
<file path=[Content_Types].xml><?xml version="1.0" encoding="utf-8"?>
<Types xmlns="http://schemas.openxmlformats.org/package/2006/content-types">
  <Default Extension="png" ContentType="image/png"/>
  <Default Extension="wma" ContentType="audio/x-ms-wma"/>
  <Default Extension="jpeg" ContentType="image/jpeg"/>
  <Default Extension="rels" ContentType="application/vnd.openxmlformats-package.relationships+xml"/>
  <Default Extension="xml" ContentType="application/xml"/>
  <Default Extension="wdp" ContentType="image/vnd.ms-photo"/>
  <Default Extension="xlsx" ContentType="application/vnd.openxmlformats-officedocument.spreadsheetml.sheet"/>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theme/theme2.xml" ContentType="application/vnd.openxmlformats-officedocument.theme+xml"/>
  <Override PartName="/ppt/tags/tag1.xml" ContentType="application/vnd.openxmlformats-officedocument.presentationml.tags+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charts/chart1.xml" ContentType="application/vnd.openxmlformats-officedocument.drawingml.chart+xml"/>
  <Override PartName="/ppt/theme/themeOverride1.xml" ContentType="application/vnd.openxmlformats-officedocument.themeOverride+xml"/>
  <Override PartName="/ppt/charts/chart2.xml" ContentType="application/vnd.openxmlformats-officedocument.drawingml.chart+xml"/>
  <Override PartName="/ppt/theme/themeOverride2.xml" ContentType="application/vnd.openxmlformats-officedocument.themeOverride+xml"/>
  <Override PartName="/ppt/charts/chart3.xml" ContentType="application/vnd.openxmlformats-officedocument.drawingml.chart+xml"/>
  <Override PartName="/ppt/theme/themeOverride3.xml" ContentType="application/vnd.openxmlformats-officedocument.themeOverride+xml"/>
  <Override PartName="/ppt/charts/chart4.xml" ContentType="application/vnd.openxmlformats-officedocument.drawingml.chart+xml"/>
  <Override PartName="/ppt/theme/themeOverride4.xml" ContentType="application/vnd.openxmlformats-officedocument.themeOverride+xml"/>
  <Override PartName="/ppt/notesSlides/notesSlide39.xml" ContentType="application/vnd.openxmlformats-officedocument.presentationml.notesSlide+xml"/>
  <Override PartName="/ppt/diagrams/data2.xml" ContentType="application/vnd.openxmlformats-officedocument.drawingml.diagramData+xml"/>
  <Override PartName="/ppt/diagrams/layout2.xml" ContentType="application/vnd.openxmlformats-officedocument.drawingml.diagramLayout+xml"/>
  <Override PartName="/ppt/diagrams/quickStyle2.xml" ContentType="application/vnd.openxmlformats-officedocument.drawingml.diagramStyle+xml"/>
  <Override PartName="/ppt/diagrams/colors2.xml" ContentType="application/vnd.openxmlformats-officedocument.drawingml.diagramColors+xml"/>
  <Override PartName="/ppt/diagrams/drawing2.xml" ContentType="application/vnd.ms-office.drawingml.diagramDrawing+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charts/chart5.xml" ContentType="application/vnd.openxmlformats-officedocument.drawingml.chart+xml"/>
  <Override PartName="/ppt/theme/themeOverride5.xml" ContentType="application/vnd.openxmlformats-officedocument.themeOverride+xml"/>
  <Override PartName="/ppt/charts/chart6.xml" ContentType="application/vnd.openxmlformats-officedocument.drawingml.chart+xml"/>
  <Override PartName="/ppt/theme/themeOverride6.xml" ContentType="application/vnd.openxmlformats-officedocument.themeOverr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charts/chart7.xml" ContentType="application/vnd.openxmlformats-officedocument.drawingml.chart+xml"/>
  <Override PartName="/ppt/theme/themeOverride7.xml" ContentType="application/vnd.openxmlformats-officedocument.themeOverr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charts/chart8.xml" ContentType="application/vnd.openxmlformats-officedocument.drawingml.chart+xml"/>
  <Override PartName="/ppt/theme/themeOverride8.xml" ContentType="application/vnd.openxmlformats-officedocument.themeOverride+xml"/>
  <Override PartName="/ppt/notesSlides/notesSlide49.xml" ContentType="application/vnd.openxmlformats-officedocument.presentationml.notesSlide+xml"/>
  <Override PartName="/ppt/charts/chart9.xml" ContentType="application/vnd.openxmlformats-officedocument.drawingml.chart+xml"/>
  <Override PartName="/ppt/charts/chart10.xml" ContentType="application/vnd.openxmlformats-officedocument.drawingml.chart+xml"/>
  <Override PartName="/ppt/charts/chart11.xml" ContentType="application/vnd.openxmlformats-officedocument.drawingml.chart+xml"/>
  <Override PartName="/ppt/charts/chart12.xml" ContentType="application/vnd.openxmlformats-officedocument.drawingml.chart+xml"/>
  <Override PartName="/ppt/notesSlides/notesSlide50.xml" ContentType="application/vnd.openxmlformats-officedocument.presentationml.notesSlide+xml"/>
  <Override PartName="/ppt/charts/chart13.xml" ContentType="application/vnd.openxmlformats-officedocument.drawingml.chart+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tags/tag2.xml" ContentType="application/vnd.openxmlformats-officedocument.presentationml.tags+xml"/>
  <Override PartName="/ppt/notesSlides/notesSlide54.xml" ContentType="application/vnd.openxmlformats-officedocument.presentationml.notesSlide+xml"/>
  <Override PartName="/ppt/tags/tag3.xml" ContentType="application/vnd.openxmlformats-officedocument.presentationml.tags+xml"/>
  <Override PartName="/ppt/notesSlides/notesSlide55.xml" ContentType="application/vnd.openxmlformats-officedocument.presentationml.notesSlide+xml"/>
  <Override PartName="/ppt/tags/tag4.xml" ContentType="application/vnd.openxmlformats-officedocument.presentationml.tags+xml"/>
  <Override PartName="/ppt/notesSlides/notesSlide56.xml" ContentType="application/vnd.openxmlformats-officedocument.presentationml.notesSlide+xml"/>
  <Override PartName="/ppt/charts/chart14.xml" ContentType="application/vnd.openxmlformats-officedocument.drawingml.chart+xml"/>
  <Override PartName="/ppt/theme/themeOverride9.xml" ContentType="application/vnd.openxmlformats-officedocument.themeOverride+xml"/>
  <Override PartName="/ppt/charts/chart15.xml" ContentType="application/vnd.openxmlformats-officedocument.drawingml.chart+xml"/>
  <Override PartName="/ppt/theme/themeOverride10.xml" ContentType="application/vnd.openxmlformats-officedocument.themeOverride+xml"/>
  <Override PartName="/ppt/charts/chart16.xml" ContentType="application/vnd.openxmlformats-officedocument.drawingml.chart+xml"/>
  <Override PartName="/ppt/theme/themeOverride11.xml" ContentType="application/vnd.openxmlformats-officedocument.themeOverride+xml"/>
  <Override PartName="/ppt/notesSlides/notesSlide57.xml" ContentType="application/vnd.openxmlformats-officedocument.presentationml.notesSlide+xml"/>
  <Override PartName="/ppt/tags/tag5.xml" ContentType="application/vnd.openxmlformats-officedocument.presentationml.tags+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charts/chart17.xml" ContentType="application/vnd.openxmlformats-officedocument.drawingml.chart+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charts/chart18.xml" ContentType="application/vnd.openxmlformats-officedocument.drawingml.chart+xml"/>
  <Override PartName="/ppt/theme/themeOverride12.xml" ContentType="application/vnd.openxmlformats-officedocument.themeOverride+xml"/>
  <Override PartName="/ppt/charts/chart19.xml" ContentType="application/vnd.openxmlformats-officedocument.drawingml.chart+xml"/>
  <Override PartName="/ppt/theme/themeOverride13.xml" ContentType="application/vnd.openxmlformats-officedocument.themeOverr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notesSlides/notesSlide76.xml" ContentType="application/vnd.openxmlformats-officedocument.presentationml.notesSlide+xml"/>
  <Override PartName="/ppt/notesSlides/notesSlide77.xml" ContentType="application/vnd.openxmlformats-officedocument.presentationml.notesSlide+xml"/>
  <Override PartName="/ppt/notesSlides/notesSlide78.xml" ContentType="application/vnd.openxmlformats-officedocument.presentationml.notesSlide+xml"/>
  <Override PartName="/ppt/notesSlides/notesSlide79.xml" ContentType="application/vnd.openxmlformats-officedocument.presentationml.notesSlide+xml"/>
  <Override PartName="/ppt/notesSlides/notesSlide80.xml" ContentType="application/vnd.openxmlformats-officedocument.presentationml.notesSlide+xml"/>
  <Override PartName="/ppt/notesSlides/notesSlide81.xml" ContentType="application/vnd.openxmlformats-officedocument.presentationml.notesSlide+xml"/>
  <Override PartName="/ppt/notesSlides/notesSlide82.xml" ContentType="application/vnd.openxmlformats-officedocument.presentationml.notesSlide+xml"/>
  <Override PartName="/ppt/notesSlides/notesSlide83.xml" ContentType="application/vnd.openxmlformats-officedocument.presentationml.notesSlide+xml"/>
  <Override PartName="/ppt/notesSlides/notesSlide84.xml" ContentType="application/vnd.openxmlformats-officedocument.presentationml.notesSlide+xml"/>
  <Override PartName="/ppt/notesSlides/notesSlide85.xml" ContentType="application/vnd.openxmlformats-officedocument.presentationml.notesSlide+xml"/>
  <Override PartName="/ppt/notesSlides/notesSlide86.xml" ContentType="application/vnd.openxmlformats-officedocument.presentationml.notesSlide+xml"/>
  <Override PartName="/ppt/notesSlides/notesSlide87.xml" ContentType="application/vnd.openxmlformats-officedocument.presentationml.notesSlide+xml"/>
  <Override PartName="/ppt/notesSlides/notesSlide88.xml" ContentType="application/vnd.openxmlformats-officedocument.presentationml.notesSlide+xml"/>
  <Override PartName="/ppt/charts/chart20.xml" ContentType="application/vnd.openxmlformats-officedocument.drawingml.chart+xml"/>
  <Override PartName="/ppt/notesSlides/notesSlide89.xml" ContentType="application/vnd.openxmlformats-officedocument.presentationml.notesSlide+xml"/>
  <Override PartName="/ppt/notesSlides/notesSlide90.xml" ContentType="application/vnd.openxmlformats-officedocument.presentationml.notesSlide+xml"/>
  <Override PartName="/ppt/notesSlides/notesSlide91.xml" ContentType="application/vnd.openxmlformats-officedocument.presentationml.notesSlide+xml"/>
  <Override PartName="/ppt/notesSlides/notesSlide92.xml" ContentType="application/vnd.openxmlformats-officedocument.presentationml.notesSlide+xml"/>
  <Override PartName="/ppt/notesSlides/notesSlide93.xml" ContentType="application/vnd.openxmlformats-officedocument.presentationml.notesSlide+xml"/>
  <Override PartName="/ppt/notesSlides/notesSlide94.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p:sldMasterIdLst>
    <p:sldMasterId id="2147483648" r:id="rId1"/>
  </p:sldMasterIdLst>
  <p:notesMasterIdLst>
    <p:notesMasterId r:id="rId97"/>
  </p:notesMasterIdLst>
  <p:sldIdLst>
    <p:sldId id="257" r:id="rId2"/>
    <p:sldId id="258" r:id="rId3"/>
    <p:sldId id="259" r:id="rId4"/>
    <p:sldId id="262" r:id="rId5"/>
    <p:sldId id="260" r:id="rId6"/>
    <p:sldId id="261" r:id="rId7"/>
    <p:sldId id="263" r:id="rId8"/>
    <p:sldId id="265" r:id="rId9"/>
    <p:sldId id="266" r:id="rId10"/>
    <p:sldId id="267" r:id="rId11"/>
    <p:sldId id="268" r:id="rId12"/>
    <p:sldId id="269" r:id="rId13"/>
    <p:sldId id="270" r:id="rId14"/>
    <p:sldId id="273" r:id="rId15"/>
    <p:sldId id="274" r:id="rId16"/>
    <p:sldId id="275" r:id="rId17"/>
    <p:sldId id="276" r:id="rId18"/>
    <p:sldId id="277" r:id="rId19"/>
    <p:sldId id="278" r:id="rId20"/>
    <p:sldId id="279" r:id="rId21"/>
    <p:sldId id="280" r:id="rId22"/>
    <p:sldId id="281" r:id="rId23"/>
    <p:sldId id="282" r:id="rId24"/>
    <p:sldId id="283" r:id="rId25"/>
    <p:sldId id="284" r:id="rId26"/>
    <p:sldId id="285" r:id="rId27"/>
    <p:sldId id="286" r:id="rId28"/>
    <p:sldId id="287" r:id="rId29"/>
    <p:sldId id="288" r:id="rId30"/>
    <p:sldId id="289" r:id="rId31"/>
    <p:sldId id="290" r:id="rId32"/>
    <p:sldId id="291" r:id="rId33"/>
    <p:sldId id="292" r:id="rId34"/>
    <p:sldId id="293" r:id="rId35"/>
    <p:sldId id="294" r:id="rId36"/>
    <p:sldId id="295" r:id="rId37"/>
    <p:sldId id="296" r:id="rId38"/>
    <p:sldId id="297" r:id="rId39"/>
    <p:sldId id="298" r:id="rId40"/>
    <p:sldId id="299" r:id="rId41"/>
    <p:sldId id="300" r:id="rId42"/>
    <p:sldId id="301" r:id="rId43"/>
    <p:sldId id="302" r:id="rId44"/>
    <p:sldId id="303" r:id="rId45"/>
    <p:sldId id="304" r:id="rId46"/>
    <p:sldId id="305" r:id="rId47"/>
    <p:sldId id="306" r:id="rId48"/>
    <p:sldId id="307" r:id="rId49"/>
    <p:sldId id="308" r:id="rId50"/>
    <p:sldId id="309" r:id="rId51"/>
    <p:sldId id="310" r:id="rId52"/>
    <p:sldId id="311" r:id="rId53"/>
    <p:sldId id="312" r:id="rId54"/>
    <p:sldId id="313" r:id="rId55"/>
    <p:sldId id="314" r:id="rId56"/>
    <p:sldId id="315" r:id="rId57"/>
    <p:sldId id="316" r:id="rId58"/>
    <p:sldId id="317" r:id="rId59"/>
    <p:sldId id="318" r:id="rId60"/>
    <p:sldId id="319" r:id="rId61"/>
    <p:sldId id="320" r:id="rId62"/>
    <p:sldId id="321" r:id="rId63"/>
    <p:sldId id="322" r:id="rId64"/>
    <p:sldId id="323" r:id="rId65"/>
    <p:sldId id="324" r:id="rId66"/>
    <p:sldId id="325" r:id="rId67"/>
    <p:sldId id="326" r:id="rId68"/>
    <p:sldId id="327" r:id="rId69"/>
    <p:sldId id="328" r:id="rId70"/>
    <p:sldId id="329" r:id="rId71"/>
    <p:sldId id="330" r:id="rId72"/>
    <p:sldId id="331" r:id="rId73"/>
    <p:sldId id="332" r:id="rId74"/>
    <p:sldId id="333" r:id="rId75"/>
    <p:sldId id="334" r:id="rId76"/>
    <p:sldId id="335" r:id="rId77"/>
    <p:sldId id="336" r:id="rId78"/>
    <p:sldId id="337" r:id="rId79"/>
    <p:sldId id="338" r:id="rId80"/>
    <p:sldId id="339" r:id="rId81"/>
    <p:sldId id="340" r:id="rId82"/>
    <p:sldId id="341" r:id="rId83"/>
    <p:sldId id="342" r:id="rId84"/>
    <p:sldId id="343" r:id="rId85"/>
    <p:sldId id="344" r:id="rId86"/>
    <p:sldId id="345" r:id="rId87"/>
    <p:sldId id="346" r:id="rId88"/>
    <p:sldId id="347" r:id="rId89"/>
    <p:sldId id="348" r:id="rId90"/>
    <p:sldId id="349" r:id="rId91"/>
    <p:sldId id="350" r:id="rId92"/>
    <p:sldId id="352" r:id="rId93"/>
    <p:sldId id="353" r:id="rId94"/>
    <p:sldId id="351" r:id="rId95"/>
    <p:sldId id="354" r:id="rId96"/>
  </p:sldIdLst>
  <p:sldSz cx="9144000" cy="5143500" type="screen16x9"/>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1620">
          <p15:clr>
            <a:srgbClr val="A4A3A4"/>
          </p15:clr>
        </p15:guide>
        <p15:guide id="2" pos="2880">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a:tblStyle styleId="{5C22544A-7EE6-4342-B048-85BDC9FD1C3A}" styleName="中度样式 2 - 强调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3B4B98B0-60AC-42C2-AFA5-B58CD77FA1E5}" styleName="浅色样式 1 - 强调 1">
    <a:wholeTbl>
      <a:tcTxStyle>
        <a:fontRef idx="minor">
          <a:scrgbClr r="0" g="0" b="0"/>
        </a:fontRef>
        <a:schemeClr val="tx1"/>
      </a:tcTxStyle>
      <a:tcStyle>
        <a:tcBdr>
          <a:left>
            <a:ln>
              <a:noFill/>
            </a:ln>
          </a:left>
          <a:right>
            <a:ln>
              <a:noFill/>
            </a:ln>
          </a:right>
          <a:top>
            <a:ln w="12700" cmpd="sng">
              <a:solidFill>
                <a:schemeClr val="accent1"/>
              </a:solidFill>
            </a:ln>
          </a:top>
          <a:bottom>
            <a:ln w="12700" cmpd="sng">
              <a:solidFill>
                <a:schemeClr val="accent1"/>
              </a:solidFill>
            </a:ln>
          </a:bottom>
          <a:insideH>
            <a:ln>
              <a:noFill/>
            </a:ln>
          </a:insideH>
          <a:insideV>
            <a:ln>
              <a:noFill/>
            </a:ln>
          </a:insideV>
        </a:tcBdr>
        <a:fill>
          <a:noFill/>
        </a:fill>
      </a:tcStyle>
    </a:wholeTbl>
    <a:band1H>
      <a:tcStyle>
        <a:tcBdr/>
        <a:fill>
          <a:solidFill>
            <a:schemeClr val="accent1">
              <a:alpha val="20000"/>
            </a:schemeClr>
          </a:solidFill>
        </a:fill>
      </a:tcStyle>
    </a:band1H>
    <a:band2H>
      <a:tcStyle>
        <a:tcBdr/>
      </a:tcStyle>
    </a:band2H>
    <a:band1V>
      <a:tcStyle>
        <a:tcBdr/>
        <a:fill>
          <a:solidFill>
            <a:schemeClr val="accent1">
              <a:alpha val="20000"/>
            </a:schemeClr>
          </a:solidFill>
        </a:fill>
      </a:tcStyle>
    </a:band1V>
    <a:lastCol>
      <a:tcTxStyle b="on"/>
      <a:tcStyle>
        <a:tcBdr/>
      </a:tcStyle>
    </a:lastCol>
    <a:firstCol>
      <a:tcTxStyle b="on"/>
      <a:tcStyle>
        <a:tcBdr/>
      </a:tcStyle>
    </a:firstCol>
    <a:lastRow>
      <a:tcTxStyle b="on"/>
      <a:tcStyle>
        <a:tcBdr>
          <a:top>
            <a:ln w="12700" cmpd="sng">
              <a:solidFill>
                <a:schemeClr val="accent1"/>
              </a:solidFill>
            </a:ln>
          </a:top>
        </a:tcBdr>
        <a:fill>
          <a:noFill/>
        </a:fill>
      </a:tcStyle>
    </a:lastRow>
    <a:firstRow>
      <a:tcTxStyle b="on"/>
      <a:tcStyle>
        <a:tcBdr>
          <a:bottom>
            <a:ln w="12700" cmpd="sng">
              <a:solidFill>
                <a:schemeClr val="accent1"/>
              </a:solidFill>
            </a:ln>
          </a:bottom>
        </a:tcBdr>
        <a:fill>
          <a:no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5620"/>
    <p:restoredTop sz="94660"/>
  </p:normalViewPr>
  <p:slideViewPr>
    <p:cSldViewPr>
      <p:cViewPr varScale="1">
        <p:scale>
          <a:sx n="111" d="100"/>
          <a:sy n="111" d="100"/>
        </p:scale>
        <p:origin x="634" y="77"/>
      </p:cViewPr>
      <p:guideLst>
        <p:guide orient="horz" pos="1620"/>
        <p:guide pos="2880"/>
      </p:guideLst>
    </p:cSldViewPr>
  </p:slideViewPr>
  <p:notesTextViewPr>
    <p:cViewPr>
      <p:scale>
        <a:sx n="100" d="100"/>
        <a:sy n="100" d="100"/>
      </p:scale>
      <p:origin x="0" y="0"/>
    </p:cViewPr>
  </p:notesText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25.xml"/><Relationship Id="rId21" Type="http://schemas.openxmlformats.org/officeDocument/2006/relationships/slide" Target="slides/slide20.xml"/><Relationship Id="rId42" Type="http://schemas.openxmlformats.org/officeDocument/2006/relationships/slide" Target="slides/slide41.xml"/><Relationship Id="rId47" Type="http://schemas.openxmlformats.org/officeDocument/2006/relationships/slide" Target="slides/slide46.xml"/><Relationship Id="rId63" Type="http://schemas.openxmlformats.org/officeDocument/2006/relationships/slide" Target="slides/slide62.xml"/><Relationship Id="rId68" Type="http://schemas.openxmlformats.org/officeDocument/2006/relationships/slide" Target="slides/slide67.xml"/><Relationship Id="rId84" Type="http://schemas.openxmlformats.org/officeDocument/2006/relationships/slide" Target="slides/slide83.xml"/><Relationship Id="rId89" Type="http://schemas.openxmlformats.org/officeDocument/2006/relationships/slide" Target="slides/slide88.xml"/><Relationship Id="rId16" Type="http://schemas.openxmlformats.org/officeDocument/2006/relationships/slide" Target="slides/slide15.xml"/><Relationship Id="rId11" Type="http://schemas.openxmlformats.org/officeDocument/2006/relationships/slide" Target="slides/slide10.xml"/><Relationship Id="rId32" Type="http://schemas.openxmlformats.org/officeDocument/2006/relationships/slide" Target="slides/slide31.xml"/><Relationship Id="rId37" Type="http://schemas.openxmlformats.org/officeDocument/2006/relationships/slide" Target="slides/slide36.xml"/><Relationship Id="rId53" Type="http://schemas.openxmlformats.org/officeDocument/2006/relationships/slide" Target="slides/slide52.xml"/><Relationship Id="rId58" Type="http://schemas.openxmlformats.org/officeDocument/2006/relationships/slide" Target="slides/slide57.xml"/><Relationship Id="rId74" Type="http://schemas.openxmlformats.org/officeDocument/2006/relationships/slide" Target="slides/slide73.xml"/><Relationship Id="rId79" Type="http://schemas.openxmlformats.org/officeDocument/2006/relationships/slide" Target="slides/slide78.xml"/><Relationship Id="rId5" Type="http://schemas.openxmlformats.org/officeDocument/2006/relationships/slide" Target="slides/slide4.xml"/><Relationship Id="rId90" Type="http://schemas.openxmlformats.org/officeDocument/2006/relationships/slide" Target="slides/slide89.xml"/><Relationship Id="rId95" Type="http://schemas.openxmlformats.org/officeDocument/2006/relationships/slide" Target="slides/slide94.xml"/><Relationship Id="rId22" Type="http://schemas.openxmlformats.org/officeDocument/2006/relationships/slide" Target="slides/slide21.xml"/><Relationship Id="rId27" Type="http://schemas.openxmlformats.org/officeDocument/2006/relationships/slide" Target="slides/slide26.xml"/><Relationship Id="rId43" Type="http://schemas.openxmlformats.org/officeDocument/2006/relationships/slide" Target="slides/slide42.xml"/><Relationship Id="rId48" Type="http://schemas.openxmlformats.org/officeDocument/2006/relationships/slide" Target="slides/slide47.xml"/><Relationship Id="rId64" Type="http://schemas.openxmlformats.org/officeDocument/2006/relationships/slide" Target="slides/slide63.xml"/><Relationship Id="rId69" Type="http://schemas.openxmlformats.org/officeDocument/2006/relationships/slide" Target="slides/slide68.xml"/><Relationship Id="rId80" Type="http://schemas.openxmlformats.org/officeDocument/2006/relationships/slide" Target="slides/slide79.xml"/><Relationship Id="rId85" Type="http://schemas.openxmlformats.org/officeDocument/2006/relationships/slide" Target="slides/slide84.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slide" Target="slides/slide37.xml"/><Relationship Id="rId46" Type="http://schemas.openxmlformats.org/officeDocument/2006/relationships/slide" Target="slides/slide45.xml"/><Relationship Id="rId59" Type="http://schemas.openxmlformats.org/officeDocument/2006/relationships/slide" Target="slides/slide58.xml"/><Relationship Id="rId67" Type="http://schemas.openxmlformats.org/officeDocument/2006/relationships/slide" Target="slides/slide66.xml"/><Relationship Id="rId20" Type="http://schemas.openxmlformats.org/officeDocument/2006/relationships/slide" Target="slides/slide19.xml"/><Relationship Id="rId41" Type="http://schemas.openxmlformats.org/officeDocument/2006/relationships/slide" Target="slides/slide40.xml"/><Relationship Id="rId54" Type="http://schemas.openxmlformats.org/officeDocument/2006/relationships/slide" Target="slides/slide53.xml"/><Relationship Id="rId62" Type="http://schemas.openxmlformats.org/officeDocument/2006/relationships/slide" Target="slides/slide61.xml"/><Relationship Id="rId70" Type="http://schemas.openxmlformats.org/officeDocument/2006/relationships/slide" Target="slides/slide69.xml"/><Relationship Id="rId75" Type="http://schemas.openxmlformats.org/officeDocument/2006/relationships/slide" Target="slides/slide74.xml"/><Relationship Id="rId83" Type="http://schemas.openxmlformats.org/officeDocument/2006/relationships/slide" Target="slides/slide82.xml"/><Relationship Id="rId88" Type="http://schemas.openxmlformats.org/officeDocument/2006/relationships/slide" Target="slides/slide87.xml"/><Relationship Id="rId91" Type="http://schemas.openxmlformats.org/officeDocument/2006/relationships/slide" Target="slides/slide90.xml"/><Relationship Id="rId96" Type="http://schemas.openxmlformats.org/officeDocument/2006/relationships/slide" Target="slides/slide95.xml"/><Relationship Id="rId1" Type="http://schemas.openxmlformats.org/officeDocument/2006/relationships/slideMaster" Target="slideMasters/slideMaster1.xml"/><Relationship Id="rId6" Type="http://schemas.openxmlformats.org/officeDocument/2006/relationships/slide" Target="slides/slide5.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slide" Target="slides/slide48.xml"/><Relationship Id="rId57" Type="http://schemas.openxmlformats.org/officeDocument/2006/relationships/slide" Target="slides/slide56.xml"/><Relationship Id="rId10" Type="http://schemas.openxmlformats.org/officeDocument/2006/relationships/slide" Target="slides/slide9.xml"/><Relationship Id="rId31" Type="http://schemas.openxmlformats.org/officeDocument/2006/relationships/slide" Target="slides/slide30.xml"/><Relationship Id="rId44" Type="http://schemas.openxmlformats.org/officeDocument/2006/relationships/slide" Target="slides/slide43.xml"/><Relationship Id="rId52" Type="http://schemas.openxmlformats.org/officeDocument/2006/relationships/slide" Target="slides/slide51.xml"/><Relationship Id="rId60" Type="http://schemas.openxmlformats.org/officeDocument/2006/relationships/slide" Target="slides/slide59.xml"/><Relationship Id="rId65" Type="http://schemas.openxmlformats.org/officeDocument/2006/relationships/slide" Target="slides/slide64.xml"/><Relationship Id="rId73" Type="http://schemas.openxmlformats.org/officeDocument/2006/relationships/slide" Target="slides/slide72.xml"/><Relationship Id="rId78" Type="http://schemas.openxmlformats.org/officeDocument/2006/relationships/slide" Target="slides/slide77.xml"/><Relationship Id="rId81" Type="http://schemas.openxmlformats.org/officeDocument/2006/relationships/slide" Target="slides/slide80.xml"/><Relationship Id="rId86" Type="http://schemas.openxmlformats.org/officeDocument/2006/relationships/slide" Target="slides/slide85.xml"/><Relationship Id="rId94" Type="http://schemas.openxmlformats.org/officeDocument/2006/relationships/slide" Target="slides/slide93.xml"/><Relationship Id="rId99" Type="http://schemas.openxmlformats.org/officeDocument/2006/relationships/viewProps" Target="viewProps.xml"/><Relationship Id="rId101" Type="http://schemas.openxmlformats.org/officeDocument/2006/relationships/tableStyles" Target="tableStyles.xml"/><Relationship Id="rId4" Type="http://schemas.openxmlformats.org/officeDocument/2006/relationships/slide" Target="slides/slide3.xml"/><Relationship Id="rId9" Type="http://schemas.openxmlformats.org/officeDocument/2006/relationships/slide" Target="slides/slide8.xml"/><Relationship Id="rId13" Type="http://schemas.openxmlformats.org/officeDocument/2006/relationships/slide" Target="slides/slide12.xml"/><Relationship Id="rId18" Type="http://schemas.openxmlformats.org/officeDocument/2006/relationships/slide" Target="slides/slide17.xml"/><Relationship Id="rId39" Type="http://schemas.openxmlformats.org/officeDocument/2006/relationships/slide" Target="slides/slide38.xml"/><Relationship Id="rId34" Type="http://schemas.openxmlformats.org/officeDocument/2006/relationships/slide" Target="slides/slide33.xml"/><Relationship Id="rId50" Type="http://schemas.openxmlformats.org/officeDocument/2006/relationships/slide" Target="slides/slide49.xml"/><Relationship Id="rId55" Type="http://schemas.openxmlformats.org/officeDocument/2006/relationships/slide" Target="slides/slide54.xml"/><Relationship Id="rId76" Type="http://schemas.openxmlformats.org/officeDocument/2006/relationships/slide" Target="slides/slide75.xml"/><Relationship Id="rId97" Type="http://schemas.openxmlformats.org/officeDocument/2006/relationships/notesMaster" Target="notesMasters/notesMaster1.xml"/><Relationship Id="rId7" Type="http://schemas.openxmlformats.org/officeDocument/2006/relationships/slide" Target="slides/slide6.xml"/><Relationship Id="rId71" Type="http://schemas.openxmlformats.org/officeDocument/2006/relationships/slide" Target="slides/slide70.xml"/><Relationship Id="rId92" Type="http://schemas.openxmlformats.org/officeDocument/2006/relationships/slide" Target="slides/slide91.xml"/><Relationship Id="rId2" Type="http://schemas.openxmlformats.org/officeDocument/2006/relationships/slide" Target="slides/slide1.xml"/><Relationship Id="rId29" Type="http://schemas.openxmlformats.org/officeDocument/2006/relationships/slide" Target="slides/slide28.xml"/><Relationship Id="rId24" Type="http://schemas.openxmlformats.org/officeDocument/2006/relationships/slide" Target="slides/slide23.xml"/><Relationship Id="rId40" Type="http://schemas.openxmlformats.org/officeDocument/2006/relationships/slide" Target="slides/slide39.xml"/><Relationship Id="rId45" Type="http://schemas.openxmlformats.org/officeDocument/2006/relationships/slide" Target="slides/slide44.xml"/><Relationship Id="rId66" Type="http://schemas.openxmlformats.org/officeDocument/2006/relationships/slide" Target="slides/slide65.xml"/><Relationship Id="rId87" Type="http://schemas.openxmlformats.org/officeDocument/2006/relationships/slide" Target="slides/slide86.xml"/><Relationship Id="rId61" Type="http://schemas.openxmlformats.org/officeDocument/2006/relationships/slide" Target="slides/slide60.xml"/><Relationship Id="rId82" Type="http://schemas.openxmlformats.org/officeDocument/2006/relationships/slide" Target="slides/slide81.xml"/><Relationship Id="rId19" Type="http://schemas.openxmlformats.org/officeDocument/2006/relationships/slide" Target="slides/slide18.xml"/><Relationship Id="rId14" Type="http://schemas.openxmlformats.org/officeDocument/2006/relationships/slide" Target="slides/slide13.xml"/><Relationship Id="rId30" Type="http://schemas.openxmlformats.org/officeDocument/2006/relationships/slide" Target="slides/slide29.xml"/><Relationship Id="rId35" Type="http://schemas.openxmlformats.org/officeDocument/2006/relationships/slide" Target="slides/slide34.xml"/><Relationship Id="rId56" Type="http://schemas.openxmlformats.org/officeDocument/2006/relationships/slide" Target="slides/slide55.xml"/><Relationship Id="rId77" Type="http://schemas.openxmlformats.org/officeDocument/2006/relationships/slide" Target="slides/slide76.xml"/><Relationship Id="rId100" Type="http://schemas.openxmlformats.org/officeDocument/2006/relationships/theme" Target="theme/theme1.xml"/><Relationship Id="rId8" Type="http://schemas.openxmlformats.org/officeDocument/2006/relationships/slide" Target="slides/slide7.xml"/><Relationship Id="rId51" Type="http://schemas.openxmlformats.org/officeDocument/2006/relationships/slide" Target="slides/slide50.xml"/><Relationship Id="rId72" Type="http://schemas.openxmlformats.org/officeDocument/2006/relationships/slide" Target="slides/slide71.xml"/><Relationship Id="rId93" Type="http://schemas.openxmlformats.org/officeDocument/2006/relationships/slide" Target="slides/slide92.xml"/><Relationship Id="rId98" Type="http://schemas.openxmlformats.org/officeDocument/2006/relationships/presProps" Target="presProps.xml"/><Relationship Id="rId3" Type="http://schemas.openxmlformats.org/officeDocument/2006/relationships/slide" Target="slides/slide2.xml"/></Relationships>
</file>

<file path=ppt/charts/_rels/chart1.xml.rels><?xml version="1.0" encoding="UTF-8" standalone="yes"?>
<Relationships xmlns="http://schemas.openxmlformats.org/package/2006/relationships"><Relationship Id="rId2" Type="http://schemas.openxmlformats.org/officeDocument/2006/relationships/package" Target="../embeddings/Microsoft_Excel____1.xlsx"/><Relationship Id="rId1" Type="http://schemas.openxmlformats.org/officeDocument/2006/relationships/themeOverride" Target="../theme/themeOverride1.xml"/></Relationships>
</file>

<file path=ppt/charts/_rels/chart10.xml.rels><?xml version="1.0" encoding="UTF-8" standalone="yes"?>
<Relationships xmlns="http://schemas.openxmlformats.org/package/2006/relationships"><Relationship Id="rId1" Type="http://schemas.openxmlformats.org/officeDocument/2006/relationships/package" Target="../embeddings/Microsoft_Excel____10.xlsx"/></Relationships>
</file>

<file path=ppt/charts/_rels/chart11.xml.rels><?xml version="1.0" encoding="UTF-8" standalone="yes"?>
<Relationships xmlns="http://schemas.openxmlformats.org/package/2006/relationships"><Relationship Id="rId1" Type="http://schemas.openxmlformats.org/officeDocument/2006/relationships/package" Target="../embeddings/Microsoft_Excel____11.xlsx"/></Relationships>
</file>

<file path=ppt/charts/_rels/chart12.xml.rels><?xml version="1.0" encoding="UTF-8" standalone="yes"?>
<Relationships xmlns="http://schemas.openxmlformats.org/package/2006/relationships"><Relationship Id="rId1" Type="http://schemas.openxmlformats.org/officeDocument/2006/relationships/package" Target="../embeddings/Microsoft_Excel____12.xlsx"/></Relationships>
</file>

<file path=ppt/charts/_rels/chart13.xml.rels><?xml version="1.0" encoding="UTF-8" standalone="yes"?>
<Relationships xmlns="http://schemas.openxmlformats.org/package/2006/relationships"><Relationship Id="rId1" Type="http://schemas.openxmlformats.org/officeDocument/2006/relationships/package" Target="../embeddings/Microsoft_Excel____13.xlsx"/></Relationships>
</file>

<file path=ppt/charts/_rels/chart14.xml.rels><?xml version="1.0" encoding="UTF-8" standalone="yes"?>
<Relationships xmlns="http://schemas.openxmlformats.org/package/2006/relationships"><Relationship Id="rId2" Type="http://schemas.openxmlformats.org/officeDocument/2006/relationships/package" Target="../embeddings/Microsoft_Excel____14.xlsx"/><Relationship Id="rId1" Type="http://schemas.openxmlformats.org/officeDocument/2006/relationships/themeOverride" Target="../theme/themeOverride9.xml"/></Relationships>
</file>

<file path=ppt/charts/_rels/chart15.xml.rels><?xml version="1.0" encoding="UTF-8" standalone="yes"?>
<Relationships xmlns="http://schemas.openxmlformats.org/package/2006/relationships"><Relationship Id="rId2" Type="http://schemas.openxmlformats.org/officeDocument/2006/relationships/package" Target="../embeddings/Microsoft_Excel____15.xlsx"/><Relationship Id="rId1" Type="http://schemas.openxmlformats.org/officeDocument/2006/relationships/themeOverride" Target="../theme/themeOverride10.xml"/></Relationships>
</file>

<file path=ppt/charts/_rels/chart16.xml.rels><?xml version="1.0" encoding="UTF-8" standalone="yes"?>
<Relationships xmlns="http://schemas.openxmlformats.org/package/2006/relationships"><Relationship Id="rId2" Type="http://schemas.openxmlformats.org/officeDocument/2006/relationships/package" Target="../embeddings/Microsoft_Excel____16.xlsx"/><Relationship Id="rId1" Type="http://schemas.openxmlformats.org/officeDocument/2006/relationships/themeOverride" Target="../theme/themeOverride11.xml"/></Relationships>
</file>

<file path=ppt/charts/_rels/chart17.xml.rels><?xml version="1.0" encoding="UTF-8" standalone="yes"?>
<Relationships xmlns="http://schemas.openxmlformats.org/package/2006/relationships"><Relationship Id="rId1" Type="http://schemas.openxmlformats.org/officeDocument/2006/relationships/package" Target="../embeddings/Microsoft_Excel____17.xlsx"/></Relationships>
</file>

<file path=ppt/charts/_rels/chart18.xml.rels><?xml version="1.0" encoding="UTF-8" standalone="yes"?>
<Relationships xmlns="http://schemas.openxmlformats.org/package/2006/relationships"><Relationship Id="rId2" Type="http://schemas.openxmlformats.org/officeDocument/2006/relationships/package" Target="../embeddings/Microsoft_Excel____18.xlsx"/><Relationship Id="rId1" Type="http://schemas.openxmlformats.org/officeDocument/2006/relationships/themeOverride" Target="../theme/themeOverride12.xml"/></Relationships>
</file>

<file path=ppt/charts/_rels/chart19.xml.rels><?xml version="1.0" encoding="UTF-8" standalone="yes"?>
<Relationships xmlns="http://schemas.openxmlformats.org/package/2006/relationships"><Relationship Id="rId2" Type="http://schemas.openxmlformats.org/officeDocument/2006/relationships/package" Target="../embeddings/Microsoft_Excel____19.xlsx"/><Relationship Id="rId1" Type="http://schemas.openxmlformats.org/officeDocument/2006/relationships/themeOverride" Target="../theme/themeOverride13.xml"/></Relationships>
</file>

<file path=ppt/charts/_rels/chart2.xml.rels><?xml version="1.0" encoding="UTF-8" standalone="yes"?>
<Relationships xmlns="http://schemas.openxmlformats.org/package/2006/relationships"><Relationship Id="rId2" Type="http://schemas.openxmlformats.org/officeDocument/2006/relationships/package" Target="../embeddings/Microsoft_Excel____2.xlsx"/><Relationship Id="rId1" Type="http://schemas.openxmlformats.org/officeDocument/2006/relationships/themeOverride" Target="../theme/themeOverride2.xml"/></Relationships>
</file>

<file path=ppt/charts/_rels/chart20.xml.rels><?xml version="1.0" encoding="UTF-8" standalone="yes"?>
<Relationships xmlns="http://schemas.openxmlformats.org/package/2006/relationships"><Relationship Id="rId1" Type="http://schemas.openxmlformats.org/officeDocument/2006/relationships/package" Target="../embeddings/Microsoft_Excel____20.xlsx"/></Relationships>
</file>

<file path=ppt/charts/_rels/chart3.xml.rels><?xml version="1.0" encoding="UTF-8" standalone="yes"?>
<Relationships xmlns="http://schemas.openxmlformats.org/package/2006/relationships"><Relationship Id="rId2" Type="http://schemas.openxmlformats.org/officeDocument/2006/relationships/package" Target="../embeddings/Microsoft_Excel____3.xlsx"/><Relationship Id="rId1" Type="http://schemas.openxmlformats.org/officeDocument/2006/relationships/themeOverride" Target="../theme/themeOverride3.xml"/></Relationships>
</file>

<file path=ppt/charts/_rels/chart4.xml.rels><?xml version="1.0" encoding="UTF-8" standalone="yes"?>
<Relationships xmlns="http://schemas.openxmlformats.org/package/2006/relationships"><Relationship Id="rId2" Type="http://schemas.openxmlformats.org/officeDocument/2006/relationships/package" Target="../embeddings/Microsoft_Excel____4.xlsx"/><Relationship Id="rId1" Type="http://schemas.openxmlformats.org/officeDocument/2006/relationships/themeOverride" Target="../theme/themeOverride4.xml"/></Relationships>
</file>

<file path=ppt/charts/_rels/chart5.xml.rels><?xml version="1.0" encoding="UTF-8" standalone="yes"?>
<Relationships xmlns="http://schemas.openxmlformats.org/package/2006/relationships"><Relationship Id="rId2" Type="http://schemas.openxmlformats.org/officeDocument/2006/relationships/package" Target="../embeddings/Microsoft_Excel____5.xlsx"/><Relationship Id="rId1" Type="http://schemas.openxmlformats.org/officeDocument/2006/relationships/themeOverride" Target="../theme/themeOverride5.xml"/></Relationships>
</file>

<file path=ppt/charts/_rels/chart6.xml.rels><?xml version="1.0" encoding="UTF-8" standalone="yes"?>
<Relationships xmlns="http://schemas.openxmlformats.org/package/2006/relationships"><Relationship Id="rId2" Type="http://schemas.openxmlformats.org/officeDocument/2006/relationships/package" Target="../embeddings/Microsoft_Excel____6.xlsx"/><Relationship Id="rId1" Type="http://schemas.openxmlformats.org/officeDocument/2006/relationships/themeOverride" Target="../theme/themeOverride6.xml"/></Relationships>
</file>

<file path=ppt/charts/_rels/chart7.xml.rels><?xml version="1.0" encoding="UTF-8" standalone="yes"?>
<Relationships xmlns="http://schemas.openxmlformats.org/package/2006/relationships"><Relationship Id="rId2" Type="http://schemas.openxmlformats.org/officeDocument/2006/relationships/package" Target="../embeddings/Microsoft_Excel____7.xlsx"/><Relationship Id="rId1" Type="http://schemas.openxmlformats.org/officeDocument/2006/relationships/themeOverride" Target="../theme/themeOverride7.xml"/></Relationships>
</file>

<file path=ppt/charts/_rels/chart8.xml.rels><?xml version="1.0" encoding="UTF-8" standalone="yes"?>
<Relationships xmlns="http://schemas.openxmlformats.org/package/2006/relationships"><Relationship Id="rId2" Type="http://schemas.openxmlformats.org/officeDocument/2006/relationships/package" Target="../embeddings/Microsoft_Excel____8.xlsx"/><Relationship Id="rId1" Type="http://schemas.openxmlformats.org/officeDocument/2006/relationships/themeOverride" Target="../theme/themeOverride8.xml"/></Relationships>
</file>

<file path=ppt/charts/_rels/chart9.xml.rels><?xml version="1.0" encoding="UTF-8" standalone="yes"?>
<Relationships xmlns="http://schemas.openxmlformats.org/package/2006/relationships"><Relationship Id="rId1" Type="http://schemas.openxmlformats.org/officeDocument/2006/relationships/package" Target="../embeddings/Microsoft_Excel____9.xlsx"/></Relationships>
</file>

<file path=ppt/charts/chart1.xml><?xml version="1.0" encoding="utf-8"?>
<c:chartSpace xmlns:c="http://schemas.openxmlformats.org/drawingml/2006/chart" xmlns:a="http://schemas.openxmlformats.org/drawingml/2006/main" xmlns:r="http://schemas.openxmlformats.org/officeDocument/2006/relationships">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doughnutChart>
        <c:varyColors val="1"/>
        <c:ser>
          <c:idx val="0"/>
          <c:order val="0"/>
          <c:tx>
            <c:strRef>
              <c:f>Sheet1!$B$1</c:f>
              <c:strCache>
                <c:ptCount val="1"/>
                <c:pt idx="0">
                  <c:v>Column1</c:v>
                </c:pt>
              </c:strCache>
            </c:strRef>
          </c:tx>
          <c:dPt>
            <c:idx val="0"/>
            <c:bubble3D val="0"/>
            <c:spPr>
              <a:solidFill>
                <a:srgbClr val="1B6AA3">
                  <a:lumMod val="40000"/>
                  <a:lumOff val="60000"/>
                </a:srgbClr>
              </a:solidFill>
            </c:spPr>
            <c:extLst xmlns:c16r2="http://schemas.microsoft.com/office/drawing/2015/06/chart">
              <c:ext xmlns:c16="http://schemas.microsoft.com/office/drawing/2014/chart" uri="{C3380CC4-5D6E-409C-BE32-E72D297353CC}">
                <c16:uniqueId val="{00000001-9B6B-4562-9690-0427C7D4B47E}"/>
              </c:ext>
            </c:extLst>
          </c:dPt>
          <c:dPt>
            <c:idx val="1"/>
            <c:bubble3D val="0"/>
            <c:spPr>
              <a:solidFill>
                <a:sysClr val="window" lastClr="FFFFFF">
                  <a:lumMod val="95000"/>
                </a:sysClr>
              </a:solidFill>
            </c:spPr>
            <c:extLst xmlns:c16r2="http://schemas.microsoft.com/office/drawing/2015/06/chart">
              <c:ext xmlns:c16="http://schemas.microsoft.com/office/drawing/2014/chart" uri="{C3380CC4-5D6E-409C-BE32-E72D297353CC}">
                <c16:uniqueId val="{00000003-9B6B-4562-9690-0427C7D4B47E}"/>
              </c:ext>
            </c:extLst>
          </c:dPt>
          <c:cat>
            <c:numRef>
              <c:f>Sheet1!$A$2:$A$3</c:f>
              <c:numCache>
                <c:formatCode>General</c:formatCode>
                <c:ptCount val="2"/>
              </c:numCache>
            </c:numRef>
          </c:cat>
          <c:val>
            <c:numRef>
              <c:f>Sheet1!$B$2:$B$3</c:f>
              <c:numCache>
                <c:formatCode>General</c:formatCode>
                <c:ptCount val="2"/>
                <c:pt idx="0">
                  <c:v>87</c:v>
                </c:pt>
                <c:pt idx="1">
                  <c:v>13</c:v>
                </c:pt>
              </c:numCache>
            </c:numRef>
          </c:val>
          <c:extLst xmlns:c16r2="http://schemas.microsoft.com/office/drawing/2015/06/chart">
            <c:ext xmlns:c16="http://schemas.microsoft.com/office/drawing/2014/chart" uri="{C3380CC4-5D6E-409C-BE32-E72D297353CC}">
              <c16:uniqueId val="{00000004-9B6B-4562-9690-0427C7D4B47E}"/>
            </c:ext>
          </c:extLst>
        </c:ser>
        <c:dLbls>
          <c:showLegendKey val="0"/>
          <c:showVal val="0"/>
          <c:showCatName val="0"/>
          <c:showSerName val="0"/>
          <c:showPercent val="0"/>
          <c:showBubbleSize val="0"/>
          <c:showLeaderLines val="1"/>
        </c:dLbls>
        <c:firstSliceAng val="0"/>
        <c:holeSize val="82"/>
      </c:doughnutChart>
    </c:plotArea>
    <c:plotVisOnly val="1"/>
    <c:dispBlanksAs val="zero"/>
    <c:showDLblsOverMax val="0"/>
  </c:chart>
  <c:txPr>
    <a:bodyPr/>
    <a:lstStyle/>
    <a:p>
      <a:pPr>
        <a:defRPr lang="zh-CN" sz="1800"/>
      </a:pPr>
      <a:endParaRPr lang="zh-CN"/>
    </a:p>
  </c:txPr>
  <c:externalData r:id="rId2">
    <c:autoUpdate val="0"/>
  </c:externalData>
</c:chartSpace>
</file>

<file path=ppt/charts/chart10.xml><?xml version="1.0" encoding="utf-8"?>
<c:chartSpace xmlns:c="http://schemas.openxmlformats.org/drawingml/2006/chart" xmlns:a="http://schemas.openxmlformats.org/drawingml/2006/main" xmlns:r="http://schemas.openxmlformats.org/officeDocument/2006/relationships">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lineChart>
        <c:grouping val="stacked"/>
        <c:varyColors val="0"/>
        <c:ser>
          <c:idx val="1"/>
          <c:order val="0"/>
          <c:tx>
            <c:strRef>
              <c:f>Sheet1!$C$1</c:f>
              <c:strCache>
                <c:ptCount val="1"/>
                <c:pt idx="0">
                  <c:v>Series 2</c:v>
                </c:pt>
              </c:strCache>
            </c:strRef>
          </c:tx>
          <c:spPr>
            <a:ln w="28575" cap="rnd" cmpd="sng" algn="ctr">
              <a:solidFill>
                <a:schemeClr val="accent2">
                  <a:lumMod val="75000"/>
                </a:schemeClr>
              </a:solidFill>
              <a:prstDash val="solid"/>
              <a:round/>
            </a:ln>
          </c:spPr>
          <c:marker>
            <c:spPr>
              <a:solidFill>
                <a:schemeClr val="accent2">
                  <a:lumMod val="75000"/>
                </a:schemeClr>
              </a:solidFill>
              <a:ln w="9525" cap="flat" cmpd="sng" algn="ctr">
                <a:solidFill>
                  <a:schemeClr val="accent2">
                    <a:lumMod val="75000"/>
                  </a:schemeClr>
                </a:solidFill>
                <a:prstDash val="solid"/>
                <a:round/>
              </a:ln>
            </c:spPr>
          </c:marker>
          <c:cat>
            <c:strRef>
              <c:f>Sheet1!$A$2:$A$5</c:f>
              <c:strCache>
                <c:ptCount val="4"/>
                <c:pt idx="0">
                  <c:v>Category 1</c:v>
                </c:pt>
                <c:pt idx="1">
                  <c:v>Category 2</c:v>
                </c:pt>
                <c:pt idx="2">
                  <c:v>Category 3</c:v>
                </c:pt>
                <c:pt idx="3">
                  <c:v>Category 4</c:v>
                </c:pt>
              </c:strCache>
            </c:strRef>
          </c:cat>
          <c:val>
            <c:numRef>
              <c:f>Sheet1!$C$2:$C$5</c:f>
              <c:numCache>
                <c:formatCode>General</c:formatCode>
                <c:ptCount val="4"/>
                <c:pt idx="0">
                  <c:v>2.4</c:v>
                </c:pt>
                <c:pt idx="1">
                  <c:v>4.4000000000000004</c:v>
                </c:pt>
                <c:pt idx="2">
                  <c:v>1.8</c:v>
                </c:pt>
                <c:pt idx="3">
                  <c:v>2.8</c:v>
                </c:pt>
              </c:numCache>
            </c:numRef>
          </c:val>
          <c:smooth val="0"/>
          <c:extLst xmlns:c16r2="http://schemas.microsoft.com/office/drawing/2015/06/chart">
            <c:ext xmlns:c16="http://schemas.microsoft.com/office/drawing/2014/chart" uri="{C3380CC4-5D6E-409C-BE32-E72D297353CC}">
              <c16:uniqueId val="{00000000-F8C0-4DCE-9C81-9DAA407371B4}"/>
            </c:ext>
          </c:extLst>
        </c:ser>
        <c:dLbls>
          <c:showLegendKey val="0"/>
          <c:showVal val="0"/>
          <c:showCatName val="0"/>
          <c:showSerName val="0"/>
          <c:showPercent val="0"/>
          <c:showBubbleSize val="0"/>
        </c:dLbls>
        <c:marker val="1"/>
        <c:smooth val="0"/>
        <c:axId val="368300848"/>
        <c:axId val="368310096"/>
      </c:lineChart>
      <c:catAx>
        <c:axId val="368300848"/>
        <c:scaling>
          <c:orientation val="minMax"/>
        </c:scaling>
        <c:delete val="1"/>
        <c:axPos val="b"/>
        <c:numFmt formatCode="General" sourceLinked="0"/>
        <c:majorTickMark val="out"/>
        <c:minorTickMark val="none"/>
        <c:tickLblPos val="none"/>
        <c:crossAx val="368310096"/>
        <c:crosses val="autoZero"/>
        <c:auto val="1"/>
        <c:lblAlgn val="ctr"/>
        <c:lblOffset val="100"/>
        <c:noMultiLvlLbl val="0"/>
      </c:catAx>
      <c:valAx>
        <c:axId val="368310096"/>
        <c:scaling>
          <c:orientation val="minMax"/>
        </c:scaling>
        <c:delete val="1"/>
        <c:axPos val="l"/>
        <c:numFmt formatCode="General" sourceLinked="1"/>
        <c:majorTickMark val="out"/>
        <c:minorTickMark val="none"/>
        <c:tickLblPos val="none"/>
        <c:crossAx val="368300848"/>
        <c:crosses val="autoZero"/>
        <c:crossBetween val="between"/>
      </c:valAx>
      <c:spPr>
        <a:noFill/>
        <a:ln w="25400">
          <a:noFill/>
        </a:ln>
      </c:spPr>
    </c:plotArea>
    <c:plotVisOnly val="1"/>
    <c:dispBlanksAs val="zero"/>
    <c:showDLblsOverMax val="0"/>
  </c:chart>
  <c:spPr>
    <a:ln w="12700">
      <a:noFill/>
    </a:ln>
  </c:spPr>
  <c:txPr>
    <a:bodyPr/>
    <a:lstStyle/>
    <a:p>
      <a:pPr>
        <a:defRPr lang="zh-CN" sz="1800"/>
      </a:pPr>
      <a:endParaRPr lang="zh-CN"/>
    </a:p>
  </c:txPr>
  <c:externalData r:id="rId1">
    <c:autoUpdate val="0"/>
  </c:externalData>
</c:chartSpace>
</file>

<file path=ppt/charts/chart11.xml><?xml version="1.0" encoding="utf-8"?>
<c:chartSpace xmlns:c="http://schemas.openxmlformats.org/drawingml/2006/chart" xmlns:a="http://schemas.openxmlformats.org/drawingml/2006/main" xmlns:r="http://schemas.openxmlformats.org/officeDocument/2006/relationships">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lineChart>
        <c:grouping val="stacked"/>
        <c:varyColors val="0"/>
        <c:ser>
          <c:idx val="1"/>
          <c:order val="0"/>
          <c:tx>
            <c:strRef>
              <c:f>Sheet1!$C$1</c:f>
              <c:strCache>
                <c:ptCount val="1"/>
                <c:pt idx="0">
                  <c:v>Series 2</c:v>
                </c:pt>
              </c:strCache>
            </c:strRef>
          </c:tx>
          <c:spPr>
            <a:ln w="28575" cap="rnd" cmpd="sng" algn="ctr">
              <a:solidFill>
                <a:schemeClr val="accent2">
                  <a:lumMod val="60000"/>
                  <a:lumOff val="40000"/>
                </a:schemeClr>
              </a:solidFill>
              <a:prstDash val="solid"/>
              <a:round/>
            </a:ln>
          </c:spPr>
          <c:marker>
            <c:spPr>
              <a:solidFill>
                <a:schemeClr val="accent2">
                  <a:lumMod val="60000"/>
                  <a:lumOff val="40000"/>
                </a:schemeClr>
              </a:solidFill>
              <a:ln w="9525" cap="flat" cmpd="sng" algn="ctr">
                <a:solidFill>
                  <a:schemeClr val="accent2">
                    <a:lumMod val="60000"/>
                    <a:lumOff val="40000"/>
                  </a:schemeClr>
                </a:solidFill>
                <a:prstDash val="solid"/>
                <a:round/>
              </a:ln>
            </c:spPr>
          </c:marker>
          <c:cat>
            <c:strRef>
              <c:f>Sheet1!$A$2:$A$5</c:f>
              <c:strCache>
                <c:ptCount val="4"/>
                <c:pt idx="0">
                  <c:v>Category 1</c:v>
                </c:pt>
                <c:pt idx="1">
                  <c:v>Category 2</c:v>
                </c:pt>
                <c:pt idx="2">
                  <c:v>Category 3</c:v>
                </c:pt>
                <c:pt idx="3">
                  <c:v>Category 4</c:v>
                </c:pt>
              </c:strCache>
            </c:strRef>
          </c:cat>
          <c:val>
            <c:numRef>
              <c:f>Sheet1!$C$2:$C$5</c:f>
              <c:numCache>
                <c:formatCode>General</c:formatCode>
                <c:ptCount val="4"/>
                <c:pt idx="0">
                  <c:v>2.4</c:v>
                </c:pt>
                <c:pt idx="1">
                  <c:v>4.4000000000000004</c:v>
                </c:pt>
                <c:pt idx="2">
                  <c:v>1.8</c:v>
                </c:pt>
                <c:pt idx="3">
                  <c:v>2.8</c:v>
                </c:pt>
              </c:numCache>
            </c:numRef>
          </c:val>
          <c:smooth val="0"/>
          <c:extLst xmlns:c16r2="http://schemas.microsoft.com/office/drawing/2015/06/chart">
            <c:ext xmlns:c16="http://schemas.microsoft.com/office/drawing/2014/chart" uri="{C3380CC4-5D6E-409C-BE32-E72D297353CC}">
              <c16:uniqueId val="{00000000-7C94-4D6A-91FF-B6A23E88ADE5}"/>
            </c:ext>
          </c:extLst>
        </c:ser>
        <c:dLbls>
          <c:showLegendKey val="0"/>
          <c:showVal val="0"/>
          <c:showCatName val="0"/>
          <c:showSerName val="0"/>
          <c:showPercent val="0"/>
          <c:showBubbleSize val="0"/>
        </c:dLbls>
        <c:marker val="1"/>
        <c:smooth val="0"/>
        <c:axId val="368311184"/>
        <c:axId val="368304656"/>
      </c:lineChart>
      <c:catAx>
        <c:axId val="368311184"/>
        <c:scaling>
          <c:orientation val="minMax"/>
        </c:scaling>
        <c:delete val="1"/>
        <c:axPos val="b"/>
        <c:numFmt formatCode="General" sourceLinked="0"/>
        <c:majorTickMark val="out"/>
        <c:minorTickMark val="none"/>
        <c:tickLblPos val="none"/>
        <c:crossAx val="368304656"/>
        <c:crosses val="autoZero"/>
        <c:auto val="1"/>
        <c:lblAlgn val="ctr"/>
        <c:lblOffset val="100"/>
        <c:noMultiLvlLbl val="0"/>
      </c:catAx>
      <c:valAx>
        <c:axId val="368304656"/>
        <c:scaling>
          <c:orientation val="minMax"/>
        </c:scaling>
        <c:delete val="1"/>
        <c:axPos val="l"/>
        <c:numFmt formatCode="General" sourceLinked="1"/>
        <c:majorTickMark val="out"/>
        <c:minorTickMark val="none"/>
        <c:tickLblPos val="none"/>
        <c:crossAx val="368311184"/>
        <c:crosses val="autoZero"/>
        <c:crossBetween val="between"/>
      </c:valAx>
      <c:spPr>
        <a:noFill/>
        <a:ln w="25400">
          <a:noFill/>
        </a:ln>
      </c:spPr>
    </c:plotArea>
    <c:plotVisOnly val="1"/>
    <c:dispBlanksAs val="zero"/>
    <c:showDLblsOverMax val="0"/>
  </c:chart>
  <c:spPr>
    <a:ln w="12700">
      <a:noFill/>
    </a:ln>
  </c:spPr>
  <c:txPr>
    <a:bodyPr/>
    <a:lstStyle/>
    <a:p>
      <a:pPr>
        <a:defRPr lang="zh-CN" sz="1800"/>
      </a:pPr>
      <a:endParaRPr lang="zh-CN"/>
    </a:p>
  </c:txPr>
  <c:externalData r:id="rId1">
    <c:autoUpdate val="0"/>
  </c:externalData>
</c:chartSpace>
</file>

<file path=ppt/charts/chart12.xml><?xml version="1.0" encoding="utf-8"?>
<c:chartSpace xmlns:c="http://schemas.openxmlformats.org/drawingml/2006/chart" xmlns:a="http://schemas.openxmlformats.org/drawingml/2006/main" xmlns:r="http://schemas.openxmlformats.org/officeDocument/2006/relationships">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lineChart>
        <c:grouping val="stacked"/>
        <c:varyColors val="0"/>
        <c:ser>
          <c:idx val="1"/>
          <c:order val="0"/>
          <c:tx>
            <c:strRef>
              <c:f>Sheet1!$C$1</c:f>
              <c:strCache>
                <c:ptCount val="1"/>
                <c:pt idx="0">
                  <c:v>Series 2</c:v>
                </c:pt>
              </c:strCache>
            </c:strRef>
          </c:tx>
          <c:spPr>
            <a:ln w="28575" cap="rnd" cmpd="sng" algn="ctr">
              <a:solidFill>
                <a:schemeClr val="accent2">
                  <a:lumMod val="40000"/>
                  <a:lumOff val="60000"/>
                </a:schemeClr>
              </a:solidFill>
              <a:prstDash val="solid"/>
              <a:round/>
            </a:ln>
          </c:spPr>
          <c:marker>
            <c:spPr>
              <a:solidFill>
                <a:schemeClr val="accent2">
                  <a:lumMod val="40000"/>
                  <a:lumOff val="60000"/>
                </a:schemeClr>
              </a:solidFill>
              <a:ln w="9525" cap="flat" cmpd="sng" algn="ctr">
                <a:solidFill>
                  <a:schemeClr val="accent2">
                    <a:lumMod val="40000"/>
                    <a:lumOff val="60000"/>
                  </a:schemeClr>
                </a:solidFill>
                <a:prstDash val="solid"/>
                <a:round/>
              </a:ln>
            </c:spPr>
          </c:marker>
          <c:cat>
            <c:strRef>
              <c:f>Sheet1!$A$2:$A$5</c:f>
              <c:strCache>
                <c:ptCount val="4"/>
                <c:pt idx="0">
                  <c:v>Category 1</c:v>
                </c:pt>
                <c:pt idx="1">
                  <c:v>Category 2</c:v>
                </c:pt>
                <c:pt idx="2">
                  <c:v>Category 3</c:v>
                </c:pt>
                <c:pt idx="3">
                  <c:v>Category 4</c:v>
                </c:pt>
              </c:strCache>
            </c:strRef>
          </c:cat>
          <c:val>
            <c:numRef>
              <c:f>Sheet1!$C$2:$C$5</c:f>
              <c:numCache>
                <c:formatCode>General</c:formatCode>
                <c:ptCount val="4"/>
                <c:pt idx="0">
                  <c:v>2.4</c:v>
                </c:pt>
                <c:pt idx="1">
                  <c:v>4.4000000000000004</c:v>
                </c:pt>
                <c:pt idx="2">
                  <c:v>1.8</c:v>
                </c:pt>
                <c:pt idx="3">
                  <c:v>2.8</c:v>
                </c:pt>
              </c:numCache>
            </c:numRef>
          </c:val>
          <c:smooth val="0"/>
          <c:extLst xmlns:c16r2="http://schemas.microsoft.com/office/drawing/2015/06/chart">
            <c:ext xmlns:c16="http://schemas.microsoft.com/office/drawing/2014/chart" uri="{C3380CC4-5D6E-409C-BE32-E72D297353CC}">
              <c16:uniqueId val="{00000000-C7DB-46BD-B37B-AC2981AFF117}"/>
            </c:ext>
          </c:extLst>
        </c:ser>
        <c:dLbls>
          <c:showLegendKey val="0"/>
          <c:showVal val="0"/>
          <c:showCatName val="0"/>
          <c:showSerName val="0"/>
          <c:showPercent val="0"/>
          <c:showBubbleSize val="0"/>
        </c:dLbls>
        <c:marker val="1"/>
        <c:smooth val="0"/>
        <c:axId val="368312272"/>
        <c:axId val="368301392"/>
      </c:lineChart>
      <c:catAx>
        <c:axId val="368312272"/>
        <c:scaling>
          <c:orientation val="minMax"/>
        </c:scaling>
        <c:delete val="1"/>
        <c:axPos val="b"/>
        <c:numFmt formatCode="General" sourceLinked="0"/>
        <c:majorTickMark val="out"/>
        <c:minorTickMark val="none"/>
        <c:tickLblPos val="none"/>
        <c:crossAx val="368301392"/>
        <c:crosses val="autoZero"/>
        <c:auto val="1"/>
        <c:lblAlgn val="ctr"/>
        <c:lblOffset val="100"/>
        <c:noMultiLvlLbl val="0"/>
      </c:catAx>
      <c:valAx>
        <c:axId val="368301392"/>
        <c:scaling>
          <c:orientation val="minMax"/>
        </c:scaling>
        <c:delete val="1"/>
        <c:axPos val="l"/>
        <c:numFmt formatCode="General" sourceLinked="1"/>
        <c:majorTickMark val="out"/>
        <c:minorTickMark val="none"/>
        <c:tickLblPos val="none"/>
        <c:crossAx val="368312272"/>
        <c:crosses val="autoZero"/>
        <c:crossBetween val="between"/>
      </c:valAx>
      <c:spPr>
        <a:noFill/>
        <a:ln w="25400">
          <a:noFill/>
        </a:ln>
      </c:spPr>
    </c:plotArea>
    <c:plotVisOnly val="1"/>
    <c:dispBlanksAs val="zero"/>
    <c:showDLblsOverMax val="0"/>
  </c:chart>
  <c:spPr>
    <a:ln w="12700">
      <a:noFill/>
    </a:ln>
  </c:spPr>
  <c:txPr>
    <a:bodyPr/>
    <a:lstStyle/>
    <a:p>
      <a:pPr>
        <a:defRPr lang="zh-CN" sz="1800"/>
      </a:pPr>
      <a:endParaRPr lang="zh-CN"/>
    </a:p>
  </c:txPr>
  <c:externalData r:id="rId1">
    <c:autoUpdate val="0"/>
  </c:externalData>
</c:chartSpace>
</file>

<file path=ppt/charts/chart13.xml><?xml version="1.0" encoding="utf-8"?>
<c:chartSpace xmlns:c="http://schemas.openxmlformats.org/drawingml/2006/chart" xmlns:a="http://schemas.openxmlformats.org/drawingml/2006/main" xmlns:r="http://schemas.openxmlformats.org/officeDocument/2006/relationships">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Column3</c:v>
                </c:pt>
              </c:strCache>
            </c:strRef>
          </c:tx>
          <c:spPr>
            <a:solidFill>
              <a:schemeClr val="accent2"/>
            </a:solidFill>
          </c:spPr>
          <c:invertIfNegative val="0"/>
          <c:cat>
            <c:strRef>
              <c:f>Sheet1!$A$2:$A$5</c:f>
              <c:strCache>
                <c:ptCount val="4"/>
                <c:pt idx="0">
                  <c:v>JANUARI</c:v>
                </c:pt>
                <c:pt idx="1">
                  <c:v>JANUARI</c:v>
                </c:pt>
                <c:pt idx="2">
                  <c:v>JANUARI</c:v>
                </c:pt>
                <c:pt idx="3">
                  <c:v>JANUARI</c:v>
                </c:pt>
              </c:strCache>
            </c:strRef>
          </c:cat>
          <c:val>
            <c:numRef>
              <c:f>Sheet1!$B$2:$B$5</c:f>
              <c:numCache>
                <c:formatCode>General</c:formatCode>
                <c:ptCount val="4"/>
                <c:pt idx="0">
                  <c:v>4.3</c:v>
                </c:pt>
                <c:pt idx="1">
                  <c:v>2.5</c:v>
                </c:pt>
                <c:pt idx="2">
                  <c:v>3.5</c:v>
                </c:pt>
                <c:pt idx="3">
                  <c:v>4.5</c:v>
                </c:pt>
              </c:numCache>
            </c:numRef>
          </c:val>
          <c:extLst xmlns:c16r2="http://schemas.microsoft.com/office/drawing/2015/06/chart">
            <c:ext xmlns:c16="http://schemas.microsoft.com/office/drawing/2014/chart" uri="{C3380CC4-5D6E-409C-BE32-E72D297353CC}">
              <c16:uniqueId val="{00000000-D032-418C-A23D-B29E264CB537}"/>
            </c:ext>
          </c:extLst>
        </c:ser>
        <c:ser>
          <c:idx val="1"/>
          <c:order val="1"/>
          <c:tx>
            <c:strRef>
              <c:f>Sheet1!$C$1</c:f>
              <c:strCache>
                <c:ptCount val="1"/>
                <c:pt idx="0">
                  <c:v>Column2</c:v>
                </c:pt>
              </c:strCache>
            </c:strRef>
          </c:tx>
          <c:spPr>
            <a:solidFill>
              <a:schemeClr val="accent2">
                <a:lumMod val="60000"/>
                <a:lumOff val="40000"/>
              </a:schemeClr>
            </a:solidFill>
            <a:ln>
              <a:noFill/>
            </a:ln>
          </c:spPr>
          <c:invertIfNegative val="0"/>
          <c:cat>
            <c:strRef>
              <c:f>Sheet1!$A$2:$A$5</c:f>
              <c:strCache>
                <c:ptCount val="4"/>
                <c:pt idx="0">
                  <c:v>JANUARI</c:v>
                </c:pt>
                <c:pt idx="1">
                  <c:v>JANUARI</c:v>
                </c:pt>
                <c:pt idx="2">
                  <c:v>JANUARI</c:v>
                </c:pt>
                <c:pt idx="3">
                  <c:v>JANUARI</c:v>
                </c:pt>
              </c:strCache>
            </c:strRef>
          </c:cat>
          <c:val>
            <c:numRef>
              <c:f>Sheet1!$C$2:$C$5</c:f>
              <c:numCache>
                <c:formatCode>General</c:formatCode>
                <c:ptCount val="4"/>
                <c:pt idx="0">
                  <c:v>2.4</c:v>
                </c:pt>
                <c:pt idx="1">
                  <c:v>4.4000000000000004</c:v>
                </c:pt>
                <c:pt idx="2">
                  <c:v>1.8</c:v>
                </c:pt>
                <c:pt idx="3">
                  <c:v>2.8</c:v>
                </c:pt>
              </c:numCache>
            </c:numRef>
          </c:val>
          <c:extLst xmlns:c16r2="http://schemas.microsoft.com/office/drawing/2015/06/chart">
            <c:ext xmlns:c16="http://schemas.microsoft.com/office/drawing/2014/chart" uri="{C3380CC4-5D6E-409C-BE32-E72D297353CC}">
              <c16:uniqueId val="{00000001-D032-418C-A23D-B29E264CB537}"/>
            </c:ext>
          </c:extLst>
        </c:ser>
        <c:ser>
          <c:idx val="2"/>
          <c:order val="2"/>
          <c:tx>
            <c:strRef>
              <c:f>Sheet1!$D$1</c:f>
              <c:strCache>
                <c:ptCount val="1"/>
                <c:pt idx="0">
                  <c:v>Column1</c:v>
                </c:pt>
              </c:strCache>
            </c:strRef>
          </c:tx>
          <c:spPr>
            <a:solidFill>
              <a:schemeClr val="accent2">
                <a:lumMod val="20000"/>
                <a:lumOff val="80000"/>
              </a:schemeClr>
            </a:solidFill>
            <a:ln>
              <a:noFill/>
            </a:ln>
          </c:spPr>
          <c:invertIfNegative val="0"/>
          <c:cat>
            <c:strRef>
              <c:f>Sheet1!$A$2:$A$5</c:f>
              <c:strCache>
                <c:ptCount val="4"/>
                <c:pt idx="0">
                  <c:v>JANUARI</c:v>
                </c:pt>
                <c:pt idx="1">
                  <c:v>JANUARI</c:v>
                </c:pt>
                <c:pt idx="2">
                  <c:v>JANUARI</c:v>
                </c:pt>
                <c:pt idx="3">
                  <c:v>JANUARI</c:v>
                </c:pt>
              </c:strCache>
            </c:strRef>
          </c:cat>
          <c:val>
            <c:numRef>
              <c:f>Sheet1!$D$2:$D$5</c:f>
              <c:numCache>
                <c:formatCode>General</c:formatCode>
                <c:ptCount val="4"/>
                <c:pt idx="0">
                  <c:v>2</c:v>
                </c:pt>
                <c:pt idx="1">
                  <c:v>2</c:v>
                </c:pt>
                <c:pt idx="2">
                  <c:v>3</c:v>
                </c:pt>
                <c:pt idx="3">
                  <c:v>5</c:v>
                </c:pt>
              </c:numCache>
            </c:numRef>
          </c:val>
          <c:extLst xmlns:c16r2="http://schemas.microsoft.com/office/drawing/2015/06/chart">
            <c:ext xmlns:c16="http://schemas.microsoft.com/office/drawing/2014/chart" uri="{C3380CC4-5D6E-409C-BE32-E72D297353CC}">
              <c16:uniqueId val="{00000002-D032-418C-A23D-B29E264CB537}"/>
            </c:ext>
          </c:extLst>
        </c:ser>
        <c:dLbls>
          <c:showLegendKey val="0"/>
          <c:showVal val="0"/>
          <c:showCatName val="0"/>
          <c:showSerName val="0"/>
          <c:showPercent val="0"/>
          <c:showBubbleSize val="0"/>
        </c:dLbls>
        <c:gapWidth val="75"/>
        <c:overlap val="-25"/>
        <c:axId val="368302480"/>
        <c:axId val="368306832"/>
      </c:barChart>
      <c:catAx>
        <c:axId val="368302480"/>
        <c:scaling>
          <c:orientation val="minMax"/>
        </c:scaling>
        <c:delete val="1"/>
        <c:axPos val="b"/>
        <c:numFmt formatCode="General" sourceLinked="0"/>
        <c:majorTickMark val="none"/>
        <c:minorTickMark val="none"/>
        <c:tickLblPos val="none"/>
        <c:crossAx val="368306832"/>
        <c:crosses val="autoZero"/>
        <c:auto val="1"/>
        <c:lblAlgn val="ctr"/>
        <c:lblOffset val="100"/>
        <c:noMultiLvlLbl val="0"/>
      </c:catAx>
      <c:valAx>
        <c:axId val="368306832"/>
        <c:scaling>
          <c:orientation val="minMax"/>
        </c:scaling>
        <c:delete val="1"/>
        <c:axPos val="l"/>
        <c:numFmt formatCode="General" sourceLinked="1"/>
        <c:majorTickMark val="none"/>
        <c:minorTickMark val="none"/>
        <c:tickLblPos val="none"/>
        <c:crossAx val="368302480"/>
        <c:crosses val="autoZero"/>
        <c:crossBetween val="between"/>
      </c:valAx>
      <c:spPr>
        <a:noFill/>
        <a:ln w="25400">
          <a:noFill/>
        </a:ln>
      </c:spPr>
    </c:plotArea>
    <c:plotVisOnly val="1"/>
    <c:dispBlanksAs val="gap"/>
    <c:showDLblsOverMax val="0"/>
  </c:chart>
  <c:txPr>
    <a:bodyPr/>
    <a:lstStyle/>
    <a:p>
      <a:pPr>
        <a:defRPr lang="zh-CN" sz="1800"/>
      </a:pPr>
      <a:endParaRPr lang="zh-CN"/>
    </a:p>
  </c:txPr>
  <c:externalData r:id="rId1">
    <c:autoUpdate val="0"/>
  </c:externalData>
</c:chartSpace>
</file>

<file path=ppt/charts/chart14.xml><?xml version="1.0" encoding="utf-8"?>
<c:chartSpace xmlns:c="http://schemas.openxmlformats.org/drawingml/2006/chart" xmlns:a="http://schemas.openxmlformats.org/drawingml/2006/main" xmlns:r="http://schemas.openxmlformats.org/officeDocument/2006/relationships">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doughnutChart>
        <c:varyColors val="1"/>
        <c:ser>
          <c:idx val="0"/>
          <c:order val="0"/>
          <c:tx>
            <c:strRef>
              <c:f>Sheet1!$B$1</c:f>
              <c:strCache>
                <c:ptCount val="1"/>
                <c:pt idx="0">
                  <c:v>Column1</c:v>
                </c:pt>
              </c:strCache>
            </c:strRef>
          </c:tx>
          <c:dPt>
            <c:idx val="0"/>
            <c:bubble3D val="0"/>
            <c:spPr>
              <a:solidFill>
                <a:srgbClr val="1B6AA3"/>
              </a:solidFill>
            </c:spPr>
            <c:extLst xmlns:c16r2="http://schemas.microsoft.com/office/drawing/2015/06/chart">
              <c:ext xmlns:c16="http://schemas.microsoft.com/office/drawing/2014/chart" uri="{C3380CC4-5D6E-409C-BE32-E72D297353CC}">
                <c16:uniqueId val="{00000001-C2DD-47E8-8E21-DF67FEAE5D08}"/>
              </c:ext>
            </c:extLst>
          </c:dPt>
          <c:dPt>
            <c:idx val="1"/>
            <c:bubble3D val="0"/>
            <c:spPr>
              <a:solidFill>
                <a:sysClr val="window" lastClr="FFFFFF">
                  <a:lumMod val="95000"/>
                </a:sysClr>
              </a:solidFill>
            </c:spPr>
            <c:extLst xmlns:c16r2="http://schemas.microsoft.com/office/drawing/2015/06/chart">
              <c:ext xmlns:c16="http://schemas.microsoft.com/office/drawing/2014/chart" uri="{C3380CC4-5D6E-409C-BE32-E72D297353CC}">
                <c16:uniqueId val="{00000003-C2DD-47E8-8E21-DF67FEAE5D08}"/>
              </c:ext>
            </c:extLst>
          </c:dPt>
          <c:cat>
            <c:numRef>
              <c:f>Sheet1!$A$2:$A$3</c:f>
              <c:numCache>
                <c:formatCode>General</c:formatCode>
                <c:ptCount val="2"/>
              </c:numCache>
            </c:numRef>
          </c:cat>
          <c:val>
            <c:numRef>
              <c:f>Sheet1!$B$2:$B$3</c:f>
              <c:numCache>
                <c:formatCode>General</c:formatCode>
                <c:ptCount val="2"/>
                <c:pt idx="0">
                  <c:v>87</c:v>
                </c:pt>
                <c:pt idx="1">
                  <c:v>13</c:v>
                </c:pt>
              </c:numCache>
            </c:numRef>
          </c:val>
          <c:extLst xmlns:c16r2="http://schemas.microsoft.com/office/drawing/2015/06/chart">
            <c:ext xmlns:c16="http://schemas.microsoft.com/office/drawing/2014/chart" uri="{C3380CC4-5D6E-409C-BE32-E72D297353CC}">
              <c16:uniqueId val="{00000004-C2DD-47E8-8E21-DF67FEAE5D08}"/>
            </c:ext>
          </c:extLst>
        </c:ser>
        <c:dLbls>
          <c:showLegendKey val="0"/>
          <c:showVal val="0"/>
          <c:showCatName val="0"/>
          <c:showSerName val="0"/>
          <c:showPercent val="0"/>
          <c:showBubbleSize val="0"/>
          <c:showLeaderLines val="1"/>
        </c:dLbls>
        <c:firstSliceAng val="0"/>
        <c:holeSize val="82"/>
      </c:doughnutChart>
    </c:plotArea>
    <c:plotVisOnly val="1"/>
    <c:dispBlanksAs val="zero"/>
    <c:showDLblsOverMax val="0"/>
  </c:chart>
  <c:txPr>
    <a:bodyPr/>
    <a:lstStyle/>
    <a:p>
      <a:pPr>
        <a:defRPr lang="zh-CN" sz="1800"/>
      </a:pPr>
      <a:endParaRPr lang="zh-CN"/>
    </a:p>
  </c:txPr>
  <c:externalData r:id="rId2">
    <c:autoUpdate val="0"/>
  </c:externalData>
</c:chartSpace>
</file>

<file path=ppt/charts/chart15.xml><?xml version="1.0" encoding="utf-8"?>
<c:chartSpace xmlns:c="http://schemas.openxmlformats.org/drawingml/2006/chart" xmlns:a="http://schemas.openxmlformats.org/drawingml/2006/main" xmlns:r="http://schemas.openxmlformats.org/officeDocument/2006/relationships">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doughnutChart>
        <c:varyColors val="1"/>
        <c:ser>
          <c:idx val="0"/>
          <c:order val="0"/>
          <c:tx>
            <c:strRef>
              <c:f>Sheet1!$B$1</c:f>
              <c:strCache>
                <c:ptCount val="1"/>
                <c:pt idx="0">
                  <c:v>Column1</c:v>
                </c:pt>
              </c:strCache>
            </c:strRef>
          </c:tx>
          <c:dPt>
            <c:idx val="0"/>
            <c:bubble3D val="0"/>
            <c:spPr>
              <a:solidFill>
                <a:srgbClr val="1B6AA3"/>
              </a:solidFill>
            </c:spPr>
            <c:extLst xmlns:c16r2="http://schemas.microsoft.com/office/drawing/2015/06/chart">
              <c:ext xmlns:c16="http://schemas.microsoft.com/office/drawing/2014/chart" uri="{C3380CC4-5D6E-409C-BE32-E72D297353CC}">
                <c16:uniqueId val="{00000001-3040-42DA-8438-448D026FD603}"/>
              </c:ext>
            </c:extLst>
          </c:dPt>
          <c:dPt>
            <c:idx val="1"/>
            <c:bubble3D val="0"/>
            <c:spPr>
              <a:solidFill>
                <a:sysClr val="window" lastClr="FFFFFF">
                  <a:lumMod val="95000"/>
                </a:sysClr>
              </a:solidFill>
            </c:spPr>
            <c:extLst xmlns:c16r2="http://schemas.microsoft.com/office/drawing/2015/06/chart">
              <c:ext xmlns:c16="http://schemas.microsoft.com/office/drawing/2014/chart" uri="{C3380CC4-5D6E-409C-BE32-E72D297353CC}">
                <c16:uniqueId val="{00000003-3040-42DA-8438-448D026FD603}"/>
              </c:ext>
            </c:extLst>
          </c:dPt>
          <c:cat>
            <c:numRef>
              <c:f>Sheet1!$A$2:$A$3</c:f>
              <c:numCache>
                <c:formatCode>General</c:formatCode>
                <c:ptCount val="2"/>
              </c:numCache>
            </c:numRef>
          </c:cat>
          <c:val>
            <c:numRef>
              <c:f>Sheet1!$B$2:$B$3</c:f>
              <c:numCache>
                <c:formatCode>General</c:formatCode>
                <c:ptCount val="2"/>
                <c:pt idx="0">
                  <c:v>87</c:v>
                </c:pt>
                <c:pt idx="1">
                  <c:v>13</c:v>
                </c:pt>
              </c:numCache>
            </c:numRef>
          </c:val>
          <c:extLst xmlns:c16r2="http://schemas.microsoft.com/office/drawing/2015/06/chart">
            <c:ext xmlns:c16="http://schemas.microsoft.com/office/drawing/2014/chart" uri="{C3380CC4-5D6E-409C-BE32-E72D297353CC}">
              <c16:uniqueId val="{00000004-3040-42DA-8438-448D026FD603}"/>
            </c:ext>
          </c:extLst>
        </c:ser>
        <c:dLbls>
          <c:showLegendKey val="0"/>
          <c:showVal val="0"/>
          <c:showCatName val="0"/>
          <c:showSerName val="0"/>
          <c:showPercent val="0"/>
          <c:showBubbleSize val="0"/>
          <c:showLeaderLines val="1"/>
        </c:dLbls>
        <c:firstSliceAng val="0"/>
        <c:holeSize val="82"/>
      </c:doughnutChart>
    </c:plotArea>
    <c:plotVisOnly val="1"/>
    <c:dispBlanksAs val="zero"/>
    <c:showDLblsOverMax val="0"/>
  </c:chart>
  <c:txPr>
    <a:bodyPr/>
    <a:lstStyle/>
    <a:p>
      <a:pPr>
        <a:defRPr lang="zh-CN" sz="1800"/>
      </a:pPr>
      <a:endParaRPr lang="zh-CN"/>
    </a:p>
  </c:txPr>
  <c:externalData r:id="rId2">
    <c:autoUpdate val="0"/>
  </c:externalData>
</c:chartSpace>
</file>

<file path=ppt/charts/chart16.xml><?xml version="1.0" encoding="utf-8"?>
<c:chartSpace xmlns:c="http://schemas.openxmlformats.org/drawingml/2006/chart" xmlns:a="http://schemas.openxmlformats.org/drawingml/2006/main" xmlns:r="http://schemas.openxmlformats.org/officeDocument/2006/relationships">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doughnutChart>
        <c:varyColors val="1"/>
        <c:ser>
          <c:idx val="0"/>
          <c:order val="0"/>
          <c:tx>
            <c:strRef>
              <c:f>Sheet1!$B$1</c:f>
              <c:strCache>
                <c:ptCount val="1"/>
                <c:pt idx="0">
                  <c:v>Column1</c:v>
                </c:pt>
              </c:strCache>
            </c:strRef>
          </c:tx>
          <c:dPt>
            <c:idx val="0"/>
            <c:bubble3D val="0"/>
            <c:spPr>
              <a:solidFill>
                <a:srgbClr val="1B6AA3"/>
              </a:solidFill>
            </c:spPr>
            <c:extLst xmlns:c16r2="http://schemas.microsoft.com/office/drawing/2015/06/chart">
              <c:ext xmlns:c16="http://schemas.microsoft.com/office/drawing/2014/chart" uri="{C3380CC4-5D6E-409C-BE32-E72D297353CC}">
                <c16:uniqueId val="{00000001-D2B3-4FC4-90C1-005A2F8D474E}"/>
              </c:ext>
            </c:extLst>
          </c:dPt>
          <c:dPt>
            <c:idx val="1"/>
            <c:bubble3D val="0"/>
            <c:spPr>
              <a:solidFill>
                <a:sysClr val="window" lastClr="FFFFFF">
                  <a:lumMod val="95000"/>
                </a:sysClr>
              </a:solidFill>
            </c:spPr>
            <c:extLst xmlns:c16r2="http://schemas.microsoft.com/office/drawing/2015/06/chart">
              <c:ext xmlns:c16="http://schemas.microsoft.com/office/drawing/2014/chart" uri="{C3380CC4-5D6E-409C-BE32-E72D297353CC}">
                <c16:uniqueId val="{00000003-D2B3-4FC4-90C1-005A2F8D474E}"/>
              </c:ext>
            </c:extLst>
          </c:dPt>
          <c:cat>
            <c:numRef>
              <c:f>Sheet1!$A$2:$A$3</c:f>
              <c:numCache>
                <c:formatCode>General</c:formatCode>
                <c:ptCount val="2"/>
              </c:numCache>
            </c:numRef>
          </c:cat>
          <c:val>
            <c:numRef>
              <c:f>Sheet1!$B$2:$B$3</c:f>
              <c:numCache>
                <c:formatCode>General</c:formatCode>
                <c:ptCount val="2"/>
                <c:pt idx="0">
                  <c:v>87</c:v>
                </c:pt>
                <c:pt idx="1">
                  <c:v>13</c:v>
                </c:pt>
              </c:numCache>
            </c:numRef>
          </c:val>
          <c:extLst xmlns:c16r2="http://schemas.microsoft.com/office/drawing/2015/06/chart">
            <c:ext xmlns:c16="http://schemas.microsoft.com/office/drawing/2014/chart" uri="{C3380CC4-5D6E-409C-BE32-E72D297353CC}">
              <c16:uniqueId val="{00000004-D2B3-4FC4-90C1-005A2F8D474E}"/>
            </c:ext>
          </c:extLst>
        </c:ser>
        <c:dLbls>
          <c:showLegendKey val="0"/>
          <c:showVal val="0"/>
          <c:showCatName val="0"/>
          <c:showSerName val="0"/>
          <c:showPercent val="0"/>
          <c:showBubbleSize val="0"/>
          <c:showLeaderLines val="1"/>
        </c:dLbls>
        <c:firstSliceAng val="0"/>
        <c:holeSize val="82"/>
      </c:doughnutChart>
    </c:plotArea>
    <c:plotVisOnly val="1"/>
    <c:dispBlanksAs val="zero"/>
    <c:showDLblsOverMax val="0"/>
  </c:chart>
  <c:txPr>
    <a:bodyPr/>
    <a:lstStyle/>
    <a:p>
      <a:pPr>
        <a:defRPr lang="zh-CN" sz="1800"/>
      </a:pPr>
      <a:endParaRPr lang="zh-CN"/>
    </a:p>
  </c:txPr>
  <c:externalData r:id="rId2">
    <c:autoUpdate val="0"/>
  </c:externalData>
</c:chartSpace>
</file>

<file path=ppt/charts/chart17.xml><?xml version="1.0" encoding="utf-8"?>
<c:chartSpace xmlns:c="http://schemas.openxmlformats.org/drawingml/2006/chart" xmlns:a="http://schemas.openxmlformats.org/drawingml/2006/main" xmlns:r="http://schemas.openxmlformats.org/officeDocument/2006/relationships">
  <c:date1904 val="0"/>
  <c:lang val="zh-CN"/>
  <c:roundedCorners val="0"/>
  <mc:AlternateContent xmlns:mc="http://schemas.openxmlformats.org/markup-compatibility/2006">
    <mc:Choice xmlns:c14="http://schemas.microsoft.com/office/drawing/2007/8/2/chart" Requires="c14">
      <c14:style val="101"/>
    </mc:Choice>
    <mc:Fallback>
      <c:style val="1"/>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chemeClr val="accent2">
                  <a:lumMod val="20000"/>
                  <a:lumOff val="80000"/>
                </a:schemeClr>
              </a:solidFill>
            </c:spPr>
            <c:extLst xmlns:c16r2="http://schemas.microsoft.com/office/drawing/2015/06/chart">
              <c:ext xmlns:c16="http://schemas.microsoft.com/office/drawing/2014/chart" uri="{C3380CC4-5D6E-409C-BE32-E72D297353CC}">
                <c16:uniqueId val="{00000001-0343-4C6D-B266-51702714B8BA}"/>
              </c:ext>
            </c:extLst>
          </c:dPt>
          <c:dPt>
            <c:idx val="1"/>
            <c:bubble3D val="0"/>
            <c:spPr>
              <a:solidFill>
                <a:schemeClr val="accent2">
                  <a:lumMod val="50000"/>
                </a:schemeClr>
              </a:solidFill>
            </c:spPr>
            <c:extLst xmlns:c16r2="http://schemas.microsoft.com/office/drawing/2015/06/chart">
              <c:ext xmlns:c16="http://schemas.microsoft.com/office/drawing/2014/chart" uri="{C3380CC4-5D6E-409C-BE32-E72D297353CC}">
                <c16:uniqueId val="{00000003-0343-4C6D-B266-51702714B8BA}"/>
              </c:ext>
            </c:extLst>
          </c:dPt>
          <c:dPt>
            <c:idx val="2"/>
            <c:bubble3D val="0"/>
            <c:spPr>
              <a:solidFill>
                <a:schemeClr val="accent2"/>
              </a:solidFill>
            </c:spPr>
            <c:extLst xmlns:c16r2="http://schemas.microsoft.com/office/drawing/2015/06/chart">
              <c:ext xmlns:c16="http://schemas.microsoft.com/office/drawing/2014/chart" uri="{C3380CC4-5D6E-409C-BE32-E72D297353CC}">
                <c16:uniqueId val="{00000005-0343-4C6D-B266-51702714B8BA}"/>
              </c:ext>
            </c:extLst>
          </c:dPt>
          <c:dPt>
            <c:idx val="3"/>
            <c:bubble3D val="0"/>
            <c:extLst xmlns:c16r2="http://schemas.microsoft.com/office/drawing/2015/06/chart">
              <c:ext xmlns:c16="http://schemas.microsoft.com/office/drawing/2014/chart" uri="{C3380CC4-5D6E-409C-BE32-E72D297353CC}">
                <c16:uniqueId val="{00000006-0343-4C6D-B266-51702714B8BA}"/>
              </c:ext>
            </c:extLst>
          </c:dPt>
          <c:cat>
            <c:strRef>
              <c:f>Sheet1!$A$2:$A$5</c:f>
              <c:strCache>
                <c:ptCount val="3"/>
                <c:pt idx="0">
                  <c:v>1st Qtr</c:v>
                </c:pt>
                <c:pt idx="1">
                  <c:v>2nd Qtr</c:v>
                </c:pt>
                <c:pt idx="2">
                  <c:v>3rd Qtr</c:v>
                </c:pt>
              </c:strCache>
            </c:strRef>
          </c:cat>
          <c:val>
            <c:numRef>
              <c:f>Sheet1!$B$2:$B$5</c:f>
              <c:numCache>
                <c:formatCode>General</c:formatCode>
                <c:ptCount val="4"/>
                <c:pt idx="0">
                  <c:v>8.1999999999999993</c:v>
                </c:pt>
                <c:pt idx="1">
                  <c:v>3.2</c:v>
                </c:pt>
                <c:pt idx="2">
                  <c:v>5.4</c:v>
                </c:pt>
              </c:numCache>
            </c:numRef>
          </c:val>
          <c:extLst xmlns:c16r2="http://schemas.microsoft.com/office/drawing/2015/06/chart">
            <c:ext xmlns:c16="http://schemas.microsoft.com/office/drawing/2014/chart" uri="{C3380CC4-5D6E-409C-BE32-E72D297353CC}">
              <c16:uniqueId val="{00000007-0343-4C6D-B266-51702714B8BA}"/>
            </c:ext>
          </c:extLst>
        </c:ser>
        <c:dLbls>
          <c:showLegendKey val="0"/>
          <c:showVal val="0"/>
          <c:showCatName val="0"/>
          <c:showSerName val="0"/>
          <c:showPercent val="0"/>
          <c:showBubbleSize val="0"/>
          <c:showLeaderLines val="1"/>
        </c:dLbls>
        <c:firstSliceAng val="0"/>
        <c:holeSize val="50"/>
      </c:doughnutChart>
    </c:plotArea>
    <c:plotVisOnly val="1"/>
    <c:dispBlanksAs val="zero"/>
    <c:showDLblsOverMax val="0"/>
  </c:chart>
  <c:txPr>
    <a:bodyPr/>
    <a:lstStyle/>
    <a:p>
      <a:pPr>
        <a:defRPr lang="zh-CN" sz="1800"/>
      </a:pPr>
      <a:endParaRPr lang="zh-CN"/>
    </a:p>
  </c:txPr>
  <c:externalData r:id="rId1">
    <c:autoUpdate val="0"/>
  </c:externalData>
</c:chartSpace>
</file>

<file path=ppt/charts/chart18.xml><?xml version="1.0" encoding="utf-8"?>
<c:chartSpace xmlns:c="http://schemas.openxmlformats.org/drawingml/2006/chart" xmlns:a="http://schemas.openxmlformats.org/drawingml/2006/main" xmlns:r="http://schemas.openxmlformats.org/officeDocument/2006/relationships">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doughnutChart>
        <c:varyColors val="1"/>
        <c:ser>
          <c:idx val="0"/>
          <c:order val="0"/>
          <c:tx>
            <c:strRef>
              <c:f>Sheet1!$B$1</c:f>
              <c:strCache>
                <c:ptCount val="1"/>
                <c:pt idx="0">
                  <c:v>Column1</c:v>
                </c:pt>
              </c:strCache>
            </c:strRef>
          </c:tx>
          <c:dPt>
            <c:idx val="0"/>
            <c:bubble3D val="0"/>
            <c:spPr>
              <a:solidFill>
                <a:srgbClr val="1B6AA3"/>
              </a:solidFill>
            </c:spPr>
            <c:extLst xmlns:c16r2="http://schemas.microsoft.com/office/drawing/2015/06/chart">
              <c:ext xmlns:c16="http://schemas.microsoft.com/office/drawing/2014/chart" uri="{C3380CC4-5D6E-409C-BE32-E72D297353CC}">
                <c16:uniqueId val="{00000001-1DCA-4BAA-8365-CCDBF8C677CA}"/>
              </c:ext>
            </c:extLst>
          </c:dPt>
          <c:dPt>
            <c:idx val="1"/>
            <c:bubble3D val="0"/>
            <c:spPr>
              <a:solidFill>
                <a:sysClr val="window" lastClr="FFFFFF">
                  <a:lumMod val="95000"/>
                </a:sysClr>
              </a:solidFill>
            </c:spPr>
            <c:extLst xmlns:c16r2="http://schemas.microsoft.com/office/drawing/2015/06/chart">
              <c:ext xmlns:c16="http://schemas.microsoft.com/office/drawing/2014/chart" uri="{C3380CC4-5D6E-409C-BE32-E72D297353CC}">
                <c16:uniqueId val="{00000003-1DCA-4BAA-8365-CCDBF8C677CA}"/>
              </c:ext>
            </c:extLst>
          </c:dPt>
          <c:cat>
            <c:numRef>
              <c:f>Sheet1!$A$2:$A$3</c:f>
              <c:numCache>
                <c:formatCode>General</c:formatCode>
                <c:ptCount val="2"/>
              </c:numCache>
            </c:numRef>
          </c:cat>
          <c:val>
            <c:numRef>
              <c:f>Sheet1!$B$2:$B$3</c:f>
              <c:numCache>
                <c:formatCode>General</c:formatCode>
                <c:ptCount val="2"/>
                <c:pt idx="0">
                  <c:v>87</c:v>
                </c:pt>
                <c:pt idx="1">
                  <c:v>13</c:v>
                </c:pt>
              </c:numCache>
            </c:numRef>
          </c:val>
          <c:extLst xmlns:c16r2="http://schemas.microsoft.com/office/drawing/2015/06/chart">
            <c:ext xmlns:c16="http://schemas.microsoft.com/office/drawing/2014/chart" uri="{C3380CC4-5D6E-409C-BE32-E72D297353CC}">
              <c16:uniqueId val="{00000004-1DCA-4BAA-8365-CCDBF8C677CA}"/>
            </c:ext>
          </c:extLst>
        </c:ser>
        <c:dLbls>
          <c:showLegendKey val="0"/>
          <c:showVal val="0"/>
          <c:showCatName val="0"/>
          <c:showSerName val="0"/>
          <c:showPercent val="0"/>
          <c:showBubbleSize val="0"/>
          <c:showLeaderLines val="1"/>
        </c:dLbls>
        <c:firstSliceAng val="0"/>
        <c:holeSize val="82"/>
      </c:doughnutChart>
    </c:plotArea>
    <c:plotVisOnly val="1"/>
    <c:dispBlanksAs val="zero"/>
    <c:showDLblsOverMax val="0"/>
  </c:chart>
  <c:txPr>
    <a:bodyPr/>
    <a:lstStyle/>
    <a:p>
      <a:pPr>
        <a:defRPr lang="zh-CN" sz="1800"/>
      </a:pPr>
      <a:endParaRPr lang="zh-CN"/>
    </a:p>
  </c:txPr>
  <c:externalData r:id="rId2">
    <c:autoUpdate val="0"/>
  </c:externalData>
</c:chartSpace>
</file>

<file path=ppt/charts/chart19.xml><?xml version="1.0" encoding="utf-8"?>
<c:chartSpace xmlns:c="http://schemas.openxmlformats.org/drawingml/2006/chart" xmlns:a="http://schemas.openxmlformats.org/drawingml/2006/main" xmlns:r="http://schemas.openxmlformats.org/officeDocument/2006/relationships">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doughnutChart>
        <c:varyColors val="1"/>
        <c:ser>
          <c:idx val="0"/>
          <c:order val="0"/>
          <c:tx>
            <c:strRef>
              <c:f>Sheet1!$B$1</c:f>
              <c:strCache>
                <c:ptCount val="1"/>
                <c:pt idx="0">
                  <c:v>Column1</c:v>
                </c:pt>
              </c:strCache>
            </c:strRef>
          </c:tx>
          <c:dPt>
            <c:idx val="0"/>
            <c:bubble3D val="0"/>
            <c:spPr>
              <a:solidFill>
                <a:srgbClr val="1B6AA3"/>
              </a:solidFill>
            </c:spPr>
            <c:extLst xmlns:c16r2="http://schemas.microsoft.com/office/drawing/2015/06/chart">
              <c:ext xmlns:c16="http://schemas.microsoft.com/office/drawing/2014/chart" uri="{C3380CC4-5D6E-409C-BE32-E72D297353CC}">
                <c16:uniqueId val="{00000001-2748-4250-AC91-5ED088FE16C2}"/>
              </c:ext>
            </c:extLst>
          </c:dPt>
          <c:dPt>
            <c:idx val="1"/>
            <c:bubble3D val="0"/>
            <c:spPr>
              <a:solidFill>
                <a:sysClr val="window" lastClr="FFFFFF">
                  <a:lumMod val="95000"/>
                </a:sysClr>
              </a:solidFill>
            </c:spPr>
            <c:extLst xmlns:c16r2="http://schemas.microsoft.com/office/drawing/2015/06/chart">
              <c:ext xmlns:c16="http://schemas.microsoft.com/office/drawing/2014/chart" uri="{C3380CC4-5D6E-409C-BE32-E72D297353CC}">
                <c16:uniqueId val="{00000003-2748-4250-AC91-5ED088FE16C2}"/>
              </c:ext>
            </c:extLst>
          </c:dPt>
          <c:cat>
            <c:numRef>
              <c:f>Sheet1!$A$2:$A$3</c:f>
              <c:numCache>
                <c:formatCode>General</c:formatCode>
                <c:ptCount val="2"/>
              </c:numCache>
            </c:numRef>
          </c:cat>
          <c:val>
            <c:numRef>
              <c:f>Sheet1!$B$2:$B$3</c:f>
              <c:numCache>
                <c:formatCode>General</c:formatCode>
                <c:ptCount val="2"/>
                <c:pt idx="0">
                  <c:v>87</c:v>
                </c:pt>
                <c:pt idx="1">
                  <c:v>13</c:v>
                </c:pt>
              </c:numCache>
            </c:numRef>
          </c:val>
          <c:extLst xmlns:c16r2="http://schemas.microsoft.com/office/drawing/2015/06/chart">
            <c:ext xmlns:c16="http://schemas.microsoft.com/office/drawing/2014/chart" uri="{C3380CC4-5D6E-409C-BE32-E72D297353CC}">
              <c16:uniqueId val="{00000004-2748-4250-AC91-5ED088FE16C2}"/>
            </c:ext>
          </c:extLst>
        </c:ser>
        <c:dLbls>
          <c:showLegendKey val="0"/>
          <c:showVal val="0"/>
          <c:showCatName val="0"/>
          <c:showSerName val="0"/>
          <c:showPercent val="0"/>
          <c:showBubbleSize val="0"/>
          <c:showLeaderLines val="1"/>
        </c:dLbls>
        <c:firstSliceAng val="0"/>
        <c:holeSize val="82"/>
      </c:doughnutChart>
    </c:plotArea>
    <c:plotVisOnly val="1"/>
    <c:dispBlanksAs val="zero"/>
    <c:showDLblsOverMax val="0"/>
  </c:chart>
  <c:txPr>
    <a:bodyPr/>
    <a:lstStyle/>
    <a:p>
      <a:pPr>
        <a:defRPr lang="zh-CN" sz="1800"/>
      </a:pPr>
      <a:endParaRPr lang="zh-CN"/>
    </a:p>
  </c:txPr>
  <c:externalData r:id="rId2">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doughnutChart>
        <c:varyColors val="1"/>
        <c:ser>
          <c:idx val="0"/>
          <c:order val="0"/>
          <c:tx>
            <c:strRef>
              <c:f>Sheet1!$B$1</c:f>
              <c:strCache>
                <c:ptCount val="1"/>
                <c:pt idx="0">
                  <c:v>Column1</c:v>
                </c:pt>
              </c:strCache>
            </c:strRef>
          </c:tx>
          <c:dPt>
            <c:idx val="0"/>
            <c:bubble3D val="0"/>
            <c:spPr>
              <a:solidFill>
                <a:srgbClr val="1B6AA3">
                  <a:lumMod val="40000"/>
                  <a:lumOff val="60000"/>
                </a:srgbClr>
              </a:solidFill>
            </c:spPr>
            <c:extLst xmlns:c16r2="http://schemas.microsoft.com/office/drawing/2015/06/chart">
              <c:ext xmlns:c16="http://schemas.microsoft.com/office/drawing/2014/chart" uri="{C3380CC4-5D6E-409C-BE32-E72D297353CC}">
                <c16:uniqueId val="{00000001-D998-4031-8693-FAF8BC762486}"/>
              </c:ext>
            </c:extLst>
          </c:dPt>
          <c:dPt>
            <c:idx val="1"/>
            <c:bubble3D val="0"/>
            <c:spPr>
              <a:solidFill>
                <a:sysClr val="window" lastClr="FFFFFF">
                  <a:lumMod val="95000"/>
                </a:sysClr>
              </a:solidFill>
            </c:spPr>
            <c:extLst xmlns:c16r2="http://schemas.microsoft.com/office/drawing/2015/06/chart">
              <c:ext xmlns:c16="http://schemas.microsoft.com/office/drawing/2014/chart" uri="{C3380CC4-5D6E-409C-BE32-E72D297353CC}">
                <c16:uniqueId val="{00000003-D998-4031-8693-FAF8BC762486}"/>
              </c:ext>
            </c:extLst>
          </c:dPt>
          <c:cat>
            <c:numRef>
              <c:f>Sheet1!$A$2:$A$3</c:f>
              <c:numCache>
                <c:formatCode>General</c:formatCode>
                <c:ptCount val="2"/>
              </c:numCache>
            </c:numRef>
          </c:cat>
          <c:val>
            <c:numRef>
              <c:f>Sheet1!$B$2:$B$3</c:f>
              <c:numCache>
                <c:formatCode>General</c:formatCode>
                <c:ptCount val="2"/>
                <c:pt idx="0">
                  <c:v>87</c:v>
                </c:pt>
                <c:pt idx="1">
                  <c:v>13</c:v>
                </c:pt>
              </c:numCache>
            </c:numRef>
          </c:val>
          <c:extLst xmlns:c16r2="http://schemas.microsoft.com/office/drawing/2015/06/chart">
            <c:ext xmlns:c16="http://schemas.microsoft.com/office/drawing/2014/chart" uri="{C3380CC4-5D6E-409C-BE32-E72D297353CC}">
              <c16:uniqueId val="{00000004-D998-4031-8693-FAF8BC762486}"/>
            </c:ext>
          </c:extLst>
        </c:ser>
        <c:dLbls>
          <c:showLegendKey val="0"/>
          <c:showVal val="0"/>
          <c:showCatName val="0"/>
          <c:showSerName val="0"/>
          <c:showPercent val="0"/>
          <c:showBubbleSize val="0"/>
          <c:showLeaderLines val="1"/>
        </c:dLbls>
        <c:firstSliceAng val="0"/>
        <c:holeSize val="82"/>
      </c:doughnutChart>
    </c:plotArea>
    <c:plotVisOnly val="1"/>
    <c:dispBlanksAs val="zero"/>
    <c:showDLblsOverMax val="0"/>
  </c:chart>
  <c:txPr>
    <a:bodyPr/>
    <a:lstStyle/>
    <a:p>
      <a:pPr>
        <a:defRPr lang="zh-CN" sz="1800"/>
      </a:pPr>
      <a:endParaRPr lang="zh-CN"/>
    </a:p>
  </c:txPr>
  <c:externalData r:id="rId2">
    <c:autoUpdate val="0"/>
  </c:externalData>
</c:chartSpace>
</file>

<file path=ppt/charts/chart20.xml><?xml version="1.0" encoding="utf-8"?>
<c:chartSpace xmlns:c="http://schemas.openxmlformats.org/drawingml/2006/chart" xmlns:a="http://schemas.openxmlformats.org/drawingml/2006/main" xmlns:r="http://schemas.openxmlformats.org/officeDocument/2006/relationships">
  <c:date1904 val="0"/>
  <c:lang val="zh-CN"/>
  <c:roundedCorners val="0"/>
  <mc:AlternateContent xmlns:mc="http://schemas.openxmlformats.org/markup-compatibility/2006">
    <mc:Choice xmlns:c14="http://schemas.microsoft.com/office/drawing/2007/8/2/chart" Requires="c14">
      <c14:style val="101"/>
    </mc:Choice>
    <mc:Fallback>
      <c:style val="1"/>
    </mc:Fallback>
  </mc:AlternateContent>
  <c:chart>
    <c:autoTitleDeleted val="1"/>
    <c:plotArea>
      <c:layout>
        <c:manualLayout>
          <c:layoutTarget val="inner"/>
          <c:xMode val="edge"/>
          <c:yMode val="edge"/>
          <c:x val="6.7133738964447895E-2"/>
          <c:y val="4.7187335958006102E-2"/>
          <c:w val="0.869734947904239"/>
          <c:h val="0.81483366141732205"/>
        </c:manualLayout>
      </c:layout>
      <c:lineChart>
        <c:grouping val="standard"/>
        <c:varyColors val="0"/>
        <c:ser>
          <c:idx val="0"/>
          <c:order val="0"/>
          <c:tx>
            <c:strRef>
              <c:f>Sheet1!$B$1</c:f>
              <c:strCache>
                <c:ptCount val="1"/>
                <c:pt idx="0">
                  <c:v>Series 1</c:v>
                </c:pt>
              </c:strCache>
            </c:strRef>
          </c:tx>
          <c:spPr>
            <a:ln w="28575" cap="rnd" cmpd="sng" algn="ctr">
              <a:solidFill>
                <a:schemeClr val="accent2">
                  <a:lumMod val="20000"/>
                  <a:lumOff val="80000"/>
                </a:schemeClr>
              </a:solidFill>
              <a:prstDash val="solid"/>
              <a:round/>
            </a:ln>
          </c:spPr>
          <c:marker>
            <c:symbol val="none"/>
          </c:marker>
          <c:cat>
            <c:strRef>
              <c:f>Sheet1!$A$2:$A$5</c:f>
              <c:strCache>
                <c:ptCount val="4"/>
                <c:pt idx="0">
                  <c:v>APRIL</c:v>
                </c:pt>
                <c:pt idx="1">
                  <c:v>MAY</c:v>
                </c:pt>
                <c:pt idx="2">
                  <c:v>JUNI</c:v>
                </c:pt>
                <c:pt idx="3">
                  <c:v>JULY</c:v>
                </c:pt>
              </c:strCache>
            </c:strRef>
          </c:cat>
          <c:val>
            <c:numRef>
              <c:f>Sheet1!$B$2:$B$5</c:f>
              <c:numCache>
                <c:formatCode>General</c:formatCode>
                <c:ptCount val="4"/>
                <c:pt idx="0">
                  <c:v>4.3</c:v>
                </c:pt>
                <c:pt idx="1">
                  <c:v>2.5</c:v>
                </c:pt>
                <c:pt idx="2">
                  <c:v>3.5</c:v>
                </c:pt>
                <c:pt idx="3">
                  <c:v>4.5</c:v>
                </c:pt>
              </c:numCache>
            </c:numRef>
          </c:val>
          <c:smooth val="0"/>
          <c:extLst xmlns:c16r2="http://schemas.microsoft.com/office/drawing/2015/06/chart">
            <c:ext xmlns:c16="http://schemas.microsoft.com/office/drawing/2014/chart" uri="{C3380CC4-5D6E-409C-BE32-E72D297353CC}">
              <c16:uniqueId val="{00000000-C429-4327-A243-FDCCE58877A9}"/>
            </c:ext>
          </c:extLst>
        </c:ser>
        <c:ser>
          <c:idx val="1"/>
          <c:order val="1"/>
          <c:tx>
            <c:strRef>
              <c:f>Sheet1!$C$1</c:f>
              <c:strCache>
                <c:ptCount val="1"/>
                <c:pt idx="0">
                  <c:v>Series 2</c:v>
                </c:pt>
              </c:strCache>
            </c:strRef>
          </c:tx>
          <c:spPr>
            <a:ln w="28575" cap="rnd" cmpd="sng" algn="ctr">
              <a:solidFill>
                <a:schemeClr val="accent2">
                  <a:lumMod val="60000"/>
                  <a:lumOff val="40000"/>
                </a:schemeClr>
              </a:solidFill>
              <a:prstDash val="solid"/>
              <a:round/>
            </a:ln>
          </c:spPr>
          <c:marker>
            <c:symbol val="none"/>
          </c:marker>
          <c:cat>
            <c:strRef>
              <c:f>Sheet1!$A$2:$A$5</c:f>
              <c:strCache>
                <c:ptCount val="4"/>
                <c:pt idx="0">
                  <c:v>APRIL</c:v>
                </c:pt>
                <c:pt idx="1">
                  <c:v>MAY</c:v>
                </c:pt>
                <c:pt idx="2">
                  <c:v>JUNI</c:v>
                </c:pt>
                <c:pt idx="3">
                  <c:v>JULY</c:v>
                </c:pt>
              </c:strCache>
            </c:strRef>
          </c:cat>
          <c:val>
            <c:numRef>
              <c:f>Sheet1!$C$2:$C$5</c:f>
              <c:numCache>
                <c:formatCode>General</c:formatCode>
                <c:ptCount val="4"/>
                <c:pt idx="0">
                  <c:v>2.4</c:v>
                </c:pt>
                <c:pt idx="1">
                  <c:v>4.4000000000000004</c:v>
                </c:pt>
                <c:pt idx="2">
                  <c:v>1.8</c:v>
                </c:pt>
                <c:pt idx="3">
                  <c:v>2.8</c:v>
                </c:pt>
              </c:numCache>
            </c:numRef>
          </c:val>
          <c:smooth val="0"/>
          <c:extLst xmlns:c16r2="http://schemas.microsoft.com/office/drawing/2015/06/chart">
            <c:ext xmlns:c16="http://schemas.microsoft.com/office/drawing/2014/chart" uri="{C3380CC4-5D6E-409C-BE32-E72D297353CC}">
              <c16:uniqueId val="{00000001-C429-4327-A243-FDCCE58877A9}"/>
            </c:ext>
          </c:extLst>
        </c:ser>
        <c:ser>
          <c:idx val="2"/>
          <c:order val="2"/>
          <c:tx>
            <c:strRef>
              <c:f>Sheet1!$D$1</c:f>
              <c:strCache>
                <c:ptCount val="1"/>
                <c:pt idx="0">
                  <c:v>Series 3</c:v>
                </c:pt>
              </c:strCache>
            </c:strRef>
          </c:tx>
          <c:spPr>
            <a:ln w="28575" cap="rnd" cmpd="sng" algn="ctr">
              <a:solidFill>
                <a:schemeClr val="accent2"/>
              </a:solidFill>
              <a:prstDash val="solid"/>
              <a:round/>
            </a:ln>
          </c:spPr>
          <c:marker>
            <c:symbol val="none"/>
          </c:marker>
          <c:cat>
            <c:strRef>
              <c:f>Sheet1!$A$2:$A$5</c:f>
              <c:strCache>
                <c:ptCount val="4"/>
                <c:pt idx="0">
                  <c:v>APRIL</c:v>
                </c:pt>
                <c:pt idx="1">
                  <c:v>MAY</c:v>
                </c:pt>
                <c:pt idx="2">
                  <c:v>JUNI</c:v>
                </c:pt>
                <c:pt idx="3">
                  <c:v>JULY</c:v>
                </c:pt>
              </c:strCache>
            </c:strRef>
          </c:cat>
          <c:val>
            <c:numRef>
              <c:f>Sheet1!$D$2:$D$5</c:f>
              <c:numCache>
                <c:formatCode>General</c:formatCode>
                <c:ptCount val="4"/>
                <c:pt idx="0">
                  <c:v>2</c:v>
                </c:pt>
                <c:pt idx="1">
                  <c:v>2</c:v>
                </c:pt>
                <c:pt idx="2">
                  <c:v>3</c:v>
                </c:pt>
                <c:pt idx="3">
                  <c:v>5</c:v>
                </c:pt>
              </c:numCache>
            </c:numRef>
          </c:val>
          <c:smooth val="0"/>
          <c:extLst xmlns:c16r2="http://schemas.microsoft.com/office/drawing/2015/06/chart">
            <c:ext xmlns:c16="http://schemas.microsoft.com/office/drawing/2014/chart" uri="{C3380CC4-5D6E-409C-BE32-E72D297353CC}">
              <c16:uniqueId val="{00000002-C429-4327-A243-FDCCE58877A9}"/>
            </c:ext>
          </c:extLst>
        </c:ser>
        <c:dLbls>
          <c:showLegendKey val="0"/>
          <c:showVal val="0"/>
          <c:showCatName val="0"/>
          <c:showSerName val="0"/>
          <c:showPercent val="0"/>
          <c:showBubbleSize val="0"/>
        </c:dLbls>
        <c:smooth val="0"/>
        <c:axId val="384210592"/>
        <c:axId val="384211680"/>
      </c:lineChart>
      <c:catAx>
        <c:axId val="384210592"/>
        <c:scaling>
          <c:orientation val="minMax"/>
        </c:scaling>
        <c:delete val="0"/>
        <c:axPos val="b"/>
        <c:numFmt formatCode="General" sourceLinked="0"/>
        <c:majorTickMark val="none"/>
        <c:minorTickMark val="none"/>
        <c:tickLblPos val="nextTo"/>
        <c:spPr>
          <a:ln w="9525" cap="flat" cmpd="sng" algn="ctr">
            <a:solidFill>
              <a:schemeClr val="bg1">
                <a:lumMod val="75000"/>
              </a:schemeClr>
            </a:solidFill>
            <a:prstDash val="solid"/>
            <a:round/>
          </a:ln>
        </c:spPr>
        <c:txPr>
          <a:bodyPr rot="-60000000" spcFirstLastPara="0" vertOverflow="ellipsis" vert="horz" wrap="square" anchor="ctr" anchorCtr="1"/>
          <a:lstStyle/>
          <a:p>
            <a:pPr>
              <a:defRPr lang="en-US" sz="800" b="0" i="0" u="none" strike="noStrike" kern="1200" baseline="0">
                <a:solidFill>
                  <a:schemeClr val="bg1">
                    <a:lumMod val="65000"/>
                  </a:schemeClr>
                </a:solidFill>
                <a:latin typeface="Open Sans" pitchFamily="34" charset="0"/>
                <a:ea typeface="Open Sans" pitchFamily="34" charset="0"/>
                <a:cs typeface="Open Sans" pitchFamily="34" charset="0"/>
              </a:defRPr>
            </a:pPr>
            <a:endParaRPr lang="zh-CN"/>
          </a:p>
        </c:txPr>
        <c:crossAx val="384211680"/>
        <c:crosses val="autoZero"/>
        <c:auto val="1"/>
        <c:lblAlgn val="ctr"/>
        <c:lblOffset val="100"/>
        <c:noMultiLvlLbl val="0"/>
      </c:catAx>
      <c:valAx>
        <c:axId val="384211680"/>
        <c:scaling>
          <c:orientation val="minMax"/>
        </c:scaling>
        <c:delete val="0"/>
        <c:axPos val="l"/>
        <c:numFmt formatCode="General" sourceLinked="1"/>
        <c:majorTickMark val="none"/>
        <c:minorTickMark val="none"/>
        <c:tickLblPos val="nextTo"/>
        <c:spPr>
          <a:ln w="9525" cap="flat" cmpd="sng" algn="ctr">
            <a:solidFill>
              <a:schemeClr val="bg1">
                <a:lumMod val="75000"/>
              </a:schemeClr>
            </a:solidFill>
            <a:prstDash val="solid"/>
            <a:round/>
          </a:ln>
        </c:spPr>
        <c:txPr>
          <a:bodyPr rot="-60000000" spcFirstLastPara="0" vertOverflow="ellipsis" vert="horz" wrap="square" anchor="ctr" anchorCtr="1"/>
          <a:lstStyle/>
          <a:p>
            <a:pPr>
              <a:defRPr lang="en-US" sz="800" b="0" i="0" u="none" strike="noStrike" kern="1200" baseline="0">
                <a:solidFill>
                  <a:schemeClr val="bg1">
                    <a:lumMod val="65000"/>
                  </a:schemeClr>
                </a:solidFill>
                <a:latin typeface="Open Sans" pitchFamily="34" charset="0"/>
                <a:ea typeface="Open Sans" pitchFamily="34" charset="0"/>
                <a:cs typeface="Open Sans" pitchFamily="34" charset="0"/>
              </a:defRPr>
            </a:pPr>
            <a:endParaRPr lang="zh-CN"/>
          </a:p>
        </c:txPr>
        <c:crossAx val="384210592"/>
        <c:crosses val="autoZero"/>
        <c:crossBetween val="between"/>
      </c:valAx>
    </c:plotArea>
    <c:plotVisOnly val="1"/>
    <c:dispBlanksAs val="gap"/>
    <c:showDLblsOverMax val="0"/>
  </c:chart>
  <c:txPr>
    <a:bodyPr/>
    <a:lstStyle/>
    <a:p>
      <a:pPr>
        <a:defRPr lang="zh-CN" sz="800">
          <a:solidFill>
            <a:schemeClr val="bg1">
              <a:lumMod val="65000"/>
            </a:schemeClr>
          </a:solidFill>
          <a:latin typeface="Open Sans" pitchFamily="34" charset="0"/>
          <a:ea typeface="Open Sans" pitchFamily="34" charset="0"/>
          <a:cs typeface="Open Sans" pitchFamily="34" charset="0"/>
        </a:defRPr>
      </a:pPr>
      <a:endParaRPr lang="zh-CN"/>
    </a:p>
  </c:txPr>
  <c:externalData r:id="rId1">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doughnutChart>
        <c:varyColors val="1"/>
        <c:ser>
          <c:idx val="0"/>
          <c:order val="0"/>
          <c:tx>
            <c:strRef>
              <c:f>Sheet1!$B$1</c:f>
              <c:strCache>
                <c:ptCount val="1"/>
                <c:pt idx="0">
                  <c:v>Column1</c:v>
                </c:pt>
              </c:strCache>
            </c:strRef>
          </c:tx>
          <c:dPt>
            <c:idx val="0"/>
            <c:bubble3D val="0"/>
            <c:spPr>
              <a:solidFill>
                <a:srgbClr val="1B6AA3">
                  <a:lumMod val="40000"/>
                  <a:lumOff val="60000"/>
                </a:srgbClr>
              </a:solidFill>
            </c:spPr>
            <c:extLst xmlns:c16r2="http://schemas.microsoft.com/office/drawing/2015/06/chart">
              <c:ext xmlns:c16="http://schemas.microsoft.com/office/drawing/2014/chart" uri="{C3380CC4-5D6E-409C-BE32-E72D297353CC}">
                <c16:uniqueId val="{00000001-BDBA-4470-AD7B-566DD31D3C8B}"/>
              </c:ext>
            </c:extLst>
          </c:dPt>
          <c:dPt>
            <c:idx val="1"/>
            <c:bubble3D val="0"/>
            <c:spPr>
              <a:solidFill>
                <a:sysClr val="window" lastClr="FFFFFF">
                  <a:lumMod val="95000"/>
                </a:sysClr>
              </a:solidFill>
            </c:spPr>
            <c:extLst xmlns:c16r2="http://schemas.microsoft.com/office/drawing/2015/06/chart">
              <c:ext xmlns:c16="http://schemas.microsoft.com/office/drawing/2014/chart" uri="{C3380CC4-5D6E-409C-BE32-E72D297353CC}">
                <c16:uniqueId val="{00000003-BDBA-4470-AD7B-566DD31D3C8B}"/>
              </c:ext>
            </c:extLst>
          </c:dPt>
          <c:cat>
            <c:numRef>
              <c:f>Sheet1!$A$2:$A$3</c:f>
              <c:numCache>
                <c:formatCode>General</c:formatCode>
                <c:ptCount val="2"/>
              </c:numCache>
            </c:numRef>
          </c:cat>
          <c:val>
            <c:numRef>
              <c:f>Sheet1!$B$2:$B$3</c:f>
              <c:numCache>
                <c:formatCode>General</c:formatCode>
                <c:ptCount val="2"/>
                <c:pt idx="0">
                  <c:v>87</c:v>
                </c:pt>
                <c:pt idx="1">
                  <c:v>13</c:v>
                </c:pt>
              </c:numCache>
            </c:numRef>
          </c:val>
          <c:extLst xmlns:c16r2="http://schemas.microsoft.com/office/drawing/2015/06/chart">
            <c:ext xmlns:c16="http://schemas.microsoft.com/office/drawing/2014/chart" uri="{C3380CC4-5D6E-409C-BE32-E72D297353CC}">
              <c16:uniqueId val="{00000004-BDBA-4470-AD7B-566DD31D3C8B}"/>
            </c:ext>
          </c:extLst>
        </c:ser>
        <c:dLbls>
          <c:showLegendKey val="0"/>
          <c:showVal val="0"/>
          <c:showCatName val="0"/>
          <c:showSerName val="0"/>
          <c:showPercent val="0"/>
          <c:showBubbleSize val="0"/>
          <c:showLeaderLines val="1"/>
        </c:dLbls>
        <c:firstSliceAng val="0"/>
        <c:holeSize val="82"/>
      </c:doughnutChart>
    </c:plotArea>
    <c:plotVisOnly val="1"/>
    <c:dispBlanksAs val="zero"/>
    <c:showDLblsOverMax val="0"/>
  </c:chart>
  <c:txPr>
    <a:bodyPr/>
    <a:lstStyle/>
    <a:p>
      <a:pPr>
        <a:defRPr lang="zh-CN" sz="1800"/>
      </a:pPr>
      <a:endParaRPr lang="zh-CN"/>
    </a:p>
  </c:txPr>
  <c:externalData r:id="rId2">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doughnutChart>
        <c:varyColors val="1"/>
        <c:ser>
          <c:idx val="0"/>
          <c:order val="0"/>
          <c:tx>
            <c:strRef>
              <c:f>Sheet1!$B$1</c:f>
              <c:strCache>
                <c:ptCount val="1"/>
                <c:pt idx="0">
                  <c:v>Column1</c:v>
                </c:pt>
              </c:strCache>
            </c:strRef>
          </c:tx>
          <c:dPt>
            <c:idx val="0"/>
            <c:bubble3D val="0"/>
            <c:spPr>
              <a:solidFill>
                <a:srgbClr val="1B6AA3">
                  <a:lumMod val="40000"/>
                  <a:lumOff val="60000"/>
                </a:srgbClr>
              </a:solidFill>
            </c:spPr>
            <c:extLst xmlns:c16r2="http://schemas.microsoft.com/office/drawing/2015/06/chart">
              <c:ext xmlns:c16="http://schemas.microsoft.com/office/drawing/2014/chart" uri="{C3380CC4-5D6E-409C-BE32-E72D297353CC}">
                <c16:uniqueId val="{00000001-6E82-4846-805E-8D0597264718}"/>
              </c:ext>
            </c:extLst>
          </c:dPt>
          <c:dPt>
            <c:idx val="1"/>
            <c:bubble3D val="0"/>
            <c:spPr>
              <a:solidFill>
                <a:sysClr val="window" lastClr="FFFFFF">
                  <a:lumMod val="95000"/>
                </a:sysClr>
              </a:solidFill>
            </c:spPr>
            <c:extLst xmlns:c16r2="http://schemas.microsoft.com/office/drawing/2015/06/chart">
              <c:ext xmlns:c16="http://schemas.microsoft.com/office/drawing/2014/chart" uri="{C3380CC4-5D6E-409C-BE32-E72D297353CC}">
                <c16:uniqueId val="{00000003-6E82-4846-805E-8D0597264718}"/>
              </c:ext>
            </c:extLst>
          </c:dPt>
          <c:cat>
            <c:numRef>
              <c:f>Sheet1!$A$2:$A$3</c:f>
              <c:numCache>
                <c:formatCode>General</c:formatCode>
                <c:ptCount val="2"/>
              </c:numCache>
            </c:numRef>
          </c:cat>
          <c:val>
            <c:numRef>
              <c:f>Sheet1!$B$2:$B$3</c:f>
              <c:numCache>
                <c:formatCode>General</c:formatCode>
                <c:ptCount val="2"/>
                <c:pt idx="0">
                  <c:v>87</c:v>
                </c:pt>
                <c:pt idx="1">
                  <c:v>13</c:v>
                </c:pt>
              </c:numCache>
            </c:numRef>
          </c:val>
          <c:extLst xmlns:c16r2="http://schemas.microsoft.com/office/drawing/2015/06/chart">
            <c:ext xmlns:c16="http://schemas.microsoft.com/office/drawing/2014/chart" uri="{C3380CC4-5D6E-409C-BE32-E72D297353CC}">
              <c16:uniqueId val="{00000004-6E82-4846-805E-8D0597264718}"/>
            </c:ext>
          </c:extLst>
        </c:ser>
        <c:dLbls>
          <c:showLegendKey val="0"/>
          <c:showVal val="0"/>
          <c:showCatName val="0"/>
          <c:showSerName val="0"/>
          <c:showPercent val="0"/>
          <c:showBubbleSize val="0"/>
          <c:showLeaderLines val="1"/>
        </c:dLbls>
        <c:firstSliceAng val="0"/>
        <c:holeSize val="82"/>
      </c:doughnutChart>
    </c:plotArea>
    <c:plotVisOnly val="1"/>
    <c:dispBlanksAs val="zero"/>
    <c:showDLblsOverMax val="0"/>
  </c:chart>
  <c:txPr>
    <a:bodyPr/>
    <a:lstStyle/>
    <a:p>
      <a:pPr>
        <a:defRPr lang="zh-CN" sz="1800"/>
      </a:pPr>
      <a:endParaRPr lang="zh-CN"/>
    </a:p>
  </c:txPr>
  <c:externalData r:id="rId2">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bar"/>
        <c:grouping val="percentStacked"/>
        <c:varyColors val="0"/>
        <c:ser>
          <c:idx val="0"/>
          <c:order val="0"/>
          <c:tx>
            <c:strRef>
              <c:f>Sheet1!$B$1</c:f>
              <c:strCache>
                <c:ptCount val="1"/>
                <c:pt idx="0">
                  <c:v>Series 1</c:v>
                </c:pt>
              </c:strCache>
            </c:strRef>
          </c:tx>
          <c:invertIfNegative val="0"/>
          <c:cat>
            <c:numRef>
              <c:f>Sheet1!$A$2:$A$4</c:f>
              <c:numCache>
                <c:formatCode>yyyy/m/d</c:formatCode>
                <c:ptCount val="3"/>
                <c:pt idx="0">
                  <c:v>42125</c:v>
                </c:pt>
                <c:pt idx="1">
                  <c:v>42156</c:v>
                </c:pt>
                <c:pt idx="2">
                  <c:v>42186</c:v>
                </c:pt>
              </c:numCache>
            </c:numRef>
          </c:cat>
          <c:val>
            <c:numRef>
              <c:f>Sheet1!$B$2:$B$4</c:f>
              <c:numCache>
                <c:formatCode>General</c:formatCode>
                <c:ptCount val="3"/>
                <c:pt idx="0">
                  <c:v>32</c:v>
                </c:pt>
                <c:pt idx="1">
                  <c:v>32</c:v>
                </c:pt>
                <c:pt idx="2">
                  <c:v>28</c:v>
                </c:pt>
              </c:numCache>
            </c:numRef>
          </c:val>
          <c:extLst xmlns:c16r2="http://schemas.microsoft.com/office/drawing/2015/06/chart">
            <c:ext xmlns:c16="http://schemas.microsoft.com/office/drawing/2014/chart" uri="{C3380CC4-5D6E-409C-BE32-E72D297353CC}">
              <c16:uniqueId val="{00000000-C3C6-4840-A2B3-4415D78BB9CE}"/>
            </c:ext>
          </c:extLst>
        </c:ser>
        <c:ser>
          <c:idx val="1"/>
          <c:order val="1"/>
          <c:tx>
            <c:strRef>
              <c:f>Sheet1!$C$1</c:f>
              <c:strCache>
                <c:ptCount val="1"/>
                <c:pt idx="0">
                  <c:v>Series 12</c:v>
                </c:pt>
              </c:strCache>
            </c:strRef>
          </c:tx>
          <c:spPr>
            <a:solidFill>
              <a:srgbClr val="1B6AA3">
                <a:lumMod val="60000"/>
                <a:lumOff val="40000"/>
              </a:srgbClr>
            </a:solidFill>
          </c:spPr>
          <c:invertIfNegative val="0"/>
          <c:cat>
            <c:numRef>
              <c:f>Sheet1!$A$2:$A$4</c:f>
              <c:numCache>
                <c:formatCode>yyyy/m/d</c:formatCode>
                <c:ptCount val="3"/>
                <c:pt idx="0">
                  <c:v>42125</c:v>
                </c:pt>
                <c:pt idx="1">
                  <c:v>42156</c:v>
                </c:pt>
                <c:pt idx="2">
                  <c:v>42186</c:v>
                </c:pt>
              </c:numCache>
            </c:numRef>
          </c:cat>
          <c:val>
            <c:numRef>
              <c:f>Sheet1!$C$2:$C$4</c:f>
              <c:numCache>
                <c:formatCode>General</c:formatCode>
                <c:ptCount val="3"/>
                <c:pt idx="0">
                  <c:v>25</c:v>
                </c:pt>
                <c:pt idx="1">
                  <c:v>35</c:v>
                </c:pt>
                <c:pt idx="2">
                  <c:v>20</c:v>
                </c:pt>
              </c:numCache>
            </c:numRef>
          </c:val>
          <c:extLst xmlns:c16r2="http://schemas.microsoft.com/office/drawing/2015/06/chart">
            <c:ext xmlns:c16="http://schemas.microsoft.com/office/drawing/2014/chart" uri="{C3380CC4-5D6E-409C-BE32-E72D297353CC}">
              <c16:uniqueId val="{00000001-C3C6-4840-A2B3-4415D78BB9CE}"/>
            </c:ext>
          </c:extLst>
        </c:ser>
        <c:ser>
          <c:idx val="2"/>
          <c:order val="2"/>
          <c:tx>
            <c:strRef>
              <c:f>Sheet1!$D$1</c:f>
              <c:strCache>
                <c:ptCount val="1"/>
                <c:pt idx="0">
                  <c:v>Series 13</c:v>
                </c:pt>
              </c:strCache>
            </c:strRef>
          </c:tx>
          <c:spPr>
            <a:solidFill>
              <a:srgbClr val="1B6AA3">
                <a:lumMod val="20000"/>
                <a:lumOff val="80000"/>
              </a:srgbClr>
            </a:solidFill>
          </c:spPr>
          <c:invertIfNegative val="0"/>
          <c:cat>
            <c:numRef>
              <c:f>Sheet1!$A$2:$A$4</c:f>
              <c:numCache>
                <c:formatCode>yyyy/m/d</c:formatCode>
                <c:ptCount val="3"/>
                <c:pt idx="0">
                  <c:v>42125</c:v>
                </c:pt>
                <c:pt idx="1">
                  <c:v>42156</c:v>
                </c:pt>
                <c:pt idx="2">
                  <c:v>42186</c:v>
                </c:pt>
              </c:numCache>
            </c:numRef>
          </c:cat>
          <c:val>
            <c:numRef>
              <c:f>Sheet1!$D$2:$D$4</c:f>
              <c:numCache>
                <c:formatCode>General</c:formatCode>
                <c:ptCount val="3"/>
                <c:pt idx="0">
                  <c:v>15</c:v>
                </c:pt>
                <c:pt idx="1">
                  <c:v>23</c:v>
                </c:pt>
                <c:pt idx="2">
                  <c:v>60</c:v>
                </c:pt>
              </c:numCache>
            </c:numRef>
          </c:val>
          <c:extLst xmlns:c16r2="http://schemas.microsoft.com/office/drawing/2015/06/chart">
            <c:ext xmlns:c16="http://schemas.microsoft.com/office/drawing/2014/chart" uri="{C3380CC4-5D6E-409C-BE32-E72D297353CC}">
              <c16:uniqueId val="{00000002-C3C6-4840-A2B3-4415D78BB9CE}"/>
            </c:ext>
          </c:extLst>
        </c:ser>
        <c:dLbls>
          <c:showLegendKey val="0"/>
          <c:showVal val="0"/>
          <c:showCatName val="0"/>
          <c:showSerName val="0"/>
          <c:showPercent val="0"/>
          <c:showBubbleSize val="0"/>
        </c:dLbls>
        <c:gapWidth val="150"/>
        <c:overlap val="100"/>
        <c:axId val="123840320"/>
        <c:axId val="123837600"/>
      </c:barChart>
      <c:dateAx>
        <c:axId val="123840320"/>
        <c:scaling>
          <c:orientation val="minMax"/>
        </c:scaling>
        <c:delete val="0"/>
        <c:axPos val="l"/>
        <c:numFmt formatCode="yyyy/m/d" sourceLinked="1"/>
        <c:majorTickMark val="out"/>
        <c:minorTickMark val="none"/>
        <c:tickLblPos val="nextTo"/>
        <c:txPr>
          <a:bodyPr rot="-60000000" spcFirstLastPara="0" vertOverflow="ellipsis" vert="horz" wrap="square" anchor="ctr" anchorCtr="1"/>
          <a:lstStyle/>
          <a:p>
            <a:pPr>
              <a:defRPr lang="en-US" sz="800" b="0" i="0" u="none" strike="noStrike" kern="1200" baseline="0">
                <a:solidFill>
                  <a:schemeClr val="bg1">
                    <a:lumMod val="65000"/>
                  </a:schemeClr>
                </a:solidFill>
                <a:latin typeface="Source Sans Pro" pitchFamily="34" charset="0"/>
                <a:ea typeface="+mn-ea"/>
                <a:cs typeface="+mn-cs"/>
              </a:defRPr>
            </a:pPr>
            <a:endParaRPr lang="zh-CN"/>
          </a:p>
        </c:txPr>
        <c:crossAx val="123837600"/>
        <c:crosses val="autoZero"/>
        <c:auto val="1"/>
        <c:lblOffset val="100"/>
        <c:baseTimeUnit val="months"/>
      </c:dateAx>
      <c:valAx>
        <c:axId val="123837600"/>
        <c:scaling>
          <c:orientation val="minMax"/>
        </c:scaling>
        <c:delete val="0"/>
        <c:axPos val="b"/>
        <c:majorGridlines>
          <c:spPr>
            <a:ln w="9525" cap="flat" cmpd="sng" algn="ctr">
              <a:solidFill>
                <a:schemeClr val="bg1">
                  <a:lumMod val="50000"/>
                  <a:alpha val="5000"/>
                </a:schemeClr>
              </a:solidFill>
              <a:prstDash val="solid"/>
              <a:round/>
            </a:ln>
          </c:spPr>
        </c:majorGridlines>
        <c:numFmt formatCode="0%" sourceLinked="1"/>
        <c:majorTickMark val="out"/>
        <c:minorTickMark val="none"/>
        <c:tickLblPos val="nextTo"/>
        <c:txPr>
          <a:bodyPr rot="-60000000" spcFirstLastPara="0" vertOverflow="ellipsis" vert="horz" wrap="square" anchor="ctr" anchorCtr="1"/>
          <a:lstStyle/>
          <a:p>
            <a:pPr>
              <a:defRPr lang="en-US" sz="800" b="0" i="0" u="none" strike="noStrike" kern="1200" baseline="0">
                <a:solidFill>
                  <a:schemeClr val="bg1">
                    <a:lumMod val="65000"/>
                  </a:schemeClr>
                </a:solidFill>
                <a:latin typeface="Source Sans Pro" pitchFamily="34" charset="0"/>
                <a:ea typeface="+mn-ea"/>
                <a:cs typeface="+mn-cs"/>
              </a:defRPr>
            </a:pPr>
            <a:endParaRPr lang="zh-CN"/>
          </a:p>
        </c:txPr>
        <c:crossAx val="123840320"/>
        <c:crosses val="autoZero"/>
        <c:crossBetween val="between"/>
      </c:valAx>
      <c:spPr>
        <a:noFill/>
        <a:ln>
          <a:noFill/>
        </a:ln>
      </c:spPr>
    </c:plotArea>
    <c:plotVisOnly val="1"/>
    <c:dispBlanksAs val="zero"/>
    <c:showDLblsOverMax val="0"/>
  </c:chart>
  <c:txPr>
    <a:bodyPr/>
    <a:lstStyle/>
    <a:p>
      <a:pPr>
        <a:defRPr lang="zh-CN" sz="800">
          <a:solidFill>
            <a:schemeClr val="bg1">
              <a:lumMod val="75000"/>
            </a:schemeClr>
          </a:solidFill>
          <a:latin typeface="Source Sans Pro" pitchFamily="34" charset="0"/>
        </a:defRPr>
      </a:pPr>
      <a:endParaRPr lang="zh-CN"/>
    </a:p>
  </c:txPr>
  <c:externalData r:id="rId2">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bar"/>
        <c:grouping val="percentStacked"/>
        <c:varyColors val="0"/>
        <c:ser>
          <c:idx val="0"/>
          <c:order val="0"/>
          <c:tx>
            <c:strRef>
              <c:f>Sheet1!$B$1</c:f>
              <c:strCache>
                <c:ptCount val="1"/>
                <c:pt idx="0">
                  <c:v>Series 1</c:v>
                </c:pt>
              </c:strCache>
            </c:strRef>
          </c:tx>
          <c:invertIfNegative val="0"/>
          <c:cat>
            <c:numRef>
              <c:f>Sheet1!$A$2:$A$4</c:f>
              <c:numCache>
                <c:formatCode>yyyy/m/d</c:formatCode>
                <c:ptCount val="3"/>
                <c:pt idx="0">
                  <c:v>42125</c:v>
                </c:pt>
                <c:pt idx="1">
                  <c:v>42156</c:v>
                </c:pt>
                <c:pt idx="2">
                  <c:v>42186</c:v>
                </c:pt>
              </c:numCache>
            </c:numRef>
          </c:cat>
          <c:val>
            <c:numRef>
              <c:f>Sheet1!$B$2:$B$4</c:f>
              <c:numCache>
                <c:formatCode>General</c:formatCode>
                <c:ptCount val="3"/>
                <c:pt idx="0">
                  <c:v>32</c:v>
                </c:pt>
                <c:pt idx="1">
                  <c:v>32</c:v>
                </c:pt>
                <c:pt idx="2">
                  <c:v>28</c:v>
                </c:pt>
              </c:numCache>
            </c:numRef>
          </c:val>
          <c:extLst xmlns:c16r2="http://schemas.microsoft.com/office/drawing/2015/06/chart">
            <c:ext xmlns:c16="http://schemas.microsoft.com/office/drawing/2014/chart" uri="{C3380CC4-5D6E-409C-BE32-E72D297353CC}">
              <c16:uniqueId val="{00000000-A958-4C7D-86FC-9120BECE5BB4}"/>
            </c:ext>
          </c:extLst>
        </c:ser>
        <c:ser>
          <c:idx val="1"/>
          <c:order val="1"/>
          <c:tx>
            <c:strRef>
              <c:f>Sheet1!$C$1</c:f>
              <c:strCache>
                <c:ptCount val="1"/>
                <c:pt idx="0">
                  <c:v>Series 12</c:v>
                </c:pt>
              </c:strCache>
            </c:strRef>
          </c:tx>
          <c:spPr>
            <a:solidFill>
              <a:srgbClr val="1B6AA3">
                <a:lumMod val="60000"/>
                <a:lumOff val="40000"/>
              </a:srgbClr>
            </a:solidFill>
          </c:spPr>
          <c:invertIfNegative val="0"/>
          <c:cat>
            <c:numRef>
              <c:f>Sheet1!$A$2:$A$4</c:f>
              <c:numCache>
                <c:formatCode>yyyy/m/d</c:formatCode>
                <c:ptCount val="3"/>
                <c:pt idx="0">
                  <c:v>42125</c:v>
                </c:pt>
                <c:pt idx="1">
                  <c:v>42156</c:v>
                </c:pt>
                <c:pt idx="2">
                  <c:v>42186</c:v>
                </c:pt>
              </c:numCache>
            </c:numRef>
          </c:cat>
          <c:val>
            <c:numRef>
              <c:f>Sheet1!$C$2:$C$4</c:f>
              <c:numCache>
                <c:formatCode>General</c:formatCode>
                <c:ptCount val="3"/>
                <c:pt idx="0">
                  <c:v>25</c:v>
                </c:pt>
                <c:pt idx="1">
                  <c:v>35</c:v>
                </c:pt>
                <c:pt idx="2">
                  <c:v>20</c:v>
                </c:pt>
              </c:numCache>
            </c:numRef>
          </c:val>
          <c:extLst xmlns:c16r2="http://schemas.microsoft.com/office/drawing/2015/06/chart">
            <c:ext xmlns:c16="http://schemas.microsoft.com/office/drawing/2014/chart" uri="{C3380CC4-5D6E-409C-BE32-E72D297353CC}">
              <c16:uniqueId val="{00000001-A958-4C7D-86FC-9120BECE5BB4}"/>
            </c:ext>
          </c:extLst>
        </c:ser>
        <c:ser>
          <c:idx val="2"/>
          <c:order val="2"/>
          <c:tx>
            <c:strRef>
              <c:f>Sheet1!$D$1</c:f>
              <c:strCache>
                <c:ptCount val="1"/>
                <c:pt idx="0">
                  <c:v>Series 13</c:v>
                </c:pt>
              </c:strCache>
            </c:strRef>
          </c:tx>
          <c:spPr>
            <a:solidFill>
              <a:srgbClr val="1B6AA3">
                <a:lumMod val="20000"/>
                <a:lumOff val="80000"/>
              </a:srgbClr>
            </a:solidFill>
          </c:spPr>
          <c:invertIfNegative val="0"/>
          <c:cat>
            <c:numRef>
              <c:f>Sheet1!$A$2:$A$4</c:f>
              <c:numCache>
                <c:formatCode>yyyy/m/d</c:formatCode>
                <c:ptCount val="3"/>
                <c:pt idx="0">
                  <c:v>42125</c:v>
                </c:pt>
                <c:pt idx="1">
                  <c:v>42156</c:v>
                </c:pt>
                <c:pt idx="2">
                  <c:v>42186</c:v>
                </c:pt>
              </c:numCache>
            </c:numRef>
          </c:cat>
          <c:val>
            <c:numRef>
              <c:f>Sheet1!$D$2:$D$4</c:f>
              <c:numCache>
                <c:formatCode>General</c:formatCode>
                <c:ptCount val="3"/>
                <c:pt idx="0">
                  <c:v>15</c:v>
                </c:pt>
                <c:pt idx="1">
                  <c:v>23</c:v>
                </c:pt>
                <c:pt idx="2">
                  <c:v>60</c:v>
                </c:pt>
              </c:numCache>
            </c:numRef>
          </c:val>
          <c:extLst xmlns:c16r2="http://schemas.microsoft.com/office/drawing/2015/06/chart">
            <c:ext xmlns:c16="http://schemas.microsoft.com/office/drawing/2014/chart" uri="{C3380CC4-5D6E-409C-BE32-E72D297353CC}">
              <c16:uniqueId val="{00000002-A958-4C7D-86FC-9120BECE5BB4}"/>
            </c:ext>
          </c:extLst>
        </c:ser>
        <c:dLbls>
          <c:showLegendKey val="0"/>
          <c:showVal val="0"/>
          <c:showCatName val="0"/>
          <c:showSerName val="0"/>
          <c:showPercent val="0"/>
          <c:showBubbleSize val="0"/>
        </c:dLbls>
        <c:gapWidth val="150"/>
        <c:overlap val="100"/>
        <c:axId val="123840864"/>
        <c:axId val="123841952"/>
      </c:barChart>
      <c:dateAx>
        <c:axId val="123840864"/>
        <c:scaling>
          <c:orientation val="minMax"/>
        </c:scaling>
        <c:delete val="0"/>
        <c:axPos val="l"/>
        <c:numFmt formatCode="yyyy/m/d" sourceLinked="1"/>
        <c:majorTickMark val="out"/>
        <c:minorTickMark val="none"/>
        <c:tickLblPos val="nextTo"/>
        <c:txPr>
          <a:bodyPr rot="-60000000" spcFirstLastPara="0" vertOverflow="ellipsis" vert="horz" wrap="square" anchor="ctr" anchorCtr="1"/>
          <a:lstStyle/>
          <a:p>
            <a:pPr>
              <a:defRPr lang="en-US" sz="800" b="0" i="0" u="none" strike="noStrike" kern="1200" baseline="0">
                <a:solidFill>
                  <a:schemeClr val="bg1">
                    <a:lumMod val="65000"/>
                  </a:schemeClr>
                </a:solidFill>
                <a:latin typeface="Source Sans Pro" pitchFamily="34" charset="0"/>
                <a:ea typeface="+mn-ea"/>
                <a:cs typeface="+mn-cs"/>
              </a:defRPr>
            </a:pPr>
            <a:endParaRPr lang="zh-CN"/>
          </a:p>
        </c:txPr>
        <c:crossAx val="123841952"/>
        <c:crosses val="autoZero"/>
        <c:auto val="1"/>
        <c:lblOffset val="100"/>
        <c:baseTimeUnit val="months"/>
      </c:dateAx>
      <c:valAx>
        <c:axId val="123841952"/>
        <c:scaling>
          <c:orientation val="minMax"/>
        </c:scaling>
        <c:delete val="0"/>
        <c:axPos val="b"/>
        <c:majorGridlines>
          <c:spPr>
            <a:ln w="9525" cap="flat" cmpd="sng" algn="ctr">
              <a:solidFill>
                <a:schemeClr val="bg1">
                  <a:lumMod val="50000"/>
                  <a:alpha val="5000"/>
                </a:schemeClr>
              </a:solidFill>
              <a:prstDash val="solid"/>
              <a:round/>
            </a:ln>
          </c:spPr>
        </c:majorGridlines>
        <c:numFmt formatCode="0%" sourceLinked="1"/>
        <c:majorTickMark val="out"/>
        <c:minorTickMark val="none"/>
        <c:tickLblPos val="nextTo"/>
        <c:txPr>
          <a:bodyPr rot="-60000000" spcFirstLastPara="0" vertOverflow="ellipsis" vert="horz" wrap="square" anchor="ctr" anchorCtr="1"/>
          <a:lstStyle/>
          <a:p>
            <a:pPr>
              <a:defRPr lang="en-US" sz="800" b="0" i="0" u="none" strike="noStrike" kern="1200" baseline="0">
                <a:solidFill>
                  <a:schemeClr val="bg1">
                    <a:lumMod val="65000"/>
                  </a:schemeClr>
                </a:solidFill>
                <a:latin typeface="Source Sans Pro" pitchFamily="34" charset="0"/>
                <a:ea typeface="+mn-ea"/>
                <a:cs typeface="+mn-cs"/>
              </a:defRPr>
            </a:pPr>
            <a:endParaRPr lang="zh-CN"/>
          </a:p>
        </c:txPr>
        <c:crossAx val="123840864"/>
        <c:crosses val="autoZero"/>
        <c:crossBetween val="between"/>
      </c:valAx>
      <c:spPr>
        <a:noFill/>
        <a:ln>
          <a:noFill/>
        </a:ln>
      </c:spPr>
    </c:plotArea>
    <c:plotVisOnly val="1"/>
    <c:dispBlanksAs val="zero"/>
    <c:showDLblsOverMax val="0"/>
  </c:chart>
  <c:txPr>
    <a:bodyPr/>
    <a:lstStyle/>
    <a:p>
      <a:pPr>
        <a:defRPr lang="zh-CN" sz="800">
          <a:solidFill>
            <a:schemeClr val="bg1">
              <a:lumMod val="75000"/>
            </a:schemeClr>
          </a:solidFill>
          <a:latin typeface="Source Sans Pro" pitchFamily="34" charset="0"/>
        </a:defRPr>
      </a:pPr>
      <a:endParaRPr lang="zh-CN"/>
    </a:p>
  </c:txPr>
  <c:externalData r:id="rId2">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areaChart>
        <c:grouping val="standard"/>
        <c:varyColors val="0"/>
        <c:ser>
          <c:idx val="0"/>
          <c:order val="0"/>
          <c:tx>
            <c:strRef>
              <c:f>Sheet1!$B$1</c:f>
              <c:strCache>
                <c:ptCount val="1"/>
                <c:pt idx="0">
                  <c:v>Series 1</c:v>
                </c:pt>
              </c:strCache>
            </c:strRef>
          </c:tx>
          <c:spPr>
            <a:solidFill>
              <a:srgbClr val="1B6AA3">
                <a:lumMod val="20000"/>
                <a:lumOff val="80000"/>
              </a:srgbClr>
            </a:solidFill>
          </c:spPr>
          <c:cat>
            <c:numRef>
              <c:f>Sheet1!$A$2:$A$6</c:f>
              <c:numCache>
                <c:formatCode>yyyy/m/d</c:formatCode>
                <c:ptCount val="5"/>
                <c:pt idx="0">
                  <c:v>42125</c:v>
                </c:pt>
                <c:pt idx="1">
                  <c:v>42156</c:v>
                </c:pt>
                <c:pt idx="2">
                  <c:v>42186</c:v>
                </c:pt>
                <c:pt idx="3">
                  <c:v>42217</c:v>
                </c:pt>
                <c:pt idx="4">
                  <c:v>42248</c:v>
                </c:pt>
              </c:numCache>
            </c:numRef>
          </c:cat>
          <c:val>
            <c:numRef>
              <c:f>Sheet1!$B$2:$B$6</c:f>
              <c:numCache>
                <c:formatCode>General</c:formatCode>
                <c:ptCount val="5"/>
                <c:pt idx="0">
                  <c:v>32</c:v>
                </c:pt>
                <c:pt idx="1">
                  <c:v>32</c:v>
                </c:pt>
                <c:pt idx="2">
                  <c:v>28</c:v>
                </c:pt>
                <c:pt idx="3">
                  <c:v>12</c:v>
                </c:pt>
                <c:pt idx="4">
                  <c:v>15</c:v>
                </c:pt>
              </c:numCache>
            </c:numRef>
          </c:val>
          <c:extLst xmlns:c16r2="http://schemas.microsoft.com/office/drawing/2015/06/chart">
            <c:ext xmlns:c16="http://schemas.microsoft.com/office/drawing/2014/chart" uri="{C3380CC4-5D6E-409C-BE32-E72D297353CC}">
              <c16:uniqueId val="{00000000-4040-40AA-ADA9-9E31C2C4ED8C}"/>
            </c:ext>
          </c:extLst>
        </c:ser>
        <c:ser>
          <c:idx val="1"/>
          <c:order val="1"/>
          <c:tx>
            <c:strRef>
              <c:f>Sheet1!$C$1</c:f>
              <c:strCache>
                <c:ptCount val="1"/>
                <c:pt idx="0">
                  <c:v>Series 12</c:v>
                </c:pt>
              </c:strCache>
            </c:strRef>
          </c:tx>
          <c:spPr>
            <a:solidFill>
              <a:srgbClr val="1B6AA3">
                <a:lumMod val="40000"/>
                <a:lumOff val="60000"/>
              </a:srgbClr>
            </a:solidFill>
          </c:spPr>
          <c:cat>
            <c:numRef>
              <c:f>Sheet1!$A$2:$A$6</c:f>
              <c:numCache>
                <c:formatCode>yyyy/m/d</c:formatCode>
                <c:ptCount val="5"/>
                <c:pt idx="0">
                  <c:v>42125</c:v>
                </c:pt>
                <c:pt idx="1">
                  <c:v>42156</c:v>
                </c:pt>
                <c:pt idx="2">
                  <c:v>42186</c:v>
                </c:pt>
                <c:pt idx="3">
                  <c:v>42217</c:v>
                </c:pt>
                <c:pt idx="4">
                  <c:v>42248</c:v>
                </c:pt>
              </c:numCache>
            </c:numRef>
          </c:cat>
          <c:val>
            <c:numRef>
              <c:f>Sheet1!$C$2:$C$6</c:f>
              <c:numCache>
                <c:formatCode>General</c:formatCode>
                <c:ptCount val="5"/>
                <c:pt idx="0">
                  <c:v>25</c:v>
                </c:pt>
                <c:pt idx="1">
                  <c:v>35</c:v>
                </c:pt>
                <c:pt idx="2">
                  <c:v>20</c:v>
                </c:pt>
                <c:pt idx="3">
                  <c:v>30</c:v>
                </c:pt>
                <c:pt idx="4">
                  <c:v>26</c:v>
                </c:pt>
              </c:numCache>
            </c:numRef>
          </c:val>
          <c:extLst xmlns:c16r2="http://schemas.microsoft.com/office/drawing/2015/06/chart">
            <c:ext xmlns:c16="http://schemas.microsoft.com/office/drawing/2014/chart" uri="{C3380CC4-5D6E-409C-BE32-E72D297353CC}">
              <c16:uniqueId val="{00000001-4040-40AA-ADA9-9E31C2C4ED8C}"/>
            </c:ext>
          </c:extLst>
        </c:ser>
        <c:ser>
          <c:idx val="2"/>
          <c:order val="2"/>
          <c:tx>
            <c:strRef>
              <c:f>Sheet1!$D$1</c:f>
              <c:strCache>
                <c:ptCount val="1"/>
                <c:pt idx="0">
                  <c:v>Series 13</c:v>
                </c:pt>
              </c:strCache>
            </c:strRef>
          </c:tx>
          <c:spPr>
            <a:solidFill>
              <a:srgbClr val="1B6AA3">
                <a:lumMod val="60000"/>
                <a:lumOff val="40000"/>
              </a:srgbClr>
            </a:solidFill>
            <a:ln w="25400">
              <a:noFill/>
            </a:ln>
          </c:spPr>
          <c:cat>
            <c:numRef>
              <c:f>Sheet1!$A$2:$A$6</c:f>
              <c:numCache>
                <c:formatCode>yyyy/m/d</c:formatCode>
                <c:ptCount val="5"/>
                <c:pt idx="0">
                  <c:v>42125</c:v>
                </c:pt>
                <c:pt idx="1">
                  <c:v>42156</c:v>
                </c:pt>
                <c:pt idx="2">
                  <c:v>42186</c:v>
                </c:pt>
                <c:pt idx="3">
                  <c:v>42217</c:v>
                </c:pt>
                <c:pt idx="4">
                  <c:v>42248</c:v>
                </c:pt>
              </c:numCache>
            </c:numRef>
          </c:cat>
          <c:val>
            <c:numRef>
              <c:f>Sheet1!$D$2:$D$6</c:f>
              <c:numCache>
                <c:formatCode>General</c:formatCode>
                <c:ptCount val="5"/>
                <c:pt idx="0">
                  <c:v>15</c:v>
                </c:pt>
                <c:pt idx="1">
                  <c:v>23</c:v>
                </c:pt>
                <c:pt idx="2">
                  <c:v>60</c:v>
                </c:pt>
                <c:pt idx="3">
                  <c:v>48</c:v>
                </c:pt>
                <c:pt idx="4">
                  <c:v>52</c:v>
                </c:pt>
              </c:numCache>
            </c:numRef>
          </c:val>
          <c:extLst xmlns:c16r2="http://schemas.microsoft.com/office/drawing/2015/06/chart">
            <c:ext xmlns:c16="http://schemas.microsoft.com/office/drawing/2014/chart" uri="{C3380CC4-5D6E-409C-BE32-E72D297353CC}">
              <c16:uniqueId val="{00000002-4040-40AA-ADA9-9E31C2C4ED8C}"/>
            </c:ext>
          </c:extLst>
        </c:ser>
        <c:ser>
          <c:idx val="3"/>
          <c:order val="3"/>
          <c:tx>
            <c:strRef>
              <c:f>Sheet1!$E$1</c:f>
              <c:strCache>
                <c:ptCount val="1"/>
                <c:pt idx="0">
                  <c:v>Series 2</c:v>
                </c:pt>
              </c:strCache>
            </c:strRef>
          </c:tx>
          <c:spPr>
            <a:solidFill>
              <a:srgbClr val="1B6AA3"/>
            </a:solidFill>
          </c:spPr>
          <c:cat>
            <c:numRef>
              <c:f>Sheet1!$A$2:$A$6</c:f>
              <c:numCache>
                <c:formatCode>yyyy/m/d</c:formatCode>
                <c:ptCount val="5"/>
                <c:pt idx="0">
                  <c:v>42125</c:v>
                </c:pt>
                <c:pt idx="1">
                  <c:v>42156</c:v>
                </c:pt>
                <c:pt idx="2">
                  <c:v>42186</c:v>
                </c:pt>
                <c:pt idx="3">
                  <c:v>42217</c:v>
                </c:pt>
                <c:pt idx="4">
                  <c:v>42248</c:v>
                </c:pt>
              </c:numCache>
            </c:numRef>
          </c:cat>
          <c:val>
            <c:numRef>
              <c:f>Sheet1!$E$2:$E$6</c:f>
              <c:numCache>
                <c:formatCode>General</c:formatCode>
                <c:ptCount val="5"/>
                <c:pt idx="0">
                  <c:v>12</c:v>
                </c:pt>
                <c:pt idx="1">
                  <c:v>12</c:v>
                </c:pt>
                <c:pt idx="2">
                  <c:v>12</c:v>
                </c:pt>
                <c:pt idx="3">
                  <c:v>21</c:v>
                </c:pt>
                <c:pt idx="4">
                  <c:v>28</c:v>
                </c:pt>
              </c:numCache>
            </c:numRef>
          </c:val>
          <c:extLst xmlns:c16r2="http://schemas.microsoft.com/office/drawing/2015/06/chart">
            <c:ext xmlns:c16="http://schemas.microsoft.com/office/drawing/2014/chart" uri="{C3380CC4-5D6E-409C-BE32-E72D297353CC}">
              <c16:uniqueId val="{00000003-4040-40AA-ADA9-9E31C2C4ED8C}"/>
            </c:ext>
          </c:extLst>
        </c:ser>
        <c:dLbls>
          <c:showLegendKey val="0"/>
          <c:showVal val="0"/>
          <c:showCatName val="0"/>
          <c:showSerName val="0"/>
          <c:showPercent val="0"/>
          <c:showBubbleSize val="0"/>
        </c:dLbls>
        <c:axId val="123843584"/>
        <c:axId val="123847936"/>
      </c:areaChart>
      <c:dateAx>
        <c:axId val="123843584"/>
        <c:scaling>
          <c:orientation val="minMax"/>
        </c:scaling>
        <c:delete val="0"/>
        <c:axPos val="b"/>
        <c:numFmt formatCode="yyyy/m/d" sourceLinked="1"/>
        <c:majorTickMark val="out"/>
        <c:minorTickMark val="none"/>
        <c:tickLblPos val="nextTo"/>
        <c:txPr>
          <a:bodyPr rot="-60000000" spcFirstLastPara="0" vertOverflow="ellipsis" vert="horz" wrap="square" anchor="ctr" anchorCtr="1"/>
          <a:lstStyle/>
          <a:p>
            <a:pPr>
              <a:defRPr lang="en-US" sz="800" b="0" i="0" u="none" strike="noStrike" kern="1200" baseline="0">
                <a:solidFill>
                  <a:schemeClr val="bg1">
                    <a:lumMod val="75000"/>
                  </a:schemeClr>
                </a:solidFill>
                <a:latin typeface="Open Sans" pitchFamily="34" charset="0"/>
                <a:ea typeface="Open Sans" pitchFamily="34" charset="0"/>
                <a:cs typeface="Open Sans" pitchFamily="34" charset="0"/>
              </a:defRPr>
            </a:pPr>
            <a:endParaRPr lang="zh-CN"/>
          </a:p>
        </c:txPr>
        <c:crossAx val="123847936"/>
        <c:crosses val="autoZero"/>
        <c:auto val="1"/>
        <c:lblOffset val="100"/>
        <c:baseTimeUnit val="months"/>
      </c:dateAx>
      <c:valAx>
        <c:axId val="123847936"/>
        <c:scaling>
          <c:orientation val="minMax"/>
        </c:scaling>
        <c:delete val="0"/>
        <c:axPos val="l"/>
        <c:majorGridlines>
          <c:spPr>
            <a:ln w="9525" cap="flat" cmpd="sng" algn="ctr">
              <a:solidFill>
                <a:schemeClr val="bg1">
                  <a:lumMod val="50000"/>
                  <a:alpha val="5000"/>
                </a:schemeClr>
              </a:solidFill>
              <a:prstDash val="solid"/>
              <a:round/>
            </a:ln>
          </c:spPr>
        </c:majorGridlines>
        <c:numFmt formatCode="General" sourceLinked="1"/>
        <c:majorTickMark val="out"/>
        <c:minorTickMark val="none"/>
        <c:tickLblPos val="nextTo"/>
        <c:txPr>
          <a:bodyPr rot="-60000000" spcFirstLastPara="0" vertOverflow="ellipsis" vert="horz" wrap="square" anchor="ctr" anchorCtr="1"/>
          <a:lstStyle/>
          <a:p>
            <a:pPr>
              <a:defRPr lang="en-US" sz="800" b="0" i="0" u="none" strike="noStrike" kern="1200" baseline="0">
                <a:solidFill>
                  <a:schemeClr val="bg1">
                    <a:lumMod val="75000"/>
                  </a:schemeClr>
                </a:solidFill>
                <a:latin typeface="Open Sans" pitchFamily="34" charset="0"/>
                <a:ea typeface="Open Sans" pitchFamily="34" charset="0"/>
                <a:cs typeface="Open Sans" pitchFamily="34" charset="0"/>
              </a:defRPr>
            </a:pPr>
            <a:endParaRPr lang="zh-CN"/>
          </a:p>
        </c:txPr>
        <c:crossAx val="123843584"/>
        <c:crosses val="autoZero"/>
        <c:crossBetween val="midCat"/>
      </c:valAx>
      <c:spPr>
        <a:noFill/>
        <a:ln>
          <a:noFill/>
        </a:ln>
      </c:spPr>
    </c:plotArea>
    <c:plotVisOnly val="1"/>
    <c:dispBlanksAs val="zero"/>
    <c:showDLblsOverMax val="0"/>
  </c:chart>
  <c:txPr>
    <a:bodyPr/>
    <a:lstStyle/>
    <a:p>
      <a:pPr>
        <a:defRPr lang="zh-CN" sz="800">
          <a:solidFill>
            <a:schemeClr val="bg1">
              <a:lumMod val="75000"/>
            </a:schemeClr>
          </a:solidFill>
          <a:latin typeface="Open Sans" pitchFamily="34" charset="0"/>
          <a:ea typeface="Open Sans" pitchFamily="34" charset="0"/>
          <a:cs typeface="Open Sans" pitchFamily="34" charset="0"/>
        </a:defRPr>
      </a:pPr>
      <a:endParaRPr lang="zh-CN"/>
    </a:p>
  </c:txPr>
  <c:externalData r:id="rId2">
    <c:autoUpdate val="0"/>
  </c:externalData>
</c:chartSpace>
</file>

<file path=ppt/charts/chart8.xml><?xml version="1.0" encoding="utf-8"?>
<c:chartSpace xmlns:c="http://schemas.openxmlformats.org/drawingml/2006/chart" xmlns:a="http://schemas.openxmlformats.org/drawingml/2006/main" xmlns:r="http://schemas.openxmlformats.org/officeDocument/2006/relationships">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lineChart>
        <c:grouping val="standard"/>
        <c:varyColors val="0"/>
        <c:ser>
          <c:idx val="0"/>
          <c:order val="0"/>
          <c:tx>
            <c:strRef>
              <c:f>Sheet1!$B$1</c:f>
              <c:strCache>
                <c:ptCount val="1"/>
                <c:pt idx="0">
                  <c:v>Series 1</c:v>
                </c:pt>
              </c:strCache>
            </c:strRef>
          </c:tx>
          <c:spPr>
            <a:ln w="28575" cap="rnd" cmpd="sng" algn="ctr">
              <a:solidFill>
                <a:srgbClr val="1B6AA3">
                  <a:lumMod val="40000"/>
                  <a:lumOff val="60000"/>
                </a:srgbClr>
              </a:solidFill>
              <a:prstDash val="solid"/>
              <a:round/>
            </a:ln>
          </c:spPr>
          <c:marker>
            <c:symbol val="none"/>
          </c:marker>
          <c:cat>
            <c:numRef>
              <c:f>Sheet1!$A$2:$A$6</c:f>
              <c:numCache>
                <c:formatCode>yyyy/m/d</c:formatCode>
                <c:ptCount val="5"/>
                <c:pt idx="0">
                  <c:v>42125</c:v>
                </c:pt>
                <c:pt idx="1">
                  <c:v>42156</c:v>
                </c:pt>
                <c:pt idx="2">
                  <c:v>42186</c:v>
                </c:pt>
                <c:pt idx="3">
                  <c:v>42217</c:v>
                </c:pt>
                <c:pt idx="4">
                  <c:v>42248</c:v>
                </c:pt>
              </c:numCache>
            </c:numRef>
          </c:cat>
          <c:val>
            <c:numRef>
              <c:f>Sheet1!$B$2:$B$6</c:f>
              <c:numCache>
                <c:formatCode>General</c:formatCode>
                <c:ptCount val="5"/>
                <c:pt idx="0">
                  <c:v>30</c:v>
                </c:pt>
                <c:pt idx="1">
                  <c:v>35</c:v>
                </c:pt>
                <c:pt idx="2">
                  <c:v>25</c:v>
                </c:pt>
                <c:pt idx="3">
                  <c:v>15</c:v>
                </c:pt>
                <c:pt idx="4">
                  <c:v>45</c:v>
                </c:pt>
              </c:numCache>
            </c:numRef>
          </c:val>
          <c:smooth val="0"/>
          <c:extLst xmlns:c16r2="http://schemas.microsoft.com/office/drawing/2015/06/chart">
            <c:ext xmlns:c16="http://schemas.microsoft.com/office/drawing/2014/chart" uri="{C3380CC4-5D6E-409C-BE32-E72D297353CC}">
              <c16:uniqueId val="{00000000-C3E0-4CB9-ABE8-9954DC23FE3B}"/>
            </c:ext>
          </c:extLst>
        </c:ser>
        <c:ser>
          <c:idx val="1"/>
          <c:order val="1"/>
          <c:tx>
            <c:strRef>
              <c:f>Sheet1!$C$1</c:f>
              <c:strCache>
                <c:ptCount val="1"/>
                <c:pt idx="0">
                  <c:v>Series 12</c:v>
                </c:pt>
              </c:strCache>
            </c:strRef>
          </c:tx>
          <c:spPr>
            <a:ln w="28575" cap="rnd" cmpd="sng" algn="ctr">
              <a:solidFill>
                <a:srgbClr val="1B6AA3">
                  <a:lumMod val="75000"/>
                </a:srgbClr>
              </a:solidFill>
              <a:prstDash val="solid"/>
              <a:round/>
            </a:ln>
          </c:spPr>
          <c:marker>
            <c:symbol val="none"/>
          </c:marker>
          <c:cat>
            <c:numRef>
              <c:f>Sheet1!$A$2:$A$6</c:f>
              <c:numCache>
                <c:formatCode>yyyy/m/d</c:formatCode>
                <c:ptCount val="5"/>
                <c:pt idx="0">
                  <c:v>42125</c:v>
                </c:pt>
                <c:pt idx="1">
                  <c:v>42156</c:v>
                </c:pt>
                <c:pt idx="2">
                  <c:v>42186</c:v>
                </c:pt>
                <c:pt idx="3">
                  <c:v>42217</c:v>
                </c:pt>
                <c:pt idx="4">
                  <c:v>42248</c:v>
                </c:pt>
              </c:numCache>
            </c:numRef>
          </c:cat>
          <c:val>
            <c:numRef>
              <c:f>Sheet1!$C$2:$C$6</c:f>
              <c:numCache>
                <c:formatCode>General</c:formatCode>
                <c:ptCount val="5"/>
                <c:pt idx="0">
                  <c:v>40</c:v>
                </c:pt>
                <c:pt idx="1">
                  <c:v>18</c:v>
                </c:pt>
                <c:pt idx="2">
                  <c:v>20</c:v>
                </c:pt>
                <c:pt idx="3">
                  <c:v>30</c:v>
                </c:pt>
                <c:pt idx="4">
                  <c:v>47</c:v>
                </c:pt>
              </c:numCache>
            </c:numRef>
          </c:val>
          <c:smooth val="0"/>
          <c:extLst xmlns:c16r2="http://schemas.microsoft.com/office/drawing/2015/06/chart">
            <c:ext xmlns:c16="http://schemas.microsoft.com/office/drawing/2014/chart" uri="{C3380CC4-5D6E-409C-BE32-E72D297353CC}">
              <c16:uniqueId val="{00000001-C3E0-4CB9-ABE8-9954DC23FE3B}"/>
            </c:ext>
          </c:extLst>
        </c:ser>
        <c:dLbls>
          <c:showLegendKey val="0"/>
          <c:showVal val="0"/>
          <c:showCatName val="0"/>
          <c:showSerName val="0"/>
          <c:showPercent val="0"/>
          <c:showBubbleSize val="0"/>
        </c:dLbls>
        <c:smooth val="0"/>
        <c:axId val="123846848"/>
        <c:axId val="123850112"/>
      </c:lineChart>
      <c:dateAx>
        <c:axId val="123846848"/>
        <c:scaling>
          <c:orientation val="minMax"/>
        </c:scaling>
        <c:delete val="0"/>
        <c:axPos val="b"/>
        <c:numFmt formatCode="yyyy/m/d" sourceLinked="1"/>
        <c:majorTickMark val="out"/>
        <c:minorTickMark val="none"/>
        <c:tickLblPos val="nextTo"/>
        <c:txPr>
          <a:bodyPr rot="-60000000" spcFirstLastPara="0" vertOverflow="ellipsis" vert="horz" wrap="square" anchor="ctr" anchorCtr="1"/>
          <a:lstStyle/>
          <a:p>
            <a:pPr>
              <a:defRPr lang="en-US" sz="800" b="0" i="0" u="none" strike="noStrike" kern="1200" baseline="0">
                <a:solidFill>
                  <a:schemeClr val="bg1">
                    <a:lumMod val="75000"/>
                  </a:schemeClr>
                </a:solidFill>
                <a:latin typeface="Open Sans" pitchFamily="34" charset="0"/>
                <a:ea typeface="Open Sans" pitchFamily="34" charset="0"/>
                <a:cs typeface="Open Sans" pitchFamily="34" charset="0"/>
              </a:defRPr>
            </a:pPr>
            <a:endParaRPr lang="zh-CN"/>
          </a:p>
        </c:txPr>
        <c:crossAx val="123850112"/>
        <c:crosses val="autoZero"/>
        <c:auto val="1"/>
        <c:lblOffset val="100"/>
        <c:baseTimeUnit val="months"/>
      </c:dateAx>
      <c:valAx>
        <c:axId val="123850112"/>
        <c:scaling>
          <c:orientation val="minMax"/>
        </c:scaling>
        <c:delete val="0"/>
        <c:axPos val="l"/>
        <c:majorGridlines>
          <c:spPr>
            <a:ln w="9525" cap="flat" cmpd="sng" algn="ctr">
              <a:solidFill>
                <a:schemeClr val="bg1">
                  <a:lumMod val="50000"/>
                  <a:alpha val="5000"/>
                </a:schemeClr>
              </a:solidFill>
              <a:prstDash val="solid"/>
              <a:round/>
            </a:ln>
          </c:spPr>
        </c:majorGridlines>
        <c:numFmt formatCode="General" sourceLinked="1"/>
        <c:majorTickMark val="out"/>
        <c:minorTickMark val="none"/>
        <c:tickLblPos val="nextTo"/>
        <c:txPr>
          <a:bodyPr rot="-60000000" spcFirstLastPara="0" vertOverflow="ellipsis" vert="horz" wrap="square" anchor="ctr" anchorCtr="1"/>
          <a:lstStyle/>
          <a:p>
            <a:pPr>
              <a:defRPr lang="en-US" sz="800" b="0" i="0" u="none" strike="noStrike" kern="1200" baseline="0">
                <a:solidFill>
                  <a:schemeClr val="bg1">
                    <a:lumMod val="75000"/>
                  </a:schemeClr>
                </a:solidFill>
                <a:latin typeface="Open Sans" pitchFamily="34" charset="0"/>
                <a:ea typeface="Open Sans" pitchFamily="34" charset="0"/>
                <a:cs typeface="Open Sans" pitchFamily="34" charset="0"/>
              </a:defRPr>
            </a:pPr>
            <a:endParaRPr lang="zh-CN"/>
          </a:p>
        </c:txPr>
        <c:crossAx val="123846848"/>
        <c:crosses val="autoZero"/>
        <c:crossBetween val="between"/>
      </c:valAx>
      <c:spPr>
        <a:noFill/>
        <a:ln>
          <a:noFill/>
        </a:ln>
      </c:spPr>
    </c:plotArea>
    <c:plotVisOnly val="1"/>
    <c:dispBlanksAs val="zero"/>
    <c:showDLblsOverMax val="0"/>
  </c:chart>
  <c:txPr>
    <a:bodyPr/>
    <a:lstStyle/>
    <a:p>
      <a:pPr>
        <a:defRPr lang="zh-CN" sz="800">
          <a:solidFill>
            <a:schemeClr val="bg1">
              <a:lumMod val="75000"/>
            </a:schemeClr>
          </a:solidFill>
          <a:latin typeface="Open Sans" pitchFamily="34" charset="0"/>
          <a:ea typeface="Open Sans" pitchFamily="34" charset="0"/>
          <a:cs typeface="Open Sans" pitchFamily="34" charset="0"/>
        </a:defRPr>
      </a:pPr>
      <a:endParaRPr lang="zh-CN"/>
    </a:p>
  </c:txPr>
  <c:externalData r:id="rId2">
    <c:autoUpdate val="0"/>
  </c:externalData>
</c:chartSpace>
</file>

<file path=ppt/charts/chart9.xml><?xml version="1.0" encoding="utf-8"?>
<c:chartSpace xmlns:c="http://schemas.openxmlformats.org/drawingml/2006/chart" xmlns:a="http://schemas.openxmlformats.org/drawingml/2006/main" xmlns:r="http://schemas.openxmlformats.org/officeDocument/2006/relationships">
  <c:date1904 val="0"/>
  <c:lang val="zh-CN"/>
  <c:roundedCorners val="0"/>
  <mc:AlternateContent xmlns:mc="http://schemas.openxmlformats.org/markup-compatibility/2006">
    <mc:Choice xmlns:c14="http://schemas.microsoft.com/office/drawing/2007/8/2/chart" Requires="c14">
      <c14:style val="101"/>
    </mc:Choice>
    <mc:Fallback>
      <c:style val="1"/>
    </mc:Fallback>
  </mc:AlternateContent>
  <c:chart>
    <c:autoTitleDeleted val="1"/>
    <c:plotArea>
      <c:layout>
        <c:manualLayout>
          <c:layoutTarget val="inner"/>
          <c:xMode val="edge"/>
          <c:yMode val="edge"/>
          <c:x val="6.7133738964447895E-2"/>
          <c:y val="4.7187335958005998E-2"/>
          <c:w val="0.869734947904239"/>
          <c:h val="0.81483366141732205"/>
        </c:manualLayout>
      </c:layout>
      <c:lineChart>
        <c:grouping val="standard"/>
        <c:varyColors val="0"/>
        <c:ser>
          <c:idx val="0"/>
          <c:order val="0"/>
          <c:tx>
            <c:strRef>
              <c:f>Sheet1!$B$1</c:f>
              <c:strCache>
                <c:ptCount val="1"/>
                <c:pt idx="0">
                  <c:v>Series 1</c:v>
                </c:pt>
              </c:strCache>
            </c:strRef>
          </c:tx>
          <c:spPr>
            <a:ln w="28575" cap="rnd" cmpd="sng" algn="ctr">
              <a:solidFill>
                <a:schemeClr val="accent2">
                  <a:lumMod val="40000"/>
                  <a:lumOff val="60000"/>
                </a:schemeClr>
              </a:solidFill>
              <a:prstDash val="solid"/>
              <a:round/>
            </a:ln>
          </c:spPr>
          <c:marker>
            <c:spPr>
              <a:solidFill>
                <a:schemeClr val="accent2">
                  <a:lumMod val="40000"/>
                  <a:lumOff val="60000"/>
                </a:schemeClr>
              </a:solidFill>
              <a:ln w="9525" cap="flat" cmpd="sng" algn="ctr">
                <a:solidFill>
                  <a:schemeClr val="accent2">
                    <a:lumMod val="40000"/>
                    <a:lumOff val="60000"/>
                  </a:schemeClr>
                </a:solidFill>
                <a:prstDash val="solid"/>
                <a:round/>
              </a:ln>
            </c:spPr>
          </c:marker>
          <c:cat>
            <c:strRef>
              <c:f>Sheet1!$A$2:$A$5</c:f>
              <c:strCache>
                <c:ptCount val="4"/>
                <c:pt idx="0">
                  <c:v>APRIL</c:v>
                </c:pt>
                <c:pt idx="1">
                  <c:v>MAY</c:v>
                </c:pt>
                <c:pt idx="2">
                  <c:v>JUNI</c:v>
                </c:pt>
                <c:pt idx="3">
                  <c:v>JULY</c:v>
                </c:pt>
              </c:strCache>
            </c:strRef>
          </c:cat>
          <c:val>
            <c:numRef>
              <c:f>Sheet1!$B$2:$B$5</c:f>
              <c:numCache>
                <c:formatCode>General</c:formatCode>
                <c:ptCount val="4"/>
                <c:pt idx="0">
                  <c:v>4.3</c:v>
                </c:pt>
                <c:pt idx="1">
                  <c:v>2.5</c:v>
                </c:pt>
                <c:pt idx="2">
                  <c:v>3.5</c:v>
                </c:pt>
                <c:pt idx="3">
                  <c:v>4.5</c:v>
                </c:pt>
              </c:numCache>
            </c:numRef>
          </c:val>
          <c:smooth val="0"/>
          <c:extLst xmlns:c16r2="http://schemas.microsoft.com/office/drawing/2015/06/chart">
            <c:ext xmlns:c16="http://schemas.microsoft.com/office/drawing/2014/chart" uri="{C3380CC4-5D6E-409C-BE32-E72D297353CC}">
              <c16:uniqueId val="{00000000-02CD-43E9-87A8-88236B7F39E9}"/>
            </c:ext>
          </c:extLst>
        </c:ser>
        <c:ser>
          <c:idx val="1"/>
          <c:order val="1"/>
          <c:tx>
            <c:strRef>
              <c:f>Sheet1!$C$1</c:f>
              <c:strCache>
                <c:ptCount val="1"/>
                <c:pt idx="0">
                  <c:v>Series 2</c:v>
                </c:pt>
              </c:strCache>
            </c:strRef>
          </c:tx>
          <c:spPr>
            <a:ln w="28575" cap="rnd" cmpd="sng" algn="ctr">
              <a:solidFill>
                <a:schemeClr val="accent2">
                  <a:lumMod val="60000"/>
                  <a:lumOff val="40000"/>
                </a:schemeClr>
              </a:solidFill>
              <a:prstDash val="solid"/>
              <a:round/>
            </a:ln>
          </c:spPr>
          <c:marker>
            <c:spPr>
              <a:solidFill>
                <a:schemeClr val="accent2">
                  <a:lumMod val="60000"/>
                  <a:lumOff val="40000"/>
                </a:schemeClr>
              </a:solidFill>
              <a:ln w="9525" cap="flat" cmpd="sng" algn="ctr">
                <a:solidFill>
                  <a:schemeClr val="accent2">
                    <a:lumMod val="60000"/>
                    <a:lumOff val="40000"/>
                  </a:schemeClr>
                </a:solidFill>
                <a:prstDash val="solid"/>
                <a:round/>
              </a:ln>
            </c:spPr>
          </c:marker>
          <c:cat>
            <c:strRef>
              <c:f>Sheet1!$A$2:$A$5</c:f>
              <c:strCache>
                <c:ptCount val="4"/>
                <c:pt idx="0">
                  <c:v>APRIL</c:v>
                </c:pt>
                <c:pt idx="1">
                  <c:v>MAY</c:v>
                </c:pt>
                <c:pt idx="2">
                  <c:v>JUNI</c:v>
                </c:pt>
                <c:pt idx="3">
                  <c:v>JULY</c:v>
                </c:pt>
              </c:strCache>
            </c:strRef>
          </c:cat>
          <c:val>
            <c:numRef>
              <c:f>Sheet1!$C$2:$C$5</c:f>
              <c:numCache>
                <c:formatCode>General</c:formatCode>
                <c:ptCount val="4"/>
                <c:pt idx="0">
                  <c:v>2.4</c:v>
                </c:pt>
                <c:pt idx="1">
                  <c:v>4.4000000000000004</c:v>
                </c:pt>
                <c:pt idx="2">
                  <c:v>1.8</c:v>
                </c:pt>
                <c:pt idx="3">
                  <c:v>2.8</c:v>
                </c:pt>
              </c:numCache>
            </c:numRef>
          </c:val>
          <c:smooth val="0"/>
          <c:extLst xmlns:c16r2="http://schemas.microsoft.com/office/drawing/2015/06/chart">
            <c:ext xmlns:c16="http://schemas.microsoft.com/office/drawing/2014/chart" uri="{C3380CC4-5D6E-409C-BE32-E72D297353CC}">
              <c16:uniqueId val="{00000001-02CD-43E9-87A8-88236B7F39E9}"/>
            </c:ext>
          </c:extLst>
        </c:ser>
        <c:ser>
          <c:idx val="2"/>
          <c:order val="2"/>
          <c:tx>
            <c:strRef>
              <c:f>Sheet1!$D$1</c:f>
              <c:strCache>
                <c:ptCount val="1"/>
                <c:pt idx="0">
                  <c:v>Series 3</c:v>
                </c:pt>
              </c:strCache>
            </c:strRef>
          </c:tx>
          <c:spPr>
            <a:ln w="28575" cap="rnd" cmpd="sng" algn="ctr">
              <a:solidFill>
                <a:schemeClr val="accent2">
                  <a:lumMod val="75000"/>
                </a:schemeClr>
              </a:solidFill>
              <a:prstDash val="solid"/>
              <a:round/>
            </a:ln>
          </c:spPr>
          <c:marker>
            <c:spPr>
              <a:solidFill>
                <a:schemeClr val="accent2">
                  <a:lumMod val="75000"/>
                </a:schemeClr>
              </a:solidFill>
              <a:ln w="9525" cap="flat" cmpd="sng" algn="ctr">
                <a:solidFill>
                  <a:schemeClr val="accent2">
                    <a:lumMod val="75000"/>
                  </a:schemeClr>
                </a:solidFill>
                <a:prstDash val="solid"/>
                <a:round/>
              </a:ln>
            </c:spPr>
          </c:marker>
          <c:cat>
            <c:strRef>
              <c:f>Sheet1!$A$2:$A$5</c:f>
              <c:strCache>
                <c:ptCount val="4"/>
                <c:pt idx="0">
                  <c:v>APRIL</c:v>
                </c:pt>
                <c:pt idx="1">
                  <c:v>MAY</c:v>
                </c:pt>
                <c:pt idx="2">
                  <c:v>JUNI</c:v>
                </c:pt>
                <c:pt idx="3">
                  <c:v>JULY</c:v>
                </c:pt>
              </c:strCache>
            </c:strRef>
          </c:cat>
          <c:val>
            <c:numRef>
              <c:f>Sheet1!$D$2:$D$5</c:f>
              <c:numCache>
                <c:formatCode>General</c:formatCode>
                <c:ptCount val="4"/>
                <c:pt idx="0">
                  <c:v>2</c:v>
                </c:pt>
                <c:pt idx="1">
                  <c:v>2</c:v>
                </c:pt>
                <c:pt idx="2">
                  <c:v>3</c:v>
                </c:pt>
                <c:pt idx="3">
                  <c:v>5</c:v>
                </c:pt>
              </c:numCache>
            </c:numRef>
          </c:val>
          <c:smooth val="0"/>
          <c:extLst xmlns:c16r2="http://schemas.microsoft.com/office/drawing/2015/06/chart">
            <c:ext xmlns:c16="http://schemas.microsoft.com/office/drawing/2014/chart" uri="{C3380CC4-5D6E-409C-BE32-E72D297353CC}">
              <c16:uniqueId val="{00000002-02CD-43E9-87A8-88236B7F39E9}"/>
            </c:ext>
          </c:extLst>
        </c:ser>
        <c:dLbls>
          <c:showLegendKey val="0"/>
          <c:showVal val="0"/>
          <c:showCatName val="0"/>
          <c:showSerName val="0"/>
          <c:showPercent val="0"/>
          <c:showBubbleSize val="0"/>
        </c:dLbls>
        <c:marker val="1"/>
        <c:smooth val="0"/>
        <c:axId val="368305200"/>
        <c:axId val="368309552"/>
      </c:lineChart>
      <c:catAx>
        <c:axId val="368305200"/>
        <c:scaling>
          <c:orientation val="minMax"/>
        </c:scaling>
        <c:delete val="0"/>
        <c:axPos val="b"/>
        <c:numFmt formatCode="General" sourceLinked="0"/>
        <c:majorTickMark val="none"/>
        <c:minorTickMark val="none"/>
        <c:tickLblPos val="nextTo"/>
        <c:spPr>
          <a:ln w="9525" cap="flat" cmpd="sng" algn="ctr">
            <a:solidFill>
              <a:schemeClr val="bg1">
                <a:lumMod val="75000"/>
              </a:schemeClr>
            </a:solidFill>
            <a:prstDash val="solid"/>
            <a:round/>
          </a:ln>
        </c:spPr>
        <c:txPr>
          <a:bodyPr rot="-60000000" spcFirstLastPara="0" vertOverflow="ellipsis" vert="horz" wrap="square" anchor="ctr" anchorCtr="1"/>
          <a:lstStyle/>
          <a:p>
            <a:pPr>
              <a:defRPr lang="en-US" sz="1000" b="0" i="0" u="none" strike="noStrike" kern="1200" baseline="0">
                <a:solidFill>
                  <a:schemeClr val="bg1">
                    <a:lumMod val="65000"/>
                  </a:schemeClr>
                </a:solidFill>
                <a:latin typeface="Open Sans" pitchFamily="34" charset="0"/>
                <a:ea typeface="Open Sans" pitchFamily="34" charset="0"/>
                <a:cs typeface="Open Sans" pitchFamily="34" charset="0"/>
              </a:defRPr>
            </a:pPr>
            <a:endParaRPr lang="zh-CN"/>
          </a:p>
        </c:txPr>
        <c:crossAx val="368309552"/>
        <c:crosses val="autoZero"/>
        <c:auto val="1"/>
        <c:lblAlgn val="ctr"/>
        <c:lblOffset val="100"/>
        <c:noMultiLvlLbl val="0"/>
      </c:catAx>
      <c:valAx>
        <c:axId val="368309552"/>
        <c:scaling>
          <c:orientation val="minMax"/>
        </c:scaling>
        <c:delete val="0"/>
        <c:axPos val="l"/>
        <c:numFmt formatCode="General" sourceLinked="1"/>
        <c:majorTickMark val="none"/>
        <c:minorTickMark val="none"/>
        <c:tickLblPos val="nextTo"/>
        <c:spPr>
          <a:ln w="9525" cap="flat" cmpd="sng" algn="ctr">
            <a:solidFill>
              <a:schemeClr val="bg1">
                <a:lumMod val="75000"/>
              </a:schemeClr>
            </a:solidFill>
            <a:prstDash val="solid"/>
            <a:round/>
          </a:ln>
        </c:spPr>
        <c:txPr>
          <a:bodyPr rot="-60000000" spcFirstLastPara="0" vertOverflow="ellipsis" vert="horz" wrap="square" anchor="ctr" anchorCtr="1"/>
          <a:lstStyle/>
          <a:p>
            <a:pPr>
              <a:defRPr lang="en-US" sz="1000" b="0" i="0" u="none" strike="noStrike" kern="1200" baseline="0">
                <a:solidFill>
                  <a:schemeClr val="bg1">
                    <a:lumMod val="65000"/>
                  </a:schemeClr>
                </a:solidFill>
                <a:latin typeface="Open Sans" pitchFamily="34" charset="0"/>
                <a:ea typeface="Open Sans" pitchFamily="34" charset="0"/>
                <a:cs typeface="Open Sans" pitchFamily="34" charset="0"/>
              </a:defRPr>
            </a:pPr>
            <a:endParaRPr lang="zh-CN"/>
          </a:p>
        </c:txPr>
        <c:crossAx val="368305200"/>
        <c:crosses val="autoZero"/>
        <c:crossBetween val="between"/>
      </c:valAx>
    </c:plotArea>
    <c:plotVisOnly val="1"/>
    <c:dispBlanksAs val="gap"/>
    <c:showDLblsOverMax val="0"/>
  </c:chart>
  <c:txPr>
    <a:bodyPr/>
    <a:lstStyle/>
    <a:p>
      <a:pPr>
        <a:defRPr lang="zh-CN" sz="1000">
          <a:solidFill>
            <a:schemeClr val="bg1">
              <a:lumMod val="65000"/>
            </a:schemeClr>
          </a:solidFill>
          <a:latin typeface="Open Sans" pitchFamily="34" charset="0"/>
          <a:ea typeface="Open Sans" pitchFamily="34" charset="0"/>
          <a:cs typeface="Open Sans" pitchFamily="34" charset="0"/>
        </a:defRPr>
      </a:pPr>
      <a:endParaRPr lang="zh-CN"/>
    </a:p>
  </c:txPr>
  <c:externalData r:id="rId1">
    <c:autoUpdate val="0"/>
  </c:externalData>
</c:chartSpace>
</file>

<file path=ppt/diagrams/colors1.xml><?xml version="1.0" encoding="utf-8"?>
<dgm:colorsDef xmlns:dgm="http://schemas.openxmlformats.org/drawingml/2006/diagram" xmlns:a="http://schemas.openxmlformats.org/drawingml/2006/main" uniqueId="urn:microsoft.com/office/officeart/2005/8/colors/colorful1#6">
  <dgm:title val=""/>
  <dgm:desc val=""/>
  <dgm:catLst>
    <dgm:cat type="colorful" pri="10100"/>
  </dgm:catLst>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ImgPlace1">
    <dgm:fillClrLst>
      <a:schemeClr val="accent1">
        <a:tint val="50000"/>
      </a:schemeClr>
      <a:schemeClr val="accent1">
        <a:tint val="20000"/>
      </a:schemeClr>
    </dgm:fillClrLst>
    <dgm:linClrLst meth="repeat">
      <a:schemeClr val="lt1"/>
    </dgm:linClrLst>
    <dgm:effectClrLst/>
    <dgm:txLinClrLst/>
    <dgm:txFillClrLst meth="repeat">
      <a:schemeClr val="lt1"/>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ImgPlace1">
    <dgm:fillClrLst>
      <a:schemeClr val="accent1">
        <a:tint val="50000"/>
      </a:schemeClr>
      <a:schemeClr val="accent1">
        <a:tint val="20000"/>
      </a:schemeClr>
    </dgm:fillClrLst>
    <dgm:linClrLst meth="repeat">
      <a:schemeClr val="lt1"/>
    </dgm:linClrLst>
    <dgm:effectClrLst/>
    <dgm:txLinClrLst/>
    <dgm:txFillClrLst meth="repeat">
      <a:schemeClr val="lt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colorsDef>
</file>

<file path=ppt/diagrams/colors2.xml><?xml version="1.0" encoding="utf-8"?>
<dgm:colorsDef xmlns:dgm="http://schemas.openxmlformats.org/drawingml/2006/diagram" xmlns:a="http://schemas.openxmlformats.org/drawingml/2006/main" uniqueId="urn:microsoft.com/office/officeart/2005/8/colors/accent1_2#1">
  <dgm:title val=""/>
  <dgm:desc val=""/>
  <dgm:catLst>
    <dgm:cat type="accent1" pri="11200"/>
  </dgm:catLst>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colorsDef>
</file>

<file path=ppt/diagrams/data1.xml><?xml version="1.0" encoding="utf-8"?>
<dgm:dataModel xmlns:dgm="http://schemas.openxmlformats.org/drawingml/2006/diagram" xmlns:a="http://schemas.openxmlformats.org/drawingml/2006/main">
  <dgm:ptLst>
    <dgm:pt modelId="{F013052C-82AD-40C0-B765-AB9B3DFA16CC}" type="doc">
      <dgm:prSet loTypeId="urn:microsoft.com/office/officeart/2005/8/layout/cycle3#1" loCatId="cycle" qsTypeId="urn:microsoft.com/office/officeart/2005/8/quickstyle/simple1#1" qsCatId="simple" csTypeId="urn:microsoft.com/office/officeart/2005/8/colors/colorful1#6" csCatId="colorful" phldr="1"/>
      <dgm:spPr/>
      <dgm:t>
        <a:bodyPr/>
        <a:lstStyle/>
        <a:p>
          <a:endParaRPr lang="id-ID"/>
        </a:p>
      </dgm:t>
    </dgm:pt>
    <dgm:pt modelId="{C4E18EBD-965C-49C5-817C-2A89EC5DF304}">
      <dgm:prSet phldrT="[Text]" custT="1"/>
      <dgm:spPr>
        <a:solidFill>
          <a:schemeClr val="accent2"/>
        </a:solidFill>
      </dgm:spPr>
      <dgm:t>
        <a:bodyPr/>
        <a:lstStyle/>
        <a:p>
          <a:endParaRPr lang="id-ID" sz="1800" dirty="0"/>
        </a:p>
      </dgm:t>
    </dgm:pt>
    <dgm:pt modelId="{D5B8C5AB-B11C-4BCA-8DA8-E4DEED2E1AC6}" type="parTrans" cxnId="{A5F6D177-97AF-42E6-9349-3E16D570C17F}">
      <dgm:prSet/>
      <dgm:spPr/>
      <dgm:t>
        <a:bodyPr/>
        <a:lstStyle/>
        <a:p>
          <a:endParaRPr lang="id-ID"/>
        </a:p>
      </dgm:t>
    </dgm:pt>
    <dgm:pt modelId="{2C0AD0C7-02E5-4E7E-9CF8-233F81EEB652}" type="sibTrans" cxnId="{A5F6D177-97AF-42E6-9349-3E16D570C17F}">
      <dgm:prSet/>
      <dgm:spPr/>
      <dgm:t>
        <a:bodyPr/>
        <a:lstStyle/>
        <a:p>
          <a:endParaRPr lang="id-ID"/>
        </a:p>
      </dgm:t>
    </dgm:pt>
    <dgm:pt modelId="{7206A464-0DD9-484E-9D0E-97A110C734C3}">
      <dgm:prSet phldrT="[Text]" custT="1"/>
      <dgm:spPr>
        <a:solidFill>
          <a:schemeClr val="accent2"/>
        </a:solidFill>
      </dgm:spPr>
      <dgm:t>
        <a:bodyPr/>
        <a:lstStyle/>
        <a:p>
          <a:endParaRPr lang="id-ID" sz="2000" dirty="0"/>
        </a:p>
      </dgm:t>
    </dgm:pt>
    <dgm:pt modelId="{59DC58F1-CAFA-4E8F-81F2-780496CA714F}" type="parTrans" cxnId="{BEF91C5F-EF63-447F-B347-38A97A2574E1}">
      <dgm:prSet/>
      <dgm:spPr/>
      <dgm:t>
        <a:bodyPr/>
        <a:lstStyle/>
        <a:p>
          <a:endParaRPr lang="id-ID"/>
        </a:p>
      </dgm:t>
    </dgm:pt>
    <dgm:pt modelId="{A3A39347-EFF0-4CEC-A354-48B665A4218E}" type="sibTrans" cxnId="{BEF91C5F-EF63-447F-B347-38A97A2574E1}">
      <dgm:prSet/>
      <dgm:spPr/>
      <dgm:t>
        <a:bodyPr/>
        <a:lstStyle/>
        <a:p>
          <a:endParaRPr lang="id-ID"/>
        </a:p>
      </dgm:t>
    </dgm:pt>
    <dgm:pt modelId="{9F8DDEF9-EBDF-4E6E-8E87-E0DB3BE48153}">
      <dgm:prSet phldrT="[Text]" custT="1"/>
      <dgm:spPr>
        <a:solidFill>
          <a:schemeClr val="accent2"/>
        </a:solidFill>
      </dgm:spPr>
      <dgm:t>
        <a:bodyPr/>
        <a:lstStyle/>
        <a:p>
          <a:endParaRPr lang="id-ID" sz="1800" dirty="0"/>
        </a:p>
      </dgm:t>
    </dgm:pt>
    <dgm:pt modelId="{77490054-D989-444C-928B-F34AEFDA8BCC}" type="parTrans" cxnId="{A3E61B77-D5DC-455F-9394-D21A6F3E1181}">
      <dgm:prSet/>
      <dgm:spPr/>
      <dgm:t>
        <a:bodyPr/>
        <a:lstStyle/>
        <a:p>
          <a:endParaRPr lang="id-ID"/>
        </a:p>
      </dgm:t>
    </dgm:pt>
    <dgm:pt modelId="{D6FCE0A1-16C2-48E3-877B-4FCFEE14124A}" type="sibTrans" cxnId="{A3E61B77-D5DC-455F-9394-D21A6F3E1181}">
      <dgm:prSet/>
      <dgm:spPr/>
      <dgm:t>
        <a:bodyPr/>
        <a:lstStyle/>
        <a:p>
          <a:endParaRPr lang="id-ID"/>
        </a:p>
      </dgm:t>
    </dgm:pt>
    <dgm:pt modelId="{5C4D2A29-7D00-422F-B303-0C2BFBE44081}">
      <dgm:prSet phldrT="[Text]" custT="1"/>
      <dgm:spPr>
        <a:solidFill>
          <a:schemeClr val="accent2"/>
        </a:solidFill>
      </dgm:spPr>
      <dgm:t>
        <a:bodyPr/>
        <a:lstStyle/>
        <a:p>
          <a:endParaRPr lang="id-ID" sz="1800" dirty="0"/>
        </a:p>
      </dgm:t>
    </dgm:pt>
    <dgm:pt modelId="{36D037B0-E3F2-4E9E-B659-E781DED4D724}" type="parTrans" cxnId="{37B3E69A-938C-483D-96B6-C75E9AA01ED0}">
      <dgm:prSet/>
      <dgm:spPr/>
      <dgm:t>
        <a:bodyPr/>
        <a:lstStyle/>
        <a:p>
          <a:endParaRPr lang="id-ID"/>
        </a:p>
      </dgm:t>
    </dgm:pt>
    <dgm:pt modelId="{0EBF36B0-91F8-4C40-A7C3-DA57ADF5902A}" type="sibTrans" cxnId="{37B3E69A-938C-483D-96B6-C75E9AA01ED0}">
      <dgm:prSet/>
      <dgm:spPr/>
      <dgm:t>
        <a:bodyPr/>
        <a:lstStyle/>
        <a:p>
          <a:endParaRPr lang="id-ID"/>
        </a:p>
      </dgm:t>
    </dgm:pt>
    <dgm:pt modelId="{CA8C915B-A975-4904-8104-D3558DF4CD34}" type="pres">
      <dgm:prSet presAssocID="{F013052C-82AD-40C0-B765-AB9B3DFA16CC}" presName="Name0" presStyleCnt="0">
        <dgm:presLayoutVars>
          <dgm:dir/>
          <dgm:resizeHandles val="exact"/>
        </dgm:presLayoutVars>
      </dgm:prSet>
      <dgm:spPr/>
      <dgm:t>
        <a:bodyPr/>
        <a:lstStyle/>
        <a:p>
          <a:endParaRPr lang="zh-CN" altLang="en-US"/>
        </a:p>
      </dgm:t>
    </dgm:pt>
    <dgm:pt modelId="{A416648F-47AF-4762-A5E1-4AC5AA1E9ACA}" type="pres">
      <dgm:prSet presAssocID="{F013052C-82AD-40C0-B765-AB9B3DFA16CC}" presName="cycle" presStyleCnt="0"/>
      <dgm:spPr/>
    </dgm:pt>
    <dgm:pt modelId="{BCF71FFA-5E90-4D4C-A8AB-7BAC2FB16A5D}" type="pres">
      <dgm:prSet presAssocID="{C4E18EBD-965C-49C5-817C-2A89EC5DF304}" presName="nodeFirstNode" presStyleLbl="node1" presStyleIdx="0" presStyleCnt="4" custScaleX="78968" custRadScaleRad="100568" custRadScaleInc="8458">
        <dgm:presLayoutVars>
          <dgm:bulletEnabled val="1"/>
        </dgm:presLayoutVars>
      </dgm:prSet>
      <dgm:spPr/>
      <dgm:t>
        <a:bodyPr/>
        <a:lstStyle/>
        <a:p>
          <a:endParaRPr lang="zh-CN" altLang="en-US"/>
        </a:p>
      </dgm:t>
    </dgm:pt>
    <dgm:pt modelId="{1649D0D4-28C6-45FC-87C8-D53DDEFF0384}" type="pres">
      <dgm:prSet presAssocID="{2C0AD0C7-02E5-4E7E-9CF8-233F81EEB652}" presName="sibTransFirstNode" presStyleLbl="bgShp" presStyleIdx="0" presStyleCnt="1"/>
      <dgm:spPr/>
      <dgm:t>
        <a:bodyPr/>
        <a:lstStyle/>
        <a:p>
          <a:endParaRPr lang="zh-CN" altLang="en-US"/>
        </a:p>
      </dgm:t>
    </dgm:pt>
    <dgm:pt modelId="{8CB5A2E9-E5CA-4311-B3C0-74A8EC456B78}" type="pres">
      <dgm:prSet presAssocID="{7206A464-0DD9-484E-9D0E-97A110C734C3}" presName="nodeFollowingNodes" presStyleLbl="node1" presStyleIdx="1" presStyleCnt="4" custScaleX="78968" custRadScaleRad="110669">
        <dgm:presLayoutVars>
          <dgm:bulletEnabled val="1"/>
        </dgm:presLayoutVars>
      </dgm:prSet>
      <dgm:spPr/>
      <dgm:t>
        <a:bodyPr/>
        <a:lstStyle/>
        <a:p>
          <a:endParaRPr lang="zh-CN" altLang="en-US"/>
        </a:p>
      </dgm:t>
    </dgm:pt>
    <dgm:pt modelId="{C229547C-F03D-4FAA-98F3-4F015D0AB2E5}" type="pres">
      <dgm:prSet presAssocID="{9F8DDEF9-EBDF-4E6E-8E87-E0DB3BE48153}" presName="nodeFollowingNodes" presStyleLbl="node1" presStyleIdx="2" presStyleCnt="4" custScaleX="78968" custRadScaleRad="104163" custRadScaleInc="125133">
        <dgm:presLayoutVars>
          <dgm:bulletEnabled val="1"/>
        </dgm:presLayoutVars>
      </dgm:prSet>
      <dgm:spPr/>
      <dgm:t>
        <a:bodyPr/>
        <a:lstStyle/>
        <a:p>
          <a:endParaRPr lang="zh-CN" altLang="en-US"/>
        </a:p>
      </dgm:t>
    </dgm:pt>
    <dgm:pt modelId="{17F0959E-AD6D-41A9-8798-74071E6B38B2}" type="pres">
      <dgm:prSet presAssocID="{5C4D2A29-7D00-422F-B303-0C2BFBE44081}" presName="nodeFollowingNodes" presStyleLbl="node1" presStyleIdx="3" presStyleCnt="4" custScaleX="78968" custRadScaleRad="98041" custRadScaleInc="-134724">
        <dgm:presLayoutVars>
          <dgm:bulletEnabled val="1"/>
        </dgm:presLayoutVars>
      </dgm:prSet>
      <dgm:spPr/>
      <dgm:t>
        <a:bodyPr/>
        <a:lstStyle/>
        <a:p>
          <a:endParaRPr lang="zh-CN" altLang="en-US"/>
        </a:p>
      </dgm:t>
    </dgm:pt>
  </dgm:ptLst>
  <dgm:cxnLst>
    <dgm:cxn modelId="{A3E61B77-D5DC-455F-9394-D21A6F3E1181}" srcId="{F013052C-82AD-40C0-B765-AB9B3DFA16CC}" destId="{9F8DDEF9-EBDF-4E6E-8E87-E0DB3BE48153}" srcOrd="2" destOrd="0" parTransId="{77490054-D989-444C-928B-F34AEFDA8BCC}" sibTransId="{D6FCE0A1-16C2-48E3-877B-4FCFEE14124A}"/>
    <dgm:cxn modelId="{BEF91C5F-EF63-447F-B347-38A97A2574E1}" srcId="{F013052C-82AD-40C0-B765-AB9B3DFA16CC}" destId="{7206A464-0DD9-484E-9D0E-97A110C734C3}" srcOrd="1" destOrd="0" parTransId="{59DC58F1-CAFA-4E8F-81F2-780496CA714F}" sibTransId="{A3A39347-EFF0-4CEC-A354-48B665A4218E}"/>
    <dgm:cxn modelId="{2756D522-3141-4F2C-A341-F959D323B667}" type="presOf" srcId="{5C4D2A29-7D00-422F-B303-0C2BFBE44081}" destId="{17F0959E-AD6D-41A9-8798-74071E6B38B2}" srcOrd="0" destOrd="0" presId="urn:microsoft.com/office/officeart/2005/8/layout/cycle3#1"/>
    <dgm:cxn modelId="{09F71DF6-4311-4910-A697-998F5A2E7477}" type="presOf" srcId="{2C0AD0C7-02E5-4E7E-9CF8-233F81EEB652}" destId="{1649D0D4-28C6-45FC-87C8-D53DDEFF0384}" srcOrd="0" destOrd="0" presId="urn:microsoft.com/office/officeart/2005/8/layout/cycle3#1"/>
    <dgm:cxn modelId="{B424FB36-BFAC-4B09-9595-2BC572046452}" type="presOf" srcId="{9F8DDEF9-EBDF-4E6E-8E87-E0DB3BE48153}" destId="{C229547C-F03D-4FAA-98F3-4F015D0AB2E5}" srcOrd="0" destOrd="0" presId="urn:microsoft.com/office/officeart/2005/8/layout/cycle3#1"/>
    <dgm:cxn modelId="{4F59BD5C-4993-4065-B369-1A9BD584C50E}" type="presOf" srcId="{7206A464-0DD9-484E-9D0E-97A110C734C3}" destId="{8CB5A2E9-E5CA-4311-B3C0-74A8EC456B78}" srcOrd="0" destOrd="0" presId="urn:microsoft.com/office/officeart/2005/8/layout/cycle3#1"/>
    <dgm:cxn modelId="{8CBCFDE3-C085-4FD6-8FF4-165806199F1A}" type="presOf" srcId="{F013052C-82AD-40C0-B765-AB9B3DFA16CC}" destId="{CA8C915B-A975-4904-8104-D3558DF4CD34}" srcOrd="0" destOrd="0" presId="urn:microsoft.com/office/officeart/2005/8/layout/cycle3#1"/>
    <dgm:cxn modelId="{37B3E69A-938C-483D-96B6-C75E9AA01ED0}" srcId="{F013052C-82AD-40C0-B765-AB9B3DFA16CC}" destId="{5C4D2A29-7D00-422F-B303-0C2BFBE44081}" srcOrd="3" destOrd="0" parTransId="{36D037B0-E3F2-4E9E-B659-E781DED4D724}" sibTransId="{0EBF36B0-91F8-4C40-A7C3-DA57ADF5902A}"/>
    <dgm:cxn modelId="{A5F6D177-97AF-42E6-9349-3E16D570C17F}" srcId="{F013052C-82AD-40C0-B765-AB9B3DFA16CC}" destId="{C4E18EBD-965C-49C5-817C-2A89EC5DF304}" srcOrd="0" destOrd="0" parTransId="{D5B8C5AB-B11C-4BCA-8DA8-E4DEED2E1AC6}" sibTransId="{2C0AD0C7-02E5-4E7E-9CF8-233F81EEB652}"/>
    <dgm:cxn modelId="{C00585B3-1F1B-46A3-B7B9-D54955D7B8A7}" type="presOf" srcId="{C4E18EBD-965C-49C5-817C-2A89EC5DF304}" destId="{BCF71FFA-5E90-4D4C-A8AB-7BAC2FB16A5D}" srcOrd="0" destOrd="0" presId="urn:microsoft.com/office/officeart/2005/8/layout/cycle3#1"/>
    <dgm:cxn modelId="{0823529A-30B5-44AA-94BA-CF9592B321C2}" type="presParOf" srcId="{CA8C915B-A975-4904-8104-D3558DF4CD34}" destId="{A416648F-47AF-4762-A5E1-4AC5AA1E9ACA}" srcOrd="0" destOrd="0" presId="urn:microsoft.com/office/officeart/2005/8/layout/cycle3#1"/>
    <dgm:cxn modelId="{974FB0BF-ED6D-4C3A-B54A-060352673807}" type="presParOf" srcId="{A416648F-47AF-4762-A5E1-4AC5AA1E9ACA}" destId="{BCF71FFA-5E90-4D4C-A8AB-7BAC2FB16A5D}" srcOrd="0" destOrd="0" presId="urn:microsoft.com/office/officeart/2005/8/layout/cycle3#1"/>
    <dgm:cxn modelId="{1090FB63-A743-4405-81D8-5141D649D810}" type="presParOf" srcId="{A416648F-47AF-4762-A5E1-4AC5AA1E9ACA}" destId="{1649D0D4-28C6-45FC-87C8-D53DDEFF0384}" srcOrd="1" destOrd="0" presId="urn:microsoft.com/office/officeart/2005/8/layout/cycle3#1"/>
    <dgm:cxn modelId="{01A30FE6-594D-4DC7-B2FC-3543A239C2E4}" type="presParOf" srcId="{A416648F-47AF-4762-A5E1-4AC5AA1E9ACA}" destId="{8CB5A2E9-E5CA-4311-B3C0-74A8EC456B78}" srcOrd="2" destOrd="0" presId="urn:microsoft.com/office/officeart/2005/8/layout/cycle3#1"/>
    <dgm:cxn modelId="{6C5F436E-B97B-4471-9425-00FEB24CE109}" type="presParOf" srcId="{A416648F-47AF-4762-A5E1-4AC5AA1E9ACA}" destId="{C229547C-F03D-4FAA-98F3-4F015D0AB2E5}" srcOrd="3" destOrd="0" presId="urn:microsoft.com/office/officeart/2005/8/layout/cycle3#1"/>
    <dgm:cxn modelId="{17555062-8FE4-444A-A1C3-009522C1AD2C}" type="presParOf" srcId="{A416648F-47AF-4762-A5E1-4AC5AA1E9ACA}" destId="{17F0959E-AD6D-41A9-8798-74071E6B38B2}" srcOrd="4" destOrd="0" presId="urn:microsoft.com/office/officeart/2005/8/layout/cycle3#1"/>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2.xml><?xml version="1.0" encoding="utf-8"?>
<dgm:dataModel xmlns:dgm="http://schemas.openxmlformats.org/drawingml/2006/diagram" xmlns:a="http://schemas.openxmlformats.org/drawingml/2006/main">
  <dgm:ptLst>
    <dgm:pt modelId="{31CDFD29-5600-451F-91B5-2109C28768B9}" type="doc">
      <dgm:prSet loTypeId="urn:microsoft.com/office/officeart/2005/8/layout/matrix2" loCatId="matrix" qsTypeId="urn:microsoft.com/office/officeart/2005/8/quickstyle/simple1#2" qsCatId="simple" csTypeId="urn:microsoft.com/office/officeart/2005/8/colors/accent1_2#1" csCatId="accent1" phldr="1"/>
      <dgm:spPr/>
      <dgm:t>
        <a:bodyPr/>
        <a:lstStyle/>
        <a:p>
          <a:endParaRPr lang="en-US"/>
        </a:p>
      </dgm:t>
    </dgm:pt>
    <dgm:pt modelId="{8F50B8B5-888D-4864-9E59-5AE47A8EC6C0}">
      <dgm:prSet phldrT="[Text]" custT="1"/>
      <dgm:spPr>
        <a:solidFill>
          <a:schemeClr val="accent2"/>
        </a:solidFill>
      </dgm:spPr>
      <dgm:t>
        <a:bodyPr/>
        <a:lstStyle/>
        <a:p>
          <a:r>
            <a:rPr lang="en-US" sz="1000" dirty="0"/>
            <a:t> </a:t>
          </a:r>
        </a:p>
      </dgm:t>
    </dgm:pt>
    <dgm:pt modelId="{2C53C54F-5B24-4F71-A2BF-9FBAE97FE0CD}" type="parTrans" cxnId="{068110C7-7222-49FE-9C8C-014EBE9A1707}">
      <dgm:prSet/>
      <dgm:spPr/>
      <dgm:t>
        <a:bodyPr/>
        <a:lstStyle/>
        <a:p>
          <a:endParaRPr lang="en-US"/>
        </a:p>
      </dgm:t>
    </dgm:pt>
    <dgm:pt modelId="{60BC0E20-D399-476A-9392-464DF2C45E71}" type="sibTrans" cxnId="{068110C7-7222-49FE-9C8C-014EBE9A1707}">
      <dgm:prSet/>
      <dgm:spPr/>
      <dgm:t>
        <a:bodyPr/>
        <a:lstStyle/>
        <a:p>
          <a:endParaRPr lang="en-US"/>
        </a:p>
      </dgm:t>
    </dgm:pt>
    <dgm:pt modelId="{0C90414D-D9D7-4FE1-A564-EA9D368CF73D}">
      <dgm:prSet phldrT="[Text]" custT="1"/>
      <dgm:spPr>
        <a:solidFill>
          <a:schemeClr val="accent2">
            <a:lumMod val="60000"/>
            <a:lumOff val="40000"/>
          </a:schemeClr>
        </a:solidFill>
      </dgm:spPr>
      <dgm:t>
        <a:bodyPr/>
        <a:lstStyle/>
        <a:p>
          <a:r>
            <a:rPr lang="en-US" sz="1000" dirty="0"/>
            <a:t> </a:t>
          </a:r>
        </a:p>
      </dgm:t>
    </dgm:pt>
    <dgm:pt modelId="{5212712A-32B4-4C10-AF30-09620D0BE98C}" type="parTrans" cxnId="{FBFFDB7F-DC4B-4328-B336-4920A3B56704}">
      <dgm:prSet/>
      <dgm:spPr/>
      <dgm:t>
        <a:bodyPr/>
        <a:lstStyle/>
        <a:p>
          <a:endParaRPr lang="en-US"/>
        </a:p>
      </dgm:t>
    </dgm:pt>
    <dgm:pt modelId="{463130C0-7F28-4B70-BBBE-5813EDDD52DD}" type="sibTrans" cxnId="{FBFFDB7F-DC4B-4328-B336-4920A3B56704}">
      <dgm:prSet/>
      <dgm:spPr/>
      <dgm:t>
        <a:bodyPr/>
        <a:lstStyle/>
        <a:p>
          <a:endParaRPr lang="en-US"/>
        </a:p>
      </dgm:t>
    </dgm:pt>
    <dgm:pt modelId="{1983DEEF-2178-49E4-AC73-9D26197ABA4D}">
      <dgm:prSet phldrT="[Text]" custT="1"/>
      <dgm:spPr>
        <a:solidFill>
          <a:schemeClr val="accent2">
            <a:lumMod val="40000"/>
            <a:lumOff val="60000"/>
          </a:schemeClr>
        </a:solidFill>
      </dgm:spPr>
      <dgm:t>
        <a:bodyPr/>
        <a:lstStyle/>
        <a:p>
          <a:r>
            <a:rPr lang="en-US" sz="1000" dirty="0"/>
            <a:t> </a:t>
          </a:r>
        </a:p>
      </dgm:t>
    </dgm:pt>
    <dgm:pt modelId="{0CAC87AC-3D72-4FDC-AF53-5444962E6414}" type="parTrans" cxnId="{1B173D51-BDED-4FC0-82F5-ACD5C90D0662}">
      <dgm:prSet/>
      <dgm:spPr/>
      <dgm:t>
        <a:bodyPr/>
        <a:lstStyle/>
        <a:p>
          <a:endParaRPr lang="en-US"/>
        </a:p>
      </dgm:t>
    </dgm:pt>
    <dgm:pt modelId="{756D256D-8589-4A16-8F37-B6CC7E81711B}" type="sibTrans" cxnId="{1B173D51-BDED-4FC0-82F5-ACD5C90D0662}">
      <dgm:prSet/>
      <dgm:spPr/>
      <dgm:t>
        <a:bodyPr/>
        <a:lstStyle/>
        <a:p>
          <a:endParaRPr lang="en-US"/>
        </a:p>
      </dgm:t>
    </dgm:pt>
    <dgm:pt modelId="{CB20022C-5AD3-4067-916D-15599D927FC5}">
      <dgm:prSet phldrT="[Text]" custT="1"/>
      <dgm:spPr>
        <a:solidFill>
          <a:schemeClr val="accent2">
            <a:lumMod val="20000"/>
            <a:lumOff val="80000"/>
          </a:schemeClr>
        </a:solidFill>
      </dgm:spPr>
      <dgm:t>
        <a:bodyPr/>
        <a:lstStyle/>
        <a:p>
          <a:r>
            <a:rPr lang="en-US" sz="1000" dirty="0"/>
            <a:t> </a:t>
          </a:r>
        </a:p>
      </dgm:t>
    </dgm:pt>
    <dgm:pt modelId="{DF2E454A-F4B1-4803-97B7-58472CEADBEB}" type="parTrans" cxnId="{A2600C31-CB8E-42D1-8F93-725647A776BF}">
      <dgm:prSet/>
      <dgm:spPr/>
      <dgm:t>
        <a:bodyPr/>
        <a:lstStyle/>
        <a:p>
          <a:endParaRPr lang="en-US"/>
        </a:p>
      </dgm:t>
    </dgm:pt>
    <dgm:pt modelId="{8A55484D-B6D0-4A7B-98BA-C0A38181BA63}" type="sibTrans" cxnId="{A2600C31-CB8E-42D1-8F93-725647A776BF}">
      <dgm:prSet/>
      <dgm:spPr/>
      <dgm:t>
        <a:bodyPr/>
        <a:lstStyle/>
        <a:p>
          <a:endParaRPr lang="en-US"/>
        </a:p>
      </dgm:t>
    </dgm:pt>
    <dgm:pt modelId="{14090DB9-0A23-4C3E-963F-AC6488D34277}" type="pres">
      <dgm:prSet presAssocID="{31CDFD29-5600-451F-91B5-2109C28768B9}" presName="matrix" presStyleCnt="0">
        <dgm:presLayoutVars>
          <dgm:chMax val="1"/>
          <dgm:dir/>
          <dgm:resizeHandles val="exact"/>
        </dgm:presLayoutVars>
      </dgm:prSet>
      <dgm:spPr/>
      <dgm:t>
        <a:bodyPr/>
        <a:lstStyle/>
        <a:p>
          <a:endParaRPr lang="zh-CN" altLang="en-US"/>
        </a:p>
      </dgm:t>
    </dgm:pt>
    <dgm:pt modelId="{8F782FA5-10F4-4D7C-B52F-BDC2F0BC9843}" type="pres">
      <dgm:prSet presAssocID="{31CDFD29-5600-451F-91B5-2109C28768B9}" presName="axisShape" presStyleLbl="bgShp" presStyleIdx="0" presStyleCnt="1"/>
      <dgm:spPr>
        <a:solidFill>
          <a:schemeClr val="bg1">
            <a:lumMod val="95000"/>
          </a:schemeClr>
        </a:solidFill>
      </dgm:spPr>
    </dgm:pt>
    <dgm:pt modelId="{B8CA5C69-06DE-4B06-B0A3-7BB569CBF1A4}" type="pres">
      <dgm:prSet presAssocID="{31CDFD29-5600-451F-91B5-2109C28768B9}" presName="rect1" presStyleLbl="node1" presStyleIdx="0" presStyleCnt="4">
        <dgm:presLayoutVars>
          <dgm:chMax val="0"/>
          <dgm:chPref val="0"/>
          <dgm:bulletEnabled val="1"/>
        </dgm:presLayoutVars>
      </dgm:prSet>
      <dgm:spPr>
        <a:prstGeom prst="ellipse">
          <a:avLst/>
        </a:prstGeom>
      </dgm:spPr>
      <dgm:t>
        <a:bodyPr/>
        <a:lstStyle/>
        <a:p>
          <a:endParaRPr lang="zh-CN" altLang="en-US"/>
        </a:p>
      </dgm:t>
    </dgm:pt>
    <dgm:pt modelId="{6B02FEFB-1E12-4B61-8DB6-EF3EC71E4AA3}" type="pres">
      <dgm:prSet presAssocID="{31CDFD29-5600-451F-91B5-2109C28768B9}" presName="rect2" presStyleLbl="node1" presStyleIdx="1" presStyleCnt="4">
        <dgm:presLayoutVars>
          <dgm:chMax val="0"/>
          <dgm:chPref val="0"/>
          <dgm:bulletEnabled val="1"/>
        </dgm:presLayoutVars>
      </dgm:prSet>
      <dgm:spPr>
        <a:prstGeom prst="ellipse">
          <a:avLst/>
        </a:prstGeom>
      </dgm:spPr>
      <dgm:t>
        <a:bodyPr/>
        <a:lstStyle/>
        <a:p>
          <a:endParaRPr lang="zh-CN" altLang="en-US"/>
        </a:p>
      </dgm:t>
    </dgm:pt>
    <dgm:pt modelId="{4461674B-7841-4BB7-8DDF-01A840B3B8AA}" type="pres">
      <dgm:prSet presAssocID="{31CDFD29-5600-451F-91B5-2109C28768B9}" presName="rect3" presStyleLbl="node1" presStyleIdx="2" presStyleCnt="4">
        <dgm:presLayoutVars>
          <dgm:chMax val="0"/>
          <dgm:chPref val="0"/>
          <dgm:bulletEnabled val="1"/>
        </dgm:presLayoutVars>
      </dgm:prSet>
      <dgm:spPr>
        <a:prstGeom prst="ellipse">
          <a:avLst/>
        </a:prstGeom>
      </dgm:spPr>
      <dgm:t>
        <a:bodyPr/>
        <a:lstStyle/>
        <a:p>
          <a:endParaRPr lang="zh-CN" altLang="en-US"/>
        </a:p>
      </dgm:t>
    </dgm:pt>
    <dgm:pt modelId="{B2D5FB7F-98A4-4FE8-8120-F832B0FED003}" type="pres">
      <dgm:prSet presAssocID="{31CDFD29-5600-451F-91B5-2109C28768B9}" presName="rect4" presStyleLbl="node1" presStyleIdx="3" presStyleCnt="4">
        <dgm:presLayoutVars>
          <dgm:chMax val="0"/>
          <dgm:chPref val="0"/>
          <dgm:bulletEnabled val="1"/>
        </dgm:presLayoutVars>
      </dgm:prSet>
      <dgm:spPr>
        <a:prstGeom prst="ellipse">
          <a:avLst/>
        </a:prstGeom>
      </dgm:spPr>
      <dgm:t>
        <a:bodyPr/>
        <a:lstStyle/>
        <a:p>
          <a:endParaRPr lang="zh-CN" altLang="en-US"/>
        </a:p>
      </dgm:t>
    </dgm:pt>
  </dgm:ptLst>
  <dgm:cxnLst>
    <dgm:cxn modelId="{FC7E1A21-5F33-419C-B0CD-5AB04CA6FDD0}" type="presOf" srcId="{1983DEEF-2178-49E4-AC73-9D26197ABA4D}" destId="{4461674B-7841-4BB7-8DDF-01A840B3B8AA}" srcOrd="0" destOrd="0" presId="urn:microsoft.com/office/officeart/2005/8/layout/matrix2"/>
    <dgm:cxn modelId="{A2600C31-CB8E-42D1-8F93-725647A776BF}" srcId="{31CDFD29-5600-451F-91B5-2109C28768B9}" destId="{CB20022C-5AD3-4067-916D-15599D927FC5}" srcOrd="3" destOrd="0" parTransId="{DF2E454A-F4B1-4803-97B7-58472CEADBEB}" sibTransId="{8A55484D-B6D0-4A7B-98BA-C0A38181BA63}"/>
    <dgm:cxn modelId="{068110C7-7222-49FE-9C8C-014EBE9A1707}" srcId="{31CDFD29-5600-451F-91B5-2109C28768B9}" destId="{8F50B8B5-888D-4864-9E59-5AE47A8EC6C0}" srcOrd="0" destOrd="0" parTransId="{2C53C54F-5B24-4F71-A2BF-9FBAE97FE0CD}" sibTransId="{60BC0E20-D399-476A-9392-464DF2C45E71}"/>
    <dgm:cxn modelId="{797D4662-9DA6-44E4-B4E3-5360EA267BA5}" type="presOf" srcId="{CB20022C-5AD3-4067-916D-15599D927FC5}" destId="{B2D5FB7F-98A4-4FE8-8120-F832B0FED003}" srcOrd="0" destOrd="0" presId="urn:microsoft.com/office/officeart/2005/8/layout/matrix2"/>
    <dgm:cxn modelId="{FBFFDB7F-DC4B-4328-B336-4920A3B56704}" srcId="{31CDFD29-5600-451F-91B5-2109C28768B9}" destId="{0C90414D-D9D7-4FE1-A564-EA9D368CF73D}" srcOrd="1" destOrd="0" parTransId="{5212712A-32B4-4C10-AF30-09620D0BE98C}" sibTransId="{463130C0-7F28-4B70-BBBE-5813EDDD52DD}"/>
    <dgm:cxn modelId="{EB26607D-74E2-4D48-BB1B-AFAA6887FFAC}" type="presOf" srcId="{8F50B8B5-888D-4864-9E59-5AE47A8EC6C0}" destId="{B8CA5C69-06DE-4B06-B0A3-7BB569CBF1A4}" srcOrd="0" destOrd="0" presId="urn:microsoft.com/office/officeart/2005/8/layout/matrix2"/>
    <dgm:cxn modelId="{BF4D9A3D-198B-421D-8431-700EC0FC4111}" type="presOf" srcId="{0C90414D-D9D7-4FE1-A564-EA9D368CF73D}" destId="{6B02FEFB-1E12-4B61-8DB6-EF3EC71E4AA3}" srcOrd="0" destOrd="0" presId="urn:microsoft.com/office/officeart/2005/8/layout/matrix2"/>
    <dgm:cxn modelId="{1B173D51-BDED-4FC0-82F5-ACD5C90D0662}" srcId="{31CDFD29-5600-451F-91B5-2109C28768B9}" destId="{1983DEEF-2178-49E4-AC73-9D26197ABA4D}" srcOrd="2" destOrd="0" parTransId="{0CAC87AC-3D72-4FDC-AF53-5444962E6414}" sibTransId="{756D256D-8589-4A16-8F37-B6CC7E81711B}"/>
    <dgm:cxn modelId="{5CE2D837-7D65-440D-887B-286349BD5995}" type="presOf" srcId="{31CDFD29-5600-451F-91B5-2109C28768B9}" destId="{14090DB9-0A23-4C3E-963F-AC6488D34277}" srcOrd="0" destOrd="0" presId="urn:microsoft.com/office/officeart/2005/8/layout/matrix2"/>
    <dgm:cxn modelId="{81F94D87-B552-4153-8A12-112635C4B6FB}" type="presParOf" srcId="{14090DB9-0A23-4C3E-963F-AC6488D34277}" destId="{8F782FA5-10F4-4D7C-B52F-BDC2F0BC9843}" srcOrd="0" destOrd="0" presId="urn:microsoft.com/office/officeart/2005/8/layout/matrix2"/>
    <dgm:cxn modelId="{97F1C967-17AC-4C99-95CE-F3F65A7D3B6D}" type="presParOf" srcId="{14090DB9-0A23-4C3E-963F-AC6488D34277}" destId="{B8CA5C69-06DE-4B06-B0A3-7BB569CBF1A4}" srcOrd="1" destOrd="0" presId="urn:microsoft.com/office/officeart/2005/8/layout/matrix2"/>
    <dgm:cxn modelId="{A2CE949C-E7B5-461B-9F5C-A03E1C16DE9E}" type="presParOf" srcId="{14090DB9-0A23-4C3E-963F-AC6488D34277}" destId="{6B02FEFB-1E12-4B61-8DB6-EF3EC71E4AA3}" srcOrd="2" destOrd="0" presId="urn:microsoft.com/office/officeart/2005/8/layout/matrix2"/>
    <dgm:cxn modelId="{542A1949-0DF3-46C6-9CF6-196790F47047}" type="presParOf" srcId="{14090DB9-0A23-4C3E-963F-AC6488D34277}" destId="{4461674B-7841-4BB7-8DDF-01A840B3B8AA}" srcOrd="3" destOrd="0" presId="urn:microsoft.com/office/officeart/2005/8/layout/matrix2"/>
    <dgm:cxn modelId="{6FC82C5E-BA07-4572-B17E-0707100F53CA}" type="presParOf" srcId="{14090DB9-0A23-4C3E-963F-AC6488D34277}" destId="{B2D5FB7F-98A4-4FE8-8120-F832B0FED003}" srcOrd="4" destOrd="0" presId="urn:microsoft.com/office/officeart/2005/8/layout/matrix2"/>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1649D0D4-28C6-45FC-87C8-D53DDEFF0384}">
      <dsp:nvSpPr>
        <dsp:cNvPr id="0" name=""/>
        <dsp:cNvSpPr/>
      </dsp:nvSpPr>
      <dsp:spPr>
        <a:xfrm>
          <a:off x="799160" y="115142"/>
          <a:ext cx="3235774" cy="3235774"/>
        </a:xfrm>
        <a:prstGeom prst="circularArrow">
          <a:avLst>
            <a:gd name="adj1" fmla="val 4668"/>
            <a:gd name="adj2" fmla="val 272909"/>
            <a:gd name="adj3" fmla="val 13796668"/>
            <a:gd name="adj4" fmla="val 17408541"/>
            <a:gd name="adj5" fmla="val 4847"/>
          </a:avLst>
        </a:prstGeom>
        <a:solidFill>
          <a:schemeClr val="accent2">
            <a:tint val="40000"/>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BCF71FFA-5E90-4D4C-A8AB-7BAC2FB16A5D}">
      <dsp:nvSpPr>
        <dsp:cNvPr id="0" name=""/>
        <dsp:cNvSpPr/>
      </dsp:nvSpPr>
      <dsp:spPr>
        <a:xfrm>
          <a:off x="1631892" y="315"/>
          <a:ext cx="1570309" cy="994269"/>
        </a:xfrm>
        <a:prstGeom prst="roundRect">
          <a:avLst/>
        </a:prstGeom>
        <a:solidFill>
          <a:schemeClr val="accent2"/>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68580" tIns="68580" rIns="68580" bIns="68580" numCol="1" spcCol="1270" anchor="ctr" anchorCtr="0">
          <a:noAutofit/>
        </a:bodyPr>
        <a:lstStyle/>
        <a:p>
          <a:pPr lvl="0" algn="ctr" defTabSz="800100">
            <a:lnSpc>
              <a:spcPct val="90000"/>
            </a:lnSpc>
            <a:spcBef>
              <a:spcPct val="0"/>
            </a:spcBef>
            <a:spcAft>
              <a:spcPct val="35000"/>
            </a:spcAft>
          </a:pPr>
          <a:endParaRPr lang="id-ID" sz="1800" kern="1200" dirty="0"/>
        </a:p>
      </dsp:txBody>
      <dsp:txXfrm>
        <a:off x="1680428" y="48851"/>
        <a:ext cx="1473237" cy="897197"/>
      </dsp:txXfrm>
    </dsp:sp>
    <dsp:sp modelId="{8CB5A2E9-E5CA-4311-B3C0-74A8EC456B78}">
      <dsp:nvSpPr>
        <dsp:cNvPr id="0" name=""/>
        <dsp:cNvSpPr/>
      </dsp:nvSpPr>
      <dsp:spPr>
        <a:xfrm>
          <a:off x="2793751" y="1162179"/>
          <a:ext cx="1570309" cy="994269"/>
        </a:xfrm>
        <a:prstGeom prst="roundRect">
          <a:avLst/>
        </a:prstGeom>
        <a:solidFill>
          <a:schemeClr val="accent2"/>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76200" tIns="76200" rIns="76200" bIns="76200" numCol="1" spcCol="1270" anchor="ctr" anchorCtr="0">
          <a:noAutofit/>
        </a:bodyPr>
        <a:lstStyle/>
        <a:p>
          <a:pPr lvl="0" algn="ctr" defTabSz="889000">
            <a:lnSpc>
              <a:spcPct val="90000"/>
            </a:lnSpc>
            <a:spcBef>
              <a:spcPct val="0"/>
            </a:spcBef>
            <a:spcAft>
              <a:spcPct val="35000"/>
            </a:spcAft>
          </a:pPr>
          <a:endParaRPr lang="id-ID" sz="2000" kern="1200" dirty="0"/>
        </a:p>
      </dsp:txBody>
      <dsp:txXfrm>
        <a:off x="2842287" y="1210715"/>
        <a:ext cx="1473237" cy="897197"/>
      </dsp:txXfrm>
    </dsp:sp>
    <dsp:sp modelId="{C229547C-F03D-4FAA-98F3-4F015D0AB2E5}">
      <dsp:nvSpPr>
        <dsp:cNvPr id="0" name=""/>
        <dsp:cNvSpPr/>
      </dsp:nvSpPr>
      <dsp:spPr>
        <a:xfrm>
          <a:off x="297710" y="1160156"/>
          <a:ext cx="1570309" cy="994269"/>
        </a:xfrm>
        <a:prstGeom prst="roundRect">
          <a:avLst/>
        </a:prstGeom>
        <a:solidFill>
          <a:schemeClr val="accent2"/>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68580" tIns="68580" rIns="68580" bIns="68580" numCol="1" spcCol="1270" anchor="ctr" anchorCtr="0">
          <a:noAutofit/>
        </a:bodyPr>
        <a:lstStyle/>
        <a:p>
          <a:pPr lvl="0" algn="ctr" defTabSz="800100">
            <a:lnSpc>
              <a:spcPct val="90000"/>
            </a:lnSpc>
            <a:spcBef>
              <a:spcPct val="0"/>
            </a:spcBef>
            <a:spcAft>
              <a:spcPct val="35000"/>
            </a:spcAft>
          </a:pPr>
          <a:endParaRPr lang="id-ID" sz="1800" kern="1200" dirty="0"/>
        </a:p>
      </dsp:txBody>
      <dsp:txXfrm>
        <a:off x="346246" y="1208692"/>
        <a:ext cx="1473237" cy="897197"/>
      </dsp:txXfrm>
    </dsp:sp>
    <dsp:sp modelId="{17F0959E-AD6D-41A9-8798-74071E6B38B2}">
      <dsp:nvSpPr>
        <dsp:cNvPr id="0" name=""/>
        <dsp:cNvSpPr/>
      </dsp:nvSpPr>
      <dsp:spPr>
        <a:xfrm>
          <a:off x="1646781" y="2292782"/>
          <a:ext cx="1570309" cy="994269"/>
        </a:xfrm>
        <a:prstGeom prst="roundRect">
          <a:avLst/>
        </a:prstGeom>
        <a:solidFill>
          <a:schemeClr val="accent2"/>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68580" tIns="68580" rIns="68580" bIns="68580" numCol="1" spcCol="1270" anchor="ctr" anchorCtr="0">
          <a:noAutofit/>
        </a:bodyPr>
        <a:lstStyle/>
        <a:p>
          <a:pPr lvl="0" algn="ctr" defTabSz="800100">
            <a:lnSpc>
              <a:spcPct val="90000"/>
            </a:lnSpc>
            <a:spcBef>
              <a:spcPct val="0"/>
            </a:spcBef>
            <a:spcAft>
              <a:spcPct val="35000"/>
            </a:spcAft>
          </a:pPr>
          <a:endParaRPr lang="id-ID" sz="1800" kern="1200" dirty="0"/>
        </a:p>
      </dsp:txBody>
      <dsp:txXfrm>
        <a:off x="1695317" y="2341318"/>
        <a:ext cx="1473237" cy="897197"/>
      </dsp:txXfrm>
    </dsp:sp>
  </dsp:spTree>
</dsp:drawing>
</file>

<file path=ppt/diagrams/drawing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8F782FA5-10F4-4D7C-B52F-BDC2F0BC9843}">
      <dsp:nvSpPr>
        <dsp:cNvPr id="0" name=""/>
        <dsp:cNvSpPr/>
      </dsp:nvSpPr>
      <dsp:spPr>
        <a:xfrm>
          <a:off x="763711" y="0"/>
          <a:ext cx="3054850" cy="3054850"/>
        </a:xfrm>
        <a:prstGeom prst="quadArrow">
          <a:avLst>
            <a:gd name="adj1" fmla="val 2000"/>
            <a:gd name="adj2" fmla="val 4000"/>
            <a:gd name="adj3" fmla="val 5000"/>
          </a:avLst>
        </a:prstGeom>
        <a:solidFill>
          <a:schemeClr val="bg1">
            <a:lumMod val="95000"/>
          </a:schemeClr>
        </a:solidFill>
        <a:ln>
          <a:noFill/>
        </a:ln>
        <a:effectLst/>
      </dsp:spPr>
      <dsp:style>
        <a:lnRef idx="0">
          <a:scrgbClr r="0" g="0" b="0"/>
        </a:lnRef>
        <a:fillRef idx="1">
          <a:scrgbClr r="0" g="0" b="0"/>
        </a:fillRef>
        <a:effectRef idx="0">
          <a:scrgbClr r="0" g="0" b="0"/>
        </a:effectRef>
        <a:fontRef idx="minor"/>
      </dsp:style>
    </dsp:sp>
    <dsp:sp modelId="{B8CA5C69-06DE-4B06-B0A3-7BB569CBF1A4}">
      <dsp:nvSpPr>
        <dsp:cNvPr id="0" name=""/>
        <dsp:cNvSpPr/>
      </dsp:nvSpPr>
      <dsp:spPr>
        <a:xfrm>
          <a:off x="962277" y="198565"/>
          <a:ext cx="1221940" cy="1221940"/>
        </a:xfrm>
        <a:prstGeom prst="ellipse">
          <a:avLst/>
        </a:prstGeom>
        <a:solidFill>
          <a:schemeClr val="accent2"/>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38100" tIns="38100" rIns="38100" bIns="38100" numCol="1" spcCol="1270" anchor="ctr" anchorCtr="0">
          <a:noAutofit/>
        </a:bodyPr>
        <a:lstStyle/>
        <a:p>
          <a:pPr lvl="0" algn="ctr" defTabSz="444500">
            <a:lnSpc>
              <a:spcPct val="90000"/>
            </a:lnSpc>
            <a:spcBef>
              <a:spcPct val="0"/>
            </a:spcBef>
            <a:spcAft>
              <a:spcPct val="35000"/>
            </a:spcAft>
          </a:pPr>
          <a:r>
            <a:rPr lang="en-US" sz="1000" kern="1200" dirty="0"/>
            <a:t> </a:t>
          </a:r>
        </a:p>
      </dsp:txBody>
      <dsp:txXfrm>
        <a:off x="1141226" y="377514"/>
        <a:ext cx="864042" cy="864042"/>
      </dsp:txXfrm>
    </dsp:sp>
    <dsp:sp modelId="{6B02FEFB-1E12-4B61-8DB6-EF3EC71E4AA3}">
      <dsp:nvSpPr>
        <dsp:cNvPr id="0" name=""/>
        <dsp:cNvSpPr/>
      </dsp:nvSpPr>
      <dsp:spPr>
        <a:xfrm>
          <a:off x="2398056" y="198565"/>
          <a:ext cx="1221940" cy="1221940"/>
        </a:xfrm>
        <a:prstGeom prst="ellipse">
          <a:avLst/>
        </a:prstGeom>
        <a:solidFill>
          <a:schemeClr val="accent2">
            <a:lumMod val="60000"/>
            <a:lumOff val="4000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38100" tIns="38100" rIns="38100" bIns="38100" numCol="1" spcCol="1270" anchor="ctr" anchorCtr="0">
          <a:noAutofit/>
        </a:bodyPr>
        <a:lstStyle/>
        <a:p>
          <a:pPr lvl="0" algn="ctr" defTabSz="444500">
            <a:lnSpc>
              <a:spcPct val="90000"/>
            </a:lnSpc>
            <a:spcBef>
              <a:spcPct val="0"/>
            </a:spcBef>
            <a:spcAft>
              <a:spcPct val="35000"/>
            </a:spcAft>
          </a:pPr>
          <a:r>
            <a:rPr lang="en-US" sz="1000" kern="1200" dirty="0"/>
            <a:t> </a:t>
          </a:r>
        </a:p>
      </dsp:txBody>
      <dsp:txXfrm>
        <a:off x="2577005" y="377514"/>
        <a:ext cx="864042" cy="864042"/>
      </dsp:txXfrm>
    </dsp:sp>
    <dsp:sp modelId="{4461674B-7841-4BB7-8DDF-01A840B3B8AA}">
      <dsp:nvSpPr>
        <dsp:cNvPr id="0" name=""/>
        <dsp:cNvSpPr/>
      </dsp:nvSpPr>
      <dsp:spPr>
        <a:xfrm>
          <a:off x="962277" y="1634344"/>
          <a:ext cx="1221940" cy="1221940"/>
        </a:xfrm>
        <a:prstGeom prst="ellipse">
          <a:avLst/>
        </a:prstGeom>
        <a:solidFill>
          <a:schemeClr val="accent2">
            <a:lumMod val="40000"/>
            <a:lumOff val="6000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38100" tIns="38100" rIns="38100" bIns="38100" numCol="1" spcCol="1270" anchor="ctr" anchorCtr="0">
          <a:noAutofit/>
        </a:bodyPr>
        <a:lstStyle/>
        <a:p>
          <a:pPr lvl="0" algn="ctr" defTabSz="444500">
            <a:lnSpc>
              <a:spcPct val="90000"/>
            </a:lnSpc>
            <a:spcBef>
              <a:spcPct val="0"/>
            </a:spcBef>
            <a:spcAft>
              <a:spcPct val="35000"/>
            </a:spcAft>
          </a:pPr>
          <a:r>
            <a:rPr lang="en-US" sz="1000" kern="1200" dirty="0"/>
            <a:t> </a:t>
          </a:r>
        </a:p>
      </dsp:txBody>
      <dsp:txXfrm>
        <a:off x="1141226" y="1813293"/>
        <a:ext cx="864042" cy="864042"/>
      </dsp:txXfrm>
    </dsp:sp>
    <dsp:sp modelId="{B2D5FB7F-98A4-4FE8-8120-F832B0FED003}">
      <dsp:nvSpPr>
        <dsp:cNvPr id="0" name=""/>
        <dsp:cNvSpPr/>
      </dsp:nvSpPr>
      <dsp:spPr>
        <a:xfrm>
          <a:off x="2398056" y="1634344"/>
          <a:ext cx="1221940" cy="1221940"/>
        </a:xfrm>
        <a:prstGeom prst="ellipse">
          <a:avLst/>
        </a:prstGeom>
        <a:solidFill>
          <a:schemeClr val="accent2">
            <a:lumMod val="20000"/>
            <a:lumOff val="8000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38100" tIns="38100" rIns="38100" bIns="38100" numCol="1" spcCol="1270" anchor="ctr" anchorCtr="0">
          <a:noAutofit/>
        </a:bodyPr>
        <a:lstStyle/>
        <a:p>
          <a:pPr lvl="0" algn="ctr" defTabSz="444500">
            <a:lnSpc>
              <a:spcPct val="90000"/>
            </a:lnSpc>
            <a:spcBef>
              <a:spcPct val="0"/>
            </a:spcBef>
            <a:spcAft>
              <a:spcPct val="35000"/>
            </a:spcAft>
          </a:pPr>
          <a:r>
            <a:rPr lang="en-US" sz="1000" kern="1200" dirty="0"/>
            <a:t> </a:t>
          </a:r>
        </a:p>
      </dsp:txBody>
      <dsp:txXfrm>
        <a:off x="2577005" y="1813293"/>
        <a:ext cx="864042" cy="864042"/>
      </dsp:txXfrm>
    </dsp:sp>
  </dsp:spTree>
</dsp:drawing>
</file>

<file path=ppt/diagrams/layout1.xml><?xml version="1.0" encoding="utf-8"?>
<dgm:layoutDef xmlns:dgm="http://schemas.openxmlformats.org/drawingml/2006/diagram" xmlns:a="http://schemas.openxmlformats.org/drawingml/2006/main" uniqueId="urn:microsoft.com/office/officeart/2005/8/layout/cycle3#1">
  <dgm:title val=""/>
  <dgm:desc val=""/>
  <dgm:catLst>
    <dgm:cat type="cycle" pri="5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Name0">
    <dgm:varLst>
      <dgm:dir/>
      <dgm:resizeHandles val="exact"/>
    </dgm:varLst>
    <dgm:choose name="Name1">
      <dgm:if name="Name2" axis="ch" ptType="node" func="cnt" op="equ" val="2">
        <dgm:alg type="composite">
          <dgm:param type="ar" val="0.9"/>
        </dgm:alg>
        <dgm:shape xmlns:r="http://schemas.openxmlformats.org/officeDocument/2006/relationships" r:blip="">
          <dgm:adjLst/>
        </dgm:shape>
        <dgm:presOf/>
        <dgm:constrLst>
          <dgm:constr type="primFontSz" for="ch" ptType="node" op="equ" val="65"/>
          <dgm:constr type="ctrX" for="ch" forName="node1" refType="w" fact="0.5"/>
          <dgm:constr type="t" for="ch" forName="node1"/>
          <dgm:constr type="w" for="ch" forName="node1" refType="w" fact="0.8"/>
          <dgm:constr type="h" for="ch" forName="node1" refType="w" refFor="ch" refForName="node1" fact="0.5"/>
          <dgm:constr type="ctrX" for="ch" forName="sibTrans" refType="w" fact="0.5"/>
          <dgm:constr type="t" for="ch" forName="sibTrans"/>
          <dgm:constr type="w" for="ch" forName="sibTrans" refType="w" fact="0.8"/>
          <dgm:constr type="h" for="ch" forName="sibTrans" refType="w" refFor="ch" refForName="node1" fact="0.5"/>
          <dgm:constr type="userA" for="ch" forName="sibTrans" refType="w" fact="1.07"/>
          <dgm:constr type="ctrX" for="ch" forName="node2" refType="w" fact="0.5"/>
          <dgm:constr type="b" for="ch" forName="node2" refType="h"/>
          <dgm:constr type="w" for="ch" forName="node2" refType="w" fact="0.8"/>
          <dgm:constr type="h" for="ch" forName="node2" refType="w" refFor="ch" refForName="node1" fact="0.5"/>
          <dgm:constr type="l" for="ch" forName="sp1"/>
          <dgm:constr type="t" for="ch" forName="sp1" refType="h" fact="0.5"/>
          <dgm:constr type="w" for="ch" forName="sp1" val="1"/>
          <dgm:constr type="h" for="ch" forName="sp1" val="1"/>
          <dgm:constr type="r" for="ch" forName="sp2" refType="w"/>
          <dgm:constr type="t" for="ch" forName="sp2" refType="h" fact="0.5"/>
          <dgm:constr type="w" for="ch" forName="sp2" val="1"/>
          <dgm:constr type="h" for="ch" forName="sp2" val="1"/>
        </dgm:constrLst>
        <dgm:ruleLst/>
      </dgm:if>
      <dgm:else name="Name3">
        <dgm:alg type="composite"/>
        <dgm:shape xmlns:r="http://schemas.openxmlformats.org/officeDocument/2006/relationships" r:blip="">
          <dgm:adjLst/>
        </dgm:shape>
        <dgm:presOf/>
        <dgm:constrLst>
          <dgm:constr type="primFontSz" for="ch" ptType="node" op="equ" val="65"/>
        </dgm:constrLst>
        <dgm:ruleLst/>
      </dgm:else>
    </dgm:choose>
    <dgm:choose name="Name4">
      <dgm:if name="Name5" axis="ch" ptType="node" func="cnt" op="equ" val="2">
        <dgm:layoutNode name="node1">
          <dgm:varLst>
            <dgm:bulletEnabled val="1"/>
          </dgm:varLst>
          <dgm:alg type="tx"/>
          <dgm:shape xmlns:r="http://schemas.openxmlformats.org/officeDocument/2006/relationships" type="roundRect" r:blip="">
            <dgm:adjLst/>
          </dgm:shape>
          <dgm:presOf axis="ch desOrSelf" ptType="node node" st="1 1" cnt="1 0"/>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sibTrans" styleLbl="bgShp">
          <dgm:choose name="Name6">
            <dgm:if name="Name7" func="var" arg="dir" op="equ" val="norm">
              <dgm:alg type="conn">
                <dgm:param type="dstNode" val="node1"/>
                <dgm:param type="connRout" val="longCurve"/>
                <dgm:param type="begPts" val="midR"/>
                <dgm:param type="endPts" val="midL"/>
              </dgm:alg>
              <dgm:shape xmlns:r="http://schemas.openxmlformats.org/officeDocument/2006/relationships" type="conn" r:blip="" zOrderOff="-2">
                <dgm:adjLst/>
              </dgm:shape>
              <dgm:presOf axis="ch" ptType="sibTrans"/>
              <dgm:constrLst>
                <dgm:constr type="userA"/>
                <dgm:constr type="diam" refType="userA" fact="-1"/>
                <dgm:constr type="wArH" refType="userA" fact="0.05"/>
                <dgm:constr type="hArH" refType="userA" fact="0.1"/>
                <dgm:constr type="stemThick" refType="userA" fact="0.06"/>
                <dgm:constr type="begPad" refType="connDist" fact="-0.2"/>
                <dgm:constr type="endPad" refType="connDist" fact="0.05"/>
              </dgm:constrLst>
            </dgm:if>
            <dgm:else name="Name8">
              <dgm:alg type="conn">
                <dgm:param type="dstNode" val="node1"/>
                <dgm:param type="connRout" val="longCurve"/>
                <dgm:param type="begPts" val="midL"/>
                <dgm:param type="endPts" val="midR"/>
              </dgm:alg>
              <dgm:shape xmlns:r="http://schemas.openxmlformats.org/officeDocument/2006/relationships" type="conn" r:blip="" zOrderOff="-2">
                <dgm:adjLst/>
              </dgm:shape>
              <dgm:presOf axis="ch" ptType="sibTrans"/>
              <dgm:constrLst>
                <dgm:constr type="userA"/>
                <dgm:constr type="diam" refType="userA"/>
                <dgm:constr type="wArH" refType="userA" fact="0.05"/>
                <dgm:constr type="hArH" refType="userA" fact="0.1"/>
                <dgm:constr type="stemThick" refType="userA" fact="0.06"/>
                <dgm:constr type="begPad" refType="connDist" fact="-0.2"/>
                <dgm:constr type="endPad" refType="connDist" fact="0.05"/>
              </dgm:constrLst>
            </dgm:else>
          </dgm:choose>
          <dgm:ruleLst/>
        </dgm:layoutNode>
        <dgm:layoutNode name="node2">
          <dgm:varLst>
            <dgm:bulletEnabled val="1"/>
          </dgm:varLst>
          <dgm:alg type="tx"/>
          <dgm:shape xmlns:r="http://schemas.openxmlformats.org/officeDocument/2006/relationships" type="roundRect" r:blip="">
            <dgm:adjLst/>
          </dgm:shape>
          <dgm:presOf axis="ch desOrSelf" ptType="node node" st="2 1" cnt="1 0"/>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sp1">
          <dgm:alg type="sp"/>
          <dgm:shape xmlns:r="http://schemas.openxmlformats.org/officeDocument/2006/relationships" r:blip="">
            <dgm:adjLst/>
          </dgm:shape>
          <dgm:presOf/>
          <dgm:constrLst/>
          <dgm:ruleLst/>
        </dgm:layoutNode>
        <dgm:layoutNode name="sp2">
          <dgm:alg type="sp"/>
          <dgm:shape xmlns:r="http://schemas.openxmlformats.org/officeDocument/2006/relationships" r:blip="">
            <dgm:adjLst/>
          </dgm:shape>
          <dgm:presOf/>
          <dgm:constrLst/>
          <dgm:ruleLst/>
        </dgm:layoutNode>
      </dgm:if>
      <dgm:else name="Name9">
        <dgm:layoutNode name="cycle">
          <dgm:choose name="Name10">
            <dgm:if name="Name11" func="var" arg="dir" op="equ" val="norm">
              <dgm:alg type="cycle">
                <dgm:param type="stAng" val="0"/>
                <dgm:param type="spanAng" val="360"/>
              </dgm:alg>
              <dgm:shape xmlns:r="http://schemas.openxmlformats.org/officeDocument/2006/relationships" r:blip="">
                <dgm:adjLst/>
              </dgm:shape>
              <dgm:presOf/>
              <dgm:constrLst>
                <dgm:constr type="diam" refType="w"/>
                <dgm:constr type="w" for="ch" ptType="node" refType="w"/>
                <dgm:constr type="sibSp" val="15"/>
                <dgm:constr type="userA" for="ch" ptType="sibTrans" refType="diam" op="equ" fact="-1"/>
                <dgm:constr type="wArH" for="ch" ptType="sibTrans" refType="diam" op="equ" fact="0.05"/>
                <dgm:constr type="hArH" for="ch" ptType="sibTrans" refType="diam" op="equ" fact="0.1"/>
                <dgm:constr type="stemThick" for="ch" ptType="sibTrans" refType="diam" op="equ" fact="0.065"/>
                <dgm:constr type="primFontSz" for="ch" ptType="node" op="equ"/>
              </dgm:constrLst>
            </dgm:if>
            <dgm:else name="Name12">
              <dgm:alg type="cycle">
                <dgm:param type="stAng" val="0"/>
                <dgm:param type="spanAng" val="-360"/>
              </dgm:alg>
              <dgm:shape xmlns:r="http://schemas.openxmlformats.org/officeDocument/2006/relationships" r:blip="">
                <dgm:adjLst/>
              </dgm:shape>
              <dgm:presOf/>
              <dgm:constrLst>
                <dgm:constr type="diam" refType="w"/>
                <dgm:constr type="w" for="ch" ptType="node" refType="w"/>
                <dgm:constr type="sibSp" val="15"/>
                <dgm:constr type="userA" for="ch" ptType="sibTrans" refType="diam" op="equ"/>
                <dgm:constr type="wArH" for="ch" ptType="sibTrans" refType="diam" op="equ" fact="0.05"/>
                <dgm:constr type="hArH" for="ch" ptType="sibTrans" refType="diam" op="equ" fact="0.1"/>
                <dgm:constr type="stemThick" for="ch" ptType="sibTrans" refType="diam" op="equ" fact="0.065"/>
                <dgm:constr type="primFontSz" for="ch" ptType="node" op="equ"/>
              </dgm:constrLst>
            </dgm:else>
          </dgm:choose>
          <dgm:ruleLst/>
          <dgm:forEach name="nodesFirstNodeForEach" axis="ch" ptType="node" cnt="1">
            <dgm:layoutNode name="nodeFirstNode">
              <dgm:varLst>
                <dgm:bulletEnabled val="1"/>
              </dgm:varLst>
              <dgm:alg type="tx"/>
              <dgm:shape xmlns:r="http://schemas.openxmlformats.org/officeDocument/2006/relationships" type="roundRect" r:blip="">
                <dgm:adjLst/>
              </dgm:shape>
              <dgm:presOf axis="desOrSelf" ptType="node"/>
              <dgm:constrLst>
                <dgm:constr type="h" refType="w" fact="0.5"/>
                <dgm:constr type="primFontSz" val="65"/>
                <dgm:constr type="tMarg" refType="primFontSz" fact="0.3"/>
                <dgm:constr type="bMarg" refType="primFontSz" fact="0.3"/>
                <dgm:constr type="lMarg" refType="primFontSz" fact="0.3"/>
                <dgm:constr type="rMarg" refType="primFontSz" fact="0.3"/>
              </dgm:constrLst>
              <dgm:ruleLst>
                <dgm:rule type="primFontSz" val="5" fact="NaN" max="NaN"/>
              </dgm:ruleLst>
            </dgm:layoutNode>
            <dgm:forEach name="sibTransForEach" axis="followSib" ptType="sibTrans" cnt="1">
              <dgm:layoutNode name="sibTransFirstNode" styleLbl="bgShp">
                <dgm:choose name="Name13">
                  <dgm:if name="Name14" func="var" arg="dir" op="equ" val="norm">
                    <dgm:alg type="conn">
                      <dgm:param type="dstNode" val="nodeFirstNode"/>
                      <dgm:param type="connRout" val="longCurve"/>
                      <dgm:param type="begPts" val="midR"/>
                      <dgm:param type="endPts" val="midL"/>
                    </dgm:alg>
                  </dgm:if>
                  <dgm:else name="Name15">
                    <dgm:alg type="conn">
                      <dgm:param type="dstNode" val="nodeFirstNode"/>
                      <dgm:param type="connRout" val="longCurve"/>
                      <dgm:param type="begPts" val="midL"/>
                      <dgm:param type="endPts" val="midR"/>
                    </dgm:alg>
                  </dgm:else>
                </dgm:choose>
                <dgm:shape xmlns:r="http://schemas.openxmlformats.org/officeDocument/2006/relationships" type="conn" r:blip="" zOrderOff="-2">
                  <dgm:adjLst/>
                </dgm:shape>
                <dgm:presOf axis="self"/>
                <dgm:choose name="Name16">
                  <dgm:if name="Name17" axis="par ch" ptType="doc node" func="cnt" op="equ" val="3">
                    <dgm:constrLst>
                      <dgm:constr type="userA"/>
                      <dgm:constr type="diam" refType="userA" fact="1.01"/>
                      <dgm:constr type="begPad" refType="connDist" fact="-0.2"/>
                      <dgm:constr type="endPad" refType="connDist" fact="0.05"/>
                    </dgm:constrLst>
                  </dgm:if>
                  <dgm:if name="Name18" axis="par ch" ptType="doc node" func="cnt" op="equ" val="4">
                    <dgm:constrLst>
                      <dgm:constr type="userA"/>
                      <dgm:constr type="diam" refType="userA" fact="1.26"/>
                      <dgm:constr type="begPad" refType="connDist" fact="-0.2"/>
                      <dgm:constr type="endPad" refType="connDist" fact="0.05"/>
                    </dgm:constrLst>
                  </dgm:if>
                  <dgm:if name="Name19" axis="par ch" ptType="doc node" func="cnt" op="equ" val="5">
                    <dgm:constrLst>
                      <dgm:constr type="userA"/>
                      <dgm:constr type="diam" refType="userA" fact="1.04"/>
                      <dgm:constr type="begPad" refType="connDist" fact="-0.2"/>
                      <dgm:constr type="endPad" refType="connDist" fact="0.05"/>
                    </dgm:constrLst>
                  </dgm:if>
                  <dgm:if name="Name20" axis="par ch" ptType="doc node" func="cnt" op="equ" val="6">
                    <dgm:constrLst>
                      <dgm:constr type="userA"/>
                      <dgm:constr type="diam" refType="userA" fact="1.1"/>
                      <dgm:constr type="begPad" refType="connDist" fact="-0.2"/>
                      <dgm:constr type="endPad" refType="connDist" fact="0.05"/>
                    </dgm:constrLst>
                  </dgm:if>
                  <dgm:else name="Name21">
                    <dgm:constrLst>
                      <dgm:constr type="userA"/>
                      <dgm:constr type="diam" refType="userA" fact="1.04"/>
                      <dgm:constr type="begPad" refType="connDist" fact="-0.2"/>
                      <dgm:constr type="endPad" refType="connDist" fact="0.05"/>
                    </dgm:constrLst>
                  </dgm:else>
                </dgm:choose>
                <dgm:ruleLst/>
              </dgm:layoutNode>
            </dgm:forEach>
          </dgm:forEach>
          <dgm:forEach name="followingNodesForEach" axis="ch" ptType="node" st="2">
            <dgm:layoutNode name="nodeFollowingNodes">
              <dgm:varLst>
                <dgm:bulletEnabled val="1"/>
              </dgm:varLst>
              <dgm:alg type="tx"/>
              <dgm:shape xmlns:r="http://schemas.openxmlformats.org/officeDocument/2006/relationships" type="roundRect" r:blip="">
                <dgm:adjLst/>
              </dgm:shape>
              <dgm:presOf axis="desOrSelf" ptType="node"/>
              <dgm:constrLst>
                <dgm:constr type="h" refType="w" fact="0.5"/>
                <dgm:constr type="primFontSz" val="65"/>
                <dgm:constr type="tMarg" refType="primFontSz" fact="0.3"/>
                <dgm:constr type="bMarg" refType="primFontSz" fact="0.3"/>
                <dgm:constr type="lMarg" refType="primFontSz" fact="0.3"/>
                <dgm:constr type="rMarg" refType="primFontSz" fact="0.3"/>
              </dgm:constrLst>
              <dgm:ruleLst>
                <dgm:rule type="primFontSz" val="5" fact="NaN" max="NaN"/>
              </dgm:ruleLst>
            </dgm:layoutNode>
          </dgm:forEach>
        </dgm:layoutNode>
      </dgm:else>
    </dgm:choose>
  </dgm:layoutNode>
</dgm:layoutDef>
</file>

<file path=ppt/diagrams/layout2.xml><?xml version="1.0" encoding="utf-8"?>
<dgm:layoutDef xmlns:dgm="http://schemas.openxmlformats.org/drawingml/2006/diagram" xmlns:a="http://schemas.openxmlformats.org/drawingml/2006/main" uniqueId="urn:microsoft.com/office/officeart/2005/8/layout/matrix2">
  <dgm:title val=""/>
  <dgm:desc val=""/>
  <dgm:catLst>
    <dgm:cat type="matrix" pri="3000"/>
  </dgm:catLst>
  <dgm:samp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0" destOrd="0"/>
        <dgm:cxn modelId="8" srcId="0" destId="4" srcOrd="1" destOrd="0"/>
      </dgm:cxnLst>
      <dgm:bg/>
      <dgm:whole/>
    </dgm:dataModel>
  </dgm:sampData>
  <dgm:styleData useDef="1">
    <dgm:dataModel>
      <dgm:ptLst/>
      <dgm:bg/>
      <dgm:whole/>
    </dgm:dataModel>
  </dgm:styleData>
  <dgm:clrData useDef="1">
    <dgm:dataModel>
      <dgm:ptLst/>
      <dgm:bg/>
      <dgm:whole/>
    </dgm:dataModel>
  </dgm:clrData>
  <dgm:layoutNode name="matrix">
    <dgm:varLst>
      <dgm:chMax val="1"/>
      <dgm:dir/>
      <dgm:resizeHandles val="exact"/>
    </dgm:varLst>
    <dgm:alg type="composite">
      <dgm:param type="ar" val="1"/>
    </dgm:alg>
    <dgm:shape xmlns:r="http://schemas.openxmlformats.org/officeDocument/2006/relationships" r:blip="">
      <dgm:adjLst/>
    </dgm:shape>
    <dgm:presOf/>
    <dgm:choose name="Name0">
      <dgm:if name="Name1" func="var" arg="dir" op="equ" val="norm">
        <dgm:constrLst>
          <dgm:constr type="primFontSz" for="ch" ptType="node" op="equ" val="65"/>
          <dgm:constr type="w" for="ch" forName="axisShape" refType="w"/>
          <dgm:constr type="h" for="ch" forName="axisShape" refType="h"/>
          <dgm:constr type="w" for="ch" forName="rect1" refType="w" fact="0.4"/>
          <dgm:constr type="h" for="ch" forName="rect1" refType="w" fact="0.4"/>
          <dgm:constr type="l" for="ch" forName="rect1" refType="w" fact="0.065"/>
          <dgm:constr type="t" for="ch" forName="rect1" refType="h" fact="0.065"/>
          <dgm:constr type="w" for="ch" forName="rect2" refType="w" fact="0.4"/>
          <dgm:constr type="h" for="ch" forName="rect2" refType="h" fact="0.4"/>
          <dgm:constr type="r" for="ch" forName="rect2" refType="w" fact="0.935"/>
          <dgm:constr type="t" for="ch" forName="rect2" refType="h" fact="0.065"/>
          <dgm:constr type="w" for="ch" forName="rect3" refType="w" fact="0.4"/>
          <dgm:constr type="h" for="ch" forName="rect3" refType="w" fact="0.4"/>
          <dgm:constr type="l" for="ch" forName="rect3" refType="w" fact="0.065"/>
          <dgm:constr type="b" for="ch" forName="rect3" refType="h" fact="0.935"/>
          <dgm:constr type="w" for="ch" forName="rect4" refType="w" fact="0.4"/>
          <dgm:constr type="h" for="ch" forName="rect4" refType="h" fact="0.4"/>
          <dgm:constr type="r" for="ch" forName="rect4" refType="w" fact="0.935"/>
          <dgm:constr type="b" for="ch" forName="rect4" refType="h" fact="0.935"/>
        </dgm:constrLst>
      </dgm:if>
      <dgm:else name="Name2">
        <dgm:constrLst>
          <dgm:constr type="primFontSz" for="ch" ptType="node" op="equ" val="65"/>
          <dgm:constr type="w" for="ch" forName="axisShape" refType="w"/>
          <dgm:constr type="h" for="ch" forName="axisShape" refType="h"/>
          <dgm:constr type="w" for="ch" forName="rect1" refType="w" fact="0.4"/>
          <dgm:constr type="h" for="ch" forName="rect1" refType="w" fact="0.4"/>
          <dgm:constr type="r" for="ch" forName="rect1" refType="w" fact="0.935"/>
          <dgm:constr type="t" for="ch" forName="rect1" refType="h" fact="0.065"/>
          <dgm:constr type="w" for="ch" forName="rect2" refType="w" fact="0.4"/>
          <dgm:constr type="h" for="ch" forName="rect2" refType="h" fact="0.4"/>
          <dgm:constr type="l" for="ch" forName="rect2" refType="w" fact="0.065"/>
          <dgm:constr type="t" for="ch" forName="rect2" refType="h" fact="0.065"/>
          <dgm:constr type="w" for="ch" forName="rect3" refType="w" fact="0.4"/>
          <dgm:constr type="h" for="ch" forName="rect3" refType="w" fact="0.4"/>
          <dgm:constr type="r" for="ch" forName="rect3" refType="w" fact="0.935"/>
          <dgm:constr type="b" for="ch" forName="rect3" refType="h" fact="0.935"/>
          <dgm:constr type="w" for="ch" forName="rect4" refType="w" fact="0.4"/>
          <dgm:constr type="h" for="ch" forName="rect4" refType="h" fact="0.4"/>
          <dgm:constr type="l" for="ch" forName="rect4" refType="w" fact="0.065"/>
          <dgm:constr type="b" for="ch" forName="rect4" refType="h" fact="0.935"/>
        </dgm:constrLst>
      </dgm:else>
    </dgm:choose>
    <dgm:ruleLst/>
    <dgm:choose name="Name3">
      <dgm:if name="Name4" axis="ch" ptType="node" func="cnt" op="gte" val="1">
        <dgm:layoutNode name="axisShape" styleLbl="bgShp">
          <dgm:alg type="sp"/>
          <dgm:shape xmlns:r="http://schemas.openxmlformats.org/officeDocument/2006/relationships" type="quadArrow" r:blip="">
            <dgm:adjLst>
              <dgm:adj idx="1" val="0.02"/>
              <dgm:adj idx="2" val="0.04"/>
              <dgm:adj idx="3" val="0.05"/>
            </dgm:adjLst>
          </dgm:shape>
          <dgm:presOf/>
          <dgm:constrLst/>
          <dgm:ruleLst/>
        </dgm:layoutNode>
        <dgm:layoutNode name="rect1">
          <dgm:varLst>
            <dgm:chMax val="0"/>
            <dgm:chPref val="0"/>
            <dgm:bulletEnabled val="1"/>
          </dgm:varLst>
          <dgm:alg type="tx"/>
          <dgm:shape xmlns:r="http://schemas.openxmlformats.org/officeDocument/2006/relationships" type="roundRect" r:blip="">
            <dgm:adjLst/>
          </dgm:shape>
          <dgm:presOf axis="ch desOrSelf" ptType="node node" st="1 1" cnt="1 0"/>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rect2">
          <dgm:varLst>
            <dgm:chMax val="0"/>
            <dgm:chPref val="0"/>
            <dgm:bulletEnabled val="1"/>
          </dgm:varLst>
          <dgm:alg type="tx"/>
          <dgm:shape xmlns:r="http://schemas.openxmlformats.org/officeDocument/2006/relationships" type="roundRect" r:blip="">
            <dgm:adjLst/>
          </dgm:shape>
          <dgm:presOf axis="ch desOrSelf" ptType="node node" st="2 1" cnt="1 0"/>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rect3">
          <dgm:varLst>
            <dgm:chMax val="0"/>
            <dgm:chPref val="0"/>
            <dgm:bulletEnabled val="1"/>
          </dgm:varLst>
          <dgm:alg type="tx"/>
          <dgm:shape xmlns:r="http://schemas.openxmlformats.org/officeDocument/2006/relationships" type="roundRect" r:blip="">
            <dgm:adjLst/>
          </dgm:shape>
          <dgm:presOf axis="ch desOrSelf" ptType="node node" st="3 1" cnt="1 0"/>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rect4">
          <dgm:varLst>
            <dgm:chMax val="0"/>
            <dgm:chPref val="0"/>
            <dgm:bulletEnabled val="1"/>
          </dgm:varLst>
          <dgm:alg type="tx"/>
          <dgm:shape xmlns:r="http://schemas.openxmlformats.org/officeDocument/2006/relationships" type="roundRect" r:blip="">
            <dgm:adjLst/>
          </dgm:shape>
          <dgm:presOf axis="ch desOrSelf" ptType="node node" st="4 1" cnt="1 0"/>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if>
      <dgm:else name="Name5"/>
    </dgm:choose>
  </dgm:layoutNode>
</dgm:layoutDef>
</file>

<file path=ppt/diagrams/quickStyle1.xml><?xml version="1.0" encoding="utf-8"?>
<dgm:styleDef xmlns:dgm="http://schemas.openxmlformats.org/drawingml/2006/diagram" xmlns:a="http://schemas.openxmlformats.org/drawingml/2006/main" uniqueId="urn:microsoft.com/office/officeart/2005/8/quickstyle/simple1#1">
  <dgm:title val=""/>
  <dgm:desc val=""/>
  <dgm:catLst>
    <dgm:cat type="simple" pri="10100"/>
  </dgm:catLst>
  <dgm:scene3d>
    <a:camera prst="orthographicFront"/>
    <a:lightRig rig="threePt" dir="t"/>
  </dgm:scene3d>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Def>
</file>

<file path=ppt/diagrams/quickStyle2.xml><?xml version="1.0" encoding="utf-8"?>
<dgm:styleDef xmlns:dgm="http://schemas.openxmlformats.org/drawingml/2006/diagram" xmlns:a="http://schemas.openxmlformats.org/drawingml/2006/main" uniqueId="urn:microsoft.com/office/officeart/2005/8/quickstyle/simple1#2">
  <dgm:title val=""/>
  <dgm:desc val=""/>
  <dgm:catLst>
    <dgm:cat type="simple" pri="10100"/>
  </dgm:catLst>
  <dgm:scene3d>
    <a:camera prst="orthographicFront"/>
    <a:lightRig rig="threePt" dir="t"/>
  </dgm:scene3d>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Def>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7200"/>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7200"/>
          </a:xfrm>
          <a:prstGeom prst="rect">
            <a:avLst/>
          </a:prstGeom>
        </p:spPr>
        <p:txBody>
          <a:bodyPr vert="horz" lIns="91440" tIns="45720" rIns="91440" bIns="45720" rtlCol="0"/>
          <a:lstStyle>
            <a:lvl1pPr algn="r">
              <a:defRPr sz="1200"/>
            </a:lvl1pPr>
          </a:lstStyle>
          <a:p>
            <a:fld id="{8AADD754-F49E-4351-AAFE-19D83F43501C}" type="datetimeFigureOut">
              <a:rPr lang="en-US" smtClean="0"/>
              <a:t>11/9/2019</a:t>
            </a:fld>
            <a:endParaRPr lang="en-US"/>
          </a:p>
        </p:txBody>
      </p:sp>
      <p:sp>
        <p:nvSpPr>
          <p:cNvPr id="4" name="Slide Image Placeholder 3"/>
          <p:cNvSpPr>
            <a:spLocks noGrp="1" noRot="1" noChangeAspect="1"/>
          </p:cNvSpPr>
          <p:nvPr>
            <p:ph type="sldImg" idx="2"/>
          </p:nvPr>
        </p:nvSpPr>
        <p:spPr>
          <a:xfrm>
            <a:off x="381000" y="685800"/>
            <a:ext cx="6096000" cy="34290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343400"/>
            <a:ext cx="5486400" cy="4114800"/>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7200"/>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7200"/>
          </a:xfrm>
          <a:prstGeom prst="rect">
            <a:avLst/>
          </a:prstGeom>
        </p:spPr>
        <p:txBody>
          <a:bodyPr vert="horz" lIns="91440" tIns="45720" rIns="91440" bIns="45720" rtlCol="0" anchor="b"/>
          <a:lstStyle>
            <a:lvl1pPr algn="r">
              <a:defRPr sz="1200"/>
            </a:lvl1pPr>
          </a:lstStyle>
          <a:p>
            <a:fld id="{B78F6036-E835-44CB-A25A-34C755DFD5D4}" type="slidenum">
              <a:rPr lang="en-US" smtClean="0"/>
              <a:t>‹#›</a:t>
            </a:fld>
            <a:endParaRPr lang="en-US"/>
          </a:p>
        </p:txBody>
      </p:sp>
    </p:spTree>
    <p:extLst>
      <p:ext uri="{BB962C8B-B14F-4D97-AF65-F5344CB8AC3E}">
        <p14:creationId xmlns:p14="http://schemas.microsoft.com/office/powerpoint/2010/main" val="4014313859"/>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82.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83.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89.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90.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92.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93.xml"/><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2" Type="http://schemas.openxmlformats.org/officeDocument/2006/relationships/slide" Target="../slides/slide94.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B78F6036-E835-44CB-A25A-34C755DFD5D4}" type="slidenum">
              <a:rPr lang="en-US" smtClean="0"/>
              <a:t>1</a:t>
            </a:fld>
            <a:endParaRPr lang="en-US"/>
          </a:p>
        </p:txBody>
      </p:sp>
    </p:spTree>
    <p:extLst>
      <p:ext uri="{BB962C8B-B14F-4D97-AF65-F5344CB8AC3E}">
        <p14:creationId xmlns:p14="http://schemas.microsoft.com/office/powerpoint/2010/main" val="2276614759"/>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B78F6036-E835-44CB-A25A-34C755DFD5D4}" type="slidenum">
              <a:rPr lang="en-US" smtClean="0"/>
              <a:t>10</a:t>
            </a:fld>
            <a:endParaRPr lang="en-US"/>
          </a:p>
        </p:txBody>
      </p:sp>
    </p:spTree>
    <p:extLst>
      <p:ext uri="{BB962C8B-B14F-4D97-AF65-F5344CB8AC3E}">
        <p14:creationId xmlns:p14="http://schemas.microsoft.com/office/powerpoint/2010/main" val="2443112080"/>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B78F6036-E835-44CB-A25A-34C755DFD5D4}" type="slidenum">
              <a:rPr lang="en-US" smtClean="0"/>
              <a:t>11</a:t>
            </a:fld>
            <a:endParaRPr lang="en-US"/>
          </a:p>
        </p:txBody>
      </p:sp>
    </p:spTree>
    <p:extLst>
      <p:ext uri="{BB962C8B-B14F-4D97-AF65-F5344CB8AC3E}">
        <p14:creationId xmlns:p14="http://schemas.microsoft.com/office/powerpoint/2010/main" val="1830431559"/>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B78F6036-E835-44CB-A25A-34C755DFD5D4}" type="slidenum">
              <a:rPr lang="en-US" smtClean="0"/>
              <a:t>12</a:t>
            </a:fld>
            <a:endParaRPr lang="en-US"/>
          </a:p>
        </p:txBody>
      </p:sp>
    </p:spTree>
    <p:extLst>
      <p:ext uri="{BB962C8B-B14F-4D97-AF65-F5344CB8AC3E}">
        <p14:creationId xmlns:p14="http://schemas.microsoft.com/office/powerpoint/2010/main" val="1455647774"/>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B78F6036-E835-44CB-A25A-34C755DFD5D4}" type="slidenum">
              <a:rPr lang="en-US" smtClean="0"/>
              <a:t>13</a:t>
            </a:fld>
            <a:endParaRPr lang="en-US"/>
          </a:p>
        </p:txBody>
      </p:sp>
    </p:spTree>
    <p:extLst>
      <p:ext uri="{BB962C8B-B14F-4D97-AF65-F5344CB8AC3E}">
        <p14:creationId xmlns:p14="http://schemas.microsoft.com/office/powerpoint/2010/main" val="52441987"/>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B78F6036-E835-44CB-A25A-34C755DFD5D4}" type="slidenum">
              <a:rPr lang="en-US" smtClean="0"/>
              <a:t>14</a:t>
            </a:fld>
            <a:endParaRPr lang="en-US"/>
          </a:p>
        </p:txBody>
      </p:sp>
    </p:spTree>
    <p:extLst>
      <p:ext uri="{BB962C8B-B14F-4D97-AF65-F5344CB8AC3E}">
        <p14:creationId xmlns:p14="http://schemas.microsoft.com/office/powerpoint/2010/main" val="2705433955"/>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B78F6036-E835-44CB-A25A-34C755DFD5D4}" type="slidenum">
              <a:rPr lang="en-US" smtClean="0"/>
              <a:t>15</a:t>
            </a:fld>
            <a:endParaRPr lang="en-US"/>
          </a:p>
        </p:txBody>
      </p:sp>
    </p:spTree>
    <p:extLst>
      <p:ext uri="{BB962C8B-B14F-4D97-AF65-F5344CB8AC3E}">
        <p14:creationId xmlns:p14="http://schemas.microsoft.com/office/powerpoint/2010/main" val="1097315282"/>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B78F6036-E835-44CB-A25A-34C755DFD5D4}" type="slidenum">
              <a:rPr lang="en-US" smtClean="0"/>
              <a:t>16</a:t>
            </a:fld>
            <a:endParaRPr lang="en-US"/>
          </a:p>
        </p:txBody>
      </p:sp>
    </p:spTree>
    <p:extLst>
      <p:ext uri="{BB962C8B-B14F-4D97-AF65-F5344CB8AC3E}">
        <p14:creationId xmlns:p14="http://schemas.microsoft.com/office/powerpoint/2010/main" val="1314846559"/>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B78F6036-E835-44CB-A25A-34C755DFD5D4}" type="slidenum">
              <a:rPr lang="en-US" smtClean="0"/>
              <a:t>17</a:t>
            </a:fld>
            <a:endParaRPr lang="en-US"/>
          </a:p>
        </p:txBody>
      </p:sp>
    </p:spTree>
    <p:extLst>
      <p:ext uri="{BB962C8B-B14F-4D97-AF65-F5344CB8AC3E}">
        <p14:creationId xmlns:p14="http://schemas.microsoft.com/office/powerpoint/2010/main" val="1958265604"/>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B78F6036-E835-44CB-A25A-34C755DFD5D4}" type="slidenum">
              <a:rPr lang="en-US" smtClean="0"/>
              <a:t>18</a:t>
            </a:fld>
            <a:endParaRPr lang="en-US"/>
          </a:p>
        </p:txBody>
      </p:sp>
    </p:spTree>
    <p:extLst>
      <p:ext uri="{BB962C8B-B14F-4D97-AF65-F5344CB8AC3E}">
        <p14:creationId xmlns:p14="http://schemas.microsoft.com/office/powerpoint/2010/main" val="918965022"/>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B78F6036-E835-44CB-A25A-34C755DFD5D4}" type="slidenum">
              <a:rPr lang="en-US" smtClean="0"/>
              <a:t>19</a:t>
            </a:fld>
            <a:endParaRPr lang="en-US"/>
          </a:p>
        </p:txBody>
      </p:sp>
    </p:spTree>
    <p:extLst>
      <p:ext uri="{BB962C8B-B14F-4D97-AF65-F5344CB8AC3E}">
        <p14:creationId xmlns:p14="http://schemas.microsoft.com/office/powerpoint/2010/main" val="1733750983"/>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B78F6036-E835-44CB-A25A-34C755DFD5D4}" type="slidenum">
              <a:rPr lang="en-US" smtClean="0"/>
              <a:t>2</a:t>
            </a:fld>
            <a:endParaRPr lang="en-US"/>
          </a:p>
        </p:txBody>
      </p:sp>
    </p:spTree>
    <p:extLst>
      <p:ext uri="{BB962C8B-B14F-4D97-AF65-F5344CB8AC3E}">
        <p14:creationId xmlns:p14="http://schemas.microsoft.com/office/powerpoint/2010/main" val="3332134279"/>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B78F6036-E835-44CB-A25A-34C755DFD5D4}" type="slidenum">
              <a:rPr lang="en-US" smtClean="0"/>
              <a:t>20</a:t>
            </a:fld>
            <a:endParaRPr lang="en-US"/>
          </a:p>
        </p:txBody>
      </p:sp>
    </p:spTree>
    <p:extLst>
      <p:ext uri="{BB962C8B-B14F-4D97-AF65-F5344CB8AC3E}">
        <p14:creationId xmlns:p14="http://schemas.microsoft.com/office/powerpoint/2010/main" val="2979656436"/>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B78F6036-E835-44CB-A25A-34C755DFD5D4}" type="slidenum">
              <a:rPr lang="en-US" smtClean="0"/>
              <a:t>21</a:t>
            </a:fld>
            <a:endParaRPr lang="en-US"/>
          </a:p>
        </p:txBody>
      </p:sp>
    </p:spTree>
    <p:extLst>
      <p:ext uri="{BB962C8B-B14F-4D97-AF65-F5344CB8AC3E}">
        <p14:creationId xmlns:p14="http://schemas.microsoft.com/office/powerpoint/2010/main" val="3621119191"/>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B78F6036-E835-44CB-A25A-34C755DFD5D4}" type="slidenum">
              <a:rPr lang="en-US" smtClean="0"/>
              <a:t>22</a:t>
            </a:fld>
            <a:endParaRPr lang="en-US"/>
          </a:p>
        </p:txBody>
      </p:sp>
    </p:spTree>
    <p:extLst>
      <p:ext uri="{BB962C8B-B14F-4D97-AF65-F5344CB8AC3E}">
        <p14:creationId xmlns:p14="http://schemas.microsoft.com/office/powerpoint/2010/main" val="1354774685"/>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B78F6036-E835-44CB-A25A-34C755DFD5D4}" type="slidenum">
              <a:rPr lang="en-US" smtClean="0"/>
              <a:t>23</a:t>
            </a:fld>
            <a:endParaRPr lang="en-US"/>
          </a:p>
        </p:txBody>
      </p:sp>
    </p:spTree>
    <p:extLst>
      <p:ext uri="{BB962C8B-B14F-4D97-AF65-F5344CB8AC3E}">
        <p14:creationId xmlns:p14="http://schemas.microsoft.com/office/powerpoint/2010/main" val="2923376721"/>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B78F6036-E835-44CB-A25A-34C755DFD5D4}" type="slidenum">
              <a:rPr lang="en-US" smtClean="0"/>
              <a:t>24</a:t>
            </a:fld>
            <a:endParaRPr lang="en-US"/>
          </a:p>
        </p:txBody>
      </p:sp>
    </p:spTree>
    <p:extLst>
      <p:ext uri="{BB962C8B-B14F-4D97-AF65-F5344CB8AC3E}">
        <p14:creationId xmlns:p14="http://schemas.microsoft.com/office/powerpoint/2010/main" val="2519966806"/>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B78F6036-E835-44CB-A25A-34C755DFD5D4}" type="slidenum">
              <a:rPr lang="en-US" smtClean="0"/>
              <a:t>25</a:t>
            </a:fld>
            <a:endParaRPr lang="en-US"/>
          </a:p>
        </p:txBody>
      </p:sp>
    </p:spTree>
    <p:extLst>
      <p:ext uri="{BB962C8B-B14F-4D97-AF65-F5344CB8AC3E}">
        <p14:creationId xmlns:p14="http://schemas.microsoft.com/office/powerpoint/2010/main" val="2866915891"/>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B78F6036-E835-44CB-A25A-34C755DFD5D4}" type="slidenum">
              <a:rPr lang="en-US" smtClean="0"/>
              <a:t>26</a:t>
            </a:fld>
            <a:endParaRPr lang="en-US"/>
          </a:p>
        </p:txBody>
      </p:sp>
    </p:spTree>
    <p:extLst>
      <p:ext uri="{BB962C8B-B14F-4D97-AF65-F5344CB8AC3E}">
        <p14:creationId xmlns:p14="http://schemas.microsoft.com/office/powerpoint/2010/main" val="1164881462"/>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B78F6036-E835-44CB-A25A-34C755DFD5D4}" type="slidenum">
              <a:rPr lang="en-US" smtClean="0"/>
              <a:t>27</a:t>
            </a:fld>
            <a:endParaRPr lang="en-US"/>
          </a:p>
        </p:txBody>
      </p:sp>
    </p:spTree>
    <p:extLst>
      <p:ext uri="{BB962C8B-B14F-4D97-AF65-F5344CB8AC3E}">
        <p14:creationId xmlns:p14="http://schemas.microsoft.com/office/powerpoint/2010/main" val="2231437482"/>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B78F6036-E835-44CB-A25A-34C755DFD5D4}" type="slidenum">
              <a:rPr lang="en-US" smtClean="0"/>
              <a:t>28</a:t>
            </a:fld>
            <a:endParaRPr lang="en-US"/>
          </a:p>
        </p:txBody>
      </p:sp>
    </p:spTree>
    <p:extLst>
      <p:ext uri="{BB962C8B-B14F-4D97-AF65-F5344CB8AC3E}">
        <p14:creationId xmlns:p14="http://schemas.microsoft.com/office/powerpoint/2010/main" val="4009585343"/>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B78F6036-E835-44CB-A25A-34C755DFD5D4}" type="slidenum">
              <a:rPr lang="en-US" smtClean="0"/>
              <a:t>29</a:t>
            </a:fld>
            <a:endParaRPr lang="en-US"/>
          </a:p>
        </p:txBody>
      </p:sp>
    </p:spTree>
    <p:extLst>
      <p:ext uri="{BB962C8B-B14F-4D97-AF65-F5344CB8AC3E}">
        <p14:creationId xmlns:p14="http://schemas.microsoft.com/office/powerpoint/2010/main" val="3787974240"/>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B78F6036-E835-44CB-A25A-34C755DFD5D4}" type="slidenum">
              <a:rPr lang="en-US" smtClean="0"/>
              <a:t>3</a:t>
            </a:fld>
            <a:endParaRPr lang="en-US"/>
          </a:p>
        </p:txBody>
      </p:sp>
    </p:spTree>
    <p:extLst>
      <p:ext uri="{BB962C8B-B14F-4D97-AF65-F5344CB8AC3E}">
        <p14:creationId xmlns:p14="http://schemas.microsoft.com/office/powerpoint/2010/main" val="2824511825"/>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B78F6036-E835-44CB-A25A-34C755DFD5D4}" type="slidenum">
              <a:rPr lang="en-US" smtClean="0"/>
              <a:t>30</a:t>
            </a:fld>
            <a:endParaRPr lang="en-US"/>
          </a:p>
        </p:txBody>
      </p:sp>
    </p:spTree>
    <p:extLst>
      <p:ext uri="{BB962C8B-B14F-4D97-AF65-F5344CB8AC3E}">
        <p14:creationId xmlns:p14="http://schemas.microsoft.com/office/powerpoint/2010/main" val="4105736330"/>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B78F6036-E835-44CB-A25A-34C755DFD5D4}" type="slidenum">
              <a:rPr lang="en-US" smtClean="0"/>
              <a:t>31</a:t>
            </a:fld>
            <a:endParaRPr lang="en-US"/>
          </a:p>
        </p:txBody>
      </p:sp>
    </p:spTree>
    <p:extLst>
      <p:ext uri="{BB962C8B-B14F-4D97-AF65-F5344CB8AC3E}">
        <p14:creationId xmlns:p14="http://schemas.microsoft.com/office/powerpoint/2010/main" val="3435144426"/>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B78F6036-E835-44CB-A25A-34C755DFD5D4}" type="slidenum">
              <a:rPr lang="en-US" smtClean="0"/>
              <a:t>32</a:t>
            </a:fld>
            <a:endParaRPr lang="en-US"/>
          </a:p>
        </p:txBody>
      </p:sp>
    </p:spTree>
    <p:extLst>
      <p:ext uri="{BB962C8B-B14F-4D97-AF65-F5344CB8AC3E}">
        <p14:creationId xmlns:p14="http://schemas.microsoft.com/office/powerpoint/2010/main" val="3307181877"/>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B78F6036-E835-44CB-A25A-34C755DFD5D4}" type="slidenum">
              <a:rPr lang="en-US" smtClean="0"/>
              <a:t>33</a:t>
            </a:fld>
            <a:endParaRPr lang="en-US"/>
          </a:p>
        </p:txBody>
      </p:sp>
    </p:spTree>
    <p:extLst>
      <p:ext uri="{BB962C8B-B14F-4D97-AF65-F5344CB8AC3E}">
        <p14:creationId xmlns:p14="http://schemas.microsoft.com/office/powerpoint/2010/main" val="178129718"/>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B78F6036-E835-44CB-A25A-34C755DFD5D4}" type="slidenum">
              <a:rPr lang="en-US" smtClean="0"/>
              <a:t>34</a:t>
            </a:fld>
            <a:endParaRPr lang="en-US"/>
          </a:p>
        </p:txBody>
      </p:sp>
    </p:spTree>
    <p:extLst>
      <p:ext uri="{BB962C8B-B14F-4D97-AF65-F5344CB8AC3E}">
        <p14:creationId xmlns:p14="http://schemas.microsoft.com/office/powerpoint/2010/main" val="788672209"/>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B78F6036-E835-44CB-A25A-34C755DFD5D4}" type="slidenum">
              <a:rPr lang="en-US" smtClean="0"/>
              <a:t>35</a:t>
            </a:fld>
            <a:endParaRPr lang="en-US"/>
          </a:p>
        </p:txBody>
      </p:sp>
    </p:spTree>
    <p:extLst>
      <p:ext uri="{BB962C8B-B14F-4D97-AF65-F5344CB8AC3E}">
        <p14:creationId xmlns:p14="http://schemas.microsoft.com/office/powerpoint/2010/main" val="3128782336"/>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B78F6036-E835-44CB-A25A-34C755DFD5D4}" type="slidenum">
              <a:rPr lang="en-US" smtClean="0"/>
              <a:t>36</a:t>
            </a:fld>
            <a:endParaRPr lang="en-US"/>
          </a:p>
        </p:txBody>
      </p:sp>
    </p:spTree>
    <p:extLst>
      <p:ext uri="{BB962C8B-B14F-4D97-AF65-F5344CB8AC3E}">
        <p14:creationId xmlns:p14="http://schemas.microsoft.com/office/powerpoint/2010/main" val="715887593"/>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B78F6036-E835-44CB-A25A-34C755DFD5D4}" type="slidenum">
              <a:rPr lang="en-US" smtClean="0"/>
              <a:t>37</a:t>
            </a:fld>
            <a:endParaRPr lang="en-US"/>
          </a:p>
        </p:txBody>
      </p:sp>
    </p:spTree>
    <p:extLst>
      <p:ext uri="{BB962C8B-B14F-4D97-AF65-F5344CB8AC3E}">
        <p14:creationId xmlns:p14="http://schemas.microsoft.com/office/powerpoint/2010/main" val="814441734"/>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B78F6036-E835-44CB-A25A-34C755DFD5D4}" type="slidenum">
              <a:rPr lang="en-US" smtClean="0"/>
              <a:t>38</a:t>
            </a:fld>
            <a:endParaRPr lang="en-US"/>
          </a:p>
        </p:txBody>
      </p:sp>
    </p:spTree>
    <p:extLst>
      <p:ext uri="{BB962C8B-B14F-4D97-AF65-F5344CB8AC3E}">
        <p14:creationId xmlns:p14="http://schemas.microsoft.com/office/powerpoint/2010/main" val="2448888470"/>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B78F6036-E835-44CB-A25A-34C755DFD5D4}" type="slidenum">
              <a:rPr lang="en-US" smtClean="0"/>
              <a:t>39</a:t>
            </a:fld>
            <a:endParaRPr lang="en-US"/>
          </a:p>
        </p:txBody>
      </p:sp>
    </p:spTree>
    <p:extLst>
      <p:ext uri="{BB962C8B-B14F-4D97-AF65-F5344CB8AC3E}">
        <p14:creationId xmlns:p14="http://schemas.microsoft.com/office/powerpoint/2010/main" val="2678159290"/>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B78F6036-E835-44CB-A25A-34C755DFD5D4}" type="slidenum">
              <a:rPr lang="en-US" smtClean="0"/>
              <a:t>4</a:t>
            </a:fld>
            <a:endParaRPr lang="en-US"/>
          </a:p>
        </p:txBody>
      </p:sp>
    </p:spTree>
    <p:extLst>
      <p:ext uri="{BB962C8B-B14F-4D97-AF65-F5344CB8AC3E}">
        <p14:creationId xmlns:p14="http://schemas.microsoft.com/office/powerpoint/2010/main" val="526803252"/>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B78F6036-E835-44CB-A25A-34C755DFD5D4}" type="slidenum">
              <a:rPr lang="en-US" smtClean="0"/>
              <a:t>40</a:t>
            </a:fld>
            <a:endParaRPr lang="en-US"/>
          </a:p>
        </p:txBody>
      </p:sp>
    </p:spTree>
    <p:extLst>
      <p:ext uri="{BB962C8B-B14F-4D97-AF65-F5344CB8AC3E}">
        <p14:creationId xmlns:p14="http://schemas.microsoft.com/office/powerpoint/2010/main" val="958890581"/>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B78F6036-E835-44CB-A25A-34C755DFD5D4}" type="slidenum">
              <a:rPr lang="en-US" smtClean="0"/>
              <a:t>41</a:t>
            </a:fld>
            <a:endParaRPr lang="en-US"/>
          </a:p>
        </p:txBody>
      </p:sp>
    </p:spTree>
    <p:extLst>
      <p:ext uri="{BB962C8B-B14F-4D97-AF65-F5344CB8AC3E}">
        <p14:creationId xmlns:p14="http://schemas.microsoft.com/office/powerpoint/2010/main" val="661035117"/>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B78F6036-E835-44CB-A25A-34C755DFD5D4}" type="slidenum">
              <a:rPr lang="en-US" smtClean="0"/>
              <a:t>42</a:t>
            </a:fld>
            <a:endParaRPr lang="en-US"/>
          </a:p>
        </p:txBody>
      </p:sp>
    </p:spTree>
    <p:extLst>
      <p:ext uri="{BB962C8B-B14F-4D97-AF65-F5344CB8AC3E}">
        <p14:creationId xmlns:p14="http://schemas.microsoft.com/office/powerpoint/2010/main" val="3422144536"/>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CBE59CBF-988E-49CD-9332-1FDB085E001D}" type="slidenum">
              <a:rPr lang="en-US" smtClean="0"/>
              <a:t>43</a:t>
            </a:fld>
            <a:endParaRPr lang="en-US" dirty="0"/>
          </a:p>
        </p:txBody>
      </p:sp>
    </p:spTree>
    <p:extLst>
      <p:ext uri="{BB962C8B-B14F-4D97-AF65-F5344CB8AC3E}">
        <p14:creationId xmlns:p14="http://schemas.microsoft.com/office/powerpoint/2010/main" val="1851610696"/>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B78F6036-E835-44CB-A25A-34C755DFD5D4}" type="slidenum">
              <a:rPr lang="en-US" smtClean="0"/>
              <a:t>44</a:t>
            </a:fld>
            <a:endParaRPr lang="en-US"/>
          </a:p>
        </p:txBody>
      </p:sp>
    </p:spTree>
    <p:extLst>
      <p:ext uri="{BB962C8B-B14F-4D97-AF65-F5344CB8AC3E}">
        <p14:creationId xmlns:p14="http://schemas.microsoft.com/office/powerpoint/2010/main" val="3228511070"/>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B78F6036-E835-44CB-A25A-34C755DFD5D4}" type="slidenum">
              <a:rPr lang="en-US" smtClean="0"/>
              <a:t>45</a:t>
            </a:fld>
            <a:endParaRPr lang="en-US"/>
          </a:p>
        </p:txBody>
      </p:sp>
    </p:spTree>
    <p:extLst>
      <p:ext uri="{BB962C8B-B14F-4D97-AF65-F5344CB8AC3E}">
        <p14:creationId xmlns:p14="http://schemas.microsoft.com/office/powerpoint/2010/main" val="1414394353"/>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B78F6036-E835-44CB-A25A-34C755DFD5D4}" type="slidenum">
              <a:rPr lang="en-US" smtClean="0"/>
              <a:t>46</a:t>
            </a:fld>
            <a:endParaRPr lang="en-US"/>
          </a:p>
        </p:txBody>
      </p:sp>
    </p:spTree>
    <p:extLst>
      <p:ext uri="{BB962C8B-B14F-4D97-AF65-F5344CB8AC3E}">
        <p14:creationId xmlns:p14="http://schemas.microsoft.com/office/powerpoint/2010/main" val="710599510"/>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B78F6036-E835-44CB-A25A-34C755DFD5D4}" type="slidenum">
              <a:rPr lang="en-US" smtClean="0"/>
              <a:t>47</a:t>
            </a:fld>
            <a:endParaRPr lang="en-US"/>
          </a:p>
        </p:txBody>
      </p:sp>
    </p:spTree>
    <p:extLst>
      <p:ext uri="{BB962C8B-B14F-4D97-AF65-F5344CB8AC3E}">
        <p14:creationId xmlns:p14="http://schemas.microsoft.com/office/powerpoint/2010/main" val="3596355601"/>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B78F6036-E835-44CB-A25A-34C755DFD5D4}" type="slidenum">
              <a:rPr lang="en-US" smtClean="0"/>
              <a:t>48</a:t>
            </a:fld>
            <a:endParaRPr lang="en-US"/>
          </a:p>
        </p:txBody>
      </p:sp>
    </p:spTree>
    <p:extLst>
      <p:ext uri="{BB962C8B-B14F-4D97-AF65-F5344CB8AC3E}">
        <p14:creationId xmlns:p14="http://schemas.microsoft.com/office/powerpoint/2010/main" val="850218939"/>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B78F6036-E835-44CB-A25A-34C755DFD5D4}" type="slidenum">
              <a:rPr lang="en-US" smtClean="0"/>
              <a:t>49</a:t>
            </a:fld>
            <a:endParaRPr lang="en-US"/>
          </a:p>
        </p:txBody>
      </p:sp>
    </p:spTree>
    <p:extLst>
      <p:ext uri="{BB962C8B-B14F-4D97-AF65-F5344CB8AC3E}">
        <p14:creationId xmlns:p14="http://schemas.microsoft.com/office/powerpoint/2010/main" val="1830139927"/>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B78F6036-E835-44CB-A25A-34C755DFD5D4}" type="slidenum">
              <a:rPr lang="en-US" smtClean="0"/>
              <a:t>5</a:t>
            </a:fld>
            <a:endParaRPr lang="en-US"/>
          </a:p>
        </p:txBody>
      </p:sp>
    </p:spTree>
    <p:extLst>
      <p:ext uri="{BB962C8B-B14F-4D97-AF65-F5344CB8AC3E}">
        <p14:creationId xmlns:p14="http://schemas.microsoft.com/office/powerpoint/2010/main" val="3876100777"/>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B78F6036-E835-44CB-A25A-34C755DFD5D4}" type="slidenum">
              <a:rPr lang="en-US" smtClean="0"/>
              <a:t>50</a:t>
            </a:fld>
            <a:endParaRPr lang="en-US"/>
          </a:p>
        </p:txBody>
      </p:sp>
    </p:spTree>
    <p:extLst>
      <p:ext uri="{BB962C8B-B14F-4D97-AF65-F5344CB8AC3E}">
        <p14:creationId xmlns:p14="http://schemas.microsoft.com/office/powerpoint/2010/main" val="2032856755"/>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B78F6036-E835-44CB-A25A-34C755DFD5D4}" type="slidenum">
              <a:rPr lang="en-US" smtClean="0"/>
              <a:t>51</a:t>
            </a:fld>
            <a:endParaRPr lang="en-US"/>
          </a:p>
        </p:txBody>
      </p:sp>
    </p:spTree>
    <p:extLst>
      <p:ext uri="{BB962C8B-B14F-4D97-AF65-F5344CB8AC3E}">
        <p14:creationId xmlns:p14="http://schemas.microsoft.com/office/powerpoint/2010/main" val="4054516168"/>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B78F6036-E835-44CB-A25A-34C755DFD5D4}" type="slidenum">
              <a:rPr lang="en-US" smtClean="0"/>
              <a:t>52</a:t>
            </a:fld>
            <a:endParaRPr lang="en-US"/>
          </a:p>
        </p:txBody>
      </p:sp>
    </p:spTree>
    <p:extLst>
      <p:ext uri="{BB962C8B-B14F-4D97-AF65-F5344CB8AC3E}">
        <p14:creationId xmlns:p14="http://schemas.microsoft.com/office/powerpoint/2010/main" val="273480657"/>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B78F6036-E835-44CB-A25A-34C755DFD5D4}" type="slidenum">
              <a:rPr lang="en-US" smtClean="0"/>
              <a:t>53</a:t>
            </a:fld>
            <a:endParaRPr lang="en-US"/>
          </a:p>
        </p:txBody>
      </p:sp>
    </p:spTree>
    <p:extLst>
      <p:ext uri="{BB962C8B-B14F-4D97-AF65-F5344CB8AC3E}">
        <p14:creationId xmlns:p14="http://schemas.microsoft.com/office/powerpoint/2010/main" val="1510120293"/>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normAutofit/>
          </a:bodyPr>
          <a:lstStyle/>
          <a:p>
            <a:endParaRPr lang="id-ID"/>
          </a:p>
        </p:txBody>
      </p:sp>
      <p:sp>
        <p:nvSpPr>
          <p:cNvPr id="4" name="Slide Number Placeholder 3"/>
          <p:cNvSpPr>
            <a:spLocks noGrp="1"/>
          </p:cNvSpPr>
          <p:nvPr>
            <p:ph type="sldNum" sz="quarter" idx="10"/>
          </p:nvPr>
        </p:nvSpPr>
        <p:spPr/>
        <p:txBody>
          <a:bodyPr/>
          <a:lstStyle/>
          <a:p>
            <a:fld id="{04FC627C-686A-4B74-88F2-4352E9CC4AFC}" type="slidenum">
              <a:rPr lang="id-ID" smtClean="0"/>
              <a:t>54</a:t>
            </a:fld>
            <a:endParaRPr lang="id-ID"/>
          </a:p>
        </p:txBody>
      </p:sp>
    </p:spTree>
    <p:extLst>
      <p:ext uri="{BB962C8B-B14F-4D97-AF65-F5344CB8AC3E}">
        <p14:creationId xmlns:p14="http://schemas.microsoft.com/office/powerpoint/2010/main" val="3211199987"/>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B78F6036-E835-44CB-A25A-34C755DFD5D4}" type="slidenum">
              <a:rPr lang="en-US" smtClean="0"/>
              <a:t>55</a:t>
            </a:fld>
            <a:endParaRPr lang="en-US"/>
          </a:p>
        </p:txBody>
      </p:sp>
    </p:spTree>
    <p:extLst>
      <p:ext uri="{BB962C8B-B14F-4D97-AF65-F5344CB8AC3E}">
        <p14:creationId xmlns:p14="http://schemas.microsoft.com/office/powerpoint/2010/main" val="4108639633"/>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B78F6036-E835-44CB-A25A-34C755DFD5D4}" type="slidenum">
              <a:rPr lang="en-US" smtClean="0"/>
              <a:t>56</a:t>
            </a:fld>
            <a:endParaRPr lang="en-US"/>
          </a:p>
        </p:txBody>
      </p:sp>
    </p:spTree>
    <p:extLst>
      <p:ext uri="{BB962C8B-B14F-4D97-AF65-F5344CB8AC3E}">
        <p14:creationId xmlns:p14="http://schemas.microsoft.com/office/powerpoint/2010/main" val="2986137911"/>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B78F6036-E835-44CB-A25A-34C755DFD5D4}" type="slidenum">
              <a:rPr lang="en-US" smtClean="0"/>
              <a:t>57</a:t>
            </a:fld>
            <a:endParaRPr lang="en-US"/>
          </a:p>
        </p:txBody>
      </p:sp>
    </p:spTree>
    <p:extLst>
      <p:ext uri="{BB962C8B-B14F-4D97-AF65-F5344CB8AC3E}">
        <p14:creationId xmlns:p14="http://schemas.microsoft.com/office/powerpoint/2010/main" val="3327354531"/>
      </p:ext>
    </p:extLst>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B78F6036-E835-44CB-A25A-34C755DFD5D4}" type="slidenum">
              <a:rPr lang="en-US" smtClean="0"/>
              <a:t>58</a:t>
            </a:fld>
            <a:endParaRPr lang="en-US"/>
          </a:p>
        </p:txBody>
      </p:sp>
    </p:spTree>
    <p:extLst>
      <p:ext uri="{BB962C8B-B14F-4D97-AF65-F5344CB8AC3E}">
        <p14:creationId xmlns:p14="http://schemas.microsoft.com/office/powerpoint/2010/main" val="1584009755"/>
      </p:ext>
    </p:extLst>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B78F6036-E835-44CB-A25A-34C755DFD5D4}" type="slidenum">
              <a:rPr lang="en-US" smtClean="0"/>
              <a:t>59</a:t>
            </a:fld>
            <a:endParaRPr lang="en-US"/>
          </a:p>
        </p:txBody>
      </p:sp>
    </p:spTree>
    <p:extLst>
      <p:ext uri="{BB962C8B-B14F-4D97-AF65-F5344CB8AC3E}">
        <p14:creationId xmlns:p14="http://schemas.microsoft.com/office/powerpoint/2010/main" val="160715865"/>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B78F6036-E835-44CB-A25A-34C755DFD5D4}" type="slidenum">
              <a:rPr lang="en-US" smtClean="0"/>
              <a:t>6</a:t>
            </a:fld>
            <a:endParaRPr lang="en-US"/>
          </a:p>
        </p:txBody>
      </p:sp>
    </p:spTree>
    <p:extLst>
      <p:ext uri="{BB962C8B-B14F-4D97-AF65-F5344CB8AC3E}">
        <p14:creationId xmlns:p14="http://schemas.microsoft.com/office/powerpoint/2010/main" val="3104325933"/>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B78F6036-E835-44CB-A25A-34C755DFD5D4}" type="slidenum">
              <a:rPr lang="en-US" smtClean="0"/>
              <a:t>60</a:t>
            </a:fld>
            <a:endParaRPr lang="en-US"/>
          </a:p>
        </p:txBody>
      </p:sp>
    </p:spTree>
    <p:extLst>
      <p:ext uri="{BB962C8B-B14F-4D97-AF65-F5344CB8AC3E}">
        <p14:creationId xmlns:p14="http://schemas.microsoft.com/office/powerpoint/2010/main" val="2884953840"/>
      </p:ext>
    </p:extLst>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B78F6036-E835-44CB-A25A-34C755DFD5D4}" type="slidenum">
              <a:rPr lang="en-US" smtClean="0"/>
              <a:t>61</a:t>
            </a:fld>
            <a:endParaRPr lang="en-US"/>
          </a:p>
        </p:txBody>
      </p:sp>
    </p:spTree>
    <p:extLst>
      <p:ext uri="{BB962C8B-B14F-4D97-AF65-F5344CB8AC3E}">
        <p14:creationId xmlns:p14="http://schemas.microsoft.com/office/powerpoint/2010/main" val="350446130"/>
      </p:ext>
    </p:extLst>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B78F6036-E835-44CB-A25A-34C755DFD5D4}" type="slidenum">
              <a:rPr lang="en-US" smtClean="0"/>
              <a:t>62</a:t>
            </a:fld>
            <a:endParaRPr lang="en-US"/>
          </a:p>
        </p:txBody>
      </p:sp>
    </p:spTree>
    <p:extLst>
      <p:ext uri="{BB962C8B-B14F-4D97-AF65-F5344CB8AC3E}">
        <p14:creationId xmlns:p14="http://schemas.microsoft.com/office/powerpoint/2010/main" val="14282316"/>
      </p:ext>
    </p:extLst>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B78F6036-E835-44CB-A25A-34C755DFD5D4}" type="slidenum">
              <a:rPr lang="en-US" smtClean="0"/>
              <a:t>63</a:t>
            </a:fld>
            <a:endParaRPr lang="en-US"/>
          </a:p>
        </p:txBody>
      </p:sp>
    </p:spTree>
    <p:extLst>
      <p:ext uri="{BB962C8B-B14F-4D97-AF65-F5344CB8AC3E}">
        <p14:creationId xmlns:p14="http://schemas.microsoft.com/office/powerpoint/2010/main" val="714417168"/>
      </p:ext>
    </p:extLst>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B78F6036-E835-44CB-A25A-34C755DFD5D4}" type="slidenum">
              <a:rPr lang="en-US" smtClean="0"/>
              <a:t>64</a:t>
            </a:fld>
            <a:endParaRPr lang="en-US"/>
          </a:p>
        </p:txBody>
      </p:sp>
    </p:spTree>
    <p:extLst>
      <p:ext uri="{BB962C8B-B14F-4D97-AF65-F5344CB8AC3E}">
        <p14:creationId xmlns:p14="http://schemas.microsoft.com/office/powerpoint/2010/main" val="2218162513"/>
      </p:ext>
    </p:extLst>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B78F6036-E835-44CB-A25A-34C755DFD5D4}" type="slidenum">
              <a:rPr lang="en-US" smtClean="0"/>
              <a:t>65</a:t>
            </a:fld>
            <a:endParaRPr lang="en-US"/>
          </a:p>
        </p:txBody>
      </p:sp>
    </p:spTree>
    <p:extLst>
      <p:ext uri="{BB962C8B-B14F-4D97-AF65-F5344CB8AC3E}">
        <p14:creationId xmlns:p14="http://schemas.microsoft.com/office/powerpoint/2010/main" val="2033868004"/>
      </p:ext>
    </p:extLst>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B78F6036-E835-44CB-A25A-34C755DFD5D4}" type="slidenum">
              <a:rPr lang="en-US" smtClean="0"/>
              <a:t>66</a:t>
            </a:fld>
            <a:endParaRPr lang="en-US"/>
          </a:p>
        </p:txBody>
      </p:sp>
    </p:spTree>
    <p:extLst>
      <p:ext uri="{BB962C8B-B14F-4D97-AF65-F5344CB8AC3E}">
        <p14:creationId xmlns:p14="http://schemas.microsoft.com/office/powerpoint/2010/main" val="2204143953"/>
      </p:ext>
    </p:extLst>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B78F6036-E835-44CB-A25A-34C755DFD5D4}" type="slidenum">
              <a:rPr lang="en-US" smtClean="0"/>
              <a:t>67</a:t>
            </a:fld>
            <a:endParaRPr lang="en-US"/>
          </a:p>
        </p:txBody>
      </p:sp>
    </p:spTree>
    <p:extLst>
      <p:ext uri="{BB962C8B-B14F-4D97-AF65-F5344CB8AC3E}">
        <p14:creationId xmlns:p14="http://schemas.microsoft.com/office/powerpoint/2010/main" val="1168666379"/>
      </p:ext>
    </p:extLst>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B78F6036-E835-44CB-A25A-34C755DFD5D4}" type="slidenum">
              <a:rPr lang="en-US" smtClean="0"/>
              <a:t>68</a:t>
            </a:fld>
            <a:endParaRPr lang="en-US"/>
          </a:p>
        </p:txBody>
      </p:sp>
    </p:spTree>
    <p:extLst>
      <p:ext uri="{BB962C8B-B14F-4D97-AF65-F5344CB8AC3E}">
        <p14:creationId xmlns:p14="http://schemas.microsoft.com/office/powerpoint/2010/main" val="1311896906"/>
      </p:ext>
    </p:extLst>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B78F6036-E835-44CB-A25A-34C755DFD5D4}" type="slidenum">
              <a:rPr lang="en-US" smtClean="0"/>
              <a:t>69</a:t>
            </a:fld>
            <a:endParaRPr lang="en-US"/>
          </a:p>
        </p:txBody>
      </p:sp>
    </p:spTree>
    <p:extLst>
      <p:ext uri="{BB962C8B-B14F-4D97-AF65-F5344CB8AC3E}">
        <p14:creationId xmlns:p14="http://schemas.microsoft.com/office/powerpoint/2010/main" val="1086459429"/>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B78F6036-E835-44CB-A25A-34C755DFD5D4}" type="slidenum">
              <a:rPr lang="en-US" smtClean="0"/>
              <a:t>7</a:t>
            </a:fld>
            <a:endParaRPr lang="en-US"/>
          </a:p>
        </p:txBody>
      </p:sp>
    </p:spTree>
    <p:extLst>
      <p:ext uri="{BB962C8B-B14F-4D97-AF65-F5344CB8AC3E}">
        <p14:creationId xmlns:p14="http://schemas.microsoft.com/office/powerpoint/2010/main" val="1588828164"/>
      </p:ext>
    </p:extLst>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B78F6036-E835-44CB-A25A-34C755DFD5D4}" type="slidenum">
              <a:rPr lang="en-US" smtClean="0"/>
              <a:t>70</a:t>
            </a:fld>
            <a:endParaRPr lang="en-US"/>
          </a:p>
        </p:txBody>
      </p:sp>
    </p:spTree>
    <p:extLst>
      <p:ext uri="{BB962C8B-B14F-4D97-AF65-F5344CB8AC3E}">
        <p14:creationId xmlns:p14="http://schemas.microsoft.com/office/powerpoint/2010/main" val="1479573264"/>
      </p:ext>
    </p:extLst>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B78F6036-E835-44CB-A25A-34C755DFD5D4}" type="slidenum">
              <a:rPr lang="en-US" smtClean="0"/>
              <a:t>71</a:t>
            </a:fld>
            <a:endParaRPr lang="en-US"/>
          </a:p>
        </p:txBody>
      </p:sp>
    </p:spTree>
    <p:extLst>
      <p:ext uri="{BB962C8B-B14F-4D97-AF65-F5344CB8AC3E}">
        <p14:creationId xmlns:p14="http://schemas.microsoft.com/office/powerpoint/2010/main" val="3052108551"/>
      </p:ext>
    </p:extLst>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B78F6036-E835-44CB-A25A-34C755DFD5D4}" type="slidenum">
              <a:rPr lang="en-US" smtClean="0"/>
              <a:t>72</a:t>
            </a:fld>
            <a:endParaRPr lang="en-US"/>
          </a:p>
        </p:txBody>
      </p:sp>
    </p:spTree>
    <p:extLst>
      <p:ext uri="{BB962C8B-B14F-4D97-AF65-F5344CB8AC3E}">
        <p14:creationId xmlns:p14="http://schemas.microsoft.com/office/powerpoint/2010/main" val="3480713418"/>
      </p:ext>
    </p:extLst>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B78F6036-E835-44CB-A25A-34C755DFD5D4}" type="slidenum">
              <a:rPr lang="en-US" smtClean="0"/>
              <a:t>73</a:t>
            </a:fld>
            <a:endParaRPr lang="en-US"/>
          </a:p>
        </p:txBody>
      </p:sp>
    </p:spTree>
    <p:extLst>
      <p:ext uri="{BB962C8B-B14F-4D97-AF65-F5344CB8AC3E}">
        <p14:creationId xmlns:p14="http://schemas.microsoft.com/office/powerpoint/2010/main" val="2938147114"/>
      </p:ext>
    </p:extLst>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B78F6036-E835-44CB-A25A-34C755DFD5D4}" type="slidenum">
              <a:rPr lang="en-US" smtClean="0"/>
              <a:t>74</a:t>
            </a:fld>
            <a:endParaRPr lang="en-US"/>
          </a:p>
        </p:txBody>
      </p:sp>
    </p:spTree>
    <p:extLst>
      <p:ext uri="{BB962C8B-B14F-4D97-AF65-F5344CB8AC3E}">
        <p14:creationId xmlns:p14="http://schemas.microsoft.com/office/powerpoint/2010/main" val="3216214796"/>
      </p:ext>
    </p:extLst>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B78F6036-E835-44CB-A25A-34C755DFD5D4}" type="slidenum">
              <a:rPr lang="en-US" smtClean="0"/>
              <a:t>75</a:t>
            </a:fld>
            <a:endParaRPr lang="en-US"/>
          </a:p>
        </p:txBody>
      </p:sp>
    </p:spTree>
    <p:extLst>
      <p:ext uri="{BB962C8B-B14F-4D97-AF65-F5344CB8AC3E}">
        <p14:creationId xmlns:p14="http://schemas.microsoft.com/office/powerpoint/2010/main" val="2256216560"/>
      </p:ext>
    </p:extLst>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B78F6036-E835-44CB-A25A-34C755DFD5D4}" type="slidenum">
              <a:rPr lang="en-US" smtClean="0"/>
              <a:t>76</a:t>
            </a:fld>
            <a:endParaRPr lang="en-US"/>
          </a:p>
        </p:txBody>
      </p:sp>
    </p:spTree>
    <p:extLst>
      <p:ext uri="{BB962C8B-B14F-4D97-AF65-F5344CB8AC3E}">
        <p14:creationId xmlns:p14="http://schemas.microsoft.com/office/powerpoint/2010/main" val="2017622153"/>
      </p:ext>
    </p:extLst>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B78F6036-E835-44CB-A25A-34C755DFD5D4}" type="slidenum">
              <a:rPr lang="en-US" smtClean="0"/>
              <a:t>77</a:t>
            </a:fld>
            <a:endParaRPr lang="en-US"/>
          </a:p>
        </p:txBody>
      </p:sp>
    </p:spTree>
    <p:extLst>
      <p:ext uri="{BB962C8B-B14F-4D97-AF65-F5344CB8AC3E}">
        <p14:creationId xmlns:p14="http://schemas.microsoft.com/office/powerpoint/2010/main" val="1433907459"/>
      </p:ext>
    </p:extLst>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B78F6036-E835-44CB-A25A-34C755DFD5D4}" type="slidenum">
              <a:rPr lang="en-US" smtClean="0"/>
              <a:t>78</a:t>
            </a:fld>
            <a:endParaRPr lang="en-US"/>
          </a:p>
        </p:txBody>
      </p:sp>
    </p:spTree>
    <p:extLst>
      <p:ext uri="{BB962C8B-B14F-4D97-AF65-F5344CB8AC3E}">
        <p14:creationId xmlns:p14="http://schemas.microsoft.com/office/powerpoint/2010/main" val="484739983"/>
      </p:ext>
    </p:extLst>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B78F6036-E835-44CB-A25A-34C755DFD5D4}" type="slidenum">
              <a:rPr lang="en-US" smtClean="0"/>
              <a:t>79</a:t>
            </a:fld>
            <a:endParaRPr lang="en-US"/>
          </a:p>
        </p:txBody>
      </p:sp>
    </p:spTree>
    <p:extLst>
      <p:ext uri="{BB962C8B-B14F-4D97-AF65-F5344CB8AC3E}">
        <p14:creationId xmlns:p14="http://schemas.microsoft.com/office/powerpoint/2010/main" val="2659676673"/>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B78F6036-E835-44CB-A25A-34C755DFD5D4}" type="slidenum">
              <a:rPr lang="en-US" smtClean="0"/>
              <a:t>8</a:t>
            </a:fld>
            <a:endParaRPr lang="en-US"/>
          </a:p>
        </p:txBody>
      </p:sp>
    </p:spTree>
    <p:extLst>
      <p:ext uri="{BB962C8B-B14F-4D97-AF65-F5344CB8AC3E}">
        <p14:creationId xmlns:p14="http://schemas.microsoft.com/office/powerpoint/2010/main" val="2291595344"/>
      </p:ext>
    </p:extLst>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B78F6036-E835-44CB-A25A-34C755DFD5D4}" type="slidenum">
              <a:rPr lang="en-US" smtClean="0"/>
              <a:t>80</a:t>
            </a:fld>
            <a:endParaRPr lang="en-US"/>
          </a:p>
        </p:txBody>
      </p:sp>
    </p:spTree>
    <p:extLst>
      <p:ext uri="{BB962C8B-B14F-4D97-AF65-F5344CB8AC3E}">
        <p14:creationId xmlns:p14="http://schemas.microsoft.com/office/powerpoint/2010/main" val="1642810595"/>
      </p:ext>
    </p:extLst>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B78F6036-E835-44CB-A25A-34C755DFD5D4}" type="slidenum">
              <a:rPr lang="en-US" smtClean="0"/>
              <a:t>81</a:t>
            </a:fld>
            <a:endParaRPr lang="en-US"/>
          </a:p>
        </p:txBody>
      </p:sp>
    </p:spTree>
    <p:extLst>
      <p:ext uri="{BB962C8B-B14F-4D97-AF65-F5344CB8AC3E}">
        <p14:creationId xmlns:p14="http://schemas.microsoft.com/office/powerpoint/2010/main" val="2957640064"/>
      </p:ext>
    </p:extLst>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B78F6036-E835-44CB-A25A-34C755DFD5D4}" type="slidenum">
              <a:rPr lang="en-US" smtClean="0"/>
              <a:t>82</a:t>
            </a:fld>
            <a:endParaRPr lang="en-US"/>
          </a:p>
        </p:txBody>
      </p:sp>
    </p:spTree>
    <p:extLst>
      <p:ext uri="{BB962C8B-B14F-4D97-AF65-F5344CB8AC3E}">
        <p14:creationId xmlns:p14="http://schemas.microsoft.com/office/powerpoint/2010/main" val="2143817881"/>
      </p:ext>
    </p:extLst>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B78F6036-E835-44CB-A25A-34C755DFD5D4}" type="slidenum">
              <a:rPr lang="en-US" smtClean="0"/>
              <a:t>83</a:t>
            </a:fld>
            <a:endParaRPr lang="en-US"/>
          </a:p>
        </p:txBody>
      </p:sp>
    </p:spTree>
    <p:extLst>
      <p:ext uri="{BB962C8B-B14F-4D97-AF65-F5344CB8AC3E}">
        <p14:creationId xmlns:p14="http://schemas.microsoft.com/office/powerpoint/2010/main" val="1062676530"/>
      </p:ext>
    </p:extLst>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B78F6036-E835-44CB-A25A-34C755DFD5D4}" type="slidenum">
              <a:rPr lang="en-US" smtClean="0"/>
              <a:t>84</a:t>
            </a:fld>
            <a:endParaRPr lang="en-US"/>
          </a:p>
        </p:txBody>
      </p:sp>
    </p:spTree>
    <p:extLst>
      <p:ext uri="{BB962C8B-B14F-4D97-AF65-F5344CB8AC3E}">
        <p14:creationId xmlns:p14="http://schemas.microsoft.com/office/powerpoint/2010/main" val="368604179"/>
      </p:ext>
    </p:extLst>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B78F6036-E835-44CB-A25A-34C755DFD5D4}" type="slidenum">
              <a:rPr lang="en-US" smtClean="0"/>
              <a:t>85</a:t>
            </a:fld>
            <a:endParaRPr lang="en-US"/>
          </a:p>
        </p:txBody>
      </p:sp>
    </p:spTree>
    <p:extLst>
      <p:ext uri="{BB962C8B-B14F-4D97-AF65-F5344CB8AC3E}">
        <p14:creationId xmlns:p14="http://schemas.microsoft.com/office/powerpoint/2010/main" val="413457969"/>
      </p:ext>
    </p:extLst>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B78F6036-E835-44CB-A25A-34C755DFD5D4}" type="slidenum">
              <a:rPr lang="en-US" smtClean="0"/>
              <a:t>86</a:t>
            </a:fld>
            <a:endParaRPr lang="en-US"/>
          </a:p>
        </p:txBody>
      </p:sp>
    </p:spTree>
    <p:extLst>
      <p:ext uri="{BB962C8B-B14F-4D97-AF65-F5344CB8AC3E}">
        <p14:creationId xmlns:p14="http://schemas.microsoft.com/office/powerpoint/2010/main" val="1336067515"/>
      </p:ext>
    </p:extLst>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B78F6036-E835-44CB-A25A-34C755DFD5D4}" type="slidenum">
              <a:rPr lang="en-US" smtClean="0"/>
              <a:t>87</a:t>
            </a:fld>
            <a:endParaRPr lang="en-US"/>
          </a:p>
        </p:txBody>
      </p:sp>
    </p:spTree>
    <p:extLst>
      <p:ext uri="{BB962C8B-B14F-4D97-AF65-F5344CB8AC3E}">
        <p14:creationId xmlns:p14="http://schemas.microsoft.com/office/powerpoint/2010/main" val="1537251468"/>
      </p:ext>
    </p:extLst>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B78F6036-E835-44CB-A25A-34C755DFD5D4}" type="slidenum">
              <a:rPr lang="en-US" smtClean="0"/>
              <a:t>88</a:t>
            </a:fld>
            <a:endParaRPr lang="en-US"/>
          </a:p>
        </p:txBody>
      </p:sp>
    </p:spTree>
    <p:extLst>
      <p:ext uri="{BB962C8B-B14F-4D97-AF65-F5344CB8AC3E}">
        <p14:creationId xmlns:p14="http://schemas.microsoft.com/office/powerpoint/2010/main" val="3109251896"/>
      </p:ext>
    </p:extLst>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B78F6036-E835-44CB-A25A-34C755DFD5D4}" type="slidenum">
              <a:rPr lang="en-US" smtClean="0"/>
              <a:t>89</a:t>
            </a:fld>
            <a:endParaRPr lang="en-US"/>
          </a:p>
        </p:txBody>
      </p:sp>
    </p:spTree>
    <p:extLst>
      <p:ext uri="{BB962C8B-B14F-4D97-AF65-F5344CB8AC3E}">
        <p14:creationId xmlns:p14="http://schemas.microsoft.com/office/powerpoint/2010/main" val="4254959356"/>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B78F6036-E835-44CB-A25A-34C755DFD5D4}" type="slidenum">
              <a:rPr lang="en-US" smtClean="0"/>
              <a:t>9</a:t>
            </a:fld>
            <a:endParaRPr lang="en-US"/>
          </a:p>
        </p:txBody>
      </p:sp>
    </p:spTree>
    <p:extLst>
      <p:ext uri="{BB962C8B-B14F-4D97-AF65-F5344CB8AC3E}">
        <p14:creationId xmlns:p14="http://schemas.microsoft.com/office/powerpoint/2010/main" val="3139185635"/>
      </p:ext>
    </p:extLst>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B78F6036-E835-44CB-A25A-34C755DFD5D4}" type="slidenum">
              <a:rPr lang="en-US" smtClean="0"/>
              <a:t>90</a:t>
            </a:fld>
            <a:endParaRPr lang="en-US"/>
          </a:p>
        </p:txBody>
      </p:sp>
    </p:spTree>
    <p:extLst>
      <p:ext uri="{BB962C8B-B14F-4D97-AF65-F5344CB8AC3E}">
        <p14:creationId xmlns:p14="http://schemas.microsoft.com/office/powerpoint/2010/main" val="1023245303"/>
      </p:ext>
    </p:extLst>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B78F6036-E835-44CB-A25A-34C755DFD5D4}" type="slidenum">
              <a:rPr lang="en-US" smtClean="0"/>
              <a:t>91</a:t>
            </a:fld>
            <a:endParaRPr lang="en-US"/>
          </a:p>
        </p:txBody>
      </p:sp>
    </p:spTree>
    <p:extLst>
      <p:ext uri="{BB962C8B-B14F-4D97-AF65-F5344CB8AC3E}">
        <p14:creationId xmlns:p14="http://schemas.microsoft.com/office/powerpoint/2010/main" val="698712119"/>
      </p:ext>
    </p:extLst>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B78F6036-E835-44CB-A25A-34C755DFD5D4}" type="slidenum">
              <a:rPr lang="en-US" smtClean="0"/>
              <a:t>92</a:t>
            </a:fld>
            <a:endParaRPr lang="en-US"/>
          </a:p>
        </p:txBody>
      </p:sp>
    </p:spTree>
    <p:extLst>
      <p:ext uri="{BB962C8B-B14F-4D97-AF65-F5344CB8AC3E}">
        <p14:creationId xmlns:p14="http://schemas.microsoft.com/office/powerpoint/2010/main" val="3574666587"/>
      </p:ext>
    </p:extLst>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B78F6036-E835-44CB-A25A-34C755DFD5D4}" type="slidenum">
              <a:rPr lang="en-US" smtClean="0"/>
              <a:t>93</a:t>
            </a:fld>
            <a:endParaRPr lang="en-US"/>
          </a:p>
        </p:txBody>
      </p:sp>
    </p:spTree>
    <p:extLst>
      <p:ext uri="{BB962C8B-B14F-4D97-AF65-F5344CB8AC3E}">
        <p14:creationId xmlns:p14="http://schemas.microsoft.com/office/powerpoint/2010/main" val="3465608780"/>
      </p:ext>
    </p:extLst>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B78F6036-E835-44CB-A25A-34C755DFD5D4}" type="slidenum">
              <a:rPr lang="en-US" smtClean="0"/>
              <a:t>94</a:t>
            </a:fld>
            <a:endParaRPr lang="en-US"/>
          </a:p>
        </p:txBody>
      </p:sp>
    </p:spTree>
    <p:extLst>
      <p:ext uri="{BB962C8B-B14F-4D97-AF65-F5344CB8AC3E}">
        <p14:creationId xmlns:p14="http://schemas.microsoft.com/office/powerpoint/2010/main" val="2513664227"/>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597819"/>
            <a:ext cx="7772400" cy="1102519"/>
          </a:xfrm>
        </p:spPr>
        <p:txBody>
          <a:bodyPr/>
          <a:lstStyle/>
          <a:p>
            <a:r>
              <a:rPr lang="en-US"/>
              <a:t>Click to edit Master title style</a:t>
            </a:r>
          </a:p>
        </p:txBody>
      </p:sp>
      <p:sp>
        <p:nvSpPr>
          <p:cNvPr id="3" name="Subtitle 2"/>
          <p:cNvSpPr>
            <a:spLocks noGrp="1"/>
          </p:cNvSpPr>
          <p:nvPr>
            <p:ph type="subTitle" idx="1"/>
          </p:nvPr>
        </p:nvSpPr>
        <p:spPr>
          <a:xfrm>
            <a:off x="1371600" y="2914650"/>
            <a:ext cx="6400800" cy="131445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p>
            <a:fld id="{09BDC11D-C56D-43F7-9324-A802D50A1050}" type="datetimeFigureOut">
              <a:rPr lang="en-US" smtClean="0"/>
              <a:t>11/9/2019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16EE1C3-4C97-4D89-86D4-AB0FC9C35DCF}" type="slidenum">
              <a:rPr lang="en-US" smtClean="0"/>
              <a:t>‹#›</a:t>
            </a:fld>
            <a:endParaRPr lang="en-US"/>
          </a:p>
        </p:txBody>
      </p:sp>
    </p:spTree>
  </p:cSld>
  <p:clrMapOvr>
    <a:masterClrMapping/>
  </p:clrMapOvr>
  <p:transition spd="slow" advTm="3000">
    <p:push dir="u"/>
  </p:transition>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09BDC11D-C56D-43F7-9324-A802D50A1050}" type="datetimeFigureOut">
              <a:rPr lang="en-US" smtClean="0"/>
              <a:t>11/9/2019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16EE1C3-4C97-4D89-86D4-AB0FC9C35DCF}" type="slidenum">
              <a:rPr lang="en-US" smtClean="0"/>
              <a:t>‹#›</a:t>
            </a:fld>
            <a:endParaRPr lang="en-US"/>
          </a:p>
        </p:txBody>
      </p:sp>
    </p:spTree>
  </p:cSld>
  <p:clrMapOvr>
    <a:masterClrMapping/>
  </p:clrMapOvr>
  <p:transition spd="slow" advTm="3000">
    <p:push dir="u"/>
  </p:transition>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154781"/>
            <a:ext cx="2057400" cy="3290888"/>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154781"/>
            <a:ext cx="6019800" cy="329088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09BDC11D-C56D-43F7-9324-A802D50A1050}" type="datetimeFigureOut">
              <a:rPr lang="en-US" smtClean="0"/>
              <a:t>11/9/2019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16EE1C3-4C97-4D89-86D4-AB0FC9C35DCF}" type="slidenum">
              <a:rPr lang="en-US" smtClean="0"/>
              <a:t>‹#›</a:t>
            </a:fld>
            <a:endParaRPr lang="en-US"/>
          </a:p>
        </p:txBody>
      </p:sp>
    </p:spTree>
  </p:cSld>
  <p:clrMapOvr>
    <a:masterClrMapping/>
  </p:clrMapOvr>
  <p:transition spd="slow" advTm="3000">
    <p:push dir="u"/>
  </p:transition>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09BDC11D-C56D-43F7-9324-A802D50A1050}" type="datetimeFigureOut">
              <a:rPr lang="en-US" smtClean="0"/>
              <a:t>11/9/2019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16EE1C3-4C97-4D89-86D4-AB0FC9C35DCF}" type="slidenum">
              <a:rPr lang="en-US" smtClean="0"/>
              <a:t>‹#›</a:t>
            </a:fld>
            <a:endParaRPr lang="en-US"/>
          </a:p>
        </p:txBody>
      </p:sp>
    </p:spTree>
  </p:cSld>
  <p:clrMapOvr>
    <a:masterClrMapping/>
  </p:clrMapOvr>
  <p:transition spd="slow" advTm="3000">
    <p:push dir="u"/>
  </p:transition>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3305176"/>
            <a:ext cx="7772400" cy="1021556"/>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180035"/>
            <a:ext cx="7772400" cy="1125140"/>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09BDC11D-C56D-43F7-9324-A802D50A1050}" type="datetimeFigureOut">
              <a:rPr lang="en-US" smtClean="0"/>
              <a:t>11/9/2019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16EE1C3-4C97-4D89-86D4-AB0FC9C35DCF}" type="slidenum">
              <a:rPr lang="en-US" smtClean="0"/>
              <a:t>‹#›</a:t>
            </a:fld>
            <a:endParaRPr lang="en-US"/>
          </a:p>
        </p:txBody>
      </p:sp>
    </p:spTree>
  </p:cSld>
  <p:clrMapOvr>
    <a:masterClrMapping/>
  </p:clrMapOvr>
  <p:transition spd="slow" advTm="3000">
    <p:push dir="u"/>
  </p:transition>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900113"/>
            <a:ext cx="4038600" cy="2545556"/>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900113"/>
            <a:ext cx="4038600" cy="2545556"/>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fld id="{09BDC11D-C56D-43F7-9324-A802D50A1050}" type="datetimeFigureOut">
              <a:rPr lang="en-US" smtClean="0"/>
              <a:t>11/9/2019</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E16EE1C3-4C97-4D89-86D4-AB0FC9C35DCF}" type="slidenum">
              <a:rPr lang="en-US" smtClean="0"/>
              <a:t>‹#›</a:t>
            </a:fld>
            <a:endParaRPr lang="en-US"/>
          </a:p>
        </p:txBody>
      </p:sp>
    </p:spTree>
  </p:cSld>
  <p:clrMapOvr>
    <a:masterClrMapping/>
  </p:clrMapOvr>
  <p:transition spd="slow" advTm="3000">
    <p:push dir="u"/>
  </p:transition>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05978"/>
            <a:ext cx="8229600" cy="85725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151335"/>
            <a:ext cx="4040188" cy="47982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1631156"/>
            <a:ext cx="4040188" cy="2963466"/>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6" y="1151335"/>
            <a:ext cx="4041775" cy="47982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6" y="1631156"/>
            <a:ext cx="4041775" cy="2963466"/>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fld id="{09BDC11D-C56D-43F7-9324-A802D50A1050}" type="datetimeFigureOut">
              <a:rPr lang="en-US" smtClean="0"/>
              <a:t>11/9/2019</a:t>
            </a:fld>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E16EE1C3-4C97-4D89-86D4-AB0FC9C35DCF}" type="slidenum">
              <a:rPr lang="en-US" smtClean="0"/>
              <a:t>‹#›</a:t>
            </a:fld>
            <a:endParaRPr lang="en-US"/>
          </a:p>
        </p:txBody>
      </p:sp>
    </p:spTree>
  </p:cSld>
  <p:clrMapOvr>
    <a:masterClrMapping/>
  </p:clrMapOvr>
  <p:transition spd="slow" advTm="3000">
    <p:push dir="u"/>
  </p:transition>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fld id="{09BDC11D-C56D-43F7-9324-A802D50A1050}" type="datetimeFigureOut">
              <a:rPr lang="en-US" smtClean="0"/>
              <a:t>11/9/2019</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E16EE1C3-4C97-4D89-86D4-AB0FC9C35DCF}" type="slidenum">
              <a:rPr lang="en-US" smtClean="0"/>
              <a:t>‹#›</a:t>
            </a:fld>
            <a:endParaRPr lang="en-US"/>
          </a:p>
        </p:txBody>
      </p:sp>
    </p:spTree>
  </p:cSld>
  <p:clrMapOvr>
    <a:masterClrMapping/>
  </p:clrMapOvr>
  <p:transition spd="slow" advTm="3000">
    <p:push dir="u"/>
  </p:transition>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09BDC11D-C56D-43F7-9324-A802D50A1050}" type="datetimeFigureOut">
              <a:rPr lang="en-US" smtClean="0"/>
              <a:t>11/9/2019</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E16EE1C3-4C97-4D89-86D4-AB0FC9C35DCF}" type="slidenum">
              <a:rPr lang="en-US" smtClean="0"/>
              <a:t>‹#›</a:t>
            </a:fld>
            <a:endParaRPr lang="en-US"/>
          </a:p>
        </p:txBody>
      </p:sp>
    </p:spTree>
  </p:cSld>
  <p:clrMapOvr>
    <a:masterClrMapping/>
  </p:clrMapOvr>
  <p:transition spd="slow" advTm="3000">
    <p:push dir="u"/>
  </p:transition>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1" y="204787"/>
            <a:ext cx="3008313" cy="871538"/>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04788"/>
            <a:ext cx="5111750" cy="438983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1" y="1076326"/>
            <a:ext cx="3008313" cy="3518297"/>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p>
            <a:fld id="{09BDC11D-C56D-43F7-9324-A802D50A1050}" type="datetimeFigureOut">
              <a:rPr lang="en-US" smtClean="0"/>
              <a:t>11/9/2019</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E16EE1C3-4C97-4D89-86D4-AB0FC9C35DCF}" type="slidenum">
              <a:rPr lang="en-US" smtClean="0"/>
              <a:t>‹#›</a:t>
            </a:fld>
            <a:endParaRPr lang="en-US"/>
          </a:p>
        </p:txBody>
      </p:sp>
    </p:spTree>
  </p:cSld>
  <p:clrMapOvr>
    <a:masterClrMapping/>
  </p:clrMapOvr>
  <p:transition spd="slow" advTm="3000">
    <p:push dir="u"/>
  </p:transition>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3600450"/>
            <a:ext cx="5486400" cy="425054"/>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459581"/>
            <a:ext cx="5486400" cy="30861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4025503"/>
            <a:ext cx="5486400" cy="603647"/>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p>
            <a:fld id="{09BDC11D-C56D-43F7-9324-A802D50A1050}" type="datetimeFigureOut">
              <a:rPr lang="en-US" smtClean="0"/>
              <a:t>11/9/2019</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E16EE1C3-4C97-4D89-86D4-AB0FC9C35DCF}" type="slidenum">
              <a:rPr lang="en-US" smtClean="0"/>
              <a:t>‹#›</a:t>
            </a:fld>
            <a:endParaRPr lang="en-US"/>
          </a:p>
        </p:txBody>
      </p:sp>
    </p:spTree>
  </p:cSld>
  <p:clrMapOvr>
    <a:masterClrMapping/>
  </p:clrMapOvr>
  <p:transition spd="slow" advTm="3000">
    <p:push dir="u"/>
  </p:transition>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205978"/>
            <a:ext cx="8229600" cy="857250"/>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p:cNvSpPr>
            <a:spLocks noGrp="1"/>
          </p:cNvSpPr>
          <p:nvPr>
            <p:ph type="body" idx="1"/>
          </p:nvPr>
        </p:nvSpPr>
        <p:spPr>
          <a:xfrm>
            <a:off x="457200" y="1200151"/>
            <a:ext cx="8229600" cy="3394472"/>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0" y="4767263"/>
            <a:ext cx="2133600" cy="273844"/>
          </a:xfrm>
          <a:prstGeom prst="rect">
            <a:avLst/>
          </a:prstGeom>
        </p:spPr>
        <p:txBody>
          <a:bodyPr vert="horz" lIns="91440" tIns="45720" rIns="91440" bIns="45720" rtlCol="0" anchor="ctr"/>
          <a:lstStyle>
            <a:lvl1pPr algn="l">
              <a:defRPr sz="1200">
                <a:solidFill>
                  <a:schemeClr val="tx1">
                    <a:tint val="75000"/>
                  </a:schemeClr>
                </a:solidFill>
              </a:defRPr>
            </a:lvl1pPr>
          </a:lstStyle>
          <a:p>
            <a:fld id="{09BDC11D-C56D-43F7-9324-A802D50A1050}" type="datetimeFigureOut">
              <a:rPr lang="en-US" smtClean="0"/>
              <a:t>11/9/2019</a:t>
            </a:fld>
            <a:endParaRPr lang="en-US"/>
          </a:p>
        </p:txBody>
      </p:sp>
      <p:sp>
        <p:nvSpPr>
          <p:cNvPr id="5" name="Footer Placeholder 4"/>
          <p:cNvSpPr>
            <a:spLocks noGrp="1"/>
          </p:cNvSpPr>
          <p:nvPr>
            <p:ph type="ftr" sz="quarter" idx="3"/>
          </p:nvPr>
        </p:nvSpPr>
        <p:spPr>
          <a:xfrm>
            <a:off x="3124200" y="4767263"/>
            <a:ext cx="2895600" cy="273844"/>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6553200" y="4767263"/>
            <a:ext cx="2133600" cy="273844"/>
          </a:xfrm>
          <a:prstGeom prst="rect">
            <a:avLst/>
          </a:prstGeom>
        </p:spPr>
        <p:txBody>
          <a:bodyPr vert="horz" lIns="91440" tIns="45720" rIns="91440" bIns="45720" rtlCol="0" anchor="ctr"/>
          <a:lstStyle>
            <a:lvl1pPr algn="r">
              <a:defRPr sz="1200">
                <a:solidFill>
                  <a:schemeClr val="tx1">
                    <a:tint val="75000"/>
                  </a:schemeClr>
                </a:solidFill>
              </a:defRPr>
            </a:lvl1pPr>
          </a:lstStyle>
          <a:p>
            <a:fld id="{E16EE1C3-4C97-4D89-86D4-AB0FC9C35DCF}" type="slidenum">
              <a:rPr lang="en-US" smtClean="0"/>
              <a:t>‹#›</a:t>
            </a:fld>
            <a:endParaRPr lang="en-US"/>
          </a:p>
        </p:txBody>
      </p:sp>
    </p:spTree>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Lst>
  <p:transition spd="slow" advTm="3000">
    <p:push dir="u"/>
  </p:transition>
  <p:txStyles>
    <p:titleStyle>
      <a:lvl1pPr algn="ctr" defTabSz="9144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audio" Target="../media/media1.wma"/><Relationship Id="rId7" Type="http://schemas.openxmlformats.org/officeDocument/2006/relationships/image" Target="../media/image2.png"/><Relationship Id="rId2" Type="http://schemas.microsoft.com/office/2007/relationships/media" Target="../media/media1.wma"/><Relationship Id="rId1" Type="http://schemas.openxmlformats.org/officeDocument/2006/relationships/tags" Target="../tags/tag1.xml"/><Relationship Id="rId6" Type="http://schemas.openxmlformats.org/officeDocument/2006/relationships/image" Target="../media/image1.jpeg"/><Relationship Id="rId5" Type="http://schemas.openxmlformats.org/officeDocument/2006/relationships/notesSlide" Target="../notesSlides/notesSlide1.xml"/><Relationship Id="rId4" Type="http://schemas.openxmlformats.org/officeDocument/2006/relationships/slideLayout" Target="../slideLayouts/slideLayout7.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7.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7.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7.xml"/></Relationships>
</file>

<file path=ppt/slides/_rels/slide13.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notesSlide" Target="../notesSlides/notesSlide13.xml"/><Relationship Id="rId1" Type="http://schemas.openxmlformats.org/officeDocument/2006/relationships/slideLayout" Target="../slideLayouts/slideLayout7.xml"/><Relationship Id="rId5" Type="http://schemas.openxmlformats.org/officeDocument/2006/relationships/image" Target="../media/image14.png"/><Relationship Id="rId4" Type="http://schemas.openxmlformats.org/officeDocument/2006/relationships/image" Target="../media/image13.png"/></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7.xml"/></Relationships>
</file>

<file path=ppt/slides/_rels/slide15.xml.rels><?xml version="1.0" encoding="UTF-8" standalone="yes"?>
<Relationships xmlns="http://schemas.openxmlformats.org/package/2006/relationships"><Relationship Id="rId3" Type="http://schemas.openxmlformats.org/officeDocument/2006/relationships/image" Target="../media/image15.jpeg"/><Relationship Id="rId2" Type="http://schemas.openxmlformats.org/officeDocument/2006/relationships/notesSlide" Target="../notesSlides/notesSlide15.xml"/><Relationship Id="rId1" Type="http://schemas.openxmlformats.org/officeDocument/2006/relationships/slideLayout" Target="../slideLayouts/slideLayout7.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7.xm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7.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7.xml"/></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7.xml"/></Relationships>
</file>

<file path=ppt/slides/_rels/slide2.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notesSlide" Target="../notesSlides/notesSlide2.xml"/><Relationship Id="rId1" Type="http://schemas.openxmlformats.org/officeDocument/2006/relationships/slideLayout" Target="../slideLayouts/slideLayout7.xml"/></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7.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7.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7.xml"/></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7.xm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7.xml"/></Relationships>
</file>

<file path=ppt/slides/_rels/slide25.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7.xml"/></Relationships>
</file>

<file path=ppt/slides/_rels/slide26.xml.rels><?xml version="1.0" encoding="UTF-8" standalone="yes"?>
<Relationships xmlns="http://schemas.openxmlformats.org/package/2006/relationships"><Relationship Id="rId3" Type="http://schemas.openxmlformats.org/officeDocument/2006/relationships/diagramData" Target="../diagrams/data1.xml"/><Relationship Id="rId7" Type="http://schemas.microsoft.com/office/2007/relationships/diagramDrawing" Target="../diagrams/drawing1.xml"/><Relationship Id="rId2" Type="http://schemas.openxmlformats.org/officeDocument/2006/relationships/notesSlide" Target="../notesSlides/notesSlide26.xml"/><Relationship Id="rId1" Type="http://schemas.openxmlformats.org/officeDocument/2006/relationships/slideLayout" Target="../slideLayouts/slideLayout7.xml"/><Relationship Id="rId6" Type="http://schemas.openxmlformats.org/officeDocument/2006/relationships/diagramColors" Target="../diagrams/colors1.xml"/><Relationship Id="rId5" Type="http://schemas.openxmlformats.org/officeDocument/2006/relationships/diagramQuickStyle" Target="../diagrams/quickStyle1.xml"/><Relationship Id="rId4" Type="http://schemas.openxmlformats.org/officeDocument/2006/relationships/diagramLayout" Target="../diagrams/layout1.xml"/></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7.xml"/></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7.xml"/></Relationships>
</file>

<file path=ppt/slides/_rels/slide29.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7.xml"/></Relationships>
</file>

<file path=ppt/slides/_rels/slide3.xml.rels><?xml version="1.0" encoding="UTF-8" standalone="yes"?>
<Relationships xmlns="http://schemas.openxmlformats.org/package/2006/relationships"><Relationship Id="rId3" Type="http://schemas.openxmlformats.org/officeDocument/2006/relationships/image" Target="../media/image4.jpeg"/><Relationship Id="rId2" Type="http://schemas.openxmlformats.org/officeDocument/2006/relationships/notesSlide" Target="../notesSlides/notesSlide3.xml"/><Relationship Id="rId1" Type="http://schemas.openxmlformats.org/officeDocument/2006/relationships/slideLayout" Target="../slideLayouts/slideLayout7.xml"/></Relationships>
</file>

<file path=ppt/slides/_rels/slide30.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7.xml"/></Relationships>
</file>

<file path=ppt/slides/_rels/slide31.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7.xml"/></Relationships>
</file>

<file path=ppt/slides/_rels/slide32.xml.rels><?xml version="1.0" encoding="UTF-8" standalone="yes"?>
<Relationships xmlns="http://schemas.openxmlformats.org/package/2006/relationships"><Relationship Id="rId3" Type="http://schemas.openxmlformats.org/officeDocument/2006/relationships/image" Target="../media/image16.jpeg"/><Relationship Id="rId2" Type="http://schemas.openxmlformats.org/officeDocument/2006/relationships/notesSlide" Target="../notesSlides/notesSlide32.xml"/><Relationship Id="rId1" Type="http://schemas.openxmlformats.org/officeDocument/2006/relationships/slideLayout" Target="../slideLayouts/slideLayout7.xml"/></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7.xml"/></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7.xml"/></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7.xml"/></Relationships>
</file>

<file path=ppt/slides/_rels/slide36.xml.rels><?xml version="1.0" encoding="UTF-8" standalone="yes"?>
<Relationships xmlns="http://schemas.openxmlformats.org/package/2006/relationships"><Relationship Id="rId2" Type="http://schemas.openxmlformats.org/officeDocument/2006/relationships/notesSlide" Target="../notesSlides/notesSlide36.xml"/><Relationship Id="rId1" Type="http://schemas.openxmlformats.org/officeDocument/2006/relationships/slideLayout" Target="../slideLayouts/slideLayout7.xml"/></Relationships>
</file>

<file path=ppt/slides/_rels/slide37.xml.rels><?xml version="1.0" encoding="UTF-8" standalone="yes"?>
<Relationships xmlns="http://schemas.openxmlformats.org/package/2006/relationships"><Relationship Id="rId2" Type="http://schemas.openxmlformats.org/officeDocument/2006/relationships/notesSlide" Target="../notesSlides/notesSlide37.xml"/><Relationship Id="rId1" Type="http://schemas.openxmlformats.org/officeDocument/2006/relationships/slideLayout" Target="../slideLayouts/slideLayout7.xml"/></Relationships>
</file>

<file path=ppt/slides/_rels/slide38.xml.rels><?xml version="1.0" encoding="UTF-8" standalone="yes"?>
<Relationships xmlns="http://schemas.openxmlformats.org/package/2006/relationships"><Relationship Id="rId3" Type="http://schemas.openxmlformats.org/officeDocument/2006/relationships/chart" Target="../charts/chart1.xml"/><Relationship Id="rId2" Type="http://schemas.openxmlformats.org/officeDocument/2006/relationships/notesSlide" Target="../notesSlides/notesSlide38.xml"/><Relationship Id="rId1" Type="http://schemas.openxmlformats.org/officeDocument/2006/relationships/slideLayout" Target="../slideLayouts/slideLayout7.xml"/><Relationship Id="rId6" Type="http://schemas.openxmlformats.org/officeDocument/2006/relationships/chart" Target="../charts/chart4.xml"/><Relationship Id="rId5" Type="http://schemas.openxmlformats.org/officeDocument/2006/relationships/chart" Target="../charts/chart3.xml"/><Relationship Id="rId4" Type="http://schemas.openxmlformats.org/officeDocument/2006/relationships/chart" Target="../charts/chart2.xml"/></Relationships>
</file>

<file path=ppt/slides/_rels/slide39.xml.rels><?xml version="1.0" encoding="UTF-8" standalone="yes"?>
<Relationships xmlns="http://schemas.openxmlformats.org/package/2006/relationships"><Relationship Id="rId3" Type="http://schemas.openxmlformats.org/officeDocument/2006/relationships/diagramData" Target="../diagrams/data2.xml"/><Relationship Id="rId7" Type="http://schemas.microsoft.com/office/2007/relationships/diagramDrawing" Target="../diagrams/drawing2.xml"/><Relationship Id="rId2" Type="http://schemas.openxmlformats.org/officeDocument/2006/relationships/notesSlide" Target="../notesSlides/notesSlide39.xml"/><Relationship Id="rId1" Type="http://schemas.openxmlformats.org/officeDocument/2006/relationships/slideLayout" Target="../slideLayouts/slideLayout7.xml"/><Relationship Id="rId6" Type="http://schemas.openxmlformats.org/officeDocument/2006/relationships/diagramColors" Target="../diagrams/colors2.xml"/><Relationship Id="rId5" Type="http://schemas.openxmlformats.org/officeDocument/2006/relationships/diagramQuickStyle" Target="../diagrams/quickStyle2.xml"/><Relationship Id="rId4" Type="http://schemas.openxmlformats.org/officeDocument/2006/relationships/diagramLayout" Target="../diagrams/layout2.xml"/></Relationships>
</file>

<file path=ppt/slides/_rels/slide4.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4.xml"/><Relationship Id="rId1" Type="http://schemas.openxmlformats.org/officeDocument/2006/relationships/slideLayout" Target="../slideLayouts/slideLayout7.xml"/><Relationship Id="rId4" Type="http://schemas.microsoft.com/office/2007/relationships/hdphoto" Target="../media/hdphoto1.wdp"/></Relationships>
</file>

<file path=ppt/slides/_rels/slide40.xml.rels><?xml version="1.0" encoding="UTF-8" standalone="yes"?>
<Relationships xmlns="http://schemas.openxmlformats.org/package/2006/relationships"><Relationship Id="rId3" Type="http://schemas.openxmlformats.org/officeDocument/2006/relationships/image" Target="../media/image17.jpeg"/><Relationship Id="rId2" Type="http://schemas.openxmlformats.org/officeDocument/2006/relationships/notesSlide" Target="../notesSlides/notesSlide40.xml"/><Relationship Id="rId1" Type="http://schemas.openxmlformats.org/officeDocument/2006/relationships/slideLayout" Target="../slideLayouts/slideLayout7.xml"/></Relationships>
</file>

<file path=ppt/slides/_rels/slide41.xml.rels><?xml version="1.0" encoding="UTF-8" standalone="yes"?>
<Relationships xmlns="http://schemas.openxmlformats.org/package/2006/relationships"><Relationship Id="rId2" Type="http://schemas.openxmlformats.org/officeDocument/2006/relationships/notesSlide" Target="../notesSlides/notesSlide41.xml"/><Relationship Id="rId1" Type="http://schemas.openxmlformats.org/officeDocument/2006/relationships/slideLayout" Target="../slideLayouts/slideLayout7.xml"/></Relationships>
</file>

<file path=ppt/slides/_rels/slide42.xml.rels><?xml version="1.0" encoding="UTF-8" standalone="yes"?>
<Relationships xmlns="http://schemas.openxmlformats.org/package/2006/relationships"><Relationship Id="rId2" Type="http://schemas.openxmlformats.org/officeDocument/2006/relationships/notesSlide" Target="../notesSlides/notesSlide42.xml"/><Relationship Id="rId1" Type="http://schemas.openxmlformats.org/officeDocument/2006/relationships/slideLayout" Target="../slideLayouts/slideLayout7.xml"/></Relationships>
</file>

<file path=ppt/slides/_rels/slide43.xml.rels><?xml version="1.0" encoding="UTF-8" standalone="yes"?>
<Relationships xmlns="http://schemas.openxmlformats.org/package/2006/relationships"><Relationship Id="rId3" Type="http://schemas.openxmlformats.org/officeDocument/2006/relationships/chart" Target="../charts/chart5.xml"/><Relationship Id="rId2" Type="http://schemas.openxmlformats.org/officeDocument/2006/relationships/notesSlide" Target="../notesSlides/notesSlide43.xml"/><Relationship Id="rId1" Type="http://schemas.openxmlformats.org/officeDocument/2006/relationships/slideLayout" Target="../slideLayouts/slideLayout7.xml"/><Relationship Id="rId4" Type="http://schemas.openxmlformats.org/officeDocument/2006/relationships/chart" Target="../charts/chart6.xml"/></Relationships>
</file>

<file path=ppt/slides/_rels/slide44.xml.rels><?xml version="1.0" encoding="UTF-8" standalone="yes"?>
<Relationships xmlns="http://schemas.openxmlformats.org/package/2006/relationships"><Relationship Id="rId2" Type="http://schemas.openxmlformats.org/officeDocument/2006/relationships/notesSlide" Target="../notesSlides/notesSlide44.xml"/><Relationship Id="rId1" Type="http://schemas.openxmlformats.org/officeDocument/2006/relationships/slideLayout" Target="../slideLayouts/slideLayout7.xml"/></Relationships>
</file>

<file path=ppt/slides/_rels/slide45.xml.rels><?xml version="1.0" encoding="UTF-8" standalone="yes"?>
<Relationships xmlns="http://schemas.openxmlformats.org/package/2006/relationships"><Relationship Id="rId2" Type="http://schemas.openxmlformats.org/officeDocument/2006/relationships/notesSlide" Target="../notesSlides/notesSlide45.xml"/><Relationship Id="rId1" Type="http://schemas.openxmlformats.org/officeDocument/2006/relationships/slideLayout" Target="../slideLayouts/slideLayout7.xml"/></Relationships>
</file>

<file path=ppt/slides/_rels/slide46.xml.rels><?xml version="1.0" encoding="UTF-8" standalone="yes"?>
<Relationships xmlns="http://schemas.openxmlformats.org/package/2006/relationships"><Relationship Id="rId3" Type="http://schemas.openxmlformats.org/officeDocument/2006/relationships/chart" Target="../charts/chart7.xml"/><Relationship Id="rId2" Type="http://schemas.openxmlformats.org/officeDocument/2006/relationships/notesSlide" Target="../notesSlides/notesSlide46.xml"/><Relationship Id="rId1" Type="http://schemas.openxmlformats.org/officeDocument/2006/relationships/slideLayout" Target="../slideLayouts/slideLayout7.xml"/></Relationships>
</file>

<file path=ppt/slides/_rels/slide47.xml.rels><?xml version="1.0" encoding="UTF-8" standalone="yes"?>
<Relationships xmlns="http://schemas.openxmlformats.org/package/2006/relationships"><Relationship Id="rId2" Type="http://schemas.openxmlformats.org/officeDocument/2006/relationships/notesSlide" Target="../notesSlides/notesSlide47.xml"/><Relationship Id="rId1" Type="http://schemas.openxmlformats.org/officeDocument/2006/relationships/slideLayout" Target="../slideLayouts/slideLayout7.xml"/></Relationships>
</file>

<file path=ppt/slides/_rels/slide48.xml.rels><?xml version="1.0" encoding="UTF-8" standalone="yes"?>
<Relationships xmlns="http://schemas.openxmlformats.org/package/2006/relationships"><Relationship Id="rId3" Type="http://schemas.openxmlformats.org/officeDocument/2006/relationships/chart" Target="../charts/chart8.xml"/><Relationship Id="rId2" Type="http://schemas.openxmlformats.org/officeDocument/2006/relationships/notesSlide" Target="../notesSlides/notesSlide48.xml"/><Relationship Id="rId1" Type="http://schemas.openxmlformats.org/officeDocument/2006/relationships/slideLayout" Target="../slideLayouts/slideLayout7.xml"/></Relationships>
</file>

<file path=ppt/slides/_rels/slide49.xml.rels><?xml version="1.0" encoding="UTF-8" standalone="yes"?>
<Relationships xmlns="http://schemas.openxmlformats.org/package/2006/relationships"><Relationship Id="rId3" Type="http://schemas.openxmlformats.org/officeDocument/2006/relationships/chart" Target="../charts/chart9.xml"/><Relationship Id="rId2" Type="http://schemas.openxmlformats.org/officeDocument/2006/relationships/notesSlide" Target="../notesSlides/notesSlide49.xml"/><Relationship Id="rId1" Type="http://schemas.openxmlformats.org/officeDocument/2006/relationships/slideLayout" Target="../slideLayouts/slideLayout7.xml"/><Relationship Id="rId6" Type="http://schemas.openxmlformats.org/officeDocument/2006/relationships/chart" Target="../charts/chart12.xml"/><Relationship Id="rId5" Type="http://schemas.openxmlformats.org/officeDocument/2006/relationships/chart" Target="../charts/chart11.xml"/><Relationship Id="rId4" Type="http://schemas.openxmlformats.org/officeDocument/2006/relationships/chart" Target="../charts/chart10.xml"/></Relationships>
</file>

<file path=ppt/slides/_rels/slide5.xml.rels><?xml version="1.0" encoding="UTF-8" standalone="yes"?>
<Relationships xmlns="http://schemas.openxmlformats.org/package/2006/relationships"><Relationship Id="rId3" Type="http://schemas.openxmlformats.org/officeDocument/2006/relationships/image" Target="../media/image6.jpeg"/><Relationship Id="rId2" Type="http://schemas.openxmlformats.org/officeDocument/2006/relationships/notesSlide" Target="../notesSlides/notesSlide5.xml"/><Relationship Id="rId1" Type="http://schemas.openxmlformats.org/officeDocument/2006/relationships/slideLayout" Target="../slideLayouts/slideLayout7.xml"/></Relationships>
</file>

<file path=ppt/slides/_rels/slide50.xml.rels><?xml version="1.0" encoding="UTF-8" standalone="yes"?>
<Relationships xmlns="http://schemas.openxmlformats.org/package/2006/relationships"><Relationship Id="rId3" Type="http://schemas.openxmlformats.org/officeDocument/2006/relationships/chart" Target="../charts/chart13.xml"/><Relationship Id="rId2" Type="http://schemas.openxmlformats.org/officeDocument/2006/relationships/notesSlide" Target="../notesSlides/notesSlide50.xml"/><Relationship Id="rId1" Type="http://schemas.openxmlformats.org/officeDocument/2006/relationships/slideLayout" Target="../slideLayouts/slideLayout7.xml"/></Relationships>
</file>

<file path=ppt/slides/_rels/slide51.xml.rels><?xml version="1.0" encoding="UTF-8" standalone="yes"?>
<Relationships xmlns="http://schemas.openxmlformats.org/package/2006/relationships"><Relationship Id="rId2" Type="http://schemas.openxmlformats.org/officeDocument/2006/relationships/notesSlide" Target="../notesSlides/notesSlide51.xml"/><Relationship Id="rId1" Type="http://schemas.openxmlformats.org/officeDocument/2006/relationships/slideLayout" Target="../slideLayouts/slideLayout7.xml"/></Relationships>
</file>

<file path=ppt/slides/_rels/slide52.xml.rels><?xml version="1.0" encoding="UTF-8" standalone="yes"?>
<Relationships xmlns="http://schemas.openxmlformats.org/package/2006/relationships"><Relationship Id="rId2" Type="http://schemas.openxmlformats.org/officeDocument/2006/relationships/notesSlide" Target="../notesSlides/notesSlide52.xml"/><Relationship Id="rId1" Type="http://schemas.openxmlformats.org/officeDocument/2006/relationships/slideLayout" Target="../slideLayouts/slideLayout7.xml"/></Relationships>
</file>

<file path=ppt/slides/_rels/slide53.xml.rels><?xml version="1.0" encoding="UTF-8" standalone="yes"?>
<Relationships xmlns="http://schemas.openxmlformats.org/package/2006/relationships"><Relationship Id="rId3" Type="http://schemas.openxmlformats.org/officeDocument/2006/relationships/image" Target="../media/image18.jpeg"/><Relationship Id="rId2" Type="http://schemas.openxmlformats.org/officeDocument/2006/relationships/notesSlide" Target="../notesSlides/notesSlide53.xml"/><Relationship Id="rId1" Type="http://schemas.openxmlformats.org/officeDocument/2006/relationships/slideLayout" Target="../slideLayouts/slideLayout7.xml"/></Relationships>
</file>

<file path=ppt/slides/_rels/slide54.xml.rels><?xml version="1.0" encoding="UTF-8" standalone="yes"?>
<Relationships xmlns="http://schemas.openxmlformats.org/package/2006/relationships"><Relationship Id="rId3" Type="http://schemas.openxmlformats.org/officeDocument/2006/relationships/notesSlide" Target="../notesSlides/notesSlide54.xml"/><Relationship Id="rId2" Type="http://schemas.openxmlformats.org/officeDocument/2006/relationships/slideLayout" Target="../slideLayouts/slideLayout7.xml"/><Relationship Id="rId1" Type="http://schemas.openxmlformats.org/officeDocument/2006/relationships/tags" Target="../tags/tag2.xml"/></Relationships>
</file>

<file path=ppt/slides/_rels/slide55.xml.rels><?xml version="1.0" encoding="UTF-8" standalone="yes"?>
<Relationships xmlns="http://schemas.openxmlformats.org/package/2006/relationships"><Relationship Id="rId3" Type="http://schemas.openxmlformats.org/officeDocument/2006/relationships/notesSlide" Target="../notesSlides/notesSlide55.xml"/><Relationship Id="rId2" Type="http://schemas.openxmlformats.org/officeDocument/2006/relationships/slideLayout" Target="../slideLayouts/slideLayout7.xml"/><Relationship Id="rId1" Type="http://schemas.openxmlformats.org/officeDocument/2006/relationships/tags" Target="../tags/tag3.xml"/></Relationships>
</file>

<file path=ppt/slides/_rels/slide56.xml.rels><?xml version="1.0" encoding="UTF-8" standalone="yes"?>
<Relationships xmlns="http://schemas.openxmlformats.org/package/2006/relationships"><Relationship Id="rId3" Type="http://schemas.openxmlformats.org/officeDocument/2006/relationships/notesSlide" Target="../notesSlides/notesSlide56.xml"/><Relationship Id="rId2" Type="http://schemas.openxmlformats.org/officeDocument/2006/relationships/slideLayout" Target="../slideLayouts/slideLayout7.xml"/><Relationship Id="rId1" Type="http://schemas.openxmlformats.org/officeDocument/2006/relationships/tags" Target="../tags/tag4.xml"/><Relationship Id="rId6" Type="http://schemas.openxmlformats.org/officeDocument/2006/relationships/chart" Target="../charts/chart16.xml"/><Relationship Id="rId5" Type="http://schemas.openxmlformats.org/officeDocument/2006/relationships/chart" Target="../charts/chart15.xml"/><Relationship Id="rId4" Type="http://schemas.openxmlformats.org/officeDocument/2006/relationships/chart" Target="../charts/chart14.xml"/></Relationships>
</file>

<file path=ppt/slides/_rels/slide57.xml.rels><?xml version="1.0" encoding="UTF-8" standalone="yes"?>
<Relationships xmlns="http://schemas.openxmlformats.org/package/2006/relationships"><Relationship Id="rId2" Type="http://schemas.openxmlformats.org/officeDocument/2006/relationships/notesSlide" Target="../notesSlides/notesSlide57.xml"/><Relationship Id="rId1" Type="http://schemas.openxmlformats.org/officeDocument/2006/relationships/slideLayout" Target="../slideLayouts/slideLayout7.xml"/></Relationships>
</file>

<file path=ppt/slides/_rels/slide58.xml.rels><?xml version="1.0" encoding="UTF-8" standalone="yes"?>
<Relationships xmlns="http://schemas.openxmlformats.org/package/2006/relationships"><Relationship Id="rId3" Type="http://schemas.openxmlformats.org/officeDocument/2006/relationships/notesSlide" Target="../notesSlides/notesSlide58.xml"/><Relationship Id="rId2" Type="http://schemas.openxmlformats.org/officeDocument/2006/relationships/slideLayout" Target="../slideLayouts/slideLayout7.xml"/><Relationship Id="rId1" Type="http://schemas.openxmlformats.org/officeDocument/2006/relationships/tags" Target="../tags/tag5.xml"/></Relationships>
</file>

<file path=ppt/slides/_rels/slide59.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notesSlide" Target="../notesSlides/notesSlide59.xml"/><Relationship Id="rId1" Type="http://schemas.openxmlformats.org/officeDocument/2006/relationships/slideLayout" Target="../slideLayouts/slideLayout7.xml"/><Relationship Id="rId5" Type="http://schemas.openxmlformats.org/officeDocument/2006/relationships/image" Target="../media/image21.png"/><Relationship Id="rId4" Type="http://schemas.openxmlformats.org/officeDocument/2006/relationships/image" Target="../media/image20.png"/></Relationships>
</file>

<file path=ppt/slides/_rels/slide6.xml.rels><?xml version="1.0" encoding="UTF-8" standalone="yes"?>
<Relationships xmlns="http://schemas.openxmlformats.org/package/2006/relationships"><Relationship Id="rId3" Type="http://schemas.openxmlformats.org/officeDocument/2006/relationships/image" Target="../media/image7.jpeg"/><Relationship Id="rId2" Type="http://schemas.openxmlformats.org/officeDocument/2006/relationships/notesSlide" Target="../notesSlides/notesSlide6.xml"/><Relationship Id="rId1" Type="http://schemas.openxmlformats.org/officeDocument/2006/relationships/slideLayout" Target="../slideLayouts/slideLayout7.xml"/></Relationships>
</file>

<file path=ppt/slides/_rels/slide60.xml.rels><?xml version="1.0" encoding="UTF-8" standalone="yes"?>
<Relationships xmlns="http://schemas.openxmlformats.org/package/2006/relationships"><Relationship Id="rId2" Type="http://schemas.openxmlformats.org/officeDocument/2006/relationships/notesSlide" Target="../notesSlides/notesSlide60.xml"/><Relationship Id="rId1" Type="http://schemas.openxmlformats.org/officeDocument/2006/relationships/slideLayout" Target="../slideLayouts/slideLayout7.xml"/></Relationships>
</file>

<file path=ppt/slides/_rels/slide61.xml.rels><?xml version="1.0" encoding="UTF-8" standalone="yes"?>
<Relationships xmlns="http://schemas.openxmlformats.org/package/2006/relationships"><Relationship Id="rId3" Type="http://schemas.openxmlformats.org/officeDocument/2006/relationships/chart" Target="../charts/chart17.xml"/><Relationship Id="rId2" Type="http://schemas.openxmlformats.org/officeDocument/2006/relationships/notesSlide" Target="../notesSlides/notesSlide61.xml"/><Relationship Id="rId1" Type="http://schemas.openxmlformats.org/officeDocument/2006/relationships/slideLayout" Target="../slideLayouts/slideLayout7.xml"/></Relationships>
</file>

<file path=ppt/slides/_rels/slide62.xml.rels><?xml version="1.0" encoding="UTF-8" standalone="yes"?>
<Relationships xmlns="http://schemas.openxmlformats.org/package/2006/relationships"><Relationship Id="rId2" Type="http://schemas.openxmlformats.org/officeDocument/2006/relationships/notesSlide" Target="../notesSlides/notesSlide62.xml"/><Relationship Id="rId1" Type="http://schemas.openxmlformats.org/officeDocument/2006/relationships/slideLayout" Target="../slideLayouts/slideLayout7.xml"/></Relationships>
</file>

<file path=ppt/slides/_rels/slide63.xml.rels><?xml version="1.0" encoding="UTF-8" standalone="yes"?>
<Relationships xmlns="http://schemas.openxmlformats.org/package/2006/relationships"><Relationship Id="rId2" Type="http://schemas.openxmlformats.org/officeDocument/2006/relationships/notesSlide" Target="../notesSlides/notesSlide63.xml"/><Relationship Id="rId1" Type="http://schemas.openxmlformats.org/officeDocument/2006/relationships/slideLayout" Target="../slideLayouts/slideLayout7.xml"/></Relationships>
</file>

<file path=ppt/slides/_rels/slide64.xml.rels><?xml version="1.0" encoding="UTF-8" standalone="yes"?>
<Relationships xmlns="http://schemas.openxmlformats.org/package/2006/relationships"><Relationship Id="rId2" Type="http://schemas.openxmlformats.org/officeDocument/2006/relationships/notesSlide" Target="../notesSlides/notesSlide64.xml"/><Relationship Id="rId1" Type="http://schemas.openxmlformats.org/officeDocument/2006/relationships/slideLayout" Target="../slideLayouts/slideLayout7.xml"/></Relationships>
</file>

<file path=ppt/slides/_rels/slide65.xml.rels><?xml version="1.0" encoding="UTF-8" standalone="yes"?>
<Relationships xmlns="http://schemas.openxmlformats.org/package/2006/relationships"><Relationship Id="rId3" Type="http://schemas.openxmlformats.org/officeDocument/2006/relationships/chart" Target="../charts/chart18.xml"/><Relationship Id="rId2" Type="http://schemas.openxmlformats.org/officeDocument/2006/relationships/notesSlide" Target="../notesSlides/notesSlide65.xml"/><Relationship Id="rId1" Type="http://schemas.openxmlformats.org/officeDocument/2006/relationships/slideLayout" Target="../slideLayouts/slideLayout7.xml"/><Relationship Id="rId4" Type="http://schemas.openxmlformats.org/officeDocument/2006/relationships/chart" Target="../charts/chart19.xml"/></Relationships>
</file>

<file path=ppt/slides/_rels/slide66.xml.rels><?xml version="1.0" encoding="UTF-8" standalone="yes"?>
<Relationships xmlns="http://schemas.openxmlformats.org/package/2006/relationships"><Relationship Id="rId2" Type="http://schemas.openxmlformats.org/officeDocument/2006/relationships/notesSlide" Target="../notesSlides/notesSlide66.xml"/><Relationship Id="rId1" Type="http://schemas.openxmlformats.org/officeDocument/2006/relationships/slideLayout" Target="../slideLayouts/slideLayout7.xml"/></Relationships>
</file>

<file path=ppt/slides/_rels/slide67.xml.rels><?xml version="1.0" encoding="UTF-8" standalone="yes"?>
<Relationships xmlns="http://schemas.openxmlformats.org/package/2006/relationships"><Relationship Id="rId2" Type="http://schemas.openxmlformats.org/officeDocument/2006/relationships/notesSlide" Target="../notesSlides/notesSlide67.xml"/><Relationship Id="rId1" Type="http://schemas.openxmlformats.org/officeDocument/2006/relationships/slideLayout" Target="../slideLayouts/slideLayout7.xml"/></Relationships>
</file>

<file path=ppt/slides/_rels/slide68.xml.rels><?xml version="1.0" encoding="UTF-8" standalone="yes"?>
<Relationships xmlns="http://schemas.openxmlformats.org/package/2006/relationships"><Relationship Id="rId2" Type="http://schemas.openxmlformats.org/officeDocument/2006/relationships/notesSlide" Target="../notesSlides/notesSlide68.xml"/><Relationship Id="rId1" Type="http://schemas.openxmlformats.org/officeDocument/2006/relationships/slideLayout" Target="../slideLayouts/slideLayout7.xml"/></Relationships>
</file>

<file path=ppt/slides/_rels/slide69.xml.rels><?xml version="1.0" encoding="UTF-8" standalone="yes"?>
<Relationships xmlns="http://schemas.openxmlformats.org/package/2006/relationships"><Relationship Id="rId2" Type="http://schemas.openxmlformats.org/officeDocument/2006/relationships/notesSlide" Target="../notesSlides/notesSlide69.xml"/><Relationship Id="rId1" Type="http://schemas.openxmlformats.org/officeDocument/2006/relationships/slideLayout" Target="../slideLayouts/slideLayout7.xml"/></Relationships>
</file>

<file path=ppt/slides/_rels/slide7.xml.rels><?xml version="1.0" encoding="UTF-8" standalone="yes"?>
<Relationships xmlns="http://schemas.openxmlformats.org/package/2006/relationships"><Relationship Id="rId3" Type="http://schemas.openxmlformats.org/officeDocument/2006/relationships/image" Target="../media/image8.jpeg"/><Relationship Id="rId2" Type="http://schemas.openxmlformats.org/officeDocument/2006/relationships/notesSlide" Target="../notesSlides/notesSlide7.xml"/><Relationship Id="rId1" Type="http://schemas.openxmlformats.org/officeDocument/2006/relationships/slideLayout" Target="../slideLayouts/slideLayout7.xml"/><Relationship Id="rId6" Type="http://schemas.openxmlformats.org/officeDocument/2006/relationships/image" Target="../media/image11.jpeg"/><Relationship Id="rId5" Type="http://schemas.openxmlformats.org/officeDocument/2006/relationships/image" Target="../media/image10.jpeg"/><Relationship Id="rId4" Type="http://schemas.openxmlformats.org/officeDocument/2006/relationships/image" Target="../media/image9.jpeg"/></Relationships>
</file>

<file path=ppt/slides/_rels/slide70.xml.rels><?xml version="1.0" encoding="UTF-8" standalone="yes"?>
<Relationships xmlns="http://schemas.openxmlformats.org/package/2006/relationships"><Relationship Id="rId2" Type="http://schemas.openxmlformats.org/officeDocument/2006/relationships/notesSlide" Target="../notesSlides/notesSlide70.xml"/><Relationship Id="rId1" Type="http://schemas.openxmlformats.org/officeDocument/2006/relationships/slideLayout" Target="../slideLayouts/slideLayout7.xml"/></Relationships>
</file>

<file path=ppt/slides/_rels/slide71.xml.rels><?xml version="1.0" encoding="UTF-8" standalone="yes"?>
<Relationships xmlns="http://schemas.openxmlformats.org/package/2006/relationships"><Relationship Id="rId2" Type="http://schemas.openxmlformats.org/officeDocument/2006/relationships/notesSlide" Target="../notesSlides/notesSlide71.xml"/><Relationship Id="rId1" Type="http://schemas.openxmlformats.org/officeDocument/2006/relationships/slideLayout" Target="../slideLayouts/slideLayout7.xml"/></Relationships>
</file>

<file path=ppt/slides/_rels/slide72.xml.rels><?xml version="1.0" encoding="UTF-8" standalone="yes"?>
<Relationships xmlns="http://schemas.openxmlformats.org/package/2006/relationships"><Relationship Id="rId2" Type="http://schemas.openxmlformats.org/officeDocument/2006/relationships/notesSlide" Target="../notesSlides/notesSlide72.xml"/><Relationship Id="rId1" Type="http://schemas.openxmlformats.org/officeDocument/2006/relationships/slideLayout" Target="../slideLayouts/slideLayout7.xml"/></Relationships>
</file>

<file path=ppt/slides/_rels/slide73.xml.rels><?xml version="1.0" encoding="UTF-8" standalone="yes"?>
<Relationships xmlns="http://schemas.openxmlformats.org/package/2006/relationships"><Relationship Id="rId3" Type="http://schemas.openxmlformats.org/officeDocument/2006/relationships/image" Target="../media/image16.jpeg"/><Relationship Id="rId2" Type="http://schemas.openxmlformats.org/officeDocument/2006/relationships/notesSlide" Target="../notesSlides/notesSlide73.xml"/><Relationship Id="rId1" Type="http://schemas.openxmlformats.org/officeDocument/2006/relationships/slideLayout" Target="../slideLayouts/slideLayout7.xml"/></Relationships>
</file>

<file path=ppt/slides/_rels/slide74.xml.rels><?xml version="1.0" encoding="UTF-8" standalone="yes"?>
<Relationships xmlns="http://schemas.openxmlformats.org/package/2006/relationships"><Relationship Id="rId2" Type="http://schemas.openxmlformats.org/officeDocument/2006/relationships/notesSlide" Target="../notesSlides/notesSlide74.xml"/><Relationship Id="rId1" Type="http://schemas.openxmlformats.org/officeDocument/2006/relationships/slideLayout" Target="../slideLayouts/slideLayout7.xml"/></Relationships>
</file>

<file path=ppt/slides/_rels/slide75.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notesSlide" Target="../notesSlides/notesSlide75.xml"/><Relationship Id="rId1" Type="http://schemas.openxmlformats.org/officeDocument/2006/relationships/slideLayout" Target="../slideLayouts/slideLayout7.xml"/><Relationship Id="rId6" Type="http://schemas.openxmlformats.org/officeDocument/2006/relationships/image" Target="../media/image25.png"/><Relationship Id="rId5" Type="http://schemas.openxmlformats.org/officeDocument/2006/relationships/image" Target="../media/image24.png"/><Relationship Id="rId4" Type="http://schemas.openxmlformats.org/officeDocument/2006/relationships/image" Target="../media/image23.png"/></Relationships>
</file>

<file path=ppt/slides/_rels/slide76.xml.rels><?xml version="1.0" encoding="UTF-8" standalone="yes"?>
<Relationships xmlns="http://schemas.openxmlformats.org/package/2006/relationships"><Relationship Id="rId8" Type="http://schemas.openxmlformats.org/officeDocument/2006/relationships/image" Target="../media/image31.png"/><Relationship Id="rId3" Type="http://schemas.openxmlformats.org/officeDocument/2006/relationships/image" Target="../media/image26.png"/><Relationship Id="rId7" Type="http://schemas.openxmlformats.org/officeDocument/2006/relationships/image" Target="../media/image30.png"/><Relationship Id="rId2" Type="http://schemas.openxmlformats.org/officeDocument/2006/relationships/notesSlide" Target="../notesSlides/notesSlide76.xml"/><Relationship Id="rId1" Type="http://schemas.openxmlformats.org/officeDocument/2006/relationships/slideLayout" Target="../slideLayouts/slideLayout7.xml"/><Relationship Id="rId6" Type="http://schemas.openxmlformats.org/officeDocument/2006/relationships/image" Target="../media/image29.png"/><Relationship Id="rId5" Type="http://schemas.openxmlformats.org/officeDocument/2006/relationships/image" Target="../media/image28.png"/><Relationship Id="rId4" Type="http://schemas.openxmlformats.org/officeDocument/2006/relationships/image" Target="../media/image27.png"/></Relationships>
</file>

<file path=ppt/slides/_rels/slide77.xml.rels><?xml version="1.0" encoding="UTF-8" standalone="yes"?>
<Relationships xmlns="http://schemas.openxmlformats.org/package/2006/relationships"><Relationship Id="rId3" Type="http://schemas.openxmlformats.org/officeDocument/2006/relationships/image" Target="../media/image32.jpeg"/><Relationship Id="rId2" Type="http://schemas.openxmlformats.org/officeDocument/2006/relationships/notesSlide" Target="../notesSlides/notesSlide77.xml"/><Relationship Id="rId1" Type="http://schemas.openxmlformats.org/officeDocument/2006/relationships/slideLayout" Target="../slideLayouts/slideLayout7.xml"/></Relationships>
</file>

<file path=ppt/slides/_rels/slide78.xml.rels><?xml version="1.0" encoding="UTF-8" standalone="yes"?>
<Relationships xmlns="http://schemas.openxmlformats.org/package/2006/relationships"><Relationship Id="rId3" Type="http://schemas.openxmlformats.org/officeDocument/2006/relationships/image" Target="../media/image33.jpeg"/><Relationship Id="rId2" Type="http://schemas.openxmlformats.org/officeDocument/2006/relationships/notesSlide" Target="../notesSlides/notesSlide78.xml"/><Relationship Id="rId1" Type="http://schemas.openxmlformats.org/officeDocument/2006/relationships/slideLayout" Target="../slideLayouts/slideLayout7.xml"/><Relationship Id="rId6" Type="http://schemas.openxmlformats.org/officeDocument/2006/relationships/image" Target="../media/image36.jpeg"/><Relationship Id="rId5" Type="http://schemas.openxmlformats.org/officeDocument/2006/relationships/image" Target="../media/image35.jpeg"/><Relationship Id="rId4" Type="http://schemas.openxmlformats.org/officeDocument/2006/relationships/image" Target="../media/image34.jpeg"/></Relationships>
</file>

<file path=ppt/slides/_rels/slide79.xml.rels><?xml version="1.0" encoding="UTF-8" standalone="yes"?>
<Relationships xmlns="http://schemas.openxmlformats.org/package/2006/relationships"><Relationship Id="rId8" Type="http://schemas.openxmlformats.org/officeDocument/2006/relationships/image" Target="../media/image41.png"/><Relationship Id="rId3" Type="http://schemas.openxmlformats.org/officeDocument/2006/relationships/image" Target="../media/image1.jpeg"/><Relationship Id="rId7" Type="http://schemas.openxmlformats.org/officeDocument/2006/relationships/image" Target="../media/image40.jpeg"/><Relationship Id="rId2" Type="http://schemas.openxmlformats.org/officeDocument/2006/relationships/notesSlide" Target="../notesSlides/notesSlide79.xml"/><Relationship Id="rId1" Type="http://schemas.openxmlformats.org/officeDocument/2006/relationships/slideLayout" Target="../slideLayouts/slideLayout7.xml"/><Relationship Id="rId6" Type="http://schemas.openxmlformats.org/officeDocument/2006/relationships/image" Target="../media/image39.png"/><Relationship Id="rId5" Type="http://schemas.openxmlformats.org/officeDocument/2006/relationships/image" Target="../media/image38.jpeg"/><Relationship Id="rId4" Type="http://schemas.openxmlformats.org/officeDocument/2006/relationships/image" Target="../media/image37.png"/><Relationship Id="rId9" Type="http://schemas.openxmlformats.org/officeDocument/2006/relationships/image" Target="../media/image42.jpeg"/></Relationships>
</file>

<file path=ppt/slides/_rels/slide8.xml.rels><?xml version="1.0" encoding="UTF-8" standalone="yes"?>
<Relationships xmlns="http://schemas.openxmlformats.org/package/2006/relationships"><Relationship Id="rId3" Type="http://schemas.openxmlformats.org/officeDocument/2006/relationships/image" Target="../media/image8.jpeg"/><Relationship Id="rId2" Type="http://schemas.openxmlformats.org/officeDocument/2006/relationships/notesSlide" Target="../notesSlides/notesSlide8.xml"/><Relationship Id="rId1" Type="http://schemas.openxmlformats.org/officeDocument/2006/relationships/slideLayout" Target="../slideLayouts/slideLayout7.xml"/></Relationships>
</file>

<file path=ppt/slides/_rels/slide80.xml.rels><?xml version="1.0" encoding="UTF-8" standalone="yes"?>
<Relationships xmlns="http://schemas.openxmlformats.org/package/2006/relationships"><Relationship Id="rId3" Type="http://schemas.openxmlformats.org/officeDocument/2006/relationships/image" Target="../media/image43.jpeg"/><Relationship Id="rId2" Type="http://schemas.openxmlformats.org/officeDocument/2006/relationships/notesSlide" Target="../notesSlides/notesSlide80.xml"/><Relationship Id="rId1" Type="http://schemas.openxmlformats.org/officeDocument/2006/relationships/slideLayout" Target="../slideLayouts/slideLayout7.xml"/><Relationship Id="rId5" Type="http://schemas.openxmlformats.org/officeDocument/2006/relationships/image" Target="../media/image45.jpeg"/><Relationship Id="rId4" Type="http://schemas.openxmlformats.org/officeDocument/2006/relationships/image" Target="../media/image44.jpeg"/></Relationships>
</file>

<file path=ppt/slides/_rels/slide81.xml.rels><?xml version="1.0" encoding="UTF-8" standalone="yes"?>
<Relationships xmlns="http://schemas.openxmlformats.org/package/2006/relationships"><Relationship Id="rId3" Type="http://schemas.openxmlformats.org/officeDocument/2006/relationships/image" Target="../media/image46.jpeg"/><Relationship Id="rId2" Type="http://schemas.openxmlformats.org/officeDocument/2006/relationships/notesSlide" Target="../notesSlides/notesSlide81.xml"/><Relationship Id="rId1" Type="http://schemas.openxmlformats.org/officeDocument/2006/relationships/slideLayout" Target="../slideLayouts/slideLayout7.xml"/><Relationship Id="rId6" Type="http://schemas.openxmlformats.org/officeDocument/2006/relationships/image" Target="../media/image49.jpeg"/><Relationship Id="rId5" Type="http://schemas.openxmlformats.org/officeDocument/2006/relationships/image" Target="../media/image48.jpeg"/><Relationship Id="rId4" Type="http://schemas.openxmlformats.org/officeDocument/2006/relationships/image" Target="../media/image47.jpeg"/></Relationships>
</file>

<file path=ppt/slides/_rels/slide82.xml.rels><?xml version="1.0" encoding="UTF-8" standalone="yes"?>
<Relationships xmlns="http://schemas.openxmlformats.org/package/2006/relationships"><Relationship Id="rId3" Type="http://schemas.openxmlformats.org/officeDocument/2006/relationships/image" Target="../media/image50.png"/><Relationship Id="rId2" Type="http://schemas.openxmlformats.org/officeDocument/2006/relationships/notesSlide" Target="../notesSlides/notesSlide82.xml"/><Relationship Id="rId1" Type="http://schemas.openxmlformats.org/officeDocument/2006/relationships/slideLayout" Target="../slideLayouts/slideLayout7.xml"/><Relationship Id="rId4" Type="http://schemas.openxmlformats.org/officeDocument/2006/relationships/image" Target="../media/image51.jpeg"/></Relationships>
</file>

<file path=ppt/slides/_rels/slide83.xml.rels><?xml version="1.0" encoding="UTF-8" standalone="yes"?>
<Relationships xmlns="http://schemas.openxmlformats.org/package/2006/relationships"><Relationship Id="rId3" Type="http://schemas.openxmlformats.org/officeDocument/2006/relationships/image" Target="../media/image4.jpeg"/><Relationship Id="rId2" Type="http://schemas.openxmlformats.org/officeDocument/2006/relationships/notesSlide" Target="../notesSlides/notesSlide83.xml"/><Relationship Id="rId1" Type="http://schemas.openxmlformats.org/officeDocument/2006/relationships/slideLayout" Target="../slideLayouts/slideLayout7.xml"/><Relationship Id="rId6" Type="http://schemas.openxmlformats.org/officeDocument/2006/relationships/image" Target="../media/image42.jpeg"/><Relationship Id="rId5" Type="http://schemas.openxmlformats.org/officeDocument/2006/relationships/image" Target="../media/image53.jpeg"/><Relationship Id="rId4" Type="http://schemas.openxmlformats.org/officeDocument/2006/relationships/image" Target="../media/image52.png"/></Relationships>
</file>

<file path=ppt/slides/_rels/slide84.xml.rels><?xml version="1.0" encoding="UTF-8" standalone="yes"?>
<Relationships xmlns="http://schemas.openxmlformats.org/package/2006/relationships"><Relationship Id="rId3" Type="http://schemas.openxmlformats.org/officeDocument/2006/relationships/image" Target="../media/image7.jpeg"/><Relationship Id="rId2" Type="http://schemas.openxmlformats.org/officeDocument/2006/relationships/notesSlide" Target="../notesSlides/notesSlide84.xml"/><Relationship Id="rId1" Type="http://schemas.openxmlformats.org/officeDocument/2006/relationships/slideLayout" Target="../slideLayouts/slideLayout7.xml"/><Relationship Id="rId6" Type="http://schemas.openxmlformats.org/officeDocument/2006/relationships/image" Target="../media/image1.jpeg"/><Relationship Id="rId5" Type="http://schemas.openxmlformats.org/officeDocument/2006/relationships/image" Target="../media/image16.jpeg"/><Relationship Id="rId4" Type="http://schemas.openxmlformats.org/officeDocument/2006/relationships/image" Target="../media/image18.jpeg"/></Relationships>
</file>

<file path=ppt/slides/_rels/slide85.xml.rels><?xml version="1.0" encoding="UTF-8" standalone="yes"?>
<Relationships xmlns="http://schemas.openxmlformats.org/package/2006/relationships"><Relationship Id="rId3" Type="http://schemas.openxmlformats.org/officeDocument/2006/relationships/image" Target="../media/image54.jpeg"/><Relationship Id="rId2" Type="http://schemas.openxmlformats.org/officeDocument/2006/relationships/notesSlide" Target="../notesSlides/notesSlide85.xml"/><Relationship Id="rId1" Type="http://schemas.openxmlformats.org/officeDocument/2006/relationships/slideLayout" Target="../slideLayouts/slideLayout7.xml"/><Relationship Id="rId4" Type="http://schemas.openxmlformats.org/officeDocument/2006/relationships/image" Target="../media/image55.jpeg"/></Relationships>
</file>

<file path=ppt/slides/_rels/slide86.xml.rels><?xml version="1.0" encoding="UTF-8" standalone="yes"?>
<Relationships xmlns="http://schemas.openxmlformats.org/package/2006/relationships"><Relationship Id="rId3" Type="http://schemas.openxmlformats.org/officeDocument/2006/relationships/image" Target="../media/image16.jpeg"/><Relationship Id="rId2" Type="http://schemas.openxmlformats.org/officeDocument/2006/relationships/notesSlide" Target="../notesSlides/notesSlide86.xml"/><Relationship Id="rId1" Type="http://schemas.openxmlformats.org/officeDocument/2006/relationships/slideLayout" Target="../slideLayouts/slideLayout7.xml"/><Relationship Id="rId6" Type="http://schemas.openxmlformats.org/officeDocument/2006/relationships/image" Target="../media/image56.jpeg"/><Relationship Id="rId5" Type="http://schemas.openxmlformats.org/officeDocument/2006/relationships/image" Target="../media/image1.jpeg"/><Relationship Id="rId4" Type="http://schemas.openxmlformats.org/officeDocument/2006/relationships/image" Target="../media/image7.jpeg"/></Relationships>
</file>

<file path=ppt/slides/_rels/slide87.xml.rels><?xml version="1.0" encoding="UTF-8" standalone="yes"?>
<Relationships xmlns="http://schemas.openxmlformats.org/package/2006/relationships"><Relationship Id="rId3" Type="http://schemas.openxmlformats.org/officeDocument/2006/relationships/image" Target="../media/image50.png"/><Relationship Id="rId2" Type="http://schemas.openxmlformats.org/officeDocument/2006/relationships/notesSlide" Target="../notesSlides/notesSlide87.xml"/><Relationship Id="rId1" Type="http://schemas.openxmlformats.org/officeDocument/2006/relationships/slideLayout" Target="../slideLayouts/slideLayout7.xml"/><Relationship Id="rId5" Type="http://schemas.openxmlformats.org/officeDocument/2006/relationships/image" Target="../media/image7.jpeg"/><Relationship Id="rId4" Type="http://schemas.openxmlformats.org/officeDocument/2006/relationships/image" Target="../media/image57.jpeg"/></Relationships>
</file>

<file path=ppt/slides/_rels/slide88.xml.rels><?xml version="1.0" encoding="UTF-8" standalone="yes"?>
<Relationships xmlns="http://schemas.openxmlformats.org/package/2006/relationships"><Relationship Id="rId3" Type="http://schemas.openxmlformats.org/officeDocument/2006/relationships/image" Target="../media/image37.png"/><Relationship Id="rId2" Type="http://schemas.openxmlformats.org/officeDocument/2006/relationships/notesSlide" Target="../notesSlides/notesSlide88.xml"/><Relationship Id="rId1" Type="http://schemas.openxmlformats.org/officeDocument/2006/relationships/slideLayout" Target="../slideLayouts/slideLayout7.xml"/><Relationship Id="rId5" Type="http://schemas.openxmlformats.org/officeDocument/2006/relationships/chart" Target="../charts/chart20.xml"/><Relationship Id="rId4" Type="http://schemas.openxmlformats.org/officeDocument/2006/relationships/image" Target="../media/image58.png"/></Relationships>
</file>

<file path=ppt/slides/_rels/slide89.xml.rels><?xml version="1.0" encoding="UTF-8" standalone="yes"?>
<Relationships xmlns="http://schemas.openxmlformats.org/package/2006/relationships"><Relationship Id="rId3" Type="http://schemas.openxmlformats.org/officeDocument/2006/relationships/image" Target="../media/image50.png"/><Relationship Id="rId2" Type="http://schemas.openxmlformats.org/officeDocument/2006/relationships/notesSlide" Target="../notesSlides/notesSlide89.xml"/><Relationship Id="rId1" Type="http://schemas.openxmlformats.org/officeDocument/2006/relationships/slideLayout" Target="../slideLayouts/slideLayout7.xml"/><Relationship Id="rId4" Type="http://schemas.openxmlformats.org/officeDocument/2006/relationships/image" Target="../media/image6.jpeg"/></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7.xml"/></Relationships>
</file>

<file path=ppt/slides/_rels/slide90.xml.rels><?xml version="1.0" encoding="UTF-8" standalone="yes"?>
<Relationships xmlns="http://schemas.openxmlformats.org/package/2006/relationships"><Relationship Id="rId3" Type="http://schemas.openxmlformats.org/officeDocument/2006/relationships/image" Target="../media/image6.jpeg"/><Relationship Id="rId2" Type="http://schemas.openxmlformats.org/officeDocument/2006/relationships/notesSlide" Target="../notesSlides/notesSlide90.xml"/><Relationship Id="rId1" Type="http://schemas.openxmlformats.org/officeDocument/2006/relationships/slideLayout" Target="../slideLayouts/slideLayout7.xml"/></Relationships>
</file>

<file path=ppt/slides/_rels/slide91.xml.rels><?xml version="1.0" encoding="UTF-8" standalone="yes"?>
<Relationships xmlns="http://schemas.openxmlformats.org/package/2006/relationships"><Relationship Id="rId3" Type="http://schemas.openxmlformats.org/officeDocument/2006/relationships/image" Target="../media/image59.png"/><Relationship Id="rId2" Type="http://schemas.openxmlformats.org/officeDocument/2006/relationships/notesSlide" Target="../notesSlides/notesSlide91.xml"/><Relationship Id="rId1" Type="http://schemas.openxmlformats.org/officeDocument/2006/relationships/slideLayout" Target="../slideLayouts/slideLayout7.xml"/></Relationships>
</file>

<file path=ppt/slides/_rels/slide92.xml.rels><?xml version="1.0" encoding="UTF-8" standalone="yes"?>
<Relationships xmlns="http://schemas.openxmlformats.org/package/2006/relationships"><Relationship Id="rId3" Type="http://schemas.openxmlformats.org/officeDocument/2006/relationships/image" Target="../media/image60.jpeg"/><Relationship Id="rId2" Type="http://schemas.openxmlformats.org/officeDocument/2006/relationships/notesSlide" Target="../notesSlides/notesSlide92.xml"/><Relationship Id="rId1" Type="http://schemas.openxmlformats.org/officeDocument/2006/relationships/slideLayout" Target="../slideLayouts/slideLayout7.xml"/></Relationships>
</file>

<file path=ppt/slides/_rels/slide93.xml.rels><?xml version="1.0" encoding="UTF-8" standalone="yes"?>
<Relationships xmlns="http://schemas.openxmlformats.org/package/2006/relationships"><Relationship Id="rId3" Type="http://schemas.openxmlformats.org/officeDocument/2006/relationships/image" Target="../media/image61.jpeg"/><Relationship Id="rId2" Type="http://schemas.openxmlformats.org/officeDocument/2006/relationships/notesSlide" Target="../notesSlides/notesSlide93.xml"/><Relationship Id="rId1" Type="http://schemas.openxmlformats.org/officeDocument/2006/relationships/slideLayout" Target="../slideLayouts/slideLayout7.xml"/><Relationship Id="rId6" Type="http://schemas.openxmlformats.org/officeDocument/2006/relationships/image" Target="../media/image64.png"/><Relationship Id="rId5" Type="http://schemas.openxmlformats.org/officeDocument/2006/relationships/image" Target="../media/image63.png"/><Relationship Id="rId4" Type="http://schemas.openxmlformats.org/officeDocument/2006/relationships/image" Target="../media/image62.jpeg"/></Relationships>
</file>

<file path=ppt/slides/_rels/slide94.xml.rels><?xml version="1.0" encoding="UTF-8" standalone="yes"?>
<Relationships xmlns="http://schemas.openxmlformats.org/package/2006/relationships"><Relationship Id="rId3" Type="http://schemas.openxmlformats.org/officeDocument/2006/relationships/image" Target="../media/image7.jpeg"/><Relationship Id="rId2" Type="http://schemas.openxmlformats.org/officeDocument/2006/relationships/notesSlide" Target="../notesSlides/notesSlide94.xml"/><Relationship Id="rId1" Type="http://schemas.openxmlformats.org/officeDocument/2006/relationships/slideLayout" Target="../slideLayouts/slideLayout7.xml"/></Relationships>
</file>

<file path=ppt/slides/_rels/slide95.xml.rels><?xml version="1.0" encoding="UTF-8" standalone="yes"?>
<Relationships xmlns="http://schemas.openxmlformats.org/package/2006/relationships"><Relationship Id="rId2" Type="http://schemas.openxmlformats.org/officeDocument/2006/relationships/hyperlink" Target="http://www.51pptmoban.com/" TargetMode="External"/><Relationship Id="rId1" Type="http://schemas.openxmlformats.org/officeDocument/2006/relationships/slideLayout" Target="../slideLayouts/slideLayout7.xml"/></Relationships>
</file>

<file path=ppt/slides/slide1.xml><?xml version="1.0" encoding="utf-8"?>
<p:sld xmlns:a="http://schemas.openxmlformats.org/drawingml/2006/main" xmlns:r="http://schemas.openxmlformats.org/officeDocument/2006/relationships" xmlns:p="http://schemas.openxmlformats.org/presentationml/2006/main">
  <p:cSld>
    <p:bg>
      <p:bgPr>
        <a:blipFill dpi="0" rotWithShape="1">
          <a:blip r:embed="rId6">
            <a:lum/>
          </a:blip>
          <a:srcRect/>
          <a:stretch>
            <a:fillRect t="-6000" b="-6000"/>
          </a:stretch>
        </a:blipFill>
        <a:effectLst/>
      </p:bgPr>
    </p:bg>
    <p:spTree>
      <p:nvGrpSpPr>
        <p:cNvPr id="1" name=""/>
        <p:cNvGrpSpPr/>
        <p:nvPr/>
      </p:nvGrpSpPr>
      <p:grpSpPr>
        <a:xfrm>
          <a:off x="0" y="0"/>
          <a:ext cx="0" cy="0"/>
          <a:chOff x="0" y="0"/>
          <a:chExt cx="0" cy="0"/>
        </a:xfrm>
      </p:grpSpPr>
      <p:sp>
        <p:nvSpPr>
          <p:cNvPr id="7" name="Rectangle 6"/>
          <p:cNvSpPr/>
          <p:nvPr/>
        </p:nvSpPr>
        <p:spPr>
          <a:xfrm>
            <a:off x="609600" y="1352550"/>
            <a:ext cx="4426212" cy="923330"/>
          </a:xfrm>
          <a:prstGeom prst="rect">
            <a:avLst/>
          </a:prstGeom>
        </p:spPr>
        <p:txBody>
          <a:bodyPr wrap="none">
            <a:spAutoFit/>
          </a:bodyPr>
          <a:lstStyle/>
          <a:p>
            <a:r>
              <a:rPr lang="en-US" sz="5400" dirty="0">
                <a:solidFill>
                  <a:schemeClr val="accent3">
                    <a:lumMod val="75000"/>
                  </a:schemeClr>
                </a:solidFill>
                <a:latin typeface="Impact" panose="020B0806030902050204" pitchFamily="34" charset="0"/>
                <a:ea typeface="华文细黑" panose="02010600040101010101" pitchFamily="2" charset="-122"/>
                <a:cs typeface="Open Sans" pitchFamily="34" charset="0"/>
              </a:rPr>
              <a:t>20</a:t>
            </a:r>
            <a:r>
              <a:rPr lang="en-US" altLang="zh-CN" sz="5400" dirty="0">
                <a:solidFill>
                  <a:schemeClr val="accent3">
                    <a:lumMod val="75000"/>
                  </a:schemeClr>
                </a:solidFill>
                <a:latin typeface="Impact" panose="020B0806030902050204" pitchFamily="34" charset="0"/>
                <a:ea typeface="华文细黑" panose="02010600040101010101" pitchFamily="2" charset="-122"/>
                <a:cs typeface="Open Sans" pitchFamily="34" charset="0"/>
              </a:rPr>
              <a:t>XX</a:t>
            </a:r>
            <a:r>
              <a:rPr lang="en-US" sz="5400" dirty="0">
                <a:solidFill>
                  <a:schemeClr val="accent3">
                    <a:lumMod val="75000"/>
                  </a:schemeClr>
                </a:solidFill>
                <a:latin typeface="Impact" panose="020B0806030902050204" pitchFamily="34" charset="0"/>
                <a:ea typeface="华文细黑" panose="02010600040101010101" pitchFamily="2" charset="-122"/>
                <a:cs typeface="Open Sans" pitchFamily="34" charset="0"/>
              </a:rPr>
              <a:t> </a:t>
            </a:r>
            <a:r>
              <a:rPr lang="en-US" sz="4400" dirty="0">
                <a:solidFill>
                  <a:schemeClr val="accent3">
                    <a:lumMod val="75000"/>
                  </a:schemeClr>
                </a:solidFill>
                <a:latin typeface="Impact" panose="020B0806030902050204" pitchFamily="34" charset="0"/>
                <a:ea typeface="华文细黑" panose="02010600040101010101" pitchFamily="2" charset="-122"/>
                <a:cs typeface="Open Sans" pitchFamily="34" charset="0"/>
              </a:rPr>
              <a:t>Power Point</a:t>
            </a:r>
            <a:endParaRPr lang="id-ID" sz="4400" dirty="0">
              <a:solidFill>
                <a:schemeClr val="accent3">
                  <a:lumMod val="75000"/>
                </a:schemeClr>
              </a:solidFill>
              <a:latin typeface="Impact" panose="020B0806030902050204" pitchFamily="34" charset="0"/>
              <a:ea typeface="华文细黑" panose="02010600040101010101" pitchFamily="2" charset="-122"/>
              <a:cs typeface="Open Sans" pitchFamily="34" charset="0"/>
            </a:endParaRPr>
          </a:p>
        </p:txBody>
      </p:sp>
      <p:sp>
        <p:nvSpPr>
          <p:cNvPr id="17" name="Rectangle 16"/>
          <p:cNvSpPr/>
          <p:nvPr/>
        </p:nvSpPr>
        <p:spPr>
          <a:xfrm>
            <a:off x="655773" y="2385596"/>
            <a:ext cx="4221027" cy="338554"/>
          </a:xfrm>
          <a:prstGeom prst="rect">
            <a:avLst/>
          </a:prstGeom>
        </p:spPr>
        <p:txBody>
          <a:bodyPr wrap="none">
            <a:spAutoFit/>
          </a:bodyPr>
          <a:lstStyle/>
          <a:p>
            <a:pPr algn="ctr"/>
            <a:r>
              <a:rPr lang="en-US" sz="1600" dirty="0">
                <a:solidFill>
                  <a:schemeClr val="tx1">
                    <a:lumMod val="50000"/>
                    <a:lumOff val="50000"/>
                  </a:schemeClr>
                </a:solidFill>
                <a:latin typeface="Open Sans" pitchFamily="34" charset="0"/>
                <a:ea typeface="Open Sans" pitchFamily="34" charset="0"/>
                <a:cs typeface="Open Sans" pitchFamily="34" charset="0"/>
              </a:rPr>
              <a:t>Add your title here Option Strategies Display</a:t>
            </a:r>
            <a:endParaRPr lang="id-ID" sz="1600" dirty="0">
              <a:solidFill>
                <a:schemeClr val="tx1">
                  <a:lumMod val="50000"/>
                  <a:lumOff val="50000"/>
                </a:schemeClr>
              </a:solidFill>
              <a:latin typeface="Open Sans" pitchFamily="34" charset="0"/>
              <a:ea typeface="Open Sans" pitchFamily="34" charset="0"/>
              <a:cs typeface="Open Sans" pitchFamily="34" charset="0"/>
            </a:endParaRPr>
          </a:p>
        </p:txBody>
      </p:sp>
      <p:cxnSp>
        <p:nvCxnSpPr>
          <p:cNvPr id="4" name="直接连接符 3"/>
          <p:cNvCxnSpPr/>
          <p:nvPr/>
        </p:nvCxnSpPr>
        <p:spPr>
          <a:xfrm>
            <a:off x="731973" y="2266950"/>
            <a:ext cx="4678227" cy="0"/>
          </a:xfrm>
          <a:prstGeom prst="line">
            <a:avLst/>
          </a:prstGeom>
          <a:ln>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grpSp>
        <p:nvGrpSpPr>
          <p:cNvPr id="5" name="组合 4"/>
          <p:cNvGrpSpPr/>
          <p:nvPr/>
        </p:nvGrpSpPr>
        <p:grpSpPr>
          <a:xfrm>
            <a:off x="711344" y="3551169"/>
            <a:ext cx="1267204" cy="377325"/>
            <a:chOff x="3234816" y="4528128"/>
            <a:chExt cx="1484670" cy="442078"/>
          </a:xfrm>
        </p:grpSpPr>
        <p:sp>
          <p:nvSpPr>
            <p:cNvPr id="6" name="矩形: 圆角 11"/>
            <p:cNvSpPr/>
            <p:nvPr/>
          </p:nvSpPr>
          <p:spPr>
            <a:xfrm>
              <a:off x="3234816" y="4528128"/>
              <a:ext cx="1484670" cy="442078"/>
            </a:xfrm>
            <a:prstGeom prst="roundRect">
              <a:avLst>
                <a:gd name="adj" fmla="val 0"/>
              </a:avLst>
            </a:prstGeom>
            <a:solidFill>
              <a:srgbClr val="55B2A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 name="文本框 12"/>
            <p:cNvSpPr txBox="1"/>
            <p:nvPr/>
          </p:nvSpPr>
          <p:spPr>
            <a:xfrm>
              <a:off x="3258986" y="4595278"/>
              <a:ext cx="1374330" cy="359339"/>
            </a:xfrm>
            <a:prstGeom prst="rect">
              <a:avLst/>
            </a:prstGeom>
            <a:noFill/>
          </p:spPr>
          <p:txBody>
            <a:bodyPr wrap="square" rtlCol="0">
              <a:spAutoFit/>
            </a:bodyPr>
            <a:lstStyle/>
            <a:p>
              <a:pPr algn="ctr"/>
              <a:r>
                <a:rPr lang="en-US" altLang="zh-CN" sz="1400" dirty="0">
                  <a:solidFill>
                    <a:schemeClr val="bg1"/>
                  </a:solidFill>
                </a:rPr>
                <a:t>20XX</a:t>
              </a:r>
              <a:r>
                <a:rPr lang="zh-CN" altLang="en-US" sz="1400" dirty="0">
                  <a:solidFill>
                    <a:schemeClr val="bg1"/>
                  </a:solidFill>
                </a:rPr>
                <a:t>年</a:t>
              </a:r>
              <a:r>
                <a:rPr lang="en-US" altLang="zh-CN" sz="1400" dirty="0">
                  <a:solidFill>
                    <a:schemeClr val="bg1"/>
                  </a:solidFill>
                </a:rPr>
                <a:t>X</a:t>
              </a:r>
              <a:r>
                <a:rPr lang="zh-CN" altLang="en-US" sz="1400" dirty="0">
                  <a:solidFill>
                    <a:schemeClr val="bg1"/>
                  </a:solidFill>
                </a:rPr>
                <a:t>月</a:t>
              </a:r>
            </a:p>
          </p:txBody>
        </p:sp>
      </p:grpSp>
      <p:grpSp>
        <p:nvGrpSpPr>
          <p:cNvPr id="9" name="组合 8"/>
          <p:cNvGrpSpPr/>
          <p:nvPr/>
        </p:nvGrpSpPr>
        <p:grpSpPr>
          <a:xfrm>
            <a:off x="2328750" y="3550902"/>
            <a:ext cx="1481250" cy="377325"/>
            <a:chOff x="4852222" y="4527861"/>
            <a:chExt cx="1484672" cy="442078"/>
          </a:xfrm>
        </p:grpSpPr>
        <p:sp>
          <p:nvSpPr>
            <p:cNvPr id="10" name="矩形: 圆角 13"/>
            <p:cNvSpPr/>
            <p:nvPr/>
          </p:nvSpPr>
          <p:spPr>
            <a:xfrm>
              <a:off x="4852223" y="4527861"/>
              <a:ext cx="1484670" cy="442078"/>
            </a:xfrm>
            <a:prstGeom prst="roundRect">
              <a:avLst>
                <a:gd name="adj" fmla="val 0"/>
              </a:avLst>
            </a:prstGeom>
            <a:noFill/>
            <a:ln w="3175">
              <a:solidFill>
                <a:srgbClr val="92D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 name="文本框 14"/>
            <p:cNvSpPr txBox="1"/>
            <p:nvPr/>
          </p:nvSpPr>
          <p:spPr>
            <a:xfrm>
              <a:off x="4852222" y="4592614"/>
              <a:ext cx="1484672" cy="360595"/>
            </a:xfrm>
            <a:prstGeom prst="rect">
              <a:avLst/>
            </a:prstGeom>
            <a:noFill/>
          </p:spPr>
          <p:txBody>
            <a:bodyPr wrap="square" rtlCol="0">
              <a:spAutoFit/>
            </a:bodyPr>
            <a:lstStyle/>
            <a:p>
              <a:pPr algn="ctr"/>
              <a:r>
                <a:rPr lang="zh-CN" altLang="en-US" sz="1400" dirty="0">
                  <a:solidFill>
                    <a:schemeClr val="accent3">
                      <a:lumMod val="75000"/>
                    </a:schemeClr>
                  </a:solidFill>
                  <a:latin typeface="微软雅黑" panose="020B0503020204020204" pitchFamily="34" charset="-122"/>
                  <a:ea typeface="微软雅黑" panose="020B0503020204020204" pitchFamily="34" charset="-122"/>
                </a:rPr>
                <a:t>汇报人：</a:t>
              </a:r>
              <a:r>
                <a:rPr lang="en-US" altLang="zh-CN" sz="1400" dirty="0">
                  <a:solidFill>
                    <a:schemeClr val="accent3">
                      <a:lumMod val="75000"/>
                    </a:schemeClr>
                  </a:solidFill>
                  <a:latin typeface="微软雅黑" panose="020B0503020204020204" pitchFamily="34" charset="-122"/>
                  <a:ea typeface="微软雅黑" panose="020B0503020204020204" pitchFamily="34" charset="-122"/>
                </a:rPr>
                <a:t>XXX</a:t>
              </a:r>
              <a:endParaRPr lang="zh-CN" altLang="en-US" sz="1400" dirty="0">
                <a:solidFill>
                  <a:schemeClr val="accent3">
                    <a:lumMod val="75000"/>
                  </a:schemeClr>
                </a:solidFill>
                <a:latin typeface="微软雅黑" panose="020B0503020204020204" pitchFamily="34" charset="-122"/>
                <a:ea typeface="微软雅黑" panose="020B0503020204020204" pitchFamily="34" charset="-122"/>
              </a:endParaRPr>
            </a:p>
          </p:txBody>
        </p:sp>
      </p:grpSp>
      <p:cxnSp>
        <p:nvCxnSpPr>
          <p:cNvPr id="12" name="直接连接符 11"/>
          <p:cNvCxnSpPr/>
          <p:nvPr/>
        </p:nvCxnSpPr>
        <p:spPr>
          <a:xfrm>
            <a:off x="914400" y="-476250"/>
            <a:ext cx="4724400" cy="0"/>
          </a:xfrm>
          <a:prstGeom prst="line">
            <a:avLst/>
          </a:prstGeom>
        </p:spPr>
        <p:style>
          <a:lnRef idx="1">
            <a:schemeClr val="accent1"/>
          </a:lnRef>
          <a:fillRef idx="0">
            <a:schemeClr val="accent1"/>
          </a:fillRef>
          <a:effectRef idx="0">
            <a:schemeClr val="accent1"/>
          </a:effectRef>
          <a:fontRef idx="minor">
            <a:schemeClr val="tx1"/>
          </a:fontRef>
        </p:style>
      </p:cxnSp>
      <p:pic>
        <p:nvPicPr>
          <p:cNvPr id="13" name="纯音乐 - Luv Letter.mp3">
            <a:hlinkClick r:id="" action="ppaction://media"/>
          </p:cNvPr>
          <p:cNvPicPr>
            <a:picLocks noChangeAspect="1"/>
          </p:cNvPicPr>
          <p:nvPr>
            <a:audioFile r:link="rId3"/>
            <p:extLst>
              <p:ext uri="{DAA4B4D4-6D71-4841-9C94-3DE7FCFB9230}">
                <p14:media xmlns:p14="http://schemas.microsoft.com/office/powerpoint/2010/main" r:embed="rId2"/>
              </p:ext>
            </p:extLst>
          </p:nvPr>
        </p:nvPicPr>
        <p:blipFill>
          <a:blip r:embed="rId7"/>
          <a:stretch>
            <a:fillRect/>
          </a:stretch>
        </p:blipFill>
        <p:spPr>
          <a:xfrm>
            <a:off x="9525000" y="-609600"/>
            <a:ext cx="609600" cy="609600"/>
          </a:xfrm>
          <a:prstGeom prst="rect">
            <a:avLst/>
          </a:prstGeom>
        </p:spPr>
      </p:pic>
    </p:spTree>
    <p:custDataLst>
      <p:tags r:id="rId1"/>
    </p:custDataLst>
  </p:cSld>
  <p:clrMapOvr>
    <a:masterClrMapping/>
  </p:clrMapOvr>
  <mc:AlternateContent xmlns:mc="http://schemas.openxmlformats.org/markup-compatibility/2006" xmlns:p14="http://schemas.microsoft.com/office/powerpoint/2010/main">
    <mc:Choice Requires="p14">
      <p:transition p14:dur="0" advTm="3000"/>
    </mc:Choice>
    <mc:Fallback xmlns="">
      <p:transition advTm="3000"/>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afterEffect">
                                  <p:stCondLst>
                                    <p:cond delay="0"/>
                                  </p:stCondLst>
                                  <p:childTnLst>
                                    <p:cmd type="call" cmd="playFrom(0.0)">
                                      <p:cBhvr>
                                        <p:cTn id="6" dur="1" fill="hold"/>
                                        <p:tgtEl>
                                          <p:spTgt spid="13"/>
                                        </p:tgtEl>
                                      </p:cBhvr>
                                    </p:cmd>
                                  </p:childTnLst>
                                </p:cTn>
                              </p:par>
                              <p:par>
                                <p:cTn id="7" presetID="22" presetClass="entr" presetSubtype="8" fill="hold" nodeType="withEffect">
                                  <p:stCondLst>
                                    <p:cond delay="0"/>
                                  </p:stCondLst>
                                  <p:childTnLst>
                                    <p:set>
                                      <p:cBhvr>
                                        <p:cTn id="8" dur="1" fill="hold">
                                          <p:stCondLst>
                                            <p:cond delay="0"/>
                                          </p:stCondLst>
                                        </p:cTn>
                                        <p:tgtEl>
                                          <p:spTgt spid="12"/>
                                        </p:tgtEl>
                                        <p:attrNameLst>
                                          <p:attrName>style.visibility</p:attrName>
                                        </p:attrNameLst>
                                      </p:cBhvr>
                                      <p:to>
                                        <p:strVal val="visible"/>
                                      </p:to>
                                    </p:set>
                                    <p:animEffect transition="in" filter="wipe(left)">
                                      <p:cBhvr>
                                        <p:cTn id="9" dur="1750"/>
                                        <p:tgtEl>
                                          <p:spTgt spid="12"/>
                                        </p:tgtEl>
                                      </p:cBhvr>
                                    </p:animEffect>
                                  </p:childTnLst>
                                </p:cTn>
                              </p:par>
                              <p:par>
                                <p:cTn id="10" presetID="2" presetClass="entr" presetSubtype="1" accel="50000" decel="50000" fill="hold" grpId="0" nodeType="withEffect">
                                  <p:stCondLst>
                                    <p:cond delay="750"/>
                                  </p:stCondLst>
                                  <p:iterate type="lt">
                                    <p:tmPct val="10000"/>
                                  </p:iterate>
                                  <p:childTnLst>
                                    <p:set>
                                      <p:cBhvr>
                                        <p:cTn id="11" dur="1" fill="hold">
                                          <p:stCondLst>
                                            <p:cond delay="0"/>
                                          </p:stCondLst>
                                        </p:cTn>
                                        <p:tgtEl>
                                          <p:spTgt spid="7"/>
                                        </p:tgtEl>
                                        <p:attrNameLst>
                                          <p:attrName>style.visibility</p:attrName>
                                        </p:attrNameLst>
                                      </p:cBhvr>
                                      <p:to>
                                        <p:strVal val="visible"/>
                                      </p:to>
                                    </p:set>
                                    <p:anim calcmode="lin" valueType="num">
                                      <p:cBhvr additive="base">
                                        <p:cTn id="12" dur="1500" fill="hold"/>
                                        <p:tgtEl>
                                          <p:spTgt spid="7"/>
                                        </p:tgtEl>
                                        <p:attrNameLst>
                                          <p:attrName>ppt_x</p:attrName>
                                        </p:attrNameLst>
                                      </p:cBhvr>
                                      <p:tavLst>
                                        <p:tav tm="0">
                                          <p:val>
                                            <p:strVal val="#ppt_x"/>
                                          </p:val>
                                        </p:tav>
                                        <p:tav tm="100000">
                                          <p:val>
                                            <p:strVal val="#ppt_x"/>
                                          </p:val>
                                        </p:tav>
                                      </p:tavLst>
                                    </p:anim>
                                    <p:anim calcmode="lin" valueType="num">
                                      <p:cBhvr additive="base">
                                        <p:cTn id="13" dur="1500" fill="hold"/>
                                        <p:tgtEl>
                                          <p:spTgt spid="7"/>
                                        </p:tgtEl>
                                        <p:attrNameLst>
                                          <p:attrName>ppt_y</p:attrName>
                                        </p:attrNameLst>
                                      </p:cBhvr>
                                      <p:tavLst>
                                        <p:tav tm="0">
                                          <p:val>
                                            <p:strVal val="0-#ppt_h/2"/>
                                          </p:val>
                                        </p:tav>
                                        <p:tav tm="100000">
                                          <p:val>
                                            <p:strVal val="#ppt_y"/>
                                          </p:val>
                                        </p:tav>
                                      </p:tavLst>
                                    </p:anim>
                                  </p:childTnLst>
                                </p:cTn>
                              </p:par>
                            </p:childTnLst>
                          </p:cTn>
                        </p:par>
                        <p:par>
                          <p:cTn id="14" fill="hold">
                            <p:stCondLst>
                              <p:cond delay="4200"/>
                            </p:stCondLst>
                            <p:childTnLst>
                              <p:par>
                                <p:cTn id="15" presetID="22" presetClass="entr" presetSubtype="8" fill="hold" nodeType="afterEffect">
                                  <p:stCondLst>
                                    <p:cond delay="0"/>
                                  </p:stCondLst>
                                  <p:childTnLst>
                                    <p:set>
                                      <p:cBhvr>
                                        <p:cTn id="16" dur="1" fill="hold">
                                          <p:stCondLst>
                                            <p:cond delay="0"/>
                                          </p:stCondLst>
                                        </p:cTn>
                                        <p:tgtEl>
                                          <p:spTgt spid="4"/>
                                        </p:tgtEl>
                                        <p:attrNameLst>
                                          <p:attrName>style.visibility</p:attrName>
                                        </p:attrNameLst>
                                      </p:cBhvr>
                                      <p:to>
                                        <p:strVal val="visible"/>
                                      </p:to>
                                    </p:set>
                                    <p:animEffect transition="in" filter="wipe(left)">
                                      <p:cBhvr>
                                        <p:cTn id="17" dur="500"/>
                                        <p:tgtEl>
                                          <p:spTgt spid="4"/>
                                        </p:tgtEl>
                                      </p:cBhvr>
                                    </p:animEffect>
                                  </p:childTnLst>
                                </p:cTn>
                              </p:par>
                              <p:par>
                                <p:cTn id="18" presetID="2" presetClass="entr" presetSubtype="2" accel="50000" decel="50000" fill="hold" grpId="0" nodeType="withEffect">
                                  <p:stCondLst>
                                    <p:cond delay="0"/>
                                  </p:stCondLst>
                                  <p:iterate type="lt">
                                    <p:tmPct val="10000"/>
                                  </p:iterate>
                                  <p:childTnLst>
                                    <p:set>
                                      <p:cBhvr>
                                        <p:cTn id="19" dur="1" fill="hold">
                                          <p:stCondLst>
                                            <p:cond delay="0"/>
                                          </p:stCondLst>
                                        </p:cTn>
                                        <p:tgtEl>
                                          <p:spTgt spid="17"/>
                                        </p:tgtEl>
                                        <p:attrNameLst>
                                          <p:attrName>style.visibility</p:attrName>
                                        </p:attrNameLst>
                                      </p:cBhvr>
                                      <p:to>
                                        <p:strVal val="visible"/>
                                      </p:to>
                                    </p:set>
                                    <p:anim calcmode="lin" valueType="num">
                                      <p:cBhvr additive="base">
                                        <p:cTn id="20" dur="1000" fill="hold"/>
                                        <p:tgtEl>
                                          <p:spTgt spid="17"/>
                                        </p:tgtEl>
                                        <p:attrNameLst>
                                          <p:attrName>ppt_x</p:attrName>
                                        </p:attrNameLst>
                                      </p:cBhvr>
                                      <p:tavLst>
                                        <p:tav tm="0">
                                          <p:val>
                                            <p:strVal val="1+#ppt_w/2"/>
                                          </p:val>
                                        </p:tav>
                                        <p:tav tm="100000">
                                          <p:val>
                                            <p:strVal val="#ppt_x"/>
                                          </p:val>
                                        </p:tav>
                                      </p:tavLst>
                                    </p:anim>
                                    <p:anim calcmode="lin" valueType="num">
                                      <p:cBhvr additive="base">
                                        <p:cTn id="21" dur="1000" fill="hold"/>
                                        <p:tgtEl>
                                          <p:spTgt spid="17"/>
                                        </p:tgtEl>
                                        <p:attrNameLst>
                                          <p:attrName>ppt_y</p:attrName>
                                        </p:attrNameLst>
                                      </p:cBhvr>
                                      <p:tavLst>
                                        <p:tav tm="0">
                                          <p:val>
                                            <p:strVal val="#ppt_y"/>
                                          </p:val>
                                        </p:tav>
                                        <p:tav tm="100000">
                                          <p:val>
                                            <p:strVal val="#ppt_y"/>
                                          </p:val>
                                        </p:tav>
                                      </p:tavLst>
                                    </p:anim>
                                  </p:childTnLst>
                                </p:cTn>
                              </p:par>
                            </p:childTnLst>
                          </p:cTn>
                        </p:par>
                        <p:par>
                          <p:cTn id="22" fill="hold">
                            <p:stCondLst>
                              <p:cond delay="9000"/>
                            </p:stCondLst>
                            <p:childTnLst>
                              <p:par>
                                <p:cTn id="23" presetID="2" presetClass="entr" presetSubtype="4" decel="64000" fill="hold" nodeType="afterEffect">
                                  <p:stCondLst>
                                    <p:cond delay="0"/>
                                  </p:stCondLst>
                                  <p:childTnLst>
                                    <p:set>
                                      <p:cBhvr>
                                        <p:cTn id="24" dur="1" fill="hold">
                                          <p:stCondLst>
                                            <p:cond delay="0"/>
                                          </p:stCondLst>
                                        </p:cTn>
                                        <p:tgtEl>
                                          <p:spTgt spid="5"/>
                                        </p:tgtEl>
                                        <p:attrNameLst>
                                          <p:attrName>style.visibility</p:attrName>
                                        </p:attrNameLst>
                                      </p:cBhvr>
                                      <p:to>
                                        <p:strVal val="visible"/>
                                      </p:to>
                                    </p:set>
                                    <p:anim calcmode="lin" valueType="num">
                                      <p:cBhvr additive="base">
                                        <p:cTn id="25" dur="1000" fill="hold"/>
                                        <p:tgtEl>
                                          <p:spTgt spid="5"/>
                                        </p:tgtEl>
                                        <p:attrNameLst>
                                          <p:attrName>ppt_x</p:attrName>
                                        </p:attrNameLst>
                                      </p:cBhvr>
                                      <p:tavLst>
                                        <p:tav tm="0">
                                          <p:val>
                                            <p:strVal val="#ppt_x"/>
                                          </p:val>
                                        </p:tav>
                                        <p:tav tm="100000">
                                          <p:val>
                                            <p:strVal val="#ppt_x"/>
                                          </p:val>
                                        </p:tav>
                                      </p:tavLst>
                                    </p:anim>
                                    <p:anim calcmode="lin" valueType="num">
                                      <p:cBhvr additive="base">
                                        <p:cTn id="26" dur="1000" fill="hold"/>
                                        <p:tgtEl>
                                          <p:spTgt spid="5"/>
                                        </p:tgtEl>
                                        <p:attrNameLst>
                                          <p:attrName>ppt_y</p:attrName>
                                        </p:attrNameLst>
                                      </p:cBhvr>
                                      <p:tavLst>
                                        <p:tav tm="0">
                                          <p:val>
                                            <p:strVal val="1+#ppt_h/2"/>
                                          </p:val>
                                        </p:tav>
                                        <p:tav tm="100000">
                                          <p:val>
                                            <p:strVal val="#ppt_y"/>
                                          </p:val>
                                        </p:tav>
                                      </p:tavLst>
                                    </p:anim>
                                  </p:childTnLst>
                                </p:cTn>
                              </p:par>
                              <p:par>
                                <p:cTn id="27" presetID="2" presetClass="entr" presetSubtype="4" decel="64000" fill="hold" nodeType="withEffect">
                                  <p:stCondLst>
                                    <p:cond delay="500"/>
                                  </p:stCondLst>
                                  <p:childTnLst>
                                    <p:set>
                                      <p:cBhvr>
                                        <p:cTn id="28" dur="1" fill="hold">
                                          <p:stCondLst>
                                            <p:cond delay="0"/>
                                          </p:stCondLst>
                                        </p:cTn>
                                        <p:tgtEl>
                                          <p:spTgt spid="9"/>
                                        </p:tgtEl>
                                        <p:attrNameLst>
                                          <p:attrName>style.visibility</p:attrName>
                                        </p:attrNameLst>
                                      </p:cBhvr>
                                      <p:to>
                                        <p:strVal val="visible"/>
                                      </p:to>
                                    </p:set>
                                    <p:anim calcmode="lin" valueType="num">
                                      <p:cBhvr additive="base">
                                        <p:cTn id="29" dur="1000" fill="hold"/>
                                        <p:tgtEl>
                                          <p:spTgt spid="9"/>
                                        </p:tgtEl>
                                        <p:attrNameLst>
                                          <p:attrName>ppt_x</p:attrName>
                                        </p:attrNameLst>
                                      </p:cBhvr>
                                      <p:tavLst>
                                        <p:tav tm="0">
                                          <p:val>
                                            <p:strVal val="#ppt_x"/>
                                          </p:val>
                                        </p:tav>
                                        <p:tav tm="100000">
                                          <p:val>
                                            <p:strVal val="#ppt_x"/>
                                          </p:val>
                                        </p:tav>
                                      </p:tavLst>
                                    </p:anim>
                                    <p:anim calcmode="lin" valueType="num">
                                      <p:cBhvr additive="base">
                                        <p:cTn id="30" dur="1000" fill="hold"/>
                                        <p:tgtEl>
                                          <p:spTgt spid="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audio>
              <p:cMediaNode vol="80000" numSld="999" showWhenStopped="0">
                <p:cTn id="31" repeatCount="indefinite" fill="remove" display="0">
                  <p:stCondLst>
                    <p:cond delay="indefinite"/>
                  </p:stCondLst>
                  <p:endCondLst>
                    <p:cond evt="onStopAudio" delay="0">
                      <p:tgtEl>
                        <p:sldTgt/>
                      </p:tgtEl>
                    </p:cond>
                  </p:endCondLst>
                </p:cTn>
                <p:tgtEl>
                  <p:spTgt spid="13"/>
                </p:tgtEl>
              </p:cMediaNode>
            </p:audio>
          </p:childTnLst>
        </p:cTn>
      </p:par>
    </p:tnLst>
    <p:bldLst>
      <p:bldP spid="7" grpId="0"/>
      <p:bldP spid="17" grpId="0"/>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angle 7"/>
          <p:cNvSpPr/>
          <p:nvPr/>
        </p:nvSpPr>
        <p:spPr>
          <a:xfrm>
            <a:off x="857224" y="642924"/>
            <a:ext cx="7429552" cy="261610"/>
          </a:xfrm>
          <a:prstGeom prst="rect">
            <a:avLst/>
          </a:prstGeom>
        </p:spPr>
        <p:txBody>
          <a:bodyPr wrap="square">
            <a:spAutoFit/>
          </a:bodyPr>
          <a:lstStyle/>
          <a:p>
            <a:pPr algn="ctr"/>
            <a:r>
              <a:rPr lang="en-US" sz="1100" dirty="0">
                <a:solidFill>
                  <a:schemeClr val="bg1">
                    <a:lumMod val="65000"/>
                  </a:schemeClr>
                </a:solidFill>
                <a:latin typeface="Open Sans" pitchFamily="34" charset="0"/>
                <a:ea typeface="Open Sans" pitchFamily="34" charset="0"/>
                <a:cs typeface="Open Sans" pitchFamily="34" charset="0"/>
              </a:rPr>
              <a:t>Option Strategies Display Your Presentation Idea</a:t>
            </a:r>
            <a:endParaRPr lang="id-ID" sz="1100" dirty="0">
              <a:solidFill>
                <a:schemeClr val="bg1">
                  <a:lumMod val="65000"/>
                </a:schemeClr>
              </a:solidFill>
              <a:latin typeface="Open Sans" pitchFamily="34" charset="0"/>
              <a:ea typeface="Open Sans" pitchFamily="34" charset="0"/>
              <a:cs typeface="Open Sans" pitchFamily="34" charset="0"/>
            </a:endParaRPr>
          </a:p>
        </p:txBody>
      </p:sp>
      <p:grpSp>
        <p:nvGrpSpPr>
          <p:cNvPr id="2" name="Group 8"/>
          <p:cNvGrpSpPr/>
          <p:nvPr/>
        </p:nvGrpSpPr>
        <p:grpSpPr>
          <a:xfrm>
            <a:off x="857224" y="142876"/>
            <a:ext cx="7429552" cy="492443"/>
            <a:chOff x="857224" y="142876"/>
            <a:chExt cx="7429552" cy="492443"/>
          </a:xfrm>
        </p:grpSpPr>
        <p:sp>
          <p:nvSpPr>
            <p:cNvPr id="10" name="Rectangle 9"/>
            <p:cNvSpPr/>
            <p:nvPr/>
          </p:nvSpPr>
          <p:spPr>
            <a:xfrm>
              <a:off x="857224" y="142876"/>
              <a:ext cx="7429552" cy="492443"/>
            </a:xfrm>
            <a:prstGeom prst="rect">
              <a:avLst/>
            </a:prstGeom>
          </p:spPr>
          <p:txBody>
            <a:bodyPr wrap="square">
              <a:spAutoFit/>
            </a:bodyPr>
            <a:lstStyle/>
            <a:p>
              <a:pPr algn="ctr"/>
              <a:r>
                <a:rPr lang="en-US" sz="2600" dirty="0">
                  <a:solidFill>
                    <a:schemeClr val="bg1">
                      <a:lumMod val="75000"/>
                    </a:schemeClr>
                  </a:solidFill>
                  <a:latin typeface="Open Sans" pitchFamily="34" charset="0"/>
                  <a:ea typeface="Open Sans" pitchFamily="34" charset="0"/>
                  <a:cs typeface="Open Sans" pitchFamily="34" charset="0"/>
                </a:rPr>
                <a:t>TIMELINE</a:t>
              </a:r>
              <a:endParaRPr lang="id-ID" sz="2600" dirty="0">
                <a:solidFill>
                  <a:schemeClr val="bg1">
                    <a:lumMod val="75000"/>
                  </a:schemeClr>
                </a:solidFill>
                <a:latin typeface="Open Sans" pitchFamily="34" charset="0"/>
                <a:ea typeface="Open Sans" pitchFamily="34" charset="0"/>
                <a:cs typeface="Open Sans" pitchFamily="34" charset="0"/>
              </a:endParaRPr>
            </a:p>
          </p:txBody>
        </p:sp>
        <p:cxnSp>
          <p:nvCxnSpPr>
            <p:cNvPr id="11" name="Straight Connector 10"/>
            <p:cNvCxnSpPr/>
            <p:nvPr/>
          </p:nvCxnSpPr>
          <p:spPr>
            <a:xfrm rot="5400000">
              <a:off x="3357688" y="385629"/>
              <a:ext cx="286546" cy="1062"/>
            </a:xfrm>
            <a:prstGeom prst="line">
              <a:avLst/>
            </a:prstGeom>
            <a:ln w="1905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12" name="Straight Connector 11"/>
            <p:cNvCxnSpPr/>
            <p:nvPr/>
          </p:nvCxnSpPr>
          <p:spPr>
            <a:xfrm rot="5400000">
              <a:off x="5500828" y="385629"/>
              <a:ext cx="286546" cy="1062"/>
            </a:xfrm>
            <a:prstGeom prst="line">
              <a:avLst/>
            </a:prstGeom>
            <a:ln w="1905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grpSp>
      <p:grpSp>
        <p:nvGrpSpPr>
          <p:cNvPr id="9" name="Group 55"/>
          <p:cNvGrpSpPr/>
          <p:nvPr/>
        </p:nvGrpSpPr>
        <p:grpSpPr>
          <a:xfrm>
            <a:off x="428596" y="2455860"/>
            <a:ext cx="8052761" cy="348310"/>
            <a:chOff x="428596" y="2455860"/>
            <a:chExt cx="8052761" cy="348310"/>
          </a:xfrm>
        </p:grpSpPr>
        <p:cxnSp>
          <p:nvCxnSpPr>
            <p:cNvPr id="3" name="Straight Connector 2"/>
            <p:cNvCxnSpPr>
              <a:stCxn id="18" idx="0"/>
            </p:cNvCxnSpPr>
            <p:nvPr/>
          </p:nvCxnSpPr>
          <p:spPr>
            <a:xfrm>
              <a:off x="728864" y="2630015"/>
              <a:ext cx="7752493" cy="14761"/>
            </a:xfrm>
            <a:prstGeom prst="line">
              <a:avLst/>
            </a:prstGeom>
            <a:ln w="12700" cap="flat">
              <a:solidFill>
                <a:schemeClr val="bg1">
                  <a:lumMod val="75000"/>
                </a:schemeClr>
              </a:solidFill>
              <a:prstDash val="sysDash"/>
              <a:round/>
            </a:ln>
          </p:spPr>
          <p:style>
            <a:lnRef idx="1">
              <a:schemeClr val="accent1"/>
            </a:lnRef>
            <a:fillRef idx="0">
              <a:schemeClr val="accent1"/>
            </a:fillRef>
            <a:effectRef idx="0">
              <a:schemeClr val="accent1"/>
            </a:effectRef>
            <a:fontRef idx="minor">
              <a:schemeClr val="tx1"/>
            </a:fontRef>
          </p:style>
        </p:cxnSp>
        <p:sp>
          <p:nvSpPr>
            <p:cNvPr id="18" name="Isosceles Triangle 17"/>
            <p:cNvSpPr/>
            <p:nvPr/>
          </p:nvSpPr>
          <p:spPr>
            <a:xfrm rot="5400000">
              <a:off x="404575" y="2479881"/>
              <a:ext cx="348310" cy="300268"/>
            </a:xfrm>
            <a:prstGeom prst="triangle">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3" name="Group 56"/>
          <p:cNvGrpSpPr/>
          <p:nvPr/>
        </p:nvGrpSpPr>
        <p:grpSpPr>
          <a:xfrm>
            <a:off x="876957" y="2143122"/>
            <a:ext cx="537327" cy="1634321"/>
            <a:chOff x="876957" y="2143122"/>
            <a:chExt cx="537327" cy="1634321"/>
          </a:xfrm>
        </p:grpSpPr>
        <p:cxnSp>
          <p:nvCxnSpPr>
            <p:cNvPr id="4" name="Straight Connector 3"/>
            <p:cNvCxnSpPr/>
            <p:nvPr/>
          </p:nvCxnSpPr>
          <p:spPr>
            <a:xfrm rot="5400000">
              <a:off x="805519" y="3071022"/>
              <a:ext cx="714380" cy="1588"/>
            </a:xfrm>
            <a:prstGeom prst="line">
              <a:avLst/>
            </a:prstGeom>
            <a:ln w="1270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4" name="Oval 13"/>
            <p:cNvSpPr/>
            <p:nvPr/>
          </p:nvSpPr>
          <p:spPr>
            <a:xfrm>
              <a:off x="1071538" y="2539085"/>
              <a:ext cx="208206" cy="208206"/>
            </a:xfrm>
            <a:prstGeom prst="ellipse">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Rectangle 18"/>
            <p:cNvSpPr/>
            <p:nvPr/>
          </p:nvSpPr>
          <p:spPr>
            <a:xfrm>
              <a:off x="876957" y="2143122"/>
              <a:ext cx="537327" cy="276999"/>
            </a:xfrm>
            <a:prstGeom prst="rect">
              <a:avLst/>
            </a:prstGeom>
          </p:spPr>
          <p:txBody>
            <a:bodyPr wrap="none">
              <a:spAutoFit/>
            </a:bodyPr>
            <a:lstStyle/>
            <a:p>
              <a:pPr algn="ctr"/>
              <a:r>
                <a:rPr lang="en-US" sz="1200" dirty="0">
                  <a:solidFill>
                    <a:schemeClr val="bg1">
                      <a:lumMod val="65000"/>
                    </a:schemeClr>
                  </a:solidFill>
                  <a:latin typeface="Open Sans" pitchFamily="34" charset="0"/>
                  <a:ea typeface="Open Sans" pitchFamily="34" charset="0"/>
                  <a:cs typeface="Open Sans" pitchFamily="34" charset="0"/>
                </a:rPr>
                <a:t>2010</a:t>
              </a:r>
            </a:p>
          </p:txBody>
        </p:sp>
        <p:sp>
          <p:nvSpPr>
            <p:cNvPr id="23" name="Rectangle 22"/>
            <p:cNvSpPr/>
            <p:nvPr/>
          </p:nvSpPr>
          <p:spPr>
            <a:xfrm>
              <a:off x="948395" y="3500444"/>
              <a:ext cx="428322" cy="276999"/>
            </a:xfrm>
            <a:prstGeom prst="rect">
              <a:avLst/>
            </a:prstGeom>
          </p:spPr>
          <p:txBody>
            <a:bodyPr wrap="none">
              <a:spAutoFit/>
            </a:bodyPr>
            <a:lstStyle/>
            <a:p>
              <a:pPr algn="ctr"/>
              <a:r>
                <a:rPr lang="en-US" sz="1200" dirty="0">
                  <a:solidFill>
                    <a:schemeClr val="bg1">
                      <a:lumMod val="65000"/>
                    </a:schemeClr>
                  </a:solidFill>
                  <a:latin typeface="Open Sans" pitchFamily="34" charset="0"/>
                  <a:ea typeface="Open Sans" pitchFamily="34" charset="0"/>
                  <a:cs typeface="Open Sans" pitchFamily="34" charset="0"/>
                </a:rPr>
                <a:t>File</a:t>
              </a:r>
            </a:p>
          </p:txBody>
        </p:sp>
      </p:grpSp>
      <p:grpSp>
        <p:nvGrpSpPr>
          <p:cNvPr id="27" name="Group 57"/>
          <p:cNvGrpSpPr/>
          <p:nvPr/>
        </p:nvGrpSpPr>
        <p:grpSpPr>
          <a:xfrm>
            <a:off x="1734213" y="2201628"/>
            <a:ext cx="1214446" cy="2376034"/>
            <a:chOff x="1734213" y="2201628"/>
            <a:chExt cx="1214446" cy="2376034"/>
          </a:xfrm>
        </p:grpSpPr>
        <p:cxnSp>
          <p:nvCxnSpPr>
            <p:cNvPr id="24" name="Straight Connector 23"/>
            <p:cNvCxnSpPr/>
            <p:nvPr/>
          </p:nvCxnSpPr>
          <p:spPr>
            <a:xfrm rot="5400000">
              <a:off x="1949321" y="3071022"/>
              <a:ext cx="714380" cy="1588"/>
            </a:xfrm>
            <a:prstGeom prst="line">
              <a:avLst/>
            </a:prstGeom>
            <a:ln w="1270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26" name="Rectangle 25"/>
            <p:cNvSpPr/>
            <p:nvPr/>
          </p:nvSpPr>
          <p:spPr>
            <a:xfrm>
              <a:off x="1734213" y="3500444"/>
              <a:ext cx="1214446" cy="1077218"/>
            </a:xfrm>
            <a:prstGeom prst="rect">
              <a:avLst/>
            </a:prstGeom>
          </p:spPr>
          <p:txBody>
            <a:bodyPr wrap="square">
              <a:spAutoFit/>
            </a:bodyPr>
            <a:lstStyle/>
            <a:p>
              <a:r>
                <a:rPr lang="ms-MY" sz="800" dirty="0">
                  <a:solidFill>
                    <a:schemeClr val="bg1">
                      <a:lumMod val="65000"/>
                    </a:schemeClr>
                  </a:solidFill>
                  <a:latin typeface="Open Sans Light" pitchFamily="34" charset="0"/>
                  <a:ea typeface="Open Sans Light" pitchFamily="34" charset="0"/>
                  <a:cs typeface="Open Sans Light" pitchFamily="34" charset="0"/>
                </a:rPr>
                <a:t>Lorem ipsum dolor sit amet, consectetur adipiscing elit. Praesent sodales odio sit amet odio tristique quis tempus odio Lorem ipsum dolor sit amet</a:t>
              </a:r>
            </a:p>
          </p:txBody>
        </p:sp>
        <p:grpSp>
          <p:nvGrpSpPr>
            <p:cNvPr id="40" name="Group 52"/>
            <p:cNvGrpSpPr/>
            <p:nvPr/>
          </p:nvGrpSpPr>
          <p:grpSpPr>
            <a:xfrm>
              <a:off x="1877089" y="2201628"/>
              <a:ext cx="883120" cy="883120"/>
              <a:chOff x="1877089" y="2201628"/>
              <a:chExt cx="883120" cy="883120"/>
            </a:xfrm>
          </p:grpSpPr>
          <p:sp>
            <p:nvSpPr>
              <p:cNvPr id="25" name="Oval 24"/>
              <p:cNvSpPr/>
              <p:nvPr/>
            </p:nvSpPr>
            <p:spPr>
              <a:xfrm>
                <a:off x="1877089" y="2201628"/>
                <a:ext cx="883120" cy="883120"/>
              </a:xfrm>
              <a:prstGeom prst="ellipse">
                <a:avLst/>
              </a:prstGeom>
              <a:solidFill>
                <a:schemeClr val="bg1"/>
              </a:solidFill>
              <a:ln>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0" name="Group 26"/>
              <p:cNvGrpSpPr/>
              <p:nvPr/>
            </p:nvGrpSpPr>
            <p:grpSpPr>
              <a:xfrm>
                <a:off x="2154695" y="2457448"/>
                <a:ext cx="366051" cy="343525"/>
                <a:chOff x="7730164" y="1298694"/>
                <a:chExt cx="366051" cy="343525"/>
              </a:xfrm>
              <a:solidFill>
                <a:schemeClr val="bg1">
                  <a:lumMod val="65000"/>
                </a:schemeClr>
              </a:solidFill>
            </p:grpSpPr>
            <p:sp>
              <p:nvSpPr>
                <p:cNvPr id="28" name="AutoShape 69"/>
                <p:cNvSpPr/>
                <p:nvPr/>
              </p:nvSpPr>
              <p:spPr bwMode="auto">
                <a:xfrm>
                  <a:off x="7730164" y="1298694"/>
                  <a:ext cx="366051" cy="343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8223" y="5760"/>
                      </a:moveTo>
                      <a:lnTo>
                        <a:pt x="17548" y="5760"/>
                      </a:lnTo>
                      <a:cubicBezTo>
                        <a:pt x="16804" y="5760"/>
                        <a:pt x="16198" y="5114"/>
                        <a:pt x="16198" y="4320"/>
                      </a:cubicBezTo>
                      <a:lnTo>
                        <a:pt x="16200" y="4320"/>
                      </a:lnTo>
                      <a:lnTo>
                        <a:pt x="16200" y="1440"/>
                      </a:lnTo>
                      <a:lnTo>
                        <a:pt x="20250" y="5760"/>
                      </a:lnTo>
                      <a:cubicBezTo>
                        <a:pt x="20250" y="5760"/>
                        <a:pt x="18223" y="5760"/>
                        <a:pt x="18223" y="5760"/>
                      </a:cubicBezTo>
                      <a:close/>
                      <a:moveTo>
                        <a:pt x="20250" y="19440"/>
                      </a:moveTo>
                      <a:cubicBezTo>
                        <a:pt x="20250" y="19837"/>
                        <a:pt x="19948" y="20160"/>
                        <a:pt x="19575" y="20160"/>
                      </a:cubicBezTo>
                      <a:lnTo>
                        <a:pt x="2024" y="20160"/>
                      </a:lnTo>
                      <a:cubicBezTo>
                        <a:pt x="1651" y="20160"/>
                        <a:pt x="1349" y="19837"/>
                        <a:pt x="1349" y="19440"/>
                      </a:cubicBezTo>
                      <a:lnTo>
                        <a:pt x="1349" y="2160"/>
                      </a:lnTo>
                      <a:cubicBezTo>
                        <a:pt x="1349" y="1762"/>
                        <a:pt x="1651" y="1440"/>
                        <a:pt x="2024" y="1440"/>
                      </a:cubicBezTo>
                      <a:lnTo>
                        <a:pt x="15525" y="1440"/>
                      </a:lnTo>
                      <a:lnTo>
                        <a:pt x="15525" y="4320"/>
                      </a:lnTo>
                      <a:lnTo>
                        <a:pt x="15523" y="4320"/>
                      </a:lnTo>
                      <a:cubicBezTo>
                        <a:pt x="15523" y="5513"/>
                        <a:pt x="16430" y="6480"/>
                        <a:pt x="17548" y="6480"/>
                      </a:cubicBezTo>
                      <a:lnTo>
                        <a:pt x="18223" y="6480"/>
                      </a:lnTo>
                      <a:lnTo>
                        <a:pt x="20250" y="6480"/>
                      </a:lnTo>
                      <a:cubicBezTo>
                        <a:pt x="20250" y="6480"/>
                        <a:pt x="20250" y="19440"/>
                        <a:pt x="20250" y="19440"/>
                      </a:cubicBezTo>
                      <a:close/>
                      <a:moveTo>
                        <a:pt x="21204" y="4741"/>
                      </a:moveTo>
                      <a:lnTo>
                        <a:pt x="17154" y="421"/>
                      </a:lnTo>
                      <a:cubicBezTo>
                        <a:pt x="16901" y="151"/>
                        <a:pt x="16557" y="0"/>
                        <a:pt x="16200" y="0"/>
                      </a:cubicBezTo>
                      <a:lnTo>
                        <a:pt x="2024" y="0"/>
                      </a:lnTo>
                      <a:cubicBezTo>
                        <a:pt x="908" y="0"/>
                        <a:pt x="0" y="968"/>
                        <a:pt x="0" y="2160"/>
                      </a:cubicBezTo>
                      <a:lnTo>
                        <a:pt x="0" y="19440"/>
                      </a:lnTo>
                      <a:cubicBezTo>
                        <a:pt x="0" y="20631"/>
                        <a:pt x="908" y="21600"/>
                        <a:pt x="2024" y="21600"/>
                      </a:cubicBezTo>
                      <a:lnTo>
                        <a:pt x="19575" y="21600"/>
                      </a:lnTo>
                      <a:cubicBezTo>
                        <a:pt x="20691" y="21600"/>
                        <a:pt x="21599" y="20631"/>
                        <a:pt x="21599" y="19440"/>
                      </a:cubicBezTo>
                      <a:lnTo>
                        <a:pt x="21599" y="5760"/>
                      </a:lnTo>
                      <a:cubicBezTo>
                        <a:pt x="21599" y="5378"/>
                        <a:pt x="21457" y="5011"/>
                        <a:pt x="21204" y="4741"/>
                      </a:cubicBezTo>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29" name="AutoShape 70"/>
                <p:cNvSpPr/>
                <p:nvPr/>
              </p:nvSpPr>
              <p:spPr bwMode="auto">
                <a:xfrm>
                  <a:off x="7901611" y="1366899"/>
                  <a:ext cx="68830" cy="1188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800" y="21599"/>
                      </a:moveTo>
                      <a:lnTo>
                        <a:pt x="19800" y="21599"/>
                      </a:lnTo>
                      <a:cubicBezTo>
                        <a:pt x="20791" y="21599"/>
                        <a:pt x="21600" y="16769"/>
                        <a:pt x="21600" y="10800"/>
                      </a:cubicBezTo>
                      <a:cubicBezTo>
                        <a:pt x="21600" y="4830"/>
                        <a:pt x="20791" y="0"/>
                        <a:pt x="19800" y="0"/>
                      </a:cubicBezTo>
                      <a:lnTo>
                        <a:pt x="1800" y="0"/>
                      </a:lnTo>
                      <a:cubicBezTo>
                        <a:pt x="801" y="0"/>
                        <a:pt x="0" y="4830"/>
                        <a:pt x="0" y="10800"/>
                      </a:cubicBezTo>
                      <a:cubicBezTo>
                        <a:pt x="0" y="16769"/>
                        <a:pt x="801" y="21599"/>
                        <a:pt x="1800" y="21599"/>
                      </a:cubicBezTo>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30" name="AutoShape 71"/>
                <p:cNvSpPr/>
                <p:nvPr/>
              </p:nvSpPr>
              <p:spPr bwMode="auto">
                <a:xfrm>
                  <a:off x="7901611" y="1401314"/>
                  <a:ext cx="68830" cy="1188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800" y="21599"/>
                      </a:moveTo>
                      <a:lnTo>
                        <a:pt x="19800" y="21599"/>
                      </a:lnTo>
                      <a:cubicBezTo>
                        <a:pt x="20791" y="21599"/>
                        <a:pt x="21600" y="16769"/>
                        <a:pt x="21600" y="10800"/>
                      </a:cubicBezTo>
                      <a:cubicBezTo>
                        <a:pt x="21600" y="4830"/>
                        <a:pt x="20791" y="0"/>
                        <a:pt x="19800" y="0"/>
                      </a:cubicBezTo>
                      <a:lnTo>
                        <a:pt x="1800" y="0"/>
                      </a:lnTo>
                      <a:cubicBezTo>
                        <a:pt x="801" y="0"/>
                        <a:pt x="0" y="4830"/>
                        <a:pt x="0" y="10800"/>
                      </a:cubicBezTo>
                      <a:cubicBezTo>
                        <a:pt x="0" y="16769"/>
                        <a:pt x="801" y="21599"/>
                        <a:pt x="1800" y="21599"/>
                      </a:cubicBezTo>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31" name="AutoShape 72"/>
                <p:cNvSpPr/>
                <p:nvPr/>
              </p:nvSpPr>
              <p:spPr bwMode="auto">
                <a:xfrm>
                  <a:off x="7901611" y="1435729"/>
                  <a:ext cx="148923" cy="1188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10800"/>
                      </a:moveTo>
                      <a:cubicBezTo>
                        <a:pt x="0" y="16769"/>
                        <a:pt x="369" y="21599"/>
                        <a:pt x="830" y="21599"/>
                      </a:cubicBezTo>
                      <a:lnTo>
                        <a:pt x="20769" y="21599"/>
                      </a:lnTo>
                      <a:cubicBezTo>
                        <a:pt x="21226" y="21599"/>
                        <a:pt x="21600" y="16769"/>
                        <a:pt x="21600" y="10800"/>
                      </a:cubicBezTo>
                      <a:cubicBezTo>
                        <a:pt x="21600" y="4830"/>
                        <a:pt x="21226" y="0"/>
                        <a:pt x="20769" y="0"/>
                      </a:cubicBezTo>
                      <a:lnTo>
                        <a:pt x="830" y="0"/>
                      </a:lnTo>
                      <a:cubicBezTo>
                        <a:pt x="369" y="0"/>
                        <a:pt x="0" y="4830"/>
                        <a:pt x="0" y="10800"/>
                      </a:cubicBezTo>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32" name="AutoShape 73"/>
                <p:cNvSpPr/>
                <p:nvPr/>
              </p:nvSpPr>
              <p:spPr bwMode="auto">
                <a:xfrm>
                  <a:off x="7775840" y="1504560"/>
                  <a:ext cx="274694" cy="112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150" y="0"/>
                      </a:moveTo>
                      <a:lnTo>
                        <a:pt x="449" y="0"/>
                      </a:lnTo>
                      <a:cubicBezTo>
                        <a:pt x="201" y="0"/>
                        <a:pt x="0" y="4830"/>
                        <a:pt x="0" y="10800"/>
                      </a:cubicBezTo>
                      <a:cubicBezTo>
                        <a:pt x="0" y="16748"/>
                        <a:pt x="201" y="21599"/>
                        <a:pt x="449" y="21599"/>
                      </a:cubicBezTo>
                      <a:lnTo>
                        <a:pt x="21150" y="21599"/>
                      </a:lnTo>
                      <a:cubicBezTo>
                        <a:pt x="21397" y="21599"/>
                        <a:pt x="21599" y="16748"/>
                        <a:pt x="21599" y="10800"/>
                      </a:cubicBezTo>
                      <a:cubicBezTo>
                        <a:pt x="21599" y="4830"/>
                        <a:pt x="21397" y="0"/>
                        <a:pt x="21150" y="0"/>
                      </a:cubicBezTo>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33" name="AutoShape 74"/>
                <p:cNvSpPr/>
                <p:nvPr/>
              </p:nvSpPr>
              <p:spPr bwMode="auto">
                <a:xfrm>
                  <a:off x="7775840" y="1538974"/>
                  <a:ext cx="274694" cy="112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150" y="0"/>
                      </a:moveTo>
                      <a:lnTo>
                        <a:pt x="449" y="0"/>
                      </a:lnTo>
                      <a:cubicBezTo>
                        <a:pt x="201" y="0"/>
                        <a:pt x="0" y="4830"/>
                        <a:pt x="0" y="10800"/>
                      </a:cubicBezTo>
                      <a:cubicBezTo>
                        <a:pt x="0" y="16748"/>
                        <a:pt x="201" y="21599"/>
                        <a:pt x="449" y="21599"/>
                      </a:cubicBezTo>
                      <a:lnTo>
                        <a:pt x="21150" y="21599"/>
                      </a:lnTo>
                      <a:cubicBezTo>
                        <a:pt x="21397" y="21599"/>
                        <a:pt x="21599" y="16748"/>
                        <a:pt x="21599" y="10800"/>
                      </a:cubicBezTo>
                      <a:cubicBezTo>
                        <a:pt x="21599" y="4830"/>
                        <a:pt x="21397" y="0"/>
                        <a:pt x="21150" y="0"/>
                      </a:cubicBezTo>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34" name="AutoShape 75"/>
                <p:cNvSpPr/>
                <p:nvPr/>
              </p:nvSpPr>
              <p:spPr bwMode="auto">
                <a:xfrm>
                  <a:off x="7775840" y="1573390"/>
                  <a:ext cx="274694" cy="112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150" y="0"/>
                      </a:moveTo>
                      <a:lnTo>
                        <a:pt x="449" y="0"/>
                      </a:lnTo>
                      <a:cubicBezTo>
                        <a:pt x="201" y="0"/>
                        <a:pt x="0" y="4830"/>
                        <a:pt x="0" y="10800"/>
                      </a:cubicBezTo>
                      <a:cubicBezTo>
                        <a:pt x="0" y="16748"/>
                        <a:pt x="201" y="21599"/>
                        <a:pt x="449" y="21599"/>
                      </a:cubicBezTo>
                      <a:lnTo>
                        <a:pt x="21150" y="21599"/>
                      </a:lnTo>
                      <a:cubicBezTo>
                        <a:pt x="21397" y="21599"/>
                        <a:pt x="21599" y="16748"/>
                        <a:pt x="21599" y="10800"/>
                      </a:cubicBezTo>
                      <a:cubicBezTo>
                        <a:pt x="21599" y="4830"/>
                        <a:pt x="21397" y="0"/>
                        <a:pt x="21150" y="0"/>
                      </a:cubicBezTo>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35" name="AutoShape 76"/>
                <p:cNvSpPr/>
                <p:nvPr/>
              </p:nvSpPr>
              <p:spPr bwMode="auto">
                <a:xfrm>
                  <a:off x="7775840" y="1470143"/>
                  <a:ext cx="274694" cy="112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150" y="0"/>
                      </a:moveTo>
                      <a:lnTo>
                        <a:pt x="449" y="0"/>
                      </a:lnTo>
                      <a:cubicBezTo>
                        <a:pt x="201" y="0"/>
                        <a:pt x="0" y="4830"/>
                        <a:pt x="0" y="10800"/>
                      </a:cubicBezTo>
                      <a:cubicBezTo>
                        <a:pt x="0" y="16769"/>
                        <a:pt x="201" y="21599"/>
                        <a:pt x="449" y="21599"/>
                      </a:cubicBezTo>
                      <a:lnTo>
                        <a:pt x="21150" y="21599"/>
                      </a:lnTo>
                      <a:cubicBezTo>
                        <a:pt x="21397" y="21599"/>
                        <a:pt x="21599" y="16769"/>
                        <a:pt x="21599" y="10800"/>
                      </a:cubicBezTo>
                      <a:cubicBezTo>
                        <a:pt x="21599" y="4830"/>
                        <a:pt x="21397" y="0"/>
                        <a:pt x="21150" y="0"/>
                      </a:cubicBezTo>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36" name="AutoShape 77"/>
                <p:cNvSpPr/>
                <p:nvPr/>
              </p:nvSpPr>
              <p:spPr bwMode="auto">
                <a:xfrm>
                  <a:off x="7775842" y="1355635"/>
                  <a:ext cx="103245" cy="9198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4799" y="5400"/>
                      </a:moveTo>
                      <a:lnTo>
                        <a:pt x="16800" y="5400"/>
                      </a:lnTo>
                      <a:lnTo>
                        <a:pt x="16800" y="16200"/>
                      </a:lnTo>
                      <a:lnTo>
                        <a:pt x="4799" y="16200"/>
                      </a:lnTo>
                      <a:cubicBezTo>
                        <a:pt x="4799" y="16200"/>
                        <a:pt x="4799" y="5400"/>
                        <a:pt x="4799" y="5400"/>
                      </a:cubicBezTo>
                      <a:close/>
                      <a:moveTo>
                        <a:pt x="2399" y="21599"/>
                      </a:moveTo>
                      <a:lnTo>
                        <a:pt x="19200" y="21599"/>
                      </a:lnTo>
                      <a:cubicBezTo>
                        <a:pt x="20526" y="21599"/>
                        <a:pt x="21599" y="20392"/>
                        <a:pt x="21599" y="18900"/>
                      </a:cubicBezTo>
                      <a:lnTo>
                        <a:pt x="21599" y="2700"/>
                      </a:lnTo>
                      <a:cubicBezTo>
                        <a:pt x="21599" y="1207"/>
                        <a:pt x="20526" y="0"/>
                        <a:pt x="19200" y="0"/>
                      </a:cubicBezTo>
                      <a:lnTo>
                        <a:pt x="2399" y="0"/>
                      </a:lnTo>
                      <a:cubicBezTo>
                        <a:pt x="1073" y="0"/>
                        <a:pt x="0" y="1207"/>
                        <a:pt x="0" y="2700"/>
                      </a:cubicBezTo>
                      <a:lnTo>
                        <a:pt x="0" y="18900"/>
                      </a:lnTo>
                      <a:cubicBezTo>
                        <a:pt x="0" y="20392"/>
                        <a:pt x="1073" y="21599"/>
                        <a:pt x="2399" y="21599"/>
                      </a:cubicBezTo>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grpSp>
        </p:grpSp>
      </p:grpSp>
      <p:grpSp>
        <p:nvGrpSpPr>
          <p:cNvPr id="51" name="Group 59"/>
          <p:cNvGrpSpPr/>
          <p:nvPr/>
        </p:nvGrpSpPr>
        <p:grpSpPr>
          <a:xfrm>
            <a:off x="4091667" y="2201628"/>
            <a:ext cx="1214446" cy="2376034"/>
            <a:chOff x="4091667" y="2201628"/>
            <a:chExt cx="1214446" cy="2376034"/>
          </a:xfrm>
        </p:grpSpPr>
        <p:cxnSp>
          <p:nvCxnSpPr>
            <p:cNvPr id="37" name="Straight Connector 36"/>
            <p:cNvCxnSpPr/>
            <p:nvPr/>
          </p:nvCxnSpPr>
          <p:spPr>
            <a:xfrm rot="5400000">
              <a:off x="4306775" y="3071022"/>
              <a:ext cx="714380" cy="1588"/>
            </a:xfrm>
            <a:prstGeom prst="line">
              <a:avLst/>
            </a:prstGeom>
            <a:ln w="1270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39" name="Rectangle 38"/>
            <p:cNvSpPr/>
            <p:nvPr/>
          </p:nvSpPr>
          <p:spPr>
            <a:xfrm>
              <a:off x="4091667" y="3500444"/>
              <a:ext cx="1214446" cy="1077218"/>
            </a:xfrm>
            <a:prstGeom prst="rect">
              <a:avLst/>
            </a:prstGeom>
          </p:spPr>
          <p:txBody>
            <a:bodyPr wrap="square">
              <a:spAutoFit/>
            </a:bodyPr>
            <a:lstStyle/>
            <a:p>
              <a:r>
                <a:rPr lang="ms-MY" sz="800" dirty="0">
                  <a:solidFill>
                    <a:schemeClr val="bg1">
                      <a:lumMod val="65000"/>
                    </a:schemeClr>
                  </a:solidFill>
                  <a:latin typeface="Open Sans Light" pitchFamily="34" charset="0"/>
                  <a:ea typeface="Open Sans Light" pitchFamily="34" charset="0"/>
                  <a:cs typeface="Open Sans Light" pitchFamily="34" charset="0"/>
                </a:rPr>
                <a:t>Lorem ipsum dolor sit amet, consectetur adipiscing elit. Praesent sodales odio sit amet odio tristique quis tempus odio Lorem ipsum dolor sit amet</a:t>
              </a:r>
            </a:p>
          </p:txBody>
        </p:sp>
        <p:grpSp>
          <p:nvGrpSpPr>
            <p:cNvPr id="53" name="Group 53"/>
            <p:cNvGrpSpPr/>
            <p:nvPr/>
          </p:nvGrpSpPr>
          <p:grpSpPr>
            <a:xfrm>
              <a:off x="4214810" y="2201628"/>
              <a:ext cx="883120" cy="883120"/>
              <a:chOff x="4214810" y="2201628"/>
              <a:chExt cx="883120" cy="883120"/>
            </a:xfrm>
          </p:grpSpPr>
          <p:sp>
            <p:nvSpPr>
              <p:cNvPr id="38" name="Oval 37"/>
              <p:cNvSpPr/>
              <p:nvPr/>
            </p:nvSpPr>
            <p:spPr>
              <a:xfrm>
                <a:off x="4214810" y="2201628"/>
                <a:ext cx="883120" cy="883120"/>
              </a:xfrm>
              <a:prstGeom prst="ellipse">
                <a:avLst/>
              </a:prstGeom>
              <a:solidFill>
                <a:schemeClr val="bg1"/>
              </a:solidFill>
              <a:ln>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4" name="Group 39"/>
              <p:cNvGrpSpPr/>
              <p:nvPr/>
            </p:nvGrpSpPr>
            <p:grpSpPr>
              <a:xfrm>
                <a:off x="4484169" y="2458389"/>
                <a:ext cx="366050" cy="320373"/>
                <a:chOff x="2556020" y="3523156"/>
                <a:chExt cx="366050" cy="320373"/>
              </a:xfrm>
              <a:solidFill>
                <a:schemeClr val="bg1">
                  <a:lumMod val="65000"/>
                </a:schemeClr>
              </a:solidFill>
            </p:grpSpPr>
            <p:sp>
              <p:nvSpPr>
                <p:cNvPr id="41" name="AutoShape 101"/>
                <p:cNvSpPr/>
                <p:nvPr/>
              </p:nvSpPr>
              <p:spPr bwMode="auto">
                <a:xfrm>
                  <a:off x="2556020" y="3523156"/>
                  <a:ext cx="366050" cy="32037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249" y="18514"/>
                      </a:moveTo>
                      <a:cubicBezTo>
                        <a:pt x="20249" y="19365"/>
                        <a:pt x="19644" y="20057"/>
                        <a:pt x="18899" y="20057"/>
                      </a:cubicBezTo>
                      <a:lnTo>
                        <a:pt x="2699" y="20057"/>
                      </a:lnTo>
                      <a:cubicBezTo>
                        <a:pt x="1955" y="20057"/>
                        <a:pt x="1349" y="19365"/>
                        <a:pt x="1349" y="18514"/>
                      </a:cubicBezTo>
                      <a:lnTo>
                        <a:pt x="1349" y="13114"/>
                      </a:lnTo>
                      <a:lnTo>
                        <a:pt x="4050" y="1542"/>
                      </a:lnTo>
                      <a:lnTo>
                        <a:pt x="17549" y="1542"/>
                      </a:lnTo>
                      <a:lnTo>
                        <a:pt x="20249" y="13114"/>
                      </a:lnTo>
                      <a:cubicBezTo>
                        <a:pt x="20249" y="13114"/>
                        <a:pt x="20249" y="18514"/>
                        <a:pt x="20249" y="18514"/>
                      </a:cubicBezTo>
                      <a:close/>
                      <a:moveTo>
                        <a:pt x="21548" y="12693"/>
                      </a:moveTo>
                      <a:lnTo>
                        <a:pt x="18847" y="1117"/>
                      </a:lnTo>
                      <a:cubicBezTo>
                        <a:pt x="18683" y="460"/>
                        <a:pt x="18150" y="0"/>
                        <a:pt x="17549" y="0"/>
                      </a:cubicBezTo>
                      <a:lnTo>
                        <a:pt x="10800" y="0"/>
                      </a:lnTo>
                      <a:lnTo>
                        <a:pt x="4049" y="0"/>
                      </a:lnTo>
                      <a:cubicBezTo>
                        <a:pt x="3449" y="0"/>
                        <a:pt x="2916" y="460"/>
                        <a:pt x="2752" y="1117"/>
                      </a:cubicBezTo>
                      <a:lnTo>
                        <a:pt x="51" y="12693"/>
                      </a:lnTo>
                      <a:cubicBezTo>
                        <a:pt x="17" y="12835"/>
                        <a:pt x="0" y="12976"/>
                        <a:pt x="0" y="13114"/>
                      </a:cubicBezTo>
                      <a:lnTo>
                        <a:pt x="0" y="18514"/>
                      </a:lnTo>
                      <a:cubicBezTo>
                        <a:pt x="0" y="20218"/>
                        <a:pt x="1208" y="21600"/>
                        <a:pt x="2699" y="21600"/>
                      </a:cubicBezTo>
                      <a:lnTo>
                        <a:pt x="18899" y="21600"/>
                      </a:lnTo>
                      <a:cubicBezTo>
                        <a:pt x="20391" y="21600"/>
                        <a:pt x="21600" y="20218"/>
                        <a:pt x="21600" y="18514"/>
                      </a:cubicBezTo>
                      <a:lnTo>
                        <a:pt x="21600" y="13114"/>
                      </a:lnTo>
                      <a:cubicBezTo>
                        <a:pt x="21600" y="12976"/>
                        <a:pt x="21582" y="12835"/>
                        <a:pt x="21548" y="12693"/>
                      </a:cubicBezTo>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42" name="AutoShape 102"/>
                <p:cNvSpPr/>
                <p:nvPr/>
              </p:nvSpPr>
              <p:spPr bwMode="auto">
                <a:xfrm>
                  <a:off x="2601700" y="3568835"/>
                  <a:ext cx="279075" cy="205865"/>
                </a:xfrm>
                <a:custGeom>
                  <a:avLst/>
                  <a:gdLst>
                    <a:gd name="T0" fmla="+- 0 10799 40"/>
                    <a:gd name="T1" fmla="*/ T0 w 21519"/>
                    <a:gd name="T2" fmla="*/ 10800 h 21600"/>
                    <a:gd name="T3" fmla="+- 0 10799 40"/>
                    <a:gd name="T4" fmla="*/ T3 w 21519"/>
                    <a:gd name="T5" fmla="*/ 10800 h 21600"/>
                    <a:gd name="T6" fmla="+- 0 10799 40"/>
                    <a:gd name="T7" fmla="*/ T6 w 21519"/>
                    <a:gd name="T8" fmla="*/ 10800 h 21600"/>
                    <a:gd name="T9" fmla="+- 0 10799 40"/>
                    <a:gd name="T10" fmla="*/ T9 w 21519"/>
                    <a:gd name="T11" fmla="*/ 10800 h 21600"/>
                  </a:gdLst>
                  <a:ahLst/>
                  <a:cxnLst>
                    <a:cxn ang="0">
                      <a:pos x="T1" y="T2"/>
                    </a:cxn>
                    <a:cxn ang="0">
                      <a:pos x="T4" y="T5"/>
                    </a:cxn>
                    <a:cxn ang="0">
                      <a:pos x="T7" y="T8"/>
                    </a:cxn>
                    <a:cxn ang="0">
                      <a:pos x="T10" y="T11"/>
                    </a:cxn>
                  </a:cxnLst>
                  <a:rect l="0" t="0" r="r" b="b"/>
                  <a:pathLst>
                    <a:path w="21519" h="21600">
                      <a:moveTo>
                        <a:pt x="18070" y="14399"/>
                      </a:moveTo>
                      <a:lnTo>
                        <a:pt x="16603" y="14399"/>
                      </a:lnTo>
                      <a:cubicBezTo>
                        <a:pt x="15931" y="14399"/>
                        <a:pt x="15325" y="14907"/>
                        <a:pt x="15024" y="15725"/>
                      </a:cubicBezTo>
                      <a:lnTo>
                        <a:pt x="13746" y="19199"/>
                      </a:lnTo>
                      <a:lnTo>
                        <a:pt x="7773" y="19199"/>
                      </a:lnTo>
                      <a:lnTo>
                        <a:pt x="6495" y="15725"/>
                      </a:lnTo>
                      <a:cubicBezTo>
                        <a:pt x="6194" y="14907"/>
                        <a:pt x="5588" y="14399"/>
                        <a:pt x="4916" y="14399"/>
                      </a:cubicBezTo>
                      <a:lnTo>
                        <a:pt x="3449" y="14399"/>
                      </a:lnTo>
                      <a:lnTo>
                        <a:pt x="1343" y="14399"/>
                      </a:lnTo>
                      <a:lnTo>
                        <a:pt x="3924" y="1200"/>
                      </a:lnTo>
                      <a:lnTo>
                        <a:pt x="17595" y="1200"/>
                      </a:lnTo>
                      <a:lnTo>
                        <a:pt x="20176" y="14399"/>
                      </a:lnTo>
                      <a:cubicBezTo>
                        <a:pt x="20176" y="14399"/>
                        <a:pt x="18070" y="14399"/>
                        <a:pt x="18070" y="14399"/>
                      </a:cubicBezTo>
                      <a:close/>
                      <a:moveTo>
                        <a:pt x="17595" y="0"/>
                      </a:moveTo>
                      <a:lnTo>
                        <a:pt x="3924" y="0"/>
                      </a:lnTo>
                      <a:cubicBezTo>
                        <a:pt x="3524" y="0"/>
                        <a:pt x="3174" y="366"/>
                        <a:pt x="3071" y="891"/>
                      </a:cubicBezTo>
                      <a:lnTo>
                        <a:pt x="28" y="15291"/>
                      </a:lnTo>
                      <a:cubicBezTo>
                        <a:pt x="-40" y="15651"/>
                        <a:pt x="16" y="16035"/>
                        <a:pt x="183" y="16330"/>
                      </a:cubicBezTo>
                      <a:cubicBezTo>
                        <a:pt x="350" y="16625"/>
                        <a:pt x="609" y="16799"/>
                        <a:pt x="883" y="16799"/>
                      </a:cubicBezTo>
                      <a:lnTo>
                        <a:pt x="3449" y="16799"/>
                      </a:lnTo>
                      <a:lnTo>
                        <a:pt x="4456" y="16799"/>
                      </a:lnTo>
                      <a:lnTo>
                        <a:pt x="4916" y="16799"/>
                      </a:lnTo>
                      <a:lnTo>
                        <a:pt x="6194" y="20274"/>
                      </a:lnTo>
                      <a:cubicBezTo>
                        <a:pt x="6493" y="21086"/>
                        <a:pt x="7104" y="21599"/>
                        <a:pt x="7773" y="21599"/>
                      </a:cubicBezTo>
                      <a:lnTo>
                        <a:pt x="13746" y="21599"/>
                      </a:lnTo>
                      <a:cubicBezTo>
                        <a:pt x="14415" y="21599"/>
                        <a:pt x="15026" y="21086"/>
                        <a:pt x="15325" y="20274"/>
                      </a:cubicBezTo>
                      <a:lnTo>
                        <a:pt x="16603" y="16799"/>
                      </a:lnTo>
                      <a:lnTo>
                        <a:pt x="17063" y="16799"/>
                      </a:lnTo>
                      <a:lnTo>
                        <a:pt x="18070" y="16799"/>
                      </a:lnTo>
                      <a:lnTo>
                        <a:pt x="20636" y="16799"/>
                      </a:lnTo>
                      <a:cubicBezTo>
                        <a:pt x="20910" y="16799"/>
                        <a:pt x="21169" y="16625"/>
                        <a:pt x="21336" y="16330"/>
                      </a:cubicBezTo>
                      <a:cubicBezTo>
                        <a:pt x="21503" y="16035"/>
                        <a:pt x="21560" y="15651"/>
                        <a:pt x="21490" y="15291"/>
                      </a:cubicBezTo>
                      <a:lnTo>
                        <a:pt x="18448" y="891"/>
                      </a:lnTo>
                      <a:cubicBezTo>
                        <a:pt x="18345" y="366"/>
                        <a:pt x="17995" y="0"/>
                        <a:pt x="17595" y="0"/>
                      </a:cubicBezTo>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grpSp>
        </p:grpSp>
      </p:grpSp>
      <p:grpSp>
        <p:nvGrpSpPr>
          <p:cNvPr id="55" name="Group 61"/>
          <p:cNvGrpSpPr/>
          <p:nvPr/>
        </p:nvGrpSpPr>
        <p:grpSpPr>
          <a:xfrm>
            <a:off x="6449121" y="2201628"/>
            <a:ext cx="1214446" cy="2376034"/>
            <a:chOff x="6449121" y="2201628"/>
            <a:chExt cx="1214446" cy="2376034"/>
          </a:xfrm>
        </p:grpSpPr>
        <p:cxnSp>
          <p:nvCxnSpPr>
            <p:cNvPr id="43" name="Straight Connector 42"/>
            <p:cNvCxnSpPr/>
            <p:nvPr/>
          </p:nvCxnSpPr>
          <p:spPr>
            <a:xfrm rot="5400000">
              <a:off x="6664229" y="3071022"/>
              <a:ext cx="714380" cy="1588"/>
            </a:xfrm>
            <a:prstGeom prst="line">
              <a:avLst/>
            </a:prstGeom>
            <a:ln w="1270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45" name="Rectangle 44"/>
            <p:cNvSpPr/>
            <p:nvPr/>
          </p:nvSpPr>
          <p:spPr>
            <a:xfrm>
              <a:off x="6449121" y="3500444"/>
              <a:ext cx="1214446" cy="1077218"/>
            </a:xfrm>
            <a:prstGeom prst="rect">
              <a:avLst/>
            </a:prstGeom>
          </p:spPr>
          <p:txBody>
            <a:bodyPr wrap="square">
              <a:spAutoFit/>
            </a:bodyPr>
            <a:lstStyle/>
            <a:p>
              <a:r>
                <a:rPr lang="ms-MY" sz="800" dirty="0">
                  <a:solidFill>
                    <a:schemeClr val="bg1">
                      <a:lumMod val="65000"/>
                    </a:schemeClr>
                  </a:solidFill>
                  <a:latin typeface="Open Sans Light" pitchFamily="34" charset="0"/>
                  <a:ea typeface="Open Sans Light" pitchFamily="34" charset="0"/>
                  <a:cs typeface="Open Sans Light" pitchFamily="34" charset="0"/>
                </a:rPr>
                <a:t>Lorem ipsum dolor sit amet, consectetur adipiscing elit. Praesent sodales odio sit amet odio tristique quis tempus odio Lorem ipsum dolor sit amet</a:t>
              </a:r>
            </a:p>
          </p:txBody>
        </p:sp>
        <p:grpSp>
          <p:nvGrpSpPr>
            <p:cNvPr id="56" name="Group 54"/>
            <p:cNvGrpSpPr/>
            <p:nvPr/>
          </p:nvGrpSpPr>
          <p:grpSpPr>
            <a:xfrm>
              <a:off x="6591997" y="2201628"/>
              <a:ext cx="883120" cy="883120"/>
              <a:chOff x="6591997" y="2201628"/>
              <a:chExt cx="883120" cy="883120"/>
            </a:xfrm>
          </p:grpSpPr>
          <p:sp>
            <p:nvSpPr>
              <p:cNvPr id="44" name="Oval 43"/>
              <p:cNvSpPr/>
              <p:nvPr/>
            </p:nvSpPr>
            <p:spPr>
              <a:xfrm>
                <a:off x="6591997" y="2201628"/>
                <a:ext cx="883120" cy="883120"/>
              </a:xfrm>
              <a:prstGeom prst="ellipse">
                <a:avLst/>
              </a:prstGeom>
              <a:solidFill>
                <a:schemeClr val="bg1"/>
              </a:solidFill>
              <a:ln>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AutoShape 117"/>
              <p:cNvSpPr/>
              <p:nvPr/>
            </p:nvSpPr>
            <p:spPr bwMode="auto">
              <a:xfrm>
                <a:off x="6839559" y="2502729"/>
                <a:ext cx="366051" cy="274694"/>
              </a:xfrm>
              <a:custGeom>
                <a:avLst/>
                <a:gdLst>
                  <a:gd name="T0" fmla="+- 0 10799 1"/>
                  <a:gd name="T1" fmla="*/ T0 w 21596"/>
                  <a:gd name="T2" fmla="*/ 10800 h 21600"/>
                  <a:gd name="T3" fmla="+- 0 10799 1"/>
                  <a:gd name="T4" fmla="*/ T3 w 21596"/>
                  <a:gd name="T5" fmla="*/ 10800 h 21600"/>
                  <a:gd name="T6" fmla="+- 0 10799 1"/>
                  <a:gd name="T7" fmla="*/ T6 w 21596"/>
                  <a:gd name="T8" fmla="*/ 10800 h 21600"/>
                  <a:gd name="T9" fmla="+- 0 10799 1"/>
                  <a:gd name="T10" fmla="*/ T9 w 21596"/>
                  <a:gd name="T11" fmla="*/ 10800 h 21600"/>
                </a:gdLst>
                <a:ahLst/>
                <a:cxnLst>
                  <a:cxn ang="0">
                    <a:pos x="T1" y="T2"/>
                  </a:cxn>
                  <a:cxn ang="0">
                    <a:pos x="T4" y="T5"/>
                  </a:cxn>
                  <a:cxn ang="0">
                    <a:pos x="T7" y="T8"/>
                  </a:cxn>
                  <a:cxn ang="0">
                    <a:pos x="T10" y="T11"/>
                  </a:cxn>
                </a:cxnLst>
                <a:rect l="0" t="0" r="r" b="b"/>
                <a:pathLst>
                  <a:path w="21596" h="21600">
                    <a:moveTo>
                      <a:pt x="4511" y="2151"/>
                    </a:moveTo>
                    <a:lnTo>
                      <a:pt x="6064" y="3877"/>
                    </a:lnTo>
                    <a:lnTo>
                      <a:pt x="4246" y="6302"/>
                    </a:lnTo>
                    <a:lnTo>
                      <a:pt x="1353" y="6302"/>
                    </a:lnTo>
                    <a:cubicBezTo>
                      <a:pt x="1353" y="6302"/>
                      <a:pt x="4511" y="2151"/>
                      <a:pt x="4511" y="2151"/>
                    </a:cubicBezTo>
                    <a:close/>
                    <a:moveTo>
                      <a:pt x="17348" y="6302"/>
                    </a:moveTo>
                    <a:lnTo>
                      <a:pt x="15531" y="3877"/>
                    </a:lnTo>
                    <a:lnTo>
                      <a:pt x="17082" y="2153"/>
                    </a:lnTo>
                    <a:lnTo>
                      <a:pt x="20191" y="6302"/>
                    </a:lnTo>
                    <a:cubicBezTo>
                      <a:pt x="20191" y="6302"/>
                      <a:pt x="17348" y="6302"/>
                      <a:pt x="17348" y="6302"/>
                    </a:cubicBezTo>
                    <a:close/>
                    <a:moveTo>
                      <a:pt x="17264" y="7202"/>
                    </a:moveTo>
                    <a:lnTo>
                      <a:pt x="19663" y="7202"/>
                    </a:lnTo>
                    <a:lnTo>
                      <a:pt x="13021" y="16638"/>
                    </a:lnTo>
                    <a:cubicBezTo>
                      <a:pt x="13021" y="16638"/>
                      <a:pt x="17264" y="7202"/>
                      <a:pt x="17264" y="7202"/>
                    </a:cubicBezTo>
                    <a:close/>
                    <a:moveTo>
                      <a:pt x="8574" y="16637"/>
                    </a:moveTo>
                    <a:lnTo>
                      <a:pt x="1933" y="7202"/>
                    </a:lnTo>
                    <a:lnTo>
                      <a:pt x="4330" y="7202"/>
                    </a:lnTo>
                    <a:cubicBezTo>
                      <a:pt x="4330" y="7202"/>
                      <a:pt x="8574" y="16637"/>
                      <a:pt x="8574" y="16637"/>
                    </a:cubicBezTo>
                    <a:close/>
                    <a:moveTo>
                      <a:pt x="8429" y="7202"/>
                    </a:moveTo>
                    <a:lnTo>
                      <a:pt x="10084" y="18249"/>
                    </a:lnTo>
                    <a:lnTo>
                      <a:pt x="5117" y="7202"/>
                    </a:lnTo>
                    <a:cubicBezTo>
                      <a:pt x="5117" y="7202"/>
                      <a:pt x="8429" y="7202"/>
                      <a:pt x="8429" y="7202"/>
                    </a:cubicBezTo>
                    <a:close/>
                    <a:moveTo>
                      <a:pt x="6584" y="4456"/>
                    </a:moveTo>
                    <a:lnTo>
                      <a:pt x="8246" y="6302"/>
                    </a:lnTo>
                    <a:lnTo>
                      <a:pt x="5200" y="6302"/>
                    </a:lnTo>
                    <a:cubicBezTo>
                      <a:pt x="5200" y="6302"/>
                      <a:pt x="6584" y="4456"/>
                      <a:pt x="6584" y="4456"/>
                    </a:cubicBezTo>
                    <a:close/>
                    <a:moveTo>
                      <a:pt x="6543" y="3238"/>
                    </a:moveTo>
                    <a:lnTo>
                      <a:pt x="5250" y="1800"/>
                    </a:lnTo>
                    <a:lnTo>
                      <a:pt x="7621" y="1800"/>
                    </a:lnTo>
                    <a:cubicBezTo>
                      <a:pt x="7621" y="1800"/>
                      <a:pt x="6543" y="3238"/>
                      <a:pt x="6543" y="3238"/>
                    </a:cubicBezTo>
                    <a:close/>
                    <a:moveTo>
                      <a:pt x="10797" y="3466"/>
                    </a:moveTo>
                    <a:lnTo>
                      <a:pt x="9299" y="1800"/>
                    </a:lnTo>
                    <a:lnTo>
                      <a:pt x="12296" y="1800"/>
                    </a:lnTo>
                    <a:cubicBezTo>
                      <a:pt x="12296" y="1800"/>
                      <a:pt x="10797" y="3466"/>
                      <a:pt x="10797" y="3466"/>
                    </a:cubicBezTo>
                    <a:close/>
                    <a:moveTo>
                      <a:pt x="13974" y="1800"/>
                    </a:moveTo>
                    <a:lnTo>
                      <a:pt x="16345" y="1800"/>
                    </a:lnTo>
                    <a:lnTo>
                      <a:pt x="15052" y="3238"/>
                    </a:lnTo>
                    <a:cubicBezTo>
                      <a:pt x="15052" y="3238"/>
                      <a:pt x="13974" y="1800"/>
                      <a:pt x="13974" y="1800"/>
                    </a:cubicBezTo>
                    <a:close/>
                    <a:moveTo>
                      <a:pt x="13349" y="6302"/>
                    </a:moveTo>
                    <a:lnTo>
                      <a:pt x="15011" y="4456"/>
                    </a:lnTo>
                    <a:lnTo>
                      <a:pt x="16394" y="6302"/>
                    </a:lnTo>
                    <a:cubicBezTo>
                      <a:pt x="16394" y="6302"/>
                      <a:pt x="13349" y="6302"/>
                      <a:pt x="13349" y="6302"/>
                    </a:cubicBezTo>
                    <a:close/>
                    <a:moveTo>
                      <a:pt x="13166" y="7202"/>
                    </a:moveTo>
                    <a:lnTo>
                      <a:pt x="16478" y="7202"/>
                    </a:lnTo>
                    <a:lnTo>
                      <a:pt x="11511" y="18249"/>
                    </a:lnTo>
                    <a:cubicBezTo>
                      <a:pt x="11511" y="18249"/>
                      <a:pt x="13166" y="7202"/>
                      <a:pt x="13166" y="7202"/>
                    </a:cubicBezTo>
                    <a:close/>
                    <a:moveTo>
                      <a:pt x="12478" y="7202"/>
                    </a:moveTo>
                    <a:lnTo>
                      <a:pt x="10797" y="18414"/>
                    </a:lnTo>
                    <a:lnTo>
                      <a:pt x="9117" y="7202"/>
                    </a:lnTo>
                    <a:cubicBezTo>
                      <a:pt x="9117" y="7202"/>
                      <a:pt x="12478" y="7202"/>
                      <a:pt x="12478" y="7202"/>
                    </a:cubicBezTo>
                    <a:close/>
                    <a:moveTo>
                      <a:pt x="8773" y="5716"/>
                    </a:moveTo>
                    <a:lnTo>
                      <a:pt x="7064" y="3817"/>
                    </a:lnTo>
                    <a:lnTo>
                      <a:pt x="8426" y="2000"/>
                    </a:lnTo>
                    <a:lnTo>
                      <a:pt x="10270" y="4051"/>
                    </a:lnTo>
                    <a:cubicBezTo>
                      <a:pt x="10270" y="4051"/>
                      <a:pt x="8773" y="5716"/>
                      <a:pt x="8773" y="5716"/>
                    </a:cubicBezTo>
                    <a:close/>
                    <a:moveTo>
                      <a:pt x="11325" y="4051"/>
                    </a:moveTo>
                    <a:lnTo>
                      <a:pt x="13169" y="2000"/>
                    </a:lnTo>
                    <a:lnTo>
                      <a:pt x="14531" y="3817"/>
                    </a:lnTo>
                    <a:lnTo>
                      <a:pt x="12822" y="5716"/>
                    </a:lnTo>
                    <a:cubicBezTo>
                      <a:pt x="12822" y="5716"/>
                      <a:pt x="11325" y="4051"/>
                      <a:pt x="11325" y="4051"/>
                    </a:cubicBezTo>
                    <a:close/>
                    <a:moveTo>
                      <a:pt x="12296" y="6302"/>
                    </a:moveTo>
                    <a:lnTo>
                      <a:pt x="9299" y="6302"/>
                    </a:lnTo>
                    <a:lnTo>
                      <a:pt x="10797" y="4638"/>
                    </a:lnTo>
                    <a:cubicBezTo>
                      <a:pt x="10797" y="4638"/>
                      <a:pt x="12296" y="6302"/>
                      <a:pt x="12296" y="6302"/>
                    </a:cubicBezTo>
                    <a:close/>
                    <a:moveTo>
                      <a:pt x="21200" y="5102"/>
                    </a:moveTo>
                    <a:lnTo>
                      <a:pt x="17771" y="527"/>
                    </a:lnTo>
                    <a:cubicBezTo>
                      <a:pt x="17518" y="189"/>
                      <a:pt x="17176" y="0"/>
                      <a:pt x="16817" y="0"/>
                    </a:cubicBezTo>
                    <a:lnTo>
                      <a:pt x="4779" y="0"/>
                    </a:lnTo>
                    <a:cubicBezTo>
                      <a:pt x="4420" y="0"/>
                      <a:pt x="4077" y="189"/>
                      <a:pt x="3824" y="527"/>
                    </a:cubicBezTo>
                    <a:lnTo>
                      <a:pt x="395" y="5102"/>
                    </a:lnTo>
                    <a:cubicBezTo>
                      <a:pt x="131" y="5455"/>
                      <a:pt x="-1" y="5921"/>
                      <a:pt x="-1" y="6387"/>
                    </a:cubicBezTo>
                    <a:cubicBezTo>
                      <a:pt x="1" y="6810"/>
                      <a:pt x="114" y="7233"/>
                      <a:pt x="341" y="7573"/>
                    </a:cubicBezTo>
                    <a:lnTo>
                      <a:pt x="9788" y="20995"/>
                    </a:lnTo>
                    <a:cubicBezTo>
                      <a:pt x="10045" y="21379"/>
                      <a:pt x="10412" y="21599"/>
                      <a:pt x="10797" y="21599"/>
                    </a:cubicBezTo>
                    <a:cubicBezTo>
                      <a:pt x="11183" y="21599"/>
                      <a:pt x="11550" y="21379"/>
                      <a:pt x="11807" y="20995"/>
                    </a:cubicBezTo>
                    <a:lnTo>
                      <a:pt x="21255" y="7573"/>
                    </a:lnTo>
                    <a:cubicBezTo>
                      <a:pt x="21485" y="7226"/>
                      <a:pt x="21598" y="6791"/>
                      <a:pt x="21595" y="6359"/>
                    </a:cubicBezTo>
                    <a:cubicBezTo>
                      <a:pt x="21593" y="5902"/>
                      <a:pt x="21459" y="5449"/>
                      <a:pt x="21200" y="5102"/>
                    </a:cubicBezTo>
                  </a:path>
                </a:pathLst>
              </a:custGeom>
              <a:solidFill>
                <a:schemeClr val="bg1">
                  <a:lumMod val="65000"/>
                </a:schemeClr>
              </a:solid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grpSp>
      </p:grpSp>
      <p:grpSp>
        <p:nvGrpSpPr>
          <p:cNvPr id="57" name="Group 58"/>
          <p:cNvGrpSpPr/>
          <p:nvPr/>
        </p:nvGrpSpPr>
        <p:grpSpPr>
          <a:xfrm>
            <a:off x="3091535" y="2143122"/>
            <a:ext cx="772969" cy="1634321"/>
            <a:chOff x="3091535" y="2143122"/>
            <a:chExt cx="772969" cy="1634321"/>
          </a:xfrm>
        </p:grpSpPr>
        <p:cxnSp>
          <p:nvCxnSpPr>
            <p:cNvPr id="5" name="Straight Connector 4"/>
            <p:cNvCxnSpPr/>
            <p:nvPr/>
          </p:nvCxnSpPr>
          <p:spPr>
            <a:xfrm rot="5400000">
              <a:off x="3091535" y="3071022"/>
              <a:ext cx="714380" cy="1588"/>
            </a:xfrm>
            <a:prstGeom prst="line">
              <a:avLst/>
            </a:prstGeom>
            <a:ln w="1270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5" name="Oval 14"/>
            <p:cNvSpPr/>
            <p:nvPr/>
          </p:nvSpPr>
          <p:spPr>
            <a:xfrm>
              <a:off x="3357554" y="2539085"/>
              <a:ext cx="208206" cy="208206"/>
            </a:xfrm>
            <a:prstGeom prst="ellipse">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Rectangle 19"/>
            <p:cNvSpPr/>
            <p:nvPr/>
          </p:nvSpPr>
          <p:spPr>
            <a:xfrm>
              <a:off x="3162973" y="2143122"/>
              <a:ext cx="537327" cy="276999"/>
            </a:xfrm>
            <a:prstGeom prst="rect">
              <a:avLst/>
            </a:prstGeom>
          </p:spPr>
          <p:txBody>
            <a:bodyPr wrap="none">
              <a:spAutoFit/>
            </a:bodyPr>
            <a:lstStyle/>
            <a:p>
              <a:pPr algn="ctr"/>
              <a:r>
                <a:rPr lang="en-US" sz="1200" dirty="0">
                  <a:solidFill>
                    <a:schemeClr val="bg1">
                      <a:lumMod val="65000"/>
                    </a:schemeClr>
                  </a:solidFill>
                  <a:latin typeface="Open Sans" pitchFamily="34" charset="0"/>
                  <a:ea typeface="Open Sans" pitchFamily="34" charset="0"/>
                  <a:cs typeface="Open Sans" pitchFamily="34" charset="0"/>
                </a:rPr>
                <a:t>2012</a:t>
              </a:r>
            </a:p>
          </p:txBody>
        </p:sp>
        <p:sp>
          <p:nvSpPr>
            <p:cNvPr id="47" name="Rectangle 46"/>
            <p:cNvSpPr/>
            <p:nvPr/>
          </p:nvSpPr>
          <p:spPr>
            <a:xfrm>
              <a:off x="3091535" y="3500444"/>
              <a:ext cx="772969" cy="276999"/>
            </a:xfrm>
            <a:prstGeom prst="rect">
              <a:avLst/>
            </a:prstGeom>
          </p:spPr>
          <p:txBody>
            <a:bodyPr wrap="none">
              <a:spAutoFit/>
            </a:bodyPr>
            <a:lstStyle/>
            <a:p>
              <a:pPr algn="ctr"/>
              <a:r>
                <a:rPr lang="en-US" sz="1200" dirty="0">
                  <a:solidFill>
                    <a:schemeClr val="bg1">
                      <a:lumMod val="65000"/>
                    </a:schemeClr>
                  </a:solidFill>
                  <a:latin typeface="Open Sans" pitchFamily="34" charset="0"/>
                  <a:ea typeface="Open Sans" pitchFamily="34" charset="0"/>
                  <a:cs typeface="Open Sans" pitchFamily="34" charset="0"/>
                </a:rPr>
                <a:t>Package</a:t>
              </a:r>
            </a:p>
          </p:txBody>
        </p:sp>
      </p:grpSp>
      <p:grpSp>
        <p:nvGrpSpPr>
          <p:cNvPr id="58" name="Group 60"/>
          <p:cNvGrpSpPr/>
          <p:nvPr/>
        </p:nvGrpSpPr>
        <p:grpSpPr>
          <a:xfrm>
            <a:off x="5377551" y="2143122"/>
            <a:ext cx="845104" cy="1634321"/>
            <a:chOff x="5377551" y="2143122"/>
            <a:chExt cx="845104" cy="1634321"/>
          </a:xfrm>
        </p:grpSpPr>
        <p:cxnSp>
          <p:nvCxnSpPr>
            <p:cNvPr id="6" name="Straight Connector 5"/>
            <p:cNvCxnSpPr/>
            <p:nvPr/>
          </p:nvCxnSpPr>
          <p:spPr>
            <a:xfrm rot="5400000">
              <a:off x="5449783" y="3071022"/>
              <a:ext cx="714380" cy="1588"/>
            </a:xfrm>
            <a:prstGeom prst="line">
              <a:avLst/>
            </a:prstGeom>
            <a:ln w="1270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6" name="Oval 15"/>
            <p:cNvSpPr/>
            <p:nvPr/>
          </p:nvSpPr>
          <p:spPr>
            <a:xfrm>
              <a:off x="5695275" y="2539085"/>
              <a:ext cx="208206" cy="208206"/>
            </a:xfrm>
            <a:prstGeom prst="ellipse">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Rectangle 20"/>
            <p:cNvSpPr/>
            <p:nvPr/>
          </p:nvSpPr>
          <p:spPr>
            <a:xfrm>
              <a:off x="5520427" y="2143122"/>
              <a:ext cx="537327" cy="276999"/>
            </a:xfrm>
            <a:prstGeom prst="rect">
              <a:avLst/>
            </a:prstGeom>
          </p:spPr>
          <p:txBody>
            <a:bodyPr wrap="none">
              <a:spAutoFit/>
            </a:bodyPr>
            <a:lstStyle/>
            <a:p>
              <a:pPr algn="ctr"/>
              <a:r>
                <a:rPr lang="en-US" sz="1200" dirty="0">
                  <a:solidFill>
                    <a:schemeClr val="bg1">
                      <a:lumMod val="65000"/>
                    </a:schemeClr>
                  </a:solidFill>
                  <a:latin typeface="Open Sans" pitchFamily="34" charset="0"/>
                  <a:ea typeface="Open Sans" pitchFamily="34" charset="0"/>
                  <a:cs typeface="Open Sans" pitchFamily="34" charset="0"/>
                </a:rPr>
                <a:t>2014</a:t>
              </a:r>
            </a:p>
          </p:txBody>
        </p:sp>
        <p:sp>
          <p:nvSpPr>
            <p:cNvPr id="48" name="Rectangle 47"/>
            <p:cNvSpPr/>
            <p:nvPr/>
          </p:nvSpPr>
          <p:spPr>
            <a:xfrm>
              <a:off x="5377551" y="3500444"/>
              <a:ext cx="845104" cy="276999"/>
            </a:xfrm>
            <a:prstGeom prst="rect">
              <a:avLst/>
            </a:prstGeom>
          </p:spPr>
          <p:txBody>
            <a:bodyPr wrap="none">
              <a:spAutoFit/>
            </a:bodyPr>
            <a:lstStyle/>
            <a:p>
              <a:pPr algn="ctr"/>
              <a:r>
                <a:rPr lang="en-US" sz="1200" dirty="0">
                  <a:solidFill>
                    <a:schemeClr val="bg1">
                      <a:lumMod val="65000"/>
                    </a:schemeClr>
                  </a:solidFill>
                  <a:latin typeface="Open Sans" pitchFamily="34" charset="0"/>
                  <a:ea typeface="Open Sans" pitchFamily="34" charset="0"/>
                  <a:cs typeface="Open Sans" pitchFamily="34" charset="0"/>
                </a:rPr>
                <a:t>Diamond</a:t>
              </a:r>
            </a:p>
          </p:txBody>
        </p:sp>
      </p:grpSp>
      <p:grpSp>
        <p:nvGrpSpPr>
          <p:cNvPr id="59" name="Group 62"/>
          <p:cNvGrpSpPr/>
          <p:nvPr/>
        </p:nvGrpSpPr>
        <p:grpSpPr>
          <a:xfrm>
            <a:off x="7877881" y="2143122"/>
            <a:ext cx="537327" cy="1634321"/>
            <a:chOff x="7877881" y="2143122"/>
            <a:chExt cx="537327" cy="1634321"/>
          </a:xfrm>
        </p:grpSpPr>
        <p:cxnSp>
          <p:nvCxnSpPr>
            <p:cNvPr id="7" name="Straight Connector 6"/>
            <p:cNvCxnSpPr/>
            <p:nvPr/>
          </p:nvCxnSpPr>
          <p:spPr>
            <a:xfrm rot="5400000">
              <a:off x="7807237" y="3071022"/>
              <a:ext cx="714380" cy="1588"/>
            </a:xfrm>
            <a:prstGeom prst="line">
              <a:avLst/>
            </a:prstGeom>
            <a:ln w="1270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7" name="Oval 16"/>
            <p:cNvSpPr/>
            <p:nvPr/>
          </p:nvSpPr>
          <p:spPr>
            <a:xfrm>
              <a:off x="8072462" y="2539085"/>
              <a:ext cx="208206" cy="208206"/>
            </a:xfrm>
            <a:prstGeom prst="ellipse">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Rectangle 21"/>
            <p:cNvSpPr/>
            <p:nvPr/>
          </p:nvSpPr>
          <p:spPr>
            <a:xfrm>
              <a:off x="7877881" y="2143122"/>
              <a:ext cx="537327" cy="276999"/>
            </a:xfrm>
            <a:prstGeom prst="rect">
              <a:avLst/>
            </a:prstGeom>
          </p:spPr>
          <p:txBody>
            <a:bodyPr wrap="none">
              <a:spAutoFit/>
            </a:bodyPr>
            <a:lstStyle/>
            <a:p>
              <a:pPr algn="ctr"/>
              <a:r>
                <a:rPr lang="en-US" sz="1200" dirty="0">
                  <a:solidFill>
                    <a:schemeClr val="bg1">
                      <a:lumMod val="65000"/>
                    </a:schemeClr>
                  </a:solidFill>
                  <a:latin typeface="Open Sans" pitchFamily="34" charset="0"/>
                  <a:ea typeface="Open Sans" pitchFamily="34" charset="0"/>
                  <a:cs typeface="Open Sans" pitchFamily="34" charset="0"/>
                </a:rPr>
                <a:t>2016</a:t>
              </a:r>
            </a:p>
          </p:txBody>
        </p:sp>
        <p:sp>
          <p:nvSpPr>
            <p:cNvPr id="49" name="Rectangle 48"/>
            <p:cNvSpPr/>
            <p:nvPr/>
          </p:nvSpPr>
          <p:spPr>
            <a:xfrm>
              <a:off x="7949319" y="3500444"/>
              <a:ext cx="458780" cy="276999"/>
            </a:xfrm>
            <a:prstGeom prst="rect">
              <a:avLst/>
            </a:prstGeom>
          </p:spPr>
          <p:txBody>
            <a:bodyPr wrap="none">
              <a:spAutoFit/>
            </a:bodyPr>
            <a:lstStyle/>
            <a:p>
              <a:pPr algn="ctr"/>
              <a:r>
                <a:rPr lang="en-US" sz="1200" dirty="0">
                  <a:solidFill>
                    <a:schemeClr val="bg1">
                      <a:lumMod val="65000"/>
                    </a:schemeClr>
                  </a:solidFill>
                  <a:latin typeface="Open Sans" pitchFamily="34" charset="0"/>
                  <a:ea typeface="Open Sans" pitchFamily="34" charset="0"/>
                  <a:cs typeface="Open Sans" pitchFamily="34" charset="0"/>
                </a:rPr>
                <a:t>End</a:t>
              </a:r>
            </a:p>
          </p:txBody>
        </p:sp>
      </p:grpSp>
      <p:sp>
        <p:nvSpPr>
          <p:cNvPr id="52" name="Rectangle 51"/>
          <p:cNvSpPr/>
          <p:nvPr/>
        </p:nvSpPr>
        <p:spPr>
          <a:xfrm>
            <a:off x="8501090" y="214296"/>
            <a:ext cx="357190" cy="357172"/>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100" dirty="0">
                <a:latin typeface="Open Sans" pitchFamily="34" charset="0"/>
                <a:ea typeface="Open Sans" pitchFamily="34" charset="0"/>
                <a:cs typeface="Open Sans" pitchFamily="34" charset="0"/>
              </a:rPr>
              <a:t>10</a:t>
            </a:r>
          </a:p>
        </p:txBody>
      </p:sp>
    </p:spTree>
  </p:cSld>
  <p:clrMapOvr>
    <a:masterClrMapping/>
  </p:clrMapOvr>
  <p:transition spd="slow" advTm="3000">
    <p:push/>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8" fill="hold"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slide(fromLeft)">
                                      <p:cBhvr>
                                        <p:cTn id="7" dur="500"/>
                                        <p:tgtEl>
                                          <p:spTgt spid="9"/>
                                        </p:tgtEl>
                                      </p:cBhvr>
                                    </p:animEffect>
                                  </p:childTnLst>
                                </p:cTn>
                              </p:par>
                            </p:childTnLst>
                          </p:cTn>
                        </p:par>
                        <p:par>
                          <p:cTn id="8" fill="hold">
                            <p:stCondLst>
                              <p:cond delay="500"/>
                            </p:stCondLst>
                            <p:childTnLst>
                              <p:par>
                                <p:cTn id="9" presetID="12" presetClass="entr" presetSubtype="1" fill="hold" nodeType="afterEffect">
                                  <p:stCondLst>
                                    <p:cond delay="0"/>
                                  </p:stCondLst>
                                  <p:childTnLst>
                                    <p:set>
                                      <p:cBhvr>
                                        <p:cTn id="10" dur="1" fill="hold">
                                          <p:stCondLst>
                                            <p:cond delay="0"/>
                                          </p:stCondLst>
                                        </p:cTn>
                                        <p:tgtEl>
                                          <p:spTgt spid="13"/>
                                        </p:tgtEl>
                                        <p:attrNameLst>
                                          <p:attrName>style.visibility</p:attrName>
                                        </p:attrNameLst>
                                      </p:cBhvr>
                                      <p:to>
                                        <p:strVal val="visible"/>
                                      </p:to>
                                    </p:set>
                                    <p:animEffect transition="in" filter="slide(fromTop)">
                                      <p:cBhvr>
                                        <p:cTn id="11" dur="500"/>
                                        <p:tgtEl>
                                          <p:spTgt spid="13"/>
                                        </p:tgtEl>
                                      </p:cBhvr>
                                    </p:animEffect>
                                  </p:childTnLst>
                                </p:cTn>
                              </p:par>
                            </p:childTnLst>
                          </p:cTn>
                        </p:par>
                        <p:par>
                          <p:cTn id="12" fill="hold">
                            <p:stCondLst>
                              <p:cond delay="1000"/>
                            </p:stCondLst>
                            <p:childTnLst>
                              <p:par>
                                <p:cTn id="13" presetID="12" presetClass="entr" presetSubtype="1" fill="hold" nodeType="afterEffect">
                                  <p:stCondLst>
                                    <p:cond delay="0"/>
                                  </p:stCondLst>
                                  <p:childTnLst>
                                    <p:set>
                                      <p:cBhvr>
                                        <p:cTn id="14" dur="1" fill="hold">
                                          <p:stCondLst>
                                            <p:cond delay="0"/>
                                          </p:stCondLst>
                                        </p:cTn>
                                        <p:tgtEl>
                                          <p:spTgt spid="27"/>
                                        </p:tgtEl>
                                        <p:attrNameLst>
                                          <p:attrName>style.visibility</p:attrName>
                                        </p:attrNameLst>
                                      </p:cBhvr>
                                      <p:to>
                                        <p:strVal val="visible"/>
                                      </p:to>
                                    </p:set>
                                    <p:animEffect transition="in" filter="slide(fromTop)">
                                      <p:cBhvr>
                                        <p:cTn id="15" dur="500"/>
                                        <p:tgtEl>
                                          <p:spTgt spid="27"/>
                                        </p:tgtEl>
                                      </p:cBhvr>
                                    </p:animEffect>
                                  </p:childTnLst>
                                </p:cTn>
                              </p:par>
                            </p:childTnLst>
                          </p:cTn>
                        </p:par>
                        <p:par>
                          <p:cTn id="16" fill="hold">
                            <p:stCondLst>
                              <p:cond delay="1500"/>
                            </p:stCondLst>
                            <p:childTnLst>
                              <p:par>
                                <p:cTn id="17" presetID="12" presetClass="entr" presetSubtype="1" fill="hold" nodeType="afterEffect">
                                  <p:stCondLst>
                                    <p:cond delay="0"/>
                                  </p:stCondLst>
                                  <p:childTnLst>
                                    <p:set>
                                      <p:cBhvr>
                                        <p:cTn id="18" dur="1" fill="hold">
                                          <p:stCondLst>
                                            <p:cond delay="0"/>
                                          </p:stCondLst>
                                        </p:cTn>
                                        <p:tgtEl>
                                          <p:spTgt spid="57"/>
                                        </p:tgtEl>
                                        <p:attrNameLst>
                                          <p:attrName>style.visibility</p:attrName>
                                        </p:attrNameLst>
                                      </p:cBhvr>
                                      <p:to>
                                        <p:strVal val="visible"/>
                                      </p:to>
                                    </p:set>
                                    <p:animEffect transition="in" filter="slide(fromTop)">
                                      <p:cBhvr>
                                        <p:cTn id="19" dur="500"/>
                                        <p:tgtEl>
                                          <p:spTgt spid="57"/>
                                        </p:tgtEl>
                                      </p:cBhvr>
                                    </p:animEffect>
                                  </p:childTnLst>
                                </p:cTn>
                              </p:par>
                            </p:childTnLst>
                          </p:cTn>
                        </p:par>
                        <p:par>
                          <p:cTn id="20" fill="hold">
                            <p:stCondLst>
                              <p:cond delay="2000"/>
                            </p:stCondLst>
                            <p:childTnLst>
                              <p:par>
                                <p:cTn id="21" presetID="12" presetClass="entr" presetSubtype="1" fill="hold" nodeType="afterEffect">
                                  <p:stCondLst>
                                    <p:cond delay="0"/>
                                  </p:stCondLst>
                                  <p:childTnLst>
                                    <p:set>
                                      <p:cBhvr>
                                        <p:cTn id="22" dur="1" fill="hold">
                                          <p:stCondLst>
                                            <p:cond delay="0"/>
                                          </p:stCondLst>
                                        </p:cTn>
                                        <p:tgtEl>
                                          <p:spTgt spid="51"/>
                                        </p:tgtEl>
                                        <p:attrNameLst>
                                          <p:attrName>style.visibility</p:attrName>
                                        </p:attrNameLst>
                                      </p:cBhvr>
                                      <p:to>
                                        <p:strVal val="visible"/>
                                      </p:to>
                                    </p:set>
                                    <p:animEffect transition="in" filter="slide(fromTop)">
                                      <p:cBhvr>
                                        <p:cTn id="23" dur="500"/>
                                        <p:tgtEl>
                                          <p:spTgt spid="51"/>
                                        </p:tgtEl>
                                      </p:cBhvr>
                                    </p:animEffect>
                                  </p:childTnLst>
                                </p:cTn>
                              </p:par>
                            </p:childTnLst>
                          </p:cTn>
                        </p:par>
                        <p:par>
                          <p:cTn id="24" fill="hold">
                            <p:stCondLst>
                              <p:cond delay="2500"/>
                            </p:stCondLst>
                            <p:childTnLst>
                              <p:par>
                                <p:cTn id="25" presetID="12" presetClass="entr" presetSubtype="1" fill="hold" nodeType="afterEffect">
                                  <p:stCondLst>
                                    <p:cond delay="0"/>
                                  </p:stCondLst>
                                  <p:childTnLst>
                                    <p:set>
                                      <p:cBhvr>
                                        <p:cTn id="26" dur="1" fill="hold">
                                          <p:stCondLst>
                                            <p:cond delay="0"/>
                                          </p:stCondLst>
                                        </p:cTn>
                                        <p:tgtEl>
                                          <p:spTgt spid="58"/>
                                        </p:tgtEl>
                                        <p:attrNameLst>
                                          <p:attrName>style.visibility</p:attrName>
                                        </p:attrNameLst>
                                      </p:cBhvr>
                                      <p:to>
                                        <p:strVal val="visible"/>
                                      </p:to>
                                    </p:set>
                                    <p:animEffect transition="in" filter="slide(fromTop)">
                                      <p:cBhvr>
                                        <p:cTn id="27" dur="500"/>
                                        <p:tgtEl>
                                          <p:spTgt spid="58"/>
                                        </p:tgtEl>
                                      </p:cBhvr>
                                    </p:animEffect>
                                  </p:childTnLst>
                                </p:cTn>
                              </p:par>
                            </p:childTnLst>
                          </p:cTn>
                        </p:par>
                        <p:par>
                          <p:cTn id="28" fill="hold">
                            <p:stCondLst>
                              <p:cond delay="3000"/>
                            </p:stCondLst>
                            <p:childTnLst>
                              <p:par>
                                <p:cTn id="29" presetID="12" presetClass="entr" presetSubtype="1" fill="hold" nodeType="afterEffect">
                                  <p:stCondLst>
                                    <p:cond delay="0"/>
                                  </p:stCondLst>
                                  <p:childTnLst>
                                    <p:set>
                                      <p:cBhvr>
                                        <p:cTn id="30" dur="1" fill="hold">
                                          <p:stCondLst>
                                            <p:cond delay="0"/>
                                          </p:stCondLst>
                                        </p:cTn>
                                        <p:tgtEl>
                                          <p:spTgt spid="55"/>
                                        </p:tgtEl>
                                        <p:attrNameLst>
                                          <p:attrName>style.visibility</p:attrName>
                                        </p:attrNameLst>
                                      </p:cBhvr>
                                      <p:to>
                                        <p:strVal val="visible"/>
                                      </p:to>
                                    </p:set>
                                    <p:animEffect transition="in" filter="slide(fromTop)">
                                      <p:cBhvr>
                                        <p:cTn id="31" dur="500"/>
                                        <p:tgtEl>
                                          <p:spTgt spid="55"/>
                                        </p:tgtEl>
                                      </p:cBhvr>
                                    </p:animEffect>
                                  </p:childTnLst>
                                </p:cTn>
                              </p:par>
                            </p:childTnLst>
                          </p:cTn>
                        </p:par>
                        <p:par>
                          <p:cTn id="32" fill="hold">
                            <p:stCondLst>
                              <p:cond delay="3500"/>
                            </p:stCondLst>
                            <p:childTnLst>
                              <p:par>
                                <p:cTn id="33" presetID="12" presetClass="entr" presetSubtype="1" fill="hold" nodeType="afterEffect">
                                  <p:stCondLst>
                                    <p:cond delay="0"/>
                                  </p:stCondLst>
                                  <p:childTnLst>
                                    <p:set>
                                      <p:cBhvr>
                                        <p:cTn id="34" dur="1" fill="hold">
                                          <p:stCondLst>
                                            <p:cond delay="0"/>
                                          </p:stCondLst>
                                        </p:cTn>
                                        <p:tgtEl>
                                          <p:spTgt spid="59"/>
                                        </p:tgtEl>
                                        <p:attrNameLst>
                                          <p:attrName>style.visibility</p:attrName>
                                        </p:attrNameLst>
                                      </p:cBhvr>
                                      <p:to>
                                        <p:strVal val="visible"/>
                                      </p:to>
                                    </p:set>
                                    <p:animEffect transition="in" filter="slide(fromTop)">
                                      <p:cBhvr>
                                        <p:cTn id="35" dur="500"/>
                                        <p:tgtEl>
                                          <p:spTgt spid="5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857224" y="642924"/>
            <a:ext cx="7429552" cy="261610"/>
          </a:xfrm>
          <a:prstGeom prst="rect">
            <a:avLst/>
          </a:prstGeom>
        </p:spPr>
        <p:txBody>
          <a:bodyPr wrap="square">
            <a:spAutoFit/>
          </a:bodyPr>
          <a:lstStyle/>
          <a:p>
            <a:pPr algn="ctr"/>
            <a:r>
              <a:rPr lang="en-US" sz="1100" dirty="0">
                <a:solidFill>
                  <a:schemeClr val="bg1">
                    <a:lumMod val="65000"/>
                  </a:schemeClr>
                </a:solidFill>
                <a:latin typeface="Open Sans" pitchFamily="34" charset="0"/>
                <a:ea typeface="Open Sans" pitchFamily="34" charset="0"/>
                <a:cs typeface="Open Sans" pitchFamily="34" charset="0"/>
              </a:rPr>
              <a:t>Option Strategies Display Your Presentation Idea</a:t>
            </a:r>
            <a:endParaRPr lang="id-ID" sz="1100" dirty="0">
              <a:solidFill>
                <a:schemeClr val="bg1">
                  <a:lumMod val="65000"/>
                </a:schemeClr>
              </a:solidFill>
              <a:latin typeface="Open Sans" pitchFamily="34" charset="0"/>
              <a:ea typeface="Open Sans" pitchFamily="34" charset="0"/>
              <a:cs typeface="Open Sans" pitchFamily="34" charset="0"/>
            </a:endParaRPr>
          </a:p>
        </p:txBody>
      </p:sp>
      <p:grpSp>
        <p:nvGrpSpPr>
          <p:cNvPr id="3" name="Group 2"/>
          <p:cNvGrpSpPr/>
          <p:nvPr/>
        </p:nvGrpSpPr>
        <p:grpSpPr>
          <a:xfrm>
            <a:off x="857224" y="142876"/>
            <a:ext cx="7429552" cy="492443"/>
            <a:chOff x="857224" y="142876"/>
            <a:chExt cx="7429552" cy="492443"/>
          </a:xfrm>
        </p:grpSpPr>
        <p:sp>
          <p:nvSpPr>
            <p:cNvPr id="4" name="Rectangle 3"/>
            <p:cNvSpPr/>
            <p:nvPr/>
          </p:nvSpPr>
          <p:spPr>
            <a:xfrm>
              <a:off x="857224" y="142876"/>
              <a:ext cx="7429552" cy="492443"/>
            </a:xfrm>
            <a:prstGeom prst="rect">
              <a:avLst/>
            </a:prstGeom>
          </p:spPr>
          <p:txBody>
            <a:bodyPr wrap="square">
              <a:spAutoFit/>
            </a:bodyPr>
            <a:lstStyle/>
            <a:p>
              <a:pPr algn="ctr"/>
              <a:r>
                <a:rPr lang="en-US" sz="2600" dirty="0">
                  <a:solidFill>
                    <a:schemeClr val="bg1">
                      <a:lumMod val="75000"/>
                    </a:schemeClr>
                  </a:solidFill>
                  <a:latin typeface="Open Sans" pitchFamily="34" charset="0"/>
                  <a:ea typeface="Open Sans" pitchFamily="34" charset="0"/>
                  <a:cs typeface="Open Sans" pitchFamily="34" charset="0"/>
                </a:rPr>
                <a:t>TIMELINE</a:t>
              </a:r>
              <a:endParaRPr lang="id-ID" sz="2600" dirty="0">
                <a:solidFill>
                  <a:schemeClr val="bg1">
                    <a:lumMod val="75000"/>
                  </a:schemeClr>
                </a:solidFill>
                <a:latin typeface="Open Sans" pitchFamily="34" charset="0"/>
                <a:ea typeface="Open Sans" pitchFamily="34" charset="0"/>
                <a:cs typeface="Open Sans" pitchFamily="34" charset="0"/>
              </a:endParaRPr>
            </a:p>
          </p:txBody>
        </p:sp>
        <p:cxnSp>
          <p:nvCxnSpPr>
            <p:cNvPr id="5" name="Straight Connector 4"/>
            <p:cNvCxnSpPr/>
            <p:nvPr/>
          </p:nvCxnSpPr>
          <p:spPr>
            <a:xfrm rot="5400000">
              <a:off x="3357688" y="385629"/>
              <a:ext cx="286546" cy="1062"/>
            </a:xfrm>
            <a:prstGeom prst="line">
              <a:avLst/>
            </a:prstGeom>
            <a:ln w="1905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6" name="Straight Connector 5"/>
            <p:cNvCxnSpPr/>
            <p:nvPr/>
          </p:nvCxnSpPr>
          <p:spPr>
            <a:xfrm rot="5400000">
              <a:off x="5500828" y="385629"/>
              <a:ext cx="286546" cy="1062"/>
            </a:xfrm>
            <a:prstGeom prst="line">
              <a:avLst/>
            </a:prstGeom>
            <a:ln w="1905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grpSp>
      <p:cxnSp>
        <p:nvCxnSpPr>
          <p:cNvPr id="8" name="Straight Connector 7"/>
          <p:cNvCxnSpPr>
            <a:stCxn id="10" idx="6"/>
            <a:endCxn id="21" idx="2"/>
          </p:cNvCxnSpPr>
          <p:nvPr/>
        </p:nvCxnSpPr>
        <p:spPr>
          <a:xfrm>
            <a:off x="952500" y="4153803"/>
            <a:ext cx="7161454" cy="1588"/>
          </a:xfrm>
          <a:prstGeom prst="line">
            <a:avLst/>
          </a:prstGeom>
          <a:ln w="12700" cap="flat">
            <a:solidFill>
              <a:schemeClr val="bg1">
                <a:lumMod val="75000"/>
              </a:schemeClr>
            </a:solidFill>
            <a:prstDash val="sysDash"/>
            <a:round/>
          </a:ln>
        </p:spPr>
        <p:style>
          <a:lnRef idx="1">
            <a:schemeClr val="accent1"/>
          </a:lnRef>
          <a:fillRef idx="0">
            <a:schemeClr val="accent1"/>
          </a:fillRef>
          <a:effectRef idx="0">
            <a:schemeClr val="accent1"/>
          </a:effectRef>
          <a:fontRef idx="minor">
            <a:schemeClr val="tx1"/>
          </a:fontRef>
        </p:style>
      </p:cxnSp>
      <p:grpSp>
        <p:nvGrpSpPr>
          <p:cNvPr id="7" name="Group 69"/>
          <p:cNvGrpSpPr/>
          <p:nvPr/>
        </p:nvGrpSpPr>
        <p:grpSpPr>
          <a:xfrm>
            <a:off x="255774" y="3805440"/>
            <a:ext cx="696726" cy="696726"/>
            <a:chOff x="255774" y="3805440"/>
            <a:chExt cx="696726" cy="696726"/>
          </a:xfrm>
        </p:grpSpPr>
        <p:sp>
          <p:nvSpPr>
            <p:cNvPr id="10" name="Oval 9"/>
            <p:cNvSpPr/>
            <p:nvPr/>
          </p:nvSpPr>
          <p:spPr>
            <a:xfrm>
              <a:off x="255774" y="3805440"/>
              <a:ext cx="696726" cy="696726"/>
            </a:xfrm>
            <a:prstGeom prst="ellipse">
              <a:avLst/>
            </a:prstGeom>
            <a:solidFill>
              <a:schemeClr val="bg1"/>
            </a:solidFill>
            <a:ln>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Isosceles Triangle 40"/>
            <p:cNvSpPr/>
            <p:nvPr/>
          </p:nvSpPr>
          <p:spPr>
            <a:xfrm rot="5400000">
              <a:off x="493716" y="4019782"/>
              <a:ext cx="279448" cy="240904"/>
            </a:xfrm>
            <a:prstGeom prst="triangle">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 name="Group 70"/>
          <p:cNvGrpSpPr/>
          <p:nvPr/>
        </p:nvGrpSpPr>
        <p:grpSpPr>
          <a:xfrm>
            <a:off x="8113954" y="3805440"/>
            <a:ext cx="696726" cy="696726"/>
            <a:chOff x="8113954" y="3805440"/>
            <a:chExt cx="696726" cy="696726"/>
          </a:xfrm>
        </p:grpSpPr>
        <p:sp>
          <p:nvSpPr>
            <p:cNvPr id="21" name="Oval 20"/>
            <p:cNvSpPr/>
            <p:nvPr/>
          </p:nvSpPr>
          <p:spPr>
            <a:xfrm>
              <a:off x="8113954" y="3805440"/>
              <a:ext cx="696726" cy="696726"/>
            </a:xfrm>
            <a:prstGeom prst="ellipse">
              <a:avLst/>
            </a:prstGeom>
            <a:solidFill>
              <a:schemeClr val="bg1"/>
            </a:solidFill>
            <a:ln>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Rectangle 42"/>
            <p:cNvSpPr/>
            <p:nvPr/>
          </p:nvSpPr>
          <p:spPr>
            <a:xfrm>
              <a:off x="8358214" y="4048124"/>
              <a:ext cx="238120" cy="238120"/>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6" name="Rectangle 45"/>
          <p:cNvSpPr/>
          <p:nvPr/>
        </p:nvSpPr>
        <p:spPr>
          <a:xfrm>
            <a:off x="1000100" y="4214824"/>
            <a:ext cx="526106" cy="276999"/>
          </a:xfrm>
          <a:prstGeom prst="rect">
            <a:avLst/>
          </a:prstGeom>
        </p:spPr>
        <p:txBody>
          <a:bodyPr wrap="none">
            <a:spAutoFit/>
          </a:bodyPr>
          <a:lstStyle/>
          <a:p>
            <a:r>
              <a:rPr lang="en-US" sz="1200" dirty="0">
                <a:solidFill>
                  <a:schemeClr val="bg1">
                    <a:lumMod val="65000"/>
                  </a:schemeClr>
                </a:solidFill>
                <a:latin typeface="Open Sans" pitchFamily="34" charset="0"/>
                <a:ea typeface="Open Sans" pitchFamily="34" charset="0"/>
                <a:cs typeface="Open Sans" pitchFamily="34" charset="0"/>
              </a:rPr>
              <a:t>Start</a:t>
            </a:r>
          </a:p>
        </p:txBody>
      </p:sp>
      <p:sp>
        <p:nvSpPr>
          <p:cNvPr id="47" name="Rectangle 46"/>
          <p:cNvSpPr/>
          <p:nvPr/>
        </p:nvSpPr>
        <p:spPr>
          <a:xfrm>
            <a:off x="7500958" y="4214824"/>
            <a:ext cx="604653" cy="276999"/>
          </a:xfrm>
          <a:prstGeom prst="rect">
            <a:avLst/>
          </a:prstGeom>
        </p:spPr>
        <p:txBody>
          <a:bodyPr wrap="none">
            <a:spAutoFit/>
          </a:bodyPr>
          <a:lstStyle/>
          <a:p>
            <a:r>
              <a:rPr lang="en-US" sz="1200" dirty="0">
                <a:solidFill>
                  <a:schemeClr val="bg1">
                    <a:lumMod val="65000"/>
                  </a:schemeClr>
                </a:solidFill>
                <a:latin typeface="Open Sans" pitchFamily="34" charset="0"/>
                <a:ea typeface="Open Sans" pitchFamily="34" charset="0"/>
                <a:cs typeface="Open Sans" pitchFamily="34" charset="0"/>
              </a:rPr>
              <a:t>Finish</a:t>
            </a:r>
          </a:p>
        </p:txBody>
      </p:sp>
      <p:grpSp>
        <p:nvGrpSpPr>
          <p:cNvPr id="11" name="Group 61"/>
          <p:cNvGrpSpPr/>
          <p:nvPr/>
        </p:nvGrpSpPr>
        <p:grpSpPr>
          <a:xfrm>
            <a:off x="2005914" y="1637612"/>
            <a:ext cx="1280202" cy="2620294"/>
            <a:chOff x="2005914" y="1637612"/>
            <a:chExt cx="1280202" cy="2620294"/>
          </a:xfrm>
        </p:grpSpPr>
        <p:sp>
          <p:nvSpPr>
            <p:cNvPr id="13" name="Oval 12"/>
            <p:cNvSpPr/>
            <p:nvPr/>
          </p:nvSpPr>
          <p:spPr>
            <a:xfrm>
              <a:off x="2111286" y="4049700"/>
              <a:ext cx="208206" cy="208206"/>
            </a:xfrm>
            <a:prstGeom prst="ellipse">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2" name="Group 66"/>
            <p:cNvGrpSpPr/>
            <p:nvPr/>
          </p:nvGrpSpPr>
          <p:grpSpPr>
            <a:xfrm>
              <a:off x="2285984" y="2214560"/>
              <a:ext cx="1000132" cy="1291532"/>
              <a:chOff x="2285984" y="2214560"/>
              <a:chExt cx="1000132" cy="1291532"/>
            </a:xfrm>
          </p:grpSpPr>
          <p:sp>
            <p:nvSpPr>
              <p:cNvPr id="44" name="Rectangle 43"/>
              <p:cNvSpPr/>
              <p:nvPr/>
            </p:nvSpPr>
            <p:spPr>
              <a:xfrm>
                <a:off x="2285984" y="2428874"/>
                <a:ext cx="1000132" cy="1077218"/>
              </a:xfrm>
              <a:prstGeom prst="rect">
                <a:avLst/>
              </a:prstGeom>
            </p:spPr>
            <p:txBody>
              <a:bodyPr wrap="square">
                <a:spAutoFit/>
              </a:bodyPr>
              <a:lstStyle/>
              <a:p>
                <a:r>
                  <a:rPr lang="ms-MY" sz="800" dirty="0">
                    <a:solidFill>
                      <a:schemeClr val="bg1">
                        <a:lumMod val="65000"/>
                      </a:schemeClr>
                    </a:solidFill>
                    <a:latin typeface="Open Sans Light" pitchFamily="34" charset="0"/>
                    <a:ea typeface="Open Sans Light" pitchFamily="34" charset="0"/>
                    <a:cs typeface="Open Sans Light" pitchFamily="34" charset="0"/>
                  </a:rPr>
                  <a:t>Lorem ipsum dolor sit amet, consectetur adipiscing elit. Praesent sodales odio sit amet odio tristique quis tempus odio</a:t>
                </a:r>
              </a:p>
            </p:txBody>
          </p:sp>
          <p:sp>
            <p:nvSpPr>
              <p:cNvPr id="45" name="Rectangle 44"/>
              <p:cNvSpPr/>
              <p:nvPr/>
            </p:nvSpPr>
            <p:spPr>
              <a:xfrm>
                <a:off x="2285984" y="2214560"/>
                <a:ext cx="712054" cy="246221"/>
              </a:xfrm>
              <a:prstGeom prst="rect">
                <a:avLst/>
              </a:prstGeom>
            </p:spPr>
            <p:txBody>
              <a:bodyPr wrap="none">
                <a:spAutoFit/>
              </a:bodyPr>
              <a:lstStyle/>
              <a:p>
                <a:r>
                  <a:rPr lang="en-US" sz="1000" b="1" dirty="0">
                    <a:solidFill>
                      <a:schemeClr val="bg1">
                        <a:lumMod val="65000"/>
                      </a:schemeClr>
                    </a:solidFill>
                    <a:latin typeface="Open Sans" pitchFamily="34" charset="0"/>
                    <a:ea typeface="Open Sans" pitchFamily="34" charset="0"/>
                    <a:cs typeface="Open Sans" pitchFamily="34" charset="0"/>
                  </a:rPr>
                  <a:t>Package</a:t>
                </a:r>
              </a:p>
            </p:txBody>
          </p:sp>
        </p:grpSp>
        <p:cxnSp>
          <p:nvCxnSpPr>
            <p:cNvPr id="27" name="Straight Connector 26"/>
            <p:cNvCxnSpPr/>
            <p:nvPr/>
          </p:nvCxnSpPr>
          <p:spPr>
            <a:xfrm rot="16200000" flipH="1">
              <a:off x="1337273" y="3163270"/>
              <a:ext cx="1763355" cy="8809"/>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nvGrpSpPr>
            <p:cNvPr id="14" name="Group 59"/>
            <p:cNvGrpSpPr/>
            <p:nvPr/>
          </p:nvGrpSpPr>
          <p:grpSpPr>
            <a:xfrm>
              <a:off x="2005914" y="1637612"/>
              <a:ext cx="418280" cy="418280"/>
              <a:chOff x="2005914" y="1637612"/>
              <a:chExt cx="418280" cy="418280"/>
            </a:xfrm>
          </p:grpSpPr>
          <p:sp>
            <p:nvSpPr>
              <p:cNvPr id="26" name="Teardrop 25"/>
              <p:cNvSpPr/>
              <p:nvPr/>
            </p:nvSpPr>
            <p:spPr>
              <a:xfrm rot="8100000">
                <a:off x="2005914" y="1637612"/>
                <a:ext cx="418280" cy="418280"/>
              </a:xfrm>
              <a:prstGeom prst="teardrop">
                <a:avLst>
                  <a:gd name="adj" fmla="val 131619"/>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4" name="Freeform 63"/>
              <p:cNvSpPr>
                <a:spLocks noEditPoints="1"/>
              </p:cNvSpPr>
              <p:nvPr/>
            </p:nvSpPr>
            <p:spPr bwMode="auto">
              <a:xfrm>
                <a:off x="2115407" y="1762183"/>
                <a:ext cx="199914" cy="171356"/>
              </a:xfrm>
              <a:custGeom>
                <a:avLst/>
                <a:gdLst/>
                <a:ahLst/>
                <a:cxnLst>
                  <a:cxn ang="0">
                    <a:pos x="15" y="2"/>
                  </a:cxn>
                  <a:cxn ang="0">
                    <a:pos x="0" y="4"/>
                  </a:cxn>
                  <a:cxn ang="0">
                    <a:pos x="0" y="62"/>
                  </a:cxn>
                  <a:cxn ang="0">
                    <a:pos x="9" y="71"/>
                  </a:cxn>
                  <a:cxn ang="0">
                    <a:pos x="53" y="45"/>
                  </a:cxn>
                  <a:cxn ang="0">
                    <a:pos x="58" y="31"/>
                  </a:cxn>
                  <a:cxn ang="0">
                    <a:pos x="307" y="11"/>
                  </a:cxn>
                  <a:cxn ang="0">
                    <a:pos x="95" y="11"/>
                  </a:cxn>
                  <a:cxn ang="0">
                    <a:pos x="85" y="27"/>
                  </a:cxn>
                  <a:cxn ang="0">
                    <a:pos x="85" y="51"/>
                  </a:cxn>
                  <a:cxn ang="0">
                    <a:pos x="102" y="62"/>
                  </a:cxn>
                  <a:cxn ang="0">
                    <a:pos x="314" y="60"/>
                  </a:cxn>
                  <a:cxn ang="0">
                    <a:pos x="323" y="43"/>
                  </a:cxn>
                  <a:cxn ang="0">
                    <a:pos x="323" y="20"/>
                  </a:cxn>
                  <a:cxn ang="0">
                    <a:pos x="307" y="11"/>
                  </a:cxn>
                  <a:cxn ang="0">
                    <a:pos x="53" y="147"/>
                  </a:cxn>
                  <a:cxn ang="0">
                    <a:pos x="60" y="138"/>
                  </a:cxn>
                  <a:cxn ang="0">
                    <a:pos x="15" y="112"/>
                  </a:cxn>
                  <a:cxn ang="0">
                    <a:pos x="4" y="111"/>
                  </a:cxn>
                  <a:cxn ang="0">
                    <a:pos x="0" y="163"/>
                  </a:cxn>
                  <a:cxn ang="0">
                    <a:pos x="4" y="172"/>
                  </a:cxn>
                  <a:cxn ang="0">
                    <a:pos x="15" y="172"/>
                  </a:cxn>
                  <a:cxn ang="0">
                    <a:pos x="102" y="112"/>
                  </a:cxn>
                  <a:cxn ang="0">
                    <a:pos x="85" y="123"/>
                  </a:cxn>
                  <a:cxn ang="0">
                    <a:pos x="85" y="147"/>
                  </a:cxn>
                  <a:cxn ang="0">
                    <a:pos x="95" y="163"/>
                  </a:cxn>
                  <a:cxn ang="0">
                    <a:pos x="307" y="163"/>
                  </a:cxn>
                  <a:cxn ang="0">
                    <a:pos x="323" y="154"/>
                  </a:cxn>
                  <a:cxn ang="0">
                    <a:pos x="323" y="129"/>
                  </a:cxn>
                  <a:cxn ang="0">
                    <a:pos x="314" y="114"/>
                  </a:cxn>
                  <a:cxn ang="0">
                    <a:pos x="53" y="232"/>
                  </a:cxn>
                  <a:cxn ang="0">
                    <a:pos x="9" y="205"/>
                  </a:cxn>
                  <a:cxn ang="0">
                    <a:pos x="0" y="214"/>
                  </a:cxn>
                  <a:cxn ang="0">
                    <a:pos x="0" y="272"/>
                  </a:cxn>
                  <a:cxn ang="0">
                    <a:pos x="15" y="274"/>
                  </a:cxn>
                  <a:cxn ang="0">
                    <a:pos x="58" y="245"/>
                  </a:cxn>
                  <a:cxn ang="0">
                    <a:pos x="53" y="232"/>
                  </a:cxn>
                  <a:cxn ang="0">
                    <a:pos x="102" y="214"/>
                  </a:cxn>
                  <a:cxn ang="0">
                    <a:pos x="91" y="219"/>
                  </a:cxn>
                  <a:cxn ang="0">
                    <a:pos x="85" y="248"/>
                  </a:cxn>
                  <a:cxn ang="0">
                    <a:pos x="91" y="261"/>
                  </a:cxn>
                  <a:cxn ang="0">
                    <a:pos x="307" y="266"/>
                  </a:cxn>
                  <a:cxn ang="0">
                    <a:pos x="319" y="261"/>
                  </a:cxn>
                  <a:cxn ang="0">
                    <a:pos x="323" y="232"/>
                  </a:cxn>
                  <a:cxn ang="0">
                    <a:pos x="319" y="219"/>
                  </a:cxn>
                  <a:cxn ang="0">
                    <a:pos x="307" y="214"/>
                  </a:cxn>
                </a:cxnLst>
                <a:rect l="0" t="0" r="r" b="b"/>
                <a:pathLst>
                  <a:path w="323" h="275">
                    <a:moveTo>
                      <a:pt x="53" y="27"/>
                    </a:moveTo>
                    <a:lnTo>
                      <a:pt x="15" y="2"/>
                    </a:lnTo>
                    <a:lnTo>
                      <a:pt x="15" y="2"/>
                    </a:lnTo>
                    <a:lnTo>
                      <a:pt x="9" y="0"/>
                    </a:lnTo>
                    <a:lnTo>
                      <a:pt x="4" y="0"/>
                    </a:lnTo>
                    <a:lnTo>
                      <a:pt x="0" y="4"/>
                    </a:lnTo>
                    <a:lnTo>
                      <a:pt x="0" y="11"/>
                    </a:lnTo>
                    <a:lnTo>
                      <a:pt x="0" y="62"/>
                    </a:lnTo>
                    <a:lnTo>
                      <a:pt x="0" y="62"/>
                    </a:lnTo>
                    <a:lnTo>
                      <a:pt x="0" y="67"/>
                    </a:lnTo>
                    <a:lnTo>
                      <a:pt x="4" y="71"/>
                    </a:lnTo>
                    <a:lnTo>
                      <a:pt x="9" y="71"/>
                    </a:lnTo>
                    <a:lnTo>
                      <a:pt x="15" y="69"/>
                    </a:lnTo>
                    <a:lnTo>
                      <a:pt x="53" y="45"/>
                    </a:lnTo>
                    <a:lnTo>
                      <a:pt x="53" y="45"/>
                    </a:lnTo>
                    <a:lnTo>
                      <a:pt x="58" y="40"/>
                    </a:lnTo>
                    <a:lnTo>
                      <a:pt x="60" y="36"/>
                    </a:lnTo>
                    <a:lnTo>
                      <a:pt x="58" y="31"/>
                    </a:lnTo>
                    <a:lnTo>
                      <a:pt x="53" y="27"/>
                    </a:lnTo>
                    <a:lnTo>
                      <a:pt x="53" y="27"/>
                    </a:lnTo>
                    <a:close/>
                    <a:moveTo>
                      <a:pt x="307" y="11"/>
                    </a:moveTo>
                    <a:lnTo>
                      <a:pt x="102" y="11"/>
                    </a:lnTo>
                    <a:lnTo>
                      <a:pt x="102" y="11"/>
                    </a:lnTo>
                    <a:lnTo>
                      <a:pt x="95" y="11"/>
                    </a:lnTo>
                    <a:lnTo>
                      <a:pt x="91" y="14"/>
                    </a:lnTo>
                    <a:lnTo>
                      <a:pt x="85" y="20"/>
                    </a:lnTo>
                    <a:lnTo>
                      <a:pt x="85" y="27"/>
                    </a:lnTo>
                    <a:lnTo>
                      <a:pt x="85" y="43"/>
                    </a:lnTo>
                    <a:lnTo>
                      <a:pt x="85" y="43"/>
                    </a:lnTo>
                    <a:lnTo>
                      <a:pt x="85" y="51"/>
                    </a:lnTo>
                    <a:lnTo>
                      <a:pt x="91" y="56"/>
                    </a:lnTo>
                    <a:lnTo>
                      <a:pt x="95" y="60"/>
                    </a:lnTo>
                    <a:lnTo>
                      <a:pt x="102" y="62"/>
                    </a:lnTo>
                    <a:lnTo>
                      <a:pt x="307" y="62"/>
                    </a:lnTo>
                    <a:lnTo>
                      <a:pt x="307" y="62"/>
                    </a:lnTo>
                    <a:lnTo>
                      <a:pt x="314" y="60"/>
                    </a:lnTo>
                    <a:lnTo>
                      <a:pt x="319" y="56"/>
                    </a:lnTo>
                    <a:lnTo>
                      <a:pt x="323" y="51"/>
                    </a:lnTo>
                    <a:lnTo>
                      <a:pt x="323" y="43"/>
                    </a:lnTo>
                    <a:lnTo>
                      <a:pt x="323" y="27"/>
                    </a:lnTo>
                    <a:lnTo>
                      <a:pt x="323" y="27"/>
                    </a:lnTo>
                    <a:lnTo>
                      <a:pt x="323" y="20"/>
                    </a:lnTo>
                    <a:lnTo>
                      <a:pt x="319" y="14"/>
                    </a:lnTo>
                    <a:lnTo>
                      <a:pt x="314" y="11"/>
                    </a:lnTo>
                    <a:lnTo>
                      <a:pt x="307" y="11"/>
                    </a:lnTo>
                    <a:lnTo>
                      <a:pt x="307" y="11"/>
                    </a:lnTo>
                    <a:close/>
                    <a:moveTo>
                      <a:pt x="15" y="172"/>
                    </a:moveTo>
                    <a:lnTo>
                      <a:pt x="53" y="147"/>
                    </a:lnTo>
                    <a:lnTo>
                      <a:pt x="53" y="147"/>
                    </a:lnTo>
                    <a:lnTo>
                      <a:pt x="58" y="143"/>
                    </a:lnTo>
                    <a:lnTo>
                      <a:pt x="60" y="138"/>
                    </a:lnTo>
                    <a:lnTo>
                      <a:pt x="58" y="134"/>
                    </a:lnTo>
                    <a:lnTo>
                      <a:pt x="53" y="130"/>
                    </a:lnTo>
                    <a:lnTo>
                      <a:pt x="15" y="112"/>
                    </a:lnTo>
                    <a:lnTo>
                      <a:pt x="15" y="112"/>
                    </a:lnTo>
                    <a:lnTo>
                      <a:pt x="9" y="111"/>
                    </a:lnTo>
                    <a:lnTo>
                      <a:pt x="4" y="111"/>
                    </a:lnTo>
                    <a:lnTo>
                      <a:pt x="0" y="114"/>
                    </a:lnTo>
                    <a:lnTo>
                      <a:pt x="0" y="121"/>
                    </a:lnTo>
                    <a:lnTo>
                      <a:pt x="0" y="163"/>
                    </a:lnTo>
                    <a:lnTo>
                      <a:pt x="0" y="163"/>
                    </a:lnTo>
                    <a:lnTo>
                      <a:pt x="0" y="170"/>
                    </a:lnTo>
                    <a:lnTo>
                      <a:pt x="4" y="172"/>
                    </a:lnTo>
                    <a:lnTo>
                      <a:pt x="9" y="174"/>
                    </a:lnTo>
                    <a:lnTo>
                      <a:pt x="15" y="172"/>
                    </a:lnTo>
                    <a:lnTo>
                      <a:pt x="15" y="172"/>
                    </a:lnTo>
                    <a:close/>
                    <a:moveTo>
                      <a:pt x="307" y="112"/>
                    </a:moveTo>
                    <a:lnTo>
                      <a:pt x="102" y="112"/>
                    </a:lnTo>
                    <a:lnTo>
                      <a:pt x="102" y="112"/>
                    </a:lnTo>
                    <a:lnTo>
                      <a:pt x="95" y="114"/>
                    </a:lnTo>
                    <a:lnTo>
                      <a:pt x="91" y="118"/>
                    </a:lnTo>
                    <a:lnTo>
                      <a:pt x="85" y="123"/>
                    </a:lnTo>
                    <a:lnTo>
                      <a:pt x="85" y="129"/>
                    </a:lnTo>
                    <a:lnTo>
                      <a:pt x="85" y="147"/>
                    </a:lnTo>
                    <a:lnTo>
                      <a:pt x="85" y="147"/>
                    </a:lnTo>
                    <a:lnTo>
                      <a:pt x="85" y="154"/>
                    </a:lnTo>
                    <a:lnTo>
                      <a:pt x="91" y="159"/>
                    </a:lnTo>
                    <a:lnTo>
                      <a:pt x="95" y="163"/>
                    </a:lnTo>
                    <a:lnTo>
                      <a:pt x="102" y="163"/>
                    </a:lnTo>
                    <a:lnTo>
                      <a:pt x="307" y="163"/>
                    </a:lnTo>
                    <a:lnTo>
                      <a:pt x="307" y="163"/>
                    </a:lnTo>
                    <a:lnTo>
                      <a:pt x="314" y="163"/>
                    </a:lnTo>
                    <a:lnTo>
                      <a:pt x="319" y="159"/>
                    </a:lnTo>
                    <a:lnTo>
                      <a:pt x="323" y="154"/>
                    </a:lnTo>
                    <a:lnTo>
                      <a:pt x="323" y="147"/>
                    </a:lnTo>
                    <a:lnTo>
                      <a:pt x="323" y="129"/>
                    </a:lnTo>
                    <a:lnTo>
                      <a:pt x="323" y="129"/>
                    </a:lnTo>
                    <a:lnTo>
                      <a:pt x="323" y="123"/>
                    </a:lnTo>
                    <a:lnTo>
                      <a:pt x="319" y="118"/>
                    </a:lnTo>
                    <a:lnTo>
                      <a:pt x="314" y="114"/>
                    </a:lnTo>
                    <a:lnTo>
                      <a:pt x="307" y="112"/>
                    </a:lnTo>
                    <a:lnTo>
                      <a:pt x="307" y="112"/>
                    </a:lnTo>
                    <a:close/>
                    <a:moveTo>
                      <a:pt x="53" y="232"/>
                    </a:moveTo>
                    <a:lnTo>
                      <a:pt x="15" y="207"/>
                    </a:lnTo>
                    <a:lnTo>
                      <a:pt x="15" y="207"/>
                    </a:lnTo>
                    <a:lnTo>
                      <a:pt x="9" y="205"/>
                    </a:lnTo>
                    <a:lnTo>
                      <a:pt x="4" y="205"/>
                    </a:lnTo>
                    <a:lnTo>
                      <a:pt x="0" y="208"/>
                    </a:lnTo>
                    <a:lnTo>
                      <a:pt x="0" y="214"/>
                    </a:lnTo>
                    <a:lnTo>
                      <a:pt x="0" y="266"/>
                    </a:lnTo>
                    <a:lnTo>
                      <a:pt x="0" y="266"/>
                    </a:lnTo>
                    <a:lnTo>
                      <a:pt x="0" y="272"/>
                    </a:lnTo>
                    <a:lnTo>
                      <a:pt x="4" y="275"/>
                    </a:lnTo>
                    <a:lnTo>
                      <a:pt x="9" y="275"/>
                    </a:lnTo>
                    <a:lnTo>
                      <a:pt x="15" y="274"/>
                    </a:lnTo>
                    <a:lnTo>
                      <a:pt x="53" y="250"/>
                    </a:lnTo>
                    <a:lnTo>
                      <a:pt x="53" y="250"/>
                    </a:lnTo>
                    <a:lnTo>
                      <a:pt x="58" y="245"/>
                    </a:lnTo>
                    <a:lnTo>
                      <a:pt x="60" y="241"/>
                    </a:lnTo>
                    <a:lnTo>
                      <a:pt x="58" y="236"/>
                    </a:lnTo>
                    <a:lnTo>
                      <a:pt x="53" y="232"/>
                    </a:lnTo>
                    <a:lnTo>
                      <a:pt x="53" y="232"/>
                    </a:lnTo>
                    <a:close/>
                    <a:moveTo>
                      <a:pt x="307" y="214"/>
                    </a:moveTo>
                    <a:lnTo>
                      <a:pt x="102" y="214"/>
                    </a:lnTo>
                    <a:lnTo>
                      <a:pt x="102" y="214"/>
                    </a:lnTo>
                    <a:lnTo>
                      <a:pt x="95" y="216"/>
                    </a:lnTo>
                    <a:lnTo>
                      <a:pt x="91" y="219"/>
                    </a:lnTo>
                    <a:lnTo>
                      <a:pt x="85" y="225"/>
                    </a:lnTo>
                    <a:lnTo>
                      <a:pt x="85" y="232"/>
                    </a:lnTo>
                    <a:lnTo>
                      <a:pt x="85" y="248"/>
                    </a:lnTo>
                    <a:lnTo>
                      <a:pt x="85" y="248"/>
                    </a:lnTo>
                    <a:lnTo>
                      <a:pt x="85" y="256"/>
                    </a:lnTo>
                    <a:lnTo>
                      <a:pt x="91" y="261"/>
                    </a:lnTo>
                    <a:lnTo>
                      <a:pt x="95" y="265"/>
                    </a:lnTo>
                    <a:lnTo>
                      <a:pt x="102" y="266"/>
                    </a:lnTo>
                    <a:lnTo>
                      <a:pt x="307" y="266"/>
                    </a:lnTo>
                    <a:lnTo>
                      <a:pt x="307" y="266"/>
                    </a:lnTo>
                    <a:lnTo>
                      <a:pt x="314" y="265"/>
                    </a:lnTo>
                    <a:lnTo>
                      <a:pt x="319" y="261"/>
                    </a:lnTo>
                    <a:lnTo>
                      <a:pt x="323" y="256"/>
                    </a:lnTo>
                    <a:lnTo>
                      <a:pt x="323" y="248"/>
                    </a:lnTo>
                    <a:lnTo>
                      <a:pt x="323" y="232"/>
                    </a:lnTo>
                    <a:lnTo>
                      <a:pt x="323" y="232"/>
                    </a:lnTo>
                    <a:lnTo>
                      <a:pt x="323" y="225"/>
                    </a:lnTo>
                    <a:lnTo>
                      <a:pt x="319" y="219"/>
                    </a:lnTo>
                    <a:lnTo>
                      <a:pt x="314" y="216"/>
                    </a:lnTo>
                    <a:lnTo>
                      <a:pt x="307" y="214"/>
                    </a:lnTo>
                    <a:lnTo>
                      <a:pt x="307" y="214"/>
                    </a:lnTo>
                    <a:close/>
                  </a:path>
                </a:pathLst>
              </a:custGeom>
              <a:solidFill>
                <a:schemeClr val="bg1"/>
              </a:solidFill>
              <a:ln w="9525">
                <a:noFill/>
                <a:round/>
              </a:ln>
            </p:spPr>
            <p:txBody>
              <a:bodyPr vert="horz" wrap="square" lIns="91440" tIns="45720" rIns="91440" bIns="45720" numCol="1" anchor="t" anchorCtr="0" compatLnSpc="1"/>
              <a:lstStyle/>
              <a:p>
                <a:endParaRPr lang="en-US"/>
              </a:p>
            </p:txBody>
          </p:sp>
        </p:grpSp>
      </p:grpSp>
      <p:grpSp>
        <p:nvGrpSpPr>
          <p:cNvPr id="16" name="Group 72"/>
          <p:cNvGrpSpPr/>
          <p:nvPr/>
        </p:nvGrpSpPr>
        <p:grpSpPr>
          <a:xfrm>
            <a:off x="5077748" y="1637612"/>
            <a:ext cx="1351640" cy="2620294"/>
            <a:chOff x="5077748" y="1637612"/>
            <a:chExt cx="1351640" cy="2620294"/>
          </a:xfrm>
        </p:grpSpPr>
        <p:sp>
          <p:nvSpPr>
            <p:cNvPr id="17" name="Oval 16"/>
            <p:cNvSpPr/>
            <p:nvPr/>
          </p:nvSpPr>
          <p:spPr>
            <a:xfrm>
              <a:off x="5183120" y="4049700"/>
              <a:ext cx="208206" cy="208206"/>
            </a:xfrm>
            <a:prstGeom prst="ellipse">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39" name="Straight Connector 38"/>
            <p:cNvCxnSpPr/>
            <p:nvPr/>
          </p:nvCxnSpPr>
          <p:spPr>
            <a:xfrm rot="16200000" flipH="1">
              <a:off x="4409107" y="3163270"/>
              <a:ext cx="1763355" cy="8809"/>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nvGrpSpPr>
            <p:cNvPr id="18" name="Group 67"/>
            <p:cNvGrpSpPr/>
            <p:nvPr/>
          </p:nvGrpSpPr>
          <p:grpSpPr>
            <a:xfrm>
              <a:off x="5429256" y="2214560"/>
              <a:ext cx="1000132" cy="1291532"/>
              <a:chOff x="5429256" y="2214560"/>
              <a:chExt cx="1000132" cy="1291532"/>
            </a:xfrm>
          </p:grpSpPr>
          <p:sp>
            <p:nvSpPr>
              <p:cNvPr id="50" name="Rectangle 49"/>
              <p:cNvSpPr/>
              <p:nvPr/>
            </p:nvSpPr>
            <p:spPr>
              <a:xfrm>
                <a:off x="5429256" y="2428874"/>
                <a:ext cx="1000132" cy="1077218"/>
              </a:xfrm>
              <a:prstGeom prst="rect">
                <a:avLst/>
              </a:prstGeom>
            </p:spPr>
            <p:txBody>
              <a:bodyPr wrap="square">
                <a:spAutoFit/>
              </a:bodyPr>
              <a:lstStyle/>
              <a:p>
                <a:r>
                  <a:rPr lang="ms-MY" sz="800" dirty="0">
                    <a:solidFill>
                      <a:schemeClr val="bg1">
                        <a:lumMod val="65000"/>
                      </a:schemeClr>
                    </a:solidFill>
                    <a:latin typeface="Open Sans Light" pitchFamily="34" charset="0"/>
                    <a:ea typeface="Open Sans Light" pitchFamily="34" charset="0"/>
                    <a:cs typeface="Open Sans Light" pitchFamily="34" charset="0"/>
                  </a:rPr>
                  <a:t>Lorem ipsum dolor sit amet, consectetur adipiscing elit. Praesent sodales odio sit amet odio tristique quis tempus odio</a:t>
                </a:r>
              </a:p>
            </p:txBody>
          </p:sp>
          <p:sp>
            <p:nvSpPr>
              <p:cNvPr id="51" name="Rectangle 50"/>
              <p:cNvSpPr/>
              <p:nvPr/>
            </p:nvSpPr>
            <p:spPr>
              <a:xfrm>
                <a:off x="5429256" y="2214560"/>
                <a:ext cx="712054" cy="246221"/>
              </a:xfrm>
              <a:prstGeom prst="rect">
                <a:avLst/>
              </a:prstGeom>
            </p:spPr>
            <p:txBody>
              <a:bodyPr wrap="none">
                <a:spAutoFit/>
              </a:bodyPr>
              <a:lstStyle/>
              <a:p>
                <a:r>
                  <a:rPr lang="en-US" sz="1000" b="1" dirty="0">
                    <a:solidFill>
                      <a:schemeClr val="bg1">
                        <a:lumMod val="65000"/>
                      </a:schemeClr>
                    </a:solidFill>
                    <a:latin typeface="Open Sans" pitchFamily="34" charset="0"/>
                    <a:ea typeface="Open Sans" pitchFamily="34" charset="0"/>
                    <a:cs typeface="Open Sans" pitchFamily="34" charset="0"/>
                  </a:rPr>
                  <a:t>Package</a:t>
                </a:r>
              </a:p>
            </p:txBody>
          </p:sp>
        </p:grpSp>
        <p:grpSp>
          <p:nvGrpSpPr>
            <p:cNvPr id="20" name="Group 63"/>
            <p:cNvGrpSpPr/>
            <p:nvPr/>
          </p:nvGrpSpPr>
          <p:grpSpPr>
            <a:xfrm>
              <a:off x="5077748" y="1637612"/>
              <a:ext cx="418280" cy="418280"/>
              <a:chOff x="5077748" y="1637612"/>
              <a:chExt cx="418280" cy="418280"/>
            </a:xfrm>
          </p:grpSpPr>
          <p:sp>
            <p:nvSpPr>
              <p:cNvPr id="38" name="Teardrop 37"/>
              <p:cNvSpPr/>
              <p:nvPr/>
            </p:nvSpPr>
            <p:spPr>
              <a:xfrm rot="8100000">
                <a:off x="5077748" y="1637612"/>
                <a:ext cx="418280" cy="418280"/>
              </a:xfrm>
              <a:prstGeom prst="teardrop">
                <a:avLst>
                  <a:gd name="adj" fmla="val 131619"/>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5" name="Freeform 100"/>
              <p:cNvSpPr/>
              <p:nvPr/>
            </p:nvSpPr>
            <p:spPr bwMode="auto">
              <a:xfrm>
                <a:off x="5169641" y="1770740"/>
                <a:ext cx="176324" cy="198674"/>
              </a:xfrm>
              <a:custGeom>
                <a:avLst/>
                <a:gdLst/>
                <a:ahLst/>
                <a:cxnLst>
                  <a:cxn ang="0">
                    <a:pos x="230" y="212"/>
                  </a:cxn>
                  <a:cxn ang="0">
                    <a:pos x="212" y="216"/>
                  </a:cxn>
                  <a:cxn ang="0">
                    <a:pos x="197" y="223"/>
                  </a:cxn>
                  <a:cxn ang="0">
                    <a:pos x="105" y="169"/>
                  </a:cxn>
                  <a:cxn ang="0">
                    <a:pos x="105" y="160"/>
                  </a:cxn>
                  <a:cxn ang="0">
                    <a:pos x="197" y="96"/>
                  </a:cxn>
                  <a:cxn ang="0">
                    <a:pos x="204" y="100"/>
                  </a:cxn>
                  <a:cxn ang="0">
                    <a:pos x="221" y="105"/>
                  </a:cxn>
                  <a:cxn ang="0">
                    <a:pos x="230" y="107"/>
                  </a:cxn>
                  <a:cxn ang="0">
                    <a:pos x="250" y="102"/>
                  </a:cxn>
                  <a:cxn ang="0">
                    <a:pos x="266" y="91"/>
                  </a:cxn>
                  <a:cxn ang="0">
                    <a:pos x="277" y="75"/>
                  </a:cxn>
                  <a:cxn ang="0">
                    <a:pos x="282" y="53"/>
                  </a:cxn>
                  <a:cxn ang="0">
                    <a:pos x="281" y="44"/>
                  </a:cxn>
                  <a:cxn ang="0">
                    <a:pos x="273" y="24"/>
                  </a:cxn>
                  <a:cxn ang="0">
                    <a:pos x="259" y="9"/>
                  </a:cxn>
                  <a:cxn ang="0">
                    <a:pos x="239" y="2"/>
                  </a:cxn>
                  <a:cxn ang="0">
                    <a:pos x="230" y="0"/>
                  </a:cxn>
                  <a:cxn ang="0">
                    <a:pos x="208" y="4"/>
                  </a:cxn>
                  <a:cxn ang="0">
                    <a:pos x="192" y="17"/>
                  </a:cxn>
                  <a:cxn ang="0">
                    <a:pos x="181" y="33"/>
                  </a:cxn>
                  <a:cxn ang="0">
                    <a:pos x="175" y="53"/>
                  </a:cxn>
                  <a:cxn ang="0">
                    <a:pos x="177" y="62"/>
                  </a:cxn>
                  <a:cxn ang="0">
                    <a:pos x="85" y="118"/>
                  </a:cxn>
                  <a:cxn ang="0">
                    <a:pos x="68" y="109"/>
                  </a:cxn>
                  <a:cxn ang="0">
                    <a:pos x="52" y="107"/>
                  </a:cxn>
                  <a:cxn ang="0">
                    <a:pos x="41" y="107"/>
                  </a:cxn>
                  <a:cxn ang="0">
                    <a:pos x="23" y="116"/>
                  </a:cxn>
                  <a:cxn ang="0">
                    <a:pos x="9" y="131"/>
                  </a:cxn>
                  <a:cxn ang="0">
                    <a:pos x="0" y="149"/>
                  </a:cxn>
                  <a:cxn ang="0">
                    <a:pos x="0" y="160"/>
                  </a:cxn>
                  <a:cxn ang="0">
                    <a:pos x="3" y="180"/>
                  </a:cxn>
                  <a:cxn ang="0">
                    <a:pos x="14" y="198"/>
                  </a:cxn>
                  <a:cxn ang="0">
                    <a:pos x="30" y="209"/>
                  </a:cxn>
                  <a:cxn ang="0">
                    <a:pos x="52" y="212"/>
                  </a:cxn>
                  <a:cxn ang="0">
                    <a:pos x="61" y="212"/>
                  </a:cxn>
                  <a:cxn ang="0">
                    <a:pos x="78" y="207"/>
                  </a:cxn>
                  <a:cxn ang="0">
                    <a:pos x="177" y="258"/>
                  </a:cxn>
                  <a:cxn ang="0">
                    <a:pos x="175" y="267"/>
                  </a:cxn>
                  <a:cxn ang="0">
                    <a:pos x="177" y="278"/>
                  </a:cxn>
                  <a:cxn ang="0">
                    <a:pos x="184" y="296"/>
                  </a:cxn>
                  <a:cxn ang="0">
                    <a:pos x="199" y="310"/>
                  </a:cxn>
                  <a:cxn ang="0">
                    <a:pos x="219" y="318"/>
                  </a:cxn>
                  <a:cxn ang="0">
                    <a:pos x="230" y="319"/>
                  </a:cxn>
                  <a:cxn ang="0">
                    <a:pos x="250" y="316"/>
                  </a:cxn>
                  <a:cxn ang="0">
                    <a:pos x="266" y="303"/>
                  </a:cxn>
                  <a:cxn ang="0">
                    <a:pos x="277" y="287"/>
                  </a:cxn>
                  <a:cxn ang="0">
                    <a:pos x="282" y="267"/>
                  </a:cxn>
                  <a:cxn ang="0">
                    <a:pos x="281" y="256"/>
                  </a:cxn>
                  <a:cxn ang="0">
                    <a:pos x="273" y="236"/>
                  </a:cxn>
                  <a:cxn ang="0">
                    <a:pos x="259" y="221"/>
                  </a:cxn>
                  <a:cxn ang="0">
                    <a:pos x="239" y="214"/>
                  </a:cxn>
                  <a:cxn ang="0">
                    <a:pos x="230" y="212"/>
                  </a:cxn>
                </a:cxnLst>
                <a:rect l="0" t="0" r="r" b="b"/>
                <a:pathLst>
                  <a:path w="282" h="319">
                    <a:moveTo>
                      <a:pt x="230" y="212"/>
                    </a:moveTo>
                    <a:lnTo>
                      <a:pt x="230" y="212"/>
                    </a:lnTo>
                    <a:lnTo>
                      <a:pt x="221" y="214"/>
                    </a:lnTo>
                    <a:lnTo>
                      <a:pt x="212" y="216"/>
                    </a:lnTo>
                    <a:lnTo>
                      <a:pt x="204" y="220"/>
                    </a:lnTo>
                    <a:lnTo>
                      <a:pt x="197" y="223"/>
                    </a:lnTo>
                    <a:lnTo>
                      <a:pt x="105" y="169"/>
                    </a:lnTo>
                    <a:lnTo>
                      <a:pt x="105" y="169"/>
                    </a:lnTo>
                    <a:lnTo>
                      <a:pt x="105" y="160"/>
                    </a:lnTo>
                    <a:lnTo>
                      <a:pt x="105" y="160"/>
                    </a:lnTo>
                    <a:lnTo>
                      <a:pt x="105" y="151"/>
                    </a:lnTo>
                    <a:lnTo>
                      <a:pt x="197" y="96"/>
                    </a:lnTo>
                    <a:lnTo>
                      <a:pt x="197" y="96"/>
                    </a:lnTo>
                    <a:lnTo>
                      <a:pt x="204" y="100"/>
                    </a:lnTo>
                    <a:lnTo>
                      <a:pt x="212" y="104"/>
                    </a:lnTo>
                    <a:lnTo>
                      <a:pt x="221" y="105"/>
                    </a:lnTo>
                    <a:lnTo>
                      <a:pt x="230" y="107"/>
                    </a:lnTo>
                    <a:lnTo>
                      <a:pt x="230" y="107"/>
                    </a:lnTo>
                    <a:lnTo>
                      <a:pt x="239" y="105"/>
                    </a:lnTo>
                    <a:lnTo>
                      <a:pt x="250" y="102"/>
                    </a:lnTo>
                    <a:lnTo>
                      <a:pt x="259" y="98"/>
                    </a:lnTo>
                    <a:lnTo>
                      <a:pt x="266" y="91"/>
                    </a:lnTo>
                    <a:lnTo>
                      <a:pt x="273" y="84"/>
                    </a:lnTo>
                    <a:lnTo>
                      <a:pt x="277" y="75"/>
                    </a:lnTo>
                    <a:lnTo>
                      <a:pt x="281" y="64"/>
                    </a:lnTo>
                    <a:lnTo>
                      <a:pt x="282" y="53"/>
                    </a:lnTo>
                    <a:lnTo>
                      <a:pt x="282" y="53"/>
                    </a:lnTo>
                    <a:lnTo>
                      <a:pt x="281" y="44"/>
                    </a:lnTo>
                    <a:lnTo>
                      <a:pt x="277" y="33"/>
                    </a:lnTo>
                    <a:lnTo>
                      <a:pt x="273" y="24"/>
                    </a:lnTo>
                    <a:lnTo>
                      <a:pt x="266" y="17"/>
                    </a:lnTo>
                    <a:lnTo>
                      <a:pt x="259" y="9"/>
                    </a:lnTo>
                    <a:lnTo>
                      <a:pt x="250" y="4"/>
                    </a:lnTo>
                    <a:lnTo>
                      <a:pt x="239" y="2"/>
                    </a:lnTo>
                    <a:lnTo>
                      <a:pt x="230" y="0"/>
                    </a:lnTo>
                    <a:lnTo>
                      <a:pt x="230" y="0"/>
                    </a:lnTo>
                    <a:lnTo>
                      <a:pt x="219" y="2"/>
                    </a:lnTo>
                    <a:lnTo>
                      <a:pt x="208" y="4"/>
                    </a:lnTo>
                    <a:lnTo>
                      <a:pt x="199" y="9"/>
                    </a:lnTo>
                    <a:lnTo>
                      <a:pt x="192" y="17"/>
                    </a:lnTo>
                    <a:lnTo>
                      <a:pt x="184" y="24"/>
                    </a:lnTo>
                    <a:lnTo>
                      <a:pt x="181" y="33"/>
                    </a:lnTo>
                    <a:lnTo>
                      <a:pt x="177" y="44"/>
                    </a:lnTo>
                    <a:lnTo>
                      <a:pt x="175" y="53"/>
                    </a:lnTo>
                    <a:lnTo>
                      <a:pt x="175" y="53"/>
                    </a:lnTo>
                    <a:lnTo>
                      <a:pt x="177" y="62"/>
                    </a:lnTo>
                    <a:lnTo>
                      <a:pt x="85" y="118"/>
                    </a:lnTo>
                    <a:lnTo>
                      <a:pt x="85" y="118"/>
                    </a:lnTo>
                    <a:lnTo>
                      <a:pt x="78" y="113"/>
                    </a:lnTo>
                    <a:lnTo>
                      <a:pt x="68" y="109"/>
                    </a:lnTo>
                    <a:lnTo>
                      <a:pt x="61" y="107"/>
                    </a:lnTo>
                    <a:lnTo>
                      <a:pt x="52" y="107"/>
                    </a:lnTo>
                    <a:lnTo>
                      <a:pt x="52" y="107"/>
                    </a:lnTo>
                    <a:lnTo>
                      <a:pt x="41" y="107"/>
                    </a:lnTo>
                    <a:lnTo>
                      <a:pt x="30" y="111"/>
                    </a:lnTo>
                    <a:lnTo>
                      <a:pt x="23" y="116"/>
                    </a:lnTo>
                    <a:lnTo>
                      <a:pt x="14" y="122"/>
                    </a:lnTo>
                    <a:lnTo>
                      <a:pt x="9" y="131"/>
                    </a:lnTo>
                    <a:lnTo>
                      <a:pt x="3" y="140"/>
                    </a:lnTo>
                    <a:lnTo>
                      <a:pt x="0" y="149"/>
                    </a:lnTo>
                    <a:lnTo>
                      <a:pt x="0" y="160"/>
                    </a:lnTo>
                    <a:lnTo>
                      <a:pt x="0" y="160"/>
                    </a:lnTo>
                    <a:lnTo>
                      <a:pt x="0" y="171"/>
                    </a:lnTo>
                    <a:lnTo>
                      <a:pt x="3" y="180"/>
                    </a:lnTo>
                    <a:lnTo>
                      <a:pt x="9" y="189"/>
                    </a:lnTo>
                    <a:lnTo>
                      <a:pt x="14" y="198"/>
                    </a:lnTo>
                    <a:lnTo>
                      <a:pt x="23" y="203"/>
                    </a:lnTo>
                    <a:lnTo>
                      <a:pt x="30" y="209"/>
                    </a:lnTo>
                    <a:lnTo>
                      <a:pt x="41" y="212"/>
                    </a:lnTo>
                    <a:lnTo>
                      <a:pt x="52" y="212"/>
                    </a:lnTo>
                    <a:lnTo>
                      <a:pt x="52" y="212"/>
                    </a:lnTo>
                    <a:lnTo>
                      <a:pt x="61" y="212"/>
                    </a:lnTo>
                    <a:lnTo>
                      <a:pt x="68" y="211"/>
                    </a:lnTo>
                    <a:lnTo>
                      <a:pt x="78" y="207"/>
                    </a:lnTo>
                    <a:lnTo>
                      <a:pt x="85" y="202"/>
                    </a:lnTo>
                    <a:lnTo>
                      <a:pt x="177" y="258"/>
                    </a:lnTo>
                    <a:lnTo>
                      <a:pt x="177" y="258"/>
                    </a:lnTo>
                    <a:lnTo>
                      <a:pt x="175" y="267"/>
                    </a:lnTo>
                    <a:lnTo>
                      <a:pt x="175" y="267"/>
                    </a:lnTo>
                    <a:lnTo>
                      <a:pt x="177" y="278"/>
                    </a:lnTo>
                    <a:lnTo>
                      <a:pt x="181" y="287"/>
                    </a:lnTo>
                    <a:lnTo>
                      <a:pt x="184" y="296"/>
                    </a:lnTo>
                    <a:lnTo>
                      <a:pt x="192" y="303"/>
                    </a:lnTo>
                    <a:lnTo>
                      <a:pt x="199" y="310"/>
                    </a:lnTo>
                    <a:lnTo>
                      <a:pt x="208" y="316"/>
                    </a:lnTo>
                    <a:lnTo>
                      <a:pt x="219" y="318"/>
                    </a:lnTo>
                    <a:lnTo>
                      <a:pt x="230" y="319"/>
                    </a:lnTo>
                    <a:lnTo>
                      <a:pt x="230" y="319"/>
                    </a:lnTo>
                    <a:lnTo>
                      <a:pt x="239" y="318"/>
                    </a:lnTo>
                    <a:lnTo>
                      <a:pt x="250" y="316"/>
                    </a:lnTo>
                    <a:lnTo>
                      <a:pt x="259" y="310"/>
                    </a:lnTo>
                    <a:lnTo>
                      <a:pt x="266" y="303"/>
                    </a:lnTo>
                    <a:lnTo>
                      <a:pt x="273" y="296"/>
                    </a:lnTo>
                    <a:lnTo>
                      <a:pt x="277" y="287"/>
                    </a:lnTo>
                    <a:lnTo>
                      <a:pt x="281" y="278"/>
                    </a:lnTo>
                    <a:lnTo>
                      <a:pt x="282" y="267"/>
                    </a:lnTo>
                    <a:lnTo>
                      <a:pt x="282" y="267"/>
                    </a:lnTo>
                    <a:lnTo>
                      <a:pt x="281" y="256"/>
                    </a:lnTo>
                    <a:lnTo>
                      <a:pt x="277" y="245"/>
                    </a:lnTo>
                    <a:lnTo>
                      <a:pt x="273" y="236"/>
                    </a:lnTo>
                    <a:lnTo>
                      <a:pt x="266" y="229"/>
                    </a:lnTo>
                    <a:lnTo>
                      <a:pt x="259" y="221"/>
                    </a:lnTo>
                    <a:lnTo>
                      <a:pt x="250" y="218"/>
                    </a:lnTo>
                    <a:lnTo>
                      <a:pt x="239" y="214"/>
                    </a:lnTo>
                    <a:lnTo>
                      <a:pt x="230" y="212"/>
                    </a:lnTo>
                    <a:lnTo>
                      <a:pt x="230" y="212"/>
                    </a:lnTo>
                    <a:close/>
                  </a:path>
                </a:pathLst>
              </a:custGeom>
              <a:solidFill>
                <a:schemeClr val="bg1"/>
              </a:solidFill>
              <a:ln w="9525">
                <a:noFill/>
                <a:round/>
              </a:ln>
            </p:spPr>
            <p:txBody>
              <a:bodyPr vert="horz" wrap="square" lIns="91440" tIns="45720" rIns="91440" bIns="45720" numCol="1" anchor="t" anchorCtr="0" compatLnSpc="1"/>
              <a:lstStyle/>
              <a:p>
                <a:endParaRPr lang="en-US"/>
              </a:p>
            </p:txBody>
          </p:sp>
        </p:grpSp>
      </p:grpSp>
      <p:grpSp>
        <p:nvGrpSpPr>
          <p:cNvPr id="23" name="Group 71"/>
          <p:cNvGrpSpPr/>
          <p:nvPr/>
        </p:nvGrpSpPr>
        <p:grpSpPr>
          <a:xfrm>
            <a:off x="3506811" y="2444065"/>
            <a:ext cx="1279503" cy="1813841"/>
            <a:chOff x="3506811" y="2444065"/>
            <a:chExt cx="1279503" cy="1813841"/>
          </a:xfrm>
        </p:grpSpPr>
        <p:sp>
          <p:nvSpPr>
            <p:cNvPr id="15" name="Oval 14"/>
            <p:cNvSpPr/>
            <p:nvPr/>
          </p:nvSpPr>
          <p:spPr>
            <a:xfrm>
              <a:off x="3611484" y="4049700"/>
              <a:ext cx="208206" cy="208206"/>
            </a:xfrm>
            <a:prstGeom prst="ellipse">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35" name="Straight Connector 34"/>
            <p:cNvCxnSpPr/>
            <p:nvPr/>
          </p:nvCxnSpPr>
          <p:spPr>
            <a:xfrm rot="5400000">
              <a:off x="3251191" y="3584212"/>
              <a:ext cx="928694" cy="1588"/>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nvGrpSpPr>
            <p:cNvPr id="24" name="Group 65"/>
            <p:cNvGrpSpPr/>
            <p:nvPr/>
          </p:nvGrpSpPr>
          <p:grpSpPr>
            <a:xfrm>
              <a:off x="3786182" y="3000378"/>
              <a:ext cx="1000132" cy="922200"/>
              <a:chOff x="3786182" y="3000378"/>
              <a:chExt cx="1000132" cy="922200"/>
            </a:xfrm>
          </p:grpSpPr>
          <p:sp>
            <p:nvSpPr>
              <p:cNvPr id="48" name="Rectangle 47"/>
              <p:cNvSpPr/>
              <p:nvPr/>
            </p:nvSpPr>
            <p:spPr>
              <a:xfrm>
                <a:off x="3786182" y="3214692"/>
                <a:ext cx="1000132" cy="707886"/>
              </a:xfrm>
              <a:prstGeom prst="rect">
                <a:avLst/>
              </a:prstGeom>
            </p:spPr>
            <p:txBody>
              <a:bodyPr wrap="square">
                <a:spAutoFit/>
              </a:bodyPr>
              <a:lstStyle/>
              <a:p>
                <a:r>
                  <a:rPr lang="ms-MY" sz="800" dirty="0">
                    <a:solidFill>
                      <a:schemeClr val="bg1">
                        <a:lumMod val="65000"/>
                      </a:schemeClr>
                    </a:solidFill>
                    <a:latin typeface="Open Sans Light" pitchFamily="34" charset="0"/>
                    <a:ea typeface="Open Sans Light" pitchFamily="34" charset="0"/>
                    <a:cs typeface="Open Sans Light" pitchFamily="34" charset="0"/>
                  </a:rPr>
                  <a:t>Lorem ipsum dolor sit amet, consectetur adipiscing elit. Praesent sodales</a:t>
                </a:r>
              </a:p>
            </p:txBody>
          </p:sp>
          <p:sp>
            <p:nvSpPr>
              <p:cNvPr id="49" name="Rectangle 48"/>
              <p:cNvSpPr/>
              <p:nvPr/>
            </p:nvSpPr>
            <p:spPr>
              <a:xfrm>
                <a:off x="3786182" y="3000378"/>
                <a:ext cx="712054" cy="246221"/>
              </a:xfrm>
              <a:prstGeom prst="rect">
                <a:avLst/>
              </a:prstGeom>
            </p:spPr>
            <p:txBody>
              <a:bodyPr wrap="none">
                <a:spAutoFit/>
              </a:bodyPr>
              <a:lstStyle/>
              <a:p>
                <a:r>
                  <a:rPr lang="en-US" sz="1000" b="1" dirty="0">
                    <a:solidFill>
                      <a:schemeClr val="bg1">
                        <a:lumMod val="65000"/>
                      </a:schemeClr>
                    </a:solidFill>
                    <a:latin typeface="Open Sans" pitchFamily="34" charset="0"/>
                    <a:ea typeface="Open Sans" pitchFamily="34" charset="0"/>
                    <a:cs typeface="Open Sans" pitchFamily="34" charset="0"/>
                  </a:rPr>
                  <a:t>Package</a:t>
                </a:r>
              </a:p>
            </p:txBody>
          </p:sp>
        </p:grpSp>
        <p:grpSp>
          <p:nvGrpSpPr>
            <p:cNvPr id="28" name="Group 62"/>
            <p:cNvGrpSpPr/>
            <p:nvPr/>
          </p:nvGrpSpPr>
          <p:grpSpPr>
            <a:xfrm>
              <a:off x="3506811" y="2444065"/>
              <a:ext cx="418280" cy="418280"/>
              <a:chOff x="3506811" y="2444065"/>
              <a:chExt cx="418280" cy="418280"/>
            </a:xfrm>
          </p:grpSpPr>
          <p:sp>
            <p:nvSpPr>
              <p:cNvPr id="34" name="Teardrop 33"/>
              <p:cNvSpPr/>
              <p:nvPr/>
            </p:nvSpPr>
            <p:spPr>
              <a:xfrm rot="8100000">
                <a:off x="3506811" y="2444065"/>
                <a:ext cx="418280" cy="418280"/>
              </a:xfrm>
              <a:prstGeom prst="teardrop">
                <a:avLst>
                  <a:gd name="adj" fmla="val 131619"/>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6" name="Freeform 103"/>
              <p:cNvSpPr/>
              <p:nvPr/>
            </p:nvSpPr>
            <p:spPr bwMode="auto">
              <a:xfrm>
                <a:off x="3628143" y="2604458"/>
                <a:ext cx="187500" cy="166390"/>
              </a:xfrm>
              <a:custGeom>
                <a:avLst/>
                <a:gdLst/>
                <a:ahLst/>
                <a:cxnLst>
                  <a:cxn ang="0">
                    <a:pos x="300" y="79"/>
                  </a:cxn>
                  <a:cxn ang="0">
                    <a:pos x="220" y="1"/>
                  </a:cxn>
                  <a:cxn ang="0">
                    <a:pos x="220" y="1"/>
                  </a:cxn>
                  <a:cxn ang="0">
                    <a:pos x="218" y="0"/>
                  </a:cxn>
                  <a:cxn ang="0">
                    <a:pos x="218" y="0"/>
                  </a:cxn>
                  <a:cxn ang="0">
                    <a:pos x="216" y="3"/>
                  </a:cxn>
                  <a:cxn ang="0">
                    <a:pos x="216" y="47"/>
                  </a:cxn>
                  <a:cxn ang="0">
                    <a:pos x="216" y="47"/>
                  </a:cxn>
                  <a:cxn ang="0">
                    <a:pos x="200" y="49"/>
                  </a:cxn>
                  <a:cxn ang="0">
                    <a:pos x="185" y="50"/>
                  </a:cxn>
                  <a:cxn ang="0">
                    <a:pos x="155" y="56"/>
                  </a:cxn>
                  <a:cxn ang="0">
                    <a:pos x="127" y="67"/>
                  </a:cxn>
                  <a:cxn ang="0">
                    <a:pos x="102" y="81"/>
                  </a:cxn>
                  <a:cxn ang="0">
                    <a:pos x="102" y="81"/>
                  </a:cxn>
                  <a:cxn ang="0">
                    <a:pos x="87" y="90"/>
                  </a:cxn>
                  <a:cxn ang="0">
                    <a:pos x="75" y="101"/>
                  </a:cxn>
                  <a:cxn ang="0">
                    <a:pos x="62" y="114"/>
                  </a:cxn>
                  <a:cxn ang="0">
                    <a:pos x="49" y="127"/>
                  </a:cxn>
                  <a:cxn ang="0">
                    <a:pos x="49" y="127"/>
                  </a:cxn>
                  <a:cxn ang="0">
                    <a:pos x="39" y="141"/>
                  </a:cxn>
                  <a:cxn ang="0">
                    <a:pos x="29" y="157"/>
                  </a:cxn>
                  <a:cxn ang="0">
                    <a:pos x="20" y="172"/>
                  </a:cxn>
                  <a:cxn ang="0">
                    <a:pos x="15" y="190"/>
                  </a:cxn>
                  <a:cxn ang="0">
                    <a:pos x="10" y="206"/>
                  </a:cxn>
                  <a:cxn ang="0">
                    <a:pos x="4" y="224"/>
                  </a:cxn>
                  <a:cxn ang="0">
                    <a:pos x="2" y="244"/>
                  </a:cxn>
                  <a:cxn ang="0">
                    <a:pos x="0" y="263"/>
                  </a:cxn>
                  <a:cxn ang="0">
                    <a:pos x="0" y="263"/>
                  </a:cxn>
                  <a:cxn ang="0">
                    <a:pos x="2" y="266"/>
                  </a:cxn>
                  <a:cxn ang="0">
                    <a:pos x="4" y="266"/>
                  </a:cxn>
                  <a:cxn ang="0">
                    <a:pos x="64" y="266"/>
                  </a:cxn>
                  <a:cxn ang="0">
                    <a:pos x="64" y="266"/>
                  </a:cxn>
                  <a:cxn ang="0">
                    <a:pos x="66" y="266"/>
                  </a:cxn>
                  <a:cxn ang="0">
                    <a:pos x="66" y="266"/>
                  </a:cxn>
                  <a:cxn ang="0">
                    <a:pos x="66" y="263"/>
                  </a:cxn>
                  <a:cxn ang="0">
                    <a:pos x="66" y="263"/>
                  </a:cxn>
                  <a:cxn ang="0">
                    <a:pos x="68" y="250"/>
                  </a:cxn>
                  <a:cxn ang="0">
                    <a:pos x="69" y="237"/>
                  </a:cxn>
                  <a:cxn ang="0">
                    <a:pos x="71" y="223"/>
                  </a:cxn>
                  <a:cxn ang="0">
                    <a:pos x="77" y="212"/>
                  </a:cxn>
                  <a:cxn ang="0">
                    <a:pos x="80" y="199"/>
                  </a:cxn>
                  <a:cxn ang="0">
                    <a:pos x="87" y="188"/>
                  </a:cxn>
                  <a:cxn ang="0">
                    <a:pos x="102" y="166"/>
                  </a:cxn>
                  <a:cxn ang="0">
                    <a:pos x="102" y="166"/>
                  </a:cxn>
                  <a:cxn ang="0">
                    <a:pos x="113" y="154"/>
                  </a:cxn>
                  <a:cxn ang="0">
                    <a:pos x="126" y="145"/>
                  </a:cxn>
                  <a:cxn ang="0">
                    <a:pos x="138" y="134"/>
                  </a:cxn>
                  <a:cxn ang="0">
                    <a:pos x="153" y="127"/>
                  </a:cxn>
                  <a:cxn ang="0">
                    <a:pos x="153" y="127"/>
                  </a:cxn>
                  <a:cxn ang="0">
                    <a:pos x="167" y="121"/>
                  </a:cxn>
                  <a:cxn ang="0">
                    <a:pos x="184" y="116"/>
                  </a:cxn>
                  <a:cxn ang="0">
                    <a:pos x="198" y="114"/>
                  </a:cxn>
                  <a:cxn ang="0">
                    <a:pos x="216" y="112"/>
                  </a:cxn>
                  <a:cxn ang="0">
                    <a:pos x="216" y="161"/>
                  </a:cxn>
                  <a:cxn ang="0">
                    <a:pos x="216" y="161"/>
                  </a:cxn>
                  <a:cxn ang="0">
                    <a:pos x="218" y="165"/>
                  </a:cxn>
                  <a:cxn ang="0">
                    <a:pos x="218" y="165"/>
                  </a:cxn>
                  <a:cxn ang="0">
                    <a:pos x="220" y="165"/>
                  </a:cxn>
                  <a:cxn ang="0">
                    <a:pos x="300" y="85"/>
                  </a:cxn>
                  <a:cxn ang="0">
                    <a:pos x="300" y="85"/>
                  </a:cxn>
                  <a:cxn ang="0">
                    <a:pos x="301" y="83"/>
                  </a:cxn>
                  <a:cxn ang="0">
                    <a:pos x="300" y="79"/>
                  </a:cxn>
                  <a:cxn ang="0">
                    <a:pos x="300" y="79"/>
                  </a:cxn>
                </a:cxnLst>
                <a:rect l="0" t="0" r="r" b="b"/>
                <a:pathLst>
                  <a:path w="301" h="266">
                    <a:moveTo>
                      <a:pt x="300" y="79"/>
                    </a:moveTo>
                    <a:lnTo>
                      <a:pt x="220" y="1"/>
                    </a:lnTo>
                    <a:lnTo>
                      <a:pt x="220" y="1"/>
                    </a:lnTo>
                    <a:lnTo>
                      <a:pt x="218" y="0"/>
                    </a:lnTo>
                    <a:lnTo>
                      <a:pt x="218" y="0"/>
                    </a:lnTo>
                    <a:lnTo>
                      <a:pt x="216" y="3"/>
                    </a:lnTo>
                    <a:lnTo>
                      <a:pt x="216" y="47"/>
                    </a:lnTo>
                    <a:lnTo>
                      <a:pt x="216" y="47"/>
                    </a:lnTo>
                    <a:lnTo>
                      <a:pt x="200" y="49"/>
                    </a:lnTo>
                    <a:lnTo>
                      <a:pt x="185" y="50"/>
                    </a:lnTo>
                    <a:lnTo>
                      <a:pt x="155" y="56"/>
                    </a:lnTo>
                    <a:lnTo>
                      <a:pt x="127" y="67"/>
                    </a:lnTo>
                    <a:lnTo>
                      <a:pt x="102" y="81"/>
                    </a:lnTo>
                    <a:lnTo>
                      <a:pt x="102" y="81"/>
                    </a:lnTo>
                    <a:lnTo>
                      <a:pt x="87" y="90"/>
                    </a:lnTo>
                    <a:lnTo>
                      <a:pt x="75" y="101"/>
                    </a:lnTo>
                    <a:lnTo>
                      <a:pt x="62" y="114"/>
                    </a:lnTo>
                    <a:lnTo>
                      <a:pt x="49" y="127"/>
                    </a:lnTo>
                    <a:lnTo>
                      <a:pt x="49" y="127"/>
                    </a:lnTo>
                    <a:lnTo>
                      <a:pt x="39" y="141"/>
                    </a:lnTo>
                    <a:lnTo>
                      <a:pt x="29" y="157"/>
                    </a:lnTo>
                    <a:lnTo>
                      <a:pt x="20" y="172"/>
                    </a:lnTo>
                    <a:lnTo>
                      <a:pt x="15" y="190"/>
                    </a:lnTo>
                    <a:lnTo>
                      <a:pt x="10" y="206"/>
                    </a:lnTo>
                    <a:lnTo>
                      <a:pt x="4" y="224"/>
                    </a:lnTo>
                    <a:lnTo>
                      <a:pt x="2" y="244"/>
                    </a:lnTo>
                    <a:lnTo>
                      <a:pt x="0" y="263"/>
                    </a:lnTo>
                    <a:lnTo>
                      <a:pt x="0" y="263"/>
                    </a:lnTo>
                    <a:lnTo>
                      <a:pt x="2" y="266"/>
                    </a:lnTo>
                    <a:lnTo>
                      <a:pt x="4" y="266"/>
                    </a:lnTo>
                    <a:lnTo>
                      <a:pt x="64" y="266"/>
                    </a:lnTo>
                    <a:lnTo>
                      <a:pt x="64" y="266"/>
                    </a:lnTo>
                    <a:lnTo>
                      <a:pt x="66" y="266"/>
                    </a:lnTo>
                    <a:lnTo>
                      <a:pt x="66" y="266"/>
                    </a:lnTo>
                    <a:lnTo>
                      <a:pt x="66" y="263"/>
                    </a:lnTo>
                    <a:lnTo>
                      <a:pt x="66" y="263"/>
                    </a:lnTo>
                    <a:lnTo>
                      <a:pt x="68" y="250"/>
                    </a:lnTo>
                    <a:lnTo>
                      <a:pt x="69" y="237"/>
                    </a:lnTo>
                    <a:lnTo>
                      <a:pt x="71" y="223"/>
                    </a:lnTo>
                    <a:lnTo>
                      <a:pt x="77" y="212"/>
                    </a:lnTo>
                    <a:lnTo>
                      <a:pt x="80" y="199"/>
                    </a:lnTo>
                    <a:lnTo>
                      <a:pt x="87" y="188"/>
                    </a:lnTo>
                    <a:lnTo>
                      <a:pt x="102" y="166"/>
                    </a:lnTo>
                    <a:lnTo>
                      <a:pt x="102" y="166"/>
                    </a:lnTo>
                    <a:lnTo>
                      <a:pt x="113" y="154"/>
                    </a:lnTo>
                    <a:lnTo>
                      <a:pt x="126" y="145"/>
                    </a:lnTo>
                    <a:lnTo>
                      <a:pt x="138" y="134"/>
                    </a:lnTo>
                    <a:lnTo>
                      <a:pt x="153" y="127"/>
                    </a:lnTo>
                    <a:lnTo>
                      <a:pt x="153" y="127"/>
                    </a:lnTo>
                    <a:lnTo>
                      <a:pt x="167" y="121"/>
                    </a:lnTo>
                    <a:lnTo>
                      <a:pt x="184" y="116"/>
                    </a:lnTo>
                    <a:lnTo>
                      <a:pt x="198" y="114"/>
                    </a:lnTo>
                    <a:lnTo>
                      <a:pt x="216" y="112"/>
                    </a:lnTo>
                    <a:lnTo>
                      <a:pt x="216" y="161"/>
                    </a:lnTo>
                    <a:lnTo>
                      <a:pt x="216" y="161"/>
                    </a:lnTo>
                    <a:lnTo>
                      <a:pt x="218" y="165"/>
                    </a:lnTo>
                    <a:lnTo>
                      <a:pt x="218" y="165"/>
                    </a:lnTo>
                    <a:lnTo>
                      <a:pt x="220" y="165"/>
                    </a:lnTo>
                    <a:lnTo>
                      <a:pt x="300" y="85"/>
                    </a:lnTo>
                    <a:lnTo>
                      <a:pt x="300" y="85"/>
                    </a:lnTo>
                    <a:lnTo>
                      <a:pt x="301" y="83"/>
                    </a:lnTo>
                    <a:lnTo>
                      <a:pt x="300" y="79"/>
                    </a:lnTo>
                    <a:lnTo>
                      <a:pt x="300" y="79"/>
                    </a:lnTo>
                    <a:close/>
                  </a:path>
                </a:pathLst>
              </a:custGeom>
              <a:solidFill>
                <a:schemeClr val="bg1"/>
              </a:solidFill>
              <a:ln w="9525">
                <a:noFill/>
                <a:round/>
              </a:ln>
            </p:spPr>
            <p:txBody>
              <a:bodyPr vert="horz" wrap="square" lIns="91440" tIns="45720" rIns="91440" bIns="45720" numCol="1" anchor="t" anchorCtr="0" compatLnSpc="1"/>
              <a:lstStyle/>
              <a:p>
                <a:endParaRPr lang="en-US"/>
              </a:p>
            </p:txBody>
          </p:sp>
        </p:grpSp>
      </p:grpSp>
      <p:grpSp>
        <p:nvGrpSpPr>
          <p:cNvPr id="29" name="Group 73"/>
          <p:cNvGrpSpPr/>
          <p:nvPr/>
        </p:nvGrpSpPr>
        <p:grpSpPr>
          <a:xfrm>
            <a:off x="6650083" y="2444065"/>
            <a:ext cx="1279503" cy="1813841"/>
            <a:chOff x="6650083" y="2444065"/>
            <a:chExt cx="1279503" cy="1813841"/>
          </a:xfrm>
        </p:grpSpPr>
        <p:sp>
          <p:nvSpPr>
            <p:cNvPr id="19" name="Oval 18"/>
            <p:cNvSpPr/>
            <p:nvPr/>
          </p:nvSpPr>
          <p:spPr>
            <a:xfrm>
              <a:off x="6754756" y="4049700"/>
              <a:ext cx="208206" cy="208206"/>
            </a:xfrm>
            <a:prstGeom prst="ellipse">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25" name="Straight Connector 24"/>
            <p:cNvCxnSpPr/>
            <p:nvPr/>
          </p:nvCxnSpPr>
          <p:spPr>
            <a:xfrm rot="5400000">
              <a:off x="6394463" y="3584212"/>
              <a:ext cx="928694" cy="1588"/>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nvGrpSpPr>
            <p:cNvPr id="30" name="Group 68"/>
            <p:cNvGrpSpPr/>
            <p:nvPr/>
          </p:nvGrpSpPr>
          <p:grpSpPr>
            <a:xfrm>
              <a:off x="6929454" y="3000378"/>
              <a:ext cx="1000132" cy="922200"/>
              <a:chOff x="6929454" y="3000378"/>
              <a:chExt cx="1000132" cy="922200"/>
            </a:xfrm>
          </p:grpSpPr>
          <p:sp>
            <p:nvSpPr>
              <p:cNvPr id="52" name="Rectangle 51"/>
              <p:cNvSpPr/>
              <p:nvPr/>
            </p:nvSpPr>
            <p:spPr>
              <a:xfrm>
                <a:off x="6929454" y="3214692"/>
                <a:ext cx="1000132" cy="707886"/>
              </a:xfrm>
              <a:prstGeom prst="rect">
                <a:avLst/>
              </a:prstGeom>
            </p:spPr>
            <p:txBody>
              <a:bodyPr wrap="square">
                <a:spAutoFit/>
              </a:bodyPr>
              <a:lstStyle/>
              <a:p>
                <a:r>
                  <a:rPr lang="ms-MY" sz="800" dirty="0">
                    <a:solidFill>
                      <a:schemeClr val="bg1">
                        <a:lumMod val="65000"/>
                      </a:schemeClr>
                    </a:solidFill>
                    <a:latin typeface="Open Sans Light" pitchFamily="34" charset="0"/>
                    <a:ea typeface="Open Sans Light" pitchFamily="34" charset="0"/>
                    <a:cs typeface="Open Sans Light" pitchFamily="34" charset="0"/>
                  </a:rPr>
                  <a:t>Lorem ipsum dolor sit amet, consectetur adipiscing elit. Praesent sodales</a:t>
                </a:r>
              </a:p>
            </p:txBody>
          </p:sp>
          <p:sp>
            <p:nvSpPr>
              <p:cNvPr id="53" name="Rectangle 52"/>
              <p:cNvSpPr/>
              <p:nvPr/>
            </p:nvSpPr>
            <p:spPr>
              <a:xfrm>
                <a:off x="6929454" y="3000378"/>
                <a:ext cx="712054" cy="246221"/>
              </a:xfrm>
              <a:prstGeom prst="rect">
                <a:avLst/>
              </a:prstGeom>
            </p:spPr>
            <p:txBody>
              <a:bodyPr wrap="none">
                <a:spAutoFit/>
              </a:bodyPr>
              <a:lstStyle/>
              <a:p>
                <a:r>
                  <a:rPr lang="en-US" sz="1000" b="1" dirty="0">
                    <a:solidFill>
                      <a:schemeClr val="bg1">
                        <a:lumMod val="65000"/>
                      </a:schemeClr>
                    </a:solidFill>
                    <a:latin typeface="Open Sans" pitchFamily="34" charset="0"/>
                    <a:ea typeface="Open Sans" pitchFamily="34" charset="0"/>
                    <a:cs typeface="Open Sans" pitchFamily="34" charset="0"/>
                  </a:rPr>
                  <a:t>Package</a:t>
                </a:r>
              </a:p>
            </p:txBody>
          </p:sp>
        </p:grpSp>
        <p:grpSp>
          <p:nvGrpSpPr>
            <p:cNvPr id="31" name="Group 64"/>
            <p:cNvGrpSpPr/>
            <p:nvPr/>
          </p:nvGrpSpPr>
          <p:grpSpPr>
            <a:xfrm>
              <a:off x="6650083" y="2444065"/>
              <a:ext cx="418280" cy="418280"/>
              <a:chOff x="6650083" y="2444065"/>
              <a:chExt cx="418280" cy="418280"/>
            </a:xfrm>
          </p:grpSpPr>
          <p:sp>
            <p:nvSpPr>
              <p:cNvPr id="22" name="Teardrop 21"/>
              <p:cNvSpPr/>
              <p:nvPr/>
            </p:nvSpPr>
            <p:spPr>
              <a:xfrm rot="8100000">
                <a:off x="6650083" y="2444065"/>
                <a:ext cx="418280" cy="418280"/>
              </a:xfrm>
              <a:prstGeom prst="teardrop">
                <a:avLst>
                  <a:gd name="adj" fmla="val 131619"/>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32" name="Group 58"/>
              <p:cNvGrpSpPr/>
              <p:nvPr/>
            </p:nvGrpSpPr>
            <p:grpSpPr>
              <a:xfrm>
                <a:off x="6760454" y="2563811"/>
                <a:ext cx="188740" cy="250826"/>
                <a:chOff x="8429652" y="3143254"/>
                <a:chExt cx="241300" cy="320675"/>
              </a:xfrm>
              <a:solidFill>
                <a:schemeClr val="bg1"/>
              </a:solidFill>
            </p:grpSpPr>
            <p:sp>
              <p:nvSpPr>
                <p:cNvPr id="57" name="Freeform 108"/>
                <p:cNvSpPr>
                  <a:spLocks noEditPoints="1"/>
                </p:cNvSpPr>
                <p:nvPr/>
              </p:nvSpPr>
              <p:spPr bwMode="auto">
                <a:xfrm>
                  <a:off x="8429652" y="3143254"/>
                  <a:ext cx="241300" cy="320675"/>
                </a:xfrm>
                <a:custGeom>
                  <a:avLst/>
                  <a:gdLst/>
                  <a:ahLst/>
                  <a:cxnLst>
                    <a:cxn ang="0">
                      <a:pos x="136" y="2"/>
                    </a:cxn>
                    <a:cxn ang="0">
                      <a:pos x="92" y="13"/>
                    </a:cxn>
                    <a:cxn ang="0">
                      <a:pos x="56" y="35"/>
                    </a:cxn>
                    <a:cxn ang="0">
                      <a:pos x="25" y="67"/>
                    </a:cxn>
                    <a:cxn ang="0">
                      <a:pos x="7" y="107"/>
                    </a:cxn>
                    <a:cxn ang="0">
                      <a:pos x="0" y="153"/>
                    </a:cxn>
                    <a:cxn ang="0">
                      <a:pos x="5" y="187"/>
                    </a:cxn>
                    <a:cxn ang="0">
                      <a:pos x="25" y="236"/>
                    </a:cxn>
                    <a:cxn ang="0">
                      <a:pos x="63" y="274"/>
                    </a:cxn>
                    <a:cxn ang="0">
                      <a:pos x="69" y="278"/>
                    </a:cxn>
                    <a:cxn ang="0">
                      <a:pos x="76" y="301"/>
                    </a:cxn>
                    <a:cxn ang="0">
                      <a:pos x="76" y="354"/>
                    </a:cxn>
                    <a:cxn ang="0">
                      <a:pos x="83" y="372"/>
                    </a:cxn>
                    <a:cxn ang="0">
                      <a:pos x="140" y="401"/>
                    </a:cxn>
                    <a:cxn ang="0">
                      <a:pos x="150" y="405"/>
                    </a:cxn>
                    <a:cxn ang="0">
                      <a:pos x="214" y="376"/>
                    </a:cxn>
                    <a:cxn ang="0">
                      <a:pos x="225" y="367"/>
                    </a:cxn>
                    <a:cxn ang="0">
                      <a:pos x="228" y="303"/>
                    </a:cxn>
                    <a:cxn ang="0">
                      <a:pos x="230" y="289"/>
                    </a:cxn>
                    <a:cxn ang="0">
                      <a:pos x="243" y="270"/>
                    </a:cxn>
                    <a:cxn ang="0">
                      <a:pos x="261" y="256"/>
                    </a:cxn>
                    <a:cxn ang="0">
                      <a:pos x="288" y="216"/>
                    </a:cxn>
                    <a:cxn ang="0">
                      <a:pos x="301" y="169"/>
                    </a:cxn>
                    <a:cxn ang="0">
                      <a:pos x="301" y="136"/>
                    </a:cxn>
                    <a:cxn ang="0">
                      <a:pos x="290" y="93"/>
                    </a:cxn>
                    <a:cxn ang="0">
                      <a:pos x="268" y="57"/>
                    </a:cxn>
                    <a:cxn ang="0">
                      <a:pos x="236" y="28"/>
                    </a:cxn>
                    <a:cxn ang="0">
                      <a:pos x="196" y="8"/>
                    </a:cxn>
                    <a:cxn ang="0">
                      <a:pos x="150" y="0"/>
                    </a:cxn>
                    <a:cxn ang="0">
                      <a:pos x="100" y="354"/>
                    </a:cxn>
                    <a:cxn ang="0">
                      <a:pos x="203" y="303"/>
                    </a:cxn>
                    <a:cxn ang="0">
                      <a:pos x="100" y="303"/>
                    </a:cxn>
                    <a:cxn ang="0">
                      <a:pos x="203" y="303"/>
                    </a:cxn>
                    <a:cxn ang="0">
                      <a:pos x="230" y="249"/>
                    </a:cxn>
                    <a:cxn ang="0">
                      <a:pos x="210" y="270"/>
                    </a:cxn>
                    <a:cxn ang="0">
                      <a:pos x="96" y="278"/>
                    </a:cxn>
                    <a:cxn ang="0">
                      <a:pos x="85" y="260"/>
                    </a:cxn>
                    <a:cxn ang="0">
                      <a:pos x="67" y="245"/>
                    </a:cxn>
                    <a:cxn ang="0">
                      <a:pos x="40" y="211"/>
                    </a:cxn>
                    <a:cxn ang="0">
                      <a:pos x="27" y="167"/>
                    </a:cxn>
                    <a:cxn ang="0">
                      <a:pos x="25" y="140"/>
                    </a:cxn>
                    <a:cxn ang="0">
                      <a:pos x="36" y="104"/>
                    </a:cxn>
                    <a:cxn ang="0">
                      <a:pos x="54" y="71"/>
                    </a:cxn>
                    <a:cxn ang="0">
                      <a:pos x="82" y="47"/>
                    </a:cxn>
                    <a:cxn ang="0">
                      <a:pos x="114" y="31"/>
                    </a:cxn>
                    <a:cxn ang="0">
                      <a:pos x="150" y="26"/>
                    </a:cxn>
                    <a:cxn ang="0">
                      <a:pos x="176" y="29"/>
                    </a:cxn>
                    <a:cxn ang="0">
                      <a:pos x="212" y="42"/>
                    </a:cxn>
                    <a:cxn ang="0">
                      <a:pos x="239" y="64"/>
                    </a:cxn>
                    <a:cxn ang="0">
                      <a:pos x="261" y="93"/>
                    </a:cxn>
                    <a:cxn ang="0">
                      <a:pos x="274" y="127"/>
                    </a:cxn>
                    <a:cxn ang="0">
                      <a:pos x="277" y="153"/>
                    </a:cxn>
                    <a:cxn ang="0">
                      <a:pos x="270" y="192"/>
                    </a:cxn>
                    <a:cxn ang="0">
                      <a:pos x="250" y="229"/>
                    </a:cxn>
                    <a:cxn ang="0">
                      <a:pos x="232" y="249"/>
                    </a:cxn>
                  </a:cxnLst>
                  <a:rect l="0" t="0" r="r" b="b"/>
                  <a:pathLst>
                    <a:path w="303" h="405">
                      <a:moveTo>
                        <a:pt x="150" y="0"/>
                      </a:moveTo>
                      <a:lnTo>
                        <a:pt x="150" y="0"/>
                      </a:lnTo>
                      <a:lnTo>
                        <a:pt x="136" y="2"/>
                      </a:lnTo>
                      <a:lnTo>
                        <a:pt x="121" y="4"/>
                      </a:lnTo>
                      <a:lnTo>
                        <a:pt x="107" y="8"/>
                      </a:lnTo>
                      <a:lnTo>
                        <a:pt x="92" y="13"/>
                      </a:lnTo>
                      <a:lnTo>
                        <a:pt x="80" y="18"/>
                      </a:lnTo>
                      <a:lnTo>
                        <a:pt x="67" y="28"/>
                      </a:lnTo>
                      <a:lnTo>
                        <a:pt x="56" y="35"/>
                      </a:lnTo>
                      <a:lnTo>
                        <a:pt x="45" y="46"/>
                      </a:lnTo>
                      <a:lnTo>
                        <a:pt x="34" y="57"/>
                      </a:lnTo>
                      <a:lnTo>
                        <a:pt x="25" y="67"/>
                      </a:lnTo>
                      <a:lnTo>
                        <a:pt x="18" y="80"/>
                      </a:lnTo>
                      <a:lnTo>
                        <a:pt x="13" y="93"/>
                      </a:lnTo>
                      <a:lnTo>
                        <a:pt x="7" y="107"/>
                      </a:lnTo>
                      <a:lnTo>
                        <a:pt x="4" y="122"/>
                      </a:lnTo>
                      <a:lnTo>
                        <a:pt x="2" y="136"/>
                      </a:lnTo>
                      <a:lnTo>
                        <a:pt x="0" y="153"/>
                      </a:lnTo>
                      <a:lnTo>
                        <a:pt x="0" y="153"/>
                      </a:lnTo>
                      <a:lnTo>
                        <a:pt x="2" y="171"/>
                      </a:lnTo>
                      <a:lnTo>
                        <a:pt x="5" y="187"/>
                      </a:lnTo>
                      <a:lnTo>
                        <a:pt x="9" y="205"/>
                      </a:lnTo>
                      <a:lnTo>
                        <a:pt x="16" y="221"/>
                      </a:lnTo>
                      <a:lnTo>
                        <a:pt x="25" y="236"/>
                      </a:lnTo>
                      <a:lnTo>
                        <a:pt x="36" y="251"/>
                      </a:lnTo>
                      <a:lnTo>
                        <a:pt x="49" y="263"/>
                      </a:lnTo>
                      <a:lnTo>
                        <a:pt x="63" y="274"/>
                      </a:lnTo>
                      <a:lnTo>
                        <a:pt x="65" y="276"/>
                      </a:lnTo>
                      <a:lnTo>
                        <a:pt x="65" y="276"/>
                      </a:lnTo>
                      <a:lnTo>
                        <a:pt x="69" y="278"/>
                      </a:lnTo>
                      <a:lnTo>
                        <a:pt x="71" y="281"/>
                      </a:lnTo>
                      <a:lnTo>
                        <a:pt x="74" y="290"/>
                      </a:lnTo>
                      <a:lnTo>
                        <a:pt x="76" y="301"/>
                      </a:lnTo>
                      <a:lnTo>
                        <a:pt x="76" y="303"/>
                      </a:lnTo>
                      <a:lnTo>
                        <a:pt x="76" y="354"/>
                      </a:lnTo>
                      <a:lnTo>
                        <a:pt x="76" y="354"/>
                      </a:lnTo>
                      <a:lnTo>
                        <a:pt x="76" y="359"/>
                      </a:lnTo>
                      <a:lnTo>
                        <a:pt x="80" y="367"/>
                      </a:lnTo>
                      <a:lnTo>
                        <a:pt x="83" y="372"/>
                      </a:lnTo>
                      <a:lnTo>
                        <a:pt x="89" y="376"/>
                      </a:lnTo>
                      <a:lnTo>
                        <a:pt x="140" y="401"/>
                      </a:lnTo>
                      <a:lnTo>
                        <a:pt x="140" y="401"/>
                      </a:lnTo>
                      <a:lnTo>
                        <a:pt x="145" y="403"/>
                      </a:lnTo>
                      <a:lnTo>
                        <a:pt x="150" y="405"/>
                      </a:lnTo>
                      <a:lnTo>
                        <a:pt x="150" y="405"/>
                      </a:lnTo>
                      <a:lnTo>
                        <a:pt x="158" y="403"/>
                      </a:lnTo>
                      <a:lnTo>
                        <a:pt x="163" y="401"/>
                      </a:lnTo>
                      <a:lnTo>
                        <a:pt x="214" y="376"/>
                      </a:lnTo>
                      <a:lnTo>
                        <a:pt x="214" y="376"/>
                      </a:lnTo>
                      <a:lnTo>
                        <a:pt x="219" y="372"/>
                      </a:lnTo>
                      <a:lnTo>
                        <a:pt x="225" y="367"/>
                      </a:lnTo>
                      <a:lnTo>
                        <a:pt x="227" y="359"/>
                      </a:lnTo>
                      <a:lnTo>
                        <a:pt x="228" y="354"/>
                      </a:lnTo>
                      <a:lnTo>
                        <a:pt x="228" y="303"/>
                      </a:lnTo>
                      <a:lnTo>
                        <a:pt x="228" y="303"/>
                      </a:lnTo>
                      <a:lnTo>
                        <a:pt x="228" y="296"/>
                      </a:lnTo>
                      <a:lnTo>
                        <a:pt x="230" y="289"/>
                      </a:lnTo>
                      <a:lnTo>
                        <a:pt x="236" y="278"/>
                      </a:lnTo>
                      <a:lnTo>
                        <a:pt x="241" y="272"/>
                      </a:lnTo>
                      <a:lnTo>
                        <a:pt x="243" y="270"/>
                      </a:lnTo>
                      <a:lnTo>
                        <a:pt x="248" y="267"/>
                      </a:lnTo>
                      <a:lnTo>
                        <a:pt x="248" y="267"/>
                      </a:lnTo>
                      <a:lnTo>
                        <a:pt x="261" y="256"/>
                      </a:lnTo>
                      <a:lnTo>
                        <a:pt x="272" y="243"/>
                      </a:lnTo>
                      <a:lnTo>
                        <a:pt x="281" y="231"/>
                      </a:lnTo>
                      <a:lnTo>
                        <a:pt x="288" y="216"/>
                      </a:lnTo>
                      <a:lnTo>
                        <a:pt x="294" y="200"/>
                      </a:lnTo>
                      <a:lnTo>
                        <a:pt x="299" y="185"/>
                      </a:lnTo>
                      <a:lnTo>
                        <a:pt x="301" y="169"/>
                      </a:lnTo>
                      <a:lnTo>
                        <a:pt x="303" y="153"/>
                      </a:lnTo>
                      <a:lnTo>
                        <a:pt x="303" y="153"/>
                      </a:lnTo>
                      <a:lnTo>
                        <a:pt x="301" y="136"/>
                      </a:lnTo>
                      <a:lnTo>
                        <a:pt x="299" y="122"/>
                      </a:lnTo>
                      <a:lnTo>
                        <a:pt x="295" y="107"/>
                      </a:lnTo>
                      <a:lnTo>
                        <a:pt x="290" y="93"/>
                      </a:lnTo>
                      <a:lnTo>
                        <a:pt x="285" y="80"/>
                      </a:lnTo>
                      <a:lnTo>
                        <a:pt x="275" y="67"/>
                      </a:lnTo>
                      <a:lnTo>
                        <a:pt x="268" y="57"/>
                      </a:lnTo>
                      <a:lnTo>
                        <a:pt x="257" y="46"/>
                      </a:lnTo>
                      <a:lnTo>
                        <a:pt x="246" y="35"/>
                      </a:lnTo>
                      <a:lnTo>
                        <a:pt x="236" y="28"/>
                      </a:lnTo>
                      <a:lnTo>
                        <a:pt x="223" y="18"/>
                      </a:lnTo>
                      <a:lnTo>
                        <a:pt x="210" y="13"/>
                      </a:lnTo>
                      <a:lnTo>
                        <a:pt x="196" y="8"/>
                      </a:lnTo>
                      <a:lnTo>
                        <a:pt x="181" y="4"/>
                      </a:lnTo>
                      <a:lnTo>
                        <a:pt x="167" y="2"/>
                      </a:lnTo>
                      <a:lnTo>
                        <a:pt x="150" y="0"/>
                      </a:lnTo>
                      <a:lnTo>
                        <a:pt x="150" y="0"/>
                      </a:lnTo>
                      <a:close/>
                      <a:moveTo>
                        <a:pt x="150" y="379"/>
                      </a:moveTo>
                      <a:lnTo>
                        <a:pt x="100" y="354"/>
                      </a:lnTo>
                      <a:lnTo>
                        <a:pt x="203" y="354"/>
                      </a:lnTo>
                      <a:lnTo>
                        <a:pt x="150" y="379"/>
                      </a:lnTo>
                      <a:close/>
                      <a:moveTo>
                        <a:pt x="203" y="303"/>
                      </a:moveTo>
                      <a:lnTo>
                        <a:pt x="203" y="328"/>
                      </a:lnTo>
                      <a:lnTo>
                        <a:pt x="100" y="328"/>
                      </a:lnTo>
                      <a:lnTo>
                        <a:pt x="100" y="303"/>
                      </a:lnTo>
                      <a:lnTo>
                        <a:pt x="100" y="303"/>
                      </a:lnTo>
                      <a:lnTo>
                        <a:pt x="203" y="303"/>
                      </a:lnTo>
                      <a:lnTo>
                        <a:pt x="203" y="303"/>
                      </a:lnTo>
                      <a:close/>
                      <a:moveTo>
                        <a:pt x="232" y="249"/>
                      </a:moveTo>
                      <a:lnTo>
                        <a:pt x="232" y="249"/>
                      </a:lnTo>
                      <a:lnTo>
                        <a:pt x="230" y="249"/>
                      </a:lnTo>
                      <a:lnTo>
                        <a:pt x="223" y="254"/>
                      </a:lnTo>
                      <a:lnTo>
                        <a:pt x="214" y="263"/>
                      </a:lnTo>
                      <a:lnTo>
                        <a:pt x="210" y="270"/>
                      </a:lnTo>
                      <a:lnTo>
                        <a:pt x="207" y="278"/>
                      </a:lnTo>
                      <a:lnTo>
                        <a:pt x="96" y="278"/>
                      </a:lnTo>
                      <a:lnTo>
                        <a:pt x="96" y="278"/>
                      </a:lnTo>
                      <a:lnTo>
                        <a:pt x="94" y="270"/>
                      </a:lnTo>
                      <a:lnTo>
                        <a:pt x="91" y="265"/>
                      </a:lnTo>
                      <a:lnTo>
                        <a:pt x="85" y="260"/>
                      </a:lnTo>
                      <a:lnTo>
                        <a:pt x="78" y="254"/>
                      </a:lnTo>
                      <a:lnTo>
                        <a:pt x="78" y="254"/>
                      </a:lnTo>
                      <a:lnTo>
                        <a:pt x="67" y="245"/>
                      </a:lnTo>
                      <a:lnTo>
                        <a:pt x="56" y="234"/>
                      </a:lnTo>
                      <a:lnTo>
                        <a:pt x="47" y="223"/>
                      </a:lnTo>
                      <a:lnTo>
                        <a:pt x="40" y="211"/>
                      </a:lnTo>
                      <a:lnTo>
                        <a:pt x="34" y="196"/>
                      </a:lnTo>
                      <a:lnTo>
                        <a:pt x="29" y="182"/>
                      </a:lnTo>
                      <a:lnTo>
                        <a:pt x="27" y="167"/>
                      </a:lnTo>
                      <a:lnTo>
                        <a:pt x="25" y="153"/>
                      </a:lnTo>
                      <a:lnTo>
                        <a:pt x="25" y="153"/>
                      </a:lnTo>
                      <a:lnTo>
                        <a:pt x="25" y="140"/>
                      </a:lnTo>
                      <a:lnTo>
                        <a:pt x="27" y="127"/>
                      </a:lnTo>
                      <a:lnTo>
                        <a:pt x="31" y="115"/>
                      </a:lnTo>
                      <a:lnTo>
                        <a:pt x="36" y="104"/>
                      </a:lnTo>
                      <a:lnTo>
                        <a:pt x="40" y="93"/>
                      </a:lnTo>
                      <a:lnTo>
                        <a:pt x="47" y="82"/>
                      </a:lnTo>
                      <a:lnTo>
                        <a:pt x="54" y="71"/>
                      </a:lnTo>
                      <a:lnTo>
                        <a:pt x="62" y="64"/>
                      </a:lnTo>
                      <a:lnTo>
                        <a:pt x="71" y="55"/>
                      </a:lnTo>
                      <a:lnTo>
                        <a:pt x="82" y="47"/>
                      </a:lnTo>
                      <a:lnTo>
                        <a:pt x="91" y="42"/>
                      </a:lnTo>
                      <a:lnTo>
                        <a:pt x="101" y="37"/>
                      </a:lnTo>
                      <a:lnTo>
                        <a:pt x="114" y="31"/>
                      </a:lnTo>
                      <a:lnTo>
                        <a:pt x="125" y="29"/>
                      </a:lnTo>
                      <a:lnTo>
                        <a:pt x="138" y="28"/>
                      </a:lnTo>
                      <a:lnTo>
                        <a:pt x="150" y="26"/>
                      </a:lnTo>
                      <a:lnTo>
                        <a:pt x="150" y="26"/>
                      </a:lnTo>
                      <a:lnTo>
                        <a:pt x="165" y="28"/>
                      </a:lnTo>
                      <a:lnTo>
                        <a:pt x="176" y="29"/>
                      </a:lnTo>
                      <a:lnTo>
                        <a:pt x="188" y="31"/>
                      </a:lnTo>
                      <a:lnTo>
                        <a:pt x="199" y="37"/>
                      </a:lnTo>
                      <a:lnTo>
                        <a:pt x="212" y="42"/>
                      </a:lnTo>
                      <a:lnTo>
                        <a:pt x="221" y="47"/>
                      </a:lnTo>
                      <a:lnTo>
                        <a:pt x="232" y="55"/>
                      </a:lnTo>
                      <a:lnTo>
                        <a:pt x="239" y="64"/>
                      </a:lnTo>
                      <a:lnTo>
                        <a:pt x="248" y="71"/>
                      </a:lnTo>
                      <a:lnTo>
                        <a:pt x="256" y="82"/>
                      </a:lnTo>
                      <a:lnTo>
                        <a:pt x="261" y="93"/>
                      </a:lnTo>
                      <a:lnTo>
                        <a:pt x="266" y="104"/>
                      </a:lnTo>
                      <a:lnTo>
                        <a:pt x="272" y="115"/>
                      </a:lnTo>
                      <a:lnTo>
                        <a:pt x="274" y="127"/>
                      </a:lnTo>
                      <a:lnTo>
                        <a:pt x="275" y="140"/>
                      </a:lnTo>
                      <a:lnTo>
                        <a:pt x="277" y="153"/>
                      </a:lnTo>
                      <a:lnTo>
                        <a:pt x="277" y="153"/>
                      </a:lnTo>
                      <a:lnTo>
                        <a:pt x="275" y="165"/>
                      </a:lnTo>
                      <a:lnTo>
                        <a:pt x="274" y="180"/>
                      </a:lnTo>
                      <a:lnTo>
                        <a:pt x="270" y="192"/>
                      </a:lnTo>
                      <a:lnTo>
                        <a:pt x="265" y="205"/>
                      </a:lnTo>
                      <a:lnTo>
                        <a:pt x="259" y="218"/>
                      </a:lnTo>
                      <a:lnTo>
                        <a:pt x="250" y="229"/>
                      </a:lnTo>
                      <a:lnTo>
                        <a:pt x="243" y="240"/>
                      </a:lnTo>
                      <a:lnTo>
                        <a:pt x="232" y="249"/>
                      </a:lnTo>
                      <a:lnTo>
                        <a:pt x="232" y="249"/>
                      </a:lnTo>
                      <a:close/>
                    </a:path>
                  </a:pathLst>
                </a:custGeom>
                <a:grpFill/>
                <a:ln w="9525">
                  <a:noFill/>
                  <a:round/>
                </a:ln>
              </p:spPr>
              <p:txBody>
                <a:bodyPr vert="horz" wrap="square" lIns="91440" tIns="45720" rIns="91440" bIns="45720" numCol="1" anchor="t" anchorCtr="0" compatLnSpc="1"/>
                <a:lstStyle/>
                <a:p>
                  <a:endParaRPr lang="en-US"/>
                </a:p>
              </p:txBody>
            </p:sp>
            <p:sp>
              <p:nvSpPr>
                <p:cNvPr id="58" name="Freeform 109"/>
                <p:cNvSpPr/>
                <p:nvPr/>
              </p:nvSpPr>
              <p:spPr bwMode="auto">
                <a:xfrm>
                  <a:off x="8550302" y="3184529"/>
                  <a:ext cx="79375" cy="79375"/>
                </a:xfrm>
                <a:custGeom>
                  <a:avLst/>
                  <a:gdLst/>
                  <a:ahLst/>
                  <a:cxnLst>
                    <a:cxn ang="0">
                      <a:pos x="13" y="0"/>
                    </a:cxn>
                    <a:cxn ang="0">
                      <a:pos x="13" y="0"/>
                    </a:cxn>
                    <a:cxn ang="0">
                      <a:pos x="9" y="2"/>
                    </a:cxn>
                    <a:cxn ang="0">
                      <a:pos x="4" y="4"/>
                    </a:cxn>
                    <a:cxn ang="0">
                      <a:pos x="2" y="7"/>
                    </a:cxn>
                    <a:cxn ang="0">
                      <a:pos x="0" y="13"/>
                    </a:cxn>
                    <a:cxn ang="0">
                      <a:pos x="0" y="13"/>
                    </a:cxn>
                    <a:cxn ang="0">
                      <a:pos x="2" y="18"/>
                    </a:cxn>
                    <a:cxn ang="0">
                      <a:pos x="4" y="22"/>
                    </a:cxn>
                    <a:cxn ang="0">
                      <a:pos x="9" y="24"/>
                    </a:cxn>
                    <a:cxn ang="0">
                      <a:pos x="13" y="25"/>
                    </a:cxn>
                    <a:cxn ang="0">
                      <a:pos x="13" y="25"/>
                    </a:cxn>
                    <a:cxn ang="0">
                      <a:pos x="24" y="27"/>
                    </a:cxn>
                    <a:cxn ang="0">
                      <a:pos x="35" y="31"/>
                    </a:cxn>
                    <a:cxn ang="0">
                      <a:pos x="46" y="36"/>
                    </a:cxn>
                    <a:cxn ang="0">
                      <a:pos x="57" y="44"/>
                    </a:cxn>
                    <a:cxn ang="0">
                      <a:pos x="64" y="53"/>
                    </a:cxn>
                    <a:cxn ang="0">
                      <a:pos x="71" y="64"/>
                    </a:cxn>
                    <a:cxn ang="0">
                      <a:pos x="75" y="76"/>
                    </a:cxn>
                    <a:cxn ang="0">
                      <a:pos x="77" y="89"/>
                    </a:cxn>
                    <a:cxn ang="0">
                      <a:pos x="77" y="89"/>
                    </a:cxn>
                    <a:cxn ang="0">
                      <a:pos x="78" y="94"/>
                    </a:cxn>
                    <a:cxn ang="0">
                      <a:pos x="80" y="98"/>
                    </a:cxn>
                    <a:cxn ang="0">
                      <a:pos x="84" y="102"/>
                    </a:cxn>
                    <a:cxn ang="0">
                      <a:pos x="89" y="102"/>
                    </a:cxn>
                    <a:cxn ang="0">
                      <a:pos x="89" y="102"/>
                    </a:cxn>
                    <a:cxn ang="0">
                      <a:pos x="95" y="102"/>
                    </a:cxn>
                    <a:cxn ang="0">
                      <a:pos x="98" y="98"/>
                    </a:cxn>
                    <a:cxn ang="0">
                      <a:pos x="100" y="94"/>
                    </a:cxn>
                    <a:cxn ang="0">
                      <a:pos x="102" y="89"/>
                    </a:cxn>
                    <a:cxn ang="0">
                      <a:pos x="102" y="89"/>
                    </a:cxn>
                    <a:cxn ang="0">
                      <a:pos x="100" y="69"/>
                    </a:cxn>
                    <a:cxn ang="0">
                      <a:pos x="95" y="51"/>
                    </a:cxn>
                    <a:cxn ang="0">
                      <a:pos x="86" y="36"/>
                    </a:cxn>
                    <a:cxn ang="0">
                      <a:pos x="75" y="24"/>
                    </a:cxn>
                    <a:cxn ang="0">
                      <a:pos x="60" y="13"/>
                    </a:cxn>
                    <a:cxn ang="0">
                      <a:pos x="46" y="6"/>
                    </a:cxn>
                    <a:cxn ang="0">
                      <a:pos x="29" y="2"/>
                    </a:cxn>
                    <a:cxn ang="0">
                      <a:pos x="13" y="0"/>
                    </a:cxn>
                    <a:cxn ang="0">
                      <a:pos x="13" y="0"/>
                    </a:cxn>
                  </a:cxnLst>
                  <a:rect l="0" t="0" r="r" b="b"/>
                  <a:pathLst>
                    <a:path w="102" h="102">
                      <a:moveTo>
                        <a:pt x="13" y="0"/>
                      </a:moveTo>
                      <a:lnTo>
                        <a:pt x="13" y="0"/>
                      </a:lnTo>
                      <a:lnTo>
                        <a:pt x="9" y="2"/>
                      </a:lnTo>
                      <a:lnTo>
                        <a:pt x="4" y="4"/>
                      </a:lnTo>
                      <a:lnTo>
                        <a:pt x="2" y="7"/>
                      </a:lnTo>
                      <a:lnTo>
                        <a:pt x="0" y="13"/>
                      </a:lnTo>
                      <a:lnTo>
                        <a:pt x="0" y="13"/>
                      </a:lnTo>
                      <a:lnTo>
                        <a:pt x="2" y="18"/>
                      </a:lnTo>
                      <a:lnTo>
                        <a:pt x="4" y="22"/>
                      </a:lnTo>
                      <a:lnTo>
                        <a:pt x="9" y="24"/>
                      </a:lnTo>
                      <a:lnTo>
                        <a:pt x="13" y="25"/>
                      </a:lnTo>
                      <a:lnTo>
                        <a:pt x="13" y="25"/>
                      </a:lnTo>
                      <a:lnTo>
                        <a:pt x="24" y="27"/>
                      </a:lnTo>
                      <a:lnTo>
                        <a:pt x="35" y="31"/>
                      </a:lnTo>
                      <a:lnTo>
                        <a:pt x="46" y="36"/>
                      </a:lnTo>
                      <a:lnTo>
                        <a:pt x="57" y="44"/>
                      </a:lnTo>
                      <a:lnTo>
                        <a:pt x="64" y="53"/>
                      </a:lnTo>
                      <a:lnTo>
                        <a:pt x="71" y="64"/>
                      </a:lnTo>
                      <a:lnTo>
                        <a:pt x="75" y="76"/>
                      </a:lnTo>
                      <a:lnTo>
                        <a:pt x="77" y="89"/>
                      </a:lnTo>
                      <a:lnTo>
                        <a:pt x="77" y="89"/>
                      </a:lnTo>
                      <a:lnTo>
                        <a:pt x="78" y="94"/>
                      </a:lnTo>
                      <a:lnTo>
                        <a:pt x="80" y="98"/>
                      </a:lnTo>
                      <a:lnTo>
                        <a:pt x="84" y="102"/>
                      </a:lnTo>
                      <a:lnTo>
                        <a:pt x="89" y="102"/>
                      </a:lnTo>
                      <a:lnTo>
                        <a:pt x="89" y="102"/>
                      </a:lnTo>
                      <a:lnTo>
                        <a:pt x="95" y="102"/>
                      </a:lnTo>
                      <a:lnTo>
                        <a:pt x="98" y="98"/>
                      </a:lnTo>
                      <a:lnTo>
                        <a:pt x="100" y="94"/>
                      </a:lnTo>
                      <a:lnTo>
                        <a:pt x="102" y="89"/>
                      </a:lnTo>
                      <a:lnTo>
                        <a:pt x="102" y="89"/>
                      </a:lnTo>
                      <a:lnTo>
                        <a:pt x="100" y="69"/>
                      </a:lnTo>
                      <a:lnTo>
                        <a:pt x="95" y="51"/>
                      </a:lnTo>
                      <a:lnTo>
                        <a:pt x="86" y="36"/>
                      </a:lnTo>
                      <a:lnTo>
                        <a:pt x="75" y="24"/>
                      </a:lnTo>
                      <a:lnTo>
                        <a:pt x="60" y="13"/>
                      </a:lnTo>
                      <a:lnTo>
                        <a:pt x="46" y="6"/>
                      </a:lnTo>
                      <a:lnTo>
                        <a:pt x="29" y="2"/>
                      </a:lnTo>
                      <a:lnTo>
                        <a:pt x="13" y="0"/>
                      </a:lnTo>
                      <a:lnTo>
                        <a:pt x="13" y="0"/>
                      </a:lnTo>
                      <a:close/>
                    </a:path>
                  </a:pathLst>
                </a:custGeom>
                <a:grpFill/>
                <a:ln w="9525">
                  <a:noFill/>
                  <a:round/>
                </a:ln>
              </p:spPr>
              <p:txBody>
                <a:bodyPr vert="horz" wrap="square" lIns="91440" tIns="45720" rIns="91440" bIns="45720" numCol="1" anchor="t" anchorCtr="0" compatLnSpc="1"/>
                <a:lstStyle/>
                <a:p>
                  <a:endParaRPr lang="en-US"/>
                </a:p>
              </p:txBody>
            </p:sp>
          </p:grpSp>
        </p:grpSp>
      </p:grpSp>
      <p:sp>
        <p:nvSpPr>
          <p:cNvPr id="61" name="Rectangle 60"/>
          <p:cNvSpPr/>
          <p:nvPr/>
        </p:nvSpPr>
        <p:spPr>
          <a:xfrm>
            <a:off x="8501090" y="214296"/>
            <a:ext cx="357190" cy="357172"/>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100" dirty="0">
                <a:latin typeface="Open Sans" pitchFamily="34" charset="0"/>
                <a:ea typeface="Open Sans" pitchFamily="34" charset="0"/>
                <a:cs typeface="Open Sans" pitchFamily="34" charset="0"/>
              </a:rPr>
              <a:t>11</a:t>
            </a:r>
          </a:p>
        </p:txBody>
      </p:sp>
    </p:spTree>
  </p:cSld>
  <p:clrMapOvr>
    <a:masterClrMapping/>
  </p:clrMapOvr>
  <p:transition spd="slow" advTm="3000">
    <p:push/>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8" fill="hold"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slide(fromLeft)">
                                      <p:cBhvr>
                                        <p:cTn id="7" dur="500"/>
                                        <p:tgtEl>
                                          <p:spTgt spid="7"/>
                                        </p:tgtEl>
                                      </p:cBhvr>
                                    </p:animEffect>
                                  </p:childTnLst>
                                </p:cTn>
                              </p:par>
                              <p:par>
                                <p:cTn id="8" presetID="12" presetClass="entr" presetSubtype="8" fill="hold" grpId="0" nodeType="withEffect">
                                  <p:stCondLst>
                                    <p:cond delay="0"/>
                                  </p:stCondLst>
                                  <p:childTnLst>
                                    <p:set>
                                      <p:cBhvr>
                                        <p:cTn id="9" dur="1" fill="hold">
                                          <p:stCondLst>
                                            <p:cond delay="0"/>
                                          </p:stCondLst>
                                        </p:cTn>
                                        <p:tgtEl>
                                          <p:spTgt spid="46"/>
                                        </p:tgtEl>
                                        <p:attrNameLst>
                                          <p:attrName>style.visibility</p:attrName>
                                        </p:attrNameLst>
                                      </p:cBhvr>
                                      <p:to>
                                        <p:strVal val="visible"/>
                                      </p:to>
                                    </p:set>
                                    <p:animEffect transition="in" filter="slide(fromLeft)">
                                      <p:cBhvr>
                                        <p:cTn id="10" dur="500"/>
                                        <p:tgtEl>
                                          <p:spTgt spid="46"/>
                                        </p:tgtEl>
                                      </p:cBhvr>
                                    </p:animEffect>
                                  </p:childTnLst>
                                </p:cTn>
                              </p:par>
                            </p:childTnLst>
                          </p:cTn>
                        </p:par>
                        <p:par>
                          <p:cTn id="11" fill="hold">
                            <p:stCondLst>
                              <p:cond delay="500"/>
                            </p:stCondLst>
                            <p:childTnLst>
                              <p:par>
                                <p:cTn id="12" presetID="12" presetClass="entr" presetSubtype="8" fill="hold" nodeType="afterEffect">
                                  <p:stCondLst>
                                    <p:cond delay="0"/>
                                  </p:stCondLst>
                                  <p:childTnLst>
                                    <p:set>
                                      <p:cBhvr>
                                        <p:cTn id="13" dur="1" fill="hold">
                                          <p:stCondLst>
                                            <p:cond delay="0"/>
                                          </p:stCondLst>
                                        </p:cTn>
                                        <p:tgtEl>
                                          <p:spTgt spid="8"/>
                                        </p:tgtEl>
                                        <p:attrNameLst>
                                          <p:attrName>style.visibility</p:attrName>
                                        </p:attrNameLst>
                                      </p:cBhvr>
                                      <p:to>
                                        <p:strVal val="visible"/>
                                      </p:to>
                                    </p:set>
                                    <p:animEffect transition="in" filter="slide(fromLeft)">
                                      <p:cBhvr>
                                        <p:cTn id="14" dur="500"/>
                                        <p:tgtEl>
                                          <p:spTgt spid="8"/>
                                        </p:tgtEl>
                                      </p:cBhvr>
                                    </p:animEffect>
                                  </p:childTnLst>
                                </p:cTn>
                              </p:par>
                            </p:childTnLst>
                          </p:cTn>
                        </p:par>
                        <p:par>
                          <p:cTn id="15" fill="hold">
                            <p:stCondLst>
                              <p:cond delay="1000"/>
                            </p:stCondLst>
                            <p:childTnLst>
                              <p:par>
                                <p:cTn id="16" presetID="12" presetClass="entr" presetSubtype="4" fill="hold" nodeType="afterEffect">
                                  <p:stCondLst>
                                    <p:cond delay="0"/>
                                  </p:stCondLst>
                                  <p:childTnLst>
                                    <p:set>
                                      <p:cBhvr>
                                        <p:cTn id="17" dur="1" fill="hold">
                                          <p:stCondLst>
                                            <p:cond delay="0"/>
                                          </p:stCondLst>
                                        </p:cTn>
                                        <p:tgtEl>
                                          <p:spTgt spid="11"/>
                                        </p:tgtEl>
                                        <p:attrNameLst>
                                          <p:attrName>style.visibility</p:attrName>
                                        </p:attrNameLst>
                                      </p:cBhvr>
                                      <p:to>
                                        <p:strVal val="visible"/>
                                      </p:to>
                                    </p:set>
                                    <p:animEffect transition="in" filter="slide(fromBottom)">
                                      <p:cBhvr>
                                        <p:cTn id="18" dur="500"/>
                                        <p:tgtEl>
                                          <p:spTgt spid="11"/>
                                        </p:tgtEl>
                                      </p:cBhvr>
                                    </p:animEffect>
                                  </p:childTnLst>
                                </p:cTn>
                              </p:par>
                            </p:childTnLst>
                          </p:cTn>
                        </p:par>
                        <p:par>
                          <p:cTn id="19" fill="hold">
                            <p:stCondLst>
                              <p:cond delay="1500"/>
                            </p:stCondLst>
                            <p:childTnLst>
                              <p:par>
                                <p:cTn id="20" presetID="12" presetClass="entr" presetSubtype="4" fill="hold" nodeType="afterEffect">
                                  <p:stCondLst>
                                    <p:cond delay="0"/>
                                  </p:stCondLst>
                                  <p:childTnLst>
                                    <p:set>
                                      <p:cBhvr>
                                        <p:cTn id="21" dur="1" fill="hold">
                                          <p:stCondLst>
                                            <p:cond delay="0"/>
                                          </p:stCondLst>
                                        </p:cTn>
                                        <p:tgtEl>
                                          <p:spTgt spid="23"/>
                                        </p:tgtEl>
                                        <p:attrNameLst>
                                          <p:attrName>style.visibility</p:attrName>
                                        </p:attrNameLst>
                                      </p:cBhvr>
                                      <p:to>
                                        <p:strVal val="visible"/>
                                      </p:to>
                                    </p:set>
                                    <p:animEffect transition="in" filter="slide(fromBottom)">
                                      <p:cBhvr>
                                        <p:cTn id="22" dur="500"/>
                                        <p:tgtEl>
                                          <p:spTgt spid="23"/>
                                        </p:tgtEl>
                                      </p:cBhvr>
                                    </p:animEffect>
                                  </p:childTnLst>
                                </p:cTn>
                              </p:par>
                            </p:childTnLst>
                          </p:cTn>
                        </p:par>
                        <p:par>
                          <p:cTn id="23" fill="hold">
                            <p:stCondLst>
                              <p:cond delay="2000"/>
                            </p:stCondLst>
                            <p:childTnLst>
                              <p:par>
                                <p:cTn id="24" presetID="12" presetClass="entr" presetSubtype="4" fill="hold" nodeType="afterEffect">
                                  <p:stCondLst>
                                    <p:cond delay="0"/>
                                  </p:stCondLst>
                                  <p:childTnLst>
                                    <p:set>
                                      <p:cBhvr>
                                        <p:cTn id="25" dur="1" fill="hold">
                                          <p:stCondLst>
                                            <p:cond delay="0"/>
                                          </p:stCondLst>
                                        </p:cTn>
                                        <p:tgtEl>
                                          <p:spTgt spid="16"/>
                                        </p:tgtEl>
                                        <p:attrNameLst>
                                          <p:attrName>style.visibility</p:attrName>
                                        </p:attrNameLst>
                                      </p:cBhvr>
                                      <p:to>
                                        <p:strVal val="visible"/>
                                      </p:to>
                                    </p:set>
                                    <p:animEffect transition="in" filter="slide(fromBottom)">
                                      <p:cBhvr>
                                        <p:cTn id="26" dur="500"/>
                                        <p:tgtEl>
                                          <p:spTgt spid="16"/>
                                        </p:tgtEl>
                                      </p:cBhvr>
                                    </p:animEffect>
                                  </p:childTnLst>
                                </p:cTn>
                              </p:par>
                            </p:childTnLst>
                          </p:cTn>
                        </p:par>
                        <p:par>
                          <p:cTn id="27" fill="hold">
                            <p:stCondLst>
                              <p:cond delay="2500"/>
                            </p:stCondLst>
                            <p:childTnLst>
                              <p:par>
                                <p:cTn id="28" presetID="12" presetClass="entr" presetSubtype="4" fill="hold" nodeType="afterEffect">
                                  <p:stCondLst>
                                    <p:cond delay="0"/>
                                  </p:stCondLst>
                                  <p:childTnLst>
                                    <p:set>
                                      <p:cBhvr>
                                        <p:cTn id="29" dur="1" fill="hold">
                                          <p:stCondLst>
                                            <p:cond delay="0"/>
                                          </p:stCondLst>
                                        </p:cTn>
                                        <p:tgtEl>
                                          <p:spTgt spid="29"/>
                                        </p:tgtEl>
                                        <p:attrNameLst>
                                          <p:attrName>style.visibility</p:attrName>
                                        </p:attrNameLst>
                                      </p:cBhvr>
                                      <p:to>
                                        <p:strVal val="visible"/>
                                      </p:to>
                                    </p:set>
                                    <p:animEffect transition="in" filter="slide(fromBottom)">
                                      <p:cBhvr>
                                        <p:cTn id="30" dur="500"/>
                                        <p:tgtEl>
                                          <p:spTgt spid="29"/>
                                        </p:tgtEl>
                                      </p:cBhvr>
                                    </p:animEffect>
                                  </p:childTnLst>
                                </p:cTn>
                              </p:par>
                            </p:childTnLst>
                          </p:cTn>
                        </p:par>
                        <p:par>
                          <p:cTn id="31" fill="hold">
                            <p:stCondLst>
                              <p:cond delay="3000"/>
                            </p:stCondLst>
                            <p:childTnLst>
                              <p:par>
                                <p:cTn id="32" presetID="12" presetClass="entr" presetSubtype="8" fill="hold" nodeType="afterEffect">
                                  <p:stCondLst>
                                    <p:cond delay="0"/>
                                  </p:stCondLst>
                                  <p:childTnLst>
                                    <p:set>
                                      <p:cBhvr>
                                        <p:cTn id="33" dur="1" fill="hold">
                                          <p:stCondLst>
                                            <p:cond delay="0"/>
                                          </p:stCondLst>
                                        </p:cTn>
                                        <p:tgtEl>
                                          <p:spTgt spid="9"/>
                                        </p:tgtEl>
                                        <p:attrNameLst>
                                          <p:attrName>style.visibility</p:attrName>
                                        </p:attrNameLst>
                                      </p:cBhvr>
                                      <p:to>
                                        <p:strVal val="visible"/>
                                      </p:to>
                                    </p:set>
                                    <p:animEffect transition="in" filter="slide(fromLeft)">
                                      <p:cBhvr>
                                        <p:cTn id="34" dur="500"/>
                                        <p:tgtEl>
                                          <p:spTgt spid="9"/>
                                        </p:tgtEl>
                                      </p:cBhvr>
                                    </p:animEffect>
                                  </p:childTnLst>
                                </p:cTn>
                              </p:par>
                              <p:par>
                                <p:cTn id="35" presetID="12" presetClass="entr" presetSubtype="8" fill="hold" grpId="0" nodeType="withEffect">
                                  <p:stCondLst>
                                    <p:cond delay="0"/>
                                  </p:stCondLst>
                                  <p:childTnLst>
                                    <p:set>
                                      <p:cBhvr>
                                        <p:cTn id="36" dur="1" fill="hold">
                                          <p:stCondLst>
                                            <p:cond delay="0"/>
                                          </p:stCondLst>
                                        </p:cTn>
                                        <p:tgtEl>
                                          <p:spTgt spid="47"/>
                                        </p:tgtEl>
                                        <p:attrNameLst>
                                          <p:attrName>style.visibility</p:attrName>
                                        </p:attrNameLst>
                                      </p:cBhvr>
                                      <p:to>
                                        <p:strVal val="visible"/>
                                      </p:to>
                                    </p:set>
                                    <p:animEffect transition="in" filter="slide(fromLeft)">
                                      <p:cBhvr>
                                        <p:cTn id="37" dur="500"/>
                                        <p:tgtEl>
                                          <p:spTgt spid="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 grpId="0"/>
      <p:bldP spid="47" grpId="0"/>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Group 85"/>
          <p:cNvGrpSpPr/>
          <p:nvPr/>
        </p:nvGrpSpPr>
        <p:grpSpPr>
          <a:xfrm>
            <a:off x="4889724" y="1428742"/>
            <a:ext cx="1539664" cy="2884063"/>
            <a:chOff x="4889724" y="1428742"/>
            <a:chExt cx="1539664" cy="2884063"/>
          </a:xfrm>
        </p:grpSpPr>
        <p:sp>
          <p:nvSpPr>
            <p:cNvPr id="60" name="Rectangle 59"/>
            <p:cNvSpPr/>
            <p:nvPr/>
          </p:nvSpPr>
          <p:spPr>
            <a:xfrm>
              <a:off x="4889724" y="3143254"/>
              <a:ext cx="1539664" cy="1169551"/>
            </a:xfrm>
            <a:prstGeom prst="rect">
              <a:avLst/>
            </a:prstGeom>
          </p:spPr>
          <p:txBody>
            <a:bodyPr wrap="square">
              <a:spAutoFit/>
            </a:bodyPr>
            <a:lstStyle/>
            <a:p>
              <a:pPr algn="ctr"/>
              <a:r>
                <a:rPr lang="ms-MY" sz="1000" dirty="0">
                  <a:solidFill>
                    <a:schemeClr val="bg1">
                      <a:lumMod val="65000"/>
                    </a:schemeClr>
                  </a:solidFill>
                  <a:latin typeface="Open Sans Light" pitchFamily="34" charset="0"/>
                  <a:ea typeface="Open Sans Light" pitchFamily="34" charset="0"/>
                  <a:cs typeface="Open Sans Light" pitchFamily="34" charset="0"/>
                </a:rPr>
                <a:t>Lorem ipsum dolor sit amet, consectetur adipiscing elit. Praesent sodales odio sit amet odio tristique quis tempus odio Lorem ipsum dolor sit amet</a:t>
              </a:r>
            </a:p>
          </p:txBody>
        </p:sp>
        <p:sp>
          <p:nvSpPr>
            <p:cNvPr id="61" name="Rectangle 60"/>
            <p:cNvSpPr/>
            <p:nvPr/>
          </p:nvSpPr>
          <p:spPr>
            <a:xfrm>
              <a:off x="5175476" y="2786064"/>
              <a:ext cx="968535" cy="338554"/>
            </a:xfrm>
            <a:prstGeom prst="rect">
              <a:avLst/>
            </a:prstGeom>
          </p:spPr>
          <p:txBody>
            <a:bodyPr wrap="none">
              <a:spAutoFit/>
            </a:bodyPr>
            <a:lstStyle/>
            <a:p>
              <a:pPr algn="ctr"/>
              <a:r>
                <a:rPr lang="en-US" sz="1600" dirty="0">
                  <a:solidFill>
                    <a:schemeClr val="bg1">
                      <a:lumMod val="65000"/>
                    </a:schemeClr>
                  </a:solidFill>
                  <a:latin typeface="Open Sans" pitchFamily="34" charset="0"/>
                  <a:ea typeface="Open Sans" pitchFamily="34" charset="0"/>
                  <a:cs typeface="Open Sans" pitchFamily="34" charset="0"/>
                </a:rPr>
                <a:t>Package</a:t>
              </a:r>
            </a:p>
          </p:txBody>
        </p:sp>
        <p:cxnSp>
          <p:nvCxnSpPr>
            <p:cNvPr id="32" name="Straight Connector 31"/>
            <p:cNvCxnSpPr/>
            <p:nvPr/>
          </p:nvCxnSpPr>
          <p:spPr>
            <a:xfrm rot="5400000">
              <a:off x="5287174" y="2298136"/>
              <a:ext cx="714380" cy="1588"/>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33" name="Oval 32"/>
            <p:cNvSpPr/>
            <p:nvPr/>
          </p:nvSpPr>
          <p:spPr>
            <a:xfrm>
              <a:off x="5214942" y="1428742"/>
              <a:ext cx="883120" cy="883120"/>
            </a:xfrm>
            <a:prstGeom prst="ellipse">
              <a:avLst/>
            </a:prstGeom>
            <a:solidFill>
              <a:schemeClr val="bg1"/>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0" name="Group 83"/>
            <p:cNvGrpSpPr/>
            <p:nvPr/>
          </p:nvGrpSpPr>
          <p:grpSpPr>
            <a:xfrm>
              <a:off x="5461828" y="1684189"/>
              <a:ext cx="366050" cy="366676"/>
              <a:chOff x="6853177" y="4545107"/>
              <a:chExt cx="366050" cy="366676"/>
            </a:xfrm>
            <a:solidFill>
              <a:schemeClr val="accent3"/>
            </a:solidFill>
          </p:grpSpPr>
          <p:sp>
            <p:nvSpPr>
              <p:cNvPr id="64" name="AutoShape 18"/>
              <p:cNvSpPr/>
              <p:nvPr/>
            </p:nvSpPr>
            <p:spPr bwMode="auto">
              <a:xfrm>
                <a:off x="6853177" y="4545107"/>
                <a:ext cx="366050" cy="36667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249" y="19799"/>
                    </a:moveTo>
                    <a:cubicBezTo>
                      <a:pt x="20249" y="20048"/>
                      <a:pt x="20048" y="20249"/>
                      <a:pt x="19799" y="20249"/>
                    </a:cubicBezTo>
                    <a:lnTo>
                      <a:pt x="1800" y="20249"/>
                    </a:lnTo>
                    <a:cubicBezTo>
                      <a:pt x="1551" y="20249"/>
                      <a:pt x="1349" y="20048"/>
                      <a:pt x="1349" y="19799"/>
                    </a:cubicBezTo>
                    <a:lnTo>
                      <a:pt x="1349" y="3824"/>
                    </a:lnTo>
                    <a:cubicBezTo>
                      <a:pt x="1349" y="3576"/>
                      <a:pt x="1551" y="3375"/>
                      <a:pt x="1800" y="3375"/>
                    </a:cubicBezTo>
                    <a:lnTo>
                      <a:pt x="4724" y="3375"/>
                    </a:lnTo>
                    <a:lnTo>
                      <a:pt x="4724" y="4725"/>
                    </a:lnTo>
                    <a:cubicBezTo>
                      <a:pt x="4724" y="5098"/>
                      <a:pt x="5027" y="5400"/>
                      <a:pt x="5399" y="5400"/>
                    </a:cubicBezTo>
                    <a:cubicBezTo>
                      <a:pt x="5772" y="5400"/>
                      <a:pt x="6074" y="5098"/>
                      <a:pt x="6074" y="4725"/>
                    </a:cubicBezTo>
                    <a:lnTo>
                      <a:pt x="6074" y="3375"/>
                    </a:lnTo>
                    <a:lnTo>
                      <a:pt x="10124" y="3375"/>
                    </a:lnTo>
                    <a:lnTo>
                      <a:pt x="10124" y="4725"/>
                    </a:lnTo>
                    <a:cubicBezTo>
                      <a:pt x="10124" y="5098"/>
                      <a:pt x="10427" y="5400"/>
                      <a:pt x="10800" y="5400"/>
                    </a:cubicBezTo>
                    <a:cubicBezTo>
                      <a:pt x="11172" y="5400"/>
                      <a:pt x="11474" y="5098"/>
                      <a:pt x="11474" y="4725"/>
                    </a:cubicBezTo>
                    <a:lnTo>
                      <a:pt x="11474" y="3375"/>
                    </a:lnTo>
                    <a:lnTo>
                      <a:pt x="15524" y="3375"/>
                    </a:lnTo>
                    <a:lnTo>
                      <a:pt x="15524" y="4725"/>
                    </a:lnTo>
                    <a:cubicBezTo>
                      <a:pt x="15524" y="5098"/>
                      <a:pt x="15827" y="5400"/>
                      <a:pt x="16199" y="5400"/>
                    </a:cubicBezTo>
                    <a:cubicBezTo>
                      <a:pt x="16572" y="5400"/>
                      <a:pt x="16874" y="5098"/>
                      <a:pt x="16874" y="4725"/>
                    </a:cubicBezTo>
                    <a:lnTo>
                      <a:pt x="16874" y="3375"/>
                    </a:lnTo>
                    <a:lnTo>
                      <a:pt x="19799" y="3375"/>
                    </a:lnTo>
                    <a:cubicBezTo>
                      <a:pt x="20048" y="3375"/>
                      <a:pt x="20249" y="3576"/>
                      <a:pt x="20249" y="3824"/>
                    </a:cubicBezTo>
                    <a:cubicBezTo>
                      <a:pt x="20249" y="3824"/>
                      <a:pt x="20249" y="19799"/>
                      <a:pt x="20249" y="19799"/>
                    </a:cubicBezTo>
                    <a:close/>
                    <a:moveTo>
                      <a:pt x="19799" y="2025"/>
                    </a:moveTo>
                    <a:lnTo>
                      <a:pt x="16874" y="2025"/>
                    </a:lnTo>
                    <a:lnTo>
                      <a:pt x="16874" y="675"/>
                    </a:lnTo>
                    <a:cubicBezTo>
                      <a:pt x="16874" y="301"/>
                      <a:pt x="16572" y="0"/>
                      <a:pt x="16199" y="0"/>
                    </a:cubicBezTo>
                    <a:cubicBezTo>
                      <a:pt x="15827" y="0"/>
                      <a:pt x="15524" y="301"/>
                      <a:pt x="15524" y="675"/>
                    </a:cubicBezTo>
                    <a:lnTo>
                      <a:pt x="15524" y="2025"/>
                    </a:lnTo>
                    <a:lnTo>
                      <a:pt x="11474" y="2025"/>
                    </a:lnTo>
                    <a:lnTo>
                      <a:pt x="11474" y="675"/>
                    </a:lnTo>
                    <a:cubicBezTo>
                      <a:pt x="11474" y="301"/>
                      <a:pt x="11172" y="0"/>
                      <a:pt x="10800" y="0"/>
                    </a:cubicBezTo>
                    <a:cubicBezTo>
                      <a:pt x="10427" y="0"/>
                      <a:pt x="10124" y="301"/>
                      <a:pt x="10124" y="675"/>
                    </a:cubicBezTo>
                    <a:lnTo>
                      <a:pt x="10124" y="2025"/>
                    </a:lnTo>
                    <a:lnTo>
                      <a:pt x="6074" y="2025"/>
                    </a:lnTo>
                    <a:lnTo>
                      <a:pt x="6074" y="675"/>
                    </a:lnTo>
                    <a:cubicBezTo>
                      <a:pt x="6074" y="301"/>
                      <a:pt x="5772" y="0"/>
                      <a:pt x="5399" y="0"/>
                    </a:cubicBezTo>
                    <a:cubicBezTo>
                      <a:pt x="5027" y="0"/>
                      <a:pt x="4724" y="301"/>
                      <a:pt x="4724" y="675"/>
                    </a:cubicBezTo>
                    <a:lnTo>
                      <a:pt x="4724" y="2025"/>
                    </a:lnTo>
                    <a:lnTo>
                      <a:pt x="1800" y="2025"/>
                    </a:lnTo>
                    <a:cubicBezTo>
                      <a:pt x="805" y="2025"/>
                      <a:pt x="0" y="2830"/>
                      <a:pt x="0" y="3824"/>
                    </a:cubicBezTo>
                    <a:lnTo>
                      <a:pt x="0" y="19799"/>
                    </a:lnTo>
                    <a:cubicBezTo>
                      <a:pt x="0" y="20793"/>
                      <a:pt x="805" y="21599"/>
                      <a:pt x="1800" y="21599"/>
                    </a:cubicBezTo>
                    <a:lnTo>
                      <a:pt x="19799" y="21599"/>
                    </a:lnTo>
                    <a:cubicBezTo>
                      <a:pt x="20794" y="21599"/>
                      <a:pt x="21600" y="20793"/>
                      <a:pt x="21600" y="19799"/>
                    </a:cubicBezTo>
                    <a:lnTo>
                      <a:pt x="21600" y="3824"/>
                    </a:lnTo>
                    <a:cubicBezTo>
                      <a:pt x="21600" y="2830"/>
                      <a:pt x="20794" y="2025"/>
                      <a:pt x="19799" y="2025"/>
                    </a:cubicBezTo>
                  </a:path>
                </a:pathLst>
              </a:custGeom>
              <a:solidFill>
                <a:schemeClr val="accent2"/>
              </a:solid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65" name="AutoShape 19"/>
              <p:cNvSpPr/>
              <p:nvPr/>
            </p:nvSpPr>
            <p:spPr bwMode="auto">
              <a:xfrm>
                <a:off x="6933270" y="4682768"/>
                <a:ext cx="45678" cy="3441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599"/>
                    </a:moveTo>
                    <a:lnTo>
                      <a:pt x="21600" y="21599"/>
                    </a:lnTo>
                    <a:lnTo>
                      <a:pt x="21600" y="0"/>
                    </a:lnTo>
                    <a:lnTo>
                      <a:pt x="0" y="0"/>
                    </a:lnTo>
                    <a:cubicBezTo>
                      <a:pt x="0" y="0"/>
                      <a:pt x="0" y="21599"/>
                      <a:pt x="0" y="21599"/>
                    </a:cubicBezTo>
                    <a:close/>
                  </a:path>
                </a:pathLst>
              </a:custGeom>
              <a:solidFill>
                <a:schemeClr val="accent2"/>
              </a:solid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66" name="AutoShape 20"/>
              <p:cNvSpPr/>
              <p:nvPr/>
            </p:nvSpPr>
            <p:spPr bwMode="auto">
              <a:xfrm>
                <a:off x="6933270" y="4739710"/>
                <a:ext cx="45678" cy="3441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599"/>
                    </a:moveTo>
                    <a:lnTo>
                      <a:pt x="21600" y="21599"/>
                    </a:lnTo>
                    <a:lnTo>
                      <a:pt x="21600" y="0"/>
                    </a:lnTo>
                    <a:lnTo>
                      <a:pt x="0" y="0"/>
                    </a:lnTo>
                    <a:cubicBezTo>
                      <a:pt x="0" y="0"/>
                      <a:pt x="0" y="21599"/>
                      <a:pt x="0" y="21599"/>
                    </a:cubicBezTo>
                    <a:close/>
                  </a:path>
                </a:pathLst>
              </a:custGeom>
              <a:solidFill>
                <a:schemeClr val="accent2"/>
              </a:solid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67" name="AutoShape 21"/>
              <p:cNvSpPr/>
              <p:nvPr/>
            </p:nvSpPr>
            <p:spPr bwMode="auto">
              <a:xfrm>
                <a:off x="6933270" y="4797277"/>
                <a:ext cx="45678" cy="3378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599"/>
                    </a:moveTo>
                    <a:lnTo>
                      <a:pt x="21600" y="21599"/>
                    </a:lnTo>
                    <a:lnTo>
                      <a:pt x="21600" y="0"/>
                    </a:lnTo>
                    <a:lnTo>
                      <a:pt x="0" y="0"/>
                    </a:lnTo>
                    <a:cubicBezTo>
                      <a:pt x="0" y="0"/>
                      <a:pt x="0" y="21599"/>
                      <a:pt x="0" y="21599"/>
                    </a:cubicBezTo>
                    <a:close/>
                  </a:path>
                </a:pathLst>
              </a:custGeom>
              <a:solidFill>
                <a:schemeClr val="accent2"/>
              </a:solid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68" name="AutoShape 22"/>
              <p:cNvSpPr/>
              <p:nvPr/>
            </p:nvSpPr>
            <p:spPr bwMode="auto">
              <a:xfrm>
                <a:off x="7013363" y="4797277"/>
                <a:ext cx="45678" cy="3378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599"/>
                    </a:moveTo>
                    <a:lnTo>
                      <a:pt x="21600" y="21599"/>
                    </a:lnTo>
                    <a:lnTo>
                      <a:pt x="21600" y="0"/>
                    </a:lnTo>
                    <a:lnTo>
                      <a:pt x="0" y="0"/>
                    </a:lnTo>
                    <a:cubicBezTo>
                      <a:pt x="0" y="0"/>
                      <a:pt x="0" y="21599"/>
                      <a:pt x="0" y="21599"/>
                    </a:cubicBezTo>
                    <a:close/>
                  </a:path>
                </a:pathLst>
              </a:custGeom>
              <a:solidFill>
                <a:schemeClr val="accent2"/>
              </a:solid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69" name="AutoShape 23"/>
              <p:cNvSpPr/>
              <p:nvPr/>
            </p:nvSpPr>
            <p:spPr bwMode="auto">
              <a:xfrm>
                <a:off x="7013363" y="4739710"/>
                <a:ext cx="45678" cy="3441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599"/>
                    </a:moveTo>
                    <a:lnTo>
                      <a:pt x="21600" y="21599"/>
                    </a:lnTo>
                    <a:lnTo>
                      <a:pt x="21600" y="0"/>
                    </a:lnTo>
                    <a:lnTo>
                      <a:pt x="0" y="0"/>
                    </a:lnTo>
                    <a:cubicBezTo>
                      <a:pt x="0" y="0"/>
                      <a:pt x="0" y="21599"/>
                      <a:pt x="0" y="21599"/>
                    </a:cubicBezTo>
                    <a:close/>
                  </a:path>
                </a:pathLst>
              </a:custGeom>
              <a:solidFill>
                <a:schemeClr val="accent2"/>
              </a:solid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70" name="AutoShape 24"/>
              <p:cNvSpPr/>
              <p:nvPr/>
            </p:nvSpPr>
            <p:spPr bwMode="auto">
              <a:xfrm>
                <a:off x="7013363" y="4682768"/>
                <a:ext cx="45678" cy="3441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599"/>
                    </a:moveTo>
                    <a:lnTo>
                      <a:pt x="21600" y="21599"/>
                    </a:lnTo>
                    <a:lnTo>
                      <a:pt x="21600" y="0"/>
                    </a:lnTo>
                    <a:lnTo>
                      <a:pt x="0" y="0"/>
                    </a:lnTo>
                    <a:cubicBezTo>
                      <a:pt x="0" y="0"/>
                      <a:pt x="0" y="21599"/>
                      <a:pt x="0" y="21599"/>
                    </a:cubicBezTo>
                    <a:close/>
                  </a:path>
                </a:pathLst>
              </a:custGeom>
              <a:solidFill>
                <a:schemeClr val="accent2"/>
              </a:solid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71" name="AutoShape 25"/>
              <p:cNvSpPr/>
              <p:nvPr/>
            </p:nvSpPr>
            <p:spPr bwMode="auto">
              <a:xfrm>
                <a:off x="7093457" y="4797277"/>
                <a:ext cx="45678" cy="3378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599"/>
                    </a:moveTo>
                    <a:lnTo>
                      <a:pt x="21600" y="21599"/>
                    </a:lnTo>
                    <a:lnTo>
                      <a:pt x="21600" y="0"/>
                    </a:lnTo>
                    <a:lnTo>
                      <a:pt x="0" y="0"/>
                    </a:lnTo>
                    <a:cubicBezTo>
                      <a:pt x="0" y="0"/>
                      <a:pt x="0" y="21599"/>
                      <a:pt x="0" y="21599"/>
                    </a:cubicBezTo>
                    <a:close/>
                  </a:path>
                </a:pathLst>
              </a:custGeom>
              <a:solidFill>
                <a:schemeClr val="accent2"/>
              </a:solid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72" name="AutoShape 26"/>
              <p:cNvSpPr/>
              <p:nvPr/>
            </p:nvSpPr>
            <p:spPr bwMode="auto">
              <a:xfrm>
                <a:off x="7093457" y="4739710"/>
                <a:ext cx="45678" cy="3441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599"/>
                    </a:moveTo>
                    <a:lnTo>
                      <a:pt x="21600" y="21599"/>
                    </a:lnTo>
                    <a:lnTo>
                      <a:pt x="21600" y="0"/>
                    </a:lnTo>
                    <a:lnTo>
                      <a:pt x="0" y="0"/>
                    </a:lnTo>
                    <a:cubicBezTo>
                      <a:pt x="0" y="0"/>
                      <a:pt x="0" y="21599"/>
                      <a:pt x="0" y="21599"/>
                    </a:cubicBezTo>
                    <a:close/>
                  </a:path>
                </a:pathLst>
              </a:custGeom>
              <a:solidFill>
                <a:schemeClr val="accent2"/>
              </a:solid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73" name="AutoShape 27"/>
              <p:cNvSpPr/>
              <p:nvPr/>
            </p:nvSpPr>
            <p:spPr bwMode="auto">
              <a:xfrm>
                <a:off x="7093457" y="4682768"/>
                <a:ext cx="45678" cy="3441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599"/>
                    </a:moveTo>
                    <a:lnTo>
                      <a:pt x="21600" y="21599"/>
                    </a:lnTo>
                    <a:lnTo>
                      <a:pt x="21600" y="0"/>
                    </a:lnTo>
                    <a:lnTo>
                      <a:pt x="0" y="0"/>
                    </a:lnTo>
                    <a:cubicBezTo>
                      <a:pt x="0" y="0"/>
                      <a:pt x="0" y="21599"/>
                      <a:pt x="0" y="21599"/>
                    </a:cubicBezTo>
                    <a:close/>
                  </a:path>
                </a:pathLst>
              </a:custGeom>
              <a:solidFill>
                <a:schemeClr val="accent2"/>
              </a:solid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grpSp>
      </p:grpSp>
      <p:grpSp>
        <p:nvGrpSpPr>
          <p:cNvPr id="11" name="Group 86"/>
          <p:cNvGrpSpPr/>
          <p:nvPr/>
        </p:nvGrpSpPr>
        <p:grpSpPr>
          <a:xfrm>
            <a:off x="7032864" y="1428742"/>
            <a:ext cx="1539664" cy="2884063"/>
            <a:chOff x="7032864" y="1428742"/>
            <a:chExt cx="1539664" cy="2884063"/>
          </a:xfrm>
        </p:grpSpPr>
        <p:sp>
          <p:nvSpPr>
            <p:cNvPr id="62" name="Rectangle 61"/>
            <p:cNvSpPr/>
            <p:nvPr/>
          </p:nvSpPr>
          <p:spPr>
            <a:xfrm>
              <a:off x="7032864" y="3143254"/>
              <a:ext cx="1539664" cy="1169551"/>
            </a:xfrm>
            <a:prstGeom prst="rect">
              <a:avLst/>
            </a:prstGeom>
          </p:spPr>
          <p:txBody>
            <a:bodyPr wrap="square">
              <a:spAutoFit/>
            </a:bodyPr>
            <a:lstStyle/>
            <a:p>
              <a:pPr algn="ctr"/>
              <a:r>
                <a:rPr lang="ms-MY" sz="1000" dirty="0">
                  <a:solidFill>
                    <a:schemeClr val="bg1">
                      <a:lumMod val="65000"/>
                    </a:schemeClr>
                  </a:solidFill>
                  <a:latin typeface="Open Sans Light" pitchFamily="34" charset="0"/>
                  <a:ea typeface="Open Sans Light" pitchFamily="34" charset="0"/>
                  <a:cs typeface="Open Sans Light" pitchFamily="34" charset="0"/>
                </a:rPr>
                <a:t>Lorem ipsum dolor sit amet, consectetur adipiscing elit. Praesent sodales odio sit amet odio tristique quis tempus odio Lorem ipsum dolor sit amet</a:t>
              </a:r>
            </a:p>
          </p:txBody>
        </p:sp>
        <p:sp>
          <p:nvSpPr>
            <p:cNvPr id="63" name="Rectangle 62"/>
            <p:cNvSpPr/>
            <p:nvPr/>
          </p:nvSpPr>
          <p:spPr>
            <a:xfrm>
              <a:off x="7318616" y="2786064"/>
              <a:ext cx="968535" cy="338554"/>
            </a:xfrm>
            <a:prstGeom prst="rect">
              <a:avLst/>
            </a:prstGeom>
          </p:spPr>
          <p:txBody>
            <a:bodyPr wrap="none">
              <a:spAutoFit/>
            </a:bodyPr>
            <a:lstStyle/>
            <a:p>
              <a:pPr algn="ctr"/>
              <a:r>
                <a:rPr lang="en-US" sz="1600" dirty="0">
                  <a:solidFill>
                    <a:schemeClr val="bg1">
                      <a:lumMod val="65000"/>
                    </a:schemeClr>
                  </a:solidFill>
                  <a:latin typeface="Open Sans" pitchFamily="34" charset="0"/>
                  <a:ea typeface="Open Sans" pitchFamily="34" charset="0"/>
                  <a:cs typeface="Open Sans" pitchFamily="34" charset="0"/>
                </a:rPr>
                <a:t>Package</a:t>
              </a:r>
            </a:p>
          </p:txBody>
        </p:sp>
        <p:cxnSp>
          <p:nvCxnSpPr>
            <p:cNvPr id="44" name="Straight Connector 43"/>
            <p:cNvCxnSpPr/>
            <p:nvPr/>
          </p:nvCxnSpPr>
          <p:spPr>
            <a:xfrm rot="5400000">
              <a:off x="7430314" y="2298136"/>
              <a:ext cx="714380" cy="1588"/>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45" name="Oval 44"/>
            <p:cNvSpPr/>
            <p:nvPr/>
          </p:nvSpPr>
          <p:spPr>
            <a:xfrm>
              <a:off x="7358082" y="1428742"/>
              <a:ext cx="883120" cy="883120"/>
            </a:xfrm>
            <a:prstGeom prst="ellipse">
              <a:avLst/>
            </a:prstGeom>
            <a:solidFill>
              <a:schemeClr val="bg1"/>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2" name="Group 82"/>
            <p:cNvGrpSpPr/>
            <p:nvPr/>
          </p:nvGrpSpPr>
          <p:grpSpPr>
            <a:xfrm>
              <a:off x="7621730" y="1714494"/>
              <a:ext cx="366051" cy="320373"/>
              <a:chOff x="3143240" y="4572014"/>
              <a:chExt cx="366051" cy="320373"/>
            </a:xfrm>
            <a:solidFill>
              <a:schemeClr val="accent6"/>
            </a:solidFill>
          </p:grpSpPr>
          <p:sp>
            <p:nvSpPr>
              <p:cNvPr id="74" name="AutoShape 103"/>
              <p:cNvSpPr/>
              <p:nvPr/>
            </p:nvSpPr>
            <p:spPr bwMode="auto">
              <a:xfrm>
                <a:off x="3200807" y="4628955"/>
                <a:ext cx="131403" cy="863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660" y="0"/>
                    </a:moveTo>
                    <a:cubicBezTo>
                      <a:pt x="9461" y="0"/>
                      <a:pt x="0" y="9233"/>
                      <a:pt x="0" y="20160"/>
                    </a:cubicBezTo>
                    <a:cubicBezTo>
                      <a:pt x="0" y="20954"/>
                      <a:pt x="420" y="21600"/>
                      <a:pt x="939" y="21600"/>
                    </a:cubicBezTo>
                    <a:cubicBezTo>
                      <a:pt x="1457" y="21600"/>
                      <a:pt x="1878" y="20954"/>
                      <a:pt x="1878" y="20160"/>
                    </a:cubicBezTo>
                    <a:cubicBezTo>
                      <a:pt x="1878" y="10956"/>
                      <a:pt x="10655" y="2880"/>
                      <a:pt x="20660" y="2880"/>
                    </a:cubicBezTo>
                    <a:cubicBezTo>
                      <a:pt x="21179" y="2880"/>
                      <a:pt x="21600" y="2234"/>
                      <a:pt x="21600" y="1440"/>
                    </a:cubicBezTo>
                    <a:cubicBezTo>
                      <a:pt x="21600" y="645"/>
                      <a:pt x="21179" y="0"/>
                      <a:pt x="20660" y="0"/>
                    </a:cubicBezTo>
                  </a:path>
                </a:pathLst>
              </a:custGeom>
              <a:solidFill>
                <a:schemeClr val="accent2"/>
              </a:solid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75" name="AutoShape 104"/>
              <p:cNvSpPr/>
              <p:nvPr/>
            </p:nvSpPr>
            <p:spPr bwMode="auto">
              <a:xfrm>
                <a:off x="3143240" y="4572014"/>
                <a:ext cx="366051" cy="32037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16971"/>
                    </a:moveTo>
                    <a:cubicBezTo>
                      <a:pt x="10181" y="16971"/>
                      <a:pt x="9546" y="16918"/>
                      <a:pt x="8912" y="16811"/>
                    </a:cubicBezTo>
                    <a:cubicBezTo>
                      <a:pt x="8847" y="16800"/>
                      <a:pt x="8781" y="16794"/>
                      <a:pt x="8716" y="16794"/>
                    </a:cubicBezTo>
                    <a:cubicBezTo>
                      <a:pt x="8315" y="16794"/>
                      <a:pt x="7931" y="16999"/>
                      <a:pt x="7673" y="17359"/>
                    </a:cubicBezTo>
                    <a:cubicBezTo>
                      <a:pt x="7384" y="17761"/>
                      <a:pt x="6563" y="18657"/>
                      <a:pt x="5591" y="19318"/>
                    </a:cubicBezTo>
                    <a:cubicBezTo>
                      <a:pt x="5854" y="18628"/>
                      <a:pt x="6060" y="17853"/>
                      <a:pt x="6074" y="17056"/>
                    </a:cubicBezTo>
                    <a:cubicBezTo>
                      <a:pt x="6078" y="17006"/>
                      <a:pt x="6080" y="16956"/>
                      <a:pt x="6080" y="16914"/>
                    </a:cubicBezTo>
                    <a:cubicBezTo>
                      <a:pt x="6080" y="16334"/>
                      <a:pt x="5796" y="15803"/>
                      <a:pt x="5344" y="15540"/>
                    </a:cubicBezTo>
                    <a:cubicBezTo>
                      <a:pt x="2843" y="14080"/>
                      <a:pt x="1349" y="11731"/>
                      <a:pt x="1349" y="9257"/>
                    </a:cubicBezTo>
                    <a:cubicBezTo>
                      <a:pt x="1349" y="5003"/>
                      <a:pt x="5588" y="1542"/>
                      <a:pt x="10800" y="1542"/>
                    </a:cubicBezTo>
                    <a:cubicBezTo>
                      <a:pt x="16011" y="1542"/>
                      <a:pt x="20249" y="5003"/>
                      <a:pt x="20249" y="9257"/>
                    </a:cubicBezTo>
                    <a:cubicBezTo>
                      <a:pt x="20249" y="13510"/>
                      <a:pt x="16011" y="16971"/>
                      <a:pt x="10800" y="16971"/>
                    </a:cubicBezTo>
                    <a:moveTo>
                      <a:pt x="10800" y="0"/>
                    </a:moveTo>
                    <a:cubicBezTo>
                      <a:pt x="4835" y="0"/>
                      <a:pt x="0" y="4144"/>
                      <a:pt x="0" y="9257"/>
                    </a:cubicBezTo>
                    <a:cubicBezTo>
                      <a:pt x="0" y="12440"/>
                      <a:pt x="1875" y="15248"/>
                      <a:pt x="4730" y="16914"/>
                    </a:cubicBezTo>
                    <a:cubicBezTo>
                      <a:pt x="4730" y="16935"/>
                      <a:pt x="4724" y="16949"/>
                      <a:pt x="4724" y="16971"/>
                    </a:cubicBezTo>
                    <a:cubicBezTo>
                      <a:pt x="4724" y="18354"/>
                      <a:pt x="3821" y="19843"/>
                      <a:pt x="3423" y="20625"/>
                    </a:cubicBezTo>
                    <a:lnTo>
                      <a:pt x="3425" y="20625"/>
                    </a:lnTo>
                    <a:cubicBezTo>
                      <a:pt x="3393" y="20709"/>
                      <a:pt x="3374" y="20802"/>
                      <a:pt x="3374" y="20900"/>
                    </a:cubicBezTo>
                    <a:cubicBezTo>
                      <a:pt x="3374" y="21287"/>
                      <a:pt x="3648" y="21600"/>
                      <a:pt x="3986" y="21600"/>
                    </a:cubicBezTo>
                    <a:cubicBezTo>
                      <a:pt x="4049" y="21600"/>
                      <a:pt x="4161" y="21580"/>
                      <a:pt x="4158" y="21590"/>
                    </a:cubicBezTo>
                    <a:cubicBezTo>
                      <a:pt x="6268" y="21195"/>
                      <a:pt x="8255" y="18979"/>
                      <a:pt x="8716" y="18338"/>
                    </a:cubicBezTo>
                    <a:cubicBezTo>
                      <a:pt x="9391" y="18451"/>
                      <a:pt x="10086" y="18514"/>
                      <a:pt x="10800" y="18514"/>
                    </a:cubicBezTo>
                    <a:cubicBezTo>
                      <a:pt x="16764" y="18514"/>
                      <a:pt x="21600" y="14369"/>
                      <a:pt x="21600" y="9257"/>
                    </a:cubicBezTo>
                    <a:cubicBezTo>
                      <a:pt x="21600" y="4144"/>
                      <a:pt x="16764" y="0"/>
                      <a:pt x="10800" y="0"/>
                    </a:cubicBezTo>
                  </a:path>
                </a:pathLst>
              </a:custGeom>
              <a:solidFill>
                <a:schemeClr val="accent2"/>
              </a:solid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grpSp>
      </p:grpSp>
      <p:grpSp>
        <p:nvGrpSpPr>
          <p:cNvPr id="13" name="Group 48"/>
          <p:cNvGrpSpPr/>
          <p:nvPr/>
        </p:nvGrpSpPr>
        <p:grpSpPr>
          <a:xfrm>
            <a:off x="2675146" y="1428742"/>
            <a:ext cx="1539664" cy="2884063"/>
            <a:chOff x="2675146" y="1428742"/>
            <a:chExt cx="1539664" cy="2884063"/>
          </a:xfrm>
        </p:grpSpPr>
        <p:sp>
          <p:nvSpPr>
            <p:cNvPr id="58" name="Rectangle 57"/>
            <p:cNvSpPr/>
            <p:nvPr/>
          </p:nvSpPr>
          <p:spPr>
            <a:xfrm>
              <a:off x="2675146" y="3143254"/>
              <a:ext cx="1539664" cy="1169551"/>
            </a:xfrm>
            <a:prstGeom prst="rect">
              <a:avLst/>
            </a:prstGeom>
          </p:spPr>
          <p:txBody>
            <a:bodyPr wrap="square">
              <a:spAutoFit/>
            </a:bodyPr>
            <a:lstStyle/>
            <a:p>
              <a:pPr algn="ctr"/>
              <a:r>
                <a:rPr lang="ms-MY" sz="1000" dirty="0">
                  <a:solidFill>
                    <a:schemeClr val="bg1">
                      <a:lumMod val="65000"/>
                    </a:schemeClr>
                  </a:solidFill>
                  <a:latin typeface="Open Sans Light" pitchFamily="34" charset="0"/>
                  <a:ea typeface="Open Sans Light" pitchFamily="34" charset="0"/>
                  <a:cs typeface="Open Sans Light" pitchFamily="34" charset="0"/>
                </a:rPr>
                <a:t>Lorem ipsum dolor sit amet, consectetur adipiscing elit. Praesent sodales odio sit amet odio tristique quis tempus odio Lorem ipsum dolor sit amet</a:t>
              </a:r>
            </a:p>
          </p:txBody>
        </p:sp>
        <p:sp>
          <p:nvSpPr>
            <p:cNvPr id="59" name="Rectangle 58"/>
            <p:cNvSpPr/>
            <p:nvPr/>
          </p:nvSpPr>
          <p:spPr>
            <a:xfrm>
              <a:off x="2960898" y="2786064"/>
              <a:ext cx="968535" cy="338554"/>
            </a:xfrm>
            <a:prstGeom prst="rect">
              <a:avLst/>
            </a:prstGeom>
          </p:spPr>
          <p:txBody>
            <a:bodyPr wrap="none">
              <a:spAutoFit/>
            </a:bodyPr>
            <a:lstStyle/>
            <a:p>
              <a:pPr algn="ctr"/>
              <a:r>
                <a:rPr lang="en-US" sz="1600" dirty="0">
                  <a:solidFill>
                    <a:schemeClr val="bg1">
                      <a:lumMod val="65000"/>
                    </a:schemeClr>
                  </a:solidFill>
                  <a:latin typeface="Open Sans" pitchFamily="34" charset="0"/>
                  <a:ea typeface="Open Sans" pitchFamily="34" charset="0"/>
                  <a:cs typeface="Open Sans" pitchFamily="34" charset="0"/>
                </a:rPr>
                <a:t>Package</a:t>
              </a:r>
            </a:p>
          </p:txBody>
        </p:sp>
        <p:grpSp>
          <p:nvGrpSpPr>
            <p:cNvPr id="14" name="Group 47"/>
            <p:cNvGrpSpPr/>
            <p:nvPr/>
          </p:nvGrpSpPr>
          <p:grpSpPr>
            <a:xfrm>
              <a:off x="3000364" y="1428742"/>
              <a:ext cx="883120" cy="1227378"/>
              <a:chOff x="3000364" y="1428742"/>
              <a:chExt cx="883120" cy="1227378"/>
            </a:xfrm>
          </p:grpSpPr>
          <p:cxnSp>
            <p:nvCxnSpPr>
              <p:cNvPr id="20" name="Straight Connector 19"/>
              <p:cNvCxnSpPr/>
              <p:nvPr/>
            </p:nvCxnSpPr>
            <p:spPr>
              <a:xfrm rot="5400000">
                <a:off x="3072596" y="2298136"/>
                <a:ext cx="714380" cy="1588"/>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1" name="Oval 20"/>
              <p:cNvSpPr/>
              <p:nvPr/>
            </p:nvSpPr>
            <p:spPr>
              <a:xfrm>
                <a:off x="3000364" y="1428742"/>
                <a:ext cx="883120" cy="88312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5" name="Group 81"/>
              <p:cNvGrpSpPr/>
              <p:nvPr/>
            </p:nvGrpSpPr>
            <p:grpSpPr>
              <a:xfrm>
                <a:off x="3251393" y="1753373"/>
                <a:ext cx="365425" cy="229016"/>
                <a:chOff x="2411138" y="4617692"/>
                <a:chExt cx="365425" cy="229016"/>
              </a:xfrm>
              <a:solidFill>
                <a:schemeClr val="bg1"/>
              </a:solidFill>
            </p:grpSpPr>
            <p:sp>
              <p:nvSpPr>
                <p:cNvPr id="76" name="AutoShape 105"/>
                <p:cNvSpPr/>
                <p:nvPr/>
              </p:nvSpPr>
              <p:spPr bwMode="auto">
                <a:xfrm>
                  <a:off x="2411138" y="4617692"/>
                  <a:ext cx="365425" cy="22901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19438"/>
                      </a:moveTo>
                      <a:cubicBezTo>
                        <a:pt x="7005" y="19438"/>
                        <a:pt x="3289" y="15988"/>
                        <a:pt x="1437" y="10797"/>
                      </a:cubicBezTo>
                      <a:cubicBezTo>
                        <a:pt x="3298" y="5598"/>
                        <a:pt x="7009" y="2161"/>
                        <a:pt x="10800" y="2161"/>
                      </a:cubicBezTo>
                      <a:cubicBezTo>
                        <a:pt x="14595" y="2161"/>
                        <a:pt x="18310" y="5611"/>
                        <a:pt x="20162" y="10802"/>
                      </a:cubicBezTo>
                      <a:cubicBezTo>
                        <a:pt x="18301" y="16000"/>
                        <a:pt x="14590" y="19438"/>
                        <a:pt x="10800" y="19438"/>
                      </a:cubicBezTo>
                      <a:moveTo>
                        <a:pt x="21576" y="10561"/>
                      </a:moveTo>
                      <a:cubicBezTo>
                        <a:pt x="21569" y="10516"/>
                        <a:pt x="21573" y="10467"/>
                        <a:pt x="21562" y="10423"/>
                      </a:cubicBezTo>
                      <a:cubicBezTo>
                        <a:pt x="21558" y="10406"/>
                        <a:pt x="21548" y="10395"/>
                        <a:pt x="21544" y="10378"/>
                      </a:cubicBezTo>
                      <a:cubicBezTo>
                        <a:pt x="21537" y="10352"/>
                        <a:pt x="21539" y="10322"/>
                        <a:pt x="21530" y="10297"/>
                      </a:cubicBezTo>
                      <a:cubicBezTo>
                        <a:pt x="19569" y="4298"/>
                        <a:pt x="15302" y="0"/>
                        <a:pt x="10800" y="0"/>
                      </a:cubicBezTo>
                      <a:cubicBezTo>
                        <a:pt x="6297" y="0"/>
                        <a:pt x="2030" y="4290"/>
                        <a:pt x="69" y="10290"/>
                      </a:cubicBezTo>
                      <a:cubicBezTo>
                        <a:pt x="61" y="10316"/>
                        <a:pt x="62" y="10344"/>
                        <a:pt x="55" y="10370"/>
                      </a:cubicBezTo>
                      <a:cubicBezTo>
                        <a:pt x="51" y="10387"/>
                        <a:pt x="41" y="10398"/>
                        <a:pt x="37" y="10415"/>
                      </a:cubicBezTo>
                      <a:cubicBezTo>
                        <a:pt x="26" y="10459"/>
                        <a:pt x="30" y="10508"/>
                        <a:pt x="24" y="10554"/>
                      </a:cubicBezTo>
                      <a:cubicBezTo>
                        <a:pt x="12" y="10635"/>
                        <a:pt x="0" y="10714"/>
                        <a:pt x="0" y="10796"/>
                      </a:cubicBezTo>
                      <a:cubicBezTo>
                        <a:pt x="0" y="10878"/>
                        <a:pt x="12" y="10955"/>
                        <a:pt x="24" y="11038"/>
                      </a:cubicBezTo>
                      <a:cubicBezTo>
                        <a:pt x="30" y="11083"/>
                        <a:pt x="26" y="11131"/>
                        <a:pt x="37" y="11175"/>
                      </a:cubicBezTo>
                      <a:cubicBezTo>
                        <a:pt x="41" y="11193"/>
                        <a:pt x="51" y="11204"/>
                        <a:pt x="55" y="11220"/>
                      </a:cubicBezTo>
                      <a:cubicBezTo>
                        <a:pt x="62" y="11247"/>
                        <a:pt x="61" y="11276"/>
                        <a:pt x="69" y="11302"/>
                      </a:cubicBezTo>
                      <a:cubicBezTo>
                        <a:pt x="2030" y="17300"/>
                        <a:pt x="6297" y="21599"/>
                        <a:pt x="10800" y="21599"/>
                      </a:cubicBezTo>
                      <a:cubicBezTo>
                        <a:pt x="15302" y="21599"/>
                        <a:pt x="19569" y="17308"/>
                        <a:pt x="21530" y="11309"/>
                      </a:cubicBezTo>
                      <a:cubicBezTo>
                        <a:pt x="21539" y="11283"/>
                        <a:pt x="21537" y="11255"/>
                        <a:pt x="21544" y="11228"/>
                      </a:cubicBezTo>
                      <a:cubicBezTo>
                        <a:pt x="21548" y="11212"/>
                        <a:pt x="21558" y="11201"/>
                        <a:pt x="21562" y="11183"/>
                      </a:cubicBezTo>
                      <a:cubicBezTo>
                        <a:pt x="21573" y="11139"/>
                        <a:pt x="21569" y="11089"/>
                        <a:pt x="21576" y="11044"/>
                      </a:cubicBezTo>
                      <a:cubicBezTo>
                        <a:pt x="21587" y="10963"/>
                        <a:pt x="21599" y="10885"/>
                        <a:pt x="21599" y="10803"/>
                      </a:cubicBezTo>
                      <a:cubicBezTo>
                        <a:pt x="21599" y="10721"/>
                        <a:pt x="21587" y="10642"/>
                        <a:pt x="21576" y="10561"/>
                      </a:cubicBezTo>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77" name="AutoShape 106"/>
                <p:cNvSpPr/>
                <p:nvPr/>
              </p:nvSpPr>
              <p:spPr bwMode="auto">
                <a:xfrm>
                  <a:off x="2548173" y="4686523"/>
                  <a:ext cx="51935" cy="5131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202" y="0"/>
                      </a:moveTo>
                      <a:cubicBezTo>
                        <a:pt x="19193" y="0"/>
                        <a:pt x="19183" y="4"/>
                        <a:pt x="19174" y="4"/>
                      </a:cubicBezTo>
                      <a:cubicBezTo>
                        <a:pt x="8585" y="23"/>
                        <a:pt x="0" y="8607"/>
                        <a:pt x="0" y="19198"/>
                      </a:cubicBezTo>
                      <a:cubicBezTo>
                        <a:pt x="0" y="20523"/>
                        <a:pt x="1076" y="21600"/>
                        <a:pt x="2402" y="21600"/>
                      </a:cubicBezTo>
                      <a:cubicBezTo>
                        <a:pt x="3722" y="21600"/>
                        <a:pt x="4799" y="20523"/>
                        <a:pt x="4799" y="19198"/>
                      </a:cubicBezTo>
                      <a:cubicBezTo>
                        <a:pt x="4799" y="11262"/>
                        <a:pt x="11262" y="4803"/>
                        <a:pt x="19202" y="4803"/>
                      </a:cubicBezTo>
                      <a:lnTo>
                        <a:pt x="19202" y="4798"/>
                      </a:lnTo>
                      <a:cubicBezTo>
                        <a:pt x="20523" y="4798"/>
                        <a:pt x="21599" y="3721"/>
                        <a:pt x="21599" y="2401"/>
                      </a:cubicBezTo>
                      <a:cubicBezTo>
                        <a:pt x="21599" y="1076"/>
                        <a:pt x="20523" y="0"/>
                        <a:pt x="19202" y="0"/>
                      </a:cubicBezTo>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78" name="AutoShape 107"/>
                <p:cNvSpPr/>
                <p:nvPr/>
              </p:nvSpPr>
              <p:spPr bwMode="auto">
                <a:xfrm>
                  <a:off x="2513756" y="4652107"/>
                  <a:ext cx="160186" cy="16018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20057"/>
                      </a:moveTo>
                      <a:cubicBezTo>
                        <a:pt x="5694" y="20057"/>
                        <a:pt x="1542" y="15905"/>
                        <a:pt x="1542" y="10800"/>
                      </a:cubicBezTo>
                      <a:cubicBezTo>
                        <a:pt x="1542" y="5694"/>
                        <a:pt x="5694" y="1542"/>
                        <a:pt x="10800" y="1542"/>
                      </a:cubicBezTo>
                      <a:cubicBezTo>
                        <a:pt x="15905" y="1542"/>
                        <a:pt x="20057" y="5694"/>
                        <a:pt x="20057" y="10800"/>
                      </a:cubicBezTo>
                      <a:cubicBezTo>
                        <a:pt x="20057" y="15905"/>
                        <a:pt x="15905" y="20057"/>
                        <a:pt x="10800" y="20057"/>
                      </a:cubicBezTo>
                      <a:moveTo>
                        <a:pt x="10800" y="0"/>
                      </a:moveTo>
                      <a:cubicBezTo>
                        <a:pt x="4834" y="0"/>
                        <a:pt x="0" y="4834"/>
                        <a:pt x="0" y="10800"/>
                      </a:cubicBezTo>
                      <a:cubicBezTo>
                        <a:pt x="0" y="16765"/>
                        <a:pt x="4834" y="21600"/>
                        <a:pt x="10800" y="21600"/>
                      </a:cubicBezTo>
                      <a:cubicBezTo>
                        <a:pt x="16765" y="21600"/>
                        <a:pt x="21599" y="16765"/>
                        <a:pt x="21599" y="10800"/>
                      </a:cubicBezTo>
                      <a:cubicBezTo>
                        <a:pt x="21599" y="4834"/>
                        <a:pt x="16765" y="0"/>
                        <a:pt x="10800" y="0"/>
                      </a:cubicBezTo>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grpSp>
        </p:grpSp>
      </p:grpSp>
      <p:grpSp>
        <p:nvGrpSpPr>
          <p:cNvPr id="16" name="Group 46"/>
          <p:cNvGrpSpPr/>
          <p:nvPr/>
        </p:nvGrpSpPr>
        <p:grpSpPr>
          <a:xfrm>
            <a:off x="532006" y="1428742"/>
            <a:ext cx="1539664" cy="2884063"/>
            <a:chOff x="532006" y="1428742"/>
            <a:chExt cx="1539664" cy="2884063"/>
          </a:xfrm>
        </p:grpSpPr>
        <p:sp>
          <p:nvSpPr>
            <p:cNvPr id="56" name="Rectangle 55"/>
            <p:cNvSpPr/>
            <p:nvPr/>
          </p:nvSpPr>
          <p:spPr>
            <a:xfrm>
              <a:off x="532006" y="3143254"/>
              <a:ext cx="1539664" cy="1169551"/>
            </a:xfrm>
            <a:prstGeom prst="rect">
              <a:avLst/>
            </a:prstGeom>
          </p:spPr>
          <p:txBody>
            <a:bodyPr wrap="square">
              <a:spAutoFit/>
            </a:bodyPr>
            <a:lstStyle/>
            <a:p>
              <a:pPr algn="ctr"/>
              <a:r>
                <a:rPr lang="ms-MY" sz="1000" dirty="0">
                  <a:solidFill>
                    <a:schemeClr val="bg1">
                      <a:lumMod val="65000"/>
                    </a:schemeClr>
                  </a:solidFill>
                  <a:latin typeface="Open Sans Light" pitchFamily="34" charset="0"/>
                  <a:ea typeface="Open Sans Light" pitchFamily="34" charset="0"/>
                  <a:cs typeface="Open Sans Light" pitchFamily="34" charset="0"/>
                </a:rPr>
                <a:t>Lorem ipsum dolor sit amet, consectetur adipiscing elit. Praesent sodales odio sit amet odio tristique quis tempus odio Lorem ipsum dolor sit amet</a:t>
              </a:r>
            </a:p>
          </p:txBody>
        </p:sp>
        <p:sp>
          <p:nvSpPr>
            <p:cNvPr id="57" name="Rectangle 56"/>
            <p:cNvSpPr/>
            <p:nvPr/>
          </p:nvSpPr>
          <p:spPr>
            <a:xfrm>
              <a:off x="817758" y="2786064"/>
              <a:ext cx="968535" cy="338554"/>
            </a:xfrm>
            <a:prstGeom prst="rect">
              <a:avLst/>
            </a:prstGeom>
          </p:spPr>
          <p:txBody>
            <a:bodyPr wrap="none">
              <a:spAutoFit/>
            </a:bodyPr>
            <a:lstStyle/>
            <a:p>
              <a:pPr algn="ctr"/>
              <a:r>
                <a:rPr lang="en-US" sz="1600" dirty="0">
                  <a:solidFill>
                    <a:schemeClr val="bg1">
                      <a:lumMod val="65000"/>
                    </a:schemeClr>
                  </a:solidFill>
                  <a:latin typeface="Open Sans" pitchFamily="34" charset="0"/>
                  <a:ea typeface="Open Sans" pitchFamily="34" charset="0"/>
                  <a:cs typeface="Open Sans" pitchFamily="34" charset="0"/>
                </a:rPr>
                <a:t>Package</a:t>
              </a:r>
            </a:p>
          </p:txBody>
        </p:sp>
        <p:grpSp>
          <p:nvGrpSpPr>
            <p:cNvPr id="17" name="Group 45"/>
            <p:cNvGrpSpPr/>
            <p:nvPr/>
          </p:nvGrpSpPr>
          <p:grpSpPr>
            <a:xfrm>
              <a:off x="857224" y="1428742"/>
              <a:ext cx="883120" cy="1227378"/>
              <a:chOff x="857224" y="1428742"/>
              <a:chExt cx="883120" cy="1227378"/>
            </a:xfrm>
          </p:grpSpPr>
          <p:cxnSp>
            <p:nvCxnSpPr>
              <p:cNvPr id="8" name="Straight Connector 7"/>
              <p:cNvCxnSpPr/>
              <p:nvPr/>
            </p:nvCxnSpPr>
            <p:spPr>
              <a:xfrm rot="5400000">
                <a:off x="929456" y="2298136"/>
                <a:ext cx="714380" cy="1588"/>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9" name="Oval 8"/>
              <p:cNvSpPr/>
              <p:nvPr/>
            </p:nvSpPr>
            <p:spPr>
              <a:xfrm>
                <a:off x="857224" y="1428742"/>
                <a:ext cx="883120" cy="883120"/>
              </a:xfrm>
              <a:prstGeom prst="ellipse">
                <a:avLst/>
              </a:prstGeom>
              <a:solidFill>
                <a:schemeClr val="bg1"/>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8" name="Group 80"/>
              <p:cNvGrpSpPr/>
              <p:nvPr/>
            </p:nvGrpSpPr>
            <p:grpSpPr>
              <a:xfrm>
                <a:off x="1167519" y="1684543"/>
                <a:ext cx="274694" cy="366676"/>
                <a:chOff x="1724713" y="4548862"/>
                <a:chExt cx="274694" cy="366676"/>
              </a:xfrm>
            </p:grpSpPr>
            <p:sp>
              <p:nvSpPr>
                <p:cNvPr id="79" name="AutoShape 108"/>
                <p:cNvSpPr/>
                <p:nvPr/>
              </p:nvSpPr>
              <p:spPr bwMode="auto">
                <a:xfrm>
                  <a:off x="1792917" y="4617692"/>
                  <a:ext cx="137660" cy="13766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1800"/>
                      </a:moveTo>
                      <a:cubicBezTo>
                        <a:pt x="15764" y="1800"/>
                        <a:pt x="19800" y="5835"/>
                        <a:pt x="19800" y="10800"/>
                      </a:cubicBezTo>
                      <a:cubicBezTo>
                        <a:pt x="19800" y="15764"/>
                        <a:pt x="15764" y="19800"/>
                        <a:pt x="10800" y="19800"/>
                      </a:cubicBezTo>
                      <a:cubicBezTo>
                        <a:pt x="5835" y="19800"/>
                        <a:pt x="1800" y="15764"/>
                        <a:pt x="1800" y="10800"/>
                      </a:cubicBezTo>
                      <a:cubicBezTo>
                        <a:pt x="1800" y="5835"/>
                        <a:pt x="5835" y="1800"/>
                        <a:pt x="10800" y="1800"/>
                      </a:cubicBezTo>
                      <a:moveTo>
                        <a:pt x="10800" y="21599"/>
                      </a:moveTo>
                      <a:cubicBezTo>
                        <a:pt x="16756" y="21599"/>
                        <a:pt x="21600" y="16756"/>
                        <a:pt x="21600" y="10800"/>
                      </a:cubicBezTo>
                      <a:cubicBezTo>
                        <a:pt x="21600" y="4843"/>
                        <a:pt x="16756" y="0"/>
                        <a:pt x="10800" y="0"/>
                      </a:cubicBezTo>
                      <a:cubicBezTo>
                        <a:pt x="4843" y="0"/>
                        <a:pt x="0" y="4843"/>
                        <a:pt x="0" y="10800"/>
                      </a:cubicBezTo>
                      <a:cubicBezTo>
                        <a:pt x="0" y="16756"/>
                        <a:pt x="4843" y="21599"/>
                        <a:pt x="10800" y="21599"/>
                      </a:cubicBezTo>
                    </a:path>
                  </a:pathLst>
                </a:custGeom>
                <a:solidFill>
                  <a:schemeClr val="accent2"/>
                </a:solid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80" name="AutoShape 109"/>
                <p:cNvSpPr/>
                <p:nvPr/>
              </p:nvSpPr>
              <p:spPr bwMode="auto">
                <a:xfrm>
                  <a:off x="1724713" y="4548862"/>
                  <a:ext cx="274694" cy="36667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904" y="20170"/>
                      </a:moveTo>
                      <a:cubicBezTo>
                        <a:pt x="10885" y="20184"/>
                        <a:pt x="10830" y="20215"/>
                        <a:pt x="10782" y="20237"/>
                      </a:cubicBezTo>
                      <a:cubicBezTo>
                        <a:pt x="10774" y="20218"/>
                        <a:pt x="10707" y="20178"/>
                        <a:pt x="10666" y="20147"/>
                      </a:cubicBezTo>
                      <a:cubicBezTo>
                        <a:pt x="7368" y="17300"/>
                        <a:pt x="1799" y="12497"/>
                        <a:pt x="1799" y="8101"/>
                      </a:cubicBezTo>
                      <a:cubicBezTo>
                        <a:pt x="1799" y="4378"/>
                        <a:pt x="5838" y="1350"/>
                        <a:pt x="10800" y="1350"/>
                      </a:cubicBezTo>
                      <a:cubicBezTo>
                        <a:pt x="15762" y="1350"/>
                        <a:pt x="19800" y="4378"/>
                        <a:pt x="19800" y="8101"/>
                      </a:cubicBezTo>
                      <a:cubicBezTo>
                        <a:pt x="19800" y="12497"/>
                        <a:pt x="14231" y="17300"/>
                        <a:pt x="10904" y="20170"/>
                      </a:cubicBezTo>
                      <a:moveTo>
                        <a:pt x="10800" y="0"/>
                      </a:moveTo>
                      <a:cubicBezTo>
                        <a:pt x="4844" y="0"/>
                        <a:pt x="0" y="3588"/>
                        <a:pt x="0" y="8101"/>
                      </a:cubicBezTo>
                      <a:cubicBezTo>
                        <a:pt x="0" y="12826"/>
                        <a:pt x="5400" y="17660"/>
                        <a:pt x="9337" y="21056"/>
                      </a:cubicBezTo>
                      <a:cubicBezTo>
                        <a:pt x="9352" y="21070"/>
                        <a:pt x="9984" y="21599"/>
                        <a:pt x="10766" y="21599"/>
                      </a:cubicBezTo>
                      <a:lnTo>
                        <a:pt x="10834" y="21599"/>
                      </a:lnTo>
                      <a:cubicBezTo>
                        <a:pt x="11615" y="21599"/>
                        <a:pt x="12247" y="21070"/>
                        <a:pt x="12262" y="21056"/>
                      </a:cubicBezTo>
                      <a:cubicBezTo>
                        <a:pt x="16200" y="17660"/>
                        <a:pt x="21599" y="12826"/>
                        <a:pt x="21599" y="8101"/>
                      </a:cubicBezTo>
                      <a:cubicBezTo>
                        <a:pt x="21599" y="3588"/>
                        <a:pt x="16755" y="0"/>
                        <a:pt x="10800" y="0"/>
                      </a:cubicBezTo>
                    </a:path>
                  </a:pathLst>
                </a:custGeom>
                <a:solidFill>
                  <a:schemeClr val="accent2"/>
                </a:solid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grpSp>
        </p:grpSp>
      </p:grpSp>
      <p:sp>
        <p:nvSpPr>
          <p:cNvPr id="85" name="Rectangle 84"/>
          <p:cNvSpPr/>
          <p:nvPr/>
        </p:nvSpPr>
        <p:spPr>
          <a:xfrm>
            <a:off x="8501090" y="214296"/>
            <a:ext cx="357190" cy="357172"/>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100" dirty="0">
                <a:latin typeface="Open Sans" pitchFamily="34" charset="0"/>
                <a:ea typeface="Open Sans" pitchFamily="34" charset="0"/>
                <a:cs typeface="Open Sans" pitchFamily="34" charset="0"/>
              </a:rPr>
              <a:t>12</a:t>
            </a:r>
          </a:p>
        </p:txBody>
      </p:sp>
      <p:grpSp>
        <p:nvGrpSpPr>
          <p:cNvPr id="51" name="组合 50"/>
          <p:cNvGrpSpPr/>
          <p:nvPr/>
        </p:nvGrpSpPr>
        <p:grpSpPr>
          <a:xfrm>
            <a:off x="2113124" y="181979"/>
            <a:ext cx="4917752" cy="789571"/>
            <a:chOff x="2113124" y="181979"/>
            <a:chExt cx="4917752" cy="789571"/>
          </a:xfrm>
        </p:grpSpPr>
        <p:sp>
          <p:nvSpPr>
            <p:cNvPr id="52" name="Rectangle 31"/>
            <p:cNvSpPr/>
            <p:nvPr/>
          </p:nvSpPr>
          <p:spPr>
            <a:xfrm>
              <a:off x="2904733" y="663773"/>
              <a:ext cx="3334534" cy="307777"/>
            </a:xfrm>
            <a:prstGeom prst="rect">
              <a:avLst/>
            </a:prstGeom>
          </p:spPr>
          <p:txBody>
            <a:bodyPr wrap="square">
              <a:spAutoFit/>
            </a:bodyPr>
            <a:lstStyle/>
            <a:p>
              <a:pPr algn="ctr"/>
              <a:r>
                <a:rPr lang="en-US" altLang="zh-CN" sz="1400" dirty="0">
                  <a:solidFill>
                    <a:schemeClr val="bg1">
                      <a:lumMod val="65000"/>
                    </a:schemeClr>
                  </a:solidFill>
                  <a:latin typeface="华文细黑" panose="02010600040101010101" pitchFamily="2" charset="-122"/>
                  <a:ea typeface="华文细黑" panose="02010600040101010101" pitchFamily="2" charset="-122"/>
                </a:rPr>
                <a:t>Add the subtitle of this title here</a:t>
              </a:r>
              <a:endParaRPr lang="id-ID" sz="1400" dirty="0">
                <a:solidFill>
                  <a:schemeClr val="bg1">
                    <a:lumMod val="65000"/>
                  </a:schemeClr>
                </a:solidFill>
                <a:latin typeface="华文细黑" panose="02010600040101010101" pitchFamily="2" charset="-122"/>
                <a:ea typeface="华文细黑" panose="02010600040101010101" pitchFamily="2" charset="-122"/>
                <a:cs typeface="Open Sans" pitchFamily="34" charset="0"/>
              </a:endParaRPr>
            </a:p>
          </p:txBody>
        </p:sp>
        <p:sp>
          <p:nvSpPr>
            <p:cNvPr id="53" name="Rectangle 33"/>
            <p:cNvSpPr/>
            <p:nvPr/>
          </p:nvSpPr>
          <p:spPr>
            <a:xfrm>
              <a:off x="2113124" y="181979"/>
              <a:ext cx="4917752" cy="584775"/>
            </a:xfrm>
            <a:prstGeom prst="rect">
              <a:avLst/>
            </a:prstGeom>
          </p:spPr>
          <p:txBody>
            <a:bodyPr wrap="square">
              <a:spAutoFit/>
            </a:bodyPr>
            <a:lstStyle/>
            <a:p>
              <a:pPr algn="ctr"/>
              <a:r>
                <a:rPr lang="en-US" sz="3200" dirty="0">
                  <a:solidFill>
                    <a:schemeClr val="bg1">
                      <a:lumMod val="65000"/>
                    </a:schemeClr>
                  </a:solidFill>
                  <a:latin typeface="Impact" panose="020B0806030902050204" pitchFamily="34" charset="0"/>
                  <a:ea typeface="Open Sans" pitchFamily="34" charset="0"/>
                  <a:cs typeface="Open Sans" pitchFamily="34" charset="0"/>
                </a:rPr>
                <a:t>ADD YOUR TITLE HERE</a:t>
              </a:r>
              <a:endParaRPr lang="id-ID" sz="3200" dirty="0">
                <a:solidFill>
                  <a:schemeClr val="bg1">
                    <a:lumMod val="65000"/>
                  </a:schemeClr>
                </a:solidFill>
                <a:latin typeface="Impact" panose="020B0806030902050204" pitchFamily="34" charset="0"/>
                <a:ea typeface="Open Sans" pitchFamily="34" charset="0"/>
                <a:cs typeface="Open Sans" pitchFamily="34" charset="0"/>
              </a:endParaRPr>
            </a:p>
          </p:txBody>
        </p:sp>
        <p:cxnSp>
          <p:nvCxnSpPr>
            <p:cNvPr id="54" name="Straight Connector 34"/>
            <p:cNvCxnSpPr/>
            <p:nvPr/>
          </p:nvCxnSpPr>
          <p:spPr>
            <a:xfrm rot="5400000">
              <a:off x="2448058" y="467595"/>
              <a:ext cx="286546" cy="1062"/>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55" name="Straight Connector 35"/>
            <p:cNvCxnSpPr/>
            <p:nvPr/>
          </p:nvCxnSpPr>
          <p:spPr>
            <a:xfrm rot="5400000">
              <a:off x="6409396" y="467595"/>
              <a:ext cx="286546" cy="1062"/>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spTree>
  </p:cSld>
  <p:clrMapOvr>
    <a:masterClrMapping/>
  </p:clrMapOvr>
  <p:transition spd="slow" advTm="3000">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1" fill="hold" nodeType="after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slide(fromTop)">
                                      <p:cBhvr>
                                        <p:cTn id="7" dur="500"/>
                                        <p:tgtEl>
                                          <p:spTgt spid="16"/>
                                        </p:tgtEl>
                                      </p:cBhvr>
                                    </p:animEffect>
                                  </p:childTnLst>
                                </p:cTn>
                              </p:par>
                            </p:childTnLst>
                          </p:cTn>
                        </p:par>
                        <p:par>
                          <p:cTn id="8" fill="hold">
                            <p:stCondLst>
                              <p:cond delay="500"/>
                            </p:stCondLst>
                            <p:childTnLst>
                              <p:par>
                                <p:cTn id="9" presetID="12" presetClass="entr" presetSubtype="1" fill="hold" nodeType="afterEffect">
                                  <p:stCondLst>
                                    <p:cond delay="0"/>
                                  </p:stCondLst>
                                  <p:childTnLst>
                                    <p:set>
                                      <p:cBhvr>
                                        <p:cTn id="10" dur="1" fill="hold">
                                          <p:stCondLst>
                                            <p:cond delay="0"/>
                                          </p:stCondLst>
                                        </p:cTn>
                                        <p:tgtEl>
                                          <p:spTgt spid="13"/>
                                        </p:tgtEl>
                                        <p:attrNameLst>
                                          <p:attrName>style.visibility</p:attrName>
                                        </p:attrNameLst>
                                      </p:cBhvr>
                                      <p:to>
                                        <p:strVal val="visible"/>
                                      </p:to>
                                    </p:set>
                                    <p:animEffect transition="in" filter="slide(fromTop)">
                                      <p:cBhvr>
                                        <p:cTn id="11" dur="500"/>
                                        <p:tgtEl>
                                          <p:spTgt spid="13"/>
                                        </p:tgtEl>
                                      </p:cBhvr>
                                    </p:animEffect>
                                  </p:childTnLst>
                                </p:cTn>
                              </p:par>
                            </p:childTnLst>
                          </p:cTn>
                        </p:par>
                        <p:par>
                          <p:cTn id="12" fill="hold">
                            <p:stCondLst>
                              <p:cond delay="1000"/>
                            </p:stCondLst>
                            <p:childTnLst>
                              <p:par>
                                <p:cTn id="13" presetID="12" presetClass="entr" presetSubtype="1" fill="hold" nodeType="afterEffect">
                                  <p:stCondLst>
                                    <p:cond delay="0"/>
                                  </p:stCondLst>
                                  <p:childTnLst>
                                    <p:set>
                                      <p:cBhvr>
                                        <p:cTn id="14" dur="1" fill="hold">
                                          <p:stCondLst>
                                            <p:cond delay="0"/>
                                          </p:stCondLst>
                                        </p:cTn>
                                        <p:tgtEl>
                                          <p:spTgt spid="7"/>
                                        </p:tgtEl>
                                        <p:attrNameLst>
                                          <p:attrName>style.visibility</p:attrName>
                                        </p:attrNameLst>
                                      </p:cBhvr>
                                      <p:to>
                                        <p:strVal val="visible"/>
                                      </p:to>
                                    </p:set>
                                    <p:animEffect transition="in" filter="slide(fromTop)">
                                      <p:cBhvr>
                                        <p:cTn id="15" dur="500"/>
                                        <p:tgtEl>
                                          <p:spTgt spid="7"/>
                                        </p:tgtEl>
                                      </p:cBhvr>
                                    </p:animEffect>
                                  </p:childTnLst>
                                </p:cTn>
                              </p:par>
                            </p:childTnLst>
                          </p:cTn>
                        </p:par>
                        <p:par>
                          <p:cTn id="16" fill="hold">
                            <p:stCondLst>
                              <p:cond delay="1500"/>
                            </p:stCondLst>
                            <p:childTnLst>
                              <p:par>
                                <p:cTn id="17" presetID="12" presetClass="entr" presetSubtype="1" fill="hold" nodeType="afterEffect">
                                  <p:stCondLst>
                                    <p:cond delay="0"/>
                                  </p:stCondLst>
                                  <p:childTnLst>
                                    <p:set>
                                      <p:cBhvr>
                                        <p:cTn id="18" dur="1" fill="hold">
                                          <p:stCondLst>
                                            <p:cond delay="0"/>
                                          </p:stCondLst>
                                        </p:cTn>
                                        <p:tgtEl>
                                          <p:spTgt spid="11"/>
                                        </p:tgtEl>
                                        <p:attrNameLst>
                                          <p:attrName>style.visibility</p:attrName>
                                        </p:attrNameLst>
                                      </p:cBhvr>
                                      <p:to>
                                        <p:strVal val="visible"/>
                                      </p:to>
                                    </p:set>
                                    <p:animEffect transition="in" filter="slide(fromTop)">
                                      <p:cBhvr>
                                        <p:cTn id="19"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331"/>
          <p:cNvGrpSpPr/>
          <p:nvPr/>
        </p:nvGrpSpPr>
        <p:grpSpPr>
          <a:xfrm>
            <a:off x="428596" y="1357304"/>
            <a:ext cx="3031676" cy="3031676"/>
            <a:chOff x="428596" y="1357304"/>
            <a:chExt cx="3031676" cy="3031676"/>
          </a:xfrm>
        </p:grpSpPr>
        <p:sp>
          <p:nvSpPr>
            <p:cNvPr id="33" name="Oval 32"/>
            <p:cNvSpPr/>
            <p:nvPr/>
          </p:nvSpPr>
          <p:spPr>
            <a:xfrm>
              <a:off x="428596" y="1357304"/>
              <a:ext cx="3031676" cy="3031676"/>
            </a:xfrm>
            <a:prstGeom prst="ellipse">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 name="Group 44"/>
            <p:cNvGrpSpPr/>
            <p:nvPr/>
          </p:nvGrpSpPr>
          <p:grpSpPr>
            <a:xfrm>
              <a:off x="816862" y="1653033"/>
              <a:ext cx="2158764" cy="2407338"/>
              <a:chOff x="3557587" y="2728912"/>
              <a:chExt cx="1792288" cy="1998663"/>
            </a:xfrm>
          </p:grpSpPr>
          <p:sp>
            <p:nvSpPr>
              <p:cNvPr id="46" name="Freeform 3254"/>
              <p:cNvSpPr/>
              <p:nvPr/>
            </p:nvSpPr>
            <p:spPr bwMode="auto">
              <a:xfrm>
                <a:off x="4060825" y="3489325"/>
                <a:ext cx="803275" cy="354013"/>
              </a:xfrm>
              <a:custGeom>
                <a:avLst/>
                <a:gdLst/>
                <a:ahLst/>
                <a:cxnLst>
                  <a:cxn ang="0">
                    <a:pos x="2" y="446"/>
                  </a:cxn>
                  <a:cxn ang="0">
                    <a:pos x="1012" y="6"/>
                  </a:cxn>
                  <a:cxn ang="0">
                    <a:pos x="1008" y="0"/>
                  </a:cxn>
                  <a:cxn ang="0">
                    <a:pos x="0" y="441"/>
                  </a:cxn>
                  <a:cxn ang="0">
                    <a:pos x="2" y="446"/>
                  </a:cxn>
                </a:cxnLst>
                <a:rect l="0" t="0" r="r" b="b"/>
                <a:pathLst>
                  <a:path w="1012" h="446">
                    <a:moveTo>
                      <a:pt x="2" y="446"/>
                    </a:moveTo>
                    <a:lnTo>
                      <a:pt x="1012" y="6"/>
                    </a:lnTo>
                    <a:lnTo>
                      <a:pt x="1008" y="0"/>
                    </a:lnTo>
                    <a:lnTo>
                      <a:pt x="0" y="441"/>
                    </a:lnTo>
                    <a:lnTo>
                      <a:pt x="2" y="446"/>
                    </a:lnTo>
                    <a:close/>
                  </a:path>
                </a:pathLst>
              </a:custGeom>
              <a:solidFill>
                <a:srgbClr val="000000"/>
              </a:solidFill>
              <a:ln w="9525">
                <a:noFill/>
                <a:round/>
              </a:ln>
            </p:spPr>
            <p:txBody>
              <a:bodyPr vert="horz" wrap="square" lIns="91440" tIns="45720" rIns="91440" bIns="45720" numCol="1" anchor="t" anchorCtr="0" compatLnSpc="1"/>
              <a:lstStyle/>
              <a:p>
                <a:endParaRPr lang="en-US"/>
              </a:p>
            </p:txBody>
          </p:sp>
          <p:sp>
            <p:nvSpPr>
              <p:cNvPr id="47" name="Freeform 3255"/>
              <p:cNvSpPr/>
              <p:nvPr/>
            </p:nvSpPr>
            <p:spPr bwMode="auto">
              <a:xfrm>
                <a:off x="4060825" y="3489325"/>
                <a:ext cx="803275" cy="354013"/>
              </a:xfrm>
              <a:custGeom>
                <a:avLst/>
                <a:gdLst/>
                <a:ahLst/>
                <a:cxnLst>
                  <a:cxn ang="0">
                    <a:pos x="2" y="446"/>
                  </a:cxn>
                  <a:cxn ang="0">
                    <a:pos x="1012" y="6"/>
                  </a:cxn>
                  <a:cxn ang="0">
                    <a:pos x="1008" y="0"/>
                  </a:cxn>
                  <a:cxn ang="0">
                    <a:pos x="0" y="441"/>
                  </a:cxn>
                  <a:cxn ang="0">
                    <a:pos x="2" y="446"/>
                  </a:cxn>
                </a:cxnLst>
                <a:rect l="0" t="0" r="r" b="b"/>
                <a:pathLst>
                  <a:path w="1012" h="446">
                    <a:moveTo>
                      <a:pt x="2" y="446"/>
                    </a:moveTo>
                    <a:lnTo>
                      <a:pt x="1012" y="6"/>
                    </a:lnTo>
                    <a:lnTo>
                      <a:pt x="1008" y="0"/>
                    </a:lnTo>
                    <a:lnTo>
                      <a:pt x="0" y="441"/>
                    </a:lnTo>
                    <a:lnTo>
                      <a:pt x="2" y="446"/>
                    </a:lnTo>
                  </a:path>
                </a:pathLst>
              </a:custGeom>
              <a:noFill/>
              <a:ln w="9525">
                <a:noFill/>
                <a:round/>
              </a:ln>
            </p:spPr>
            <p:txBody>
              <a:bodyPr vert="horz" wrap="square" lIns="91440" tIns="45720" rIns="91440" bIns="45720" numCol="1" anchor="t" anchorCtr="0" compatLnSpc="1"/>
              <a:lstStyle/>
              <a:p>
                <a:endParaRPr lang="en-US"/>
              </a:p>
            </p:txBody>
          </p:sp>
          <p:sp>
            <p:nvSpPr>
              <p:cNvPr id="48" name="Freeform 3256"/>
              <p:cNvSpPr/>
              <p:nvPr/>
            </p:nvSpPr>
            <p:spPr bwMode="auto">
              <a:xfrm>
                <a:off x="4090987" y="3562350"/>
                <a:ext cx="803275" cy="354013"/>
              </a:xfrm>
              <a:custGeom>
                <a:avLst/>
                <a:gdLst/>
                <a:ahLst/>
                <a:cxnLst>
                  <a:cxn ang="0">
                    <a:pos x="1" y="446"/>
                  </a:cxn>
                  <a:cxn ang="0">
                    <a:pos x="1011" y="5"/>
                  </a:cxn>
                  <a:cxn ang="0">
                    <a:pos x="1008" y="0"/>
                  </a:cxn>
                  <a:cxn ang="0">
                    <a:pos x="0" y="439"/>
                  </a:cxn>
                  <a:cxn ang="0">
                    <a:pos x="1" y="446"/>
                  </a:cxn>
                </a:cxnLst>
                <a:rect l="0" t="0" r="r" b="b"/>
                <a:pathLst>
                  <a:path w="1011" h="446">
                    <a:moveTo>
                      <a:pt x="1" y="446"/>
                    </a:moveTo>
                    <a:lnTo>
                      <a:pt x="1011" y="5"/>
                    </a:lnTo>
                    <a:lnTo>
                      <a:pt x="1008" y="0"/>
                    </a:lnTo>
                    <a:lnTo>
                      <a:pt x="0" y="439"/>
                    </a:lnTo>
                    <a:lnTo>
                      <a:pt x="1" y="446"/>
                    </a:lnTo>
                    <a:close/>
                  </a:path>
                </a:pathLst>
              </a:custGeom>
              <a:solidFill>
                <a:srgbClr val="000000"/>
              </a:solidFill>
              <a:ln w="9525">
                <a:noFill/>
                <a:round/>
              </a:ln>
            </p:spPr>
            <p:txBody>
              <a:bodyPr vert="horz" wrap="square" lIns="91440" tIns="45720" rIns="91440" bIns="45720" numCol="1" anchor="t" anchorCtr="0" compatLnSpc="1"/>
              <a:lstStyle/>
              <a:p>
                <a:endParaRPr lang="en-US"/>
              </a:p>
            </p:txBody>
          </p:sp>
          <p:sp>
            <p:nvSpPr>
              <p:cNvPr id="49" name="Freeform 3257"/>
              <p:cNvSpPr/>
              <p:nvPr/>
            </p:nvSpPr>
            <p:spPr bwMode="auto">
              <a:xfrm>
                <a:off x="4090987" y="3562350"/>
                <a:ext cx="803275" cy="354013"/>
              </a:xfrm>
              <a:custGeom>
                <a:avLst/>
                <a:gdLst/>
                <a:ahLst/>
                <a:cxnLst>
                  <a:cxn ang="0">
                    <a:pos x="1" y="446"/>
                  </a:cxn>
                  <a:cxn ang="0">
                    <a:pos x="1011" y="5"/>
                  </a:cxn>
                  <a:cxn ang="0">
                    <a:pos x="1008" y="0"/>
                  </a:cxn>
                  <a:cxn ang="0">
                    <a:pos x="0" y="439"/>
                  </a:cxn>
                  <a:cxn ang="0">
                    <a:pos x="1" y="446"/>
                  </a:cxn>
                </a:cxnLst>
                <a:rect l="0" t="0" r="r" b="b"/>
                <a:pathLst>
                  <a:path w="1011" h="446">
                    <a:moveTo>
                      <a:pt x="1" y="446"/>
                    </a:moveTo>
                    <a:lnTo>
                      <a:pt x="1011" y="5"/>
                    </a:lnTo>
                    <a:lnTo>
                      <a:pt x="1008" y="0"/>
                    </a:lnTo>
                    <a:lnTo>
                      <a:pt x="0" y="439"/>
                    </a:lnTo>
                    <a:lnTo>
                      <a:pt x="1" y="446"/>
                    </a:lnTo>
                  </a:path>
                </a:pathLst>
              </a:custGeom>
              <a:noFill/>
              <a:ln w="9525">
                <a:noFill/>
                <a:round/>
              </a:ln>
            </p:spPr>
            <p:txBody>
              <a:bodyPr vert="horz" wrap="square" lIns="91440" tIns="45720" rIns="91440" bIns="45720" numCol="1" anchor="t" anchorCtr="0" compatLnSpc="1"/>
              <a:lstStyle/>
              <a:p>
                <a:endParaRPr lang="en-US"/>
              </a:p>
            </p:txBody>
          </p:sp>
          <p:sp>
            <p:nvSpPr>
              <p:cNvPr id="50" name="Freeform 3258"/>
              <p:cNvSpPr/>
              <p:nvPr/>
            </p:nvSpPr>
            <p:spPr bwMode="auto">
              <a:xfrm>
                <a:off x="4121150" y="3638550"/>
                <a:ext cx="803275" cy="354013"/>
              </a:xfrm>
              <a:custGeom>
                <a:avLst/>
                <a:gdLst/>
                <a:ahLst/>
                <a:cxnLst>
                  <a:cxn ang="0">
                    <a:pos x="3" y="446"/>
                  </a:cxn>
                  <a:cxn ang="0">
                    <a:pos x="1011" y="5"/>
                  </a:cxn>
                  <a:cxn ang="0">
                    <a:pos x="1008" y="0"/>
                  </a:cxn>
                  <a:cxn ang="0">
                    <a:pos x="0" y="439"/>
                  </a:cxn>
                  <a:cxn ang="0">
                    <a:pos x="3" y="446"/>
                  </a:cxn>
                </a:cxnLst>
                <a:rect l="0" t="0" r="r" b="b"/>
                <a:pathLst>
                  <a:path w="1011" h="446">
                    <a:moveTo>
                      <a:pt x="3" y="446"/>
                    </a:moveTo>
                    <a:lnTo>
                      <a:pt x="1011" y="5"/>
                    </a:lnTo>
                    <a:lnTo>
                      <a:pt x="1008" y="0"/>
                    </a:lnTo>
                    <a:lnTo>
                      <a:pt x="0" y="439"/>
                    </a:lnTo>
                    <a:lnTo>
                      <a:pt x="3" y="446"/>
                    </a:lnTo>
                    <a:close/>
                  </a:path>
                </a:pathLst>
              </a:custGeom>
              <a:solidFill>
                <a:srgbClr val="000000"/>
              </a:solidFill>
              <a:ln w="9525">
                <a:noFill/>
                <a:round/>
              </a:ln>
            </p:spPr>
            <p:txBody>
              <a:bodyPr vert="horz" wrap="square" lIns="91440" tIns="45720" rIns="91440" bIns="45720" numCol="1" anchor="t" anchorCtr="0" compatLnSpc="1"/>
              <a:lstStyle/>
              <a:p>
                <a:endParaRPr lang="en-US"/>
              </a:p>
            </p:txBody>
          </p:sp>
          <p:sp>
            <p:nvSpPr>
              <p:cNvPr id="51" name="Freeform 3259"/>
              <p:cNvSpPr/>
              <p:nvPr/>
            </p:nvSpPr>
            <p:spPr bwMode="auto">
              <a:xfrm>
                <a:off x="4121150" y="3638550"/>
                <a:ext cx="803275" cy="354013"/>
              </a:xfrm>
              <a:custGeom>
                <a:avLst/>
                <a:gdLst/>
                <a:ahLst/>
                <a:cxnLst>
                  <a:cxn ang="0">
                    <a:pos x="3" y="446"/>
                  </a:cxn>
                  <a:cxn ang="0">
                    <a:pos x="1011" y="5"/>
                  </a:cxn>
                  <a:cxn ang="0">
                    <a:pos x="1008" y="0"/>
                  </a:cxn>
                  <a:cxn ang="0">
                    <a:pos x="0" y="439"/>
                  </a:cxn>
                  <a:cxn ang="0">
                    <a:pos x="3" y="446"/>
                  </a:cxn>
                </a:cxnLst>
                <a:rect l="0" t="0" r="r" b="b"/>
                <a:pathLst>
                  <a:path w="1011" h="446">
                    <a:moveTo>
                      <a:pt x="3" y="446"/>
                    </a:moveTo>
                    <a:lnTo>
                      <a:pt x="1011" y="5"/>
                    </a:lnTo>
                    <a:lnTo>
                      <a:pt x="1008" y="0"/>
                    </a:lnTo>
                    <a:lnTo>
                      <a:pt x="0" y="439"/>
                    </a:lnTo>
                    <a:lnTo>
                      <a:pt x="3" y="446"/>
                    </a:lnTo>
                  </a:path>
                </a:pathLst>
              </a:custGeom>
              <a:noFill/>
              <a:ln w="9525">
                <a:noFill/>
                <a:round/>
              </a:ln>
            </p:spPr>
            <p:txBody>
              <a:bodyPr vert="horz" wrap="square" lIns="91440" tIns="45720" rIns="91440" bIns="45720" numCol="1" anchor="t" anchorCtr="0" compatLnSpc="1"/>
              <a:lstStyle/>
              <a:p>
                <a:endParaRPr lang="en-US"/>
              </a:p>
            </p:txBody>
          </p:sp>
          <p:sp>
            <p:nvSpPr>
              <p:cNvPr id="52" name="Freeform 3260"/>
              <p:cNvSpPr/>
              <p:nvPr/>
            </p:nvSpPr>
            <p:spPr bwMode="auto">
              <a:xfrm>
                <a:off x="4152900" y="3714750"/>
                <a:ext cx="803275" cy="354013"/>
              </a:xfrm>
              <a:custGeom>
                <a:avLst/>
                <a:gdLst/>
                <a:ahLst/>
                <a:cxnLst>
                  <a:cxn ang="0">
                    <a:pos x="3" y="446"/>
                  </a:cxn>
                  <a:cxn ang="0">
                    <a:pos x="1011" y="7"/>
                  </a:cxn>
                  <a:cxn ang="0">
                    <a:pos x="1010" y="0"/>
                  </a:cxn>
                  <a:cxn ang="0">
                    <a:pos x="0" y="442"/>
                  </a:cxn>
                  <a:cxn ang="0">
                    <a:pos x="3" y="446"/>
                  </a:cxn>
                </a:cxnLst>
                <a:rect l="0" t="0" r="r" b="b"/>
                <a:pathLst>
                  <a:path w="1011" h="446">
                    <a:moveTo>
                      <a:pt x="3" y="446"/>
                    </a:moveTo>
                    <a:lnTo>
                      <a:pt x="1011" y="7"/>
                    </a:lnTo>
                    <a:lnTo>
                      <a:pt x="1010" y="0"/>
                    </a:lnTo>
                    <a:lnTo>
                      <a:pt x="0" y="442"/>
                    </a:lnTo>
                    <a:lnTo>
                      <a:pt x="3" y="446"/>
                    </a:lnTo>
                    <a:close/>
                  </a:path>
                </a:pathLst>
              </a:custGeom>
              <a:solidFill>
                <a:srgbClr val="000000"/>
              </a:solidFill>
              <a:ln w="9525">
                <a:noFill/>
                <a:round/>
              </a:ln>
            </p:spPr>
            <p:txBody>
              <a:bodyPr vert="horz" wrap="square" lIns="91440" tIns="45720" rIns="91440" bIns="45720" numCol="1" anchor="t" anchorCtr="0" compatLnSpc="1"/>
              <a:lstStyle/>
              <a:p>
                <a:endParaRPr lang="en-US"/>
              </a:p>
            </p:txBody>
          </p:sp>
          <p:sp>
            <p:nvSpPr>
              <p:cNvPr id="53" name="Freeform 3261"/>
              <p:cNvSpPr/>
              <p:nvPr/>
            </p:nvSpPr>
            <p:spPr bwMode="auto">
              <a:xfrm>
                <a:off x="4152900" y="3714750"/>
                <a:ext cx="803275" cy="354013"/>
              </a:xfrm>
              <a:custGeom>
                <a:avLst/>
                <a:gdLst/>
                <a:ahLst/>
                <a:cxnLst>
                  <a:cxn ang="0">
                    <a:pos x="3" y="446"/>
                  </a:cxn>
                  <a:cxn ang="0">
                    <a:pos x="1011" y="7"/>
                  </a:cxn>
                  <a:cxn ang="0">
                    <a:pos x="1010" y="0"/>
                  </a:cxn>
                  <a:cxn ang="0">
                    <a:pos x="0" y="442"/>
                  </a:cxn>
                  <a:cxn ang="0">
                    <a:pos x="3" y="446"/>
                  </a:cxn>
                </a:cxnLst>
                <a:rect l="0" t="0" r="r" b="b"/>
                <a:pathLst>
                  <a:path w="1011" h="446">
                    <a:moveTo>
                      <a:pt x="3" y="446"/>
                    </a:moveTo>
                    <a:lnTo>
                      <a:pt x="1011" y="7"/>
                    </a:lnTo>
                    <a:lnTo>
                      <a:pt x="1010" y="0"/>
                    </a:lnTo>
                    <a:lnTo>
                      <a:pt x="0" y="442"/>
                    </a:lnTo>
                    <a:lnTo>
                      <a:pt x="3" y="446"/>
                    </a:lnTo>
                  </a:path>
                </a:pathLst>
              </a:custGeom>
              <a:noFill/>
              <a:ln w="9525">
                <a:noFill/>
                <a:round/>
              </a:ln>
            </p:spPr>
            <p:txBody>
              <a:bodyPr vert="horz" wrap="square" lIns="91440" tIns="45720" rIns="91440" bIns="45720" numCol="1" anchor="t" anchorCtr="0" compatLnSpc="1"/>
              <a:lstStyle/>
              <a:p>
                <a:endParaRPr lang="en-US"/>
              </a:p>
            </p:txBody>
          </p:sp>
          <p:sp>
            <p:nvSpPr>
              <p:cNvPr id="54" name="Freeform 3262"/>
              <p:cNvSpPr/>
              <p:nvPr/>
            </p:nvSpPr>
            <p:spPr bwMode="auto">
              <a:xfrm>
                <a:off x="4183062" y="3786187"/>
                <a:ext cx="801688" cy="354013"/>
              </a:xfrm>
              <a:custGeom>
                <a:avLst/>
                <a:gdLst/>
                <a:ahLst/>
                <a:cxnLst>
                  <a:cxn ang="0">
                    <a:pos x="2" y="447"/>
                  </a:cxn>
                  <a:cxn ang="0">
                    <a:pos x="1012" y="5"/>
                  </a:cxn>
                  <a:cxn ang="0">
                    <a:pos x="1008" y="0"/>
                  </a:cxn>
                  <a:cxn ang="0">
                    <a:pos x="0" y="440"/>
                  </a:cxn>
                  <a:cxn ang="0">
                    <a:pos x="2" y="447"/>
                  </a:cxn>
                </a:cxnLst>
                <a:rect l="0" t="0" r="r" b="b"/>
                <a:pathLst>
                  <a:path w="1012" h="447">
                    <a:moveTo>
                      <a:pt x="2" y="447"/>
                    </a:moveTo>
                    <a:lnTo>
                      <a:pt x="1012" y="5"/>
                    </a:lnTo>
                    <a:lnTo>
                      <a:pt x="1008" y="0"/>
                    </a:lnTo>
                    <a:lnTo>
                      <a:pt x="0" y="440"/>
                    </a:lnTo>
                    <a:lnTo>
                      <a:pt x="2" y="447"/>
                    </a:lnTo>
                    <a:close/>
                  </a:path>
                </a:pathLst>
              </a:custGeom>
              <a:solidFill>
                <a:srgbClr val="000000"/>
              </a:solidFill>
              <a:ln w="9525">
                <a:noFill/>
                <a:round/>
              </a:ln>
            </p:spPr>
            <p:txBody>
              <a:bodyPr vert="horz" wrap="square" lIns="91440" tIns="45720" rIns="91440" bIns="45720" numCol="1" anchor="t" anchorCtr="0" compatLnSpc="1"/>
              <a:lstStyle/>
              <a:p>
                <a:endParaRPr lang="en-US"/>
              </a:p>
            </p:txBody>
          </p:sp>
          <p:sp>
            <p:nvSpPr>
              <p:cNvPr id="55" name="Freeform 3263"/>
              <p:cNvSpPr/>
              <p:nvPr/>
            </p:nvSpPr>
            <p:spPr bwMode="auto">
              <a:xfrm>
                <a:off x="4183062" y="3786187"/>
                <a:ext cx="801688" cy="354013"/>
              </a:xfrm>
              <a:custGeom>
                <a:avLst/>
                <a:gdLst/>
                <a:ahLst/>
                <a:cxnLst>
                  <a:cxn ang="0">
                    <a:pos x="2" y="447"/>
                  </a:cxn>
                  <a:cxn ang="0">
                    <a:pos x="1012" y="5"/>
                  </a:cxn>
                  <a:cxn ang="0">
                    <a:pos x="1008" y="0"/>
                  </a:cxn>
                  <a:cxn ang="0">
                    <a:pos x="0" y="440"/>
                  </a:cxn>
                  <a:cxn ang="0">
                    <a:pos x="2" y="447"/>
                  </a:cxn>
                </a:cxnLst>
                <a:rect l="0" t="0" r="r" b="b"/>
                <a:pathLst>
                  <a:path w="1012" h="447">
                    <a:moveTo>
                      <a:pt x="2" y="447"/>
                    </a:moveTo>
                    <a:lnTo>
                      <a:pt x="1012" y="5"/>
                    </a:lnTo>
                    <a:lnTo>
                      <a:pt x="1008" y="0"/>
                    </a:lnTo>
                    <a:lnTo>
                      <a:pt x="0" y="440"/>
                    </a:lnTo>
                    <a:lnTo>
                      <a:pt x="2" y="447"/>
                    </a:lnTo>
                  </a:path>
                </a:pathLst>
              </a:custGeom>
              <a:noFill/>
              <a:ln w="9525">
                <a:noFill/>
                <a:round/>
              </a:ln>
            </p:spPr>
            <p:txBody>
              <a:bodyPr vert="horz" wrap="square" lIns="91440" tIns="45720" rIns="91440" bIns="45720" numCol="1" anchor="t" anchorCtr="0" compatLnSpc="1"/>
              <a:lstStyle/>
              <a:p>
                <a:endParaRPr lang="en-US"/>
              </a:p>
            </p:txBody>
          </p:sp>
          <p:sp>
            <p:nvSpPr>
              <p:cNvPr id="56" name="Freeform 3264"/>
              <p:cNvSpPr/>
              <p:nvPr/>
            </p:nvSpPr>
            <p:spPr bwMode="auto">
              <a:xfrm>
                <a:off x="4213225" y="3860800"/>
                <a:ext cx="803275" cy="355600"/>
              </a:xfrm>
              <a:custGeom>
                <a:avLst/>
                <a:gdLst/>
                <a:ahLst/>
                <a:cxnLst>
                  <a:cxn ang="0">
                    <a:pos x="4" y="448"/>
                  </a:cxn>
                  <a:cxn ang="0">
                    <a:pos x="1012" y="6"/>
                  </a:cxn>
                  <a:cxn ang="0">
                    <a:pos x="1009" y="0"/>
                  </a:cxn>
                  <a:cxn ang="0">
                    <a:pos x="0" y="441"/>
                  </a:cxn>
                  <a:cxn ang="0">
                    <a:pos x="4" y="448"/>
                  </a:cxn>
                </a:cxnLst>
                <a:rect l="0" t="0" r="r" b="b"/>
                <a:pathLst>
                  <a:path w="1012" h="448">
                    <a:moveTo>
                      <a:pt x="4" y="448"/>
                    </a:moveTo>
                    <a:lnTo>
                      <a:pt x="1012" y="6"/>
                    </a:lnTo>
                    <a:lnTo>
                      <a:pt x="1009" y="0"/>
                    </a:lnTo>
                    <a:lnTo>
                      <a:pt x="0" y="441"/>
                    </a:lnTo>
                    <a:lnTo>
                      <a:pt x="4" y="448"/>
                    </a:lnTo>
                    <a:close/>
                  </a:path>
                </a:pathLst>
              </a:custGeom>
              <a:solidFill>
                <a:srgbClr val="000000"/>
              </a:solidFill>
              <a:ln w="9525">
                <a:noFill/>
                <a:round/>
              </a:ln>
            </p:spPr>
            <p:txBody>
              <a:bodyPr vert="horz" wrap="square" lIns="91440" tIns="45720" rIns="91440" bIns="45720" numCol="1" anchor="t" anchorCtr="0" compatLnSpc="1"/>
              <a:lstStyle/>
              <a:p>
                <a:endParaRPr lang="en-US"/>
              </a:p>
            </p:txBody>
          </p:sp>
          <p:sp>
            <p:nvSpPr>
              <p:cNvPr id="57" name="Freeform 3265"/>
              <p:cNvSpPr/>
              <p:nvPr/>
            </p:nvSpPr>
            <p:spPr bwMode="auto">
              <a:xfrm>
                <a:off x="4213225" y="3860800"/>
                <a:ext cx="803275" cy="355600"/>
              </a:xfrm>
              <a:custGeom>
                <a:avLst/>
                <a:gdLst/>
                <a:ahLst/>
                <a:cxnLst>
                  <a:cxn ang="0">
                    <a:pos x="4" y="448"/>
                  </a:cxn>
                  <a:cxn ang="0">
                    <a:pos x="1012" y="6"/>
                  </a:cxn>
                  <a:cxn ang="0">
                    <a:pos x="1009" y="0"/>
                  </a:cxn>
                  <a:cxn ang="0">
                    <a:pos x="0" y="441"/>
                  </a:cxn>
                  <a:cxn ang="0">
                    <a:pos x="4" y="448"/>
                  </a:cxn>
                </a:cxnLst>
                <a:rect l="0" t="0" r="r" b="b"/>
                <a:pathLst>
                  <a:path w="1012" h="448">
                    <a:moveTo>
                      <a:pt x="4" y="448"/>
                    </a:moveTo>
                    <a:lnTo>
                      <a:pt x="1012" y="6"/>
                    </a:lnTo>
                    <a:lnTo>
                      <a:pt x="1009" y="0"/>
                    </a:lnTo>
                    <a:lnTo>
                      <a:pt x="0" y="441"/>
                    </a:lnTo>
                    <a:lnTo>
                      <a:pt x="4" y="448"/>
                    </a:lnTo>
                  </a:path>
                </a:pathLst>
              </a:custGeom>
              <a:noFill/>
              <a:ln w="9525">
                <a:noFill/>
                <a:round/>
              </a:ln>
            </p:spPr>
            <p:txBody>
              <a:bodyPr vert="horz" wrap="square" lIns="91440" tIns="45720" rIns="91440" bIns="45720" numCol="1" anchor="t" anchorCtr="0" compatLnSpc="1"/>
              <a:lstStyle/>
              <a:p>
                <a:endParaRPr lang="en-US"/>
              </a:p>
            </p:txBody>
          </p:sp>
          <p:sp>
            <p:nvSpPr>
              <p:cNvPr id="58" name="Freeform 3266"/>
              <p:cNvSpPr/>
              <p:nvPr/>
            </p:nvSpPr>
            <p:spPr bwMode="auto">
              <a:xfrm>
                <a:off x="4244975" y="3937000"/>
                <a:ext cx="801688" cy="355600"/>
              </a:xfrm>
              <a:custGeom>
                <a:avLst/>
                <a:gdLst/>
                <a:ahLst/>
                <a:cxnLst>
                  <a:cxn ang="0">
                    <a:pos x="4" y="446"/>
                  </a:cxn>
                  <a:cxn ang="0">
                    <a:pos x="1012" y="6"/>
                  </a:cxn>
                  <a:cxn ang="0">
                    <a:pos x="1010" y="0"/>
                  </a:cxn>
                  <a:cxn ang="0">
                    <a:pos x="0" y="441"/>
                  </a:cxn>
                  <a:cxn ang="0">
                    <a:pos x="4" y="446"/>
                  </a:cxn>
                </a:cxnLst>
                <a:rect l="0" t="0" r="r" b="b"/>
                <a:pathLst>
                  <a:path w="1012" h="446">
                    <a:moveTo>
                      <a:pt x="4" y="446"/>
                    </a:moveTo>
                    <a:lnTo>
                      <a:pt x="1012" y="6"/>
                    </a:lnTo>
                    <a:lnTo>
                      <a:pt x="1010" y="0"/>
                    </a:lnTo>
                    <a:lnTo>
                      <a:pt x="0" y="441"/>
                    </a:lnTo>
                    <a:lnTo>
                      <a:pt x="4" y="446"/>
                    </a:lnTo>
                    <a:close/>
                  </a:path>
                </a:pathLst>
              </a:custGeom>
              <a:solidFill>
                <a:srgbClr val="000000"/>
              </a:solidFill>
              <a:ln w="9525">
                <a:noFill/>
                <a:round/>
              </a:ln>
            </p:spPr>
            <p:txBody>
              <a:bodyPr vert="horz" wrap="square" lIns="91440" tIns="45720" rIns="91440" bIns="45720" numCol="1" anchor="t" anchorCtr="0" compatLnSpc="1"/>
              <a:lstStyle/>
              <a:p>
                <a:endParaRPr lang="en-US"/>
              </a:p>
            </p:txBody>
          </p:sp>
          <p:sp>
            <p:nvSpPr>
              <p:cNvPr id="59" name="Freeform 3267"/>
              <p:cNvSpPr/>
              <p:nvPr/>
            </p:nvSpPr>
            <p:spPr bwMode="auto">
              <a:xfrm>
                <a:off x="4244975" y="3937000"/>
                <a:ext cx="801688" cy="355600"/>
              </a:xfrm>
              <a:custGeom>
                <a:avLst/>
                <a:gdLst/>
                <a:ahLst/>
                <a:cxnLst>
                  <a:cxn ang="0">
                    <a:pos x="4" y="446"/>
                  </a:cxn>
                  <a:cxn ang="0">
                    <a:pos x="1012" y="6"/>
                  </a:cxn>
                  <a:cxn ang="0">
                    <a:pos x="1010" y="0"/>
                  </a:cxn>
                  <a:cxn ang="0">
                    <a:pos x="0" y="441"/>
                  </a:cxn>
                  <a:cxn ang="0">
                    <a:pos x="4" y="446"/>
                  </a:cxn>
                </a:cxnLst>
                <a:rect l="0" t="0" r="r" b="b"/>
                <a:pathLst>
                  <a:path w="1012" h="446">
                    <a:moveTo>
                      <a:pt x="4" y="446"/>
                    </a:moveTo>
                    <a:lnTo>
                      <a:pt x="1012" y="6"/>
                    </a:lnTo>
                    <a:lnTo>
                      <a:pt x="1010" y="0"/>
                    </a:lnTo>
                    <a:lnTo>
                      <a:pt x="0" y="441"/>
                    </a:lnTo>
                    <a:lnTo>
                      <a:pt x="4" y="446"/>
                    </a:lnTo>
                  </a:path>
                </a:pathLst>
              </a:custGeom>
              <a:noFill/>
              <a:ln w="9525">
                <a:noFill/>
                <a:round/>
              </a:ln>
            </p:spPr>
            <p:txBody>
              <a:bodyPr vert="horz" wrap="square" lIns="91440" tIns="45720" rIns="91440" bIns="45720" numCol="1" anchor="t" anchorCtr="0" compatLnSpc="1"/>
              <a:lstStyle/>
              <a:p>
                <a:endParaRPr lang="en-US"/>
              </a:p>
            </p:txBody>
          </p:sp>
          <p:sp>
            <p:nvSpPr>
              <p:cNvPr id="60" name="Freeform 3268"/>
              <p:cNvSpPr/>
              <p:nvPr/>
            </p:nvSpPr>
            <p:spPr bwMode="auto">
              <a:xfrm>
                <a:off x="4273550" y="4011612"/>
                <a:ext cx="803275" cy="354013"/>
              </a:xfrm>
              <a:custGeom>
                <a:avLst/>
                <a:gdLst/>
                <a:ahLst/>
                <a:cxnLst>
                  <a:cxn ang="0">
                    <a:pos x="3" y="446"/>
                  </a:cxn>
                  <a:cxn ang="0">
                    <a:pos x="1011" y="5"/>
                  </a:cxn>
                  <a:cxn ang="0">
                    <a:pos x="1010" y="0"/>
                  </a:cxn>
                  <a:cxn ang="0">
                    <a:pos x="0" y="439"/>
                  </a:cxn>
                  <a:cxn ang="0">
                    <a:pos x="3" y="446"/>
                  </a:cxn>
                </a:cxnLst>
                <a:rect l="0" t="0" r="r" b="b"/>
                <a:pathLst>
                  <a:path w="1011" h="446">
                    <a:moveTo>
                      <a:pt x="3" y="446"/>
                    </a:moveTo>
                    <a:lnTo>
                      <a:pt x="1011" y="5"/>
                    </a:lnTo>
                    <a:lnTo>
                      <a:pt x="1010" y="0"/>
                    </a:lnTo>
                    <a:lnTo>
                      <a:pt x="0" y="439"/>
                    </a:lnTo>
                    <a:lnTo>
                      <a:pt x="3" y="446"/>
                    </a:lnTo>
                    <a:close/>
                  </a:path>
                </a:pathLst>
              </a:custGeom>
              <a:solidFill>
                <a:srgbClr val="000000"/>
              </a:solidFill>
              <a:ln w="9525">
                <a:noFill/>
                <a:round/>
              </a:ln>
            </p:spPr>
            <p:txBody>
              <a:bodyPr vert="horz" wrap="square" lIns="91440" tIns="45720" rIns="91440" bIns="45720" numCol="1" anchor="t" anchorCtr="0" compatLnSpc="1"/>
              <a:lstStyle/>
              <a:p>
                <a:endParaRPr lang="en-US"/>
              </a:p>
            </p:txBody>
          </p:sp>
          <p:sp>
            <p:nvSpPr>
              <p:cNvPr id="61" name="Freeform 3269"/>
              <p:cNvSpPr/>
              <p:nvPr/>
            </p:nvSpPr>
            <p:spPr bwMode="auto">
              <a:xfrm>
                <a:off x="4273550" y="4011612"/>
                <a:ext cx="803275" cy="354013"/>
              </a:xfrm>
              <a:custGeom>
                <a:avLst/>
                <a:gdLst/>
                <a:ahLst/>
                <a:cxnLst>
                  <a:cxn ang="0">
                    <a:pos x="3" y="446"/>
                  </a:cxn>
                  <a:cxn ang="0">
                    <a:pos x="1011" y="5"/>
                  </a:cxn>
                  <a:cxn ang="0">
                    <a:pos x="1010" y="0"/>
                  </a:cxn>
                  <a:cxn ang="0">
                    <a:pos x="0" y="439"/>
                  </a:cxn>
                  <a:cxn ang="0">
                    <a:pos x="3" y="446"/>
                  </a:cxn>
                </a:cxnLst>
                <a:rect l="0" t="0" r="r" b="b"/>
                <a:pathLst>
                  <a:path w="1011" h="446">
                    <a:moveTo>
                      <a:pt x="3" y="446"/>
                    </a:moveTo>
                    <a:lnTo>
                      <a:pt x="1011" y="5"/>
                    </a:lnTo>
                    <a:lnTo>
                      <a:pt x="1010" y="0"/>
                    </a:lnTo>
                    <a:lnTo>
                      <a:pt x="0" y="439"/>
                    </a:lnTo>
                    <a:lnTo>
                      <a:pt x="3" y="446"/>
                    </a:lnTo>
                  </a:path>
                </a:pathLst>
              </a:custGeom>
              <a:noFill/>
              <a:ln w="9525">
                <a:noFill/>
                <a:round/>
              </a:ln>
            </p:spPr>
            <p:txBody>
              <a:bodyPr vert="horz" wrap="square" lIns="91440" tIns="45720" rIns="91440" bIns="45720" numCol="1" anchor="t" anchorCtr="0" compatLnSpc="1"/>
              <a:lstStyle/>
              <a:p>
                <a:endParaRPr lang="en-US"/>
              </a:p>
            </p:txBody>
          </p:sp>
          <p:sp>
            <p:nvSpPr>
              <p:cNvPr id="62" name="Freeform 3273"/>
              <p:cNvSpPr>
                <a:spLocks noEditPoints="1"/>
              </p:cNvSpPr>
              <p:nvPr/>
            </p:nvSpPr>
            <p:spPr bwMode="auto">
              <a:xfrm>
                <a:off x="3557587" y="2728912"/>
                <a:ext cx="1122363" cy="1998663"/>
              </a:xfrm>
              <a:custGeom>
                <a:avLst/>
                <a:gdLst/>
                <a:ahLst/>
                <a:cxnLst>
                  <a:cxn ang="0">
                    <a:pos x="617" y="241"/>
                  </a:cxn>
                  <a:cxn ang="0">
                    <a:pos x="617" y="241"/>
                  </a:cxn>
                  <a:cxn ang="0">
                    <a:pos x="605" y="241"/>
                  </a:cxn>
                  <a:cxn ang="0">
                    <a:pos x="591" y="235"/>
                  </a:cxn>
                  <a:cxn ang="0">
                    <a:pos x="583" y="223"/>
                  </a:cxn>
                  <a:cxn ang="0">
                    <a:pos x="581" y="217"/>
                  </a:cxn>
                  <a:cxn ang="0">
                    <a:pos x="583" y="202"/>
                  </a:cxn>
                  <a:cxn ang="0">
                    <a:pos x="586" y="196"/>
                  </a:cxn>
                  <a:cxn ang="0">
                    <a:pos x="596" y="181"/>
                  </a:cxn>
                  <a:cxn ang="0">
                    <a:pos x="602" y="178"/>
                  </a:cxn>
                  <a:cxn ang="0">
                    <a:pos x="612" y="171"/>
                  </a:cxn>
                  <a:cxn ang="0">
                    <a:pos x="630" y="166"/>
                  </a:cxn>
                  <a:cxn ang="0">
                    <a:pos x="635" y="166"/>
                  </a:cxn>
                  <a:cxn ang="0">
                    <a:pos x="648" y="168"/>
                  </a:cxn>
                  <a:cxn ang="0">
                    <a:pos x="654" y="171"/>
                  </a:cxn>
                  <a:cxn ang="0">
                    <a:pos x="666" y="179"/>
                  </a:cxn>
                  <a:cxn ang="0">
                    <a:pos x="669" y="186"/>
                  </a:cxn>
                  <a:cxn ang="0">
                    <a:pos x="671" y="199"/>
                  </a:cxn>
                  <a:cxn ang="0">
                    <a:pos x="667" y="214"/>
                  </a:cxn>
                  <a:cxn ang="0">
                    <a:pos x="659" y="223"/>
                  </a:cxn>
                  <a:cxn ang="0">
                    <a:pos x="658" y="225"/>
                  </a:cxn>
                  <a:cxn ang="0">
                    <a:pos x="656" y="228"/>
                  </a:cxn>
                  <a:cxn ang="0">
                    <a:pos x="658" y="235"/>
                  </a:cxn>
                  <a:cxn ang="0">
                    <a:pos x="646" y="310"/>
                  </a:cxn>
                  <a:cxn ang="0">
                    <a:pos x="627" y="249"/>
                  </a:cxn>
                  <a:cxn ang="0">
                    <a:pos x="623" y="243"/>
                  </a:cxn>
                  <a:cxn ang="0">
                    <a:pos x="618" y="241"/>
                  </a:cxn>
                  <a:cxn ang="0">
                    <a:pos x="618" y="241"/>
                  </a:cxn>
                  <a:cxn ang="0">
                    <a:pos x="617" y="241"/>
                  </a:cxn>
                  <a:cxn ang="0">
                    <a:pos x="804" y="261"/>
                  </a:cxn>
                  <a:cxn ang="0">
                    <a:pos x="697" y="287"/>
                  </a:cxn>
                  <a:cxn ang="0">
                    <a:pos x="666" y="233"/>
                  </a:cxn>
                  <a:cxn ang="0">
                    <a:pos x="664" y="230"/>
                  </a:cxn>
                  <a:cxn ang="0">
                    <a:pos x="666" y="228"/>
                  </a:cxn>
                  <a:cxn ang="0">
                    <a:pos x="679" y="207"/>
                  </a:cxn>
                  <a:cxn ang="0">
                    <a:pos x="679" y="189"/>
                  </a:cxn>
                  <a:cxn ang="0">
                    <a:pos x="677" y="183"/>
                  </a:cxn>
                  <a:cxn ang="0">
                    <a:pos x="669" y="173"/>
                  </a:cxn>
                  <a:cxn ang="0">
                    <a:pos x="648" y="160"/>
                  </a:cxn>
                  <a:cxn ang="0">
                    <a:pos x="635" y="158"/>
                  </a:cxn>
                  <a:cxn ang="0">
                    <a:pos x="620" y="161"/>
                  </a:cxn>
                  <a:cxn ang="0">
                    <a:pos x="609" y="165"/>
                  </a:cxn>
                  <a:cxn ang="0">
                    <a:pos x="597" y="171"/>
                  </a:cxn>
                  <a:cxn ang="0">
                    <a:pos x="584" y="183"/>
                  </a:cxn>
                  <a:cxn ang="0">
                    <a:pos x="576" y="196"/>
                  </a:cxn>
                  <a:cxn ang="0">
                    <a:pos x="573" y="210"/>
                  </a:cxn>
                  <a:cxn ang="0">
                    <a:pos x="576" y="227"/>
                  </a:cxn>
                  <a:cxn ang="0">
                    <a:pos x="579" y="232"/>
                  </a:cxn>
                  <a:cxn ang="0">
                    <a:pos x="592" y="243"/>
                  </a:cxn>
                  <a:cxn ang="0">
                    <a:pos x="617" y="249"/>
                  </a:cxn>
                  <a:cxn ang="0">
                    <a:pos x="617" y="249"/>
                  </a:cxn>
                  <a:cxn ang="0">
                    <a:pos x="617" y="249"/>
                  </a:cxn>
                  <a:cxn ang="0">
                    <a:pos x="618" y="249"/>
                  </a:cxn>
                  <a:cxn ang="0">
                    <a:pos x="638" y="313"/>
                  </a:cxn>
                  <a:cxn ang="0">
                    <a:pos x="544" y="373"/>
                  </a:cxn>
                  <a:cxn ang="0">
                    <a:pos x="825" y="2518"/>
                  </a:cxn>
                  <a:cxn ang="0">
                    <a:pos x="22" y="608"/>
                  </a:cxn>
                  <a:cxn ang="0">
                    <a:pos x="1408" y="0"/>
                  </a:cxn>
                </a:cxnLst>
                <a:rect l="0" t="0" r="r" b="b"/>
                <a:pathLst>
                  <a:path w="1413" h="2518">
                    <a:moveTo>
                      <a:pt x="617" y="241"/>
                    </a:moveTo>
                    <a:lnTo>
                      <a:pt x="617" y="241"/>
                    </a:lnTo>
                    <a:lnTo>
                      <a:pt x="617" y="241"/>
                    </a:lnTo>
                    <a:lnTo>
                      <a:pt x="617" y="241"/>
                    </a:lnTo>
                    <a:lnTo>
                      <a:pt x="605" y="241"/>
                    </a:lnTo>
                    <a:lnTo>
                      <a:pt x="605" y="241"/>
                    </a:lnTo>
                    <a:lnTo>
                      <a:pt x="597" y="238"/>
                    </a:lnTo>
                    <a:lnTo>
                      <a:pt x="591" y="235"/>
                    </a:lnTo>
                    <a:lnTo>
                      <a:pt x="586" y="228"/>
                    </a:lnTo>
                    <a:lnTo>
                      <a:pt x="583" y="223"/>
                    </a:lnTo>
                    <a:lnTo>
                      <a:pt x="583" y="223"/>
                    </a:lnTo>
                    <a:lnTo>
                      <a:pt x="581" y="217"/>
                    </a:lnTo>
                    <a:lnTo>
                      <a:pt x="581" y="209"/>
                    </a:lnTo>
                    <a:lnTo>
                      <a:pt x="583" y="202"/>
                    </a:lnTo>
                    <a:lnTo>
                      <a:pt x="586" y="196"/>
                    </a:lnTo>
                    <a:lnTo>
                      <a:pt x="586" y="196"/>
                    </a:lnTo>
                    <a:lnTo>
                      <a:pt x="589" y="188"/>
                    </a:lnTo>
                    <a:lnTo>
                      <a:pt x="596" y="181"/>
                    </a:lnTo>
                    <a:lnTo>
                      <a:pt x="596" y="181"/>
                    </a:lnTo>
                    <a:lnTo>
                      <a:pt x="602" y="178"/>
                    </a:lnTo>
                    <a:lnTo>
                      <a:pt x="612" y="171"/>
                    </a:lnTo>
                    <a:lnTo>
                      <a:pt x="612" y="171"/>
                    </a:lnTo>
                    <a:lnTo>
                      <a:pt x="623" y="168"/>
                    </a:lnTo>
                    <a:lnTo>
                      <a:pt x="630" y="166"/>
                    </a:lnTo>
                    <a:lnTo>
                      <a:pt x="630" y="166"/>
                    </a:lnTo>
                    <a:lnTo>
                      <a:pt x="635" y="166"/>
                    </a:lnTo>
                    <a:lnTo>
                      <a:pt x="635" y="166"/>
                    </a:lnTo>
                    <a:lnTo>
                      <a:pt x="648" y="168"/>
                    </a:lnTo>
                    <a:lnTo>
                      <a:pt x="648" y="168"/>
                    </a:lnTo>
                    <a:lnTo>
                      <a:pt x="654" y="171"/>
                    </a:lnTo>
                    <a:lnTo>
                      <a:pt x="661" y="175"/>
                    </a:lnTo>
                    <a:lnTo>
                      <a:pt x="666" y="179"/>
                    </a:lnTo>
                    <a:lnTo>
                      <a:pt x="669" y="186"/>
                    </a:lnTo>
                    <a:lnTo>
                      <a:pt x="669" y="186"/>
                    </a:lnTo>
                    <a:lnTo>
                      <a:pt x="671" y="192"/>
                    </a:lnTo>
                    <a:lnTo>
                      <a:pt x="671" y="199"/>
                    </a:lnTo>
                    <a:lnTo>
                      <a:pt x="671" y="207"/>
                    </a:lnTo>
                    <a:lnTo>
                      <a:pt x="667" y="214"/>
                    </a:lnTo>
                    <a:lnTo>
                      <a:pt x="667" y="214"/>
                    </a:lnTo>
                    <a:lnTo>
                      <a:pt x="659" y="223"/>
                    </a:lnTo>
                    <a:lnTo>
                      <a:pt x="659" y="223"/>
                    </a:lnTo>
                    <a:lnTo>
                      <a:pt x="658" y="225"/>
                    </a:lnTo>
                    <a:lnTo>
                      <a:pt x="656" y="228"/>
                    </a:lnTo>
                    <a:lnTo>
                      <a:pt x="656" y="228"/>
                    </a:lnTo>
                    <a:lnTo>
                      <a:pt x="658" y="233"/>
                    </a:lnTo>
                    <a:lnTo>
                      <a:pt x="658" y="235"/>
                    </a:lnTo>
                    <a:lnTo>
                      <a:pt x="689" y="290"/>
                    </a:lnTo>
                    <a:lnTo>
                      <a:pt x="646" y="310"/>
                    </a:lnTo>
                    <a:lnTo>
                      <a:pt x="627" y="249"/>
                    </a:lnTo>
                    <a:lnTo>
                      <a:pt x="627" y="249"/>
                    </a:lnTo>
                    <a:lnTo>
                      <a:pt x="627" y="246"/>
                    </a:lnTo>
                    <a:lnTo>
                      <a:pt x="623" y="243"/>
                    </a:lnTo>
                    <a:lnTo>
                      <a:pt x="623" y="243"/>
                    </a:lnTo>
                    <a:lnTo>
                      <a:pt x="618" y="241"/>
                    </a:lnTo>
                    <a:lnTo>
                      <a:pt x="618" y="241"/>
                    </a:lnTo>
                    <a:lnTo>
                      <a:pt x="618" y="241"/>
                    </a:lnTo>
                    <a:lnTo>
                      <a:pt x="618" y="241"/>
                    </a:lnTo>
                    <a:lnTo>
                      <a:pt x="617" y="241"/>
                    </a:lnTo>
                    <a:close/>
                    <a:moveTo>
                      <a:pt x="1408" y="0"/>
                    </a:moveTo>
                    <a:lnTo>
                      <a:pt x="804" y="261"/>
                    </a:lnTo>
                    <a:lnTo>
                      <a:pt x="796" y="245"/>
                    </a:lnTo>
                    <a:lnTo>
                      <a:pt x="697" y="287"/>
                    </a:lnTo>
                    <a:lnTo>
                      <a:pt x="666" y="233"/>
                    </a:lnTo>
                    <a:lnTo>
                      <a:pt x="666" y="233"/>
                    </a:lnTo>
                    <a:lnTo>
                      <a:pt x="664" y="230"/>
                    </a:lnTo>
                    <a:lnTo>
                      <a:pt x="664" y="230"/>
                    </a:lnTo>
                    <a:lnTo>
                      <a:pt x="666" y="228"/>
                    </a:lnTo>
                    <a:lnTo>
                      <a:pt x="666" y="228"/>
                    </a:lnTo>
                    <a:lnTo>
                      <a:pt x="674" y="218"/>
                    </a:lnTo>
                    <a:lnTo>
                      <a:pt x="679" y="207"/>
                    </a:lnTo>
                    <a:lnTo>
                      <a:pt x="679" y="194"/>
                    </a:lnTo>
                    <a:lnTo>
                      <a:pt x="679" y="189"/>
                    </a:lnTo>
                    <a:lnTo>
                      <a:pt x="677" y="183"/>
                    </a:lnTo>
                    <a:lnTo>
                      <a:pt x="677" y="183"/>
                    </a:lnTo>
                    <a:lnTo>
                      <a:pt x="674" y="178"/>
                    </a:lnTo>
                    <a:lnTo>
                      <a:pt x="669" y="173"/>
                    </a:lnTo>
                    <a:lnTo>
                      <a:pt x="661" y="165"/>
                    </a:lnTo>
                    <a:lnTo>
                      <a:pt x="648" y="160"/>
                    </a:lnTo>
                    <a:lnTo>
                      <a:pt x="635" y="158"/>
                    </a:lnTo>
                    <a:lnTo>
                      <a:pt x="635" y="158"/>
                    </a:lnTo>
                    <a:lnTo>
                      <a:pt x="620" y="161"/>
                    </a:lnTo>
                    <a:lnTo>
                      <a:pt x="620" y="161"/>
                    </a:lnTo>
                    <a:lnTo>
                      <a:pt x="609" y="165"/>
                    </a:lnTo>
                    <a:lnTo>
                      <a:pt x="609" y="165"/>
                    </a:lnTo>
                    <a:lnTo>
                      <a:pt x="597" y="171"/>
                    </a:lnTo>
                    <a:lnTo>
                      <a:pt x="597" y="171"/>
                    </a:lnTo>
                    <a:lnTo>
                      <a:pt x="591" y="176"/>
                    </a:lnTo>
                    <a:lnTo>
                      <a:pt x="584" y="183"/>
                    </a:lnTo>
                    <a:lnTo>
                      <a:pt x="579" y="189"/>
                    </a:lnTo>
                    <a:lnTo>
                      <a:pt x="576" y="196"/>
                    </a:lnTo>
                    <a:lnTo>
                      <a:pt x="575" y="204"/>
                    </a:lnTo>
                    <a:lnTo>
                      <a:pt x="573" y="210"/>
                    </a:lnTo>
                    <a:lnTo>
                      <a:pt x="573" y="218"/>
                    </a:lnTo>
                    <a:lnTo>
                      <a:pt x="576" y="227"/>
                    </a:lnTo>
                    <a:lnTo>
                      <a:pt x="576" y="227"/>
                    </a:lnTo>
                    <a:lnTo>
                      <a:pt x="579" y="232"/>
                    </a:lnTo>
                    <a:lnTo>
                      <a:pt x="583" y="236"/>
                    </a:lnTo>
                    <a:lnTo>
                      <a:pt x="592" y="243"/>
                    </a:lnTo>
                    <a:lnTo>
                      <a:pt x="604" y="248"/>
                    </a:lnTo>
                    <a:lnTo>
                      <a:pt x="617" y="249"/>
                    </a:lnTo>
                    <a:lnTo>
                      <a:pt x="617" y="249"/>
                    </a:lnTo>
                    <a:lnTo>
                      <a:pt x="617" y="249"/>
                    </a:lnTo>
                    <a:lnTo>
                      <a:pt x="617" y="249"/>
                    </a:lnTo>
                    <a:lnTo>
                      <a:pt x="617" y="249"/>
                    </a:lnTo>
                    <a:lnTo>
                      <a:pt x="617" y="249"/>
                    </a:lnTo>
                    <a:lnTo>
                      <a:pt x="618" y="249"/>
                    </a:lnTo>
                    <a:lnTo>
                      <a:pt x="620" y="253"/>
                    </a:lnTo>
                    <a:lnTo>
                      <a:pt x="638" y="313"/>
                    </a:lnTo>
                    <a:lnTo>
                      <a:pt x="537" y="357"/>
                    </a:lnTo>
                    <a:lnTo>
                      <a:pt x="544" y="373"/>
                    </a:lnTo>
                    <a:lnTo>
                      <a:pt x="0" y="608"/>
                    </a:lnTo>
                    <a:lnTo>
                      <a:pt x="825" y="2518"/>
                    </a:lnTo>
                    <a:lnTo>
                      <a:pt x="843" y="2510"/>
                    </a:lnTo>
                    <a:lnTo>
                      <a:pt x="22" y="608"/>
                    </a:lnTo>
                    <a:lnTo>
                      <a:pt x="1413" y="8"/>
                    </a:lnTo>
                    <a:lnTo>
                      <a:pt x="1408" y="0"/>
                    </a:lnTo>
                    <a:close/>
                  </a:path>
                </a:pathLst>
              </a:custGeom>
              <a:solidFill>
                <a:srgbClr val="ADADAD"/>
              </a:solidFill>
              <a:ln w="9525">
                <a:noFill/>
                <a:round/>
              </a:ln>
            </p:spPr>
            <p:txBody>
              <a:bodyPr vert="horz" wrap="square" lIns="91440" tIns="45720" rIns="91440" bIns="45720" numCol="1" anchor="t" anchorCtr="0" compatLnSpc="1"/>
              <a:lstStyle/>
              <a:p>
                <a:endParaRPr lang="en-US"/>
              </a:p>
            </p:txBody>
          </p:sp>
          <p:sp>
            <p:nvSpPr>
              <p:cNvPr id="63" name="Freeform 3274"/>
              <p:cNvSpPr/>
              <p:nvPr/>
            </p:nvSpPr>
            <p:spPr bwMode="auto">
              <a:xfrm>
                <a:off x="4019550" y="2860675"/>
                <a:ext cx="85725" cy="114300"/>
              </a:xfrm>
              <a:custGeom>
                <a:avLst/>
                <a:gdLst/>
                <a:ahLst/>
                <a:cxnLst>
                  <a:cxn ang="0">
                    <a:pos x="36" y="75"/>
                  </a:cxn>
                  <a:cxn ang="0">
                    <a:pos x="36" y="75"/>
                  </a:cxn>
                  <a:cxn ang="0">
                    <a:pos x="36" y="75"/>
                  </a:cxn>
                  <a:cxn ang="0">
                    <a:pos x="36" y="75"/>
                  </a:cxn>
                  <a:cxn ang="0">
                    <a:pos x="24" y="75"/>
                  </a:cxn>
                  <a:cxn ang="0">
                    <a:pos x="24" y="75"/>
                  </a:cxn>
                  <a:cxn ang="0">
                    <a:pos x="16" y="72"/>
                  </a:cxn>
                  <a:cxn ang="0">
                    <a:pos x="10" y="69"/>
                  </a:cxn>
                  <a:cxn ang="0">
                    <a:pos x="5" y="62"/>
                  </a:cxn>
                  <a:cxn ang="0">
                    <a:pos x="2" y="57"/>
                  </a:cxn>
                  <a:cxn ang="0">
                    <a:pos x="2" y="57"/>
                  </a:cxn>
                  <a:cxn ang="0">
                    <a:pos x="0" y="51"/>
                  </a:cxn>
                  <a:cxn ang="0">
                    <a:pos x="0" y="43"/>
                  </a:cxn>
                  <a:cxn ang="0">
                    <a:pos x="2" y="36"/>
                  </a:cxn>
                  <a:cxn ang="0">
                    <a:pos x="5" y="30"/>
                  </a:cxn>
                  <a:cxn ang="0">
                    <a:pos x="5" y="30"/>
                  </a:cxn>
                  <a:cxn ang="0">
                    <a:pos x="8" y="22"/>
                  </a:cxn>
                  <a:cxn ang="0">
                    <a:pos x="15" y="15"/>
                  </a:cxn>
                  <a:cxn ang="0">
                    <a:pos x="15" y="15"/>
                  </a:cxn>
                  <a:cxn ang="0">
                    <a:pos x="21" y="12"/>
                  </a:cxn>
                  <a:cxn ang="0">
                    <a:pos x="31" y="5"/>
                  </a:cxn>
                  <a:cxn ang="0">
                    <a:pos x="31" y="5"/>
                  </a:cxn>
                  <a:cxn ang="0">
                    <a:pos x="42" y="2"/>
                  </a:cxn>
                  <a:cxn ang="0">
                    <a:pos x="49" y="0"/>
                  </a:cxn>
                  <a:cxn ang="0">
                    <a:pos x="49" y="0"/>
                  </a:cxn>
                  <a:cxn ang="0">
                    <a:pos x="54" y="0"/>
                  </a:cxn>
                  <a:cxn ang="0">
                    <a:pos x="54" y="0"/>
                  </a:cxn>
                  <a:cxn ang="0">
                    <a:pos x="67" y="2"/>
                  </a:cxn>
                  <a:cxn ang="0">
                    <a:pos x="67" y="2"/>
                  </a:cxn>
                  <a:cxn ang="0">
                    <a:pos x="73" y="5"/>
                  </a:cxn>
                  <a:cxn ang="0">
                    <a:pos x="80" y="9"/>
                  </a:cxn>
                  <a:cxn ang="0">
                    <a:pos x="85" y="13"/>
                  </a:cxn>
                  <a:cxn ang="0">
                    <a:pos x="88" y="20"/>
                  </a:cxn>
                  <a:cxn ang="0">
                    <a:pos x="88" y="20"/>
                  </a:cxn>
                  <a:cxn ang="0">
                    <a:pos x="90" y="26"/>
                  </a:cxn>
                  <a:cxn ang="0">
                    <a:pos x="90" y="33"/>
                  </a:cxn>
                  <a:cxn ang="0">
                    <a:pos x="90" y="41"/>
                  </a:cxn>
                  <a:cxn ang="0">
                    <a:pos x="86" y="48"/>
                  </a:cxn>
                  <a:cxn ang="0">
                    <a:pos x="86" y="48"/>
                  </a:cxn>
                  <a:cxn ang="0">
                    <a:pos x="78" y="57"/>
                  </a:cxn>
                  <a:cxn ang="0">
                    <a:pos x="78" y="57"/>
                  </a:cxn>
                  <a:cxn ang="0">
                    <a:pos x="77" y="59"/>
                  </a:cxn>
                  <a:cxn ang="0">
                    <a:pos x="75" y="62"/>
                  </a:cxn>
                  <a:cxn ang="0">
                    <a:pos x="75" y="62"/>
                  </a:cxn>
                  <a:cxn ang="0">
                    <a:pos x="77" y="67"/>
                  </a:cxn>
                  <a:cxn ang="0">
                    <a:pos x="77" y="69"/>
                  </a:cxn>
                  <a:cxn ang="0">
                    <a:pos x="108" y="124"/>
                  </a:cxn>
                  <a:cxn ang="0">
                    <a:pos x="65" y="144"/>
                  </a:cxn>
                  <a:cxn ang="0">
                    <a:pos x="46" y="83"/>
                  </a:cxn>
                  <a:cxn ang="0">
                    <a:pos x="46" y="83"/>
                  </a:cxn>
                  <a:cxn ang="0">
                    <a:pos x="46" y="80"/>
                  </a:cxn>
                  <a:cxn ang="0">
                    <a:pos x="42" y="77"/>
                  </a:cxn>
                  <a:cxn ang="0">
                    <a:pos x="42" y="77"/>
                  </a:cxn>
                  <a:cxn ang="0">
                    <a:pos x="37" y="75"/>
                  </a:cxn>
                  <a:cxn ang="0">
                    <a:pos x="37" y="75"/>
                  </a:cxn>
                  <a:cxn ang="0">
                    <a:pos x="37" y="75"/>
                  </a:cxn>
                  <a:cxn ang="0">
                    <a:pos x="37" y="75"/>
                  </a:cxn>
                  <a:cxn ang="0">
                    <a:pos x="36" y="75"/>
                  </a:cxn>
                </a:cxnLst>
                <a:rect l="0" t="0" r="r" b="b"/>
                <a:pathLst>
                  <a:path w="108" h="144">
                    <a:moveTo>
                      <a:pt x="36" y="75"/>
                    </a:moveTo>
                    <a:lnTo>
                      <a:pt x="36" y="75"/>
                    </a:lnTo>
                    <a:lnTo>
                      <a:pt x="36" y="75"/>
                    </a:lnTo>
                    <a:lnTo>
                      <a:pt x="36" y="75"/>
                    </a:lnTo>
                    <a:lnTo>
                      <a:pt x="24" y="75"/>
                    </a:lnTo>
                    <a:lnTo>
                      <a:pt x="24" y="75"/>
                    </a:lnTo>
                    <a:lnTo>
                      <a:pt x="16" y="72"/>
                    </a:lnTo>
                    <a:lnTo>
                      <a:pt x="10" y="69"/>
                    </a:lnTo>
                    <a:lnTo>
                      <a:pt x="5" y="62"/>
                    </a:lnTo>
                    <a:lnTo>
                      <a:pt x="2" y="57"/>
                    </a:lnTo>
                    <a:lnTo>
                      <a:pt x="2" y="57"/>
                    </a:lnTo>
                    <a:lnTo>
                      <a:pt x="0" y="51"/>
                    </a:lnTo>
                    <a:lnTo>
                      <a:pt x="0" y="43"/>
                    </a:lnTo>
                    <a:lnTo>
                      <a:pt x="2" y="36"/>
                    </a:lnTo>
                    <a:lnTo>
                      <a:pt x="5" y="30"/>
                    </a:lnTo>
                    <a:lnTo>
                      <a:pt x="5" y="30"/>
                    </a:lnTo>
                    <a:lnTo>
                      <a:pt x="8" y="22"/>
                    </a:lnTo>
                    <a:lnTo>
                      <a:pt x="15" y="15"/>
                    </a:lnTo>
                    <a:lnTo>
                      <a:pt x="15" y="15"/>
                    </a:lnTo>
                    <a:lnTo>
                      <a:pt x="21" y="12"/>
                    </a:lnTo>
                    <a:lnTo>
                      <a:pt x="31" y="5"/>
                    </a:lnTo>
                    <a:lnTo>
                      <a:pt x="31" y="5"/>
                    </a:lnTo>
                    <a:lnTo>
                      <a:pt x="42" y="2"/>
                    </a:lnTo>
                    <a:lnTo>
                      <a:pt x="49" y="0"/>
                    </a:lnTo>
                    <a:lnTo>
                      <a:pt x="49" y="0"/>
                    </a:lnTo>
                    <a:lnTo>
                      <a:pt x="54" y="0"/>
                    </a:lnTo>
                    <a:lnTo>
                      <a:pt x="54" y="0"/>
                    </a:lnTo>
                    <a:lnTo>
                      <a:pt x="67" y="2"/>
                    </a:lnTo>
                    <a:lnTo>
                      <a:pt x="67" y="2"/>
                    </a:lnTo>
                    <a:lnTo>
                      <a:pt x="73" y="5"/>
                    </a:lnTo>
                    <a:lnTo>
                      <a:pt x="80" y="9"/>
                    </a:lnTo>
                    <a:lnTo>
                      <a:pt x="85" y="13"/>
                    </a:lnTo>
                    <a:lnTo>
                      <a:pt x="88" y="20"/>
                    </a:lnTo>
                    <a:lnTo>
                      <a:pt x="88" y="20"/>
                    </a:lnTo>
                    <a:lnTo>
                      <a:pt x="90" y="26"/>
                    </a:lnTo>
                    <a:lnTo>
                      <a:pt x="90" y="33"/>
                    </a:lnTo>
                    <a:lnTo>
                      <a:pt x="90" y="41"/>
                    </a:lnTo>
                    <a:lnTo>
                      <a:pt x="86" y="48"/>
                    </a:lnTo>
                    <a:lnTo>
                      <a:pt x="86" y="48"/>
                    </a:lnTo>
                    <a:lnTo>
                      <a:pt x="78" y="57"/>
                    </a:lnTo>
                    <a:lnTo>
                      <a:pt x="78" y="57"/>
                    </a:lnTo>
                    <a:lnTo>
                      <a:pt x="77" y="59"/>
                    </a:lnTo>
                    <a:lnTo>
                      <a:pt x="75" y="62"/>
                    </a:lnTo>
                    <a:lnTo>
                      <a:pt x="75" y="62"/>
                    </a:lnTo>
                    <a:lnTo>
                      <a:pt x="77" y="67"/>
                    </a:lnTo>
                    <a:lnTo>
                      <a:pt x="77" y="69"/>
                    </a:lnTo>
                    <a:lnTo>
                      <a:pt x="108" y="124"/>
                    </a:lnTo>
                    <a:lnTo>
                      <a:pt x="65" y="144"/>
                    </a:lnTo>
                    <a:lnTo>
                      <a:pt x="46" y="83"/>
                    </a:lnTo>
                    <a:lnTo>
                      <a:pt x="46" y="83"/>
                    </a:lnTo>
                    <a:lnTo>
                      <a:pt x="46" y="80"/>
                    </a:lnTo>
                    <a:lnTo>
                      <a:pt x="42" y="77"/>
                    </a:lnTo>
                    <a:lnTo>
                      <a:pt x="42" y="77"/>
                    </a:lnTo>
                    <a:lnTo>
                      <a:pt x="37" y="75"/>
                    </a:lnTo>
                    <a:lnTo>
                      <a:pt x="37" y="75"/>
                    </a:lnTo>
                    <a:lnTo>
                      <a:pt x="37" y="75"/>
                    </a:lnTo>
                    <a:lnTo>
                      <a:pt x="37" y="75"/>
                    </a:lnTo>
                    <a:lnTo>
                      <a:pt x="36" y="75"/>
                    </a:lnTo>
                  </a:path>
                </a:pathLst>
              </a:custGeom>
              <a:noFill/>
              <a:ln w="9525">
                <a:noFill/>
                <a:round/>
              </a:ln>
            </p:spPr>
            <p:txBody>
              <a:bodyPr vert="horz" wrap="square" lIns="91440" tIns="45720" rIns="91440" bIns="45720" numCol="1" anchor="t" anchorCtr="0" compatLnSpc="1"/>
              <a:lstStyle/>
              <a:p>
                <a:endParaRPr lang="en-US"/>
              </a:p>
            </p:txBody>
          </p:sp>
          <p:sp>
            <p:nvSpPr>
              <p:cNvPr id="64" name="Freeform 3275"/>
              <p:cNvSpPr/>
              <p:nvPr/>
            </p:nvSpPr>
            <p:spPr bwMode="auto">
              <a:xfrm>
                <a:off x="3557587" y="2728912"/>
                <a:ext cx="1122363" cy="1998663"/>
              </a:xfrm>
              <a:custGeom>
                <a:avLst/>
                <a:gdLst/>
                <a:ahLst/>
                <a:cxnLst>
                  <a:cxn ang="0">
                    <a:pos x="1408" y="0"/>
                  </a:cxn>
                  <a:cxn ang="0">
                    <a:pos x="804" y="261"/>
                  </a:cxn>
                  <a:cxn ang="0">
                    <a:pos x="796" y="245"/>
                  </a:cxn>
                  <a:cxn ang="0">
                    <a:pos x="697" y="287"/>
                  </a:cxn>
                  <a:cxn ang="0">
                    <a:pos x="666" y="233"/>
                  </a:cxn>
                  <a:cxn ang="0">
                    <a:pos x="666" y="233"/>
                  </a:cxn>
                  <a:cxn ang="0">
                    <a:pos x="664" y="230"/>
                  </a:cxn>
                  <a:cxn ang="0">
                    <a:pos x="664" y="230"/>
                  </a:cxn>
                  <a:cxn ang="0">
                    <a:pos x="666" y="228"/>
                  </a:cxn>
                  <a:cxn ang="0">
                    <a:pos x="666" y="228"/>
                  </a:cxn>
                  <a:cxn ang="0">
                    <a:pos x="674" y="218"/>
                  </a:cxn>
                  <a:cxn ang="0">
                    <a:pos x="679" y="207"/>
                  </a:cxn>
                  <a:cxn ang="0">
                    <a:pos x="679" y="194"/>
                  </a:cxn>
                  <a:cxn ang="0">
                    <a:pos x="679" y="189"/>
                  </a:cxn>
                  <a:cxn ang="0">
                    <a:pos x="677" y="183"/>
                  </a:cxn>
                  <a:cxn ang="0">
                    <a:pos x="677" y="183"/>
                  </a:cxn>
                  <a:cxn ang="0">
                    <a:pos x="674" y="178"/>
                  </a:cxn>
                  <a:cxn ang="0">
                    <a:pos x="669" y="173"/>
                  </a:cxn>
                  <a:cxn ang="0">
                    <a:pos x="661" y="165"/>
                  </a:cxn>
                  <a:cxn ang="0">
                    <a:pos x="648" y="160"/>
                  </a:cxn>
                  <a:cxn ang="0">
                    <a:pos x="635" y="158"/>
                  </a:cxn>
                  <a:cxn ang="0">
                    <a:pos x="635" y="158"/>
                  </a:cxn>
                  <a:cxn ang="0">
                    <a:pos x="620" y="161"/>
                  </a:cxn>
                  <a:cxn ang="0">
                    <a:pos x="620" y="161"/>
                  </a:cxn>
                  <a:cxn ang="0">
                    <a:pos x="609" y="165"/>
                  </a:cxn>
                  <a:cxn ang="0">
                    <a:pos x="609" y="165"/>
                  </a:cxn>
                  <a:cxn ang="0">
                    <a:pos x="597" y="171"/>
                  </a:cxn>
                  <a:cxn ang="0">
                    <a:pos x="597" y="171"/>
                  </a:cxn>
                  <a:cxn ang="0">
                    <a:pos x="591" y="176"/>
                  </a:cxn>
                  <a:cxn ang="0">
                    <a:pos x="584" y="183"/>
                  </a:cxn>
                  <a:cxn ang="0">
                    <a:pos x="579" y="189"/>
                  </a:cxn>
                  <a:cxn ang="0">
                    <a:pos x="576" y="196"/>
                  </a:cxn>
                  <a:cxn ang="0">
                    <a:pos x="575" y="204"/>
                  </a:cxn>
                  <a:cxn ang="0">
                    <a:pos x="573" y="210"/>
                  </a:cxn>
                  <a:cxn ang="0">
                    <a:pos x="573" y="218"/>
                  </a:cxn>
                  <a:cxn ang="0">
                    <a:pos x="576" y="227"/>
                  </a:cxn>
                  <a:cxn ang="0">
                    <a:pos x="576" y="227"/>
                  </a:cxn>
                  <a:cxn ang="0">
                    <a:pos x="579" y="232"/>
                  </a:cxn>
                  <a:cxn ang="0">
                    <a:pos x="583" y="236"/>
                  </a:cxn>
                  <a:cxn ang="0">
                    <a:pos x="592" y="243"/>
                  </a:cxn>
                  <a:cxn ang="0">
                    <a:pos x="604" y="248"/>
                  </a:cxn>
                  <a:cxn ang="0">
                    <a:pos x="617" y="249"/>
                  </a:cxn>
                  <a:cxn ang="0">
                    <a:pos x="617" y="249"/>
                  </a:cxn>
                  <a:cxn ang="0">
                    <a:pos x="617" y="249"/>
                  </a:cxn>
                  <a:cxn ang="0">
                    <a:pos x="617" y="249"/>
                  </a:cxn>
                  <a:cxn ang="0">
                    <a:pos x="617" y="249"/>
                  </a:cxn>
                  <a:cxn ang="0">
                    <a:pos x="617" y="249"/>
                  </a:cxn>
                  <a:cxn ang="0">
                    <a:pos x="618" y="249"/>
                  </a:cxn>
                  <a:cxn ang="0">
                    <a:pos x="620" y="253"/>
                  </a:cxn>
                  <a:cxn ang="0">
                    <a:pos x="638" y="313"/>
                  </a:cxn>
                  <a:cxn ang="0">
                    <a:pos x="537" y="357"/>
                  </a:cxn>
                  <a:cxn ang="0">
                    <a:pos x="544" y="373"/>
                  </a:cxn>
                  <a:cxn ang="0">
                    <a:pos x="0" y="608"/>
                  </a:cxn>
                  <a:cxn ang="0">
                    <a:pos x="825" y="2518"/>
                  </a:cxn>
                  <a:cxn ang="0">
                    <a:pos x="843" y="2510"/>
                  </a:cxn>
                  <a:cxn ang="0">
                    <a:pos x="22" y="608"/>
                  </a:cxn>
                  <a:cxn ang="0">
                    <a:pos x="1413" y="8"/>
                  </a:cxn>
                  <a:cxn ang="0">
                    <a:pos x="1408" y="0"/>
                  </a:cxn>
                </a:cxnLst>
                <a:rect l="0" t="0" r="r" b="b"/>
                <a:pathLst>
                  <a:path w="1413" h="2518">
                    <a:moveTo>
                      <a:pt x="1408" y="0"/>
                    </a:moveTo>
                    <a:lnTo>
                      <a:pt x="804" y="261"/>
                    </a:lnTo>
                    <a:lnTo>
                      <a:pt x="796" y="245"/>
                    </a:lnTo>
                    <a:lnTo>
                      <a:pt x="697" y="287"/>
                    </a:lnTo>
                    <a:lnTo>
                      <a:pt x="666" y="233"/>
                    </a:lnTo>
                    <a:lnTo>
                      <a:pt x="666" y="233"/>
                    </a:lnTo>
                    <a:lnTo>
                      <a:pt x="664" y="230"/>
                    </a:lnTo>
                    <a:lnTo>
                      <a:pt x="664" y="230"/>
                    </a:lnTo>
                    <a:lnTo>
                      <a:pt x="666" y="228"/>
                    </a:lnTo>
                    <a:lnTo>
                      <a:pt x="666" y="228"/>
                    </a:lnTo>
                    <a:lnTo>
                      <a:pt x="674" y="218"/>
                    </a:lnTo>
                    <a:lnTo>
                      <a:pt x="679" y="207"/>
                    </a:lnTo>
                    <a:lnTo>
                      <a:pt x="679" y="194"/>
                    </a:lnTo>
                    <a:lnTo>
                      <a:pt x="679" y="189"/>
                    </a:lnTo>
                    <a:lnTo>
                      <a:pt x="677" y="183"/>
                    </a:lnTo>
                    <a:lnTo>
                      <a:pt x="677" y="183"/>
                    </a:lnTo>
                    <a:lnTo>
                      <a:pt x="674" y="178"/>
                    </a:lnTo>
                    <a:lnTo>
                      <a:pt x="669" y="173"/>
                    </a:lnTo>
                    <a:lnTo>
                      <a:pt x="661" y="165"/>
                    </a:lnTo>
                    <a:lnTo>
                      <a:pt x="648" y="160"/>
                    </a:lnTo>
                    <a:lnTo>
                      <a:pt x="635" y="158"/>
                    </a:lnTo>
                    <a:lnTo>
                      <a:pt x="635" y="158"/>
                    </a:lnTo>
                    <a:lnTo>
                      <a:pt x="620" y="161"/>
                    </a:lnTo>
                    <a:lnTo>
                      <a:pt x="620" y="161"/>
                    </a:lnTo>
                    <a:lnTo>
                      <a:pt x="609" y="165"/>
                    </a:lnTo>
                    <a:lnTo>
                      <a:pt x="609" y="165"/>
                    </a:lnTo>
                    <a:lnTo>
                      <a:pt x="597" y="171"/>
                    </a:lnTo>
                    <a:lnTo>
                      <a:pt x="597" y="171"/>
                    </a:lnTo>
                    <a:lnTo>
                      <a:pt x="591" y="176"/>
                    </a:lnTo>
                    <a:lnTo>
                      <a:pt x="584" y="183"/>
                    </a:lnTo>
                    <a:lnTo>
                      <a:pt x="579" y="189"/>
                    </a:lnTo>
                    <a:lnTo>
                      <a:pt x="576" y="196"/>
                    </a:lnTo>
                    <a:lnTo>
                      <a:pt x="575" y="204"/>
                    </a:lnTo>
                    <a:lnTo>
                      <a:pt x="573" y="210"/>
                    </a:lnTo>
                    <a:lnTo>
                      <a:pt x="573" y="218"/>
                    </a:lnTo>
                    <a:lnTo>
                      <a:pt x="576" y="227"/>
                    </a:lnTo>
                    <a:lnTo>
                      <a:pt x="576" y="227"/>
                    </a:lnTo>
                    <a:lnTo>
                      <a:pt x="579" y="232"/>
                    </a:lnTo>
                    <a:lnTo>
                      <a:pt x="583" y="236"/>
                    </a:lnTo>
                    <a:lnTo>
                      <a:pt x="592" y="243"/>
                    </a:lnTo>
                    <a:lnTo>
                      <a:pt x="604" y="248"/>
                    </a:lnTo>
                    <a:lnTo>
                      <a:pt x="617" y="249"/>
                    </a:lnTo>
                    <a:lnTo>
                      <a:pt x="617" y="249"/>
                    </a:lnTo>
                    <a:lnTo>
                      <a:pt x="617" y="249"/>
                    </a:lnTo>
                    <a:lnTo>
                      <a:pt x="617" y="249"/>
                    </a:lnTo>
                    <a:lnTo>
                      <a:pt x="617" y="249"/>
                    </a:lnTo>
                    <a:lnTo>
                      <a:pt x="617" y="249"/>
                    </a:lnTo>
                    <a:lnTo>
                      <a:pt x="618" y="249"/>
                    </a:lnTo>
                    <a:lnTo>
                      <a:pt x="620" y="253"/>
                    </a:lnTo>
                    <a:lnTo>
                      <a:pt x="638" y="313"/>
                    </a:lnTo>
                    <a:lnTo>
                      <a:pt x="537" y="357"/>
                    </a:lnTo>
                    <a:lnTo>
                      <a:pt x="544" y="373"/>
                    </a:lnTo>
                    <a:lnTo>
                      <a:pt x="0" y="608"/>
                    </a:lnTo>
                    <a:lnTo>
                      <a:pt x="825" y="2518"/>
                    </a:lnTo>
                    <a:lnTo>
                      <a:pt x="843" y="2510"/>
                    </a:lnTo>
                    <a:lnTo>
                      <a:pt x="22" y="608"/>
                    </a:lnTo>
                    <a:lnTo>
                      <a:pt x="1413" y="8"/>
                    </a:lnTo>
                    <a:lnTo>
                      <a:pt x="1408" y="0"/>
                    </a:lnTo>
                  </a:path>
                </a:pathLst>
              </a:custGeom>
              <a:noFill/>
              <a:ln w="9525">
                <a:noFill/>
                <a:round/>
              </a:ln>
            </p:spPr>
            <p:txBody>
              <a:bodyPr vert="horz" wrap="square" lIns="91440" tIns="45720" rIns="91440" bIns="45720" numCol="1" anchor="t" anchorCtr="0" compatLnSpc="1"/>
              <a:lstStyle/>
              <a:p>
                <a:endParaRPr lang="en-US"/>
              </a:p>
            </p:txBody>
          </p:sp>
          <p:sp>
            <p:nvSpPr>
              <p:cNvPr id="65" name="Freeform 3276"/>
              <p:cNvSpPr/>
              <p:nvPr/>
            </p:nvSpPr>
            <p:spPr bwMode="auto">
              <a:xfrm>
                <a:off x="3576637" y="2728912"/>
                <a:ext cx="1773238" cy="1998663"/>
              </a:xfrm>
              <a:custGeom>
                <a:avLst/>
                <a:gdLst/>
                <a:ahLst/>
                <a:cxnLst>
                  <a:cxn ang="0">
                    <a:pos x="826" y="2518"/>
                  </a:cxn>
                  <a:cxn ang="0">
                    <a:pos x="2235" y="1911"/>
                  </a:cxn>
                  <a:cxn ang="0">
                    <a:pos x="1409" y="0"/>
                  </a:cxn>
                  <a:cxn ang="0">
                    <a:pos x="0" y="608"/>
                  </a:cxn>
                  <a:cxn ang="0">
                    <a:pos x="826" y="2518"/>
                  </a:cxn>
                </a:cxnLst>
                <a:rect l="0" t="0" r="r" b="b"/>
                <a:pathLst>
                  <a:path w="2235" h="2518">
                    <a:moveTo>
                      <a:pt x="826" y="2518"/>
                    </a:moveTo>
                    <a:lnTo>
                      <a:pt x="2235" y="1911"/>
                    </a:lnTo>
                    <a:lnTo>
                      <a:pt x="1409" y="0"/>
                    </a:lnTo>
                    <a:lnTo>
                      <a:pt x="0" y="608"/>
                    </a:lnTo>
                    <a:lnTo>
                      <a:pt x="826" y="2518"/>
                    </a:lnTo>
                    <a:close/>
                  </a:path>
                </a:pathLst>
              </a:custGeom>
              <a:solidFill>
                <a:srgbClr val="000000"/>
              </a:solidFill>
              <a:ln w="9525">
                <a:noFill/>
                <a:round/>
              </a:ln>
            </p:spPr>
            <p:txBody>
              <a:bodyPr vert="horz" wrap="square" lIns="91440" tIns="45720" rIns="91440" bIns="45720" numCol="1" anchor="t" anchorCtr="0" compatLnSpc="1"/>
              <a:lstStyle/>
              <a:p>
                <a:endParaRPr lang="en-US"/>
              </a:p>
            </p:txBody>
          </p:sp>
          <p:sp>
            <p:nvSpPr>
              <p:cNvPr id="66" name="Freeform 3277"/>
              <p:cNvSpPr/>
              <p:nvPr/>
            </p:nvSpPr>
            <p:spPr bwMode="auto">
              <a:xfrm>
                <a:off x="3576637" y="2728912"/>
                <a:ext cx="1773238" cy="1998663"/>
              </a:xfrm>
              <a:custGeom>
                <a:avLst/>
                <a:gdLst/>
                <a:ahLst/>
                <a:cxnLst>
                  <a:cxn ang="0">
                    <a:pos x="826" y="2518"/>
                  </a:cxn>
                  <a:cxn ang="0">
                    <a:pos x="2235" y="1911"/>
                  </a:cxn>
                  <a:cxn ang="0">
                    <a:pos x="1409" y="0"/>
                  </a:cxn>
                  <a:cxn ang="0">
                    <a:pos x="0" y="608"/>
                  </a:cxn>
                  <a:cxn ang="0">
                    <a:pos x="826" y="2518"/>
                  </a:cxn>
                </a:cxnLst>
                <a:rect l="0" t="0" r="r" b="b"/>
                <a:pathLst>
                  <a:path w="2235" h="2518">
                    <a:moveTo>
                      <a:pt x="826" y="2518"/>
                    </a:moveTo>
                    <a:lnTo>
                      <a:pt x="2235" y="1911"/>
                    </a:lnTo>
                    <a:lnTo>
                      <a:pt x="1409" y="0"/>
                    </a:lnTo>
                    <a:lnTo>
                      <a:pt x="0" y="608"/>
                    </a:lnTo>
                    <a:lnTo>
                      <a:pt x="826" y="2518"/>
                    </a:lnTo>
                  </a:path>
                </a:pathLst>
              </a:custGeom>
              <a:noFill/>
              <a:ln w="9525">
                <a:noFill/>
                <a:round/>
              </a:ln>
            </p:spPr>
            <p:txBody>
              <a:bodyPr vert="horz" wrap="square" lIns="91440" tIns="45720" rIns="91440" bIns="45720" numCol="1" anchor="t" anchorCtr="0" compatLnSpc="1"/>
              <a:lstStyle/>
              <a:p>
                <a:endParaRPr lang="en-US"/>
              </a:p>
            </p:txBody>
          </p:sp>
          <p:sp>
            <p:nvSpPr>
              <p:cNvPr id="67" name="Freeform 3278"/>
              <p:cNvSpPr/>
              <p:nvPr/>
            </p:nvSpPr>
            <p:spPr bwMode="auto">
              <a:xfrm>
                <a:off x="3657600" y="2800350"/>
                <a:ext cx="1601788" cy="1827213"/>
              </a:xfrm>
              <a:custGeom>
                <a:avLst/>
                <a:gdLst/>
                <a:ahLst/>
                <a:cxnLst>
                  <a:cxn ang="0">
                    <a:pos x="2018" y="1754"/>
                  </a:cxn>
                  <a:cxn ang="0">
                    <a:pos x="772" y="2303"/>
                  </a:cxn>
                  <a:cxn ang="0">
                    <a:pos x="0" y="549"/>
                  </a:cxn>
                  <a:cxn ang="0">
                    <a:pos x="1246" y="0"/>
                  </a:cxn>
                  <a:cxn ang="0">
                    <a:pos x="2018" y="1754"/>
                  </a:cxn>
                </a:cxnLst>
                <a:rect l="0" t="0" r="r" b="b"/>
                <a:pathLst>
                  <a:path w="2018" h="2303">
                    <a:moveTo>
                      <a:pt x="2018" y="1754"/>
                    </a:moveTo>
                    <a:lnTo>
                      <a:pt x="772" y="2303"/>
                    </a:lnTo>
                    <a:lnTo>
                      <a:pt x="0" y="549"/>
                    </a:lnTo>
                    <a:lnTo>
                      <a:pt x="1246" y="0"/>
                    </a:lnTo>
                    <a:lnTo>
                      <a:pt x="2018" y="1754"/>
                    </a:lnTo>
                    <a:close/>
                  </a:path>
                </a:pathLst>
              </a:custGeom>
              <a:solidFill>
                <a:schemeClr val="bg1"/>
              </a:solidFill>
              <a:ln w="9525">
                <a:noFill/>
                <a:round/>
              </a:ln>
            </p:spPr>
            <p:txBody>
              <a:bodyPr vert="horz" wrap="square" lIns="91440" tIns="45720" rIns="91440" bIns="45720" numCol="1" anchor="t" anchorCtr="0" compatLnSpc="1"/>
              <a:lstStyle/>
              <a:p>
                <a:endParaRPr lang="en-US"/>
              </a:p>
            </p:txBody>
          </p:sp>
          <p:sp>
            <p:nvSpPr>
              <p:cNvPr id="68" name="Freeform 3279"/>
              <p:cNvSpPr/>
              <p:nvPr/>
            </p:nvSpPr>
            <p:spPr bwMode="auto">
              <a:xfrm>
                <a:off x="3657600" y="2800350"/>
                <a:ext cx="1601788" cy="1827213"/>
              </a:xfrm>
              <a:custGeom>
                <a:avLst/>
                <a:gdLst/>
                <a:ahLst/>
                <a:cxnLst>
                  <a:cxn ang="0">
                    <a:pos x="2018" y="1754"/>
                  </a:cxn>
                  <a:cxn ang="0">
                    <a:pos x="772" y="2303"/>
                  </a:cxn>
                  <a:cxn ang="0">
                    <a:pos x="0" y="549"/>
                  </a:cxn>
                  <a:cxn ang="0">
                    <a:pos x="1246" y="0"/>
                  </a:cxn>
                  <a:cxn ang="0">
                    <a:pos x="2018" y="1754"/>
                  </a:cxn>
                </a:cxnLst>
                <a:rect l="0" t="0" r="r" b="b"/>
                <a:pathLst>
                  <a:path w="2018" h="2303">
                    <a:moveTo>
                      <a:pt x="2018" y="1754"/>
                    </a:moveTo>
                    <a:lnTo>
                      <a:pt x="772" y="2303"/>
                    </a:lnTo>
                    <a:lnTo>
                      <a:pt x="0" y="549"/>
                    </a:lnTo>
                    <a:lnTo>
                      <a:pt x="1246" y="0"/>
                    </a:lnTo>
                    <a:lnTo>
                      <a:pt x="2018" y="1754"/>
                    </a:lnTo>
                  </a:path>
                </a:pathLst>
              </a:custGeom>
              <a:noFill/>
              <a:ln w="9525">
                <a:noFill/>
                <a:round/>
              </a:ln>
            </p:spPr>
            <p:txBody>
              <a:bodyPr vert="horz" wrap="square" lIns="91440" tIns="45720" rIns="91440" bIns="45720" numCol="1" anchor="t" anchorCtr="0" compatLnSpc="1"/>
              <a:lstStyle/>
              <a:p>
                <a:endParaRPr lang="en-US"/>
              </a:p>
            </p:txBody>
          </p:sp>
          <p:sp>
            <p:nvSpPr>
              <p:cNvPr id="69" name="Freeform 3280"/>
              <p:cNvSpPr/>
              <p:nvPr/>
            </p:nvSpPr>
            <p:spPr bwMode="auto">
              <a:xfrm>
                <a:off x="4002087" y="2922587"/>
                <a:ext cx="252413" cy="196850"/>
              </a:xfrm>
              <a:custGeom>
                <a:avLst/>
                <a:gdLst/>
                <a:ahLst/>
                <a:cxnLst>
                  <a:cxn ang="0">
                    <a:pos x="259" y="0"/>
                  </a:cxn>
                  <a:cxn ang="0">
                    <a:pos x="317" y="135"/>
                  </a:cxn>
                  <a:cxn ang="0">
                    <a:pos x="226" y="174"/>
                  </a:cxn>
                  <a:cxn ang="0">
                    <a:pos x="226" y="174"/>
                  </a:cxn>
                  <a:cxn ang="0">
                    <a:pos x="223" y="175"/>
                  </a:cxn>
                  <a:cxn ang="0">
                    <a:pos x="221" y="179"/>
                  </a:cxn>
                  <a:cxn ang="0">
                    <a:pos x="221" y="184"/>
                  </a:cxn>
                  <a:cxn ang="0">
                    <a:pos x="221" y="190"/>
                  </a:cxn>
                  <a:cxn ang="0">
                    <a:pos x="220" y="192"/>
                  </a:cxn>
                  <a:cxn ang="0">
                    <a:pos x="216" y="193"/>
                  </a:cxn>
                  <a:cxn ang="0">
                    <a:pos x="171" y="215"/>
                  </a:cxn>
                  <a:cxn ang="0">
                    <a:pos x="171" y="215"/>
                  </a:cxn>
                  <a:cxn ang="0">
                    <a:pos x="166" y="215"/>
                  </a:cxn>
                  <a:cxn ang="0">
                    <a:pos x="164" y="215"/>
                  </a:cxn>
                  <a:cxn ang="0">
                    <a:pos x="159" y="211"/>
                  </a:cxn>
                  <a:cxn ang="0">
                    <a:pos x="155" y="208"/>
                  </a:cxn>
                  <a:cxn ang="0">
                    <a:pos x="151" y="206"/>
                  </a:cxn>
                  <a:cxn ang="0">
                    <a:pos x="148" y="208"/>
                  </a:cxn>
                  <a:cxn ang="0">
                    <a:pos x="58" y="247"/>
                  </a:cxn>
                  <a:cxn ang="0">
                    <a:pos x="0" y="112"/>
                  </a:cxn>
                  <a:cxn ang="0">
                    <a:pos x="259" y="0"/>
                  </a:cxn>
                </a:cxnLst>
                <a:rect l="0" t="0" r="r" b="b"/>
                <a:pathLst>
                  <a:path w="317" h="247">
                    <a:moveTo>
                      <a:pt x="259" y="0"/>
                    </a:moveTo>
                    <a:lnTo>
                      <a:pt x="317" y="135"/>
                    </a:lnTo>
                    <a:lnTo>
                      <a:pt x="226" y="174"/>
                    </a:lnTo>
                    <a:lnTo>
                      <a:pt x="226" y="174"/>
                    </a:lnTo>
                    <a:lnTo>
                      <a:pt x="223" y="175"/>
                    </a:lnTo>
                    <a:lnTo>
                      <a:pt x="221" y="179"/>
                    </a:lnTo>
                    <a:lnTo>
                      <a:pt x="221" y="184"/>
                    </a:lnTo>
                    <a:lnTo>
                      <a:pt x="221" y="190"/>
                    </a:lnTo>
                    <a:lnTo>
                      <a:pt x="220" y="192"/>
                    </a:lnTo>
                    <a:lnTo>
                      <a:pt x="216" y="193"/>
                    </a:lnTo>
                    <a:lnTo>
                      <a:pt x="171" y="215"/>
                    </a:lnTo>
                    <a:lnTo>
                      <a:pt x="171" y="215"/>
                    </a:lnTo>
                    <a:lnTo>
                      <a:pt x="166" y="215"/>
                    </a:lnTo>
                    <a:lnTo>
                      <a:pt x="164" y="215"/>
                    </a:lnTo>
                    <a:lnTo>
                      <a:pt x="159" y="211"/>
                    </a:lnTo>
                    <a:lnTo>
                      <a:pt x="155" y="208"/>
                    </a:lnTo>
                    <a:lnTo>
                      <a:pt x="151" y="206"/>
                    </a:lnTo>
                    <a:lnTo>
                      <a:pt x="148" y="208"/>
                    </a:lnTo>
                    <a:lnTo>
                      <a:pt x="58" y="247"/>
                    </a:lnTo>
                    <a:lnTo>
                      <a:pt x="0" y="112"/>
                    </a:lnTo>
                    <a:lnTo>
                      <a:pt x="259" y="0"/>
                    </a:lnTo>
                    <a:close/>
                  </a:path>
                </a:pathLst>
              </a:custGeom>
              <a:solidFill>
                <a:srgbClr val="333333"/>
              </a:solidFill>
              <a:ln w="9525">
                <a:noFill/>
                <a:round/>
              </a:ln>
            </p:spPr>
            <p:txBody>
              <a:bodyPr vert="horz" wrap="square" lIns="91440" tIns="45720" rIns="91440" bIns="45720" numCol="1" anchor="t" anchorCtr="0" compatLnSpc="1"/>
              <a:lstStyle/>
              <a:p>
                <a:endParaRPr lang="en-US"/>
              </a:p>
            </p:txBody>
          </p:sp>
          <p:sp>
            <p:nvSpPr>
              <p:cNvPr id="70" name="Freeform 3281"/>
              <p:cNvSpPr/>
              <p:nvPr/>
            </p:nvSpPr>
            <p:spPr bwMode="auto">
              <a:xfrm>
                <a:off x="4138612" y="3071812"/>
                <a:ext cx="36513" cy="22225"/>
              </a:xfrm>
              <a:custGeom>
                <a:avLst/>
                <a:gdLst/>
                <a:ahLst/>
                <a:cxnLst>
                  <a:cxn ang="0">
                    <a:pos x="10" y="6"/>
                  </a:cxn>
                  <a:cxn ang="0">
                    <a:pos x="23" y="1"/>
                  </a:cxn>
                  <a:cxn ang="0">
                    <a:pos x="23" y="1"/>
                  </a:cxn>
                  <a:cxn ang="0">
                    <a:pos x="26" y="0"/>
                  </a:cxn>
                  <a:cxn ang="0">
                    <a:pos x="29" y="1"/>
                  </a:cxn>
                  <a:cxn ang="0">
                    <a:pos x="34" y="5"/>
                  </a:cxn>
                  <a:cxn ang="0">
                    <a:pos x="39" y="8"/>
                  </a:cxn>
                  <a:cxn ang="0">
                    <a:pos x="41" y="8"/>
                  </a:cxn>
                  <a:cxn ang="0">
                    <a:pos x="45" y="6"/>
                  </a:cxn>
                  <a:cxn ang="0">
                    <a:pos x="0" y="28"/>
                  </a:cxn>
                  <a:cxn ang="0">
                    <a:pos x="0" y="28"/>
                  </a:cxn>
                  <a:cxn ang="0">
                    <a:pos x="3" y="24"/>
                  </a:cxn>
                  <a:cxn ang="0">
                    <a:pos x="5" y="23"/>
                  </a:cxn>
                  <a:cxn ang="0">
                    <a:pos x="5" y="16"/>
                  </a:cxn>
                  <a:cxn ang="0">
                    <a:pos x="5" y="11"/>
                  </a:cxn>
                  <a:cxn ang="0">
                    <a:pos x="6" y="8"/>
                  </a:cxn>
                  <a:cxn ang="0">
                    <a:pos x="10" y="6"/>
                  </a:cxn>
                  <a:cxn ang="0">
                    <a:pos x="10" y="6"/>
                  </a:cxn>
                </a:cxnLst>
                <a:rect l="0" t="0" r="r" b="b"/>
                <a:pathLst>
                  <a:path w="45" h="28">
                    <a:moveTo>
                      <a:pt x="10" y="6"/>
                    </a:moveTo>
                    <a:lnTo>
                      <a:pt x="23" y="1"/>
                    </a:lnTo>
                    <a:lnTo>
                      <a:pt x="23" y="1"/>
                    </a:lnTo>
                    <a:lnTo>
                      <a:pt x="26" y="0"/>
                    </a:lnTo>
                    <a:lnTo>
                      <a:pt x="29" y="1"/>
                    </a:lnTo>
                    <a:lnTo>
                      <a:pt x="34" y="5"/>
                    </a:lnTo>
                    <a:lnTo>
                      <a:pt x="39" y="8"/>
                    </a:lnTo>
                    <a:lnTo>
                      <a:pt x="41" y="8"/>
                    </a:lnTo>
                    <a:lnTo>
                      <a:pt x="45" y="6"/>
                    </a:lnTo>
                    <a:lnTo>
                      <a:pt x="0" y="28"/>
                    </a:lnTo>
                    <a:lnTo>
                      <a:pt x="0" y="28"/>
                    </a:lnTo>
                    <a:lnTo>
                      <a:pt x="3" y="24"/>
                    </a:lnTo>
                    <a:lnTo>
                      <a:pt x="5" y="23"/>
                    </a:lnTo>
                    <a:lnTo>
                      <a:pt x="5" y="16"/>
                    </a:lnTo>
                    <a:lnTo>
                      <a:pt x="5" y="11"/>
                    </a:lnTo>
                    <a:lnTo>
                      <a:pt x="6" y="8"/>
                    </a:lnTo>
                    <a:lnTo>
                      <a:pt x="10" y="6"/>
                    </a:lnTo>
                    <a:lnTo>
                      <a:pt x="10" y="6"/>
                    </a:lnTo>
                    <a:close/>
                  </a:path>
                </a:pathLst>
              </a:custGeom>
              <a:solidFill>
                <a:srgbClr val="4D4D4D"/>
              </a:solidFill>
              <a:ln w="9525">
                <a:noFill/>
                <a:round/>
              </a:ln>
            </p:spPr>
            <p:txBody>
              <a:bodyPr vert="horz" wrap="square" lIns="91440" tIns="45720" rIns="91440" bIns="45720" numCol="1" anchor="t" anchorCtr="0" compatLnSpc="1"/>
              <a:lstStyle/>
              <a:p>
                <a:endParaRPr lang="en-US"/>
              </a:p>
            </p:txBody>
          </p:sp>
          <p:sp>
            <p:nvSpPr>
              <p:cNvPr id="71" name="Freeform 3282"/>
              <p:cNvSpPr/>
              <p:nvPr/>
            </p:nvSpPr>
            <p:spPr bwMode="auto">
              <a:xfrm>
                <a:off x="4030662" y="2854325"/>
                <a:ext cx="163513" cy="246063"/>
              </a:xfrm>
              <a:custGeom>
                <a:avLst/>
                <a:gdLst/>
                <a:ahLst/>
                <a:cxnLst>
                  <a:cxn ang="0">
                    <a:pos x="110" y="298"/>
                  </a:cxn>
                  <a:cxn ang="0">
                    <a:pos x="45" y="95"/>
                  </a:cxn>
                  <a:cxn ang="0">
                    <a:pos x="45" y="91"/>
                  </a:cxn>
                  <a:cxn ang="0">
                    <a:pos x="44" y="91"/>
                  </a:cxn>
                  <a:cxn ang="0">
                    <a:pos x="18" y="85"/>
                  </a:cxn>
                  <a:cxn ang="0">
                    <a:pos x="5" y="74"/>
                  </a:cxn>
                  <a:cxn ang="0">
                    <a:pos x="1" y="69"/>
                  </a:cxn>
                  <a:cxn ang="0">
                    <a:pos x="0" y="52"/>
                  </a:cxn>
                  <a:cxn ang="0">
                    <a:pos x="3" y="38"/>
                  </a:cxn>
                  <a:cxn ang="0">
                    <a:pos x="11" y="25"/>
                  </a:cxn>
                  <a:cxn ang="0">
                    <a:pos x="24" y="13"/>
                  </a:cxn>
                  <a:cxn ang="0">
                    <a:pos x="36" y="7"/>
                  </a:cxn>
                  <a:cxn ang="0">
                    <a:pos x="47" y="3"/>
                  </a:cxn>
                  <a:cxn ang="0">
                    <a:pos x="55" y="2"/>
                  </a:cxn>
                  <a:cxn ang="0">
                    <a:pos x="73" y="2"/>
                  </a:cxn>
                  <a:cxn ang="0">
                    <a:pos x="88" y="8"/>
                  </a:cxn>
                  <a:cxn ang="0">
                    <a:pos x="99" y="18"/>
                  </a:cxn>
                  <a:cxn ang="0">
                    <a:pos x="102" y="25"/>
                  </a:cxn>
                  <a:cxn ang="0">
                    <a:pos x="106" y="36"/>
                  </a:cxn>
                  <a:cxn ang="0">
                    <a:pos x="99" y="60"/>
                  </a:cxn>
                  <a:cxn ang="0">
                    <a:pos x="91" y="70"/>
                  </a:cxn>
                  <a:cxn ang="0">
                    <a:pos x="91" y="72"/>
                  </a:cxn>
                  <a:cxn ang="0">
                    <a:pos x="197" y="259"/>
                  </a:cxn>
                  <a:cxn ang="0">
                    <a:pos x="197" y="261"/>
                  </a:cxn>
                  <a:cxn ang="0">
                    <a:pos x="198" y="264"/>
                  </a:cxn>
                  <a:cxn ang="0">
                    <a:pos x="205" y="271"/>
                  </a:cxn>
                  <a:cxn ang="0">
                    <a:pos x="200" y="271"/>
                  </a:cxn>
                  <a:cxn ang="0">
                    <a:pos x="194" y="269"/>
                  </a:cxn>
                  <a:cxn ang="0">
                    <a:pos x="84" y="77"/>
                  </a:cxn>
                  <a:cxn ang="0">
                    <a:pos x="83" y="75"/>
                  </a:cxn>
                  <a:cxn ang="0">
                    <a:pos x="83" y="70"/>
                  </a:cxn>
                  <a:cxn ang="0">
                    <a:pos x="86" y="65"/>
                  </a:cxn>
                  <a:cxn ang="0">
                    <a:pos x="93" y="56"/>
                  </a:cxn>
                  <a:cxn ang="0">
                    <a:pos x="96" y="49"/>
                  </a:cxn>
                  <a:cxn ang="0">
                    <a:pos x="97" y="34"/>
                  </a:cxn>
                  <a:cxn ang="0">
                    <a:pos x="96" y="28"/>
                  </a:cxn>
                  <a:cxn ang="0">
                    <a:pos x="88" y="17"/>
                  </a:cxn>
                  <a:cxn ang="0">
                    <a:pos x="73" y="10"/>
                  </a:cxn>
                  <a:cxn ang="0">
                    <a:pos x="65" y="8"/>
                  </a:cxn>
                  <a:cxn ang="0">
                    <a:pos x="57" y="8"/>
                  </a:cxn>
                  <a:cxn ang="0">
                    <a:pos x="39" y="13"/>
                  </a:cxn>
                  <a:cxn ang="0">
                    <a:pos x="27" y="20"/>
                  </a:cxn>
                  <a:cxn ang="0">
                    <a:pos x="22" y="23"/>
                  </a:cxn>
                  <a:cxn ang="0">
                    <a:pos x="11" y="38"/>
                  </a:cxn>
                  <a:cxn ang="0">
                    <a:pos x="8" y="44"/>
                  </a:cxn>
                  <a:cxn ang="0">
                    <a:pos x="8" y="59"/>
                  </a:cxn>
                  <a:cxn ang="0">
                    <a:pos x="9" y="65"/>
                  </a:cxn>
                  <a:cxn ang="0">
                    <a:pos x="18" y="77"/>
                  </a:cxn>
                  <a:cxn ang="0">
                    <a:pos x="31" y="83"/>
                  </a:cxn>
                  <a:cxn ang="0">
                    <a:pos x="42" y="83"/>
                  </a:cxn>
                  <a:cxn ang="0">
                    <a:pos x="45" y="83"/>
                  </a:cxn>
                  <a:cxn ang="0">
                    <a:pos x="49" y="85"/>
                  </a:cxn>
                  <a:cxn ang="0">
                    <a:pos x="53" y="91"/>
                  </a:cxn>
                  <a:cxn ang="0">
                    <a:pos x="117" y="297"/>
                  </a:cxn>
                  <a:cxn ang="0">
                    <a:pos x="117" y="305"/>
                  </a:cxn>
                  <a:cxn ang="0">
                    <a:pos x="110" y="310"/>
                  </a:cxn>
                  <a:cxn ang="0">
                    <a:pos x="107" y="303"/>
                  </a:cxn>
                  <a:cxn ang="0">
                    <a:pos x="110" y="302"/>
                  </a:cxn>
                  <a:cxn ang="0">
                    <a:pos x="110" y="298"/>
                  </a:cxn>
                </a:cxnLst>
                <a:rect l="0" t="0" r="r" b="b"/>
                <a:pathLst>
                  <a:path w="205" h="310">
                    <a:moveTo>
                      <a:pt x="110" y="298"/>
                    </a:moveTo>
                    <a:lnTo>
                      <a:pt x="110" y="298"/>
                    </a:lnTo>
                    <a:lnTo>
                      <a:pt x="109" y="298"/>
                    </a:lnTo>
                    <a:lnTo>
                      <a:pt x="45" y="95"/>
                    </a:lnTo>
                    <a:lnTo>
                      <a:pt x="45" y="91"/>
                    </a:lnTo>
                    <a:lnTo>
                      <a:pt x="45" y="91"/>
                    </a:lnTo>
                    <a:lnTo>
                      <a:pt x="44" y="91"/>
                    </a:lnTo>
                    <a:lnTo>
                      <a:pt x="44" y="91"/>
                    </a:lnTo>
                    <a:lnTo>
                      <a:pt x="31" y="90"/>
                    </a:lnTo>
                    <a:lnTo>
                      <a:pt x="18" y="85"/>
                    </a:lnTo>
                    <a:lnTo>
                      <a:pt x="9" y="78"/>
                    </a:lnTo>
                    <a:lnTo>
                      <a:pt x="5" y="74"/>
                    </a:lnTo>
                    <a:lnTo>
                      <a:pt x="1" y="69"/>
                    </a:lnTo>
                    <a:lnTo>
                      <a:pt x="1" y="69"/>
                    </a:lnTo>
                    <a:lnTo>
                      <a:pt x="0" y="60"/>
                    </a:lnTo>
                    <a:lnTo>
                      <a:pt x="0" y="52"/>
                    </a:lnTo>
                    <a:lnTo>
                      <a:pt x="0" y="46"/>
                    </a:lnTo>
                    <a:lnTo>
                      <a:pt x="3" y="38"/>
                    </a:lnTo>
                    <a:lnTo>
                      <a:pt x="6" y="31"/>
                    </a:lnTo>
                    <a:lnTo>
                      <a:pt x="11" y="25"/>
                    </a:lnTo>
                    <a:lnTo>
                      <a:pt x="18" y="18"/>
                    </a:lnTo>
                    <a:lnTo>
                      <a:pt x="24" y="13"/>
                    </a:lnTo>
                    <a:lnTo>
                      <a:pt x="24" y="13"/>
                    </a:lnTo>
                    <a:lnTo>
                      <a:pt x="36" y="7"/>
                    </a:lnTo>
                    <a:lnTo>
                      <a:pt x="36" y="7"/>
                    </a:lnTo>
                    <a:lnTo>
                      <a:pt x="47" y="3"/>
                    </a:lnTo>
                    <a:lnTo>
                      <a:pt x="47" y="3"/>
                    </a:lnTo>
                    <a:lnTo>
                      <a:pt x="55" y="2"/>
                    </a:lnTo>
                    <a:lnTo>
                      <a:pt x="65" y="0"/>
                    </a:lnTo>
                    <a:lnTo>
                      <a:pt x="73" y="2"/>
                    </a:lnTo>
                    <a:lnTo>
                      <a:pt x="79" y="3"/>
                    </a:lnTo>
                    <a:lnTo>
                      <a:pt x="88" y="8"/>
                    </a:lnTo>
                    <a:lnTo>
                      <a:pt x="94" y="12"/>
                    </a:lnTo>
                    <a:lnTo>
                      <a:pt x="99" y="18"/>
                    </a:lnTo>
                    <a:lnTo>
                      <a:pt x="102" y="25"/>
                    </a:lnTo>
                    <a:lnTo>
                      <a:pt x="102" y="25"/>
                    </a:lnTo>
                    <a:lnTo>
                      <a:pt x="104" y="31"/>
                    </a:lnTo>
                    <a:lnTo>
                      <a:pt x="106" y="36"/>
                    </a:lnTo>
                    <a:lnTo>
                      <a:pt x="104" y="49"/>
                    </a:lnTo>
                    <a:lnTo>
                      <a:pt x="99" y="60"/>
                    </a:lnTo>
                    <a:lnTo>
                      <a:pt x="91" y="70"/>
                    </a:lnTo>
                    <a:lnTo>
                      <a:pt x="91" y="70"/>
                    </a:lnTo>
                    <a:lnTo>
                      <a:pt x="91" y="72"/>
                    </a:lnTo>
                    <a:lnTo>
                      <a:pt x="91" y="72"/>
                    </a:lnTo>
                    <a:lnTo>
                      <a:pt x="91" y="75"/>
                    </a:lnTo>
                    <a:lnTo>
                      <a:pt x="197" y="259"/>
                    </a:lnTo>
                    <a:lnTo>
                      <a:pt x="197" y="261"/>
                    </a:lnTo>
                    <a:lnTo>
                      <a:pt x="197" y="261"/>
                    </a:lnTo>
                    <a:lnTo>
                      <a:pt x="198" y="264"/>
                    </a:lnTo>
                    <a:lnTo>
                      <a:pt x="198" y="264"/>
                    </a:lnTo>
                    <a:lnTo>
                      <a:pt x="202" y="262"/>
                    </a:lnTo>
                    <a:lnTo>
                      <a:pt x="205" y="271"/>
                    </a:lnTo>
                    <a:lnTo>
                      <a:pt x="205" y="271"/>
                    </a:lnTo>
                    <a:lnTo>
                      <a:pt x="200" y="271"/>
                    </a:lnTo>
                    <a:lnTo>
                      <a:pt x="197" y="271"/>
                    </a:lnTo>
                    <a:lnTo>
                      <a:pt x="194" y="269"/>
                    </a:lnTo>
                    <a:lnTo>
                      <a:pt x="190" y="266"/>
                    </a:lnTo>
                    <a:lnTo>
                      <a:pt x="84" y="77"/>
                    </a:lnTo>
                    <a:lnTo>
                      <a:pt x="84" y="77"/>
                    </a:lnTo>
                    <a:lnTo>
                      <a:pt x="83" y="75"/>
                    </a:lnTo>
                    <a:lnTo>
                      <a:pt x="83" y="70"/>
                    </a:lnTo>
                    <a:lnTo>
                      <a:pt x="83" y="70"/>
                    </a:lnTo>
                    <a:lnTo>
                      <a:pt x="84" y="67"/>
                    </a:lnTo>
                    <a:lnTo>
                      <a:pt x="86" y="65"/>
                    </a:lnTo>
                    <a:lnTo>
                      <a:pt x="86" y="65"/>
                    </a:lnTo>
                    <a:lnTo>
                      <a:pt x="93" y="56"/>
                    </a:lnTo>
                    <a:lnTo>
                      <a:pt x="93" y="56"/>
                    </a:lnTo>
                    <a:lnTo>
                      <a:pt x="96" y="49"/>
                    </a:lnTo>
                    <a:lnTo>
                      <a:pt x="97" y="41"/>
                    </a:lnTo>
                    <a:lnTo>
                      <a:pt x="97" y="34"/>
                    </a:lnTo>
                    <a:lnTo>
                      <a:pt x="96" y="28"/>
                    </a:lnTo>
                    <a:lnTo>
                      <a:pt x="96" y="28"/>
                    </a:lnTo>
                    <a:lnTo>
                      <a:pt x="93" y="21"/>
                    </a:lnTo>
                    <a:lnTo>
                      <a:pt x="88" y="17"/>
                    </a:lnTo>
                    <a:lnTo>
                      <a:pt x="81" y="13"/>
                    </a:lnTo>
                    <a:lnTo>
                      <a:pt x="73" y="10"/>
                    </a:lnTo>
                    <a:lnTo>
                      <a:pt x="73" y="10"/>
                    </a:lnTo>
                    <a:lnTo>
                      <a:pt x="65" y="8"/>
                    </a:lnTo>
                    <a:lnTo>
                      <a:pt x="57" y="8"/>
                    </a:lnTo>
                    <a:lnTo>
                      <a:pt x="57" y="8"/>
                    </a:lnTo>
                    <a:lnTo>
                      <a:pt x="49" y="10"/>
                    </a:lnTo>
                    <a:lnTo>
                      <a:pt x="39" y="13"/>
                    </a:lnTo>
                    <a:lnTo>
                      <a:pt x="39" y="13"/>
                    </a:lnTo>
                    <a:lnTo>
                      <a:pt x="27" y="20"/>
                    </a:lnTo>
                    <a:lnTo>
                      <a:pt x="22" y="23"/>
                    </a:lnTo>
                    <a:lnTo>
                      <a:pt x="22" y="23"/>
                    </a:lnTo>
                    <a:lnTo>
                      <a:pt x="16" y="30"/>
                    </a:lnTo>
                    <a:lnTo>
                      <a:pt x="11" y="38"/>
                    </a:lnTo>
                    <a:lnTo>
                      <a:pt x="11" y="38"/>
                    </a:lnTo>
                    <a:lnTo>
                      <a:pt x="8" y="44"/>
                    </a:lnTo>
                    <a:lnTo>
                      <a:pt x="6" y="51"/>
                    </a:lnTo>
                    <a:lnTo>
                      <a:pt x="8" y="59"/>
                    </a:lnTo>
                    <a:lnTo>
                      <a:pt x="9" y="65"/>
                    </a:lnTo>
                    <a:lnTo>
                      <a:pt x="9" y="65"/>
                    </a:lnTo>
                    <a:lnTo>
                      <a:pt x="13" y="70"/>
                    </a:lnTo>
                    <a:lnTo>
                      <a:pt x="18" y="77"/>
                    </a:lnTo>
                    <a:lnTo>
                      <a:pt x="24" y="80"/>
                    </a:lnTo>
                    <a:lnTo>
                      <a:pt x="31" y="83"/>
                    </a:lnTo>
                    <a:lnTo>
                      <a:pt x="31" y="83"/>
                    </a:lnTo>
                    <a:lnTo>
                      <a:pt x="42" y="83"/>
                    </a:lnTo>
                    <a:lnTo>
                      <a:pt x="42" y="83"/>
                    </a:lnTo>
                    <a:lnTo>
                      <a:pt x="45" y="83"/>
                    </a:lnTo>
                    <a:lnTo>
                      <a:pt x="49" y="85"/>
                    </a:lnTo>
                    <a:lnTo>
                      <a:pt x="49" y="85"/>
                    </a:lnTo>
                    <a:lnTo>
                      <a:pt x="52" y="88"/>
                    </a:lnTo>
                    <a:lnTo>
                      <a:pt x="53" y="91"/>
                    </a:lnTo>
                    <a:lnTo>
                      <a:pt x="117" y="297"/>
                    </a:lnTo>
                    <a:lnTo>
                      <a:pt x="117" y="297"/>
                    </a:lnTo>
                    <a:lnTo>
                      <a:pt x="119" y="302"/>
                    </a:lnTo>
                    <a:lnTo>
                      <a:pt x="117" y="305"/>
                    </a:lnTo>
                    <a:lnTo>
                      <a:pt x="115" y="308"/>
                    </a:lnTo>
                    <a:lnTo>
                      <a:pt x="110" y="310"/>
                    </a:lnTo>
                    <a:lnTo>
                      <a:pt x="107" y="303"/>
                    </a:lnTo>
                    <a:lnTo>
                      <a:pt x="107" y="303"/>
                    </a:lnTo>
                    <a:lnTo>
                      <a:pt x="110" y="302"/>
                    </a:lnTo>
                    <a:lnTo>
                      <a:pt x="110" y="302"/>
                    </a:lnTo>
                    <a:lnTo>
                      <a:pt x="110" y="298"/>
                    </a:lnTo>
                    <a:lnTo>
                      <a:pt x="110" y="298"/>
                    </a:lnTo>
                    <a:close/>
                  </a:path>
                </a:pathLst>
              </a:custGeom>
              <a:solidFill>
                <a:srgbClr val="FBB03B"/>
              </a:solidFill>
              <a:ln w="9525">
                <a:noFill/>
                <a:round/>
              </a:ln>
            </p:spPr>
            <p:txBody>
              <a:bodyPr vert="horz" wrap="square" lIns="91440" tIns="45720" rIns="91440" bIns="45720" numCol="1" anchor="t" anchorCtr="0" compatLnSpc="1"/>
              <a:lstStyle/>
              <a:p>
                <a:endParaRPr lang="en-US"/>
              </a:p>
            </p:txBody>
          </p:sp>
          <p:sp>
            <p:nvSpPr>
              <p:cNvPr id="72" name="Freeform 3283"/>
              <p:cNvSpPr/>
              <p:nvPr/>
            </p:nvSpPr>
            <p:spPr bwMode="auto">
              <a:xfrm>
                <a:off x="4184650" y="3024187"/>
                <a:ext cx="76200" cy="44450"/>
              </a:xfrm>
              <a:custGeom>
                <a:avLst/>
                <a:gdLst/>
                <a:ahLst/>
                <a:cxnLst>
                  <a:cxn ang="0">
                    <a:pos x="11" y="57"/>
                  </a:cxn>
                  <a:cxn ang="0">
                    <a:pos x="11" y="57"/>
                  </a:cxn>
                  <a:cxn ang="0">
                    <a:pos x="94" y="21"/>
                  </a:cxn>
                  <a:cxn ang="0">
                    <a:pos x="94" y="21"/>
                  </a:cxn>
                  <a:cxn ang="0">
                    <a:pos x="96" y="14"/>
                  </a:cxn>
                  <a:cxn ang="0">
                    <a:pos x="96" y="8"/>
                  </a:cxn>
                  <a:cxn ang="0">
                    <a:pos x="91" y="3"/>
                  </a:cxn>
                  <a:cxn ang="0">
                    <a:pos x="86" y="0"/>
                  </a:cxn>
                  <a:cxn ang="0">
                    <a:pos x="86" y="0"/>
                  </a:cxn>
                  <a:cxn ang="0">
                    <a:pos x="1" y="37"/>
                  </a:cxn>
                  <a:cxn ang="0">
                    <a:pos x="1" y="37"/>
                  </a:cxn>
                  <a:cxn ang="0">
                    <a:pos x="0" y="42"/>
                  </a:cxn>
                  <a:cxn ang="0">
                    <a:pos x="1" y="48"/>
                  </a:cxn>
                  <a:cxn ang="0">
                    <a:pos x="4" y="53"/>
                  </a:cxn>
                  <a:cxn ang="0">
                    <a:pos x="11" y="57"/>
                  </a:cxn>
                  <a:cxn ang="0">
                    <a:pos x="11" y="57"/>
                  </a:cxn>
                </a:cxnLst>
                <a:rect l="0" t="0" r="r" b="b"/>
                <a:pathLst>
                  <a:path w="96" h="57">
                    <a:moveTo>
                      <a:pt x="11" y="57"/>
                    </a:moveTo>
                    <a:lnTo>
                      <a:pt x="11" y="57"/>
                    </a:lnTo>
                    <a:lnTo>
                      <a:pt x="94" y="21"/>
                    </a:lnTo>
                    <a:lnTo>
                      <a:pt x="94" y="21"/>
                    </a:lnTo>
                    <a:lnTo>
                      <a:pt x="96" y="14"/>
                    </a:lnTo>
                    <a:lnTo>
                      <a:pt x="96" y="8"/>
                    </a:lnTo>
                    <a:lnTo>
                      <a:pt x="91" y="3"/>
                    </a:lnTo>
                    <a:lnTo>
                      <a:pt x="86" y="0"/>
                    </a:lnTo>
                    <a:lnTo>
                      <a:pt x="86" y="0"/>
                    </a:lnTo>
                    <a:lnTo>
                      <a:pt x="1" y="37"/>
                    </a:lnTo>
                    <a:lnTo>
                      <a:pt x="1" y="37"/>
                    </a:lnTo>
                    <a:lnTo>
                      <a:pt x="0" y="42"/>
                    </a:lnTo>
                    <a:lnTo>
                      <a:pt x="1" y="48"/>
                    </a:lnTo>
                    <a:lnTo>
                      <a:pt x="4" y="53"/>
                    </a:lnTo>
                    <a:lnTo>
                      <a:pt x="11" y="57"/>
                    </a:lnTo>
                    <a:lnTo>
                      <a:pt x="11" y="57"/>
                    </a:lnTo>
                    <a:close/>
                  </a:path>
                </a:pathLst>
              </a:custGeom>
              <a:solidFill>
                <a:srgbClr val="4D4D4D"/>
              </a:solidFill>
              <a:ln w="9525">
                <a:noFill/>
                <a:round/>
              </a:ln>
            </p:spPr>
            <p:txBody>
              <a:bodyPr vert="horz" wrap="square" lIns="91440" tIns="45720" rIns="91440" bIns="45720" numCol="1" anchor="t" anchorCtr="0" compatLnSpc="1"/>
              <a:lstStyle/>
              <a:p>
                <a:endParaRPr lang="en-US"/>
              </a:p>
            </p:txBody>
          </p:sp>
          <p:sp>
            <p:nvSpPr>
              <p:cNvPr id="73" name="Freeform 3284"/>
              <p:cNvSpPr/>
              <p:nvPr/>
            </p:nvSpPr>
            <p:spPr bwMode="auto">
              <a:xfrm>
                <a:off x="4043362" y="3086100"/>
                <a:ext cx="77788" cy="44450"/>
              </a:xfrm>
              <a:custGeom>
                <a:avLst/>
                <a:gdLst/>
                <a:ahLst/>
                <a:cxnLst>
                  <a:cxn ang="0">
                    <a:pos x="96" y="19"/>
                  </a:cxn>
                  <a:cxn ang="0">
                    <a:pos x="96" y="19"/>
                  </a:cxn>
                  <a:cxn ang="0">
                    <a:pos x="12" y="55"/>
                  </a:cxn>
                  <a:cxn ang="0">
                    <a:pos x="12" y="55"/>
                  </a:cxn>
                  <a:cxn ang="0">
                    <a:pos x="5" y="53"/>
                  </a:cxn>
                  <a:cxn ang="0">
                    <a:pos x="2" y="47"/>
                  </a:cxn>
                  <a:cxn ang="0">
                    <a:pos x="0" y="42"/>
                  </a:cxn>
                  <a:cxn ang="0">
                    <a:pos x="2" y="36"/>
                  </a:cxn>
                  <a:cxn ang="0">
                    <a:pos x="2" y="36"/>
                  </a:cxn>
                  <a:cxn ang="0">
                    <a:pos x="87" y="0"/>
                  </a:cxn>
                  <a:cxn ang="0">
                    <a:pos x="87" y="0"/>
                  </a:cxn>
                  <a:cxn ang="0">
                    <a:pos x="93" y="3"/>
                  </a:cxn>
                  <a:cxn ang="0">
                    <a:pos x="96" y="8"/>
                  </a:cxn>
                  <a:cxn ang="0">
                    <a:pos x="98" y="13"/>
                  </a:cxn>
                  <a:cxn ang="0">
                    <a:pos x="96" y="19"/>
                  </a:cxn>
                  <a:cxn ang="0">
                    <a:pos x="96" y="19"/>
                  </a:cxn>
                </a:cxnLst>
                <a:rect l="0" t="0" r="r" b="b"/>
                <a:pathLst>
                  <a:path w="98" h="55">
                    <a:moveTo>
                      <a:pt x="96" y="19"/>
                    </a:moveTo>
                    <a:lnTo>
                      <a:pt x="96" y="19"/>
                    </a:lnTo>
                    <a:lnTo>
                      <a:pt x="12" y="55"/>
                    </a:lnTo>
                    <a:lnTo>
                      <a:pt x="12" y="55"/>
                    </a:lnTo>
                    <a:lnTo>
                      <a:pt x="5" y="53"/>
                    </a:lnTo>
                    <a:lnTo>
                      <a:pt x="2" y="47"/>
                    </a:lnTo>
                    <a:lnTo>
                      <a:pt x="0" y="42"/>
                    </a:lnTo>
                    <a:lnTo>
                      <a:pt x="2" y="36"/>
                    </a:lnTo>
                    <a:lnTo>
                      <a:pt x="2" y="36"/>
                    </a:lnTo>
                    <a:lnTo>
                      <a:pt x="87" y="0"/>
                    </a:lnTo>
                    <a:lnTo>
                      <a:pt x="87" y="0"/>
                    </a:lnTo>
                    <a:lnTo>
                      <a:pt x="93" y="3"/>
                    </a:lnTo>
                    <a:lnTo>
                      <a:pt x="96" y="8"/>
                    </a:lnTo>
                    <a:lnTo>
                      <a:pt x="98" y="13"/>
                    </a:lnTo>
                    <a:lnTo>
                      <a:pt x="96" y="19"/>
                    </a:lnTo>
                    <a:lnTo>
                      <a:pt x="96" y="19"/>
                    </a:lnTo>
                    <a:close/>
                  </a:path>
                </a:pathLst>
              </a:custGeom>
              <a:solidFill>
                <a:srgbClr val="4D4D4D"/>
              </a:solidFill>
              <a:ln w="9525">
                <a:noFill/>
                <a:round/>
              </a:ln>
            </p:spPr>
            <p:txBody>
              <a:bodyPr vert="horz" wrap="square" lIns="91440" tIns="45720" rIns="91440" bIns="45720" numCol="1" anchor="t" anchorCtr="0" compatLnSpc="1"/>
              <a:lstStyle/>
              <a:p>
                <a:endParaRPr lang="en-US"/>
              </a:p>
            </p:txBody>
          </p:sp>
          <p:sp>
            <p:nvSpPr>
              <p:cNvPr id="74" name="Freeform 3285"/>
              <p:cNvSpPr/>
              <p:nvPr/>
            </p:nvSpPr>
            <p:spPr bwMode="auto">
              <a:xfrm>
                <a:off x="3941762" y="3259137"/>
                <a:ext cx="749300" cy="317500"/>
              </a:xfrm>
              <a:custGeom>
                <a:avLst/>
                <a:gdLst/>
                <a:ahLst/>
                <a:cxnLst>
                  <a:cxn ang="0">
                    <a:pos x="945" y="11"/>
                  </a:cxn>
                  <a:cxn ang="0">
                    <a:pos x="5" y="401"/>
                  </a:cxn>
                  <a:cxn ang="0">
                    <a:pos x="0" y="389"/>
                  </a:cxn>
                  <a:cxn ang="0">
                    <a:pos x="940" y="0"/>
                  </a:cxn>
                  <a:cxn ang="0">
                    <a:pos x="945" y="11"/>
                  </a:cxn>
                </a:cxnLst>
                <a:rect l="0" t="0" r="r" b="b"/>
                <a:pathLst>
                  <a:path w="945" h="401">
                    <a:moveTo>
                      <a:pt x="945" y="11"/>
                    </a:moveTo>
                    <a:lnTo>
                      <a:pt x="5" y="401"/>
                    </a:lnTo>
                    <a:lnTo>
                      <a:pt x="0" y="389"/>
                    </a:lnTo>
                    <a:lnTo>
                      <a:pt x="940" y="0"/>
                    </a:lnTo>
                    <a:lnTo>
                      <a:pt x="945" y="11"/>
                    </a:lnTo>
                    <a:close/>
                  </a:path>
                </a:pathLst>
              </a:custGeom>
              <a:solidFill>
                <a:srgbClr val="87653D"/>
              </a:solidFill>
              <a:ln w="9525">
                <a:noFill/>
                <a:round/>
              </a:ln>
            </p:spPr>
            <p:txBody>
              <a:bodyPr vert="horz" wrap="square" lIns="91440" tIns="45720" rIns="91440" bIns="45720" numCol="1" anchor="t" anchorCtr="0" compatLnSpc="1"/>
              <a:lstStyle/>
              <a:p>
                <a:endParaRPr lang="en-US"/>
              </a:p>
            </p:txBody>
          </p:sp>
          <p:sp>
            <p:nvSpPr>
              <p:cNvPr id="75" name="Freeform 3286"/>
              <p:cNvSpPr/>
              <p:nvPr/>
            </p:nvSpPr>
            <p:spPr bwMode="auto">
              <a:xfrm>
                <a:off x="3975100" y="3538537"/>
                <a:ext cx="28575" cy="30163"/>
              </a:xfrm>
              <a:custGeom>
                <a:avLst/>
                <a:gdLst/>
                <a:ahLst/>
                <a:cxnLst>
                  <a:cxn ang="0">
                    <a:pos x="18" y="37"/>
                  </a:cxn>
                  <a:cxn ang="0">
                    <a:pos x="18" y="37"/>
                  </a:cxn>
                  <a:cxn ang="0">
                    <a:pos x="13" y="37"/>
                  </a:cxn>
                  <a:cxn ang="0">
                    <a:pos x="8" y="34"/>
                  </a:cxn>
                  <a:cxn ang="0">
                    <a:pos x="5" y="31"/>
                  </a:cxn>
                  <a:cxn ang="0">
                    <a:pos x="2" y="26"/>
                  </a:cxn>
                  <a:cxn ang="0">
                    <a:pos x="2" y="26"/>
                  </a:cxn>
                  <a:cxn ang="0">
                    <a:pos x="0" y="19"/>
                  </a:cxn>
                  <a:cxn ang="0">
                    <a:pos x="2" y="11"/>
                  </a:cxn>
                  <a:cxn ang="0">
                    <a:pos x="2" y="11"/>
                  </a:cxn>
                  <a:cxn ang="0">
                    <a:pos x="5" y="6"/>
                  </a:cxn>
                  <a:cxn ang="0">
                    <a:pos x="11" y="1"/>
                  </a:cxn>
                  <a:cxn ang="0">
                    <a:pos x="11" y="1"/>
                  </a:cxn>
                  <a:cxn ang="0">
                    <a:pos x="18" y="0"/>
                  </a:cxn>
                  <a:cxn ang="0">
                    <a:pos x="18" y="0"/>
                  </a:cxn>
                  <a:cxn ang="0">
                    <a:pos x="24" y="1"/>
                  </a:cxn>
                  <a:cxn ang="0">
                    <a:pos x="29" y="3"/>
                  </a:cxn>
                  <a:cxn ang="0">
                    <a:pos x="33" y="6"/>
                  </a:cxn>
                  <a:cxn ang="0">
                    <a:pos x="36" y="11"/>
                  </a:cxn>
                  <a:cxn ang="0">
                    <a:pos x="36" y="11"/>
                  </a:cxn>
                  <a:cxn ang="0">
                    <a:pos x="37" y="19"/>
                  </a:cxn>
                  <a:cxn ang="0">
                    <a:pos x="36" y="26"/>
                  </a:cxn>
                  <a:cxn ang="0">
                    <a:pos x="36" y="26"/>
                  </a:cxn>
                  <a:cxn ang="0">
                    <a:pos x="31" y="32"/>
                  </a:cxn>
                  <a:cxn ang="0">
                    <a:pos x="26" y="36"/>
                  </a:cxn>
                  <a:cxn ang="0">
                    <a:pos x="26" y="36"/>
                  </a:cxn>
                  <a:cxn ang="0">
                    <a:pos x="18" y="37"/>
                  </a:cxn>
                  <a:cxn ang="0">
                    <a:pos x="18" y="37"/>
                  </a:cxn>
                </a:cxnLst>
                <a:rect l="0" t="0" r="r" b="b"/>
                <a:pathLst>
                  <a:path w="37" h="37">
                    <a:moveTo>
                      <a:pt x="18" y="37"/>
                    </a:moveTo>
                    <a:lnTo>
                      <a:pt x="18" y="37"/>
                    </a:lnTo>
                    <a:lnTo>
                      <a:pt x="13" y="37"/>
                    </a:lnTo>
                    <a:lnTo>
                      <a:pt x="8" y="34"/>
                    </a:lnTo>
                    <a:lnTo>
                      <a:pt x="5" y="31"/>
                    </a:lnTo>
                    <a:lnTo>
                      <a:pt x="2" y="26"/>
                    </a:lnTo>
                    <a:lnTo>
                      <a:pt x="2" y="26"/>
                    </a:lnTo>
                    <a:lnTo>
                      <a:pt x="0" y="19"/>
                    </a:lnTo>
                    <a:lnTo>
                      <a:pt x="2" y="11"/>
                    </a:lnTo>
                    <a:lnTo>
                      <a:pt x="2" y="11"/>
                    </a:lnTo>
                    <a:lnTo>
                      <a:pt x="5" y="6"/>
                    </a:lnTo>
                    <a:lnTo>
                      <a:pt x="11" y="1"/>
                    </a:lnTo>
                    <a:lnTo>
                      <a:pt x="11" y="1"/>
                    </a:lnTo>
                    <a:lnTo>
                      <a:pt x="18" y="0"/>
                    </a:lnTo>
                    <a:lnTo>
                      <a:pt x="18" y="0"/>
                    </a:lnTo>
                    <a:lnTo>
                      <a:pt x="24" y="1"/>
                    </a:lnTo>
                    <a:lnTo>
                      <a:pt x="29" y="3"/>
                    </a:lnTo>
                    <a:lnTo>
                      <a:pt x="33" y="6"/>
                    </a:lnTo>
                    <a:lnTo>
                      <a:pt x="36" y="11"/>
                    </a:lnTo>
                    <a:lnTo>
                      <a:pt x="36" y="11"/>
                    </a:lnTo>
                    <a:lnTo>
                      <a:pt x="37" y="19"/>
                    </a:lnTo>
                    <a:lnTo>
                      <a:pt x="36" y="26"/>
                    </a:lnTo>
                    <a:lnTo>
                      <a:pt x="36" y="26"/>
                    </a:lnTo>
                    <a:lnTo>
                      <a:pt x="31" y="32"/>
                    </a:lnTo>
                    <a:lnTo>
                      <a:pt x="26" y="36"/>
                    </a:lnTo>
                    <a:lnTo>
                      <a:pt x="26" y="36"/>
                    </a:lnTo>
                    <a:lnTo>
                      <a:pt x="18" y="37"/>
                    </a:lnTo>
                    <a:lnTo>
                      <a:pt x="18" y="37"/>
                    </a:lnTo>
                    <a:close/>
                  </a:path>
                </a:pathLst>
              </a:custGeom>
              <a:solidFill>
                <a:srgbClr val="E2713B"/>
              </a:solidFill>
              <a:ln w="9525">
                <a:noFill/>
                <a:round/>
              </a:ln>
            </p:spPr>
            <p:txBody>
              <a:bodyPr vert="horz" wrap="square" lIns="91440" tIns="45720" rIns="91440" bIns="45720" numCol="1" anchor="t" anchorCtr="0" compatLnSpc="1"/>
              <a:lstStyle/>
              <a:p>
                <a:endParaRPr lang="en-US"/>
              </a:p>
            </p:txBody>
          </p:sp>
          <p:sp>
            <p:nvSpPr>
              <p:cNvPr id="76" name="Freeform 3287"/>
              <p:cNvSpPr>
                <a:spLocks noEditPoints="1"/>
              </p:cNvSpPr>
              <p:nvPr/>
            </p:nvSpPr>
            <p:spPr bwMode="auto">
              <a:xfrm>
                <a:off x="3971925" y="3535362"/>
                <a:ext cx="34925" cy="34925"/>
              </a:xfrm>
              <a:custGeom>
                <a:avLst/>
                <a:gdLst/>
                <a:ahLst/>
                <a:cxnLst>
                  <a:cxn ang="0">
                    <a:pos x="21" y="7"/>
                  </a:cxn>
                  <a:cxn ang="0">
                    <a:pos x="21" y="7"/>
                  </a:cxn>
                  <a:cxn ang="0">
                    <a:pos x="26" y="7"/>
                  </a:cxn>
                  <a:cxn ang="0">
                    <a:pos x="31" y="10"/>
                  </a:cxn>
                  <a:cxn ang="0">
                    <a:pos x="34" y="12"/>
                  </a:cxn>
                  <a:cxn ang="0">
                    <a:pos x="36" y="17"/>
                  </a:cxn>
                  <a:cxn ang="0">
                    <a:pos x="36" y="17"/>
                  </a:cxn>
                  <a:cxn ang="0">
                    <a:pos x="37" y="23"/>
                  </a:cxn>
                  <a:cxn ang="0">
                    <a:pos x="36" y="28"/>
                  </a:cxn>
                  <a:cxn ang="0">
                    <a:pos x="32" y="33"/>
                  </a:cxn>
                  <a:cxn ang="0">
                    <a:pos x="27" y="38"/>
                  </a:cxn>
                  <a:cxn ang="0">
                    <a:pos x="27" y="38"/>
                  </a:cxn>
                  <a:cxn ang="0">
                    <a:pos x="21" y="38"/>
                  </a:cxn>
                  <a:cxn ang="0">
                    <a:pos x="21" y="38"/>
                  </a:cxn>
                  <a:cxn ang="0">
                    <a:pos x="18" y="38"/>
                  </a:cxn>
                  <a:cxn ang="0">
                    <a:pos x="13" y="36"/>
                  </a:cxn>
                  <a:cxn ang="0">
                    <a:pos x="10" y="33"/>
                  </a:cxn>
                  <a:cxn ang="0">
                    <a:pos x="6" y="28"/>
                  </a:cxn>
                  <a:cxn ang="0">
                    <a:pos x="6" y="28"/>
                  </a:cxn>
                  <a:cxn ang="0">
                    <a:pos x="6" y="23"/>
                  </a:cxn>
                  <a:cxn ang="0">
                    <a:pos x="6" y="17"/>
                  </a:cxn>
                  <a:cxn ang="0">
                    <a:pos x="11" y="12"/>
                  </a:cxn>
                  <a:cxn ang="0">
                    <a:pos x="16" y="9"/>
                  </a:cxn>
                  <a:cxn ang="0">
                    <a:pos x="16" y="9"/>
                  </a:cxn>
                  <a:cxn ang="0">
                    <a:pos x="21" y="7"/>
                  </a:cxn>
                  <a:cxn ang="0">
                    <a:pos x="21" y="0"/>
                  </a:cxn>
                  <a:cxn ang="0">
                    <a:pos x="21" y="0"/>
                  </a:cxn>
                  <a:cxn ang="0">
                    <a:pos x="13" y="2"/>
                  </a:cxn>
                  <a:cxn ang="0">
                    <a:pos x="13" y="2"/>
                  </a:cxn>
                  <a:cxn ang="0">
                    <a:pos x="6" y="7"/>
                  </a:cxn>
                  <a:cxn ang="0">
                    <a:pos x="1" y="15"/>
                  </a:cxn>
                  <a:cxn ang="0">
                    <a:pos x="1" y="15"/>
                  </a:cxn>
                  <a:cxn ang="0">
                    <a:pos x="0" y="23"/>
                  </a:cxn>
                  <a:cxn ang="0">
                    <a:pos x="1" y="31"/>
                  </a:cxn>
                  <a:cxn ang="0">
                    <a:pos x="1" y="31"/>
                  </a:cxn>
                  <a:cxn ang="0">
                    <a:pos x="5" y="36"/>
                  </a:cxn>
                  <a:cxn ang="0">
                    <a:pos x="10" y="41"/>
                  </a:cxn>
                  <a:cxn ang="0">
                    <a:pos x="14" y="43"/>
                  </a:cxn>
                  <a:cxn ang="0">
                    <a:pos x="21" y="44"/>
                  </a:cxn>
                  <a:cxn ang="0">
                    <a:pos x="21" y="44"/>
                  </a:cxn>
                  <a:cxn ang="0">
                    <a:pos x="29" y="43"/>
                  </a:cxn>
                  <a:cxn ang="0">
                    <a:pos x="29" y="43"/>
                  </a:cxn>
                  <a:cxn ang="0">
                    <a:pos x="37" y="38"/>
                  </a:cxn>
                  <a:cxn ang="0">
                    <a:pos x="42" y="31"/>
                  </a:cxn>
                  <a:cxn ang="0">
                    <a:pos x="42" y="31"/>
                  </a:cxn>
                  <a:cxn ang="0">
                    <a:pos x="44" y="23"/>
                  </a:cxn>
                  <a:cxn ang="0">
                    <a:pos x="42" y="15"/>
                  </a:cxn>
                  <a:cxn ang="0">
                    <a:pos x="42" y="15"/>
                  </a:cxn>
                  <a:cxn ang="0">
                    <a:pos x="39" y="9"/>
                  </a:cxn>
                  <a:cxn ang="0">
                    <a:pos x="34" y="5"/>
                  </a:cxn>
                  <a:cxn ang="0">
                    <a:pos x="27" y="2"/>
                  </a:cxn>
                  <a:cxn ang="0">
                    <a:pos x="21" y="0"/>
                  </a:cxn>
                  <a:cxn ang="0">
                    <a:pos x="21" y="0"/>
                  </a:cxn>
                </a:cxnLst>
                <a:rect l="0" t="0" r="r" b="b"/>
                <a:pathLst>
                  <a:path w="44" h="44">
                    <a:moveTo>
                      <a:pt x="21" y="7"/>
                    </a:moveTo>
                    <a:lnTo>
                      <a:pt x="21" y="7"/>
                    </a:lnTo>
                    <a:lnTo>
                      <a:pt x="26" y="7"/>
                    </a:lnTo>
                    <a:lnTo>
                      <a:pt x="31" y="10"/>
                    </a:lnTo>
                    <a:lnTo>
                      <a:pt x="34" y="12"/>
                    </a:lnTo>
                    <a:lnTo>
                      <a:pt x="36" y="17"/>
                    </a:lnTo>
                    <a:lnTo>
                      <a:pt x="36" y="17"/>
                    </a:lnTo>
                    <a:lnTo>
                      <a:pt x="37" y="23"/>
                    </a:lnTo>
                    <a:lnTo>
                      <a:pt x="36" y="28"/>
                    </a:lnTo>
                    <a:lnTo>
                      <a:pt x="32" y="33"/>
                    </a:lnTo>
                    <a:lnTo>
                      <a:pt x="27" y="38"/>
                    </a:lnTo>
                    <a:lnTo>
                      <a:pt x="27" y="38"/>
                    </a:lnTo>
                    <a:lnTo>
                      <a:pt x="21" y="38"/>
                    </a:lnTo>
                    <a:lnTo>
                      <a:pt x="21" y="38"/>
                    </a:lnTo>
                    <a:lnTo>
                      <a:pt x="18" y="38"/>
                    </a:lnTo>
                    <a:lnTo>
                      <a:pt x="13" y="36"/>
                    </a:lnTo>
                    <a:lnTo>
                      <a:pt x="10" y="33"/>
                    </a:lnTo>
                    <a:lnTo>
                      <a:pt x="6" y="28"/>
                    </a:lnTo>
                    <a:lnTo>
                      <a:pt x="6" y="28"/>
                    </a:lnTo>
                    <a:lnTo>
                      <a:pt x="6" y="23"/>
                    </a:lnTo>
                    <a:lnTo>
                      <a:pt x="6" y="17"/>
                    </a:lnTo>
                    <a:lnTo>
                      <a:pt x="11" y="12"/>
                    </a:lnTo>
                    <a:lnTo>
                      <a:pt x="16" y="9"/>
                    </a:lnTo>
                    <a:lnTo>
                      <a:pt x="16" y="9"/>
                    </a:lnTo>
                    <a:lnTo>
                      <a:pt x="21" y="7"/>
                    </a:lnTo>
                    <a:close/>
                    <a:moveTo>
                      <a:pt x="21" y="0"/>
                    </a:moveTo>
                    <a:lnTo>
                      <a:pt x="21" y="0"/>
                    </a:lnTo>
                    <a:lnTo>
                      <a:pt x="13" y="2"/>
                    </a:lnTo>
                    <a:lnTo>
                      <a:pt x="13" y="2"/>
                    </a:lnTo>
                    <a:lnTo>
                      <a:pt x="6" y="7"/>
                    </a:lnTo>
                    <a:lnTo>
                      <a:pt x="1" y="15"/>
                    </a:lnTo>
                    <a:lnTo>
                      <a:pt x="1" y="15"/>
                    </a:lnTo>
                    <a:lnTo>
                      <a:pt x="0" y="23"/>
                    </a:lnTo>
                    <a:lnTo>
                      <a:pt x="1" y="31"/>
                    </a:lnTo>
                    <a:lnTo>
                      <a:pt x="1" y="31"/>
                    </a:lnTo>
                    <a:lnTo>
                      <a:pt x="5" y="36"/>
                    </a:lnTo>
                    <a:lnTo>
                      <a:pt x="10" y="41"/>
                    </a:lnTo>
                    <a:lnTo>
                      <a:pt x="14" y="43"/>
                    </a:lnTo>
                    <a:lnTo>
                      <a:pt x="21" y="44"/>
                    </a:lnTo>
                    <a:lnTo>
                      <a:pt x="21" y="44"/>
                    </a:lnTo>
                    <a:lnTo>
                      <a:pt x="29" y="43"/>
                    </a:lnTo>
                    <a:lnTo>
                      <a:pt x="29" y="43"/>
                    </a:lnTo>
                    <a:lnTo>
                      <a:pt x="37" y="38"/>
                    </a:lnTo>
                    <a:lnTo>
                      <a:pt x="42" y="31"/>
                    </a:lnTo>
                    <a:lnTo>
                      <a:pt x="42" y="31"/>
                    </a:lnTo>
                    <a:lnTo>
                      <a:pt x="44" y="23"/>
                    </a:lnTo>
                    <a:lnTo>
                      <a:pt x="42" y="15"/>
                    </a:lnTo>
                    <a:lnTo>
                      <a:pt x="42" y="15"/>
                    </a:lnTo>
                    <a:lnTo>
                      <a:pt x="39" y="9"/>
                    </a:lnTo>
                    <a:lnTo>
                      <a:pt x="34" y="5"/>
                    </a:lnTo>
                    <a:lnTo>
                      <a:pt x="27" y="2"/>
                    </a:lnTo>
                    <a:lnTo>
                      <a:pt x="21" y="0"/>
                    </a:lnTo>
                    <a:lnTo>
                      <a:pt x="21" y="0"/>
                    </a:lnTo>
                    <a:close/>
                  </a:path>
                </a:pathLst>
              </a:custGeom>
              <a:solidFill>
                <a:srgbClr val="F9EEC0"/>
              </a:solidFill>
              <a:ln w="9525">
                <a:noFill/>
                <a:round/>
              </a:ln>
            </p:spPr>
            <p:txBody>
              <a:bodyPr vert="horz" wrap="square" lIns="91440" tIns="45720" rIns="91440" bIns="45720" numCol="1" anchor="t" anchorCtr="0" compatLnSpc="1"/>
              <a:lstStyle/>
              <a:p>
                <a:endParaRPr lang="en-US"/>
              </a:p>
            </p:txBody>
          </p:sp>
          <p:sp>
            <p:nvSpPr>
              <p:cNvPr id="77" name="Freeform 3288"/>
              <p:cNvSpPr/>
              <p:nvPr/>
            </p:nvSpPr>
            <p:spPr bwMode="auto">
              <a:xfrm>
                <a:off x="3976687" y="3540125"/>
                <a:ext cx="25400" cy="25400"/>
              </a:xfrm>
              <a:custGeom>
                <a:avLst/>
                <a:gdLst/>
                <a:ahLst/>
                <a:cxnLst>
                  <a:cxn ang="0">
                    <a:pos x="15" y="0"/>
                  </a:cxn>
                  <a:cxn ang="0">
                    <a:pos x="15" y="0"/>
                  </a:cxn>
                  <a:cxn ang="0">
                    <a:pos x="20" y="0"/>
                  </a:cxn>
                  <a:cxn ang="0">
                    <a:pos x="25" y="3"/>
                  </a:cxn>
                  <a:cxn ang="0">
                    <a:pos x="28" y="5"/>
                  </a:cxn>
                  <a:cxn ang="0">
                    <a:pos x="30" y="10"/>
                  </a:cxn>
                  <a:cxn ang="0">
                    <a:pos x="30" y="10"/>
                  </a:cxn>
                  <a:cxn ang="0">
                    <a:pos x="31" y="16"/>
                  </a:cxn>
                  <a:cxn ang="0">
                    <a:pos x="30" y="21"/>
                  </a:cxn>
                  <a:cxn ang="0">
                    <a:pos x="26" y="26"/>
                  </a:cxn>
                  <a:cxn ang="0">
                    <a:pos x="21" y="31"/>
                  </a:cxn>
                  <a:cxn ang="0">
                    <a:pos x="21" y="31"/>
                  </a:cxn>
                  <a:cxn ang="0">
                    <a:pos x="15" y="31"/>
                  </a:cxn>
                  <a:cxn ang="0">
                    <a:pos x="15" y="31"/>
                  </a:cxn>
                  <a:cxn ang="0">
                    <a:pos x="12" y="31"/>
                  </a:cxn>
                  <a:cxn ang="0">
                    <a:pos x="7" y="29"/>
                  </a:cxn>
                  <a:cxn ang="0">
                    <a:pos x="4" y="26"/>
                  </a:cxn>
                  <a:cxn ang="0">
                    <a:pos x="0" y="21"/>
                  </a:cxn>
                  <a:cxn ang="0">
                    <a:pos x="0" y="21"/>
                  </a:cxn>
                  <a:cxn ang="0">
                    <a:pos x="0" y="16"/>
                  </a:cxn>
                  <a:cxn ang="0">
                    <a:pos x="0" y="10"/>
                  </a:cxn>
                  <a:cxn ang="0">
                    <a:pos x="5" y="5"/>
                  </a:cxn>
                  <a:cxn ang="0">
                    <a:pos x="10" y="2"/>
                  </a:cxn>
                  <a:cxn ang="0">
                    <a:pos x="10" y="2"/>
                  </a:cxn>
                  <a:cxn ang="0">
                    <a:pos x="15" y="0"/>
                  </a:cxn>
                </a:cxnLst>
                <a:rect l="0" t="0" r="r" b="b"/>
                <a:pathLst>
                  <a:path w="31" h="31">
                    <a:moveTo>
                      <a:pt x="15" y="0"/>
                    </a:moveTo>
                    <a:lnTo>
                      <a:pt x="15" y="0"/>
                    </a:lnTo>
                    <a:lnTo>
                      <a:pt x="20" y="0"/>
                    </a:lnTo>
                    <a:lnTo>
                      <a:pt x="25" y="3"/>
                    </a:lnTo>
                    <a:lnTo>
                      <a:pt x="28" y="5"/>
                    </a:lnTo>
                    <a:lnTo>
                      <a:pt x="30" y="10"/>
                    </a:lnTo>
                    <a:lnTo>
                      <a:pt x="30" y="10"/>
                    </a:lnTo>
                    <a:lnTo>
                      <a:pt x="31" y="16"/>
                    </a:lnTo>
                    <a:lnTo>
                      <a:pt x="30" y="21"/>
                    </a:lnTo>
                    <a:lnTo>
                      <a:pt x="26" y="26"/>
                    </a:lnTo>
                    <a:lnTo>
                      <a:pt x="21" y="31"/>
                    </a:lnTo>
                    <a:lnTo>
                      <a:pt x="21" y="31"/>
                    </a:lnTo>
                    <a:lnTo>
                      <a:pt x="15" y="31"/>
                    </a:lnTo>
                    <a:lnTo>
                      <a:pt x="15" y="31"/>
                    </a:lnTo>
                    <a:lnTo>
                      <a:pt x="12" y="31"/>
                    </a:lnTo>
                    <a:lnTo>
                      <a:pt x="7" y="29"/>
                    </a:lnTo>
                    <a:lnTo>
                      <a:pt x="4" y="26"/>
                    </a:lnTo>
                    <a:lnTo>
                      <a:pt x="0" y="21"/>
                    </a:lnTo>
                    <a:lnTo>
                      <a:pt x="0" y="21"/>
                    </a:lnTo>
                    <a:lnTo>
                      <a:pt x="0" y="16"/>
                    </a:lnTo>
                    <a:lnTo>
                      <a:pt x="0" y="10"/>
                    </a:lnTo>
                    <a:lnTo>
                      <a:pt x="5" y="5"/>
                    </a:lnTo>
                    <a:lnTo>
                      <a:pt x="10" y="2"/>
                    </a:lnTo>
                    <a:lnTo>
                      <a:pt x="10" y="2"/>
                    </a:lnTo>
                    <a:lnTo>
                      <a:pt x="15" y="0"/>
                    </a:lnTo>
                  </a:path>
                </a:pathLst>
              </a:custGeom>
              <a:noFill/>
              <a:ln w="9525">
                <a:noFill/>
                <a:round/>
              </a:ln>
            </p:spPr>
            <p:txBody>
              <a:bodyPr vert="horz" wrap="square" lIns="91440" tIns="45720" rIns="91440" bIns="45720" numCol="1" anchor="t" anchorCtr="0" compatLnSpc="1"/>
              <a:lstStyle/>
              <a:p>
                <a:endParaRPr lang="en-US"/>
              </a:p>
            </p:txBody>
          </p:sp>
          <p:sp>
            <p:nvSpPr>
              <p:cNvPr id="78" name="Freeform 3289"/>
              <p:cNvSpPr/>
              <p:nvPr/>
            </p:nvSpPr>
            <p:spPr bwMode="auto">
              <a:xfrm>
                <a:off x="3971925" y="3535362"/>
                <a:ext cx="34925" cy="34925"/>
              </a:xfrm>
              <a:custGeom>
                <a:avLst/>
                <a:gdLst/>
                <a:ahLst/>
                <a:cxnLst>
                  <a:cxn ang="0">
                    <a:pos x="21" y="0"/>
                  </a:cxn>
                  <a:cxn ang="0">
                    <a:pos x="21" y="0"/>
                  </a:cxn>
                  <a:cxn ang="0">
                    <a:pos x="13" y="2"/>
                  </a:cxn>
                  <a:cxn ang="0">
                    <a:pos x="13" y="2"/>
                  </a:cxn>
                  <a:cxn ang="0">
                    <a:pos x="6" y="7"/>
                  </a:cxn>
                  <a:cxn ang="0">
                    <a:pos x="1" y="15"/>
                  </a:cxn>
                  <a:cxn ang="0">
                    <a:pos x="1" y="15"/>
                  </a:cxn>
                  <a:cxn ang="0">
                    <a:pos x="0" y="23"/>
                  </a:cxn>
                  <a:cxn ang="0">
                    <a:pos x="1" y="31"/>
                  </a:cxn>
                  <a:cxn ang="0">
                    <a:pos x="1" y="31"/>
                  </a:cxn>
                  <a:cxn ang="0">
                    <a:pos x="5" y="36"/>
                  </a:cxn>
                  <a:cxn ang="0">
                    <a:pos x="10" y="41"/>
                  </a:cxn>
                  <a:cxn ang="0">
                    <a:pos x="14" y="43"/>
                  </a:cxn>
                  <a:cxn ang="0">
                    <a:pos x="21" y="44"/>
                  </a:cxn>
                  <a:cxn ang="0">
                    <a:pos x="21" y="44"/>
                  </a:cxn>
                  <a:cxn ang="0">
                    <a:pos x="29" y="43"/>
                  </a:cxn>
                  <a:cxn ang="0">
                    <a:pos x="29" y="43"/>
                  </a:cxn>
                  <a:cxn ang="0">
                    <a:pos x="37" y="38"/>
                  </a:cxn>
                  <a:cxn ang="0">
                    <a:pos x="42" y="31"/>
                  </a:cxn>
                  <a:cxn ang="0">
                    <a:pos x="42" y="31"/>
                  </a:cxn>
                  <a:cxn ang="0">
                    <a:pos x="44" y="23"/>
                  </a:cxn>
                  <a:cxn ang="0">
                    <a:pos x="42" y="15"/>
                  </a:cxn>
                  <a:cxn ang="0">
                    <a:pos x="42" y="15"/>
                  </a:cxn>
                  <a:cxn ang="0">
                    <a:pos x="39" y="9"/>
                  </a:cxn>
                  <a:cxn ang="0">
                    <a:pos x="34" y="5"/>
                  </a:cxn>
                  <a:cxn ang="0">
                    <a:pos x="27" y="2"/>
                  </a:cxn>
                  <a:cxn ang="0">
                    <a:pos x="21" y="0"/>
                  </a:cxn>
                  <a:cxn ang="0">
                    <a:pos x="21" y="0"/>
                  </a:cxn>
                </a:cxnLst>
                <a:rect l="0" t="0" r="r" b="b"/>
                <a:pathLst>
                  <a:path w="44" h="44">
                    <a:moveTo>
                      <a:pt x="21" y="0"/>
                    </a:moveTo>
                    <a:lnTo>
                      <a:pt x="21" y="0"/>
                    </a:lnTo>
                    <a:lnTo>
                      <a:pt x="13" y="2"/>
                    </a:lnTo>
                    <a:lnTo>
                      <a:pt x="13" y="2"/>
                    </a:lnTo>
                    <a:lnTo>
                      <a:pt x="6" y="7"/>
                    </a:lnTo>
                    <a:lnTo>
                      <a:pt x="1" y="15"/>
                    </a:lnTo>
                    <a:lnTo>
                      <a:pt x="1" y="15"/>
                    </a:lnTo>
                    <a:lnTo>
                      <a:pt x="0" y="23"/>
                    </a:lnTo>
                    <a:lnTo>
                      <a:pt x="1" y="31"/>
                    </a:lnTo>
                    <a:lnTo>
                      <a:pt x="1" y="31"/>
                    </a:lnTo>
                    <a:lnTo>
                      <a:pt x="5" y="36"/>
                    </a:lnTo>
                    <a:lnTo>
                      <a:pt x="10" y="41"/>
                    </a:lnTo>
                    <a:lnTo>
                      <a:pt x="14" y="43"/>
                    </a:lnTo>
                    <a:lnTo>
                      <a:pt x="21" y="44"/>
                    </a:lnTo>
                    <a:lnTo>
                      <a:pt x="21" y="44"/>
                    </a:lnTo>
                    <a:lnTo>
                      <a:pt x="29" y="43"/>
                    </a:lnTo>
                    <a:lnTo>
                      <a:pt x="29" y="43"/>
                    </a:lnTo>
                    <a:lnTo>
                      <a:pt x="37" y="38"/>
                    </a:lnTo>
                    <a:lnTo>
                      <a:pt x="42" y="31"/>
                    </a:lnTo>
                    <a:lnTo>
                      <a:pt x="42" y="31"/>
                    </a:lnTo>
                    <a:lnTo>
                      <a:pt x="44" y="23"/>
                    </a:lnTo>
                    <a:lnTo>
                      <a:pt x="42" y="15"/>
                    </a:lnTo>
                    <a:lnTo>
                      <a:pt x="42" y="15"/>
                    </a:lnTo>
                    <a:lnTo>
                      <a:pt x="39" y="9"/>
                    </a:lnTo>
                    <a:lnTo>
                      <a:pt x="34" y="5"/>
                    </a:lnTo>
                    <a:lnTo>
                      <a:pt x="27" y="2"/>
                    </a:lnTo>
                    <a:lnTo>
                      <a:pt x="21" y="0"/>
                    </a:lnTo>
                    <a:lnTo>
                      <a:pt x="21" y="0"/>
                    </a:lnTo>
                  </a:path>
                </a:pathLst>
              </a:custGeom>
              <a:noFill/>
              <a:ln w="9525">
                <a:noFill/>
                <a:round/>
              </a:ln>
            </p:spPr>
            <p:txBody>
              <a:bodyPr vert="horz" wrap="square" lIns="91440" tIns="45720" rIns="91440" bIns="45720" numCol="1" anchor="t" anchorCtr="0" compatLnSpc="1"/>
              <a:lstStyle/>
              <a:p>
                <a:endParaRPr lang="en-US"/>
              </a:p>
            </p:txBody>
          </p:sp>
          <p:sp>
            <p:nvSpPr>
              <p:cNvPr id="79" name="Freeform 3290"/>
              <p:cNvSpPr/>
              <p:nvPr/>
            </p:nvSpPr>
            <p:spPr bwMode="auto">
              <a:xfrm>
                <a:off x="4621212" y="3270250"/>
                <a:ext cx="28575" cy="30163"/>
              </a:xfrm>
              <a:custGeom>
                <a:avLst/>
                <a:gdLst/>
                <a:ahLst/>
                <a:cxnLst>
                  <a:cxn ang="0">
                    <a:pos x="18" y="37"/>
                  </a:cxn>
                  <a:cxn ang="0">
                    <a:pos x="18" y="37"/>
                  </a:cxn>
                  <a:cxn ang="0">
                    <a:pos x="13" y="37"/>
                  </a:cxn>
                  <a:cxn ang="0">
                    <a:pos x="9" y="34"/>
                  </a:cxn>
                  <a:cxn ang="0">
                    <a:pos x="4" y="31"/>
                  </a:cxn>
                  <a:cxn ang="0">
                    <a:pos x="0" y="26"/>
                  </a:cxn>
                  <a:cxn ang="0">
                    <a:pos x="0" y="26"/>
                  </a:cxn>
                  <a:cxn ang="0">
                    <a:pos x="0" y="19"/>
                  </a:cxn>
                  <a:cxn ang="0">
                    <a:pos x="0" y="11"/>
                  </a:cxn>
                  <a:cxn ang="0">
                    <a:pos x="5" y="6"/>
                  </a:cxn>
                  <a:cxn ang="0">
                    <a:pos x="12" y="1"/>
                  </a:cxn>
                  <a:cxn ang="0">
                    <a:pos x="12" y="1"/>
                  </a:cxn>
                  <a:cxn ang="0">
                    <a:pos x="18" y="0"/>
                  </a:cxn>
                  <a:cxn ang="0">
                    <a:pos x="18" y="0"/>
                  </a:cxn>
                  <a:cxn ang="0">
                    <a:pos x="23" y="1"/>
                  </a:cxn>
                  <a:cxn ang="0">
                    <a:pos x="28" y="3"/>
                  </a:cxn>
                  <a:cxn ang="0">
                    <a:pos x="33" y="6"/>
                  </a:cxn>
                  <a:cxn ang="0">
                    <a:pos x="36" y="11"/>
                  </a:cxn>
                  <a:cxn ang="0">
                    <a:pos x="36" y="11"/>
                  </a:cxn>
                  <a:cxn ang="0">
                    <a:pos x="36" y="19"/>
                  </a:cxn>
                  <a:cxn ang="0">
                    <a:pos x="36" y="26"/>
                  </a:cxn>
                  <a:cxn ang="0">
                    <a:pos x="36" y="26"/>
                  </a:cxn>
                  <a:cxn ang="0">
                    <a:pos x="31" y="32"/>
                  </a:cxn>
                  <a:cxn ang="0">
                    <a:pos x="25" y="35"/>
                  </a:cxn>
                  <a:cxn ang="0">
                    <a:pos x="25" y="35"/>
                  </a:cxn>
                  <a:cxn ang="0">
                    <a:pos x="18" y="37"/>
                  </a:cxn>
                  <a:cxn ang="0">
                    <a:pos x="18" y="37"/>
                  </a:cxn>
                </a:cxnLst>
                <a:rect l="0" t="0" r="r" b="b"/>
                <a:pathLst>
                  <a:path w="36" h="37">
                    <a:moveTo>
                      <a:pt x="18" y="37"/>
                    </a:moveTo>
                    <a:lnTo>
                      <a:pt x="18" y="37"/>
                    </a:lnTo>
                    <a:lnTo>
                      <a:pt x="13" y="37"/>
                    </a:lnTo>
                    <a:lnTo>
                      <a:pt x="9" y="34"/>
                    </a:lnTo>
                    <a:lnTo>
                      <a:pt x="4" y="31"/>
                    </a:lnTo>
                    <a:lnTo>
                      <a:pt x="0" y="26"/>
                    </a:lnTo>
                    <a:lnTo>
                      <a:pt x="0" y="26"/>
                    </a:lnTo>
                    <a:lnTo>
                      <a:pt x="0" y="19"/>
                    </a:lnTo>
                    <a:lnTo>
                      <a:pt x="0" y="11"/>
                    </a:lnTo>
                    <a:lnTo>
                      <a:pt x="5" y="6"/>
                    </a:lnTo>
                    <a:lnTo>
                      <a:pt x="12" y="1"/>
                    </a:lnTo>
                    <a:lnTo>
                      <a:pt x="12" y="1"/>
                    </a:lnTo>
                    <a:lnTo>
                      <a:pt x="18" y="0"/>
                    </a:lnTo>
                    <a:lnTo>
                      <a:pt x="18" y="0"/>
                    </a:lnTo>
                    <a:lnTo>
                      <a:pt x="23" y="1"/>
                    </a:lnTo>
                    <a:lnTo>
                      <a:pt x="28" y="3"/>
                    </a:lnTo>
                    <a:lnTo>
                      <a:pt x="33" y="6"/>
                    </a:lnTo>
                    <a:lnTo>
                      <a:pt x="36" y="11"/>
                    </a:lnTo>
                    <a:lnTo>
                      <a:pt x="36" y="11"/>
                    </a:lnTo>
                    <a:lnTo>
                      <a:pt x="36" y="19"/>
                    </a:lnTo>
                    <a:lnTo>
                      <a:pt x="36" y="26"/>
                    </a:lnTo>
                    <a:lnTo>
                      <a:pt x="36" y="26"/>
                    </a:lnTo>
                    <a:lnTo>
                      <a:pt x="31" y="32"/>
                    </a:lnTo>
                    <a:lnTo>
                      <a:pt x="25" y="35"/>
                    </a:lnTo>
                    <a:lnTo>
                      <a:pt x="25" y="35"/>
                    </a:lnTo>
                    <a:lnTo>
                      <a:pt x="18" y="37"/>
                    </a:lnTo>
                    <a:lnTo>
                      <a:pt x="18" y="37"/>
                    </a:lnTo>
                    <a:close/>
                  </a:path>
                </a:pathLst>
              </a:custGeom>
              <a:solidFill>
                <a:srgbClr val="B79980"/>
              </a:solidFill>
              <a:ln w="9525">
                <a:noFill/>
                <a:round/>
              </a:ln>
            </p:spPr>
            <p:txBody>
              <a:bodyPr vert="horz" wrap="square" lIns="91440" tIns="45720" rIns="91440" bIns="45720" numCol="1" anchor="t" anchorCtr="0" compatLnSpc="1"/>
              <a:lstStyle/>
              <a:p>
                <a:endParaRPr lang="en-US"/>
              </a:p>
            </p:txBody>
          </p:sp>
          <p:sp>
            <p:nvSpPr>
              <p:cNvPr id="80" name="Freeform 3291"/>
              <p:cNvSpPr>
                <a:spLocks noEditPoints="1"/>
              </p:cNvSpPr>
              <p:nvPr/>
            </p:nvSpPr>
            <p:spPr bwMode="auto">
              <a:xfrm>
                <a:off x="4618037" y="3270250"/>
                <a:ext cx="33338" cy="33338"/>
              </a:xfrm>
              <a:custGeom>
                <a:avLst/>
                <a:gdLst/>
                <a:ahLst/>
                <a:cxnLst>
                  <a:cxn ang="0">
                    <a:pos x="21" y="5"/>
                  </a:cxn>
                  <a:cxn ang="0">
                    <a:pos x="21" y="5"/>
                  </a:cxn>
                  <a:cxn ang="0">
                    <a:pos x="26" y="7"/>
                  </a:cxn>
                  <a:cxn ang="0">
                    <a:pos x="29" y="8"/>
                  </a:cxn>
                  <a:cxn ang="0">
                    <a:pos x="33" y="11"/>
                  </a:cxn>
                  <a:cxn ang="0">
                    <a:pos x="36" y="15"/>
                  </a:cxn>
                  <a:cxn ang="0">
                    <a:pos x="36" y="15"/>
                  </a:cxn>
                  <a:cxn ang="0">
                    <a:pos x="38" y="21"/>
                  </a:cxn>
                  <a:cxn ang="0">
                    <a:pos x="36" y="26"/>
                  </a:cxn>
                  <a:cxn ang="0">
                    <a:pos x="33" y="33"/>
                  </a:cxn>
                  <a:cxn ang="0">
                    <a:pos x="28" y="36"/>
                  </a:cxn>
                  <a:cxn ang="0">
                    <a:pos x="28" y="36"/>
                  </a:cxn>
                  <a:cxn ang="0">
                    <a:pos x="21" y="36"/>
                  </a:cxn>
                  <a:cxn ang="0">
                    <a:pos x="21" y="36"/>
                  </a:cxn>
                  <a:cxn ang="0">
                    <a:pos x="16" y="36"/>
                  </a:cxn>
                  <a:cxn ang="0">
                    <a:pos x="13" y="34"/>
                  </a:cxn>
                  <a:cxn ang="0">
                    <a:pos x="10" y="31"/>
                  </a:cxn>
                  <a:cxn ang="0">
                    <a:pos x="7" y="26"/>
                  </a:cxn>
                  <a:cxn ang="0">
                    <a:pos x="7" y="26"/>
                  </a:cxn>
                  <a:cxn ang="0">
                    <a:pos x="5" y="21"/>
                  </a:cxn>
                  <a:cxn ang="0">
                    <a:pos x="7" y="15"/>
                  </a:cxn>
                  <a:cxn ang="0">
                    <a:pos x="10" y="10"/>
                  </a:cxn>
                  <a:cxn ang="0">
                    <a:pos x="15" y="7"/>
                  </a:cxn>
                  <a:cxn ang="0">
                    <a:pos x="15" y="7"/>
                  </a:cxn>
                  <a:cxn ang="0">
                    <a:pos x="21" y="5"/>
                  </a:cxn>
                  <a:cxn ang="0">
                    <a:pos x="21" y="0"/>
                  </a:cxn>
                  <a:cxn ang="0">
                    <a:pos x="21" y="0"/>
                  </a:cxn>
                  <a:cxn ang="0">
                    <a:pos x="21" y="0"/>
                  </a:cxn>
                  <a:cxn ang="0">
                    <a:pos x="13" y="2"/>
                  </a:cxn>
                  <a:cxn ang="0">
                    <a:pos x="13" y="2"/>
                  </a:cxn>
                  <a:cxn ang="0">
                    <a:pos x="7" y="5"/>
                  </a:cxn>
                  <a:cxn ang="0">
                    <a:pos x="2" y="13"/>
                  </a:cxn>
                  <a:cxn ang="0">
                    <a:pos x="0" y="21"/>
                  </a:cxn>
                  <a:cxn ang="0">
                    <a:pos x="2" y="29"/>
                  </a:cxn>
                  <a:cxn ang="0">
                    <a:pos x="2" y="29"/>
                  </a:cxn>
                  <a:cxn ang="0">
                    <a:pos x="5" y="34"/>
                  </a:cxn>
                  <a:cxn ang="0">
                    <a:pos x="10" y="39"/>
                  </a:cxn>
                  <a:cxn ang="0">
                    <a:pos x="15" y="42"/>
                  </a:cxn>
                  <a:cxn ang="0">
                    <a:pos x="21" y="42"/>
                  </a:cxn>
                  <a:cxn ang="0">
                    <a:pos x="21" y="42"/>
                  </a:cxn>
                  <a:cxn ang="0">
                    <a:pos x="29" y="41"/>
                  </a:cxn>
                  <a:cxn ang="0">
                    <a:pos x="29" y="41"/>
                  </a:cxn>
                  <a:cxn ang="0">
                    <a:pos x="36" y="36"/>
                  </a:cxn>
                  <a:cxn ang="0">
                    <a:pos x="41" y="29"/>
                  </a:cxn>
                  <a:cxn ang="0">
                    <a:pos x="41" y="29"/>
                  </a:cxn>
                  <a:cxn ang="0">
                    <a:pos x="42" y="21"/>
                  </a:cxn>
                  <a:cxn ang="0">
                    <a:pos x="41" y="13"/>
                  </a:cxn>
                  <a:cxn ang="0">
                    <a:pos x="41" y="13"/>
                  </a:cxn>
                  <a:cxn ang="0">
                    <a:pos x="38" y="7"/>
                  </a:cxn>
                  <a:cxn ang="0">
                    <a:pos x="33" y="3"/>
                  </a:cxn>
                  <a:cxn ang="0">
                    <a:pos x="28" y="0"/>
                  </a:cxn>
                  <a:cxn ang="0">
                    <a:pos x="21" y="0"/>
                  </a:cxn>
                  <a:cxn ang="0">
                    <a:pos x="21" y="0"/>
                  </a:cxn>
                </a:cxnLst>
                <a:rect l="0" t="0" r="r" b="b"/>
                <a:pathLst>
                  <a:path w="42" h="42">
                    <a:moveTo>
                      <a:pt x="21" y="5"/>
                    </a:moveTo>
                    <a:lnTo>
                      <a:pt x="21" y="5"/>
                    </a:lnTo>
                    <a:lnTo>
                      <a:pt x="26" y="7"/>
                    </a:lnTo>
                    <a:lnTo>
                      <a:pt x="29" y="8"/>
                    </a:lnTo>
                    <a:lnTo>
                      <a:pt x="33" y="11"/>
                    </a:lnTo>
                    <a:lnTo>
                      <a:pt x="36" y="15"/>
                    </a:lnTo>
                    <a:lnTo>
                      <a:pt x="36" y="15"/>
                    </a:lnTo>
                    <a:lnTo>
                      <a:pt x="38" y="21"/>
                    </a:lnTo>
                    <a:lnTo>
                      <a:pt x="36" y="26"/>
                    </a:lnTo>
                    <a:lnTo>
                      <a:pt x="33" y="33"/>
                    </a:lnTo>
                    <a:lnTo>
                      <a:pt x="28" y="36"/>
                    </a:lnTo>
                    <a:lnTo>
                      <a:pt x="28" y="36"/>
                    </a:lnTo>
                    <a:lnTo>
                      <a:pt x="21" y="36"/>
                    </a:lnTo>
                    <a:lnTo>
                      <a:pt x="21" y="36"/>
                    </a:lnTo>
                    <a:lnTo>
                      <a:pt x="16" y="36"/>
                    </a:lnTo>
                    <a:lnTo>
                      <a:pt x="13" y="34"/>
                    </a:lnTo>
                    <a:lnTo>
                      <a:pt x="10" y="31"/>
                    </a:lnTo>
                    <a:lnTo>
                      <a:pt x="7" y="26"/>
                    </a:lnTo>
                    <a:lnTo>
                      <a:pt x="7" y="26"/>
                    </a:lnTo>
                    <a:lnTo>
                      <a:pt x="5" y="21"/>
                    </a:lnTo>
                    <a:lnTo>
                      <a:pt x="7" y="15"/>
                    </a:lnTo>
                    <a:lnTo>
                      <a:pt x="10" y="10"/>
                    </a:lnTo>
                    <a:lnTo>
                      <a:pt x="15" y="7"/>
                    </a:lnTo>
                    <a:lnTo>
                      <a:pt x="15" y="7"/>
                    </a:lnTo>
                    <a:lnTo>
                      <a:pt x="21" y="5"/>
                    </a:lnTo>
                    <a:close/>
                    <a:moveTo>
                      <a:pt x="21" y="0"/>
                    </a:moveTo>
                    <a:lnTo>
                      <a:pt x="21" y="0"/>
                    </a:lnTo>
                    <a:lnTo>
                      <a:pt x="21" y="0"/>
                    </a:lnTo>
                    <a:lnTo>
                      <a:pt x="13" y="2"/>
                    </a:lnTo>
                    <a:lnTo>
                      <a:pt x="13" y="2"/>
                    </a:lnTo>
                    <a:lnTo>
                      <a:pt x="7" y="5"/>
                    </a:lnTo>
                    <a:lnTo>
                      <a:pt x="2" y="13"/>
                    </a:lnTo>
                    <a:lnTo>
                      <a:pt x="0" y="21"/>
                    </a:lnTo>
                    <a:lnTo>
                      <a:pt x="2" y="29"/>
                    </a:lnTo>
                    <a:lnTo>
                      <a:pt x="2" y="29"/>
                    </a:lnTo>
                    <a:lnTo>
                      <a:pt x="5" y="34"/>
                    </a:lnTo>
                    <a:lnTo>
                      <a:pt x="10" y="39"/>
                    </a:lnTo>
                    <a:lnTo>
                      <a:pt x="15" y="42"/>
                    </a:lnTo>
                    <a:lnTo>
                      <a:pt x="21" y="42"/>
                    </a:lnTo>
                    <a:lnTo>
                      <a:pt x="21" y="42"/>
                    </a:lnTo>
                    <a:lnTo>
                      <a:pt x="29" y="41"/>
                    </a:lnTo>
                    <a:lnTo>
                      <a:pt x="29" y="41"/>
                    </a:lnTo>
                    <a:lnTo>
                      <a:pt x="36" y="36"/>
                    </a:lnTo>
                    <a:lnTo>
                      <a:pt x="41" y="29"/>
                    </a:lnTo>
                    <a:lnTo>
                      <a:pt x="41" y="29"/>
                    </a:lnTo>
                    <a:lnTo>
                      <a:pt x="42" y="21"/>
                    </a:lnTo>
                    <a:lnTo>
                      <a:pt x="41" y="13"/>
                    </a:lnTo>
                    <a:lnTo>
                      <a:pt x="41" y="13"/>
                    </a:lnTo>
                    <a:lnTo>
                      <a:pt x="38" y="7"/>
                    </a:lnTo>
                    <a:lnTo>
                      <a:pt x="33" y="3"/>
                    </a:lnTo>
                    <a:lnTo>
                      <a:pt x="28" y="0"/>
                    </a:lnTo>
                    <a:lnTo>
                      <a:pt x="21" y="0"/>
                    </a:lnTo>
                    <a:lnTo>
                      <a:pt x="21" y="0"/>
                    </a:lnTo>
                    <a:close/>
                  </a:path>
                </a:pathLst>
              </a:custGeom>
              <a:solidFill>
                <a:srgbClr val="F9EEC0"/>
              </a:solidFill>
              <a:ln w="9525">
                <a:noFill/>
                <a:round/>
              </a:ln>
            </p:spPr>
            <p:txBody>
              <a:bodyPr vert="horz" wrap="square" lIns="91440" tIns="45720" rIns="91440" bIns="45720" numCol="1" anchor="t" anchorCtr="0" compatLnSpc="1"/>
              <a:lstStyle/>
              <a:p>
                <a:endParaRPr lang="en-US"/>
              </a:p>
            </p:txBody>
          </p:sp>
          <p:sp>
            <p:nvSpPr>
              <p:cNvPr id="81" name="Freeform 3292"/>
              <p:cNvSpPr/>
              <p:nvPr/>
            </p:nvSpPr>
            <p:spPr bwMode="auto">
              <a:xfrm>
                <a:off x="4622800" y="3273425"/>
                <a:ext cx="25400" cy="23813"/>
              </a:xfrm>
              <a:custGeom>
                <a:avLst/>
                <a:gdLst/>
                <a:ahLst/>
                <a:cxnLst>
                  <a:cxn ang="0">
                    <a:pos x="16" y="0"/>
                  </a:cxn>
                  <a:cxn ang="0">
                    <a:pos x="16" y="0"/>
                  </a:cxn>
                  <a:cxn ang="0">
                    <a:pos x="21" y="2"/>
                  </a:cxn>
                  <a:cxn ang="0">
                    <a:pos x="24" y="3"/>
                  </a:cxn>
                  <a:cxn ang="0">
                    <a:pos x="28" y="6"/>
                  </a:cxn>
                  <a:cxn ang="0">
                    <a:pos x="31" y="10"/>
                  </a:cxn>
                  <a:cxn ang="0">
                    <a:pos x="31" y="10"/>
                  </a:cxn>
                  <a:cxn ang="0">
                    <a:pos x="33" y="16"/>
                  </a:cxn>
                  <a:cxn ang="0">
                    <a:pos x="31" y="21"/>
                  </a:cxn>
                  <a:cxn ang="0">
                    <a:pos x="28" y="28"/>
                  </a:cxn>
                  <a:cxn ang="0">
                    <a:pos x="23" y="31"/>
                  </a:cxn>
                  <a:cxn ang="0">
                    <a:pos x="23" y="31"/>
                  </a:cxn>
                  <a:cxn ang="0">
                    <a:pos x="16" y="31"/>
                  </a:cxn>
                  <a:cxn ang="0">
                    <a:pos x="16" y="31"/>
                  </a:cxn>
                  <a:cxn ang="0">
                    <a:pos x="11" y="31"/>
                  </a:cxn>
                  <a:cxn ang="0">
                    <a:pos x="8" y="29"/>
                  </a:cxn>
                  <a:cxn ang="0">
                    <a:pos x="5" y="26"/>
                  </a:cxn>
                  <a:cxn ang="0">
                    <a:pos x="2" y="21"/>
                  </a:cxn>
                  <a:cxn ang="0">
                    <a:pos x="2" y="21"/>
                  </a:cxn>
                  <a:cxn ang="0">
                    <a:pos x="0" y="16"/>
                  </a:cxn>
                  <a:cxn ang="0">
                    <a:pos x="2" y="10"/>
                  </a:cxn>
                  <a:cxn ang="0">
                    <a:pos x="5" y="5"/>
                  </a:cxn>
                  <a:cxn ang="0">
                    <a:pos x="10" y="2"/>
                  </a:cxn>
                  <a:cxn ang="0">
                    <a:pos x="10" y="2"/>
                  </a:cxn>
                  <a:cxn ang="0">
                    <a:pos x="16" y="0"/>
                  </a:cxn>
                </a:cxnLst>
                <a:rect l="0" t="0" r="r" b="b"/>
                <a:pathLst>
                  <a:path w="33" h="31">
                    <a:moveTo>
                      <a:pt x="16" y="0"/>
                    </a:moveTo>
                    <a:lnTo>
                      <a:pt x="16" y="0"/>
                    </a:lnTo>
                    <a:lnTo>
                      <a:pt x="21" y="2"/>
                    </a:lnTo>
                    <a:lnTo>
                      <a:pt x="24" y="3"/>
                    </a:lnTo>
                    <a:lnTo>
                      <a:pt x="28" y="6"/>
                    </a:lnTo>
                    <a:lnTo>
                      <a:pt x="31" y="10"/>
                    </a:lnTo>
                    <a:lnTo>
                      <a:pt x="31" y="10"/>
                    </a:lnTo>
                    <a:lnTo>
                      <a:pt x="33" y="16"/>
                    </a:lnTo>
                    <a:lnTo>
                      <a:pt x="31" y="21"/>
                    </a:lnTo>
                    <a:lnTo>
                      <a:pt x="28" y="28"/>
                    </a:lnTo>
                    <a:lnTo>
                      <a:pt x="23" y="31"/>
                    </a:lnTo>
                    <a:lnTo>
                      <a:pt x="23" y="31"/>
                    </a:lnTo>
                    <a:lnTo>
                      <a:pt x="16" y="31"/>
                    </a:lnTo>
                    <a:lnTo>
                      <a:pt x="16" y="31"/>
                    </a:lnTo>
                    <a:lnTo>
                      <a:pt x="11" y="31"/>
                    </a:lnTo>
                    <a:lnTo>
                      <a:pt x="8" y="29"/>
                    </a:lnTo>
                    <a:lnTo>
                      <a:pt x="5" y="26"/>
                    </a:lnTo>
                    <a:lnTo>
                      <a:pt x="2" y="21"/>
                    </a:lnTo>
                    <a:lnTo>
                      <a:pt x="2" y="21"/>
                    </a:lnTo>
                    <a:lnTo>
                      <a:pt x="0" y="16"/>
                    </a:lnTo>
                    <a:lnTo>
                      <a:pt x="2" y="10"/>
                    </a:lnTo>
                    <a:lnTo>
                      <a:pt x="5" y="5"/>
                    </a:lnTo>
                    <a:lnTo>
                      <a:pt x="10" y="2"/>
                    </a:lnTo>
                    <a:lnTo>
                      <a:pt x="10" y="2"/>
                    </a:lnTo>
                    <a:lnTo>
                      <a:pt x="16" y="0"/>
                    </a:lnTo>
                  </a:path>
                </a:pathLst>
              </a:custGeom>
              <a:noFill/>
              <a:ln w="9525">
                <a:noFill/>
                <a:round/>
              </a:ln>
            </p:spPr>
            <p:txBody>
              <a:bodyPr vert="horz" wrap="square" lIns="91440" tIns="45720" rIns="91440" bIns="45720" numCol="1" anchor="t" anchorCtr="0" compatLnSpc="1"/>
              <a:lstStyle/>
              <a:p>
                <a:endParaRPr lang="en-US"/>
              </a:p>
            </p:txBody>
          </p:sp>
          <p:sp>
            <p:nvSpPr>
              <p:cNvPr id="82" name="Freeform 3293"/>
              <p:cNvSpPr/>
              <p:nvPr/>
            </p:nvSpPr>
            <p:spPr bwMode="auto">
              <a:xfrm>
                <a:off x="4618037" y="3270250"/>
                <a:ext cx="33338" cy="33338"/>
              </a:xfrm>
              <a:custGeom>
                <a:avLst/>
                <a:gdLst/>
                <a:ahLst/>
                <a:cxnLst>
                  <a:cxn ang="0">
                    <a:pos x="21" y="0"/>
                  </a:cxn>
                  <a:cxn ang="0">
                    <a:pos x="21" y="0"/>
                  </a:cxn>
                  <a:cxn ang="0">
                    <a:pos x="21" y="0"/>
                  </a:cxn>
                  <a:cxn ang="0">
                    <a:pos x="13" y="2"/>
                  </a:cxn>
                  <a:cxn ang="0">
                    <a:pos x="13" y="2"/>
                  </a:cxn>
                  <a:cxn ang="0">
                    <a:pos x="7" y="5"/>
                  </a:cxn>
                  <a:cxn ang="0">
                    <a:pos x="2" y="13"/>
                  </a:cxn>
                  <a:cxn ang="0">
                    <a:pos x="0" y="21"/>
                  </a:cxn>
                  <a:cxn ang="0">
                    <a:pos x="2" y="29"/>
                  </a:cxn>
                  <a:cxn ang="0">
                    <a:pos x="2" y="29"/>
                  </a:cxn>
                  <a:cxn ang="0">
                    <a:pos x="5" y="34"/>
                  </a:cxn>
                  <a:cxn ang="0">
                    <a:pos x="10" y="39"/>
                  </a:cxn>
                  <a:cxn ang="0">
                    <a:pos x="15" y="42"/>
                  </a:cxn>
                  <a:cxn ang="0">
                    <a:pos x="21" y="42"/>
                  </a:cxn>
                  <a:cxn ang="0">
                    <a:pos x="21" y="42"/>
                  </a:cxn>
                  <a:cxn ang="0">
                    <a:pos x="29" y="41"/>
                  </a:cxn>
                  <a:cxn ang="0">
                    <a:pos x="29" y="41"/>
                  </a:cxn>
                  <a:cxn ang="0">
                    <a:pos x="36" y="36"/>
                  </a:cxn>
                  <a:cxn ang="0">
                    <a:pos x="41" y="29"/>
                  </a:cxn>
                  <a:cxn ang="0">
                    <a:pos x="41" y="29"/>
                  </a:cxn>
                  <a:cxn ang="0">
                    <a:pos x="42" y="21"/>
                  </a:cxn>
                  <a:cxn ang="0">
                    <a:pos x="41" y="13"/>
                  </a:cxn>
                  <a:cxn ang="0">
                    <a:pos x="41" y="13"/>
                  </a:cxn>
                  <a:cxn ang="0">
                    <a:pos x="38" y="7"/>
                  </a:cxn>
                  <a:cxn ang="0">
                    <a:pos x="33" y="3"/>
                  </a:cxn>
                  <a:cxn ang="0">
                    <a:pos x="28" y="0"/>
                  </a:cxn>
                  <a:cxn ang="0">
                    <a:pos x="21" y="0"/>
                  </a:cxn>
                  <a:cxn ang="0">
                    <a:pos x="21" y="0"/>
                  </a:cxn>
                </a:cxnLst>
                <a:rect l="0" t="0" r="r" b="b"/>
                <a:pathLst>
                  <a:path w="42" h="42">
                    <a:moveTo>
                      <a:pt x="21" y="0"/>
                    </a:moveTo>
                    <a:lnTo>
                      <a:pt x="21" y="0"/>
                    </a:lnTo>
                    <a:lnTo>
                      <a:pt x="21" y="0"/>
                    </a:lnTo>
                    <a:lnTo>
                      <a:pt x="13" y="2"/>
                    </a:lnTo>
                    <a:lnTo>
                      <a:pt x="13" y="2"/>
                    </a:lnTo>
                    <a:lnTo>
                      <a:pt x="7" y="5"/>
                    </a:lnTo>
                    <a:lnTo>
                      <a:pt x="2" y="13"/>
                    </a:lnTo>
                    <a:lnTo>
                      <a:pt x="0" y="21"/>
                    </a:lnTo>
                    <a:lnTo>
                      <a:pt x="2" y="29"/>
                    </a:lnTo>
                    <a:lnTo>
                      <a:pt x="2" y="29"/>
                    </a:lnTo>
                    <a:lnTo>
                      <a:pt x="5" y="34"/>
                    </a:lnTo>
                    <a:lnTo>
                      <a:pt x="10" y="39"/>
                    </a:lnTo>
                    <a:lnTo>
                      <a:pt x="15" y="42"/>
                    </a:lnTo>
                    <a:lnTo>
                      <a:pt x="21" y="42"/>
                    </a:lnTo>
                    <a:lnTo>
                      <a:pt x="21" y="42"/>
                    </a:lnTo>
                    <a:lnTo>
                      <a:pt x="29" y="41"/>
                    </a:lnTo>
                    <a:lnTo>
                      <a:pt x="29" y="41"/>
                    </a:lnTo>
                    <a:lnTo>
                      <a:pt x="36" y="36"/>
                    </a:lnTo>
                    <a:lnTo>
                      <a:pt x="41" y="29"/>
                    </a:lnTo>
                    <a:lnTo>
                      <a:pt x="41" y="29"/>
                    </a:lnTo>
                    <a:lnTo>
                      <a:pt x="42" y="21"/>
                    </a:lnTo>
                    <a:lnTo>
                      <a:pt x="41" y="13"/>
                    </a:lnTo>
                    <a:lnTo>
                      <a:pt x="41" y="13"/>
                    </a:lnTo>
                    <a:lnTo>
                      <a:pt x="38" y="7"/>
                    </a:lnTo>
                    <a:lnTo>
                      <a:pt x="33" y="3"/>
                    </a:lnTo>
                    <a:lnTo>
                      <a:pt x="28" y="0"/>
                    </a:lnTo>
                    <a:lnTo>
                      <a:pt x="21" y="0"/>
                    </a:lnTo>
                    <a:lnTo>
                      <a:pt x="21" y="0"/>
                    </a:lnTo>
                  </a:path>
                </a:pathLst>
              </a:custGeom>
              <a:noFill/>
              <a:ln w="9525">
                <a:noFill/>
                <a:round/>
              </a:ln>
            </p:spPr>
            <p:txBody>
              <a:bodyPr vert="horz" wrap="square" lIns="91440" tIns="45720" rIns="91440" bIns="45720" numCol="1" anchor="t" anchorCtr="0" compatLnSpc="1"/>
              <a:lstStyle/>
              <a:p>
                <a:endParaRPr lang="en-US"/>
              </a:p>
            </p:txBody>
          </p:sp>
          <p:sp>
            <p:nvSpPr>
              <p:cNvPr id="83" name="Freeform 3294"/>
              <p:cNvSpPr/>
              <p:nvPr/>
            </p:nvSpPr>
            <p:spPr bwMode="auto">
              <a:xfrm>
                <a:off x="4308475" y="3400425"/>
                <a:ext cx="30163" cy="28575"/>
              </a:xfrm>
              <a:custGeom>
                <a:avLst/>
                <a:gdLst/>
                <a:ahLst/>
                <a:cxnLst>
                  <a:cxn ang="0">
                    <a:pos x="19" y="38"/>
                  </a:cxn>
                  <a:cxn ang="0">
                    <a:pos x="19" y="38"/>
                  </a:cxn>
                  <a:cxn ang="0">
                    <a:pos x="13" y="36"/>
                  </a:cxn>
                  <a:cxn ang="0">
                    <a:pos x="8" y="35"/>
                  </a:cxn>
                  <a:cxn ang="0">
                    <a:pos x="5" y="31"/>
                  </a:cxn>
                  <a:cxn ang="0">
                    <a:pos x="1" y="27"/>
                  </a:cxn>
                  <a:cxn ang="0">
                    <a:pos x="1" y="27"/>
                  </a:cxn>
                  <a:cxn ang="0">
                    <a:pos x="0" y="18"/>
                  </a:cxn>
                  <a:cxn ang="0">
                    <a:pos x="1" y="12"/>
                  </a:cxn>
                  <a:cxn ang="0">
                    <a:pos x="6" y="5"/>
                  </a:cxn>
                  <a:cxn ang="0">
                    <a:pos x="11" y="2"/>
                  </a:cxn>
                  <a:cxn ang="0">
                    <a:pos x="11" y="2"/>
                  </a:cxn>
                  <a:cxn ang="0">
                    <a:pos x="19" y="0"/>
                  </a:cxn>
                  <a:cxn ang="0">
                    <a:pos x="19" y="0"/>
                  </a:cxn>
                  <a:cxn ang="0">
                    <a:pos x="24" y="0"/>
                  </a:cxn>
                  <a:cxn ang="0">
                    <a:pos x="29" y="4"/>
                  </a:cxn>
                  <a:cxn ang="0">
                    <a:pos x="34" y="7"/>
                  </a:cxn>
                  <a:cxn ang="0">
                    <a:pos x="36" y="12"/>
                  </a:cxn>
                  <a:cxn ang="0">
                    <a:pos x="36" y="12"/>
                  </a:cxn>
                  <a:cxn ang="0">
                    <a:pos x="37" y="18"/>
                  </a:cxn>
                  <a:cxn ang="0">
                    <a:pos x="36" y="27"/>
                  </a:cxn>
                  <a:cxn ang="0">
                    <a:pos x="32" y="31"/>
                  </a:cxn>
                  <a:cxn ang="0">
                    <a:pos x="26" y="36"/>
                  </a:cxn>
                  <a:cxn ang="0">
                    <a:pos x="26" y="36"/>
                  </a:cxn>
                  <a:cxn ang="0">
                    <a:pos x="19" y="38"/>
                  </a:cxn>
                  <a:cxn ang="0">
                    <a:pos x="19" y="38"/>
                  </a:cxn>
                </a:cxnLst>
                <a:rect l="0" t="0" r="r" b="b"/>
                <a:pathLst>
                  <a:path w="37" h="38">
                    <a:moveTo>
                      <a:pt x="19" y="38"/>
                    </a:moveTo>
                    <a:lnTo>
                      <a:pt x="19" y="38"/>
                    </a:lnTo>
                    <a:lnTo>
                      <a:pt x="13" y="36"/>
                    </a:lnTo>
                    <a:lnTo>
                      <a:pt x="8" y="35"/>
                    </a:lnTo>
                    <a:lnTo>
                      <a:pt x="5" y="31"/>
                    </a:lnTo>
                    <a:lnTo>
                      <a:pt x="1" y="27"/>
                    </a:lnTo>
                    <a:lnTo>
                      <a:pt x="1" y="27"/>
                    </a:lnTo>
                    <a:lnTo>
                      <a:pt x="0" y="18"/>
                    </a:lnTo>
                    <a:lnTo>
                      <a:pt x="1" y="12"/>
                    </a:lnTo>
                    <a:lnTo>
                      <a:pt x="6" y="5"/>
                    </a:lnTo>
                    <a:lnTo>
                      <a:pt x="11" y="2"/>
                    </a:lnTo>
                    <a:lnTo>
                      <a:pt x="11" y="2"/>
                    </a:lnTo>
                    <a:lnTo>
                      <a:pt x="19" y="0"/>
                    </a:lnTo>
                    <a:lnTo>
                      <a:pt x="19" y="0"/>
                    </a:lnTo>
                    <a:lnTo>
                      <a:pt x="24" y="0"/>
                    </a:lnTo>
                    <a:lnTo>
                      <a:pt x="29" y="4"/>
                    </a:lnTo>
                    <a:lnTo>
                      <a:pt x="34" y="7"/>
                    </a:lnTo>
                    <a:lnTo>
                      <a:pt x="36" y="12"/>
                    </a:lnTo>
                    <a:lnTo>
                      <a:pt x="36" y="12"/>
                    </a:lnTo>
                    <a:lnTo>
                      <a:pt x="37" y="18"/>
                    </a:lnTo>
                    <a:lnTo>
                      <a:pt x="36" y="27"/>
                    </a:lnTo>
                    <a:lnTo>
                      <a:pt x="32" y="31"/>
                    </a:lnTo>
                    <a:lnTo>
                      <a:pt x="26" y="36"/>
                    </a:lnTo>
                    <a:lnTo>
                      <a:pt x="26" y="36"/>
                    </a:lnTo>
                    <a:lnTo>
                      <a:pt x="19" y="38"/>
                    </a:lnTo>
                    <a:lnTo>
                      <a:pt x="19" y="38"/>
                    </a:lnTo>
                    <a:close/>
                  </a:path>
                </a:pathLst>
              </a:custGeom>
              <a:solidFill>
                <a:srgbClr val="E3C62F"/>
              </a:solidFill>
              <a:ln w="9525">
                <a:noFill/>
                <a:round/>
              </a:ln>
            </p:spPr>
            <p:txBody>
              <a:bodyPr vert="horz" wrap="square" lIns="91440" tIns="45720" rIns="91440" bIns="45720" numCol="1" anchor="t" anchorCtr="0" compatLnSpc="1"/>
              <a:lstStyle/>
              <a:p>
                <a:endParaRPr lang="en-US"/>
              </a:p>
            </p:txBody>
          </p:sp>
          <p:sp>
            <p:nvSpPr>
              <p:cNvPr id="84" name="Freeform 3295"/>
              <p:cNvSpPr>
                <a:spLocks noEditPoints="1"/>
              </p:cNvSpPr>
              <p:nvPr/>
            </p:nvSpPr>
            <p:spPr bwMode="auto">
              <a:xfrm>
                <a:off x="4308475" y="3397250"/>
                <a:ext cx="33338" cy="34925"/>
              </a:xfrm>
              <a:custGeom>
                <a:avLst/>
                <a:gdLst/>
                <a:ahLst/>
                <a:cxnLst>
                  <a:cxn ang="0">
                    <a:pos x="21" y="7"/>
                  </a:cxn>
                  <a:cxn ang="0">
                    <a:pos x="21" y="7"/>
                  </a:cxn>
                  <a:cxn ang="0">
                    <a:pos x="26" y="7"/>
                  </a:cxn>
                  <a:cxn ang="0">
                    <a:pos x="30" y="8"/>
                  </a:cxn>
                  <a:cxn ang="0">
                    <a:pos x="33" y="12"/>
                  </a:cxn>
                  <a:cxn ang="0">
                    <a:pos x="36" y="17"/>
                  </a:cxn>
                  <a:cxn ang="0">
                    <a:pos x="36" y="17"/>
                  </a:cxn>
                  <a:cxn ang="0">
                    <a:pos x="36" y="21"/>
                  </a:cxn>
                  <a:cxn ang="0">
                    <a:pos x="36" y="28"/>
                  </a:cxn>
                  <a:cxn ang="0">
                    <a:pos x="33" y="33"/>
                  </a:cxn>
                  <a:cxn ang="0">
                    <a:pos x="26" y="36"/>
                  </a:cxn>
                  <a:cxn ang="0">
                    <a:pos x="26" y="36"/>
                  </a:cxn>
                  <a:cxn ang="0">
                    <a:pos x="21" y="38"/>
                  </a:cxn>
                  <a:cxn ang="0">
                    <a:pos x="21" y="38"/>
                  </a:cxn>
                  <a:cxn ang="0">
                    <a:pos x="17" y="36"/>
                  </a:cxn>
                  <a:cxn ang="0">
                    <a:pos x="12" y="34"/>
                  </a:cxn>
                  <a:cxn ang="0">
                    <a:pos x="8" y="31"/>
                  </a:cxn>
                  <a:cxn ang="0">
                    <a:pos x="7" y="28"/>
                  </a:cxn>
                  <a:cxn ang="0">
                    <a:pos x="7" y="28"/>
                  </a:cxn>
                  <a:cxn ang="0">
                    <a:pos x="5" y="21"/>
                  </a:cxn>
                  <a:cxn ang="0">
                    <a:pos x="7" y="17"/>
                  </a:cxn>
                  <a:cxn ang="0">
                    <a:pos x="10" y="10"/>
                  </a:cxn>
                  <a:cxn ang="0">
                    <a:pos x="15" y="7"/>
                  </a:cxn>
                  <a:cxn ang="0">
                    <a:pos x="15" y="7"/>
                  </a:cxn>
                  <a:cxn ang="0">
                    <a:pos x="21" y="7"/>
                  </a:cxn>
                  <a:cxn ang="0">
                    <a:pos x="21" y="0"/>
                  </a:cxn>
                  <a:cxn ang="0">
                    <a:pos x="21" y="0"/>
                  </a:cxn>
                  <a:cxn ang="0">
                    <a:pos x="21" y="0"/>
                  </a:cxn>
                  <a:cxn ang="0">
                    <a:pos x="13" y="2"/>
                  </a:cxn>
                  <a:cxn ang="0">
                    <a:pos x="13" y="2"/>
                  </a:cxn>
                  <a:cxn ang="0">
                    <a:pos x="5" y="7"/>
                  </a:cxn>
                  <a:cxn ang="0">
                    <a:pos x="2" y="13"/>
                  </a:cxn>
                  <a:cxn ang="0">
                    <a:pos x="0" y="21"/>
                  </a:cxn>
                  <a:cxn ang="0">
                    <a:pos x="2" y="30"/>
                  </a:cxn>
                  <a:cxn ang="0">
                    <a:pos x="2" y="30"/>
                  </a:cxn>
                  <a:cxn ang="0">
                    <a:pos x="5" y="36"/>
                  </a:cxn>
                  <a:cxn ang="0">
                    <a:pos x="8" y="39"/>
                  </a:cxn>
                  <a:cxn ang="0">
                    <a:pos x="15" y="43"/>
                  </a:cxn>
                  <a:cxn ang="0">
                    <a:pos x="21" y="44"/>
                  </a:cxn>
                  <a:cxn ang="0">
                    <a:pos x="21" y="44"/>
                  </a:cxn>
                  <a:cxn ang="0">
                    <a:pos x="30" y="43"/>
                  </a:cxn>
                  <a:cxn ang="0">
                    <a:pos x="30" y="43"/>
                  </a:cxn>
                  <a:cxn ang="0">
                    <a:pos x="36" y="38"/>
                  </a:cxn>
                  <a:cxn ang="0">
                    <a:pos x="41" y="30"/>
                  </a:cxn>
                  <a:cxn ang="0">
                    <a:pos x="43" y="21"/>
                  </a:cxn>
                  <a:cxn ang="0">
                    <a:pos x="41" y="13"/>
                  </a:cxn>
                  <a:cxn ang="0">
                    <a:pos x="41" y="13"/>
                  </a:cxn>
                  <a:cxn ang="0">
                    <a:pos x="38" y="8"/>
                  </a:cxn>
                  <a:cxn ang="0">
                    <a:pos x="33" y="3"/>
                  </a:cxn>
                  <a:cxn ang="0">
                    <a:pos x="28" y="2"/>
                  </a:cxn>
                  <a:cxn ang="0">
                    <a:pos x="21" y="0"/>
                  </a:cxn>
                  <a:cxn ang="0">
                    <a:pos x="21" y="0"/>
                  </a:cxn>
                </a:cxnLst>
                <a:rect l="0" t="0" r="r" b="b"/>
                <a:pathLst>
                  <a:path w="43" h="44">
                    <a:moveTo>
                      <a:pt x="21" y="7"/>
                    </a:moveTo>
                    <a:lnTo>
                      <a:pt x="21" y="7"/>
                    </a:lnTo>
                    <a:lnTo>
                      <a:pt x="26" y="7"/>
                    </a:lnTo>
                    <a:lnTo>
                      <a:pt x="30" y="8"/>
                    </a:lnTo>
                    <a:lnTo>
                      <a:pt x="33" y="12"/>
                    </a:lnTo>
                    <a:lnTo>
                      <a:pt x="36" y="17"/>
                    </a:lnTo>
                    <a:lnTo>
                      <a:pt x="36" y="17"/>
                    </a:lnTo>
                    <a:lnTo>
                      <a:pt x="36" y="21"/>
                    </a:lnTo>
                    <a:lnTo>
                      <a:pt x="36" y="28"/>
                    </a:lnTo>
                    <a:lnTo>
                      <a:pt x="33" y="33"/>
                    </a:lnTo>
                    <a:lnTo>
                      <a:pt x="26" y="36"/>
                    </a:lnTo>
                    <a:lnTo>
                      <a:pt x="26" y="36"/>
                    </a:lnTo>
                    <a:lnTo>
                      <a:pt x="21" y="38"/>
                    </a:lnTo>
                    <a:lnTo>
                      <a:pt x="21" y="38"/>
                    </a:lnTo>
                    <a:lnTo>
                      <a:pt x="17" y="36"/>
                    </a:lnTo>
                    <a:lnTo>
                      <a:pt x="12" y="34"/>
                    </a:lnTo>
                    <a:lnTo>
                      <a:pt x="8" y="31"/>
                    </a:lnTo>
                    <a:lnTo>
                      <a:pt x="7" y="28"/>
                    </a:lnTo>
                    <a:lnTo>
                      <a:pt x="7" y="28"/>
                    </a:lnTo>
                    <a:lnTo>
                      <a:pt x="5" y="21"/>
                    </a:lnTo>
                    <a:lnTo>
                      <a:pt x="7" y="17"/>
                    </a:lnTo>
                    <a:lnTo>
                      <a:pt x="10" y="10"/>
                    </a:lnTo>
                    <a:lnTo>
                      <a:pt x="15" y="7"/>
                    </a:lnTo>
                    <a:lnTo>
                      <a:pt x="15" y="7"/>
                    </a:lnTo>
                    <a:lnTo>
                      <a:pt x="21" y="7"/>
                    </a:lnTo>
                    <a:close/>
                    <a:moveTo>
                      <a:pt x="21" y="0"/>
                    </a:moveTo>
                    <a:lnTo>
                      <a:pt x="21" y="0"/>
                    </a:lnTo>
                    <a:lnTo>
                      <a:pt x="21" y="0"/>
                    </a:lnTo>
                    <a:lnTo>
                      <a:pt x="13" y="2"/>
                    </a:lnTo>
                    <a:lnTo>
                      <a:pt x="13" y="2"/>
                    </a:lnTo>
                    <a:lnTo>
                      <a:pt x="5" y="7"/>
                    </a:lnTo>
                    <a:lnTo>
                      <a:pt x="2" y="13"/>
                    </a:lnTo>
                    <a:lnTo>
                      <a:pt x="0" y="21"/>
                    </a:lnTo>
                    <a:lnTo>
                      <a:pt x="2" y="30"/>
                    </a:lnTo>
                    <a:lnTo>
                      <a:pt x="2" y="30"/>
                    </a:lnTo>
                    <a:lnTo>
                      <a:pt x="5" y="36"/>
                    </a:lnTo>
                    <a:lnTo>
                      <a:pt x="8" y="39"/>
                    </a:lnTo>
                    <a:lnTo>
                      <a:pt x="15" y="43"/>
                    </a:lnTo>
                    <a:lnTo>
                      <a:pt x="21" y="44"/>
                    </a:lnTo>
                    <a:lnTo>
                      <a:pt x="21" y="44"/>
                    </a:lnTo>
                    <a:lnTo>
                      <a:pt x="30" y="43"/>
                    </a:lnTo>
                    <a:lnTo>
                      <a:pt x="30" y="43"/>
                    </a:lnTo>
                    <a:lnTo>
                      <a:pt x="36" y="38"/>
                    </a:lnTo>
                    <a:lnTo>
                      <a:pt x="41" y="30"/>
                    </a:lnTo>
                    <a:lnTo>
                      <a:pt x="43" y="21"/>
                    </a:lnTo>
                    <a:lnTo>
                      <a:pt x="41" y="13"/>
                    </a:lnTo>
                    <a:lnTo>
                      <a:pt x="41" y="13"/>
                    </a:lnTo>
                    <a:lnTo>
                      <a:pt x="38" y="8"/>
                    </a:lnTo>
                    <a:lnTo>
                      <a:pt x="33" y="3"/>
                    </a:lnTo>
                    <a:lnTo>
                      <a:pt x="28" y="2"/>
                    </a:lnTo>
                    <a:lnTo>
                      <a:pt x="21" y="0"/>
                    </a:lnTo>
                    <a:lnTo>
                      <a:pt x="21" y="0"/>
                    </a:lnTo>
                    <a:close/>
                  </a:path>
                </a:pathLst>
              </a:custGeom>
              <a:solidFill>
                <a:srgbClr val="F9EEC0"/>
              </a:solidFill>
              <a:ln w="9525">
                <a:noFill/>
                <a:round/>
              </a:ln>
            </p:spPr>
            <p:txBody>
              <a:bodyPr vert="horz" wrap="square" lIns="91440" tIns="45720" rIns="91440" bIns="45720" numCol="1" anchor="t" anchorCtr="0" compatLnSpc="1"/>
              <a:lstStyle/>
              <a:p>
                <a:endParaRPr lang="en-US"/>
              </a:p>
            </p:txBody>
          </p:sp>
          <p:sp>
            <p:nvSpPr>
              <p:cNvPr id="85" name="Freeform 3296"/>
              <p:cNvSpPr/>
              <p:nvPr/>
            </p:nvSpPr>
            <p:spPr bwMode="auto">
              <a:xfrm>
                <a:off x="4311650" y="3402012"/>
                <a:ext cx="25400" cy="25400"/>
              </a:xfrm>
              <a:custGeom>
                <a:avLst/>
                <a:gdLst/>
                <a:ahLst/>
                <a:cxnLst>
                  <a:cxn ang="0">
                    <a:pos x="16" y="0"/>
                  </a:cxn>
                  <a:cxn ang="0">
                    <a:pos x="16" y="0"/>
                  </a:cxn>
                  <a:cxn ang="0">
                    <a:pos x="21" y="0"/>
                  </a:cxn>
                  <a:cxn ang="0">
                    <a:pos x="25" y="1"/>
                  </a:cxn>
                  <a:cxn ang="0">
                    <a:pos x="28" y="5"/>
                  </a:cxn>
                  <a:cxn ang="0">
                    <a:pos x="31" y="10"/>
                  </a:cxn>
                  <a:cxn ang="0">
                    <a:pos x="31" y="10"/>
                  </a:cxn>
                  <a:cxn ang="0">
                    <a:pos x="31" y="14"/>
                  </a:cxn>
                  <a:cxn ang="0">
                    <a:pos x="31" y="21"/>
                  </a:cxn>
                  <a:cxn ang="0">
                    <a:pos x="28" y="26"/>
                  </a:cxn>
                  <a:cxn ang="0">
                    <a:pos x="21" y="29"/>
                  </a:cxn>
                  <a:cxn ang="0">
                    <a:pos x="21" y="29"/>
                  </a:cxn>
                  <a:cxn ang="0">
                    <a:pos x="16" y="31"/>
                  </a:cxn>
                  <a:cxn ang="0">
                    <a:pos x="16" y="31"/>
                  </a:cxn>
                  <a:cxn ang="0">
                    <a:pos x="12" y="29"/>
                  </a:cxn>
                  <a:cxn ang="0">
                    <a:pos x="7" y="27"/>
                  </a:cxn>
                  <a:cxn ang="0">
                    <a:pos x="3" y="24"/>
                  </a:cxn>
                  <a:cxn ang="0">
                    <a:pos x="2" y="21"/>
                  </a:cxn>
                  <a:cxn ang="0">
                    <a:pos x="2" y="21"/>
                  </a:cxn>
                  <a:cxn ang="0">
                    <a:pos x="0" y="14"/>
                  </a:cxn>
                  <a:cxn ang="0">
                    <a:pos x="2" y="10"/>
                  </a:cxn>
                  <a:cxn ang="0">
                    <a:pos x="5" y="3"/>
                  </a:cxn>
                  <a:cxn ang="0">
                    <a:pos x="10" y="0"/>
                  </a:cxn>
                  <a:cxn ang="0">
                    <a:pos x="10" y="0"/>
                  </a:cxn>
                  <a:cxn ang="0">
                    <a:pos x="16" y="0"/>
                  </a:cxn>
                </a:cxnLst>
                <a:rect l="0" t="0" r="r" b="b"/>
                <a:pathLst>
                  <a:path w="31" h="31">
                    <a:moveTo>
                      <a:pt x="16" y="0"/>
                    </a:moveTo>
                    <a:lnTo>
                      <a:pt x="16" y="0"/>
                    </a:lnTo>
                    <a:lnTo>
                      <a:pt x="21" y="0"/>
                    </a:lnTo>
                    <a:lnTo>
                      <a:pt x="25" y="1"/>
                    </a:lnTo>
                    <a:lnTo>
                      <a:pt x="28" y="5"/>
                    </a:lnTo>
                    <a:lnTo>
                      <a:pt x="31" y="10"/>
                    </a:lnTo>
                    <a:lnTo>
                      <a:pt x="31" y="10"/>
                    </a:lnTo>
                    <a:lnTo>
                      <a:pt x="31" y="14"/>
                    </a:lnTo>
                    <a:lnTo>
                      <a:pt x="31" y="21"/>
                    </a:lnTo>
                    <a:lnTo>
                      <a:pt x="28" y="26"/>
                    </a:lnTo>
                    <a:lnTo>
                      <a:pt x="21" y="29"/>
                    </a:lnTo>
                    <a:lnTo>
                      <a:pt x="21" y="29"/>
                    </a:lnTo>
                    <a:lnTo>
                      <a:pt x="16" y="31"/>
                    </a:lnTo>
                    <a:lnTo>
                      <a:pt x="16" y="31"/>
                    </a:lnTo>
                    <a:lnTo>
                      <a:pt x="12" y="29"/>
                    </a:lnTo>
                    <a:lnTo>
                      <a:pt x="7" y="27"/>
                    </a:lnTo>
                    <a:lnTo>
                      <a:pt x="3" y="24"/>
                    </a:lnTo>
                    <a:lnTo>
                      <a:pt x="2" y="21"/>
                    </a:lnTo>
                    <a:lnTo>
                      <a:pt x="2" y="21"/>
                    </a:lnTo>
                    <a:lnTo>
                      <a:pt x="0" y="14"/>
                    </a:lnTo>
                    <a:lnTo>
                      <a:pt x="2" y="10"/>
                    </a:lnTo>
                    <a:lnTo>
                      <a:pt x="5" y="3"/>
                    </a:lnTo>
                    <a:lnTo>
                      <a:pt x="10" y="0"/>
                    </a:lnTo>
                    <a:lnTo>
                      <a:pt x="10" y="0"/>
                    </a:lnTo>
                    <a:lnTo>
                      <a:pt x="16" y="0"/>
                    </a:lnTo>
                  </a:path>
                </a:pathLst>
              </a:custGeom>
              <a:noFill/>
              <a:ln w="9525">
                <a:noFill/>
                <a:round/>
              </a:ln>
            </p:spPr>
            <p:txBody>
              <a:bodyPr vert="horz" wrap="square" lIns="91440" tIns="45720" rIns="91440" bIns="45720" numCol="1" anchor="t" anchorCtr="0" compatLnSpc="1"/>
              <a:lstStyle/>
              <a:p>
                <a:endParaRPr lang="en-US"/>
              </a:p>
            </p:txBody>
          </p:sp>
          <p:sp>
            <p:nvSpPr>
              <p:cNvPr id="86" name="Freeform 3297"/>
              <p:cNvSpPr/>
              <p:nvPr/>
            </p:nvSpPr>
            <p:spPr bwMode="auto">
              <a:xfrm>
                <a:off x="4308475" y="3397250"/>
                <a:ext cx="33338" cy="34925"/>
              </a:xfrm>
              <a:custGeom>
                <a:avLst/>
                <a:gdLst/>
                <a:ahLst/>
                <a:cxnLst>
                  <a:cxn ang="0">
                    <a:pos x="21" y="0"/>
                  </a:cxn>
                  <a:cxn ang="0">
                    <a:pos x="21" y="0"/>
                  </a:cxn>
                  <a:cxn ang="0">
                    <a:pos x="21" y="0"/>
                  </a:cxn>
                  <a:cxn ang="0">
                    <a:pos x="13" y="2"/>
                  </a:cxn>
                  <a:cxn ang="0">
                    <a:pos x="13" y="2"/>
                  </a:cxn>
                  <a:cxn ang="0">
                    <a:pos x="5" y="7"/>
                  </a:cxn>
                  <a:cxn ang="0">
                    <a:pos x="2" y="13"/>
                  </a:cxn>
                  <a:cxn ang="0">
                    <a:pos x="0" y="21"/>
                  </a:cxn>
                  <a:cxn ang="0">
                    <a:pos x="2" y="30"/>
                  </a:cxn>
                  <a:cxn ang="0">
                    <a:pos x="2" y="30"/>
                  </a:cxn>
                  <a:cxn ang="0">
                    <a:pos x="5" y="36"/>
                  </a:cxn>
                  <a:cxn ang="0">
                    <a:pos x="8" y="39"/>
                  </a:cxn>
                  <a:cxn ang="0">
                    <a:pos x="15" y="43"/>
                  </a:cxn>
                  <a:cxn ang="0">
                    <a:pos x="21" y="44"/>
                  </a:cxn>
                  <a:cxn ang="0">
                    <a:pos x="21" y="44"/>
                  </a:cxn>
                  <a:cxn ang="0">
                    <a:pos x="30" y="43"/>
                  </a:cxn>
                  <a:cxn ang="0">
                    <a:pos x="30" y="43"/>
                  </a:cxn>
                  <a:cxn ang="0">
                    <a:pos x="36" y="38"/>
                  </a:cxn>
                  <a:cxn ang="0">
                    <a:pos x="41" y="30"/>
                  </a:cxn>
                  <a:cxn ang="0">
                    <a:pos x="43" y="21"/>
                  </a:cxn>
                  <a:cxn ang="0">
                    <a:pos x="41" y="13"/>
                  </a:cxn>
                  <a:cxn ang="0">
                    <a:pos x="41" y="13"/>
                  </a:cxn>
                  <a:cxn ang="0">
                    <a:pos x="38" y="8"/>
                  </a:cxn>
                  <a:cxn ang="0">
                    <a:pos x="33" y="3"/>
                  </a:cxn>
                  <a:cxn ang="0">
                    <a:pos x="28" y="2"/>
                  </a:cxn>
                  <a:cxn ang="0">
                    <a:pos x="21" y="0"/>
                  </a:cxn>
                  <a:cxn ang="0">
                    <a:pos x="21" y="0"/>
                  </a:cxn>
                </a:cxnLst>
                <a:rect l="0" t="0" r="r" b="b"/>
                <a:pathLst>
                  <a:path w="43" h="44">
                    <a:moveTo>
                      <a:pt x="21" y="0"/>
                    </a:moveTo>
                    <a:lnTo>
                      <a:pt x="21" y="0"/>
                    </a:lnTo>
                    <a:lnTo>
                      <a:pt x="21" y="0"/>
                    </a:lnTo>
                    <a:lnTo>
                      <a:pt x="13" y="2"/>
                    </a:lnTo>
                    <a:lnTo>
                      <a:pt x="13" y="2"/>
                    </a:lnTo>
                    <a:lnTo>
                      <a:pt x="5" y="7"/>
                    </a:lnTo>
                    <a:lnTo>
                      <a:pt x="2" y="13"/>
                    </a:lnTo>
                    <a:lnTo>
                      <a:pt x="0" y="21"/>
                    </a:lnTo>
                    <a:lnTo>
                      <a:pt x="2" y="30"/>
                    </a:lnTo>
                    <a:lnTo>
                      <a:pt x="2" y="30"/>
                    </a:lnTo>
                    <a:lnTo>
                      <a:pt x="5" y="36"/>
                    </a:lnTo>
                    <a:lnTo>
                      <a:pt x="8" y="39"/>
                    </a:lnTo>
                    <a:lnTo>
                      <a:pt x="15" y="43"/>
                    </a:lnTo>
                    <a:lnTo>
                      <a:pt x="21" y="44"/>
                    </a:lnTo>
                    <a:lnTo>
                      <a:pt x="21" y="44"/>
                    </a:lnTo>
                    <a:lnTo>
                      <a:pt x="30" y="43"/>
                    </a:lnTo>
                    <a:lnTo>
                      <a:pt x="30" y="43"/>
                    </a:lnTo>
                    <a:lnTo>
                      <a:pt x="36" y="38"/>
                    </a:lnTo>
                    <a:lnTo>
                      <a:pt x="41" y="30"/>
                    </a:lnTo>
                    <a:lnTo>
                      <a:pt x="43" y="21"/>
                    </a:lnTo>
                    <a:lnTo>
                      <a:pt x="41" y="13"/>
                    </a:lnTo>
                    <a:lnTo>
                      <a:pt x="41" y="13"/>
                    </a:lnTo>
                    <a:lnTo>
                      <a:pt x="38" y="8"/>
                    </a:lnTo>
                    <a:lnTo>
                      <a:pt x="33" y="3"/>
                    </a:lnTo>
                    <a:lnTo>
                      <a:pt x="28" y="2"/>
                    </a:lnTo>
                    <a:lnTo>
                      <a:pt x="21" y="0"/>
                    </a:lnTo>
                    <a:lnTo>
                      <a:pt x="21" y="0"/>
                    </a:lnTo>
                  </a:path>
                </a:pathLst>
              </a:custGeom>
              <a:noFill/>
              <a:ln w="9525">
                <a:noFill/>
                <a:round/>
              </a:ln>
            </p:spPr>
            <p:txBody>
              <a:bodyPr vert="horz" wrap="square" lIns="91440" tIns="45720" rIns="91440" bIns="45720" numCol="1" anchor="t" anchorCtr="0" compatLnSpc="1"/>
              <a:lstStyle/>
              <a:p>
                <a:endParaRPr lang="en-US"/>
              </a:p>
            </p:txBody>
          </p:sp>
          <p:sp>
            <p:nvSpPr>
              <p:cNvPr id="87" name="Freeform 3298"/>
              <p:cNvSpPr/>
              <p:nvPr/>
            </p:nvSpPr>
            <p:spPr bwMode="auto">
              <a:xfrm>
                <a:off x="4389437" y="3367087"/>
                <a:ext cx="30163" cy="28575"/>
              </a:xfrm>
              <a:custGeom>
                <a:avLst/>
                <a:gdLst/>
                <a:ahLst/>
                <a:cxnLst>
                  <a:cxn ang="0">
                    <a:pos x="19" y="38"/>
                  </a:cxn>
                  <a:cxn ang="0">
                    <a:pos x="19" y="38"/>
                  </a:cxn>
                  <a:cxn ang="0">
                    <a:pos x="15" y="38"/>
                  </a:cxn>
                  <a:cxn ang="0">
                    <a:pos x="10" y="34"/>
                  </a:cxn>
                  <a:cxn ang="0">
                    <a:pos x="5" y="31"/>
                  </a:cxn>
                  <a:cxn ang="0">
                    <a:pos x="1" y="26"/>
                  </a:cxn>
                  <a:cxn ang="0">
                    <a:pos x="1" y="26"/>
                  </a:cxn>
                  <a:cxn ang="0">
                    <a:pos x="0" y="18"/>
                  </a:cxn>
                  <a:cxn ang="0">
                    <a:pos x="1" y="12"/>
                  </a:cxn>
                  <a:cxn ang="0">
                    <a:pos x="6" y="5"/>
                  </a:cxn>
                  <a:cxn ang="0">
                    <a:pos x="13" y="2"/>
                  </a:cxn>
                  <a:cxn ang="0">
                    <a:pos x="13" y="2"/>
                  </a:cxn>
                  <a:cxn ang="0">
                    <a:pos x="19" y="0"/>
                  </a:cxn>
                  <a:cxn ang="0">
                    <a:pos x="19" y="0"/>
                  </a:cxn>
                  <a:cxn ang="0">
                    <a:pos x="24" y="2"/>
                  </a:cxn>
                  <a:cxn ang="0">
                    <a:pos x="29" y="3"/>
                  </a:cxn>
                  <a:cxn ang="0">
                    <a:pos x="34" y="7"/>
                  </a:cxn>
                  <a:cxn ang="0">
                    <a:pos x="36" y="12"/>
                  </a:cxn>
                  <a:cxn ang="0">
                    <a:pos x="36" y="12"/>
                  </a:cxn>
                  <a:cxn ang="0">
                    <a:pos x="37" y="20"/>
                  </a:cxn>
                  <a:cxn ang="0">
                    <a:pos x="36" y="26"/>
                  </a:cxn>
                  <a:cxn ang="0">
                    <a:pos x="36" y="26"/>
                  </a:cxn>
                  <a:cxn ang="0">
                    <a:pos x="32" y="33"/>
                  </a:cxn>
                  <a:cxn ang="0">
                    <a:pos x="26" y="36"/>
                  </a:cxn>
                  <a:cxn ang="0">
                    <a:pos x="26" y="36"/>
                  </a:cxn>
                  <a:cxn ang="0">
                    <a:pos x="19" y="38"/>
                  </a:cxn>
                  <a:cxn ang="0">
                    <a:pos x="19" y="38"/>
                  </a:cxn>
                </a:cxnLst>
                <a:rect l="0" t="0" r="r" b="b"/>
                <a:pathLst>
                  <a:path w="37" h="38">
                    <a:moveTo>
                      <a:pt x="19" y="38"/>
                    </a:moveTo>
                    <a:lnTo>
                      <a:pt x="19" y="38"/>
                    </a:lnTo>
                    <a:lnTo>
                      <a:pt x="15" y="38"/>
                    </a:lnTo>
                    <a:lnTo>
                      <a:pt x="10" y="34"/>
                    </a:lnTo>
                    <a:lnTo>
                      <a:pt x="5" y="31"/>
                    </a:lnTo>
                    <a:lnTo>
                      <a:pt x="1" y="26"/>
                    </a:lnTo>
                    <a:lnTo>
                      <a:pt x="1" y="26"/>
                    </a:lnTo>
                    <a:lnTo>
                      <a:pt x="0" y="18"/>
                    </a:lnTo>
                    <a:lnTo>
                      <a:pt x="1" y="12"/>
                    </a:lnTo>
                    <a:lnTo>
                      <a:pt x="6" y="5"/>
                    </a:lnTo>
                    <a:lnTo>
                      <a:pt x="13" y="2"/>
                    </a:lnTo>
                    <a:lnTo>
                      <a:pt x="13" y="2"/>
                    </a:lnTo>
                    <a:lnTo>
                      <a:pt x="19" y="0"/>
                    </a:lnTo>
                    <a:lnTo>
                      <a:pt x="19" y="0"/>
                    </a:lnTo>
                    <a:lnTo>
                      <a:pt x="24" y="2"/>
                    </a:lnTo>
                    <a:lnTo>
                      <a:pt x="29" y="3"/>
                    </a:lnTo>
                    <a:lnTo>
                      <a:pt x="34" y="7"/>
                    </a:lnTo>
                    <a:lnTo>
                      <a:pt x="36" y="12"/>
                    </a:lnTo>
                    <a:lnTo>
                      <a:pt x="36" y="12"/>
                    </a:lnTo>
                    <a:lnTo>
                      <a:pt x="37" y="20"/>
                    </a:lnTo>
                    <a:lnTo>
                      <a:pt x="36" y="26"/>
                    </a:lnTo>
                    <a:lnTo>
                      <a:pt x="36" y="26"/>
                    </a:lnTo>
                    <a:lnTo>
                      <a:pt x="32" y="33"/>
                    </a:lnTo>
                    <a:lnTo>
                      <a:pt x="26" y="36"/>
                    </a:lnTo>
                    <a:lnTo>
                      <a:pt x="26" y="36"/>
                    </a:lnTo>
                    <a:lnTo>
                      <a:pt x="19" y="38"/>
                    </a:lnTo>
                    <a:lnTo>
                      <a:pt x="19" y="38"/>
                    </a:lnTo>
                    <a:close/>
                  </a:path>
                </a:pathLst>
              </a:custGeom>
              <a:solidFill>
                <a:srgbClr val="56997D"/>
              </a:solidFill>
              <a:ln w="9525">
                <a:noFill/>
                <a:round/>
              </a:ln>
            </p:spPr>
            <p:txBody>
              <a:bodyPr vert="horz" wrap="square" lIns="91440" tIns="45720" rIns="91440" bIns="45720" numCol="1" anchor="t" anchorCtr="0" compatLnSpc="1"/>
              <a:lstStyle/>
              <a:p>
                <a:endParaRPr lang="en-US"/>
              </a:p>
            </p:txBody>
          </p:sp>
          <p:sp>
            <p:nvSpPr>
              <p:cNvPr id="88" name="Freeform 3299"/>
              <p:cNvSpPr>
                <a:spLocks noEditPoints="1"/>
              </p:cNvSpPr>
              <p:nvPr/>
            </p:nvSpPr>
            <p:spPr bwMode="auto">
              <a:xfrm>
                <a:off x="4387850" y="3363912"/>
                <a:ext cx="33338" cy="34925"/>
              </a:xfrm>
              <a:custGeom>
                <a:avLst/>
                <a:gdLst/>
                <a:ahLst/>
                <a:cxnLst>
                  <a:cxn ang="0">
                    <a:pos x="21" y="6"/>
                  </a:cxn>
                  <a:cxn ang="0">
                    <a:pos x="21" y="6"/>
                  </a:cxn>
                  <a:cxn ang="0">
                    <a:pos x="26" y="6"/>
                  </a:cxn>
                  <a:cxn ang="0">
                    <a:pos x="30" y="8"/>
                  </a:cxn>
                  <a:cxn ang="0">
                    <a:pos x="33" y="11"/>
                  </a:cxn>
                  <a:cxn ang="0">
                    <a:pos x="36" y="16"/>
                  </a:cxn>
                  <a:cxn ang="0">
                    <a:pos x="36" y="16"/>
                  </a:cxn>
                  <a:cxn ang="0">
                    <a:pos x="38" y="23"/>
                  </a:cxn>
                  <a:cxn ang="0">
                    <a:pos x="36" y="28"/>
                  </a:cxn>
                  <a:cxn ang="0">
                    <a:pos x="33" y="32"/>
                  </a:cxn>
                  <a:cxn ang="0">
                    <a:pos x="28" y="36"/>
                  </a:cxn>
                  <a:cxn ang="0">
                    <a:pos x="28" y="36"/>
                  </a:cxn>
                  <a:cxn ang="0">
                    <a:pos x="21" y="37"/>
                  </a:cxn>
                  <a:cxn ang="0">
                    <a:pos x="21" y="37"/>
                  </a:cxn>
                  <a:cxn ang="0">
                    <a:pos x="17" y="37"/>
                  </a:cxn>
                  <a:cxn ang="0">
                    <a:pos x="13" y="36"/>
                  </a:cxn>
                  <a:cxn ang="0">
                    <a:pos x="10" y="32"/>
                  </a:cxn>
                  <a:cxn ang="0">
                    <a:pos x="7" y="28"/>
                  </a:cxn>
                  <a:cxn ang="0">
                    <a:pos x="7" y="28"/>
                  </a:cxn>
                  <a:cxn ang="0">
                    <a:pos x="5" y="21"/>
                  </a:cxn>
                  <a:cxn ang="0">
                    <a:pos x="7" y="16"/>
                  </a:cxn>
                  <a:cxn ang="0">
                    <a:pos x="10" y="11"/>
                  </a:cxn>
                  <a:cxn ang="0">
                    <a:pos x="15" y="8"/>
                  </a:cxn>
                  <a:cxn ang="0">
                    <a:pos x="15" y="8"/>
                  </a:cxn>
                  <a:cxn ang="0">
                    <a:pos x="21" y="6"/>
                  </a:cxn>
                  <a:cxn ang="0">
                    <a:pos x="21" y="0"/>
                  </a:cxn>
                  <a:cxn ang="0">
                    <a:pos x="21" y="0"/>
                  </a:cxn>
                  <a:cxn ang="0">
                    <a:pos x="21" y="0"/>
                  </a:cxn>
                  <a:cxn ang="0">
                    <a:pos x="13" y="2"/>
                  </a:cxn>
                  <a:cxn ang="0">
                    <a:pos x="13" y="2"/>
                  </a:cxn>
                  <a:cxn ang="0">
                    <a:pos x="5" y="6"/>
                  </a:cxn>
                  <a:cxn ang="0">
                    <a:pos x="2" y="13"/>
                  </a:cxn>
                  <a:cxn ang="0">
                    <a:pos x="0" y="21"/>
                  </a:cxn>
                  <a:cxn ang="0">
                    <a:pos x="2" y="31"/>
                  </a:cxn>
                  <a:cxn ang="0">
                    <a:pos x="2" y="31"/>
                  </a:cxn>
                  <a:cxn ang="0">
                    <a:pos x="5" y="36"/>
                  </a:cxn>
                  <a:cxn ang="0">
                    <a:pos x="10" y="41"/>
                  </a:cxn>
                  <a:cxn ang="0">
                    <a:pos x="15" y="42"/>
                  </a:cxn>
                  <a:cxn ang="0">
                    <a:pos x="21" y="44"/>
                  </a:cxn>
                  <a:cxn ang="0">
                    <a:pos x="21" y="44"/>
                  </a:cxn>
                  <a:cxn ang="0">
                    <a:pos x="30" y="42"/>
                  </a:cxn>
                  <a:cxn ang="0">
                    <a:pos x="30" y="42"/>
                  </a:cxn>
                  <a:cxn ang="0">
                    <a:pos x="36" y="37"/>
                  </a:cxn>
                  <a:cxn ang="0">
                    <a:pos x="41" y="31"/>
                  </a:cxn>
                  <a:cxn ang="0">
                    <a:pos x="41" y="31"/>
                  </a:cxn>
                  <a:cxn ang="0">
                    <a:pos x="43" y="23"/>
                  </a:cxn>
                  <a:cxn ang="0">
                    <a:pos x="41" y="13"/>
                  </a:cxn>
                  <a:cxn ang="0">
                    <a:pos x="41" y="13"/>
                  </a:cxn>
                  <a:cxn ang="0">
                    <a:pos x="38" y="8"/>
                  </a:cxn>
                  <a:cxn ang="0">
                    <a:pos x="33" y="3"/>
                  </a:cxn>
                  <a:cxn ang="0">
                    <a:pos x="28" y="2"/>
                  </a:cxn>
                  <a:cxn ang="0">
                    <a:pos x="21" y="0"/>
                  </a:cxn>
                  <a:cxn ang="0">
                    <a:pos x="21" y="0"/>
                  </a:cxn>
                </a:cxnLst>
                <a:rect l="0" t="0" r="r" b="b"/>
                <a:pathLst>
                  <a:path w="43" h="44">
                    <a:moveTo>
                      <a:pt x="21" y="6"/>
                    </a:moveTo>
                    <a:lnTo>
                      <a:pt x="21" y="6"/>
                    </a:lnTo>
                    <a:lnTo>
                      <a:pt x="26" y="6"/>
                    </a:lnTo>
                    <a:lnTo>
                      <a:pt x="30" y="8"/>
                    </a:lnTo>
                    <a:lnTo>
                      <a:pt x="33" y="11"/>
                    </a:lnTo>
                    <a:lnTo>
                      <a:pt x="36" y="16"/>
                    </a:lnTo>
                    <a:lnTo>
                      <a:pt x="36" y="16"/>
                    </a:lnTo>
                    <a:lnTo>
                      <a:pt x="38" y="23"/>
                    </a:lnTo>
                    <a:lnTo>
                      <a:pt x="36" y="28"/>
                    </a:lnTo>
                    <a:lnTo>
                      <a:pt x="33" y="32"/>
                    </a:lnTo>
                    <a:lnTo>
                      <a:pt x="28" y="36"/>
                    </a:lnTo>
                    <a:lnTo>
                      <a:pt x="28" y="36"/>
                    </a:lnTo>
                    <a:lnTo>
                      <a:pt x="21" y="37"/>
                    </a:lnTo>
                    <a:lnTo>
                      <a:pt x="21" y="37"/>
                    </a:lnTo>
                    <a:lnTo>
                      <a:pt x="17" y="37"/>
                    </a:lnTo>
                    <a:lnTo>
                      <a:pt x="13" y="36"/>
                    </a:lnTo>
                    <a:lnTo>
                      <a:pt x="10" y="32"/>
                    </a:lnTo>
                    <a:lnTo>
                      <a:pt x="7" y="28"/>
                    </a:lnTo>
                    <a:lnTo>
                      <a:pt x="7" y="28"/>
                    </a:lnTo>
                    <a:lnTo>
                      <a:pt x="5" y="21"/>
                    </a:lnTo>
                    <a:lnTo>
                      <a:pt x="7" y="16"/>
                    </a:lnTo>
                    <a:lnTo>
                      <a:pt x="10" y="11"/>
                    </a:lnTo>
                    <a:lnTo>
                      <a:pt x="15" y="8"/>
                    </a:lnTo>
                    <a:lnTo>
                      <a:pt x="15" y="8"/>
                    </a:lnTo>
                    <a:lnTo>
                      <a:pt x="21" y="6"/>
                    </a:lnTo>
                    <a:close/>
                    <a:moveTo>
                      <a:pt x="21" y="0"/>
                    </a:moveTo>
                    <a:lnTo>
                      <a:pt x="21" y="0"/>
                    </a:lnTo>
                    <a:lnTo>
                      <a:pt x="21" y="0"/>
                    </a:lnTo>
                    <a:lnTo>
                      <a:pt x="13" y="2"/>
                    </a:lnTo>
                    <a:lnTo>
                      <a:pt x="13" y="2"/>
                    </a:lnTo>
                    <a:lnTo>
                      <a:pt x="5" y="6"/>
                    </a:lnTo>
                    <a:lnTo>
                      <a:pt x="2" y="13"/>
                    </a:lnTo>
                    <a:lnTo>
                      <a:pt x="0" y="21"/>
                    </a:lnTo>
                    <a:lnTo>
                      <a:pt x="2" y="31"/>
                    </a:lnTo>
                    <a:lnTo>
                      <a:pt x="2" y="31"/>
                    </a:lnTo>
                    <a:lnTo>
                      <a:pt x="5" y="36"/>
                    </a:lnTo>
                    <a:lnTo>
                      <a:pt x="10" y="41"/>
                    </a:lnTo>
                    <a:lnTo>
                      <a:pt x="15" y="42"/>
                    </a:lnTo>
                    <a:lnTo>
                      <a:pt x="21" y="44"/>
                    </a:lnTo>
                    <a:lnTo>
                      <a:pt x="21" y="44"/>
                    </a:lnTo>
                    <a:lnTo>
                      <a:pt x="30" y="42"/>
                    </a:lnTo>
                    <a:lnTo>
                      <a:pt x="30" y="42"/>
                    </a:lnTo>
                    <a:lnTo>
                      <a:pt x="36" y="37"/>
                    </a:lnTo>
                    <a:lnTo>
                      <a:pt x="41" y="31"/>
                    </a:lnTo>
                    <a:lnTo>
                      <a:pt x="41" y="31"/>
                    </a:lnTo>
                    <a:lnTo>
                      <a:pt x="43" y="23"/>
                    </a:lnTo>
                    <a:lnTo>
                      <a:pt x="41" y="13"/>
                    </a:lnTo>
                    <a:lnTo>
                      <a:pt x="41" y="13"/>
                    </a:lnTo>
                    <a:lnTo>
                      <a:pt x="38" y="8"/>
                    </a:lnTo>
                    <a:lnTo>
                      <a:pt x="33" y="3"/>
                    </a:lnTo>
                    <a:lnTo>
                      <a:pt x="28" y="2"/>
                    </a:lnTo>
                    <a:lnTo>
                      <a:pt x="21" y="0"/>
                    </a:lnTo>
                    <a:lnTo>
                      <a:pt x="21" y="0"/>
                    </a:lnTo>
                    <a:close/>
                  </a:path>
                </a:pathLst>
              </a:custGeom>
              <a:solidFill>
                <a:srgbClr val="F9EEC0"/>
              </a:solidFill>
              <a:ln w="9525">
                <a:noFill/>
                <a:round/>
              </a:ln>
            </p:spPr>
            <p:txBody>
              <a:bodyPr vert="horz" wrap="square" lIns="91440" tIns="45720" rIns="91440" bIns="45720" numCol="1" anchor="t" anchorCtr="0" compatLnSpc="1"/>
              <a:lstStyle/>
              <a:p>
                <a:endParaRPr lang="en-US"/>
              </a:p>
            </p:txBody>
          </p:sp>
          <p:sp>
            <p:nvSpPr>
              <p:cNvPr id="89" name="Freeform 3300"/>
              <p:cNvSpPr/>
              <p:nvPr/>
            </p:nvSpPr>
            <p:spPr bwMode="auto">
              <a:xfrm>
                <a:off x="4392612" y="3368675"/>
                <a:ext cx="25400" cy="25400"/>
              </a:xfrm>
              <a:custGeom>
                <a:avLst/>
                <a:gdLst/>
                <a:ahLst/>
                <a:cxnLst>
                  <a:cxn ang="0">
                    <a:pos x="16" y="0"/>
                  </a:cxn>
                  <a:cxn ang="0">
                    <a:pos x="16" y="0"/>
                  </a:cxn>
                  <a:cxn ang="0">
                    <a:pos x="21" y="0"/>
                  </a:cxn>
                  <a:cxn ang="0">
                    <a:pos x="25" y="2"/>
                  </a:cxn>
                  <a:cxn ang="0">
                    <a:pos x="28" y="5"/>
                  </a:cxn>
                  <a:cxn ang="0">
                    <a:pos x="31" y="10"/>
                  </a:cxn>
                  <a:cxn ang="0">
                    <a:pos x="31" y="10"/>
                  </a:cxn>
                  <a:cxn ang="0">
                    <a:pos x="33" y="17"/>
                  </a:cxn>
                  <a:cxn ang="0">
                    <a:pos x="31" y="22"/>
                  </a:cxn>
                  <a:cxn ang="0">
                    <a:pos x="28" y="26"/>
                  </a:cxn>
                  <a:cxn ang="0">
                    <a:pos x="23" y="30"/>
                  </a:cxn>
                  <a:cxn ang="0">
                    <a:pos x="23" y="30"/>
                  </a:cxn>
                  <a:cxn ang="0">
                    <a:pos x="16" y="31"/>
                  </a:cxn>
                  <a:cxn ang="0">
                    <a:pos x="16" y="31"/>
                  </a:cxn>
                  <a:cxn ang="0">
                    <a:pos x="12" y="31"/>
                  </a:cxn>
                  <a:cxn ang="0">
                    <a:pos x="8" y="30"/>
                  </a:cxn>
                  <a:cxn ang="0">
                    <a:pos x="5" y="26"/>
                  </a:cxn>
                  <a:cxn ang="0">
                    <a:pos x="2" y="22"/>
                  </a:cxn>
                  <a:cxn ang="0">
                    <a:pos x="2" y="22"/>
                  </a:cxn>
                  <a:cxn ang="0">
                    <a:pos x="0" y="15"/>
                  </a:cxn>
                  <a:cxn ang="0">
                    <a:pos x="2" y="10"/>
                  </a:cxn>
                  <a:cxn ang="0">
                    <a:pos x="5" y="5"/>
                  </a:cxn>
                  <a:cxn ang="0">
                    <a:pos x="10" y="2"/>
                  </a:cxn>
                  <a:cxn ang="0">
                    <a:pos x="10" y="2"/>
                  </a:cxn>
                  <a:cxn ang="0">
                    <a:pos x="16" y="0"/>
                  </a:cxn>
                </a:cxnLst>
                <a:rect l="0" t="0" r="r" b="b"/>
                <a:pathLst>
                  <a:path w="33" h="31">
                    <a:moveTo>
                      <a:pt x="16" y="0"/>
                    </a:moveTo>
                    <a:lnTo>
                      <a:pt x="16" y="0"/>
                    </a:lnTo>
                    <a:lnTo>
                      <a:pt x="21" y="0"/>
                    </a:lnTo>
                    <a:lnTo>
                      <a:pt x="25" y="2"/>
                    </a:lnTo>
                    <a:lnTo>
                      <a:pt x="28" y="5"/>
                    </a:lnTo>
                    <a:lnTo>
                      <a:pt x="31" y="10"/>
                    </a:lnTo>
                    <a:lnTo>
                      <a:pt x="31" y="10"/>
                    </a:lnTo>
                    <a:lnTo>
                      <a:pt x="33" y="17"/>
                    </a:lnTo>
                    <a:lnTo>
                      <a:pt x="31" y="22"/>
                    </a:lnTo>
                    <a:lnTo>
                      <a:pt x="28" y="26"/>
                    </a:lnTo>
                    <a:lnTo>
                      <a:pt x="23" y="30"/>
                    </a:lnTo>
                    <a:lnTo>
                      <a:pt x="23" y="30"/>
                    </a:lnTo>
                    <a:lnTo>
                      <a:pt x="16" y="31"/>
                    </a:lnTo>
                    <a:lnTo>
                      <a:pt x="16" y="31"/>
                    </a:lnTo>
                    <a:lnTo>
                      <a:pt x="12" y="31"/>
                    </a:lnTo>
                    <a:lnTo>
                      <a:pt x="8" y="30"/>
                    </a:lnTo>
                    <a:lnTo>
                      <a:pt x="5" y="26"/>
                    </a:lnTo>
                    <a:lnTo>
                      <a:pt x="2" y="22"/>
                    </a:lnTo>
                    <a:lnTo>
                      <a:pt x="2" y="22"/>
                    </a:lnTo>
                    <a:lnTo>
                      <a:pt x="0" y="15"/>
                    </a:lnTo>
                    <a:lnTo>
                      <a:pt x="2" y="10"/>
                    </a:lnTo>
                    <a:lnTo>
                      <a:pt x="5" y="5"/>
                    </a:lnTo>
                    <a:lnTo>
                      <a:pt x="10" y="2"/>
                    </a:lnTo>
                    <a:lnTo>
                      <a:pt x="10" y="2"/>
                    </a:lnTo>
                    <a:lnTo>
                      <a:pt x="16" y="0"/>
                    </a:lnTo>
                  </a:path>
                </a:pathLst>
              </a:custGeom>
              <a:noFill/>
              <a:ln w="9525">
                <a:noFill/>
                <a:round/>
              </a:ln>
            </p:spPr>
            <p:txBody>
              <a:bodyPr vert="horz" wrap="square" lIns="91440" tIns="45720" rIns="91440" bIns="45720" numCol="1" anchor="t" anchorCtr="0" compatLnSpc="1"/>
              <a:lstStyle/>
              <a:p>
                <a:endParaRPr lang="en-US"/>
              </a:p>
            </p:txBody>
          </p:sp>
          <p:sp>
            <p:nvSpPr>
              <p:cNvPr id="90" name="Freeform 3301"/>
              <p:cNvSpPr/>
              <p:nvPr/>
            </p:nvSpPr>
            <p:spPr bwMode="auto">
              <a:xfrm>
                <a:off x="4387850" y="3363912"/>
                <a:ext cx="33338" cy="34925"/>
              </a:xfrm>
              <a:custGeom>
                <a:avLst/>
                <a:gdLst/>
                <a:ahLst/>
                <a:cxnLst>
                  <a:cxn ang="0">
                    <a:pos x="21" y="0"/>
                  </a:cxn>
                  <a:cxn ang="0">
                    <a:pos x="21" y="0"/>
                  </a:cxn>
                  <a:cxn ang="0">
                    <a:pos x="21" y="0"/>
                  </a:cxn>
                  <a:cxn ang="0">
                    <a:pos x="13" y="2"/>
                  </a:cxn>
                  <a:cxn ang="0">
                    <a:pos x="13" y="2"/>
                  </a:cxn>
                  <a:cxn ang="0">
                    <a:pos x="5" y="6"/>
                  </a:cxn>
                  <a:cxn ang="0">
                    <a:pos x="2" y="13"/>
                  </a:cxn>
                  <a:cxn ang="0">
                    <a:pos x="0" y="21"/>
                  </a:cxn>
                  <a:cxn ang="0">
                    <a:pos x="2" y="31"/>
                  </a:cxn>
                  <a:cxn ang="0">
                    <a:pos x="2" y="31"/>
                  </a:cxn>
                  <a:cxn ang="0">
                    <a:pos x="5" y="36"/>
                  </a:cxn>
                  <a:cxn ang="0">
                    <a:pos x="10" y="41"/>
                  </a:cxn>
                  <a:cxn ang="0">
                    <a:pos x="15" y="42"/>
                  </a:cxn>
                  <a:cxn ang="0">
                    <a:pos x="21" y="44"/>
                  </a:cxn>
                  <a:cxn ang="0">
                    <a:pos x="21" y="44"/>
                  </a:cxn>
                  <a:cxn ang="0">
                    <a:pos x="30" y="42"/>
                  </a:cxn>
                  <a:cxn ang="0">
                    <a:pos x="30" y="42"/>
                  </a:cxn>
                  <a:cxn ang="0">
                    <a:pos x="36" y="37"/>
                  </a:cxn>
                  <a:cxn ang="0">
                    <a:pos x="41" y="31"/>
                  </a:cxn>
                  <a:cxn ang="0">
                    <a:pos x="41" y="31"/>
                  </a:cxn>
                  <a:cxn ang="0">
                    <a:pos x="43" y="23"/>
                  </a:cxn>
                  <a:cxn ang="0">
                    <a:pos x="41" y="13"/>
                  </a:cxn>
                  <a:cxn ang="0">
                    <a:pos x="41" y="13"/>
                  </a:cxn>
                  <a:cxn ang="0">
                    <a:pos x="38" y="8"/>
                  </a:cxn>
                  <a:cxn ang="0">
                    <a:pos x="33" y="3"/>
                  </a:cxn>
                  <a:cxn ang="0">
                    <a:pos x="28" y="2"/>
                  </a:cxn>
                  <a:cxn ang="0">
                    <a:pos x="21" y="0"/>
                  </a:cxn>
                  <a:cxn ang="0">
                    <a:pos x="21" y="0"/>
                  </a:cxn>
                </a:cxnLst>
                <a:rect l="0" t="0" r="r" b="b"/>
                <a:pathLst>
                  <a:path w="43" h="44">
                    <a:moveTo>
                      <a:pt x="21" y="0"/>
                    </a:moveTo>
                    <a:lnTo>
                      <a:pt x="21" y="0"/>
                    </a:lnTo>
                    <a:lnTo>
                      <a:pt x="21" y="0"/>
                    </a:lnTo>
                    <a:lnTo>
                      <a:pt x="13" y="2"/>
                    </a:lnTo>
                    <a:lnTo>
                      <a:pt x="13" y="2"/>
                    </a:lnTo>
                    <a:lnTo>
                      <a:pt x="5" y="6"/>
                    </a:lnTo>
                    <a:lnTo>
                      <a:pt x="2" y="13"/>
                    </a:lnTo>
                    <a:lnTo>
                      <a:pt x="0" y="21"/>
                    </a:lnTo>
                    <a:lnTo>
                      <a:pt x="2" y="31"/>
                    </a:lnTo>
                    <a:lnTo>
                      <a:pt x="2" y="31"/>
                    </a:lnTo>
                    <a:lnTo>
                      <a:pt x="5" y="36"/>
                    </a:lnTo>
                    <a:lnTo>
                      <a:pt x="10" y="41"/>
                    </a:lnTo>
                    <a:lnTo>
                      <a:pt x="15" y="42"/>
                    </a:lnTo>
                    <a:lnTo>
                      <a:pt x="21" y="44"/>
                    </a:lnTo>
                    <a:lnTo>
                      <a:pt x="21" y="44"/>
                    </a:lnTo>
                    <a:lnTo>
                      <a:pt x="30" y="42"/>
                    </a:lnTo>
                    <a:lnTo>
                      <a:pt x="30" y="42"/>
                    </a:lnTo>
                    <a:lnTo>
                      <a:pt x="36" y="37"/>
                    </a:lnTo>
                    <a:lnTo>
                      <a:pt x="41" y="31"/>
                    </a:lnTo>
                    <a:lnTo>
                      <a:pt x="41" y="31"/>
                    </a:lnTo>
                    <a:lnTo>
                      <a:pt x="43" y="23"/>
                    </a:lnTo>
                    <a:lnTo>
                      <a:pt x="41" y="13"/>
                    </a:lnTo>
                    <a:lnTo>
                      <a:pt x="41" y="13"/>
                    </a:lnTo>
                    <a:lnTo>
                      <a:pt x="38" y="8"/>
                    </a:lnTo>
                    <a:lnTo>
                      <a:pt x="33" y="3"/>
                    </a:lnTo>
                    <a:lnTo>
                      <a:pt x="28" y="2"/>
                    </a:lnTo>
                    <a:lnTo>
                      <a:pt x="21" y="0"/>
                    </a:lnTo>
                    <a:lnTo>
                      <a:pt x="21" y="0"/>
                    </a:lnTo>
                  </a:path>
                </a:pathLst>
              </a:custGeom>
              <a:noFill/>
              <a:ln w="9525">
                <a:noFill/>
                <a:round/>
              </a:ln>
            </p:spPr>
            <p:txBody>
              <a:bodyPr vert="horz" wrap="square" lIns="91440" tIns="45720" rIns="91440" bIns="45720" numCol="1" anchor="t" anchorCtr="0" compatLnSpc="1"/>
              <a:lstStyle/>
              <a:p>
                <a:endParaRPr lang="en-US"/>
              </a:p>
            </p:txBody>
          </p:sp>
          <p:sp>
            <p:nvSpPr>
              <p:cNvPr id="91" name="Freeform 3302"/>
              <p:cNvSpPr/>
              <p:nvPr/>
            </p:nvSpPr>
            <p:spPr bwMode="auto">
              <a:xfrm>
                <a:off x="4148137" y="3465512"/>
                <a:ext cx="30163" cy="30163"/>
              </a:xfrm>
              <a:custGeom>
                <a:avLst/>
                <a:gdLst/>
                <a:ahLst/>
                <a:cxnLst>
                  <a:cxn ang="0">
                    <a:pos x="18" y="37"/>
                  </a:cxn>
                  <a:cxn ang="0">
                    <a:pos x="18" y="37"/>
                  </a:cxn>
                  <a:cxn ang="0">
                    <a:pos x="13" y="37"/>
                  </a:cxn>
                  <a:cxn ang="0">
                    <a:pos x="8" y="34"/>
                  </a:cxn>
                  <a:cxn ang="0">
                    <a:pos x="5" y="30"/>
                  </a:cxn>
                  <a:cxn ang="0">
                    <a:pos x="2" y="26"/>
                  </a:cxn>
                  <a:cxn ang="0">
                    <a:pos x="2" y="26"/>
                  </a:cxn>
                  <a:cxn ang="0">
                    <a:pos x="0" y="19"/>
                  </a:cxn>
                  <a:cxn ang="0">
                    <a:pos x="2" y="11"/>
                  </a:cxn>
                  <a:cxn ang="0">
                    <a:pos x="5" y="6"/>
                  </a:cxn>
                  <a:cxn ang="0">
                    <a:pos x="11" y="1"/>
                  </a:cxn>
                  <a:cxn ang="0">
                    <a:pos x="11" y="1"/>
                  </a:cxn>
                  <a:cxn ang="0">
                    <a:pos x="18" y="0"/>
                  </a:cxn>
                  <a:cxn ang="0">
                    <a:pos x="18" y="0"/>
                  </a:cxn>
                  <a:cxn ang="0">
                    <a:pos x="24" y="1"/>
                  </a:cxn>
                  <a:cxn ang="0">
                    <a:pos x="29" y="3"/>
                  </a:cxn>
                  <a:cxn ang="0">
                    <a:pos x="32" y="6"/>
                  </a:cxn>
                  <a:cxn ang="0">
                    <a:pos x="36" y="11"/>
                  </a:cxn>
                  <a:cxn ang="0">
                    <a:pos x="36" y="11"/>
                  </a:cxn>
                  <a:cxn ang="0">
                    <a:pos x="37" y="19"/>
                  </a:cxn>
                  <a:cxn ang="0">
                    <a:pos x="36" y="26"/>
                  </a:cxn>
                  <a:cxn ang="0">
                    <a:pos x="36" y="26"/>
                  </a:cxn>
                  <a:cxn ang="0">
                    <a:pos x="32" y="32"/>
                  </a:cxn>
                  <a:cxn ang="0">
                    <a:pos x="26" y="35"/>
                  </a:cxn>
                  <a:cxn ang="0">
                    <a:pos x="26" y="35"/>
                  </a:cxn>
                  <a:cxn ang="0">
                    <a:pos x="18" y="37"/>
                  </a:cxn>
                  <a:cxn ang="0">
                    <a:pos x="18" y="37"/>
                  </a:cxn>
                </a:cxnLst>
                <a:rect l="0" t="0" r="r" b="b"/>
                <a:pathLst>
                  <a:path w="37" h="37">
                    <a:moveTo>
                      <a:pt x="18" y="37"/>
                    </a:moveTo>
                    <a:lnTo>
                      <a:pt x="18" y="37"/>
                    </a:lnTo>
                    <a:lnTo>
                      <a:pt x="13" y="37"/>
                    </a:lnTo>
                    <a:lnTo>
                      <a:pt x="8" y="34"/>
                    </a:lnTo>
                    <a:lnTo>
                      <a:pt x="5" y="30"/>
                    </a:lnTo>
                    <a:lnTo>
                      <a:pt x="2" y="26"/>
                    </a:lnTo>
                    <a:lnTo>
                      <a:pt x="2" y="26"/>
                    </a:lnTo>
                    <a:lnTo>
                      <a:pt x="0" y="19"/>
                    </a:lnTo>
                    <a:lnTo>
                      <a:pt x="2" y="11"/>
                    </a:lnTo>
                    <a:lnTo>
                      <a:pt x="5" y="6"/>
                    </a:lnTo>
                    <a:lnTo>
                      <a:pt x="11" y="1"/>
                    </a:lnTo>
                    <a:lnTo>
                      <a:pt x="11" y="1"/>
                    </a:lnTo>
                    <a:lnTo>
                      <a:pt x="18" y="0"/>
                    </a:lnTo>
                    <a:lnTo>
                      <a:pt x="18" y="0"/>
                    </a:lnTo>
                    <a:lnTo>
                      <a:pt x="24" y="1"/>
                    </a:lnTo>
                    <a:lnTo>
                      <a:pt x="29" y="3"/>
                    </a:lnTo>
                    <a:lnTo>
                      <a:pt x="32" y="6"/>
                    </a:lnTo>
                    <a:lnTo>
                      <a:pt x="36" y="11"/>
                    </a:lnTo>
                    <a:lnTo>
                      <a:pt x="36" y="11"/>
                    </a:lnTo>
                    <a:lnTo>
                      <a:pt x="37" y="19"/>
                    </a:lnTo>
                    <a:lnTo>
                      <a:pt x="36" y="26"/>
                    </a:lnTo>
                    <a:lnTo>
                      <a:pt x="36" y="26"/>
                    </a:lnTo>
                    <a:lnTo>
                      <a:pt x="32" y="32"/>
                    </a:lnTo>
                    <a:lnTo>
                      <a:pt x="26" y="35"/>
                    </a:lnTo>
                    <a:lnTo>
                      <a:pt x="26" y="35"/>
                    </a:lnTo>
                    <a:lnTo>
                      <a:pt x="18" y="37"/>
                    </a:lnTo>
                    <a:lnTo>
                      <a:pt x="18" y="37"/>
                    </a:lnTo>
                    <a:close/>
                  </a:path>
                </a:pathLst>
              </a:custGeom>
              <a:solidFill>
                <a:srgbClr val="D3B666"/>
              </a:solidFill>
              <a:ln w="9525">
                <a:noFill/>
                <a:round/>
              </a:ln>
            </p:spPr>
            <p:txBody>
              <a:bodyPr vert="horz" wrap="square" lIns="91440" tIns="45720" rIns="91440" bIns="45720" numCol="1" anchor="t" anchorCtr="0" compatLnSpc="1"/>
              <a:lstStyle/>
              <a:p>
                <a:endParaRPr lang="en-US"/>
              </a:p>
            </p:txBody>
          </p:sp>
          <p:sp>
            <p:nvSpPr>
              <p:cNvPr id="92" name="Freeform 3303"/>
              <p:cNvSpPr>
                <a:spLocks noEditPoints="1"/>
              </p:cNvSpPr>
              <p:nvPr/>
            </p:nvSpPr>
            <p:spPr bwMode="auto">
              <a:xfrm>
                <a:off x="4146550" y="3463925"/>
                <a:ext cx="34925" cy="34925"/>
              </a:xfrm>
              <a:custGeom>
                <a:avLst/>
                <a:gdLst/>
                <a:ahLst/>
                <a:cxnLst>
                  <a:cxn ang="0">
                    <a:pos x="21" y="7"/>
                  </a:cxn>
                  <a:cxn ang="0">
                    <a:pos x="21" y="7"/>
                  </a:cxn>
                  <a:cxn ang="0">
                    <a:pos x="26" y="8"/>
                  </a:cxn>
                  <a:cxn ang="0">
                    <a:pos x="31" y="10"/>
                  </a:cxn>
                  <a:cxn ang="0">
                    <a:pos x="34" y="13"/>
                  </a:cxn>
                  <a:cxn ang="0">
                    <a:pos x="35" y="17"/>
                  </a:cxn>
                  <a:cxn ang="0">
                    <a:pos x="35" y="17"/>
                  </a:cxn>
                  <a:cxn ang="0">
                    <a:pos x="37" y="23"/>
                  </a:cxn>
                  <a:cxn ang="0">
                    <a:pos x="35" y="28"/>
                  </a:cxn>
                  <a:cxn ang="0">
                    <a:pos x="32" y="34"/>
                  </a:cxn>
                  <a:cxn ang="0">
                    <a:pos x="27" y="38"/>
                  </a:cxn>
                  <a:cxn ang="0">
                    <a:pos x="27" y="38"/>
                  </a:cxn>
                  <a:cxn ang="0">
                    <a:pos x="21" y="38"/>
                  </a:cxn>
                  <a:cxn ang="0">
                    <a:pos x="21" y="38"/>
                  </a:cxn>
                  <a:cxn ang="0">
                    <a:pos x="18" y="38"/>
                  </a:cxn>
                  <a:cxn ang="0">
                    <a:pos x="13" y="36"/>
                  </a:cxn>
                  <a:cxn ang="0">
                    <a:pos x="9" y="33"/>
                  </a:cxn>
                  <a:cxn ang="0">
                    <a:pos x="8" y="28"/>
                  </a:cxn>
                  <a:cxn ang="0">
                    <a:pos x="8" y="28"/>
                  </a:cxn>
                  <a:cxn ang="0">
                    <a:pos x="6" y="23"/>
                  </a:cxn>
                  <a:cxn ang="0">
                    <a:pos x="8" y="17"/>
                  </a:cxn>
                  <a:cxn ang="0">
                    <a:pos x="11" y="12"/>
                  </a:cxn>
                  <a:cxn ang="0">
                    <a:pos x="16" y="8"/>
                  </a:cxn>
                  <a:cxn ang="0">
                    <a:pos x="16" y="8"/>
                  </a:cxn>
                  <a:cxn ang="0">
                    <a:pos x="21" y="7"/>
                  </a:cxn>
                  <a:cxn ang="0">
                    <a:pos x="21" y="0"/>
                  </a:cxn>
                  <a:cxn ang="0">
                    <a:pos x="21" y="0"/>
                  </a:cxn>
                  <a:cxn ang="0">
                    <a:pos x="21" y="0"/>
                  </a:cxn>
                  <a:cxn ang="0">
                    <a:pos x="13" y="2"/>
                  </a:cxn>
                  <a:cxn ang="0">
                    <a:pos x="13" y="2"/>
                  </a:cxn>
                  <a:cxn ang="0">
                    <a:pos x="6" y="7"/>
                  </a:cxn>
                  <a:cxn ang="0">
                    <a:pos x="1" y="15"/>
                  </a:cxn>
                  <a:cxn ang="0">
                    <a:pos x="0" y="23"/>
                  </a:cxn>
                  <a:cxn ang="0">
                    <a:pos x="1" y="31"/>
                  </a:cxn>
                  <a:cxn ang="0">
                    <a:pos x="1" y="31"/>
                  </a:cxn>
                  <a:cxn ang="0">
                    <a:pos x="5" y="36"/>
                  </a:cxn>
                  <a:cxn ang="0">
                    <a:pos x="9" y="41"/>
                  </a:cxn>
                  <a:cxn ang="0">
                    <a:pos x="16" y="43"/>
                  </a:cxn>
                  <a:cxn ang="0">
                    <a:pos x="21" y="44"/>
                  </a:cxn>
                  <a:cxn ang="0">
                    <a:pos x="21" y="44"/>
                  </a:cxn>
                  <a:cxn ang="0">
                    <a:pos x="31" y="43"/>
                  </a:cxn>
                  <a:cxn ang="0">
                    <a:pos x="31" y="43"/>
                  </a:cxn>
                  <a:cxn ang="0">
                    <a:pos x="37" y="38"/>
                  </a:cxn>
                  <a:cxn ang="0">
                    <a:pos x="42" y="31"/>
                  </a:cxn>
                  <a:cxn ang="0">
                    <a:pos x="42" y="31"/>
                  </a:cxn>
                  <a:cxn ang="0">
                    <a:pos x="44" y="23"/>
                  </a:cxn>
                  <a:cxn ang="0">
                    <a:pos x="42" y="15"/>
                  </a:cxn>
                  <a:cxn ang="0">
                    <a:pos x="42" y="15"/>
                  </a:cxn>
                  <a:cxn ang="0">
                    <a:pos x="39" y="8"/>
                  </a:cxn>
                  <a:cxn ang="0">
                    <a:pos x="34" y="5"/>
                  </a:cxn>
                  <a:cxn ang="0">
                    <a:pos x="27" y="2"/>
                  </a:cxn>
                  <a:cxn ang="0">
                    <a:pos x="21" y="0"/>
                  </a:cxn>
                  <a:cxn ang="0">
                    <a:pos x="21" y="0"/>
                  </a:cxn>
                </a:cxnLst>
                <a:rect l="0" t="0" r="r" b="b"/>
                <a:pathLst>
                  <a:path w="44" h="44">
                    <a:moveTo>
                      <a:pt x="21" y="7"/>
                    </a:moveTo>
                    <a:lnTo>
                      <a:pt x="21" y="7"/>
                    </a:lnTo>
                    <a:lnTo>
                      <a:pt x="26" y="8"/>
                    </a:lnTo>
                    <a:lnTo>
                      <a:pt x="31" y="10"/>
                    </a:lnTo>
                    <a:lnTo>
                      <a:pt x="34" y="13"/>
                    </a:lnTo>
                    <a:lnTo>
                      <a:pt x="35" y="17"/>
                    </a:lnTo>
                    <a:lnTo>
                      <a:pt x="35" y="17"/>
                    </a:lnTo>
                    <a:lnTo>
                      <a:pt x="37" y="23"/>
                    </a:lnTo>
                    <a:lnTo>
                      <a:pt x="35" y="28"/>
                    </a:lnTo>
                    <a:lnTo>
                      <a:pt x="32" y="34"/>
                    </a:lnTo>
                    <a:lnTo>
                      <a:pt x="27" y="38"/>
                    </a:lnTo>
                    <a:lnTo>
                      <a:pt x="27" y="38"/>
                    </a:lnTo>
                    <a:lnTo>
                      <a:pt x="21" y="38"/>
                    </a:lnTo>
                    <a:lnTo>
                      <a:pt x="21" y="38"/>
                    </a:lnTo>
                    <a:lnTo>
                      <a:pt x="18" y="38"/>
                    </a:lnTo>
                    <a:lnTo>
                      <a:pt x="13" y="36"/>
                    </a:lnTo>
                    <a:lnTo>
                      <a:pt x="9" y="33"/>
                    </a:lnTo>
                    <a:lnTo>
                      <a:pt x="8" y="28"/>
                    </a:lnTo>
                    <a:lnTo>
                      <a:pt x="8" y="28"/>
                    </a:lnTo>
                    <a:lnTo>
                      <a:pt x="6" y="23"/>
                    </a:lnTo>
                    <a:lnTo>
                      <a:pt x="8" y="17"/>
                    </a:lnTo>
                    <a:lnTo>
                      <a:pt x="11" y="12"/>
                    </a:lnTo>
                    <a:lnTo>
                      <a:pt x="16" y="8"/>
                    </a:lnTo>
                    <a:lnTo>
                      <a:pt x="16" y="8"/>
                    </a:lnTo>
                    <a:lnTo>
                      <a:pt x="21" y="7"/>
                    </a:lnTo>
                    <a:close/>
                    <a:moveTo>
                      <a:pt x="21" y="0"/>
                    </a:moveTo>
                    <a:lnTo>
                      <a:pt x="21" y="0"/>
                    </a:lnTo>
                    <a:lnTo>
                      <a:pt x="21" y="0"/>
                    </a:lnTo>
                    <a:lnTo>
                      <a:pt x="13" y="2"/>
                    </a:lnTo>
                    <a:lnTo>
                      <a:pt x="13" y="2"/>
                    </a:lnTo>
                    <a:lnTo>
                      <a:pt x="6" y="7"/>
                    </a:lnTo>
                    <a:lnTo>
                      <a:pt x="1" y="15"/>
                    </a:lnTo>
                    <a:lnTo>
                      <a:pt x="0" y="23"/>
                    </a:lnTo>
                    <a:lnTo>
                      <a:pt x="1" y="31"/>
                    </a:lnTo>
                    <a:lnTo>
                      <a:pt x="1" y="31"/>
                    </a:lnTo>
                    <a:lnTo>
                      <a:pt x="5" y="36"/>
                    </a:lnTo>
                    <a:lnTo>
                      <a:pt x="9" y="41"/>
                    </a:lnTo>
                    <a:lnTo>
                      <a:pt x="16" y="43"/>
                    </a:lnTo>
                    <a:lnTo>
                      <a:pt x="21" y="44"/>
                    </a:lnTo>
                    <a:lnTo>
                      <a:pt x="21" y="44"/>
                    </a:lnTo>
                    <a:lnTo>
                      <a:pt x="31" y="43"/>
                    </a:lnTo>
                    <a:lnTo>
                      <a:pt x="31" y="43"/>
                    </a:lnTo>
                    <a:lnTo>
                      <a:pt x="37" y="38"/>
                    </a:lnTo>
                    <a:lnTo>
                      <a:pt x="42" y="31"/>
                    </a:lnTo>
                    <a:lnTo>
                      <a:pt x="42" y="31"/>
                    </a:lnTo>
                    <a:lnTo>
                      <a:pt x="44" y="23"/>
                    </a:lnTo>
                    <a:lnTo>
                      <a:pt x="42" y="15"/>
                    </a:lnTo>
                    <a:lnTo>
                      <a:pt x="42" y="15"/>
                    </a:lnTo>
                    <a:lnTo>
                      <a:pt x="39" y="8"/>
                    </a:lnTo>
                    <a:lnTo>
                      <a:pt x="34" y="5"/>
                    </a:lnTo>
                    <a:lnTo>
                      <a:pt x="27" y="2"/>
                    </a:lnTo>
                    <a:lnTo>
                      <a:pt x="21" y="0"/>
                    </a:lnTo>
                    <a:lnTo>
                      <a:pt x="21" y="0"/>
                    </a:lnTo>
                    <a:close/>
                  </a:path>
                </a:pathLst>
              </a:custGeom>
              <a:solidFill>
                <a:srgbClr val="F9EEC0"/>
              </a:solidFill>
              <a:ln w="9525">
                <a:noFill/>
                <a:round/>
              </a:ln>
            </p:spPr>
            <p:txBody>
              <a:bodyPr vert="horz" wrap="square" lIns="91440" tIns="45720" rIns="91440" bIns="45720" numCol="1" anchor="t" anchorCtr="0" compatLnSpc="1"/>
              <a:lstStyle/>
              <a:p>
                <a:endParaRPr lang="en-US"/>
              </a:p>
            </p:txBody>
          </p:sp>
          <p:sp>
            <p:nvSpPr>
              <p:cNvPr id="93" name="Freeform 3304"/>
              <p:cNvSpPr/>
              <p:nvPr/>
            </p:nvSpPr>
            <p:spPr bwMode="auto">
              <a:xfrm>
                <a:off x="4151312" y="3468687"/>
                <a:ext cx="25400" cy="23813"/>
              </a:xfrm>
              <a:custGeom>
                <a:avLst/>
                <a:gdLst/>
                <a:ahLst/>
                <a:cxnLst>
                  <a:cxn ang="0">
                    <a:pos x="15" y="0"/>
                  </a:cxn>
                  <a:cxn ang="0">
                    <a:pos x="15" y="0"/>
                  </a:cxn>
                  <a:cxn ang="0">
                    <a:pos x="20" y="1"/>
                  </a:cxn>
                  <a:cxn ang="0">
                    <a:pos x="25" y="3"/>
                  </a:cxn>
                  <a:cxn ang="0">
                    <a:pos x="28" y="6"/>
                  </a:cxn>
                  <a:cxn ang="0">
                    <a:pos x="29" y="10"/>
                  </a:cxn>
                  <a:cxn ang="0">
                    <a:pos x="29" y="10"/>
                  </a:cxn>
                  <a:cxn ang="0">
                    <a:pos x="31" y="16"/>
                  </a:cxn>
                  <a:cxn ang="0">
                    <a:pos x="29" y="21"/>
                  </a:cxn>
                  <a:cxn ang="0">
                    <a:pos x="26" y="27"/>
                  </a:cxn>
                  <a:cxn ang="0">
                    <a:pos x="21" y="31"/>
                  </a:cxn>
                  <a:cxn ang="0">
                    <a:pos x="21" y="31"/>
                  </a:cxn>
                  <a:cxn ang="0">
                    <a:pos x="15" y="31"/>
                  </a:cxn>
                  <a:cxn ang="0">
                    <a:pos x="15" y="31"/>
                  </a:cxn>
                  <a:cxn ang="0">
                    <a:pos x="12" y="31"/>
                  </a:cxn>
                  <a:cxn ang="0">
                    <a:pos x="7" y="29"/>
                  </a:cxn>
                  <a:cxn ang="0">
                    <a:pos x="3" y="26"/>
                  </a:cxn>
                  <a:cxn ang="0">
                    <a:pos x="2" y="21"/>
                  </a:cxn>
                  <a:cxn ang="0">
                    <a:pos x="2" y="21"/>
                  </a:cxn>
                  <a:cxn ang="0">
                    <a:pos x="0" y="16"/>
                  </a:cxn>
                  <a:cxn ang="0">
                    <a:pos x="2" y="10"/>
                  </a:cxn>
                  <a:cxn ang="0">
                    <a:pos x="5" y="5"/>
                  </a:cxn>
                  <a:cxn ang="0">
                    <a:pos x="10" y="1"/>
                  </a:cxn>
                  <a:cxn ang="0">
                    <a:pos x="10" y="1"/>
                  </a:cxn>
                  <a:cxn ang="0">
                    <a:pos x="15" y="0"/>
                  </a:cxn>
                </a:cxnLst>
                <a:rect l="0" t="0" r="r" b="b"/>
                <a:pathLst>
                  <a:path w="31" h="31">
                    <a:moveTo>
                      <a:pt x="15" y="0"/>
                    </a:moveTo>
                    <a:lnTo>
                      <a:pt x="15" y="0"/>
                    </a:lnTo>
                    <a:lnTo>
                      <a:pt x="20" y="1"/>
                    </a:lnTo>
                    <a:lnTo>
                      <a:pt x="25" y="3"/>
                    </a:lnTo>
                    <a:lnTo>
                      <a:pt x="28" y="6"/>
                    </a:lnTo>
                    <a:lnTo>
                      <a:pt x="29" y="10"/>
                    </a:lnTo>
                    <a:lnTo>
                      <a:pt x="29" y="10"/>
                    </a:lnTo>
                    <a:lnTo>
                      <a:pt x="31" y="16"/>
                    </a:lnTo>
                    <a:lnTo>
                      <a:pt x="29" y="21"/>
                    </a:lnTo>
                    <a:lnTo>
                      <a:pt x="26" y="27"/>
                    </a:lnTo>
                    <a:lnTo>
                      <a:pt x="21" y="31"/>
                    </a:lnTo>
                    <a:lnTo>
                      <a:pt x="21" y="31"/>
                    </a:lnTo>
                    <a:lnTo>
                      <a:pt x="15" y="31"/>
                    </a:lnTo>
                    <a:lnTo>
                      <a:pt x="15" y="31"/>
                    </a:lnTo>
                    <a:lnTo>
                      <a:pt x="12" y="31"/>
                    </a:lnTo>
                    <a:lnTo>
                      <a:pt x="7" y="29"/>
                    </a:lnTo>
                    <a:lnTo>
                      <a:pt x="3" y="26"/>
                    </a:lnTo>
                    <a:lnTo>
                      <a:pt x="2" y="21"/>
                    </a:lnTo>
                    <a:lnTo>
                      <a:pt x="2" y="21"/>
                    </a:lnTo>
                    <a:lnTo>
                      <a:pt x="0" y="16"/>
                    </a:lnTo>
                    <a:lnTo>
                      <a:pt x="2" y="10"/>
                    </a:lnTo>
                    <a:lnTo>
                      <a:pt x="5" y="5"/>
                    </a:lnTo>
                    <a:lnTo>
                      <a:pt x="10" y="1"/>
                    </a:lnTo>
                    <a:lnTo>
                      <a:pt x="10" y="1"/>
                    </a:lnTo>
                    <a:lnTo>
                      <a:pt x="15" y="0"/>
                    </a:lnTo>
                  </a:path>
                </a:pathLst>
              </a:custGeom>
              <a:noFill/>
              <a:ln w="9525">
                <a:noFill/>
                <a:round/>
              </a:ln>
            </p:spPr>
            <p:txBody>
              <a:bodyPr vert="horz" wrap="square" lIns="91440" tIns="45720" rIns="91440" bIns="45720" numCol="1" anchor="t" anchorCtr="0" compatLnSpc="1"/>
              <a:lstStyle/>
              <a:p>
                <a:endParaRPr lang="en-US"/>
              </a:p>
            </p:txBody>
          </p:sp>
          <p:sp>
            <p:nvSpPr>
              <p:cNvPr id="94" name="Freeform 3305"/>
              <p:cNvSpPr/>
              <p:nvPr/>
            </p:nvSpPr>
            <p:spPr bwMode="auto">
              <a:xfrm>
                <a:off x="4146550" y="3463925"/>
                <a:ext cx="34925" cy="34925"/>
              </a:xfrm>
              <a:custGeom>
                <a:avLst/>
                <a:gdLst/>
                <a:ahLst/>
                <a:cxnLst>
                  <a:cxn ang="0">
                    <a:pos x="21" y="0"/>
                  </a:cxn>
                  <a:cxn ang="0">
                    <a:pos x="21" y="0"/>
                  </a:cxn>
                  <a:cxn ang="0">
                    <a:pos x="21" y="0"/>
                  </a:cxn>
                  <a:cxn ang="0">
                    <a:pos x="13" y="2"/>
                  </a:cxn>
                  <a:cxn ang="0">
                    <a:pos x="13" y="2"/>
                  </a:cxn>
                  <a:cxn ang="0">
                    <a:pos x="6" y="7"/>
                  </a:cxn>
                  <a:cxn ang="0">
                    <a:pos x="1" y="15"/>
                  </a:cxn>
                  <a:cxn ang="0">
                    <a:pos x="0" y="23"/>
                  </a:cxn>
                  <a:cxn ang="0">
                    <a:pos x="1" y="31"/>
                  </a:cxn>
                  <a:cxn ang="0">
                    <a:pos x="1" y="31"/>
                  </a:cxn>
                  <a:cxn ang="0">
                    <a:pos x="5" y="36"/>
                  </a:cxn>
                  <a:cxn ang="0">
                    <a:pos x="9" y="41"/>
                  </a:cxn>
                  <a:cxn ang="0">
                    <a:pos x="16" y="43"/>
                  </a:cxn>
                  <a:cxn ang="0">
                    <a:pos x="21" y="44"/>
                  </a:cxn>
                  <a:cxn ang="0">
                    <a:pos x="21" y="44"/>
                  </a:cxn>
                  <a:cxn ang="0">
                    <a:pos x="31" y="43"/>
                  </a:cxn>
                  <a:cxn ang="0">
                    <a:pos x="31" y="43"/>
                  </a:cxn>
                  <a:cxn ang="0">
                    <a:pos x="37" y="38"/>
                  </a:cxn>
                  <a:cxn ang="0">
                    <a:pos x="42" y="31"/>
                  </a:cxn>
                  <a:cxn ang="0">
                    <a:pos x="42" y="31"/>
                  </a:cxn>
                  <a:cxn ang="0">
                    <a:pos x="44" y="23"/>
                  </a:cxn>
                  <a:cxn ang="0">
                    <a:pos x="42" y="15"/>
                  </a:cxn>
                  <a:cxn ang="0">
                    <a:pos x="42" y="15"/>
                  </a:cxn>
                  <a:cxn ang="0">
                    <a:pos x="39" y="8"/>
                  </a:cxn>
                  <a:cxn ang="0">
                    <a:pos x="34" y="5"/>
                  </a:cxn>
                  <a:cxn ang="0">
                    <a:pos x="27" y="2"/>
                  </a:cxn>
                  <a:cxn ang="0">
                    <a:pos x="21" y="0"/>
                  </a:cxn>
                  <a:cxn ang="0">
                    <a:pos x="21" y="0"/>
                  </a:cxn>
                </a:cxnLst>
                <a:rect l="0" t="0" r="r" b="b"/>
                <a:pathLst>
                  <a:path w="44" h="44">
                    <a:moveTo>
                      <a:pt x="21" y="0"/>
                    </a:moveTo>
                    <a:lnTo>
                      <a:pt x="21" y="0"/>
                    </a:lnTo>
                    <a:lnTo>
                      <a:pt x="21" y="0"/>
                    </a:lnTo>
                    <a:lnTo>
                      <a:pt x="13" y="2"/>
                    </a:lnTo>
                    <a:lnTo>
                      <a:pt x="13" y="2"/>
                    </a:lnTo>
                    <a:lnTo>
                      <a:pt x="6" y="7"/>
                    </a:lnTo>
                    <a:lnTo>
                      <a:pt x="1" y="15"/>
                    </a:lnTo>
                    <a:lnTo>
                      <a:pt x="0" y="23"/>
                    </a:lnTo>
                    <a:lnTo>
                      <a:pt x="1" y="31"/>
                    </a:lnTo>
                    <a:lnTo>
                      <a:pt x="1" y="31"/>
                    </a:lnTo>
                    <a:lnTo>
                      <a:pt x="5" y="36"/>
                    </a:lnTo>
                    <a:lnTo>
                      <a:pt x="9" y="41"/>
                    </a:lnTo>
                    <a:lnTo>
                      <a:pt x="16" y="43"/>
                    </a:lnTo>
                    <a:lnTo>
                      <a:pt x="21" y="44"/>
                    </a:lnTo>
                    <a:lnTo>
                      <a:pt x="21" y="44"/>
                    </a:lnTo>
                    <a:lnTo>
                      <a:pt x="31" y="43"/>
                    </a:lnTo>
                    <a:lnTo>
                      <a:pt x="31" y="43"/>
                    </a:lnTo>
                    <a:lnTo>
                      <a:pt x="37" y="38"/>
                    </a:lnTo>
                    <a:lnTo>
                      <a:pt x="42" y="31"/>
                    </a:lnTo>
                    <a:lnTo>
                      <a:pt x="42" y="31"/>
                    </a:lnTo>
                    <a:lnTo>
                      <a:pt x="44" y="23"/>
                    </a:lnTo>
                    <a:lnTo>
                      <a:pt x="42" y="15"/>
                    </a:lnTo>
                    <a:lnTo>
                      <a:pt x="42" y="15"/>
                    </a:lnTo>
                    <a:lnTo>
                      <a:pt x="39" y="8"/>
                    </a:lnTo>
                    <a:lnTo>
                      <a:pt x="34" y="5"/>
                    </a:lnTo>
                    <a:lnTo>
                      <a:pt x="27" y="2"/>
                    </a:lnTo>
                    <a:lnTo>
                      <a:pt x="21" y="0"/>
                    </a:lnTo>
                    <a:lnTo>
                      <a:pt x="21" y="0"/>
                    </a:lnTo>
                  </a:path>
                </a:pathLst>
              </a:custGeom>
              <a:noFill/>
              <a:ln w="9525">
                <a:noFill/>
                <a:round/>
              </a:ln>
            </p:spPr>
            <p:txBody>
              <a:bodyPr vert="horz" wrap="square" lIns="91440" tIns="45720" rIns="91440" bIns="45720" numCol="1" anchor="t" anchorCtr="0" compatLnSpc="1"/>
              <a:lstStyle/>
              <a:p>
                <a:endParaRPr lang="en-US"/>
              </a:p>
            </p:txBody>
          </p:sp>
          <p:sp>
            <p:nvSpPr>
              <p:cNvPr id="95" name="Freeform 3306"/>
              <p:cNvSpPr/>
              <p:nvPr/>
            </p:nvSpPr>
            <p:spPr bwMode="auto">
              <a:xfrm>
                <a:off x="4095750" y="3487737"/>
                <a:ext cx="30163" cy="30163"/>
              </a:xfrm>
              <a:custGeom>
                <a:avLst/>
                <a:gdLst/>
                <a:ahLst/>
                <a:cxnLst>
                  <a:cxn ang="0">
                    <a:pos x="20" y="38"/>
                  </a:cxn>
                  <a:cxn ang="0">
                    <a:pos x="20" y="38"/>
                  </a:cxn>
                  <a:cxn ang="0">
                    <a:pos x="13" y="38"/>
                  </a:cxn>
                  <a:cxn ang="0">
                    <a:pos x="8" y="34"/>
                  </a:cxn>
                  <a:cxn ang="0">
                    <a:pos x="5" y="31"/>
                  </a:cxn>
                  <a:cxn ang="0">
                    <a:pos x="2" y="26"/>
                  </a:cxn>
                  <a:cxn ang="0">
                    <a:pos x="2" y="26"/>
                  </a:cxn>
                  <a:cxn ang="0">
                    <a:pos x="0" y="20"/>
                  </a:cxn>
                  <a:cxn ang="0">
                    <a:pos x="2" y="12"/>
                  </a:cxn>
                  <a:cxn ang="0">
                    <a:pos x="2" y="12"/>
                  </a:cxn>
                  <a:cxn ang="0">
                    <a:pos x="7" y="7"/>
                  </a:cxn>
                  <a:cxn ang="0">
                    <a:pos x="12" y="2"/>
                  </a:cxn>
                  <a:cxn ang="0">
                    <a:pos x="12" y="2"/>
                  </a:cxn>
                  <a:cxn ang="0">
                    <a:pos x="20" y="0"/>
                  </a:cxn>
                  <a:cxn ang="0">
                    <a:pos x="20" y="0"/>
                  </a:cxn>
                  <a:cxn ang="0">
                    <a:pos x="25" y="2"/>
                  </a:cxn>
                  <a:cxn ang="0">
                    <a:pos x="29" y="3"/>
                  </a:cxn>
                  <a:cxn ang="0">
                    <a:pos x="33" y="7"/>
                  </a:cxn>
                  <a:cxn ang="0">
                    <a:pos x="36" y="12"/>
                  </a:cxn>
                  <a:cxn ang="0">
                    <a:pos x="36" y="12"/>
                  </a:cxn>
                  <a:cxn ang="0">
                    <a:pos x="38" y="20"/>
                  </a:cxn>
                  <a:cxn ang="0">
                    <a:pos x="36" y="26"/>
                  </a:cxn>
                  <a:cxn ang="0">
                    <a:pos x="36" y="26"/>
                  </a:cxn>
                  <a:cxn ang="0">
                    <a:pos x="33" y="33"/>
                  </a:cxn>
                  <a:cxn ang="0">
                    <a:pos x="26" y="36"/>
                  </a:cxn>
                  <a:cxn ang="0">
                    <a:pos x="26" y="36"/>
                  </a:cxn>
                  <a:cxn ang="0">
                    <a:pos x="20" y="38"/>
                  </a:cxn>
                  <a:cxn ang="0">
                    <a:pos x="20" y="38"/>
                  </a:cxn>
                </a:cxnLst>
                <a:rect l="0" t="0" r="r" b="b"/>
                <a:pathLst>
                  <a:path w="38" h="38">
                    <a:moveTo>
                      <a:pt x="20" y="38"/>
                    </a:moveTo>
                    <a:lnTo>
                      <a:pt x="20" y="38"/>
                    </a:lnTo>
                    <a:lnTo>
                      <a:pt x="13" y="38"/>
                    </a:lnTo>
                    <a:lnTo>
                      <a:pt x="8" y="34"/>
                    </a:lnTo>
                    <a:lnTo>
                      <a:pt x="5" y="31"/>
                    </a:lnTo>
                    <a:lnTo>
                      <a:pt x="2" y="26"/>
                    </a:lnTo>
                    <a:lnTo>
                      <a:pt x="2" y="26"/>
                    </a:lnTo>
                    <a:lnTo>
                      <a:pt x="0" y="20"/>
                    </a:lnTo>
                    <a:lnTo>
                      <a:pt x="2" y="12"/>
                    </a:lnTo>
                    <a:lnTo>
                      <a:pt x="2" y="12"/>
                    </a:lnTo>
                    <a:lnTo>
                      <a:pt x="7" y="7"/>
                    </a:lnTo>
                    <a:lnTo>
                      <a:pt x="12" y="2"/>
                    </a:lnTo>
                    <a:lnTo>
                      <a:pt x="12" y="2"/>
                    </a:lnTo>
                    <a:lnTo>
                      <a:pt x="20" y="0"/>
                    </a:lnTo>
                    <a:lnTo>
                      <a:pt x="20" y="0"/>
                    </a:lnTo>
                    <a:lnTo>
                      <a:pt x="25" y="2"/>
                    </a:lnTo>
                    <a:lnTo>
                      <a:pt x="29" y="3"/>
                    </a:lnTo>
                    <a:lnTo>
                      <a:pt x="33" y="7"/>
                    </a:lnTo>
                    <a:lnTo>
                      <a:pt x="36" y="12"/>
                    </a:lnTo>
                    <a:lnTo>
                      <a:pt x="36" y="12"/>
                    </a:lnTo>
                    <a:lnTo>
                      <a:pt x="38" y="20"/>
                    </a:lnTo>
                    <a:lnTo>
                      <a:pt x="36" y="26"/>
                    </a:lnTo>
                    <a:lnTo>
                      <a:pt x="36" y="26"/>
                    </a:lnTo>
                    <a:lnTo>
                      <a:pt x="33" y="33"/>
                    </a:lnTo>
                    <a:lnTo>
                      <a:pt x="26" y="36"/>
                    </a:lnTo>
                    <a:lnTo>
                      <a:pt x="26" y="36"/>
                    </a:lnTo>
                    <a:lnTo>
                      <a:pt x="20" y="38"/>
                    </a:lnTo>
                    <a:lnTo>
                      <a:pt x="20" y="38"/>
                    </a:lnTo>
                    <a:close/>
                  </a:path>
                </a:pathLst>
              </a:custGeom>
              <a:solidFill>
                <a:srgbClr val="E29674"/>
              </a:solidFill>
              <a:ln w="9525">
                <a:noFill/>
                <a:round/>
              </a:ln>
            </p:spPr>
            <p:txBody>
              <a:bodyPr vert="horz" wrap="square" lIns="91440" tIns="45720" rIns="91440" bIns="45720" numCol="1" anchor="t" anchorCtr="0" compatLnSpc="1"/>
              <a:lstStyle/>
              <a:p>
                <a:endParaRPr lang="en-US"/>
              </a:p>
            </p:txBody>
          </p:sp>
          <p:sp>
            <p:nvSpPr>
              <p:cNvPr id="96" name="Freeform 3307"/>
              <p:cNvSpPr>
                <a:spLocks noEditPoints="1"/>
              </p:cNvSpPr>
              <p:nvPr/>
            </p:nvSpPr>
            <p:spPr bwMode="auto">
              <a:xfrm>
                <a:off x="4092575" y="3484562"/>
                <a:ext cx="34925" cy="34925"/>
              </a:xfrm>
              <a:custGeom>
                <a:avLst/>
                <a:gdLst/>
                <a:ahLst/>
                <a:cxnLst>
                  <a:cxn ang="0">
                    <a:pos x="23" y="6"/>
                  </a:cxn>
                  <a:cxn ang="0">
                    <a:pos x="23" y="6"/>
                  </a:cxn>
                  <a:cxn ang="0">
                    <a:pos x="26" y="6"/>
                  </a:cxn>
                  <a:cxn ang="0">
                    <a:pos x="31" y="10"/>
                  </a:cxn>
                  <a:cxn ang="0">
                    <a:pos x="34" y="11"/>
                  </a:cxn>
                  <a:cxn ang="0">
                    <a:pos x="37" y="16"/>
                  </a:cxn>
                  <a:cxn ang="0">
                    <a:pos x="37" y="16"/>
                  </a:cxn>
                  <a:cxn ang="0">
                    <a:pos x="37" y="23"/>
                  </a:cxn>
                  <a:cxn ang="0">
                    <a:pos x="37" y="28"/>
                  </a:cxn>
                  <a:cxn ang="0">
                    <a:pos x="34" y="33"/>
                  </a:cxn>
                  <a:cxn ang="0">
                    <a:pos x="28" y="37"/>
                  </a:cxn>
                  <a:cxn ang="0">
                    <a:pos x="28" y="37"/>
                  </a:cxn>
                  <a:cxn ang="0">
                    <a:pos x="23" y="37"/>
                  </a:cxn>
                  <a:cxn ang="0">
                    <a:pos x="23" y="37"/>
                  </a:cxn>
                  <a:cxn ang="0">
                    <a:pos x="18" y="37"/>
                  </a:cxn>
                  <a:cxn ang="0">
                    <a:pos x="13" y="36"/>
                  </a:cxn>
                  <a:cxn ang="0">
                    <a:pos x="10" y="33"/>
                  </a:cxn>
                  <a:cxn ang="0">
                    <a:pos x="8" y="28"/>
                  </a:cxn>
                  <a:cxn ang="0">
                    <a:pos x="8" y="28"/>
                  </a:cxn>
                  <a:cxn ang="0">
                    <a:pos x="6" y="23"/>
                  </a:cxn>
                  <a:cxn ang="0">
                    <a:pos x="8" y="16"/>
                  </a:cxn>
                  <a:cxn ang="0">
                    <a:pos x="11" y="11"/>
                  </a:cxn>
                  <a:cxn ang="0">
                    <a:pos x="16" y="8"/>
                  </a:cxn>
                  <a:cxn ang="0">
                    <a:pos x="16" y="8"/>
                  </a:cxn>
                  <a:cxn ang="0">
                    <a:pos x="23" y="6"/>
                  </a:cxn>
                  <a:cxn ang="0">
                    <a:pos x="23" y="0"/>
                  </a:cxn>
                  <a:cxn ang="0">
                    <a:pos x="23" y="0"/>
                  </a:cxn>
                  <a:cxn ang="0">
                    <a:pos x="15" y="2"/>
                  </a:cxn>
                  <a:cxn ang="0">
                    <a:pos x="15" y="2"/>
                  </a:cxn>
                  <a:cxn ang="0">
                    <a:pos x="6" y="6"/>
                  </a:cxn>
                  <a:cxn ang="0">
                    <a:pos x="1" y="15"/>
                  </a:cxn>
                  <a:cxn ang="0">
                    <a:pos x="1" y="15"/>
                  </a:cxn>
                  <a:cxn ang="0">
                    <a:pos x="0" y="23"/>
                  </a:cxn>
                  <a:cxn ang="0">
                    <a:pos x="1" y="31"/>
                  </a:cxn>
                  <a:cxn ang="0">
                    <a:pos x="1" y="31"/>
                  </a:cxn>
                  <a:cxn ang="0">
                    <a:pos x="5" y="36"/>
                  </a:cxn>
                  <a:cxn ang="0">
                    <a:pos x="10" y="41"/>
                  </a:cxn>
                  <a:cxn ang="0">
                    <a:pos x="16" y="42"/>
                  </a:cxn>
                  <a:cxn ang="0">
                    <a:pos x="23" y="44"/>
                  </a:cxn>
                  <a:cxn ang="0">
                    <a:pos x="23" y="44"/>
                  </a:cxn>
                  <a:cxn ang="0">
                    <a:pos x="31" y="42"/>
                  </a:cxn>
                  <a:cxn ang="0">
                    <a:pos x="31" y="42"/>
                  </a:cxn>
                  <a:cxn ang="0">
                    <a:pos x="37" y="37"/>
                  </a:cxn>
                  <a:cxn ang="0">
                    <a:pos x="42" y="31"/>
                  </a:cxn>
                  <a:cxn ang="0">
                    <a:pos x="42" y="31"/>
                  </a:cxn>
                  <a:cxn ang="0">
                    <a:pos x="44" y="23"/>
                  </a:cxn>
                  <a:cxn ang="0">
                    <a:pos x="42" y="15"/>
                  </a:cxn>
                  <a:cxn ang="0">
                    <a:pos x="42" y="15"/>
                  </a:cxn>
                  <a:cxn ang="0">
                    <a:pos x="39" y="8"/>
                  </a:cxn>
                  <a:cxn ang="0">
                    <a:pos x="34" y="5"/>
                  </a:cxn>
                  <a:cxn ang="0">
                    <a:pos x="29" y="2"/>
                  </a:cxn>
                  <a:cxn ang="0">
                    <a:pos x="23" y="0"/>
                  </a:cxn>
                  <a:cxn ang="0">
                    <a:pos x="23" y="0"/>
                  </a:cxn>
                </a:cxnLst>
                <a:rect l="0" t="0" r="r" b="b"/>
                <a:pathLst>
                  <a:path w="44" h="44">
                    <a:moveTo>
                      <a:pt x="23" y="6"/>
                    </a:moveTo>
                    <a:lnTo>
                      <a:pt x="23" y="6"/>
                    </a:lnTo>
                    <a:lnTo>
                      <a:pt x="26" y="6"/>
                    </a:lnTo>
                    <a:lnTo>
                      <a:pt x="31" y="10"/>
                    </a:lnTo>
                    <a:lnTo>
                      <a:pt x="34" y="11"/>
                    </a:lnTo>
                    <a:lnTo>
                      <a:pt x="37" y="16"/>
                    </a:lnTo>
                    <a:lnTo>
                      <a:pt x="37" y="16"/>
                    </a:lnTo>
                    <a:lnTo>
                      <a:pt x="37" y="23"/>
                    </a:lnTo>
                    <a:lnTo>
                      <a:pt x="37" y="28"/>
                    </a:lnTo>
                    <a:lnTo>
                      <a:pt x="34" y="33"/>
                    </a:lnTo>
                    <a:lnTo>
                      <a:pt x="28" y="37"/>
                    </a:lnTo>
                    <a:lnTo>
                      <a:pt x="28" y="37"/>
                    </a:lnTo>
                    <a:lnTo>
                      <a:pt x="23" y="37"/>
                    </a:lnTo>
                    <a:lnTo>
                      <a:pt x="23" y="37"/>
                    </a:lnTo>
                    <a:lnTo>
                      <a:pt x="18" y="37"/>
                    </a:lnTo>
                    <a:lnTo>
                      <a:pt x="13" y="36"/>
                    </a:lnTo>
                    <a:lnTo>
                      <a:pt x="10" y="33"/>
                    </a:lnTo>
                    <a:lnTo>
                      <a:pt x="8" y="28"/>
                    </a:lnTo>
                    <a:lnTo>
                      <a:pt x="8" y="28"/>
                    </a:lnTo>
                    <a:lnTo>
                      <a:pt x="6" y="23"/>
                    </a:lnTo>
                    <a:lnTo>
                      <a:pt x="8" y="16"/>
                    </a:lnTo>
                    <a:lnTo>
                      <a:pt x="11" y="11"/>
                    </a:lnTo>
                    <a:lnTo>
                      <a:pt x="16" y="8"/>
                    </a:lnTo>
                    <a:lnTo>
                      <a:pt x="16" y="8"/>
                    </a:lnTo>
                    <a:lnTo>
                      <a:pt x="23" y="6"/>
                    </a:lnTo>
                    <a:close/>
                    <a:moveTo>
                      <a:pt x="23" y="0"/>
                    </a:moveTo>
                    <a:lnTo>
                      <a:pt x="23" y="0"/>
                    </a:lnTo>
                    <a:lnTo>
                      <a:pt x="15" y="2"/>
                    </a:lnTo>
                    <a:lnTo>
                      <a:pt x="15" y="2"/>
                    </a:lnTo>
                    <a:lnTo>
                      <a:pt x="6" y="6"/>
                    </a:lnTo>
                    <a:lnTo>
                      <a:pt x="1" y="15"/>
                    </a:lnTo>
                    <a:lnTo>
                      <a:pt x="1" y="15"/>
                    </a:lnTo>
                    <a:lnTo>
                      <a:pt x="0" y="23"/>
                    </a:lnTo>
                    <a:lnTo>
                      <a:pt x="1" y="31"/>
                    </a:lnTo>
                    <a:lnTo>
                      <a:pt x="1" y="31"/>
                    </a:lnTo>
                    <a:lnTo>
                      <a:pt x="5" y="36"/>
                    </a:lnTo>
                    <a:lnTo>
                      <a:pt x="10" y="41"/>
                    </a:lnTo>
                    <a:lnTo>
                      <a:pt x="16" y="42"/>
                    </a:lnTo>
                    <a:lnTo>
                      <a:pt x="23" y="44"/>
                    </a:lnTo>
                    <a:lnTo>
                      <a:pt x="23" y="44"/>
                    </a:lnTo>
                    <a:lnTo>
                      <a:pt x="31" y="42"/>
                    </a:lnTo>
                    <a:lnTo>
                      <a:pt x="31" y="42"/>
                    </a:lnTo>
                    <a:lnTo>
                      <a:pt x="37" y="37"/>
                    </a:lnTo>
                    <a:lnTo>
                      <a:pt x="42" y="31"/>
                    </a:lnTo>
                    <a:lnTo>
                      <a:pt x="42" y="31"/>
                    </a:lnTo>
                    <a:lnTo>
                      <a:pt x="44" y="23"/>
                    </a:lnTo>
                    <a:lnTo>
                      <a:pt x="42" y="15"/>
                    </a:lnTo>
                    <a:lnTo>
                      <a:pt x="42" y="15"/>
                    </a:lnTo>
                    <a:lnTo>
                      <a:pt x="39" y="8"/>
                    </a:lnTo>
                    <a:lnTo>
                      <a:pt x="34" y="5"/>
                    </a:lnTo>
                    <a:lnTo>
                      <a:pt x="29" y="2"/>
                    </a:lnTo>
                    <a:lnTo>
                      <a:pt x="23" y="0"/>
                    </a:lnTo>
                    <a:lnTo>
                      <a:pt x="23" y="0"/>
                    </a:lnTo>
                    <a:close/>
                  </a:path>
                </a:pathLst>
              </a:custGeom>
              <a:solidFill>
                <a:srgbClr val="F9EEC0"/>
              </a:solidFill>
              <a:ln w="9525">
                <a:noFill/>
                <a:round/>
              </a:ln>
            </p:spPr>
            <p:txBody>
              <a:bodyPr vert="horz" wrap="square" lIns="91440" tIns="45720" rIns="91440" bIns="45720" numCol="1" anchor="t" anchorCtr="0" compatLnSpc="1"/>
              <a:lstStyle/>
              <a:p>
                <a:endParaRPr lang="en-US"/>
              </a:p>
            </p:txBody>
          </p:sp>
          <p:sp>
            <p:nvSpPr>
              <p:cNvPr id="97" name="Freeform 3308"/>
              <p:cNvSpPr/>
              <p:nvPr/>
            </p:nvSpPr>
            <p:spPr bwMode="auto">
              <a:xfrm>
                <a:off x="4098925" y="3490912"/>
                <a:ext cx="23813" cy="23813"/>
              </a:xfrm>
              <a:custGeom>
                <a:avLst/>
                <a:gdLst/>
                <a:ahLst/>
                <a:cxnLst>
                  <a:cxn ang="0">
                    <a:pos x="17" y="0"/>
                  </a:cxn>
                  <a:cxn ang="0">
                    <a:pos x="17" y="0"/>
                  </a:cxn>
                  <a:cxn ang="0">
                    <a:pos x="20" y="0"/>
                  </a:cxn>
                  <a:cxn ang="0">
                    <a:pos x="25" y="4"/>
                  </a:cxn>
                  <a:cxn ang="0">
                    <a:pos x="28" y="5"/>
                  </a:cxn>
                  <a:cxn ang="0">
                    <a:pos x="31" y="10"/>
                  </a:cxn>
                  <a:cxn ang="0">
                    <a:pos x="31" y="10"/>
                  </a:cxn>
                  <a:cxn ang="0">
                    <a:pos x="31" y="17"/>
                  </a:cxn>
                  <a:cxn ang="0">
                    <a:pos x="31" y="22"/>
                  </a:cxn>
                  <a:cxn ang="0">
                    <a:pos x="28" y="27"/>
                  </a:cxn>
                  <a:cxn ang="0">
                    <a:pos x="22" y="31"/>
                  </a:cxn>
                  <a:cxn ang="0">
                    <a:pos x="22" y="31"/>
                  </a:cxn>
                  <a:cxn ang="0">
                    <a:pos x="17" y="31"/>
                  </a:cxn>
                  <a:cxn ang="0">
                    <a:pos x="17" y="31"/>
                  </a:cxn>
                  <a:cxn ang="0">
                    <a:pos x="12" y="31"/>
                  </a:cxn>
                  <a:cxn ang="0">
                    <a:pos x="7" y="30"/>
                  </a:cxn>
                  <a:cxn ang="0">
                    <a:pos x="4" y="27"/>
                  </a:cxn>
                  <a:cxn ang="0">
                    <a:pos x="2" y="22"/>
                  </a:cxn>
                  <a:cxn ang="0">
                    <a:pos x="2" y="22"/>
                  </a:cxn>
                  <a:cxn ang="0">
                    <a:pos x="0" y="17"/>
                  </a:cxn>
                  <a:cxn ang="0">
                    <a:pos x="2" y="10"/>
                  </a:cxn>
                  <a:cxn ang="0">
                    <a:pos x="5" y="5"/>
                  </a:cxn>
                  <a:cxn ang="0">
                    <a:pos x="10" y="2"/>
                  </a:cxn>
                  <a:cxn ang="0">
                    <a:pos x="10" y="2"/>
                  </a:cxn>
                  <a:cxn ang="0">
                    <a:pos x="17" y="0"/>
                  </a:cxn>
                </a:cxnLst>
                <a:rect l="0" t="0" r="r" b="b"/>
                <a:pathLst>
                  <a:path w="31" h="31">
                    <a:moveTo>
                      <a:pt x="17" y="0"/>
                    </a:moveTo>
                    <a:lnTo>
                      <a:pt x="17" y="0"/>
                    </a:lnTo>
                    <a:lnTo>
                      <a:pt x="20" y="0"/>
                    </a:lnTo>
                    <a:lnTo>
                      <a:pt x="25" y="4"/>
                    </a:lnTo>
                    <a:lnTo>
                      <a:pt x="28" y="5"/>
                    </a:lnTo>
                    <a:lnTo>
                      <a:pt x="31" y="10"/>
                    </a:lnTo>
                    <a:lnTo>
                      <a:pt x="31" y="10"/>
                    </a:lnTo>
                    <a:lnTo>
                      <a:pt x="31" y="17"/>
                    </a:lnTo>
                    <a:lnTo>
                      <a:pt x="31" y="22"/>
                    </a:lnTo>
                    <a:lnTo>
                      <a:pt x="28" y="27"/>
                    </a:lnTo>
                    <a:lnTo>
                      <a:pt x="22" y="31"/>
                    </a:lnTo>
                    <a:lnTo>
                      <a:pt x="22" y="31"/>
                    </a:lnTo>
                    <a:lnTo>
                      <a:pt x="17" y="31"/>
                    </a:lnTo>
                    <a:lnTo>
                      <a:pt x="17" y="31"/>
                    </a:lnTo>
                    <a:lnTo>
                      <a:pt x="12" y="31"/>
                    </a:lnTo>
                    <a:lnTo>
                      <a:pt x="7" y="30"/>
                    </a:lnTo>
                    <a:lnTo>
                      <a:pt x="4" y="27"/>
                    </a:lnTo>
                    <a:lnTo>
                      <a:pt x="2" y="22"/>
                    </a:lnTo>
                    <a:lnTo>
                      <a:pt x="2" y="22"/>
                    </a:lnTo>
                    <a:lnTo>
                      <a:pt x="0" y="17"/>
                    </a:lnTo>
                    <a:lnTo>
                      <a:pt x="2" y="10"/>
                    </a:lnTo>
                    <a:lnTo>
                      <a:pt x="5" y="5"/>
                    </a:lnTo>
                    <a:lnTo>
                      <a:pt x="10" y="2"/>
                    </a:lnTo>
                    <a:lnTo>
                      <a:pt x="10" y="2"/>
                    </a:lnTo>
                    <a:lnTo>
                      <a:pt x="17" y="0"/>
                    </a:lnTo>
                  </a:path>
                </a:pathLst>
              </a:custGeom>
              <a:noFill/>
              <a:ln w="9525">
                <a:noFill/>
                <a:round/>
              </a:ln>
            </p:spPr>
            <p:txBody>
              <a:bodyPr vert="horz" wrap="square" lIns="91440" tIns="45720" rIns="91440" bIns="45720" numCol="1" anchor="t" anchorCtr="0" compatLnSpc="1"/>
              <a:lstStyle/>
              <a:p>
                <a:endParaRPr lang="en-US"/>
              </a:p>
            </p:txBody>
          </p:sp>
          <p:sp>
            <p:nvSpPr>
              <p:cNvPr id="98" name="Freeform 3309"/>
              <p:cNvSpPr/>
              <p:nvPr/>
            </p:nvSpPr>
            <p:spPr bwMode="auto">
              <a:xfrm>
                <a:off x="4092575" y="3484562"/>
                <a:ext cx="34925" cy="34925"/>
              </a:xfrm>
              <a:custGeom>
                <a:avLst/>
                <a:gdLst/>
                <a:ahLst/>
                <a:cxnLst>
                  <a:cxn ang="0">
                    <a:pos x="23" y="0"/>
                  </a:cxn>
                  <a:cxn ang="0">
                    <a:pos x="23" y="0"/>
                  </a:cxn>
                  <a:cxn ang="0">
                    <a:pos x="15" y="2"/>
                  </a:cxn>
                  <a:cxn ang="0">
                    <a:pos x="15" y="2"/>
                  </a:cxn>
                  <a:cxn ang="0">
                    <a:pos x="6" y="6"/>
                  </a:cxn>
                  <a:cxn ang="0">
                    <a:pos x="1" y="15"/>
                  </a:cxn>
                  <a:cxn ang="0">
                    <a:pos x="1" y="15"/>
                  </a:cxn>
                  <a:cxn ang="0">
                    <a:pos x="0" y="23"/>
                  </a:cxn>
                  <a:cxn ang="0">
                    <a:pos x="1" y="31"/>
                  </a:cxn>
                  <a:cxn ang="0">
                    <a:pos x="1" y="31"/>
                  </a:cxn>
                  <a:cxn ang="0">
                    <a:pos x="5" y="36"/>
                  </a:cxn>
                  <a:cxn ang="0">
                    <a:pos x="10" y="41"/>
                  </a:cxn>
                  <a:cxn ang="0">
                    <a:pos x="16" y="42"/>
                  </a:cxn>
                  <a:cxn ang="0">
                    <a:pos x="23" y="44"/>
                  </a:cxn>
                  <a:cxn ang="0">
                    <a:pos x="23" y="44"/>
                  </a:cxn>
                  <a:cxn ang="0">
                    <a:pos x="31" y="42"/>
                  </a:cxn>
                  <a:cxn ang="0">
                    <a:pos x="31" y="42"/>
                  </a:cxn>
                  <a:cxn ang="0">
                    <a:pos x="37" y="37"/>
                  </a:cxn>
                  <a:cxn ang="0">
                    <a:pos x="42" y="31"/>
                  </a:cxn>
                  <a:cxn ang="0">
                    <a:pos x="42" y="31"/>
                  </a:cxn>
                  <a:cxn ang="0">
                    <a:pos x="44" y="23"/>
                  </a:cxn>
                  <a:cxn ang="0">
                    <a:pos x="42" y="15"/>
                  </a:cxn>
                  <a:cxn ang="0">
                    <a:pos x="42" y="15"/>
                  </a:cxn>
                  <a:cxn ang="0">
                    <a:pos x="39" y="8"/>
                  </a:cxn>
                  <a:cxn ang="0">
                    <a:pos x="34" y="5"/>
                  </a:cxn>
                  <a:cxn ang="0">
                    <a:pos x="29" y="2"/>
                  </a:cxn>
                  <a:cxn ang="0">
                    <a:pos x="23" y="0"/>
                  </a:cxn>
                  <a:cxn ang="0">
                    <a:pos x="23" y="0"/>
                  </a:cxn>
                </a:cxnLst>
                <a:rect l="0" t="0" r="r" b="b"/>
                <a:pathLst>
                  <a:path w="44" h="44">
                    <a:moveTo>
                      <a:pt x="23" y="0"/>
                    </a:moveTo>
                    <a:lnTo>
                      <a:pt x="23" y="0"/>
                    </a:lnTo>
                    <a:lnTo>
                      <a:pt x="15" y="2"/>
                    </a:lnTo>
                    <a:lnTo>
                      <a:pt x="15" y="2"/>
                    </a:lnTo>
                    <a:lnTo>
                      <a:pt x="6" y="6"/>
                    </a:lnTo>
                    <a:lnTo>
                      <a:pt x="1" y="15"/>
                    </a:lnTo>
                    <a:lnTo>
                      <a:pt x="1" y="15"/>
                    </a:lnTo>
                    <a:lnTo>
                      <a:pt x="0" y="23"/>
                    </a:lnTo>
                    <a:lnTo>
                      <a:pt x="1" y="31"/>
                    </a:lnTo>
                    <a:lnTo>
                      <a:pt x="1" y="31"/>
                    </a:lnTo>
                    <a:lnTo>
                      <a:pt x="5" y="36"/>
                    </a:lnTo>
                    <a:lnTo>
                      <a:pt x="10" y="41"/>
                    </a:lnTo>
                    <a:lnTo>
                      <a:pt x="16" y="42"/>
                    </a:lnTo>
                    <a:lnTo>
                      <a:pt x="23" y="44"/>
                    </a:lnTo>
                    <a:lnTo>
                      <a:pt x="23" y="44"/>
                    </a:lnTo>
                    <a:lnTo>
                      <a:pt x="31" y="42"/>
                    </a:lnTo>
                    <a:lnTo>
                      <a:pt x="31" y="42"/>
                    </a:lnTo>
                    <a:lnTo>
                      <a:pt x="37" y="37"/>
                    </a:lnTo>
                    <a:lnTo>
                      <a:pt x="42" y="31"/>
                    </a:lnTo>
                    <a:lnTo>
                      <a:pt x="42" y="31"/>
                    </a:lnTo>
                    <a:lnTo>
                      <a:pt x="44" y="23"/>
                    </a:lnTo>
                    <a:lnTo>
                      <a:pt x="42" y="15"/>
                    </a:lnTo>
                    <a:lnTo>
                      <a:pt x="42" y="15"/>
                    </a:lnTo>
                    <a:lnTo>
                      <a:pt x="39" y="8"/>
                    </a:lnTo>
                    <a:lnTo>
                      <a:pt x="34" y="5"/>
                    </a:lnTo>
                    <a:lnTo>
                      <a:pt x="29" y="2"/>
                    </a:lnTo>
                    <a:lnTo>
                      <a:pt x="23" y="0"/>
                    </a:lnTo>
                    <a:lnTo>
                      <a:pt x="23" y="0"/>
                    </a:lnTo>
                  </a:path>
                </a:pathLst>
              </a:custGeom>
              <a:noFill/>
              <a:ln w="9525">
                <a:noFill/>
                <a:round/>
              </a:ln>
            </p:spPr>
            <p:txBody>
              <a:bodyPr vert="horz" wrap="square" lIns="91440" tIns="45720" rIns="91440" bIns="45720" numCol="1" anchor="t" anchorCtr="0" compatLnSpc="1"/>
              <a:lstStyle/>
              <a:p>
                <a:endParaRPr lang="en-US"/>
              </a:p>
            </p:txBody>
          </p:sp>
          <p:sp>
            <p:nvSpPr>
              <p:cNvPr id="99" name="Freeform 3310"/>
              <p:cNvSpPr/>
              <p:nvPr/>
            </p:nvSpPr>
            <p:spPr bwMode="auto">
              <a:xfrm>
                <a:off x="4454525" y="3338512"/>
                <a:ext cx="30163" cy="30163"/>
              </a:xfrm>
              <a:custGeom>
                <a:avLst/>
                <a:gdLst/>
                <a:ahLst/>
                <a:cxnLst>
                  <a:cxn ang="0">
                    <a:pos x="18" y="37"/>
                  </a:cxn>
                  <a:cxn ang="0">
                    <a:pos x="18" y="37"/>
                  </a:cxn>
                  <a:cxn ang="0">
                    <a:pos x="13" y="37"/>
                  </a:cxn>
                  <a:cxn ang="0">
                    <a:pos x="8" y="34"/>
                  </a:cxn>
                  <a:cxn ang="0">
                    <a:pos x="5" y="31"/>
                  </a:cxn>
                  <a:cxn ang="0">
                    <a:pos x="2" y="26"/>
                  </a:cxn>
                  <a:cxn ang="0">
                    <a:pos x="2" y="26"/>
                  </a:cxn>
                  <a:cxn ang="0">
                    <a:pos x="0" y="19"/>
                  </a:cxn>
                  <a:cxn ang="0">
                    <a:pos x="2" y="11"/>
                  </a:cxn>
                  <a:cxn ang="0">
                    <a:pos x="5" y="6"/>
                  </a:cxn>
                  <a:cxn ang="0">
                    <a:pos x="11" y="2"/>
                  </a:cxn>
                  <a:cxn ang="0">
                    <a:pos x="11" y="2"/>
                  </a:cxn>
                  <a:cxn ang="0">
                    <a:pos x="18" y="0"/>
                  </a:cxn>
                  <a:cxn ang="0">
                    <a:pos x="18" y="0"/>
                  </a:cxn>
                  <a:cxn ang="0">
                    <a:pos x="24" y="2"/>
                  </a:cxn>
                  <a:cxn ang="0">
                    <a:pos x="29" y="3"/>
                  </a:cxn>
                  <a:cxn ang="0">
                    <a:pos x="32" y="6"/>
                  </a:cxn>
                  <a:cxn ang="0">
                    <a:pos x="36" y="11"/>
                  </a:cxn>
                  <a:cxn ang="0">
                    <a:pos x="36" y="11"/>
                  </a:cxn>
                  <a:cxn ang="0">
                    <a:pos x="37" y="19"/>
                  </a:cxn>
                  <a:cxn ang="0">
                    <a:pos x="36" y="26"/>
                  </a:cxn>
                  <a:cxn ang="0">
                    <a:pos x="36" y="26"/>
                  </a:cxn>
                  <a:cxn ang="0">
                    <a:pos x="32" y="33"/>
                  </a:cxn>
                  <a:cxn ang="0">
                    <a:pos x="26" y="36"/>
                  </a:cxn>
                  <a:cxn ang="0">
                    <a:pos x="26" y="36"/>
                  </a:cxn>
                  <a:cxn ang="0">
                    <a:pos x="18" y="37"/>
                  </a:cxn>
                  <a:cxn ang="0">
                    <a:pos x="18" y="37"/>
                  </a:cxn>
                </a:cxnLst>
                <a:rect l="0" t="0" r="r" b="b"/>
                <a:pathLst>
                  <a:path w="37" h="37">
                    <a:moveTo>
                      <a:pt x="18" y="37"/>
                    </a:moveTo>
                    <a:lnTo>
                      <a:pt x="18" y="37"/>
                    </a:lnTo>
                    <a:lnTo>
                      <a:pt x="13" y="37"/>
                    </a:lnTo>
                    <a:lnTo>
                      <a:pt x="8" y="34"/>
                    </a:lnTo>
                    <a:lnTo>
                      <a:pt x="5" y="31"/>
                    </a:lnTo>
                    <a:lnTo>
                      <a:pt x="2" y="26"/>
                    </a:lnTo>
                    <a:lnTo>
                      <a:pt x="2" y="26"/>
                    </a:lnTo>
                    <a:lnTo>
                      <a:pt x="0" y="19"/>
                    </a:lnTo>
                    <a:lnTo>
                      <a:pt x="2" y="11"/>
                    </a:lnTo>
                    <a:lnTo>
                      <a:pt x="5" y="6"/>
                    </a:lnTo>
                    <a:lnTo>
                      <a:pt x="11" y="2"/>
                    </a:lnTo>
                    <a:lnTo>
                      <a:pt x="11" y="2"/>
                    </a:lnTo>
                    <a:lnTo>
                      <a:pt x="18" y="0"/>
                    </a:lnTo>
                    <a:lnTo>
                      <a:pt x="18" y="0"/>
                    </a:lnTo>
                    <a:lnTo>
                      <a:pt x="24" y="2"/>
                    </a:lnTo>
                    <a:lnTo>
                      <a:pt x="29" y="3"/>
                    </a:lnTo>
                    <a:lnTo>
                      <a:pt x="32" y="6"/>
                    </a:lnTo>
                    <a:lnTo>
                      <a:pt x="36" y="11"/>
                    </a:lnTo>
                    <a:lnTo>
                      <a:pt x="36" y="11"/>
                    </a:lnTo>
                    <a:lnTo>
                      <a:pt x="37" y="19"/>
                    </a:lnTo>
                    <a:lnTo>
                      <a:pt x="36" y="26"/>
                    </a:lnTo>
                    <a:lnTo>
                      <a:pt x="36" y="26"/>
                    </a:lnTo>
                    <a:lnTo>
                      <a:pt x="32" y="33"/>
                    </a:lnTo>
                    <a:lnTo>
                      <a:pt x="26" y="36"/>
                    </a:lnTo>
                    <a:lnTo>
                      <a:pt x="26" y="36"/>
                    </a:lnTo>
                    <a:lnTo>
                      <a:pt x="18" y="37"/>
                    </a:lnTo>
                    <a:lnTo>
                      <a:pt x="18" y="37"/>
                    </a:lnTo>
                    <a:close/>
                  </a:path>
                </a:pathLst>
              </a:custGeom>
              <a:solidFill>
                <a:srgbClr val="7AC1A0"/>
              </a:solidFill>
              <a:ln w="9525">
                <a:noFill/>
                <a:round/>
              </a:ln>
            </p:spPr>
            <p:txBody>
              <a:bodyPr vert="horz" wrap="square" lIns="91440" tIns="45720" rIns="91440" bIns="45720" numCol="1" anchor="t" anchorCtr="0" compatLnSpc="1"/>
              <a:lstStyle/>
              <a:p>
                <a:endParaRPr lang="en-US"/>
              </a:p>
            </p:txBody>
          </p:sp>
          <p:sp>
            <p:nvSpPr>
              <p:cNvPr id="100" name="Freeform 3311"/>
              <p:cNvSpPr>
                <a:spLocks noEditPoints="1"/>
              </p:cNvSpPr>
              <p:nvPr/>
            </p:nvSpPr>
            <p:spPr bwMode="auto">
              <a:xfrm>
                <a:off x="4452937" y="3336925"/>
                <a:ext cx="34925" cy="34925"/>
              </a:xfrm>
              <a:custGeom>
                <a:avLst/>
                <a:gdLst/>
                <a:ahLst/>
                <a:cxnLst>
                  <a:cxn ang="0">
                    <a:pos x="21" y="6"/>
                  </a:cxn>
                  <a:cxn ang="0">
                    <a:pos x="21" y="6"/>
                  </a:cxn>
                  <a:cxn ang="0">
                    <a:pos x="26" y="6"/>
                  </a:cxn>
                  <a:cxn ang="0">
                    <a:pos x="31" y="9"/>
                  </a:cxn>
                  <a:cxn ang="0">
                    <a:pos x="34" y="11"/>
                  </a:cxn>
                  <a:cxn ang="0">
                    <a:pos x="35" y="16"/>
                  </a:cxn>
                  <a:cxn ang="0">
                    <a:pos x="35" y="16"/>
                  </a:cxn>
                  <a:cxn ang="0">
                    <a:pos x="37" y="22"/>
                  </a:cxn>
                  <a:cxn ang="0">
                    <a:pos x="35" y="27"/>
                  </a:cxn>
                  <a:cxn ang="0">
                    <a:pos x="32" y="32"/>
                  </a:cxn>
                  <a:cxn ang="0">
                    <a:pos x="27" y="37"/>
                  </a:cxn>
                  <a:cxn ang="0">
                    <a:pos x="27" y="37"/>
                  </a:cxn>
                  <a:cxn ang="0">
                    <a:pos x="21" y="37"/>
                  </a:cxn>
                  <a:cxn ang="0">
                    <a:pos x="21" y="37"/>
                  </a:cxn>
                  <a:cxn ang="0">
                    <a:pos x="18" y="37"/>
                  </a:cxn>
                  <a:cxn ang="0">
                    <a:pos x="13" y="36"/>
                  </a:cxn>
                  <a:cxn ang="0">
                    <a:pos x="9" y="32"/>
                  </a:cxn>
                  <a:cxn ang="0">
                    <a:pos x="8" y="27"/>
                  </a:cxn>
                  <a:cxn ang="0">
                    <a:pos x="8" y="27"/>
                  </a:cxn>
                  <a:cxn ang="0">
                    <a:pos x="6" y="22"/>
                  </a:cxn>
                  <a:cxn ang="0">
                    <a:pos x="8" y="16"/>
                  </a:cxn>
                  <a:cxn ang="0">
                    <a:pos x="11" y="11"/>
                  </a:cxn>
                  <a:cxn ang="0">
                    <a:pos x="16" y="8"/>
                  </a:cxn>
                  <a:cxn ang="0">
                    <a:pos x="16" y="8"/>
                  </a:cxn>
                  <a:cxn ang="0">
                    <a:pos x="21" y="6"/>
                  </a:cxn>
                  <a:cxn ang="0">
                    <a:pos x="21" y="0"/>
                  </a:cxn>
                  <a:cxn ang="0">
                    <a:pos x="21" y="0"/>
                  </a:cxn>
                  <a:cxn ang="0">
                    <a:pos x="21" y="0"/>
                  </a:cxn>
                  <a:cxn ang="0">
                    <a:pos x="13" y="1"/>
                  </a:cxn>
                  <a:cxn ang="0">
                    <a:pos x="13" y="1"/>
                  </a:cxn>
                  <a:cxn ang="0">
                    <a:pos x="6" y="6"/>
                  </a:cxn>
                  <a:cxn ang="0">
                    <a:pos x="1" y="14"/>
                  </a:cxn>
                  <a:cxn ang="0">
                    <a:pos x="0" y="22"/>
                  </a:cxn>
                  <a:cxn ang="0">
                    <a:pos x="1" y="31"/>
                  </a:cxn>
                  <a:cxn ang="0">
                    <a:pos x="1" y="31"/>
                  </a:cxn>
                  <a:cxn ang="0">
                    <a:pos x="5" y="36"/>
                  </a:cxn>
                  <a:cxn ang="0">
                    <a:pos x="9" y="40"/>
                  </a:cxn>
                  <a:cxn ang="0">
                    <a:pos x="16" y="42"/>
                  </a:cxn>
                  <a:cxn ang="0">
                    <a:pos x="21" y="44"/>
                  </a:cxn>
                  <a:cxn ang="0">
                    <a:pos x="21" y="44"/>
                  </a:cxn>
                  <a:cxn ang="0">
                    <a:pos x="31" y="42"/>
                  </a:cxn>
                  <a:cxn ang="0">
                    <a:pos x="31" y="42"/>
                  </a:cxn>
                  <a:cxn ang="0">
                    <a:pos x="37" y="37"/>
                  </a:cxn>
                  <a:cxn ang="0">
                    <a:pos x="42" y="31"/>
                  </a:cxn>
                  <a:cxn ang="0">
                    <a:pos x="42" y="31"/>
                  </a:cxn>
                  <a:cxn ang="0">
                    <a:pos x="44" y="22"/>
                  </a:cxn>
                  <a:cxn ang="0">
                    <a:pos x="42" y="14"/>
                  </a:cxn>
                  <a:cxn ang="0">
                    <a:pos x="42" y="14"/>
                  </a:cxn>
                  <a:cxn ang="0">
                    <a:pos x="39" y="8"/>
                  </a:cxn>
                  <a:cxn ang="0">
                    <a:pos x="34" y="5"/>
                  </a:cxn>
                  <a:cxn ang="0">
                    <a:pos x="27" y="1"/>
                  </a:cxn>
                  <a:cxn ang="0">
                    <a:pos x="21" y="0"/>
                  </a:cxn>
                  <a:cxn ang="0">
                    <a:pos x="21" y="0"/>
                  </a:cxn>
                </a:cxnLst>
                <a:rect l="0" t="0" r="r" b="b"/>
                <a:pathLst>
                  <a:path w="44" h="44">
                    <a:moveTo>
                      <a:pt x="21" y="6"/>
                    </a:moveTo>
                    <a:lnTo>
                      <a:pt x="21" y="6"/>
                    </a:lnTo>
                    <a:lnTo>
                      <a:pt x="26" y="6"/>
                    </a:lnTo>
                    <a:lnTo>
                      <a:pt x="31" y="9"/>
                    </a:lnTo>
                    <a:lnTo>
                      <a:pt x="34" y="11"/>
                    </a:lnTo>
                    <a:lnTo>
                      <a:pt x="35" y="16"/>
                    </a:lnTo>
                    <a:lnTo>
                      <a:pt x="35" y="16"/>
                    </a:lnTo>
                    <a:lnTo>
                      <a:pt x="37" y="22"/>
                    </a:lnTo>
                    <a:lnTo>
                      <a:pt x="35" y="27"/>
                    </a:lnTo>
                    <a:lnTo>
                      <a:pt x="32" y="32"/>
                    </a:lnTo>
                    <a:lnTo>
                      <a:pt x="27" y="37"/>
                    </a:lnTo>
                    <a:lnTo>
                      <a:pt x="27" y="37"/>
                    </a:lnTo>
                    <a:lnTo>
                      <a:pt x="21" y="37"/>
                    </a:lnTo>
                    <a:lnTo>
                      <a:pt x="21" y="37"/>
                    </a:lnTo>
                    <a:lnTo>
                      <a:pt x="18" y="37"/>
                    </a:lnTo>
                    <a:lnTo>
                      <a:pt x="13" y="36"/>
                    </a:lnTo>
                    <a:lnTo>
                      <a:pt x="9" y="32"/>
                    </a:lnTo>
                    <a:lnTo>
                      <a:pt x="8" y="27"/>
                    </a:lnTo>
                    <a:lnTo>
                      <a:pt x="8" y="27"/>
                    </a:lnTo>
                    <a:lnTo>
                      <a:pt x="6" y="22"/>
                    </a:lnTo>
                    <a:lnTo>
                      <a:pt x="8" y="16"/>
                    </a:lnTo>
                    <a:lnTo>
                      <a:pt x="11" y="11"/>
                    </a:lnTo>
                    <a:lnTo>
                      <a:pt x="16" y="8"/>
                    </a:lnTo>
                    <a:lnTo>
                      <a:pt x="16" y="8"/>
                    </a:lnTo>
                    <a:lnTo>
                      <a:pt x="21" y="6"/>
                    </a:lnTo>
                    <a:close/>
                    <a:moveTo>
                      <a:pt x="21" y="0"/>
                    </a:moveTo>
                    <a:lnTo>
                      <a:pt x="21" y="0"/>
                    </a:lnTo>
                    <a:lnTo>
                      <a:pt x="21" y="0"/>
                    </a:lnTo>
                    <a:lnTo>
                      <a:pt x="13" y="1"/>
                    </a:lnTo>
                    <a:lnTo>
                      <a:pt x="13" y="1"/>
                    </a:lnTo>
                    <a:lnTo>
                      <a:pt x="6" y="6"/>
                    </a:lnTo>
                    <a:lnTo>
                      <a:pt x="1" y="14"/>
                    </a:lnTo>
                    <a:lnTo>
                      <a:pt x="0" y="22"/>
                    </a:lnTo>
                    <a:lnTo>
                      <a:pt x="1" y="31"/>
                    </a:lnTo>
                    <a:lnTo>
                      <a:pt x="1" y="31"/>
                    </a:lnTo>
                    <a:lnTo>
                      <a:pt x="5" y="36"/>
                    </a:lnTo>
                    <a:lnTo>
                      <a:pt x="9" y="40"/>
                    </a:lnTo>
                    <a:lnTo>
                      <a:pt x="16" y="42"/>
                    </a:lnTo>
                    <a:lnTo>
                      <a:pt x="21" y="44"/>
                    </a:lnTo>
                    <a:lnTo>
                      <a:pt x="21" y="44"/>
                    </a:lnTo>
                    <a:lnTo>
                      <a:pt x="31" y="42"/>
                    </a:lnTo>
                    <a:lnTo>
                      <a:pt x="31" y="42"/>
                    </a:lnTo>
                    <a:lnTo>
                      <a:pt x="37" y="37"/>
                    </a:lnTo>
                    <a:lnTo>
                      <a:pt x="42" y="31"/>
                    </a:lnTo>
                    <a:lnTo>
                      <a:pt x="42" y="31"/>
                    </a:lnTo>
                    <a:lnTo>
                      <a:pt x="44" y="22"/>
                    </a:lnTo>
                    <a:lnTo>
                      <a:pt x="42" y="14"/>
                    </a:lnTo>
                    <a:lnTo>
                      <a:pt x="42" y="14"/>
                    </a:lnTo>
                    <a:lnTo>
                      <a:pt x="39" y="8"/>
                    </a:lnTo>
                    <a:lnTo>
                      <a:pt x="34" y="5"/>
                    </a:lnTo>
                    <a:lnTo>
                      <a:pt x="27" y="1"/>
                    </a:lnTo>
                    <a:lnTo>
                      <a:pt x="21" y="0"/>
                    </a:lnTo>
                    <a:lnTo>
                      <a:pt x="21" y="0"/>
                    </a:lnTo>
                    <a:close/>
                  </a:path>
                </a:pathLst>
              </a:custGeom>
              <a:solidFill>
                <a:srgbClr val="F9EEC0"/>
              </a:solidFill>
              <a:ln w="9525">
                <a:noFill/>
                <a:round/>
              </a:ln>
            </p:spPr>
            <p:txBody>
              <a:bodyPr vert="horz" wrap="square" lIns="91440" tIns="45720" rIns="91440" bIns="45720" numCol="1" anchor="t" anchorCtr="0" compatLnSpc="1"/>
              <a:lstStyle/>
              <a:p>
                <a:endParaRPr lang="en-US"/>
              </a:p>
            </p:txBody>
          </p:sp>
          <p:sp>
            <p:nvSpPr>
              <p:cNvPr id="101" name="Freeform 3312"/>
              <p:cNvSpPr/>
              <p:nvPr/>
            </p:nvSpPr>
            <p:spPr bwMode="auto">
              <a:xfrm>
                <a:off x="4457700" y="3341687"/>
                <a:ext cx="25400" cy="25400"/>
              </a:xfrm>
              <a:custGeom>
                <a:avLst/>
                <a:gdLst/>
                <a:ahLst/>
                <a:cxnLst>
                  <a:cxn ang="0">
                    <a:pos x="15" y="0"/>
                  </a:cxn>
                  <a:cxn ang="0">
                    <a:pos x="15" y="0"/>
                  </a:cxn>
                  <a:cxn ang="0">
                    <a:pos x="20" y="0"/>
                  </a:cxn>
                  <a:cxn ang="0">
                    <a:pos x="25" y="3"/>
                  </a:cxn>
                  <a:cxn ang="0">
                    <a:pos x="28" y="5"/>
                  </a:cxn>
                  <a:cxn ang="0">
                    <a:pos x="29" y="10"/>
                  </a:cxn>
                  <a:cxn ang="0">
                    <a:pos x="29" y="10"/>
                  </a:cxn>
                  <a:cxn ang="0">
                    <a:pos x="31" y="16"/>
                  </a:cxn>
                  <a:cxn ang="0">
                    <a:pos x="29" y="21"/>
                  </a:cxn>
                  <a:cxn ang="0">
                    <a:pos x="26" y="26"/>
                  </a:cxn>
                  <a:cxn ang="0">
                    <a:pos x="21" y="31"/>
                  </a:cxn>
                  <a:cxn ang="0">
                    <a:pos x="21" y="31"/>
                  </a:cxn>
                  <a:cxn ang="0">
                    <a:pos x="15" y="31"/>
                  </a:cxn>
                  <a:cxn ang="0">
                    <a:pos x="15" y="31"/>
                  </a:cxn>
                  <a:cxn ang="0">
                    <a:pos x="12" y="31"/>
                  </a:cxn>
                  <a:cxn ang="0">
                    <a:pos x="7" y="30"/>
                  </a:cxn>
                  <a:cxn ang="0">
                    <a:pos x="3" y="26"/>
                  </a:cxn>
                  <a:cxn ang="0">
                    <a:pos x="2" y="21"/>
                  </a:cxn>
                  <a:cxn ang="0">
                    <a:pos x="2" y="21"/>
                  </a:cxn>
                  <a:cxn ang="0">
                    <a:pos x="0" y="16"/>
                  </a:cxn>
                  <a:cxn ang="0">
                    <a:pos x="2" y="10"/>
                  </a:cxn>
                  <a:cxn ang="0">
                    <a:pos x="5" y="5"/>
                  </a:cxn>
                  <a:cxn ang="0">
                    <a:pos x="10" y="2"/>
                  </a:cxn>
                  <a:cxn ang="0">
                    <a:pos x="10" y="2"/>
                  </a:cxn>
                  <a:cxn ang="0">
                    <a:pos x="15" y="0"/>
                  </a:cxn>
                </a:cxnLst>
                <a:rect l="0" t="0" r="r" b="b"/>
                <a:pathLst>
                  <a:path w="31" h="31">
                    <a:moveTo>
                      <a:pt x="15" y="0"/>
                    </a:moveTo>
                    <a:lnTo>
                      <a:pt x="15" y="0"/>
                    </a:lnTo>
                    <a:lnTo>
                      <a:pt x="20" y="0"/>
                    </a:lnTo>
                    <a:lnTo>
                      <a:pt x="25" y="3"/>
                    </a:lnTo>
                    <a:lnTo>
                      <a:pt x="28" y="5"/>
                    </a:lnTo>
                    <a:lnTo>
                      <a:pt x="29" y="10"/>
                    </a:lnTo>
                    <a:lnTo>
                      <a:pt x="29" y="10"/>
                    </a:lnTo>
                    <a:lnTo>
                      <a:pt x="31" y="16"/>
                    </a:lnTo>
                    <a:lnTo>
                      <a:pt x="29" y="21"/>
                    </a:lnTo>
                    <a:lnTo>
                      <a:pt x="26" y="26"/>
                    </a:lnTo>
                    <a:lnTo>
                      <a:pt x="21" y="31"/>
                    </a:lnTo>
                    <a:lnTo>
                      <a:pt x="21" y="31"/>
                    </a:lnTo>
                    <a:lnTo>
                      <a:pt x="15" y="31"/>
                    </a:lnTo>
                    <a:lnTo>
                      <a:pt x="15" y="31"/>
                    </a:lnTo>
                    <a:lnTo>
                      <a:pt x="12" y="31"/>
                    </a:lnTo>
                    <a:lnTo>
                      <a:pt x="7" y="30"/>
                    </a:lnTo>
                    <a:lnTo>
                      <a:pt x="3" y="26"/>
                    </a:lnTo>
                    <a:lnTo>
                      <a:pt x="2" y="21"/>
                    </a:lnTo>
                    <a:lnTo>
                      <a:pt x="2" y="21"/>
                    </a:lnTo>
                    <a:lnTo>
                      <a:pt x="0" y="16"/>
                    </a:lnTo>
                    <a:lnTo>
                      <a:pt x="2" y="10"/>
                    </a:lnTo>
                    <a:lnTo>
                      <a:pt x="5" y="5"/>
                    </a:lnTo>
                    <a:lnTo>
                      <a:pt x="10" y="2"/>
                    </a:lnTo>
                    <a:lnTo>
                      <a:pt x="10" y="2"/>
                    </a:lnTo>
                    <a:lnTo>
                      <a:pt x="15" y="0"/>
                    </a:lnTo>
                  </a:path>
                </a:pathLst>
              </a:custGeom>
              <a:noFill/>
              <a:ln w="9525">
                <a:noFill/>
                <a:round/>
              </a:ln>
            </p:spPr>
            <p:txBody>
              <a:bodyPr vert="horz" wrap="square" lIns="91440" tIns="45720" rIns="91440" bIns="45720" numCol="1" anchor="t" anchorCtr="0" compatLnSpc="1"/>
              <a:lstStyle/>
              <a:p>
                <a:endParaRPr lang="en-US"/>
              </a:p>
            </p:txBody>
          </p:sp>
          <p:sp>
            <p:nvSpPr>
              <p:cNvPr id="102" name="Freeform 3313"/>
              <p:cNvSpPr/>
              <p:nvPr/>
            </p:nvSpPr>
            <p:spPr bwMode="auto">
              <a:xfrm>
                <a:off x="4452937" y="3336925"/>
                <a:ext cx="34925" cy="34925"/>
              </a:xfrm>
              <a:custGeom>
                <a:avLst/>
                <a:gdLst/>
                <a:ahLst/>
                <a:cxnLst>
                  <a:cxn ang="0">
                    <a:pos x="21" y="0"/>
                  </a:cxn>
                  <a:cxn ang="0">
                    <a:pos x="21" y="0"/>
                  </a:cxn>
                  <a:cxn ang="0">
                    <a:pos x="21" y="0"/>
                  </a:cxn>
                  <a:cxn ang="0">
                    <a:pos x="13" y="1"/>
                  </a:cxn>
                  <a:cxn ang="0">
                    <a:pos x="13" y="1"/>
                  </a:cxn>
                  <a:cxn ang="0">
                    <a:pos x="6" y="6"/>
                  </a:cxn>
                  <a:cxn ang="0">
                    <a:pos x="1" y="14"/>
                  </a:cxn>
                  <a:cxn ang="0">
                    <a:pos x="0" y="22"/>
                  </a:cxn>
                  <a:cxn ang="0">
                    <a:pos x="1" y="31"/>
                  </a:cxn>
                  <a:cxn ang="0">
                    <a:pos x="1" y="31"/>
                  </a:cxn>
                  <a:cxn ang="0">
                    <a:pos x="5" y="36"/>
                  </a:cxn>
                  <a:cxn ang="0">
                    <a:pos x="9" y="40"/>
                  </a:cxn>
                  <a:cxn ang="0">
                    <a:pos x="16" y="42"/>
                  </a:cxn>
                  <a:cxn ang="0">
                    <a:pos x="21" y="44"/>
                  </a:cxn>
                  <a:cxn ang="0">
                    <a:pos x="21" y="44"/>
                  </a:cxn>
                  <a:cxn ang="0">
                    <a:pos x="31" y="42"/>
                  </a:cxn>
                  <a:cxn ang="0">
                    <a:pos x="31" y="42"/>
                  </a:cxn>
                  <a:cxn ang="0">
                    <a:pos x="37" y="37"/>
                  </a:cxn>
                  <a:cxn ang="0">
                    <a:pos x="42" y="31"/>
                  </a:cxn>
                  <a:cxn ang="0">
                    <a:pos x="42" y="31"/>
                  </a:cxn>
                  <a:cxn ang="0">
                    <a:pos x="44" y="22"/>
                  </a:cxn>
                  <a:cxn ang="0">
                    <a:pos x="42" y="14"/>
                  </a:cxn>
                  <a:cxn ang="0">
                    <a:pos x="42" y="14"/>
                  </a:cxn>
                  <a:cxn ang="0">
                    <a:pos x="39" y="8"/>
                  </a:cxn>
                  <a:cxn ang="0">
                    <a:pos x="34" y="5"/>
                  </a:cxn>
                  <a:cxn ang="0">
                    <a:pos x="27" y="1"/>
                  </a:cxn>
                  <a:cxn ang="0">
                    <a:pos x="21" y="0"/>
                  </a:cxn>
                  <a:cxn ang="0">
                    <a:pos x="21" y="0"/>
                  </a:cxn>
                </a:cxnLst>
                <a:rect l="0" t="0" r="r" b="b"/>
                <a:pathLst>
                  <a:path w="44" h="44">
                    <a:moveTo>
                      <a:pt x="21" y="0"/>
                    </a:moveTo>
                    <a:lnTo>
                      <a:pt x="21" y="0"/>
                    </a:lnTo>
                    <a:lnTo>
                      <a:pt x="21" y="0"/>
                    </a:lnTo>
                    <a:lnTo>
                      <a:pt x="13" y="1"/>
                    </a:lnTo>
                    <a:lnTo>
                      <a:pt x="13" y="1"/>
                    </a:lnTo>
                    <a:lnTo>
                      <a:pt x="6" y="6"/>
                    </a:lnTo>
                    <a:lnTo>
                      <a:pt x="1" y="14"/>
                    </a:lnTo>
                    <a:lnTo>
                      <a:pt x="0" y="22"/>
                    </a:lnTo>
                    <a:lnTo>
                      <a:pt x="1" y="31"/>
                    </a:lnTo>
                    <a:lnTo>
                      <a:pt x="1" y="31"/>
                    </a:lnTo>
                    <a:lnTo>
                      <a:pt x="5" y="36"/>
                    </a:lnTo>
                    <a:lnTo>
                      <a:pt x="9" y="40"/>
                    </a:lnTo>
                    <a:lnTo>
                      <a:pt x="16" y="42"/>
                    </a:lnTo>
                    <a:lnTo>
                      <a:pt x="21" y="44"/>
                    </a:lnTo>
                    <a:lnTo>
                      <a:pt x="21" y="44"/>
                    </a:lnTo>
                    <a:lnTo>
                      <a:pt x="31" y="42"/>
                    </a:lnTo>
                    <a:lnTo>
                      <a:pt x="31" y="42"/>
                    </a:lnTo>
                    <a:lnTo>
                      <a:pt x="37" y="37"/>
                    </a:lnTo>
                    <a:lnTo>
                      <a:pt x="42" y="31"/>
                    </a:lnTo>
                    <a:lnTo>
                      <a:pt x="42" y="31"/>
                    </a:lnTo>
                    <a:lnTo>
                      <a:pt x="44" y="22"/>
                    </a:lnTo>
                    <a:lnTo>
                      <a:pt x="42" y="14"/>
                    </a:lnTo>
                    <a:lnTo>
                      <a:pt x="42" y="14"/>
                    </a:lnTo>
                    <a:lnTo>
                      <a:pt x="39" y="8"/>
                    </a:lnTo>
                    <a:lnTo>
                      <a:pt x="34" y="5"/>
                    </a:lnTo>
                    <a:lnTo>
                      <a:pt x="27" y="1"/>
                    </a:lnTo>
                    <a:lnTo>
                      <a:pt x="21" y="0"/>
                    </a:lnTo>
                    <a:lnTo>
                      <a:pt x="21" y="0"/>
                    </a:lnTo>
                  </a:path>
                </a:pathLst>
              </a:custGeom>
              <a:noFill/>
              <a:ln w="9525">
                <a:noFill/>
                <a:round/>
              </a:ln>
            </p:spPr>
            <p:txBody>
              <a:bodyPr vert="horz" wrap="square" lIns="91440" tIns="45720" rIns="91440" bIns="45720" numCol="1" anchor="t" anchorCtr="0" compatLnSpc="1"/>
              <a:lstStyle/>
              <a:p>
                <a:endParaRPr lang="en-US"/>
              </a:p>
            </p:txBody>
          </p:sp>
          <p:sp>
            <p:nvSpPr>
              <p:cNvPr id="103" name="Freeform 3314"/>
              <p:cNvSpPr/>
              <p:nvPr/>
            </p:nvSpPr>
            <p:spPr bwMode="auto">
              <a:xfrm>
                <a:off x="4519612" y="3313112"/>
                <a:ext cx="30163" cy="28575"/>
              </a:xfrm>
              <a:custGeom>
                <a:avLst/>
                <a:gdLst/>
                <a:ahLst/>
                <a:cxnLst>
                  <a:cxn ang="0">
                    <a:pos x="18" y="36"/>
                  </a:cxn>
                  <a:cxn ang="0">
                    <a:pos x="18" y="36"/>
                  </a:cxn>
                  <a:cxn ang="0">
                    <a:pos x="13" y="36"/>
                  </a:cxn>
                  <a:cxn ang="0">
                    <a:pos x="8" y="35"/>
                  </a:cxn>
                  <a:cxn ang="0">
                    <a:pos x="4" y="30"/>
                  </a:cxn>
                  <a:cxn ang="0">
                    <a:pos x="2" y="25"/>
                  </a:cxn>
                  <a:cxn ang="0">
                    <a:pos x="2" y="25"/>
                  </a:cxn>
                  <a:cxn ang="0">
                    <a:pos x="0" y="18"/>
                  </a:cxn>
                  <a:cxn ang="0">
                    <a:pos x="2" y="12"/>
                  </a:cxn>
                  <a:cxn ang="0">
                    <a:pos x="2" y="12"/>
                  </a:cxn>
                  <a:cxn ang="0">
                    <a:pos x="5" y="5"/>
                  </a:cxn>
                  <a:cxn ang="0">
                    <a:pos x="12" y="0"/>
                  </a:cxn>
                  <a:cxn ang="0">
                    <a:pos x="12" y="0"/>
                  </a:cxn>
                  <a:cxn ang="0">
                    <a:pos x="18" y="0"/>
                  </a:cxn>
                  <a:cxn ang="0">
                    <a:pos x="18" y="0"/>
                  </a:cxn>
                  <a:cxn ang="0">
                    <a:pos x="25" y="0"/>
                  </a:cxn>
                  <a:cxn ang="0">
                    <a:pos x="30" y="2"/>
                  </a:cxn>
                  <a:cxn ang="0">
                    <a:pos x="33" y="7"/>
                  </a:cxn>
                  <a:cxn ang="0">
                    <a:pos x="36" y="12"/>
                  </a:cxn>
                  <a:cxn ang="0">
                    <a:pos x="36" y="12"/>
                  </a:cxn>
                  <a:cxn ang="0">
                    <a:pos x="38" y="18"/>
                  </a:cxn>
                  <a:cxn ang="0">
                    <a:pos x="36" y="25"/>
                  </a:cxn>
                  <a:cxn ang="0">
                    <a:pos x="36" y="25"/>
                  </a:cxn>
                  <a:cxn ang="0">
                    <a:pos x="31" y="31"/>
                  </a:cxn>
                  <a:cxn ang="0">
                    <a:pos x="26" y="36"/>
                  </a:cxn>
                  <a:cxn ang="0">
                    <a:pos x="26" y="36"/>
                  </a:cxn>
                  <a:cxn ang="0">
                    <a:pos x="18" y="36"/>
                  </a:cxn>
                  <a:cxn ang="0">
                    <a:pos x="18" y="36"/>
                  </a:cxn>
                </a:cxnLst>
                <a:rect l="0" t="0" r="r" b="b"/>
                <a:pathLst>
                  <a:path w="38" h="36">
                    <a:moveTo>
                      <a:pt x="18" y="36"/>
                    </a:moveTo>
                    <a:lnTo>
                      <a:pt x="18" y="36"/>
                    </a:lnTo>
                    <a:lnTo>
                      <a:pt x="13" y="36"/>
                    </a:lnTo>
                    <a:lnTo>
                      <a:pt x="8" y="35"/>
                    </a:lnTo>
                    <a:lnTo>
                      <a:pt x="4" y="30"/>
                    </a:lnTo>
                    <a:lnTo>
                      <a:pt x="2" y="25"/>
                    </a:lnTo>
                    <a:lnTo>
                      <a:pt x="2" y="25"/>
                    </a:lnTo>
                    <a:lnTo>
                      <a:pt x="0" y="18"/>
                    </a:lnTo>
                    <a:lnTo>
                      <a:pt x="2" y="12"/>
                    </a:lnTo>
                    <a:lnTo>
                      <a:pt x="2" y="12"/>
                    </a:lnTo>
                    <a:lnTo>
                      <a:pt x="5" y="5"/>
                    </a:lnTo>
                    <a:lnTo>
                      <a:pt x="12" y="0"/>
                    </a:lnTo>
                    <a:lnTo>
                      <a:pt x="12" y="0"/>
                    </a:lnTo>
                    <a:lnTo>
                      <a:pt x="18" y="0"/>
                    </a:lnTo>
                    <a:lnTo>
                      <a:pt x="18" y="0"/>
                    </a:lnTo>
                    <a:lnTo>
                      <a:pt x="25" y="0"/>
                    </a:lnTo>
                    <a:lnTo>
                      <a:pt x="30" y="2"/>
                    </a:lnTo>
                    <a:lnTo>
                      <a:pt x="33" y="7"/>
                    </a:lnTo>
                    <a:lnTo>
                      <a:pt x="36" y="12"/>
                    </a:lnTo>
                    <a:lnTo>
                      <a:pt x="36" y="12"/>
                    </a:lnTo>
                    <a:lnTo>
                      <a:pt x="38" y="18"/>
                    </a:lnTo>
                    <a:lnTo>
                      <a:pt x="36" y="25"/>
                    </a:lnTo>
                    <a:lnTo>
                      <a:pt x="36" y="25"/>
                    </a:lnTo>
                    <a:lnTo>
                      <a:pt x="31" y="31"/>
                    </a:lnTo>
                    <a:lnTo>
                      <a:pt x="26" y="36"/>
                    </a:lnTo>
                    <a:lnTo>
                      <a:pt x="26" y="36"/>
                    </a:lnTo>
                    <a:lnTo>
                      <a:pt x="18" y="36"/>
                    </a:lnTo>
                    <a:lnTo>
                      <a:pt x="18" y="36"/>
                    </a:lnTo>
                    <a:close/>
                  </a:path>
                </a:pathLst>
              </a:custGeom>
              <a:solidFill>
                <a:srgbClr val="87653D"/>
              </a:solidFill>
              <a:ln w="9525">
                <a:noFill/>
                <a:round/>
              </a:ln>
            </p:spPr>
            <p:txBody>
              <a:bodyPr vert="horz" wrap="square" lIns="91440" tIns="45720" rIns="91440" bIns="45720" numCol="1" anchor="t" anchorCtr="0" compatLnSpc="1"/>
              <a:lstStyle/>
              <a:p>
                <a:endParaRPr lang="en-US"/>
              </a:p>
            </p:txBody>
          </p:sp>
          <p:sp>
            <p:nvSpPr>
              <p:cNvPr id="104" name="Freeform 3315"/>
              <p:cNvSpPr>
                <a:spLocks noEditPoints="1"/>
              </p:cNvSpPr>
              <p:nvPr/>
            </p:nvSpPr>
            <p:spPr bwMode="auto">
              <a:xfrm>
                <a:off x="4518025" y="3311525"/>
                <a:ext cx="34925" cy="33338"/>
              </a:xfrm>
              <a:custGeom>
                <a:avLst/>
                <a:gdLst/>
                <a:ahLst/>
                <a:cxnLst>
                  <a:cxn ang="0">
                    <a:pos x="21" y="5"/>
                  </a:cxn>
                  <a:cxn ang="0">
                    <a:pos x="21" y="5"/>
                  </a:cxn>
                  <a:cxn ang="0">
                    <a:pos x="26" y="7"/>
                  </a:cxn>
                  <a:cxn ang="0">
                    <a:pos x="31" y="8"/>
                  </a:cxn>
                  <a:cxn ang="0">
                    <a:pos x="34" y="12"/>
                  </a:cxn>
                  <a:cxn ang="0">
                    <a:pos x="36" y="15"/>
                  </a:cxn>
                  <a:cxn ang="0">
                    <a:pos x="36" y="15"/>
                  </a:cxn>
                  <a:cxn ang="0">
                    <a:pos x="38" y="21"/>
                  </a:cxn>
                  <a:cxn ang="0">
                    <a:pos x="36" y="28"/>
                  </a:cxn>
                  <a:cxn ang="0">
                    <a:pos x="33" y="33"/>
                  </a:cxn>
                  <a:cxn ang="0">
                    <a:pos x="28" y="36"/>
                  </a:cxn>
                  <a:cxn ang="0">
                    <a:pos x="28" y="36"/>
                  </a:cxn>
                  <a:cxn ang="0">
                    <a:pos x="21" y="38"/>
                  </a:cxn>
                  <a:cxn ang="0">
                    <a:pos x="21" y="38"/>
                  </a:cxn>
                  <a:cxn ang="0">
                    <a:pos x="16" y="36"/>
                  </a:cxn>
                  <a:cxn ang="0">
                    <a:pos x="13" y="34"/>
                  </a:cxn>
                  <a:cxn ang="0">
                    <a:pos x="10" y="31"/>
                  </a:cxn>
                  <a:cxn ang="0">
                    <a:pos x="7" y="28"/>
                  </a:cxn>
                  <a:cxn ang="0">
                    <a:pos x="7" y="28"/>
                  </a:cxn>
                  <a:cxn ang="0">
                    <a:pos x="7" y="21"/>
                  </a:cxn>
                  <a:cxn ang="0">
                    <a:pos x="7" y="15"/>
                  </a:cxn>
                  <a:cxn ang="0">
                    <a:pos x="10" y="10"/>
                  </a:cxn>
                  <a:cxn ang="0">
                    <a:pos x="16" y="7"/>
                  </a:cxn>
                  <a:cxn ang="0">
                    <a:pos x="16" y="7"/>
                  </a:cxn>
                  <a:cxn ang="0">
                    <a:pos x="21" y="5"/>
                  </a:cxn>
                  <a:cxn ang="0">
                    <a:pos x="21" y="0"/>
                  </a:cxn>
                  <a:cxn ang="0">
                    <a:pos x="21" y="0"/>
                  </a:cxn>
                  <a:cxn ang="0">
                    <a:pos x="21" y="0"/>
                  </a:cxn>
                  <a:cxn ang="0">
                    <a:pos x="13" y="2"/>
                  </a:cxn>
                  <a:cxn ang="0">
                    <a:pos x="13" y="2"/>
                  </a:cxn>
                  <a:cxn ang="0">
                    <a:pos x="7" y="7"/>
                  </a:cxn>
                  <a:cxn ang="0">
                    <a:pos x="2" y="13"/>
                  </a:cxn>
                  <a:cxn ang="0">
                    <a:pos x="2" y="13"/>
                  </a:cxn>
                  <a:cxn ang="0">
                    <a:pos x="0" y="21"/>
                  </a:cxn>
                  <a:cxn ang="0">
                    <a:pos x="2" y="29"/>
                  </a:cxn>
                  <a:cxn ang="0">
                    <a:pos x="2" y="29"/>
                  </a:cxn>
                  <a:cxn ang="0">
                    <a:pos x="5" y="34"/>
                  </a:cxn>
                  <a:cxn ang="0">
                    <a:pos x="10" y="39"/>
                  </a:cxn>
                  <a:cxn ang="0">
                    <a:pos x="15" y="42"/>
                  </a:cxn>
                  <a:cxn ang="0">
                    <a:pos x="21" y="42"/>
                  </a:cxn>
                  <a:cxn ang="0">
                    <a:pos x="21" y="42"/>
                  </a:cxn>
                  <a:cxn ang="0">
                    <a:pos x="29" y="41"/>
                  </a:cxn>
                  <a:cxn ang="0">
                    <a:pos x="29" y="41"/>
                  </a:cxn>
                  <a:cxn ang="0">
                    <a:pos x="38" y="36"/>
                  </a:cxn>
                  <a:cxn ang="0">
                    <a:pos x="42" y="29"/>
                  </a:cxn>
                  <a:cxn ang="0">
                    <a:pos x="42" y="29"/>
                  </a:cxn>
                  <a:cxn ang="0">
                    <a:pos x="44" y="21"/>
                  </a:cxn>
                  <a:cxn ang="0">
                    <a:pos x="42" y="13"/>
                  </a:cxn>
                  <a:cxn ang="0">
                    <a:pos x="42" y="13"/>
                  </a:cxn>
                  <a:cxn ang="0">
                    <a:pos x="38" y="8"/>
                  </a:cxn>
                  <a:cxn ang="0">
                    <a:pos x="34" y="3"/>
                  </a:cxn>
                  <a:cxn ang="0">
                    <a:pos x="28" y="0"/>
                  </a:cxn>
                  <a:cxn ang="0">
                    <a:pos x="21" y="0"/>
                  </a:cxn>
                  <a:cxn ang="0">
                    <a:pos x="21" y="0"/>
                  </a:cxn>
                </a:cxnLst>
                <a:rect l="0" t="0" r="r" b="b"/>
                <a:pathLst>
                  <a:path w="44" h="42">
                    <a:moveTo>
                      <a:pt x="21" y="5"/>
                    </a:moveTo>
                    <a:lnTo>
                      <a:pt x="21" y="5"/>
                    </a:lnTo>
                    <a:lnTo>
                      <a:pt x="26" y="7"/>
                    </a:lnTo>
                    <a:lnTo>
                      <a:pt x="31" y="8"/>
                    </a:lnTo>
                    <a:lnTo>
                      <a:pt x="34" y="12"/>
                    </a:lnTo>
                    <a:lnTo>
                      <a:pt x="36" y="15"/>
                    </a:lnTo>
                    <a:lnTo>
                      <a:pt x="36" y="15"/>
                    </a:lnTo>
                    <a:lnTo>
                      <a:pt x="38" y="21"/>
                    </a:lnTo>
                    <a:lnTo>
                      <a:pt x="36" y="28"/>
                    </a:lnTo>
                    <a:lnTo>
                      <a:pt x="33" y="33"/>
                    </a:lnTo>
                    <a:lnTo>
                      <a:pt x="28" y="36"/>
                    </a:lnTo>
                    <a:lnTo>
                      <a:pt x="28" y="36"/>
                    </a:lnTo>
                    <a:lnTo>
                      <a:pt x="21" y="38"/>
                    </a:lnTo>
                    <a:lnTo>
                      <a:pt x="21" y="38"/>
                    </a:lnTo>
                    <a:lnTo>
                      <a:pt x="16" y="36"/>
                    </a:lnTo>
                    <a:lnTo>
                      <a:pt x="13" y="34"/>
                    </a:lnTo>
                    <a:lnTo>
                      <a:pt x="10" y="31"/>
                    </a:lnTo>
                    <a:lnTo>
                      <a:pt x="7" y="28"/>
                    </a:lnTo>
                    <a:lnTo>
                      <a:pt x="7" y="28"/>
                    </a:lnTo>
                    <a:lnTo>
                      <a:pt x="7" y="21"/>
                    </a:lnTo>
                    <a:lnTo>
                      <a:pt x="7" y="15"/>
                    </a:lnTo>
                    <a:lnTo>
                      <a:pt x="10" y="10"/>
                    </a:lnTo>
                    <a:lnTo>
                      <a:pt x="16" y="7"/>
                    </a:lnTo>
                    <a:lnTo>
                      <a:pt x="16" y="7"/>
                    </a:lnTo>
                    <a:lnTo>
                      <a:pt x="21" y="5"/>
                    </a:lnTo>
                    <a:close/>
                    <a:moveTo>
                      <a:pt x="21" y="0"/>
                    </a:moveTo>
                    <a:lnTo>
                      <a:pt x="21" y="0"/>
                    </a:lnTo>
                    <a:lnTo>
                      <a:pt x="21" y="0"/>
                    </a:lnTo>
                    <a:lnTo>
                      <a:pt x="13" y="2"/>
                    </a:lnTo>
                    <a:lnTo>
                      <a:pt x="13" y="2"/>
                    </a:lnTo>
                    <a:lnTo>
                      <a:pt x="7" y="7"/>
                    </a:lnTo>
                    <a:lnTo>
                      <a:pt x="2" y="13"/>
                    </a:lnTo>
                    <a:lnTo>
                      <a:pt x="2" y="13"/>
                    </a:lnTo>
                    <a:lnTo>
                      <a:pt x="0" y="21"/>
                    </a:lnTo>
                    <a:lnTo>
                      <a:pt x="2" y="29"/>
                    </a:lnTo>
                    <a:lnTo>
                      <a:pt x="2" y="29"/>
                    </a:lnTo>
                    <a:lnTo>
                      <a:pt x="5" y="34"/>
                    </a:lnTo>
                    <a:lnTo>
                      <a:pt x="10" y="39"/>
                    </a:lnTo>
                    <a:lnTo>
                      <a:pt x="15" y="42"/>
                    </a:lnTo>
                    <a:lnTo>
                      <a:pt x="21" y="42"/>
                    </a:lnTo>
                    <a:lnTo>
                      <a:pt x="21" y="42"/>
                    </a:lnTo>
                    <a:lnTo>
                      <a:pt x="29" y="41"/>
                    </a:lnTo>
                    <a:lnTo>
                      <a:pt x="29" y="41"/>
                    </a:lnTo>
                    <a:lnTo>
                      <a:pt x="38" y="36"/>
                    </a:lnTo>
                    <a:lnTo>
                      <a:pt x="42" y="29"/>
                    </a:lnTo>
                    <a:lnTo>
                      <a:pt x="42" y="29"/>
                    </a:lnTo>
                    <a:lnTo>
                      <a:pt x="44" y="21"/>
                    </a:lnTo>
                    <a:lnTo>
                      <a:pt x="42" y="13"/>
                    </a:lnTo>
                    <a:lnTo>
                      <a:pt x="42" y="13"/>
                    </a:lnTo>
                    <a:lnTo>
                      <a:pt x="38" y="8"/>
                    </a:lnTo>
                    <a:lnTo>
                      <a:pt x="34" y="3"/>
                    </a:lnTo>
                    <a:lnTo>
                      <a:pt x="28" y="0"/>
                    </a:lnTo>
                    <a:lnTo>
                      <a:pt x="21" y="0"/>
                    </a:lnTo>
                    <a:lnTo>
                      <a:pt x="21" y="0"/>
                    </a:lnTo>
                    <a:close/>
                  </a:path>
                </a:pathLst>
              </a:custGeom>
              <a:solidFill>
                <a:srgbClr val="F9EEC0"/>
              </a:solidFill>
              <a:ln w="9525">
                <a:noFill/>
                <a:round/>
              </a:ln>
            </p:spPr>
            <p:txBody>
              <a:bodyPr vert="horz" wrap="square" lIns="91440" tIns="45720" rIns="91440" bIns="45720" numCol="1" anchor="t" anchorCtr="0" compatLnSpc="1"/>
              <a:lstStyle/>
              <a:p>
                <a:endParaRPr lang="en-US"/>
              </a:p>
            </p:txBody>
          </p:sp>
          <p:sp>
            <p:nvSpPr>
              <p:cNvPr id="105" name="Freeform 3316"/>
              <p:cNvSpPr/>
              <p:nvPr/>
            </p:nvSpPr>
            <p:spPr bwMode="auto">
              <a:xfrm>
                <a:off x="4522787" y="3314700"/>
                <a:ext cx="23813" cy="25400"/>
              </a:xfrm>
              <a:custGeom>
                <a:avLst/>
                <a:gdLst/>
                <a:ahLst/>
                <a:cxnLst>
                  <a:cxn ang="0">
                    <a:pos x="14" y="0"/>
                  </a:cxn>
                  <a:cxn ang="0">
                    <a:pos x="14" y="0"/>
                  </a:cxn>
                  <a:cxn ang="0">
                    <a:pos x="19" y="2"/>
                  </a:cxn>
                  <a:cxn ang="0">
                    <a:pos x="24" y="3"/>
                  </a:cxn>
                  <a:cxn ang="0">
                    <a:pos x="27" y="7"/>
                  </a:cxn>
                  <a:cxn ang="0">
                    <a:pos x="29" y="10"/>
                  </a:cxn>
                  <a:cxn ang="0">
                    <a:pos x="29" y="10"/>
                  </a:cxn>
                  <a:cxn ang="0">
                    <a:pos x="31" y="16"/>
                  </a:cxn>
                  <a:cxn ang="0">
                    <a:pos x="29" y="23"/>
                  </a:cxn>
                  <a:cxn ang="0">
                    <a:pos x="26" y="28"/>
                  </a:cxn>
                  <a:cxn ang="0">
                    <a:pos x="21" y="31"/>
                  </a:cxn>
                  <a:cxn ang="0">
                    <a:pos x="21" y="31"/>
                  </a:cxn>
                  <a:cxn ang="0">
                    <a:pos x="14" y="33"/>
                  </a:cxn>
                  <a:cxn ang="0">
                    <a:pos x="14" y="33"/>
                  </a:cxn>
                  <a:cxn ang="0">
                    <a:pos x="9" y="31"/>
                  </a:cxn>
                  <a:cxn ang="0">
                    <a:pos x="6" y="29"/>
                  </a:cxn>
                  <a:cxn ang="0">
                    <a:pos x="3" y="26"/>
                  </a:cxn>
                  <a:cxn ang="0">
                    <a:pos x="0" y="23"/>
                  </a:cxn>
                  <a:cxn ang="0">
                    <a:pos x="0" y="23"/>
                  </a:cxn>
                  <a:cxn ang="0">
                    <a:pos x="0" y="16"/>
                  </a:cxn>
                  <a:cxn ang="0">
                    <a:pos x="0" y="10"/>
                  </a:cxn>
                  <a:cxn ang="0">
                    <a:pos x="3" y="5"/>
                  </a:cxn>
                  <a:cxn ang="0">
                    <a:pos x="9" y="2"/>
                  </a:cxn>
                  <a:cxn ang="0">
                    <a:pos x="9" y="2"/>
                  </a:cxn>
                  <a:cxn ang="0">
                    <a:pos x="14" y="0"/>
                  </a:cxn>
                </a:cxnLst>
                <a:rect l="0" t="0" r="r" b="b"/>
                <a:pathLst>
                  <a:path w="31" h="33">
                    <a:moveTo>
                      <a:pt x="14" y="0"/>
                    </a:moveTo>
                    <a:lnTo>
                      <a:pt x="14" y="0"/>
                    </a:lnTo>
                    <a:lnTo>
                      <a:pt x="19" y="2"/>
                    </a:lnTo>
                    <a:lnTo>
                      <a:pt x="24" y="3"/>
                    </a:lnTo>
                    <a:lnTo>
                      <a:pt x="27" y="7"/>
                    </a:lnTo>
                    <a:lnTo>
                      <a:pt x="29" y="10"/>
                    </a:lnTo>
                    <a:lnTo>
                      <a:pt x="29" y="10"/>
                    </a:lnTo>
                    <a:lnTo>
                      <a:pt x="31" y="16"/>
                    </a:lnTo>
                    <a:lnTo>
                      <a:pt x="29" y="23"/>
                    </a:lnTo>
                    <a:lnTo>
                      <a:pt x="26" y="28"/>
                    </a:lnTo>
                    <a:lnTo>
                      <a:pt x="21" y="31"/>
                    </a:lnTo>
                    <a:lnTo>
                      <a:pt x="21" y="31"/>
                    </a:lnTo>
                    <a:lnTo>
                      <a:pt x="14" y="33"/>
                    </a:lnTo>
                    <a:lnTo>
                      <a:pt x="14" y="33"/>
                    </a:lnTo>
                    <a:lnTo>
                      <a:pt x="9" y="31"/>
                    </a:lnTo>
                    <a:lnTo>
                      <a:pt x="6" y="29"/>
                    </a:lnTo>
                    <a:lnTo>
                      <a:pt x="3" y="26"/>
                    </a:lnTo>
                    <a:lnTo>
                      <a:pt x="0" y="23"/>
                    </a:lnTo>
                    <a:lnTo>
                      <a:pt x="0" y="23"/>
                    </a:lnTo>
                    <a:lnTo>
                      <a:pt x="0" y="16"/>
                    </a:lnTo>
                    <a:lnTo>
                      <a:pt x="0" y="10"/>
                    </a:lnTo>
                    <a:lnTo>
                      <a:pt x="3" y="5"/>
                    </a:lnTo>
                    <a:lnTo>
                      <a:pt x="9" y="2"/>
                    </a:lnTo>
                    <a:lnTo>
                      <a:pt x="9" y="2"/>
                    </a:lnTo>
                    <a:lnTo>
                      <a:pt x="14" y="0"/>
                    </a:lnTo>
                  </a:path>
                </a:pathLst>
              </a:custGeom>
              <a:noFill/>
              <a:ln w="9525">
                <a:noFill/>
                <a:round/>
              </a:ln>
            </p:spPr>
            <p:txBody>
              <a:bodyPr vert="horz" wrap="square" lIns="91440" tIns="45720" rIns="91440" bIns="45720" numCol="1" anchor="t" anchorCtr="0" compatLnSpc="1"/>
              <a:lstStyle/>
              <a:p>
                <a:endParaRPr lang="en-US"/>
              </a:p>
            </p:txBody>
          </p:sp>
          <p:sp>
            <p:nvSpPr>
              <p:cNvPr id="106" name="Freeform 3317"/>
              <p:cNvSpPr/>
              <p:nvPr/>
            </p:nvSpPr>
            <p:spPr bwMode="auto">
              <a:xfrm>
                <a:off x="4518025" y="3311525"/>
                <a:ext cx="34925" cy="33338"/>
              </a:xfrm>
              <a:custGeom>
                <a:avLst/>
                <a:gdLst/>
                <a:ahLst/>
                <a:cxnLst>
                  <a:cxn ang="0">
                    <a:pos x="21" y="0"/>
                  </a:cxn>
                  <a:cxn ang="0">
                    <a:pos x="21" y="0"/>
                  </a:cxn>
                  <a:cxn ang="0">
                    <a:pos x="21" y="0"/>
                  </a:cxn>
                  <a:cxn ang="0">
                    <a:pos x="13" y="2"/>
                  </a:cxn>
                  <a:cxn ang="0">
                    <a:pos x="13" y="2"/>
                  </a:cxn>
                  <a:cxn ang="0">
                    <a:pos x="7" y="7"/>
                  </a:cxn>
                  <a:cxn ang="0">
                    <a:pos x="2" y="13"/>
                  </a:cxn>
                  <a:cxn ang="0">
                    <a:pos x="2" y="13"/>
                  </a:cxn>
                  <a:cxn ang="0">
                    <a:pos x="0" y="21"/>
                  </a:cxn>
                  <a:cxn ang="0">
                    <a:pos x="2" y="29"/>
                  </a:cxn>
                  <a:cxn ang="0">
                    <a:pos x="2" y="29"/>
                  </a:cxn>
                  <a:cxn ang="0">
                    <a:pos x="5" y="34"/>
                  </a:cxn>
                  <a:cxn ang="0">
                    <a:pos x="10" y="39"/>
                  </a:cxn>
                  <a:cxn ang="0">
                    <a:pos x="15" y="42"/>
                  </a:cxn>
                  <a:cxn ang="0">
                    <a:pos x="21" y="42"/>
                  </a:cxn>
                  <a:cxn ang="0">
                    <a:pos x="21" y="42"/>
                  </a:cxn>
                  <a:cxn ang="0">
                    <a:pos x="29" y="41"/>
                  </a:cxn>
                  <a:cxn ang="0">
                    <a:pos x="29" y="41"/>
                  </a:cxn>
                  <a:cxn ang="0">
                    <a:pos x="38" y="36"/>
                  </a:cxn>
                  <a:cxn ang="0">
                    <a:pos x="42" y="29"/>
                  </a:cxn>
                  <a:cxn ang="0">
                    <a:pos x="42" y="29"/>
                  </a:cxn>
                  <a:cxn ang="0">
                    <a:pos x="44" y="21"/>
                  </a:cxn>
                  <a:cxn ang="0">
                    <a:pos x="42" y="13"/>
                  </a:cxn>
                  <a:cxn ang="0">
                    <a:pos x="42" y="13"/>
                  </a:cxn>
                  <a:cxn ang="0">
                    <a:pos x="38" y="8"/>
                  </a:cxn>
                  <a:cxn ang="0">
                    <a:pos x="34" y="3"/>
                  </a:cxn>
                  <a:cxn ang="0">
                    <a:pos x="28" y="0"/>
                  </a:cxn>
                  <a:cxn ang="0">
                    <a:pos x="21" y="0"/>
                  </a:cxn>
                  <a:cxn ang="0">
                    <a:pos x="21" y="0"/>
                  </a:cxn>
                </a:cxnLst>
                <a:rect l="0" t="0" r="r" b="b"/>
                <a:pathLst>
                  <a:path w="44" h="42">
                    <a:moveTo>
                      <a:pt x="21" y="0"/>
                    </a:moveTo>
                    <a:lnTo>
                      <a:pt x="21" y="0"/>
                    </a:lnTo>
                    <a:lnTo>
                      <a:pt x="21" y="0"/>
                    </a:lnTo>
                    <a:lnTo>
                      <a:pt x="13" y="2"/>
                    </a:lnTo>
                    <a:lnTo>
                      <a:pt x="13" y="2"/>
                    </a:lnTo>
                    <a:lnTo>
                      <a:pt x="7" y="7"/>
                    </a:lnTo>
                    <a:lnTo>
                      <a:pt x="2" y="13"/>
                    </a:lnTo>
                    <a:lnTo>
                      <a:pt x="2" y="13"/>
                    </a:lnTo>
                    <a:lnTo>
                      <a:pt x="0" y="21"/>
                    </a:lnTo>
                    <a:lnTo>
                      <a:pt x="2" y="29"/>
                    </a:lnTo>
                    <a:lnTo>
                      <a:pt x="2" y="29"/>
                    </a:lnTo>
                    <a:lnTo>
                      <a:pt x="5" y="34"/>
                    </a:lnTo>
                    <a:lnTo>
                      <a:pt x="10" y="39"/>
                    </a:lnTo>
                    <a:lnTo>
                      <a:pt x="15" y="42"/>
                    </a:lnTo>
                    <a:lnTo>
                      <a:pt x="21" y="42"/>
                    </a:lnTo>
                    <a:lnTo>
                      <a:pt x="21" y="42"/>
                    </a:lnTo>
                    <a:lnTo>
                      <a:pt x="29" y="41"/>
                    </a:lnTo>
                    <a:lnTo>
                      <a:pt x="29" y="41"/>
                    </a:lnTo>
                    <a:lnTo>
                      <a:pt x="38" y="36"/>
                    </a:lnTo>
                    <a:lnTo>
                      <a:pt x="42" y="29"/>
                    </a:lnTo>
                    <a:lnTo>
                      <a:pt x="42" y="29"/>
                    </a:lnTo>
                    <a:lnTo>
                      <a:pt x="44" y="21"/>
                    </a:lnTo>
                    <a:lnTo>
                      <a:pt x="42" y="13"/>
                    </a:lnTo>
                    <a:lnTo>
                      <a:pt x="42" y="13"/>
                    </a:lnTo>
                    <a:lnTo>
                      <a:pt x="38" y="8"/>
                    </a:lnTo>
                    <a:lnTo>
                      <a:pt x="34" y="3"/>
                    </a:lnTo>
                    <a:lnTo>
                      <a:pt x="28" y="0"/>
                    </a:lnTo>
                    <a:lnTo>
                      <a:pt x="21" y="0"/>
                    </a:lnTo>
                    <a:lnTo>
                      <a:pt x="21" y="0"/>
                    </a:lnTo>
                  </a:path>
                </a:pathLst>
              </a:custGeom>
              <a:noFill/>
              <a:ln w="9525">
                <a:noFill/>
                <a:round/>
              </a:ln>
            </p:spPr>
            <p:txBody>
              <a:bodyPr vert="horz" wrap="square" lIns="91440" tIns="45720" rIns="91440" bIns="45720" numCol="1" anchor="t" anchorCtr="0" compatLnSpc="1"/>
              <a:lstStyle/>
              <a:p>
                <a:endParaRPr lang="en-US"/>
              </a:p>
            </p:txBody>
          </p:sp>
          <p:sp>
            <p:nvSpPr>
              <p:cNvPr id="107" name="Freeform 3318"/>
              <p:cNvSpPr/>
              <p:nvPr/>
            </p:nvSpPr>
            <p:spPr bwMode="auto">
              <a:xfrm>
                <a:off x="3998912" y="3556000"/>
                <a:ext cx="127000" cy="104775"/>
              </a:xfrm>
              <a:custGeom>
                <a:avLst/>
                <a:gdLst/>
                <a:ahLst/>
                <a:cxnLst>
                  <a:cxn ang="0">
                    <a:pos x="42" y="34"/>
                  </a:cxn>
                  <a:cxn ang="0">
                    <a:pos x="0" y="19"/>
                  </a:cxn>
                  <a:cxn ang="0">
                    <a:pos x="11" y="47"/>
                  </a:cxn>
                  <a:cxn ang="0">
                    <a:pos x="47" y="131"/>
                  </a:cxn>
                  <a:cxn ang="0">
                    <a:pos x="160" y="86"/>
                  </a:cxn>
                  <a:cxn ang="0">
                    <a:pos x="124" y="0"/>
                  </a:cxn>
                  <a:cxn ang="0">
                    <a:pos x="42" y="34"/>
                  </a:cxn>
                </a:cxnLst>
                <a:rect l="0" t="0" r="r" b="b"/>
                <a:pathLst>
                  <a:path w="160" h="131">
                    <a:moveTo>
                      <a:pt x="42" y="34"/>
                    </a:moveTo>
                    <a:lnTo>
                      <a:pt x="0" y="19"/>
                    </a:lnTo>
                    <a:lnTo>
                      <a:pt x="11" y="47"/>
                    </a:lnTo>
                    <a:lnTo>
                      <a:pt x="47" y="131"/>
                    </a:lnTo>
                    <a:lnTo>
                      <a:pt x="160" y="86"/>
                    </a:lnTo>
                    <a:lnTo>
                      <a:pt x="124" y="0"/>
                    </a:lnTo>
                    <a:lnTo>
                      <a:pt x="42" y="34"/>
                    </a:lnTo>
                    <a:close/>
                  </a:path>
                </a:pathLst>
              </a:custGeom>
              <a:solidFill>
                <a:srgbClr val="FFFF66"/>
              </a:solidFill>
              <a:ln w="9525">
                <a:noFill/>
                <a:round/>
              </a:ln>
            </p:spPr>
            <p:txBody>
              <a:bodyPr vert="horz" wrap="square" lIns="91440" tIns="45720" rIns="91440" bIns="45720" numCol="1" anchor="t" anchorCtr="0" compatLnSpc="1"/>
              <a:lstStyle/>
              <a:p>
                <a:endParaRPr lang="en-US"/>
              </a:p>
            </p:txBody>
          </p:sp>
          <p:sp>
            <p:nvSpPr>
              <p:cNvPr id="108" name="Freeform 3319"/>
              <p:cNvSpPr/>
              <p:nvPr/>
            </p:nvSpPr>
            <p:spPr bwMode="auto">
              <a:xfrm>
                <a:off x="4043362" y="3582987"/>
                <a:ext cx="52388" cy="53975"/>
              </a:xfrm>
              <a:custGeom>
                <a:avLst/>
                <a:gdLst/>
                <a:ahLst/>
                <a:cxnLst>
                  <a:cxn ang="0">
                    <a:pos x="5" y="50"/>
                  </a:cxn>
                  <a:cxn ang="0">
                    <a:pos x="5" y="50"/>
                  </a:cxn>
                  <a:cxn ang="0">
                    <a:pos x="2" y="44"/>
                  </a:cxn>
                  <a:cxn ang="0">
                    <a:pos x="0" y="39"/>
                  </a:cxn>
                  <a:cxn ang="0">
                    <a:pos x="0" y="31"/>
                  </a:cxn>
                  <a:cxn ang="0">
                    <a:pos x="0" y="23"/>
                  </a:cxn>
                  <a:cxn ang="0">
                    <a:pos x="4" y="16"/>
                  </a:cxn>
                  <a:cxn ang="0">
                    <a:pos x="8" y="8"/>
                  </a:cxn>
                  <a:cxn ang="0">
                    <a:pos x="18" y="3"/>
                  </a:cxn>
                  <a:cxn ang="0">
                    <a:pos x="18" y="3"/>
                  </a:cxn>
                  <a:cxn ang="0">
                    <a:pos x="30" y="0"/>
                  </a:cxn>
                  <a:cxn ang="0">
                    <a:pos x="38" y="1"/>
                  </a:cxn>
                  <a:cxn ang="0">
                    <a:pos x="46" y="5"/>
                  </a:cxn>
                  <a:cxn ang="0">
                    <a:pos x="51" y="10"/>
                  </a:cxn>
                  <a:cxn ang="0">
                    <a:pos x="56" y="14"/>
                  </a:cxn>
                  <a:cxn ang="0">
                    <a:pos x="59" y="21"/>
                  </a:cxn>
                  <a:cxn ang="0">
                    <a:pos x="61" y="26"/>
                  </a:cxn>
                  <a:cxn ang="0">
                    <a:pos x="61" y="26"/>
                  </a:cxn>
                  <a:cxn ang="0">
                    <a:pos x="62" y="26"/>
                  </a:cxn>
                  <a:cxn ang="0">
                    <a:pos x="64" y="29"/>
                  </a:cxn>
                  <a:cxn ang="0">
                    <a:pos x="67" y="36"/>
                  </a:cxn>
                  <a:cxn ang="0">
                    <a:pos x="67" y="36"/>
                  </a:cxn>
                  <a:cxn ang="0">
                    <a:pos x="67" y="40"/>
                  </a:cxn>
                  <a:cxn ang="0">
                    <a:pos x="67" y="44"/>
                  </a:cxn>
                  <a:cxn ang="0">
                    <a:pos x="64" y="47"/>
                  </a:cxn>
                  <a:cxn ang="0">
                    <a:pos x="52" y="18"/>
                  </a:cxn>
                  <a:cxn ang="0">
                    <a:pos x="52" y="18"/>
                  </a:cxn>
                  <a:cxn ang="0">
                    <a:pos x="49" y="16"/>
                  </a:cxn>
                  <a:cxn ang="0">
                    <a:pos x="43" y="10"/>
                  </a:cxn>
                  <a:cxn ang="0">
                    <a:pos x="39" y="8"/>
                  </a:cxn>
                  <a:cxn ang="0">
                    <a:pos x="33" y="6"/>
                  </a:cxn>
                  <a:cxn ang="0">
                    <a:pos x="26" y="6"/>
                  </a:cxn>
                  <a:cxn ang="0">
                    <a:pos x="20" y="8"/>
                  </a:cxn>
                  <a:cxn ang="0">
                    <a:pos x="20" y="8"/>
                  </a:cxn>
                  <a:cxn ang="0">
                    <a:pos x="15" y="11"/>
                  </a:cxn>
                  <a:cxn ang="0">
                    <a:pos x="10" y="16"/>
                  </a:cxn>
                  <a:cxn ang="0">
                    <a:pos x="7" y="21"/>
                  </a:cxn>
                  <a:cxn ang="0">
                    <a:pos x="5" y="26"/>
                  </a:cxn>
                  <a:cxn ang="0">
                    <a:pos x="5" y="34"/>
                  </a:cxn>
                  <a:cxn ang="0">
                    <a:pos x="5" y="37"/>
                  </a:cxn>
                  <a:cxn ang="0">
                    <a:pos x="18" y="67"/>
                  </a:cxn>
                  <a:cxn ang="0">
                    <a:pos x="18" y="67"/>
                  </a:cxn>
                  <a:cxn ang="0">
                    <a:pos x="15" y="67"/>
                  </a:cxn>
                  <a:cxn ang="0">
                    <a:pos x="12" y="65"/>
                  </a:cxn>
                  <a:cxn ang="0">
                    <a:pos x="8" y="62"/>
                  </a:cxn>
                  <a:cxn ang="0">
                    <a:pos x="5" y="53"/>
                  </a:cxn>
                  <a:cxn ang="0">
                    <a:pos x="5" y="53"/>
                  </a:cxn>
                  <a:cxn ang="0">
                    <a:pos x="4" y="52"/>
                  </a:cxn>
                  <a:cxn ang="0">
                    <a:pos x="5" y="50"/>
                  </a:cxn>
                </a:cxnLst>
                <a:rect l="0" t="0" r="r" b="b"/>
                <a:pathLst>
                  <a:path w="67" h="67">
                    <a:moveTo>
                      <a:pt x="5" y="50"/>
                    </a:moveTo>
                    <a:lnTo>
                      <a:pt x="5" y="50"/>
                    </a:lnTo>
                    <a:lnTo>
                      <a:pt x="2" y="44"/>
                    </a:lnTo>
                    <a:lnTo>
                      <a:pt x="0" y="39"/>
                    </a:lnTo>
                    <a:lnTo>
                      <a:pt x="0" y="31"/>
                    </a:lnTo>
                    <a:lnTo>
                      <a:pt x="0" y="23"/>
                    </a:lnTo>
                    <a:lnTo>
                      <a:pt x="4" y="16"/>
                    </a:lnTo>
                    <a:lnTo>
                      <a:pt x="8" y="8"/>
                    </a:lnTo>
                    <a:lnTo>
                      <a:pt x="18" y="3"/>
                    </a:lnTo>
                    <a:lnTo>
                      <a:pt x="18" y="3"/>
                    </a:lnTo>
                    <a:lnTo>
                      <a:pt x="30" y="0"/>
                    </a:lnTo>
                    <a:lnTo>
                      <a:pt x="38" y="1"/>
                    </a:lnTo>
                    <a:lnTo>
                      <a:pt x="46" y="5"/>
                    </a:lnTo>
                    <a:lnTo>
                      <a:pt x="51" y="10"/>
                    </a:lnTo>
                    <a:lnTo>
                      <a:pt x="56" y="14"/>
                    </a:lnTo>
                    <a:lnTo>
                      <a:pt x="59" y="21"/>
                    </a:lnTo>
                    <a:lnTo>
                      <a:pt x="61" y="26"/>
                    </a:lnTo>
                    <a:lnTo>
                      <a:pt x="61" y="26"/>
                    </a:lnTo>
                    <a:lnTo>
                      <a:pt x="62" y="26"/>
                    </a:lnTo>
                    <a:lnTo>
                      <a:pt x="64" y="29"/>
                    </a:lnTo>
                    <a:lnTo>
                      <a:pt x="67" y="36"/>
                    </a:lnTo>
                    <a:lnTo>
                      <a:pt x="67" y="36"/>
                    </a:lnTo>
                    <a:lnTo>
                      <a:pt x="67" y="40"/>
                    </a:lnTo>
                    <a:lnTo>
                      <a:pt x="67" y="44"/>
                    </a:lnTo>
                    <a:lnTo>
                      <a:pt x="64" y="47"/>
                    </a:lnTo>
                    <a:lnTo>
                      <a:pt x="52" y="18"/>
                    </a:lnTo>
                    <a:lnTo>
                      <a:pt x="52" y="18"/>
                    </a:lnTo>
                    <a:lnTo>
                      <a:pt x="49" y="16"/>
                    </a:lnTo>
                    <a:lnTo>
                      <a:pt x="43" y="10"/>
                    </a:lnTo>
                    <a:lnTo>
                      <a:pt x="39" y="8"/>
                    </a:lnTo>
                    <a:lnTo>
                      <a:pt x="33" y="6"/>
                    </a:lnTo>
                    <a:lnTo>
                      <a:pt x="26" y="6"/>
                    </a:lnTo>
                    <a:lnTo>
                      <a:pt x="20" y="8"/>
                    </a:lnTo>
                    <a:lnTo>
                      <a:pt x="20" y="8"/>
                    </a:lnTo>
                    <a:lnTo>
                      <a:pt x="15" y="11"/>
                    </a:lnTo>
                    <a:lnTo>
                      <a:pt x="10" y="16"/>
                    </a:lnTo>
                    <a:lnTo>
                      <a:pt x="7" y="21"/>
                    </a:lnTo>
                    <a:lnTo>
                      <a:pt x="5" y="26"/>
                    </a:lnTo>
                    <a:lnTo>
                      <a:pt x="5" y="34"/>
                    </a:lnTo>
                    <a:lnTo>
                      <a:pt x="5" y="37"/>
                    </a:lnTo>
                    <a:lnTo>
                      <a:pt x="18" y="67"/>
                    </a:lnTo>
                    <a:lnTo>
                      <a:pt x="18" y="67"/>
                    </a:lnTo>
                    <a:lnTo>
                      <a:pt x="15" y="67"/>
                    </a:lnTo>
                    <a:lnTo>
                      <a:pt x="12" y="65"/>
                    </a:lnTo>
                    <a:lnTo>
                      <a:pt x="8" y="62"/>
                    </a:lnTo>
                    <a:lnTo>
                      <a:pt x="5" y="53"/>
                    </a:lnTo>
                    <a:lnTo>
                      <a:pt x="5" y="53"/>
                    </a:lnTo>
                    <a:lnTo>
                      <a:pt x="4" y="52"/>
                    </a:lnTo>
                    <a:lnTo>
                      <a:pt x="5" y="50"/>
                    </a:lnTo>
                    <a:close/>
                  </a:path>
                </a:pathLst>
              </a:custGeom>
              <a:solidFill>
                <a:srgbClr val="A67C52"/>
              </a:solidFill>
              <a:ln w="9525">
                <a:noFill/>
                <a:round/>
              </a:ln>
            </p:spPr>
            <p:txBody>
              <a:bodyPr vert="horz" wrap="square" lIns="91440" tIns="45720" rIns="91440" bIns="45720" numCol="1" anchor="t" anchorCtr="0" compatLnSpc="1"/>
              <a:lstStyle/>
              <a:p>
                <a:endParaRPr lang="en-US"/>
              </a:p>
            </p:txBody>
          </p:sp>
          <p:sp>
            <p:nvSpPr>
              <p:cNvPr id="109" name="Freeform 3320"/>
              <p:cNvSpPr/>
              <p:nvPr/>
            </p:nvSpPr>
            <p:spPr bwMode="auto">
              <a:xfrm>
                <a:off x="4043362" y="3582987"/>
                <a:ext cx="52388" cy="53975"/>
              </a:xfrm>
              <a:custGeom>
                <a:avLst/>
                <a:gdLst/>
                <a:ahLst/>
                <a:cxnLst>
                  <a:cxn ang="0">
                    <a:pos x="5" y="50"/>
                  </a:cxn>
                  <a:cxn ang="0">
                    <a:pos x="5" y="50"/>
                  </a:cxn>
                  <a:cxn ang="0">
                    <a:pos x="2" y="44"/>
                  </a:cxn>
                  <a:cxn ang="0">
                    <a:pos x="0" y="39"/>
                  </a:cxn>
                  <a:cxn ang="0">
                    <a:pos x="0" y="31"/>
                  </a:cxn>
                  <a:cxn ang="0">
                    <a:pos x="0" y="23"/>
                  </a:cxn>
                  <a:cxn ang="0">
                    <a:pos x="4" y="16"/>
                  </a:cxn>
                  <a:cxn ang="0">
                    <a:pos x="8" y="8"/>
                  </a:cxn>
                  <a:cxn ang="0">
                    <a:pos x="18" y="3"/>
                  </a:cxn>
                  <a:cxn ang="0">
                    <a:pos x="18" y="3"/>
                  </a:cxn>
                  <a:cxn ang="0">
                    <a:pos x="30" y="0"/>
                  </a:cxn>
                  <a:cxn ang="0">
                    <a:pos x="38" y="1"/>
                  </a:cxn>
                  <a:cxn ang="0">
                    <a:pos x="46" y="5"/>
                  </a:cxn>
                  <a:cxn ang="0">
                    <a:pos x="51" y="10"/>
                  </a:cxn>
                  <a:cxn ang="0">
                    <a:pos x="56" y="14"/>
                  </a:cxn>
                  <a:cxn ang="0">
                    <a:pos x="59" y="21"/>
                  </a:cxn>
                  <a:cxn ang="0">
                    <a:pos x="61" y="26"/>
                  </a:cxn>
                  <a:cxn ang="0">
                    <a:pos x="61" y="26"/>
                  </a:cxn>
                  <a:cxn ang="0">
                    <a:pos x="62" y="26"/>
                  </a:cxn>
                  <a:cxn ang="0">
                    <a:pos x="64" y="29"/>
                  </a:cxn>
                  <a:cxn ang="0">
                    <a:pos x="67" y="36"/>
                  </a:cxn>
                  <a:cxn ang="0">
                    <a:pos x="67" y="36"/>
                  </a:cxn>
                  <a:cxn ang="0">
                    <a:pos x="67" y="40"/>
                  </a:cxn>
                  <a:cxn ang="0">
                    <a:pos x="67" y="44"/>
                  </a:cxn>
                  <a:cxn ang="0">
                    <a:pos x="64" y="47"/>
                  </a:cxn>
                  <a:cxn ang="0">
                    <a:pos x="52" y="18"/>
                  </a:cxn>
                  <a:cxn ang="0">
                    <a:pos x="52" y="18"/>
                  </a:cxn>
                  <a:cxn ang="0">
                    <a:pos x="49" y="16"/>
                  </a:cxn>
                  <a:cxn ang="0">
                    <a:pos x="43" y="10"/>
                  </a:cxn>
                  <a:cxn ang="0">
                    <a:pos x="39" y="8"/>
                  </a:cxn>
                  <a:cxn ang="0">
                    <a:pos x="33" y="6"/>
                  </a:cxn>
                  <a:cxn ang="0">
                    <a:pos x="26" y="6"/>
                  </a:cxn>
                  <a:cxn ang="0">
                    <a:pos x="20" y="8"/>
                  </a:cxn>
                  <a:cxn ang="0">
                    <a:pos x="20" y="8"/>
                  </a:cxn>
                  <a:cxn ang="0">
                    <a:pos x="15" y="11"/>
                  </a:cxn>
                  <a:cxn ang="0">
                    <a:pos x="10" y="16"/>
                  </a:cxn>
                  <a:cxn ang="0">
                    <a:pos x="7" y="21"/>
                  </a:cxn>
                  <a:cxn ang="0">
                    <a:pos x="5" y="26"/>
                  </a:cxn>
                  <a:cxn ang="0">
                    <a:pos x="5" y="34"/>
                  </a:cxn>
                  <a:cxn ang="0">
                    <a:pos x="5" y="37"/>
                  </a:cxn>
                  <a:cxn ang="0">
                    <a:pos x="18" y="67"/>
                  </a:cxn>
                  <a:cxn ang="0">
                    <a:pos x="18" y="67"/>
                  </a:cxn>
                  <a:cxn ang="0">
                    <a:pos x="15" y="67"/>
                  </a:cxn>
                  <a:cxn ang="0">
                    <a:pos x="12" y="65"/>
                  </a:cxn>
                  <a:cxn ang="0">
                    <a:pos x="8" y="62"/>
                  </a:cxn>
                  <a:cxn ang="0">
                    <a:pos x="5" y="53"/>
                  </a:cxn>
                  <a:cxn ang="0">
                    <a:pos x="5" y="53"/>
                  </a:cxn>
                  <a:cxn ang="0">
                    <a:pos x="4" y="52"/>
                  </a:cxn>
                  <a:cxn ang="0">
                    <a:pos x="5" y="50"/>
                  </a:cxn>
                </a:cxnLst>
                <a:rect l="0" t="0" r="r" b="b"/>
                <a:pathLst>
                  <a:path w="67" h="67">
                    <a:moveTo>
                      <a:pt x="5" y="50"/>
                    </a:moveTo>
                    <a:lnTo>
                      <a:pt x="5" y="50"/>
                    </a:lnTo>
                    <a:lnTo>
                      <a:pt x="2" y="44"/>
                    </a:lnTo>
                    <a:lnTo>
                      <a:pt x="0" y="39"/>
                    </a:lnTo>
                    <a:lnTo>
                      <a:pt x="0" y="31"/>
                    </a:lnTo>
                    <a:lnTo>
                      <a:pt x="0" y="23"/>
                    </a:lnTo>
                    <a:lnTo>
                      <a:pt x="4" y="16"/>
                    </a:lnTo>
                    <a:lnTo>
                      <a:pt x="8" y="8"/>
                    </a:lnTo>
                    <a:lnTo>
                      <a:pt x="18" y="3"/>
                    </a:lnTo>
                    <a:lnTo>
                      <a:pt x="18" y="3"/>
                    </a:lnTo>
                    <a:lnTo>
                      <a:pt x="30" y="0"/>
                    </a:lnTo>
                    <a:lnTo>
                      <a:pt x="38" y="1"/>
                    </a:lnTo>
                    <a:lnTo>
                      <a:pt x="46" y="5"/>
                    </a:lnTo>
                    <a:lnTo>
                      <a:pt x="51" y="10"/>
                    </a:lnTo>
                    <a:lnTo>
                      <a:pt x="56" y="14"/>
                    </a:lnTo>
                    <a:lnTo>
                      <a:pt x="59" y="21"/>
                    </a:lnTo>
                    <a:lnTo>
                      <a:pt x="61" y="26"/>
                    </a:lnTo>
                    <a:lnTo>
                      <a:pt x="61" y="26"/>
                    </a:lnTo>
                    <a:lnTo>
                      <a:pt x="62" y="26"/>
                    </a:lnTo>
                    <a:lnTo>
                      <a:pt x="64" y="29"/>
                    </a:lnTo>
                    <a:lnTo>
                      <a:pt x="67" y="36"/>
                    </a:lnTo>
                    <a:lnTo>
                      <a:pt x="67" y="36"/>
                    </a:lnTo>
                    <a:lnTo>
                      <a:pt x="67" y="40"/>
                    </a:lnTo>
                    <a:lnTo>
                      <a:pt x="67" y="44"/>
                    </a:lnTo>
                    <a:lnTo>
                      <a:pt x="64" y="47"/>
                    </a:lnTo>
                    <a:lnTo>
                      <a:pt x="52" y="18"/>
                    </a:lnTo>
                    <a:lnTo>
                      <a:pt x="52" y="18"/>
                    </a:lnTo>
                    <a:lnTo>
                      <a:pt x="49" y="16"/>
                    </a:lnTo>
                    <a:lnTo>
                      <a:pt x="43" y="10"/>
                    </a:lnTo>
                    <a:lnTo>
                      <a:pt x="39" y="8"/>
                    </a:lnTo>
                    <a:lnTo>
                      <a:pt x="33" y="6"/>
                    </a:lnTo>
                    <a:lnTo>
                      <a:pt x="26" y="6"/>
                    </a:lnTo>
                    <a:lnTo>
                      <a:pt x="20" y="8"/>
                    </a:lnTo>
                    <a:lnTo>
                      <a:pt x="20" y="8"/>
                    </a:lnTo>
                    <a:lnTo>
                      <a:pt x="15" y="11"/>
                    </a:lnTo>
                    <a:lnTo>
                      <a:pt x="10" y="16"/>
                    </a:lnTo>
                    <a:lnTo>
                      <a:pt x="7" y="21"/>
                    </a:lnTo>
                    <a:lnTo>
                      <a:pt x="5" y="26"/>
                    </a:lnTo>
                    <a:lnTo>
                      <a:pt x="5" y="34"/>
                    </a:lnTo>
                    <a:lnTo>
                      <a:pt x="5" y="37"/>
                    </a:lnTo>
                    <a:lnTo>
                      <a:pt x="18" y="67"/>
                    </a:lnTo>
                    <a:lnTo>
                      <a:pt x="18" y="67"/>
                    </a:lnTo>
                    <a:lnTo>
                      <a:pt x="15" y="67"/>
                    </a:lnTo>
                    <a:lnTo>
                      <a:pt x="12" y="65"/>
                    </a:lnTo>
                    <a:lnTo>
                      <a:pt x="8" y="62"/>
                    </a:lnTo>
                    <a:lnTo>
                      <a:pt x="5" y="53"/>
                    </a:lnTo>
                    <a:lnTo>
                      <a:pt x="5" y="53"/>
                    </a:lnTo>
                    <a:lnTo>
                      <a:pt x="4" y="52"/>
                    </a:lnTo>
                    <a:lnTo>
                      <a:pt x="5" y="50"/>
                    </a:lnTo>
                  </a:path>
                </a:pathLst>
              </a:custGeom>
              <a:noFill/>
              <a:ln w="9525">
                <a:noFill/>
                <a:round/>
              </a:ln>
            </p:spPr>
            <p:txBody>
              <a:bodyPr vert="horz" wrap="square" lIns="91440" tIns="45720" rIns="91440" bIns="45720" numCol="1" anchor="t" anchorCtr="0" compatLnSpc="1"/>
              <a:lstStyle/>
              <a:p>
                <a:endParaRPr lang="en-US"/>
              </a:p>
            </p:txBody>
          </p:sp>
          <p:sp>
            <p:nvSpPr>
              <p:cNvPr id="110" name="Freeform 3321"/>
              <p:cNvSpPr/>
              <p:nvPr/>
            </p:nvSpPr>
            <p:spPr bwMode="auto">
              <a:xfrm>
                <a:off x="4051300" y="3614737"/>
                <a:ext cx="14288" cy="22225"/>
              </a:xfrm>
              <a:custGeom>
                <a:avLst/>
                <a:gdLst/>
                <a:ahLst/>
                <a:cxnLst>
                  <a:cxn ang="0">
                    <a:pos x="18" y="23"/>
                  </a:cxn>
                  <a:cxn ang="0">
                    <a:pos x="18" y="23"/>
                  </a:cxn>
                  <a:cxn ang="0">
                    <a:pos x="18" y="24"/>
                  </a:cxn>
                  <a:cxn ang="0">
                    <a:pos x="18" y="26"/>
                  </a:cxn>
                  <a:cxn ang="0">
                    <a:pos x="11" y="28"/>
                  </a:cxn>
                  <a:cxn ang="0">
                    <a:pos x="11" y="28"/>
                  </a:cxn>
                  <a:cxn ang="0">
                    <a:pos x="10" y="28"/>
                  </a:cxn>
                  <a:cxn ang="0">
                    <a:pos x="8" y="26"/>
                  </a:cxn>
                  <a:cxn ang="0">
                    <a:pos x="0" y="6"/>
                  </a:cxn>
                  <a:cxn ang="0">
                    <a:pos x="0" y="6"/>
                  </a:cxn>
                  <a:cxn ang="0">
                    <a:pos x="0" y="3"/>
                  </a:cxn>
                  <a:cxn ang="0">
                    <a:pos x="1" y="1"/>
                  </a:cxn>
                  <a:cxn ang="0">
                    <a:pos x="6" y="0"/>
                  </a:cxn>
                  <a:cxn ang="0">
                    <a:pos x="6" y="0"/>
                  </a:cxn>
                  <a:cxn ang="0">
                    <a:pos x="8" y="0"/>
                  </a:cxn>
                  <a:cxn ang="0">
                    <a:pos x="10" y="1"/>
                  </a:cxn>
                  <a:cxn ang="0">
                    <a:pos x="18" y="23"/>
                  </a:cxn>
                </a:cxnLst>
                <a:rect l="0" t="0" r="r" b="b"/>
                <a:pathLst>
                  <a:path w="18" h="28">
                    <a:moveTo>
                      <a:pt x="18" y="23"/>
                    </a:moveTo>
                    <a:lnTo>
                      <a:pt x="18" y="23"/>
                    </a:lnTo>
                    <a:lnTo>
                      <a:pt x="18" y="24"/>
                    </a:lnTo>
                    <a:lnTo>
                      <a:pt x="18" y="26"/>
                    </a:lnTo>
                    <a:lnTo>
                      <a:pt x="11" y="28"/>
                    </a:lnTo>
                    <a:lnTo>
                      <a:pt x="11" y="28"/>
                    </a:lnTo>
                    <a:lnTo>
                      <a:pt x="10" y="28"/>
                    </a:lnTo>
                    <a:lnTo>
                      <a:pt x="8" y="26"/>
                    </a:lnTo>
                    <a:lnTo>
                      <a:pt x="0" y="6"/>
                    </a:lnTo>
                    <a:lnTo>
                      <a:pt x="0" y="6"/>
                    </a:lnTo>
                    <a:lnTo>
                      <a:pt x="0" y="3"/>
                    </a:lnTo>
                    <a:lnTo>
                      <a:pt x="1" y="1"/>
                    </a:lnTo>
                    <a:lnTo>
                      <a:pt x="6" y="0"/>
                    </a:lnTo>
                    <a:lnTo>
                      <a:pt x="6" y="0"/>
                    </a:lnTo>
                    <a:lnTo>
                      <a:pt x="8" y="0"/>
                    </a:lnTo>
                    <a:lnTo>
                      <a:pt x="10" y="1"/>
                    </a:lnTo>
                    <a:lnTo>
                      <a:pt x="18" y="23"/>
                    </a:lnTo>
                    <a:close/>
                  </a:path>
                </a:pathLst>
              </a:custGeom>
              <a:solidFill>
                <a:srgbClr val="A67C52"/>
              </a:solidFill>
              <a:ln w="9525">
                <a:noFill/>
                <a:round/>
              </a:ln>
            </p:spPr>
            <p:txBody>
              <a:bodyPr vert="horz" wrap="square" lIns="91440" tIns="45720" rIns="91440" bIns="45720" numCol="1" anchor="t" anchorCtr="0" compatLnSpc="1"/>
              <a:lstStyle/>
              <a:p>
                <a:endParaRPr lang="en-US"/>
              </a:p>
            </p:txBody>
          </p:sp>
          <p:sp>
            <p:nvSpPr>
              <p:cNvPr id="111" name="Freeform 3322"/>
              <p:cNvSpPr/>
              <p:nvPr/>
            </p:nvSpPr>
            <p:spPr bwMode="auto">
              <a:xfrm>
                <a:off x="4076700" y="3603625"/>
                <a:ext cx="15875" cy="22225"/>
              </a:xfrm>
              <a:custGeom>
                <a:avLst/>
                <a:gdLst/>
                <a:ahLst/>
                <a:cxnLst>
                  <a:cxn ang="0">
                    <a:pos x="19" y="23"/>
                  </a:cxn>
                  <a:cxn ang="0">
                    <a:pos x="19" y="23"/>
                  </a:cxn>
                  <a:cxn ang="0">
                    <a:pos x="19" y="24"/>
                  </a:cxn>
                  <a:cxn ang="0">
                    <a:pos x="18" y="26"/>
                  </a:cxn>
                  <a:cxn ang="0">
                    <a:pos x="11" y="27"/>
                  </a:cxn>
                  <a:cxn ang="0">
                    <a:pos x="11" y="27"/>
                  </a:cxn>
                  <a:cxn ang="0">
                    <a:pos x="9" y="27"/>
                  </a:cxn>
                  <a:cxn ang="0">
                    <a:pos x="8" y="27"/>
                  </a:cxn>
                  <a:cxn ang="0">
                    <a:pos x="0" y="6"/>
                  </a:cxn>
                  <a:cxn ang="0">
                    <a:pos x="0" y="6"/>
                  </a:cxn>
                  <a:cxn ang="0">
                    <a:pos x="0" y="3"/>
                  </a:cxn>
                  <a:cxn ang="0">
                    <a:pos x="1" y="3"/>
                  </a:cxn>
                  <a:cxn ang="0">
                    <a:pos x="6" y="0"/>
                  </a:cxn>
                  <a:cxn ang="0">
                    <a:pos x="6" y="0"/>
                  </a:cxn>
                  <a:cxn ang="0">
                    <a:pos x="8" y="0"/>
                  </a:cxn>
                  <a:cxn ang="0">
                    <a:pos x="9" y="1"/>
                  </a:cxn>
                  <a:cxn ang="0">
                    <a:pos x="19" y="23"/>
                  </a:cxn>
                </a:cxnLst>
                <a:rect l="0" t="0" r="r" b="b"/>
                <a:pathLst>
                  <a:path w="19" h="27">
                    <a:moveTo>
                      <a:pt x="19" y="23"/>
                    </a:moveTo>
                    <a:lnTo>
                      <a:pt x="19" y="23"/>
                    </a:lnTo>
                    <a:lnTo>
                      <a:pt x="19" y="24"/>
                    </a:lnTo>
                    <a:lnTo>
                      <a:pt x="18" y="26"/>
                    </a:lnTo>
                    <a:lnTo>
                      <a:pt x="11" y="27"/>
                    </a:lnTo>
                    <a:lnTo>
                      <a:pt x="11" y="27"/>
                    </a:lnTo>
                    <a:lnTo>
                      <a:pt x="9" y="27"/>
                    </a:lnTo>
                    <a:lnTo>
                      <a:pt x="8" y="27"/>
                    </a:lnTo>
                    <a:lnTo>
                      <a:pt x="0" y="6"/>
                    </a:lnTo>
                    <a:lnTo>
                      <a:pt x="0" y="6"/>
                    </a:lnTo>
                    <a:lnTo>
                      <a:pt x="0" y="3"/>
                    </a:lnTo>
                    <a:lnTo>
                      <a:pt x="1" y="3"/>
                    </a:lnTo>
                    <a:lnTo>
                      <a:pt x="6" y="0"/>
                    </a:lnTo>
                    <a:lnTo>
                      <a:pt x="6" y="0"/>
                    </a:lnTo>
                    <a:lnTo>
                      <a:pt x="8" y="0"/>
                    </a:lnTo>
                    <a:lnTo>
                      <a:pt x="9" y="1"/>
                    </a:lnTo>
                    <a:lnTo>
                      <a:pt x="19" y="23"/>
                    </a:lnTo>
                    <a:close/>
                  </a:path>
                </a:pathLst>
              </a:custGeom>
              <a:solidFill>
                <a:srgbClr val="A67C52"/>
              </a:solidFill>
              <a:ln w="9525">
                <a:noFill/>
                <a:round/>
              </a:ln>
            </p:spPr>
            <p:txBody>
              <a:bodyPr vert="horz" wrap="square" lIns="91440" tIns="45720" rIns="91440" bIns="45720" numCol="1" anchor="t" anchorCtr="0" compatLnSpc="1"/>
              <a:lstStyle/>
              <a:p>
                <a:endParaRPr lang="en-US"/>
              </a:p>
            </p:txBody>
          </p:sp>
          <p:sp>
            <p:nvSpPr>
              <p:cNvPr id="112" name="Freeform 3323"/>
              <p:cNvSpPr/>
              <p:nvPr/>
            </p:nvSpPr>
            <p:spPr bwMode="auto">
              <a:xfrm>
                <a:off x="4043362" y="3625850"/>
                <a:ext cx="4763" cy="6350"/>
              </a:xfrm>
              <a:custGeom>
                <a:avLst/>
                <a:gdLst/>
                <a:ahLst/>
                <a:cxnLst>
                  <a:cxn ang="0">
                    <a:pos x="2" y="0"/>
                  </a:cxn>
                  <a:cxn ang="0">
                    <a:pos x="5" y="9"/>
                  </a:cxn>
                  <a:cxn ang="0">
                    <a:pos x="5" y="9"/>
                  </a:cxn>
                  <a:cxn ang="0">
                    <a:pos x="3" y="9"/>
                  </a:cxn>
                  <a:cxn ang="0">
                    <a:pos x="2" y="7"/>
                  </a:cxn>
                  <a:cxn ang="0">
                    <a:pos x="0" y="5"/>
                  </a:cxn>
                  <a:cxn ang="0">
                    <a:pos x="0" y="5"/>
                  </a:cxn>
                  <a:cxn ang="0">
                    <a:pos x="0" y="4"/>
                  </a:cxn>
                  <a:cxn ang="0">
                    <a:pos x="0" y="2"/>
                  </a:cxn>
                  <a:cxn ang="0">
                    <a:pos x="2" y="0"/>
                  </a:cxn>
                  <a:cxn ang="0">
                    <a:pos x="2" y="0"/>
                  </a:cxn>
                </a:cxnLst>
                <a:rect l="0" t="0" r="r" b="b"/>
                <a:pathLst>
                  <a:path w="5" h="9">
                    <a:moveTo>
                      <a:pt x="2" y="0"/>
                    </a:moveTo>
                    <a:lnTo>
                      <a:pt x="5" y="9"/>
                    </a:lnTo>
                    <a:lnTo>
                      <a:pt x="5" y="9"/>
                    </a:lnTo>
                    <a:lnTo>
                      <a:pt x="3" y="9"/>
                    </a:lnTo>
                    <a:lnTo>
                      <a:pt x="2" y="7"/>
                    </a:lnTo>
                    <a:lnTo>
                      <a:pt x="0" y="5"/>
                    </a:lnTo>
                    <a:lnTo>
                      <a:pt x="0" y="5"/>
                    </a:lnTo>
                    <a:lnTo>
                      <a:pt x="0" y="4"/>
                    </a:lnTo>
                    <a:lnTo>
                      <a:pt x="0" y="2"/>
                    </a:lnTo>
                    <a:lnTo>
                      <a:pt x="2" y="0"/>
                    </a:lnTo>
                    <a:lnTo>
                      <a:pt x="2" y="0"/>
                    </a:lnTo>
                    <a:close/>
                  </a:path>
                </a:pathLst>
              </a:custGeom>
              <a:solidFill>
                <a:srgbClr val="A67C52"/>
              </a:solidFill>
              <a:ln w="9525">
                <a:noFill/>
                <a:round/>
              </a:ln>
            </p:spPr>
            <p:txBody>
              <a:bodyPr vert="horz" wrap="square" lIns="91440" tIns="45720" rIns="91440" bIns="45720" numCol="1" anchor="t" anchorCtr="0" compatLnSpc="1"/>
              <a:lstStyle/>
              <a:p>
                <a:endParaRPr lang="en-US"/>
              </a:p>
            </p:txBody>
          </p:sp>
          <p:sp>
            <p:nvSpPr>
              <p:cNvPr id="113" name="Freeform 3324"/>
              <p:cNvSpPr/>
              <p:nvPr/>
            </p:nvSpPr>
            <p:spPr bwMode="auto">
              <a:xfrm>
                <a:off x="4092575" y="3605212"/>
                <a:ext cx="4763" cy="7938"/>
              </a:xfrm>
              <a:custGeom>
                <a:avLst/>
                <a:gdLst/>
                <a:ahLst/>
                <a:cxnLst>
                  <a:cxn ang="0">
                    <a:pos x="0" y="0"/>
                  </a:cxn>
                  <a:cxn ang="0">
                    <a:pos x="3" y="10"/>
                  </a:cxn>
                  <a:cxn ang="0">
                    <a:pos x="3" y="10"/>
                  </a:cxn>
                  <a:cxn ang="0">
                    <a:pos x="5" y="9"/>
                  </a:cxn>
                  <a:cxn ang="0">
                    <a:pos x="5" y="7"/>
                  </a:cxn>
                  <a:cxn ang="0">
                    <a:pos x="5" y="4"/>
                  </a:cxn>
                  <a:cxn ang="0">
                    <a:pos x="5" y="4"/>
                  </a:cxn>
                  <a:cxn ang="0">
                    <a:pos x="3" y="2"/>
                  </a:cxn>
                  <a:cxn ang="0">
                    <a:pos x="1" y="2"/>
                  </a:cxn>
                  <a:cxn ang="0">
                    <a:pos x="0" y="0"/>
                  </a:cxn>
                  <a:cxn ang="0">
                    <a:pos x="0" y="0"/>
                  </a:cxn>
                </a:cxnLst>
                <a:rect l="0" t="0" r="r" b="b"/>
                <a:pathLst>
                  <a:path w="5" h="10">
                    <a:moveTo>
                      <a:pt x="0" y="0"/>
                    </a:moveTo>
                    <a:lnTo>
                      <a:pt x="3" y="10"/>
                    </a:lnTo>
                    <a:lnTo>
                      <a:pt x="3" y="10"/>
                    </a:lnTo>
                    <a:lnTo>
                      <a:pt x="5" y="9"/>
                    </a:lnTo>
                    <a:lnTo>
                      <a:pt x="5" y="7"/>
                    </a:lnTo>
                    <a:lnTo>
                      <a:pt x="5" y="4"/>
                    </a:lnTo>
                    <a:lnTo>
                      <a:pt x="5" y="4"/>
                    </a:lnTo>
                    <a:lnTo>
                      <a:pt x="3" y="2"/>
                    </a:lnTo>
                    <a:lnTo>
                      <a:pt x="1" y="2"/>
                    </a:lnTo>
                    <a:lnTo>
                      <a:pt x="0" y="0"/>
                    </a:lnTo>
                    <a:lnTo>
                      <a:pt x="0" y="0"/>
                    </a:lnTo>
                    <a:close/>
                  </a:path>
                </a:pathLst>
              </a:custGeom>
              <a:solidFill>
                <a:srgbClr val="A67C52"/>
              </a:solidFill>
              <a:ln w="9525">
                <a:noFill/>
                <a:round/>
              </a:ln>
            </p:spPr>
            <p:txBody>
              <a:bodyPr vert="horz" wrap="square" lIns="91440" tIns="45720" rIns="91440" bIns="45720" numCol="1" anchor="t" anchorCtr="0" compatLnSpc="1"/>
              <a:lstStyle/>
              <a:p>
                <a:endParaRPr lang="en-US"/>
              </a:p>
            </p:txBody>
          </p:sp>
          <p:sp>
            <p:nvSpPr>
              <p:cNvPr id="114" name="Freeform 3325"/>
              <p:cNvSpPr/>
              <p:nvPr/>
            </p:nvSpPr>
            <p:spPr bwMode="auto">
              <a:xfrm>
                <a:off x="4173537" y="3484562"/>
                <a:ext cx="127000" cy="104775"/>
              </a:xfrm>
              <a:custGeom>
                <a:avLst/>
                <a:gdLst/>
                <a:ahLst/>
                <a:cxnLst>
                  <a:cxn ang="0">
                    <a:pos x="42" y="35"/>
                  </a:cxn>
                  <a:cxn ang="0">
                    <a:pos x="0" y="20"/>
                  </a:cxn>
                  <a:cxn ang="0">
                    <a:pos x="11" y="48"/>
                  </a:cxn>
                  <a:cxn ang="0">
                    <a:pos x="47" y="132"/>
                  </a:cxn>
                  <a:cxn ang="0">
                    <a:pos x="159" y="87"/>
                  </a:cxn>
                  <a:cxn ang="0">
                    <a:pos x="124" y="0"/>
                  </a:cxn>
                  <a:cxn ang="0">
                    <a:pos x="42" y="35"/>
                  </a:cxn>
                </a:cxnLst>
                <a:rect l="0" t="0" r="r" b="b"/>
                <a:pathLst>
                  <a:path w="159" h="132">
                    <a:moveTo>
                      <a:pt x="42" y="35"/>
                    </a:moveTo>
                    <a:lnTo>
                      <a:pt x="0" y="20"/>
                    </a:lnTo>
                    <a:lnTo>
                      <a:pt x="11" y="48"/>
                    </a:lnTo>
                    <a:lnTo>
                      <a:pt x="47" y="132"/>
                    </a:lnTo>
                    <a:lnTo>
                      <a:pt x="159" y="87"/>
                    </a:lnTo>
                    <a:lnTo>
                      <a:pt x="124" y="0"/>
                    </a:lnTo>
                    <a:lnTo>
                      <a:pt x="42" y="35"/>
                    </a:lnTo>
                    <a:close/>
                  </a:path>
                </a:pathLst>
              </a:custGeom>
              <a:solidFill>
                <a:srgbClr val="D34658"/>
              </a:solidFill>
              <a:ln w="9525">
                <a:noFill/>
                <a:round/>
              </a:ln>
            </p:spPr>
            <p:txBody>
              <a:bodyPr vert="horz" wrap="square" lIns="91440" tIns="45720" rIns="91440" bIns="45720" numCol="1" anchor="t" anchorCtr="0" compatLnSpc="1"/>
              <a:lstStyle/>
              <a:p>
                <a:endParaRPr lang="en-US"/>
              </a:p>
            </p:txBody>
          </p:sp>
          <p:sp>
            <p:nvSpPr>
              <p:cNvPr id="115" name="Freeform 3326"/>
              <p:cNvSpPr>
                <a:spLocks noEditPoints="1"/>
              </p:cNvSpPr>
              <p:nvPr/>
            </p:nvSpPr>
            <p:spPr bwMode="auto">
              <a:xfrm>
                <a:off x="4202112" y="3513137"/>
                <a:ext cx="71438" cy="47625"/>
              </a:xfrm>
              <a:custGeom>
                <a:avLst/>
                <a:gdLst/>
                <a:ahLst/>
                <a:cxnLst>
                  <a:cxn ang="0">
                    <a:pos x="45" y="21"/>
                  </a:cxn>
                  <a:cxn ang="0">
                    <a:pos x="45" y="21"/>
                  </a:cxn>
                  <a:cxn ang="0">
                    <a:pos x="34" y="24"/>
                  </a:cxn>
                  <a:cxn ang="0">
                    <a:pos x="0" y="37"/>
                  </a:cxn>
                  <a:cxn ang="0">
                    <a:pos x="3" y="42"/>
                  </a:cxn>
                  <a:cxn ang="0">
                    <a:pos x="9" y="45"/>
                  </a:cxn>
                  <a:cxn ang="0">
                    <a:pos x="16" y="55"/>
                  </a:cxn>
                  <a:cxn ang="0">
                    <a:pos x="26" y="58"/>
                  </a:cxn>
                  <a:cxn ang="0">
                    <a:pos x="37" y="55"/>
                  </a:cxn>
                  <a:cxn ang="0">
                    <a:pos x="45" y="47"/>
                  </a:cxn>
                  <a:cxn ang="0">
                    <a:pos x="45" y="34"/>
                  </a:cxn>
                  <a:cxn ang="0">
                    <a:pos x="49" y="27"/>
                  </a:cxn>
                  <a:cxn ang="0">
                    <a:pos x="52" y="27"/>
                  </a:cxn>
                  <a:cxn ang="0">
                    <a:pos x="55" y="31"/>
                  </a:cxn>
                  <a:cxn ang="0">
                    <a:pos x="65" y="39"/>
                  </a:cxn>
                  <a:cxn ang="0">
                    <a:pos x="81" y="37"/>
                  </a:cxn>
                  <a:cxn ang="0">
                    <a:pos x="89" y="29"/>
                  </a:cxn>
                  <a:cxn ang="0">
                    <a:pos x="91" y="16"/>
                  </a:cxn>
                  <a:cxn ang="0">
                    <a:pos x="89" y="10"/>
                  </a:cxn>
                  <a:cxn ang="0">
                    <a:pos x="91" y="6"/>
                  </a:cxn>
                  <a:cxn ang="0">
                    <a:pos x="76" y="5"/>
                  </a:cxn>
                  <a:cxn ang="0">
                    <a:pos x="50" y="19"/>
                  </a:cxn>
                  <a:cxn ang="0">
                    <a:pos x="5" y="39"/>
                  </a:cxn>
                  <a:cxn ang="0">
                    <a:pos x="5" y="37"/>
                  </a:cxn>
                  <a:cxn ang="0">
                    <a:pos x="6" y="37"/>
                  </a:cxn>
                  <a:cxn ang="0">
                    <a:pos x="44" y="39"/>
                  </a:cxn>
                  <a:cxn ang="0">
                    <a:pos x="40" y="47"/>
                  </a:cxn>
                  <a:cxn ang="0">
                    <a:pos x="34" y="54"/>
                  </a:cxn>
                  <a:cxn ang="0">
                    <a:pos x="19" y="54"/>
                  </a:cxn>
                  <a:cxn ang="0">
                    <a:pos x="11" y="42"/>
                  </a:cxn>
                  <a:cxn ang="0">
                    <a:pos x="18" y="32"/>
                  </a:cxn>
                  <a:cxn ang="0">
                    <a:pos x="36" y="27"/>
                  </a:cxn>
                  <a:cxn ang="0">
                    <a:pos x="39" y="29"/>
                  </a:cxn>
                  <a:cxn ang="0">
                    <a:pos x="44" y="39"/>
                  </a:cxn>
                  <a:cxn ang="0">
                    <a:pos x="78" y="34"/>
                  </a:cxn>
                  <a:cxn ang="0">
                    <a:pos x="68" y="36"/>
                  </a:cxn>
                  <a:cxn ang="0">
                    <a:pos x="60" y="32"/>
                  </a:cxn>
                  <a:cxn ang="0">
                    <a:pos x="57" y="19"/>
                  </a:cxn>
                  <a:cxn ang="0">
                    <a:pos x="68" y="11"/>
                  </a:cxn>
                  <a:cxn ang="0">
                    <a:pos x="79" y="8"/>
                  </a:cxn>
                  <a:cxn ang="0">
                    <a:pos x="86" y="11"/>
                  </a:cxn>
                  <a:cxn ang="0">
                    <a:pos x="86" y="29"/>
                  </a:cxn>
                  <a:cxn ang="0">
                    <a:pos x="88" y="6"/>
                  </a:cxn>
                  <a:cxn ang="0">
                    <a:pos x="88" y="5"/>
                  </a:cxn>
                  <a:cxn ang="0">
                    <a:pos x="89" y="5"/>
                  </a:cxn>
                </a:cxnLst>
                <a:rect l="0" t="0" r="r" b="b"/>
                <a:pathLst>
                  <a:path w="91" h="58">
                    <a:moveTo>
                      <a:pt x="50" y="19"/>
                    </a:moveTo>
                    <a:lnTo>
                      <a:pt x="50" y="19"/>
                    </a:lnTo>
                    <a:lnTo>
                      <a:pt x="45" y="21"/>
                    </a:lnTo>
                    <a:lnTo>
                      <a:pt x="45" y="21"/>
                    </a:lnTo>
                    <a:lnTo>
                      <a:pt x="45" y="21"/>
                    </a:lnTo>
                    <a:lnTo>
                      <a:pt x="45" y="21"/>
                    </a:lnTo>
                    <a:lnTo>
                      <a:pt x="42" y="23"/>
                    </a:lnTo>
                    <a:lnTo>
                      <a:pt x="42" y="23"/>
                    </a:lnTo>
                    <a:lnTo>
                      <a:pt x="34" y="24"/>
                    </a:lnTo>
                    <a:lnTo>
                      <a:pt x="26" y="26"/>
                    </a:lnTo>
                    <a:lnTo>
                      <a:pt x="13" y="31"/>
                    </a:lnTo>
                    <a:lnTo>
                      <a:pt x="0" y="37"/>
                    </a:lnTo>
                    <a:lnTo>
                      <a:pt x="0" y="37"/>
                    </a:lnTo>
                    <a:lnTo>
                      <a:pt x="3" y="42"/>
                    </a:lnTo>
                    <a:lnTo>
                      <a:pt x="3" y="42"/>
                    </a:lnTo>
                    <a:lnTo>
                      <a:pt x="6" y="42"/>
                    </a:lnTo>
                    <a:lnTo>
                      <a:pt x="8" y="44"/>
                    </a:lnTo>
                    <a:lnTo>
                      <a:pt x="9" y="45"/>
                    </a:lnTo>
                    <a:lnTo>
                      <a:pt x="9" y="45"/>
                    </a:lnTo>
                    <a:lnTo>
                      <a:pt x="11" y="50"/>
                    </a:lnTo>
                    <a:lnTo>
                      <a:pt x="16" y="55"/>
                    </a:lnTo>
                    <a:lnTo>
                      <a:pt x="16" y="55"/>
                    </a:lnTo>
                    <a:lnTo>
                      <a:pt x="21" y="58"/>
                    </a:lnTo>
                    <a:lnTo>
                      <a:pt x="26" y="58"/>
                    </a:lnTo>
                    <a:lnTo>
                      <a:pt x="32" y="57"/>
                    </a:lnTo>
                    <a:lnTo>
                      <a:pt x="32" y="57"/>
                    </a:lnTo>
                    <a:lnTo>
                      <a:pt x="37" y="55"/>
                    </a:lnTo>
                    <a:lnTo>
                      <a:pt x="40" y="52"/>
                    </a:lnTo>
                    <a:lnTo>
                      <a:pt x="45" y="47"/>
                    </a:lnTo>
                    <a:lnTo>
                      <a:pt x="45" y="47"/>
                    </a:lnTo>
                    <a:lnTo>
                      <a:pt x="47" y="42"/>
                    </a:lnTo>
                    <a:lnTo>
                      <a:pt x="45" y="34"/>
                    </a:lnTo>
                    <a:lnTo>
                      <a:pt x="45" y="34"/>
                    </a:lnTo>
                    <a:lnTo>
                      <a:pt x="45" y="31"/>
                    </a:lnTo>
                    <a:lnTo>
                      <a:pt x="47" y="29"/>
                    </a:lnTo>
                    <a:lnTo>
                      <a:pt x="49" y="27"/>
                    </a:lnTo>
                    <a:lnTo>
                      <a:pt x="49" y="27"/>
                    </a:lnTo>
                    <a:lnTo>
                      <a:pt x="49" y="27"/>
                    </a:lnTo>
                    <a:lnTo>
                      <a:pt x="52" y="27"/>
                    </a:lnTo>
                    <a:lnTo>
                      <a:pt x="53" y="27"/>
                    </a:lnTo>
                    <a:lnTo>
                      <a:pt x="55" y="31"/>
                    </a:lnTo>
                    <a:lnTo>
                      <a:pt x="55" y="31"/>
                    </a:lnTo>
                    <a:lnTo>
                      <a:pt x="60" y="36"/>
                    </a:lnTo>
                    <a:lnTo>
                      <a:pt x="65" y="39"/>
                    </a:lnTo>
                    <a:lnTo>
                      <a:pt x="65" y="39"/>
                    </a:lnTo>
                    <a:lnTo>
                      <a:pt x="71" y="41"/>
                    </a:lnTo>
                    <a:lnTo>
                      <a:pt x="76" y="39"/>
                    </a:lnTo>
                    <a:lnTo>
                      <a:pt x="81" y="37"/>
                    </a:lnTo>
                    <a:lnTo>
                      <a:pt x="81" y="37"/>
                    </a:lnTo>
                    <a:lnTo>
                      <a:pt x="86" y="34"/>
                    </a:lnTo>
                    <a:lnTo>
                      <a:pt x="89" y="29"/>
                    </a:lnTo>
                    <a:lnTo>
                      <a:pt x="91" y="24"/>
                    </a:lnTo>
                    <a:lnTo>
                      <a:pt x="91" y="24"/>
                    </a:lnTo>
                    <a:lnTo>
                      <a:pt x="91" y="16"/>
                    </a:lnTo>
                    <a:lnTo>
                      <a:pt x="89" y="13"/>
                    </a:lnTo>
                    <a:lnTo>
                      <a:pt x="89" y="13"/>
                    </a:lnTo>
                    <a:lnTo>
                      <a:pt x="89" y="10"/>
                    </a:lnTo>
                    <a:lnTo>
                      <a:pt x="89" y="8"/>
                    </a:lnTo>
                    <a:lnTo>
                      <a:pt x="91" y="6"/>
                    </a:lnTo>
                    <a:lnTo>
                      <a:pt x="91" y="6"/>
                    </a:lnTo>
                    <a:lnTo>
                      <a:pt x="89" y="0"/>
                    </a:lnTo>
                    <a:lnTo>
                      <a:pt x="89" y="0"/>
                    </a:lnTo>
                    <a:lnTo>
                      <a:pt x="76" y="5"/>
                    </a:lnTo>
                    <a:lnTo>
                      <a:pt x="63" y="10"/>
                    </a:lnTo>
                    <a:lnTo>
                      <a:pt x="57" y="14"/>
                    </a:lnTo>
                    <a:lnTo>
                      <a:pt x="50" y="19"/>
                    </a:lnTo>
                    <a:lnTo>
                      <a:pt x="50" y="19"/>
                    </a:lnTo>
                    <a:close/>
                    <a:moveTo>
                      <a:pt x="5" y="39"/>
                    </a:moveTo>
                    <a:lnTo>
                      <a:pt x="5" y="39"/>
                    </a:lnTo>
                    <a:lnTo>
                      <a:pt x="3" y="39"/>
                    </a:lnTo>
                    <a:lnTo>
                      <a:pt x="3" y="39"/>
                    </a:lnTo>
                    <a:lnTo>
                      <a:pt x="5" y="37"/>
                    </a:lnTo>
                    <a:lnTo>
                      <a:pt x="5" y="37"/>
                    </a:lnTo>
                    <a:lnTo>
                      <a:pt x="6" y="37"/>
                    </a:lnTo>
                    <a:lnTo>
                      <a:pt x="6" y="37"/>
                    </a:lnTo>
                    <a:lnTo>
                      <a:pt x="5" y="39"/>
                    </a:lnTo>
                    <a:lnTo>
                      <a:pt x="5" y="39"/>
                    </a:lnTo>
                    <a:close/>
                    <a:moveTo>
                      <a:pt x="44" y="39"/>
                    </a:moveTo>
                    <a:lnTo>
                      <a:pt x="44" y="39"/>
                    </a:lnTo>
                    <a:lnTo>
                      <a:pt x="44" y="42"/>
                    </a:lnTo>
                    <a:lnTo>
                      <a:pt x="40" y="47"/>
                    </a:lnTo>
                    <a:lnTo>
                      <a:pt x="40" y="47"/>
                    </a:lnTo>
                    <a:lnTo>
                      <a:pt x="37" y="50"/>
                    </a:lnTo>
                    <a:lnTo>
                      <a:pt x="34" y="54"/>
                    </a:lnTo>
                    <a:lnTo>
                      <a:pt x="22" y="55"/>
                    </a:lnTo>
                    <a:lnTo>
                      <a:pt x="22" y="55"/>
                    </a:lnTo>
                    <a:lnTo>
                      <a:pt x="19" y="54"/>
                    </a:lnTo>
                    <a:lnTo>
                      <a:pt x="16" y="52"/>
                    </a:lnTo>
                    <a:lnTo>
                      <a:pt x="11" y="42"/>
                    </a:lnTo>
                    <a:lnTo>
                      <a:pt x="11" y="42"/>
                    </a:lnTo>
                    <a:lnTo>
                      <a:pt x="11" y="37"/>
                    </a:lnTo>
                    <a:lnTo>
                      <a:pt x="13" y="34"/>
                    </a:lnTo>
                    <a:lnTo>
                      <a:pt x="18" y="32"/>
                    </a:lnTo>
                    <a:lnTo>
                      <a:pt x="18" y="32"/>
                    </a:lnTo>
                    <a:lnTo>
                      <a:pt x="22" y="31"/>
                    </a:lnTo>
                    <a:lnTo>
                      <a:pt x="36" y="27"/>
                    </a:lnTo>
                    <a:lnTo>
                      <a:pt x="36" y="27"/>
                    </a:lnTo>
                    <a:lnTo>
                      <a:pt x="37" y="27"/>
                    </a:lnTo>
                    <a:lnTo>
                      <a:pt x="39" y="29"/>
                    </a:lnTo>
                    <a:lnTo>
                      <a:pt x="42" y="32"/>
                    </a:lnTo>
                    <a:lnTo>
                      <a:pt x="44" y="39"/>
                    </a:lnTo>
                    <a:lnTo>
                      <a:pt x="44" y="39"/>
                    </a:lnTo>
                    <a:close/>
                    <a:moveTo>
                      <a:pt x="86" y="29"/>
                    </a:moveTo>
                    <a:lnTo>
                      <a:pt x="86" y="29"/>
                    </a:lnTo>
                    <a:lnTo>
                      <a:pt x="78" y="34"/>
                    </a:lnTo>
                    <a:lnTo>
                      <a:pt x="71" y="36"/>
                    </a:lnTo>
                    <a:lnTo>
                      <a:pt x="68" y="36"/>
                    </a:lnTo>
                    <a:lnTo>
                      <a:pt x="68" y="36"/>
                    </a:lnTo>
                    <a:lnTo>
                      <a:pt x="62" y="34"/>
                    </a:lnTo>
                    <a:lnTo>
                      <a:pt x="60" y="32"/>
                    </a:lnTo>
                    <a:lnTo>
                      <a:pt x="60" y="32"/>
                    </a:lnTo>
                    <a:lnTo>
                      <a:pt x="57" y="26"/>
                    </a:lnTo>
                    <a:lnTo>
                      <a:pt x="55" y="23"/>
                    </a:lnTo>
                    <a:lnTo>
                      <a:pt x="57" y="19"/>
                    </a:lnTo>
                    <a:lnTo>
                      <a:pt x="58" y="18"/>
                    </a:lnTo>
                    <a:lnTo>
                      <a:pt x="58" y="18"/>
                    </a:lnTo>
                    <a:lnTo>
                      <a:pt x="68" y="11"/>
                    </a:lnTo>
                    <a:lnTo>
                      <a:pt x="75" y="8"/>
                    </a:lnTo>
                    <a:lnTo>
                      <a:pt x="75" y="8"/>
                    </a:lnTo>
                    <a:lnTo>
                      <a:pt x="79" y="8"/>
                    </a:lnTo>
                    <a:lnTo>
                      <a:pt x="83" y="8"/>
                    </a:lnTo>
                    <a:lnTo>
                      <a:pt x="86" y="11"/>
                    </a:lnTo>
                    <a:lnTo>
                      <a:pt x="86" y="11"/>
                    </a:lnTo>
                    <a:lnTo>
                      <a:pt x="88" y="21"/>
                    </a:lnTo>
                    <a:lnTo>
                      <a:pt x="88" y="26"/>
                    </a:lnTo>
                    <a:lnTo>
                      <a:pt x="86" y="29"/>
                    </a:lnTo>
                    <a:lnTo>
                      <a:pt x="86" y="29"/>
                    </a:lnTo>
                    <a:close/>
                    <a:moveTo>
                      <a:pt x="88" y="6"/>
                    </a:moveTo>
                    <a:lnTo>
                      <a:pt x="88" y="6"/>
                    </a:lnTo>
                    <a:lnTo>
                      <a:pt x="86" y="6"/>
                    </a:lnTo>
                    <a:lnTo>
                      <a:pt x="86" y="6"/>
                    </a:lnTo>
                    <a:lnTo>
                      <a:pt x="88" y="5"/>
                    </a:lnTo>
                    <a:lnTo>
                      <a:pt x="88" y="5"/>
                    </a:lnTo>
                    <a:lnTo>
                      <a:pt x="89" y="5"/>
                    </a:lnTo>
                    <a:lnTo>
                      <a:pt x="89" y="5"/>
                    </a:lnTo>
                    <a:lnTo>
                      <a:pt x="88" y="6"/>
                    </a:lnTo>
                    <a:lnTo>
                      <a:pt x="88" y="6"/>
                    </a:lnTo>
                    <a:close/>
                  </a:path>
                </a:pathLst>
              </a:custGeom>
              <a:solidFill>
                <a:srgbClr val="F9EEC0"/>
              </a:solidFill>
              <a:ln w="9525">
                <a:noFill/>
                <a:round/>
              </a:ln>
            </p:spPr>
            <p:txBody>
              <a:bodyPr vert="horz" wrap="square" lIns="91440" tIns="45720" rIns="91440" bIns="45720" numCol="1" anchor="t" anchorCtr="0" compatLnSpc="1"/>
              <a:lstStyle/>
              <a:p>
                <a:endParaRPr lang="en-US"/>
              </a:p>
            </p:txBody>
          </p:sp>
          <p:sp>
            <p:nvSpPr>
              <p:cNvPr id="116" name="Freeform 3327"/>
              <p:cNvSpPr/>
              <p:nvPr/>
            </p:nvSpPr>
            <p:spPr bwMode="auto">
              <a:xfrm>
                <a:off x="3970337" y="3392487"/>
                <a:ext cx="127000" cy="104775"/>
              </a:xfrm>
              <a:custGeom>
                <a:avLst/>
                <a:gdLst/>
                <a:ahLst/>
                <a:cxnLst>
                  <a:cxn ang="0">
                    <a:pos x="117" y="97"/>
                  </a:cxn>
                  <a:cxn ang="0">
                    <a:pos x="160" y="112"/>
                  </a:cxn>
                  <a:cxn ang="0">
                    <a:pos x="148" y="84"/>
                  </a:cxn>
                  <a:cxn ang="0">
                    <a:pos x="113" y="0"/>
                  </a:cxn>
                  <a:cxn ang="0">
                    <a:pos x="0" y="47"/>
                  </a:cxn>
                  <a:cxn ang="0">
                    <a:pos x="36" y="132"/>
                  </a:cxn>
                  <a:cxn ang="0">
                    <a:pos x="117" y="97"/>
                  </a:cxn>
                </a:cxnLst>
                <a:rect l="0" t="0" r="r" b="b"/>
                <a:pathLst>
                  <a:path w="160" h="132">
                    <a:moveTo>
                      <a:pt x="117" y="97"/>
                    </a:moveTo>
                    <a:lnTo>
                      <a:pt x="160" y="112"/>
                    </a:lnTo>
                    <a:lnTo>
                      <a:pt x="148" y="84"/>
                    </a:lnTo>
                    <a:lnTo>
                      <a:pt x="113" y="0"/>
                    </a:lnTo>
                    <a:lnTo>
                      <a:pt x="0" y="47"/>
                    </a:lnTo>
                    <a:lnTo>
                      <a:pt x="36" y="132"/>
                    </a:lnTo>
                    <a:lnTo>
                      <a:pt x="117" y="97"/>
                    </a:lnTo>
                    <a:close/>
                  </a:path>
                </a:pathLst>
              </a:custGeom>
              <a:solidFill>
                <a:srgbClr val="FF6666"/>
              </a:solidFill>
              <a:ln w="9525">
                <a:noFill/>
                <a:round/>
              </a:ln>
            </p:spPr>
            <p:txBody>
              <a:bodyPr vert="horz" wrap="square" lIns="91440" tIns="45720" rIns="91440" bIns="45720" numCol="1" anchor="t" anchorCtr="0" compatLnSpc="1"/>
              <a:lstStyle/>
              <a:p>
                <a:endParaRPr lang="en-US"/>
              </a:p>
            </p:txBody>
          </p:sp>
          <p:sp>
            <p:nvSpPr>
              <p:cNvPr id="117" name="Freeform 3328"/>
              <p:cNvSpPr/>
              <p:nvPr/>
            </p:nvSpPr>
            <p:spPr bwMode="auto">
              <a:xfrm>
                <a:off x="4005262" y="3419475"/>
                <a:ext cx="31750" cy="20638"/>
              </a:xfrm>
              <a:custGeom>
                <a:avLst/>
                <a:gdLst/>
                <a:ahLst/>
                <a:cxnLst>
                  <a:cxn ang="0">
                    <a:pos x="5" y="8"/>
                  </a:cxn>
                  <a:cxn ang="0">
                    <a:pos x="25" y="0"/>
                  </a:cxn>
                  <a:cxn ang="0">
                    <a:pos x="25" y="0"/>
                  </a:cxn>
                  <a:cxn ang="0">
                    <a:pos x="26" y="0"/>
                  </a:cxn>
                  <a:cxn ang="0">
                    <a:pos x="28" y="0"/>
                  </a:cxn>
                  <a:cxn ang="0">
                    <a:pos x="29" y="2"/>
                  </a:cxn>
                  <a:cxn ang="0">
                    <a:pos x="31" y="5"/>
                  </a:cxn>
                  <a:cxn ang="0">
                    <a:pos x="34" y="3"/>
                  </a:cxn>
                  <a:cxn ang="0">
                    <a:pos x="34" y="3"/>
                  </a:cxn>
                  <a:cxn ang="0">
                    <a:pos x="34" y="3"/>
                  </a:cxn>
                  <a:cxn ang="0">
                    <a:pos x="38" y="5"/>
                  </a:cxn>
                  <a:cxn ang="0">
                    <a:pos x="39" y="8"/>
                  </a:cxn>
                  <a:cxn ang="0">
                    <a:pos x="39" y="8"/>
                  </a:cxn>
                  <a:cxn ang="0">
                    <a:pos x="39" y="8"/>
                  </a:cxn>
                  <a:cxn ang="0">
                    <a:pos x="39" y="11"/>
                  </a:cxn>
                  <a:cxn ang="0">
                    <a:pos x="3" y="26"/>
                  </a:cxn>
                  <a:cxn ang="0">
                    <a:pos x="3" y="26"/>
                  </a:cxn>
                  <a:cxn ang="0">
                    <a:pos x="2" y="26"/>
                  </a:cxn>
                  <a:cxn ang="0">
                    <a:pos x="0" y="23"/>
                  </a:cxn>
                  <a:cxn ang="0">
                    <a:pos x="0" y="18"/>
                  </a:cxn>
                  <a:cxn ang="0">
                    <a:pos x="0" y="18"/>
                  </a:cxn>
                  <a:cxn ang="0">
                    <a:pos x="0" y="18"/>
                  </a:cxn>
                  <a:cxn ang="0">
                    <a:pos x="2" y="16"/>
                  </a:cxn>
                  <a:cxn ang="0">
                    <a:pos x="5" y="15"/>
                  </a:cxn>
                  <a:cxn ang="0">
                    <a:pos x="3" y="11"/>
                  </a:cxn>
                  <a:cxn ang="0">
                    <a:pos x="3" y="11"/>
                  </a:cxn>
                  <a:cxn ang="0">
                    <a:pos x="3" y="10"/>
                  </a:cxn>
                  <a:cxn ang="0">
                    <a:pos x="5" y="8"/>
                  </a:cxn>
                </a:cxnLst>
                <a:rect l="0" t="0" r="r" b="b"/>
                <a:pathLst>
                  <a:path w="39" h="26">
                    <a:moveTo>
                      <a:pt x="5" y="8"/>
                    </a:moveTo>
                    <a:lnTo>
                      <a:pt x="25" y="0"/>
                    </a:lnTo>
                    <a:lnTo>
                      <a:pt x="25" y="0"/>
                    </a:lnTo>
                    <a:lnTo>
                      <a:pt x="26" y="0"/>
                    </a:lnTo>
                    <a:lnTo>
                      <a:pt x="28" y="0"/>
                    </a:lnTo>
                    <a:lnTo>
                      <a:pt x="29" y="2"/>
                    </a:lnTo>
                    <a:lnTo>
                      <a:pt x="31" y="5"/>
                    </a:lnTo>
                    <a:lnTo>
                      <a:pt x="34" y="3"/>
                    </a:lnTo>
                    <a:lnTo>
                      <a:pt x="34" y="3"/>
                    </a:lnTo>
                    <a:lnTo>
                      <a:pt x="34" y="3"/>
                    </a:lnTo>
                    <a:lnTo>
                      <a:pt x="38" y="5"/>
                    </a:lnTo>
                    <a:lnTo>
                      <a:pt x="39" y="8"/>
                    </a:lnTo>
                    <a:lnTo>
                      <a:pt x="39" y="8"/>
                    </a:lnTo>
                    <a:lnTo>
                      <a:pt x="39" y="8"/>
                    </a:lnTo>
                    <a:lnTo>
                      <a:pt x="39" y="11"/>
                    </a:lnTo>
                    <a:lnTo>
                      <a:pt x="3" y="26"/>
                    </a:lnTo>
                    <a:lnTo>
                      <a:pt x="3" y="26"/>
                    </a:lnTo>
                    <a:lnTo>
                      <a:pt x="2" y="26"/>
                    </a:lnTo>
                    <a:lnTo>
                      <a:pt x="0" y="23"/>
                    </a:lnTo>
                    <a:lnTo>
                      <a:pt x="0" y="18"/>
                    </a:lnTo>
                    <a:lnTo>
                      <a:pt x="0" y="18"/>
                    </a:lnTo>
                    <a:lnTo>
                      <a:pt x="0" y="18"/>
                    </a:lnTo>
                    <a:lnTo>
                      <a:pt x="2" y="16"/>
                    </a:lnTo>
                    <a:lnTo>
                      <a:pt x="5" y="15"/>
                    </a:lnTo>
                    <a:lnTo>
                      <a:pt x="3" y="11"/>
                    </a:lnTo>
                    <a:lnTo>
                      <a:pt x="3" y="11"/>
                    </a:lnTo>
                    <a:lnTo>
                      <a:pt x="3" y="10"/>
                    </a:lnTo>
                    <a:lnTo>
                      <a:pt x="5" y="8"/>
                    </a:lnTo>
                    <a:close/>
                  </a:path>
                </a:pathLst>
              </a:custGeom>
              <a:solidFill>
                <a:srgbClr val="F9EEC0"/>
              </a:solidFill>
              <a:ln w="9525">
                <a:noFill/>
                <a:round/>
              </a:ln>
            </p:spPr>
            <p:txBody>
              <a:bodyPr vert="horz" wrap="square" lIns="91440" tIns="45720" rIns="91440" bIns="45720" numCol="1" anchor="t" anchorCtr="0" compatLnSpc="1"/>
              <a:lstStyle/>
              <a:p>
                <a:endParaRPr lang="en-US"/>
              </a:p>
            </p:txBody>
          </p:sp>
          <p:sp>
            <p:nvSpPr>
              <p:cNvPr id="118" name="Freeform 3329"/>
              <p:cNvSpPr/>
              <p:nvPr/>
            </p:nvSpPr>
            <p:spPr bwMode="auto">
              <a:xfrm>
                <a:off x="4005262" y="3419475"/>
                <a:ext cx="31750" cy="20638"/>
              </a:xfrm>
              <a:custGeom>
                <a:avLst/>
                <a:gdLst/>
                <a:ahLst/>
                <a:cxnLst>
                  <a:cxn ang="0">
                    <a:pos x="5" y="8"/>
                  </a:cxn>
                  <a:cxn ang="0">
                    <a:pos x="25" y="0"/>
                  </a:cxn>
                  <a:cxn ang="0">
                    <a:pos x="25" y="0"/>
                  </a:cxn>
                  <a:cxn ang="0">
                    <a:pos x="26" y="0"/>
                  </a:cxn>
                  <a:cxn ang="0">
                    <a:pos x="28" y="0"/>
                  </a:cxn>
                  <a:cxn ang="0">
                    <a:pos x="29" y="2"/>
                  </a:cxn>
                  <a:cxn ang="0">
                    <a:pos x="31" y="5"/>
                  </a:cxn>
                  <a:cxn ang="0">
                    <a:pos x="34" y="3"/>
                  </a:cxn>
                  <a:cxn ang="0">
                    <a:pos x="34" y="3"/>
                  </a:cxn>
                  <a:cxn ang="0">
                    <a:pos x="34" y="3"/>
                  </a:cxn>
                  <a:cxn ang="0">
                    <a:pos x="38" y="5"/>
                  </a:cxn>
                  <a:cxn ang="0">
                    <a:pos x="39" y="8"/>
                  </a:cxn>
                  <a:cxn ang="0">
                    <a:pos x="39" y="8"/>
                  </a:cxn>
                  <a:cxn ang="0">
                    <a:pos x="39" y="8"/>
                  </a:cxn>
                  <a:cxn ang="0">
                    <a:pos x="39" y="11"/>
                  </a:cxn>
                  <a:cxn ang="0">
                    <a:pos x="3" y="26"/>
                  </a:cxn>
                  <a:cxn ang="0">
                    <a:pos x="3" y="26"/>
                  </a:cxn>
                  <a:cxn ang="0">
                    <a:pos x="2" y="26"/>
                  </a:cxn>
                  <a:cxn ang="0">
                    <a:pos x="0" y="23"/>
                  </a:cxn>
                  <a:cxn ang="0">
                    <a:pos x="0" y="18"/>
                  </a:cxn>
                  <a:cxn ang="0">
                    <a:pos x="0" y="18"/>
                  </a:cxn>
                  <a:cxn ang="0">
                    <a:pos x="0" y="18"/>
                  </a:cxn>
                  <a:cxn ang="0">
                    <a:pos x="2" y="16"/>
                  </a:cxn>
                  <a:cxn ang="0">
                    <a:pos x="5" y="15"/>
                  </a:cxn>
                  <a:cxn ang="0">
                    <a:pos x="3" y="11"/>
                  </a:cxn>
                  <a:cxn ang="0">
                    <a:pos x="3" y="11"/>
                  </a:cxn>
                  <a:cxn ang="0">
                    <a:pos x="3" y="10"/>
                  </a:cxn>
                  <a:cxn ang="0">
                    <a:pos x="5" y="8"/>
                  </a:cxn>
                </a:cxnLst>
                <a:rect l="0" t="0" r="r" b="b"/>
                <a:pathLst>
                  <a:path w="39" h="26">
                    <a:moveTo>
                      <a:pt x="5" y="8"/>
                    </a:moveTo>
                    <a:lnTo>
                      <a:pt x="25" y="0"/>
                    </a:lnTo>
                    <a:lnTo>
                      <a:pt x="25" y="0"/>
                    </a:lnTo>
                    <a:lnTo>
                      <a:pt x="26" y="0"/>
                    </a:lnTo>
                    <a:lnTo>
                      <a:pt x="28" y="0"/>
                    </a:lnTo>
                    <a:lnTo>
                      <a:pt x="29" y="2"/>
                    </a:lnTo>
                    <a:lnTo>
                      <a:pt x="31" y="5"/>
                    </a:lnTo>
                    <a:lnTo>
                      <a:pt x="34" y="3"/>
                    </a:lnTo>
                    <a:lnTo>
                      <a:pt x="34" y="3"/>
                    </a:lnTo>
                    <a:lnTo>
                      <a:pt x="34" y="3"/>
                    </a:lnTo>
                    <a:lnTo>
                      <a:pt x="38" y="5"/>
                    </a:lnTo>
                    <a:lnTo>
                      <a:pt x="39" y="8"/>
                    </a:lnTo>
                    <a:lnTo>
                      <a:pt x="39" y="8"/>
                    </a:lnTo>
                    <a:lnTo>
                      <a:pt x="39" y="8"/>
                    </a:lnTo>
                    <a:lnTo>
                      <a:pt x="39" y="11"/>
                    </a:lnTo>
                    <a:lnTo>
                      <a:pt x="3" y="26"/>
                    </a:lnTo>
                    <a:lnTo>
                      <a:pt x="3" y="26"/>
                    </a:lnTo>
                    <a:lnTo>
                      <a:pt x="2" y="26"/>
                    </a:lnTo>
                    <a:lnTo>
                      <a:pt x="0" y="23"/>
                    </a:lnTo>
                    <a:lnTo>
                      <a:pt x="0" y="18"/>
                    </a:lnTo>
                    <a:lnTo>
                      <a:pt x="0" y="18"/>
                    </a:lnTo>
                    <a:lnTo>
                      <a:pt x="0" y="18"/>
                    </a:lnTo>
                    <a:lnTo>
                      <a:pt x="2" y="16"/>
                    </a:lnTo>
                    <a:lnTo>
                      <a:pt x="5" y="15"/>
                    </a:lnTo>
                    <a:lnTo>
                      <a:pt x="3" y="11"/>
                    </a:lnTo>
                    <a:lnTo>
                      <a:pt x="3" y="11"/>
                    </a:lnTo>
                    <a:lnTo>
                      <a:pt x="3" y="10"/>
                    </a:lnTo>
                    <a:lnTo>
                      <a:pt x="5" y="8"/>
                    </a:lnTo>
                  </a:path>
                </a:pathLst>
              </a:custGeom>
              <a:noFill/>
              <a:ln w="9525">
                <a:noFill/>
                <a:round/>
              </a:ln>
            </p:spPr>
            <p:txBody>
              <a:bodyPr vert="horz" wrap="square" lIns="91440" tIns="45720" rIns="91440" bIns="45720" numCol="1" anchor="t" anchorCtr="0" compatLnSpc="1"/>
              <a:lstStyle/>
              <a:p>
                <a:endParaRPr lang="en-US"/>
              </a:p>
            </p:txBody>
          </p:sp>
          <p:sp>
            <p:nvSpPr>
              <p:cNvPr id="119" name="Freeform 3330"/>
              <p:cNvSpPr>
                <a:spLocks noEditPoints="1"/>
              </p:cNvSpPr>
              <p:nvPr/>
            </p:nvSpPr>
            <p:spPr bwMode="auto">
              <a:xfrm>
                <a:off x="4010025" y="3432175"/>
                <a:ext cx="34925" cy="39688"/>
              </a:xfrm>
              <a:custGeom>
                <a:avLst/>
                <a:gdLst/>
                <a:ahLst/>
                <a:cxnLst>
                  <a:cxn ang="0">
                    <a:pos x="35" y="26"/>
                  </a:cxn>
                  <a:cxn ang="0">
                    <a:pos x="16" y="34"/>
                  </a:cxn>
                  <a:cxn ang="0">
                    <a:pos x="9" y="23"/>
                  </a:cxn>
                  <a:cxn ang="0">
                    <a:pos x="32" y="13"/>
                  </a:cxn>
                  <a:cxn ang="0">
                    <a:pos x="35" y="26"/>
                  </a:cxn>
                  <a:cxn ang="0">
                    <a:pos x="32" y="0"/>
                  </a:cxn>
                  <a:cxn ang="0">
                    <a:pos x="0" y="13"/>
                  </a:cxn>
                  <a:cxn ang="0">
                    <a:pos x="19" y="49"/>
                  </a:cxn>
                  <a:cxn ang="0">
                    <a:pos x="19" y="49"/>
                  </a:cxn>
                  <a:cxn ang="0">
                    <a:pos x="19" y="51"/>
                  </a:cxn>
                  <a:cxn ang="0">
                    <a:pos x="21" y="51"/>
                  </a:cxn>
                  <a:cxn ang="0">
                    <a:pos x="22" y="51"/>
                  </a:cxn>
                  <a:cxn ang="0">
                    <a:pos x="44" y="41"/>
                  </a:cxn>
                  <a:cxn ang="0">
                    <a:pos x="44" y="41"/>
                  </a:cxn>
                  <a:cxn ang="0">
                    <a:pos x="44" y="39"/>
                  </a:cxn>
                  <a:cxn ang="0">
                    <a:pos x="44" y="38"/>
                  </a:cxn>
                  <a:cxn ang="0">
                    <a:pos x="32" y="0"/>
                  </a:cxn>
                </a:cxnLst>
                <a:rect l="0" t="0" r="r" b="b"/>
                <a:pathLst>
                  <a:path w="44" h="51">
                    <a:moveTo>
                      <a:pt x="35" y="26"/>
                    </a:moveTo>
                    <a:lnTo>
                      <a:pt x="16" y="34"/>
                    </a:lnTo>
                    <a:lnTo>
                      <a:pt x="9" y="23"/>
                    </a:lnTo>
                    <a:lnTo>
                      <a:pt x="32" y="13"/>
                    </a:lnTo>
                    <a:lnTo>
                      <a:pt x="35" y="26"/>
                    </a:lnTo>
                    <a:close/>
                    <a:moveTo>
                      <a:pt x="32" y="0"/>
                    </a:moveTo>
                    <a:lnTo>
                      <a:pt x="0" y="13"/>
                    </a:lnTo>
                    <a:lnTo>
                      <a:pt x="19" y="49"/>
                    </a:lnTo>
                    <a:lnTo>
                      <a:pt x="19" y="49"/>
                    </a:lnTo>
                    <a:lnTo>
                      <a:pt x="19" y="51"/>
                    </a:lnTo>
                    <a:lnTo>
                      <a:pt x="21" y="51"/>
                    </a:lnTo>
                    <a:lnTo>
                      <a:pt x="22" y="51"/>
                    </a:lnTo>
                    <a:lnTo>
                      <a:pt x="44" y="41"/>
                    </a:lnTo>
                    <a:lnTo>
                      <a:pt x="44" y="41"/>
                    </a:lnTo>
                    <a:lnTo>
                      <a:pt x="44" y="39"/>
                    </a:lnTo>
                    <a:lnTo>
                      <a:pt x="44" y="38"/>
                    </a:lnTo>
                    <a:lnTo>
                      <a:pt x="32" y="0"/>
                    </a:lnTo>
                    <a:close/>
                  </a:path>
                </a:pathLst>
              </a:custGeom>
              <a:solidFill>
                <a:srgbClr val="F9EEC0"/>
              </a:solidFill>
              <a:ln w="9525">
                <a:noFill/>
                <a:round/>
              </a:ln>
            </p:spPr>
            <p:txBody>
              <a:bodyPr vert="horz" wrap="square" lIns="91440" tIns="45720" rIns="91440" bIns="45720" numCol="1" anchor="t" anchorCtr="0" compatLnSpc="1"/>
              <a:lstStyle/>
              <a:p>
                <a:endParaRPr lang="en-US"/>
              </a:p>
            </p:txBody>
          </p:sp>
          <p:sp>
            <p:nvSpPr>
              <p:cNvPr id="120" name="Freeform 3331"/>
              <p:cNvSpPr/>
              <p:nvPr/>
            </p:nvSpPr>
            <p:spPr bwMode="auto">
              <a:xfrm>
                <a:off x="4189412" y="3302000"/>
                <a:ext cx="125413" cy="104775"/>
              </a:xfrm>
              <a:custGeom>
                <a:avLst/>
                <a:gdLst/>
                <a:ahLst/>
                <a:cxnLst>
                  <a:cxn ang="0">
                    <a:pos x="116" y="97"/>
                  </a:cxn>
                  <a:cxn ang="0">
                    <a:pos x="158" y="112"/>
                  </a:cxn>
                  <a:cxn ang="0">
                    <a:pos x="147" y="86"/>
                  </a:cxn>
                  <a:cxn ang="0">
                    <a:pos x="113" y="0"/>
                  </a:cxn>
                  <a:cxn ang="0">
                    <a:pos x="0" y="47"/>
                  </a:cxn>
                  <a:cxn ang="0">
                    <a:pos x="35" y="132"/>
                  </a:cxn>
                  <a:cxn ang="0">
                    <a:pos x="116" y="97"/>
                  </a:cxn>
                </a:cxnLst>
                <a:rect l="0" t="0" r="r" b="b"/>
                <a:pathLst>
                  <a:path w="158" h="132">
                    <a:moveTo>
                      <a:pt x="116" y="97"/>
                    </a:moveTo>
                    <a:lnTo>
                      <a:pt x="158" y="112"/>
                    </a:lnTo>
                    <a:lnTo>
                      <a:pt x="147" y="86"/>
                    </a:lnTo>
                    <a:lnTo>
                      <a:pt x="113" y="0"/>
                    </a:lnTo>
                    <a:lnTo>
                      <a:pt x="0" y="47"/>
                    </a:lnTo>
                    <a:lnTo>
                      <a:pt x="35" y="132"/>
                    </a:lnTo>
                    <a:lnTo>
                      <a:pt x="116" y="97"/>
                    </a:lnTo>
                    <a:close/>
                  </a:path>
                </a:pathLst>
              </a:custGeom>
              <a:solidFill>
                <a:srgbClr val="FFFF66"/>
              </a:solidFill>
              <a:ln w="9525">
                <a:noFill/>
                <a:round/>
              </a:ln>
            </p:spPr>
            <p:txBody>
              <a:bodyPr vert="horz" wrap="square" lIns="91440" tIns="45720" rIns="91440" bIns="45720" numCol="1" anchor="t" anchorCtr="0" compatLnSpc="1"/>
              <a:lstStyle/>
              <a:p>
                <a:endParaRPr lang="en-US"/>
              </a:p>
            </p:txBody>
          </p:sp>
          <p:sp>
            <p:nvSpPr>
              <p:cNvPr id="121" name="Freeform 3332"/>
              <p:cNvSpPr>
                <a:spLocks noEditPoints="1"/>
              </p:cNvSpPr>
              <p:nvPr/>
            </p:nvSpPr>
            <p:spPr bwMode="auto">
              <a:xfrm>
                <a:off x="4214812" y="3324225"/>
                <a:ext cx="61913" cy="61913"/>
              </a:xfrm>
              <a:custGeom>
                <a:avLst/>
                <a:gdLst/>
                <a:ahLst/>
                <a:cxnLst>
                  <a:cxn ang="0">
                    <a:pos x="55" y="0"/>
                  </a:cxn>
                  <a:cxn ang="0">
                    <a:pos x="3" y="22"/>
                  </a:cxn>
                  <a:cxn ang="0">
                    <a:pos x="3" y="22"/>
                  </a:cxn>
                  <a:cxn ang="0">
                    <a:pos x="0" y="25"/>
                  </a:cxn>
                  <a:cxn ang="0">
                    <a:pos x="0" y="30"/>
                  </a:cxn>
                  <a:cxn ang="0">
                    <a:pos x="15" y="66"/>
                  </a:cxn>
                  <a:cxn ang="0">
                    <a:pos x="15" y="66"/>
                  </a:cxn>
                  <a:cxn ang="0">
                    <a:pos x="18" y="69"/>
                  </a:cxn>
                  <a:cxn ang="0">
                    <a:pos x="23" y="69"/>
                  </a:cxn>
                  <a:cxn ang="0">
                    <a:pos x="44" y="59"/>
                  </a:cxn>
                  <a:cxn ang="0">
                    <a:pos x="47" y="67"/>
                  </a:cxn>
                  <a:cxn ang="0">
                    <a:pos x="28" y="77"/>
                  </a:cxn>
                  <a:cxn ang="0">
                    <a:pos x="28" y="79"/>
                  </a:cxn>
                  <a:cxn ang="0">
                    <a:pos x="77" y="57"/>
                  </a:cxn>
                  <a:cxn ang="0">
                    <a:pos x="77" y="56"/>
                  </a:cxn>
                  <a:cxn ang="0">
                    <a:pos x="55" y="64"/>
                  </a:cxn>
                  <a:cxn ang="0">
                    <a:pos x="52" y="56"/>
                  </a:cxn>
                  <a:cxn ang="0">
                    <a:pos x="75" y="46"/>
                  </a:cxn>
                  <a:cxn ang="0">
                    <a:pos x="75" y="46"/>
                  </a:cxn>
                  <a:cxn ang="0">
                    <a:pos x="78" y="44"/>
                  </a:cxn>
                  <a:cxn ang="0">
                    <a:pos x="78" y="39"/>
                  </a:cxn>
                  <a:cxn ang="0">
                    <a:pos x="63" y="4"/>
                  </a:cxn>
                  <a:cxn ang="0">
                    <a:pos x="63" y="4"/>
                  </a:cxn>
                  <a:cxn ang="0">
                    <a:pos x="60" y="0"/>
                  </a:cxn>
                  <a:cxn ang="0">
                    <a:pos x="55" y="0"/>
                  </a:cxn>
                  <a:cxn ang="0">
                    <a:pos x="55" y="0"/>
                  </a:cxn>
                  <a:cxn ang="0">
                    <a:pos x="44" y="54"/>
                  </a:cxn>
                  <a:cxn ang="0">
                    <a:pos x="44" y="54"/>
                  </a:cxn>
                  <a:cxn ang="0">
                    <a:pos x="44" y="53"/>
                  </a:cxn>
                  <a:cxn ang="0">
                    <a:pos x="46" y="51"/>
                  </a:cxn>
                  <a:cxn ang="0">
                    <a:pos x="46" y="51"/>
                  </a:cxn>
                  <a:cxn ang="0">
                    <a:pos x="47" y="51"/>
                  </a:cxn>
                  <a:cxn ang="0">
                    <a:pos x="49" y="53"/>
                  </a:cxn>
                  <a:cxn ang="0">
                    <a:pos x="49" y="53"/>
                  </a:cxn>
                  <a:cxn ang="0">
                    <a:pos x="49" y="54"/>
                  </a:cxn>
                  <a:cxn ang="0">
                    <a:pos x="47" y="56"/>
                  </a:cxn>
                  <a:cxn ang="0">
                    <a:pos x="47" y="56"/>
                  </a:cxn>
                  <a:cxn ang="0">
                    <a:pos x="46" y="56"/>
                  </a:cxn>
                  <a:cxn ang="0">
                    <a:pos x="44" y="54"/>
                  </a:cxn>
                  <a:cxn ang="0">
                    <a:pos x="44" y="54"/>
                  </a:cxn>
                  <a:cxn ang="0">
                    <a:pos x="75" y="38"/>
                  </a:cxn>
                  <a:cxn ang="0">
                    <a:pos x="16" y="61"/>
                  </a:cxn>
                  <a:cxn ang="0">
                    <a:pos x="3" y="28"/>
                  </a:cxn>
                  <a:cxn ang="0">
                    <a:pos x="60" y="4"/>
                  </a:cxn>
                  <a:cxn ang="0">
                    <a:pos x="75" y="38"/>
                  </a:cxn>
                </a:cxnLst>
                <a:rect l="0" t="0" r="r" b="b"/>
                <a:pathLst>
                  <a:path w="78" h="79">
                    <a:moveTo>
                      <a:pt x="55" y="0"/>
                    </a:moveTo>
                    <a:lnTo>
                      <a:pt x="3" y="22"/>
                    </a:lnTo>
                    <a:lnTo>
                      <a:pt x="3" y="22"/>
                    </a:lnTo>
                    <a:lnTo>
                      <a:pt x="0" y="25"/>
                    </a:lnTo>
                    <a:lnTo>
                      <a:pt x="0" y="30"/>
                    </a:lnTo>
                    <a:lnTo>
                      <a:pt x="15" y="66"/>
                    </a:lnTo>
                    <a:lnTo>
                      <a:pt x="15" y="66"/>
                    </a:lnTo>
                    <a:lnTo>
                      <a:pt x="18" y="69"/>
                    </a:lnTo>
                    <a:lnTo>
                      <a:pt x="23" y="69"/>
                    </a:lnTo>
                    <a:lnTo>
                      <a:pt x="44" y="59"/>
                    </a:lnTo>
                    <a:lnTo>
                      <a:pt x="47" y="67"/>
                    </a:lnTo>
                    <a:lnTo>
                      <a:pt x="28" y="77"/>
                    </a:lnTo>
                    <a:lnTo>
                      <a:pt x="28" y="79"/>
                    </a:lnTo>
                    <a:lnTo>
                      <a:pt x="77" y="57"/>
                    </a:lnTo>
                    <a:lnTo>
                      <a:pt x="77" y="56"/>
                    </a:lnTo>
                    <a:lnTo>
                      <a:pt x="55" y="64"/>
                    </a:lnTo>
                    <a:lnTo>
                      <a:pt x="52" y="56"/>
                    </a:lnTo>
                    <a:lnTo>
                      <a:pt x="75" y="46"/>
                    </a:lnTo>
                    <a:lnTo>
                      <a:pt x="75" y="46"/>
                    </a:lnTo>
                    <a:lnTo>
                      <a:pt x="78" y="44"/>
                    </a:lnTo>
                    <a:lnTo>
                      <a:pt x="78" y="39"/>
                    </a:lnTo>
                    <a:lnTo>
                      <a:pt x="63" y="4"/>
                    </a:lnTo>
                    <a:lnTo>
                      <a:pt x="63" y="4"/>
                    </a:lnTo>
                    <a:lnTo>
                      <a:pt x="60" y="0"/>
                    </a:lnTo>
                    <a:lnTo>
                      <a:pt x="55" y="0"/>
                    </a:lnTo>
                    <a:lnTo>
                      <a:pt x="55" y="0"/>
                    </a:lnTo>
                    <a:close/>
                    <a:moveTo>
                      <a:pt x="44" y="54"/>
                    </a:moveTo>
                    <a:lnTo>
                      <a:pt x="44" y="54"/>
                    </a:lnTo>
                    <a:lnTo>
                      <a:pt x="44" y="53"/>
                    </a:lnTo>
                    <a:lnTo>
                      <a:pt x="46" y="51"/>
                    </a:lnTo>
                    <a:lnTo>
                      <a:pt x="46" y="51"/>
                    </a:lnTo>
                    <a:lnTo>
                      <a:pt x="47" y="51"/>
                    </a:lnTo>
                    <a:lnTo>
                      <a:pt x="49" y="53"/>
                    </a:lnTo>
                    <a:lnTo>
                      <a:pt x="49" y="53"/>
                    </a:lnTo>
                    <a:lnTo>
                      <a:pt x="49" y="54"/>
                    </a:lnTo>
                    <a:lnTo>
                      <a:pt x="47" y="56"/>
                    </a:lnTo>
                    <a:lnTo>
                      <a:pt x="47" y="56"/>
                    </a:lnTo>
                    <a:lnTo>
                      <a:pt x="46" y="56"/>
                    </a:lnTo>
                    <a:lnTo>
                      <a:pt x="44" y="54"/>
                    </a:lnTo>
                    <a:lnTo>
                      <a:pt x="44" y="54"/>
                    </a:lnTo>
                    <a:close/>
                    <a:moveTo>
                      <a:pt x="75" y="38"/>
                    </a:moveTo>
                    <a:lnTo>
                      <a:pt x="16" y="61"/>
                    </a:lnTo>
                    <a:lnTo>
                      <a:pt x="3" y="28"/>
                    </a:lnTo>
                    <a:lnTo>
                      <a:pt x="60" y="4"/>
                    </a:lnTo>
                    <a:lnTo>
                      <a:pt x="75" y="38"/>
                    </a:lnTo>
                    <a:close/>
                  </a:path>
                </a:pathLst>
              </a:custGeom>
              <a:solidFill>
                <a:srgbClr val="A67C52"/>
              </a:solidFill>
              <a:ln w="9525">
                <a:noFill/>
                <a:round/>
              </a:ln>
            </p:spPr>
            <p:txBody>
              <a:bodyPr vert="horz" wrap="square" lIns="91440" tIns="45720" rIns="91440" bIns="45720" numCol="1" anchor="t" anchorCtr="0" compatLnSpc="1"/>
              <a:lstStyle/>
              <a:p>
                <a:endParaRPr lang="en-US"/>
              </a:p>
            </p:txBody>
          </p:sp>
          <p:sp>
            <p:nvSpPr>
              <p:cNvPr id="122" name="Freeform 3333"/>
              <p:cNvSpPr/>
              <p:nvPr/>
            </p:nvSpPr>
            <p:spPr bwMode="auto">
              <a:xfrm>
                <a:off x="4418012" y="3390900"/>
                <a:ext cx="127000" cy="104775"/>
              </a:xfrm>
              <a:custGeom>
                <a:avLst/>
                <a:gdLst/>
                <a:ahLst/>
                <a:cxnLst>
                  <a:cxn ang="0">
                    <a:pos x="42" y="34"/>
                  </a:cxn>
                  <a:cxn ang="0">
                    <a:pos x="0" y="20"/>
                  </a:cxn>
                  <a:cxn ang="0">
                    <a:pos x="11" y="47"/>
                  </a:cxn>
                  <a:cxn ang="0">
                    <a:pos x="47" y="132"/>
                  </a:cxn>
                  <a:cxn ang="0">
                    <a:pos x="159" y="85"/>
                  </a:cxn>
                  <a:cxn ang="0">
                    <a:pos x="123" y="0"/>
                  </a:cxn>
                  <a:cxn ang="0">
                    <a:pos x="42" y="34"/>
                  </a:cxn>
                </a:cxnLst>
                <a:rect l="0" t="0" r="r" b="b"/>
                <a:pathLst>
                  <a:path w="159" h="132">
                    <a:moveTo>
                      <a:pt x="42" y="34"/>
                    </a:moveTo>
                    <a:lnTo>
                      <a:pt x="0" y="20"/>
                    </a:lnTo>
                    <a:lnTo>
                      <a:pt x="11" y="47"/>
                    </a:lnTo>
                    <a:lnTo>
                      <a:pt x="47" y="132"/>
                    </a:lnTo>
                    <a:lnTo>
                      <a:pt x="159" y="85"/>
                    </a:lnTo>
                    <a:lnTo>
                      <a:pt x="123" y="0"/>
                    </a:lnTo>
                    <a:lnTo>
                      <a:pt x="42" y="34"/>
                    </a:lnTo>
                    <a:close/>
                  </a:path>
                </a:pathLst>
              </a:custGeom>
              <a:solidFill>
                <a:srgbClr val="FF6666"/>
              </a:solidFill>
              <a:ln w="9525">
                <a:noFill/>
                <a:round/>
              </a:ln>
            </p:spPr>
            <p:txBody>
              <a:bodyPr vert="horz" wrap="square" lIns="91440" tIns="45720" rIns="91440" bIns="45720" numCol="1" anchor="t" anchorCtr="0" compatLnSpc="1"/>
              <a:lstStyle/>
              <a:p>
                <a:endParaRPr lang="en-US"/>
              </a:p>
            </p:txBody>
          </p:sp>
          <p:sp>
            <p:nvSpPr>
              <p:cNvPr id="123" name="Freeform 3334"/>
              <p:cNvSpPr>
                <a:spLocks noEditPoints="1"/>
              </p:cNvSpPr>
              <p:nvPr/>
            </p:nvSpPr>
            <p:spPr bwMode="auto">
              <a:xfrm>
                <a:off x="4462462" y="3413125"/>
                <a:ext cx="47625" cy="60325"/>
              </a:xfrm>
              <a:custGeom>
                <a:avLst/>
                <a:gdLst/>
                <a:ahLst/>
                <a:cxnLst>
                  <a:cxn ang="0">
                    <a:pos x="27" y="0"/>
                  </a:cxn>
                  <a:cxn ang="0">
                    <a:pos x="3" y="11"/>
                  </a:cxn>
                  <a:cxn ang="0">
                    <a:pos x="3" y="11"/>
                  </a:cxn>
                  <a:cxn ang="0">
                    <a:pos x="0" y="13"/>
                  </a:cxn>
                  <a:cxn ang="0">
                    <a:pos x="0" y="18"/>
                  </a:cxn>
                  <a:cxn ang="0">
                    <a:pos x="22" y="75"/>
                  </a:cxn>
                  <a:cxn ang="0">
                    <a:pos x="22" y="75"/>
                  </a:cxn>
                  <a:cxn ang="0">
                    <a:pos x="26" y="76"/>
                  </a:cxn>
                  <a:cxn ang="0">
                    <a:pos x="29" y="76"/>
                  </a:cxn>
                  <a:cxn ang="0">
                    <a:pos x="55" y="67"/>
                  </a:cxn>
                  <a:cxn ang="0">
                    <a:pos x="55" y="67"/>
                  </a:cxn>
                  <a:cxn ang="0">
                    <a:pos x="58" y="63"/>
                  </a:cxn>
                  <a:cxn ang="0">
                    <a:pos x="58" y="60"/>
                  </a:cxn>
                  <a:cxn ang="0">
                    <a:pos x="34" y="3"/>
                  </a:cxn>
                  <a:cxn ang="0">
                    <a:pos x="34" y="3"/>
                  </a:cxn>
                  <a:cxn ang="0">
                    <a:pos x="32" y="0"/>
                  </a:cxn>
                  <a:cxn ang="0">
                    <a:pos x="27" y="0"/>
                  </a:cxn>
                  <a:cxn ang="0">
                    <a:pos x="27" y="0"/>
                  </a:cxn>
                  <a:cxn ang="0">
                    <a:pos x="13" y="13"/>
                  </a:cxn>
                  <a:cxn ang="0">
                    <a:pos x="22" y="8"/>
                  </a:cxn>
                  <a:cxn ang="0">
                    <a:pos x="22" y="8"/>
                  </a:cxn>
                  <a:cxn ang="0">
                    <a:pos x="24" y="10"/>
                  </a:cxn>
                  <a:cxn ang="0">
                    <a:pos x="24" y="10"/>
                  </a:cxn>
                  <a:cxn ang="0">
                    <a:pos x="22" y="11"/>
                  </a:cxn>
                  <a:cxn ang="0">
                    <a:pos x="14" y="14"/>
                  </a:cxn>
                  <a:cxn ang="0">
                    <a:pos x="14" y="14"/>
                  </a:cxn>
                  <a:cxn ang="0">
                    <a:pos x="13" y="14"/>
                  </a:cxn>
                  <a:cxn ang="0">
                    <a:pos x="13" y="14"/>
                  </a:cxn>
                  <a:cxn ang="0">
                    <a:pos x="13" y="13"/>
                  </a:cxn>
                  <a:cxn ang="0">
                    <a:pos x="13" y="13"/>
                  </a:cxn>
                  <a:cxn ang="0">
                    <a:pos x="42" y="70"/>
                  </a:cxn>
                  <a:cxn ang="0">
                    <a:pos x="42" y="70"/>
                  </a:cxn>
                  <a:cxn ang="0">
                    <a:pos x="39" y="70"/>
                  </a:cxn>
                  <a:cxn ang="0">
                    <a:pos x="37" y="67"/>
                  </a:cxn>
                  <a:cxn ang="0">
                    <a:pos x="37" y="67"/>
                  </a:cxn>
                  <a:cxn ang="0">
                    <a:pos x="37" y="63"/>
                  </a:cxn>
                  <a:cxn ang="0">
                    <a:pos x="39" y="62"/>
                  </a:cxn>
                  <a:cxn ang="0">
                    <a:pos x="39" y="62"/>
                  </a:cxn>
                  <a:cxn ang="0">
                    <a:pos x="42" y="62"/>
                  </a:cxn>
                  <a:cxn ang="0">
                    <a:pos x="44" y="63"/>
                  </a:cxn>
                  <a:cxn ang="0">
                    <a:pos x="44" y="63"/>
                  </a:cxn>
                  <a:cxn ang="0">
                    <a:pos x="44" y="67"/>
                  </a:cxn>
                  <a:cxn ang="0">
                    <a:pos x="42" y="70"/>
                  </a:cxn>
                  <a:cxn ang="0">
                    <a:pos x="42" y="70"/>
                  </a:cxn>
                  <a:cxn ang="0">
                    <a:pos x="53" y="55"/>
                  </a:cxn>
                  <a:cxn ang="0">
                    <a:pos x="24" y="67"/>
                  </a:cxn>
                  <a:cxn ang="0">
                    <a:pos x="5" y="23"/>
                  </a:cxn>
                  <a:cxn ang="0">
                    <a:pos x="34" y="10"/>
                  </a:cxn>
                  <a:cxn ang="0">
                    <a:pos x="53" y="55"/>
                  </a:cxn>
                </a:cxnLst>
                <a:rect l="0" t="0" r="r" b="b"/>
                <a:pathLst>
                  <a:path w="58" h="76">
                    <a:moveTo>
                      <a:pt x="27" y="0"/>
                    </a:moveTo>
                    <a:lnTo>
                      <a:pt x="3" y="11"/>
                    </a:lnTo>
                    <a:lnTo>
                      <a:pt x="3" y="11"/>
                    </a:lnTo>
                    <a:lnTo>
                      <a:pt x="0" y="13"/>
                    </a:lnTo>
                    <a:lnTo>
                      <a:pt x="0" y="18"/>
                    </a:lnTo>
                    <a:lnTo>
                      <a:pt x="22" y="75"/>
                    </a:lnTo>
                    <a:lnTo>
                      <a:pt x="22" y="75"/>
                    </a:lnTo>
                    <a:lnTo>
                      <a:pt x="26" y="76"/>
                    </a:lnTo>
                    <a:lnTo>
                      <a:pt x="29" y="76"/>
                    </a:lnTo>
                    <a:lnTo>
                      <a:pt x="55" y="67"/>
                    </a:lnTo>
                    <a:lnTo>
                      <a:pt x="55" y="67"/>
                    </a:lnTo>
                    <a:lnTo>
                      <a:pt x="58" y="63"/>
                    </a:lnTo>
                    <a:lnTo>
                      <a:pt x="58" y="60"/>
                    </a:lnTo>
                    <a:lnTo>
                      <a:pt x="34" y="3"/>
                    </a:lnTo>
                    <a:lnTo>
                      <a:pt x="34" y="3"/>
                    </a:lnTo>
                    <a:lnTo>
                      <a:pt x="32" y="0"/>
                    </a:lnTo>
                    <a:lnTo>
                      <a:pt x="27" y="0"/>
                    </a:lnTo>
                    <a:lnTo>
                      <a:pt x="27" y="0"/>
                    </a:lnTo>
                    <a:close/>
                    <a:moveTo>
                      <a:pt x="13" y="13"/>
                    </a:moveTo>
                    <a:lnTo>
                      <a:pt x="22" y="8"/>
                    </a:lnTo>
                    <a:lnTo>
                      <a:pt x="22" y="8"/>
                    </a:lnTo>
                    <a:lnTo>
                      <a:pt x="24" y="10"/>
                    </a:lnTo>
                    <a:lnTo>
                      <a:pt x="24" y="10"/>
                    </a:lnTo>
                    <a:lnTo>
                      <a:pt x="22" y="11"/>
                    </a:lnTo>
                    <a:lnTo>
                      <a:pt x="14" y="14"/>
                    </a:lnTo>
                    <a:lnTo>
                      <a:pt x="14" y="14"/>
                    </a:lnTo>
                    <a:lnTo>
                      <a:pt x="13" y="14"/>
                    </a:lnTo>
                    <a:lnTo>
                      <a:pt x="13" y="14"/>
                    </a:lnTo>
                    <a:lnTo>
                      <a:pt x="13" y="13"/>
                    </a:lnTo>
                    <a:lnTo>
                      <a:pt x="13" y="13"/>
                    </a:lnTo>
                    <a:close/>
                    <a:moveTo>
                      <a:pt x="42" y="70"/>
                    </a:moveTo>
                    <a:lnTo>
                      <a:pt x="42" y="70"/>
                    </a:lnTo>
                    <a:lnTo>
                      <a:pt x="39" y="70"/>
                    </a:lnTo>
                    <a:lnTo>
                      <a:pt x="37" y="67"/>
                    </a:lnTo>
                    <a:lnTo>
                      <a:pt x="37" y="67"/>
                    </a:lnTo>
                    <a:lnTo>
                      <a:pt x="37" y="63"/>
                    </a:lnTo>
                    <a:lnTo>
                      <a:pt x="39" y="62"/>
                    </a:lnTo>
                    <a:lnTo>
                      <a:pt x="39" y="62"/>
                    </a:lnTo>
                    <a:lnTo>
                      <a:pt x="42" y="62"/>
                    </a:lnTo>
                    <a:lnTo>
                      <a:pt x="44" y="63"/>
                    </a:lnTo>
                    <a:lnTo>
                      <a:pt x="44" y="63"/>
                    </a:lnTo>
                    <a:lnTo>
                      <a:pt x="44" y="67"/>
                    </a:lnTo>
                    <a:lnTo>
                      <a:pt x="42" y="70"/>
                    </a:lnTo>
                    <a:lnTo>
                      <a:pt x="42" y="70"/>
                    </a:lnTo>
                    <a:close/>
                    <a:moveTo>
                      <a:pt x="53" y="55"/>
                    </a:moveTo>
                    <a:lnTo>
                      <a:pt x="24" y="67"/>
                    </a:lnTo>
                    <a:lnTo>
                      <a:pt x="5" y="23"/>
                    </a:lnTo>
                    <a:lnTo>
                      <a:pt x="34" y="10"/>
                    </a:lnTo>
                    <a:lnTo>
                      <a:pt x="53" y="55"/>
                    </a:lnTo>
                    <a:close/>
                  </a:path>
                </a:pathLst>
              </a:custGeom>
              <a:solidFill>
                <a:srgbClr val="F9EEC0"/>
              </a:solidFill>
              <a:ln w="9525">
                <a:noFill/>
                <a:round/>
              </a:ln>
            </p:spPr>
            <p:txBody>
              <a:bodyPr vert="horz" wrap="square" lIns="91440" tIns="45720" rIns="91440" bIns="45720" numCol="1" anchor="t" anchorCtr="0" compatLnSpc="1"/>
              <a:lstStyle/>
              <a:p>
                <a:endParaRPr lang="en-US"/>
              </a:p>
            </p:txBody>
          </p:sp>
          <p:sp>
            <p:nvSpPr>
              <p:cNvPr id="124" name="Freeform 3335"/>
              <p:cNvSpPr/>
              <p:nvPr/>
            </p:nvSpPr>
            <p:spPr bwMode="auto">
              <a:xfrm>
                <a:off x="4473575" y="3421062"/>
                <a:ext cx="7938" cy="3175"/>
              </a:xfrm>
              <a:custGeom>
                <a:avLst/>
                <a:gdLst/>
                <a:ahLst/>
                <a:cxnLst>
                  <a:cxn ang="0">
                    <a:pos x="1" y="4"/>
                  </a:cxn>
                  <a:cxn ang="0">
                    <a:pos x="9" y="1"/>
                  </a:cxn>
                  <a:cxn ang="0">
                    <a:pos x="9" y="0"/>
                  </a:cxn>
                  <a:cxn ang="0">
                    <a:pos x="9" y="0"/>
                  </a:cxn>
                  <a:cxn ang="0">
                    <a:pos x="1" y="3"/>
                  </a:cxn>
                  <a:cxn ang="0">
                    <a:pos x="0" y="4"/>
                  </a:cxn>
                  <a:cxn ang="0">
                    <a:pos x="1" y="4"/>
                  </a:cxn>
                </a:cxnLst>
                <a:rect l="0" t="0" r="r" b="b"/>
                <a:pathLst>
                  <a:path w="9" h="4">
                    <a:moveTo>
                      <a:pt x="1" y="4"/>
                    </a:moveTo>
                    <a:lnTo>
                      <a:pt x="9" y="1"/>
                    </a:lnTo>
                    <a:lnTo>
                      <a:pt x="9" y="0"/>
                    </a:lnTo>
                    <a:lnTo>
                      <a:pt x="9" y="0"/>
                    </a:lnTo>
                    <a:lnTo>
                      <a:pt x="1" y="3"/>
                    </a:lnTo>
                    <a:lnTo>
                      <a:pt x="0" y="4"/>
                    </a:lnTo>
                    <a:lnTo>
                      <a:pt x="1" y="4"/>
                    </a:lnTo>
                    <a:close/>
                  </a:path>
                </a:pathLst>
              </a:custGeom>
              <a:solidFill>
                <a:srgbClr val="F9EEC0"/>
              </a:solidFill>
              <a:ln w="9525">
                <a:noFill/>
                <a:round/>
              </a:ln>
            </p:spPr>
            <p:txBody>
              <a:bodyPr vert="horz" wrap="square" lIns="91440" tIns="45720" rIns="91440" bIns="45720" numCol="1" anchor="t" anchorCtr="0" compatLnSpc="1"/>
              <a:lstStyle/>
              <a:p>
                <a:endParaRPr lang="en-US"/>
              </a:p>
            </p:txBody>
          </p:sp>
          <p:sp>
            <p:nvSpPr>
              <p:cNvPr id="125" name="Freeform 3336"/>
              <p:cNvSpPr/>
              <p:nvPr/>
            </p:nvSpPr>
            <p:spPr bwMode="auto">
              <a:xfrm>
                <a:off x="4545012" y="3338512"/>
                <a:ext cx="125413" cy="104775"/>
              </a:xfrm>
              <a:custGeom>
                <a:avLst/>
                <a:gdLst/>
                <a:ahLst/>
                <a:cxnLst>
                  <a:cxn ang="0">
                    <a:pos x="42" y="35"/>
                  </a:cxn>
                  <a:cxn ang="0">
                    <a:pos x="0" y="20"/>
                  </a:cxn>
                  <a:cxn ang="0">
                    <a:pos x="11" y="48"/>
                  </a:cxn>
                  <a:cxn ang="0">
                    <a:pos x="46" y="132"/>
                  </a:cxn>
                  <a:cxn ang="0">
                    <a:pos x="158" y="87"/>
                  </a:cxn>
                  <a:cxn ang="0">
                    <a:pos x="124" y="0"/>
                  </a:cxn>
                  <a:cxn ang="0">
                    <a:pos x="42" y="35"/>
                  </a:cxn>
                </a:cxnLst>
                <a:rect l="0" t="0" r="r" b="b"/>
                <a:pathLst>
                  <a:path w="158" h="132">
                    <a:moveTo>
                      <a:pt x="42" y="35"/>
                    </a:moveTo>
                    <a:lnTo>
                      <a:pt x="0" y="20"/>
                    </a:lnTo>
                    <a:lnTo>
                      <a:pt x="11" y="48"/>
                    </a:lnTo>
                    <a:lnTo>
                      <a:pt x="46" y="132"/>
                    </a:lnTo>
                    <a:lnTo>
                      <a:pt x="158" y="87"/>
                    </a:lnTo>
                    <a:lnTo>
                      <a:pt x="124" y="0"/>
                    </a:lnTo>
                    <a:lnTo>
                      <a:pt x="42" y="35"/>
                    </a:lnTo>
                    <a:close/>
                  </a:path>
                </a:pathLst>
              </a:custGeom>
              <a:solidFill>
                <a:srgbClr val="00CCCC"/>
              </a:solidFill>
              <a:ln w="9525">
                <a:noFill/>
                <a:round/>
              </a:ln>
            </p:spPr>
            <p:txBody>
              <a:bodyPr vert="horz" wrap="square" lIns="91440" tIns="45720" rIns="91440" bIns="45720" numCol="1" anchor="t" anchorCtr="0" compatLnSpc="1"/>
              <a:lstStyle/>
              <a:p>
                <a:endParaRPr lang="en-US"/>
              </a:p>
            </p:txBody>
          </p:sp>
          <p:sp>
            <p:nvSpPr>
              <p:cNvPr id="126" name="Freeform 3337"/>
              <p:cNvSpPr>
                <a:spLocks noEditPoints="1"/>
              </p:cNvSpPr>
              <p:nvPr/>
            </p:nvSpPr>
            <p:spPr bwMode="auto">
              <a:xfrm>
                <a:off x="4595812" y="3360737"/>
                <a:ext cx="33338" cy="57150"/>
              </a:xfrm>
              <a:custGeom>
                <a:avLst/>
                <a:gdLst/>
                <a:ahLst/>
                <a:cxnLst>
                  <a:cxn ang="0">
                    <a:pos x="10" y="9"/>
                  </a:cxn>
                  <a:cxn ang="0">
                    <a:pos x="10" y="9"/>
                  </a:cxn>
                  <a:cxn ang="0">
                    <a:pos x="13" y="6"/>
                  </a:cxn>
                  <a:cxn ang="0">
                    <a:pos x="13" y="1"/>
                  </a:cxn>
                  <a:cxn ang="0">
                    <a:pos x="13" y="1"/>
                  </a:cxn>
                  <a:cxn ang="0">
                    <a:pos x="10" y="0"/>
                  </a:cxn>
                  <a:cxn ang="0">
                    <a:pos x="5" y="0"/>
                  </a:cxn>
                  <a:cxn ang="0">
                    <a:pos x="5" y="0"/>
                  </a:cxn>
                  <a:cxn ang="0">
                    <a:pos x="2" y="1"/>
                  </a:cxn>
                  <a:cxn ang="0">
                    <a:pos x="2" y="6"/>
                  </a:cxn>
                  <a:cxn ang="0">
                    <a:pos x="2" y="6"/>
                  </a:cxn>
                  <a:cxn ang="0">
                    <a:pos x="5" y="9"/>
                  </a:cxn>
                  <a:cxn ang="0">
                    <a:pos x="10" y="9"/>
                  </a:cxn>
                  <a:cxn ang="0">
                    <a:pos x="10" y="9"/>
                  </a:cxn>
                  <a:cxn ang="0">
                    <a:pos x="25" y="11"/>
                  </a:cxn>
                  <a:cxn ang="0">
                    <a:pos x="25" y="11"/>
                  </a:cxn>
                  <a:cxn ang="0">
                    <a:pos x="23" y="8"/>
                  </a:cxn>
                  <a:cxn ang="0">
                    <a:pos x="18" y="8"/>
                  </a:cxn>
                  <a:cxn ang="0">
                    <a:pos x="4" y="14"/>
                  </a:cxn>
                  <a:cxn ang="0">
                    <a:pos x="4" y="14"/>
                  </a:cxn>
                  <a:cxn ang="0">
                    <a:pos x="0" y="18"/>
                  </a:cxn>
                  <a:cxn ang="0">
                    <a:pos x="0" y="22"/>
                  </a:cxn>
                  <a:cxn ang="0">
                    <a:pos x="9" y="42"/>
                  </a:cxn>
                  <a:cxn ang="0">
                    <a:pos x="9" y="42"/>
                  </a:cxn>
                  <a:cxn ang="0">
                    <a:pos x="10" y="44"/>
                  </a:cxn>
                  <a:cxn ang="0">
                    <a:pos x="12" y="44"/>
                  </a:cxn>
                  <a:cxn ang="0">
                    <a:pos x="12" y="44"/>
                  </a:cxn>
                  <a:cxn ang="0">
                    <a:pos x="13" y="42"/>
                  </a:cxn>
                  <a:cxn ang="0">
                    <a:pos x="13" y="40"/>
                  </a:cxn>
                  <a:cxn ang="0">
                    <a:pos x="5" y="22"/>
                  </a:cxn>
                  <a:cxn ang="0">
                    <a:pos x="7" y="21"/>
                  </a:cxn>
                  <a:cxn ang="0">
                    <a:pos x="27" y="70"/>
                  </a:cxn>
                  <a:cxn ang="0">
                    <a:pos x="27" y="70"/>
                  </a:cxn>
                  <a:cxn ang="0">
                    <a:pos x="28" y="71"/>
                  </a:cxn>
                  <a:cxn ang="0">
                    <a:pos x="31" y="71"/>
                  </a:cxn>
                  <a:cxn ang="0">
                    <a:pos x="31" y="71"/>
                  </a:cxn>
                  <a:cxn ang="0">
                    <a:pos x="33" y="70"/>
                  </a:cxn>
                  <a:cxn ang="0">
                    <a:pos x="33" y="66"/>
                  </a:cxn>
                  <a:cxn ang="0">
                    <a:pos x="22" y="40"/>
                  </a:cxn>
                  <a:cxn ang="0">
                    <a:pos x="23" y="40"/>
                  </a:cxn>
                  <a:cxn ang="0">
                    <a:pos x="35" y="66"/>
                  </a:cxn>
                  <a:cxn ang="0">
                    <a:pos x="35" y="66"/>
                  </a:cxn>
                  <a:cxn ang="0">
                    <a:pos x="36" y="68"/>
                  </a:cxn>
                  <a:cxn ang="0">
                    <a:pos x="40" y="68"/>
                  </a:cxn>
                  <a:cxn ang="0">
                    <a:pos x="40" y="68"/>
                  </a:cxn>
                  <a:cxn ang="0">
                    <a:pos x="41" y="66"/>
                  </a:cxn>
                  <a:cxn ang="0">
                    <a:pos x="41" y="63"/>
                  </a:cxn>
                  <a:cxn ang="0">
                    <a:pos x="22" y="16"/>
                  </a:cxn>
                  <a:cxn ang="0">
                    <a:pos x="22" y="14"/>
                  </a:cxn>
                  <a:cxn ang="0">
                    <a:pos x="30" y="32"/>
                  </a:cxn>
                  <a:cxn ang="0">
                    <a:pos x="30" y="32"/>
                  </a:cxn>
                  <a:cxn ang="0">
                    <a:pos x="31" y="34"/>
                  </a:cxn>
                  <a:cxn ang="0">
                    <a:pos x="33" y="34"/>
                  </a:cxn>
                  <a:cxn ang="0">
                    <a:pos x="33" y="34"/>
                  </a:cxn>
                  <a:cxn ang="0">
                    <a:pos x="33" y="32"/>
                  </a:cxn>
                  <a:cxn ang="0">
                    <a:pos x="33" y="31"/>
                  </a:cxn>
                  <a:cxn ang="0">
                    <a:pos x="25" y="11"/>
                  </a:cxn>
                </a:cxnLst>
                <a:rect l="0" t="0" r="r" b="b"/>
                <a:pathLst>
                  <a:path w="41" h="71">
                    <a:moveTo>
                      <a:pt x="10" y="9"/>
                    </a:moveTo>
                    <a:lnTo>
                      <a:pt x="10" y="9"/>
                    </a:lnTo>
                    <a:lnTo>
                      <a:pt x="13" y="6"/>
                    </a:lnTo>
                    <a:lnTo>
                      <a:pt x="13" y="1"/>
                    </a:lnTo>
                    <a:lnTo>
                      <a:pt x="13" y="1"/>
                    </a:lnTo>
                    <a:lnTo>
                      <a:pt x="10" y="0"/>
                    </a:lnTo>
                    <a:lnTo>
                      <a:pt x="5" y="0"/>
                    </a:lnTo>
                    <a:lnTo>
                      <a:pt x="5" y="0"/>
                    </a:lnTo>
                    <a:lnTo>
                      <a:pt x="2" y="1"/>
                    </a:lnTo>
                    <a:lnTo>
                      <a:pt x="2" y="6"/>
                    </a:lnTo>
                    <a:lnTo>
                      <a:pt x="2" y="6"/>
                    </a:lnTo>
                    <a:lnTo>
                      <a:pt x="5" y="9"/>
                    </a:lnTo>
                    <a:lnTo>
                      <a:pt x="10" y="9"/>
                    </a:lnTo>
                    <a:lnTo>
                      <a:pt x="10" y="9"/>
                    </a:lnTo>
                    <a:close/>
                    <a:moveTo>
                      <a:pt x="25" y="11"/>
                    </a:moveTo>
                    <a:lnTo>
                      <a:pt x="25" y="11"/>
                    </a:lnTo>
                    <a:lnTo>
                      <a:pt x="23" y="8"/>
                    </a:lnTo>
                    <a:lnTo>
                      <a:pt x="18" y="8"/>
                    </a:lnTo>
                    <a:lnTo>
                      <a:pt x="4" y="14"/>
                    </a:lnTo>
                    <a:lnTo>
                      <a:pt x="4" y="14"/>
                    </a:lnTo>
                    <a:lnTo>
                      <a:pt x="0" y="18"/>
                    </a:lnTo>
                    <a:lnTo>
                      <a:pt x="0" y="22"/>
                    </a:lnTo>
                    <a:lnTo>
                      <a:pt x="9" y="42"/>
                    </a:lnTo>
                    <a:lnTo>
                      <a:pt x="9" y="42"/>
                    </a:lnTo>
                    <a:lnTo>
                      <a:pt x="10" y="44"/>
                    </a:lnTo>
                    <a:lnTo>
                      <a:pt x="12" y="44"/>
                    </a:lnTo>
                    <a:lnTo>
                      <a:pt x="12" y="44"/>
                    </a:lnTo>
                    <a:lnTo>
                      <a:pt x="13" y="42"/>
                    </a:lnTo>
                    <a:lnTo>
                      <a:pt x="13" y="40"/>
                    </a:lnTo>
                    <a:lnTo>
                      <a:pt x="5" y="22"/>
                    </a:lnTo>
                    <a:lnTo>
                      <a:pt x="7" y="21"/>
                    </a:lnTo>
                    <a:lnTo>
                      <a:pt x="27" y="70"/>
                    </a:lnTo>
                    <a:lnTo>
                      <a:pt x="27" y="70"/>
                    </a:lnTo>
                    <a:lnTo>
                      <a:pt x="28" y="71"/>
                    </a:lnTo>
                    <a:lnTo>
                      <a:pt x="31" y="71"/>
                    </a:lnTo>
                    <a:lnTo>
                      <a:pt x="31" y="71"/>
                    </a:lnTo>
                    <a:lnTo>
                      <a:pt x="33" y="70"/>
                    </a:lnTo>
                    <a:lnTo>
                      <a:pt x="33" y="66"/>
                    </a:lnTo>
                    <a:lnTo>
                      <a:pt x="22" y="40"/>
                    </a:lnTo>
                    <a:lnTo>
                      <a:pt x="23" y="40"/>
                    </a:lnTo>
                    <a:lnTo>
                      <a:pt x="35" y="66"/>
                    </a:lnTo>
                    <a:lnTo>
                      <a:pt x="35" y="66"/>
                    </a:lnTo>
                    <a:lnTo>
                      <a:pt x="36" y="68"/>
                    </a:lnTo>
                    <a:lnTo>
                      <a:pt x="40" y="68"/>
                    </a:lnTo>
                    <a:lnTo>
                      <a:pt x="40" y="68"/>
                    </a:lnTo>
                    <a:lnTo>
                      <a:pt x="41" y="66"/>
                    </a:lnTo>
                    <a:lnTo>
                      <a:pt x="41" y="63"/>
                    </a:lnTo>
                    <a:lnTo>
                      <a:pt x="22" y="16"/>
                    </a:lnTo>
                    <a:lnTo>
                      <a:pt x="22" y="14"/>
                    </a:lnTo>
                    <a:lnTo>
                      <a:pt x="30" y="32"/>
                    </a:lnTo>
                    <a:lnTo>
                      <a:pt x="30" y="32"/>
                    </a:lnTo>
                    <a:lnTo>
                      <a:pt x="31" y="34"/>
                    </a:lnTo>
                    <a:lnTo>
                      <a:pt x="33" y="34"/>
                    </a:lnTo>
                    <a:lnTo>
                      <a:pt x="33" y="34"/>
                    </a:lnTo>
                    <a:lnTo>
                      <a:pt x="33" y="32"/>
                    </a:lnTo>
                    <a:lnTo>
                      <a:pt x="33" y="31"/>
                    </a:lnTo>
                    <a:lnTo>
                      <a:pt x="25" y="11"/>
                    </a:lnTo>
                    <a:close/>
                  </a:path>
                </a:pathLst>
              </a:custGeom>
              <a:solidFill>
                <a:srgbClr val="F9EEC0"/>
              </a:solidFill>
              <a:ln w="9525">
                <a:noFill/>
                <a:round/>
              </a:ln>
            </p:spPr>
            <p:txBody>
              <a:bodyPr vert="horz" wrap="square" lIns="91440" tIns="45720" rIns="91440" bIns="45720" numCol="1" anchor="t" anchorCtr="0" compatLnSpc="1"/>
              <a:lstStyle/>
              <a:p>
                <a:endParaRPr lang="en-US"/>
              </a:p>
            </p:txBody>
          </p:sp>
          <p:sp>
            <p:nvSpPr>
              <p:cNvPr id="127" name="Freeform 3338"/>
              <p:cNvSpPr/>
              <p:nvPr/>
            </p:nvSpPr>
            <p:spPr bwMode="auto">
              <a:xfrm>
                <a:off x="4329112" y="3243262"/>
                <a:ext cx="127000" cy="104775"/>
              </a:xfrm>
              <a:custGeom>
                <a:avLst/>
                <a:gdLst/>
                <a:ahLst/>
                <a:cxnLst>
                  <a:cxn ang="0">
                    <a:pos x="117" y="98"/>
                  </a:cxn>
                  <a:cxn ang="0">
                    <a:pos x="160" y="113"/>
                  </a:cxn>
                  <a:cxn ang="0">
                    <a:pos x="148" y="85"/>
                  </a:cxn>
                  <a:cxn ang="0">
                    <a:pos x="112" y="0"/>
                  </a:cxn>
                  <a:cxn ang="0">
                    <a:pos x="0" y="48"/>
                  </a:cxn>
                  <a:cxn ang="0">
                    <a:pos x="36" y="132"/>
                  </a:cxn>
                  <a:cxn ang="0">
                    <a:pos x="117" y="98"/>
                  </a:cxn>
                </a:cxnLst>
                <a:rect l="0" t="0" r="r" b="b"/>
                <a:pathLst>
                  <a:path w="160" h="132">
                    <a:moveTo>
                      <a:pt x="117" y="98"/>
                    </a:moveTo>
                    <a:lnTo>
                      <a:pt x="160" y="113"/>
                    </a:lnTo>
                    <a:lnTo>
                      <a:pt x="148" y="85"/>
                    </a:lnTo>
                    <a:lnTo>
                      <a:pt x="112" y="0"/>
                    </a:lnTo>
                    <a:lnTo>
                      <a:pt x="0" y="48"/>
                    </a:lnTo>
                    <a:lnTo>
                      <a:pt x="36" y="132"/>
                    </a:lnTo>
                    <a:lnTo>
                      <a:pt x="117" y="98"/>
                    </a:lnTo>
                    <a:close/>
                  </a:path>
                </a:pathLst>
              </a:custGeom>
              <a:solidFill>
                <a:srgbClr val="00CCCC"/>
              </a:solidFill>
              <a:ln w="9525">
                <a:noFill/>
                <a:round/>
              </a:ln>
            </p:spPr>
            <p:txBody>
              <a:bodyPr vert="horz" wrap="square" lIns="91440" tIns="45720" rIns="91440" bIns="45720" numCol="1" anchor="t" anchorCtr="0" compatLnSpc="1"/>
              <a:lstStyle/>
              <a:p>
                <a:endParaRPr lang="en-US"/>
              </a:p>
            </p:txBody>
          </p:sp>
          <p:sp>
            <p:nvSpPr>
              <p:cNvPr id="128" name="Freeform 3339"/>
              <p:cNvSpPr/>
              <p:nvPr/>
            </p:nvSpPr>
            <p:spPr bwMode="auto">
              <a:xfrm>
                <a:off x="4359275" y="3282950"/>
                <a:ext cx="61913" cy="33338"/>
              </a:xfrm>
              <a:custGeom>
                <a:avLst/>
                <a:gdLst/>
                <a:ahLst/>
                <a:cxnLst>
                  <a:cxn ang="0">
                    <a:pos x="36" y="16"/>
                  </a:cxn>
                  <a:cxn ang="0">
                    <a:pos x="46" y="8"/>
                  </a:cxn>
                  <a:cxn ang="0">
                    <a:pos x="54" y="8"/>
                  </a:cxn>
                  <a:cxn ang="0">
                    <a:pos x="67" y="10"/>
                  </a:cxn>
                  <a:cxn ang="0">
                    <a:pos x="74" y="6"/>
                  </a:cxn>
                  <a:cxn ang="0">
                    <a:pos x="74" y="5"/>
                  </a:cxn>
                  <a:cxn ang="0">
                    <a:pos x="70" y="2"/>
                  </a:cxn>
                  <a:cxn ang="0">
                    <a:pos x="69" y="2"/>
                  </a:cxn>
                  <a:cxn ang="0">
                    <a:pos x="66" y="3"/>
                  </a:cxn>
                  <a:cxn ang="0">
                    <a:pos x="69" y="0"/>
                  </a:cxn>
                  <a:cxn ang="0">
                    <a:pos x="72" y="0"/>
                  </a:cxn>
                  <a:cxn ang="0">
                    <a:pos x="77" y="3"/>
                  </a:cxn>
                  <a:cxn ang="0">
                    <a:pos x="79" y="6"/>
                  </a:cxn>
                  <a:cxn ang="0">
                    <a:pos x="77" y="11"/>
                  </a:cxn>
                  <a:cxn ang="0">
                    <a:pos x="67" y="19"/>
                  </a:cxn>
                  <a:cxn ang="0">
                    <a:pos x="59" y="23"/>
                  </a:cxn>
                  <a:cxn ang="0">
                    <a:pos x="43" y="23"/>
                  </a:cxn>
                  <a:cxn ang="0">
                    <a:pos x="39" y="23"/>
                  </a:cxn>
                  <a:cxn ang="0">
                    <a:pos x="39" y="24"/>
                  </a:cxn>
                  <a:cxn ang="0">
                    <a:pos x="26" y="36"/>
                  </a:cxn>
                  <a:cxn ang="0">
                    <a:pos x="17" y="41"/>
                  </a:cxn>
                  <a:cxn ang="0">
                    <a:pos x="9" y="41"/>
                  </a:cxn>
                  <a:cxn ang="0">
                    <a:pos x="4" y="41"/>
                  </a:cxn>
                  <a:cxn ang="0">
                    <a:pos x="0" y="34"/>
                  </a:cxn>
                  <a:cxn ang="0">
                    <a:pos x="2" y="29"/>
                  </a:cxn>
                  <a:cxn ang="0">
                    <a:pos x="7" y="28"/>
                  </a:cxn>
                  <a:cxn ang="0">
                    <a:pos x="4" y="29"/>
                  </a:cxn>
                  <a:cxn ang="0">
                    <a:pos x="4" y="34"/>
                  </a:cxn>
                  <a:cxn ang="0">
                    <a:pos x="5" y="36"/>
                  </a:cxn>
                  <a:cxn ang="0">
                    <a:pos x="9" y="34"/>
                  </a:cxn>
                  <a:cxn ang="0">
                    <a:pos x="17" y="26"/>
                  </a:cxn>
                  <a:cxn ang="0">
                    <a:pos x="23" y="18"/>
                  </a:cxn>
                  <a:cxn ang="0">
                    <a:pos x="28" y="16"/>
                  </a:cxn>
                  <a:cxn ang="0">
                    <a:pos x="36" y="16"/>
                  </a:cxn>
                </a:cxnLst>
                <a:rect l="0" t="0" r="r" b="b"/>
                <a:pathLst>
                  <a:path w="79" h="41">
                    <a:moveTo>
                      <a:pt x="36" y="16"/>
                    </a:moveTo>
                    <a:lnTo>
                      <a:pt x="36" y="16"/>
                    </a:lnTo>
                    <a:lnTo>
                      <a:pt x="41" y="11"/>
                    </a:lnTo>
                    <a:lnTo>
                      <a:pt x="46" y="8"/>
                    </a:lnTo>
                    <a:lnTo>
                      <a:pt x="54" y="8"/>
                    </a:lnTo>
                    <a:lnTo>
                      <a:pt x="54" y="8"/>
                    </a:lnTo>
                    <a:lnTo>
                      <a:pt x="67" y="10"/>
                    </a:lnTo>
                    <a:lnTo>
                      <a:pt x="67" y="10"/>
                    </a:lnTo>
                    <a:lnTo>
                      <a:pt x="70" y="8"/>
                    </a:lnTo>
                    <a:lnTo>
                      <a:pt x="74" y="6"/>
                    </a:lnTo>
                    <a:lnTo>
                      <a:pt x="74" y="6"/>
                    </a:lnTo>
                    <a:lnTo>
                      <a:pt x="74" y="5"/>
                    </a:lnTo>
                    <a:lnTo>
                      <a:pt x="74" y="3"/>
                    </a:lnTo>
                    <a:lnTo>
                      <a:pt x="70" y="2"/>
                    </a:lnTo>
                    <a:lnTo>
                      <a:pt x="70" y="2"/>
                    </a:lnTo>
                    <a:lnTo>
                      <a:pt x="69" y="2"/>
                    </a:lnTo>
                    <a:lnTo>
                      <a:pt x="66" y="3"/>
                    </a:lnTo>
                    <a:lnTo>
                      <a:pt x="66" y="3"/>
                    </a:lnTo>
                    <a:lnTo>
                      <a:pt x="67" y="2"/>
                    </a:lnTo>
                    <a:lnTo>
                      <a:pt x="69" y="0"/>
                    </a:lnTo>
                    <a:lnTo>
                      <a:pt x="72" y="0"/>
                    </a:lnTo>
                    <a:lnTo>
                      <a:pt x="72" y="0"/>
                    </a:lnTo>
                    <a:lnTo>
                      <a:pt x="74" y="0"/>
                    </a:lnTo>
                    <a:lnTo>
                      <a:pt x="77" y="3"/>
                    </a:lnTo>
                    <a:lnTo>
                      <a:pt x="79" y="6"/>
                    </a:lnTo>
                    <a:lnTo>
                      <a:pt x="79" y="6"/>
                    </a:lnTo>
                    <a:lnTo>
                      <a:pt x="79" y="8"/>
                    </a:lnTo>
                    <a:lnTo>
                      <a:pt x="77" y="11"/>
                    </a:lnTo>
                    <a:lnTo>
                      <a:pt x="74" y="16"/>
                    </a:lnTo>
                    <a:lnTo>
                      <a:pt x="67" y="19"/>
                    </a:lnTo>
                    <a:lnTo>
                      <a:pt x="67" y="19"/>
                    </a:lnTo>
                    <a:lnTo>
                      <a:pt x="59" y="23"/>
                    </a:lnTo>
                    <a:lnTo>
                      <a:pt x="51" y="24"/>
                    </a:lnTo>
                    <a:lnTo>
                      <a:pt x="43" y="23"/>
                    </a:lnTo>
                    <a:lnTo>
                      <a:pt x="39" y="23"/>
                    </a:lnTo>
                    <a:lnTo>
                      <a:pt x="39" y="23"/>
                    </a:lnTo>
                    <a:lnTo>
                      <a:pt x="39" y="24"/>
                    </a:lnTo>
                    <a:lnTo>
                      <a:pt x="39" y="24"/>
                    </a:lnTo>
                    <a:lnTo>
                      <a:pt x="33" y="31"/>
                    </a:lnTo>
                    <a:lnTo>
                      <a:pt x="26" y="36"/>
                    </a:lnTo>
                    <a:lnTo>
                      <a:pt x="17" y="41"/>
                    </a:lnTo>
                    <a:lnTo>
                      <a:pt x="17" y="41"/>
                    </a:lnTo>
                    <a:lnTo>
                      <a:pt x="12" y="41"/>
                    </a:lnTo>
                    <a:lnTo>
                      <a:pt x="9" y="41"/>
                    </a:lnTo>
                    <a:lnTo>
                      <a:pt x="4" y="41"/>
                    </a:lnTo>
                    <a:lnTo>
                      <a:pt x="4" y="41"/>
                    </a:lnTo>
                    <a:lnTo>
                      <a:pt x="0" y="37"/>
                    </a:lnTo>
                    <a:lnTo>
                      <a:pt x="0" y="34"/>
                    </a:lnTo>
                    <a:lnTo>
                      <a:pt x="2" y="29"/>
                    </a:lnTo>
                    <a:lnTo>
                      <a:pt x="2" y="29"/>
                    </a:lnTo>
                    <a:lnTo>
                      <a:pt x="2" y="28"/>
                    </a:lnTo>
                    <a:lnTo>
                      <a:pt x="7" y="28"/>
                    </a:lnTo>
                    <a:lnTo>
                      <a:pt x="7" y="28"/>
                    </a:lnTo>
                    <a:lnTo>
                      <a:pt x="4" y="29"/>
                    </a:lnTo>
                    <a:lnTo>
                      <a:pt x="4" y="31"/>
                    </a:lnTo>
                    <a:lnTo>
                      <a:pt x="4" y="34"/>
                    </a:lnTo>
                    <a:lnTo>
                      <a:pt x="4" y="34"/>
                    </a:lnTo>
                    <a:lnTo>
                      <a:pt x="5" y="36"/>
                    </a:lnTo>
                    <a:lnTo>
                      <a:pt x="9" y="34"/>
                    </a:lnTo>
                    <a:lnTo>
                      <a:pt x="9" y="34"/>
                    </a:lnTo>
                    <a:lnTo>
                      <a:pt x="10" y="32"/>
                    </a:lnTo>
                    <a:lnTo>
                      <a:pt x="17" y="26"/>
                    </a:lnTo>
                    <a:lnTo>
                      <a:pt x="17" y="26"/>
                    </a:lnTo>
                    <a:lnTo>
                      <a:pt x="23" y="18"/>
                    </a:lnTo>
                    <a:lnTo>
                      <a:pt x="23" y="18"/>
                    </a:lnTo>
                    <a:lnTo>
                      <a:pt x="28" y="16"/>
                    </a:lnTo>
                    <a:lnTo>
                      <a:pt x="31" y="16"/>
                    </a:lnTo>
                    <a:lnTo>
                      <a:pt x="36" y="16"/>
                    </a:lnTo>
                    <a:close/>
                  </a:path>
                </a:pathLst>
              </a:custGeom>
              <a:solidFill>
                <a:srgbClr val="F9EEC0"/>
              </a:solidFill>
              <a:ln w="9525">
                <a:noFill/>
                <a:round/>
              </a:ln>
            </p:spPr>
            <p:txBody>
              <a:bodyPr vert="horz" wrap="square" lIns="91440" tIns="45720" rIns="91440" bIns="45720" numCol="1" anchor="t" anchorCtr="0" compatLnSpc="1"/>
              <a:lstStyle/>
              <a:p>
                <a:endParaRPr lang="en-US"/>
              </a:p>
            </p:txBody>
          </p:sp>
          <p:sp>
            <p:nvSpPr>
              <p:cNvPr id="129" name="Freeform 3340"/>
              <p:cNvSpPr/>
              <p:nvPr/>
            </p:nvSpPr>
            <p:spPr bwMode="auto">
              <a:xfrm>
                <a:off x="4359275" y="3282950"/>
                <a:ext cx="61913" cy="33338"/>
              </a:xfrm>
              <a:custGeom>
                <a:avLst/>
                <a:gdLst/>
                <a:ahLst/>
                <a:cxnLst>
                  <a:cxn ang="0">
                    <a:pos x="36" y="16"/>
                  </a:cxn>
                  <a:cxn ang="0">
                    <a:pos x="46" y="8"/>
                  </a:cxn>
                  <a:cxn ang="0">
                    <a:pos x="54" y="8"/>
                  </a:cxn>
                  <a:cxn ang="0">
                    <a:pos x="67" y="10"/>
                  </a:cxn>
                  <a:cxn ang="0">
                    <a:pos x="74" y="6"/>
                  </a:cxn>
                  <a:cxn ang="0">
                    <a:pos x="74" y="5"/>
                  </a:cxn>
                  <a:cxn ang="0">
                    <a:pos x="70" y="2"/>
                  </a:cxn>
                  <a:cxn ang="0">
                    <a:pos x="69" y="2"/>
                  </a:cxn>
                  <a:cxn ang="0">
                    <a:pos x="66" y="3"/>
                  </a:cxn>
                  <a:cxn ang="0">
                    <a:pos x="69" y="0"/>
                  </a:cxn>
                  <a:cxn ang="0">
                    <a:pos x="72" y="0"/>
                  </a:cxn>
                  <a:cxn ang="0">
                    <a:pos x="77" y="3"/>
                  </a:cxn>
                  <a:cxn ang="0">
                    <a:pos x="79" y="6"/>
                  </a:cxn>
                  <a:cxn ang="0">
                    <a:pos x="77" y="11"/>
                  </a:cxn>
                  <a:cxn ang="0">
                    <a:pos x="67" y="19"/>
                  </a:cxn>
                  <a:cxn ang="0">
                    <a:pos x="59" y="23"/>
                  </a:cxn>
                  <a:cxn ang="0">
                    <a:pos x="43" y="23"/>
                  </a:cxn>
                  <a:cxn ang="0">
                    <a:pos x="39" y="23"/>
                  </a:cxn>
                  <a:cxn ang="0">
                    <a:pos x="39" y="24"/>
                  </a:cxn>
                  <a:cxn ang="0">
                    <a:pos x="26" y="36"/>
                  </a:cxn>
                  <a:cxn ang="0">
                    <a:pos x="17" y="41"/>
                  </a:cxn>
                  <a:cxn ang="0">
                    <a:pos x="9" y="41"/>
                  </a:cxn>
                  <a:cxn ang="0">
                    <a:pos x="4" y="41"/>
                  </a:cxn>
                  <a:cxn ang="0">
                    <a:pos x="0" y="34"/>
                  </a:cxn>
                  <a:cxn ang="0">
                    <a:pos x="2" y="29"/>
                  </a:cxn>
                  <a:cxn ang="0">
                    <a:pos x="7" y="28"/>
                  </a:cxn>
                  <a:cxn ang="0">
                    <a:pos x="4" y="29"/>
                  </a:cxn>
                  <a:cxn ang="0">
                    <a:pos x="4" y="34"/>
                  </a:cxn>
                  <a:cxn ang="0">
                    <a:pos x="5" y="36"/>
                  </a:cxn>
                  <a:cxn ang="0">
                    <a:pos x="9" y="34"/>
                  </a:cxn>
                  <a:cxn ang="0">
                    <a:pos x="17" y="26"/>
                  </a:cxn>
                  <a:cxn ang="0">
                    <a:pos x="23" y="18"/>
                  </a:cxn>
                  <a:cxn ang="0">
                    <a:pos x="28" y="16"/>
                  </a:cxn>
                  <a:cxn ang="0">
                    <a:pos x="36" y="16"/>
                  </a:cxn>
                </a:cxnLst>
                <a:rect l="0" t="0" r="r" b="b"/>
                <a:pathLst>
                  <a:path w="79" h="41">
                    <a:moveTo>
                      <a:pt x="36" y="16"/>
                    </a:moveTo>
                    <a:lnTo>
                      <a:pt x="36" y="16"/>
                    </a:lnTo>
                    <a:lnTo>
                      <a:pt x="41" y="11"/>
                    </a:lnTo>
                    <a:lnTo>
                      <a:pt x="46" y="8"/>
                    </a:lnTo>
                    <a:lnTo>
                      <a:pt x="54" y="8"/>
                    </a:lnTo>
                    <a:lnTo>
                      <a:pt x="54" y="8"/>
                    </a:lnTo>
                    <a:lnTo>
                      <a:pt x="67" y="10"/>
                    </a:lnTo>
                    <a:lnTo>
                      <a:pt x="67" y="10"/>
                    </a:lnTo>
                    <a:lnTo>
                      <a:pt x="70" y="8"/>
                    </a:lnTo>
                    <a:lnTo>
                      <a:pt x="74" y="6"/>
                    </a:lnTo>
                    <a:lnTo>
                      <a:pt x="74" y="6"/>
                    </a:lnTo>
                    <a:lnTo>
                      <a:pt x="74" y="5"/>
                    </a:lnTo>
                    <a:lnTo>
                      <a:pt x="74" y="3"/>
                    </a:lnTo>
                    <a:lnTo>
                      <a:pt x="70" y="2"/>
                    </a:lnTo>
                    <a:lnTo>
                      <a:pt x="70" y="2"/>
                    </a:lnTo>
                    <a:lnTo>
                      <a:pt x="69" y="2"/>
                    </a:lnTo>
                    <a:lnTo>
                      <a:pt x="66" y="3"/>
                    </a:lnTo>
                    <a:lnTo>
                      <a:pt x="66" y="3"/>
                    </a:lnTo>
                    <a:lnTo>
                      <a:pt x="67" y="2"/>
                    </a:lnTo>
                    <a:lnTo>
                      <a:pt x="69" y="0"/>
                    </a:lnTo>
                    <a:lnTo>
                      <a:pt x="72" y="0"/>
                    </a:lnTo>
                    <a:lnTo>
                      <a:pt x="72" y="0"/>
                    </a:lnTo>
                    <a:lnTo>
                      <a:pt x="74" y="0"/>
                    </a:lnTo>
                    <a:lnTo>
                      <a:pt x="77" y="3"/>
                    </a:lnTo>
                    <a:lnTo>
                      <a:pt x="79" y="6"/>
                    </a:lnTo>
                    <a:lnTo>
                      <a:pt x="79" y="6"/>
                    </a:lnTo>
                    <a:lnTo>
                      <a:pt x="79" y="8"/>
                    </a:lnTo>
                    <a:lnTo>
                      <a:pt x="77" y="11"/>
                    </a:lnTo>
                    <a:lnTo>
                      <a:pt x="74" y="16"/>
                    </a:lnTo>
                    <a:lnTo>
                      <a:pt x="67" y="19"/>
                    </a:lnTo>
                    <a:lnTo>
                      <a:pt x="67" y="19"/>
                    </a:lnTo>
                    <a:lnTo>
                      <a:pt x="59" y="23"/>
                    </a:lnTo>
                    <a:lnTo>
                      <a:pt x="51" y="24"/>
                    </a:lnTo>
                    <a:lnTo>
                      <a:pt x="43" y="23"/>
                    </a:lnTo>
                    <a:lnTo>
                      <a:pt x="39" y="23"/>
                    </a:lnTo>
                    <a:lnTo>
                      <a:pt x="39" y="23"/>
                    </a:lnTo>
                    <a:lnTo>
                      <a:pt x="39" y="24"/>
                    </a:lnTo>
                    <a:lnTo>
                      <a:pt x="39" y="24"/>
                    </a:lnTo>
                    <a:lnTo>
                      <a:pt x="33" y="31"/>
                    </a:lnTo>
                    <a:lnTo>
                      <a:pt x="26" y="36"/>
                    </a:lnTo>
                    <a:lnTo>
                      <a:pt x="17" y="41"/>
                    </a:lnTo>
                    <a:lnTo>
                      <a:pt x="17" y="41"/>
                    </a:lnTo>
                    <a:lnTo>
                      <a:pt x="12" y="41"/>
                    </a:lnTo>
                    <a:lnTo>
                      <a:pt x="9" y="41"/>
                    </a:lnTo>
                    <a:lnTo>
                      <a:pt x="4" y="41"/>
                    </a:lnTo>
                    <a:lnTo>
                      <a:pt x="4" y="41"/>
                    </a:lnTo>
                    <a:lnTo>
                      <a:pt x="0" y="37"/>
                    </a:lnTo>
                    <a:lnTo>
                      <a:pt x="0" y="34"/>
                    </a:lnTo>
                    <a:lnTo>
                      <a:pt x="2" y="29"/>
                    </a:lnTo>
                    <a:lnTo>
                      <a:pt x="2" y="29"/>
                    </a:lnTo>
                    <a:lnTo>
                      <a:pt x="2" y="28"/>
                    </a:lnTo>
                    <a:lnTo>
                      <a:pt x="7" y="28"/>
                    </a:lnTo>
                    <a:lnTo>
                      <a:pt x="7" y="28"/>
                    </a:lnTo>
                    <a:lnTo>
                      <a:pt x="4" y="29"/>
                    </a:lnTo>
                    <a:lnTo>
                      <a:pt x="4" y="31"/>
                    </a:lnTo>
                    <a:lnTo>
                      <a:pt x="4" y="34"/>
                    </a:lnTo>
                    <a:lnTo>
                      <a:pt x="4" y="34"/>
                    </a:lnTo>
                    <a:lnTo>
                      <a:pt x="5" y="36"/>
                    </a:lnTo>
                    <a:lnTo>
                      <a:pt x="9" y="34"/>
                    </a:lnTo>
                    <a:lnTo>
                      <a:pt x="9" y="34"/>
                    </a:lnTo>
                    <a:lnTo>
                      <a:pt x="10" y="32"/>
                    </a:lnTo>
                    <a:lnTo>
                      <a:pt x="17" y="26"/>
                    </a:lnTo>
                    <a:lnTo>
                      <a:pt x="17" y="26"/>
                    </a:lnTo>
                    <a:lnTo>
                      <a:pt x="23" y="18"/>
                    </a:lnTo>
                    <a:lnTo>
                      <a:pt x="23" y="18"/>
                    </a:lnTo>
                    <a:lnTo>
                      <a:pt x="28" y="16"/>
                    </a:lnTo>
                    <a:lnTo>
                      <a:pt x="31" y="16"/>
                    </a:lnTo>
                    <a:lnTo>
                      <a:pt x="36" y="16"/>
                    </a:lnTo>
                  </a:path>
                </a:pathLst>
              </a:custGeom>
              <a:noFill/>
              <a:ln w="9525">
                <a:noFill/>
                <a:round/>
              </a:ln>
            </p:spPr>
            <p:txBody>
              <a:bodyPr vert="horz" wrap="square" lIns="91440" tIns="45720" rIns="91440" bIns="45720" numCol="1" anchor="t" anchorCtr="0" compatLnSpc="1"/>
              <a:lstStyle/>
              <a:p>
                <a:endParaRPr lang="en-US"/>
              </a:p>
            </p:txBody>
          </p:sp>
          <p:sp>
            <p:nvSpPr>
              <p:cNvPr id="130" name="Freeform 3341"/>
              <p:cNvSpPr/>
              <p:nvPr/>
            </p:nvSpPr>
            <p:spPr bwMode="auto">
              <a:xfrm>
                <a:off x="4492625" y="3176587"/>
                <a:ext cx="125413" cy="104775"/>
              </a:xfrm>
              <a:custGeom>
                <a:avLst/>
                <a:gdLst/>
                <a:ahLst/>
                <a:cxnLst>
                  <a:cxn ang="0">
                    <a:pos x="116" y="97"/>
                  </a:cxn>
                  <a:cxn ang="0">
                    <a:pos x="158" y="112"/>
                  </a:cxn>
                  <a:cxn ang="0">
                    <a:pos x="147" y="84"/>
                  </a:cxn>
                  <a:cxn ang="0">
                    <a:pos x="113" y="0"/>
                  </a:cxn>
                  <a:cxn ang="0">
                    <a:pos x="0" y="47"/>
                  </a:cxn>
                  <a:cxn ang="0">
                    <a:pos x="34" y="132"/>
                  </a:cxn>
                  <a:cxn ang="0">
                    <a:pos x="116" y="97"/>
                  </a:cxn>
                </a:cxnLst>
                <a:rect l="0" t="0" r="r" b="b"/>
                <a:pathLst>
                  <a:path w="158" h="132">
                    <a:moveTo>
                      <a:pt x="116" y="97"/>
                    </a:moveTo>
                    <a:lnTo>
                      <a:pt x="158" y="112"/>
                    </a:lnTo>
                    <a:lnTo>
                      <a:pt x="147" y="84"/>
                    </a:lnTo>
                    <a:lnTo>
                      <a:pt x="113" y="0"/>
                    </a:lnTo>
                    <a:lnTo>
                      <a:pt x="0" y="47"/>
                    </a:lnTo>
                    <a:lnTo>
                      <a:pt x="34" y="132"/>
                    </a:lnTo>
                    <a:lnTo>
                      <a:pt x="116" y="97"/>
                    </a:lnTo>
                    <a:close/>
                  </a:path>
                </a:pathLst>
              </a:custGeom>
              <a:solidFill>
                <a:srgbClr val="D34658"/>
              </a:solidFill>
              <a:ln w="9525">
                <a:noFill/>
                <a:round/>
              </a:ln>
            </p:spPr>
            <p:txBody>
              <a:bodyPr vert="horz" wrap="square" lIns="91440" tIns="45720" rIns="91440" bIns="45720" numCol="1" anchor="t" anchorCtr="0" compatLnSpc="1"/>
              <a:lstStyle/>
              <a:p>
                <a:endParaRPr lang="en-US"/>
              </a:p>
            </p:txBody>
          </p:sp>
          <p:sp>
            <p:nvSpPr>
              <p:cNvPr id="131" name="Freeform 3342"/>
              <p:cNvSpPr/>
              <p:nvPr/>
            </p:nvSpPr>
            <p:spPr bwMode="auto">
              <a:xfrm>
                <a:off x="4530725" y="3203575"/>
                <a:ext cx="47625" cy="52388"/>
              </a:xfrm>
              <a:custGeom>
                <a:avLst/>
                <a:gdLst/>
                <a:ahLst/>
                <a:cxnLst>
                  <a:cxn ang="0">
                    <a:pos x="49" y="16"/>
                  </a:cxn>
                  <a:cxn ang="0">
                    <a:pos x="49" y="16"/>
                  </a:cxn>
                  <a:cxn ang="0">
                    <a:pos x="46" y="16"/>
                  </a:cxn>
                  <a:cxn ang="0">
                    <a:pos x="46" y="16"/>
                  </a:cxn>
                  <a:cxn ang="0">
                    <a:pos x="46" y="11"/>
                  </a:cxn>
                  <a:cxn ang="0">
                    <a:pos x="44" y="6"/>
                  </a:cxn>
                  <a:cxn ang="0">
                    <a:pos x="41" y="3"/>
                  </a:cxn>
                  <a:cxn ang="0">
                    <a:pos x="38" y="2"/>
                  </a:cxn>
                  <a:cxn ang="0">
                    <a:pos x="33" y="0"/>
                  </a:cxn>
                  <a:cxn ang="0">
                    <a:pos x="30" y="0"/>
                  </a:cxn>
                  <a:cxn ang="0">
                    <a:pos x="30" y="0"/>
                  </a:cxn>
                  <a:cxn ang="0">
                    <a:pos x="31" y="0"/>
                  </a:cxn>
                  <a:cxn ang="0">
                    <a:pos x="33" y="5"/>
                  </a:cxn>
                  <a:cxn ang="0">
                    <a:pos x="33" y="6"/>
                  </a:cxn>
                  <a:cxn ang="0">
                    <a:pos x="31" y="10"/>
                  </a:cxn>
                  <a:cxn ang="0">
                    <a:pos x="26" y="13"/>
                  </a:cxn>
                  <a:cxn ang="0">
                    <a:pos x="20" y="16"/>
                  </a:cxn>
                  <a:cxn ang="0">
                    <a:pos x="20" y="16"/>
                  </a:cxn>
                  <a:cxn ang="0">
                    <a:pos x="13" y="19"/>
                  </a:cxn>
                  <a:cxn ang="0">
                    <a:pos x="7" y="23"/>
                  </a:cxn>
                  <a:cxn ang="0">
                    <a:pos x="4" y="28"/>
                  </a:cxn>
                  <a:cxn ang="0">
                    <a:pos x="2" y="31"/>
                  </a:cxn>
                  <a:cxn ang="0">
                    <a:pos x="0" y="36"/>
                  </a:cxn>
                  <a:cxn ang="0">
                    <a:pos x="0" y="39"/>
                  </a:cxn>
                  <a:cxn ang="0">
                    <a:pos x="0" y="39"/>
                  </a:cxn>
                  <a:cxn ang="0">
                    <a:pos x="2" y="46"/>
                  </a:cxn>
                  <a:cxn ang="0">
                    <a:pos x="5" y="54"/>
                  </a:cxn>
                  <a:cxn ang="0">
                    <a:pos x="13" y="65"/>
                  </a:cxn>
                  <a:cxn ang="0">
                    <a:pos x="17" y="67"/>
                  </a:cxn>
                  <a:cxn ang="0">
                    <a:pos x="9" y="52"/>
                  </a:cxn>
                  <a:cxn ang="0">
                    <a:pos x="10" y="39"/>
                  </a:cxn>
                  <a:cxn ang="0">
                    <a:pos x="10" y="39"/>
                  </a:cxn>
                  <a:cxn ang="0">
                    <a:pos x="17" y="37"/>
                  </a:cxn>
                  <a:cxn ang="0">
                    <a:pos x="28" y="34"/>
                  </a:cxn>
                  <a:cxn ang="0">
                    <a:pos x="28" y="34"/>
                  </a:cxn>
                  <a:cxn ang="0">
                    <a:pos x="38" y="28"/>
                  </a:cxn>
                  <a:cxn ang="0">
                    <a:pos x="43" y="24"/>
                  </a:cxn>
                  <a:cxn ang="0">
                    <a:pos x="54" y="34"/>
                  </a:cxn>
                  <a:cxn ang="0">
                    <a:pos x="57" y="49"/>
                  </a:cxn>
                  <a:cxn ang="0">
                    <a:pos x="61" y="46"/>
                  </a:cxn>
                  <a:cxn ang="0">
                    <a:pos x="61" y="46"/>
                  </a:cxn>
                  <a:cxn ang="0">
                    <a:pos x="57" y="31"/>
                  </a:cxn>
                  <a:cxn ang="0">
                    <a:pos x="52" y="23"/>
                  </a:cxn>
                  <a:cxn ang="0">
                    <a:pos x="51" y="19"/>
                  </a:cxn>
                  <a:cxn ang="0">
                    <a:pos x="49" y="16"/>
                  </a:cxn>
                  <a:cxn ang="0">
                    <a:pos x="49" y="16"/>
                  </a:cxn>
                </a:cxnLst>
                <a:rect l="0" t="0" r="r" b="b"/>
                <a:pathLst>
                  <a:path w="61" h="67">
                    <a:moveTo>
                      <a:pt x="49" y="16"/>
                    </a:moveTo>
                    <a:lnTo>
                      <a:pt x="49" y="16"/>
                    </a:lnTo>
                    <a:lnTo>
                      <a:pt x="46" y="16"/>
                    </a:lnTo>
                    <a:lnTo>
                      <a:pt x="46" y="16"/>
                    </a:lnTo>
                    <a:lnTo>
                      <a:pt x="46" y="11"/>
                    </a:lnTo>
                    <a:lnTo>
                      <a:pt x="44" y="6"/>
                    </a:lnTo>
                    <a:lnTo>
                      <a:pt x="41" y="3"/>
                    </a:lnTo>
                    <a:lnTo>
                      <a:pt x="38" y="2"/>
                    </a:lnTo>
                    <a:lnTo>
                      <a:pt x="33" y="0"/>
                    </a:lnTo>
                    <a:lnTo>
                      <a:pt x="30" y="0"/>
                    </a:lnTo>
                    <a:lnTo>
                      <a:pt x="30" y="0"/>
                    </a:lnTo>
                    <a:lnTo>
                      <a:pt x="31" y="0"/>
                    </a:lnTo>
                    <a:lnTo>
                      <a:pt x="33" y="5"/>
                    </a:lnTo>
                    <a:lnTo>
                      <a:pt x="33" y="6"/>
                    </a:lnTo>
                    <a:lnTo>
                      <a:pt x="31" y="10"/>
                    </a:lnTo>
                    <a:lnTo>
                      <a:pt x="26" y="13"/>
                    </a:lnTo>
                    <a:lnTo>
                      <a:pt x="20" y="16"/>
                    </a:lnTo>
                    <a:lnTo>
                      <a:pt x="20" y="16"/>
                    </a:lnTo>
                    <a:lnTo>
                      <a:pt x="13" y="19"/>
                    </a:lnTo>
                    <a:lnTo>
                      <a:pt x="7" y="23"/>
                    </a:lnTo>
                    <a:lnTo>
                      <a:pt x="4" y="28"/>
                    </a:lnTo>
                    <a:lnTo>
                      <a:pt x="2" y="31"/>
                    </a:lnTo>
                    <a:lnTo>
                      <a:pt x="0" y="36"/>
                    </a:lnTo>
                    <a:lnTo>
                      <a:pt x="0" y="39"/>
                    </a:lnTo>
                    <a:lnTo>
                      <a:pt x="0" y="39"/>
                    </a:lnTo>
                    <a:lnTo>
                      <a:pt x="2" y="46"/>
                    </a:lnTo>
                    <a:lnTo>
                      <a:pt x="5" y="54"/>
                    </a:lnTo>
                    <a:lnTo>
                      <a:pt x="13" y="65"/>
                    </a:lnTo>
                    <a:lnTo>
                      <a:pt x="17" y="67"/>
                    </a:lnTo>
                    <a:lnTo>
                      <a:pt x="9" y="52"/>
                    </a:lnTo>
                    <a:lnTo>
                      <a:pt x="10" y="39"/>
                    </a:lnTo>
                    <a:lnTo>
                      <a:pt x="10" y="39"/>
                    </a:lnTo>
                    <a:lnTo>
                      <a:pt x="17" y="37"/>
                    </a:lnTo>
                    <a:lnTo>
                      <a:pt x="28" y="34"/>
                    </a:lnTo>
                    <a:lnTo>
                      <a:pt x="28" y="34"/>
                    </a:lnTo>
                    <a:lnTo>
                      <a:pt x="38" y="28"/>
                    </a:lnTo>
                    <a:lnTo>
                      <a:pt x="43" y="24"/>
                    </a:lnTo>
                    <a:lnTo>
                      <a:pt x="54" y="34"/>
                    </a:lnTo>
                    <a:lnTo>
                      <a:pt x="57" y="49"/>
                    </a:lnTo>
                    <a:lnTo>
                      <a:pt x="61" y="46"/>
                    </a:lnTo>
                    <a:lnTo>
                      <a:pt x="61" y="46"/>
                    </a:lnTo>
                    <a:lnTo>
                      <a:pt x="57" y="31"/>
                    </a:lnTo>
                    <a:lnTo>
                      <a:pt x="52" y="23"/>
                    </a:lnTo>
                    <a:lnTo>
                      <a:pt x="51" y="19"/>
                    </a:lnTo>
                    <a:lnTo>
                      <a:pt x="49" y="16"/>
                    </a:lnTo>
                    <a:lnTo>
                      <a:pt x="49" y="16"/>
                    </a:lnTo>
                    <a:close/>
                  </a:path>
                </a:pathLst>
              </a:custGeom>
              <a:solidFill>
                <a:srgbClr val="F9EEC0"/>
              </a:solidFill>
              <a:ln w="9525">
                <a:noFill/>
                <a:round/>
              </a:ln>
            </p:spPr>
            <p:txBody>
              <a:bodyPr vert="horz" wrap="square" lIns="91440" tIns="45720" rIns="91440" bIns="45720" numCol="1" anchor="t" anchorCtr="0" compatLnSpc="1"/>
              <a:lstStyle/>
              <a:p>
                <a:endParaRPr lang="en-US"/>
              </a:p>
            </p:txBody>
          </p:sp>
          <p:sp>
            <p:nvSpPr>
              <p:cNvPr id="132" name="Freeform 3518"/>
              <p:cNvSpPr>
                <a:spLocks noEditPoints="1"/>
              </p:cNvSpPr>
              <p:nvPr/>
            </p:nvSpPr>
            <p:spPr bwMode="auto">
              <a:xfrm>
                <a:off x="4433887" y="3633787"/>
                <a:ext cx="677863" cy="477838"/>
              </a:xfrm>
              <a:custGeom>
                <a:avLst/>
                <a:gdLst/>
                <a:ahLst/>
                <a:cxnLst>
                  <a:cxn ang="0">
                    <a:pos x="637" y="306"/>
                  </a:cxn>
                  <a:cxn ang="0">
                    <a:pos x="607" y="355"/>
                  </a:cxn>
                  <a:cxn ang="0">
                    <a:pos x="572" y="401"/>
                  </a:cxn>
                  <a:cxn ang="0">
                    <a:pos x="528" y="442"/>
                  </a:cxn>
                  <a:cxn ang="0">
                    <a:pos x="477" y="474"/>
                  </a:cxn>
                  <a:cxn ang="0">
                    <a:pos x="456" y="484"/>
                  </a:cxn>
                  <a:cxn ang="0">
                    <a:pos x="412" y="502"/>
                  </a:cxn>
                  <a:cxn ang="0">
                    <a:pos x="366" y="513"/>
                  </a:cxn>
                  <a:cxn ang="0">
                    <a:pos x="322" y="518"/>
                  </a:cxn>
                  <a:cxn ang="0">
                    <a:pos x="300" y="520"/>
                  </a:cxn>
                  <a:cxn ang="0">
                    <a:pos x="256" y="517"/>
                  </a:cxn>
                  <a:cxn ang="0">
                    <a:pos x="213" y="510"/>
                  </a:cxn>
                  <a:cxn ang="0">
                    <a:pos x="172" y="497"/>
                  </a:cxn>
                  <a:cxn ang="0">
                    <a:pos x="133" y="481"/>
                  </a:cxn>
                  <a:cxn ang="0">
                    <a:pos x="96" y="460"/>
                  </a:cxn>
                  <a:cxn ang="0">
                    <a:pos x="60" y="433"/>
                  </a:cxn>
                  <a:cxn ang="0">
                    <a:pos x="28" y="404"/>
                  </a:cxn>
                  <a:cxn ang="0">
                    <a:pos x="0" y="370"/>
                  </a:cxn>
                  <a:cxn ang="0">
                    <a:pos x="13" y="401"/>
                  </a:cxn>
                  <a:cxn ang="0">
                    <a:pos x="28" y="424"/>
                  </a:cxn>
                  <a:cxn ang="0">
                    <a:pos x="57" y="466"/>
                  </a:cxn>
                  <a:cxn ang="0">
                    <a:pos x="93" y="503"/>
                  </a:cxn>
                  <a:cxn ang="0">
                    <a:pos x="133" y="536"/>
                  </a:cxn>
                  <a:cxn ang="0">
                    <a:pos x="176" y="560"/>
                  </a:cxn>
                  <a:cxn ang="0">
                    <a:pos x="223" y="580"/>
                  </a:cxn>
                  <a:cxn ang="0">
                    <a:pos x="270" y="593"/>
                  </a:cxn>
                  <a:cxn ang="0">
                    <a:pos x="321" y="601"/>
                  </a:cxn>
                  <a:cxn ang="0">
                    <a:pos x="347" y="601"/>
                  </a:cxn>
                  <a:cxn ang="0">
                    <a:pos x="391" y="600"/>
                  </a:cxn>
                  <a:cxn ang="0">
                    <a:pos x="435" y="591"/>
                  </a:cxn>
                  <a:cxn ang="0">
                    <a:pos x="477" y="577"/>
                  </a:cxn>
                  <a:cxn ang="0">
                    <a:pos x="519" y="559"/>
                  </a:cxn>
                  <a:cxn ang="0">
                    <a:pos x="547" y="543"/>
                  </a:cxn>
                  <a:cxn ang="0">
                    <a:pos x="594" y="507"/>
                  </a:cxn>
                  <a:cxn ang="0">
                    <a:pos x="635" y="466"/>
                  </a:cxn>
                  <a:cxn ang="0">
                    <a:pos x="668" y="419"/>
                  </a:cxn>
                  <a:cxn ang="0">
                    <a:pos x="793" y="427"/>
                  </a:cxn>
                  <a:cxn ang="0">
                    <a:pos x="804" y="429"/>
                  </a:cxn>
                  <a:cxn ang="0">
                    <a:pos x="811" y="429"/>
                  </a:cxn>
                  <a:cxn ang="0">
                    <a:pos x="824" y="425"/>
                  </a:cxn>
                  <a:cxn ang="0">
                    <a:pos x="834" y="417"/>
                  </a:cxn>
                  <a:cxn ang="0">
                    <a:pos x="842" y="407"/>
                  </a:cxn>
                  <a:cxn ang="0">
                    <a:pos x="852" y="378"/>
                  </a:cxn>
                  <a:cxn ang="0">
                    <a:pos x="853" y="370"/>
                  </a:cxn>
                  <a:cxn ang="0">
                    <a:pos x="852" y="355"/>
                  </a:cxn>
                  <a:cxn ang="0">
                    <a:pos x="844" y="341"/>
                  </a:cxn>
                  <a:cxn ang="0">
                    <a:pos x="832" y="331"/>
                  </a:cxn>
                  <a:cxn ang="0">
                    <a:pos x="796" y="318"/>
                  </a:cxn>
                  <a:cxn ang="0">
                    <a:pos x="790" y="328"/>
                  </a:cxn>
                  <a:cxn ang="0">
                    <a:pos x="770" y="339"/>
                  </a:cxn>
                  <a:cxn ang="0">
                    <a:pos x="760" y="341"/>
                  </a:cxn>
                  <a:cxn ang="0">
                    <a:pos x="637" y="306"/>
                  </a:cxn>
                  <a:cxn ang="0">
                    <a:pos x="645" y="0"/>
                  </a:cxn>
                  <a:cxn ang="0">
                    <a:pos x="663" y="51"/>
                  </a:cxn>
                  <a:cxn ang="0">
                    <a:pos x="671" y="103"/>
                  </a:cxn>
                  <a:cxn ang="0">
                    <a:pos x="674" y="155"/>
                  </a:cxn>
                  <a:cxn ang="0">
                    <a:pos x="669" y="205"/>
                  </a:cxn>
                  <a:cxn ang="0">
                    <a:pos x="721" y="222"/>
                  </a:cxn>
                  <a:cxn ang="0">
                    <a:pos x="718" y="179"/>
                  </a:cxn>
                  <a:cxn ang="0">
                    <a:pos x="710" y="135"/>
                  </a:cxn>
                  <a:cxn ang="0">
                    <a:pos x="697" y="93"/>
                  </a:cxn>
                  <a:cxn ang="0">
                    <a:pos x="677" y="52"/>
                  </a:cxn>
                  <a:cxn ang="0">
                    <a:pos x="663" y="25"/>
                  </a:cxn>
                </a:cxnLst>
                <a:rect l="0" t="0" r="r" b="b"/>
                <a:pathLst>
                  <a:path w="853" h="601">
                    <a:moveTo>
                      <a:pt x="637" y="306"/>
                    </a:moveTo>
                    <a:lnTo>
                      <a:pt x="637" y="306"/>
                    </a:lnTo>
                    <a:lnTo>
                      <a:pt x="624" y="331"/>
                    </a:lnTo>
                    <a:lnTo>
                      <a:pt x="607" y="355"/>
                    </a:lnTo>
                    <a:lnTo>
                      <a:pt x="591" y="380"/>
                    </a:lnTo>
                    <a:lnTo>
                      <a:pt x="572" y="401"/>
                    </a:lnTo>
                    <a:lnTo>
                      <a:pt x="550" y="422"/>
                    </a:lnTo>
                    <a:lnTo>
                      <a:pt x="528" y="442"/>
                    </a:lnTo>
                    <a:lnTo>
                      <a:pt x="503" y="458"/>
                    </a:lnTo>
                    <a:lnTo>
                      <a:pt x="477" y="474"/>
                    </a:lnTo>
                    <a:lnTo>
                      <a:pt x="477" y="474"/>
                    </a:lnTo>
                    <a:lnTo>
                      <a:pt x="456" y="484"/>
                    </a:lnTo>
                    <a:lnTo>
                      <a:pt x="433" y="494"/>
                    </a:lnTo>
                    <a:lnTo>
                      <a:pt x="412" y="502"/>
                    </a:lnTo>
                    <a:lnTo>
                      <a:pt x="389" y="508"/>
                    </a:lnTo>
                    <a:lnTo>
                      <a:pt x="366" y="513"/>
                    </a:lnTo>
                    <a:lnTo>
                      <a:pt x="344" y="517"/>
                    </a:lnTo>
                    <a:lnTo>
                      <a:pt x="322" y="518"/>
                    </a:lnTo>
                    <a:lnTo>
                      <a:pt x="300" y="520"/>
                    </a:lnTo>
                    <a:lnTo>
                      <a:pt x="300" y="520"/>
                    </a:lnTo>
                    <a:lnTo>
                      <a:pt x="277" y="518"/>
                    </a:lnTo>
                    <a:lnTo>
                      <a:pt x="256" y="517"/>
                    </a:lnTo>
                    <a:lnTo>
                      <a:pt x="234" y="513"/>
                    </a:lnTo>
                    <a:lnTo>
                      <a:pt x="213" y="510"/>
                    </a:lnTo>
                    <a:lnTo>
                      <a:pt x="194" y="503"/>
                    </a:lnTo>
                    <a:lnTo>
                      <a:pt x="172" y="497"/>
                    </a:lnTo>
                    <a:lnTo>
                      <a:pt x="153" y="489"/>
                    </a:lnTo>
                    <a:lnTo>
                      <a:pt x="133" y="481"/>
                    </a:lnTo>
                    <a:lnTo>
                      <a:pt x="114" y="471"/>
                    </a:lnTo>
                    <a:lnTo>
                      <a:pt x="96" y="460"/>
                    </a:lnTo>
                    <a:lnTo>
                      <a:pt x="78" y="446"/>
                    </a:lnTo>
                    <a:lnTo>
                      <a:pt x="60" y="433"/>
                    </a:lnTo>
                    <a:lnTo>
                      <a:pt x="44" y="419"/>
                    </a:lnTo>
                    <a:lnTo>
                      <a:pt x="28" y="404"/>
                    </a:lnTo>
                    <a:lnTo>
                      <a:pt x="13" y="388"/>
                    </a:lnTo>
                    <a:lnTo>
                      <a:pt x="0" y="370"/>
                    </a:lnTo>
                    <a:lnTo>
                      <a:pt x="0" y="370"/>
                    </a:lnTo>
                    <a:lnTo>
                      <a:pt x="13" y="401"/>
                    </a:lnTo>
                    <a:lnTo>
                      <a:pt x="13" y="401"/>
                    </a:lnTo>
                    <a:lnTo>
                      <a:pt x="28" y="424"/>
                    </a:lnTo>
                    <a:lnTo>
                      <a:pt x="42" y="446"/>
                    </a:lnTo>
                    <a:lnTo>
                      <a:pt x="57" y="466"/>
                    </a:lnTo>
                    <a:lnTo>
                      <a:pt x="75" y="486"/>
                    </a:lnTo>
                    <a:lnTo>
                      <a:pt x="93" y="503"/>
                    </a:lnTo>
                    <a:lnTo>
                      <a:pt x="112" y="520"/>
                    </a:lnTo>
                    <a:lnTo>
                      <a:pt x="133" y="536"/>
                    </a:lnTo>
                    <a:lnTo>
                      <a:pt x="155" y="549"/>
                    </a:lnTo>
                    <a:lnTo>
                      <a:pt x="176" y="560"/>
                    </a:lnTo>
                    <a:lnTo>
                      <a:pt x="199" y="572"/>
                    </a:lnTo>
                    <a:lnTo>
                      <a:pt x="223" y="580"/>
                    </a:lnTo>
                    <a:lnTo>
                      <a:pt x="247" y="588"/>
                    </a:lnTo>
                    <a:lnTo>
                      <a:pt x="270" y="593"/>
                    </a:lnTo>
                    <a:lnTo>
                      <a:pt x="296" y="598"/>
                    </a:lnTo>
                    <a:lnTo>
                      <a:pt x="321" y="601"/>
                    </a:lnTo>
                    <a:lnTo>
                      <a:pt x="347" y="601"/>
                    </a:lnTo>
                    <a:lnTo>
                      <a:pt x="347" y="601"/>
                    </a:lnTo>
                    <a:lnTo>
                      <a:pt x="368" y="601"/>
                    </a:lnTo>
                    <a:lnTo>
                      <a:pt x="391" y="600"/>
                    </a:lnTo>
                    <a:lnTo>
                      <a:pt x="412" y="596"/>
                    </a:lnTo>
                    <a:lnTo>
                      <a:pt x="435" y="591"/>
                    </a:lnTo>
                    <a:lnTo>
                      <a:pt x="456" y="585"/>
                    </a:lnTo>
                    <a:lnTo>
                      <a:pt x="477" y="577"/>
                    </a:lnTo>
                    <a:lnTo>
                      <a:pt x="498" y="569"/>
                    </a:lnTo>
                    <a:lnTo>
                      <a:pt x="519" y="559"/>
                    </a:lnTo>
                    <a:lnTo>
                      <a:pt x="519" y="559"/>
                    </a:lnTo>
                    <a:lnTo>
                      <a:pt x="547" y="543"/>
                    </a:lnTo>
                    <a:lnTo>
                      <a:pt x="572" y="526"/>
                    </a:lnTo>
                    <a:lnTo>
                      <a:pt x="594" y="507"/>
                    </a:lnTo>
                    <a:lnTo>
                      <a:pt x="616" y="487"/>
                    </a:lnTo>
                    <a:lnTo>
                      <a:pt x="635" y="466"/>
                    </a:lnTo>
                    <a:lnTo>
                      <a:pt x="653" y="442"/>
                    </a:lnTo>
                    <a:lnTo>
                      <a:pt x="668" y="419"/>
                    </a:lnTo>
                    <a:lnTo>
                      <a:pt x="682" y="393"/>
                    </a:lnTo>
                    <a:lnTo>
                      <a:pt x="793" y="427"/>
                    </a:lnTo>
                    <a:lnTo>
                      <a:pt x="793" y="427"/>
                    </a:lnTo>
                    <a:lnTo>
                      <a:pt x="804" y="429"/>
                    </a:lnTo>
                    <a:lnTo>
                      <a:pt x="804" y="429"/>
                    </a:lnTo>
                    <a:lnTo>
                      <a:pt x="811" y="429"/>
                    </a:lnTo>
                    <a:lnTo>
                      <a:pt x="817" y="427"/>
                    </a:lnTo>
                    <a:lnTo>
                      <a:pt x="824" y="425"/>
                    </a:lnTo>
                    <a:lnTo>
                      <a:pt x="829" y="422"/>
                    </a:lnTo>
                    <a:lnTo>
                      <a:pt x="834" y="417"/>
                    </a:lnTo>
                    <a:lnTo>
                      <a:pt x="839" y="412"/>
                    </a:lnTo>
                    <a:lnTo>
                      <a:pt x="842" y="407"/>
                    </a:lnTo>
                    <a:lnTo>
                      <a:pt x="844" y="401"/>
                    </a:lnTo>
                    <a:lnTo>
                      <a:pt x="852" y="378"/>
                    </a:lnTo>
                    <a:lnTo>
                      <a:pt x="852" y="378"/>
                    </a:lnTo>
                    <a:lnTo>
                      <a:pt x="853" y="370"/>
                    </a:lnTo>
                    <a:lnTo>
                      <a:pt x="853" y="362"/>
                    </a:lnTo>
                    <a:lnTo>
                      <a:pt x="852" y="355"/>
                    </a:lnTo>
                    <a:lnTo>
                      <a:pt x="848" y="347"/>
                    </a:lnTo>
                    <a:lnTo>
                      <a:pt x="844" y="341"/>
                    </a:lnTo>
                    <a:lnTo>
                      <a:pt x="839" y="336"/>
                    </a:lnTo>
                    <a:lnTo>
                      <a:pt x="832" y="331"/>
                    </a:lnTo>
                    <a:lnTo>
                      <a:pt x="824" y="328"/>
                    </a:lnTo>
                    <a:lnTo>
                      <a:pt x="796" y="318"/>
                    </a:lnTo>
                    <a:lnTo>
                      <a:pt x="796" y="318"/>
                    </a:lnTo>
                    <a:lnTo>
                      <a:pt x="790" y="328"/>
                    </a:lnTo>
                    <a:lnTo>
                      <a:pt x="782" y="336"/>
                    </a:lnTo>
                    <a:lnTo>
                      <a:pt x="770" y="339"/>
                    </a:lnTo>
                    <a:lnTo>
                      <a:pt x="760" y="341"/>
                    </a:lnTo>
                    <a:lnTo>
                      <a:pt x="760" y="341"/>
                    </a:lnTo>
                    <a:lnTo>
                      <a:pt x="747" y="339"/>
                    </a:lnTo>
                    <a:lnTo>
                      <a:pt x="637" y="306"/>
                    </a:lnTo>
                    <a:close/>
                    <a:moveTo>
                      <a:pt x="645" y="0"/>
                    </a:moveTo>
                    <a:lnTo>
                      <a:pt x="645" y="0"/>
                    </a:lnTo>
                    <a:lnTo>
                      <a:pt x="655" y="25"/>
                    </a:lnTo>
                    <a:lnTo>
                      <a:pt x="663" y="51"/>
                    </a:lnTo>
                    <a:lnTo>
                      <a:pt x="668" y="77"/>
                    </a:lnTo>
                    <a:lnTo>
                      <a:pt x="671" y="103"/>
                    </a:lnTo>
                    <a:lnTo>
                      <a:pt x="674" y="129"/>
                    </a:lnTo>
                    <a:lnTo>
                      <a:pt x="674" y="155"/>
                    </a:lnTo>
                    <a:lnTo>
                      <a:pt x="673" y="181"/>
                    </a:lnTo>
                    <a:lnTo>
                      <a:pt x="669" y="205"/>
                    </a:lnTo>
                    <a:lnTo>
                      <a:pt x="721" y="222"/>
                    </a:lnTo>
                    <a:lnTo>
                      <a:pt x="721" y="222"/>
                    </a:lnTo>
                    <a:lnTo>
                      <a:pt x="720" y="201"/>
                    </a:lnTo>
                    <a:lnTo>
                      <a:pt x="718" y="179"/>
                    </a:lnTo>
                    <a:lnTo>
                      <a:pt x="715" y="157"/>
                    </a:lnTo>
                    <a:lnTo>
                      <a:pt x="710" y="135"/>
                    </a:lnTo>
                    <a:lnTo>
                      <a:pt x="703" y="114"/>
                    </a:lnTo>
                    <a:lnTo>
                      <a:pt x="697" y="93"/>
                    </a:lnTo>
                    <a:lnTo>
                      <a:pt x="689" y="72"/>
                    </a:lnTo>
                    <a:lnTo>
                      <a:pt x="677" y="52"/>
                    </a:lnTo>
                    <a:lnTo>
                      <a:pt x="677" y="52"/>
                    </a:lnTo>
                    <a:lnTo>
                      <a:pt x="663" y="25"/>
                    </a:lnTo>
                    <a:lnTo>
                      <a:pt x="645" y="0"/>
                    </a:lnTo>
                    <a:close/>
                  </a:path>
                </a:pathLst>
              </a:custGeom>
              <a:solidFill>
                <a:srgbClr val="ADAD8F"/>
              </a:solidFill>
              <a:ln w="9525">
                <a:noFill/>
                <a:round/>
              </a:ln>
            </p:spPr>
            <p:txBody>
              <a:bodyPr vert="horz" wrap="square" lIns="91440" tIns="45720" rIns="91440" bIns="45720" numCol="1" anchor="t" anchorCtr="0" compatLnSpc="1"/>
              <a:lstStyle/>
              <a:p>
                <a:endParaRPr lang="en-US"/>
              </a:p>
            </p:txBody>
          </p:sp>
          <p:sp>
            <p:nvSpPr>
              <p:cNvPr id="133" name="Freeform 3519"/>
              <p:cNvSpPr/>
              <p:nvPr/>
            </p:nvSpPr>
            <p:spPr bwMode="auto">
              <a:xfrm>
                <a:off x="4433887" y="3876675"/>
                <a:ext cx="677863" cy="234950"/>
              </a:xfrm>
              <a:custGeom>
                <a:avLst/>
                <a:gdLst/>
                <a:ahLst/>
                <a:cxnLst>
                  <a:cxn ang="0">
                    <a:pos x="637" y="0"/>
                  </a:cxn>
                  <a:cxn ang="0">
                    <a:pos x="607" y="49"/>
                  </a:cxn>
                  <a:cxn ang="0">
                    <a:pos x="572" y="95"/>
                  </a:cxn>
                  <a:cxn ang="0">
                    <a:pos x="528" y="136"/>
                  </a:cxn>
                  <a:cxn ang="0">
                    <a:pos x="477" y="168"/>
                  </a:cxn>
                  <a:cxn ang="0">
                    <a:pos x="456" y="178"/>
                  </a:cxn>
                  <a:cxn ang="0">
                    <a:pos x="412" y="196"/>
                  </a:cxn>
                  <a:cxn ang="0">
                    <a:pos x="366" y="207"/>
                  </a:cxn>
                  <a:cxn ang="0">
                    <a:pos x="322" y="212"/>
                  </a:cxn>
                  <a:cxn ang="0">
                    <a:pos x="300" y="214"/>
                  </a:cxn>
                  <a:cxn ang="0">
                    <a:pos x="256" y="211"/>
                  </a:cxn>
                  <a:cxn ang="0">
                    <a:pos x="213" y="204"/>
                  </a:cxn>
                  <a:cxn ang="0">
                    <a:pos x="172" y="191"/>
                  </a:cxn>
                  <a:cxn ang="0">
                    <a:pos x="133" y="175"/>
                  </a:cxn>
                  <a:cxn ang="0">
                    <a:pos x="96" y="154"/>
                  </a:cxn>
                  <a:cxn ang="0">
                    <a:pos x="60" y="127"/>
                  </a:cxn>
                  <a:cxn ang="0">
                    <a:pos x="28" y="98"/>
                  </a:cxn>
                  <a:cxn ang="0">
                    <a:pos x="0" y="64"/>
                  </a:cxn>
                  <a:cxn ang="0">
                    <a:pos x="13" y="95"/>
                  </a:cxn>
                  <a:cxn ang="0">
                    <a:pos x="28" y="118"/>
                  </a:cxn>
                  <a:cxn ang="0">
                    <a:pos x="57" y="160"/>
                  </a:cxn>
                  <a:cxn ang="0">
                    <a:pos x="93" y="197"/>
                  </a:cxn>
                  <a:cxn ang="0">
                    <a:pos x="133" y="230"/>
                  </a:cxn>
                  <a:cxn ang="0">
                    <a:pos x="176" y="254"/>
                  </a:cxn>
                  <a:cxn ang="0">
                    <a:pos x="223" y="274"/>
                  </a:cxn>
                  <a:cxn ang="0">
                    <a:pos x="270" y="287"/>
                  </a:cxn>
                  <a:cxn ang="0">
                    <a:pos x="321" y="295"/>
                  </a:cxn>
                  <a:cxn ang="0">
                    <a:pos x="347" y="295"/>
                  </a:cxn>
                  <a:cxn ang="0">
                    <a:pos x="391" y="294"/>
                  </a:cxn>
                  <a:cxn ang="0">
                    <a:pos x="435" y="285"/>
                  </a:cxn>
                  <a:cxn ang="0">
                    <a:pos x="477" y="271"/>
                  </a:cxn>
                  <a:cxn ang="0">
                    <a:pos x="519" y="253"/>
                  </a:cxn>
                  <a:cxn ang="0">
                    <a:pos x="547" y="237"/>
                  </a:cxn>
                  <a:cxn ang="0">
                    <a:pos x="594" y="201"/>
                  </a:cxn>
                  <a:cxn ang="0">
                    <a:pos x="635" y="160"/>
                  </a:cxn>
                  <a:cxn ang="0">
                    <a:pos x="668" y="113"/>
                  </a:cxn>
                  <a:cxn ang="0">
                    <a:pos x="793" y="121"/>
                  </a:cxn>
                  <a:cxn ang="0">
                    <a:pos x="804" y="123"/>
                  </a:cxn>
                  <a:cxn ang="0">
                    <a:pos x="811" y="123"/>
                  </a:cxn>
                  <a:cxn ang="0">
                    <a:pos x="824" y="119"/>
                  </a:cxn>
                  <a:cxn ang="0">
                    <a:pos x="834" y="111"/>
                  </a:cxn>
                  <a:cxn ang="0">
                    <a:pos x="842" y="101"/>
                  </a:cxn>
                  <a:cxn ang="0">
                    <a:pos x="852" y="72"/>
                  </a:cxn>
                  <a:cxn ang="0">
                    <a:pos x="853" y="64"/>
                  </a:cxn>
                  <a:cxn ang="0">
                    <a:pos x="852" y="49"/>
                  </a:cxn>
                  <a:cxn ang="0">
                    <a:pos x="844" y="35"/>
                  </a:cxn>
                  <a:cxn ang="0">
                    <a:pos x="832" y="25"/>
                  </a:cxn>
                  <a:cxn ang="0">
                    <a:pos x="796" y="12"/>
                  </a:cxn>
                  <a:cxn ang="0">
                    <a:pos x="790" y="22"/>
                  </a:cxn>
                  <a:cxn ang="0">
                    <a:pos x="770" y="33"/>
                  </a:cxn>
                  <a:cxn ang="0">
                    <a:pos x="760" y="35"/>
                  </a:cxn>
                  <a:cxn ang="0">
                    <a:pos x="637" y="0"/>
                  </a:cxn>
                </a:cxnLst>
                <a:rect l="0" t="0" r="r" b="b"/>
                <a:pathLst>
                  <a:path w="853" h="295">
                    <a:moveTo>
                      <a:pt x="637" y="0"/>
                    </a:moveTo>
                    <a:lnTo>
                      <a:pt x="637" y="0"/>
                    </a:lnTo>
                    <a:lnTo>
                      <a:pt x="624" y="25"/>
                    </a:lnTo>
                    <a:lnTo>
                      <a:pt x="607" y="49"/>
                    </a:lnTo>
                    <a:lnTo>
                      <a:pt x="591" y="74"/>
                    </a:lnTo>
                    <a:lnTo>
                      <a:pt x="572" y="95"/>
                    </a:lnTo>
                    <a:lnTo>
                      <a:pt x="550" y="116"/>
                    </a:lnTo>
                    <a:lnTo>
                      <a:pt x="528" y="136"/>
                    </a:lnTo>
                    <a:lnTo>
                      <a:pt x="503" y="152"/>
                    </a:lnTo>
                    <a:lnTo>
                      <a:pt x="477" y="168"/>
                    </a:lnTo>
                    <a:lnTo>
                      <a:pt x="477" y="168"/>
                    </a:lnTo>
                    <a:lnTo>
                      <a:pt x="456" y="178"/>
                    </a:lnTo>
                    <a:lnTo>
                      <a:pt x="433" y="188"/>
                    </a:lnTo>
                    <a:lnTo>
                      <a:pt x="412" y="196"/>
                    </a:lnTo>
                    <a:lnTo>
                      <a:pt x="389" y="202"/>
                    </a:lnTo>
                    <a:lnTo>
                      <a:pt x="366" y="207"/>
                    </a:lnTo>
                    <a:lnTo>
                      <a:pt x="344" y="211"/>
                    </a:lnTo>
                    <a:lnTo>
                      <a:pt x="322" y="212"/>
                    </a:lnTo>
                    <a:lnTo>
                      <a:pt x="300" y="214"/>
                    </a:lnTo>
                    <a:lnTo>
                      <a:pt x="300" y="214"/>
                    </a:lnTo>
                    <a:lnTo>
                      <a:pt x="277" y="212"/>
                    </a:lnTo>
                    <a:lnTo>
                      <a:pt x="256" y="211"/>
                    </a:lnTo>
                    <a:lnTo>
                      <a:pt x="234" y="207"/>
                    </a:lnTo>
                    <a:lnTo>
                      <a:pt x="213" y="204"/>
                    </a:lnTo>
                    <a:lnTo>
                      <a:pt x="194" y="197"/>
                    </a:lnTo>
                    <a:lnTo>
                      <a:pt x="172" y="191"/>
                    </a:lnTo>
                    <a:lnTo>
                      <a:pt x="153" y="183"/>
                    </a:lnTo>
                    <a:lnTo>
                      <a:pt x="133" y="175"/>
                    </a:lnTo>
                    <a:lnTo>
                      <a:pt x="114" y="165"/>
                    </a:lnTo>
                    <a:lnTo>
                      <a:pt x="96" y="154"/>
                    </a:lnTo>
                    <a:lnTo>
                      <a:pt x="78" y="140"/>
                    </a:lnTo>
                    <a:lnTo>
                      <a:pt x="60" y="127"/>
                    </a:lnTo>
                    <a:lnTo>
                      <a:pt x="44" y="113"/>
                    </a:lnTo>
                    <a:lnTo>
                      <a:pt x="28" y="98"/>
                    </a:lnTo>
                    <a:lnTo>
                      <a:pt x="13" y="82"/>
                    </a:lnTo>
                    <a:lnTo>
                      <a:pt x="0" y="64"/>
                    </a:lnTo>
                    <a:lnTo>
                      <a:pt x="0" y="64"/>
                    </a:lnTo>
                    <a:lnTo>
                      <a:pt x="13" y="95"/>
                    </a:lnTo>
                    <a:lnTo>
                      <a:pt x="13" y="95"/>
                    </a:lnTo>
                    <a:lnTo>
                      <a:pt x="28" y="118"/>
                    </a:lnTo>
                    <a:lnTo>
                      <a:pt x="42" y="140"/>
                    </a:lnTo>
                    <a:lnTo>
                      <a:pt x="57" y="160"/>
                    </a:lnTo>
                    <a:lnTo>
                      <a:pt x="75" y="180"/>
                    </a:lnTo>
                    <a:lnTo>
                      <a:pt x="93" y="197"/>
                    </a:lnTo>
                    <a:lnTo>
                      <a:pt x="112" y="214"/>
                    </a:lnTo>
                    <a:lnTo>
                      <a:pt x="133" y="230"/>
                    </a:lnTo>
                    <a:lnTo>
                      <a:pt x="155" y="243"/>
                    </a:lnTo>
                    <a:lnTo>
                      <a:pt x="176" y="254"/>
                    </a:lnTo>
                    <a:lnTo>
                      <a:pt x="199" y="266"/>
                    </a:lnTo>
                    <a:lnTo>
                      <a:pt x="223" y="274"/>
                    </a:lnTo>
                    <a:lnTo>
                      <a:pt x="247" y="282"/>
                    </a:lnTo>
                    <a:lnTo>
                      <a:pt x="270" y="287"/>
                    </a:lnTo>
                    <a:lnTo>
                      <a:pt x="296" y="292"/>
                    </a:lnTo>
                    <a:lnTo>
                      <a:pt x="321" y="295"/>
                    </a:lnTo>
                    <a:lnTo>
                      <a:pt x="347" y="295"/>
                    </a:lnTo>
                    <a:lnTo>
                      <a:pt x="347" y="295"/>
                    </a:lnTo>
                    <a:lnTo>
                      <a:pt x="368" y="295"/>
                    </a:lnTo>
                    <a:lnTo>
                      <a:pt x="391" y="294"/>
                    </a:lnTo>
                    <a:lnTo>
                      <a:pt x="412" y="290"/>
                    </a:lnTo>
                    <a:lnTo>
                      <a:pt x="435" y="285"/>
                    </a:lnTo>
                    <a:lnTo>
                      <a:pt x="456" y="279"/>
                    </a:lnTo>
                    <a:lnTo>
                      <a:pt x="477" y="271"/>
                    </a:lnTo>
                    <a:lnTo>
                      <a:pt x="498" y="263"/>
                    </a:lnTo>
                    <a:lnTo>
                      <a:pt x="519" y="253"/>
                    </a:lnTo>
                    <a:lnTo>
                      <a:pt x="519" y="253"/>
                    </a:lnTo>
                    <a:lnTo>
                      <a:pt x="547" y="237"/>
                    </a:lnTo>
                    <a:lnTo>
                      <a:pt x="572" y="220"/>
                    </a:lnTo>
                    <a:lnTo>
                      <a:pt x="594" y="201"/>
                    </a:lnTo>
                    <a:lnTo>
                      <a:pt x="616" y="181"/>
                    </a:lnTo>
                    <a:lnTo>
                      <a:pt x="635" y="160"/>
                    </a:lnTo>
                    <a:lnTo>
                      <a:pt x="653" y="136"/>
                    </a:lnTo>
                    <a:lnTo>
                      <a:pt x="668" y="113"/>
                    </a:lnTo>
                    <a:lnTo>
                      <a:pt x="682" y="87"/>
                    </a:lnTo>
                    <a:lnTo>
                      <a:pt x="793" y="121"/>
                    </a:lnTo>
                    <a:lnTo>
                      <a:pt x="793" y="121"/>
                    </a:lnTo>
                    <a:lnTo>
                      <a:pt x="804" y="123"/>
                    </a:lnTo>
                    <a:lnTo>
                      <a:pt x="804" y="123"/>
                    </a:lnTo>
                    <a:lnTo>
                      <a:pt x="811" y="123"/>
                    </a:lnTo>
                    <a:lnTo>
                      <a:pt x="817" y="121"/>
                    </a:lnTo>
                    <a:lnTo>
                      <a:pt x="824" y="119"/>
                    </a:lnTo>
                    <a:lnTo>
                      <a:pt x="829" y="116"/>
                    </a:lnTo>
                    <a:lnTo>
                      <a:pt x="834" y="111"/>
                    </a:lnTo>
                    <a:lnTo>
                      <a:pt x="839" y="106"/>
                    </a:lnTo>
                    <a:lnTo>
                      <a:pt x="842" y="101"/>
                    </a:lnTo>
                    <a:lnTo>
                      <a:pt x="844" y="95"/>
                    </a:lnTo>
                    <a:lnTo>
                      <a:pt x="852" y="72"/>
                    </a:lnTo>
                    <a:lnTo>
                      <a:pt x="852" y="72"/>
                    </a:lnTo>
                    <a:lnTo>
                      <a:pt x="853" y="64"/>
                    </a:lnTo>
                    <a:lnTo>
                      <a:pt x="853" y="56"/>
                    </a:lnTo>
                    <a:lnTo>
                      <a:pt x="852" y="49"/>
                    </a:lnTo>
                    <a:lnTo>
                      <a:pt x="848" y="41"/>
                    </a:lnTo>
                    <a:lnTo>
                      <a:pt x="844" y="35"/>
                    </a:lnTo>
                    <a:lnTo>
                      <a:pt x="839" y="30"/>
                    </a:lnTo>
                    <a:lnTo>
                      <a:pt x="832" y="25"/>
                    </a:lnTo>
                    <a:lnTo>
                      <a:pt x="824" y="22"/>
                    </a:lnTo>
                    <a:lnTo>
                      <a:pt x="796" y="12"/>
                    </a:lnTo>
                    <a:lnTo>
                      <a:pt x="796" y="12"/>
                    </a:lnTo>
                    <a:lnTo>
                      <a:pt x="790" y="22"/>
                    </a:lnTo>
                    <a:lnTo>
                      <a:pt x="782" y="30"/>
                    </a:lnTo>
                    <a:lnTo>
                      <a:pt x="770" y="33"/>
                    </a:lnTo>
                    <a:lnTo>
                      <a:pt x="760" y="35"/>
                    </a:lnTo>
                    <a:lnTo>
                      <a:pt x="760" y="35"/>
                    </a:lnTo>
                    <a:lnTo>
                      <a:pt x="747" y="33"/>
                    </a:lnTo>
                    <a:lnTo>
                      <a:pt x="637" y="0"/>
                    </a:lnTo>
                  </a:path>
                </a:pathLst>
              </a:custGeom>
              <a:noFill/>
              <a:ln w="9525">
                <a:noFill/>
                <a:round/>
              </a:ln>
            </p:spPr>
            <p:txBody>
              <a:bodyPr vert="horz" wrap="square" lIns="91440" tIns="45720" rIns="91440" bIns="45720" numCol="1" anchor="t" anchorCtr="0" compatLnSpc="1"/>
              <a:lstStyle/>
              <a:p>
                <a:endParaRPr lang="en-US"/>
              </a:p>
            </p:txBody>
          </p:sp>
          <p:sp>
            <p:nvSpPr>
              <p:cNvPr id="134" name="Freeform 3520"/>
              <p:cNvSpPr/>
              <p:nvPr/>
            </p:nvSpPr>
            <p:spPr bwMode="auto">
              <a:xfrm>
                <a:off x="4946649" y="3633787"/>
                <a:ext cx="60325" cy="176213"/>
              </a:xfrm>
              <a:custGeom>
                <a:avLst/>
                <a:gdLst/>
                <a:ahLst/>
                <a:cxnLst>
                  <a:cxn ang="0">
                    <a:pos x="0" y="0"/>
                  </a:cxn>
                  <a:cxn ang="0">
                    <a:pos x="0" y="0"/>
                  </a:cxn>
                  <a:cxn ang="0">
                    <a:pos x="10" y="25"/>
                  </a:cxn>
                  <a:cxn ang="0">
                    <a:pos x="18" y="51"/>
                  </a:cxn>
                  <a:cxn ang="0">
                    <a:pos x="23" y="77"/>
                  </a:cxn>
                  <a:cxn ang="0">
                    <a:pos x="26" y="103"/>
                  </a:cxn>
                  <a:cxn ang="0">
                    <a:pos x="29" y="129"/>
                  </a:cxn>
                  <a:cxn ang="0">
                    <a:pos x="29" y="155"/>
                  </a:cxn>
                  <a:cxn ang="0">
                    <a:pos x="28" y="181"/>
                  </a:cxn>
                  <a:cxn ang="0">
                    <a:pos x="24" y="205"/>
                  </a:cxn>
                  <a:cxn ang="0">
                    <a:pos x="76" y="222"/>
                  </a:cxn>
                  <a:cxn ang="0">
                    <a:pos x="76" y="222"/>
                  </a:cxn>
                  <a:cxn ang="0">
                    <a:pos x="75" y="201"/>
                  </a:cxn>
                  <a:cxn ang="0">
                    <a:pos x="73" y="179"/>
                  </a:cxn>
                  <a:cxn ang="0">
                    <a:pos x="70" y="157"/>
                  </a:cxn>
                  <a:cxn ang="0">
                    <a:pos x="65" y="135"/>
                  </a:cxn>
                  <a:cxn ang="0">
                    <a:pos x="58" y="114"/>
                  </a:cxn>
                  <a:cxn ang="0">
                    <a:pos x="52" y="93"/>
                  </a:cxn>
                  <a:cxn ang="0">
                    <a:pos x="44" y="72"/>
                  </a:cxn>
                  <a:cxn ang="0">
                    <a:pos x="32" y="52"/>
                  </a:cxn>
                  <a:cxn ang="0">
                    <a:pos x="32" y="52"/>
                  </a:cxn>
                  <a:cxn ang="0">
                    <a:pos x="18" y="25"/>
                  </a:cxn>
                  <a:cxn ang="0">
                    <a:pos x="0" y="0"/>
                  </a:cxn>
                </a:cxnLst>
                <a:rect l="0" t="0" r="r" b="b"/>
                <a:pathLst>
                  <a:path w="76" h="222">
                    <a:moveTo>
                      <a:pt x="0" y="0"/>
                    </a:moveTo>
                    <a:lnTo>
                      <a:pt x="0" y="0"/>
                    </a:lnTo>
                    <a:lnTo>
                      <a:pt x="10" y="25"/>
                    </a:lnTo>
                    <a:lnTo>
                      <a:pt x="18" y="51"/>
                    </a:lnTo>
                    <a:lnTo>
                      <a:pt x="23" y="77"/>
                    </a:lnTo>
                    <a:lnTo>
                      <a:pt x="26" y="103"/>
                    </a:lnTo>
                    <a:lnTo>
                      <a:pt x="29" y="129"/>
                    </a:lnTo>
                    <a:lnTo>
                      <a:pt x="29" y="155"/>
                    </a:lnTo>
                    <a:lnTo>
                      <a:pt x="28" y="181"/>
                    </a:lnTo>
                    <a:lnTo>
                      <a:pt x="24" y="205"/>
                    </a:lnTo>
                    <a:lnTo>
                      <a:pt x="76" y="222"/>
                    </a:lnTo>
                    <a:lnTo>
                      <a:pt x="76" y="222"/>
                    </a:lnTo>
                    <a:lnTo>
                      <a:pt x="75" y="201"/>
                    </a:lnTo>
                    <a:lnTo>
                      <a:pt x="73" y="179"/>
                    </a:lnTo>
                    <a:lnTo>
                      <a:pt x="70" y="157"/>
                    </a:lnTo>
                    <a:lnTo>
                      <a:pt x="65" y="135"/>
                    </a:lnTo>
                    <a:lnTo>
                      <a:pt x="58" y="114"/>
                    </a:lnTo>
                    <a:lnTo>
                      <a:pt x="52" y="93"/>
                    </a:lnTo>
                    <a:lnTo>
                      <a:pt x="44" y="72"/>
                    </a:lnTo>
                    <a:lnTo>
                      <a:pt x="32" y="52"/>
                    </a:lnTo>
                    <a:lnTo>
                      <a:pt x="32" y="52"/>
                    </a:lnTo>
                    <a:lnTo>
                      <a:pt x="18" y="25"/>
                    </a:lnTo>
                    <a:lnTo>
                      <a:pt x="0" y="0"/>
                    </a:lnTo>
                  </a:path>
                </a:pathLst>
              </a:custGeom>
              <a:noFill/>
              <a:ln w="9525">
                <a:noFill/>
                <a:round/>
              </a:ln>
            </p:spPr>
            <p:txBody>
              <a:bodyPr vert="horz" wrap="square" lIns="91440" tIns="45720" rIns="91440" bIns="45720" numCol="1" anchor="t" anchorCtr="0" compatLnSpc="1"/>
              <a:lstStyle/>
              <a:p>
                <a:endParaRPr lang="en-US"/>
              </a:p>
            </p:txBody>
          </p:sp>
          <p:sp>
            <p:nvSpPr>
              <p:cNvPr id="135" name="Freeform 3521"/>
              <p:cNvSpPr/>
              <p:nvPr/>
            </p:nvSpPr>
            <p:spPr bwMode="auto">
              <a:xfrm>
                <a:off x="4865687" y="3781425"/>
                <a:ext cx="209550" cy="122238"/>
              </a:xfrm>
              <a:custGeom>
                <a:avLst/>
                <a:gdLst/>
                <a:ahLst/>
                <a:cxnLst>
                  <a:cxn ang="0">
                    <a:pos x="29" y="101"/>
                  </a:cxn>
                  <a:cxn ang="0">
                    <a:pos x="29" y="101"/>
                  </a:cxn>
                  <a:cxn ang="0">
                    <a:pos x="21" y="98"/>
                  </a:cxn>
                  <a:cxn ang="0">
                    <a:pos x="15" y="93"/>
                  </a:cxn>
                  <a:cxn ang="0">
                    <a:pos x="10" y="88"/>
                  </a:cxn>
                  <a:cxn ang="0">
                    <a:pos x="5" y="81"/>
                  </a:cxn>
                  <a:cxn ang="0">
                    <a:pos x="1" y="75"/>
                  </a:cxn>
                  <a:cxn ang="0">
                    <a:pos x="0" y="67"/>
                  </a:cxn>
                  <a:cxn ang="0">
                    <a:pos x="0" y="59"/>
                  </a:cxn>
                  <a:cxn ang="0">
                    <a:pos x="1" y="50"/>
                  </a:cxn>
                  <a:cxn ang="0">
                    <a:pos x="3" y="44"/>
                  </a:cxn>
                  <a:cxn ang="0">
                    <a:pos x="3" y="44"/>
                  </a:cxn>
                  <a:cxn ang="0">
                    <a:pos x="6" y="36"/>
                  </a:cxn>
                  <a:cxn ang="0">
                    <a:pos x="11" y="28"/>
                  </a:cxn>
                  <a:cxn ang="0">
                    <a:pos x="18" y="19"/>
                  </a:cxn>
                  <a:cxn ang="0">
                    <a:pos x="26" y="11"/>
                  </a:cxn>
                  <a:cxn ang="0">
                    <a:pos x="34" y="6"/>
                  </a:cxn>
                  <a:cxn ang="0">
                    <a:pos x="42" y="2"/>
                  </a:cxn>
                  <a:cxn ang="0">
                    <a:pos x="50" y="0"/>
                  </a:cxn>
                  <a:cxn ang="0">
                    <a:pos x="58" y="0"/>
                  </a:cxn>
                  <a:cxn ang="0">
                    <a:pos x="234" y="52"/>
                  </a:cxn>
                  <a:cxn ang="0">
                    <a:pos x="234" y="52"/>
                  </a:cxn>
                  <a:cxn ang="0">
                    <a:pos x="241" y="55"/>
                  </a:cxn>
                  <a:cxn ang="0">
                    <a:pos x="249" y="60"/>
                  </a:cxn>
                  <a:cxn ang="0">
                    <a:pos x="254" y="67"/>
                  </a:cxn>
                  <a:cxn ang="0">
                    <a:pos x="259" y="73"/>
                  </a:cxn>
                  <a:cxn ang="0">
                    <a:pos x="262" y="80"/>
                  </a:cxn>
                  <a:cxn ang="0">
                    <a:pos x="264" y="88"/>
                  </a:cxn>
                  <a:cxn ang="0">
                    <a:pos x="264" y="96"/>
                  </a:cxn>
                  <a:cxn ang="0">
                    <a:pos x="262" y="104"/>
                  </a:cxn>
                  <a:cxn ang="0">
                    <a:pos x="256" y="125"/>
                  </a:cxn>
                  <a:cxn ang="0">
                    <a:pos x="256" y="125"/>
                  </a:cxn>
                  <a:cxn ang="0">
                    <a:pos x="252" y="133"/>
                  </a:cxn>
                  <a:cxn ang="0">
                    <a:pos x="247" y="140"/>
                  </a:cxn>
                  <a:cxn ang="0">
                    <a:pos x="243" y="145"/>
                  </a:cxn>
                  <a:cxn ang="0">
                    <a:pos x="236" y="150"/>
                  </a:cxn>
                  <a:cxn ang="0">
                    <a:pos x="228" y="153"/>
                  </a:cxn>
                  <a:cxn ang="0">
                    <a:pos x="220" y="155"/>
                  </a:cxn>
                  <a:cxn ang="0">
                    <a:pos x="212" y="155"/>
                  </a:cxn>
                  <a:cxn ang="0">
                    <a:pos x="203" y="153"/>
                  </a:cxn>
                  <a:cxn ang="0">
                    <a:pos x="29" y="101"/>
                  </a:cxn>
                </a:cxnLst>
                <a:rect l="0" t="0" r="r" b="b"/>
                <a:pathLst>
                  <a:path w="264" h="155">
                    <a:moveTo>
                      <a:pt x="29" y="101"/>
                    </a:moveTo>
                    <a:lnTo>
                      <a:pt x="29" y="101"/>
                    </a:lnTo>
                    <a:lnTo>
                      <a:pt x="21" y="98"/>
                    </a:lnTo>
                    <a:lnTo>
                      <a:pt x="15" y="93"/>
                    </a:lnTo>
                    <a:lnTo>
                      <a:pt x="10" y="88"/>
                    </a:lnTo>
                    <a:lnTo>
                      <a:pt x="5" y="81"/>
                    </a:lnTo>
                    <a:lnTo>
                      <a:pt x="1" y="75"/>
                    </a:lnTo>
                    <a:lnTo>
                      <a:pt x="0" y="67"/>
                    </a:lnTo>
                    <a:lnTo>
                      <a:pt x="0" y="59"/>
                    </a:lnTo>
                    <a:lnTo>
                      <a:pt x="1" y="50"/>
                    </a:lnTo>
                    <a:lnTo>
                      <a:pt x="3" y="44"/>
                    </a:lnTo>
                    <a:lnTo>
                      <a:pt x="3" y="44"/>
                    </a:lnTo>
                    <a:lnTo>
                      <a:pt x="6" y="36"/>
                    </a:lnTo>
                    <a:lnTo>
                      <a:pt x="11" y="28"/>
                    </a:lnTo>
                    <a:lnTo>
                      <a:pt x="18" y="19"/>
                    </a:lnTo>
                    <a:lnTo>
                      <a:pt x="26" y="11"/>
                    </a:lnTo>
                    <a:lnTo>
                      <a:pt x="34" y="6"/>
                    </a:lnTo>
                    <a:lnTo>
                      <a:pt x="42" y="2"/>
                    </a:lnTo>
                    <a:lnTo>
                      <a:pt x="50" y="0"/>
                    </a:lnTo>
                    <a:lnTo>
                      <a:pt x="58" y="0"/>
                    </a:lnTo>
                    <a:lnTo>
                      <a:pt x="234" y="52"/>
                    </a:lnTo>
                    <a:lnTo>
                      <a:pt x="234" y="52"/>
                    </a:lnTo>
                    <a:lnTo>
                      <a:pt x="241" y="55"/>
                    </a:lnTo>
                    <a:lnTo>
                      <a:pt x="249" y="60"/>
                    </a:lnTo>
                    <a:lnTo>
                      <a:pt x="254" y="67"/>
                    </a:lnTo>
                    <a:lnTo>
                      <a:pt x="259" y="73"/>
                    </a:lnTo>
                    <a:lnTo>
                      <a:pt x="262" y="80"/>
                    </a:lnTo>
                    <a:lnTo>
                      <a:pt x="264" y="88"/>
                    </a:lnTo>
                    <a:lnTo>
                      <a:pt x="264" y="96"/>
                    </a:lnTo>
                    <a:lnTo>
                      <a:pt x="262" y="104"/>
                    </a:lnTo>
                    <a:lnTo>
                      <a:pt x="256" y="125"/>
                    </a:lnTo>
                    <a:lnTo>
                      <a:pt x="256" y="125"/>
                    </a:lnTo>
                    <a:lnTo>
                      <a:pt x="252" y="133"/>
                    </a:lnTo>
                    <a:lnTo>
                      <a:pt x="247" y="140"/>
                    </a:lnTo>
                    <a:lnTo>
                      <a:pt x="243" y="145"/>
                    </a:lnTo>
                    <a:lnTo>
                      <a:pt x="236" y="150"/>
                    </a:lnTo>
                    <a:lnTo>
                      <a:pt x="228" y="153"/>
                    </a:lnTo>
                    <a:lnTo>
                      <a:pt x="220" y="155"/>
                    </a:lnTo>
                    <a:lnTo>
                      <a:pt x="212" y="155"/>
                    </a:lnTo>
                    <a:lnTo>
                      <a:pt x="203" y="153"/>
                    </a:lnTo>
                    <a:lnTo>
                      <a:pt x="29" y="101"/>
                    </a:lnTo>
                    <a:close/>
                  </a:path>
                </a:pathLst>
              </a:custGeom>
              <a:solidFill>
                <a:schemeClr val="accent4"/>
              </a:solidFill>
              <a:ln w="9525">
                <a:noFill/>
                <a:round/>
              </a:ln>
            </p:spPr>
            <p:txBody>
              <a:bodyPr vert="horz" wrap="square" lIns="91440" tIns="45720" rIns="91440" bIns="45720" numCol="1" anchor="t" anchorCtr="0" compatLnSpc="1"/>
              <a:lstStyle/>
              <a:p>
                <a:endParaRPr lang="en-US"/>
              </a:p>
            </p:txBody>
          </p:sp>
          <p:sp>
            <p:nvSpPr>
              <p:cNvPr id="136" name="Freeform 3522"/>
              <p:cNvSpPr/>
              <p:nvPr/>
            </p:nvSpPr>
            <p:spPr bwMode="auto">
              <a:xfrm>
                <a:off x="4865687" y="3781425"/>
                <a:ext cx="209550" cy="122238"/>
              </a:xfrm>
              <a:custGeom>
                <a:avLst/>
                <a:gdLst/>
                <a:ahLst/>
                <a:cxnLst>
                  <a:cxn ang="0">
                    <a:pos x="29" y="101"/>
                  </a:cxn>
                  <a:cxn ang="0">
                    <a:pos x="29" y="101"/>
                  </a:cxn>
                  <a:cxn ang="0">
                    <a:pos x="21" y="98"/>
                  </a:cxn>
                  <a:cxn ang="0">
                    <a:pos x="15" y="93"/>
                  </a:cxn>
                  <a:cxn ang="0">
                    <a:pos x="10" y="88"/>
                  </a:cxn>
                  <a:cxn ang="0">
                    <a:pos x="5" y="81"/>
                  </a:cxn>
                  <a:cxn ang="0">
                    <a:pos x="1" y="75"/>
                  </a:cxn>
                  <a:cxn ang="0">
                    <a:pos x="0" y="67"/>
                  </a:cxn>
                  <a:cxn ang="0">
                    <a:pos x="0" y="59"/>
                  </a:cxn>
                  <a:cxn ang="0">
                    <a:pos x="1" y="50"/>
                  </a:cxn>
                  <a:cxn ang="0">
                    <a:pos x="3" y="44"/>
                  </a:cxn>
                  <a:cxn ang="0">
                    <a:pos x="3" y="44"/>
                  </a:cxn>
                  <a:cxn ang="0">
                    <a:pos x="6" y="36"/>
                  </a:cxn>
                  <a:cxn ang="0">
                    <a:pos x="11" y="28"/>
                  </a:cxn>
                  <a:cxn ang="0">
                    <a:pos x="18" y="19"/>
                  </a:cxn>
                  <a:cxn ang="0">
                    <a:pos x="26" y="11"/>
                  </a:cxn>
                  <a:cxn ang="0">
                    <a:pos x="34" y="6"/>
                  </a:cxn>
                  <a:cxn ang="0">
                    <a:pos x="42" y="2"/>
                  </a:cxn>
                  <a:cxn ang="0">
                    <a:pos x="50" y="0"/>
                  </a:cxn>
                  <a:cxn ang="0">
                    <a:pos x="58" y="0"/>
                  </a:cxn>
                  <a:cxn ang="0">
                    <a:pos x="234" y="52"/>
                  </a:cxn>
                  <a:cxn ang="0">
                    <a:pos x="234" y="52"/>
                  </a:cxn>
                  <a:cxn ang="0">
                    <a:pos x="241" y="55"/>
                  </a:cxn>
                  <a:cxn ang="0">
                    <a:pos x="249" y="60"/>
                  </a:cxn>
                  <a:cxn ang="0">
                    <a:pos x="254" y="67"/>
                  </a:cxn>
                  <a:cxn ang="0">
                    <a:pos x="259" y="73"/>
                  </a:cxn>
                  <a:cxn ang="0">
                    <a:pos x="262" y="80"/>
                  </a:cxn>
                  <a:cxn ang="0">
                    <a:pos x="264" y="88"/>
                  </a:cxn>
                  <a:cxn ang="0">
                    <a:pos x="264" y="96"/>
                  </a:cxn>
                  <a:cxn ang="0">
                    <a:pos x="262" y="104"/>
                  </a:cxn>
                  <a:cxn ang="0">
                    <a:pos x="256" y="125"/>
                  </a:cxn>
                  <a:cxn ang="0">
                    <a:pos x="256" y="125"/>
                  </a:cxn>
                  <a:cxn ang="0">
                    <a:pos x="252" y="133"/>
                  </a:cxn>
                  <a:cxn ang="0">
                    <a:pos x="247" y="140"/>
                  </a:cxn>
                  <a:cxn ang="0">
                    <a:pos x="243" y="145"/>
                  </a:cxn>
                  <a:cxn ang="0">
                    <a:pos x="236" y="150"/>
                  </a:cxn>
                  <a:cxn ang="0">
                    <a:pos x="228" y="153"/>
                  </a:cxn>
                  <a:cxn ang="0">
                    <a:pos x="220" y="155"/>
                  </a:cxn>
                  <a:cxn ang="0">
                    <a:pos x="212" y="155"/>
                  </a:cxn>
                  <a:cxn ang="0">
                    <a:pos x="203" y="153"/>
                  </a:cxn>
                  <a:cxn ang="0">
                    <a:pos x="29" y="101"/>
                  </a:cxn>
                </a:cxnLst>
                <a:rect l="0" t="0" r="r" b="b"/>
                <a:pathLst>
                  <a:path w="264" h="155">
                    <a:moveTo>
                      <a:pt x="29" y="101"/>
                    </a:moveTo>
                    <a:lnTo>
                      <a:pt x="29" y="101"/>
                    </a:lnTo>
                    <a:lnTo>
                      <a:pt x="21" y="98"/>
                    </a:lnTo>
                    <a:lnTo>
                      <a:pt x="15" y="93"/>
                    </a:lnTo>
                    <a:lnTo>
                      <a:pt x="10" y="88"/>
                    </a:lnTo>
                    <a:lnTo>
                      <a:pt x="5" y="81"/>
                    </a:lnTo>
                    <a:lnTo>
                      <a:pt x="1" y="75"/>
                    </a:lnTo>
                    <a:lnTo>
                      <a:pt x="0" y="67"/>
                    </a:lnTo>
                    <a:lnTo>
                      <a:pt x="0" y="59"/>
                    </a:lnTo>
                    <a:lnTo>
                      <a:pt x="1" y="50"/>
                    </a:lnTo>
                    <a:lnTo>
                      <a:pt x="3" y="44"/>
                    </a:lnTo>
                    <a:lnTo>
                      <a:pt x="3" y="44"/>
                    </a:lnTo>
                    <a:lnTo>
                      <a:pt x="6" y="36"/>
                    </a:lnTo>
                    <a:lnTo>
                      <a:pt x="11" y="28"/>
                    </a:lnTo>
                    <a:lnTo>
                      <a:pt x="18" y="19"/>
                    </a:lnTo>
                    <a:lnTo>
                      <a:pt x="26" y="11"/>
                    </a:lnTo>
                    <a:lnTo>
                      <a:pt x="34" y="6"/>
                    </a:lnTo>
                    <a:lnTo>
                      <a:pt x="42" y="2"/>
                    </a:lnTo>
                    <a:lnTo>
                      <a:pt x="50" y="0"/>
                    </a:lnTo>
                    <a:lnTo>
                      <a:pt x="58" y="0"/>
                    </a:lnTo>
                    <a:lnTo>
                      <a:pt x="234" y="52"/>
                    </a:lnTo>
                    <a:lnTo>
                      <a:pt x="234" y="52"/>
                    </a:lnTo>
                    <a:lnTo>
                      <a:pt x="241" y="55"/>
                    </a:lnTo>
                    <a:lnTo>
                      <a:pt x="249" y="60"/>
                    </a:lnTo>
                    <a:lnTo>
                      <a:pt x="254" y="67"/>
                    </a:lnTo>
                    <a:lnTo>
                      <a:pt x="259" y="73"/>
                    </a:lnTo>
                    <a:lnTo>
                      <a:pt x="262" y="80"/>
                    </a:lnTo>
                    <a:lnTo>
                      <a:pt x="264" y="88"/>
                    </a:lnTo>
                    <a:lnTo>
                      <a:pt x="264" y="96"/>
                    </a:lnTo>
                    <a:lnTo>
                      <a:pt x="262" y="104"/>
                    </a:lnTo>
                    <a:lnTo>
                      <a:pt x="256" y="125"/>
                    </a:lnTo>
                    <a:lnTo>
                      <a:pt x="256" y="125"/>
                    </a:lnTo>
                    <a:lnTo>
                      <a:pt x="252" y="133"/>
                    </a:lnTo>
                    <a:lnTo>
                      <a:pt x="247" y="140"/>
                    </a:lnTo>
                    <a:lnTo>
                      <a:pt x="243" y="145"/>
                    </a:lnTo>
                    <a:lnTo>
                      <a:pt x="236" y="150"/>
                    </a:lnTo>
                    <a:lnTo>
                      <a:pt x="228" y="153"/>
                    </a:lnTo>
                    <a:lnTo>
                      <a:pt x="220" y="155"/>
                    </a:lnTo>
                    <a:lnTo>
                      <a:pt x="212" y="155"/>
                    </a:lnTo>
                    <a:lnTo>
                      <a:pt x="203" y="153"/>
                    </a:lnTo>
                    <a:lnTo>
                      <a:pt x="29" y="101"/>
                    </a:lnTo>
                  </a:path>
                </a:pathLst>
              </a:custGeom>
              <a:noFill/>
              <a:ln w="9525">
                <a:noFill/>
                <a:round/>
              </a:ln>
            </p:spPr>
            <p:txBody>
              <a:bodyPr vert="horz" wrap="square" lIns="91440" tIns="45720" rIns="91440" bIns="45720" numCol="1" anchor="t" anchorCtr="0" compatLnSpc="1"/>
              <a:lstStyle/>
              <a:p>
                <a:endParaRPr lang="en-US"/>
              </a:p>
            </p:txBody>
          </p:sp>
          <p:sp>
            <p:nvSpPr>
              <p:cNvPr id="137" name="Freeform 3523"/>
              <p:cNvSpPr/>
              <p:nvPr/>
            </p:nvSpPr>
            <p:spPr bwMode="auto">
              <a:xfrm>
                <a:off x="4373562" y="3451225"/>
                <a:ext cx="596900" cy="595313"/>
              </a:xfrm>
              <a:custGeom>
                <a:avLst/>
                <a:gdLst/>
                <a:ahLst/>
                <a:cxnLst>
                  <a:cxn ang="0">
                    <a:pos x="554" y="705"/>
                  </a:cxn>
                  <a:cxn ang="0">
                    <a:pos x="520" y="721"/>
                  </a:cxn>
                  <a:cxn ang="0">
                    <a:pos x="448" y="743"/>
                  </a:cxn>
                  <a:cxn ang="0">
                    <a:pos x="375" y="751"/>
                  </a:cxn>
                  <a:cxn ang="0">
                    <a:pos x="303" y="743"/>
                  </a:cxn>
                  <a:cxn ang="0">
                    <a:pos x="235" y="723"/>
                  </a:cxn>
                  <a:cxn ang="0">
                    <a:pos x="171" y="689"/>
                  </a:cxn>
                  <a:cxn ang="0">
                    <a:pos x="114" y="643"/>
                  </a:cxn>
                  <a:cxn ang="0">
                    <a:pos x="65" y="586"/>
                  </a:cxn>
                  <a:cxn ang="0">
                    <a:pos x="46" y="554"/>
                  </a:cxn>
                  <a:cxn ang="0">
                    <a:pos x="36" y="536"/>
                  </a:cxn>
                  <a:cxn ang="0">
                    <a:pos x="17" y="484"/>
                  </a:cxn>
                  <a:cxn ang="0">
                    <a:pos x="2" y="410"/>
                  </a:cxn>
                  <a:cxn ang="0">
                    <a:pos x="2" y="339"/>
                  </a:cxn>
                  <a:cxn ang="0">
                    <a:pos x="17" y="267"/>
                  </a:cxn>
                  <a:cxn ang="0">
                    <a:pos x="43" y="202"/>
                  </a:cxn>
                  <a:cxn ang="0">
                    <a:pos x="83" y="140"/>
                  </a:cxn>
                  <a:cxn ang="0">
                    <a:pos x="134" y="88"/>
                  </a:cxn>
                  <a:cxn ang="0">
                    <a:pos x="179" y="55"/>
                  </a:cxn>
                  <a:cxn ang="0">
                    <a:pos x="197" y="46"/>
                  </a:cxn>
                  <a:cxn ang="0">
                    <a:pos x="232" y="28"/>
                  </a:cxn>
                  <a:cxn ang="0">
                    <a:pos x="303" y="7"/>
                  </a:cxn>
                  <a:cxn ang="0">
                    <a:pos x="377" y="0"/>
                  </a:cxn>
                  <a:cxn ang="0">
                    <a:pos x="448" y="7"/>
                  </a:cxn>
                  <a:cxn ang="0">
                    <a:pos x="517" y="28"/>
                  </a:cxn>
                  <a:cxn ang="0">
                    <a:pos x="580" y="60"/>
                  </a:cxn>
                  <a:cxn ang="0">
                    <a:pos x="637" y="106"/>
                  </a:cxn>
                  <a:cxn ang="0">
                    <a:pos x="686" y="163"/>
                  </a:cxn>
                  <a:cxn ang="0">
                    <a:pos x="706" y="197"/>
                  </a:cxn>
                  <a:cxn ang="0">
                    <a:pos x="714" y="213"/>
                  </a:cxn>
                  <a:cxn ang="0">
                    <a:pos x="735" y="267"/>
                  </a:cxn>
                  <a:cxn ang="0">
                    <a:pos x="750" y="339"/>
                  </a:cxn>
                  <a:cxn ang="0">
                    <a:pos x="750" y="412"/>
                  </a:cxn>
                  <a:cxn ang="0">
                    <a:pos x="735" y="482"/>
                  </a:cxn>
                  <a:cxn ang="0">
                    <a:pos x="709" y="549"/>
                  </a:cxn>
                  <a:cxn ang="0">
                    <a:pos x="668" y="609"/>
                  </a:cxn>
                  <a:cxn ang="0">
                    <a:pos x="618" y="663"/>
                  </a:cxn>
                  <a:cxn ang="0">
                    <a:pos x="570" y="695"/>
                  </a:cxn>
                </a:cxnLst>
                <a:rect l="0" t="0" r="r" b="b"/>
                <a:pathLst>
                  <a:path w="751" h="751">
                    <a:moveTo>
                      <a:pt x="554" y="705"/>
                    </a:moveTo>
                    <a:lnTo>
                      <a:pt x="554" y="705"/>
                    </a:lnTo>
                    <a:lnTo>
                      <a:pt x="536" y="713"/>
                    </a:lnTo>
                    <a:lnTo>
                      <a:pt x="520" y="721"/>
                    </a:lnTo>
                    <a:lnTo>
                      <a:pt x="484" y="734"/>
                    </a:lnTo>
                    <a:lnTo>
                      <a:pt x="448" y="743"/>
                    </a:lnTo>
                    <a:lnTo>
                      <a:pt x="412" y="749"/>
                    </a:lnTo>
                    <a:lnTo>
                      <a:pt x="375" y="751"/>
                    </a:lnTo>
                    <a:lnTo>
                      <a:pt x="339" y="748"/>
                    </a:lnTo>
                    <a:lnTo>
                      <a:pt x="303" y="743"/>
                    </a:lnTo>
                    <a:lnTo>
                      <a:pt x="269" y="734"/>
                    </a:lnTo>
                    <a:lnTo>
                      <a:pt x="235" y="723"/>
                    </a:lnTo>
                    <a:lnTo>
                      <a:pt x="202" y="707"/>
                    </a:lnTo>
                    <a:lnTo>
                      <a:pt x="171" y="689"/>
                    </a:lnTo>
                    <a:lnTo>
                      <a:pt x="140" y="668"/>
                    </a:lnTo>
                    <a:lnTo>
                      <a:pt x="114" y="643"/>
                    </a:lnTo>
                    <a:lnTo>
                      <a:pt x="88" y="616"/>
                    </a:lnTo>
                    <a:lnTo>
                      <a:pt x="65" y="586"/>
                    </a:lnTo>
                    <a:lnTo>
                      <a:pt x="56" y="570"/>
                    </a:lnTo>
                    <a:lnTo>
                      <a:pt x="46" y="554"/>
                    </a:lnTo>
                    <a:lnTo>
                      <a:pt x="46" y="554"/>
                    </a:lnTo>
                    <a:lnTo>
                      <a:pt x="36" y="536"/>
                    </a:lnTo>
                    <a:lnTo>
                      <a:pt x="30" y="520"/>
                    </a:lnTo>
                    <a:lnTo>
                      <a:pt x="17" y="484"/>
                    </a:lnTo>
                    <a:lnTo>
                      <a:pt x="7" y="448"/>
                    </a:lnTo>
                    <a:lnTo>
                      <a:pt x="2" y="410"/>
                    </a:lnTo>
                    <a:lnTo>
                      <a:pt x="0" y="375"/>
                    </a:lnTo>
                    <a:lnTo>
                      <a:pt x="2" y="339"/>
                    </a:lnTo>
                    <a:lnTo>
                      <a:pt x="7" y="303"/>
                    </a:lnTo>
                    <a:lnTo>
                      <a:pt x="17" y="267"/>
                    </a:lnTo>
                    <a:lnTo>
                      <a:pt x="28" y="235"/>
                    </a:lnTo>
                    <a:lnTo>
                      <a:pt x="43" y="202"/>
                    </a:lnTo>
                    <a:lnTo>
                      <a:pt x="61" y="169"/>
                    </a:lnTo>
                    <a:lnTo>
                      <a:pt x="83" y="140"/>
                    </a:lnTo>
                    <a:lnTo>
                      <a:pt x="106" y="112"/>
                    </a:lnTo>
                    <a:lnTo>
                      <a:pt x="134" y="88"/>
                    </a:lnTo>
                    <a:lnTo>
                      <a:pt x="165" y="65"/>
                    </a:lnTo>
                    <a:lnTo>
                      <a:pt x="179" y="55"/>
                    </a:lnTo>
                    <a:lnTo>
                      <a:pt x="197" y="46"/>
                    </a:lnTo>
                    <a:lnTo>
                      <a:pt x="197" y="46"/>
                    </a:lnTo>
                    <a:lnTo>
                      <a:pt x="214" y="36"/>
                    </a:lnTo>
                    <a:lnTo>
                      <a:pt x="232" y="28"/>
                    </a:lnTo>
                    <a:lnTo>
                      <a:pt x="267" y="16"/>
                    </a:lnTo>
                    <a:lnTo>
                      <a:pt x="303" y="7"/>
                    </a:lnTo>
                    <a:lnTo>
                      <a:pt x="339" y="2"/>
                    </a:lnTo>
                    <a:lnTo>
                      <a:pt x="377" y="0"/>
                    </a:lnTo>
                    <a:lnTo>
                      <a:pt x="412" y="2"/>
                    </a:lnTo>
                    <a:lnTo>
                      <a:pt x="448" y="7"/>
                    </a:lnTo>
                    <a:lnTo>
                      <a:pt x="482" y="15"/>
                    </a:lnTo>
                    <a:lnTo>
                      <a:pt x="517" y="28"/>
                    </a:lnTo>
                    <a:lnTo>
                      <a:pt x="549" y="42"/>
                    </a:lnTo>
                    <a:lnTo>
                      <a:pt x="580" y="60"/>
                    </a:lnTo>
                    <a:lnTo>
                      <a:pt x="609" y="81"/>
                    </a:lnTo>
                    <a:lnTo>
                      <a:pt x="637" y="106"/>
                    </a:lnTo>
                    <a:lnTo>
                      <a:pt x="663" y="134"/>
                    </a:lnTo>
                    <a:lnTo>
                      <a:pt x="686" y="163"/>
                    </a:lnTo>
                    <a:lnTo>
                      <a:pt x="696" y="179"/>
                    </a:lnTo>
                    <a:lnTo>
                      <a:pt x="706" y="197"/>
                    </a:lnTo>
                    <a:lnTo>
                      <a:pt x="706" y="197"/>
                    </a:lnTo>
                    <a:lnTo>
                      <a:pt x="714" y="213"/>
                    </a:lnTo>
                    <a:lnTo>
                      <a:pt x="722" y="231"/>
                    </a:lnTo>
                    <a:lnTo>
                      <a:pt x="735" y="267"/>
                    </a:lnTo>
                    <a:lnTo>
                      <a:pt x="743" y="303"/>
                    </a:lnTo>
                    <a:lnTo>
                      <a:pt x="750" y="339"/>
                    </a:lnTo>
                    <a:lnTo>
                      <a:pt x="751" y="375"/>
                    </a:lnTo>
                    <a:lnTo>
                      <a:pt x="750" y="412"/>
                    </a:lnTo>
                    <a:lnTo>
                      <a:pt x="743" y="446"/>
                    </a:lnTo>
                    <a:lnTo>
                      <a:pt x="735" y="482"/>
                    </a:lnTo>
                    <a:lnTo>
                      <a:pt x="723" y="516"/>
                    </a:lnTo>
                    <a:lnTo>
                      <a:pt x="709" y="549"/>
                    </a:lnTo>
                    <a:lnTo>
                      <a:pt x="689" y="580"/>
                    </a:lnTo>
                    <a:lnTo>
                      <a:pt x="668" y="609"/>
                    </a:lnTo>
                    <a:lnTo>
                      <a:pt x="644" y="637"/>
                    </a:lnTo>
                    <a:lnTo>
                      <a:pt x="618" y="663"/>
                    </a:lnTo>
                    <a:lnTo>
                      <a:pt x="587" y="686"/>
                    </a:lnTo>
                    <a:lnTo>
                      <a:pt x="570" y="695"/>
                    </a:lnTo>
                    <a:lnTo>
                      <a:pt x="554" y="705"/>
                    </a:lnTo>
                    <a:close/>
                  </a:path>
                </a:pathLst>
              </a:custGeom>
              <a:solidFill>
                <a:schemeClr val="accent4"/>
              </a:solidFill>
              <a:ln w="9525">
                <a:noFill/>
                <a:round/>
              </a:ln>
            </p:spPr>
            <p:txBody>
              <a:bodyPr vert="horz" wrap="square" lIns="91440" tIns="45720" rIns="91440" bIns="45720" numCol="1" anchor="t" anchorCtr="0" compatLnSpc="1"/>
              <a:lstStyle/>
              <a:p>
                <a:endParaRPr lang="en-US"/>
              </a:p>
            </p:txBody>
          </p:sp>
          <p:sp>
            <p:nvSpPr>
              <p:cNvPr id="138" name="Freeform 3524"/>
              <p:cNvSpPr/>
              <p:nvPr/>
            </p:nvSpPr>
            <p:spPr bwMode="auto">
              <a:xfrm>
                <a:off x="4373562" y="3451225"/>
                <a:ext cx="596900" cy="595313"/>
              </a:xfrm>
              <a:custGeom>
                <a:avLst/>
                <a:gdLst/>
                <a:ahLst/>
                <a:cxnLst>
                  <a:cxn ang="0">
                    <a:pos x="554" y="705"/>
                  </a:cxn>
                  <a:cxn ang="0">
                    <a:pos x="520" y="721"/>
                  </a:cxn>
                  <a:cxn ang="0">
                    <a:pos x="448" y="743"/>
                  </a:cxn>
                  <a:cxn ang="0">
                    <a:pos x="375" y="751"/>
                  </a:cxn>
                  <a:cxn ang="0">
                    <a:pos x="303" y="743"/>
                  </a:cxn>
                  <a:cxn ang="0">
                    <a:pos x="235" y="723"/>
                  </a:cxn>
                  <a:cxn ang="0">
                    <a:pos x="171" y="689"/>
                  </a:cxn>
                  <a:cxn ang="0">
                    <a:pos x="114" y="643"/>
                  </a:cxn>
                  <a:cxn ang="0">
                    <a:pos x="65" y="586"/>
                  </a:cxn>
                  <a:cxn ang="0">
                    <a:pos x="46" y="554"/>
                  </a:cxn>
                  <a:cxn ang="0">
                    <a:pos x="36" y="536"/>
                  </a:cxn>
                  <a:cxn ang="0">
                    <a:pos x="17" y="484"/>
                  </a:cxn>
                  <a:cxn ang="0">
                    <a:pos x="2" y="410"/>
                  </a:cxn>
                  <a:cxn ang="0">
                    <a:pos x="2" y="339"/>
                  </a:cxn>
                  <a:cxn ang="0">
                    <a:pos x="17" y="267"/>
                  </a:cxn>
                  <a:cxn ang="0">
                    <a:pos x="43" y="202"/>
                  </a:cxn>
                  <a:cxn ang="0">
                    <a:pos x="83" y="140"/>
                  </a:cxn>
                  <a:cxn ang="0">
                    <a:pos x="134" y="88"/>
                  </a:cxn>
                  <a:cxn ang="0">
                    <a:pos x="179" y="55"/>
                  </a:cxn>
                  <a:cxn ang="0">
                    <a:pos x="197" y="46"/>
                  </a:cxn>
                  <a:cxn ang="0">
                    <a:pos x="232" y="28"/>
                  </a:cxn>
                  <a:cxn ang="0">
                    <a:pos x="303" y="7"/>
                  </a:cxn>
                  <a:cxn ang="0">
                    <a:pos x="377" y="0"/>
                  </a:cxn>
                  <a:cxn ang="0">
                    <a:pos x="448" y="7"/>
                  </a:cxn>
                  <a:cxn ang="0">
                    <a:pos x="517" y="28"/>
                  </a:cxn>
                  <a:cxn ang="0">
                    <a:pos x="580" y="60"/>
                  </a:cxn>
                  <a:cxn ang="0">
                    <a:pos x="637" y="106"/>
                  </a:cxn>
                  <a:cxn ang="0">
                    <a:pos x="686" y="163"/>
                  </a:cxn>
                  <a:cxn ang="0">
                    <a:pos x="706" y="197"/>
                  </a:cxn>
                  <a:cxn ang="0">
                    <a:pos x="714" y="213"/>
                  </a:cxn>
                  <a:cxn ang="0">
                    <a:pos x="735" y="267"/>
                  </a:cxn>
                  <a:cxn ang="0">
                    <a:pos x="750" y="339"/>
                  </a:cxn>
                  <a:cxn ang="0">
                    <a:pos x="750" y="412"/>
                  </a:cxn>
                  <a:cxn ang="0">
                    <a:pos x="735" y="482"/>
                  </a:cxn>
                  <a:cxn ang="0">
                    <a:pos x="709" y="549"/>
                  </a:cxn>
                  <a:cxn ang="0">
                    <a:pos x="668" y="609"/>
                  </a:cxn>
                  <a:cxn ang="0">
                    <a:pos x="618" y="663"/>
                  </a:cxn>
                  <a:cxn ang="0">
                    <a:pos x="570" y="695"/>
                  </a:cxn>
                </a:cxnLst>
                <a:rect l="0" t="0" r="r" b="b"/>
                <a:pathLst>
                  <a:path w="751" h="751">
                    <a:moveTo>
                      <a:pt x="554" y="705"/>
                    </a:moveTo>
                    <a:lnTo>
                      <a:pt x="554" y="705"/>
                    </a:lnTo>
                    <a:lnTo>
                      <a:pt x="536" y="713"/>
                    </a:lnTo>
                    <a:lnTo>
                      <a:pt x="520" y="721"/>
                    </a:lnTo>
                    <a:lnTo>
                      <a:pt x="484" y="734"/>
                    </a:lnTo>
                    <a:lnTo>
                      <a:pt x="448" y="743"/>
                    </a:lnTo>
                    <a:lnTo>
                      <a:pt x="412" y="749"/>
                    </a:lnTo>
                    <a:lnTo>
                      <a:pt x="375" y="751"/>
                    </a:lnTo>
                    <a:lnTo>
                      <a:pt x="339" y="748"/>
                    </a:lnTo>
                    <a:lnTo>
                      <a:pt x="303" y="743"/>
                    </a:lnTo>
                    <a:lnTo>
                      <a:pt x="269" y="734"/>
                    </a:lnTo>
                    <a:lnTo>
                      <a:pt x="235" y="723"/>
                    </a:lnTo>
                    <a:lnTo>
                      <a:pt x="202" y="707"/>
                    </a:lnTo>
                    <a:lnTo>
                      <a:pt x="171" y="689"/>
                    </a:lnTo>
                    <a:lnTo>
                      <a:pt x="140" y="668"/>
                    </a:lnTo>
                    <a:lnTo>
                      <a:pt x="114" y="643"/>
                    </a:lnTo>
                    <a:lnTo>
                      <a:pt x="88" y="616"/>
                    </a:lnTo>
                    <a:lnTo>
                      <a:pt x="65" y="586"/>
                    </a:lnTo>
                    <a:lnTo>
                      <a:pt x="56" y="570"/>
                    </a:lnTo>
                    <a:lnTo>
                      <a:pt x="46" y="554"/>
                    </a:lnTo>
                    <a:lnTo>
                      <a:pt x="46" y="554"/>
                    </a:lnTo>
                    <a:lnTo>
                      <a:pt x="36" y="536"/>
                    </a:lnTo>
                    <a:lnTo>
                      <a:pt x="30" y="520"/>
                    </a:lnTo>
                    <a:lnTo>
                      <a:pt x="17" y="484"/>
                    </a:lnTo>
                    <a:lnTo>
                      <a:pt x="7" y="448"/>
                    </a:lnTo>
                    <a:lnTo>
                      <a:pt x="2" y="410"/>
                    </a:lnTo>
                    <a:lnTo>
                      <a:pt x="0" y="375"/>
                    </a:lnTo>
                    <a:lnTo>
                      <a:pt x="2" y="339"/>
                    </a:lnTo>
                    <a:lnTo>
                      <a:pt x="7" y="303"/>
                    </a:lnTo>
                    <a:lnTo>
                      <a:pt x="17" y="267"/>
                    </a:lnTo>
                    <a:lnTo>
                      <a:pt x="28" y="235"/>
                    </a:lnTo>
                    <a:lnTo>
                      <a:pt x="43" y="202"/>
                    </a:lnTo>
                    <a:lnTo>
                      <a:pt x="61" y="169"/>
                    </a:lnTo>
                    <a:lnTo>
                      <a:pt x="83" y="140"/>
                    </a:lnTo>
                    <a:lnTo>
                      <a:pt x="106" y="112"/>
                    </a:lnTo>
                    <a:lnTo>
                      <a:pt x="134" y="88"/>
                    </a:lnTo>
                    <a:lnTo>
                      <a:pt x="165" y="65"/>
                    </a:lnTo>
                    <a:lnTo>
                      <a:pt x="179" y="55"/>
                    </a:lnTo>
                    <a:lnTo>
                      <a:pt x="197" y="46"/>
                    </a:lnTo>
                    <a:lnTo>
                      <a:pt x="197" y="46"/>
                    </a:lnTo>
                    <a:lnTo>
                      <a:pt x="214" y="36"/>
                    </a:lnTo>
                    <a:lnTo>
                      <a:pt x="232" y="28"/>
                    </a:lnTo>
                    <a:lnTo>
                      <a:pt x="267" y="16"/>
                    </a:lnTo>
                    <a:lnTo>
                      <a:pt x="303" y="7"/>
                    </a:lnTo>
                    <a:lnTo>
                      <a:pt x="339" y="2"/>
                    </a:lnTo>
                    <a:lnTo>
                      <a:pt x="377" y="0"/>
                    </a:lnTo>
                    <a:lnTo>
                      <a:pt x="412" y="2"/>
                    </a:lnTo>
                    <a:lnTo>
                      <a:pt x="448" y="7"/>
                    </a:lnTo>
                    <a:lnTo>
                      <a:pt x="482" y="15"/>
                    </a:lnTo>
                    <a:lnTo>
                      <a:pt x="517" y="28"/>
                    </a:lnTo>
                    <a:lnTo>
                      <a:pt x="549" y="42"/>
                    </a:lnTo>
                    <a:lnTo>
                      <a:pt x="580" y="60"/>
                    </a:lnTo>
                    <a:lnTo>
                      <a:pt x="609" y="81"/>
                    </a:lnTo>
                    <a:lnTo>
                      <a:pt x="637" y="106"/>
                    </a:lnTo>
                    <a:lnTo>
                      <a:pt x="663" y="134"/>
                    </a:lnTo>
                    <a:lnTo>
                      <a:pt x="686" y="163"/>
                    </a:lnTo>
                    <a:lnTo>
                      <a:pt x="696" y="179"/>
                    </a:lnTo>
                    <a:lnTo>
                      <a:pt x="706" y="197"/>
                    </a:lnTo>
                    <a:lnTo>
                      <a:pt x="706" y="197"/>
                    </a:lnTo>
                    <a:lnTo>
                      <a:pt x="714" y="213"/>
                    </a:lnTo>
                    <a:lnTo>
                      <a:pt x="722" y="231"/>
                    </a:lnTo>
                    <a:lnTo>
                      <a:pt x="735" y="267"/>
                    </a:lnTo>
                    <a:lnTo>
                      <a:pt x="743" y="303"/>
                    </a:lnTo>
                    <a:lnTo>
                      <a:pt x="750" y="339"/>
                    </a:lnTo>
                    <a:lnTo>
                      <a:pt x="751" y="375"/>
                    </a:lnTo>
                    <a:lnTo>
                      <a:pt x="750" y="412"/>
                    </a:lnTo>
                    <a:lnTo>
                      <a:pt x="743" y="446"/>
                    </a:lnTo>
                    <a:lnTo>
                      <a:pt x="735" y="482"/>
                    </a:lnTo>
                    <a:lnTo>
                      <a:pt x="723" y="516"/>
                    </a:lnTo>
                    <a:lnTo>
                      <a:pt x="709" y="549"/>
                    </a:lnTo>
                    <a:lnTo>
                      <a:pt x="689" y="580"/>
                    </a:lnTo>
                    <a:lnTo>
                      <a:pt x="668" y="609"/>
                    </a:lnTo>
                    <a:lnTo>
                      <a:pt x="644" y="637"/>
                    </a:lnTo>
                    <a:lnTo>
                      <a:pt x="618" y="663"/>
                    </a:lnTo>
                    <a:lnTo>
                      <a:pt x="587" y="686"/>
                    </a:lnTo>
                    <a:lnTo>
                      <a:pt x="570" y="695"/>
                    </a:lnTo>
                    <a:lnTo>
                      <a:pt x="554" y="705"/>
                    </a:lnTo>
                  </a:path>
                </a:pathLst>
              </a:custGeom>
              <a:noFill/>
              <a:ln w="9525">
                <a:noFill/>
                <a:round/>
              </a:ln>
            </p:spPr>
            <p:txBody>
              <a:bodyPr vert="horz" wrap="square" lIns="91440" tIns="45720" rIns="91440" bIns="45720" numCol="1" anchor="t" anchorCtr="0" compatLnSpc="1"/>
              <a:lstStyle/>
              <a:p>
                <a:endParaRPr lang="en-US"/>
              </a:p>
            </p:txBody>
          </p:sp>
          <p:sp>
            <p:nvSpPr>
              <p:cNvPr id="139" name="Freeform 3525"/>
              <p:cNvSpPr/>
              <p:nvPr/>
            </p:nvSpPr>
            <p:spPr bwMode="auto">
              <a:xfrm>
                <a:off x="4440237" y="3516312"/>
                <a:ext cx="463550" cy="463550"/>
              </a:xfrm>
              <a:custGeom>
                <a:avLst/>
                <a:gdLst/>
                <a:ahLst/>
                <a:cxnLst>
                  <a:cxn ang="0">
                    <a:pos x="432" y="549"/>
                  </a:cxn>
                  <a:cxn ang="0">
                    <a:pos x="377" y="572"/>
                  </a:cxn>
                  <a:cxn ang="0">
                    <a:pos x="321" y="583"/>
                  </a:cxn>
                  <a:cxn ang="0">
                    <a:pos x="264" y="583"/>
                  </a:cxn>
                  <a:cxn ang="0">
                    <a:pos x="209" y="572"/>
                  </a:cxn>
                  <a:cxn ang="0">
                    <a:pos x="157" y="551"/>
                  </a:cxn>
                  <a:cxn ang="0">
                    <a:pos x="109" y="520"/>
                  </a:cxn>
                  <a:cxn ang="0">
                    <a:pos x="69" y="480"/>
                  </a:cxn>
                  <a:cxn ang="0">
                    <a:pos x="36" y="432"/>
                  </a:cxn>
                  <a:cxn ang="0">
                    <a:pos x="23" y="404"/>
                  </a:cxn>
                  <a:cxn ang="0">
                    <a:pos x="5" y="349"/>
                  </a:cxn>
                  <a:cxn ang="0">
                    <a:pos x="0" y="292"/>
                  </a:cxn>
                  <a:cxn ang="0">
                    <a:pos x="5" y="236"/>
                  </a:cxn>
                  <a:cxn ang="0">
                    <a:pos x="22" y="182"/>
                  </a:cxn>
                  <a:cxn ang="0">
                    <a:pos x="48" y="132"/>
                  </a:cxn>
                  <a:cxn ang="0">
                    <a:pos x="83" y="88"/>
                  </a:cxn>
                  <a:cxn ang="0">
                    <a:pos x="127" y="51"/>
                  </a:cxn>
                  <a:cxn ang="0">
                    <a:pos x="153" y="34"/>
                  </a:cxn>
                  <a:cxn ang="0">
                    <a:pos x="209" y="11"/>
                  </a:cxn>
                  <a:cxn ang="0">
                    <a:pos x="264" y="2"/>
                  </a:cxn>
                  <a:cxn ang="0">
                    <a:pos x="321" y="2"/>
                  </a:cxn>
                  <a:cxn ang="0">
                    <a:pos x="377" y="11"/>
                  </a:cxn>
                  <a:cxn ang="0">
                    <a:pos x="429" y="33"/>
                  </a:cxn>
                  <a:cxn ang="0">
                    <a:pos x="476" y="64"/>
                  </a:cxn>
                  <a:cxn ang="0">
                    <a:pos x="517" y="104"/>
                  </a:cxn>
                  <a:cxn ang="0">
                    <a:pos x="549" y="153"/>
                  </a:cxn>
                  <a:cxn ang="0">
                    <a:pos x="562" y="179"/>
                  </a:cxn>
                  <a:cxn ang="0">
                    <a:pos x="580" y="236"/>
                  </a:cxn>
                  <a:cxn ang="0">
                    <a:pos x="585" y="292"/>
                  </a:cxn>
                  <a:cxn ang="0">
                    <a:pos x="580" y="349"/>
                  </a:cxn>
                  <a:cxn ang="0">
                    <a:pos x="564" y="402"/>
                  </a:cxn>
                  <a:cxn ang="0">
                    <a:pos x="538" y="451"/>
                  </a:cxn>
                  <a:cxn ang="0">
                    <a:pos x="502" y="497"/>
                  </a:cxn>
                  <a:cxn ang="0">
                    <a:pos x="458" y="533"/>
                  </a:cxn>
                </a:cxnLst>
                <a:rect l="0" t="0" r="r" b="b"/>
                <a:pathLst>
                  <a:path w="585" h="585">
                    <a:moveTo>
                      <a:pt x="432" y="549"/>
                    </a:moveTo>
                    <a:lnTo>
                      <a:pt x="432" y="549"/>
                    </a:lnTo>
                    <a:lnTo>
                      <a:pt x="404" y="562"/>
                    </a:lnTo>
                    <a:lnTo>
                      <a:pt x="377" y="572"/>
                    </a:lnTo>
                    <a:lnTo>
                      <a:pt x="349" y="578"/>
                    </a:lnTo>
                    <a:lnTo>
                      <a:pt x="321" y="583"/>
                    </a:lnTo>
                    <a:lnTo>
                      <a:pt x="292" y="585"/>
                    </a:lnTo>
                    <a:lnTo>
                      <a:pt x="264" y="583"/>
                    </a:lnTo>
                    <a:lnTo>
                      <a:pt x="237" y="578"/>
                    </a:lnTo>
                    <a:lnTo>
                      <a:pt x="209" y="572"/>
                    </a:lnTo>
                    <a:lnTo>
                      <a:pt x="183" y="564"/>
                    </a:lnTo>
                    <a:lnTo>
                      <a:pt x="157" y="551"/>
                    </a:lnTo>
                    <a:lnTo>
                      <a:pt x="132" y="537"/>
                    </a:lnTo>
                    <a:lnTo>
                      <a:pt x="109" y="520"/>
                    </a:lnTo>
                    <a:lnTo>
                      <a:pt x="88" y="502"/>
                    </a:lnTo>
                    <a:lnTo>
                      <a:pt x="69" y="480"/>
                    </a:lnTo>
                    <a:lnTo>
                      <a:pt x="51" y="456"/>
                    </a:lnTo>
                    <a:lnTo>
                      <a:pt x="36" y="432"/>
                    </a:lnTo>
                    <a:lnTo>
                      <a:pt x="36" y="432"/>
                    </a:lnTo>
                    <a:lnTo>
                      <a:pt x="23" y="404"/>
                    </a:lnTo>
                    <a:lnTo>
                      <a:pt x="13" y="376"/>
                    </a:lnTo>
                    <a:lnTo>
                      <a:pt x="5" y="349"/>
                    </a:lnTo>
                    <a:lnTo>
                      <a:pt x="2" y="319"/>
                    </a:lnTo>
                    <a:lnTo>
                      <a:pt x="0" y="292"/>
                    </a:lnTo>
                    <a:lnTo>
                      <a:pt x="2" y="264"/>
                    </a:lnTo>
                    <a:lnTo>
                      <a:pt x="5" y="236"/>
                    </a:lnTo>
                    <a:lnTo>
                      <a:pt x="12" y="209"/>
                    </a:lnTo>
                    <a:lnTo>
                      <a:pt x="22" y="182"/>
                    </a:lnTo>
                    <a:lnTo>
                      <a:pt x="33" y="156"/>
                    </a:lnTo>
                    <a:lnTo>
                      <a:pt x="48" y="132"/>
                    </a:lnTo>
                    <a:lnTo>
                      <a:pt x="64" y="109"/>
                    </a:lnTo>
                    <a:lnTo>
                      <a:pt x="83" y="88"/>
                    </a:lnTo>
                    <a:lnTo>
                      <a:pt x="105" y="68"/>
                    </a:lnTo>
                    <a:lnTo>
                      <a:pt x="127" y="51"/>
                    </a:lnTo>
                    <a:lnTo>
                      <a:pt x="153" y="34"/>
                    </a:lnTo>
                    <a:lnTo>
                      <a:pt x="153" y="34"/>
                    </a:lnTo>
                    <a:lnTo>
                      <a:pt x="181" y="21"/>
                    </a:lnTo>
                    <a:lnTo>
                      <a:pt x="209" y="11"/>
                    </a:lnTo>
                    <a:lnTo>
                      <a:pt x="237" y="5"/>
                    </a:lnTo>
                    <a:lnTo>
                      <a:pt x="264" y="2"/>
                    </a:lnTo>
                    <a:lnTo>
                      <a:pt x="294" y="0"/>
                    </a:lnTo>
                    <a:lnTo>
                      <a:pt x="321" y="2"/>
                    </a:lnTo>
                    <a:lnTo>
                      <a:pt x="349" y="5"/>
                    </a:lnTo>
                    <a:lnTo>
                      <a:pt x="377" y="11"/>
                    </a:lnTo>
                    <a:lnTo>
                      <a:pt x="403" y="21"/>
                    </a:lnTo>
                    <a:lnTo>
                      <a:pt x="429" y="33"/>
                    </a:lnTo>
                    <a:lnTo>
                      <a:pt x="452" y="47"/>
                    </a:lnTo>
                    <a:lnTo>
                      <a:pt x="476" y="64"/>
                    </a:lnTo>
                    <a:lnTo>
                      <a:pt x="497" y="83"/>
                    </a:lnTo>
                    <a:lnTo>
                      <a:pt x="517" y="104"/>
                    </a:lnTo>
                    <a:lnTo>
                      <a:pt x="535" y="127"/>
                    </a:lnTo>
                    <a:lnTo>
                      <a:pt x="549" y="153"/>
                    </a:lnTo>
                    <a:lnTo>
                      <a:pt x="549" y="153"/>
                    </a:lnTo>
                    <a:lnTo>
                      <a:pt x="562" y="179"/>
                    </a:lnTo>
                    <a:lnTo>
                      <a:pt x="572" y="207"/>
                    </a:lnTo>
                    <a:lnTo>
                      <a:pt x="580" y="236"/>
                    </a:lnTo>
                    <a:lnTo>
                      <a:pt x="583" y="264"/>
                    </a:lnTo>
                    <a:lnTo>
                      <a:pt x="585" y="292"/>
                    </a:lnTo>
                    <a:lnTo>
                      <a:pt x="583" y="321"/>
                    </a:lnTo>
                    <a:lnTo>
                      <a:pt x="580" y="349"/>
                    </a:lnTo>
                    <a:lnTo>
                      <a:pt x="572" y="375"/>
                    </a:lnTo>
                    <a:lnTo>
                      <a:pt x="564" y="402"/>
                    </a:lnTo>
                    <a:lnTo>
                      <a:pt x="551" y="427"/>
                    </a:lnTo>
                    <a:lnTo>
                      <a:pt x="538" y="451"/>
                    </a:lnTo>
                    <a:lnTo>
                      <a:pt x="522" y="474"/>
                    </a:lnTo>
                    <a:lnTo>
                      <a:pt x="502" y="497"/>
                    </a:lnTo>
                    <a:lnTo>
                      <a:pt x="481" y="516"/>
                    </a:lnTo>
                    <a:lnTo>
                      <a:pt x="458" y="533"/>
                    </a:lnTo>
                    <a:lnTo>
                      <a:pt x="432" y="549"/>
                    </a:lnTo>
                    <a:close/>
                  </a:path>
                </a:pathLst>
              </a:custGeom>
              <a:solidFill>
                <a:srgbClr val="C69C6D"/>
              </a:solidFill>
              <a:ln w="9525">
                <a:noFill/>
                <a:round/>
              </a:ln>
            </p:spPr>
            <p:txBody>
              <a:bodyPr vert="horz" wrap="square" lIns="91440" tIns="45720" rIns="91440" bIns="45720" numCol="1" anchor="t" anchorCtr="0" compatLnSpc="1"/>
              <a:lstStyle/>
              <a:p>
                <a:endParaRPr lang="en-US"/>
              </a:p>
            </p:txBody>
          </p:sp>
          <p:sp>
            <p:nvSpPr>
              <p:cNvPr id="140" name="Freeform 3526"/>
              <p:cNvSpPr/>
              <p:nvPr/>
            </p:nvSpPr>
            <p:spPr bwMode="auto">
              <a:xfrm>
                <a:off x="4440237" y="3516312"/>
                <a:ext cx="463550" cy="463550"/>
              </a:xfrm>
              <a:custGeom>
                <a:avLst/>
                <a:gdLst/>
                <a:ahLst/>
                <a:cxnLst>
                  <a:cxn ang="0">
                    <a:pos x="432" y="549"/>
                  </a:cxn>
                  <a:cxn ang="0">
                    <a:pos x="377" y="572"/>
                  </a:cxn>
                  <a:cxn ang="0">
                    <a:pos x="321" y="583"/>
                  </a:cxn>
                  <a:cxn ang="0">
                    <a:pos x="264" y="583"/>
                  </a:cxn>
                  <a:cxn ang="0">
                    <a:pos x="209" y="572"/>
                  </a:cxn>
                  <a:cxn ang="0">
                    <a:pos x="157" y="551"/>
                  </a:cxn>
                  <a:cxn ang="0">
                    <a:pos x="109" y="520"/>
                  </a:cxn>
                  <a:cxn ang="0">
                    <a:pos x="69" y="480"/>
                  </a:cxn>
                  <a:cxn ang="0">
                    <a:pos x="36" y="432"/>
                  </a:cxn>
                  <a:cxn ang="0">
                    <a:pos x="23" y="404"/>
                  </a:cxn>
                  <a:cxn ang="0">
                    <a:pos x="5" y="349"/>
                  </a:cxn>
                  <a:cxn ang="0">
                    <a:pos x="0" y="292"/>
                  </a:cxn>
                  <a:cxn ang="0">
                    <a:pos x="5" y="236"/>
                  </a:cxn>
                  <a:cxn ang="0">
                    <a:pos x="22" y="182"/>
                  </a:cxn>
                  <a:cxn ang="0">
                    <a:pos x="48" y="132"/>
                  </a:cxn>
                  <a:cxn ang="0">
                    <a:pos x="83" y="88"/>
                  </a:cxn>
                  <a:cxn ang="0">
                    <a:pos x="127" y="51"/>
                  </a:cxn>
                  <a:cxn ang="0">
                    <a:pos x="153" y="34"/>
                  </a:cxn>
                  <a:cxn ang="0">
                    <a:pos x="209" y="11"/>
                  </a:cxn>
                  <a:cxn ang="0">
                    <a:pos x="264" y="2"/>
                  </a:cxn>
                  <a:cxn ang="0">
                    <a:pos x="321" y="2"/>
                  </a:cxn>
                  <a:cxn ang="0">
                    <a:pos x="377" y="11"/>
                  </a:cxn>
                  <a:cxn ang="0">
                    <a:pos x="429" y="33"/>
                  </a:cxn>
                  <a:cxn ang="0">
                    <a:pos x="476" y="64"/>
                  </a:cxn>
                  <a:cxn ang="0">
                    <a:pos x="517" y="104"/>
                  </a:cxn>
                  <a:cxn ang="0">
                    <a:pos x="549" y="153"/>
                  </a:cxn>
                  <a:cxn ang="0">
                    <a:pos x="562" y="179"/>
                  </a:cxn>
                  <a:cxn ang="0">
                    <a:pos x="580" y="236"/>
                  </a:cxn>
                  <a:cxn ang="0">
                    <a:pos x="585" y="292"/>
                  </a:cxn>
                  <a:cxn ang="0">
                    <a:pos x="580" y="349"/>
                  </a:cxn>
                  <a:cxn ang="0">
                    <a:pos x="564" y="402"/>
                  </a:cxn>
                  <a:cxn ang="0">
                    <a:pos x="538" y="451"/>
                  </a:cxn>
                  <a:cxn ang="0">
                    <a:pos x="502" y="497"/>
                  </a:cxn>
                  <a:cxn ang="0">
                    <a:pos x="458" y="533"/>
                  </a:cxn>
                </a:cxnLst>
                <a:rect l="0" t="0" r="r" b="b"/>
                <a:pathLst>
                  <a:path w="585" h="585">
                    <a:moveTo>
                      <a:pt x="432" y="549"/>
                    </a:moveTo>
                    <a:lnTo>
                      <a:pt x="432" y="549"/>
                    </a:lnTo>
                    <a:lnTo>
                      <a:pt x="404" y="562"/>
                    </a:lnTo>
                    <a:lnTo>
                      <a:pt x="377" y="572"/>
                    </a:lnTo>
                    <a:lnTo>
                      <a:pt x="349" y="578"/>
                    </a:lnTo>
                    <a:lnTo>
                      <a:pt x="321" y="583"/>
                    </a:lnTo>
                    <a:lnTo>
                      <a:pt x="292" y="585"/>
                    </a:lnTo>
                    <a:lnTo>
                      <a:pt x="264" y="583"/>
                    </a:lnTo>
                    <a:lnTo>
                      <a:pt x="237" y="578"/>
                    </a:lnTo>
                    <a:lnTo>
                      <a:pt x="209" y="572"/>
                    </a:lnTo>
                    <a:lnTo>
                      <a:pt x="183" y="564"/>
                    </a:lnTo>
                    <a:lnTo>
                      <a:pt x="157" y="551"/>
                    </a:lnTo>
                    <a:lnTo>
                      <a:pt x="132" y="537"/>
                    </a:lnTo>
                    <a:lnTo>
                      <a:pt x="109" y="520"/>
                    </a:lnTo>
                    <a:lnTo>
                      <a:pt x="88" y="502"/>
                    </a:lnTo>
                    <a:lnTo>
                      <a:pt x="69" y="480"/>
                    </a:lnTo>
                    <a:lnTo>
                      <a:pt x="51" y="456"/>
                    </a:lnTo>
                    <a:lnTo>
                      <a:pt x="36" y="432"/>
                    </a:lnTo>
                    <a:lnTo>
                      <a:pt x="36" y="432"/>
                    </a:lnTo>
                    <a:lnTo>
                      <a:pt x="23" y="404"/>
                    </a:lnTo>
                    <a:lnTo>
                      <a:pt x="13" y="376"/>
                    </a:lnTo>
                    <a:lnTo>
                      <a:pt x="5" y="349"/>
                    </a:lnTo>
                    <a:lnTo>
                      <a:pt x="2" y="319"/>
                    </a:lnTo>
                    <a:lnTo>
                      <a:pt x="0" y="292"/>
                    </a:lnTo>
                    <a:lnTo>
                      <a:pt x="2" y="264"/>
                    </a:lnTo>
                    <a:lnTo>
                      <a:pt x="5" y="236"/>
                    </a:lnTo>
                    <a:lnTo>
                      <a:pt x="12" y="209"/>
                    </a:lnTo>
                    <a:lnTo>
                      <a:pt x="22" y="182"/>
                    </a:lnTo>
                    <a:lnTo>
                      <a:pt x="33" y="156"/>
                    </a:lnTo>
                    <a:lnTo>
                      <a:pt x="48" y="132"/>
                    </a:lnTo>
                    <a:lnTo>
                      <a:pt x="64" y="109"/>
                    </a:lnTo>
                    <a:lnTo>
                      <a:pt x="83" y="88"/>
                    </a:lnTo>
                    <a:lnTo>
                      <a:pt x="105" y="68"/>
                    </a:lnTo>
                    <a:lnTo>
                      <a:pt x="127" y="51"/>
                    </a:lnTo>
                    <a:lnTo>
                      <a:pt x="153" y="34"/>
                    </a:lnTo>
                    <a:lnTo>
                      <a:pt x="153" y="34"/>
                    </a:lnTo>
                    <a:lnTo>
                      <a:pt x="181" y="21"/>
                    </a:lnTo>
                    <a:lnTo>
                      <a:pt x="209" y="11"/>
                    </a:lnTo>
                    <a:lnTo>
                      <a:pt x="237" y="5"/>
                    </a:lnTo>
                    <a:lnTo>
                      <a:pt x="264" y="2"/>
                    </a:lnTo>
                    <a:lnTo>
                      <a:pt x="294" y="0"/>
                    </a:lnTo>
                    <a:lnTo>
                      <a:pt x="321" y="2"/>
                    </a:lnTo>
                    <a:lnTo>
                      <a:pt x="349" y="5"/>
                    </a:lnTo>
                    <a:lnTo>
                      <a:pt x="377" y="11"/>
                    </a:lnTo>
                    <a:lnTo>
                      <a:pt x="403" y="21"/>
                    </a:lnTo>
                    <a:lnTo>
                      <a:pt x="429" y="33"/>
                    </a:lnTo>
                    <a:lnTo>
                      <a:pt x="452" y="47"/>
                    </a:lnTo>
                    <a:lnTo>
                      <a:pt x="476" y="64"/>
                    </a:lnTo>
                    <a:lnTo>
                      <a:pt x="497" y="83"/>
                    </a:lnTo>
                    <a:lnTo>
                      <a:pt x="517" y="104"/>
                    </a:lnTo>
                    <a:lnTo>
                      <a:pt x="535" y="127"/>
                    </a:lnTo>
                    <a:lnTo>
                      <a:pt x="549" y="153"/>
                    </a:lnTo>
                    <a:lnTo>
                      <a:pt x="549" y="153"/>
                    </a:lnTo>
                    <a:lnTo>
                      <a:pt x="562" y="179"/>
                    </a:lnTo>
                    <a:lnTo>
                      <a:pt x="572" y="207"/>
                    </a:lnTo>
                    <a:lnTo>
                      <a:pt x="580" y="236"/>
                    </a:lnTo>
                    <a:lnTo>
                      <a:pt x="583" y="264"/>
                    </a:lnTo>
                    <a:lnTo>
                      <a:pt x="585" y="292"/>
                    </a:lnTo>
                    <a:lnTo>
                      <a:pt x="583" y="321"/>
                    </a:lnTo>
                    <a:lnTo>
                      <a:pt x="580" y="349"/>
                    </a:lnTo>
                    <a:lnTo>
                      <a:pt x="572" y="375"/>
                    </a:lnTo>
                    <a:lnTo>
                      <a:pt x="564" y="402"/>
                    </a:lnTo>
                    <a:lnTo>
                      <a:pt x="551" y="427"/>
                    </a:lnTo>
                    <a:lnTo>
                      <a:pt x="538" y="451"/>
                    </a:lnTo>
                    <a:lnTo>
                      <a:pt x="522" y="474"/>
                    </a:lnTo>
                    <a:lnTo>
                      <a:pt x="502" y="497"/>
                    </a:lnTo>
                    <a:lnTo>
                      <a:pt x="481" y="516"/>
                    </a:lnTo>
                    <a:lnTo>
                      <a:pt x="458" y="533"/>
                    </a:lnTo>
                    <a:lnTo>
                      <a:pt x="432" y="549"/>
                    </a:lnTo>
                  </a:path>
                </a:pathLst>
              </a:custGeom>
              <a:noFill/>
              <a:ln w="9525">
                <a:noFill/>
                <a:round/>
              </a:ln>
            </p:spPr>
            <p:txBody>
              <a:bodyPr vert="horz" wrap="square" lIns="91440" tIns="45720" rIns="91440" bIns="45720" numCol="1" anchor="t" anchorCtr="0" compatLnSpc="1"/>
              <a:lstStyle/>
              <a:p>
                <a:endParaRPr lang="en-US"/>
              </a:p>
            </p:txBody>
          </p:sp>
          <p:sp>
            <p:nvSpPr>
              <p:cNvPr id="141" name="Freeform 3527"/>
              <p:cNvSpPr/>
              <p:nvPr/>
            </p:nvSpPr>
            <p:spPr bwMode="auto">
              <a:xfrm>
                <a:off x="4492624" y="3570287"/>
                <a:ext cx="358775" cy="360363"/>
              </a:xfrm>
              <a:custGeom>
                <a:avLst/>
                <a:gdLst/>
                <a:ahLst/>
                <a:cxnLst>
                  <a:cxn ang="0">
                    <a:pos x="334" y="426"/>
                  </a:cxn>
                  <a:cxn ang="0">
                    <a:pos x="292" y="443"/>
                  </a:cxn>
                  <a:cxn ang="0">
                    <a:pos x="248" y="452"/>
                  </a:cxn>
                  <a:cxn ang="0">
                    <a:pos x="205" y="452"/>
                  </a:cxn>
                  <a:cxn ang="0">
                    <a:pos x="161" y="443"/>
                  </a:cxn>
                  <a:cxn ang="0">
                    <a:pos x="122" y="427"/>
                  </a:cxn>
                  <a:cxn ang="0">
                    <a:pos x="85" y="403"/>
                  </a:cxn>
                  <a:cxn ang="0">
                    <a:pos x="54" y="372"/>
                  </a:cxn>
                  <a:cxn ang="0">
                    <a:pos x="28" y="334"/>
                  </a:cxn>
                  <a:cxn ang="0">
                    <a:pos x="18" y="313"/>
                  </a:cxn>
                  <a:cxn ang="0">
                    <a:pos x="5" y="271"/>
                  </a:cxn>
                  <a:cxn ang="0">
                    <a:pos x="0" y="227"/>
                  </a:cxn>
                  <a:cxn ang="0">
                    <a:pos x="5" y="183"/>
                  </a:cxn>
                  <a:cxn ang="0">
                    <a:pos x="16" y="142"/>
                  </a:cxn>
                  <a:cxn ang="0">
                    <a:pos x="38" y="103"/>
                  </a:cxn>
                  <a:cxn ang="0">
                    <a:pos x="65" y="69"/>
                  </a:cxn>
                  <a:cxn ang="0">
                    <a:pos x="99" y="40"/>
                  </a:cxn>
                  <a:cxn ang="0">
                    <a:pos x="119" y="28"/>
                  </a:cxn>
                  <a:cxn ang="0">
                    <a:pos x="161" y="10"/>
                  </a:cxn>
                  <a:cxn ang="0">
                    <a:pos x="205" y="2"/>
                  </a:cxn>
                  <a:cxn ang="0">
                    <a:pos x="248" y="2"/>
                  </a:cxn>
                  <a:cxn ang="0">
                    <a:pos x="292" y="10"/>
                  </a:cxn>
                  <a:cxn ang="0">
                    <a:pos x="331" y="27"/>
                  </a:cxn>
                  <a:cxn ang="0">
                    <a:pos x="368" y="49"/>
                  </a:cxn>
                  <a:cxn ang="0">
                    <a:pos x="399" y="80"/>
                  </a:cxn>
                  <a:cxn ang="0">
                    <a:pos x="425" y="119"/>
                  </a:cxn>
                  <a:cxn ang="0">
                    <a:pos x="435" y="141"/>
                  </a:cxn>
                  <a:cxn ang="0">
                    <a:pos x="448" y="183"/>
                  </a:cxn>
                  <a:cxn ang="0">
                    <a:pos x="453" y="227"/>
                  </a:cxn>
                  <a:cxn ang="0">
                    <a:pos x="448" y="269"/>
                  </a:cxn>
                  <a:cxn ang="0">
                    <a:pos x="437" y="312"/>
                  </a:cxn>
                  <a:cxn ang="0">
                    <a:pos x="415" y="351"/>
                  </a:cxn>
                  <a:cxn ang="0">
                    <a:pos x="388" y="385"/>
                  </a:cxn>
                  <a:cxn ang="0">
                    <a:pos x="354" y="412"/>
                  </a:cxn>
                </a:cxnLst>
                <a:rect l="0" t="0" r="r" b="b"/>
                <a:pathLst>
                  <a:path w="453" h="453">
                    <a:moveTo>
                      <a:pt x="334" y="426"/>
                    </a:moveTo>
                    <a:lnTo>
                      <a:pt x="334" y="426"/>
                    </a:lnTo>
                    <a:lnTo>
                      <a:pt x="313" y="435"/>
                    </a:lnTo>
                    <a:lnTo>
                      <a:pt x="292" y="443"/>
                    </a:lnTo>
                    <a:lnTo>
                      <a:pt x="271" y="448"/>
                    </a:lnTo>
                    <a:lnTo>
                      <a:pt x="248" y="452"/>
                    </a:lnTo>
                    <a:lnTo>
                      <a:pt x="227" y="453"/>
                    </a:lnTo>
                    <a:lnTo>
                      <a:pt x="205" y="452"/>
                    </a:lnTo>
                    <a:lnTo>
                      <a:pt x="183" y="448"/>
                    </a:lnTo>
                    <a:lnTo>
                      <a:pt x="161" y="443"/>
                    </a:lnTo>
                    <a:lnTo>
                      <a:pt x="142" y="435"/>
                    </a:lnTo>
                    <a:lnTo>
                      <a:pt x="122" y="427"/>
                    </a:lnTo>
                    <a:lnTo>
                      <a:pt x="103" y="416"/>
                    </a:lnTo>
                    <a:lnTo>
                      <a:pt x="85" y="403"/>
                    </a:lnTo>
                    <a:lnTo>
                      <a:pt x="69" y="388"/>
                    </a:lnTo>
                    <a:lnTo>
                      <a:pt x="54" y="372"/>
                    </a:lnTo>
                    <a:lnTo>
                      <a:pt x="39" y="354"/>
                    </a:lnTo>
                    <a:lnTo>
                      <a:pt x="28" y="334"/>
                    </a:lnTo>
                    <a:lnTo>
                      <a:pt x="28" y="334"/>
                    </a:lnTo>
                    <a:lnTo>
                      <a:pt x="18" y="313"/>
                    </a:lnTo>
                    <a:lnTo>
                      <a:pt x="10" y="292"/>
                    </a:lnTo>
                    <a:lnTo>
                      <a:pt x="5" y="271"/>
                    </a:lnTo>
                    <a:lnTo>
                      <a:pt x="2" y="248"/>
                    </a:lnTo>
                    <a:lnTo>
                      <a:pt x="0" y="227"/>
                    </a:lnTo>
                    <a:lnTo>
                      <a:pt x="2" y="204"/>
                    </a:lnTo>
                    <a:lnTo>
                      <a:pt x="5" y="183"/>
                    </a:lnTo>
                    <a:lnTo>
                      <a:pt x="10" y="162"/>
                    </a:lnTo>
                    <a:lnTo>
                      <a:pt x="16" y="142"/>
                    </a:lnTo>
                    <a:lnTo>
                      <a:pt x="26" y="123"/>
                    </a:lnTo>
                    <a:lnTo>
                      <a:pt x="38" y="103"/>
                    </a:lnTo>
                    <a:lnTo>
                      <a:pt x="51" y="85"/>
                    </a:lnTo>
                    <a:lnTo>
                      <a:pt x="65" y="69"/>
                    </a:lnTo>
                    <a:lnTo>
                      <a:pt x="82" y="54"/>
                    </a:lnTo>
                    <a:lnTo>
                      <a:pt x="99" y="40"/>
                    </a:lnTo>
                    <a:lnTo>
                      <a:pt x="119" y="28"/>
                    </a:lnTo>
                    <a:lnTo>
                      <a:pt x="119" y="28"/>
                    </a:lnTo>
                    <a:lnTo>
                      <a:pt x="140" y="18"/>
                    </a:lnTo>
                    <a:lnTo>
                      <a:pt x="161" y="10"/>
                    </a:lnTo>
                    <a:lnTo>
                      <a:pt x="183" y="5"/>
                    </a:lnTo>
                    <a:lnTo>
                      <a:pt x="205" y="2"/>
                    </a:lnTo>
                    <a:lnTo>
                      <a:pt x="227" y="0"/>
                    </a:lnTo>
                    <a:lnTo>
                      <a:pt x="248" y="2"/>
                    </a:lnTo>
                    <a:lnTo>
                      <a:pt x="271" y="5"/>
                    </a:lnTo>
                    <a:lnTo>
                      <a:pt x="292" y="10"/>
                    </a:lnTo>
                    <a:lnTo>
                      <a:pt x="311" y="17"/>
                    </a:lnTo>
                    <a:lnTo>
                      <a:pt x="331" y="27"/>
                    </a:lnTo>
                    <a:lnTo>
                      <a:pt x="350" y="38"/>
                    </a:lnTo>
                    <a:lnTo>
                      <a:pt x="368" y="49"/>
                    </a:lnTo>
                    <a:lnTo>
                      <a:pt x="385" y="64"/>
                    </a:lnTo>
                    <a:lnTo>
                      <a:pt x="399" y="80"/>
                    </a:lnTo>
                    <a:lnTo>
                      <a:pt x="414" y="100"/>
                    </a:lnTo>
                    <a:lnTo>
                      <a:pt x="425" y="119"/>
                    </a:lnTo>
                    <a:lnTo>
                      <a:pt x="425" y="119"/>
                    </a:lnTo>
                    <a:lnTo>
                      <a:pt x="435" y="141"/>
                    </a:lnTo>
                    <a:lnTo>
                      <a:pt x="443" y="162"/>
                    </a:lnTo>
                    <a:lnTo>
                      <a:pt x="448" y="183"/>
                    </a:lnTo>
                    <a:lnTo>
                      <a:pt x="451" y="204"/>
                    </a:lnTo>
                    <a:lnTo>
                      <a:pt x="453" y="227"/>
                    </a:lnTo>
                    <a:lnTo>
                      <a:pt x="451" y="248"/>
                    </a:lnTo>
                    <a:lnTo>
                      <a:pt x="448" y="269"/>
                    </a:lnTo>
                    <a:lnTo>
                      <a:pt x="443" y="290"/>
                    </a:lnTo>
                    <a:lnTo>
                      <a:pt x="437" y="312"/>
                    </a:lnTo>
                    <a:lnTo>
                      <a:pt x="427" y="331"/>
                    </a:lnTo>
                    <a:lnTo>
                      <a:pt x="415" y="351"/>
                    </a:lnTo>
                    <a:lnTo>
                      <a:pt x="402" y="369"/>
                    </a:lnTo>
                    <a:lnTo>
                      <a:pt x="388" y="385"/>
                    </a:lnTo>
                    <a:lnTo>
                      <a:pt x="371" y="399"/>
                    </a:lnTo>
                    <a:lnTo>
                      <a:pt x="354" y="412"/>
                    </a:lnTo>
                    <a:lnTo>
                      <a:pt x="334" y="426"/>
                    </a:lnTo>
                    <a:close/>
                  </a:path>
                </a:pathLst>
              </a:custGeom>
              <a:solidFill>
                <a:srgbClr val="FFFFCC"/>
              </a:solidFill>
              <a:ln w="9525">
                <a:noFill/>
                <a:round/>
              </a:ln>
            </p:spPr>
            <p:txBody>
              <a:bodyPr vert="horz" wrap="square" lIns="91440" tIns="45720" rIns="91440" bIns="45720" numCol="1" anchor="t" anchorCtr="0" compatLnSpc="1"/>
              <a:lstStyle/>
              <a:p>
                <a:endParaRPr lang="en-US"/>
              </a:p>
            </p:txBody>
          </p:sp>
          <p:sp>
            <p:nvSpPr>
              <p:cNvPr id="142" name="Freeform 3528"/>
              <p:cNvSpPr/>
              <p:nvPr/>
            </p:nvSpPr>
            <p:spPr bwMode="auto">
              <a:xfrm>
                <a:off x="4492624" y="3570287"/>
                <a:ext cx="358775" cy="360363"/>
              </a:xfrm>
              <a:custGeom>
                <a:avLst/>
                <a:gdLst/>
                <a:ahLst/>
                <a:cxnLst>
                  <a:cxn ang="0">
                    <a:pos x="334" y="426"/>
                  </a:cxn>
                  <a:cxn ang="0">
                    <a:pos x="292" y="443"/>
                  </a:cxn>
                  <a:cxn ang="0">
                    <a:pos x="248" y="452"/>
                  </a:cxn>
                  <a:cxn ang="0">
                    <a:pos x="205" y="452"/>
                  </a:cxn>
                  <a:cxn ang="0">
                    <a:pos x="161" y="443"/>
                  </a:cxn>
                  <a:cxn ang="0">
                    <a:pos x="122" y="427"/>
                  </a:cxn>
                  <a:cxn ang="0">
                    <a:pos x="85" y="403"/>
                  </a:cxn>
                  <a:cxn ang="0">
                    <a:pos x="54" y="372"/>
                  </a:cxn>
                  <a:cxn ang="0">
                    <a:pos x="28" y="334"/>
                  </a:cxn>
                  <a:cxn ang="0">
                    <a:pos x="18" y="313"/>
                  </a:cxn>
                  <a:cxn ang="0">
                    <a:pos x="5" y="271"/>
                  </a:cxn>
                  <a:cxn ang="0">
                    <a:pos x="0" y="227"/>
                  </a:cxn>
                  <a:cxn ang="0">
                    <a:pos x="5" y="183"/>
                  </a:cxn>
                  <a:cxn ang="0">
                    <a:pos x="16" y="142"/>
                  </a:cxn>
                  <a:cxn ang="0">
                    <a:pos x="38" y="103"/>
                  </a:cxn>
                  <a:cxn ang="0">
                    <a:pos x="65" y="69"/>
                  </a:cxn>
                  <a:cxn ang="0">
                    <a:pos x="99" y="40"/>
                  </a:cxn>
                  <a:cxn ang="0">
                    <a:pos x="119" y="28"/>
                  </a:cxn>
                  <a:cxn ang="0">
                    <a:pos x="161" y="10"/>
                  </a:cxn>
                  <a:cxn ang="0">
                    <a:pos x="205" y="2"/>
                  </a:cxn>
                  <a:cxn ang="0">
                    <a:pos x="248" y="2"/>
                  </a:cxn>
                  <a:cxn ang="0">
                    <a:pos x="292" y="10"/>
                  </a:cxn>
                  <a:cxn ang="0">
                    <a:pos x="331" y="27"/>
                  </a:cxn>
                  <a:cxn ang="0">
                    <a:pos x="368" y="49"/>
                  </a:cxn>
                  <a:cxn ang="0">
                    <a:pos x="399" y="80"/>
                  </a:cxn>
                  <a:cxn ang="0">
                    <a:pos x="425" y="119"/>
                  </a:cxn>
                  <a:cxn ang="0">
                    <a:pos x="435" y="141"/>
                  </a:cxn>
                  <a:cxn ang="0">
                    <a:pos x="448" y="183"/>
                  </a:cxn>
                  <a:cxn ang="0">
                    <a:pos x="453" y="227"/>
                  </a:cxn>
                  <a:cxn ang="0">
                    <a:pos x="448" y="269"/>
                  </a:cxn>
                  <a:cxn ang="0">
                    <a:pos x="437" y="312"/>
                  </a:cxn>
                  <a:cxn ang="0">
                    <a:pos x="415" y="351"/>
                  </a:cxn>
                  <a:cxn ang="0">
                    <a:pos x="388" y="385"/>
                  </a:cxn>
                  <a:cxn ang="0">
                    <a:pos x="354" y="412"/>
                  </a:cxn>
                </a:cxnLst>
                <a:rect l="0" t="0" r="r" b="b"/>
                <a:pathLst>
                  <a:path w="453" h="453">
                    <a:moveTo>
                      <a:pt x="334" y="426"/>
                    </a:moveTo>
                    <a:lnTo>
                      <a:pt x="334" y="426"/>
                    </a:lnTo>
                    <a:lnTo>
                      <a:pt x="313" y="435"/>
                    </a:lnTo>
                    <a:lnTo>
                      <a:pt x="292" y="443"/>
                    </a:lnTo>
                    <a:lnTo>
                      <a:pt x="271" y="448"/>
                    </a:lnTo>
                    <a:lnTo>
                      <a:pt x="248" y="452"/>
                    </a:lnTo>
                    <a:lnTo>
                      <a:pt x="227" y="453"/>
                    </a:lnTo>
                    <a:lnTo>
                      <a:pt x="205" y="452"/>
                    </a:lnTo>
                    <a:lnTo>
                      <a:pt x="183" y="448"/>
                    </a:lnTo>
                    <a:lnTo>
                      <a:pt x="161" y="443"/>
                    </a:lnTo>
                    <a:lnTo>
                      <a:pt x="142" y="435"/>
                    </a:lnTo>
                    <a:lnTo>
                      <a:pt x="122" y="427"/>
                    </a:lnTo>
                    <a:lnTo>
                      <a:pt x="103" y="416"/>
                    </a:lnTo>
                    <a:lnTo>
                      <a:pt x="85" y="403"/>
                    </a:lnTo>
                    <a:lnTo>
                      <a:pt x="69" y="388"/>
                    </a:lnTo>
                    <a:lnTo>
                      <a:pt x="54" y="372"/>
                    </a:lnTo>
                    <a:lnTo>
                      <a:pt x="39" y="354"/>
                    </a:lnTo>
                    <a:lnTo>
                      <a:pt x="28" y="334"/>
                    </a:lnTo>
                    <a:lnTo>
                      <a:pt x="28" y="334"/>
                    </a:lnTo>
                    <a:lnTo>
                      <a:pt x="18" y="313"/>
                    </a:lnTo>
                    <a:lnTo>
                      <a:pt x="10" y="292"/>
                    </a:lnTo>
                    <a:lnTo>
                      <a:pt x="5" y="271"/>
                    </a:lnTo>
                    <a:lnTo>
                      <a:pt x="2" y="248"/>
                    </a:lnTo>
                    <a:lnTo>
                      <a:pt x="0" y="227"/>
                    </a:lnTo>
                    <a:lnTo>
                      <a:pt x="2" y="204"/>
                    </a:lnTo>
                    <a:lnTo>
                      <a:pt x="5" y="183"/>
                    </a:lnTo>
                    <a:lnTo>
                      <a:pt x="10" y="162"/>
                    </a:lnTo>
                    <a:lnTo>
                      <a:pt x="16" y="142"/>
                    </a:lnTo>
                    <a:lnTo>
                      <a:pt x="26" y="123"/>
                    </a:lnTo>
                    <a:lnTo>
                      <a:pt x="38" y="103"/>
                    </a:lnTo>
                    <a:lnTo>
                      <a:pt x="51" y="85"/>
                    </a:lnTo>
                    <a:lnTo>
                      <a:pt x="65" y="69"/>
                    </a:lnTo>
                    <a:lnTo>
                      <a:pt x="82" y="54"/>
                    </a:lnTo>
                    <a:lnTo>
                      <a:pt x="99" y="40"/>
                    </a:lnTo>
                    <a:lnTo>
                      <a:pt x="119" y="28"/>
                    </a:lnTo>
                    <a:lnTo>
                      <a:pt x="119" y="28"/>
                    </a:lnTo>
                    <a:lnTo>
                      <a:pt x="140" y="18"/>
                    </a:lnTo>
                    <a:lnTo>
                      <a:pt x="161" y="10"/>
                    </a:lnTo>
                    <a:lnTo>
                      <a:pt x="183" y="5"/>
                    </a:lnTo>
                    <a:lnTo>
                      <a:pt x="205" y="2"/>
                    </a:lnTo>
                    <a:lnTo>
                      <a:pt x="227" y="0"/>
                    </a:lnTo>
                    <a:lnTo>
                      <a:pt x="248" y="2"/>
                    </a:lnTo>
                    <a:lnTo>
                      <a:pt x="271" y="5"/>
                    </a:lnTo>
                    <a:lnTo>
                      <a:pt x="292" y="10"/>
                    </a:lnTo>
                    <a:lnTo>
                      <a:pt x="311" y="17"/>
                    </a:lnTo>
                    <a:lnTo>
                      <a:pt x="331" y="27"/>
                    </a:lnTo>
                    <a:lnTo>
                      <a:pt x="350" y="38"/>
                    </a:lnTo>
                    <a:lnTo>
                      <a:pt x="368" y="49"/>
                    </a:lnTo>
                    <a:lnTo>
                      <a:pt x="385" y="64"/>
                    </a:lnTo>
                    <a:lnTo>
                      <a:pt x="399" y="80"/>
                    </a:lnTo>
                    <a:lnTo>
                      <a:pt x="414" y="100"/>
                    </a:lnTo>
                    <a:lnTo>
                      <a:pt x="425" y="119"/>
                    </a:lnTo>
                    <a:lnTo>
                      <a:pt x="425" y="119"/>
                    </a:lnTo>
                    <a:lnTo>
                      <a:pt x="435" y="141"/>
                    </a:lnTo>
                    <a:lnTo>
                      <a:pt x="443" y="162"/>
                    </a:lnTo>
                    <a:lnTo>
                      <a:pt x="448" y="183"/>
                    </a:lnTo>
                    <a:lnTo>
                      <a:pt x="451" y="204"/>
                    </a:lnTo>
                    <a:lnTo>
                      <a:pt x="453" y="227"/>
                    </a:lnTo>
                    <a:lnTo>
                      <a:pt x="451" y="248"/>
                    </a:lnTo>
                    <a:lnTo>
                      <a:pt x="448" y="269"/>
                    </a:lnTo>
                    <a:lnTo>
                      <a:pt x="443" y="290"/>
                    </a:lnTo>
                    <a:lnTo>
                      <a:pt x="437" y="312"/>
                    </a:lnTo>
                    <a:lnTo>
                      <a:pt x="427" y="331"/>
                    </a:lnTo>
                    <a:lnTo>
                      <a:pt x="415" y="351"/>
                    </a:lnTo>
                    <a:lnTo>
                      <a:pt x="402" y="369"/>
                    </a:lnTo>
                    <a:lnTo>
                      <a:pt x="388" y="385"/>
                    </a:lnTo>
                    <a:lnTo>
                      <a:pt x="371" y="399"/>
                    </a:lnTo>
                    <a:lnTo>
                      <a:pt x="354" y="412"/>
                    </a:lnTo>
                    <a:lnTo>
                      <a:pt x="334" y="426"/>
                    </a:lnTo>
                  </a:path>
                </a:pathLst>
              </a:custGeom>
              <a:noFill/>
              <a:ln w="9525">
                <a:noFill/>
                <a:round/>
              </a:ln>
            </p:spPr>
            <p:txBody>
              <a:bodyPr vert="horz" wrap="square" lIns="91440" tIns="45720" rIns="91440" bIns="45720" numCol="1" anchor="t" anchorCtr="0" compatLnSpc="1"/>
              <a:lstStyle/>
              <a:p>
                <a:endParaRPr lang="en-US"/>
              </a:p>
            </p:txBody>
          </p:sp>
          <p:sp>
            <p:nvSpPr>
              <p:cNvPr id="143" name="Freeform 3529"/>
              <p:cNvSpPr/>
              <p:nvPr/>
            </p:nvSpPr>
            <p:spPr bwMode="auto">
              <a:xfrm>
                <a:off x="4565649" y="3656012"/>
                <a:ext cx="160338" cy="201613"/>
              </a:xfrm>
              <a:custGeom>
                <a:avLst/>
                <a:gdLst/>
                <a:ahLst/>
                <a:cxnLst>
                  <a:cxn ang="0">
                    <a:pos x="77" y="0"/>
                  </a:cxn>
                  <a:cxn ang="0">
                    <a:pos x="77" y="0"/>
                  </a:cxn>
                  <a:cxn ang="0">
                    <a:pos x="70" y="3"/>
                  </a:cxn>
                  <a:cxn ang="0">
                    <a:pos x="70" y="3"/>
                  </a:cxn>
                  <a:cxn ang="0">
                    <a:pos x="59" y="11"/>
                  </a:cxn>
                  <a:cxn ang="0">
                    <a:pos x="48" y="19"/>
                  </a:cxn>
                  <a:cxn ang="0">
                    <a:pos x="38" y="28"/>
                  </a:cxn>
                  <a:cxn ang="0">
                    <a:pos x="30" y="37"/>
                  </a:cxn>
                  <a:cxn ang="0">
                    <a:pos x="22" y="49"/>
                  </a:cxn>
                  <a:cxn ang="0">
                    <a:pos x="15" y="59"/>
                  </a:cxn>
                  <a:cxn ang="0">
                    <a:pos x="10" y="70"/>
                  </a:cxn>
                  <a:cxn ang="0">
                    <a:pos x="5" y="83"/>
                  </a:cxn>
                  <a:cxn ang="0">
                    <a:pos x="4" y="94"/>
                  </a:cxn>
                  <a:cxn ang="0">
                    <a:pos x="0" y="107"/>
                  </a:cxn>
                  <a:cxn ang="0">
                    <a:pos x="0" y="120"/>
                  </a:cxn>
                  <a:cxn ang="0">
                    <a:pos x="0" y="133"/>
                  </a:cxn>
                  <a:cxn ang="0">
                    <a:pos x="2" y="147"/>
                  </a:cxn>
                  <a:cxn ang="0">
                    <a:pos x="5" y="160"/>
                  </a:cxn>
                  <a:cxn ang="0">
                    <a:pos x="10" y="173"/>
                  </a:cxn>
                  <a:cxn ang="0">
                    <a:pos x="17" y="184"/>
                  </a:cxn>
                  <a:cxn ang="0">
                    <a:pos x="17" y="184"/>
                  </a:cxn>
                  <a:cxn ang="0">
                    <a:pos x="26" y="200"/>
                  </a:cxn>
                  <a:cxn ang="0">
                    <a:pos x="38" y="213"/>
                  </a:cxn>
                  <a:cxn ang="0">
                    <a:pos x="51" y="226"/>
                  </a:cxn>
                  <a:cxn ang="0">
                    <a:pos x="66" y="236"/>
                  </a:cxn>
                  <a:cxn ang="0">
                    <a:pos x="82" y="244"/>
                  </a:cxn>
                  <a:cxn ang="0">
                    <a:pos x="98" y="249"/>
                  </a:cxn>
                  <a:cxn ang="0">
                    <a:pos x="116" y="252"/>
                  </a:cxn>
                  <a:cxn ang="0">
                    <a:pos x="134" y="254"/>
                  </a:cxn>
                  <a:cxn ang="0">
                    <a:pos x="134" y="254"/>
                  </a:cxn>
                  <a:cxn ang="0">
                    <a:pos x="150" y="252"/>
                  </a:cxn>
                  <a:cxn ang="0">
                    <a:pos x="165" y="249"/>
                  </a:cxn>
                  <a:cxn ang="0">
                    <a:pos x="181" y="244"/>
                  </a:cxn>
                  <a:cxn ang="0">
                    <a:pos x="197" y="238"/>
                  </a:cxn>
                  <a:cxn ang="0">
                    <a:pos x="197" y="238"/>
                  </a:cxn>
                  <a:cxn ang="0">
                    <a:pos x="204" y="234"/>
                  </a:cxn>
                  <a:cxn ang="0">
                    <a:pos x="77" y="0"/>
                  </a:cxn>
                </a:cxnLst>
                <a:rect l="0" t="0" r="r" b="b"/>
                <a:pathLst>
                  <a:path w="204" h="254">
                    <a:moveTo>
                      <a:pt x="77" y="0"/>
                    </a:moveTo>
                    <a:lnTo>
                      <a:pt x="77" y="0"/>
                    </a:lnTo>
                    <a:lnTo>
                      <a:pt x="70" y="3"/>
                    </a:lnTo>
                    <a:lnTo>
                      <a:pt x="70" y="3"/>
                    </a:lnTo>
                    <a:lnTo>
                      <a:pt x="59" y="11"/>
                    </a:lnTo>
                    <a:lnTo>
                      <a:pt x="48" y="19"/>
                    </a:lnTo>
                    <a:lnTo>
                      <a:pt x="38" y="28"/>
                    </a:lnTo>
                    <a:lnTo>
                      <a:pt x="30" y="37"/>
                    </a:lnTo>
                    <a:lnTo>
                      <a:pt x="22" y="49"/>
                    </a:lnTo>
                    <a:lnTo>
                      <a:pt x="15" y="59"/>
                    </a:lnTo>
                    <a:lnTo>
                      <a:pt x="10" y="70"/>
                    </a:lnTo>
                    <a:lnTo>
                      <a:pt x="5" y="83"/>
                    </a:lnTo>
                    <a:lnTo>
                      <a:pt x="4" y="94"/>
                    </a:lnTo>
                    <a:lnTo>
                      <a:pt x="0" y="107"/>
                    </a:lnTo>
                    <a:lnTo>
                      <a:pt x="0" y="120"/>
                    </a:lnTo>
                    <a:lnTo>
                      <a:pt x="0" y="133"/>
                    </a:lnTo>
                    <a:lnTo>
                      <a:pt x="2" y="147"/>
                    </a:lnTo>
                    <a:lnTo>
                      <a:pt x="5" y="160"/>
                    </a:lnTo>
                    <a:lnTo>
                      <a:pt x="10" y="173"/>
                    </a:lnTo>
                    <a:lnTo>
                      <a:pt x="17" y="184"/>
                    </a:lnTo>
                    <a:lnTo>
                      <a:pt x="17" y="184"/>
                    </a:lnTo>
                    <a:lnTo>
                      <a:pt x="26" y="200"/>
                    </a:lnTo>
                    <a:lnTo>
                      <a:pt x="38" y="213"/>
                    </a:lnTo>
                    <a:lnTo>
                      <a:pt x="51" y="226"/>
                    </a:lnTo>
                    <a:lnTo>
                      <a:pt x="66" y="236"/>
                    </a:lnTo>
                    <a:lnTo>
                      <a:pt x="82" y="244"/>
                    </a:lnTo>
                    <a:lnTo>
                      <a:pt x="98" y="249"/>
                    </a:lnTo>
                    <a:lnTo>
                      <a:pt x="116" y="252"/>
                    </a:lnTo>
                    <a:lnTo>
                      <a:pt x="134" y="254"/>
                    </a:lnTo>
                    <a:lnTo>
                      <a:pt x="134" y="254"/>
                    </a:lnTo>
                    <a:lnTo>
                      <a:pt x="150" y="252"/>
                    </a:lnTo>
                    <a:lnTo>
                      <a:pt x="165" y="249"/>
                    </a:lnTo>
                    <a:lnTo>
                      <a:pt x="181" y="244"/>
                    </a:lnTo>
                    <a:lnTo>
                      <a:pt x="197" y="238"/>
                    </a:lnTo>
                    <a:lnTo>
                      <a:pt x="197" y="238"/>
                    </a:lnTo>
                    <a:lnTo>
                      <a:pt x="204" y="234"/>
                    </a:lnTo>
                    <a:lnTo>
                      <a:pt x="77" y="0"/>
                    </a:lnTo>
                    <a:close/>
                  </a:path>
                </a:pathLst>
              </a:custGeom>
              <a:solidFill>
                <a:srgbClr val="FFFFE6"/>
              </a:solidFill>
              <a:ln w="9525">
                <a:noFill/>
                <a:round/>
              </a:ln>
            </p:spPr>
            <p:txBody>
              <a:bodyPr vert="horz" wrap="square" lIns="91440" tIns="45720" rIns="91440" bIns="45720" numCol="1" anchor="t" anchorCtr="0" compatLnSpc="1"/>
              <a:lstStyle/>
              <a:p>
                <a:endParaRPr lang="en-US"/>
              </a:p>
            </p:txBody>
          </p:sp>
          <p:sp>
            <p:nvSpPr>
              <p:cNvPr id="144" name="Freeform 3530"/>
              <p:cNvSpPr/>
              <p:nvPr/>
            </p:nvSpPr>
            <p:spPr bwMode="auto">
              <a:xfrm>
                <a:off x="4565649" y="3656012"/>
                <a:ext cx="160338" cy="201613"/>
              </a:xfrm>
              <a:custGeom>
                <a:avLst/>
                <a:gdLst/>
                <a:ahLst/>
                <a:cxnLst>
                  <a:cxn ang="0">
                    <a:pos x="77" y="0"/>
                  </a:cxn>
                  <a:cxn ang="0">
                    <a:pos x="77" y="0"/>
                  </a:cxn>
                  <a:cxn ang="0">
                    <a:pos x="70" y="3"/>
                  </a:cxn>
                  <a:cxn ang="0">
                    <a:pos x="70" y="3"/>
                  </a:cxn>
                  <a:cxn ang="0">
                    <a:pos x="59" y="11"/>
                  </a:cxn>
                  <a:cxn ang="0">
                    <a:pos x="48" y="19"/>
                  </a:cxn>
                  <a:cxn ang="0">
                    <a:pos x="38" y="28"/>
                  </a:cxn>
                  <a:cxn ang="0">
                    <a:pos x="30" y="37"/>
                  </a:cxn>
                  <a:cxn ang="0">
                    <a:pos x="22" y="49"/>
                  </a:cxn>
                  <a:cxn ang="0">
                    <a:pos x="15" y="59"/>
                  </a:cxn>
                  <a:cxn ang="0">
                    <a:pos x="10" y="70"/>
                  </a:cxn>
                  <a:cxn ang="0">
                    <a:pos x="5" y="83"/>
                  </a:cxn>
                  <a:cxn ang="0">
                    <a:pos x="4" y="94"/>
                  </a:cxn>
                  <a:cxn ang="0">
                    <a:pos x="0" y="107"/>
                  </a:cxn>
                  <a:cxn ang="0">
                    <a:pos x="0" y="120"/>
                  </a:cxn>
                  <a:cxn ang="0">
                    <a:pos x="0" y="133"/>
                  </a:cxn>
                  <a:cxn ang="0">
                    <a:pos x="2" y="147"/>
                  </a:cxn>
                  <a:cxn ang="0">
                    <a:pos x="5" y="160"/>
                  </a:cxn>
                  <a:cxn ang="0">
                    <a:pos x="10" y="173"/>
                  </a:cxn>
                  <a:cxn ang="0">
                    <a:pos x="17" y="184"/>
                  </a:cxn>
                  <a:cxn ang="0">
                    <a:pos x="17" y="184"/>
                  </a:cxn>
                  <a:cxn ang="0">
                    <a:pos x="26" y="200"/>
                  </a:cxn>
                  <a:cxn ang="0">
                    <a:pos x="38" y="213"/>
                  </a:cxn>
                  <a:cxn ang="0">
                    <a:pos x="51" y="226"/>
                  </a:cxn>
                  <a:cxn ang="0">
                    <a:pos x="66" y="236"/>
                  </a:cxn>
                  <a:cxn ang="0">
                    <a:pos x="82" y="244"/>
                  </a:cxn>
                  <a:cxn ang="0">
                    <a:pos x="98" y="249"/>
                  </a:cxn>
                  <a:cxn ang="0">
                    <a:pos x="116" y="252"/>
                  </a:cxn>
                  <a:cxn ang="0">
                    <a:pos x="134" y="254"/>
                  </a:cxn>
                  <a:cxn ang="0">
                    <a:pos x="134" y="254"/>
                  </a:cxn>
                  <a:cxn ang="0">
                    <a:pos x="150" y="252"/>
                  </a:cxn>
                  <a:cxn ang="0">
                    <a:pos x="165" y="249"/>
                  </a:cxn>
                  <a:cxn ang="0">
                    <a:pos x="181" y="244"/>
                  </a:cxn>
                  <a:cxn ang="0">
                    <a:pos x="197" y="238"/>
                  </a:cxn>
                  <a:cxn ang="0">
                    <a:pos x="197" y="238"/>
                  </a:cxn>
                  <a:cxn ang="0">
                    <a:pos x="204" y="234"/>
                  </a:cxn>
                  <a:cxn ang="0">
                    <a:pos x="77" y="0"/>
                  </a:cxn>
                </a:cxnLst>
                <a:rect l="0" t="0" r="r" b="b"/>
                <a:pathLst>
                  <a:path w="204" h="254">
                    <a:moveTo>
                      <a:pt x="77" y="0"/>
                    </a:moveTo>
                    <a:lnTo>
                      <a:pt x="77" y="0"/>
                    </a:lnTo>
                    <a:lnTo>
                      <a:pt x="70" y="3"/>
                    </a:lnTo>
                    <a:lnTo>
                      <a:pt x="70" y="3"/>
                    </a:lnTo>
                    <a:lnTo>
                      <a:pt x="59" y="11"/>
                    </a:lnTo>
                    <a:lnTo>
                      <a:pt x="48" y="19"/>
                    </a:lnTo>
                    <a:lnTo>
                      <a:pt x="38" y="28"/>
                    </a:lnTo>
                    <a:lnTo>
                      <a:pt x="30" y="37"/>
                    </a:lnTo>
                    <a:lnTo>
                      <a:pt x="22" y="49"/>
                    </a:lnTo>
                    <a:lnTo>
                      <a:pt x="15" y="59"/>
                    </a:lnTo>
                    <a:lnTo>
                      <a:pt x="10" y="70"/>
                    </a:lnTo>
                    <a:lnTo>
                      <a:pt x="5" y="83"/>
                    </a:lnTo>
                    <a:lnTo>
                      <a:pt x="4" y="94"/>
                    </a:lnTo>
                    <a:lnTo>
                      <a:pt x="0" y="107"/>
                    </a:lnTo>
                    <a:lnTo>
                      <a:pt x="0" y="120"/>
                    </a:lnTo>
                    <a:lnTo>
                      <a:pt x="0" y="133"/>
                    </a:lnTo>
                    <a:lnTo>
                      <a:pt x="2" y="147"/>
                    </a:lnTo>
                    <a:lnTo>
                      <a:pt x="5" y="160"/>
                    </a:lnTo>
                    <a:lnTo>
                      <a:pt x="10" y="173"/>
                    </a:lnTo>
                    <a:lnTo>
                      <a:pt x="17" y="184"/>
                    </a:lnTo>
                    <a:lnTo>
                      <a:pt x="17" y="184"/>
                    </a:lnTo>
                    <a:lnTo>
                      <a:pt x="26" y="200"/>
                    </a:lnTo>
                    <a:lnTo>
                      <a:pt x="38" y="213"/>
                    </a:lnTo>
                    <a:lnTo>
                      <a:pt x="51" y="226"/>
                    </a:lnTo>
                    <a:lnTo>
                      <a:pt x="66" y="236"/>
                    </a:lnTo>
                    <a:lnTo>
                      <a:pt x="82" y="244"/>
                    </a:lnTo>
                    <a:lnTo>
                      <a:pt x="98" y="249"/>
                    </a:lnTo>
                    <a:lnTo>
                      <a:pt x="116" y="252"/>
                    </a:lnTo>
                    <a:lnTo>
                      <a:pt x="134" y="254"/>
                    </a:lnTo>
                    <a:lnTo>
                      <a:pt x="134" y="254"/>
                    </a:lnTo>
                    <a:lnTo>
                      <a:pt x="150" y="252"/>
                    </a:lnTo>
                    <a:lnTo>
                      <a:pt x="165" y="249"/>
                    </a:lnTo>
                    <a:lnTo>
                      <a:pt x="181" y="244"/>
                    </a:lnTo>
                    <a:lnTo>
                      <a:pt x="197" y="238"/>
                    </a:lnTo>
                    <a:lnTo>
                      <a:pt x="197" y="238"/>
                    </a:lnTo>
                    <a:lnTo>
                      <a:pt x="204" y="234"/>
                    </a:lnTo>
                    <a:lnTo>
                      <a:pt x="77" y="0"/>
                    </a:lnTo>
                  </a:path>
                </a:pathLst>
              </a:custGeom>
              <a:noFill/>
              <a:ln w="9525">
                <a:noFill/>
                <a:round/>
              </a:ln>
            </p:spPr>
            <p:txBody>
              <a:bodyPr vert="horz" wrap="square" lIns="91440" tIns="45720" rIns="91440" bIns="45720" numCol="1" anchor="t" anchorCtr="0" compatLnSpc="1"/>
              <a:lstStyle/>
              <a:p>
                <a:endParaRPr lang="en-US"/>
              </a:p>
            </p:txBody>
          </p:sp>
          <p:sp>
            <p:nvSpPr>
              <p:cNvPr id="145" name="Freeform 3531"/>
              <p:cNvSpPr/>
              <p:nvPr/>
            </p:nvSpPr>
            <p:spPr bwMode="auto">
              <a:xfrm>
                <a:off x="4565649" y="3559175"/>
                <a:ext cx="19050" cy="17463"/>
              </a:xfrm>
              <a:custGeom>
                <a:avLst/>
                <a:gdLst/>
                <a:ahLst/>
                <a:cxnLst>
                  <a:cxn ang="0">
                    <a:pos x="25" y="11"/>
                  </a:cxn>
                  <a:cxn ang="0">
                    <a:pos x="25" y="11"/>
                  </a:cxn>
                  <a:cxn ang="0">
                    <a:pos x="23" y="16"/>
                  </a:cxn>
                  <a:cxn ang="0">
                    <a:pos x="22" y="19"/>
                  </a:cxn>
                  <a:cxn ang="0">
                    <a:pos x="17" y="23"/>
                  </a:cxn>
                  <a:cxn ang="0">
                    <a:pos x="13" y="23"/>
                  </a:cxn>
                  <a:cxn ang="0">
                    <a:pos x="13" y="23"/>
                  </a:cxn>
                  <a:cxn ang="0">
                    <a:pos x="8" y="23"/>
                  </a:cxn>
                  <a:cxn ang="0">
                    <a:pos x="4" y="19"/>
                  </a:cxn>
                  <a:cxn ang="0">
                    <a:pos x="2" y="16"/>
                  </a:cxn>
                  <a:cxn ang="0">
                    <a:pos x="0" y="11"/>
                  </a:cxn>
                  <a:cxn ang="0">
                    <a:pos x="0" y="11"/>
                  </a:cxn>
                  <a:cxn ang="0">
                    <a:pos x="2" y="6"/>
                  </a:cxn>
                  <a:cxn ang="0">
                    <a:pos x="4" y="3"/>
                  </a:cxn>
                  <a:cxn ang="0">
                    <a:pos x="8" y="0"/>
                  </a:cxn>
                  <a:cxn ang="0">
                    <a:pos x="13" y="0"/>
                  </a:cxn>
                  <a:cxn ang="0">
                    <a:pos x="13" y="0"/>
                  </a:cxn>
                  <a:cxn ang="0">
                    <a:pos x="17" y="0"/>
                  </a:cxn>
                  <a:cxn ang="0">
                    <a:pos x="22" y="3"/>
                  </a:cxn>
                  <a:cxn ang="0">
                    <a:pos x="23" y="6"/>
                  </a:cxn>
                  <a:cxn ang="0">
                    <a:pos x="25" y="11"/>
                  </a:cxn>
                </a:cxnLst>
                <a:rect l="0" t="0" r="r" b="b"/>
                <a:pathLst>
                  <a:path w="25" h="23">
                    <a:moveTo>
                      <a:pt x="25" y="11"/>
                    </a:moveTo>
                    <a:lnTo>
                      <a:pt x="25" y="11"/>
                    </a:lnTo>
                    <a:lnTo>
                      <a:pt x="23" y="16"/>
                    </a:lnTo>
                    <a:lnTo>
                      <a:pt x="22" y="19"/>
                    </a:lnTo>
                    <a:lnTo>
                      <a:pt x="17" y="23"/>
                    </a:lnTo>
                    <a:lnTo>
                      <a:pt x="13" y="23"/>
                    </a:lnTo>
                    <a:lnTo>
                      <a:pt x="13" y="23"/>
                    </a:lnTo>
                    <a:lnTo>
                      <a:pt x="8" y="23"/>
                    </a:lnTo>
                    <a:lnTo>
                      <a:pt x="4" y="19"/>
                    </a:lnTo>
                    <a:lnTo>
                      <a:pt x="2" y="16"/>
                    </a:lnTo>
                    <a:lnTo>
                      <a:pt x="0" y="11"/>
                    </a:lnTo>
                    <a:lnTo>
                      <a:pt x="0" y="11"/>
                    </a:lnTo>
                    <a:lnTo>
                      <a:pt x="2" y="6"/>
                    </a:lnTo>
                    <a:lnTo>
                      <a:pt x="4" y="3"/>
                    </a:lnTo>
                    <a:lnTo>
                      <a:pt x="8" y="0"/>
                    </a:lnTo>
                    <a:lnTo>
                      <a:pt x="13" y="0"/>
                    </a:lnTo>
                    <a:lnTo>
                      <a:pt x="13" y="0"/>
                    </a:lnTo>
                    <a:lnTo>
                      <a:pt x="17" y="0"/>
                    </a:lnTo>
                    <a:lnTo>
                      <a:pt x="22" y="3"/>
                    </a:lnTo>
                    <a:lnTo>
                      <a:pt x="23" y="6"/>
                    </a:lnTo>
                    <a:lnTo>
                      <a:pt x="25" y="11"/>
                    </a:lnTo>
                    <a:close/>
                  </a:path>
                </a:pathLst>
              </a:custGeom>
              <a:solidFill>
                <a:srgbClr val="603813"/>
              </a:solidFill>
              <a:ln w="9525">
                <a:noFill/>
                <a:round/>
              </a:ln>
            </p:spPr>
            <p:txBody>
              <a:bodyPr vert="horz" wrap="square" lIns="91440" tIns="45720" rIns="91440" bIns="45720" numCol="1" anchor="t" anchorCtr="0" compatLnSpc="1"/>
              <a:lstStyle/>
              <a:p>
                <a:endParaRPr lang="en-US"/>
              </a:p>
            </p:txBody>
          </p:sp>
          <p:sp>
            <p:nvSpPr>
              <p:cNvPr id="146" name="Freeform 3532"/>
              <p:cNvSpPr/>
              <p:nvPr/>
            </p:nvSpPr>
            <p:spPr bwMode="auto">
              <a:xfrm>
                <a:off x="4565649" y="3559175"/>
                <a:ext cx="19050" cy="17463"/>
              </a:xfrm>
              <a:custGeom>
                <a:avLst/>
                <a:gdLst/>
                <a:ahLst/>
                <a:cxnLst>
                  <a:cxn ang="0">
                    <a:pos x="25" y="11"/>
                  </a:cxn>
                  <a:cxn ang="0">
                    <a:pos x="25" y="11"/>
                  </a:cxn>
                  <a:cxn ang="0">
                    <a:pos x="23" y="16"/>
                  </a:cxn>
                  <a:cxn ang="0">
                    <a:pos x="22" y="19"/>
                  </a:cxn>
                  <a:cxn ang="0">
                    <a:pos x="17" y="23"/>
                  </a:cxn>
                  <a:cxn ang="0">
                    <a:pos x="13" y="23"/>
                  </a:cxn>
                  <a:cxn ang="0">
                    <a:pos x="13" y="23"/>
                  </a:cxn>
                  <a:cxn ang="0">
                    <a:pos x="8" y="23"/>
                  </a:cxn>
                  <a:cxn ang="0">
                    <a:pos x="4" y="19"/>
                  </a:cxn>
                  <a:cxn ang="0">
                    <a:pos x="2" y="16"/>
                  </a:cxn>
                  <a:cxn ang="0">
                    <a:pos x="0" y="11"/>
                  </a:cxn>
                  <a:cxn ang="0">
                    <a:pos x="0" y="11"/>
                  </a:cxn>
                  <a:cxn ang="0">
                    <a:pos x="2" y="6"/>
                  </a:cxn>
                  <a:cxn ang="0">
                    <a:pos x="4" y="3"/>
                  </a:cxn>
                  <a:cxn ang="0">
                    <a:pos x="8" y="0"/>
                  </a:cxn>
                  <a:cxn ang="0">
                    <a:pos x="13" y="0"/>
                  </a:cxn>
                  <a:cxn ang="0">
                    <a:pos x="13" y="0"/>
                  </a:cxn>
                  <a:cxn ang="0">
                    <a:pos x="17" y="0"/>
                  </a:cxn>
                  <a:cxn ang="0">
                    <a:pos x="22" y="3"/>
                  </a:cxn>
                  <a:cxn ang="0">
                    <a:pos x="23" y="6"/>
                  </a:cxn>
                  <a:cxn ang="0">
                    <a:pos x="25" y="11"/>
                  </a:cxn>
                </a:cxnLst>
                <a:rect l="0" t="0" r="r" b="b"/>
                <a:pathLst>
                  <a:path w="25" h="23">
                    <a:moveTo>
                      <a:pt x="25" y="11"/>
                    </a:moveTo>
                    <a:lnTo>
                      <a:pt x="25" y="11"/>
                    </a:lnTo>
                    <a:lnTo>
                      <a:pt x="23" y="16"/>
                    </a:lnTo>
                    <a:lnTo>
                      <a:pt x="22" y="19"/>
                    </a:lnTo>
                    <a:lnTo>
                      <a:pt x="17" y="23"/>
                    </a:lnTo>
                    <a:lnTo>
                      <a:pt x="13" y="23"/>
                    </a:lnTo>
                    <a:lnTo>
                      <a:pt x="13" y="23"/>
                    </a:lnTo>
                    <a:lnTo>
                      <a:pt x="8" y="23"/>
                    </a:lnTo>
                    <a:lnTo>
                      <a:pt x="4" y="19"/>
                    </a:lnTo>
                    <a:lnTo>
                      <a:pt x="2" y="16"/>
                    </a:lnTo>
                    <a:lnTo>
                      <a:pt x="0" y="11"/>
                    </a:lnTo>
                    <a:lnTo>
                      <a:pt x="0" y="11"/>
                    </a:lnTo>
                    <a:lnTo>
                      <a:pt x="2" y="6"/>
                    </a:lnTo>
                    <a:lnTo>
                      <a:pt x="4" y="3"/>
                    </a:lnTo>
                    <a:lnTo>
                      <a:pt x="8" y="0"/>
                    </a:lnTo>
                    <a:lnTo>
                      <a:pt x="13" y="0"/>
                    </a:lnTo>
                    <a:lnTo>
                      <a:pt x="13" y="0"/>
                    </a:lnTo>
                    <a:lnTo>
                      <a:pt x="17" y="0"/>
                    </a:lnTo>
                    <a:lnTo>
                      <a:pt x="22" y="3"/>
                    </a:lnTo>
                    <a:lnTo>
                      <a:pt x="23" y="6"/>
                    </a:lnTo>
                    <a:lnTo>
                      <a:pt x="25" y="11"/>
                    </a:lnTo>
                  </a:path>
                </a:pathLst>
              </a:custGeom>
              <a:noFill/>
              <a:ln w="9525">
                <a:noFill/>
                <a:round/>
              </a:ln>
            </p:spPr>
            <p:txBody>
              <a:bodyPr vert="horz" wrap="square" lIns="91440" tIns="45720" rIns="91440" bIns="45720" numCol="1" anchor="t" anchorCtr="0" compatLnSpc="1"/>
              <a:lstStyle/>
              <a:p>
                <a:endParaRPr lang="en-US"/>
              </a:p>
            </p:txBody>
          </p:sp>
          <p:sp>
            <p:nvSpPr>
              <p:cNvPr id="147" name="Freeform 3533"/>
              <p:cNvSpPr/>
              <p:nvPr/>
            </p:nvSpPr>
            <p:spPr bwMode="auto">
              <a:xfrm>
                <a:off x="4518024" y="3600450"/>
                <a:ext cx="20638" cy="19050"/>
              </a:xfrm>
              <a:custGeom>
                <a:avLst/>
                <a:gdLst/>
                <a:ahLst/>
                <a:cxnLst>
                  <a:cxn ang="0">
                    <a:pos x="24" y="13"/>
                  </a:cxn>
                  <a:cxn ang="0">
                    <a:pos x="24" y="13"/>
                  </a:cxn>
                  <a:cxn ang="0">
                    <a:pos x="23" y="16"/>
                  </a:cxn>
                  <a:cxn ang="0">
                    <a:pos x="21" y="21"/>
                  </a:cxn>
                  <a:cxn ang="0">
                    <a:pos x="16" y="23"/>
                  </a:cxn>
                  <a:cxn ang="0">
                    <a:pos x="11" y="24"/>
                  </a:cxn>
                  <a:cxn ang="0">
                    <a:pos x="11" y="24"/>
                  </a:cxn>
                  <a:cxn ang="0">
                    <a:pos x="8" y="23"/>
                  </a:cxn>
                  <a:cxn ang="0">
                    <a:pos x="3" y="21"/>
                  </a:cxn>
                  <a:cxn ang="0">
                    <a:pos x="1" y="16"/>
                  </a:cxn>
                  <a:cxn ang="0">
                    <a:pos x="0" y="13"/>
                  </a:cxn>
                  <a:cxn ang="0">
                    <a:pos x="0" y="13"/>
                  </a:cxn>
                  <a:cxn ang="0">
                    <a:pos x="1" y="8"/>
                  </a:cxn>
                  <a:cxn ang="0">
                    <a:pos x="3" y="3"/>
                  </a:cxn>
                  <a:cxn ang="0">
                    <a:pos x="8" y="2"/>
                  </a:cxn>
                  <a:cxn ang="0">
                    <a:pos x="11" y="0"/>
                  </a:cxn>
                  <a:cxn ang="0">
                    <a:pos x="11" y="0"/>
                  </a:cxn>
                  <a:cxn ang="0">
                    <a:pos x="16" y="2"/>
                  </a:cxn>
                  <a:cxn ang="0">
                    <a:pos x="21" y="3"/>
                  </a:cxn>
                  <a:cxn ang="0">
                    <a:pos x="23" y="8"/>
                  </a:cxn>
                  <a:cxn ang="0">
                    <a:pos x="24" y="13"/>
                  </a:cxn>
                  <a:cxn ang="0">
                    <a:pos x="24" y="13"/>
                  </a:cxn>
                </a:cxnLst>
                <a:rect l="0" t="0" r="r" b="b"/>
                <a:pathLst>
                  <a:path w="24" h="24">
                    <a:moveTo>
                      <a:pt x="24" y="13"/>
                    </a:moveTo>
                    <a:lnTo>
                      <a:pt x="24" y="13"/>
                    </a:lnTo>
                    <a:lnTo>
                      <a:pt x="23" y="16"/>
                    </a:lnTo>
                    <a:lnTo>
                      <a:pt x="21" y="21"/>
                    </a:lnTo>
                    <a:lnTo>
                      <a:pt x="16" y="23"/>
                    </a:lnTo>
                    <a:lnTo>
                      <a:pt x="11" y="24"/>
                    </a:lnTo>
                    <a:lnTo>
                      <a:pt x="11" y="24"/>
                    </a:lnTo>
                    <a:lnTo>
                      <a:pt x="8" y="23"/>
                    </a:lnTo>
                    <a:lnTo>
                      <a:pt x="3" y="21"/>
                    </a:lnTo>
                    <a:lnTo>
                      <a:pt x="1" y="16"/>
                    </a:lnTo>
                    <a:lnTo>
                      <a:pt x="0" y="13"/>
                    </a:lnTo>
                    <a:lnTo>
                      <a:pt x="0" y="13"/>
                    </a:lnTo>
                    <a:lnTo>
                      <a:pt x="1" y="8"/>
                    </a:lnTo>
                    <a:lnTo>
                      <a:pt x="3" y="3"/>
                    </a:lnTo>
                    <a:lnTo>
                      <a:pt x="8" y="2"/>
                    </a:lnTo>
                    <a:lnTo>
                      <a:pt x="11" y="0"/>
                    </a:lnTo>
                    <a:lnTo>
                      <a:pt x="11" y="0"/>
                    </a:lnTo>
                    <a:lnTo>
                      <a:pt x="16" y="2"/>
                    </a:lnTo>
                    <a:lnTo>
                      <a:pt x="21" y="3"/>
                    </a:lnTo>
                    <a:lnTo>
                      <a:pt x="23" y="8"/>
                    </a:lnTo>
                    <a:lnTo>
                      <a:pt x="24" y="13"/>
                    </a:lnTo>
                    <a:lnTo>
                      <a:pt x="24" y="13"/>
                    </a:lnTo>
                    <a:close/>
                  </a:path>
                </a:pathLst>
              </a:custGeom>
              <a:solidFill>
                <a:srgbClr val="603813"/>
              </a:solidFill>
              <a:ln w="9525">
                <a:noFill/>
                <a:round/>
              </a:ln>
            </p:spPr>
            <p:txBody>
              <a:bodyPr vert="horz" wrap="square" lIns="91440" tIns="45720" rIns="91440" bIns="45720" numCol="1" anchor="t" anchorCtr="0" compatLnSpc="1"/>
              <a:lstStyle/>
              <a:p>
                <a:endParaRPr lang="en-US"/>
              </a:p>
            </p:txBody>
          </p:sp>
          <p:sp>
            <p:nvSpPr>
              <p:cNvPr id="148" name="Freeform 3534"/>
              <p:cNvSpPr/>
              <p:nvPr/>
            </p:nvSpPr>
            <p:spPr bwMode="auto">
              <a:xfrm>
                <a:off x="4591049" y="3554412"/>
                <a:ext cx="12700" cy="14288"/>
              </a:xfrm>
              <a:custGeom>
                <a:avLst/>
                <a:gdLst/>
                <a:ahLst/>
                <a:cxnLst>
                  <a:cxn ang="0">
                    <a:pos x="16" y="8"/>
                  </a:cxn>
                  <a:cxn ang="0">
                    <a:pos x="16" y="8"/>
                  </a:cxn>
                  <a:cxn ang="0">
                    <a:pos x="16" y="11"/>
                  </a:cxn>
                  <a:cxn ang="0">
                    <a:pos x="15" y="15"/>
                  </a:cxn>
                  <a:cxn ang="0">
                    <a:pos x="11" y="16"/>
                  </a:cxn>
                  <a:cxn ang="0">
                    <a:pos x="8" y="16"/>
                  </a:cxn>
                  <a:cxn ang="0">
                    <a:pos x="8" y="16"/>
                  </a:cxn>
                  <a:cxn ang="0">
                    <a:pos x="5" y="16"/>
                  </a:cxn>
                  <a:cxn ang="0">
                    <a:pos x="3" y="15"/>
                  </a:cxn>
                  <a:cxn ang="0">
                    <a:pos x="0" y="11"/>
                  </a:cxn>
                  <a:cxn ang="0">
                    <a:pos x="0" y="8"/>
                  </a:cxn>
                  <a:cxn ang="0">
                    <a:pos x="0" y="8"/>
                  </a:cxn>
                  <a:cxn ang="0">
                    <a:pos x="0" y="5"/>
                  </a:cxn>
                  <a:cxn ang="0">
                    <a:pos x="3" y="2"/>
                  </a:cxn>
                  <a:cxn ang="0">
                    <a:pos x="5" y="0"/>
                  </a:cxn>
                  <a:cxn ang="0">
                    <a:pos x="8" y="0"/>
                  </a:cxn>
                  <a:cxn ang="0">
                    <a:pos x="8" y="0"/>
                  </a:cxn>
                  <a:cxn ang="0">
                    <a:pos x="11" y="0"/>
                  </a:cxn>
                  <a:cxn ang="0">
                    <a:pos x="15" y="2"/>
                  </a:cxn>
                  <a:cxn ang="0">
                    <a:pos x="16" y="5"/>
                  </a:cxn>
                  <a:cxn ang="0">
                    <a:pos x="16" y="8"/>
                  </a:cxn>
                </a:cxnLst>
                <a:rect l="0" t="0" r="r" b="b"/>
                <a:pathLst>
                  <a:path w="16" h="16">
                    <a:moveTo>
                      <a:pt x="16" y="8"/>
                    </a:moveTo>
                    <a:lnTo>
                      <a:pt x="16" y="8"/>
                    </a:lnTo>
                    <a:lnTo>
                      <a:pt x="16" y="11"/>
                    </a:lnTo>
                    <a:lnTo>
                      <a:pt x="15" y="15"/>
                    </a:lnTo>
                    <a:lnTo>
                      <a:pt x="11" y="16"/>
                    </a:lnTo>
                    <a:lnTo>
                      <a:pt x="8" y="16"/>
                    </a:lnTo>
                    <a:lnTo>
                      <a:pt x="8" y="16"/>
                    </a:lnTo>
                    <a:lnTo>
                      <a:pt x="5" y="16"/>
                    </a:lnTo>
                    <a:lnTo>
                      <a:pt x="3" y="15"/>
                    </a:lnTo>
                    <a:lnTo>
                      <a:pt x="0" y="11"/>
                    </a:lnTo>
                    <a:lnTo>
                      <a:pt x="0" y="8"/>
                    </a:lnTo>
                    <a:lnTo>
                      <a:pt x="0" y="8"/>
                    </a:lnTo>
                    <a:lnTo>
                      <a:pt x="0" y="5"/>
                    </a:lnTo>
                    <a:lnTo>
                      <a:pt x="3" y="2"/>
                    </a:lnTo>
                    <a:lnTo>
                      <a:pt x="5" y="0"/>
                    </a:lnTo>
                    <a:lnTo>
                      <a:pt x="8" y="0"/>
                    </a:lnTo>
                    <a:lnTo>
                      <a:pt x="8" y="0"/>
                    </a:lnTo>
                    <a:lnTo>
                      <a:pt x="11" y="0"/>
                    </a:lnTo>
                    <a:lnTo>
                      <a:pt x="15" y="2"/>
                    </a:lnTo>
                    <a:lnTo>
                      <a:pt x="16" y="5"/>
                    </a:lnTo>
                    <a:lnTo>
                      <a:pt x="16" y="8"/>
                    </a:lnTo>
                    <a:close/>
                  </a:path>
                </a:pathLst>
              </a:custGeom>
              <a:solidFill>
                <a:srgbClr val="603813"/>
              </a:solidFill>
              <a:ln w="9525">
                <a:noFill/>
                <a:round/>
              </a:ln>
            </p:spPr>
            <p:txBody>
              <a:bodyPr vert="horz" wrap="square" lIns="91440" tIns="45720" rIns="91440" bIns="45720" numCol="1" anchor="t" anchorCtr="0" compatLnSpc="1"/>
              <a:lstStyle/>
              <a:p>
                <a:endParaRPr lang="en-US"/>
              </a:p>
            </p:txBody>
          </p:sp>
          <p:sp>
            <p:nvSpPr>
              <p:cNvPr id="149" name="Freeform 3535"/>
              <p:cNvSpPr/>
              <p:nvPr/>
            </p:nvSpPr>
            <p:spPr bwMode="auto">
              <a:xfrm>
                <a:off x="4591049" y="3554412"/>
                <a:ext cx="12700" cy="14288"/>
              </a:xfrm>
              <a:custGeom>
                <a:avLst/>
                <a:gdLst/>
                <a:ahLst/>
                <a:cxnLst>
                  <a:cxn ang="0">
                    <a:pos x="16" y="8"/>
                  </a:cxn>
                  <a:cxn ang="0">
                    <a:pos x="16" y="8"/>
                  </a:cxn>
                  <a:cxn ang="0">
                    <a:pos x="16" y="11"/>
                  </a:cxn>
                  <a:cxn ang="0">
                    <a:pos x="15" y="15"/>
                  </a:cxn>
                  <a:cxn ang="0">
                    <a:pos x="11" y="16"/>
                  </a:cxn>
                  <a:cxn ang="0">
                    <a:pos x="8" y="16"/>
                  </a:cxn>
                  <a:cxn ang="0">
                    <a:pos x="8" y="16"/>
                  </a:cxn>
                  <a:cxn ang="0">
                    <a:pos x="5" y="16"/>
                  </a:cxn>
                  <a:cxn ang="0">
                    <a:pos x="3" y="15"/>
                  </a:cxn>
                  <a:cxn ang="0">
                    <a:pos x="0" y="11"/>
                  </a:cxn>
                  <a:cxn ang="0">
                    <a:pos x="0" y="8"/>
                  </a:cxn>
                  <a:cxn ang="0">
                    <a:pos x="0" y="8"/>
                  </a:cxn>
                  <a:cxn ang="0">
                    <a:pos x="0" y="5"/>
                  </a:cxn>
                  <a:cxn ang="0">
                    <a:pos x="3" y="2"/>
                  </a:cxn>
                  <a:cxn ang="0">
                    <a:pos x="5" y="0"/>
                  </a:cxn>
                  <a:cxn ang="0">
                    <a:pos x="8" y="0"/>
                  </a:cxn>
                  <a:cxn ang="0">
                    <a:pos x="8" y="0"/>
                  </a:cxn>
                  <a:cxn ang="0">
                    <a:pos x="11" y="0"/>
                  </a:cxn>
                  <a:cxn ang="0">
                    <a:pos x="15" y="2"/>
                  </a:cxn>
                  <a:cxn ang="0">
                    <a:pos x="16" y="5"/>
                  </a:cxn>
                  <a:cxn ang="0">
                    <a:pos x="16" y="8"/>
                  </a:cxn>
                </a:cxnLst>
                <a:rect l="0" t="0" r="r" b="b"/>
                <a:pathLst>
                  <a:path w="16" h="16">
                    <a:moveTo>
                      <a:pt x="16" y="8"/>
                    </a:moveTo>
                    <a:lnTo>
                      <a:pt x="16" y="8"/>
                    </a:lnTo>
                    <a:lnTo>
                      <a:pt x="16" y="11"/>
                    </a:lnTo>
                    <a:lnTo>
                      <a:pt x="15" y="15"/>
                    </a:lnTo>
                    <a:lnTo>
                      <a:pt x="11" y="16"/>
                    </a:lnTo>
                    <a:lnTo>
                      <a:pt x="8" y="16"/>
                    </a:lnTo>
                    <a:lnTo>
                      <a:pt x="8" y="16"/>
                    </a:lnTo>
                    <a:lnTo>
                      <a:pt x="5" y="16"/>
                    </a:lnTo>
                    <a:lnTo>
                      <a:pt x="3" y="15"/>
                    </a:lnTo>
                    <a:lnTo>
                      <a:pt x="0" y="11"/>
                    </a:lnTo>
                    <a:lnTo>
                      <a:pt x="0" y="8"/>
                    </a:lnTo>
                    <a:lnTo>
                      <a:pt x="0" y="8"/>
                    </a:lnTo>
                    <a:lnTo>
                      <a:pt x="0" y="5"/>
                    </a:lnTo>
                    <a:lnTo>
                      <a:pt x="3" y="2"/>
                    </a:lnTo>
                    <a:lnTo>
                      <a:pt x="5" y="0"/>
                    </a:lnTo>
                    <a:lnTo>
                      <a:pt x="8" y="0"/>
                    </a:lnTo>
                    <a:lnTo>
                      <a:pt x="8" y="0"/>
                    </a:lnTo>
                    <a:lnTo>
                      <a:pt x="11" y="0"/>
                    </a:lnTo>
                    <a:lnTo>
                      <a:pt x="15" y="2"/>
                    </a:lnTo>
                    <a:lnTo>
                      <a:pt x="16" y="5"/>
                    </a:lnTo>
                    <a:lnTo>
                      <a:pt x="16" y="8"/>
                    </a:lnTo>
                  </a:path>
                </a:pathLst>
              </a:custGeom>
              <a:noFill/>
              <a:ln w="9525">
                <a:noFill/>
                <a:round/>
              </a:ln>
            </p:spPr>
            <p:txBody>
              <a:bodyPr vert="horz" wrap="square" lIns="91440" tIns="45720" rIns="91440" bIns="45720" numCol="1" anchor="t" anchorCtr="0" compatLnSpc="1"/>
              <a:lstStyle/>
              <a:p>
                <a:endParaRPr lang="en-US"/>
              </a:p>
            </p:txBody>
          </p:sp>
          <p:sp>
            <p:nvSpPr>
              <p:cNvPr id="150" name="Freeform 3536"/>
              <p:cNvSpPr/>
              <p:nvPr/>
            </p:nvSpPr>
            <p:spPr bwMode="auto">
              <a:xfrm>
                <a:off x="4548187" y="3568700"/>
                <a:ext cx="14288" cy="14288"/>
              </a:xfrm>
              <a:custGeom>
                <a:avLst/>
                <a:gdLst/>
                <a:ahLst/>
                <a:cxnLst>
                  <a:cxn ang="0">
                    <a:pos x="18" y="8"/>
                  </a:cxn>
                  <a:cxn ang="0">
                    <a:pos x="18" y="8"/>
                  </a:cxn>
                  <a:cxn ang="0">
                    <a:pos x="18" y="11"/>
                  </a:cxn>
                  <a:cxn ang="0">
                    <a:pos x="15" y="14"/>
                  </a:cxn>
                  <a:cxn ang="0">
                    <a:pos x="13" y="16"/>
                  </a:cxn>
                  <a:cxn ang="0">
                    <a:pos x="10" y="16"/>
                  </a:cxn>
                  <a:cxn ang="0">
                    <a:pos x="10" y="16"/>
                  </a:cxn>
                  <a:cxn ang="0">
                    <a:pos x="7" y="16"/>
                  </a:cxn>
                  <a:cxn ang="0">
                    <a:pos x="3" y="14"/>
                  </a:cxn>
                  <a:cxn ang="0">
                    <a:pos x="2" y="11"/>
                  </a:cxn>
                  <a:cxn ang="0">
                    <a:pos x="0" y="8"/>
                  </a:cxn>
                  <a:cxn ang="0">
                    <a:pos x="0" y="8"/>
                  </a:cxn>
                  <a:cxn ang="0">
                    <a:pos x="2" y="5"/>
                  </a:cxn>
                  <a:cxn ang="0">
                    <a:pos x="3" y="1"/>
                  </a:cxn>
                  <a:cxn ang="0">
                    <a:pos x="7" y="0"/>
                  </a:cxn>
                  <a:cxn ang="0">
                    <a:pos x="10" y="0"/>
                  </a:cxn>
                  <a:cxn ang="0">
                    <a:pos x="10" y="0"/>
                  </a:cxn>
                  <a:cxn ang="0">
                    <a:pos x="13" y="0"/>
                  </a:cxn>
                  <a:cxn ang="0">
                    <a:pos x="15" y="1"/>
                  </a:cxn>
                  <a:cxn ang="0">
                    <a:pos x="18" y="5"/>
                  </a:cxn>
                  <a:cxn ang="0">
                    <a:pos x="18" y="8"/>
                  </a:cxn>
                  <a:cxn ang="0">
                    <a:pos x="18" y="8"/>
                  </a:cxn>
                </a:cxnLst>
                <a:rect l="0" t="0" r="r" b="b"/>
                <a:pathLst>
                  <a:path w="18" h="16">
                    <a:moveTo>
                      <a:pt x="18" y="8"/>
                    </a:moveTo>
                    <a:lnTo>
                      <a:pt x="18" y="8"/>
                    </a:lnTo>
                    <a:lnTo>
                      <a:pt x="18" y="11"/>
                    </a:lnTo>
                    <a:lnTo>
                      <a:pt x="15" y="14"/>
                    </a:lnTo>
                    <a:lnTo>
                      <a:pt x="13" y="16"/>
                    </a:lnTo>
                    <a:lnTo>
                      <a:pt x="10" y="16"/>
                    </a:lnTo>
                    <a:lnTo>
                      <a:pt x="10" y="16"/>
                    </a:lnTo>
                    <a:lnTo>
                      <a:pt x="7" y="16"/>
                    </a:lnTo>
                    <a:lnTo>
                      <a:pt x="3" y="14"/>
                    </a:lnTo>
                    <a:lnTo>
                      <a:pt x="2" y="11"/>
                    </a:lnTo>
                    <a:lnTo>
                      <a:pt x="0" y="8"/>
                    </a:lnTo>
                    <a:lnTo>
                      <a:pt x="0" y="8"/>
                    </a:lnTo>
                    <a:lnTo>
                      <a:pt x="2" y="5"/>
                    </a:lnTo>
                    <a:lnTo>
                      <a:pt x="3" y="1"/>
                    </a:lnTo>
                    <a:lnTo>
                      <a:pt x="7" y="0"/>
                    </a:lnTo>
                    <a:lnTo>
                      <a:pt x="10" y="0"/>
                    </a:lnTo>
                    <a:lnTo>
                      <a:pt x="10" y="0"/>
                    </a:lnTo>
                    <a:lnTo>
                      <a:pt x="13" y="0"/>
                    </a:lnTo>
                    <a:lnTo>
                      <a:pt x="15" y="1"/>
                    </a:lnTo>
                    <a:lnTo>
                      <a:pt x="18" y="5"/>
                    </a:lnTo>
                    <a:lnTo>
                      <a:pt x="18" y="8"/>
                    </a:lnTo>
                    <a:lnTo>
                      <a:pt x="18" y="8"/>
                    </a:lnTo>
                    <a:close/>
                  </a:path>
                </a:pathLst>
              </a:custGeom>
              <a:solidFill>
                <a:srgbClr val="603813"/>
              </a:solidFill>
              <a:ln w="9525">
                <a:noFill/>
                <a:round/>
              </a:ln>
            </p:spPr>
            <p:txBody>
              <a:bodyPr vert="horz" wrap="square" lIns="91440" tIns="45720" rIns="91440" bIns="45720" numCol="1" anchor="t" anchorCtr="0" compatLnSpc="1"/>
              <a:lstStyle/>
              <a:p>
                <a:endParaRPr lang="en-US"/>
              </a:p>
            </p:txBody>
          </p:sp>
          <p:sp>
            <p:nvSpPr>
              <p:cNvPr id="151" name="Freeform 3537"/>
              <p:cNvSpPr/>
              <p:nvPr/>
            </p:nvSpPr>
            <p:spPr bwMode="auto">
              <a:xfrm>
                <a:off x="4538662" y="3587750"/>
                <a:ext cx="14288" cy="14288"/>
              </a:xfrm>
              <a:custGeom>
                <a:avLst/>
                <a:gdLst/>
                <a:ahLst/>
                <a:cxnLst>
                  <a:cxn ang="0">
                    <a:pos x="18" y="8"/>
                  </a:cxn>
                  <a:cxn ang="0">
                    <a:pos x="18" y="8"/>
                  </a:cxn>
                  <a:cxn ang="0">
                    <a:pos x="16" y="11"/>
                  </a:cxn>
                  <a:cxn ang="0">
                    <a:pos x="14" y="14"/>
                  </a:cxn>
                  <a:cxn ang="0">
                    <a:pos x="13" y="16"/>
                  </a:cxn>
                  <a:cxn ang="0">
                    <a:pos x="8" y="18"/>
                  </a:cxn>
                  <a:cxn ang="0">
                    <a:pos x="8" y="18"/>
                  </a:cxn>
                  <a:cxn ang="0">
                    <a:pos x="5" y="16"/>
                  </a:cxn>
                  <a:cxn ang="0">
                    <a:pos x="3" y="14"/>
                  </a:cxn>
                  <a:cxn ang="0">
                    <a:pos x="1" y="11"/>
                  </a:cxn>
                  <a:cxn ang="0">
                    <a:pos x="0" y="8"/>
                  </a:cxn>
                  <a:cxn ang="0">
                    <a:pos x="0" y="8"/>
                  </a:cxn>
                  <a:cxn ang="0">
                    <a:pos x="1" y="5"/>
                  </a:cxn>
                  <a:cxn ang="0">
                    <a:pos x="3" y="3"/>
                  </a:cxn>
                  <a:cxn ang="0">
                    <a:pos x="5" y="1"/>
                  </a:cxn>
                  <a:cxn ang="0">
                    <a:pos x="8" y="0"/>
                  </a:cxn>
                  <a:cxn ang="0">
                    <a:pos x="8" y="0"/>
                  </a:cxn>
                  <a:cxn ang="0">
                    <a:pos x="13" y="1"/>
                  </a:cxn>
                  <a:cxn ang="0">
                    <a:pos x="14" y="3"/>
                  </a:cxn>
                  <a:cxn ang="0">
                    <a:pos x="16" y="5"/>
                  </a:cxn>
                  <a:cxn ang="0">
                    <a:pos x="18" y="8"/>
                  </a:cxn>
                  <a:cxn ang="0">
                    <a:pos x="18" y="8"/>
                  </a:cxn>
                </a:cxnLst>
                <a:rect l="0" t="0" r="r" b="b"/>
                <a:pathLst>
                  <a:path w="18" h="18">
                    <a:moveTo>
                      <a:pt x="18" y="8"/>
                    </a:moveTo>
                    <a:lnTo>
                      <a:pt x="18" y="8"/>
                    </a:lnTo>
                    <a:lnTo>
                      <a:pt x="16" y="11"/>
                    </a:lnTo>
                    <a:lnTo>
                      <a:pt x="14" y="14"/>
                    </a:lnTo>
                    <a:lnTo>
                      <a:pt x="13" y="16"/>
                    </a:lnTo>
                    <a:lnTo>
                      <a:pt x="8" y="18"/>
                    </a:lnTo>
                    <a:lnTo>
                      <a:pt x="8" y="18"/>
                    </a:lnTo>
                    <a:lnTo>
                      <a:pt x="5" y="16"/>
                    </a:lnTo>
                    <a:lnTo>
                      <a:pt x="3" y="14"/>
                    </a:lnTo>
                    <a:lnTo>
                      <a:pt x="1" y="11"/>
                    </a:lnTo>
                    <a:lnTo>
                      <a:pt x="0" y="8"/>
                    </a:lnTo>
                    <a:lnTo>
                      <a:pt x="0" y="8"/>
                    </a:lnTo>
                    <a:lnTo>
                      <a:pt x="1" y="5"/>
                    </a:lnTo>
                    <a:lnTo>
                      <a:pt x="3" y="3"/>
                    </a:lnTo>
                    <a:lnTo>
                      <a:pt x="5" y="1"/>
                    </a:lnTo>
                    <a:lnTo>
                      <a:pt x="8" y="0"/>
                    </a:lnTo>
                    <a:lnTo>
                      <a:pt x="8" y="0"/>
                    </a:lnTo>
                    <a:lnTo>
                      <a:pt x="13" y="1"/>
                    </a:lnTo>
                    <a:lnTo>
                      <a:pt x="14" y="3"/>
                    </a:lnTo>
                    <a:lnTo>
                      <a:pt x="16" y="5"/>
                    </a:lnTo>
                    <a:lnTo>
                      <a:pt x="18" y="8"/>
                    </a:lnTo>
                    <a:lnTo>
                      <a:pt x="18" y="8"/>
                    </a:lnTo>
                    <a:close/>
                  </a:path>
                </a:pathLst>
              </a:custGeom>
              <a:solidFill>
                <a:srgbClr val="603813"/>
              </a:solidFill>
              <a:ln w="9525">
                <a:noFill/>
                <a:round/>
              </a:ln>
            </p:spPr>
            <p:txBody>
              <a:bodyPr vert="horz" wrap="square" lIns="91440" tIns="45720" rIns="91440" bIns="45720" numCol="1" anchor="t" anchorCtr="0" compatLnSpc="1"/>
              <a:lstStyle/>
              <a:p>
                <a:endParaRPr lang="en-US"/>
              </a:p>
            </p:txBody>
          </p:sp>
          <p:sp>
            <p:nvSpPr>
              <p:cNvPr id="152" name="Freeform 3538"/>
              <p:cNvSpPr/>
              <p:nvPr/>
            </p:nvSpPr>
            <p:spPr bwMode="auto">
              <a:xfrm>
                <a:off x="4483099" y="3638550"/>
                <a:ext cx="19050" cy="19050"/>
              </a:xfrm>
              <a:custGeom>
                <a:avLst/>
                <a:gdLst/>
                <a:ahLst/>
                <a:cxnLst>
                  <a:cxn ang="0">
                    <a:pos x="23" y="5"/>
                  </a:cxn>
                  <a:cxn ang="0">
                    <a:pos x="23" y="5"/>
                  </a:cxn>
                  <a:cxn ang="0">
                    <a:pos x="25" y="10"/>
                  </a:cxn>
                  <a:cxn ang="0">
                    <a:pos x="25" y="13"/>
                  </a:cxn>
                  <a:cxn ang="0">
                    <a:pos x="23" y="18"/>
                  </a:cxn>
                  <a:cxn ang="0">
                    <a:pos x="18" y="21"/>
                  </a:cxn>
                  <a:cxn ang="0">
                    <a:pos x="18" y="21"/>
                  </a:cxn>
                  <a:cxn ang="0">
                    <a:pos x="15" y="23"/>
                  </a:cxn>
                  <a:cxn ang="0">
                    <a:pos x="10" y="23"/>
                  </a:cxn>
                  <a:cxn ang="0">
                    <a:pos x="5" y="21"/>
                  </a:cxn>
                  <a:cxn ang="0">
                    <a:pos x="2" y="18"/>
                  </a:cxn>
                  <a:cxn ang="0">
                    <a:pos x="2" y="18"/>
                  </a:cxn>
                  <a:cxn ang="0">
                    <a:pos x="0" y="13"/>
                  </a:cxn>
                  <a:cxn ang="0">
                    <a:pos x="0" y="10"/>
                  </a:cxn>
                  <a:cxn ang="0">
                    <a:pos x="2" y="5"/>
                  </a:cxn>
                  <a:cxn ang="0">
                    <a:pos x="5" y="1"/>
                  </a:cxn>
                  <a:cxn ang="0">
                    <a:pos x="5" y="1"/>
                  </a:cxn>
                  <a:cxn ang="0">
                    <a:pos x="10" y="0"/>
                  </a:cxn>
                  <a:cxn ang="0">
                    <a:pos x="15" y="0"/>
                  </a:cxn>
                  <a:cxn ang="0">
                    <a:pos x="18" y="1"/>
                  </a:cxn>
                  <a:cxn ang="0">
                    <a:pos x="23" y="5"/>
                  </a:cxn>
                  <a:cxn ang="0">
                    <a:pos x="23" y="5"/>
                  </a:cxn>
                </a:cxnLst>
                <a:rect l="0" t="0" r="r" b="b"/>
                <a:pathLst>
                  <a:path w="25" h="23">
                    <a:moveTo>
                      <a:pt x="23" y="5"/>
                    </a:moveTo>
                    <a:lnTo>
                      <a:pt x="23" y="5"/>
                    </a:lnTo>
                    <a:lnTo>
                      <a:pt x="25" y="10"/>
                    </a:lnTo>
                    <a:lnTo>
                      <a:pt x="25" y="13"/>
                    </a:lnTo>
                    <a:lnTo>
                      <a:pt x="23" y="18"/>
                    </a:lnTo>
                    <a:lnTo>
                      <a:pt x="18" y="21"/>
                    </a:lnTo>
                    <a:lnTo>
                      <a:pt x="18" y="21"/>
                    </a:lnTo>
                    <a:lnTo>
                      <a:pt x="15" y="23"/>
                    </a:lnTo>
                    <a:lnTo>
                      <a:pt x="10" y="23"/>
                    </a:lnTo>
                    <a:lnTo>
                      <a:pt x="5" y="21"/>
                    </a:lnTo>
                    <a:lnTo>
                      <a:pt x="2" y="18"/>
                    </a:lnTo>
                    <a:lnTo>
                      <a:pt x="2" y="18"/>
                    </a:lnTo>
                    <a:lnTo>
                      <a:pt x="0" y="13"/>
                    </a:lnTo>
                    <a:lnTo>
                      <a:pt x="0" y="10"/>
                    </a:lnTo>
                    <a:lnTo>
                      <a:pt x="2" y="5"/>
                    </a:lnTo>
                    <a:lnTo>
                      <a:pt x="5" y="1"/>
                    </a:lnTo>
                    <a:lnTo>
                      <a:pt x="5" y="1"/>
                    </a:lnTo>
                    <a:lnTo>
                      <a:pt x="10" y="0"/>
                    </a:lnTo>
                    <a:lnTo>
                      <a:pt x="15" y="0"/>
                    </a:lnTo>
                    <a:lnTo>
                      <a:pt x="18" y="1"/>
                    </a:lnTo>
                    <a:lnTo>
                      <a:pt x="23" y="5"/>
                    </a:lnTo>
                    <a:lnTo>
                      <a:pt x="23" y="5"/>
                    </a:lnTo>
                    <a:close/>
                  </a:path>
                </a:pathLst>
              </a:custGeom>
              <a:solidFill>
                <a:srgbClr val="603813"/>
              </a:solidFill>
              <a:ln w="9525">
                <a:noFill/>
                <a:round/>
              </a:ln>
            </p:spPr>
            <p:txBody>
              <a:bodyPr vert="horz" wrap="square" lIns="91440" tIns="45720" rIns="91440" bIns="45720" numCol="1" anchor="t" anchorCtr="0" compatLnSpc="1"/>
              <a:lstStyle/>
              <a:p>
                <a:endParaRPr lang="en-US"/>
              </a:p>
            </p:txBody>
          </p:sp>
          <p:sp>
            <p:nvSpPr>
              <p:cNvPr id="153" name="Freeform 3539"/>
              <p:cNvSpPr/>
              <p:nvPr/>
            </p:nvSpPr>
            <p:spPr bwMode="auto">
              <a:xfrm>
                <a:off x="4467224" y="3700462"/>
                <a:ext cx="17463" cy="17463"/>
              </a:xfrm>
              <a:custGeom>
                <a:avLst/>
                <a:gdLst/>
                <a:ahLst/>
                <a:cxnLst>
                  <a:cxn ang="0">
                    <a:pos x="21" y="5"/>
                  </a:cxn>
                  <a:cxn ang="0">
                    <a:pos x="21" y="5"/>
                  </a:cxn>
                  <a:cxn ang="0">
                    <a:pos x="22" y="10"/>
                  </a:cxn>
                  <a:cxn ang="0">
                    <a:pos x="22" y="15"/>
                  </a:cxn>
                  <a:cxn ang="0">
                    <a:pos x="21" y="18"/>
                  </a:cxn>
                  <a:cxn ang="0">
                    <a:pos x="17" y="21"/>
                  </a:cxn>
                  <a:cxn ang="0">
                    <a:pos x="17" y="21"/>
                  </a:cxn>
                  <a:cxn ang="0">
                    <a:pos x="14" y="23"/>
                  </a:cxn>
                  <a:cxn ang="0">
                    <a:pos x="9" y="23"/>
                  </a:cxn>
                  <a:cxn ang="0">
                    <a:pos x="4" y="21"/>
                  </a:cxn>
                  <a:cxn ang="0">
                    <a:pos x="1" y="18"/>
                  </a:cxn>
                  <a:cxn ang="0">
                    <a:pos x="1" y="18"/>
                  </a:cxn>
                  <a:cxn ang="0">
                    <a:pos x="0" y="13"/>
                  </a:cxn>
                  <a:cxn ang="0">
                    <a:pos x="0" y="10"/>
                  </a:cxn>
                  <a:cxn ang="0">
                    <a:pos x="1" y="5"/>
                  </a:cxn>
                  <a:cxn ang="0">
                    <a:pos x="4" y="2"/>
                  </a:cxn>
                  <a:cxn ang="0">
                    <a:pos x="4" y="2"/>
                  </a:cxn>
                  <a:cxn ang="0">
                    <a:pos x="9" y="0"/>
                  </a:cxn>
                  <a:cxn ang="0">
                    <a:pos x="14" y="0"/>
                  </a:cxn>
                  <a:cxn ang="0">
                    <a:pos x="17" y="2"/>
                  </a:cxn>
                  <a:cxn ang="0">
                    <a:pos x="21" y="5"/>
                  </a:cxn>
                  <a:cxn ang="0">
                    <a:pos x="21" y="5"/>
                  </a:cxn>
                </a:cxnLst>
                <a:rect l="0" t="0" r="r" b="b"/>
                <a:pathLst>
                  <a:path w="22" h="23">
                    <a:moveTo>
                      <a:pt x="21" y="5"/>
                    </a:moveTo>
                    <a:lnTo>
                      <a:pt x="21" y="5"/>
                    </a:lnTo>
                    <a:lnTo>
                      <a:pt x="22" y="10"/>
                    </a:lnTo>
                    <a:lnTo>
                      <a:pt x="22" y="15"/>
                    </a:lnTo>
                    <a:lnTo>
                      <a:pt x="21" y="18"/>
                    </a:lnTo>
                    <a:lnTo>
                      <a:pt x="17" y="21"/>
                    </a:lnTo>
                    <a:lnTo>
                      <a:pt x="17" y="21"/>
                    </a:lnTo>
                    <a:lnTo>
                      <a:pt x="14" y="23"/>
                    </a:lnTo>
                    <a:lnTo>
                      <a:pt x="9" y="23"/>
                    </a:lnTo>
                    <a:lnTo>
                      <a:pt x="4" y="21"/>
                    </a:lnTo>
                    <a:lnTo>
                      <a:pt x="1" y="18"/>
                    </a:lnTo>
                    <a:lnTo>
                      <a:pt x="1" y="18"/>
                    </a:lnTo>
                    <a:lnTo>
                      <a:pt x="0" y="13"/>
                    </a:lnTo>
                    <a:lnTo>
                      <a:pt x="0" y="10"/>
                    </a:lnTo>
                    <a:lnTo>
                      <a:pt x="1" y="5"/>
                    </a:lnTo>
                    <a:lnTo>
                      <a:pt x="4" y="2"/>
                    </a:lnTo>
                    <a:lnTo>
                      <a:pt x="4" y="2"/>
                    </a:lnTo>
                    <a:lnTo>
                      <a:pt x="9" y="0"/>
                    </a:lnTo>
                    <a:lnTo>
                      <a:pt x="14" y="0"/>
                    </a:lnTo>
                    <a:lnTo>
                      <a:pt x="17" y="2"/>
                    </a:lnTo>
                    <a:lnTo>
                      <a:pt x="21" y="5"/>
                    </a:lnTo>
                    <a:lnTo>
                      <a:pt x="21" y="5"/>
                    </a:lnTo>
                    <a:close/>
                  </a:path>
                </a:pathLst>
              </a:custGeom>
              <a:solidFill>
                <a:srgbClr val="603813"/>
              </a:solidFill>
              <a:ln w="9525">
                <a:noFill/>
                <a:round/>
              </a:ln>
            </p:spPr>
            <p:txBody>
              <a:bodyPr vert="horz" wrap="square" lIns="91440" tIns="45720" rIns="91440" bIns="45720" numCol="1" anchor="t" anchorCtr="0" compatLnSpc="1"/>
              <a:lstStyle/>
              <a:p>
                <a:endParaRPr lang="en-US"/>
              </a:p>
            </p:txBody>
          </p:sp>
          <p:sp>
            <p:nvSpPr>
              <p:cNvPr id="154" name="Freeform 3540"/>
              <p:cNvSpPr/>
              <p:nvPr/>
            </p:nvSpPr>
            <p:spPr bwMode="auto">
              <a:xfrm>
                <a:off x="4500562" y="3624262"/>
                <a:ext cx="14288" cy="12700"/>
              </a:xfrm>
              <a:custGeom>
                <a:avLst/>
                <a:gdLst/>
                <a:ahLst/>
                <a:cxnLst>
                  <a:cxn ang="0">
                    <a:pos x="16" y="3"/>
                  </a:cxn>
                  <a:cxn ang="0">
                    <a:pos x="16" y="3"/>
                  </a:cxn>
                  <a:cxn ang="0">
                    <a:pos x="18" y="7"/>
                  </a:cxn>
                  <a:cxn ang="0">
                    <a:pos x="18" y="10"/>
                  </a:cxn>
                  <a:cxn ang="0">
                    <a:pos x="16" y="13"/>
                  </a:cxn>
                  <a:cxn ang="0">
                    <a:pos x="13" y="15"/>
                  </a:cxn>
                  <a:cxn ang="0">
                    <a:pos x="13" y="15"/>
                  </a:cxn>
                  <a:cxn ang="0">
                    <a:pos x="10" y="17"/>
                  </a:cxn>
                  <a:cxn ang="0">
                    <a:pos x="6" y="17"/>
                  </a:cxn>
                  <a:cxn ang="0">
                    <a:pos x="5" y="15"/>
                  </a:cxn>
                  <a:cxn ang="0">
                    <a:pos x="2" y="13"/>
                  </a:cxn>
                  <a:cxn ang="0">
                    <a:pos x="2" y="13"/>
                  </a:cxn>
                  <a:cxn ang="0">
                    <a:pos x="0" y="10"/>
                  </a:cxn>
                  <a:cxn ang="0">
                    <a:pos x="0" y="7"/>
                  </a:cxn>
                  <a:cxn ang="0">
                    <a:pos x="2" y="3"/>
                  </a:cxn>
                  <a:cxn ang="0">
                    <a:pos x="5" y="2"/>
                  </a:cxn>
                  <a:cxn ang="0">
                    <a:pos x="5" y="2"/>
                  </a:cxn>
                  <a:cxn ang="0">
                    <a:pos x="6" y="0"/>
                  </a:cxn>
                  <a:cxn ang="0">
                    <a:pos x="10" y="0"/>
                  </a:cxn>
                  <a:cxn ang="0">
                    <a:pos x="13" y="2"/>
                  </a:cxn>
                  <a:cxn ang="0">
                    <a:pos x="16" y="3"/>
                  </a:cxn>
                  <a:cxn ang="0">
                    <a:pos x="16" y="3"/>
                  </a:cxn>
                </a:cxnLst>
                <a:rect l="0" t="0" r="r" b="b"/>
                <a:pathLst>
                  <a:path w="18" h="17">
                    <a:moveTo>
                      <a:pt x="16" y="3"/>
                    </a:moveTo>
                    <a:lnTo>
                      <a:pt x="16" y="3"/>
                    </a:lnTo>
                    <a:lnTo>
                      <a:pt x="18" y="7"/>
                    </a:lnTo>
                    <a:lnTo>
                      <a:pt x="18" y="10"/>
                    </a:lnTo>
                    <a:lnTo>
                      <a:pt x="16" y="13"/>
                    </a:lnTo>
                    <a:lnTo>
                      <a:pt x="13" y="15"/>
                    </a:lnTo>
                    <a:lnTo>
                      <a:pt x="13" y="15"/>
                    </a:lnTo>
                    <a:lnTo>
                      <a:pt x="10" y="17"/>
                    </a:lnTo>
                    <a:lnTo>
                      <a:pt x="6" y="17"/>
                    </a:lnTo>
                    <a:lnTo>
                      <a:pt x="5" y="15"/>
                    </a:lnTo>
                    <a:lnTo>
                      <a:pt x="2" y="13"/>
                    </a:lnTo>
                    <a:lnTo>
                      <a:pt x="2" y="13"/>
                    </a:lnTo>
                    <a:lnTo>
                      <a:pt x="0" y="10"/>
                    </a:lnTo>
                    <a:lnTo>
                      <a:pt x="0" y="7"/>
                    </a:lnTo>
                    <a:lnTo>
                      <a:pt x="2" y="3"/>
                    </a:lnTo>
                    <a:lnTo>
                      <a:pt x="5" y="2"/>
                    </a:lnTo>
                    <a:lnTo>
                      <a:pt x="5" y="2"/>
                    </a:lnTo>
                    <a:lnTo>
                      <a:pt x="6" y="0"/>
                    </a:lnTo>
                    <a:lnTo>
                      <a:pt x="10" y="0"/>
                    </a:lnTo>
                    <a:lnTo>
                      <a:pt x="13" y="2"/>
                    </a:lnTo>
                    <a:lnTo>
                      <a:pt x="16" y="3"/>
                    </a:lnTo>
                    <a:lnTo>
                      <a:pt x="16" y="3"/>
                    </a:lnTo>
                    <a:close/>
                  </a:path>
                </a:pathLst>
              </a:custGeom>
              <a:solidFill>
                <a:srgbClr val="603813"/>
              </a:solidFill>
              <a:ln w="9525">
                <a:noFill/>
                <a:round/>
              </a:ln>
            </p:spPr>
            <p:txBody>
              <a:bodyPr vert="horz" wrap="square" lIns="91440" tIns="45720" rIns="91440" bIns="45720" numCol="1" anchor="t" anchorCtr="0" compatLnSpc="1"/>
              <a:lstStyle/>
              <a:p>
                <a:endParaRPr lang="en-US"/>
              </a:p>
            </p:txBody>
          </p:sp>
          <p:sp>
            <p:nvSpPr>
              <p:cNvPr id="155" name="Freeform 3541"/>
              <p:cNvSpPr/>
              <p:nvPr/>
            </p:nvSpPr>
            <p:spPr bwMode="auto">
              <a:xfrm>
                <a:off x="4473574" y="3659187"/>
                <a:ext cx="12700" cy="12700"/>
              </a:xfrm>
              <a:custGeom>
                <a:avLst/>
                <a:gdLst/>
                <a:ahLst/>
                <a:cxnLst>
                  <a:cxn ang="0">
                    <a:pos x="16" y="3"/>
                  </a:cxn>
                  <a:cxn ang="0">
                    <a:pos x="16" y="3"/>
                  </a:cxn>
                  <a:cxn ang="0">
                    <a:pos x="16" y="7"/>
                  </a:cxn>
                  <a:cxn ang="0">
                    <a:pos x="16" y="10"/>
                  </a:cxn>
                  <a:cxn ang="0">
                    <a:pos x="16" y="13"/>
                  </a:cxn>
                  <a:cxn ang="0">
                    <a:pos x="13" y="15"/>
                  </a:cxn>
                  <a:cxn ang="0">
                    <a:pos x="13" y="15"/>
                  </a:cxn>
                  <a:cxn ang="0">
                    <a:pos x="9" y="16"/>
                  </a:cxn>
                  <a:cxn ang="0">
                    <a:pos x="6" y="16"/>
                  </a:cxn>
                  <a:cxn ang="0">
                    <a:pos x="3" y="15"/>
                  </a:cxn>
                  <a:cxn ang="0">
                    <a:pos x="1" y="13"/>
                  </a:cxn>
                  <a:cxn ang="0">
                    <a:pos x="1" y="13"/>
                  </a:cxn>
                  <a:cxn ang="0">
                    <a:pos x="0" y="10"/>
                  </a:cxn>
                  <a:cxn ang="0">
                    <a:pos x="0" y="7"/>
                  </a:cxn>
                  <a:cxn ang="0">
                    <a:pos x="1" y="3"/>
                  </a:cxn>
                  <a:cxn ang="0">
                    <a:pos x="3" y="2"/>
                  </a:cxn>
                  <a:cxn ang="0">
                    <a:pos x="3" y="2"/>
                  </a:cxn>
                  <a:cxn ang="0">
                    <a:pos x="6" y="0"/>
                  </a:cxn>
                  <a:cxn ang="0">
                    <a:pos x="9" y="0"/>
                  </a:cxn>
                  <a:cxn ang="0">
                    <a:pos x="13" y="2"/>
                  </a:cxn>
                  <a:cxn ang="0">
                    <a:pos x="16" y="3"/>
                  </a:cxn>
                  <a:cxn ang="0">
                    <a:pos x="16" y="3"/>
                  </a:cxn>
                </a:cxnLst>
                <a:rect l="0" t="0" r="r" b="b"/>
                <a:pathLst>
                  <a:path w="16" h="16">
                    <a:moveTo>
                      <a:pt x="16" y="3"/>
                    </a:moveTo>
                    <a:lnTo>
                      <a:pt x="16" y="3"/>
                    </a:lnTo>
                    <a:lnTo>
                      <a:pt x="16" y="7"/>
                    </a:lnTo>
                    <a:lnTo>
                      <a:pt x="16" y="10"/>
                    </a:lnTo>
                    <a:lnTo>
                      <a:pt x="16" y="13"/>
                    </a:lnTo>
                    <a:lnTo>
                      <a:pt x="13" y="15"/>
                    </a:lnTo>
                    <a:lnTo>
                      <a:pt x="13" y="15"/>
                    </a:lnTo>
                    <a:lnTo>
                      <a:pt x="9" y="16"/>
                    </a:lnTo>
                    <a:lnTo>
                      <a:pt x="6" y="16"/>
                    </a:lnTo>
                    <a:lnTo>
                      <a:pt x="3" y="15"/>
                    </a:lnTo>
                    <a:lnTo>
                      <a:pt x="1" y="13"/>
                    </a:lnTo>
                    <a:lnTo>
                      <a:pt x="1" y="13"/>
                    </a:lnTo>
                    <a:lnTo>
                      <a:pt x="0" y="10"/>
                    </a:lnTo>
                    <a:lnTo>
                      <a:pt x="0" y="7"/>
                    </a:lnTo>
                    <a:lnTo>
                      <a:pt x="1" y="3"/>
                    </a:lnTo>
                    <a:lnTo>
                      <a:pt x="3" y="2"/>
                    </a:lnTo>
                    <a:lnTo>
                      <a:pt x="3" y="2"/>
                    </a:lnTo>
                    <a:lnTo>
                      <a:pt x="6" y="0"/>
                    </a:lnTo>
                    <a:lnTo>
                      <a:pt x="9" y="0"/>
                    </a:lnTo>
                    <a:lnTo>
                      <a:pt x="13" y="2"/>
                    </a:lnTo>
                    <a:lnTo>
                      <a:pt x="16" y="3"/>
                    </a:lnTo>
                    <a:lnTo>
                      <a:pt x="16" y="3"/>
                    </a:lnTo>
                    <a:close/>
                  </a:path>
                </a:pathLst>
              </a:custGeom>
              <a:solidFill>
                <a:srgbClr val="603813"/>
              </a:solidFill>
              <a:ln w="9525">
                <a:noFill/>
                <a:round/>
              </a:ln>
            </p:spPr>
            <p:txBody>
              <a:bodyPr vert="horz" wrap="square" lIns="91440" tIns="45720" rIns="91440" bIns="45720" numCol="1" anchor="t" anchorCtr="0" compatLnSpc="1"/>
              <a:lstStyle/>
              <a:p>
                <a:endParaRPr lang="en-US"/>
              </a:p>
            </p:txBody>
          </p:sp>
          <p:sp>
            <p:nvSpPr>
              <p:cNvPr id="156" name="Freeform 3542"/>
              <p:cNvSpPr/>
              <p:nvPr/>
            </p:nvSpPr>
            <p:spPr bwMode="auto">
              <a:xfrm>
                <a:off x="4475162" y="3679825"/>
                <a:ext cx="14288" cy="12700"/>
              </a:xfrm>
              <a:custGeom>
                <a:avLst/>
                <a:gdLst/>
                <a:ahLst/>
                <a:cxnLst>
                  <a:cxn ang="0">
                    <a:pos x="16" y="4"/>
                  </a:cxn>
                  <a:cxn ang="0">
                    <a:pos x="16" y="4"/>
                  </a:cxn>
                  <a:cxn ang="0">
                    <a:pos x="16" y="7"/>
                  </a:cxn>
                  <a:cxn ang="0">
                    <a:pos x="16" y="10"/>
                  </a:cxn>
                  <a:cxn ang="0">
                    <a:pos x="16" y="13"/>
                  </a:cxn>
                  <a:cxn ang="0">
                    <a:pos x="13" y="17"/>
                  </a:cxn>
                  <a:cxn ang="0">
                    <a:pos x="13" y="17"/>
                  </a:cxn>
                  <a:cxn ang="0">
                    <a:pos x="10" y="17"/>
                  </a:cxn>
                  <a:cxn ang="0">
                    <a:pos x="6" y="17"/>
                  </a:cxn>
                  <a:cxn ang="0">
                    <a:pos x="3" y="17"/>
                  </a:cxn>
                  <a:cxn ang="0">
                    <a:pos x="2" y="13"/>
                  </a:cxn>
                  <a:cxn ang="0">
                    <a:pos x="2" y="13"/>
                  </a:cxn>
                  <a:cxn ang="0">
                    <a:pos x="0" y="10"/>
                  </a:cxn>
                  <a:cxn ang="0">
                    <a:pos x="0" y="7"/>
                  </a:cxn>
                  <a:cxn ang="0">
                    <a:pos x="2" y="4"/>
                  </a:cxn>
                  <a:cxn ang="0">
                    <a:pos x="3" y="2"/>
                  </a:cxn>
                  <a:cxn ang="0">
                    <a:pos x="3" y="2"/>
                  </a:cxn>
                  <a:cxn ang="0">
                    <a:pos x="6" y="0"/>
                  </a:cxn>
                  <a:cxn ang="0">
                    <a:pos x="10" y="0"/>
                  </a:cxn>
                  <a:cxn ang="0">
                    <a:pos x="13" y="2"/>
                  </a:cxn>
                  <a:cxn ang="0">
                    <a:pos x="16" y="4"/>
                  </a:cxn>
                  <a:cxn ang="0">
                    <a:pos x="16" y="4"/>
                  </a:cxn>
                </a:cxnLst>
                <a:rect l="0" t="0" r="r" b="b"/>
                <a:pathLst>
                  <a:path w="16" h="17">
                    <a:moveTo>
                      <a:pt x="16" y="4"/>
                    </a:moveTo>
                    <a:lnTo>
                      <a:pt x="16" y="4"/>
                    </a:lnTo>
                    <a:lnTo>
                      <a:pt x="16" y="7"/>
                    </a:lnTo>
                    <a:lnTo>
                      <a:pt x="16" y="10"/>
                    </a:lnTo>
                    <a:lnTo>
                      <a:pt x="16" y="13"/>
                    </a:lnTo>
                    <a:lnTo>
                      <a:pt x="13" y="17"/>
                    </a:lnTo>
                    <a:lnTo>
                      <a:pt x="13" y="17"/>
                    </a:lnTo>
                    <a:lnTo>
                      <a:pt x="10" y="17"/>
                    </a:lnTo>
                    <a:lnTo>
                      <a:pt x="6" y="17"/>
                    </a:lnTo>
                    <a:lnTo>
                      <a:pt x="3" y="17"/>
                    </a:lnTo>
                    <a:lnTo>
                      <a:pt x="2" y="13"/>
                    </a:lnTo>
                    <a:lnTo>
                      <a:pt x="2" y="13"/>
                    </a:lnTo>
                    <a:lnTo>
                      <a:pt x="0" y="10"/>
                    </a:lnTo>
                    <a:lnTo>
                      <a:pt x="0" y="7"/>
                    </a:lnTo>
                    <a:lnTo>
                      <a:pt x="2" y="4"/>
                    </a:lnTo>
                    <a:lnTo>
                      <a:pt x="3" y="2"/>
                    </a:lnTo>
                    <a:lnTo>
                      <a:pt x="3" y="2"/>
                    </a:lnTo>
                    <a:lnTo>
                      <a:pt x="6" y="0"/>
                    </a:lnTo>
                    <a:lnTo>
                      <a:pt x="10" y="0"/>
                    </a:lnTo>
                    <a:lnTo>
                      <a:pt x="13" y="2"/>
                    </a:lnTo>
                    <a:lnTo>
                      <a:pt x="16" y="4"/>
                    </a:lnTo>
                    <a:lnTo>
                      <a:pt x="16" y="4"/>
                    </a:lnTo>
                    <a:close/>
                  </a:path>
                </a:pathLst>
              </a:custGeom>
              <a:solidFill>
                <a:srgbClr val="603813"/>
              </a:solidFill>
              <a:ln w="9525">
                <a:noFill/>
                <a:round/>
              </a:ln>
            </p:spPr>
            <p:txBody>
              <a:bodyPr vert="horz" wrap="square" lIns="91440" tIns="45720" rIns="91440" bIns="45720" numCol="1" anchor="t" anchorCtr="0" compatLnSpc="1"/>
              <a:lstStyle/>
              <a:p>
                <a:endParaRPr lang="en-US"/>
              </a:p>
            </p:txBody>
          </p:sp>
          <p:sp>
            <p:nvSpPr>
              <p:cNvPr id="157" name="Freeform 3543"/>
              <p:cNvSpPr/>
              <p:nvPr/>
            </p:nvSpPr>
            <p:spPr bwMode="auto">
              <a:xfrm>
                <a:off x="4465637" y="3756025"/>
                <a:ext cx="19050" cy="20638"/>
              </a:xfrm>
              <a:custGeom>
                <a:avLst/>
                <a:gdLst/>
                <a:ahLst/>
                <a:cxnLst>
                  <a:cxn ang="0">
                    <a:pos x="18" y="2"/>
                  </a:cxn>
                  <a:cxn ang="0">
                    <a:pos x="18" y="2"/>
                  </a:cxn>
                  <a:cxn ang="0">
                    <a:pos x="21" y="5"/>
                  </a:cxn>
                  <a:cxn ang="0">
                    <a:pos x="23" y="8"/>
                  </a:cxn>
                  <a:cxn ang="0">
                    <a:pos x="24" y="13"/>
                  </a:cxn>
                  <a:cxn ang="0">
                    <a:pos x="23" y="18"/>
                  </a:cxn>
                  <a:cxn ang="0">
                    <a:pos x="23" y="18"/>
                  </a:cxn>
                  <a:cxn ang="0">
                    <a:pos x="19" y="21"/>
                  </a:cxn>
                  <a:cxn ang="0">
                    <a:pos x="16" y="23"/>
                  </a:cxn>
                  <a:cxn ang="0">
                    <a:pos x="11" y="24"/>
                  </a:cxn>
                  <a:cxn ang="0">
                    <a:pos x="6" y="23"/>
                  </a:cxn>
                  <a:cxn ang="0">
                    <a:pos x="6" y="23"/>
                  </a:cxn>
                  <a:cxn ang="0">
                    <a:pos x="3" y="20"/>
                  </a:cxn>
                  <a:cxn ang="0">
                    <a:pos x="0" y="15"/>
                  </a:cxn>
                  <a:cxn ang="0">
                    <a:pos x="0" y="11"/>
                  </a:cxn>
                  <a:cxn ang="0">
                    <a:pos x="2" y="6"/>
                  </a:cxn>
                  <a:cxn ang="0">
                    <a:pos x="2" y="6"/>
                  </a:cxn>
                  <a:cxn ang="0">
                    <a:pos x="5" y="3"/>
                  </a:cxn>
                  <a:cxn ang="0">
                    <a:pos x="8" y="0"/>
                  </a:cxn>
                  <a:cxn ang="0">
                    <a:pos x="13" y="0"/>
                  </a:cxn>
                  <a:cxn ang="0">
                    <a:pos x="18" y="2"/>
                  </a:cxn>
                  <a:cxn ang="0">
                    <a:pos x="18" y="2"/>
                  </a:cxn>
                </a:cxnLst>
                <a:rect l="0" t="0" r="r" b="b"/>
                <a:pathLst>
                  <a:path w="24" h="24">
                    <a:moveTo>
                      <a:pt x="18" y="2"/>
                    </a:moveTo>
                    <a:lnTo>
                      <a:pt x="18" y="2"/>
                    </a:lnTo>
                    <a:lnTo>
                      <a:pt x="21" y="5"/>
                    </a:lnTo>
                    <a:lnTo>
                      <a:pt x="23" y="8"/>
                    </a:lnTo>
                    <a:lnTo>
                      <a:pt x="24" y="13"/>
                    </a:lnTo>
                    <a:lnTo>
                      <a:pt x="23" y="18"/>
                    </a:lnTo>
                    <a:lnTo>
                      <a:pt x="23" y="18"/>
                    </a:lnTo>
                    <a:lnTo>
                      <a:pt x="19" y="21"/>
                    </a:lnTo>
                    <a:lnTo>
                      <a:pt x="16" y="23"/>
                    </a:lnTo>
                    <a:lnTo>
                      <a:pt x="11" y="24"/>
                    </a:lnTo>
                    <a:lnTo>
                      <a:pt x="6" y="23"/>
                    </a:lnTo>
                    <a:lnTo>
                      <a:pt x="6" y="23"/>
                    </a:lnTo>
                    <a:lnTo>
                      <a:pt x="3" y="20"/>
                    </a:lnTo>
                    <a:lnTo>
                      <a:pt x="0" y="15"/>
                    </a:lnTo>
                    <a:lnTo>
                      <a:pt x="0" y="11"/>
                    </a:lnTo>
                    <a:lnTo>
                      <a:pt x="2" y="6"/>
                    </a:lnTo>
                    <a:lnTo>
                      <a:pt x="2" y="6"/>
                    </a:lnTo>
                    <a:lnTo>
                      <a:pt x="5" y="3"/>
                    </a:lnTo>
                    <a:lnTo>
                      <a:pt x="8" y="0"/>
                    </a:lnTo>
                    <a:lnTo>
                      <a:pt x="13" y="0"/>
                    </a:lnTo>
                    <a:lnTo>
                      <a:pt x="18" y="2"/>
                    </a:lnTo>
                    <a:lnTo>
                      <a:pt x="18" y="2"/>
                    </a:lnTo>
                    <a:close/>
                  </a:path>
                </a:pathLst>
              </a:custGeom>
              <a:solidFill>
                <a:srgbClr val="603813"/>
              </a:solidFill>
              <a:ln w="9525">
                <a:noFill/>
                <a:round/>
              </a:ln>
            </p:spPr>
            <p:txBody>
              <a:bodyPr vert="horz" wrap="square" lIns="91440" tIns="45720" rIns="91440" bIns="45720" numCol="1" anchor="t" anchorCtr="0" compatLnSpc="1"/>
              <a:lstStyle/>
              <a:p>
                <a:endParaRPr lang="en-US"/>
              </a:p>
            </p:txBody>
          </p:sp>
          <p:sp>
            <p:nvSpPr>
              <p:cNvPr id="158" name="Freeform 3544"/>
              <p:cNvSpPr/>
              <p:nvPr/>
            </p:nvSpPr>
            <p:spPr bwMode="auto">
              <a:xfrm>
                <a:off x="4481512" y="3817937"/>
                <a:ext cx="17463" cy="19050"/>
              </a:xfrm>
              <a:custGeom>
                <a:avLst/>
                <a:gdLst/>
                <a:ahLst/>
                <a:cxnLst>
                  <a:cxn ang="0">
                    <a:pos x="17" y="1"/>
                  </a:cxn>
                  <a:cxn ang="0">
                    <a:pos x="17" y="1"/>
                  </a:cxn>
                  <a:cxn ang="0">
                    <a:pos x="22" y="4"/>
                  </a:cxn>
                  <a:cxn ang="0">
                    <a:pos x="23" y="9"/>
                  </a:cxn>
                  <a:cxn ang="0">
                    <a:pos x="23" y="13"/>
                  </a:cxn>
                  <a:cxn ang="0">
                    <a:pos x="22" y="17"/>
                  </a:cxn>
                  <a:cxn ang="0">
                    <a:pos x="22" y="17"/>
                  </a:cxn>
                  <a:cxn ang="0">
                    <a:pos x="18" y="21"/>
                  </a:cxn>
                  <a:cxn ang="0">
                    <a:pos x="15" y="24"/>
                  </a:cxn>
                  <a:cxn ang="0">
                    <a:pos x="10" y="24"/>
                  </a:cxn>
                  <a:cxn ang="0">
                    <a:pos x="5" y="22"/>
                  </a:cxn>
                  <a:cxn ang="0">
                    <a:pos x="5" y="22"/>
                  </a:cxn>
                  <a:cxn ang="0">
                    <a:pos x="2" y="19"/>
                  </a:cxn>
                  <a:cxn ang="0">
                    <a:pos x="0" y="16"/>
                  </a:cxn>
                  <a:cxn ang="0">
                    <a:pos x="0" y="11"/>
                  </a:cxn>
                  <a:cxn ang="0">
                    <a:pos x="0" y="6"/>
                  </a:cxn>
                  <a:cxn ang="0">
                    <a:pos x="0" y="6"/>
                  </a:cxn>
                  <a:cxn ang="0">
                    <a:pos x="4" y="3"/>
                  </a:cxn>
                  <a:cxn ang="0">
                    <a:pos x="9" y="1"/>
                  </a:cxn>
                  <a:cxn ang="0">
                    <a:pos x="14" y="0"/>
                  </a:cxn>
                  <a:cxn ang="0">
                    <a:pos x="17" y="1"/>
                  </a:cxn>
                  <a:cxn ang="0">
                    <a:pos x="17" y="1"/>
                  </a:cxn>
                </a:cxnLst>
                <a:rect l="0" t="0" r="r" b="b"/>
                <a:pathLst>
                  <a:path w="23" h="24">
                    <a:moveTo>
                      <a:pt x="17" y="1"/>
                    </a:moveTo>
                    <a:lnTo>
                      <a:pt x="17" y="1"/>
                    </a:lnTo>
                    <a:lnTo>
                      <a:pt x="22" y="4"/>
                    </a:lnTo>
                    <a:lnTo>
                      <a:pt x="23" y="9"/>
                    </a:lnTo>
                    <a:lnTo>
                      <a:pt x="23" y="13"/>
                    </a:lnTo>
                    <a:lnTo>
                      <a:pt x="22" y="17"/>
                    </a:lnTo>
                    <a:lnTo>
                      <a:pt x="22" y="17"/>
                    </a:lnTo>
                    <a:lnTo>
                      <a:pt x="18" y="21"/>
                    </a:lnTo>
                    <a:lnTo>
                      <a:pt x="15" y="24"/>
                    </a:lnTo>
                    <a:lnTo>
                      <a:pt x="10" y="24"/>
                    </a:lnTo>
                    <a:lnTo>
                      <a:pt x="5" y="22"/>
                    </a:lnTo>
                    <a:lnTo>
                      <a:pt x="5" y="22"/>
                    </a:lnTo>
                    <a:lnTo>
                      <a:pt x="2" y="19"/>
                    </a:lnTo>
                    <a:lnTo>
                      <a:pt x="0" y="16"/>
                    </a:lnTo>
                    <a:lnTo>
                      <a:pt x="0" y="11"/>
                    </a:lnTo>
                    <a:lnTo>
                      <a:pt x="0" y="6"/>
                    </a:lnTo>
                    <a:lnTo>
                      <a:pt x="0" y="6"/>
                    </a:lnTo>
                    <a:lnTo>
                      <a:pt x="4" y="3"/>
                    </a:lnTo>
                    <a:lnTo>
                      <a:pt x="9" y="1"/>
                    </a:lnTo>
                    <a:lnTo>
                      <a:pt x="14" y="0"/>
                    </a:lnTo>
                    <a:lnTo>
                      <a:pt x="17" y="1"/>
                    </a:lnTo>
                    <a:lnTo>
                      <a:pt x="17" y="1"/>
                    </a:lnTo>
                    <a:close/>
                  </a:path>
                </a:pathLst>
              </a:custGeom>
              <a:solidFill>
                <a:srgbClr val="603813"/>
              </a:solidFill>
              <a:ln w="9525">
                <a:noFill/>
                <a:round/>
              </a:ln>
            </p:spPr>
            <p:txBody>
              <a:bodyPr vert="horz" wrap="square" lIns="91440" tIns="45720" rIns="91440" bIns="45720" numCol="1" anchor="t" anchorCtr="0" compatLnSpc="1"/>
              <a:lstStyle/>
              <a:p>
                <a:endParaRPr lang="en-US"/>
              </a:p>
            </p:txBody>
          </p:sp>
          <p:sp>
            <p:nvSpPr>
              <p:cNvPr id="159" name="Freeform 3545"/>
              <p:cNvSpPr/>
              <p:nvPr/>
            </p:nvSpPr>
            <p:spPr bwMode="auto">
              <a:xfrm>
                <a:off x="4473574" y="3735387"/>
                <a:ext cx="14288" cy="14288"/>
              </a:xfrm>
              <a:custGeom>
                <a:avLst/>
                <a:gdLst/>
                <a:ahLst/>
                <a:cxnLst>
                  <a:cxn ang="0">
                    <a:pos x="13" y="2"/>
                  </a:cxn>
                  <a:cxn ang="0">
                    <a:pos x="13" y="2"/>
                  </a:cxn>
                  <a:cxn ang="0">
                    <a:pos x="16" y="3"/>
                  </a:cxn>
                  <a:cxn ang="0">
                    <a:pos x="16" y="6"/>
                  </a:cxn>
                  <a:cxn ang="0">
                    <a:pos x="18" y="10"/>
                  </a:cxn>
                  <a:cxn ang="0">
                    <a:pos x="16" y="13"/>
                  </a:cxn>
                  <a:cxn ang="0">
                    <a:pos x="16" y="13"/>
                  </a:cxn>
                  <a:cxn ang="0">
                    <a:pos x="14" y="15"/>
                  </a:cxn>
                  <a:cxn ang="0">
                    <a:pos x="11" y="16"/>
                  </a:cxn>
                  <a:cxn ang="0">
                    <a:pos x="8" y="18"/>
                  </a:cxn>
                  <a:cxn ang="0">
                    <a:pos x="5" y="16"/>
                  </a:cxn>
                  <a:cxn ang="0">
                    <a:pos x="5" y="16"/>
                  </a:cxn>
                  <a:cxn ang="0">
                    <a:pos x="1" y="15"/>
                  </a:cxn>
                  <a:cxn ang="0">
                    <a:pos x="0" y="11"/>
                  </a:cxn>
                  <a:cxn ang="0">
                    <a:pos x="0" y="8"/>
                  </a:cxn>
                  <a:cxn ang="0">
                    <a:pos x="1" y="5"/>
                  </a:cxn>
                  <a:cxn ang="0">
                    <a:pos x="1" y="5"/>
                  </a:cxn>
                  <a:cxn ang="0">
                    <a:pos x="3" y="2"/>
                  </a:cxn>
                  <a:cxn ang="0">
                    <a:pos x="6" y="0"/>
                  </a:cxn>
                  <a:cxn ang="0">
                    <a:pos x="9" y="0"/>
                  </a:cxn>
                  <a:cxn ang="0">
                    <a:pos x="13" y="2"/>
                  </a:cxn>
                  <a:cxn ang="0">
                    <a:pos x="13" y="2"/>
                  </a:cxn>
                </a:cxnLst>
                <a:rect l="0" t="0" r="r" b="b"/>
                <a:pathLst>
                  <a:path w="18" h="18">
                    <a:moveTo>
                      <a:pt x="13" y="2"/>
                    </a:moveTo>
                    <a:lnTo>
                      <a:pt x="13" y="2"/>
                    </a:lnTo>
                    <a:lnTo>
                      <a:pt x="16" y="3"/>
                    </a:lnTo>
                    <a:lnTo>
                      <a:pt x="16" y="6"/>
                    </a:lnTo>
                    <a:lnTo>
                      <a:pt x="18" y="10"/>
                    </a:lnTo>
                    <a:lnTo>
                      <a:pt x="16" y="13"/>
                    </a:lnTo>
                    <a:lnTo>
                      <a:pt x="16" y="13"/>
                    </a:lnTo>
                    <a:lnTo>
                      <a:pt x="14" y="15"/>
                    </a:lnTo>
                    <a:lnTo>
                      <a:pt x="11" y="16"/>
                    </a:lnTo>
                    <a:lnTo>
                      <a:pt x="8" y="18"/>
                    </a:lnTo>
                    <a:lnTo>
                      <a:pt x="5" y="16"/>
                    </a:lnTo>
                    <a:lnTo>
                      <a:pt x="5" y="16"/>
                    </a:lnTo>
                    <a:lnTo>
                      <a:pt x="1" y="15"/>
                    </a:lnTo>
                    <a:lnTo>
                      <a:pt x="0" y="11"/>
                    </a:lnTo>
                    <a:lnTo>
                      <a:pt x="0" y="8"/>
                    </a:lnTo>
                    <a:lnTo>
                      <a:pt x="1" y="5"/>
                    </a:lnTo>
                    <a:lnTo>
                      <a:pt x="1" y="5"/>
                    </a:lnTo>
                    <a:lnTo>
                      <a:pt x="3" y="2"/>
                    </a:lnTo>
                    <a:lnTo>
                      <a:pt x="6" y="0"/>
                    </a:lnTo>
                    <a:lnTo>
                      <a:pt x="9" y="0"/>
                    </a:lnTo>
                    <a:lnTo>
                      <a:pt x="13" y="2"/>
                    </a:lnTo>
                    <a:lnTo>
                      <a:pt x="13" y="2"/>
                    </a:lnTo>
                    <a:close/>
                  </a:path>
                </a:pathLst>
              </a:custGeom>
              <a:solidFill>
                <a:srgbClr val="603813"/>
              </a:solidFill>
              <a:ln w="9525">
                <a:noFill/>
                <a:round/>
              </a:ln>
            </p:spPr>
            <p:txBody>
              <a:bodyPr vert="horz" wrap="square" lIns="91440" tIns="45720" rIns="91440" bIns="45720" numCol="1" anchor="t" anchorCtr="0" compatLnSpc="1"/>
              <a:lstStyle/>
              <a:p>
                <a:endParaRPr lang="en-US"/>
              </a:p>
            </p:txBody>
          </p:sp>
          <p:sp>
            <p:nvSpPr>
              <p:cNvPr id="160" name="Freeform 3546"/>
              <p:cNvSpPr/>
              <p:nvPr/>
            </p:nvSpPr>
            <p:spPr bwMode="auto">
              <a:xfrm>
                <a:off x="4465637" y="3779837"/>
                <a:ext cx="14288" cy="12700"/>
              </a:xfrm>
              <a:custGeom>
                <a:avLst/>
                <a:gdLst/>
                <a:ahLst/>
                <a:cxnLst>
                  <a:cxn ang="0">
                    <a:pos x="13" y="2"/>
                  </a:cxn>
                  <a:cxn ang="0">
                    <a:pos x="13" y="2"/>
                  </a:cxn>
                  <a:cxn ang="0">
                    <a:pos x="16" y="4"/>
                  </a:cxn>
                  <a:cxn ang="0">
                    <a:pos x="18" y="7"/>
                  </a:cxn>
                  <a:cxn ang="0">
                    <a:pos x="18" y="10"/>
                  </a:cxn>
                  <a:cxn ang="0">
                    <a:pos x="16" y="13"/>
                  </a:cxn>
                  <a:cxn ang="0">
                    <a:pos x="16" y="13"/>
                  </a:cxn>
                  <a:cxn ang="0">
                    <a:pos x="15" y="15"/>
                  </a:cxn>
                  <a:cxn ang="0">
                    <a:pos x="11" y="17"/>
                  </a:cxn>
                  <a:cxn ang="0">
                    <a:pos x="8" y="17"/>
                  </a:cxn>
                  <a:cxn ang="0">
                    <a:pos x="5" y="17"/>
                  </a:cxn>
                  <a:cxn ang="0">
                    <a:pos x="5" y="17"/>
                  </a:cxn>
                  <a:cxn ang="0">
                    <a:pos x="2" y="13"/>
                  </a:cxn>
                  <a:cxn ang="0">
                    <a:pos x="2" y="12"/>
                  </a:cxn>
                  <a:cxn ang="0">
                    <a:pos x="0" y="8"/>
                  </a:cxn>
                  <a:cxn ang="0">
                    <a:pos x="2" y="5"/>
                  </a:cxn>
                  <a:cxn ang="0">
                    <a:pos x="2" y="5"/>
                  </a:cxn>
                  <a:cxn ang="0">
                    <a:pos x="3" y="2"/>
                  </a:cxn>
                  <a:cxn ang="0">
                    <a:pos x="6" y="0"/>
                  </a:cxn>
                  <a:cxn ang="0">
                    <a:pos x="10" y="0"/>
                  </a:cxn>
                  <a:cxn ang="0">
                    <a:pos x="13" y="2"/>
                  </a:cxn>
                  <a:cxn ang="0">
                    <a:pos x="13" y="2"/>
                  </a:cxn>
                </a:cxnLst>
                <a:rect l="0" t="0" r="r" b="b"/>
                <a:pathLst>
                  <a:path w="18" h="17">
                    <a:moveTo>
                      <a:pt x="13" y="2"/>
                    </a:moveTo>
                    <a:lnTo>
                      <a:pt x="13" y="2"/>
                    </a:lnTo>
                    <a:lnTo>
                      <a:pt x="16" y="4"/>
                    </a:lnTo>
                    <a:lnTo>
                      <a:pt x="18" y="7"/>
                    </a:lnTo>
                    <a:lnTo>
                      <a:pt x="18" y="10"/>
                    </a:lnTo>
                    <a:lnTo>
                      <a:pt x="16" y="13"/>
                    </a:lnTo>
                    <a:lnTo>
                      <a:pt x="16" y="13"/>
                    </a:lnTo>
                    <a:lnTo>
                      <a:pt x="15" y="15"/>
                    </a:lnTo>
                    <a:lnTo>
                      <a:pt x="11" y="17"/>
                    </a:lnTo>
                    <a:lnTo>
                      <a:pt x="8" y="17"/>
                    </a:lnTo>
                    <a:lnTo>
                      <a:pt x="5" y="17"/>
                    </a:lnTo>
                    <a:lnTo>
                      <a:pt x="5" y="17"/>
                    </a:lnTo>
                    <a:lnTo>
                      <a:pt x="2" y="13"/>
                    </a:lnTo>
                    <a:lnTo>
                      <a:pt x="2" y="12"/>
                    </a:lnTo>
                    <a:lnTo>
                      <a:pt x="0" y="8"/>
                    </a:lnTo>
                    <a:lnTo>
                      <a:pt x="2" y="5"/>
                    </a:lnTo>
                    <a:lnTo>
                      <a:pt x="2" y="5"/>
                    </a:lnTo>
                    <a:lnTo>
                      <a:pt x="3" y="2"/>
                    </a:lnTo>
                    <a:lnTo>
                      <a:pt x="6" y="0"/>
                    </a:lnTo>
                    <a:lnTo>
                      <a:pt x="10" y="0"/>
                    </a:lnTo>
                    <a:lnTo>
                      <a:pt x="13" y="2"/>
                    </a:lnTo>
                    <a:lnTo>
                      <a:pt x="13" y="2"/>
                    </a:lnTo>
                    <a:close/>
                  </a:path>
                </a:pathLst>
              </a:custGeom>
              <a:solidFill>
                <a:srgbClr val="603813"/>
              </a:solidFill>
              <a:ln w="9525">
                <a:noFill/>
                <a:round/>
              </a:ln>
            </p:spPr>
            <p:txBody>
              <a:bodyPr vert="horz" wrap="square" lIns="91440" tIns="45720" rIns="91440" bIns="45720" numCol="1" anchor="t" anchorCtr="0" compatLnSpc="1"/>
              <a:lstStyle/>
              <a:p>
                <a:endParaRPr lang="en-US"/>
              </a:p>
            </p:txBody>
          </p:sp>
          <p:sp>
            <p:nvSpPr>
              <p:cNvPr id="161" name="Freeform 3547"/>
              <p:cNvSpPr/>
              <p:nvPr/>
            </p:nvSpPr>
            <p:spPr bwMode="auto">
              <a:xfrm>
                <a:off x="4478337" y="3797300"/>
                <a:ext cx="12700" cy="14288"/>
              </a:xfrm>
              <a:custGeom>
                <a:avLst/>
                <a:gdLst/>
                <a:ahLst/>
                <a:cxnLst>
                  <a:cxn ang="0">
                    <a:pos x="12" y="2"/>
                  </a:cxn>
                  <a:cxn ang="0">
                    <a:pos x="12" y="2"/>
                  </a:cxn>
                  <a:cxn ang="0">
                    <a:pos x="15" y="4"/>
                  </a:cxn>
                  <a:cxn ang="0">
                    <a:pos x="17" y="7"/>
                  </a:cxn>
                  <a:cxn ang="0">
                    <a:pos x="17" y="10"/>
                  </a:cxn>
                  <a:cxn ang="0">
                    <a:pos x="15" y="13"/>
                  </a:cxn>
                  <a:cxn ang="0">
                    <a:pos x="15" y="13"/>
                  </a:cxn>
                  <a:cxn ang="0">
                    <a:pos x="13" y="17"/>
                  </a:cxn>
                  <a:cxn ang="0">
                    <a:pos x="10" y="17"/>
                  </a:cxn>
                  <a:cxn ang="0">
                    <a:pos x="7" y="18"/>
                  </a:cxn>
                  <a:cxn ang="0">
                    <a:pos x="3" y="17"/>
                  </a:cxn>
                  <a:cxn ang="0">
                    <a:pos x="3" y="17"/>
                  </a:cxn>
                  <a:cxn ang="0">
                    <a:pos x="2" y="15"/>
                  </a:cxn>
                  <a:cxn ang="0">
                    <a:pos x="0" y="12"/>
                  </a:cxn>
                  <a:cxn ang="0">
                    <a:pos x="0" y="9"/>
                  </a:cxn>
                  <a:cxn ang="0">
                    <a:pos x="0" y="5"/>
                  </a:cxn>
                  <a:cxn ang="0">
                    <a:pos x="0" y="5"/>
                  </a:cxn>
                  <a:cxn ang="0">
                    <a:pos x="3" y="2"/>
                  </a:cxn>
                  <a:cxn ang="0">
                    <a:pos x="5" y="0"/>
                  </a:cxn>
                  <a:cxn ang="0">
                    <a:pos x="8" y="0"/>
                  </a:cxn>
                  <a:cxn ang="0">
                    <a:pos x="12" y="2"/>
                  </a:cxn>
                  <a:cxn ang="0">
                    <a:pos x="12" y="2"/>
                  </a:cxn>
                </a:cxnLst>
                <a:rect l="0" t="0" r="r" b="b"/>
                <a:pathLst>
                  <a:path w="17" h="18">
                    <a:moveTo>
                      <a:pt x="12" y="2"/>
                    </a:moveTo>
                    <a:lnTo>
                      <a:pt x="12" y="2"/>
                    </a:lnTo>
                    <a:lnTo>
                      <a:pt x="15" y="4"/>
                    </a:lnTo>
                    <a:lnTo>
                      <a:pt x="17" y="7"/>
                    </a:lnTo>
                    <a:lnTo>
                      <a:pt x="17" y="10"/>
                    </a:lnTo>
                    <a:lnTo>
                      <a:pt x="15" y="13"/>
                    </a:lnTo>
                    <a:lnTo>
                      <a:pt x="15" y="13"/>
                    </a:lnTo>
                    <a:lnTo>
                      <a:pt x="13" y="17"/>
                    </a:lnTo>
                    <a:lnTo>
                      <a:pt x="10" y="17"/>
                    </a:lnTo>
                    <a:lnTo>
                      <a:pt x="7" y="18"/>
                    </a:lnTo>
                    <a:lnTo>
                      <a:pt x="3" y="17"/>
                    </a:lnTo>
                    <a:lnTo>
                      <a:pt x="3" y="17"/>
                    </a:lnTo>
                    <a:lnTo>
                      <a:pt x="2" y="15"/>
                    </a:lnTo>
                    <a:lnTo>
                      <a:pt x="0" y="12"/>
                    </a:lnTo>
                    <a:lnTo>
                      <a:pt x="0" y="9"/>
                    </a:lnTo>
                    <a:lnTo>
                      <a:pt x="0" y="5"/>
                    </a:lnTo>
                    <a:lnTo>
                      <a:pt x="0" y="5"/>
                    </a:lnTo>
                    <a:lnTo>
                      <a:pt x="3" y="2"/>
                    </a:lnTo>
                    <a:lnTo>
                      <a:pt x="5" y="0"/>
                    </a:lnTo>
                    <a:lnTo>
                      <a:pt x="8" y="0"/>
                    </a:lnTo>
                    <a:lnTo>
                      <a:pt x="12" y="2"/>
                    </a:lnTo>
                    <a:lnTo>
                      <a:pt x="12" y="2"/>
                    </a:lnTo>
                    <a:close/>
                  </a:path>
                </a:pathLst>
              </a:custGeom>
              <a:solidFill>
                <a:srgbClr val="603813"/>
              </a:solidFill>
              <a:ln w="9525">
                <a:noFill/>
                <a:round/>
              </a:ln>
            </p:spPr>
            <p:txBody>
              <a:bodyPr vert="horz" wrap="square" lIns="91440" tIns="45720" rIns="91440" bIns="45720" numCol="1" anchor="t" anchorCtr="0" compatLnSpc="1"/>
              <a:lstStyle/>
              <a:p>
                <a:endParaRPr lang="en-US"/>
              </a:p>
            </p:txBody>
          </p:sp>
          <p:sp>
            <p:nvSpPr>
              <p:cNvPr id="162" name="Freeform 3548"/>
              <p:cNvSpPr/>
              <p:nvPr/>
            </p:nvSpPr>
            <p:spPr bwMode="auto">
              <a:xfrm>
                <a:off x="4497387" y="3868737"/>
                <a:ext cx="19050" cy="17463"/>
              </a:xfrm>
              <a:custGeom>
                <a:avLst/>
                <a:gdLst/>
                <a:ahLst/>
                <a:cxnLst>
                  <a:cxn ang="0">
                    <a:pos x="11" y="0"/>
                  </a:cxn>
                  <a:cxn ang="0">
                    <a:pos x="11" y="0"/>
                  </a:cxn>
                  <a:cxn ang="0">
                    <a:pos x="16" y="0"/>
                  </a:cxn>
                  <a:cxn ang="0">
                    <a:pos x="20" y="3"/>
                  </a:cxn>
                  <a:cxn ang="0">
                    <a:pos x="23" y="7"/>
                  </a:cxn>
                  <a:cxn ang="0">
                    <a:pos x="24" y="11"/>
                  </a:cxn>
                  <a:cxn ang="0">
                    <a:pos x="24" y="11"/>
                  </a:cxn>
                  <a:cxn ang="0">
                    <a:pos x="23" y="15"/>
                  </a:cxn>
                  <a:cxn ang="0">
                    <a:pos x="21" y="20"/>
                  </a:cxn>
                  <a:cxn ang="0">
                    <a:pos x="18" y="23"/>
                  </a:cxn>
                  <a:cxn ang="0">
                    <a:pos x="13" y="23"/>
                  </a:cxn>
                  <a:cxn ang="0">
                    <a:pos x="13" y="23"/>
                  </a:cxn>
                  <a:cxn ang="0">
                    <a:pos x="8" y="23"/>
                  </a:cxn>
                  <a:cxn ang="0">
                    <a:pos x="5" y="21"/>
                  </a:cxn>
                  <a:cxn ang="0">
                    <a:pos x="2" y="18"/>
                  </a:cxn>
                  <a:cxn ang="0">
                    <a:pos x="0" y="13"/>
                  </a:cxn>
                  <a:cxn ang="0">
                    <a:pos x="0" y="13"/>
                  </a:cxn>
                  <a:cxn ang="0">
                    <a:pos x="0" y="8"/>
                  </a:cxn>
                  <a:cxn ang="0">
                    <a:pos x="3" y="3"/>
                  </a:cxn>
                  <a:cxn ang="0">
                    <a:pos x="7" y="2"/>
                  </a:cxn>
                  <a:cxn ang="0">
                    <a:pos x="11" y="0"/>
                  </a:cxn>
                  <a:cxn ang="0">
                    <a:pos x="11" y="0"/>
                  </a:cxn>
                </a:cxnLst>
                <a:rect l="0" t="0" r="r" b="b"/>
                <a:pathLst>
                  <a:path w="24" h="23">
                    <a:moveTo>
                      <a:pt x="11" y="0"/>
                    </a:moveTo>
                    <a:lnTo>
                      <a:pt x="11" y="0"/>
                    </a:lnTo>
                    <a:lnTo>
                      <a:pt x="16" y="0"/>
                    </a:lnTo>
                    <a:lnTo>
                      <a:pt x="20" y="3"/>
                    </a:lnTo>
                    <a:lnTo>
                      <a:pt x="23" y="7"/>
                    </a:lnTo>
                    <a:lnTo>
                      <a:pt x="24" y="11"/>
                    </a:lnTo>
                    <a:lnTo>
                      <a:pt x="24" y="11"/>
                    </a:lnTo>
                    <a:lnTo>
                      <a:pt x="23" y="15"/>
                    </a:lnTo>
                    <a:lnTo>
                      <a:pt x="21" y="20"/>
                    </a:lnTo>
                    <a:lnTo>
                      <a:pt x="18" y="23"/>
                    </a:lnTo>
                    <a:lnTo>
                      <a:pt x="13" y="23"/>
                    </a:lnTo>
                    <a:lnTo>
                      <a:pt x="13" y="23"/>
                    </a:lnTo>
                    <a:lnTo>
                      <a:pt x="8" y="23"/>
                    </a:lnTo>
                    <a:lnTo>
                      <a:pt x="5" y="21"/>
                    </a:lnTo>
                    <a:lnTo>
                      <a:pt x="2" y="18"/>
                    </a:lnTo>
                    <a:lnTo>
                      <a:pt x="0" y="13"/>
                    </a:lnTo>
                    <a:lnTo>
                      <a:pt x="0" y="13"/>
                    </a:lnTo>
                    <a:lnTo>
                      <a:pt x="0" y="8"/>
                    </a:lnTo>
                    <a:lnTo>
                      <a:pt x="3" y="3"/>
                    </a:lnTo>
                    <a:lnTo>
                      <a:pt x="7" y="2"/>
                    </a:lnTo>
                    <a:lnTo>
                      <a:pt x="11" y="0"/>
                    </a:lnTo>
                    <a:lnTo>
                      <a:pt x="11" y="0"/>
                    </a:lnTo>
                    <a:close/>
                  </a:path>
                </a:pathLst>
              </a:custGeom>
              <a:solidFill>
                <a:srgbClr val="603813"/>
              </a:solidFill>
              <a:ln w="9525">
                <a:noFill/>
                <a:round/>
              </a:ln>
            </p:spPr>
            <p:txBody>
              <a:bodyPr vert="horz" wrap="square" lIns="91440" tIns="45720" rIns="91440" bIns="45720" numCol="1" anchor="t" anchorCtr="0" compatLnSpc="1"/>
              <a:lstStyle/>
              <a:p>
                <a:endParaRPr lang="en-US"/>
              </a:p>
            </p:txBody>
          </p:sp>
          <p:sp>
            <p:nvSpPr>
              <p:cNvPr id="163" name="Freeform 3549"/>
              <p:cNvSpPr/>
              <p:nvPr/>
            </p:nvSpPr>
            <p:spPr bwMode="auto">
              <a:xfrm>
                <a:off x="4543424" y="3910012"/>
                <a:ext cx="17463" cy="20638"/>
              </a:xfrm>
              <a:custGeom>
                <a:avLst/>
                <a:gdLst/>
                <a:ahLst/>
                <a:cxnLst>
                  <a:cxn ang="0">
                    <a:pos x="9" y="0"/>
                  </a:cxn>
                  <a:cxn ang="0">
                    <a:pos x="9" y="0"/>
                  </a:cxn>
                  <a:cxn ang="0">
                    <a:pos x="14" y="0"/>
                  </a:cxn>
                  <a:cxn ang="0">
                    <a:pos x="19" y="3"/>
                  </a:cxn>
                  <a:cxn ang="0">
                    <a:pos x="22" y="6"/>
                  </a:cxn>
                  <a:cxn ang="0">
                    <a:pos x="22" y="11"/>
                  </a:cxn>
                  <a:cxn ang="0">
                    <a:pos x="22" y="11"/>
                  </a:cxn>
                  <a:cxn ang="0">
                    <a:pos x="22" y="14"/>
                  </a:cxn>
                  <a:cxn ang="0">
                    <a:pos x="21" y="19"/>
                  </a:cxn>
                  <a:cxn ang="0">
                    <a:pos x="18" y="23"/>
                  </a:cxn>
                  <a:cxn ang="0">
                    <a:pos x="13" y="24"/>
                  </a:cxn>
                  <a:cxn ang="0">
                    <a:pos x="13" y="24"/>
                  </a:cxn>
                  <a:cxn ang="0">
                    <a:pos x="8" y="23"/>
                  </a:cxn>
                  <a:cxn ang="0">
                    <a:pos x="3" y="21"/>
                  </a:cxn>
                  <a:cxn ang="0">
                    <a:pos x="1" y="18"/>
                  </a:cxn>
                  <a:cxn ang="0">
                    <a:pos x="0" y="13"/>
                  </a:cxn>
                  <a:cxn ang="0">
                    <a:pos x="0" y="13"/>
                  </a:cxn>
                  <a:cxn ang="0">
                    <a:pos x="0" y="8"/>
                  </a:cxn>
                  <a:cxn ang="0">
                    <a:pos x="3" y="5"/>
                  </a:cxn>
                  <a:cxn ang="0">
                    <a:pos x="6" y="1"/>
                  </a:cxn>
                  <a:cxn ang="0">
                    <a:pos x="9" y="0"/>
                  </a:cxn>
                  <a:cxn ang="0">
                    <a:pos x="9" y="0"/>
                  </a:cxn>
                </a:cxnLst>
                <a:rect l="0" t="0" r="r" b="b"/>
                <a:pathLst>
                  <a:path w="22" h="24">
                    <a:moveTo>
                      <a:pt x="9" y="0"/>
                    </a:moveTo>
                    <a:lnTo>
                      <a:pt x="9" y="0"/>
                    </a:lnTo>
                    <a:lnTo>
                      <a:pt x="14" y="0"/>
                    </a:lnTo>
                    <a:lnTo>
                      <a:pt x="19" y="3"/>
                    </a:lnTo>
                    <a:lnTo>
                      <a:pt x="22" y="6"/>
                    </a:lnTo>
                    <a:lnTo>
                      <a:pt x="22" y="11"/>
                    </a:lnTo>
                    <a:lnTo>
                      <a:pt x="22" y="11"/>
                    </a:lnTo>
                    <a:lnTo>
                      <a:pt x="22" y="14"/>
                    </a:lnTo>
                    <a:lnTo>
                      <a:pt x="21" y="19"/>
                    </a:lnTo>
                    <a:lnTo>
                      <a:pt x="18" y="23"/>
                    </a:lnTo>
                    <a:lnTo>
                      <a:pt x="13" y="24"/>
                    </a:lnTo>
                    <a:lnTo>
                      <a:pt x="13" y="24"/>
                    </a:lnTo>
                    <a:lnTo>
                      <a:pt x="8" y="23"/>
                    </a:lnTo>
                    <a:lnTo>
                      <a:pt x="3" y="21"/>
                    </a:lnTo>
                    <a:lnTo>
                      <a:pt x="1" y="18"/>
                    </a:lnTo>
                    <a:lnTo>
                      <a:pt x="0" y="13"/>
                    </a:lnTo>
                    <a:lnTo>
                      <a:pt x="0" y="13"/>
                    </a:lnTo>
                    <a:lnTo>
                      <a:pt x="0" y="8"/>
                    </a:lnTo>
                    <a:lnTo>
                      <a:pt x="3" y="5"/>
                    </a:lnTo>
                    <a:lnTo>
                      <a:pt x="6" y="1"/>
                    </a:lnTo>
                    <a:lnTo>
                      <a:pt x="9" y="0"/>
                    </a:lnTo>
                    <a:lnTo>
                      <a:pt x="9" y="0"/>
                    </a:lnTo>
                    <a:close/>
                  </a:path>
                </a:pathLst>
              </a:custGeom>
              <a:solidFill>
                <a:srgbClr val="603813"/>
              </a:solidFill>
              <a:ln w="9525">
                <a:noFill/>
                <a:round/>
              </a:ln>
            </p:spPr>
            <p:txBody>
              <a:bodyPr vert="horz" wrap="square" lIns="91440" tIns="45720" rIns="91440" bIns="45720" numCol="1" anchor="t" anchorCtr="0" compatLnSpc="1"/>
              <a:lstStyle/>
              <a:p>
                <a:endParaRPr lang="en-US"/>
              </a:p>
            </p:txBody>
          </p:sp>
          <p:sp>
            <p:nvSpPr>
              <p:cNvPr id="164" name="Freeform 3550"/>
              <p:cNvSpPr/>
              <p:nvPr/>
            </p:nvSpPr>
            <p:spPr bwMode="auto">
              <a:xfrm>
                <a:off x="4491037" y="3848100"/>
                <a:ext cx="12700" cy="12700"/>
              </a:xfrm>
              <a:custGeom>
                <a:avLst/>
                <a:gdLst/>
                <a:ahLst/>
                <a:cxnLst>
                  <a:cxn ang="0">
                    <a:pos x="6" y="0"/>
                  </a:cxn>
                  <a:cxn ang="0">
                    <a:pos x="6" y="0"/>
                  </a:cxn>
                  <a:cxn ang="0">
                    <a:pos x="9" y="0"/>
                  </a:cxn>
                  <a:cxn ang="0">
                    <a:pos x="13" y="1"/>
                  </a:cxn>
                  <a:cxn ang="0">
                    <a:pos x="16" y="4"/>
                  </a:cxn>
                  <a:cxn ang="0">
                    <a:pos x="16" y="8"/>
                  </a:cxn>
                  <a:cxn ang="0">
                    <a:pos x="16" y="8"/>
                  </a:cxn>
                  <a:cxn ang="0">
                    <a:pos x="16" y="11"/>
                  </a:cxn>
                  <a:cxn ang="0">
                    <a:pos x="14" y="13"/>
                  </a:cxn>
                  <a:cxn ang="0">
                    <a:pos x="11" y="16"/>
                  </a:cxn>
                  <a:cxn ang="0">
                    <a:pos x="8" y="16"/>
                  </a:cxn>
                  <a:cxn ang="0">
                    <a:pos x="8" y="16"/>
                  </a:cxn>
                  <a:cxn ang="0">
                    <a:pos x="4" y="16"/>
                  </a:cxn>
                  <a:cxn ang="0">
                    <a:pos x="3" y="14"/>
                  </a:cxn>
                  <a:cxn ang="0">
                    <a:pos x="0" y="11"/>
                  </a:cxn>
                  <a:cxn ang="0">
                    <a:pos x="0" y="8"/>
                  </a:cxn>
                  <a:cxn ang="0">
                    <a:pos x="0" y="8"/>
                  </a:cxn>
                  <a:cxn ang="0">
                    <a:pos x="0" y="4"/>
                  </a:cxn>
                  <a:cxn ang="0">
                    <a:pos x="1" y="3"/>
                  </a:cxn>
                  <a:cxn ang="0">
                    <a:pos x="3" y="0"/>
                  </a:cxn>
                  <a:cxn ang="0">
                    <a:pos x="6" y="0"/>
                  </a:cxn>
                  <a:cxn ang="0">
                    <a:pos x="6" y="0"/>
                  </a:cxn>
                </a:cxnLst>
                <a:rect l="0" t="0" r="r" b="b"/>
                <a:pathLst>
                  <a:path w="16" h="16">
                    <a:moveTo>
                      <a:pt x="6" y="0"/>
                    </a:moveTo>
                    <a:lnTo>
                      <a:pt x="6" y="0"/>
                    </a:lnTo>
                    <a:lnTo>
                      <a:pt x="9" y="0"/>
                    </a:lnTo>
                    <a:lnTo>
                      <a:pt x="13" y="1"/>
                    </a:lnTo>
                    <a:lnTo>
                      <a:pt x="16" y="4"/>
                    </a:lnTo>
                    <a:lnTo>
                      <a:pt x="16" y="8"/>
                    </a:lnTo>
                    <a:lnTo>
                      <a:pt x="16" y="8"/>
                    </a:lnTo>
                    <a:lnTo>
                      <a:pt x="16" y="11"/>
                    </a:lnTo>
                    <a:lnTo>
                      <a:pt x="14" y="13"/>
                    </a:lnTo>
                    <a:lnTo>
                      <a:pt x="11" y="16"/>
                    </a:lnTo>
                    <a:lnTo>
                      <a:pt x="8" y="16"/>
                    </a:lnTo>
                    <a:lnTo>
                      <a:pt x="8" y="16"/>
                    </a:lnTo>
                    <a:lnTo>
                      <a:pt x="4" y="16"/>
                    </a:lnTo>
                    <a:lnTo>
                      <a:pt x="3" y="14"/>
                    </a:lnTo>
                    <a:lnTo>
                      <a:pt x="0" y="11"/>
                    </a:lnTo>
                    <a:lnTo>
                      <a:pt x="0" y="8"/>
                    </a:lnTo>
                    <a:lnTo>
                      <a:pt x="0" y="8"/>
                    </a:lnTo>
                    <a:lnTo>
                      <a:pt x="0" y="4"/>
                    </a:lnTo>
                    <a:lnTo>
                      <a:pt x="1" y="3"/>
                    </a:lnTo>
                    <a:lnTo>
                      <a:pt x="3" y="0"/>
                    </a:lnTo>
                    <a:lnTo>
                      <a:pt x="6" y="0"/>
                    </a:lnTo>
                    <a:lnTo>
                      <a:pt x="6" y="0"/>
                    </a:lnTo>
                    <a:close/>
                  </a:path>
                </a:pathLst>
              </a:custGeom>
              <a:solidFill>
                <a:srgbClr val="603813"/>
              </a:solidFill>
              <a:ln w="9525">
                <a:noFill/>
                <a:round/>
              </a:ln>
            </p:spPr>
            <p:txBody>
              <a:bodyPr vert="horz" wrap="square" lIns="91440" tIns="45720" rIns="91440" bIns="45720" numCol="1" anchor="t" anchorCtr="0" compatLnSpc="1"/>
              <a:lstStyle/>
              <a:p>
                <a:endParaRPr lang="en-US"/>
              </a:p>
            </p:txBody>
          </p:sp>
          <p:sp>
            <p:nvSpPr>
              <p:cNvPr id="165" name="Freeform 3551"/>
              <p:cNvSpPr/>
              <p:nvPr/>
            </p:nvSpPr>
            <p:spPr bwMode="auto">
              <a:xfrm>
                <a:off x="4508499" y="3889375"/>
                <a:ext cx="14288" cy="12700"/>
              </a:xfrm>
              <a:custGeom>
                <a:avLst/>
                <a:gdLst/>
                <a:ahLst/>
                <a:cxnLst>
                  <a:cxn ang="0">
                    <a:pos x="8" y="0"/>
                  </a:cxn>
                  <a:cxn ang="0">
                    <a:pos x="8" y="0"/>
                  </a:cxn>
                  <a:cxn ang="0">
                    <a:pos x="11" y="0"/>
                  </a:cxn>
                  <a:cxn ang="0">
                    <a:pos x="14" y="2"/>
                  </a:cxn>
                  <a:cxn ang="0">
                    <a:pos x="16" y="5"/>
                  </a:cxn>
                  <a:cxn ang="0">
                    <a:pos x="18" y="8"/>
                  </a:cxn>
                  <a:cxn ang="0">
                    <a:pos x="18" y="8"/>
                  </a:cxn>
                  <a:cxn ang="0">
                    <a:pos x="18" y="11"/>
                  </a:cxn>
                  <a:cxn ang="0">
                    <a:pos x="16" y="15"/>
                  </a:cxn>
                  <a:cxn ang="0">
                    <a:pos x="13" y="16"/>
                  </a:cxn>
                  <a:cxn ang="0">
                    <a:pos x="9" y="18"/>
                  </a:cxn>
                  <a:cxn ang="0">
                    <a:pos x="9" y="18"/>
                  </a:cxn>
                  <a:cxn ang="0">
                    <a:pos x="6" y="16"/>
                  </a:cxn>
                  <a:cxn ang="0">
                    <a:pos x="3" y="15"/>
                  </a:cxn>
                  <a:cxn ang="0">
                    <a:pos x="1" y="13"/>
                  </a:cxn>
                  <a:cxn ang="0">
                    <a:pos x="0" y="10"/>
                  </a:cxn>
                  <a:cxn ang="0">
                    <a:pos x="0" y="10"/>
                  </a:cxn>
                  <a:cxn ang="0">
                    <a:pos x="1" y="7"/>
                  </a:cxn>
                  <a:cxn ang="0">
                    <a:pos x="3" y="3"/>
                  </a:cxn>
                  <a:cxn ang="0">
                    <a:pos x="5" y="2"/>
                  </a:cxn>
                  <a:cxn ang="0">
                    <a:pos x="8" y="0"/>
                  </a:cxn>
                  <a:cxn ang="0">
                    <a:pos x="8" y="0"/>
                  </a:cxn>
                </a:cxnLst>
                <a:rect l="0" t="0" r="r" b="b"/>
                <a:pathLst>
                  <a:path w="18" h="18">
                    <a:moveTo>
                      <a:pt x="8" y="0"/>
                    </a:moveTo>
                    <a:lnTo>
                      <a:pt x="8" y="0"/>
                    </a:lnTo>
                    <a:lnTo>
                      <a:pt x="11" y="0"/>
                    </a:lnTo>
                    <a:lnTo>
                      <a:pt x="14" y="2"/>
                    </a:lnTo>
                    <a:lnTo>
                      <a:pt x="16" y="5"/>
                    </a:lnTo>
                    <a:lnTo>
                      <a:pt x="18" y="8"/>
                    </a:lnTo>
                    <a:lnTo>
                      <a:pt x="18" y="8"/>
                    </a:lnTo>
                    <a:lnTo>
                      <a:pt x="18" y="11"/>
                    </a:lnTo>
                    <a:lnTo>
                      <a:pt x="16" y="15"/>
                    </a:lnTo>
                    <a:lnTo>
                      <a:pt x="13" y="16"/>
                    </a:lnTo>
                    <a:lnTo>
                      <a:pt x="9" y="18"/>
                    </a:lnTo>
                    <a:lnTo>
                      <a:pt x="9" y="18"/>
                    </a:lnTo>
                    <a:lnTo>
                      <a:pt x="6" y="16"/>
                    </a:lnTo>
                    <a:lnTo>
                      <a:pt x="3" y="15"/>
                    </a:lnTo>
                    <a:lnTo>
                      <a:pt x="1" y="13"/>
                    </a:lnTo>
                    <a:lnTo>
                      <a:pt x="0" y="10"/>
                    </a:lnTo>
                    <a:lnTo>
                      <a:pt x="0" y="10"/>
                    </a:lnTo>
                    <a:lnTo>
                      <a:pt x="1" y="7"/>
                    </a:lnTo>
                    <a:lnTo>
                      <a:pt x="3" y="3"/>
                    </a:lnTo>
                    <a:lnTo>
                      <a:pt x="5" y="2"/>
                    </a:lnTo>
                    <a:lnTo>
                      <a:pt x="8" y="0"/>
                    </a:lnTo>
                    <a:lnTo>
                      <a:pt x="8" y="0"/>
                    </a:lnTo>
                    <a:close/>
                  </a:path>
                </a:pathLst>
              </a:custGeom>
              <a:solidFill>
                <a:srgbClr val="603813"/>
              </a:solidFill>
              <a:ln w="9525">
                <a:noFill/>
                <a:round/>
              </a:ln>
            </p:spPr>
            <p:txBody>
              <a:bodyPr vert="horz" wrap="square" lIns="91440" tIns="45720" rIns="91440" bIns="45720" numCol="1" anchor="t" anchorCtr="0" compatLnSpc="1"/>
              <a:lstStyle/>
              <a:p>
                <a:endParaRPr lang="en-US"/>
              </a:p>
            </p:txBody>
          </p:sp>
          <p:sp>
            <p:nvSpPr>
              <p:cNvPr id="166" name="Freeform 3552"/>
              <p:cNvSpPr/>
              <p:nvPr/>
            </p:nvSpPr>
            <p:spPr bwMode="auto">
              <a:xfrm>
                <a:off x="4529137" y="3895725"/>
                <a:ext cx="12700" cy="14288"/>
              </a:xfrm>
              <a:custGeom>
                <a:avLst/>
                <a:gdLst/>
                <a:ahLst/>
                <a:cxnLst>
                  <a:cxn ang="0">
                    <a:pos x="6" y="0"/>
                  </a:cxn>
                  <a:cxn ang="0">
                    <a:pos x="6" y="0"/>
                  </a:cxn>
                  <a:cxn ang="0">
                    <a:pos x="10" y="0"/>
                  </a:cxn>
                  <a:cxn ang="0">
                    <a:pos x="13" y="1"/>
                  </a:cxn>
                  <a:cxn ang="0">
                    <a:pos x="14" y="5"/>
                  </a:cxn>
                  <a:cxn ang="0">
                    <a:pos x="16" y="8"/>
                  </a:cxn>
                  <a:cxn ang="0">
                    <a:pos x="16" y="8"/>
                  </a:cxn>
                  <a:cxn ang="0">
                    <a:pos x="16" y="11"/>
                  </a:cxn>
                  <a:cxn ang="0">
                    <a:pos x="14" y="15"/>
                  </a:cxn>
                  <a:cxn ang="0">
                    <a:pos x="11" y="16"/>
                  </a:cxn>
                  <a:cxn ang="0">
                    <a:pos x="8" y="18"/>
                  </a:cxn>
                  <a:cxn ang="0">
                    <a:pos x="8" y="18"/>
                  </a:cxn>
                  <a:cxn ang="0">
                    <a:pos x="5" y="16"/>
                  </a:cxn>
                  <a:cxn ang="0">
                    <a:pos x="1" y="15"/>
                  </a:cxn>
                  <a:cxn ang="0">
                    <a:pos x="0" y="13"/>
                  </a:cxn>
                  <a:cxn ang="0">
                    <a:pos x="0" y="10"/>
                  </a:cxn>
                  <a:cxn ang="0">
                    <a:pos x="0" y="10"/>
                  </a:cxn>
                  <a:cxn ang="0">
                    <a:pos x="0" y="6"/>
                  </a:cxn>
                  <a:cxn ang="0">
                    <a:pos x="1" y="3"/>
                  </a:cxn>
                  <a:cxn ang="0">
                    <a:pos x="3" y="1"/>
                  </a:cxn>
                  <a:cxn ang="0">
                    <a:pos x="6" y="0"/>
                  </a:cxn>
                  <a:cxn ang="0">
                    <a:pos x="6" y="0"/>
                  </a:cxn>
                </a:cxnLst>
                <a:rect l="0" t="0" r="r" b="b"/>
                <a:pathLst>
                  <a:path w="16" h="18">
                    <a:moveTo>
                      <a:pt x="6" y="0"/>
                    </a:moveTo>
                    <a:lnTo>
                      <a:pt x="6" y="0"/>
                    </a:lnTo>
                    <a:lnTo>
                      <a:pt x="10" y="0"/>
                    </a:lnTo>
                    <a:lnTo>
                      <a:pt x="13" y="1"/>
                    </a:lnTo>
                    <a:lnTo>
                      <a:pt x="14" y="5"/>
                    </a:lnTo>
                    <a:lnTo>
                      <a:pt x="16" y="8"/>
                    </a:lnTo>
                    <a:lnTo>
                      <a:pt x="16" y="8"/>
                    </a:lnTo>
                    <a:lnTo>
                      <a:pt x="16" y="11"/>
                    </a:lnTo>
                    <a:lnTo>
                      <a:pt x="14" y="15"/>
                    </a:lnTo>
                    <a:lnTo>
                      <a:pt x="11" y="16"/>
                    </a:lnTo>
                    <a:lnTo>
                      <a:pt x="8" y="18"/>
                    </a:lnTo>
                    <a:lnTo>
                      <a:pt x="8" y="18"/>
                    </a:lnTo>
                    <a:lnTo>
                      <a:pt x="5" y="16"/>
                    </a:lnTo>
                    <a:lnTo>
                      <a:pt x="1" y="15"/>
                    </a:lnTo>
                    <a:lnTo>
                      <a:pt x="0" y="13"/>
                    </a:lnTo>
                    <a:lnTo>
                      <a:pt x="0" y="10"/>
                    </a:lnTo>
                    <a:lnTo>
                      <a:pt x="0" y="10"/>
                    </a:lnTo>
                    <a:lnTo>
                      <a:pt x="0" y="6"/>
                    </a:lnTo>
                    <a:lnTo>
                      <a:pt x="1" y="3"/>
                    </a:lnTo>
                    <a:lnTo>
                      <a:pt x="3" y="1"/>
                    </a:lnTo>
                    <a:lnTo>
                      <a:pt x="6" y="0"/>
                    </a:lnTo>
                    <a:lnTo>
                      <a:pt x="6" y="0"/>
                    </a:lnTo>
                    <a:close/>
                  </a:path>
                </a:pathLst>
              </a:custGeom>
              <a:solidFill>
                <a:srgbClr val="603813"/>
              </a:solidFill>
              <a:ln w="9525">
                <a:noFill/>
                <a:round/>
              </a:ln>
            </p:spPr>
            <p:txBody>
              <a:bodyPr vert="horz" wrap="square" lIns="91440" tIns="45720" rIns="91440" bIns="45720" numCol="1" anchor="t" anchorCtr="0" compatLnSpc="1"/>
              <a:lstStyle/>
              <a:p>
                <a:endParaRPr lang="en-US"/>
              </a:p>
            </p:txBody>
          </p:sp>
          <p:sp>
            <p:nvSpPr>
              <p:cNvPr id="167" name="Freeform 3553"/>
              <p:cNvSpPr/>
              <p:nvPr/>
            </p:nvSpPr>
            <p:spPr bwMode="auto">
              <a:xfrm>
                <a:off x="4760912" y="3559175"/>
                <a:ext cx="20638" cy="17463"/>
              </a:xfrm>
              <a:custGeom>
                <a:avLst/>
                <a:gdLst/>
                <a:ahLst/>
                <a:cxnLst>
                  <a:cxn ang="0">
                    <a:pos x="0" y="11"/>
                  </a:cxn>
                  <a:cxn ang="0">
                    <a:pos x="0" y="11"/>
                  </a:cxn>
                  <a:cxn ang="0">
                    <a:pos x="2" y="16"/>
                  </a:cxn>
                  <a:cxn ang="0">
                    <a:pos x="3" y="19"/>
                  </a:cxn>
                  <a:cxn ang="0">
                    <a:pos x="8" y="23"/>
                  </a:cxn>
                  <a:cxn ang="0">
                    <a:pos x="11" y="23"/>
                  </a:cxn>
                  <a:cxn ang="0">
                    <a:pos x="11" y="23"/>
                  </a:cxn>
                  <a:cxn ang="0">
                    <a:pos x="16" y="23"/>
                  </a:cxn>
                  <a:cxn ang="0">
                    <a:pos x="21" y="19"/>
                  </a:cxn>
                  <a:cxn ang="0">
                    <a:pos x="23" y="16"/>
                  </a:cxn>
                  <a:cxn ang="0">
                    <a:pos x="24" y="11"/>
                  </a:cxn>
                  <a:cxn ang="0">
                    <a:pos x="24" y="11"/>
                  </a:cxn>
                  <a:cxn ang="0">
                    <a:pos x="23" y="6"/>
                  </a:cxn>
                  <a:cxn ang="0">
                    <a:pos x="21" y="3"/>
                  </a:cxn>
                  <a:cxn ang="0">
                    <a:pos x="16" y="0"/>
                  </a:cxn>
                  <a:cxn ang="0">
                    <a:pos x="11" y="0"/>
                  </a:cxn>
                  <a:cxn ang="0">
                    <a:pos x="11" y="0"/>
                  </a:cxn>
                  <a:cxn ang="0">
                    <a:pos x="8" y="0"/>
                  </a:cxn>
                  <a:cxn ang="0">
                    <a:pos x="3" y="3"/>
                  </a:cxn>
                  <a:cxn ang="0">
                    <a:pos x="2" y="6"/>
                  </a:cxn>
                  <a:cxn ang="0">
                    <a:pos x="0" y="11"/>
                  </a:cxn>
                </a:cxnLst>
                <a:rect l="0" t="0" r="r" b="b"/>
                <a:pathLst>
                  <a:path w="24" h="23">
                    <a:moveTo>
                      <a:pt x="0" y="11"/>
                    </a:moveTo>
                    <a:lnTo>
                      <a:pt x="0" y="11"/>
                    </a:lnTo>
                    <a:lnTo>
                      <a:pt x="2" y="16"/>
                    </a:lnTo>
                    <a:lnTo>
                      <a:pt x="3" y="19"/>
                    </a:lnTo>
                    <a:lnTo>
                      <a:pt x="8" y="23"/>
                    </a:lnTo>
                    <a:lnTo>
                      <a:pt x="11" y="23"/>
                    </a:lnTo>
                    <a:lnTo>
                      <a:pt x="11" y="23"/>
                    </a:lnTo>
                    <a:lnTo>
                      <a:pt x="16" y="23"/>
                    </a:lnTo>
                    <a:lnTo>
                      <a:pt x="21" y="19"/>
                    </a:lnTo>
                    <a:lnTo>
                      <a:pt x="23" y="16"/>
                    </a:lnTo>
                    <a:lnTo>
                      <a:pt x="24" y="11"/>
                    </a:lnTo>
                    <a:lnTo>
                      <a:pt x="24" y="11"/>
                    </a:lnTo>
                    <a:lnTo>
                      <a:pt x="23" y="6"/>
                    </a:lnTo>
                    <a:lnTo>
                      <a:pt x="21" y="3"/>
                    </a:lnTo>
                    <a:lnTo>
                      <a:pt x="16" y="0"/>
                    </a:lnTo>
                    <a:lnTo>
                      <a:pt x="11" y="0"/>
                    </a:lnTo>
                    <a:lnTo>
                      <a:pt x="11" y="0"/>
                    </a:lnTo>
                    <a:lnTo>
                      <a:pt x="8" y="0"/>
                    </a:lnTo>
                    <a:lnTo>
                      <a:pt x="3" y="3"/>
                    </a:lnTo>
                    <a:lnTo>
                      <a:pt x="2" y="6"/>
                    </a:lnTo>
                    <a:lnTo>
                      <a:pt x="0" y="11"/>
                    </a:lnTo>
                    <a:close/>
                  </a:path>
                </a:pathLst>
              </a:custGeom>
              <a:solidFill>
                <a:srgbClr val="603813"/>
              </a:solidFill>
              <a:ln w="9525">
                <a:noFill/>
                <a:round/>
              </a:ln>
            </p:spPr>
            <p:txBody>
              <a:bodyPr vert="horz" wrap="square" lIns="91440" tIns="45720" rIns="91440" bIns="45720" numCol="1" anchor="t" anchorCtr="0" compatLnSpc="1"/>
              <a:lstStyle/>
              <a:p>
                <a:endParaRPr lang="en-US"/>
              </a:p>
            </p:txBody>
          </p:sp>
          <p:sp>
            <p:nvSpPr>
              <p:cNvPr id="168" name="Freeform 3554"/>
              <p:cNvSpPr/>
              <p:nvPr/>
            </p:nvSpPr>
            <p:spPr bwMode="auto">
              <a:xfrm>
                <a:off x="4760912" y="3559175"/>
                <a:ext cx="20638" cy="17463"/>
              </a:xfrm>
              <a:custGeom>
                <a:avLst/>
                <a:gdLst/>
                <a:ahLst/>
                <a:cxnLst>
                  <a:cxn ang="0">
                    <a:pos x="0" y="11"/>
                  </a:cxn>
                  <a:cxn ang="0">
                    <a:pos x="0" y="11"/>
                  </a:cxn>
                  <a:cxn ang="0">
                    <a:pos x="2" y="16"/>
                  </a:cxn>
                  <a:cxn ang="0">
                    <a:pos x="3" y="19"/>
                  </a:cxn>
                  <a:cxn ang="0">
                    <a:pos x="8" y="23"/>
                  </a:cxn>
                  <a:cxn ang="0">
                    <a:pos x="11" y="23"/>
                  </a:cxn>
                  <a:cxn ang="0">
                    <a:pos x="11" y="23"/>
                  </a:cxn>
                  <a:cxn ang="0">
                    <a:pos x="16" y="23"/>
                  </a:cxn>
                  <a:cxn ang="0">
                    <a:pos x="21" y="19"/>
                  </a:cxn>
                  <a:cxn ang="0">
                    <a:pos x="23" y="16"/>
                  </a:cxn>
                  <a:cxn ang="0">
                    <a:pos x="24" y="11"/>
                  </a:cxn>
                  <a:cxn ang="0">
                    <a:pos x="24" y="11"/>
                  </a:cxn>
                  <a:cxn ang="0">
                    <a:pos x="23" y="6"/>
                  </a:cxn>
                  <a:cxn ang="0">
                    <a:pos x="21" y="3"/>
                  </a:cxn>
                  <a:cxn ang="0">
                    <a:pos x="16" y="0"/>
                  </a:cxn>
                  <a:cxn ang="0">
                    <a:pos x="11" y="0"/>
                  </a:cxn>
                  <a:cxn ang="0">
                    <a:pos x="11" y="0"/>
                  </a:cxn>
                  <a:cxn ang="0">
                    <a:pos x="8" y="0"/>
                  </a:cxn>
                  <a:cxn ang="0">
                    <a:pos x="3" y="3"/>
                  </a:cxn>
                  <a:cxn ang="0">
                    <a:pos x="2" y="6"/>
                  </a:cxn>
                  <a:cxn ang="0">
                    <a:pos x="0" y="11"/>
                  </a:cxn>
                </a:cxnLst>
                <a:rect l="0" t="0" r="r" b="b"/>
                <a:pathLst>
                  <a:path w="24" h="23">
                    <a:moveTo>
                      <a:pt x="0" y="11"/>
                    </a:moveTo>
                    <a:lnTo>
                      <a:pt x="0" y="11"/>
                    </a:lnTo>
                    <a:lnTo>
                      <a:pt x="2" y="16"/>
                    </a:lnTo>
                    <a:lnTo>
                      <a:pt x="3" y="19"/>
                    </a:lnTo>
                    <a:lnTo>
                      <a:pt x="8" y="23"/>
                    </a:lnTo>
                    <a:lnTo>
                      <a:pt x="11" y="23"/>
                    </a:lnTo>
                    <a:lnTo>
                      <a:pt x="11" y="23"/>
                    </a:lnTo>
                    <a:lnTo>
                      <a:pt x="16" y="23"/>
                    </a:lnTo>
                    <a:lnTo>
                      <a:pt x="21" y="19"/>
                    </a:lnTo>
                    <a:lnTo>
                      <a:pt x="23" y="16"/>
                    </a:lnTo>
                    <a:lnTo>
                      <a:pt x="24" y="11"/>
                    </a:lnTo>
                    <a:lnTo>
                      <a:pt x="24" y="11"/>
                    </a:lnTo>
                    <a:lnTo>
                      <a:pt x="23" y="6"/>
                    </a:lnTo>
                    <a:lnTo>
                      <a:pt x="21" y="3"/>
                    </a:lnTo>
                    <a:lnTo>
                      <a:pt x="16" y="0"/>
                    </a:lnTo>
                    <a:lnTo>
                      <a:pt x="11" y="0"/>
                    </a:lnTo>
                    <a:lnTo>
                      <a:pt x="11" y="0"/>
                    </a:lnTo>
                    <a:lnTo>
                      <a:pt x="8" y="0"/>
                    </a:lnTo>
                    <a:lnTo>
                      <a:pt x="3" y="3"/>
                    </a:lnTo>
                    <a:lnTo>
                      <a:pt x="2" y="6"/>
                    </a:lnTo>
                    <a:lnTo>
                      <a:pt x="0" y="11"/>
                    </a:lnTo>
                  </a:path>
                </a:pathLst>
              </a:custGeom>
              <a:noFill/>
              <a:ln w="9525">
                <a:noFill/>
                <a:round/>
              </a:ln>
            </p:spPr>
            <p:txBody>
              <a:bodyPr vert="horz" wrap="square" lIns="91440" tIns="45720" rIns="91440" bIns="45720" numCol="1" anchor="t" anchorCtr="0" compatLnSpc="1"/>
              <a:lstStyle/>
              <a:p>
                <a:endParaRPr lang="en-US"/>
              </a:p>
            </p:txBody>
          </p:sp>
          <p:sp>
            <p:nvSpPr>
              <p:cNvPr id="169" name="Freeform 3555"/>
              <p:cNvSpPr/>
              <p:nvPr/>
            </p:nvSpPr>
            <p:spPr bwMode="auto">
              <a:xfrm>
                <a:off x="4808537" y="3600450"/>
                <a:ext cx="19050" cy="19050"/>
              </a:xfrm>
              <a:custGeom>
                <a:avLst/>
                <a:gdLst/>
                <a:ahLst/>
                <a:cxnLst>
                  <a:cxn ang="0">
                    <a:pos x="0" y="13"/>
                  </a:cxn>
                  <a:cxn ang="0">
                    <a:pos x="0" y="13"/>
                  </a:cxn>
                  <a:cxn ang="0">
                    <a:pos x="1" y="16"/>
                  </a:cxn>
                  <a:cxn ang="0">
                    <a:pos x="3" y="21"/>
                  </a:cxn>
                  <a:cxn ang="0">
                    <a:pos x="8" y="23"/>
                  </a:cxn>
                  <a:cxn ang="0">
                    <a:pos x="13" y="24"/>
                  </a:cxn>
                  <a:cxn ang="0">
                    <a:pos x="13" y="24"/>
                  </a:cxn>
                  <a:cxn ang="0">
                    <a:pos x="16" y="23"/>
                  </a:cxn>
                  <a:cxn ang="0">
                    <a:pos x="21" y="21"/>
                  </a:cxn>
                  <a:cxn ang="0">
                    <a:pos x="22" y="16"/>
                  </a:cxn>
                  <a:cxn ang="0">
                    <a:pos x="24" y="13"/>
                  </a:cxn>
                  <a:cxn ang="0">
                    <a:pos x="24" y="13"/>
                  </a:cxn>
                  <a:cxn ang="0">
                    <a:pos x="22" y="8"/>
                  </a:cxn>
                  <a:cxn ang="0">
                    <a:pos x="21" y="3"/>
                  </a:cxn>
                  <a:cxn ang="0">
                    <a:pos x="16" y="2"/>
                  </a:cxn>
                  <a:cxn ang="0">
                    <a:pos x="13" y="0"/>
                  </a:cxn>
                  <a:cxn ang="0">
                    <a:pos x="13" y="0"/>
                  </a:cxn>
                  <a:cxn ang="0">
                    <a:pos x="8" y="2"/>
                  </a:cxn>
                  <a:cxn ang="0">
                    <a:pos x="3" y="3"/>
                  </a:cxn>
                  <a:cxn ang="0">
                    <a:pos x="1" y="8"/>
                  </a:cxn>
                  <a:cxn ang="0">
                    <a:pos x="0" y="13"/>
                  </a:cxn>
                </a:cxnLst>
                <a:rect l="0" t="0" r="r" b="b"/>
                <a:pathLst>
                  <a:path w="24" h="24">
                    <a:moveTo>
                      <a:pt x="0" y="13"/>
                    </a:moveTo>
                    <a:lnTo>
                      <a:pt x="0" y="13"/>
                    </a:lnTo>
                    <a:lnTo>
                      <a:pt x="1" y="16"/>
                    </a:lnTo>
                    <a:lnTo>
                      <a:pt x="3" y="21"/>
                    </a:lnTo>
                    <a:lnTo>
                      <a:pt x="8" y="23"/>
                    </a:lnTo>
                    <a:lnTo>
                      <a:pt x="13" y="24"/>
                    </a:lnTo>
                    <a:lnTo>
                      <a:pt x="13" y="24"/>
                    </a:lnTo>
                    <a:lnTo>
                      <a:pt x="16" y="23"/>
                    </a:lnTo>
                    <a:lnTo>
                      <a:pt x="21" y="21"/>
                    </a:lnTo>
                    <a:lnTo>
                      <a:pt x="22" y="16"/>
                    </a:lnTo>
                    <a:lnTo>
                      <a:pt x="24" y="13"/>
                    </a:lnTo>
                    <a:lnTo>
                      <a:pt x="24" y="13"/>
                    </a:lnTo>
                    <a:lnTo>
                      <a:pt x="22" y="8"/>
                    </a:lnTo>
                    <a:lnTo>
                      <a:pt x="21" y="3"/>
                    </a:lnTo>
                    <a:lnTo>
                      <a:pt x="16" y="2"/>
                    </a:lnTo>
                    <a:lnTo>
                      <a:pt x="13" y="0"/>
                    </a:lnTo>
                    <a:lnTo>
                      <a:pt x="13" y="0"/>
                    </a:lnTo>
                    <a:lnTo>
                      <a:pt x="8" y="2"/>
                    </a:lnTo>
                    <a:lnTo>
                      <a:pt x="3" y="3"/>
                    </a:lnTo>
                    <a:lnTo>
                      <a:pt x="1" y="8"/>
                    </a:lnTo>
                    <a:lnTo>
                      <a:pt x="0" y="13"/>
                    </a:lnTo>
                    <a:close/>
                  </a:path>
                </a:pathLst>
              </a:custGeom>
              <a:solidFill>
                <a:srgbClr val="603813"/>
              </a:solidFill>
              <a:ln w="9525">
                <a:noFill/>
                <a:round/>
              </a:ln>
            </p:spPr>
            <p:txBody>
              <a:bodyPr vert="horz" wrap="square" lIns="91440" tIns="45720" rIns="91440" bIns="45720" numCol="1" anchor="t" anchorCtr="0" compatLnSpc="1"/>
              <a:lstStyle/>
              <a:p>
                <a:endParaRPr lang="en-US"/>
              </a:p>
            </p:txBody>
          </p:sp>
          <p:sp>
            <p:nvSpPr>
              <p:cNvPr id="170" name="Freeform 3556"/>
              <p:cNvSpPr/>
              <p:nvPr/>
            </p:nvSpPr>
            <p:spPr bwMode="auto">
              <a:xfrm>
                <a:off x="4808537" y="3600450"/>
                <a:ext cx="19050" cy="19050"/>
              </a:xfrm>
              <a:custGeom>
                <a:avLst/>
                <a:gdLst/>
                <a:ahLst/>
                <a:cxnLst>
                  <a:cxn ang="0">
                    <a:pos x="0" y="13"/>
                  </a:cxn>
                  <a:cxn ang="0">
                    <a:pos x="0" y="13"/>
                  </a:cxn>
                  <a:cxn ang="0">
                    <a:pos x="1" y="16"/>
                  </a:cxn>
                  <a:cxn ang="0">
                    <a:pos x="3" y="21"/>
                  </a:cxn>
                  <a:cxn ang="0">
                    <a:pos x="8" y="23"/>
                  </a:cxn>
                  <a:cxn ang="0">
                    <a:pos x="13" y="24"/>
                  </a:cxn>
                  <a:cxn ang="0">
                    <a:pos x="13" y="24"/>
                  </a:cxn>
                  <a:cxn ang="0">
                    <a:pos x="16" y="23"/>
                  </a:cxn>
                  <a:cxn ang="0">
                    <a:pos x="21" y="21"/>
                  </a:cxn>
                  <a:cxn ang="0">
                    <a:pos x="22" y="16"/>
                  </a:cxn>
                  <a:cxn ang="0">
                    <a:pos x="24" y="13"/>
                  </a:cxn>
                  <a:cxn ang="0">
                    <a:pos x="24" y="13"/>
                  </a:cxn>
                  <a:cxn ang="0">
                    <a:pos x="22" y="8"/>
                  </a:cxn>
                  <a:cxn ang="0">
                    <a:pos x="21" y="3"/>
                  </a:cxn>
                  <a:cxn ang="0">
                    <a:pos x="16" y="2"/>
                  </a:cxn>
                  <a:cxn ang="0">
                    <a:pos x="13" y="0"/>
                  </a:cxn>
                  <a:cxn ang="0">
                    <a:pos x="13" y="0"/>
                  </a:cxn>
                  <a:cxn ang="0">
                    <a:pos x="8" y="2"/>
                  </a:cxn>
                  <a:cxn ang="0">
                    <a:pos x="3" y="3"/>
                  </a:cxn>
                  <a:cxn ang="0">
                    <a:pos x="1" y="8"/>
                  </a:cxn>
                  <a:cxn ang="0">
                    <a:pos x="0" y="13"/>
                  </a:cxn>
                </a:cxnLst>
                <a:rect l="0" t="0" r="r" b="b"/>
                <a:pathLst>
                  <a:path w="24" h="24">
                    <a:moveTo>
                      <a:pt x="0" y="13"/>
                    </a:moveTo>
                    <a:lnTo>
                      <a:pt x="0" y="13"/>
                    </a:lnTo>
                    <a:lnTo>
                      <a:pt x="1" y="16"/>
                    </a:lnTo>
                    <a:lnTo>
                      <a:pt x="3" y="21"/>
                    </a:lnTo>
                    <a:lnTo>
                      <a:pt x="8" y="23"/>
                    </a:lnTo>
                    <a:lnTo>
                      <a:pt x="13" y="24"/>
                    </a:lnTo>
                    <a:lnTo>
                      <a:pt x="13" y="24"/>
                    </a:lnTo>
                    <a:lnTo>
                      <a:pt x="16" y="23"/>
                    </a:lnTo>
                    <a:lnTo>
                      <a:pt x="21" y="21"/>
                    </a:lnTo>
                    <a:lnTo>
                      <a:pt x="22" y="16"/>
                    </a:lnTo>
                    <a:lnTo>
                      <a:pt x="24" y="13"/>
                    </a:lnTo>
                    <a:lnTo>
                      <a:pt x="24" y="13"/>
                    </a:lnTo>
                    <a:lnTo>
                      <a:pt x="22" y="8"/>
                    </a:lnTo>
                    <a:lnTo>
                      <a:pt x="21" y="3"/>
                    </a:lnTo>
                    <a:lnTo>
                      <a:pt x="16" y="2"/>
                    </a:lnTo>
                    <a:lnTo>
                      <a:pt x="13" y="0"/>
                    </a:lnTo>
                    <a:lnTo>
                      <a:pt x="13" y="0"/>
                    </a:lnTo>
                    <a:lnTo>
                      <a:pt x="8" y="2"/>
                    </a:lnTo>
                    <a:lnTo>
                      <a:pt x="3" y="3"/>
                    </a:lnTo>
                    <a:lnTo>
                      <a:pt x="1" y="8"/>
                    </a:lnTo>
                    <a:lnTo>
                      <a:pt x="0" y="13"/>
                    </a:lnTo>
                  </a:path>
                </a:pathLst>
              </a:custGeom>
              <a:noFill/>
              <a:ln w="9525">
                <a:noFill/>
                <a:round/>
              </a:ln>
            </p:spPr>
            <p:txBody>
              <a:bodyPr vert="horz" wrap="square" lIns="91440" tIns="45720" rIns="91440" bIns="45720" numCol="1" anchor="t" anchorCtr="0" compatLnSpc="1"/>
              <a:lstStyle/>
              <a:p>
                <a:endParaRPr lang="en-US"/>
              </a:p>
            </p:txBody>
          </p:sp>
          <p:sp>
            <p:nvSpPr>
              <p:cNvPr id="171" name="Freeform 3557"/>
              <p:cNvSpPr/>
              <p:nvPr/>
            </p:nvSpPr>
            <p:spPr bwMode="auto">
              <a:xfrm>
                <a:off x="4741862" y="3554412"/>
                <a:ext cx="12700" cy="14288"/>
              </a:xfrm>
              <a:custGeom>
                <a:avLst/>
                <a:gdLst/>
                <a:ahLst/>
                <a:cxnLst>
                  <a:cxn ang="0">
                    <a:pos x="0" y="8"/>
                  </a:cxn>
                  <a:cxn ang="0">
                    <a:pos x="0" y="8"/>
                  </a:cxn>
                  <a:cxn ang="0">
                    <a:pos x="0" y="11"/>
                  </a:cxn>
                  <a:cxn ang="0">
                    <a:pos x="2" y="15"/>
                  </a:cxn>
                  <a:cxn ang="0">
                    <a:pos x="5" y="16"/>
                  </a:cxn>
                  <a:cxn ang="0">
                    <a:pos x="9" y="16"/>
                  </a:cxn>
                  <a:cxn ang="0">
                    <a:pos x="9" y="16"/>
                  </a:cxn>
                  <a:cxn ang="0">
                    <a:pos x="12" y="16"/>
                  </a:cxn>
                  <a:cxn ang="0">
                    <a:pos x="14" y="15"/>
                  </a:cxn>
                  <a:cxn ang="0">
                    <a:pos x="17" y="11"/>
                  </a:cxn>
                  <a:cxn ang="0">
                    <a:pos x="17" y="8"/>
                  </a:cxn>
                  <a:cxn ang="0">
                    <a:pos x="17" y="8"/>
                  </a:cxn>
                  <a:cxn ang="0">
                    <a:pos x="17" y="5"/>
                  </a:cxn>
                  <a:cxn ang="0">
                    <a:pos x="14" y="2"/>
                  </a:cxn>
                  <a:cxn ang="0">
                    <a:pos x="12" y="0"/>
                  </a:cxn>
                  <a:cxn ang="0">
                    <a:pos x="9" y="0"/>
                  </a:cxn>
                  <a:cxn ang="0">
                    <a:pos x="9" y="0"/>
                  </a:cxn>
                  <a:cxn ang="0">
                    <a:pos x="5" y="0"/>
                  </a:cxn>
                  <a:cxn ang="0">
                    <a:pos x="2" y="2"/>
                  </a:cxn>
                  <a:cxn ang="0">
                    <a:pos x="0" y="5"/>
                  </a:cxn>
                  <a:cxn ang="0">
                    <a:pos x="0" y="8"/>
                  </a:cxn>
                </a:cxnLst>
                <a:rect l="0" t="0" r="r" b="b"/>
                <a:pathLst>
                  <a:path w="17" h="16">
                    <a:moveTo>
                      <a:pt x="0" y="8"/>
                    </a:moveTo>
                    <a:lnTo>
                      <a:pt x="0" y="8"/>
                    </a:lnTo>
                    <a:lnTo>
                      <a:pt x="0" y="11"/>
                    </a:lnTo>
                    <a:lnTo>
                      <a:pt x="2" y="15"/>
                    </a:lnTo>
                    <a:lnTo>
                      <a:pt x="5" y="16"/>
                    </a:lnTo>
                    <a:lnTo>
                      <a:pt x="9" y="16"/>
                    </a:lnTo>
                    <a:lnTo>
                      <a:pt x="9" y="16"/>
                    </a:lnTo>
                    <a:lnTo>
                      <a:pt x="12" y="16"/>
                    </a:lnTo>
                    <a:lnTo>
                      <a:pt x="14" y="15"/>
                    </a:lnTo>
                    <a:lnTo>
                      <a:pt x="17" y="11"/>
                    </a:lnTo>
                    <a:lnTo>
                      <a:pt x="17" y="8"/>
                    </a:lnTo>
                    <a:lnTo>
                      <a:pt x="17" y="8"/>
                    </a:lnTo>
                    <a:lnTo>
                      <a:pt x="17" y="5"/>
                    </a:lnTo>
                    <a:lnTo>
                      <a:pt x="14" y="2"/>
                    </a:lnTo>
                    <a:lnTo>
                      <a:pt x="12" y="0"/>
                    </a:lnTo>
                    <a:lnTo>
                      <a:pt x="9" y="0"/>
                    </a:lnTo>
                    <a:lnTo>
                      <a:pt x="9" y="0"/>
                    </a:lnTo>
                    <a:lnTo>
                      <a:pt x="5" y="0"/>
                    </a:lnTo>
                    <a:lnTo>
                      <a:pt x="2" y="2"/>
                    </a:lnTo>
                    <a:lnTo>
                      <a:pt x="0" y="5"/>
                    </a:lnTo>
                    <a:lnTo>
                      <a:pt x="0" y="8"/>
                    </a:lnTo>
                    <a:close/>
                  </a:path>
                </a:pathLst>
              </a:custGeom>
              <a:solidFill>
                <a:srgbClr val="603813"/>
              </a:solidFill>
              <a:ln w="9525">
                <a:noFill/>
                <a:round/>
              </a:ln>
            </p:spPr>
            <p:txBody>
              <a:bodyPr vert="horz" wrap="square" lIns="91440" tIns="45720" rIns="91440" bIns="45720" numCol="1" anchor="t" anchorCtr="0" compatLnSpc="1"/>
              <a:lstStyle/>
              <a:p>
                <a:endParaRPr lang="en-US"/>
              </a:p>
            </p:txBody>
          </p:sp>
          <p:sp>
            <p:nvSpPr>
              <p:cNvPr id="172" name="Freeform 3558"/>
              <p:cNvSpPr/>
              <p:nvPr/>
            </p:nvSpPr>
            <p:spPr bwMode="auto">
              <a:xfrm>
                <a:off x="4741862" y="3554412"/>
                <a:ext cx="12700" cy="14288"/>
              </a:xfrm>
              <a:custGeom>
                <a:avLst/>
                <a:gdLst/>
                <a:ahLst/>
                <a:cxnLst>
                  <a:cxn ang="0">
                    <a:pos x="0" y="8"/>
                  </a:cxn>
                  <a:cxn ang="0">
                    <a:pos x="0" y="8"/>
                  </a:cxn>
                  <a:cxn ang="0">
                    <a:pos x="0" y="11"/>
                  </a:cxn>
                  <a:cxn ang="0">
                    <a:pos x="2" y="15"/>
                  </a:cxn>
                  <a:cxn ang="0">
                    <a:pos x="5" y="16"/>
                  </a:cxn>
                  <a:cxn ang="0">
                    <a:pos x="9" y="16"/>
                  </a:cxn>
                  <a:cxn ang="0">
                    <a:pos x="9" y="16"/>
                  </a:cxn>
                  <a:cxn ang="0">
                    <a:pos x="12" y="16"/>
                  </a:cxn>
                  <a:cxn ang="0">
                    <a:pos x="14" y="15"/>
                  </a:cxn>
                  <a:cxn ang="0">
                    <a:pos x="17" y="11"/>
                  </a:cxn>
                  <a:cxn ang="0">
                    <a:pos x="17" y="8"/>
                  </a:cxn>
                  <a:cxn ang="0">
                    <a:pos x="17" y="8"/>
                  </a:cxn>
                  <a:cxn ang="0">
                    <a:pos x="17" y="5"/>
                  </a:cxn>
                  <a:cxn ang="0">
                    <a:pos x="14" y="2"/>
                  </a:cxn>
                  <a:cxn ang="0">
                    <a:pos x="12" y="0"/>
                  </a:cxn>
                  <a:cxn ang="0">
                    <a:pos x="9" y="0"/>
                  </a:cxn>
                  <a:cxn ang="0">
                    <a:pos x="9" y="0"/>
                  </a:cxn>
                  <a:cxn ang="0">
                    <a:pos x="5" y="0"/>
                  </a:cxn>
                  <a:cxn ang="0">
                    <a:pos x="2" y="2"/>
                  </a:cxn>
                  <a:cxn ang="0">
                    <a:pos x="0" y="5"/>
                  </a:cxn>
                  <a:cxn ang="0">
                    <a:pos x="0" y="8"/>
                  </a:cxn>
                </a:cxnLst>
                <a:rect l="0" t="0" r="r" b="b"/>
                <a:pathLst>
                  <a:path w="17" h="16">
                    <a:moveTo>
                      <a:pt x="0" y="8"/>
                    </a:moveTo>
                    <a:lnTo>
                      <a:pt x="0" y="8"/>
                    </a:lnTo>
                    <a:lnTo>
                      <a:pt x="0" y="11"/>
                    </a:lnTo>
                    <a:lnTo>
                      <a:pt x="2" y="15"/>
                    </a:lnTo>
                    <a:lnTo>
                      <a:pt x="5" y="16"/>
                    </a:lnTo>
                    <a:lnTo>
                      <a:pt x="9" y="16"/>
                    </a:lnTo>
                    <a:lnTo>
                      <a:pt x="9" y="16"/>
                    </a:lnTo>
                    <a:lnTo>
                      <a:pt x="12" y="16"/>
                    </a:lnTo>
                    <a:lnTo>
                      <a:pt x="14" y="15"/>
                    </a:lnTo>
                    <a:lnTo>
                      <a:pt x="17" y="11"/>
                    </a:lnTo>
                    <a:lnTo>
                      <a:pt x="17" y="8"/>
                    </a:lnTo>
                    <a:lnTo>
                      <a:pt x="17" y="8"/>
                    </a:lnTo>
                    <a:lnTo>
                      <a:pt x="17" y="5"/>
                    </a:lnTo>
                    <a:lnTo>
                      <a:pt x="14" y="2"/>
                    </a:lnTo>
                    <a:lnTo>
                      <a:pt x="12" y="0"/>
                    </a:lnTo>
                    <a:lnTo>
                      <a:pt x="9" y="0"/>
                    </a:lnTo>
                    <a:lnTo>
                      <a:pt x="9" y="0"/>
                    </a:lnTo>
                    <a:lnTo>
                      <a:pt x="5" y="0"/>
                    </a:lnTo>
                    <a:lnTo>
                      <a:pt x="2" y="2"/>
                    </a:lnTo>
                    <a:lnTo>
                      <a:pt x="0" y="5"/>
                    </a:lnTo>
                    <a:lnTo>
                      <a:pt x="0" y="8"/>
                    </a:lnTo>
                  </a:path>
                </a:pathLst>
              </a:custGeom>
              <a:noFill/>
              <a:ln w="9525">
                <a:noFill/>
                <a:round/>
              </a:ln>
            </p:spPr>
            <p:txBody>
              <a:bodyPr vert="horz" wrap="square" lIns="91440" tIns="45720" rIns="91440" bIns="45720" numCol="1" anchor="t" anchorCtr="0" compatLnSpc="1"/>
              <a:lstStyle/>
              <a:p>
                <a:endParaRPr lang="en-US"/>
              </a:p>
            </p:txBody>
          </p:sp>
          <p:sp>
            <p:nvSpPr>
              <p:cNvPr id="173" name="Freeform 3559"/>
              <p:cNvSpPr/>
              <p:nvPr/>
            </p:nvSpPr>
            <p:spPr bwMode="auto">
              <a:xfrm>
                <a:off x="4783137" y="3568700"/>
                <a:ext cx="14288" cy="14288"/>
              </a:xfrm>
              <a:custGeom>
                <a:avLst/>
                <a:gdLst/>
                <a:ahLst/>
                <a:cxnLst>
                  <a:cxn ang="0">
                    <a:pos x="0" y="8"/>
                  </a:cxn>
                  <a:cxn ang="0">
                    <a:pos x="0" y="8"/>
                  </a:cxn>
                  <a:cxn ang="0">
                    <a:pos x="0" y="11"/>
                  </a:cxn>
                  <a:cxn ang="0">
                    <a:pos x="3" y="14"/>
                  </a:cxn>
                  <a:cxn ang="0">
                    <a:pos x="4" y="16"/>
                  </a:cxn>
                  <a:cxn ang="0">
                    <a:pos x="8" y="16"/>
                  </a:cxn>
                  <a:cxn ang="0">
                    <a:pos x="8" y="16"/>
                  </a:cxn>
                  <a:cxn ang="0">
                    <a:pos x="11" y="16"/>
                  </a:cxn>
                  <a:cxn ang="0">
                    <a:pos x="14" y="14"/>
                  </a:cxn>
                  <a:cxn ang="0">
                    <a:pos x="16" y="11"/>
                  </a:cxn>
                  <a:cxn ang="0">
                    <a:pos x="18" y="8"/>
                  </a:cxn>
                  <a:cxn ang="0">
                    <a:pos x="18" y="8"/>
                  </a:cxn>
                  <a:cxn ang="0">
                    <a:pos x="16" y="5"/>
                  </a:cxn>
                  <a:cxn ang="0">
                    <a:pos x="14" y="1"/>
                  </a:cxn>
                  <a:cxn ang="0">
                    <a:pos x="11" y="0"/>
                  </a:cxn>
                  <a:cxn ang="0">
                    <a:pos x="8" y="0"/>
                  </a:cxn>
                  <a:cxn ang="0">
                    <a:pos x="8" y="0"/>
                  </a:cxn>
                  <a:cxn ang="0">
                    <a:pos x="4" y="0"/>
                  </a:cxn>
                  <a:cxn ang="0">
                    <a:pos x="3" y="1"/>
                  </a:cxn>
                  <a:cxn ang="0">
                    <a:pos x="0" y="5"/>
                  </a:cxn>
                  <a:cxn ang="0">
                    <a:pos x="0" y="8"/>
                  </a:cxn>
                </a:cxnLst>
                <a:rect l="0" t="0" r="r" b="b"/>
                <a:pathLst>
                  <a:path w="18" h="16">
                    <a:moveTo>
                      <a:pt x="0" y="8"/>
                    </a:moveTo>
                    <a:lnTo>
                      <a:pt x="0" y="8"/>
                    </a:lnTo>
                    <a:lnTo>
                      <a:pt x="0" y="11"/>
                    </a:lnTo>
                    <a:lnTo>
                      <a:pt x="3" y="14"/>
                    </a:lnTo>
                    <a:lnTo>
                      <a:pt x="4" y="16"/>
                    </a:lnTo>
                    <a:lnTo>
                      <a:pt x="8" y="16"/>
                    </a:lnTo>
                    <a:lnTo>
                      <a:pt x="8" y="16"/>
                    </a:lnTo>
                    <a:lnTo>
                      <a:pt x="11" y="16"/>
                    </a:lnTo>
                    <a:lnTo>
                      <a:pt x="14" y="14"/>
                    </a:lnTo>
                    <a:lnTo>
                      <a:pt x="16" y="11"/>
                    </a:lnTo>
                    <a:lnTo>
                      <a:pt x="18" y="8"/>
                    </a:lnTo>
                    <a:lnTo>
                      <a:pt x="18" y="8"/>
                    </a:lnTo>
                    <a:lnTo>
                      <a:pt x="16" y="5"/>
                    </a:lnTo>
                    <a:lnTo>
                      <a:pt x="14" y="1"/>
                    </a:lnTo>
                    <a:lnTo>
                      <a:pt x="11" y="0"/>
                    </a:lnTo>
                    <a:lnTo>
                      <a:pt x="8" y="0"/>
                    </a:lnTo>
                    <a:lnTo>
                      <a:pt x="8" y="0"/>
                    </a:lnTo>
                    <a:lnTo>
                      <a:pt x="4" y="0"/>
                    </a:lnTo>
                    <a:lnTo>
                      <a:pt x="3" y="1"/>
                    </a:lnTo>
                    <a:lnTo>
                      <a:pt x="0" y="5"/>
                    </a:lnTo>
                    <a:lnTo>
                      <a:pt x="0" y="8"/>
                    </a:lnTo>
                    <a:close/>
                  </a:path>
                </a:pathLst>
              </a:custGeom>
              <a:solidFill>
                <a:srgbClr val="603813"/>
              </a:solidFill>
              <a:ln w="9525">
                <a:noFill/>
                <a:round/>
              </a:ln>
            </p:spPr>
            <p:txBody>
              <a:bodyPr vert="horz" wrap="square" lIns="91440" tIns="45720" rIns="91440" bIns="45720" numCol="1" anchor="t" anchorCtr="0" compatLnSpc="1"/>
              <a:lstStyle/>
              <a:p>
                <a:endParaRPr lang="en-US"/>
              </a:p>
            </p:txBody>
          </p:sp>
          <p:sp>
            <p:nvSpPr>
              <p:cNvPr id="174" name="Freeform 3560"/>
              <p:cNvSpPr/>
              <p:nvPr/>
            </p:nvSpPr>
            <p:spPr bwMode="auto">
              <a:xfrm>
                <a:off x="4783137" y="3568700"/>
                <a:ext cx="14288" cy="14288"/>
              </a:xfrm>
              <a:custGeom>
                <a:avLst/>
                <a:gdLst/>
                <a:ahLst/>
                <a:cxnLst>
                  <a:cxn ang="0">
                    <a:pos x="0" y="8"/>
                  </a:cxn>
                  <a:cxn ang="0">
                    <a:pos x="0" y="8"/>
                  </a:cxn>
                  <a:cxn ang="0">
                    <a:pos x="0" y="11"/>
                  </a:cxn>
                  <a:cxn ang="0">
                    <a:pos x="3" y="14"/>
                  </a:cxn>
                  <a:cxn ang="0">
                    <a:pos x="4" y="16"/>
                  </a:cxn>
                  <a:cxn ang="0">
                    <a:pos x="8" y="16"/>
                  </a:cxn>
                  <a:cxn ang="0">
                    <a:pos x="8" y="16"/>
                  </a:cxn>
                  <a:cxn ang="0">
                    <a:pos x="11" y="16"/>
                  </a:cxn>
                  <a:cxn ang="0">
                    <a:pos x="14" y="14"/>
                  </a:cxn>
                  <a:cxn ang="0">
                    <a:pos x="16" y="11"/>
                  </a:cxn>
                  <a:cxn ang="0">
                    <a:pos x="18" y="8"/>
                  </a:cxn>
                  <a:cxn ang="0">
                    <a:pos x="18" y="8"/>
                  </a:cxn>
                  <a:cxn ang="0">
                    <a:pos x="16" y="5"/>
                  </a:cxn>
                  <a:cxn ang="0">
                    <a:pos x="14" y="1"/>
                  </a:cxn>
                  <a:cxn ang="0">
                    <a:pos x="11" y="0"/>
                  </a:cxn>
                  <a:cxn ang="0">
                    <a:pos x="8" y="0"/>
                  </a:cxn>
                  <a:cxn ang="0">
                    <a:pos x="8" y="0"/>
                  </a:cxn>
                  <a:cxn ang="0">
                    <a:pos x="4" y="0"/>
                  </a:cxn>
                  <a:cxn ang="0">
                    <a:pos x="3" y="1"/>
                  </a:cxn>
                  <a:cxn ang="0">
                    <a:pos x="0" y="5"/>
                  </a:cxn>
                  <a:cxn ang="0">
                    <a:pos x="0" y="8"/>
                  </a:cxn>
                </a:cxnLst>
                <a:rect l="0" t="0" r="r" b="b"/>
                <a:pathLst>
                  <a:path w="18" h="16">
                    <a:moveTo>
                      <a:pt x="0" y="8"/>
                    </a:moveTo>
                    <a:lnTo>
                      <a:pt x="0" y="8"/>
                    </a:lnTo>
                    <a:lnTo>
                      <a:pt x="0" y="11"/>
                    </a:lnTo>
                    <a:lnTo>
                      <a:pt x="3" y="14"/>
                    </a:lnTo>
                    <a:lnTo>
                      <a:pt x="4" y="16"/>
                    </a:lnTo>
                    <a:lnTo>
                      <a:pt x="8" y="16"/>
                    </a:lnTo>
                    <a:lnTo>
                      <a:pt x="8" y="16"/>
                    </a:lnTo>
                    <a:lnTo>
                      <a:pt x="11" y="16"/>
                    </a:lnTo>
                    <a:lnTo>
                      <a:pt x="14" y="14"/>
                    </a:lnTo>
                    <a:lnTo>
                      <a:pt x="16" y="11"/>
                    </a:lnTo>
                    <a:lnTo>
                      <a:pt x="18" y="8"/>
                    </a:lnTo>
                    <a:lnTo>
                      <a:pt x="18" y="8"/>
                    </a:lnTo>
                    <a:lnTo>
                      <a:pt x="16" y="5"/>
                    </a:lnTo>
                    <a:lnTo>
                      <a:pt x="14" y="1"/>
                    </a:lnTo>
                    <a:lnTo>
                      <a:pt x="11" y="0"/>
                    </a:lnTo>
                    <a:lnTo>
                      <a:pt x="8" y="0"/>
                    </a:lnTo>
                    <a:lnTo>
                      <a:pt x="8" y="0"/>
                    </a:lnTo>
                    <a:lnTo>
                      <a:pt x="4" y="0"/>
                    </a:lnTo>
                    <a:lnTo>
                      <a:pt x="3" y="1"/>
                    </a:lnTo>
                    <a:lnTo>
                      <a:pt x="0" y="5"/>
                    </a:lnTo>
                    <a:lnTo>
                      <a:pt x="0" y="8"/>
                    </a:lnTo>
                  </a:path>
                </a:pathLst>
              </a:custGeom>
              <a:noFill/>
              <a:ln w="9525">
                <a:noFill/>
                <a:round/>
              </a:ln>
            </p:spPr>
            <p:txBody>
              <a:bodyPr vert="horz" wrap="square" lIns="91440" tIns="45720" rIns="91440" bIns="45720" numCol="1" anchor="t" anchorCtr="0" compatLnSpc="1"/>
              <a:lstStyle/>
              <a:p>
                <a:endParaRPr lang="en-US"/>
              </a:p>
            </p:txBody>
          </p:sp>
          <p:sp>
            <p:nvSpPr>
              <p:cNvPr id="175" name="Freeform 3561"/>
              <p:cNvSpPr/>
              <p:nvPr/>
            </p:nvSpPr>
            <p:spPr bwMode="auto">
              <a:xfrm>
                <a:off x="4792662" y="3587750"/>
                <a:ext cx="14288" cy="14288"/>
              </a:xfrm>
              <a:custGeom>
                <a:avLst/>
                <a:gdLst/>
                <a:ahLst/>
                <a:cxnLst>
                  <a:cxn ang="0">
                    <a:pos x="0" y="8"/>
                  </a:cxn>
                  <a:cxn ang="0">
                    <a:pos x="0" y="8"/>
                  </a:cxn>
                  <a:cxn ang="0">
                    <a:pos x="2" y="11"/>
                  </a:cxn>
                  <a:cxn ang="0">
                    <a:pos x="3" y="14"/>
                  </a:cxn>
                  <a:cxn ang="0">
                    <a:pos x="5" y="16"/>
                  </a:cxn>
                  <a:cxn ang="0">
                    <a:pos x="10" y="18"/>
                  </a:cxn>
                  <a:cxn ang="0">
                    <a:pos x="10" y="18"/>
                  </a:cxn>
                  <a:cxn ang="0">
                    <a:pos x="13" y="16"/>
                  </a:cxn>
                  <a:cxn ang="0">
                    <a:pos x="15" y="14"/>
                  </a:cxn>
                  <a:cxn ang="0">
                    <a:pos x="16" y="11"/>
                  </a:cxn>
                  <a:cxn ang="0">
                    <a:pos x="18" y="8"/>
                  </a:cxn>
                  <a:cxn ang="0">
                    <a:pos x="18" y="8"/>
                  </a:cxn>
                  <a:cxn ang="0">
                    <a:pos x="16" y="5"/>
                  </a:cxn>
                  <a:cxn ang="0">
                    <a:pos x="15" y="3"/>
                  </a:cxn>
                  <a:cxn ang="0">
                    <a:pos x="13" y="1"/>
                  </a:cxn>
                  <a:cxn ang="0">
                    <a:pos x="10" y="0"/>
                  </a:cxn>
                  <a:cxn ang="0">
                    <a:pos x="10" y="0"/>
                  </a:cxn>
                  <a:cxn ang="0">
                    <a:pos x="5" y="1"/>
                  </a:cxn>
                  <a:cxn ang="0">
                    <a:pos x="3" y="3"/>
                  </a:cxn>
                  <a:cxn ang="0">
                    <a:pos x="2" y="5"/>
                  </a:cxn>
                  <a:cxn ang="0">
                    <a:pos x="0" y="8"/>
                  </a:cxn>
                </a:cxnLst>
                <a:rect l="0" t="0" r="r" b="b"/>
                <a:pathLst>
                  <a:path w="18" h="18">
                    <a:moveTo>
                      <a:pt x="0" y="8"/>
                    </a:moveTo>
                    <a:lnTo>
                      <a:pt x="0" y="8"/>
                    </a:lnTo>
                    <a:lnTo>
                      <a:pt x="2" y="11"/>
                    </a:lnTo>
                    <a:lnTo>
                      <a:pt x="3" y="14"/>
                    </a:lnTo>
                    <a:lnTo>
                      <a:pt x="5" y="16"/>
                    </a:lnTo>
                    <a:lnTo>
                      <a:pt x="10" y="18"/>
                    </a:lnTo>
                    <a:lnTo>
                      <a:pt x="10" y="18"/>
                    </a:lnTo>
                    <a:lnTo>
                      <a:pt x="13" y="16"/>
                    </a:lnTo>
                    <a:lnTo>
                      <a:pt x="15" y="14"/>
                    </a:lnTo>
                    <a:lnTo>
                      <a:pt x="16" y="11"/>
                    </a:lnTo>
                    <a:lnTo>
                      <a:pt x="18" y="8"/>
                    </a:lnTo>
                    <a:lnTo>
                      <a:pt x="18" y="8"/>
                    </a:lnTo>
                    <a:lnTo>
                      <a:pt x="16" y="5"/>
                    </a:lnTo>
                    <a:lnTo>
                      <a:pt x="15" y="3"/>
                    </a:lnTo>
                    <a:lnTo>
                      <a:pt x="13" y="1"/>
                    </a:lnTo>
                    <a:lnTo>
                      <a:pt x="10" y="0"/>
                    </a:lnTo>
                    <a:lnTo>
                      <a:pt x="10" y="0"/>
                    </a:lnTo>
                    <a:lnTo>
                      <a:pt x="5" y="1"/>
                    </a:lnTo>
                    <a:lnTo>
                      <a:pt x="3" y="3"/>
                    </a:lnTo>
                    <a:lnTo>
                      <a:pt x="2" y="5"/>
                    </a:lnTo>
                    <a:lnTo>
                      <a:pt x="0" y="8"/>
                    </a:lnTo>
                    <a:close/>
                  </a:path>
                </a:pathLst>
              </a:custGeom>
              <a:solidFill>
                <a:srgbClr val="603813"/>
              </a:solidFill>
              <a:ln w="9525">
                <a:noFill/>
                <a:round/>
              </a:ln>
            </p:spPr>
            <p:txBody>
              <a:bodyPr vert="horz" wrap="square" lIns="91440" tIns="45720" rIns="91440" bIns="45720" numCol="1" anchor="t" anchorCtr="0" compatLnSpc="1"/>
              <a:lstStyle/>
              <a:p>
                <a:endParaRPr lang="en-US"/>
              </a:p>
            </p:txBody>
          </p:sp>
          <p:sp>
            <p:nvSpPr>
              <p:cNvPr id="176" name="Freeform 3562"/>
              <p:cNvSpPr/>
              <p:nvPr/>
            </p:nvSpPr>
            <p:spPr bwMode="auto">
              <a:xfrm>
                <a:off x="4792662" y="3587750"/>
                <a:ext cx="14288" cy="14288"/>
              </a:xfrm>
              <a:custGeom>
                <a:avLst/>
                <a:gdLst/>
                <a:ahLst/>
                <a:cxnLst>
                  <a:cxn ang="0">
                    <a:pos x="0" y="8"/>
                  </a:cxn>
                  <a:cxn ang="0">
                    <a:pos x="0" y="8"/>
                  </a:cxn>
                  <a:cxn ang="0">
                    <a:pos x="2" y="11"/>
                  </a:cxn>
                  <a:cxn ang="0">
                    <a:pos x="3" y="14"/>
                  </a:cxn>
                  <a:cxn ang="0">
                    <a:pos x="5" y="16"/>
                  </a:cxn>
                  <a:cxn ang="0">
                    <a:pos x="10" y="18"/>
                  </a:cxn>
                  <a:cxn ang="0">
                    <a:pos x="10" y="18"/>
                  </a:cxn>
                  <a:cxn ang="0">
                    <a:pos x="13" y="16"/>
                  </a:cxn>
                  <a:cxn ang="0">
                    <a:pos x="15" y="14"/>
                  </a:cxn>
                  <a:cxn ang="0">
                    <a:pos x="16" y="11"/>
                  </a:cxn>
                  <a:cxn ang="0">
                    <a:pos x="18" y="8"/>
                  </a:cxn>
                  <a:cxn ang="0">
                    <a:pos x="18" y="8"/>
                  </a:cxn>
                  <a:cxn ang="0">
                    <a:pos x="16" y="5"/>
                  </a:cxn>
                  <a:cxn ang="0">
                    <a:pos x="15" y="3"/>
                  </a:cxn>
                  <a:cxn ang="0">
                    <a:pos x="13" y="1"/>
                  </a:cxn>
                  <a:cxn ang="0">
                    <a:pos x="10" y="0"/>
                  </a:cxn>
                  <a:cxn ang="0">
                    <a:pos x="10" y="0"/>
                  </a:cxn>
                  <a:cxn ang="0">
                    <a:pos x="5" y="1"/>
                  </a:cxn>
                  <a:cxn ang="0">
                    <a:pos x="3" y="3"/>
                  </a:cxn>
                  <a:cxn ang="0">
                    <a:pos x="2" y="5"/>
                  </a:cxn>
                  <a:cxn ang="0">
                    <a:pos x="0" y="8"/>
                  </a:cxn>
                </a:cxnLst>
                <a:rect l="0" t="0" r="r" b="b"/>
                <a:pathLst>
                  <a:path w="18" h="18">
                    <a:moveTo>
                      <a:pt x="0" y="8"/>
                    </a:moveTo>
                    <a:lnTo>
                      <a:pt x="0" y="8"/>
                    </a:lnTo>
                    <a:lnTo>
                      <a:pt x="2" y="11"/>
                    </a:lnTo>
                    <a:lnTo>
                      <a:pt x="3" y="14"/>
                    </a:lnTo>
                    <a:lnTo>
                      <a:pt x="5" y="16"/>
                    </a:lnTo>
                    <a:lnTo>
                      <a:pt x="10" y="18"/>
                    </a:lnTo>
                    <a:lnTo>
                      <a:pt x="10" y="18"/>
                    </a:lnTo>
                    <a:lnTo>
                      <a:pt x="13" y="16"/>
                    </a:lnTo>
                    <a:lnTo>
                      <a:pt x="15" y="14"/>
                    </a:lnTo>
                    <a:lnTo>
                      <a:pt x="16" y="11"/>
                    </a:lnTo>
                    <a:lnTo>
                      <a:pt x="18" y="8"/>
                    </a:lnTo>
                    <a:lnTo>
                      <a:pt x="18" y="8"/>
                    </a:lnTo>
                    <a:lnTo>
                      <a:pt x="16" y="5"/>
                    </a:lnTo>
                    <a:lnTo>
                      <a:pt x="15" y="3"/>
                    </a:lnTo>
                    <a:lnTo>
                      <a:pt x="13" y="1"/>
                    </a:lnTo>
                    <a:lnTo>
                      <a:pt x="10" y="0"/>
                    </a:lnTo>
                    <a:lnTo>
                      <a:pt x="10" y="0"/>
                    </a:lnTo>
                    <a:lnTo>
                      <a:pt x="5" y="1"/>
                    </a:lnTo>
                    <a:lnTo>
                      <a:pt x="3" y="3"/>
                    </a:lnTo>
                    <a:lnTo>
                      <a:pt x="2" y="5"/>
                    </a:lnTo>
                    <a:lnTo>
                      <a:pt x="0" y="8"/>
                    </a:lnTo>
                  </a:path>
                </a:pathLst>
              </a:custGeom>
              <a:noFill/>
              <a:ln w="9525">
                <a:noFill/>
                <a:round/>
              </a:ln>
            </p:spPr>
            <p:txBody>
              <a:bodyPr vert="horz" wrap="square" lIns="91440" tIns="45720" rIns="91440" bIns="45720" numCol="1" anchor="t" anchorCtr="0" compatLnSpc="1"/>
              <a:lstStyle/>
              <a:p>
                <a:endParaRPr lang="en-US"/>
              </a:p>
            </p:txBody>
          </p:sp>
          <p:sp>
            <p:nvSpPr>
              <p:cNvPr id="177" name="Freeform 3563"/>
              <p:cNvSpPr/>
              <p:nvPr/>
            </p:nvSpPr>
            <p:spPr bwMode="auto">
              <a:xfrm>
                <a:off x="4845049" y="3638550"/>
                <a:ext cx="19050" cy="19050"/>
              </a:xfrm>
              <a:custGeom>
                <a:avLst/>
                <a:gdLst/>
                <a:ahLst/>
                <a:cxnLst>
                  <a:cxn ang="0">
                    <a:pos x="2" y="5"/>
                  </a:cxn>
                  <a:cxn ang="0">
                    <a:pos x="2" y="5"/>
                  </a:cxn>
                  <a:cxn ang="0">
                    <a:pos x="0" y="10"/>
                  </a:cxn>
                  <a:cxn ang="0">
                    <a:pos x="0" y="13"/>
                  </a:cxn>
                  <a:cxn ang="0">
                    <a:pos x="2" y="18"/>
                  </a:cxn>
                  <a:cxn ang="0">
                    <a:pos x="7" y="21"/>
                  </a:cxn>
                  <a:cxn ang="0">
                    <a:pos x="7" y="21"/>
                  </a:cxn>
                  <a:cxn ang="0">
                    <a:pos x="10" y="23"/>
                  </a:cxn>
                  <a:cxn ang="0">
                    <a:pos x="15" y="23"/>
                  </a:cxn>
                  <a:cxn ang="0">
                    <a:pos x="20" y="21"/>
                  </a:cxn>
                  <a:cxn ang="0">
                    <a:pos x="23" y="18"/>
                  </a:cxn>
                  <a:cxn ang="0">
                    <a:pos x="23" y="18"/>
                  </a:cxn>
                  <a:cxn ang="0">
                    <a:pos x="25" y="13"/>
                  </a:cxn>
                  <a:cxn ang="0">
                    <a:pos x="25" y="10"/>
                  </a:cxn>
                  <a:cxn ang="0">
                    <a:pos x="23" y="5"/>
                  </a:cxn>
                  <a:cxn ang="0">
                    <a:pos x="20" y="1"/>
                  </a:cxn>
                  <a:cxn ang="0">
                    <a:pos x="20" y="1"/>
                  </a:cxn>
                  <a:cxn ang="0">
                    <a:pos x="15" y="0"/>
                  </a:cxn>
                  <a:cxn ang="0">
                    <a:pos x="10" y="0"/>
                  </a:cxn>
                  <a:cxn ang="0">
                    <a:pos x="7" y="1"/>
                  </a:cxn>
                  <a:cxn ang="0">
                    <a:pos x="2" y="5"/>
                  </a:cxn>
                </a:cxnLst>
                <a:rect l="0" t="0" r="r" b="b"/>
                <a:pathLst>
                  <a:path w="25" h="23">
                    <a:moveTo>
                      <a:pt x="2" y="5"/>
                    </a:moveTo>
                    <a:lnTo>
                      <a:pt x="2" y="5"/>
                    </a:lnTo>
                    <a:lnTo>
                      <a:pt x="0" y="10"/>
                    </a:lnTo>
                    <a:lnTo>
                      <a:pt x="0" y="13"/>
                    </a:lnTo>
                    <a:lnTo>
                      <a:pt x="2" y="18"/>
                    </a:lnTo>
                    <a:lnTo>
                      <a:pt x="7" y="21"/>
                    </a:lnTo>
                    <a:lnTo>
                      <a:pt x="7" y="21"/>
                    </a:lnTo>
                    <a:lnTo>
                      <a:pt x="10" y="23"/>
                    </a:lnTo>
                    <a:lnTo>
                      <a:pt x="15" y="23"/>
                    </a:lnTo>
                    <a:lnTo>
                      <a:pt x="20" y="21"/>
                    </a:lnTo>
                    <a:lnTo>
                      <a:pt x="23" y="18"/>
                    </a:lnTo>
                    <a:lnTo>
                      <a:pt x="23" y="18"/>
                    </a:lnTo>
                    <a:lnTo>
                      <a:pt x="25" y="13"/>
                    </a:lnTo>
                    <a:lnTo>
                      <a:pt x="25" y="10"/>
                    </a:lnTo>
                    <a:lnTo>
                      <a:pt x="23" y="5"/>
                    </a:lnTo>
                    <a:lnTo>
                      <a:pt x="20" y="1"/>
                    </a:lnTo>
                    <a:lnTo>
                      <a:pt x="20" y="1"/>
                    </a:lnTo>
                    <a:lnTo>
                      <a:pt x="15" y="0"/>
                    </a:lnTo>
                    <a:lnTo>
                      <a:pt x="10" y="0"/>
                    </a:lnTo>
                    <a:lnTo>
                      <a:pt x="7" y="1"/>
                    </a:lnTo>
                    <a:lnTo>
                      <a:pt x="2" y="5"/>
                    </a:lnTo>
                    <a:close/>
                  </a:path>
                </a:pathLst>
              </a:custGeom>
              <a:solidFill>
                <a:srgbClr val="603813"/>
              </a:solidFill>
              <a:ln w="9525">
                <a:noFill/>
                <a:round/>
              </a:ln>
            </p:spPr>
            <p:txBody>
              <a:bodyPr vert="horz" wrap="square" lIns="91440" tIns="45720" rIns="91440" bIns="45720" numCol="1" anchor="t" anchorCtr="0" compatLnSpc="1"/>
              <a:lstStyle/>
              <a:p>
                <a:endParaRPr lang="en-US"/>
              </a:p>
            </p:txBody>
          </p:sp>
          <p:sp>
            <p:nvSpPr>
              <p:cNvPr id="178" name="Freeform 3564"/>
              <p:cNvSpPr/>
              <p:nvPr/>
            </p:nvSpPr>
            <p:spPr bwMode="auto">
              <a:xfrm>
                <a:off x="4845049" y="3638550"/>
                <a:ext cx="19050" cy="19050"/>
              </a:xfrm>
              <a:custGeom>
                <a:avLst/>
                <a:gdLst/>
                <a:ahLst/>
                <a:cxnLst>
                  <a:cxn ang="0">
                    <a:pos x="2" y="5"/>
                  </a:cxn>
                  <a:cxn ang="0">
                    <a:pos x="2" y="5"/>
                  </a:cxn>
                  <a:cxn ang="0">
                    <a:pos x="0" y="10"/>
                  </a:cxn>
                  <a:cxn ang="0">
                    <a:pos x="0" y="13"/>
                  </a:cxn>
                  <a:cxn ang="0">
                    <a:pos x="2" y="18"/>
                  </a:cxn>
                  <a:cxn ang="0">
                    <a:pos x="7" y="21"/>
                  </a:cxn>
                  <a:cxn ang="0">
                    <a:pos x="7" y="21"/>
                  </a:cxn>
                  <a:cxn ang="0">
                    <a:pos x="10" y="23"/>
                  </a:cxn>
                  <a:cxn ang="0">
                    <a:pos x="15" y="23"/>
                  </a:cxn>
                  <a:cxn ang="0">
                    <a:pos x="20" y="21"/>
                  </a:cxn>
                  <a:cxn ang="0">
                    <a:pos x="23" y="18"/>
                  </a:cxn>
                  <a:cxn ang="0">
                    <a:pos x="23" y="18"/>
                  </a:cxn>
                  <a:cxn ang="0">
                    <a:pos x="25" y="13"/>
                  </a:cxn>
                  <a:cxn ang="0">
                    <a:pos x="25" y="10"/>
                  </a:cxn>
                  <a:cxn ang="0">
                    <a:pos x="23" y="5"/>
                  </a:cxn>
                  <a:cxn ang="0">
                    <a:pos x="20" y="1"/>
                  </a:cxn>
                  <a:cxn ang="0">
                    <a:pos x="20" y="1"/>
                  </a:cxn>
                  <a:cxn ang="0">
                    <a:pos x="15" y="0"/>
                  </a:cxn>
                  <a:cxn ang="0">
                    <a:pos x="10" y="0"/>
                  </a:cxn>
                  <a:cxn ang="0">
                    <a:pos x="7" y="1"/>
                  </a:cxn>
                  <a:cxn ang="0">
                    <a:pos x="2" y="5"/>
                  </a:cxn>
                </a:cxnLst>
                <a:rect l="0" t="0" r="r" b="b"/>
                <a:pathLst>
                  <a:path w="25" h="23">
                    <a:moveTo>
                      <a:pt x="2" y="5"/>
                    </a:moveTo>
                    <a:lnTo>
                      <a:pt x="2" y="5"/>
                    </a:lnTo>
                    <a:lnTo>
                      <a:pt x="0" y="10"/>
                    </a:lnTo>
                    <a:lnTo>
                      <a:pt x="0" y="13"/>
                    </a:lnTo>
                    <a:lnTo>
                      <a:pt x="2" y="18"/>
                    </a:lnTo>
                    <a:lnTo>
                      <a:pt x="7" y="21"/>
                    </a:lnTo>
                    <a:lnTo>
                      <a:pt x="7" y="21"/>
                    </a:lnTo>
                    <a:lnTo>
                      <a:pt x="10" y="23"/>
                    </a:lnTo>
                    <a:lnTo>
                      <a:pt x="15" y="23"/>
                    </a:lnTo>
                    <a:lnTo>
                      <a:pt x="20" y="21"/>
                    </a:lnTo>
                    <a:lnTo>
                      <a:pt x="23" y="18"/>
                    </a:lnTo>
                    <a:lnTo>
                      <a:pt x="23" y="18"/>
                    </a:lnTo>
                    <a:lnTo>
                      <a:pt x="25" y="13"/>
                    </a:lnTo>
                    <a:lnTo>
                      <a:pt x="25" y="10"/>
                    </a:lnTo>
                    <a:lnTo>
                      <a:pt x="23" y="5"/>
                    </a:lnTo>
                    <a:lnTo>
                      <a:pt x="20" y="1"/>
                    </a:lnTo>
                    <a:lnTo>
                      <a:pt x="20" y="1"/>
                    </a:lnTo>
                    <a:lnTo>
                      <a:pt x="15" y="0"/>
                    </a:lnTo>
                    <a:lnTo>
                      <a:pt x="10" y="0"/>
                    </a:lnTo>
                    <a:lnTo>
                      <a:pt x="7" y="1"/>
                    </a:lnTo>
                    <a:lnTo>
                      <a:pt x="2" y="5"/>
                    </a:lnTo>
                  </a:path>
                </a:pathLst>
              </a:custGeom>
              <a:noFill/>
              <a:ln w="9525">
                <a:noFill/>
                <a:round/>
              </a:ln>
            </p:spPr>
            <p:txBody>
              <a:bodyPr vert="horz" wrap="square" lIns="91440" tIns="45720" rIns="91440" bIns="45720" numCol="1" anchor="t" anchorCtr="0" compatLnSpc="1"/>
              <a:lstStyle/>
              <a:p>
                <a:endParaRPr lang="en-US"/>
              </a:p>
            </p:txBody>
          </p:sp>
          <p:sp>
            <p:nvSpPr>
              <p:cNvPr id="179" name="Freeform 3565"/>
              <p:cNvSpPr/>
              <p:nvPr/>
            </p:nvSpPr>
            <p:spPr bwMode="auto">
              <a:xfrm>
                <a:off x="4860924" y="3700462"/>
                <a:ext cx="19050" cy="17463"/>
              </a:xfrm>
              <a:custGeom>
                <a:avLst/>
                <a:gdLst/>
                <a:ahLst/>
                <a:cxnLst>
                  <a:cxn ang="0">
                    <a:pos x="2" y="5"/>
                  </a:cxn>
                  <a:cxn ang="0">
                    <a:pos x="2" y="5"/>
                  </a:cxn>
                  <a:cxn ang="0">
                    <a:pos x="0" y="10"/>
                  </a:cxn>
                  <a:cxn ang="0">
                    <a:pos x="0" y="15"/>
                  </a:cxn>
                  <a:cxn ang="0">
                    <a:pos x="2" y="18"/>
                  </a:cxn>
                  <a:cxn ang="0">
                    <a:pos x="5" y="21"/>
                  </a:cxn>
                  <a:cxn ang="0">
                    <a:pos x="5" y="21"/>
                  </a:cxn>
                  <a:cxn ang="0">
                    <a:pos x="8" y="23"/>
                  </a:cxn>
                  <a:cxn ang="0">
                    <a:pos x="13" y="23"/>
                  </a:cxn>
                  <a:cxn ang="0">
                    <a:pos x="18" y="21"/>
                  </a:cxn>
                  <a:cxn ang="0">
                    <a:pos x="22" y="18"/>
                  </a:cxn>
                  <a:cxn ang="0">
                    <a:pos x="22" y="18"/>
                  </a:cxn>
                  <a:cxn ang="0">
                    <a:pos x="23" y="13"/>
                  </a:cxn>
                  <a:cxn ang="0">
                    <a:pos x="23" y="10"/>
                  </a:cxn>
                  <a:cxn ang="0">
                    <a:pos x="22" y="5"/>
                  </a:cxn>
                  <a:cxn ang="0">
                    <a:pos x="18" y="2"/>
                  </a:cxn>
                  <a:cxn ang="0">
                    <a:pos x="18" y="2"/>
                  </a:cxn>
                  <a:cxn ang="0">
                    <a:pos x="13" y="0"/>
                  </a:cxn>
                  <a:cxn ang="0">
                    <a:pos x="8" y="0"/>
                  </a:cxn>
                  <a:cxn ang="0">
                    <a:pos x="5" y="2"/>
                  </a:cxn>
                  <a:cxn ang="0">
                    <a:pos x="2" y="5"/>
                  </a:cxn>
                </a:cxnLst>
                <a:rect l="0" t="0" r="r" b="b"/>
                <a:pathLst>
                  <a:path w="23" h="23">
                    <a:moveTo>
                      <a:pt x="2" y="5"/>
                    </a:moveTo>
                    <a:lnTo>
                      <a:pt x="2" y="5"/>
                    </a:lnTo>
                    <a:lnTo>
                      <a:pt x="0" y="10"/>
                    </a:lnTo>
                    <a:lnTo>
                      <a:pt x="0" y="15"/>
                    </a:lnTo>
                    <a:lnTo>
                      <a:pt x="2" y="18"/>
                    </a:lnTo>
                    <a:lnTo>
                      <a:pt x="5" y="21"/>
                    </a:lnTo>
                    <a:lnTo>
                      <a:pt x="5" y="21"/>
                    </a:lnTo>
                    <a:lnTo>
                      <a:pt x="8" y="23"/>
                    </a:lnTo>
                    <a:lnTo>
                      <a:pt x="13" y="23"/>
                    </a:lnTo>
                    <a:lnTo>
                      <a:pt x="18" y="21"/>
                    </a:lnTo>
                    <a:lnTo>
                      <a:pt x="22" y="18"/>
                    </a:lnTo>
                    <a:lnTo>
                      <a:pt x="22" y="18"/>
                    </a:lnTo>
                    <a:lnTo>
                      <a:pt x="23" y="13"/>
                    </a:lnTo>
                    <a:lnTo>
                      <a:pt x="23" y="10"/>
                    </a:lnTo>
                    <a:lnTo>
                      <a:pt x="22" y="5"/>
                    </a:lnTo>
                    <a:lnTo>
                      <a:pt x="18" y="2"/>
                    </a:lnTo>
                    <a:lnTo>
                      <a:pt x="18" y="2"/>
                    </a:lnTo>
                    <a:lnTo>
                      <a:pt x="13" y="0"/>
                    </a:lnTo>
                    <a:lnTo>
                      <a:pt x="8" y="0"/>
                    </a:lnTo>
                    <a:lnTo>
                      <a:pt x="5" y="2"/>
                    </a:lnTo>
                    <a:lnTo>
                      <a:pt x="2" y="5"/>
                    </a:lnTo>
                    <a:close/>
                  </a:path>
                </a:pathLst>
              </a:custGeom>
              <a:solidFill>
                <a:srgbClr val="603813"/>
              </a:solidFill>
              <a:ln w="9525">
                <a:noFill/>
                <a:round/>
              </a:ln>
            </p:spPr>
            <p:txBody>
              <a:bodyPr vert="horz" wrap="square" lIns="91440" tIns="45720" rIns="91440" bIns="45720" numCol="1" anchor="t" anchorCtr="0" compatLnSpc="1"/>
              <a:lstStyle/>
              <a:p>
                <a:endParaRPr lang="en-US"/>
              </a:p>
            </p:txBody>
          </p:sp>
          <p:sp>
            <p:nvSpPr>
              <p:cNvPr id="180" name="Freeform 3566"/>
              <p:cNvSpPr/>
              <p:nvPr/>
            </p:nvSpPr>
            <p:spPr bwMode="auto">
              <a:xfrm>
                <a:off x="4860924" y="3700462"/>
                <a:ext cx="19050" cy="17463"/>
              </a:xfrm>
              <a:custGeom>
                <a:avLst/>
                <a:gdLst/>
                <a:ahLst/>
                <a:cxnLst>
                  <a:cxn ang="0">
                    <a:pos x="2" y="5"/>
                  </a:cxn>
                  <a:cxn ang="0">
                    <a:pos x="2" y="5"/>
                  </a:cxn>
                  <a:cxn ang="0">
                    <a:pos x="0" y="10"/>
                  </a:cxn>
                  <a:cxn ang="0">
                    <a:pos x="0" y="15"/>
                  </a:cxn>
                  <a:cxn ang="0">
                    <a:pos x="2" y="18"/>
                  </a:cxn>
                  <a:cxn ang="0">
                    <a:pos x="5" y="21"/>
                  </a:cxn>
                  <a:cxn ang="0">
                    <a:pos x="5" y="21"/>
                  </a:cxn>
                  <a:cxn ang="0">
                    <a:pos x="8" y="23"/>
                  </a:cxn>
                  <a:cxn ang="0">
                    <a:pos x="13" y="23"/>
                  </a:cxn>
                  <a:cxn ang="0">
                    <a:pos x="18" y="21"/>
                  </a:cxn>
                  <a:cxn ang="0">
                    <a:pos x="22" y="18"/>
                  </a:cxn>
                  <a:cxn ang="0">
                    <a:pos x="22" y="18"/>
                  </a:cxn>
                  <a:cxn ang="0">
                    <a:pos x="23" y="13"/>
                  </a:cxn>
                  <a:cxn ang="0">
                    <a:pos x="23" y="10"/>
                  </a:cxn>
                  <a:cxn ang="0">
                    <a:pos x="22" y="5"/>
                  </a:cxn>
                  <a:cxn ang="0">
                    <a:pos x="18" y="2"/>
                  </a:cxn>
                  <a:cxn ang="0">
                    <a:pos x="18" y="2"/>
                  </a:cxn>
                  <a:cxn ang="0">
                    <a:pos x="13" y="0"/>
                  </a:cxn>
                  <a:cxn ang="0">
                    <a:pos x="8" y="0"/>
                  </a:cxn>
                  <a:cxn ang="0">
                    <a:pos x="5" y="2"/>
                  </a:cxn>
                  <a:cxn ang="0">
                    <a:pos x="2" y="5"/>
                  </a:cxn>
                </a:cxnLst>
                <a:rect l="0" t="0" r="r" b="b"/>
                <a:pathLst>
                  <a:path w="23" h="23">
                    <a:moveTo>
                      <a:pt x="2" y="5"/>
                    </a:moveTo>
                    <a:lnTo>
                      <a:pt x="2" y="5"/>
                    </a:lnTo>
                    <a:lnTo>
                      <a:pt x="0" y="10"/>
                    </a:lnTo>
                    <a:lnTo>
                      <a:pt x="0" y="15"/>
                    </a:lnTo>
                    <a:lnTo>
                      <a:pt x="2" y="18"/>
                    </a:lnTo>
                    <a:lnTo>
                      <a:pt x="5" y="21"/>
                    </a:lnTo>
                    <a:lnTo>
                      <a:pt x="5" y="21"/>
                    </a:lnTo>
                    <a:lnTo>
                      <a:pt x="8" y="23"/>
                    </a:lnTo>
                    <a:lnTo>
                      <a:pt x="13" y="23"/>
                    </a:lnTo>
                    <a:lnTo>
                      <a:pt x="18" y="21"/>
                    </a:lnTo>
                    <a:lnTo>
                      <a:pt x="22" y="18"/>
                    </a:lnTo>
                    <a:lnTo>
                      <a:pt x="22" y="18"/>
                    </a:lnTo>
                    <a:lnTo>
                      <a:pt x="23" y="13"/>
                    </a:lnTo>
                    <a:lnTo>
                      <a:pt x="23" y="10"/>
                    </a:lnTo>
                    <a:lnTo>
                      <a:pt x="22" y="5"/>
                    </a:lnTo>
                    <a:lnTo>
                      <a:pt x="18" y="2"/>
                    </a:lnTo>
                    <a:lnTo>
                      <a:pt x="18" y="2"/>
                    </a:lnTo>
                    <a:lnTo>
                      <a:pt x="13" y="0"/>
                    </a:lnTo>
                    <a:lnTo>
                      <a:pt x="8" y="0"/>
                    </a:lnTo>
                    <a:lnTo>
                      <a:pt x="5" y="2"/>
                    </a:lnTo>
                    <a:lnTo>
                      <a:pt x="2" y="5"/>
                    </a:lnTo>
                  </a:path>
                </a:pathLst>
              </a:custGeom>
              <a:noFill/>
              <a:ln w="9525">
                <a:noFill/>
                <a:round/>
              </a:ln>
            </p:spPr>
            <p:txBody>
              <a:bodyPr vert="horz" wrap="square" lIns="91440" tIns="45720" rIns="91440" bIns="45720" numCol="1" anchor="t" anchorCtr="0" compatLnSpc="1"/>
              <a:lstStyle/>
              <a:p>
                <a:endParaRPr lang="en-US"/>
              </a:p>
            </p:txBody>
          </p:sp>
          <p:sp>
            <p:nvSpPr>
              <p:cNvPr id="181" name="Freeform 3567"/>
              <p:cNvSpPr/>
              <p:nvPr/>
            </p:nvSpPr>
            <p:spPr bwMode="auto">
              <a:xfrm>
                <a:off x="4830762" y="3624262"/>
                <a:ext cx="14288" cy="12700"/>
              </a:xfrm>
              <a:custGeom>
                <a:avLst/>
                <a:gdLst/>
                <a:ahLst/>
                <a:cxnLst>
                  <a:cxn ang="0">
                    <a:pos x="2" y="3"/>
                  </a:cxn>
                  <a:cxn ang="0">
                    <a:pos x="2" y="3"/>
                  </a:cxn>
                  <a:cxn ang="0">
                    <a:pos x="0" y="7"/>
                  </a:cxn>
                  <a:cxn ang="0">
                    <a:pos x="0" y="10"/>
                  </a:cxn>
                  <a:cxn ang="0">
                    <a:pos x="2" y="13"/>
                  </a:cxn>
                  <a:cxn ang="0">
                    <a:pos x="5" y="15"/>
                  </a:cxn>
                  <a:cxn ang="0">
                    <a:pos x="5" y="15"/>
                  </a:cxn>
                  <a:cxn ang="0">
                    <a:pos x="8" y="17"/>
                  </a:cxn>
                  <a:cxn ang="0">
                    <a:pos x="11" y="17"/>
                  </a:cxn>
                  <a:cxn ang="0">
                    <a:pos x="13" y="15"/>
                  </a:cxn>
                  <a:cxn ang="0">
                    <a:pos x="16" y="13"/>
                  </a:cxn>
                  <a:cxn ang="0">
                    <a:pos x="16" y="13"/>
                  </a:cxn>
                  <a:cxn ang="0">
                    <a:pos x="18" y="10"/>
                  </a:cxn>
                  <a:cxn ang="0">
                    <a:pos x="18" y="7"/>
                  </a:cxn>
                  <a:cxn ang="0">
                    <a:pos x="16" y="3"/>
                  </a:cxn>
                  <a:cxn ang="0">
                    <a:pos x="13" y="2"/>
                  </a:cxn>
                  <a:cxn ang="0">
                    <a:pos x="13" y="2"/>
                  </a:cxn>
                  <a:cxn ang="0">
                    <a:pos x="11" y="0"/>
                  </a:cxn>
                  <a:cxn ang="0">
                    <a:pos x="8" y="0"/>
                  </a:cxn>
                  <a:cxn ang="0">
                    <a:pos x="5" y="2"/>
                  </a:cxn>
                  <a:cxn ang="0">
                    <a:pos x="2" y="3"/>
                  </a:cxn>
                </a:cxnLst>
                <a:rect l="0" t="0" r="r" b="b"/>
                <a:pathLst>
                  <a:path w="18" h="17">
                    <a:moveTo>
                      <a:pt x="2" y="3"/>
                    </a:moveTo>
                    <a:lnTo>
                      <a:pt x="2" y="3"/>
                    </a:lnTo>
                    <a:lnTo>
                      <a:pt x="0" y="7"/>
                    </a:lnTo>
                    <a:lnTo>
                      <a:pt x="0" y="10"/>
                    </a:lnTo>
                    <a:lnTo>
                      <a:pt x="2" y="13"/>
                    </a:lnTo>
                    <a:lnTo>
                      <a:pt x="5" y="15"/>
                    </a:lnTo>
                    <a:lnTo>
                      <a:pt x="5" y="15"/>
                    </a:lnTo>
                    <a:lnTo>
                      <a:pt x="8" y="17"/>
                    </a:lnTo>
                    <a:lnTo>
                      <a:pt x="11" y="17"/>
                    </a:lnTo>
                    <a:lnTo>
                      <a:pt x="13" y="15"/>
                    </a:lnTo>
                    <a:lnTo>
                      <a:pt x="16" y="13"/>
                    </a:lnTo>
                    <a:lnTo>
                      <a:pt x="16" y="13"/>
                    </a:lnTo>
                    <a:lnTo>
                      <a:pt x="18" y="10"/>
                    </a:lnTo>
                    <a:lnTo>
                      <a:pt x="18" y="7"/>
                    </a:lnTo>
                    <a:lnTo>
                      <a:pt x="16" y="3"/>
                    </a:lnTo>
                    <a:lnTo>
                      <a:pt x="13" y="2"/>
                    </a:lnTo>
                    <a:lnTo>
                      <a:pt x="13" y="2"/>
                    </a:lnTo>
                    <a:lnTo>
                      <a:pt x="11" y="0"/>
                    </a:lnTo>
                    <a:lnTo>
                      <a:pt x="8" y="0"/>
                    </a:lnTo>
                    <a:lnTo>
                      <a:pt x="5" y="2"/>
                    </a:lnTo>
                    <a:lnTo>
                      <a:pt x="2" y="3"/>
                    </a:lnTo>
                    <a:close/>
                  </a:path>
                </a:pathLst>
              </a:custGeom>
              <a:solidFill>
                <a:srgbClr val="603813"/>
              </a:solidFill>
              <a:ln w="9525">
                <a:noFill/>
                <a:round/>
              </a:ln>
            </p:spPr>
            <p:txBody>
              <a:bodyPr vert="horz" wrap="square" lIns="91440" tIns="45720" rIns="91440" bIns="45720" numCol="1" anchor="t" anchorCtr="0" compatLnSpc="1"/>
              <a:lstStyle/>
              <a:p>
                <a:endParaRPr lang="en-US"/>
              </a:p>
            </p:txBody>
          </p:sp>
          <p:sp>
            <p:nvSpPr>
              <p:cNvPr id="182" name="Freeform 3568"/>
              <p:cNvSpPr/>
              <p:nvPr/>
            </p:nvSpPr>
            <p:spPr bwMode="auto">
              <a:xfrm>
                <a:off x="4830762" y="3624262"/>
                <a:ext cx="14288" cy="12700"/>
              </a:xfrm>
              <a:custGeom>
                <a:avLst/>
                <a:gdLst/>
                <a:ahLst/>
                <a:cxnLst>
                  <a:cxn ang="0">
                    <a:pos x="2" y="3"/>
                  </a:cxn>
                  <a:cxn ang="0">
                    <a:pos x="2" y="3"/>
                  </a:cxn>
                  <a:cxn ang="0">
                    <a:pos x="0" y="7"/>
                  </a:cxn>
                  <a:cxn ang="0">
                    <a:pos x="0" y="10"/>
                  </a:cxn>
                  <a:cxn ang="0">
                    <a:pos x="2" y="13"/>
                  </a:cxn>
                  <a:cxn ang="0">
                    <a:pos x="5" y="15"/>
                  </a:cxn>
                  <a:cxn ang="0">
                    <a:pos x="5" y="15"/>
                  </a:cxn>
                  <a:cxn ang="0">
                    <a:pos x="8" y="17"/>
                  </a:cxn>
                  <a:cxn ang="0">
                    <a:pos x="11" y="17"/>
                  </a:cxn>
                  <a:cxn ang="0">
                    <a:pos x="13" y="15"/>
                  </a:cxn>
                  <a:cxn ang="0">
                    <a:pos x="16" y="13"/>
                  </a:cxn>
                  <a:cxn ang="0">
                    <a:pos x="16" y="13"/>
                  </a:cxn>
                  <a:cxn ang="0">
                    <a:pos x="18" y="10"/>
                  </a:cxn>
                  <a:cxn ang="0">
                    <a:pos x="18" y="7"/>
                  </a:cxn>
                  <a:cxn ang="0">
                    <a:pos x="16" y="3"/>
                  </a:cxn>
                  <a:cxn ang="0">
                    <a:pos x="13" y="2"/>
                  </a:cxn>
                  <a:cxn ang="0">
                    <a:pos x="13" y="2"/>
                  </a:cxn>
                  <a:cxn ang="0">
                    <a:pos x="11" y="0"/>
                  </a:cxn>
                  <a:cxn ang="0">
                    <a:pos x="8" y="0"/>
                  </a:cxn>
                  <a:cxn ang="0">
                    <a:pos x="5" y="2"/>
                  </a:cxn>
                  <a:cxn ang="0">
                    <a:pos x="2" y="3"/>
                  </a:cxn>
                </a:cxnLst>
                <a:rect l="0" t="0" r="r" b="b"/>
                <a:pathLst>
                  <a:path w="18" h="17">
                    <a:moveTo>
                      <a:pt x="2" y="3"/>
                    </a:moveTo>
                    <a:lnTo>
                      <a:pt x="2" y="3"/>
                    </a:lnTo>
                    <a:lnTo>
                      <a:pt x="0" y="7"/>
                    </a:lnTo>
                    <a:lnTo>
                      <a:pt x="0" y="10"/>
                    </a:lnTo>
                    <a:lnTo>
                      <a:pt x="2" y="13"/>
                    </a:lnTo>
                    <a:lnTo>
                      <a:pt x="5" y="15"/>
                    </a:lnTo>
                    <a:lnTo>
                      <a:pt x="5" y="15"/>
                    </a:lnTo>
                    <a:lnTo>
                      <a:pt x="8" y="17"/>
                    </a:lnTo>
                    <a:lnTo>
                      <a:pt x="11" y="17"/>
                    </a:lnTo>
                    <a:lnTo>
                      <a:pt x="13" y="15"/>
                    </a:lnTo>
                    <a:lnTo>
                      <a:pt x="16" y="13"/>
                    </a:lnTo>
                    <a:lnTo>
                      <a:pt x="16" y="13"/>
                    </a:lnTo>
                    <a:lnTo>
                      <a:pt x="18" y="10"/>
                    </a:lnTo>
                    <a:lnTo>
                      <a:pt x="18" y="7"/>
                    </a:lnTo>
                    <a:lnTo>
                      <a:pt x="16" y="3"/>
                    </a:lnTo>
                    <a:lnTo>
                      <a:pt x="13" y="2"/>
                    </a:lnTo>
                    <a:lnTo>
                      <a:pt x="13" y="2"/>
                    </a:lnTo>
                    <a:lnTo>
                      <a:pt x="11" y="0"/>
                    </a:lnTo>
                    <a:lnTo>
                      <a:pt x="8" y="0"/>
                    </a:lnTo>
                    <a:lnTo>
                      <a:pt x="5" y="2"/>
                    </a:lnTo>
                    <a:lnTo>
                      <a:pt x="2" y="3"/>
                    </a:lnTo>
                  </a:path>
                </a:pathLst>
              </a:custGeom>
              <a:noFill/>
              <a:ln w="9525">
                <a:noFill/>
                <a:round/>
              </a:ln>
            </p:spPr>
            <p:txBody>
              <a:bodyPr vert="horz" wrap="square" lIns="91440" tIns="45720" rIns="91440" bIns="45720" numCol="1" anchor="t" anchorCtr="0" compatLnSpc="1"/>
              <a:lstStyle/>
              <a:p>
                <a:endParaRPr lang="en-US"/>
              </a:p>
            </p:txBody>
          </p:sp>
          <p:sp>
            <p:nvSpPr>
              <p:cNvPr id="183" name="Freeform 3569"/>
              <p:cNvSpPr/>
              <p:nvPr/>
            </p:nvSpPr>
            <p:spPr bwMode="auto">
              <a:xfrm>
                <a:off x="4859337" y="3659187"/>
                <a:ext cx="12700" cy="12700"/>
              </a:xfrm>
              <a:custGeom>
                <a:avLst/>
                <a:gdLst/>
                <a:ahLst/>
                <a:cxnLst>
                  <a:cxn ang="0">
                    <a:pos x="0" y="3"/>
                  </a:cxn>
                  <a:cxn ang="0">
                    <a:pos x="0" y="3"/>
                  </a:cxn>
                  <a:cxn ang="0">
                    <a:pos x="0" y="7"/>
                  </a:cxn>
                  <a:cxn ang="0">
                    <a:pos x="0" y="10"/>
                  </a:cxn>
                  <a:cxn ang="0">
                    <a:pos x="0" y="13"/>
                  </a:cxn>
                  <a:cxn ang="0">
                    <a:pos x="3" y="15"/>
                  </a:cxn>
                  <a:cxn ang="0">
                    <a:pos x="3" y="15"/>
                  </a:cxn>
                  <a:cxn ang="0">
                    <a:pos x="6" y="16"/>
                  </a:cxn>
                  <a:cxn ang="0">
                    <a:pos x="9" y="16"/>
                  </a:cxn>
                  <a:cxn ang="0">
                    <a:pos x="13" y="15"/>
                  </a:cxn>
                  <a:cxn ang="0">
                    <a:pos x="14" y="13"/>
                  </a:cxn>
                  <a:cxn ang="0">
                    <a:pos x="14" y="13"/>
                  </a:cxn>
                  <a:cxn ang="0">
                    <a:pos x="16" y="10"/>
                  </a:cxn>
                  <a:cxn ang="0">
                    <a:pos x="16" y="7"/>
                  </a:cxn>
                  <a:cxn ang="0">
                    <a:pos x="14" y="3"/>
                  </a:cxn>
                  <a:cxn ang="0">
                    <a:pos x="13" y="2"/>
                  </a:cxn>
                  <a:cxn ang="0">
                    <a:pos x="13" y="2"/>
                  </a:cxn>
                  <a:cxn ang="0">
                    <a:pos x="9" y="0"/>
                  </a:cxn>
                  <a:cxn ang="0">
                    <a:pos x="6" y="0"/>
                  </a:cxn>
                  <a:cxn ang="0">
                    <a:pos x="3" y="2"/>
                  </a:cxn>
                  <a:cxn ang="0">
                    <a:pos x="0" y="3"/>
                  </a:cxn>
                </a:cxnLst>
                <a:rect l="0" t="0" r="r" b="b"/>
                <a:pathLst>
                  <a:path w="16" h="16">
                    <a:moveTo>
                      <a:pt x="0" y="3"/>
                    </a:moveTo>
                    <a:lnTo>
                      <a:pt x="0" y="3"/>
                    </a:lnTo>
                    <a:lnTo>
                      <a:pt x="0" y="7"/>
                    </a:lnTo>
                    <a:lnTo>
                      <a:pt x="0" y="10"/>
                    </a:lnTo>
                    <a:lnTo>
                      <a:pt x="0" y="13"/>
                    </a:lnTo>
                    <a:lnTo>
                      <a:pt x="3" y="15"/>
                    </a:lnTo>
                    <a:lnTo>
                      <a:pt x="3" y="15"/>
                    </a:lnTo>
                    <a:lnTo>
                      <a:pt x="6" y="16"/>
                    </a:lnTo>
                    <a:lnTo>
                      <a:pt x="9" y="16"/>
                    </a:lnTo>
                    <a:lnTo>
                      <a:pt x="13" y="15"/>
                    </a:lnTo>
                    <a:lnTo>
                      <a:pt x="14" y="13"/>
                    </a:lnTo>
                    <a:lnTo>
                      <a:pt x="14" y="13"/>
                    </a:lnTo>
                    <a:lnTo>
                      <a:pt x="16" y="10"/>
                    </a:lnTo>
                    <a:lnTo>
                      <a:pt x="16" y="7"/>
                    </a:lnTo>
                    <a:lnTo>
                      <a:pt x="14" y="3"/>
                    </a:lnTo>
                    <a:lnTo>
                      <a:pt x="13" y="2"/>
                    </a:lnTo>
                    <a:lnTo>
                      <a:pt x="13" y="2"/>
                    </a:lnTo>
                    <a:lnTo>
                      <a:pt x="9" y="0"/>
                    </a:lnTo>
                    <a:lnTo>
                      <a:pt x="6" y="0"/>
                    </a:lnTo>
                    <a:lnTo>
                      <a:pt x="3" y="2"/>
                    </a:lnTo>
                    <a:lnTo>
                      <a:pt x="0" y="3"/>
                    </a:lnTo>
                    <a:close/>
                  </a:path>
                </a:pathLst>
              </a:custGeom>
              <a:solidFill>
                <a:srgbClr val="603813"/>
              </a:solidFill>
              <a:ln w="9525">
                <a:noFill/>
                <a:round/>
              </a:ln>
            </p:spPr>
            <p:txBody>
              <a:bodyPr vert="horz" wrap="square" lIns="91440" tIns="45720" rIns="91440" bIns="45720" numCol="1" anchor="t" anchorCtr="0" compatLnSpc="1"/>
              <a:lstStyle/>
              <a:p>
                <a:endParaRPr lang="en-US"/>
              </a:p>
            </p:txBody>
          </p:sp>
          <p:sp>
            <p:nvSpPr>
              <p:cNvPr id="184" name="Freeform 3570"/>
              <p:cNvSpPr/>
              <p:nvPr/>
            </p:nvSpPr>
            <p:spPr bwMode="auto">
              <a:xfrm>
                <a:off x="4859337" y="3659187"/>
                <a:ext cx="12700" cy="12700"/>
              </a:xfrm>
              <a:custGeom>
                <a:avLst/>
                <a:gdLst/>
                <a:ahLst/>
                <a:cxnLst>
                  <a:cxn ang="0">
                    <a:pos x="0" y="3"/>
                  </a:cxn>
                  <a:cxn ang="0">
                    <a:pos x="0" y="3"/>
                  </a:cxn>
                  <a:cxn ang="0">
                    <a:pos x="0" y="7"/>
                  </a:cxn>
                  <a:cxn ang="0">
                    <a:pos x="0" y="10"/>
                  </a:cxn>
                  <a:cxn ang="0">
                    <a:pos x="0" y="13"/>
                  </a:cxn>
                  <a:cxn ang="0">
                    <a:pos x="3" y="15"/>
                  </a:cxn>
                  <a:cxn ang="0">
                    <a:pos x="3" y="15"/>
                  </a:cxn>
                  <a:cxn ang="0">
                    <a:pos x="6" y="16"/>
                  </a:cxn>
                  <a:cxn ang="0">
                    <a:pos x="9" y="16"/>
                  </a:cxn>
                  <a:cxn ang="0">
                    <a:pos x="13" y="15"/>
                  </a:cxn>
                  <a:cxn ang="0">
                    <a:pos x="14" y="13"/>
                  </a:cxn>
                  <a:cxn ang="0">
                    <a:pos x="14" y="13"/>
                  </a:cxn>
                  <a:cxn ang="0">
                    <a:pos x="16" y="10"/>
                  </a:cxn>
                  <a:cxn ang="0">
                    <a:pos x="16" y="7"/>
                  </a:cxn>
                  <a:cxn ang="0">
                    <a:pos x="14" y="3"/>
                  </a:cxn>
                  <a:cxn ang="0">
                    <a:pos x="13" y="2"/>
                  </a:cxn>
                  <a:cxn ang="0">
                    <a:pos x="13" y="2"/>
                  </a:cxn>
                  <a:cxn ang="0">
                    <a:pos x="9" y="0"/>
                  </a:cxn>
                  <a:cxn ang="0">
                    <a:pos x="6" y="0"/>
                  </a:cxn>
                  <a:cxn ang="0">
                    <a:pos x="3" y="2"/>
                  </a:cxn>
                  <a:cxn ang="0">
                    <a:pos x="0" y="3"/>
                  </a:cxn>
                </a:cxnLst>
                <a:rect l="0" t="0" r="r" b="b"/>
                <a:pathLst>
                  <a:path w="16" h="16">
                    <a:moveTo>
                      <a:pt x="0" y="3"/>
                    </a:moveTo>
                    <a:lnTo>
                      <a:pt x="0" y="3"/>
                    </a:lnTo>
                    <a:lnTo>
                      <a:pt x="0" y="7"/>
                    </a:lnTo>
                    <a:lnTo>
                      <a:pt x="0" y="10"/>
                    </a:lnTo>
                    <a:lnTo>
                      <a:pt x="0" y="13"/>
                    </a:lnTo>
                    <a:lnTo>
                      <a:pt x="3" y="15"/>
                    </a:lnTo>
                    <a:lnTo>
                      <a:pt x="3" y="15"/>
                    </a:lnTo>
                    <a:lnTo>
                      <a:pt x="6" y="16"/>
                    </a:lnTo>
                    <a:lnTo>
                      <a:pt x="9" y="16"/>
                    </a:lnTo>
                    <a:lnTo>
                      <a:pt x="13" y="15"/>
                    </a:lnTo>
                    <a:lnTo>
                      <a:pt x="14" y="13"/>
                    </a:lnTo>
                    <a:lnTo>
                      <a:pt x="14" y="13"/>
                    </a:lnTo>
                    <a:lnTo>
                      <a:pt x="16" y="10"/>
                    </a:lnTo>
                    <a:lnTo>
                      <a:pt x="16" y="7"/>
                    </a:lnTo>
                    <a:lnTo>
                      <a:pt x="14" y="3"/>
                    </a:lnTo>
                    <a:lnTo>
                      <a:pt x="13" y="2"/>
                    </a:lnTo>
                    <a:lnTo>
                      <a:pt x="13" y="2"/>
                    </a:lnTo>
                    <a:lnTo>
                      <a:pt x="9" y="0"/>
                    </a:lnTo>
                    <a:lnTo>
                      <a:pt x="6" y="0"/>
                    </a:lnTo>
                    <a:lnTo>
                      <a:pt x="3" y="2"/>
                    </a:lnTo>
                    <a:lnTo>
                      <a:pt x="0" y="3"/>
                    </a:lnTo>
                  </a:path>
                </a:pathLst>
              </a:custGeom>
              <a:noFill/>
              <a:ln w="9525">
                <a:noFill/>
                <a:round/>
              </a:ln>
            </p:spPr>
            <p:txBody>
              <a:bodyPr vert="horz" wrap="square" lIns="91440" tIns="45720" rIns="91440" bIns="45720" numCol="1" anchor="t" anchorCtr="0" compatLnSpc="1"/>
              <a:lstStyle/>
              <a:p>
                <a:endParaRPr lang="en-US"/>
              </a:p>
            </p:txBody>
          </p:sp>
          <p:sp>
            <p:nvSpPr>
              <p:cNvPr id="185" name="Freeform 3571"/>
              <p:cNvSpPr/>
              <p:nvPr/>
            </p:nvSpPr>
            <p:spPr bwMode="auto">
              <a:xfrm>
                <a:off x="4857749" y="3679825"/>
                <a:ext cx="12700" cy="12700"/>
              </a:xfrm>
              <a:custGeom>
                <a:avLst/>
                <a:gdLst/>
                <a:ahLst/>
                <a:cxnLst>
                  <a:cxn ang="0">
                    <a:pos x="0" y="4"/>
                  </a:cxn>
                  <a:cxn ang="0">
                    <a:pos x="0" y="4"/>
                  </a:cxn>
                  <a:cxn ang="0">
                    <a:pos x="0" y="7"/>
                  </a:cxn>
                  <a:cxn ang="0">
                    <a:pos x="0" y="10"/>
                  </a:cxn>
                  <a:cxn ang="0">
                    <a:pos x="0" y="13"/>
                  </a:cxn>
                  <a:cxn ang="0">
                    <a:pos x="4" y="17"/>
                  </a:cxn>
                  <a:cxn ang="0">
                    <a:pos x="4" y="17"/>
                  </a:cxn>
                  <a:cxn ang="0">
                    <a:pos x="7" y="17"/>
                  </a:cxn>
                  <a:cxn ang="0">
                    <a:pos x="10" y="17"/>
                  </a:cxn>
                  <a:cxn ang="0">
                    <a:pos x="13" y="17"/>
                  </a:cxn>
                  <a:cxn ang="0">
                    <a:pos x="15" y="13"/>
                  </a:cxn>
                  <a:cxn ang="0">
                    <a:pos x="15" y="13"/>
                  </a:cxn>
                  <a:cxn ang="0">
                    <a:pos x="17" y="10"/>
                  </a:cxn>
                  <a:cxn ang="0">
                    <a:pos x="17" y="7"/>
                  </a:cxn>
                  <a:cxn ang="0">
                    <a:pos x="15" y="4"/>
                  </a:cxn>
                  <a:cxn ang="0">
                    <a:pos x="13" y="2"/>
                  </a:cxn>
                  <a:cxn ang="0">
                    <a:pos x="13" y="2"/>
                  </a:cxn>
                  <a:cxn ang="0">
                    <a:pos x="10" y="0"/>
                  </a:cxn>
                  <a:cxn ang="0">
                    <a:pos x="7" y="0"/>
                  </a:cxn>
                  <a:cxn ang="0">
                    <a:pos x="4" y="2"/>
                  </a:cxn>
                  <a:cxn ang="0">
                    <a:pos x="0" y="4"/>
                  </a:cxn>
                </a:cxnLst>
                <a:rect l="0" t="0" r="r" b="b"/>
                <a:pathLst>
                  <a:path w="17" h="17">
                    <a:moveTo>
                      <a:pt x="0" y="4"/>
                    </a:moveTo>
                    <a:lnTo>
                      <a:pt x="0" y="4"/>
                    </a:lnTo>
                    <a:lnTo>
                      <a:pt x="0" y="7"/>
                    </a:lnTo>
                    <a:lnTo>
                      <a:pt x="0" y="10"/>
                    </a:lnTo>
                    <a:lnTo>
                      <a:pt x="0" y="13"/>
                    </a:lnTo>
                    <a:lnTo>
                      <a:pt x="4" y="17"/>
                    </a:lnTo>
                    <a:lnTo>
                      <a:pt x="4" y="17"/>
                    </a:lnTo>
                    <a:lnTo>
                      <a:pt x="7" y="17"/>
                    </a:lnTo>
                    <a:lnTo>
                      <a:pt x="10" y="17"/>
                    </a:lnTo>
                    <a:lnTo>
                      <a:pt x="13" y="17"/>
                    </a:lnTo>
                    <a:lnTo>
                      <a:pt x="15" y="13"/>
                    </a:lnTo>
                    <a:lnTo>
                      <a:pt x="15" y="13"/>
                    </a:lnTo>
                    <a:lnTo>
                      <a:pt x="17" y="10"/>
                    </a:lnTo>
                    <a:lnTo>
                      <a:pt x="17" y="7"/>
                    </a:lnTo>
                    <a:lnTo>
                      <a:pt x="15" y="4"/>
                    </a:lnTo>
                    <a:lnTo>
                      <a:pt x="13" y="2"/>
                    </a:lnTo>
                    <a:lnTo>
                      <a:pt x="13" y="2"/>
                    </a:lnTo>
                    <a:lnTo>
                      <a:pt x="10" y="0"/>
                    </a:lnTo>
                    <a:lnTo>
                      <a:pt x="7" y="0"/>
                    </a:lnTo>
                    <a:lnTo>
                      <a:pt x="4" y="2"/>
                    </a:lnTo>
                    <a:lnTo>
                      <a:pt x="0" y="4"/>
                    </a:lnTo>
                    <a:close/>
                  </a:path>
                </a:pathLst>
              </a:custGeom>
              <a:solidFill>
                <a:srgbClr val="603813"/>
              </a:solidFill>
              <a:ln w="9525">
                <a:noFill/>
                <a:round/>
              </a:ln>
            </p:spPr>
            <p:txBody>
              <a:bodyPr vert="horz" wrap="square" lIns="91440" tIns="45720" rIns="91440" bIns="45720" numCol="1" anchor="t" anchorCtr="0" compatLnSpc="1"/>
              <a:lstStyle/>
              <a:p>
                <a:endParaRPr lang="en-US"/>
              </a:p>
            </p:txBody>
          </p:sp>
          <p:sp>
            <p:nvSpPr>
              <p:cNvPr id="186" name="Freeform 3572"/>
              <p:cNvSpPr/>
              <p:nvPr/>
            </p:nvSpPr>
            <p:spPr bwMode="auto">
              <a:xfrm>
                <a:off x="4857749" y="3679825"/>
                <a:ext cx="12700" cy="12700"/>
              </a:xfrm>
              <a:custGeom>
                <a:avLst/>
                <a:gdLst/>
                <a:ahLst/>
                <a:cxnLst>
                  <a:cxn ang="0">
                    <a:pos x="0" y="4"/>
                  </a:cxn>
                  <a:cxn ang="0">
                    <a:pos x="0" y="4"/>
                  </a:cxn>
                  <a:cxn ang="0">
                    <a:pos x="0" y="7"/>
                  </a:cxn>
                  <a:cxn ang="0">
                    <a:pos x="0" y="10"/>
                  </a:cxn>
                  <a:cxn ang="0">
                    <a:pos x="0" y="13"/>
                  </a:cxn>
                  <a:cxn ang="0">
                    <a:pos x="4" y="17"/>
                  </a:cxn>
                  <a:cxn ang="0">
                    <a:pos x="4" y="17"/>
                  </a:cxn>
                  <a:cxn ang="0">
                    <a:pos x="7" y="17"/>
                  </a:cxn>
                  <a:cxn ang="0">
                    <a:pos x="10" y="17"/>
                  </a:cxn>
                  <a:cxn ang="0">
                    <a:pos x="13" y="17"/>
                  </a:cxn>
                  <a:cxn ang="0">
                    <a:pos x="15" y="13"/>
                  </a:cxn>
                  <a:cxn ang="0">
                    <a:pos x="15" y="13"/>
                  </a:cxn>
                  <a:cxn ang="0">
                    <a:pos x="17" y="10"/>
                  </a:cxn>
                  <a:cxn ang="0">
                    <a:pos x="17" y="7"/>
                  </a:cxn>
                  <a:cxn ang="0">
                    <a:pos x="15" y="4"/>
                  </a:cxn>
                  <a:cxn ang="0">
                    <a:pos x="13" y="2"/>
                  </a:cxn>
                  <a:cxn ang="0">
                    <a:pos x="13" y="2"/>
                  </a:cxn>
                  <a:cxn ang="0">
                    <a:pos x="10" y="0"/>
                  </a:cxn>
                  <a:cxn ang="0">
                    <a:pos x="7" y="0"/>
                  </a:cxn>
                  <a:cxn ang="0">
                    <a:pos x="4" y="2"/>
                  </a:cxn>
                  <a:cxn ang="0">
                    <a:pos x="0" y="4"/>
                  </a:cxn>
                </a:cxnLst>
                <a:rect l="0" t="0" r="r" b="b"/>
                <a:pathLst>
                  <a:path w="17" h="17">
                    <a:moveTo>
                      <a:pt x="0" y="4"/>
                    </a:moveTo>
                    <a:lnTo>
                      <a:pt x="0" y="4"/>
                    </a:lnTo>
                    <a:lnTo>
                      <a:pt x="0" y="7"/>
                    </a:lnTo>
                    <a:lnTo>
                      <a:pt x="0" y="10"/>
                    </a:lnTo>
                    <a:lnTo>
                      <a:pt x="0" y="13"/>
                    </a:lnTo>
                    <a:lnTo>
                      <a:pt x="4" y="17"/>
                    </a:lnTo>
                    <a:lnTo>
                      <a:pt x="4" y="17"/>
                    </a:lnTo>
                    <a:lnTo>
                      <a:pt x="7" y="17"/>
                    </a:lnTo>
                    <a:lnTo>
                      <a:pt x="10" y="17"/>
                    </a:lnTo>
                    <a:lnTo>
                      <a:pt x="13" y="17"/>
                    </a:lnTo>
                    <a:lnTo>
                      <a:pt x="15" y="13"/>
                    </a:lnTo>
                    <a:lnTo>
                      <a:pt x="15" y="13"/>
                    </a:lnTo>
                    <a:lnTo>
                      <a:pt x="17" y="10"/>
                    </a:lnTo>
                    <a:lnTo>
                      <a:pt x="17" y="7"/>
                    </a:lnTo>
                    <a:lnTo>
                      <a:pt x="15" y="4"/>
                    </a:lnTo>
                    <a:lnTo>
                      <a:pt x="13" y="2"/>
                    </a:lnTo>
                    <a:lnTo>
                      <a:pt x="13" y="2"/>
                    </a:lnTo>
                    <a:lnTo>
                      <a:pt x="10" y="0"/>
                    </a:lnTo>
                    <a:lnTo>
                      <a:pt x="7" y="0"/>
                    </a:lnTo>
                    <a:lnTo>
                      <a:pt x="4" y="2"/>
                    </a:lnTo>
                    <a:lnTo>
                      <a:pt x="0" y="4"/>
                    </a:lnTo>
                  </a:path>
                </a:pathLst>
              </a:custGeom>
              <a:noFill/>
              <a:ln w="9525">
                <a:noFill/>
                <a:round/>
              </a:ln>
            </p:spPr>
            <p:txBody>
              <a:bodyPr vert="horz" wrap="square" lIns="91440" tIns="45720" rIns="91440" bIns="45720" numCol="1" anchor="t" anchorCtr="0" compatLnSpc="1"/>
              <a:lstStyle/>
              <a:p>
                <a:endParaRPr lang="en-US"/>
              </a:p>
            </p:txBody>
          </p:sp>
          <p:sp>
            <p:nvSpPr>
              <p:cNvPr id="187" name="Freeform 3573"/>
              <p:cNvSpPr/>
              <p:nvPr/>
            </p:nvSpPr>
            <p:spPr bwMode="auto">
              <a:xfrm>
                <a:off x="4659312" y="3533775"/>
                <a:ext cx="19050" cy="19050"/>
              </a:xfrm>
              <a:custGeom>
                <a:avLst/>
                <a:gdLst/>
                <a:ahLst/>
                <a:cxnLst>
                  <a:cxn ang="0">
                    <a:pos x="2" y="18"/>
                  </a:cxn>
                  <a:cxn ang="0">
                    <a:pos x="2" y="18"/>
                  </a:cxn>
                  <a:cxn ang="0">
                    <a:pos x="5" y="21"/>
                  </a:cxn>
                  <a:cxn ang="0">
                    <a:pos x="8" y="23"/>
                  </a:cxn>
                  <a:cxn ang="0">
                    <a:pos x="13" y="25"/>
                  </a:cxn>
                  <a:cxn ang="0">
                    <a:pos x="18" y="23"/>
                  </a:cxn>
                  <a:cxn ang="0">
                    <a:pos x="18" y="23"/>
                  </a:cxn>
                  <a:cxn ang="0">
                    <a:pos x="21" y="20"/>
                  </a:cxn>
                  <a:cxn ang="0">
                    <a:pos x="23" y="15"/>
                  </a:cxn>
                  <a:cxn ang="0">
                    <a:pos x="23" y="12"/>
                  </a:cxn>
                  <a:cxn ang="0">
                    <a:pos x="21" y="7"/>
                  </a:cxn>
                  <a:cxn ang="0">
                    <a:pos x="21" y="7"/>
                  </a:cxn>
                  <a:cxn ang="0">
                    <a:pos x="20" y="3"/>
                  </a:cxn>
                  <a:cxn ang="0">
                    <a:pos x="15" y="0"/>
                  </a:cxn>
                  <a:cxn ang="0">
                    <a:pos x="10" y="0"/>
                  </a:cxn>
                  <a:cxn ang="0">
                    <a:pos x="7" y="2"/>
                  </a:cxn>
                  <a:cxn ang="0">
                    <a:pos x="7" y="2"/>
                  </a:cxn>
                  <a:cxn ang="0">
                    <a:pos x="2" y="5"/>
                  </a:cxn>
                  <a:cxn ang="0">
                    <a:pos x="0" y="8"/>
                  </a:cxn>
                  <a:cxn ang="0">
                    <a:pos x="0" y="13"/>
                  </a:cxn>
                  <a:cxn ang="0">
                    <a:pos x="2" y="18"/>
                  </a:cxn>
                </a:cxnLst>
                <a:rect l="0" t="0" r="r" b="b"/>
                <a:pathLst>
                  <a:path w="23" h="25">
                    <a:moveTo>
                      <a:pt x="2" y="18"/>
                    </a:moveTo>
                    <a:lnTo>
                      <a:pt x="2" y="18"/>
                    </a:lnTo>
                    <a:lnTo>
                      <a:pt x="5" y="21"/>
                    </a:lnTo>
                    <a:lnTo>
                      <a:pt x="8" y="23"/>
                    </a:lnTo>
                    <a:lnTo>
                      <a:pt x="13" y="25"/>
                    </a:lnTo>
                    <a:lnTo>
                      <a:pt x="18" y="23"/>
                    </a:lnTo>
                    <a:lnTo>
                      <a:pt x="18" y="23"/>
                    </a:lnTo>
                    <a:lnTo>
                      <a:pt x="21" y="20"/>
                    </a:lnTo>
                    <a:lnTo>
                      <a:pt x="23" y="15"/>
                    </a:lnTo>
                    <a:lnTo>
                      <a:pt x="23" y="12"/>
                    </a:lnTo>
                    <a:lnTo>
                      <a:pt x="21" y="7"/>
                    </a:lnTo>
                    <a:lnTo>
                      <a:pt x="21" y="7"/>
                    </a:lnTo>
                    <a:lnTo>
                      <a:pt x="20" y="3"/>
                    </a:lnTo>
                    <a:lnTo>
                      <a:pt x="15" y="0"/>
                    </a:lnTo>
                    <a:lnTo>
                      <a:pt x="10" y="0"/>
                    </a:lnTo>
                    <a:lnTo>
                      <a:pt x="7" y="2"/>
                    </a:lnTo>
                    <a:lnTo>
                      <a:pt x="7" y="2"/>
                    </a:lnTo>
                    <a:lnTo>
                      <a:pt x="2" y="5"/>
                    </a:lnTo>
                    <a:lnTo>
                      <a:pt x="0" y="8"/>
                    </a:lnTo>
                    <a:lnTo>
                      <a:pt x="0" y="13"/>
                    </a:lnTo>
                    <a:lnTo>
                      <a:pt x="2" y="18"/>
                    </a:lnTo>
                    <a:close/>
                  </a:path>
                </a:pathLst>
              </a:custGeom>
              <a:solidFill>
                <a:srgbClr val="603813"/>
              </a:solidFill>
              <a:ln w="9525">
                <a:noFill/>
                <a:round/>
              </a:ln>
            </p:spPr>
            <p:txBody>
              <a:bodyPr vert="horz" wrap="square" lIns="91440" tIns="45720" rIns="91440" bIns="45720" numCol="1" anchor="t" anchorCtr="0" compatLnSpc="1"/>
              <a:lstStyle/>
              <a:p>
                <a:endParaRPr lang="en-US"/>
              </a:p>
            </p:txBody>
          </p:sp>
          <p:sp>
            <p:nvSpPr>
              <p:cNvPr id="188" name="Freeform 3574"/>
              <p:cNvSpPr/>
              <p:nvPr/>
            </p:nvSpPr>
            <p:spPr bwMode="auto">
              <a:xfrm>
                <a:off x="4659312" y="3533775"/>
                <a:ext cx="19050" cy="19050"/>
              </a:xfrm>
              <a:custGeom>
                <a:avLst/>
                <a:gdLst/>
                <a:ahLst/>
                <a:cxnLst>
                  <a:cxn ang="0">
                    <a:pos x="2" y="18"/>
                  </a:cxn>
                  <a:cxn ang="0">
                    <a:pos x="2" y="18"/>
                  </a:cxn>
                  <a:cxn ang="0">
                    <a:pos x="5" y="21"/>
                  </a:cxn>
                  <a:cxn ang="0">
                    <a:pos x="8" y="23"/>
                  </a:cxn>
                  <a:cxn ang="0">
                    <a:pos x="13" y="25"/>
                  </a:cxn>
                  <a:cxn ang="0">
                    <a:pos x="18" y="23"/>
                  </a:cxn>
                  <a:cxn ang="0">
                    <a:pos x="18" y="23"/>
                  </a:cxn>
                  <a:cxn ang="0">
                    <a:pos x="21" y="20"/>
                  </a:cxn>
                  <a:cxn ang="0">
                    <a:pos x="23" y="15"/>
                  </a:cxn>
                  <a:cxn ang="0">
                    <a:pos x="23" y="12"/>
                  </a:cxn>
                  <a:cxn ang="0">
                    <a:pos x="21" y="7"/>
                  </a:cxn>
                  <a:cxn ang="0">
                    <a:pos x="21" y="7"/>
                  </a:cxn>
                  <a:cxn ang="0">
                    <a:pos x="20" y="3"/>
                  </a:cxn>
                  <a:cxn ang="0">
                    <a:pos x="15" y="0"/>
                  </a:cxn>
                  <a:cxn ang="0">
                    <a:pos x="10" y="0"/>
                  </a:cxn>
                  <a:cxn ang="0">
                    <a:pos x="7" y="2"/>
                  </a:cxn>
                  <a:cxn ang="0">
                    <a:pos x="7" y="2"/>
                  </a:cxn>
                  <a:cxn ang="0">
                    <a:pos x="2" y="5"/>
                  </a:cxn>
                  <a:cxn ang="0">
                    <a:pos x="0" y="8"/>
                  </a:cxn>
                  <a:cxn ang="0">
                    <a:pos x="0" y="13"/>
                  </a:cxn>
                  <a:cxn ang="0">
                    <a:pos x="2" y="18"/>
                  </a:cxn>
                </a:cxnLst>
                <a:rect l="0" t="0" r="r" b="b"/>
                <a:pathLst>
                  <a:path w="23" h="25">
                    <a:moveTo>
                      <a:pt x="2" y="18"/>
                    </a:moveTo>
                    <a:lnTo>
                      <a:pt x="2" y="18"/>
                    </a:lnTo>
                    <a:lnTo>
                      <a:pt x="5" y="21"/>
                    </a:lnTo>
                    <a:lnTo>
                      <a:pt x="8" y="23"/>
                    </a:lnTo>
                    <a:lnTo>
                      <a:pt x="13" y="25"/>
                    </a:lnTo>
                    <a:lnTo>
                      <a:pt x="18" y="23"/>
                    </a:lnTo>
                    <a:lnTo>
                      <a:pt x="18" y="23"/>
                    </a:lnTo>
                    <a:lnTo>
                      <a:pt x="21" y="20"/>
                    </a:lnTo>
                    <a:lnTo>
                      <a:pt x="23" y="15"/>
                    </a:lnTo>
                    <a:lnTo>
                      <a:pt x="23" y="12"/>
                    </a:lnTo>
                    <a:lnTo>
                      <a:pt x="21" y="7"/>
                    </a:lnTo>
                    <a:lnTo>
                      <a:pt x="21" y="7"/>
                    </a:lnTo>
                    <a:lnTo>
                      <a:pt x="20" y="3"/>
                    </a:lnTo>
                    <a:lnTo>
                      <a:pt x="15" y="0"/>
                    </a:lnTo>
                    <a:lnTo>
                      <a:pt x="10" y="0"/>
                    </a:lnTo>
                    <a:lnTo>
                      <a:pt x="7" y="2"/>
                    </a:lnTo>
                    <a:lnTo>
                      <a:pt x="7" y="2"/>
                    </a:lnTo>
                    <a:lnTo>
                      <a:pt x="2" y="5"/>
                    </a:lnTo>
                    <a:lnTo>
                      <a:pt x="0" y="8"/>
                    </a:lnTo>
                    <a:lnTo>
                      <a:pt x="0" y="13"/>
                    </a:lnTo>
                    <a:lnTo>
                      <a:pt x="2" y="18"/>
                    </a:lnTo>
                  </a:path>
                </a:pathLst>
              </a:custGeom>
              <a:noFill/>
              <a:ln w="9525">
                <a:noFill/>
                <a:round/>
              </a:ln>
            </p:spPr>
            <p:txBody>
              <a:bodyPr vert="horz" wrap="square" lIns="91440" tIns="45720" rIns="91440" bIns="45720" numCol="1" anchor="t" anchorCtr="0" compatLnSpc="1"/>
              <a:lstStyle/>
              <a:p>
                <a:endParaRPr lang="en-US"/>
              </a:p>
            </p:txBody>
          </p:sp>
          <p:sp>
            <p:nvSpPr>
              <p:cNvPr id="189" name="Freeform 3575"/>
              <p:cNvSpPr/>
              <p:nvPr/>
            </p:nvSpPr>
            <p:spPr bwMode="auto">
              <a:xfrm>
                <a:off x="4638674" y="3540125"/>
                <a:ext cx="12700" cy="14288"/>
              </a:xfrm>
              <a:custGeom>
                <a:avLst/>
                <a:gdLst/>
                <a:ahLst/>
                <a:cxnLst>
                  <a:cxn ang="0">
                    <a:pos x="2" y="13"/>
                  </a:cxn>
                  <a:cxn ang="0">
                    <a:pos x="2" y="13"/>
                  </a:cxn>
                  <a:cxn ang="0">
                    <a:pos x="3" y="16"/>
                  </a:cxn>
                  <a:cxn ang="0">
                    <a:pos x="7" y="18"/>
                  </a:cxn>
                  <a:cxn ang="0">
                    <a:pos x="10" y="18"/>
                  </a:cxn>
                  <a:cxn ang="0">
                    <a:pos x="13" y="16"/>
                  </a:cxn>
                  <a:cxn ang="0">
                    <a:pos x="13" y="16"/>
                  </a:cxn>
                  <a:cxn ang="0">
                    <a:pos x="15" y="15"/>
                  </a:cxn>
                  <a:cxn ang="0">
                    <a:pos x="16" y="11"/>
                  </a:cxn>
                  <a:cxn ang="0">
                    <a:pos x="16" y="8"/>
                  </a:cxn>
                  <a:cxn ang="0">
                    <a:pos x="16" y="5"/>
                  </a:cxn>
                  <a:cxn ang="0">
                    <a:pos x="16" y="5"/>
                  </a:cxn>
                  <a:cxn ang="0">
                    <a:pos x="13" y="2"/>
                  </a:cxn>
                  <a:cxn ang="0">
                    <a:pos x="12" y="2"/>
                  </a:cxn>
                  <a:cxn ang="0">
                    <a:pos x="8" y="0"/>
                  </a:cxn>
                  <a:cxn ang="0">
                    <a:pos x="5" y="2"/>
                  </a:cxn>
                  <a:cxn ang="0">
                    <a:pos x="5" y="2"/>
                  </a:cxn>
                  <a:cxn ang="0">
                    <a:pos x="2" y="3"/>
                  </a:cxn>
                  <a:cxn ang="0">
                    <a:pos x="0" y="7"/>
                  </a:cxn>
                  <a:cxn ang="0">
                    <a:pos x="0" y="10"/>
                  </a:cxn>
                  <a:cxn ang="0">
                    <a:pos x="2" y="13"/>
                  </a:cxn>
                </a:cxnLst>
                <a:rect l="0" t="0" r="r" b="b"/>
                <a:pathLst>
                  <a:path w="16" h="18">
                    <a:moveTo>
                      <a:pt x="2" y="13"/>
                    </a:moveTo>
                    <a:lnTo>
                      <a:pt x="2" y="13"/>
                    </a:lnTo>
                    <a:lnTo>
                      <a:pt x="3" y="16"/>
                    </a:lnTo>
                    <a:lnTo>
                      <a:pt x="7" y="18"/>
                    </a:lnTo>
                    <a:lnTo>
                      <a:pt x="10" y="18"/>
                    </a:lnTo>
                    <a:lnTo>
                      <a:pt x="13" y="16"/>
                    </a:lnTo>
                    <a:lnTo>
                      <a:pt x="13" y="16"/>
                    </a:lnTo>
                    <a:lnTo>
                      <a:pt x="15" y="15"/>
                    </a:lnTo>
                    <a:lnTo>
                      <a:pt x="16" y="11"/>
                    </a:lnTo>
                    <a:lnTo>
                      <a:pt x="16" y="8"/>
                    </a:lnTo>
                    <a:lnTo>
                      <a:pt x="16" y="5"/>
                    </a:lnTo>
                    <a:lnTo>
                      <a:pt x="16" y="5"/>
                    </a:lnTo>
                    <a:lnTo>
                      <a:pt x="13" y="2"/>
                    </a:lnTo>
                    <a:lnTo>
                      <a:pt x="12" y="2"/>
                    </a:lnTo>
                    <a:lnTo>
                      <a:pt x="8" y="0"/>
                    </a:lnTo>
                    <a:lnTo>
                      <a:pt x="5" y="2"/>
                    </a:lnTo>
                    <a:lnTo>
                      <a:pt x="5" y="2"/>
                    </a:lnTo>
                    <a:lnTo>
                      <a:pt x="2" y="3"/>
                    </a:lnTo>
                    <a:lnTo>
                      <a:pt x="0" y="7"/>
                    </a:lnTo>
                    <a:lnTo>
                      <a:pt x="0" y="10"/>
                    </a:lnTo>
                    <a:lnTo>
                      <a:pt x="2" y="13"/>
                    </a:lnTo>
                    <a:close/>
                  </a:path>
                </a:pathLst>
              </a:custGeom>
              <a:solidFill>
                <a:srgbClr val="603813"/>
              </a:solidFill>
              <a:ln w="9525">
                <a:noFill/>
                <a:round/>
              </a:ln>
            </p:spPr>
            <p:txBody>
              <a:bodyPr vert="horz" wrap="square" lIns="91440" tIns="45720" rIns="91440" bIns="45720" numCol="1" anchor="t" anchorCtr="0" compatLnSpc="1"/>
              <a:lstStyle/>
              <a:p>
                <a:endParaRPr lang="en-US"/>
              </a:p>
            </p:txBody>
          </p:sp>
          <p:sp>
            <p:nvSpPr>
              <p:cNvPr id="190" name="Freeform 3576"/>
              <p:cNvSpPr/>
              <p:nvPr/>
            </p:nvSpPr>
            <p:spPr bwMode="auto">
              <a:xfrm>
                <a:off x="4638674" y="3540125"/>
                <a:ext cx="12700" cy="14288"/>
              </a:xfrm>
              <a:custGeom>
                <a:avLst/>
                <a:gdLst/>
                <a:ahLst/>
                <a:cxnLst>
                  <a:cxn ang="0">
                    <a:pos x="2" y="13"/>
                  </a:cxn>
                  <a:cxn ang="0">
                    <a:pos x="2" y="13"/>
                  </a:cxn>
                  <a:cxn ang="0">
                    <a:pos x="3" y="16"/>
                  </a:cxn>
                  <a:cxn ang="0">
                    <a:pos x="7" y="18"/>
                  </a:cxn>
                  <a:cxn ang="0">
                    <a:pos x="10" y="18"/>
                  </a:cxn>
                  <a:cxn ang="0">
                    <a:pos x="13" y="16"/>
                  </a:cxn>
                  <a:cxn ang="0">
                    <a:pos x="13" y="16"/>
                  </a:cxn>
                  <a:cxn ang="0">
                    <a:pos x="15" y="15"/>
                  </a:cxn>
                  <a:cxn ang="0">
                    <a:pos x="16" y="11"/>
                  </a:cxn>
                  <a:cxn ang="0">
                    <a:pos x="16" y="8"/>
                  </a:cxn>
                  <a:cxn ang="0">
                    <a:pos x="16" y="5"/>
                  </a:cxn>
                  <a:cxn ang="0">
                    <a:pos x="16" y="5"/>
                  </a:cxn>
                  <a:cxn ang="0">
                    <a:pos x="13" y="2"/>
                  </a:cxn>
                  <a:cxn ang="0">
                    <a:pos x="12" y="2"/>
                  </a:cxn>
                  <a:cxn ang="0">
                    <a:pos x="8" y="0"/>
                  </a:cxn>
                  <a:cxn ang="0">
                    <a:pos x="5" y="2"/>
                  </a:cxn>
                  <a:cxn ang="0">
                    <a:pos x="5" y="2"/>
                  </a:cxn>
                  <a:cxn ang="0">
                    <a:pos x="2" y="3"/>
                  </a:cxn>
                  <a:cxn ang="0">
                    <a:pos x="0" y="7"/>
                  </a:cxn>
                  <a:cxn ang="0">
                    <a:pos x="0" y="10"/>
                  </a:cxn>
                  <a:cxn ang="0">
                    <a:pos x="2" y="13"/>
                  </a:cxn>
                </a:cxnLst>
                <a:rect l="0" t="0" r="r" b="b"/>
                <a:pathLst>
                  <a:path w="16" h="18">
                    <a:moveTo>
                      <a:pt x="2" y="13"/>
                    </a:moveTo>
                    <a:lnTo>
                      <a:pt x="2" y="13"/>
                    </a:lnTo>
                    <a:lnTo>
                      <a:pt x="3" y="16"/>
                    </a:lnTo>
                    <a:lnTo>
                      <a:pt x="7" y="18"/>
                    </a:lnTo>
                    <a:lnTo>
                      <a:pt x="10" y="18"/>
                    </a:lnTo>
                    <a:lnTo>
                      <a:pt x="13" y="16"/>
                    </a:lnTo>
                    <a:lnTo>
                      <a:pt x="13" y="16"/>
                    </a:lnTo>
                    <a:lnTo>
                      <a:pt x="15" y="15"/>
                    </a:lnTo>
                    <a:lnTo>
                      <a:pt x="16" y="11"/>
                    </a:lnTo>
                    <a:lnTo>
                      <a:pt x="16" y="8"/>
                    </a:lnTo>
                    <a:lnTo>
                      <a:pt x="16" y="5"/>
                    </a:lnTo>
                    <a:lnTo>
                      <a:pt x="16" y="5"/>
                    </a:lnTo>
                    <a:lnTo>
                      <a:pt x="13" y="2"/>
                    </a:lnTo>
                    <a:lnTo>
                      <a:pt x="12" y="2"/>
                    </a:lnTo>
                    <a:lnTo>
                      <a:pt x="8" y="0"/>
                    </a:lnTo>
                    <a:lnTo>
                      <a:pt x="5" y="2"/>
                    </a:lnTo>
                    <a:lnTo>
                      <a:pt x="5" y="2"/>
                    </a:lnTo>
                    <a:lnTo>
                      <a:pt x="2" y="3"/>
                    </a:lnTo>
                    <a:lnTo>
                      <a:pt x="0" y="7"/>
                    </a:lnTo>
                    <a:lnTo>
                      <a:pt x="0" y="10"/>
                    </a:lnTo>
                    <a:lnTo>
                      <a:pt x="2" y="13"/>
                    </a:lnTo>
                  </a:path>
                </a:pathLst>
              </a:custGeom>
              <a:noFill/>
              <a:ln w="9525">
                <a:noFill/>
                <a:round/>
              </a:ln>
            </p:spPr>
            <p:txBody>
              <a:bodyPr vert="horz" wrap="square" lIns="91440" tIns="45720" rIns="91440" bIns="45720" numCol="1" anchor="t" anchorCtr="0" compatLnSpc="1"/>
              <a:lstStyle/>
              <a:p>
                <a:endParaRPr lang="en-US"/>
              </a:p>
            </p:txBody>
          </p:sp>
          <p:sp>
            <p:nvSpPr>
              <p:cNvPr id="191" name="Freeform 3577"/>
              <p:cNvSpPr/>
              <p:nvPr/>
            </p:nvSpPr>
            <p:spPr bwMode="auto">
              <a:xfrm>
                <a:off x="4683124" y="3533775"/>
                <a:ext cx="12700" cy="14288"/>
              </a:xfrm>
              <a:custGeom>
                <a:avLst/>
                <a:gdLst/>
                <a:ahLst/>
                <a:cxnLst>
                  <a:cxn ang="0">
                    <a:pos x="0" y="13"/>
                  </a:cxn>
                  <a:cxn ang="0">
                    <a:pos x="0" y="13"/>
                  </a:cxn>
                  <a:cxn ang="0">
                    <a:pos x="3" y="17"/>
                  </a:cxn>
                  <a:cxn ang="0">
                    <a:pos x="4" y="17"/>
                  </a:cxn>
                  <a:cxn ang="0">
                    <a:pos x="8" y="18"/>
                  </a:cxn>
                  <a:cxn ang="0">
                    <a:pos x="11" y="17"/>
                  </a:cxn>
                  <a:cxn ang="0">
                    <a:pos x="11" y="17"/>
                  </a:cxn>
                  <a:cxn ang="0">
                    <a:pos x="14" y="15"/>
                  </a:cxn>
                  <a:cxn ang="0">
                    <a:pos x="16" y="12"/>
                  </a:cxn>
                  <a:cxn ang="0">
                    <a:pos x="16" y="8"/>
                  </a:cxn>
                  <a:cxn ang="0">
                    <a:pos x="14" y="5"/>
                  </a:cxn>
                  <a:cxn ang="0">
                    <a:pos x="14" y="5"/>
                  </a:cxn>
                  <a:cxn ang="0">
                    <a:pos x="13" y="2"/>
                  </a:cxn>
                  <a:cxn ang="0">
                    <a:pos x="9" y="0"/>
                  </a:cxn>
                  <a:cxn ang="0">
                    <a:pos x="6" y="0"/>
                  </a:cxn>
                  <a:cxn ang="0">
                    <a:pos x="3" y="2"/>
                  </a:cxn>
                  <a:cxn ang="0">
                    <a:pos x="3" y="2"/>
                  </a:cxn>
                  <a:cxn ang="0">
                    <a:pos x="1" y="3"/>
                  </a:cxn>
                  <a:cxn ang="0">
                    <a:pos x="0" y="7"/>
                  </a:cxn>
                  <a:cxn ang="0">
                    <a:pos x="0" y="10"/>
                  </a:cxn>
                  <a:cxn ang="0">
                    <a:pos x="0" y="13"/>
                  </a:cxn>
                </a:cxnLst>
                <a:rect l="0" t="0" r="r" b="b"/>
                <a:pathLst>
                  <a:path w="16" h="18">
                    <a:moveTo>
                      <a:pt x="0" y="13"/>
                    </a:moveTo>
                    <a:lnTo>
                      <a:pt x="0" y="13"/>
                    </a:lnTo>
                    <a:lnTo>
                      <a:pt x="3" y="17"/>
                    </a:lnTo>
                    <a:lnTo>
                      <a:pt x="4" y="17"/>
                    </a:lnTo>
                    <a:lnTo>
                      <a:pt x="8" y="18"/>
                    </a:lnTo>
                    <a:lnTo>
                      <a:pt x="11" y="17"/>
                    </a:lnTo>
                    <a:lnTo>
                      <a:pt x="11" y="17"/>
                    </a:lnTo>
                    <a:lnTo>
                      <a:pt x="14" y="15"/>
                    </a:lnTo>
                    <a:lnTo>
                      <a:pt x="16" y="12"/>
                    </a:lnTo>
                    <a:lnTo>
                      <a:pt x="16" y="8"/>
                    </a:lnTo>
                    <a:lnTo>
                      <a:pt x="14" y="5"/>
                    </a:lnTo>
                    <a:lnTo>
                      <a:pt x="14" y="5"/>
                    </a:lnTo>
                    <a:lnTo>
                      <a:pt x="13" y="2"/>
                    </a:lnTo>
                    <a:lnTo>
                      <a:pt x="9" y="0"/>
                    </a:lnTo>
                    <a:lnTo>
                      <a:pt x="6" y="0"/>
                    </a:lnTo>
                    <a:lnTo>
                      <a:pt x="3" y="2"/>
                    </a:lnTo>
                    <a:lnTo>
                      <a:pt x="3" y="2"/>
                    </a:lnTo>
                    <a:lnTo>
                      <a:pt x="1" y="3"/>
                    </a:lnTo>
                    <a:lnTo>
                      <a:pt x="0" y="7"/>
                    </a:lnTo>
                    <a:lnTo>
                      <a:pt x="0" y="10"/>
                    </a:lnTo>
                    <a:lnTo>
                      <a:pt x="0" y="13"/>
                    </a:lnTo>
                    <a:close/>
                  </a:path>
                </a:pathLst>
              </a:custGeom>
              <a:solidFill>
                <a:srgbClr val="603813"/>
              </a:solidFill>
              <a:ln w="9525">
                <a:noFill/>
                <a:round/>
              </a:ln>
            </p:spPr>
            <p:txBody>
              <a:bodyPr vert="horz" wrap="square" lIns="91440" tIns="45720" rIns="91440" bIns="45720" numCol="1" anchor="t" anchorCtr="0" compatLnSpc="1"/>
              <a:lstStyle/>
              <a:p>
                <a:endParaRPr lang="en-US"/>
              </a:p>
            </p:txBody>
          </p:sp>
          <p:sp>
            <p:nvSpPr>
              <p:cNvPr id="192" name="Freeform 3578"/>
              <p:cNvSpPr/>
              <p:nvPr/>
            </p:nvSpPr>
            <p:spPr bwMode="auto">
              <a:xfrm>
                <a:off x="4683124" y="3533775"/>
                <a:ext cx="12700" cy="14288"/>
              </a:xfrm>
              <a:custGeom>
                <a:avLst/>
                <a:gdLst/>
                <a:ahLst/>
                <a:cxnLst>
                  <a:cxn ang="0">
                    <a:pos x="0" y="13"/>
                  </a:cxn>
                  <a:cxn ang="0">
                    <a:pos x="0" y="13"/>
                  </a:cxn>
                  <a:cxn ang="0">
                    <a:pos x="3" y="17"/>
                  </a:cxn>
                  <a:cxn ang="0">
                    <a:pos x="4" y="17"/>
                  </a:cxn>
                  <a:cxn ang="0">
                    <a:pos x="8" y="18"/>
                  </a:cxn>
                  <a:cxn ang="0">
                    <a:pos x="11" y="17"/>
                  </a:cxn>
                  <a:cxn ang="0">
                    <a:pos x="11" y="17"/>
                  </a:cxn>
                  <a:cxn ang="0">
                    <a:pos x="14" y="15"/>
                  </a:cxn>
                  <a:cxn ang="0">
                    <a:pos x="16" y="12"/>
                  </a:cxn>
                  <a:cxn ang="0">
                    <a:pos x="16" y="8"/>
                  </a:cxn>
                  <a:cxn ang="0">
                    <a:pos x="14" y="5"/>
                  </a:cxn>
                  <a:cxn ang="0">
                    <a:pos x="14" y="5"/>
                  </a:cxn>
                  <a:cxn ang="0">
                    <a:pos x="13" y="2"/>
                  </a:cxn>
                  <a:cxn ang="0">
                    <a:pos x="9" y="0"/>
                  </a:cxn>
                  <a:cxn ang="0">
                    <a:pos x="6" y="0"/>
                  </a:cxn>
                  <a:cxn ang="0">
                    <a:pos x="3" y="2"/>
                  </a:cxn>
                  <a:cxn ang="0">
                    <a:pos x="3" y="2"/>
                  </a:cxn>
                  <a:cxn ang="0">
                    <a:pos x="1" y="3"/>
                  </a:cxn>
                  <a:cxn ang="0">
                    <a:pos x="0" y="7"/>
                  </a:cxn>
                  <a:cxn ang="0">
                    <a:pos x="0" y="10"/>
                  </a:cxn>
                  <a:cxn ang="0">
                    <a:pos x="0" y="13"/>
                  </a:cxn>
                </a:cxnLst>
                <a:rect l="0" t="0" r="r" b="b"/>
                <a:pathLst>
                  <a:path w="16" h="18">
                    <a:moveTo>
                      <a:pt x="0" y="13"/>
                    </a:moveTo>
                    <a:lnTo>
                      <a:pt x="0" y="13"/>
                    </a:lnTo>
                    <a:lnTo>
                      <a:pt x="3" y="17"/>
                    </a:lnTo>
                    <a:lnTo>
                      <a:pt x="4" y="17"/>
                    </a:lnTo>
                    <a:lnTo>
                      <a:pt x="8" y="18"/>
                    </a:lnTo>
                    <a:lnTo>
                      <a:pt x="11" y="17"/>
                    </a:lnTo>
                    <a:lnTo>
                      <a:pt x="11" y="17"/>
                    </a:lnTo>
                    <a:lnTo>
                      <a:pt x="14" y="15"/>
                    </a:lnTo>
                    <a:lnTo>
                      <a:pt x="16" y="12"/>
                    </a:lnTo>
                    <a:lnTo>
                      <a:pt x="16" y="8"/>
                    </a:lnTo>
                    <a:lnTo>
                      <a:pt x="14" y="5"/>
                    </a:lnTo>
                    <a:lnTo>
                      <a:pt x="14" y="5"/>
                    </a:lnTo>
                    <a:lnTo>
                      <a:pt x="13" y="2"/>
                    </a:lnTo>
                    <a:lnTo>
                      <a:pt x="9" y="0"/>
                    </a:lnTo>
                    <a:lnTo>
                      <a:pt x="6" y="0"/>
                    </a:lnTo>
                    <a:lnTo>
                      <a:pt x="3" y="2"/>
                    </a:lnTo>
                    <a:lnTo>
                      <a:pt x="3" y="2"/>
                    </a:lnTo>
                    <a:lnTo>
                      <a:pt x="1" y="3"/>
                    </a:lnTo>
                    <a:lnTo>
                      <a:pt x="0" y="7"/>
                    </a:lnTo>
                    <a:lnTo>
                      <a:pt x="0" y="10"/>
                    </a:lnTo>
                    <a:lnTo>
                      <a:pt x="0" y="13"/>
                    </a:lnTo>
                  </a:path>
                </a:pathLst>
              </a:custGeom>
              <a:noFill/>
              <a:ln w="9525">
                <a:noFill/>
                <a:round/>
              </a:ln>
            </p:spPr>
            <p:txBody>
              <a:bodyPr vert="horz" wrap="square" lIns="91440" tIns="45720" rIns="91440" bIns="45720" numCol="1" anchor="t" anchorCtr="0" compatLnSpc="1"/>
              <a:lstStyle/>
              <a:p>
                <a:endParaRPr lang="en-US"/>
              </a:p>
            </p:txBody>
          </p:sp>
          <p:sp>
            <p:nvSpPr>
              <p:cNvPr id="193" name="Freeform 3579"/>
              <p:cNvSpPr/>
              <p:nvPr/>
            </p:nvSpPr>
            <p:spPr bwMode="auto">
              <a:xfrm>
                <a:off x="4698999" y="3544887"/>
                <a:ext cx="14288" cy="14288"/>
              </a:xfrm>
              <a:custGeom>
                <a:avLst/>
                <a:gdLst/>
                <a:ahLst/>
                <a:cxnLst>
                  <a:cxn ang="0">
                    <a:pos x="1" y="13"/>
                  </a:cxn>
                  <a:cxn ang="0">
                    <a:pos x="1" y="13"/>
                  </a:cxn>
                  <a:cxn ang="0">
                    <a:pos x="3" y="16"/>
                  </a:cxn>
                  <a:cxn ang="0">
                    <a:pos x="6" y="18"/>
                  </a:cxn>
                  <a:cxn ang="0">
                    <a:pos x="10" y="18"/>
                  </a:cxn>
                  <a:cxn ang="0">
                    <a:pos x="13" y="16"/>
                  </a:cxn>
                  <a:cxn ang="0">
                    <a:pos x="13" y="16"/>
                  </a:cxn>
                  <a:cxn ang="0">
                    <a:pos x="14" y="15"/>
                  </a:cxn>
                  <a:cxn ang="0">
                    <a:pos x="16" y="11"/>
                  </a:cxn>
                  <a:cxn ang="0">
                    <a:pos x="16" y="8"/>
                  </a:cxn>
                  <a:cxn ang="0">
                    <a:pos x="16" y="5"/>
                  </a:cxn>
                  <a:cxn ang="0">
                    <a:pos x="16" y="5"/>
                  </a:cxn>
                  <a:cxn ang="0">
                    <a:pos x="13" y="2"/>
                  </a:cxn>
                  <a:cxn ang="0">
                    <a:pos x="11" y="2"/>
                  </a:cxn>
                  <a:cxn ang="0">
                    <a:pos x="8" y="0"/>
                  </a:cxn>
                  <a:cxn ang="0">
                    <a:pos x="5" y="2"/>
                  </a:cxn>
                  <a:cxn ang="0">
                    <a:pos x="5" y="2"/>
                  </a:cxn>
                  <a:cxn ang="0">
                    <a:pos x="1" y="3"/>
                  </a:cxn>
                  <a:cxn ang="0">
                    <a:pos x="0" y="6"/>
                  </a:cxn>
                  <a:cxn ang="0">
                    <a:pos x="0" y="10"/>
                  </a:cxn>
                  <a:cxn ang="0">
                    <a:pos x="1" y="13"/>
                  </a:cxn>
                </a:cxnLst>
                <a:rect l="0" t="0" r="r" b="b"/>
                <a:pathLst>
                  <a:path w="16" h="18">
                    <a:moveTo>
                      <a:pt x="1" y="13"/>
                    </a:moveTo>
                    <a:lnTo>
                      <a:pt x="1" y="13"/>
                    </a:lnTo>
                    <a:lnTo>
                      <a:pt x="3" y="16"/>
                    </a:lnTo>
                    <a:lnTo>
                      <a:pt x="6" y="18"/>
                    </a:lnTo>
                    <a:lnTo>
                      <a:pt x="10" y="18"/>
                    </a:lnTo>
                    <a:lnTo>
                      <a:pt x="13" y="16"/>
                    </a:lnTo>
                    <a:lnTo>
                      <a:pt x="13" y="16"/>
                    </a:lnTo>
                    <a:lnTo>
                      <a:pt x="14" y="15"/>
                    </a:lnTo>
                    <a:lnTo>
                      <a:pt x="16" y="11"/>
                    </a:lnTo>
                    <a:lnTo>
                      <a:pt x="16" y="8"/>
                    </a:lnTo>
                    <a:lnTo>
                      <a:pt x="16" y="5"/>
                    </a:lnTo>
                    <a:lnTo>
                      <a:pt x="16" y="5"/>
                    </a:lnTo>
                    <a:lnTo>
                      <a:pt x="13" y="2"/>
                    </a:lnTo>
                    <a:lnTo>
                      <a:pt x="11" y="2"/>
                    </a:lnTo>
                    <a:lnTo>
                      <a:pt x="8" y="0"/>
                    </a:lnTo>
                    <a:lnTo>
                      <a:pt x="5" y="2"/>
                    </a:lnTo>
                    <a:lnTo>
                      <a:pt x="5" y="2"/>
                    </a:lnTo>
                    <a:lnTo>
                      <a:pt x="1" y="3"/>
                    </a:lnTo>
                    <a:lnTo>
                      <a:pt x="0" y="6"/>
                    </a:lnTo>
                    <a:lnTo>
                      <a:pt x="0" y="10"/>
                    </a:lnTo>
                    <a:lnTo>
                      <a:pt x="1" y="13"/>
                    </a:lnTo>
                    <a:close/>
                  </a:path>
                </a:pathLst>
              </a:custGeom>
              <a:solidFill>
                <a:srgbClr val="603813"/>
              </a:solidFill>
              <a:ln w="9525">
                <a:noFill/>
                <a:round/>
              </a:ln>
            </p:spPr>
            <p:txBody>
              <a:bodyPr vert="horz" wrap="square" lIns="91440" tIns="45720" rIns="91440" bIns="45720" numCol="1" anchor="t" anchorCtr="0" compatLnSpc="1"/>
              <a:lstStyle/>
              <a:p>
                <a:endParaRPr lang="en-US"/>
              </a:p>
            </p:txBody>
          </p:sp>
          <p:sp>
            <p:nvSpPr>
              <p:cNvPr id="194" name="Freeform 3580"/>
              <p:cNvSpPr/>
              <p:nvPr/>
            </p:nvSpPr>
            <p:spPr bwMode="auto">
              <a:xfrm>
                <a:off x="4698999" y="3544887"/>
                <a:ext cx="14288" cy="14288"/>
              </a:xfrm>
              <a:custGeom>
                <a:avLst/>
                <a:gdLst/>
                <a:ahLst/>
                <a:cxnLst>
                  <a:cxn ang="0">
                    <a:pos x="1" y="13"/>
                  </a:cxn>
                  <a:cxn ang="0">
                    <a:pos x="1" y="13"/>
                  </a:cxn>
                  <a:cxn ang="0">
                    <a:pos x="3" y="16"/>
                  </a:cxn>
                  <a:cxn ang="0">
                    <a:pos x="6" y="18"/>
                  </a:cxn>
                  <a:cxn ang="0">
                    <a:pos x="10" y="18"/>
                  </a:cxn>
                  <a:cxn ang="0">
                    <a:pos x="13" y="16"/>
                  </a:cxn>
                  <a:cxn ang="0">
                    <a:pos x="13" y="16"/>
                  </a:cxn>
                  <a:cxn ang="0">
                    <a:pos x="14" y="15"/>
                  </a:cxn>
                  <a:cxn ang="0">
                    <a:pos x="16" y="11"/>
                  </a:cxn>
                  <a:cxn ang="0">
                    <a:pos x="16" y="8"/>
                  </a:cxn>
                  <a:cxn ang="0">
                    <a:pos x="16" y="5"/>
                  </a:cxn>
                  <a:cxn ang="0">
                    <a:pos x="16" y="5"/>
                  </a:cxn>
                  <a:cxn ang="0">
                    <a:pos x="13" y="2"/>
                  </a:cxn>
                  <a:cxn ang="0">
                    <a:pos x="11" y="2"/>
                  </a:cxn>
                  <a:cxn ang="0">
                    <a:pos x="8" y="0"/>
                  </a:cxn>
                  <a:cxn ang="0">
                    <a:pos x="5" y="2"/>
                  </a:cxn>
                  <a:cxn ang="0">
                    <a:pos x="5" y="2"/>
                  </a:cxn>
                  <a:cxn ang="0">
                    <a:pos x="1" y="3"/>
                  </a:cxn>
                  <a:cxn ang="0">
                    <a:pos x="0" y="6"/>
                  </a:cxn>
                  <a:cxn ang="0">
                    <a:pos x="0" y="10"/>
                  </a:cxn>
                  <a:cxn ang="0">
                    <a:pos x="1" y="13"/>
                  </a:cxn>
                </a:cxnLst>
                <a:rect l="0" t="0" r="r" b="b"/>
                <a:pathLst>
                  <a:path w="16" h="18">
                    <a:moveTo>
                      <a:pt x="1" y="13"/>
                    </a:moveTo>
                    <a:lnTo>
                      <a:pt x="1" y="13"/>
                    </a:lnTo>
                    <a:lnTo>
                      <a:pt x="3" y="16"/>
                    </a:lnTo>
                    <a:lnTo>
                      <a:pt x="6" y="18"/>
                    </a:lnTo>
                    <a:lnTo>
                      <a:pt x="10" y="18"/>
                    </a:lnTo>
                    <a:lnTo>
                      <a:pt x="13" y="16"/>
                    </a:lnTo>
                    <a:lnTo>
                      <a:pt x="13" y="16"/>
                    </a:lnTo>
                    <a:lnTo>
                      <a:pt x="14" y="15"/>
                    </a:lnTo>
                    <a:lnTo>
                      <a:pt x="16" y="11"/>
                    </a:lnTo>
                    <a:lnTo>
                      <a:pt x="16" y="8"/>
                    </a:lnTo>
                    <a:lnTo>
                      <a:pt x="16" y="5"/>
                    </a:lnTo>
                    <a:lnTo>
                      <a:pt x="16" y="5"/>
                    </a:lnTo>
                    <a:lnTo>
                      <a:pt x="13" y="2"/>
                    </a:lnTo>
                    <a:lnTo>
                      <a:pt x="11" y="2"/>
                    </a:lnTo>
                    <a:lnTo>
                      <a:pt x="8" y="0"/>
                    </a:lnTo>
                    <a:lnTo>
                      <a:pt x="5" y="2"/>
                    </a:lnTo>
                    <a:lnTo>
                      <a:pt x="5" y="2"/>
                    </a:lnTo>
                    <a:lnTo>
                      <a:pt x="1" y="3"/>
                    </a:lnTo>
                    <a:lnTo>
                      <a:pt x="0" y="6"/>
                    </a:lnTo>
                    <a:lnTo>
                      <a:pt x="0" y="10"/>
                    </a:lnTo>
                    <a:lnTo>
                      <a:pt x="1" y="13"/>
                    </a:lnTo>
                  </a:path>
                </a:pathLst>
              </a:custGeom>
              <a:noFill/>
              <a:ln w="9525">
                <a:noFill/>
                <a:round/>
              </a:ln>
            </p:spPr>
            <p:txBody>
              <a:bodyPr vert="horz" wrap="square" lIns="91440" tIns="45720" rIns="91440" bIns="45720" numCol="1" anchor="t" anchorCtr="0" compatLnSpc="1"/>
              <a:lstStyle/>
              <a:p>
                <a:endParaRPr lang="en-US"/>
              </a:p>
            </p:txBody>
          </p:sp>
          <p:sp>
            <p:nvSpPr>
              <p:cNvPr id="195" name="Freeform 3581"/>
              <p:cNvSpPr/>
              <p:nvPr/>
            </p:nvSpPr>
            <p:spPr bwMode="auto">
              <a:xfrm>
                <a:off x="4603749" y="3943350"/>
                <a:ext cx="19050" cy="19050"/>
              </a:xfrm>
              <a:custGeom>
                <a:avLst/>
                <a:gdLst/>
                <a:ahLst/>
                <a:cxnLst>
                  <a:cxn ang="0">
                    <a:pos x="25" y="12"/>
                  </a:cxn>
                  <a:cxn ang="0">
                    <a:pos x="25" y="12"/>
                  </a:cxn>
                  <a:cxn ang="0">
                    <a:pos x="23" y="9"/>
                  </a:cxn>
                  <a:cxn ang="0">
                    <a:pos x="20" y="4"/>
                  </a:cxn>
                  <a:cxn ang="0">
                    <a:pos x="17" y="2"/>
                  </a:cxn>
                  <a:cxn ang="0">
                    <a:pos x="12" y="0"/>
                  </a:cxn>
                  <a:cxn ang="0">
                    <a:pos x="12" y="0"/>
                  </a:cxn>
                  <a:cxn ang="0">
                    <a:pos x="7" y="2"/>
                  </a:cxn>
                  <a:cxn ang="0">
                    <a:pos x="3" y="4"/>
                  </a:cxn>
                  <a:cxn ang="0">
                    <a:pos x="2" y="9"/>
                  </a:cxn>
                  <a:cxn ang="0">
                    <a:pos x="0" y="14"/>
                  </a:cxn>
                  <a:cxn ang="0">
                    <a:pos x="0" y="14"/>
                  </a:cxn>
                  <a:cxn ang="0">
                    <a:pos x="2" y="18"/>
                  </a:cxn>
                  <a:cxn ang="0">
                    <a:pos x="3" y="22"/>
                  </a:cxn>
                  <a:cxn ang="0">
                    <a:pos x="8" y="23"/>
                  </a:cxn>
                  <a:cxn ang="0">
                    <a:pos x="13" y="25"/>
                  </a:cxn>
                  <a:cxn ang="0">
                    <a:pos x="13" y="25"/>
                  </a:cxn>
                  <a:cxn ang="0">
                    <a:pos x="17" y="23"/>
                  </a:cxn>
                  <a:cxn ang="0">
                    <a:pos x="21" y="22"/>
                  </a:cxn>
                  <a:cxn ang="0">
                    <a:pos x="23" y="17"/>
                  </a:cxn>
                  <a:cxn ang="0">
                    <a:pos x="25" y="12"/>
                  </a:cxn>
                  <a:cxn ang="0">
                    <a:pos x="25" y="12"/>
                  </a:cxn>
                </a:cxnLst>
                <a:rect l="0" t="0" r="r" b="b"/>
                <a:pathLst>
                  <a:path w="25" h="25">
                    <a:moveTo>
                      <a:pt x="25" y="12"/>
                    </a:moveTo>
                    <a:lnTo>
                      <a:pt x="25" y="12"/>
                    </a:lnTo>
                    <a:lnTo>
                      <a:pt x="23" y="9"/>
                    </a:lnTo>
                    <a:lnTo>
                      <a:pt x="20" y="4"/>
                    </a:lnTo>
                    <a:lnTo>
                      <a:pt x="17" y="2"/>
                    </a:lnTo>
                    <a:lnTo>
                      <a:pt x="12" y="0"/>
                    </a:lnTo>
                    <a:lnTo>
                      <a:pt x="12" y="0"/>
                    </a:lnTo>
                    <a:lnTo>
                      <a:pt x="7" y="2"/>
                    </a:lnTo>
                    <a:lnTo>
                      <a:pt x="3" y="4"/>
                    </a:lnTo>
                    <a:lnTo>
                      <a:pt x="2" y="9"/>
                    </a:lnTo>
                    <a:lnTo>
                      <a:pt x="0" y="14"/>
                    </a:lnTo>
                    <a:lnTo>
                      <a:pt x="0" y="14"/>
                    </a:lnTo>
                    <a:lnTo>
                      <a:pt x="2" y="18"/>
                    </a:lnTo>
                    <a:lnTo>
                      <a:pt x="3" y="22"/>
                    </a:lnTo>
                    <a:lnTo>
                      <a:pt x="8" y="23"/>
                    </a:lnTo>
                    <a:lnTo>
                      <a:pt x="13" y="25"/>
                    </a:lnTo>
                    <a:lnTo>
                      <a:pt x="13" y="25"/>
                    </a:lnTo>
                    <a:lnTo>
                      <a:pt x="17" y="23"/>
                    </a:lnTo>
                    <a:lnTo>
                      <a:pt x="21" y="22"/>
                    </a:lnTo>
                    <a:lnTo>
                      <a:pt x="23" y="17"/>
                    </a:lnTo>
                    <a:lnTo>
                      <a:pt x="25" y="12"/>
                    </a:lnTo>
                    <a:lnTo>
                      <a:pt x="25" y="12"/>
                    </a:lnTo>
                    <a:close/>
                  </a:path>
                </a:pathLst>
              </a:custGeom>
              <a:solidFill>
                <a:srgbClr val="603813"/>
              </a:solidFill>
              <a:ln w="9525">
                <a:noFill/>
                <a:round/>
              </a:ln>
            </p:spPr>
            <p:txBody>
              <a:bodyPr vert="horz" wrap="square" lIns="91440" tIns="45720" rIns="91440" bIns="45720" numCol="1" anchor="t" anchorCtr="0" compatLnSpc="1"/>
              <a:lstStyle/>
              <a:p>
                <a:endParaRPr lang="en-US"/>
              </a:p>
            </p:txBody>
          </p:sp>
          <p:sp>
            <p:nvSpPr>
              <p:cNvPr id="196" name="Freeform 3582"/>
              <p:cNvSpPr/>
              <p:nvPr/>
            </p:nvSpPr>
            <p:spPr bwMode="auto">
              <a:xfrm>
                <a:off x="4629149" y="3951287"/>
                <a:ext cx="14288" cy="14288"/>
              </a:xfrm>
              <a:custGeom>
                <a:avLst/>
                <a:gdLst/>
                <a:ahLst/>
                <a:cxnLst>
                  <a:cxn ang="0">
                    <a:pos x="16" y="8"/>
                  </a:cxn>
                  <a:cxn ang="0">
                    <a:pos x="16" y="8"/>
                  </a:cxn>
                  <a:cxn ang="0">
                    <a:pos x="16" y="5"/>
                  </a:cxn>
                  <a:cxn ang="0">
                    <a:pos x="14" y="2"/>
                  </a:cxn>
                  <a:cxn ang="0">
                    <a:pos x="11" y="0"/>
                  </a:cxn>
                  <a:cxn ang="0">
                    <a:pos x="8" y="0"/>
                  </a:cxn>
                  <a:cxn ang="0">
                    <a:pos x="8" y="0"/>
                  </a:cxn>
                  <a:cxn ang="0">
                    <a:pos x="5" y="0"/>
                  </a:cxn>
                  <a:cxn ang="0">
                    <a:pos x="1" y="2"/>
                  </a:cxn>
                  <a:cxn ang="0">
                    <a:pos x="0" y="5"/>
                  </a:cxn>
                  <a:cxn ang="0">
                    <a:pos x="0" y="8"/>
                  </a:cxn>
                  <a:cxn ang="0">
                    <a:pos x="0" y="8"/>
                  </a:cxn>
                  <a:cxn ang="0">
                    <a:pos x="0" y="11"/>
                  </a:cxn>
                  <a:cxn ang="0">
                    <a:pos x="3" y="15"/>
                  </a:cxn>
                  <a:cxn ang="0">
                    <a:pos x="5" y="16"/>
                  </a:cxn>
                  <a:cxn ang="0">
                    <a:pos x="8" y="16"/>
                  </a:cxn>
                  <a:cxn ang="0">
                    <a:pos x="8" y="16"/>
                  </a:cxn>
                  <a:cxn ang="0">
                    <a:pos x="11" y="16"/>
                  </a:cxn>
                  <a:cxn ang="0">
                    <a:pos x="14" y="15"/>
                  </a:cxn>
                  <a:cxn ang="0">
                    <a:pos x="16" y="11"/>
                  </a:cxn>
                  <a:cxn ang="0">
                    <a:pos x="16" y="8"/>
                  </a:cxn>
                  <a:cxn ang="0">
                    <a:pos x="16" y="8"/>
                  </a:cxn>
                </a:cxnLst>
                <a:rect l="0" t="0" r="r" b="b"/>
                <a:pathLst>
                  <a:path w="16" h="16">
                    <a:moveTo>
                      <a:pt x="16" y="8"/>
                    </a:moveTo>
                    <a:lnTo>
                      <a:pt x="16" y="8"/>
                    </a:lnTo>
                    <a:lnTo>
                      <a:pt x="16" y="5"/>
                    </a:lnTo>
                    <a:lnTo>
                      <a:pt x="14" y="2"/>
                    </a:lnTo>
                    <a:lnTo>
                      <a:pt x="11" y="0"/>
                    </a:lnTo>
                    <a:lnTo>
                      <a:pt x="8" y="0"/>
                    </a:lnTo>
                    <a:lnTo>
                      <a:pt x="8" y="0"/>
                    </a:lnTo>
                    <a:lnTo>
                      <a:pt x="5" y="0"/>
                    </a:lnTo>
                    <a:lnTo>
                      <a:pt x="1" y="2"/>
                    </a:lnTo>
                    <a:lnTo>
                      <a:pt x="0" y="5"/>
                    </a:lnTo>
                    <a:lnTo>
                      <a:pt x="0" y="8"/>
                    </a:lnTo>
                    <a:lnTo>
                      <a:pt x="0" y="8"/>
                    </a:lnTo>
                    <a:lnTo>
                      <a:pt x="0" y="11"/>
                    </a:lnTo>
                    <a:lnTo>
                      <a:pt x="3" y="15"/>
                    </a:lnTo>
                    <a:lnTo>
                      <a:pt x="5" y="16"/>
                    </a:lnTo>
                    <a:lnTo>
                      <a:pt x="8" y="16"/>
                    </a:lnTo>
                    <a:lnTo>
                      <a:pt x="8" y="16"/>
                    </a:lnTo>
                    <a:lnTo>
                      <a:pt x="11" y="16"/>
                    </a:lnTo>
                    <a:lnTo>
                      <a:pt x="14" y="15"/>
                    </a:lnTo>
                    <a:lnTo>
                      <a:pt x="16" y="11"/>
                    </a:lnTo>
                    <a:lnTo>
                      <a:pt x="16" y="8"/>
                    </a:lnTo>
                    <a:lnTo>
                      <a:pt x="16" y="8"/>
                    </a:lnTo>
                    <a:close/>
                  </a:path>
                </a:pathLst>
              </a:custGeom>
              <a:solidFill>
                <a:srgbClr val="603813"/>
              </a:solidFill>
              <a:ln w="9525">
                <a:noFill/>
                <a:round/>
              </a:ln>
            </p:spPr>
            <p:txBody>
              <a:bodyPr vert="horz" wrap="square" lIns="91440" tIns="45720" rIns="91440" bIns="45720" numCol="1" anchor="t" anchorCtr="0" compatLnSpc="1"/>
              <a:lstStyle/>
              <a:p>
                <a:endParaRPr lang="en-US"/>
              </a:p>
            </p:txBody>
          </p:sp>
          <p:sp>
            <p:nvSpPr>
              <p:cNvPr id="197" name="Freeform 3583"/>
              <p:cNvSpPr/>
              <p:nvPr/>
            </p:nvSpPr>
            <p:spPr bwMode="auto">
              <a:xfrm>
                <a:off x="4587874" y="3938587"/>
                <a:ext cx="12700" cy="12700"/>
              </a:xfrm>
              <a:custGeom>
                <a:avLst/>
                <a:gdLst/>
                <a:ahLst/>
                <a:cxnLst>
                  <a:cxn ang="0">
                    <a:pos x="18" y="8"/>
                  </a:cxn>
                  <a:cxn ang="0">
                    <a:pos x="18" y="8"/>
                  </a:cxn>
                  <a:cxn ang="0">
                    <a:pos x="16" y="4"/>
                  </a:cxn>
                  <a:cxn ang="0">
                    <a:pos x="15" y="1"/>
                  </a:cxn>
                  <a:cxn ang="0">
                    <a:pos x="11" y="0"/>
                  </a:cxn>
                  <a:cxn ang="0">
                    <a:pos x="8" y="0"/>
                  </a:cxn>
                  <a:cxn ang="0">
                    <a:pos x="8" y="0"/>
                  </a:cxn>
                  <a:cxn ang="0">
                    <a:pos x="5" y="0"/>
                  </a:cxn>
                  <a:cxn ang="0">
                    <a:pos x="3" y="1"/>
                  </a:cxn>
                  <a:cxn ang="0">
                    <a:pos x="2" y="4"/>
                  </a:cxn>
                  <a:cxn ang="0">
                    <a:pos x="0" y="8"/>
                  </a:cxn>
                  <a:cxn ang="0">
                    <a:pos x="0" y="8"/>
                  </a:cxn>
                  <a:cxn ang="0">
                    <a:pos x="2" y="11"/>
                  </a:cxn>
                  <a:cxn ang="0">
                    <a:pos x="3" y="14"/>
                  </a:cxn>
                  <a:cxn ang="0">
                    <a:pos x="7" y="16"/>
                  </a:cxn>
                  <a:cxn ang="0">
                    <a:pos x="10" y="16"/>
                  </a:cxn>
                  <a:cxn ang="0">
                    <a:pos x="10" y="16"/>
                  </a:cxn>
                  <a:cxn ang="0">
                    <a:pos x="13" y="16"/>
                  </a:cxn>
                  <a:cxn ang="0">
                    <a:pos x="15" y="14"/>
                  </a:cxn>
                  <a:cxn ang="0">
                    <a:pos x="16" y="11"/>
                  </a:cxn>
                  <a:cxn ang="0">
                    <a:pos x="18" y="8"/>
                  </a:cxn>
                  <a:cxn ang="0">
                    <a:pos x="18" y="8"/>
                  </a:cxn>
                </a:cxnLst>
                <a:rect l="0" t="0" r="r" b="b"/>
                <a:pathLst>
                  <a:path w="18" h="16">
                    <a:moveTo>
                      <a:pt x="18" y="8"/>
                    </a:moveTo>
                    <a:lnTo>
                      <a:pt x="18" y="8"/>
                    </a:lnTo>
                    <a:lnTo>
                      <a:pt x="16" y="4"/>
                    </a:lnTo>
                    <a:lnTo>
                      <a:pt x="15" y="1"/>
                    </a:lnTo>
                    <a:lnTo>
                      <a:pt x="11" y="0"/>
                    </a:lnTo>
                    <a:lnTo>
                      <a:pt x="8" y="0"/>
                    </a:lnTo>
                    <a:lnTo>
                      <a:pt x="8" y="0"/>
                    </a:lnTo>
                    <a:lnTo>
                      <a:pt x="5" y="0"/>
                    </a:lnTo>
                    <a:lnTo>
                      <a:pt x="3" y="1"/>
                    </a:lnTo>
                    <a:lnTo>
                      <a:pt x="2" y="4"/>
                    </a:lnTo>
                    <a:lnTo>
                      <a:pt x="0" y="8"/>
                    </a:lnTo>
                    <a:lnTo>
                      <a:pt x="0" y="8"/>
                    </a:lnTo>
                    <a:lnTo>
                      <a:pt x="2" y="11"/>
                    </a:lnTo>
                    <a:lnTo>
                      <a:pt x="3" y="14"/>
                    </a:lnTo>
                    <a:lnTo>
                      <a:pt x="7" y="16"/>
                    </a:lnTo>
                    <a:lnTo>
                      <a:pt x="10" y="16"/>
                    </a:lnTo>
                    <a:lnTo>
                      <a:pt x="10" y="16"/>
                    </a:lnTo>
                    <a:lnTo>
                      <a:pt x="13" y="16"/>
                    </a:lnTo>
                    <a:lnTo>
                      <a:pt x="15" y="14"/>
                    </a:lnTo>
                    <a:lnTo>
                      <a:pt x="16" y="11"/>
                    </a:lnTo>
                    <a:lnTo>
                      <a:pt x="18" y="8"/>
                    </a:lnTo>
                    <a:lnTo>
                      <a:pt x="18" y="8"/>
                    </a:lnTo>
                    <a:close/>
                  </a:path>
                </a:pathLst>
              </a:custGeom>
              <a:solidFill>
                <a:srgbClr val="603813"/>
              </a:solidFill>
              <a:ln w="9525">
                <a:noFill/>
                <a:round/>
              </a:ln>
            </p:spPr>
            <p:txBody>
              <a:bodyPr vert="horz" wrap="square" lIns="91440" tIns="45720" rIns="91440" bIns="45720" numCol="1" anchor="t" anchorCtr="0" compatLnSpc="1"/>
              <a:lstStyle/>
              <a:p>
                <a:endParaRPr lang="en-US"/>
              </a:p>
            </p:txBody>
          </p:sp>
          <p:sp>
            <p:nvSpPr>
              <p:cNvPr id="198" name="Freeform 3584"/>
              <p:cNvSpPr/>
              <p:nvPr/>
            </p:nvSpPr>
            <p:spPr bwMode="auto">
              <a:xfrm>
                <a:off x="4578349" y="3919537"/>
                <a:ext cx="12700" cy="14288"/>
              </a:xfrm>
              <a:custGeom>
                <a:avLst/>
                <a:gdLst/>
                <a:ahLst/>
                <a:cxnLst>
                  <a:cxn ang="0">
                    <a:pos x="16" y="10"/>
                  </a:cxn>
                  <a:cxn ang="0">
                    <a:pos x="16" y="10"/>
                  </a:cxn>
                  <a:cxn ang="0">
                    <a:pos x="16" y="7"/>
                  </a:cxn>
                  <a:cxn ang="0">
                    <a:pos x="13" y="3"/>
                  </a:cxn>
                  <a:cxn ang="0">
                    <a:pos x="11" y="2"/>
                  </a:cxn>
                  <a:cxn ang="0">
                    <a:pos x="8" y="0"/>
                  </a:cxn>
                  <a:cxn ang="0">
                    <a:pos x="8" y="0"/>
                  </a:cxn>
                  <a:cxn ang="0">
                    <a:pos x="5" y="2"/>
                  </a:cxn>
                  <a:cxn ang="0">
                    <a:pos x="1" y="3"/>
                  </a:cxn>
                  <a:cxn ang="0">
                    <a:pos x="0" y="7"/>
                  </a:cxn>
                  <a:cxn ang="0">
                    <a:pos x="0" y="10"/>
                  </a:cxn>
                  <a:cxn ang="0">
                    <a:pos x="0" y="10"/>
                  </a:cxn>
                  <a:cxn ang="0">
                    <a:pos x="0" y="13"/>
                  </a:cxn>
                  <a:cxn ang="0">
                    <a:pos x="1" y="15"/>
                  </a:cxn>
                  <a:cxn ang="0">
                    <a:pos x="5" y="18"/>
                  </a:cxn>
                  <a:cxn ang="0">
                    <a:pos x="8" y="18"/>
                  </a:cxn>
                  <a:cxn ang="0">
                    <a:pos x="8" y="18"/>
                  </a:cxn>
                  <a:cxn ang="0">
                    <a:pos x="11" y="16"/>
                  </a:cxn>
                  <a:cxn ang="0">
                    <a:pos x="14" y="15"/>
                  </a:cxn>
                  <a:cxn ang="0">
                    <a:pos x="16" y="13"/>
                  </a:cxn>
                  <a:cxn ang="0">
                    <a:pos x="16" y="10"/>
                  </a:cxn>
                  <a:cxn ang="0">
                    <a:pos x="16" y="10"/>
                  </a:cxn>
                </a:cxnLst>
                <a:rect l="0" t="0" r="r" b="b"/>
                <a:pathLst>
                  <a:path w="16" h="18">
                    <a:moveTo>
                      <a:pt x="16" y="10"/>
                    </a:moveTo>
                    <a:lnTo>
                      <a:pt x="16" y="10"/>
                    </a:lnTo>
                    <a:lnTo>
                      <a:pt x="16" y="7"/>
                    </a:lnTo>
                    <a:lnTo>
                      <a:pt x="13" y="3"/>
                    </a:lnTo>
                    <a:lnTo>
                      <a:pt x="11" y="2"/>
                    </a:lnTo>
                    <a:lnTo>
                      <a:pt x="8" y="0"/>
                    </a:lnTo>
                    <a:lnTo>
                      <a:pt x="8" y="0"/>
                    </a:lnTo>
                    <a:lnTo>
                      <a:pt x="5" y="2"/>
                    </a:lnTo>
                    <a:lnTo>
                      <a:pt x="1" y="3"/>
                    </a:lnTo>
                    <a:lnTo>
                      <a:pt x="0" y="7"/>
                    </a:lnTo>
                    <a:lnTo>
                      <a:pt x="0" y="10"/>
                    </a:lnTo>
                    <a:lnTo>
                      <a:pt x="0" y="10"/>
                    </a:lnTo>
                    <a:lnTo>
                      <a:pt x="0" y="13"/>
                    </a:lnTo>
                    <a:lnTo>
                      <a:pt x="1" y="15"/>
                    </a:lnTo>
                    <a:lnTo>
                      <a:pt x="5" y="18"/>
                    </a:lnTo>
                    <a:lnTo>
                      <a:pt x="8" y="18"/>
                    </a:lnTo>
                    <a:lnTo>
                      <a:pt x="8" y="18"/>
                    </a:lnTo>
                    <a:lnTo>
                      <a:pt x="11" y="16"/>
                    </a:lnTo>
                    <a:lnTo>
                      <a:pt x="14" y="15"/>
                    </a:lnTo>
                    <a:lnTo>
                      <a:pt x="16" y="13"/>
                    </a:lnTo>
                    <a:lnTo>
                      <a:pt x="16" y="10"/>
                    </a:lnTo>
                    <a:lnTo>
                      <a:pt x="16" y="10"/>
                    </a:lnTo>
                    <a:close/>
                  </a:path>
                </a:pathLst>
              </a:custGeom>
              <a:solidFill>
                <a:srgbClr val="603813"/>
              </a:solidFill>
              <a:ln w="9525">
                <a:noFill/>
                <a:round/>
              </a:ln>
            </p:spPr>
            <p:txBody>
              <a:bodyPr vert="horz" wrap="square" lIns="91440" tIns="45720" rIns="91440" bIns="45720" numCol="1" anchor="t" anchorCtr="0" compatLnSpc="1"/>
              <a:lstStyle/>
              <a:p>
                <a:endParaRPr lang="en-US"/>
              </a:p>
            </p:txBody>
          </p:sp>
          <p:sp>
            <p:nvSpPr>
              <p:cNvPr id="199" name="Freeform 3585"/>
              <p:cNvSpPr/>
              <p:nvPr/>
            </p:nvSpPr>
            <p:spPr bwMode="auto">
              <a:xfrm>
                <a:off x="4713287" y="3944937"/>
                <a:ext cx="17463" cy="17463"/>
              </a:xfrm>
              <a:custGeom>
                <a:avLst/>
                <a:gdLst/>
                <a:ahLst/>
                <a:cxnLst>
                  <a:cxn ang="0">
                    <a:pos x="21" y="3"/>
                  </a:cxn>
                  <a:cxn ang="0">
                    <a:pos x="21" y="3"/>
                  </a:cxn>
                  <a:cxn ang="0">
                    <a:pos x="18" y="2"/>
                  </a:cxn>
                  <a:cxn ang="0">
                    <a:pos x="13" y="0"/>
                  </a:cxn>
                  <a:cxn ang="0">
                    <a:pos x="8" y="0"/>
                  </a:cxn>
                  <a:cxn ang="0">
                    <a:pos x="5" y="2"/>
                  </a:cxn>
                  <a:cxn ang="0">
                    <a:pos x="5" y="2"/>
                  </a:cxn>
                  <a:cxn ang="0">
                    <a:pos x="2" y="7"/>
                  </a:cxn>
                  <a:cxn ang="0">
                    <a:pos x="0" y="10"/>
                  </a:cxn>
                  <a:cxn ang="0">
                    <a:pos x="0" y="15"/>
                  </a:cxn>
                  <a:cxn ang="0">
                    <a:pos x="3" y="20"/>
                  </a:cxn>
                  <a:cxn ang="0">
                    <a:pos x="3" y="20"/>
                  </a:cxn>
                  <a:cxn ang="0">
                    <a:pos x="7" y="23"/>
                  </a:cxn>
                  <a:cxn ang="0">
                    <a:pos x="11" y="23"/>
                  </a:cxn>
                  <a:cxn ang="0">
                    <a:pos x="15" y="23"/>
                  </a:cxn>
                  <a:cxn ang="0">
                    <a:pos x="20" y="21"/>
                  </a:cxn>
                  <a:cxn ang="0">
                    <a:pos x="20" y="21"/>
                  </a:cxn>
                  <a:cxn ang="0">
                    <a:pos x="23" y="16"/>
                  </a:cxn>
                  <a:cxn ang="0">
                    <a:pos x="23" y="13"/>
                  </a:cxn>
                  <a:cxn ang="0">
                    <a:pos x="23" y="8"/>
                  </a:cxn>
                  <a:cxn ang="0">
                    <a:pos x="21" y="3"/>
                  </a:cxn>
                  <a:cxn ang="0">
                    <a:pos x="21" y="3"/>
                  </a:cxn>
                </a:cxnLst>
                <a:rect l="0" t="0" r="r" b="b"/>
                <a:pathLst>
                  <a:path w="23" h="23">
                    <a:moveTo>
                      <a:pt x="21" y="3"/>
                    </a:moveTo>
                    <a:lnTo>
                      <a:pt x="21" y="3"/>
                    </a:lnTo>
                    <a:lnTo>
                      <a:pt x="18" y="2"/>
                    </a:lnTo>
                    <a:lnTo>
                      <a:pt x="13" y="0"/>
                    </a:lnTo>
                    <a:lnTo>
                      <a:pt x="8" y="0"/>
                    </a:lnTo>
                    <a:lnTo>
                      <a:pt x="5" y="2"/>
                    </a:lnTo>
                    <a:lnTo>
                      <a:pt x="5" y="2"/>
                    </a:lnTo>
                    <a:lnTo>
                      <a:pt x="2" y="7"/>
                    </a:lnTo>
                    <a:lnTo>
                      <a:pt x="0" y="10"/>
                    </a:lnTo>
                    <a:lnTo>
                      <a:pt x="0" y="15"/>
                    </a:lnTo>
                    <a:lnTo>
                      <a:pt x="3" y="20"/>
                    </a:lnTo>
                    <a:lnTo>
                      <a:pt x="3" y="20"/>
                    </a:lnTo>
                    <a:lnTo>
                      <a:pt x="7" y="23"/>
                    </a:lnTo>
                    <a:lnTo>
                      <a:pt x="11" y="23"/>
                    </a:lnTo>
                    <a:lnTo>
                      <a:pt x="15" y="23"/>
                    </a:lnTo>
                    <a:lnTo>
                      <a:pt x="20" y="21"/>
                    </a:lnTo>
                    <a:lnTo>
                      <a:pt x="20" y="21"/>
                    </a:lnTo>
                    <a:lnTo>
                      <a:pt x="23" y="16"/>
                    </a:lnTo>
                    <a:lnTo>
                      <a:pt x="23" y="13"/>
                    </a:lnTo>
                    <a:lnTo>
                      <a:pt x="23" y="8"/>
                    </a:lnTo>
                    <a:lnTo>
                      <a:pt x="21" y="3"/>
                    </a:lnTo>
                    <a:lnTo>
                      <a:pt x="21" y="3"/>
                    </a:lnTo>
                    <a:close/>
                  </a:path>
                </a:pathLst>
              </a:custGeom>
              <a:solidFill>
                <a:srgbClr val="603813"/>
              </a:solidFill>
              <a:ln w="9525">
                <a:noFill/>
                <a:round/>
              </a:ln>
            </p:spPr>
            <p:txBody>
              <a:bodyPr vert="horz" wrap="square" lIns="91440" tIns="45720" rIns="91440" bIns="45720" numCol="1" anchor="t" anchorCtr="0" compatLnSpc="1"/>
              <a:lstStyle/>
              <a:p>
                <a:endParaRPr lang="en-US"/>
              </a:p>
            </p:txBody>
          </p:sp>
          <p:sp>
            <p:nvSpPr>
              <p:cNvPr id="200" name="Freeform 3586"/>
              <p:cNvSpPr/>
              <p:nvPr/>
            </p:nvSpPr>
            <p:spPr bwMode="auto">
              <a:xfrm>
                <a:off x="4737099" y="3937000"/>
                <a:ext cx="12700" cy="14288"/>
              </a:xfrm>
              <a:custGeom>
                <a:avLst/>
                <a:gdLst/>
                <a:ahLst/>
                <a:cxnLst>
                  <a:cxn ang="0">
                    <a:pos x="15" y="4"/>
                  </a:cxn>
                  <a:cxn ang="0">
                    <a:pos x="15" y="4"/>
                  </a:cxn>
                  <a:cxn ang="0">
                    <a:pos x="11" y="2"/>
                  </a:cxn>
                  <a:cxn ang="0">
                    <a:pos x="8" y="0"/>
                  </a:cxn>
                  <a:cxn ang="0">
                    <a:pos x="5" y="2"/>
                  </a:cxn>
                  <a:cxn ang="0">
                    <a:pos x="3" y="2"/>
                  </a:cxn>
                  <a:cxn ang="0">
                    <a:pos x="3" y="2"/>
                  </a:cxn>
                  <a:cxn ang="0">
                    <a:pos x="0" y="5"/>
                  </a:cxn>
                  <a:cxn ang="0">
                    <a:pos x="0" y="8"/>
                  </a:cxn>
                  <a:cxn ang="0">
                    <a:pos x="0" y="12"/>
                  </a:cxn>
                  <a:cxn ang="0">
                    <a:pos x="2" y="15"/>
                  </a:cxn>
                  <a:cxn ang="0">
                    <a:pos x="2" y="15"/>
                  </a:cxn>
                  <a:cxn ang="0">
                    <a:pos x="5" y="17"/>
                  </a:cxn>
                  <a:cxn ang="0">
                    <a:pos x="8" y="18"/>
                  </a:cxn>
                  <a:cxn ang="0">
                    <a:pos x="11" y="18"/>
                  </a:cxn>
                  <a:cxn ang="0">
                    <a:pos x="13" y="17"/>
                  </a:cxn>
                  <a:cxn ang="0">
                    <a:pos x="13" y="17"/>
                  </a:cxn>
                  <a:cxn ang="0">
                    <a:pos x="16" y="13"/>
                  </a:cxn>
                  <a:cxn ang="0">
                    <a:pos x="16" y="10"/>
                  </a:cxn>
                  <a:cxn ang="0">
                    <a:pos x="16" y="7"/>
                  </a:cxn>
                  <a:cxn ang="0">
                    <a:pos x="15" y="4"/>
                  </a:cxn>
                  <a:cxn ang="0">
                    <a:pos x="15" y="4"/>
                  </a:cxn>
                </a:cxnLst>
                <a:rect l="0" t="0" r="r" b="b"/>
                <a:pathLst>
                  <a:path w="16" h="18">
                    <a:moveTo>
                      <a:pt x="15" y="4"/>
                    </a:moveTo>
                    <a:lnTo>
                      <a:pt x="15" y="4"/>
                    </a:lnTo>
                    <a:lnTo>
                      <a:pt x="11" y="2"/>
                    </a:lnTo>
                    <a:lnTo>
                      <a:pt x="8" y="0"/>
                    </a:lnTo>
                    <a:lnTo>
                      <a:pt x="5" y="2"/>
                    </a:lnTo>
                    <a:lnTo>
                      <a:pt x="3" y="2"/>
                    </a:lnTo>
                    <a:lnTo>
                      <a:pt x="3" y="2"/>
                    </a:lnTo>
                    <a:lnTo>
                      <a:pt x="0" y="5"/>
                    </a:lnTo>
                    <a:lnTo>
                      <a:pt x="0" y="8"/>
                    </a:lnTo>
                    <a:lnTo>
                      <a:pt x="0" y="12"/>
                    </a:lnTo>
                    <a:lnTo>
                      <a:pt x="2" y="15"/>
                    </a:lnTo>
                    <a:lnTo>
                      <a:pt x="2" y="15"/>
                    </a:lnTo>
                    <a:lnTo>
                      <a:pt x="5" y="17"/>
                    </a:lnTo>
                    <a:lnTo>
                      <a:pt x="8" y="18"/>
                    </a:lnTo>
                    <a:lnTo>
                      <a:pt x="11" y="18"/>
                    </a:lnTo>
                    <a:lnTo>
                      <a:pt x="13" y="17"/>
                    </a:lnTo>
                    <a:lnTo>
                      <a:pt x="13" y="17"/>
                    </a:lnTo>
                    <a:lnTo>
                      <a:pt x="16" y="13"/>
                    </a:lnTo>
                    <a:lnTo>
                      <a:pt x="16" y="10"/>
                    </a:lnTo>
                    <a:lnTo>
                      <a:pt x="16" y="7"/>
                    </a:lnTo>
                    <a:lnTo>
                      <a:pt x="15" y="4"/>
                    </a:lnTo>
                    <a:lnTo>
                      <a:pt x="15" y="4"/>
                    </a:lnTo>
                    <a:close/>
                  </a:path>
                </a:pathLst>
              </a:custGeom>
              <a:solidFill>
                <a:srgbClr val="603813"/>
              </a:solidFill>
              <a:ln w="9525">
                <a:noFill/>
                <a:round/>
              </a:ln>
            </p:spPr>
            <p:txBody>
              <a:bodyPr vert="horz" wrap="square" lIns="91440" tIns="45720" rIns="91440" bIns="45720" numCol="1" anchor="t" anchorCtr="0" compatLnSpc="1"/>
              <a:lstStyle/>
              <a:p>
                <a:endParaRPr lang="en-US"/>
              </a:p>
            </p:txBody>
          </p:sp>
          <p:sp>
            <p:nvSpPr>
              <p:cNvPr id="201" name="Freeform 3587"/>
              <p:cNvSpPr/>
              <p:nvPr/>
            </p:nvSpPr>
            <p:spPr bwMode="auto">
              <a:xfrm>
                <a:off x="4695824" y="3952875"/>
                <a:ext cx="12700" cy="12700"/>
              </a:xfrm>
              <a:custGeom>
                <a:avLst/>
                <a:gdLst/>
                <a:ahLst/>
                <a:cxnLst>
                  <a:cxn ang="0">
                    <a:pos x="15" y="3"/>
                  </a:cxn>
                  <a:cxn ang="0">
                    <a:pos x="15" y="3"/>
                  </a:cxn>
                  <a:cxn ang="0">
                    <a:pos x="11" y="0"/>
                  </a:cxn>
                  <a:cxn ang="0">
                    <a:pos x="10" y="0"/>
                  </a:cxn>
                  <a:cxn ang="0">
                    <a:pos x="6" y="0"/>
                  </a:cxn>
                  <a:cxn ang="0">
                    <a:pos x="3" y="1"/>
                  </a:cxn>
                  <a:cxn ang="0">
                    <a:pos x="3" y="1"/>
                  </a:cxn>
                  <a:cxn ang="0">
                    <a:pos x="0" y="4"/>
                  </a:cxn>
                  <a:cxn ang="0">
                    <a:pos x="0" y="8"/>
                  </a:cxn>
                  <a:cxn ang="0">
                    <a:pos x="0" y="11"/>
                  </a:cxn>
                  <a:cxn ang="0">
                    <a:pos x="1" y="13"/>
                  </a:cxn>
                  <a:cxn ang="0">
                    <a:pos x="1" y="13"/>
                  </a:cxn>
                  <a:cxn ang="0">
                    <a:pos x="5" y="16"/>
                  </a:cxn>
                  <a:cxn ang="0">
                    <a:pos x="8" y="16"/>
                  </a:cxn>
                  <a:cxn ang="0">
                    <a:pos x="11" y="16"/>
                  </a:cxn>
                  <a:cxn ang="0">
                    <a:pos x="13" y="14"/>
                  </a:cxn>
                  <a:cxn ang="0">
                    <a:pos x="13" y="14"/>
                  </a:cxn>
                  <a:cxn ang="0">
                    <a:pos x="16" y="11"/>
                  </a:cxn>
                  <a:cxn ang="0">
                    <a:pos x="16" y="8"/>
                  </a:cxn>
                  <a:cxn ang="0">
                    <a:pos x="16" y="4"/>
                  </a:cxn>
                  <a:cxn ang="0">
                    <a:pos x="15" y="3"/>
                  </a:cxn>
                  <a:cxn ang="0">
                    <a:pos x="15" y="3"/>
                  </a:cxn>
                </a:cxnLst>
                <a:rect l="0" t="0" r="r" b="b"/>
                <a:pathLst>
                  <a:path w="16" h="16">
                    <a:moveTo>
                      <a:pt x="15" y="3"/>
                    </a:moveTo>
                    <a:lnTo>
                      <a:pt x="15" y="3"/>
                    </a:lnTo>
                    <a:lnTo>
                      <a:pt x="11" y="0"/>
                    </a:lnTo>
                    <a:lnTo>
                      <a:pt x="10" y="0"/>
                    </a:lnTo>
                    <a:lnTo>
                      <a:pt x="6" y="0"/>
                    </a:lnTo>
                    <a:lnTo>
                      <a:pt x="3" y="1"/>
                    </a:lnTo>
                    <a:lnTo>
                      <a:pt x="3" y="1"/>
                    </a:lnTo>
                    <a:lnTo>
                      <a:pt x="0" y="4"/>
                    </a:lnTo>
                    <a:lnTo>
                      <a:pt x="0" y="8"/>
                    </a:lnTo>
                    <a:lnTo>
                      <a:pt x="0" y="11"/>
                    </a:lnTo>
                    <a:lnTo>
                      <a:pt x="1" y="13"/>
                    </a:lnTo>
                    <a:lnTo>
                      <a:pt x="1" y="13"/>
                    </a:lnTo>
                    <a:lnTo>
                      <a:pt x="5" y="16"/>
                    </a:lnTo>
                    <a:lnTo>
                      <a:pt x="8" y="16"/>
                    </a:lnTo>
                    <a:lnTo>
                      <a:pt x="11" y="16"/>
                    </a:lnTo>
                    <a:lnTo>
                      <a:pt x="13" y="14"/>
                    </a:lnTo>
                    <a:lnTo>
                      <a:pt x="13" y="14"/>
                    </a:lnTo>
                    <a:lnTo>
                      <a:pt x="16" y="11"/>
                    </a:lnTo>
                    <a:lnTo>
                      <a:pt x="16" y="8"/>
                    </a:lnTo>
                    <a:lnTo>
                      <a:pt x="16" y="4"/>
                    </a:lnTo>
                    <a:lnTo>
                      <a:pt x="15" y="3"/>
                    </a:lnTo>
                    <a:lnTo>
                      <a:pt x="15" y="3"/>
                    </a:lnTo>
                    <a:close/>
                  </a:path>
                </a:pathLst>
              </a:custGeom>
              <a:solidFill>
                <a:srgbClr val="603813"/>
              </a:solidFill>
              <a:ln w="9525">
                <a:noFill/>
                <a:round/>
              </a:ln>
            </p:spPr>
            <p:txBody>
              <a:bodyPr vert="horz" wrap="square" lIns="91440" tIns="45720" rIns="91440" bIns="45720" numCol="1" anchor="t" anchorCtr="0" compatLnSpc="1"/>
              <a:lstStyle/>
              <a:p>
                <a:endParaRPr lang="en-US"/>
              </a:p>
            </p:txBody>
          </p:sp>
          <p:sp>
            <p:nvSpPr>
              <p:cNvPr id="202" name="Freeform 3588"/>
              <p:cNvSpPr/>
              <p:nvPr/>
            </p:nvSpPr>
            <p:spPr bwMode="auto">
              <a:xfrm>
                <a:off x="4676774" y="3944937"/>
                <a:ext cx="12700" cy="14288"/>
              </a:xfrm>
              <a:custGeom>
                <a:avLst/>
                <a:gdLst/>
                <a:ahLst/>
                <a:cxnLst>
                  <a:cxn ang="0">
                    <a:pos x="15" y="3"/>
                  </a:cxn>
                  <a:cxn ang="0">
                    <a:pos x="15" y="3"/>
                  </a:cxn>
                  <a:cxn ang="0">
                    <a:pos x="13" y="2"/>
                  </a:cxn>
                  <a:cxn ang="0">
                    <a:pos x="10" y="0"/>
                  </a:cxn>
                  <a:cxn ang="0">
                    <a:pos x="7" y="2"/>
                  </a:cxn>
                  <a:cxn ang="0">
                    <a:pos x="4" y="3"/>
                  </a:cxn>
                  <a:cxn ang="0">
                    <a:pos x="4" y="3"/>
                  </a:cxn>
                  <a:cxn ang="0">
                    <a:pos x="2" y="5"/>
                  </a:cxn>
                  <a:cxn ang="0">
                    <a:pos x="0" y="8"/>
                  </a:cxn>
                  <a:cxn ang="0">
                    <a:pos x="0" y="12"/>
                  </a:cxn>
                  <a:cxn ang="0">
                    <a:pos x="2" y="15"/>
                  </a:cxn>
                  <a:cxn ang="0">
                    <a:pos x="2" y="15"/>
                  </a:cxn>
                  <a:cxn ang="0">
                    <a:pos x="5" y="16"/>
                  </a:cxn>
                  <a:cxn ang="0">
                    <a:pos x="9" y="18"/>
                  </a:cxn>
                  <a:cxn ang="0">
                    <a:pos x="12" y="18"/>
                  </a:cxn>
                  <a:cxn ang="0">
                    <a:pos x="15" y="16"/>
                  </a:cxn>
                  <a:cxn ang="0">
                    <a:pos x="15" y="16"/>
                  </a:cxn>
                  <a:cxn ang="0">
                    <a:pos x="17" y="13"/>
                  </a:cxn>
                  <a:cxn ang="0">
                    <a:pos x="17" y="10"/>
                  </a:cxn>
                  <a:cxn ang="0">
                    <a:pos x="17" y="7"/>
                  </a:cxn>
                  <a:cxn ang="0">
                    <a:pos x="15" y="3"/>
                  </a:cxn>
                  <a:cxn ang="0">
                    <a:pos x="15" y="3"/>
                  </a:cxn>
                </a:cxnLst>
                <a:rect l="0" t="0" r="r" b="b"/>
                <a:pathLst>
                  <a:path w="17" h="18">
                    <a:moveTo>
                      <a:pt x="15" y="3"/>
                    </a:moveTo>
                    <a:lnTo>
                      <a:pt x="15" y="3"/>
                    </a:lnTo>
                    <a:lnTo>
                      <a:pt x="13" y="2"/>
                    </a:lnTo>
                    <a:lnTo>
                      <a:pt x="10" y="0"/>
                    </a:lnTo>
                    <a:lnTo>
                      <a:pt x="7" y="2"/>
                    </a:lnTo>
                    <a:lnTo>
                      <a:pt x="4" y="3"/>
                    </a:lnTo>
                    <a:lnTo>
                      <a:pt x="4" y="3"/>
                    </a:lnTo>
                    <a:lnTo>
                      <a:pt x="2" y="5"/>
                    </a:lnTo>
                    <a:lnTo>
                      <a:pt x="0" y="8"/>
                    </a:lnTo>
                    <a:lnTo>
                      <a:pt x="0" y="12"/>
                    </a:lnTo>
                    <a:lnTo>
                      <a:pt x="2" y="15"/>
                    </a:lnTo>
                    <a:lnTo>
                      <a:pt x="2" y="15"/>
                    </a:lnTo>
                    <a:lnTo>
                      <a:pt x="5" y="16"/>
                    </a:lnTo>
                    <a:lnTo>
                      <a:pt x="9" y="18"/>
                    </a:lnTo>
                    <a:lnTo>
                      <a:pt x="12" y="18"/>
                    </a:lnTo>
                    <a:lnTo>
                      <a:pt x="15" y="16"/>
                    </a:lnTo>
                    <a:lnTo>
                      <a:pt x="15" y="16"/>
                    </a:lnTo>
                    <a:lnTo>
                      <a:pt x="17" y="13"/>
                    </a:lnTo>
                    <a:lnTo>
                      <a:pt x="17" y="10"/>
                    </a:lnTo>
                    <a:lnTo>
                      <a:pt x="17" y="7"/>
                    </a:lnTo>
                    <a:lnTo>
                      <a:pt x="15" y="3"/>
                    </a:lnTo>
                    <a:lnTo>
                      <a:pt x="15" y="3"/>
                    </a:lnTo>
                    <a:close/>
                  </a:path>
                </a:pathLst>
              </a:custGeom>
              <a:solidFill>
                <a:srgbClr val="603813"/>
              </a:solidFill>
              <a:ln w="9525">
                <a:noFill/>
                <a:round/>
              </a:ln>
            </p:spPr>
            <p:txBody>
              <a:bodyPr vert="horz" wrap="square" lIns="91440" tIns="45720" rIns="91440" bIns="45720" numCol="1" anchor="t" anchorCtr="0" compatLnSpc="1"/>
              <a:lstStyle/>
              <a:p>
                <a:endParaRPr lang="en-US"/>
              </a:p>
            </p:txBody>
          </p:sp>
          <p:sp>
            <p:nvSpPr>
              <p:cNvPr id="203" name="Freeform 3589"/>
              <p:cNvSpPr/>
              <p:nvPr/>
            </p:nvSpPr>
            <p:spPr bwMode="auto">
              <a:xfrm>
                <a:off x="4860924" y="3756025"/>
                <a:ext cx="19050" cy="20638"/>
              </a:xfrm>
              <a:custGeom>
                <a:avLst/>
                <a:gdLst/>
                <a:ahLst/>
                <a:cxnLst>
                  <a:cxn ang="0">
                    <a:pos x="7" y="2"/>
                  </a:cxn>
                  <a:cxn ang="0">
                    <a:pos x="7" y="2"/>
                  </a:cxn>
                  <a:cxn ang="0">
                    <a:pos x="4" y="5"/>
                  </a:cxn>
                  <a:cxn ang="0">
                    <a:pos x="2" y="8"/>
                  </a:cxn>
                  <a:cxn ang="0">
                    <a:pos x="0" y="13"/>
                  </a:cxn>
                  <a:cxn ang="0">
                    <a:pos x="2" y="18"/>
                  </a:cxn>
                  <a:cxn ang="0">
                    <a:pos x="2" y="18"/>
                  </a:cxn>
                  <a:cxn ang="0">
                    <a:pos x="5" y="21"/>
                  </a:cxn>
                  <a:cxn ang="0">
                    <a:pos x="8" y="23"/>
                  </a:cxn>
                  <a:cxn ang="0">
                    <a:pos x="13" y="24"/>
                  </a:cxn>
                  <a:cxn ang="0">
                    <a:pos x="18" y="23"/>
                  </a:cxn>
                  <a:cxn ang="0">
                    <a:pos x="18" y="23"/>
                  </a:cxn>
                  <a:cxn ang="0">
                    <a:pos x="22" y="20"/>
                  </a:cxn>
                  <a:cxn ang="0">
                    <a:pos x="25" y="15"/>
                  </a:cxn>
                  <a:cxn ang="0">
                    <a:pos x="25" y="11"/>
                  </a:cxn>
                  <a:cxn ang="0">
                    <a:pos x="23" y="6"/>
                  </a:cxn>
                  <a:cxn ang="0">
                    <a:pos x="23" y="6"/>
                  </a:cxn>
                  <a:cxn ang="0">
                    <a:pos x="20" y="3"/>
                  </a:cxn>
                  <a:cxn ang="0">
                    <a:pos x="17" y="0"/>
                  </a:cxn>
                  <a:cxn ang="0">
                    <a:pos x="12" y="0"/>
                  </a:cxn>
                  <a:cxn ang="0">
                    <a:pos x="7" y="2"/>
                  </a:cxn>
                </a:cxnLst>
                <a:rect l="0" t="0" r="r" b="b"/>
                <a:pathLst>
                  <a:path w="25" h="24">
                    <a:moveTo>
                      <a:pt x="7" y="2"/>
                    </a:moveTo>
                    <a:lnTo>
                      <a:pt x="7" y="2"/>
                    </a:lnTo>
                    <a:lnTo>
                      <a:pt x="4" y="5"/>
                    </a:lnTo>
                    <a:lnTo>
                      <a:pt x="2" y="8"/>
                    </a:lnTo>
                    <a:lnTo>
                      <a:pt x="0" y="13"/>
                    </a:lnTo>
                    <a:lnTo>
                      <a:pt x="2" y="18"/>
                    </a:lnTo>
                    <a:lnTo>
                      <a:pt x="2" y="18"/>
                    </a:lnTo>
                    <a:lnTo>
                      <a:pt x="5" y="21"/>
                    </a:lnTo>
                    <a:lnTo>
                      <a:pt x="8" y="23"/>
                    </a:lnTo>
                    <a:lnTo>
                      <a:pt x="13" y="24"/>
                    </a:lnTo>
                    <a:lnTo>
                      <a:pt x="18" y="23"/>
                    </a:lnTo>
                    <a:lnTo>
                      <a:pt x="18" y="23"/>
                    </a:lnTo>
                    <a:lnTo>
                      <a:pt x="22" y="20"/>
                    </a:lnTo>
                    <a:lnTo>
                      <a:pt x="25" y="15"/>
                    </a:lnTo>
                    <a:lnTo>
                      <a:pt x="25" y="11"/>
                    </a:lnTo>
                    <a:lnTo>
                      <a:pt x="23" y="6"/>
                    </a:lnTo>
                    <a:lnTo>
                      <a:pt x="23" y="6"/>
                    </a:lnTo>
                    <a:lnTo>
                      <a:pt x="20" y="3"/>
                    </a:lnTo>
                    <a:lnTo>
                      <a:pt x="17" y="0"/>
                    </a:lnTo>
                    <a:lnTo>
                      <a:pt x="12" y="0"/>
                    </a:lnTo>
                    <a:lnTo>
                      <a:pt x="7" y="2"/>
                    </a:lnTo>
                    <a:close/>
                  </a:path>
                </a:pathLst>
              </a:custGeom>
              <a:solidFill>
                <a:srgbClr val="603813"/>
              </a:solidFill>
              <a:ln w="9525">
                <a:noFill/>
                <a:round/>
              </a:ln>
            </p:spPr>
            <p:txBody>
              <a:bodyPr vert="horz" wrap="square" lIns="91440" tIns="45720" rIns="91440" bIns="45720" numCol="1" anchor="t" anchorCtr="0" compatLnSpc="1"/>
              <a:lstStyle/>
              <a:p>
                <a:endParaRPr lang="en-US"/>
              </a:p>
            </p:txBody>
          </p:sp>
          <p:sp>
            <p:nvSpPr>
              <p:cNvPr id="204" name="Freeform 3590"/>
              <p:cNvSpPr/>
              <p:nvPr/>
            </p:nvSpPr>
            <p:spPr bwMode="auto">
              <a:xfrm>
                <a:off x="4860924" y="3756025"/>
                <a:ext cx="19050" cy="20638"/>
              </a:xfrm>
              <a:custGeom>
                <a:avLst/>
                <a:gdLst/>
                <a:ahLst/>
                <a:cxnLst>
                  <a:cxn ang="0">
                    <a:pos x="7" y="2"/>
                  </a:cxn>
                  <a:cxn ang="0">
                    <a:pos x="7" y="2"/>
                  </a:cxn>
                  <a:cxn ang="0">
                    <a:pos x="4" y="5"/>
                  </a:cxn>
                  <a:cxn ang="0">
                    <a:pos x="2" y="8"/>
                  </a:cxn>
                  <a:cxn ang="0">
                    <a:pos x="0" y="13"/>
                  </a:cxn>
                  <a:cxn ang="0">
                    <a:pos x="2" y="18"/>
                  </a:cxn>
                  <a:cxn ang="0">
                    <a:pos x="2" y="18"/>
                  </a:cxn>
                  <a:cxn ang="0">
                    <a:pos x="5" y="21"/>
                  </a:cxn>
                  <a:cxn ang="0">
                    <a:pos x="8" y="23"/>
                  </a:cxn>
                  <a:cxn ang="0">
                    <a:pos x="13" y="24"/>
                  </a:cxn>
                  <a:cxn ang="0">
                    <a:pos x="18" y="23"/>
                  </a:cxn>
                  <a:cxn ang="0">
                    <a:pos x="18" y="23"/>
                  </a:cxn>
                  <a:cxn ang="0">
                    <a:pos x="22" y="20"/>
                  </a:cxn>
                  <a:cxn ang="0">
                    <a:pos x="25" y="15"/>
                  </a:cxn>
                  <a:cxn ang="0">
                    <a:pos x="25" y="11"/>
                  </a:cxn>
                  <a:cxn ang="0">
                    <a:pos x="23" y="6"/>
                  </a:cxn>
                  <a:cxn ang="0">
                    <a:pos x="23" y="6"/>
                  </a:cxn>
                  <a:cxn ang="0">
                    <a:pos x="20" y="3"/>
                  </a:cxn>
                  <a:cxn ang="0">
                    <a:pos x="17" y="0"/>
                  </a:cxn>
                  <a:cxn ang="0">
                    <a:pos x="12" y="0"/>
                  </a:cxn>
                  <a:cxn ang="0">
                    <a:pos x="7" y="2"/>
                  </a:cxn>
                </a:cxnLst>
                <a:rect l="0" t="0" r="r" b="b"/>
                <a:pathLst>
                  <a:path w="25" h="24">
                    <a:moveTo>
                      <a:pt x="7" y="2"/>
                    </a:moveTo>
                    <a:lnTo>
                      <a:pt x="7" y="2"/>
                    </a:lnTo>
                    <a:lnTo>
                      <a:pt x="4" y="5"/>
                    </a:lnTo>
                    <a:lnTo>
                      <a:pt x="2" y="8"/>
                    </a:lnTo>
                    <a:lnTo>
                      <a:pt x="0" y="13"/>
                    </a:lnTo>
                    <a:lnTo>
                      <a:pt x="2" y="18"/>
                    </a:lnTo>
                    <a:lnTo>
                      <a:pt x="2" y="18"/>
                    </a:lnTo>
                    <a:lnTo>
                      <a:pt x="5" y="21"/>
                    </a:lnTo>
                    <a:lnTo>
                      <a:pt x="8" y="23"/>
                    </a:lnTo>
                    <a:lnTo>
                      <a:pt x="13" y="24"/>
                    </a:lnTo>
                    <a:lnTo>
                      <a:pt x="18" y="23"/>
                    </a:lnTo>
                    <a:lnTo>
                      <a:pt x="18" y="23"/>
                    </a:lnTo>
                    <a:lnTo>
                      <a:pt x="22" y="20"/>
                    </a:lnTo>
                    <a:lnTo>
                      <a:pt x="25" y="15"/>
                    </a:lnTo>
                    <a:lnTo>
                      <a:pt x="25" y="11"/>
                    </a:lnTo>
                    <a:lnTo>
                      <a:pt x="23" y="6"/>
                    </a:lnTo>
                    <a:lnTo>
                      <a:pt x="23" y="6"/>
                    </a:lnTo>
                    <a:lnTo>
                      <a:pt x="20" y="3"/>
                    </a:lnTo>
                    <a:lnTo>
                      <a:pt x="17" y="0"/>
                    </a:lnTo>
                    <a:lnTo>
                      <a:pt x="12" y="0"/>
                    </a:lnTo>
                    <a:lnTo>
                      <a:pt x="7" y="2"/>
                    </a:lnTo>
                  </a:path>
                </a:pathLst>
              </a:custGeom>
              <a:noFill/>
              <a:ln w="9525">
                <a:noFill/>
                <a:round/>
              </a:ln>
            </p:spPr>
            <p:txBody>
              <a:bodyPr vert="horz" wrap="square" lIns="91440" tIns="45720" rIns="91440" bIns="45720" numCol="1" anchor="t" anchorCtr="0" compatLnSpc="1"/>
              <a:lstStyle/>
              <a:p>
                <a:endParaRPr lang="en-US"/>
              </a:p>
            </p:txBody>
          </p:sp>
          <p:sp>
            <p:nvSpPr>
              <p:cNvPr id="205" name="Freeform 3591"/>
              <p:cNvSpPr/>
              <p:nvPr/>
            </p:nvSpPr>
            <p:spPr bwMode="auto">
              <a:xfrm>
                <a:off x="4846637" y="3817937"/>
                <a:ext cx="19050" cy="19050"/>
              </a:xfrm>
              <a:custGeom>
                <a:avLst/>
                <a:gdLst/>
                <a:ahLst/>
                <a:cxnLst>
                  <a:cxn ang="0">
                    <a:pos x="7" y="1"/>
                  </a:cxn>
                  <a:cxn ang="0">
                    <a:pos x="7" y="1"/>
                  </a:cxn>
                  <a:cxn ang="0">
                    <a:pos x="2" y="4"/>
                  </a:cxn>
                  <a:cxn ang="0">
                    <a:pos x="0" y="9"/>
                  </a:cxn>
                  <a:cxn ang="0">
                    <a:pos x="0" y="13"/>
                  </a:cxn>
                  <a:cxn ang="0">
                    <a:pos x="2" y="17"/>
                  </a:cxn>
                  <a:cxn ang="0">
                    <a:pos x="2" y="17"/>
                  </a:cxn>
                  <a:cxn ang="0">
                    <a:pos x="5" y="21"/>
                  </a:cxn>
                  <a:cxn ang="0">
                    <a:pos x="9" y="24"/>
                  </a:cxn>
                  <a:cxn ang="0">
                    <a:pos x="13" y="24"/>
                  </a:cxn>
                  <a:cxn ang="0">
                    <a:pos x="18" y="22"/>
                  </a:cxn>
                  <a:cxn ang="0">
                    <a:pos x="18" y="22"/>
                  </a:cxn>
                  <a:cxn ang="0">
                    <a:pos x="22" y="19"/>
                  </a:cxn>
                  <a:cxn ang="0">
                    <a:pos x="23" y="16"/>
                  </a:cxn>
                  <a:cxn ang="0">
                    <a:pos x="23" y="11"/>
                  </a:cxn>
                  <a:cxn ang="0">
                    <a:pos x="23" y="6"/>
                  </a:cxn>
                  <a:cxn ang="0">
                    <a:pos x="23" y="6"/>
                  </a:cxn>
                  <a:cxn ang="0">
                    <a:pos x="20" y="3"/>
                  </a:cxn>
                  <a:cxn ang="0">
                    <a:pos x="15" y="1"/>
                  </a:cxn>
                  <a:cxn ang="0">
                    <a:pos x="10" y="0"/>
                  </a:cxn>
                  <a:cxn ang="0">
                    <a:pos x="7" y="1"/>
                  </a:cxn>
                </a:cxnLst>
                <a:rect l="0" t="0" r="r" b="b"/>
                <a:pathLst>
                  <a:path w="23" h="24">
                    <a:moveTo>
                      <a:pt x="7" y="1"/>
                    </a:moveTo>
                    <a:lnTo>
                      <a:pt x="7" y="1"/>
                    </a:lnTo>
                    <a:lnTo>
                      <a:pt x="2" y="4"/>
                    </a:lnTo>
                    <a:lnTo>
                      <a:pt x="0" y="9"/>
                    </a:lnTo>
                    <a:lnTo>
                      <a:pt x="0" y="13"/>
                    </a:lnTo>
                    <a:lnTo>
                      <a:pt x="2" y="17"/>
                    </a:lnTo>
                    <a:lnTo>
                      <a:pt x="2" y="17"/>
                    </a:lnTo>
                    <a:lnTo>
                      <a:pt x="5" y="21"/>
                    </a:lnTo>
                    <a:lnTo>
                      <a:pt x="9" y="24"/>
                    </a:lnTo>
                    <a:lnTo>
                      <a:pt x="13" y="24"/>
                    </a:lnTo>
                    <a:lnTo>
                      <a:pt x="18" y="22"/>
                    </a:lnTo>
                    <a:lnTo>
                      <a:pt x="18" y="22"/>
                    </a:lnTo>
                    <a:lnTo>
                      <a:pt x="22" y="19"/>
                    </a:lnTo>
                    <a:lnTo>
                      <a:pt x="23" y="16"/>
                    </a:lnTo>
                    <a:lnTo>
                      <a:pt x="23" y="11"/>
                    </a:lnTo>
                    <a:lnTo>
                      <a:pt x="23" y="6"/>
                    </a:lnTo>
                    <a:lnTo>
                      <a:pt x="23" y="6"/>
                    </a:lnTo>
                    <a:lnTo>
                      <a:pt x="20" y="3"/>
                    </a:lnTo>
                    <a:lnTo>
                      <a:pt x="15" y="1"/>
                    </a:lnTo>
                    <a:lnTo>
                      <a:pt x="10" y="0"/>
                    </a:lnTo>
                    <a:lnTo>
                      <a:pt x="7" y="1"/>
                    </a:lnTo>
                    <a:close/>
                  </a:path>
                </a:pathLst>
              </a:custGeom>
              <a:solidFill>
                <a:srgbClr val="603813"/>
              </a:solidFill>
              <a:ln w="9525">
                <a:noFill/>
                <a:round/>
              </a:ln>
            </p:spPr>
            <p:txBody>
              <a:bodyPr vert="horz" wrap="square" lIns="91440" tIns="45720" rIns="91440" bIns="45720" numCol="1" anchor="t" anchorCtr="0" compatLnSpc="1"/>
              <a:lstStyle/>
              <a:p>
                <a:endParaRPr lang="en-US"/>
              </a:p>
            </p:txBody>
          </p:sp>
          <p:sp>
            <p:nvSpPr>
              <p:cNvPr id="206" name="Freeform 3592"/>
              <p:cNvSpPr/>
              <p:nvPr/>
            </p:nvSpPr>
            <p:spPr bwMode="auto">
              <a:xfrm>
                <a:off x="4846637" y="3817937"/>
                <a:ext cx="19050" cy="19050"/>
              </a:xfrm>
              <a:custGeom>
                <a:avLst/>
                <a:gdLst/>
                <a:ahLst/>
                <a:cxnLst>
                  <a:cxn ang="0">
                    <a:pos x="7" y="1"/>
                  </a:cxn>
                  <a:cxn ang="0">
                    <a:pos x="7" y="1"/>
                  </a:cxn>
                  <a:cxn ang="0">
                    <a:pos x="2" y="4"/>
                  </a:cxn>
                  <a:cxn ang="0">
                    <a:pos x="0" y="9"/>
                  </a:cxn>
                  <a:cxn ang="0">
                    <a:pos x="0" y="13"/>
                  </a:cxn>
                  <a:cxn ang="0">
                    <a:pos x="2" y="17"/>
                  </a:cxn>
                  <a:cxn ang="0">
                    <a:pos x="2" y="17"/>
                  </a:cxn>
                  <a:cxn ang="0">
                    <a:pos x="5" y="21"/>
                  </a:cxn>
                  <a:cxn ang="0">
                    <a:pos x="9" y="24"/>
                  </a:cxn>
                  <a:cxn ang="0">
                    <a:pos x="13" y="24"/>
                  </a:cxn>
                  <a:cxn ang="0">
                    <a:pos x="18" y="22"/>
                  </a:cxn>
                  <a:cxn ang="0">
                    <a:pos x="18" y="22"/>
                  </a:cxn>
                  <a:cxn ang="0">
                    <a:pos x="22" y="19"/>
                  </a:cxn>
                  <a:cxn ang="0">
                    <a:pos x="23" y="16"/>
                  </a:cxn>
                  <a:cxn ang="0">
                    <a:pos x="23" y="11"/>
                  </a:cxn>
                  <a:cxn ang="0">
                    <a:pos x="23" y="6"/>
                  </a:cxn>
                  <a:cxn ang="0">
                    <a:pos x="23" y="6"/>
                  </a:cxn>
                  <a:cxn ang="0">
                    <a:pos x="20" y="3"/>
                  </a:cxn>
                  <a:cxn ang="0">
                    <a:pos x="15" y="1"/>
                  </a:cxn>
                  <a:cxn ang="0">
                    <a:pos x="10" y="0"/>
                  </a:cxn>
                  <a:cxn ang="0">
                    <a:pos x="7" y="1"/>
                  </a:cxn>
                </a:cxnLst>
                <a:rect l="0" t="0" r="r" b="b"/>
                <a:pathLst>
                  <a:path w="23" h="24">
                    <a:moveTo>
                      <a:pt x="7" y="1"/>
                    </a:moveTo>
                    <a:lnTo>
                      <a:pt x="7" y="1"/>
                    </a:lnTo>
                    <a:lnTo>
                      <a:pt x="2" y="4"/>
                    </a:lnTo>
                    <a:lnTo>
                      <a:pt x="0" y="9"/>
                    </a:lnTo>
                    <a:lnTo>
                      <a:pt x="0" y="13"/>
                    </a:lnTo>
                    <a:lnTo>
                      <a:pt x="2" y="17"/>
                    </a:lnTo>
                    <a:lnTo>
                      <a:pt x="2" y="17"/>
                    </a:lnTo>
                    <a:lnTo>
                      <a:pt x="5" y="21"/>
                    </a:lnTo>
                    <a:lnTo>
                      <a:pt x="9" y="24"/>
                    </a:lnTo>
                    <a:lnTo>
                      <a:pt x="13" y="24"/>
                    </a:lnTo>
                    <a:lnTo>
                      <a:pt x="18" y="22"/>
                    </a:lnTo>
                    <a:lnTo>
                      <a:pt x="18" y="22"/>
                    </a:lnTo>
                    <a:lnTo>
                      <a:pt x="22" y="19"/>
                    </a:lnTo>
                    <a:lnTo>
                      <a:pt x="23" y="16"/>
                    </a:lnTo>
                    <a:lnTo>
                      <a:pt x="23" y="11"/>
                    </a:lnTo>
                    <a:lnTo>
                      <a:pt x="23" y="6"/>
                    </a:lnTo>
                    <a:lnTo>
                      <a:pt x="23" y="6"/>
                    </a:lnTo>
                    <a:lnTo>
                      <a:pt x="20" y="3"/>
                    </a:lnTo>
                    <a:lnTo>
                      <a:pt x="15" y="1"/>
                    </a:lnTo>
                    <a:lnTo>
                      <a:pt x="10" y="0"/>
                    </a:lnTo>
                    <a:lnTo>
                      <a:pt x="7" y="1"/>
                    </a:lnTo>
                  </a:path>
                </a:pathLst>
              </a:custGeom>
              <a:noFill/>
              <a:ln w="9525">
                <a:noFill/>
                <a:round/>
              </a:ln>
            </p:spPr>
            <p:txBody>
              <a:bodyPr vert="horz" wrap="square" lIns="91440" tIns="45720" rIns="91440" bIns="45720" numCol="1" anchor="t" anchorCtr="0" compatLnSpc="1"/>
              <a:lstStyle/>
              <a:p>
                <a:endParaRPr lang="en-US"/>
              </a:p>
            </p:txBody>
          </p:sp>
          <p:sp>
            <p:nvSpPr>
              <p:cNvPr id="207" name="Freeform 3593"/>
              <p:cNvSpPr/>
              <p:nvPr/>
            </p:nvSpPr>
            <p:spPr bwMode="auto">
              <a:xfrm>
                <a:off x="4859337" y="3735387"/>
                <a:ext cx="12700" cy="14288"/>
              </a:xfrm>
              <a:custGeom>
                <a:avLst/>
                <a:gdLst/>
                <a:ahLst/>
                <a:cxnLst>
                  <a:cxn ang="0">
                    <a:pos x="5" y="2"/>
                  </a:cxn>
                  <a:cxn ang="0">
                    <a:pos x="5" y="2"/>
                  </a:cxn>
                  <a:cxn ang="0">
                    <a:pos x="2" y="3"/>
                  </a:cxn>
                  <a:cxn ang="0">
                    <a:pos x="2" y="6"/>
                  </a:cxn>
                  <a:cxn ang="0">
                    <a:pos x="0" y="10"/>
                  </a:cxn>
                  <a:cxn ang="0">
                    <a:pos x="2" y="13"/>
                  </a:cxn>
                  <a:cxn ang="0">
                    <a:pos x="2" y="13"/>
                  </a:cxn>
                  <a:cxn ang="0">
                    <a:pos x="3" y="15"/>
                  </a:cxn>
                  <a:cxn ang="0">
                    <a:pos x="7" y="16"/>
                  </a:cxn>
                  <a:cxn ang="0">
                    <a:pos x="10" y="18"/>
                  </a:cxn>
                  <a:cxn ang="0">
                    <a:pos x="13" y="16"/>
                  </a:cxn>
                  <a:cxn ang="0">
                    <a:pos x="13" y="16"/>
                  </a:cxn>
                  <a:cxn ang="0">
                    <a:pos x="16" y="15"/>
                  </a:cxn>
                  <a:cxn ang="0">
                    <a:pos x="18" y="11"/>
                  </a:cxn>
                  <a:cxn ang="0">
                    <a:pos x="18" y="8"/>
                  </a:cxn>
                  <a:cxn ang="0">
                    <a:pos x="16" y="5"/>
                  </a:cxn>
                  <a:cxn ang="0">
                    <a:pos x="16" y="5"/>
                  </a:cxn>
                  <a:cxn ang="0">
                    <a:pos x="15" y="2"/>
                  </a:cxn>
                  <a:cxn ang="0">
                    <a:pos x="11" y="0"/>
                  </a:cxn>
                  <a:cxn ang="0">
                    <a:pos x="8" y="0"/>
                  </a:cxn>
                  <a:cxn ang="0">
                    <a:pos x="5" y="2"/>
                  </a:cxn>
                </a:cxnLst>
                <a:rect l="0" t="0" r="r" b="b"/>
                <a:pathLst>
                  <a:path w="18" h="18">
                    <a:moveTo>
                      <a:pt x="5" y="2"/>
                    </a:moveTo>
                    <a:lnTo>
                      <a:pt x="5" y="2"/>
                    </a:lnTo>
                    <a:lnTo>
                      <a:pt x="2" y="3"/>
                    </a:lnTo>
                    <a:lnTo>
                      <a:pt x="2" y="6"/>
                    </a:lnTo>
                    <a:lnTo>
                      <a:pt x="0" y="10"/>
                    </a:lnTo>
                    <a:lnTo>
                      <a:pt x="2" y="13"/>
                    </a:lnTo>
                    <a:lnTo>
                      <a:pt x="2" y="13"/>
                    </a:lnTo>
                    <a:lnTo>
                      <a:pt x="3" y="15"/>
                    </a:lnTo>
                    <a:lnTo>
                      <a:pt x="7" y="16"/>
                    </a:lnTo>
                    <a:lnTo>
                      <a:pt x="10" y="18"/>
                    </a:lnTo>
                    <a:lnTo>
                      <a:pt x="13" y="16"/>
                    </a:lnTo>
                    <a:lnTo>
                      <a:pt x="13" y="16"/>
                    </a:lnTo>
                    <a:lnTo>
                      <a:pt x="16" y="15"/>
                    </a:lnTo>
                    <a:lnTo>
                      <a:pt x="18" y="11"/>
                    </a:lnTo>
                    <a:lnTo>
                      <a:pt x="18" y="8"/>
                    </a:lnTo>
                    <a:lnTo>
                      <a:pt x="16" y="5"/>
                    </a:lnTo>
                    <a:lnTo>
                      <a:pt x="16" y="5"/>
                    </a:lnTo>
                    <a:lnTo>
                      <a:pt x="15" y="2"/>
                    </a:lnTo>
                    <a:lnTo>
                      <a:pt x="11" y="0"/>
                    </a:lnTo>
                    <a:lnTo>
                      <a:pt x="8" y="0"/>
                    </a:lnTo>
                    <a:lnTo>
                      <a:pt x="5" y="2"/>
                    </a:lnTo>
                    <a:close/>
                  </a:path>
                </a:pathLst>
              </a:custGeom>
              <a:solidFill>
                <a:srgbClr val="603813"/>
              </a:solidFill>
              <a:ln w="9525">
                <a:noFill/>
                <a:round/>
              </a:ln>
            </p:spPr>
            <p:txBody>
              <a:bodyPr vert="horz" wrap="square" lIns="91440" tIns="45720" rIns="91440" bIns="45720" numCol="1" anchor="t" anchorCtr="0" compatLnSpc="1"/>
              <a:lstStyle/>
              <a:p>
                <a:endParaRPr lang="en-US"/>
              </a:p>
            </p:txBody>
          </p:sp>
          <p:sp>
            <p:nvSpPr>
              <p:cNvPr id="208" name="Freeform 3594"/>
              <p:cNvSpPr/>
              <p:nvPr/>
            </p:nvSpPr>
            <p:spPr bwMode="auto">
              <a:xfrm>
                <a:off x="4859337" y="3735387"/>
                <a:ext cx="12700" cy="14288"/>
              </a:xfrm>
              <a:custGeom>
                <a:avLst/>
                <a:gdLst/>
                <a:ahLst/>
                <a:cxnLst>
                  <a:cxn ang="0">
                    <a:pos x="5" y="2"/>
                  </a:cxn>
                  <a:cxn ang="0">
                    <a:pos x="5" y="2"/>
                  </a:cxn>
                  <a:cxn ang="0">
                    <a:pos x="2" y="3"/>
                  </a:cxn>
                  <a:cxn ang="0">
                    <a:pos x="2" y="6"/>
                  </a:cxn>
                  <a:cxn ang="0">
                    <a:pos x="0" y="10"/>
                  </a:cxn>
                  <a:cxn ang="0">
                    <a:pos x="2" y="13"/>
                  </a:cxn>
                  <a:cxn ang="0">
                    <a:pos x="2" y="13"/>
                  </a:cxn>
                  <a:cxn ang="0">
                    <a:pos x="3" y="15"/>
                  </a:cxn>
                  <a:cxn ang="0">
                    <a:pos x="7" y="16"/>
                  </a:cxn>
                  <a:cxn ang="0">
                    <a:pos x="10" y="18"/>
                  </a:cxn>
                  <a:cxn ang="0">
                    <a:pos x="13" y="16"/>
                  </a:cxn>
                  <a:cxn ang="0">
                    <a:pos x="13" y="16"/>
                  </a:cxn>
                  <a:cxn ang="0">
                    <a:pos x="16" y="15"/>
                  </a:cxn>
                  <a:cxn ang="0">
                    <a:pos x="18" y="11"/>
                  </a:cxn>
                  <a:cxn ang="0">
                    <a:pos x="18" y="8"/>
                  </a:cxn>
                  <a:cxn ang="0">
                    <a:pos x="16" y="5"/>
                  </a:cxn>
                  <a:cxn ang="0">
                    <a:pos x="16" y="5"/>
                  </a:cxn>
                  <a:cxn ang="0">
                    <a:pos x="15" y="2"/>
                  </a:cxn>
                  <a:cxn ang="0">
                    <a:pos x="11" y="0"/>
                  </a:cxn>
                  <a:cxn ang="0">
                    <a:pos x="8" y="0"/>
                  </a:cxn>
                  <a:cxn ang="0">
                    <a:pos x="5" y="2"/>
                  </a:cxn>
                </a:cxnLst>
                <a:rect l="0" t="0" r="r" b="b"/>
                <a:pathLst>
                  <a:path w="18" h="18">
                    <a:moveTo>
                      <a:pt x="5" y="2"/>
                    </a:moveTo>
                    <a:lnTo>
                      <a:pt x="5" y="2"/>
                    </a:lnTo>
                    <a:lnTo>
                      <a:pt x="2" y="3"/>
                    </a:lnTo>
                    <a:lnTo>
                      <a:pt x="2" y="6"/>
                    </a:lnTo>
                    <a:lnTo>
                      <a:pt x="0" y="10"/>
                    </a:lnTo>
                    <a:lnTo>
                      <a:pt x="2" y="13"/>
                    </a:lnTo>
                    <a:lnTo>
                      <a:pt x="2" y="13"/>
                    </a:lnTo>
                    <a:lnTo>
                      <a:pt x="3" y="15"/>
                    </a:lnTo>
                    <a:lnTo>
                      <a:pt x="7" y="16"/>
                    </a:lnTo>
                    <a:lnTo>
                      <a:pt x="10" y="18"/>
                    </a:lnTo>
                    <a:lnTo>
                      <a:pt x="13" y="16"/>
                    </a:lnTo>
                    <a:lnTo>
                      <a:pt x="13" y="16"/>
                    </a:lnTo>
                    <a:lnTo>
                      <a:pt x="16" y="15"/>
                    </a:lnTo>
                    <a:lnTo>
                      <a:pt x="18" y="11"/>
                    </a:lnTo>
                    <a:lnTo>
                      <a:pt x="18" y="8"/>
                    </a:lnTo>
                    <a:lnTo>
                      <a:pt x="16" y="5"/>
                    </a:lnTo>
                    <a:lnTo>
                      <a:pt x="16" y="5"/>
                    </a:lnTo>
                    <a:lnTo>
                      <a:pt x="15" y="2"/>
                    </a:lnTo>
                    <a:lnTo>
                      <a:pt x="11" y="0"/>
                    </a:lnTo>
                    <a:lnTo>
                      <a:pt x="8" y="0"/>
                    </a:lnTo>
                    <a:lnTo>
                      <a:pt x="5" y="2"/>
                    </a:lnTo>
                  </a:path>
                </a:pathLst>
              </a:custGeom>
              <a:noFill/>
              <a:ln w="9525">
                <a:noFill/>
                <a:round/>
              </a:ln>
            </p:spPr>
            <p:txBody>
              <a:bodyPr vert="horz" wrap="square" lIns="91440" tIns="45720" rIns="91440" bIns="45720" numCol="1" anchor="t" anchorCtr="0" compatLnSpc="1"/>
              <a:lstStyle/>
              <a:p>
                <a:endParaRPr lang="en-US"/>
              </a:p>
            </p:txBody>
          </p:sp>
          <p:sp>
            <p:nvSpPr>
              <p:cNvPr id="209" name="Freeform 3595"/>
              <p:cNvSpPr/>
              <p:nvPr/>
            </p:nvSpPr>
            <p:spPr bwMode="auto">
              <a:xfrm>
                <a:off x="4865687" y="3779837"/>
                <a:ext cx="14288" cy="12700"/>
              </a:xfrm>
              <a:custGeom>
                <a:avLst/>
                <a:gdLst/>
                <a:ahLst/>
                <a:cxnLst>
                  <a:cxn ang="0">
                    <a:pos x="5" y="2"/>
                  </a:cxn>
                  <a:cxn ang="0">
                    <a:pos x="5" y="2"/>
                  </a:cxn>
                  <a:cxn ang="0">
                    <a:pos x="1" y="4"/>
                  </a:cxn>
                  <a:cxn ang="0">
                    <a:pos x="0" y="7"/>
                  </a:cxn>
                  <a:cxn ang="0">
                    <a:pos x="0" y="10"/>
                  </a:cxn>
                  <a:cxn ang="0">
                    <a:pos x="1" y="13"/>
                  </a:cxn>
                  <a:cxn ang="0">
                    <a:pos x="1" y="13"/>
                  </a:cxn>
                  <a:cxn ang="0">
                    <a:pos x="3" y="15"/>
                  </a:cxn>
                  <a:cxn ang="0">
                    <a:pos x="6" y="17"/>
                  </a:cxn>
                  <a:cxn ang="0">
                    <a:pos x="10" y="17"/>
                  </a:cxn>
                  <a:cxn ang="0">
                    <a:pos x="13" y="17"/>
                  </a:cxn>
                  <a:cxn ang="0">
                    <a:pos x="13" y="17"/>
                  </a:cxn>
                  <a:cxn ang="0">
                    <a:pos x="16" y="13"/>
                  </a:cxn>
                  <a:cxn ang="0">
                    <a:pos x="16" y="12"/>
                  </a:cxn>
                  <a:cxn ang="0">
                    <a:pos x="18" y="8"/>
                  </a:cxn>
                  <a:cxn ang="0">
                    <a:pos x="16" y="5"/>
                  </a:cxn>
                  <a:cxn ang="0">
                    <a:pos x="16" y="5"/>
                  </a:cxn>
                  <a:cxn ang="0">
                    <a:pos x="15" y="2"/>
                  </a:cxn>
                  <a:cxn ang="0">
                    <a:pos x="11" y="0"/>
                  </a:cxn>
                  <a:cxn ang="0">
                    <a:pos x="8" y="0"/>
                  </a:cxn>
                  <a:cxn ang="0">
                    <a:pos x="5" y="2"/>
                  </a:cxn>
                </a:cxnLst>
                <a:rect l="0" t="0" r="r" b="b"/>
                <a:pathLst>
                  <a:path w="18" h="17">
                    <a:moveTo>
                      <a:pt x="5" y="2"/>
                    </a:moveTo>
                    <a:lnTo>
                      <a:pt x="5" y="2"/>
                    </a:lnTo>
                    <a:lnTo>
                      <a:pt x="1" y="4"/>
                    </a:lnTo>
                    <a:lnTo>
                      <a:pt x="0" y="7"/>
                    </a:lnTo>
                    <a:lnTo>
                      <a:pt x="0" y="10"/>
                    </a:lnTo>
                    <a:lnTo>
                      <a:pt x="1" y="13"/>
                    </a:lnTo>
                    <a:lnTo>
                      <a:pt x="1" y="13"/>
                    </a:lnTo>
                    <a:lnTo>
                      <a:pt x="3" y="15"/>
                    </a:lnTo>
                    <a:lnTo>
                      <a:pt x="6" y="17"/>
                    </a:lnTo>
                    <a:lnTo>
                      <a:pt x="10" y="17"/>
                    </a:lnTo>
                    <a:lnTo>
                      <a:pt x="13" y="17"/>
                    </a:lnTo>
                    <a:lnTo>
                      <a:pt x="13" y="17"/>
                    </a:lnTo>
                    <a:lnTo>
                      <a:pt x="16" y="13"/>
                    </a:lnTo>
                    <a:lnTo>
                      <a:pt x="16" y="12"/>
                    </a:lnTo>
                    <a:lnTo>
                      <a:pt x="18" y="8"/>
                    </a:lnTo>
                    <a:lnTo>
                      <a:pt x="16" y="5"/>
                    </a:lnTo>
                    <a:lnTo>
                      <a:pt x="16" y="5"/>
                    </a:lnTo>
                    <a:lnTo>
                      <a:pt x="15" y="2"/>
                    </a:lnTo>
                    <a:lnTo>
                      <a:pt x="11" y="0"/>
                    </a:lnTo>
                    <a:lnTo>
                      <a:pt x="8" y="0"/>
                    </a:lnTo>
                    <a:lnTo>
                      <a:pt x="5" y="2"/>
                    </a:lnTo>
                    <a:close/>
                  </a:path>
                </a:pathLst>
              </a:custGeom>
              <a:solidFill>
                <a:srgbClr val="603813"/>
              </a:solidFill>
              <a:ln w="9525">
                <a:noFill/>
                <a:round/>
              </a:ln>
            </p:spPr>
            <p:txBody>
              <a:bodyPr vert="horz" wrap="square" lIns="91440" tIns="45720" rIns="91440" bIns="45720" numCol="1" anchor="t" anchorCtr="0" compatLnSpc="1"/>
              <a:lstStyle/>
              <a:p>
                <a:endParaRPr lang="en-US"/>
              </a:p>
            </p:txBody>
          </p:sp>
          <p:sp>
            <p:nvSpPr>
              <p:cNvPr id="210" name="Freeform 3596"/>
              <p:cNvSpPr/>
              <p:nvPr/>
            </p:nvSpPr>
            <p:spPr bwMode="auto">
              <a:xfrm>
                <a:off x="4865687" y="3779837"/>
                <a:ext cx="14288" cy="12700"/>
              </a:xfrm>
              <a:custGeom>
                <a:avLst/>
                <a:gdLst/>
                <a:ahLst/>
                <a:cxnLst>
                  <a:cxn ang="0">
                    <a:pos x="5" y="2"/>
                  </a:cxn>
                  <a:cxn ang="0">
                    <a:pos x="5" y="2"/>
                  </a:cxn>
                  <a:cxn ang="0">
                    <a:pos x="1" y="4"/>
                  </a:cxn>
                  <a:cxn ang="0">
                    <a:pos x="0" y="7"/>
                  </a:cxn>
                  <a:cxn ang="0">
                    <a:pos x="0" y="10"/>
                  </a:cxn>
                  <a:cxn ang="0">
                    <a:pos x="1" y="13"/>
                  </a:cxn>
                  <a:cxn ang="0">
                    <a:pos x="1" y="13"/>
                  </a:cxn>
                  <a:cxn ang="0">
                    <a:pos x="3" y="15"/>
                  </a:cxn>
                  <a:cxn ang="0">
                    <a:pos x="6" y="17"/>
                  </a:cxn>
                  <a:cxn ang="0">
                    <a:pos x="10" y="17"/>
                  </a:cxn>
                  <a:cxn ang="0">
                    <a:pos x="13" y="17"/>
                  </a:cxn>
                  <a:cxn ang="0">
                    <a:pos x="13" y="17"/>
                  </a:cxn>
                  <a:cxn ang="0">
                    <a:pos x="16" y="13"/>
                  </a:cxn>
                  <a:cxn ang="0">
                    <a:pos x="16" y="12"/>
                  </a:cxn>
                  <a:cxn ang="0">
                    <a:pos x="18" y="8"/>
                  </a:cxn>
                  <a:cxn ang="0">
                    <a:pos x="16" y="5"/>
                  </a:cxn>
                  <a:cxn ang="0">
                    <a:pos x="16" y="5"/>
                  </a:cxn>
                  <a:cxn ang="0">
                    <a:pos x="15" y="2"/>
                  </a:cxn>
                  <a:cxn ang="0">
                    <a:pos x="11" y="0"/>
                  </a:cxn>
                  <a:cxn ang="0">
                    <a:pos x="8" y="0"/>
                  </a:cxn>
                  <a:cxn ang="0">
                    <a:pos x="5" y="2"/>
                  </a:cxn>
                </a:cxnLst>
                <a:rect l="0" t="0" r="r" b="b"/>
                <a:pathLst>
                  <a:path w="18" h="17">
                    <a:moveTo>
                      <a:pt x="5" y="2"/>
                    </a:moveTo>
                    <a:lnTo>
                      <a:pt x="5" y="2"/>
                    </a:lnTo>
                    <a:lnTo>
                      <a:pt x="1" y="4"/>
                    </a:lnTo>
                    <a:lnTo>
                      <a:pt x="0" y="7"/>
                    </a:lnTo>
                    <a:lnTo>
                      <a:pt x="0" y="10"/>
                    </a:lnTo>
                    <a:lnTo>
                      <a:pt x="1" y="13"/>
                    </a:lnTo>
                    <a:lnTo>
                      <a:pt x="1" y="13"/>
                    </a:lnTo>
                    <a:lnTo>
                      <a:pt x="3" y="15"/>
                    </a:lnTo>
                    <a:lnTo>
                      <a:pt x="6" y="17"/>
                    </a:lnTo>
                    <a:lnTo>
                      <a:pt x="10" y="17"/>
                    </a:lnTo>
                    <a:lnTo>
                      <a:pt x="13" y="17"/>
                    </a:lnTo>
                    <a:lnTo>
                      <a:pt x="13" y="17"/>
                    </a:lnTo>
                    <a:lnTo>
                      <a:pt x="16" y="13"/>
                    </a:lnTo>
                    <a:lnTo>
                      <a:pt x="16" y="12"/>
                    </a:lnTo>
                    <a:lnTo>
                      <a:pt x="18" y="8"/>
                    </a:lnTo>
                    <a:lnTo>
                      <a:pt x="16" y="5"/>
                    </a:lnTo>
                    <a:lnTo>
                      <a:pt x="16" y="5"/>
                    </a:lnTo>
                    <a:lnTo>
                      <a:pt x="15" y="2"/>
                    </a:lnTo>
                    <a:lnTo>
                      <a:pt x="11" y="0"/>
                    </a:lnTo>
                    <a:lnTo>
                      <a:pt x="8" y="0"/>
                    </a:lnTo>
                    <a:lnTo>
                      <a:pt x="5" y="2"/>
                    </a:lnTo>
                  </a:path>
                </a:pathLst>
              </a:custGeom>
              <a:noFill/>
              <a:ln w="9525">
                <a:noFill/>
                <a:round/>
              </a:ln>
            </p:spPr>
            <p:txBody>
              <a:bodyPr vert="horz" wrap="square" lIns="91440" tIns="45720" rIns="91440" bIns="45720" numCol="1" anchor="t" anchorCtr="0" compatLnSpc="1"/>
              <a:lstStyle/>
              <a:p>
                <a:endParaRPr lang="en-US"/>
              </a:p>
            </p:txBody>
          </p:sp>
          <p:sp>
            <p:nvSpPr>
              <p:cNvPr id="211" name="Freeform 3597"/>
              <p:cNvSpPr/>
              <p:nvPr/>
            </p:nvSpPr>
            <p:spPr bwMode="auto">
              <a:xfrm>
                <a:off x="4854574" y="3797300"/>
                <a:ext cx="12700" cy="14288"/>
              </a:xfrm>
              <a:custGeom>
                <a:avLst/>
                <a:gdLst/>
                <a:ahLst/>
                <a:cxnLst>
                  <a:cxn ang="0">
                    <a:pos x="5" y="2"/>
                  </a:cxn>
                  <a:cxn ang="0">
                    <a:pos x="5" y="2"/>
                  </a:cxn>
                  <a:cxn ang="0">
                    <a:pos x="2" y="4"/>
                  </a:cxn>
                  <a:cxn ang="0">
                    <a:pos x="0" y="7"/>
                  </a:cxn>
                  <a:cxn ang="0">
                    <a:pos x="0" y="10"/>
                  </a:cxn>
                  <a:cxn ang="0">
                    <a:pos x="2" y="13"/>
                  </a:cxn>
                  <a:cxn ang="0">
                    <a:pos x="2" y="13"/>
                  </a:cxn>
                  <a:cxn ang="0">
                    <a:pos x="3" y="17"/>
                  </a:cxn>
                  <a:cxn ang="0">
                    <a:pos x="7" y="17"/>
                  </a:cxn>
                  <a:cxn ang="0">
                    <a:pos x="10" y="18"/>
                  </a:cxn>
                  <a:cxn ang="0">
                    <a:pos x="13" y="17"/>
                  </a:cxn>
                  <a:cxn ang="0">
                    <a:pos x="13" y="17"/>
                  </a:cxn>
                  <a:cxn ang="0">
                    <a:pos x="15" y="15"/>
                  </a:cxn>
                  <a:cxn ang="0">
                    <a:pos x="16" y="12"/>
                  </a:cxn>
                  <a:cxn ang="0">
                    <a:pos x="16" y="9"/>
                  </a:cxn>
                  <a:cxn ang="0">
                    <a:pos x="16" y="5"/>
                  </a:cxn>
                  <a:cxn ang="0">
                    <a:pos x="16" y="5"/>
                  </a:cxn>
                  <a:cxn ang="0">
                    <a:pos x="13" y="2"/>
                  </a:cxn>
                  <a:cxn ang="0">
                    <a:pos x="12" y="0"/>
                  </a:cxn>
                  <a:cxn ang="0">
                    <a:pos x="8" y="0"/>
                  </a:cxn>
                  <a:cxn ang="0">
                    <a:pos x="5" y="2"/>
                  </a:cxn>
                </a:cxnLst>
                <a:rect l="0" t="0" r="r" b="b"/>
                <a:pathLst>
                  <a:path w="16" h="18">
                    <a:moveTo>
                      <a:pt x="5" y="2"/>
                    </a:moveTo>
                    <a:lnTo>
                      <a:pt x="5" y="2"/>
                    </a:lnTo>
                    <a:lnTo>
                      <a:pt x="2" y="4"/>
                    </a:lnTo>
                    <a:lnTo>
                      <a:pt x="0" y="7"/>
                    </a:lnTo>
                    <a:lnTo>
                      <a:pt x="0" y="10"/>
                    </a:lnTo>
                    <a:lnTo>
                      <a:pt x="2" y="13"/>
                    </a:lnTo>
                    <a:lnTo>
                      <a:pt x="2" y="13"/>
                    </a:lnTo>
                    <a:lnTo>
                      <a:pt x="3" y="17"/>
                    </a:lnTo>
                    <a:lnTo>
                      <a:pt x="7" y="17"/>
                    </a:lnTo>
                    <a:lnTo>
                      <a:pt x="10" y="18"/>
                    </a:lnTo>
                    <a:lnTo>
                      <a:pt x="13" y="17"/>
                    </a:lnTo>
                    <a:lnTo>
                      <a:pt x="13" y="17"/>
                    </a:lnTo>
                    <a:lnTo>
                      <a:pt x="15" y="15"/>
                    </a:lnTo>
                    <a:lnTo>
                      <a:pt x="16" y="12"/>
                    </a:lnTo>
                    <a:lnTo>
                      <a:pt x="16" y="9"/>
                    </a:lnTo>
                    <a:lnTo>
                      <a:pt x="16" y="5"/>
                    </a:lnTo>
                    <a:lnTo>
                      <a:pt x="16" y="5"/>
                    </a:lnTo>
                    <a:lnTo>
                      <a:pt x="13" y="2"/>
                    </a:lnTo>
                    <a:lnTo>
                      <a:pt x="12" y="0"/>
                    </a:lnTo>
                    <a:lnTo>
                      <a:pt x="8" y="0"/>
                    </a:lnTo>
                    <a:lnTo>
                      <a:pt x="5" y="2"/>
                    </a:lnTo>
                    <a:close/>
                  </a:path>
                </a:pathLst>
              </a:custGeom>
              <a:solidFill>
                <a:srgbClr val="603813"/>
              </a:solidFill>
              <a:ln w="9525">
                <a:noFill/>
                <a:round/>
              </a:ln>
            </p:spPr>
            <p:txBody>
              <a:bodyPr vert="horz" wrap="square" lIns="91440" tIns="45720" rIns="91440" bIns="45720" numCol="1" anchor="t" anchorCtr="0" compatLnSpc="1"/>
              <a:lstStyle/>
              <a:p>
                <a:endParaRPr lang="en-US"/>
              </a:p>
            </p:txBody>
          </p:sp>
          <p:sp>
            <p:nvSpPr>
              <p:cNvPr id="212" name="Freeform 3598"/>
              <p:cNvSpPr/>
              <p:nvPr/>
            </p:nvSpPr>
            <p:spPr bwMode="auto">
              <a:xfrm>
                <a:off x="4854574" y="3797300"/>
                <a:ext cx="12700" cy="14288"/>
              </a:xfrm>
              <a:custGeom>
                <a:avLst/>
                <a:gdLst/>
                <a:ahLst/>
                <a:cxnLst>
                  <a:cxn ang="0">
                    <a:pos x="5" y="2"/>
                  </a:cxn>
                  <a:cxn ang="0">
                    <a:pos x="5" y="2"/>
                  </a:cxn>
                  <a:cxn ang="0">
                    <a:pos x="2" y="4"/>
                  </a:cxn>
                  <a:cxn ang="0">
                    <a:pos x="0" y="7"/>
                  </a:cxn>
                  <a:cxn ang="0">
                    <a:pos x="0" y="10"/>
                  </a:cxn>
                  <a:cxn ang="0">
                    <a:pos x="2" y="13"/>
                  </a:cxn>
                  <a:cxn ang="0">
                    <a:pos x="2" y="13"/>
                  </a:cxn>
                  <a:cxn ang="0">
                    <a:pos x="3" y="17"/>
                  </a:cxn>
                  <a:cxn ang="0">
                    <a:pos x="7" y="17"/>
                  </a:cxn>
                  <a:cxn ang="0">
                    <a:pos x="10" y="18"/>
                  </a:cxn>
                  <a:cxn ang="0">
                    <a:pos x="13" y="17"/>
                  </a:cxn>
                  <a:cxn ang="0">
                    <a:pos x="13" y="17"/>
                  </a:cxn>
                  <a:cxn ang="0">
                    <a:pos x="15" y="15"/>
                  </a:cxn>
                  <a:cxn ang="0">
                    <a:pos x="16" y="12"/>
                  </a:cxn>
                  <a:cxn ang="0">
                    <a:pos x="16" y="9"/>
                  </a:cxn>
                  <a:cxn ang="0">
                    <a:pos x="16" y="5"/>
                  </a:cxn>
                  <a:cxn ang="0">
                    <a:pos x="16" y="5"/>
                  </a:cxn>
                  <a:cxn ang="0">
                    <a:pos x="13" y="2"/>
                  </a:cxn>
                  <a:cxn ang="0">
                    <a:pos x="12" y="0"/>
                  </a:cxn>
                  <a:cxn ang="0">
                    <a:pos x="8" y="0"/>
                  </a:cxn>
                  <a:cxn ang="0">
                    <a:pos x="5" y="2"/>
                  </a:cxn>
                </a:cxnLst>
                <a:rect l="0" t="0" r="r" b="b"/>
                <a:pathLst>
                  <a:path w="16" h="18">
                    <a:moveTo>
                      <a:pt x="5" y="2"/>
                    </a:moveTo>
                    <a:lnTo>
                      <a:pt x="5" y="2"/>
                    </a:lnTo>
                    <a:lnTo>
                      <a:pt x="2" y="4"/>
                    </a:lnTo>
                    <a:lnTo>
                      <a:pt x="0" y="7"/>
                    </a:lnTo>
                    <a:lnTo>
                      <a:pt x="0" y="10"/>
                    </a:lnTo>
                    <a:lnTo>
                      <a:pt x="2" y="13"/>
                    </a:lnTo>
                    <a:lnTo>
                      <a:pt x="2" y="13"/>
                    </a:lnTo>
                    <a:lnTo>
                      <a:pt x="3" y="17"/>
                    </a:lnTo>
                    <a:lnTo>
                      <a:pt x="7" y="17"/>
                    </a:lnTo>
                    <a:lnTo>
                      <a:pt x="10" y="18"/>
                    </a:lnTo>
                    <a:lnTo>
                      <a:pt x="13" y="17"/>
                    </a:lnTo>
                    <a:lnTo>
                      <a:pt x="13" y="17"/>
                    </a:lnTo>
                    <a:lnTo>
                      <a:pt x="15" y="15"/>
                    </a:lnTo>
                    <a:lnTo>
                      <a:pt x="16" y="12"/>
                    </a:lnTo>
                    <a:lnTo>
                      <a:pt x="16" y="9"/>
                    </a:lnTo>
                    <a:lnTo>
                      <a:pt x="16" y="5"/>
                    </a:lnTo>
                    <a:lnTo>
                      <a:pt x="16" y="5"/>
                    </a:lnTo>
                    <a:lnTo>
                      <a:pt x="13" y="2"/>
                    </a:lnTo>
                    <a:lnTo>
                      <a:pt x="12" y="0"/>
                    </a:lnTo>
                    <a:lnTo>
                      <a:pt x="8" y="0"/>
                    </a:lnTo>
                    <a:lnTo>
                      <a:pt x="5" y="2"/>
                    </a:lnTo>
                  </a:path>
                </a:pathLst>
              </a:custGeom>
              <a:noFill/>
              <a:ln w="9525">
                <a:noFill/>
                <a:round/>
              </a:ln>
            </p:spPr>
            <p:txBody>
              <a:bodyPr vert="horz" wrap="square" lIns="91440" tIns="45720" rIns="91440" bIns="45720" numCol="1" anchor="t" anchorCtr="0" compatLnSpc="1"/>
              <a:lstStyle/>
              <a:p>
                <a:endParaRPr lang="en-US"/>
              </a:p>
            </p:txBody>
          </p:sp>
          <p:sp>
            <p:nvSpPr>
              <p:cNvPr id="213" name="Freeform 3599"/>
              <p:cNvSpPr/>
              <p:nvPr/>
            </p:nvSpPr>
            <p:spPr bwMode="auto">
              <a:xfrm>
                <a:off x="4830762" y="3868737"/>
                <a:ext cx="19050" cy="17463"/>
              </a:xfrm>
              <a:custGeom>
                <a:avLst/>
                <a:gdLst/>
                <a:ahLst/>
                <a:cxnLst>
                  <a:cxn ang="0">
                    <a:pos x="13" y="0"/>
                  </a:cxn>
                  <a:cxn ang="0">
                    <a:pos x="13" y="0"/>
                  </a:cxn>
                  <a:cxn ang="0">
                    <a:pos x="8" y="0"/>
                  </a:cxn>
                  <a:cxn ang="0">
                    <a:pos x="5" y="3"/>
                  </a:cxn>
                  <a:cxn ang="0">
                    <a:pos x="2" y="7"/>
                  </a:cxn>
                  <a:cxn ang="0">
                    <a:pos x="0" y="11"/>
                  </a:cxn>
                  <a:cxn ang="0">
                    <a:pos x="0" y="11"/>
                  </a:cxn>
                  <a:cxn ang="0">
                    <a:pos x="2" y="15"/>
                  </a:cxn>
                  <a:cxn ang="0">
                    <a:pos x="4" y="20"/>
                  </a:cxn>
                  <a:cxn ang="0">
                    <a:pos x="7" y="23"/>
                  </a:cxn>
                  <a:cxn ang="0">
                    <a:pos x="12" y="23"/>
                  </a:cxn>
                  <a:cxn ang="0">
                    <a:pos x="12" y="23"/>
                  </a:cxn>
                  <a:cxn ang="0">
                    <a:pos x="17" y="23"/>
                  </a:cxn>
                  <a:cxn ang="0">
                    <a:pos x="20" y="21"/>
                  </a:cxn>
                  <a:cxn ang="0">
                    <a:pos x="23" y="18"/>
                  </a:cxn>
                  <a:cxn ang="0">
                    <a:pos x="25" y="13"/>
                  </a:cxn>
                  <a:cxn ang="0">
                    <a:pos x="25" y="13"/>
                  </a:cxn>
                  <a:cxn ang="0">
                    <a:pos x="25" y="8"/>
                  </a:cxn>
                  <a:cxn ang="0">
                    <a:pos x="21" y="3"/>
                  </a:cxn>
                  <a:cxn ang="0">
                    <a:pos x="18" y="2"/>
                  </a:cxn>
                  <a:cxn ang="0">
                    <a:pos x="13" y="0"/>
                  </a:cxn>
                </a:cxnLst>
                <a:rect l="0" t="0" r="r" b="b"/>
                <a:pathLst>
                  <a:path w="25" h="23">
                    <a:moveTo>
                      <a:pt x="13" y="0"/>
                    </a:moveTo>
                    <a:lnTo>
                      <a:pt x="13" y="0"/>
                    </a:lnTo>
                    <a:lnTo>
                      <a:pt x="8" y="0"/>
                    </a:lnTo>
                    <a:lnTo>
                      <a:pt x="5" y="3"/>
                    </a:lnTo>
                    <a:lnTo>
                      <a:pt x="2" y="7"/>
                    </a:lnTo>
                    <a:lnTo>
                      <a:pt x="0" y="11"/>
                    </a:lnTo>
                    <a:lnTo>
                      <a:pt x="0" y="11"/>
                    </a:lnTo>
                    <a:lnTo>
                      <a:pt x="2" y="15"/>
                    </a:lnTo>
                    <a:lnTo>
                      <a:pt x="4" y="20"/>
                    </a:lnTo>
                    <a:lnTo>
                      <a:pt x="7" y="23"/>
                    </a:lnTo>
                    <a:lnTo>
                      <a:pt x="12" y="23"/>
                    </a:lnTo>
                    <a:lnTo>
                      <a:pt x="12" y="23"/>
                    </a:lnTo>
                    <a:lnTo>
                      <a:pt x="17" y="23"/>
                    </a:lnTo>
                    <a:lnTo>
                      <a:pt x="20" y="21"/>
                    </a:lnTo>
                    <a:lnTo>
                      <a:pt x="23" y="18"/>
                    </a:lnTo>
                    <a:lnTo>
                      <a:pt x="25" y="13"/>
                    </a:lnTo>
                    <a:lnTo>
                      <a:pt x="25" y="13"/>
                    </a:lnTo>
                    <a:lnTo>
                      <a:pt x="25" y="8"/>
                    </a:lnTo>
                    <a:lnTo>
                      <a:pt x="21" y="3"/>
                    </a:lnTo>
                    <a:lnTo>
                      <a:pt x="18" y="2"/>
                    </a:lnTo>
                    <a:lnTo>
                      <a:pt x="13" y="0"/>
                    </a:lnTo>
                    <a:close/>
                  </a:path>
                </a:pathLst>
              </a:custGeom>
              <a:solidFill>
                <a:srgbClr val="603813"/>
              </a:solidFill>
              <a:ln w="9525">
                <a:noFill/>
                <a:round/>
              </a:ln>
            </p:spPr>
            <p:txBody>
              <a:bodyPr vert="horz" wrap="square" lIns="91440" tIns="45720" rIns="91440" bIns="45720" numCol="1" anchor="t" anchorCtr="0" compatLnSpc="1"/>
              <a:lstStyle/>
              <a:p>
                <a:endParaRPr lang="en-US"/>
              </a:p>
            </p:txBody>
          </p:sp>
          <p:sp>
            <p:nvSpPr>
              <p:cNvPr id="214" name="Freeform 3600"/>
              <p:cNvSpPr/>
              <p:nvPr/>
            </p:nvSpPr>
            <p:spPr bwMode="auto">
              <a:xfrm>
                <a:off x="4830762" y="3868737"/>
                <a:ext cx="19050" cy="17463"/>
              </a:xfrm>
              <a:custGeom>
                <a:avLst/>
                <a:gdLst/>
                <a:ahLst/>
                <a:cxnLst>
                  <a:cxn ang="0">
                    <a:pos x="13" y="0"/>
                  </a:cxn>
                  <a:cxn ang="0">
                    <a:pos x="13" y="0"/>
                  </a:cxn>
                  <a:cxn ang="0">
                    <a:pos x="8" y="0"/>
                  </a:cxn>
                  <a:cxn ang="0">
                    <a:pos x="5" y="3"/>
                  </a:cxn>
                  <a:cxn ang="0">
                    <a:pos x="2" y="7"/>
                  </a:cxn>
                  <a:cxn ang="0">
                    <a:pos x="0" y="11"/>
                  </a:cxn>
                  <a:cxn ang="0">
                    <a:pos x="0" y="11"/>
                  </a:cxn>
                  <a:cxn ang="0">
                    <a:pos x="2" y="15"/>
                  </a:cxn>
                  <a:cxn ang="0">
                    <a:pos x="4" y="20"/>
                  </a:cxn>
                  <a:cxn ang="0">
                    <a:pos x="7" y="23"/>
                  </a:cxn>
                  <a:cxn ang="0">
                    <a:pos x="12" y="23"/>
                  </a:cxn>
                  <a:cxn ang="0">
                    <a:pos x="12" y="23"/>
                  </a:cxn>
                  <a:cxn ang="0">
                    <a:pos x="17" y="23"/>
                  </a:cxn>
                  <a:cxn ang="0">
                    <a:pos x="20" y="21"/>
                  </a:cxn>
                  <a:cxn ang="0">
                    <a:pos x="23" y="18"/>
                  </a:cxn>
                  <a:cxn ang="0">
                    <a:pos x="25" y="13"/>
                  </a:cxn>
                  <a:cxn ang="0">
                    <a:pos x="25" y="13"/>
                  </a:cxn>
                  <a:cxn ang="0">
                    <a:pos x="25" y="8"/>
                  </a:cxn>
                  <a:cxn ang="0">
                    <a:pos x="21" y="3"/>
                  </a:cxn>
                  <a:cxn ang="0">
                    <a:pos x="18" y="2"/>
                  </a:cxn>
                  <a:cxn ang="0">
                    <a:pos x="13" y="0"/>
                  </a:cxn>
                </a:cxnLst>
                <a:rect l="0" t="0" r="r" b="b"/>
                <a:pathLst>
                  <a:path w="25" h="23">
                    <a:moveTo>
                      <a:pt x="13" y="0"/>
                    </a:moveTo>
                    <a:lnTo>
                      <a:pt x="13" y="0"/>
                    </a:lnTo>
                    <a:lnTo>
                      <a:pt x="8" y="0"/>
                    </a:lnTo>
                    <a:lnTo>
                      <a:pt x="5" y="3"/>
                    </a:lnTo>
                    <a:lnTo>
                      <a:pt x="2" y="7"/>
                    </a:lnTo>
                    <a:lnTo>
                      <a:pt x="0" y="11"/>
                    </a:lnTo>
                    <a:lnTo>
                      <a:pt x="0" y="11"/>
                    </a:lnTo>
                    <a:lnTo>
                      <a:pt x="2" y="15"/>
                    </a:lnTo>
                    <a:lnTo>
                      <a:pt x="4" y="20"/>
                    </a:lnTo>
                    <a:lnTo>
                      <a:pt x="7" y="23"/>
                    </a:lnTo>
                    <a:lnTo>
                      <a:pt x="12" y="23"/>
                    </a:lnTo>
                    <a:lnTo>
                      <a:pt x="12" y="23"/>
                    </a:lnTo>
                    <a:lnTo>
                      <a:pt x="17" y="23"/>
                    </a:lnTo>
                    <a:lnTo>
                      <a:pt x="20" y="21"/>
                    </a:lnTo>
                    <a:lnTo>
                      <a:pt x="23" y="18"/>
                    </a:lnTo>
                    <a:lnTo>
                      <a:pt x="25" y="13"/>
                    </a:lnTo>
                    <a:lnTo>
                      <a:pt x="25" y="13"/>
                    </a:lnTo>
                    <a:lnTo>
                      <a:pt x="25" y="8"/>
                    </a:lnTo>
                    <a:lnTo>
                      <a:pt x="21" y="3"/>
                    </a:lnTo>
                    <a:lnTo>
                      <a:pt x="18" y="2"/>
                    </a:lnTo>
                    <a:lnTo>
                      <a:pt x="13" y="0"/>
                    </a:lnTo>
                  </a:path>
                </a:pathLst>
              </a:custGeom>
              <a:noFill/>
              <a:ln w="9525">
                <a:noFill/>
                <a:round/>
              </a:ln>
            </p:spPr>
            <p:txBody>
              <a:bodyPr vert="horz" wrap="square" lIns="91440" tIns="45720" rIns="91440" bIns="45720" numCol="1" anchor="t" anchorCtr="0" compatLnSpc="1"/>
              <a:lstStyle/>
              <a:p>
                <a:endParaRPr lang="en-US"/>
              </a:p>
            </p:txBody>
          </p:sp>
          <p:sp>
            <p:nvSpPr>
              <p:cNvPr id="215" name="Freeform 3601"/>
              <p:cNvSpPr/>
              <p:nvPr/>
            </p:nvSpPr>
            <p:spPr bwMode="auto">
              <a:xfrm>
                <a:off x="4784724" y="3910012"/>
                <a:ext cx="19050" cy="20638"/>
              </a:xfrm>
              <a:custGeom>
                <a:avLst/>
                <a:gdLst/>
                <a:ahLst/>
                <a:cxnLst>
                  <a:cxn ang="0">
                    <a:pos x="13" y="0"/>
                  </a:cxn>
                  <a:cxn ang="0">
                    <a:pos x="13" y="0"/>
                  </a:cxn>
                  <a:cxn ang="0">
                    <a:pos x="8" y="0"/>
                  </a:cxn>
                  <a:cxn ang="0">
                    <a:pos x="3" y="3"/>
                  </a:cxn>
                  <a:cxn ang="0">
                    <a:pos x="0" y="6"/>
                  </a:cxn>
                  <a:cxn ang="0">
                    <a:pos x="0" y="11"/>
                  </a:cxn>
                  <a:cxn ang="0">
                    <a:pos x="0" y="11"/>
                  </a:cxn>
                  <a:cxn ang="0">
                    <a:pos x="0" y="14"/>
                  </a:cxn>
                  <a:cxn ang="0">
                    <a:pos x="2" y="19"/>
                  </a:cxn>
                  <a:cxn ang="0">
                    <a:pos x="5" y="23"/>
                  </a:cxn>
                  <a:cxn ang="0">
                    <a:pos x="10" y="24"/>
                  </a:cxn>
                  <a:cxn ang="0">
                    <a:pos x="10" y="24"/>
                  </a:cxn>
                  <a:cxn ang="0">
                    <a:pos x="15" y="23"/>
                  </a:cxn>
                  <a:cxn ang="0">
                    <a:pos x="20" y="21"/>
                  </a:cxn>
                  <a:cxn ang="0">
                    <a:pos x="21" y="18"/>
                  </a:cxn>
                  <a:cxn ang="0">
                    <a:pos x="23" y="13"/>
                  </a:cxn>
                  <a:cxn ang="0">
                    <a:pos x="23" y="13"/>
                  </a:cxn>
                  <a:cxn ang="0">
                    <a:pos x="23" y="8"/>
                  </a:cxn>
                  <a:cxn ang="0">
                    <a:pos x="20" y="5"/>
                  </a:cxn>
                  <a:cxn ang="0">
                    <a:pos x="17" y="1"/>
                  </a:cxn>
                  <a:cxn ang="0">
                    <a:pos x="13" y="0"/>
                  </a:cxn>
                </a:cxnLst>
                <a:rect l="0" t="0" r="r" b="b"/>
                <a:pathLst>
                  <a:path w="23" h="24">
                    <a:moveTo>
                      <a:pt x="13" y="0"/>
                    </a:moveTo>
                    <a:lnTo>
                      <a:pt x="13" y="0"/>
                    </a:lnTo>
                    <a:lnTo>
                      <a:pt x="8" y="0"/>
                    </a:lnTo>
                    <a:lnTo>
                      <a:pt x="3" y="3"/>
                    </a:lnTo>
                    <a:lnTo>
                      <a:pt x="0" y="6"/>
                    </a:lnTo>
                    <a:lnTo>
                      <a:pt x="0" y="11"/>
                    </a:lnTo>
                    <a:lnTo>
                      <a:pt x="0" y="11"/>
                    </a:lnTo>
                    <a:lnTo>
                      <a:pt x="0" y="14"/>
                    </a:lnTo>
                    <a:lnTo>
                      <a:pt x="2" y="19"/>
                    </a:lnTo>
                    <a:lnTo>
                      <a:pt x="5" y="23"/>
                    </a:lnTo>
                    <a:lnTo>
                      <a:pt x="10" y="24"/>
                    </a:lnTo>
                    <a:lnTo>
                      <a:pt x="10" y="24"/>
                    </a:lnTo>
                    <a:lnTo>
                      <a:pt x="15" y="23"/>
                    </a:lnTo>
                    <a:lnTo>
                      <a:pt x="20" y="21"/>
                    </a:lnTo>
                    <a:lnTo>
                      <a:pt x="21" y="18"/>
                    </a:lnTo>
                    <a:lnTo>
                      <a:pt x="23" y="13"/>
                    </a:lnTo>
                    <a:lnTo>
                      <a:pt x="23" y="13"/>
                    </a:lnTo>
                    <a:lnTo>
                      <a:pt x="23" y="8"/>
                    </a:lnTo>
                    <a:lnTo>
                      <a:pt x="20" y="5"/>
                    </a:lnTo>
                    <a:lnTo>
                      <a:pt x="17" y="1"/>
                    </a:lnTo>
                    <a:lnTo>
                      <a:pt x="13" y="0"/>
                    </a:lnTo>
                    <a:close/>
                  </a:path>
                </a:pathLst>
              </a:custGeom>
              <a:solidFill>
                <a:srgbClr val="603813"/>
              </a:solidFill>
              <a:ln w="9525">
                <a:noFill/>
                <a:round/>
              </a:ln>
            </p:spPr>
            <p:txBody>
              <a:bodyPr vert="horz" wrap="square" lIns="91440" tIns="45720" rIns="91440" bIns="45720" numCol="1" anchor="t" anchorCtr="0" compatLnSpc="1"/>
              <a:lstStyle/>
              <a:p>
                <a:endParaRPr lang="en-US"/>
              </a:p>
            </p:txBody>
          </p:sp>
          <p:sp>
            <p:nvSpPr>
              <p:cNvPr id="216" name="Freeform 3602"/>
              <p:cNvSpPr/>
              <p:nvPr/>
            </p:nvSpPr>
            <p:spPr bwMode="auto">
              <a:xfrm>
                <a:off x="4784724" y="3910012"/>
                <a:ext cx="19050" cy="20638"/>
              </a:xfrm>
              <a:custGeom>
                <a:avLst/>
                <a:gdLst/>
                <a:ahLst/>
                <a:cxnLst>
                  <a:cxn ang="0">
                    <a:pos x="13" y="0"/>
                  </a:cxn>
                  <a:cxn ang="0">
                    <a:pos x="13" y="0"/>
                  </a:cxn>
                  <a:cxn ang="0">
                    <a:pos x="8" y="0"/>
                  </a:cxn>
                  <a:cxn ang="0">
                    <a:pos x="3" y="3"/>
                  </a:cxn>
                  <a:cxn ang="0">
                    <a:pos x="0" y="6"/>
                  </a:cxn>
                  <a:cxn ang="0">
                    <a:pos x="0" y="11"/>
                  </a:cxn>
                  <a:cxn ang="0">
                    <a:pos x="0" y="11"/>
                  </a:cxn>
                  <a:cxn ang="0">
                    <a:pos x="0" y="14"/>
                  </a:cxn>
                  <a:cxn ang="0">
                    <a:pos x="2" y="19"/>
                  </a:cxn>
                  <a:cxn ang="0">
                    <a:pos x="5" y="23"/>
                  </a:cxn>
                  <a:cxn ang="0">
                    <a:pos x="10" y="24"/>
                  </a:cxn>
                  <a:cxn ang="0">
                    <a:pos x="10" y="24"/>
                  </a:cxn>
                  <a:cxn ang="0">
                    <a:pos x="15" y="23"/>
                  </a:cxn>
                  <a:cxn ang="0">
                    <a:pos x="20" y="21"/>
                  </a:cxn>
                  <a:cxn ang="0">
                    <a:pos x="21" y="18"/>
                  </a:cxn>
                  <a:cxn ang="0">
                    <a:pos x="23" y="13"/>
                  </a:cxn>
                  <a:cxn ang="0">
                    <a:pos x="23" y="13"/>
                  </a:cxn>
                  <a:cxn ang="0">
                    <a:pos x="23" y="8"/>
                  </a:cxn>
                  <a:cxn ang="0">
                    <a:pos x="20" y="5"/>
                  </a:cxn>
                  <a:cxn ang="0">
                    <a:pos x="17" y="1"/>
                  </a:cxn>
                  <a:cxn ang="0">
                    <a:pos x="13" y="0"/>
                  </a:cxn>
                </a:cxnLst>
                <a:rect l="0" t="0" r="r" b="b"/>
                <a:pathLst>
                  <a:path w="23" h="24">
                    <a:moveTo>
                      <a:pt x="13" y="0"/>
                    </a:moveTo>
                    <a:lnTo>
                      <a:pt x="13" y="0"/>
                    </a:lnTo>
                    <a:lnTo>
                      <a:pt x="8" y="0"/>
                    </a:lnTo>
                    <a:lnTo>
                      <a:pt x="3" y="3"/>
                    </a:lnTo>
                    <a:lnTo>
                      <a:pt x="0" y="6"/>
                    </a:lnTo>
                    <a:lnTo>
                      <a:pt x="0" y="11"/>
                    </a:lnTo>
                    <a:lnTo>
                      <a:pt x="0" y="11"/>
                    </a:lnTo>
                    <a:lnTo>
                      <a:pt x="0" y="14"/>
                    </a:lnTo>
                    <a:lnTo>
                      <a:pt x="2" y="19"/>
                    </a:lnTo>
                    <a:lnTo>
                      <a:pt x="5" y="23"/>
                    </a:lnTo>
                    <a:lnTo>
                      <a:pt x="10" y="24"/>
                    </a:lnTo>
                    <a:lnTo>
                      <a:pt x="10" y="24"/>
                    </a:lnTo>
                    <a:lnTo>
                      <a:pt x="15" y="23"/>
                    </a:lnTo>
                    <a:lnTo>
                      <a:pt x="20" y="21"/>
                    </a:lnTo>
                    <a:lnTo>
                      <a:pt x="21" y="18"/>
                    </a:lnTo>
                    <a:lnTo>
                      <a:pt x="23" y="13"/>
                    </a:lnTo>
                    <a:lnTo>
                      <a:pt x="23" y="13"/>
                    </a:lnTo>
                    <a:lnTo>
                      <a:pt x="23" y="8"/>
                    </a:lnTo>
                    <a:lnTo>
                      <a:pt x="20" y="5"/>
                    </a:lnTo>
                    <a:lnTo>
                      <a:pt x="17" y="1"/>
                    </a:lnTo>
                    <a:lnTo>
                      <a:pt x="13" y="0"/>
                    </a:lnTo>
                  </a:path>
                </a:pathLst>
              </a:custGeom>
              <a:noFill/>
              <a:ln w="9525">
                <a:noFill/>
                <a:round/>
              </a:ln>
            </p:spPr>
            <p:txBody>
              <a:bodyPr vert="horz" wrap="square" lIns="91440" tIns="45720" rIns="91440" bIns="45720" numCol="1" anchor="t" anchorCtr="0" compatLnSpc="1"/>
              <a:lstStyle/>
              <a:p>
                <a:endParaRPr lang="en-US"/>
              </a:p>
            </p:txBody>
          </p:sp>
          <p:sp>
            <p:nvSpPr>
              <p:cNvPr id="217" name="Freeform 3603"/>
              <p:cNvSpPr/>
              <p:nvPr/>
            </p:nvSpPr>
            <p:spPr bwMode="auto">
              <a:xfrm>
                <a:off x="4841874" y="3848100"/>
                <a:ext cx="12700" cy="12700"/>
              </a:xfrm>
              <a:custGeom>
                <a:avLst/>
                <a:gdLst/>
                <a:ahLst/>
                <a:cxnLst>
                  <a:cxn ang="0">
                    <a:pos x="10" y="0"/>
                  </a:cxn>
                  <a:cxn ang="0">
                    <a:pos x="10" y="0"/>
                  </a:cxn>
                  <a:cxn ang="0">
                    <a:pos x="6" y="0"/>
                  </a:cxn>
                  <a:cxn ang="0">
                    <a:pos x="3" y="1"/>
                  </a:cxn>
                  <a:cxn ang="0">
                    <a:pos x="0" y="4"/>
                  </a:cxn>
                  <a:cxn ang="0">
                    <a:pos x="0" y="8"/>
                  </a:cxn>
                  <a:cxn ang="0">
                    <a:pos x="0" y="8"/>
                  </a:cxn>
                  <a:cxn ang="0">
                    <a:pos x="0" y="11"/>
                  </a:cxn>
                  <a:cxn ang="0">
                    <a:pos x="2" y="13"/>
                  </a:cxn>
                  <a:cxn ang="0">
                    <a:pos x="5" y="16"/>
                  </a:cxn>
                  <a:cxn ang="0">
                    <a:pos x="8" y="16"/>
                  </a:cxn>
                  <a:cxn ang="0">
                    <a:pos x="8" y="16"/>
                  </a:cxn>
                  <a:cxn ang="0">
                    <a:pos x="11" y="16"/>
                  </a:cxn>
                  <a:cxn ang="0">
                    <a:pos x="13" y="14"/>
                  </a:cxn>
                  <a:cxn ang="0">
                    <a:pos x="16" y="11"/>
                  </a:cxn>
                  <a:cxn ang="0">
                    <a:pos x="16" y="8"/>
                  </a:cxn>
                  <a:cxn ang="0">
                    <a:pos x="16" y="8"/>
                  </a:cxn>
                  <a:cxn ang="0">
                    <a:pos x="16" y="4"/>
                  </a:cxn>
                  <a:cxn ang="0">
                    <a:pos x="15" y="3"/>
                  </a:cxn>
                  <a:cxn ang="0">
                    <a:pos x="13" y="0"/>
                  </a:cxn>
                  <a:cxn ang="0">
                    <a:pos x="10" y="0"/>
                  </a:cxn>
                </a:cxnLst>
                <a:rect l="0" t="0" r="r" b="b"/>
                <a:pathLst>
                  <a:path w="16" h="16">
                    <a:moveTo>
                      <a:pt x="10" y="0"/>
                    </a:moveTo>
                    <a:lnTo>
                      <a:pt x="10" y="0"/>
                    </a:lnTo>
                    <a:lnTo>
                      <a:pt x="6" y="0"/>
                    </a:lnTo>
                    <a:lnTo>
                      <a:pt x="3" y="1"/>
                    </a:lnTo>
                    <a:lnTo>
                      <a:pt x="0" y="4"/>
                    </a:lnTo>
                    <a:lnTo>
                      <a:pt x="0" y="8"/>
                    </a:lnTo>
                    <a:lnTo>
                      <a:pt x="0" y="8"/>
                    </a:lnTo>
                    <a:lnTo>
                      <a:pt x="0" y="11"/>
                    </a:lnTo>
                    <a:lnTo>
                      <a:pt x="2" y="13"/>
                    </a:lnTo>
                    <a:lnTo>
                      <a:pt x="5" y="16"/>
                    </a:lnTo>
                    <a:lnTo>
                      <a:pt x="8" y="16"/>
                    </a:lnTo>
                    <a:lnTo>
                      <a:pt x="8" y="16"/>
                    </a:lnTo>
                    <a:lnTo>
                      <a:pt x="11" y="16"/>
                    </a:lnTo>
                    <a:lnTo>
                      <a:pt x="13" y="14"/>
                    </a:lnTo>
                    <a:lnTo>
                      <a:pt x="16" y="11"/>
                    </a:lnTo>
                    <a:lnTo>
                      <a:pt x="16" y="8"/>
                    </a:lnTo>
                    <a:lnTo>
                      <a:pt x="16" y="8"/>
                    </a:lnTo>
                    <a:lnTo>
                      <a:pt x="16" y="4"/>
                    </a:lnTo>
                    <a:lnTo>
                      <a:pt x="15" y="3"/>
                    </a:lnTo>
                    <a:lnTo>
                      <a:pt x="13" y="0"/>
                    </a:lnTo>
                    <a:lnTo>
                      <a:pt x="10" y="0"/>
                    </a:lnTo>
                    <a:close/>
                  </a:path>
                </a:pathLst>
              </a:custGeom>
              <a:solidFill>
                <a:srgbClr val="603813"/>
              </a:solidFill>
              <a:ln w="9525">
                <a:noFill/>
                <a:round/>
              </a:ln>
            </p:spPr>
            <p:txBody>
              <a:bodyPr vert="horz" wrap="square" lIns="91440" tIns="45720" rIns="91440" bIns="45720" numCol="1" anchor="t" anchorCtr="0" compatLnSpc="1"/>
              <a:lstStyle/>
              <a:p>
                <a:endParaRPr lang="en-US"/>
              </a:p>
            </p:txBody>
          </p:sp>
          <p:sp>
            <p:nvSpPr>
              <p:cNvPr id="218" name="Freeform 3604"/>
              <p:cNvSpPr/>
              <p:nvPr/>
            </p:nvSpPr>
            <p:spPr bwMode="auto">
              <a:xfrm>
                <a:off x="4841874" y="3848100"/>
                <a:ext cx="12700" cy="12700"/>
              </a:xfrm>
              <a:custGeom>
                <a:avLst/>
                <a:gdLst/>
                <a:ahLst/>
                <a:cxnLst>
                  <a:cxn ang="0">
                    <a:pos x="10" y="0"/>
                  </a:cxn>
                  <a:cxn ang="0">
                    <a:pos x="10" y="0"/>
                  </a:cxn>
                  <a:cxn ang="0">
                    <a:pos x="6" y="0"/>
                  </a:cxn>
                  <a:cxn ang="0">
                    <a:pos x="3" y="1"/>
                  </a:cxn>
                  <a:cxn ang="0">
                    <a:pos x="0" y="4"/>
                  </a:cxn>
                  <a:cxn ang="0">
                    <a:pos x="0" y="8"/>
                  </a:cxn>
                  <a:cxn ang="0">
                    <a:pos x="0" y="8"/>
                  </a:cxn>
                  <a:cxn ang="0">
                    <a:pos x="0" y="11"/>
                  </a:cxn>
                  <a:cxn ang="0">
                    <a:pos x="2" y="13"/>
                  </a:cxn>
                  <a:cxn ang="0">
                    <a:pos x="5" y="16"/>
                  </a:cxn>
                  <a:cxn ang="0">
                    <a:pos x="8" y="16"/>
                  </a:cxn>
                  <a:cxn ang="0">
                    <a:pos x="8" y="16"/>
                  </a:cxn>
                  <a:cxn ang="0">
                    <a:pos x="11" y="16"/>
                  </a:cxn>
                  <a:cxn ang="0">
                    <a:pos x="13" y="14"/>
                  </a:cxn>
                  <a:cxn ang="0">
                    <a:pos x="16" y="11"/>
                  </a:cxn>
                  <a:cxn ang="0">
                    <a:pos x="16" y="8"/>
                  </a:cxn>
                  <a:cxn ang="0">
                    <a:pos x="16" y="8"/>
                  </a:cxn>
                  <a:cxn ang="0">
                    <a:pos x="16" y="4"/>
                  </a:cxn>
                  <a:cxn ang="0">
                    <a:pos x="15" y="3"/>
                  </a:cxn>
                  <a:cxn ang="0">
                    <a:pos x="13" y="0"/>
                  </a:cxn>
                  <a:cxn ang="0">
                    <a:pos x="10" y="0"/>
                  </a:cxn>
                </a:cxnLst>
                <a:rect l="0" t="0" r="r" b="b"/>
                <a:pathLst>
                  <a:path w="16" h="16">
                    <a:moveTo>
                      <a:pt x="10" y="0"/>
                    </a:moveTo>
                    <a:lnTo>
                      <a:pt x="10" y="0"/>
                    </a:lnTo>
                    <a:lnTo>
                      <a:pt x="6" y="0"/>
                    </a:lnTo>
                    <a:lnTo>
                      <a:pt x="3" y="1"/>
                    </a:lnTo>
                    <a:lnTo>
                      <a:pt x="0" y="4"/>
                    </a:lnTo>
                    <a:lnTo>
                      <a:pt x="0" y="8"/>
                    </a:lnTo>
                    <a:lnTo>
                      <a:pt x="0" y="8"/>
                    </a:lnTo>
                    <a:lnTo>
                      <a:pt x="0" y="11"/>
                    </a:lnTo>
                    <a:lnTo>
                      <a:pt x="2" y="13"/>
                    </a:lnTo>
                    <a:lnTo>
                      <a:pt x="5" y="16"/>
                    </a:lnTo>
                    <a:lnTo>
                      <a:pt x="8" y="16"/>
                    </a:lnTo>
                    <a:lnTo>
                      <a:pt x="8" y="16"/>
                    </a:lnTo>
                    <a:lnTo>
                      <a:pt x="11" y="16"/>
                    </a:lnTo>
                    <a:lnTo>
                      <a:pt x="13" y="14"/>
                    </a:lnTo>
                    <a:lnTo>
                      <a:pt x="16" y="11"/>
                    </a:lnTo>
                    <a:lnTo>
                      <a:pt x="16" y="8"/>
                    </a:lnTo>
                    <a:lnTo>
                      <a:pt x="16" y="8"/>
                    </a:lnTo>
                    <a:lnTo>
                      <a:pt x="16" y="4"/>
                    </a:lnTo>
                    <a:lnTo>
                      <a:pt x="15" y="3"/>
                    </a:lnTo>
                    <a:lnTo>
                      <a:pt x="13" y="0"/>
                    </a:lnTo>
                    <a:lnTo>
                      <a:pt x="10" y="0"/>
                    </a:lnTo>
                  </a:path>
                </a:pathLst>
              </a:custGeom>
              <a:noFill/>
              <a:ln w="9525">
                <a:noFill/>
                <a:round/>
              </a:ln>
            </p:spPr>
            <p:txBody>
              <a:bodyPr vert="horz" wrap="square" lIns="91440" tIns="45720" rIns="91440" bIns="45720" numCol="1" anchor="t" anchorCtr="0" compatLnSpc="1"/>
              <a:lstStyle/>
              <a:p>
                <a:endParaRPr lang="en-US"/>
              </a:p>
            </p:txBody>
          </p:sp>
          <p:sp>
            <p:nvSpPr>
              <p:cNvPr id="219" name="Freeform 3605"/>
              <p:cNvSpPr/>
              <p:nvPr/>
            </p:nvSpPr>
            <p:spPr bwMode="auto">
              <a:xfrm>
                <a:off x="4824412" y="3889375"/>
                <a:ext cx="14288" cy="12700"/>
              </a:xfrm>
              <a:custGeom>
                <a:avLst/>
                <a:gdLst/>
                <a:ahLst/>
                <a:cxnLst>
                  <a:cxn ang="0">
                    <a:pos x="10" y="0"/>
                  </a:cxn>
                  <a:cxn ang="0">
                    <a:pos x="10" y="0"/>
                  </a:cxn>
                  <a:cxn ang="0">
                    <a:pos x="7" y="0"/>
                  </a:cxn>
                  <a:cxn ang="0">
                    <a:pos x="3" y="2"/>
                  </a:cxn>
                  <a:cxn ang="0">
                    <a:pos x="2" y="5"/>
                  </a:cxn>
                  <a:cxn ang="0">
                    <a:pos x="0" y="8"/>
                  </a:cxn>
                  <a:cxn ang="0">
                    <a:pos x="0" y="8"/>
                  </a:cxn>
                  <a:cxn ang="0">
                    <a:pos x="0" y="11"/>
                  </a:cxn>
                  <a:cxn ang="0">
                    <a:pos x="2" y="15"/>
                  </a:cxn>
                  <a:cxn ang="0">
                    <a:pos x="5" y="16"/>
                  </a:cxn>
                  <a:cxn ang="0">
                    <a:pos x="8" y="18"/>
                  </a:cxn>
                  <a:cxn ang="0">
                    <a:pos x="8" y="18"/>
                  </a:cxn>
                  <a:cxn ang="0">
                    <a:pos x="12" y="16"/>
                  </a:cxn>
                  <a:cxn ang="0">
                    <a:pos x="15" y="15"/>
                  </a:cxn>
                  <a:cxn ang="0">
                    <a:pos x="16" y="13"/>
                  </a:cxn>
                  <a:cxn ang="0">
                    <a:pos x="18" y="10"/>
                  </a:cxn>
                  <a:cxn ang="0">
                    <a:pos x="18" y="10"/>
                  </a:cxn>
                  <a:cxn ang="0">
                    <a:pos x="16" y="7"/>
                  </a:cxn>
                  <a:cxn ang="0">
                    <a:pos x="15" y="3"/>
                  </a:cxn>
                  <a:cxn ang="0">
                    <a:pos x="13" y="2"/>
                  </a:cxn>
                  <a:cxn ang="0">
                    <a:pos x="10" y="0"/>
                  </a:cxn>
                </a:cxnLst>
                <a:rect l="0" t="0" r="r" b="b"/>
                <a:pathLst>
                  <a:path w="18" h="18">
                    <a:moveTo>
                      <a:pt x="10" y="0"/>
                    </a:moveTo>
                    <a:lnTo>
                      <a:pt x="10" y="0"/>
                    </a:lnTo>
                    <a:lnTo>
                      <a:pt x="7" y="0"/>
                    </a:lnTo>
                    <a:lnTo>
                      <a:pt x="3" y="2"/>
                    </a:lnTo>
                    <a:lnTo>
                      <a:pt x="2" y="5"/>
                    </a:lnTo>
                    <a:lnTo>
                      <a:pt x="0" y="8"/>
                    </a:lnTo>
                    <a:lnTo>
                      <a:pt x="0" y="8"/>
                    </a:lnTo>
                    <a:lnTo>
                      <a:pt x="0" y="11"/>
                    </a:lnTo>
                    <a:lnTo>
                      <a:pt x="2" y="15"/>
                    </a:lnTo>
                    <a:lnTo>
                      <a:pt x="5" y="16"/>
                    </a:lnTo>
                    <a:lnTo>
                      <a:pt x="8" y="18"/>
                    </a:lnTo>
                    <a:lnTo>
                      <a:pt x="8" y="18"/>
                    </a:lnTo>
                    <a:lnTo>
                      <a:pt x="12" y="16"/>
                    </a:lnTo>
                    <a:lnTo>
                      <a:pt x="15" y="15"/>
                    </a:lnTo>
                    <a:lnTo>
                      <a:pt x="16" y="13"/>
                    </a:lnTo>
                    <a:lnTo>
                      <a:pt x="18" y="10"/>
                    </a:lnTo>
                    <a:lnTo>
                      <a:pt x="18" y="10"/>
                    </a:lnTo>
                    <a:lnTo>
                      <a:pt x="16" y="7"/>
                    </a:lnTo>
                    <a:lnTo>
                      <a:pt x="15" y="3"/>
                    </a:lnTo>
                    <a:lnTo>
                      <a:pt x="13" y="2"/>
                    </a:lnTo>
                    <a:lnTo>
                      <a:pt x="10" y="0"/>
                    </a:lnTo>
                    <a:close/>
                  </a:path>
                </a:pathLst>
              </a:custGeom>
              <a:solidFill>
                <a:srgbClr val="603813"/>
              </a:solidFill>
              <a:ln w="9525">
                <a:noFill/>
                <a:round/>
              </a:ln>
            </p:spPr>
            <p:txBody>
              <a:bodyPr vert="horz" wrap="square" lIns="91440" tIns="45720" rIns="91440" bIns="45720" numCol="1" anchor="t" anchorCtr="0" compatLnSpc="1"/>
              <a:lstStyle/>
              <a:p>
                <a:endParaRPr lang="en-US"/>
              </a:p>
            </p:txBody>
          </p:sp>
          <p:sp>
            <p:nvSpPr>
              <p:cNvPr id="220" name="Freeform 3606"/>
              <p:cNvSpPr/>
              <p:nvPr/>
            </p:nvSpPr>
            <p:spPr bwMode="auto">
              <a:xfrm>
                <a:off x="4824412" y="3889375"/>
                <a:ext cx="14288" cy="12700"/>
              </a:xfrm>
              <a:custGeom>
                <a:avLst/>
                <a:gdLst/>
                <a:ahLst/>
                <a:cxnLst>
                  <a:cxn ang="0">
                    <a:pos x="10" y="0"/>
                  </a:cxn>
                  <a:cxn ang="0">
                    <a:pos x="10" y="0"/>
                  </a:cxn>
                  <a:cxn ang="0">
                    <a:pos x="7" y="0"/>
                  </a:cxn>
                  <a:cxn ang="0">
                    <a:pos x="3" y="2"/>
                  </a:cxn>
                  <a:cxn ang="0">
                    <a:pos x="2" y="5"/>
                  </a:cxn>
                  <a:cxn ang="0">
                    <a:pos x="0" y="8"/>
                  </a:cxn>
                  <a:cxn ang="0">
                    <a:pos x="0" y="8"/>
                  </a:cxn>
                  <a:cxn ang="0">
                    <a:pos x="0" y="11"/>
                  </a:cxn>
                  <a:cxn ang="0">
                    <a:pos x="2" y="15"/>
                  </a:cxn>
                  <a:cxn ang="0">
                    <a:pos x="5" y="16"/>
                  </a:cxn>
                  <a:cxn ang="0">
                    <a:pos x="8" y="18"/>
                  </a:cxn>
                  <a:cxn ang="0">
                    <a:pos x="8" y="18"/>
                  </a:cxn>
                  <a:cxn ang="0">
                    <a:pos x="12" y="16"/>
                  </a:cxn>
                  <a:cxn ang="0">
                    <a:pos x="15" y="15"/>
                  </a:cxn>
                  <a:cxn ang="0">
                    <a:pos x="16" y="13"/>
                  </a:cxn>
                  <a:cxn ang="0">
                    <a:pos x="18" y="10"/>
                  </a:cxn>
                  <a:cxn ang="0">
                    <a:pos x="18" y="10"/>
                  </a:cxn>
                  <a:cxn ang="0">
                    <a:pos x="16" y="7"/>
                  </a:cxn>
                  <a:cxn ang="0">
                    <a:pos x="15" y="3"/>
                  </a:cxn>
                  <a:cxn ang="0">
                    <a:pos x="13" y="2"/>
                  </a:cxn>
                  <a:cxn ang="0">
                    <a:pos x="10" y="0"/>
                  </a:cxn>
                </a:cxnLst>
                <a:rect l="0" t="0" r="r" b="b"/>
                <a:pathLst>
                  <a:path w="18" h="18">
                    <a:moveTo>
                      <a:pt x="10" y="0"/>
                    </a:moveTo>
                    <a:lnTo>
                      <a:pt x="10" y="0"/>
                    </a:lnTo>
                    <a:lnTo>
                      <a:pt x="7" y="0"/>
                    </a:lnTo>
                    <a:lnTo>
                      <a:pt x="3" y="2"/>
                    </a:lnTo>
                    <a:lnTo>
                      <a:pt x="2" y="5"/>
                    </a:lnTo>
                    <a:lnTo>
                      <a:pt x="0" y="8"/>
                    </a:lnTo>
                    <a:lnTo>
                      <a:pt x="0" y="8"/>
                    </a:lnTo>
                    <a:lnTo>
                      <a:pt x="0" y="11"/>
                    </a:lnTo>
                    <a:lnTo>
                      <a:pt x="2" y="15"/>
                    </a:lnTo>
                    <a:lnTo>
                      <a:pt x="5" y="16"/>
                    </a:lnTo>
                    <a:lnTo>
                      <a:pt x="8" y="18"/>
                    </a:lnTo>
                    <a:lnTo>
                      <a:pt x="8" y="18"/>
                    </a:lnTo>
                    <a:lnTo>
                      <a:pt x="12" y="16"/>
                    </a:lnTo>
                    <a:lnTo>
                      <a:pt x="15" y="15"/>
                    </a:lnTo>
                    <a:lnTo>
                      <a:pt x="16" y="13"/>
                    </a:lnTo>
                    <a:lnTo>
                      <a:pt x="18" y="10"/>
                    </a:lnTo>
                    <a:lnTo>
                      <a:pt x="18" y="10"/>
                    </a:lnTo>
                    <a:lnTo>
                      <a:pt x="16" y="7"/>
                    </a:lnTo>
                    <a:lnTo>
                      <a:pt x="15" y="3"/>
                    </a:lnTo>
                    <a:lnTo>
                      <a:pt x="13" y="2"/>
                    </a:lnTo>
                    <a:lnTo>
                      <a:pt x="10" y="0"/>
                    </a:lnTo>
                  </a:path>
                </a:pathLst>
              </a:custGeom>
              <a:noFill/>
              <a:ln w="9525">
                <a:noFill/>
                <a:round/>
              </a:ln>
            </p:spPr>
            <p:txBody>
              <a:bodyPr vert="horz" wrap="square" lIns="91440" tIns="45720" rIns="91440" bIns="45720" numCol="1" anchor="t" anchorCtr="0" compatLnSpc="1"/>
              <a:lstStyle/>
              <a:p>
                <a:endParaRPr lang="en-US"/>
              </a:p>
            </p:txBody>
          </p:sp>
          <p:sp>
            <p:nvSpPr>
              <p:cNvPr id="221" name="Freeform 3607"/>
              <p:cNvSpPr/>
              <p:nvPr/>
            </p:nvSpPr>
            <p:spPr bwMode="auto">
              <a:xfrm>
                <a:off x="4803774" y="3895725"/>
                <a:ext cx="12700" cy="14288"/>
              </a:xfrm>
              <a:custGeom>
                <a:avLst/>
                <a:gdLst/>
                <a:ahLst/>
                <a:cxnLst>
                  <a:cxn ang="0">
                    <a:pos x="9" y="0"/>
                  </a:cxn>
                  <a:cxn ang="0">
                    <a:pos x="9" y="0"/>
                  </a:cxn>
                  <a:cxn ang="0">
                    <a:pos x="6" y="0"/>
                  </a:cxn>
                  <a:cxn ang="0">
                    <a:pos x="3" y="1"/>
                  </a:cxn>
                  <a:cxn ang="0">
                    <a:pos x="1" y="5"/>
                  </a:cxn>
                  <a:cxn ang="0">
                    <a:pos x="0" y="8"/>
                  </a:cxn>
                  <a:cxn ang="0">
                    <a:pos x="0" y="8"/>
                  </a:cxn>
                  <a:cxn ang="0">
                    <a:pos x="0" y="11"/>
                  </a:cxn>
                  <a:cxn ang="0">
                    <a:pos x="1" y="15"/>
                  </a:cxn>
                  <a:cxn ang="0">
                    <a:pos x="5" y="16"/>
                  </a:cxn>
                  <a:cxn ang="0">
                    <a:pos x="8" y="18"/>
                  </a:cxn>
                  <a:cxn ang="0">
                    <a:pos x="8" y="18"/>
                  </a:cxn>
                  <a:cxn ang="0">
                    <a:pos x="11" y="16"/>
                  </a:cxn>
                  <a:cxn ang="0">
                    <a:pos x="14" y="15"/>
                  </a:cxn>
                  <a:cxn ang="0">
                    <a:pos x="16" y="13"/>
                  </a:cxn>
                  <a:cxn ang="0">
                    <a:pos x="16" y="10"/>
                  </a:cxn>
                  <a:cxn ang="0">
                    <a:pos x="16" y="10"/>
                  </a:cxn>
                  <a:cxn ang="0">
                    <a:pos x="16" y="6"/>
                  </a:cxn>
                  <a:cxn ang="0">
                    <a:pos x="14" y="3"/>
                  </a:cxn>
                  <a:cxn ang="0">
                    <a:pos x="13" y="1"/>
                  </a:cxn>
                  <a:cxn ang="0">
                    <a:pos x="9" y="0"/>
                  </a:cxn>
                </a:cxnLst>
                <a:rect l="0" t="0" r="r" b="b"/>
                <a:pathLst>
                  <a:path w="16" h="18">
                    <a:moveTo>
                      <a:pt x="9" y="0"/>
                    </a:moveTo>
                    <a:lnTo>
                      <a:pt x="9" y="0"/>
                    </a:lnTo>
                    <a:lnTo>
                      <a:pt x="6" y="0"/>
                    </a:lnTo>
                    <a:lnTo>
                      <a:pt x="3" y="1"/>
                    </a:lnTo>
                    <a:lnTo>
                      <a:pt x="1" y="5"/>
                    </a:lnTo>
                    <a:lnTo>
                      <a:pt x="0" y="8"/>
                    </a:lnTo>
                    <a:lnTo>
                      <a:pt x="0" y="8"/>
                    </a:lnTo>
                    <a:lnTo>
                      <a:pt x="0" y="11"/>
                    </a:lnTo>
                    <a:lnTo>
                      <a:pt x="1" y="15"/>
                    </a:lnTo>
                    <a:lnTo>
                      <a:pt x="5" y="16"/>
                    </a:lnTo>
                    <a:lnTo>
                      <a:pt x="8" y="18"/>
                    </a:lnTo>
                    <a:lnTo>
                      <a:pt x="8" y="18"/>
                    </a:lnTo>
                    <a:lnTo>
                      <a:pt x="11" y="16"/>
                    </a:lnTo>
                    <a:lnTo>
                      <a:pt x="14" y="15"/>
                    </a:lnTo>
                    <a:lnTo>
                      <a:pt x="16" y="13"/>
                    </a:lnTo>
                    <a:lnTo>
                      <a:pt x="16" y="10"/>
                    </a:lnTo>
                    <a:lnTo>
                      <a:pt x="16" y="10"/>
                    </a:lnTo>
                    <a:lnTo>
                      <a:pt x="16" y="6"/>
                    </a:lnTo>
                    <a:lnTo>
                      <a:pt x="14" y="3"/>
                    </a:lnTo>
                    <a:lnTo>
                      <a:pt x="13" y="1"/>
                    </a:lnTo>
                    <a:lnTo>
                      <a:pt x="9" y="0"/>
                    </a:lnTo>
                    <a:close/>
                  </a:path>
                </a:pathLst>
              </a:custGeom>
              <a:solidFill>
                <a:srgbClr val="603813"/>
              </a:solidFill>
              <a:ln w="9525">
                <a:noFill/>
                <a:round/>
              </a:ln>
            </p:spPr>
            <p:txBody>
              <a:bodyPr vert="horz" wrap="square" lIns="91440" tIns="45720" rIns="91440" bIns="45720" numCol="1" anchor="t" anchorCtr="0" compatLnSpc="1"/>
              <a:lstStyle/>
              <a:p>
                <a:endParaRPr lang="en-US"/>
              </a:p>
            </p:txBody>
          </p:sp>
          <p:sp>
            <p:nvSpPr>
              <p:cNvPr id="222" name="Freeform 3608"/>
              <p:cNvSpPr/>
              <p:nvPr/>
            </p:nvSpPr>
            <p:spPr bwMode="auto">
              <a:xfrm>
                <a:off x="4803774" y="3895725"/>
                <a:ext cx="12700" cy="14288"/>
              </a:xfrm>
              <a:custGeom>
                <a:avLst/>
                <a:gdLst/>
                <a:ahLst/>
                <a:cxnLst>
                  <a:cxn ang="0">
                    <a:pos x="9" y="0"/>
                  </a:cxn>
                  <a:cxn ang="0">
                    <a:pos x="9" y="0"/>
                  </a:cxn>
                  <a:cxn ang="0">
                    <a:pos x="6" y="0"/>
                  </a:cxn>
                  <a:cxn ang="0">
                    <a:pos x="3" y="1"/>
                  </a:cxn>
                  <a:cxn ang="0">
                    <a:pos x="1" y="5"/>
                  </a:cxn>
                  <a:cxn ang="0">
                    <a:pos x="0" y="8"/>
                  </a:cxn>
                  <a:cxn ang="0">
                    <a:pos x="0" y="8"/>
                  </a:cxn>
                  <a:cxn ang="0">
                    <a:pos x="0" y="11"/>
                  </a:cxn>
                  <a:cxn ang="0">
                    <a:pos x="1" y="15"/>
                  </a:cxn>
                  <a:cxn ang="0">
                    <a:pos x="5" y="16"/>
                  </a:cxn>
                  <a:cxn ang="0">
                    <a:pos x="8" y="18"/>
                  </a:cxn>
                  <a:cxn ang="0">
                    <a:pos x="8" y="18"/>
                  </a:cxn>
                  <a:cxn ang="0">
                    <a:pos x="11" y="16"/>
                  </a:cxn>
                  <a:cxn ang="0">
                    <a:pos x="14" y="15"/>
                  </a:cxn>
                  <a:cxn ang="0">
                    <a:pos x="16" y="13"/>
                  </a:cxn>
                  <a:cxn ang="0">
                    <a:pos x="16" y="10"/>
                  </a:cxn>
                  <a:cxn ang="0">
                    <a:pos x="16" y="10"/>
                  </a:cxn>
                  <a:cxn ang="0">
                    <a:pos x="16" y="6"/>
                  </a:cxn>
                  <a:cxn ang="0">
                    <a:pos x="14" y="3"/>
                  </a:cxn>
                  <a:cxn ang="0">
                    <a:pos x="13" y="1"/>
                  </a:cxn>
                  <a:cxn ang="0">
                    <a:pos x="9" y="0"/>
                  </a:cxn>
                </a:cxnLst>
                <a:rect l="0" t="0" r="r" b="b"/>
                <a:pathLst>
                  <a:path w="16" h="18">
                    <a:moveTo>
                      <a:pt x="9" y="0"/>
                    </a:moveTo>
                    <a:lnTo>
                      <a:pt x="9" y="0"/>
                    </a:lnTo>
                    <a:lnTo>
                      <a:pt x="6" y="0"/>
                    </a:lnTo>
                    <a:lnTo>
                      <a:pt x="3" y="1"/>
                    </a:lnTo>
                    <a:lnTo>
                      <a:pt x="1" y="5"/>
                    </a:lnTo>
                    <a:lnTo>
                      <a:pt x="0" y="8"/>
                    </a:lnTo>
                    <a:lnTo>
                      <a:pt x="0" y="8"/>
                    </a:lnTo>
                    <a:lnTo>
                      <a:pt x="0" y="11"/>
                    </a:lnTo>
                    <a:lnTo>
                      <a:pt x="1" y="15"/>
                    </a:lnTo>
                    <a:lnTo>
                      <a:pt x="5" y="16"/>
                    </a:lnTo>
                    <a:lnTo>
                      <a:pt x="8" y="18"/>
                    </a:lnTo>
                    <a:lnTo>
                      <a:pt x="8" y="18"/>
                    </a:lnTo>
                    <a:lnTo>
                      <a:pt x="11" y="16"/>
                    </a:lnTo>
                    <a:lnTo>
                      <a:pt x="14" y="15"/>
                    </a:lnTo>
                    <a:lnTo>
                      <a:pt x="16" y="13"/>
                    </a:lnTo>
                    <a:lnTo>
                      <a:pt x="16" y="10"/>
                    </a:lnTo>
                    <a:lnTo>
                      <a:pt x="16" y="10"/>
                    </a:lnTo>
                    <a:lnTo>
                      <a:pt x="16" y="6"/>
                    </a:lnTo>
                    <a:lnTo>
                      <a:pt x="14" y="3"/>
                    </a:lnTo>
                    <a:lnTo>
                      <a:pt x="13" y="1"/>
                    </a:lnTo>
                    <a:lnTo>
                      <a:pt x="9" y="0"/>
                    </a:lnTo>
                  </a:path>
                </a:pathLst>
              </a:custGeom>
              <a:noFill/>
              <a:ln w="9525">
                <a:noFill/>
                <a:round/>
              </a:ln>
            </p:spPr>
            <p:txBody>
              <a:bodyPr vert="horz" wrap="square" lIns="91440" tIns="45720" rIns="91440" bIns="45720" numCol="1" anchor="t" anchorCtr="0" compatLnSpc="1"/>
              <a:lstStyle/>
              <a:p>
                <a:endParaRPr lang="en-US"/>
              </a:p>
            </p:txBody>
          </p:sp>
          <p:sp>
            <p:nvSpPr>
              <p:cNvPr id="223" name="Freeform 3609"/>
              <p:cNvSpPr/>
              <p:nvPr/>
            </p:nvSpPr>
            <p:spPr bwMode="auto">
              <a:xfrm>
                <a:off x="4784724" y="3562350"/>
                <a:ext cx="125413" cy="395288"/>
              </a:xfrm>
              <a:custGeom>
                <a:avLst/>
                <a:gdLst/>
                <a:ahLst/>
                <a:cxnLst>
                  <a:cxn ang="0">
                    <a:pos x="33" y="0"/>
                  </a:cxn>
                  <a:cxn ang="0">
                    <a:pos x="33" y="0"/>
                  </a:cxn>
                  <a:cxn ang="0">
                    <a:pos x="56" y="21"/>
                  </a:cxn>
                  <a:cxn ang="0">
                    <a:pos x="78" y="42"/>
                  </a:cxn>
                  <a:cxn ang="0">
                    <a:pos x="98" y="68"/>
                  </a:cxn>
                  <a:cxn ang="0">
                    <a:pos x="114" y="96"/>
                  </a:cxn>
                  <a:cxn ang="0">
                    <a:pos x="114" y="96"/>
                  </a:cxn>
                  <a:cxn ang="0">
                    <a:pos x="127" y="122"/>
                  </a:cxn>
                  <a:cxn ang="0">
                    <a:pos x="137" y="150"/>
                  </a:cxn>
                  <a:cxn ang="0">
                    <a:pos x="144" y="178"/>
                  </a:cxn>
                  <a:cxn ang="0">
                    <a:pos x="148" y="205"/>
                  </a:cxn>
                  <a:cxn ang="0">
                    <a:pos x="150" y="235"/>
                  </a:cxn>
                  <a:cxn ang="0">
                    <a:pos x="148" y="262"/>
                  </a:cxn>
                  <a:cxn ang="0">
                    <a:pos x="145" y="290"/>
                  </a:cxn>
                  <a:cxn ang="0">
                    <a:pos x="139" y="316"/>
                  </a:cxn>
                  <a:cxn ang="0">
                    <a:pos x="129" y="342"/>
                  </a:cxn>
                  <a:cxn ang="0">
                    <a:pos x="118" y="368"/>
                  </a:cxn>
                  <a:cxn ang="0">
                    <a:pos x="104" y="393"/>
                  </a:cxn>
                  <a:cxn ang="0">
                    <a:pos x="88" y="415"/>
                  </a:cxn>
                  <a:cxn ang="0">
                    <a:pos x="69" y="437"/>
                  </a:cxn>
                  <a:cxn ang="0">
                    <a:pos x="49" y="456"/>
                  </a:cxn>
                  <a:cxn ang="0">
                    <a:pos x="26" y="474"/>
                  </a:cxn>
                  <a:cxn ang="0">
                    <a:pos x="0" y="490"/>
                  </a:cxn>
                  <a:cxn ang="0">
                    <a:pos x="5" y="498"/>
                  </a:cxn>
                  <a:cxn ang="0">
                    <a:pos x="5" y="498"/>
                  </a:cxn>
                  <a:cxn ang="0">
                    <a:pos x="30" y="482"/>
                  </a:cxn>
                  <a:cxn ang="0">
                    <a:pos x="54" y="464"/>
                  </a:cxn>
                  <a:cxn ang="0">
                    <a:pos x="75" y="445"/>
                  </a:cxn>
                  <a:cxn ang="0">
                    <a:pos x="95" y="423"/>
                  </a:cxn>
                  <a:cxn ang="0">
                    <a:pos x="111" y="401"/>
                  </a:cxn>
                  <a:cxn ang="0">
                    <a:pos x="124" y="376"/>
                  </a:cxn>
                  <a:cxn ang="0">
                    <a:pos x="137" y="350"/>
                  </a:cxn>
                  <a:cxn ang="0">
                    <a:pos x="145" y="324"/>
                  </a:cxn>
                  <a:cxn ang="0">
                    <a:pos x="152" y="296"/>
                  </a:cxn>
                  <a:cxn ang="0">
                    <a:pos x="157" y="269"/>
                  </a:cxn>
                  <a:cxn ang="0">
                    <a:pos x="158" y="241"/>
                  </a:cxn>
                  <a:cxn ang="0">
                    <a:pos x="157" y="213"/>
                  </a:cxn>
                  <a:cxn ang="0">
                    <a:pos x="152" y="184"/>
                  </a:cxn>
                  <a:cxn ang="0">
                    <a:pos x="145" y="156"/>
                  </a:cxn>
                  <a:cxn ang="0">
                    <a:pos x="135" y="129"/>
                  </a:cxn>
                  <a:cxn ang="0">
                    <a:pos x="122" y="101"/>
                  </a:cxn>
                  <a:cxn ang="0">
                    <a:pos x="122" y="101"/>
                  </a:cxn>
                  <a:cxn ang="0">
                    <a:pos x="114" y="86"/>
                  </a:cxn>
                  <a:cxn ang="0">
                    <a:pos x="104" y="72"/>
                  </a:cxn>
                  <a:cxn ang="0">
                    <a:pos x="95" y="59"/>
                  </a:cxn>
                  <a:cxn ang="0">
                    <a:pos x="83" y="46"/>
                  </a:cxn>
                  <a:cxn ang="0">
                    <a:pos x="72" y="33"/>
                  </a:cxn>
                  <a:cxn ang="0">
                    <a:pos x="59" y="21"/>
                  </a:cxn>
                  <a:cxn ang="0">
                    <a:pos x="33" y="0"/>
                  </a:cxn>
                </a:cxnLst>
                <a:rect l="0" t="0" r="r" b="b"/>
                <a:pathLst>
                  <a:path w="158" h="498">
                    <a:moveTo>
                      <a:pt x="33" y="0"/>
                    </a:moveTo>
                    <a:lnTo>
                      <a:pt x="33" y="0"/>
                    </a:lnTo>
                    <a:lnTo>
                      <a:pt x="56" y="21"/>
                    </a:lnTo>
                    <a:lnTo>
                      <a:pt x="78" y="42"/>
                    </a:lnTo>
                    <a:lnTo>
                      <a:pt x="98" y="68"/>
                    </a:lnTo>
                    <a:lnTo>
                      <a:pt x="114" y="96"/>
                    </a:lnTo>
                    <a:lnTo>
                      <a:pt x="114" y="96"/>
                    </a:lnTo>
                    <a:lnTo>
                      <a:pt x="127" y="122"/>
                    </a:lnTo>
                    <a:lnTo>
                      <a:pt x="137" y="150"/>
                    </a:lnTo>
                    <a:lnTo>
                      <a:pt x="144" y="178"/>
                    </a:lnTo>
                    <a:lnTo>
                      <a:pt x="148" y="205"/>
                    </a:lnTo>
                    <a:lnTo>
                      <a:pt x="150" y="235"/>
                    </a:lnTo>
                    <a:lnTo>
                      <a:pt x="148" y="262"/>
                    </a:lnTo>
                    <a:lnTo>
                      <a:pt x="145" y="290"/>
                    </a:lnTo>
                    <a:lnTo>
                      <a:pt x="139" y="316"/>
                    </a:lnTo>
                    <a:lnTo>
                      <a:pt x="129" y="342"/>
                    </a:lnTo>
                    <a:lnTo>
                      <a:pt x="118" y="368"/>
                    </a:lnTo>
                    <a:lnTo>
                      <a:pt x="104" y="393"/>
                    </a:lnTo>
                    <a:lnTo>
                      <a:pt x="88" y="415"/>
                    </a:lnTo>
                    <a:lnTo>
                      <a:pt x="69" y="437"/>
                    </a:lnTo>
                    <a:lnTo>
                      <a:pt x="49" y="456"/>
                    </a:lnTo>
                    <a:lnTo>
                      <a:pt x="26" y="474"/>
                    </a:lnTo>
                    <a:lnTo>
                      <a:pt x="0" y="490"/>
                    </a:lnTo>
                    <a:lnTo>
                      <a:pt x="5" y="498"/>
                    </a:lnTo>
                    <a:lnTo>
                      <a:pt x="5" y="498"/>
                    </a:lnTo>
                    <a:lnTo>
                      <a:pt x="30" y="482"/>
                    </a:lnTo>
                    <a:lnTo>
                      <a:pt x="54" y="464"/>
                    </a:lnTo>
                    <a:lnTo>
                      <a:pt x="75" y="445"/>
                    </a:lnTo>
                    <a:lnTo>
                      <a:pt x="95" y="423"/>
                    </a:lnTo>
                    <a:lnTo>
                      <a:pt x="111" y="401"/>
                    </a:lnTo>
                    <a:lnTo>
                      <a:pt x="124" y="376"/>
                    </a:lnTo>
                    <a:lnTo>
                      <a:pt x="137" y="350"/>
                    </a:lnTo>
                    <a:lnTo>
                      <a:pt x="145" y="324"/>
                    </a:lnTo>
                    <a:lnTo>
                      <a:pt x="152" y="296"/>
                    </a:lnTo>
                    <a:lnTo>
                      <a:pt x="157" y="269"/>
                    </a:lnTo>
                    <a:lnTo>
                      <a:pt x="158" y="241"/>
                    </a:lnTo>
                    <a:lnTo>
                      <a:pt x="157" y="213"/>
                    </a:lnTo>
                    <a:lnTo>
                      <a:pt x="152" y="184"/>
                    </a:lnTo>
                    <a:lnTo>
                      <a:pt x="145" y="156"/>
                    </a:lnTo>
                    <a:lnTo>
                      <a:pt x="135" y="129"/>
                    </a:lnTo>
                    <a:lnTo>
                      <a:pt x="122" y="101"/>
                    </a:lnTo>
                    <a:lnTo>
                      <a:pt x="122" y="101"/>
                    </a:lnTo>
                    <a:lnTo>
                      <a:pt x="114" y="86"/>
                    </a:lnTo>
                    <a:lnTo>
                      <a:pt x="104" y="72"/>
                    </a:lnTo>
                    <a:lnTo>
                      <a:pt x="95" y="59"/>
                    </a:lnTo>
                    <a:lnTo>
                      <a:pt x="83" y="46"/>
                    </a:lnTo>
                    <a:lnTo>
                      <a:pt x="72" y="33"/>
                    </a:lnTo>
                    <a:lnTo>
                      <a:pt x="59" y="21"/>
                    </a:lnTo>
                    <a:lnTo>
                      <a:pt x="33" y="0"/>
                    </a:lnTo>
                    <a:close/>
                  </a:path>
                </a:pathLst>
              </a:custGeom>
              <a:solidFill>
                <a:srgbClr val="FF9494"/>
              </a:solidFill>
              <a:ln w="9525">
                <a:noFill/>
                <a:round/>
              </a:ln>
            </p:spPr>
            <p:txBody>
              <a:bodyPr vert="horz" wrap="square" lIns="91440" tIns="45720" rIns="91440" bIns="45720" numCol="1" anchor="t" anchorCtr="0" compatLnSpc="1"/>
              <a:lstStyle/>
              <a:p>
                <a:endParaRPr lang="en-US"/>
              </a:p>
            </p:txBody>
          </p:sp>
          <p:sp>
            <p:nvSpPr>
              <p:cNvPr id="224" name="Freeform 3610"/>
              <p:cNvSpPr/>
              <p:nvPr/>
            </p:nvSpPr>
            <p:spPr bwMode="auto">
              <a:xfrm>
                <a:off x="4784724" y="3562350"/>
                <a:ext cx="125413" cy="395288"/>
              </a:xfrm>
              <a:custGeom>
                <a:avLst/>
                <a:gdLst/>
                <a:ahLst/>
                <a:cxnLst>
                  <a:cxn ang="0">
                    <a:pos x="33" y="0"/>
                  </a:cxn>
                  <a:cxn ang="0">
                    <a:pos x="33" y="0"/>
                  </a:cxn>
                  <a:cxn ang="0">
                    <a:pos x="56" y="21"/>
                  </a:cxn>
                  <a:cxn ang="0">
                    <a:pos x="78" y="42"/>
                  </a:cxn>
                  <a:cxn ang="0">
                    <a:pos x="98" y="68"/>
                  </a:cxn>
                  <a:cxn ang="0">
                    <a:pos x="114" y="96"/>
                  </a:cxn>
                  <a:cxn ang="0">
                    <a:pos x="114" y="96"/>
                  </a:cxn>
                  <a:cxn ang="0">
                    <a:pos x="127" y="122"/>
                  </a:cxn>
                  <a:cxn ang="0">
                    <a:pos x="137" y="150"/>
                  </a:cxn>
                  <a:cxn ang="0">
                    <a:pos x="144" y="178"/>
                  </a:cxn>
                  <a:cxn ang="0">
                    <a:pos x="148" y="205"/>
                  </a:cxn>
                  <a:cxn ang="0">
                    <a:pos x="150" y="235"/>
                  </a:cxn>
                  <a:cxn ang="0">
                    <a:pos x="148" y="262"/>
                  </a:cxn>
                  <a:cxn ang="0">
                    <a:pos x="145" y="290"/>
                  </a:cxn>
                  <a:cxn ang="0">
                    <a:pos x="139" y="316"/>
                  </a:cxn>
                  <a:cxn ang="0">
                    <a:pos x="129" y="342"/>
                  </a:cxn>
                  <a:cxn ang="0">
                    <a:pos x="118" y="368"/>
                  </a:cxn>
                  <a:cxn ang="0">
                    <a:pos x="104" y="393"/>
                  </a:cxn>
                  <a:cxn ang="0">
                    <a:pos x="88" y="415"/>
                  </a:cxn>
                  <a:cxn ang="0">
                    <a:pos x="69" y="437"/>
                  </a:cxn>
                  <a:cxn ang="0">
                    <a:pos x="49" y="456"/>
                  </a:cxn>
                  <a:cxn ang="0">
                    <a:pos x="26" y="474"/>
                  </a:cxn>
                  <a:cxn ang="0">
                    <a:pos x="0" y="490"/>
                  </a:cxn>
                  <a:cxn ang="0">
                    <a:pos x="5" y="498"/>
                  </a:cxn>
                  <a:cxn ang="0">
                    <a:pos x="5" y="498"/>
                  </a:cxn>
                  <a:cxn ang="0">
                    <a:pos x="30" y="482"/>
                  </a:cxn>
                  <a:cxn ang="0">
                    <a:pos x="54" y="464"/>
                  </a:cxn>
                  <a:cxn ang="0">
                    <a:pos x="75" y="445"/>
                  </a:cxn>
                  <a:cxn ang="0">
                    <a:pos x="95" y="423"/>
                  </a:cxn>
                  <a:cxn ang="0">
                    <a:pos x="111" y="401"/>
                  </a:cxn>
                  <a:cxn ang="0">
                    <a:pos x="124" y="376"/>
                  </a:cxn>
                  <a:cxn ang="0">
                    <a:pos x="137" y="350"/>
                  </a:cxn>
                  <a:cxn ang="0">
                    <a:pos x="145" y="324"/>
                  </a:cxn>
                  <a:cxn ang="0">
                    <a:pos x="152" y="296"/>
                  </a:cxn>
                  <a:cxn ang="0">
                    <a:pos x="157" y="269"/>
                  </a:cxn>
                  <a:cxn ang="0">
                    <a:pos x="158" y="241"/>
                  </a:cxn>
                  <a:cxn ang="0">
                    <a:pos x="157" y="213"/>
                  </a:cxn>
                  <a:cxn ang="0">
                    <a:pos x="152" y="184"/>
                  </a:cxn>
                  <a:cxn ang="0">
                    <a:pos x="145" y="156"/>
                  </a:cxn>
                  <a:cxn ang="0">
                    <a:pos x="135" y="129"/>
                  </a:cxn>
                  <a:cxn ang="0">
                    <a:pos x="122" y="101"/>
                  </a:cxn>
                  <a:cxn ang="0">
                    <a:pos x="122" y="101"/>
                  </a:cxn>
                  <a:cxn ang="0">
                    <a:pos x="114" y="86"/>
                  </a:cxn>
                  <a:cxn ang="0">
                    <a:pos x="104" y="72"/>
                  </a:cxn>
                  <a:cxn ang="0">
                    <a:pos x="95" y="59"/>
                  </a:cxn>
                  <a:cxn ang="0">
                    <a:pos x="83" y="46"/>
                  </a:cxn>
                  <a:cxn ang="0">
                    <a:pos x="72" y="33"/>
                  </a:cxn>
                  <a:cxn ang="0">
                    <a:pos x="59" y="21"/>
                  </a:cxn>
                  <a:cxn ang="0">
                    <a:pos x="33" y="0"/>
                  </a:cxn>
                </a:cxnLst>
                <a:rect l="0" t="0" r="r" b="b"/>
                <a:pathLst>
                  <a:path w="158" h="498">
                    <a:moveTo>
                      <a:pt x="33" y="0"/>
                    </a:moveTo>
                    <a:lnTo>
                      <a:pt x="33" y="0"/>
                    </a:lnTo>
                    <a:lnTo>
                      <a:pt x="56" y="21"/>
                    </a:lnTo>
                    <a:lnTo>
                      <a:pt x="78" y="42"/>
                    </a:lnTo>
                    <a:lnTo>
                      <a:pt x="98" y="68"/>
                    </a:lnTo>
                    <a:lnTo>
                      <a:pt x="114" y="96"/>
                    </a:lnTo>
                    <a:lnTo>
                      <a:pt x="114" y="96"/>
                    </a:lnTo>
                    <a:lnTo>
                      <a:pt x="127" y="122"/>
                    </a:lnTo>
                    <a:lnTo>
                      <a:pt x="137" y="150"/>
                    </a:lnTo>
                    <a:lnTo>
                      <a:pt x="144" y="178"/>
                    </a:lnTo>
                    <a:lnTo>
                      <a:pt x="148" y="205"/>
                    </a:lnTo>
                    <a:lnTo>
                      <a:pt x="150" y="235"/>
                    </a:lnTo>
                    <a:lnTo>
                      <a:pt x="148" y="262"/>
                    </a:lnTo>
                    <a:lnTo>
                      <a:pt x="145" y="290"/>
                    </a:lnTo>
                    <a:lnTo>
                      <a:pt x="139" y="316"/>
                    </a:lnTo>
                    <a:lnTo>
                      <a:pt x="129" y="342"/>
                    </a:lnTo>
                    <a:lnTo>
                      <a:pt x="118" y="368"/>
                    </a:lnTo>
                    <a:lnTo>
                      <a:pt x="104" y="393"/>
                    </a:lnTo>
                    <a:lnTo>
                      <a:pt x="88" y="415"/>
                    </a:lnTo>
                    <a:lnTo>
                      <a:pt x="69" y="437"/>
                    </a:lnTo>
                    <a:lnTo>
                      <a:pt x="49" y="456"/>
                    </a:lnTo>
                    <a:lnTo>
                      <a:pt x="26" y="474"/>
                    </a:lnTo>
                    <a:lnTo>
                      <a:pt x="0" y="490"/>
                    </a:lnTo>
                    <a:lnTo>
                      <a:pt x="5" y="498"/>
                    </a:lnTo>
                    <a:lnTo>
                      <a:pt x="5" y="498"/>
                    </a:lnTo>
                    <a:lnTo>
                      <a:pt x="30" y="482"/>
                    </a:lnTo>
                    <a:lnTo>
                      <a:pt x="54" y="464"/>
                    </a:lnTo>
                    <a:lnTo>
                      <a:pt x="75" y="445"/>
                    </a:lnTo>
                    <a:lnTo>
                      <a:pt x="95" y="423"/>
                    </a:lnTo>
                    <a:lnTo>
                      <a:pt x="111" y="401"/>
                    </a:lnTo>
                    <a:lnTo>
                      <a:pt x="124" y="376"/>
                    </a:lnTo>
                    <a:lnTo>
                      <a:pt x="137" y="350"/>
                    </a:lnTo>
                    <a:lnTo>
                      <a:pt x="145" y="324"/>
                    </a:lnTo>
                    <a:lnTo>
                      <a:pt x="152" y="296"/>
                    </a:lnTo>
                    <a:lnTo>
                      <a:pt x="157" y="269"/>
                    </a:lnTo>
                    <a:lnTo>
                      <a:pt x="158" y="241"/>
                    </a:lnTo>
                    <a:lnTo>
                      <a:pt x="157" y="213"/>
                    </a:lnTo>
                    <a:lnTo>
                      <a:pt x="152" y="184"/>
                    </a:lnTo>
                    <a:lnTo>
                      <a:pt x="145" y="156"/>
                    </a:lnTo>
                    <a:lnTo>
                      <a:pt x="135" y="129"/>
                    </a:lnTo>
                    <a:lnTo>
                      <a:pt x="122" y="101"/>
                    </a:lnTo>
                    <a:lnTo>
                      <a:pt x="122" y="101"/>
                    </a:lnTo>
                    <a:lnTo>
                      <a:pt x="114" y="86"/>
                    </a:lnTo>
                    <a:lnTo>
                      <a:pt x="104" y="72"/>
                    </a:lnTo>
                    <a:lnTo>
                      <a:pt x="95" y="59"/>
                    </a:lnTo>
                    <a:lnTo>
                      <a:pt x="83" y="46"/>
                    </a:lnTo>
                    <a:lnTo>
                      <a:pt x="72" y="33"/>
                    </a:lnTo>
                    <a:lnTo>
                      <a:pt x="59" y="21"/>
                    </a:lnTo>
                    <a:lnTo>
                      <a:pt x="33" y="0"/>
                    </a:lnTo>
                  </a:path>
                </a:pathLst>
              </a:custGeom>
              <a:noFill/>
              <a:ln w="9525">
                <a:noFill/>
                <a:round/>
              </a:ln>
            </p:spPr>
            <p:txBody>
              <a:bodyPr vert="horz" wrap="square" lIns="91440" tIns="45720" rIns="91440" bIns="45720" numCol="1" anchor="t" anchorCtr="0" compatLnSpc="1"/>
              <a:lstStyle/>
              <a:p>
                <a:endParaRPr lang="en-US"/>
              </a:p>
            </p:txBody>
          </p:sp>
          <p:sp>
            <p:nvSpPr>
              <p:cNvPr id="225" name="Freeform 3611"/>
              <p:cNvSpPr>
                <a:spLocks noEditPoints="1"/>
              </p:cNvSpPr>
              <p:nvPr/>
            </p:nvSpPr>
            <p:spPr bwMode="auto">
              <a:xfrm>
                <a:off x="4567237" y="3519487"/>
                <a:ext cx="336550" cy="431800"/>
              </a:xfrm>
              <a:custGeom>
                <a:avLst/>
                <a:gdLst/>
                <a:ahLst/>
                <a:cxnLst>
                  <a:cxn ang="0">
                    <a:pos x="276" y="495"/>
                  </a:cxn>
                  <a:cxn ang="0">
                    <a:pos x="294" y="510"/>
                  </a:cxn>
                  <a:cxn ang="0">
                    <a:pos x="298" y="482"/>
                  </a:cxn>
                  <a:cxn ang="0">
                    <a:pos x="314" y="480"/>
                  </a:cxn>
                  <a:cxn ang="0">
                    <a:pos x="327" y="480"/>
                  </a:cxn>
                  <a:cxn ang="0">
                    <a:pos x="332" y="464"/>
                  </a:cxn>
                  <a:cxn ang="0">
                    <a:pos x="343" y="461"/>
                  </a:cxn>
                  <a:cxn ang="0">
                    <a:pos x="343" y="438"/>
                  </a:cxn>
                  <a:cxn ang="0">
                    <a:pos x="347" y="461"/>
                  </a:cxn>
                  <a:cxn ang="0">
                    <a:pos x="345" y="418"/>
                  </a:cxn>
                  <a:cxn ang="0">
                    <a:pos x="361" y="422"/>
                  </a:cxn>
                  <a:cxn ang="0">
                    <a:pos x="351" y="384"/>
                  </a:cxn>
                  <a:cxn ang="0">
                    <a:pos x="373" y="394"/>
                  </a:cxn>
                  <a:cxn ang="0">
                    <a:pos x="363" y="352"/>
                  </a:cxn>
                  <a:cxn ang="0">
                    <a:pos x="374" y="365"/>
                  </a:cxn>
                  <a:cxn ang="0">
                    <a:pos x="381" y="329"/>
                  </a:cxn>
                  <a:cxn ang="0">
                    <a:pos x="389" y="344"/>
                  </a:cxn>
                  <a:cxn ang="0">
                    <a:pos x="376" y="300"/>
                  </a:cxn>
                  <a:cxn ang="0">
                    <a:pos x="382" y="322"/>
                  </a:cxn>
                  <a:cxn ang="0">
                    <a:pos x="376" y="272"/>
                  </a:cxn>
                  <a:cxn ang="0">
                    <a:pos x="381" y="249"/>
                  </a:cxn>
                  <a:cxn ang="0">
                    <a:pos x="381" y="226"/>
                  </a:cxn>
                  <a:cxn ang="0">
                    <a:pos x="381" y="249"/>
                  </a:cxn>
                  <a:cxn ang="0">
                    <a:pos x="373" y="200"/>
                  </a:cxn>
                  <a:cxn ang="0">
                    <a:pos x="376" y="190"/>
                  </a:cxn>
                  <a:cxn ang="0">
                    <a:pos x="376" y="174"/>
                  </a:cxn>
                  <a:cxn ang="0">
                    <a:pos x="361" y="173"/>
                  </a:cxn>
                  <a:cxn ang="0">
                    <a:pos x="361" y="150"/>
                  </a:cxn>
                  <a:cxn ang="0">
                    <a:pos x="342" y="147"/>
                  </a:cxn>
                  <a:cxn ang="0">
                    <a:pos x="342" y="130"/>
                  </a:cxn>
                  <a:cxn ang="0">
                    <a:pos x="316" y="125"/>
                  </a:cxn>
                  <a:cxn ang="0">
                    <a:pos x="319" y="103"/>
                  </a:cxn>
                  <a:cxn ang="0">
                    <a:pos x="288" y="101"/>
                  </a:cxn>
                  <a:cxn ang="0">
                    <a:pos x="298" y="88"/>
                  </a:cxn>
                  <a:cxn ang="0">
                    <a:pos x="275" y="76"/>
                  </a:cxn>
                  <a:cxn ang="0">
                    <a:pos x="288" y="67"/>
                  </a:cxn>
                  <a:cxn ang="0">
                    <a:pos x="246" y="65"/>
                  </a:cxn>
                  <a:cxn ang="0">
                    <a:pos x="268" y="60"/>
                  </a:cxn>
                  <a:cxn ang="0">
                    <a:pos x="29" y="52"/>
                  </a:cxn>
                  <a:cxn ang="0">
                    <a:pos x="45" y="52"/>
                  </a:cxn>
                  <a:cxn ang="0">
                    <a:pos x="219" y="52"/>
                  </a:cxn>
                  <a:cxn ang="0">
                    <a:pos x="236" y="55"/>
                  </a:cxn>
                  <a:cxn ang="0">
                    <a:pos x="167" y="34"/>
                  </a:cxn>
                  <a:cxn ang="0">
                    <a:pos x="179" y="47"/>
                  </a:cxn>
                  <a:cxn ang="0">
                    <a:pos x="94" y="28"/>
                  </a:cxn>
                  <a:cxn ang="0">
                    <a:pos x="102" y="42"/>
                  </a:cxn>
                  <a:cxn ang="0">
                    <a:pos x="148" y="18"/>
                  </a:cxn>
                  <a:cxn ang="0">
                    <a:pos x="153" y="34"/>
                  </a:cxn>
                  <a:cxn ang="0">
                    <a:pos x="127" y="16"/>
                  </a:cxn>
                  <a:cxn ang="0">
                    <a:pos x="138" y="0"/>
                  </a:cxn>
                  <a:cxn ang="0">
                    <a:pos x="6" y="49"/>
                  </a:cxn>
                  <a:cxn ang="0">
                    <a:pos x="29" y="88"/>
                  </a:cxn>
                  <a:cxn ang="0">
                    <a:pos x="219" y="81"/>
                  </a:cxn>
                  <a:cxn ang="0">
                    <a:pos x="330" y="182"/>
                  </a:cxn>
                  <a:cxn ang="0">
                    <a:pos x="322" y="410"/>
                  </a:cxn>
                  <a:cxn ang="0">
                    <a:pos x="361" y="467"/>
                  </a:cxn>
                  <a:cxn ang="0">
                    <a:pos x="400" y="174"/>
                  </a:cxn>
                  <a:cxn ang="0">
                    <a:pos x="226" y="15"/>
                  </a:cxn>
                </a:cxnLst>
                <a:rect l="0" t="0" r="r" b="b"/>
                <a:pathLst>
                  <a:path w="423" h="542">
                    <a:moveTo>
                      <a:pt x="285" y="516"/>
                    </a:moveTo>
                    <a:lnTo>
                      <a:pt x="285" y="516"/>
                    </a:lnTo>
                    <a:lnTo>
                      <a:pt x="283" y="516"/>
                    </a:lnTo>
                    <a:lnTo>
                      <a:pt x="283" y="516"/>
                    </a:lnTo>
                    <a:lnTo>
                      <a:pt x="278" y="515"/>
                    </a:lnTo>
                    <a:lnTo>
                      <a:pt x="275" y="511"/>
                    </a:lnTo>
                    <a:lnTo>
                      <a:pt x="273" y="506"/>
                    </a:lnTo>
                    <a:lnTo>
                      <a:pt x="273" y="503"/>
                    </a:lnTo>
                    <a:lnTo>
                      <a:pt x="273" y="503"/>
                    </a:lnTo>
                    <a:lnTo>
                      <a:pt x="273" y="498"/>
                    </a:lnTo>
                    <a:lnTo>
                      <a:pt x="276" y="495"/>
                    </a:lnTo>
                    <a:lnTo>
                      <a:pt x="280" y="492"/>
                    </a:lnTo>
                    <a:lnTo>
                      <a:pt x="285" y="492"/>
                    </a:lnTo>
                    <a:lnTo>
                      <a:pt x="285" y="492"/>
                    </a:lnTo>
                    <a:lnTo>
                      <a:pt x="286" y="492"/>
                    </a:lnTo>
                    <a:lnTo>
                      <a:pt x="286" y="492"/>
                    </a:lnTo>
                    <a:lnTo>
                      <a:pt x="290" y="493"/>
                    </a:lnTo>
                    <a:lnTo>
                      <a:pt x="293" y="497"/>
                    </a:lnTo>
                    <a:lnTo>
                      <a:pt x="296" y="500"/>
                    </a:lnTo>
                    <a:lnTo>
                      <a:pt x="296" y="505"/>
                    </a:lnTo>
                    <a:lnTo>
                      <a:pt x="296" y="505"/>
                    </a:lnTo>
                    <a:lnTo>
                      <a:pt x="294" y="510"/>
                    </a:lnTo>
                    <a:lnTo>
                      <a:pt x="293" y="513"/>
                    </a:lnTo>
                    <a:lnTo>
                      <a:pt x="290" y="515"/>
                    </a:lnTo>
                    <a:lnTo>
                      <a:pt x="285" y="516"/>
                    </a:lnTo>
                    <a:close/>
                    <a:moveTo>
                      <a:pt x="306" y="492"/>
                    </a:moveTo>
                    <a:lnTo>
                      <a:pt x="306" y="492"/>
                    </a:lnTo>
                    <a:lnTo>
                      <a:pt x="306" y="492"/>
                    </a:lnTo>
                    <a:lnTo>
                      <a:pt x="306" y="492"/>
                    </a:lnTo>
                    <a:lnTo>
                      <a:pt x="303" y="490"/>
                    </a:lnTo>
                    <a:lnTo>
                      <a:pt x="299" y="489"/>
                    </a:lnTo>
                    <a:lnTo>
                      <a:pt x="298" y="485"/>
                    </a:lnTo>
                    <a:lnTo>
                      <a:pt x="298" y="482"/>
                    </a:lnTo>
                    <a:lnTo>
                      <a:pt x="298" y="482"/>
                    </a:lnTo>
                    <a:lnTo>
                      <a:pt x="299" y="479"/>
                    </a:lnTo>
                    <a:lnTo>
                      <a:pt x="301" y="475"/>
                    </a:lnTo>
                    <a:lnTo>
                      <a:pt x="303" y="474"/>
                    </a:lnTo>
                    <a:lnTo>
                      <a:pt x="306" y="474"/>
                    </a:lnTo>
                    <a:lnTo>
                      <a:pt x="306" y="474"/>
                    </a:lnTo>
                    <a:lnTo>
                      <a:pt x="307" y="474"/>
                    </a:lnTo>
                    <a:lnTo>
                      <a:pt x="307" y="474"/>
                    </a:lnTo>
                    <a:lnTo>
                      <a:pt x="311" y="475"/>
                    </a:lnTo>
                    <a:lnTo>
                      <a:pt x="312" y="477"/>
                    </a:lnTo>
                    <a:lnTo>
                      <a:pt x="314" y="480"/>
                    </a:lnTo>
                    <a:lnTo>
                      <a:pt x="314" y="484"/>
                    </a:lnTo>
                    <a:lnTo>
                      <a:pt x="314" y="484"/>
                    </a:lnTo>
                    <a:lnTo>
                      <a:pt x="314" y="487"/>
                    </a:lnTo>
                    <a:lnTo>
                      <a:pt x="312" y="489"/>
                    </a:lnTo>
                    <a:lnTo>
                      <a:pt x="309" y="490"/>
                    </a:lnTo>
                    <a:lnTo>
                      <a:pt x="306" y="492"/>
                    </a:lnTo>
                    <a:close/>
                    <a:moveTo>
                      <a:pt x="330" y="482"/>
                    </a:moveTo>
                    <a:lnTo>
                      <a:pt x="330" y="482"/>
                    </a:lnTo>
                    <a:lnTo>
                      <a:pt x="330" y="482"/>
                    </a:lnTo>
                    <a:lnTo>
                      <a:pt x="330" y="482"/>
                    </a:lnTo>
                    <a:lnTo>
                      <a:pt x="327" y="480"/>
                    </a:lnTo>
                    <a:lnTo>
                      <a:pt x="324" y="479"/>
                    </a:lnTo>
                    <a:lnTo>
                      <a:pt x="322" y="475"/>
                    </a:lnTo>
                    <a:lnTo>
                      <a:pt x="322" y="472"/>
                    </a:lnTo>
                    <a:lnTo>
                      <a:pt x="322" y="472"/>
                    </a:lnTo>
                    <a:lnTo>
                      <a:pt x="324" y="469"/>
                    </a:lnTo>
                    <a:lnTo>
                      <a:pt x="325" y="467"/>
                    </a:lnTo>
                    <a:lnTo>
                      <a:pt x="327" y="466"/>
                    </a:lnTo>
                    <a:lnTo>
                      <a:pt x="330" y="464"/>
                    </a:lnTo>
                    <a:lnTo>
                      <a:pt x="330" y="464"/>
                    </a:lnTo>
                    <a:lnTo>
                      <a:pt x="332" y="464"/>
                    </a:lnTo>
                    <a:lnTo>
                      <a:pt x="332" y="464"/>
                    </a:lnTo>
                    <a:lnTo>
                      <a:pt x="335" y="466"/>
                    </a:lnTo>
                    <a:lnTo>
                      <a:pt x="337" y="467"/>
                    </a:lnTo>
                    <a:lnTo>
                      <a:pt x="338" y="471"/>
                    </a:lnTo>
                    <a:lnTo>
                      <a:pt x="340" y="474"/>
                    </a:lnTo>
                    <a:lnTo>
                      <a:pt x="340" y="474"/>
                    </a:lnTo>
                    <a:lnTo>
                      <a:pt x="338" y="477"/>
                    </a:lnTo>
                    <a:lnTo>
                      <a:pt x="337" y="479"/>
                    </a:lnTo>
                    <a:lnTo>
                      <a:pt x="334" y="480"/>
                    </a:lnTo>
                    <a:lnTo>
                      <a:pt x="330" y="482"/>
                    </a:lnTo>
                    <a:close/>
                    <a:moveTo>
                      <a:pt x="343" y="461"/>
                    </a:moveTo>
                    <a:lnTo>
                      <a:pt x="343" y="461"/>
                    </a:lnTo>
                    <a:lnTo>
                      <a:pt x="342" y="461"/>
                    </a:lnTo>
                    <a:lnTo>
                      <a:pt x="342" y="461"/>
                    </a:lnTo>
                    <a:lnTo>
                      <a:pt x="337" y="461"/>
                    </a:lnTo>
                    <a:lnTo>
                      <a:pt x="334" y="458"/>
                    </a:lnTo>
                    <a:lnTo>
                      <a:pt x="332" y="453"/>
                    </a:lnTo>
                    <a:lnTo>
                      <a:pt x="330" y="449"/>
                    </a:lnTo>
                    <a:lnTo>
                      <a:pt x="330" y="449"/>
                    </a:lnTo>
                    <a:lnTo>
                      <a:pt x="332" y="445"/>
                    </a:lnTo>
                    <a:lnTo>
                      <a:pt x="335" y="441"/>
                    </a:lnTo>
                    <a:lnTo>
                      <a:pt x="338" y="438"/>
                    </a:lnTo>
                    <a:lnTo>
                      <a:pt x="343" y="438"/>
                    </a:lnTo>
                    <a:lnTo>
                      <a:pt x="343" y="438"/>
                    </a:lnTo>
                    <a:lnTo>
                      <a:pt x="343" y="438"/>
                    </a:lnTo>
                    <a:lnTo>
                      <a:pt x="343" y="438"/>
                    </a:lnTo>
                    <a:lnTo>
                      <a:pt x="348" y="440"/>
                    </a:lnTo>
                    <a:lnTo>
                      <a:pt x="351" y="441"/>
                    </a:lnTo>
                    <a:lnTo>
                      <a:pt x="355" y="446"/>
                    </a:lnTo>
                    <a:lnTo>
                      <a:pt x="355" y="451"/>
                    </a:lnTo>
                    <a:lnTo>
                      <a:pt x="355" y="451"/>
                    </a:lnTo>
                    <a:lnTo>
                      <a:pt x="353" y="454"/>
                    </a:lnTo>
                    <a:lnTo>
                      <a:pt x="350" y="459"/>
                    </a:lnTo>
                    <a:lnTo>
                      <a:pt x="347" y="461"/>
                    </a:lnTo>
                    <a:lnTo>
                      <a:pt x="343" y="461"/>
                    </a:lnTo>
                    <a:close/>
                    <a:moveTo>
                      <a:pt x="353" y="430"/>
                    </a:moveTo>
                    <a:lnTo>
                      <a:pt x="353" y="430"/>
                    </a:lnTo>
                    <a:lnTo>
                      <a:pt x="353" y="430"/>
                    </a:lnTo>
                    <a:lnTo>
                      <a:pt x="353" y="430"/>
                    </a:lnTo>
                    <a:lnTo>
                      <a:pt x="350" y="430"/>
                    </a:lnTo>
                    <a:lnTo>
                      <a:pt x="347" y="427"/>
                    </a:lnTo>
                    <a:lnTo>
                      <a:pt x="345" y="425"/>
                    </a:lnTo>
                    <a:lnTo>
                      <a:pt x="345" y="422"/>
                    </a:lnTo>
                    <a:lnTo>
                      <a:pt x="345" y="422"/>
                    </a:lnTo>
                    <a:lnTo>
                      <a:pt x="345" y="418"/>
                    </a:lnTo>
                    <a:lnTo>
                      <a:pt x="348" y="415"/>
                    </a:lnTo>
                    <a:lnTo>
                      <a:pt x="350" y="414"/>
                    </a:lnTo>
                    <a:lnTo>
                      <a:pt x="353" y="414"/>
                    </a:lnTo>
                    <a:lnTo>
                      <a:pt x="353" y="414"/>
                    </a:lnTo>
                    <a:lnTo>
                      <a:pt x="355" y="414"/>
                    </a:lnTo>
                    <a:lnTo>
                      <a:pt x="355" y="414"/>
                    </a:lnTo>
                    <a:lnTo>
                      <a:pt x="358" y="414"/>
                    </a:lnTo>
                    <a:lnTo>
                      <a:pt x="360" y="417"/>
                    </a:lnTo>
                    <a:lnTo>
                      <a:pt x="361" y="418"/>
                    </a:lnTo>
                    <a:lnTo>
                      <a:pt x="361" y="422"/>
                    </a:lnTo>
                    <a:lnTo>
                      <a:pt x="361" y="422"/>
                    </a:lnTo>
                    <a:lnTo>
                      <a:pt x="361" y="425"/>
                    </a:lnTo>
                    <a:lnTo>
                      <a:pt x="360" y="428"/>
                    </a:lnTo>
                    <a:lnTo>
                      <a:pt x="356" y="430"/>
                    </a:lnTo>
                    <a:lnTo>
                      <a:pt x="353" y="430"/>
                    </a:lnTo>
                    <a:close/>
                    <a:moveTo>
                      <a:pt x="363" y="399"/>
                    </a:moveTo>
                    <a:lnTo>
                      <a:pt x="363" y="399"/>
                    </a:lnTo>
                    <a:lnTo>
                      <a:pt x="356" y="397"/>
                    </a:lnTo>
                    <a:lnTo>
                      <a:pt x="353" y="392"/>
                    </a:lnTo>
                    <a:lnTo>
                      <a:pt x="353" y="392"/>
                    </a:lnTo>
                    <a:lnTo>
                      <a:pt x="351" y="388"/>
                    </a:lnTo>
                    <a:lnTo>
                      <a:pt x="351" y="384"/>
                    </a:lnTo>
                    <a:lnTo>
                      <a:pt x="353" y="379"/>
                    </a:lnTo>
                    <a:lnTo>
                      <a:pt x="358" y="376"/>
                    </a:lnTo>
                    <a:lnTo>
                      <a:pt x="358" y="376"/>
                    </a:lnTo>
                    <a:lnTo>
                      <a:pt x="363" y="375"/>
                    </a:lnTo>
                    <a:lnTo>
                      <a:pt x="363" y="375"/>
                    </a:lnTo>
                    <a:lnTo>
                      <a:pt x="369" y="376"/>
                    </a:lnTo>
                    <a:lnTo>
                      <a:pt x="374" y="381"/>
                    </a:lnTo>
                    <a:lnTo>
                      <a:pt x="374" y="381"/>
                    </a:lnTo>
                    <a:lnTo>
                      <a:pt x="374" y="386"/>
                    </a:lnTo>
                    <a:lnTo>
                      <a:pt x="374" y="391"/>
                    </a:lnTo>
                    <a:lnTo>
                      <a:pt x="373" y="394"/>
                    </a:lnTo>
                    <a:lnTo>
                      <a:pt x="369" y="397"/>
                    </a:lnTo>
                    <a:lnTo>
                      <a:pt x="369" y="397"/>
                    </a:lnTo>
                    <a:lnTo>
                      <a:pt x="363" y="399"/>
                    </a:lnTo>
                    <a:close/>
                    <a:moveTo>
                      <a:pt x="369" y="366"/>
                    </a:moveTo>
                    <a:lnTo>
                      <a:pt x="369" y="366"/>
                    </a:lnTo>
                    <a:lnTo>
                      <a:pt x="366" y="365"/>
                    </a:lnTo>
                    <a:lnTo>
                      <a:pt x="363" y="361"/>
                    </a:lnTo>
                    <a:lnTo>
                      <a:pt x="363" y="361"/>
                    </a:lnTo>
                    <a:lnTo>
                      <a:pt x="361" y="358"/>
                    </a:lnTo>
                    <a:lnTo>
                      <a:pt x="361" y="355"/>
                    </a:lnTo>
                    <a:lnTo>
                      <a:pt x="363" y="352"/>
                    </a:lnTo>
                    <a:lnTo>
                      <a:pt x="366" y="350"/>
                    </a:lnTo>
                    <a:lnTo>
                      <a:pt x="366" y="350"/>
                    </a:lnTo>
                    <a:lnTo>
                      <a:pt x="369" y="348"/>
                    </a:lnTo>
                    <a:lnTo>
                      <a:pt x="369" y="348"/>
                    </a:lnTo>
                    <a:lnTo>
                      <a:pt x="374" y="350"/>
                    </a:lnTo>
                    <a:lnTo>
                      <a:pt x="377" y="353"/>
                    </a:lnTo>
                    <a:lnTo>
                      <a:pt x="377" y="353"/>
                    </a:lnTo>
                    <a:lnTo>
                      <a:pt x="377" y="357"/>
                    </a:lnTo>
                    <a:lnTo>
                      <a:pt x="377" y="360"/>
                    </a:lnTo>
                    <a:lnTo>
                      <a:pt x="376" y="363"/>
                    </a:lnTo>
                    <a:lnTo>
                      <a:pt x="374" y="365"/>
                    </a:lnTo>
                    <a:lnTo>
                      <a:pt x="374" y="365"/>
                    </a:lnTo>
                    <a:lnTo>
                      <a:pt x="369" y="366"/>
                    </a:lnTo>
                    <a:close/>
                    <a:moveTo>
                      <a:pt x="384" y="344"/>
                    </a:moveTo>
                    <a:lnTo>
                      <a:pt x="384" y="344"/>
                    </a:lnTo>
                    <a:lnTo>
                      <a:pt x="381" y="344"/>
                    </a:lnTo>
                    <a:lnTo>
                      <a:pt x="377" y="340"/>
                    </a:lnTo>
                    <a:lnTo>
                      <a:pt x="377" y="340"/>
                    </a:lnTo>
                    <a:lnTo>
                      <a:pt x="376" y="337"/>
                    </a:lnTo>
                    <a:lnTo>
                      <a:pt x="376" y="334"/>
                    </a:lnTo>
                    <a:lnTo>
                      <a:pt x="377" y="331"/>
                    </a:lnTo>
                    <a:lnTo>
                      <a:pt x="381" y="329"/>
                    </a:lnTo>
                    <a:lnTo>
                      <a:pt x="381" y="329"/>
                    </a:lnTo>
                    <a:lnTo>
                      <a:pt x="384" y="327"/>
                    </a:lnTo>
                    <a:lnTo>
                      <a:pt x="384" y="327"/>
                    </a:lnTo>
                    <a:lnTo>
                      <a:pt x="389" y="329"/>
                    </a:lnTo>
                    <a:lnTo>
                      <a:pt x="392" y="332"/>
                    </a:lnTo>
                    <a:lnTo>
                      <a:pt x="392" y="332"/>
                    </a:lnTo>
                    <a:lnTo>
                      <a:pt x="394" y="335"/>
                    </a:lnTo>
                    <a:lnTo>
                      <a:pt x="392" y="339"/>
                    </a:lnTo>
                    <a:lnTo>
                      <a:pt x="392" y="340"/>
                    </a:lnTo>
                    <a:lnTo>
                      <a:pt x="389" y="344"/>
                    </a:lnTo>
                    <a:lnTo>
                      <a:pt x="389" y="344"/>
                    </a:lnTo>
                    <a:lnTo>
                      <a:pt x="384" y="344"/>
                    </a:lnTo>
                    <a:close/>
                    <a:moveTo>
                      <a:pt x="382" y="322"/>
                    </a:moveTo>
                    <a:lnTo>
                      <a:pt x="382" y="322"/>
                    </a:lnTo>
                    <a:lnTo>
                      <a:pt x="376" y="321"/>
                    </a:lnTo>
                    <a:lnTo>
                      <a:pt x="371" y="316"/>
                    </a:lnTo>
                    <a:lnTo>
                      <a:pt x="371" y="316"/>
                    </a:lnTo>
                    <a:lnTo>
                      <a:pt x="369" y="311"/>
                    </a:lnTo>
                    <a:lnTo>
                      <a:pt x="371" y="306"/>
                    </a:lnTo>
                    <a:lnTo>
                      <a:pt x="373" y="303"/>
                    </a:lnTo>
                    <a:lnTo>
                      <a:pt x="376" y="300"/>
                    </a:lnTo>
                    <a:lnTo>
                      <a:pt x="376" y="300"/>
                    </a:lnTo>
                    <a:lnTo>
                      <a:pt x="382" y="298"/>
                    </a:lnTo>
                    <a:lnTo>
                      <a:pt x="382" y="298"/>
                    </a:lnTo>
                    <a:lnTo>
                      <a:pt x="387" y="300"/>
                    </a:lnTo>
                    <a:lnTo>
                      <a:pt x="392" y="304"/>
                    </a:lnTo>
                    <a:lnTo>
                      <a:pt x="392" y="304"/>
                    </a:lnTo>
                    <a:lnTo>
                      <a:pt x="394" y="309"/>
                    </a:lnTo>
                    <a:lnTo>
                      <a:pt x="394" y="313"/>
                    </a:lnTo>
                    <a:lnTo>
                      <a:pt x="391" y="318"/>
                    </a:lnTo>
                    <a:lnTo>
                      <a:pt x="387" y="321"/>
                    </a:lnTo>
                    <a:lnTo>
                      <a:pt x="387" y="321"/>
                    </a:lnTo>
                    <a:lnTo>
                      <a:pt x="382" y="322"/>
                    </a:lnTo>
                    <a:close/>
                    <a:moveTo>
                      <a:pt x="376" y="290"/>
                    </a:moveTo>
                    <a:lnTo>
                      <a:pt x="376" y="290"/>
                    </a:lnTo>
                    <a:lnTo>
                      <a:pt x="371" y="288"/>
                    </a:lnTo>
                    <a:lnTo>
                      <a:pt x="368" y="285"/>
                    </a:lnTo>
                    <a:lnTo>
                      <a:pt x="368" y="285"/>
                    </a:lnTo>
                    <a:lnTo>
                      <a:pt x="366" y="282"/>
                    </a:lnTo>
                    <a:lnTo>
                      <a:pt x="368" y="278"/>
                    </a:lnTo>
                    <a:lnTo>
                      <a:pt x="368" y="275"/>
                    </a:lnTo>
                    <a:lnTo>
                      <a:pt x="371" y="274"/>
                    </a:lnTo>
                    <a:lnTo>
                      <a:pt x="371" y="274"/>
                    </a:lnTo>
                    <a:lnTo>
                      <a:pt x="376" y="272"/>
                    </a:lnTo>
                    <a:lnTo>
                      <a:pt x="376" y="272"/>
                    </a:lnTo>
                    <a:lnTo>
                      <a:pt x="379" y="274"/>
                    </a:lnTo>
                    <a:lnTo>
                      <a:pt x="382" y="277"/>
                    </a:lnTo>
                    <a:lnTo>
                      <a:pt x="382" y="277"/>
                    </a:lnTo>
                    <a:lnTo>
                      <a:pt x="384" y="280"/>
                    </a:lnTo>
                    <a:lnTo>
                      <a:pt x="384" y="283"/>
                    </a:lnTo>
                    <a:lnTo>
                      <a:pt x="382" y="287"/>
                    </a:lnTo>
                    <a:lnTo>
                      <a:pt x="379" y="288"/>
                    </a:lnTo>
                    <a:lnTo>
                      <a:pt x="379" y="288"/>
                    </a:lnTo>
                    <a:lnTo>
                      <a:pt x="376" y="290"/>
                    </a:lnTo>
                    <a:close/>
                    <a:moveTo>
                      <a:pt x="381" y="249"/>
                    </a:moveTo>
                    <a:lnTo>
                      <a:pt x="381" y="249"/>
                    </a:lnTo>
                    <a:lnTo>
                      <a:pt x="377" y="249"/>
                    </a:lnTo>
                    <a:lnTo>
                      <a:pt x="374" y="247"/>
                    </a:lnTo>
                    <a:lnTo>
                      <a:pt x="374" y="247"/>
                    </a:lnTo>
                    <a:lnTo>
                      <a:pt x="371" y="244"/>
                    </a:lnTo>
                    <a:lnTo>
                      <a:pt x="369" y="241"/>
                    </a:lnTo>
                    <a:lnTo>
                      <a:pt x="369" y="236"/>
                    </a:lnTo>
                    <a:lnTo>
                      <a:pt x="371" y="231"/>
                    </a:lnTo>
                    <a:lnTo>
                      <a:pt x="371" y="231"/>
                    </a:lnTo>
                    <a:lnTo>
                      <a:pt x="374" y="228"/>
                    </a:lnTo>
                    <a:lnTo>
                      <a:pt x="381" y="226"/>
                    </a:lnTo>
                    <a:lnTo>
                      <a:pt x="381" y="226"/>
                    </a:lnTo>
                    <a:lnTo>
                      <a:pt x="384" y="226"/>
                    </a:lnTo>
                    <a:lnTo>
                      <a:pt x="387" y="228"/>
                    </a:lnTo>
                    <a:lnTo>
                      <a:pt x="387" y="228"/>
                    </a:lnTo>
                    <a:lnTo>
                      <a:pt x="391" y="231"/>
                    </a:lnTo>
                    <a:lnTo>
                      <a:pt x="392" y="236"/>
                    </a:lnTo>
                    <a:lnTo>
                      <a:pt x="392" y="239"/>
                    </a:lnTo>
                    <a:lnTo>
                      <a:pt x="391" y="244"/>
                    </a:lnTo>
                    <a:lnTo>
                      <a:pt x="391" y="244"/>
                    </a:lnTo>
                    <a:lnTo>
                      <a:pt x="386" y="249"/>
                    </a:lnTo>
                    <a:lnTo>
                      <a:pt x="381" y="249"/>
                    </a:lnTo>
                    <a:close/>
                    <a:moveTo>
                      <a:pt x="373" y="217"/>
                    </a:moveTo>
                    <a:lnTo>
                      <a:pt x="373" y="217"/>
                    </a:lnTo>
                    <a:lnTo>
                      <a:pt x="368" y="217"/>
                    </a:lnTo>
                    <a:lnTo>
                      <a:pt x="368" y="217"/>
                    </a:lnTo>
                    <a:lnTo>
                      <a:pt x="364" y="213"/>
                    </a:lnTo>
                    <a:lnTo>
                      <a:pt x="364" y="210"/>
                    </a:lnTo>
                    <a:lnTo>
                      <a:pt x="364" y="207"/>
                    </a:lnTo>
                    <a:lnTo>
                      <a:pt x="364" y="204"/>
                    </a:lnTo>
                    <a:lnTo>
                      <a:pt x="364" y="204"/>
                    </a:lnTo>
                    <a:lnTo>
                      <a:pt x="368" y="202"/>
                    </a:lnTo>
                    <a:lnTo>
                      <a:pt x="373" y="200"/>
                    </a:lnTo>
                    <a:lnTo>
                      <a:pt x="373" y="200"/>
                    </a:lnTo>
                    <a:lnTo>
                      <a:pt x="377" y="202"/>
                    </a:lnTo>
                    <a:lnTo>
                      <a:pt x="377" y="202"/>
                    </a:lnTo>
                    <a:lnTo>
                      <a:pt x="379" y="204"/>
                    </a:lnTo>
                    <a:lnTo>
                      <a:pt x="381" y="207"/>
                    </a:lnTo>
                    <a:lnTo>
                      <a:pt x="381" y="210"/>
                    </a:lnTo>
                    <a:lnTo>
                      <a:pt x="379" y="213"/>
                    </a:lnTo>
                    <a:lnTo>
                      <a:pt x="379" y="213"/>
                    </a:lnTo>
                    <a:lnTo>
                      <a:pt x="376" y="217"/>
                    </a:lnTo>
                    <a:lnTo>
                      <a:pt x="373" y="217"/>
                    </a:lnTo>
                    <a:close/>
                    <a:moveTo>
                      <a:pt x="376" y="190"/>
                    </a:moveTo>
                    <a:lnTo>
                      <a:pt x="376" y="190"/>
                    </a:lnTo>
                    <a:lnTo>
                      <a:pt x="371" y="189"/>
                    </a:lnTo>
                    <a:lnTo>
                      <a:pt x="371" y="189"/>
                    </a:lnTo>
                    <a:lnTo>
                      <a:pt x="368" y="187"/>
                    </a:lnTo>
                    <a:lnTo>
                      <a:pt x="368" y="184"/>
                    </a:lnTo>
                    <a:lnTo>
                      <a:pt x="368" y="181"/>
                    </a:lnTo>
                    <a:lnTo>
                      <a:pt x="368" y="177"/>
                    </a:lnTo>
                    <a:lnTo>
                      <a:pt x="368" y="177"/>
                    </a:lnTo>
                    <a:lnTo>
                      <a:pt x="371" y="174"/>
                    </a:lnTo>
                    <a:lnTo>
                      <a:pt x="376" y="174"/>
                    </a:lnTo>
                    <a:lnTo>
                      <a:pt x="376" y="174"/>
                    </a:lnTo>
                    <a:lnTo>
                      <a:pt x="381" y="176"/>
                    </a:lnTo>
                    <a:lnTo>
                      <a:pt x="381" y="176"/>
                    </a:lnTo>
                    <a:lnTo>
                      <a:pt x="382" y="177"/>
                    </a:lnTo>
                    <a:lnTo>
                      <a:pt x="384" y="181"/>
                    </a:lnTo>
                    <a:lnTo>
                      <a:pt x="384" y="184"/>
                    </a:lnTo>
                    <a:lnTo>
                      <a:pt x="382" y="187"/>
                    </a:lnTo>
                    <a:lnTo>
                      <a:pt x="382" y="187"/>
                    </a:lnTo>
                    <a:lnTo>
                      <a:pt x="379" y="190"/>
                    </a:lnTo>
                    <a:lnTo>
                      <a:pt x="376" y="190"/>
                    </a:lnTo>
                    <a:close/>
                    <a:moveTo>
                      <a:pt x="361" y="173"/>
                    </a:moveTo>
                    <a:lnTo>
                      <a:pt x="361" y="173"/>
                    </a:lnTo>
                    <a:lnTo>
                      <a:pt x="356" y="173"/>
                    </a:lnTo>
                    <a:lnTo>
                      <a:pt x="355" y="171"/>
                    </a:lnTo>
                    <a:lnTo>
                      <a:pt x="355" y="171"/>
                    </a:lnTo>
                    <a:lnTo>
                      <a:pt x="350" y="168"/>
                    </a:lnTo>
                    <a:lnTo>
                      <a:pt x="348" y="163"/>
                    </a:lnTo>
                    <a:lnTo>
                      <a:pt x="348" y="160"/>
                    </a:lnTo>
                    <a:lnTo>
                      <a:pt x="350" y="155"/>
                    </a:lnTo>
                    <a:lnTo>
                      <a:pt x="350" y="155"/>
                    </a:lnTo>
                    <a:lnTo>
                      <a:pt x="355" y="151"/>
                    </a:lnTo>
                    <a:lnTo>
                      <a:pt x="361" y="150"/>
                    </a:lnTo>
                    <a:lnTo>
                      <a:pt x="361" y="150"/>
                    </a:lnTo>
                    <a:lnTo>
                      <a:pt x="364" y="150"/>
                    </a:lnTo>
                    <a:lnTo>
                      <a:pt x="368" y="151"/>
                    </a:lnTo>
                    <a:lnTo>
                      <a:pt x="368" y="151"/>
                    </a:lnTo>
                    <a:lnTo>
                      <a:pt x="371" y="155"/>
                    </a:lnTo>
                    <a:lnTo>
                      <a:pt x="373" y="160"/>
                    </a:lnTo>
                    <a:lnTo>
                      <a:pt x="373" y="163"/>
                    </a:lnTo>
                    <a:lnTo>
                      <a:pt x="371" y="168"/>
                    </a:lnTo>
                    <a:lnTo>
                      <a:pt x="371" y="168"/>
                    </a:lnTo>
                    <a:lnTo>
                      <a:pt x="366" y="171"/>
                    </a:lnTo>
                    <a:lnTo>
                      <a:pt x="361" y="173"/>
                    </a:lnTo>
                    <a:close/>
                    <a:moveTo>
                      <a:pt x="342" y="147"/>
                    </a:moveTo>
                    <a:lnTo>
                      <a:pt x="342" y="147"/>
                    </a:lnTo>
                    <a:lnTo>
                      <a:pt x="337" y="145"/>
                    </a:lnTo>
                    <a:lnTo>
                      <a:pt x="337" y="145"/>
                    </a:lnTo>
                    <a:lnTo>
                      <a:pt x="334" y="143"/>
                    </a:lnTo>
                    <a:lnTo>
                      <a:pt x="332" y="140"/>
                    </a:lnTo>
                    <a:lnTo>
                      <a:pt x="332" y="137"/>
                    </a:lnTo>
                    <a:lnTo>
                      <a:pt x="334" y="133"/>
                    </a:lnTo>
                    <a:lnTo>
                      <a:pt x="334" y="133"/>
                    </a:lnTo>
                    <a:lnTo>
                      <a:pt x="337" y="130"/>
                    </a:lnTo>
                    <a:lnTo>
                      <a:pt x="342" y="130"/>
                    </a:lnTo>
                    <a:lnTo>
                      <a:pt x="342" y="130"/>
                    </a:lnTo>
                    <a:lnTo>
                      <a:pt x="345" y="132"/>
                    </a:lnTo>
                    <a:lnTo>
                      <a:pt x="345" y="132"/>
                    </a:lnTo>
                    <a:lnTo>
                      <a:pt x="348" y="133"/>
                    </a:lnTo>
                    <a:lnTo>
                      <a:pt x="350" y="137"/>
                    </a:lnTo>
                    <a:lnTo>
                      <a:pt x="350" y="140"/>
                    </a:lnTo>
                    <a:lnTo>
                      <a:pt x="348" y="143"/>
                    </a:lnTo>
                    <a:lnTo>
                      <a:pt x="348" y="143"/>
                    </a:lnTo>
                    <a:lnTo>
                      <a:pt x="345" y="147"/>
                    </a:lnTo>
                    <a:lnTo>
                      <a:pt x="342" y="147"/>
                    </a:lnTo>
                    <a:close/>
                    <a:moveTo>
                      <a:pt x="316" y="125"/>
                    </a:moveTo>
                    <a:lnTo>
                      <a:pt x="316" y="125"/>
                    </a:lnTo>
                    <a:lnTo>
                      <a:pt x="311" y="124"/>
                    </a:lnTo>
                    <a:lnTo>
                      <a:pt x="306" y="122"/>
                    </a:lnTo>
                    <a:lnTo>
                      <a:pt x="304" y="117"/>
                    </a:lnTo>
                    <a:lnTo>
                      <a:pt x="303" y="114"/>
                    </a:lnTo>
                    <a:lnTo>
                      <a:pt x="303" y="114"/>
                    </a:lnTo>
                    <a:lnTo>
                      <a:pt x="304" y="109"/>
                    </a:lnTo>
                    <a:lnTo>
                      <a:pt x="306" y="104"/>
                    </a:lnTo>
                    <a:lnTo>
                      <a:pt x="311" y="103"/>
                    </a:lnTo>
                    <a:lnTo>
                      <a:pt x="316" y="101"/>
                    </a:lnTo>
                    <a:lnTo>
                      <a:pt x="316" y="101"/>
                    </a:lnTo>
                    <a:lnTo>
                      <a:pt x="319" y="103"/>
                    </a:lnTo>
                    <a:lnTo>
                      <a:pt x="324" y="104"/>
                    </a:lnTo>
                    <a:lnTo>
                      <a:pt x="325" y="109"/>
                    </a:lnTo>
                    <a:lnTo>
                      <a:pt x="327" y="114"/>
                    </a:lnTo>
                    <a:lnTo>
                      <a:pt x="327" y="114"/>
                    </a:lnTo>
                    <a:lnTo>
                      <a:pt x="325" y="117"/>
                    </a:lnTo>
                    <a:lnTo>
                      <a:pt x="324" y="122"/>
                    </a:lnTo>
                    <a:lnTo>
                      <a:pt x="319" y="124"/>
                    </a:lnTo>
                    <a:lnTo>
                      <a:pt x="316" y="125"/>
                    </a:lnTo>
                    <a:close/>
                    <a:moveTo>
                      <a:pt x="293" y="103"/>
                    </a:moveTo>
                    <a:lnTo>
                      <a:pt x="293" y="103"/>
                    </a:lnTo>
                    <a:lnTo>
                      <a:pt x="288" y="101"/>
                    </a:lnTo>
                    <a:lnTo>
                      <a:pt x="286" y="99"/>
                    </a:lnTo>
                    <a:lnTo>
                      <a:pt x="285" y="96"/>
                    </a:lnTo>
                    <a:lnTo>
                      <a:pt x="283" y="93"/>
                    </a:lnTo>
                    <a:lnTo>
                      <a:pt x="283" y="93"/>
                    </a:lnTo>
                    <a:lnTo>
                      <a:pt x="285" y="90"/>
                    </a:lnTo>
                    <a:lnTo>
                      <a:pt x="286" y="88"/>
                    </a:lnTo>
                    <a:lnTo>
                      <a:pt x="288" y="86"/>
                    </a:lnTo>
                    <a:lnTo>
                      <a:pt x="293" y="85"/>
                    </a:lnTo>
                    <a:lnTo>
                      <a:pt x="293" y="85"/>
                    </a:lnTo>
                    <a:lnTo>
                      <a:pt x="296" y="86"/>
                    </a:lnTo>
                    <a:lnTo>
                      <a:pt x="298" y="88"/>
                    </a:lnTo>
                    <a:lnTo>
                      <a:pt x="299" y="90"/>
                    </a:lnTo>
                    <a:lnTo>
                      <a:pt x="301" y="93"/>
                    </a:lnTo>
                    <a:lnTo>
                      <a:pt x="301" y="93"/>
                    </a:lnTo>
                    <a:lnTo>
                      <a:pt x="299" y="96"/>
                    </a:lnTo>
                    <a:lnTo>
                      <a:pt x="298" y="99"/>
                    </a:lnTo>
                    <a:lnTo>
                      <a:pt x="296" y="101"/>
                    </a:lnTo>
                    <a:lnTo>
                      <a:pt x="293" y="103"/>
                    </a:lnTo>
                    <a:close/>
                    <a:moveTo>
                      <a:pt x="280" y="78"/>
                    </a:moveTo>
                    <a:lnTo>
                      <a:pt x="280" y="78"/>
                    </a:lnTo>
                    <a:lnTo>
                      <a:pt x="276" y="78"/>
                    </a:lnTo>
                    <a:lnTo>
                      <a:pt x="275" y="76"/>
                    </a:lnTo>
                    <a:lnTo>
                      <a:pt x="272" y="73"/>
                    </a:lnTo>
                    <a:lnTo>
                      <a:pt x="272" y="70"/>
                    </a:lnTo>
                    <a:lnTo>
                      <a:pt x="272" y="70"/>
                    </a:lnTo>
                    <a:lnTo>
                      <a:pt x="272" y="67"/>
                    </a:lnTo>
                    <a:lnTo>
                      <a:pt x="275" y="63"/>
                    </a:lnTo>
                    <a:lnTo>
                      <a:pt x="276" y="62"/>
                    </a:lnTo>
                    <a:lnTo>
                      <a:pt x="280" y="62"/>
                    </a:lnTo>
                    <a:lnTo>
                      <a:pt x="280" y="62"/>
                    </a:lnTo>
                    <a:lnTo>
                      <a:pt x="283" y="62"/>
                    </a:lnTo>
                    <a:lnTo>
                      <a:pt x="286" y="63"/>
                    </a:lnTo>
                    <a:lnTo>
                      <a:pt x="288" y="67"/>
                    </a:lnTo>
                    <a:lnTo>
                      <a:pt x="290" y="70"/>
                    </a:lnTo>
                    <a:lnTo>
                      <a:pt x="290" y="70"/>
                    </a:lnTo>
                    <a:lnTo>
                      <a:pt x="288" y="73"/>
                    </a:lnTo>
                    <a:lnTo>
                      <a:pt x="286" y="76"/>
                    </a:lnTo>
                    <a:lnTo>
                      <a:pt x="283" y="78"/>
                    </a:lnTo>
                    <a:lnTo>
                      <a:pt x="280" y="78"/>
                    </a:lnTo>
                    <a:close/>
                    <a:moveTo>
                      <a:pt x="255" y="72"/>
                    </a:moveTo>
                    <a:lnTo>
                      <a:pt x="255" y="72"/>
                    </a:lnTo>
                    <a:lnTo>
                      <a:pt x="252" y="72"/>
                    </a:lnTo>
                    <a:lnTo>
                      <a:pt x="247" y="68"/>
                    </a:lnTo>
                    <a:lnTo>
                      <a:pt x="246" y="65"/>
                    </a:lnTo>
                    <a:lnTo>
                      <a:pt x="244" y="60"/>
                    </a:lnTo>
                    <a:lnTo>
                      <a:pt x="244" y="60"/>
                    </a:lnTo>
                    <a:lnTo>
                      <a:pt x="246" y="55"/>
                    </a:lnTo>
                    <a:lnTo>
                      <a:pt x="247" y="52"/>
                    </a:lnTo>
                    <a:lnTo>
                      <a:pt x="252" y="49"/>
                    </a:lnTo>
                    <a:lnTo>
                      <a:pt x="255" y="49"/>
                    </a:lnTo>
                    <a:lnTo>
                      <a:pt x="255" y="49"/>
                    </a:lnTo>
                    <a:lnTo>
                      <a:pt x="260" y="49"/>
                    </a:lnTo>
                    <a:lnTo>
                      <a:pt x="265" y="52"/>
                    </a:lnTo>
                    <a:lnTo>
                      <a:pt x="267" y="55"/>
                    </a:lnTo>
                    <a:lnTo>
                      <a:pt x="268" y="60"/>
                    </a:lnTo>
                    <a:lnTo>
                      <a:pt x="268" y="60"/>
                    </a:lnTo>
                    <a:lnTo>
                      <a:pt x="267" y="65"/>
                    </a:lnTo>
                    <a:lnTo>
                      <a:pt x="265" y="68"/>
                    </a:lnTo>
                    <a:lnTo>
                      <a:pt x="260" y="72"/>
                    </a:lnTo>
                    <a:lnTo>
                      <a:pt x="255" y="72"/>
                    </a:lnTo>
                    <a:close/>
                    <a:moveTo>
                      <a:pt x="37" y="60"/>
                    </a:moveTo>
                    <a:lnTo>
                      <a:pt x="37" y="60"/>
                    </a:lnTo>
                    <a:lnTo>
                      <a:pt x="34" y="60"/>
                    </a:lnTo>
                    <a:lnTo>
                      <a:pt x="32" y="59"/>
                    </a:lnTo>
                    <a:lnTo>
                      <a:pt x="29" y="55"/>
                    </a:lnTo>
                    <a:lnTo>
                      <a:pt x="29" y="52"/>
                    </a:lnTo>
                    <a:lnTo>
                      <a:pt x="29" y="52"/>
                    </a:lnTo>
                    <a:lnTo>
                      <a:pt x="29" y="49"/>
                    </a:lnTo>
                    <a:lnTo>
                      <a:pt x="32" y="46"/>
                    </a:lnTo>
                    <a:lnTo>
                      <a:pt x="34" y="44"/>
                    </a:lnTo>
                    <a:lnTo>
                      <a:pt x="37" y="44"/>
                    </a:lnTo>
                    <a:lnTo>
                      <a:pt x="37" y="44"/>
                    </a:lnTo>
                    <a:lnTo>
                      <a:pt x="40" y="44"/>
                    </a:lnTo>
                    <a:lnTo>
                      <a:pt x="44" y="46"/>
                    </a:lnTo>
                    <a:lnTo>
                      <a:pt x="45" y="49"/>
                    </a:lnTo>
                    <a:lnTo>
                      <a:pt x="45" y="52"/>
                    </a:lnTo>
                    <a:lnTo>
                      <a:pt x="45" y="52"/>
                    </a:lnTo>
                    <a:lnTo>
                      <a:pt x="45" y="55"/>
                    </a:lnTo>
                    <a:lnTo>
                      <a:pt x="44" y="59"/>
                    </a:lnTo>
                    <a:lnTo>
                      <a:pt x="40" y="60"/>
                    </a:lnTo>
                    <a:lnTo>
                      <a:pt x="37" y="60"/>
                    </a:lnTo>
                    <a:close/>
                    <a:moveTo>
                      <a:pt x="228" y="60"/>
                    </a:moveTo>
                    <a:lnTo>
                      <a:pt x="228" y="60"/>
                    </a:lnTo>
                    <a:lnTo>
                      <a:pt x="224" y="60"/>
                    </a:lnTo>
                    <a:lnTo>
                      <a:pt x="221" y="59"/>
                    </a:lnTo>
                    <a:lnTo>
                      <a:pt x="219" y="55"/>
                    </a:lnTo>
                    <a:lnTo>
                      <a:pt x="219" y="52"/>
                    </a:lnTo>
                    <a:lnTo>
                      <a:pt x="219" y="52"/>
                    </a:lnTo>
                    <a:lnTo>
                      <a:pt x="219" y="49"/>
                    </a:lnTo>
                    <a:lnTo>
                      <a:pt x="221" y="46"/>
                    </a:lnTo>
                    <a:lnTo>
                      <a:pt x="224" y="44"/>
                    </a:lnTo>
                    <a:lnTo>
                      <a:pt x="228" y="44"/>
                    </a:lnTo>
                    <a:lnTo>
                      <a:pt x="228" y="44"/>
                    </a:lnTo>
                    <a:lnTo>
                      <a:pt x="231" y="44"/>
                    </a:lnTo>
                    <a:lnTo>
                      <a:pt x="233" y="46"/>
                    </a:lnTo>
                    <a:lnTo>
                      <a:pt x="236" y="49"/>
                    </a:lnTo>
                    <a:lnTo>
                      <a:pt x="236" y="52"/>
                    </a:lnTo>
                    <a:lnTo>
                      <a:pt x="236" y="52"/>
                    </a:lnTo>
                    <a:lnTo>
                      <a:pt x="236" y="55"/>
                    </a:lnTo>
                    <a:lnTo>
                      <a:pt x="233" y="59"/>
                    </a:lnTo>
                    <a:lnTo>
                      <a:pt x="231" y="60"/>
                    </a:lnTo>
                    <a:lnTo>
                      <a:pt x="228" y="60"/>
                    </a:lnTo>
                    <a:close/>
                    <a:moveTo>
                      <a:pt x="174" y="49"/>
                    </a:moveTo>
                    <a:lnTo>
                      <a:pt x="174" y="49"/>
                    </a:lnTo>
                    <a:lnTo>
                      <a:pt x="171" y="47"/>
                    </a:lnTo>
                    <a:lnTo>
                      <a:pt x="167" y="44"/>
                    </a:lnTo>
                    <a:lnTo>
                      <a:pt x="167" y="44"/>
                    </a:lnTo>
                    <a:lnTo>
                      <a:pt x="166" y="41"/>
                    </a:lnTo>
                    <a:lnTo>
                      <a:pt x="166" y="37"/>
                    </a:lnTo>
                    <a:lnTo>
                      <a:pt x="167" y="34"/>
                    </a:lnTo>
                    <a:lnTo>
                      <a:pt x="171" y="33"/>
                    </a:lnTo>
                    <a:lnTo>
                      <a:pt x="171" y="33"/>
                    </a:lnTo>
                    <a:lnTo>
                      <a:pt x="174" y="31"/>
                    </a:lnTo>
                    <a:lnTo>
                      <a:pt x="174" y="31"/>
                    </a:lnTo>
                    <a:lnTo>
                      <a:pt x="179" y="33"/>
                    </a:lnTo>
                    <a:lnTo>
                      <a:pt x="182" y="36"/>
                    </a:lnTo>
                    <a:lnTo>
                      <a:pt x="182" y="36"/>
                    </a:lnTo>
                    <a:lnTo>
                      <a:pt x="182" y="39"/>
                    </a:lnTo>
                    <a:lnTo>
                      <a:pt x="182" y="42"/>
                    </a:lnTo>
                    <a:lnTo>
                      <a:pt x="180" y="46"/>
                    </a:lnTo>
                    <a:lnTo>
                      <a:pt x="179" y="47"/>
                    </a:lnTo>
                    <a:lnTo>
                      <a:pt x="179" y="47"/>
                    </a:lnTo>
                    <a:lnTo>
                      <a:pt x="174" y="49"/>
                    </a:lnTo>
                    <a:close/>
                    <a:moveTo>
                      <a:pt x="97" y="44"/>
                    </a:moveTo>
                    <a:lnTo>
                      <a:pt x="97" y="44"/>
                    </a:lnTo>
                    <a:lnTo>
                      <a:pt x="94" y="42"/>
                    </a:lnTo>
                    <a:lnTo>
                      <a:pt x="91" y="39"/>
                    </a:lnTo>
                    <a:lnTo>
                      <a:pt x="91" y="39"/>
                    </a:lnTo>
                    <a:lnTo>
                      <a:pt x="89" y="36"/>
                    </a:lnTo>
                    <a:lnTo>
                      <a:pt x="89" y="33"/>
                    </a:lnTo>
                    <a:lnTo>
                      <a:pt x="91" y="29"/>
                    </a:lnTo>
                    <a:lnTo>
                      <a:pt x="94" y="28"/>
                    </a:lnTo>
                    <a:lnTo>
                      <a:pt x="94" y="28"/>
                    </a:lnTo>
                    <a:lnTo>
                      <a:pt x="97" y="26"/>
                    </a:lnTo>
                    <a:lnTo>
                      <a:pt x="97" y="26"/>
                    </a:lnTo>
                    <a:lnTo>
                      <a:pt x="102" y="28"/>
                    </a:lnTo>
                    <a:lnTo>
                      <a:pt x="105" y="31"/>
                    </a:lnTo>
                    <a:lnTo>
                      <a:pt x="105" y="31"/>
                    </a:lnTo>
                    <a:lnTo>
                      <a:pt x="105" y="34"/>
                    </a:lnTo>
                    <a:lnTo>
                      <a:pt x="105" y="37"/>
                    </a:lnTo>
                    <a:lnTo>
                      <a:pt x="104" y="41"/>
                    </a:lnTo>
                    <a:lnTo>
                      <a:pt x="102" y="42"/>
                    </a:lnTo>
                    <a:lnTo>
                      <a:pt x="102" y="42"/>
                    </a:lnTo>
                    <a:lnTo>
                      <a:pt x="97" y="44"/>
                    </a:lnTo>
                    <a:close/>
                    <a:moveTo>
                      <a:pt x="153" y="34"/>
                    </a:moveTo>
                    <a:lnTo>
                      <a:pt x="153" y="34"/>
                    </a:lnTo>
                    <a:lnTo>
                      <a:pt x="148" y="33"/>
                    </a:lnTo>
                    <a:lnTo>
                      <a:pt x="145" y="29"/>
                    </a:lnTo>
                    <a:lnTo>
                      <a:pt x="145" y="29"/>
                    </a:lnTo>
                    <a:lnTo>
                      <a:pt x="145" y="26"/>
                    </a:lnTo>
                    <a:lnTo>
                      <a:pt x="145" y="23"/>
                    </a:lnTo>
                    <a:lnTo>
                      <a:pt x="146" y="19"/>
                    </a:lnTo>
                    <a:lnTo>
                      <a:pt x="148" y="18"/>
                    </a:lnTo>
                    <a:lnTo>
                      <a:pt x="148" y="18"/>
                    </a:lnTo>
                    <a:lnTo>
                      <a:pt x="153" y="16"/>
                    </a:lnTo>
                    <a:lnTo>
                      <a:pt x="153" y="16"/>
                    </a:lnTo>
                    <a:lnTo>
                      <a:pt x="158" y="18"/>
                    </a:lnTo>
                    <a:lnTo>
                      <a:pt x="159" y="21"/>
                    </a:lnTo>
                    <a:lnTo>
                      <a:pt x="159" y="21"/>
                    </a:lnTo>
                    <a:lnTo>
                      <a:pt x="161" y="24"/>
                    </a:lnTo>
                    <a:lnTo>
                      <a:pt x="161" y="28"/>
                    </a:lnTo>
                    <a:lnTo>
                      <a:pt x="159" y="31"/>
                    </a:lnTo>
                    <a:lnTo>
                      <a:pt x="156" y="33"/>
                    </a:lnTo>
                    <a:lnTo>
                      <a:pt x="156" y="33"/>
                    </a:lnTo>
                    <a:lnTo>
                      <a:pt x="153" y="34"/>
                    </a:lnTo>
                    <a:close/>
                    <a:moveTo>
                      <a:pt x="127" y="41"/>
                    </a:moveTo>
                    <a:lnTo>
                      <a:pt x="127" y="41"/>
                    </a:lnTo>
                    <a:lnTo>
                      <a:pt x="120" y="39"/>
                    </a:lnTo>
                    <a:lnTo>
                      <a:pt x="117" y="34"/>
                    </a:lnTo>
                    <a:lnTo>
                      <a:pt x="117" y="34"/>
                    </a:lnTo>
                    <a:lnTo>
                      <a:pt x="115" y="29"/>
                    </a:lnTo>
                    <a:lnTo>
                      <a:pt x="115" y="24"/>
                    </a:lnTo>
                    <a:lnTo>
                      <a:pt x="117" y="21"/>
                    </a:lnTo>
                    <a:lnTo>
                      <a:pt x="122" y="18"/>
                    </a:lnTo>
                    <a:lnTo>
                      <a:pt x="122" y="18"/>
                    </a:lnTo>
                    <a:lnTo>
                      <a:pt x="127" y="16"/>
                    </a:lnTo>
                    <a:lnTo>
                      <a:pt x="127" y="16"/>
                    </a:lnTo>
                    <a:lnTo>
                      <a:pt x="133" y="18"/>
                    </a:lnTo>
                    <a:lnTo>
                      <a:pt x="136" y="23"/>
                    </a:lnTo>
                    <a:lnTo>
                      <a:pt x="136" y="23"/>
                    </a:lnTo>
                    <a:lnTo>
                      <a:pt x="138" y="28"/>
                    </a:lnTo>
                    <a:lnTo>
                      <a:pt x="138" y="31"/>
                    </a:lnTo>
                    <a:lnTo>
                      <a:pt x="136" y="36"/>
                    </a:lnTo>
                    <a:lnTo>
                      <a:pt x="133" y="39"/>
                    </a:lnTo>
                    <a:lnTo>
                      <a:pt x="133" y="39"/>
                    </a:lnTo>
                    <a:lnTo>
                      <a:pt x="127" y="41"/>
                    </a:lnTo>
                    <a:close/>
                    <a:moveTo>
                      <a:pt x="138" y="0"/>
                    </a:moveTo>
                    <a:lnTo>
                      <a:pt x="138" y="0"/>
                    </a:lnTo>
                    <a:lnTo>
                      <a:pt x="120" y="2"/>
                    </a:lnTo>
                    <a:lnTo>
                      <a:pt x="104" y="3"/>
                    </a:lnTo>
                    <a:lnTo>
                      <a:pt x="86" y="5"/>
                    </a:lnTo>
                    <a:lnTo>
                      <a:pt x="68" y="10"/>
                    </a:lnTo>
                    <a:lnTo>
                      <a:pt x="50" y="15"/>
                    </a:lnTo>
                    <a:lnTo>
                      <a:pt x="34" y="19"/>
                    </a:lnTo>
                    <a:lnTo>
                      <a:pt x="16" y="28"/>
                    </a:lnTo>
                    <a:lnTo>
                      <a:pt x="0" y="36"/>
                    </a:lnTo>
                    <a:lnTo>
                      <a:pt x="6" y="49"/>
                    </a:lnTo>
                    <a:lnTo>
                      <a:pt x="6" y="49"/>
                    </a:lnTo>
                    <a:lnTo>
                      <a:pt x="9" y="49"/>
                    </a:lnTo>
                    <a:lnTo>
                      <a:pt x="9" y="49"/>
                    </a:lnTo>
                    <a:lnTo>
                      <a:pt x="13" y="49"/>
                    </a:lnTo>
                    <a:lnTo>
                      <a:pt x="18" y="52"/>
                    </a:lnTo>
                    <a:lnTo>
                      <a:pt x="19" y="55"/>
                    </a:lnTo>
                    <a:lnTo>
                      <a:pt x="21" y="60"/>
                    </a:lnTo>
                    <a:lnTo>
                      <a:pt x="21" y="60"/>
                    </a:lnTo>
                    <a:lnTo>
                      <a:pt x="19" y="65"/>
                    </a:lnTo>
                    <a:lnTo>
                      <a:pt x="18" y="68"/>
                    </a:lnTo>
                    <a:lnTo>
                      <a:pt x="29" y="88"/>
                    </a:lnTo>
                    <a:lnTo>
                      <a:pt x="29" y="88"/>
                    </a:lnTo>
                    <a:lnTo>
                      <a:pt x="53" y="78"/>
                    </a:lnTo>
                    <a:lnTo>
                      <a:pt x="79" y="70"/>
                    </a:lnTo>
                    <a:lnTo>
                      <a:pt x="105" y="65"/>
                    </a:lnTo>
                    <a:lnTo>
                      <a:pt x="132" y="63"/>
                    </a:lnTo>
                    <a:lnTo>
                      <a:pt x="132" y="63"/>
                    </a:lnTo>
                    <a:lnTo>
                      <a:pt x="146" y="63"/>
                    </a:lnTo>
                    <a:lnTo>
                      <a:pt x="161" y="65"/>
                    </a:lnTo>
                    <a:lnTo>
                      <a:pt x="176" y="68"/>
                    </a:lnTo>
                    <a:lnTo>
                      <a:pt x="190" y="72"/>
                    </a:lnTo>
                    <a:lnTo>
                      <a:pt x="205" y="76"/>
                    </a:lnTo>
                    <a:lnTo>
                      <a:pt x="219" y="81"/>
                    </a:lnTo>
                    <a:lnTo>
                      <a:pt x="233" y="88"/>
                    </a:lnTo>
                    <a:lnTo>
                      <a:pt x="246" y="94"/>
                    </a:lnTo>
                    <a:lnTo>
                      <a:pt x="259" y="103"/>
                    </a:lnTo>
                    <a:lnTo>
                      <a:pt x="270" y="111"/>
                    </a:lnTo>
                    <a:lnTo>
                      <a:pt x="283" y="120"/>
                    </a:lnTo>
                    <a:lnTo>
                      <a:pt x="293" y="132"/>
                    </a:lnTo>
                    <a:lnTo>
                      <a:pt x="304" y="143"/>
                    </a:lnTo>
                    <a:lnTo>
                      <a:pt x="314" y="155"/>
                    </a:lnTo>
                    <a:lnTo>
                      <a:pt x="322" y="168"/>
                    </a:lnTo>
                    <a:lnTo>
                      <a:pt x="330" y="182"/>
                    </a:lnTo>
                    <a:lnTo>
                      <a:pt x="330" y="182"/>
                    </a:lnTo>
                    <a:lnTo>
                      <a:pt x="340" y="202"/>
                    </a:lnTo>
                    <a:lnTo>
                      <a:pt x="348" y="223"/>
                    </a:lnTo>
                    <a:lnTo>
                      <a:pt x="353" y="246"/>
                    </a:lnTo>
                    <a:lnTo>
                      <a:pt x="356" y="267"/>
                    </a:lnTo>
                    <a:lnTo>
                      <a:pt x="358" y="288"/>
                    </a:lnTo>
                    <a:lnTo>
                      <a:pt x="356" y="309"/>
                    </a:lnTo>
                    <a:lnTo>
                      <a:pt x="353" y="331"/>
                    </a:lnTo>
                    <a:lnTo>
                      <a:pt x="348" y="352"/>
                    </a:lnTo>
                    <a:lnTo>
                      <a:pt x="342" y="373"/>
                    </a:lnTo>
                    <a:lnTo>
                      <a:pt x="334" y="392"/>
                    </a:lnTo>
                    <a:lnTo>
                      <a:pt x="322" y="410"/>
                    </a:lnTo>
                    <a:lnTo>
                      <a:pt x="311" y="428"/>
                    </a:lnTo>
                    <a:lnTo>
                      <a:pt x="296" y="445"/>
                    </a:lnTo>
                    <a:lnTo>
                      <a:pt x="280" y="459"/>
                    </a:lnTo>
                    <a:lnTo>
                      <a:pt x="262" y="474"/>
                    </a:lnTo>
                    <a:lnTo>
                      <a:pt x="244" y="485"/>
                    </a:lnTo>
                    <a:lnTo>
                      <a:pt x="273" y="542"/>
                    </a:lnTo>
                    <a:lnTo>
                      <a:pt x="273" y="542"/>
                    </a:lnTo>
                    <a:lnTo>
                      <a:pt x="299" y="526"/>
                    </a:lnTo>
                    <a:lnTo>
                      <a:pt x="322" y="508"/>
                    </a:lnTo>
                    <a:lnTo>
                      <a:pt x="342" y="489"/>
                    </a:lnTo>
                    <a:lnTo>
                      <a:pt x="361" y="467"/>
                    </a:lnTo>
                    <a:lnTo>
                      <a:pt x="377" y="445"/>
                    </a:lnTo>
                    <a:lnTo>
                      <a:pt x="391" y="420"/>
                    </a:lnTo>
                    <a:lnTo>
                      <a:pt x="402" y="394"/>
                    </a:lnTo>
                    <a:lnTo>
                      <a:pt x="412" y="368"/>
                    </a:lnTo>
                    <a:lnTo>
                      <a:pt x="418" y="342"/>
                    </a:lnTo>
                    <a:lnTo>
                      <a:pt x="421" y="314"/>
                    </a:lnTo>
                    <a:lnTo>
                      <a:pt x="423" y="287"/>
                    </a:lnTo>
                    <a:lnTo>
                      <a:pt x="421" y="257"/>
                    </a:lnTo>
                    <a:lnTo>
                      <a:pt x="417" y="230"/>
                    </a:lnTo>
                    <a:lnTo>
                      <a:pt x="410" y="202"/>
                    </a:lnTo>
                    <a:lnTo>
                      <a:pt x="400" y="174"/>
                    </a:lnTo>
                    <a:lnTo>
                      <a:pt x="387" y="148"/>
                    </a:lnTo>
                    <a:lnTo>
                      <a:pt x="387" y="148"/>
                    </a:lnTo>
                    <a:lnTo>
                      <a:pt x="371" y="120"/>
                    </a:lnTo>
                    <a:lnTo>
                      <a:pt x="351" y="94"/>
                    </a:lnTo>
                    <a:lnTo>
                      <a:pt x="329" y="73"/>
                    </a:lnTo>
                    <a:lnTo>
                      <a:pt x="306" y="52"/>
                    </a:lnTo>
                    <a:lnTo>
                      <a:pt x="306" y="52"/>
                    </a:lnTo>
                    <a:lnTo>
                      <a:pt x="286" y="41"/>
                    </a:lnTo>
                    <a:lnTo>
                      <a:pt x="267" y="31"/>
                    </a:lnTo>
                    <a:lnTo>
                      <a:pt x="247" y="21"/>
                    </a:lnTo>
                    <a:lnTo>
                      <a:pt x="226" y="15"/>
                    </a:lnTo>
                    <a:lnTo>
                      <a:pt x="205" y="8"/>
                    </a:lnTo>
                    <a:lnTo>
                      <a:pt x="182" y="3"/>
                    </a:lnTo>
                    <a:lnTo>
                      <a:pt x="161" y="2"/>
                    </a:lnTo>
                    <a:lnTo>
                      <a:pt x="138" y="0"/>
                    </a:lnTo>
                    <a:close/>
                  </a:path>
                </a:pathLst>
              </a:custGeom>
              <a:solidFill>
                <a:srgbClr val="D7BA99"/>
              </a:solidFill>
              <a:ln w="9525">
                <a:noFill/>
                <a:round/>
              </a:ln>
            </p:spPr>
            <p:txBody>
              <a:bodyPr vert="horz" wrap="square" lIns="91440" tIns="45720" rIns="91440" bIns="45720" numCol="1" anchor="t" anchorCtr="0" compatLnSpc="1"/>
              <a:lstStyle/>
              <a:p>
                <a:endParaRPr lang="en-US"/>
              </a:p>
            </p:txBody>
          </p:sp>
          <p:sp>
            <p:nvSpPr>
              <p:cNvPr id="226" name="Freeform 3612"/>
              <p:cNvSpPr/>
              <p:nvPr/>
            </p:nvSpPr>
            <p:spPr bwMode="auto">
              <a:xfrm>
                <a:off x="4784724" y="3910012"/>
                <a:ext cx="19050" cy="20638"/>
              </a:xfrm>
              <a:custGeom>
                <a:avLst/>
                <a:gdLst/>
                <a:ahLst/>
                <a:cxnLst>
                  <a:cxn ang="0">
                    <a:pos x="12" y="24"/>
                  </a:cxn>
                  <a:cxn ang="0">
                    <a:pos x="12" y="24"/>
                  </a:cxn>
                  <a:cxn ang="0">
                    <a:pos x="10" y="24"/>
                  </a:cxn>
                  <a:cxn ang="0">
                    <a:pos x="10" y="24"/>
                  </a:cxn>
                  <a:cxn ang="0">
                    <a:pos x="5" y="23"/>
                  </a:cxn>
                  <a:cxn ang="0">
                    <a:pos x="2" y="19"/>
                  </a:cxn>
                  <a:cxn ang="0">
                    <a:pos x="0" y="14"/>
                  </a:cxn>
                  <a:cxn ang="0">
                    <a:pos x="0" y="11"/>
                  </a:cxn>
                  <a:cxn ang="0">
                    <a:pos x="0" y="11"/>
                  </a:cxn>
                  <a:cxn ang="0">
                    <a:pos x="0" y="6"/>
                  </a:cxn>
                  <a:cxn ang="0">
                    <a:pos x="3" y="3"/>
                  </a:cxn>
                  <a:cxn ang="0">
                    <a:pos x="7" y="0"/>
                  </a:cxn>
                  <a:cxn ang="0">
                    <a:pos x="12" y="0"/>
                  </a:cxn>
                  <a:cxn ang="0">
                    <a:pos x="12" y="0"/>
                  </a:cxn>
                  <a:cxn ang="0">
                    <a:pos x="13" y="0"/>
                  </a:cxn>
                  <a:cxn ang="0">
                    <a:pos x="13" y="0"/>
                  </a:cxn>
                  <a:cxn ang="0">
                    <a:pos x="17" y="1"/>
                  </a:cxn>
                  <a:cxn ang="0">
                    <a:pos x="20" y="5"/>
                  </a:cxn>
                  <a:cxn ang="0">
                    <a:pos x="23" y="8"/>
                  </a:cxn>
                  <a:cxn ang="0">
                    <a:pos x="23" y="13"/>
                  </a:cxn>
                  <a:cxn ang="0">
                    <a:pos x="23" y="13"/>
                  </a:cxn>
                  <a:cxn ang="0">
                    <a:pos x="21" y="18"/>
                  </a:cxn>
                  <a:cxn ang="0">
                    <a:pos x="20" y="21"/>
                  </a:cxn>
                  <a:cxn ang="0">
                    <a:pos x="17" y="23"/>
                  </a:cxn>
                  <a:cxn ang="0">
                    <a:pos x="12" y="24"/>
                  </a:cxn>
                </a:cxnLst>
                <a:rect l="0" t="0" r="r" b="b"/>
                <a:pathLst>
                  <a:path w="23" h="24">
                    <a:moveTo>
                      <a:pt x="12" y="24"/>
                    </a:moveTo>
                    <a:lnTo>
                      <a:pt x="12" y="24"/>
                    </a:lnTo>
                    <a:lnTo>
                      <a:pt x="10" y="24"/>
                    </a:lnTo>
                    <a:lnTo>
                      <a:pt x="10" y="24"/>
                    </a:lnTo>
                    <a:lnTo>
                      <a:pt x="5" y="23"/>
                    </a:lnTo>
                    <a:lnTo>
                      <a:pt x="2" y="19"/>
                    </a:lnTo>
                    <a:lnTo>
                      <a:pt x="0" y="14"/>
                    </a:lnTo>
                    <a:lnTo>
                      <a:pt x="0" y="11"/>
                    </a:lnTo>
                    <a:lnTo>
                      <a:pt x="0" y="11"/>
                    </a:lnTo>
                    <a:lnTo>
                      <a:pt x="0" y="6"/>
                    </a:lnTo>
                    <a:lnTo>
                      <a:pt x="3" y="3"/>
                    </a:lnTo>
                    <a:lnTo>
                      <a:pt x="7" y="0"/>
                    </a:lnTo>
                    <a:lnTo>
                      <a:pt x="12" y="0"/>
                    </a:lnTo>
                    <a:lnTo>
                      <a:pt x="12" y="0"/>
                    </a:lnTo>
                    <a:lnTo>
                      <a:pt x="13" y="0"/>
                    </a:lnTo>
                    <a:lnTo>
                      <a:pt x="13" y="0"/>
                    </a:lnTo>
                    <a:lnTo>
                      <a:pt x="17" y="1"/>
                    </a:lnTo>
                    <a:lnTo>
                      <a:pt x="20" y="5"/>
                    </a:lnTo>
                    <a:lnTo>
                      <a:pt x="23" y="8"/>
                    </a:lnTo>
                    <a:lnTo>
                      <a:pt x="23" y="13"/>
                    </a:lnTo>
                    <a:lnTo>
                      <a:pt x="23" y="13"/>
                    </a:lnTo>
                    <a:lnTo>
                      <a:pt x="21" y="18"/>
                    </a:lnTo>
                    <a:lnTo>
                      <a:pt x="20" y="21"/>
                    </a:lnTo>
                    <a:lnTo>
                      <a:pt x="17" y="23"/>
                    </a:lnTo>
                    <a:lnTo>
                      <a:pt x="12" y="24"/>
                    </a:lnTo>
                  </a:path>
                </a:pathLst>
              </a:custGeom>
              <a:noFill/>
              <a:ln w="9525">
                <a:noFill/>
                <a:round/>
              </a:ln>
            </p:spPr>
            <p:txBody>
              <a:bodyPr vert="horz" wrap="square" lIns="91440" tIns="45720" rIns="91440" bIns="45720" numCol="1" anchor="t" anchorCtr="0" compatLnSpc="1"/>
              <a:lstStyle/>
              <a:p>
                <a:endParaRPr lang="en-US"/>
              </a:p>
            </p:txBody>
          </p:sp>
          <p:sp>
            <p:nvSpPr>
              <p:cNvPr id="227" name="Freeform 3613"/>
              <p:cNvSpPr/>
              <p:nvPr/>
            </p:nvSpPr>
            <p:spPr bwMode="auto">
              <a:xfrm>
                <a:off x="4803774" y="3895725"/>
                <a:ext cx="12700" cy="14288"/>
              </a:xfrm>
              <a:custGeom>
                <a:avLst/>
                <a:gdLst/>
                <a:ahLst/>
                <a:cxnLst>
                  <a:cxn ang="0">
                    <a:pos x="8" y="18"/>
                  </a:cxn>
                  <a:cxn ang="0">
                    <a:pos x="8" y="18"/>
                  </a:cxn>
                  <a:cxn ang="0">
                    <a:pos x="8" y="18"/>
                  </a:cxn>
                  <a:cxn ang="0">
                    <a:pos x="8" y="18"/>
                  </a:cxn>
                  <a:cxn ang="0">
                    <a:pos x="5" y="16"/>
                  </a:cxn>
                  <a:cxn ang="0">
                    <a:pos x="1" y="15"/>
                  </a:cxn>
                  <a:cxn ang="0">
                    <a:pos x="0" y="11"/>
                  </a:cxn>
                  <a:cxn ang="0">
                    <a:pos x="0" y="8"/>
                  </a:cxn>
                  <a:cxn ang="0">
                    <a:pos x="0" y="8"/>
                  </a:cxn>
                  <a:cxn ang="0">
                    <a:pos x="1" y="5"/>
                  </a:cxn>
                  <a:cxn ang="0">
                    <a:pos x="3" y="1"/>
                  </a:cxn>
                  <a:cxn ang="0">
                    <a:pos x="5" y="0"/>
                  </a:cxn>
                  <a:cxn ang="0">
                    <a:pos x="8" y="0"/>
                  </a:cxn>
                  <a:cxn ang="0">
                    <a:pos x="8" y="0"/>
                  </a:cxn>
                  <a:cxn ang="0">
                    <a:pos x="9" y="0"/>
                  </a:cxn>
                  <a:cxn ang="0">
                    <a:pos x="9" y="0"/>
                  </a:cxn>
                  <a:cxn ang="0">
                    <a:pos x="13" y="1"/>
                  </a:cxn>
                  <a:cxn ang="0">
                    <a:pos x="14" y="3"/>
                  </a:cxn>
                  <a:cxn ang="0">
                    <a:pos x="16" y="6"/>
                  </a:cxn>
                  <a:cxn ang="0">
                    <a:pos x="16" y="10"/>
                  </a:cxn>
                  <a:cxn ang="0">
                    <a:pos x="16" y="10"/>
                  </a:cxn>
                  <a:cxn ang="0">
                    <a:pos x="16" y="13"/>
                  </a:cxn>
                  <a:cxn ang="0">
                    <a:pos x="14" y="15"/>
                  </a:cxn>
                  <a:cxn ang="0">
                    <a:pos x="11" y="16"/>
                  </a:cxn>
                  <a:cxn ang="0">
                    <a:pos x="8" y="18"/>
                  </a:cxn>
                </a:cxnLst>
                <a:rect l="0" t="0" r="r" b="b"/>
                <a:pathLst>
                  <a:path w="16" h="18">
                    <a:moveTo>
                      <a:pt x="8" y="18"/>
                    </a:moveTo>
                    <a:lnTo>
                      <a:pt x="8" y="18"/>
                    </a:lnTo>
                    <a:lnTo>
                      <a:pt x="8" y="18"/>
                    </a:lnTo>
                    <a:lnTo>
                      <a:pt x="8" y="18"/>
                    </a:lnTo>
                    <a:lnTo>
                      <a:pt x="5" y="16"/>
                    </a:lnTo>
                    <a:lnTo>
                      <a:pt x="1" y="15"/>
                    </a:lnTo>
                    <a:lnTo>
                      <a:pt x="0" y="11"/>
                    </a:lnTo>
                    <a:lnTo>
                      <a:pt x="0" y="8"/>
                    </a:lnTo>
                    <a:lnTo>
                      <a:pt x="0" y="8"/>
                    </a:lnTo>
                    <a:lnTo>
                      <a:pt x="1" y="5"/>
                    </a:lnTo>
                    <a:lnTo>
                      <a:pt x="3" y="1"/>
                    </a:lnTo>
                    <a:lnTo>
                      <a:pt x="5" y="0"/>
                    </a:lnTo>
                    <a:lnTo>
                      <a:pt x="8" y="0"/>
                    </a:lnTo>
                    <a:lnTo>
                      <a:pt x="8" y="0"/>
                    </a:lnTo>
                    <a:lnTo>
                      <a:pt x="9" y="0"/>
                    </a:lnTo>
                    <a:lnTo>
                      <a:pt x="9" y="0"/>
                    </a:lnTo>
                    <a:lnTo>
                      <a:pt x="13" y="1"/>
                    </a:lnTo>
                    <a:lnTo>
                      <a:pt x="14" y="3"/>
                    </a:lnTo>
                    <a:lnTo>
                      <a:pt x="16" y="6"/>
                    </a:lnTo>
                    <a:lnTo>
                      <a:pt x="16" y="10"/>
                    </a:lnTo>
                    <a:lnTo>
                      <a:pt x="16" y="10"/>
                    </a:lnTo>
                    <a:lnTo>
                      <a:pt x="16" y="13"/>
                    </a:lnTo>
                    <a:lnTo>
                      <a:pt x="14" y="15"/>
                    </a:lnTo>
                    <a:lnTo>
                      <a:pt x="11" y="16"/>
                    </a:lnTo>
                    <a:lnTo>
                      <a:pt x="8" y="18"/>
                    </a:lnTo>
                  </a:path>
                </a:pathLst>
              </a:custGeom>
              <a:noFill/>
              <a:ln w="9525">
                <a:noFill/>
                <a:round/>
              </a:ln>
            </p:spPr>
            <p:txBody>
              <a:bodyPr vert="horz" wrap="square" lIns="91440" tIns="45720" rIns="91440" bIns="45720" numCol="1" anchor="t" anchorCtr="0" compatLnSpc="1"/>
              <a:lstStyle/>
              <a:p>
                <a:endParaRPr lang="en-US"/>
              </a:p>
            </p:txBody>
          </p:sp>
          <p:sp>
            <p:nvSpPr>
              <p:cNvPr id="228" name="Freeform 3614"/>
              <p:cNvSpPr/>
              <p:nvPr/>
            </p:nvSpPr>
            <p:spPr bwMode="auto">
              <a:xfrm>
                <a:off x="4824412" y="3889375"/>
                <a:ext cx="14288" cy="12700"/>
              </a:xfrm>
              <a:custGeom>
                <a:avLst/>
                <a:gdLst/>
                <a:ahLst/>
                <a:cxnLst>
                  <a:cxn ang="0">
                    <a:pos x="8" y="18"/>
                  </a:cxn>
                  <a:cxn ang="0">
                    <a:pos x="8" y="18"/>
                  </a:cxn>
                  <a:cxn ang="0">
                    <a:pos x="8" y="18"/>
                  </a:cxn>
                  <a:cxn ang="0">
                    <a:pos x="8" y="18"/>
                  </a:cxn>
                  <a:cxn ang="0">
                    <a:pos x="5" y="16"/>
                  </a:cxn>
                  <a:cxn ang="0">
                    <a:pos x="2" y="15"/>
                  </a:cxn>
                  <a:cxn ang="0">
                    <a:pos x="0" y="11"/>
                  </a:cxn>
                  <a:cxn ang="0">
                    <a:pos x="0" y="8"/>
                  </a:cxn>
                  <a:cxn ang="0">
                    <a:pos x="0" y="8"/>
                  </a:cxn>
                  <a:cxn ang="0">
                    <a:pos x="2" y="5"/>
                  </a:cxn>
                  <a:cxn ang="0">
                    <a:pos x="3" y="3"/>
                  </a:cxn>
                  <a:cxn ang="0">
                    <a:pos x="5" y="2"/>
                  </a:cxn>
                  <a:cxn ang="0">
                    <a:pos x="8" y="0"/>
                  </a:cxn>
                  <a:cxn ang="0">
                    <a:pos x="8" y="0"/>
                  </a:cxn>
                  <a:cxn ang="0">
                    <a:pos x="10" y="0"/>
                  </a:cxn>
                  <a:cxn ang="0">
                    <a:pos x="10" y="0"/>
                  </a:cxn>
                  <a:cxn ang="0">
                    <a:pos x="13" y="2"/>
                  </a:cxn>
                  <a:cxn ang="0">
                    <a:pos x="15" y="3"/>
                  </a:cxn>
                  <a:cxn ang="0">
                    <a:pos x="16" y="7"/>
                  </a:cxn>
                  <a:cxn ang="0">
                    <a:pos x="18" y="10"/>
                  </a:cxn>
                  <a:cxn ang="0">
                    <a:pos x="18" y="10"/>
                  </a:cxn>
                  <a:cxn ang="0">
                    <a:pos x="16" y="13"/>
                  </a:cxn>
                  <a:cxn ang="0">
                    <a:pos x="15" y="15"/>
                  </a:cxn>
                  <a:cxn ang="0">
                    <a:pos x="12" y="16"/>
                  </a:cxn>
                  <a:cxn ang="0">
                    <a:pos x="8" y="18"/>
                  </a:cxn>
                </a:cxnLst>
                <a:rect l="0" t="0" r="r" b="b"/>
                <a:pathLst>
                  <a:path w="18" h="18">
                    <a:moveTo>
                      <a:pt x="8" y="18"/>
                    </a:moveTo>
                    <a:lnTo>
                      <a:pt x="8" y="18"/>
                    </a:lnTo>
                    <a:lnTo>
                      <a:pt x="8" y="18"/>
                    </a:lnTo>
                    <a:lnTo>
                      <a:pt x="8" y="18"/>
                    </a:lnTo>
                    <a:lnTo>
                      <a:pt x="5" y="16"/>
                    </a:lnTo>
                    <a:lnTo>
                      <a:pt x="2" y="15"/>
                    </a:lnTo>
                    <a:lnTo>
                      <a:pt x="0" y="11"/>
                    </a:lnTo>
                    <a:lnTo>
                      <a:pt x="0" y="8"/>
                    </a:lnTo>
                    <a:lnTo>
                      <a:pt x="0" y="8"/>
                    </a:lnTo>
                    <a:lnTo>
                      <a:pt x="2" y="5"/>
                    </a:lnTo>
                    <a:lnTo>
                      <a:pt x="3" y="3"/>
                    </a:lnTo>
                    <a:lnTo>
                      <a:pt x="5" y="2"/>
                    </a:lnTo>
                    <a:lnTo>
                      <a:pt x="8" y="0"/>
                    </a:lnTo>
                    <a:lnTo>
                      <a:pt x="8" y="0"/>
                    </a:lnTo>
                    <a:lnTo>
                      <a:pt x="10" y="0"/>
                    </a:lnTo>
                    <a:lnTo>
                      <a:pt x="10" y="0"/>
                    </a:lnTo>
                    <a:lnTo>
                      <a:pt x="13" y="2"/>
                    </a:lnTo>
                    <a:lnTo>
                      <a:pt x="15" y="3"/>
                    </a:lnTo>
                    <a:lnTo>
                      <a:pt x="16" y="7"/>
                    </a:lnTo>
                    <a:lnTo>
                      <a:pt x="18" y="10"/>
                    </a:lnTo>
                    <a:lnTo>
                      <a:pt x="18" y="10"/>
                    </a:lnTo>
                    <a:lnTo>
                      <a:pt x="16" y="13"/>
                    </a:lnTo>
                    <a:lnTo>
                      <a:pt x="15" y="15"/>
                    </a:lnTo>
                    <a:lnTo>
                      <a:pt x="12" y="16"/>
                    </a:lnTo>
                    <a:lnTo>
                      <a:pt x="8" y="18"/>
                    </a:lnTo>
                  </a:path>
                </a:pathLst>
              </a:custGeom>
              <a:noFill/>
              <a:ln w="9525">
                <a:noFill/>
                <a:round/>
              </a:ln>
            </p:spPr>
            <p:txBody>
              <a:bodyPr vert="horz" wrap="square" lIns="91440" tIns="45720" rIns="91440" bIns="45720" numCol="1" anchor="t" anchorCtr="0" compatLnSpc="1"/>
              <a:lstStyle/>
              <a:p>
                <a:endParaRPr lang="en-US"/>
              </a:p>
            </p:txBody>
          </p:sp>
          <p:sp>
            <p:nvSpPr>
              <p:cNvPr id="229" name="Freeform 3615"/>
              <p:cNvSpPr/>
              <p:nvPr/>
            </p:nvSpPr>
            <p:spPr bwMode="auto">
              <a:xfrm>
                <a:off x="4830762" y="3868737"/>
                <a:ext cx="19050" cy="17463"/>
              </a:xfrm>
              <a:custGeom>
                <a:avLst/>
                <a:gdLst/>
                <a:ahLst/>
                <a:cxnLst>
                  <a:cxn ang="0">
                    <a:pos x="13" y="23"/>
                  </a:cxn>
                  <a:cxn ang="0">
                    <a:pos x="13" y="23"/>
                  </a:cxn>
                  <a:cxn ang="0">
                    <a:pos x="12" y="23"/>
                  </a:cxn>
                  <a:cxn ang="0">
                    <a:pos x="12" y="23"/>
                  </a:cxn>
                  <a:cxn ang="0">
                    <a:pos x="7" y="23"/>
                  </a:cxn>
                  <a:cxn ang="0">
                    <a:pos x="4" y="20"/>
                  </a:cxn>
                  <a:cxn ang="0">
                    <a:pos x="2" y="15"/>
                  </a:cxn>
                  <a:cxn ang="0">
                    <a:pos x="0" y="11"/>
                  </a:cxn>
                  <a:cxn ang="0">
                    <a:pos x="0" y="11"/>
                  </a:cxn>
                  <a:cxn ang="0">
                    <a:pos x="2" y="7"/>
                  </a:cxn>
                  <a:cxn ang="0">
                    <a:pos x="5" y="3"/>
                  </a:cxn>
                  <a:cxn ang="0">
                    <a:pos x="8" y="0"/>
                  </a:cxn>
                  <a:cxn ang="0">
                    <a:pos x="13" y="0"/>
                  </a:cxn>
                  <a:cxn ang="0">
                    <a:pos x="13" y="0"/>
                  </a:cxn>
                  <a:cxn ang="0">
                    <a:pos x="13" y="0"/>
                  </a:cxn>
                  <a:cxn ang="0">
                    <a:pos x="13" y="0"/>
                  </a:cxn>
                  <a:cxn ang="0">
                    <a:pos x="18" y="2"/>
                  </a:cxn>
                  <a:cxn ang="0">
                    <a:pos x="21" y="3"/>
                  </a:cxn>
                  <a:cxn ang="0">
                    <a:pos x="25" y="8"/>
                  </a:cxn>
                  <a:cxn ang="0">
                    <a:pos x="25" y="13"/>
                  </a:cxn>
                  <a:cxn ang="0">
                    <a:pos x="25" y="13"/>
                  </a:cxn>
                  <a:cxn ang="0">
                    <a:pos x="23" y="16"/>
                  </a:cxn>
                  <a:cxn ang="0">
                    <a:pos x="20" y="21"/>
                  </a:cxn>
                  <a:cxn ang="0">
                    <a:pos x="17" y="23"/>
                  </a:cxn>
                  <a:cxn ang="0">
                    <a:pos x="13" y="23"/>
                  </a:cxn>
                </a:cxnLst>
                <a:rect l="0" t="0" r="r" b="b"/>
                <a:pathLst>
                  <a:path w="25" h="23">
                    <a:moveTo>
                      <a:pt x="13" y="23"/>
                    </a:moveTo>
                    <a:lnTo>
                      <a:pt x="13" y="23"/>
                    </a:lnTo>
                    <a:lnTo>
                      <a:pt x="12" y="23"/>
                    </a:lnTo>
                    <a:lnTo>
                      <a:pt x="12" y="23"/>
                    </a:lnTo>
                    <a:lnTo>
                      <a:pt x="7" y="23"/>
                    </a:lnTo>
                    <a:lnTo>
                      <a:pt x="4" y="20"/>
                    </a:lnTo>
                    <a:lnTo>
                      <a:pt x="2" y="15"/>
                    </a:lnTo>
                    <a:lnTo>
                      <a:pt x="0" y="11"/>
                    </a:lnTo>
                    <a:lnTo>
                      <a:pt x="0" y="11"/>
                    </a:lnTo>
                    <a:lnTo>
                      <a:pt x="2" y="7"/>
                    </a:lnTo>
                    <a:lnTo>
                      <a:pt x="5" y="3"/>
                    </a:lnTo>
                    <a:lnTo>
                      <a:pt x="8" y="0"/>
                    </a:lnTo>
                    <a:lnTo>
                      <a:pt x="13" y="0"/>
                    </a:lnTo>
                    <a:lnTo>
                      <a:pt x="13" y="0"/>
                    </a:lnTo>
                    <a:lnTo>
                      <a:pt x="13" y="0"/>
                    </a:lnTo>
                    <a:lnTo>
                      <a:pt x="13" y="0"/>
                    </a:lnTo>
                    <a:lnTo>
                      <a:pt x="18" y="2"/>
                    </a:lnTo>
                    <a:lnTo>
                      <a:pt x="21" y="3"/>
                    </a:lnTo>
                    <a:lnTo>
                      <a:pt x="25" y="8"/>
                    </a:lnTo>
                    <a:lnTo>
                      <a:pt x="25" y="13"/>
                    </a:lnTo>
                    <a:lnTo>
                      <a:pt x="25" y="13"/>
                    </a:lnTo>
                    <a:lnTo>
                      <a:pt x="23" y="16"/>
                    </a:lnTo>
                    <a:lnTo>
                      <a:pt x="20" y="21"/>
                    </a:lnTo>
                    <a:lnTo>
                      <a:pt x="17" y="23"/>
                    </a:lnTo>
                    <a:lnTo>
                      <a:pt x="13" y="23"/>
                    </a:lnTo>
                  </a:path>
                </a:pathLst>
              </a:custGeom>
              <a:noFill/>
              <a:ln w="9525">
                <a:noFill/>
                <a:round/>
              </a:ln>
            </p:spPr>
            <p:txBody>
              <a:bodyPr vert="horz" wrap="square" lIns="91440" tIns="45720" rIns="91440" bIns="45720" numCol="1" anchor="t" anchorCtr="0" compatLnSpc="1"/>
              <a:lstStyle/>
              <a:p>
                <a:endParaRPr lang="en-US"/>
              </a:p>
            </p:txBody>
          </p:sp>
          <p:sp>
            <p:nvSpPr>
              <p:cNvPr id="230" name="Freeform 3616"/>
              <p:cNvSpPr/>
              <p:nvPr/>
            </p:nvSpPr>
            <p:spPr bwMode="auto">
              <a:xfrm>
                <a:off x="4841874" y="3848100"/>
                <a:ext cx="12700" cy="12700"/>
              </a:xfrm>
              <a:custGeom>
                <a:avLst/>
                <a:gdLst/>
                <a:ahLst/>
                <a:cxnLst>
                  <a:cxn ang="0">
                    <a:pos x="8" y="16"/>
                  </a:cxn>
                  <a:cxn ang="0">
                    <a:pos x="8" y="16"/>
                  </a:cxn>
                  <a:cxn ang="0">
                    <a:pos x="8" y="16"/>
                  </a:cxn>
                  <a:cxn ang="0">
                    <a:pos x="8" y="16"/>
                  </a:cxn>
                  <a:cxn ang="0">
                    <a:pos x="5" y="16"/>
                  </a:cxn>
                  <a:cxn ang="0">
                    <a:pos x="2" y="13"/>
                  </a:cxn>
                  <a:cxn ang="0">
                    <a:pos x="0" y="11"/>
                  </a:cxn>
                  <a:cxn ang="0">
                    <a:pos x="0" y="8"/>
                  </a:cxn>
                  <a:cxn ang="0">
                    <a:pos x="0" y="8"/>
                  </a:cxn>
                  <a:cxn ang="0">
                    <a:pos x="0" y="4"/>
                  </a:cxn>
                  <a:cxn ang="0">
                    <a:pos x="3" y="1"/>
                  </a:cxn>
                  <a:cxn ang="0">
                    <a:pos x="5" y="0"/>
                  </a:cxn>
                  <a:cxn ang="0">
                    <a:pos x="8" y="0"/>
                  </a:cxn>
                  <a:cxn ang="0">
                    <a:pos x="8" y="0"/>
                  </a:cxn>
                  <a:cxn ang="0">
                    <a:pos x="10" y="0"/>
                  </a:cxn>
                  <a:cxn ang="0">
                    <a:pos x="10" y="0"/>
                  </a:cxn>
                  <a:cxn ang="0">
                    <a:pos x="13" y="0"/>
                  </a:cxn>
                  <a:cxn ang="0">
                    <a:pos x="15" y="3"/>
                  </a:cxn>
                  <a:cxn ang="0">
                    <a:pos x="16" y="4"/>
                  </a:cxn>
                  <a:cxn ang="0">
                    <a:pos x="16" y="8"/>
                  </a:cxn>
                  <a:cxn ang="0">
                    <a:pos x="16" y="8"/>
                  </a:cxn>
                  <a:cxn ang="0">
                    <a:pos x="16" y="11"/>
                  </a:cxn>
                  <a:cxn ang="0">
                    <a:pos x="15" y="14"/>
                  </a:cxn>
                  <a:cxn ang="0">
                    <a:pos x="11" y="16"/>
                  </a:cxn>
                  <a:cxn ang="0">
                    <a:pos x="8" y="16"/>
                  </a:cxn>
                </a:cxnLst>
                <a:rect l="0" t="0" r="r" b="b"/>
                <a:pathLst>
                  <a:path w="16" h="16">
                    <a:moveTo>
                      <a:pt x="8" y="16"/>
                    </a:moveTo>
                    <a:lnTo>
                      <a:pt x="8" y="16"/>
                    </a:lnTo>
                    <a:lnTo>
                      <a:pt x="8" y="16"/>
                    </a:lnTo>
                    <a:lnTo>
                      <a:pt x="8" y="16"/>
                    </a:lnTo>
                    <a:lnTo>
                      <a:pt x="5" y="16"/>
                    </a:lnTo>
                    <a:lnTo>
                      <a:pt x="2" y="13"/>
                    </a:lnTo>
                    <a:lnTo>
                      <a:pt x="0" y="11"/>
                    </a:lnTo>
                    <a:lnTo>
                      <a:pt x="0" y="8"/>
                    </a:lnTo>
                    <a:lnTo>
                      <a:pt x="0" y="8"/>
                    </a:lnTo>
                    <a:lnTo>
                      <a:pt x="0" y="4"/>
                    </a:lnTo>
                    <a:lnTo>
                      <a:pt x="3" y="1"/>
                    </a:lnTo>
                    <a:lnTo>
                      <a:pt x="5" y="0"/>
                    </a:lnTo>
                    <a:lnTo>
                      <a:pt x="8" y="0"/>
                    </a:lnTo>
                    <a:lnTo>
                      <a:pt x="8" y="0"/>
                    </a:lnTo>
                    <a:lnTo>
                      <a:pt x="10" y="0"/>
                    </a:lnTo>
                    <a:lnTo>
                      <a:pt x="10" y="0"/>
                    </a:lnTo>
                    <a:lnTo>
                      <a:pt x="13" y="0"/>
                    </a:lnTo>
                    <a:lnTo>
                      <a:pt x="15" y="3"/>
                    </a:lnTo>
                    <a:lnTo>
                      <a:pt x="16" y="4"/>
                    </a:lnTo>
                    <a:lnTo>
                      <a:pt x="16" y="8"/>
                    </a:lnTo>
                    <a:lnTo>
                      <a:pt x="16" y="8"/>
                    </a:lnTo>
                    <a:lnTo>
                      <a:pt x="16" y="11"/>
                    </a:lnTo>
                    <a:lnTo>
                      <a:pt x="15" y="14"/>
                    </a:lnTo>
                    <a:lnTo>
                      <a:pt x="11" y="16"/>
                    </a:lnTo>
                    <a:lnTo>
                      <a:pt x="8" y="16"/>
                    </a:lnTo>
                  </a:path>
                </a:pathLst>
              </a:custGeom>
              <a:noFill/>
              <a:ln w="9525">
                <a:noFill/>
                <a:round/>
              </a:ln>
            </p:spPr>
            <p:txBody>
              <a:bodyPr vert="horz" wrap="square" lIns="91440" tIns="45720" rIns="91440" bIns="45720" numCol="1" anchor="t" anchorCtr="0" compatLnSpc="1"/>
              <a:lstStyle/>
              <a:p>
                <a:endParaRPr lang="en-US"/>
              </a:p>
            </p:txBody>
          </p:sp>
          <p:sp>
            <p:nvSpPr>
              <p:cNvPr id="231" name="Freeform 3617"/>
              <p:cNvSpPr/>
              <p:nvPr/>
            </p:nvSpPr>
            <p:spPr bwMode="auto">
              <a:xfrm>
                <a:off x="4846637" y="3817937"/>
                <a:ext cx="19050" cy="19050"/>
              </a:xfrm>
              <a:custGeom>
                <a:avLst/>
                <a:gdLst/>
                <a:ahLst/>
                <a:cxnLst>
                  <a:cxn ang="0">
                    <a:pos x="12" y="24"/>
                  </a:cxn>
                  <a:cxn ang="0">
                    <a:pos x="12" y="24"/>
                  </a:cxn>
                  <a:cxn ang="0">
                    <a:pos x="5" y="22"/>
                  </a:cxn>
                  <a:cxn ang="0">
                    <a:pos x="2" y="17"/>
                  </a:cxn>
                  <a:cxn ang="0">
                    <a:pos x="2" y="17"/>
                  </a:cxn>
                  <a:cxn ang="0">
                    <a:pos x="0" y="13"/>
                  </a:cxn>
                  <a:cxn ang="0">
                    <a:pos x="0" y="9"/>
                  </a:cxn>
                  <a:cxn ang="0">
                    <a:pos x="2" y="4"/>
                  </a:cxn>
                  <a:cxn ang="0">
                    <a:pos x="7" y="1"/>
                  </a:cxn>
                  <a:cxn ang="0">
                    <a:pos x="7" y="1"/>
                  </a:cxn>
                  <a:cxn ang="0">
                    <a:pos x="12" y="0"/>
                  </a:cxn>
                  <a:cxn ang="0">
                    <a:pos x="12" y="0"/>
                  </a:cxn>
                  <a:cxn ang="0">
                    <a:pos x="18" y="1"/>
                  </a:cxn>
                  <a:cxn ang="0">
                    <a:pos x="23" y="6"/>
                  </a:cxn>
                  <a:cxn ang="0">
                    <a:pos x="23" y="6"/>
                  </a:cxn>
                  <a:cxn ang="0">
                    <a:pos x="23" y="11"/>
                  </a:cxn>
                  <a:cxn ang="0">
                    <a:pos x="23" y="16"/>
                  </a:cxn>
                  <a:cxn ang="0">
                    <a:pos x="22" y="19"/>
                  </a:cxn>
                  <a:cxn ang="0">
                    <a:pos x="18" y="22"/>
                  </a:cxn>
                  <a:cxn ang="0">
                    <a:pos x="18" y="22"/>
                  </a:cxn>
                  <a:cxn ang="0">
                    <a:pos x="12" y="24"/>
                  </a:cxn>
                </a:cxnLst>
                <a:rect l="0" t="0" r="r" b="b"/>
                <a:pathLst>
                  <a:path w="23" h="24">
                    <a:moveTo>
                      <a:pt x="12" y="24"/>
                    </a:moveTo>
                    <a:lnTo>
                      <a:pt x="12" y="24"/>
                    </a:lnTo>
                    <a:lnTo>
                      <a:pt x="5" y="22"/>
                    </a:lnTo>
                    <a:lnTo>
                      <a:pt x="2" y="17"/>
                    </a:lnTo>
                    <a:lnTo>
                      <a:pt x="2" y="17"/>
                    </a:lnTo>
                    <a:lnTo>
                      <a:pt x="0" y="13"/>
                    </a:lnTo>
                    <a:lnTo>
                      <a:pt x="0" y="9"/>
                    </a:lnTo>
                    <a:lnTo>
                      <a:pt x="2" y="4"/>
                    </a:lnTo>
                    <a:lnTo>
                      <a:pt x="7" y="1"/>
                    </a:lnTo>
                    <a:lnTo>
                      <a:pt x="7" y="1"/>
                    </a:lnTo>
                    <a:lnTo>
                      <a:pt x="12" y="0"/>
                    </a:lnTo>
                    <a:lnTo>
                      <a:pt x="12" y="0"/>
                    </a:lnTo>
                    <a:lnTo>
                      <a:pt x="18" y="1"/>
                    </a:lnTo>
                    <a:lnTo>
                      <a:pt x="23" y="6"/>
                    </a:lnTo>
                    <a:lnTo>
                      <a:pt x="23" y="6"/>
                    </a:lnTo>
                    <a:lnTo>
                      <a:pt x="23" y="11"/>
                    </a:lnTo>
                    <a:lnTo>
                      <a:pt x="23" y="16"/>
                    </a:lnTo>
                    <a:lnTo>
                      <a:pt x="22" y="19"/>
                    </a:lnTo>
                    <a:lnTo>
                      <a:pt x="18" y="22"/>
                    </a:lnTo>
                    <a:lnTo>
                      <a:pt x="18" y="22"/>
                    </a:lnTo>
                    <a:lnTo>
                      <a:pt x="12" y="24"/>
                    </a:lnTo>
                  </a:path>
                </a:pathLst>
              </a:custGeom>
              <a:noFill/>
              <a:ln w="9525">
                <a:noFill/>
                <a:round/>
              </a:ln>
            </p:spPr>
            <p:txBody>
              <a:bodyPr vert="horz" wrap="square" lIns="91440" tIns="45720" rIns="91440" bIns="45720" numCol="1" anchor="t" anchorCtr="0" compatLnSpc="1"/>
              <a:lstStyle/>
              <a:p>
                <a:endParaRPr lang="en-US"/>
              </a:p>
            </p:txBody>
          </p:sp>
          <p:sp>
            <p:nvSpPr>
              <p:cNvPr id="232" name="Freeform 3618"/>
              <p:cNvSpPr/>
              <p:nvPr/>
            </p:nvSpPr>
            <p:spPr bwMode="auto">
              <a:xfrm>
                <a:off x="4854574" y="3797300"/>
                <a:ext cx="12700" cy="14288"/>
              </a:xfrm>
              <a:custGeom>
                <a:avLst/>
                <a:gdLst/>
                <a:ahLst/>
                <a:cxnLst>
                  <a:cxn ang="0">
                    <a:pos x="8" y="18"/>
                  </a:cxn>
                  <a:cxn ang="0">
                    <a:pos x="8" y="18"/>
                  </a:cxn>
                  <a:cxn ang="0">
                    <a:pos x="5" y="17"/>
                  </a:cxn>
                  <a:cxn ang="0">
                    <a:pos x="2" y="13"/>
                  </a:cxn>
                  <a:cxn ang="0">
                    <a:pos x="2" y="13"/>
                  </a:cxn>
                  <a:cxn ang="0">
                    <a:pos x="0" y="10"/>
                  </a:cxn>
                  <a:cxn ang="0">
                    <a:pos x="0" y="7"/>
                  </a:cxn>
                  <a:cxn ang="0">
                    <a:pos x="2" y="4"/>
                  </a:cxn>
                  <a:cxn ang="0">
                    <a:pos x="5" y="2"/>
                  </a:cxn>
                  <a:cxn ang="0">
                    <a:pos x="5" y="2"/>
                  </a:cxn>
                  <a:cxn ang="0">
                    <a:pos x="8" y="0"/>
                  </a:cxn>
                  <a:cxn ang="0">
                    <a:pos x="8" y="0"/>
                  </a:cxn>
                  <a:cxn ang="0">
                    <a:pos x="13" y="2"/>
                  </a:cxn>
                  <a:cxn ang="0">
                    <a:pos x="16" y="5"/>
                  </a:cxn>
                  <a:cxn ang="0">
                    <a:pos x="16" y="5"/>
                  </a:cxn>
                  <a:cxn ang="0">
                    <a:pos x="16" y="9"/>
                  </a:cxn>
                  <a:cxn ang="0">
                    <a:pos x="16" y="12"/>
                  </a:cxn>
                  <a:cxn ang="0">
                    <a:pos x="15" y="15"/>
                  </a:cxn>
                  <a:cxn ang="0">
                    <a:pos x="13" y="17"/>
                  </a:cxn>
                  <a:cxn ang="0">
                    <a:pos x="13" y="17"/>
                  </a:cxn>
                  <a:cxn ang="0">
                    <a:pos x="8" y="18"/>
                  </a:cxn>
                </a:cxnLst>
                <a:rect l="0" t="0" r="r" b="b"/>
                <a:pathLst>
                  <a:path w="16" h="18">
                    <a:moveTo>
                      <a:pt x="8" y="18"/>
                    </a:moveTo>
                    <a:lnTo>
                      <a:pt x="8" y="18"/>
                    </a:lnTo>
                    <a:lnTo>
                      <a:pt x="5" y="17"/>
                    </a:lnTo>
                    <a:lnTo>
                      <a:pt x="2" y="13"/>
                    </a:lnTo>
                    <a:lnTo>
                      <a:pt x="2" y="13"/>
                    </a:lnTo>
                    <a:lnTo>
                      <a:pt x="0" y="10"/>
                    </a:lnTo>
                    <a:lnTo>
                      <a:pt x="0" y="7"/>
                    </a:lnTo>
                    <a:lnTo>
                      <a:pt x="2" y="4"/>
                    </a:lnTo>
                    <a:lnTo>
                      <a:pt x="5" y="2"/>
                    </a:lnTo>
                    <a:lnTo>
                      <a:pt x="5" y="2"/>
                    </a:lnTo>
                    <a:lnTo>
                      <a:pt x="8" y="0"/>
                    </a:lnTo>
                    <a:lnTo>
                      <a:pt x="8" y="0"/>
                    </a:lnTo>
                    <a:lnTo>
                      <a:pt x="13" y="2"/>
                    </a:lnTo>
                    <a:lnTo>
                      <a:pt x="16" y="5"/>
                    </a:lnTo>
                    <a:lnTo>
                      <a:pt x="16" y="5"/>
                    </a:lnTo>
                    <a:lnTo>
                      <a:pt x="16" y="9"/>
                    </a:lnTo>
                    <a:lnTo>
                      <a:pt x="16" y="12"/>
                    </a:lnTo>
                    <a:lnTo>
                      <a:pt x="15" y="15"/>
                    </a:lnTo>
                    <a:lnTo>
                      <a:pt x="13" y="17"/>
                    </a:lnTo>
                    <a:lnTo>
                      <a:pt x="13" y="17"/>
                    </a:lnTo>
                    <a:lnTo>
                      <a:pt x="8" y="18"/>
                    </a:lnTo>
                  </a:path>
                </a:pathLst>
              </a:custGeom>
              <a:noFill/>
              <a:ln w="9525">
                <a:noFill/>
                <a:round/>
              </a:ln>
            </p:spPr>
            <p:txBody>
              <a:bodyPr vert="horz" wrap="square" lIns="91440" tIns="45720" rIns="91440" bIns="45720" numCol="1" anchor="t" anchorCtr="0" compatLnSpc="1"/>
              <a:lstStyle/>
              <a:p>
                <a:endParaRPr lang="en-US"/>
              </a:p>
            </p:txBody>
          </p:sp>
          <p:sp>
            <p:nvSpPr>
              <p:cNvPr id="233" name="Freeform 3619"/>
              <p:cNvSpPr/>
              <p:nvPr/>
            </p:nvSpPr>
            <p:spPr bwMode="auto">
              <a:xfrm>
                <a:off x="4865687" y="3779837"/>
                <a:ext cx="14288" cy="12700"/>
              </a:xfrm>
              <a:custGeom>
                <a:avLst/>
                <a:gdLst/>
                <a:ahLst/>
                <a:cxnLst>
                  <a:cxn ang="0">
                    <a:pos x="8" y="17"/>
                  </a:cxn>
                  <a:cxn ang="0">
                    <a:pos x="8" y="17"/>
                  </a:cxn>
                  <a:cxn ang="0">
                    <a:pos x="5" y="17"/>
                  </a:cxn>
                  <a:cxn ang="0">
                    <a:pos x="1" y="13"/>
                  </a:cxn>
                  <a:cxn ang="0">
                    <a:pos x="1" y="13"/>
                  </a:cxn>
                  <a:cxn ang="0">
                    <a:pos x="0" y="10"/>
                  </a:cxn>
                  <a:cxn ang="0">
                    <a:pos x="0" y="7"/>
                  </a:cxn>
                  <a:cxn ang="0">
                    <a:pos x="1" y="4"/>
                  </a:cxn>
                  <a:cxn ang="0">
                    <a:pos x="5" y="2"/>
                  </a:cxn>
                  <a:cxn ang="0">
                    <a:pos x="5" y="2"/>
                  </a:cxn>
                  <a:cxn ang="0">
                    <a:pos x="8" y="0"/>
                  </a:cxn>
                  <a:cxn ang="0">
                    <a:pos x="8" y="0"/>
                  </a:cxn>
                  <a:cxn ang="0">
                    <a:pos x="13" y="2"/>
                  </a:cxn>
                  <a:cxn ang="0">
                    <a:pos x="16" y="5"/>
                  </a:cxn>
                  <a:cxn ang="0">
                    <a:pos x="16" y="5"/>
                  </a:cxn>
                  <a:cxn ang="0">
                    <a:pos x="18" y="8"/>
                  </a:cxn>
                  <a:cxn ang="0">
                    <a:pos x="16" y="12"/>
                  </a:cxn>
                  <a:cxn ang="0">
                    <a:pos x="16" y="13"/>
                  </a:cxn>
                  <a:cxn ang="0">
                    <a:pos x="13" y="17"/>
                  </a:cxn>
                  <a:cxn ang="0">
                    <a:pos x="13" y="17"/>
                  </a:cxn>
                  <a:cxn ang="0">
                    <a:pos x="8" y="17"/>
                  </a:cxn>
                </a:cxnLst>
                <a:rect l="0" t="0" r="r" b="b"/>
                <a:pathLst>
                  <a:path w="18" h="17">
                    <a:moveTo>
                      <a:pt x="8" y="17"/>
                    </a:moveTo>
                    <a:lnTo>
                      <a:pt x="8" y="17"/>
                    </a:lnTo>
                    <a:lnTo>
                      <a:pt x="5" y="17"/>
                    </a:lnTo>
                    <a:lnTo>
                      <a:pt x="1" y="13"/>
                    </a:lnTo>
                    <a:lnTo>
                      <a:pt x="1" y="13"/>
                    </a:lnTo>
                    <a:lnTo>
                      <a:pt x="0" y="10"/>
                    </a:lnTo>
                    <a:lnTo>
                      <a:pt x="0" y="7"/>
                    </a:lnTo>
                    <a:lnTo>
                      <a:pt x="1" y="4"/>
                    </a:lnTo>
                    <a:lnTo>
                      <a:pt x="5" y="2"/>
                    </a:lnTo>
                    <a:lnTo>
                      <a:pt x="5" y="2"/>
                    </a:lnTo>
                    <a:lnTo>
                      <a:pt x="8" y="0"/>
                    </a:lnTo>
                    <a:lnTo>
                      <a:pt x="8" y="0"/>
                    </a:lnTo>
                    <a:lnTo>
                      <a:pt x="13" y="2"/>
                    </a:lnTo>
                    <a:lnTo>
                      <a:pt x="16" y="5"/>
                    </a:lnTo>
                    <a:lnTo>
                      <a:pt x="16" y="5"/>
                    </a:lnTo>
                    <a:lnTo>
                      <a:pt x="18" y="8"/>
                    </a:lnTo>
                    <a:lnTo>
                      <a:pt x="16" y="12"/>
                    </a:lnTo>
                    <a:lnTo>
                      <a:pt x="16" y="13"/>
                    </a:lnTo>
                    <a:lnTo>
                      <a:pt x="13" y="17"/>
                    </a:lnTo>
                    <a:lnTo>
                      <a:pt x="13" y="17"/>
                    </a:lnTo>
                    <a:lnTo>
                      <a:pt x="8" y="17"/>
                    </a:lnTo>
                  </a:path>
                </a:pathLst>
              </a:custGeom>
              <a:noFill/>
              <a:ln w="9525">
                <a:noFill/>
                <a:round/>
              </a:ln>
            </p:spPr>
            <p:txBody>
              <a:bodyPr vert="horz" wrap="square" lIns="91440" tIns="45720" rIns="91440" bIns="45720" numCol="1" anchor="t" anchorCtr="0" compatLnSpc="1"/>
              <a:lstStyle/>
              <a:p>
                <a:endParaRPr lang="en-US"/>
              </a:p>
            </p:txBody>
          </p:sp>
          <p:sp>
            <p:nvSpPr>
              <p:cNvPr id="234" name="Freeform 3620"/>
              <p:cNvSpPr/>
              <p:nvPr/>
            </p:nvSpPr>
            <p:spPr bwMode="auto">
              <a:xfrm>
                <a:off x="4860924" y="3756025"/>
                <a:ext cx="19050" cy="20638"/>
              </a:xfrm>
              <a:custGeom>
                <a:avLst/>
                <a:gdLst/>
                <a:ahLst/>
                <a:cxnLst>
                  <a:cxn ang="0">
                    <a:pos x="13" y="24"/>
                  </a:cxn>
                  <a:cxn ang="0">
                    <a:pos x="13" y="24"/>
                  </a:cxn>
                  <a:cxn ang="0">
                    <a:pos x="7" y="23"/>
                  </a:cxn>
                  <a:cxn ang="0">
                    <a:pos x="2" y="18"/>
                  </a:cxn>
                  <a:cxn ang="0">
                    <a:pos x="2" y="18"/>
                  </a:cxn>
                  <a:cxn ang="0">
                    <a:pos x="0" y="13"/>
                  </a:cxn>
                  <a:cxn ang="0">
                    <a:pos x="2" y="8"/>
                  </a:cxn>
                  <a:cxn ang="0">
                    <a:pos x="4" y="5"/>
                  </a:cxn>
                  <a:cxn ang="0">
                    <a:pos x="7" y="2"/>
                  </a:cxn>
                  <a:cxn ang="0">
                    <a:pos x="7" y="2"/>
                  </a:cxn>
                  <a:cxn ang="0">
                    <a:pos x="13" y="0"/>
                  </a:cxn>
                  <a:cxn ang="0">
                    <a:pos x="13" y="0"/>
                  </a:cxn>
                  <a:cxn ang="0">
                    <a:pos x="18" y="2"/>
                  </a:cxn>
                  <a:cxn ang="0">
                    <a:pos x="23" y="6"/>
                  </a:cxn>
                  <a:cxn ang="0">
                    <a:pos x="23" y="6"/>
                  </a:cxn>
                  <a:cxn ang="0">
                    <a:pos x="25" y="11"/>
                  </a:cxn>
                  <a:cxn ang="0">
                    <a:pos x="25" y="15"/>
                  </a:cxn>
                  <a:cxn ang="0">
                    <a:pos x="22" y="20"/>
                  </a:cxn>
                  <a:cxn ang="0">
                    <a:pos x="18" y="23"/>
                  </a:cxn>
                  <a:cxn ang="0">
                    <a:pos x="18" y="23"/>
                  </a:cxn>
                  <a:cxn ang="0">
                    <a:pos x="13" y="24"/>
                  </a:cxn>
                </a:cxnLst>
                <a:rect l="0" t="0" r="r" b="b"/>
                <a:pathLst>
                  <a:path w="25" h="24">
                    <a:moveTo>
                      <a:pt x="13" y="24"/>
                    </a:moveTo>
                    <a:lnTo>
                      <a:pt x="13" y="24"/>
                    </a:lnTo>
                    <a:lnTo>
                      <a:pt x="7" y="23"/>
                    </a:lnTo>
                    <a:lnTo>
                      <a:pt x="2" y="18"/>
                    </a:lnTo>
                    <a:lnTo>
                      <a:pt x="2" y="18"/>
                    </a:lnTo>
                    <a:lnTo>
                      <a:pt x="0" y="13"/>
                    </a:lnTo>
                    <a:lnTo>
                      <a:pt x="2" y="8"/>
                    </a:lnTo>
                    <a:lnTo>
                      <a:pt x="4" y="5"/>
                    </a:lnTo>
                    <a:lnTo>
                      <a:pt x="7" y="2"/>
                    </a:lnTo>
                    <a:lnTo>
                      <a:pt x="7" y="2"/>
                    </a:lnTo>
                    <a:lnTo>
                      <a:pt x="13" y="0"/>
                    </a:lnTo>
                    <a:lnTo>
                      <a:pt x="13" y="0"/>
                    </a:lnTo>
                    <a:lnTo>
                      <a:pt x="18" y="2"/>
                    </a:lnTo>
                    <a:lnTo>
                      <a:pt x="23" y="6"/>
                    </a:lnTo>
                    <a:lnTo>
                      <a:pt x="23" y="6"/>
                    </a:lnTo>
                    <a:lnTo>
                      <a:pt x="25" y="11"/>
                    </a:lnTo>
                    <a:lnTo>
                      <a:pt x="25" y="15"/>
                    </a:lnTo>
                    <a:lnTo>
                      <a:pt x="22" y="20"/>
                    </a:lnTo>
                    <a:lnTo>
                      <a:pt x="18" y="23"/>
                    </a:lnTo>
                    <a:lnTo>
                      <a:pt x="18" y="23"/>
                    </a:lnTo>
                    <a:lnTo>
                      <a:pt x="13" y="24"/>
                    </a:lnTo>
                  </a:path>
                </a:pathLst>
              </a:custGeom>
              <a:noFill/>
              <a:ln w="9525">
                <a:noFill/>
                <a:round/>
              </a:ln>
            </p:spPr>
            <p:txBody>
              <a:bodyPr vert="horz" wrap="square" lIns="91440" tIns="45720" rIns="91440" bIns="45720" numCol="1" anchor="t" anchorCtr="0" compatLnSpc="1"/>
              <a:lstStyle/>
              <a:p>
                <a:endParaRPr lang="en-US"/>
              </a:p>
            </p:txBody>
          </p:sp>
          <p:sp>
            <p:nvSpPr>
              <p:cNvPr id="235" name="Freeform 3621"/>
              <p:cNvSpPr/>
              <p:nvPr/>
            </p:nvSpPr>
            <p:spPr bwMode="auto">
              <a:xfrm>
                <a:off x="4859337" y="3735387"/>
                <a:ext cx="12700" cy="14288"/>
              </a:xfrm>
              <a:custGeom>
                <a:avLst/>
                <a:gdLst/>
                <a:ahLst/>
                <a:cxnLst>
                  <a:cxn ang="0">
                    <a:pos x="10" y="18"/>
                  </a:cxn>
                  <a:cxn ang="0">
                    <a:pos x="10" y="18"/>
                  </a:cxn>
                  <a:cxn ang="0">
                    <a:pos x="5" y="16"/>
                  </a:cxn>
                  <a:cxn ang="0">
                    <a:pos x="2" y="13"/>
                  </a:cxn>
                  <a:cxn ang="0">
                    <a:pos x="2" y="13"/>
                  </a:cxn>
                  <a:cxn ang="0">
                    <a:pos x="0" y="10"/>
                  </a:cxn>
                  <a:cxn ang="0">
                    <a:pos x="2" y="6"/>
                  </a:cxn>
                  <a:cxn ang="0">
                    <a:pos x="2" y="3"/>
                  </a:cxn>
                  <a:cxn ang="0">
                    <a:pos x="5" y="2"/>
                  </a:cxn>
                  <a:cxn ang="0">
                    <a:pos x="5" y="2"/>
                  </a:cxn>
                  <a:cxn ang="0">
                    <a:pos x="10" y="0"/>
                  </a:cxn>
                  <a:cxn ang="0">
                    <a:pos x="10" y="0"/>
                  </a:cxn>
                  <a:cxn ang="0">
                    <a:pos x="13" y="2"/>
                  </a:cxn>
                  <a:cxn ang="0">
                    <a:pos x="16" y="5"/>
                  </a:cxn>
                  <a:cxn ang="0">
                    <a:pos x="16" y="5"/>
                  </a:cxn>
                  <a:cxn ang="0">
                    <a:pos x="18" y="8"/>
                  </a:cxn>
                  <a:cxn ang="0">
                    <a:pos x="18" y="11"/>
                  </a:cxn>
                  <a:cxn ang="0">
                    <a:pos x="16" y="15"/>
                  </a:cxn>
                  <a:cxn ang="0">
                    <a:pos x="13" y="16"/>
                  </a:cxn>
                  <a:cxn ang="0">
                    <a:pos x="13" y="16"/>
                  </a:cxn>
                  <a:cxn ang="0">
                    <a:pos x="10" y="18"/>
                  </a:cxn>
                </a:cxnLst>
                <a:rect l="0" t="0" r="r" b="b"/>
                <a:pathLst>
                  <a:path w="18" h="18">
                    <a:moveTo>
                      <a:pt x="10" y="18"/>
                    </a:moveTo>
                    <a:lnTo>
                      <a:pt x="10" y="18"/>
                    </a:lnTo>
                    <a:lnTo>
                      <a:pt x="5" y="16"/>
                    </a:lnTo>
                    <a:lnTo>
                      <a:pt x="2" y="13"/>
                    </a:lnTo>
                    <a:lnTo>
                      <a:pt x="2" y="13"/>
                    </a:lnTo>
                    <a:lnTo>
                      <a:pt x="0" y="10"/>
                    </a:lnTo>
                    <a:lnTo>
                      <a:pt x="2" y="6"/>
                    </a:lnTo>
                    <a:lnTo>
                      <a:pt x="2" y="3"/>
                    </a:lnTo>
                    <a:lnTo>
                      <a:pt x="5" y="2"/>
                    </a:lnTo>
                    <a:lnTo>
                      <a:pt x="5" y="2"/>
                    </a:lnTo>
                    <a:lnTo>
                      <a:pt x="10" y="0"/>
                    </a:lnTo>
                    <a:lnTo>
                      <a:pt x="10" y="0"/>
                    </a:lnTo>
                    <a:lnTo>
                      <a:pt x="13" y="2"/>
                    </a:lnTo>
                    <a:lnTo>
                      <a:pt x="16" y="5"/>
                    </a:lnTo>
                    <a:lnTo>
                      <a:pt x="16" y="5"/>
                    </a:lnTo>
                    <a:lnTo>
                      <a:pt x="18" y="8"/>
                    </a:lnTo>
                    <a:lnTo>
                      <a:pt x="18" y="11"/>
                    </a:lnTo>
                    <a:lnTo>
                      <a:pt x="16" y="15"/>
                    </a:lnTo>
                    <a:lnTo>
                      <a:pt x="13" y="16"/>
                    </a:lnTo>
                    <a:lnTo>
                      <a:pt x="13" y="16"/>
                    </a:lnTo>
                    <a:lnTo>
                      <a:pt x="10" y="18"/>
                    </a:lnTo>
                  </a:path>
                </a:pathLst>
              </a:custGeom>
              <a:noFill/>
              <a:ln w="9525">
                <a:noFill/>
                <a:round/>
              </a:ln>
            </p:spPr>
            <p:txBody>
              <a:bodyPr vert="horz" wrap="square" lIns="91440" tIns="45720" rIns="91440" bIns="45720" numCol="1" anchor="t" anchorCtr="0" compatLnSpc="1"/>
              <a:lstStyle/>
              <a:p>
                <a:endParaRPr lang="en-US"/>
              </a:p>
            </p:txBody>
          </p:sp>
          <p:sp>
            <p:nvSpPr>
              <p:cNvPr id="236" name="Freeform 3622"/>
              <p:cNvSpPr/>
              <p:nvPr/>
            </p:nvSpPr>
            <p:spPr bwMode="auto">
              <a:xfrm>
                <a:off x="4860924" y="3700462"/>
                <a:ext cx="19050" cy="17463"/>
              </a:xfrm>
              <a:custGeom>
                <a:avLst/>
                <a:gdLst/>
                <a:ahLst/>
                <a:cxnLst>
                  <a:cxn ang="0">
                    <a:pos x="12" y="23"/>
                  </a:cxn>
                  <a:cxn ang="0">
                    <a:pos x="12" y="23"/>
                  </a:cxn>
                  <a:cxn ang="0">
                    <a:pos x="8" y="23"/>
                  </a:cxn>
                  <a:cxn ang="0">
                    <a:pos x="5" y="21"/>
                  </a:cxn>
                  <a:cxn ang="0">
                    <a:pos x="5" y="21"/>
                  </a:cxn>
                  <a:cxn ang="0">
                    <a:pos x="2" y="18"/>
                  </a:cxn>
                  <a:cxn ang="0">
                    <a:pos x="0" y="15"/>
                  </a:cxn>
                  <a:cxn ang="0">
                    <a:pos x="0" y="10"/>
                  </a:cxn>
                  <a:cxn ang="0">
                    <a:pos x="2" y="5"/>
                  </a:cxn>
                  <a:cxn ang="0">
                    <a:pos x="2" y="5"/>
                  </a:cxn>
                  <a:cxn ang="0">
                    <a:pos x="5" y="2"/>
                  </a:cxn>
                  <a:cxn ang="0">
                    <a:pos x="12" y="0"/>
                  </a:cxn>
                  <a:cxn ang="0">
                    <a:pos x="12" y="0"/>
                  </a:cxn>
                  <a:cxn ang="0">
                    <a:pos x="15" y="0"/>
                  </a:cxn>
                  <a:cxn ang="0">
                    <a:pos x="18" y="2"/>
                  </a:cxn>
                  <a:cxn ang="0">
                    <a:pos x="18" y="2"/>
                  </a:cxn>
                  <a:cxn ang="0">
                    <a:pos x="22" y="5"/>
                  </a:cxn>
                  <a:cxn ang="0">
                    <a:pos x="23" y="10"/>
                  </a:cxn>
                  <a:cxn ang="0">
                    <a:pos x="23" y="13"/>
                  </a:cxn>
                  <a:cxn ang="0">
                    <a:pos x="22" y="18"/>
                  </a:cxn>
                  <a:cxn ang="0">
                    <a:pos x="22" y="18"/>
                  </a:cxn>
                  <a:cxn ang="0">
                    <a:pos x="17" y="23"/>
                  </a:cxn>
                  <a:cxn ang="0">
                    <a:pos x="12" y="23"/>
                  </a:cxn>
                </a:cxnLst>
                <a:rect l="0" t="0" r="r" b="b"/>
                <a:pathLst>
                  <a:path w="23" h="23">
                    <a:moveTo>
                      <a:pt x="12" y="23"/>
                    </a:moveTo>
                    <a:lnTo>
                      <a:pt x="12" y="23"/>
                    </a:lnTo>
                    <a:lnTo>
                      <a:pt x="8" y="23"/>
                    </a:lnTo>
                    <a:lnTo>
                      <a:pt x="5" y="21"/>
                    </a:lnTo>
                    <a:lnTo>
                      <a:pt x="5" y="21"/>
                    </a:lnTo>
                    <a:lnTo>
                      <a:pt x="2" y="18"/>
                    </a:lnTo>
                    <a:lnTo>
                      <a:pt x="0" y="15"/>
                    </a:lnTo>
                    <a:lnTo>
                      <a:pt x="0" y="10"/>
                    </a:lnTo>
                    <a:lnTo>
                      <a:pt x="2" y="5"/>
                    </a:lnTo>
                    <a:lnTo>
                      <a:pt x="2" y="5"/>
                    </a:lnTo>
                    <a:lnTo>
                      <a:pt x="5" y="2"/>
                    </a:lnTo>
                    <a:lnTo>
                      <a:pt x="12" y="0"/>
                    </a:lnTo>
                    <a:lnTo>
                      <a:pt x="12" y="0"/>
                    </a:lnTo>
                    <a:lnTo>
                      <a:pt x="15" y="0"/>
                    </a:lnTo>
                    <a:lnTo>
                      <a:pt x="18" y="2"/>
                    </a:lnTo>
                    <a:lnTo>
                      <a:pt x="18" y="2"/>
                    </a:lnTo>
                    <a:lnTo>
                      <a:pt x="22" y="5"/>
                    </a:lnTo>
                    <a:lnTo>
                      <a:pt x="23" y="10"/>
                    </a:lnTo>
                    <a:lnTo>
                      <a:pt x="23" y="13"/>
                    </a:lnTo>
                    <a:lnTo>
                      <a:pt x="22" y="18"/>
                    </a:lnTo>
                    <a:lnTo>
                      <a:pt x="22" y="18"/>
                    </a:lnTo>
                    <a:lnTo>
                      <a:pt x="17" y="23"/>
                    </a:lnTo>
                    <a:lnTo>
                      <a:pt x="12" y="23"/>
                    </a:lnTo>
                  </a:path>
                </a:pathLst>
              </a:custGeom>
              <a:noFill/>
              <a:ln w="9525">
                <a:noFill/>
                <a:round/>
              </a:ln>
            </p:spPr>
            <p:txBody>
              <a:bodyPr vert="horz" wrap="square" lIns="91440" tIns="45720" rIns="91440" bIns="45720" numCol="1" anchor="t" anchorCtr="0" compatLnSpc="1"/>
              <a:lstStyle/>
              <a:p>
                <a:endParaRPr lang="en-US"/>
              </a:p>
            </p:txBody>
          </p:sp>
          <p:sp>
            <p:nvSpPr>
              <p:cNvPr id="237" name="Freeform 3623"/>
              <p:cNvSpPr/>
              <p:nvPr/>
            </p:nvSpPr>
            <p:spPr bwMode="auto">
              <a:xfrm>
                <a:off x="4857749" y="3679825"/>
                <a:ext cx="12700" cy="12700"/>
              </a:xfrm>
              <a:custGeom>
                <a:avLst/>
                <a:gdLst/>
                <a:ahLst/>
                <a:cxnLst>
                  <a:cxn ang="0">
                    <a:pos x="9" y="17"/>
                  </a:cxn>
                  <a:cxn ang="0">
                    <a:pos x="9" y="17"/>
                  </a:cxn>
                  <a:cxn ang="0">
                    <a:pos x="4" y="17"/>
                  </a:cxn>
                  <a:cxn ang="0">
                    <a:pos x="4" y="17"/>
                  </a:cxn>
                  <a:cxn ang="0">
                    <a:pos x="0" y="13"/>
                  </a:cxn>
                  <a:cxn ang="0">
                    <a:pos x="0" y="10"/>
                  </a:cxn>
                  <a:cxn ang="0">
                    <a:pos x="0" y="7"/>
                  </a:cxn>
                  <a:cxn ang="0">
                    <a:pos x="0" y="4"/>
                  </a:cxn>
                  <a:cxn ang="0">
                    <a:pos x="0" y="4"/>
                  </a:cxn>
                  <a:cxn ang="0">
                    <a:pos x="4" y="2"/>
                  </a:cxn>
                  <a:cxn ang="0">
                    <a:pos x="9" y="0"/>
                  </a:cxn>
                  <a:cxn ang="0">
                    <a:pos x="9" y="0"/>
                  </a:cxn>
                  <a:cxn ang="0">
                    <a:pos x="13" y="2"/>
                  </a:cxn>
                  <a:cxn ang="0">
                    <a:pos x="13" y="2"/>
                  </a:cxn>
                  <a:cxn ang="0">
                    <a:pos x="15" y="4"/>
                  </a:cxn>
                  <a:cxn ang="0">
                    <a:pos x="17" y="7"/>
                  </a:cxn>
                  <a:cxn ang="0">
                    <a:pos x="17" y="10"/>
                  </a:cxn>
                  <a:cxn ang="0">
                    <a:pos x="15" y="13"/>
                  </a:cxn>
                  <a:cxn ang="0">
                    <a:pos x="15" y="13"/>
                  </a:cxn>
                  <a:cxn ang="0">
                    <a:pos x="12" y="17"/>
                  </a:cxn>
                  <a:cxn ang="0">
                    <a:pos x="9" y="17"/>
                  </a:cxn>
                </a:cxnLst>
                <a:rect l="0" t="0" r="r" b="b"/>
                <a:pathLst>
                  <a:path w="17" h="17">
                    <a:moveTo>
                      <a:pt x="9" y="17"/>
                    </a:moveTo>
                    <a:lnTo>
                      <a:pt x="9" y="17"/>
                    </a:lnTo>
                    <a:lnTo>
                      <a:pt x="4" y="17"/>
                    </a:lnTo>
                    <a:lnTo>
                      <a:pt x="4" y="17"/>
                    </a:lnTo>
                    <a:lnTo>
                      <a:pt x="0" y="13"/>
                    </a:lnTo>
                    <a:lnTo>
                      <a:pt x="0" y="10"/>
                    </a:lnTo>
                    <a:lnTo>
                      <a:pt x="0" y="7"/>
                    </a:lnTo>
                    <a:lnTo>
                      <a:pt x="0" y="4"/>
                    </a:lnTo>
                    <a:lnTo>
                      <a:pt x="0" y="4"/>
                    </a:lnTo>
                    <a:lnTo>
                      <a:pt x="4" y="2"/>
                    </a:lnTo>
                    <a:lnTo>
                      <a:pt x="9" y="0"/>
                    </a:lnTo>
                    <a:lnTo>
                      <a:pt x="9" y="0"/>
                    </a:lnTo>
                    <a:lnTo>
                      <a:pt x="13" y="2"/>
                    </a:lnTo>
                    <a:lnTo>
                      <a:pt x="13" y="2"/>
                    </a:lnTo>
                    <a:lnTo>
                      <a:pt x="15" y="4"/>
                    </a:lnTo>
                    <a:lnTo>
                      <a:pt x="17" y="7"/>
                    </a:lnTo>
                    <a:lnTo>
                      <a:pt x="17" y="10"/>
                    </a:lnTo>
                    <a:lnTo>
                      <a:pt x="15" y="13"/>
                    </a:lnTo>
                    <a:lnTo>
                      <a:pt x="15" y="13"/>
                    </a:lnTo>
                    <a:lnTo>
                      <a:pt x="12" y="17"/>
                    </a:lnTo>
                    <a:lnTo>
                      <a:pt x="9" y="17"/>
                    </a:lnTo>
                  </a:path>
                </a:pathLst>
              </a:custGeom>
              <a:noFill/>
              <a:ln w="9525">
                <a:noFill/>
                <a:round/>
              </a:ln>
            </p:spPr>
            <p:txBody>
              <a:bodyPr vert="horz" wrap="square" lIns="91440" tIns="45720" rIns="91440" bIns="45720" numCol="1" anchor="t" anchorCtr="0" compatLnSpc="1"/>
              <a:lstStyle/>
              <a:p>
                <a:endParaRPr lang="en-US"/>
              </a:p>
            </p:txBody>
          </p:sp>
          <p:sp>
            <p:nvSpPr>
              <p:cNvPr id="238" name="Freeform 3624"/>
              <p:cNvSpPr/>
              <p:nvPr/>
            </p:nvSpPr>
            <p:spPr bwMode="auto">
              <a:xfrm>
                <a:off x="4859337" y="3659187"/>
                <a:ext cx="12700" cy="12700"/>
              </a:xfrm>
              <a:custGeom>
                <a:avLst/>
                <a:gdLst/>
                <a:ahLst/>
                <a:cxnLst>
                  <a:cxn ang="0">
                    <a:pos x="8" y="16"/>
                  </a:cxn>
                  <a:cxn ang="0">
                    <a:pos x="8" y="16"/>
                  </a:cxn>
                  <a:cxn ang="0">
                    <a:pos x="3" y="15"/>
                  </a:cxn>
                  <a:cxn ang="0">
                    <a:pos x="3" y="15"/>
                  </a:cxn>
                  <a:cxn ang="0">
                    <a:pos x="0" y="13"/>
                  </a:cxn>
                  <a:cxn ang="0">
                    <a:pos x="0" y="10"/>
                  </a:cxn>
                  <a:cxn ang="0">
                    <a:pos x="0" y="7"/>
                  </a:cxn>
                  <a:cxn ang="0">
                    <a:pos x="0" y="3"/>
                  </a:cxn>
                  <a:cxn ang="0">
                    <a:pos x="0" y="3"/>
                  </a:cxn>
                  <a:cxn ang="0">
                    <a:pos x="3" y="0"/>
                  </a:cxn>
                  <a:cxn ang="0">
                    <a:pos x="8" y="0"/>
                  </a:cxn>
                  <a:cxn ang="0">
                    <a:pos x="8" y="0"/>
                  </a:cxn>
                  <a:cxn ang="0">
                    <a:pos x="13" y="2"/>
                  </a:cxn>
                  <a:cxn ang="0">
                    <a:pos x="13" y="2"/>
                  </a:cxn>
                  <a:cxn ang="0">
                    <a:pos x="14" y="3"/>
                  </a:cxn>
                  <a:cxn ang="0">
                    <a:pos x="16" y="7"/>
                  </a:cxn>
                  <a:cxn ang="0">
                    <a:pos x="16" y="10"/>
                  </a:cxn>
                  <a:cxn ang="0">
                    <a:pos x="14" y="13"/>
                  </a:cxn>
                  <a:cxn ang="0">
                    <a:pos x="14" y="13"/>
                  </a:cxn>
                  <a:cxn ang="0">
                    <a:pos x="11" y="16"/>
                  </a:cxn>
                  <a:cxn ang="0">
                    <a:pos x="8" y="16"/>
                  </a:cxn>
                </a:cxnLst>
                <a:rect l="0" t="0" r="r" b="b"/>
                <a:pathLst>
                  <a:path w="16" h="16">
                    <a:moveTo>
                      <a:pt x="8" y="16"/>
                    </a:moveTo>
                    <a:lnTo>
                      <a:pt x="8" y="16"/>
                    </a:lnTo>
                    <a:lnTo>
                      <a:pt x="3" y="15"/>
                    </a:lnTo>
                    <a:lnTo>
                      <a:pt x="3" y="15"/>
                    </a:lnTo>
                    <a:lnTo>
                      <a:pt x="0" y="13"/>
                    </a:lnTo>
                    <a:lnTo>
                      <a:pt x="0" y="10"/>
                    </a:lnTo>
                    <a:lnTo>
                      <a:pt x="0" y="7"/>
                    </a:lnTo>
                    <a:lnTo>
                      <a:pt x="0" y="3"/>
                    </a:lnTo>
                    <a:lnTo>
                      <a:pt x="0" y="3"/>
                    </a:lnTo>
                    <a:lnTo>
                      <a:pt x="3" y="0"/>
                    </a:lnTo>
                    <a:lnTo>
                      <a:pt x="8" y="0"/>
                    </a:lnTo>
                    <a:lnTo>
                      <a:pt x="8" y="0"/>
                    </a:lnTo>
                    <a:lnTo>
                      <a:pt x="13" y="2"/>
                    </a:lnTo>
                    <a:lnTo>
                      <a:pt x="13" y="2"/>
                    </a:lnTo>
                    <a:lnTo>
                      <a:pt x="14" y="3"/>
                    </a:lnTo>
                    <a:lnTo>
                      <a:pt x="16" y="7"/>
                    </a:lnTo>
                    <a:lnTo>
                      <a:pt x="16" y="10"/>
                    </a:lnTo>
                    <a:lnTo>
                      <a:pt x="14" y="13"/>
                    </a:lnTo>
                    <a:lnTo>
                      <a:pt x="14" y="13"/>
                    </a:lnTo>
                    <a:lnTo>
                      <a:pt x="11" y="16"/>
                    </a:lnTo>
                    <a:lnTo>
                      <a:pt x="8" y="16"/>
                    </a:lnTo>
                  </a:path>
                </a:pathLst>
              </a:custGeom>
              <a:noFill/>
              <a:ln w="9525">
                <a:noFill/>
                <a:round/>
              </a:ln>
            </p:spPr>
            <p:txBody>
              <a:bodyPr vert="horz" wrap="square" lIns="91440" tIns="45720" rIns="91440" bIns="45720" numCol="1" anchor="t" anchorCtr="0" compatLnSpc="1"/>
              <a:lstStyle/>
              <a:p>
                <a:endParaRPr lang="en-US"/>
              </a:p>
            </p:txBody>
          </p:sp>
          <p:sp>
            <p:nvSpPr>
              <p:cNvPr id="239" name="Freeform 3625"/>
              <p:cNvSpPr/>
              <p:nvPr/>
            </p:nvSpPr>
            <p:spPr bwMode="auto">
              <a:xfrm>
                <a:off x="4845049" y="3638550"/>
                <a:ext cx="19050" cy="19050"/>
              </a:xfrm>
              <a:custGeom>
                <a:avLst/>
                <a:gdLst/>
                <a:ahLst/>
                <a:cxnLst>
                  <a:cxn ang="0">
                    <a:pos x="13" y="23"/>
                  </a:cxn>
                  <a:cxn ang="0">
                    <a:pos x="13" y="23"/>
                  </a:cxn>
                  <a:cxn ang="0">
                    <a:pos x="8" y="23"/>
                  </a:cxn>
                  <a:cxn ang="0">
                    <a:pos x="7" y="21"/>
                  </a:cxn>
                  <a:cxn ang="0">
                    <a:pos x="7" y="21"/>
                  </a:cxn>
                  <a:cxn ang="0">
                    <a:pos x="2" y="18"/>
                  </a:cxn>
                  <a:cxn ang="0">
                    <a:pos x="0" y="13"/>
                  </a:cxn>
                  <a:cxn ang="0">
                    <a:pos x="0" y="10"/>
                  </a:cxn>
                  <a:cxn ang="0">
                    <a:pos x="2" y="5"/>
                  </a:cxn>
                  <a:cxn ang="0">
                    <a:pos x="2" y="5"/>
                  </a:cxn>
                  <a:cxn ang="0">
                    <a:pos x="7" y="1"/>
                  </a:cxn>
                  <a:cxn ang="0">
                    <a:pos x="13" y="0"/>
                  </a:cxn>
                  <a:cxn ang="0">
                    <a:pos x="13" y="0"/>
                  </a:cxn>
                  <a:cxn ang="0">
                    <a:pos x="16" y="0"/>
                  </a:cxn>
                  <a:cxn ang="0">
                    <a:pos x="20" y="1"/>
                  </a:cxn>
                  <a:cxn ang="0">
                    <a:pos x="20" y="1"/>
                  </a:cxn>
                  <a:cxn ang="0">
                    <a:pos x="23" y="5"/>
                  </a:cxn>
                  <a:cxn ang="0">
                    <a:pos x="25" y="10"/>
                  </a:cxn>
                  <a:cxn ang="0">
                    <a:pos x="25" y="13"/>
                  </a:cxn>
                  <a:cxn ang="0">
                    <a:pos x="23" y="18"/>
                  </a:cxn>
                  <a:cxn ang="0">
                    <a:pos x="23" y="18"/>
                  </a:cxn>
                  <a:cxn ang="0">
                    <a:pos x="18" y="21"/>
                  </a:cxn>
                  <a:cxn ang="0">
                    <a:pos x="13" y="23"/>
                  </a:cxn>
                </a:cxnLst>
                <a:rect l="0" t="0" r="r" b="b"/>
                <a:pathLst>
                  <a:path w="25" h="23">
                    <a:moveTo>
                      <a:pt x="13" y="23"/>
                    </a:moveTo>
                    <a:lnTo>
                      <a:pt x="13" y="23"/>
                    </a:lnTo>
                    <a:lnTo>
                      <a:pt x="8" y="23"/>
                    </a:lnTo>
                    <a:lnTo>
                      <a:pt x="7" y="21"/>
                    </a:lnTo>
                    <a:lnTo>
                      <a:pt x="7" y="21"/>
                    </a:lnTo>
                    <a:lnTo>
                      <a:pt x="2" y="18"/>
                    </a:lnTo>
                    <a:lnTo>
                      <a:pt x="0" y="13"/>
                    </a:lnTo>
                    <a:lnTo>
                      <a:pt x="0" y="10"/>
                    </a:lnTo>
                    <a:lnTo>
                      <a:pt x="2" y="5"/>
                    </a:lnTo>
                    <a:lnTo>
                      <a:pt x="2" y="5"/>
                    </a:lnTo>
                    <a:lnTo>
                      <a:pt x="7" y="1"/>
                    </a:lnTo>
                    <a:lnTo>
                      <a:pt x="13" y="0"/>
                    </a:lnTo>
                    <a:lnTo>
                      <a:pt x="13" y="0"/>
                    </a:lnTo>
                    <a:lnTo>
                      <a:pt x="16" y="0"/>
                    </a:lnTo>
                    <a:lnTo>
                      <a:pt x="20" y="1"/>
                    </a:lnTo>
                    <a:lnTo>
                      <a:pt x="20" y="1"/>
                    </a:lnTo>
                    <a:lnTo>
                      <a:pt x="23" y="5"/>
                    </a:lnTo>
                    <a:lnTo>
                      <a:pt x="25" y="10"/>
                    </a:lnTo>
                    <a:lnTo>
                      <a:pt x="25" y="13"/>
                    </a:lnTo>
                    <a:lnTo>
                      <a:pt x="23" y="18"/>
                    </a:lnTo>
                    <a:lnTo>
                      <a:pt x="23" y="18"/>
                    </a:lnTo>
                    <a:lnTo>
                      <a:pt x="18" y="21"/>
                    </a:lnTo>
                    <a:lnTo>
                      <a:pt x="13" y="23"/>
                    </a:lnTo>
                  </a:path>
                </a:pathLst>
              </a:custGeom>
              <a:noFill/>
              <a:ln w="9525">
                <a:noFill/>
                <a:round/>
              </a:ln>
            </p:spPr>
            <p:txBody>
              <a:bodyPr vert="horz" wrap="square" lIns="91440" tIns="45720" rIns="91440" bIns="45720" numCol="1" anchor="t" anchorCtr="0" compatLnSpc="1"/>
              <a:lstStyle/>
              <a:p>
                <a:endParaRPr lang="en-US"/>
              </a:p>
            </p:txBody>
          </p:sp>
          <p:sp>
            <p:nvSpPr>
              <p:cNvPr id="240" name="Freeform 3626"/>
              <p:cNvSpPr/>
              <p:nvPr/>
            </p:nvSpPr>
            <p:spPr bwMode="auto">
              <a:xfrm>
                <a:off x="4830762" y="3624262"/>
                <a:ext cx="14288" cy="12700"/>
              </a:xfrm>
              <a:custGeom>
                <a:avLst/>
                <a:gdLst/>
                <a:ahLst/>
                <a:cxnLst>
                  <a:cxn ang="0">
                    <a:pos x="10" y="17"/>
                  </a:cxn>
                  <a:cxn ang="0">
                    <a:pos x="10" y="17"/>
                  </a:cxn>
                  <a:cxn ang="0">
                    <a:pos x="5" y="15"/>
                  </a:cxn>
                  <a:cxn ang="0">
                    <a:pos x="5" y="15"/>
                  </a:cxn>
                  <a:cxn ang="0">
                    <a:pos x="2" y="13"/>
                  </a:cxn>
                  <a:cxn ang="0">
                    <a:pos x="0" y="10"/>
                  </a:cxn>
                  <a:cxn ang="0">
                    <a:pos x="0" y="7"/>
                  </a:cxn>
                  <a:cxn ang="0">
                    <a:pos x="2" y="3"/>
                  </a:cxn>
                  <a:cxn ang="0">
                    <a:pos x="2" y="3"/>
                  </a:cxn>
                  <a:cxn ang="0">
                    <a:pos x="5" y="0"/>
                  </a:cxn>
                  <a:cxn ang="0">
                    <a:pos x="10" y="0"/>
                  </a:cxn>
                  <a:cxn ang="0">
                    <a:pos x="10" y="0"/>
                  </a:cxn>
                  <a:cxn ang="0">
                    <a:pos x="13" y="2"/>
                  </a:cxn>
                  <a:cxn ang="0">
                    <a:pos x="13" y="2"/>
                  </a:cxn>
                  <a:cxn ang="0">
                    <a:pos x="16" y="3"/>
                  </a:cxn>
                  <a:cxn ang="0">
                    <a:pos x="18" y="7"/>
                  </a:cxn>
                  <a:cxn ang="0">
                    <a:pos x="18" y="10"/>
                  </a:cxn>
                  <a:cxn ang="0">
                    <a:pos x="16" y="13"/>
                  </a:cxn>
                  <a:cxn ang="0">
                    <a:pos x="16" y="13"/>
                  </a:cxn>
                  <a:cxn ang="0">
                    <a:pos x="13" y="17"/>
                  </a:cxn>
                  <a:cxn ang="0">
                    <a:pos x="10" y="17"/>
                  </a:cxn>
                </a:cxnLst>
                <a:rect l="0" t="0" r="r" b="b"/>
                <a:pathLst>
                  <a:path w="18" h="17">
                    <a:moveTo>
                      <a:pt x="10" y="17"/>
                    </a:moveTo>
                    <a:lnTo>
                      <a:pt x="10" y="17"/>
                    </a:lnTo>
                    <a:lnTo>
                      <a:pt x="5" y="15"/>
                    </a:lnTo>
                    <a:lnTo>
                      <a:pt x="5" y="15"/>
                    </a:lnTo>
                    <a:lnTo>
                      <a:pt x="2" y="13"/>
                    </a:lnTo>
                    <a:lnTo>
                      <a:pt x="0" y="10"/>
                    </a:lnTo>
                    <a:lnTo>
                      <a:pt x="0" y="7"/>
                    </a:lnTo>
                    <a:lnTo>
                      <a:pt x="2" y="3"/>
                    </a:lnTo>
                    <a:lnTo>
                      <a:pt x="2" y="3"/>
                    </a:lnTo>
                    <a:lnTo>
                      <a:pt x="5" y="0"/>
                    </a:lnTo>
                    <a:lnTo>
                      <a:pt x="10" y="0"/>
                    </a:lnTo>
                    <a:lnTo>
                      <a:pt x="10" y="0"/>
                    </a:lnTo>
                    <a:lnTo>
                      <a:pt x="13" y="2"/>
                    </a:lnTo>
                    <a:lnTo>
                      <a:pt x="13" y="2"/>
                    </a:lnTo>
                    <a:lnTo>
                      <a:pt x="16" y="3"/>
                    </a:lnTo>
                    <a:lnTo>
                      <a:pt x="18" y="7"/>
                    </a:lnTo>
                    <a:lnTo>
                      <a:pt x="18" y="10"/>
                    </a:lnTo>
                    <a:lnTo>
                      <a:pt x="16" y="13"/>
                    </a:lnTo>
                    <a:lnTo>
                      <a:pt x="16" y="13"/>
                    </a:lnTo>
                    <a:lnTo>
                      <a:pt x="13" y="17"/>
                    </a:lnTo>
                    <a:lnTo>
                      <a:pt x="10" y="17"/>
                    </a:lnTo>
                  </a:path>
                </a:pathLst>
              </a:custGeom>
              <a:noFill/>
              <a:ln w="9525">
                <a:noFill/>
                <a:round/>
              </a:ln>
            </p:spPr>
            <p:txBody>
              <a:bodyPr vert="horz" wrap="square" lIns="91440" tIns="45720" rIns="91440" bIns="45720" numCol="1" anchor="t" anchorCtr="0" compatLnSpc="1"/>
              <a:lstStyle/>
              <a:p>
                <a:endParaRPr lang="en-US"/>
              </a:p>
            </p:txBody>
          </p:sp>
          <p:sp>
            <p:nvSpPr>
              <p:cNvPr id="241" name="Freeform 3628"/>
              <p:cNvSpPr/>
              <p:nvPr/>
            </p:nvSpPr>
            <p:spPr bwMode="auto">
              <a:xfrm>
                <a:off x="4808537" y="3600450"/>
                <a:ext cx="19050" cy="19050"/>
              </a:xfrm>
              <a:custGeom>
                <a:avLst/>
                <a:gdLst/>
                <a:ahLst/>
                <a:cxnLst>
                  <a:cxn ang="0">
                    <a:pos x="13" y="24"/>
                  </a:cxn>
                  <a:cxn ang="0">
                    <a:pos x="13" y="24"/>
                  </a:cxn>
                  <a:cxn ang="0">
                    <a:pos x="8" y="23"/>
                  </a:cxn>
                  <a:cxn ang="0">
                    <a:pos x="3" y="21"/>
                  </a:cxn>
                  <a:cxn ang="0">
                    <a:pos x="1" y="16"/>
                  </a:cxn>
                  <a:cxn ang="0">
                    <a:pos x="0" y="13"/>
                  </a:cxn>
                  <a:cxn ang="0">
                    <a:pos x="0" y="13"/>
                  </a:cxn>
                  <a:cxn ang="0">
                    <a:pos x="1" y="8"/>
                  </a:cxn>
                  <a:cxn ang="0">
                    <a:pos x="3" y="3"/>
                  </a:cxn>
                  <a:cxn ang="0">
                    <a:pos x="8" y="2"/>
                  </a:cxn>
                  <a:cxn ang="0">
                    <a:pos x="13" y="0"/>
                  </a:cxn>
                  <a:cxn ang="0">
                    <a:pos x="13" y="0"/>
                  </a:cxn>
                  <a:cxn ang="0">
                    <a:pos x="16" y="2"/>
                  </a:cxn>
                  <a:cxn ang="0">
                    <a:pos x="21" y="3"/>
                  </a:cxn>
                  <a:cxn ang="0">
                    <a:pos x="22" y="8"/>
                  </a:cxn>
                  <a:cxn ang="0">
                    <a:pos x="24" y="13"/>
                  </a:cxn>
                  <a:cxn ang="0">
                    <a:pos x="24" y="13"/>
                  </a:cxn>
                  <a:cxn ang="0">
                    <a:pos x="22" y="16"/>
                  </a:cxn>
                  <a:cxn ang="0">
                    <a:pos x="21" y="21"/>
                  </a:cxn>
                  <a:cxn ang="0">
                    <a:pos x="16" y="23"/>
                  </a:cxn>
                  <a:cxn ang="0">
                    <a:pos x="13" y="24"/>
                  </a:cxn>
                </a:cxnLst>
                <a:rect l="0" t="0" r="r" b="b"/>
                <a:pathLst>
                  <a:path w="24" h="24">
                    <a:moveTo>
                      <a:pt x="13" y="24"/>
                    </a:moveTo>
                    <a:lnTo>
                      <a:pt x="13" y="24"/>
                    </a:lnTo>
                    <a:lnTo>
                      <a:pt x="8" y="23"/>
                    </a:lnTo>
                    <a:lnTo>
                      <a:pt x="3" y="21"/>
                    </a:lnTo>
                    <a:lnTo>
                      <a:pt x="1" y="16"/>
                    </a:lnTo>
                    <a:lnTo>
                      <a:pt x="0" y="13"/>
                    </a:lnTo>
                    <a:lnTo>
                      <a:pt x="0" y="13"/>
                    </a:lnTo>
                    <a:lnTo>
                      <a:pt x="1" y="8"/>
                    </a:lnTo>
                    <a:lnTo>
                      <a:pt x="3" y="3"/>
                    </a:lnTo>
                    <a:lnTo>
                      <a:pt x="8" y="2"/>
                    </a:lnTo>
                    <a:lnTo>
                      <a:pt x="13" y="0"/>
                    </a:lnTo>
                    <a:lnTo>
                      <a:pt x="13" y="0"/>
                    </a:lnTo>
                    <a:lnTo>
                      <a:pt x="16" y="2"/>
                    </a:lnTo>
                    <a:lnTo>
                      <a:pt x="21" y="3"/>
                    </a:lnTo>
                    <a:lnTo>
                      <a:pt x="22" y="8"/>
                    </a:lnTo>
                    <a:lnTo>
                      <a:pt x="24" y="13"/>
                    </a:lnTo>
                    <a:lnTo>
                      <a:pt x="24" y="13"/>
                    </a:lnTo>
                    <a:lnTo>
                      <a:pt x="22" y="16"/>
                    </a:lnTo>
                    <a:lnTo>
                      <a:pt x="21" y="21"/>
                    </a:lnTo>
                    <a:lnTo>
                      <a:pt x="16" y="23"/>
                    </a:lnTo>
                    <a:lnTo>
                      <a:pt x="13" y="24"/>
                    </a:lnTo>
                  </a:path>
                </a:pathLst>
              </a:custGeom>
              <a:noFill/>
              <a:ln w="9525">
                <a:noFill/>
                <a:round/>
              </a:ln>
            </p:spPr>
            <p:txBody>
              <a:bodyPr vert="horz" wrap="square" lIns="91440" tIns="45720" rIns="91440" bIns="45720" numCol="1" anchor="t" anchorCtr="0" compatLnSpc="1"/>
              <a:lstStyle/>
              <a:p>
                <a:endParaRPr lang="en-US"/>
              </a:p>
            </p:txBody>
          </p:sp>
          <p:sp>
            <p:nvSpPr>
              <p:cNvPr id="242" name="Freeform 3629"/>
              <p:cNvSpPr/>
              <p:nvPr/>
            </p:nvSpPr>
            <p:spPr bwMode="auto">
              <a:xfrm>
                <a:off x="4792662" y="3587750"/>
                <a:ext cx="14288" cy="14288"/>
              </a:xfrm>
              <a:custGeom>
                <a:avLst/>
                <a:gdLst/>
                <a:ahLst/>
                <a:cxnLst>
                  <a:cxn ang="0">
                    <a:pos x="10" y="18"/>
                  </a:cxn>
                  <a:cxn ang="0">
                    <a:pos x="10" y="18"/>
                  </a:cxn>
                  <a:cxn ang="0">
                    <a:pos x="5" y="16"/>
                  </a:cxn>
                  <a:cxn ang="0">
                    <a:pos x="3" y="14"/>
                  </a:cxn>
                  <a:cxn ang="0">
                    <a:pos x="2" y="11"/>
                  </a:cxn>
                  <a:cxn ang="0">
                    <a:pos x="0" y="8"/>
                  </a:cxn>
                  <a:cxn ang="0">
                    <a:pos x="0" y="8"/>
                  </a:cxn>
                  <a:cxn ang="0">
                    <a:pos x="2" y="5"/>
                  </a:cxn>
                  <a:cxn ang="0">
                    <a:pos x="3" y="3"/>
                  </a:cxn>
                  <a:cxn ang="0">
                    <a:pos x="5" y="1"/>
                  </a:cxn>
                  <a:cxn ang="0">
                    <a:pos x="10" y="0"/>
                  </a:cxn>
                  <a:cxn ang="0">
                    <a:pos x="10" y="0"/>
                  </a:cxn>
                  <a:cxn ang="0">
                    <a:pos x="13" y="1"/>
                  </a:cxn>
                  <a:cxn ang="0">
                    <a:pos x="15" y="3"/>
                  </a:cxn>
                  <a:cxn ang="0">
                    <a:pos x="16" y="5"/>
                  </a:cxn>
                  <a:cxn ang="0">
                    <a:pos x="18" y="8"/>
                  </a:cxn>
                  <a:cxn ang="0">
                    <a:pos x="18" y="8"/>
                  </a:cxn>
                  <a:cxn ang="0">
                    <a:pos x="16" y="11"/>
                  </a:cxn>
                  <a:cxn ang="0">
                    <a:pos x="15" y="14"/>
                  </a:cxn>
                  <a:cxn ang="0">
                    <a:pos x="13" y="16"/>
                  </a:cxn>
                  <a:cxn ang="0">
                    <a:pos x="10" y="18"/>
                  </a:cxn>
                </a:cxnLst>
                <a:rect l="0" t="0" r="r" b="b"/>
                <a:pathLst>
                  <a:path w="18" h="18">
                    <a:moveTo>
                      <a:pt x="10" y="18"/>
                    </a:moveTo>
                    <a:lnTo>
                      <a:pt x="10" y="18"/>
                    </a:lnTo>
                    <a:lnTo>
                      <a:pt x="5" y="16"/>
                    </a:lnTo>
                    <a:lnTo>
                      <a:pt x="3" y="14"/>
                    </a:lnTo>
                    <a:lnTo>
                      <a:pt x="2" y="11"/>
                    </a:lnTo>
                    <a:lnTo>
                      <a:pt x="0" y="8"/>
                    </a:lnTo>
                    <a:lnTo>
                      <a:pt x="0" y="8"/>
                    </a:lnTo>
                    <a:lnTo>
                      <a:pt x="2" y="5"/>
                    </a:lnTo>
                    <a:lnTo>
                      <a:pt x="3" y="3"/>
                    </a:lnTo>
                    <a:lnTo>
                      <a:pt x="5" y="1"/>
                    </a:lnTo>
                    <a:lnTo>
                      <a:pt x="10" y="0"/>
                    </a:lnTo>
                    <a:lnTo>
                      <a:pt x="10" y="0"/>
                    </a:lnTo>
                    <a:lnTo>
                      <a:pt x="13" y="1"/>
                    </a:lnTo>
                    <a:lnTo>
                      <a:pt x="15" y="3"/>
                    </a:lnTo>
                    <a:lnTo>
                      <a:pt x="16" y="5"/>
                    </a:lnTo>
                    <a:lnTo>
                      <a:pt x="18" y="8"/>
                    </a:lnTo>
                    <a:lnTo>
                      <a:pt x="18" y="8"/>
                    </a:lnTo>
                    <a:lnTo>
                      <a:pt x="16" y="11"/>
                    </a:lnTo>
                    <a:lnTo>
                      <a:pt x="15" y="14"/>
                    </a:lnTo>
                    <a:lnTo>
                      <a:pt x="13" y="16"/>
                    </a:lnTo>
                    <a:lnTo>
                      <a:pt x="10" y="18"/>
                    </a:lnTo>
                  </a:path>
                </a:pathLst>
              </a:custGeom>
              <a:noFill/>
              <a:ln w="9525">
                <a:noFill/>
                <a:round/>
              </a:ln>
            </p:spPr>
            <p:txBody>
              <a:bodyPr vert="horz" wrap="square" lIns="91440" tIns="45720" rIns="91440" bIns="45720" numCol="1" anchor="t" anchorCtr="0" compatLnSpc="1"/>
              <a:lstStyle/>
              <a:p>
                <a:endParaRPr lang="en-US"/>
              </a:p>
            </p:txBody>
          </p:sp>
          <p:sp>
            <p:nvSpPr>
              <p:cNvPr id="243" name="Freeform 3630"/>
              <p:cNvSpPr/>
              <p:nvPr/>
            </p:nvSpPr>
            <p:spPr bwMode="auto">
              <a:xfrm>
                <a:off x="4783137" y="3568700"/>
                <a:ext cx="14288" cy="14288"/>
              </a:xfrm>
              <a:custGeom>
                <a:avLst/>
                <a:gdLst/>
                <a:ahLst/>
                <a:cxnLst>
                  <a:cxn ang="0">
                    <a:pos x="8" y="16"/>
                  </a:cxn>
                  <a:cxn ang="0">
                    <a:pos x="8" y="16"/>
                  </a:cxn>
                  <a:cxn ang="0">
                    <a:pos x="4" y="16"/>
                  </a:cxn>
                  <a:cxn ang="0">
                    <a:pos x="3" y="14"/>
                  </a:cxn>
                  <a:cxn ang="0">
                    <a:pos x="0" y="11"/>
                  </a:cxn>
                  <a:cxn ang="0">
                    <a:pos x="0" y="8"/>
                  </a:cxn>
                  <a:cxn ang="0">
                    <a:pos x="0" y="8"/>
                  </a:cxn>
                  <a:cxn ang="0">
                    <a:pos x="0" y="5"/>
                  </a:cxn>
                  <a:cxn ang="0">
                    <a:pos x="3" y="1"/>
                  </a:cxn>
                  <a:cxn ang="0">
                    <a:pos x="4" y="0"/>
                  </a:cxn>
                  <a:cxn ang="0">
                    <a:pos x="8" y="0"/>
                  </a:cxn>
                  <a:cxn ang="0">
                    <a:pos x="8" y="0"/>
                  </a:cxn>
                  <a:cxn ang="0">
                    <a:pos x="11" y="0"/>
                  </a:cxn>
                  <a:cxn ang="0">
                    <a:pos x="14" y="1"/>
                  </a:cxn>
                  <a:cxn ang="0">
                    <a:pos x="16" y="5"/>
                  </a:cxn>
                  <a:cxn ang="0">
                    <a:pos x="18" y="8"/>
                  </a:cxn>
                  <a:cxn ang="0">
                    <a:pos x="18" y="8"/>
                  </a:cxn>
                  <a:cxn ang="0">
                    <a:pos x="16" y="11"/>
                  </a:cxn>
                  <a:cxn ang="0">
                    <a:pos x="14" y="14"/>
                  </a:cxn>
                  <a:cxn ang="0">
                    <a:pos x="11" y="16"/>
                  </a:cxn>
                  <a:cxn ang="0">
                    <a:pos x="8" y="16"/>
                  </a:cxn>
                </a:cxnLst>
                <a:rect l="0" t="0" r="r" b="b"/>
                <a:pathLst>
                  <a:path w="18" h="16">
                    <a:moveTo>
                      <a:pt x="8" y="16"/>
                    </a:moveTo>
                    <a:lnTo>
                      <a:pt x="8" y="16"/>
                    </a:lnTo>
                    <a:lnTo>
                      <a:pt x="4" y="16"/>
                    </a:lnTo>
                    <a:lnTo>
                      <a:pt x="3" y="14"/>
                    </a:lnTo>
                    <a:lnTo>
                      <a:pt x="0" y="11"/>
                    </a:lnTo>
                    <a:lnTo>
                      <a:pt x="0" y="8"/>
                    </a:lnTo>
                    <a:lnTo>
                      <a:pt x="0" y="8"/>
                    </a:lnTo>
                    <a:lnTo>
                      <a:pt x="0" y="5"/>
                    </a:lnTo>
                    <a:lnTo>
                      <a:pt x="3" y="1"/>
                    </a:lnTo>
                    <a:lnTo>
                      <a:pt x="4" y="0"/>
                    </a:lnTo>
                    <a:lnTo>
                      <a:pt x="8" y="0"/>
                    </a:lnTo>
                    <a:lnTo>
                      <a:pt x="8" y="0"/>
                    </a:lnTo>
                    <a:lnTo>
                      <a:pt x="11" y="0"/>
                    </a:lnTo>
                    <a:lnTo>
                      <a:pt x="14" y="1"/>
                    </a:lnTo>
                    <a:lnTo>
                      <a:pt x="16" y="5"/>
                    </a:lnTo>
                    <a:lnTo>
                      <a:pt x="18" y="8"/>
                    </a:lnTo>
                    <a:lnTo>
                      <a:pt x="18" y="8"/>
                    </a:lnTo>
                    <a:lnTo>
                      <a:pt x="16" y="11"/>
                    </a:lnTo>
                    <a:lnTo>
                      <a:pt x="14" y="14"/>
                    </a:lnTo>
                    <a:lnTo>
                      <a:pt x="11" y="16"/>
                    </a:lnTo>
                    <a:lnTo>
                      <a:pt x="8" y="16"/>
                    </a:lnTo>
                  </a:path>
                </a:pathLst>
              </a:custGeom>
              <a:noFill/>
              <a:ln w="9525">
                <a:noFill/>
                <a:round/>
              </a:ln>
            </p:spPr>
            <p:txBody>
              <a:bodyPr vert="horz" wrap="square" lIns="91440" tIns="45720" rIns="91440" bIns="45720" numCol="1" anchor="t" anchorCtr="0" compatLnSpc="1"/>
              <a:lstStyle/>
              <a:p>
                <a:endParaRPr lang="en-US"/>
              </a:p>
            </p:txBody>
          </p:sp>
          <p:sp>
            <p:nvSpPr>
              <p:cNvPr id="244" name="Freeform 3631"/>
              <p:cNvSpPr/>
              <p:nvPr/>
            </p:nvSpPr>
            <p:spPr bwMode="auto">
              <a:xfrm>
                <a:off x="4760912" y="3559175"/>
                <a:ext cx="20638" cy="17463"/>
              </a:xfrm>
              <a:custGeom>
                <a:avLst/>
                <a:gdLst/>
                <a:ahLst/>
                <a:cxnLst>
                  <a:cxn ang="0">
                    <a:pos x="11" y="23"/>
                  </a:cxn>
                  <a:cxn ang="0">
                    <a:pos x="11" y="23"/>
                  </a:cxn>
                  <a:cxn ang="0">
                    <a:pos x="8" y="23"/>
                  </a:cxn>
                  <a:cxn ang="0">
                    <a:pos x="3" y="19"/>
                  </a:cxn>
                  <a:cxn ang="0">
                    <a:pos x="2" y="16"/>
                  </a:cxn>
                  <a:cxn ang="0">
                    <a:pos x="0" y="11"/>
                  </a:cxn>
                  <a:cxn ang="0">
                    <a:pos x="0" y="11"/>
                  </a:cxn>
                  <a:cxn ang="0">
                    <a:pos x="2" y="6"/>
                  </a:cxn>
                  <a:cxn ang="0">
                    <a:pos x="3" y="3"/>
                  </a:cxn>
                  <a:cxn ang="0">
                    <a:pos x="8" y="0"/>
                  </a:cxn>
                  <a:cxn ang="0">
                    <a:pos x="11" y="0"/>
                  </a:cxn>
                  <a:cxn ang="0">
                    <a:pos x="11" y="0"/>
                  </a:cxn>
                  <a:cxn ang="0">
                    <a:pos x="16" y="0"/>
                  </a:cxn>
                  <a:cxn ang="0">
                    <a:pos x="21" y="3"/>
                  </a:cxn>
                  <a:cxn ang="0">
                    <a:pos x="23" y="6"/>
                  </a:cxn>
                  <a:cxn ang="0">
                    <a:pos x="24" y="11"/>
                  </a:cxn>
                  <a:cxn ang="0">
                    <a:pos x="24" y="11"/>
                  </a:cxn>
                  <a:cxn ang="0">
                    <a:pos x="23" y="16"/>
                  </a:cxn>
                  <a:cxn ang="0">
                    <a:pos x="21" y="19"/>
                  </a:cxn>
                  <a:cxn ang="0">
                    <a:pos x="16" y="23"/>
                  </a:cxn>
                  <a:cxn ang="0">
                    <a:pos x="11" y="23"/>
                  </a:cxn>
                </a:cxnLst>
                <a:rect l="0" t="0" r="r" b="b"/>
                <a:pathLst>
                  <a:path w="24" h="23">
                    <a:moveTo>
                      <a:pt x="11" y="23"/>
                    </a:moveTo>
                    <a:lnTo>
                      <a:pt x="11" y="23"/>
                    </a:lnTo>
                    <a:lnTo>
                      <a:pt x="8" y="23"/>
                    </a:lnTo>
                    <a:lnTo>
                      <a:pt x="3" y="19"/>
                    </a:lnTo>
                    <a:lnTo>
                      <a:pt x="2" y="16"/>
                    </a:lnTo>
                    <a:lnTo>
                      <a:pt x="0" y="11"/>
                    </a:lnTo>
                    <a:lnTo>
                      <a:pt x="0" y="11"/>
                    </a:lnTo>
                    <a:lnTo>
                      <a:pt x="2" y="6"/>
                    </a:lnTo>
                    <a:lnTo>
                      <a:pt x="3" y="3"/>
                    </a:lnTo>
                    <a:lnTo>
                      <a:pt x="8" y="0"/>
                    </a:lnTo>
                    <a:lnTo>
                      <a:pt x="11" y="0"/>
                    </a:lnTo>
                    <a:lnTo>
                      <a:pt x="11" y="0"/>
                    </a:lnTo>
                    <a:lnTo>
                      <a:pt x="16" y="0"/>
                    </a:lnTo>
                    <a:lnTo>
                      <a:pt x="21" y="3"/>
                    </a:lnTo>
                    <a:lnTo>
                      <a:pt x="23" y="6"/>
                    </a:lnTo>
                    <a:lnTo>
                      <a:pt x="24" y="11"/>
                    </a:lnTo>
                    <a:lnTo>
                      <a:pt x="24" y="11"/>
                    </a:lnTo>
                    <a:lnTo>
                      <a:pt x="23" y="16"/>
                    </a:lnTo>
                    <a:lnTo>
                      <a:pt x="21" y="19"/>
                    </a:lnTo>
                    <a:lnTo>
                      <a:pt x="16" y="23"/>
                    </a:lnTo>
                    <a:lnTo>
                      <a:pt x="11" y="23"/>
                    </a:lnTo>
                  </a:path>
                </a:pathLst>
              </a:custGeom>
              <a:noFill/>
              <a:ln w="9525">
                <a:noFill/>
                <a:round/>
              </a:ln>
            </p:spPr>
            <p:txBody>
              <a:bodyPr vert="horz" wrap="square" lIns="91440" tIns="45720" rIns="91440" bIns="45720" numCol="1" anchor="t" anchorCtr="0" compatLnSpc="1"/>
              <a:lstStyle/>
              <a:p>
                <a:endParaRPr lang="en-US"/>
              </a:p>
            </p:txBody>
          </p:sp>
          <p:sp>
            <p:nvSpPr>
              <p:cNvPr id="245" name="Freeform 3632"/>
              <p:cNvSpPr/>
              <p:nvPr/>
            </p:nvSpPr>
            <p:spPr bwMode="auto">
              <a:xfrm>
                <a:off x="4591050" y="3554412"/>
                <a:ext cx="12700" cy="14288"/>
              </a:xfrm>
              <a:custGeom>
                <a:avLst/>
                <a:gdLst/>
                <a:ahLst/>
                <a:cxnLst>
                  <a:cxn ang="0">
                    <a:pos x="8" y="16"/>
                  </a:cxn>
                  <a:cxn ang="0">
                    <a:pos x="8" y="16"/>
                  </a:cxn>
                  <a:cxn ang="0">
                    <a:pos x="5" y="16"/>
                  </a:cxn>
                  <a:cxn ang="0">
                    <a:pos x="3" y="15"/>
                  </a:cxn>
                  <a:cxn ang="0">
                    <a:pos x="0" y="11"/>
                  </a:cxn>
                  <a:cxn ang="0">
                    <a:pos x="0" y="8"/>
                  </a:cxn>
                  <a:cxn ang="0">
                    <a:pos x="0" y="8"/>
                  </a:cxn>
                  <a:cxn ang="0">
                    <a:pos x="0" y="5"/>
                  </a:cxn>
                  <a:cxn ang="0">
                    <a:pos x="3" y="2"/>
                  </a:cxn>
                  <a:cxn ang="0">
                    <a:pos x="5" y="0"/>
                  </a:cxn>
                  <a:cxn ang="0">
                    <a:pos x="8" y="0"/>
                  </a:cxn>
                  <a:cxn ang="0">
                    <a:pos x="8" y="0"/>
                  </a:cxn>
                  <a:cxn ang="0">
                    <a:pos x="11" y="0"/>
                  </a:cxn>
                  <a:cxn ang="0">
                    <a:pos x="15" y="2"/>
                  </a:cxn>
                  <a:cxn ang="0">
                    <a:pos x="16" y="5"/>
                  </a:cxn>
                  <a:cxn ang="0">
                    <a:pos x="16" y="8"/>
                  </a:cxn>
                  <a:cxn ang="0">
                    <a:pos x="16" y="8"/>
                  </a:cxn>
                  <a:cxn ang="0">
                    <a:pos x="16" y="11"/>
                  </a:cxn>
                  <a:cxn ang="0">
                    <a:pos x="15" y="15"/>
                  </a:cxn>
                  <a:cxn ang="0">
                    <a:pos x="11" y="16"/>
                  </a:cxn>
                  <a:cxn ang="0">
                    <a:pos x="8" y="16"/>
                  </a:cxn>
                </a:cxnLst>
                <a:rect l="0" t="0" r="r" b="b"/>
                <a:pathLst>
                  <a:path w="16" h="16">
                    <a:moveTo>
                      <a:pt x="8" y="16"/>
                    </a:moveTo>
                    <a:lnTo>
                      <a:pt x="8" y="16"/>
                    </a:lnTo>
                    <a:lnTo>
                      <a:pt x="5" y="16"/>
                    </a:lnTo>
                    <a:lnTo>
                      <a:pt x="3" y="15"/>
                    </a:lnTo>
                    <a:lnTo>
                      <a:pt x="0" y="11"/>
                    </a:lnTo>
                    <a:lnTo>
                      <a:pt x="0" y="8"/>
                    </a:lnTo>
                    <a:lnTo>
                      <a:pt x="0" y="8"/>
                    </a:lnTo>
                    <a:lnTo>
                      <a:pt x="0" y="5"/>
                    </a:lnTo>
                    <a:lnTo>
                      <a:pt x="3" y="2"/>
                    </a:lnTo>
                    <a:lnTo>
                      <a:pt x="5" y="0"/>
                    </a:lnTo>
                    <a:lnTo>
                      <a:pt x="8" y="0"/>
                    </a:lnTo>
                    <a:lnTo>
                      <a:pt x="8" y="0"/>
                    </a:lnTo>
                    <a:lnTo>
                      <a:pt x="11" y="0"/>
                    </a:lnTo>
                    <a:lnTo>
                      <a:pt x="15" y="2"/>
                    </a:lnTo>
                    <a:lnTo>
                      <a:pt x="16" y="5"/>
                    </a:lnTo>
                    <a:lnTo>
                      <a:pt x="16" y="8"/>
                    </a:lnTo>
                    <a:lnTo>
                      <a:pt x="16" y="8"/>
                    </a:lnTo>
                    <a:lnTo>
                      <a:pt x="16" y="11"/>
                    </a:lnTo>
                    <a:lnTo>
                      <a:pt x="15" y="15"/>
                    </a:lnTo>
                    <a:lnTo>
                      <a:pt x="11" y="16"/>
                    </a:lnTo>
                    <a:lnTo>
                      <a:pt x="8" y="16"/>
                    </a:lnTo>
                  </a:path>
                </a:pathLst>
              </a:custGeom>
              <a:noFill/>
              <a:ln w="9525">
                <a:noFill/>
                <a:round/>
              </a:ln>
            </p:spPr>
            <p:txBody>
              <a:bodyPr vert="horz" wrap="square" lIns="91440" tIns="45720" rIns="91440" bIns="45720" numCol="1" anchor="t" anchorCtr="0" compatLnSpc="1"/>
              <a:lstStyle/>
              <a:p>
                <a:endParaRPr lang="en-US"/>
              </a:p>
            </p:txBody>
          </p:sp>
          <p:sp>
            <p:nvSpPr>
              <p:cNvPr id="246" name="Freeform 3633"/>
              <p:cNvSpPr/>
              <p:nvPr/>
            </p:nvSpPr>
            <p:spPr bwMode="auto">
              <a:xfrm>
                <a:off x="4741862" y="3554412"/>
                <a:ext cx="12700" cy="14288"/>
              </a:xfrm>
              <a:custGeom>
                <a:avLst/>
                <a:gdLst/>
                <a:ahLst/>
                <a:cxnLst>
                  <a:cxn ang="0">
                    <a:pos x="9" y="16"/>
                  </a:cxn>
                  <a:cxn ang="0">
                    <a:pos x="9" y="16"/>
                  </a:cxn>
                  <a:cxn ang="0">
                    <a:pos x="5" y="16"/>
                  </a:cxn>
                  <a:cxn ang="0">
                    <a:pos x="2" y="15"/>
                  </a:cxn>
                  <a:cxn ang="0">
                    <a:pos x="0" y="11"/>
                  </a:cxn>
                  <a:cxn ang="0">
                    <a:pos x="0" y="8"/>
                  </a:cxn>
                  <a:cxn ang="0">
                    <a:pos x="0" y="8"/>
                  </a:cxn>
                  <a:cxn ang="0">
                    <a:pos x="0" y="5"/>
                  </a:cxn>
                  <a:cxn ang="0">
                    <a:pos x="2" y="2"/>
                  </a:cxn>
                  <a:cxn ang="0">
                    <a:pos x="5" y="0"/>
                  </a:cxn>
                  <a:cxn ang="0">
                    <a:pos x="9" y="0"/>
                  </a:cxn>
                  <a:cxn ang="0">
                    <a:pos x="9" y="0"/>
                  </a:cxn>
                  <a:cxn ang="0">
                    <a:pos x="12" y="0"/>
                  </a:cxn>
                  <a:cxn ang="0">
                    <a:pos x="14" y="2"/>
                  </a:cxn>
                  <a:cxn ang="0">
                    <a:pos x="17" y="5"/>
                  </a:cxn>
                  <a:cxn ang="0">
                    <a:pos x="17" y="8"/>
                  </a:cxn>
                  <a:cxn ang="0">
                    <a:pos x="17" y="8"/>
                  </a:cxn>
                  <a:cxn ang="0">
                    <a:pos x="17" y="11"/>
                  </a:cxn>
                  <a:cxn ang="0">
                    <a:pos x="14" y="15"/>
                  </a:cxn>
                  <a:cxn ang="0">
                    <a:pos x="12" y="16"/>
                  </a:cxn>
                  <a:cxn ang="0">
                    <a:pos x="9" y="16"/>
                  </a:cxn>
                </a:cxnLst>
                <a:rect l="0" t="0" r="r" b="b"/>
                <a:pathLst>
                  <a:path w="17" h="16">
                    <a:moveTo>
                      <a:pt x="9" y="16"/>
                    </a:moveTo>
                    <a:lnTo>
                      <a:pt x="9" y="16"/>
                    </a:lnTo>
                    <a:lnTo>
                      <a:pt x="5" y="16"/>
                    </a:lnTo>
                    <a:lnTo>
                      <a:pt x="2" y="15"/>
                    </a:lnTo>
                    <a:lnTo>
                      <a:pt x="0" y="11"/>
                    </a:lnTo>
                    <a:lnTo>
                      <a:pt x="0" y="8"/>
                    </a:lnTo>
                    <a:lnTo>
                      <a:pt x="0" y="8"/>
                    </a:lnTo>
                    <a:lnTo>
                      <a:pt x="0" y="5"/>
                    </a:lnTo>
                    <a:lnTo>
                      <a:pt x="2" y="2"/>
                    </a:lnTo>
                    <a:lnTo>
                      <a:pt x="5" y="0"/>
                    </a:lnTo>
                    <a:lnTo>
                      <a:pt x="9" y="0"/>
                    </a:lnTo>
                    <a:lnTo>
                      <a:pt x="9" y="0"/>
                    </a:lnTo>
                    <a:lnTo>
                      <a:pt x="12" y="0"/>
                    </a:lnTo>
                    <a:lnTo>
                      <a:pt x="14" y="2"/>
                    </a:lnTo>
                    <a:lnTo>
                      <a:pt x="17" y="5"/>
                    </a:lnTo>
                    <a:lnTo>
                      <a:pt x="17" y="8"/>
                    </a:lnTo>
                    <a:lnTo>
                      <a:pt x="17" y="8"/>
                    </a:lnTo>
                    <a:lnTo>
                      <a:pt x="17" y="11"/>
                    </a:lnTo>
                    <a:lnTo>
                      <a:pt x="14" y="15"/>
                    </a:lnTo>
                    <a:lnTo>
                      <a:pt x="12" y="16"/>
                    </a:lnTo>
                    <a:lnTo>
                      <a:pt x="9" y="16"/>
                    </a:lnTo>
                  </a:path>
                </a:pathLst>
              </a:custGeom>
              <a:noFill/>
              <a:ln w="9525">
                <a:noFill/>
                <a:round/>
              </a:ln>
            </p:spPr>
            <p:txBody>
              <a:bodyPr vert="horz" wrap="square" lIns="91440" tIns="45720" rIns="91440" bIns="45720" numCol="1" anchor="t" anchorCtr="0" compatLnSpc="1"/>
              <a:lstStyle/>
              <a:p>
                <a:endParaRPr lang="en-US"/>
              </a:p>
            </p:txBody>
          </p:sp>
          <p:sp>
            <p:nvSpPr>
              <p:cNvPr id="247" name="Freeform 3634"/>
              <p:cNvSpPr/>
              <p:nvPr/>
            </p:nvSpPr>
            <p:spPr bwMode="auto">
              <a:xfrm>
                <a:off x="4699000" y="3544887"/>
                <a:ext cx="14288" cy="14288"/>
              </a:xfrm>
              <a:custGeom>
                <a:avLst/>
                <a:gdLst/>
                <a:ahLst/>
                <a:cxnLst>
                  <a:cxn ang="0">
                    <a:pos x="8" y="18"/>
                  </a:cxn>
                  <a:cxn ang="0">
                    <a:pos x="8" y="18"/>
                  </a:cxn>
                  <a:cxn ang="0">
                    <a:pos x="5" y="16"/>
                  </a:cxn>
                  <a:cxn ang="0">
                    <a:pos x="1" y="13"/>
                  </a:cxn>
                  <a:cxn ang="0">
                    <a:pos x="1" y="13"/>
                  </a:cxn>
                  <a:cxn ang="0">
                    <a:pos x="0" y="10"/>
                  </a:cxn>
                  <a:cxn ang="0">
                    <a:pos x="0" y="6"/>
                  </a:cxn>
                  <a:cxn ang="0">
                    <a:pos x="1" y="3"/>
                  </a:cxn>
                  <a:cxn ang="0">
                    <a:pos x="5" y="2"/>
                  </a:cxn>
                  <a:cxn ang="0">
                    <a:pos x="5" y="2"/>
                  </a:cxn>
                  <a:cxn ang="0">
                    <a:pos x="8" y="0"/>
                  </a:cxn>
                  <a:cxn ang="0">
                    <a:pos x="8" y="0"/>
                  </a:cxn>
                  <a:cxn ang="0">
                    <a:pos x="13" y="2"/>
                  </a:cxn>
                  <a:cxn ang="0">
                    <a:pos x="16" y="5"/>
                  </a:cxn>
                  <a:cxn ang="0">
                    <a:pos x="16" y="5"/>
                  </a:cxn>
                  <a:cxn ang="0">
                    <a:pos x="16" y="8"/>
                  </a:cxn>
                  <a:cxn ang="0">
                    <a:pos x="16" y="11"/>
                  </a:cxn>
                  <a:cxn ang="0">
                    <a:pos x="14" y="15"/>
                  </a:cxn>
                  <a:cxn ang="0">
                    <a:pos x="13" y="16"/>
                  </a:cxn>
                  <a:cxn ang="0">
                    <a:pos x="13" y="16"/>
                  </a:cxn>
                  <a:cxn ang="0">
                    <a:pos x="8" y="18"/>
                  </a:cxn>
                </a:cxnLst>
                <a:rect l="0" t="0" r="r" b="b"/>
                <a:pathLst>
                  <a:path w="16" h="18">
                    <a:moveTo>
                      <a:pt x="8" y="18"/>
                    </a:moveTo>
                    <a:lnTo>
                      <a:pt x="8" y="18"/>
                    </a:lnTo>
                    <a:lnTo>
                      <a:pt x="5" y="16"/>
                    </a:lnTo>
                    <a:lnTo>
                      <a:pt x="1" y="13"/>
                    </a:lnTo>
                    <a:lnTo>
                      <a:pt x="1" y="13"/>
                    </a:lnTo>
                    <a:lnTo>
                      <a:pt x="0" y="10"/>
                    </a:lnTo>
                    <a:lnTo>
                      <a:pt x="0" y="6"/>
                    </a:lnTo>
                    <a:lnTo>
                      <a:pt x="1" y="3"/>
                    </a:lnTo>
                    <a:lnTo>
                      <a:pt x="5" y="2"/>
                    </a:lnTo>
                    <a:lnTo>
                      <a:pt x="5" y="2"/>
                    </a:lnTo>
                    <a:lnTo>
                      <a:pt x="8" y="0"/>
                    </a:lnTo>
                    <a:lnTo>
                      <a:pt x="8" y="0"/>
                    </a:lnTo>
                    <a:lnTo>
                      <a:pt x="13" y="2"/>
                    </a:lnTo>
                    <a:lnTo>
                      <a:pt x="16" y="5"/>
                    </a:lnTo>
                    <a:lnTo>
                      <a:pt x="16" y="5"/>
                    </a:lnTo>
                    <a:lnTo>
                      <a:pt x="16" y="8"/>
                    </a:lnTo>
                    <a:lnTo>
                      <a:pt x="16" y="11"/>
                    </a:lnTo>
                    <a:lnTo>
                      <a:pt x="14" y="15"/>
                    </a:lnTo>
                    <a:lnTo>
                      <a:pt x="13" y="16"/>
                    </a:lnTo>
                    <a:lnTo>
                      <a:pt x="13" y="16"/>
                    </a:lnTo>
                    <a:lnTo>
                      <a:pt x="8" y="18"/>
                    </a:lnTo>
                  </a:path>
                </a:pathLst>
              </a:custGeom>
              <a:noFill/>
              <a:ln w="9525">
                <a:noFill/>
                <a:round/>
              </a:ln>
            </p:spPr>
            <p:txBody>
              <a:bodyPr vert="horz" wrap="square" lIns="91440" tIns="45720" rIns="91440" bIns="45720" numCol="1" anchor="t" anchorCtr="0" compatLnSpc="1"/>
              <a:lstStyle/>
              <a:p>
                <a:endParaRPr lang="en-US"/>
              </a:p>
            </p:txBody>
          </p:sp>
          <p:sp>
            <p:nvSpPr>
              <p:cNvPr id="248" name="Freeform 3635"/>
              <p:cNvSpPr/>
              <p:nvPr/>
            </p:nvSpPr>
            <p:spPr bwMode="auto">
              <a:xfrm>
                <a:off x="4638675" y="3540125"/>
                <a:ext cx="12700" cy="14288"/>
              </a:xfrm>
              <a:custGeom>
                <a:avLst/>
                <a:gdLst/>
                <a:ahLst/>
                <a:cxnLst>
                  <a:cxn ang="0">
                    <a:pos x="8" y="18"/>
                  </a:cxn>
                  <a:cxn ang="0">
                    <a:pos x="8" y="18"/>
                  </a:cxn>
                  <a:cxn ang="0">
                    <a:pos x="5" y="16"/>
                  </a:cxn>
                  <a:cxn ang="0">
                    <a:pos x="2" y="13"/>
                  </a:cxn>
                  <a:cxn ang="0">
                    <a:pos x="2" y="13"/>
                  </a:cxn>
                  <a:cxn ang="0">
                    <a:pos x="0" y="10"/>
                  </a:cxn>
                  <a:cxn ang="0">
                    <a:pos x="0" y="7"/>
                  </a:cxn>
                  <a:cxn ang="0">
                    <a:pos x="2" y="3"/>
                  </a:cxn>
                  <a:cxn ang="0">
                    <a:pos x="5" y="2"/>
                  </a:cxn>
                  <a:cxn ang="0">
                    <a:pos x="5" y="2"/>
                  </a:cxn>
                  <a:cxn ang="0">
                    <a:pos x="8" y="0"/>
                  </a:cxn>
                  <a:cxn ang="0">
                    <a:pos x="8" y="0"/>
                  </a:cxn>
                  <a:cxn ang="0">
                    <a:pos x="13" y="2"/>
                  </a:cxn>
                  <a:cxn ang="0">
                    <a:pos x="16" y="5"/>
                  </a:cxn>
                  <a:cxn ang="0">
                    <a:pos x="16" y="5"/>
                  </a:cxn>
                  <a:cxn ang="0">
                    <a:pos x="16" y="8"/>
                  </a:cxn>
                  <a:cxn ang="0">
                    <a:pos x="16" y="11"/>
                  </a:cxn>
                  <a:cxn ang="0">
                    <a:pos x="15" y="15"/>
                  </a:cxn>
                  <a:cxn ang="0">
                    <a:pos x="13" y="16"/>
                  </a:cxn>
                  <a:cxn ang="0">
                    <a:pos x="13" y="16"/>
                  </a:cxn>
                  <a:cxn ang="0">
                    <a:pos x="8" y="18"/>
                  </a:cxn>
                </a:cxnLst>
                <a:rect l="0" t="0" r="r" b="b"/>
                <a:pathLst>
                  <a:path w="16" h="18">
                    <a:moveTo>
                      <a:pt x="8" y="18"/>
                    </a:moveTo>
                    <a:lnTo>
                      <a:pt x="8" y="18"/>
                    </a:lnTo>
                    <a:lnTo>
                      <a:pt x="5" y="16"/>
                    </a:lnTo>
                    <a:lnTo>
                      <a:pt x="2" y="13"/>
                    </a:lnTo>
                    <a:lnTo>
                      <a:pt x="2" y="13"/>
                    </a:lnTo>
                    <a:lnTo>
                      <a:pt x="0" y="10"/>
                    </a:lnTo>
                    <a:lnTo>
                      <a:pt x="0" y="7"/>
                    </a:lnTo>
                    <a:lnTo>
                      <a:pt x="2" y="3"/>
                    </a:lnTo>
                    <a:lnTo>
                      <a:pt x="5" y="2"/>
                    </a:lnTo>
                    <a:lnTo>
                      <a:pt x="5" y="2"/>
                    </a:lnTo>
                    <a:lnTo>
                      <a:pt x="8" y="0"/>
                    </a:lnTo>
                    <a:lnTo>
                      <a:pt x="8" y="0"/>
                    </a:lnTo>
                    <a:lnTo>
                      <a:pt x="13" y="2"/>
                    </a:lnTo>
                    <a:lnTo>
                      <a:pt x="16" y="5"/>
                    </a:lnTo>
                    <a:lnTo>
                      <a:pt x="16" y="5"/>
                    </a:lnTo>
                    <a:lnTo>
                      <a:pt x="16" y="8"/>
                    </a:lnTo>
                    <a:lnTo>
                      <a:pt x="16" y="11"/>
                    </a:lnTo>
                    <a:lnTo>
                      <a:pt x="15" y="15"/>
                    </a:lnTo>
                    <a:lnTo>
                      <a:pt x="13" y="16"/>
                    </a:lnTo>
                    <a:lnTo>
                      <a:pt x="13" y="16"/>
                    </a:lnTo>
                    <a:lnTo>
                      <a:pt x="8" y="18"/>
                    </a:lnTo>
                  </a:path>
                </a:pathLst>
              </a:custGeom>
              <a:noFill/>
              <a:ln w="9525">
                <a:noFill/>
                <a:round/>
              </a:ln>
            </p:spPr>
            <p:txBody>
              <a:bodyPr vert="horz" wrap="square" lIns="91440" tIns="45720" rIns="91440" bIns="45720" numCol="1" anchor="t" anchorCtr="0" compatLnSpc="1"/>
              <a:lstStyle/>
              <a:p>
                <a:endParaRPr lang="en-US"/>
              </a:p>
            </p:txBody>
          </p:sp>
          <p:sp>
            <p:nvSpPr>
              <p:cNvPr id="249" name="Freeform 3636"/>
              <p:cNvSpPr/>
              <p:nvPr/>
            </p:nvSpPr>
            <p:spPr bwMode="auto">
              <a:xfrm>
                <a:off x="4683125" y="3533775"/>
                <a:ext cx="12700" cy="14288"/>
              </a:xfrm>
              <a:custGeom>
                <a:avLst/>
                <a:gdLst/>
                <a:ahLst/>
                <a:cxnLst>
                  <a:cxn ang="0">
                    <a:pos x="8" y="18"/>
                  </a:cxn>
                  <a:cxn ang="0">
                    <a:pos x="8" y="18"/>
                  </a:cxn>
                  <a:cxn ang="0">
                    <a:pos x="3" y="17"/>
                  </a:cxn>
                  <a:cxn ang="0">
                    <a:pos x="0" y="13"/>
                  </a:cxn>
                  <a:cxn ang="0">
                    <a:pos x="0" y="13"/>
                  </a:cxn>
                  <a:cxn ang="0">
                    <a:pos x="0" y="10"/>
                  </a:cxn>
                  <a:cxn ang="0">
                    <a:pos x="0" y="7"/>
                  </a:cxn>
                  <a:cxn ang="0">
                    <a:pos x="1" y="3"/>
                  </a:cxn>
                  <a:cxn ang="0">
                    <a:pos x="3" y="2"/>
                  </a:cxn>
                  <a:cxn ang="0">
                    <a:pos x="3" y="2"/>
                  </a:cxn>
                  <a:cxn ang="0">
                    <a:pos x="8" y="0"/>
                  </a:cxn>
                  <a:cxn ang="0">
                    <a:pos x="8" y="0"/>
                  </a:cxn>
                  <a:cxn ang="0">
                    <a:pos x="13" y="2"/>
                  </a:cxn>
                  <a:cxn ang="0">
                    <a:pos x="14" y="5"/>
                  </a:cxn>
                  <a:cxn ang="0">
                    <a:pos x="14" y="5"/>
                  </a:cxn>
                  <a:cxn ang="0">
                    <a:pos x="16" y="8"/>
                  </a:cxn>
                  <a:cxn ang="0">
                    <a:pos x="16" y="12"/>
                  </a:cxn>
                  <a:cxn ang="0">
                    <a:pos x="14" y="15"/>
                  </a:cxn>
                  <a:cxn ang="0">
                    <a:pos x="11" y="17"/>
                  </a:cxn>
                  <a:cxn ang="0">
                    <a:pos x="11" y="17"/>
                  </a:cxn>
                  <a:cxn ang="0">
                    <a:pos x="8" y="18"/>
                  </a:cxn>
                </a:cxnLst>
                <a:rect l="0" t="0" r="r" b="b"/>
                <a:pathLst>
                  <a:path w="16" h="18">
                    <a:moveTo>
                      <a:pt x="8" y="18"/>
                    </a:moveTo>
                    <a:lnTo>
                      <a:pt x="8" y="18"/>
                    </a:lnTo>
                    <a:lnTo>
                      <a:pt x="3" y="17"/>
                    </a:lnTo>
                    <a:lnTo>
                      <a:pt x="0" y="13"/>
                    </a:lnTo>
                    <a:lnTo>
                      <a:pt x="0" y="13"/>
                    </a:lnTo>
                    <a:lnTo>
                      <a:pt x="0" y="10"/>
                    </a:lnTo>
                    <a:lnTo>
                      <a:pt x="0" y="7"/>
                    </a:lnTo>
                    <a:lnTo>
                      <a:pt x="1" y="3"/>
                    </a:lnTo>
                    <a:lnTo>
                      <a:pt x="3" y="2"/>
                    </a:lnTo>
                    <a:lnTo>
                      <a:pt x="3" y="2"/>
                    </a:lnTo>
                    <a:lnTo>
                      <a:pt x="8" y="0"/>
                    </a:lnTo>
                    <a:lnTo>
                      <a:pt x="8" y="0"/>
                    </a:lnTo>
                    <a:lnTo>
                      <a:pt x="13" y="2"/>
                    </a:lnTo>
                    <a:lnTo>
                      <a:pt x="14" y="5"/>
                    </a:lnTo>
                    <a:lnTo>
                      <a:pt x="14" y="5"/>
                    </a:lnTo>
                    <a:lnTo>
                      <a:pt x="16" y="8"/>
                    </a:lnTo>
                    <a:lnTo>
                      <a:pt x="16" y="12"/>
                    </a:lnTo>
                    <a:lnTo>
                      <a:pt x="14" y="15"/>
                    </a:lnTo>
                    <a:lnTo>
                      <a:pt x="11" y="17"/>
                    </a:lnTo>
                    <a:lnTo>
                      <a:pt x="11" y="17"/>
                    </a:lnTo>
                    <a:lnTo>
                      <a:pt x="8" y="18"/>
                    </a:lnTo>
                  </a:path>
                </a:pathLst>
              </a:custGeom>
              <a:noFill/>
              <a:ln w="9525">
                <a:noFill/>
                <a:round/>
              </a:ln>
            </p:spPr>
            <p:txBody>
              <a:bodyPr vert="horz" wrap="square" lIns="91440" tIns="45720" rIns="91440" bIns="45720" numCol="1" anchor="t" anchorCtr="0" compatLnSpc="1"/>
              <a:lstStyle/>
              <a:p>
                <a:endParaRPr lang="en-US"/>
              </a:p>
            </p:txBody>
          </p:sp>
          <p:sp>
            <p:nvSpPr>
              <p:cNvPr id="250" name="Freeform 3637"/>
              <p:cNvSpPr/>
              <p:nvPr/>
            </p:nvSpPr>
            <p:spPr bwMode="auto">
              <a:xfrm>
                <a:off x="4659312" y="3533775"/>
                <a:ext cx="19050" cy="19050"/>
              </a:xfrm>
              <a:custGeom>
                <a:avLst/>
                <a:gdLst/>
                <a:ahLst/>
                <a:cxnLst>
                  <a:cxn ang="0">
                    <a:pos x="12" y="25"/>
                  </a:cxn>
                  <a:cxn ang="0">
                    <a:pos x="12" y="25"/>
                  </a:cxn>
                  <a:cxn ang="0">
                    <a:pos x="5" y="23"/>
                  </a:cxn>
                  <a:cxn ang="0">
                    <a:pos x="2" y="18"/>
                  </a:cxn>
                  <a:cxn ang="0">
                    <a:pos x="2" y="18"/>
                  </a:cxn>
                  <a:cxn ang="0">
                    <a:pos x="0" y="13"/>
                  </a:cxn>
                  <a:cxn ang="0">
                    <a:pos x="0" y="8"/>
                  </a:cxn>
                  <a:cxn ang="0">
                    <a:pos x="2" y="5"/>
                  </a:cxn>
                  <a:cxn ang="0">
                    <a:pos x="7" y="2"/>
                  </a:cxn>
                  <a:cxn ang="0">
                    <a:pos x="7" y="2"/>
                  </a:cxn>
                  <a:cxn ang="0">
                    <a:pos x="12" y="0"/>
                  </a:cxn>
                  <a:cxn ang="0">
                    <a:pos x="12" y="0"/>
                  </a:cxn>
                  <a:cxn ang="0">
                    <a:pos x="18" y="2"/>
                  </a:cxn>
                  <a:cxn ang="0">
                    <a:pos x="21" y="7"/>
                  </a:cxn>
                  <a:cxn ang="0">
                    <a:pos x="21" y="7"/>
                  </a:cxn>
                  <a:cxn ang="0">
                    <a:pos x="23" y="12"/>
                  </a:cxn>
                  <a:cxn ang="0">
                    <a:pos x="23" y="15"/>
                  </a:cxn>
                  <a:cxn ang="0">
                    <a:pos x="21" y="20"/>
                  </a:cxn>
                  <a:cxn ang="0">
                    <a:pos x="18" y="23"/>
                  </a:cxn>
                  <a:cxn ang="0">
                    <a:pos x="18" y="23"/>
                  </a:cxn>
                  <a:cxn ang="0">
                    <a:pos x="12" y="25"/>
                  </a:cxn>
                </a:cxnLst>
                <a:rect l="0" t="0" r="r" b="b"/>
                <a:pathLst>
                  <a:path w="23" h="25">
                    <a:moveTo>
                      <a:pt x="12" y="25"/>
                    </a:moveTo>
                    <a:lnTo>
                      <a:pt x="12" y="25"/>
                    </a:lnTo>
                    <a:lnTo>
                      <a:pt x="5" y="23"/>
                    </a:lnTo>
                    <a:lnTo>
                      <a:pt x="2" y="18"/>
                    </a:lnTo>
                    <a:lnTo>
                      <a:pt x="2" y="18"/>
                    </a:lnTo>
                    <a:lnTo>
                      <a:pt x="0" y="13"/>
                    </a:lnTo>
                    <a:lnTo>
                      <a:pt x="0" y="8"/>
                    </a:lnTo>
                    <a:lnTo>
                      <a:pt x="2" y="5"/>
                    </a:lnTo>
                    <a:lnTo>
                      <a:pt x="7" y="2"/>
                    </a:lnTo>
                    <a:lnTo>
                      <a:pt x="7" y="2"/>
                    </a:lnTo>
                    <a:lnTo>
                      <a:pt x="12" y="0"/>
                    </a:lnTo>
                    <a:lnTo>
                      <a:pt x="12" y="0"/>
                    </a:lnTo>
                    <a:lnTo>
                      <a:pt x="18" y="2"/>
                    </a:lnTo>
                    <a:lnTo>
                      <a:pt x="21" y="7"/>
                    </a:lnTo>
                    <a:lnTo>
                      <a:pt x="21" y="7"/>
                    </a:lnTo>
                    <a:lnTo>
                      <a:pt x="23" y="12"/>
                    </a:lnTo>
                    <a:lnTo>
                      <a:pt x="23" y="15"/>
                    </a:lnTo>
                    <a:lnTo>
                      <a:pt x="21" y="20"/>
                    </a:lnTo>
                    <a:lnTo>
                      <a:pt x="18" y="23"/>
                    </a:lnTo>
                    <a:lnTo>
                      <a:pt x="18" y="23"/>
                    </a:lnTo>
                    <a:lnTo>
                      <a:pt x="12" y="25"/>
                    </a:lnTo>
                  </a:path>
                </a:pathLst>
              </a:custGeom>
              <a:noFill/>
              <a:ln w="9525">
                <a:noFill/>
                <a:round/>
              </a:ln>
            </p:spPr>
            <p:txBody>
              <a:bodyPr vert="horz" wrap="square" lIns="91440" tIns="45720" rIns="91440" bIns="45720" numCol="1" anchor="t" anchorCtr="0" compatLnSpc="1"/>
              <a:lstStyle/>
              <a:p>
                <a:endParaRPr lang="en-US"/>
              </a:p>
            </p:txBody>
          </p:sp>
          <p:sp>
            <p:nvSpPr>
              <p:cNvPr id="251" name="Freeform 3638"/>
              <p:cNvSpPr/>
              <p:nvPr/>
            </p:nvSpPr>
            <p:spPr bwMode="auto">
              <a:xfrm>
                <a:off x="4567237" y="3519487"/>
                <a:ext cx="336550" cy="431800"/>
              </a:xfrm>
              <a:custGeom>
                <a:avLst/>
                <a:gdLst/>
                <a:ahLst/>
                <a:cxnLst>
                  <a:cxn ang="0">
                    <a:pos x="138" y="0"/>
                  </a:cxn>
                  <a:cxn ang="0">
                    <a:pos x="104" y="3"/>
                  </a:cxn>
                  <a:cxn ang="0">
                    <a:pos x="68" y="10"/>
                  </a:cxn>
                  <a:cxn ang="0">
                    <a:pos x="34" y="19"/>
                  </a:cxn>
                  <a:cxn ang="0">
                    <a:pos x="0" y="36"/>
                  </a:cxn>
                  <a:cxn ang="0">
                    <a:pos x="6" y="49"/>
                  </a:cxn>
                  <a:cxn ang="0">
                    <a:pos x="9" y="49"/>
                  </a:cxn>
                  <a:cxn ang="0">
                    <a:pos x="18" y="52"/>
                  </a:cxn>
                  <a:cxn ang="0">
                    <a:pos x="21" y="60"/>
                  </a:cxn>
                  <a:cxn ang="0">
                    <a:pos x="19" y="65"/>
                  </a:cxn>
                  <a:cxn ang="0">
                    <a:pos x="29" y="88"/>
                  </a:cxn>
                  <a:cxn ang="0">
                    <a:pos x="53" y="78"/>
                  </a:cxn>
                  <a:cxn ang="0">
                    <a:pos x="105" y="65"/>
                  </a:cxn>
                  <a:cxn ang="0">
                    <a:pos x="132" y="63"/>
                  </a:cxn>
                  <a:cxn ang="0">
                    <a:pos x="161" y="65"/>
                  </a:cxn>
                  <a:cxn ang="0">
                    <a:pos x="190" y="72"/>
                  </a:cxn>
                  <a:cxn ang="0">
                    <a:pos x="219" y="81"/>
                  </a:cxn>
                  <a:cxn ang="0">
                    <a:pos x="246" y="94"/>
                  </a:cxn>
                  <a:cxn ang="0">
                    <a:pos x="270" y="111"/>
                  </a:cxn>
                  <a:cxn ang="0">
                    <a:pos x="293" y="132"/>
                  </a:cxn>
                  <a:cxn ang="0">
                    <a:pos x="314" y="155"/>
                  </a:cxn>
                  <a:cxn ang="0">
                    <a:pos x="330" y="182"/>
                  </a:cxn>
                  <a:cxn ang="0">
                    <a:pos x="340" y="202"/>
                  </a:cxn>
                  <a:cxn ang="0">
                    <a:pos x="353" y="246"/>
                  </a:cxn>
                  <a:cxn ang="0">
                    <a:pos x="358" y="288"/>
                  </a:cxn>
                  <a:cxn ang="0">
                    <a:pos x="353" y="331"/>
                  </a:cxn>
                  <a:cxn ang="0">
                    <a:pos x="342" y="373"/>
                  </a:cxn>
                  <a:cxn ang="0">
                    <a:pos x="322" y="410"/>
                  </a:cxn>
                  <a:cxn ang="0">
                    <a:pos x="296" y="445"/>
                  </a:cxn>
                  <a:cxn ang="0">
                    <a:pos x="262" y="474"/>
                  </a:cxn>
                  <a:cxn ang="0">
                    <a:pos x="273" y="542"/>
                  </a:cxn>
                  <a:cxn ang="0">
                    <a:pos x="299" y="526"/>
                  </a:cxn>
                  <a:cxn ang="0">
                    <a:pos x="342" y="489"/>
                  </a:cxn>
                  <a:cxn ang="0">
                    <a:pos x="377" y="445"/>
                  </a:cxn>
                  <a:cxn ang="0">
                    <a:pos x="402" y="394"/>
                  </a:cxn>
                  <a:cxn ang="0">
                    <a:pos x="418" y="342"/>
                  </a:cxn>
                  <a:cxn ang="0">
                    <a:pos x="423" y="287"/>
                  </a:cxn>
                  <a:cxn ang="0">
                    <a:pos x="417" y="230"/>
                  </a:cxn>
                  <a:cxn ang="0">
                    <a:pos x="400" y="174"/>
                  </a:cxn>
                  <a:cxn ang="0">
                    <a:pos x="387" y="148"/>
                  </a:cxn>
                  <a:cxn ang="0">
                    <a:pos x="351" y="94"/>
                  </a:cxn>
                  <a:cxn ang="0">
                    <a:pos x="306" y="52"/>
                  </a:cxn>
                  <a:cxn ang="0">
                    <a:pos x="286" y="41"/>
                  </a:cxn>
                  <a:cxn ang="0">
                    <a:pos x="247" y="21"/>
                  </a:cxn>
                  <a:cxn ang="0">
                    <a:pos x="205" y="8"/>
                  </a:cxn>
                  <a:cxn ang="0">
                    <a:pos x="161" y="2"/>
                  </a:cxn>
                </a:cxnLst>
                <a:rect l="0" t="0" r="r" b="b"/>
                <a:pathLst>
                  <a:path w="423" h="542">
                    <a:moveTo>
                      <a:pt x="138" y="0"/>
                    </a:moveTo>
                    <a:lnTo>
                      <a:pt x="138" y="0"/>
                    </a:lnTo>
                    <a:lnTo>
                      <a:pt x="120" y="2"/>
                    </a:lnTo>
                    <a:lnTo>
                      <a:pt x="104" y="3"/>
                    </a:lnTo>
                    <a:lnTo>
                      <a:pt x="86" y="5"/>
                    </a:lnTo>
                    <a:lnTo>
                      <a:pt x="68" y="10"/>
                    </a:lnTo>
                    <a:lnTo>
                      <a:pt x="50" y="15"/>
                    </a:lnTo>
                    <a:lnTo>
                      <a:pt x="34" y="19"/>
                    </a:lnTo>
                    <a:lnTo>
                      <a:pt x="16" y="28"/>
                    </a:lnTo>
                    <a:lnTo>
                      <a:pt x="0" y="36"/>
                    </a:lnTo>
                    <a:lnTo>
                      <a:pt x="6" y="49"/>
                    </a:lnTo>
                    <a:lnTo>
                      <a:pt x="6" y="49"/>
                    </a:lnTo>
                    <a:lnTo>
                      <a:pt x="9" y="49"/>
                    </a:lnTo>
                    <a:lnTo>
                      <a:pt x="9" y="49"/>
                    </a:lnTo>
                    <a:lnTo>
                      <a:pt x="13" y="49"/>
                    </a:lnTo>
                    <a:lnTo>
                      <a:pt x="18" y="52"/>
                    </a:lnTo>
                    <a:lnTo>
                      <a:pt x="19" y="55"/>
                    </a:lnTo>
                    <a:lnTo>
                      <a:pt x="21" y="60"/>
                    </a:lnTo>
                    <a:lnTo>
                      <a:pt x="21" y="60"/>
                    </a:lnTo>
                    <a:lnTo>
                      <a:pt x="19" y="65"/>
                    </a:lnTo>
                    <a:lnTo>
                      <a:pt x="18" y="68"/>
                    </a:lnTo>
                    <a:lnTo>
                      <a:pt x="29" y="88"/>
                    </a:lnTo>
                    <a:lnTo>
                      <a:pt x="29" y="88"/>
                    </a:lnTo>
                    <a:lnTo>
                      <a:pt x="53" y="78"/>
                    </a:lnTo>
                    <a:lnTo>
                      <a:pt x="79" y="70"/>
                    </a:lnTo>
                    <a:lnTo>
                      <a:pt x="105" y="65"/>
                    </a:lnTo>
                    <a:lnTo>
                      <a:pt x="132" y="63"/>
                    </a:lnTo>
                    <a:lnTo>
                      <a:pt x="132" y="63"/>
                    </a:lnTo>
                    <a:lnTo>
                      <a:pt x="146" y="63"/>
                    </a:lnTo>
                    <a:lnTo>
                      <a:pt x="161" y="65"/>
                    </a:lnTo>
                    <a:lnTo>
                      <a:pt x="176" y="68"/>
                    </a:lnTo>
                    <a:lnTo>
                      <a:pt x="190" y="72"/>
                    </a:lnTo>
                    <a:lnTo>
                      <a:pt x="205" y="76"/>
                    </a:lnTo>
                    <a:lnTo>
                      <a:pt x="219" y="81"/>
                    </a:lnTo>
                    <a:lnTo>
                      <a:pt x="233" y="88"/>
                    </a:lnTo>
                    <a:lnTo>
                      <a:pt x="246" y="94"/>
                    </a:lnTo>
                    <a:lnTo>
                      <a:pt x="259" y="103"/>
                    </a:lnTo>
                    <a:lnTo>
                      <a:pt x="270" y="111"/>
                    </a:lnTo>
                    <a:lnTo>
                      <a:pt x="283" y="120"/>
                    </a:lnTo>
                    <a:lnTo>
                      <a:pt x="293" y="132"/>
                    </a:lnTo>
                    <a:lnTo>
                      <a:pt x="304" y="143"/>
                    </a:lnTo>
                    <a:lnTo>
                      <a:pt x="314" y="155"/>
                    </a:lnTo>
                    <a:lnTo>
                      <a:pt x="322" y="168"/>
                    </a:lnTo>
                    <a:lnTo>
                      <a:pt x="330" y="182"/>
                    </a:lnTo>
                    <a:lnTo>
                      <a:pt x="330" y="182"/>
                    </a:lnTo>
                    <a:lnTo>
                      <a:pt x="340" y="202"/>
                    </a:lnTo>
                    <a:lnTo>
                      <a:pt x="348" y="223"/>
                    </a:lnTo>
                    <a:lnTo>
                      <a:pt x="353" y="246"/>
                    </a:lnTo>
                    <a:lnTo>
                      <a:pt x="356" y="267"/>
                    </a:lnTo>
                    <a:lnTo>
                      <a:pt x="358" y="288"/>
                    </a:lnTo>
                    <a:lnTo>
                      <a:pt x="356" y="309"/>
                    </a:lnTo>
                    <a:lnTo>
                      <a:pt x="353" y="331"/>
                    </a:lnTo>
                    <a:lnTo>
                      <a:pt x="348" y="352"/>
                    </a:lnTo>
                    <a:lnTo>
                      <a:pt x="342" y="373"/>
                    </a:lnTo>
                    <a:lnTo>
                      <a:pt x="334" y="392"/>
                    </a:lnTo>
                    <a:lnTo>
                      <a:pt x="322" y="410"/>
                    </a:lnTo>
                    <a:lnTo>
                      <a:pt x="311" y="428"/>
                    </a:lnTo>
                    <a:lnTo>
                      <a:pt x="296" y="445"/>
                    </a:lnTo>
                    <a:lnTo>
                      <a:pt x="280" y="459"/>
                    </a:lnTo>
                    <a:lnTo>
                      <a:pt x="262" y="474"/>
                    </a:lnTo>
                    <a:lnTo>
                      <a:pt x="244" y="485"/>
                    </a:lnTo>
                    <a:lnTo>
                      <a:pt x="273" y="542"/>
                    </a:lnTo>
                    <a:lnTo>
                      <a:pt x="273" y="542"/>
                    </a:lnTo>
                    <a:lnTo>
                      <a:pt x="299" y="526"/>
                    </a:lnTo>
                    <a:lnTo>
                      <a:pt x="322" y="508"/>
                    </a:lnTo>
                    <a:lnTo>
                      <a:pt x="342" y="489"/>
                    </a:lnTo>
                    <a:lnTo>
                      <a:pt x="361" y="467"/>
                    </a:lnTo>
                    <a:lnTo>
                      <a:pt x="377" y="445"/>
                    </a:lnTo>
                    <a:lnTo>
                      <a:pt x="391" y="420"/>
                    </a:lnTo>
                    <a:lnTo>
                      <a:pt x="402" y="394"/>
                    </a:lnTo>
                    <a:lnTo>
                      <a:pt x="412" y="368"/>
                    </a:lnTo>
                    <a:lnTo>
                      <a:pt x="418" y="342"/>
                    </a:lnTo>
                    <a:lnTo>
                      <a:pt x="421" y="314"/>
                    </a:lnTo>
                    <a:lnTo>
                      <a:pt x="423" y="287"/>
                    </a:lnTo>
                    <a:lnTo>
                      <a:pt x="421" y="257"/>
                    </a:lnTo>
                    <a:lnTo>
                      <a:pt x="417" y="230"/>
                    </a:lnTo>
                    <a:lnTo>
                      <a:pt x="410" y="202"/>
                    </a:lnTo>
                    <a:lnTo>
                      <a:pt x="400" y="174"/>
                    </a:lnTo>
                    <a:lnTo>
                      <a:pt x="387" y="148"/>
                    </a:lnTo>
                    <a:lnTo>
                      <a:pt x="387" y="148"/>
                    </a:lnTo>
                    <a:lnTo>
                      <a:pt x="371" y="120"/>
                    </a:lnTo>
                    <a:lnTo>
                      <a:pt x="351" y="94"/>
                    </a:lnTo>
                    <a:lnTo>
                      <a:pt x="329" y="73"/>
                    </a:lnTo>
                    <a:lnTo>
                      <a:pt x="306" y="52"/>
                    </a:lnTo>
                    <a:lnTo>
                      <a:pt x="306" y="52"/>
                    </a:lnTo>
                    <a:lnTo>
                      <a:pt x="286" y="41"/>
                    </a:lnTo>
                    <a:lnTo>
                      <a:pt x="267" y="31"/>
                    </a:lnTo>
                    <a:lnTo>
                      <a:pt x="247" y="21"/>
                    </a:lnTo>
                    <a:lnTo>
                      <a:pt x="226" y="15"/>
                    </a:lnTo>
                    <a:lnTo>
                      <a:pt x="205" y="8"/>
                    </a:lnTo>
                    <a:lnTo>
                      <a:pt x="182" y="3"/>
                    </a:lnTo>
                    <a:lnTo>
                      <a:pt x="161" y="2"/>
                    </a:lnTo>
                    <a:lnTo>
                      <a:pt x="138" y="0"/>
                    </a:lnTo>
                  </a:path>
                </a:pathLst>
              </a:custGeom>
              <a:noFill/>
              <a:ln w="9525">
                <a:noFill/>
                <a:round/>
              </a:ln>
            </p:spPr>
            <p:txBody>
              <a:bodyPr vert="horz" wrap="square" lIns="91440" tIns="45720" rIns="91440" bIns="45720" numCol="1" anchor="t" anchorCtr="0" compatLnSpc="1"/>
              <a:lstStyle/>
              <a:p>
                <a:endParaRPr lang="en-US"/>
              </a:p>
            </p:txBody>
          </p:sp>
          <p:sp>
            <p:nvSpPr>
              <p:cNvPr id="252" name="Freeform 3639"/>
              <p:cNvSpPr/>
              <p:nvPr/>
            </p:nvSpPr>
            <p:spPr bwMode="auto">
              <a:xfrm>
                <a:off x="4591050" y="3570287"/>
                <a:ext cx="260350" cy="334963"/>
              </a:xfrm>
              <a:custGeom>
                <a:avLst/>
                <a:gdLst/>
                <a:ahLst/>
                <a:cxnLst>
                  <a:cxn ang="0">
                    <a:pos x="103" y="0"/>
                  </a:cxn>
                  <a:cxn ang="0">
                    <a:pos x="50" y="7"/>
                  </a:cxn>
                  <a:cxn ang="0">
                    <a:pos x="0" y="25"/>
                  </a:cxn>
                  <a:cxn ang="0">
                    <a:pos x="44" y="108"/>
                  </a:cxn>
                  <a:cxn ang="0">
                    <a:pos x="72" y="98"/>
                  </a:cxn>
                  <a:cxn ang="0">
                    <a:pos x="101" y="95"/>
                  </a:cxn>
                  <a:cxn ang="0">
                    <a:pos x="117" y="97"/>
                  </a:cxn>
                  <a:cxn ang="0">
                    <a:pos x="151" y="106"/>
                  </a:cxn>
                  <a:cxn ang="0">
                    <a:pos x="182" y="124"/>
                  </a:cxn>
                  <a:cxn ang="0">
                    <a:pos x="207" y="150"/>
                  </a:cxn>
                  <a:cxn ang="0">
                    <a:pos x="218" y="165"/>
                  </a:cxn>
                  <a:cxn ang="0">
                    <a:pos x="228" y="189"/>
                  </a:cxn>
                  <a:cxn ang="0">
                    <a:pos x="233" y="214"/>
                  </a:cxn>
                  <a:cxn ang="0">
                    <a:pos x="233" y="238"/>
                  </a:cxn>
                  <a:cxn ang="0">
                    <a:pos x="230" y="263"/>
                  </a:cxn>
                  <a:cxn ang="0">
                    <a:pos x="220" y="287"/>
                  </a:cxn>
                  <a:cxn ang="0">
                    <a:pos x="208" y="308"/>
                  </a:cxn>
                  <a:cxn ang="0">
                    <a:pos x="190" y="326"/>
                  </a:cxn>
                  <a:cxn ang="0">
                    <a:pos x="171" y="342"/>
                  </a:cxn>
                  <a:cxn ang="0">
                    <a:pos x="215" y="422"/>
                  </a:cxn>
                  <a:cxn ang="0">
                    <a:pos x="251" y="396"/>
                  </a:cxn>
                  <a:cxn ang="0">
                    <a:pos x="282" y="365"/>
                  </a:cxn>
                  <a:cxn ang="0">
                    <a:pos x="305" y="329"/>
                  </a:cxn>
                  <a:cxn ang="0">
                    <a:pos x="319" y="289"/>
                  </a:cxn>
                  <a:cxn ang="0">
                    <a:pos x="327" y="246"/>
                  </a:cxn>
                  <a:cxn ang="0">
                    <a:pos x="327" y="204"/>
                  </a:cxn>
                  <a:cxn ang="0">
                    <a:pos x="319" y="160"/>
                  </a:cxn>
                  <a:cxn ang="0">
                    <a:pos x="301" y="119"/>
                  </a:cxn>
                  <a:cxn ang="0">
                    <a:pos x="293" y="105"/>
                  </a:cxn>
                  <a:cxn ang="0">
                    <a:pos x="275" y="80"/>
                  </a:cxn>
                  <a:cxn ang="0">
                    <a:pos x="254" y="57"/>
                  </a:cxn>
                  <a:cxn ang="0">
                    <a:pos x="230" y="40"/>
                  </a:cxn>
                  <a:cxn ang="0">
                    <a:pos x="204" y="25"/>
                  </a:cxn>
                  <a:cxn ang="0">
                    <a:pos x="176" y="13"/>
                  </a:cxn>
                  <a:cxn ang="0">
                    <a:pos x="147" y="5"/>
                  </a:cxn>
                  <a:cxn ang="0">
                    <a:pos x="117" y="0"/>
                  </a:cxn>
                </a:cxnLst>
                <a:rect l="0" t="0" r="r" b="b"/>
                <a:pathLst>
                  <a:path w="329" h="422">
                    <a:moveTo>
                      <a:pt x="103" y="0"/>
                    </a:moveTo>
                    <a:lnTo>
                      <a:pt x="103" y="0"/>
                    </a:lnTo>
                    <a:lnTo>
                      <a:pt x="76" y="2"/>
                    </a:lnTo>
                    <a:lnTo>
                      <a:pt x="50" y="7"/>
                    </a:lnTo>
                    <a:lnTo>
                      <a:pt x="24" y="15"/>
                    </a:lnTo>
                    <a:lnTo>
                      <a:pt x="0" y="25"/>
                    </a:lnTo>
                    <a:lnTo>
                      <a:pt x="44" y="108"/>
                    </a:lnTo>
                    <a:lnTo>
                      <a:pt x="44" y="108"/>
                    </a:lnTo>
                    <a:lnTo>
                      <a:pt x="57" y="103"/>
                    </a:lnTo>
                    <a:lnTo>
                      <a:pt x="72" y="98"/>
                    </a:lnTo>
                    <a:lnTo>
                      <a:pt x="86" y="97"/>
                    </a:lnTo>
                    <a:lnTo>
                      <a:pt x="101" y="95"/>
                    </a:lnTo>
                    <a:lnTo>
                      <a:pt x="101" y="95"/>
                    </a:lnTo>
                    <a:lnTo>
                      <a:pt x="117" y="97"/>
                    </a:lnTo>
                    <a:lnTo>
                      <a:pt x="135" y="100"/>
                    </a:lnTo>
                    <a:lnTo>
                      <a:pt x="151" y="106"/>
                    </a:lnTo>
                    <a:lnTo>
                      <a:pt x="168" y="114"/>
                    </a:lnTo>
                    <a:lnTo>
                      <a:pt x="182" y="124"/>
                    </a:lnTo>
                    <a:lnTo>
                      <a:pt x="195" y="136"/>
                    </a:lnTo>
                    <a:lnTo>
                      <a:pt x="207" y="150"/>
                    </a:lnTo>
                    <a:lnTo>
                      <a:pt x="218" y="165"/>
                    </a:lnTo>
                    <a:lnTo>
                      <a:pt x="218" y="165"/>
                    </a:lnTo>
                    <a:lnTo>
                      <a:pt x="223" y="178"/>
                    </a:lnTo>
                    <a:lnTo>
                      <a:pt x="228" y="189"/>
                    </a:lnTo>
                    <a:lnTo>
                      <a:pt x="231" y="202"/>
                    </a:lnTo>
                    <a:lnTo>
                      <a:pt x="233" y="214"/>
                    </a:lnTo>
                    <a:lnTo>
                      <a:pt x="233" y="227"/>
                    </a:lnTo>
                    <a:lnTo>
                      <a:pt x="233" y="238"/>
                    </a:lnTo>
                    <a:lnTo>
                      <a:pt x="231" y="251"/>
                    </a:lnTo>
                    <a:lnTo>
                      <a:pt x="230" y="263"/>
                    </a:lnTo>
                    <a:lnTo>
                      <a:pt x="225" y="276"/>
                    </a:lnTo>
                    <a:lnTo>
                      <a:pt x="220" y="287"/>
                    </a:lnTo>
                    <a:lnTo>
                      <a:pt x="215" y="297"/>
                    </a:lnTo>
                    <a:lnTo>
                      <a:pt x="208" y="308"/>
                    </a:lnTo>
                    <a:lnTo>
                      <a:pt x="200" y="318"/>
                    </a:lnTo>
                    <a:lnTo>
                      <a:pt x="190" y="326"/>
                    </a:lnTo>
                    <a:lnTo>
                      <a:pt x="181" y="334"/>
                    </a:lnTo>
                    <a:lnTo>
                      <a:pt x="171" y="342"/>
                    </a:lnTo>
                    <a:lnTo>
                      <a:pt x="215" y="422"/>
                    </a:lnTo>
                    <a:lnTo>
                      <a:pt x="215" y="422"/>
                    </a:lnTo>
                    <a:lnTo>
                      <a:pt x="233" y="411"/>
                    </a:lnTo>
                    <a:lnTo>
                      <a:pt x="251" y="396"/>
                    </a:lnTo>
                    <a:lnTo>
                      <a:pt x="267" y="382"/>
                    </a:lnTo>
                    <a:lnTo>
                      <a:pt x="282" y="365"/>
                    </a:lnTo>
                    <a:lnTo>
                      <a:pt x="293" y="347"/>
                    </a:lnTo>
                    <a:lnTo>
                      <a:pt x="305" y="329"/>
                    </a:lnTo>
                    <a:lnTo>
                      <a:pt x="313" y="310"/>
                    </a:lnTo>
                    <a:lnTo>
                      <a:pt x="319" y="289"/>
                    </a:lnTo>
                    <a:lnTo>
                      <a:pt x="324" y="268"/>
                    </a:lnTo>
                    <a:lnTo>
                      <a:pt x="327" y="246"/>
                    </a:lnTo>
                    <a:lnTo>
                      <a:pt x="329" y="225"/>
                    </a:lnTo>
                    <a:lnTo>
                      <a:pt x="327" y="204"/>
                    </a:lnTo>
                    <a:lnTo>
                      <a:pt x="324" y="183"/>
                    </a:lnTo>
                    <a:lnTo>
                      <a:pt x="319" y="160"/>
                    </a:lnTo>
                    <a:lnTo>
                      <a:pt x="311" y="139"/>
                    </a:lnTo>
                    <a:lnTo>
                      <a:pt x="301" y="119"/>
                    </a:lnTo>
                    <a:lnTo>
                      <a:pt x="301" y="119"/>
                    </a:lnTo>
                    <a:lnTo>
                      <a:pt x="293" y="105"/>
                    </a:lnTo>
                    <a:lnTo>
                      <a:pt x="285" y="92"/>
                    </a:lnTo>
                    <a:lnTo>
                      <a:pt x="275" y="80"/>
                    </a:lnTo>
                    <a:lnTo>
                      <a:pt x="264" y="69"/>
                    </a:lnTo>
                    <a:lnTo>
                      <a:pt x="254" y="57"/>
                    </a:lnTo>
                    <a:lnTo>
                      <a:pt x="241" y="48"/>
                    </a:lnTo>
                    <a:lnTo>
                      <a:pt x="230" y="40"/>
                    </a:lnTo>
                    <a:lnTo>
                      <a:pt x="217" y="31"/>
                    </a:lnTo>
                    <a:lnTo>
                      <a:pt x="204" y="25"/>
                    </a:lnTo>
                    <a:lnTo>
                      <a:pt x="190" y="18"/>
                    </a:lnTo>
                    <a:lnTo>
                      <a:pt x="176" y="13"/>
                    </a:lnTo>
                    <a:lnTo>
                      <a:pt x="161" y="9"/>
                    </a:lnTo>
                    <a:lnTo>
                      <a:pt x="147" y="5"/>
                    </a:lnTo>
                    <a:lnTo>
                      <a:pt x="132" y="2"/>
                    </a:lnTo>
                    <a:lnTo>
                      <a:pt x="117" y="0"/>
                    </a:lnTo>
                    <a:lnTo>
                      <a:pt x="103" y="0"/>
                    </a:lnTo>
                    <a:close/>
                  </a:path>
                </a:pathLst>
              </a:custGeom>
              <a:solidFill>
                <a:srgbClr val="FFFFDB"/>
              </a:solidFill>
              <a:ln w="9525">
                <a:noFill/>
                <a:round/>
              </a:ln>
            </p:spPr>
            <p:txBody>
              <a:bodyPr vert="horz" wrap="square" lIns="91440" tIns="45720" rIns="91440" bIns="45720" numCol="1" anchor="t" anchorCtr="0" compatLnSpc="1"/>
              <a:lstStyle/>
              <a:p>
                <a:endParaRPr lang="en-US"/>
              </a:p>
            </p:txBody>
          </p:sp>
          <p:sp>
            <p:nvSpPr>
              <p:cNvPr id="253" name="Freeform 3640"/>
              <p:cNvSpPr/>
              <p:nvPr/>
            </p:nvSpPr>
            <p:spPr bwMode="auto">
              <a:xfrm>
                <a:off x="4591050" y="3570287"/>
                <a:ext cx="260350" cy="334963"/>
              </a:xfrm>
              <a:custGeom>
                <a:avLst/>
                <a:gdLst/>
                <a:ahLst/>
                <a:cxnLst>
                  <a:cxn ang="0">
                    <a:pos x="103" y="0"/>
                  </a:cxn>
                  <a:cxn ang="0">
                    <a:pos x="50" y="7"/>
                  </a:cxn>
                  <a:cxn ang="0">
                    <a:pos x="0" y="25"/>
                  </a:cxn>
                  <a:cxn ang="0">
                    <a:pos x="44" y="108"/>
                  </a:cxn>
                  <a:cxn ang="0">
                    <a:pos x="72" y="98"/>
                  </a:cxn>
                  <a:cxn ang="0">
                    <a:pos x="101" y="95"/>
                  </a:cxn>
                  <a:cxn ang="0">
                    <a:pos x="117" y="97"/>
                  </a:cxn>
                  <a:cxn ang="0">
                    <a:pos x="151" y="106"/>
                  </a:cxn>
                  <a:cxn ang="0">
                    <a:pos x="182" y="124"/>
                  </a:cxn>
                  <a:cxn ang="0">
                    <a:pos x="207" y="150"/>
                  </a:cxn>
                  <a:cxn ang="0">
                    <a:pos x="218" y="165"/>
                  </a:cxn>
                  <a:cxn ang="0">
                    <a:pos x="228" y="189"/>
                  </a:cxn>
                  <a:cxn ang="0">
                    <a:pos x="233" y="214"/>
                  </a:cxn>
                  <a:cxn ang="0">
                    <a:pos x="233" y="238"/>
                  </a:cxn>
                  <a:cxn ang="0">
                    <a:pos x="230" y="263"/>
                  </a:cxn>
                  <a:cxn ang="0">
                    <a:pos x="220" y="287"/>
                  </a:cxn>
                  <a:cxn ang="0">
                    <a:pos x="208" y="308"/>
                  </a:cxn>
                  <a:cxn ang="0">
                    <a:pos x="190" y="326"/>
                  </a:cxn>
                  <a:cxn ang="0">
                    <a:pos x="171" y="342"/>
                  </a:cxn>
                  <a:cxn ang="0">
                    <a:pos x="215" y="422"/>
                  </a:cxn>
                  <a:cxn ang="0">
                    <a:pos x="251" y="396"/>
                  </a:cxn>
                  <a:cxn ang="0">
                    <a:pos x="282" y="365"/>
                  </a:cxn>
                  <a:cxn ang="0">
                    <a:pos x="305" y="329"/>
                  </a:cxn>
                  <a:cxn ang="0">
                    <a:pos x="319" y="289"/>
                  </a:cxn>
                  <a:cxn ang="0">
                    <a:pos x="327" y="246"/>
                  </a:cxn>
                  <a:cxn ang="0">
                    <a:pos x="327" y="204"/>
                  </a:cxn>
                  <a:cxn ang="0">
                    <a:pos x="319" y="160"/>
                  </a:cxn>
                  <a:cxn ang="0">
                    <a:pos x="301" y="119"/>
                  </a:cxn>
                  <a:cxn ang="0">
                    <a:pos x="293" y="105"/>
                  </a:cxn>
                  <a:cxn ang="0">
                    <a:pos x="275" y="80"/>
                  </a:cxn>
                  <a:cxn ang="0">
                    <a:pos x="254" y="57"/>
                  </a:cxn>
                  <a:cxn ang="0">
                    <a:pos x="230" y="40"/>
                  </a:cxn>
                  <a:cxn ang="0">
                    <a:pos x="204" y="25"/>
                  </a:cxn>
                  <a:cxn ang="0">
                    <a:pos x="176" y="13"/>
                  </a:cxn>
                  <a:cxn ang="0">
                    <a:pos x="147" y="5"/>
                  </a:cxn>
                  <a:cxn ang="0">
                    <a:pos x="117" y="0"/>
                  </a:cxn>
                </a:cxnLst>
                <a:rect l="0" t="0" r="r" b="b"/>
                <a:pathLst>
                  <a:path w="329" h="422">
                    <a:moveTo>
                      <a:pt x="103" y="0"/>
                    </a:moveTo>
                    <a:lnTo>
                      <a:pt x="103" y="0"/>
                    </a:lnTo>
                    <a:lnTo>
                      <a:pt x="76" y="2"/>
                    </a:lnTo>
                    <a:lnTo>
                      <a:pt x="50" y="7"/>
                    </a:lnTo>
                    <a:lnTo>
                      <a:pt x="24" y="15"/>
                    </a:lnTo>
                    <a:lnTo>
                      <a:pt x="0" y="25"/>
                    </a:lnTo>
                    <a:lnTo>
                      <a:pt x="44" y="108"/>
                    </a:lnTo>
                    <a:lnTo>
                      <a:pt x="44" y="108"/>
                    </a:lnTo>
                    <a:lnTo>
                      <a:pt x="57" y="103"/>
                    </a:lnTo>
                    <a:lnTo>
                      <a:pt x="72" y="98"/>
                    </a:lnTo>
                    <a:lnTo>
                      <a:pt x="86" y="97"/>
                    </a:lnTo>
                    <a:lnTo>
                      <a:pt x="101" y="95"/>
                    </a:lnTo>
                    <a:lnTo>
                      <a:pt x="101" y="95"/>
                    </a:lnTo>
                    <a:lnTo>
                      <a:pt x="117" y="97"/>
                    </a:lnTo>
                    <a:lnTo>
                      <a:pt x="135" y="100"/>
                    </a:lnTo>
                    <a:lnTo>
                      <a:pt x="151" y="106"/>
                    </a:lnTo>
                    <a:lnTo>
                      <a:pt x="168" y="114"/>
                    </a:lnTo>
                    <a:lnTo>
                      <a:pt x="182" y="124"/>
                    </a:lnTo>
                    <a:lnTo>
                      <a:pt x="195" y="136"/>
                    </a:lnTo>
                    <a:lnTo>
                      <a:pt x="207" y="150"/>
                    </a:lnTo>
                    <a:lnTo>
                      <a:pt x="218" y="165"/>
                    </a:lnTo>
                    <a:lnTo>
                      <a:pt x="218" y="165"/>
                    </a:lnTo>
                    <a:lnTo>
                      <a:pt x="223" y="178"/>
                    </a:lnTo>
                    <a:lnTo>
                      <a:pt x="228" y="189"/>
                    </a:lnTo>
                    <a:lnTo>
                      <a:pt x="231" y="202"/>
                    </a:lnTo>
                    <a:lnTo>
                      <a:pt x="233" y="214"/>
                    </a:lnTo>
                    <a:lnTo>
                      <a:pt x="233" y="227"/>
                    </a:lnTo>
                    <a:lnTo>
                      <a:pt x="233" y="238"/>
                    </a:lnTo>
                    <a:lnTo>
                      <a:pt x="231" y="251"/>
                    </a:lnTo>
                    <a:lnTo>
                      <a:pt x="230" y="263"/>
                    </a:lnTo>
                    <a:lnTo>
                      <a:pt x="225" y="276"/>
                    </a:lnTo>
                    <a:lnTo>
                      <a:pt x="220" y="287"/>
                    </a:lnTo>
                    <a:lnTo>
                      <a:pt x="215" y="297"/>
                    </a:lnTo>
                    <a:lnTo>
                      <a:pt x="208" y="308"/>
                    </a:lnTo>
                    <a:lnTo>
                      <a:pt x="200" y="318"/>
                    </a:lnTo>
                    <a:lnTo>
                      <a:pt x="190" y="326"/>
                    </a:lnTo>
                    <a:lnTo>
                      <a:pt x="181" y="334"/>
                    </a:lnTo>
                    <a:lnTo>
                      <a:pt x="171" y="342"/>
                    </a:lnTo>
                    <a:lnTo>
                      <a:pt x="215" y="422"/>
                    </a:lnTo>
                    <a:lnTo>
                      <a:pt x="215" y="422"/>
                    </a:lnTo>
                    <a:lnTo>
                      <a:pt x="233" y="411"/>
                    </a:lnTo>
                    <a:lnTo>
                      <a:pt x="251" y="396"/>
                    </a:lnTo>
                    <a:lnTo>
                      <a:pt x="267" y="382"/>
                    </a:lnTo>
                    <a:lnTo>
                      <a:pt x="282" y="365"/>
                    </a:lnTo>
                    <a:lnTo>
                      <a:pt x="293" y="347"/>
                    </a:lnTo>
                    <a:lnTo>
                      <a:pt x="305" y="329"/>
                    </a:lnTo>
                    <a:lnTo>
                      <a:pt x="313" y="310"/>
                    </a:lnTo>
                    <a:lnTo>
                      <a:pt x="319" y="289"/>
                    </a:lnTo>
                    <a:lnTo>
                      <a:pt x="324" y="268"/>
                    </a:lnTo>
                    <a:lnTo>
                      <a:pt x="327" y="246"/>
                    </a:lnTo>
                    <a:lnTo>
                      <a:pt x="329" y="225"/>
                    </a:lnTo>
                    <a:lnTo>
                      <a:pt x="327" y="204"/>
                    </a:lnTo>
                    <a:lnTo>
                      <a:pt x="324" y="183"/>
                    </a:lnTo>
                    <a:lnTo>
                      <a:pt x="319" y="160"/>
                    </a:lnTo>
                    <a:lnTo>
                      <a:pt x="311" y="139"/>
                    </a:lnTo>
                    <a:lnTo>
                      <a:pt x="301" y="119"/>
                    </a:lnTo>
                    <a:lnTo>
                      <a:pt x="301" y="119"/>
                    </a:lnTo>
                    <a:lnTo>
                      <a:pt x="293" y="105"/>
                    </a:lnTo>
                    <a:lnTo>
                      <a:pt x="285" y="92"/>
                    </a:lnTo>
                    <a:lnTo>
                      <a:pt x="275" y="80"/>
                    </a:lnTo>
                    <a:lnTo>
                      <a:pt x="264" y="69"/>
                    </a:lnTo>
                    <a:lnTo>
                      <a:pt x="254" y="57"/>
                    </a:lnTo>
                    <a:lnTo>
                      <a:pt x="241" y="48"/>
                    </a:lnTo>
                    <a:lnTo>
                      <a:pt x="230" y="40"/>
                    </a:lnTo>
                    <a:lnTo>
                      <a:pt x="217" y="31"/>
                    </a:lnTo>
                    <a:lnTo>
                      <a:pt x="204" y="25"/>
                    </a:lnTo>
                    <a:lnTo>
                      <a:pt x="190" y="18"/>
                    </a:lnTo>
                    <a:lnTo>
                      <a:pt x="176" y="13"/>
                    </a:lnTo>
                    <a:lnTo>
                      <a:pt x="161" y="9"/>
                    </a:lnTo>
                    <a:lnTo>
                      <a:pt x="147" y="5"/>
                    </a:lnTo>
                    <a:lnTo>
                      <a:pt x="132" y="2"/>
                    </a:lnTo>
                    <a:lnTo>
                      <a:pt x="117" y="0"/>
                    </a:lnTo>
                    <a:lnTo>
                      <a:pt x="103" y="0"/>
                    </a:lnTo>
                  </a:path>
                </a:pathLst>
              </a:custGeom>
              <a:noFill/>
              <a:ln w="9525">
                <a:noFill/>
                <a:round/>
              </a:ln>
            </p:spPr>
            <p:txBody>
              <a:bodyPr vert="horz" wrap="square" lIns="91440" tIns="45720" rIns="91440" bIns="45720" numCol="1" anchor="t" anchorCtr="0" compatLnSpc="1"/>
              <a:lstStyle/>
              <a:p>
                <a:endParaRPr lang="en-US"/>
              </a:p>
            </p:txBody>
          </p:sp>
          <p:sp>
            <p:nvSpPr>
              <p:cNvPr id="254" name="Freeform 3641"/>
              <p:cNvSpPr/>
              <p:nvPr/>
            </p:nvSpPr>
            <p:spPr bwMode="auto">
              <a:xfrm>
                <a:off x="4625975" y="3644900"/>
                <a:ext cx="149225" cy="196850"/>
              </a:xfrm>
              <a:custGeom>
                <a:avLst/>
                <a:gdLst/>
                <a:ahLst/>
                <a:cxnLst>
                  <a:cxn ang="0">
                    <a:pos x="57" y="0"/>
                  </a:cxn>
                  <a:cxn ang="0">
                    <a:pos x="57" y="0"/>
                  </a:cxn>
                  <a:cxn ang="0">
                    <a:pos x="42" y="2"/>
                  </a:cxn>
                  <a:cxn ang="0">
                    <a:pos x="28" y="3"/>
                  </a:cxn>
                  <a:cxn ang="0">
                    <a:pos x="13" y="8"/>
                  </a:cxn>
                  <a:cxn ang="0">
                    <a:pos x="0" y="13"/>
                  </a:cxn>
                  <a:cxn ang="0">
                    <a:pos x="127" y="247"/>
                  </a:cxn>
                  <a:cxn ang="0">
                    <a:pos x="127" y="247"/>
                  </a:cxn>
                  <a:cxn ang="0">
                    <a:pos x="137" y="239"/>
                  </a:cxn>
                  <a:cxn ang="0">
                    <a:pos x="146" y="231"/>
                  </a:cxn>
                  <a:cxn ang="0">
                    <a:pos x="156" y="223"/>
                  </a:cxn>
                  <a:cxn ang="0">
                    <a:pos x="164" y="213"/>
                  </a:cxn>
                  <a:cxn ang="0">
                    <a:pos x="171" y="202"/>
                  </a:cxn>
                  <a:cxn ang="0">
                    <a:pos x="176" y="192"/>
                  </a:cxn>
                  <a:cxn ang="0">
                    <a:pos x="181" y="181"/>
                  </a:cxn>
                  <a:cxn ang="0">
                    <a:pos x="186" y="168"/>
                  </a:cxn>
                  <a:cxn ang="0">
                    <a:pos x="187" y="156"/>
                  </a:cxn>
                  <a:cxn ang="0">
                    <a:pos x="189" y="143"/>
                  </a:cxn>
                  <a:cxn ang="0">
                    <a:pos x="189" y="132"/>
                  </a:cxn>
                  <a:cxn ang="0">
                    <a:pos x="189" y="119"/>
                  </a:cxn>
                  <a:cxn ang="0">
                    <a:pos x="187" y="107"/>
                  </a:cxn>
                  <a:cxn ang="0">
                    <a:pos x="184" y="94"/>
                  </a:cxn>
                  <a:cxn ang="0">
                    <a:pos x="179" y="83"/>
                  </a:cxn>
                  <a:cxn ang="0">
                    <a:pos x="174" y="70"/>
                  </a:cxn>
                  <a:cxn ang="0">
                    <a:pos x="174" y="70"/>
                  </a:cxn>
                  <a:cxn ang="0">
                    <a:pos x="163" y="55"/>
                  </a:cxn>
                  <a:cxn ang="0">
                    <a:pos x="151" y="41"/>
                  </a:cxn>
                  <a:cxn ang="0">
                    <a:pos x="138" y="29"/>
                  </a:cxn>
                  <a:cxn ang="0">
                    <a:pos x="124" y="19"/>
                  </a:cxn>
                  <a:cxn ang="0">
                    <a:pos x="107" y="11"/>
                  </a:cxn>
                  <a:cxn ang="0">
                    <a:pos x="91" y="5"/>
                  </a:cxn>
                  <a:cxn ang="0">
                    <a:pos x="73" y="2"/>
                  </a:cxn>
                  <a:cxn ang="0">
                    <a:pos x="57" y="0"/>
                  </a:cxn>
                </a:cxnLst>
                <a:rect l="0" t="0" r="r" b="b"/>
                <a:pathLst>
                  <a:path w="189" h="247">
                    <a:moveTo>
                      <a:pt x="57" y="0"/>
                    </a:moveTo>
                    <a:lnTo>
                      <a:pt x="57" y="0"/>
                    </a:lnTo>
                    <a:lnTo>
                      <a:pt x="42" y="2"/>
                    </a:lnTo>
                    <a:lnTo>
                      <a:pt x="28" y="3"/>
                    </a:lnTo>
                    <a:lnTo>
                      <a:pt x="13" y="8"/>
                    </a:lnTo>
                    <a:lnTo>
                      <a:pt x="0" y="13"/>
                    </a:lnTo>
                    <a:lnTo>
                      <a:pt x="127" y="247"/>
                    </a:lnTo>
                    <a:lnTo>
                      <a:pt x="127" y="247"/>
                    </a:lnTo>
                    <a:lnTo>
                      <a:pt x="137" y="239"/>
                    </a:lnTo>
                    <a:lnTo>
                      <a:pt x="146" y="231"/>
                    </a:lnTo>
                    <a:lnTo>
                      <a:pt x="156" y="223"/>
                    </a:lnTo>
                    <a:lnTo>
                      <a:pt x="164" y="213"/>
                    </a:lnTo>
                    <a:lnTo>
                      <a:pt x="171" y="202"/>
                    </a:lnTo>
                    <a:lnTo>
                      <a:pt x="176" y="192"/>
                    </a:lnTo>
                    <a:lnTo>
                      <a:pt x="181" y="181"/>
                    </a:lnTo>
                    <a:lnTo>
                      <a:pt x="186" y="168"/>
                    </a:lnTo>
                    <a:lnTo>
                      <a:pt x="187" y="156"/>
                    </a:lnTo>
                    <a:lnTo>
                      <a:pt x="189" y="143"/>
                    </a:lnTo>
                    <a:lnTo>
                      <a:pt x="189" y="132"/>
                    </a:lnTo>
                    <a:lnTo>
                      <a:pt x="189" y="119"/>
                    </a:lnTo>
                    <a:lnTo>
                      <a:pt x="187" y="107"/>
                    </a:lnTo>
                    <a:lnTo>
                      <a:pt x="184" y="94"/>
                    </a:lnTo>
                    <a:lnTo>
                      <a:pt x="179" y="83"/>
                    </a:lnTo>
                    <a:lnTo>
                      <a:pt x="174" y="70"/>
                    </a:lnTo>
                    <a:lnTo>
                      <a:pt x="174" y="70"/>
                    </a:lnTo>
                    <a:lnTo>
                      <a:pt x="163" y="55"/>
                    </a:lnTo>
                    <a:lnTo>
                      <a:pt x="151" y="41"/>
                    </a:lnTo>
                    <a:lnTo>
                      <a:pt x="138" y="29"/>
                    </a:lnTo>
                    <a:lnTo>
                      <a:pt x="124" y="19"/>
                    </a:lnTo>
                    <a:lnTo>
                      <a:pt x="107" y="11"/>
                    </a:lnTo>
                    <a:lnTo>
                      <a:pt x="91" y="5"/>
                    </a:lnTo>
                    <a:lnTo>
                      <a:pt x="73" y="2"/>
                    </a:lnTo>
                    <a:lnTo>
                      <a:pt x="57" y="0"/>
                    </a:lnTo>
                    <a:close/>
                  </a:path>
                </a:pathLst>
              </a:custGeom>
              <a:solidFill>
                <a:srgbClr val="FFFFEE"/>
              </a:solidFill>
              <a:ln w="9525">
                <a:noFill/>
                <a:round/>
              </a:ln>
            </p:spPr>
            <p:txBody>
              <a:bodyPr vert="horz" wrap="square" lIns="91440" tIns="45720" rIns="91440" bIns="45720" numCol="1" anchor="t" anchorCtr="0" compatLnSpc="1"/>
              <a:lstStyle/>
              <a:p>
                <a:endParaRPr lang="en-US"/>
              </a:p>
            </p:txBody>
          </p:sp>
          <p:sp>
            <p:nvSpPr>
              <p:cNvPr id="255" name="Freeform 3642"/>
              <p:cNvSpPr/>
              <p:nvPr/>
            </p:nvSpPr>
            <p:spPr bwMode="auto">
              <a:xfrm>
                <a:off x="4625975" y="3644900"/>
                <a:ext cx="149225" cy="196850"/>
              </a:xfrm>
              <a:custGeom>
                <a:avLst/>
                <a:gdLst/>
                <a:ahLst/>
                <a:cxnLst>
                  <a:cxn ang="0">
                    <a:pos x="57" y="0"/>
                  </a:cxn>
                  <a:cxn ang="0">
                    <a:pos x="57" y="0"/>
                  </a:cxn>
                  <a:cxn ang="0">
                    <a:pos x="42" y="2"/>
                  </a:cxn>
                  <a:cxn ang="0">
                    <a:pos x="28" y="3"/>
                  </a:cxn>
                  <a:cxn ang="0">
                    <a:pos x="13" y="8"/>
                  </a:cxn>
                  <a:cxn ang="0">
                    <a:pos x="0" y="13"/>
                  </a:cxn>
                  <a:cxn ang="0">
                    <a:pos x="127" y="247"/>
                  </a:cxn>
                  <a:cxn ang="0">
                    <a:pos x="127" y="247"/>
                  </a:cxn>
                  <a:cxn ang="0">
                    <a:pos x="137" y="239"/>
                  </a:cxn>
                  <a:cxn ang="0">
                    <a:pos x="146" y="231"/>
                  </a:cxn>
                  <a:cxn ang="0">
                    <a:pos x="156" y="223"/>
                  </a:cxn>
                  <a:cxn ang="0">
                    <a:pos x="164" y="213"/>
                  </a:cxn>
                  <a:cxn ang="0">
                    <a:pos x="171" y="202"/>
                  </a:cxn>
                  <a:cxn ang="0">
                    <a:pos x="176" y="192"/>
                  </a:cxn>
                  <a:cxn ang="0">
                    <a:pos x="181" y="181"/>
                  </a:cxn>
                  <a:cxn ang="0">
                    <a:pos x="186" y="168"/>
                  </a:cxn>
                  <a:cxn ang="0">
                    <a:pos x="187" y="156"/>
                  </a:cxn>
                  <a:cxn ang="0">
                    <a:pos x="189" y="143"/>
                  </a:cxn>
                  <a:cxn ang="0">
                    <a:pos x="189" y="132"/>
                  </a:cxn>
                  <a:cxn ang="0">
                    <a:pos x="189" y="119"/>
                  </a:cxn>
                  <a:cxn ang="0">
                    <a:pos x="187" y="107"/>
                  </a:cxn>
                  <a:cxn ang="0">
                    <a:pos x="184" y="94"/>
                  </a:cxn>
                  <a:cxn ang="0">
                    <a:pos x="179" y="83"/>
                  </a:cxn>
                  <a:cxn ang="0">
                    <a:pos x="174" y="70"/>
                  </a:cxn>
                  <a:cxn ang="0">
                    <a:pos x="174" y="70"/>
                  </a:cxn>
                  <a:cxn ang="0">
                    <a:pos x="163" y="55"/>
                  </a:cxn>
                  <a:cxn ang="0">
                    <a:pos x="151" y="41"/>
                  </a:cxn>
                  <a:cxn ang="0">
                    <a:pos x="138" y="29"/>
                  </a:cxn>
                  <a:cxn ang="0">
                    <a:pos x="124" y="19"/>
                  </a:cxn>
                  <a:cxn ang="0">
                    <a:pos x="107" y="11"/>
                  </a:cxn>
                  <a:cxn ang="0">
                    <a:pos x="91" y="5"/>
                  </a:cxn>
                  <a:cxn ang="0">
                    <a:pos x="73" y="2"/>
                  </a:cxn>
                  <a:cxn ang="0">
                    <a:pos x="57" y="0"/>
                  </a:cxn>
                </a:cxnLst>
                <a:rect l="0" t="0" r="r" b="b"/>
                <a:pathLst>
                  <a:path w="189" h="247">
                    <a:moveTo>
                      <a:pt x="57" y="0"/>
                    </a:moveTo>
                    <a:lnTo>
                      <a:pt x="57" y="0"/>
                    </a:lnTo>
                    <a:lnTo>
                      <a:pt x="42" y="2"/>
                    </a:lnTo>
                    <a:lnTo>
                      <a:pt x="28" y="3"/>
                    </a:lnTo>
                    <a:lnTo>
                      <a:pt x="13" y="8"/>
                    </a:lnTo>
                    <a:lnTo>
                      <a:pt x="0" y="13"/>
                    </a:lnTo>
                    <a:lnTo>
                      <a:pt x="127" y="247"/>
                    </a:lnTo>
                    <a:lnTo>
                      <a:pt x="127" y="247"/>
                    </a:lnTo>
                    <a:lnTo>
                      <a:pt x="137" y="239"/>
                    </a:lnTo>
                    <a:lnTo>
                      <a:pt x="146" y="231"/>
                    </a:lnTo>
                    <a:lnTo>
                      <a:pt x="156" y="223"/>
                    </a:lnTo>
                    <a:lnTo>
                      <a:pt x="164" y="213"/>
                    </a:lnTo>
                    <a:lnTo>
                      <a:pt x="171" y="202"/>
                    </a:lnTo>
                    <a:lnTo>
                      <a:pt x="176" y="192"/>
                    </a:lnTo>
                    <a:lnTo>
                      <a:pt x="181" y="181"/>
                    </a:lnTo>
                    <a:lnTo>
                      <a:pt x="186" y="168"/>
                    </a:lnTo>
                    <a:lnTo>
                      <a:pt x="187" y="156"/>
                    </a:lnTo>
                    <a:lnTo>
                      <a:pt x="189" y="143"/>
                    </a:lnTo>
                    <a:lnTo>
                      <a:pt x="189" y="132"/>
                    </a:lnTo>
                    <a:lnTo>
                      <a:pt x="189" y="119"/>
                    </a:lnTo>
                    <a:lnTo>
                      <a:pt x="187" y="107"/>
                    </a:lnTo>
                    <a:lnTo>
                      <a:pt x="184" y="94"/>
                    </a:lnTo>
                    <a:lnTo>
                      <a:pt x="179" y="83"/>
                    </a:lnTo>
                    <a:lnTo>
                      <a:pt x="174" y="70"/>
                    </a:lnTo>
                    <a:lnTo>
                      <a:pt x="174" y="70"/>
                    </a:lnTo>
                    <a:lnTo>
                      <a:pt x="163" y="55"/>
                    </a:lnTo>
                    <a:lnTo>
                      <a:pt x="151" y="41"/>
                    </a:lnTo>
                    <a:lnTo>
                      <a:pt x="138" y="29"/>
                    </a:lnTo>
                    <a:lnTo>
                      <a:pt x="124" y="19"/>
                    </a:lnTo>
                    <a:lnTo>
                      <a:pt x="107" y="11"/>
                    </a:lnTo>
                    <a:lnTo>
                      <a:pt x="91" y="5"/>
                    </a:lnTo>
                    <a:lnTo>
                      <a:pt x="73" y="2"/>
                    </a:lnTo>
                    <a:lnTo>
                      <a:pt x="57" y="0"/>
                    </a:lnTo>
                  </a:path>
                </a:pathLst>
              </a:custGeom>
              <a:noFill/>
              <a:ln w="9525">
                <a:noFill/>
                <a:round/>
              </a:ln>
            </p:spPr>
            <p:txBody>
              <a:bodyPr vert="horz" wrap="square" lIns="91440" tIns="45720" rIns="91440" bIns="45720" numCol="1" anchor="t" anchorCtr="0" compatLnSpc="1"/>
              <a:lstStyle/>
              <a:p>
                <a:endParaRPr lang="en-US"/>
              </a:p>
            </p:txBody>
          </p:sp>
          <p:sp>
            <p:nvSpPr>
              <p:cNvPr id="256" name="Freeform 3643"/>
              <p:cNvSpPr/>
              <p:nvPr/>
            </p:nvSpPr>
            <p:spPr bwMode="auto">
              <a:xfrm>
                <a:off x="4573587" y="3559175"/>
                <a:ext cx="11113" cy="15875"/>
              </a:xfrm>
              <a:custGeom>
                <a:avLst/>
                <a:gdLst/>
                <a:ahLst/>
                <a:cxnLst>
                  <a:cxn ang="0">
                    <a:pos x="3" y="0"/>
                  </a:cxn>
                  <a:cxn ang="0">
                    <a:pos x="3" y="0"/>
                  </a:cxn>
                  <a:cxn ang="0">
                    <a:pos x="0" y="0"/>
                  </a:cxn>
                  <a:cxn ang="0">
                    <a:pos x="12" y="19"/>
                  </a:cxn>
                  <a:cxn ang="0">
                    <a:pos x="12" y="19"/>
                  </a:cxn>
                  <a:cxn ang="0">
                    <a:pos x="13" y="16"/>
                  </a:cxn>
                  <a:cxn ang="0">
                    <a:pos x="15" y="11"/>
                  </a:cxn>
                  <a:cxn ang="0">
                    <a:pos x="15" y="11"/>
                  </a:cxn>
                  <a:cxn ang="0">
                    <a:pos x="13" y="6"/>
                  </a:cxn>
                  <a:cxn ang="0">
                    <a:pos x="12" y="3"/>
                  </a:cxn>
                  <a:cxn ang="0">
                    <a:pos x="7" y="0"/>
                  </a:cxn>
                  <a:cxn ang="0">
                    <a:pos x="3" y="0"/>
                  </a:cxn>
                </a:cxnLst>
                <a:rect l="0" t="0" r="r" b="b"/>
                <a:pathLst>
                  <a:path w="15" h="19">
                    <a:moveTo>
                      <a:pt x="3" y="0"/>
                    </a:moveTo>
                    <a:lnTo>
                      <a:pt x="3" y="0"/>
                    </a:lnTo>
                    <a:lnTo>
                      <a:pt x="0" y="0"/>
                    </a:lnTo>
                    <a:lnTo>
                      <a:pt x="12" y="19"/>
                    </a:lnTo>
                    <a:lnTo>
                      <a:pt x="12" y="19"/>
                    </a:lnTo>
                    <a:lnTo>
                      <a:pt x="13" y="16"/>
                    </a:lnTo>
                    <a:lnTo>
                      <a:pt x="15" y="11"/>
                    </a:lnTo>
                    <a:lnTo>
                      <a:pt x="15" y="11"/>
                    </a:lnTo>
                    <a:lnTo>
                      <a:pt x="13" y="6"/>
                    </a:lnTo>
                    <a:lnTo>
                      <a:pt x="12" y="3"/>
                    </a:lnTo>
                    <a:lnTo>
                      <a:pt x="7" y="0"/>
                    </a:lnTo>
                    <a:lnTo>
                      <a:pt x="3" y="0"/>
                    </a:lnTo>
                    <a:close/>
                  </a:path>
                </a:pathLst>
              </a:custGeom>
              <a:solidFill>
                <a:srgbClr val="90745A"/>
              </a:solidFill>
              <a:ln w="9525">
                <a:noFill/>
                <a:round/>
              </a:ln>
            </p:spPr>
            <p:txBody>
              <a:bodyPr vert="horz" wrap="square" lIns="91440" tIns="45720" rIns="91440" bIns="45720" numCol="1" anchor="t" anchorCtr="0" compatLnSpc="1"/>
              <a:lstStyle/>
              <a:p>
                <a:endParaRPr lang="en-US"/>
              </a:p>
            </p:txBody>
          </p:sp>
          <p:sp>
            <p:nvSpPr>
              <p:cNvPr id="257" name="Freeform 3644"/>
              <p:cNvSpPr/>
              <p:nvPr/>
            </p:nvSpPr>
            <p:spPr bwMode="auto">
              <a:xfrm>
                <a:off x="4573587" y="3559175"/>
                <a:ext cx="11113" cy="15875"/>
              </a:xfrm>
              <a:custGeom>
                <a:avLst/>
                <a:gdLst/>
                <a:ahLst/>
                <a:cxnLst>
                  <a:cxn ang="0">
                    <a:pos x="3" y="0"/>
                  </a:cxn>
                  <a:cxn ang="0">
                    <a:pos x="3" y="0"/>
                  </a:cxn>
                  <a:cxn ang="0">
                    <a:pos x="0" y="0"/>
                  </a:cxn>
                  <a:cxn ang="0">
                    <a:pos x="12" y="19"/>
                  </a:cxn>
                  <a:cxn ang="0">
                    <a:pos x="12" y="19"/>
                  </a:cxn>
                  <a:cxn ang="0">
                    <a:pos x="13" y="16"/>
                  </a:cxn>
                  <a:cxn ang="0">
                    <a:pos x="15" y="11"/>
                  </a:cxn>
                  <a:cxn ang="0">
                    <a:pos x="15" y="11"/>
                  </a:cxn>
                  <a:cxn ang="0">
                    <a:pos x="13" y="6"/>
                  </a:cxn>
                  <a:cxn ang="0">
                    <a:pos x="12" y="3"/>
                  </a:cxn>
                  <a:cxn ang="0">
                    <a:pos x="7" y="0"/>
                  </a:cxn>
                  <a:cxn ang="0">
                    <a:pos x="3" y="0"/>
                  </a:cxn>
                </a:cxnLst>
                <a:rect l="0" t="0" r="r" b="b"/>
                <a:pathLst>
                  <a:path w="15" h="19">
                    <a:moveTo>
                      <a:pt x="3" y="0"/>
                    </a:moveTo>
                    <a:lnTo>
                      <a:pt x="3" y="0"/>
                    </a:lnTo>
                    <a:lnTo>
                      <a:pt x="0" y="0"/>
                    </a:lnTo>
                    <a:lnTo>
                      <a:pt x="12" y="19"/>
                    </a:lnTo>
                    <a:lnTo>
                      <a:pt x="12" y="19"/>
                    </a:lnTo>
                    <a:lnTo>
                      <a:pt x="13" y="16"/>
                    </a:lnTo>
                    <a:lnTo>
                      <a:pt x="15" y="11"/>
                    </a:lnTo>
                    <a:lnTo>
                      <a:pt x="15" y="11"/>
                    </a:lnTo>
                    <a:lnTo>
                      <a:pt x="13" y="6"/>
                    </a:lnTo>
                    <a:lnTo>
                      <a:pt x="12" y="3"/>
                    </a:lnTo>
                    <a:lnTo>
                      <a:pt x="7" y="0"/>
                    </a:lnTo>
                    <a:lnTo>
                      <a:pt x="3" y="0"/>
                    </a:lnTo>
                  </a:path>
                </a:pathLst>
              </a:custGeom>
              <a:noFill/>
              <a:ln w="9525">
                <a:noFill/>
                <a:round/>
              </a:ln>
            </p:spPr>
            <p:txBody>
              <a:bodyPr vert="horz" wrap="square" lIns="91440" tIns="45720" rIns="91440" bIns="45720" numCol="1" anchor="t" anchorCtr="0" compatLnSpc="1"/>
              <a:lstStyle/>
              <a:p>
                <a:endParaRPr lang="en-US"/>
              </a:p>
            </p:txBody>
          </p:sp>
          <p:sp>
            <p:nvSpPr>
              <p:cNvPr id="258" name="Freeform 3645"/>
              <p:cNvSpPr/>
              <p:nvPr/>
            </p:nvSpPr>
            <p:spPr bwMode="auto">
              <a:xfrm>
                <a:off x="4591050" y="3554412"/>
                <a:ext cx="12700" cy="14288"/>
              </a:xfrm>
              <a:custGeom>
                <a:avLst/>
                <a:gdLst/>
                <a:ahLst/>
                <a:cxnLst>
                  <a:cxn ang="0">
                    <a:pos x="8" y="0"/>
                  </a:cxn>
                  <a:cxn ang="0">
                    <a:pos x="8" y="0"/>
                  </a:cxn>
                  <a:cxn ang="0">
                    <a:pos x="5" y="0"/>
                  </a:cxn>
                  <a:cxn ang="0">
                    <a:pos x="3" y="2"/>
                  </a:cxn>
                  <a:cxn ang="0">
                    <a:pos x="0" y="5"/>
                  </a:cxn>
                  <a:cxn ang="0">
                    <a:pos x="0" y="8"/>
                  </a:cxn>
                  <a:cxn ang="0">
                    <a:pos x="0" y="8"/>
                  </a:cxn>
                  <a:cxn ang="0">
                    <a:pos x="0" y="11"/>
                  </a:cxn>
                  <a:cxn ang="0">
                    <a:pos x="3" y="15"/>
                  </a:cxn>
                  <a:cxn ang="0">
                    <a:pos x="5" y="16"/>
                  </a:cxn>
                  <a:cxn ang="0">
                    <a:pos x="8" y="16"/>
                  </a:cxn>
                  <a:cxn ang="0">
                    <a:pos x="8" y="16"/>
                  </a:cxn>
                  <a:cxn ang="0">
                    <a:pos x="11" y="16"/>
                  </a:cxn>
                  <a:cxn ang="0">
                    <a:pos x="15" y="15"/>
                  </a:cxn>
                  <a:cxn ang="0">
                    <a:pos x="16" y="11"/>
                  </a:cxn>
                  <a:cxn ang="0">
                    <a:pos x="16" y="8"/>
                  </a:cxn>
                  <a:cxn ang="0">
                    <a:pos x="16" y="8"/>
                  </a:cxn>
                  <a:cxn ang="0">
                    <a:pos x="16" y="5"/>
                  </a:cxn>
                  <a:cxn ang="0">
                    <a:pos x="15" y="2"/>
                  </a:cxn>
                  <a:cxn ang="0">
                    <a:pos x="11" y="0"/>
                  </a:cxn>
                  <a:cxn ang="0">
                    <a:pos x="8" y="0"/>
                  </a:cxn>
                </a:cxnLst>
                <a:rect l="0" t="0" r="r" b="b"/>
                <a:pathLst>
                  <a:path w="16" h="16">
                    <a:moveTo>
                      <a:pt x="8" y="0"/>
                    </a:moveTo>
                    <a:lnTo>
                      <a:pt x="8" y="0"/>
                    </a:lnTo>
                    <a:lnTo>
                      <a:pt x="5" y="0"/>
                    </a:lnTo>
                    <a:lnTo>
                      <a:pt x="3" y="2"/>
                    </a:lnTo>
                    <a:lnTo>
                      <a:pt x="0" y="5"/>
                    </a:lnTo>
                    <a:lnTo>
                      <a:pt x="0" y="8"/>
                    </a:lnTo>
                    <a:lnTo>
                      <a:pt x="0" y="8"/>
                    </a:lnTo>
                    <a:lnTo>
                      <a:pt x="0" y="11"/>
                    </a:lnTo>
                    <a:lnTo>
                      <a:pt x="3" y="15"/>
                    </a:lnTo>
                    <a:lnTo>
                      <a:pt x="5" y="16"/>
                    </a:lnTo>
                    <a:lnTo>
                      <a:pt x="8" y="16"/>
                    </a:lnTo>
                    <a:lnTo>
                      <a:pt x="8" y="16"/>
                    </a:lnTo>
                    <a:lnTo>
                      <a:pt x="11" y="16"/>
                    </a:lnTo>
                    <a:lnTo>
                      <a:pt x="15" y="15"/>
                    </a:lnTo>
                    <a:lnTo>
                      <a:pt x="16" y="11"/>
                    </a:lnTo>
                    <a:lnTo>
                      <a:pt x="16" y="8"/>
                    </a:lnTo>
                    <a:lnTo>
                      <a:pt x="16" y="8"/>
                    </a:lnTo>
                    <a:lnTo>
                      <a:pt x="16" y="5"/>
                    </a:lnTo>
                    <a:lnTo>
                      <a:pt x="15" y="2"/>
                    </a:lnTo>
                    <a:lnTo>
                      <a:pt x="11" y="0"/>
                    </a:lnTo>
                    <a:lnTo>
                      <a:pt x="8" y="0"/>
                    </a:lnTo>
                    <a:close/>
                  </a:path>
                </a:pathLst>
              </a:custGeom>
              <a:solidFill>
                <a:srgbClr val="90745A"/>
              </a:solidFill>
              <a:ln w="9525">
                <a:noFill/>
                <a:round/>
              </a:ln>
            </p:spPr>
            <p:txBody>
              <a:bodyPr vert="horz" wrap="square" lIns="91440" tIns="45720" rIns="91440" bIns="45720" numCol="1" anchor="t" anchorCtr="0" compatLnSpc="1"/>
              <a:lstStyle/>
              <a:p>
                <a:endParaRPr lang="en-US"/>
              </a:p>
            </p:txBody>
          </p:sp>
          <p:sp>
            <p:nvSpPr>
              <p:cNvPr id="259" name="Freeform 3646"/>
              <p:cNvSpPr/>
              <p:nvPr/>
            </p:nvSpPr>
            <p:spPr bwMode="auto">
              <a:xfrm>
                <a:off x="4591050" y="3554412"/>
                <a:ext cx="12700" cy="14288"/>
              </a:xfrm>
              <a:custGeom>
                <a:avLst/>
                <a:gdLst/>
                <a:ahLst/>
                <a:cxnLst>
                  <a:cxn ang="0">
                    <a:pos x="8" y="0"/>
                  </a:cxn>
                  <a:cxn ang="0">
                    <a:pos x="8" y="0"/>
                  </a:cxn>
                  <a:cxn ang="0">
                    <a:pos x="5" y="0"/>
                  </a:cxn>
                  <a:cxn ang="0">
                    <a:pos x="3" y="2"/>
                  </a:cxn>
                  <a:cxn ang="0">
                    <a:pos x="0" y="5"/>
                  </a:cxn>
                  <a:cxn ang="0">
                    <a:pos x="0" y="8"/>
                  </a:cxn>
                  <a:cxn ang="0">
                    <a:pos x="0" y="8"/>
                  </a:cxn>
                  <a:cxn ang="0">
                    <a:pos x="0" y="11"/>
                  </a:cxn>
                  <a:cxn ang="0">
                    <a:pos x="3" y="15"/>
                  </a:cxn>
                  <a:cxn ang="0">
                    <a:pos x="5" y="16"/>
                  </a:cxn>
                  <a:cxn ang="0">
                    <a:pos x="8" y="16"/>
                  </a:cxn>
                  <a:cxn ang="0">
                    <a:pos x="8" y="16"/>
                  </a:cxn>
                  <a:cxn ang="0">
                    <a:pos x="11" y="16"/>
                  </a:cxn>
                  <a:cxn ang="0">
                    <a:pos x="15" y="15"/>
                  </a:cxn>
                  <a:cxn ang="0">
                    <a:pos x="16" y="11"/>
                  </a:cxn>
                  <a:cxn ang="0">
                    <a:pos x="16" y="8"/>
                  </a:cxn>
                  <a:cxn ang="0">
                    <a:pos x="16" y="8"/>
                  </a:cxn>
                  <a:cxn ang="0">
                    <a:pos x="16" y="5"/>
                  </a:cxn>
                  <a:cxn ang="0">
                    <a:pos x="15" y="2"/>
                  </a:cxn>
                  <a:cxn ang="0">
                    <a:pos x="11" y="0"/>
                  </a:cxn>
                  <a:cxn ang="0">
                    <a:pos x="8" y="0"/>
                  </a:cxn>
                </a:cxnLst>
                <a:rect l="0" t="0" r="r" b="b"/>
                <a:pathLst>
                  <a:path w="16" h="16">
                    <a:moveTo>
                      <a:pt x="8" y="0"/>
                    </a:moveTo>
                    <a:lnTo>
                      <a:pt x="8" y="0"/>
                    </a:lnTo>
                    <a:lnTo>
                      <a:pt x="5" y="0"/>
                    </a:lnTo>
                    <a:lnTo>
                      <a:pt x="3" y="2"/>
                    </a:lnTo>
                    <a:lnTo>
                      <a:pt x="0" y="5"/>
                    </a:lnTo>
                    <a:lnTo>
                      <a:pt x="0" y="8"/>
                    </a:lnTo>
                    <a:lnTo>
                      <a:pt x="0" y="8"/>
                    </a:lnTo>
                    <a:lnTo>
                      <a:pt x="0" y="11"/>
                    </a:lnTo>
                    <a:lnTo>
                      <a:pt x="3" y="15"/>
                    </a:lnTo>
                    <a:lnTo>
                      <a:pt x="5" y="16"/>
                    </a:lnTo>
                    <a:lnTo>
                      <a:pt x="8" y="16"/>
                    </a:lnTo>
                    <a:lnTo>
                      <a:pt x="8" y="16"/>
                    </a:lnTo>
                    <a:lnTo>
                      <a:pt x="11" y="16"/>
                    </a:lnTo>
                    <a:lnTo>
                      <a:pt x="15" y="15"/>
                    </a:lnTo>
                    <a:lnTo>
                      <a:pt x="16" y="11"/>
                    </a:lnTo>
                    <a:lnTo>
                      <a:pt x="16" y="8"/>
                    </a:lnTo>
                    <a:lnTo>
                      <a:pt x="16" y="8"/>
                    </a:lnTo>
                    <a:lnTo>
                      <a:pt x="16" y="5"/>
                    </a:lnTo>
                    <a:lnTo>
                      <a:pt x="15" y="2"/>
                    </a:lnTo>
                    <a:lnTo>
                      <a:pt x="11" y="0"/>
                    </a:lnTo>
                    <a:lnTo>
                      <a:pt x="8" y="0"/>
                    </a:lnTo>
                  </a:path>
                </a:pathLst>
              </a:custGeom>
              <a:noFill/>
              <a:ln w="9525">
                <a:noFill/>
                <a:round/>
              </a:ln>
            </p:spPr>
            <p:txBody>
              <a:bodyPr vert="horz" wrap="square" lIns="91440" tIns="45720" rIns="91440" bIns="45720" numCol="1" anchor="t" anchorCtr="0" compatLnSpc="1"/>
              <a:lstStyle/>
              <a:p>
                <a:endParaRPr lang="en-US"/>
              </a:p>
            </p:txBody>
          </p:sp>
          <p:sp>
            <p:nvSpPr>
              <p:cNvPr id="260" name="Freeform 3647"/>
              <p:cNvSpPr/>
              <p:nvPr/>
            </p:nvSpPr>
            <p:spPr bwMode="auto">
              <a:xfrm>
                <a:off x="4760912" y="3559175"/>
                <a:ext cx="20638" cy="17463"/>
              </a:xfrm>
              <a:custGeom>
                <a:avLst/>
                <a:gdLst/>
                <a:ahLst/>
                <a:cxnLst>
                  <a:cxn ang="0">
                    <a:pos x="11" y="0"/>
                  </a:cxn>
                  <a:cxn ang="0">
                    <a:pos x="11" y="0"/>
                  </a:cxn>
                  <a:cxn ang="0">
                    <a:pos x="8" y="0"/>
                  </a:cxn>
                  <a:cxn ang="0">
                    <a:pos x="3" y="3"/>
                  </a:cxn>
                  <a:cxn ang="0">
                    <a:pos x="2" y="6"/>
                  </a:cxn>
                  <a:cxn ang="0">
                    <a:pos x="0" y="11"/>
                  </a:cxn>
                  <a:cxn ang="0">
                    <a:pos x="0" y="11"/>
                  </a:cxn>
                  <a:cxn ang="0">
                    <a:pos x="2" y="16"/>
                  </a:cxn>
                  <a:cxn ang="0">
                    <a:pos x="3" y="19"/>
                  </a:cxn>
                  <a:cxn ang="0">
                    <a:pos x="8" y="23"/>
                  </a:cxn>
                  <a:cxn ang="0">
                    <a:pos x="11" y="23"/>
                  </a:cxn>
                  <a:cxn ang="0">
                    <a:pos x="11" y="23"/>
                  </a:cxn>
                  <a:cxn ang="0">
                    <a:pos x="16" y="23"/>
                  </a:cxn>
                  <a:cxn ang="0">
                    <a:pos x="21" y="19"/>
                  </a:cxn>
                  <a:cxn ang="0">
                    <a:pos x="23" y="16"/>
                  </a:cxn>
                  <a:cxn ang="0">
                    <a:pos x="24" y="11"/>
                  </a:cxn>
                  <a:cxn ang="0">
                    <a:pos x="24" y="11"/>
                  </a:cxn>
                  <a:cxn ang="0">
                    <a:pos x="23" y="6"/>
                  </a:cxn>
                  <a:cxn ang="0">
                    <a:pos x="21" y="3"/>
                  </a:cxn>
                  <a:cxn ang="0">
                    <a:pos x="16" y="0"/>
                  </a:cxn>
                  <a:cxn ang="0">
                    <a:pos x="11" y="0"/>
                  </a:cxn>
                </a:cxnLst>
                <a:rect l="0" t="0" r="r" b="b"/>
                <a:pathLst>
                  <a:path w="24" h="23">
                    <a:moveTo>
                      <a:pt x="11" y="0"/>
                    </a:moveTo>
                    <a:lnTo>
                      <a:pt x="11" y="0"/>
                    </a:lnTo>
                    <a:lnTo>
                      <a:pt x="8" y="0"/>
                    </a:lnTo>
                    <a:lnTo>
                      <a:pt x="3" y="3"/>
                    </a:lnTo>
                    <a:lnTo>
                      <a:pt x="2" y="6"/>
                    </a:lnTo>
                    <a:lnTo>
                      <a:pt x="0" y="11"/>
                    </a:lnTo>
                    <a:lnTo>
                      <a:pt x="0" y="11"/>
                    </a:lnTo>
                    <a:lnTo>
                      <a:pt x="2" y="16"/>
                    </a:lnTo>
                    <a:lnTo>
                      <a:pt x="3" y="19"/>
                    </a:lnTo>
                    <a:lnTo>
                      <a:pt x="8" y="23"/>
                    </a:lnTo>
                    <a:lnTo>
                      <a:pt x="11" y="23"/>
                    </a:lnTo>
                    <a:lnTo>
                      <a:pt x="11" y="23"/>
                    </a:lnTo>
                    <a:lnTo>
                      <a:pt x="16" y="23"/>
                    </a:lnTo>
                    <a:lnTo>
                      <a:pt x="21" y="19"/>
                    </a:lnTo>
                    <a:lnTo>
                      <a:pt x="23" y="16"/>
                    </a:lnTo>
                    <a:lnTo>
                      <a:pt x="24" y="11"/>
                    </a:lnTo>
                    <a:lnTo>
                      <a:pt x="24" y="11"/>
                    </a:lnTo>
                    <a:lnTo>
                      <a:pt x="23" y="6"/>
                    </a:lnTo>
                    <a:lnTo>
                      <a:pt x="21" y="3"/>
                    </a:lnTo>
                    <a:lnTo>
                      <a:pt x="16" y="0"/>
                    </a:lnTo>
                    <a:lnTo>
                      <a:pt x="11" y="0"/>
                    </a:lnTo>
                    <a:close/>
                  </a:path>
                </a:pathLst>
              </a:custGeom>
              <a:solidFill>
                <a:srgbClr val="90745A"/>
              </a:solidFill>
              <a:ln w="9525">
                <a:noFill/>
                <a:round/>
              </a:ln>
            </p:spPr>
            <p:txBody>
              <a:bodyPr vert="horz" wrap="square" lIns="91440" tIns="45720" rIns="91440" bIns="45720" numCol="1" anchor="t" anchorCtr="0" compatLnSpc="1"/>
              <a:lstStyle/>
              <a:p>
                <a:endParaRPr lang="en-US"/>
              </a:p>
            </p:txBody>
          </p:sp>
          <p:sp>
            <p:nvSpPr>
              <p:cNvPr id="261" name="Freeform 3648"/>
              <p:cNvSpPr/>
              <p:nvPr/>
            </p:nvSpPr>
            <p:spPr bwMode="auto">
              <a:xfrm>
                <a:off x="4760912" y="3559175"/>
                <a:ext cx="20638" cy="17463"/>
              </a:xfrm>
              <a:custGeom>
                <a:avLst/>
                <a:gdLst/>
                <a:ahLst/>
                <a:cxnLst>
                  <a:cxn ang="0">
                    <a:pos x="11" y="0"/>
                  </a:cxn>
                  <a:cxn ang="0">
                    <a:pos x="11" y="0"/>
                  </a:cxn>
                  <a:cxn ang="0">
                    <a:pos x="8" y="0"/>
                  </a:cxn>
                  <a:cxn ang="0">
                    <a:pos x="3" y="3"/>
                  </a:cxn>
                  <a:cxn ang="0">
                    <a:pos x="2" y="6"/>
                  </a:cxn>
                  <a:cxn ang="0">
                    <a:pos x="0" y="11"/>
                  </a:cxn>
                  <a:cxn ang="0">
                    <a:pos x="0" y="11"/>
                  </a:cxn>
                  <a:cxn ang="0">
                    <a:pos x="2" y="16"/>
                  </a:cxn>
                  <a:cxn ang="0">
                    <a:pos x="3" y="19"/>
                  </a:cxn>
                  <a:cxn ang="0">
                    <a:pos x="8" y="23"/>
                  </a:cxn>
                  <a:cxn ang="0">
                    <a:pos x="11" y="23"/>
                  </a:cxn>
                  <a:cxn ang="0">
                    <a:pos x="11" y="23"/>
                  </a:cxn>
                  <a:cxn ang="0">
                    <a:pos x="16" y="23"/>
                  </a:cxn>
                  <a:cxn ang="0">
                    <a:pos x="21" y="19"/>
                  </a:cxn>
                  <a:cxn ang="0">
                    <a:pos x="23" y="16"/>
                  </a:cxn>
                  <a:cxn ang="0">
                    <a:pos x="24" y="11"/>
                  </a:cxn>
                  <a:cxn ang="0">
                    <a:pos x="24" y="11"/>
                  </a:cxn>
                  <a:cxn ang="0">
                    <a:pos x="23" y="6"/>
                  </a:cxn>
                  <a:cxn ang="0">
                    <a:pos x="21" y="3"/>
                  </a:cxn>
                  <a:cxn ang="0">
                    <a:pos x="16" y="0"/>
                  </a:cxn>
                  <a:cxn ang="0">
                    <a:pos x="11" y="0"/>
                  </a:cxn>
                </a:cxnLst>
                <a:rect l="0" t="0" r="r" b="b"/>
                <a:pathLst>
                  <a:path w="24" h="23">
                    <a:moveTo>
                      <a:pt x="11" y="0"/>
                    </a:moveTo>
                    <a:lnTo>
                      <a:pt x="11" y="0"/>
                    </a:lnTo>
                    <a:lnTo>
                      <a:pt x="8" y="0"/>
                    </a:lnTo>
                    <a:lnTo>
                      <a:pt x="3" y="3"/>
                    </a:lnTo>
                    <a:lnTo>
                      <a:pt x="2" y="6"/>
                    </a:lnTo>
                    <a:lnTo>
                      <a:pt x="0" y="11"/>
                    </a:lnTo>
                    <a:lnTo>
                      <a:pt x="0" y="11"/>
                    </a:lnTo>
                    <a:lnTo>
                      <a:pt x="2" y="16"/>
                    </a:lnTo>
                    <a:lnTo>
                      <a:pt x="3" y="19"/>
                    </a:lnTo>
                    <a:lnTo>
                      <a:pt x="8" y="23"/>
                    </a:lnTo>
                    <a:lnTo>
                      <a:pt x="11" y="23"/>
                    </a:lnTo>
                    <a:lnTo>
                      <a:pt x="11" y="23"/>
                    </a:lnTo>
                    <a:lnTo>
                      <a:pt x="16" y="23"/>
                    </a:lnTo>
                    <a:lnTo>
                      <a:pt x="21" y="19"/>
                    </a:lnTo>
                    <a:lnTo>
                      <a:pt x="23" y="16"/>
                    </a:lnTo>
                    <a:lnTo>
                      <a:pt x="24" y="11"/>
                    </a:lnTo>
                    <a:lnTo>
                      <a:pt x="24" y="11"/>
                    </a:lnTo>
                    <a:lnTo>
                      <a:pt x="23" y="6"/>
                    </a:lnTo>
                    <a:lnTo>
                      <a:pt x="21" y="3"/>
                    </a:lnTo>
                    <a:lnTo>
                      <a:pt x="16" y="0"/>
                    </a:lnTo>
                    <a:lnTo>
                      <a:pt x="11" y="0"/>
                    </a:lnTo>
                  </a:path>
                </a:pathLst>
              </a:custGeom>
              <a:noFill/>
              <a:ln w="9525">
                <a:noFill/>
                <a:round/>
              </a:ln>
            </p:spPr>
            <p:txBody>
              <a:bodyPr vert="horz" wrap="square" lIns="91440" tIns="45720" rIns="91440" bIns="45720" numCol="1" anchor="t" anchorCtr="0" compatLnSpc="1"/>
              <a:lstStyle/>
              <a:p>
                <a:endParaRPr lang="en-US"/>
              </a:p>
            </p:txBody>
          </p:sp>
          <p:sp>
            <p:nvSpPr>
              <p:cNvPr id="262" name="Freeform 3649"/>
              <p:cNvSpPr/>
              <p:nvPr/>
            </p:nvSpPr>
            <p:spPr bwMode="auto">
              <a:xfrm>
                <a:off x="4808537" y="3600450"/>
                <a:ext cx="19050" cy="19050"/>
              </a:xfrm>
              <a:custGeom>
                <a:avLst/>
                <a:gdLst/>
                <a:ahLst/>
                <a:cxnLst>
                  <a:cxn ang="0">
                    <a:pos x="13" y="0"/>
                  </a:cxn>
                  <a:cxn ang="0">
                    <a:pos x="13" y="0"/>
                  </a:cxn>
                  <a:cxn ang="0">
                    <a:pos x="8" y="2"/>
                  </a:cxn>
                  <a:cxn ang="0">
                    <a:pos x="3" y="3"/>
                  </a:cxn>
                  <a:cxn ang="0">
                    <a:pos x="1" y="8"/>
                  </a:cxn>
                  <a:cxn ang="0">
                    <a:pos x="0" y="13"/>
                  </a:cxn>
                  <a:cxn ang="0">
                    <a:pos x="0" y="13"/>
                  </a:cxn>
                  <a:cxn ang="0">
                    <a:pos x="1" y="16"/>
                  </a:cxn>
                  <a:cxn ang="0">
                    <a:pos x="3" y="21"/>
                  </a:cxn>
                  <a:cxn ang="0">
                    <a:pos x="8" y="23"/>
                  </a:cxn>
                  <a:cxn ang="0">
                    <a:pos x="13" y="24"/>
                  </a:cxn>
                  <a:cxn ang="0">
                    <a:pos x="13" y="24"/>
                  </a:cxn>
                  <a:cxn ang="0">
                    <a:pos x="16" y="23"/>
                  </a:cxn>
                  <a:cxn ang="0">
                    <a:pos x="21" y="21"/>
                  </a:cxn>
                  <a:cxn ang="0">
                    <a:pos x="22" y="16"/>
                  </a:cxn>
                  <a:cxn ang="0">
                    <a:pos x="24" y="13"/>
                  </a:cxn>
                  <a:cxn ang="0">
                    <a:pos x="24" y="13"/>
                  </a:cxn>
                  <a:cxn ang="0">
                    <a:pos x="22" y="8"/>
                  </a:cxn>
                  <a:cxn ang="0">
                    <a:pos x="21" y="3"/>
                  </a:cxn>
                  <a:cxn ang="0">
                    <a:pos x="16" y="2"/>
                  </a:cxn>
                  <a:cxn ang="0">
                    <a:pos x="13" y="0"/>
                  </a:cxn>
                </a:cxnLst>
                <a:rect l="0" t="0" r="r" b="b"/>
                <a:pathLst>
                  <a:path w="24" h="24">
                    <a:moveTo>
                      <a:pt x="13" y="0"/>
                    </a:moveTo>
                    <a:lnTo>
                      <a:pt x="13" y="0"/>
                    </a:lnTo>
                    <a:lnTo>
                      <a:pt x="8" y="2"/>
                    </a:lnTo>
                    <a:lnTo>
                      <a:pt x="3" y="3"/>
                    </a:lnTo>
                    <a:lnTo>
                      <a:pt x="1" y="8"/>
                    </a:lnTo>
                    <a:lnTo>
                      <a:pt x="0" y="13"/>
                    </a:lnTo>
                    <a:lnTo>
                      <a:pt x="0" y="13"/>
                    </a:lnTo>
                    <a:lnTo>
                      <a:pt x="1" y="16"/>
                    </a:lnTo>
                    <a:lnTo>
                      <a:pt x="3" y="21"/>
                    </a:lnTo>
                    <a:lnTo>
                      <a:pt x="8" y="23"/>
                    </a:lnTo>
                    <a:lnTo>
                      <a:pt x="13" y="24"/>
                    </a:lnTo>
                    <a:lnTo>
                      <a:pt x="13" y="24"/>
                    </a:lnTo>
                    <a:lnTo>
                      <a:pt x="16" y="23"/>
                    </a:lnTo>
                    <a:lnTo>
                      <a:pt x="21" y="21"/>
                    </a:lnTo>
                    <a:lnTo>
                      <a:pt x="22" y="16"/>
                    </a:lnTo>
                    <a:lnTo>
                      <a:pt x="24" y="13"/>
                    </a:lnTo>
                    <a:lnTo>
                      <a:pt x="24" y="13"/>
                    </a:lnTo>
                    <a:lnTo>
                      <a:pt x="22" y="8"/>
                    </a:lnTo>
                    <a:lnTo>
                      <a:pt x="21" y="3"/>
                    </a:lnTo>
                    <a:lnTo>
                      <a:pt x="16" y="2"/>
                    </a:lnTo>
                    <a:lnTo>
                      <a:pt x="13" y="0"/>
                    </a:lnTo>
                    <a:close/>
                  </a:path>
                </a:pathLst>
              </a:custGeom>
              <a:solidFill>
                <a:srgbClr val="90745A"/>
              </a:solidFill>
              <a:ln w="9525">
                <a:noFill/>
                <a:round/>
              </a:ln>
            </p:spPr>
            <p:txBody>
              <a:bodyPr vert="horz" wrap="square" lIns="91440" tIns="45720" rIns="91440" bIns="45720" numCol="1" anchor="t" anchorCtr="0" compatLnSpc="1"/>
              <a:lstStyle/>
              <a:p>
                <a:endParaRPr lang="en-US"/>
              </a:p>
            </p:txBody>
          </p:sp>
          <p:sp>
            <p:nvSpPr>
              <p:cNvPr id="263" name="Freeform 3650"/>
              <p:cNvSpPr/>
              <p:nvPr/>
            </p:nvSpPr>
            <p:spPr bwMode="auto">
              <a:xfrm>
                <a:off x="4808537" y="3600450"/>
                <a:ext cx="19050" cy="19050"/>
              </a:xfrm>
              <a:custGeom>
                <a:avLst/>
                <a:gdLst/>
                <a:ahLst/>
                <a:cxnLst>
                  <a:cxn ang="0">
                    <a:pos x="13" y="0"/>
                  </a:cxn>
                  <a:cxn ang="0">
                    <a:pos x="13" y="0"/>
                  </a:cxn>
                  <a:cxn ang="0">
                    <a:pos x="8" y="2"/>
                  </a:cxn>
                  <a:cxn ang="0">
                    <a:pos x="3" y="3"/>
                  </a:cxn>
                  <a:cxn ang="0">
                    <a:pos x="1" y="8"/>
                  </a:cxn>
                  <a:cxn ang="0">
                    <a:pos x="0" y="13"/>
                  </a:cxn>
                  <a:cxn ang="0">
                    <a:pos x="0" y="13"/>
                  </a:cxn>
                  <a:cxn ang="0">
                    <a:pos x="1" y="16"/>
                  </a:cxn>
                  <a:cxn ang="0">
                    <a:pos x="3" y="21"/>
                  </a:cxn>
                  <a:cxn ang="0">
                    <a:pos x="8" y="23"/>
                  </a:cxn>
                  <a:cxn ang="0">
                    <a:pos x="13" y="24"/>
                  </a:cxn>
                  <a:cxn ang="0">
                    <a:pos x="13" y="24"/>
                  </a:cxn>
                  <a:cxn ang="0">
                    <a:pos x="16" y="23"/>
                  </a:cxn>
                  <a:cxn ang="0">
                    <a:pos x="21" y="21"/>
                  </a:cxn>
                  <a:cxn ang="0">
                    <a:pos x="22" y="16"/>
                  </a:cxn>
                  <a:cxn ang="0">
                    <a:pos x="24" y="13"/>
                  </a:cxn>
                  <a:cxn ang="0">
                    <a:pos x="24" y="13"/>
                  </a:cxn>
                  <a:cxn ang="0">
                    <a:pos x="22" y="8"/>
                  </a:cxn>
                  <a:cxn ang="0">
                    <a:pos x="21" y="3"/>
                  </a:cxn>
                  <a:cxn ang="0">
                    <a:pos x="16" y="2"/>
                  </a:cxn>
                  <a:cxn ang="0">
                    <a:pos x="13" y="0"/>
                  </a:cxn>
                </a:cxnLst>
                <a:rect l="0" t="0" r="r" b="b"/>
                <a:pathLst>
                  <a:path w="24" h="24">
                    <a:moveTo>
                      <a:pt x="13" y="0"/>
                    </a:moveTo>
                    <a:lnTo>
                      <a:pt x="13" y="0"/>
                    </a:lnTo>
                    <a:lnTo>
                      <a:pt x="8" y="2"/>
                    </a:lnTo>
                    <a:lnTo>
                      <a:pt x="3" y="3"/>
                    </a:lnTo>
                    <a:lnTo>
                      <a:pt x="1" y="8"/>
                    </a:lnTo>
                    <a:lnTo>
                      <a:pt x="0" y="13"/>
                    </a:lnTo>
                    <a:lnTo>
                      <a:pt x="0" y="13"/>
                    </a:lnTo>
                    <a:lnTo>
                      <a:pt x="1" y="16"/>
                    </a:lnTo>
                    <a:lnTo>
                      <a:pt x="3" y="21"/>
                    </a:lnTo>
                    <a:lnTo>
                      <a:pt x="8" y="23"/>
                    </a:lnTo>
                    <a:lnTo>
                      <a:pt x="13" y="24"/>
                    </a:lnTo>
                    <a:lnTo>
                      <a:pt x="13" y="24"/>
                    </a:lnTo>
                    <a:lnTo>
                      <a:pt x="16" y="23"/>
                    </a:lnTo>
                    <a:lnTo>
                      <a:pt x="21" y="21"/>
                    </a:lnTo>
                    <a:lnTo>
                      <a:pt x="22" y="16"/>
                    </a:lnTo>
                    <a:lnTo>
                      <a:pt x="24" y="13"/>
                    </a:lnTo>
                    <a:lnTo>
                      <a:pt x="24" y="13"/>
                    </a:lnTo>
                    <a:lnTo>
                      <a:pt x="22" y="8"/>
                    </a:lnTo>
                    <a:lnTo>
                      <a:pt x="21" y="3"/>
                    </a:lnTo>
                    <a:lnTo>
                      <a:pt x="16" y="2"/>
                    </a:lnTo>
                    <a:lnTo>
                      <a:pt x="13" y="0"/>
                    </a:lnTo>
                  </a:path>
                </a:pathLst>
              </a:custGeom>
              <a:noFill/>
              <a:ln w="9525">
                <a:noFill/>
                <a:round/>
              </a:ln>
            </p:spPr>
            <p:txBody>
              <a:bodyPr vert="horz" wrap="square" lIns="91440" tIns="45720" rIns="91440" bIns="45720" numCol="1" anchor="t" anchorCtr="0" compatLnSpc="1"/>
              <a:lstStyle/>
              <a:p>
                <a:endParaRPr lang="en-US"/>
              </a:p>
            </p:txBody>
          </p:sp>
          <p:sp>
            <p:nvSpPr>
              <p:cNvPr id="264" name="Freeform 3651"/>
              <p:cNvSpPr/>
              <p:nvPr/>
            </p:nvSpPr>
            <p:spPr bwMode="auto">
              <a:xfrm>
                <a:off x="4741862" y="3554412"/>
                <a:ext cx="12700" cy="14288"/>
              </a:xfrm>
              <a:custGeom>
                <a:avLst/>
                <a:gdLst/>
                <a:ahLst/>
                <a:cxnLst>
                  <a:cxn ang="0">
                    <a:pos x="9" y="0"/>
                  </a:cxn>
                  <a:cxn ang="0">
                    <a:pos x="9" y="0"/>
                  </a:cxn>
                  <a:cxn ang="0">
                    <a:pos x="5" y="0"/>
                  </a:cxn>
                  <a:cxn ang="0">
                    <a:pos x="2" y="2"/>
                  </a:cxn>
                  <a:cxn ang="0">
                    <a:pos x="0" y="5"/>
                  </a:cxn>
                  <a:cxn ang="0">
                    <a:pos x="0" y="8"/>
                  </a:cxn>
                  <a:cxn ang="0">
                    <a:pos x="0" y="8"/>
                  </a:cxn>
                  <a:cxn ang="0">
                    <a:pos x="0" y="11"/>
                  </a:cxn>
                  <a:cxn ang="0">
                    <a:pos x="2" y="15"/>
                  </a:cxn>
                  <a:cxn ang="0">
                    <a:pos x="5" y="16"/>
                  </a:cxn>
                  <a:cxn ang="0">
                    <a:pos x="9" y="16"/>
                  </a:cxn>
                  <a:cxn ang="0">
                    <a:pos x="9" y="16"/>
                  </a:cxn>
                  <a:cxn ang="0">
                    <a:pos x="12" y="16"/>
                  </a:cxn>
                  <a:cxn ang="0">
                    <a:pos x="14" y="15"/>
                  </a:cxn>
                  <a:cxn ang="0">
                    <a:pos x="17" y="11"/>
                  </a:cxn>
                  <a:cxn ang="0">
                    <a:pos x="17" y="8"/>
                  </a:cxn>
                  <a:cxn ang="0">
                    <a:pos x="17" y="8"/>
                  </a:cxn>
                  <a:cxn ang="0">
                    <a:pos x="17" y="5"/>
                  </a:cxn>
                  <a:cxn ang="0">
                    <a:pos x="14" y="2"/>
                  </a:cxn>
                  <a:cxn ang="0">
                    <a:pos x="12" y="0"/>
                  </a:cxn>
                  <a:cxn ang="0">
                    <a:pos x="9" y="0"/>
                  </a:cxn>
                </a:cxnLst>
                <a:rect l="0" t="0" r="r" b="b"/>
                <a:pathLst>
                  <a:path w="17" h="16">
                    <a:moveTo>
                      <a:pt x="9" y="0"/>
                    </a:moveTo>
                    <a:lnTo>
                      <a:pt x="9" y="0"/>
                    </a:lnTo>
                    <a:lnTo>
                      <a:pt x="5" y="0"/>
                    </a:lnTo>
                    <a:lnTo>
                      <a:pt x="2" y="2"/>
                    </a:lnTo>
                    <a:lnTo>
                      <a:pt x="0" y="5"/>
                    </a:lnTo>
                    <a:lnTo>
                      <a:pt x="0" y="8"/>
                    </a:lnTo>
                    <a:lnTo>
                      <a:pt x="0" y="8"/>
                    </a:lnTo>
                    <a:lnTo>
                      <a:pt x="0" y="11"/>
                    </a:lnTo>
                    <a:lnTo>
                      <a:pt x="2" y="15"/>
                    </a:lnTo>
                    <a:lnTo>
                      <a:pt x="5" y="16"/>
                    </a:lnTo>
                    <a:lnTo>
                      <a:pt x="9" y="16"/>
                    </a:lnTo>
                    <a:lnTo>
                      <a:pt x="9" y="16"/>
                    </a:lnTo>
                    <a:lnTo>
                      <a:pt x="12" y="16"/>
                    </a:lnTo>
                    <a:lnTo>
                      <a:pt x="14" y="15"/>
                    </a:lnTo>
                    <a:lnTo>
                      <a:pt x="17" y="11"/>
                    </a:lnTo>
                    <a:lnTo>
                      <a:pt x="17" y="8"/>
                    </a:lnTo>
                    <a:lnTo>
                      <a:pt x="17" y="8"/>
                    </a:lnTo>
                    <a:lnTo>
                      <a:pt x="17" y="5"/>
                    </a:lnTo>
                    <a:lnTo>
                      <a:pt x="14" y="2"/>
                    </a:lnTo>
                    <a:lnTo>
                      <a:pt x="12" y="0"/>
                    </a:lnTo>
                    <a:lnTo>
                      <a:pt x="9" y="0"/>
                    </a:lnTo>
                    <a:close/>
                  </a:path>
                </a:pathLst>
              </a:custGeom>
              <a:solidFill>
                <a:srgbClr val="90745A"/>
              </a:solidFill>
              <a:ln w="9525">
                <a:noFill/>
                <a:round/>
              </a:ln>
            </p:spPr>
            <p:txBody>
              <a:bodyPr vert="horz" wrap="square" lIns="91440" tIns="45720" rIns="91440" bIns="45720" numCol="1" anchor="t" anchorCtr="0" compatLnSpc="1"/>
              <a:lstStyle/>
              <a:p>
                <a:endParaRPr lang="en-US"/>
              </a:p>
            </p:txBody>
          </p:sp>
          <p:sp>
            <p:nvSpPr>
              <p:cNvPr id="265" name="Freeform 3652"/>
              <p:cNvSpPr/>
              <p:nvPr/>
            </p:nvSpPr>
            <p:spPr bwMode="auto">
              <a:xfrm>
                <a:off x="4741862" y="3554412"/>
                <a:ext cx="12700" cy="14288"/>
              </a:xfrm>
              <a:custGeom>
                <a:avLst/>
                <a:gdLst/>
                <a:ahLst/>
                <a:cxnLst>
                  <a:cxn ang="0">
                    <a:pos x="9" y="0"/>
                  </a:cxn>
                  <a:cxn ang="0">
                    <a:pos x="9" y="0"/>
                  </a:cxn>
                  <a:cxn ang="0">
                    <a:pos x="5" y="0"/>
                  </a:cxn>
                  <a:cxn ang="0">
                    <a:pos x="2" y="2"/>
                  </a:cxn>
                  <a:cxn ang="0">
                    <a:pos x="0" y="5"/>
                  </a:cxn>
                  <a:cxn ang="0">
                    <a:pos x="0" y="8"/>
                  </a:cxn>
                  <a:cxn ang="0">
                    <a:pos x="0" y="8"/>
                  </a:cxn>
                  <a:cxn ang="0">
                    <a:pos x="0" y="11"/>
                  </a:cxn>
                  <a:cxn ang="0">
                    <a:pos x="2" y="15"/>
                  </a:cxn>
                  <a:cxn ang="0">
                    <a:pos x="5" y="16"/>
                  </a:cxn>
                  <a:cxn ang="0">
                    <a:pos x="9" y="16"/>
                  </a:cxn>
                  <a:cxn ang="0">
                    <a:pos x="9" y="16"/>
                  </a:cxn>
                  <a:cxn ang="0">
                    <a:pos x="12" y="16"/>
                  </a:cxn>
                  <a:cxn ang="0">
                    <a:pos x="14" y="15"/>
                  </a:cxn>
                  <a:cxn ang="0">
                    <a:pos x="17" y="11"/>
                  </a:cxn>
                  <a:cxn ang="0">
                    <a:pos x="17" y="8"/>
                  </a:cxn>
                  <a:cxn ang="0">
                    <a:pos x="17" y="8"/>
                  </a:cxn>
                  <a:cxn ang="0">
                    <a:pos x="17" y="5"/>
                  </a:cxn>
                  <a:cxn ang="0">
                    <a:pos x="14" y="2"/>
                  </a:cxn>
                  <a:cxn ang="0">
                    <a:pos x="12" y="0"/>
                  </a:cxn>
                  <a:cxn ang="0">
                    <a:pos x="9" y="0"/>
                  </a:cxn>
                </a:cxnLst>
                <a:rect l="0" t="0" r="r" b="b"/>
                <a:pathLst>
                  <a:path w="17" h="16">
                    <a:moveTo>
                      <a:pt x="9" y="0"/>
                    </a:moveTo>
                    <a:lnTo>
                      <a:pt x="9" y="0"/>
                    </a:lnTo>
                    <a:lnTo>
                      <a:pt x="5" y="0"/>
                    </a:lnTo>
                    <a:lnTo>
                      <a:pt x="2" y="2"/>
                    </a:lnTo>
                    <a:lnTo>
                      <a:pt x="0" y="5"/>
                    </a:lnTo>
                    <a:lnTo>
                      <a:pt x="0" y="8"/>
                    </a:lnTo>
                    <a:lnTo>
                      <a:pt x="0" y="8"/>
                    </a:lnTo>
                    <a:lnTo>
                      <a:pt x="0" y="11"/>
                    </a:lnTo>
                    <a:lnTo>
                      <a:pt x="2" y="15"/>
                    </a:lnTo>
                    <a:lnTo>
                      <a:pt x="5" y="16"/>
                    </a:lnTo>
                    <a:lnTo>
                      <a:pt x="9" y="16"/>
                    </a:lnTo>
                    <a:lnTo>
                      <a:pt x="9" y="16"/>
                    </a:lnTo>
                    <a:lnTo>
                      <a:pt x="12" y="16"/>
                    </a:lnTo>
                    <a:lnTo>
                      <a:pt x="14" y="15"/>
                    </a:lnTo>
                    <a:lnTo>
                      <a:pt x="17" y="11"/>
                    </a:lnTo>
                    <a:lnTo>
                      <a:pt x="17" y="8"/>
                    </a:lnTo>
                    <a:lnTo>
                      <a:pt x="17" y="8"/>
                    </a:lnTo>
                    <a:lnTo>
                      <a:pt x="17" y="5"/>
                    </a:lnTo>
                    <a:lnTo>
                      <a:pt x="14" y="2"/>
                    </a:lnTo>
                    <a:lnTo>
                      <a:pt x="12" y="0"/>
                    </a:lnTo>
                    <a:lnTo>
                      <a:pt x="9" y="0"/>
                    </a:lnTo>
                  </a:path>
                </a:pathLst>
              </a:custGeom>
              <a:noFill/>
              <a:ln w="9525">
                <a:noFill/>
                <a:round/>
              </a:ln>
            </p:spPr>
            <p:txBody>
              <a:bodyPr vert="horz" wrap="square" lIns="91440" tIns="45720" rIns="91440" bIns="45720" numCol="1" anchor="t" anchorCtr="0" compatLnSpc="1"/>
              <a:lstStyle/>
              <a:p>
                <a:endParaRPr lang="en-US"/>
              </a:p>
            </p:txBody>
          </p:sp>
          <p:sp>
            <p:nvSpPr>
              <p:cNvPr id="266" name="Freeform 3653"/>
              <p:cNvSpPr/>
              <p:nvPr/>
            </p:nvSpPr>
            <p:spPr bwMode="auto">
              <a:xfrm>
                <a:off x="4783137" y="3568700"/>
                <a:ext cx="14288" cy="14288"/>
              </a:xfrm>
              <a:custGeom>
                <a:avLst/>
                <a:gdLst/>
                <a:ahLst/>
                <a:cxnLst>
                  <a:cxn ang="0">
                    <a:pos x="8" y="0"/>
                  </a:cxn>
                  <a:cxn ang="0">
                    <a:pos x="8" y="0"/>
                  </a:cxn>
                  <a:cxn ang="0">
                    <a:pos x="4" y="0"/>
                  </a:cxn>
                  <a:cxn ang="0">
                    <a:pos x="3" y="1"/>
                  </a:cxn>
                  <a:cxn ang="0">
                    <a:pos x="0" y="5"/>
                  </a:cxn>
                  <a:cxn ang="0">
                    <a:pos x="0" y="8"/>
                  </a:cxn>
                  <a:cxn ang="0">
                    <a:pos x="0" y="8"/>
                  </a:cxn>
                  <a:cxn ang="0">
                    <a:pos x="0" y="11"/>
                  </a:cxn>
                  <a:cxn ang="0">
                    <a:pos x="3" y="14"/>
                  </a:cxn>
                  <a:cxn ang="0">
                    <a:pos x="4" y="16"/>
                  </a:cxn>
                  <a:cxn ang="0">
                    <a:pos x="8" y="16"/>
                  </a:cxn>
                  <a:cxn ang="0">
                    <a:pos x="8" y="16"/>
                  </a:cxn>
                  <a:cxn ang="0">
                    <a:pos x="11" y="16"/>
                  </a:cxn>
                  <a:cxn ang="0">
                    <a:pos x="14" y="14"/>
                  </a:cxn>
                  <a:cxn ang="0">
                    <a:pos x="16" y="11"/>
                  </a:cxn>
                  <a:cxn ang="0">
                    <a:pos x="18" y="8"/>
                  </a:cxn>
                  <a:cxn ang="0">
                    <a:pos x="18" y="8"/>
                  </a:cxn>
                  <a:cxn ang="0">
                    <a:pos x="16" y="5"/>
                  </a:cxn>
                  <a:cxn ang="0">
                    <a:pos x="14" y="1"/>
                  </a:cxn>
                  <a:cxn ang="0">
                    <a:pos x="11" y="0"/>
                  </a:cxn>
                  <a:cxn ang="0">
                    <a:pos x="8" y="0"/>
                  </a:cxn>
                </a:cxnLst>
                <a:rect l="0" t="0" r="r" b="b"/>
                <a:pathLst>
                  <a:path w="18" h="16">
                    <a:moveTo>
                      <a:pt x="8" y="0"/>
                    </a:moveTo>
                    <a:lnTo>
                      <a:pt x="8" y="0"/>
                    </a:lnTo>
                    <a:lnTo>
                      <a:pt x="4" y="0"/>
                    </a:lnTo>
                    <a:lnTo>
                      <a:pt x="3" y="1"/>
                    </a:lnTo>
                    <a:lnTo>
                      <a:pt x="0" y="5"/>
                    </a:lnTo>
                    <a:lnTo>
                      <a:pt x="0" y="8"/>
                    </a:lnTo>
                    <a:lnTo>
                      <a:pt x="0" y="8"/>
                    </a:lnTo>
                    <a:lnTo>
                      <a:pt x="0" y="11"/>
                    </a:lnTo>
                    <a:lnTo>
                      <a:pt x="3" y="14"/>
                    </a:lnTo>
                    <a:lnTo>
                      <a:pt x="4" y="16"/>
                    </a:lnTo>
                    <a:lnTo>
                      <a:pt x="8" y="16"/>
                    </a:lnTo>
                    <a:lnTo>
                      <a:pt x="8" y="16"/>
                    </a:lnTo>
                    <a:lnTo>
                      <a:pt x="11" y="16"/>
                    </a:lnTo>
                    <a:lnTo>
                      <a:pt x="14" y="14"/>
                    </a:lnTo>
                    <a:lnTo>
                      <a:pt x="16" y="11"/>
                    </a:lnTo>
                    <a:lnTo>
                      <a:pt x="18" y="8"/>
                    </a:lnTo>
                    <a:lnTo>
                      <a:pt x="18" y="8"/>
                    </a:lnTo>
                    <a:lnTo>
                      <a:pt x="16" y="5"/>
                    </a:lnTo>
                    <a:lnTo>
                      <a:pt x="14" y="1"/>
                    </a:lnTo>
                    <a:lnTo>
                      <a:pt x="11" y="0"/>
                    </a:lnTo>
                    <a:lnTo>
                      <a:pt x="8" y="0"/>
                    </a:lnTo>
                    <a:close/>
                  </a:path>
                </a:pathLst>
              </a:custGeom>
              <a:solidFill>
                <a:srgbClr val="90745A"/>
              </a:solidFill>
              <a:ln w="9525">
                <a:noFill/>
                <a:round/>
              </a:ln>
            </p:spPr>
            <p:txBody>
              <a:bodyPr vert="horz" wrap="square" lIns="91440" tIns="45720" rIns="91440" bIns="45720" numCol="1" anchor="t" anchorCtr="0" compatLnSpc="1"/>
              <a:lstStyle/>
              <a:p>
                <a:endParaRPr lang="en-US"/>
              </a:p>
            </p:txBody>
          </p:sp>
          <p:sp>
            <p:nvSpPr>
              <p:cNvPr id="267" name="Freeform 3654"/>
              <p:cNvSpPr/>
              <p:nvPr/>
            </p:nvSpPr>
            <p:spPr bwMode="auto">
              <a:xfrm>
                <a:off x="4783137" y="3568700"/>
                <a:ext cx="14288" cy="14288"/>
              </a:xfrm>
              <a:custGeom>
                <a:avLst/>
                <a:gdLst/>
                <a:ahLst/>
                <a:cxnLst>
                  <a:cxn ang="0">
                    <a:pos x="8" y="0"/>
                  </a:cxn>
                  <a:cxn ang="0">
                    <a:pos x="8" y="0"/>
                  </a:cxn>
                  <a:cxn ang="0">
                    <a:pos x="4" y="0"/>
                  </a:cxn>
                  <a:cxn ang="0">
                    <a:pos x="3" y="1"/>
                  </a:cxn>
                  <a:cxn ang="0">
                    <a:pos x="0" y="5"/>
                  </a:cxn>
                  <a:cxn ang="0">
                    <a:pos x="0" y="8"/>
                  </a:cxn>
                  <a:cxn ang="0">
                    <a:pos x="0" y="8"/>
                  </a:cxn>
                  <a:cxn ang="0">
                    <a:pos x="0" y="11"/>
                  </a:cxn>
                  <a:cxn ang="0">
                    <a:pos x="3" y="14"/>
                  </a:cxn>
                  <a:cxn ang="0">
                    <a:pos x="4" y="16"/>
                  </a:cxn>
                  <a:cxn ang="0">
                    <a:pos x="8" y="16"/>
                  </a:cxn>
                  <a:cxn ang="0">
                    <a:pos x="8" y="16"/>
                  </a:cxn>
                  <a:cxn ang="0">
                    <a:pos x="11" y="16"/>
                  </a:cxn>
                  <a:cxn ang="0">
                    <a:pos x="14" y="14"/>
                  </a:cxn>
                  <a:cxn ang="0">
                    <a:pos x="16" y="11"/>
                  </a:cxn>
                  <a:cxn ang="0">
                    <a:pos x="18" y="8"/>
                  </a:cxn>
                  <a:cxn ang="0">
                    <a:pos x="18" y="8"/>
                  </a:cxn>
                  <a:cxn ang="0">
                    <a:pos x="16" y="5"/>
                  </a:cxn>
                  <a:cxn ang="0">
                    <a:pos x="14" y="1"/>
                  </a:cxn>
                  <a:cxn ang="0">
                    <a:pos x="11" y="0"/>
                  </a:cxn>
                  <a:cxn ang="0">
                    <a:pos x="8" y="0"/>
                  </a:cxn>
                </a:cxnLst>
                <a:rect l="0" t="0" r="r" b="b"/>
                <a:pathLst>
                  <a:path w="18" h="16">
                    <a:moveTo>
                      <a:pt x="8" y="0"/>
                    </a:moveTo>
                    <a:lnTo>
                      <a:pt x="8" y="0"/>
                    </a:lnTo>
                    <a:lnTo>
                      <a:pt x="4" y="0"/>
                    </a:lnTo>
                    <a:lnTo>
                      <a:pt x="3" y="1"/>
                    </a:lnTo>
                    <a:lnTo>
                      <a:pt x="0" y="5"/>
                    </a:lnTo>
                    <a:lnTo>
                      <a:pt x="0" y="8"/>
                    </a:lnTo>
                    <a:lnTo>
                      <a:pt x="0" y="8"/>
                    </a:lnTo>
                    <a:lnTo>
                      <a:pt x="0" y="11"/>
                    </a:lnTo>
                    <a:lnTo>
                      <a:pt x="3" y="14"/>
                    </a:lnTo>
                    <a:lnTo>
                      <a:pt x="4" y="16"/>
                    </a:lnTo>
                    <a:lnTo>
                      <a:pt x="8" y="16"/>
                    </a:lnTo>
                    <a:lnTo>
                      <a:pt x="8" y="16"/>
                    </a:lnTo>
                    <a:lnTo>
                      <a:pt x="11" y="16"/>
                    </a:lnTo>
                    <a:lnTo>
                      <a:pt x="14" y="14"/>
                    </a:lnTo>
                    <a:lnTo>
                      <a:pt x="16" y="11"/>
                    </a:lnTo>
                    <a:lnTo>
                      <a:pt x="18" y="8"/>
                    </a:lnTo>
                    <a:lnTo>
                      <a:pt x="18" y="8"/>
                    </a:lnTo>
                    <a:lnTo>
                      <a:pt x="16" y="5"/>
                    </a:lnTo>
                    <a:lnTo>
                      <a:pt x="14" y="1"/>
                    </a:lnTo>
                    <a:lnTo>
                      <a:pt x="11" y="0"/>
                    </a:lnTo>
                    <a:lnTo>
                      <a:pt x="8" y="0"/>
                    </a:lnTo>
                  </a:path>
                </a:pathLst>
              </a:custGeom>
              <a:noFill/>
              <a:ln w="9525">
                <a:noFill/>
                <a:round/>
              </a:ln>
            </p:spPr>
            <p:txBody>
              <a:bodyPr vert="horz" wrap="square" lIns="91440" tIns="45720" rIns="91440" bIns="45720" numCol="1" anchor="t" anchorCtr="0" compatLnSpc="1"/>
              <a:lstStyle/>
              <a:p>
                <a:endParaRPr lang="en-US"/>
              </a:p>
            </p:txBody>
          </p:sp>
          <p:sp>
            <p:nvSpPr>
              <p:cNvPr id="268" name="Freeform 3655"/>
              <p:cNvSpPr/>
              <p:nvPr/>
            </p:nvSpPr>
            <p:spPr bwMode="auto">
              <a:xfrm>
                <a:off x="4792662" y="3587750"/>
                <a:ext cx="14288" cy="14288"/>
              </a:xfrm>
              <a:custGeom>
                <a:avLst/>
                <a:gdLst/>
                <a:ahLst/>
                <a:cxnLst>
                  <a:cxn ang="0">
                    <a:pos x="10" y="0"/>
                  </a:cxn>
                  <a:cxn ang="0">
                    <a:pos x="10" y="0"/>
                  </a:cxn>
                  <a:cxn ang="0">
                    <a:pos x="5" y="1"/>
                  </a:cxn>
                  <a:cxn ang="0">
                    <a:pos x="3" y="3"/>
                  </a:cxn>
                  <a:cxn ang="0">
                    <a:pos x="2" y="5"/>
                  </a:cxn>
                  <a:cxn ang="0">
                    <a:pos x="0" y="8"/>
                  </a:cxn>
                  <a:cxn ang="0">
                    <a:pos x="0" y="8"/>
                  </a:cxn>
                  <a:cxn ang="0">
                    <a:pos x="2" y="11"/>
                  </a:cxn>
                  <a:cxn ang="0">
                    <a:pos x="3" y="14"/>
                  </a:cxn>
                  <a:cxn ang="0">
                    <a:pos x="5" y="16"/>
                  </a:cxn>
                  <a:cxn ang="0">
                    <a:pos x="10" y="18"/>
                  </a:cxn>
                  <a:cxn ang="0">
                    <a:pos x="10" y="18"/>
                  </a:cxn>
                  <a:cxn ang="0">
                    <a:pos x="13" y="16"/>
                  </a:cxn>
                  <a:cxn ang="0">
                    <a:pos x="15" y="14"/>
                  </a:cxn>
                  <a:cxn ang="0">
                    <a:pos x="16" y="11"/>
                  </a:cxn>
                  <a:cxn ang="0">
                    <a:pos x="18" y="8"/>
                  </a:cxn>
                  <a:cxn ang="0">
                    <a:pos x="18" y="8"/>
                  </a:cxn>
                  <a:cxn ang="0">
                    <a:pos x="16" y="5"/>
                  </a:cxn>
                  <a:cxn ang="0">
                    <a:pos x="15" y="3"/>
                  </a:cxn>
                  <a:cxn ang="0">
                    <a:pos x="13" y="1"/>
                  </a:cxn>
                  <a:cxn ang="0">
                    <a:pos x="10" y="0"/>
                  </a:cxn>
                </a:cxnLst>
                <a:rect l="0" t="0" r="r" b="b"/>
                <a:pathLst>
                  <a:path w="18" h="18">
                    <a:moveTo>
                      <a:pt x="10" y="0"/>
                    </a:moveTo>
                    <a:lnTo>
                      <a:pt x="10" y="0"/>
                    </a:lnTo>
                    <a:lnTo>
                      <a:pt x="5" y="1"/>
                    </a:lnTo>
                    <a:lnTo>
                      <a:pt x="3" y="3"/>
                    </a:lnTo>
                    <a:lnTo>
                      <a:pt x="2" y="5"/>
                    </a:lnTo>
                    <a:lnTo>
                      <a:pt x="0" y="8"/>
                    </a:lnTo>
                    <a:lnTo>
                      <a:pt x="0" y="8"/>
                    </a:lnTo>
                    <a:lnTo>
                      <a:pt x="2" y="11"/>
                    </a:lnTo>
                    <a:lnTo>
                      <a:pt x="3" y="14"/>
                    </a:lnTo>
                    <a:lnTo>
                      <a:pt x="5" y="16"/>
                    </a:lnTo>
                    <a:lnTo>
                      <a:pt x="10" y="18"/>
                    </a:lnTo>
                    <a:lnTo>
                      <a:pt x="10" y="18"/>
                    </a:lnTo>
                    <a:lnTo>
                      <a:pt x="13" y="16"/>
                    </a:lnTo>
                    <a:lnTo>
                      <a:pt x="15" y="14"/>
                    </a:lnTo>
                    <a:lnTo>
                      <a:pt x="16" y="11"/>
                    </a:lnTo>
                    <a:lnTo>
                      <a:pt x="18" y="8"/>
                    </a:lnTo>
                    <a:lnTo>
                      <a:pt x="18" y="8"/>
                    </a:lnTo>
                    <a:lnTo>
                      <a:pt x="16" y="5"/>
                    </a:lnTo>
                    <a:lnTo>
                      <a:pt x="15" y="3"/>
                    </a:lnTo>
                    <a:lnTo>
                      <a:pt x="13" y="1"/>
                    </a:lnTo>
                    <a:lnTo>
                      <a:pt x="10" y="0"/>
                    </a:lnTo>
                    <a:close/>
                  </a:path>
                </a:pathLst>
              </a:custGeom>
              <a:solidFill>
                <a:srgbClr val="90745A"/>
              </a:solidFill>
              <a:ln w="9525">
                <a:noFill/>
                <a:round/>
              </a:ln>
            </p:spPr>
            <p:txBody>
              <a:bodyPr vert="horz" wrap="square" lIns="91440" tIns="45720" rIns="91440" bIns="45720" numCol="1" anchor="t" anchorCtr="0" compatLnSpc="1"/>
              <a:lstStyle/>
              <a:p>
                <a:endParaRPr lang="en-US"/>
              </a:p>
            </p:txBody>
          </p:sp>
          <p:sp>
            <p:nvSpPr>
              <p:cNvPr id="269" name="Freeform 3656"/>
              <p:cNvSpPr/>
              <p:nvPr/>
            </p:nvSpPr>
            <p:spPr bwMode="auto">
              <a:xfrm>
                <a:off x="4792662" y="3587750"/>
                <a:ext cx="14288" cy="14288"/>
              </a:xfrm>
              <a:custGeom>
                <a:avLst/>
                <a:gdLst/>
                <a:ahLst/>
                <a:cxnLst>
                  <a:cxn ang="0">
                    <a:pos x="10" y="0"/>
                  </a:cxn>
                  <a:cxn ang="0">
                    <a:pos x="10" y="0"/>
                  </a:cxn>
                  <a:cxn ang="0">
                    <a:pos x="5" y="1"/>
                  </a:cxn>
                  <a:cxn ang="0">
                    <a:pos x="3" y="3"/>
                  </a:cxn>
                  <a:cxn ang="0">
                    <a:pos x="2" y="5"/>
                  </a:cxn>
                  <a:cxn ang="0">
                    <a:pos x="0" y="8"/>
                  </a:cxn>
                  <a:cxn ang="0">
                    <a:pos x="0" y="8"/>
                  </a:cxn>
                  <a:cxn ang="0">
                    <a:pos x="2" y="11"/>
                  </a:cxn>
                  <a:cxn ang="0">
                    <a:pos x="3" y="14"/>
                  </a:cxn>
                  <a:cxn ang="0">
                    <a:pos x="5" y="16"/>
                  </a:cxn>
                  <a:cxn ang="0">
                    <a:pos x="10" y="18"/>
                  </a:cxn>
                  <a:cxn ang="0">
                    <a:pos x="10" y="18"/>
                  </a:cxn>
                  <a:cxn ang="0">
                    <a:pos x="13" y="16"/>
                  </a:cxn>
                  <a:cxn ang="0">
                    <a:pos x="15" y="14"/>
                  </a:cxn>
                  <a:cxn ang="0">
                    <a:pos x="16" y="11"/>
                  </a:cxn>
                  <a:cxn ang="0">
                    <a:pos x="18" y="8"/>
                  </a:cxn>
                  <a:cxn ang="0">
                    <a:pos x="18" y="8"/>
                  </a:cxn>
                  <a:cxn ang="0">
                    <a:pos x="16" y="5"/>
                  </a:cxn>
                  <a:cxn ang="0">
                    <a:pos x="15" y="3"/>
                  </a:cxn>
                  <a:cxn ang="0">
                    <a:pos x="13" y="1"/>
                  </a:cxn>
                  <a:cxn ang="0">
                    <a:pos x="10" y="0"/>
                  </a:cxn>
                </a:cxnLst>
                <a:rect l="0" t="0" r="r" b="b"/>
                <a:pathLst>
                  <a:path w="18" h="18">
                    <a:moveTo>
                      <a:pt x="10" y="0"/>
                    </a:moveTo>
                    <a:lnTo>
                      <a:pt x="10" y="0"/>
                    </a:lnTo>
                    <a:lnTo>
                      <a:pt x="5" y="1"/>
                    </a:lnTo>
                    <a:lnTo>
                      <a:pt x="3" y="3"/>
                    </a:lnTo>
                    <a:lnTo>
                      <a:pt x="2" y="5"/>
                    </a:lnTo>
                    <a:lnTo>
                      <a:pt x="0" y="8"/>
                    </a:lnTo>
                    <a:lnTo>
                      <a:pt x="0" y="8"/>
                    </a:lnTo>
                    <a:lnTo>
                      <a:pt x="2" y="11"/>
                    </a:lnTo>
                    <a:lnTo>
                      <a:pt x="3" y="14"/>
                    </a:lnTo>
                    <a:lnTo>
                      <a:pt x="5" y="16"/>
                    </a:lnTo>
                    <a:lnTo>
                      <a:pt x="10" y="18"/>
                    </a:lnTo>
                    <a:lnTo>
                      <a:pt x="10" y="18"/>
                    </a:lnTo>
                    <a:lnTo>
                      <a:pt x="13" y="16"/>
                    </a:lnTo>
                    <a:lnTo>
                      <a:pt x="15" y="14"/>
                    </a:lnTo>
                    <a:lnTo>
                      <a:pt x="16" y="11"/>
                    </a:lnTo>
                    <a:lnTo>
                      <a:pt x="18" y="8"/>
                    </a:lnTo>
                    <a:lnTo>
                      <a:pt x="18" y="8"/>
                    </a:lnTo>
                    <a:lnTo>
                      <a:pt x="16" y="5"/>
                    </a:lnTo>
                    <a:lnTo>
                      <a:pt x="15" y="3"/>
                    </a:lnTo>
                    <a:lnTo>
                      <a:pt x="13" y="1"/>
                    </a:lnTo>
                    <a:lnTo>
                      <a:pt x="10" y="0"/>
                    </a:lnTo>
                  </a:path>
                </a:pathLst>
              </a:custGeom>
              <a:noFill/>
              <a:ln w="9525">
                <a:noFill/>
                <a:round/>
              </a:ln>
            </p:spPr>
            <p:txBody>
              <a:bodyPr vert="horz" wrap="square" lIns="91440" tIns="45720" rIns="91440" bIns="45720" numCol="1" anchor="t" anchorCtr="0" compatLnSpc="1"/>
              <a:lstStyle/>
              <a:p>
                <a:endParaRPr lang="en-US"/>
              </a:p>
            </p:txBody>
          </p:sp>
          <p:sp>
            <p:nvSpPr>
              <p:cNvPr id="270" name="Freeform 3657"/>
              <p:cNvSpPr/>
              <p:nvPr/>
            </p:nvSpPr>
            <p:spPr bwMode="auto">
              <a:xfrm>
                <a:off x="4845050" y="3638550"/>
                <a:ext cx="19050" cy="19050"/>
              </a:xfrm>
              <a:custGeom>
                <a:avLst/>
                <a:gdLst/>
                <a:ahLst/>
                <a:cxnLst>
                  <a:cxn ang="0">
                    <a:pos x="13" y="0"/>
                  </a:cxn>
                  <a:cxn ang="0">
                    <a:pos x="13" y="0"/>
                  </a:cxn>
                  <a:cxn ang="0">
                    <a:pos x="7" y="1"/>
                  </a:cxn>
                  <a:cxn ang="0">
                    <a:pos x="2" y="5"/>
                  </a:cxn>
                  <a:cxn ang="0">
                    <a:pos x="2" y="5"/>
                  </a:cxn>
                  <a:cxn ang="0">
                    <a:pos x="0" y="10"/>
                  </a:cxn>
                  <a:cxn ang="0">
                    <a:pos x="0" y="13"/>
                  </a:cxn>
                  <a:cxn ang="0">
                    <a:pos x="2" y="18"/>
                  </a:cxn>
                  <a:cxn ang="0">
                    <a:pos x="7" y="21"/>
                  </a:cxn>
                  <a:cxn ang="0">
                    <a:pos x="7" y="21"/>
                  </a:cxn>
                  <a:cxn ang="0">
                    <a:pos x="8" y="23"/>
                  </a:cxn>
                  <a:cxn ang="0">
                    <a:pos x="13" y="23"/>
                  </a:cxn>
                  <a:cxn ang="0">
                    <a:pos x="13" y="23"/>
                  </a:cxn>
                  <a:cxn ang="0">
                    <a:pos x="18" y="21"/>
                  </a:cxn>
                  <a:cxn ang="0">
                    <a:pos x="23" y="18"/>
                  </a:cxn>
                  <a:cxn ang="0">
                    <a:pos x="23" y="18"/>
                  </a:cxn>
                  <a:cxn ang="0">
                    <a:pos x="25" y="13"/>
                  </a:cxn>
                  <a:cxn ang="0">
                    <a:pos x="25" y="10"/>
                  </a:cxn>
                  <a:cxn ang="0">
                    <a:pos x="23" y="5"/>
                  </a:cxn>
                  <a:cxn ang="0">
                    <a:pos x="20" y="1"/>
                  </a:cxn>
                  <a:cxn ang="0">
                    <a:pos x="20" y="1"/>
                  </a:cxn>
                  <a:cxn ang="0">
                    <a:pos x="16" y="0"/>
                  </a:cxn>
                  <a:cxn ang="0">
                    <a:pos x="13" y="0"/>
                  </a:cxn>
                </a:cxnLst>
                <a:rect l="0" t="0" r="r" b="b"/>
                <a:pathLst>
                  <a:path w="25" h="23">
                    <a:moveTo>
                      <a:pt x="13" y="0"/>
                    </a:moveTo>
                    <a:lnTo>
                      <a:pt x="13" y="0"/>
                    </a:lnTo>
                    <a:lnTo>
                      <a:pt x="7" y="1"/>
                    </a:lnTo>
                    <a:lnTo>
                      <a:pt x="2" y="5"/>
                    </a:lnTo>
                    <a:lnTo>
                      <a:pt x="2" y="5"/>
                    </a:lnTo>
                    <a:lnTo>
                      <a:pt x="0" y="10"/>
                    </a:lnTo>
                    <a:lnTo>
                      <a:pt x="0" y="13"/>
                    </a:lnTo>
                    <a:lnTo>
                      <a:pt x="2" y="18"/>
                    </a:lnTo>
                    <a:lnTo>
                      <a:pt x="7" y="21"/>
                    </a:lnTo>
                    <a:lnTo>
                      <a:pt x="7" y="21"/>
                    </a:lnTo>
                    <a:lnTo>
                      <a:pt x="8" y="23"/>
                    </a:lnTo>
                    <a:lnTo>
                      <a:pt x="13" y="23"/>
                    </a:lnTo>
                    <a:lnTo>
                      <a:pt x="13" y="23"/>
                    </a:lnTo>
                    <a:lnTo>
                      <a:pt x="18" y="21"/>
                    </a:lnTo>
                    <a:lnTo>
                      <a:pt x="23" y="18"/>
                    </a:lnTo>
                    <a:lnTo>
                      <a:pt x="23" y="18"/>
                    </a:lnTo>
                    <a:lnTo>
                      <a:pt x="25" y="13"/>
                    </a:lnTo>
                    <a:lnTo>
                      <a:pt x="25" y="10"/>
                    </a:lnTo>
                    <a:lnTo>
                      <a:pt x="23" y="5"/>
                    </a:lnTo>
                    <a:lnTo>
                      <a:pt x="20" y="1"/>
                    </a:lnTo>
                    <a:lnTo>
                      <a:pt x="20" y="1"/>
                    </a:lnTo>
                    <a:lnTo>
                      <a:pt x="16" y="0"/>
                    </a:lnTo>
                    <a:lnTo>
                      <a:pt x="13" y="0"/>
                    </a:lnTo>
                    <a:close/>
                  </a:path>
                </a:pathLst>
              </a:custGeom>
              <a:solidFill>
                <a:srgbClr val="90745A"/>
              </a:solidFill>
              <a:ln w="9525">
                <a:noFill/>
                <a:round/>
              </a:ln>
            </p:spPr>
            <p:txBody>
              <a:bodyPr vert="horz" wrap="square" lIns="91440" tIns="45720" rIns="91440" bIns="45720" numCol="1" anchor="t" anchorCtr="0" compatLnSpc="1"/>
              <a:lstStyle/>
              <a:p>
                <a:endParaRPr lang="en-US"/>
              </a:p>
            </p:txBody>
          </p:sp>
          <p:sp>
            <p:nvSpPr>
              <p:cNvPr id="271" name="Freeform 3658"/>
              <p:cNvSpPr/>
              <p:nvPr/>
            </p:nvSpPr>
            <p:spPr bwMode="auto">
              <a:xfrm>
                <a:off x="4845050" y="3638550"/>
                <a:ext cx="19050" cy="19050"/>
              </a:xfrm>
              <a:custGeom>
                <a:avLst/>
                <a:gdLst/>
                <a:ahLst/>
                <a:cxnLst>
                  <a:cxn ang="0">
                    <a:pos x="13" y="0"/>
                  </a:cxn>
                  <a:cxn ang="0">
                    <a:pos x="13" y="0"/>
                  </a:cxn>
                  <a:cxn ang="0">
                    <a:pos x="7" y="1"/>
                  </a:cxn>
                  <a:cxn ang="0">
                    <a:pos x="2" y="5"/>
                  </a:cxn>
                  <a:cxn ang="0">
                    <a:pos x="2" y="5"/>
                  </a:cxn>
                  <a:cxn ang="0">
                    <a:pos x="0" y="10"/>
                  </a:cxn>
                  <a:cxn ang="0">
                    <a:pos x="0" y="13"/>
                  </a:cxn>
                  <a:cxn ang="0">
                    <a:pos x="2" y="18"/>
                  </a:cxn>
                  <a:cxn ang="0">
                    <a:pos x="7" y="21"/>
                  </a:cxn>
                  <a:cxn ang="0">
                    <a:pos x="7" y="21"/>
                  </a:cxn>
                  <a:cxn ang="0">
                    <a:pos x="8" y="23"/>
                  </a:cxn>
                  <a:cxn ang="0">
                    <a:pos x="13" y="23"/>
                  </a:cxn>
                  <a:cxn ang="0">
                    <a:pos x="13" y="23"/>
                  </a:cxn>
                  <a:cxn ang="0">
                    <a:pos x="18" y="21"/>
                  </a:cxn>
                  <a:cxn ang="0">
                    <a:pos x="23" y="18"/>
                  </a:cxn>
                  <a:cxn ang="0">
                    <a:pos x="23" y="18"/>
                  </a:cxn>
                  <a:cxn ang="0">
                    <a:pos x="25" y="13"/>
                  </a:cxn>
                  <a:cxn ang="0">
                    <a:pos x="25" y="10"/>
                  </a:cxn>
                  <a:cxn ang="0">
                    <a:pos x="23" y="5"/>
                  </a:cxn>
                  <a:cxn ang="0">
                    <a:pos x="20" y="1"/>
                  </a:cxn>
                  <a:cxn ang="0">
                    <a:pos x="20" y="1"/>
                  </a:cxn>
                  <a:cxn ang="0">
                    <a:pos x="16" y="0"/>
                  </a:cxn>
                  <a:cxn ang="0">
                    <a:pos x="13" y="0"/>
                  </a:cxn>
                </a:cxnLst>
                <a:rect l="0" t="0" r="r" b="b"/>
                <a:pathLst>
                  <a:path w="25" h="23">
                    <a:moveTo>
                      <a:pt x="13" y="0"/>
                    </a:moveTo>
                    <a:lnTo>
                      <a:pt x="13" y="0"/>
                    </a:lnTo>
                    <a:lnTo>
                      <a:pt x="7" y="1"/>
                    </a:lnTo>
                    <a:lnTo>
                      <a:pt x="2" y="5"/>
                    </a:lnTo>
                    <a:lnTo>
                      <a:pt x="2" y="5"/>
                    </a:lnTo>
                    <a:lnTo>
                      <a:pt x="0" y="10"/>
                    </a:lnTo>
                    <a:lnTo>
                      <a:pt x="0" y="13"/>
                    </a:lnTo>
                    <a:lnTo>
                      <a:pt x="2" y="18"/>
                    </a:lnTo>
                    <a:lnTo>
                      <a:pt x="7" y="21"/>
                    </a:lnTo>
                    <a:lnTo>
                      <a:pt x="7" y="21"/>
                    </a:lnTo>
                    <a:lnTo>
                      <a:pt x="8" y="23"/>
                    </a:lnTo>
                    <a:lnTo>
                      <a:pt x="13" y="23"/>
                    </a:lnTo>
                    <a:lnTo>
                      <a:pt x="13" y="23"/>
                    </a:lnTo>
                    <a:lnTo>
                      <a:pt x="18" y="21"/>
                    </a:lnTo>
                    <a:lnTo>
                      <a:pt x="23" y="18"/>
                    </a:lnTo>
                    <a:lnTo>
                      <a:pt x="23" y="18"/>
                    </a:lnTo>
                    <a:lnTo>
                      <a:pt x="25" y="13"/>
                    </a:lnTo>
                    <a:lnTo>
                      <a:pt x="25" y="10"/>
                    </a:lnTo>
                    <a:lnTo>
                      <a:pt x="23" y="5"/>
                    </a:lnTo>
                    <a:lnTo>
                      <a:pt x="20" y="1"/>
                    </a:lnTo>
                    <a:lnTo>
                      <a:pt x="20" y="1"/>
                    </a:lnTo>
                    <a:lnTo>
                      <a:pt x="16" y="0"/>
                    </a:lnTo>
                    <a:lnTo>
                      <a:pt x="13" y="0"/>
                    </a:lnTo>
                  </a:path>
                </a:pathLst>
              </a:custGeom>
              <a:noFill/>
              <a:ln w="9525">
                <a:noFill/>
                <a:round/>
              </a:ln>
            </p:spPr>
            <p:txBody>
              <a:bodyPr vert="horz" wrap="square" lIns="91440" tIns="45720" rIns="91440" bIns="45720" numCol="1" anchor="t" anchorCtr="0" compatLnSpc="1"/>
              <a:lstStyle/>
              <a:p>
                <a:endParaRPr lang="en-US"/>
              </a:p>
            </p:txBody>
          </p:sp>
          <p:sp>
            <p:nvSpPr>
              <p:cNvPr id="272" name="Freeform 3659"/>
              <p:cNvSpPr/>
              <p:nvPr/>
            </p:nvSpPr>
            <p:spPr bwMode="auto">
              <a:xfrm>
                <a:off x="4860925" y="3700462"/>
                <a:ext cx="19050" cy="17463"/>
              </a:xfrm>
              <a:custGeom>
                <a:avLst/>
                <a:gdLst/>
                <a:ahLst/>
                <a:cxnLst>
                  <a:cxn ang="0">
                    <a:pos x="12" y="0"/>
                  </a:cxn>
                  <a:cxn ang="0">
                    <a:pos x="12" y="0"/>
                  </a:cxn>
                  <a:cxn ang="0">
                    <a:pos x="5" y="2"/>
                  </a:cxn>
                  <a:cxn ang="0">
                    <a:pos x="2" y="5"/>
                  </a:cxn>
                  <a:cxn ang="0">
                    <a:pos x="2" y="5"/>
                  </a:cxn>
                  <a:cxn ang="0">
                    <a:pos x="0" y="10"/>
                  </a:cxn>
                  <a:cxn ang="0">
                    <a:pos x="0" y="15"/>
                  </a:cxn>
                  <a:cxn ang="0">
                    <a:pos x="2" y="18"/>
                  </a:cxn>
                  <a:cxn ang="0">
                    <a:pos x="5" y="21"/>
                  </a:cxn>
                  <a:cxn ang="0">
                    <a:pos x="5" y="21"/>
                  </a:cxn>
                  <a:cxn ang="0">
                    <a:pos x="8" y="23"/>
                  </a:cxn>
                  <a:cxn ang="0">
                    <a:pos x="12" y="23"/>
                  </a:cxn>
                  <a:cxn ang="0">
                    <a:pos x="12" y="23"/>
                  </a:cxn>
                  <a:cxn ang="0">
                    <a:pos x="17" y="23"/>
                  </a:cxn>
                  <a:cxn ang="0">
                    <a:pos x="22" y="18"/>
                  </a:cxn>
                  <a:cxn ang="0">
                    <a:pos x="22" y="18"/>
                  </a:cxn>
                  <a:cxn ang="0">
                    <a:pos x="23" y="13"/>
                  </a:cxn>
                  <a:cxn ang="0">
                    <a:pos x="23" y="10"/>
                  </a:cxn>
                  <a:cxn ang="0">
                    <a:pos x="22" y="5"/>
                  </a:cxn>
                  <a:cxn ang="0">
                    <a:pos x="18" y="2"/>
                  </a:cxn>
                  <a:cxn ang="0">
                    <a:pos x="18" y="2"/>
                  </a:cxn>
                  <a:cxn ang="0">
                    <a:pos x="15" y="0"/>
                  </a:cxn>
                  <a:cxn ang="0">
                    <a:pos x="12" y="0"/>
                  </a:cxn>
                </a:cxnLst>
                <a:rect l="0" t="0" r="r" b="b"/>
                <a:pathLst>
                  <a:path w="23" h="23">
                    <a:moveTo>
                      <a:pt x="12" y="0"/>
                    </a:moveTo>
                    <a:lnTo>
                      <a:pt x="12" y="0"/>
                    </a:lnTo>
                    <a:lnTo>
                      <a:pt x="5" y="2"/>
                    </a:lnTo>
                    <a:lnTo>
                      <a:pt x="2" y="5"/>
                    </a:lnTo>
                    <a:lnTo>
                      <a:pt x="2" y="5"/>
                    </a:lnTo>
                    <a:lnTo>
                      <a:pt x="0" y="10"/>
                    </a:lnTo>
                    <a:lnTo>
                      <a:pt x="0" y="15"/>
                    </a:lnTo>
                    <a:lnTo>
                      <a:pt x="2" y="18"/>
                    </a:lnTo>
                    <a:lnTo>
                      <a:pt x="5" y="21"/>
                    </a:lnTo>
                    <a:lnTo>
                      <a:pt x="5" y="21"/>
                    </a:lnTo>
                    <a:lnTo>
                      <a:pt x="8" y="23"/>
                    </a:lnTo>
                    <a:lnTo>
                      <a:pt x="12" y="23"/>
                    </a:lnTo>
                    <a:lnTo>
                      <a:pt x="12" y="23"/>
                    </a:lnTo>
                    <a:lnTo>
                      <a:pt x="17" y="23"/>
                    </a:lnTo>
                    <a:lnTo>
                      <a:pt x="22" y="18"/>
                    </a:lnTo>
                    <a:lnTo>
                      <a:pt x="22" y="18"/>
                    </a:lnTo>
                    <a:lnTo>
                      <a:pt x="23" y="13"/>
                    </a:lnTo>
                    <a:lnTo>
                      <a:pt x="23" y="10"/>
                    </a:lnTo>
                    <a:lnTo>
                      <a:pt x="22" y="5"/>
                    </a:lnTo>
                    <a:lnTo>
                      <a:pt x="18" y="2"/>
                    </a:lnTo>
                    <a:lnTo>
                      <a:pt x="18" y="2"/>
                    </a:lnTo>
                    <a:lnTo>
                      <a:pt x="15" y="0"/>
                    </a:lnTo>
                    <a:lnTo>
                      <a:pt x="12" y="0"/>
                    </a:lnTo>
                    <a:close/>
                  </a:path>
                </a:pathLst>
              </a:custGeom>
              <a:solidFill>
                <a:srgbClr val="90745A"/>
              </a:solidFill>
              <a:ln w="9525">
                <a:noFill/>
                <a:round/>
              </a:ln>
            </p:spPr>
            <p:txBody>
              <a:bodyPr vert="horz" wrap="square" lIns="91440" tIns="45720" rIns="91440" bIns="45720" numCol="1" anchor="t" anchorCtr="0" compatLnSpc="1"/>
              <a:lstStyle/>
              <a:p>
                <a:endParaRPr lang="en-US"/>
              </a:p>
            </p:txBody>
          </p:sp>
          <p:sp>
            <p:nvSpPr>
              <p:cNvPr id="273" name="Freeform 3660"/>
              <p:cNvSpPr/>
              <p:nvPr/>
            </p:nvSpPr>
            <p:spPr bwMode="auto">
              <a:xfrm>
                <a:off x="4860925" y="3700462"/>
                <a:ext cx="19050" cy="17463"/>
              </a:xfrm>
              <a:custGeom>
                <a:avLst/>
                <a:gdLst/>
                <a:ahLst/>
                <a:cxnLst>
                  <a:cxn ang="0">
                    <a:pos x="12" y="0"/>
                  </a:cxn>
                  <a:cxn ang="0">
                    <a:pos x="12" y="0"/>
                  </a:cxn>
                  <a:cxn ang="0">
                    <a:pos x="5" y="2"/>
                  </a:cxn>
                  <a:cxn ang="0">
                    <a:pos x="2" y="5"/>
                  </a:cxn>
                  <a:cxn ang="0">
                    <a:pos x="2" y="5"/>
                  </a:cxn>
                  <a:cxn ang="0">
                    <a:pos x="0" y="10"/>
                  </a:cxn>
                  <a:cxn ang="0">
                    <a:pos x="0" y="15"/>
                  </a:cxn>
                  <a:cxn ang="0">
                    <a:pos x="2" y="18"/>
                  </a:cxn>
                  <a:cxn ang="0">
                    <a:pos x="5" y="21"/>
                  </a:cxn>
                  <a:cxn ang="0">
                    <a:pos x="5" y="21"/>
                  </a:cxn>
                  <a:cxn ang="0">
                    <a:pos x="8" y="23"/>
                  </a:cxn>
                  <a:cxn ang="0">
                    <a:pos x="12" y="23"/>
                  </a:cxn>
                  <a:cxn ang="0">
                    <a:pos x="12" y="23"/>
                  </a:cxn>
                  <a:cxn ang="0">
                    <a:pos x="17" y="23"/>
                  </a:cxn>
                  <a:cxn ang="0">
                    <a:pos x="22" y="18"/>
                  </a:cxn>
                  <a:cxn ang="0">
                    <a:pos x="22" y="18"/>
                  </a:cxn>
                  <a:cxn ang="0">
                    <a:pos x="23" y="13"/>
                  </a:cxn>
                  <a:cxn ang="0">
                    <a:pos x="23" y="10"/>
                  </a:cxn>
                  <a:cxn ang="0">
                    <a:pos x="22" y="5"/>
                  </a:cxn>
                  <a:cxn ang="0">
                    <a:pos x="18" y="2"/>
                  </a:cxn>
                  <a:cxn ang="0">
                    <a:pos x="18" y="2"/>
                  </a:cxn>
                  <a:cxn ang="0">
                    <a:pos x="15" y="0"/>
                  </a:cxn>
                  <a:cxn ang="0">
                    <a:pos x="12" y="0"/>
                  </a:cxn>
                </a:cxnLst>
                <a:rect l="0" t="0" r="r" b="b"/>
                <a:pathLst>
                  <a:path w="23" h="23">
                    <a:moveTo>
                      <a:pt x="12" y="0"/>
                    </a:moveTo>
                    <a:lnTo>
                      <a:pt x="12" y="0"/>
                    </a:lnTo>
                    <a:lnTo>
                      <a:pt x="5" y="2"/>
                    </a:lnTo>
                    <a:lnTo>
                      <a:pt x="2" y="5"/>
                    </a:lnTo>
                    <a:lnTo>
                      <a:pt x="2" y="5"/>
                    </a:lnTo>
                    <a:lnTo>
                      <a:pt x="0" y="10"/>
                    </a:lnTo>
                    <a:lnTo>
                      <a:pt x="0" y="15"/>
                    </a:lnTo>
                    <a:lnTo>
                      <a:pt x="2" y="18"/>
                    </a:lnTo>
                    <a:lnTo>
                      <a:pt x="5" y="21"/>
                    </a:lnTo>
                    <a:lnTo>
                      <a:pt x="5" y="21"/>
                    </a:lnTo>
                    <a:lnTo>
                      <a:pt x="8" y="23"/>
                    </a:lnTo>
                    <a:lnTo>
                      <a:pt x="12" y="23"/>
                    </a:lnTo>
                    <a:lnTo>
                      <a:pt x="12" y="23"/>
                    </a:lnTo>
                    <a:lnTo>
                      <a:pt x="17" y="23"/>
                    </a:lnTo>
                    <a:lnTo>
                      <a:pt x="22" y="18"/>
                    </a:lnTo>
                    <a:lnTo>
                      <a:pt x="22" y="18"/>
                    </a:lnTo>
                    <a:lnTo>
                      <a:pt x="23" y="13"/>
                    </a:lnTo>
                    <a:lnTo>
                      <a:pt x="23" y="10"/>
                    </a:lnTo>
                    <a:lnTo>
                      <a:pt x="22" y="5"/>
                    </a:lnTo>
                    <a:lnTo>
                      <a:pt x="18" y="2"/>
                    </a:lnTo>
                    <a:lnTo>
                      <a:pt x="18" y="2"/>
                    </a:lnTo>
                    <a:lnTo>
                      <a:pt x="15" y="0"/>
                    </a:lnTo>
                    <a:lnTo>
                      <a:pt x="12" y="0"/>
                    </a:lnTo>
                  </a:path>
                </a:pathLst>
              </a:custGeom>
              <a:noFill/>
              <a:ln w="9525">
                <a:noFill/>
                <a:round/>
              </a:ln>
            </p:spPr>
            <p:txBody>
              <a:bodyPr vert="horz" wrap="square" lIns="91440" tIns="45720" rIns="91440" bIns="45720" numCol="1" anchor="t" anchorCtr="0" compatLnSpc="1"/>
              <a:lstStyle/>
              <a:p>
                <a:endParaRPr lang="en-US"/>
              </a:p>
            </p:txBody>
          </p:sp>
          <p:sp>
            <p:nvSpPr>
              <p:cNvPr id="274" name="Freeform 3661"/>
              <p:cNvSpPr/>
              <p:nvPr/>
            </p:nvSpPr>
            <p:spPr bwMode="auto">
              <a:xfrm>
                <a:off x="4830762" y="3624262"/>
                <a:ext cx="14288" cy="12700"/>
              </a:xfrm>
              <a:custGeom>
                <a:avLst/>
                <a:gdLst/>
                <a:ahLst/>
                <a:cxnLst>
                  <a:cxn ang="0">
                    <a:pos x="10" y="0"/>
                  </a:cxn>
                  <a:cxn ang="0">
                    <a:pos x="10" y="0"/>
                  </a:cxn>
                  <a:cxn ang="0">
                    <a:pos x="5" y="0"/>
                  </a:cxn>
                  <a:cxn ang="0">
                    <a:pos x="2" y="3"/>
                  </a:cxn>
                  <a:cxn ang="0">
                    <a:pos x="2" y="3"/>
                  </a:cxn>
                  <a:cxn ang="0">
                    <a:pos x="0" y="7"/>
                  </a:cxn>
                  <a:cxn ang="0">
                    <a:pos x="0" y="10"/>
                  </a:cxn>
                  <a:cxn ang="0">
                    <a:pos x="2" y="13"/>
                  </a:cxn>
                  <a:cxn ang="0">
                    <a:pos x="5" y="15"/>
                  </a:cxn>
                  <a:cxn ang="0">
                    <a:pos x="5" y="15"/>
                  </a:cxn>
                  <a:cxn ang="0">
                    <a:pos x="10" y="17"/>
                  </a:cxn>
                  <a:cxn ang="0">
                    <a:pos x="10" y="17"/>
                  </a:cxn>
                  <a:cxn ang="0">
                    <a:pos x="13" y="17"/>
                  </a:cxn>
                  <a:cxn ang="0">
                    <a:pos x="16" y="13"/>
                  </a:cxn>
                  <a:cxn ang="0">
                    <a:pos x="16" y="13"/>
                  </a:cxn>
                  <a:cxn ang="0">
                    <a:pos x="18" y="10"/>
                  </a:cxn>
                  <a:cxn ang="0">
                    <a:pos x="18" y="7"/>
                  </a:cxn>
                  <a:cxn ang="0">
                    <a:pos x="16" y="3"/>
                  </a:cxn>
                  <a:cxn ang="0">
                    <a:pos x="13" y="2"/>
                  </a:cxn>
                  <a:cxn ang="0">
                    <a:pos x="13" y="2"/>
                  </a:cxn>
                  <a:cxn ang="0">
                    <a:pos x="10" y="0"/>
                  </a:cxn>
                </a:cxnLst>
                <a:rect l="0" t="0" r="r" b="b"/>
                <a:pathLst>
                  <a:path w="18" h="17">
                    <a:moveTo>
                      <a:pt x="10" y="0"/>
                    </a:moveTo>
                    <a:lnTo>
                      <a:pt x="10" y="0"/>
                    </a:lnTo>
                    <a:lnTo>
                      <a:pt x="5" y="0"/>
                    </a:lnTo>
                    <a:lnTo>
                      <a:pt x="2" y="3"/>
                    </a:lnTo>
                    <a:lnTo>
                      <a:pt x="2" y="3"/>
                    </a:lnTo>
                    <a:lnTo>
                      <a:pt x="0" y="7"/>
                    </a:lnTo>
                    <a:lnTo>
                      <a:pt x="0" y="10"/>
                    </a:lnTo>
                    <a:lnTo>
                      <a:pt x="2" y="13"/>
                    </a:lnTo>
                    <a:lnTo>
                      <a:pt x="5" y="15"/>
                    </a:lnTo>
                    <a:lnTo>
                      <a:pt x="5" y="15"/>
                    </a:lnTo>
                    <a:lnTo>
                      <a:pt x="10" y="17"/>
                    </a:lnTo>
                    <a:lnTo>
                      <a:pt x="10" y="17"/>
                    </a:lnTo>
                    <a:lnTo>
                      <a:pt x="13" y="17"/>
                    </a:lnTo>
                    <a:lnTo>
                      <a:pt x="16" y="13"/>
                    </a:lnTo>
                    <a:lnTo>
                      <a:pt x="16" y="13"/>
                    </a:lnTo>
                    <a:lnTo>
                      <a:pt x="18" y="10"/>
                    </a:lnTo>
                    <a:lnTo>
                      <a:pt x="18" y="7"/>
                    </a:lnTo>
                    <a:lnTo>
                      <a:pt x="16" y="3"/>
                    </a:lnTo>
                    <a:lnTo>
                      <a:pt x="13" y="2"/>
                    </a:lnTo>
                    <a:lnTo>
                      <a:pt x="13" y="2"/>
                    </a:lnTo>
                    <a:lnTo>
                      <a:pt x="10" y="0"/>
                    </a:lnTo>
                    <a:close/>
                  </a:path>
                </a:pathLst>
              </a:custGeom>
              <a:solidFill>
                <a:srgbClr val="90745A"/>
              </a:solidFill>
              <a:ln w="9525">
                <a:noFill/>
                <a:round/>
              </a:ln>
            </p:spPr>
            <p:txBody>
              <a:bodyPr vert="horz" wrap="square" lIns="91440" tIns="45720" rIns="91440" bIns="45720" numCol="1" anchor="t" anchorCtr="0" compatLnSpc="1"/>
              <a:lstStyle/>
              <a:p>
                <a:endParaRPr lang="en-US"/>
              </a:p>
            </p:txBody>
          </p:sp>
          <p:sp>
            <p:nvSpPr>
              <p:cNvPr id="275" name="Freeform 3662"/>
              <p:cNvSpPr/>
              <p:nvPr/>
            </p:nvSpPr>
            <p:spPr bwMode="auto">
              <a:xfrm>
                <a:off x="4830762" y="3624262"/>
                <a:ext cx="14288" cy="12700"/>
              </a:xfrm>
              <a:custGeom>
                <a:avLst/>
                <a:gdLst/>
                <a:ahLst/>
                <a:cxnLst>
                  <a:cxn ang="0">
                    <a:pos x="10" y="0"/>
                  </a:cxn>
                  <a:cxn ang="0">
                    <a:pos x="10" y="0"/>
                  </a:cxn>
                  <a:cxn ang="0">
                    <a:pos x="5" y="0"/>
                  </a:cxn>
                  <a:cxn ang="0">
                    <a:pos x="2" y="3"/>
                  </a:cxn>
                  <a:cxn ang="0">
                    <a:pos x="2" y="3"/>
                  </a:cxn>
                  <a:cxn ang="0">
                    <a:pos x="0" y="7"/>
                  </a:cxn>
                  <a:cxn ang="0">
                    <a:pos x="0" y="10"/>
                  </a:cxn>
                  <a:cxn ang="0">
                    <a:pos x="2" y="13"/>
                  </a:cxn>
                  <a:cxn ang="0">
                    <a:pos x="5" y="15"/>
                  </a:cxn>
                  <a:cxn ang="0">
                    <a:pos x="5" y="15"/>
                  </a:cxn>
                  <a:cxn ang="0">
                    <a:pos x="10" y="17"/>
                  </a:cxn>
                  <a:cxn ang="0">
                    <a:pos x="10" y="17"/>
                  </a:cxn>
                  <a:cxn ang="0">
                    <a:pos x="13" y="17"/>
                  </a:cxn>
                  <a:cxn ang="0">
                    <a:pos x="16" y="13"/>
                  </a:cxn>
                  <a:cxn ang="0">
                    <a:pos x="16" y="13"/>
                  </a:cxn>
                  <a:cxn ang="0">
                    <a:pos x="18" y="10"/>
                  </a:cxn>
                  <a:cxn ang="0">
                    <a:pos x="18" y="7"/>
                  </a:cxn>
                  <a:cxn ang="0">
                    <a:pos x="16" y="3"/>
                  </a:cxn>
                  <a:cxn ang="0">
                    <a:pos x="13" y="2"/>
                  </a:cxn>
                  <a:cxn ang="0">
                    <a:pos x="13" y="2"/>
                  </a:cxn>
                  <a:cxn ang="0">
                    <a:pos x="10" y="0"/>
                  </a:cxn>
                </a:cxnLst>
                <a:rect l="0" t="0" r="r" b="b"/>
                <a:pathLst>
                  <a:path w="18" h="17">
                    <a:moveTo>
                      <a:pt x="10" y="0"/>
                    </a:moveTo>
                    <a:lnTo>
                      <a:pt x="10" y="0"/>
                    </a:lnTo>
                    <a:lnTo>
                      <a:pt x="5" y="0"/>
                    </a:lnTo>
                    <a:lnTo>
                      <a:pt x="2" y="3"/>
                    </a:lnTo>
                    <a:lnTo>
                      <a:pt x="2" y="3"/>
                    </a:lnTo>
                    <a:lnTo>
                      <a:pt x="0" y="7"/>
                    </a:lnTo>
                    <a:lnTo>
                      <a:pt x="0" y="10"/>
                    </a:lnTo>
                    <a:lnTo>
                      <a:pt x="2" y="13"/>
                    </a:lnTo>
                    <a:lnTo>
                      <a:pt x="5" y="15"/>
                    </a:lnTo>
                    <a:lnTo>
                      <a:pt x="5" y="15"/>
                    </a:lnTo>
                    <a:lnTo>
                      <a:pt x="10" y="17"/>
                    </a:lnTo>
                    <a:lnTo>
                      <a:pt x="10" y="17"/>
                    </a:lnTo>
                    <a:lnTo>
                      <a:pt x="13" y="17"/>
                    </a:lnTo>
                    <a:lnTo>
                      <a:pt x="16" y="13"/>
                    </a:lnTo>
                    <a:lnTo>
                      <a:pt x="16" y="13"/>
                    </a:lnTo>
                    <a:lnTo>
                      <a:pt x="18" y="10"/>
                    </a:lnTo>
                    <a:lnTo>
                      <a:pt x="18" y="7"/>
                    </a:lnTo>
                    <a:lnTo>
                      <a:pt x="16" y="3"/>
                    </a:lnTo>
                    <a:lnTo>
                      <a:pt x="13" y="2"/>
                    </a:lnTo>
                    <a:lnTo>
                      <a:pt x="13" y="2"/>
                    </a:lnTo>
                    <a:lnTo>
                      <a:pt x="10" y="0"/>
                    </a:lnTo>
                  </a:path>
                </a:pathLst>
              </a:custGeom>
              <a:noFill/>
              <a:ln w="9525">
                <a:noFill/>
                <a:round/>
              </a:ln>
            </p:spPr>
            <p:txBody>
              <a:bodyPr vert="horz" wrap="square" lIns="91440" tIns="45720" rIns="91440" bIns="45720" numCol="1" anchor="t" anchorCtr="0" compatLnSpc="1"/>
              <a:lstStyle/>
              <a:p>
                <a:endParaRPr lang="en-US"/>
              </a:p>
            </p:txBody>
          </p:sp>
          <p:sp>
            <p:nvSpPr>
              <p:cNvPr id="276" name="Freeform 3663"/>
              <p:cNvSpPr/>
              <p:nvPr/>
            </p:nvSpPr>
            <p:spPr bwMode="auto">
              <a:xfrm>
                <a:off x="4859337" y="3659187"/>
                <a:ext cx="12700" cy="12700"/>
              </a:xfrm>
              <a:custGeom>
                <a:avLst/>
                <a:gdLst/>
                <a:ahLst/>
                <a:cxnLst>
                  <a:cxn ang="0">
                    <a:pos x="8" y="0"/>
                  </a:cxn>
                  <a:cxn ang="0">
                    <a:pos x="8" y="0"/>
                  </a:cxn>
                  <a:cxn ang="0">
                    <a:pos x="3" y="0"/>
                  </a:cxn>
                  <a:cxn ang="0">
                    <a:pos x="0" y="3"/>
                  </a:cxn>
                  <a:cxn ang="0">
                    <a:pos x="0" y="3"/>
                  </a:cxn>
                  <a:cxn ang="0">
                    <a:pos x="0" y="7"/>
                  </a:cxn>
                  <a:cxn ang="0">
                    <a:pos x="0" y="10"/>
                  </a:cxn>
                  <a:cxn ang="0">
                    <a:pos x="0" y="13"/>
                  </a:cxn>
                  <a:cxn ang="0">
                    <a:pos x="3" y="15"/>
                  </a:cxn>
                  <a:cxn ang="0">
                    <a:pos x="3" y="15"/>
                  </a:cxn>
                  <a:cxn ang="0">
                    <a:pos x="8" y="16"/>
                  </a:cxn>
                  <a:cxn ang="0">
                    <a:pos x="8" y="16"/>
                  </a:cxn>
                  <a:cxn ang="0">
                    <a:pos x="11" y="16"/>
                  </a:cxn>
                  <a:cxn ang="0">
                    <a:pos x="14" y="13"/>
                  </a:cxn>
                  <a:cxn ang="0">
                    <a:pos x="14" y="13"/>
                  </a:cxn>
                  <a:cxn ang="0">
                    <a:pos x="16" y="10"/>
                  </a:cxn>
                  <a:cxn ang="0">
                    <a:pos x="16" y="7"/>
                  </a:cxn>
                  <a:cxn ang="0">
                    <a:pos x="14" y="3"/>
                  </a:cxn>
                  <a:cxn ang="0">
                    <a:pos x="13" y="2"/>
                  </a:cxn>
                  <a:cxn ang="0">
                    <a:pos x="13" y="2"/>
                  </a:cxn>
                  <a:cxn ang="0">
                    <a:pos x="8" y="0"/>
                  </a:cxn>
                </a:cxnLst>
                <a:rect l="0" t="0" r="r" b="b"/>
                <a:pathLst>
                  <a:path w="16" h="16">
                    <a:moveTo>
                      <a:pt x="8" y="0"/>
                    </a:moveTo>
                    <a:lnTo>
                      <a:pt x="8" y="0"/>
                    </a:lnTo>
                    <a:lnTo>
                      <a:pt x="3" y="0"/>
                    </a:lnTo>
                    <a:lnTo>
                      <a:pt x="0" y="3"/>
                    </a:lnTo>
                    <a:lnTo>
                      <a:pt x="0" y="3"/>
                    </a:lnTo>
                    <a:lnTo>
                      <a:pt x="0" y="7"/>
                    </a:lnTo>
                    <a:lnTo>
                      <a:pt x="0" y="10"/>
                    </a:lnTo>
                    <a:lnTo>
                      <a:pt x="0" y="13"/>
                    </a:lnTo>
                    <a:lnTo>
                      <a:pt x="3" y="15"/>
                    </a:lnTo>
                    <a:lnTo>
                      <a:pt x="3" y="15"/>
                    </a:lnTo>
                    <a:lnTo>
                      <a:pt x="8" y="16"/>
                    </a:lnTo>
                    <a:lnTo>
                      <a:pt x="8" y="16"/>
                    </a:lnTo>
                    <a:lnTo>
                      <a:pt x="11" y="16"/>
                    </a:lnTo>
                    <a:lnTo>
                      <a:pt x="14" y="13"/>
                    </a:lnTo>
                    <a:lnTo>
                      <a:pt x="14" y="13"/>
                    </a:lnTo>
                    <a:lnTo>
                      <a:pt x="16" y="10"/>
                    </a:lnTo>
                    <a:lnTo>
                      <a:pt x="16" y="7"/>
                    </a:lnTo>
                    <a:lnTo>
                      <a:pt x="14" y="3"/>
                    </a:lnTo>
                    <a:lnTo>
                      <a:pt x="13" y="2"/>
                    </a:lnTo>
                    <a:lnTo>
                      <a:pt x="13" y="2"/>
                    </a:lnTo>
                    <a:lnTo>
                      <a:pt x="8" y="0"/>
                    </a:lnTo>
                    <a:close/>
                  </a:path>
                </a:pathLst>
              </a:custGeom>
              <a:solidFill>
                <a:srgbClr val="90745A"/>
              </a:solidFill>
              <a:ln w="9525">
                <a:noFill/>
                <a:round/>
              </a:ln>
            </p:spPr>
            <p:txBody>
              <a:bodyPr vert="horz" wrap="square" lIns="91440" tIns="45720" rIns="91440" bIns="45720" numCol="1" anchor="t" anchorCtr="0" compatLnSpc="1"/>
              <a:lstStyle/>
              <a:p>
                <a:endParaRPr lang="en-US"/>
              </a:p>
            </p:txBody>
          </p:sp>
          <p:sp>
            <p:nvSpPr>
              <p:cNvPr id="277" name="Freeform 3664"/>
              <p:cNvSpPr/>
              <p:nvPr/>
            </p:nvSpPr>
            <p:spPr bwMode="auto">
              <a:xfrm>
                <a:off x="4859337" y="3659187"/>
                <a:ext cx="12700" cy="12700"/>
              </a:xfrm>
              <a:custGeom>
                <a:avLst/>
                <a:gdLst/>
                <a:ahLst/>
                <a:cxnLst>
                  <a:cxn ang="0">
                    <a:pos x="8" y="0"/>
                  </a:cxn>
                  <a:cxn ang="0">
                    <a:pos x="8" y="0"/>
                  </a:cxn>
                  <a:cxn ang="0">
                    <a:pos x="3" y="0"/>
                  </a:cxn>
                  <a:cxn ang="0">
                    <a:pos x="0" y="3"/>
                  </a:cxn>
                  <a:cxn ang="0">
                    <a:pos x="0" y="3"/>
                  </a:cxn>
                  <a:cxn ang="0">
                    <a:pos x="0" y="7"/>
                  </a:cxn>
                  <a:cxn ang="0">
                    <a:pos x="0" y="10"/>
                  </a:cxn>
                  <a:cxn ang="0">
                    <a:pos x="0" y="13"/>
                  </a:cxn>
                  <a:cxn ang="0">
                    <a:pos x="3" y="15"/>
                  </a:cxn>
                  <a:cxn ang="0">
                    <a:pos x="3" y="15"/>
                  </a:cxn>
                  <a:cxn ang="0">
                    <a:pos x="8" y="16"/>
                  </a:cxn>
                  <a:cxn ang="0">
                    <a:pos x="8" y="16"/>
                  </a:cxn>
                  <a:cxn ang="0">
                    <a:pos x="11" y="16"/>
                  </a:cxn>
                  <a:cxn ang="0">
                    <a:pos x="14" y="13"/>
                  </a:cxn>
                  <a:cxn ang="0">
                    <a:pos x="14" y="13"/>
                  </a:cxn>
                  <a:cxn ang="0">
                    <a:pos x="16" y="10"/>
                  </a:cxn>
                  <a:cxn ang="0">
                    <a:pos x="16" y="7"/>
                  </a:cxn>
                  <a:cxn ang="0">
                    <a:pos x="14" y="3"/>
                  </a:cxn>
                  <a:cxn ang="0">
                    <a:pos x="13" y="2"/>
                  </a:cxn>
                  <a:cxn ang="0">
                    <a:pos x="13" y="2"/>
                  </a:cxn>
                  <a:cxn ang="0">
                    <a:pos x="8" y="0"/>
                  </a:cxn>
                </a:cxnLst>
                <a:rect l="0" t="0" r="r" b="b"/>
                <a:pathLst>
                  <a:path w="16" h="16">
                    <a:moveTo>
                      <a:pt x="8" y="0"/>
                    </a:moveTo>
                    <a:lnTo>
                      <a:pt x="8" y="0"/>
                    </a:lnTo>
                    <a:lnTo>
                      <a:pt x="3" y="0"/>
                    </a:lnTo>
                    <a:lnTo>
                      <a:pt x="0" y="3"/>
                    </a:lnTo>
                    <a:lnTo>
                      <a:pt x="0" y="3"/>
                    </a:lnTo>
                    <a:lnTo>
                      <a:pt x="0" y="7"/>
                    </a:lnTo>
                    <a:lnTo>
                      <a:pt x="0" y="10"/>
                    </a:lnTo>
                    <a:lnTo>
                      <a:pt x="0" y="13"/>
                    </a:lnTo>
                    <a:lnTo>
                      <a:pt x="3" y="15"/>
                    </a:lnTo>
                    <a:lnTo>
                      <a:pt x="3" y="15"/>
                    </a:lnTo>
                    <a:lnTo>
                      <a:pt x="8" y="16"/>
                    </a:lnTo>
                    <a:lnTo>
                      <a:pt x="8" y="16"/>
                    </a:lnTo>
                    <a:lnTo>
                      <a:pt x="11" y="16"/>
                    </a:lnTo>
                    <a:lnTo>
                      <a:pt x="14" y="13"/>
                    </a:lnTo>
                    <a:lnTo>
                      <a:pt x="14" y="13"/>
                    </a:lnTo>
                    <a:lnTo>
                      <a:pt x="16" y="10"/>
                    </a:lnTo>
                    <a:lnTo>
                      <a:pt x="16" y="7"/>
                    </a:lnTo>
                    <a:lnTo>
                      <a:pt x="14" y="3"/>
                    </a:lnTo>
                    <a:lnTo>
                      <a:pt x="13" y="2"/>
                    </a:lnTo>
                    <a:lnTo>
                      <a:pt x="13" y="2"/>
                    </a:lnTo>
                    <a:lnTo>
                      <a:pt x="8" y="0"/>
                    </a:lnTo>
                  </a:path>
                </a:pathLst>
              </a:custGeom>
              <a:noFill/>
              <a:ln w="9525">
                <a:noFill/>
                <a:round/>
              </a:ln>
            </p:spPr>
            <p:txBody>
              <a:bodyPr vert="horz" wrap="square" lIns="91440" tIns="45720" rIns="91440" bIns="45720" numCol="1" anchor="t" anchorCtr="0" compatLnSpc="1"/>
              <a:lstStyle/>
              <a:p>
                <a:endParaRPr lang="en-US"/>
              </a:p>
            </p:txBody>
          </p:sp>
          <p:sp>
            <p:nvSpPr>
              <p:cNvPr id="278" name="Freeform 3665"/>
              <p:cNvSpPr/>
              <p:nvPr/>
            </p:nvSpPr>
            <p:spPr bwMode="auto">
              <a:xfrm>
                <a:off x="4857750" y="3679825"/>
                <a:ext cx="12700" cy="12700"/>
              </a:xfrm>
              <a:custGeom>
                <a:avLst/>
                <a:gdLst/>
                <a:ahLst/>
                <a:cxnLst>
                  <a:cxn ang="0">
                    <a:pos x="9" y="0"/>
                  </a:cxn>
                  <a:cxn ang="0">
                    <a:pos x="9" y="0"/>
                  </a:cxn>
                  <a:cxn ang="0">
                    <a:pos x="4" y="2"/>
                  </a:cxn>
                  <a:cxn ang="0">
                    <a:pos x="0" y="4"/>
                  </a:cxn>
                  <a:cxn ang="0">
                    <a:pos x="0" y="4"/>
                  </a:cxn>
                  <a:cxn ang="0">
                    <a:pos x="0" y="7"/>
                  </a:cxn>
                  <a:cxn ang="0">
                    <a:pos x="0" y="10"/>
                  </a:cxn>
                  <a:cxn ang="0">
                    <a:pos x="0" y="13"/>
                  </a:cxn>
                  <a:cxn ang="0">
                    <a:pos x="4" y="17"/>
                  </a:cxn>
                  <a:cxn ang="0">
                    <a:pos x="4" y="17"/>
                  </a:cxn>
                  <a:cxn ang="0">
                    <a:pos x="9" y="17"/>
                  </a:cxn>
                  <a:cxn ang="0">
                    <a:pos x="9" y="17"/>
                  </a:cxn>
                  <a:cxn ang="0">
                    <a:pos x="12" y="17"/>
                  </a:cxn>
                  <a:cxn ang="0">
                    <a:pos x="15" y="13"/>
                  </a:cxn>
                  <a:cxn ang="0">
                    <a:pos x="15" y="13"/>
                  </a:cxn>
                  <a:cxn ang="0">
                    <a:pos x="17" y="10"/>
                  </a:cxn>
                  <a:cxn ang="0">
                    <a:pos x="17" y="7"/>
                  </a:cxn>
                  <a:cxn ang="0">
                    <a:pos x="15" y="4"/>
                  </a:cxn>
                  <a:cxn ang="0">
                    <a:pos x="13" y="2"/>
                  </a:cxn>
                  <a:cxn ang="0">
                    <a:pos x="13" y="2"/>
                  </a:cxn>
                  <a:cxn ang="0">
                    <a:pos x="9" y="0"/>
                  </a:cxn>
                </a:cxnLst>
                <a:rect l="0" t="0" r="r" b="b"/>
                <a:pathLst>
                  <a:path w="17" h="17">
                    <a:moveTo>
                      <a:pt x="9" y="0"/>
                    </a:moveTo>
                    <a:lnTo>
                      <a:pt x="9" y="0"/>
                    </a:lnTo>
                    <a:lnTo>
                      <a:pt x="4" y="2"/>
                    </a:lnTo>
                    <a:lnTo>
                      <a:pt x="0" y="4"/>
                    </a:lnTo>
                    <a:lnTo>
                      <a:pt x="0" y="4"/>
                    </a:lnTo>
                    <a:lnTo>
                      <a:pt x="0" y="7"/>
                    </a:lnTo>
                    <a:lnTo>
                      <a:pt x="0" y="10"/>
                    </a:lnTo>
                    <a:lnTo>
                      <a:pt x="0" y="13"/>
                    </a:lnTo>
                    <a:lnTo>
                      <a:pt x="4" y="17"/>
                    </a:lnTo>
                    <a:lnTo>
                      <a:pt x="4" y="17"/>
                    </a:lnTo>
                    <a:lnTo>
                      <a:pt x="9" y="17"/>
                    </a:lnTo>
                    <a:lnTo>
                      <a:pt x="9" y="17"/>
                    </a:lnTo>
                    <a:lnTo>
                      <a:pt x="12" y="17"/>
                    </a:lnTo>
                    <a:lnTo>
                      <a:pt x="15" y="13"/>
                    </a:lnTo>
                    <a:lnTo>
                      <a:pt x="15" y="13"/>
                    </a:lnTo>
                    <a:lnTo>
                      <a:pt x="17" y="10"/>
                    </a:lnTo>
                    <a:lnTo>
                      <a:pt x="17" y="7"/>
                    </a:lnTo>
                    <a:lnTo>
                      <a:pt x="15" y="4"/>
                    </a:lnTo>
                    <a:lnTo>
                      <a:pt x="13" y="2"/>
                    </a:lnTo>
                    <a:lnTo>
                      <a:pt x="13" y="2"/>
                    </a:lnTo>
                    <a:lnTo>
                      <a:pt x="9" y="0"/>
                    </a:lnTo>
                    <a:close/>
                  </a:path>
                </a:pathLst>
              </a:custGeom>
              <a:solidFill>
                <a:srgbClr val="90745A"/>
              </a:solidFill>
              <a:ln w="9525">
                <a:noFill/>
                <a:round/>
              </a:ln>
            </p:spPr>
            <p:txBody>
              <a:bodyPr vert="horz" wrap="square" lIns="91440" tIns="45720" rIns="91440" bIns="45720" numCol="1" anchor="t" anchorCtr="0" compatLnSpc="1"/>
              <a:lstStyle/>
              <a:p>
                <a:endParaRPr lang="en-US"/>
              </a:p>
            </p:txBody>
          </p:sp>
          <p:sp>
            <p:nvSpPr>
              <p:cNvPr id="279" name="Freeform 3666"/>
              <p:cNvSpPr/>
              <p:nvPr/>
            </p:nvSpPr>
            <p:spPr bwMode="auto">
              <a:xfrm>
                <a:off x="4857750" y="3679825"/>
                <a:ext cx="12700" cy="12700"/>
              </a:xfrm>
              <a:custGeom>
                <a:avLst/>
                <a:gdLst/>
                <a:ahLst/>
                <a:cxnLst>
                  <a:cxn ang="0">
                    <a:pos x="9" y="0"/>
                  </a:cxn>
                  <a:cxn ang="0">
                    <a:pos x="9" y="0"/>
                  </a:cxn>
                  <a:cxn ang="0">
                    <a:pos x="4" y="2"/>
                  </a:cxn>
                  <a:cxn ang="0">
                    <a:pos x="0" y="4"/>
                  </a:cxn>
                  <a:cxn ang="0">
                    <a:pos x="0" y="4"/>
                  </a:cxn>
                  <a:cxn ang="0">
                    <a:pos x="0" y="7"/>
                  </a:cxn>
                  <a:cxn ang="0">
                    <a:pos x="0" y="10"/>
                  </a:cxn>
                  <a:cxn ang="0">
                    <a:pos x="0" y="13"/>
                  </a:cxn>
                  <a:cxn ang="0">
                    <a:pos x="4" y="17"/>
                  </a:cxn>
                  <a:cxn ang="0">
                    <a:pos x="4" y="17"/>
                  </a:cxn>
                  <a:cxn ang="0">
                    <a:pos x="9" y="17"/>
                  </a:cxn>
                  <a:cxn ang="0">
                    <a:pos x="9" y="17"/>
                  </a:cxn>
                  <a:cxn ang="0">
                    <a:pos x="12" y="17"/>
                  </a:cxn>
                  <a:cxn ang="0">
                    <a:pos x="15" y="13"/>
                  </a:cxn>
                  <a:cxn ang="0">
                    <a:pos x="15" y="13"/>
                  </a:cxn>
                  <a:cxn ang="0">
                    <a:pos x="17" y="10"/>
                  </a:cxn>
                  <a:cxn ang="0">
                    <a:pos x="17" y="7"/>
                  </a:cxn>
                  <a:cxn ang="0">
                    <a:pos x="15" y="4"/>
                  </a:cxn>
                  <a:cxn ang="0">
                    <a:pos x="13" y="2"/>
                  </a:cxn>
                  <a:cxn ang="0">
                    <a:pos x="13" y="2"/>
                  </a:cxn>
                  <a:cxn ang="0">
                    <a:pos x="9" y="0"/>
                  </a:cxn>
                </a:cxnLst>
                <a:rect l="0" t="0" r="r" b="b"/>
                <a:pathLst>
                  <a:path w="17" h="17">
                    <a:moveTo>
                      <a:pt x="9" y="0"/>
                    </a:moveTo>
                    <a:lnTo>
                      <a:pt x="9" y="0"/>
                    </a:lnTo>
                    <a:lnTo>
                      <a:pt x="4" y="2"/>
                    </a:lnTo>
                    <a:lnTo>
                      <a:pt x="0" y="4"/>
                    </a:lnTo>
                    <a:lnTo>
                      <a:pt x="0" y="4"/>
                    </a:lnTo>
                    <a:lnTo>
                      <a:pt x="0" y="7"/>
                    </a:lnTo>
                    <a:lnTo>
                      <a:pt x="0" y="10"/>
                    </a:lnTo>
                    <a:lnTo>
                      <a:pt x="0" y="13"/>
                    </a:lnTo>
                    <a:lnTo>
                      <a:pt x="4" y="17"/>
                    </a:lnTo>
                    <a:lnTo>
                      <a:pt x="4" y="17"/>
                    </a:lnTo>
                    <a:lnTo>
                      <a:pt x="9" y="17"/>
                    </a:lnTo>
                    <a:lnTo>
                      <a:pt x="9" y="17"/>
                    </a:lnTo>
                    <a:lnTo>
                      <a:pt x="12" y="17"/>
                    </a:lnTo>
                    <a:lnTo>
                      <a:pt x="15" y="13"/>
                    </a:lnTo>
                    <a:lnTo>
                      <a:pt x="15" y="13"/>
                    </a:lnTo>
                    <a:lnTo>
                      <a:pt x="17" y="10"/>
                    </a:lnTo>
                    <a:lnTo>
                      <a:pt x="17" y="7"/>
                    </a:lnTo>
                    <a:lnTo>
                      <a:pt x="15" y="4"/>
                    </a:lnTo>
                    <a:lnTo>
                      <a:pt x="13" y="2"/>
                    </a:lnTo>
                    <a:lnTo>
                      <a:pt x="13" y="2"/>
                    </a:lnTo>
                    <a:lnTo>
                      <a:pt x="9" y="0"/>
                    </a:lnTo>
                  </a:path>
                </a:pathLst>
              </a:custGeom>
              <a:noFill/>
              <a:ln w="9525">
                <a:noFill/>
                <a:round/>
              </a:ln>
            </p:spPr>
            <p:txBody>
              <a:bodyPr vert="horz" wrap="square" lIns="91440" tIns="45720" rIns="91440" bIns="45720" numCol="1" anchor="t" anchorCtr="0" compatLnSpc="1"/>
              <a:lstStyle/>
              <a:p>
                <a:endParaRPr lang="en-US"/>
              </a:p>
            </p:txBody>
          </p:sp>
          <p:sp>
            <p:nvSpPr>
              <p:cNvPr id="280" name="Freeform 3667"/>
              <p:cNvSpPr/>
              <p:nvPr/>
            </p:nvSpPr>
            <p:spPr bwMode="auto">
              <a:xfrm>
                <a:off x="4659312" y="3533775"/>
                <a:ext cx="19050" cy="19050"/>
              </a:xfrm>
              <a:custGeom>
                <a:avLst/>
                <a:gdLst/>
                <a:ahLst/>
                <a:cxnLst>
                  <a:cxn ang="0">
                    <a:pos x="12" y="0"/>
                  </a:cxn>
                  <a:cxn ang="0">
                    <a:pos x="12" y="0"/>
                  </a:cxn>
                  <a:cxn ang="0">
                    <a:pos x="7" y="2"/>
                  </a:cxn>
                  <a:cxn ang="0">
                    <a:pos x="7" y="2"/>
                  </a:cxn>
                  <a:cxn ang="0">
                    <a:pos x="2" y="5"/>
                  </a:cxn>
                  <a:cxn ang="0">
                    <a:pos x="0" y="8"/>
                  </a:cxn>
                  <a:cxn ang="0">
                    <a:pos x="0" y="13"/>
                  </a:cxn>
                  <a:cxn ang="0">
                    <a:pos x="2" y="18"/>
                  </a:cxn>
                  <a:cxn ang="0">
                    <a:pos x="2" y="18"/>
                  </a:cxn>
                  <a:cxn ang="0">
                    <a:pos x="5" y="23"/>
                  </a:cxn>
                  <a:cxn ang="0">
                    <a:pos x="12" y="25"/>
                  </a:cxn>
                  <a:cxn ang="0">
                    <a:pos x="12" y="25"/>
                  </a:cxn>
                  <a:cxn ang="0">
                    <a:pos x="18" y="23"/>
                  </a:cxn>
                  <a:cxn ang="0">
                    <a:pos x="18" y="23"/>
                  </a:cxn>
                  <a:cxn ang="0">
                    <a:pos x="21" y="20"/>
                  </a:cxn>
                  <a:cxn ang="0">
                    <a:pos x="23" y="15"/>
                  </a:cxn>
                  <a:cxn ang="0">
                    <a:pos x="23" y="12"/>
                  </a:cxn>
                  <a:cxn ang="0">
                    <a:pos x="21" y="7"/>
                  </a:cxn>
                  <a:cxn ang="0">
                    <a:pos x="21" y="7"/>
                  </a:cxn>
                  <a:cxn ang="0">
                    <a:pos x="18" y="2"/>
                  </a:cxn>
                  <a:cxn ang="0">
                    <a:pos x="12" y="0"/>
                  </a:cxn>
                </a:cxnLst>
                <a:rect l="0" t="0" r="r" b="b"/>
                <a:pathLst>
                  <a:path w="23" h="25">
                    <a:moveTo>
                      <a:pt x="12" y="0"/>
                    </a:moveTo>
                    <a:lnTo>
                      <a:pt x="12" y="0"/>
                    </a:lnTo>
                    <a:lnTo>
                      <a:pt x="7" y="2"/>
                    </a:lnTo>
                    <a:lnTo>
                      <a:pt x="7" y="2"/>
                    </a:lnTo>
                    <a:lnTo>
                      <a:pt x="2" y="5"/>
                    </a:lnTo>
                    <a:lnTo>
                      <a:pt x="0" y="8"/>
                    </a:lnTo>
                    <a:lnTo>
                      <a:pt x="0" y="13"/>
                    </a:lnTo>
                    <a:lnTo>
                      <a:pt x="2" y="18"/>
                    </a:lnTo>
                    <a:lnTo>
                      <a:pt x="2" y="18"/>
                    </a:lnTo>
                    <a:lnTo>
                      <a:pt x="5" y="23"/>
                    </a:lnTo>
                    <a:lnTo>
                      <a:pt x="12" y="25"/>
                    </a:lnTo>
                    <a:lnTo>
                      <a:pt x="12" y="25"/>
                    </a:lnTo>
                    <a:lnTo>
                      <a:pt x="18" y="23"/>
                    </a:lnTo>
                    <a:lnTo>
                      <a:pt x="18" y="23"/>
                    </a:lnTo>
                    <a:lnTo>
                      <a:pt x="21" y="20"/>
                    </a:lnTo>
                    <a:lnTo>
                      <a:pt x="23" y="15"/>
                    </a:lnTo>
                    <a:lnTo>
                      <a:pt x="23" y="12"/>
                    </a:lnTo>
                    <a:lnTo>
                      <a:pt x="21" y="7"/>
                    </a:lnTo>
                    <a:lnTo>
                      <a:pt x="21" y="7"/>
                    </a:lnTo>
                    <a:lnTo>
                      <a:pt x="18" y="2"/>
                    </a:lnTo>
                    <a:lnTo>
                      <a:pt x="12" y="0"/>
                    </a:lnTo>
                    <a:close/>
                  </a:path>
                </a:pathLst>
              </a:custGeom>
              <a:solidFill>
                <a:srgbClr val="90745A"/>
              </a:solidFill>
              <a:ln w="9525">
                <a:noFill/>
                <a:round/>
              </a:ln>
            </p:spPr>
            <p:txBody>
              <a:bodyPr vert="horz" wrap="square" lIns="91440" tIns="45720" rIns="91440" bIns="45720" numCol="1" anchor="t" anchorCtr="0" compatLnSpc="1"/>
              <a:lstStyle/>
              <a:p>
                <a:endParaRPr lang="en-US"/>
              </a:p>
            </p:txBody>
          </p:sp>
          <p:sp>
            <p:nvSpPr>
              <p:cNvPr id="281" name="Freeform 3668"/>
              <p:cNvSpPr/>
              <p:nvPr/>
            </p:nvSpPr>
            <p:spPr bwMode="auto">
              <a:xfrm>
                <a:off x="4659312" y="3533775"/>
                <a:ext cx="19050" cy="19050"/>
              </a:xfrm>
              <a:custGeom>
                <a:avLst/>
                <a:gdLst/>
                <a:ahLst/>
                <a:cxnLst>
                  <a:cxn ang="0">
                    <a:pos x="12" y="0"/>
                  </a:cxn>
                  <a:cxn ang="0">
                    <a:pos x="12" y="0"/>
                  </a:cxn>
                  <a:cxn ang="0">
                    <a:pos x="7" y="2"/>
                  </a:cxn>
                  <a:cxn ang="0">
                    <a:pos x="7" y="2"/>
                  </a:cxn>
                  <a:cxn ang="0">
                    <a:pos x="2" y="5"/>
                  </a:cxn>
                  <a:cxn ang="0">
                    <a:pos x="0" y="8"/>
                  </a:cxn>
                  <a:cxn ang="0">
                    <a:pos x="0" y="13"/>
                  </a:cxn>
                  <a:cxn ang="0">
                    <a:pos x="2" y="18"/>
                  </a:cxn>
                  <a:cxn ang="0">
                    <a:pos x="2" y="18"/>
                  </a:cxn>
                  <a:cxn ang="0">
                    <a:pos x="5" y="23"/>
                  </a:cxn>
                  <a:cxn ang="0">
                    <a:pos x="12" y="25"/>
                  </a:cxn>
                  <a:cxn ang="0">
                    <a:pos x="12" y="25"/>
                  </a:cxn>
                  <a:cxn ang="0">
                    <a:pos x="18" y="23"/>
                  </a:cxn>
                  <a:cxn ang="0">
                    <a:pos x="18" y="23"/>
                  </a:cxn>
                  <a:cxn ang="0">
                    <a:pos x="21" y="20"/>
                  </a:cxn>
                  <a:cxn ang="0">
                    <a:pos x="23" y="15"/>
                  </a:cxn>
                  <a:cxn ang="0">
                    <a:pos x="23" y="12"/>
                  </a:cxn>
                  <a:cxn ang="0">
                    <a:pos x="21" y="7"/>
                  </a:cxn>
                  <a:cxn ang="0">
                    <a:pos x="21" y="7"/>
                  </a:cxn>
                  <a:cxn ang="0">
                    <a:pos x="18" y="2"/>
                  </a:cxn>
                  <a:cxn ang="0">
                    <a:pos x="12" y="0"/>
                  </a:cxn>
                </a:cxnLst>
                <a:rect l="0" t="0" r="r" b="b"/>
                <a:pathLst>
                  <a:path w="23" h="25">
                    <a:moveTo>
                      <a:pt x="12" y="0"/>
                    </a:moveTo>
                    <a:lnTo>
                      <a:pt x="12" y="0"/>
                    </a:lnTo>
                    <a:lnTo>
                      <a:pt x="7" y="2"/>
                    </a:lnTo>
                    <a:lnTo>
                      <a:pt x="7" y="2"/>
                    </a:lnTo>
                    <a:lnTo>
                      <a:pt x="2" y="5"/>
                    </a:lnTo>
                    <a:lnTo>
                      <a:pt x="0" y="8"/>
                    </a:lnTo>
                    <a:lnTo>
                      <a:pt x="0" y="13"/>
                    </a:lnTo>
                    <a:lnTo>
                      <a:pt x="2" y="18"/>
                    </a:lnTo>
                    <a:lnTo>
                      <a:pt x="2" y="18"/>
                    </a:lnTo>
                    <a:lnTo>
                      <a:pt x="5" y="23"/>
                    </a:lnTo>
                    <a:lnTo>
                      <a:pt x="12" y="25"/>
                    </a:lnTo>
                    <a:lnTo>
                      <a:pt x="12" y="25"/>
                    </a:lnTo>
                    <a:lnTo>
                      <a:pt x="18" y="23"/>
                    </a:lnTo>
                    <a:lnTo>
                      <a:pt x="18" y="23"/>
                    </a:lnTo>
                    <a:lnTo>
                      <a:pt x="21" y="20"/>
                    </a:lnTo>
                    <a:lnTo>
                      <a:pt x="23" y="15"/>
                    </a:lnTo>
                    <a:lnTo>
                      <a:pt x="23" y="12"/>
                    </a:lnTo>
                    <a:lnTo>
                      <a:pt x="21" y="7"/>
                    </a:lnTo>
                    <a:lnTo>
                      <a:pt x="21" y="7"/>
                    </a:lnTo>
                    <a:lnTo>
                      <a:pt x="18" y="2"/>
                    </a:lnTo>
                    <a:lnTo>
                      <a:pt x="12" y="0"/>
                    </a:lnTo>
                  </a:path>
                </a:pathLst>
              </a:custGeom>
              <a:noFill/>
              <a:ln w="9525">
                <a:noFill/>
                <a:round/>
              </a:ln>
            </p:spPr>
            <p:txBody>
              <a:bodyPr vert="horz" wrap="square" lIns="91440" tIns="45720" rIns="91440" bIns="45720" numCol="1" anchor="t" anchorCtr="0" compatLnSpc="1"/>
              <a:lstStyle/>
              <a:p>
                <a:endParaRPr lang="en-US"/>
              </a:p>
            </p:txBody>
          </p:sp>
          <p:sp>
            <p:nvSpPr>
              <p:cNvPr id="282" name="Freeform 3669"/>
              <p:cNvSpPr/>
              <p:nvPr/>
            </p:nvSpPr>
            <p:spPr bwMode="auto">
              <a:xfrm>
                <a:off x="4638675" y="3540125"/>
                <a:ext cx="12700" cy="14288"/>
              </a:xfrm>
              <a:custGeom>
                <a:avLst/>
                <a:gdLst/>
                <a:ahLst/>
                <a:cxnLst>
                  <a:cxn ang="0">
                    <a:pos x="8" y="0"/>
                  </a:cxn>
                  <a:cxn ang="0">
                    <a:pos x="8" y="0"/>
                  </a:cxn>
                  <a:cxn ang="0">
                    <a:pos x="5" y="2"/>
                  </a:cxn>
                  <a:cxn ang="0">
                    <a:pos x="5" y="2"/>
                  </a:cxn>
                  <a:cxn ang="0">
                    <a:pos x="2" y="3"/>
                  </a:cxn>
                  <a:cxn ang="0">
                    <a:pos x="0" y="7"/>
                  </a:cxn>
                  <a:cxn ang="0">
                    <a:pos x="0" y="10"/>
                  </a:cxn>
                  <a:cxn ang="0">
                    <a:pos x="2" y="13"/>
                  </a:cxn>
                  <a:cxn ang="0">
                    <a:pos x="2" y="13"/>
                  </a:cxn>
                  <a:cxn ang="0">
                    <a:pos x="5" y="16"/>
                  </a:cxn>
                  <a:cxn ang="0">
                    <a:pos x="8" y="18"/>
                  </a:cxn>
                  <a:cxn ang="0">
                    <a:pos x="8" y="18"/>
                  </a:cxn>
                  <a:cxn ang="0">
                    <a:pos x="13" y="16"/>
                  </a:cxn>
                  <a:cxn ang="0">
                    <a:pos x="13" y="16"/>
                  </a:cxn>
                  <a:cxn ang="0">
                    <a:pos x="15" y="15"/>
                  </a:cxn>
                  <a:cxn ang="0">
                    <a:pos x="16" y="11"/>
                  </a:cxn>
                  <a:cxn ang="0">
                    <a:pos x="16" y="8"/>
                  </a:cxn>
                  <a:cxn ang="0">
                    <a:pos x="16" y="5"/>
                  </a:cxn>
                  <a:cxn ang="0">
                    <a:pos x="16" y="5"/>
                  </a:cxn>
                  <a:cxn ang="0">
                    <a:pos x="13" y="2"/>
                  </a:cxn>
                  <a:cxn ang="0">
                    <a:pos x="8" y="0"/>
                  </a:cxn>
                </a:cxnLst>
                <a:rect l="0" t="0" r="r" b="b"/>
                <a:pathLst>
                  <a:path w="16" h="18">
                    <a:moveTo>
                      <a:pt x="8" y="0"/>
                    </a:moveTo>
                    <a:lnTo>
                      <a:pt x="8" y="0"/>
                    </a:lnTo>
                    <a:lnTo>
                      <a:pt x="5" y="2"/>
                    </a:lnTo>
                    <a:lnTo>
                      <a:pt x="5" y="2"/>
                    </a:lnTo>
                    <a:lnTo>
                      <a:pt x="2" y="3"/>
                    </a:lnTo>
                    <a:lnTo>
                      <a:pt x="0" y="7"/>
                    </a:lnTo>
                    <a:lnTo>
                      <a:pt x="0" y="10"/>
                    </a:lnTo>
                    <a:lnTo>
                      <a:pt x="2" y="13"/>
                    </a:lnTo>
                    <a:lnTo>
                      <a:pt x="2" y="13"/>
                    </a:lnTo>
                    <a:lnTo>
                      <a:pt x="5" y="16"/>
                    </a:lnTo>
                    <a:lnTo>
                      <a:pt x="8" y="18"/>
                    </a:lnTo>
                    <a:lnTo>
                      <a:pt x="8" y="18"/>
                    </a:lnTo>
                    <a:lnTo>
                      <a:pt x="13" y="16"/>
                    </a:lnTo>
                    <a:lnTo>
                      <a:pt x="13" y="16"/>
                    </a:lnTo>
                    <a:lnTo>
                      <a:pt x="15" y="15"/>
                    </a:lnTo>
                    <a:lnTo>
                      <a:pt x="16" y="11"/>
                    </a:lnTo>
                    <a:lnTo>
                      <a:pt x="16" y="8"/>
                    </a:lnTo>
                    <a:lnTo>
                      <a:pt x="16" y="5"/>
                    </a:lnTo>
                    <a:lnTo>
                      <a:pt x="16" y="5"/>
                    </a:lnTo>
                    <a:lnTo>
                      <a:pt x="13" y="2"/>
                    </a:lnTo>
                    <a:lnTo>
                      <a:pt x="8" y="0"/>
                    </a:lnTo>
                    <a:close/>
                  </a:path>
                </a:pathLst>
              </a:custGeom>
              <a:solidFill>
                <a:srgbClr val="90745A"/>
              </a:solidFill>
              <a:ln w="9525">
                <a:noFill/>
                <a:round/>
              </a:ln>
            </p:spPr>
            <p:txBody>
              <a:bodyPr vert="horz" wrap="square" lIns="91440" tIns="45720" rIns="91440" bIns="45720" numCol="1" anchor="t" anchorCtr="0" compatLnSpc="1"/>
              <a:lstStyle/>
              <a:p>
                <a:endParaRPr lang="en-US"/>
              </a:p>
            </p:txBody>
          </p:sp>
          <p:sp>
            <p:nvSpPr>
              <p:cNvPr id="283" name="Freeform 3670"/>
              <p:cNvSpPr/>
              <p:nvPr/>
            </p:nvSpPr>
            <p:spPr bwMode="auto">
              <a:xfrm>
                <a:off x="4638675" y="3540125"/>
                <a:ext cx="12700" cy="14288"/>
              </a:xfrm>
              <a:custGeom>
                <a:avLst/>
                <a:gdLst/>
                <a:ahLst/>
                <a:cxnLst>
                  <a:cxn ang="0">
                    <a:pos x="8" y="0"/>
                  </a:cxn>
                  <a:cxn ang="0">
                    <a:pos x="8" y="0"/>
                  </a:cxn>
                  <a:cxn ang="0">
                    <a:pos x="5" y="2"/>
                  </a:cxn>
                  <a:cxn ang="0">
                    <a:pos x="5" y="2"/>
                  </a:cxn>
                  <a:cxn ang="0">
                    <a:pos x="2" y="3"/>
                  </a:cxn>
                  <a:cxn ang="0">
                    <a:pos x="0" y="7"/>
                  </a:cxn>
                  <a:cxn ang="0">
                    <a:pos x="0" y="10"/>
                  </a:cxn>
                  <a:cxn ang="0">
                    <a:pos x="2" y="13"/>
                  </a:cxn>
                  <a:cxn ang="0">
                    <a:pos x="2" y="13"/>
                  </a:cxn>
                  <a:cxn ang="0">
                    <a:pos x="5" y="16"/>
                  </a:cxn>
                  <a:cxn ang="0">
                    <a:pos x="8" y="18"/>
                  </a:cxn>
                  <a:cxn ang="0">
                    <a:pos x="8" y="18"/>
                  </a:cxn>
                  <a:cxn ang="0">
                    <a:pos x="13" y="16"/>
                  </a:cxn>
                  <a:cxn ang="0">
                    <a:pos x="13" y="16"/>
                  </a:cxn>
                  <a:cxn ang="0">
                    <a:pos x="15" y="15"/>
                  </a:cxn>
                  <a:cxn ang="0">
                    <a:pos x="16" y="11"/>
                  </a:cxn>
                  <a:cxn ang="0">
                    <a:pos x="16" y="8"/>
                  </a:cxn>
                  <a:cxn ang="0">
                    <a:pos x="16" y="5"/>
                  </a:cxn>
                  <a:cxn ang="0">
                    <a:pos x="16" y="5"/>
                  </a:cxn>
                  <a:cxn ang="0">
                    <a:pos x="13" y="2"/>
                  </a:cxn>
                  <a:cxn ang="0">
                    <a:pos x="8" y="0"/>
                  </a:cxn>
                </a:cxnLst>
                <a:rect l="0" t="0" r="r" b="b"/>
                <a:pathLst>
                  <a:path w="16" h="18">
                    <a:moveTo>
                      <a:pt x="8" y="0"/>
                    </a:moveTo>
                    <a:lnTo>
                      <a:pt x="8" y="0"/>
                    </a:lnTo>
                    <a:lnTo>
                      <a:pt x="5" y="2"/>
                    </a:lnTo>
                    <a:lnTo>
                      <a:pt x="5" y="2"/>
                    </a:lnTo>
                    <a:lnTo>
                      <a:pt x="2" y="3"/>
                    </a:lnTo>
                    <a:lnTo>
                      <a:pt x="0" y="7"/>
                    </a:lnTo>
                    <a:lnTo>
                      <a:pt x="0" y="10"/>
                    </a:lnTo>
                    <a:lnTo>
                      <a:pt x="2" y="13"/>
                    </a:lnTo>
                    <a:lnTo>
                      <a:pt x="2" y="13"/>
                    </a:lnTo>
                    <a:lnTo>
                      <a:pt x="5" y="16"/>
                    </a:lnTo>
                    <a:lnTo>
                      <a:pt x="8" y="18"/>
                    </a:lnTo>
                    <a:lnTo>
                      <a:pt x="8" y="18"/>
                    </a:lnTo>
                    <a:lnTo>
                      <a:pt x="13" y="16"/>
                    </a:lnTo>
                    <a:lnTo>
                      <a:pt x="13" y="16"/>
                    </a:lnTo>
                    <a:lnTo>
                      <a:pt x="15" y="15"/>
                    </a:lnTo>
                    <a:lnTo>
                      <a:pt x="16" y="11"/>
                    </a:lnTo>
                    <a:lnTo>
                      <a:pt x="16" y="8"/>
                    </a:lnTo>
                    <a:lnTo>
                      <a:pt x="16" y="5"/>
                    </a:lnTo>
                    <a:lnTo>
                      <a:pt x="16" y="5"/>
                    </a:lnTo>
                    <a:lnTo>
                      <a:pt x="13" y="2"/>
                    </a:lnTo>
                    <a:lnTo>
                      <a:pt x="8" y="0"/>
                    </a:lnTo>
                  </a:path>
                </a:pathLst>
              </a:custGeom>
              <a:noFill/>
              <a:ln w="9525">
                <a:noFill/>
                <a:round/>
              </a:ln>
            </p:spPr>
            <p:txBody>
              <a:bodyPr vert="horz" wrap="square" lIns="91440" tIns="45720" rIns="91440" bIns="45720" numCol="1" anchor="t" anchorCtr="0" compatLnSpc="1"/>
              <a:lstStyle/>
              <a:p>
                <a:endParaRPr lang="en-US"/>
              </a:p>
            </p:txBody>
          </p:sp>
          <p:sp>
            <p:nvSpPr>
              <p:cNvPr id="284" name="Freeform 3671"/>
              <p:cNvSpPr/>
              <p:nvPr/>
            </p:nvSpPr>
            <p:spPr bwMode="auto">
              <a:xfrm>
                <a:off x="4683125" y="3533775"/>
                <a:ext cx="12700" cy="14288"/>
              </a:xfrm>
              <a:custGeom>
                <a:avLst/>
                <a:gdLst/>
                <a:ahLst/>
                <a:cxnLst>
                  <a:cxn ang="0">
                    <a:pos x="8" y="0"/>
                  </a:cxn>
                  <a:cxn ang="0">
                    <a:pos x="8" y="0"/>
                  </a:cxn>
                  <a:cxn ang="0">
                    <a:pos x="3" y="2"/>
                  </a:cxn>
                  <a:cxn ang="0">
                    <a:pos x="3" y="2"/>
                  </a:cxn>
                  <a:cxn ang="0">
                    <a:pos x="1" y="3"/>
                  </a:cxn>
                  <a:cxn ang="0">
                    <a:pos x="0" y="7"/>
                  </a:cxn>
                  <a:cxn ang="0">
                    <a:pos x="0" y="10"/>
                  </a:cxn>
                  <a:cxn ang="0">
                    <a:pos x="0" y="13"/>
                  </a:cxn>
                  <a:cxn ang="0">
                    <a:pos x="0" y="13"/>
                  </a:cxn>
                  <a:cxn ang="0">
                    <a:pos x="3" y="17"/>
                  </a:cxn>
                  <a:cxn ang="0">
                    <a:pos x="8" y="18"/>
                  </a:cxn>
                  <a:cxn ang="0">
                    <a:pos x="8" y="18"/>
                  </a:cxn>
                  <a:cxn ang="0">
                    <a:pos x="11" y="17"/>
                  </a:cxn>
                  <a:cxn ang="0">
                    <a:pos x="11" y="17"/>
                  </a:cxn>
                  <a:cxn ang="0">
                    <a:pos x="14" y="15"/>
                  </a:cxn>
                  <a:cxn ang="0">
                    <a:pos x="16" y="12"/>
                  </a:cxn>
                  <a:cxn ang="0">
                    <a:pos x="16" y="8"/>
                  </a:cxn>
                  <a:cxn ang="0">
                    <a:pos x="14" y="5"/>
                  </a:cxn>
                  <a:cxn ang="0">
                    <a:pos x="14" y="5"/>
                  </a:cxn>
                  <a:cxn ang="0">
                    <a:pos x="13" y="2"/>
                  </a:cxn>
                  <a:cxn ang="0">
                    <a:pos x="8" y="0"/>
                  </a:cxn>
                </a:cxnLst>
                <a:rect l="0" t="0" r="r" b="b"/>
                <a:pathLst>
                  <a:path w="16" h="18">
                    <a:moveTo>
                      <a:pt x="8" y="0"/>
                    </a:moveTo>
                    <a:lnTo>
                      <a:pt x="8" y="0"/>
                    </a:lnTo>
                    <a:lnTo>
                      <a:pt x="3" y="2"/>
                    </a:lnTo>
                    <a:lnTo>
                      <a:pt x="3" y="2"/>
                    </a:lnTo>
                    <a:lnTo>
                      <a:pt x="1" y="3"/>
                    </a:lnTo>
                    <a:lnTo>
                      <a:pt x="0" y="7"/>
                    </a:lnTo>
                    <a:lnTo>
                      <a:pt x="0" y="10"/>
                    </a:lnTo>
                    <a:lnTo>
                      <a:pt x="0" y="13"/>
                    </a:lnTo>
                    <a:lnTo>
                      <a:pt x="0" y="13"/>
                    </a:lnTo>
                    <a:lnTo>
                      <a:pt x="3" y="17"/>
                    </a:lnTo>
                    <a:lnTo>
                      <a:pt x="8" y="18"/>
                    </a:lnTo>
                    <a:lnTo>
                      <a:pt x="8" y="18"/>
                    </a:lnTo>
                    <a:lnTo>
                      <a:pt x="11" y="17"/>
                    </a:lnTo>
                    <a:lnTo>
                      <a:pt x="11" y="17"/>
                    </a:lnTo>
                    <a:lnTo>
                      <a:pt x="14" y="15"/>
                    </a:lnTo>
                    <a:lnTo>
                      <a:pt x="16" y="12"/>
                    </a:lnTo>
                    <a:lnTo>
                      <a:pt x="16" y="8"/>
                    </a:lnTo>
                    <a:lnTo>
                      <a:pt x="14" y="5"/>
                    </a:lnTo>
                    <a:lnTo>
                      <a:pt x="14" y="5"/>
                    </a:lnTo>
                    <a:lnTo>
                      <a:pt x="13" y="2"/>
                    </a:lnTo>
                    <a:lnTo>
                      <a:pt x="8" y="0"/>
                    </a:lnTo>
                    <a:close/>
                  </a:path>
                </a:pathLst>
              </a:custGeom>
              <a:solidFill>
                <a:srgbClr val="90745A"/>
              </a:solidFill>
              <a:ln w="9525">
                <a:noFill/>
                <a:round/>
              </a:ln>
            </p:spPr>
            <p:txBody>
              <a:bodyPr vert="horz" wrap="square" lIns="91440" tIns="45720" rIns="91440" bIns="45720" numCol="1" anchor="t" anchorCtr="0" compatLnSpc="1"/>
              <a:lstStyle/>
              <a:p>
                <a:endParaRPr lang="en-US"/>
              </a:p>
            </p:txBody>
          </p:sp>
          <p:sp>
            <p:nvSpPr>
              <p:cNvPr id="285" name="Freeform 3672"/>
              <p:cNvSpPr/>
              <p:nvPr/>
            </p:nvSpPr>
            <p:spPr bwMode="auto">
              <a:xfrm>
                <a:off x="4683125" y="3533775"/>
                <a:ext cx="12700" cy="14288"/>
              </a:xfrm>
              <a:custGeom>
                <a:avLst/>
                <a:gdLst/>
                <a:ahLst/>
                <a:cxnLst>
                  <a:cxn ang="0">
                    <a:pos x="8" y="0"/>
                  </a:cxn>
                  <a:cxn ang="0">
                    <a:pos x="8" y="0"/>
                  </a:cxn>
                  <a:cxn ang="0">
                    <a:pos x="3" y="2"/>
                  </a:cxn>
                  <a:cxn ang="0">
                    <a:pos x="3" y="2"/>
                  </a:cxn>
                  <a:cxn ang="0">
                    <a:pos x="1" y="3"/>
                  </a:cxn>
                  <a:cxn ang="0">
                    <a:pos x="0" y="7"/>
                  </a:cxn>
                  <a:cxn ang="0">
                    <a:pos x="0" y="10"/>
                  </a:cxn>
                  <a:cxn ang="0">
                    <a:pos x="0" y="13"/>
                  </a:cxn>
                  <a:cxn ang="0">
                    <a:pos x="0" y="13"/>
                  </a:cxn>
                  <a:cxn ang="0">
                    <a:pos x="3" y="17"/>
                  </a:cxn>
                  <a:cxn ang="0">
                    <a:pos x="8" y="18"/>
                  </a:cxn>
                  <a:cxn ang="0">
                    <a:pos x="8" y="18"/>
                  </a:cxn>
                  <a:cxn ang="0">
                    <a:pos x="11" y="17"/>
                  </a:cxn>
                  <a:cxn ang="0">
                    <a:pos x="11" y="17"/>
                  </a:cxn>
                  <a:cxn ang="0">
                    <a:pos x="14" y="15"/>
                  </a:cxn>
                  <a:cxn ang="0">
                    <a:pos x="16" y="12"/>
                  </a:cxn>
                  <a:cxn ang="0">
                    <a:pos x="16" y="8"/>
                  </a:cxn>
                  <a:cxn ang="0">
                    <a:pos x="14" y="5"/>
                  </a:cxn>
                  <a:cxn ang="0">
                    <a:pos x="14" y="5"/>
                  </a:cxn>
                  <a:cxn ang="0">
                    <a:pos x="13" y="2"/>
                  </a:cxn>
                  <a:cxn ang="0">
                    <a:pos x="8" y="0"/>
                  </a:cxn>
                </a:cxnLst>
                <a:rect l="0" t="0" r="r" b="b"/>
                <a:pathLst>
                  <a:path w="16" h="18">
                    <a:moveTo>
                      <a:pt x="8" y="0"/>
                    </a:moveTo>
                    <a:lnTo>
                      <a:pt x="8" y="0"/>
                    </a:lnTo>
                    <a:lnTo>
                      <a:pt x="3" y="2"/>
                    </a:lnTo>
                    <a:lnTo>
                      <a:pt x="3" y="2"/>
                    </a:lnTo>
                    <a:lnTo>
                      <a:pt x="1" y="3"/>
                    </a:lnTo>
                    <a:lnTo>
                      <a:pt x="0" y="7"/>
                    </a:lnTo>
                    <a:lnTo>
                      <a:pt x="0" y="10"/>
                    </a:lnTo>
                    <a:lnTo>
                      <a:pt x="0" y="13"/>
                    </a:lnTo>
                    <a:lnTo>
                      <a:pt x="0" y="13"/>
                    </a:lnTo>
                    <a:lnTo>
                      <a:pt x="3" y="17"/>
                    </a:lnTo>
                    <a:lnTo>
                      <a:pt x="8" y="18"/>
                    </a:lnTo>
                    <a:lnTo>
                      <a:pt x="8" y="18"/>
                    </a:lnTo>
                    <a:lnTo>
                      <a:pt x="11" y="17"/>
                    </a:lnTo>
                    <a:lnTo>
                      <a:pt x="11" y="17"/>
                    </a:lnTo>
                    <a:lnTo>
                      <a:pt x="14" y="15"/>
                    </a:lnTo>
                    <a:lnTo>
                      <a:pt x="16" y="12"/>
                    </a:lnTo>
                    <a:lnTo>
                      <a:pt x="16" y="8"/>
                    </a:lnTo>
                    <a:lnTo>
                      <a:pt x="14" y="5"/>
                    </a:lnTo>
                    <a:lnTo>
                      <a:pt x="14" y="5"/>
                    </a:lnTo>
                    <a:lnTo>
                      <a:pt x="13" y="2"/>
                    </a:lnTo>
                    <a:lnTo>
                      <a:pt x="8" y="0"/>
                    </a:lnTo>
                  </a:path>
                </a:pathLst>
              </a:custGeom>
              <a:noFill/>
              <a:ln w="9525">
                <a:noFill/>
                <a:round/>
              </a:ln>
            </p:spPr>
            <p:txBody>
              <a:bodyPr vert="horz" wrap="square" lIns="91440" tIns="45720" rIns="91440" bIns="45720" numCol="1" anchor="t" anchorCtr="0" compatLnSpc="1"/>
              <a:lstStyle/>
              <a:p>
                <a:endParaRPr lang="en-US"/>
              </a:p>
            </p:txBody>
          </p:sp>
          <p:sp>
            <p:nvSpPr>
              <p:cNvPr id="286" name="Freeform 3673"/>
              <p:cNvSpPr/>
              <p:nvPr/>
            </p:nvSpPr>
            <p:spPr bwMode="auto">
              <a:xfrm>
                <a:off x="4699000" y="3544887"/>
                <a:ext cx="14288" cy="14288"/>
              </a:xfrm>
              <a:custGeom>
                <a:avLst/>
                <a:gdLst/>
                <a:ahLst/>
                <a:cxnLst>
                  <a:cxn ang="0">
                    <a:pos x="8" y="0"/>
                  </a:cxn>
                  <a:cxn ang="0">
                    <a:pos x="8" y="0"/>
                  </a:cxn>
                  <a:cxn ang="0">
                    <a:pos x="5" y="2"/>
                  </a:cxn>
                  <a:cxn ang="0">
                    <a:pos x="5" y="2"/>
                  </a:cxn>
                  <a:cxn ang="0">
                    <a:pos x="1" y="3"/>
                  </a:cxn>
                  <a:cxn ang="0">
                    <a:pos x="0" y="6"/>
                  </a:cxn>
                  <a:cxn ang="0">
                    <a:pos x="0" y="10"/>
                  </a:cxn>
                  <a:cxn ang="0">
                    <a:pos x="1" y="13"/>
                  </a:cxn>
                  <a:cxn ang="0">
                    <a:pos x="1" y="13"/>
                  </a:cxn>
                  <a:cxn ang="0">
                    <a:pos x="5" y="16"/>
                  </a:cxn>
                  <a:cxn ang="0">
                    <a:pos x="8" y="18"/>
                  </a:cxn>
                  <a:cxn ang="0">
                    <a:pos x="8" y="18"/>
                  </a:cxn>
                  <a:cxn ang="0">
                    <a:pos x="13" y="16"/>
                  </a:cxn>
                  <a:cxn ang="0">
                    <a:pos x="13" y="16"/>
                  </a:cxn>
                  <a:cxn ang="0">
                    <a:pos x="14" y="15"/>
                  </a:cxn>
                  <a:cxn ang="0">
                    <a:pos x="16" y="11"/>
                  </a:cxn>
                  <a:cxn ang="0">
                    <a:pos x="16" y="8"/>
                  </a:cxn>
                  <a:cxn ang="0">
                    <a:pos x="16" y="5"/>
                  </a:cxn>
                  <a:cxn ang="0">
                    <a:pos x="16" y="5"/>
                  </a:cxn>
                  <a:cxn ang="0">
                    <a:pos x="13" y="2"/>
                  </a:cxn>
                  <a:cxn ang="0">
                    <a:pos x="8" y="0"/>
                  </a:cxn>
                </a:cxnLst>
                <a:rect l="0" t="0" r="r" b="b"/>
                <a:pathLst>
                  <a:path w="16" h="18">
                    <a:moveTo>
                      <a:pt x="8" y="0"/>
                    </a:moveTo>
                    <a:lnTo>
                      <a:pt x="8" y="0"/>
                    </a:lnTo>
                    <a:lnTo>
                      <a:pt x="5" y="2"/>
                    </a:lnTo>
                    <a:lnTo>
                      <a:pt x="5" y="2"/>
                    </a:lnTo>
                    <a:lnTo>
                      <a:pt x="1" y="3"/>
                    </a:lnTo>
                    <a:lnTo>
                      <a:pt x="0" y="6"/>
                    </a:lnTo>
                    <a:lnTo>
                      <a:pt x="0" y="10"/>
                    </a:lnTo>
                    <a:lnTo>
                      <a:pt x="1" y="13"/>
                    </a:lnTo>
                    <a:lnTo>
                      <a:pt x="1" y="13"/>
                    </a:lnTo>
                    <a:lnTo>
                      <a:pt x="5" y="16"/>
                    </a:lnTo>
                    <a:lnTo>
                      <a:pt x="8" y="18"/>
                    </a:lnTo>
                    <a:lnTo>
                      <a:pt x="8" y="18"/>
                    </a:lnTo>
                    <a:lnTo>
                      <a:pt x="13" y="16"/>
                    </a:lnTo>
                    <a:lnTo>
                      <a:pt x="13" y="16"/>
                    </a:lnTo>
                    <a:lnTo>
                      <a:pt x="14" y="15"/>
                    </a:lnTo>
                    <a:lnTo>
                      <a:pt x="16" y="11"/>
                    </a:lnTo>
                    <a:lnTo>
                      <a:pt x="16" y="8"/>
                    </a:lnTo>
                    <a:lnTo>
                      <a:pt x="16" y="5"/>
                    </a:lnTo>
                    <a:lnTo>
                      <a:pt x="16" y="5"/>
                    </a:lnTo>
                    <a:lnTo>
                      <a:pt x="13" y="2"/>
                    </a:lnTo>
                    <a:lnTo>
                      <a:pt x="8" y="0"/>
                    </a:lnTo>
                    <a:close/>
                  </a:path>
                </a:pathLst>
              </a:custGeom>
              <a:solidFill>
                <a:srgbClr val="90745A"/>
              </a:solidFill>
              <a:ln w="9525">
                <a:noFill/>
                <a:round/>
              </a:ln>
            </p:spPr>
            <p:txBody>
              <a:bodyPr vert="horz" wrap="square" lIns="91440" tIns="45720" rIns="91440" bIns="45720" numCol="1" anchor="t" anchorCtr="0" compatLnSpc="1"/>
              <a:lstStyle/>
              <a:p>
                <a:endParaRPr lang="en-US"/>
              </a:p>
            </p:txBody>
          </p:sp>
          <p:sp>
            <p:nvSpPr>
              <p:cNvPr id="287" name="Freeform 3674"/>
              <p:cNvSpPr/>
              <p:nvPr/>
            </p:nvSpPr>
            <p:spPr bwMode="auto">
              <a:xfrm>
                <a:off x="4699000" y="3544887"/>
                <a:ext cx="14288" cy="14288"/>
              </a:xfrm>
              <a:custGeom>
                <a:avLst/>
                <a:gdLst/>
                <a:ahLst/>
                <a:cxnLst>
                  <a:cxn ang="0">
                    <a:pos x="8" y="0"/>
                  </a:cxn>
                  <a:cxn ang="0">
                    <a:pos x="8" y="0"/>
                  </a:cxn>
                  <a:cxn ang="0">
                    <a:pos x="5" y="2"/>
                  </a:cxn>
                  <a:cxn ang="0">
                    <a:pos x="5" y="2"/>
                  </a:cxn>
                  <a:cxn ang="0">
                    <a:pos x="1" y="3"/>
                  </a:cxn>
                  <a:cxn ang="0">
                    <a:pos x="0" y="6"/>
                  </a:cxn>
                  <a:cxn ang="0">
                    <a:pos x="0" y="10"/>
                  </a:cxn>
                  <a:cxn ang="0">
                    <a:pos x="1" y="13"/>
                  </a:cxn>
                  <a:cxn ang="0">
                    <a:pos x="1" y="13"/>
                  </a:cxn>
                  <a:cxn ang="0">
                    <a:pos x="5" y="16"/>
                  </a:cxn>
                  <a:cxn ang="0">
                    <a:pos x="8" y="18"/>
                  </a:cxn>
                  <a:cxn ang="0">
                    <a:pos x="8" y="18"/>
                  </a:cxn>
                  <a:cxn ang="0">
                    <a:pos x="13" y="16"/>
                  </a:cxn>
                  <a:cxn ang="0">
                    <a:pos x="13" y="16"/>
                  </a:cxn>
                  <a:cxn ang="0">
                    <a:pos x="14" y="15"/>
                  </a:cxn>
                  <a:cxn ang="0">
                    <a:pos x="16" y="11"/>
                  </a:cxn>
                  <a:cxn ang="0">
                    <a:pos x="16" y="8"/>
                  </a:cxn>
                  <a:cxn ang="0">
                    <a:pos x="16" y="5"/>
                  </a:cxn>
                  <a:cxn ang="0">
                    <a:pos x="16" y="5"/>
                  </a:cxn>
                  <a:cxn ang="0">
                    <a:pos x="13" y="2"/>
                  </a:cxn>
                  <a:cxn ang="0">
                    <a:pos x="8" y="0"/>
                  </a:cxn>
                </a:cxnLst>
                <a:rect l="0" t="0" r="r" b="b"/>
                <a:pathLst>
                  <a:path w="16" h="18">
                    <a:moveTo>
                      <a:pt x="8" y="0"/>
                    </a:moveTo>
                    <a:lnTo>
                      <a:pt x="8" y="0"/>
                    </a:lnTo>
                    <a:lnTo>
                      <a:pt x="5" y="2"/>
                    </a:lnTo>
                    <a:lnTo>
                      <a:pt x="5" y="2"/>
                    </a:lnTo>
                    <a:lnTo>
                      <a:pt x="1" y="3"/>
                    </a:lnTo>
                    <a:lnTo>
                      <a:pt x="0" y="6"/>
                    </a:lnTo>
                    <a:lnTo>
                      <a:pt x="0" y="10"/>
                    </a:lnTo>
                    <a:lnTo>
                      <a:pt x="1" y="13"/>
                    </a:lnTo>
                    <a:lnTo>
                      <a:pt x="1" y="13"/>
                    </a:lnTo>
                    <a:lnTo>
                      <a:pt x="5" y="16"/>
                    </a:lnTo>
                    <a:lnTo>
                      <a:pt x="8" y="18"/>
                    </a:lnTo>
                    <a:lnTo>
                      <a:pt x="8" y="18"/>
                    </a:lnTo>
                    <a:lnTo>
                      <a:pt x="13" y="16"/>
                    </a:lnTo>
                    <a:lnTo>
                      <a:pt x="13" y="16"/>
                    </a:lnTo>
                    <a:lnTo>
                      <a:pt x="14" y="15"/>
                    </a:lnTo>
                    <a:lnTo>
                      <a:pt x="16" y="11"/>
                    </a:lnTo>
                    <a:lnTo>
                      <a:pt x="16" y="8"/>
                    </a:lnTo>
                    <a:lnTo>
                      <a:pt x="16" y="5"/>
                    </a:lnTo>
                    <a:lnTo>
                      <a:pt x="16" y="5"/>
                    </a:lnTo>
                    <a:lnTo>
                      <a:pt x="13" y="2"/>
                    </a:lnTo>
                    <a:lnTo>
                      <a:pt x="8" y="0"/>
                    </a:lnTo>
                  </a:path>
                </a:pathLst>
              </a:custGeom>
              <a:noFill/>
              <a:ln w="9525">
                <a:noFill/>
                <a:round/>
              </a:ln>
            </p:spPr>
            <p:txBody>
              <a:bodyPr vert="horz" wrap="square" lIns="91440" tIns="45720" rIns="91440" bIns="45720" numCol="1" anchor="t" anchorCtr="0" compatLnSpc="1"/>
              <a:lstStyle/>
              <a:p>
                <a:endParaRPr lang="en-US"/>
              </a:p>
            </p:txBody>
          </p:sp>
          <p:sp>
            <p:nvSpPr>
              <p:cNvPr id="288" name="Freeform 3675"/>
              <p:cNvSpPr/>
              <p:nvPr/>
            </p:nvSpPr>
            <p:spPr bwMode="auto">
              <a:xfrm>
                <a:off x="4860925" y="3756025"/>
                <a:ext cx="19050" cy="20638"/>
              </a:xfrm>
              <a:custGeom>
                <a:avLst/>
                <a:gdLst/>
                <a:ahLst/>
                <a:cxnLst>
                  <a:cxn ang="0">
                    <a:pos x="13" y="0"/>
                  </a:cxn>
                  <a:cxn ang="0">
                    <a:pos x="13" y="0"/>
                  </a:cxn>
                  <a:cxn ang="0">
                    <a:pos x="7" y="2"/>
                  </a:cxn>
                  <a:cxn ang="0">
                    <a:pos x="7" y="2"/>
                  </a:cxn>
                  <a:cxn ang="0">
                    <a:pos x="4" y="5"/>
                  </a:cxn>
                  <a:cxn ang="0">
                    <a:pos x="2" y="8"/>
                  </a:cxn>
                  <a:cxn ang="0">
                    <a:pos x="0" y="13"/>
                  </a:cxn>
                  <a:cxn ang="0">
                    <a:pos x="2" y="18"/>
                  </a:cxn>
                  <a:cxn ang="0">
                    <a:pos x="2" y="18"/>
                  </a:cxn>
                  <a:cxn ang="0">
                    <a:pos x="7" y="23"/>
                  </a:cxn>
                  <a:cxn ang="0">
                    <a:pos x="13" y="24"/>
                  </a:cxn>
                  <a:cxn ang="0">
                    <a:pos x="13" y="24"/>
                  </a:cxn>
                  <a:cxn ang="0">
                    <a:pos x="18" y="23"/>
                  </a:cxn>
                  <a:cxn ang="0">
                    <a:pos x="18" y="23"/>
                  </a:cxn>
                  <a:cxn ang="0">
                    <a:pos x="22" y="20"/>
                  </a:cxn>
                  <a:cxn ang="0">
                    <a:pos x="25" y="15"/>
                  </a:cxn>
                  <a:cxn ang="0">
                    <a:pos x="25" y="11"/>
                  </a:cxn>
                  <a:cxn ang="0">
                    <a:pos x="23" y="6"/>
                  </a:cxn>
                  <a:cxn ang="0">
                    <a:pos x="23" y="6"/>
                  </a:cxn>
                  <a:cxn ang="0">
                    <a:pos x="18" y="2"/>
                  </a:cxn>
                  <a:cxn ang="0">
                    <a:pos x="13" y="0"/>
                  </a:cxn>
                </a:cxnLst>
                <a:rect l="0" t="0" r="r" b="b"/>
                <a:pathLst>
                  <a:path w="25" h="24">
                    <a:moveTo>
                      <a:pt x="13" y="0"/>
                    </a:moveTo>
                    <a:lnTo>
                      <a:pt x="13" y="0"/>
                    </a:lnTo>
                    <a:lnTo>
                      <a:pt x="7" y="2"/>
                    </a:lnTo>
                    <a:lnTo>
                      <a:pt x="7" y="2"/>
                    </a:lnTo>
                    <a:lnTo>
                      <a:pt x="4" y="5"/>
                    </a:lnTo>
                    <a:lnTo>
                      <a:pt x="2" y="8"/>
                    </a:lnTo>
                    <a:lnTo>
                      <a:pt x="0" y="13"/>
                    </a:lnTo>
                    <a:lnTo>
                      <a:pt x="2" y="18"/>
                    </a:lnTo>
                    <a:lnTo>
                      <a:pt x="2" y="18"/>
                    </a:lnTo>
                    <a:lnTo>
                      <a:pt x="7" y="23"/>
                    </a:lnTo>
                    <a:lnTo>
                      <a:pt x="13" y="24"/>
                    </a:lnTo>
                    <a:lnTo>
                      <a:pt x="13" y="24"/>
                    </a:lnTo>
                    <a:lnTo>
                      <a:pt x="18" y="23"/>
                    </a:lnTo>
                    <a:lnTo>
                      <a:pt x="18" y="23"/>
                    </a:lnTo>
                    <a:lnTo>
                      <a:pt x="22" y="20"/>
                    </a:lnTo>
                    <a:lnTo>
                      <a:pt x="25" y="15"/>
                    </a:lnTo>
                    <a:lnTo>
                      <a:pt x="25" y="11"/>
                    </a:lnTo>
                    <a:lnTo>
                      <a:pt x="23" y="6"/>
                    </a:lnTo>
                    <a:lnTo>
                      <a:pt x="23" y="6"/>
                    </a:lnTo>
                    <a:lnTo>
                      <a:pt x="18" y="2"/>
                    </a:lnTo>
                    <a:lnTo>
                      <a:pt x="13" y="0"/>
                    </a:lnTo>
                    <a:close/>
                  </a:path>
                </a:pathLst>
              </a:custGeom>
              <a:solidFill>
                <a:srgbClr val="90745A"/>
              </a:solidFill>
              <a:ln w="9525">
                <a:noFill/>
                <a:round/>
              </a:ln>
            </p:spPr>
            <p:txBody>
              <a:bodyPr vert="horz" wrap="square" lIns="91440" tIns="45720" rIns="91440" bIns="45720" numCol="1" anchor="t" anchorCtr="0" compatLnSpc="1"/>
              <a:lstStyle/>
              <a:p>
                <a:endParaRPr lang="en-US"/>
              </a:p>
            </p:txBody>
          </p:sp>
          <p:sp>
            <p:nvSpPr>
              <p:cNvPr id="289" name="Freeform 3676"/>
              <p:cNvSpPr/>
              <p:nvPr/>
            </p:nvSpPr>
            <p:spPr bwMode="auto">
              <a:xfrm>
                <a:off x="4860925" y="3756025"/>
                <a:ext cx="19050" cy="20638"/>
              </a:xfrm>
              <a:custGeom>
                <a:avLst/>
                <a:gdLst/>
                <a:ahLst/>
                <a:cxnLst>
                  <a:cxn ang="0">
                    <a:pos x="13" y="0"/>
                  </a:cxn>
                  <a:cxn ang="0">
                    <a:pos x="13" y="0"/>
                  </a:cxn>
                  <a:cxn ang="0">
                    <a:pos x="7" y="2"/>
                  </a:cxn>
                  <a:cxn ang="0">
                    <a:pos x="7" y="2"/>
                  </a:cxn>
                  <a:cxn ang="0">
                    <a:pos x="4" y="5"/>
                  </a:cxn>
                  <a:cxn ang="0">
                    <a:pos x="2" y="8"/>
                  </a:cxn>
                  <a:cxn ang="0">
                    <a:pos x="0" y="13"/>
                  </a:cxn>
                  <a:cxn ang="0">
                    <a:pos x="2" y="18"/>
                  </a:cxn>
                  <a:cxn ang="0">
                    <a:pos x="2" y="18"/>
                  </a:cxn>
                  <a:cxn ang="0">
                    <a:pos x="7" y="23"/>
                  </a:cxn>
                  <a:cxn ang="0">
                    <a:pos x="13" y="24"/>
                  </a:cxn>
                  <a:cxn ang="0">
                    <a:pos x="13" y="24"/>
                  </a:cxn>
                  <a:cxn ang="0">
                    <a:pos x="18" y="23"/>
                  </a:cxn>
                  <a:cxn ang="0">
                    <a:pos x="18" y="23"/>
                  </a:cxn>
                  <a:cxn ang="0">
                    <a:pos x="22" y="20"/>
                  </a:cxn>
                  <a:cxn ang="0">
                    <a:pos x="25" y="15"/>
                  </a:cxn>
                  <a:cxn ang="0">
                    <a:pos x="25" y="11"/>
                  </a:cxn>
                  <a:cxn ang="0">
                    <a:pos x="23" y="6"/>
                  </a:cxn>
                  <a:cxn ang="0">
                    <a:pos x="23" y="6"/>
                  </a:cxn>
                  <a:cxn ang="0">
                    <a:pos x="18" y="2"/>
                  </a:cxn>
                  <a:cxn ang="0">
                    <a:pos x="13" y="0"/>
                  </a:cxn>
                </a:cxnLst>
                <a:rect l="0" t="0" r="r" b="b"/>
                <a:pathLst>
                  <a:path w="25" h="24">
                    <a:moveTo>
                      <a:pt x="13" y="0"/>
                    </a:moveTo>
                    <a:lnTo>
                      <a:pt x="13" y="0"/>
                    </a:lnTo>
                    <a:lnTo>
                      <a:pt x="7" y="2"/>
                    </a:lnTo>
                    <a:lnTo>
                      <a:pt x="7" y="2"/>
                    </a:lnTo>
                    <a:lnTo>
                      <a:pt x="4" y="5"/>
                    </a:lnTo>
                    <a:lnTo>
                      <a:pt x="2" y="8"/>
                    </a:lnTo>
                    <a:lnTo>
                      <a:pt x="0" y="13"/>
                    </a:lnTo>
                    <a:lnTo>
                      <a:pt x="2" y="18"/>
                    </a:lnTo>
                    <a:lnTo>
                      <a:pt x="2" y="18"/>
                    </a:lnTo>
                    <a:lnTo>
                      <a:pt x="7" y="23"/>
                    </a:lnTo>
                    <a:lnTo>
                      <a:pt x="13" y="24"/>
                    </a:lnTo>
                    <a:lnTo>
                      <a:pt x="13" y="24"/>
                    </a:lnTo>
                    <a:lnTo>
                      <a:pt x="18" y="23"/>
                    </a:lnTo>
                    <a:lnTo>
                      <a:pt x="18" y="23"/>
                    </a:lnTo>
                    <a:lnTo>
                      <a:pt x="22" y="20"/>
                    </a:lnTo>
                    <a:lnTo>
                      <a:pt x="25" y="15"/>
                    </a:lnTo>
                    <a:lnTo>
                      <a:pt x="25" y="11"/>
                    </a:lnTo>
                    <a:lnTo>
                      <a:pt x="23" y="6"/>
                    </a:lnTo>
                    <a:lnTo>
                      <a:pt x="23" y="6"/>
                    </a:lnTo>
                    <a:lnTo>
                      <a:pt x="18" y="2"/>
                    </a:lnTo>
                    <a:lnTo>
                      <a:pt x="13" y="0"/>
                    </a:lnTo>
                  </a:path>
                </a:pathLst>
              </a:custGeom>
              <a:noFill/>
              <a:ln w="9525">
                <a:noFill/>
                <a:round/>
              </a:ln>
            </p:spPr>
            <p:txBody>
              <a:bodyPr vert="horz" wrap="square" lIns="91440" tIns="45720" rIns="91440" bIns="45720" numCol="1" anchor="t" anchorCtr="0" compatLnSpc="1"/>
              <a:lstStyle/>
              <a:p>
                <a:endParaRPr lang="en-US"/>
              </a:p>
            </p:txBody>
          </p:sp>
          <p:sp>
            <p:nvSpPr>
              <p:cNvPr id="290" name="Freeform 3677"/>
              <p:cNvSpPr/>
              <p:nvPr/>
            </p:nvSpPr>
            <p:spPr bwMode="auto">
              <a:xfrm>
                <a:off x="4846637" y="3817937"/>
                <a:ext cx="19050" cy="19050"/>
              </a:xfrm>
              <a:custGeom>
                <a:avLst/>
                <a:gdLst/>
                <a:ahLst/>
                <a:cxnLst>
                  <a:cxn ang="0">
                    <a:pos x="12" y="0"/>
                  </a:cxn>
                  <a:cxn ang="0">
                    <a:pos x="12" y="0"/>
                  </a:cxn>
                  <a:cxn ang="0">
                    <a:pos x="7" y="1"/>
                  </a:cxn>
                  <a:cxn ang="0">
                    <a:pos x="7" y="1"/>
                  </a:cxn>
                  <a:cxn ang="0">
                    <a:pos x="2" y="4"/>
                  </a:cxn>
                  <a:cxn ang="0">
                    <a:pos x="0" y="9"/>
                  </a:cxn>
                  <a:cxn ang="0">
                    <a:pos x="0" y="13"/>
                  </a:cxn>
                  <a:cxn ang="0">
                    <a:pos x="2" y="17"/>
                  </a:cxn>
                  <a:cxn ang="0">
                    <a:pos x="2" y="17"/>
                  </a:cxn>
                  <a:cxn ang="0">
                    <a:pos x="5" y="22"/>
                  </a:cxn>
                  <a:cxn ang="0">
                    <a:pos x="12" y="24"/>
                  </a:cxn>
                  <a:cxn ang="0">
                    <a:pos x="12" y="24"/>
                  </a:cxn>
                  <a:cxn ang="0">
                    <a:pos x="18" y="22"/>
                  </a:cxn>
                  <a:cxn ang="0">
                    <a:pos x="18" y="22"/>
                  </a:cxn>
                  <a:cxn ang="0">
                    <a:pos x="22" y="19"/>
                  </a:cxn>
                  <a:cxn ang="0">
                    <a:pos x="23" y="16"/>
                  </a:cxn>
                  <a:cxn ang="0">
                    <a:pos x="23" y="11"/>
                  </a:cxn>
                  <a:cxn ang="0">
                    <a:pos x="23" y="6"/>
                  </a:cxn>
                  <a:cxn ang="0">
                    <a:pos x="23" y="6"/>
                  </a:cxn>
                  <a:cxn ang="0">
                    <a:pos x="18" y="1"/>
                  </a:cxn>
                  <a:cxn ang="0">
                    <a:pos x="12" y="0"/>
                  </a:cxn>
                </a:cxnLst>
                <a:rect l="0" t="0" r="r" b="b"/>
                <a:pathLst>
                  <a:path w="23" h="24">
                    <a:moveTo>
                      <a:pt x="12" y="0"/>
                    </a:moveTo>
                    <a:lnTo>
                      <a:pt x="12" y="0"/>
                    </a:lnTo>
                    <a:lnTo>
                      <a:pt x="7" y="1"/>
                    </a:lnTo>
                    <a:lnTo>
                      <a:pt x="7" y="1"/>
                    </a:lnTo>
                    <a:lnTo>
                      <a:pt x="2" y="4"/>
                    </a:lnTo>
                    <a:lnTo>
                      <a:pt x="0" y="9"/>
                    </a:lnTo>
                    <a:lnTo>
                      <a:pt x="0" y="13"/>
                    </a:lnTo>
                    <a:lnTo>
                      <a:pt x="2" y="17"/>
                    </a:lnTo>
                    <a:lnTo>
                      <a:pt x="2" y="17"/>
                    </a:lnTo>
                    <a:lnTo>
                      <a:pt x="5" y="22"/>
                    </a:lnTo>
                    <a:lnTo>
                      <a:pt x="12" y="24"/>
                    </a:lnTo>
                    <a:lnTo>
                      <a:pt x="12" y="24"/>
                    </a:lnTo>
                    <a:lnTo>
                      <a:pt x="18" y="22"/>
                    </a:lnTo>
                    <a:lnTo>
                      <a:pt x="18" y="22"/>
                    </a:lnTo>
                    <a:lnTo>
                      <a:pt x="22" y="19"/>
                    </a:lnTo>
                    <a:lnTo>
                      <a:pt x="23" y="16"/>
                    </a:lnTo>
                    <a:lnTo>
                      <a:pt x="23" y="11"/>
                    </a:lnTo>
                    <a:lnTo>
                      <a:pt x="23" y="6"/>
                    </a:lnTo>
                    <a:lnTo>
                      <a:pt x="23" y="6"/>
                    </a:lnTo>
                    <a:lnTo>
                      <a:pt x="18" y="1"/>
                    </a:lnTo>
                    <a:lnTo>
                      <a:pt x="12" y="0"/>
                    </a:lnTo>
                    <a:close/>
                  </a:path>
                </a:pathLst>
              </a:custGeom>
              <a:solidFill>
                <a:srgbClr val="90745A"/>
              </a:solidFill>
              <a:ln w="9525">
                <a:noFill/>
                <a:round/>
              </a:ln>
            </p:spPr>
            <p:txBody>
              <a:bodyPr vert="horz" wrap="square" lIns="91440" tIns="45720" rIns="91440" bIns="45720" numCol="1" anchor="t" anchorCtr="0" compatLnSpc="1"/>
              <a:lstStyle/>
              <a:p>
                <a:endParaRPr lang="en-US"/>
              </a:p>
            </p:txBody>
          </p:sp>
          <p:sp>
            <p:nvSpPr>
              <p:cNvPr id="291" name="Freeform 3678"/>
              <p:cNvSpPr/>
              <p:nvPr/>
            </p:nvSpPr>
            <p:spPr bwMode="auto">
              <a:xfrm>
                <a:off x="4846637" y="3817937"/>
                <a:ext cx="19050" cy="19050"/>
              </a:xfrm>
              <a:custGeom>
                <a:avLst/>
                <a:gdLst/>
                <a:ahLst/>
                <a:cxnLst>
                  <a:cxn ang="0">
                    <a:pos x="12" y="0"/>
                  </a:cxn>
                  <a:cxn ang="0">
                    <a:pos x="12" y="0"/>
                  </a:cxn>
                  <a:cxn ang="0">
                    <a:pos x="7" y="1"/>
                  </a:cxn>
                  <a:cxn ang="0">
                    <a:pos x="7" y="1"/>
                  </a:cxn>
                  <a:cxn ang="0">
                    <a:pos x="2" y="4"/>
                  </a:cxn>
                  <a:cxn ang="0">
                    <a:pos x="0" y="9"/>
                  </a:cxn>
                  <a:cxn ang="0">
                    <a:pos x="0" y="13"/>
                  </a:cxn>
                  <a:cxn ang="0">
                    <a:pos x="2" y="17"/>
                  </a:cxn>
                  <a:cxn ang="0">
                    <a:pos x="2" y="17"/>
                  </a:cxn>
                  <a:cxn ang="0">
                    <a:pos x="5" y="22"/>
                  </a:cxn>
                  <a:cxn ang="0">
                    <a:pos x="12" y="24"/>
                  </a:cxn>
                  <a:cxn ang="0">
                    <a:pos x="12" y="24"/>
                  </a:cxn>
                  <a:cxn ang="0">
                    <a:pos x="18" y="22"/>
                  </a:cxn>
                  <a:cxn ang="0">
                    <a:pos x="18" y="22"/>
                  </a:cxn>
                  <a:cxn ang="0">
                    <a:pos x="22" y="19"/>
                  </a:cxn>
                  <a:cxn ang="0">
                    <a:pos x="23" y="16"/>
                  </a:cxn>
                  <a:cxn ang="0">
                    <a:pos x="23" y="11"/>
                  </a:cxn>
                  <a:cxn ang="0">
                    <a:pos x="23" y="6"/>
                  </a:cxn>
                  <a:cxn ang="0">
                    <a:pos x="23" y="6"/>
                  </a:cxn>
                  <a:cxn ang="0">
                    <a:pos x="18" y="1"/>
                  </a:cxn>
                  <a:cxn ang="0">
                    <a:pos x="12" y="0"/>
                  </a:cxn>
                </a:cxnLst>
                <a:rect l="0" t="0" r="r" b="b"/>
                <a:pathLst>
                  <a:path w="23" h="24">
                    <a:moveTo>
                      <a:pt x="12" y="0"/>
                    </a:moveTo>
                    <a:lnTo>
                      <a:pt x="12" y="0"/>
                    </a:lnTo>
                    <a:lnTo>
                      <a:pt x="7" y="1"/>
                    </a:lnTo>
                    <a:lnTo>
                      <a:pt x="7" y="1"/>
                    </a:lnTo>
                    <a:lnTo>
                      <a:pt x="2" y="4"/>
                    </a:lnTo>
                    <a:lnTo>
                      <a:pt x="0" y="9"/>
                    </a:lnTo>
                    <a:lnTo>
                      <a:pt x="0" y="13"/>
                    </a:lnTo>
                    <a:lnTo>
                      <a:pt x="2" y="17"/>
                    </a:lnTo>
                    <a:lnTo>
                      <a:pt x="2" y="17"/>
                    </a:lnTo>
                    <a:lnTo>
                      <a:pt x="5" y="22"/>
                    </a:lnTo>
                    <a:lnTo>
                      <a:pt x="12" y="24"/>
                    </a:lnTo>
                    <a:lnTo>
                      <a:pt x="12" y="24"/>
                    </a:lnTo>
                    <a:lnTo>
                      <a:pt x="18" y="22"/>
                    </a:lnTo>
                    <a:lnTo>
                      <a:pt x="18" y="22"/>
                    </a:lnTo>
                    <a:lnTo>
                      <a:pt x="22" y="19"/>
                    </a:lnTo>
                    <a:lnTo>
                      <a:pt x="23" y="16"/>
                    </a:lnTo>
                    <a:lnTo>
                      <a:pt x="23" y="11"/>
                    </a:lnTo>
                    <a:lnTo>
                      <a:pt x="23" y="6"/>
                    </a:lnTo>
                    <a:lnTo>
                      <a:pt x="23" y="6"/>
                    </a:lnTo>
                    <a:lnTo>
                      <a:pt x="18" y="1"/>
                    </a:lnTo>
                    <a:lnTo>
                      <a:pt x="12" y="0"/>
                    </a:lnTo>
                  </a:path>
                </a:pathLst>
              </a:custGeom>
              <a:noFill/>
              <a:ln w="9525">
                <a:noFill/>
                <a:round/>
              </a:ln>
            </p:spPr>
            <p:txBody>
              <a:bodyPr vert="horz" wrap="square" lIns="91440" tIns="45720" rIns="91440" bIns="45720" numCol="1" anchor="t" anchorCtr="0" compatLnSpc="1"/>
              <a:lstStyle/>
              <a:p>
                <a:endParaRPr lang="en-US"/>
              </a:p>
            </p:txBody>
          </p:sp>
          <p:sp>
            <p:nvSpPr>
              <p:cNvPr id="292" name="Freeform 3679"/>
              <p:cNvSpPr/>
              <p:nvPr/>
            </p:nvSpPr>
            <p:spPr bwMode="auto">
              <a:xfrm>
                <a:off x="4859337" y="3735387"/>
                <a:ext cx="12700" cy="14288"/>
              </a:xfrm>
              <a:custGeom>
                <a:avLst/>
                <a:gdLst/>
                <a:ahLst/>
                <a:cxnLst>
                  <a:cxn ang="0">
                    <a:pos x="10" y="0"/>
                  </a:cxn>
                  <a:cxn ang="0">
                    <a:pos x="10" y="0"/>
                  </a:cxn>
                  <a:cxn ang="0">
                    <a:pos x="5" y="2"/>
                  </a:cxn>
                  <a:cxn ang="0">
                    <a:pos x="5" y="2"/>
                  </a:cxn>
                  <a:cxn ang="0">
                    <a:pos x="2" y="3"/>
                  </a:cxn>
                  <a:cxn ang="0">
                    <a:pos x="2" y="6"/>
                  </a:cxn>
                  <a:cxn ang="0">
                    <a:pos x="0" y="10"/>
                  </a:cxn>
                  <a:cxn ang="0">
                    <a:pos x="2" y="13"/>
                  </a:cxn>
                  <a:cxn ang="0">
                    <a:pos x="2" y="13"/>
                  </a:cxn>
                  <a:cxn ang="0">
                    <a:pos x="5" y="16"/>
                  </a:cxn>
                  <a:cxn ang="0">
                    <a:pos x="10" y="18"/>
                  </a:cxn>
                  <a:cxn ang="0">
                    <a:pos x="10" y="18"/>
                  </a:cxn>
                  <a:cxn ang="0">
                    <a:pos x="13" y="16"/>
                  </a:cxn>
                  <a:cxn ang="0">
                    <a:pos x="13" y="16"/>
                  </a:cxn>
                  <a:cxn ang="0">
                    <a:pos x="16" y="15"/>
                  </a:cxn>
                  <a:cxn ang="0">
                    <a:pos x="18" y="11"/>
                  </a:cxn>
                  <a:cxn ang="0">
                    <a:pos x="18" y="8"/>
                  </a:cxn>
                  <a:cxn ang="0">
                    <a:pos x="16" y="5"/>
                  </a:cxn>
                  <a:cxn ang="0">
                    <a:pos x="16" y="5"/>
                  </a:cxn>
                  <a:cxn ang="0">
                    <a:pos x="13" y="2"/>
                  </a:cxn>
                  <a:cxn ang="0">
                    <a:pos x="10" y="0"/>
                  </a:cxn>
                </a:cxnLst>
                <a:rect l="0" t="0" r="r" b="b"/>
                <a:pathLst>
                  <a:path w="18" h="18">
                    <a:moveTo>
                      <a:pt x="10" y="0"/>
                    </a:moveTo>
                    <a:lnTo>
                      <a:pt x="10" y="0"/>
                    </a:lnTo>
                    <a:lnTo>
                      <a:pt x="5" y="2"/>
                    </a:lnTo>
                    <a:lnTo>
                      <a:pt x="5" y="2"/>
                    </a:lnTo>
                    <a:lnTo>
                      <a:pt x="2" y="3"/>
                    </a:lnTo>
                    <a:lnTo>
                      <a:pt x="2" y="6"/>
                    </a:lnTo>
                    <a:lnTo>
                      <a:pt x="0" y="10"/>
                    </a:lnTo>
                    <a:lnTo>
                      <a:pt x="2" y="13"/>
                    </a:lnTo>
                    <a:lnTo>
                      <a:pt x="2" y="13"/>
                    </a:lnTo>
                    <a:lnTo>
                      <a:pt x="5" y="16"/>
                    </a:lnTo>
                    <a:lnTo>
                      <a:pt x="10" y="18"/>
                    </a:lnTo>
                    <a:lnTo>
                      <a:pt x="10" y="18"/>
                    </a:lnTo>
                    <a:lnTo>
                      <a:pt x="13" y="16"/>
                    </a:lnTo>
                    <a:lnTo>
                      <a:pt x="13" y="16"/>
                    </a:lnTo>
                    <a:lnTo>
                      <a:pt x="16" y="15"/>
                    </a:lnTo>
                    <a:lnTo>
                      <a:pt x="18" y="11"/>
                    </a:lnTo>
                    <a:lnTo>
                      <a:pt x="18" y="8"/>
                    </a:lnTo>
                    <a:lnTo>
                      <a:pt x="16" y="5"/>
                    </a:lnTo>
                    <a:lnTo>
                      <a:pt x="16" y="5"/>
                    </a:lnTo>
                    <a:lnTo>
                      <a:pt x="13" y="2"/>
                    </a:lnTo>
                    <a:lnTo>
                      <a:pt x="10" y="0"/>
                    </a:lnTo>
                    <a:close/>
                  </a:path>
                </a:pathLst>
              </a:custGeom>
              <a:solidFill>
                <a:srgbClr val="90745A"/>
              </a:solidFill>
              <a:ln w="9525">
                <a:noFill/>
                <a:round/>
              </a:ln>
            </p:spPr>
            <p:txBody>
              <a:bodyPr vert="horz" wrap="square" lIns="91440" tIns="45720" rIns="91440" bIns="45720" numCol="1" anchor="t" anchorCtr="0" compatLnSpc="1"/>
              <a:lstStyle/>
              <a:p>
                <a:endParaRPr lang="en-US"/>
              </a:p>
            </p:txBody>
          </p:sp>
          <p:sp>
            <p:nvSpPr>
              <p:cNvPr id="293" name="Freeform 3680"/>
              <p:cNvSpPr/>
              <p:nvPr/>
            </p:nvSpPr>
            <p:spPr bwMode="auto">
              <a:xfrm>
                <a:off x="4859337" y="3735387"/>
                <a:ext cx="12700" cy="14288"/>
              </a:xfrm>
              <a:custGeom>
                <a:avLst/>
                <a:gdLst/>
                <a:ahLst/>
                <a:cxnLst>
                  <a:cxn ang="0">
                    <a:pos x="10" y="0"/>
                  </a:cxn>
                  <a:cxn ang="0">
                    <a:pos x="10" y="0"/>
                  </a:cxn>
                  <a:cxn ang="0">
                    <a:pos x="5" y="2"/>
                  </a:cxn>
                  <a:cxn ang="0">
                    <a:pos x="5" y="2"/>
                  </a:cxn>
                  <a:cxn ang="0">
                    <a:pos x="2" y="3"/>
                  </a:cxn>
                  <a:cxn ang="0">
                    <a:pos x="2" y="6"/>
                  </a:cxn>
                  <a:cxn ang="0">
                    <a:pos x="0" y="10"/>
                  </a:cxn>
                  <a:cxn ang="0">
                    <a:pos x="2" y="13"/>
                  </a:cxn>
                  <a:cxn ang="0">
                    <a:pos x="2" y="13"/>
                  </a:cxn>
                  <a:cxn ang="0">
                    <a:pos x="5" y="16"/>
                  </a:cxn>
                  <a:cxn ang="0">
                    <a:pos x="10" y="18"/>
                  </a:cxn>
                  <a:cxn ang="0">
                    <a:pos x="10" y="18"/>
                  </a:cxn>
                  <a:cxn ang="0">
                    <a:pos x="13" y="16"/>
                  </a:cxn>
                  <a:cxn ang="0">
                    <a:pos x="13" y="16"/>
                  </a:cxn>
                  <a:cxn ang="0">
                    <a:pos x="16" y="15"/>
                  </a:cxn>
                  <a:cxn ang="0">
                    <a:pos x="18" y="11"/>
                  </a:cxn>
                  <a:cxn ang="0">
                    <a:pos x="18" y="8"/>
                  </a:cxn>
                  <a:cxn ang="0">
                    <a:pos x="16" y="5"/>
                  </a:cxn>
                  <a:cxn ang="0">
                    <a:pos x="16" y="5"/>
                  </a:cxn>
                  <a:cxn ang="0">
                    <a:pos x="13" y="2"/>
                  </a:cxn>
                  <a:cxn ang="0">
                    <a:pos x="10" y="0"/>
                  </a:cxn>
                </a:cxnLst>
                <a:rect l="0" t="0" r="r" b="b"/>
                <a:pathLst>
                  <a:path w="18" h="18">
                    <a:moveTo>
                      <a:pt x="10" y="0"/>
                    </a:moveTo>
                    <a:lnTo>
                      <a:pt x="10" y="0"/>
                    </a:lnTo>
                    <a:lnTo>
                      <a:pt x="5" y="2"/>
                    </a:lnTo>
                    <a:lnTo>
                      <a:pt x="5" y="2"/>
                    </a:lnTo>
                    <a:lnTo>
                      <a:pt x="2" y="3"/>
                    </a:lnTo>
                    <a:lnTo>
                      <a:pt x="2" y="6"/>
                    </a:lnTo>
                    <a:lnTo>
                      <a:pt x="0" y="10"/>
                    </a:lnTo>
                    <a:lnTo>
                      <a:pt x="2" y="13"/>
                    </a:lnTo>
                    <a:lnTo>
                      <a:pt x="2" y="13"/>
                    </a:lnTo>
                    <a:lnTo>
                      <a:pt x="5" y="16"/>
                    </a:lnTo>
                    <a:lnTo>
                      <a:pt x="10" y="18"/>
                    </a:lnTo>
                    <a:lnTo>
                      <a:pt x="10" y="18"/>
                    </a:lnTo>
                    <a:lnTo>
                      <a:pt x="13" y="16"/>
                    </a:lnTo>
                    <a:lnTo>
                      <a:pt x="13" y="16"/>
                    </a:lnTo>
                    <a:lnTo>
                      <a:pt x="16" y="15"/>
                    </a:lnTo>
                    <a:lnTo>
                      <a:pt x="18" y="11"/>
                    </a:lnTo>
                    <a:lnTo>
                      <a:pt x="18" y="8"/>
                    </a:lnTo>
                    <a:lnTo>
                      <a:pt x="16" y="5"/>
                    </a:lnTo>
                    <a:lnTo>
                      <a:pt x="16" y="5"/>
                    </a:lnTo>
                    <a:lnTo>
                      <a:pt x="13" y="2"/>
                    </a:lnTo>
                    <a:lnTo>
                      <a:pt x="10" y="0"/>
                    </a:lnTo>
                  </a:path>
                </a:pathLst>
              </a:custGeom>
              <a:noFill/>
              <a:ln w="9525">
                <a:noFill/>
                <a:round/>
              </a:ln>
            </p:spPr>
            <p:txBody>
              <a:bodyPr vert="horz" wrap="square" lIns="91440" tIns="45720" rIns="91440" bIns="45720" numCol="1" anchor="t" anchorCtr="0" compatLnSpc="1"/>
              <a:lstStyle/>
              <a:p>
                <a:endParaRPr lang="en-US"/>
              </a:p>
            </p:txBody>
          </p:sp>
          <p:sp>
            <p:nvSpPr>
              <p:cNvPr id="294" name="Freeform 3681"/>
              <p:cNvSpPr/>
              <p:nvPr/>
            </p:nvSpPr>
            <p:spPr bwMode="auto">
              <a:xfrm>
                <a:off x="4865687" y="3779837"/>
                <a:ext cx="14288" cy="12700"/>
              </a:xfrm>
              <a:custGeom>
                <a:avLst/>
                <a:gdLst/>
                <a:ahLst/>
                <a:cxnLst>
                  <a:cxn ang="0">
                    <a:pos x="8" y="0"/>
                  </a:cxn>
                  <a:cxn ang="0">
                    <a:pos x="8" y="0"/>
                  </a:cxn>
                  <a:cxn ang="0">
                    <a:pos x="5" y="2"/>
                  </a:cxn>
                  <a:cxn ang="0">
                    <a:pos x="5" y="2"/>
                  </a:cxn>
                  <a:cxn ang="0">
                    <a:pos x="1" y="4"/>
                  </a:cxn>
                  <a:cxn ang="0">
                    <a:pos x="0" y="7"/>
                  </a:cxn>
                  <a:cxn ang="0">
                    <a:pos x="0" y="10"/>
                  </a:cxn>
                  <a:cxn ang="0">
                    <a:pos x="1" y="13"/>
                  </a:cxn>
                  <a:cxn ang="0">
                    <a:pos x="1" y="13"/>
                  </a:cxn>
                  <a:cxn ang="0">
                    <a:pos x="5" y="17"/>
                  </a:cxn>
                  <a:cxn ang="0">
                    <a:pos x="8" y="17"/>
                  </a:cxn>
                  <a:cxn ang="0">
                    <a:pos x="8" y="17"/>
                  </a:cxn>
                  <a:cxn ang="0">
                    <a:pos x="13" y="17"/>
                  </a:cxn>
                  <a:cxn ang="0">
                    <a:pos x="13" y="17"/>
                  </a:cxn>
                  <a:cxn ang="0">
                    <a:pos x="16" y="13"/>
                  </a:cxn>
                  <a:cxn ang="0">
                    <a:pos x="16" y="12"/>
                  </a:cxn>
                  <a:cxn ang="0">
                    <a:pos x="18" y="8"/>
                  </a:cxn>
                  <a:cxn ang="0">
                    <a:pos x="16" y="5"/>
                  </a:cxn>
                  <a:cxn ang="0">
                    <a:pos x="16" y="5"/>
                  </a:cxn>
                  <a:cxn ang="0">
                    <a:pos x="13" y="2"/>
                  </a:cxn>
                  <a:cxn ang="0">
                    <a:pos x="8" y="0"/>
                  </a:cxn>
                </a:cxnLst>
                <a:rect l="0" t="0" r="r" b="b"/>
                <a:pathLst>
                  <a:path w="18" h="17">
                    <a:moveTo>
                      <a:pt x="8" y="0"/>
                    </a:moveTo>
                    <a:lnTo>
                      <a:pt x="8" y="0"/>
                    </a:lnTo>
                    <a:lnTo>
                      <a:pt x="5" y="2"/>
                    </a:lnTo>
                    <a:lnTo>
                      <a:pt x="5" y="2"/>
                    </a:lnTo>
                    <a:lnTo>
                      <a:pt x="1" y="4"/>
                    </a:lnTo>
                    <a:lnTo>
                      <a:pt x="0" y="7"/>
                    </a:lnTo>
                    <a:lnTo>
                      <a:pt x="0" y="10"/>
                    </a:lnTo>
                    <a:lnTo>
                      <a:pt x="1" y="13"/>
                    </a:lnTo>
                    <a:lnTo>
                      <a:pt x="1" y="13"/>
                    </a:lnTo>
                    <a:lnTo>
                      <a:pt x="5" y="17"/>
                    </a:lnTo>
                    <a:lnTo>
                      <a:pt x="8" y="17"/>
                    </a:lnTo>
                    <a:lnTo>
                      <a:pt x="8" y="17"/>
                    </a:lnTo>
                    <a:lnTo>
                      <a:pt x="13" y="17"/>
                    </a:lnTo>
                    <a:lnTo>
                      <a:pt x="13" y="17"/>
                    </a:lnTo>
                    <a:lnTo>
                      <a:pt x="16" y="13"/>
                    </a:lnTo>
                    <a:lnTo>
                      <a:pt x="16" y="12"/>
                    </a:lnTo>
                    <a:lnTo>
                      <a:pt x="18" y="8"/>
                    </a:lnTo>
                    <a:lnTo>
                      <a:pt x="16" y="5"/>
                    </a:lnTo>
                    <a:lnTo>
                      <a:pt x="16" y="5"/>
                    </a:lnTo>
                    <a:lnTo>
                      <a:pt x="13" y="2"/>
                    </a:lnTo>
                    <a:lnTo>
                      <a:pt x="8" y="0"/>
                    </a:lnTo>
                    <a:close/>
                  </a:path>
                </a:pathLst>
              </a:custGeom>
              <a:solidFill>
                <a:srgbClr val="90745A"/>
              </a:solidFill>
              <a:ln w="9525">
                <a:noFill/>
                <a:round/>
              </a:ln>
            </p:spPr>
            <p:txBody>
              <a:bodyPr vert="horz" wrap="square" lIns="91440" tIns="45720" rIns="91440" bIns="45720" numCol="1" anchor="t" anchorCtr="0" compatLnSpc="1"/>
              <a:lstStyle/>
              <a:p>
                <a:endParaRPr lang="en-US"/>
              </a:p>
            </p:txBody>
          </p:sp>
          <p:sp>
            <p:nvSpPr>
              <p:cNvPr id="295" name="Freeform 3682"/>
              <p:cNvSpPr/>
              <p:nvPr/>
            </p:nvSpPr>
            <p:spPr bwMode="auto">
              <a:xfrm>
                <a:off x="4865687" y="3779837"/>
                <a:ext cx="14288" cy="12700"/>
              </a:xfrm>
              <a:custGeom>
                <a:avLst/>
                <a:gdLst/>
                <a:ahLst/>
                <a:cxnLst>
                  <a:cxn ang="0">
                    <a:pos x="8" y="0"/>
                  </a:cxn>
                  <a:cxn ang="0">
                    <a:pos x="8" y="0"/>
                  </a:cxn>
                  <a:cxn ang="0">
                    <a:pos x="5" y="2"/>
                  </a:cxn>
                  <a:cxn ang="0">
                    <a:pos x="5" y="2"/>
                  </a:cxn>
                  <a:cxn ang="0">
                    <a:pos x="1" y="4"/>
                  </a:cxn>
                  <a:cxn ang="0">
                    <a:pos x="0" y="7"/>
                  </a:cxn>
                  <a:cxn ang="0">
                    <a:pos x="0" y="10"/>
                  </a:cxn>
                  <a:cxn ang="0">
                    <a:pos x="1" y="13"/>
                  </a:cxn>
                  <a:cxn ang="0">
                    <a:pos x="1" y="13"/>
                  </a:cxn>
                  <a:cxn ang="0">
                    <a:pos x="5" y="17"/>
                  </a:cxn>
                  <a:cxn ang="0">
                    <a:pos x="8" y="17"/>
                  </a:cxn>
                  <a:cxn ang="0">
                    <a:pos x="8" y="17"/>
                  </a:cxn>
                  <a:cxn ang="0">
                    <a:pos x="13" y="17"/>
                  </a:cxn>
                  <a:cxn ang="0">
                    <a:pos x="13" y="17"/>
                  </a:cxn>
                  <a:cxn ang="0">
                    <a:pos x="16" y="13"/>
                  </a:cxn>
                  <a:cxn ang="0">
                    <a:pos x="16" y="12"/>
                  </a:cxn>
                  <a:cxn ang="0">
                    <a:pos x="18" y="8"/>
                  </a:cxn>
                  <a:cxn ang="0">
                    <a:pos x="16" y="5"/>
                  </a:cxn>
                  <a:cxn ang="0">
                    <a:pos x="16" y="5"/>
                  </a:cxn>
                  <a:cxn ang="0">
                    <a:pos x="13" y="2"/>
                  </a:cxn>
                  <a:cxn ang="0">
                    <a:pos x="8" y="0"/>
                  </a:cxn>
                </a:cxnLst>
                <a:rect l="0" t="0" r="r" b="b"/>
                <a:pathLst>
                  <a:path w="18" h="17">
                    <a:moveTo>
                      <a:pt x="8" y="0"/>
                    </a:moveTo>
                    <a:lnTo>
                      <a:pt x="8" y="0"/>
                    </a:lnTo>
                    <a:lnTo>
                      <a:pt x="5" y="2"/>
                    </a:lnTo>
                    <a:lnTo>
                      <a:pt x="5" y="2"/>
                    </a:lnTo>
                    <a:lnTo>
                      <a:pt x="1" y="4"/>
                    </a:lnTo>
                    <a:lnTo>
                      <a:pt x="0" y="7"/>
                    </a:lnTo>
                    <a:lnTo>
                      <a:pt x="0" y="10"/>
                    </a:lnTo>
                    <a:lnTo>
                      <a:pt x="1" y="13"/>
                    </a:lnTo>
                    <a:lnTo>
                      <a:pt x="1" y="13"/>
                    </a:lnTo>
                    <a:lnTo>
                      <a:pt x="5" y="17"/>
                    </a:lnTo>
                    <a:lnTo>
                      <a:pt x="8" y="17"/>
                    </a:lnTo>
                    <a:lnTo>
                      <a:pt x="8" y="17"/>
                    </a:lnTo>
                    <a:lnTo>
                      <a:pt x="13" y="17"/>
                    </a:lnTo>
                    <a:lnTo>
                      <a:pt x="13" y="17"/>
                    </a:lnTo>
                    <a:lnTo>
                      <a:pt x="16" y="13"/>
                    </a:lnTo>
                    <a:lnTo>
                      <a:pt x="16" y="12"/>
                    </a:lnTo>
                    <a:lnTo>
                      <a:pt x="18" y="8"/>
                    </a:lnTo>
                    <a:lnTo>
                      <a:pt x="16" y="5"/>
                    </a:lnTo>
                    <a:lnTo>
                      <a:pt x="16" y="5"/>
                    </a:lnTo>
                    <a:lnTo>
                      <a:pt x="13" y="2"/>
                    </a:lnTo>
                    <a:lnTo>
                      <a:pt x="8" y="0"/>
                    </a:lnTo>
                  </a:path>
                </a:pathLst>
              </a:custGeom>
              <a:noFill/>
              <a:ln w="9525">
                <a:noFill/>
                <a:round/>
              </a:ln>
            </p:spPr>
            <p:txBody>
              <a:bodyPr vert="horz" wrap="square" lIns="91440" tIns="45720" rIns="91440" bIns="45720" numCol="1" anchor="t" anchorCtr="0" compatLnSpc="1"/>
              <a:lstStyle/>
              <a:p>
                <a:endParaRPr lang="en-US"/>
              </a:p>
            </p:txBody>
          </p:sp>
          <p:sp>
            <p:nvSpPr>
              <p:cNvPr id="296" name="Freeform 3683"/>
              <p:cNvSpPr/>
              <p:nvPr/>
            </p:nvSpPr>
            <p:spPr bwMode="auto">
              <a:xfrm>
                <a:off x="4854575" y="3797300"/>
                <a:ext cx="12700" cy="14288"/>
              </a:xfrm>
              <a:custGeom>
                <a:avLst/>
                <a:gdLst/>
                <a:ahLst/>
                <a:cxnLst>
                  <a:cxn ang="0">
                    <a:pos x="8" y="0"/>
                  </a:cxn>
                  <a:cxn ang="0">
                    <a:pos x="8" y="0"/>
                  </a:cxn>
                  <a:cxn ang="0">
                    <a:pos x="5" y="2"/>
                  </a:cxn>
                  <a:cxn ang="0">
                    <a:pos x="5" y="2"/>
                  </a:cxn>
                  <a:cxn ang="0">
                    <a:pos x="2" y="4"/>
                  </a:cxn>
                  <a:cxn ang="0">
                    <a:pos x="0" y="7"/>
                  </a:cxn>
                  <a:cxn ang="0">
                    <a:pos x="0" y="10"/>
                  </a:cxn>
                  <a:cxn ang="0">
                    <a:pos x="2" y="13"/>
                  </a:cxn>
                  <a:cxn ang="0">
                    <a:pos x="2" y="13"/>
                  </a:cxn>
                  <a:cxn ang="0">
                    <a:pos x="5" y="17"/>
                  </a:cxn>
                  <a:cxn ang="0">
                    <a:pos x="8" y="18"/>
                  </a:cxn>
                  <a:cxn ang="0">
                    <a:pos x="8" y="18"/>
                  </a:cxn>
                  <a:cxn ang="0">
                    <a:pos x="13" y="17"/>
                  </a:cxn>
                  <a:cxn ang="0">
                    <a:pos x="13" y="17"/>
                  </a:cxn>
                  <a:cxn ang="0">
                    <a:pos x="15" y="15"/>
                  </a:cxn>
                  <a:cxn ang="0">
                    <a:pos x="16" y="12"/>
                  </a:cxn>
                  <a:cxn ang="0">
                    <a:pos x="16" y="9"/>
                  </a:cxn>
                  <a:cxn ang="0">
                    <a:pos x="16" y="5"/>
                  </a:cxn>
                  <a:cxn ang="0">
                    <a:pos x="16" y="5"/>
                  </a:cxn>
                  <a:cxn ang="0">
                    <a:pos x="13" y="2"/>
                  </a:cxn>
                  <a:cxn ang="0">
                    <a:pos x="8" y="0"/>
                  </a:cxn>
                </a:cxnLst>
                <a:rect l="0" t="0" r="r" b="b"/>
                <a:pathLst>
                  <a:path w="16" h="18">
                    <a:moveTo>
                      <a:pt x="8" y="0"/>
                    </a:moveTo>
                    <a:lnTo>
                      <a:pt x="8" y="0"/>
                    </a:lnTo>
                    <a:lnTo>
                      <a:pt x="5" y="2"/>
                    </a:lnTo>
                    <a:lnTo>
                      <a:pt x="5" y="2"/>
                    </a:lnTo>
                    <a:lnTo>
                      <a:pt x="2" y="4"/>
                    </a:lnTo>
                    <a:lnTo>
                      <a:pt x="0" y="7"/>
                    </a:lnTo>
                    <a:lnTo>
                      <a:pt x="0" y="10"/>
                    </a:lnTo>
                    <a:lnTo>
                      <a:pt x="2" y="13"/>
                    </a:lnTo>
                    <a:lnTo>
                      <a:pt x="2" y="13"/>
                    </a:lnTo>
                    <a:lnTo>
                      <a:pt x="5" y="17"/>
                    </a:lnTo>
                    <a:lnTo>
                      <a:pt x="8" y="18"/>
                    </a:lnTo>
                    <a:lnTo>
                      <a:pt x="8" y="18"/>
                    </a:lnTo>
                    <a:lnTo>
                      <a:pt x="13" y="17"/>
                    </a:lnTo>
                    <a:lnTo>
                      <a:pt x="13" y="17"/>
                    </a:lnTo>
                    <a:lnTo>
                      <a:pt x="15" y="15"/>
                    </a:lnTo>
                    <a:lnTo>
                      <a:pt x="16" y="12"/>
                    </a:lnTo>
                    <a:lnTo>
                      <a:pt x="16" y="9"/>
                    </a:lnTo>
                    <a:lnTo>
                      <a:pt x="16" y="5"/>
                    </a:lnTo>
                    <a:lnTo>
                      <a:pt x="16" y="5"/>
                    </a:lnTo>
                    <a:lnTo>
                      <a:pt x="13" y="2"/>
                    </a:lnTo>
                    <a:lnTo>
                      <a:pt x="8" y="0"/>
                    </a:lnTo>
                    <a:close/>
                  </a:path>
                </a:pathLst>
              </a:custGeom>
              <a:solidFill>
                <a:srgbClr val="90745A"/>
              </a:solidFill>
              <a:ln w="9525">
                <a:noFill/>
                <a:round/>
              </a:ln>
            </p:spPr>
            <p:txBody>
              <a:bodyPr vert="horz" wrap="square" lIns="91440" tIns="45720" rIns="91440" bIns="45720" numCol="1" anchor="t" anchorCtr="0" compatLnSpc="1"/>
              <a:lstStyle/>
              <a:p>
                <a:endParaRPr lang="en-US"/>
              </a:p>
            </p:txBody>
          </p:sp>
          <p:sp>
            <p:nvSpPr>
              <p:cNvPr id="297" name="Freeform 3684"/>
              <p:cNvSpPr/>
              <p:nvPr/>
            </p:nvSpPr>
            <p:spPr bwMode="auto">
              <a:xfrm>
                <a:off x="4854575" y="3797300"/>
                <a:ext cx="12700" cy="14288"/>
              </a:xfrm>
              <a:custGeom>
                <a:avLst/>
                <a:gdLst/>
                <a:ahLst/>
                <a:cxnLst>
                  <a:cxn ang="0">
                    <a:pos x="8" y="0"/>
                  </a:cxn>
                  <a:cxn ang="0">
                    <a:pos x="8" y="0"/>
                  </a:cxn>
                  <a:cxn ang="0">
                    <a:pos x="5" y="2"/>
                  </a:cxn>
                  <a:cxn ang="0">
                    <a:pos x="5" y="2"/>
                  </a:cxn>
                  <a:cxn ang="0">
                    <a:pos x="2" y="4"/>
                  </a:cxn>
                  <a:cxn ang="0">
                    <a:pos x="0" y="7"/>
                  </a:cxn>
                  <a:cxn ang="0">
                    <a:pos x="0" y="10"/>
                  </a:cxn>
                  <a:cxn ang="0">
                    <a:pos x="2" y="13"/>
                  </a:cxn>
                  <a:cxn ang="0">
                    <a:pos x="2" y="13"/>
                  </a:cxn>
                  <a:cxn ang="0">
                    <a:pos x="5" y="17"/>
                  </a:cxn>
                  <a:cxn ang="0">
                    <a:pos x="8" y="18"/>
                  </a:cxn>
                  <a:cxn ang="0">
                    <a:pos x="8" y="18"/>
                  </a:cxn>
                  <a:cxn ang="0">
                    <a:pos x="13" y="17"/>
                  </a:cxn>
                  <a:cxn ang="0">
                    <a:pos x="13" y="17"/>
                  </a:cxn>
                  <a:cxn ang="0">
                    <a:pos x="15" y="15"/>
                  </a:cxn>
                  <a:cxn ang="0">
                    <a:pos x="16" y="12"/>
                  </a:cxn>
                  <a:cxn ang="0">
                    <a:pos x="16" y="9"/>
                  </a:cxn>
                  <a:cxn ang="0">
                    <a:pos x="16" y="5"/>
                  </a:cxn>
                  <a:cxn ang="0">
                    <a:pos x="16" y="5"/>
                  </a:cxn>
                  <a:cxn ang="0">
                    <a:pos x="13" y="2"/>
                  </a:cxn>
                  <a:cxn ang="0">
                    <a:pos x="8" y="0"/>
                  </a:cxn>
                </a:cxnLst>
                <a:rect l="0" t="0" r="r" b="b"/>
                <a:pathLst>
                  <a:path w="16" h="18">
                    <a:moveTo>
                      <a:pt x="8" y="0"/>
                    </a:moveTo>
                    <a:lnTo>
                      <a:pt x="8" y="0"/>
                    </a:lnTo>
                    <a:lnTo>
                      <a:pt x="5" y="2"/>
                    </a:lnTo>
                    <a:lnTo>
                      <a:pt x="5" y="2"/>
                    </a:lnTo>
                    <a:lnTo>
                      <a:pt x="2" y="4"/>
                    </a:lnTo>
                    <a:lnTo>
                      <a:pt x="0" y="7"/>
                    </a:lnTo>
                    <a:lnTo>
                      <a:pt x="0" y="10"/>
                    </a:lnTo>
                    <a:lnTo>
                      <a:pt x="2" y="13"/>
                    </a:lnTo>
                    <a:lnTo>
                      <a:pt x="2" y="13"/>
                    </a:lnTo>
                    <a:lnTo>
                      <a:pt x="5" y="17"/>
                    </a:lnTo>
                    <a:lnTo>
                      <a:pt x="8" y="18"/>
                    </a:lnTo>
                    <a:lnTo>
                      <a:pt x="8" y="18"/>
                    </a:lnTo>
                    <a:lnTo>
                      <a:pt x="13" y="17"/>
                    </a:lnTo>
                    <a:lnTo>
                      <a:pt x="13" y="17"/>
                    </a:lnTo>
                    <a:lnTo>
                      <a:pt x="15" y="15"/>
                    </a:lnTo>
                    <a:lnTo>
                      <a:pt x="16" y="12"/>
                    </a:lnTo>
                    <a:lnTo>
                      <a:pt x="16" y="9"/>
                    </a:lnTo>
                    <a:lnTo>
                      <a:pt x="16" y="5"/>
                    </a:lnTo>
                    <a:lnTo>
                      <a:pt x="16" y="5"/>
                    </a:lnTo>
                    <a:lnTo>
                      <a:pt x="13" y="2"/>
                    </a:lnTo>
                    <a:lnTo>
                      <a:pt x="8" y="0"/>
                    </a:lnTo>
                  </a:path>
                </a:pathLst>
              </a:custGeom>
              <a:noFill/>
              <a:ln w="9525">
                <a:noFill/>
                <a:round/>
              </a:ln>
            </p:spPr>
            <p:txBody>
              <a:bodyPr vert="horz" wrap="square" lIns="91440" tIns="45720" rIns="91440" bIns="45720" numCol="1" anchor="t" anchorCtr="0" compatLnSpc="1"/>
              <a:lstStyle/>
              <a:p>
                <a:endParaRPr lang="en-US"/>
              </a:p>
            </p:txBody>
          </p:sp>
          <p:sp>
            <p:nvSpPr>
              <p:cNvPr id="298" name="Freeform 3685"/>
              <p:cNvSpPr/>
              <p:nvPr/>
            </p:nvSpPr>
            <p:spPr bwMode="auto">
              <a:xfrm>
                <a:off x="4830762" y="3868737"/>
                <a:ext cx="19050" cy="17463"/>
              </a:xfrm>
              <a:custGeom>
                <a:avLst/>
                <a:gdLst/>
                <a:ahLst/>
                <a:cxnLst>
                  <a:cxn ang="0">
                    <a:pos x="13" y="0"/>
                  </a:cxn>
                  <a:cxn ang="0">
                    <a:pos x="13" y="0"/>
                  </a:cxn>
                  <a:cxn ang="0">
                    <a:pos x="8" y="0"/>
                  </a:cxn>
                  <a:cxn ang="0">
                    <a:pos x="5" y="3"/>
                  </a:cxn>
                  <a:cxn ang="0">
                    <a:pos x="2" y="7"/>
                  </a:cxn>
                  <a:cxn ang="0">
                    <a:pos x="0" y="11"/>
                  </a:cxn>
                  <a:cxn ang="0">
                    <a:pos x="0" y="11"/>
                  </a:cxn>
                  <a:cxn ang="0">
                    <a:pos x="2" y="15"/>
                  </a:cxn>
                  <a:cxn ang="0">
                    <a:pos x="4" y="20"/>
                  </a:cxn>
                  <a:cxn ang="0">
                    <a:pos x="7" y="23"/>
                  </a:cxn>
                  <a:cxn ang="0">
                    <a:pos x="12" y="23"/>
                  </a:cxn>
                  <a:cxn ang="0">
                    <a:pos x="12" y="23"/>
                  </a:cxn>
                  <a:cxn ang="0">
                    <a:pos x="13" y="23"/>
                  </a:cxn>
                  <a:cxn ang="0">
                    <a:pos x="13" y="23"/>
                  </a:cxn>
                  <a:cxn ang="0">
                    <a:pos x="17" y="23"/>
                  </a:cxn>
                  <a:cxn ang="0">
                    <a:pos x="20" y="21"/>
                  </a:cxn>
                  <a:cxn ang="0">
                    <a:pos x="23" y="16"/>
                  </a:cxn>
                  <a:cxn ang="0">
                    <a:pos x="25" y="13"/>
                  </a:cxn>
                  <a:cxn ang="0">
                    <a:pos x="25" y="13"/>
                  </a:cxn>
                  <a:cxn ang="0">
                    <a:pos x="25" y="8"/>
                  </a:cxn>
                  <a:cxn ang="0">
                    <a:pos x="21" y="3"/>
                  </a:cxn>
                  <a:cxn ang="0">
                    <a:pos x="18" y="2"/>
                  </a:cxn>
                  <a:cxn ang="0">
                    <a:pos x="13" y="0"/>
                  </a:cxn>
                  <a:cxn ang="0">
                    <a:pos x="13" y="0"/>
                  </a:cxn>
                  <a:cxn ang="0">
                    <a:pos x="13" y="0"/>
                  </a:cxn>
                </a:cxnLst>
                <a:rect l="0" t="0" r="r" b="b"/>
                <a:pathLst>
                  <a:path w="25" h="23">
                    <a:moveTo>
                      <a:pt x="13" y="0"/>
                    </a:moveTo>
                    <a:lnTo>
                      <a:pt x="13" y="0"/>
                    </a:lnTo>
                    <a:lnTo>
                      <a:pt x="8" y="0"/>
                    </a:lnTo>
                    <a:lnTo>
                      <a:pt x="5" y="3"/>
                    </a:lnTo>
                    <a:lnTo>
                      <a:pt x="2" y="7"/>
                    </a:lnTo>
                    <a:lnTo>
                      <a:pt x="0" y="11"/>
                    </a:lnTo>
                    <a:lnTo>
                      <a:pt x="0" y="11"/>
                    </a:lnTo>
                    <a:lnTo>
                      <a:pt x="2" y="15"/>
                    </a:lnTo>
                    <a:lnTo>
                      <a:pt x="4" y="20"/>
                    </a:lnTo>
                    <a:lnTo>
                      <a:pt x="7" y="23"/>
                    </a:lnTo>
                    <a:lnTo>
                      <a:pt x="12" y="23"/>
                    </a:lnTo>
                    <a:lnTo>
                      <a:pt x="12" y="23"/>
                    </a:lnTo>
                    <a:lnTo>
                      <a:pt x="13" y="23"/>
                    </a:lnTo>
                    <a:lnTo>
                      <a:pt x="13" y="23"/>
                    </a:lnTo>
                    <a:lnTo>
                      <a:pt x="17" y="23"/>
                    </a:lnTo>
                    <a:lnTo>
                      <a:pt x="20" y="21"/>
                    </a:lnTo>
                    <a:lnTo>
                      <a:pt x="23" y="16"/>
                    </a:lnTo>
                    <a:lnTo>
                      <a:pt x="25" y="13"/>
                    </a:lnTo>
                    <a:lnTo>
                      <a:pt x="25" y="13"/>
                    </a:lnTo>
                    <a:lnTo>
                      <a:pt x="25" y="8"/>
                    </a:lnTo>
                    <a:lnTo>
                      <a:pt x="21" y="3"/>
                    </a:lnTo>
                    <a:lnTo>
                      <a:pt x="18" y="2"/>
                    </a:lnTo>
                    <a:lnTo>
                      <a:pt x="13" y="0"/>
                    </a:lnTo>
                    <a:lnTo>
                      <a:pt x="13" y="0"/>
                    </a:lnTo>
                    <a:lnTo>
                      <a:pt x="13" y="0"/>
                    </a:lnTo>
                    <a:close/>
                  </a:path>
                </a:pathLst>
              </a:custGeom>
              <a:solidFill>
                <a:srgbClr val="90745A"/>
              </a:solidFill>
              <a:ln w="9525">
                <a:noFill/>
                <a:round/>
              </a:ln>
            </p:spPr>
            <p:txBody>
              <a:bodyPr vert="horz" wrap="square" lIns="91440" tIns="45720" rIns="91440" bIns="45720" numCol="1" anchor="t" anchorCtr="0" compatLnSpc="1"/>
              <a:lstStyle/>
              <a:p>
                <a:endParaRPr lang="en-US"/>
              </a:p>
            </p:txBody>
          </p:sp>
          <p:sp>
            <p:nvSpPr>
              <p:cNvPr id="299" name="Freeform 3686"/>
              <p:cNvSpPr/>
              <p:nvPr/>
            </p:nvSpPr>
            <p:spPr bwMode="auto">
              <a:xfrm>
                <a:off x="4830762" y="3868737"/>
                <a:ext cx="19050" cy="17463"/>
              </a:xfrm>
              <a:custGeom>
                <a:avLst/>
                <a:gdLst/>
                <a:ahLst/>
                <a:cxnLst>
                  <a:cxn ang="0">
                    <a:pos x="13" y="0"/>
                  </a:cxn>
                  <a:cxn ang="0">
                    <a:pos x="13" y="0"/>
                  </a:cxn>
                  <a:cxn ang="0">
                    <a:pos x="8" y="0"/>
                  </a:cxn>
                  <a:cxn ang="0">
                    <a:pos x="5" y="3"/>
                  </a:cxn>
                  <a:cxn ang="0">
                    <a:pos x="2" y="7"/>
                  </a:cxn>
                  <a:cxn ang="0">
                    <a:pos x="0" y="11"/>
                  </a:cxn>
                  <a:cxn ang="0">
                    <a:pos x="0" y="11"/>
                  </a:cxn>
                  <a:cxn ang="0">
                    <a:pos x="2" y="15"/>
                  </a:cxn>
                  <a:cxn ang="0">
                    <a:pos x="4" y="20"/>
                  </a:cxn>
                  <a:cxn ang="0">
                    <a:pos x="7" y="23"/>
                  </a:cxn>
                  <a:cxn ang="0">
                    <a:pos x="12" y="23"/>
                  </a:cxn>
                  <a:cxn ang="0">
                    <a:pos x="12" y="23"/>
                  </a:cxn>
                  <a:cxn ang="0">
                    <a:pos x="13" y="23"/>
                  </a:cxn>
                  <a:cxn ang="0">
                    <a:pos x="13" y="23"/>
                  </a:cxn>
                  <a:cxn ang="0">
                    <a:pos x="17" y="23"/>
                  </a:cxn>
                  <a:cxn ang="0">
                    <a:pos x="20" y="21"/>
                  </a:cxn>
                  <a:cxn ang="0">
                    <a:pos x="23" y="16"/>
                  </a:cxn>
                  <a:cxn ang="0">
                    <a:pos x="25" y="13"/>
                  </a:cxn>
                  <a:cxn ang="0">
                    <a:pos x="25" y="13"/>
                  </a:cxn>
                  <a:cxn ang="0">
                    <a:pos x="25" y="8"/>
                  </a:cxn>
                  <a:cxn ang="0">
                    <a:pos x="21" y="3"/>
                  </a:cxn>
                  <a:cxn ang="0">
                    <a:pos x="18" y="2"/>
                  </a:cxn>
                  <a:cxn ang="0">
                    <a:pos x="13" y="0"/>
                  </a:cxn>
                  <a:cxn ang="0">
                    <a:pos x="13" y="0"/>
                  </a:cxn>
                  <a:cxn ang="0">
                    <a:pos x="13" y="0"/>
                  </a:cxn>
                </a:cxnLst>
                <a:rect l="0" t="0" r="r" b="b"/>
                <a:pathLst>
                  <a:path w="25" h="23">
                    <a:moveTo>
                      <a:pt x="13" y="0"/>
                    </a:moveTo>
                    <a:lnTo>
                      <a:pt x="13" y="0"/>
                    </a:lnTo>
                    <a:lnTo>
                      <a:pt x="8" y="0"/>
                    </a:lnTo>
                    <a:lnTo>
                      <a:pt x="5" y="3"/>
                    </a:lnTo>
                    <a:lnTo>
                      <a:pt x="2" y="7"/>
                    </a:lnTo>
                    <a:lnTo>
                      <a:pt x="0" y="11"/>
                    </a:lnTo>
                    <a:lnTo>
                      <a:pt x="0" y="11"/>
                    </a:lnTo>
                    <a:lnTo>
                      <a:pt x="2" y="15"/>
                    </a:lnTo>
                    <a:lnTo>
                      <a:pt x="4" y="20"/>
                    </a:lnTo>
                    <a:lnTo>
                      <a:pt x="7" y="23"/>
                    </a:lnTo>
                    <a:lnTo>
                      <a:pt x="12" y="23"/>
                    </a:lnTo>
                    <a:lnTo>
                      <a:pt x="12" y="23"/>
                    </a:lnTo>
                    <a:lnTo>
                      <a:pt x="13" y="23"/>
                    </a:lnTo>
                    <a:lnTo>
                      <a:pt x="13" y="23"/>
                    </a:lnTo>
                    <a:lnTo>
                      <a:pt x="17" y="23"/>
                    </a:lnTo>
                    <a:lnTo>
                      <a:pt x="20" y="21"/>
                    </a:lnTo>
                    <a:lnTo>
                      <a:pt x="23" y="16"/>
                    </a:lnTo>
                    <a:lnTo>
                      <a:pt x="25" y="13"/>
                    </a:lnTo>
                    <a:lnTo>
                      <a:pt x="25" y="13"/>
                    </a:lnTo>
                    <a:lnTo>
                      <a:pt x="25" y="8"/>
                    </a:lnTo>
                    <a:lnTo>
                      <a:pt x="21" y="3"/>
                    </a:lnTo>
                    <a:lnTo>
                      <a:pt x="18" y="2"/>
                    </a:lnTo>
                    <a:lnTo>
                      <a:pt x="13" y="0"/>
                    </a:lnTo>
                    <a:lnTo>
                      <a:pt x="13" y="0"/>
                    </a:lnTo>
                    <a:lnTo>
                      <a:pt x="13" y="0"/>
                    </a:lnTo>
                  </a:path>
                </a:pathLst>
              </a:custGeom>
              <a:noFill/>
              <a:ln w="9525">
                <a:noFill/>
                <a:round/>
              </a:ln>
            </p:spPr>
            <p:txBody>
              <a:bodyPr vert="horz" wrap="square" lIns="91440" tIns="45720" rIns="91440" bIns="45720" numCol="1" anchor="t" anchorCtr="0" compatLnSpc="1"/>
              <a:lstStyle/>
              <a:p>
                <a:endParaRPr lang="en-US"/>
              </a:p>
            </p:txBody>
          </p:sp>
          <p:sp>
            <p:nvSpPr>
              <p:cNvPr id="300" name="Freeform 3687"/>
              <p:cNvSpPr/>
              <p:nvPr/>
            </p:nvSpPr>
            <p:spPr bwMode="auto">
              <a:xfrm>
                <a:off x="4784725" y="3910012"/>
                <a:ext cx="19050" cy="20638"/>
              </a:xfrm>
              <a:custGeom>
                <a:avLst/>
                <a:gdLst/>
                <a:ahLst/>
                <a:cxnLst>
                  <a:cxn ang="0">
                    <a:pos x="12" y="0"/>
                  </a:cxn>
                  <a:cxn ang="0">
                    <a:pos x="12" y="0"/>
                  </a:cxn>
                  <a:cxn ang="0">
                    <a:pos x="7" y="0"/>
                  </a:cxn>
                  <a:cxn ang="0">
                    <a:pos x="3" y="3"/>
                  </a:cxn>
                  <a:cxn ang="0">
                    <a:pos x="0" y="6"/>
                  </a:cxn>
                  <a:cxn ang="0">
                    <a:pos x="0" y="11"/>
                  </a:cxn>
                  <a:cxn ang="0">
                    <a:pos x="0" y="11"/>
                  </a:cxn>
                  <a:cxn ang="0">
                    <a:pos x="0" y="14"/>
                  </a:cxn>
                  <a:cxn ang="0">
                    <a:pos x="2" y="19"/>
                  </a:cxn>
                  <a:cxn ang="0">
                    <a:pos x="5" y="23"/>
                  </a:cxn>
                  <a:cxn ang="0">
                    <a:pos x="10" y="24"/>
                  </a:cxn>
                  <a:cxn ang="0">
                    <a:pos x="10" y="24"/>
                  </a:cxn>
                  <a:cxn ang="0">
                    <a:pos x="12" y="24"/>
                  </a:cxn>
                  <a:cxn ang="0">
                    <a:pos x="12" y="24"/>
                  </a:cxn>
                  <a:cxn ang="0">
                    <a:pos x="17" y="23"/>
                  </a:cxn>
                  <a:cxn ang="0">
                    <a:pos x="20" y="21"/>
                  </a:cxn>
                  <a:cxn ang="0">
                    <a:pos x="21" y="18"/>
                  </a:cxn>
                  <a:cxn ang="0">
                    <a:pos x="23" y="13"/>
                  </a:cxn>
                  <a:cxn ang="0">
                    <a:pos x="23" y="13"/>
                  </a:cxn>
                  <a:cxn ang="0">
                    <a:pos x="23" y="8"/>
                  </a:cxn>
                  <a:cxn ang="0">
                    <a:pos x="20" y="5"/>
                  </a:cxn>
                  <a:cxn ang="0">
                    <a:pos x="17" y="1"/>
                  </a:cxn>
                  <a:cxn ang="0">
                    <a:pos x="13" y="0"/>
                  </a:cxn>
                  <a:cxn ang="0">
                    <a:pos x="13" y="0"/>
                  </a:cxn>
                  <a:cxn ang="0">
                    <a:pos x="12" y="0"/>
                  </a:cxn>
                </a:cxnLst>
                <a:rect l="0" t="0" r="r" b="b"/>
                <a:pathLst>
                  <a:path w="23" h="24">
                    <a:moveTo>
                      <a:pt x="12" y="0"/>
                    </a:moveTo>
                    <a:lnTo>
                      <a:pt x="12" y="0"/>
                    </a:lnTo>
                    <a:lnTo>
                      <a:pt x="7" y="0"/>
                    </a:lnTo>
                    <a:lnTo>
                      <a:pt x="3" y="3"/>
                    </a:lnTo>
                    <a:lnTo>
                      <a:pt x="0" y="6"/>
                    </a:lnTo>
                    <a:lnTo>
                      <a:pt x="0" y="11"/>
                    </a:lnTo>
                    <a:lnTo>
                      <a:pt x="0" y="11"/>
                    </a:lnTo>
                    <a:lnTo>
                      <a:pt x="0" y="14"/>
                    </a:lnTo>
                    <a:lnTo>
                      <a:pt x="2" y="19"/>
                    </a:lnTo>
                    <a:lnTo>
                      <a:pt x="5" y="23"/>
                    </a:lnTo>
                    <a:lnTo>
                      <a:pt x="10" y="24"/>
                    </a:lnTo>
                    <a:lnTo>
                      <a:pt x="10" y="24"/>
                    </a:lnTo>
                    <a:lnTo>
                      <a:pt x="12" y="24"/>
                    </a:lnTo>
                    <a:lnTo>
                      <a:pt x="12" y="24"/>
                    </a:lnTo>
                    <a:lnTo>
                      <a:pt x="17" y="23"/>
                    </a:lnTo>
                    <a:lnTo>
                      <a:pt x="20" y="21"/>
                    </a:lnTo>
                    <a:lnTo>
                      <a:pt x="21" y="18"/>
                    </a:lnTo>
                    <a:lnTo>
                      <a:pt x="23" y="13"/>
                    </a:lnTo>
                    <a:lnTo>
                      <a:pt x="23" y="13"/>
                    </a:lnTo>
                    <a:lnTo>
                      <a:pt x="23" y="8"/>
                    </a:lnTo>
                    <a:lnTo>
                      <a:pt x="20" y="5"/>
                    </a:lnTo>
                    <a:lnTo>
                      <a:pt x="17" y="1"/>
                    </a:lnTo>
                    <a:lnTo>
                      <a:pt x="13" y="0"/>
                    </a:lnTo>
                    <a:lnTo>
                      <a:pt x="13" y="0"/>
                    </a:lnTo>
                    <a:lnTo>
                      <a:pt x="12" y="0"/>
                    </a:lnTo>
                    <a:close/>
                  </a:path>
                </a:pathLst>
              </a:custGeom>
              <a:solidFill>
                <a:srgbClr val="90745A"/>
              </a:solidFill>
              <a:ln w="9525">
                <a:noFill/>
                <a:round/>
              </a:ln>
            </p:spPr>
            <p:txBody>
              <a:bodyPr vert="horz" wrap="square" lIns="91440" tIns="45720" rIns="91440" bIns="45720" numCol="1" anchor="t" anchorCtr="0" compatLnSpc="1"/>
              <a:lstStyle/>
              <a:p>
                <a:endParaRPr lang="en-US"/>
              </a:p>
            </p:txBody>
          </p:sp>
          <p:sp>
            <p:nvSpPr>
              <p:cNvPr id="301" name="Freeform 3688"/>
              <p:cNvSpPr/>
              <p:nvPr/>
            </p:nvSpPr>
            <p:spPr bwMode="auto">
              <a:xfrm>
                <a:off x="4784725" y="3910012"/>
                <a:ext cx="19050" cy="20638"/>
              </a:xfrm>
              <a:custGeom>
                <a:avLst/>
                <a:gdLst/>
                <a:ahLst/>
                <a:cxnLst>
                  <a:cxn ang="0">
                    <a:pos x="12" y="0"/>
                  </a:cxn>
                  <a:cxn ang="0">
                    <a:pos x="12" y="0"/>
                  </a:cxn>
                  <a:cxn ang="0">
                    <a:pos x="7" y="0"/>
                  </a:cxn>
                  <a:cxn ang="0">
                    <a:pos x="3" y="3"/>
                  </a:cxn>
                  <a:cxn ang="0">
                    <a:pos x="0" y="6"/>
                  </a:cxn>
                  <a:cxn ang="0">
                    <a:pos x="0" y="11"/>
                  </a:cxn>
                  <a:cxn ang="0">
                    <a:pos x="0" y="11"/>
                  </a:cxn>
                  <a:cxn ang="0">
                    <a:pos x="0" y="14"/>
                  </a:cxn>
                  <a:cxn ang="0">
                    <a:pos x="2" y="19"/>
                  </a:cxn>
                  <a:cxn ang="0">
                    <a:pos x="5" y="23"/>
                  </a:cxn>
                  <a:cxn ang="0">
                    <a:pos x="10" y="24"/>
                  </a:cxn>
                  <a:cxn ang="0">
                    <a:pos x="10" y="24"/>
                  </a:cxn>
                  <a:cxn ang="0">
                    <a:pos x="12" y="24"/>
                  </a:cxn>
                  <a:cxn ang="0">
                    <a:pos x="12" y="24"/>
                  </a:cxn>
                  <a:cxn ang="0">
                    <a:pos x="17" y="23"/>
                  </a:cxn>
                  <a:cxn ang="0">
                    <a:pos x="20" y="21"/>
                  </a:cxn>
                  <a:cxn ang="0">
                    <a:pos x="21" y="18"/>
                  </a:cxn>
                  <a:cxn ang="0">
                    <a:pos x="23" y="13"/>
                  </a:cxn>
                  <a:cxn ang="0">
                    <a:pos x="23" y="13"/>
                  </a:cxn>
                  <a:cxn ang="0">
                    <a:pos x="23" y="8"/>
                  </a:cxn>
                  <a:cxn ang="0">
                    <a:pos x="20" y="5"/>
                  </a:cxn>
                  <a:cxn ang="0">
                    <a:pos x="17" y="1"/>
                  </a:cxn>
                  <a:cxn ang="0">
                    <a:pos x="13" y="0"/>
                  </a:cxn>
                  <a:cxn ang="0">
                    <a:pos x="13" y="0"/>
                  </a:cxn>
                  <a:cxn ang="0">
                    <a:pos x="12" y="0"/>
                  </a:cxn>
                </a:cxnLst>
                <a:rect l="0" t="0" r="r" b="b"/>
                <a:pathLst>
                  <a:path w="23" h="24">
                    <a:moveTo>
                      <a:pt x="12" y="0"/>
                    </a:moveTo>
                    <a:lnTo>
                      <a:pt x="12" y="0"/>
                    </a:lnTo>
                    <a:lnTo>
                      <a:pt x="7" y="0"/>
                    </a:lnTo>
                    <a:lnTo>
                      <a:pt x="3" y="3"/>
                    </a:lnTo>
                    <a:lnTo>
                      <a:pt x="0" y="6"/>
                    </a:lnTo>
                    <a:lnTo>
                      <a:pt x="0" y="11"/>
                    </a:lnTo>
                    <a:lnTo>
                      <a:pt x="0" y="11"/>
                    </a:lnTo>
                    <a:lnTo>
                      <a:pt x="0" y="14"/>
                    </a:lnTo>
                    <a:lnTo>
                      <a:pt x="2" y="19"/>
                    </a:lnTo>
                    <a:lnTo>
                      <a:pt x="5" y="23"/>
                    </a:lnTo>
                    <a:lnTo>
                      <a:pt x="10" y="24"/>
                    </a:lnTo>
                    <a:lnTo>
                      <a:pt x="10" y="24"/>
                    </a:lnTo>
                    <a:lnTo>
                      <a:pt x="12" y="24"/>
                    </a:lnTo>
                    <a:lnTo>
                      <a:pt x="12" y="24"/>
                    </a:lnTo>
                    <a:lnTo>
                      <a:pt x="17" y="23"/>
                    </a:lnTo>
                    <a:lnTo>
                      <a:pt x="20" y="21"/>
                    </a:lnTo>
                    <a:lnTo>
                      <a:pt x="21" y="18"/>
                    </a:lnTo>
                    <a:lnTo>
                      <a:pt x="23" y="13"/>
                    </a:lnTo>
                    <a:lnTo>
                      <a:pt x="23" y="13"/>
                    </a:lnTo>
                    <a:lnTo>
                      <a:pt x="23" y="8"/>
                    </a:lnTo>
                    <a:lnTo>
                      <a:pt x="20" y="5"/>
                    </a:lnTo>
                    <a:lnTo>
                      <a:pt x="17" y="1"/>
                    </a:lnTo>
                    <a:lnTo>
                      <a:pt x="13" y="0"/>
                    </a:lnTo>
                    <a:lnTo>
                      <a:pt x="13" y="0"/>
                    </a:lnTo>
                    <a:lnTo>
                      <a:pt x="12" y="0"/>
                    </a:lnTo>
                  </a:path>
                </a:pathLst>
              </a:custGeom>
              <a:noFill/>
              <a:ln w="9525">
                <a:noFill/>
                <a:round/>
              </a:ln>
            </p:spPr>
            <p:txBody>
              <a:bodyPr vert="horz" wrap="square" lIns="91440" tIns="45720" rIns="91440" bIns="45720" numCol="1" anchor="t" anchorCtr="0" compatLnSpc="1"/>
              <a:lstStyle/>
              <a:p>
                <a:endParaRPr lang="en-US"/>
              </a:p>
            </p:txBody>
          </p:sp>
          <p:sp>
            <p:nvSpPr>
              <p:cNvPr id="302" name="Freeform 3689"/>
              <p:cNvSpPr/>
              <p:nvPr/>
            </p:nvSpPr>
            <p:spPr bwMode="auto">
              <a:xfrm>
                <a:off x="4841875" y="3848100"/>
                <a:ext cx="12700" cy="12700"/>
              </a:xfrm>
              <a:custGeom>
                <a:avLst/>
                <a:gdLst/>
                <a:ahLst/>
                <a:cxnLst>
                  <a:cxn ang="0">
                    <a:pos x="8" y="0"/>
                  </a:cxn>
                  <a:cxn ang="0">
                    <a:pos x="8" y="0"/>
                  </a:cxn>
                  <a:cxn ang="0">
                    <a:pos x="5" y="0"/>
                  </a:cxn>
                  <a:cxn ang="0">
                    <a:pos x="3" y="1"/>
                  </a:cxn>
                  <a:cxn ang="0">
                    <a:pos x="0" y="4"/>
                  </a:cxn>
                  <a:cxn ang="0">
                    <a:pos x="0" y="8"/>
                  </a:cxn>
                  <a:cxn ang="0">
                    <a:pos x="0" y="8"/>
                  </a:cxn>
                  <a:cxn ang="0">
                    <a:pos x="0" y="11"/>
                  </a:cxn>
                  <a:cxn ang="0">
                    <a:pos x="2" y="13"/>
                  </a:cxn>
                  <a:cxn ang="0">
                    <a:pos x="5" y="16"/>
                  </a:cxn>
                  <a:cxn ang="0">
                    <a:pos x="8" y="16"/>
                  </a:cxn>
                  <a:cxn ang="0">
                    <a:pos x="8" y="16"/>
                  </a:cxn>
                  <a:cxn ang="0">
                    <a:pos x="8" y="16"/>
                  </a:cxn>
                  <a:cxn ang="0">
                    <a:pos x="8" y="16"/>
                  </a:cxn>
                  <a:cxn ang="0">
                    <a:pos x="11" y="16"/>
                  </a:cxn>
                  <a:cxn ang="0">
                    <a:pos x="15" y="14"/>
                  </a:cxn>
                  <a:cxn ang="0">
                    <a:pos x="16" y="11"/>
                  </a:cxn>
                  <a:cxn ang="0">
                    <a:pos x="16" y="8"/>
                  </a:cxn>
                  <a:cxn ang="0">
                    <a:pos x="16" y="8"/>
                  </a:cxn>
                  <a:cxn ang="0">
                    <a:pos x="16" y="4"/>
                  </a:cxn>
                  <a:cxn ang="0">
                    <a:pos x="15" y="3"/>
                  </a:cxn>
                  <a:cxn ang="0">
                    <a:pos x="13" y="0"/>
                  </a:cxn>
                  <a:cxn ang="0">
                    <a:pos x="10" y="0"/>
                  </a:cxn>
                  <a:cxn ang="0">
                    <a:pos x="10" y="0"/>
                  </a:cxn>
                  <a:cxn ang="0">
                    <a:pos x="8" y="0"/>
                  </a:cxn>
                </a:cxnLst>
                <a:rect l="0" t="0" r="r" b="b"/>
                <a:pathLst>
                  <a:path w="16" h="16">
                    <a:moveTo>
                      <a:pt x="8" y="0"/>
                    </a:moveTo>
                    <a:lnTo>
                      <a:pt x="8" y="0"/>
                    </a:lnTo>
                    <a:lnTo>
                      <a:pt x="5" y="0"/>
                    </a:lnTo>
                    <a:lnTo>
                      <a:pt x="3" y="1"/>
                    </a:lnTo>
                    <a:lnTo>
                      <a:pt x="0" y="4"/>
                    </a:lnTo>
                    <a:lnTo>
                      <a:pt x="0" y="8"/>
                    </a:lnTo>
                    <a:lnTo>
                      <a:pt x="0" y="8"/>
                    </a:lnTo>
                    <a:lnTo>
                      <a:pt x="0" y="11"/>
                    </a:lnTo>
                    <a:lnTo>
                      <a:pt x="2" y="13"/>
                    </a:lnTo>
                    <a:lnTo>
                      <a:pt x="5" y="16"/>
                    </a:lnTo>
                    <a:lnTo>
                      <a:pt x="8" y="16"/>
                    </a:lnTo>
                    <a:lnTo>
                      <a:pt x="8" y="16"/>
                    </a:lnTo>
                    <a:lnTo>
                      <a:pt x="8" y="16"/>
                    </a:lnTo>
                    <a:lnTo>
                      <a:pt x="8" y="16"/>
                    </a:lnTo>
                    <a:lnTo>
                      <a:pt x="11" y="16"/>
                    </a:lnTo>
                    <a:lnTo>
                      <a:pt x="15" y="14"/>
                    </a:lnTo>
                    <a:lnTo>
                      <a:pt x="16" y="11"/>
                    </a:lnTo>
                    <a:lnTo>
                      <a:pt x="16" y="8"/>
                    </a:lnTo>
                    <a:lnTo>
                      <a:pt x="16" y="8"/>
                    </a:lnTo>
                    <a:lnTo>
                      <a:pt x="16" y="4"/>
                    </a:lnTo>
                    <a:lnTo>
                      <a:pt x="15" y="3"/>
                    </a:lnTo>
                    <a:lnTo>
                      <a:pt x="13" y="0"/>
                    </a:lnTo>
                    <a:lnTo>
                      <a:pt x="10" y="0"/>
                    </a:lnTo>
                    <a:lnTo>
                      <a:pt x="10" y="0"/>
                    </a:lnTo>
                    <a:lnTo>
                      <a:pt x="8" y="0"/>
                    </a:lnTo>
                    <a:close/>
                  </a:path>
                </a:pathLst>
              </a:custGeom>
              <a:solidFill>
                <a:srgbClr val="90745A"/>
              </a:solidFill>
              <a:ln w="9525">
                <a:noFill/>
                <a:round/>
              </a:ln>
            </p:spPr>
            <p:txBody>
              <a:bodyPr vert="horz" wrap="square" lIns="91440" tIns="45720" rIns="91440" bIns="45720" numCol="1" anchor="t" anchorCtr="0" compatLnSpc="1"/>
              <a:lstStyle/>
              <a:p>
                <a:endParaRPr lang="en-US"/>
              </a:p>
            </p:txBody>
          </p:sp>
          <p:sp>
            <p:nvSpPr>
              <p:cNvPr id="303" name="Freeform 3690"/>
              <p:cNvSpPr/>
              <p:nvPr/>
            </p:nvSpPr>
            <p:spPr bwMode="auto">
              <a:xfrm>
                <a:off x="4841875" y="3848100"/>
                <a:ext cx="12700" cy="12700"/>
              </a:xfrm>
              <a:custGeom>
                <a:avLst/>
                <a:gdLst/>
                <a:ahLst/>
                <a:cxnLst>
                  <a:cxn ang="0">
                    <a:pos x="8" y="0"/>
                  </a:cxn>
                  <a:cxn ang="0">
                    <a:pos x="8" y="0"/>
                  </a:cxn>
                  <a:cxn ang="0">
                    <a:pos x="5" y="0"/>
                  </a:cxn>
                  <a:cxn ang="0">
                    <a:pos x="3" y="1"/>
                  </a:cxn>
                  <a:cxn ang="0">
                    <a:pos x="0" y="4"/>
                  </a:cxn>
                  <a:cxn ang="0">
                    <a:pos x="0" y="8"/>
                  </a:cxn>
                  <a:cxn ang="0">
                    <a:pos x="0" y="8"/>
                  </a:cxn>
                  <a:cxn ang="0">
                    <a:pos x="0" y="11"/>
                  </a:cxn>
                  <a:cxn ang="0">
                    <a:pos x="2" y="13"/>
                  </a:cxn>
                  <a:cxn ang="0">
                    <a:pos x="5" y="16"/>
                  </a:cxn>
                  <a:cxn ang="0">
                    <a:pos x="8" y="16"/>
                  </a:cxn>
                  <a:cxn ang="0">
                    <a:pos x="8" y="16"/>
                  </a:cxn>
                  <a:cxn ang="0">
                    <a:pos x="8" y="16"/>
                  </a:cxn>
                  <a:cxn ang="0">
                    <a:pos x="8" y="16"/>
                  </a:cxn>
                  <a:cxn ang="0">
                    <a:pos x="11" y="16"/>
                  </a:cxn>
                  <a:cxn ang="0">
                    <a:pos x="15" y="14"/>
                  </a:cxn>
                  <a:cxn ang="0">
                    <a:pos x="16" y="11"/>
                  </a:cxn>
                  <a:cxn ang="0">
                    <a:pos x="16" y="8"/>
                  </a:cxn>
                  <a:cxn ang="0">
                    <a:pos x="16" y="8"/>
                  </a:cxn>
                  <a:cxn ang="0">
                    <a:pos x="16" y="4"/>
                  </a:cxn>
                  <a:cxn ang="0">
                    <a:pos x="15" y="3"/>
                  </a:cxn>
                  <a:cxn ang="0">
                    <a:pos x="13" y="0"/>
                  </a:cxn>
                  <a:cxn ang="0">
                    <a:pos x="10" y="0"/>
                  </a:cxn>
                  <a:cxn ang="0">
                    <a:pos x="10" y="0"/>
                  </a:cxn>
                  <a:cxn ang="0">
                    <a:pos x="8" y="0"/>
                  </a:cxn>
                </a:cxnLst>
                <a:rect l="0" t="0" r="r" b="b"/>
                <a:pathLst>
                  <a:path w="16" h="16">
                    <a:moveTo>
                      <a:pt x="8" y="0"/>
                    </a:moveTo>
                    <a:lnTo>
                      <a:pt x="8" y="0"/>
                    </a:lnTo>
                    <a:lnTo>
                      <a:pt x="5" y="0"/>
                    </a:lnTo>
                    <a:lnTo>
                      <a:pt x="3" y="1"/>
                    </a:lnTo>
                    <a:lnTo>
                      <a:pt x="0" y="4"/>
                    </a:lnTo>
                    <a:lnTo>
                      <a:pt x="0" y="8"/>
                    </a:lnTo>
                    <a:lnTo>
                      <a:pt x="0" y="8"/>
                    </a:lnTo>
                    <a:lnTo>
                      <a:pt x="0" y="11"/>
                    </a:lnTo>
                    <a:lnTo>
                      <a:pt x="2" y="13"/>
                    </a:lnTo>
                    <a:lnTo>
                      <a:pt x="5" y="16"/>
                    </a:lnTo>
                    <a:lnTo>
                      <a:pt x="8" y="16"/>
                    </a:lnTo>
                    <a:lnTo>
                      <a:pt x="8" y="16"/>
                    </a:lnTo>
                    <a:lnTo>
                      <a:pt x="8" y="16"/>
                    </a:lnTo>
                    <a:lnTo>
                      <a:pt x="8" y="16"/>
                    </a:lnTo>
                    <a:lnTo>
                      <a:pt x="11" y="16"/>
                    </a:lnTo>
                    <a:lnTo>
                      <a:pt x="15" y="14"/>
                    </a:lnTo>
                    <a:lnTo>
                      <a:pt x="16" y="11"/>
                    </a:lnTo>
                    <a:lnTo>
                      <a:pt x="16" y="8"/>
                    </a:lnTo>
                    <a:lnTo>
                      <a:pt x="16" y="8"/>
                    </a:lnTo>
                    <a:lnTo>
                      <a:pt x="16" y="4"/>
                    </a:lnTo>
                    <a:lnTo>
                      <a:pt x="15" y="3"/>
                    </a:lnTo>
                    <a:lnTo>
                      <a:pt x="13" y="0"/>
                    </a:lnTo>
                    <a:lnTo>
                      <a:pt x="10" y="0"/>
                    </a:lnTo>
                    <a:lnTo>
                      <a:pt x="10" y="0"/>
                    </a:lnTo>
                    <a:lnTo>
                      <a:pt x="8" y="0"/>
                    </a:lnTo>
                  </a:path>
                </a:pathLst>
              </a:custGeom>
              <a:noFill/>
              <a:ln w="9525">
                <a:noFill/>
                <a:round/>
              </a:ln>
            </p:spPr>
            <p:txBody>
              <a:bodyPr vert="horz" wrap="square" lIns="91440" tIns="45720" rIns="91440" bIns="45720" numCol="1" anchor="t" anchorCtr="0" compatLnSpc="1"/>
              <a:lstStyle/>
              <a:p>
                <a:endParaRPr lang="en-US"/>
              </a:p>
            </p:txBody>
          </p:sp>
          <p:sp>
            <p:nvSpPr>
              <p:cNvPr id="304" name="Freeform 3691"/>
              <p:cNvSpPr/>
              <p:nvPr/>
            </p:nvSpPr>
            <p:spPr bwMode="auto">
              <a:xfrm>
                <a:off x="4824412" y="3889375"/>
                <a:ext cx="14288" cy="12700"/>
              </a:xfrm>
              <a:custGeom>
                <a:avLst/>
                <a:gdLst/>
                <a:ahLst/>
                <a:cxnLst>
                  <a:cxn ang="0">
                    <a:pos x="8" y="0"/>
                  </a:cxn>
                  <a:cxn ang="0">
                    <a:pos x="8" y="0"/>
                  </a:cxn>
                  <a:cxn ang="0">
                    <a:pos x="5" y="2"/>
                  </a:cxn>
                  <a:cxn ang="0">
                    <a:pos x="3" y="3"/>
                  </a:cxn>
                  <a:cxn ang="0">
                    <a:pos x="2" y="5"/>
                  </a:cxn>
                  <a:cxn ang="0">
                    <a:pos x="0" y="8"/>
                  </a:cxn>
                  <a:cxn ang="0">
                    <a:pos x="0" y="8"/>
                  </a:cxn>
                  <a:cxn ang="0">
                    <a:pos x="0" y="11"/>
                  </a:cxn>
                  <a:cxn ang="0">
                    <a:pos x="2" y="15"/>
                  </a:cxn>
                  <a:cxn ang="0">
                    <a:pos x="5" y="16"/>
                  </a:cxn>
                  <a:cxn ang="0">
                    <a:pos x="8" y="18"/>
                  </a:cxn>
                  <a:cxn ang="0">
                    <a:pos x="8" y="18"/>
                  </a:cxn>
                  <a:cxn ang="0">
                    <a:pos x="8" y="18"/>
                  </a:cxn>
                  <a:cxn ang="0">
                    <a:pos x="8" y="18"/>
                  </a:cxn>
                  <a:cxn ang="0">
                    <a:pos x="12" y="16"/>
                  </a:cxn>
                  <a:cxn ang="0">
                    <a:pos x="15" y="15"/>
                  </a:cxn>
                  <a:cxn ang="0">
                    <a:pos x="16" y="13"/>
                  </a:cxn>
                  <a:cxn ang="0">
                    <a:pos x="18" y="10"/>
                  </a:cxn>
                  <a:cxn ang="0">
                    <a:pos x="18" y="10"/>
                  </a:cxn>
                  <a:cxn ang="0">
                    <a:pos x="16" y="7"/>
                  </a:cxn>
                  <a:cxn ang="0">
                    <a:pos x="15" y="3"/>
                  </a:cxn>
                  <a:cxn ang="0">
                    <a:pos x="13" y="2"/>
                  </a:cxn>
                  <a:cxn ang="0">
                    <a:pos x="10" y="0"/>
                  </a:cxn>
                  <a:cxn ang="0">
                    <a:pos x="10" y="0"/>
                  </a:cxn>
                  <a:cxn ang="0">
                    <a:pos x="8" y="0"/>
                  </a:cxn>
                </a:cxnLst>
                <a:rect l="0" t="0" r="r" b="b"/>
                <a:pathLst>
                  <a:path w="18" h="18">
                    <a:moveTo>
                      <a:pt x="8" y="0"/>
                    </a:moveTo>
                    <a:lnTo>
                      <a:pt x="8" y="0"/>
                    </a:lnTo>
                    <a:lnTo>
                      <a:pt x="5" y="2"/>
                    </a:lnTo>
                    <a:lnTo>
                      <a:pt x="3" y="3"/>
                    </a:lnTo>
                    <a:lnTo>
                      <a:pt x="2" y="5"/>
                    </a:lnTo>
                    <a:lnTo>
                      <a:pt x="0" y="8"/>
                    </a:lnTo>
                    <a:lnTo>
                      <a:pt x="0" y="8"/>
                    </a:lnTo>
                    <a:lnTo>
                      <a:pt x="0" y="11"/>
                    </a:lnTo>
                    <a:lnTo>
                      <a:pt x="2" y="15"/>
                    </a:lnTo>
                    <a:lnTo>
                      <a:pt x="5" y="16"/>
                    </a:lnTo>
                    <a:lnTo>
                      <a:pt x="8" y="18"/>
                    </a:lnTo>
                    <a:lnTo>
                      <a:pt x="8" y="18"/>
                    </a:lnTo>
                    <a:lnTo>
                      <a:pt x="8" y="18"/>
                    </a:lnTo>
                    <a:lnTo>
                      <a:pt x="8" y="18"/>
                    </a:lnTo>
                    <a:lnTo>
                      <a:pt x="12" y="16"/>
                    </a:lnTo>
                    <a:lnTo>
                      <a:pt x="15" y="15"/>
                    </a:lnTo>
                    <a:lnTo>
                      <a:pt x="16" y="13"/>
                    </a:lnTo>
                    <a:lnTo>
                      <a:pt x="18" y="10"/>
                    </a:lnTo>
                    <a:lnTo>
                      <a:pt x="18" y="10"/>
                    </a:lnTo>
                    <a:lnTo>
                      <a:pt x="16" y="7"/>
                    </a:lnTo>
                    <a:lnTo>
                      <a:pt x="15" y="3"/>
                    </a:lnTo>
                    <a:lnTo>
                      <a:pt x="13" y="2"/>
                    </a:lnTo>
                    <a:lnTo>
                      <a:pt x="10" y="0"/>
                    </a:lnTo>
                    <a:lnTo>
                      <a:pt x="10" y="0"/>
                    </a:lnTo>
                    <a:lnTo>
                      <a:pt x="8" y="0"/>
                    </a:lnTo>
                    <a:close/>
                  </a:path>
                </a:pathLst>
              </a:custGeom>
              <a:solidFill>
                <a:srgbClr val="90745A"/>
              </a:solidFill>
              <a:ln w="9525">
                <a:noFill/>
                <a:round/>
              </a:ln>
            </p:spPr>
            <p:txBody>
              <a:bodyPr vert="horz" wrap="square" lIns="91440" tIns="45720" rIns="91440" bIns="45720" numCol="1" anchor="t" anchorCtr="0" compatLnSpc="1"/>
              <a:lstStyle/>
              <a:p>
                <a:endParaRPr lang="en-US"/>
              </a:p>
            </p:txBody>
          </p:sp>
          <p:sp>
            <p:nvSpPr>
              <p:cNvPr id="305" name="Freeform 3692"/>
              <p:cNvSpPr/>
              <p:nvPr/>
            </p:nvSpPr>
            <p:spPr bwMode="auto">
              <a:xfrm>
                <a:off x="4824412" y="3889375"/>
                <a:ext cx="14288" cy="12700"/>
              </a:xfrm>
              <a:custGeom>
                <a:avLst/>
                <a:gdLst/>
                <a:ahLst/>
                <a:cxnLst>
                  <a:cxn ang="0">
                    <a:pos x="8" y="0"/>
                  </a:cxn>
                  <a:cxn ang="0">
                    <a:pos x="8" y="0"/>
                  </a:cxn>
                  <a:cxn ang="0">
                    <a:pos x="5" y="2"/>
                  </a:cxn>
                  <a:cxn ang="0">
                    <a:pos x="3" y="3"/>
                  </a:cxn>
                  <a:cxn ang="0">
                    <a:pos x="2" y="5"/>
                  </a:cxn>
                  <a:cxn ang="0">
                    <a:pos x="0" y="8"/>
                  </a:cxn>
                  <a:cxn ang="0">
                    <a:pos x="0" y="8"/>
                  </a:cxn>
                  <a:cxn ang="0">
                    <a:pos x="0" y="11"/>
                  </a:cxn>
                  <a:cxn ang="0">
                    <a:pos x="2" y="15"/>
                  </a:cxn>
                  <a:cxn ang="0">
                    <a:pos x="5" y="16"/>
                  </a:cxn>
                  <a:cxn ang="0">
                    <a:pos x="8" y="18"/>
                  </a:cxn>
                  <a:cxn ang="0">
                    <a:pos x="8" y="18"/>
                  </a:cxn>
                  <a:cxn ang="0">
                    <a:pos x="8" y="18"/>
                  </a:cxn>
                  <a:cxn ang="0">
                    <a:pos x="8" y="18"/>
                  </a:cxn>
                  <a:cxn ang="0">
                    <a:pos x="12" y="16"/>
                  </a:cxn>
                  <a:cxn ang="0">
                    <a:pos x="15" y="15"/>
                  </a:cxn>
                  <a:cxn ang="0">
                    <a:pos x="16" y="13"/>
                  </a:cxn>
                  <a:cxn ang="0">
                    <a:pos x="18" y="10"/>
                  </a:cxn>
                  <a:cxn ang="0">
                    <a:pos x="18" y="10"/>
                  </a:cxn>
                  <a:cxn ang="0">
                    <a:pos x="16" y="7"/>
                  </a:cxn>
                  <a:cxn ang="0">
                    <a:pos x="15" y="3"/>
                  </a:cxn>
                  <a:cxn ang="0">
                    <a:pos x="13" y="2"/>
                  </a:cxn>
                  <a:cxn ang="0">
                    <a:pos x="10" y="0"/>
                  </a:cxn>
                  <a:cxn ang="0">
                    <a:pos x="10" y="0"/>
                  </a:cxn>
                  <a:cxn ang="0">
                    <a:pos x="8" y="0"/>
                  </a:cxn>
                </a:cxnLst>
                <a:rect l="0" t="0" r="r" b="b"/>
                <a:pathLst>
                  <a:path w="18" h="18">
                    <a:moveTo>
                      <a:pt x="8" y="0"/>
                    </a:moveTo>
                    <a:lnTo>
                      <a:pt x="8" y="0"/>
                    </a:lnTo>
                    <a:lnTo>
                      <a:pt x="5" y="2"/>
                    </a:lnTo>
                    <a:lnTo>
                      <a:pt x="3" y="3"/>
                    </a:lnTo>
                    <a:lnTo>
                      <a:pt x="2" y="5"/>
                    </a:lnTo>
                    <a:lnTo>
                      <a:pt x="0" y="8"/>
                    </a:lnTo>
                    <a:lnTo>
                      <a:pt x="0" y="8"/>
                    </a:lnTo>
                    <a:lnTo>
                      <a:pt x="0" y="11"/>
                    </a:lnTo>
                    <a:lnTo>
                      <a:pt x="2" y="15"/>
                    </a:lnTo>
                    <a:lnTo>
                      <a:pt x="5" y="16"/>
                    </a:lnTo>
                    <a:lnTo>
                      <a:pt x="8" y="18"/>
                    </a:lnTo>
                    <a:lnTo>
                      <a:pt x="8" y="18"/>
                    </a:lnTo>
                    <a:lnTo>
                      <a:pt x="8" y="18"/>
                    </a:lnTo>
                    <a:lnTo>
                      <a:pt x="8" y="18"/>
                    </a:lnTo>
                    <a:lnTo>
                      <a:pt x="12" y="16"/>
                    </a:lnTo>
                    <a:lnTo>
                      <a:pt x="15" y="15"/>
                    </a:lnTo>
                    <a:lnTo>
                      <a:pt x="16" y="13"/>
                    </a:lnTo>
                    <a:lnTo>
                      <a:pt x="18" y="10"/>
                    </a:lnTo>
                    <a:lnTo>
                      <a:pt x="18" y="10"/>
                    </a:lnTo>
                    <a:lnTo>
                      <a:pt x="16" y="7"/>
                    </a:lnTo>
                    <a:lnTo>
                      <a:pt x="15" y="3"/>
                    </a:lnTo>
                    <a:lnTo>
                      <a:pt x="13" y="2"/>
                    </a:lnTo>
                    <a:lnTo>
                      <a:pt x="10" y="0"/>
                    </a:lnTo>
                    <a:lnTo>
                      <a:pt x="10" y="0"/>
                    </a:lnTo>
                    <a:lnTo>
                      <a:pt x="8" y="0"/>
                    </a:lnTo>
                  </a:path>
                </a:pathLst>
              </a:custGeom>
              <a:noFill/>
              <a:ln w="9525">
                <a:noFill/>
                <a:round/>
              </a:ln>
            </p:spPr>
            <p:txBody>
              <a:bodyPr vert="horz" wrap="square" lIns="91440" tIns="45720" rIns="91440" bIns="45720" numCol="1" anchor="t" anchorCtr="0" compatLnSpc="1"/>
              <a:lstStyle/>
              <a:p>
                <a:endParaRPr lang="en-US"/>
              </a:p>
            </p:txBody>
          </p:sp>
          <p:sp>
            <p:nvSpPr>
              <p:cNvPr id="306" name="Freeform 3693"/>
              <p:cNvSpPr/>
              <p:nvPr/>
            </p:nvSpPr>
            <p:spPr bwMode="auto">
              <a:xfrm>
                <a:off x="4803775" y="3895725"/>
                <a:ext cx="12700" cy="14288"/>
              </a:xfrm>
              <a:custGeom>
                <a:avLst/>
                <a:gdLst/>
                <a:ahLst/>
                <a:cxnLst>
                  <a:cxn ang="0">
                    <a:pos x="8" y="0"/>
                  </a:cxn>
                  <a:cxn ang="0">
                    <a:pos x="8" y="0"/>
                  </a:cxn>
                  <a:cxn ang="0">
                    <a:pos x="5" y="0"/>
                  </a:cxn>
                  <a:cxn ang="0">
                    <a:pos x="3" y="1"/>
                  </a:cxn>
                  <a:cxn ang="0">
                    <a:pos x="1" y="5"/>
                  </a:cxn>
                  <a:cxn ang="0">
                    <a:pos x="0" y="8"/>
                  </a:cxn>
                  <a:cxn ang="0">
                    <a:pos x="0" y="8"/>
                  </a:cxn>
                  <a:cxn ang="0">
                    <a:pos x="0" y="11"/>
                  </a:cxn>
                  <a:cxn ang="0">
                    <a:pos x="1" y="15"/>
                  </a:cxn>
                  <a:cxn ang="0">
                    <a:pos x="5" y="16"/>
                  </a:cxn>
                  <a:cxn ang="0">
                    <a:pos x="8" y="18"/>
                  </a:cxn>
                  <a:cxn ang="0">
                    <a:pos x="8" y="18"/>
                  </a:cxn>
                  <a:cxn ang="0">
                    <a:pos x="8" y="18"/>
                  </a:cxn>
                  <a:cxn ang="0">
                    <a:pos x="8" y="18"/>
                  </a:cxn>
                  <a:cxn ang="0">
                    <a:pos x="11" y="16"/>
                  </a:cxn>
                  <a:cxn ang="0">
                    <a:pos x="14" y="15"/>
                  </a:cxn>
                  <a:cxn ang="0">
                    <a:pos x="16" y="13"/>
                  </a:cxn>
                  <a:cxn ang="0">
                    <a:pos x="16" y="10"/>
                  </a:cxn>
                  <a:cxn ang="0">
                    <a:pos x="16" y="10"/>
                  </a:cxn>
                  <a:cxn ang="0">
                    <a:pos x="16" y="6"/>
                  </a:cxn>
                  <a:cxn ang="0">
                    <a:pos x="14" y="3"/>
                  </a:cxn>
                  <a:cxn ang="0">
                    <a:pos x="13" y="1"/>
                  </a:cxn>
                  <a:cxn ang="0">
                    <a:pos x="9" y="0"/>
                  </a:cxn>
                  <a:cxn ang="0">
                    <a:pos x="9" y="0"/>
                  </a:cxn>
                  <a:cxn ang="0">
                    <a:pos x="8" y="0"/>
                  </a:cxn>
                </a:cxnLst>
                <a:rect l="0" t="0" r="r" b="b"/>
                <a:pathLst>
                  <a:path w="16" h="18">
                    <a:moveTo>
                      <a:pt x="8" y="0"/>
                    </a:moveTo>
                    <a:lnTo>
                      <a:pt x="8" y="0"/>
                    </a:lnTo>
                    <a:lnTo>
                      <a:pt x="5" y="0"/>
                    </a:lnTo>
                    <a:lnTo>
                      <a:pt x="3" y="1"/>
                    </a:lnTo>
                    <a:lnTo>
                      <a:pt x="1" y="5"/>
                    </a:lnTo>
                    <a:lnTo>
                      <a:pt x="0" y="8"/>
                    </a:lnTo>
                    <a:lnTo>
                      <a:pt x="0" y="8"/>
                    </a:lnTo>
                    <a:lnTo>
                      <a:pt x="0" y="11"/>
                    </a:lnTo>
                    <a:lnTo>
                      <a:pt x="1" y="15"/>
                    </a:lnTo>
                    <a:lnTo>
                      <a:pt x="5" y="16"/>
                    </a:lnTo>
                    <a:lnTo>
                      <a:pt x="8" y="18"/>
                    </a:lnTo>
                    <a:lnTo>
                      <a:pt x="8" y="18"/>
                    </a:lnTo>
                    <a:lnTo>
                      <a:pt x="8" y="18"/>
                    </a:lnTo>
                    <a:lnTo>
                      <a:pt x="8" y="18"/>
                    </a:lnTo>
                    <a:lnTo>
                      <a:pt x="11" y="16"/>
                    </a:lnTo>
                    <a:lnTo>
                      <a:pt x="14" y="15"/>
                    </a:lnTo>
                    <a:lnTo>
                      <a:pt x="16" y="13"/>
                    </a:lnTo>
                    <a:lnTo>
                      <a:pt x="16" y="10"/>
                    </a:lnTo>
                    <a:lnTo>
                      <a:pt x="16" y="10"/>
                    </a:lnTo>
                    <a:lnTo>
                      <a:pt x="16" y="6"/>
                    </a:lnTo>
                    <a:lnTo>
                      <a:pt x="14" y="3"/>
                    </a:lnTo>
                    <a:lnTo>
                      <a:pt x="13" y="1"/>
                    </a:lnTo>
                    <a:lnTo>
                      <a:pt x="9" y="0"/>
                    </a:lnTo>
                    <a:lnTo>
                      <a:pt x="9" y="0"/>
                    </a:lnTo>
                    <a:lnTo>
                      <a:pt x="8" y="0"/>
                    </a:lnTo>
                    <a:close/>
                  </a:path>
                </a:pathLst>
              </a:custGeom>
              <a:solidFill>
                <a:srgbClr val="90745A"/>
              </a:solidFill>
              <a:ln w="9525">
                <a:noFill/>
                <a:round/>
              </a:ln>
            </p:spPr>
            <p:txBody>
              <a:bodyPr vert="horz" wrap="square" lIns="91440" tIns="45720" rIns="91440" bIns="45720" numCol="1" anchor="t" anchorCtr="0" compatLnSpc="1"/>
              <a:lstStyle/>
              <a:p>
                <a:endParaRPr lang="en-US"/>
              </a:p>
            </p:txBody>
          </p:sp>
          <p:sp>
            <p:nvSpPr>
              <p:cNvPr id="307" name="Freeform 3694"/>
              <p:cNvSpPr/>
              <p:nvPr/>
            </p:nvSpPr>
            <p:spPr bwMode="auto">
              <a:xfrm>
                <a:off x="4803775" y="3895725"/>
                <a:ext cx="12700" cy="14288"/>
              </a:xfrm>
              <a:custGeom>
                <a:avLst/>
                <a:gdLst/>
                <a:ahLst/>
                <a:cxnLst>
                  <a:cxn ang="0">
                    <a:pos x="8" y="0"/>
                  </a:cxn>
                  <a:cxn ang="0">
                    <a:pos x="8" y="0"/>
                  </a:cxn>
                  <a:cxn ang="0">
                    <a:pos x="5" y="0"/>
                  </a:cxn>
                  <a:cxn ang="0">
                    <a:pos x="3" y="1"/>
                  </a:cxn>
                  <a:cxn ang="0">
                    <a:pos x="1" y="5"/>
                  </a:cxn>
                  <a:cxn ang="0">
                    <a:pos x="0" y="8"/>
                  </a:cxn>
                  <a:cxn ang="0">
                    <a:pos x="0" y="8"/>
                  </a:cxn>
                  <a:cxn ang="0">
                    <a:pos x="0" y="11"/>
                  </a:cxn>
                  <a:cxn ang="0">
                    <a:pos x="1" y="15"/>
                  </a:cxn>
                  <a:cxn ang="0">
                    <a:pos x="5" y="16"/>
                  </a:cxn>
                  <a:cxn ang="0">
                    <a:pos x="8" y="18"/>
                  </a:cxn>
                  <a:cxn ang="0">
                    <a:pos x="8" y="18"/>
                  </a:cxn>
                  <a:cxn ang="0">
                    <a:pos x="8" y="18"/>
                  </a:cxn>
                  <a:cxn ang="0">
                    <a:pos x="8" y="18"/>
                  </a:cxn>
                  <a:cxn ang="0">
                    <a:pos x="11" y="16"/>
                  </a:cxn>
                  <a:cxn ang="0">
                    <a:pos x="14" y="15"/>
                  </a:cxn>
                  <a:cxn ang="0">
                    <a:pos x="16" y="13"/>
                  </a:cxn>
                  <a:cxn ang="0">
                    <a:pos x="16" y="10"/>
                  </a:cxn>
                  <a:cxn ang="0">
                    <a:pos x="16" y="10"/>
                  </a:cxn>
                  <a:cxn ang="0">
                    <a:pos x="16" y="6"/>
                  </a:cxn>
                  <a:cxn ang="0">
                    <a:pos x="14" y="3"/>
                  </a:cxn>
                  <a:cxn ang="0">
                    <a:pos x="13" y="1"/>
                  </a:cxn>
                  <a:cxn ang="0">
                    <a:pos x="9" y="0"/>
                  </a:cxn>
                  <a:cxn ang="0">
                    <a:pos x="9" y="0"/>
                  </a:cxn>
                  <a:cxn ang="0">
                    <a:pos x="8" y="0"/>
                  </a:cxn>
                </a:cxnLst>
                <a:rect l="0" t="0" r="r" b="b"/>
                <a:pathLst>
                  <a:path w="16" h="18">
                    <a:moveTo>
                      <a:pt x="8" y="0"/>
                    </a:moveTo>
                    <a:lnTo>
                      <a:pt x="8" y="0"/>
                    </a:lnTo>
                    <a:lnTo>
                      <a:pt x="5" y="0"/>
                    </a:lnTo>
                    <a:lnTo>
                      <a:pt x="3" y="1"/>
                    </a:lnTo>
                    <a:lnTo>
                      <a:pt x="1" y="5"/>
                    </a:lnTo>
                    <a:lnTo>
                      <a:pt x="0" y="8"/>
                    </a:lnTo>
                    <a:lnTo>
                      <a:pt x="0" y="8"/>
                    </a:lnTo>
                    <a:lnTo>
                      <a:pt x="0" y="11"/>
                    </a:lnTo>
                    <a:lnTo>
                      <a:pt x="1" y="15"/>
                    </a:lnTo>
                    <a:lnTo>
                      <a:pt x="5" y="16"/>
                    </a:lnTo>
                    <a:lnTo>
                      <a:pt x="8" y="18"/>
                    </a:lnTo>
                    <a:lnTo>
                      <a:pt x="8" y="18"/>
                    </a:lnTo>
                    <a:lnTo>
                      <a:pt x="8" y="18"/>
                    </a:lnTo>
                    <a:lnTo>
                      <a:pt x="8" y="18"/>
                    </a:lnTo>
                    <a:lnTo>
                      <a:pt x="11" y="16"/>
                    </a:lnTo>
                    <a:lnTo>
                      <a:pt x="14" y="15"/>
                    </a:lnTo>
                    <a:lnTo>
                      <a:pt x="16" y="13"/>
                    </a:lnTo>
                    <a:lnTo>
                      <a:pt x="16" y="10"/>
                    </a:lnTo>
                    <a:lnTo>
                      <a:pt x="16" y="10"/>
                    </a:lnTo>
                    <a:lnTo>
                      <a:pt x="16" y="6"/>
                    </a:lnTo>
                    <a:lnTo>
                      <a:pt x="14" y="3"/>
                    </a:lnTo>
                    <a:lnTo>
                      <a:pt x="13" y="1"/>
                    </a:lnTo>
                    <a:lnTo>
                      <a:pt x="9" y="0"/>
                    </a:lnTo>
                    <a:lnTo>
                      <a:pt x="9" y="0"/>
                    </a:lnTo>
                    <a:lnTo>
                      <a:pt x="8" y="0"/>
                    </a:lnTo>
                  </a:path>
                </a:pathLst>
              </a:custGeom>
              <a:noFill/>
              <a:ln w="9525">
                <a:noFill/>
                <a:round/>
              </a:ln>
            </p:spPr>
            <p:txBody>
              <a:bodyPr vert="horz" wrap="square" lIns="91440" tIns="45720" rIns="91440" bIns="45720" numCol="1" anchor="t" anchorCtr="0" compatLnSpc="1"/>
              <a:lstStyle/>
              <a:p>
                <a:endParaRPr lang="en-US"/>
              </a:p>
            </p:txBody>
          </p:sp>
          <p:sp>
            <p:nvSpPr>
              <p:cNvPr id="308" name="Freeform 3695"/>
              <p:cNvSpPr/>
              <p:nvPr/>
            </p:nvSpPr>
            <p:spPr bwMode="auto">
              <a:xfrm>
                <a:off x="4902200" y="3211512"/>
                <a:ext cx="177800" cy="152400"/>
              </a:xfrm>
              <a:custGeom>
                <a:avLst/>
                <a:gdLst/>
                <a:ahLst/>
                <a:cxnLst>
                  <a:cxn ang="0">
                    <a:pos x="0" y="0"/>
                  </a:cxn>
                  <a:cxn ang="0">
                    <a:pos x="38" y="86"/>
                  </a:cxn>
                  <a:cxn ang="0">
                    <a:pos x="149" y="161"/>
                  </a:cxn>
                  <a:cxn ang="0">
                    <a:pos x="175" y="180"/>
                  </a:cxn>
                  <a:cxn ang="0">
                    <a:pos x="188" y="189"/>
                  </a:cxn>
                  <a:cxn ang="0">
                    <a:pos x="188" y="189"/>
                  </a:cxn>
                  <a:cxn ang="0">
                    <a:pos x="193" y="192"/>
                  </a:cxn>
                  <a:cxn ang="0">
                    <a:pos x="198" y="192"/>
                  </a:cxn>
                  <a:cxn ang="0">
                    <a:pos x="198" y="192"/>
                  </a:cxn>
                  <a:cxn ang="0">
                    <a:pos x="202" y="192"/>
                  </a:cxn>
                  <a:cxn ang="0">
                    <a:pos x="206" y="189"/>
                  </a:cxn>
                  <a:cxn ang="0">
                    <a:pos x="222" y="164"/>
                  </a:cxn>
                  <a:cxn ang="0">
                    <a:pos x="222" y="164"/>
                  </a:cxn>
                  <a:cxn ang="0">
                    <a:pos x="224" y="159"/>
                  </a:cxn>
                  <a:cxn ang="0">
                    <a:pos x="224" y="156"/>
                  </a:cxn>
                  <a:cxn ang="0">
                    <a:pos x="220" y="151"/>
                  </a:cxn>
                  <a:cxn ang="0">
                    <a:pos x="215" y="146"/>
                  </a:cxn>
                  <a:cxn ang="0">
                    <a:pos x="202" y="138"/>
                  </a:cxn>
                  <a:cxn ang="0">
                    <a:pos x="176" y="119"/>
                  </a:cxn>
                  <a:cxn ang="0">
                    <a:pos x="0" y="0"/>
                  </a:cxn>
                </a:cxnLst>
                <a:rect l="0" t="0" r="r" b="b"/>
                <a:pathLst>
                  <a:path w="224" h="192">
                    <a:moveTo>
                      <a:pt x="0" y="0"/>
                    </a:moveTo>
                    <a:lnTo>
                      <a:pt x="38" y="86"/>
                    </a:lnTo>
                    <a:lnTo>
                      <a:pt x="149" y="161"/>
                    </a:lnTo>
                    <a:lnTo>
                      <a:pt x="175" y="180"/>
                    </a:lnTo>
                    <a:lnTo>
                      <a:pt x="188" y="189"/>
                    </a:lnTo>
                    <a:lnTo>
                      <a:pt x="188" y="189"/>
                    </a:lnTo>
                    <a:lnTo>
                      <a:pt x="193" y="192"/>
                    </a:lnTo>
                    <a:lnTo>
                      <a:pt x="198" y="192"/>
                    </a:lnTo>
                    <a:lnTo>
                      <a:pt x="198" y="192"/>
                    </a:lnTo>
                    <a:lnTo>
                      <a:pt x="202" y="192"/>
                    </a:lnTo>
                    <a:lnTo>
                      <a:pt x="206" y="189"/>
                    </a:lnTo>
                    <a:lnTo>
                      <a:pt x="222" y="164"/>
                    </a:lnTo>
                    <a:lnTo>
                      <a:pt x="222" y="164"/>
                    </a:lnTo>
                    <a:lnTo>
                      <a:pt x="224" y="159"/>
                    </a:lnTo>
                    <a:lnTo>
                      <a:pt x="224" y="156"/>
                    </a:lnTo>
                    <a:lnTo>
                      <a:pt x="220" y="151"/>
                    </a:lnTo>
                    <a:lnTo>
                      <a:pt x="215" y="146"/>
                    </a:lnTo>
                    <a:lnTo>
                      <a:pt x="202" y="138"/>
                    </a:lnTo>
                    <a:lnTo>
                      <a:pt x="176" y="119"/>
                    </a:lnTo>
                    <a:lnTo>
                      <a:pt x="0" y="0"/>
                    </a:lnTo>
                    <a:close/>
                  </a:path>
                </a:pathLst>
              </a:custGeom>
              <a:solidFill>
                <a:srgbClr val="C1C1C1"/>
              </a:solidFill>
              <a:ln w="9525">
                <a:noFill/>
                <a:round/>
              </a:ln>
            </p:spPr>
            <p:txBody>
              <a:bodyPr vert="horz" wrap="square" lIns="91440" tIns="45720" rIns="91440" bIns="45720" numCol="1" anchor="t" anchorCtr="0" compatLnSpc="1"/>
              <a:lstStyle/>
              <a:p>
                <a:endParaRPr lang="en-US"/>
              </a:p>
            </p:txBody>
          </p:sp>
          <p:sp>
            <p:nvSpPr>
              <p:cNvPr id="309" name="Freeform 3696"/>
              <p:cNvSpPr/>
              <p:nvPr/>
            </p:nvSpPr>
            <p:spPr bwMode="auto">
              <a:xfrm>
                <a:off x="4902200" y="3211512"/>
                <a:ext cx="177800" cy="152400"/>
              </a:xfrm>
              <a:custGeom>
                <a:avLst/>
                <a:gdLst/>
                <a:ahLst/>
                <a:cxnLst>
                  <a:cxn ang="0">
                    <a:pos x="0" y="0"/>
                  </a:cxn>
                  <a:cxn ang="0">
                    <a:pos x="38" y="86"/>
                  </a:cxn>
                  <a:cxn ang="0">
                    <a:pos x="149" y="161"/>
                  </a:cxn>
                  <a:cxn ang="0">
                    <a:pos x="175" y="180"/>
                  </a:cxn>
                  <a:cxn ang="0">
                    <a:pos x="188" y="189"/>
                  </a:cxn>
                  <a:cxn ang="0">
                    <a:pos x="188" y="189"/>
                  </a:cxn>
                  <a:cxn ang="0">
                    <a:pos x="193" y="192"/>
                  </a:cxn>
                  <a:cxn ang="0">
                    <a:pos x="198" y="192"/>
                  </a:cxn>
                  <a:cxn ang="0">
                    <a:pos x="198" y="192"/>
                  </a:cxn>
                  <a:cxn ang="0">
                    <a:pos x="202" y="192"/>
                  </a:cxn>
                  <a:cxn ang="0">
                    <a:pos x="206" y="189"/>
                  </a:cxn>
                  <a:cxn ang="0">
                    <a:pos x="222" y="164"/>
                  </a:cxn>
                  <a:cxn ang="0">
                    <a:pos x="222" y="164"/>
                  </a:cxn>
                  <a:cxn ang="0">
                    <a:pos x="224" y="159"/>
                  </a:cxn>
                  <a:cxn ang="0">
                    <a:pos x="224" y="156"/>
                  </a:cxn>
                  <a:cxn ang="0">
                    <a:pos x="220" y="151"/>
                  </a:cxn>
                  <a:cxn ang="0">
                    <a:pos x="215" y="146"/>
                  </a:cxn>
                  <a:cxn ang="0">
                    <a:pos x="202" y="138"/>
                  </a:cxn>
                  <a:cxn ang="0">
                    <a:pos x="176" y="119"/>
                  </a:cxn>
                  <a:cxn ang="0">
                    <a:pos x="0" y="0"/>
                  </a:cxn>
                </a:cxnLst>
                <a:rect l="0" t="0" r="r" b="b"/>
                <a:pathLst>
                  <a:path w="224" h="192">
                    <a:moveTo>
                      <a:pt x="0" y="0"/>
                    </a:moveTo>
                    <a:lnTo>
                      <a:pt x="38" y="86"/>
                    </a:lnTo>
                    <a:lnTo>
                      <a:pt x="149" y="161"/>
                    </a:lnTo>
                    <a:lnTo>
                      <a:pt x="175" y="180"/>
                    </a:lnTo>
                    <a:lnTo>
                      <a:pt x="188" y="189"/>
                    </a:lnTo>
                    <a:lnTo>
                      <a:pt x="188" y="189"/>
                    </a:lnTo>
                    <a:lnTo>
                      <a:pt x="193" y="192"/>
                    </a:lnTo>
                    <a:lnTo>
                      <a:pt x="198" y="192"/>
                    </a:lnTo>
                    <a:lnTo>
                      <a:pt x="198" y="192"/>
                    </a:lnTo>
                    <a:lnTo>
                      <a:pt x="202" y="192"/>
                    </a:lnTo>
                    <a:lnTo>
                      <a:pt x="206" y="189"/>
                    </a:lnTo>
                    <a:lnTo>
                      <a:pt x="222" y="164"/>
                    </a:lnTo>
                    <a:lnTo>
                      <a:pt x="222" y="164"/>
                    </a:lnTo>
                    <a:lnTo>
                      <a:pt x="224" y="159"/>
                    </a:lnTo>
                    <a:lnTo>
                      <a:pt x="224" y="156"/>
                    </a:lnTo>
                    <a:lnTo>
                      <a:pt x="220" y="151"/>
                    </a:lnTo>
                    <a:lnTo>
                      <a:pt x="215" y="146"/>
                    </a:lnTo>
                    <a:lnTo>
                      <a:pt x="202" y="138"/>
                    </a:lnTo>
                    <a:lnTo>
                      <a:pt x="176" y="119"/>
                    </a:lnTo>
                    <a:lnTo>
                      <a:pt x="0" y="0"/>
                    </a:lnTo>
                  </a:path>
                </a:pathLst>
              </a:custGeom>
              <a:noFill/>
              <a:ln w="9525">
                <a:noFill/>
                <a:round/>
              </a:ln>
            </p:spPr>
            <p:txBody>
              <a:bodyPr vert="horz" wrap="square" lIns="91440" tIns="45720" rIns="91440" bIns="45720" numCol="1" anchor="t" anchorCtr="0" compatLnSpc="1"/>
              <a:lstStyle/>
              <a:p>
                <a:endParaRPr lang="en-US"/>
              </a:p>
            </p:txBody>
          </p:sp>
          <p:sp>
            <p:nvSpPr>
              <p:cNvPr id="310" name="Freeform 3697"/>
              <p:cNvSpPr/>
              <p:nvPr/>
            </p:nvSpPr>
            <p:spPr bwMode="auto">
              <a:xfrm>
                <a:off x="4795837" y="3136900"/>
                <a:ext cx="136525" cy="142875"/>
              </a:xfrm>
              <a:custGeom>
                <a:avLst/>
                <a:gdLst/>
                <a:ahLst/>
                <a:cxnLst>
                  <a:cxn ang="0">
                    <a:pos x="0" y="0"/>
                  </a:cxn>
                  <a:cxn ang="0">
                    <a:pos x="38" y="86"/>
                  </a:cxn>
                  <a:cxn ang="0">
                    <a:pos x="173" y="179"/>
                  </a:cxn>
                  <a:cxn ang="0">
                    <a:pos x="135" y="93"/>
                  </a:cxn>
                  <a:cxn ang="0">
                    <a:pos x="0" y="0"/>
                  </a:cxn>
                </a:cxnLst>
                <a:rect l="0" t="0" r="r" b="b"/>
                <a:pathLst>
                  <a:path w="173" h="179">
                    <a:moveTo>
                      <a:pt x="0" y="0"/>
                    </a:moveTo>
                    <a:lnTo>
                      <a:pt x="38" y="86"/>
                    </a:lnTo>
                    <a:lnTo>
                      <a:pt x="173" y="179"/>
                    </a:lnTo>
                    <a:lnTo>
                      <a:pt x="135" y="93"/>
                    </a:lnTo>
                    <a:lnTo>
                      <a:pt x="0" y="0"/>
                    </a:lnTo>
                    <a:close/>
                  </a:path>
                </a:pathLst>
              </a:custGeom>
              <a:solidFill>
                <a:srgbClr val="0F0F0F"/>
              </a:solidFill>
              <a:ln w="9525">
                <a:noFill/>
                <a:round/>
              </a:ln>
            </p:spPr>
            <p:txBody>
              <a:bodyPr vert="horz" wrap="square" lIns="91440" tIns="45720" rIns="91440" bIns="45720" numCol="1" anchor="t" anchorCtr="0" compatLnSpc="1"/>
              <a:lstStyle/>
              <a:p>
                <a:endParaRPr lang="en-US"/>
              </a:p>
            </p:txBody>
          </p:sp>
          <p:sp>
            <p:nvSpPr>
              <p:cNvPr id="311" name="Freeform 3698"/>
              <p:cNvSpPr/>
              <p:nvPr/>
            </p:nvSpPr>
            <p:spPr bwMode="auto">
              <a:xfrm>
                <a:off x="4795837" y="3136900"/>
                <a:ext cx="136525" cy="142875"/>
              </a:xfrm>
              <a:custGeom>
                <a:avLst/>
                <a:gdLst/>
                <a:ahLst/>
                <a:cxnLst>
                  <a:cxn ang="0">
                    <a:pos x="0" y="0"/>
                  </a:cxn>
                  <a:cxn ang="0">
                    <a:pos x="38" y="86"/>
                  </a:cxn>
                  <a:cxn ang="0">
                    <a:pos x="173" y="179"/>
                  </a:cxn>
                  <a:cxn ang="0">
                    <a:pos x="135" y="93"/>
                  </a:cxn>
                  <a:cxn ang="0">
                    <a:pos x="0" y="0"/>
                  </a:cxn>
                </a:cxnLst>
                <a:rect l="0" t="0" r="r" b="b"/>
                <a:pathLst>
                  <a:path w="173" h="179">
                    <a:moveTo>
                      <a:pt x="0" y="0"/>
                    </a:moveTo>
                    <a:lnTo>
                      <a:pt x="38" y="86"/>
                    </a:lnTo>
                    <a:lnTo>
                      <a:pt x="173" y="179"/>
                    </a:lnTo>
                    <a:lnTo>
                      <a:pt x="135" y="93"/>
                    </a:lnTo>
                    <a:lnTo>
                      <a:pt x="0" y="0"/>
                    </a:lnTo>
                  </a:path>
                </a:pathLst>
              </a:custGeom>
              <a:noFill/>
              <a:ln w="9525">
                <a:noFill/>
                <a:round/>
              </a:ln>
            </p:spPr>
            <p:txBody>
              <a:bodyPr vert="horz" wrap="square" lIns="91440" tIns="45720" rIns="91440" bIns="45720" numCol="1" anchor="t" anchorCtr="0" compatLnSpc="1"/>
              <a:lstStyle/>
              <a:p>
                <a:endParaRPr lang="en-US"/>
              </a:p>
            </p:txBody>
          </p:sp>
          <p:sp>
            <p:nvSpPr>
              <p:cNvPr id="312" name="Freeform 3699"/>
              <p:cNvSpPr>
                <a:spLocks noEditPoints="1"/>
              </p:cNvSpPr>
              <p:nvPr/>
            </p:nvSpPr>
            <p:spPr bwMode="auto">
              <a:xfrm>
                <a:off x="4432300" y="2914650"/>
                <a:ext cx="392113" cy="292100"/>
              </a:xfrm>
              <a:custGeom>
                <a:avLst/>
                <a:gdLst/>
                <a:ahLst/>
                <a:cxnLst>
                  <a:cxn ang="0">
                    <a:pos x="109" y="84"/>
                  </a:cxn>
                  <a:cxn ang="0">
                    <a:pos x="109" y="84"/>
                  </a:cxn>
                  <a:cxn ang="0">
                    <a:pos x="109" y="84"/>
                  </a:cxn>
                  <a:cxn ang="0">
                    <a:pos x="109" y="84"/>
                  </a:cxn>
                  <a:cxn ang="0">
                    <a:pos x="109" y="84"/>
                  </a:cxn>
                  <a:cxn ang="0">
                    <a:pos x="118" y="71"/>
                  </a:cxn>
                  <a:cxn ang="0">
                    <a:pos x="118" y="71"/>
                  </a:cxn>
                  <a:cxn ang="0">
                    <a:pos x="118" y="71"/>
                  </a:cxn>
                  <a:cxn ang="0">
                    <a:pos x="118" y="71"/>
                  </a:cxn>
                  <a:cxn ang="0">
                    <a:pos x="118" y="71"/>
                  </a:cxn>
                  <a:cxn ang="0">
                    <a:pos x="0" y="0"/>
                  </a:cxn>
                  <a:cxn ang="0">
                    <a:pos x="35" y="36"/>
                  </a:cxn>
                  <a:cxn ang="0">
                    <a:pos x="97" y="96"/>
                  </a:cxn>
                  <a:cxn ang="0">
                    <a:pos x="97" y="96"/>
                  </a:cxn>
                  <a:cxn ang="0">
                    <a:pos x="97" y="96"/>
                  </a:cxn>
                  <a:cxn ang="0">
                    <a:pos x="104" y="99"/>
                  </a:cxn>
                  <a:cxn ang="0">
                    <a:pos x="104" y="99"/>
                  </a:cxn>
                  <a:cxn ang="0">
                    <a:pos x="495" y="366"/>
                  </a:cxn>
                  <a:cxn ang="0">
                    <a:pos x="457" y="280"/>
                  </a:cxn>
                  <a:cxn ang="0">
                    <a:pos x="130" y="57"/>
                  </a:cxn>
                  <a:cxn ang="0">
                    <a:pos x="130" y="57"/>
                  </a:cxn>
                  <a:cxn ang="0">
                    <a:pos x="130" y="57"/>
                  </a:cxn>
                  <a:cxn ang="0">
                    <a:pos x="130" y="55"/>
                  </a:cxn>
                  <a:cxn ang="0">
                    <a:pos x="123" y="55"/>
                  </a:cxn>
                  <a:cxn ang="0">
                    <a:pos x="123" y="55"/>
                  </a:cxn>
                  <a:cxn ang="0">
                    <a:pos x="45" y="21"/>
                  </a:cxn>
                  <a:cxn ang="0">
                    <a:pos x="0" y="0"/>
                  </a:cxn>
                </a:cxnLst>
                <a:rect l="0" t="0" r="r" b="b"/>
                <a:pathLst>
                  <a:path w="495" h="366">
                    <a:moveTo>
                      <a:pt x="109" y="84"/>
                    </a:moveTo>
                    <a:lnTo>
                      <a:pt x="109" y="84"/>
                    </a:lnTo>
                    <a:lnTo>
                      <a:pt x="109" y="84"/>
                    </a:lnTo>
                    <a:lnTo>
                      <a:pt x="109" y="84"/>
                    </a:lnTo>
                    <a:lnTo>
                      <a:pt x="109" y="84"/>
                    </a:lnTo>
                    <a:close/>
                    <a:moveTo>
                      <a:pt x="118" y="71"/>
                    </a:moveTo>
                    <a:lnTo>
                      <a:pt x="118" y="71"/>
                    </a:lnTo>
                    <a:lnTo>
                      <a:pt x="118" y="71"/>
                    </a:lnTo>
                    <a:lnTo>
                      <a:pt x="118" y="71"/>
                    </a:lnTo>
                    <a:lnTo>
                      <a:pt x="118" y="71"/>
                    </a:lnTo>
                    <a:close/>
                    <a:moveTo>
                      <a:pt x="0" y="0"/>
                    </a:moveTo>
                    <a:lnTo>
                      <a:pt x="35" y="36"/>
                    </a:lnTo>
                    <a:lnTo>
                      <a:pt x="97" y="96"/>
                    </a:lnTo>
                    <a:lnTo>
                      <a:pt x="97" y="96"/>
                    </a:lnTo>
                    <a:lnTo>
                      <a:pt x="97" y="96"/>
                    </a:lnTo>
                    <a:lnTo>
                      <a:pt x="104" y="99"/>
                    </a:lnTo>
                    <a:lnTo>
                      <a:pt x="104" y="99"/>
                    </a:lnTo>
                    <a:lnTo>
                      <a:pt x="495" y="366"/>
                    </a:lnTo>
                    <a:lnTo>
                      <a:pt x="457" y="280"/>
                    </a:lnTo>
                    <a:lnTo>
                      <a:pt x="130" y="57"/>
                    </a:lnTo>
                    <a:lnTo>
                      <a:pt x="130" y="57"/>
                    </a:lnTo>
                    <a:lnTo>
                      <a:pt x="130" y="57"/>
                    </a:lnTo>
                    <a:lnTo>
                      <a:pt x="130" y="55"/>
                    </a:lnTo>
                    <a:lnTo>
                      <a:pt x="123" y="55"/>
                    </a:lnTo>
                    <a:lnTo>
                      <a:pt x="123" y="55"/>
                    </a:lnTo>
                    <a:lnTo>
                      <a:pt x="45" y="21"/>
                    </a:lnTo>
                    <a:lnTo>
                      <a:pt x="0" y="0"/>
                    </a:lnTo>
                    <a:close/>
                  </a:path>
                </a:pathLst>
              </a:custGeom>
              <a:solidFill>
                <a:srgbClr val="C1C19E"/>
              </a:solidFill>
              <a:ln w="9525">
                <a:noFill/>
                <a:round/>
              </a:ln>
            </p:spPr>
            <p:txBody>
              <a:bodyPr vert="horz" wrap="square" lIns="91440" tIns="45720" rIns="91440" bIns="45720" numCol="1" anchor="t" anchorCtr="0" compatLnSpc="1"/>
              <a:lstStyle/>
              <a:p>
                <a:endParaRPr lang="en-US"/>
              </a:p>
            </p:txBody>
          </p:sp>
          <p:sp>
            <p:nvSpPr>
              <p:cNvPr id="313" name="Rectangle 3700"/>
              <p:cNvSpPr>
                <a:spLocks noChangeArrowheads="1"/>
              </p:cNvSpPr>
              <p:nvPr/>
            </p:nvSpPr>
            <p:spPr bwMode="auto">
              <a:xfrm>
                <a:off x="4518025" y="2982912"/>
                <a:ext cx="1588" cy="1588"/>
              </a:xfrm>
              <a:prstGeom prst="rect">
                <a:avLst/>
              </a:prstGeom>
              <a:noFill/>
              <a:ln w="9525">
                <a:noFill/>
                <a:miter lim="800000"/>
              </a:ln>
            </p:spPr>
            <p:txBody>
              <a:bodyPr vert="horz" wrap="square" lIns="91440" tIns="45720" rIns="91440" bIns="45720" numCol="1" anchor="t" anchorCtr="0" compatLnSpc="1"/>
              <a:lstStyle/>
              <a:p>
                <a:endParaRPr lang="en-US"/>
              </a:p>
            </p:txBody>
          </p:sp>
          <p:sp>
            <p:nvSpPr>
              <p:cNvPr id="314" name="Rectangle 3701"/>
              <p:cNvSpPr>
                <a:spLocks noChangeArrowheads="1"/>
              </p:cNvSpPr>
              <p:nvPr/>
            </p:nvSpPr>
            <p:spPr bwMode="auto">
              <a:xfrm>
                <a:off x="4525962" y="2971800"/>
                <a:ext cx="1588" cy="1588"/>
              </a:xfrm>
              <a:prstGeom prst="rect">
                <a:avLst/>
              </a:prstGeom>
              <a:noFill/>
              <a:ln w="9525">
                <a:noFill/>
                <a:miter lim="800000"/>
              </a:ln>
            </p:spPr>
            <p:txBody>
              <a:bodyPr vert="horz" wrap="square" lIns="91440" tIns="45720" rIns="91440" bIns="45720" numCol="1" anchor="t" anchorCtr="0" compatLnSpc="1"/>
              <a:lstStyle/>
              <a:p>
                <a:endParaRPr lang="en-US"/>
              </a:p>
            </p:txBody>
          </p:sp>
          <p:sp>
            <p:nvSpPr>
              <p:cNvPr id="315" name="Freeform 3702"/>
              <p:cNvSpPr/>
              <p:nvPr/>
            </p:nvSpPr>
            <p:spPr bwMode="auto">
              <a:xfrm>
                <a:off x="4432300" y="2914650"/>
                <a:ext cx="392113" cy="292100"/>
              </a:xfrm>
              <a:custGeom>
                <a:avLst/>
                <a:gdLst/>
                <a:ahLst/>
                <a:cxnLst>
                  <a:cxn ang="0">
                    <a:pos x="0" y="0"/>
                  </a:cxn>
                  <a:cxn ang="0">
                    <a:pos x="35" y="36"/>
                  </a:cxn>
                  <a:cxn ang="0">
                    <a:pos x="97" y="96"/>
                  </a:cxn>
                  <a:cxn ang="0">
                    <a:pos x="97" y="96"/>
                  </a:cxn>
                  <a:cxn ang="0">
                    <a:pos x="97" y="96"/>
                  </a:cxn>
                  <a:cxn ang="0">
                    <a:pos x="104" y="99"/>
                  </a:cxn>
                  <a:cxn ang="0">
                    <a:pos x="104" y="99"/>
                  </a:cxn>
                  <a:cxn ang="0">
                    <a:pos x="495" y="366"/>
                  </a:cxn>
                  <a:cxn ang="0">
                    <a:pos x="457" y="280"/>
                  </a:cxn>
                  <a:cxn ang="0">
                    <a:pos x="130" y="57"/>
                  </a:cxn>
                  <a:cxn ang="0">
                    <a:pos x="130" y="57"/>
                  </a:cxn>
                  <a:cxn ang="0">
                    <a:pos x="130" y="57"/>
                  </a:cxn>
                  <a:cxn ang="0">
                    <a:pos x="130" y="55"/>
                  </a:cxn>
                  <a:cxn ang="0">
                    <a:pos x="123" y="55"/>
                  </a:cxn>
                  <a:cxn ang="0">
                    <a:pos x="123" y="55"/>
                  </a:cxn>
                  <a:cxn ang="0">
                    <a:pos x="45" y="21"/>
                  </a:cxn>
                  <a:cxn ang="0">
                    <a:pos x="0" y="0"/>
                  </a:cxn>
                </a:cxnLst>
                <a:rect l="0" t="0" r="r" b="b"/>
                <a:pathLst>
                  <a:path w="495" h="366">
                    <a:moveTo>
                      <a:pt x="0" y="0"/>
                    </a:moveTo>
                    <a:lnTo>
                      <a:pt x="35" y="36"/>
                    </a:lnTo>
                    <a:lnTo>
                      <a:pt x="97" y="96"/>
                    </a:lnTo>
                    <a:lnTo>
                      <a:pt x="97" y="96"/>
                    </a:lnTo>
                    <a:lnTo>
                      <a:pt x="97" y="96"/>
                    </a:lnTo>
                    <a:lnTo>
                      <a:pt x="104" y="99"/>
                    </a:lnTo>
                    <a:lnTo>
                      <a:pt x="104" y="99"/>
                    </a:lnTo>
                    <a:lnTo>
                      <a:pt x="495" y="366"/>
                    </a:lnTo>
                    <a:lnTo>
                      <a:pt x="457" y="280"/>
                    </a:lnTo>
                    <a:lnTo>
                      <a:pt x="130" y="57"/>
                    </a:lnTo>
                    <a:lnTo>
                      <a:pt x="130" y="57"/>
                    </a:lnTo>
                    <a:lnTo>
                      <a:pt x="130" y="57"/>
                    </a:lnTo>
                    <a:lnTo>
                      <a:pt x="130" y="55"/>
                    </a:lnTo>
                    <a:lnTo>
                      <a:pt x="123" y="55"/>
                    </a:lnTo>
                    <a:lnTo>
                      <a:pt x="123" y="55"/>
                    </a:lnTo>
                    <a:lnTo>
                      <a:pt x="45" y="21"/>
                    </a:lnTo>
                    <a:lnTo>
                      <a:pt x="0" y="0"/>
                    </a:lnTo>
                  </a:path>
                </a:pathLst>
              </a:custGeom>
              <a:noFill/>
              <a:ln w="9525">
                <a:noFill/>
                <a:round/>
              </a:ln>
            </p:spPr>
            <p:txBody>
              <a:bodyPr vert="horz" wrap="square" lIns="91440" tIns="45720" rIns="91440" bIns="45720" numCol="1" anchor="t" anchorCtr="0" compatLnSpc="1"/>
              <a:lstStyle/>
              <a:p>
                <a:endParaRPr lang="en-US"/>
              </a:p>
            </p:txBody>
          </p:sp>
          <p:pic>
            <p:nvPicPr>
              <p:cNvPr id="316" name="Picture 3703"/>
              <p:cNvPicPr>
                <a:picLocks noChangeAspect="1" noChangeArrowheads="1"/>
              </p:cNvPicPr>
              <p:nvPr/>
            </p:nvPicPr>
            <p:blipFill>
              <a:blip r:embed="rId3" cstate="print"/>
              <a:srcRect/>
              <a:stretch>
                <a:fillRect/>
              </a:stretch>
            </p:blipFill>
            <p:spPr bwMode="auto">
              <a:xfrm>
                <a:off x="5019675" y="3292475"/>
                <a:ext cx="69850" cy="66675"/>
              </a:xfrm>
              <a:prstGeom prst="rect">
                <a:avLst/>
              </a:prstGeom>
              <a:noFill/>
              <a:ln w="9525">
                <a:noFill/>
                <a:miter lim="800000"/>
                <a:headEnd/>
                <a:tailEnd/>
              </a:ln>
            </p:spPr>
          </p:pic>
          <p:sp>
            <p:nvSpPr>
              <p:cNvPr id="317" name="Freeform 3704"/>
              <p:cNvSpPr/>
              <p:nvPr/>
            </p:nvSpPr>
            <p:spPr bwMode="auto">
              <a:xfrm>
                <a:off x="4468812" y="2924175"/>
                <a:ext cx="63500" cy="47625"/>
              </a:xfrm>
              <a:custGeom>
                <a:avLst/>
                <a:gdLst/>
                <a:ahLst/>
                <a:cxnLst>
                  <a:cxn ang="0">
                    <a:pos x="0" y="5"/>
                  </a:cxn>
                  <a:cxn ang="0">
                    <a:pos x="70" y="60"/>
                  </a:cxn>
                  <a:cxn ang="0">
                    <a:pos x="80" y="46"/>
                  </a:cxn>
                  <a:cxn ang="0">
                    <a:pos x="3" y="0"/>
                  </a:cxn>
                  <a:cxn ang="0">
                    <a:pos x="0" y="5"/>
                  </a:cxn>
                </a:cxnLst>
                <a:rect l="0" t="0" r="r" b="b"/>
                <a:pathLst>
                  <a:path w="80" h="60">
                    <a:moveTo>
                      <a:pt x="0" y="5"/>
                    </a:moveTo>
                    <a:lnTo>
                      <a:pt x="70" y="60"/>
                    </a:lnTo>
                    <a:lnTo>
                      <a:pt x="80" y="46"/>
                    </a:lnTo>
                    <a:lnTo>
                      <a:pt x="3" y="0"/>
                    </a:lnTo>
                    <a:lnTo>
                      <a:pt x="0" y="5"/>
                    </a:lnTo>
                    <a:close/>
                  </a:path>
                </a:pathLst>
              </a:custGeom>
              <a:solidFill>
                <a:srgbClr val="F4CEA4"/>
              </a:solidFill>
              <a:ln w="9525">
                <a:noFill/>
                <a:round/>
              </a:ln>
            </p:spPr>
            <p:txBody>
              <a:bodyPr vert="horz" wrap="square" lIns="91440" tIns="45720" rIns="91440" bIns="45720" numCol="1" anchor="t" anchorCtr="0" compatLnSpc="1"/>
              <a:lstStyle/>
              <a:p>
                <a:endParaRPr lang="en-US"/>
              </a:p>
            </p:txBody>
          </p:sp>
          <p:sp>
            <p:nvSpPr>
              <p:cNvPr id="318" name="Freeform 3705"/>
              <p:cNvSpPr/>
              <p:nvPr/>
            </p:nvSpPr>
            <p:spPr bwMode="auto">
              <a:xfrm>
                <a:off x="4465637" y="2928937"/>
                <a:ext cx="58738" cy="52388"/>
              </a:xfrm>
              <a:custGeom>
                <a:avLst/>
                <a:gdLst/>
                <a:ahLst/>
                <a:cxnLst>
                  <a:cxn ang="0">
                    <a:pos x="0" y="5"/>
                  </a:cxn>
                  <a:cxn ang="0">
                    <a:pos x="62" y="67"/>
                  </a:cxn>
                  <a:cxn ang="0">
                    <a:pos x="73" y="55"/>
                  </a:cxn>
                  <a:cxn ang="0">
                    <a:pos x="3" y="0"/>
                  </a:cxn>
                  <a:cxn ang="0">
                    <a:pos x="0" y="5"/>
                  </a:cxn>
                </a:cxnLst>
                <a:rect l="0" t="0" r="r" b="b"/>
                <a:pathLst>
                  <a:path w="73" h="67">
                    <a:moveTo>
                      <a:pt x="0" y="5"/>
                    </a:moveTo>
                    <a:lnTo>
                      <a:pt x="62" y="67"/>
                    </a:lnTo>
                    <a:lnTo>
                      <a:pt x="73" y="55"/>
                    </a:lnTo>
                    <a:lnTo>
                      <a:pt x="3" y="0"/>
                    </a:lnTo>
                    <a:lnTo>
                      <a:pt x="0" y="5"/>
                    </a:lnTo>
                    <a:close/>
                  </a:path>
                </a:pathLst>
              </a:custGeom>
              <a:solidFill>
                <a:srgbClr val="F2DCC7"/>
              </a:solidFill>
              <a:ln w="9525">
                <a:noFill/>
                <a:round/>
              </a:ln>
            </p:spPr>
            <p:txBody>
              <a:bodyPr vert="horz" wrap="square" lIns="91440" tIns="45720" rIns="91440" bIns="45720" numCol="1" anchor="t" anchorCtr="0" compatLnSpc="1"/>
              <a:lstStyle/>
              <a:p>
                <a:endParaRPr lang="en-US"/>
              </a:p>
            </p:txBody>
          </p:sp>
          <p:sp>
            <p:nvSpPr>
              <p:cNvPr id="319" name="Freeform 3706"/>
              <p:cNvSpPr/>
              <p:nvPr/>
            </p:nvSpPr>
            <p:spPr bwMode="auto">
              <a:xfrm>
                <a:off x="4470400" y="2921000"/>
                <a:ext cx="66675" cy="39688"/>
              </a:xfrm>
              <a:custGeom>
                <a:avLst/>
                <a:gdLst/>
                <a:ahLst/>
                <a:cxnLst>
                  <a:cxn ang="0">
                    <a:pos x="77" y="51"/>
                  </a:cxn>
                  <a:cxn ang="0">
                    <a:pos x="84" y="34"/>
                  </a:cxn>
                  <a:cxn ang="0">
                    <a:pos x="5" y="0"/>
                  </a:cxn>
                  <a:cxn ang="0">
                    <a:pos x="0" y="5"/>
                  </a:cxn>
                  <a:cxn ang="0">
                    <a:pos x="77" y="51"/>
                  </a:cxn>
                </a:cxnLst>
                <a:rect l="0" t="0" r="r" b="b"/>
                <a:pathLst>
                  <a:path w="84" h="51">
                    <a:moveTo>
                      <a:pt x="77" y="51"/>
                    </a:moveTo>
                    <a:lnTo>
                      <a:pt x="84" y="34"/>
                    </a:lnTo>
                    <a:lnTo>
                      <a:pt x="5" y="0"/>
                    </a:lnTo>
                    <a:lnTo>
                      <a:pt x="0" y="5"/>
                    </a:lnTo>
                    <a:lnTo>
                      <a:pt x="77" y="51"/>
                    </a:lnTo>
                    <a:close/>
                  </a:path>
                </a:pathLst>
              </a:custGeom>
              <a:solidFill>
                <a:srgbClr val="E8BB8E"/>
              </a:solidFill>
              <a:ln w="9525">
                <a:noFill/>
                <a:round/>
              </a:ln>
            </p:spPr>
            <p:txBody>
              <a:bodyPr vert="horz" wrap="square" lIns="91440" tIns="45720" rIns="91440" bIns="45720" numCol="1" anchor="t" anchorCtr="0" compatLnSpc="1"/>
              <a:lstStyle/>
              <a:p>
                <a:endParaRPr lang="en-US"/>
              </a:p>
            </p:txBody>
          </p:sp>
          <p:pic>
            <p:nvPicPr>
              <p:cNvPr id="320" name="Picture 3707"/>
              <p:cNvPicPr>
                <a:picLocks noChangeAspect="1" noChangeArrowheads="1"/>
              </p:cNvPicPr>
              <p:nvPr/>
            </p:nvPicPr>
            <p:blipFill>
              <a:blip r:embed="rId4" cstate="print"/>
              <a:srcRect/>
              <a:stretch>
                <a:fillRect/>
              </a:stretch>
            </p:blipFill>
            <p:spPr bwMode="auto">
              <a:xfrm>
                <a:off x="4430712" y="2898775"/>
                <a:ext cx="46038" cy="38100"/>
              </a:xfrm>
              <a:prstGeom prst="rect">
                <a:avLst/>
              </a:prstGeom>
              <a:noFill/>
              <a:ln w="9525">
                <a:noFill/>
                <a:miter lim="800000"/>
                <a:headEnd/>
                <a:tailEnd/>
              </a:ln>
            </p:spPr>
          </p:pic>
          <p:pic>
            <p:nvPicPr>
              <p:cNvPr id="321" name="Picture 3708"/>
              <p:cNvPicPr>
                <a:picLocks noChangeAspect="1" noChangeArrowheads="1"/>
              </p:cNvPicPr>
              <p:nvPr/>
            </p:nvPicPr>
            <p:blipFill>
              <a:blip r:embed="rId5" cstate="print"/>
              <a:srcRect/>
              <a:stretch>
                <a:fillRect/>
              </a:stretch>
            </p:blipFill>
            <p:spPr bwMode="auto">
              <a:xfrm>
                <a:off x="5018087" y="3289300"/>
                <a:ext cx="53975" cy="57150"/>
              </a:xfrm>
              <a:prstGeom prst="rect">
                <a:avLst/>
              </a:prstGeom>
              <a:noFill/>
              <a:ln w="9525">
                <a:noFill/>
                <a:miter lim="800000"/>
                <a:headEnd/>
                <a:tailEnd/>
              </a:ln>
            </p:spPr>
          </p:pic>
          <p:sp>
            <p:nvSpPr>
              <p:cNvPr id="322" name="Freeform 3709"/>
              <p:cNvSpPr/>
              <p:nvPr/>
            </p:nvSpPr>
            <p:spPr bwMode="auto">
              <a:xfrm>
                <a:off x="4510087" y="2970212"/>
                <a:ext cx="522288" cy="358775"/>
              </a:xfrm>
              <a:custGeom>
                <a:avLst/>
                <a:gdLst/>
                <a:ahLst/>
                <a:cxnLst>
                  <a:cxn ang="0">
                    <a:pos x="16" y="3"/>
                  </a:cxn>
                  <a:cxn ang="0">
                    <a:pos x="16" y="3"/>
                  </a:cxn>
                  <a:cxn ang="0">
                    <a:pos x="13" y="0"/>
                  </a:cxn>
                  <a:cxn ang="0">
                    <a:pos x="8" y="0"/>
                  </a:cxn>
                  <a:cxn ang="0">
                    <a:pos x="5" y="0"/>
                  </a:cxn>
                  <a:cxn ang="0">
                    <a:pos x="2" y="3"/>
                  </a:cxn>
                  <a:cxn ang="0">
                    <a:pos x="2" y="3"/>
                  </a:cxn>
                  <a:cxn ang="0">
                    <a:pos x="0" y="7"/>
                  </a:cxn>
                  <a:cxn ang="0">
                    <a:pos x="2" y="10"/>
                  </a:cxn>
                  <a:cxn ang="0">
                    <a:pos x="3" y="13"/>
                  </a:cxn>
                  <a:cxn ang="0">
                    <a:pos x="6" y="16"/>
                  </a:cxn>
                  <a:cxn ang="0">
                    <a:pos x="6" y="16"/>
                  </a:cxn>
                  <a:cxn ang="0">
                    <a:pos x="647" y="453"/>
                  </a:cxn>
                  <a:cxn ang="0">
                    <a:pos x="656" y="438"/>
                  </a:cxn>
                  <a:cxn ang="0">
                    <a:pos x="16" y="3"/>
                  </a:cxn>
                  <a:cxn ang="0">
                    <a:pos x="16" y="3"/>
                  </a:cxn>
                </a:cxnLst>
                <a:rect l="0" t="0" r="r" b="b"/>
                <a:pathLst>
                  <a:path w="656" h="453">
                    <a:moveTo>
                      <a:pt x="16" y="3"/>
                    </a:moveTo>
                    <a:lnTo>
                      <a:pt x="16" y="3"/>
                    </a:lnTo>
                    <a:lnTo>
                      <a:pt x="13" y="0"/>
                    </a:lnTo>
                    <a:lnTo>
                      <a:pt x="8" y="0"/>
                    </a:lnTo>
                    <a:lnTo>
                      <a:pt x="5" y="0"/>
                    </a:lnTo>
                    <a:lnTo>
                      <a:pt x="2" y="3"/>
                    </a:lnTo>
                    <a:lnTo>
                      <a:pt x="2" y="3"/>
                    </a:lnTo>
                    <a:lnTo>
                      <a:pt x="0" y="7"/>
                    </a:lnTo>
                    <a:lnTo>
                      <a:pt x="2" y="10"/>
                    </a:lnTo>
                    <a:lnTo>
                      <a:pt x="3" y="13"/>
                    </a:lnTo>
                    <a:lnTo>
                      <a:pt x="6" y="16"/>
                    </a:lnTo>
                    <a:lnTo>
                      <a:pt x="6" y="16"/>
                    </a:lnTo>
                    <a:lnTo>
                      <a:pt x="647" y="453"/>
                    </a:lnTo>
                    <a:lnTo>
                      <a:pt x="656" y="438"/>
                    </a:lnTo>
                    <a:lnTo>
                      <a:pt x="16" y="3"/>
                    </a:lnTo>
                    <a:lnTo>
                      <a:pt x="16" y="3"/>
                    </a:lnTo>
                    <a:close/>
                  </a:path>
                </a:pathLst>
              </a:custGeom>
              <a:solidFill>
                <a:srgbClr val="66FFFF"/>
              </a:solidFill>
              <a:ln w="9525">
                <a:noFill/>
                <a:round/>
              </a:ln>
            </p:spPr>
            <p:txBody>
              <a:bodyPr vert="horz" wrap="square" lIns="91440" tIns="45720" rIns="91440" bIns="45720" numCol="1" anchor="t" anchorCtr="0" compatLnSpc="1"/>
              <a:lstStyle/>
              <a:p>
                <a:endParaRPr lang="en-US"/>
              </a:p>
            </p:txBody>
          </p:sp>
          <p:sp>
            <p:nvSpPr>
              <p:cNvPr id="323" name="Freeform 3710"/>
              <p:cNvSpPr/>
              <p:nvPr/>
            </p:nvSpPr>
            <p:spPr bwMode="auto">
              <a:xfrm>
                <a:off x="4518025" y="2957512"/>
                <a:ext cx="522288" cy="360363"/>
              </a:xfrm>
              <a:custGeom>
                <a:avLst/>
                <a:gdLst/>
                <a:ahLst/>
                <a:cxnLst>
                  <a:cxn ang="0">
                    <a:pos x="16" y="3"/>
                  </a:cxn>
                  <a:cxn ang="0">
                    <a:pos x="16" y="3"/>
                  </a:cxn>
                  <a:cxn ang="0">
                    <a:pos x="11" y="1"/>
                  </a:cxn>
                  <a:cxn ang="0">
                    <a:pos x="8" y="0"/>
                  </a:cxn>
                  <a:cxn ang="0">
                    <a:pos x="5" y="1"/>
                  </a:cxn>
                  <a:cxn ang="0">
                    <a:pos x="1" y="3"/>
                  </a:cxn>
                  <a:cxn ang="0">
                    <a:pos x="1" y="3"/>
                  </a:cxn>
                  <a:cxn ang="0">
                    <a:pos x="0" y="6"/>
                  </a:cxn>
                  <a:cxn ang="0">
                    <a:pos x="1" y="9"/>
                  </a:cxn>
                  <a:cxn ang="0">
                    <a:pos x="3" y="14"/>
                  </a:cxn>
                  <a:cxn ang="0">
                    <a:pos x="6" y="17"/>
                  </a:cxn>
                  <a:cxn ang="0">
                    <a:pos x="6" y="17"/>
                  </a:cxn>
                  <a:cxn ang="0">
                    <a:pos x="646" y="452"/>
                  </a:cxn>
                  <a:cxn ang="0">
                    <a:pos x="656" y="438"/>
                  </a:cxn>
                  <a:cxn ang="0">
                    <a:pos x="16" y="3"/>
                  </a:cxn>
                  <a:cxn ang="0">
                    <a:pos x="16" y="3"/>
                  </a:cxn>
                </a:cxnLst>
                <a:rect l="0" t="0" r="r" b="b"/>
                <a:pathLst>
                  <a:path w="656" h="452">
                    <a:moveTo>
                      <a:pt x="16" y="3"/>
                    </a:moveTo>
                    <a:lnTo>
                      <a:pt x="16" y="3"/>
                    </a:lnTo>
                    <a:lnTo>
                      <a:pt x="11" y="1"/>
                    </a:lnTo>
                    <a:lnTo>
                      <a:pt x="8" y="0"/>
                    </a:lnTo>
                    <a:lnTo>
                      <a:pt x="5" y="1"/>
                    </a:lnTo>
                    <a:lnTo>
                      <a:pt x="1" y="3"/>
                    </a:lnTo>
                    <a:lnTo>
                      <a:pt x="1" y="3"/>
                    </a:lnTo>
                    <a:lnTo>
                      <a:pt x="0" y="6"/>
                    </a:lnTo>
                    <a:lnTo>
                      <a:pt x="1" y="9"/>
                    </a:lnTo>
                    <a:lnTo>
                      <a:pt x="3" y="14"/>
                    </a:lnTo>
                    <a:lnTo>
                      <a:pt x="6" y="17"/>
                    </a:lnTo>
                    <a:lnTo>
                      <a:pt x="6" y="17"/>
                    </a:lnTo>
                    <a:lnTo>
                      <a:pt x="646" y="452"/>
                    </a:lnTo>
                    <a:lnTo>
                      <a:pt x="656" y="438"/>
                    </a:lnTo>
                    <a:lnTo>
                      <a:pt x="16" y="3"/>
                    </a:lnTo>
                    <a:lnTo>
                      <a:pt x="16" y="3"/>
                    </a:lnTo>
                    <a:close/>
                  </a:path>
                </a:pathLst>
              </a:custGeom>
              <a:solidFill>
                <a:srgbClr val="00CCCC"/>
              </a:solidFill>
              <a:ln w="9525">
                <a:noFill/>
                <a:round/>
              </a:ln>
            </p:spPr>
            <p:txBody>
              <a:bodyPr vert="horz" wrap="square" lIns="91440" tIns="45720" rIns="91440" bIns="45720" numCol="1" anchor="t" anchorCtr="0" compatLnSpc="1"/>
              <a:lstStyle/>
              <a:p>
                <a:endParaRPr lang="en-US"/>
              </a:p>
            </p:txBody>
          </p:sp>
          <p:sp>
            <p:nvSpPr>
              <p:cNvPr id="324" name="Freeform 3711"/>
              <p:cNvSpPr/>
              <p:nvPr/>
            </p:nvSpPr>
            <p:spPr bwMode="auto">
              <a:xfrm>
                <a:off x="4525962" y="2947987"/>
                <a:ext cx="520700" cy="357188"/>
              </a:xfrm>
              <a:custGeom>
                <a:avLst/>
                <a:gdLst/>
                <a:ahLst/>
                <a:cxnLst>
                  <a:cxn ang="0">
                    <a:pos x="17" y="2"/>
                  </a:cxn>
                  <a:cxn ang="0">
                    <a:pos x="17" y="2"/>
                  </a:cxn>
                  <a:cxn ang="0">
                    <a:pos x="12" y="0"/>
                  </a:cxn>
                  <a:cxn ang="0">
                    <a:pos x="9" y="0"/>
                  </a:cxn>
                  <a:cxn ang="0">
                    <a:pos x="4" y="0"/>
                  </a:cxn>
                  <a:cxn ang="0">
                    <a:pos x="2" y="2"/>
                  </a:cxn>
                  <a:cxn ang="0">
                    <a:pos x="2" y="2"/>
                  </a:cxn>
                  <a:cxn ang="0">
                    <a:pos x="0" y="5"/>
                  </a:cxn>
                  <a:cxn ang="0">
                    <a:pos x="2" y="10"/>
                  </a:cxn>
                  <a:cxn ang="0">
                    <a:pos x="4" y="14"/>
                  </a:cxn>
                  <a:cxn ang="0">
                    <a:pos x="7" y="17"/>
                  </a:cxn>
                  <a:cxn ang="0">
                    <a:pos x="7" y="17"/>
                  </a:cxn>
                  <a:cxn ang="0">
                    <a:pos x="647" y="452"/>
                  </a:cxn>
                  <a:cxn ang="0">
                    <a:pos x="655" y="439"/>
                  </a:cxn>
                  <a:cxn ang="0">
                    <a:pos x="17" y="2"/>
                  </a:cxn>
                  <a:cxn ang="0">
                    <a:pos x="17" y="2"/>
                  </a:cxn>
                </a:cxnLst>
                <a:rect l="0" t="0" r="r" b="b"/>
                <a:pathLst>
                  <a:path w="655" h="452">
                    <a:moveTo>
                      <a:pt x="17" y="2"/>
                    </a:moveTo>
                    <a:lnTo>
                      <a:pt x="17" y="2"/>
                    </a:lnTo>
                    <a:lnTo>
                      <a:pt x="12" y="0"/>
                    </a:lnTo>
                    <a:lnTo>
                      <a:pt x="9" y="0"/>
                    </a:lnTo>
                    <a:lnTo>
                      <a:pt x="4" y="0"/>
                    </a:lnTo>
                    <a:lnTo>
                      <a:pt x="2" y="2"/>
                    </a:lnTo>
                    <a:lnTo>
                      <a:pt x="2" y="2"/>
                    </a:lnTo>
                    <a:lnTo>
                      <a:pt x="0" y="5"/>
                    </a:lnTo>
                    <a:lnTo>
                      <a:pt x="2" y="10"/>
                    </a:lnTo>
                    <a:lnTo>
                      <a:pt x="4" y="14"/>
                    </a:lnTo>
                    <a:lnTo>
                      <a:pt x="7" y="17"/>
                    </a:lnTo>
                    <a:lnTo>
                      <a:pt x="7" y="17"/>
                    </a:lnTo>
                    <a:lnTo>
                      <a:pt x="647" y="452"/>
                    </a:lnTo>
                    <a:lnTo>
                      <a:pt x="655" y="439"/>
                    </a:lnTo>
                    <a:lnTo>
                      <a:pt x="17" y="2"/>
                    </a:lnTo>
                    <a:lnTo>
                      <a:pt x="17" y="2"/>
                    </a:lnTo>
                    <a:close/>
                  </a:path>
                </a:pathLst>
              </a:custGeom>
              <a:solidFill>
                <a:schemeClr val="accent6"/>
              </a:solidFill>
              <a:ln w="9525">
                <a:noFill/>
                <a:round/>
              </a:ln>
            </p:spPr>
            <p:txBody>
              <a:bodyPr vert="horz" wrap="square" lIns="91440" tIns="45720" rIns="91440" bIns="45720" numCol="1" anchor="t" anchorCtr="0" compatLnSpc="1"/>
              <a:lstStyle/>
              <a:p>
                <a:endParaRPr lang="en-US"/>
              </a:p>
            </p:txBody>
          </p:sp>
        </p:grpSp>
      </p:grpSp>
      <p:sp>
        <p:nvSpPr>
          <p:cNvPr id="325" name="Arc 324"/>
          <p:cNvSpPr/>
          <p:nvPr/>
        </p:nvSpPr>
        <p:spPr>
          <a:xfrm>
            <a:off x="3071802" y="1428742"/>
            <a:ext cx="1963506" cy="1498466"/>
          </a:xfrm>
          <a:prstGeom prst="arc">
            <a:avLst>
              <a:gd name="adj1" fmla="val 11784097"/>
              <a:gd name="adj2" fmla="val 18520614"/>
            </a:avLst>
          </a:prstGeom>
          <a:ln w="12700">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nvGrpSpPr>
          <p:cNvPr id="5" name="Group 343"/>
          <p:cNvGrpSpPr/>
          <p:nvPr/>
        </p:nvGrpSpPr>
        <p:grpSpPr>
          <a:xfrm>
            <a:off x="4572000" y="1643056"/>
            <a:ext cx="3500462" cy="911188"/>
            <a:chOff x="4572000" y="1643056"/>
            <a:chExt cx="3500462" cy="911188"/>
          </a:xfrm>
        </p:grpSpPr>
        <p:sp>
          <p:nvSpPr>
            <p:cNvPr id="34" name="Rectangle 33"/>
            <p:cNvSpPr/>
            <p:nvPr/>
          </p:nvSpPr>
          <p:spPr>
            <a:xfrm>
              <a:off x="4572000" y="1643056"/>
              <a:ext cx="2647328" cy="307777"/>
            </a:xfrm>
            <a:prstGeom prst="rect">
              <a:avLst/>
            </a:prstGeom>
          </p:spPr>
          <p:txBody>
            <a:bodyPr wrap="none">
              <a:spAutoFit/>
            </a:bodyPr>
            <a:lstStyle/>
            <a:p>
              <a:r>
                <a:rPr lang="en-US" sz="1400" dirty="0">
                  <a:solidFill>
                    <a:schemeClr val="bg1">
                      <a:lumMod val="65000"/>
                    </a:schemeClr>
                  </a:solidFill>
                  <a:latin typeface="Open Sans" pitchFamily="34" charset="0"/>
                  <a:ea typeface="Open Sans" pitchFamily="34" charset="0"/>
                  <a:cs typeface="Open Sans" pitchFamily="34" charset="0"/>
                </a:rPr>
                <a:t>How This Work ? Let Us Now !</a:t>
              </a:r>
            </a:p>
          </p:txBody>
        </p:sp>
        <p:sp>
          <p:nvSpPr>
            <p:cNvPr id="326" name="Rectangle 325"/>
            <p:cNvSpPr/>
            <p:nvPr/>
          </p:nvSpPr>
          <p:spPr>
            <a:xfrm>
              <a:off x="4572000" y="2000246"/>
              <a:ext cx="3500462" cy="553998"/>
            </a:xfrm>
            <a:prstGeom prst="rect">
              <a:avLst/>
            </a:prstGeom>
          </p:spPr>
          <p:txBody>
            <a:bodyPr wrap="square">
              <a:spAutoFit/>
            </a:bodyPr>
            <a:lstStyle/>
            <a:p>
              <a:r>
                <a:rPr lang="ms-MY" sz="1000" dirty="0">
                  <a:solidFill>
                    <a:schemeClr val="bg1">
                      <a:lumMod val="65000"/>
                    </a:schemeClr>
                  </a:solidFill>
                  <a:latin typeface="Open Sans Light" pitchFamily="34" charset="0"/>
                  <a:ea typeface="Open Sans Light" pitchFamily="34" charset="0"/>
                  <a:cs typeface="Open Sans Light" pitchFamily="34" charset="0"/>
                </a:rPr>
                <a:t>Lorem ipsum dolor sit amet, consectetur adipiscing elit. Praesent sodales odio sit amet odio tristique quis tempus odio Lorem ipsum dolor sit amet</a:t>
              </a:r>
            </a:p>
          </p:txBody>
        </p:sp>
      </p:grpSp>
      <p:grpSp>
        <p:nvGrpSpPr>
          <p:cNvPr id="6" name="Group 344"/>
          <p:cNvGrpSpPr/>
          <p:nvPr/>
        </p:nvGrpSpPr>
        <p:grpSpPr>
          <a:xfrm>
            <a:off x="4643438" y="2786064"/>
            <a:ext cx="3691060" cy="288476"/>
            <a:chOff x="4643438" y="2786064"/>
            <a:chExt cx="3691060" cy="288476"/>
          </a:xfrm>
        </p:grpSpPr>
        <p:sp>
          <p:nvSpPr>
            <p:cNvPr id="331" name="Rectangle 330"/>
            <p:cNvSpPr/>
            <p:nvPr/>
          </p:nvSpPr>
          <p:spPr>
            <a:xfrm>
              <a:off x="5072066" y="2786064"/>
              <a:ext cx="3262432" cy="246221"/>
            </a:xfrm>
            <a:prstGeom prst="rect">
              <a:avLst/>
            </a:prstGeom>
          </p:spPr>
          <p:txBody>
            <a:bodyPr wrap="none">
              <a:spAutoFit/>
            </a:bodyPr>
            <a:lstStyle/>
            <a:p>
              <a:r>
                <a:rPr lang="ms-MY" sz="1000" dirty="0">
                  <a:solidFill>
                    <a:schemeClr val="bg1">
                      <a:lumMod val="65000"/>
                    </a:schemeClr>
                  </a:solidFill>
                  <a:latin typeface="Source Sans Pro" pitchFamily="34" charset="0"/>
                </a:rPr>
                <a:t>Praesent sodales odio sit amet odio tristique quis tempus</a:t>
              </a:r>
              <a:endParaRPr lang="en-US" sz="1000" dirty="0">
                <a:solidFill>
                  <a:schemeClr val="bg1">
                    <a:lumMod val="65000"/>
                  </a:schemeClr>
                </a:solidFill>
                <a:latin typeface="Open Sans" pitchFamily="34" charset="0"/>
                <a:ea typeface="Open Sans" pitchFamily="34" charset="0"/>
                <a:cs typeface="Open Sans" pitchFamily="34" charset="0"/>
              </a:endParaRPr>
            </a:p>
          </p:txBody>
        </p:sp>
        <p:grpSp>
          <p:nvGrpSpPr>
            <p:cNvPr id="7" name="Group 332"/>
            <p:cNvGrpSpPr/>
            <p:nvPr/>
          </p:nvGrpSpPr>
          <p:grpSpPr>
            <a:xfrm>
              <a:off x="4643438" y="2786064"/>
              <a:ext cx="288476" cy="288476"/>
              <a:chOff x="4643438" y="2786064"/>
              <a:chExt cx="288476" cy="288476"/>
            </a:xfrm>
          </p:grpSpPr>
          <p:sp>
            <p:nvSpPr>
              <p:cNvPr id="327" name="Oval 326"/>
              <p:cNvSpPr/>
              <p:nvPr/>
            </p:nvSpPr>
            <p:spPr>
              <a:xfrm>
                <a:off x="4643438" y="2786064"/>
                <a:ext cx="288476" cy="288476"/>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8" name="Freeform 26"/>
              <p:cNvSpPr/>
              <p:nvPr/>
            </p:nvSpPr>
            <p:spPr bwMode="auto">
              <a:xfrm>
                <a:off x="4735506" y="2871746"/>
                <a:ext cx="114518" cy="118766"/>
              </a:xfrm>
              <a:custGeom>
                <a:avLst/>
                <a:gdLst>
                  <a:gd name="T0" fmla="*/ 103 w 274"/>
                  <a:gd name="T1" fmla="*/ 284 h 284"/>
                  <a:gd name="T2" fmla="*/ 80 w 274"/>
                  <a:gd name="T3" fmla="*/ 273 h 284"/>
                  <a:gd name="T4" fmla="*/ 9 w 274"/>
                  <a:gd name="T5" fmla="*/ 178 h 284"/>
                  <a:gd name="T6" fmla="*/ 14 w 274"/>
                  <a:gd name="T7" fmla="*/ 139 h 284"/>
                  <a:gd name="T8" fmla="*/ 53 w 274"/>
                  <a:gd name="T9" fmla="*/ 145 h 284"/>
                  <a:gd name="T10" fmla="*/ 100 w 274"/>
                  <a:gd name="T11" fmla="*/ 207 h 284"/>
                  <a:gd name="T12" fmla="*/ 219 w 274"/>
                  <a:gd name="T13" fmla="*/ 17 h 284"/>
                  <a:gd name="T14" fmla="*/ 257 w 274"/>
                  <a:gd name="T15" fmla="*/ 8 h 284"/>
                  <a:gd name="T16" fmla="*/ 266 w 274"/>
                  <a:gd name="T17" fmla="*/ 47 h 284"/>
                  <a:gd name="T18" fmla="*/ 126 w 274"/>
                  <a:gd name="T19" fmla="*/ 271 h 284"/>
                  <a:gd name="T20" fmla="*/ 104 w 274"/>
                  <a:gd name="T21" fmla="*/ 284 h 284"/>
                  <a:gd name="T22" fmla="*/ 103 w 274"/>
                  <a:gd name="T23" fmla="*/ 284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74" h="284">
                    <a:moveTo>
                      <a:pt x="103" y="284"/>
                    </a:moveTo>
                    <a:cubicBezTo>
                      <a:pt x="94" y="284"/>
                      <a:pt x="86" y="280"/>
                      <a:pt x="80" y="273"/>
                    </a:cubicBezTo>
                    <a:cubicBezTo>
                      <a:pt x="9" y="178"/>
                      <a:pt x="9" y="178"/>
                      <a:pt x="9" y="178"/>
                    </a:cubicBezTo>
                    <a:cubicBezTo>
                      <a:pt x="0" y="166"/>
                      <a:pt x="2" y="149"/>
                      <a:pt x="14" y="139"/>
                    </a:cubicBezTo>
                    <a:cubicBezTo>
                      <a:pt x="27" y="130"/>
                      <a:pt x="44" y="133"/>
                      <a:pt x="53" y="145"/>
                    </a:cubicBezTo>
                    <a:cubicBezTo>
                      <a:pt x="100" y="207"/>
                      <a:pt x="100" y="207"/>
                      <a:pt x="100" y="207"/>
                    </a:cubicBezTo>
                    <a:cubicBezTo>
                      <a:pt x="219" y="17"/>
                      <a:pt x="219" y="17"/>
                      <a:pt x="219" y="17"/>
                    </a:cubicBezTo>
                    <a:cubicBezTo>
                      <a:pt x="227" y="4"/>
                      <a:pt x="244" y="0"/>
                      <a:pt x="257" y="8"/>
                    </a:cubicBezTo>
                    <a:cubicBezTo>
                      <a:pt x="270" y="16"/>
                      <a:pt x="274" y="33"/>
                      <a:pt x="266" y="47"/>
                    </a:cubicBezTo>
                    <a:cubicBezTo>
                      <a:pt x="126" y="271"/>
                      <a:pt x="126" y="271"/>
                      <a:pt x="126" y="271"/>
                    </a:cubicBezTo>
                    <a:cubicBezTo>
                      <a:pt x="121" y="279"/>
                      <a:pt x="113" y="283"/>
                      <a:pt x="104" y="284"/>
                    </a:cubicBezTo>
                    <a:cubicBezTo>
                      <a:pt x="104" y="284"/>
                      <a:pt x="103" y="284"/>
                      <a:pt x="103" y="284"/>
                    </a:cubicBezTo>
                    <a:close/>
                  </a:path>
                </a:pathLst>
              </a:custGeom>
              <a:solidFill>
                <a:schemeClr val="bg1"/>
              </a:solidFill>
              <a:ln>
                <a:noFill/>
              </a:ln>
            </p:spPr>
            <p:txBody>
              <a:bodyPr vert="horz" wrap="square" lIns="91440" tIns="45720" rIns="91440" bIns="45720" numCol="1" anchor="t" anchorCtr="0" compatLnSpc="1"/>
              <a:lstStyle/>
              <a:p>
                <a:endParaRPr lang="en-US" dirty="0"/>
              </a:p>
            </p:txBody>
          </p:sp>
        </p:grpSp>
      </p:grpSp>
      <p:grpSp>
        <p:nvGrpSpPr>
          <p:cNvPr id="8" name="Group 347"/>
          <p:cNvGrpSpPr/>
          <p:nvPr/>
        </p:nvGrpSpPr>
        <p:grpSpPr>
          <a:xfrm>
            <a:off x="4643438" y="4071948"/>
            <a:ext cx="2798187" cy="288476"/>
            <a:chOff x="4643438" y="4071948"/>
            <a:chExt cx="2798187" cy="288476"/>
          </a:xfrm>
        </p:grpSpPr>
        <p:sp>
          <p:nvSpPr>
            <p:cNvPr id="337" name="Rectangle 336"/>
            <p:cNvSpPr/>
            <p:nvPr/>
          </p:nvSpPr>
          <p:spPr>
            <a:xfrm>
              <a:off x="5072066" y="4071948"/>
              <a:ext cx="2369559" cy="246221"/>
            </a:xfrm>
            <a:prstGeom prst="rect">
              <a:avLst/>
            </a:prstGeom>
          </p:spPr>
          <p:txBody>
            <a:bodyPr wrap="none">
              <a:spAutoFit/>
            </a:bodyPr>
            <a:lstStyle/>
            <a:p>
              <a:r>
                <a:rPr lang="ms-MY" sz="1000" dirty="0">
                  <a:solidFill>
                    <a:schemeClr val="bg1">
                      <a:lumMod val="65000"/>
                    </a:schemeClr>
                  </a:solidFill>
                  <a:latin typeface="Source Sans Pro" pitchFamily="34" charset="0"/>
                </a:rPr>
                <a:t>Praesent sodales odio sit amet odio tristi</a:t>
              </a:r>
              <a:endParaRPr lang="en-US" sz="1000" dirty="0">
                <a:solidFill>
                  <a:schemeClr val="bg1">
                    <a:lumMod val="65000"/>
                  </a:schemeClr>
                </a:solidFill>
                <a:latin typeface="Open Sans" pitchFamily="34" charset="0"/>
                <a:ea typeface="Open Sans" pitchFamily="34" charset="0"/>
                <a:cs typeface="Open Sans" pitchFamily="34" charset="0"/>
              </a:endParaRPr>
            </a:p>
          </p:txBody>
        </p:sp>
        <p:grpSp>
          <p:nvGrpSpPr>
            <p:cNvPr id="9" name="Group 342"/>
            <p:cNvGrpSpPr/>
            <p:nvPr/>
          </p:nvGrpSpPr>
          <p:grpSpPr>
            <a:xfrm>
              <a:off x="4643438" y="4071948"/>
              <a:ext cx="288476" cy="288476"/>
              <a:chOff x="4643438" y="4071948"/>
              <a:chExt cx="288476" cy="288476"/>
            </a:xfrm>
          </p:grpSpPr>
          <p:sp>
            <p:nvSpPr>
              <p:cNvPr id="330" name="Oval 329"/>
              <p:cNvSpPr/>
              <p:nvPr/>
            </p:nvSpPr>
            <p:spPr>
              <a:xfrm>
                <a:off x="4643438" y="4071948"/>
                <a:ext cx="288476" cy="288476"/>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9" name="Freeform 105"/>
              <p:cNvSpPr/>
              <p:nvPr/>
            </p:nvSpPr>
            <p:spPr bwMode="auto">
              <a:xfrm>
                <a:off x="4742079" y="4165806"/>
                <a:ext cx="105018" cy="105018"/>
              </a:xfrm>
              <a:custGeom>
                <a:avLst/>
                <a:gdLst/>
                <a:ahLst/>
                <a:cxnLst>
                  <a:cxn ang="0">
                    <a:pos x="255" y="58"/>
                  </a:cxn>
                  <a:cxn ang="0">
                    <a:pos x="257" y="53"/>
                  </a:cxn>
                  <a:cxn ang="0">
                    <a:pos x="262" y="38"/>
                  </a:cxn>
                  <a:cxn ang="0">
                    <a:pos x="257" y="24"/>
                  </a:cxn>
                  <a:cxn ang="0">
                    <a:pos x="244" y="9"/>
                  </a:cxn>
                  <a:cxn ang="0">
                    <a:pos x="241" y="5"/>
                  </a:cxn>
                  <a:cxn ang="0">
                    <a:pos x="224" y="0"/>
                  </a:cxn>
                  <a:cxn ang="0">
                    <a:pos x="210" y="5"/>
                  </a:cxn>
                  <a:cxn ang="0">
                    <a:pos x="132" y="82"/>
                  </a:cxn>
                  <a:cxn ang="0">
                    <a:pos x="58" y="9"/>
                  </a:cxn>
                  <a:cxn ang="0">
                    <a:pos x="49" y="2"/>
                  </a:cxn>
                  <a:cxn ang="0">
                    <a:pos x="27" y="2"/>
                  </a:cxn>
                  <a:cxn ang="0">
                    <a:pos x="18" y="9"/>
                  </a:cxn>
                  <a:cxn ang="0">
                    <a:pos x="9" y="18"/>
                  </a:cxn>
                  <a:cxn ang="0">
                    <a:pos x="3" y="27"/>
                  </a:cxn>
                  <a:cxn ang="0">
                    <a:pos x="3" y="49"/>
                  </a:cxn>
                  <a:cxn ang="0">
                    <a:pos x="9" y="58"/>
                  </a:cxn>
                  <a:cxn ang="0">
                    <a:pos x="9" y="205"/>
                  </a:cxn>
                  <a:cxn ang="0">
                    <a:pos x="5" y="210"/>
                  </a:cxn>
                  <a:cxn ang="0">
                    <a:pos x="0" y="225"/>
                  </a:cxn>
                  <a:cxn ang="0">
                    <a:pos x="5" y="241"/>
                  </a:cxn>
                  <a:cxn ang="0">
                    <a:pos x="18" y="254"/>
                  </a:cxn>
                  <a:cxn ang="0">
                    <a:pos x="23" y="257"/>
                  </a:cxn>
                  <a:cxn ang="0">
                    <a:pos x="38" y="263"/>
                  </a:cxn>
                  <a:cxn ang="0">
                    <a:pos x="54" y="257"/>
                  </a:cxn>
                  <a:cxn ang="0">
                    <a:pos x="132" y="181"/>
                  </a:cxn>
                  <a:cxn ang="0">
                    <a:pos x="204" y="254"/>
                  </a:cxn>
                  <a:cxn ang="0">
                    <a:pos x="214" y="261"/>
                  </a:cxn>
                  <a:cxn ang="0">
                    <a:pos x="235" y="261"/>
                  </a:cxn>
                  <a:cxn ang="0">
                    <a:pos x="244" y="254"/>
                  </a:cxn>
                  <a:cxn ang="0">
                    <a:pos x="255" y="245"/>
                  </a:cxn>
                  <a:cxn ang="0">
                    <a:pos x="261" y="236"/>
                  </a:cxn>
                  <a:cxn ang="0">
                    <a:pos x="261" y="214"/>
                  </a:cxn>
                  <a:cxn ang="0">
                    <a:pos x="255" y="205"/>
                  </a:cxn>
                </a:cxnLst>
                <a:rect l="0" t="0" r="r" b="b"/>
                <a:pathLst>
                  <a:path w="262" h="263">
                    <a:moveTo>
                      <a:pt x="181" y="132"/>
                    </a:moveTo>
                    <a:lnTo>
                      <a:pt x="255" y="58"/>
                    </a:lnTo>
                    <a:lnTo>
                      <a:pt x="255" y="58"/>
                    </a:lnTo>
                    <a:lnTo>
                      <a:pt x="257" y="53"/>
                    </a:lnTo>
                    <a:lnTo>
                      <a:pt x="261" y="49"/>
                    </a:lnTo>
                    <a:lnTo>
                      <a:pt x="262" y="38"/>
                    </a:lnTo>
                    <a:lnTo>
                      <a:pt x="261" y="27"/>
                    </a:lnTo>
                    <a:lnTo>
                      <a:pt x="257" y="24"/>
                    </a:lnTo>
                    <a:lnTo>
                      <a:pt x="255" y="18"/>
                    </a:lnTo>
                    <a:lnTo>
                      <a:pt x="244" y="9"/>
                    </a:lnTo>
                    <a:lnTo>
                      <a:pt x="244" y="9"/>
                    </a:lnTo>
                    <a:lnTo>
                      <a:pt x="241" y="5"/>
                    </a:lnTo>
                    <a:lnTo>
                      <a:pt x="235" y="2"/>
                    </a:lnTo>
                    <a:lnTo>
                      <a:pt x="224" y="0"/>
                    </a:lnTo>
                    <a:lnTo>
                      <a:pt x="214" y="2"/>
                    </a:lnTo>
                    <a:lnTo>
                      <a:pt x="210" y="5"/>
                    </a:lnTo>
                    <a:lnTo>
                      <a:pt x="204" y="9"/>
                    </a:lnTo>
                    <a:lnTo>
                      <a:pt x="132" y="82"/>
                    </a:lnTo>
                    <a:lnTo>
                      <a:pt x="58" y="9"/>
                    </a:lnTo>
                    <a:lnTo>
                      <a:pt x="58" y="9"/>
                    </a:lnTo>
                    <a:lnTo>
                      <a:pt x="54" y="5"/>
                    </a:lnTo>
                    <a:lnTo>
                      <a:pt x="49" y="2"/>
                    </a:lnTo>
                    <a:lnTo>
                      <a:pt x="38" y="0"/>
                    </a:lnTo>
                    <a:lnTo>
                      <a:pt x="27" y="2"/>
                    </a:lnTo>
                    <a:lnTo>
                      <a:pt x="23" y="5"/>
                    </a:lnTo>
                    <a:lnTo>
                      <a:pt x="18" y="9"/>
                    </a:lnTo>
                    <a:lnTo>
                      <a:pt x="9" y="18"/>
                    </a:lnTo>
                    <a:lnTo>
                      <a:pt x="9" y="18"/>
                    </a:lnTo>
                    <a:lnTo>
                      <a:pt x="5" y="24"/>
                    </a:lnTo>
                    <a:lnTo>
                      <a:pt x="3" y="27"/>
                    </a:lnTo>
                    <a:lnTo>
                      <a:pt x="0" y="38"/>
                    </a:lnTo>
                    <a:lnTo>
                      <a:pt x="3" y="49"/>
                    </a:lnTo>
                    <a:lnTo>
                      <a:pt x="5" y="53"/>
                    </a:lnTo>
                    <a:lnTo>
                      <a:pt x="9" y="58"/>
                    </a:lnTo>
                    <a:lnTo>
                      <a:pt x="83" y="132"/>
                    </a:lnTo>
                    <a:lnTo>
                      <a:pt x="9" y="205"/>
                    </a:lnTo>
                    <a:lnTo>
                      <a:pt x="9" y="205"/>
                    </a:lnTo>
                    <a:lnTo>
                      <a:pt x="5" y="210"/>
                    </a:lnTo>
                    <a:lnTo>
                      <a:pt x="3" y="214"/>
                    </a:lnTo>
                    <a:lnTo>
                      <a:pt x="0" y="225"/>
                    </a:lnTo>
                    <a:lnTo>
                      <a:pt x="3" y="236"/>
                    </a:lnTo>
                    <a:lnTo>
                      <a:pt x="5" y="241"/>
                    </a:lnTo>
                    <a:lnTo>
                      <a:pt x="9" y="245"/>
                    </a:lnTo>
                    <a:lnTo>
                      <a:pt x="18" y="254"/>
                    </a:lnTo>
                    <a:lnTo>
                      <a:pt x="18" y="254"/>
                    </a:lnTo>
                    <a:lnTo>
                      <a:pt x="23" y="257"/>
                    </a:lnTo>
                    <a:lnTo>
                      <a:pt x="27" y="261"/>
                    </a:lnTo>
                    <a:lnTo>
                      <a:pt x="38" y="263"/>
                    </a:lnTo>
                    <a:lnTo>
                      <a:pt x="49" y="261"/>
                    </a:lnTo>
                    <a:lnTo>
                      <a:pt x="54" y="257"/>
                    </a:lnTo>
                    <a:lnTo>
                      <a:pt x="58" y="254"/>
                    </a:lnTo>
                    <a:lnTo>
                      <a:pt x="132" y="181"/>
                    </a:lnTo>
                    <a:lnTo>
                      <a:pt x="204" y="254"/>
                    </a:lnTo>
                    <a:lnTo>
                      <a:pt x="204" y="254"/>
                    </a:lnTo>
                    <a:lnTo>
                      <a:pt x="210" y="257"/>
                    </a:lnTo>
                    <a:lnTo>
                      <a:pt x="214" y="261"/>
                    </a:lnTo>
                    <a:lnTo>
                      <a:pt x="224" y="263"/>
                    </a:lnTo>
                    <a:lnTo>
                      <a:pt x="235" y="261"/>
                    </a:lnTo>
                    <a:lnTo>
                      <a:pt x="241" y="257"/>
                    </a:lnTo>
                    <a:lnTo>
                      <a:pt x="244" y="254"/>
                    </a:lnTo>
                    <a:lnTo>
                      <a:pt x="255" y="245"/>
                    </a:lnTo>
                    <a:lnTo>
                      <a:pt x="255" y="245"/>
                    </a:lnTo>
                    <a:lnTo>
                      <a:pt x="257" y="241"/>
                    </a:lnTo>
                    <a:lnTo>
                      <a:pt x="261" y="236"/>
                    </a:lnTo>
                    <a:lnTo>
                      <a:pt x="262" y="225"/>
                    </a:lnTo>
                    <a:lnTo>
                      <a:pt x="261" y="214"/>
                    </a:lnTo>
                    <a:lnTo>
                      <a:pt x="257" y="210"/>
                    </a:lnTo>
                    <a:lnTo>
                      <a:pt x="255" y="205"/>
                    </a:lnTo>
                    <a:lnTo>
                      <a:pt x="181" y="132"/>
                    </a:lnTo>
                    <a:close/>
                  </a:path>
                </a:pathLst>
              </a:custGeom>
              <a:solidFill>
                <a:schemeClr val="bg1"/>
              </a:solidFill>
              <a:ln w="9525">
                <a:noFill/>
                <a:round/>
              </a:ln>
            </p:spPr>
            <p:txBody>
              <a:bodyPr vert="horz" wrap="square" lIns="91440" tIns="45720" rIns="91440" bIns="45720" numCol="1" anchor="t" anchorCtr="0" compatLnSpc="1"/>
              <a:lstStyle/>
              <a:p>
                <a:endParaRPr lang="en-US"/>
              </a:p>
            </p:txBody>
          </p:sp>
        </p:grpSp>
      </p:grpSp>
      <p:grpSp>
        <p:nvGrpSpPr>
          <p:cNvPr id="10" name="Group 346"/>
          <p:cNvGrpSpPr/>
          <p:nvPr/>
        </p:nvGrpSpPr>
        <p:grpSpPr>
          <a:xfrm>
            <a:off x="4643438" y="3643320"/>
            <a:ext cx="3256646" cy="288476"/>
            <a:chOff x="4643438" y="3643320"/>
            <a:chExt cx="3256646" cy="288476"/>
          </a:xfrm>
        </p:grpSpPr>
        <p:sp>
          <p:nvSpPr>
            <p:cNvPr id="336" name="Rectangle 335"/>
            <p:cNvSpPr/>
            <p:nvPr/>
          </p:nvSpPr>
          <p:spPr>
            <a:xfrm>
              <a:off x="5072066" y="3643320"/>
              <a:ext cx="2828018" cy="246221"/>
            </a:xfrm>
            <a:prstGeom prst="rect">
              <a:avLst/>
            </a:prstGeom>
          </p:spPr>
          <p:txBody>
            <a:bodyPr wrap="none">
              <a:spAutoFit/>
            </a:bodyPr>
            <a:lstStyle/>
            <a:p>
              <a:r>
                <a:rPr lang="ms-MY" sz="1000" dirty="0">
                  <a:solidFill>
                    <a:schemeClr val="bg1">
                      <a:lumMod val="65000"/>
                    </a:schemeClr>
                  </a:solidFill>
                  <a:latin typeface="Source Sans Pro" pitchFamily="34" charset="0"/>
                </a:rPr>
                <a:t>Praesent sodales odio sit amet odio tristique quis</a:t>
              </a:r>
              <a:endParaRPr lang="en-US" sz="1000" dirty="0">
                <a:solidFill>
                  <a:schemeClr val="bg1">
                    <a:lumMod val="65000"/>
                  </a:schemeClr>
                </a:solidFill>
                <a:latin typeface="Open Sans" pitchFamily="34" charset="0"/>
                <a:ea typeface="Open Sans" pitchFamily="34" charset="0"/>
                <a:cs typeface="Open Sans" pitchFamily="34" charset="0"/>
              </a:endParaRPr>
            </a:p>
          </p:txBody>
        </p:sp>
        <p:grpSp>
          <p:nvGrpSpPr>
            <p:cNvPr id="11" name="Group 341"/>
            <p:cNvGrpSpPr/>
            <p:nvPr/>
          </p:nvGrpSpPr>
          <p:grpSpPr>
            <a:xfrm>
              <a:off x="4643438" y="3643320"/>
              <a:ext cx="288476" cy="288476"/>
              <a:chOff x="4643438" y="3643320"/>
              <a:chExt cx="288476" cy="288476"/>
            </a:xfrm>
          </p:grpSpPr>
          <p:sp>
            <p:nvSpPr>
              <p:cNvPr id="329" name="Oval 328"/>
              <p:cNvSpPr/>
              <p:nvPr/>
            </p:nvSpPr>
            <p:spPr>
              <a:xfrm>
                <a:off x="4643438" y="3643320"/>
                <a:ext cx="288476" cy="288476"/>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0" name="Freeform 26"/>
              <p:cNvSpPr/>
              <p:nvPr/>
            </p:nvSpPr>
            <p:spPr bwMode="auto">
              <a:xfrm>
                <a:off x="4735506" y="3729002"/>
                <a:ext cx="114518" cy="118766"/>
              </a:xfrm>
              <a:custGeom>
                <a:avLst/>
                <a:gdLst>
                  <a:gd name="T0" fmla="*/ 103 w 274"/>
                  <a:gd name="T1" fmla="*/ 284 h 284"/>
                  <a:gd name="T2" fmla="*/ 80 w 274"/>
                  <a:gd name="T3" fmla="*/ 273 h 284"/>
                  <a:gd name="T4" fmla="*/ 9 w 274"/>
                  <a:gd name="T5" fmla="*/ 178 h 284"/>
                  <a:gd name="T6" fmla="*/ 14 w 274"/>
                  <a:gd name="T7" fmla="*/ 139 h 284"/>
                  <a:gd name="T8" fmla="*/ 53 w 274"/>
                  <a:gd name="T9" fmla="*/ 145 h 284"/>
                  <a:gd name="T10" fmla="*/ 100 w 274"/>
                  <a:gd name="T11" fmla="*/ 207 h 284"/>
                  <a:gd name="T12" fmla="*/ 219 w 274"/>
                  <a:gd name="T13" fmla="*/ 17 h 284"/>
                  <a:gd name="T14" fmla="*/ 257 w 274"/>
                  <a:gd name="T15" fmla="*/ 8 h 284"/>
                  <a:gd name="T16" fmla="*/ 266 w 274"/>
                  <a:gd name="T17" fmla="*/ 47 h 284"/>
                  <a:gd name="T18" fmla="*/ 126 w 274"/>
                  <a:gd name="T19" fmla="*/ 271 h 284"/>
                  <a:gd name="T20" fmla="*/ 104 w 274"/>
                  <a:gd name="T21" fmla="*/ 284 h 284"/>
                  <a:gd name="T22" fmla="*/ 103 w 274"/>
                  <a:gd name="T23" fmla="*/ 284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74" h="284">
                    <a:moveTo>
                      <a:pt x="103" y="284"/>
                    </a:moveTo>
                    <a:cubicBezTo>
                      <a:pt x="94" y="284"/>
                      <a:pt x="86" y="280"/>
                      <a:pt x="80" y="273"/>
                    </a:cubicBezTo>
                    <a:cubicBezTo>
                      <a:pt x="9" y="178"/>
                      <a:pt x="9" y="178"/>
                      <a:pt x="9" y="178"/>
                    </a:cubicBezTo>
                    <a:cubicBezTo>
                      <a:pt x="0" y="166"/>
                      <a:pt x="2" y="149"/>
                      <a:pt x="14" y="139"/>
                    </a:cubicBezTo>
                    <a:cubicBezTo>
                      <a:pt x="27" y="130"/>
                      <a:pt x="44" y="133"/>
                      <a:pt x="53" y="145"/>
                    </a:cubicBezTo>
                    <a:cubicBezTo>
                      <a:pt x="100" y="207"/>
                      <a:pt x="100" y="207"/>
                      <a:pt x="100" y="207"/>
                    </a:cubicBezTo>
                    <a:cubicBezTo>
                      <a:pt x="219" y="17"/>
                      <a:pt x="219" y="17"/>
                      <a:pt x="219" y="17"/>
                    </a:cubicBezTo>
                    <a:cubicBezTo>
                      <a:pt x="227" y="4"/>
                      <a:pt x="244" y="0"/>
                      <a:pt x="257" y="8"/>
                    </a:cubicBezTo>
                    <a:cubicBezTo>
                      <a:pt x="270" y="16"/>
                      <a:pt x="274" y="33"/>
                      <a:pt x="266" y="47"/>
                    </a:cubicBezTo>
                    <a:cubicBezTo>
                      <a:pt x="126" y="271"/>
                      <a:pt x="126" y="271"/>
                      <a:pt x="126" y="271"/>
                    </a:cubicBezTo>
                    <a:cubicBezTo>
                      <a:pt x="121" y="279"/>
                      <a:pt x="113" y="283"/>
                      <a:pt x="104" y="284"/>
                    </a:cubicBezTo>
                    <a:cubicBezTo>
                      <a:pt x="104" y="284"/>
                      <a:pt x="103" y="284"/>
                      <a:pt x="103" y="284"/>
                    </a:cubicBezTo>
                    <a:close/>
                  </a:path>
                </a:pathLst>
              </a:custGeom>
              <a:solidFill>
                <a:schemeClr val="bg1"/>
              </a:solidFill>
              <a:ln>
                <a:noFill/>
              </a:ln>
            </p:spPr>
            <p:txBody>
              <a:bodyPr vert="horz" wrap="square" lIns="91440" tIns="45720" rIns="91440" bIns="45720" numCol="1" anchor="t" anchorCtr="0" compatLnSpc="1"/>
              <a:lstStyle/>
              <a:p>
                <a:endParaRPr lang="en-US" dirty="0"/>
              </a:p>
            </p:txBody>
          </p:sp>
        </p:grpSp>
      </p:grpSp>
      <p:grpSp>
        <p:nvGrpSpPr>
          <p:cNvPr id="12" name="Group 345"/>
          <p:cNvGrpSpPr/>
          <p:nvPr/>
        </p:nvGrpSpPr>
        <p:grpSpPr>
          <a:xfrm>
            <a:off x="4643438" y="3214692"/>
            <a:ext cx="2256372" cy="288476"/>
            <a:chOff x="4643438" y="3214692"/>
            <a:chExt cx="2256372" cy="288476"/>
          </a:xfrm>
        </p:grpSpPr>
        <p:sp>
          <p:nvSpPr>
            <p:cNvPr id="335" name="Rectangle 334"/>
            <p:cNvSpPr/>
            <p:nvPr/>
          </p:nvSpPr>
          <p:spPr>
            <a:xfrm>
              <a:off x="5072066" y="3214692"/>
              <a:ext cx="1827744" cy="246221"/>
            </a:xfrm>
            <a:prstGeom prst="rect">
              <a:avLst/>
            </a:prstGeom>
          </p:spPr>
          <p:txBody>
            <a:bodyPr wrap="none">
              <a:spAutoFit/>
            </a:bodyPr>
            <a:lstStyle/>
            <a:p>
              <a:r>
                <a:rPr lang="ms-MY" sz="1000" dirty="0">
                  <a:solidFill>
                    <a:schemeClr val="bg1">
                      <a:lumMod val="65000"/>
                    </a:schemeClr>
                  </a:solidFill>
                  <a:latin typeface="Source Sans Pro" pitchFamily="34" charset="0"/>
                </a:rPr>
                <a:t>Praesent sodales odio sit amet</a:t>
              </a:r>
              <a:endParaRPr lang="en-US" sz="1000" dirty="0">
                <a:solidFill>
                  <a:schemeClr val="bg1">
                    <a:lumMod val="65000"/>
                  </a:schemeClr>
                </a:solidFill>
                <a:latin typeface="Open Sans" pitchFamily="34" charset="0"/>
                <a:ea typeface="Open Sans" pitchFamily="34" charset="0"/>
                <a:cs typeface="Open Sans" pitchFamily="34" charset="0"/>
              </a:endParaRPr>
            </a:p>
          </p:txBody>
        </p:sp>
        <p:grpSp>
          <p:nvGrpSpPr>
            <p:cNvPr id="13" name="Group 333"/>
            <p:cNvGrpSpPr/>
            <p:nvPr/>
          </p:nvGrpSpPr>
          <p:grpSpPr>
            <a:xfrm>
              <a:off x="4643438" y="3214692"/>
              <a:ext cx="288476" cy="288476"/>
              <a:chOff x="4643438" y="3214692"/>
              <a:chExt cx="288476" cy="288476"/>
            </a:xfrm>
          </p:grpSpPr>
          <p:sp>
            <p:nvSpPr>
              <p:cNvPr id="328" name="Oval 327"/>
              <p:cNvSpPr/>
              <p:nvPr/>
            </p:nvSpPr>
            <p:spPr>
              <a:xfrm>
                <a:off x="4643438" y="3214692"/>
                <a:ext cx="288476" cy="288476"/>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1" name="Freeform 105"/>
              <p:cNvSpPr/>
              <p:nvPr/>
            </p:nvSpPr>
            <p:spPr bwMode="auto">
              <a:xfrm>
                <a:off x="4739688" y="3310676"/>
                <a:ext cx="105018" cy="105018"/>
              </a:xfrm>
              <a:custGeom>
                <a:avLst/>
                <a:gdLst/>
                <a:ahLst/>
                <a:cxnLst>
                  <a:cxn ang="0">
                    <a:pos x="255" y="58"/>
                  </a:cxn>
                  <a:cxn ang="0">
                    <a:pos x="257" y="53"/>
                  </a:cxn>
                  <a:cxn ang="0">
                    <a:pos x="262" y="38"/>
                  </a:cxn>
                  <a:cxn ang="0">
                    <a:pos x="257" y="24"/>
                  </a:cxn>
                  <a:cxn ang="0">
                    <a:pos x="244" y="9"/>
                  </a:cxn>
                  <a:cxn ang="0">
                    <a:pos x="241" y="5"/>
                  </a:cxn>
                  <a:cxn ang="0">
                    <a:pos x="224" y="0"/>
                  </a:cxn>
                  <a:cxn ang="0">
                    <a:pos x="210" y="5"/>
                  </a:cxn>
                  <a:cxn ang="0">
                    <a:pos x="132" y="82"/>
                  </a:cxn>
                  <a:cxn ang="0">
                    <a:pos x="58" y="9"/>
                  </a:cxn>
                  <a:cxn ang="0">
                    <a:pos x="49" y="2"/>
                  </a:cxn>
                  <a:cxn ang="0">
                    <a:pos x="27" y="2"/>
                  </a:cxn>
                  <a:cxn ang="0">
                    <a:pos x="18" y="9"/>
                  </a:cxn>
                  <a:cxn ang="0">
                    <a:pos x="9" y="18"/>
                  </a:cxn>
                  <a:cxn ang="0">
                    <a:pos x="3" y="27"/>
                  </a:cxn>
                  <a:cxn ang="0">
                    <a:pos x="3" y="49"/>
                  </a:cxn>
                  <a:cxn ang="0">
                    <a:pos x="9" y="58"/>
                  </a:cxn>
                  <a:cxn ang="0">
                    <a:pos x="9" y="205"/>
                  </a:cxn>
                  <a:cxn ang="0">
                    <a:pos x="5" y="210"/>
                  </a:cxn>
                  <a:cxn ang="0">
                    <a:pos x="0" y="225"/>
                  </a:cxn>
                  <a:cxn ang="0">
                    <a:pos x="5" y="241"/>
                  </a:cxn>
                  <a:cxn ang="0">
                    <a:pos x="18" y="254"/>
                  </a:cxn>
                  <a:cxn ang="0">
                    <a:pos x="23" y="257"/>
                  </a:cxn>
                  <a:cxn ang="0">
                    <a:pos x="38" y="263"/>
                  </a:cxn>
                  <a:cxn ang="0">
                    <a:pos x="54" y="257"/>
                  </a:cxn>
                  <a:cxn ang="0">
                    <a:pos x="132" y="181"/>
                  </a:cxn>
                  <a:cxn ang="0">
                    <a:pos x="204" y="254"/>
                  </a:cxn>
                  <a:cxn ang="0">
                    <a:pos x="214" y="261"/>
                  </a:cxn>
                  <a:cxn ang="0">
                    <a:pos x="235" y="261"/>
                  </a:cxn>
                  <a:cxn ang="0">
                    <a:pos x="244" y="254"/>
                  </a:cxn>
                  <a:cxn ang="0">
                    <a:pos x="255" y="245"/>
                  </a:cxn>
                  <a:cxn ang="0">
                    <a:pos x="261" y="236"/>
                  </a:cxn>
                  <a:cxn ang="0">
                    <a:pos x="261" y="214"/>
                  </a:cxn>
                  <a:cxn ang="0">
                    <a:pos x="255" y="205"/>
                  </a:cxn>
                </a:cxnLst>
                <a:rect l="0" t="0" r="r" b="b"/>
                <a:pathLst>
                  <a:path w="262" h="263">
                    <a:moveTo>
                      <a:pt x="181" y="132"/>
                    </a:moveTo>
                    <a:lnTo>
                      <a:pt x="255" y="58"/>
                    </a:lnTo>
                    <a:lnTo>
                      <a:pt x="255" y="58"/>
                    </a:lnTo>
                    <a:lnTo>
                      <a:pt x="257" y="53"/>
                    </a:lnTo>
                    <a:lnTo>
                      <a:pt x="261" y="49"/>
                    </a:lnTo>
                    <a:lnTo>
                      <a:pt x="262" y="38"/>
                    </a:lnTo>
                    <a:lnTo>
                      <a:pt x="261" y="27"/>
                    </a:lnTo>
                    <a:lnTo>
                      <a:pt x="257" y="24"/>
                    </a:lnTo>
                    <a:lnTo>
                      <a:pt x="255" y="18"/>
                    </a:lnTo>
                    <a:lnTo>
                      <a:pt x="244" y="9"/>
                    </a:lnTo>
                    <a:lnTo>
                      <a:pt x="244" y="9"/>
                    </a:lnTo>
                    <a:lnTo>
                      <a:pt x="241" y="5"/>
                    </a:lnTo>
                    <a:lnTo>
                      <a:pt x="235" y="2"/>
                    </a:lnTo>
                    <a:lnTo>
                      <a:pt x="224" y="0"/>
                    </a:lnTo>
                    <a:lnTo>
                      <a:pt x="214" y="2"/>
                    </a:lnTo>
                    <a:lnTo>
                      <a:pt x="210" y="5"/>
                    </a:lnTo>
                    <a:lnTo>
                      <a:pt x="204" y="9"/>
                    </a:lnTo>
                    <a:lnTo>
                      <a:pt x="132" y="82"/>
                    </a:lnTo>
                    <a:lnTo>
                      <a:pt x="58" y="9"/>
                    </a:lnTo>
                    <a:lnTo>
                      <a:pt x="58" y="9"/>
                    </a:lnTo>
                    <a:lnTo>
                      <a:pt x="54" y="5"/>
                    </a:lnTo>
                    <a:lnTo>
                      <a:pt x="49" y="2"/>
                    </a:lnTo>
                    <a:lnTo>
                      <a:pt x="38" y="0"/>
                    </a:lnTo>
                    <a:lnTo>
                      <a:pt x="27" y="2"/>
                    </a:lnTo>
                    <a:lnTo>
                      <a:pt x="23" y="5"/>
                    </a:lnTo>
                    <a:lnTo>
                      <a:pt x="18" y="9"/>
                    </a:lnTo>
                    <a:lnTo>
                      <a:pt x="9" y="18"/>
                    </a:lnTo>
                    <a:lnTo>
                      <a:pt x="9" y="18"/>
                    </a:lnTo>
                    <a:lnTo>
                      <a:pt x="5" y="24"/>
                    </a:lnTo>
                    <a:lnTo>
                      <a:pt x="3" y="27"/>
                    </a:lnTo>
                    <a:lnTo>
                      <a:pt x="0" y="38"/>
                    </a:lnTo>
                    <a:lnTo>
                      <a:pt x="3" y="49"/>
                    </a:lnTo>
                    <a:lnTo>
                      <a:pt x="5" y="53"/>
                    </a:lnTo>
                    <a:lnTo>
                      <a:pt x="9" y="58"/>
                    </a:lnTo>
                    <a:lnTo>
                      <a:pt x="83" y="132"/>
                    </a:lnTo>
                    <a:lnTo>
                      <a:pt x="9" y="205"/>
                    </a:lnTo>
                    <a:lnTo>
                      <a:pt x="9" y="205"/>
                    </a:lnTo>
                    <a:lnTo>
                      <a:pt x="5" y="210"/>
                    </a:lnTo>
                    <a:lnTo>
                      <a:pt x="3" y="214"/>
                    </a:lnTo>
                    <a:lnTo>
                      <a:pt x="0" y="225"/>
                    </a:lnTo>
                    <a:lnTo>
                      <a:pt x="3" y="236"/>
                    </a:lnTo>
                    <a:lnTo>
                      <a:pt x="5" y="241"/>
                    </a:lnTo>
                    <a:lnTo>
                      <a:pt x="9" y="245"/>
                    </a:lnTo>
                    <a:lnTo>
                      <a:pt x="18" y="254"/>
                    </a:lnTo>
                    <a:lnTo>
                      <a:pt x="18" y="254"/>
                    </a:lnTo>
                    <a:lnTo>
                      <a:pt x="23" y="257"/>
                    </a:lnTo>
                    <a:lnTo>
                      <a:pt x="27" y="261"/>
                    </a:lnTo>
                    <a:lnTo>
                      <a:pt x="38" y="263"/>
                    </a:lnTo>
                    <a:lnTo>
                      <a:pt x="49" y="261"/>
                    </a:lnTo>
                    <a:lnTo>
                      <a:pt x="54" y="257"/>
                    </a:lnTo>
                    <a:lnTo>
                      <a:pt x="58" y="254"/>
                    </a:lnTo>
                    <a:lnTo>
                      <a:pt x="132" y="181"/>
                    </a:lnTo>
                    <a:lnTo>
                      <a:pt x="204" y="254"/>
                    </a:lnTo>
                    <a:lnTo>
                      <a:pt x="204" y="254"/>
                    </a:lnTo>
                    <a:lnTo>
                      <a:pt x="210" y="257"/>
                    </a:lnTo>
                    <a:lnTo>
                      <a:pt x="214" y="261"/>
                    </a:lnTo>
                    <a:lnTo>
                      <a:pt x="224" y="263"/>
                    </a:lnTo>
                    <a:lnTo>
                      <a:pt x="235" y="261"/>
                    </a:lnTo>
                    <a:lnTo>
                      <a:pt x="241" y="257"/>
                    </a:lnTo>
                    <a:lnTo>
                      <a:pt x="244" y="254"/>
                    </a:lnTo>
                    <a:lnTo>
                      <a:pt x="255" y="245"/>
                    </a:lnTo>
                    <a:lnTo>
                      <a:pt x="255" y="245"/>
                    </a:lnTo>
                    <a:lnTo>
                      <a:pt x="257" y="241"/>
                    </a:lnTo>
                    <a:lnTo>
                      <a:pt x="261" y="236"/>
                    </a:lnTo>
                    <a:lnTo>
                      <a:pt x="262" y="225"/>
                    </a:lnTo>
                    <a:lnTo>
                      <a:pt x="261" y="214"/>
                    </a:lnTo>
                    <a:lnTo>
                      <a:pt x="257" y="210"/>
                    </a:lnTo>
                    <a:lnTo>
                      <a:pt x="255" y="205"/>
                    </a:lnTo>
                    <a:lnTo>
                      <a:pt x="181" y="132"/>
                    </a:lnTo>
                    <a:close/>
                  </a:path>
                </a:pathLst>
              </a:custGeom>
              <a:solidFill>
                <a:schemeClr val="bg1"/>
              </a:solidFill>
              <a:ln w="9525">
                <a:noFill/>
                <a:round/>
              </a:ln>
            </p:spPr>
            <p:txBody>
              <a:bodyPr vert="horz" wrap="square" lIns="91440" tIns="45720" rIns="91440" bIns="45720" numCol="1" anchor="t" anchorCtr="0" compatLnSpc="1"/>
              <a:lstStyle/>
              <a:p>
                <a:endParaRPr lang="en-US"/>
              </a:p>
            </p:txBody>
          </p:sp>
        </p:grpSp>
      </p:grpSp>
      <p:sp>
        <p:nvSpPr>
          <p:cNvPr id="349" name="Rectangle 348"/>
          <p:cNvSpPr/>
          <p:nvPr/>
        </p:nvSpPr>
        <p:spPr>
          <a:xfrm>
            <a:off x="8501090" y="214296"/>
            <a:ext cx="357190" cy="357172"/>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100" dirty="0">
                <a:latin typeface="Open Sans" pitchFamily="34" charset="0"/>
                <a:ea typeface="Open Sans" pitchFamily="34" charset="0"/>
                <a:cs typeface="Open Sans" pitchFamily="34" charset="0"/>
              </a:rPr>
              <a:t>13</a:t>
            </a:r>
          </a:p>
        </p:txBody>
      </p:sp>
      <p:grpSp>
        <p:nvGrpSpPr>
          <p:cNvPr id="332" name="组合 331"/>
          <p:cNvGrpSpPr/>
          <p:nvPr/>
        </p:nvGrpSpPr>
        <p:grpSpPr>
          <a:xfrm>
            <a:off x="2113124" y="209550"/>
            <a:ext cx="4917752" cy="789571"/>
            <a:chOff x="2113124" y="181979"/>
            <a:chExt cx="4917752" cy="789571"/>
          </a:xfrm>
        </p:grpSpPr>
        <p:sp>
          <p:nvSpPr>
            <p:cNvPr id="333" name="Rectangle 31"/>
            <p:cNvSpPr/>
            <p:nvPr/>
          </p:nvSpPr>
          <p:spPr>
            <a:xfrm>
              <a:off x="2904733" y="663773"/>
              <a:ext cx="3334534" cy="307777"/>
            </a:xfrm>
            <a:prstGeom prst="rect">
              <a:avLst/>
            </a:prstGeom>
          </p:spPr>
          <p:txBody>
            <a:bodyPr wrap="square">
              <a:spAutoFit/>
            </a:bodyPr>
            <a:lstStyle/>
            <a:p>
              <a:pPr algn="ctr"/>
              <a:r>
                <a:rPr lang="en-US" altLang="zh-CN" sz="1400" dirty="0">
                  <a:solidFill>
                    <a:schemeClr val="bg1">
                      <a:lumMod val="65000"/>
                    </a:schemeClr>
                  </a:solidFill>
                  <a:latin typeface="华文细黑" panose="02010600040101010101" pitchFamily="2" charset="-122"/>
                  <a:ea typeface="华文细黑" panose="02010600040101010101" pitchFamily="2" charset="-122"/>
                </a:rPr>
                <a:t>Add the subtitle of this title here</a:t>
              </a:r>
              <a:endParaRPr lang="id-ID" sz="1400" dirty="0">
                <a:solidFill>
                  <a:schemeClr val="bg1">
                    <a:lumMod val="65000"/>
                  </a:schemeClr>
                </a:solidFill>
                <a:latin typeface="华文细黑" panose="02010600040101010101" pitchFamily="2" charset="-122"/>
                <a:ea typeface="华文细黑" panose="02010600040101010101" pitchFamily="2" charset="-122"/>
                <a:cs typeface="Open Sans" pitchFamily="34" charset="0"/>
              </a:endParaRPr>
            </a:p>
          </p:txBody>
        </p:sp>
        <p:sp>
          <p:nvSpPr>
            <p:cNvPr id="334" name="Rectangle 33"/>
            <p:cNvSpPr/>
            <p:nvPr/>
          </p:nvSpPr>
          <p:spPr>
            <a:xfrm>
              <a:off x="2113124" y="181979"/>
              <a:ext cx="4917752" cy="584775"/>
            </a:xfrm>
            <a:prstGeom prst="rect">
              <a:avLst/>
            </a:prstGeom>
          </p:spPr>
          <p:txBody>
            <a:bodyPr wrap="square">
              <a:spAutoFit/>
            </a:bodyPr>
            <a:lstStyle/>
            <a:p>
              <a:pPr algn="ctr"/>
              <a:r>
                <a:rPr lang="en-US" sz="3200" dirty="0">
                  <a:solidFill>
                    <a:schemeClr val="bg1">
                      <a:lumMod val="65000"/>
                    </a:schemeClr>
                  </a:solidFill>
                  <a:latin typeface="Impact" panose="020B0806030902050204" pitchFamily="34" charset="0"/>
                  <a:ea typeface="Open Sans" pitchFamily="34" charset="0"/>
                  <a:cs typeface="Open Sans" pitchFamily="34" charset="0"/>
                </a:rPr>
                <a:t>ADD YOUR TITLE HERE</a:t>
              </a:r>
              <a:endParaRPr lang="id-ID" sz="3200" dirty="0">
                <a:solidFill>
                  <a:schemeClr val="bg1">
                    <a:lumMod val="65000"/>
                  </a:schemeClr>
                </a:solidFill>
                <a:latin typeface="Impact" panose="020B0806030902050204" pitchFamily="34" charset="0"/>
                <a:ea typeface="Open Sans" pitchFamily="34" charset="0"/>
                <a:cs typeface="Open Sans" pitchFamily="34" charset="0"/>
              </a:endParaRPr>
            </a:p>
          </p:txBody>
        </p:sp>
        <p:cxnSp>
          <p:nvCxnSpPr>
            <p:cNvPr id="342" name="Straight Connector 34"/>
            <p:cNvCxnSpPr/>
            <p:nvPr/>
          </p:nvCxnSpPr>
          <p:spPr>
            <a:xfrm rot="5400000">
              <a:off x="2448058" y="467595"/>
              <a:ext cx="286546" cy="1062"/>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343" name="Straight Connector 35"/>
            <p:cNvCxnSpPr/>
            <p:nvPr/>
          </p:nvCxnSpPr>
          <p:spPr>
            <a:xfrm rot="5400000">
              <a:off x="6409396" y="467595"/>
              <a:ext cx="286546" cy="1062"/>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spTree>
  </p:cSld>
  <p:clrMapOvr>
    <a:masterClrMapping/>
  </p:clrMapOvr>
  <p:transition spd="slow" advTm="3000">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8" fill="hold"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slide(fromLeft)">
                                      <p:cBhvr>
                                        <p:cTn id="7" dur="500"/>
                                        <p:tgtEl>
                                          <p:spTgt spid="3"/>
                                        </p:tgtEl>
                                      </p:cBhvr>
                                    </p:animEffect>
                                  </p:childTnLst>
                                </p:cTn>
                              </p:par>
                            </p:childTnLst>
                          </p:cTn>
                        </p:par>
                        <p:par>
                          <p:cTn id="8" fill="hold">
                            <p:stCondLst>
                              <p:cond delay="500"/>
                            </p:stCondLst>
                            <p:childTnLst>
                              <p:par>
                                <p:cTn id="9" presetID="29" presetClass="entr" presetSubtype="0" fill="hold" grpId="0" nodeType="afterEffect">
                                  <p:stCondLst>
                                    <p:cond delay="0"/>
                                  </p:stCondLst>
                                  <p:childTnLst>
                                    <p:set>
                                      <p:cBhvr>
                                        <p:cTn id="10" dur="1" fill="hold">
                                          <p:stCondLst>
                                            <p:cond delay="0"/>
                                          </p:stCondLst>
                                        </p:cTn>
                                        <p:tgtEl>
                                          <p:spTgt spid="325"/>
                                        </p:tgtEl>
                                        <p:attrNameLst>
                                          <p:attrName>style.visibility</p:attrName>
                                        </p:attrNameLst>
                                      </p:cBhvr>
                                      <p:to>
                                        <p:strVal val="visible"/>
                                      </p:to>
                                    </p:set>
                                    <p:anim calcmode="lin" valueType="num">
                                      <p:cBhvr>
                                        <p:cTn id="11" dur="500" fill="hold"/>
                                        <p:tgtEl>
                                          <p:spTgt spid="325"/>
                                        </p:tgtEl>
                                        <p:attrNameLst>
                                          <p:attrName>ppt_x</p:attrName>
                                        </p:attrNameLst>
                                      </p:cBhvr>
                                      <p:tavLst>
                                        <p:tav tm="0">
                                          <p:val>
                                            <p:strVal val="#ppt_x-.2"/>
                                          </p:val>
                                        </p:tav>
                                        <p:tav tm="100000">
                                          <p:val>
                                            <p:strVal val="#ppt_x"/>
                                          </p:val>
                                        </p:tav>
                                      </p:tavLst>
                                    </p:anim>
                                    <p:anim calcmode="lin" valueType="num">
                                      <p:cBhvr>
                                        <p:cTn id="12" dur="500" fill="hold"/>
                                        <p:tgtEl>
                                          <p:spTgt spid="325"/>
                                        </p:tgtEl>
                                        <p:attrNameLst>
                                          <p:attrName>ppt_y</p:attrName>
                                        </p:attrNameLst>
                                      </p:cBhvr>
                                      <p:tavLst>
                                        <p:tav tm="0">
                                          <p:val>
                                            <p:strVal val="#ppt_y"/>
                                          </p:val>
                                        </p:tav>
                                        <p:tav tm="100000">
                                          <p:val>
                                            <p:strVal val="#ppt_y"/>
                                          </p:val>
                                        </p:tav>
                                      </p:tavLst>
                                    </p:anim>
                                    <p:animEffect transition="in" filter="wipe(right)" prLst="gradientSize: 0.1">
                                      <p:cBhvr>
                                        <p:cTn id="13" dur="500"/>
                                        <p:tgtEl>
                                          <p:spTgt spid="325"/>
                                        </p:tgtEl>
                                      </p:cBhvr>
                                    </p:animEffect>
                                  </p:childTnLst>
                                </p:cTn>
                              </p:par>
                            </p:childTnLst>
                          </p:cTn>
                        </p:par>
                        <p:par>
                          <p:cTn id="14" fill="hold">
                            <p:stCondLst>
                              <p:cond delay="1000"/>
                            </p:stCondLst>
                            <p:childTnLst>
                              <p:par>
                                <p:cTn id="15" presetID="12" presetClass="entr" presetSubtype="4" fill="hold" nodeType="afterEffect">
                                  <p:stCondLst>
                                    <p:cond delay="0"/>
                                  </p:stCondLst>
                                  <p:childTnLst>
                                    <p:set>
                                      <p:cBhvr>
                                        <p:cTn id="16" dur="1" fill="hold">
                                          <p:stCondLst>
                                            <p:cond delay="0"/>
                                          </p:stCondLst>
                                        </p:cTn>
                                        <p:tgtEl>
                                          <p:spTgt spid="5"/>
                                        </p:tgtEl>
                                        <p:attrNameLst>
                                          <p:attrName>style.visibility</p:attrName>
                                        </p:attrNameLst>
                                      </p:cBhvr>
                                      <p:to>
                                        <p:strVal val="visible"/>
                                      </p:to>
                                    </p:set>
                                    <p:animEffect transition="in" filter="slide(fromBottom)">
                                      <p:cBhvr>
                                        <p:cTn id="17" dur="500"/>
                                        <p:tgtEl>
                                          <p:spTgt spid="5"/>
                                        </p:tgtEl>
                                      </p:cBhvr>
                                    </p:animEffect>
                                  </p:childTnLst>
                                </p:cTn>
                              </p:par>
                            </p:childTnLst>
                          </p:cTn>
                        </p:par>
                        <p:par>
                          <p:cTn id="18" fill="hold">
                            <p:stCondLst>
                              <p:cond delay="1500"/>
                            </p:stCondLst>
                            <p:childTnLst>
                              <p:par>
                                <p:cTn id="19" presetID="12" presetClass="entr" presetSubtype="4" fill="hold" nodeType="afterEffect">
                                  <p:stCondLst>
                                    <p:cond delay="0"/>
                                  </p:stCondLst>
                                  <p:childTnLst>
                                    <p:set>
                                      <p:cBhvr>
                                        <p:cTn id="20" dur="1" fill="hold">
                                          <p:stCondLst>
                                            <p:cond delay="0"/>
                                          </p:stCondLst>
                                        </p:cTn>
                                        <p:tgtEl>
                                          <p:spTgt spid="6"/>
                                        </p:tgtEl>
                                        <p:attrNameLst>
                                          <p:attrName>style.visibility</p:attrName>
                                        </p:attrNameLst>
                                      </p:cBhvr>
                                      <p:to>
                                        <p:strVal val="visible"/>
                                      </p:to>
                                    </p:set>
                                    <p:animEffect transition="in" filter="slide(fromBottom)">
                                      <p:cBhvr>
                                        <p:cTn id="21" dur="500"/>
                                        <p:tgtEl>
                                          <p:spTgt spid="6"/>
                                        </p:tgtEl>
                                      </p:cBhvr>
                                    </p:animEffect>
                                  </p:childTnLst>
                                </p:cTn>
                              </p:par>
                            </p:childTnLst>
                          </p:cTn>
                        </p:par>
                        <p:par>
                          <p:cTn id="22" fill="hold">
                            <p:stCondLst>
                              <p:cond delay="2000"/>
                            </p:stCondLst>
                            <p:childTnLst>
                              <p:par>
                                <p:cTn id="23" presetID="12" presetClass="entr" presetSubtype="4" fill="hold" nodeType="afterEffect">
                                  <p:stCondLst>
                                    <p:cond delay="0"/>
                                  </p:stCondLst>
                                  <p:childTnLst>
                                    <p:set>
                                      <p:cBhvr>
                                        <p:cTn id="24" dur="1" fill="hold">
                                          <p:stCondLst>
                                            <p:cond delay="0"/>
                                          </p:stCondLst>
                                        </p:cTn>
                                        <p:tgtEl>
                                          <p:spTgt spid="12"/>
                                        </p:tgtEl>
                                        <p:attrNameLst>
                                          <p:attrName>style.visibility</p:attrName>
                                        </p:attrNameLst>
                                      </p:cBhvr>
                                      <p:to>
                                        <p:strVal val="visible"/>
                                      </p:to>
                                    </p:set>
                                    <p:animEffect transition="in" filter="slide(fromBottom)">
                                      <p:cBhvr>
                                        <p:cTn id="25" dur="500"/>
                                        <p:tgtEl>
                                          <p:spTgt spid="12"/>
                                        </p:tgtEl>
                                      </p:cBhvr>
                                    </p:animEffect>
                                  </p:childTnLst>
                                </p:cTn>
                              </p:par>
                            </p:childTnLst>
                          </p:cTn>
                        </p:par>
                        <p:par>
                          <p:cTn id="26" fill="hold">
                            <p:stCondLst>
                              <p:cond delay="2500"/>
                            </p:stCondLst>
                            <p:childTnLst>
                              <p:par>
                                <p:cTn id="27" presetID="12" presetClass="entr" presetSubtype="4" fill="hold" nodeType="afterEffect">
                                  <p:stCondLst>
                                    <p:cond delay="0"/>
                                  </p:stCondLst>
                                  <p:childTnLst>
                                    <p:set>
                                      <p:cBhvr>
                                        <p:cTn id="28" dur="1" fill="hold">
                                          <p:stCondLst>
                                            <p:cond delay="0"/>
                                          </p:stCondLst>
                                        </p:cTn>
                                        <p:tgtEl>
                                          <p:spTgt spid="10"/>
                                        </p:tgtEl>
                                        <p:attrNameLst>
                                          <p:attrName>style.visibility</p:attrName>
                                        </p:attrNameLst>
                                      </p:cBhvr>
                                      <p:to>
                                        <p:strVal val="visible"/>
                                      </p:to>
                                    </p:set>
                                    <p:animEffect transition="in" filter="slide(fromBottom)">
                                      <p:cBhvr>
                                        <p:cTn id="29" dur="500"/>
                                        <p:tgtEl>
                                          <p:spTgt spid="10"/>
                                        </p:tgtEl>
                                      </p:cBhvr>
                                    </p:animEffect>
                                  </p:childTnLst>
                                </p:cTn>
                              </p:par>
                            </p:childTnLst>
                          </p:cTn>
                        </p:par>
                        <p:par>
                          <p:cTn id="30" fill="hold">
                            <p:stCondLst>
                              <p:cond delay="3000"/>
                            </p:stCondLst>
                            <p:childTnLst>
                              <p:par>
                                <p:cTn id="31" presetID="12" presetClass="entr" presetSubtype="4" fill="hold" nodeType="afterEffect">
                                  <p:stCondLst>
                                    <p:cond delay="0"/>
                                  </p:stCondLst>
                                  <p:childTnLst>
                                    <p:set>
                                      <p:cBhvr>
                                        <p:cTn id="32" dur="1" fill="hold">
                                          <p:stCondLst>
                                            <p:cond delay="0"/>
                                          </p:stCondLst>
                                        </p:cTn>
                                        <p:tgtEl>
                                          <p:spTgt spid="8"/>
                                        </p:tgtEl>
                                        <p:attrNameLst>
                                          <p:attrName>style.visibility</p:attrName>
                                        </p:attrNameLst>
                                      </p:cBhvr>
                                      <p:to>
                                        <p:strVal val="visible"/>
                                      </p:to>
                                    </p:set>
                                    <p:animEffect transition="in" filter="slide(fromBottom)">
                                      <p:cBhvr>
                                        <p:cTn id="33"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5" grpId="0" animBg="1"/>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Group 42"/>
          <p:cNvGrpSpPr/>
          <p:nvPr/>
        </p:nvGrpSpPr>
        <p:grpSpPr>
          <a:xfrm>
            <a:off x="3286116" y="1643056"/>
            <a:ext cx="2643174" cy="941965"/>
            <a:chOff x="3286116" y="1643056"/>
            <a:chExt cx="2643174" cy="941965"/>
          </a:xfrm>
        </p:grpSpPr>
        <p:sp>
          <p:nvSpPr>
            <p:cNvPr id="12" name="Rectangle 11"/>
            <p:cNvSpPr/>
            <p:nvPr/>
          </p:nvSpPr>
          <p:spPr>
            <a:xfrm>
              <a:off x="3500398" y="1643056"/>
              <a:ext cx="2296206" cy="276999"/>
            </a:xfrm>
            <a:prstGeom prst="rect">
              <a:avLst/>
            </a:prstGeom>
          </p:spPr>
          <p:txBody>
            <a:bodyPr wrap="none">
              <a:spAutoFit/>
            </a:bodyPr>
            <a:lstStyle/>
            <a:p>
              <a:r>
                <a:rPr lang="en-US" sz="1200" dirty="0">
                  <a:solidFill>
                    <a:schemeClr val="bg1">
                      <a:lumMod val="65000"/>
                    </a:schemeClr>
                  </a:solidFill>
                  <a:latin typeface="Open Sans" pitchFamily="34" charset="0"/>
                  <a:ea typeface="Open Sans" pitchFamily="34" charset="0"/>
                  <a:cs typeface="Open Sans" pitchFamily="34" charset="0"/>
                </a:rPr>
                <a:t>How This Work ? Let Us Now !</a:t>
              </a:r>
            </a:p>
          </p:txBody>
        </p:sp>
        <p:sp>
          <p:nvSpPr>
            <p:cNvPr id="13" name="Rectangle 12"/>
            <p:cNvSpPr/>
            <p:nvPr/>
          </p:nvSpPr>
          <p:spPr>
            <a:xfrm>
              <a:off x="3500398" y="2000246"/>
              <a:ext cx="2428892" cy="584775"/>
            </a:xfrm>
            <a:prstGeom prst="rect">
              <a:avLst/>
            </a:prstGeom>
          </p:spPr>
          <p:txBody>
            <a:bodyPr wrap="square">
              <a:spAutoFit/>
            </a:bodyPr>
            <a:lstStyle/>
            <a:p>
              <a:r>
                <a:rPr lang="ms-MY" sz="800" dirty="0">
                  <a:solidFill>
                    <a:schemeClr val="bg1">
                      <a:lumMod val="65000"/>
                    </a:schemeClr>
                  </a:solidFill>
                  <a:latin typeface="Open Sans Light" pitchFamily="34" charset="0"/>
                  <a:ea typeface="Open Sans Light" pitchFamily="34" charset="0"/>
                  <a:cs typeface="Open Sans Light" pitchFamily="34" charset="0"/>
                </a:rPr>
                <a:t>Lorem ipsum dolor sit amet, consectetur adipiscing elit. Praesent sodales odio sit amet odio tristique quis tempus odio Lorem ipsum dolor sit amet</a:t>
              </a:r>
            </a:p>
          </p:txBody>
        </p:sp>
        <p:sp>
          <p:nvSpPr>
            <p:cNvPr id="25" name="Freeform 69"/>
            <p:cNvSpPr>
              <a:spLocks noEditPoints="1"/>
            </p:cNvSpPr>
            <p:nvPr/>
          </p:nvSpPr>
          <p:spPr bwMode="auto">
            <a:xfrm>
              <a:off x="3286116" y="1643056"/>
              <a:ext cx="163513" cy="239713"/>
            </a:xfrm>
            <a:custGeom>
              <a:avLst/>
              <a:gdLst/>
              <a:ahLst/>
              <a:cxnLst>
                <a:cxn ang="0">
                  <a:pos x="180" y="76"/>
                </a:cxn>
                <a:cxn ang="0">
                  <a:pos x="167" y="34"/>
                </a:cxn>
                <a:cxn ang="0">
                  <a:pos x="133" y="7"/>
                </a:cxn>
                <a:cxn ang="0">
                  <a:pos x="104" y="0"/>
                </a:cxn>
                <a:cxn ang="0">
                  <a:pos x="62" y="14"/>
                </a:cxn>
                <a:cxn ang="0">
                  <a:pos x="35" y="47"/>
                </a:cxn>
                <a:cxn ang="0">
                  <a:pos x="27" y="132"/>
                </a:cxn>
                <a:cxn ang="0">
                  <a:pos x="17" y="136"/>
                </a:cxn>
                <a:cxn ang="0">
                  <a:pos x="0" y="156"/>
                </a:cxn>
                <a:cxn ang="0">
                  <a:pos x="0" y="276"/>
                </a:cxn>
                <a:cxn ang="0">
                  <a:pos x="8" y="295"/>
                </a:cxn>
                <a:cxn ang="0">
                  <a:pos x="27" y="303"/>
                </a:cxn>
                <a:cxn ang="0">
                  <a:pos x="185" y="303"/>
                </a:cxn>
                <a:cxn ang="0">
                  <a:pos x="205" y="286"/>
                </a:cxn>
                <a:cxn ang="0">
                  <a:pos x="207" y="161"/>
                </a:cxn>
                <a:cxn ang="0">
                  <a:pos x="205" y="150"/>
                </a:cxn>
                <a:cxn ang="0">
                  <a:pos x="185" y="134"/>
                </a:cxn>
                <a:cxn ang="0">
                  <a:pos x="47" y="76"/>
                </a:cxn>
                <a:cxn ang="0">
                  <a:pos x="51" y="54"/>
                </a:cxn>
                <a:cxn ang="0">
                  <a:pos x="71" y="29"/>
                </a:cxn>
                <a:cxn ang="0">
                  <a:pos x="104" y="20"/>
                </a:cxn>
                <a:cxn ang="0">
                  <a:pos x="125" y="24"/>
                </a:cxn>
                <a:cxn ang="0">
                  <a:pos x="151" y="45"/>
                </a:cxn>
                <a:cxn ang="0">
                  <a:pos x="160" y="76"/>
                </a:cxn>
                <a:cxn ang="0">
                  <a:pos x="47" y="76"/>
                </a:cxn>
                <a:cxn ang="0">
                  <a:pos x="187" y="279"/>
                </a:cxn>
                <a:cxn ang="0">
                  <a:pos x="180" y="285"/>
                </a:cxn>
                <a:cxn ang="0">
                  <a:pos x="24" y="283"/>
                </a:cxn>
                <a:cxn ang="0">
                  <a:pos x="18" y="276"/>
                </a:cxn>
                <a:cxn ang="0">
                  <a:pos x="18" y="158"/>
                </a:cxn>
                <a:cxn ang="0">
                  <a:pos x="27" y="152"/>
                </a:cxn>
                <a:cxn ang="0">
                  <a:pos x="183" y="152"/>
                </a:cxn>
                <a:cxn ang="0">
                  <a:pos x="189" y="161"/>
                </a:cxn>
                <a:cxn ang="0">
                  <a:pos x="113" y="190"/>
                </a:cxn>
                <a:cxn ang="0">
                  <a:pos x="111" y="183"/>
                </a:cxn>
                <a:cxn ang="0">
                  <a:pos x="104" y="179"/>
                </a:cxn>
                <a:cxn ang="0">
                  <a:pos x="95" y="187"/>
                </a:cxn>
                <a:cxn ang="0">
                  <a:pos x="95" y="212"/>
                </a:cxn>
                <a:cxn ang="0">
                  <a:pos x="85" y="223"/>
                </a:cxn>
                <a:cxn ang="0">
                  <a:pos x="85" y="236"/>
                </a:cxn>
                <a:cxn ang="0">
                  <a:pos x="104" y="246"/>
                </a:cxn>
                <a:cxn ang="0">
                  <a:pos x="116" y="241"/>
                </a:cxn>
                <a:cxn ang="0">
                  <a:pos x="122" y="228"/>
                </a:cxn>
                <a:cxn ang="0">
                  <a:pos x="116" y="214"/>
                </a:cxn>
              </a:cxnLst>
              <a:rect l="0" t="0" r="r" b="b"/>
              <a:pathLst>
                <a:path w="207" h="303">
                  <a:moveTo>
                    <a:pt x="180" y="132"/>
                  </a:moveTo>
                  <a:lnTo>
                    <a:pt x="180" y="76"/>
                  </a:lnTo>
                  <a:lnTo>
                    <a:pt x="180" y="76"/>
                  </a:lnTo>
                  <a:lnTo>
                    <a:pt x="178" y="62"/>
                  </a:lnTo>
                  <a:lnTo>
                    <a:pt x="172" y="47"/>
                  </a:lnTo>
                  <a:lnTo>
                    <a:pt x="167" y="34"/>
                  </a:lnTo>
                  <a:lnTo>
                    <a:pt x="156" y="24"/>
                  </a:lnTo>
                  <a:lnTo>
                    <a:pt x="145" y="14"/>
                  </a:lnTo>
                  <a:lnTo>
                    <a:pt x="133" y="7"/>
                  </a:lnTo>
                  <a:lnTo>
                    <a:pt x="118" y="2"/>
                  </a:lnTo>
                  <a:lnTo>
                    <a:pt x="104" y="0"/>
                  </a:lnTo>
                  <a:lnTo>
                    <a:pt x="104" y="0"/>
                  </a:lnTo>
                  <a:lnTo>
                    <a:pt x="89" y="2"/>
                  </a:lnTo>
                  <a:lnTo>
                    <a:pt x="75" y="7"/>
                  </a:lnTo>
                  <a:lnTo>
                    <a:pt x="62" y="14"/>
                  </a:lnTo>
                  <a:lnTo>
                    <a:pt x="49" y="24"/>
                  </a:lnTo>
                  <a:lnTo>
                    <a:pt x="40" y="34"/>
                  </a:lnTo>
                  <a:lnTo>
                    <a:pt x="35" y="47"/>
                  </a:lnTo>
                  <a:lnTo>
                    <a:pt x="29" y="62"/>
                  </a:lnTo>
                  <a:lnTo>
                    <a:pt x="27" y="76"/>
                  </a:lnTo>
                  <a:lnTo>
                    <a:pt x="27" y="132"/>
                  </a:lnTo>
                  <a:lnTo>
                    <a:pt x="27" y="132"/>
                  </a:lnTo>
                  <a:lnTo>
                    <a:pt x="22" y="134"/>
                  </a:lnTo>
                  <a:lnTo>
                    <a:pt x="17" y="136"/>
                  </a:lnTo>
                  <a:lnTo>
                    <a:pt x="8" y="141"/>
                  </a:lnTo>
                  <a:lnTo>
                    <a:pt x="2" y="150"/>
                  </a:lnTo>
                  <a:lnTo>
                    <a:pt x="0" y="156"/>
                  </a:lnTo>
                  <a:lnTo>
                    <a:pt x="0" y="161"/>
                  </a:lnTo>
                  <a:lnTo>
                    <a:pt x="0" y="276"/>
                  </a:lnTo>
                  <a:lnTo>
                    <a:pt x="0" y="276"/>
                  </a:lnTo>
                  <a:lnTo>
                    <a:pt x="0" y="281"/>
                  </a:lnTo>
                  <a:lnTo>
                    <a:pt x="2" y="286"/>
                  </a:lnTo>
                  <a:lnTo>
                    <a:pt x="8" y="295"/>
                  </a:lnTo>
                  <a:lnTo>
                    <a:pt x="17" y="301"/>
                  </a:lnTo>
                  <a:lnTo>
                    <a:pt x="22" y="303"/>
                  </a:lnTo>
                  <a:lnTo>
                    <a:pt x="27" y="303"/>
                  </a:lnTo>
                  <a:lnTo>
                    <a:pt x="180" y="303"/>
                  </a:lnTo>
                  <a:lnTo>
                    <a:pt x="180" y="303"/>
                  </a:lnTo>
                  <a:lnTo>
                    <a:pt x="185" y="303"/>
                  </a:lnTo>
                  <a:lnTo>
                    <a:pt x="191" y="301"/>
                  </a:lnTo>
                  <a:lnTo>
                    <a:pt x="200" y="295"/>
                  </a:lnTo>
                  <a:lnTo>
                    <a:pt x="205" y="286"/>
                  </a:lnTo>
                  <a:lnTo>
                    <a:pt x="207" y="281"/>
                  </a:lnTo>
                  <a:lnTo>
                    <a:pt x="207" y="276"/>
                  </a:lnTo>
                  <a:lnTo>
                    <a:pt x="207" y="161"/>
                  </a:lnTo>
                  <a:lnTo>
                    <a:pt x="207" y="161"/>
                  </a:lnTo>
                  <a:lnTo>
                    <a:pt x="207" y="156"/>
                  </a:lnTo>
                  <a:lnTo>
                    <a:pt x="205" y="150"/>
                  </a:lnTo>
                  <a:lnTo>
                    <a:pt x="200" y="141"/>
                  </a:lnTo>
                  <a:lnTo>
                    <a:pt x="191" y="136"/>
                  </a:lnTo>
                  <a:lnTo>
                    <a:pt x="185" y="134"/>
                  </a:lnTo>
                  <a:lnTo>
                    <a:pt x="180" y="132"/>
                  </a:lnTo>
                  <a:lnTo>
                    <a:pt x="180" y="132"/>
                  </a:lnTo>
                  <a:close/>
                  <a:moveTo>
                    <a:pt x="47" y="76"/>
                  </a:moveTo>
                  <a:lnTo>
                    <a:pt x="47" y="76"/>
                  </a:lnTo>
                  <a:lnTo>
                    <a:pt x="47" y="65"/>
                  </a:lnTo>
                  <a:lnTo>
                    <a:pt x="51" y="54"/>
                  </a:lnTo>
                  <a:lnTo>
                    <a:pt x="56" y="45"/>
                  </a:lnTo>
                  <a:lnTo>
                    <a:pt x="64" y="36"/>
                  </a:lnTo>
                  <a:lnTo>
                    <a:pt x="71" y="29"/>
                  </a:lnTo>
                  <a:lnTo>
                    <a:pt x="82" y="24"/>
                  </a:lnTo>
                  <a:lnTo>
                    <a:pt x="93" y="20"/>
                  </a:lnTo>
                  <a:lnTo>
                    <a:pt x="104" y="20"/>
                  </a:lnTo>
                  <a:lnTo>
                    <a:pt x="104" y="20"/>
                  </a:lnTo>
                  <a:lnTo>
                    <a:pt x="114" y="20"/>
                  </a:lnTo>
                  <a:lnTo>
                    <a:pt x="125" y="24"/>
                  </a:lnTo>
                  <a:lnTo>
                    <a:pt x="134" y="29"/>
                  </a:lnTo>
                  <a:lnTo>
                    <a:pt x="143" y="36"/>
                  </a:lnTo>
                  <a:lnTo>
                    <a:pt x="151" y="45"/>
                  </a:lnTo>
                  <a:lnTo>
                    <a:pt x="156" y="54"/>
                  </a:lnTo>
                  <a:lnTo>
                    <a:pt x="160" y="65"/>
                  </a:lnTo>
                  <a:lnTo>
                    <a:pt x="160" y="76"/>
                  </a:lnTo>
                  <a:lnTo>
                    <a:pt x="160" y="132"/>
                  </a:lnTo>
                  <a:lnTo>
                    <a:pt x="47" y="132"/>
                  </a:lnTo>
                  <a:lnTo>
                    <a:pt x="47" y="76"/>
                  </a:lnTo>
                  <a:close/>
                  <a:moveTo>
                    <a:pt x="189" y="276"/>
                  </a:moveTo>
                  <a:lnTo>
                    <a:pt x="189" y="276"/>
                  </a:lnTo>
                  <a:lnTo>
                    <a:pt x="187" y="279"/>
                  </a:lnTo>
                  <a:lnTo>
                    <a:pt x="185" y="281"/>
                  </a:lnTo>
                  <a:lnTo>
                    <a:pt x="183" y="283"/>
                  </a:lnTo>
                  <a:lnTo>
                    <a:pt x="180" y="285"/>
                  </a:lnTo>
                  <a:lnTo>
                    <a:pt x="27" y="285"/>
                  </a:lnTo>
                  <a:lnTo>
                    <a:pt x="27" y="285"/>
                  </a:lnTo>
                  <a:lnTo>
                    <a:pt x="24" y="283"/>
                  </a:lnTo>
                  <a:lnTo>
                    <a:pt x="22" y="281"/>
                  </a:lnTo>
                  <a:lnTo>
                    <a:pt x="18" y="279"/>
                  </a:lnTo>
                  <a:lnTo>
                    <a:pt x="18" y="276"/>
                  </a:lnTo>
                  <a:lnTo>
                    <a:pt x="18" y="161"/>
                  </a:lnTo>
                  <a:lnTo>
                    <a:pt x="18" y="161"/>
                  </a:lnTo>
                  <a:lnTo>
                    <a:pt x="18" y="158"/>
                  </a:lnTo>
                  <a:lnTo>
                    <a:pt x="22" y="154"/>
                  </a:lnTo>
                  <a:lnTo>
                    <a:pt x="24" y="152"/>
                  </a:lnTo>
                  <a:lnTo>
                    <a:pt x="27" y="152"/>
                  </a:lnTo>
                  <a:lnTo>
                    <a:pt x="180" y="152"/>
                  </a:lnTo>
                  <a:lnTo>
                    <a:pt x="180" y="152"/>
                  </a:lnTo>
                  <a:lnTo>
                    <a:pt x="183" y="152"/>
                  </a:lnTo>
                  <a:lnTo>
                    <a:pt x="185" y="154"/>
                  </a:lnTo>
                  <a:lnTo>
                    <a:pt x="187" y="158"/>
                  </a:lnTo>
                  <a:lnTo>
                    <a:pt x="189" y="161"/>
                  </a:lnTo>
                  <a:lnTo>
                    <a:pt x="189" y="276"/>
                  </a:lnTo>
                  <a:close/>
                  <a:moveTo>
                    <a:pt x="113" y="212"/>
                  </a:moveTo>
                  <a:lnTo>
                    <a:pt x="113" y="190"/>
                  </a:lnTo>
                  <a:lnTo>
                    <a:pt x="113" y="190"/>
                  </a:lnTo>
                  <a:lnTo>
                    <a:pt x="113" y="187"/>
                  </a:lnTo>
                  <a:lnTo>
                    <a:pt x="111" y="183"/>
                  </a:lnTo>
                  <a:lnTo>
                    <a:pt x="107" y="181"/>
                  </a:lnTo>
                  <a:lnTo>
                    <a:pt x="104" y="179"/>
                  </a:lnTo>
                  <a:lnTo>
                    <a:pt x="104" y="179"/>
                  </a:lnTo>
                  <a:lnTo>
                    <a:pt x="100" y="181"/>
                  </a:lnTo>
                  <a:lnTo>
                    <a:pt x="96" y="183"/>
                  </a:lnTo>
                  <a:lnTo>
                    <a:pt x="95" y="187"/>
                  </a:lnTo>
                  <a:lnTo>
                    <a:pt x="95" y="190"/>
                  </a:lnTo>
                  <a:lnTo>
                    <a:pt x="95" y="212"/>
                  </a:lnTo>
                  <a:lnTo>
                    <a:pt x="95" y="212"/>
                  </a:lnTo>
                  <a:lnTo>
                    <a:pt x="91" y="214"/>
                  </a:lnTo>
                  <a:lnTo>
                    <a:pt x="87" y="217"/>
                  </a:lnTo>
                  <a:lnTo>
                    <a:pt x="85" y="223"/>
                  </a:lnTo>
                  <a:lnTo>
                    <a:pt x="85" y="228"/>
                  </a:lnTo>
                  <a:lnTo>
                    <a:pt x="85" y="228"/>
                  </a:lnTo>
                  <a:lnTo>
                    <a:pt x="85" y="236"/>
                  </a:lnTo>
                  <a:lnTo>
                    <a:pt x="91" y="241"/>
                  </a:lnTo>
                  <a:lnTo>
                    <a:pt x="96" y="245"/>
                  </a:lnTo>
                  <a:lnTo>
                    <a:pt x="104" y="246"/>
                  </a:lnTo>
                  <a:lnTo>
                    <a:pt x="104" y="246"/>
                  </a:lnTo>
                  <a:lnTo>
                    <a:pt x="111" y="245"/>
                  </a:lnTo>
                  <a:lnTo>
                    <a:pt x="116" y="241"/>
                  </a:lnTo>
                  <a:lnTo>
                    <a:pt x="122" y="236"/>
                  </a:lnTo>
                  <a:lnTo>
                    <a:pt x="122" y="228"/>
                  </a:lnTo>
                  <a:lnTo>
                    <a:pt x="122" y="228"/>
                  </a:lnTo>
                  <a:lnTo>
                    <a:pt x="122" y="223"/>
                  </a:lnTo>
                  <a:lnTo>
                    <a:pt x="120" y="217"/>
                  </a:lnTo>
                  <a:lnTo>
                    <a:pt x="116" y="214"/>
                  </a:lnTo>
                  <a:lnTo>
                    <a:pt x="113" y="212"/>
                  </a:lnTo>
                  <a:lnTo>
                    <a:pt x="113" y="212"/>
                  </a:lnTo>
                  <a:close/>
                </a:path>
              </a:pathLst>
            </a:custGeom>
            <a:solidFill>
              <a:schemeClr val="bg1">
                <a:lumMod val="65000"/>
              </a:schemeClr>
            </a:solidFill>
            <a:ln w="9525">
              <a:noFill/>
              <a:round/>
            </a:ln>
          </p:spPr>
          <p:txBody>
            <a:bodyPr vert="horz" wrap="square" lIns="91440" tIns="45720" rIns="91440" bIns="45720" numCol="1" anchor="t" anchorCtr="0" compatLnSpc="1"/>
            <a:lstStyle/>
            <a:p>
              <a:endParaRPr lang="en-US"/>
            </a:p>
          </p:txBody>
        </p:sp>
      </p:grpSp>
      <p:grpSp>
        <p:nvGrpSpPr>
          <p:cNvPr id="10" name="Group 43"/>
          <p:cNvGrpSpPr/>
          <p:nvPr/>
        </p:nvGrpSpPr>
        <p:grpSpPr>
          <a:xfrm>
            <a:off x="285720" y="1643056"/>
            <a:ext cx="2714644" cy="941965"/>
            <a:chOff x="285720" y="1643056"/>
            <a:chExt cx="2714644" cy="941965"/>
          </a:xfrm>
        </p:grpSpPr>
        <p:sp>
          <p:nvSpPr>
            <p:cNvPr id="8" name="Rectangle 7"/>
            <p:cNvSpPr/>
            <p:nvPr/>
          </p:nvSpPr>
          <p:spPr>
            <a:xfrm>
              <a:off x="571472" y="1643056"/>
              <a:ext cx="2296206" cy="276999"/>
            </a:xfrm>
            <a:prstGeom prst="rect">
              <a:avLst/>
            </a:prstGeom>
          </p:spPr>
          <p:txBody>
            <a:bodyPr wrap="none">
              <a:spAutoFit/>
            </a:bodyPr>
            <a:lstStyle/>
            <a:p>
              <a:r>
                <a:rPr lang="en-US" sz="1200" dirty="0">
                  <a:solidFill>
                    <a:schemeClr val="bg1">
                      <a:lumMod val="65000"/>
                    </a:schemeClr>
                  </a:solidFill>
                  <a:latin typeface="Open Sans" pitchFamily="34" charset="0"/>
                  <a:ea typeface="Open Sans" pitchFamily="34" charset="0"/>
                  <a:cs typeface="Open Sans" pitchFamily="34" charset="0"/>
                </a:rPr>
                <a:t>How This Work ? Let Us Now !</a:t>
              </a:r>
            </a:p>
          </p:txBody>
        </p:sp>
        <p:sp>
          <p:nvSpPr>
            <p:cNvPr id="9" name="Rectangle 8"/>
            <p:cNvSpPr/>
            <p:nvPr/>
          </p:nvSpPr>
          <p:spPr>
            <a:xfrm>
              <a:off x="571472" y="2000246"/>
              <a:ext cx="2428892" cy="584775"/>
            </a:xfrm>
            <a:prstGeom prst="rect">
              <a:avLst/>
            </a:prstGeom>
          </p:spPr>
          <p:txBody>
            <a:bodyPr wrap="square">
              <a:spAutoFit/>
            </a:bodyPr>
            <a:lstStyle/>
            <a:p>
              <a:r>
                <a:rPr lang="ms-MY" sz="800" dirty="0">
                  <a:solidFill>
                    <a:schemeClr val="bg1">
                      <a:lumMod val="65000"/>
                    </a:schemeClr>
                  </a:solidFill>
                  <a:latin typeface="Open Sans Light" pitchFamily="34" charset="0"/>
                  <a:ea typeface="Open Sans Light" pitchFamily="34" charset="0"/>
                  <a:cs typeface="Open Sans Light" pitchFamily="34" charset="0"/>
                </a:rPr>
                <a:t>Lorem ipsum dolor sit amet, consectetur adipiscing elit. Praesent sodales odio sit amet odio tristique quis tempus odio Lorem ipsum dolor sit amet</a:t>
              </a:r>
            </a:p>
          </p:txBody>
        </p:sp>
        <p:sp>
          <p:nvSpPr>
            <p:cNvPr id="26" name="Freeform 95"/>
            <p:cNvSpPr>
              <a:spLocks noEditPoints="1"/>
            </p:cNvSpPr>
            <p:nvPr/>
          </p:nvSpPr>
          <p:spPr bwMode="auto">
            <a:xfrm>
              <a:off x="285720" y="1643056"/>
              <a:ext cx="260350" cy="230188"/>
            </a:xfrm>
            <a:custGeom>
              <a:avLst/>
              <a:gdLst/>
              <a:ahLst/>
              <a:cxnLst>
                <a:cxn ang="0">
                  <a:pos x="296" y="7"/>
                </a:cxn>
                <a:cxn ang="0">
                  <a:pos x="285" y="5"/>
                </a:cxn>
                <a:cxn ang="0">
                  <a:pos x="279" y="11"/>
                </a:cxn>
                <a:cxn ang="0">
                  <a:pos x="276" y="16"/>
                </a:cxn>
                <a:cxn ang="0">
                  <a:pos x="196" y="94"/>
                </a:cxn>
                <a:cxn ang="0">
                  <a:pos x="192" y="112"/>
                </a:cxn>
                <a:cxn ang="0">
                  <a:pos x="200" y="121"/>
                </a:cxn>
                <a:cxn ang="0">
                  <a:pos x="129" y="83"/>
                </a:cxn>
                <a:cxn ang="0">
                  <a:pos x="131" y="58"/>
                </a:cxn>
                <a:cxn ang="0">
                  <a:pos x="124" y="33"/>
                </a:cxn>
                <a:cxn ang="0">
                  <a:pos x="113" y="18"/>
                </a:cxn>
                <a:cxn ang="0">
                  <a:pos x="91" y="4"/>
                </a:cxn>
                <a:cxn ang="0">
                  <a:pos x="66" y="0"/>
                </a:cxn>
                <a:cxn ang="0">
                  <a:pos x="86" y="40"/>
                </a:cxn>
                <a:cxn ang="0">
                  <a:pos x="2" y="49"/>
                </a:cxn>
                <a:cxn ang="0">
                  <a:pos x="0" y="65"/>
                </a:cxn>
                <a:cxn ang="0">
                  <a:pos x="4" y="91"/>
                </a:cxn>
                <a:cxn ang="0">
                  <a:pos x="18" y="112"/>
                </a:cxn>
                <a:cxn ang="0">
                  <a:pos x="35" y="123"/>
                </a:cxn>
                <a:cxn ang="0">
                  <a:pos x="60" y="131"/>
                </a:cxn>
                <a:cxn ang="0">
                  <a:pos x="86" y="129"/>
                </a:cxn>
                <a:cxn ang="0">
                  <a:pos x="89" y="234"/>
                </a:cxn>
                <a:cxn ang="0">
                  <a:pos x="47" y="281"/>
                </a:cxn>
                <a:cxn ang="0">
                  <a:pos x="104" y="248"/>
                </a:cxn>
                <a:cxn ang="0">
                  <a:pos x="240" y="281"/>
                </a:cxn>
                <a:cxn ang="0">
                  <a:pos x="250" y="288"/>
                </a:cxn>
                <a:cxn ang="0">
                  <a:pos x="261" y="290"/>
                </a:cxn>
                <a:cxn ang="0">
                  <a:pos x="278" y="285"/>
                </a:cxn>
                <a:cxn ang="0">
                  <a:pos x="287" y="277"/>
                </a:cxn>
                <a:cxn ang="0">
                  <a:pos x="292" y="259"/>
                </a:cxn>
                <a:cxn ang="0">
                  <a:pos x="287" y="243"/>
                </a:cxn>
                <a:cxn ang="0">
                  <a:pos x="212" y="134"/>
                </a:cxn>
                <a:cxn ang="0">
                  <a:pos x="229" y="136"/>
                </a:cxn>
                <a:cxn ang="0">
                  <a:pos x="314" y="60"/>
                </a:cxn>
                <a:cxn ang="0">
                  <a:pos x="316" y="56"/>
                </a:cxn>
                <a:cxn ang="0">
                  <a:pos x="321" y="53"/>
                </a:cxn>
                <a:cxn ang="0">
                  <a:pos x="328" y="47"/>
                </a:cxn>
                <a:cxn ang="0">
                  <a:pos x="325" y="36"/>
                </a:cxn>
                <a:cxn ang="0">
                  <a:pos x="263" y="252"/>
                </a:cxn>
                <a:cxn ang="0">
                  <a:pos x="276" y="259"/>
                </a:cxn>
                <a:cxn ang="0">
                  <a:pos x="276" y="268"/>
                </a:cxn>
                <a:cxn ang="0">
                  <a:pos x="263" y="276"/>
                </a:cxn>
                <a:cxn ang="0">
                  <a:pos x="256" y="272"/>
                </a:cxn>
                <a:cxn ang="0">
                  <a:pos x="252" y="265"/>
                </a:cxn>
                <a:cxn ang="0">
                  <a:pos x="260" y="254"/>
                </a:cxn>
                <a:cxn ang="0">
                  <a:pos x="221" y="98"/>
                </a:cxn>
                <a:cxn ang="0">
                  <a:pos x="278" y="42"/>
                </a:cxn>
                <a:cxn ang="0">
                  <a:pos x="234" y="111"/>
                </a:cxn>
                <a:cxn ang="0">
                  <a:pos x="240" y="116"/>
                </a:cxn>
              </a:cxnLst>
              <a:rect l="0" t="0" r="r" b="b"/>
              <a:pathLst>
                <a:path w="328" h="290">
                  <a:moveTo>
                    <a:pt x="325" y="36"/>
                  </a:moveTo>
                  <a:lnTo>
                    <a:pt x="296" y="7"/>
                  </a:lnTo>
                  <a:lnTo>
                    <a:pt x="296" y="7"/>
                  </a:lnTo>
                  <a:lnTo>
                    <a:pt x="292" y="5"/>
                  </a:lnTo>
                  <a:lnTo>
                    <a:pt x="289" y="4"/>
                  </a:lnTo>
                  <a:lnTo>
                    <a:pt x="285" y="5"/>
                  </a:lnTo>
                  <a:lnTo>
                    <a:pt x="281" y="7"/>
                  </a:lnTo>
                  <a:lnTo>
                    <a:pt x="281" y="7"/>
                  </a:lnTo>
                  <a:lnTo>
                    <a:pt x="279" y="11"/>
                  </a:lnTo>
                  <a:lnTo>
                    <a:pt x="279" y="16"/>
                  </a:lnTo>
                  <a:lnTo>
                    <a:pt x="279" y="16"/>
                  </a:lnTo>
                  <a:lnTo>
                    <a:pt x="276" y="16"/>
                  </a:lnTo>
                  <a:lnTo>
                    <a:pt x="272" y="18"/>
                  </a:lnTo>
                  <a:lnTo>
                    <a:pt x="272" y="18"/>
                  </a:lnTo>
                  <a:lnTo>
                    <a:pt x="196" y="94"/>
                  </a:lnTo>
                  <a:lnTo>
                    <a:pt x="196" y="94"/>
                  </a:lnTo>
                  <a:lnTo>
                    <a:pt x="196" y="103"/>
                  </a:lnTo>
                  <a:lnTo>
                    <a:pt x="192" y="112"/>
                  </a:lnTo>
                  <a:lnTo>
                    <a:pt x="200" y="121"/>
                  </a:lnTo>
                  <a:lnTo>
                    <a:pt x="200" y="121"/>
                  </a:lnTo>
                  <a:lnTo>
                    <a:pt x="200" y="121"/>
                  </a:lnTo>
                  <a:lnTo>
                    <a:pt x="183" y="138"/>
                  </a:lnTo>
                  <a:lnTo>
                    <a:pt x="129" y="83"/>
                  </a:lnTo>
                  <a:lnTo>
                    <a:pt x="129" y="83"/>
                  </a:lnTo>
                  <a:lnTo>
                    <a:pt x="131" y="74"/>
                  </a:lnTo>
                  <a:lnTo>
                    <a:pt x="131" y="67"/>
                  </a:lnTo>
                  <a:lnTo>
                    <a:pt x="131" y="58"/>
                  </a:lnTo>
                  <a:lnTo>
                    <a:pt x="129" y="49"/>
                  </a:lnTo>
                  <a:lnTo>
                    <a:pt x="127" y="42"/>
                  </a:lnTo>
                  <a:lnTo>
                    <a:pt x="124" y="33"/>
                  </a:lnTo>
                  <a:lnTo>
                    <a:pt x="118" y="25"/>
                  </a:lnTo>
                  <a:lnTo>
                    <a:pt x="113" y="18"/>
                  </a:lnTo>
                  <a:lnTo>
                    <a:pt x="113" y="18"/>
                  </a:lnTo>
                  <a:lnTo>
                    <a:pt x="105" y="13"/>
                  </a:lnTo>
                  <a:lnTo>
                    <a:pt x="98" y="9"/>
                  </a:lnTo>
                  <a:lnTo>
                    <a:pt x="91" y="4"/>
                  </a:lnTo>
                  <a:lnTo>
                    <a:pt x="82" y="2"/>
                  </a:lnTo>
                  <a:lnTo>
                    <a:pt x="73" y="0"/>
                  </a:lnTo>
                  <a:lnTo>
                    <a:pt x="66" y="0"/>
                  </a:lnTo>
                  <a:lnTo>
                    <a:pt x="57" y="0"/>
                  </a:lnTo>
                  <a:lnTo>
                    <a:pt x="47" y="2"/>
                  </a:lnTo>
                  <a:lnTo>
                    <a:pt x="86" y="40"/>
                  </a:lnTo>
                  <a:lnTo>
                    <a:pt x="76" y="76"/>
                  </a:lnTo>
                  <a:lnTo>
                    <a:pt x="38" y="85"/>
                  </a:lnTo>
                  <a:lnTo>
                    <a:pt x="2" y="49"/>
                  </a:lnTo>
                  <a:lnTo>
                    <a:pt x="2" y="49"/>
                  </a:lnTo>
                  <a:lnTo>
                    <a:pt x="0" y="56"/>
                  </a:lnTo>
                  <a:lnTo>
                    <a:pt x="0" y="65"/>
                  </a:lnTo>
                  <a:lnTo>
                    <a:pt x="0" y="74"/>
                  </a:lnTo>
                  <a:lnTo>
                    <a:pt x="2" y="82"/>
                  </a:lnTo>
                  <a:lnTo>
                    <a:pt x="4" y="91"/>
                  </a:lnTo>
                  <a:lnTo>
                    <a:pt x="8" y="98"/>
                  </a:lnTo>
                  <a:lnTo>
                    <a:pt x="13" y="105"/>
                  </a:lnTo>
                  <a:lnTo>
                    <a:pt x="18" y="112"/>
                  </a:lnTo>
                  <a:lnTo>
                    <a:pt x="18" y="112"/>
                  </a:lnTo>
                  <a:lnTo>
                    <a:pt x="26" y="118"/>
                  </a:lnTo>
                  <a:lnTo>
                    <a:pt x="35" y="123"/>
                  </a:lnTo>
                  <a:lnTo>
                    <a:pt x="42" y="127"/>
                  </a:lnTo>
                  <a:lnTo>
                    <a:pt x="51" y="129"/>
                  </a:lnTo>
                  <a:lnTo>
                    <a:pt x="60" y="131"/>
                  </a:lnTo>
                  <a:lnTo>
                    <a:pt x="69" y="131"/>
                  </a:lnTo>
                  <a:lnTo>
                    <a:pt x="76" y="131"/>
                  </a:lnTo>
                  <a:lnTo>
                    <a:pt x="86" y="129"/>
                  </a:lnTo>
                  <a:lnTo>
                    <a:pt x="86" y="129"/>
                  </a:lnTo>
                  <a:lnTo>
                    <a:pt x="140" y="181"/>
                  </a:lnTo>
                  <a:lnTo>
                    <a:pt x="89" y="234"/>
                  </a:lnTo>
                  <a:lnTo>
                    <a:pt x="86" y="230"/>
                  </a:lnTo>
                  <a:lnTo>
                    <a:pt x="71" y="243"/>
                  </a:lnTo>
                  <a:lnTo>
                    <a:pt x="47" y="281"/>
                  </a:lnTo>
                  <a:lnTo>
                    <a:pt x="53" y="286"/>
                  </a:lnTo>
                  <a:lnTo>
                    <a:pt x="91" y="263"/>
                  </a:lnTo>
                  <a:lnTo>
                    <a:pt x="104" y="248"/>
                  </a:lnTo>
                  <a:lnTo>
                    <a:pt x="100" y="245"/>
                  </a:lnTo>
                  <a:lnTo>
                    <a:pt x="153" y="194"/>
                  </a:lnTo>
                  <a:lnTo>
                    <a:pt x="240" y="281"/>
                  </a:lnTo>
                  <a:lnTo>
                    <a:pt x="240" y="281"/>
                  </a:lnTo>
                  <a:lnTo>
                    <a:pt x="245" y="285"/>
                  </a:lnTo>
                  <a:lnTo>
                    <a:pt x="250" y="288"/>
                  </a:lnTo>
                  <a:lnTo>
                    <a:pt x="256" y="290"/>
                  </a:lnTo>
                  <a:lnTo>
                    <a:pt x="261" y="290"/>
                  </a:lnTo>
                  <a:lnTo>
                    <a:pt x="261" y="290"/>
                  </a:lnTo>
                  <a:lnTo>
                    <a:pt x="267" y="290"/>
                  </a:lnTo>
                  <a:lnTo>
                    <a:pt x="272" y="288"/>
                  </a:lnTo>
                  <a:lnTo>
                    <a:pt x="278" y="285"/>
                  </a:lnTo>
                  <a:lnTo>
                    <a:pt x="283" y="281"/>
                  </a:lnTo>
                  <a:lnTo>
                    <a:pt x="283" y="281"/>
                  </a:lnTo>
                  <a:lnTo>
                    <a:pt x="287" y="277"/>
                  </a:lnTo>
                  <a:lnTo>
                    <a:pt x="290" y="272"/>
                  </a:lnTo>
                  <a:lnTo>
                    <a:pt x="292" y="265"/>
                  </a:lnTo>
                  <a:lnTo>
                    <a:pt x="292" y="259"/>
                  </a:lnTo>
                  <a:lnTo>
                    <a:pt x="292" y="254"/>
                  </a:lnTo>
                  <a:lnTo>
                    <a:pt x="290" y="248"/>
                  </a:lnTo>
                  <a:lnTo>
                    <a:pt x="287" y="243"/>
                  </a:lnTo>
                  <a:lnTo>
                    <a:pt x="283" y="237"/>
                  </a:lnTo>
                  <a:lnTo>
                    <a:pt x="196" y="150"/>
                  </a:lnTo>
                  <a:lnTo>
                    <a:pt x="212" y="134"/>
                  </a:lnTo>
                  <a:lnTo>
                    <a:pt x="220" y="141"/>
                  </a:lnTo>
                  <a:lnTo>
                    <a:pt x="220" y="141"/>
                  </a:lnTo>
                  <a:lnTo>
                    <a:pt x="229" y="136"/>
                  </a:lnTo>
                  <a:lnTo>
                    <a:pt x="240" y="136"/>
                  </a:lnTo>
                  <a:lnTo>
                    <a:pt x="314" y="62"/>
                  </a:lnTo>
                  <a:lnTo>
                    <a:pt x="314" y="60"/>
                  </a:lnTo>
                  <a:lnTo>
                    <a:pt x="314" y="60"/>
                  </a:lnTo>
                  <a:lnTo>
                    <a:pt x="314" y="60"/>
                  </a:lnTo>
                  <a:lnTo>
                    <a:pt x="316" y="56"/>
                  </a:lnTo>
                  <a:lnTo>
                    <a:pt x="318" y="54"/>
                  </a:lnTo>
                  <a:lnTo>
                    <a:pt x="318" y="54"/>
                  </a:lnTo>
                  <a:lnTo>
                    <a:pt x="321" y="53"/>
                  </a:lnTo>
                  <a:lnTo>
                    <a:pt x="325" y="51"/>
                  </a:lnTo>
                  <a:lnTo>
                    <a:pt x="325" y="51"/>
                  </a:lnTo>
                  <a:lnTo>
                    <a:pt x="328" y="47"/>
                  </a:lnTo>
                  <a:lnTo>
                    <a:pt x="328" y="44"/>
                  </a:lnTo>
                  <a:lnTo>
                    <a:pt x="328" y="40"/>
                  </a:lnTo>
                  <a:lnTo>
                    <a:pt x="325" y="36"/>
                  </a:lnTo>
                  <a:lnTo>
                    <a:pt x="325" y="36"/>
                  </a:lnTo>
                  <a:close/>
                  <a:moveTo>
                    <a:pt x="263" y="252"/>
                  </a:moveTo>
                  <a:lnTo>
                    <a:pt x="263" y="252"/>
                  </a:lnTo>
                  <a:lnTo>
                    <a:pt x="269" y="254"/>
                  </a:lnTo>
                  <a:lnTo>
                    <a:pt x="272" y="256"/>
                  </a:lnTo>
                  <a:lnTo>
                    <a:pt x="276" y="259"/>
                  </a:lnTo>
                  <a:lnTo>
                    <a:pt x="276" y="265"/>
                  </a:lnTo>
                  <a:lnTo>
                    <a:pt x="276" y="265"/>
                  </a:lnTo>
                  <a:lnTo>
                    <a:pt x="276" y="268"/>
                  </a:lnTo>
                  <a:lnTo>
                    <a:pt x="272" y="272"/>
                  </a:lnTo>
                  <a:lnTo>
                    <a:pt x="269" y="276"/>
                  </a:lnTo>
                  <a:lnTo>
                    <a:pt x="263" y="276"/>
                  </a:lnTo>
                  <a:lnTo>
                    <a:pt x="263" y="276"/>
                  </a:lnTo>
                  <a:lnTo>
                    <a:pt x="260" y="276"/>
                  </a:lnTo>
                  <a:lnTo>
                    <a:pt x="256" y="272"/>
                  </a:lnTo>
                  <a:lnTo>
                    <a:pt x="252" y="268"/>
                  </a:lnTo>
                  <a:lnTo>
                    <a:pt x="252" y="265"/>
                  </a:lnTo>
                  <a:lnTo>
                    <a:pt x="252" y="265"/>
                  </a:lnTo>
                  <a:lnTo>
                    <a:pt x="252" y="259"/>
                  </a:lnTo>
                  <a:lnTo>
                    <a:pt x="256" y="256"/>
                  </a:lnTo>
                  <a:lnTo>
                    <a:pt x="260" y="254"/>
                  </a:lnTo>
                  <a:lnTo>
                    <a:pt x="263" y="252"/>
                  </a:lnTo>
                  <a:lnTo>
                    <a:pt x="263" y="252"/>
                  </a:lnTo>
                  <a:close/>
                  <a:moveTo>
                    <a:pt x="221" y="98"/>
                  </a:moveTo>
                  <a:lnTo>
                    <a:pt x="216" y="92"/>
                  </a:lnTo>
                  <a:lnTo>
                    <a:pt x="272" y="36"/>
                  </a:lnTo>
                  <a:lnTo>
                    <a:pt x="278" y="42"/>
                  </a:lnTo>
                  <a:lnTo>
                    <a:pt x="221" y="98"/>
                  </a:lnTo>
                  <a:close/>
                  <a:moveTo>
                    <a:pt x="240" y="116"/>
                  </a:moveTo>
                  <a:lnTo>
                    <a:pt x="234" y="111"/>
                  </a:lnTo>
                  <a:lnTo>
                    <a:pt x="290" y="54"/>
                  </a:lnTo>
                  <a:lnTo>
                    <a:pt x="296" y="60"/>
                  </a:lnTo>
                  <a:lnTo>
                    <a:pt x="240" y="116"/>
                  </a:lnTo>
                  <a:close/>
                </a:path>
              </a:pathLst>
            </a:custGeom>
            <a:solidFill>
              <a:schemeClr val="bg1">
                <a:lumMod val="65000"/>
              </a:schemeClr>
            </a:solidFill>
            <a:ln w="9525">
              <a:noFill/>
              <a:round/>
            </a:ln>
          </p:spPr>
          <p:txBody>
            <a:bodyPr vert="horz" wrap="square" lIns="91440" tIns="45720" rIns="91440" bIns="45720" numCol="1" anchor="t" anchorCtr="0" compatLnSpc="1"/>
            <a:lstStyle/>
            <a:p>
              <a:endParaRPr lang="en-US"/>
            </a:p>
          </p:txBody>
        </p:sp>
      </p:grpSp>
      <p:grpSp>
        <p:nvGrpSpPr>
          <p:cNvPr id="11" name="Group 41"/>
          <p:cNvGrpSpPr/>
          <p:nvPr/>
        </p:nvGrpSpPr>
        <p:grpSpPr>
          <a:xfrm>
            <a:off x="6143636" y="1643056"/>
            <a:ext cx="2714644" cy="941965"/>
            <a:chOff x="6143636" y="1643056"/>
            <a:chExt cx="2714644" cy="941965"/>
          </a:xfrm>
        </p:grpSpPr>
        <p:sp>
          <p:nvSpPr>
            <p:cNvPr id="14" name="Rectangle 13"/>
            <p:cNvSpPr/>
            <p:nvPr/>
          </p:nvSpPr>
          <p:spPr>
            <a:xfrm>
              <a:off x="6429388" y="1643056"/>
              <a:ext cx="2296206" cy="276999"/>
            </a:xfrm>
            <a:prstGeom prst="rect">
              <a:avLst/>
            </a:prstGeom>
          </p:spPr>
          <p:txBody>
            <a:bodyPr wrap="none">
              <a:spAutoFit/>
            </a:bodyPr>
            <a:lstStyle/>
            <a:p>
              <a:r>
                <a:rPr lang="en-US" sz="1200" dirty="0">
                  <a:solidFill>
                    <a:schemeClr val="bg1">
                      <a:lumMod val="65000"/>
                    </a:schemeClr>
                  </a:solidFill>
                  <a:latin typeface="Open Sans" pitchFamily="34" charset="0"/>
                  <a:ea typeface="Open Sans" pitchFamily="34" charset="0"/>
                  <a:cs typeface="Open Sans" pitchFamily="34" charset="0"/>
                </a:rPr>
                <a:t>How This Work ? Let Us Now !</a:t>
              </a:r>
            </a:p>
          </p:txBody>
        </p:sp>
        <p:sp>
          <p:nvSpPr>
            <p:cNvPr id="15" name="Rectangle 14"/>
            <p:cNvSpPr/>
            <p:nvPr/>
          </p:nvSpPr>
          <p:spPr>
            <a:xfrm>
              <a:off x="6429388" y="2000246"/>
              <a:ext cx="2428892" cy="584775"/>
            </a:xfrm>
            <a:prstGeom prst="rect">
              <a:avLst/>
            </a:prstGeom>
          </p:spPr>
          <p:txBody>
            <a:bodyPr wrap="square">
              <a:spAutoFit/>
            </a:bodyPr>
            <a:lstStyle/>
            <a:p>
              <a:r>
                <a:rPr lang="ms-MY" sz="800" dirty="0">
                  <a:solidFill>
                    <a:schemeClr val="bg1">
                      <a:lumMod val="65000"/>
                    </a:schemeClr>
                  </a:solidFill>
                  <a:latin typeface="Open Sans Light" pitchFamily="34" charset="0"/>
                  <a:ea typeface="Open Sans Light" pitchFamily="34" charset="0"/>
                  <a:cs typeface="Open Sans Light" pitchFamily="34" charset="0"/>
                </a:rPr>
                <a:t>Lorem ipsum dolor sit amet, consectetur adipiscing elit. Praesent sodales odio sit amet odio tristique quis tempus odio Lorem ipsum dolor sit amet</a:t>
              </a:r>
            </a:p>
          </p:txBody>
        </p:sp>
        <p:grpSp>
          <p:nvGrpSpPr>
            <p:cNvPr id="31" name="Group 31"/>
            <p:cNvGrpSpPr/>
            <p:nvPr/>
          </p:nvGrpSpPr>
          <p:grpSpPr>
            <a:xfrm>
              <a:off x="6143636" y="1643056"/>
              <a:ext cx="306388" cy="212725"/>
              <a:chOff x="8477250" y="2244725"/>
              <a:chExt cx="306388" cy="212725"/>
            </a:xfrm>
            <a:solidFill>
              <a:schemeClr val="bg1">
                <a:lumMod val="65000"/>
              </a:schemeClr>
            </a:solidFill>
          </p:grpSpPr>
          <p:sp>
            <p:nvSpPr>
              <p:cNvPr id="28" name="Freeform 101"/>
              <p:cNvSpPr/>
              <p:nvPr/>
            </p:nvSpPr>
            <p:spPr bwMode="auto">
              <a:xfrm>
                <a:off x="8628063" y="2359025"/>
                <a:ext cx="71438" cy="98425"/>
              </a:xfrm>
              <a:custGeom>
                <a:avLst/>
                <a:gdLst/>
                <a:ahLst/>
                <a:cxnLst>
                  <a:cxn ang="0">
                    <a:pos x="0" y="34"/>
                  </a:cxn>
                  <a:cxn ang="0">
                    <a:pos x="0" y="34"/>
                  </a:cxn>
                  <a:cxn ang="0">
                    <a:pos x="14" y="52"/>
                  </a:cxn>
                  <a:cxn ang="0">
                    <a:pos x="23" y="74"/>
                  </a:cxn>
                  <a:cxn ang="0">
                    <a:pos x="30" y="96"/>
                  </a:cxn>
                  <a:cxn ang="0">
                    <a:pos x="30" y="109"/>
                  </a:cxn>
                  <a:cxn ang="0">
                    <a:pos x="32" y="120"/>
                  </a:cxn>
                  <a:cxn ang="0">
                    <a:pos x="32" y="120"/>
                  </a:cxn>
                  <a:cxn ang="0">
                    <a:pos x="32" y="123"/>
                  </a:cxn>
                  <a:cxn ang="0">
                    <a:pos x="32" y="123"/>
                  </a:cxn>
                  <a:cxn ang="0">
                    <a:pos x="34" y="123"/>
                  </a:cxn>
                  <a:cxn ang="0">
                    <a:pos x="87" y="123"/>
                  </a:cxn>
                  <a:cxn ang="0">
                    <a:pos x="87" y="123"/>
                  </a:cxn>
                  <a:cxn ang="0">
                    <a:pos x="88" y="121"/>
                  </a:cxn>
                  <a:cxn ang="0">
                    <a:pos x="90" y="120"/>
                  </a:cxn>
                  <a:cxn ang="0">
                    <a:pos x="90" y="120"/>
                  </a:cxn>
                  <a:cxn ang="0">
                    <a:pos x="88" y="103"/>
                  </a:cxn>
                  <a:cxn ang="0">
                    <a:pos x="87" y="87"/>
                  </a:cxn>
                  <a:cxn ang="0">
                    <a:pos x="83" y="71"/>
                  </a:cxn>
                  <a:cxn ang="0">
                    <a:pos x="78" y="54"/>
                  </a:cxn>
                  <a:cxn ang="0">
                    <a:pos x="72" y="40"/>
                  </a:cxn>
                  <a:cxn ang="0">
                    <a:pos x="65" y="25"/>
                  </a:cxn>
                  <a:cxn ang="0">
                    <a:pos x="56" y="13"/>
                  </a:cxn>
                  <a:cxn ang="0">
                    <a:pos x="47" y="0"/>
                  </a:cxn>
                  <a:cxn ang="0">
                    <a:pos x="47" y="0"/>
                  </a:cxn>
                  <a:cxn ang="0">
                    <a:pos x="34" y="5"/>
                  </a:cxn>
                  <a:cxn ang="0">
                    <a:pos x="21" y="14"/>
                  </a:cxn>
                  <a:cxn ang="0">
                    <a:pos x="10" y="23"/>
                  </a:cxn>
                  <a:cxn ang="0">
                    <a:pos x="0" y="34"/>
                  </a:cxn>
                  <a:cxn ang="0">
                    <a:pos x="0" y="34"/>
                  </a:cxn>
                </a:cxnLst>
                <a:rect l="0" t="0" r="r" b="b"/>
                <a:pathLst>
                  <a:path w="90" h="123">
                    <a:moveTo>
                      <a:pt x="0" y="34"/>
                    </a:moveTo>
                    <a:lnTo>
                      <a:pt x="0" y="34"/>
                    </a:lnTo>
                    <a:lnTo>
                      <a:pt x="14" y="52"/>
                    </a:lnTo>
                    <a:lnTo>
                      <a:pt x="23" y="74"/>
                    </a:lnTo>
                    <a:lnTo>
                      <a:pt x="30" y="96"/>
                    </a:lnTo>
                    <a:lnTo>
                      <a:pt x="30" y="109"/>
                    </a:lnTo>
                    <a:lnTo>
                      <a:pt x="32" y="120"/>
                    </a:lnTo>
                    <a:lnTo>
                      <a:pt x="32" y="120"/>
                    </a:lnTo>
                    <a:lnTo>
                      <a:pt x="32" y="123"/>
                    </a:lnTo>
                    <a:lnTo>
                      <a:pt x="32" y="123"/>
                    </a:lnTo>
                    <a:lnTo>
                      <a:pt x="34" y="123"/>
                    </a:lnTo>
                    <a:lnTo>
                      <a:pt x="87" y="123"/>
                    </a:lnTo>
                    <a:lnTo>
                      <a:pt x="87" y="123"/>
                    </a:lnTo>
                    <a:lnTo>
                      <a:pt x="88" y="121"/>
                    </a:lnTo>
                    <a:lnTo>
                      <a:pt x="90" y="120"/>
                    </a:lnTo>
                    <a:lnTo>
                      <a:pt x="90" y="120"/>
                    </a:lnTo>
                    <a:lnTo>
                      <a:pt x="88" y="103"/>
                    </a:lnTo>
                    <a:lnTo>
                      <a:pt x="87" y="87"/>
                    </a:lnTo>
                    <a:lnTo>
                      <a:pt x="83" y="71"/>
                    </a:lnTo>
                    <a:lnTo>
                      <a:pt x="78" y="54"/>
                    </a:lnTo>
                    <a:lnTo>
                      <a:pt x="72" y="40"/>
                    </a:lnTo>
                    <a:lnTo>
                      <a:pt x="65" y="25"/>
                    </a:lnTo>
                    <a:lnTo>
                      <a:pt x="56" y="13"/>
                    </a:lnTo>
                    <a:lnTo>
                      <a:pt x="47" y="0"/>
                    </a:lnTo>
                    <a:lnTo>
                      <a:pt x="47" y="0"/>
                    </a:lnTo>
                    <a:lnTo>
                      <a:pt x="34" y="5"/>
                    </a:lnTo>
                    <a:lnTo>
                      <a:pt x="21" y="14"/>
                    </a:lnTo>
                    <a:lnTo>
                      <a:pt x="10" y="23"/>
                    </a:lnTo>
                    <a:lnTo>
                      <a:pt x="0" y="34"/>
                    </a:lnTo>
                    <a:lnTo>
                      <a:pt x="0" y="34"/>
                    </a:lnTo>
                    <a:close/>
                  </a:path>
                </a:pathLst>
              </a:custGeom>
              <a:grpFill/>
              <a:ln w="9525">
                <a:noFill/>
                <a:round/>
              </a:ln>
            </p:spPr>
            <p:txBody>
              <a:bodyPr vert="horz" wrap="square" lIns="91440" tIns="45720" rIns="91440" bIns="45720" numCol="1" anchor="t" anchorCtr="0" compatLnSpc="1"/>
              <a:lstStyle/>
              <a:p>
                <a:endParaRPr lang="en-US"/>
              </a:p>
            </p:txBody>
          </p:sp>
          <p:sp>
            <p:nvSpPr>
              <p:cNvPr id="29" name="Freeform 102"/>
              <p:cNvSpPr/>
              <p:nvPr/>
            </p:nvSpPr>
            <p:spPr bwMode="auto">
              <a:xfrm>
                <a:off x="8477250" y="2246313"/>
                <a:ext cx="139700" cy="115888"/>
              </a:xfrm>
              <a:custGeom>
                <a:avLst/>
                <a:gdLst/>
                <a:ahLst/>
                <a:cxnLst>
                  <a:cxn ang="0">
                    <a:pos x="178" y="71"/>
                  </a:cxn>
                  <a:cxn ang="0">
                    <a:pos x="178" y="71"/>
                  </a:cxn>
                  <a:cxn ang="0">
                    <a:pos x="154" y="58"/>
                  </a:cxn>
                  <a:cxn ang="0">
                    <a:pos x="131" y="49"/>
                  </a:cxn>
                  <a:cxn ang="0">
                    <a:pos x="104" y="44"/>
                  </a:cxn>
                  <a:cxn ang="0">
                    <a:pos x="76" y="42"/>
                  </a:cxn>
                  <a:cxn ang="0">
                    <a:pos x="76" y="2"/>
                  </a:cxn>
                  <a:cxn ang="0">
                    <a:pos x="76" y="2"/>
                  </a:cxn>
                  <a:cxn ang="0">
                    <a:pos x="75" y="0"/>
                  </a:cxn>
                  <a:cxn ang="0">
                    <a:pos x="75" y="0"/>
                  </a:cxn>
                  <a:cxn ang="0">
                    <a:pos x="73" y="0"/>
                  </a:cxn>
                  <a:cxn ang="0">
                    <a:pos x="2" y="71"/>
                  </a:cxn>
                  <a:cxn ang="0">
                    <a:pos x="2" y="71"/>
                  </a:cxn>
                  <a:cxn ang="0">
                    <a:pos x="0" y="73"/>
                  </a:cxn>
                  <a:cxn ang="0">
                    <a:pos x="2" y="75"/>
                  </a:cxn>
                  <a:cxn ang="0">
                    <a:pos x="73" y="145"/>
                  </a:cxn>
                  <a:cxn ang="0">
                    <a:pos x="73" y="145"/>
                  </a:cxn>
                  <a:cxn ang="0">
                    <a:pos x="75" y="145"/>
                  </a:cxn>
                  <a:cxn ang="0">
                    <a:pos x="75" y="145"/>
                  </a:cxn>
                  <a:cxn ang="0">
                    <a:pos x="76" y="144"/>
                  </a:cxn>
                  <a:cxn ang="0">
                    <a:pos x="76" y="100"/>
                  </a:cxn>
                  <a:cxn ang="0">
                    <a:pos x="76" y="100"/>
                  </a:cxn>
                  <a:cxn ang="0">
                    <a:pos x="91" y="100"/>
                  </a:cxn>
                  <a:cxn ang="0">
                    <a:pos x="105" y="102"/>
                  </a:cxn>
                  <a:cxn ang="0">
                    <a:pos x="118" y="107"/>
                  </a:cxn>
                  <a:cxn ang="0">
                    <a:pos x="133" y="113"/>
                  </a:cxn>
                  <a:cxn ang="0">
                    <a:pos x="133" y="113"/>
                  </a:cxn>
                  <a:cxn ang="0">
                    <a:pos x="142" y="100"/>
                  </a:cxn>
                  <a:cxn ang="0">
                    <a:pos x="153" y="89"/>
                  </a:cxn>
                  <a:cxn ang="0">
                    <a:pos x="165" y="80"/>
                  </a:cxn>
                  <a:cxn ang="0">
                    <a:pos x="178" y="71"/>
                  </a:cxn>
                  <a:cxn ang="0">
                    <a:pos x="178" y="71"/>
                  </a:cxn>
                </a:cxnLst>
                <a:rect l="0" t="0" r="r" b="b"/>
                <a:pathLst>
                  <a:path w="178" h="145">
                    <a:moveTo>
                      <a:pt x="178" y="71"/>
                    </a:moveTo>
                    <a:lnTo>
                      <a:pt x="178" y="71"/>
                    </a:lnTo>
                    <a:lnTo>
                      <a:pt x="154" y="58"/>
                    </a:lnTo>
                    <a:lnTo>
                      <a:pt x="131" y="49"/>
                    </a:lnTo>
                    <a:lnTo>
                      <a:pt x="104" y="44"/>
                    </a:lnTo>
                    <a:lnTo>
                      <a:pt x="76" y="42"/>
                    </a:lnTo>
                    <a:lnTo>
                      <a:pt x="76" y="2"/>
                    </a:lnTo>
                    <a:lnTo>
                      <a:pt x="76" y="2"/>
                    </a:lnTo>
                    <a:lnTo>
                      <a:pt x="75" y="0"/>
                    </a:lnTo>
                    <a:lnTo>
                      <a:pt x="75" y="0"/>
                    </a:lnTo>
                    <a:lnTo>
                      <a:pt x="73" y="0"/>
                    </a:lnTo>
                    <a:lnTo>
                      <a:pt x="2" y="71"/>
                    </a:lnTo>
                    <a:lnTo>
                      <a:pt x="2" y="71"/>
                    </a:lnTo>
                    <a:lnTo>
                      <a:pt x="0" y="73"/>
                    </a:lnTo>
                    <a:lnTo>
                      <a:pt x="2" y="75"/>
                    </a:lnTo>
                    <a:lnTo>
                      <a:pt x="73" y="145"/>
                    </a:lnTo>
                    <a:lnTo>
                      <a:pt x="73" y="145"/>
                    </a:lnTo>
                    <a:lnTo>
                      <a:pt x="75" y="145"/>
                    </a:lnTo>
                    <a:lnTo>
                      <a:pt x="75" y="145"/>
                    </a:lnTo>
                    <a:lnTo>
                      <a:pt x="76" y="144"/>
                    </a:lnTo>
                    <a:lnTo>
                      <a:pt x="76" y="100"/>
                    </a:lnTo>
                    <a:lnTo>
                      <a:pt x="76" y="100"/>
                    </a:lnTo>
                    <a:lnTo>
                      <a:pt x="91" y="100"/>
                    </a:lnTo>
                    <a:lnTo>
                      <a:pt x="105" y="102"/>
                    </a:lnTo>
                    <a:lnTo>
                      <a:pt x="118" y="107"/>
                    </a:lnTo>
                    <a:lnTo>
                      <a:pt x="133" y="113"/>
                    </a:lnTo>
                    <a:lnTo>
                      <a:pt x="133" y="113"/>
                    </a:lnTo>
                    <a:lnTo>
                      <a:pt x="142" y="100"/>
                    </a:lnTo>
                    <a:lnTo>
                      <a:pt x="153" y="89"/>
                    </a:lnTo>
                    <a:lnTo>
                      <a:pt x="165" y="80"/>
                    </a:lnTo>
                    <a:lnTo>
                      <a:pt x="178" y="71"/>
                    </a:lnTo>
                    <a:lnTo>
                      <a:pt x="178" y="71"/>
                    </a:lnTo>
                    <a:close/>
                  </a:path>
                </a:pathLst>
              </a:custGeom>
              <a:grpFill/>
              <a:ln w="9525">
                <a:noFill/>
                <a:round/>
              </a:ln>
            </p:spPr>
            <p:txBody>
              <a:bodyPr vert="horz" wrap="square" lIns="91440" tIns="45720" rIns="91440" bIns="45720" numCol="1" anchor="t" anchorCtr="0" compatLnSpc="1"/>
              <a:lstStyle/>
              <a:p>
                <a:endParaRPr lang="en-US"/>
              </a:p>
            </p:txBody>
          </p:sp>
          <p:sp>
            <p:nvSpPr>
              <p:cNvPr id="30" name="Freeform 103"/>
              <p:cNvSpPr/>
              <p:nvPr/>
            </p:nvSpPr>
            <p:spPr bwMode="auto">
              <a:xfrm>
                <a:off x="8543925" y="2244725"/>
                <a:ext cx="239713" cy="212725"/>
              </a:xfrm>
              <a:custGeom>
                <a:avLst/>
                <a:gdLst/>
                <a:ahLst/>
                <a:cxnLst>
                  <a:cxn ang="0">
                    <a:pos x="300" y="79"/>
                  </a:cxn>
                  <a:cxn ang="0">
                    <a:pos x="220" y="1"/>
                  </a:cxn>
                  <a:cxn ang="0">
                    <a:pos x="220" y="1"/>
                  </a:cxn>
                  <a:cxn ang="0">
                    <a:pos x="218" y="0"/>
                  </a:cxn>
                  <a:cxn ang="0">
                    <a:pos x="218" y="0"/>
                  </a:cxn>
                  <a:cxn ang="0">
                    <a:pos x="216" y="3"/>
                  </a:cxn>
                  <a:cxn ang="0">
                    <a:pos x="216" y="47"/>
                  </a:cxn>
                  <a:cxn ang="0">
                    <a:pos x="216" y="47"/>
                  </a:cxn>
                  <a:cxn ang="0">
                    <a:pos x="200" y="49"/>
                  </a:cxn>
                  <a:cxn ang="0">
                    <a:pos x="185" y="50"/>
                  </a:cxn>
                  <a:cxn ang="0">
                    <a:pos x="155" y="56"/>
                  </a:cxn>
                  <a:cxn ang="0">
                    <a:pos x="127" y="67"/>
                  </a:cxn>
                  <a:cxn ang="0">
                    <a:pos x="102" y="81"/>
                  </a:cxn>
                  <a:cxn ang="0">
                    <a:pos x="102" y="81"/>
                  </a:cxn>
                  <a:cxn ang="0">
                    <a:pos x="87" y="90"/>
                  </a:cxn>
                  <a:cxn ang="0">
                    <a:pos x="75" y="101"/>
                  </a:cxn>
                  <a:cxn ang="0">
                    <a:pos x="62" y="114"/>
                  </a:cxn>
                  <a:cxn ang="0">
                    <a:pos x="49" y="127"/>
                  </a:cxn>
                  <a:cxn ang="0">
                    <a:pos x="49" y="127"/>
                  </a:cxn>
                  <a:cxn ang="0">
                    <a:pos x="39" y="141"/>
                  </a:cxn>
                  <a:cxn ang="0">
                    <a:pos x="29" y="157"/>
                  </a:cxn>
                  <a:cxn ang="0">
                    <a:pos x="20" y="172"/>
                  </a:cxn>
                  <a:cxn ang="0">
                    <a:pos x="15" y="190"/>
                  </a:cxn>
                  <a:cxn ang="0">
                    <a:pos x="10" y="206"/>
                  </a:cxn>
                  <a:cxn ang="0">
                    <a:pos x="4" y="224"/>
                  </a:cxn>
                  <a:cxn ang="0">
                    <a:pos x="2" y="244"/>
                  </a:cxn>
                  <a:cxn ang="0">
                    <a:pos x="0" y="263"/>
                  </a:cxn>
                  <a:cxn ang="0">
                    <a:pos x="0" y="263"/>
                  </a:cxn>
                  <a:cxn ang="0">
                    <a:pos x="2" y="266"/>
                  </a:cxn>
                  <a:cxn ang="0">
                    <a:pos x="4" y="266"/>
                  </a:cxn>
                  <a:cxn ang="0">
                    <a:pos x="64" y="266"/>
                  </a:cxn>
                  <a:cxn ang="0">
                    <a:pos x="64" y="266"/>
                  </a:cxn>
                  <a:cxn ang="0">
                    <a:pos x="66" y="266"/>
                  </a:cxn>
                  <a:cxn ang="0">
                    <a:pos x="66" y="266"/>
                  </a:cxn>
                  <a:cxn ang="0">
                    <a:pos x="66" y="263"/>
                  </a:cxn>
                  <a:cxn ang="0">
                    <a:pos x="66" y="263"/>
                  </a:cxn>
                  <a:cxn ang="0">
                    <a:pos x="68" y="250"/>
                  </a:cxn>
                  <a:cxn ang="0">
                    <a:pos x="69" y="237"/>
                  </a:cxn>
                  <a:cxn ang="0">
                    <a:pos x="71" y="223"/>
                  </a:cxn>
                  <a:cxn ang="0">
                    <a:pos x="77" y="212"/>
                  </a:cxn>
                  <a:cxn ang="0">
                    <a:pos x="80" y="199"/>
                  </a:cxn>
                  <a:cxn ang="0">
                    <a:pos x="87" y="188"/>
                  </a:cxn>
                  <a:cxn ang="0">
                    <a:pos x="102" y="166"/>
                  </a:cxn>
                  <a:cxn ang="0">
                    <a:pos x="102" y="166"/>
                  </a:cxn>
                  <a:cxn ang="0">
                    <a:pos x="113" y="154"/>
                  </a:cxn>
                  <a:cxn ang="0">
                    <a:pos x="126" y="145"/>
                  </a:cxn>
                  <a:cxn ang="0">
                    <a:pos x="138" y="134"/>
                  </a:cxn>
                  <a:cxn ang="0">
                    <a:pos x="153" y="127"/>
                  </a:cxn>
                  <a:cxn ang="0">
                    <a:pos x="153" y="127"/>
                  </a:cxn>
                  <a:cxn ang="0">
                    <a:pos x="167" y="121"/>
                  </a:cxn>
                  <a:cxn ang="0">
                    <a:pos x="184" y="116"/>
                  </a:cxn>
                  <a:cxn ang="0">
                    <a:pos x="198" y="114"/>
                  </a:cxn>
                  <a:cxn ang="0">
                    <a:pos x="216" y="112"/>
                  </a:cxn>
                  <a:cxn ang="0">
                    <a:pos x="216" y="161"/>
                  </a:cxn>
                  <a:cxn ang="0">
                    <a:pos x="216" y="161"/>
                  </a:cxn>
                  <a:cxn ang="0">
                    <a:pos x="218" y="165"/>
                  </a:cxn>
                  <a:cxn ang="0">
                    <a:pos x="218" y="165"/>
                  </a:cxn>
                  <a:cxn ang="0">
                    <a:pos x="220" y="165"/>
                  </a:cxn>
                  <a:cxn ang="0">
                    <a:pos x="300" y="85"/>
                  </a:cxn>
                  <a:cxn ang="0">
                    <a:pos x="300" y="85"/>
                  </a:cxn>
                  <a:cxn ang="0">
                    <a:pos x="301" y="83"/>
                  </a:cxn>
                  <a:cxn ang="0">
                    <a:pos x="300" y="79"/>
                  </a:cxn>
                  <a:cxn ang="0">
                    <a:pos x="300" y="79"/>
                  </a:cxn>
                </a:cxnLst>
                <a:rect l="0" t="0" r="r" b="b"/>
                <a:pathLst>
                  <a:path w="301" h="266">
                    <a:moveTo>
                      <a:pt x="300" y="79"/>
                    </a:moveTo>
                    <a:lnTo>
                      <a:pt x="220" y="1"/>
                    </a:lnTo>
                    <a:lnTo>
                      <a:pt x="220" y="1"/>
                    </a:lnTo>
                    <a:lnTo>
                      <a:pt x="218" y="0"/>
                    </a:lnTo>
                    <a:lnTo>
                      <a:pt x="218" y="0"/>
                    </a:lnTo>
                    <a:lnTo>
                      <a:pt x="216" y="3"/>
                    </a:lnTo>
                    <a:lnTo>
                      <a:pt x="216" y="47"/>
                    </a:lnTo>
                    <a:lnTo>
                      <a:pt x="216" y="47"/>
                    </a:lnTo>
                    <a:lnTo>
                      <a:pt x="200" y="49"/>
                    </a:lnTo>
                    <a:lnTo>
                      <a:pt x="185" y="50"/>
                    </a:lnTo>
                    <a:lnTo>
                      <a:pt x="155" y="56"/>
                    </a:lnTo>
                    <a:lnTo>
                      <a:pt x="127" y="67"/>
                    </a:lnTo>
                    <a:lnTo>
                      <a:pt x="102" y="81"/>
                    </a:lnTo>
                    <a:lnTo>
                      <a:pt x="102" y="81"/>
                    </a:lnTo>
                    <a:lnTo>
                      <a:pt x="87" y="90"/>
                    </a:lnTo>
                    <a:lnTo>
                      <a:pt x="75" y="101"/>
                    </a:lnTo>
                    <a:lnTo>
                      <a:pt x="62" y="114"/>
                    </a:lnTo>
                    <a:lnTo>
                      <a:pt x="49" y="127"/>
                    </a:lnTo>
                    <a:lnTo>
                      <a:pt x="49" y="127"/>
                    </a:lnTo>
                    <a:lnTo>
                      <a:pt x="39" y="141"/>
                    </a:lnTo>
                    <a:lnTo>
                      <a:pt x="29" y="157"/>
                    </a:lnTo>
                    <a:lnTo>
                      <a:pt x="20" y="172"/>
                    </a:lnTo>
                    <a:lnTo>
                      <a:pt x="15" y="190"/>
                    </a:lnTo>
                    <a:lnTo>
                      <a:pt x="10" y="206"/>
                    </a:lnTo>
                    <a:lnTo>
                      <a:pt x="4" y="224"/>
                    </a:lnTo>
                    <a:lnTo>
                      <a:pt x="2" y="244"/>
                    </a:lnTo>
                    <a:lnTo>
                      <a:pt x="0" y="263"/>
                    </a:lnTo>
                    <a:lnTo>
                      <a:pt x="0" y="263"/>
                    </a:lnTo>
                    <a:lnTo>
                      <a:pt x="2" y="266"/>
                    </a:lnTo>
                    <a:lnTo>
                      <a:pt x="4" y="266"/>
                    </a:lnTo>
                    <a:lnTo>
                      <a:pt x="64" y="266"/>
                    </a:lnTo>
                    <a:lnTo>
                      <a:pt x="64" y="266"/>
                    </a:lnTo>
                    <a:lnTo>
                      <a:pt x="66" y="266"/>
                    </a:lnTo>
                    <a:lnTo>
                      <a:pt x="66" y="266"/>
                    </a:lnTo>
                    <a:lnTo>
                      <a:pt x="66" y="263"/>
                    </a:lnTo>
                    <a:lnTo>
                      <a:pt x="66" y="263"/>
                    </a:lnTo>
                    <a:lnTo>
                      <a:pt x="68" y="250"/>
                    </a:lnTo>
                    <a:lnTo>
                      <a:pt x="69" y="237"/>
                    </a:lnTo>
                    <a:lnTo>
                      <a:pt x="71" y="223"/>
                    </a:lnTo>
                    <a:lnTo>
                      <a:pt x="77" y="212"/>
                    </a:lnTo>
                    <a:lnTo>
                      <a:pt x="80" y="199"/>
                    </a:lnTo>
                    <a:lnTo>
                      <a:pt x="87" y="188"/>
                    </a:lnTo>
                    <a:lnTo>
                      <a:pt x="102" y="166"/>
                    </a:lnTo>
                    <a:lnTo>
                      <a:pt x="102" y="166"/>
                    </a:lnTo>
                    <a:lnTo>
                      <a:pt x="113" y="154"/>
                    </a:lnTo>
                    <a:lnTo>
                      <a:pt x="126" y="145"/>
                    </a:lnTo>
                    <a:lnTo>
                      <a:pt x="138" y="134"/>
                    </a:lnTo>
                    <a:lnTo>
                      <a:pt x="153" y="127"/>
                    </a:lnTo>
                    <a:lnTo>
                      <a:pt x="153" y="127"/>
                    </a:lnTo>
                    <a:lnTo>
                      <a:pt x="167" y="121"/>
                    </a:lnTo>
                    <a:lnTo>
                      <a:pt x="184" y="116"/>
                    </a:lnTo>
                    <a:lnTo>
                      <a:pt x="198" y="114"/>
                    </a:lnTo>
                    <a:lnTo>
                      <a:pt x="216" y="112"/>
                    </a:lnTo>
                    <a:lnTo>
                      <a:pt x="216" y="161"/>
                    </a:lnTo>
                    <a:lnTo>
                      <a:pt x="216" y="161"/>
                    </a:lnTo>
                    <a:lnTo>
                      <a:pt x="218" y="165"/>
                    </a:lnTo>
                    <a:lnTo>
                      <a:pt x="218" y="165"/>
                    </a:lnTo>
                    <a:lnTo>
                      <a:pt x="220" y="165"/>
                    </a:lnTo>
                    <a:lnTo>
                      <a:pt x="300" y="85"/>
                    </a:lnTo>
                    <a:lnTo>
                      <a:pt x="300" y="85"/>
                    </a:lnTo>
                    <a:lnTo>
                      <a:pt x="301" y="83"/>
                    </a:lnTo>
                    <a:lnTo>
                      <a:pt x="300" y="79"/>
                    </a:lnTo>
                    <a:lnTo>
                      <a:pt x="300" y="79"/>
                    </a:lnTo>
                    <a:close/>
                  </a:path>
                </a:pathLst>
              </a:custGeom>
              <a:grpFill/>
              <a:ln w="9525">
                <a:noFill/>
                <a:round/>
              </a:ln>
            </p:spPr>
            <p:txBody>
              <a:bodyPr vert="horz" wrap="square" lIns="91440" tIns="45720" rIns="91440" bIns="45720" numCol="1" anchor="t" anchorCtr="0" compatLnSpc="1"/>
              <a:lstStyle/>
              <a:p>
                <a:endParaRPr lang="en-US"/>
              </a:p>
            </p:txBody>
          </p:sp>
        </p:grpSp>
      </p:grpSp>
      <p:grpSp>
        <p:nvGrpSpPr>
          <p:cNvPr id="32" name="Group 38"/>
          <p:cNvGrpSpPr/>
          <p:nvPr/>
        </p:nvGrpSpPr>
        <p:grpSpPr>
          <a:xfrm>
            <a:off x="285720" y="3000378"/>
            <a:ext cx="2714644" cy="941965"/>
            <a:chOff x="285720" y="3000378"/>
            <a:chExt cx="2714644" cy="941965"/>
          </a:xfrm>
        </p:grpSpPr>
        <p:sp>
          <p:nvSpPr>
            <p:cNvPr id="27" name="Freeform 100"/>
            <p:cNvSpPr/>
            <p:nvPr/>
          </p:nvSpPr>
          <p:spPr bwMode="auto">
            <a:xfrm>
              <a:off x="285720" y="3000378"/>
              <a:ext cx="225425" cy="254000"/>
            </a:xfrm>
            <a:custGeom>
              <a:avLst/>
              <a:gdLst/>
              <a:ahLst/>
              <a:cxnLst>
                <a:cxn ang="0">
                  <a:pos x="230" y="212"/>
                </a:cxn>
                <a:cxn ang="0">
                  <a:pos x="212" y="216"/>
                </a:cxn>
                <a:cxn ang="0">
                  <a:pos x="197" y="223"/>
                </a:cxn>
                <a:cxn ang="0">
                  <a:pos x="105" y="169"/>
                </a:cxn>
                <a:cxn ang="0">
                  <a:pos x="105" y="160"/>
                </a:cxn>
                <a:cxn ang="0">
                  <a:pos x="197" y="96"/>
                </a:cxn>
                <a:cxn ang="0">
                  <a:pos x="204" y="100"/>
                </a:cxn>
                <a:cxn ang="0">
                  <a:pos x="221" y="105"/>
                </a:cxn>
                <a:cxn ang="0">
                  <a:pos x="230" y="107"/>
                </a:cxn>
                <a:cxn ang="0">
                  <a:pos x="250" y="102"/>
                </a:cxn>
                <a:cxn ang="0">
                  <a:pos x="266" y="91"/>
                </a:cxn>
                <a:cxn ang="0">
                  <a:pos x="277" y="75"/>
                </a:cxn>
                <a:cxn ang="0">
                  <a:pos x="282" y="53"/>
                </a:cxn>
                <a:cxn ang="0">
                  <a:pos x="281" y="44"/>
                </a:cxn>
                <a:cxn ang="0">
                  <a:pos x="273" y="24"/>
                </a:cxn>
                <a:cxn ang="0">
                  <a:pos x="259" y="9"/>
                </a:cxn>
                <a:cxn ang="0">
                  <a:pos x="239" y="2"/>
                </a:cxn>
                <a:cxn ang="0">
                  <a:pos x="230" y="0"/>
                </a:cxn>
                <a:cxn ang="0">
                  <a:pos x="208" y="4"/>
                </a:cxn>
                <a:cxn ang="0">
                  <a:pos x="192" y="17"/>
                </a:cxn>
                <a:cxn ang="0">
                  <a:pos x="181" y="33"/>
                </a:cxn>
                <a:cxn ang="0">
                  <a:pos x="175" y="53"/>
                </a:cxn>
                <a:cxn ang="0">
                  <a:pos x="177" y="62"/>
                </a:cxn>
                <a:cxn ang="0">
                  <a:pos x="85" y="118"/>
                </a:cxn>
                <a:cxn ang="0">
                  <a:pos x="68" y="109"/>
                </a:cxn>
                <a:cxn ang="0">
                  <a:pos x="52" y="107"/>
                </a:cxn>
                <a:cxn ang="0">
                  <a:pos x="41" y="107"/>
                </a:cxn>
                <a:cxn ang="0">
                  <a:pos x="23" y="116"/>
                </a:cxn>
                <a:cxn ang="0">
                  <a:pos x="9" y="131"/>
                </a:cxn>
                <a:cxn ang="0">
                  <a:pos x="0" y="149"/>
                </a:cxn>
                <a:cxn ang="0">
                  <a:pos x="0" y="160"/>
                </a:cxn>
                <a:cxn ang="0">
                  <a:pos x="3" y="180"/>
                </a:cxn>
                <a:cxn ang="0">
                  <a:pos x="14" y="198"/>
                </a:cxn>
                <a:cxn ang="0">
                  <a:pos x="30" y="209"/>
                </a:cxn>
                <a:cxn ang="0">
                  <a:pos x="52" y="212"/>
                </a:cxn>
                <a:cxn ang="0">
                  <a:pos x="61" y="212"/>
                </a:cxn>
                <a:cxn ang="0">
                  <a:pos x="78" y="207"/>
                </a:cxn>
                <a:cxn ang="0">
                  <a:pos x="177" y="258"/>
                </a:cxn>
                <a:cxn ang="0">
                  <a:pos x="175" y="267"/>
                </a:cxn>
                <a:cxn ang="0">
                  <a:pos x="177" y="278"/>
                </a:cxn>
                <a:cxn ang="0">
                  <a:pos x="184" y="296"/>
                </a:cxn>
                <a:cxn ang="0">
                  <a:pos x="199" y="310"/>
                </a:cxn>
                <a:cxn ang="0">
                  <a:pos x="219" y="318"/>
                </a:cxn>
                <a:cxn ang="0">
                  <a:pos x="230" y="319"/>
                </a:cxn>
                <a:cxn ang="0">
                  <a:pos x="250" y="316"/>
                </a:cxn>
                <a:cxn ang="0">
                  <a:pos x="266" y="303"/>
                </a:cxn>
                <a:cxn ang="0">
                  <a:pos x="277" y="287"/>
                </a:cxn>
                <a:cxn ang="0">
                  <a:pos x="282" y="267"/>
                </a:cxn>
                <a:cxn ang="0">
                  <a:pos x="281" y="256"/>
                </a:cxn>
                <a:cxn ang="0">
                  <a:pos x="273" y="236"/>
                </a:cxn>
                <a:cxn ang="0">
                  <a:pos x="259" y="221"/>
                </a:cxn>
                <a:cxn ang="0">
                  <a:pos x="239" y="214"/>
                </a:cxn>
                <a:cxn ang="0">
                  <a:pos x="230" y="212"/>
                </a:cxn>
              </a:cxnLst>
              <a:rect l="0" t="0" r="r" b="b"/>
              <a:pathLst>
                <a:path w="282" h="319">
                  <a:moveTo>
                    <a:pt x="230" y="212"/>
                  </a:moveTo>
                  <a:lnTo>
                    <a:pt x="230" y="212"/>
                  </a:lnTo>
                  <a:lnTo>
                    <a:pt x="221" y="214"/>
                  </a:lnTo>
                  <a:lnTo>
                    <a:pt x="212" y="216"/>
                  </a:lnTo>
                  <a:lnTo>
                    <a:pt x="204" y="220"/>
                  </a:lnTo>
                  <a:lnTo>
                    <a:pt x="197" y="223"/>
                  </a:lnTo>
                  <a:lnTo>
                    <a:pt x="105" y="169"/>
                  </a:lnTo>
                  <a:lnTo>
                    <a:pt x="105" y="169"/>
                  </a:lnTo>
                  <a:lnTo>
                    <a:pt x="105" y="160"/>
                  </a:lnTo>
                  <a:lnTo>
                    <a:pt x="105" y="160"/>
                  </a:lnTo>
                  <a:lnTo>
                    <a:pt x="105" y="151"/>
                  </a:lnTo>
                  <a:lnTo>
                    <a:pt x="197" y="96"/>
                  </a:lnTo>
                  <a:lnTo>
                    <a:pt x="197" y="96"/>
                  </a:lnTo>
                  <a:lnTo>
                    <a:pt x="204" y="100"/>
                  </a:lnTo>
                  <a:lnTo>
                    <a:pt x="212" y="104"/>
                  </a:lnTo>
                  <a:lnTo>
                    <a:pt x="221" y="105"/>
                  </a:lnTo>
                  <a:lnTo>
                    <a:pt x="230" y="107"/>
                  </a:lnTo>
                  <a:lnTo>
                    <a:pt x="230" y="107"/>
                  </a:lnTo>
                  <a:lnTo>
                    <a:pt x="239" y="105"/>
                  </a:lnTo>
                  <a:lnTo>
                    <a:pt x="250" y="102"/>
                  </a:lnTo>
                  <a:lnTo>
                    <a:pt x="259" y="98"/>
                  </a:lnTo>
                  <a:lnTo>
                    <a:pt x="266" y="91"/>
                  </a:lnTo>
                  <a:lnTo>
                    <a:pt x="273" y="84"/>
                  </a:lnTo>
                  <a:lnTo>
                    <a:pt x="277" y="75"/>
                  </a:lnTo>
                  <a:lnTo>
                    <a:pt x="281" y="64"/>
                  </a:lnTo>
                  <a:lnTo>
                    <a:pt x="282" y="53"/>
                  </a:lnTo>
                  <a:lnTo>
                    <a:pt x="282" y="53"/>
                  </a:lnTo>
                  <a:lnTo>
                    <a:pt x="281" y="44"/>
                  </a:lnTo>
                  <a:lnTo>
                    <a:pt x="277" y="33"/>
                  </a:lnTo>
                  <a:lnTo>
                    <a:pt x="273" y="24"/>
                  </a:lnTo>
                  <a:lnTo>
                    <a:pt x="266" y="17"/>
                  </a:lnTo>
                  <a:lnTo>
                    <a:pt x="259" y="9"/>
                  </a:lnTo>
                  <a:lnTo>
                    <a:pt x="250" y="4"/>
                  </a:lnTo>
                  <a:lnTo>
                    <a:pt x="239" y="2"/>
                  </a:lnTo>
                  <a:lnTo>
                    <a:pt x="230" y="0"/>
                  </a:lnTo>
                  <a:lnTo>
                    <a:pt x="230" y="0"/>
                  </a:lnTo>
                  <a:lnTo>
                    <a:pt x="219" y="2"/>
                  </a:lnTo>
                  <a:lnTo>
                    <a:pt x="208" y="4"/>
                  </a:lnTo>
                  <a:lnTo>
                    <a:pt x="199" y="9"/>
                  </a:lnTo>
                  <a:lnTo>
                    <a:pt x="192" y="17"/>
                  </a:lnTo>
                  <a:lnTo>
                    <a:pt x="184" y="24"/>
                  </a:lnTo>
                  <a:lnTo>
                    <a:pt x="181" y="33"/>
                  </a:lnTo>
                  <a:lnTo>
                    <a:pt x="177" y="44"/>
                  </a:lnTo>
                  <a:lnTo>
                    <a:pt x="175" y="53"/>
                  </a:lnTo>
                  <a:lnTo>
                    <a:pt x="175" y="53"/>
                  </a:lnTo>
                  <a:lnTo>
                    <a:pt x="177" y="62"/>
                  </a:lnTo>
                  <a:lnTo>
                    <a:pt x="85" y="118"/>
                  </a:lnTo>
                  <a:lnTo>
                    <a:pt x="85" y="118"/>
                  </a:lnTo>
                  <a:lnTo>
                    <a:pt x="78" y="113"/>
                  </a:lnTo>
                  <a:lnTo>
                    <a:pt x="68" y="109"/>
                  </a:lnTo>
                  <a:lnTo>
                    <a:pt x="61" y="107"/>
                  </a:lnTo>
                  <a:lnTo>
                    <a:pt x="52" y="107"/>
                  </a:lnTo>
                  <a:lnTo>
                    <a:pt x="52" y="107"/>
                  </a:lnTo>
                  <a:lnTo>
                    <a:pt x="41" y="107"/>
                  </a:lnTo>
                  <a:lnTo>
                    <a:pt x="30" y="111"/>
                  </a:lnTo>
                  <a:lnTo>
                    <a:pt x="23" y="116"/>
                  </a:lnTo>
                  <a:lnTo>
                    <a:pt x="14" y="122"/>
                  </a:lnTo>
                  <a:lnTo>
                    <a:pt x="9" y="131"/>
                  </a:lnTo>
                  <a:lnTo>
                    <a:pt x="3" y="140"/>
                  </a:lnTo>
                  <a:lnTo>
                    <a:pt x="0" y="149"/>
                  </a:lnTo>
                  <a:lnTo>
                    <a:pt x="0" y="160"/>
                  </a:lnTo>
                  <a:lnTo>
                    <a:pt x="0" y="160"/>
                  </a:lnTo>
                  <a:lnTo>
                    <a:pt x="0" y="171"/>
                  </a:lnTo>
                  <a:lnTo>
                    <a:pt x="3" y="180"/>
                  </a:lnTo>
                  <a:lnTo>
                    <a:pt x="9" y="189"/>
                  </a:lnTo>
                  <a:lnTo>
                    <a:pt x="14" y="198"/>
                  </a:lnTo>
                  <a:lnTo>
                    <a:pt x="23" y="203"/>
                  </a:lnTo>
                  <a:lnTo>
                    <a:pt x="30" y="209"/>
                  </a:lnTo>
                  <a:lnTo>
                    <a:pt x="41" y="212"/>
                  </a:lnTo>
                  <a:lnTo>
                    <a:pt x="52" y="212"/>
                  </a:lnTo>
                  <a:lnTo>
                    <a:pt x="52" y="212"/>
                  </a:lnTo>
                  <a:lnTo>
                    <a:pt x="61" y="212"/>
                  </a:lnTo>
                  <a:lnTo>
                    <a:pt x="68" y="211"/>
                  </a:lnTo>
                  <a:lnTo>
                    <a:pt x="78" y="207"/>
                  </a:lnTo>
                  <a:lnTo>
                    <a:pt x="85" y="202"/>
                  </a:lnTo>
                  <a:lnTo>
                    <a:pt x="177" y="258"/>
                  </a:lnTo>
                  <a:lnTo>
                    <a:pt x="177" y="258"/>
                  </a:lnTo>
                  <a:lnTo>
                    <a:pt x="175" y="267"/>
                  </a:lnTo>
                  <a:lnTo>
                    <a:pt x="175" y="267"/>
                  </a:lnTo>
                  <a:lnTo>
                    <a:pt x="177" y="278"/>
                  </a:lnTo>
                  <a:lnTo>
                    <a:pt x="181" y="287"/>
                  </a:lnTo>
                  <a:lnTo>
                    <a:pt x="184" y="296"/>
                  </a:lnTo>
                  <a:lnTo>
                    <a:pt x="192" y="303"/>
                  </a:lnTo>
                  <a:lnTo>
                    <a:pt x="199" y="310"/>
                  </a:lnTo>
                  <a:lnTo>
                    <a:pt x="208" y="316"/>
                  </a:lnTo>
                  <a:lnTo>
                    <a:pt x="219" y="318"/>
                  </a:lnTo>
                  <a:lnTo>
                    <a:pt x="230" y="319"/>
                  </a:lnTo>
                  <a:lnTo>
                    <a:pt x="230" y="319"/>
                  </a:lnTo>
                  <a:lnTo>
                    <a:pt x="239" y="318"/>
                  </a:lnTo>
                  <a:lnTo>
                    <a:pt x="250" y="316"/>
                  </a:lnTo>
                  <a:lnTo>
                    <a:pt x="259" y="310"/>
                  </a:lnTo>
                  <a:lnTo>
                    <a:pt x="266" y="303"/>
                  </a:lnTo>
                  <a:lnTo>
                    <a:pt x="273" y="296"/>
                  </a:lnTo>
                  <a:lnTo>
                    <a:pt x="277" y="287"/>
                  </a:lnTo>
                  <a:lnTo>
                    <a:pt x="281" y="278"/>
                  </a:lnTo>
                  <a:lnTo>
                    <a:pt x="282" y="267"/>
                  </a:lnTo>
                  <a:lnTo>
                    <a:pt x="282" y="267"/>
                  </a:lnTo>
                  <a:lnTo>
                    <a:pt x="281" y="256"/>
                  </a:lnTo>
                  <a:lnTo>
                    <a:pt x="277" y="245"/>
                  </a:lnTo>
                  <a:lnTo>
                    <a:pt x="273" y="236"/>
                  </a:lnTo>
                  <a:lnTo>
                    <a:pt x="266" y="229"/>
                  </a:lnTo>
                  <a:lnTo>
                    <a:pt x="259" y="221"/>
                  </a:lnTo>
                  <a:lnTo>
                    <a:pt x="250" y="218"/>
                  </a:lnTo>
                  <a:lnTo>
                    <a:pt x="239" y="214"/>
                  </a:lnTo>
                  <a:lnTo>
                    <a:pt x="230" y="212"/>
                  </a:lnTo>
                  <a:lnTo>
                    <a:pt x="230" y="212"/>
                  </a:lnTo>
                  <a:close/>
                </a:path>
              </a:pathLst>
            </a:custGeom>
            <a:solidFill>
              <a:schemeClr val="bg1">
                <a:lumMod val="65000"/>
              </a:schemeClr>
            </a:solidFill>
            <a:ln w="9525">
              <a:noFill/>
              <a:round/>
            </a:ln>
          </p:spPr>
          <p:txBody>
            <a:bodyPr vert="horz" wrap="square" lIns="91440" tIns="45720" rIns="91440" bIns="45720" numCol="1" anchor="t" anchorCtr="0" compatLnSpc="1"/>
            <a:lstStyle/>
            <a:p>
              <a:endParaRPr lang="en-US"/>
            </a:p>
          </p:txBody>
        </p:sp>
        <p:sp>
          <p:nvSpPr>
            <p:cNvPr id="33" name="Rectangle 32"/>
            <p:cNvSpPr/>
            <p:nvPr/>
          </p:nvSpPr>
          <p:spPr>
            <a:xfrm>
              <a:off x="571472" y="3000378"/>
              <a:ext cx="2296206" cy="276999"/>
            </a:xfrm>
            <a:prstGeom prst="rect">
              <a:avLst/>
            </a:prstGeom>
          </p:spPr>
          <p:txBody>
            <a:bodyPr wrap="none">
              <a:spAutoFit/>
            </a:bodyPr>
            <a:lstStyle/>
            <a:p>
              <a:r>
                <a:rPr lang="en-US" sz="1200" dirty="0">
                  <a:solidFill>
                    <a:schemeClr val="bg1">
                      <a:lumMod val="65000"/>
                    </a:schemeClr>
                  </a:solidFill>
                  <a:latin typeface="Open Sans" pitchFamily="34" charset="0"/>
                  <a:ea typeface="Open Sans" pitchFamily="34" charset="0"/>
                  <a:cs typeface="Open Sans" pitchFamily="34" charset="0"/>
                </a:rPr>
                <a:t>How This Work ? Let Us Now !</a:t>
              </a:r>
            </a:p>
          </p:txBody>
        </p:sp>
        <p:sp>
          <p:nvSpPr>
            <p:cNvPr id="34" name="Rectangle 33"/>
            <p:cNvSpPr/>
            <p:nvPr/>
          </p:nvSpPr>
          <p:spPr>
            <a:xfrm>
              <a:off x="571472" y="3357568"/>
              <a:ext cx="2428892" cy="584775"/>
            </a:xfrm>
            <a:prstGeom prst="rect">
              <a:avLst/>
            </a:prstGeom>
          </p:spPr>
          <p:txBody>
            <a:bodyPr wrap="square">
              <a:spAutoFit/>
            </a:bodyPr>
            <a:lstStyle/>
            <a:p>
              <a:r>
                <a:rPr lang="ms-MY" sz="800" dirty="0">
                  <a:solidFill>
                    <a:schemeClr val="bg1">
                      <a:lumMod val="65000"/>
                    </a:schemeClr>
                  </a:solidFill>
                  <a:latin typeface="Open Sans Light" pitchFamily="34" charset="0"/>
                  <a:ea typeface="Open Sans Light" pitchFamily="34" charset="0"/>
                  <a:cs typeface="Open Sans Light" pitchFamily="34" charset="0"/>
                </a:rPr>
                <a:t>Lorem ipsum dolor sit amet, consectetur adipiscing elit. Praesent sodales odio sit amet odio tristique quis tempus odio Lorem ipsum dolor sit amet</a:t>
              </a:r>
            </a:p>
          </p:txBody>
        </p:sp>
      </p:grpSp>
      <p:grpSp>
        <p:nvGrpSpPr>
          <p:cNvPr id="39" name="Group 39"/>
          <p:cNvGrpSpPr/>
          <p:nvPr/>
        </p:nvGrpSpPr>
        <p:grpSpPr>
          <a:xfrm>
            <a:off x="3286116" y="3000378"/>
            <a:ext cx="2643174" cy="941965"/>
            <a:chOff x="3286116" y="3000378"/>
            <a:chExt cx="2643174" cy="941965"/>
          </a:xfrm>
        </p:grpSpPr>
        <p:grpSp>
          <p:nvGrpSpPr>
            <p:cNvPr id="40" name="Group 30"/>
            <p:cNvGrpSpPr/>
            <p:nvPr/>
          </p:nvGrpSpPr>
          <p:grpSpPr>
            <a:xfrm>
              <a:off x="3286116" y="3000378"/>
              <a:ext cx="195263" cy="260351"/>
              <a:chOff x="5081588" y="3365500"/>
              <a:chExt cx="195263" cy="260351"/>
            </a:xfrm>
            <a:solidFill>
              <a:schemeClr val="bg1">
                <a:lumMod val="65000"/>
              </a:schemeClr>
            </a:solidFill>
          </p:grpSpPr>
          <p:sp>
            <p:nvSpPr>
              <p:cNvPr id="17" name="Freeform 41"/>
              <p:cNvSpPr>
                <a:spLocks noEditPoints="1"/>
              </p:cNvSpPr>
              <p:nvPr/>
            </p:nvSpPr>
            <p:spPr bwMode="auto">
              <a:xfrm>
                <a:off x="5081588" y="3365500"/>
                <a:ext cx="195263" cy="260350"/>
              </a:xfrm>
              <a:custGeom>
                <a:avLst/>
                <a:gdLst/>
                <a:ahLst/>
                <a:cxnLst>
                  <a:cxn ang="0">
                    <a:pos x="31" y="42"/>
                  </a:cxn>
                  <a:cxn ang="0">
                    <a:pos x="26" y="42"/>
                  </a:cxn>
                  <a:cxn ang="0">
                    <a:pos x="15" y="47"/>
                  </a:cxn>
                  <a:cxn ang="0">
                    <a:pos x="6" y="54"/>
                  </a:cxn>
                  <a:cxn ang="0">
                    <a:pos x="2" y="65"/>
                  </a:cxn>
                  <a:cxn ang="0">
                    <a:pos x="0" y="82"/>
                  </a:cxn>
                  <a:cxn ang="0">
                    <a:pos x="247" y="73"/>
                  </a:cxn>
                  <a:cxn ang="0">
                    <a:pos x="245" y="65"/>
                  </a:cxn>
                  <a:cxn ang="0">
                    <a:pos x="241" y="54"/>
                  </a:cxn>
                  <a:cxn ang="0">
                    <a:pos x="232" y="47"/>
                  </a:cxn>
                  <a:cxn ang="0">
                    <a:pos x="221" y="42"/>
                  </a:cxn>
                  <a:cxn ang="0">
                    <a:pos x="216" y="42"/>
                  </a:cxn>
                  <a:cxn ang="0">
                    <a:pos x="167" y="53"/>
                  </a:cxn>
                  <a:cxn ang="0">
                    <a:pos x="86" y="22"/>
                  </a:cxn>
                  <a:cxn ang="0">
                    <a:pos x="163" y="0"/>
                  </a:cxn>
                  <a:cxn ang="0">
                    <a:pos x="82" y="0"/>
                  </a:cxn>
                  <a:cxn ang="0">
                    <a:pos x="71" y="6"/>
                  </a:cxn>
                  <a:cxn ang="0">
                    <a:pos x="66" y="16"/>
                  </a:cxn>
                  <a:cxn ang="0">
                    <a:pos x="58" y="58"/>
                  </a:cxn>
                  <a:cxn ang="0">
                    <a:pos x="62" y="69"/>
                  </a:cxn>
                  <a:cxn ang="0">
                    <a:pos x="73" y="74"/>
                  </a:cxn>
                  <a:cxn ang="0">
                    <a:pos x="174" y="74"/>
                  </a:cxn>
                  <a:cxn ang="0">
                    <a:pos x="185" y="69"/>
                  </a:cxn>
                  <a:cxn ang="0">
                    <a:pos x="187" y="58"/>
                  </a:cxn>
                  <a:cxn ang="0">
                    <a:pos x="182" y="16"/>
                  </a:cxn>
                  <a:cxn ang="0">
                    <a:pos x="176" y="6"/>
                  </a:cxn>
                  <a:cxn ang="0">
                    <a:pos x="163" y="0"/>
                  </a:cxn>
                  <a:cxn ang="0">
                    <a:pos x="220" y="103"/>
                  </a:cxn>
                  <a:cxn ang="0">
                    <a:pos x="26" y="103"/>
                  </a:cxn>
                  <a:cxn ang="0">
                    <a:pos x="13" y="109"/>
                  </a:cxn>
                  <a:cxn ang="0">
                    <a:pos x="8" y="123"/>
                  </a:cxn>
                  <a:cxn ang="0">
                    <a:pos x="24" y="306"/>
                  </a:cxn>
                  <a:cxn ang="0">
                    <a:pos x="31" y="321"/>
                  </a:cxn>
                  <a:cxn ang="0">
                    <a:pos x="47" y="328"/>
                  </a:cxn>
                  <a:cxn ang="0">
                    <a:pos x="200" y="328"/>
                  </a:cxn>
                  <a:cxn ang="0">
                    <a:pos x="214" y="321"/>
                  </a:cxn>
                  <a:cxn ang="0">
                    <a:pos x="221" y="306"/>
                  </a:cxn>
                  <a:cxn ang="0">
                    <a:pos x="240" y="123"/>
                  </a:cxn>
                  <a:cxn ang="0">
                    <a:pos x="234" y="109"/>
                  </a:cxn>
                  <a:cxn ang="0">
                    <a:pos x="220" y="103"/>
                  </a:cxn>
                  <a:cxn ang="0">
                    <a:pos x="82" y="287"/>
                  </a:cxn>
                  <a:cxn ang="0">
                    <a:pos x="42" y="143"/>
                  </a:cxn>
                  <a:cxn ang="0">
                    <a:pos x="82" y="287"/>
                  </a:cxn>
                  <a:cxn ang="0">
                    <a:pos x="104" y="287"/>
                  </a:cxn>
                  <a:cxn ang="0">
                    <a:pos x="144" y="143"/>
                  </a:cxn>
                  <a:cxn ang="0">
                    <a:pos x="194" y="287"/>
                  </a:cxn>
                  <a:cxn ang="0">
                    <a:pos x="163" y="143"/>
                  </a:cxn>
                  <a:cxn ang="0">
                    <a:pos x="194" y="287"/>
                  </a:cxn>
                </a:cxnLst>
                <a:rect l="0" t="0" r="r" b="b"/>
                <a:pathLst>
                  <a:path w="247" h="328">
                    <a:moveTo>
                      <a:pt x="216" y="42"/>
                    </a:moveTo>
                    <a:lnTo>
                      <a:pt x="31" y="42"/>
                    </a:lnTo>
                    <a:lnTo>
                      <a:pt x="31" y="42"/>
                    </a:lnTo>
                    <a:lnTo>
                      <a:pt x="26" y="42"/>
                    </a:lnTo>
                    <a:lnTo>
                      <a:pt x="20" y="44"/>
                    </a:lnTo>
                    <a:lnTo>
                      <a:pt x="15" y="47"/>
                    </a:lnTo>
                    <a:lnTo>
                      <a:pt x="9" y="51"/>
                    </a:lnTo>
                    <a:lnTo>
                      <a:pt x="6" y="54"/>
                    </a:lnTo>
                    <a:lnTo>
                      <a:pt x="4" y="60"/>
                    </a:lnTo>
                    <a:lnTo>
                      <a:pt x="2" y="65"/>
                    </a:lnTo>
                    <a:lnTo>
                      <a:pt x="0" y="73"/>
                    </a:lnTo>
                    <a:lnTo>
                      <a:pt x="0" y="82"/>
                    </a:lnTo>
                    <a:lnTo>
                      <a:pt x="247" y="82"/>
                    </a:lnTo>
                    <a:lnTo>
                      <a:pt x="247" y="73"/>
                    </a:lnTo>
                    <a:lnTo>
                      <a:pt x="247" y="73"/>
                    </a:lnTo>
                    <a:lnTo>
                      <a:pt x="245" y="65"/>
                    </a:lnTo>
                    <a:lnTo>
                      <a:pt x="243" y="60"/>
                    </a:lnTo>
                    <a:lnTo>
                      <a:pt x="241" y="54"/>
                    </a:lnTo>
                    <a:lnTo>
                      <a:pt x="238" y="51"/>
                    </a:lnTo>
                    <a:lnTo>
                      <a:pt x="232" y="47"/>
                    </a:lnTo>
                    <a:lnTo>
                      <a:pt x="227" y="44"/>
                    </a:lnTo>
                    <a:lnTo>
                      <a:pt x="221" y="42"/>
                    </a:lnTo>
                    <a:lnTo>
                      <a:pt x="216" y="42"/>
                    </a:lnTo>
                    <a:lnTo>
                      <a:pt x="216" y="42"/>
                    </a:lnTo>
                    <a:close/>
                    <a:moveTo>
                      <a:pt x="162" y="22"/>
                    </a:moveTo>
                    <a:lnTo>
                      <a:pt x="167" y="53"/>
                    </a:lnTo>
                    <a:lnTo>
                      <a:pt x="80" y="53"/>
                    </a:lnTo>
                    <a:lnTo>
                      <a:pt x="86" y="22"/>
                    </a:lnTo>
                    <a:lnTo>
                      <a:pt x="162" y="22"/>
                    </a:lnTo>
                    <a:close/>
                    <a:moveTo>
                      <a:pt x="163" y="0"/>
                    </a:moveTo>
                    <a:lnTo>
                      <a:pt x="82" y="0"/>
                    </a:lnTo>
                    <a:lnTo>
                      <a:pt x="82" y="0"/>
                    </a:lnTo>
                    <a:lnTo>
                      <a:pt x="76" y="2"/>
                    </a:lnTo>
                    <a:lnTo>
                      <a:pt x="71" y="6"/>
                    </a:lnTo>
                    <a:lnTo>
                      <a:pt x="67" y="9"/>
                    </a:lnTo>
                    <a:lnTo>
                      <a:pt x="66" y="16"/>
                    </a:lnTo>
                    <a:lnTo>
                      <a:pt x="58" y="58"/>
                    </a:lnTo>
                    <a:lnTo>
                      <a:pt x="58" y="58"/>
                    </a:lnTo>
                    <a:lnTo>
                      <a:pt x="60" y="65"/>
                    </a:lnTo>
                    <a:lnTo>
                      <a:pt x="62" y="69"/>
                    </a:lnTo>
                    <a:lnTo>
                      <a:pt x="67" y="73"/>
                    </a:lnTo>
                    <a:lnTo>
                      <a:pt x="73" y="74"/>
                    </a:lnTo>
                    <a:lnTo>
                      <a:pt x="174" y="74"/>
                    </a:lnTo>
                    <a:lnTo>
                      <a:pt x="174" y="74"/>
                    </a:lnTo>
                    <a:lnTo>
                      <a:pt x="180" y="73"/>
                    </a:lnTo>
                    <a:lnTo>
                      <a:pt x="185" y="69"/>
                    </a:lnTo>
                    <a:lnTo>
                      <a:pt x="187" y="65"/>
                    </a:lnTo>
                    <a:lnTo>
                      <a:pt x="187" y="58"/>
                    </a:lnTo>
                    <a:lnTo>
                      <a:pt x="182" y="16"/>
                    </a:lnTo>
                    <a:lnTo>
                      <a:pt x="182" y="16"/>
                    </a:lnTo>
                    <a:lnTo>
                      <a:pt x="180" y="9"/>
                    </a:lnTo>
                    <a:lnTo>
                      <a:pt x="176" y="6"/>
                    </a:lnTo>
                    <a:lnTo>
                      <a:pt x="171" y="2"/>
                    </a:lnTo>
                    <a:lnTo>
                      <a:pt x="163" y="0"/>
                    </a:lnTo>
                    <a:lnTo>
                      <a:pt x="163" y="0"/>
                    </a:lnTo>
                    <a:close/>
                    <a:moveTo>
                      <a:pt x="220" y="103"/>
                    </a:moveTo>
                    <a:lnTo>
                      <a:pt x="26" y="103"/>
                    </a:lnTo>
                    <a:lnTo>
                      <a:pt x="26" y="103"/>
                    </a:lnTo>
                    <a:lnTo>
                      <a:pt x="18" y="105"/>
                    </a:lnTo>
                    <a:lnTo>
                      <a:pt x="13" y="109"/>
                    </a:lnTo>
                    <a:lnTo>
                      <a:pt x="9" y="116"/>
                    </a:lnTo>
                    <a:lnTo>
                      <a:pt x="8" y="123"/>
                    </a:lnTo>
                    <a:lnTo>
                      <a:pt x="24" y="306"/>
                    </a:lnTo>
                    <a:lnTo>
                      <a:pt x="24" y="306"/>
                    </a:lnTo>
                    <a:lnTo>
                      <a:pt x="28" y="316"/>
                    </a:lnTo>
                    <a:lnTo>
                      <a:pt x="31" y="321"/>
                    </a:lnTo>
                    <a:lnTo>
                      <a:pt x="38" y="326"/>
                    </a:lnTo>
                    <a:lnTo>
                      <a:pt x="47" y="328"/>
                    </a:lnTo>
                    <a:lnTo>
                      <a:pt x="200" y="328"/>
                    </a:lnTo>
                    <a:lnTo>
                      <a:pt x="200" y="328"/>
                    </a:lnTo>
                    <a:lnTo>
                      <a:pt x="209" y="326"/>
                    </a:lnTo>
                    <a:lnTo>
                      <a:pt x="214" y="321"/>
                    </a:lnTo>
                    <a:lnTo>
                      <a:pt x="220" y="316"/>
                    </a:lnTo>
                    <a:lnTo>
                      <a:pt x="221" y="306"/>
                    </a:lnTo>
                    <a:lnTo>
                      <a:pt x="240" y="123"/>
                    </a:lnTo>
                    <a:lnTo>
                      <a:pt x="240" y="123"/>
                    </a:lnTo>
                    <a:lnTo>
                      <a:pt x="238" y="116"/>
                    </a:lnTo>
                    <a:lnTo>
                      <a:pt x="234" y="109"/>
                    </a:lnTo>
                    <a:lnTo>
                      <a:pt x="229" y="105"/>
                    </a:lnTo>
                    <a:lnTo>
                      <a:pt x="220" y="103"/>
                    </a:lnTo>
                    <a:lnTo>
                      <a:pt x="220" y="103"/>
                    </a:lnTo>
                    <a:close/>
                    <a:moveTo>
                      <a:pt x="82" y="287"/>
                    </a:moveTo>
                    <a:lnTo>
                      <a:pt x="51" y="287"/>
                    </a:lnTo>
                    <a:lnTo>
                      <a:pt x="42" y="143"/>
                    </a:lnTo>
                    <a:lnTo>
                      <a:pt x="82" y="143"/>
                    </a:lnTo>
                    <a:lnTo>
                      <a:pt x="82" y="287"/>
                    </a:lnTo>
                    <a:close/>
                    <a:moveTo>
                      <a:pt x="144" y="287"/>
                    </a:moveTo>
                    <a:lnTo>
                      <a:pt x="104" y="287"/>
                    </a:lnTo>
                    <a:lnTo>
                      <a:pt x="104" y="143"/>
                    </a:lnTo>
                    <a:lnTo>
                      <a:pt x="144" y="143"/>
                    </a:lnTo>
                    <a:lnTo>
                      <a:pt x="144" y="287"/>
                    </a:lnTo>
                    <a:close/>
                    <a:moveTo>
                      <a:pt x="194" y="287"/>
                    </a:moveTo>
                    <a:lnTo>
                      <a:pt x="163" y="287"/>
                    </a:lnTo>
                    <a:lnTo>
                      <a:pt x="163" y="143"/>
                    </a:lnTo>
                    <a:lnTo>
                      <a:pt x="205" y="143"/>
                    </a:lnTo>
                    <a:lnTo>
                      <a:pt x="194" y="287"/>
                    </a:lnTo>
                    <a:close/>
                  </a:path>
                </a:pathLst>
              </a:custGeom>
              <a:grpFill/>
              <a:ln w="9525">
                <a:noFill/>
                <a:round/>
              </a:ln>
            </p:spPr>
            <p:txBody>
              <a:bodyPr vert="horz" wrap="square" lIns="91440" tIns="45720" rIns="91440" bIns="45720" numCol="1" anchor="t" anchorCtr="0" compatLnSpc="1"/>
              <a:lstStyle/>
              <a:p>
                <a:endParaRPr lang="en-US"/>
              </a:p>
            </p:txBody>
          </p:sp>
          <p:sp>
            <p:nvSpPr>
              <p:cNvPr id="18" name="Freeform 42"/>
              <p:cNvSpPr/>
              <p:nvPr/>
            </p:nvSpPr>
            <p:spPr bwMode="auto">
              <a:xfrm>
                <a:off x="5081588" y="3397250"/>
                <a:ext cx="195263" cy="31750"/>
              </a:xfrm>
              <a:custGeom>
                <a:avLst/>
                <a:gdLst/>
                <a:ahLst/>
                <a:cxnLst>
                  <a:cxn ang="0">
                    <a:pos x="216" y="0"/>
                  </a:cxn>
                  <a:cxn ang="0">
                    <a:pos x="31" y="0"/>
                  </a:cxn>
                  <a:cxn ang="0">
                    <a:pos x="31" y="0"/>
                  </a:cxn>
                  <a:cxn ang="0">
                    <a:pos x="26" y="0"/>
                  </a:cxn>
                  <a:cxn ang="0">
                    <a:pos x="20" y="2"/>
                  </a:cxn>
                  <a:cxn ang="0">
                    <a:pos x="15" y="5"/>
                  </a:cxn>
                  <a:cxn ang="0">
                    <a:pos x="9" y="9"/>
                  </a:cxn>
                  <a:cxn ang="0">
                    <a:pos x="6" y="12"/>
                  </a:cxn>
                  <a:cxn ang="0">
                    <a:pos x="4" y="18"/>
                  </a:cxn>
                  <a:cxn ang="0">
                    <a:pos x="2" y="23"/>
                  </a:cxn>
                  <a:cxn ang="0">
                    <a:pos x="0" y="31"/>
                  </a:cxn>
                  <a:cxn ang="0">
                    <a:pos x="0" y="40"/>
                  </a:cxn>
                  <a:cxn ang="0">
                    <a:pos x="247" y="40"/>
                  </a:cxn>
                  <a:cxn ang="0">
                    <a:pos x="247" y="31"/>
                  </a:cxn>
                  <a:cxn ang="0">
                    <a:pos x="247" y="31"/>
                  </a:cxn>
                  <a:cxn ang="0">
                    <a:pos x="245" y="23"/>
                  </a:cxn>
                  <a:cxn ang="0">
                    <a:pos x="243" y="18"/>
                  </a:cxn>
                  <a:cxn ang="0">
                    <a:pos x="241" y="12"/>
                  </a:cxn>
                  <a:cxn ang="0">
                    <a:pos x="238" y="9"/>
                  </a:cxn>
                  <a:cxn ang="0">
                    <a:pos x="232" y="5"/>
                  </a:cxn>
                  <a:cxn ang="0">
                    <a:pos x="227" y="2"/>
                  </a:cxn>
                  <a:cxn ang="0">
                    <a:pos x="221" y="0"/>
                  </a:cxn>
                  <a:cxn ang="0">
                    <a:pos x="216" y="0"/>
                  </a:cxn>
                  <a:cxn ang="0">
                    <a:pos x="216" y="0"/>
                  </a:cxn>
                </a:cxnLst>
                <a:rect l="0" t="0" r="r" b="b"/>
                <a:pathLst>
                  <a:path w="247" h="40">
                    <a:moveTo>
                      <a:pt x="216" y="0"/>
                    </a:moveTo>
                    <a:lnTo>
                      <a:pt x="31" y="0"/>
                    </a:lnTo>
                    <a:lnTo>
                      <a:pt x="31" y="0"/>
                    </a:lnTo>
                    <a:lnTo>
                      <a:pt x="26" y="0"/>
                    </a:lnTo>
                    <a:lnTo>
                      <a:pt x="20" y="2"/>
                    </a:lnTo>
                    <a:lnTo>
                      <a:pt x="15" y="5"/>
                    </a:lnTo>
                    <a:lnTo>
                      <a:pt x="9" y="9"/>
                    </a:lnTo>
                    <a:lnTo>
                      <a:pt x="6" y="12"/>
                    </a:lnTo>
                    <a:lnTo>
                      <a:pt x="4" y="18"/>
                    </a:lnTo>
                    <a:lnTo>
                      <a:pt x="2" y="23"/>
                    </a:lnTo>
                    <a:lnTo>
                      <a:pt x="0" y="31"/>
                    </a:lnTo>
                    <a:lnTo>
                      <a:pt x="0" y="40"/>
                    </a:lnTo>
                    <a:lnTo>
                      <a:pt x="247" y="40"/>
                    </a:lnTo>
                    <a:lnTo>
                      <a:pt x="247" y="31"/>
                    </a:lnTo>
                    <a:lnTo>
                      <a:pt x="247" y="31"/>
                    </a:lnTo>
                    <a:lnTo>
                      <a:pt x="245" y="23"/>
                    </a:lnTo>
                    <a:lnTo>
                      <a:pt x="243" y="18"/>
                    </a:lnTo>
                    <a:lnTo>
                      <a:pt x="241" y="12"/>
                    </a:lnTo>
                    <a:lnTo>
                      <a:pt x="238" y="9"/>
                    </a:lnTo>
                    <a:lnTo>
                      <a:pt x="232" y="5"/>
                    </a:lnTo>
                    <a:lnTo>
                      <a:pt x="227" y="2"/>
                    </a:lnTo>
                    <a:lnTo>
                      <a:pt x="221" y="0"/>
                    </a:lnTo>
                    <a:lnTo>
                      <a:pt x="216" y="0"/>
                    </a:lnTo>
                    <a:lnTo>
                      <a:pt x="216" y="0"/>
                    </a:lnTo>
                  </a:path>
                </a:pathLst>
              </a:custGeom>
              <a:grpFill/>
              <a:ln w="9525">
                <a:noFill/>
                <a:round/>
              </a:ln>
            </p:spPr>
            <p:txBody>
              <a:bodyPr vert="horz" wrap="square" lIns="91440" tIns="45720" rIns="91440" bIns="45720" numCol="1" anchor="t" anchorCtr="0" compatLnSpc="1"/>
              <a:lstStyle/>
              <a:p>
                <a:endParaRPr lang="en-US"/>
              </a:p>
            </p:txBody>
          </p:sp>
          <p:sp>
            <p:nvSpPr>
              <p:cNvPr id="19" name="Freeform 43"/>
              <p:cNvSpPr/>
              <p:nvPr/>
            </p:nvSpPr>
            <p:spPr bwMode="auto">
              <a:xfrm>
                <a:off x="5145088" y="3381375"/>
                <a:ext cx="68263" cy="25400"/>
              </a:xfrm>
              <a:custGeom>
                <a:avLst/>
                <a:gdLst/>
                <a:ahLst/>
                <a:cxnLst>
                  <a:cxn ang="0">
                    <a:pos x="82" y="0"/>
                  </a:cxn>
                  <a:cxn ang="0">
                    <a:pos x="87" y="31"/>
                  </a:cxn>
                  <a:cxn ang="0">
                    <a:pos x="0" y="31"/>
                  </a:cxn>
                  <a:cxn ang="0">
                    <a:pos x="6" y="0"/>
                  </a:cxn>
                  <a:cxn ang="0">
                    <a:pos x="82" y="0"/>
                  </a:cxn>
                </a:cxnLst>
                <a:rect l="0" t="0" r="r" b="b"/>
                <a:pathLst>
                  <a:path w="87" h="31">
                    <a:moveTo>
                      <a:pt x="82" y="0"/>
                    </a:moveTo>
                    <a:lnTo>
                      <a:pt x="87" y="31"/>
                    </a:lnTo>
                    <a:lnTo>
                      <a:pt x="0" y="31"/>
                    </a:lnTo>
                    <a:lnTo>
                      <a:pt x="6" y="0"/>
                    </a:lnTo>
                    <a:lnTo>
                      <a:pt x="82" y="0"/>
                    </a:lnTo>
                  </a:path>
                </a:pathLst>
              </a:custGeom>
              <a:grpFill/>
              <a:ln w="9525">
                <a:noFill/>
                <a:round/>
              </a:ln>
            </p:spPr>
            <p:txBody>
              <a:bodyPr vert="horz" wrap="square" lIns="91440" tIns="45720" rIns="91440" bIns="45720" numCol="1" anchor="t" anchorCtr="0" compatLnSpc="1"/>
              <a:lstStyle/>
              <a:p>
                <a:endParaRPr lang="en-US"/>
              </a:p>
            </p:txBody>
          </p:sp>
          <p:sp>
            <p:nvSpPr>
              <p:cNvPr id="20" name="Freeform 44"/>
              <p:cNvSpPr/>
              <p:nvPr/>
            </p:nvSpPr>
            <p:spPr bwMode="auto">
              <a:xfrm>
                <a:off x="5127625" y="3365500"/>
                <a:ext cx="101600" cy="58738"/>
              </a:xfrm>
              <a:custGeom>
                <a:avLst/>
                <a:gdLst/>
                <a:ahLst/>
                <a:cxnLst>
                  <a:cxn ang="0">
                    <a:pos x="105" y="0"/>
                  </a:cxn>
                  <a:cxn ang="0">
                    <a:pos x="24" y="0"/>
                  </a:cxn>
                  <a:cxn ang="0">
                    <a:pos x="24" y="0"/>
                  </a:cxn>
                  <a:cxn ang="0">
                    <a:pos x="18" y="2"/>
                  </a:cxn>
                  <a:cxn ang="0">
                    <a:pos x="13" y="6"/>
                  </a:cxn>
                  <a:cxn ang="0">
                    <a:pos x="9" y="9"/>
                  </a:cxn>
                  <a:cxn ang="0">
                    <a:pos x="8" y="16"/>
                  </a:cxn>
                  <a:cxn ang="0">
                    <a:pos x="0" y="58"/>
                  </a:cxn>
                  <a:cxn ang="0">
                    <a:pos x="0" y="58"/>
                  </a:cxn>
                  <a:cxn ang="0">
                    <a:pos x="2" y="65"/>
                  </a:cxn>
                  <a:cxn ang="0">
                    <a:pos x="4" y="69"/>
                  </a:cxn>
                  <a:cxn ang="0">
                    <a:pos x="9" y="73"/>
                  </a:cxn>
                  <a:cxn ang="0">
                    <a:pos x="15" y="74"/>
                  </a:cxn>
                  <a:cxn ang="0">
                    <a:pos x="116" y="74"/>
                  </a:cxn>
                  <a:cxn ang="0">
                    <a:pos x="116" y="74"/>
                  </a:cxn>
                  <a:cxn ang="0">
                    <a:pos x="122" y="73"/>
                  </a:cxn>
                  <a:cxn ang="0">
                    <a:pos x="127" y="69"/>
                  </a:cxn>
                  <a:cxn ang="0">
                    <a:pos x="129" y="65"/>
                  </a:cxn>
                  <a:cxn ang="0">
                    <a:pos x="129" y="58"/>
                  </a:cxn>
                  <a:cxn ang="0">
                    <a:pos x="124" y="16"/>
                  </a:cxn>
                  <a:cxn ang="0">
                    <a:pos x="124" y="16"/>
                  </a:cxn>
                  <a:cxn ang="0">
                    <a:pos x="122" y="9"/>
                  </a:cxn>
                  <a:cxn ang="0">
                    <a:pos x="118" y="6"/>
                  </a:cxn>
                  <a:cxn ang="0">
                    <a:pos x="113" y="2"/>
                  </a:cxn>
                  <a:cxn ang="0">
                    <a:pos x="105" y="0"/>
                  </a:cxn>
                  <a:cxn ang="0">
                    <a:pos x="105" y="0"/>
                  </a:cxn>
                </a:cxnLst>
                <a:rect l="0" t="0" r="r" b="b"/>
                <a:pathLst>
                  <a:path w="129" h="74">
                    <a:moveTo>
                      <a:pt x="105" y="0"/>
                    </a:moveTo>
                    <a:lnTo>
                      <a:pt x="24" y="0"/>
                    </a:lnTo>
                    <a:lnTo>
                      <a:pt x="24" y="0"/>
                    </a:lnTo>
                    <a:lnTo>
                      <a:pt x="18" y="2"/>
                    </a:lnTo>
                    <a:lnTo>
                      <a:pt x="13" y="6"/>
                    </a:lnTo>
                    <a:lnTo>
                      <a:pt x="9" y="9"/>
                    </a:lnTo>
                    <a:lnTo>
                      <a:pt x="8" y="16"/>
                    </a:lnTo>
                    <a:lnTo>
                      <a:pt x="0" y="58"/>
                    </a:lnTo>
                    <a:lnTo>
                      <a:pt x="0" y="58"/>
                    </a:lnTo>
                    <a:lnTo>
                      <a:pt x="2" y="65"/>
                    </a:lnTo>
                    <a:lnTo>
                      <a:pt x="4" y="69"/>
                    </a:lnTo>
                    <a:lnTo>
                      <a:pt x="9" y="73"/>
                    </a:lnTo>
                    <a:lnTo>
                      <a:pt x="15" y="74"/>
                    </a:lnTo>
                    <a:lnTo>
                      <a:pt x="116" y="74"/>
                    </a:lnTo>
                    <a:lnTo>
                      <a:pt x="116" y="74"/>
                    </a:lnTo>
                    <a:lnTo>
                      <a:pt x="122" y="73"/>
                    </a:lnTo>
                    <a:lnTo>
                      <a:pt x="127" y="69"/>
                    </a:lnTo>
                    <a:lnTo>
                      <a:pt x="129" y="65"/>
                    </a:lnTo>
                    <a:lnTo>
                      <a:pt x="129" y="58"/>
                    </a:lnTo>
                    <a:lnTo>
                      <a:pt x="124" y="16"/>
                    </a:lnTo>
                    <a:lnTo>
                      <a:pt x="124" y="16"/>
                    </a:lnTo>
                    <a:lnTo>
                      <a:pt x="122" y="9"/>
                    </a:lnTo>
                    <a:lnTo>
                      <a:pt x="118" y="6"/>
                    </a:lnTo>
                    <a:lnTo>
                      <a:pt x="113" y="2"/>
                    </a:lnTo>
                    <a:lnTo>
                      <a:pt x="105" y="0"/>
                    </a:lnTo>
                    <a:lnTo>
                      <a:pt x="105" y="0"/>
                    </a:lnTo>
                  </a:path>
                </a:pathLst>
              </a:custGeom>
              <a:grpFill/>
              <a:ln w="9525">
                <a:noFill/>
                <a:round/>
              </a:ln>
            </p:spPr>
            <p:txBody>
              <a:bodyPr vert="horz" wrap="square" lIns="91440" tIns="45720" rIns="91440" bIns="45720" numCol="1" anchor="t" anchorCtr="0" compatLnSpc="1"/>
              <a:lstStyle/>
              <a:p>
                <a:endParaRPr lang="en-US"/>
              </a:p>
            </p:txBody>
          </p:sp>
          <p:sp>
            <p:nvSpPr>
              <p:cNvPr id="21" name="Freeform 45"/>
              <p:cNvSpPr/>
              <p:nvPr/>
            </p:nvSpPr>
            <p:spPr bwMode="auto">
              <a:xfrm>
                <a:off x="5086350" y="3446463"/>
                <a:ext cx="184150" cy="179388"/>
              </a:xfrm>
              <a:custGeom>
                <a:avLst/>
                <a:gdLst/>
                <a:ahLst/>
                <a:cxnLst>
                  <a:cxn ang="0">
                    <a:pos x="212" y="0"/>
                  </a:cxn>
                  <a:cxn ang="0">
                    <a:pos x="18" y="0"/>
                  </a:cxn>
                  <a:cxn ang="0">
                    <a:pos x="18" y="0"/>
                  </a:cxn>
                  <a:cxn ang="0">
                    <a:pos x="10" y="2"/>
                  </a:cxn>
                  <a:cxn ang="0">
                    <a:pos x="5" y="6"/>
                  </a:cxn>
                  <a:cxn ang="0">
                    <a:pos x="1" y="13"/>
                  </a:cxn>
                  <a:cxn ang="0">
                    <a:pos x="0" y="20"/>
                  </a:cxn>
                  <a:cxn ang="0">
                    <a:pos x="16" y="203"/>
                  </a:cxn>
                  <a:cxn ang="0">
                    <a:pos x="16" y="203"/>
                  </a:cxn>
                  <a:cxn ang="0">
                    <a:pos x="20" y="213"/>
                  </a:cxn>
                  <a:cxn ang="0">
                    <a:pos x="23" y="218"/>
                  </a:cxn>
                  <a:cxn ang="0">
                    <a:pos x="30" y="223"/>
                  </a:cxn>
                  <a:cxn ang="0">
                    <a:pos x="39" y="225"/>
                  </a:cxn>
                  <a:cxn ang="0">
                    <a:pos x="192" y="225"/>
                  </a:cxn>
                  <a:cxn ang="0">
                    <a:pos x="192" y="225"/>
                  </a:cxn>
                  <a:cxn ang="0">
                    <a:pos x="201" y="223"/>
                  </a:cxn>
                  <a:cxn ang="0">
                    <a:pos x="206" y="218"/>
                  </a:cxn>
                  <a:cxn ang="0">
                    <a:pos x="212" y="213"/>
                  </a:cxn>
                  <a:cxn ang="0">
                    <a:pos x="213" y="203"/>
                  </a:cxn>
                  <a:cxn ang="0">
                    <a:pos x="232" y="20"/>
                  </a:cxn>
                  <a:cxn ang="0">
                    <a:pos x="232" y="20"/>
                  </a:cxn>
                  <a:cxn ang="0">
                    <a:pos x="230" y="13"/>
                  </a:cxn>
                  <a:cxn ang="0">
                    <a:pos x="226" y="6"/>
                  </a:cxn>
                  <a:cxn ang="0">
                    <a:pos x="221" y="2"/>
                  </a:cxn>
                  <a:cxn ang="0">
                    <a:pos x="212" y="0"/>
                  </a:cxn>
                  <a:cxn ang="0">
                    <a:pos x="212" y="0"/>
                  </a:cxn>
                </a:cxnLst>
                <a:rect l="0" t="0" r="r" b="b"/>
                <a:pathLst>
                  <a:path w="232" h="225">
                    <a:moveTo>
                      <a:pt x="212" y="0"/>
                    </a:moveTo>
                    <a:lnTo>
                      <a:pt x="18" y="0"/>
                    </a:lnTo>
                    <a:lnTo>
                      <a:pt x="18" y="0"/>
                    </a:lnTo>
                    <a:lnTo>
                      <a:pt x="10" y="2"/>
                    </a:lnTo>
                    <a:lnTo>
                      <a:pt x="5" y="6"/>
                    </a:lnTo>
                    <a:lnTo>
                      <a:pt x="1" y="13"/>
                    </a:lnTo>
                    <a:lnTo>
                      <a:pt x="0" y="20"/>
                    </a:lnTo>
                    <a:lnTo>
                      <a:pt x="16" y="203"/>
                    </a:lnTo>
                    <a:lnTo>
                      <a:pt x="16" y="203"/>
                    </a:lnTo>
                    <a:lnTo>
                      <a:pt x="20" y="213"/>
                    </a:lnTo>
                    <a:lnTo>
                      <a:pt x="23" y="218"/>
                    </a:lnTo>
                    <a:lnTo>
                      <a:pt x="30" y="223"/>
                    </a:lnTo>
                    <a:lnTo>
                      <a:pt x="39" y="225"/>
                    </a:lnTo>
                    <a:lnTo>
                      <a:pt x="192" y="225"/>
                    </a:lnTo>
                    <a:lnTo>
                      <a:pt x="192" y="225"/>
                    </a:lnTo>
                    <a:lnTo>
                      <a:pt x="201" y="223"/>
                    </a:lnTo>
                    <a:lnTo>
                      <a:pt x="206" y="218"/>
                    </a:lnTo>
                    <a:lnTo>
                      <a:pt x="212" y="213"/>
                    </a:lnTo>
                    <a:lnTo>
                      <a:pt x="213" y="203"/>
                    </a:lnTo>
                    <a:lnTo>
                      <a:pt x="232" y="20"/>
                    </a:lnTo>
                    <a:lnTo>
                      <a:pt x="232" y="20"/>
                    </a:lnTo>
                    <a:lnTo>
                      <a:pt x="230" y="13"/>
                    </a:lnTo>
                    <a:lnTo>
                      <a:pt x="226" y="6"/>
                    </a:lnTo>
                    <a:lnTo>
                      <a:pt x="221" y="2"/>
                    </a:lnTo>
                    <a:lnTo>
                      <a:pt x="212" y="0"/>
                    </a:lnTo>
                    <a:lnTo>
                      <a:pt x="212" y="0"/>
                    </a:lnTo>
                  </a:path>
                </a:pathLst>
              </a:custGeom>
              <a:grpFill/>
              <a:ln w="9525">
                <a:noFill/>
                <a:round/>
              </a:ln>
            </p:spPr>
            <p:txBody>
              <a:bodyPr vert="horz" wrap="square" lIns="91440" tIns="45720" rIns="91440" bIns="45720" numCol="1" anchor="t" anchorCtr="0" compatLnSpc="1"/>
              <a:lstStyle/>
              <a:p>
                <a:endParaRPr lang="en-US"/>
              </a:p>
            </p:txBody>
          </p:sp>
          <p:sp>
            <p:nvSpPr>
              <p:cNvPr id="22" name="Freeform 46"/>
              <p:cNvSpPr/>
              <p:nvPr/>
            </p:nvSpPr>
            <p:spPr bwMode="auto">
              <a:xfrm>
                <a:off x="5114925" y="3478213"/>
                <a:ext cx="30163" cy="114300"/>
              </a:xfrm>
              <a:custGeom>
                <a:avLst/>
                <a:gdLst/>
                <a:ahLst/>
                <a:cxnLst>
                  <a:cxn ang="0">
                    <a:pos x="40" y="144"/>
                  </a:cxn>
                  <a:cxn ang="0">
                    <a:pos x="9" y="144"/>
                  </a:cxn>
                  <a:cxn ang="0">
                    <a:pos x="0" y="0"/>
                  </a:cxn>
                  <a:cxn ang="0">
                    <a:pos x="40" y="0"/>
                  </a:cxn>
                  <a:cxn ang="0">
                    <a:pos x="40" y="144"/>
                  </a:cxn>
                </a:cxnLst>
                <a:rect l="0" t="0" r="r" b="b"/>
                <a:pathLst>
                  <a:path w="40" h="144">
                    <a:moveTo>
                      <a:pt x="40" y="144"/>
                    </a:moveTo>
                    <a:lnTo>
                      <a:pt x="9" y="144"/>
                    </a:lnTo>
                    <a:lnTo>
                      <a:pt x="0" y="0"/>
                    </a:lnTo>
                    <a:lnTo>
                      <a:pt x="40" y="0"/>
                    </a:lnTo>
                    <a:lnTo>
                      <a:pt x="40" y="144"/>
                    </a:lnTo>
                  </a:path>
                </a:pathLst>
              </a:custGeom>
              <a:grpFill/>
              <a:ln w="9525">
                <a:noFill/>
                <a:round/>
              </a:ln>
            </p:spPr>
            <p:txBody>
              <a:bodyPr vert="horz" wrap="square" lIns="91440" tIns="45720" rIns="91440" bIns="45720" numCol="1" anchor="t" anchorCtr="0" compatLnSpc="1"/>
              <a:lstStyle/>
              <a:p>
                <a:endParaRPr lang="en-US"/>
              </a:p>
            </p:txBody>
          </p:sp>
          <p:sp>
            <p:nvSpPr>
              <p:cNvPr id="23" name="Rectangle 47"/>
              <p:cNvSpPr>
                <a:spLocks noChangeArrowheads="1"/>
              </p:cNvSpPr>
              <p:nvPr/>
            </p:nvSpPr>
            <p:spPr bwMode="auto">
              <a:xfrm>
                <a:off x="5162550" y="3478213"/>
                <a:ext cx="31750" cy="114300"/>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24" name="Freeform 48"/>
              <p:cNvSpPr/>
              <p:nvPr/>
            </p:nvSpPr>
            <p:spPr bwMode="auto">
              <a:xfrm>
                <a:off x="5210175" y="3478213"/>
                <a:ext cx="33338" cy="114300"/>
              </a:xfrm>
              <a:custGeom>
                <a:avLst/>
                <a:gdLst/>
                <a:ahLst/>
                <a:cxnLst>
                  <a:cxn ang="0">
                    <a:pos x="31" y="144"/>
                  </a:cxn>
                  <a:cxn ang="0">
                    <a:pos x="0" y="144"/>
                  </a:cxn>
                  <a:cxn ang="0">
                    <a:pos x="0" y="0"/>
                  </a:cxn>
                  <a:cxn ang="0">
                    <a:pos x="42" y="0"/>
                  </a:cxn>
                  <a:cxn ang="0">
                    <a:pos x="31" y="144"/>
                  </a:cxn>
                </a:cxnLst>
                <a:rect l="0" t="0" r="r" b="b"/>
                <a:pathLst>
                  <a:path w="42" h="144">
                    <a:moveTo>
                      <a:pt x="31" y="144"/>
                    </a:moveTo>
                    <a:lnTo>
                      <a:pt x="0" y="144"/>
                    </a:lnTo>
                    <a:lnTo>
                      <a:pt x="0" y="0"/>
                    </a:lnTo>
                    <a:lnTo>
                      <a:pt x="42" y="0"/>
                    </a:lnTo>
                    <a:lnTo>
                      <a:pt x="31" y="144"/>
                    </a:lnTo>
                  </a:path>
                </a:pathLst>
              </a:custGeom>
              <a:grpFill/>
              <a:ln w="9525">
                <a:noFill/>
                <a:round/>
              </a:ln>
            </p:spPr>
            <p:txBody>
              <a:bodyPr vert="horz" wrap="square" lIns="91440" tIns="45720" rIns="91440" bIns="45720" numCol="1" anchor="t" anchorCtr="0" compatLnSpc="1"/>
              <a:lstStyle/>
              <a:p>
                <a:endParaRPr lang="en-US"/>
              </a:p>
            </p:txBody>
          </p:sp>
        </p:grpSp>
        <p:sp>
          <p:nvSpPr>
            <p:cNvPr id="35" name="Rectangle 34"/>
            <p:cNvSpPr/>
            <p:nvPr/>
          </p:nvSpPr>
          <p:spPr>
            <a:xfrm>
              <a:off x="3500398" y="3000378"/>
              <a:ext cx="2296206" cy="276999"/>
            </a:xfrm>
            <a:prstGeom prst="rect">
              <a:avLst/>
            </a:prstGeom>
          </p:spPr>
          <p:txBody>
            <a:bodyPr wrap="none">
              <a:spAutoFit/>
            </a:bodyPr>
            <a:lstStyle/>
            <a:p>
              <a:r>
                <a:rPr lang="en-US" sz="1200" dirty="0">
                  <a:solidFill>
                    <a:schemeClr val="bg1">
                      <a:lumMod val="65000"/>
                    </a:schemeClr>
                  </a:solidFill>
                  <a:latin typeface="Open Sans" pitchFamily="34" charset="0"/>
                  <a:ea typeface="Open Sans" pitchFamily="34" charset="0"/>
                  <a:cs typeface="Open Sans" pitchFamily="34" charset="0"/>
                </a:rPr>
                <a:t>How This Work ? Let Us Now !</a:t>
              </a:r>
            </a:p>
          </p:txBody>
        </p:sp>
        <p:sp>
          <p:nvSpPr>
            <p:cNvPr id="36" name="Rectangle 35"/>
            <p:cNvSpPr/>
            <p:nvPr/>
          </p:nvSpPr>
          <p:spPr>
            <a:xfrm>
              <a:off x="3500398" y="3357568"/>
              <a:ext cx="2428892" cy="584775"/>
            </a:xfrm>
            <a:prstGeom prst="rect">
              <a:avLst/>
            </a:prstGeom>
          </p:spPr>
          <p:txBody>
            <a:bodyPr wrap="square">
              <a:spAutoFit/>
            </a:bodyPr>
            <a:lstStyle/>
            <a:p>
              <a:r>
                <a:rPr lang="ms-MY" sz="800" dirty="0">
                  <a:solidFill>
                    <a:schemeClr val="bg1">
                      <a:lumMod val="65000"/>
                    </a:schemeClr>
                  </a:solidFill>
                  <a:latin typeface="Open Sans Light" pitchFamily="34" charset="0"/>
                  <a:ea typeface="Open Sans Light" pitchFamily="34" charset="0"/>
                  <a:cs typeface="Open Sans Light" pitchFamily="34" charset="0"/>
                </a:rPr>
                <a:t>Lorem ipsum dolor sit amet, consectetur adipiscing elit. Praesent sodales odio sit amet odio tristique quis tempus odio Lorem ipsum dolor sit amet</a:t>
              </a:r>
            </a:p>
          </p:txBody>
        </p:sp>
      </p:grpSp>
      <p:grpSp>
        <p:nvGrpSpPr>
          <p:cNvPr id="41" name="Group 40"/>
          <p:cNvGrpSpPr/>
          <p:nvPr/>
        </p:nvGrpSpPr>
        <p:grpSpPr>
          <a:xfrm>
            <a:off x="6143636" y="3000378"/>
            <a:ext cx="2714644" cy="941965"/>
            <a:chOff x="6143636" y="3000378"/>
            <a:chExt cx="2714644" cy="941965"/>
          </a:xfrm>
        </p:grpSpPr>
        <p:sp>
          <p:nvSpPr>
            <p:cNvPr id="16" name="Freeform 32"/>
            <p:cNvSpPr>
              <a:spLocks noEditPoints="1"/>
            </p:cNvSpPr>
            <p:nvPr/>
          </p:nvSpPr>
          <p:spPr bwMode="auto">
            <a:xfrm>
              <a:off x="6143636" y="3000378"/>
              <a:ext cx="287338" cy="234950"/>
            </a:xfrm>
            <a:custGeom>
              <a:avLst/>
              <a:gdLst/>
              <a:ahLst/>
              <a:cxnLst>
                <a:cxn ang="0">
                  <a:pos x="254" y="0"/>
                </a:cxn>
                <a:cxn ang="0">
                  <a:pos x="239" y="2"/>
                </a:cxn>
                <a:cxn ang="0">
                  <a:pos x="210" y="15"/>
                </a:cxn>
                <a:cxn ang="0">
                  <a:pos x="74" y="149"/>
                </a:cxn>
                <a:cxn ang="0">
                  <a:pos x="69" y="154"/>
                </a:cxn>
                <a:cxn ang="0">
                  <a:pos x="65" y="165"/>
                </a:cxn>
                <a:cxn ang="0">
                  <a:pos x="65" y="178"/>
                </a:cxn>
                <a:cxn ang="0">
                  <a:pos x="69" y="189"/>
                </a:cxn>
                <a:cxn ang="0">
                  <a:pos x="167" y="288"/>
                </a:cxn>
                <a:cxn ang="0">
                  <a:pos x="172" y="292"/>
                </a:cxn>
                <a:cxn ang="0">
                  <a:pos x="183" y="297"/>
                </a:cxn>
                <a:cxn ang="0">
                  <a:pos x="196" y="297"/>
                </a:cxn>
                <a:cxn ang="0">
                  <a:pos x="208" y="292"/>
                </a:cxn>
                <a:cxn ang="0">
                  <a:pos x="339" y="162"/>
                </a:cxn>
                <a:cxn ang="0">
                  <a:pos x="348" y="151"/>
                </a:cxn>
                <a:cxn ang="0">
                  <a:pos x="359" y="122"/>
                </a:cxn>
                <a:cxn ang="0">
                  <a:pos x="361" y="33"/>
                </a:cxn>
                <a:cxn ang="0">
                  <a:pos x="361" y="26"/>
                </a:cxn>
                <a:cxn ang="0">
                  <a:pos x="355" y="15"/>
                </a:cxn>
                <a:cxn ang="0">
                  <a:pos x="346" y="6"/>
                </a:cxn>
                <a:cxn ang="0">
                  <a:pos x="335" y="2"/>
                </a:cxn>
                <a:cxn ang="0">
                  <a:pos x="330" y="0"/>
                </a:cxn>
                <a:cxn ang="0">
                  <a:pos x="286" y="107"/>
                </a:cxn>
                <a:cxn ang="0">
                  <a:pos x="274" y="105"/>
                </a:cxn>
                <a:cxn ang="0">
                  <a:pos x="263" y="98"/>
                </a:cxn>
                <a:cxn ang="0">
                  <a:pos x="257" y="87"/>
                </a:cxn>
                <a:cxn ang="0">
                  <a:pos x="254" y="74"/>
                </a:cxn>
                <a:cxn ang="0">
                  <a:pos x="256" y="69"/>
                </a:cxn>
                <a:cxn ang="0">
                  <a:pos x="259" y="58"/>
                </a:cxn>
                <a:cxn ang="0">
                  <a:pos x="268" y="49"/>
                </a:cxn>
                <a:cxn ang="0">
                  <a:pos x="279" y="44"/>
                </a:cxn>
                <a:cxn ang="0">
                  <a:pos x="286" y="44"/>
                </a:cxn>
                <a:cxn ang="0">
                  <a:pos x="299" y="45"/>
                </a:cxn>
                <a:cxn ang="0">
                  <a:pos x="308" y="53"/>
                </a:cxn>
                <a:cxn ang="0">
                  <a:pos x="315" y="64"/>
                </a:cxn>
                <a:cxn ang="0">
                  <a:pos x="319" y="74"/>
                </a:cxn>
                <a:cxn ang="0">
                  <a:pos x="317" y="82"/>
                </a:cxn>
                <a:cxn ang="0">
                  <a:pos x="314" y="93"/>
                </a:cxn>
                <a:cxn ang="0">
                  <a:pos x="304" y="102"/>
                </a:cxn>
                <a:cxn ang="0">
                  <a:pos x="292" y="107"/>
                </a:cxn>
                <a:cxn ang="0">
                  <a:pos x="286" y="107"/>
                </a:cxn>
                <a:cxn ang="0">
                  <a:pos x="141" y="294"/>
                </a:cxn>
                <a:cxn ang="0">
                  <a:pos x="130" y="297"/>
                </a:cxn>
                <a:cxn ang="0">
                  <a:pos x="112" y="294"/>
                </a:cxn>
                <a:cxn ang="0">
                  <a:pos x="9" y="194"/>
                </a:cxn>
                <a:cxn ang="0">
                  <a:pos x="5" y="189"/>
                </a:cxn>
                <a:cxn ang="0">
                  <a:pos x="0" y="178"/>
                </a:cxn>
                <a:cxn ang="0">
                  <a:pos x="0" y="165"/>
                </a:cxn>
                <a:cxn ang="0">
                  <a:pos x="5" y="154"/>
                </a:cxn>
                <a:cxn ang="0">
                  <a:pos x="136" y="24"/>
                </a:cxn>
                <a:cxn ang="0">
                  <a:pos x="147" y="15"/>
                </a:cxn>
                <a:cxn ang="0">
                  <a:pos x="176" y="2"/>
                </a:cxn>
                <a:cxn ang="0">
                  <a:pos x="27" y="163"/>
                </a:cxn>
                <a:cxn ang="0">
                  <a:pos x="23" y="167"/>
                </a:cxn>
                <a:cxn ang="0">
                  <a:pos x="23" y="176"/>
                </a:cxn>
                <a:cxn ang="0">
                  <a:pos x="27" y="180"/>
                </a:cxn>
              </a:cxnLst>
              <a:rect l="0" t="0" r="r" b="b"/>
              <a:pathLst>
                <a:path w="361" h="297">
                  <a:moveTo>
                    <a:pt x="330" y="0"/>
                  </a:moveTo>
                  <a:lnTo>
                    <a:pt x="254" y="0"/>
                  </a:lnTo>
                  <a:lnTo>
                    <a:pt x="254" y="0"/>
                  </a:lnTo>
                  <a:lnTo>
                    <a:pt x="239" y="2"/>
                  </a:lnTo>
                  <a:lnTo>
                    <a:pt x="225" y="7"/>
                  </a:lnTo>
                  <a:lnTo>
                    <a:pt x="210" y="15"/>
                  </a:lnTo>
                  <a:lnTo>
                    <a:pt x="199" y="24"/>
                  </a:lnTo>
                  <a:lnTo>
                    <a:pt x="74" y="149"/>
                  </a:lnTo>
                  <a:lnTo>
                    <a:pt x="74" y="149"/>
                  </a:lnTo>
                  <a:lnTo>
                    <a:pt x="69" y="154"/>
                  </a:lnTo>
                  <a:lnTo>
                    <a:pt x="67" y="160"/>
                  </a:lnTo>
                  <a:lnTo>
                    <a:pt x="65" y="165"/>
                  </a:lnTo>
                  <a:lnTo>
                    <a:pt x="63" y="172"/>
                  </a:lnTo>
                  <a:lnTo>
                    <a:pt x="65" y="178"/>
                  </a:lnTo>
                  <a:lnTo>
                    <a:pt x="67" y="183"/>
                  </a:lnTo>
                  <a:lnTo>
                    <a:pt x="69" y="189"/>
                  </a:lnTo>
                  <a:lnTo>
                    <a:pt x="74" y="194"/>
                  </a:lnTo>
                  <a:lnTo>
                    <a:pt x="167" y="288"/>
                  </a:lnTo>
                  <a:lnTo>
                    <a:pt x="167" y="288"/>
                  </a:lnTo>
                  <a:lnTo>
                    <a:pt x="172" y="292"/>
                  </a:lnTo>
                  <a:lnTo>
                    <a:pt x="178" y="296"/>
                  </a:lnTo>
                  <a:lnTo>
                    <a:pt x="183" y="297"/>
                  </a:lnTo>
                  <a:lnTo>
                    <a:pt x="190" y="297"/>
                  </a:lnTo>
                  <a:lnTo>
                    <a:pt x="196" y="297"/>
                  </a:lnTo>
                  <a:lnTo>
                    <a:pt x="201" y="296"/>
                  </a:lnTo>
                  <a:lnTo>
                    <a:pt x="208" y="292"/>
                  </a:lnTo>
                  <a:lnTo>
                    <a:pt x="212" y="288"/>
                  </a:lnTo>
                  <a:lnTo>
                    <a:pt x="339" y="162"/>
                  </a:lnTo>
                  <a:lnTo>
                    <a:pt x="339" y="162"/>
                  </a:lnTo>
                  <a:lnTo>
                    <a:pt x="348" y="151"/>
                  </a:lnTo>
                  <a:lnTo>
                    <a:pt x="355" y="136"/>
                  </a:lnTo>
                  <a:lnTo>
                    <a:pt x="359" y="122"/>
                  </a:lnTo>
                  <a:lnTo>
                    <a:pt x="361" y="107"/>
                  </a:lnTo>
                  <a:lnTo>
                    <a:pt x="361" y="33"/>
                  </a:lnTo>
                  <a:lnTo>
                    <a:pt x="361" y="33"/>
                  </a:lnTo>
                  <a:lnTo>
                    <a:pt x="361" y="26"/>
                  </a:lnTo>
                  <a:lnTo>
                    <a:pt x="359" y="20"/>
                  </a:lnTo>
                  <a:lnTo>
                    <a:pt x="355" y="15"/>
                  </a:lnTo>
                  <a:lnTo>
                    <a:pt x="352" y="9"/>
                  </a:lnTo>
                  <a:lnTo>
                    <a:pt x="346" y="6"/>
                  </a:lnTo>
                  <a:lnTo>
                    <a:pt x="341" y="4"/>
                  </a:lnTo>
                  <a:lnTo>
                    <a:pt x="335" y="2"/>
                  </a:lnTo>
                  <a:lnTo>
                    <a:pt x="330" y="0"/>
                  </a:lnTo>
                  <a:lnTo>
                    <a:pt x="330" y="0"/>
                  </a:lnTo>
                  <a:close/>
                  <a:moveTo>
                    <a:pt x="286" y="107"/>
                  </a:moveTo>
                  <a:lnTo>
                    <a:pt x="286" y="107"/>
                  </a:lnTo>
                  <a:lnTo>
                    <a:pt x="279" y="107"/>
                  </a:lnTo>
                  <a:lnTo>
                    <a:pt x="274" y="105"/>
                  </a:lnTo>
                  <a:lnTo>
                    <a:pt x="268" y="102"/>
                  </a:lnTo>
                  <a:lnTo>
                    <a:pt x="263" y="98"/>
                  </a:lnTo>
                  <a:lnTo>
                    <a:pt x="259" y="93"/>
                  </a:lnTo>
                  <a:lnTo>
                    <a:pt x="257" y="87"/>
                  </a:lnTo>
                  <a:lnTo>
                    <a:pt x="256" y="82"/>
                  </a:lnTo>
                  <a:lnTo>
                    <a:pt x="254" y="74"/>
                  </a:lnTo>
                  <a:lnTo>
                    <a:pt x="254" y="74"/>
                  </a:lnTo>
                  <a:lnTo>
                    <a:pt x="256" y="69"/>
                  </a:lnTo>
                  <a:lnTo>
                    <a:pt x="257" y="64"/>
                  </a:lnTo>
                  <a:lnTo>
                    <a:pt x="259" y="58"/>
                  </a:lnTo>
                  <a:lnTo>
                    <a:pt x="263" y="53"/>
                  </a:lnTo>
                  <a:lnTo>
                    <a:pt x="268" y="49"/>
                  </a:lnTo>
                  <a:lnTo>
                    <a:pt x="274" y="45"/>
                  </a:lnTo>
                  <a:lnTo>
                    <a:pt x="279" y="44"/>
                  </a:lnTo>
                  <a:lnTo>
                    <a:pt x="286" y="44"/>
                  </a:lnTo>
                  <a:lnTo>
                    <a:pt x="286" y="44"/>
                  </a:lnTo>
                  <a:lnTo>
                    <a:pt x="292" y="44"/>
                  </a:lnTo>
                  <a:lnTo>
                    <a:pt x="299" y="45"/>
                  </a:lnTo>
                  <a:lnTo>
                    <a:pt x="304" y="49"/>
                  </a:lnTo>
                  <a:lnTo>
                    <a:pt x="308" y="53"/>
                  </a:lnTo>
                  <a:lnTo>
                    <a:pt x="314" y="58"/>
                  </a:lnTo>
                  <a:lnTo>
                    <a:pt x="315" y="64"/>
                  </a:lnTo>
                  <a:lnTo>
                    <a:pt x="317" y="69"/>
                  </a:lnTo>
                  <a:lnTo>
                    <a:pt x="319" y="74"/>
                  </a:lnTo>
                  <a:lnTo>
                    <a:pt x="319" y="74"/>
                  </a:lnTo>
                  <a:lnTo>
                    <a:pt x="317" y="82"/>
                  </a:lnTo>
                  <a:lnTo>
                    <a:pt x="315" y="87"/>
                  </a:lnTo>
                  <a:lnTo>
                    <a:pt x="314" y="93"/>
                  </a:lnTo>
                  <a:lnTo>
                    <a:pt x="308" y="98"/>
                  </a:lnTo>
                  <a:lnTo>
                    <a:pt x="304" y="102"/>
                  </a:lnTo>
                  <a:lnTo>
                    <a:pt x="299" y="105"/>
                  </a:lnTo>
                  <a:lnTo>
                    <a:pt x="292" y="107"/>
                  </a:lnTo>
                  <a:lnTo>
                    <a:pt x="286" y="107"/>
                  </a:lnTo>
                  <a:lnTo>
                    <a:pt x="286" y="107"/>
                  </a:lnTo>
                  <a:close/>
                  <a:moveTo>
                    <a:pt x="27" y="180"/>
                  </a:moveTo>
                  <a:lnTo>
                    <a:pt x="141" y="294"/>
                  </a:lnTo>
                  <a:lnTo>
                    <a:pt x="141" y="294"/>
                  </a:lnTo>
                  <a:lnTo>
                    <a:pt x="130" y="297"/>
                  </a:lnTo>
                  <a:lnTo>
                    <a:pt x="121" y="297"/>
                  </a:lnTo>
                  <a:lnTo>
                    <a:pt x="112" y="294"/>
                  </a:lnTo>
                  <a:lnTo>
                    <a:pt x="103" y="288"/>
                  </a:lnTo>
                  <a:lnTo>
                    <a:pt x="9" y="194"/>
                  </a:lnTo>
                  <a:lnTo>
                    <a:pt x="9" y="194"/>
                  </a:lnTo>
                  <a:lnTo>
                    <a:pt x="5" y="189"/>
                  </a:lnTo>
                  <a:lnTo>
                    <a:pt x="2" y="183"/>
                  </a:lnTo>
                  <a:lnTo>
                    <a:pt x="0" y="178"/>
                  </a:lnTo>
                  <a:lnTo>
                    <a:pt x="0" y="172"/>
                  </a:lnTo>
                  <a:lnTo>
                    <a:pt x="0" y="165"/>
                  </a:lnTo>
                  <a:lnTo>
                    <a:pt x="2" y="160"/>
                  </a:lnTo>
                  <a:lnTo>
                    <a:pt x="5" y="154"/>
                  </a:lnTo>
                  <a:lnTo>
                    <a:pt x="9" y="149"/>
                  </a:lnTo>
                  <a:lnTo>
                    <a:pt x="136" y="24"/>
                  </a:lnTo>
                  <a:lnTo>
                    <a:pt x="136" y="24"/>
                  </a:lnTo>
                  <a:lnTo>
                    <a:pt x="147" y="15"/>
                  </a:lnTo>
                  <a:lnTo>
                    <a:pt x="161" y="7"/>
                  </a:lnTo>
                  <a:lnTo>
                    <a:pt x="176" y="2"/>
                  </a:lnTo>
                  <a:lnTo>
                    <a:pt x="190" y="0"/>
                  </a:lnTo>
                  <a:lnTo>
                    <a:pt x="27" y="163"/>
                  </a:lnTo>
                  <a:lnTo>
                    <a:pt x="27" y="163"/>
                  </a:lnTo>
                  <a:lnTo>
                    <a:pt x="23" y="167"/>
                  </a:lnTo>
                  <a:lnTo>
                    <a:pt x="23" y="172"/>
                  </a:lnTo>
                  <a:lnTo>
                    <a:pt x="23" y="176"/>
                  </a:lnTo>
                  <a:lnTo>
                    <a:pt x="27" y="180"/>
                  </a:lnTo>
                  <a:lnTo>
                    <a:pt x="27" y="180"/>
                  </a:lnTo>
                  <a:close/>
                </a:path>
              </a:pathLst>
            </a:custGeom>
            <a:solidFill>
              <a:schemeClr val="bg1">
                <a:lumMod val="65000"/>
              </a:schemeClr>
            </a:solidFill>
            <a:ln w="9525">
              <a:noFill/>
              <a:round/>
            </a:ln>
          </p:spPr>
          <p:txBody>
            <a:bodyPr vert="horz" wrap="square" lIns="91440" tIns="45720" rIns="91440" bIns="45720" numCol="1" anchor="t" anchorCtr="0" compatLnSpc="1"/>
            <a:lstStyle/>
            <a:p>
              <a:endParaRPr lang="en-US"/>
            </a:p>
          </p:txBody>
        </p:sp>
        <p:sp>
          <p:nvSpPr>
            <p:cNvPr id="37" name="Rectangle 36"/>
            <p:cNvSpPr/>
            <p:nvPr/>
          </p:nvSpPr>
          <p:spPr>
            <a:xfrm>
              <a:off x="6429388" y="3000378"/>
              <a:ext cx="2296206" cy="276999"/>
            </a:xfrm>
            <a:prstGeom prst="rect">
              <a:avLst/>
            </a:prstGeom>
          </p:spPr>
          <p:txBody>
            <a:bodyPr wrap="none">
              <a:spAutoFit/>
            </a:bodyPr>
            <a:lstStyle/>
            <a:p>
              <a:r>
                <a:rPr lang="en-US" sz="1200" dirty="0">
                  <a:solidFill>
                    <a:schemeClr val="bg1">
                      <a:lumMod val="65000"/>
                    </a:schemeClr>
                  </a:solidFill>
                  <a:latin typeface="Open Sans" pitchFamily="34" charset="0"/>
                  <a:ea typeface="Open Sans" pitchFamily="34" charset="0"/>
                  <a:cs typeface="Open Sans" pitchFamily="34" charset="0"/>
                </a:rPr>
                <a:t>How This Work ? Let Us Now !</a:t>
              </a:r>
            </a:p>
          </p:txBody>
        </p:sp>
        <p:sp>
          <p:nvSpPr>
            <p:cNvPr id="38" name="Rectangle 37"/>
            <p:cNvSpPr/>
            <p:nvPr/>
          </p:nvSpPr>
          <p:spPr>
            <a:xfrm>
              <a:off x="6429388" y="3357568"/>
              <a:ext cx="2428892" cy="584775"/>
            </a:xfrm>
            <a:prstGeom prst="rect">
              <a:avLst/>
            </a:prstGeom>
          </p:spPr>
          <p:txBody>
            <a:bodyPr wrap="square">
              <a:spAutoFit/>
            </a:bodyPr>
            <a:lstStyle/>
            <a:p>
              <a:r>
                <a:rPr lang="ms-MY" sz="800" dirty="0">
                  <a:solidFill>
                    <a:schemeClr val="bg1">
                      <a:lumMod val="65000"/>
                    </a:schemeClr>
                  </a:solidFill>
                  <a:latin typeface="Open Sans Light" pitchFamily="34" charset="0"/>
                  <a:ea typeface="Open Sans Light" pitchFamily="34" charset="0"/>
                  <a:cs typeface="Open Sans Light" pitchFamily="34" charset="0"/>
                </a:rPr>
                <a:t>Lorem ipsum dolor sit amet, consectetur adipiscing elit. Praesent sodales odio sit amet odio tristique quis tempus odio Lorem ipsum dolor sit amet</a:t>
              </a:r>
            </a:p>
          </p:txBody>
        </p:sp>
      </p:grpSp>
      <p:sp>
        <p:nvSpPr>
          <p:cNvPr id="45" name="Rectangle 44"/>
          <p:cNvSpPr/>
          <p:nvPr/>
        </p:nvSpPr>
        <p:spPr>
          <a:xfrm>
            <a:off x="8501090" y="214296"/>
            <a:ext cx="357190" cy="357172"/>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100" dirty="0">
                <a:latin typeface="Open Sans" pitchFamily="34" charset="0"/>
                <a:ea typeface="Open Sans" pitchFamily="34" charset="0"/>
                <a:cs typeface="Open Sans" pitchFamily="34" charset="0"/>
              </a:rPr>
              <a:t>16</a:t>
            </a:r>
          </a:p>
        </p:txBody>
      </p:sp>
      <p:grpSp>
        <p:nvGrpSpPr>
          <p:cNvPr id="43" name="组合 42"/>
          <p:cNvGrpSpPr/>
          <p:nvPr/>
        </p:nvGrpSpPr>
        <p:grpSpPr>
          <a:xfrm>
            <a:off x="2113124" y="181979"/>
            <a:ext cx="4917752" cy="789571"/>
            <a:chOff x="2113124" y="181979"/>
            <a:chExt cx="4917752" cy="789571"/>
          </a:xfrm>
        </p:grpSpPr>
        <p:sp>
          <p:nvSpPr>
            <p:cNvPr id="44" name="Rectangle 31"/>
            <p:cNvSpPr/>
            <p:nvPr/>
          </p:nvSpPr>
          <p:spPr>
            <a:xfrm>
              <a:off x="2904733" y="663773"/>
              <a:ext cx="3334534" cy="307777"/>
            </a:xfrm>
            <a:prstGeom prst="rect">
              <a:avLst/>
            </a:prstGeom>
          </p:spPr>
          <p:txBody>
            <a:bodyPr wrap="square">
              <a:spAutoFit/>
            </a:bodyPr>
            <a:lstStyle/>
            <a:p>
              <a:pPr algn="ctr"/>
              <a:r>
                <a:rPr lang="en-US" altLang="zh-CN" sz="1400" dirty="0">
                  <a:solidFill>
                    <a:schemeClr val="bg1">
                      <a:lumMod val="65000"/>
                    </a:schemeClr>
                  </a:solidFill>
                  <a:latin typeface="华文细黑" panose="02010600040101010101" pitchFamily="2" charset="-122"/>
                  <a:ea typeface="华文细黑" panose="02010600040101010101" pitchFamily="2" charset="-122"/>
                </a:rPr>
                <a:t>Add the subtitle of this title here</a:t>
              </a:r>
              <a:endParaRPr lang="id-ID" sz="1400" dirty="0">
                <a:solidFill>
                  <a:schemeClr val="bg1">
                    <a:lumMod val="65000"/>
                  </a:schemeClr>
                </a:solidFill>
                <a:latin typeface="华文细黑" panose="02010600040101010101" pitchFamily="2" charset="-122"/>
                <a:ea typeface="华文细黑" panose="02010600040101010101" pitchFamily="2" charset="-122"/>
                <a:cs typeface="Open Sans" pitchFamily="34" charset="0"/>
              </a:endParaRPr>
            </a:p>
          </p:txBody>
        </p:sp>
        <p:sp>
          <p:nvSpPr>
            <p:cNvPr id="46" name="Rectangle 33"/>
            <p:cNvSpPr/>
            <p:nvPr/>
          </p:nvSpPr>
          <p:spPr>
            <a:xfrm>
              <a:off x="2113124" y="181979"/>
              <a:ext cx="4917752" cy="584775"/>
            </a:xfrm>
            <a:prstGeom prst="rect">
              <a:avLst/>
            </a:prstGeom>
          </p:spPr>
          <p:txBody>
            <a:bodyPr wrap="square">
              <a:spAutoFit/>
            </a:bodyPr>
            <a:lstStyle/>
            <a:p>
              <a:pPr algn="ctr"/>
              <a:r>
                <a:rPr lang="en-US" sz="3200" dirty="0">
                  <a:solidFill>
                    <a:schemeClr val="bg1">
                      <a:lumMod val="65000"/>
                    </a:schemeClr>
                  </a:solidFill>
                  <a:latin typeface="Impact" panose="020B0806030902050204" pitchFamily="34" charset="0"/>
                  <a:ea typeface="Open Sans" pitchFamily="34" charset="0"/>
                  <a:cs typeface="Open Sans" pitchFamily="34" charset="0"/>
                </a:rPr>
                <a:t>ADD YOUR TITLE HERE</a:t>
              </a:r>
              <a:endParaRPr lang="id-ID" sz="3200" dirty="0">
                <a:solidFill>
                  <a:schemeClr val="bg1">
                    <a:lumMod val="65000"/>
                  </a:schemeClr>
                </a:solidFill>
                <a:latin typeface="Impact" panose="020B0806030902050204" pitchFamily="34" charset="0"/>
                <a:ea typeface="Open Sans" pitchFamily="34" charset="0"/>
                <a:cs typeface="Open Sans" pitchFamily="34" charset="0"/>
              </a:endParaRPr>
            </a:p>
          </p:txBody>
        </p:sp>
        <p:cxnSp>
          <p:nvCxnSpPr>
            <p:cNvPr id="47" name="Straight Connector 34"/>
            <p:cNvCxnSpPr/>
            <p:nvPr/>
          </p:nvCxnSpPr>
          <p:spPr>
            <a:xfrm rot="5400000">
              <a:off x="2448058" y="467595"/>
              <a:ext cx="286546" cy="1062"/>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48" name="Straight Connector 35"/>
            <p:cNvCxnSpPr/>
            <p:nvPr/>
          </p:nvCxnSpPr>
          <p:spPr>
            <a:xfrm rot="5400000">
              <a:off x="6409396" y="467595"/>
              <a:ext cx="286546" cy="1062"/>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spTree>
  </p:cSld>
  <p:clrMapOvr>
    <a:masterClrMapping/>
  </p:clrMapOvr>
  <p:transition spd="slow" advTm="3000">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8" fill="hold"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slide(fromLeft)">
                                      <p:cBhvr>
                                        <p:cTn id="7" dur="500"/>
                                        <p:tgtEl>
                                          <p:spTgt spid="10"/>
                                        </p:tgtEl>
                                      </p:cBhvr>
                                    </p:animEffect>
                                  </p:childTnLst>
                                </p:cTn>
                              </p:par>
                            </p:childTnLst>
                          </p:cTn>
                        </p:par>
                        <p:par>
                          <p:cTn id="8" fill="hold">
                            <p:stCondLst>
                              <p:cond delay="500"/>
                            </p:stCondLst>
                            <p:childTnLst>
                              <p:par>
                                <p:cTn id="9" presetID="12" presetClass="entr" presetSubtype="8" fill="hold" nodeType="afterEffect">
                                  <p:stCondLst>
                                    <p:cond delay="0"/>
                                  </p:stCondLst>
                                  <p:childTnLst>
                                    <p:set>
                                      <p:cBhvr>
                                        <p:cTn id="10" dur="1" fill="hold">
                                          <p:stCondLst>
                                            <p:cond delay="0"/>
                                          </p:stCondLst>
                                        </p:cTn>
                                        <p:tgtEl>
                                          <p:spTgt spid="7"/>
                                        </p:tgtEl>
                                        <p:attrNameLst>
                                          <p:attrName>style.visibility</p:attrName>
                                        </p:attrNameLst>
                                      </p:cBhvr>
                                      <p:to>
                                        <p:strVal val="visible"/>
                                      </p:to>
                                    </p:set>
                                    <p:animEffect transition="in" filter="slide(fromLeft)">
                                      <p:cBhvr>
                                        <p:cTn id="11" dur="500"/>
                                        <p:tgtEl>
                                          <p:spTgt spid="7"/>
                                        </p:tgtEl>
                                      </p:cBhvr>
                                    </p:animEffect>
                                  </p:childTnLst>
                                </p:cTn>
                              </p:par>
                            </p:childTnLst>
                          </p:cTn>
                        </p:par>
                        <p:par>
                          <p:cTn id="12" fill="hold">
                            <p:stCondLst>
                              <p:cond delay="1000"/>
                            </p:stCondLst>
                            <p:childTnLst>
                              <p:par>
                                <p:cTn id="13" presetID="12" presetClass="entr" presetSubtype="8" fill="hold" nodeType="afterEffect">
                                  <p:stCondLst>
                                    <p:cond delay="0"/>
                                  </p:stCondLst>
                                  <p:childTnLst>
                                    <p:set>
                                      <p:cBhvr>
                                        <p:cTn id="14" dur="1" fill="hold">
                                          <p:stCondLst>
                                            <p:cond delay="0"/>
                                          </p:stCondLst>
                                        </p:cTn>
                                        <p:tgtEl>
                                          <p:spTgt spid="11"/>
                                        </p:tgtEl>
                                        <p:attrNameLst>
                                          <p:attrName>style.visibility</p:attrName>
                                        </p:attrNameLst>
                                      </p:cBhvr>
                                      <p:to>
                                        <p:strVal val="visible"/>
                                      </p:to>
                                    </p:set>
                                    <p:animEffect transition="in" filter="slide(fromLeft)">
                                      <p:cBhvr>
                                        <p:cTn id="15" dur="500"/>
                                        <p:tgtEl>
                                          <p:spTgt spid="11"/>
                                        </p:tgtEl>
                                      </p:cBhvr>
                                    </p:animEffect>
                                  </p:childTnLst>
                                </p:cTn>
                              </p:par>
                            </p:childTnLst>
                          </p:cTn>
                        </p:par>
                        <p:par>
                          <p:cTn id="16" fill="hold">
                            <p:stCondLst>
                              <p:cond delay="1500"/>
                            </p:stCondLst>
                            <p:childTnLst>
                              <p:par>
                                <p:cTn id="17" presetID="12" presetClass="entr" presetSubtype="8" fill="hold" nodeType="afterEffect">
                                  <p:stCondLst>
                                    <p:cond delay="0"/>
                                  </p:stCondLst>
                                  <p:childTnLst>
                                    <p:set>
                                      <p:cBhvr>
                                        <p:cTn id="18" dur="1" fill="hold">
                                          <p:stCondLst>
                                            <p:cond delay="0"/>
                                          </p:stCondLst>
                                        </p:cTn>
                                        <p:tgtEl>
                                          <p:spTgt spid="32"/>
                                        </p:tgtEl>
                                        <p:attrNameLst>
                                          <p:attrName>style.visibility</p:attrName>
                                        </p:attrNameLst>
                                      </p:cBhvr>
                                      <p:to>
                                        <p:strVal val="visible"/>
                                      </p:to>
                                    </p:set>
                                    <p:animEffect transition="in" filter="slide(fromLeft)">
                                      <p:cBhvr>
                                        <p:cTn id="19" dur="500"/>
                                        <p:tgtEl>
                                          <p:spTgt spid="32"/>
                                        </p:tgtEl>
                                      </p:cBhvr>
                                    </p:animEffect>
                                  </p:childTnLst>
                                </p:cTn>
                              </p:par>
                            </p:childTnLst>
                          </p:cTn>
                        </p:par>
                        <p:par>
                          <p:cTn id="20" fill="hold">
                            <p:stCondLst>
                              <p:cond delay="2000"/>
                            </p:stCondLst>
                            <p:childTnLst>
                              <p:par>
                                <p:cTn id="21" presetID="12" presetClass="entr" presetSubtype="8" fill="hold" nodeType="afterEffect">
                                  <p:stCondLst>
                                    <p:cond delay="0"/>
                                  </p:stCondLst>
                                  <p:childTnLst>
                                    <p:set>
                                      <p:cBhvr>
                                        <p:cTn id="22" dur="1" fill="hold">
                                          <p:stCondLst>
                                            <p:cond delay="0"/>
                                          </p:stCondLst>
                                        </p:cTn>
                                        <p:tgtEl>
                                          <p:spTgt spid="39"/>
                                        </p:tgtEl>
                                        <p:attrNameLst>
                                          <p:attrName>style.visibility</p:attrName>
                                        </p:attrNameLst>
                                      </p:cBhvr>
                                      <p:to>
                                        <p:strVal val="visible"/>
                                      </p:to>
                                    </p:set>
                                    <p:animEffect transition="in" filter="slide(fromLeft)">
                                      <p:cBhvr>
                                        <p:cTn id="23" dur="500"/>
                                        <p:tgtEl>
                                          <p:spTgt spid="39"/>
                                        </p:tgtEl>
                                      </p:cBhvr>
                                    </p:animEffect>
                                  </p:childTnLst>
                                </p:cTn>
                              </p:par>
                            </p:childTnLst>
                          </p:cTn>
                        </p:par>
                        <p:par>
                          <p:cTn id="24" fill="hold">
                            <p:stCondLst>
                              <p:cond delay="2500"/>
                            </p:stCondLst>
                            <p:childTnLst>
                              <p:par>
                                <p:cTn id="25" presetID="12" presetClass="entr" presetSubtype="8" fill="hold" nodeType="afterEffect">
                                  <p:stCondLst>
                                    <p:cond delay="0"/>
                                  </p:stCondLst>
                                  <p:childTnLst>
                                    <p:set>
                                      <p:cBhvr>
                                        <p:cTn id="26" dur="1" fill="hold">
                                          <p:stCondLst>
                                            <p:cond delay="0"/>
                                          </p:stCondLst>
                                        </p:cTn>
                                        <p:tgtEl>
                                          <p:spTgt spid="41"/>
                                        </p:tgtEl>
                                        <p:attrNameLst>
                                          <p:attrName>style.visibility</p:attrName>
                                        </p:attrNameLst>
                                      </p:cBhvr>
                                      <p:to>
                                        <p:strVal val="visible"/>
                                      </p:to>
                                    </p:set>
                                    <p:animEffect transition="in" filter="slide(fromLeft)">
                                      <p:cBhvr>
                                        <p:cTn id="27" dur="500"/>
                                        <p:tgtEl>
                                          <p:spTgt spid="4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0" y="1643056"/>
            <a:ext cx="9144000" cy="2143140"/>
          </a:xfrm>
          <a:prstGeom prst="rect">
            <a:avLst/>
          </a:prstGeom>
          <a:blipFill>
            <a:blip r:embed="rId3" cstate="prin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9" name="Freeform 127"/>
          <p:cNvSpPr/>
          <p:nvPr/>
        </p:nvSpPr>
        <p:spPr bwMode="auto">
          <a:xfrm>
            <a:off x="7119572" y="1802370"/>
            <a:ext cx="588596" cy="329512"/>
          </a:xfrm>
          <a:custGeom>
            <a:avLst/>
            <a:gdLst/>
            <a:ahLst/>
            <a:cxnLst>
              <a:cxn ang="0">
                <a:pos x="76" y="263"/>
              </a:cxn>
              <a:cxn ang="0">
                <a:pos x="46" y="257"/>
              </a:cxn>
              <a:cxn ang="0">
                <a:pos x="22" y="243"/>
              </a:cxn>
              <a:cxn ang="0">
                <a:pos x="5" y="223"/>
              </a:cxn>
              <a:cxn ang="0">
                <a:pos x="0" y="202"/>
              </a:cxn>
              <a:cxn ang="0">
                <a:pos x="0" y="193"/>
              </a:cxn>
              <a:cxn ang="0">
                <a:pos x="4" y="178"/>
              </a:cxn>
              <a:cxn ang="0">
                <a:pos x="12" y="168"/>
              </a:cxn>
              <a:cxn ang="0">
                <a:pos x="30" y="154"/>
              </a:cxn>
              <a:cxn ang="0">
                <a:pos x="28" y="142"/>
              </a:cxn>
              <a:cxn ang="0">
                <a:pos x="30" y="133"/>
              </a:cxn>
              <a:cxn ang="0">
                <a:pos x="32" y="120"/>
              </a:cxn>
              <a:cxn ang="0">
                <a:pos x="45" y="101"/>
              </a:cxn>
              <a:cxn ang="0">
                <a:pos x="69" y="82"/>
              </a:cxn>
              <a:cxn ang="0">
                <a:pos x="102" y="71"/>
              </a:cxn>
              <a:cxn ang="0">
                <a:pos x="120" y="69"/>
              </a:cxn>
              <a:cxn ang="0">
                <a:pos x="144" y="72"/>
              </a:cxn>
              <a:cxn ang="0">
                <a:pos x="144" y="67"/>
              </a:cxn>
              <a:cxn ang="0">
                <a:pos x="146" y="56"/>
              </a:cxn>
              <a:cxn ang="0">
                <a:pos x="152" y="35"/>
              </a:cxn>
              <a:cxn ang="0">
                <a:pos x="166" y="19"/>
              </a:cxn>
              <a:cxn ang="0">
                <a:pos x="185" y="7"/>
              </a:cxn>
              <a:cxn ang="0">
                <a:pos x="197" y="121"/>
              </a:cxn>
              <a:cxn ang="0">
                <a:pos x="233" y="228"/>
              </a:cxn>
              <a:cxn ang="0">
                <a:pos x="270" y="121"/>
              </a:cxn>
              <a:cxn ang="0">
                <a:pos x="270" y="0"/>
              </a:cxn>
              <a:cxn ang="0">
                <a:pos x="293" y="11"/>
              </a:cxn>
              <a:cxn ang="0">
                <a:pos x="310" y="26"/>
              </a:cxn>
              <a:cxn ang="0">
                <a:pos x="323" y="45"/>
              </a:cxn>
              <a:cxn ang="0">
                <a:pos x="327" y="67"/>
              </a:cxn>
              <a:cxn ang="0">
                <a:pos x="327" y="71"/>
              </a:cxn>
              <a:cxn ang="0">
                <a:pos x="336" y="69"/>
              </a:cxn>
              <a:cxn ang="0">
                <a:pos x="346" y="69"/>
              </a:cxn>
              <a:cxn ang="0">
                <a:pos x="381" y="75"/>
              </a:cxn>
              <a:cxn ang="0">
                <a:pos x="411" y="90"/>
              </a:cxn>
              <a:cxn ang="0">
                <a:pos x="430" y="113"/>
              </a:cxn>
              <a:cxn ang="0">
                <a:pos x="436" y="127"/>
              </a:cxn>
              <a:cxn ang="0">
                <a:pos x="437" y="142"/>
              </a:cxn>
              <a:cxn ang="0">
                <a:pos x="436" y="154"/>
              </a:cxn>
              <a:cxn ang="0">
                <a:pos x="448" y="162"/>
              </a:cxn>
              <a:cxn ang="0">
                <a:pos x="459" y="172"/>
              </a:cxn>
              <a:cxn ang="0">
                <a:pos x="464" y="185"/>
              </a:cxn>
              <a:cxn ang="0">
                <a:pos x="467" y="202"/>
              </a:cxn>
              <a:cxn ang="0">
                <a:pos x="466" y="213"/>
              </a:cxn>
              <a:cxn ang="0">
                <a:pos x="454" y="233"/>
              </a:cxn>
              <a:cxn ang="0">
                <a:pos x="433" y="251"/>
              </a:cxn>
              <a:cxn ang="0">
                <a:pos x="406" y="262"/>
              </a:cxn>
              <a:cxn ang="0">
                <a:pos x="76" y="263"/>
              </a:cxn>
            </a:cxnLst>
            <a:rect l="0" t="0" r="r" b="b"/>
            <a:pathLst>
              <a:path w="467" h="263">
                <a:moveTo>
                  <a:pt x="76" y="263"/>
                </a:moveTo>
                <a:lnTo>
                  <a:pt x="76" y="263"/>
                </a:lnTo>
                <a:lnTo>
                  <a:pt x="61" y="262"/>
                </a:lnTo>
                <a:lnTo>
                  <a:pt x="46" y="257"/>
                </a:lnTo>
                <a:lnTo>
                  <a:pt x="34" y="251"/>
                </a:lnTo>
                <a:lnTo>
                  <a:pt x="22" y="243"/>
                </a:lnTo>
                <a:lnTo>
                  <a:pt x="12" y="233"/>
                </a:lnTo>
                <a:lnTo>
                  <a:pt x="5" y="223"/>
                </a:lnTo>
                <a:lnTo>
                  <a:pt x="1" y="213"/>
                </a:lnTo>
                <a:lnTo>
                  <a:pt x="0" y="202"/>
                </a:lnTo>
                <a:lnTo>
                  <a:pt x="0" y="202"/>
                </a:lnTo>
                <a:lnTo>
                  <a:pt x="0" y="193"/>
                </a:lnTo>
                <a:lnTo>
                  <a:pt x="1" y="185"/>
                </a:lnTo>
                <a:lnTo>
                  <a:pt x="4" y="178"/>
                </a:lnTo>
                <a:lnTo>
                  <a:pt x="8" y="172"/>
                </a:lnTo>
                <a:lnTo>
                  <a:pt x="12" y="168"/>
                </a:lnTo>
                <a:lnTo>
                  <a:pt x="18" y="162"/>
                </a:lnTo>
                <a:lnTo>
                  <a:pt x="30" y="154"/>
                </a:lnTo>
                <a:lnTo>
                  <a:pt x="30" y="154"/>
                </a:lnTo>
                <a:lnTo>
                  <a:pt x="28" y="142"/>
                </a:lnTo>
                <a:lnTo>
                  <a:pt x="28" y="142"/>
                </a:lnTo>
                <a:lnTo>
                  <a:pt x="30" y="133"/>
                </a:lnTo>
                <a:lnTo>
                  <a:pt x="31" y="127"/>
                </a:lnTo>
                <a:lnTo>
                  <a:pt x="32" y="120"/>
                </a:lnTo>
                <a:lnTo>
                  <a:pt x="37" y="113"/>
                </a:lnTo>
                <a:lnTo>
                  <a:pt x="45" y="101"/>
                </a:lnTo>
                <a:lnTo>
                  <a:pt x="56" y="90"/>
                </a:lnTo>
                <a:lnTo>
                  <a:pt x="69" y="82"/>
                </a:lnTo>
                <a:lnTo>
                  <a:pt x="84" y="75"/>
                </a:lnTo>
                <a:lnTo>
                  <a:pt x="102" y="71"/>
                </a:lnTo>
                <a:lnTo>
                  <a:pt x="120" y="69"/>
                </a:lnTo>
                <a:lnTo>
                  <a:pt x="120" y="69"/>
                </a:lnTo>
                <a:lnTo>
                  <a:pt x="132" y="69"/>
                </a:lnTo>
                <a:lnTo>
                  <a:pt x="144" y="72"/>
                </a:lnTo>
                <a:lnTo>
                  <a:pt x="144" y="72"/>
                </a:lnTo>
                <a:lnTo>
                  <a:pt x="144" y="67"/>
                </a:lnTo>
                <a:lnTo>
                  <a:pt x="144" y="67"/>
                </a:lnTo>
                <a:lnTo>
                  <a:pt x="146" y="56"/>
                </a:lnTo>
                <a:lnTo>
                  <a:pt x="148" y="45"/>
                </a:lnTo>
                <a:lnTo>
                  <a:pt x="152" y="35"/>
                </a:lnTo>
                <a:lnTo>
                  <a:pt x="159" y="27"/>
                </a:lnTo>
                <a:lnTo>
                  <a:pt x="166" y="19"/>
                </a:lnTo>
                <a:lnTo>
                  <a:pt x="176" y="12"/>
                </a:lnTo>
                <a:lnTo>
                  <a:pt x="185" y="7"/>
                </a:lnTo>
                <a:lnTo>
                  <a:pt x="197" y="1"/>
                </a:lnTo>
                <a:lnTo>
                  <a:pt x="197" y="121"/>
                </a:lnTo>
                <a:lnTo>
                  <a:pt x="148" y="121"/>
                </a:lnTo>
                <a:lnTo>
                  <a:pt x="233" y="228"/>
                </a:lnTo>
                <a:lnTo>
                  <a:pt x="319" y="121"/>
                </a:lnTo>
                <a:lnTo>
                  <a:pt x="270" y="121"/>
                </a:lnTo>
                <a:lnTo>
                  <a:pt x="270" y="0"/>
                </a:lnTo>
                <a:lnTo>
                  <a:pt x="270" y="0"/>
                </a:lnTo>
                <a:lnTo>
                  <a:pt x="282" y="4"/>
                </a:lnTo>
                <a:lnTo>
                  <a:pt x="293" y="11"/>
                </a:lnTo>
                <a:lnTo>
                  <a:pt x="302" y="18"/>
                </a:lnTo>
                <a:lnTo>
                  <a:pt x="310" y="26"/>
                </a:lnTo>
                <a:lnTo>
                  <a:pt x="317" y="34"/>
                </a:lnTo>
                <a:lnTo>
                  <a:pt x="323" y="45"/>
                </a:lnTo>
                <a:lnTo>
                  <a:pt x="325" y="54"/>
                </a:lnTo>
                <a:lnTo>
                  <a:pt x="327" y="67"/>
                </a:lnTo>
                <a:lnTo>
                  <a:pt x="327" y="67"/>
                </a:lnTo>
                <a:lnTo>
                  <a:pt x="327" y="71"/>
                </a:lnTo>
                <a:lnTo>
                  <a:pt x="327" y="71"/>
                </a:lnTo>
                <a:lnTo>
                  <a:pt x="336" y="69"/>
                </a:lnTo>
                <a:lnTo>
                  <a:pt x="346" y="69"/>
                </a:lnTo>
                <a:lnTo>
                  <a:pt x="346" y="69"/>
                </a:lnTo>
                <a:lnTo>
                  <a:pt x="365" y="71"/>
                </a:lnTo>
                <a:lnTo>
                  <a:pt x="381" y="75"/>
                </a:lnTo>
                <a:lnTo>
                  <a:pt x="398" y="82"/>
                </a:lnTo>
                <a:lnTo>
                  <a:pt x="411" y="90"/>
                </a:lnTo>
                <a:lnTo>
                  <a:pt x="422" y="101"/>
                </a:lnTo>
                <a:lnTo>
                  <a:pt x="430" y="113"/>
                </a:lnTo>
                <a:lnTo>
                  <a:pt x="433" y="120"/>
                </a:lnTo>
                <a:lnTo>
                  <a:pt x="436" y="127"/>
                </a:lnTo>
                <a:lnTo>
                  <a:pt x="437" y="133"/>
                </a:lnTo>
                <a:lnTo>
                  <a:pt x="437" y="142"/>
                </a:lnTo>
                <a:lnTo>
                  <a:pt x="437" y="142"/>
                </a:lnTo>
                <a:lnTo>
                  <a:pt x="436" y="154"/>
                </a:lnTo>
                <a:lnTo>
                  <a:pt x="436" y="154"/>
                </a:lnTo>
                <a:lnTo>
                  <a:pt x="448" y="162"/>
                </a:lnTo>
                <a:lnTo>
                  <a:pt x="454" y="168"/>
                </a:lnTo>
                <a:lnTo>
                  <a:pt x="459" y="172"/>
                </a:lnTo>
                <a:lnTo>
                  <a:pt x="462" y="178"/>
                </a:lnTo>
                <a:lnTo>
                  <a:pt x="464" y="185"/>
                </a:lnTo>
                <a:lnTo>
                  <a:pt x="466" y="193"/>
                </a:lnTo>
                <a:lnTo>
                  <a:pt x="467" y="202"/>
                </a:lnTo>
                <a:lnTo>
                  <a:pt x="467" y="202"/>
                </a:lnTo>
                <a:lnTo>
                  <a:pt x="466" y="213"/>
                </a:lnTo>
                <a:lnTo>
                  <a:pt x="460" y="223"/>
                </a:lnTo>
                <a:lnTo>
                  <a:pt x="454" y="233"/>
                </a:lnTo>
                <a:lnTo>
                  <a:pt x="444" y="243"/>
                </a:lnTo>
                <a:lnTo>
                  <a:pt x="433" y="251"/>
                </a:lnTo>
                <a:lnTo>
                  <a:pt x="419" y="257"/>
                </a:lnTo>
                <a:lnTo>
                  <a:pt x="406" y="262"/>
                </a:lnTo>
                <a:lnTo>
                  <a:pt x="389" y="263"/>
                </a:lnTo>
                <a:lnTo>
                  <a:pt x="76" y="263"/>
                </a:lnTo>
                <a:close/>
              </a:path>
            </a:pathLst>
          </a:custGeom>
          <a:solidFill>
            <a:schemeClr val="accent2"/>
          </a:solidFill>
          <a:ln w="9525">
            <a:noFill/>
            <a:round/>
          </a:ln>
        </p:spPr>
        <p:txBody>
          <a:bodyPr vert="horz" wrap="square" lIns="91440" tIns="45720" rIns="91440" bIns="45720" numCol="1" anchor="t" anchorCtr="0" compatLnSpc="1"/>
          <a:lstStyle/>
          <a:p>
            <a:endParaRPr lang="en-US">
              <a:solidFill>
                <a:schemeClr val="tx1">
                  <a:lumMod val="50000"/>
                  <a:lumOff val="50000"/>
                </a:schemeClr>
              </a:solidFill>
            </a:endParaRPr>
          </a:p>
        </p:txBody>
      </p:sp>
      <p:sp>
        <p:nvSpPr>
          <p:cNvPr id="16" name="Rectangle 15"/>
          <p:cNvSpPr/>
          <p:nvPr/>
        </p:nvSpPr>
        <p:spPr>
          <a:xfrm>
            <a:off x="6143636" y="2357436"/>
            <a:ext cx="2540468" cy="1169551"/>
          </a:xfrm>
          <a:prstGeom prst="rect">
            <a:avLst/>
          </a:prstGeom>
        </p:spPr>
        <p:txBody>
          <a:bodyPr wrap="square">
            <a:spAutoFit/>
          </a:bodyPr>
          <a:lstStyle/>
          <a:p>
            <a:r>
              <a:rPr lang="ms-MY" sz="1000" dirty="0">
                <a:solidFill>
                  <a:schemeClr val="tx1">
                    <a:lumMod val="50000"/>
                    <a:lumOff val="50000"/>
                  </a:schemeClr>
                </a:solidFill>
                <a:latin typeface="Open Sans Light" pitchFamily="34" charset="0"/>
                <a:ea typeface="Open Sans Light" pitchFamily="34" charset="0"/>
                <a:cs typeface="Open Sans Light" pitchFamily="34" charset="0"/>
              </a:rPr>
              <a:t>Lorem ipsum dolor sit amet, consectetur adipiscing elit. Praesent sodales odio sit amet odio tristique quis tempus odio Lorem ipsum dolor sit amet Lorem ipsum dolor sit amet, consectetur adipiscing elit. Praesent sodales odio sit amet odio tristique quis tempus odio</a:t>
            </a:r>
          </a:p>
        </p:txBody>
      </p:sp>
      <p:grpSp>
        <p:nvGrpSpPr>
          <p:cNvPr id="10" name="Group 27"/>
          <p:cNvGrpSpPr/>
          <p:nvPr/>
        </p:nvGrpSpPr>
        <p:grpSpPr>
          <a:xfrm>
            <a:off x="4572000" y="2714626"/>
            <a:ext cx="1143008" cy="1071570"/>
            <a:chOff x="4572000" y="2714626"/>
            <a:chExt cx="1143008" cy="1071570"/>
          </a:xfrm>
        </p:grpSpPr>
        <p:sp>
          <p:nvSpPr>
            <p:cNvPr id="14" name="Rectangle 13"/>
            <p:cNvSpPr/>
            <p:nvPr/>
          </p:nvSpPr>
          <p:spPr>
            <a:xfrm>
              <a:off x="4572000" y="2714626"/>
              <a:ext cx="1143008" cy="107157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4" name="Group 23"/>
            <p:cNvGrpSpPr/>
            <p:nvPr/>
          </p:nvGrpSpPr>
          <p:grpSpPr>
            <a:xfrm>
              <a:off x="4984817" y="3056006"/>
              <a:ext cx="397674" cy="397670"/>
              <a:chOff x="4870563" y="3884444"/>
              <a:chExt cx="366051" cy="366050"/>
            </a:xfrm>
            <a:solidFill>
              <a:schemeClr val="bg1"/>
            </a:solidFill>
          </p:grpSpPr>
          <p:sp>
            <p:nvSpPr>
              <p:cNvPr id="17" name="AutoShape 56"/>
              <p:cNvSpPr/>
              <p:nvPr/>
            </p:nvSpPr>
            <p:spPr bwMode="auto">
              <a:xfrm>
                <a:off x="4870563" y="3884444"/>
                <a:ext cx="114508" cy="366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6988" y="7316"/>
                    </a:moveTo>
                    <a:cubicBezTo>
                      <a:pt x="16954" y="7352"/>
                      <a:pt x="16923" y="7387"/>
                      <a:pt x="16883" y="7423"/>
                    </a:cubicBezTo>
                    <a:cubicBezTo>
                      <a:pt x="16677" y="7601"/>
                      <a:pt x="16414" y="7770"/>
                      <a:pt x="16066" y="7920"/>
                    </a:cubicBezTo>
                    <a:cubicBezTo>
                      <a:pt x="16057" y="7924"/>
                      <a:pt x="16044" y="7927"/>
                      <a:pt x="16038" y="7931"/>
                    </a:cubicBezTo>
                    <a:cubicBezTo>
                      <a:pt x="15662" y="8092"/>
                      <a:pt x="15214" y="8234"/>
                      <a:pt x="14705" y="8354"/>
                    </a:cubicBezTo>
                    <a:cubicBezTo>
                      <a:pt x="14697" y="8357"/>
                      <a:pt x="14692" y="8358"/>
                      <a:pt x="14686" y="8359"/>
                    </a:cubicBezTo>
                    <a:cubicBezTo>
                      <a:pt x="14163" y="8482"/>
                      <a:pt x="13584" y="8581"/>
                      <a:pt x="12960" y="8649"/>
                    </a:cubicBezTo>
                    <a:cubicBezTo>
                      <a:pt x="12279" y="8726"/>
                      <a:pt x="11560" y="8774"/>
                      <a:pt x="10800" y="8774"/>
                    </a:cubicBezTo>
                    <a:cubicBezTo>
                      <a:pt x="10037" y="8774"/>
                      <a:pt x="9318" y="8726"/>
                      <a:pt x="8640" y="8649"/>
                    </a:cubicBezTo>
                    <a:cubicBezTo>
                      <a:pt x="8016" y="8581"/>
                      <a:pt x="7435" y="8482"/>
                      <a:pt x="6914" y="8359"/>
                    </a:cubicBezTo>
                    <a:cubicBezTo>
                      <a:pt x="6908" y="8358"/>
                      <a:pt x="6901" y="8357"/>
                      <a:pt x="6893" y="8354"/>
                    </a:cubicBezTo>
                    <a:cubicBezTo>
                      <a:pt x="6385" y="8234"/>
                      <a:pt x="5937" y="8092"/>
                      <a:pt x="5562" y="7931"/>
                    </a:cubicBezTo>
                    <a:cubicBezTo>
                      <a:pt x="5553" y="7927"/>
                      <a:pt x="5541" y="7924"/>
                      <a:pt x="5531" y="7920"/>
                    </a:cubicBezTo>
                    <a:cubicBezTo>
                      <a:pt x="5184" y="7770"/>
                      <a:pt x="4921" y="7601"/>
                      <a:pt x="4715" y="7423"/>
                    </a:cubicBezTo>
                    <a:cubicBezTo>
                      <a:pt x="4676" y="7387"/>
                      <a:pt x="4644" y="7352"/>
                      <a:pt x="4612" y="7316"/>
                    </a:cubicBezTo>
                    <a:cubicBezTo>
                      <a:pt x="4437" y="7136"/>
                      <a:pt x="4320" y="6947"/>
                      <a:pt x="4320" y="6750"/>
                    </a:cubicBezTo>
                    <a:cubicBezTo>
                      <a:pt x="4320" y="6550"/>
                      <a:pt x="4437" y="6362"/>
                      <a:pt x="4612" y="6181"/>
                    </a:cubicBezTo>
                    <a:cubicBezTo>
                      <a:pt x="4644" y="6146"/>
                      <a:pt x="4676" y="6110"/>
                      <a:pt x="4715" y="6076"/>
                    </a:cubicBezTo>
                    <a:cubicBezTo>
                      <a:pt x="4921" y="5898"/>
                      <a:pt x="5184" y="5729"/>
                      <a:pt x="5531" y="5577"/>
                    </a:cubicBezTo>
                    <a:cubicBezTo>
                      <a:pt x="5541" y="5574"/>
                      <a:pt x="5553" y="5571"/>
                      <a:pt x="5562" y="5567"/>
                    </a:cubicBezTo>
                    <a:cubicBezTo>
                      <a:pt x="5937" y="5407"/>
                      <a:pt x="6385" y="5264"/>
                      <a:pt x="6893" y="5144"/>
                    </a:cubicBezTo>
                    <a:cubicBezTo>
                      <a:pt x="6901" y="5142"/>
                      <a:pt x="6908" y="5140"/>
                      <a:pt x="6914" y="5138"/>
                    </a:cubicBezTo>
                    <a:cubicBezTo>
                      <a:pt x="7435" y="5017"/>
                      <a:pt x="8016" y="4918"/>
                      <a:pt x="8640" y="4848"/>
                    </a:cubicBezTo>
                    <a:cubicBezTo>
                      <a:pt x="9318" y="4773"/>
                      <a:pt x="10037" y="4725"/>
                      <a:pt x="10800" y="4725"/>
                    </a:cubicBezTo>
                    <a:cubicBezTo>
                      <a:pt x="11560" y="4725"/>
                      <a:pt x="12279" y="4773"/>
                      <a:pt x="12960" y="4848"/>
                    </a:cubicBezTo>
                    <a:cubicBezTo>
                      <a:pt x="13584" y="4918"/>
                      <a:pt x="14163" y="5017"/>
                      <a:pt x="14686" y="5138"/>
                    </a:cubicBezTo>
                    <a:cubicBezTo>
                      <a:pt x="14692" y="5140"/>
                      <a:pt x="14697" y="5142"/>
                      <a:pt x="14705" y="5144"/>
                    </a:cubicBezTo>
                    <a:cubicBezTo>
                      <a:pt x="15214" y="5264"/>
                      <a:pt x="15662" y="5407"/>
                      <a:pt x="16038" y="5567"/>
                    </a:cubicBezTo>
                    <a:cubicBezTo>
                      <a:pt x="16044" y="5571"/>
                      <a:pt x="16057" y="5574"/>
                      <a:pt x="16066" y="5577"/>
                    </a:cubicBezTo>
                    <a:cubicBezTo>
                      <a:pt x="16414" y="5729"/>
                      <a:pt x="16677" y="5898"/>
                      <a:pt x="16883" y="6076"/>
                    </a:cubicBezTo>
                    <a:cubicBezTo>
                      <a:pt x="16923" y="6110"/>
                      <a:pt x="16954" y="6146"/>
                      <a:pt x="16988" y="6181"/>
                    </a:cubicBezTo>
                    <a:cubicBezTo>
                      <a:pt x="17161" y="6362"/>
                      <a:pt x="17280" y="6550"/>
                      <a:pt x="17280" y="6750"/>
                    </a:cubicBezTo>
                    <a:cubicBezTo>
                      <a:pt x="17280" y="6947"/>
                      <a:pt x="17161" y="7136"/>
                      <a:pt x="16988" y="7316"/>
                    </a:cubicBezTo>
                    <a:moveTo>
                      <a:pt x="12960" y="19575"/>
                    </a:moveTo>
                    <a:cubicBezTo>
                      <a:pt x="12960" y="19948"/>
                      <a:pt x="11992" y="20249"/>
                      <a:pt x="10800" y="20249"/>
                    </a:cubicBezTo>
                    <a:cubicBezTo>
                      <a:pt x="9606" y="20249"/>
                      <a:pt x="8640" y="19948"/>
                      <a:pt x="8640" y="19575"/>
                    </a:cubicBezTo>
                    <a:lnTo>
                      <a:pt x="8640" y="10056"/>
                    </a:lnTo>
                    <a:cubicBezTo>
                      <a:pt x="9338" y="10101"/>
                      <a:pt x="10059" y="10124"/>
                      <a:pt x="10800" y="10124"/>
                    </a:cubicBezTo>
                    <a:cubicBezTo>
                      <a:pt x="11541" y="10124"/>
                      <a:pt x="12262" y="10101"/>
                      <a:pt x="12960" y="10056"/>
                    </a:cubicBezTo>
                    <a:cubicBezTo>
                      <a:pt x="12960" y="10056"/>
                      <a:pt x="12960" y="19575"/>
                      <a:pt x="12960" y="19575"/>
                    </a:cubicBezTo>
                    <a:close/>
                    <a:moveTo>
                      <a:pt x="8640" y="2025"/>
                    </a:moveTo>
                    <a:cubicBezTo>
                      <a:pt x="8640" y="1651"/>
                      <a:pt x="9606" y="1350"/>
                      <a:pt x="10800" y="1350"/>
                    </a:cubicBezTo>
                    <a:cubicBezTo>
                      <a:pt x="11992" y="1350"/>
                      <a:pt x="12960" y="1651"/>
                      <a:pt x="12960" y="2025"/>
                    </a:cubicBezTo>
                    <a:lnTo>
                      <a:pt x="12960" y="3442"/>
                    </a:lnTo>
                    <a:cubicBezTo>
                      <a:pt x="12262" y="3398"/>
                      <a:pt x="11541" y="3375"/>
                      <a:pt x="10800" y="3375"/>
                    </a:cubicBezTo>
                    <a:cubicBezTo>
                      <a:pt x="10059" y="3375"/>
                      <a:pt x="9338" y="3398"/>
                      <a:pt x="8640" y="3442"/>
                    </a:cubicBezTo>
                    <a:cubicBezTo>
                      <a:pt x="8640" y="3442"/>
                      <a:pt x="8640" y="2025"/>
                      <a:pt x="8640" y="2025"/>
                    </a:cubicBezTo>
                    <a:close/>
                    <a:moveTo>
                      <a:pt x="17280" y="4064"/>
                    </a:moveTo>
                    <a:lnTo>
                      <a:pt x="17280" y="2025"/>
                    </a:lnTo>
                    <a:cubicBezTo>
                      <a:pt x="17280" y="908"/>
                      <a:pt x="14373" y="0"/>
                      <a:pt x="10800" y="0"/>
                    </a:cubicBezTo>
                    <a:cubicBezTo>
                      <a:pt x="7225" y="0"/>
                      <a:pt x="4320" y="908"/>
                      <a:pt x="4320" y="2025"/>
                    </a:cubicBezTo>
                    <a:lnTo>
                      <a:pt x="4320" y="4064"/>
                    </a:lnTo>
                    <a:cubicBezTo>
                      <a:pt x="1710" y="4681"/>
                      <a:pt x="0" y="5649"/>
                      <a:pt x="0" y="6750"/>
                    </a:cubicBezTo>
                    <a:cubicBezTo>
                      <a:pt x="0" y="7850"/>
                      <a:pt x="1710" y="8818"/>
                      <a:pt x="4320" y="9434"/>
                    </a:cubicBezTo>
                    <a:lnTo>
                      <a:pt x="4320" y="19575"/>
                    </a:lnTo>
                    <a:cubicBezTo>
                      <a:pt x="4320" y="20691"/>
                      <a:pt x="7225" y="21599"/>
                      <a:pt x="10800" y="21599"/>
                    </a:cubicBezTo>
                    <a:cubicBezTo>
                      <a:pt x="14373" y="21599"/>
                      <a:pt x="17280" y="20691"/>
                      <a:pt x="17280" y="19575"/>
                    </a:cubicBezTo>
                    <a:lnTo>
                      <a:pt x="17280" y="9434"/>
                    </a:lnTo>
                    <a:cubicBezTo>
                      <a:pt x="19889" y="8818"/>
                      <a:pt x="21600" y="7850"/>
                      <a:pt x="21600" y="6750"/>
                    </a:cubicBezTo>
                    <a:cubicBezTo>
                      <a:pt x="21600" y="5649"/>
                      <a:pt x="19889" y="4681"/>
                      <a:pt x="17280" y="4064"/>
                    </a:cubicBezTo>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18" name="AutoShape 57"/>
              <p:cNvSpPr/>
              <p:nvPr/>
            </p:nvSpPr>
            <p:spPr bwMode="auto">
              <a:xfrm>
                <a:off x="5122106" y="3884444"/>
                <a:ext cx="114508" cy="366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6988" y="7316"/>
                    </a:moveTo>
                    <a:cubicBezTo>
                      <a:pt x="16954" y="7352"/>
                      <a:pt x="16923" y="7387"/>
                      <a:pt x="16883" y="7423"/>
                    </a:cubicBezTo>
                    <a:cubicBezTo>
                      <a:pt x="16677" y="7601"/>
                      <a:pt x="16414" y="7770"/>
                      <a:pt x="16066" y="7920"/>
                    </a:cubicBezTo>
                    <a:cubicBezTo>
                      <a:pt x="16057" y="7924"/>
                      <a:pt x="16044" y="7927"/>
                      <a:pt x="16038" y="7931"/>
                    </a:cubicBezTo>
                    <a:cubicBezTo>
                      <a:pt x="15662" y="8092"/>
                      <a:pt x="15214" y="8234"/>
                      <a:pt x="14705" y="8354"/>
                    </a:cubicBezTo>
                    <a:cubicBezTo>
                      <a:pt x="14697" y="8357"/>
                      <a:pt x="14692" y="8358"/>
                      <a:pt x="14686" y="8359"/>
                    </a:cubicBezTo>
                    <a:cubicBezTo>
                      <a:pt x="14163" y="8482"/>
                      <a:pt x="13584" y="8581"/>
                      <a:pt x="12960" y="8649"/>
                    </a:cubicBezTo>
                    <a:cubicBezTo>
                      <a:pt x="12279" y="8726"/>
                      <a:pt x="11560" y="8774"/>
                      <a:pt x="10800" y="8774"/>
                    </a:cubicBezTo>
                    <a:cubicBezTo>
                      <a:pt x="10037" y="8774"/>
                      <a:pt x="9318" y="8726"/>
                      <a:pt x="8640" y="8649"/>
                    </a:cubicBezTo>
                    <a:cubicBezTo>
                      <a:pt x="8016" y="8581"/>
                      <a:pt x="7435" y="8482"/>
                      <a:pt x="6914" y="8359"/>
                    </a:cubicBezTo>
                    <a:cubicBezTo>
                      <a:pt x="6908" y="8358"/>
                      <a:pt x="6901" y="8357"/>
                      <a:pt x="6893" y="8354"/>
                    </a:cubicBezTo>
                    <a:cubicBezTo>
                      <a:pt x="6385" y="8234"/>
                      <a:pt x="5937" y="8092"/>
                      <a:pt x="5562" y="7931"/>
                    </a:cubicBezTo>
                    <a:cubicBezTo>
                      <a:pt x="5553" y="7927"/>
                      <a:pt x="5541" y="7924"/>
                      <a:pt x="5531" y="7920"/>
                    </a:cubicBezTo>
                    <a:cubicBezTo>
                      <a:pt x="5184" y="7770"/>
                      <a:pt x="4921" y="7601"/>
                      <a:pt x="4715" y="7423"/>
                    </a:cubicBezTo>
                    <a:cubicBezTo>
                      <a:pt x="4676" y="7387"/>
                      <a:pt x="4644" y="7352"/>
                      <a:pt x="4612" y="7316"/>
                    </a:cubicBezTo>
                    <a:cubicBezTo>
                      <a:pt x="4437" y="7136"/>
                      <a:pt x="4320" y="6947"/>
                      <a:pt x="4320" y="6750"/>
                    </a:cubicBezTo>
                    <a:cubicBezTo>
                      <a:pt x="4320" y="6550"/>
                      <a:pt x="4437" y="6362"/>
                      <a:pt x="4612" y="6181"/>
                    </a:cubicBezTo>
                    <a:cubicBezTo>
                      <a:pt x="4644" y="6146"/>
                      <a:pt x="4676" y="6110"/>
                      <a:pt x="4715" y="6076"/>
                    </a:cubicBezTo>
                    <a:cubicBezTo>
                      <a:pt x="4921" y="5898"/>
                      <a:pt x="5184" y="5729"/>
                      <a:pt x="5531" y="5577"/>
                    </a:cubicBezTo>
                    <a:cubicBezTo>
                      <a:pt x="5541" y="5574"/>
                      <a:pt x="5553" y="5571"/>
                      <a:pt x="5562" y="5567"/>
                    </a:cubicBezTo>
                    <a:cubicBezTo>
                      <a:pt x="5937" y="5407"/>
                      <a:pt x="6385" y="5264"/>
                      <a:pt x="6893" y="5144"/>
                    </a:cubicBezTo>
                    <a:cubicBezTo>
                      <a:pt x="6901" y="5142"/>
                      <a:pt x="6908" y="5140"/>
                      <a:pt x="6914" y="5138"/>
                    </a:cubicBezTo>
                    <a:cubicBezTo>
                      <a:pt x="7435" y="5017"/>
                      <a:pt x="8016" y="4918"/>
                      <a:pt x="8640" y="4848"/>
                    </a:cubicBezTo>
                    <a:cubicBezTo>
                      <a:pt x="9318" y="4773"/>
                      <a:pt x="10037" y="4725"/>
                      <a:pt x="10800" y="4725"/>
                    </a:cubicBezTo>
                    <a:cubicBezTo>
                      <a:pt x="11560" y="4725"/>
                      <a:pt x="12279" y="4773"/>
                      <a:pt x="12960" y="4848"/>
                    </a:cubicBezTo>
                    <a:cubicBezTo>
                      <a:pt x="13584" y="4918"/>
                      <a:pt x="14163" y="5017"/>
                      <a:pt x="14686" y="5138"/>
                    </a:cubicBezTo>
                    <a:cubicBezTo>
                      <a:pt x="14692" y="5140"/>
                      <a:pt x="14697" y="5142"/>
                      <a:pt x="14705" y="5144"/>
                    </a:cubicBezTo>
                    <a:cubicBezTo>
                      <a:pt x="15214" y="5264"/>
                      <a:pt x="15662" y="5407"/>
                      <a:pt x="16038" y="5567"/>
                    </a:cubicBezTo>
                    <a:cubicBezTo>
                      <a:pt x="16044" y="5571"/>
                      <a:pt x="16057" y="5574"/>
                      <a:pt x="16066" y="5577"/>
                    </a:cubicBezTo>
                    <a:cubicBezTo>
                      <a:pt x="16414" y="5729"/>
                      <a:pt x="16677" y="5898"/>
                      <a:pt x="16883" y="6076"/>
                    </a:cubicBezTo>
                    <a:cubicBezTo>
                      <a:pt x="16923" y="6110"/>
                      <a:pt x="16954" y="6146"/>
                      <a:pt x="16988" y="6181"/>
                    </a:cubicBezTo>
                    <a:cubicBezTo>
                      <a:pt x="17161" y="6362"/>
                      <a:pt x="17280" y="6550"/>
                      <a:pt x="17280" y="6750"/>
                    </a:cubicBezTo>
                    <a:cubicBezTo>
                      <a:pt x="17280" y="6947"/>
                      <a:pt x="17161" y="7136"/>
                      <a:pt x="16988" y="7316"/>
                    </a:cubicBezTo>
                    <a:moveTo>
                      <a:pt x="12960" y="19575"/>
                    </a:moveTo>
                    <a:cubicBezTo>
                      <a:pt x="12960" y="19948"/>
                      <a:pt x="11992" y="20249"/>
                      <a:pt x="10800" y="20249"/>
                    </a:cubicBezTo>
                    <a:cubicBezTo>
                      <a:pt x="9606" y="20249"/>
                      <a:pt x="8640" y="19948"/>
                      <a:pt x="8640" y="19575"/>
                    </a:cubicBezTo>
                    <a:lnTo>
                      <a:pt x="8640" y="10056"/>
                    </a:lnTo>
                    <a:cubicBezTo>
                      <a:pt x="9338" y="10101"/>
                      <a:pt x="10059" y="10124"/>
                      <a:pt x="10800" y="10124"/>
                    </a:cubicBezTo>
                    <a:cubicBezTo>
                      <a:pt x="11541" y="10124"/>
                      <a:pt x="12262" y="10101"/>
                      <a:pt x="12960" y="10056"/>
                    </a:cubicBezTo>
                    <a:cubicBezTo>
                      <a:pt x="12960" y="10056"/>
                      <a:pt x="12960" y="19575"/>
                      <a:pt x="12960" y="19575"/>
                    </a:cubicBezTo>
                    <a:close/>
                    <a:moveTo>
                      <a:pt x="8640" y="2025"/>
                    </a:moveTo>
                    <a:cubicBezTo>
                      <a:pt x="8640" y="1651"/>
                      <a:pt x="9606" y="1350"/>
                      <a:pt x="10800" y="1350"/>
                    </a:cubicBezTo>
                    <a:cubicBezTo>
                      <a:pt x="11992" y="1350"/>
                      <a:pt x="12960" y="1651"/>
                      <a:pt x="12960" y="2025"/>
                    </a:cubicBezTo>
                    <a:lnTo>
                      <a:pt x="12960" y="3442"/>
                    </a:lnTo>
                    <a:cubicBezTo>
                      <a:pt x="12262" y="3398"/>
                      <a:pt x="11541" y="3375"/>
                      <a:pt x="10800" y="3375"/>
                    </a:cubicBezTo>
                    <a:cubicBezTo>
                      <a:pt x="10059" y="3375"/>
                      <a:pt x="9338" y="3398"/>
                      <a:pt x="8640" y="3442"/>
                    </a:cubicBezTo>
                    <a:cubicBezTo>
                      <a:pt x="8640" y="3442"/>
                      <a:pt x="8640" y="2025"/>
                      <a:pt x="8640" y="2025"/>
                    </a:cubicBezTo>
                    <a:close/>
                    <a:moveTo>
                      <a:pt x="17280" y="4064"/>
                    </a:moveTo>
                    <a:lnTo>
                      <a:pt x="17280" y="2025"/>
                    </a:lnTo>
                    <a:cubicBezTo>
                      <a:pt x="17280" y="908"/>
                      <a:pt x="14373" y="0"/>
                      <a:pt x="10800" y="0"/>
                    </a:cubicBezTo>
                    <a:cubicBezTo>
                      <a:pt x="7225" y="0"/>
                      <a:pt x="4320" y="908"/>
                      <a:pt x="4320" y="2025"/>
                    </a:cubicBezTo>
                    <a:lnTo>
                      <a:pt x="4320" y="4064"/>
                    </a:lnTo>
                    <a:cubicBezTo>
                      <a:pt x="1710" y="4681"/>
                      <a:pt x="0" y="5649"/>
                      <a:pt x="0" y="6750"/>
                    </a:cubicBezTo>
                    <a:cubicBezTo>
                      <a:pt x="0" y="7850"/>
                      <a:pt x="1710" y="8818"/>
                      <a:pt x="4320" y="9434"/>
                    </a:cubicBezTo>
                    <a:lnTo>
                      <a:pt x="4320" y="19575"/>
                    </a:lnTo>
                    <a:cubicBezTo>
                      <a:pt x="4320" y="20691"/>
                      <a:pt x="7225" y="21599"/>
                      <a:pt x="10800" y="21599"/>
                    </a:cubicBezTo>
                    <a:cubicBezTo>
                      <a:pt x="14373" y="21599"/>
                      <a:pt x="17280" y="20691"/>
                      <a:pt x="17280" y="19575"/>
                    </a:cubicBezTo>
                    <a:lnTo>
                      <a:pt x="17280" y="9434"/>
                    </a:lnTo>
                    <a:cubicBezTo>
                      <a:pt x="19889" y="8818"/>
                      <a:pt x="21600" y="7850"/>
                      <a:pt x="21600" y="6750"/>
                    </a:cubicBezTo>
                    <a:cubicBezTo>
                      <a:pt x="21600" y="5649"/>
                      <a:pt x="19889" y="4681"/>
                      <a:pt x="17280" y="4064"/>
                    </a:cubicBezTo>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19" name="AutoShape 58"/>
              <p:cNvSpPr/>
              <p:nvPr/>
            </p:nvSpPr>
            <p:spPr bwMode="auto">
              <a:xfrm>
                <a:off x="4996334" y="3884444"/>
                <a:ext cx="114508" cy="366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6988" y="15416"/>
                    </a:moveTo>
                    <a:cubicBezTo>
                      <a:pt x="16954" y="15452"/>
                      <a:pt x="16923" y="15487"/>
                      <a:pt x="16883" y="15523"/>
                    </a:cubicBezTo>
                    <a:cubicBezTo>
                      <a:pt x="16677" y="15701"/>
                      <a:pt x="16414" y="15870"/>
                      <a:pt x="16066" y="16020"/>
                    </a:cubicBezTo>
                    <a:cubicBezTo>
                      <a:pt x="16057" y="16024"/>
                      <a:pt x="16044" y="16027"/>
                      <a:pt x="16038" y="16031"/>
                    </a:cubicBezTo>
                    <a:cubicBezTo>
                      <a:pt x="15662" y="16192"/>
                      <a:pt x="15214" y="16334"/>
                      <a:pt x="14705" y="16454"/>
                    </a:cubicBezTo>
                    <a:cubicBezTo>
                      <a:pt x="14697" y="16457"/>
                      <a:pt x="14692" y="16458"/>
                      <a:pt x="14686" y="16459"/>
                    </a:cubicBezTo>
                    <a:cubicBezTo>
                      <a:pt x="14163" y="16582"/>
                      <a:pt x="13584" y="16681"/>
                      <a:pt x="12960" y="16749"/>
                    </a:cubicBezTo>
                    <a:cubicBezTo>
                      <a:pt x="12279" y="16826"/>
                      <a:pt x="11560" y="16875"/>
                      <a:pt x="10800" y="16875"/>
                    </a:cubicBezTo>
                    <a:cubicBezTo>
                      <a:pt x="10037" y="16875"/>
                      <a:pt x="9318" y="16826"/>
                      <a:pt x="8640" y="16749"/>
                    </a:cubicBezTo>
                    <a:cubicBezTo>
                      <a:pt x="8016" y="16681"/>
                      <a:pt x="7435" y="16582"/>
                      <a:pt x="6914" y="16459"/>
                    </a:cubicBezTo>
                    <a:cubicBezTo>
                      <a:pt x="6908" y="16458"/>
                      <a:pt x="6901" y="16457"/>
                      <a:pt x="6893" y="16454"/>
                    </a:cubicBezTo>
                    <a:cubicBezTo>
                      <a:pt x="6385" y="16334"/>
                      <a:pt x="5937" y="16192"/>
                      <a:pt x="5562" y="16031"/>
                    </a:cubicBezTo>
                    <a:cubicBezTo>
                      <a:pt x="5553" y="16027"/>
                      <a:pt x="5541" y="16024"/>
                      <a:pt x="5531" y="16020"/>
                    </a:cubicBezTo>
                    <a:cubicBezTo>
                      <a:pt x="5184" y="15870"/>
                      <a:pt x="4921" y="15701"/>
                      <a:pt x="4715" y="15523"/>
                    </a:cubicBezTo>
                    <a:cubicBezTo>
                      <a:pt x="4676" y="15487"/>
                      <a:pt x="4644" y="15452"/>
                      <a:pt x="4612" y="15416"/>
                    </a:cubicBezTo>
                    <a:cubicBezTo>
                      <a:pt x="4437" y="15236"/>
                      <a:pt x="4320" y="15047"/>
                      <a:pt x="4320" y="14850"/>
                    </a:cubicBezTo>
                    <a:cubicBezTo>
                      <a:pt x="4320" y="14650"/>
                      <a:pt x="4437" y="14462"/>
                      <a:pt x="4612" y="14281"/>
                    </a:cubicBezTo>
                    <a:cubicBezTo>
                      <a:pt x="4644" y="14246"/>
                      <a:pt x="4676" y="14210"/>
                      <a:pt x="4715" y="14176"/>
                    </a:cubicBezTo>
                    <a:cubicBezTo>
                      <a:pt x="4921" y="13998"/>
                      <a:pt x="5184" y="13829"/>
                      <a:pt x="5531" y="13677"/>
                    </a:cubicBezTo>
                    <a:cubicBezTo>
                      <a:pt x="5541" y="13674"/>
                      <a:pt x="5553" y="13671"/>
                      <a:pt x="5562" y="13667"/>
                    </a:cubicBezTo>
                    <a:cubicBezTo>
                      <a:pt x="5937" y="13507"/>
                      <a:pt x="6385" y="13364"/>
                      <a:pt x="6893" y="13244"/>
                    </a:cubicBezTo>
                    <a:cubicBezTo>
                      <a:pt x="6901" y="13242"/>
                      <a:pt x="6908" y="13240"/>
                      <a:pt x="6914" y="13238"/>
                    </a:cubicBezTo>
                    <a:cubicBezTo>
                      <a:pt x="7435" y="13117"/>
                      <a:pt x="8016" y="13018"/>
                      <a:pt x="8640" y="12948"/>
                    </a:cubicBezTo>
                    <a:cubicBezTo>
                      <a:pt x="9318" y="12873"/>
                      <a:pt x="10037" y="12825"/>
                      <a:pt x="10800" y="12825"/>
                    </a:cubicBezTo>
                    <a:cubicBezTo>
                      <a:pt x="11560" y="12825"/>
                      <a:pt x="12279" y="12873"/>
                      <a:pt x="12960" y="12948"/>
                    </a:cubicBezTo>
                    <a:cubicBezTo>
                      <a:pt x="13584" y="13018"/>
                      <a:pt x="14163" y="13117"/>
                      <a:pt x="14686" y="13238"/>
                    </a:cubicBezTo>
                    <a:cubicBezTo>
                      <a:pt x="14692" y="13240"/>
                      <a:pt x="14697" y="13242"/>
                      <a:pt x="14705" y="13244"/>
                    </a:cubicBezTo>
                    <a:cubicBezTo>
                      <a:pt x="15214" y="13364"/>
                      <a:pt x="15662" y="13507"/>
                      <a:pt x="16038" y="13667"/>
                    </a:cubicBezTo>
                    <a:cubicBezTo>
                      <a:pt x="16044" y="13671"/>
                      <a:pt x="16057" y="13674"/>
                      <a:pt x="16066" y="13677"/>
                    </a:cubicBezTo>
                    <a:cubicBezTo>
                      <a:pt x="16414" y="13829"/>
                      <a:pt x="16677" y="13998"/>
                      <a:pt x="16883" y="14176"/>
                    </a:cubicBezTo>
                    <a:cubicBezTo>
                      <a:pt x="16923" y="14210"/>
                      <a:pt x="16954" y="14246"/>
                      <a:pt x="16988" y="14281"/>
                    </a:cubicBezTo>
                    <a:cubicBezTo>
                      <a:pt x="17161" y="14462"/>
                      <a:pt x="17280" y="14650"/>
                      <a:pt x="17280" y="14850"/>
                    </a:cubicBezTo>
                    <a:cubicBezTo>
                      <a:pt x="17280" y="15047"/>
                      <a:pt x="17161" y="15236"/>
                      <a:pt x="16988" y="15416"/>
                    </a:cubicBezTo>
                    <a:moveTo>
                      <a:pt x="12960" y="19575"/>
                    </a:moveTo>
                    <a:cubicBezTo>
                      <a:pt x="12960" y="19948"/>
                      <a:pt x="11992" y="20249"/>
                      <a:pt x="10800" y="20249"/>
                    </a:cubicBezTo>
                    <a:cubicBezTo>
                      <a:pt x="9606" y="20249"/>
                      <a:pt x="8640" y="19948"/>
                      <a:pt x="8640" y="19575"/>
                    </a:cubicBezTo>
                    <a:lnTo>
                      <a:pt x="8640" y="18156"/>
                    </a:lnTo>
                    <a:cubicBezTo>
                      <a:pt x="9338" y="18201"/>
                      <a:pt x="10059" y="18225"/>
                      <a:pt x="10800" y="18225"/>
                    </a:cubicBezTo>
                    <a:cubicBezTo>
                      <a:pt x="11541" y="18225"/>
                      <a:pt x="12262" y="18201"/>
                      <a:pt x="12960" y="18156"/>
                    </a:cubicBezTo>
                    <a:cubicBezTo>
                      <a:pt x="12960" y="18156"/>
                      <a:pt x="12960" y="19575"/>
                      <a:pt x="12960" y="19575"/>
                    </a:cubicBezTo>
                    <a:close/>
                    <a:moveTo>
                      <a:pt x="8640" y="2025"/>
                    </a:moveTo>
                    <a:cubicBezTo>
                      <a:pt x="8640" y="1651"/>
                      <a:pt x="9606" y="1350"/>
                      <a:pt x="10800" y="1350"/>
                    </a:cubicBezTo>
                    <a:cubicBezTo>
                      <a:pt x="11992" y="1350"/>
                      <a:pt x="12960" y="1651"/>
                      <a:pt x="12960" y="2025"/>
                    </a:cubicBezTo>
                    <a:lnTo>
                      <a:pt x="12960" y="11542"/>
                    </a:lnTo>
                    <a:cubicBezTo>
                      <a:pt x="12262" y="11498"/>
                      <a:pt x="11541" y="11475"/>
                      <a:pt x="10800" y="11475"/>
                    </a:cubicBezTo>
                    <a:cubicBezTo>
                      <a:pt x="10059" y="11475"/>
                      <a:pt x="9338" y="11498"/>
                      <a:pt x="8640" y="11542"/>
                    </a:cubicBezTo>
                    <a:cubicBezTo>
                      <a:pt x="8640" y="11542"/>
                      <a:pt x="8640" y="2025"/>
                      <a:pt x="8640" y="2025"/>
                    </a:cubicBezTo>
                    <a:close/>
                    <a:moveTo>
                      <a:pt x="17280" y="12164"/>
                    </a:moveTo>
                    <a:lnTo>
                      <a:pt x="17280" y="2025"/>
                    </a:lnTo>
                    <a:cubicBezTo>
                      <a:pt x="17280" y="908"/>
                      <a:pt x="14373" y="0"/>
                      <a:pt x="10800" y="0"/>
                    </a:cubicBezTo>
                    <a:cubicBezTo>
                      <a:pt x="7225" y="0"/>
                      <a:pt x="4320" y="908"/>
                      <a:pt x="4320" y="2025"/>
                    </a:cubicBezTo>
                    <a:lnTo>
                      <a:pt x="4320" y="12164"/>
                    </a:lnTo>
                    <a:cubicBezTo>
                      <a:pt x="1710" y="12781"/>
                      <a:pt x="0" y="13749"/>
                      <a:pt x="0" y="14850"/>
                    </a:cubicBezTo>
                    <a:cubicBezTo>
                      <a:pt x="0" y="15950"/>
                      <a:pt x="1710" y="16918"/>
                      <a:pt x="4320" y="17534"/>
                    </a:cubicBezTo>
                    <a:lnTo>
                      <a:pt x="4320" y="19575"/>
                    </a:lnTo>
                    <a:cubicBezTo>
                      <a:pt x="4320" y="20691"/>
                      <a:pt x="7225" y="21599"/>
                      <a:pt x="10800" y="21599"/>
                    </a:cubicBezTo>
                    <a:cubicBezTo>
                      <a:pt x="14373" y="21599"/>
                      <a:pt x="17280" y="20691"/>
                      <a:pt x="17280" y="19575"/>
                    </a:cubicBezTo>
                    <a:lnTo>
                      <a:pt x="17280" y="17534"/>
                    </a:lnTo>
                    <a:cubicBezTo>
                      <a:pt x="19889" y="16918"/>
                      <a:pt x="21600" y="15950"/>
                      <a:pt x="21600" y="14850"/>
                    </a:cubicBezTo>
                    <a:cubicBezTo>
                      <a:pt x="21600" y="13749"/>
                      <a:pt x="19889" y="12781"/>
                      <a:pt x="17280" y="12164"/>
                    </a:cubicBezTo>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grpSp>
      </p:grpSp>
      <p:grpSp>
        <p:nvGrpSpPr>
          <p:cNvPr id="25" name="Group 28"/>
          <p:cNvGrpSpPr/>
          <p:nvPr/>
        </p:nvGrpSpPr>
        <p:grpSpPr>
          <a:xfrm>
            <a:off x="3428992" y="2714626"/>
            <a:ext cx="1143008" cy="1071570"/>
            <a:chOff x="3428992" y="2714626"/>
            <a:chExt cx="1143008" cy="1071570"/>
          </a:xfrm>
        </p:grpSpPr>
        <p:sp>
          <p:nvSpPr>
            <p:cNvPr id="12" name="Rectangle 11"/>
            <p:cNvSpPr/>
            <p:nvPr/>
          </p:nvSpPr>
          <p:spPr>
            <a:xfrm>
              <a:off x="3428992" y="2714626"/>
              <a:ext cx="1143008" cy="1071570"/>
            </a:xfrm>
            <a:prstGeom prst="rect">
              <a:avLst/>
            </a:pr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AutoShape 59"/>
            <p:cNvSpPr/>
            <p:nvPr/>
          </p:nvSpPr>
          <p:spPr bwMode="auto">
            <a:xfrm>
              <a:off x="3770344" y="3056005"/>
              <a:ext cx="398352" cy="397672"/>
            </a:xfrm>
            <a:custGeom>
              <a:avLst/>
              <a:gdLst>
                <a:gd name="T0" fmla="+- 0 10794 23"/>
                <a:gd name="T1" fmla="*/ T0 w 21543"/>
                <a:gd name="T2" fmla="*/ 10800 h 21600"/>
                <a:gd name="T3" fmla="+- 0 10794 23"/>
                <a:gd name="T4" fmla="*/ T3 w 21543"/>
                <a:gd name="T5" fmla="*/ 10800 h 21600"/>
                <a:gd name="T6" fmla="+- 0 10794 23"/>
                <a:gd name="T7" fmla="*/ T6 w 21543"/>
                <a:gd name="T8" fmla="*/ 10800 h 21600"/>
                <a:gd name="T9" fmla="+- 0 10794 23"/>
                <a:gd name="T10" fmla="*/ T9 w 21543"/>
                <a:gd name="T11" fmla="*/ 10800 h 21600"/>
              </a:gdLst>
              <a:ahLst/>
              <a:cxnLst>
                <a:cxn ang="0">
                  <a:pos x="T1" y="T2"/>
                </a:cxn>
                <a:cxn ang="0">
                  <a:pos x="T4" y="T5"/>
                </a:cxn>
                <a:cxn ang="0">
                  <a:pos x="T7" y="T8"/>
                </a:cxn>
                <a:cxn ang="0">
                  <a:pos x="T10" y="T11"/>
                </a:cxn>
              </a:cxnLst>
              <a:rect l="0" t="0" r="r" b="b"/>
              <a:pathLst>
                <a:path w="21543" h="21600">
                  <a:moveTo>
                    <a:pt x="16976" y="19986"/>
                  </a:moveTo>
                  <a:lnTo>
                    <a:pt x="11226" y="17680"/>
                  </a:lnTo>
                  <a:cubicBezTo>
                    <a:pt x="11088" y="17626"/>
                    <a:pt x="10946" y="17608"/>
                    <a:pt x="10806" y="17600"/>
                  </a:cubicBezTo>
                  <a:lnTo>
                    <a:pt x="19660" y="3837"/>
                  </a:lnTo>
                  <a:cubicBezTo>
                    <a:pt x="19660" y="3837"/>
                    <a:pt x="16976" y="19986"/>
                    <a:pt x="16976" y="19986"/>
                  </a:cubicBezTo>
                  <a:close/>
                  <a:moveTo>
                    <a:pt x="6859" y="16244"/>
                  </a:moveTo>
                  <a:cubicBezTo>
                    <a:pt x="6858" y="16242"/>
                    <a:pt x="6855" y="16240"/>
                    <a:pt x="6854" y="16238"/>
                  </a:cubicBezTo>
                  <a:lnTo>
                    <a:pt x="19606" y="2552"/>
                  </a:lnTo>
                  <a:lnTo>
                    <a:pt x="8735" y="19536"/>
                  </a:lnTo>
                  <a:cubicBezTo>
                    <a:pt x="8735" y="19536"/>
                    <a:pt x="6859" y="16244"/>
                    <a:pt x="6859" y="16244"/>
                  </a:cubicBezTo>
                  <a:close/>
                  <a:moveTo>
                    <a:pt x="2111" y="14024"/>
                  </a:moveTo>
                  <a:lnTo>
                    <a:pt x="17712" y="3595"/>
                  </a:lnTo>
                  <a:lnTo>
                    <a:pt x="6369" y="15770"/>
                  </a:lnTo>
                  <a:cubicBezTo>
                    <a:pt x="6309" y="15734"/>
                    <a:pt x="6256" y="15687"/>
                    <a:pt x="6190" y="15660"/>
                  </a:cubicBezTo>
                  <a:cubicBezTo>
                    <a:pt x="6190" y="15660"/>
                    <a:pt x="2111" y="14024"/>
                    <a:pt x="2111" y="14024"/>
                  </a:cubicBezTo>
                  <a:close/>
                  <a:moveTo>
                    <a:pt x="21234" y="108"/>
                  </a:moveTo>
                  <a:cubicBezTo>
                    <a:pt x="21123" y="35"/>
                    <a:pt x="20996" y="0"/>
                    <a:pt x="20868" y="0"/>
                  </a:cubicBezTo>
                  <a:cubicBezTo>
                    <a:pt x="20738" y="0"/>
                    <a:pt x="20608" y="36"/>
                    <a:pt x="20495" y="113"/>
                  </a:cubicBezTo>
                  <a:lnTo>
                    <a:pt x="299" y="13613"/>
                  </a:lnTo>
                  <a:cubicBezTo>
                    <a:pt x="91" y="13751"/>
                    <a:pt x="-23" y="13995"/>
                    <a:pt x="3" y="14244"/>
                  </a:cubicBezTo>
                  <a:cubicBezTo>
                    <a:pt x="28" y="14494"/>
                    <a:pt x="190" y="14708"/>
                    <a:pt x="422" y="14801"/>
                  </a:cubicBezTo>
                  <a:lnTo>
                    <a:pt x="5689" y="16914"/>
                  </a:lnTo>
                  <a:lnTo>
                    <a:pt x="8166" y="21259"/>
                  </a:lnTo>
                  <a:cubicBezTo>
                    <a:pt x="8284" y="21468"/>
                    <a:pt x="8505" y="21597"/>
                    <a:pt x="8743" y="21599"/>
                  </a:cubicBezTo>
                  <a:lnTo>
                    <a:pt x="8751" y="21599"/>
                  </a:lnTo>
                  <a:cubicBezTo>
                    <a:pt x="8987" y="21599"/>
                    <a:pt x="9206" y="21474"/>
                    <a:pt x="9328" y="21271"/>
                  </a:cubicBezTo>
                  <a:lnTo>
                    <a:pt x="10726" y="18934"/>
                  </a:lnTo>
                  <a:lnTo>
                    <a:pt x="17253" y="21551"/>
                  </a:lnTo>
                  <a:cubicBezTo>
                    <a:pt x="17332" y="21584"/>
                    <a:pt x="17418" y="21599"/>
                    <a:pt x="17502" y="21599"/>
                  </a:cubicBezTo>
                  <a:cubicBezTo>
                    <a:pt x="17617" y="21599"/>
                    <a:pt x="17731" y="21571"/>
                    <a:pt x="17832" y="21512"/>
                  </a:cubicBezTo>
                  <a:cubicBezTo>
                    <a:pt x="18010" y="21412"/>
                    <a:pt x="18133" y="21238"/>
                    <a:pt x="18167" y="21035"/>
                  </a:cubicBezTo>
                  <a:lnTo>
                    <a:pt x="21533" y="785"/>
                  </a:lnTo>
                  <a:cubicBezTo>
                    <a:pt x="21576" y="520"/>
                    <a:pt x="21459" y="254"/>
                    <a:pt x="21234" y="108"/>
                  </a:cubicBezTo>
                </a:path>
              </a:pathLst>
            </a:custGeom>
            <a:solidFill>
              <a:schemeClr val="bg1"/>
            </a:solid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grpSp>
      <p:grpSp>
        <p:nvGrpSpPr>
          <p:cNvPr id="26" name="Group 26"/>
          <p:cNvGrpSpPr/>
          <p:nvPr/>
        </p:nvGrpSpPr>
        <p:grpSpPr>
          <a:xfrm>
            <a:off x="4572000" y="1643056"/>
            <a:ext cx="1143008" cy="1071570"/>
            <a:chOff x="4572000" y="1643056"/>
            <a:chExt cx="1143008" cy="1071570"/>
          </a:xfrm>
        </p:grpSpPr>
        <p:sp>
          <p:nvSpPr>
            <p:cNvPr id="13" name="Rectangle 12"/>
            <p:cNvSpPr/>
            <p:nvPr/>
          </p:nvSpPr>
          <p:spPr>
            <a:xfrm>
              <a:off x="4572000" y="1643056"/>
              <a:ext cx="1143008" cy="1071570"/>
            </a:xfrm>
            <a:prstGeom prst="rect">
              <a:avLst/>
            </a:pr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7" name="Group 24"/>
            <p:cNvGrpSpPr/>
            <p:nvPr/>
          </p:nvGrpSpPr>
          <p:grpSpPr>
            <a:xfrm>
              <a:off x="4984790" y="1965928"/>
              <a:ext cx="398352" cy="373200"/>
              <a:chOff x="3357554" y="4643452"/>
              <a:chExt cx="366676" cy="343525"/>
            </a:xfrm>
            <a:solidFill>
              <a:schemeClr val="bg1"/>
            </a:solidFill>
          </p:grpSpPr>
          <p:sp>
            <p:nvSpPr>
              <p:cNvPr id="21" name="AutoShape 110"/>
              <p:cNvSpPr/>
              <p:nvPr/>
            </p:nvSpPr>
            <p:spPr bwMode="auto">
              <a:xfrm>
                <a:off x="3403860" y="4689131"/>
                <a:ext cx="274069" cy="1833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699" y="20255"/>
                    </a:moveTo>
                    <a:lnTo>
                      <a:pt x="899" y="20255"/>
                    </a:lnTo>
                    <a:lnTo>
                      <a:pt x="899" y="1350"/>
                    </a:lnTo>
                    <a:lnTo>
                      <a:pt x="20699" y="1350"/>
                    </a:lnTo>
                    <a:cubicBezTo>
                      <a:pt x="20699" y="1350"/>
                      <a:pt x="20699" y="20255"/>
                      <a:pt x="20699" y="20255"/>
                    </a:cubicBezTo>
                    <a:close/>
                    <a:moveTo>
                      <a:pt x="20699" y="0"/>
                    </a:moveTo>
                    <a:lnTo>
                      <a:pt x="899" y="5"/>
                    </a:lnTo>
                    <a:cubicBezTo>
                      <a:pt x="402" y="5"/>
                      <a:pt x="0" y="603"/>
                      <a:pt x="0" y="1350"/>
                    </a:cubicBezTo>
                    <a:lnTo>
                      <a:pt x="0" y="20249"/>
                    </a:lnTo>
                    <a:cubicBezTo>
                      <a:pt x="0" y="20996"/>
                      <a:pt x="402" y="21599"/>
                      <a:pt x="899" y="21599"/>
                    </a:cubicBezTo>
                    <a:lnTo>
                      <a:pt x="20699" y="21599"/>
                    </a:lnTo>
                    <a:cubicBezTo>
                      <a:pt x="21197" y="21599"/>
                      <a:pt x="21600" y="20996"/>
                      <a:pt x="21600" y="20249"/>
                    </a:cubicBezTo>
                    <a:lnTo>
                      <a:pt x="21600" y="1350"/>
                    </a:lnTo>
                    <a:cubicBezTo>
                      <a:pt x="21600" y="603"/>
                      <a:pt x="21197" y="0"/>
                      <a:pt x="20699" y="0"/>
                    </a:cubicBezTo>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22" name="AutoShape 111"/>
              <p:cNvSpPr/>
              <p:nvPr/>
            </p:nvSpPr>
            <p:spPr bwMode="auto">
              <a:xfrm>
                <a:off x="3357554" y="4643452"/>
                <a:ext cx="366676" cy="343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249" y="16562"/>
                    </a:moveTo>
                    <a:cubicBezTo>
                      <a:pt x="20249" y="16959"/>
                      <a:pt x="19946" y="17282"/>
                      <a:pt x="19575" y="17282"/>
                    </a:cubicBezTo>
                    <a:lnTo>
                      <a:pt x="13499" y="17282"/>
                    </a:lnTo>
                    <a:lnTo>
                      <a:pt x="8099" y="17282"/>
                    </a:lnTo>
                    <a:lnTo>
                      <a:pt x="2024" y="17282"/>
                    </a:lnTo>
                    <a:cubicBezTo>
                      <a:pt x="1651" y="17282"/>
                      <a:pt x="1349" y="16959"/>
                      <a:pt x="1349" y="16562"/>
                    </a:cubicBezTo>
                    <a:lnTo>
                      <a:pt x="1349" y="2160"/>
                    </a:lnTo>
                    <a:cubicBezTo>
                      <a:pt x="1349" y="1762"/>
                      <a:pt x="1651" y="1440"/>
                      <a:pt x="2024" y="1440"/>
                    </a:cubicBezTo>
                    <a:lnTo>
                      <a:pt x="19575" y="1440"/>
                    </a:lnTo>
                    <a:cubicBezTo>
                      <a:pt x="19946" y="1440"/>
                      <a:pt x="20249" y="1762"/>
                      <a:pt x="20249" y="2160"/>
                    </a:cubicBezTo>
                    <a:cubicBezTo>
                      <a:pt x="20249" y="2160"/>
                      <a:pt x="20249" y="16562"/>
                      <a:pt x="20249" y="16562"/>
                    </a:cubicBezTo>
                    <a:close/>
                    <a:moveTo>
                      <a:pt x="19575" y="0"/>
                    </a:moveTo>
                    <a:lnTo>
                      <a:pt x="2024" y="0"/>
                    </a:lnTo>
                    <a:cubicBezTo>
                      <a:pt x="905" y="0"/>
                      <a:pt x="0" y="966"/>
                      <a:pt x="0" y="2160"/>
                    </a:cubicBezTo>
                    <a:lnTo>
                      <a:pt x="0" y="16562"/>
                    </a:lnTo>
                    <a:cubicBezTo>
                      <a:pt x="0" y="17753"/>
                      <a:pt x="903" y="18718"/>
                      <a:pt x="2018" y="18721"/>
                    </a:cubicBezTo>
                    <a:lnTo>
                      <a:pt x="8774" y="18721"/>
                    </a:lnTo>
                    <a:lnTo>
                      <a:pt x="8774" y="19597"/>
                    </a:lnTo>
                    <a:lnTo>
                      <a:pt x="4561" y="20181"/>
                    </a:lnTo>
                    <a:cubicBezTo>
                      <a:pt x="4260" y="20262"/>
                      <a:pt x="4049" y="20549"/>
                      <a:pt x="4049" y="20879"/>
                    </a:cubicBezTo>
                    <a:cubicBezTo>
                      <a:pt x="4049" y="21277"/>
                      <a:pt x="4351" y="21599"/>
                      <a:pt x="4724" y="21599"/>
                    </a:cubicBezTo>
                    <a:lnTo>
                      <a:pt x="16874" y="21599"/>
                    </a:lnTo>
                    <a:cubicBezTo>
                      <a:pt x="17248" y="21599"/>
                      <a:pt x="17549" y="21277"/>
                      <a:pt x="17549" y="20879"/>
                    </a:cubicBezTo>
                    <a:cubicBezTo>
                      <a:pt x="17549" y="20549"/>
                      <a:pt x="17339" y="20262"/>
                      <a:pt x="17038" y="20181"/>
                    </a:cubicBezTo>
                    <a:lnTo>
                      <a:pt x="12824" y="19597"/>
                    </a:lnTo>
                    <a:lnTo>
                      <a:pt x="12824" y="18721"/>
                    </a:lnTo>
                    <a:lnTo>
                      <a:pt x="19581" y="18721"/>
                    </a:lnTo>
                    <a:cubicBezTo>
                      <a:pt x="20696" y="18718"/>
                      <a:pt x="21600" y="17753"/>
                      <a:pt x="21600" y="16562"/>
                    </a:cubicBezTo>
                    <a:lnTo>
                      <a:pt x="21600" y="2160"/>
                    </a:lnTo>
                    <a:cubicBezTo>
                      <a:pt x="21600" y="966"/>
                      <a:pt x="20692" y="0"/>
                      <a:pt x="19575" y="0"/>
                    </a:cubicBezTo>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grpSp>
      </p:grpSp>
      <p:grpSp>
        <p:nvGrpSpPr>
          <p:cNvPr id="28" name="Group 29"/>
          <p:cNvGrpSpPr/>
          <p:nvPr/>
        </p:nvGrpSpPr>
        <p:grpSpPr>
          <a:xfrm>
            <a:off x="3428992" y="1643056"/>
            <a:ext cx="1143008" cy="1071570"/>
            <a:chOff x="3428992" y="1643056"/>
            <a:chExt cx="1143008" cy="1071570"/>
          </a:xfrm>
        </p:grpSpPr>
        <p:sp>
          <p:nvSpPr>
            <p:cNvPr id="11" name="Rectangle 10"/>
            <p:cNvSpPr/>
            <p:nvPr/>
          </p:nvSpPr>
          <p:spPr>
            <a:xfrm>
              <a:off x="3428992" y="1643056"/>
              <a:ext cx="1143008" cy="107157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AutoShape 112"/>
            <p:cNvSpPr/>
            <p:nvPr/>
          </p:nvSpPr>
          <p:spPr bwMode="auto">
            <a:xfrm>
              <a:off x="3770371" y="1964927"/>
              <a:ext cx="397672" cy="398352"/>
            </a:xfrm>
            <a:custGeom>
              <a:avLst/>
              <a:gdLst>
                <a:gd name="T0" fmla="*/ 10510 w 21020"/>
                <a:gd name="T1" fmla="*/ 10800 h 21600"/>
                <a:gd name="T2" fmla="*/ 10510 w 21020"/>
                <a:gd name="T3" fmla="*/ 10800 h 21600"/>
                <a:gd name="T4" fmla="*/ 10510 w 21020"/>
                <a:gd name="T5" fmla="*/ 10800 h 21600"/>
                <a:gd name="T6" fmla="*/ 10510 w 21020"/>
                <a:gd name="T7" fmla="*/ 10800 h 21600"/>
              </a:gdLst>
              <a:ahLst/>
              <a:cxnLst>
                <a:cxn ang="0">
                  <a:pos x="T0" y="T1"/>
                </a:cxn>
                <a:cxn ang="0">
                  <a:pos x="T2" y="T3"/>
                </a:cxn>
                <a:cxn ang="0">
                  <a:pos x="T4" y="T5"/>
                </a:cxn>
                <a:cxn ang="0">
                  <a:pos x="T6" y="T7"/>
                </a:cxn>
              </a:cxnLst>
              <a:rect l="0" t="0" r="r" b="b"/>
              <a:pathLst>
                <a:path w="21020" h="21600">
                  <a:moveTo>
                    <a:pt x="18846" y="7946"/>
                  </a:moveTo>
                  <a:lnTo>
                    <a:pt x="17740" y="9091"/>
                  </a:lnTo>
                  <a:cubicBezTo>
                    <a:pt x="17740" y="8939"/>
                    <a:pt x="17758" y="8792"/>
                    <a:pt x="17744" y="8636"/>
                  </a:cubicBezTo>
                  <a:cubicBezTo>
                    <a:pt x="17629" y="7331"/>
                    <a:pt x="17036" y="6068"/>
                    <a:pt x="16074" y="5080"/>
                  </a:cubicBezTo>
                  <a:cubicBezTo>
                    <a:pt x="15004" y="3980"/>
                    <a:pt x="13585" y="3348"/>
                    <a:pt x="12180" y="3345"/>
                  </a:cubicBezTo>
                  <a:lnTo>
                    <a:pt x="13268" y="2218"/>
                  </a:lnTo>
                  <a:cubicBezTo>
                    <a:pt x="13812" y="1659"/>
                    <a:pt x="14572" y="1350"/>
                    <a:pt x="15403" y="1350"/>
                  </a:cubicBezTo>
                  <a:cubicBezTo>
                    <a:pt x="16460" y="1350"/>
                    <a:pt x="17546" y="1840"/>
                    <a:pt x="18381" y="2696"/>
                  </a:cubicBezTo>
                  <a:cubicBezTo>
                    <a:pt x="19165" y="3500"/>
                    <a:pt x="19631" y="4499"/>
                    <a:pt x="19698" y="5510"/>
                  </a:cubicBezTo>
                  <a:cubicBezTo>
                    <a:pt x="19760" y="6453"/>
                    <a:pt x="19457" y="7317"/>
                    <a:pt x="18846" y="7946"/>
                  </a:cubicBezTo>
                  <a:moveTo>
                    <a:pt x="5828" y="19329"/>
                  </a:moveTo>
                  <a:cubicBezTo>
                    <a:pt x="5813" y="18424"/>
                    <a:pt x="5454" y="17481"/>
                    <a:pt x="4730" y="16739"/>
                  </a:cubicBezTo>
                  <a:cubicBezTo>
                    <a:pt x="4046" y="16034"/>
                    <a:pt x="3150" y="15628"/>
                    <a:pt x="2257" y="15592"/>
                  </a:cubicBezTo>
                  <a:lnTo>
                    <a:pt x="2911" y="13157"/>
                  </a:lnTo>
                  <a:cubicBezTo>
                    <a:pt x="2959" y="12995"/>
                    <a:pt x="3052" y="12835"/>
                    <a:pt x="3168" y="12695"/>
                  </a:cubicBezTo>
                  <a:cubicBezTo>
                    <a:pt x="4485" y="11726"/>
                    <a:pt x="6512" y="12012"/>
                    <a:pt x="7920" y="13460"/>
                  </a:cubicBezTo>
                  <a:cubicBezTo>
                    <a:pt x="9409" y="14990"/>
                    <a:pt x="9639" y="17230"/>
                    <a:pt x="8492" y="18568"/>
                  </a:cubicBezTo>
                  <a:cubicBezTo>
                    <a:pt x="8416" y="18609"/>
                    <a:pt x="8339" y="18648"/>
                    <a:pt x="8256" y="18675"/>
                  </a:cubicBezTo>
                  <a:cubicBezTo>
                    <a:pt x="8256" y="18675"/>
                    <a:pt x="5828" y="19329"/>
                    <a:pt x="5828" y="19329"/>
                  </a:cubicBezTo>
                  <a:close/>
                  <a:moveTo>
                    <a:pt x="2737" y="20164"/>
                  </a:moveTo>
                  <a:cubicBezTo>
                    <a:pt x="2665" y="20181"/>
                    <a:pt x="2443" y="20239"/>
                    <a:pt x="2291" y="20249"/>
                  </a:cubicBezTo>
                  <a:cubicBezTo>
                    <a:pt x="1751" y="20244"/>
                    <a:pt x="1313" y="19792"/>
                    <a:pt x="1313" y="19237"/>
                  </a:cubicBezTo>
                  <a:cubicBezTo>
                    <a:pt x="1321" y="19124"/>
                    <a:pt x="1365" y="18929"/>
                    <a:pt x="1380" y="18857"/>
                  </a:cubicBezTo>
                  <a:lnTo>
                    <a:pt x="2071" y="16283"/>
                  </a:lnTo>
                  <a:cubicBezTo>
                    <a:pt x="2822" y="16261"/>
                    <a:pt x="3630" y="16562"/>
                    <a:pt x="4265" y="17215"/>
                  </a:cubicBezTo>
                  <a:cubicBezTo>
                    <a:pt x="4911" y="17878"/>
                    <a:pt x="5214" y="18725"/>
                    <a:pt x="5181" y="19504"/>
                  </a:cubicBezTo>
                  <a:cubicBezTo>
                    <a:pt x="5181" y="19504"/>
                    <a:pt x="2737" y="20164"/>
                    <a:pt x="2737" y="20164"/>
                  </a:cubicBezTo>
                  <a:close/>
                  <a:moveTo>
                    <a:pt x="6888" y="11179"/>
                  </a:moveTo>
                  <a:cubicBezTo>
                    <a:pt x="6280" y="10927"/>
                    <a:pt x="5642" y="10783"/>
                    <a:pt x="5004" y="10774"/>
                  </a:cubicBezTo>
                  <a:lnTo>
                    <a:pt x="10063" y="5536"/>
                  </a:lnTo>
                  <a:cubicBezTo>
                    <a:pt x="10838" y="4759"/>
                    <a:pt x="11966" y="4536"/>
                    <a:pt x="13077" y="4819"/>
                  </a:cubicBezTo>
                  <a:cubicBezTo>
                    <a:pt x="13077" y="4819"/>
                    <a:pt x="6888" y="11179"/>
                    <a:pt x="6888" y="11179"/>
                  </a:cubicBezTo>
                  <a:close/>
                  <a:moveTo>
                    <a:pt x="9717" y="13672"/>
                  </a:moveTo>
                  <a:cubicBezTo>
                    <a:pt x="9473" y="13258"/>
                    <a:pt x="9194" y="12859"/>
                    <a:pt x="8848" y="12505"/>
                  </a:cubicBezTo>
                  <a:cubicBezTo>
                    <a:pt x="8447" y="12093"/>
                    <a:pt x="7986" y="11770"/>
                    <a:pt x="7507" y="11498"/>
                  </a:cubicBezTo>
                  <a:lnTo>
                    <a:pt x="13767" y="5064"/>
                  </a:lnTo>
                  <a:cubicBezTo>
                    <a:pt x="14259" y="5288"/>
                    <a:pt x="14729" y="5607"/>
                    <a:pt x="15145" y="6035"/>
                  </a:cubicBezTo>
                  <a:cubicBezTo>
                    <a:pt x="15500" y="6398"/>
                    <a:pt x="15775" y="6806"/>
                    <a:pt x="15987" y="7229"/>
                  </a:cubicBezTo>
                  <a:cubicBezTo>
                    <a:pt x="15987" y="7229"/>
                    <a:pt x="9717" y="13672"/>
                    <a:pt x="9717" y="13672"/>
                  </a:cubicBezTo>
                  <a:close/>
                  <a:moveTo>
                    <a:pt x="10519" y="16061"/>
                  </a:moveTo>
                  <a:cubicBezTo>
                    <a:pt x="10465" y="15452"/>
                    <a:pt x="10298" y="14854"/>
                    <a:pt x="10047" y="14288"/>
                  </a:cubicBezTo>
                  <a:lnTo>
                    <a:pt x="16257" y="7906"/>
                  </a:lnTo>
                  <a:cubicBezTo>
                    <a:pt x="16637" y="9140"/>
                    <a:pt x="16442" y="10429"/>
                    <a:pt x="15610" y="11284"/>
                  </a:cubicBezTo>
                  <a:cubicBezTo>
                    <a:pt x="15604" y="11290"/>
                    <a:pt x="15598" y="11293"/>
                    <a:pt x="15593" y="11298"/>
                  </a:cubicBezTo>
                  <a:lnTo>
                    <a:pt x="15602" y="11306"/>
                  </a:lnTo>
                  <a:lnTo>
                    <a:pt x="10525" y="16565"/>
                  </a:lnTo>
                  <a:cubicBezTo>
                    <a:pt x="10527" y="16397"/>
                    <a:pt x="10534" y="16232"/>
                    <a:pt x="10519" y="16061"/>
                  </a:cubicBezTo>
                  <a:moveTo>
                    <a:pt x="19308" y="1741"/>
                  </a:moveTo>
                  <a:cubicBezTo>
                    <a:pt x="18228" y="632"/>
                    <a:pt x="16805" y="0"/>
                    <a:pt x="15403" y="0"/>
                  </a:cubicBezTo>
                  <a:cubicBezTo>
                    <a:pt x="14220" y="0"/>
                    <a:pt x="13131" y="450"/>
                    <a:pt x="12335" y="1266"/>
                  </a:cubicBezTo>
                  <a:lnTo>
                    <a:pt x="9138" y="4577"/>
                  </a:lnTo>
                  <a:cubicBezTo>
                    <a:pt x="9129" y="4585"/>
                    <a:pt x="9118" y="4592"/>
                    <a:pt x="9108" y="4602"/>
                  </a:cubicBezTo>
                  <a:cubicBezTo>
                    <a:pt x="9103" y="4608"/>
                    <a:pt x="9100" y="4614"/>
                    <a:pt x="9095" y="4620"/>
                  </a:cubicBezTo>
                  <a:lnTo>
                    <a:pt x="9096" y="4621"/>
                  </a:lnTo>
                  <a:lnTo>
                    <a:pt x="2310" y="11647"/>
                  </a:lnTo>
                  <a:cubicBezTo>
                    <a:pt x="1998" y="11966"/>
                    <a:pt x="1771" y="12364"/>
                    <a:pt x="1645" y="12797"/>
                  </a:cubicBezTo>
                  <a:lnTo>
                    <a:pt x="102" y="18541"/>
                  </a:lnTo>
                  <a:cubicBezTo>
                    <a:pt x="100" y="18557"/>
                    <a:pt x="0" y="19008"/>
                    <a:pt x="0" y="19237"/>
                  </a:cubicBezTo>
                  <a:cubicBezTo>
                    <a:pt x="0" y="20541"/>
                    <a:pt x="1030" y="21599"/>
                    <a:pt x="2302" y="21599"/>
                  </a:cubicBezTo>
                  <a:cubicBezTo>
                    <a:pt x="2554" y="21599"/>
                    <a:pt x="3044" y="21475"/>
                    <a:pt x="3062" y="21473"/>
                  </a:cubicBezTo>
                  <a:lnTo>
                    <a:pt x="8630" y="19969"/>
                  </a:lnTo>
                  <a:cubicBezTo>
                    <a:pt x="9054" y="19839"/>
                    <a:pt x="9439" y="19604"/>
                    <a:pt x="9750" y="19283"/>
                  </a:cubicBezTo>
                  <a:lnTo>
                    <a:pt x="19776" y="8899"/>
                  </a:lnTo>
                  <a:cubicBezTo>
                    <a:pt x="21600" y="7023"/>
                    <a:pt x="21394" y="3881"/>
                    <a:pt x="19308" y="1741"/>
                  </a:cubicBezTo>
                </a:path>
              </a:pathLst>
            </a:custGeom>
            <a:solidFill>
              <a:schemeClr val="bg1"/>
            </a:solid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grpSp>
      <p:sp>
        <p:nvSpPr>
          <p:cNvPr id="32" name="Rectangle 31"/>
          <p:cNvSpPr/>
          <p:nvPr/>
        </p:nvSpPr>
        <p:spPr>
          <a:xfrm>
            <a:off x="8501090" y="214296"/>
            <a:ext cx="357190" cy="357172"/>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100" dirty="0">
                <a:latin typeface="Open Sans" pitchFamily="34" charset="0"/>
                <a:ea typeface="Open Sans" pitchFamily="34" charset="0"/>
                <a:cs typeface="Open Sans" pitchFamily="34" charset="0"/>
              </a:rPr>
              <a:t>17</a:t>
            </a:r>
          </a:p>
        </p:txBody>
      </p:sp>
      <p:grpSp>
        <p:nvGrpSpPr>
          <p:cNvPr id="33" name="组合 32"/>
          <p:cNvGrpSpPr/>
          <p:nvPr/>
        </p:nvGrpSpPr>
        <p:grpSpPr>
          <a:xfrm>
            <a:off x="2113124" y="181979"/>
            <a:ext cx="4917752" cy="789571"/>
            <a:chOff x="2113124" y="181979"/>
            <a:chExt cx="4917752" cy="789571"/>
          </a:xfrm>
        </p:grpSpPr>
        <p:sp>
          <p:nvSpPr>
            <p:cNvPr id="34" name="Rectangle 31"/>
            <p:cNvSpPr/>
            <p:nvPr/>
          </p:nvSpPr>
          <p:spPr>
            <a:xfrm>
              <a:off x="2904733" y="663773"/>
              <a:ext cx="3334534" cy="307777"/>
            </a:xfrm>
            <a:prstGeom prst="rect">
              <a:avLst/>
            </a:prstGeom>
          </p:spPr>
          <p:txBody>
            <a:bodyPr wrap="square">
              <a:spAutoFit/>
            </a:bodyPr>
            <a:lstStyle/>
            <a:p>
              <a:pPr algn="ctr"/>
              <a:r>
                <a:rPr lang="en-US" altLang="zh-CN" sz="1400" dirty="0">
                  <a:solidFill>
                    <a:schemeClr val="bg1">
                      <a:lumMod val="65000"/>
                    </a:schemeClr>
                  </a:solidFill>
                  <a:latin typeface="华文细黑" panose="02010600040101010101" pitchFamily="2" charset="-122"/>
                  <a:ea typeface="华文细黑" panose="02010600040101010101" pitchFamily="2" charset="-122"/>
                </a:rPr>
                <a:t>Add the subtitle of this title here</a:t>
              </a:r>
              <a:endParaRPr lang="id-ID" sz="1400" dirty="0">
                <a:solidFill>
                  <a:schemeClr val="bg1">
                    <a:lumMod val="65000"/>
                  </a:schemeClr>
                </a:solidFill>
                <a:latin typeface="华文细黑" panose="02010600040101010101" pitchFamily="2" charset="-122"/>
                <a:ea typeface="华文细黑" panose="02010600040101010101" pitchFamily="2" charset="-122"/>
                <a:cs typeface="Open Sans" pitchFamily="34" charset="0"/>
              </a:endParaRPr>
            </a:p>
          </p:txBody>
        </p:sp>
        <p:sp>
          <p:nvSpPr>
            <p:cNvPr id="35" name="Rectangle 33"/>
            <p:cNvSpPr/>
            <p:nvPr/>
          </p:nvSpPr>
          <p:spPr>
            <a:xfrm>
              <a:off x="2113124" y="181979"/>
              <a:ext cx="4917752" cy="584775"/>
            </a:xfrm>
            <a:prstGeom prst="rect">
              <a:avLst/>
            </a:prstGeom>
          </p:spPr>
          <p:txBody>
            <a:bodyPr wrap="square">
              <a:spAutoFit/>
            </a:bodyPr>
            <a:lstStyle/>
            <a:p>
              <a:pPr algn="ctr"/>
              <a:r>
                <a:rPr lang="en-US" sz="3200" dirty="0">
                  <a:solidFill>
                    <a:schemeClr val="bg1">
                      <a:lumMod val="65000"/>
                    </a:schemeClr>
                  </a:solidFill>
                  <a:latin typeface="Impact" panose="020B0806030902050204" pitchFamily="34" charset="0"/>
                  <a:ea typeface="Open Sans" pitchFamily="34" charset="0"/>
                  <a:cs typeface="Open Sans" pitchFamily="34" charset="0"/>
                </a:rPr>
                <a:t>ADD YOUR TITLE HERE</a:t>
              </a:r>
              <a:endParaRPr lang="id-ID" sz="3200" dirty="0">
                <a:solidFill>
                  <a:schemeClr val="bg1">
                    <a:lumMod val="65000"/>
                  </a:schemeClr>
                </a:solidFill>
                <a:latin typeface="Impact" panose="020B0806030902050204" pitchFamily="34" charset="0"/>
                <a:ea typeface="Open Sans" pitchFamily="34" charset="0"/>
                <a:cs typeface="Open Sans" pitchFamily="34" charset="0"/>
              </a:endParaRPr>
            </a:p>
          </p:txBody>
        </p:sp>
        <p:cxnSp>
          <p:nvCxnSpPr>
            <p:cNvPr id="36" name="Straight Connector 34"/>
            <p:cNvCxnSpPr/>
            <p:nvPr/>
          </p:nvCxnSpPr>
          <p:spPr>
            <a:xfrm rot="5400000">
              <a:off x="2448058" y="467595"/>
              <a:ext cx="286546" cy="1062"/>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37" name="Straight Connector 35"/>
            <p:cNvCxnSpPr/>
            <p:nvPr/>
          </p:nvCxnSpPr>
          <p:spPr>
            <a:xfrm rot="5400000">
              <a:off x="6409396" y="467595"/>
              <a:ext cx="286546" cy="1062"/>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spTree>
  </p:cSld>
  <p:clrMapOvr>
    <a:masterClrMapping/>
  </p:clrMapOvr>
  <p:transition spd="slow" advTm="3000">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8"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slide(fromLeft)">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53" presetClass="entr" presetSubtype="16" fill="hold" nodeType="clickEffect">
                                  <p:stCondLst>
                                    <p:cond delay="0"/>
                                  </p:stCondLst>
                                  <p:childTnLst>
                                    <p:set>
                                      <p:cBhvr>
                                        <p:cTn id="11" dur="1" fill="hold">
                                          <p:stCondLst>
                                            <p:cond delay="0"/>
                                          </p:stCondLst>
                                        </p:cTn>
                                        <p:tgtEl>
                                          <p:spTgt spid="28"/>
                                        </p:tgtEl>
                                        <p:attrNameLst>
                                          <p:attrName>style.visibility</p:attrName>
                                        </p:attrNameLst>
                                      </p:cBhvr>
                                      <p:to>
                                        <p:strVal val="visible"/>
                                      </p:to>
                                    </p:set>
                                    <p:anim calcmode="lin" valueType="num">
                                      <p:cBhvr>
                                        <p:cTn id="12" dur="500" fill="hold"/>
                                        <p:tgtEl>
                                          <p:spTgt spid="28"/>
                                        </p:tgtEl>
                                        <p:attrNameLst>
                                          <p:attrName>ppt_w</p:attrName>
                                        </p:attrNameLst>
                                      </p:cBhvr>
                                      <p:tavLst>
                                        <p:tav tm="0">
                                          <p:val>
                                            <p:fltVal val="0"/>
                                          </p:val>
                                        </p:tav>
                                        <p:tav tm="100000">
                                          <p:val>
                                            <p:strVal val="#ppt_w"/>
                                          </p:val>
                                        </p:tav>
                                      </p:tavLst>
                                    </p:anim>
                                    <p:anim calcmode="lin" valueType="num">
                                      <p:cBhvr>
                                        <p:cTn id="13" dur="500" fill="hold"/>
                                        <p:tgtEl>
                                          <p:spTgt spid="28"/>
                                        </p:tgtEl>
                                        <p:attrNameLst>
                                          <p:attrName>ppt_h</p:attrName>
                                        </p:attrNameLst>
                                      </p:cBhvr>
                                      <p:tavLst>
                                        <p:tav tm="0">
                                          <p:val>
                                            <p:fltVal val="0"/>
                                          </p:val>
                                        </p:tav>
                                        <p:tav tm="100000">
                                          <p:val>
                                            <p:strVal val="#ppt_h"/>
                                          </p:val>
                                        </p:tav>
                                      </p:tavLst>
                                    </p:anim>
                                    <p:animEffect transition="in" filter="fade">
                                      <p:cBhvr>
                                        <p:cTn id="14" dur="500"/>
                                        <p:tgtEl>
                                          <p:spTgt spid="28"/>
                                        </p:tgtEl>
                                      </p:cBhvr>
                                    </p:animEffect>
                                  </p:childTnLst>
                                </p:cTn>
                              </p:par>
                              <p:par>
                                <p:cTn id="15" presetID="53" presetClass="entr" presetSubtype="16" fill="hold" nodeType="withEffect">
                                  <p:stCondLst>
                                    <p:cond delay="0"/>
                                  </p:stCondLst>
                                  <p:childTnLst>
                                    <p:set>
                                      <p:cBhvr>
                                        <p:cTn id="16" dur="1" fill="hold">
                                          <p:stCondLst>
                                            <p:cond delay="0"/>
                                          </p:stCondLst>
                                        </p:cTn>
                                        <p:tgtEl>
                                          <p:spTgt spid="26"/>
                                        </p:tgtEl>
                                        <p:attrNameLst>
                                          <p:attrName>style.visibility</p:attrName>
                                        </p:attrNameLst>
                                      </p:cBhvr>
                                      <p:to>
                                        <p:strVal val="visible"/>
                                      </p:to>
                                    </p:set>
                                    <p:anim calcmode="lin" valueType="num">
                                      <p:cBhvr>
                                        <p:cTn id="17" dur="500" fill="hold"/>
                                        <p:tgtEl>
                                          <p:spTgt spid="26"/>
                                        </p:tgtEl>
                                        <p:attrNameLst>
                                          <p:attrName>ppt_w</p:attrName>
                                        </p:attrNameLst>
                                      </p:cBhvr>
                                      <p:tavLst>
                                        <p:tav tm="0">
                                          <p:val>
                                            <p:fltVal val="0"/>
                                          </p:val>
                                        </p:tav>
                                        <p:tav tm="100000">
                                          <p:val>
                                            <p:strVal val="#ppt_w"/>
                                          </p:val>
                                        </p:tav>
                                      </p:tavLst>
                                    </p:anim>
                                    <p:anim calcmode="lin" valueType="num">
                                      <p:cBhvr>
                                        <p:cTn id="18" dur="500" fill="hold"/>
                                        <p:tgtEl>
                                          <p:spTgt spid="26"/>
                                        </p:tgtEl>
                                        <p:attrNameLst>
                                          <p:attrName>ppt_h</p:attrName>
                                        </p:attrNameLst>
                                      </p:cBhvr>
                                      <p:tavLst>
                                        <p:tav tm="0">
                                          <p:val>
                                            <p:fltVal val="0"/>
                                          </p:val>
                                        </p:tav>
                                        <p:tav tm="100000">
                                          <p:val>
                                            <p:strVal val="#ppt_h"/>
                                          </p:val>
                                        </p:tav>
                                      </p:tavLst>
                                    </p:anim>
                                    <p:animEffect transition="in" filter="fade">
                                      <p:cBhvr>
                                        <p:cTn id="19" dur="500"/>
                                        <p:tgtEl>
                                          <p:spTgt spid="26"/>
                                        </p:tgtEl>
                                      </p:cBhvr>
                                    </p:animEffect>
                                  </p:childTnLst>
                                </p:cTn>
                              </p:par>
                              <p:par>
                                <p:cTn id="20" presetID="53" presetClass="entr" presetSubtype="16" fill="hold" nodeType="withEffect">
                                  <p:stCondLst>
                                    <p:cond delay="0"/>
                                  </p:stCondLst>
                                  <p:childTnLst>
                                    <p:set>
                                      <p:cBhvr>
                                        <p:cTn id="21" dur="1" fill="hold">
                                          <p:stCondLst>
                                            <p:cond delay="0"/>
                                          </p:stCondLst>
                                        </p:cTn>
                                        <p:tgtEl>
                                          <p:spTgt spid="25"/>
                                        </p:tgtEl>
                                        <p:attrNameLst>
                                          <p:attrName>style.visibility</p:attrName>
                                        </p:attrNameLst>
                                      </p:cBhvr>
                                      <p:to>
                                        <p:strVal val="visible"/>
                                      </p:to>
                                    </p:set>
                                    <p:anim calcmode="lin" valueType="num">
                                      <p:cBhvr>
                                        <p:cTn id="22" dur="500" fill="hold"/>
                                        <p:tgtEl>
                                          <p:spTgt spid="25"/>
                                        </p:tgtEl>
                                        <p:attrNameLst>
                                          <p:attrName>ppt_w</p:attrName>
                                        </p:attrNameLst>
                                      </p:cBhvr>
                                      <p:tavLst>
                                        <p:tav tm="0">
                                          <p:val>
                                            <p:fltVal val="0"/>
                                          </p:val>
                                        </p:tav>
                                        <p:tav tm="100000">
                                          <p:val>
                                            <p:strVal val="#ppt_w"/>
                                          </p:val>
                                        </p:tav>
                                      </p:tavLst>
                                    </p:anim>
                                    <p:anim calcmode="lin" valueType="num">
                                      <p:cBhvr>
                                        <p:cTn id="23" dur="500" fill="hold"/>
                                        <p:tgtEl>
                                          <p:spTgt spid="25"/>
                                        </p:tgtEl>
                                        <p:attrNameLst>
                                          <p:attrName>ppt_h</p:attrName>
                                        </p:attrNameLst>
                                      </p:cBhvr>
                                      <p:tavLst>
                                        <p:tav tm="0">
                                          <p:val>
                                            <p:fltVal val="0"/>
                                          </p:val>
                                        </p:tav>
                                        <p:tav tm="100000">
                                          <p:val>
                                            <p:strVal val="#ppt_h"/>
                                          </p:val>
                                        </p:tav>
                                      </p:tavLst>
                                    </p:anim>
                                    <p:animEffect transition="in" filter="fade">
                                      <p:cBhvr>
                                        <p:cTn id="24" dur="500"/>
                                        <p:tgtEl>
                                          <p:spTgt spid="25"/>
                                        </p:tgtEl>
                                      </p:cBhvr>
                                    </p:animEffect>
                                  </p:childTnLst>
                                </p:cTn>
                              </p:par>
                              <p:par>
                                <p:cTn id="25" presetID="53" presetClass="entr" presetSubtype="16" fill="hold" nodeType="withEffect">
                                  <p:stCondLst>
                                    <p:cond delay="0"/>
                                  </p:stCondLst>
                                  <p:childTnLst>
                                    <p:set>
                                      <p:cBhvr>
                                        <p:cTn id="26" dur="1" fill="hold">
                                          <p:stCondLst>
                                            <p:cond delay="0"/>
                                          </p:stCondLst>
                                        </p:cTn>
                                        <p:tgtEl>
                                          <p:spTgt spid="10"/>
                                        </p:tgtEl>
                                        <p:attrNameLst>
                                          <p:attrName>style.visibility</p:attrName>
                                        </p:attrNameLst>
                                      </p:cBhvr>
                                      <p:to>
                                        <p:strVal val="visible"/>
                                      </p:to>
                                    </p:set>
                                    <p:anim calcmode="lin" valueType="num">
                                      <p:cBhvr>
                                        <p:cTn id="27" dur="500" fill="hold"/>
                                        <p:tgtEl>
                                          <p:spTgt spid="10"/>
                                        </p:tgtEl>
                                        <p:attrNameLst>
                                          <p:attrName>ppt_w</p:attrName>
                                        </p:attrNameLst>
                                      </p:cBhvr>
                                      <p:tavLst>
                                        <p:tav tm="0">
                                          <p:val>
                                            <p:fltVal val="0"/>
                                          </p:val>
                                        </p:tav>
                                        <p:tav tm="100000">
                                          <p:val>
                                            <p:strVal val="#ppt_w"/>
                                          </p:val>
                                        </p:tav>
                                      </p:tavLst>
                                    </p:anim>
                                    <p:anim calcmode="lin" valueType="num">
                                      <p:cBhvr>
                                        <p:cTn id="28" dur="500" fill="hold"/>
                                        <p:tgtEl>
                                          <p:spTgt spid="10"/>
                                        </p:tgtEl>
                                        <p:attrNameLst>
                                          <p:attrName>ppt_h</p:attrName>
                                        </p:attrNameLst>
                                      </p:cBhvr>
                                      <p:tavLst>
                                        <p:tav tm="0">
                                          <p:val>
                                            <p:fltVal val="0"/>
                                          </p:val>
                                        </p:tav>
                                        <p:tav tm="100000">
                                          <p:val>
                                            <p:strVal val="#ppt_h"/>
                                          </p:val>
                                        </p:tav>
                                      </p:tavLst>
                                    </p:anim>
                                    <p:animEffect transition="in" filter="fade">
                                      <p:cBhvr>
                                        <p:cTn id="29" dur="500"/>
                                        <p:tgtEl>
                                          <p:spTgt spid="10"/>
                                        </p:tgtEl>
                                      </p:cBhvr>
                                    </p:animEffect>
                                  </p:childTnLst>
                                </p:cTn>
                              </p:par>
                            </p:childTnLst>
                          </p:cTn>
                        </p:par>
                        <p:par>
                          <p:cTn id="30" fill="hold">
                            <p:stCondLst>
                              <p:cond delay="500"/>
                            </p:stCondLst>
                            <p:childTnLst>
                              <p:par>
                                <p:cTn id="31" presetID="53" presetClass="entr" presetSubtype="16" fill="hold" grpId="0" nodeType="afterEffect">
                                  <p:stCondLst>
                                    <p:cond delay="0"/>
                                  </p:stCondLst>
                                  <p:childTnLst>
                                    <p:set>
                                      <p:cBhvr>
                                        <p:cTn id="32" dur="1" fill="hold">
                                          <p:stCondLst>
                                            <p:cond delay="0"/>
                                          </p:stCondLst>
                                        </p:cTn>
                                        <p:tgtEl>
                                          <p:spTgt spid="159"/>
                                        </p:tgtEl>
                                        <p:attrNameLst>
                                          <p:attrName>style.visibility</p:attrName>
                                        </p:attrNameLst>
                                      </p:cBhvr>
                                      <p:to>
                                        <p:strVal val="visible"/>
                                      </p:to>
                                    </p:set>
                                    <p:anim calcmode="lin" valueType="num">
                                      <p:cBhvr>
                                        <p:cTn id="33" dur="500" fill="hold"/>
                                        <p:tgtEl>
                                          <p:spTgt spid="159"/>
                                        </p:tgtEl>
                                        <p:attrNameLst>
                                          <p:attrName>ppt_w</p:attrName>
                                        </p:attrNameLst>
                                      </p:cBhvr>
                                      <p:tavLst>
                                        <p:tav tm="0">
                                          <p:val>
                                            <p:fltVal val="0"/>
                                          </p:val>
                                        </p:tav>
                                        <p:tav tm="100000">
                                          <p:val>
                                            <p:strVal val="#ppt_w"/>
                                          </p:val>
                                        </p:tav>
                                      </p:tavLst>
                                    </p:anim>
                                    <p:anim calcmode="lin" valueType="num">
                                      <p:cBhvr>
                                        <p:cTn id="34" dur="500" fill="hold"/>
                                        <p:tgtEl>
                                          <p:spTgt spid="159"/>
                                        </p:tgtEl>
                                        <p:attrNameLst>
                                          <p:attrName>ppt_h</p:attrName>
                                        </p:attrNameLst>
                                      </p:cBhvr>
                                      <p:tavLst>
                                        <p:tav tm="0">
                                          <p:val>
                                            <p:fltVal val="0"/>
                                          </p:val>
                                        </p:tav>
                                        <p:tav tm="100000">
                                          <p:val>
                                            <p:strVal val="#ppt_h"/>
                                          </p:val>
                                        </p:tav>
                                      </p:tavLst>
                                    </p:anim>
                                    <p:animEffect transition="in" filter="fade">
                                      <p:cBhvr>
                                        <p:cTn id="35" dur="500"/>
                                        <p:tgtEl>
                                          <p:spTgt spid="159"/>
                                        </p:tgtEl>
                                      </p:cBhvr>
                                    </p:animEffect>
                                  </p:childTnLst>
                                </p:cTn>
                              </p:par>
                              <p:par>
                                <p:cTn id="36" presetID="53" presetClass="entr" presetSubtype="16" fill="hold" grpId="0" nodeType="withEffect">
                                  <p:stCondLst>
                                    <p:cond delay="0"/>
                                  </p:stCondLst>
                                  <p:childTnLst>
                                    <p:set>
                                      <p:cBhvr>
                                        <p:cTn id="37" dur="1" fill="hold">
                                          <p:stCondLst>
                                            <p:cond delay="0"/>
                                          </p:stCondLst>
                                        </p:cTn>
                                        <p:tgtEl>
                                          <p:spTgt spid="16"/>
                                        </p:tgtEl>
                                        <p:attrNameLst>
                                          <p:attrName>style.visibility</p:attrName>
                                        </p:attrNameLst>
                                      </p:cBhvr>
                                      <p:to>
                                        <p:strVal val="visible"/>
                                      </p:to>
                                    </p:set>
                                    <p:anim calcmode="lin" valueType="num">
                                      <p:cBhvr>
                                        <p:cTn id="38" dur="500" fill="hold"/>
                                        <p:tgtEl>
                                          <p:spTgt spid="16"/>
                                        </p:tgtEl>
                                        <p:attrNameLst>
                                          <p:attrName>ppt_w</p:attrName>
                                        </p:attrNameLst>
                                      </p:cBhvr>
                                      <p:tavLst>
                                        <p:tav tm="0">
                                          <p:val>
                                            <p:fltVal val="0"/>
                                          </p:val>
                                        </p:tav>
                                        <p:tav tm="100000">
                                          <p:val>
                                            <p:strVal val="#ppt_w"/>
                                          </p:val>
                                        </p:tav>
                                      </p:tavLst>
                                    </p:anim>
                                    <p:anim calcmode="lin" valueType="num">
                                      <p:cBhvr>
                                        <p:cTn id="39" dur="500" fill="hold"/>
                                        <p:tgtEl>
                                          <p:spTgt spid="16"/>
                                        </p:tgtEl>
                                        <p:attrNameLst>
                                          <p:attrName>ppt_h</p:attrName>
                                        </p:attrNameLst>
                                      </p:cBhvr>
                                      <p:tavLst>
                                        <p:tav tm="0">
                                          <p:val>
                                            <p:fltVal val="0"/>
                                          </p:val>
                                        </p:tav>
                                        <p:tav tm="100000">
                                          <p:val>
                                            <p:strVal val="#ppt_h"/>
                                          </p:val>
                                        </p:tav>
                                      </p:tavLst>
                                    </p:anim>
                                    <p:animEffect transition="in" filter="fade">
                                      <p:cBhvr>
                                        <p:cTn id="40"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159" grpId="0" animBg="1"/>
      <p:bldP spid="16" grpId="0"/>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857224" y="642924"/>
            <a:ext cx="7429552" cy="261610"/>
          </a:xfrm>
          <a:prstGeom prst="rect">
            <a:avLst/>
          </a:prstGeom>
        </p:spPr>
        <p:txBody>
          <a:bodyPr wrap="square">
            <a:spAutoFit/>
          </a:bodyPr>
          <a:lstStyle/>
          <a:p>
            <a:pPr algn="ctr"/>
            <a:r>
              <a:rPr lang="en-US" sz="1100" dirty="0">
                <a:solidFill>
                  <a:schemeClr val="bg1">
                    <a:lumMod val="65000"/>
                  </a:schemeClr>
                </a:solidFill>
                <a:latin typeface="Open Sans" pitchFamily="34" charset="0"/>
                <a:ea typeface="Open Sans" pitchFamily="34" charset="0"/>
                <a:cs typeface="Open Sans" pitchFamily="34" charset="0"/>
              </a:rPr>
              <a:t>Option Strategies Display Your Presentation Idea</a:t>
            </a:r>
            <a:endParaRPr lang="id-ID" sz="1100" dirty="0">
              <a:solidFill>
                <a:schemeClr val="bg1">
                  <a:lumMod val="65000"/>
                </a:schemeClr>
              </a:solidFill>
              <a:latin typeface="Open Sans" pitchFamily="34" charset="0"/>
              <a:ea typeface="Open Sans" pitchFamily="34" charset="0"/>
              <a:cs typeface="Open Sans" pitchFamily="34" charset="0"/>
            </a:endParaRPr>
          </a:p>
        </p:txBody>
      </p:sp>
      <p:grpSp>
        <p:nvGrpSpPr>
          <p:cNvPr id="3" name="Group 2"/>
          <p:cNvGrpSpPr/>
          <p:nvPr/>
        </p:nvGrpSpPr>
        <p:grpSpPr>
          <a:xfrm>
            <a:off x="857224" y="142876"/>
            <a:ext cx="7429552" cy="492443"/>
            <a:chOff x="857224" y="142876"/>
            <a:chExt cx="7429552" cy="492443"/>
          </a:xfrm>
        </p:grpSpPr>
        <p:sp>
          <p:nvSpPr>
            <p:cNvPr id="4" name="Rectangle 3"/>
            <p:cNvSpPr/>
            <p:nvPr/>
          </p:nvSpPr>
          <p:spPr>
            <a:xfrm>
              <a:off x="857224" y="142876"/>
              <a:ext cx="7429552" cy="492443"/>
            </a:xfrm>
            <a:prstGeom prst="rect">
              <a:avLst/>
            </a:prstGeom>
          </p:spPr>
          <p:txBody>
            <a:bodyPr wrap="square">
              <a:spAutoFit/>
            </a:bodyPr>
            <a:lstStyle/>
            <a:p>
              <a:pPr algn="ctr"/>
              <a:r>
                <a:rPr lang="en-US" sz="2600" dirty="0">
                  <a:solidFill>
                    <a:schemeClr val="bg1">
                      <a:lumMod val="75000"/>
                    </a:schemeClr>
                  </a:solidFill>
                  <a:latin typeface="Open Sans" pitchFamily="34" charset="0"/>
                  <a:ea typeface="Open Sans" pitchFamily="34" charset="0"/>
                  <a:cs typeface="Open Sans" pitchFamily="34" charset="0"/>
                </a:rPr>
                <a:t>TIMELINE</a:t>
              </a:r>
              <a:endParaRPr lang="id-ID" sz="2600" dirty="0">
                <a:solidFill>
                  <a:schemeClr val="bg1">
                    <a:lumMod val="75000"/>
                  </a:schemeClr>
                </a:solidFill>
                <a:latin typeface="Open Sans" pitchFamily="34" charset="0"/>
                <a:ea typeface="Open Sans" pitchFamily="34" charset="0"/>
                <a:cs typeface="Open Sans" pitchFamily="34" charset="0"/>
              </a:endParaRPr>
            </a:p>
          </p:txBody>
        </p:sp>
        <p:cxnSp>
          <p:nvCxnSpPr>
            <p:cNvPr id="5" name="Straight Connector 4"/>
            <p:cNvCxnSpPr/>
            <p:nvPr/>
          </p:nvCxnSpPr>
          <p:spPr>
            <a:xfrm rot="5400000">
              <a:off x="3357688" y="385629"/>
              <a:ext cx="286546" cy="1062"/>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 name="Straight Connector 5"/>
            <p:cNvCxnSpPr/>
            <p:nvPr/>
          </p:nvCxnSpPr>
          <p:spPr>
            <a:xfrm rot="5400000">
              <a:off x="5500828" y="385629"/>
              <a:ext cx="286546" cy="1062"/>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cxnSp>
        <p:nvCxnSpPr>
          <p:cNvPr id="24" name="Straight Connector 23"/>
          <p:cNvCxnSpPr/>
          <p:nvPr/>
        </p:nvCxnSpPr>
        <p:spPr>
          <a:xfrm rot="5400000">
            <a:off x="1750993" y="4106873"/>
            <a:ext cx="928694" cy="1588"/>
          </a:xfrm>
          <a:prstGeom prst="line">
            <a:avLst/>
          </a:prstGeom>
          <a:ln w="12700">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26" name="Straight Connector 25"/>
          <p:cNvCxnSpPr/>
          <p:nvPr/>
        </p:nvCxnSpPr>
        <p:spPr>
          <a:xfrm>
            <a:off x="2214546" y="4572014"/>
            <a:ext cx="6929454" cy="1588"/>
          </a:xfrm>
          <a:prstGeom prst="line">
            <a:avLst/>
          </a:prstGeom>
          <a:ln w="12700">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grpSp>
        <p:nvGrpSpPr>
          <p:cNvPr id="7" name="Group 26"/>
          <p:cNvGrpSpPr/>
          <p:nvPr/>
        </p:nvGrpSpPr>
        <p:grpSpPr>
          <a:xfrm>
            <a:off x="1142976" y="1500180"/>
            <a:ext cx="6357982" cy="2207052"/>
            <a:chOff x="1142976" y="1500180"/>
            <a:chExt cx="6357982" cy="2207052"/>
          </a:xfrm>
        </p:grpSpPr>
        <p:sp>
          <p:nvSpPr>
            <p:cNvPr id="10" name="Oval 9"/>
            <p:cNvSpPr/>
            <p:nvPr/>
          </p:nvSpPr>
          <p:spPr>
            <a:xfrm>
              <a:off x="3143240" y="1714494"/>
              <a:ext cx="1053432" cy="1053432"/>
            </a:xfrm>
            <a:prstGeom prst="ellipse">
              <a:avLst/>
            </a:prstGeom>
            <a:solidFill>
              <a:schemeClr val="accent2">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Oval 7"/>
            <p:cNvSpPr/>
            <p:nvPr/>
          </p:nvSpPr>
          <p:spPr>
            <a:xfrm>
              <a:off x="1142976" y="1500180"/>
              <a:ext cx="2207052" cy="2207052"/>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p:cNvSpPr/>
            <p:nvPr/>
          </p:nvSpPr>
          <p:spPr>
            <a:xfrm>
              <a:off x="4286248" y="2786064"/>
              <a:ext cx="3214710" cy="784830"/>
            </a:xfrm>
            <a:prstGeom prst="rect">
              <a:avLst/>
            </a:prstGeom>
          </p:spPr>
          <p:txBody>
            <a:bodyPr wrap="square">
              <a:spAutoFit/>
            </a:bodyPr>
            <a:lstStyle/>
            <a:p>
              <a:r>
                <a:rPr lang="ms-MY" sz="900" dirty="0">
                  <a:solidFill>
                    <a:schemeClr val="bg1">
                      <a:lumMod val="65000"/>
                    </a:schemeClr>
                  </a:solidFill>
                  <a:latin typeface="Open Sans Light" pitchFamily="34" charset="0"/>
                  <a:ea typeface="Open Sans Light" pitchFamily="34" charset="0"/>
                  <a:cs typeface="Open Sans Light" pitchFamily="34" charset="0"/>
                </a:rPr>
                <a:t>Praesent sodales odio sit amet odio tristi Praesent sodales odio sit amet odio tristi Lorem ipsum dolor sit amet consectetur adipiscing Praesent sodales odio sit amet odio tristi Praesent sodales odio sit amet odio tristi Lorem ipsum dolor sit amet consectetur adipiscing</a:t>
              </a:r>
              <a:endParaRPr lang="en-US" sz="900" dirty="0">
                <a:solidFill>
                  <a:schemeClr val="bg1">
                    <a:lumMod val="65000"/>
                  </a:schemeClr>
                </a:solidFill>
                <a:latin typeface="Open Sans Light" pitchFamily="34" charset="0"/>
                <a:ea typeface="Open Sans Light" pitchFamily="34" charset="0"/>
                <a:cs typeface="Open Sans Light" pitchFamily="34" charset="0"/>
              </a:endParaRPr>
            </a:p>
          </p:txBody>
        </p:sp>
        <p:sp>
          <p:nvSpPr>
            <p:cNvPr id="12" name="Rectangle 11"/>
            <p:cNvSpPr/>
            <p:nvPr/>
          </p:nvSpPr>
          <p:spPr>
            <a:xfrm>
              <a:off x="3286116" y="2071684"/>
              <a:ext cx="898003" cy="369332"/>
            </a:xfrm>
            <a:prstGeom prst="rect">
              <a:avLst/>
            </a:prstGeom>
          </p:spPr>
          <p:txBody>
            <a:bodyPr wrap="none">
              <a:spAutoFit/>
            </a:bodyPr>
            <a:lstStyle/>
            <a:p>
              <a:pPr algn="r"/>
              <a:r>
                <a:rPr lang="en-US" dirty="0">
                  <a:solidFill>
                    <a:schemeClr val="bg1"/>
                  </a:solidFill>
                  <a:latin typeface="Open Sans" pitchFamily="34" charset="0"/>
                  <a:ea typeface="Open Sans" pitchFamily="34" charset="0"/>
                  <a:cs typeface="Open Sans" pitchFamily="34" charset="0"/>
                </a:rPr>
                <a:t>STEP 2</a:t>
              </a:r>
            </a:p>
          </p:txBody>
        </p:sp>
        <p:sp>
          <p:nvSpPr>
            <p:cNvPr id="21" name="AutoShape 112"/>
            <p:cNvSpPr/>
            <p:nvPr/>
          </p:nvSpPr>
          <p:spPr bwMode="auto">
            <a:xfrm>
              <a:off x="1885348" y="2242233"/>
              <a:ext cx="738694" cy="739958"/>
            </a:xfrm>
            <a:custGeom>
              <a:avLst/>
              <a:gdLst>
                <a:gd name="T0" fmla="*/ 10510 w 21020"/>
                <a:gd name="T1" fmla="*/ 10800 h 21600"/>
                <a:gd name="T2" fmla="*/ 10510 w 21020"/>
                <a:gd name="T3" fmla="*/ 10800 h 21600"/>
                <a:gd name="T4" fmla="*/ 10510 w 21020"/>
                <a:gd name="T5" fmla="*/ 10800 h 21600"/>
                <a:gd name="T6" fmla="*/ 10510 w 21020"/>
                <a:gd name="T7" fmla="*/ 10800 h 21600"/>
              </a:gdLst>
              <a:ahLst/>
              <a:cxnLst>
                <a:cxn ang="0">
                  <a:pos x="T0" y="T1"/>
                </a:cxn>
                <a:cxn ang="0">
                  <a:pos x="T2" y="T3"/>
                </a:cxn>
                <a:cxn ang="0">
                  <a:pos x="T4" y="T5"/>
                </a:cxn>
                <a:cxn ang="0">
                  <a:pos x="T6" y="T7"/>
                </a:cxn>
              </a:cxnLst>
              <a:rect l="0" t="0" r="r" b="b"/>
              <a:pathLst>
                <a:path w="21020" h="21600">
                  <a:moveTo>
                    <a:pt x="18846" y="7946"/>
                  </a:moveTo>
                  <a:lnTo>
                    <a:pt x="17740" y="9091"/>
                  </a:lnTo>
                  <a:cubicBezTo>
                    <a:pt x="17740" y="8939"/>
                    <a:pt x="17758" y="8792"/>
                    <a:pt x="17744" y="8636"/>
                  </a:cubicBezTo>
                  <a:cubicBezTo>
                    <a:pt x="17629" y="7331"/>
                    <a:pt x="17036" y="6068"/>
                    <a:pt x="16074" y="5080"/>
                  </a:cubicBezTo>
                  <a:cubicBezTo>
                    <a:pt x="15004" y="3980"/>
                    <a:pt x="13585" y="3348"/>
                    <a:pt x="12180" y="3345"/>
                  </a:cubicBezTo>
                  <a:lnTo>
                    <a:pt x="13268" y="2218"/>
                  </a:lnTo>
                  <a:cubicBezTo>
                    <a:pt x="13812" y="1659"/>
                    <a:pt x="14572" y="1350"/>
                    <a:pt x="15403" y="1350"/>
                  </a:cubicBezTo>
                  <a:cubicBezTo>
                    <a:pt x="16460" y="1350"/>
                    <a:pt x="17546" y="1840"/>
                    <a:pt x="18381" y="2696"/>
                  </a:cubicBezTo>
                  <a:cubicBezTo>
                    <a:pt x="19165" y="3500"/>
                    <a:pt x="19631" y="4499"/>
                    <a:pt x="19698" y="5510"/>
                  </a:cubicBezTo>
                  <a:cubicBezTo>
                    <a:pt x="19760" y="6453"/>
                    <a:pt x="19457" y="7317"/>
                    <a:pt x="18846" y="7946"/>
                  </a:cubicBezTo>
                  <a:moveTo>
                    <a:pt x="5828" y="19329"/>
                  </a:moveTo>
                  <a:cubicBezTo>
                    <a:pt x="5813" y="18424"/>
                    <a:pt x="5454" y="17481"/>
                    <a:pt x="4730" y="16739"/>
                  </a:cubicBezTo>
                  <a:cubicBezTo>
                    <a:pt x="4046" y="16034"/>
                    <a:pt x="3150" y="15628"/>
                    <a:pt x="2257" y="15592"/>
                  </a:cubicBezTo>
                  <a:lnTo>
                    <a:pt x="2911" y="13157"/>
                  </a:lnTo>
                  <a:cubicBezTo>
                    <a:pt x="2959" y="12995"/>
                    <a:pt x="3052" y="12835"/>
                    <a:pt x="3168" y="12695"/>
                  </a:cubicBezTo>
                  <a:cubicBezTo>
                    <a:pt x="4485" y="11726"/>
                    <a:pt x="6512" y="12012"/>
                    <a:pt x="7920" y="13460"/>
                  </a:cubicBezTo>
                  <a:cubicBezTo>
                    <a:pt x="9409" y="14990"/>
                    <a:pt x="9639" y="17230"/>
                    <a:pt x="8492" y="18568"/>
                  </a:cubicBezTo>
                  <a:cubicBezTo>
                    <a:pt x="8416" y="18609"/>
                    <a:pt x="8339" y="18648"/>
                    <a:pt x="8256" y="18675"/>
                  </a:cubicBezTo>
                  <a:cubicBezTo>
                    <a:pt x="8256" y="18675"/>
                    <a:pt x="5828" y="19329"/>
                    <a:pt x="5828" y="19329"/>
                  </a:cubicBezTo>
                  <a:close/>
                  <a:moveTo>
                    <a:pt x="2737" y="20164"/>
                  </a:moveTo>
                  <a:cubicBezTo>
                    <a:pt x="2665" y="20181"/>
                    <a:pt x="2443" y="20239"/>
                    <a:pt x="2291" y="20249"/>
                  </a:cubicBezTo>
                  <a:cubicBezTo>
                    <a:pt x="1751" y="20244"/>
                    <a:pt x="1313" y="19792"/>
                    <a:pt x="1313" y="19237"/>
                  </a:cubicBezTo>
                  <a:cubicBezTo>
                    <a:pt x="1321" y="19124"/>
                    <a:pt x="1365" y="18929"/>
                    <a:pt x="1380" y="18857"/>
                  </a:cubicBezTo>
                  <a:lnTo>
                    <a:pt x="2071" y="16283"/>
                  </a:lnTo>
                  <a:cubicBezTo>
                    <a:pt x="2822" y="16261"/>
                    <a:pt x="3630" y="16562"/>
                    <a:pt x="4265" y="17215"/>
                  </a:cubicBezTo>
                  <a:cubicBezTo>
                    <a:pt x="4911" y="17878"/>
                    <a:pt x="5214" y="18725"/>
                    <a:pt x="5181" y="19504"/>
                  </a:cubicBezTo>
                  <a:cubicBezTo>
                    <a:pt x="5181" y="19504"/>
                    <a:pt x="2737" y="20164"/>
                    <a:pt x="2737" y="20164"/>
                  </a:cubicBezTo>
                  <a:close/>
                  <a:moveTo>
                    <a:pt x="6888" y="11179"/>
                  </a:moveTo>
                  <a:cubicBezTo>
                    <a:pt x="6280" y="10927"/>
                    <a:pt x="5642" y="10783"/>
                    <a:pt x="5004" y="10774"/>
                  </a:cubicBezTo>
                  <a:lnTo>
                    <a:pt x="10063" y="5536"/>
                  </a:lnTo>
                  <a:cubicBezTo>
                    <a:pt x="10838" y="4759"/>
                    <a:pt x="11966" y="4536"/>
                    <a:pt x="13077" y="4819"/>
                  </a:cubicBezTo>
                  <a:cubicBezTo>
                    <a:pt x="13077" y="4819"/>
                    <a:pt x="6888" y="11179"/>
                    <a:pt x="6888" y="11179"/>
                  </a:cubicBezTo>
                  <a:close/>
                  <a:moveTo>
                    <a:pt x="9717" y="13672"/>
                  </a:moveTo>
                  <a:cubicBezTo>
                    <a:pt x="9473" y="13258"/>
                    <a:pt x="9194" y="12859"/>
                    <a:pt x="8848" y="12505"/>
                  </a:cubicBezTo>
                  <a:cubicBezTo>
                    <a:pt x="8447" y="12093"/>
                    <a:pt x="7986" y="11770"/>
                    <a:pt x="7507" y="11498"/>
                  </a:cubicBezTo>
                  <a:lnTo>
                    <a:pt x="13767" y="5064"/>
                  </a:lnTo>
                  <a:cubicBezTo>
                    <a:pt x="14259" y="5288"/>
                    <a:pt x="14729" y="5607"/>
                    <a:pt x="15145" y="6035"/>
                  </a:cubicBezTo>
                  <a:cubicBezTo>
                    <a:pt x="15500" y="6398"/>
                    <a:pt x="15775" y="6806"/>
                    <a:pt x="15987" y="7229"/>
                  </a:cubicBezTo>
                  <a:cubicBezTo>
                    <a:pt x="15987" y="7229"/>
                    <a:pt x="9717" y="13672"/>
                    <a:pt x="9717" y="13672"/>
                  </a:cubicBezTo>
                  <a:close/>
                  <a:moveTo>
                    <a:pt x="10519" y="16061"/>
                  </a:moveTo>
                  <a:cubicBezTo>
                    <a:pt x="10465" y="15452"/>
                    <a:pt x="10298" y="14854"/>
                    <a:pt x="10047" y="14288"/>
                  </a:cubicBezTo>
                  <a:lnTo>
                    <a:pt x="16257" y="7906"/>
                  </a:lnTo>
                  <a:cubicBezTo>
                    <a:pt x="16637" y="9140"/>
                    <a:pt x="16442" y="10429"/>
                    <a:pt x="15610" y="11284"/>
                  </a:cubicBezTo>
                  <a:cubicBezTo>
                    <a:pt x="15604" y="11290"/>
                    <a:pt x="15598" y="11293"/>
                    <a:pt x="15593" y="11298"/>
                  </a:cubicBezTo>
                  <a:lnTo>
                    <a:pt x="15602" y="11306"/>
                  </a:lnTo>
                  <a:lnTo>
                    <a:pt x="10525" y="16565"/>
                  </a:lnTo>
                  <a:cubicBezTo>
                    <a:pt x="10527" y="16397"/>
                    <a:pt x="10534" y="16232"/>
                    <a:pt x="10519" y="16061"/>
                  </a:cubicBezTo>
                  <a:moveTo>
                    <a:pt x="19308" y="1741"/>
                  </a:moveTo>
                  <a:cubicBezTo>
                    <a:pt x="18228" y="632"/>
                    <a:pt x="16805" y="0"/>
                    <a:pt x="15403" y="0"/>
                  </a:cubicBezTo>
                  <a:cubicBezTo>
                    <a:pt x="14220" y="0"/>
                    <a:pt x="13131" y="450"/>
                    <a:pt x="12335" y="1266"/>
                  </a:cubicBezTo>
                  <a:lnTo>
                    <a:pt x="9138" y="4577"/>
                  </a:lnTo>
                  <a:cubicBezTo>
                    <a:pt x="9129" y="4585"/>
                    <a:pt x="9118" y="4592"/>
                    <a:pt x="9108" y="4602"/>
                  </a:cubicBezTo>
                  <a:cubicBezTo>
                    <a:pt x="9103" y="4608"/>
                    <a:pt x="9100" y="4614"/>
                    <a:pt x="9095" y="4620"/>
                  </a:cubicBezTo>
                  <a:lnTo>
                    <a:pt x="9096" y="4621"/>
                  </a:lnTo>
                  <a:lnTo>
                    <a:pt x="2310" y="11647"/>
                  </a:lnTo>
                  <a:cubicBezTo>
                    <a:pt x="1998" y="11966"/>
                    <a:pt x="1771" y="12364"/>
                    <a:pt x="1645" y="12797"/>
                  </a:cubicBezTo>
                  <a:lnTo>
                    <a:pt x="102" y="18541"/>
                  </a:lnTo>
                  <a:cubicBezTo>
                    <a:pt x="100" y="18557"/>
                    <a:pt x="0" y="19008"/>
                    <a:pt x="0" y="19237"/>
                  </a:cubicBezTo>
                  <a:cubicBezTo>
                    <a:pt x="0" y="20541"/>
                    <a:pt x="1030" y="21599"/>
                    <a:pt x="2302" y="21599"/>
                  </a:cubicBezTo>
                  <a:cubicBezTo>
                    <a:pt x="2554" y="21599"/>
                    <a:pt x="3044" y="21475"/>
                    <a:pt x="3062" y="21473"/>
                  </a:cubicBezTo>
                  <a:lnTo>
                    <a:pt x="8630" y="19969"/>
                  </a:lnTo>
                  <a:cubicBezTo>
                    <a:pt x="9054" y="19839"/>
                    <a:pt x="9439" y="19604"/>
                    <a:pt x="9750" y="19283"/>
                  </a:cubicBezTo>
                  <a:lnTo>
                    <a:pt x="19776" y="8899"/>
                  </a:lnTo>
                  <a:cubicBezTo>
                    <a:pt x="21600" y="7023"/>
                    <a:pt x="21394" y="3881"/>
                    <a:pt x="19308" y="1741"/>
                  </a:cubicBezTo>
                </a:path>
              </a:pathLst>
            </a:custGeom>
            <a:solidFill>
              <a:schemeClr val="bg1"/>
            </a:solid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grpSp>
      <p:grpSp>
        <p:nvGrpSpPr>
          <p:cNvPr id="9" name="Group 27"/>
          <p:cNvGrpSpPr/>
          <p:nvPr/>
        </p:nvGrpSpPr>
        <p:grpSpPr>
          <a:xfrm>
            <a:off x="4357686" y="4214824"/>
            <a:ext cx="663938" cy="663938"/>
            <a:chOff x="4357686" y="4214824"/>
            <a:chExt cx="663938" cy="663938"/>
          </a:xfrm>
        </p:grpSpPr>
        <p:sp>
          <p:nvSpPr>
            <p:cNvPr id="29" name="Oval 28"/>
            <p:cNvSpPr/>
            <p:nvPr/>
          </p:nvSpPr>
          <p:spPr>
            <a:xfrm>
              <a:off x="4357686" y="4214824"/>
              <a:ext cx="663938" cy="663938"/>
            </a:xfrm>
            <a:prstGeom prst="ellipse">
              <a:avLst/>
            </a:prstGeom>
            <a:solidFill>
              <a:schemeClr val="accent2"/>
            </a:solidFill>
            <a:ln w="12700">
              <a:no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Rectangle 21"/>
            <p:cNvSpPr/>
            <p:nvPr/>
          </p:nvSpPr>
          <p:spPr>
            <a:xfrm>
              <a:off x="4357686" y="4357700"/>
              <a:ext cx="638316" cy="369332"/>
            </a:xfrm>
            <a:prstGeom prst="rect">
              <a:avLst/>
            </a:prstGeom>
          </p:spPr>
          <p:txBody>
            <a:bodyPr wrap="none">
              <a:spAutoFit/>
            </a:bodyPr>
            <a:lstStyle/>
            <a:p>
              <a:pPr algn="r"/>
              <a:r>
                <a:rPr lang="en-US" dirty="0">
                  <a:solidFill>
                    <a:schemeClr val="bg1"/>
                  </a:solidFill>
                  <a:latin typeface="Open Sans" pitchFamily="34" charset="0"/>
                  <a:ea typeface="Open Sans" pitchFamily="34" charset="0"/>
                  <a:cs typeface="Open Sans" pitchFamily="34" charset="0"/>
                </a:rPr>
                <a:t>70%</a:t>
              </a:r>
            </a:p>
          </p:txBody>
        </p:sp>
      </p:grpSp>
      <p:sp>
        <p:nvSpPr>
          <p:cNvPr id="19" name="Rectangle 18"/>
          <p:cNvSpPr/>
          <p:nvPr/>
        </p:nvSpPr>
        <p:spPr>
          <a:xfrm>
            <a:off x="8501090" y="214296"/>
            <a:ext cx="357190" cy="357172"/>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100" dirty="0">
                <a:latin typeface="Open Sans" pitchFamily="34" charset="0"/>
                <a:ea typeface="Open Sans" pitchFamily="34" charset="0"/>
                <a:cs typeface="Open Sans" pitchFamily="34" charset="0"/>
              </a:rPr>
              <a:t>18</a:t>
            </a:r>
          </a:p>
        </p:txBody>
      </p:sp>
    </p:spTree>
  </p:cSld>
  <p:clrMapOvr>
    <a:masterClrMapping/>
  </p:clrMapOvr>
  <p:transition spd="slow" advTm="3000">
    <p:push/>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1" fill="hold"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slide(fromTop)">
                                      <p:cBhvr>
                                        <p:cTn id="7" dur="500"/>
                                        <p:tgtEl>
                                          <p:spTgt spid="7"/>
                                        </p:tgtEl>
                                      </p:cBhvr>
                                    </p:animEffect>
                                  </p:childTnLst>
                                </p:cTn>
                              </p:par>
                            </p:childTnLst>
                          </p:cTn>
                        </p:par>
                        <p:par>
                          <p:cTn id="8" fill="hold">
                            <p:stCondLst>
                              <p:cond delay="500"/>
                            </p:stCondLst>
                            <p:childTnLst>
                              <p:par>
                                <p:cTn id="9" presetID="12" presetClass="entr" presetSubtype="1" fill="hold" nodeType="afterEffect">
                                  <p:stCondLst>
                                    <p:cond delay="0"/>
                                  </p:stCondLst>
                                  <p:childTnLst>
                                    <p:set>
                                      <p:cBhvr>
                                        <p:cTn id="10" dur="1" fill="hold">
                                          <p:stCondLst>
                                            <p:cond delay="0"/>
                                          </p:stCondLst>
                                        </p:cTn>
                                        <p:tgtEl>
                                          <p:spTgt spid="24"/>
                                        </p:tgtEl>
                                        <p:attrNameLst>
                                          <p:attrName>style.visibility</p:attrName>
                                        </p:attrNameLst>
                                      </p:cBhvr>
                                      <p:to>
                                        <p:strVal val="visible"/>
                                      </p:to>
                                    </p:set>
                                    <p:animEffect transition="in" filter="slide(fromTop)">
                                      <p:cBhvr>
                                        <p:cTn id="11" dur="500"/>
                                        <p:tgtEl>
                                          <p:spTgt spid="24"/>
                                        </p:tgtEl>
                                      </p:cBhvr>
                                    </p:animEffect>
                                  </p:childTnLst>
                                </p:cTn>
                              </p:par>
                            </p:childTnLst>
                          </p:cTn>
                        </p:par>
                        <p:par>
                          <p:cTn id="12" fill="hold">
                            <p:stCondLst>
                              <p:cond delay="1000"/>
                            </p:stCondLst>
                            <p:childTnLst>
                              <p:par>
                                <p:cTn id="13" presetID="12" presetClass="entr" presetSubtype="8" fill="hold" nodeType="afterEffect">
                                  <p:stCondLst>
                                    <p:cond delay="0"/>
                                  </p:stCondLst>
                                  <p:childTnLst>
                                    <p:set>
                                      <p:cBhvr>
                                        <p:cTn id="14" dur="1" fill="hold">
                                          <p:stCondLst>
                                            <p:cond delay="0"/>
                                          </p:stCondLst>
                                        </p:cTn>
                                        <p:tgtEl>
                                          <p:spTgt spid="26"/>
                                        </p:tgtEl>
                                        <p:attrNameLst>
                                          <p:attrName>style.visibility</p:attrName>
                                        </p:attrNameLst>
                                      </p:cBhvr>
                                      <p:to>
                                        <p:strVal val="visible"/>
                                      </p:to>
                                    </p:set>
                                    <p:animEffect transition="in" filter="slide(fromLeft)">
                                      <p:cBhvr>
                                        <p:cTn id="15" dur="500"/>
                                        <p:tgtEl>
                                          <p:spTgt spid="26"/>
                                        </p:tgtEl>
                                      </p:cBhvr>
                                    </p:animEffect>
                                  </p:childTnLst>
                                </p:cTn>
                              </p:par>
                            </p:childTnLst>
                          </p:cTn>
                        </p:par>
                        <p:par>
                          <p:cTn id="16" fill="hold">
                            <p:stCondLst>
                              <p:cond delay="1500"/>
                            </p:stCondLst>
                            <p:childTnLst>
                              <p:par>
                                <p:cTn id="17" presetID="12" presetClass="entr" presetSubtype="8" fill="hold" nodeType="afterEffect">
                                  <p:stCondLst>
                                    <p:cond delay="0"/>
                                  </p:stCondLst>
                                  <p:childTnLst>
                                    <p:set>
                                      <p:cBhvr>
                                        <p:cTn id="18" dur="1" fill="hold">
                                          <p:stCondLst>
                                            <p:cond delay="0"/>
                                          </p:stCondLst>
                                        </p:cTn>
                                        <p:tgtEl>
                                          <p:spTgt spid="9"/>
                                        </p:tgtEl>
                                        <p:attrNameLst>
                                          <p:attrName>style.visibility</p:attrName>
                                        </p:attrNameLst>
                                      </p:cBhvr>
                                      <p:to>
                                        <p:strVal val="visible"/>
                                      </p:to>
                                    </p:set>
                                    <p:animEffect transition="in" filter="slide(fromLeft)">
                                      <p:cBhvr>
                                        <p:cTn id="19"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Straight Connector 7"/>
          <p:cNvCxnSpPr/>
          <p:nvPr/>
        </p:nvCxnSpPr>
        <p:spPr>
          <a:xfrm>
            <a:off x="0" y="4572014"/>
            <a:ext cx="9144000" cy="1588"/>
          </a:xfrm>
          <a:prstGeom prst="line">
            <a:avLst/>
          </a:prstGeom>
          <a:ln w="12700">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9" name="Straight Connector 8"/>
          <p:cNvCxnSpPr/>
          <p:nvPr/>
        </p:nvCxnSpPr>
        <p:spPr>
          <a:xfrm rot="5400000">
            <a:off x="1322365" y="4106873"/>
            <a:ext cx="928694" cy="1588"/>
          </a:xfrm>
          <a:prstGeom prst="line">
            <a:avLst/>
          </a:prstGeom>
          <a:ln w="12700">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33" name="Straight Connector 32"/>
          <p:cNvCxnSpPr/>
          <p:nvPr/>
        </p:nvCxnSpPr>
        <p:spPr>
          <a:xfrm rot="5400000">
            <a:off x="5537207" y="4106873"/>
            <a:ext cx="928694" cy="1588"/>
          </a:xfrm>
          <a:prstGeom prst="line">
            <a:avLst/>
          </a:prstGeom>
          <a:ln w="12700">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grpSp>
        <p:nvGrpSpPr>
          <p:cNvPr id="2" name="Group 53"/>
          <p:cNvGrpSpPr/>
          <p:nvPr/>
        </p:nvGrpSpPr>
        <p:grpSpPr>
          <a:xfrm>
            <a:off x="714348" y="1500180"/>
            <a:ext cx="3786214" cy="2311429"/>
            <a:chOff x="714348" y="1500180"/>
            <a:chExt cx="3786214" cy="2311429"/>
          </a:xfrm>
        </p:grpSpPr>
        <p:sp>
          <p:nvSpPr>
            <p:cNvPr id="20" name="Oval 19"/>
            <p:cNvSpPr/>
            <p:nvPr/>
          </p:nvSpPr>
          <p:spPr>
            <a:xfrm>
              <a:off x="2714612" y="1714494"/>
              <a:ext cx="1053432" cy="1053432"/>
            </a:xfrm>
            <a:prstGeom prst="ellipse">
              <a:avLst/>
            </a:prstGeom>
            <a:solidFill>
              <a:schemeClr val="accent2">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Oval 20"/>
            <p:cNvSpPr/>
            <p:nvPr/>
          </p:nvSpPr>
          <p:spPr>
            <a:xfrm>
              <a:off x="714348" y="1500180"/>
              <a:ext cx="2207052" cy="2207052"/>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Rectangle 21"/>
            <p:cNvSpPr/>
            <p:nvPr/>
          </p:nvSpPr>
          <p:spPr>
            <a:xfrm>
              <a:off x="2928926" y="2857502"/>
              <a:ext cx="1571636" cy="954107"/>
            </a:xfrm>
            <a:prstGeom prst="rect">
              <a:avLst/>
            </a:prstGeom>
          </p:spPr>
          <p:txBody>
            <a:bodyPr wrap="square">
              <a:spAutoFit/>
            </a:bodyPr>
            <a:lstStyle/>
            <a:p>
              <a:r>
                <a:rPr lang="ms-MY" sz="800" dirty="0">
                  <a:solidFill>
                    <a:schemeClr val="bg1">
                      <a:lumMod val="65000"/>
                    </a:schemeClr>
                  </a:solidFill>
                  <a:latin typeface="Open Sans" pitchFamily="34" charset="0"/>
                  <a:ea typeface="Open Sans" pitchFamily="34" charset="0"/>
                  <a:cs typeface="Open Sans" pitchFamily="34" charset="0"/>
                </a:rPr>
                <a:t>Praesent sodales odio sit amet odio tristi Praesent sodales odio sit amet odio tristi Lorem ipsum dolor sit amet consectetur adipiscing Praesent sodales odio sit amet odio tristi Praesent</a:t>
              </a:r>
              <a:endParaRPr lang="en-US" sz="800" dirty="0">
                <a:solidFill>
                  <a:schemeClr val="bg1">
                    <a:lumMod val="65000"/>
                  </a:schemeClr>
                </a:solidFill>
                <a:latin typeface="Open Sans" pitchFamily="34" charset="0"/>
                <a:ea typeface="Open Sans" pitchFamily="34" charset="0"/>
                <a:cs typeface="Open Sans" pitchFamily="34" charset="0"/>
              </a:endParaRPr>
            </a:p>
          </p:txBody>
        </p:sp>
        <p:sp>
          <p:nvSpPr>
            <p:cNvPr id="23" name="Rectangle 22"/>
            <p:cNvSpPr/>
            <p:nvPr/>
          </p:nvSpPr>
          <p:spPr>
            <a:xfrm>
              <a:off x="2857488" y="2071684"/>
              <a:ext cx="898003" cy="369332"/>
            </a:xfrm>
            <a:prstGeom prst="rect">
              <a:avLst/>
            </a:prstGeom>
          </p:spPr>
          <p:txBody>
            <a:bodyPr wrap="none">
              <a:spAutoFit/>
            </a:bodyPr>
            <a:lstStyle/>
            <a:p>
              <a:pPr algn="r"/>
              <a:r>
                <a:rPr lang="en-US" dirty="0">
                  <a:solidFill>
                    <a:schemeClr val="bg1"/>
                  </a:solidFill>
                  <a:latin typeface="Open Sans" pitchFamily="34" charset="0"/>
                  <a:ea typeface="Open Sans" pitchFamily="34" charset="0"/>
                  <a:cs typeface="Open Sans" pitchFamily="34" charset="0"/>
                </a:rPr>
                <a:t>STEP 2</a:t>
              </a:r>
            </a:p>
          </p:txBody>
        </p:sp>
        <p:grpSp>
          <p:nvGrpSpPr>
            <p:cNvPr id="3" name="Group 31"/>
            <p:cNvGrpSpPr/>
            <p:nvPr/>
          </p:nvGrpSpPr>
          <p:grpSpPr>
            <a:xfrm>
              <a:off x="1500166" y="2214560"/>
              <a:ext cx="719822" cy="719818"/>
              <a:chOff x="7820919" y="1285866"/>
              <a:chExt cx="366051" cy="366050"/>
            </a:xfrm>
            <a:solidFill>
              <a:schemeClr val="bg1"/>
            </a:solidFill>
          </p:grpSpPr>
          <p:sp>
            <p:nvSpPr>
              <p:cNvPr id="34" name="AutoShape 56"/>
              <p:cNvSpPr/>
              <p:nvPr/>
            </p:nvSpPr>
            <p:spPr bwMode="auto">
              <a:xfrm>
                <a:off x="7820919" y="1285866"/>
                <a:ext cx="114508" cy="366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6988" y="7316"/>
                    </a:moveTo>
                    <a:cubicBezTo>
                      <a:pt x="16954" y="7352"/>
                      <a:pt x="16923" y="7387"/>
                      <a:pt x="16883" y="7423"/>
                    </a:cubicBezTo>
                    <a:cubicBezTo>
                      <a:pt x="16677" y="7601"/>
                      <a:pt x="16414" y="7770"/>
                      <a:pt x="16066" y="7920"/>
                    </a:cubicBezTo>
                    <a:cubicBezTo>
                      <a:pt x="16057" y="7924"/>
                      <a:pt x="16044" y="7927"/>
                      <a:pt x="16038" y="7931"/>
                    </a:cubicBezTo>
                    <a:cubicBezTo>
                      <a:pt x="15662" y="8092"/>
                      <a:pt x="15214" y="8234"/>
                      <a:pt x="14705" y="8354"/>
                    </a:cubicBezTo>
                    <a:cubicBezTo>
                      <a:pt x="14697" y="8357"/>
                      <a:pt x="14692" y="8358"/>
                      <a:pt x="14686" y="8359"/>
                    </a:cubicBezTo>
                    <a:cubicBezTo>
                      <a:pt x="14163" y="8482"/>
                      <a:pt x="13584" y="8581"/>
                      <a:pt x="12960" y="8649"/>
                    </a:cubicBezTo>
                    <a:cubicBezTo>
                      <a:pt x="12279" y="8726"/>
                      <a:pt x="11560" y="8774"/>
                      <a:pt x="10800" y="8774"/>
                    </a:cubicBezTo>
                    <a:cubicBezTo>
                      <a:pt x="10037" y="8774"/>
                      <a:pt x="9318" y="8726"/>
                      <a:pt x="8640" y="8649"/>
                    </a:cubicBezTo>
                    <a:cubicBezTo>
                      <a:pt x="8016" y="8581"/>
                      <a:pt x="7435" y="8482"/>
                      <a:pt x="6914" y="8359"/>
                    </a:cubicBezTo>
                    <a:cubicBezTo>
                      <a:pt x="6908" y="8358"/>
                      <a:pt x="6901" y="8357"/>
                      <a:pt x="6893" y="8354"/>
                    </a:cubicBezTo>
                    <a:cubicBezTo>
                      <a:pt x="6385" y="8234"/>
                      <a:pt x="5937" y="8092"/>
                      <a:pt x="5562" y="7931"/>
                    </a:cubicBezTo>
                    <a:cubicBezTo>
                      <a:pt x="5553" y="7927"/>
                      <a:pt x="5541" y="7924"/>
                      <a:pt x="5531" y="7920"/>
                    </a:cubicBezTo>
                    <a:cubicBezTo>
                      <a:pt x="5184" y="7770"/>
                      <a:pt x="4921" y="7601"/>
                      <a:pt x="4715" y="7423"/>
                    </a:cubicBezTo>
                    <a:cubicBezTo>
                      <a:pt x="4676" y="7387"/>
                      <a:pt x="4644" y="7352"/>
                      <a:pt x="4612" y="7316"/>
                    </a:cubicBezTo>
                    <a:cubicBezTo>
                      <a:pt x="4437" y="7136"/>
                      <a:pt x="4320" y="6947"/>
                      <a:pt x="4320" y="6750"/>
                    </a:cubicBezTo>
                    <a:cubicBezTo>
                      <a:pt x="4320" y="6550"/>
                      <a:pt x="4437" y="6362"/>
                      <a:pt x="4612" y="6181"/>
                    </a:cubicBezTo>
                    <a:cubicBezTo>
                      <a:pt x="4644" y="6146"/>
                      <a:pt x="4676" y="6110"/>
                      <a:pt x="4715" y="6076"/>
                    </a:cubicBezTo>
                    <a:cubicBezTo>
                      <a:pt x="4921" y="5898"/>
                      <a:pt x="5184" y="5729"/>
                      <a:pt x="5531" y="5577"/>
                    </a:cubicBezTo>
                    <a:cubicBezTo>
                      <a:pt x="5541" y="5574"/>
                      <a:pt x="5553" y="5571"/>
                      <a:pt x="5562" y="5567"/>
                    </a:cubicBezTo>
                    <a:cubicBezTo>
                      <a:pt x="5937" y="5407"/>
                      <a:pt x="6385" y="5264"/>
                      <a:pt x="6893" y="5144"/>
                    </a:cubicBezTo>
                    <a:cubicBezTo>
                      <a:pt x="6901" y="5142"/>
                      <a:pt x="6908" y="5140"/>
                      <a:pt x="6914" y="5138"/>
                    </a:cubicBezTo>
                    <a:cubicBezTo>
                      <a:pt x="7435" y="5017"/>
                      <a:pt x="8016" y="4918"/>
                      <a:pt x="8640" y="4848"/>
                    </a:cubicBezTo>
                    <a:cubicBezTo>
                      <a:pt x="9318" y="4773"/>
                      <a:pt x="10037" y="4725"/>
                      <a:pt x="10800" y="4725"/>
                    </a:cubicBezTo>
                    <a:cubicBezTo>
                      <a:pt x="11560" y="4725"/>
                      <a:pt x="12279" y="4773"/>
                      <a:pt x="12960" y="4848"/>
                    </a:cubicBezTo>
                    <a:cubicBezTo>
                      <a:pt x="13584" y="4918"/>
                      <a:pt x="14163" y="5017"/>
                      <a:pt x="14686" y="5138"/>
                    </a:cubicBezTo>
                    <a:cubicBezTo>
                      <a:pt x="14692" y="5140"/>
                      <a:pt x="14697" y="5142"/>
                      <a:pt x="14705" y="5144"/>
                    </a:cubicBezTo>
                    <a:cubicBezTo>
                      <a:pt x="15214" y="5264"/>
                      <a:pt x="15662" y="5407"/>
                      <a:pt x="16038" y="5567"/>
                    </a:cubicBezTo>
                    <a:cubicBezTo>
                      <a:pt x="16044" y="5571"/>
                      <a:pt x="16057" y="5574"/>
                      <a:pt x="16066" y="5577"/>
                    </a:cubicBezTo>
                    <a:cubicBezTo>
                      <a:pt x="16414" y="5729"/>
                      <a:pt x="16677" y="5898"/>
                      <a:pt x="16883" y="6076"/>
                    </a:cubicBezTo>
                    <a:cubicBezTo>
                      <a:pt x="16923" y="6110"/>
                      <a:pt x="16954" y="6146"/>
                      <a:pt x="16988" y="6181"/>
                    </a:cubicBezTo>
                    <a:cubicBezTo>
                      <a:pt x="17161" y="6362"/>
                      <a:pt x="17280" y="6550"/>
                      <a:pt x="17280" y="6750"/>
                    </a:cubicBezTo>
                    <a:cubicBezTo>
                      <a:pt x="17280" y="6947"/>
                      <a:pt x="17161" y="7136"/>
                      <a:pt x="16988" y="7316"/>
                    </a:cubicBezTo>
                    <a:moveTo>
                      <a:pt x="12960" y="19575"/>
                    </a:moveTo>
                    <a:cubicBezTo>
                      <a:pt x="12960" y="19948"/>
                      <a:pt x="11992" y="20249"/>
                      <a:pt x="10800" y="20249"/>
                    </a:cubicBezTo>
                    <a:cubicBezTo>
                      <a:pt x="9606" y="20249"/>
                      <a:pt x="8640" y="19948"/>
                      <a:pt x="8640" y="19575"/>
                    </a:cubicBezTo>
                    <a:lnTo>
                      <a:pt x="8640" y="10056"/>
                    </a:lnTo>
                    <a:cubicBezTo>
                      <a:pt x="9338" y="10101"/>
                      <a:pt x="10059" y="10124"/>
                      <a:pt x="10800" y="10124"/>
                    </a:cubicBezTo>
                    <a:cubicBezTo>
                      <a:pt x="11541" y="10124"/>
                      <a:pt x="12262" y="10101"/>
                      <a:pt x="12960" y="10056"/>
                    </a:cubicBezTo>
                    <a:cubicBezTo>
                      <a:pt x="12960" y="10056"/>
                      <a:pt x="12960" y="19575"/>
                      <a:pt x="12960" y="19575"/>
                    </a:cubicBezTo>
                    <a:close/>
                    <a:moveTo>
                      <a:pt x="8640" y="2025"/>
                    </a:moveTo>
                    <a:cubicBezTo>
                      <a:pt x="8640" y="1651"/>
                      <a:pt x="9606" y="1350"/>
                      <a:pt x="10800" y="1350"/>
                    </a:cubicBezTo>
                    <a:cubicBezTo>
                      <a:pt x="11992" y="1350"/>
                      <a:pt x="12960" y="1651"/>
                      <a:pt x="12960" y="2025"/>
                    </a:cubicBezTo>
                    <a:lnTo>
                      <a:pt x="12960" y="3442"/>
                    </a:lnTo>
                    <a:cubicBezTo>
                      <a:pt x="12262" y="3398"/>
                      <a:pt x="11541" y="3375"/>
                      <a:pt x="10800" y="3375"/>
                    </a:cubicBezTo>
                    <a:cubicBezTo>
                      <a:pt x="10059" y="3375"/>
                      <a:pt x="9338" y="3398"/>
                      <a:pt x="8640" y="3442"/>
                    </a:cubicBezTo>
                    <a:cubicBezTo>
                      <a:pt x="8640" y="3442"/>
                      <a:pt x="8640" y="2025"/>
                      <a:pt x="8640" y="2025"/>
                    </a:cubicBezTo>
                    <a:close/>
                    <a:moveTo>
                      <a:pt x="17280" y="4064"/>
                    </a:moveTo>
                    <a:lnTo>
                      <a:pt x="17280" y="2025"/>
                    </a:lnTo>
                    <a:cubicBezTo>
                      <a:pt x="17280" y="908"/>
                      <a:pt x="14373" y="0"/>
                      <a:pt x="10800" y="0"/>
                    </a:cubicBezTo>
                    <a:cubicBezTo>
                      <a:pt x="7225" y="0"/>
                      <a:pt x="4320" y="908"/>
                      <a:pt x="4320" y="2025"/>
                    </a:cubicBezTo>
                    <a:lnTo>
                      <a:pt x="4320" y="4064"/>
                    </a:lnTo>
                    <a:cubicBezTo>
                      <a:pt x="1710" y="4681"/>
                      <a:pt x="0" y="5649"/>
                      <a:pt x="0" y="6750"/>
                    </a:cubicBezTo>
                    <a:cubicBezTo>
                      <a:pt x="0" y="7850"/>
                      <a:pt x="1710" y="8818"/>
                      <a:pt x="4320" y="9434"/>
                    </a:cubicBezTo>
                    <a:lnTo>
                      <a:pt x="4320" y="19575"/>
                    </a:lnTo>
                    <a:cubicBezTo>
                      <a:pt x="4320" y="20691"/>
                      <a:pt x="7225" y="21599"/>
                      <a:pt x="10800" y="21599"/>
                    </a:cubicBezTo>
                    <a:cubicBezTo>
                      <a:pt x="14373" y="21599"/>
                      <a:pt x="17280" y="20691"/>
                      <a:pt x="17280" y="19575"/>
                    </a:cubicBezTo>
                    <a:lnTo>
                      <a:pt x="17280" y="9434"/>
                    </a:lnTo>
                    <a:cubicBezTo>
                      <a:pt x="19889" y="8818"/>
                      <a:pt x="21600" y="7850"/>
                      <a:pt x="21600" y="6750"/>
                    </a:cubicBezTo>
                    <a:cubicBezTo>
                      <a:pt x="21600" y="5649"/>
                      <a:pt x="19889" y="4681"/>
                      <a:pt x="17280" y="4064"/>
                    </a:cubicBezTo>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37" name="AutoShape 57"/>
              <p:cNvSpPr/>
              <p:nvPr/>
            </p:nvSpPr>
            <p:spPr bwMode="auto">
              <a:xfrm>
                <a:off x="8072462" y="1285866"/>
                <a:ext cx="114508" cy="366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6988" y="7316"/>
                    </a:moveTo>
                    <a:cubicBezTo>
                      <a:pt x="16954" y="7352"/>
                      <a:pt x="16923" y="7387"/>
                      <a:pt x="16883" y="7423"/>
                    </a:cubicBezTo>
                    <a:cubicBezTo>
                      <a:pt x="16677" y="7601"/>
                      <a:pt x="16414" y="7770"/>
                      <a:pt x="16066" y="7920"/>
                    </a:cubicBezTo>
                    <a:cubicBezTo>
                      <a:pt x="16057" y="7924"/>
                      <a:pt x="16044" y="7927"/>
                      <a:pt x="16038" y="7931"/>
                    </a:cubicBezTo>
                    <a:cubicBezTo>
                      <a:pt x="15662" y="8092"/>
                      <a:pt x="15214" y="8234"/>
                      <a:pt x="14705" y="8354"/>
                    </a:cubicBezTo>
                    <a:cubicBezTo>
                      <a:pt x="14697" y="8357"/>
                      <a:pt x="14692" y="8358"/>
                      <a:pt x="14686" y="8359"/>
                    </a:cubicBezTo>
                    <a:cubicBezTo>
                      <a:pt x="14163" y="8482"/>
                      <a:pt x="13584" y="8581"/>
                      <a:pt x="12960" y="8649"/>
                    </a:cubicBezTo>
                    <a:cubicBezTo>
                      <a:pt x="12279" y="8726"/>
                      <a:pt x="11560" y="8774"/>
                      <a:pt x="10800" y="8774"/>
                    </a:cubicBezTo>
                    <a:cubicBezTo>
                      <a:pt x="10037" y="8774"/>
                      <a:pt x="9318" y="8726"/>
                      <a:pt x="8640" y="8649"/>
                    </a:cubicBezTo>
                    <a:cubicBezTo>
                      <a:pt x="8016" y="8581"/>
                      <a:pt x="7435" y="8482"/>
                      <a:pt x="6914" y="8359"/>
                    </a:cubicBezTo>
                    <a:cubicBezTo>
                      <a:pt x="6908" y="8358"/>
                      <a:pt x="6901" y="8357"/>
                      <a:pt x="6893" y="8354"/>
                    </a:cubicBezTo>
                    <a:cubicBezTo>
                      <a:pt x="6385" y="8234"/>
                      <a:pt x="5937" y="8092"/>
                      <a:pt x="5562" y="7931"/>
                    </a:cubicBezTo>
                    <a:cubicBezTo>
                      <a:pt x="5553" y="7927"/>
                      <a:pt x="5541" y="7924"/>
                      <a:pt x="5531" y="7920"/>
                    </a:cubicBezTo>
                    <a:cubicBezTo>
                      <a:pt x="5184" y="7770"/>
                      <a:pt x="4921" y="7601"/>
                      <a:pt x="4715" y="7423"/>
                    </a:cubicBezTo>
                    <a:cubicBezTo>
                      <a:pt x="4676" y="7387"/>
                      <a:pt x="4644" y="7352"/>
                      <a:pt x="4612" y="7316"/>
                    </a:cubicBezTo>
                    <a:cubicBezTo>
                      <a:pt x="4437" y="7136"/>
                      <a:pt x="4320" y="6947"/>
                      <a:pt x="4320" y="6750"/>
                    </a:cubicBezTo>
                    <a:cubicBezTo>
                      <a:pt x="4320" y="6550"/>
                      <a:pt x="4437" y="6362"/>
                      <a:pt x="4612" y="6181"/>
                    </a:cubicBezTo>
                    <a:cubicBezTo>
                      <a:pt x="4644" y="6146"/>
                      <a:pt x="4676" y="6110"/>
                      <a:pt x="4715" y="6076"/>
                    </a:cubicBezTo>
                    <a:cubicBezTo>
                      <a:pt x="4921" y="5898"/>
                      <a:pt x="5184" y="5729"/>
                      <a:pt x="5531" y="5577"/>
                    </a:cubicBezTo>
                    <a:cubicBezTo>
                      <a:pt x="5541" y="5574"/>
                      <a:pt x="5553" y="5571"/>
                      <a:pt x="5562" y="5567"/>
                    </a:cubicBezTo>
                    <a:cubicBezTo>
                      <a:pt x="5937" y="5407"/>
                      <a:pt x="6385" y="5264"/>
                      <a:pt x="6893" y="5144"/>
                    </a:cubicBezTo>
                    <a:cubicBezTo>
                      <a:pt x="6901" y="5142"/>
                      <a:pt x="6908" y="5140"/>
                      <a:pt x="6914" y="5138"/>
                    </a:cubicBezTo>
                    <a:cubicBezTo>
                      <a:pt x="7435" y="5017"/>
                      <a:pt x="8016" y="4918"/>
                      <a:pt x="8640" y="4848"/>
                    </a:cubicBezTo>
                    <a:cubicBezTo>
                      <a:pt x="9318" y="4773"/>
                      <a:pt x="10037" y="4725"/>
                      <a:pt x="10800" y="4725"/>
                    </a:cubicBezTo>
                    <a:cubicBezTo>
                      <a:pt x="11560" y="4725"/>
                      <a:pt x="12279" y="4773"/>
                      <a:pt x="12960" y="4848"/>
                    </a:cubicBezTo>
                    <a:cubicBezTo>
                      <a:pt x="13584" y="4918"/>
                      <a:pt x="14163" y="5017"/>
                      <a:pt x="14686" y="5138"/>
                    </a:cubicBezTo>
                    <a:cubicBezTo>
                      <a:pt x="14692" y="5140"/>
                      <a:pt x="14697" y="5142"/>
                      <a:pt x="14705" y="5144"/>
                    </a:cubicBezTo>
                    <a:cubicBezTo>
                      <a:pt x="15214" y="5264"/>
                      <a:pt x="15662" y="5407"/>
                      <a:pt x="16038" y="5567"/>
                    </a:cubicBezTo>
                    <a:cubicBezTo>
                      <a:pt x="16044" y="5571"/>
                      <a:pt x="16057" y="5574"/>
                      <a:pt x="16066" y="5577"/>
                    </a:cubicBezTo>
                    <a:cubicBezTo>
                      <a:pt x="16414" y="5729"/>
                      <a:pt x="16677" y="5898"/>
                      <a:pt x="16883" y="6076"/>
                    </a:cubicBezTo>
                    <a:cubicBezTo>
                      <a:pt x="16923" y="6110"/>
                      <a:pt x="16954" y="6146"/>
                      <a:pt x="16988" y="6181"/>
                    </a:cubicBezTo>
                    <a:cubicBezTo>
                      <a:pt x="17161" y="6362"/>
                      <a:pt x="17280" y="6550"/>
                      <a:pt x="17280" y="6750"/>
                    </a:cubicBezTo>
                    <a:cubicBezTo>
                      <a:pt x="17280" y="6947"/>
                      <a:pt x="17161" y="7136"/>
                      <a:pt x="16988" y="7316"/>
                    </a:cubicBezTo>
                    <a:moveTo>
                      <a:pt x="12960" y="19575"/>
                    </a:moveTo>
                    <a:cubicBezTo>
                      <a:pt x="12960" y="19948"/>
                      <a:pt x="11992" y="20249"/>
                      <a:pt x="10800" y="20249"/>
                    </a:cubicBezTo>
                    <a:cubicBezTo>
                      <a:pt x="9606" y="20249"/>
                      <a:pt x="8640" y="19948"/>
                      <a:pt x="8640" y="19575"/>
                    </a:cubicBezTo>
                    <a:lnTo>
                      <a:pt x="8640" y="10056"/>
                    </a:lnTo>
                    <a:cubicBezTo>
                      <a:pt x="9338" y="10101"/>
                      <a:pt x="10059" y="10124"/>
                      <a:pt x="10800" y="10124"/>
                    </a:cubicBezTo>
                    <a:cubicBezTo>
                      <a:pt x="11541" y="10124"/>
                      <a:pt x="12262" y="10101"/>
                      <a:pt x="12960" y="10056"/>
                    </a:cubicBezTo>
                    <a:cubicBezTo>
                      <a:pt x="12960" y="10056"/>
                      <a:pt x="12960" y="19575"/>
                      <a:pt x="12960" y="19575"/>
                    </a:cubicBezTo>
                    <a:close/>
                    <a:moveTo>
                      <a:pt x="8640" y="2025"/>
                    </a:moveTo>
                    <a:cubicBezTo>
                      <a:pt x="8640" y="1651"/>
                      <a:pt x="9606" y="1350"/>
                      <a:pt x="10800" y="1350"/>
                    </a:cubicBezTo>
                    <a:cubicBezTo>
                      <a:pt x="11992" y="1350"/>
                      <a:pt x="12960" y="1651"/>
                      <a:pt x="12960" y="2025"/>
                    </a:cubicBezTo>
                    <a:lnTo>
                      <a:pt x="12960" y="3442"/>
                    </a:lnTo>
                    <a:cubicBezTo>
                      <a:pt x="12262" y="3398"/>
                      <a:pt x="11541" y="3375"/>
                      <a:pt x="10800" y="3375"/>
                    </a:cubicBezTo>
                    <a:cubicBezTo>
                      <a:pt x="10059" y="3375"/>
                      <a:pt x="9338" y="3398"/>
                      <a:pt x="8640" y="3442"/>
                    </a:cubicBezTo>
                    <a:cubicBezTo>
                      <a:pt x="8640" y="3442"/>
                      <a:pt x="8640" y="2025"/>
                      <a:pt x="8640" y="2025"/>
                    </a:cubicBezTo>
                    <a:close/>
                    <a:moveTo>
                      <a:pt x="17280" y="4064"/>
                    </a:moveTo>
                    <a:lnTo>
                      <a:pt x="17280" y="2025"/>
                    </a:lnTo>
                    <a:cubicBezTo>
                      <a:pt x="17280" y="908"/>
                      <a:pt x="14373" y="0"/>
                      <a:pt x="10800" y="0"/>
                    </a:cubicBezTo>
                    <a:cubicBezTo>
                      <a:pt x="7225" y="0"/>
                      <a:pt x="4320" y="908"/>
                      <a:pt x="4320" y="2025"/>
                    </a:cubicBezTo>
                    <a:lnTo>
                      <a:pt x="4320" y="4064"/>
                    </a:lnTo>
                    <a:cubicBezTo>
                      <a:pt x="1710" y="4681"/>
                      <a:pt x="0" y="5649"/>
                      <a:pt x="0" y="6750"/>
                    </a:cubicBezTo>
                    <a:cubicBezTo>
                      <a:pt x="0" y="7850"/>
                      <a:pt x="1710" y="8818"/>
                      <a:pt x="4320" y="9434"/>
                    </a:cubicBezTo>
                    <a:lnTo>
                      <a:pt x="4320" y="19575"/>
                    </a:lnTo>
                    <a:cubicBezTo>
                      <a:pt x="4320" y="20691"/>
                      <a:pt x="7225" y="21599"/>
                      <a:pt x="10800" y="21599"/>
                    </a:cubicBezTo>
                    <a:cubicBezTo>
                      <a:pt x="14373" y="21599"/>
                      <a:pt x="17280" y="20691"/>
                      <a:pt x="17280" y="19575"/>
                    </a:cubicBezTo>
                    <a:lnTo>
                      <a:pt x="17280" y="9434"/>
                    </a:lnTo>
                    <a:cubicBezTo>
                      <a:pt x="19889" y="8818"/>
                      <a:pt x="21600" y="7850"/>
                      <a:pt x="21600" y="6750"/>
                    </a:cubicBezTo>
                    <a:cubicBezTo>
                      <a:pt x="21600" y="5649"/>
                      <a:pt x="19889" y="4681"/>
                      <a:pt x="17280" y="4064"/>
                    </a:cubicBezTo>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38" name="AutoShape 58"/>
              <p:cNvSpPr/>
              <p:nvPr/>
            </p:nvSpPr>
            <p:spPr bwMode="auto">
              <a:xfrm>
                <a:off x="7946690" y="1285866"/>
                <a:ext cx="114508" cy="366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6988" y="15416"/>
                    </a:moveTo>
                    <a:cubicBezTo>
                      <a:pt x="16954" y="15452"/>
                      <a:pt x="16923" y="15487"/>
                      <a:pt x="16883" y="15523"/>
                    </a:cubicBezTo>
                    <a:cubicBezTo>
                      <a:pt x="16677" y="15701"/>
                      <a:pt x="16414" y="15870"/>
                      <a:pt x="16066" y="16020"/>
                    </a:cubicBezTo>
                    <a:cubicBezTo>
                      <a:pt x="16057" y="16024"/>
                      <a:pt x="16044" y="16027"/>
                      <a:pt x="16038" y="16031"/>
                    </a:cubicBezTo>
                    <a:cubicBezTo>
                      <a:pt x="15662" y="16192"/>
                      <a:pt x="15214" y="16334"/>
                      <a:pt x="14705" y="16454"/>
                    </a:cubicBezTo>
                    <a:cubicBezTo>
                      <a:pt x="14697" y="16457"/>
                      <a:pt x="14692" y="16458"/>
                      <a:pt x="14686" y="16459"/>
                    </a:cubicBezTo>
                    <a:cubicBezTo>
                      <a:pt x="14163" y="16582"/>
                      <a:pt x="13584" y="16681"/>
                      <a:pt x="12960" y="16749"/>
                    </a:cubicBezTo>
                    <a:cubicBezTo>
                      <a:pt x="12279" y="16826"/>
                      <a:pt x="11560" y="16875"/>
                      <a:pt x="10800" y="16875"/>
                    </a:cubicBezTo>
                    <a:cubicBezTo>
                      <a:pt x="10037" y="16875"/>
                      <a:pt x="9318" y="16826"/>
                      <a:pt x="8640" y="16749"/>
                    </a:cubicBezTo>
                    <a:cubicBezTo>
                      <a:pt x="8016" y="16681"/>
                      <a:pt x="7435" y="16582"/>
                      <a:pt x="6914" y="16459"/>
                    </a:cubicBezTo>
                    <a:cubicBezTo>
                      <a:pt x="6908" y="16458"/>
                      <a:pt x="6901" y="16457"/>
                      <a:pt x="6893" y="16454"/>
                    </a:cubicBezTo>
                    <a:cubicBezTo>
                      <a:pt x="6385" y="16334"/>
                      <a:pt x="5937" y="16192"/>
                      <a:pt x="5562" y="16031"/>
                    </a:cubicBezTo>
                    <a:cubicBezTo>
                      <a:pt x="5553" y="16027"/>
                      <a:pt x="5541" y="16024"/>
                      <a:pt x="5531" y="16020"/>
                    </a:cubicBezTo>
                    <a:cubicBezTo>
                      <a:pt x="5184" y="15870"/>
                      <a:pt x="4921" y="15701"/>
                      <a:pt x="4715" y="15523"/>
                    </a:cubicBezTo>
                    <a:cubicBezTo>
                      <a:pt x="4676" y="15487"/>
                      <a:pt x="4644" y="15452"/>
                      <a:pt x="4612" y="15416"/>
                    </a:cubicBezTo>
                    <a:cubicBezTo>
                      <a:pt x="4437" y="15236"/>
                      <a:pt x="4320" y="15047"/>
                      <a:pt x="4320" y="14850"/>
                    </a:cubicBezTo>
                    <a:cubicBezTo>
                      <a:pt x="4320" y="14650"/>
                      <a:pt x="4437" y="14462"/>
                      <a:pt x="4612" y="14281"/>
                    </a:cubicBezTo>
                    <a:cubicBezTo>
                      <a:pt x="4644" y="14246"/>
                      <a:pt x="4676" y="14210"/>
                      <a:pt x="4715" y="14176"/>
                    </a:cubicBezTo>
                    <a:cubicBezTo>
                      <a:pt x="4921" y="13998"/>
                      <a:pt x="5184" y="13829"/>
                      <a:pt x="5531" y="13677"/>
                    </a:cubicBezTo>
                    <a:cubicBezTo>
                      <a:pt x="5541" y="13674"/>
                      <a:pt x="5553" y="13671"/>
                      <a:pt x="5562" y="13667"/>
                    </a:cubicBezTo>
                    <a:cubicBezTo>
                      <a:pt x="5937" y="13507"/>
                      <a:pt x="6385" y="13364"/>
                      <a:pt x="6893" y="13244"/>
                    </a:cubicBezTo>
                    <a:cubicBezTo>
                      <a:pt x="6901" y="13242"/>
                      <a:pt x="6908" y="13240"/>
                      <a:pt x="6914" y="13238"/>
                    </a:cubicBezTo>
                    <a:cubicBezTo>
                      <a:pt x="7435" y="13117"/>
                      <a:pt x="8016" y="13018"/>
                      <a:pt x="8640" y="12948"/>
                    </a:cubicBezTo>
                    <a:cubicBezTo>
                      <a:pt x="9318" y="12873"/>
                      <a:pt x="10037" y="12825"/>
                      <a:pt x="10800" y="12825"/>
                    </a:cubicBezTo>
                    <a:cubicBezTo>
                      <a:pt x="11560" y="12825"/>
                      <a:pt x="12279" y="12873"/>
                      <a:pt x="12960" y="12948"/>
                    </a:cubicBezTo>
                    <a:cubicBezTo>
                      <a:pt x="13584" y="13018"/>
                      <a:pt x="14163" y="13117"/>
                      <a:pt x="14686" y="13238"/>
                    </a:cubicBezTo>
                    <a:cubicBezTo>
                      <a:pt x="14692" y="13240"/>
                      <a:pt x="14697" y="13242"/>
                      <a:pt x="14705" y="13244"/>
                    </a:cubicBezTo>
                    <a:cubicBezTo>
                      <a:pt x="15214" y="13364"/>
                      <a:pt x="15662" y="13507"/>
                      <a:pt x="16038" y="13667"/>
                    </a:cubicBezTo>
                    <a:cubicBezTo>
                      <a:pt x="16044" y="13671"/>
                      <a:pt x="16057" y="13674"/>
                      <a:pt x="16066" y="13677"/>
                    </a:cubicBezTo>
                    <a:cubicBezTo>
                      <a:pt x="16414" y="13829"/>
                      <a:pt x="16677" y="13998"/>
                      <a:pt x="16883" y="14176"/>
                    </a:cubicBezTo>
                    <a:cubicBezTo>
                      <a:pt x="16923" y="14210"/>
                      <a:pt x="16954" y="14246"/>
                      <a:pt x="16988" y="14281"/>
                    </a:cubicBezTo>
                    <a:cubicBezTo>
                      <a:pt x="17161" y="14462"/>
                      <a:pt x="17280" y="14650"/>
                      <a:pt x="17280" y="14850"/>
                    </a:cubicBezTo>
                    <a:cubicBezTo>
                      <a:pt x="17280" y="15047"/>
                      <a:pt x="17161" y="15236"/>
                      <a:pt x="16988" y="15416"/>
                    </a:cubicBezTo>
                    <a:moveTo>
                      <a:pt x="12960" y="19575"/>
                    </a:moveTo>
                    <a:cubicBezTo>
                      <a:pt x="12960" y="19948"/>
                      <a:pt x="11992" y="20249"/>
                      <a:pt x="10800" y="20249"/>
                    </a:cubicBezTo>
                    <a:cubicBezTo>
                      <a:pt x="9606" y="20249"/>
                      <a:pt x="8640" y="19948"/>
                      <a:pt x="8640" y="19575"/>
                    </a:cubicBezTo>
                    <a:lnTo>
                      <a:pt x="8640" y="18156"/>
                    </a:lnTo>
                    <a:cubicBezTo>
                      <a:pt x="9338" y="18201"/>
                      <a:pt x="10059" y="18225"/>
                      <a:pt x="10800" y="18225"/>
                    </a:cubicBezTo>
                    <a:cubicBezTo>
                      <a:pt x="11541" y="18225"/>
                      <a:pt x="12262" y="18201"/>
                      <a:pt x="12960" y="18156"/>
                    </a:cubicBezTo>
                    <a:cubicBezTo>
                      <a:pt x="12960" y="18156"/>
                      <a:pt x="12960" y="19575"/>
                      <a:pt x="12960" y="19575"/>
                    </a:cubicBezTo>
                    <a:close/>
                    <a:moveTo>
                      <a:pt x="8640" y="2025"/>
                    </a:moveTo>
                    <a:cubicBezTo>
                      <a:pt x="8640" y="1651"/>
                      <a:pt x="9606" y="1350"/>
                      <a:pt x="10800" y="1350"/>
                    </a:cubicBezTo>
                    <a:cubicBezTo>
                      <a:pt x="11992" y="1350"/>
                      <a:pt x="12960" y="1651"/>
                      <a:pt x="12960" y="2025"/>
                    </a:cubicBezTo>
                    <a:lnTo>
                      <a:pt x="12960" y="11542"/>
                    </a:lnTo>
                    <a:cubicBezTo>
                      <a:pt x="12262" y="11498"/>
                      <a:pt x="11541" y="11475"/>
                      <a:pt x="10800" y="11475"/>
                    </a:cubicBezTo>
                    <a:cubicBezTo>
                      <a:pt x="10059" y="11475"/>
                      <a:pt x="9338" y="11498"/>
                      <a:pt x="8640" y="11542"/>
                    </a:cubicBezTo>
                    <a:cubicBezTo>
                      <a:pt x="8640" y="11542"/>
                      <a:pt x="8640" y="2025"/>
                      <a:pt x="8640" y="2025"/>
                    </a:cubicBezTo>
                    <a:close/>
                    <a:moveTo>
                      <a:pt x="17280" y="12164"/>
                    </a:moveTo>
                    <a:lnTo>
                      <a:pt x="17280" y="2025"/>
                    </a:lnTo>
                    <a:cubicBezTo>
                      <a:pt x="17280" y="908"/>
                      <a:pt x="14373" y="0"/>
                      <a:pt x="10800" y="0"/>
                    </a:cubicBezTo>
                    <a:cubicBezTo>
                      <a:pt x="7225" y="0"/>
                      <a:pt x="4320" y="908"/>
                      <a:pt x="4320" y="2025"/>
                    </a:cubicBezTo>
                    <a:lnTo>
                      <a:pt x="4320" y="12164"/>
                    </a:lnTo>
                    <a:cubicBezTo>
                      <a:pt x="1710" y="12781"/>
                      <a:pt x="0" y="13749"/>
                      <a:pt x="0" y="14850"/>
                    </a:cubicBezTo>
                    <a:cubicBezTo>
                      <a:pt x="0" y="15950"/>
                      <a:pt x="1710" y="16918"/>
                      <a:pt x="4320" y="17534"/>
                    </a:cubicBezTo>
                    <a:lnTo>
                      <a:pt x="4320" y="19575"/>
                    </a:lnTo>
                    <a:cubicBezTo>
                      <a:pt x="4320" y="20691"/>
                      <a:pt x="7225" y="21599"/>
                      <a:pt x="10800" y="21599"/>
                    </a:cubicBezTo>
                    <a:cubicBezTo>
                      <a:pt x="14373" y="21599"/>
                      <a:pt x="17280" y="20691"/>
                      <a:pt x="17280" y="19575"/>
                    </a:cubicBezTo>
                    <a:lnTo>
                      <a:pt x="17280" y="17534"/>
                    </a:lnTo>
                    <a:cubicBezTo>
                      <a:pt x="19889" y="16918"/>
                      <a:pt x="21600" y="15950"/>
                      <a:pt x="21600" y="14850"/>
                    </a:cubicBezTo>
                    <a:cubicBezTo>
                      <a:pt x="21600" y="13749"/>
                      <a:pt x="19889" y="12781"/>
                      <a:pt x="17280" y="12164"/>
                    </a:cubicBezTo>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grpSp>
      </p:grpSp>
      <p:grpSp>
        <p:nvGrpSpPr>
          <p:cNvPr id="4" name="Group 52"/>
          <p:cNvGrpSpPr/>
          <p:nvPr/>
        </p:nvGrpSpPr>
        <p:grpSpPr>
          <a:xfrm>
            <a:off x="4857752" y="1500180"/>
            <a:ext cx="3786214" cy="2311429"/>
            <a:chOff x="4857752" y="1500180"/>
            <a:chExt cx="3786214" cy="2311429"/>
          </a:xfrm>
        </p:grpSpPr>
        <p:sp>
          <p:nvSpPr>
            <p:cNvPr id="28" name="Oval 27"/>
            <p:cNvSpPr/>
            <p:nvPr/>
          </p:nvSpPr>
          <p:spPr>
            <a:xfrm>
              <a:off x="6858016" y="1714494"/>
              <a:ext cx="1053432" cy="1053432"/>
            </a:xfrm>
            <a:prstGeom prst="ellipse">
              <a:avLst/>
            </a:prstGeom>
            <a:solidFill>
              <a:schemeClr val="accent2">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Oval 28"/>
            <p:cNvSpPr/>
            <p:nvPr/>
          </p:nvSpPr>
          <p:spPr>
            <a:xfrm>
              <a:off x="4857752" y="1500180"/>
              <a:ext cx="2207052" cy="2207052"/>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Rectangle 29"/>
            <p:cNvSpPr/>
            <p:nvPr/>
          </p:nvSpPr>
          <p:spPr>
            <a:xfrm>
              <a:off x="7072330" y="2857502"/>
              <a:ext cx="1571636" cy="954107"/>
            </a:xfrm>
            <a:prstGeom prst="rect">
              <a:avLst/>
            </a:prstGeom>
          </p:spPr>
          <p:txBody>
            <a:bodyPr wrap="square">
              <a:spAutoFit/>
            </a:bodyPr>
            <a:lstStyle/>
            <a:p>
              <a:r>
                <a:rPr lang="ms-MY" sz="800" dirty="0">
                  <a:solidFill>
                    <a:schemeClr val="bg1">
                      <a:lumMod val="65000"/>
                    </a:schemeClr>
                  </a:solidFill>
                  <a:latin typeface="Open Sans" pitchFamily="34" charset="0"/>
                  <a:ea typeface="Open Sans" pitchFamily="34" charset="0"/>
                  <a:cs typeface="Open Sans" pitchFamily="34" charset="0"/>
                </a:rPr>
                <a:t>Praesent sodales odio sit amet odio tristi Praesent sodales odio sit amet odio tristi Lorem ipsum dolor sit amet consectetur adipiscing Praesent sodales odio sit amet odio tristi</a:t>
              </a:r>
              <a:endParaRPr lang="en-US" sz="800" dirty="0">
                <a:solidFill>
                  <a:schemeClr val="bg1">
                    <a:lumMod val="65000"/>
                  </a:schemeClr>
                </a:solidFill>
                <a:latin typeface="Open Sans" pitchFamily="34" charset="0"/>
                <a:ea typeface="Open Sans" pitchFamily="34" charset="0"/>
                <a:cs typeface="Open Sans" pitchFamily="34" charset="0"/>
              </a:endParaRPr>
            </a:p>
          </p:txBody>
        </p:sp>
        <p:sp>
          <p:nvSpPr>
            <p:cNvPr id="31" name="Rectangle 30"/>
            <p:cNvSpPr/>
            <p:nvPr/>
          </p:nvSpPr>
          <p:spPr>
            <a:xfrm>
              <a:off x="7000892" y="2071684"/>
              <a:ext cx="898003" cy="369332"/>
            </a:xfrm>
            <a:prstGeom prst="rect">
              <a:avLst/>
            </a:prstGeom>
          </p:spPr>
          <p:txBody>
            <a:bodyPr wrap="none">
              <a:spAutoFit/>
            </a:bodyPr>
            <a:lstStyle/>
            <a:p>
              <a:pPr algn="r"/>
              <a:r>
                <a:rPr lang="en-US" dirty="0">
                  <a:solidFill>
                    <a:schemeClr val="bg1"/>
                  </a:solidFill>
                  <a:latin typeface="Open Sans" pitchFamily="34" charset="0"/>
                  <a:ea typeface="Open Sans" pitchFamily="34" charset="0"/>
                  <a:cs typeface="Open Sans" pitchFamily="34" charset="0"/>
                </a:rPr>
                <a:t>STEP 2</a:t>
              </a:r>
            </a:p>
          </p:txBody>
        </p:sp>
        <p:grpSp>
          <p:nvGrpSpPr>
            <p:cNvPr id="5" name="Group 39"/>
            <p:cNvGrpSpPr/>
            <p:nvPr/>
          </p:nvGrpSpPr>
          <p:grpSpPr>
            <a:xfrm>
              <a:off x="5643570" y="2214560"/>
              <a:ext cx="721048" cy="675526"/>
              <a:chOff x="6161950" y="1908129"/>
              <a:chExt cx="658596" cy="617016"/>
            </a:xfrm>
            <a:solidFill>
              <a:schemeClr val="bg1"/>
            </a:solidFill>
          </p:grpSpPr>
          <p:sp>
            <p:nvSpPr>
              <p:cNvPr id="41" name="AutoShape 110"/>
              <p:cNvSpPr/>
              <p:nvPr/>
            </p:nvSpPr>
            <p:spPr bwMode="auto">
              <a:xfrm>
                <a:off x="6245119" y="2017573"/>
                <a:ext cx="492264" cy="32929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699" y="20255"/>
                    </a:moveTo>
                    <a:lnTo>
                      <a:pt x="899" y="20255"/>
                    </a:lnTo>
                    <a:lnTo>
                      <a:pt x="899" y="1350"/>
                    </a:lnTo>
                    <a:lnTo>
                      <a:pt x="20699" y="1350"/>
                    </a:lnTo>
                    <a:cubicBezTo>
                      <a:pt x="20699" y="1350"/>
                      <a:pt x="20699" y="20255"/>
                      <a:pt x="20699" y="20255"/>
                    </a:cubicBezTo>
                    <a:close/>
                    <a:moveTo>
                      <a:pt x="20699" y="0"/>
                    </a:moveTo>
                    <a:lnTo>
                      <a:pt x="899" y="5"/>
                    </a:lnTo>
                    <a:cubicBezTo>
                      <a:pt x="402" y="5"/>
                      <a:pt x="0" y="603"/>
                      <a:pt x="0" y="1350"/>
                    </a:cubicBezTo>
                    <a:lnTo>
                      <a:pt x="0" y="20249"/>
                    </a:lnTo>
                    <a:cubicBezTo>
                      <a:pt x="0" y="20996"/>
                      <a:pt x="402" y="21599"/>
                      <a:pt x="899" y="21599"/>
                    </a:cubicBezTo>
                    <a:lnTo>
                      <a:pt x="20699" y="21599"/>
                    </a:lnTo>
                    <a:cubicBezTo>
                      <a:pt x="21197" y="21599"/>
                      <a:pt x="21600" y="20996"/>
                      <a:pt x="21600" y="20249"/>
                    </a:cubicBezTo>
                    <a:lnTo>
                      <a:pt x="21600" y="1350"/>
                    </a:lnTo>
                    <a:cubicBezTo>
                      <a:pt x="21600" y="603"/>
                      <a:pt x="21197" y="0"/>
                      <a:pt x="20699" y="0"/>
                    </a:cubicBezTo>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42" name="AutoShape 111"/>
              <p:cNvSpPr/>
              <p:nvPr/>
            </p:nvSpPr>
            <p:spPr bwMode="auto">
              <a:xfrm>
                <a:off x="6161950" y="1908129"/>
                <a:ext cx="658596" cy="61701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249" y="16562"/>
                    </a:moveTo>
                    <a:cubicBezTo>
                      <a:pt x="20249" y="16959"/>
                      <a:pt x="19946" y="17282"/>
                      <a:pt x="19575" y="17282"/>
                    </a:cubicBezTo>
                    <a:lnTo>
                      <a:pt x="13499" y="17282"/>
                    </a:lnTo>
                    <a:lnTo>
                      <a:pt x="8099" y="17282"/>
                    </a:lnTo>
                    <a:lnTo>
                      <a:pt x="2024" y="17282"/>
                    </a:lnTo>
                    <a:cubicBezTo>
                      <a:pt x="1651" y="17282"/>
                      <a:pt x="1349" y="16959"/>
                      <a:pt x="1349" y="16562"/>
                    </a:cubicBezTo>
                    <a:lnTo>
                      <a:pt x="1349" y="2160"/>
                    </a:lnTo>
                    <a:cubicBezTo>
                      <a:pt x="1349" y="1762"/>
                      <a:pt x="1651" y="1440"/>
                      <a:pt x="2024" y="1440"/>
                    </a:cubicBezTo>
                    <a:lnTo>
                      <a:pt x="19575" y="1440"/>
                    </a:lnTo>
                    <a:cubicBezTo>
                      <a:pt x="19946" y="1440"/>
                      <a:pt x="20249" y="1762"/>
                      <a:pt x="20249" y="2160"/>
                    </a:cubicBezTo>
                    <a:cubicBezTo>
                      <a:pt x="20249" y="2160"/>
                      <a:pt x="20249" y="16562"/>
                      <a:pt x="20249" y="16562"/>
                    </a:cubicBezTo>
                    <a:close/>
                    <a:moveTo>
                      <a:pt x="19575" y="0"/>
                    </a:moveTo>
                    <a:lnTo>
                      <a:pt x="2024" y="0"/>
                    </a:lnTo>
                    <a:cubicBezTo>
                      <a:pt x="905" y="0"/>
                      <a:pt x="0" y="966"/>
                      <a:pt x="0" y="2160"/>
                    </a:cubicBezTo>
                    <a:lnTo>
                      <a:pt x="0" y="16562"/>
                    </a:lnTo>
                    <a:cubicBezTo>
                      <a:pt x="0" y="17753"/>
                      <a:pt x="903" y="18718"/>
                      <a:pt x="2018" y="18721"/>
                    </a:cubicBezTo>
                    <a:lnTo>
                      <a:pt x="8774" y="18721"/>
                    </a:lnTo>
                    <a:lnTo>
                      <a:pt x="8774" y="19597"/>
                    </a:lnTo>
                    <a:lnTo>
                      <a:pt x="4561" y="20181"/>
                    </a:lnTo>
                    <a:cubicBezTo>
                      <a:pt x="4260" y="20262"/>
                      <a:pt x="4049" y="20549"/>
                      <a:pt x="4049" y="20879"/>
                    </a:cubicBezTo>
                    <a:cubicBezTo>
                      <a:pt x="4049" y="21277"/>
                      <a:pt x="4351" y="21599"/>
                      <a:pt x="4724" y="21599"/>
                    </a:cubicBezTo>
                    <a:lnTo>
                      <a:pt x="16874" y="21599"/>
                    </a:lnTo>
                    <a:cubicBezTo>
                      <a:pt x="17248" y="21599"/>
                      <a:pt x="17549" y="21277"/>
                      <a:pt x="17549" y="20879"/>
                    </a:cubicBezTo>
                    <a:cubicBezTo>
                      <a:pt x="17549" y="20549"/>
                      <a:pt x="17339" y="20262"/>
                      <a:pt x="17038" y="20181"/>
                    </a:cubicBezTo>
                    <a:lnTo>
                      <a:pt x="12824" y="19597"/>
                    </a:lnTo>
                    <a:lnTo>
                      <a:pt x="12824" y="18721"/>
                    </a:lnTo>
                    <a:lnTo>
                      <a:pt x="19581" y="18721"/>
                    </a:lnTo>
                    <a:cubicBezTo>
                      <a:pt x="20696" y="18718"/>
                      <a:pt x="21600" y="17753"/>
                      <a:pt x="21600" y="16562"/>
                    </a:cubicBezTo>
                    <a:lnTo>
                      <a:pt x="21600" y="2160"/>
                    </a:lnTo>
                    <a:cubicBezTo>
                      <a:pt x="21600" y="966"/>
                      <a:pt x="20692" y="0"/>
                      <a:pt x="19575" y="0"/>
                    </a:cubicBezTo>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grpSp>
      </p:grpSp>
      <p:grpSp>
        <p:nvGrpSpPr>
          <p:cNvPr id="6" name="Group 50"/>
          <p:cNvGrpSpPr/>
          <p:nvPr/>
        </p:nvGrpSpPr>
        <p:grpSpPr>
          <a:xfrm>
            <a:off x="3000364" y="4214824"/>
            <a:ext cx="663938" cy="663938"/>
            <a:chOff x="3000364" y="4214824"/>
            <a:chExt cx="663938" cy="663938"/>
          </a:xfrm>
        </p:grpSpPr>
        <p:sp>
          <p:nvSpPr>
            <p:cNvPr id="35" name="Oval 34"/>
            <p:cNvSpPr/>
            <p:nvPr/>
          </p:nvSpPr>
          <p:spPr>
            <a:xfrm>
              <a:off x="3000364" y="4214824"/>
              <a:ext cx="663938" cy="663938"/>
            </a:xfrm>
            <a:prstGeom prst="ellipse">
              <a:avLst/>
            </a:prstGeom>
            <a:solidFill>
              <a:schemeClr val="accent2"/>
            </a:solidFill>
            <a:ln w="12700">
              <a:no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Rectangle 42"/>
            <p:cNvSpPr/>
            <p:nvPr/>
          </p:nvSpPr>
          <p:spPr>
            <a:xfrm>
              <a:off x="3000364" y="4357700"/>
              <a:ext cx="638316" cy="369332"/>
            </a:xfrm>
            <a:prstGeom prst="rect">
              <a:avLst/>
            </a:prstGeom>
          </p:spPr>
          <p:txBody>
            <a:bodyPr wrap="none">
              <a:spAutoFit/>
            </a:bodyPr>
            <a:lstStyle/>
            <a:p>
              <a:pPr algn="r"/>
              <a:r>
                <a:rPr lang="en-US" dirty="0">
                  <a:solidFill>
                    <a:schemeClr val="bg1"/>
                  </a:solidFill>
                  <a:latin typeface="Open Sans" pitchFamily="34" charset="0"/>
                  <a:ea typeface="Open Sans" pitchFamily="34" charset="0"/>
                  <a:cs typeface="Open Sans" pitchFamily="34" charset="0"/>
                </a:rPr>
                <a:t>80%</a:t>
              </a:r>
            </a:p>
          </p:txBody>
        </p:sp>
      </p:grpSp>
      <p:grpSp>
        <p:nvGrpSpPr>
          <p:cNvPr id="7" name="Group 51"/>
          <p:cNvGrpSpPr/>
          <p:nvPr/>
        </p:nvGrpSpPr>
        <p:grpSpPr>
          <a:xfrm>
            <a:off x="7143768" y="4214824"/>
            <a:ext cx="663938" cy="663938"/>
            <a:chOff x="7143768" y="4214824"/>
            <a:chExt cx="663938" cy="663938"/>
          </a:xfrm>
        </p:grpSpPr>
        <p:sp>
          <p:nvSpPr>
            <p:cNvPr id="36" name="Oval 35"/>
            <p:cNvSpPr/>
            <p:nvPr/>
          </p:nvSpPr>
          <p:spPr>
            <a:xfrm>
              <a:off x="7143768" y="4214824"/>
              <a:ext cx="663938" cy="663938"/>
            </a:xfrm>
            <a:prstGeom prst="ellipse">
              <a:avLst/>
            </a:prstGeom>
            <a:solidFill>
              <a:schemeClr val="accent2"/>
            </a:solidFill>
            <a:ln w="12700">
              <a:no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Rectangle 43"/>
            <p:cNvSpPr/>
            <p:nvPr/>
          </p:nvSpPr>
          <p:spPr>
            <a:xfrm>
              <a:off x="7143768" y="4357700"/>
              <a:ext cx="638316" cy="369332"/>
            </a:xfrm>
            <a:prstGeom prst="rect">
              <a:avLst/>
            </a:prstGeom>
          </p:spPr>
          <p:txBody>
            <a:bodyPr wrap="none">
              <a:spAutoFit/>
            </a:bodyPr>
            <a:lstStyle/>
            <a:p>
              <a:pPr algn="r"/>
              <a:r>
                <a:rPr lang="en-US" dirty="0">
                  <a:solidFill>
                    <a:schemeClr val="bg1"/>
                  </a:solidFill>
                  <a:latin typeface="Open Sans" pitchFamily="34" charset="0"/>
                  <a:ea typeface="Open Sans" pitchFamily="34" charset="0"/>
                  <a:cs typeface="Open Sans" pitchFamily="34" charset="0"/>
                </a:rPr>
                <a:t>90%</a:t>
              </a:r>
            </a:p>
          </p:txBody>
        </p:sp>
      </p:grpSp>
      <p:sp>
        <p:nvSpPr>
          <p:cNvPr id="39" name="Rectangle 38"/>
          <p:cNvSpPr/>
          <p:nvPr/>
        </p:nvSpPr>
        <p:spPr>
          <a:xfrm>
            <a:off x="8501090" y="214296"/>
            <a:ext cx="357190" cy="357172"/>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100" dirty="0">
                <a:latin typeface="Open Sans" pitchFamily="34" charset="0"/>
                <a:ea typeface="Open Sans" pitchFamily="34" charset="0"/>
                <a:cs typeface="Open Sans" pitchFamily="34" charset="0"/>
              </a:rPr>
              <a:t>19</a:t>
            </a:r>
          </a:p>
        </p:txBody>
      </p:sp>
    </p:spTree>
  </p:cSld>
  <p:clrMapOvr>
    <a:masterClrMapping/>
  </p:clrMapOvr>
  <p:transition spd="slow" advTm="3000">
    <p:push/>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p:cTn id="7" dur="500" fill="hold"/>
                                        <p:tgtEl>
                                          <p:spTgt spid="8"/>
                                        </p:tgtEl>
                                        <p:attrNameLst>
                                          <p:attrName>ppt_w</p:attrName>
                                        </p:attrNameLst>
                                      </p:cBhvr>
                                      <p:tavLst>
                                        <p:tav tm="0">
                                          <p:val>
                                            <p:fltVal val="0"/>
                                          </p:val>
                                        </p:tav>
                                        <p:tav tm="100000">
                                          <p:val>
                                            <p:strVal val="#ppt_w"/>
                                          </p:val>
                                        </p:tav>
                                      </p:tavLst>
                                    </p:anim>
                                    <p:anim calcmode="lin" valueType="num">
                                      <p:cBhvr>
                                        <p:cTn id="8" dur="500" fill="hold"/>
                                        <p:tgtEl>
                                          <p:spTgt spid="8"/>
                                        </p:tgtEl>
                                        <p:attrNameLst>
                                          <p:attrName>ppt_h</p:attrName>
                                        </p:attrNameLst>
                                      </p:cBhvr>
                                      <p:tavLst>
                                        <p:tav tm="0">
                                          <p:val>
                                            <p:fltVal val="0"/>
                                          </p:val>
                                        </p:tav>
                                        <p:tav tm="100000">
                                          <p:val>
                                            <p:strVal val="#ppt_h"/>
                                          </p:val>
                                        </p:tav>
                                      </p:tavLst>
                                    </p:anim>
                                    <p:animEffect transition="in" filter="fade">
                                      <p:cBhvr>
                                        <p:cTn id="9" dur="500"/>
                                        <p:tgtEl>
                                          <p:spTgt spid="8"/>
                                        </p:tgtEl>
                                      </p:cBhvr>
                                    </p:animEffect>
                                  </p:childTnLst>
                                </p:cTn>
                              </p:par>
                            </p:childTnLst>
                          </p:cTn>
                        </p:par>
                        <p:par>
                          <p:cTn id="10" fill="hold">
                            <p:stCondLst>
                              <p:cond delay="500"/>
                            </p:stCondLst>
                            <p:childTnLst>
                              <p:par>
                                <p:cTn id="11" presetID="53" presetClass="entr" presetSubtype="16" fill="hold" nodeType="afterEffect">
                                  <p:stCondLst>
                                    <p:cond delay="0"/>
                                  </p:stCondLst>
                                  <p:childTnLst>
                                    <p:set>
                                      <p:cBhvr>
                                        <p:cTn id="12" dur="1" fill="hold">
                                          <p:stCondLst>
                                            <p:cond delay="0"/>
                                          </p:stCondLst>
                                        </p:cTn>
                                        <p:tgtEl>
                                          <p:spTgt spid="9"/>
                                        </p:tgtEl>
                                        <p:attrNameLst>
                                          <p:attrName>style.visibility</p:attrName>
                                        </p:attrNameLst>
                                      </p:cBhvr>
                                      <p:to>
                                        <p:strVal val="visible"/>
                                      </p:to>
                                    </p:set>
                                    <p:anim calcmode="lin" valueType="num">
                                      <p:cBhvr>
                                        <p:cTn id="13" dur="500" fill="hold"/>
                                        <p:tgtEl>
                                          <p:spTgt spid="9"/>
                                        </p:tgtEl>
                                        <p:attrNameLst>
                                          <p:attrName>ppt_w</p:attrName>
                                        </p:attrNameLst>
                                      </p:cBhvr>
                                      <p:tavLst>
                                        <p:tav tm="0">
                                          <p:val>
                                            <p:fltVal val="0"/>
                                          </p:val>
                                        </p:tav>
                                        <p:tav tm="100000">
                                          <p:val>
                                            <p:strVal val="#ppt_w"/>
                                          </p:val>
                                        </p:tav>
                                      </p:tavLst>
                                    </p:anim>
                                    <p:anim calcmode="lin" valueType="num">
                                      <p:cBhvr>
                                        <p:cTn id="14" dur="500" fill="hold"/>
                                        <p:tgtEl>
                                          <p:spTgt spid="9"/>
                                        </p:tgtEl>
                                        <p:attrNameLst>
                                          <p:attrName>ppt_h</p:attrName>
                                        </p:attrNameLst>
                                      </p:cBhvr>
                                      <p:tavLst>
                                        <p:tav tm="0">
                                          <p:val>
                                            <p:fltVal val="0"/>
                                          </p:val>
                                        </p:tav>
                                        <p:tav tm="100000">
                                          <p:val>
                                            <p:strVal val="#ppt_h"/>
                                          </p:val>
                                        </p:tav>
                                      </p:tavLst>
                                    </p:anim>
                                    <p:animEffect transition="in" filter="fade">
                                      <p:cBhvr>
                                        <p:cTn id="15" dur="500"/>
                                        <p:tgtEl>
                                          <p:spTgt spid="9"/>
                                        </p:tgtEl>
                                      </p:cBhvr>
                                    </p:animEffect>
                                  </p:childTnLst>
                                </p:cTn>
                              </p:par>
                            </p:childTnLst>
                          </p:cTn>
                        </p:par>
                        <p:par>
                          <p:cTn id="16" fill="hold">
                            <p:stCondLst>
                              <p:cond delay="1000"/>
                            </p:stCondLst>
                            <p:childTnLst>
                              <p:par>
                                <p:cTn id="17" presetID="53" presetClass="entr" presetSubtype="16" fill="hold" nodeType="afterEffect">
                                  <p:stCondLst>
                                    <p:cond delay="0"/>
                                  </p:stCondLst>
                                  <p:childTnLst>
                                    <p:set>
                                      <p:cBhvr>
                                        <p:cTn id="18" dur="1" fill="hold">
                                          <p:stCondLst>
                                            <p:cond delay="0"/>
                                          </p:stCondLst>
                                        </p:cTn>
                                        <p:tgtEl>
                                          <p:spTgt spid="2"/>
                                        </p:tgtEl>
                                        <p:attrNameLst>
                                          <p:attrName>style.visibility</p:attrName>
                                        </p:attrNameLst>
                                      </p:cBhvr>
                                      <p:to>
                                        <p:strVal val="visible"/>
                                      </p:to>
                                    </p:set>
                                    <p:anim calcmode="lin" valueType="num">
                                      <p:cBhvr>
                                        <p:cTn id="19" dur="500" fill="hold"/>
                                        <p:tgtEl>
                                          <p:spTgt spid="2"/>
                                        </p:tgtEl>
                                        <p:attrNameLst>
                                          <p:attrName>ppt_w</p:attrName>
                                        </p:attrNameLst>
                                      </p:cBhvr>
                                      <p:tavLst>
                                        <p:tav tm="0">
                                          <p:val>
                                            <p:fltVal val="0"/>
                                          </p:val>
                                        </p:tav>
                                        <p:tav tm="100000">
                                          <p:val>
                                            <p:strVal val="#ppt_w"/>
                                          </p:val>
                                        </p:tav>
                                      </p:tavLst>
                                    </p:anim>
                                    <p:anim calcmode="lin" valueType="num">
                                      <p:cBhvr>
                                        <p:cTn id="20" dur="500" fill="hold"/>
                                        <p:tgtEl>
                                          <p:spTgt spid="2"/>
                                        </p:tgtEl>
                                        <p:attrNameLst>
                                          <p:attrName>ppt_h</p:attrName>
                                        </p:attrNameLst>
                                      </p:cBhvr>
                                      <p:tavLst>
                                        <p:tav tm="0">
                                          <p:val>
                                            <p:fltVal val="0"/>
                                          </p:val>
                                        </p:tav>
                                        <p:tav tm="100000">
                                          <p:val>
                                            <p:strVal val="#ppt_h"/>
                                          </p:val>
                                        </p:tav>
                                      </p:tavLst>
                                    </p:anim>
                                    <p:animEffect transition="in" filter="fade">
                                      <p:cBhvr>
                                        <p:cTn id="21" dur="500"/>
                                        <p:tgtEl>
                                          <p:spTgt spid="2"/>
                                        </p:tgtEl>
                                      </p:cBhvr>
                                    </p:animEffect>
                                  </p:childTnLst>
                                </p:cTn>
                              </p:par>
                            </p:childTnLst>
                          </p:cTn>
                        </p:par>
                        <p:par>
                          <p:cTn id="22" fill="hold">
                            <p:stCondLst>
                              <p:cond delay="1500"/>
                            </p:stCondLst>
                            <p:childTnLst>
                              <p:par>
                                <p:cTn id="23" presetID="53" presetClass="entr" presetSubtype="16" fill="hold" nodeType="afterEffect">
                                  <p:stCondLst>
                                    <p:cond delay="0"/>
                                  </p:stCondLst>
                                  <p:childTnLst>
                                    <p:set>
                                      <p:cBhvr>
                                        <p:cTn id="24" dur="1" fill="hold">
                                          <p:stCondLst>
                                            <p:cond delay="0"/>
                                          </p:stCondLst>
                                        </p:cTn>
                                        <p:tgtEl>
                                          <p:spTgt spid="6"/>
                                        </p:tgtEl>
                                        <p:attrNameLst>
                                          <p:attrName>style.visibility</p:attrName>
                                        </p:attrNameLst>
                                      </p:cBhvr>
                                      <p:to>
                                        <p:strVal val="visible"/>
                                      </p:to>
                                    </p:set>
                                    <p:anim calcmode="lin" valueType="num">
                                      <p:cBhvr>
                                        <p:cTn id="25" dur="500" fill="hold"/>
                                        <p:tgtEl>
                                          <p:spTgt spid="6"/>
                                        </p:tgtEl>
                                        <p:attrNameLst>
                                          <p:attrName>ppt_w</p:attrName>
                                        </p:attrNameLst>
                                      </p:cBhvr>
                                      <p:tavLst>
                                        <p:tav tm="0">
                                          <p:val>
                                            <p:fltVal val="0"/>
                                          </p:val>
                                        </p:tav>
                                        <p:tav tm="100000">
                                          <p:val>
                                            <p:strVal val="#ppt_w"/>
                                          </p:val>
                                        </p:tav>
                                      </p:tavLst>
                                    </p:anim>
                                    <p:anim calcmode="lin" valueType="num">
                                      <p:cBhvr>
                                        <p:cTn id="26" dur="500" fill="hold"/>
                                        <p:tgtEl>
                                          <p:spTgt spid="6"/>
                                        </p:tgtEl>
                                        <p:attrNameLst>
                                          <p:attrName>ppt_h</p:attrName>
                                        </p:attrNameLst>
                                      </p:cBhvr>
                                      <p:tavLst>
                                        <p:tav tm="0">
                                          <p:val>
                                            <p:fltVal val="0"/>
                                          </p:val>
                                        </p:tav>
                                        <p:tav tm="100000">
                                          <p:val>
                                            <p:strVal val="#ppt_h"/>
                                          </p:val>
                                        </p:tav>
                                      </p:tavLst>
                                    </p:anim>
                                    <p:animEffect transition="in" filter="fade">
                                      <p:cBhvr>
                                        <p:cTn id="27" dur="500"/>
                                        <p:tgtEl>
                                          <p:spTgt spid="6"/>
                                        </p:tgtEl>
                                      </p:cBhvr>
                                    </p:animEffect>
                                  </p:childTnLst>
                                </p:cTn>
                              </p:par>
                            </p:childTnLst>
                          </p:cTn>
                        </p:par>
                        <p:par>
                          <p:cTn id="28" fill="hold">
                            <p:stCondLst>
                              <p:cond delay="2000"/>
                            </p:stCondLst>
                            <p:childTnLst>
                              <p:par>
                                <p:cTn id="29" presetID="53" presetClass="entr" presetSubtype="16" fill="hold" nodeType="afterEffect">
                                  <p:stCondLst>
                                    <p:cond delay="0"/>
                                  </p:stCondLst>
                                  <p:childTnLst>
                                    <p:set>
                                      <p:cBhvr>
                                        <p:cTn id="30" dur="1" fill="hold">
                                          <p:stCondLst>
                                            <p:cond delay="0"/>
                                          </p:stCondLst>
                                        </p:cTn>
                                        <p:tgtEl>
                                          <p:spTgt spid="33"/>
                                        </p:tgtEl>
                                        <p:attrNameLst>
                                          <p:attrName>style.visibility</p:attrName>
                                        </p:attrNameLst>
                                      </p:cBhvr>
                                      <p:to>
                                        <p:strVal val="visible"/>
                                      </p:to>
                                    </p:set>
                                    <p:anim calcmode="lin" valueType="num">
                                      <p:cBhvr>
                                        <p:cTn id="31" dur="500" fill="hold"/>
                                        <p:tgtEl>
                                          <p:spTgt spid="33"/>
                                        </p:tgtEl>
                                        <p:attrNameLst>
                                          <p:attrName>ppt_w</p:attrName>
                                        </p:attrNameLst>
                                      </p:cBhvr>
                                      <p:tavLst>
                                        <p:tav tm="0">
                                          <p:val>
                                            <p:fltVal val="0"/>
                                          </p:val>
                                        </p:tav>
                                        <p:tav tm="100000">
                                          <p:val>
                                            <p:strVal val="#ppt_w"/>
                                          </p:val>
                                        </p:tav>
                                      </p:tavLst>
                                    </p:anim>
                                    <p:anim calcmode="lin" valueType="num">
                                      <p:cBhvr>
                                        <p:cTn id="32" dur="500" fill="hold"/>
                                        <p:tgtEl>
                                          <p:spTgt spid="33"/>
                                        </p:tgtEl>
                                        <p:attrNameLst>
                                          <p:attrName>ppt_h</p:attrName>
                                        </p:attrNameLst>
                                      </p:cBhvr>
                                      <p:tavLst>
                                        <p:tav tm="0">
                                          <p:val>
                                            <p:fltVal val="0"/>
                                          </p:val>
                                        </p:tav>
                                        <p:tav tm="100000">
                                          <p:val>
                                            <p:strVal val="#ppt_h"/>
                                          </p:val>
                                        </p:tav>
                                      </p:tavLst>
                                    </p:anim>
                                    <p:animEffect transition="in" filter="fade">
                                      <p:cBhvr>
                                        <p:cTn id="33" dur="500"/>
                                        <p:tgtEl>
                                          <p:spTgt spid="33"/>
                                        </p:tgtEl>
                                      </p:cBhvr>
                                    </p:animEffect>
                                  </p:childTnLst>
                                </p:cTn>
                              </p:par>
                            </p:childTnLst>
                          </p:cTn>
                        </p:par>
                        <p:par>
                          <p:cTn id="34" fill="hold">
                            <p:stCondLst>
                              <p:cond delay="2500"/>
                            </p:stCondLst>
                            <p:childTnLst>
                              <p:par>
                                <p:cTn id="35" presetID="53" presetClass="entr" presetSubtype="16" fill="hold" nodeType="afterEffect">
                                  <p:stCondLst>
                                    <p:cond delay="0"/>
                                  </p:stCondLst>
                                  <p:childTnLst>
                                    <p:set>
                                      <p:cBhvr>
                                        <p:cTn id="36" dur="1" fill="hold">
                                          <p:stCondLst>
                                            <p:cond delay="0"/>
                                          </p:stCondLst>
                                        </p:cTn>
                                        <p:tgtEl>
                                          <p:spTgt spid="4"/>
                                        </p:tgtEl>
                                        <p:attrNameLst>
                                          <p:attrName>style.visibility</p:attrName>
                                        </p:attrNameLst>
                                      </p:cBhvr>
                                      <p:to>
                                        <p:strVal val="visible"/>
                                      </p:to>
                                    </p:set>
                                    <p:anim calcmode="lin" valueType="num">
                                      <p:cBhvr>
                                        <p:cTn id="37" dur="500" fill="hold"/>
                                        <p:tgtEl>
                                          <p:spTgt spid="4"/>
                                        </p:tgtEl>
                                        <p:attrNameLst>
                                          <p:attrName>ppt_w</p:attrName>
                                        </p:attrNameLst>
                                      </p:cBhvr>
                                      <p:tavLst>
                                        <p:tav tm="0">
                                          <p:val>
                                            <p:fltVal val="0"/>
                                          </p:val>
                                        </p:tav>
                                        <p:tav tm="100000">
                                          <p:val>
                                            <p:strVal val="#ppt_w"/>
                                          </p:val>
                                        </p:tav>
                                      </p:tavLst>
                                    </p:anim>
                                    <p:anim calcmode="lin" valueType="num">
                                      <p:cBhvr>
                                        <p:cTn id="38" dur="500" fill="hold"/>
                                        <p:tgtEl>
                                          <p:spTgt spid="4"/>
                                        </p:tgtEl>
                                        <p:attrNameLst>
                                          <p:attrName>ppt_h</p:attrName>
                                        </p:attrNameLst>
                                      </p:cBhvr>
                                      <p:tavLst>
                                        <p:tav tm="0">
                                          <p:val>
                                            <p:fltVal val="0"/>
                                          </p:val>
                                        </p:tav>
                                        <p:tav tm="100000">
                                          <p:val>
                                            <p:strVal val="#ppt_h"/>
                                          </p:val>
                                        </p:tav>
                                      </p:tavLst>
                                    </p:anim>
                                    <p:animEffect transition="in" filter="fade">
                                      <p:cBhvr>
                                        <p:cTn id="39" dur="500"/>
                                        <p:tgtEl>
                                          <p:spTgt spid="4"/>
                                        </p:tgtEl>
                                      </p:cBhvr>
                                    </p:animEffect>
                                  </p:childTnLst>
                                </p:cTn>
                              </p:par>
                            </p:childTnLst>
                          </p:cTn>
                        </p:par>
                        <p:par>
                          <p:cTn id="40" fill="hold">
                            <p:stCondLst>
                              <p:cond delay="3000"/>
                            </p:stCondLst>
                            <p:childTnLst>
                              <p:par>
                                <p:cTn id="41" presetID="53" presetClass="entr" presetSubtype="16" fill="hold" nodeType="afterEffect">
                                  <p:stCondLst>
                                    <p:cond delay="0"/>
                                  </p:stCondLst>
                                  <p:childTnLst>
                                    <p:set>
                                      <p:cBhvr>
                                        <p:cTn id="42" dur="1" fill="hold">
                                          <p:stCondLst>
                                            <p:cond delay="0"/>
                                          </p:stCondLst>
                                        </p:cTn>
                                        <p:tgtEl>
                                          <p:spTgt spid="7"/>
                                        </p:tgtEl>
                                        <p:attrNameLst>
                                          <p:attrName>style.visibility</p:attrName>
                                        </p:attrNameLst>
                                      </p:cBhvr>
                                      <p:to>
                                        <p:strVal val="visible"/>
                                      </p:to>
                                    </p:set>
                                    <p:anim calcmode="lin" valueType="num">
                                      <p:cBhvr>
                                        <p:cTn id="43" dur="500" fill="hold"/>
                                        <p:tgtEl>
                                          <p:spTgt spid="7"/>
                                        </p:tgtEl>
                                        <p:attrNameLst>
                                          <p:attrName>ppt_w</p:attrName>
                                        </p:attrNameLst>
                                      </p:cBhvr>
                                      <p:tavLst>
                                        <p:tav tm="0">
                                          <p:val>
                                            <p:fltVal val="0"/>
                                          </p:val>
                                        </p:tav>
                                        <p:tav tm="100000">
                                          <p:val>
                                            <p:strVal val="#ppt_w"/>
                                          </p:val>
                                        </p:tav>
                                      </p:tavLst>
                                    </p:anim>
                                    <p:anim calcmode="lin" valueType="num">
                                      <p:cBhvr>
                                        <p:cTn id="44" dur="500" fill="hold"/>
                                        <p:tgtEl>
                                          <p:spTgt spid="7"/>
                                        </p:tgtEl>
                                        <p:attrNameLst>
                                          <p:attrName>ppt_h</p:attrName>
                                        </p:attrNameLst>
                                      </p:cBhvr>
                                      <p:tavLst>
                                        <p:tav tm="0">
                                          <p:val>
                                            <p:fltVal val="0"/>
                                          </p:val>
                                        </p:tav>
                                        <p:tav tm="100000">
                                          <p:val>
                                            <p:strVal val="#ppt_h"/>
                                          </p:val>
                                        </p:tav>
                                      </p:tavLst>
                                    </p:anim>
                                    <p:animEffect transition="in" filter="fade">
                                      <p:cBhvr>
                                        <p:cTn id="45"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2" name="Straight Connector 11"/>
          <p:cNvCxnSpPr/>
          <p:nvPr/>
        </p:nvCxnSpPr>
        <p:spPr>
          <a:xfrm rot="5400000">
            <a:off x="1750993" y="4106873"/>
            <a:ext cx="928694" cy="1588"/>
          </a:xfrm>
          <a:prstGeom prst="line">
            <a:avLst/>
          </a:prstGeom>
          <a:ln w="12700">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13" name="Straight Connector 12"/>
          <p:cNvCxnSpPr/>
          <p:nvPr/>
        </p:nvCxnSpPr>
        <p:spPr>
          <a:xfrm>
            <a:off x="0" y="4572014"/>
            <a:ext cx="4357686" cy="1588"/>
          </a:xfrm>
          <a:prstGeom prst="line">
            <a:avLst/>
          </a:prstGeom>
          <a:ln w="12700">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grpSp>
        <p:nvGrpSpPr>
          <p:cNvPr id="2" name="Group 25"/>
          <p:cNvGrpSpPr/>
          <p:nvPr/>
        </p:nvGrpSpPr>
        <p:grpSpPr>
          <a:xfrm>
            <a:off x="1142976" y="1500180"/>
            <a:ext cx="6072230" cy="2209214"/>
            <a:chOff x="1142976" y="1500180"/>
            <a:chExt cx="6072230" cy="2209214"/>
          </a:xfrm>
        </p:grpSpPr>
        <p:sp>
          <p:nvSpPr>
            <p:cNvPr id="10" name="Rectangle 9"/>
            <p:cNvSpPr/>
            <p:nvPr/>
          </p:nvSpPr>
          <p:spPr>
            <a:xfrm>
              <a:off x="4286248" y="2786064"/>
              <a:ext cx="2928958" cy="923330"/>
            </a:xfrm>
            <a:prstGeom prst="rect">
              <a:avLst/>
            </a:prstGeom>
          </p:spPr>
          <p:txBody>
            <a:bodyPr wrap="square">
              <a:spAutoFit/>
            </a:bodyPr>
            <a:lstStyle/>
            <a:p>
              <a:r>
                <a:rPr lang="ms-MY" sz="900" dirty="0">
                  <a:solidFill>
                    <a:schemeClr val="bg1">
                      <a:lumMod val="65000"/>
                    </a:schemeClr>
                  </a:solidFill>
                  <a:latin typeface="Open Sans" pitchFamily="34" charset="0"/>
                  <a:ea typeface="Open Sans" pitchFamily="34" charset="0"/>
                  <a:cs typeface="Open Sans" pitchFamily="34" charset="0"/>
                </a:rPr>
                <a:t>Praesent sodales odio sit amet odio tristi Praesent sodales odio sit amet odio tristi Lorem ipsum dolor sit amet consectetur adipiscing Praesent sodales odio sit amet odio tristi Praesent sodales odio sit amet odio tristi Lorem ipsum dolor sit amet consectetur adipiscing</a:t>
              </a:r>
              <a:endParaRPr lang="en-US" sz="900" dirty="0">
                <a:solidFill>
                  <a:schemeClr val="bg1">
                    <a:lumMod val="65000"/>
                  </a:schemeClr>
                </a:solidFill>
                <a:latin typeface="Open Sans" pitchFamily="34" charset="0"/>
                <a:ea typeface="Open Sans" pitchFamily="34" charset="0"/>
                <a:cs typeface="Open Sans" pitchFamily="34" charset="0"/>
              </a:endParaRPr>
            </a:p>
          </p:txBody>
        </p:sp>
        <p:grpSp>
          <p:nvGrpSpPr>
            <p:cNvPr id="3" name="Group 23"/>
            <p:cNvGrpSpPr/>
            <p:nvPr/>
          </p:nvGrpSpPr>
          <p:grpSpPr>
            <a:xfrm>
              <a:off x="1142976" y="1500180"/>
              <a:ext cx="3053696" cy="2207052"/>
              <a:chOff x="1142976" y="1500180"/>
              <a:chExt cx="3053696" cy="2207052"/>
            </a:xfrm>
          </p:grpSpPr>
          <p:sp>
            <p:nvSpPr>
              <p:cNvPr id="8" name="Oval 7"/>
              <p:cNvSpPr/>
              <p:nvPr/>
            </p:nvSpPr>
            <p:spPr>
              <a:xfrm>
                <a:off x="3143240" y="1714494"/>
                <a:ext cx="1053432" cy="1053432"/>
              </a:xfrm>
              <a:prstGeom prst="ellipse">
                <a:avLst/>
              </a:prstGeom>
              <a:solidFill>
                <a:schemeClr val="accent2">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Oval 8"/>
              <p:cNvSpPr/>
              <p:nvPr/>
            </p:nvSpPr>
            <p:spPr>
              <a:xfrm>
                <a:off x="1142976" y="1500180"/>
                <a:ext cx="2207052" cy="2207052"/>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p:cNvSpPr/>
              <p:nvPr/>
            </p:nvSpPr>
            <p:spPr>
              <a:xfrm>
                <a:off x="3286116" y="2071684"/>
                <a:ext cx="898003" cy="369332"/>
              </a:xfrm>
              <a:prstGeom prst="rect">
                <a:avLst/>
              </a:prstGeom>
            </p:spPr>
            <p:txBody>
              <a:bodyPr wrap="none">
                <a:spAutoFit/>
              </a:bodyPr>
              <a:lstStyle/>
              <a:p>
                <a:pPr algn="r"/>
                <a:r>
                  <a:rPr lang="en-US" dirty="0">
                    <a:solidFill>
                      <a:schemeClr val="bg1"/>
                    </a:solidFill>
                    <a:latin typeface="Open Sans" pitchFamily="34" charset="0"/>
                    <a:ea typeface="Open Sans" pitchFamily="34" charset="0"/>
                    <a:cs typeface="Open Sans" pitchFamily="34" charset="0"/>
                  </a:rPr>
                  <a:t>STEP 2</a:t>
                </a:r>
              </a:p>
            </p:txBody>
          </p:sp>
          <p:sp>
            <p:nvSpPr>
              <p:cNvPr id="15" name="AutoShape 59"/>
              <p:cNvSpPr/>
              <p:nvPr/>
            </p:nvSpPr>
            <p:spPr bwMode="auto">
              <a:xfrm>
                <a:off x="1857356" y="2214560"/>
                <a:ext cx="721048" cy="719818"/>
              </a:xfrm>
              <a:custGeom>
                <a:avLst/>
                <a:gdLst>
                  <a:gd name="T0" fmla="+- 0 10794 23"/>
                  <a:gd name="T1" fmla="*/ T0 w 21543"/>
                  <a:gd name="T2" fmla="*/ 10800 h 21600"/>
                  <a:gd name="T3" fmla="+- 0 10794 23"/>
                  <a:gd name="T4" fmla="*/ T3 w 21543"/>
                  <a:gd name="T5" fmla="*/ 10800 h 21600"/>
                  <a:gd name="T6" fmla="+- 0 10794 23"/>
                  <a:gd name="T7" fmla="*/ T6 w 21543"/>
                  <a:gd name="T8" fmla="*/ 10800 h 21600"/>
                  <a:gd name="T9" fmla="+- 0 10794 23"/>
                  <a:gd name="T10" fmla="*/ T9 w 21543"/>
                  <a:gd name="T11" fmla="*/ 10800 h 21600"/>
                </a:gdLst>
                <a:ahLst/>
                <a:cxnLst>
                  <a:cxn ang="0">
                    <a:pos x="T1" y="T2"/>
                  </a:cxn>
                  <a:cxn ang="0">
                    <a:pos x="T4" y="T5"/>
                  </a:cxn>
                  <a:cxn ang="0">
                    <a:pos x="T7" y="T8"/>
                  </a:cxn>
                  <a:cxn ang="0">
                    <a:pos x="T10" y="T11"/>
                  </a:cxn>
                </a:cxnLst>
                <a:rect l="0" t="0" r="r" b="b"/>
                <a:pathLst>
                  <a:path w="21543" h="21600">
                    <a:moveTo>
                      <a:pt x="16976" y="19986"/>
                    </a:moveTo>
                    <a:lnTo>
                      <a:pt x="11226" y="17680"/>
                    </a:lnTo>
                    <a:cubicBezTo>
                      <a:pt x="11088" y="17626"/>
                      <a:pt x="10946" y="17608"/>
                      <a:pt x="10806" y="17600"/>
                    </a:cubicBezTo>
                    <a:lnTo>
                      <a:pt x="19660" y="3837"/>
                    </a:lnTo>
                    <a:cubicBezTo>
                      <a:pt x="19660" y="3837"/>
                      <a:pt x="16976" y="19986"/>
                      <a:pt x="16976" y="19986"/>
                    </a:cubicBezTo>
                    <a:close/>
                    <a:moveTo>
                      <a:pt x="6859" y="16244"/>
                    </a:moveTo>
                    <a:cubicBezTo>
                      <a:pt x="6858" y="16242"/>
                      <a:pt x="6855" y="16240"/>
                      <a:pt x="6854" y="16238"/>
                    </a:cubicBezTo>
                    <a:lnTo>
                      <a:pt x="19606" y="2552"/>
                    </a:lnTo>
                    <a:lnTo>
                      <a:pt x="8735" y="19536"/>
                    </a:lnTo>
                    <a:cubicBezTo>
                      <a:pt x="8735" y="19536"/>
                      <a:pt x="6859" y="16244"/>
                      <a:pt x="6859" y="16244"/>
                    </a:cubicBezTo>
                    <a:close/>
                    <a:moveTo>
                      <a:pt x="2111" y="14024"/>
                    </a:moveTo>
                    <a:lnTo>
                      <a:pt x="17712" y="3595"/>
                    </a:lnTo>
                    <a:lnTo>
                      <a:pt x="6369" y="15770"/>
                    </a:lnTo>
                    <a:cubicBezTo>
                      <a:pt x="6309" y="15734"/>
                      <a:pt x="6256" y="15687"/>
                      <a:pt x="6190" y="15660"/>
                    </a:cubicBezTo>
                    <a:cubicBezTo>
                      <a:pt x="6190" y="15660"/>
                      <a:pt x="2111" y="14024"/>
                      <a:pt x="2111" y="14024"/>
                    </a:cubicBezTo>
                    <a:close/>
                    <a:moveTo>
                      <a:pt x="21234" y="108"/>
                    </a:moveTo>
                    <a:cubicBezTo>
                      <a:pt x="21123" y="35"/>
                      <a:pt x="20996" y="0"/>
                      <a:pt x="20868" y="0"/>
                    </a:cubicBezTo>
                    <a:cubicBezTo>
                      <a:pt x="20738" y="0"/>
                      <a:pt x="20608" y="36"/>
                      <a:pt x="20495" y="113"/>
                    </a:cubicBezTo>
                    <a:lnTo>
                      <a:pt x="299" y="13613"/>
                    </a:lnTo>
                    <a:cubicBezTo>
                      <a:pt x="91" y="13751"/>
                      <a:pt x="-23" y="13995"/>
                      <a:pt x="3" y="14244"/>
                    </a:cubicBezTo>
                    <a:cubicBezTo>
                      <a:pt x="28" y="14494"/>
                      <a:pt x="190" y="14708"/>
                      <a:pt x="422" y="14801"/>
                    </a:cubicBezTo>
                    <a:lnTo>
                      <a:pt x="5689" y="16914"/>
                    </a:lnTo>
                    <a:lnTo>
                      <a:pt x="8166" y="21259"/>
                    </a:lnTo>
                    <a:cubicBezTo>
                      <a:pt x="8284" y="21468"/>
                      <a:pt x="8505" y="21597"/>
                      <a:pt x="8743" y="21599"/>
                    </a:cubicBezTo>
                    <a:lnTo>
                      <a:pt x="8751" y="21599"/>
                    </a:lnTo>
                    <a:cubicBezTo>
                      <a:pt x="8987" y="21599"/>
                      <a:pt x="9206" y="21474"/>
                      <a:pt x="9328" y="21271"/>
                    </a:cubicBezTo>
                    <a:lnTo>
                      <a:pt x="10726" y="18934"/>
                    </a:lnTo>
                    <a:lnTo>
                      <a:pt x="17253" y="21551"/>
                    </a:lnTo>
                    <a:cubicBezTo>
                      <a:pt x="17332" y="21584"/>
                      <a:pt x="17418" y="21599"/>
                      <a:pt x="17502" y="21599"/>
                    </a:cubicBezTo>
                    <a:cubicBezTo>
                      <a:pt x="17617" y="21599"/>
                      <a:pt x="17731" y="21571"/>
                      <a:pt x="17832" y="21512"/>
                    </a:cubicBezTo>
                    <a:cubicBezTo>
                      <a:pt x="18010" y="21412"/>
                      <a:pt x="18133" y="21238"/>
                      <a:pt x="18167" y="21035"/>
                    </a:cubicBezTo>
                    <a:lnTo>
                      <a:pt x="21533" y="785"/>
                    </a:lnTo>
                    <a:cubicBezTo>
                      <a:pt x="21576" y="520"/>
                      <a:pt x="21459" y="254"/>
                      <a:pt x="21234" y="108"/>
                    </a:cubicBezTo>
                  </a:path>
                </a:pathLst>
              </a:custGeom>
              <a:solidFill>
                <a:schemeClr val="bg1"/>
              </a:solid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grpSp>
      </p:grpSp>
      <p:grpSp>
        <p:nvGrpSpPr>
          <p:cNvPr id="4" name="Group 24"/>
          <p:cNvGrpSpPr/>
          <p:nvPr/>
        </p:nvGrpSpPr>
        <p:grpSpPr>
          <a:xfrm>
            <a:off x="4357686" y="4123819"/>
            <a:ext cx="663938" cy="663938"/>
            <a:chOff x="4357686" y="4123819"/>
            <a:chExt cx="663938" cy="663938"/>
          </a:xfrm>
        </p:grpSpPr>
        <p:sp>
          <p:nvSpPr>
            <p:cNvPr id="18" name="Oval 17"/>
            <p:cNvSpPr/>
            <p:nvPr/>
          </p:nvSpPr>
          <p:spPr>
            <a:xfrm>
              <a:off x="4357686" y="4123819"/>
              <a:ext cx="663938" cy="663938"/>
            </a:xfrm>
            <a:prstGeom prst="ellipse">
              <a:avLst/>
            </a:prstGeom>
            <a:solidFill>
              <a:schemeClr val="accent2"/>
            </a:solidFill>
            <a:ln w="12700">
              <a:no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Rectangle 15"/>
            <p:cNvSpPr/>
            <p:nvPr/>
          </p:nvSpPr>
          <p:spPr>
            <a:xfrm>
              <a:off x="4357691" y="4286262"/>
              <a:ext cx="638315" cy="369332"/>
            </a:xfrm>
            <a:prstGeom prst="rect">
              <a:avLst/>
            </a:prstGeom>
          </p:spPr>
          <p:txBody>
            <a:bodyPr wrap="none">
              <a:spAutoFit/>
            </a:bodyPr>
            <a:lstStyle/>
            <a:p>
              <a:pPr algn="r"/>
              <a:r>
                <a:rPr lang="en-US" dirty="0">
                  <a:solidFill>
                    <a:schemeClr val="bg1"/>
                  </a:solidFill>
                  <a:latin typeface="Open Sans" pitchFamily="34" charset="0"/>
                  <a:ea typeface="Open Sans" pitchFamily="34" charset="0"/>
                  <a:cs typeface="Open Sans" pitchFamily="34" charset="0"/>
                </a:rPr>
                <a:t>85%</a:t>
              </a:r>
            </a:p>
          </p:txBody>
        </p:sp>
      </p:grpSp>
      <p:sp>
        <p:nvSpPr>
          <p:cNvPr id="27" name="Rectangle 26"/>
          <p:cNvSpPr/>
          <p:nvPr/>
        </p:nvSpPr>
        <p:spPr>
          <a:xfrm>
            <a:off x="8501090" y="214296"/>
            <a:ext cx="357190" cy="357172"/>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100" dirty="0">
                <a:latin typeface="Open Sans" pitchFamily="34" charset="0"/>
                <a:ea typeface="Open Sans" pitchFamily="34" charset="0"/>
                <a:cs typeface="Open Sans" pitchFamily="34" charset="0"/>
              </a:rPr>
              <a:t>20</a:t>
            </a:r>
          </a:p>
        </p:txBody>
      </p:sp>
    </p:spTree>
  </p:cSld>
  <p:clrMapOvr>
    <a:masterClrMapping/>
  </p:clrMapOvr>
  <p:transition spd="slow" advTm="3000">
    <p:push/>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13"/>
                                        </p:tgtEl>
                                        <p:attrNameLst>
                                          <p:attrName>style.visibility</p:attrName>
                                        </p:attrNameLst>
                                      </p:cBhvr>
                                      <p:to>
                                        <p:strVal val="visible"/>
                                      </p:to>
                                    </p:set>
                                    <p:anim calcmode="lin" valueType="num">
                                      <p:cBhvr>
                                        <p:cTn id="7" dur="500" fill="hold"/>
                                        <p:tgtEl>
                                          <p:spTgt spid="13"/>
                                        </p:tgtEl>
                                        <p:attrNameLst>
                                          <p:attrName>ppt_w</p:attrName>
                                        </p:attrNameLst>
                                      </p:cBhvr>
                                      <p:tavLst>
                                        <p:tav tm="0">
                                          <p:val>
                                            <p:fltVal val="0"/>
                                          </p:val>
                                        </p:tav>
                                        <p:tav tm="100000">
                                          <p:val>
                                            <p:strVal val="#ppt_w"/>
                                          </p:val>
                                        </p:tav>
                                      </p:tavLst>
                                    </p:anim>
                                    <p:anim calcmode="lin" valueType="num">
                                      <p:cBhvr>
                                        <p:cTn id="8" dur="500" fill="hold"/>
                                        <p:tgtEl>
                                          <p:spTgt spid="13"/>
                                        </p:tgtEl>
                                        <p:attrNameLst>
                                          <p:attrName>ppt_h</p:attrName>
                                        </p:attrNameLst>
                                      </p:cBhvr>
                                      <p:tavLst>
                                        <p:tav tm="0">
                                          <p:val>
                                            <p:fltVal val="0"/>
                                          </p:val>
                                        </p:tav>
                                        <p:tav tm="100000">
                                          <p:val>
                                            <p:strVal val="#ppt_h"/>
                                          </p:val>
                                        </p:tav>
                                      </p:tavLst>
                                    </p:anim>
                                    <p:animEffect transition="in" filter="fade">
                                      <p:cBhvr>
                                        <p:cTn id="9" dur="500"/>
                                        <p:tgtEl>
                                          <p:spTgt spid="13"/>
                                        </p:tgtEl>
                                      </p:cBhvr>
                                    </p:animEffect>
                                  </p:childTnLst>
                                </p:cTn>
                              </p:par>
                            </p:childTnLst>
                          </p:cTn>
                        </p:par>
                        <p:par>
                          <p:cTn id="10" fill="hold">
                            <p:stCondLst>
                              <p:cond delay="500"/>
                            </p:stCondLst>
                            <p:childTnLst>
                              <p:par>
                                <p:cTn id="11" presetID="53" presetClass="entr" presetSubtype="16" fill="hold" nodeType="afterEffect">
                                  <p:stCondLst>
                                    <p:cond delay="0"/>
                                  </p:stCondLst>
                                  <p:childTnLst>
                                    <p:set>
                                      <p:cBhvr>
                                        <p:cTn id="12" dur="1" fill="hold">
                                          <p:stCondLst>
                                            <p:cond delay="0"/>
                                          </p:stCondLst>
                                        </p:cTn>
                                        <p:tgtEl>
                                          <p:spTgt spid="12"/>
                                        </p:tgtEl>
                                        <p:attrNameLst>
                                          <p:attrName>style.visibility</p:attrName>
                                        </p:attrNameLst>
                                      </p:cBhvr>
                                      <p:to>
                                        <p:strVal val="visible"/>
                                      </p:to>
                                    </p:set>
                                    <p:anim calcmode="lin" valueType="num">
                                      <p:cBhvr>
                                        <p:cTn id="13" dur="500" fill="hold"/>
                                        <p:tgtEl>
                                          <p:spTgt spid="12"/>
                                        </p:tgtEl>
                                        <p:attrNameLst>
                                          <p:attrName>ppt_w</p:attrName>
                                        </p:attrNameLst>
                                      </p:cBhvr>
                                      <p:tavLst>
                                        <p:tav tm="0">
                                          <p:val>
                                            <p:fltVal val="0"/>
                                          </p:val>
                                        </p:tav>
                                        <p:tav tm="100000">
                                          <p:val>
                                            <p:strVal val="#ppt_w"/>
                                          </p:val>
                                        </p:tav>
                                      </p:tavLst>
                                    </p:anim>
                                    <p:anim calcmode="lin" valueType="num">
                                      <p:cBhvr>
                                        <p:cTn id="14" dur="500" fill="hold"/>
                                        <p:tgtEl>
                                          <p:spTgt spid="12"/>
                                        </p:tgtEl>
                                        <p:attrNameLst>
                                          <p:attrName>ppt_h</p:attrName>
                                        </p:attrNameLst>
                                      </p:cBhvr>
                                      <p:tavLst>
                                        <p:tav tm="0">
                                          <p:val>
                                            <p:fltVal val="0"/>
                                          </p:val>
                                        </p:tav>
                                        <p:tav tm="100000">
                                          <p:val>
                                            <p:strVal val="#ppt_h"/>
                                          </p:val>
                                        </p:tav>
                                      </p:tavLst>
                                    </p:anim>
                                    <p:animEffect transition="in" filter="fade">
                                      <p:cBhvr>
                                        <p:cTn id="15" dur="500"/>
                                        <p:tgtEl>
                                          <p:spTgt spid="12"/>
                                        </p:tgtEl>
                                      </p:cBhvr>
                                    </p:animEffect>
                                  </p:childTnLst>
                                </p:cTn>
                              </p:par>
                            </p:childTnLst>
                          </p:cTn>
                        </p:par>
                        <p:par>
                          <p:cTn id="16" fill="hold">
                            <p:stCondLst>
                              <p:cond delay="1000"/>
                            </p:stCondLst>
                            <p:childTnLst>
                              <p:par>
                                <p:cTn id="17" presetID="53" presetClass="entr" presetSubtype="16" fill="hold" nodeType="afterEffect">
                                  <p:stCondLst>
                                    <p:cond delay="0"/>
                                  </p:stCondLst>
                                  <p:childTnLst>
                                    <p:set>
                                      <p:cBhvr>
                                        <p:cTn id="18" dur="1" fill="hold">
                                          <p:stCondLst>
                                            <p:cond delay="0"/>
                                          </p:stCondLst>
                                        </p:cTn>
                                        <p:tgtEl>
                                          <p:spTgt spid="2"/>
                                        </p:tgtEl>
                                        <p:attrNameLst>
                                          <p:attrName>style.visibility</p:attrName>
                                        </p:attrNameLst>
                                      </p:cBhvr>
                                      <p:to>
                                        <p:strVal val="visible"/>
                                      </p:to>
                                    </p:set>
                                    <p:anim calcmode="lin" valueType="num">
                                      <p:cBhvr>
                                        <p:cTn id="19" dur="500" fill="hold"/>
                                        <p:tgtEl>
                                          <p:spTgt spid="2"/>
                                        </p:tgtEl>
                                        <p:attrNameLst>
                                          <p:attrName>ppt_w</p:attrName>
                                        </p:attrNameLst>
                                      </p:cBhvr>
                                      <p:tavLst>
                                        <p:tav tm="0">
                                          <p:val>
                                            <p:fltVal val="0"/>
                                          </p:val>
                                        </p:tav>
                                        <p:tav tm="100000">
                                          <p:val>
                                            <p:strVal val="#ppt_w"/>
                                          </p:val>
                                        </p:tav>
                                      </p:tavLst>
                                    </p:anim>
                                    <p:anim calcmode="lin" valueType="num">
                                      <p:cBhvr>
                                        <p:cTn id="20" dur="500" fill="hold"/>
                                        <p:tgtEl>
                                          <p:spTgt spid="2"/>
                                        </p:tgtEl>
                                        <p:attrNameLst>
                                          <p:attrName>ppt_h</p:attrName>
                                        </p:attrNameLst>
                                      </p:cBhvr>
                                      <p:tavLst>
                                        <p:tav tm="0">
                                          <p:val>
                                            <p:fltVal val="0"/>
                                          </p:val>
                                        </p:tav>
                                        <p:tav tm="100000">
                                          <p:val>
                                            <p:strVal val="#ppt_h"/>
                                          </p:val>
                                        </p:tav>
                                      </p:tavLst>
                                    </p:anim>
                                    <p:animEffect transition="in" filter="fade">
                                      <p:cBhvr>
                                        <p:cTn id="21" dur="500"/>
                                        <p:tgtEl>
                                          <p:spTgt spid="2"/>
                                        </p:tgtEl>
                                      </p:cBhvr>
                                    </p:animEffect>
                                  </p:childTnLst>
                                </p:cTn>
                              </p:par>
                            </p:childTnLst>
                          </p:cTn>
                        </p:par>
                        <p:par>
                          <p:cTn id="22" fill="hold">
                            <p:stCondLst>
                              <p:cond delay="1500"/>
                            </p:stCondLst>
                            <p:childTnLst>
                              <p:par>
                                <p:cTn id="23" presetID="53" presetClass="entr" presetSubtype="16" fill="hold" nodeType="afterEffect">
                                  <p:stCondLst>
                                    <p:cond delay="0"/>
                                  </p:stCondLst>
                                  <p:childTnLst>
                                    <p:set>
                                      <p:cBhvr>
                                        <p:cTn id="24" dur="1" fill="hold">
                                          <p:stCondLst>
                                            <p:cond delay="0"/>
                                          </p:stCondLst>
                                        </p:cTn>
                                        <p:tgtEl>
                                          <p:spTgt spid="4"/>
                                        </p:tgtEl>
                                        <p:attrNameLst>
                                          <p:attrName>style.visibility</p:attrName>
                                        </p:attrNameLst>
                                      </p:cBhvr>
                                      <p:to>
                                        <p:strVal val="visible"/>
                                      </p:to>
                                    </p:set>
                                    <p:anim calcmode="lin" valueType="num">
                                      <p:cBhvr>
                                        <p:cTn id="25" dur="500" fill="hold"/>
                                        <p:tgtEl>
                                          <p:spTgt spid="4"/>
                                        </p:tgtEl>
                                        <p:attrNameLst>
                                          <p:attrName>ppt_w</p:attrName>
                                        </p:attrNameLst>
                                      </p:cBhvr>
                                      <p:tavLst>
                                        <p:tav tm="0">
                                          <p:val>
                                            <p:fltVal val="0"/>
                                          </p:val>
                                        </p:tav>
                                        <p:tav tm="100000">
                                          <p:val>
                                            <p:strVal val="#ppt_w"/>
                                          </p:val>
                                        </p:tav>
                                      </p:tavLst>
                                    </p:anim>
                                    <p:anim calcmode="lin" valueType="num">
                                      <p:cBhvr>
                                        <p:cTn id="26" dur="500" fill="hold"/>
                                        <p:tgtEl>
                                          <p:spTgt spid="4"/>
                                        </p:tgtEl>
                                        <p:attrNameLst>
                                          <p:attrName>ppt_h</p:attrName>
                                        </p:attrNameLst>
                                      </p:cBhvr>
                                      <p:tavLst>
                                        <p:tav tm="0">
                                          <p:val>
                                            <p:fltVal val="0"/>
                                          </p:val>
                                        </p:tav>
                                        <p:tav tm="100000">
                                          <p:val>
                                            <p:strVal val="#ppt_h"/>
                                          </p:val>
                                        </p:tav>
                                      </p:tavLst>
                                    </p:anim>
                                    <p:animEffect transition="in" filter="fade">
                                      <p:cBhvr>
                                        <p:cTn id="2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 name="Rectangle 33"/>
          <p:cNvSpPr/>
          <p:nvPr/>
        </p:nvSpPr>
        <p:spPr>
          <a:xfrm>
            <a:off x="685800" y="2522396"/>
            <a:ext cx="1357322" cy="400110"/>
          </a:xfrm>
          <a:prstGeom prst="rect">
            <a:avLst/>
          </a:prstGeom>
        </p:spPr>
        <p:txBody>
          <a:bodyPr wrap="square">
            <a:spAutoFit/>
          </a:bodyPr>
          <a:lstStyle/>
          <a:p>
            <a:pPr algn="ctr"/>
            <a:r>
              <a:rPr lang="en-US" altLang="zh-CN" sz="2000" dirty="0">
                <a:solidFill>
                  <a:schemeClr val="accent2"/>
                </a:solidFill>
                <a:latin typeface="华文细黑" panose="02010600040101010101" pitchFamily="2" charset="-122"/>
                <a:ea typeface="华文细黑" panose="02010600040101010101" pitchFamily="2" charset="-122"/>
                <a:cs typeface="Open Sans" pitchFamily="34" charset="0"/>
              </a:rPr>
              <a:t>Add title</a:t>
            </a:r>
            <a:endParaRPr lang="en-US" sz="2000" dirty="0">
              <a:solidFill>
                <a:schemeClr val="accent2"/>
              </a:solidFill>
              <a:latin typeface="华文细黑" panose="02010600040101010101" pitchFamily="2" charset="-122"/>
              <a:ea typeface="华文细黑" panose="02010600040101010101" pitchFamily="2" charset="-122"/>
              <a:cs typeface="Open Sans Light" pitchFamily="34" charset="0"/>
            </a:endParaRPr>
          </a:p>
        </p:txBody>
      </p:sp>
      <p:sp>
        <p:nvSpPr>
          <p:cNvPr id="35" name="Rectangle 34"/>
          <p:cNvSpPr/>
          <p:nvPr/>
        </p:nvSpPr>
        <p:spPr>
          <a:xfrm>
            <a:off x="611642" y="1165074"/>
            <a:ext cx="1598158" cy="1569660"/>
          </a:xfrm>
          <a:prstGeom prst="rect">
            <a:avLst/>
          </a:prstGeom>
        </p:spPr>
        <p:txBody>
          <a:bodyPr wrap="square">
            <a:spAutoFit/>
          </a:bodyPr>
          <a:lstStyle/>
          <a:p>
            <a:pPr algn="ctr"/>
            <a:r>
              <a:rPr lang="en-US" sz="9600" dirty="0">
                <a:solidFill>
                  <a:schemeClr val="accent2"/>
                </a:solidFill>
                <a:latin typeface="华文细黑" panose="02010600040101010101" pitchFamily="2" charset="-122"/>
                <a:ea typeface="华文细黑" panose="02010600040101010101" pitchFamily="2" charset="-122"/>
                <a:cs typeface="Open Sans Light" pitchFamily="34" charset="0"/>
              </a:rPr>
              <a:t>01</a:t>
            </a:r>
          </a:p>
        </p:txBody>
      </p:sp>
      <p:sp>
        <p:nvSpPr>
          <p:cNvPr id="40" name="Rectangle 39"/>
          <p:cNvSpPr/>
          <p:nvPr/>
        </p:nvSpPr>
        <p:spPr>
          <a:xfrm>
            <a:off x="2986078" y="2522396"/>
            <a:ext cx="1357322" cy="400110"/>
          </a:xfrm>
          <a:prstGeom prst="rect">
            <a:avLst/>
          </a:prstGeom>
        </p:spPr>
        <p:txBody>
          <a:bodyPr wrap="square">
            <a:spAutoFit/>
          </a:bodyPr>
          <a:lstStyle/>
          <a:p>
            <a:pPr algn="ctr"/>
            <a:r>
              <a:rPr lang="en-US" altLang="zh-CN" sz="2000" dirty="0">
                <a:solidFill>
                  <a:schemeClr val="accent2"/>
                </a:solidFill>
                <a:latin typeface="华文细黑" panose="02010600040101010101" pitchFamily="2" charset="-122"/>
                <a:ea typeface="华文细黑" panose="02010600040101010101" pitchFamily="2" charset="-122"/>
                <a:cs typeface="Open Sans" pitchFamily="34" charset="0"/>
              </a:rPr>
              <a:t>Add title</a:t>
            </a:r>
            <a:endParaRPr lang="en-US" sz="2000" dirty="0">
              <a:solidFill>
                <a:schemeClr val="accent2"/>
              </a:solidFill>
              <a:latin typeface="华文细黑" panose="02010600040101010101" pitchFamily="2" charset="-122"/>
              <a:ea typeface="华文细黑" panose="02010600040101010101" pitchFamily="2" charset="-122"/>
              <a:cs typeface="Open Sans Light" pitchFamily="34" charset="0"/>
            </a:endParaRPr>
          </a:p>
        </p:txBody>
      </p:sp>
      <p:sp>
        <p:nvSpPr>
          <p:cNvPr id="41" name="Rectangle 40"/>
          <p:cNvSpPr/>
          <p:nvPr/>
        </p:nvSpPr>
        <p:spPr>
          <a:xfrm>
            <a:off x="2786050" y="1165074"/>
            <a:ext cx="1785950" cy="1569660"/>
          </a:xfrm>
          <a:prstGeom prst="rect">
            <a:avLst/>
          </a:prstGeom>
        </p:spPr>
        <p:txBody>
          <a:bodyPr wrap="square">
            <a:spAutoFit/>
          </a:bodyPr>
          <a:lstStyle/>
          <a:p>
            <a:pPr algn="ctr"/>
            <a:r>
              <a:rPr lang="en-US" sz="9600" dirty="0">
                <a:solidFill>
                  <a:schemeClr val="accent2"/>
                </a:solidFill>
                <a:latin typeface="华文细黑" panose="02010600040101010101" pitchFamily="2" charset="-122"/>
                <a:ea typeface="华文细黑" panose="02010600040101010101" pitchFamily="2" charset="-122"/>
                <a:cs typeface="Open Sans Light" pitchFamily="34" charset="0"/>
              </a:rPr>
              <a:t>02</a:t>
            </a:r>
          </a:p>
        </p:txBody>
      </p:sp>
      <p:sp>
        <p:nvSpPr>
          <p:cNvPr id="44" name="Rectangle 43"/>
          <p:cNvSpPr/>
          <p:nvPr/>
        </p:nvSpPr>
        <p:spPr>
          <a:xfrm>
            <a:off x="5000628" y="1165074"/>
            <a:ext cx="1704972" cy="1569660"/>
          </a:xfrm>
          <a:prstGeom prst="rect">
            <a:avLst/>
          </a:prstGeom>
        </p:spPr>
        <p:txBody>
          <a:bodyPr wrap="square">
            <a:spAutoFit/>
          </a:bodyPr>
          <a:lstStyle/>
          <a:p>
            <a:pPr algn="ctr"/>
            <a:r>
              <a:rPr lang="en-US" sz="9600" dirty="0">
                <a:solidFill>
                  <a:schemeClr val="accent2"/>
                </a:solidFill>
                <a:latin typeface="华文细黑" panose="02010600040101010101" pitchFamily="2" charset="-122"/>
                <a:ea typeface="华文细黑" panose="02010600040101010101" pitchFamily="2" charset="-122"/>
                <a:cs typeface="Open Sans Light" pitchFamily="34" charset="0"/>
              </a:rPr>
              <a:t>03</a:t>
            </a:r>
          </a:p>
        </p:txBody>
      </p:sp>
      <p:grpSp>
        <p:nvGrpSpPr>
          <p:cNvPr id="7" name="组合 6"/>
          <p:cNvGrpSpPr/>
          <p:nvPr/>
        </p:nvGrpSpPr>
        <p:grpSpPr>
          <a:xfrm>
            <a:off x="609600" y="2951024"/>
            <a:ext cx="8220100" cy="1754326"/>
            <a:chOff x="609600" y="2951024"/>
            <a:chExt cx="8220100" cy="1754326"/>
          </a:xfrm>
        </p:grpSpPr>
        <p:sp>
          <p:nvSpPr>
            <p:cNvPr id="33" name="Rectangle 32"/>
            <p:cNvSpPr/>
            <p:nvPr/>
          </p:nvSpPr>
          <p:spPr>
            <a:xfrm>
              <a:off x="609600" y="2951024"/>
              <a:ext cx="1540336" cy="1754326"/>
            </a:xfrm>
            <a:prstGeom prst="rect">
              <a:avLst/>
            </a:prstGeom>
          </p:spPr>
          <p:txBody>
            <a:bodyPr wrap="square">
              <a:spAutoFit/>
            </a:bodyPr>
            <a:lstStyle/>
            <a:p>
              <a:pPr algn="ctr"/>
              <a:r>
                <a:rPr lang="ms-MY" sz="900" dirty="0">
                  <a:solidFill>
                    <a:schemeClr val="bg1">
                      <a:lumMod val="65000"/>
                    </a:schemeClr>
                  </a:solidFill>
                  <a:latin typeface="华文细黑" panose="02010600040101010101" pitchFamily="2" charset="-122"/>
                  <a:ea typeface="华文细黑" panose="02010600040101010101" pitchFamily="2" charset="-122"/>
                  <a:cs typeface="Open Sans Light" pitchFamily="34" charset="0"/>
                </a:rPr>
                <a:t>Lorem ipsum dolor sit amet, consectetur adipiscing elit. Praesent sodales odio sit amet odio tristique quis tempus odio Lorem ipsum dolor sit amet Lorem ipsum dolor sit amet, consectetur adipiscing elit. Praesent sodales odio sit amet odio tristique</a:t>
              </a:r>
            </a:p>
          </p:txBody>
        </p:sp>
        <p:sp>
          <p:nvSpPr>
            <p:cNvPr id="39" name="Rectangle 38"/>
            <p:cNvSpPr/>
            <p:nvPr/>
          </p:nvSpPr>
          <p:spPr>
            <a:xfrm>
              <a:off x="2860208" y="2951024"/>
              <a:ext cx="1540336" cy="1754326"/>
            </a:xfrm>
            <a:prstGeom prst="rect">
              <a:avLst/>
            </a:prstGeom>
          </p:spPr>
          <p:txBody>
            <a:bodyPr wrap="square">
              <a:spAutoFit/>
            </a:bodyPr>
            <a:lstStyle/>
            <a:p>
              <a:pPr algn="ctr"/>
              <a:r>
                <a:rPr lang="ms-MY" sz="900" dirty="0">
                  <a:solidFill>
                    <a:schemeClr val="bg1">
                      <a:lumMod val="65000"/>
                    </a:schemeClr>
                  </a:solidFill>
                  <a:latin typeface="华文细黑" panose="02010600040101010101" pitchFamily="2" charset="-122"/>
                  <a:ea typeface="华文细黑" panose="02010600040101010101" pitchFamily="2" charset="-122"/>
                  <a:cs typeface="Open Sans Light" pitchFamily="34" charset="0"/>
                </a:rPr>
                <a:t>Lorem ipsum dolor sit amet, consectetur adipiscing elit. Praesent sodales odio sit amet odio tristique quis tempus odio Lorem ipsum dolor sit amet Lorem ipsum dolor sit amet, consectetur adipiscing elit. Praesent sodales odio sit amet odio tristique</a:t>
              </a:r>
            </a:p>
          </p:txBody>
        </p:sp>
        <p:sp>
          <p:nvSpPr>
            <p:cNvPr id="42" name="Rectangle 41"/>
            <p:cNvSpPr/>
            <p:nvPr/>
          </p:nvSpPr>
          <p:spPr>
            <a:xfrm>
              <a:off x="5074786" y="2951024"/>
              <a:ext cx="1540336" cy="1754326"/>
            </a:xfrm>
            <a:prstGeom prst="rect">
              <a:avLst/>
            </a:prstGeom>
          </p:spPr>
          <p:txBody>
            <a:bodyPr wrap="square">
              <a:spAutoFit/>
            </a:bodyPr>
            <a:lstStyle/>
            <a:p>
              <a:pPr algn="ctr"/>
              <a:r>
                <a:rPr lang="ms-MY" sz="900" dirty="0">
                  <a:solidFill>
                    <a:schemeClr val="bg1">
                      <a:lumMod val="65000"/>
                    </a:schemeClr>
                  </a:solidFill>
                  <a:latin typeface="华文细黑" panose="02010600040101010101" pitchFamily="2" charset="-122"/>
                  <a:ea typeface="华文细黑" panose="02010600040101010101" pitchFamily="2" charset="-122"/>
                  <a:cs typeface="Open Sans Light" pitchFamily="34" charset="0"/>
                </a:rPr>
                <a:t>Lorem ipsum dolor sit amet, consectetur adipiscing elit. Praesent sodales odio sit amet odio tristique quis tempus odio Lorem ipsum dolor sit amet Lorem ipsum dolor sit amet, consectetur adipiscing elit. Praesent sodales odio sit amet odio tristique</a:t>
              </a:r>
            </a:p>
          </p:txBody>
        </p:sp>
        <p:sp>
          <p:nvSpPr>
            <p:cNvPr id="45" name="Rectangle 44"/>
            <p:cNvSpPr/>
            <p:nvPr/>
          </p:nvSpPr>
          <p:spPr>
            <a:xfrm>
              <a:off x="7289364" y="2951024"/>
              <a:ext cx="1540336" cy="1754326"/>
            </a:xfrm>
            <a:prstGeom prst="rect">
              <a:avLst/>
            </a:prstGeom>
          </p:spPr>
          <p:txBody>
            <a:bodyPr wrap="square">
              <a:spAutoFit/>
            </a:bodyPr>
            <a:lstStyle/>
            <a:p>
              <a:pPr algn="ctr"/>
              <a:r>
                <a:rPr lang="ms-MY" sz="900" dirty="0">
                  <a:solidFill>
                    <a:schemeClr val="bg1">
                      <a:lumMod val="65000"/>
                    </a:schemeClr>
                  </a:solidFill>
                  <a:latin typeface="华文细黑" panose="02010600040101010101" pitchFamily="2" charset="-122"/>
                  <a:ea typeface="华文细黑" panose="02010600040101010101" pitchFamily="2" charset="-122"/>
                  <a:cs typeface="Open Sans Light" pitchFamily="34" charset="0"/>
                </a:rPr>
                <a:t>Lorem ipsum dolor sit amet, consectetur adipiscing elit. Praesent sodales odio sit amet odio tristique quis tempus odio Lorem ipsum dolor sit amet Lorem ipsum dolor sit amet, consectetur adipiscing elit. Praesent sodales odio sit amet odio tristique</a:t>
              </a:r>
            </a:p>
          </p:txBody>
        </p:sp>
      </p:grpSp>
      <p:sp>
        <p:nvSpPr>
          <p:cNvPr id="47" name="Rectangle 46"/>
          <p:cNvSpPr/>
          <p:nvPr/>
        </p:nvSpPr>
        <p:spPr>
          <a:xfrm>
            <a:off x="7215206" y="1165074"/>
            <a:ext cx="1643074" cy="1569660"/>
          </a:xfrm>
          <a:prstGeom prst="rect">
            <a:avLst/>
          </a:prstGeom>
        </p:spPr>
        <p:txBody>
          <a:bodyPr wrap="square">
            <a:spAutoFit/>
          </a:bodyPr>
          <a:lstStyle/>
          <a:p>
            <a:pPr algn="ctr"/>
            <a:r>
              <a:rPr lang="en-US" sz="9600" dirty="0">
                <a:solidFill>
                  <a:schemeClr val="accent2"/>
                </a:solidFill>
                <a:latin typeface="华文细黑" panose="02010600040101010101" pitchFamily="2" charset="-122"/>
                <a:ea typeface="华文细黑" panose="02010600040101010101" pitchFamily="2" charset="-122"/>
                <a:cs typeface="Open Sans Light" pitchFamily="34" charset="0"/>
              </a:rPr>
              <a:t>04</a:t>
            </a:r>
          </a:p>
        </p:txBody>
      </p:sp>
      <p:sp>
        <p:nvSpPr>
          <p:cNvPr id="24" name="Rectangle 23"/>
          <p:cNvSpPr/>
          <p:nvPr/>
        </p:nvSpPr>
        <p:spPr>
          <a:xfrm>
            <a:off x="8501090" y="214296"/>
            <a:ext cx="357190" cy="357172"/>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100" dirty="0">
                <a:latin typeface="Open Sans" pitchFamily="34" charset="0"/>
                <a:ea typeface="Open Sans" pitchFamily="34" charset="0"/>
                <a:cs typeface="Open Sans" pitchFamily="34" charset="0"/>
              </a:rPr>
              <a:t>21</a:t>
            </a:r>
          </a:p>
        </p:txBody>
      </p:sp>
      <p:sp>
        <p:nvSpPr>
          <p:cNvPr id="25" name="Rectangle 39"/>
          <p:cNvSpPr/>
          <p:nvPr/>
        </p:nvSpPr>
        <p:spPr>
          <a:xfrm>
            <a:off x="5197593" y="2522396"/>
            <a:ext cx="1357322" cy="400110"/>
          </a:xfrm>
          <a:prstGeom prst="rect">
            <a:avLst/>
          </a:prstGeom>
        </p:spPr>
        <p:txBody>
          <a:bodyPr wrap="square">
            <a:spAutoFit/>
          </a:bodyPr>
          <a:lstStyle/>
          <a:p>
            <a:pPr algn="ctr"/>
            <a:r>
              <a:rPr lang="en-US" altLang="zh-CN" sz="2000" dirty="0">
                <a:solidFill>
                  <a:schemeClr val="accent2"/>
                </a:solidFill>
                <a:latin typeface="华文细黑" panose="02010600040101010101" pitchFamily="2" charset="-122"/>
                <a:ea typeface="华文细黑" panose="02010600040101010101" pitchFamily="2" charset="-122"/>
                <a:cs typeface="Open Sans" pitchFamily="34" charset="0"/>
              </a:rPr>
              <a:t>Add title</a:t>
            </a:r>
            <a:endParaRPr lang="en-US" sz="2000" dirty="0">
              <a:solidFill>
                <a:schemeClr val="accent2"/>
              </a:solidFill>
              <a:latin typeface="华文细黑" panose="02010600040101010101" pitchFamily="2" charset="-122"/>
              <a:ea typeface="华文细黑" panose="02010600040101010101" pitchFamily="2" charset="-122"/>
              <a:cs typeface="Open Sans Light" pitchFamily="34" charset="0"/>
            </a:endParaRPr>
          </a:p>
        </p:txBody>
      </p:sp>
      <p:sp>
        <p:nvSpPr>
          <p:cNvPr id="26" name="Rectangle 39"/>
          <p:cNvSpPr/>
          <p:nvPr/>
        </p:nvSpPr>
        <p:spPr>
          <a:xfrm>
            <a:off x="7412171" y="2522396"/>
            <a:ext cx="1357322" cy="400110"/>
          </a:xfrm>
          <a:prstGeom prst="rect">
            <a:avLst/>
          </a:prstGeom>
        </p:spPr>
        <p:txBody>
          <a:bodyPr wrap="square">
            <a:spAutoFit/>
          </a:bodyPr>
          <a:lstStyle/>
          <a:p>
            <a:pPr algn="ctr"/>
            <a:r>
              <a:rPr lang="en-US" altLang="zh-CN" sz="2000" dirty="0">
                <a:solidFill>
                  <a:schemeClr val="accent2"/>
                </a:solidFill>
                <a:latin typeface="华文细黑" panose="02010600040101010101" pitchFamily="2" charset="-122"/>
                <a:ea typeface="华文细黑" panose="02010600040101010101" pitchFamily="2" charset="-122"/>
                <a:cs typeface="Open Sans" pitchFamily="34" charset="0"/>
              </a:rPr>
              <a:t>Add title</a:t>
            </a:r>
            <a:endParaRPr lang="en-US" sz="2000" dirty="0">
              <a:solidFill>
                <a:schemeClr val="accent2"/>
              </a:solidFill>
              <a:latin typeface="华文细黑" panose="02010600040101010101" pitchFamily="2" charset="-122"/>
              <a:ea typeface="华文细黑" panose="02010600040101010101" pitchFamily="2" charset="-122"/>
              <a:cs typeface="Open Sans Light" pitchFamily="34" charset="0"/>
            </a:endParaRPr>
          </a:p>
        </p:txBody>
      </p:sp>
      <p:grpSp>
        <p:nvGrpSpPr>
          <p:cNvPr id="28" name="组合 27"/>
          <p:cNvGrpSpPr/>
          <p:nvPr/>
        </p:nvGrpSpPr>
        <p:grpSpPr>
          <a:xfrm>
            <a:off x="2113124" y="181979"/>
            <a:ext cx="4917752" cy="789571"/>
            <a:chOff x="2113124" y="181979"/>
            <a:chExt cx="4917752" cy="789571"/>
          </a:xfrm>
        </p:grpSpPr>
        <p:sp>
          <p:nvSpPr>
            <p:cNvPr id="32" name="Rectangle 31"/>
            <p:cNvSpPr/>
            <p:nvPr/>
          </p:nvSpPr>
          <p:spPr>
            <a:xfrm>
              <a:off x="2904733" y="663773"/>
              <a:ext cx="3334534" cy="307777"/>
            </a:xfrm>
            <a:prstGeom prst="rect">
              <a:avLst/>
            </a:prstGeom>
          </p:spPr>
          <p:txBody>
            <a:bodyPr wrap="square">
              <a:spAutoFit/>
            </a:bodyPr>
            <a:lstStyle/>
            <a:p>
              <a:pPr algn="ctr"/>
              <a:r>
                <a:rPr lang="en-US" altLang="zh-CN" sz="1400" dirty="0">
                  <a:solidFill>
                    <a:schemeClr val="bg1">
                      <a:lumMod val="65000"/>
                    </a:schemeClr>
                  </a:solidFill>
                  <a:latin typeface="华文细黑" panose="02010600040101010101" pitchFamily="2" charset="-122"/>
                  <a:ea typeface="华文细黑" panose="02010600040101010101" pitchFamily="2" charset="-122"/>
                </a:rPr>
                <a:t>Add the subtitle of this title here</a:t>
              </a:r>
              <a:endParaRPr lang="id-ID" sz="1400" dirty="0">
                <a:solidFill>
                  <a:schemeClr val="bg1">
                    <a:lumMod val="65000"/>
                  </a:schemeClr>
                </a:solidFill>
                <a:latin typeface="华文细黑" panose="02010600040101010101" pitchFamily="2" charset="-122"/>
                <a:ea typeface="华文细黑" panose="02010600040101010101" pitchFamily="2" charset="-122"/>
                <a:cs typeface="Open Sans" pitchFamily="34" charset="0"/>
              </a:endParaRPr>
            </a:p>
          </p:txBody>
        </p:sp>
        <p:sp>
          <p:nvSpPr>
            <p:cNvPr id="36" name="Rectangle 33"/>
            <p:cNvSpPr/>
            <p:nvPr/>
          </p:nvSpPr>
          <p:spPr>
            <a:xfrm>
              <a:off x="2113124" y="181979"/>
              <a:ext cx="4917752" cy="584775"/>
            </a:xfrm>
            <a:prstGeom prst="rect">
              <a:avLst/>
            </a:prstGeom>
          </p:spPr>
          <p:txBody>
            <a:bodyPr wrap="square">
              <a:spAutoFit/>
            </a:bodyPr>
            <a:lstStyle/>
            <a:p>
              <a:pPr algn="ctr"/>
              <a:r>
                <a:rPr lang="en-US" sz="3200" dirty="0">
                  <a:solidFill>
                    <a:schemeClr val="bg1">
                      <a:lumMod val="65000"/>
                    </a:schemeClr>
                  </a:solidFill>
                  <a:latin typeface="Impact" panose="020B0806030902050204" pitchFamily="34" charset="0"/>
                  <a:ea typeface="Open Sans" pitchFamily="34" charset="0"/>
                  <a:cs typeface="Open Sans" pitchFamily="34" charset="0"/>
                </a:rPr>
                <a:t>ADD YOUR TITLE HERE</a:t>
              </a:r>
              <a:endParaRPr lang="id-ID" sz="3200" dirty="0">
                <a:solidFill>
                  <a:schemeClr val="bg1">
                    <a:lumMod val="65000"/>
                  </a:schemeClr>
                </a:solidFill>
                <a:latin typeface="Impact" panose="020B0806030902050204" pitchFamily="34" charset="0"/>
                <a:ea typeface="Open Sans" pitchFamily="34" charset="0"/>
                <a:cs typeface="Open Sans" pitchFamily="34" charset="0"/>
              </a:endParaRPr>
            </a:p>
          </p:txBody>
        </p:sp>
        <p:cxnSp>
          <p:nvCxnSpPr>
            <p:cNvPr id="37" name="Straight Connector 34"/>
            <p:cNvCxnSpPr/>
            <p:nvPr/>
          </p:nvCxnSpPr>
          <p:spPr>
            <a:xfrm rot="5400000">
              <a:off x="2448058" y="467595"/>
              <a:ext cx="286546" cy="1062"/>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38" name="Straight Connector 35"/>
            <p:cNvCxnSpPr/>
            <p:nvPr/>
          </p:nvCxnSpPr>
          <p:spPr>
            <a:xfrm rot="5400000">
              <a:off x="6409396" y="467595"/>
              <a:ext cx="286546" cy="1062"/>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spTree>
  </p:cSld>
  <p:clrMapOvr>
    <a:masterClrMapping/>
  </p:clrMapOvr>
  <p:transition spd="slow" advTm="3000">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34"/>
                                        </p:tgtEl>
                                        <p:attrNameLst>
                                          <p:attrName>style.visibility</p:attrName>
                                        </p:attrNameLst>
                                      </p:cBhvr>
                                      <p:to>
                                        <p:strVal val="visible"/>
                                      </p:to>
                                    </p:set>
                                    <p:anim calcmode="lin" valueType="num">
                                      <p:cBhvr>
                                        <p:cTn id="7" dur="500" fill="hold"/>
                                        <p:tgtEl>
                                          <p:spTgt spid="34"/>
                                        </p:tgtEl>
                                        <p:attrNameLst>
                                          <p:attrName>ppt_w</p:attrName>
                                        </p:attrNameLst>
                                      </p:cBhvr>
                                      <p:tavLst>
                                        <p:tav tm="0">
                                          <p:val>
                                            <p:fltVal val="0"/>
                                          </p:val>
                                        </p:tav>
                                        <p:tav tm="100000">
                                          <p:val>
                                            <p:strVal val="#ppt_w"/>
                                          </p:val>
                                        </p:tav>
                                      </p:tavLst>
                                    </p:anim>
                                    <p:anim calcmode="lin" valueType="num">
                                      <p:cBhvr>
                                        <p:cTn id="8" dur="500" fill="hold"/>
                                        <p:tgtEl>
                                          <p:spTgt spid="34"/>
                                        </p:tgtEl>
                                        <p:attrNameLst>
                                          <p:attrName>ppt_h</p:attrName>
                                        </p:attrNameLst>
                                      </p:cBhvr>
                                      <p:tavLst>
                                        <p:tav tm="0">
                                          <p:val>
                                            <p:fltVal val="0"/>
                                          </p:val>
                                        </p:tav>
                                        <p:tav tm="100000">
                                          <p:val>
                                            <p:strVal val="#ppt_h"/>
                                          </p:val>
                                        </p:tav>
                                      </p:tavLst>
                                    </p:anim>
                                    <p:animEffect transition="in" filter="fade">
                                      <p:cBhvr>
                                        <p:cTn id="9" dur="500"/>
                                        <p:tgtEl>
                                          <p:spTgt spid="34"/>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35"/>
                                        </p:tgtEl>
                                        <p:attrNameLst>
                                          <p:attrName>style.visibility</p:attrName>
                                        </p:attrNameLst>
                                      </p:cBhvr>
                                      <p:to>
                                        <p:strVal val="visible"/>
                                      </p:to>
                                    </p:set>
                                    <p:anim calcmode="lin" valueType="num">
                                      <p:cBhvr>
                                        <p:cTn id="12" dur="500" fill="hold"/>
                                        <p:tgtEl>
                                          <p:spTgt spid="35"/>
                                        </p:tgtEl>
                                        <p:attrNameLst>
                                          <p:attrName>ppt_w</p:attrName>
                                        </p:attrNameLst>
                                      </p:cBhvr>
                                      <p:tavLst>
                                        <p:tav tm="0">
                                          <p:val>
                                            <p:fltVal val="0"/>
                                          </p:val>
                                        </p:tav>
                                        <p:tav tm="100000">
                                          <p:val>
                                            <p:strVal val="#ppt_w"/>
                                          </p:val>
                                        </p:tav>
                                      </p:tavLst>
                                    </p:anim>
                                    <p:anim calcmode="lin" valueType="num">
                                      <p:cBhvr>
                                        <p:cTn id="13" dur="500" fill="hold"/>
                                        <p:tgtEl>
                                          <p:spTgt spid="35"/>
                                        </p:tgtEl>
                                        <p:attrNameLst>
                                          <p:attrName>ppt_h</p:attrName>
                                        </p:attrNameLst>
                                      </p:cBhvr>
                                      <p:tavLst>
                                        <p:tav tm="0">
                                          <p:val>
                                            <p:fltVal val="0"/>
                                          </p:val>
                                        </p:tav>
                                        <p:tav tm="100000">
                                          <p:val>
                                            <p:strVal val="#ppt_h"/>
                                          </p:val>
                                        </p:tav>
                                      </p:tavLst>
                                    </p:anim>
                                    <p:animEffect transition="in" filter="fade">
                                      <p:cBhvr>
                                        <p:cTn id="14" dur="500"/>
                                        <p:tgtEl>
                                          <p:spTgt spid="35"/>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40"/>
                                        </p:tgtEl>
                                        <p:attrNameLst>
                                          <p:attrName>style.visibility</p:attrName>
                                        </p:attrNameLst>
                                      </p:cBhvr>
                                      <p:to>
                                        <p:strVal val="visible"/>
                                      </p:to>
                                    </p:set>
                                    <p:anim calcmode="lin" valueType="num">
                                      <p:cBhvr>
                                        <p:cTn id="17" dur="500" fill="hold"/>
                                        <p:tgtEl>
                                          <p:spTgt spid="40"/>
                                        </p:tgtEl>
                                        <p:attrNameLst>
                                          <p:attrName>ppt_w</p:attrName>
                                        </p:attrNameLst>
                                      </p:cBhvr>
                                      <p:tavLst>
                                        <p:tav tm="0">
                                          <p:val>
                                            <p:fltVal val="0"/>
                                          </p:val>
                                        </p:tav>
                                        <p:tav tm="100000">
                                          <p:val>
                                            <p:strVal val="#ppt_w"/>
                                          </p:val>
                                        </p:tav>
                                      </p:tavLst>
                                    </p:anim>
                                    <p:anim calcmode="lin" valueType="num">
                                      <p:cBhvr>
                                        <p:cTn id="18" dur="500" fill="hold"/>
                                        <p:tgtEl>
                                          <p:spTgt spid="40"/>
                                        </p:tgtEl>
                                        <p:attrNameLst>
                                          <p:attrName>ppt_h</p:attrName>
                                        </p:attrNameLst>
                                      </p:cBhvr>
                                      <p:tavLst>
                                        <p:tav tm="0">
                                          <p:val>
                                            <p:fltVal val="0"/>
                                          </p:val>
                                        </p:tav>
                                        <p:tav tm="100000">
                                          <p:val>
                                            <p:strVal val="#ppt_h"/>
                                          </p:val>
                                        </p:tav>
                                      </p:tavLst>
                                    </p:anim>
                                    <p:animEffect transition="in" filter="fade">
                                      <p:cBhvr>
                                        <p:cTn id="19" dur="500"/>
                                        <p:tgtEl>
                                          <p:spTgt spid="40"/>
                                        </p:tgtEl>
                                      </p:cBhvr>
                                    </p:animEffect>
                                  </p:childTnLst>
                                </p:cTn>
                              </p:par>
                              <p:par>
                                <p:cTn id="20" presetID="53" presetClass="entr" presetSubtype="16" fill="hold" grpId="0" nodeType="withEffect">
                                  <p:stCondLst>
                                    <p:cond delay="0"/>
                                  </p:stCondLst>
                                  <p:childTnLst>
                                    <p:set>
                                      <p:cBhvr>
                                        <p:cTn id="21" dur="1" fill="hold">
                                          <p:stCondLst>
                                            <p:cond delay="0"/>
                                          </p:stCondLst>
                                        </p:cTn>
                                        <p:tgtEl>
                                          <p:spTgt spid="41"/>
                                        </p:tgtEl>
                                        <p:attrNameLst>
                                          <p:attrName>style.visibility</p:attrName>
                                        </p:attrNameLst>
                                      </p:cBhvr>
                                      <p:to>
                                        <p:strVal val="visible"/>
                                      </p:to>
                                    </p:set>
                                    <p:anim calcmode="lin" valueType="num">
                                      <p:cBhvr>
                                        <p:cTn id="22" dur="500" fill="hold"/>
                                        <p:tgtEl>
                                          <p:spTgt spid="41"/>
                                        </p:tgtEl>
                                        <p:attrNameLst>
                                          <p:attrName>ppt_w</p:attrName>
                                        </p:attrNameLst>
                                      </p:cBhvr>
                                      <p:tavLst>
                                        <p:tav tm="0">
                                          <p:val>
                                            <p:fltVal val="0"/>
                                          </p:val>
                                        </p:tav>
                                        <p:tav tm="100000">
                                          <p:val>
                                            <p:strVal val="#ppt_w"/>
                                          </p:val>
                                        </p:tav>
                                      </p:tavLst>
                                    </p:anim>
                                    <p:anim calcmode="lin" valueType="num">
                                      <p:cBhvr>
                                        <p:cTn id="23" dur="500" fill="hold"/>
                                        <p:tgtEl>
                                          <p:spTgt spid="41"/>
                                        </p:tgtEl>
                                        <p:attrNameLst>
                                          <p:attrName>ppt_h</p:attrName>
                                        </p:attrNameLst>
                                      </p:cBhvr>
                                      <p:tavLst>
                                        <p:tav tm="0">
                                          <p:val>
                                            <p:fltVal val="0"/>
                                          </p:val>
                                        </p:tav>
                                        <p:tav tm="100000">
                                          <p:val>
                                            <p:strVal val="#ppt_h"/>
                                          </p:val>
                                        </p:tav>
                                      </p:tavLst>
                                    </p:anim>
                                    <p:animEffect transition="in" filter="fade">
                                      <p:cBhvr>
                                        <p:cTn id="24" dur="500"/>
                                        <p:tgtEl>
                                          <p:spTgt spid="41"/>
                                        </p:tgtEl>
                                      </p:cBhvr>
                                    </p:animEffect>
                                  </p:childTnLst>
                                </p:cTn>
                              </p:par>
                              <p:par>
                                <p:cTn id="25" presetID="53" presetClass="entr" presetSubtype="16" fill="hold" grpId="0" nodeType="withEffect">
                                  <p:stCondLst>
                                    <p:cond delay="0"/>
                                  </p:stCondLst>
                                  <p:childTnLst>
                                    <p:set>
                                      <p:cBhvr>
                                        <p:cTn id="26" dur="1" fill="hold">
                                          <p:stCondLst>
                                            <p:cond delay="0"/>
                                          </p:stCondLst>
                                        </p:cTn>
                                        <p:tgtEl>
                                          <p:spTgt spid="44"/>
                                        </p:tgtEl>
                                        <p:attrNameLst>
                                          <p:attrName>style.visibility</p:attrName>
                                        </p:attrNameLst>
                                      </p:cBhvr>
                                      <p:to>
                                        <p:strVal val="visible"/>
                                      </p:to>
                                    </p:set>
                                    <p:anim calcmode="lin" valueType="num">
                                      <p:cBhvr>
                                        <p:cTn id="27" dur="500" fill="hold"/>
                                        <p:tgtEl>
                                          <p:spTgt spid="44"/>
                                        </p:tgtEl>
                                        <p:attrNameLst>
                                          <p:attrName>ppt_w</p:attrName>
                                        </p:attrNameLst>
                                      </p:cBhvr>
                                      <p:tavLst>
                                        <p:tav tm="0">
                                          <p:val>
                                            <p:fltVal val="0"/>
                                          </p:val>
                                        </p:tav>
                                        <p:tav tm="100000">
                                          <p:val>
                                            <p:strVal val="#ppt_w"/>
                                          </p:val>
                                        </p:tav>
                                      </p:tavLst>
                                    </p:anim>
                                    <p:anim calcmode="lin" valueType="num">
                                      <p:cBhvr>
                                        <p:cTn id="28" dur="500" fill="hold"/>
                                        <p:tgtEl>
                                          <p:spTgt spid="44"/>
                                        </p:tgtEl>
                                        <p:attrNameLst>
                                          <p:attrName>ppt_h</p:attrName>
                                        </p:attrNameLst>
                                      </p:cBhvr>
                                      <p:tavLst>
                                        <p:tav tm="0">
                                          <p:val>
                                            <p:fltVal val="0"/>
                                          </p:val>
                                        </p:tav>
                                        <p:tav tm="100000">
                                          <p:val>
                                            <p:strVal val="#ppt_h"/>
                                          </p:val>
                                        </p:tav>
                                      </p:tavLst>
                                    </p:anim>
                                    <p:animEffect transition="in" filter="fade">
                                      <p:cBhvr>
                                        <p:cTn id="29" dur="500"/>
                                        <p:tgtEl>
                                          <p:spTgt spid="44"/>
                                        </p:tgtEl>
                                      </p:cBhvr>
                                    </p:animEffect>
                                  </p:childTnLst>
                                </p:cTn>
                              </p:par>
                              <p:par>
                                <p:cTn id="30" presetID="53" presetClass="entr" presetSubtype="16" fill="hold" grpId="0" nodeType="withEffect">
                                  <p:stCondLst>
                                    <p:cond delay="0"/>
                                  </p:stCondLst>
                                  <p:childTnLst>
                                    <p:set>
                                      <p:cBhvr>
                                        <p:cTn id="31" dur="1" fill="hold">
                                          <p:stCondLst>
                                            <p:cond delay="0"/>
                                          </p:stCondLst>
                                        </p:cTn>
                                        <p:tgtEl>
                                          <p:spTgt spid="47"/>
                                        </p:tgtEl>
                                        <p:attrNameLst>
                                          <p:attrName>style.visibility</p:attrName>
                                        </p:attrNameLst>
                                      </p:cBhvr>
                                      <p:to>
                                        <p:strVal val="visible"/>
                                      </p:to>
                                    </p:set>
                                    <p:anim calcmode="lin" valueType="num">
                                      <p:cBhvr>
                                        <p:cTn id="32" dur="500" fill="hold"/>
                                        <p:tgtEl>
                                          <p:spTgt spid="47"/>
                                        </p:tgtEl>
                                        <p:attrNameLst>
                                          <p:attrName>ppt_w</p:attrName>
                                        </p:attrNameLst>
                                      </p:cBhvr>
                                      <p:tavLst>
                                        <p:tav tm="0">
                                          <p:val>
                                            <p:fltVal val="0"/>
                                          </p:val>
                                        </p:tav>
                                        <p:tav tm="100000">
                                          <p:val>
                                            <p:strVal val="#ppt_w"/>
                                          </p:val>
                                        </p:tav>
                                      </p:tavLst>
                                    </p:anim>
                                    <p:anim calcmode="lin" valueType="num">
                                      <p:cBhvr>
                                        <p:cTn id="33" dur="500" fill="hold"/>
                                        <p:tgtEl>
                                          <p:spTgt spid="47"/>
                                        </p:tgtEl>
                                        <p:attrNameLst>
                                          <p:attrName>ppt_h</p:attrName>
                                        </p:attrNameLst>
                                      </p:cBhvr>
                                      <p:tavLst>
                                        <p:tav tm="0">
                                          <p:val>
                                            <p:fltVal val="0"/>
                                          </p:val>
                                        </p:tav>
                                        <p:tav tm="100000">
                                          <p:val>
                                            <p:strVal val="#ppt_h"/>
                                          </p:val>
                                        </p:tav>
                                      </p:tavLst>
                                    </p:anim>
                                    <p:animEffect transition="in" filter="fade">
                                      <p:cBhvr>
                                        <p:cTn id="34" dur="500"/>
                                        <p:tgtEl>
                                          <p:spTgt spid="47"/>
                                        </p:tgtEl>
                                      </p:cBhvr>
                                    </p:animEffect>
                                  </p:childTnLst>
                                </p:cTn>
                              </p:par>
                              <p:par>
                                <p:cTn id="35" presetID="53" presetClass="entr" presetSubtype="16" fill="hold" grpId="0" nodeType="withEffect">
                                  <p:stCondLst>
                                    <p:cond delay="0"/>
                                  </p:stCondLst>
                                  <p:childTnLst>
                                    <p:set>
                                      <p:cBhvr>
                                        <p:cTn id="36" dur="1" fill="hold">
                                          <p:stCondLst>
                                            <p:cond delay="0"/>
                                          </p:stCondLst>
                                        </p:cTn>
                                        <p:tgtEl>
                                          <p:spTgt spid="25"/>
                                        </p:tgtEl>
                                        <p:attrNameLst>
                                          <p:attrName>style.visibility</p:attrName>
                                        </p:attrNameLst>
                                      </p:cBhvr>
                                      <p:to>
                                        <p:strVal val="visible"/>
                                      </p:to>
                                    </p:set>
                                    <p:anim calcmode="lin" valueType="num">
                                      <p:cBhvr>
                                        <p:cTn id="37" dur="500" fill="hold"/>
                                        <p:tgtEl>
                                          <p:spTgt spid="25"/>
                                        </p:tgtEl>
                                        <p:attrNameLst>
                                          <p:attrName>ppt_w</p:attrName>
                                        </p:attrNameLst>
                                      </p:cBhvr>
                                      <p:tavLst>
                                        <p:tav tm="0">
                                          <p:val>
                                            <p:fltVal val="0"/>
                                          </p:val>
                                        </p:tav>
                                        <p:tav tm="100000">
                                          <p:val>
                                            <p:strVal val="#ppt_w"/>
                                          </p:val>
                                        </p:tav>
                                      </p:tavLst>
                                    </p:anim>
                                    <p:anim calcmode="lin" valueType="num">
                                      <p:cBhvr>
                                        <p:cTn id="38" dur="500" fill="hold"/>
                                        <p:tgtEl>
                                          <p:spTgt spid="25"/>
                                        </p:tgtEl>
                                        <p:attrNameLst>
                                          <p:attrName>ppt_h</p:attrName>
                                        </p:attrNameLst>
                                      </p:cBhvr>
                                      <p:tavLst>
                                        <p:tav tm="0">
                                          <p:val>
                                            <p:fltVal val="0"/>
                                          </p:val>
                                        </p:tav>
                                        <p:tav tm="100000">
                                          <p:val>
                                            <p:strVal val="#ppt_h"/>
                                          </p:val>
                                        </p:tav>
                                      </p:tavLst>
                                    </p:anim>
                                    <p:animEffect transition="in" filter="fade">
                                      <p:cBhvr>
                                        <p:cTn id="39" dur="500"/>
                                        <p:tgtEl>
                                          <p:spTgt spid="25"/>
                                        </p:tgtEl>
                                      </p:cBhvr>
                                    </p:animEffect>
                                  </p:childTnLst>
                                </p:cTn>
                              </p:par>
                              <p:par>
                                <p:cTn id="40" presetID="53" presetClass="entr" presetSubtype="16" fill="hold" grpId="0" nodeType="withEffect">
                                  <p:stCondLst>
                                    <p:cond delay="0"/>
                                  </p:stCondLst>
                                  <p:childTnLst>
                                    <p:set>
                                      <p:cBhvr>
                                        <p:cTn id="41" dur="1" fill="hold">
                                          <p:stCondLst>
                                            <p:cond delay="0"/>
                                          </p:stCondLst>
                                        </p:cTn>
                                        <p:tgtEl>
                                          <p:spTgt spid="26"/>
                                        </p:tgtEl>
                                        <p:attrNameLst>
                                          <p:attrName>style.visibility</p:attrName>
                                        </p:attrNameLst>
                                      </p:cBhvr>
                                      <p:to>
                                        <p:strVal val="visible"/>
                                      </p:to>
                                    </p:set>
                                    <p:anim calcmode="lin" valueType="num">
                                      <p:cBhvr>
                                        <p:cTn id="42" dur="500" fill="hold"/>
                                        <p:tgtEl>
                                          <p:spTgt spid="26"/>
                                        </p:tgtEl>
                                        <p:attrNameLst>
                                          <p:attrName>ppt_w</p:attrName>
                                        </p:attrNameLst>
                                      </p:cBhvr>
                                      <p:tavLst>
                                        <p:tav tm="0">
                                          <p:val>
                                            <p:fltVal val="0"/>
                                          </p:val>
                                        </p:tav>
                                        <p:tav tm="100000">
                                          <p:val>
                                            <p:strVal val="#ppt_w"/>
                                          </p:val>
                                        </p:tav>
                                      </p:tavLst>
                                    </p:anim>
                                    <p:anim calcmode="lin" valueType="num">
                                      <p:cBhvr>
                                        <p:cTn id="43" dur="500" fill="hold"/>
                                        <p:tgtEl>
                                          <p:spTgt spid="26"/>
                                        </p:tgtEl>
                                        <p:attrNameLst>
                                          <p:attrName>ppt_h</p:attrName>
                                        </p:attrNameLst>
                                      </p:cBhvr>
                                      <p:tavLst>
                                        <p:tav tm="0">
                                          <p:val>
                                            <p:fltVal val="0"/>
                                          </p:val>
                                        </p:tav>
                                        <p:tav tm="100000">
                                          <p:val>
                                            <p:strVal val="#ppt_h"/>
                                          </p:val>
                                        </p:tav>
                                      </p:tavLst>
                                    </p:anim>
                                    <p:animEffect transition="in" filter="fade">
                                      <p:cBhvr>
                                        <p:cTn id="44" dur="500"/>
                                        <p:tgtEl>
                                          <p:spTgt spid="26"/>
                                        </p:tgtEl>
                                      </p:cBhvr>
                                    </p:animEffect>
                                  </p:childTnLst>
                                </p:cTn>
                              </p:par>
                            </p:childTnLst>
                          </p:cTn>
                        </p:par>
                        <p:par>
                          <p:cTn id="45" fill="hold">
                            <p:stCondLst>
                              <p:cond delay="500"/>
                            </p:stCondLst>
                            <p:childTnLst>
                              <p:par>
                                <p:cTn id="46" presetID="42" presetClass="entr" presetSubtype="0" fill="hold" nodeType="afterEffect">
                                  <p:stCondLst>
                                    <p:cond delay="0"/>
                                  </p:stCondLst>
                                  <p:childTnLst>
                                    <p:set>
                                      <p:cBhvr>
                                        <p:cTn id="47" dur="1" fill="hold">
                                          <p:stCondLst>
                                            <p:cond delay="0"/>
                                          </p:stCondLst>
                                        </p:cTn>
                                        <p:tgtEl>
                                          <p:spTgt spid="7"/>
                                        </p:tgtEl>
                                        <p:attrNameLst>
                                          <p:attrName>style.visibility</p:attrName>
                                        </p:attrNameLst>
                                      </p:cBhvr>
                                      <p:to>
                                        <p:strVal val="visible"/>
                                      </p:to>
                                    </p:set>
                                    <p:animEffect transition="in" filter="fade">
                                      <p:cBhvr>
                                        <p:cTn id="48" dur="1000"/>
                                        <p:tgtEl>
                                          <p:spTgt spid="7"/>
                                        </p:tgtEl>
                                      </p:cBhvr>
                                    </p:animEffect>
                                    <p:anim calcmode="lin" valueType="num">
                                      <p:cBhvr>
                                        <p:cTn id="49" dur="1000" fill="hold"/>
                                        <p:tgtEl>
                                          <p:spTgt spid="7"/>
                                        </p:tgtEl>
                                        <p:attrNameLst>
                                          <p:attrName>ppt_x</p:attrName>
                                        </p:attrNameLst>
                                      </p:cBhvr>
                                      <p:tavLst>
                                        <p:tav tm="0">
                                          <p:val>
                                            <p:strVal val="#ppt_x"/>
                                          </p:val>
                                        </p:tav>
                                        <p:tav tm="100000">
                                          <p:val>
                                            <p:strVal val="#ppt_x"/>
                                          </p:val>
                                        </p:tav>
                                      </p:tavLst>
                                    </p:anim>
                                    <p:anim calcmode="lin" valueType="num">
                                      <p:cBhvr>
                                        <p:cTn id="50" dur="1000" fill="hold"/>
                                        <p:tgtEl>
                                          <p:spTgt spid="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 grpId="0"/>
      <p:bldP spid="35" grpId="0"/>
      <p:bldP spid="40" grpId="0"/>
      <p:bldP spid="41" grpId="0"/>
      <p:bldP spid="44" grpId="0"/>
      <p:bldP spid="47" grpId="0"/>
      <p:bldP spid="25" grpId="0"/>
      <p:bldP spid="26" grpId="0"/>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Oval 8"/>
          <p:cNvSpPr/>
          <p:nvPr/>
        </p:nvSpPr>
        <p:spPr>
          <a:xfrm>
            <a:off x="3501660" y="670005"/>
            <a:ext cx="2140680" cy="2140680"/>
          </a:xfrm>
          <a:prstGeom prst="ellipse">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Rectangle 14"/>
          <p:cNvSpPr/>
          <p:nvPr/>
        </p:nvSpPr>
        <p:spPr>
          <a:xfrm>
            <a:off x="1371600" y="3638550"/>
            <a:ext cx="6400800" cy="553998"/>
          </a:xfrm>
          <a:prstGeom prst="rect">
            <a:avLst/>
          </a:prstGeom>
        </p:spPr>
        <p:txBody>
          <a:bodyPr wrap="square">
            <a:spAutoFit/>
          </a:bodyPr>
          <a:lstStyle/>
          <a:p>
            <a:pPr algn="ctr"/>
            <a:r>
              <a:rPr lang="en-US" altLang="zh-CN" sz="1000" dirty="0">
                <a:solidFill>
                  <a:schemeClr val="tx1">
                    <a:lumMod val="50000"/>
                    <a:lumOff val="50000"/>
                  </a:schemeClr>
                </a:solidFill>
              </a:rPr>
              <a:t>When you first open a application often see elegant design guide page, before you did not use the product in advance to inform them the main functions and features of your product, the first impression is good or bad will greatly affect the subsequent product experience. So companies are trying to give this a few good page design, from the start. </a:t>
            </a:r>
            <a:endParaRPr lang="en-US" sz="1000" dirty="0">
              <a:solidFill>
                <a:schemeClr val="tx1">
                  <a:lumMod val="50000"/>
                  <a:lumOff val="50000"/>
                </a:schemeClr>
              </a:solidFill>
              <a:latin typeface="华文细黑" panose="02010600040101010101" pitchFamily="2" charset="-122"/>
              <a:ea typeface="华文细黑" panose="02010600040101010101" pitchFamily="2" charset="-122"/>
              <a:cs typeface="Open Sans Light" pitchFamily="34" charset="0"/>
            </a:endParaRPr>
          </a:p>
        </p:txBody>
      </p:sp>
      <p:grpSp>
        <p:nvGrpSpPr>
          <p:cNvPr id="3" name="组合 2"/>
          <p:cNvGrpSpPr/>
          <p:nvPr/>
        </p:nvGrpSpPr>
        <p:grpSpPr>
          <a:xfrm>
            <a:off x="2971800" y="3028950"/>
            <a:ext cx="3200400" cy="523220"/>
            <a:chOff x="2971800" y="3028950"/>
            <a:chExt cx="3200400" cy="523220"/>
          </a:xfrm>
        </p:grpSpPr>
        <p:sp>
          <p:nvSpPr>
            <p:cNvPr id="21" name="Rectangle 20"/>
            <p:cNvSpPr/>
            <p:nvPr/>
          </p:nvSpPr>
          <p:spPr>
            <a:xfrm>
              <a:off x="2971800" y="3028950"/>
              <a:ext cx="3200400" cy="523220"/>
            </a:xfrm>
            <a:prstGeom prst="rect">
              <a:avLst/>
            </a:prstGeom>
          </p:spPr>
          <p:txBody>
            <a:bodyPr wrap="square">
              <a:spAutoFit/>
            </a:bodyPr>
            <a:lstStyle/>
            <a:p>
              <a:pPr algn="ctr"/>
              <a:r>
                <a:rPr lang="en-US" sz="2800" dirty="0">
                  <a:solidFill>
                    <a:schemeClr val="tx1">
                      <a:lumMod val="50000"/>
                      <a:lumOff val="50000"/>
                    </a:schemeClr>
                  </a:solidFill>
                  <a:latin typeface="Impact" panose="020B0806030902050204" pitchFamily="34" charset="0"/>
                  <a:ea typeface="Open Sans" pitchFamily="34" charset="0"/>
                  <a:cs typeface="Open Sans" pitchFamily="34" charset="0"/>
                </a:rPr>
                <a:t>WELCOME  PAGE</a:t>
              </a:r>
              <a:endParaRPr lang="id-ID" sz="2800" dirty="0">
                <a:solidFill>
                  <a:schemeClr val="tx1">
                    <a:lumMod val="50000"/>
                    <a:lumOff val="50000"/>
                  </a:schemeClr>
                </a:solidFill>
                <a:latin typeface="Impact" panose="020B0806030902050204" pitchFamily="34" charset="0"/>
                <a:ea typeface="Open Sans" pitchFamily="34" charset="0"/>
                <a:cs typeface="Open Sans" pitchFamily="34" charset="0"/>
              </a:endParaRPr>
            </a:p>
          </p:txBody>
        </p:sp>
        <p:cxnSp>
          <p:nvCxnSpPr>
            <p:cNvPr id="26" name="Straight Connector 25"/>
            <p:cNvCxnSpPr/>
            <p:nvPr/>
          </p:nvCxnSpPr>
          <p:spPr>
            <a:xfrm rot="5400000">
              <a:off x="5759846" y="3288065"/>
              <a:ext cx="213520" cy="1588"/>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32" name="Straight Connector 31"/>
            <p:cNvCxnSpPr/>
            <p:nvPr/>
          </p:nvCxnSpPr>
          <p:spPr>
            <a:xfrm rot="5400000">
              <a:off x="3170634" y="3288065"/>
              <a:ext cx="213520" cy="1588"/>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sp>
        <p:nvSpPr>
          <p:cNvPr id="7" name="Rectangle 6"/>
          <p:cNvSpPr/>
          <p:nvPr/>
        </p:nvSpPr>
        <p:spPr>
          <a:xfrm>
            <a:off x="8501090" y="214296"/>
            <a:ext cx="357190" cy="357172"/>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100" dirty="0">
                <a:latin typeface="Open Sans" pitchFamily="34" charset="0"/>
                <a:ea typeface="Open Sans" pitchFamily="34" charset="0"/>
                <a:cs typeface="Open Sans" pitchFamily="34" charset="0"/>
              </a:rPr>
              <a:t>01</a:t>
            </a:r>
          </a:p>
        </p:txBody>
      </p:sp>
    </p:spTree>
  </p:cSld>
  <p:clrMapOvr>
    <a:masterClrMapping/>
  </p:clrMapOvr>
  <p:transition spd="slow" advTm="3000">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p:cTn id="7" dur="500" fill="hold"/>
                                        <p:tgtEl>
                                          <p:spTgt spid="9"/>
                                        </p:tgtEl>
                                        <p:attrNameLst>
                                          <p:attrName>ppt_w</p:attrName>
                                        </p:attrNameLst>
                                      </p:cBhvr>
                                      <p:tavLst>
                                        <p:tav tm="0">
                                          <p:val>
                                            <p:fltVal val="0"/>
                                          </p:val>
                                        </p:tav>
                                        <p:tav tm="100000">
                                          <p:val>
                                            <p:strVal val="#ppt_w"/>
                                          </p:val>
                                        </p:tav>
                                      </p:tavLst>
                                    </p:anim>
                                    <p:anim calcmode="lin" valueType="num">
                                      <p:cBhvr>
                                        <p:cTn id="8" dur="500" fill="hold"/>
                                        <p:tgtEl>
                                          <p:spTgt spid="9"/>
                                        </p:tgtEl>
                                        <p:attrNameLst>
                                          <p:attrName>ppt_h</p:attrName>
                                        </p:attrNameLst>
                                      </p:cBhvr>
                                      <p:tavLst>
                                        <p:tav tm="0">
                                          <p:val>
                                            <p:fltVal val="0"/>
                                          </p:val>
                                        </p:tav>
                                        <p:tav tm="100000">
                                          <p:val>
                                            <p:strVal val="#ppt_h"/>
                                          </p:val>
                                        </p:tav>
                                      </p:tavLst>
                                    </p:anim>
                                    <p:animEffect transition="in" filter="fade">
                                      <p:cBhvr>
                                        <p:cTn id="9" dur="500"/>
                                        <p:tgtEl>
                                          <p:spTgt spid="9"/>
                                        </p:tgtEl>
                                      </p:cBhvr>
                                    </p:animEffect>
                                  </p:childTnLst>
                                </p:cTn>
                              </p:par>
                            </p:childTnLst>
                          </p:cTn>
                        </p:par>
                        <p:par>
                          <p:cTn id="10" fill="hold">
                            <p:stCondLst>
                              <p:cond delay="500"/>
                            </p:stCondLst>
                            <p:childTnLst>
                              <p:par>
                                <p:cTn id="11" presetID="42" presetClass="entr" presetSubtype="0" fill="hold" grpId="0" nodeType="afterEffect">
                                  <p:stCondLst>
                                    <p:cond delay="0"/>
                                  </p:stCondLst>
                                  <p:childTnLst>
                                    <p:set>
                                      <p:cBhvr>
                                        <p:cTn id="12" dur="1" fill="hold">
                                          <p:stCondLst>
                                            <p:cond delay="0"/>
                                          </p:stCondLst>
                                        </p:cTn>
                                        <p:tgtEl>
                                          <p:spTgt spid="15"/>
                                        </p:tgtEl>
                                        <p:attrNameLst>
                                          <p:attrName>style.visibility</p:attrName>
                                        </p:attrNameLst>
                                      </p:cBhvr>
                                      <p:to>
                                        <p:strVal val="visible"/>
                                      </p:to>
                                    </p:set>
                                    <p:animEffect transition="in" filter="fade">
                                      <p:cBhvr>
                                        <p:cTn id="13" dur="1000"/>
                                        <p:tgtEl>
                                          <p:spTgt spid="15"/>
                                        </p:tgtEl>
                                      </p:cBhvr>
                                    </p:animEffect>
                                    <p:anim calcmode="lin" valueType="num">
                                      <p:cBhvr>
                                        <p:cTn id="14" dur="1000" fill="hold"/>
                                        <p:tgtEl>
                                          <p:spTgt spid="15"/>
                                        </p:tgtEl>
                                        <p:attrNameLst>
                                          <p:attrName>ppt_x</p:attrName>
                                        </p:attrNameLst>
                                      </p:cBhvr>
                                      <p:tavLst>
                                        <p:tav tm="0">
                                          <p:val>
                                            <p:strVal val="#ppt_x"/>
                                          </p:val>
                                        </p:tav>
                                        <p:tav tm="100000">
                                          <p:val>
                                            <p:strVal val="#ppt_x"/>
                                          </p:val>
                                        </p:tav>
                                      </p:tavLst>
                                    </p:anim>
                                    <p:anim calcmode="lin" valueType="num">
                                      <p:cBhvr>
                                        <p:cTn id="15" dur="1000" fill="hold"/>
                                        <p:tgtEl>
                                          <p:spTgt spid="15"/>
                                        </p:tgtEl>
                                        <p:attrNameLst>
                                          <p:attrName>ppt_y</p:attrName>
                                        </p:attrNameLst>
                                      </p:cBhvr>
                                      <p:tavLst>
                                        <p:tav tm="0">
                                          <p:val>
                                            <p:strVal val="#ppt_y+.1"/>
                                          </p:val>
                                        </p:tav>
                                        <p:tav tm="100000">
                                          <p:val>
                                            <p:strVal val="#ppt_y"/>
                                          </p:val>
                                        </p:tav>
                                      </p:tavLst>
                                    </p:anim>
                                  </p:childTnLst>
                                </p:cTn>
                              </p:par>
                            </p:childTnLst>
                          </p:cTn>
                        </p:par>
                        <p:par>
                          <p:cTn id="16" fill="hold">
                            <p:stCondLst>
                              <p:cond delay="1500"/>
                            </p:stCondLst>
                            <p:childTnLst>
                              <p:par>
                                <p:cTn id="17" presetID="42" presetClass="entr" presetSubtype="0" fill="hold" nodeType="afterEffect">
                                  <p:stCondLst>
                                    <p:cond delay="0"/>
                                  </p:stCondLst>
                                  <p:childTnLst>
                                    <p:set>
                                      <p:cBhvr>
                                        <p:cTn id="18" dur="1" fill="hold">
                                          <p:stCondLst>
                                            <p:cond delay="0"/>
                                          </p:stCondLst>
                                        </p:cTn>
                                        <p:tgtEl>
                                          <p:spTgt spid="3"/>
                                        </p:tgtEl>
                                        <p:attrNameLst>
                                          <p:attrName>style.visibility</p:attrName>
                                        </p:attrNameLst>
                                      </p:cBhvr>
                                      <p:to>
                                        <p:strVal val="visible"/>
                                      </p:to>
                                    </p:set>
                                    <p:animEffect transition="in" filter="fade">
                                      <p:cBhvr>
                                        <p:cTn id="19" dur="1000"/>
                                        <p:tgtEl>
                                          <p:spTgt spid="3"/>
                                        </p:tgtEl>
                                      </p:cBhvr>
                                    </p:animEffect>
                                    <p:anim calcmode="lin" valueType="num">
                                      <p:cBhvr>
                                        <p:cTn id="20" dur="1000" fill="hold"/>
                                        <p:tgtEl>
                                          <p:spTgt spid="3"/>
                                        </p:tgtEl>
                                        <p:attrNameLst>
                                          <p:attrName>ppt_x</p:attrName>
                                        </p:attrNameLst>
                                      </p:cBhvr>
                                      <p:tavLst>
                                        <p:tav tm="0">
                                          <p:val>
                                            <p:strVal val="#ppt_x"/>
                                          </p:val>
                                        </p:tav>
                                        <p:tav tm="100000">
                                          <p:val>
                                            <p:strVal val="#ppt_x"/>
                                          </p:val>
                                        </p:tav>
                                      </p:tavLst>
                                    </p:anim>
                                    <p:anim calcmode="lin" valueType="num">
                                      <p:cBhvr>
                                        <p:cTn id="21" dur="1000" fill="hold"/>
                                        <p:tgtEl>
                                          <p:spTgt spid="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5" grpId="0"/>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Group 37"/>
          <p:cNvGrpSpPr/>
          <p:nvPr/>
        </p:nvGrpSpPr>
        <p:grpSpPr>
          <a:xfrm>
            <a:off x="2285015" y="2000246"/>
            <a:ext cx="2145078" cy="1853297"/>
            <a:chOff x="2285015" y="2000246"/>
            <a:chExt cx="2145078" cy="1853297"/>
          </a:xfrm>
        </p:grpSpPr>
        <p:cxnSp>
          <p:nvCxnSpPr>
            <p:cNvPr id="35" name="Straight Connector 34"/>
            <p:cNvCxnSpPr>
              <a:stCxn id="8" idx="0"/>
            </p:cNvCxnSpPr>
            <p:nvPr/>
          </p:nvCxnSpPr>
          <p:spPr>
            <a:xfrm rot="16200000" flipV="1">
              <a:off x="2819724" y="1466507"/>
              <a:ext cx="4091" cy="1071570"/>
            </a:xfrm>
            <a:prstGeom prst="line">
              <a:avLst/>
            </a:prstGeom>
            <a:ln>
              <a:solidFill>
                <a:schemeClr val="bg1">
                  <a:lumMod val="75000"/>
                </a:schemeClr>
              </a:solidFill>
              <a:tailEnd type="oval"/>
            </a:ln>
          </p:spPr>
          <p:style>
            <a:lnRef idx="1">
              <a:schemeClr val="accent1"/>
            </a:lnRef>
            <a:fillRef idx="0">
              <a:schemeClr val="accent1"/>
            </a:fillRef>
            <a:effectRef idx="0">
              <a:schemeClr val="accent1"/>
            </a:effectRef>
            <a:fontRef idx="minor">
              <a:schemeClr val="tx1"/>
            </a:fontRef>
          </p:style>
        </p:cxnSp>
        <p:grpSp>
          <p:nvGrpSpPr>
            <p:cNvPr id="11" name="Group 33"/>
            <p:cNvGrpSpPr/>
            <p:nvPr/>
          </p:nvGrpSpPr>
          <p:grpSpPr>
            <a:xfrm>
              <a:off x="2285015" y="2004337"/>
              <a:ext cx="2145078" cy="1849206"/>
              <a:chOff x="2285015" y="2004337"/>
              <a:chExt cx="2145078" cy="1849206"/>
            </a:xfrm>
          </p:grpSpPr>
          <p:sp>
            <p:nvSpPr>
              <p:cNvPr id="8" name="Isosceles Triangle 7"/>
              <p:cNvSpPr/>
              <p:nvPr/>
            </p:nvSpPr>
            <p:spPr>
              <a:xfrm>
                <a:off x="2285015" y="2004337"/>
                <a:ext cx="2145078" cy="1849206"/>
              </a:xfrm>
              <a:prstGeom prst="triangl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AutoShape 112"/>
              <p:cNvSpPr/>
              <p:nvPr/>
            </p:nvSpPr>
            <p:spPr bwMode="auto">
              <a:xfrm>
                <a:off x="3143240" y="2857502"/>
                <a:ext cx="366050" cy="366676"/>
              </a:xfrm>
              <a:custGeom>
                <a:avLst/>
                <a:gdLst>
                  <a:gd name="T0" fmla="*/ 10510 w 21020"/>
                  <a:gd name="T1" fmla="*/ 10800 h 21600"/>
                  <a:gd name="T2" fmla="*/ 10510 w 21020"/>
                  <a:gd name="T3" fmla="*/ 10800 h 21600"/>
                  <a:gd name="T4" fmla="*/ 10510 w 21020"/>
                  <a:gd name="T5" fmla="*/ 10800 h 21600"/>
                  <a:gd name="T6" fmla="*/ 10510 w 21020"/>
                  <a:gd name="T7" fmla="*/ 10800 h 21600"/>
                </a:gdLst>
                <a:ahLst/>
                <a:cxnLst>
                  <a:cxn ang="0">
                    <a:pos x="T0" y="T1"/>
                  </a:cxn>
                  <a:cxn ang="0">
                    <a:pos x="T2" y="T3"/>
                  </a:cxn>
                  <a:cxn ang="0">
                    <a:pos x="T4" y="T5"/>
                  </a:cxn>
                  <a:cxn ang="0">
                    <a:pos x="T6" y="T7"/>
                  </a:cxn>
                </a:cxnLst>
                <a:rect l="0" t="0" r="r" b="b"/>
                <a:pathLst>
                  <a:path w="21020" h="21600">
                    <a:moveTo>
                      <a:pt x="18846" y="7946"/>
                    </a:moveTo>
                    <a:lnTo>
                      <a:pt x="17740" y="9091"/>
                    </a:lnTo>
                    <a:cubicBezTo>
                      <a:pt x="17740" y="8939"/>
                      <a:pt x="17758" y="8792"/>
                      <a:pt x="17744" y="8636"/>
                    </a:cubicBezTo>
                    <a:cubicBezTo>
                      <a:pt x="17629" y="7331"/>
                      <a:pt x="17036" y="6068"/>
                      <a:pt x="16074" y="5080"/>
                    </a:cubicBezTo>
                    <a:cubicBezTo>
                      <a:pt x="15004" y="3980"/>
                      <a:pt x="13585" y="3348"/>
                      <a:pt x="12180" y="3345"/>
                    </a:cubicBezTo>
                    <a:lnTo>
                      <a:pt x="13268" y="2218"/>
                    </a:lnTo>
                    <a:cubicBezTo>
                      <a:pt x="13812" y="1659"/>
                      <a:pt x="14572" y="1350"/>
                      <a:pt x="15403" y="1350"/>
                    </a:cubicBezTo>
                    <a:cubicBezTo>
                      <a:pt x="16460" y="1350"/>
                      <a:pt x="17546" y="1840"/>
                      <a:pt x="18381" y="2696"/>
                    </a:cubicBezTo>
                    <a:cubicBezTo>
                      <a:pt x="19165" y="3500"/>
                      <a:pt x="19631" y="4499"/>
                      <a:pt x="19698" y="5510"/>
                    </a:cubicBezTo>
                    <a:cubicBezTo>
                      <a:pt x="19760" y="6453"/>
                      <a:pt x="19457" y="7317"/>
                      <a:pt x="18846" y="7946"/>
                    </a:cubicBezTo>
                    <a:moveTo>
                      <a:pt x="5828" y="19329"/>
                    </a:moveTo>
                    <a:cubicBezTo>
                      <a:pt x="5813" y="18424"/>
                      <a:pt x="5454" y="17481"/>
                      <a:pt x="4730" y="16739"/>
                    </a:cubicBezTo>
                    <a:cubicBezTo>
                      <a:pt x="4046" y="16034"/>
                      <a:pt x="3150" y="15628"/>
                      <a:pt x="2257" y="15592"/>
                    </a:cubicBezTo>
                    <a:lnTo>
                      <a:pt x="2911" y="13157"/>
                    </a:lnTo>
                    <a:cubicBezTo>
                      <a:pt x="2959" y="12995"/>
                      <a:pt x="3052" y="12835"/>
                      <a:pt x="3168" y="12695"/>
                    </a:cubicBezTo>
                    <a:cubicBezTo>
                      <a:pt x="4485" y="11726"/>
                      <a:pt x="6512" y="12012"/>
                      <a:pt x="7920" y="13460"/>
                    </a:cubicBezTo>
                    <a:cubicBezTo>
                      <a:pt x="9409" y="14990"/>
                      <a:pt x="9639" y="17230"/>
                      <a:pt x="8492" y="18568"/>
                    </a:cubicBezTo>
                    <a:cubicBezTo>
                      <a:pt x="8416" y="18609"/>
                      <a:pt x="8339" y="18648"/>
                      <a:pt x="8256" y="18675"/>
                    </a:cubicBezTo>
                    <a:cubicBezTo>
                      <a:pt x="8256" y="18675"/>
                      <a:pt x="5828" y="19329"/>
                      <a:pt x="5828" y="19329"/>
                    </a:cubicBezTo>
                    <a:close/>
                    <a:moveTo>
                      <a:pt x="2737" y="20164"/>
                    </a:moveTo>
                    <a:cubicBezTo>
                      <a:pt x="2665" y="20181"/>
                      <a:pt x="2443" y="20239"/>
                      <a:pt x="2291" y="20249"/>
                    </a:cubicBezTo>
                    <a:cubicBezTo>
                      <a:pt x="1751" y="20244"/>
                      <a:pt x="1313" y="19792"/>
                      <a:pt x="1313" y="19237"/>
                    </a:cubicBezTo>
                    <a:cubicBezTo>
                      <a:pt x="1321" y="19124"/>
                      <a:pt x="1365" y="18929"/>
                      <a:pt x="1380" y="18857"/>
                    </a:cubicBezTo>
                    <a:lnTo>
                      <a:pt x="2071" y="16283"/>
                    </a:lnTo>
                    <a:cubicBezTo>
                      <a:pt x="2822" y="16261"/>
                      <a:pt x="3630" y="16562"/>
                      <a:pt x="4265" y="17215"/>
                    </a:cubicBezTo>
                    <a:cubicBezTo>
                      <a:pt x="4911" y="17878"/>
                      <a:pt x="5214" y="18725"/>
                      <a:pt x="5181" y="19504"/>
                    </a:cubicBezTo>
                    <a:cubicBezTo>
                      <a:pt x="5181" y="19504"/>
                      <a:pt x="2737" y="20164"/>
                      <a:pt x="2737" y="20164"/>
                    </a:cubicBezTo>
                    <a:close/>
                    <a:moveTo>
                      <a:pt x="6888" y="11179"/>
                    </a:moveTo>
                    <a:cubicBezTo>
                      <a:pt x="6280" y="10927"/>
                      <a:pt x="5642" y="10783"/>
                      <a:pt x="5004" y="10774"/>
                    </a:cubicBezTo>
                    <a:lnTo>
                      <a:pt x="10063" y="5536"/>
                    </a:lnTo>
                    <a:cubicBezTo>
                      <a:pt x="10838" y="4759"/>
                      <a:pt x="11966" y="4536"/>
                      <a:pt x="13077" y="4819"/>
                    </a:cubicBezTo>
                    <a:cubicBezTo>
                      <a:pt x="13077" y="4819"/>
                      <a:pt x="6888" y="11179"/>
                      <a:pt x="6888" y="11179"/>
                    </a:cubicBezTo>
                    <a:close/>
                    <a:moveTo>
                      <a:pt x="9717" y="13672"/>
                    </a:moveTo>
                    <a:cubicBezTo>
                      <a:pt x="9473" y="13258"/>
                      <a:pt x="9194" y="12859"/>
                      <a:pt x="8848" y="12505"/>
                    </a:cubicBezTo>
                    <a:cubicBezTo>
                      <a:pt x="8447" y="12093"/>
                      <a:pt x="7986" y="11770"/>
                      <a:pt x="7507" y="11498"/>
                    </a:cubicBezTo>
                    <a:lnTo>
                      <a:pt x="13767" y="5064"/>
                    </a:lnTo>
                    <a:cubicBezTo>
                      <a:pt x="14259" y="5288"/>
                      <a:pt x="14729" y="5607"/>
                      <a:pt x="15145" y="6035"/>
                    </a:cubicBezTo>
                    <a:cubicBezTo>
                      <a:pt x="15500" y="6398"/>
                      <a:pt x="15775" y="6806"/>
                      <a:pt x="15987" y="7229"/>
                    </a:cubicBezTo>
                    <a:cubicBezTo>
                      <a:pt x="15987" y="7229"/>
                      <a:pt x="9717" y="13672"/>
                      <a:pt x="9717" y="13672"/>
                    </a:cubicBezTo>
                    <a:close/>
                    <a:moveTo>
                      <a:pt x="10519" y="16061"/>
                    </a:moveTo>
                    <a:cubicBezTo>
                      <a:pt x="10465" y="15452"/>
                      <a:pt x="10298" y="14854"/>
                      <a:pt x="10047" y="14288"/>
                    </a:cubicBezTo>
                    <a:lnTo>
                      <a:pt x="16257" y="7906"/>
                    </a:lnTo>
                    <a:cubicBezTo>
                      <a:pt x="16637" y="9140"/>
                      <a:pt x="16442" y="10429"/>
                      <a:pt x="15610" y="11284"/>
                    </a:cubicBezTo>
                    <a:cubicBezTo>
                      <a:pt x="15604" y="11290"/>
                      <a:pt x="15598" y="11293"/>
                      <a:pt x="15593" y="11298"/>
                    </a:cubicBezTo>
                    <a:lnTo>
                      <a:pt x="15602" y="11306"/>
                    </a:lnTo>
                    <a:lnTo>
                      <a:pt x="10525" y="16565"/>
                    </a:lnTo>
                    <a:cubicBezTo>
                      <a:pt x="10527" y="16397"/>
                      <a:pt x="10534" y="16232"/>
                      <a:pt x="10519" y="16061"/>
                    </a:cubicBezTo>
                    <a:moveTo>
                      <a:pt x="19308" y="1741"/>
                    </a:moveTo>
                    <a:cubicBezTo>
                      <a:pt x="18228" y="632"/>
                      <a:pt x="16805" y="0"/>
                      <a:pt x="15403" y="0"/>
                    </a:cubicBezTo>
                    <a:cubicBezTo>
                      <a:pt x="14220" y="0"/>
                      <a:pt x="13131" y="450"/>
                      <a:pt x="12335" y="1266"/>
                    </a:cubicBezTo>
                    <a:lnTo>
                      <a:pt x="9138" y="4577"/>
                    </a:lnTo>
                    <a:cubicBezTo>
                      <a:pt x="9129" y="4585"/>
                      <a:pt x="9118" y="4592"/>
                      <a:pt x="9108" y="4602"/>
                    </a:cubicBezTo>
                    <a:cubicBezTo>
                      <a:pt x="9103" y="4608"/>
                      <a:pt x="9100" y="4614"/>
                      <a:pt x="9095" y="4620"/>
                    </a:cubicBezTo>
                    <a:lnTo>
                      <a:pt x="9096" y="4621"/>
                    </a:lnTo>
                    <a:lnTo>
                      <a:pt x="2310" y="11647"/>
                    </a:lnTo>
                    <a:cubicBezTo>
                      <a:pt x="1998" y="11966"/>
                      <a:pt x="1771" y="12364"/>
                      <a:pt x="1645" y="12797"/>
                    </a:cubicBezTo>
                    <a:lnTo>
                      <a:pt x="102" y="18541"/>
                    </a:lnTo>
                    <a:cubicBezTo>
                      <a:pt x="100" y="18557"/>
                      <a:pt x="0" y="19008"/>
                      <a:pt x="0" y="19237"/>
                    </a:cubicBezTo>
                    <a:cubicBezTo>
                      <a:pt x="0" y="20541"/>
                      <a:pt x="1030" y="21599"/>
                      <a:pt x="2302" y="21599"/>
                    </a:cubicBezTo>
                    <a:cubicBezTo>
                      <a:pt x="2554" y="21599"/>
                      <a:pt x="3044" y="21475"/>
                      <a:pt x="3062" y="21473"/>
                    </a:cubicBezTo>
                    <a:lnTo>
                      <a:pt x="8630" y="19969"/>
                    </a:lnTo>
                    <a:cubicBezTo>
                      <a:pt x="9054" y="19839"/>
                      <a:pt x="9439" y="19604"/>
                      <a:pt x="9750" y="19283"/>
                    </a:cubicBezTo>
                    <a:lnTo>
                      <a:pt x="19776" y="8899"/>
                    </a:lnTo>
                    <a:cubicBezTo>
                      <a:pt x="21600" y="7023"/>
                      <a:pt x="21394" y="3881"/>
                      <a:pt x="19308" y="1741"/>
                    </a:cubicBezTo>
                  </a:path>
                </a:pathLst>
              </a:custGeom>
              <a:solidFill>
                <a:schemeClr val="bg1"/>
              </a:solid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40" name="Rectangle 39"/>
              <p:cNvSpPr/>
              <p:nvPr/>
            </p:nvSpPr>
            <p:spPr>
              <a:xfrm>
                <a:off x="2786050" y="3429006"/>
                <a:ext cx="981359" cy="276999"/>
              </a:xfrm>
              <a:prstGeom prst="rect">
                <a:avLst/>
              </a:prstGeom>
            </p:spPr>
            <p:txBody>
              <a:bodyPr wrap="none">
                <a:spAutoFit/>
              </a:bodyPr>
              <a:lstStyle/>
              <a:p>
                <a:pPr algn="ctr"/>
                <a:r>
                  <a:rPr lang="en-US" sz="1200" dirty="0">
                    <a:solidFill>
                      <a:schemeClr val="bg1"/>
                    </a:solidFill>
                    <a:latin typeface="Open Sans" pitchFamily="34" charset="0"/>
                    <a:ea typeface="Open Sans" pitchFamily="34" charset="0"/>
                    <a:cs typeface="Open Sans" pitchFamily="34" charset="0"/>
                  </a:rPr>
                  <a:t>Personality</a:t>
                </a:r>
              </a:p>
            </p:txBody>
          </p:sp>
        </p:grpSp>
      </p:grpSp>
      <p:grpSp>
        <p:nvGrpSpPr>
          <p:cNvPr id="12" name="Group 46"/>
          <p:cNvGrpSpPr/>
          <p:nvPr/>
        </p:nvGrpSpPr>
        <p:grpSpPr>
          <a:xfrm>
            <a:off x="4572000" y="2000247"/>
            <a:ext cx="2145078" cy="1853296"/>
            <a:chOff x="4572000" y="2000247"/>
            <a:chExt cx="2145078" cy="1853296"/>
          </a:xfrm>
        </p:grpSpPr>
        <p:cxnSp>
          <p:nvCxnSpPr>
            <p:cNvPr id="39" name="Straight Connector 38"/>
            <p:cNvCxnSpPr>
              <a:stCxn id="10" idx="0"/>
            </p:cNvCxnSpPr>
            <p:nvPr/>
          </p:nvCxnSpPr>
          <p:spPr>
            <a:xfrm rot="5400000" flipH="1" flipV="1">
              <a:off x="6142075" y="1502711"/>
              <a:ext cx="4091" cy="999163"/>
            </a:xfrm>
            <a:prstGeom prst="line">
              <a:avLst/>
            </a:prstGeom>
            <a:ln>
              <a:solidFill>
                <a:schemeClr val="bg1">
                  <a:lumMod val="75000"/>
                </a:schemeClr>
              </a:solidFill>
              <a:tailEnd type="oval"/>
            </a:ln>
          </p:spPr>
          <p:style>
            <a:lnRef idx="1">
              <a:schemeClr val="accent1"/>
            </a:lnRef>
            <a:fillRef idx="0">
              <a:schemeClr val="accent1"/>
            </a:fillRef>
            <a:effectRef idx="0">
              <a:schemeClr val="accent1"/>
            </a:effectRef>
            <a:fontRef idx="minor">
              <a:schemeClr val="tx1"/>
            </a:fontRef>
          </p:style>
        </p:cxnSp>
        <p:grpSp>
          <p:nvGrpSpPr>
            <p:cNvPr id="17" name="Group 31"/>
            <p:cNvGrpSpPr/>
            <p:nvPr/>
          </p:nvGrpSpPr>
          <p:grpSpPr>
            <a:xfrm>
              <a:off x="4572000" y="2004337"/>
              <a:ext cx="2145078" cy="1849206"/>
              <a:chOff x="4572000" y="2004337"/>
              <a:chExt cx="2145078" cy="1849206"/>
            </a:xfrm>
          </p:grpSpPr>
          <p:sp>
            <p:nvSpPr>
              <p:cNvPr id="10" name="Isosceles Triangle 9"/>
              <p:cNvSpPr/>
              <p:nvPr/>
            </p:nvSpPr>
            <p:spPr>
              <a:xfrm>
                <a:off x="4572000" y="2004337"/>
                <a:ext cx="2145078" cy="1849206"/>
              </a:xfrm>
              <a:prstGeom prst="triangle">
                <a:avLst/>
              </a:prstGeom>
              <a:solidFill>
                <a:schemeClr val="accent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AutoShape 59"/>
              <p:cNvSpPr/>
              <p:nvPr/>
            </p:nvSpPr>
            <p:spPr bwMode="auto">
              <a:xfrm>
                <a:off x="5429256" y="2786064"/>
                <a:ext cx="366676" cy="366050"/>
              </a:xfrm>
              <a:custGeom>
                <a:avLst/>
                <a:gdLst>
                  <a:gd name="T0" fmla="+- 0 10794 23"/>
                  <a:gd name="T1" fmla="*/ T0 w 21543"/>
                  <a:gd name="T2" fmla="*/ 10800 h 21600"/>
                  <a:gd name="T3" fmla="+- 0 10794 23"/>
                  <a:gd name="T4" fmla="*/ T3 w 21543"/>
                  <a:gd name="T5" fmla="*/ 10800 h 21600"/>
                  <a:gd name="T6" fmla="+- 0 10794 23"/>
                  <a:gd name="T7" fmla="*/ T6 w 21543"/>
                  <a:gd name="T8" fmla="*/ 10800 h 21600"/>
                  <a:gd name="T9" fmla="+- 0 10794 23"/>
                  <a:gd name="T10" fmla="*/ T9 w 21543"/>
                  <a:gd name="T11" fmla="*/ 10800 h 21600"/>
                </a:gdLst>
                <a:ahLst/>
                <a:cxnLst>
                  <a:cxn ang="0">
                    <a:pos x="T1" y="T2"/>
                  </a:cxn>
                  <a:cxn ang="0">
                    <a:pos x="T4" y="T5"/>
                  </a:cxn>
                  <a:cxn ang="0">
                    <a:pos x="T7" y="T8"/>
                  </a:cxn>
                  <a:cxn ang="0">
                    <a:pos x="T10" y="T11"/>
                  </a:cxn>
                </a:cxnLst>
                <a:rect l="0" t="0" r="r" b="b"/>
                <a:pathLst>
                  <a:path w="21543" h="21600">
                    <a:moveTo>
                      <a:pt x="16976" y="19986"/>
                    </a:moveTo>
                    <a:lnTo>
                      <a:pt x="11226" y="17680"/>
                    </a:lnTo>
                    <a:cubicBezTo>
                      <a:pt x="11088" y="17626"/>
                      <a:pt x="10946" y="17608"/>
                      <a:pt x="10806" y="17600"/>
                    </a:cubicBezTo>
                    <a:lnTo>
                      <a:pt x="19660" y="3837"/>
                    </a:lnTo>
                    <a:cubicBezTo>
                      <a:pt x="19660" y="3837"/>
                      <a:pt x="16976" y="19986"/>
                      <a:pt x="16976" y="19986"/>
                    </a:cubicBezTo>
                    <a:close/>
                    <a:moveTo>
                      <a:pt x="6859" y="16244"/>
                    </a:moveTo>
                    <a:cubicBezTo>
                      <a:pt x="6858" y="16242"/>
                      <a:pt x="6855" y="16240"/>
                      <a:pt x="6854" y="16238"/>
                    </a:cubicBezTo>
                    <a:lnTo>
                      <a:pt x="19606" y="2552"/>
                    </a:lnTo>
                    <a:lnTo>
                      <a:pt x="8735" y="19536"/>
                    </a:lnTo>
                    <a:cubicBezTo>
                      <a:pt x="8735" y="19536"/>
                      <a:pt x="6859" y="16244"/>
                      <a:pt x="6859" y="16244"/>
                    </a:cubicBezTo>
                    <a:close/>
                    <a:moveTo>
                      <a:pt x="2111" y="14024"/>
                    </a:moveTo>
                    <a:lnTo>
                      <a:pt x="17712" y="3595"/>
                    </a:lnTo>
                    <a:lnTo>
                      <a:pt x="6369" y="15770"/>
                    </a:lnTo>
                    <a:cubicBezTo>
                      <a:pt x="6309" y="15734"/>
                      <a:pt x="6256" y="15687"/>
                      <a:pt x="6190" y="15660"/>
                    </a:cubicBezTo>
                    <a:cubicBezTo>
                      <a:pt x="6190" y="15660"/>
                      <a:pt x="2111" y="14024"/>
                      <a:pt x="2111" y="14024"/>
                    </a:cubicBezTo>
                    <a:close/>
                    <a:moveTo>
                      <a:pt x="21234" y="108"/>
                    </a:moveTo>
                    <a:cubicBezTo>
                      <a:pt x="21123" y="35"/>
                      <a:pt x="20996" y="0"/>
                      <a:pt x="20868" y="0"/>
                    </a:cubicBezTo>
                    <a:cubicBezTo>
                      <a:pt x="20738" y="0"/>
                      <a:pt x="20608" y="36"/>
                      <a:pt x="20495" y="113"/>
                    </a:cubicBezTo>
                    <a:lnTo>
                      <a:pt x="299" y="13613"/>
                    </a:lnTo>
                    <a:cubicBezTo>
                      <a:pt x="91" y="13751"/>
                      <a:pt x="-23" y="13995"/>
                      <a:pt x="3" y="14244"/>
                    </a:cubicBezTo>
                    <a:cubicBezTo>
                      <a:pt x="28" y="14494"/>
                      <a:pt x="190" y="14708"/>
                      <a:pt x="422" y="14801"/>
                    </a:cubicBezTo>
                    <a:lnTo>
                      <a:pt x="5689" y="16914"/>
                    </a:lnTo>
                    <a:lnTo>
                      <a:pt x="8166" y="21259"/>
                    </a:lnTo>
                    <a:cubicBezTo>
                      <a:pt x="8284" y="21468"/>
                      <a:pt x="8505" y="21597"/>
                      <a:pt x="8743" y="21599"/>
                    </a:cubicBezTo>
                    <a:lnTo>
                      <a:pt x="8751" y="21599"/>
                    </a:lnTo>
                    <a:cubicBezTo>
                      <a:pt x="8987" y="21599"/>
                      <a:pt x="9206" y="21474"/>
                      <a:pt x="9328" y="21271"/>
                    </a:cubicBezTo>
                    <a:lnTo>
                      <a:pt x="10726" y="18934"/>
                    </a:lnTo>
                    <a:lnTo>
                      <a:pt x="17253" y="21551"/>
                    </a:lnTo>
                    <a:cubicBezTo>
                      <a:pt x="17332" y="21584"/>
                      <a:pt x="17418" y="21599"/>
                      <a:pt x="17502" y="21599"/>
                    </a:cubicBezTo>
                    <a:cubicBezTo>
                      <a:pt x="17617" y="21599"/>
                      <a:pt x="17731" y="21571"/>
                      <a:pt x="17832" y="21512"/>
                    </a:cubicBezTo>
                    <a:cubicBezTo>
                      <a:pt x="18010" y="21412"/>
                      <a:pt x="18133" y="21238"/>
                      <a:pt x="18167" y="21035"/>
                    </a:cubicBezTo>
                    <a:lnTo>
                      <a:pt x="21533" y="785"/>
                    </a:lnTo>
                    <a:cubicBezTo>
                      <a:pt x="21576" y="520"/>
                      <a:pt x="21459" y="254"/>
                      <a:pt x="21234" y="108"/>
                    </a:cubicBezTo>
                  </a:path>
                </a:pathLst>
              </a:custGeom>
              <a:solidFill>
                <a:schemeClr val="bg1"/>
              </a:solid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41" name="Rectangle 40"/>
              <p:cNvSpPr/>
              <p:nvPr/>
            </p:nvSpPr>
            <p:spPr>
              <a:xfrm>
                <a:off x="5286380" y="3429006"/>
                <a:ext cx="728084" cy="276999"/>
              </a:xfrm>
              <a:prstGeom prst="rect">
                <a:avLst/>
              </a:prstGeom>
            </p:spPr>
            <p:txBody>
              <a:bodyPr wrap="none">
                <a:spAutoFit/>
              </a:bodyPr>
              <a:lstStyle/>
              <a:p>
                <a:pPr algn="ctr"/>
                <a:r>
                  <a:rPr lang="en-US" sz="1200" dirty="0">
                    <a:solidFill>
                      <a:schemeClr val="bg1"/>
                    </a:solidFill>
                    <a:latin typeface="Open Sans" pitchFamily="34" charset="0"/>
                    <a:ea typeface="Open Sans" pitchFamily="34" charset="0"/>
                    <a:cs typeface="Open Sans" pitchFamily="34" charset="0"/>
                  </a:rPr>
                  <a:t>Identity</a:t>
                </a:r>
              </a:p>
            </p:txBody>
          </p:sp>
        </p:grpSp>
      </p:grpSp>
      <p:grpSp>
        <p:nvGrpSpPr>
          <p:cNvPr id="18" name="Group 36"/>
          <p:cNvGrpSpPr/>
          <p:nvPr/>
        </p:nvGrpSpPr>
        <p:grpSpPr>
          <a:xfrm>
            <a:off x="3929058" y="1500180"/>
            <a:ext cx="1126100" cy="2355078"/>
            <a:chOff x="3929058" y="1500180"/>
            <a:chExt cx="1126100" cy="2355078"/>
          </a:xfrm>
        </p:grpSpPr>
        <p:grpSp>
          <p:nvGrpSpPr>
            <p:cNvPr id="19" name="Group 32"/>
            <p:cNvGrpSpPr/>
            <p:nvPr/>
          </p:nvGrpSpPr>
          <p:grpSpPr>
            <a:xfrm>
              <a:off x="3929058" y="2884482"/>
              <a:ext cx="1126100" cy="970776"/>
              <a:chOff x="3929058" y="2884482"/>
              <a:chExt cx="1126100" cy="970776"/>
            </a:xfrm>
          </p:grpSpPr>
          <p:sp>
            <p:nvSpPr>
              <p:cNvPr id="9" name="Isosceles Triangle 8"/>
              <p:cNvSpPr/>
              <p:nvPr/>
            </p:nvSpPr>
            <p:spPr>
              <a:xfrm>
                <a:off x="3929058" y="2884482"/>
                <a:ext cx="1126100" cy="970776"/>
              </a:xfrm>
              <a:prstGeom prst="triangle">
                <a:avLst/>
              </a:pr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0" name="Group 26"/>
              <p:cNvGrpSpPr/>
              <p:nvPr/>
            </p:nvGrpSpPr>
            <p:grpSpPr>
              <a:xfrm>
                <a:off x="4286248" y="3429006"/>
                <a:ext cx="366051" cy="297846"/>
                <a:chOff x="7730164" y="3530664"/>
                <a:chExt cx="366051" cy="297846"/>
              </a:xfrm>
              <a:solidFill>
                <a:schemeClr val="bg1"/>
              </a:solidFill>
            </p:grpSpPr>
            <p:sp>
              <p:nvSpPr>
                <p:cNvPr id="15" name="AutoShape 5"/>
                <p:cNvSpPr/>
                <p:nvPr/>
              </p:nvSpPr>
              <p:spPr bwMode="auto">
                <a:xfrm>
                  <a:off x="7981704" y="3622021"/>
                  <a:ext cx="68830" cy="9198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7999" y="18900"/>
                      </a:moveTo>
                      <a:lnTo>
                        <a:pt x="3600" y="18900"/>
                      </a:lnTo>
                      <a:lnTo>
                        <a:pt x="3600" y="2700"/>
                      </a:lnTo>
                      <a:lnTo>
                        <a:pt x="7200" y="2700"/>
                      </a:lnTo>
                      <a:lnTo>
                        <a:pt x="17999" y="14850"/>
                      </a:lnTo>
                      <a:cubicBezTo>
                        <a:pt x="17999" y="14850"/>
                        <a:pt x="17999" y="18900"/>
                        <a:pt x="17999" y="18900"/>
                      </a:cubicBezTo>
                      <a:close/>
                      <a:moveTo>
                        <a:pt x="10195" y="1202"/>
                      </a:moveTo>
                      <a:cubicBezTo>
                        <a:pt x="9527" y="450"/>
                        <a:pt x="8402" y="0"/>
                        <a:pt x="7200" y="0"/>
                      </a:cubicBezTo>
                      <a:lnTo>
                        <a:pt x="3600" y="0"/>
                      </a:lnTo>
                      <a:cubicBezTo>
                        <a:pt x="1610" y="0"/>
                        <a:pt x="0" y="1207"/>
                        <a:pt x="0" y="2700"/>
                      </a:cubicBezTo>
                      <a:lnTo>
                        <a:pt x="0" y="18900"/>
                      </a:lnTo>
                      <a:cubicBezTo>
                        <a:pt x="0" y="20392"/>
                        <a:pt x="1610" y="21599"/>
                        <a:pt x="3600" y="21599"/>
                      </a:cubicBezTo>
                      <a:lnTo>
                        <a:pt x="17999" y="21599"/>
                      </a:lnTo>
                      <a:cubicBezTo>
                        <a:pt x="19989" y="21599"/>
                        <a:pt x="21600" y="20392"/>
                        <a:pt x="21600" y="18900"/>
                      </a:cubicBezTo>
                      <a:lnTo>
                        <a:pt x="21600" y="14850"/>
                      </a:lnTo>
                      <a:cubicBezTo>
                        <a:pt x="21600" y="14317"/>
                        <a:pt x="21389" y="13795"/>
                        <a:pt x="20995" y="13352"/>
                      </a:cubicBezTo>
                      <a:cubicBezTo>
                        <a:pt x="20995" y="13352"/>
                        <a:pt x="10195" y="1202"/>
                        <a:pt x="10195" y="1202"/>
                      </a:cubicBezTo>
                      <a:close/>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16" name="AutoShape 6"/>
                <p:cNvSpPr/>
                <p:nvPr/>
              </p:nvSpPr>
              <p:spPr bwMode="auto">
                <a:xfrm>
                  <a:off x="7730164" y="3530664"/>
                  <a:ext cx="366051" cy="29784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250" y="16615"/>
                      </a:moveTo>
                      <a:cubicBezTo>
                        <a:pt x="20250" y="17074"/>
                        <a:pt x="19948" y="17446"/>
                        <a:pt x="19575" y="17446"/>
                      </a:cubicBezTo>
                      <a:lnTo>
                        <a:pt x="18803" y="17446"/>
                      </a:lnTo>
                      <a:cubicBezTo>
                        <a:pt x="18501" y="16016"/>
                        <a:pt x="17453" y="14953"/>
                        <a:pt x="16200" y="14953"/>
                      </a:cubicBezTo>
                      <a:cubicBezTo>
                        <a:pt x="14945" y="14953"/>
                        <a:pt x="13897" y="16016"/>
                        <a:pt x="13595" y="17446"/>
                      </a:cubicBezTo>
                      <a:lnTo>
                        <a:pt x="10029" y="17446"/>
                      </a:lnTo>
                      <a:cubicBezTo>
                        <a:pt x="9727" y="16016"/>
                        <a:pt x="8679" y="14953"/>
                        <a:pt x="7425" y="14953"/>
                      </a:cubicBezTo>
                      <a:cubicBezTo>
                        <a:pt x="6170" y="14953"/>
                        <a:pt x="5122" y="16016"/>
                        <a:pt x="4820" y="17446"/>
                      </a:cubicBezTo>
                      <a:lnTo>
                        <a:pt x="4050" y="17446"/>
                      </a:lnTo>
                      <a:cubicBezTo>
                        <a:pt x="3677" y="17446"/>
                        <a:pt x="3375" y="17074"/>
                        <a:pt x="3375" y="16615"/>
                      </a:cubicBezTo>
                      <a:lnTo>
                        <a:pt x="3375" y="14123"/>
                      </a:lnTo>
                      <a:lnTo>
                        <a:pt x="12150" y="14123"/>
                      </a:lnTo>
                      <a:cubicBezTo>
                        <a:pt x="13266" y="14123"/>
                        <a:pt x="14175" y="13005"/>
                        <a:pt x="14175" y="11630"/>
                      </a:cubicBezTo>
                      <a:lnTo>
                        <a:pt x="14175" y="5815"/>
                      </a:lnTo>
                      <a:lnTo>
                        <a:pt x="16875" y="5815"/>
                      </a:lnTo>
                      <a:cubicBezTo>
                        <a:pt x="17100" y="5815"/>
                        <a:pt x="17311" y="5954"/>
                        <a:pt x="17436" y="6185"/>
                      </a:cubicBezTo>
                      <a:lnTo>
                        <a:pt x="20136" y="11169"/>
                      </a:lnTo>
                      <a:cubicBezTo>
                        <a:pt x="20210" y="11306"/>
                        <a:pt x="20250" y="11466"/>
                        <a:pt x="20250" y="11630"/>
                      </a:cubicBezTo>
                      <a:cubicBezTo>
                        <a:pt x="20250" y="11630"/>
                        <a:pt x="20250" y="16615"/>
                        <a:pt x="20250" y="16615"/>
                      </a:cubicBezTo>
                      <a:close/>
                      <a:moveTo>
                        <a:pt x="16200" y="19938"/>
                      </a:moveTo>
                      <a:cubicBezTo>
                        <a:pt x="15454" y="19938"/>
                        <a:pt x="14850" y="19193"/>
                        <a:pt x="14850" y="18276"/>
                      </a:cubicBezTo>
                      <a:cubicBezTo>
                        <a:pt x="14850" y="17360"/>
                        <a:pt x="15454" y="16615"/>
                        <a:pt x="16200" y="16615"/>
                      </a:cubicBezTo>
                      <a:cubicBezTo>
                        <a:pt x="16945" y="16615"/>
                        <a:pt x="17550" y="17360"/>
                        <a:pt x="17550" y="18276"/>
                      </a:cubicBezTo>
                      <a:cubicBezTo>
                        <a:pt x="17550" y="19193"/>
                        <a:pt x="16945" y="19938"/>
                        <a:pt x="16200" y="19938"/>
                      </a:cubicBezTo>
                      <a:moveTo>
                        <a:pt x="7425" y="19938"/>
                      </a:moveTo>
                      <a:cubicBezTo>
                        <a:pt x="6679" y="19938"/>
                        <a:pt x="6075" y="19193"/>
                        <a:pt x="6075" y="18276"/>
                      </a:cubicBezTo>
                      <a:cubicBezTo>
                        <a:pt x="6075" y="17360"/>
                        <a:pt x="6679" y="16615"/>
                        <a:pt x="7425" y="16615"/>
                      </a:cubicBezTo>
                      <a:cubicBezTo>
                        <a:pt x="8170" y="16615"/>
                        <a:pt x="8775" y="17360"/>
                        <a:pt x="8775" y="18276"/>
                      </a:cubicBezTo>
                      <a:cubicBezTo>
                        <a:pt x="8775" y="19193"/>
                        <a:pt x="8170" y="19938"/>
                        <a:pt x="7425" y="19938"/>
                      </a:cubicBezTo>
                      <a:moveTo>
                        <a:pt x="2024" y="12461"/>
                      </a:moveTo>
                      <a:cubicBezTo>
                        <a:pt x="1652" y="12461"/>
                        <a:pt x="1349" y="12089"/>
                        <a:pt x="1349" y="11630"/>
                      </a:cubicBezTo>
                      <a:lnTo>
                        <a:pt x="1349" y="2492"/>
                      </a:lnTo>
                      <a:cubicBezTo>
                        <a:pt x="1349" y="2033"/>
                        <a:pt x="1652" y="1661"/>
                        <a:pt x="2024" y="1661"/>
                      </a:cubicBezTo>
                      <a:lnTo>
                        <a:pt x="12150" y="1661"/>
                      </a:lnTo>
                      <a:cubicBezTo>
                        <a:pt x="12523" y="1661"/>
                        <a:pt x="12825" y="2033"/>
                        <a:pt x="12825" y="2492"/>
                      </a:cubicBezTo>
                      <a:lnTo>
                        <a:pt x="12825" y="4153"/>
                      </a:lnTo>
                      <a:lnTo>
                        <a:pt x="12825" y="5815"/>
                      </a:lnTo>
                      <a:lnTo>
                        <a:pt x="12825" y="11630"/>
                      </a:lnTo>
                      <a:cubicBezTo>
                        <a:pt x="12825" y="12089"/>
                        <a:pt x="12523" y="12461"/>
                        <a:pt x="12150" y="12461"/>
                      </a:cubicBezTo>
                      <a:cubicBezTo>
                        <a:pt x="12150" y="12461"/>
                        <a:pt x="2024" y="12461"/>
                        <a:pt x="2024" y="12461"/>
                      </a:cubicBezTo>
                      <a:close/>
                      <a:moveTo>
                        <a:pt x="21259" y="10248"/>
                      </a:moveTo>
                      <a:lnTo>
                        <a:pt x="18559" y="5263"/>
                      </a:lnTo>
                      <a:cubicBezTo>
                        <a:pt x="18182" y="4568"/>
                        <a:pt x="17552" y="4153"/>
                        <a:pt x="16875" y="4153"/>
                      </a:cubicBezTo>
                      <a:lnTo>
                        <a:pt x="14175" y="4153"/>
                      </a:lnTo>
                      <a:lnTo>
                        <a:pt x="14175" y="2492"/>
                      </a:lnTo>
                      <a:cubicBezTo>
                        <a:pt x="14175" y="1117"/>
                        <a:pt x="13266" y="0"/>
                        <a:pt x="12150" y="0"/>
                      </a:cubicBezTo>
                      <a:lnTo>
                        <a:pt x="2024" y="0"/>
                      </a:lnTo>
                      <a:cubicBezTo>
                        <a:pt x="908" y="0"/>
                        <a:pt x="0" y="1117"/>
                        <a:pt x="0" y="2492"/>
                      </a:cubicBezTo>
                      <a:lnTo>
                        <a:pt x="0" y="11630"/>
                      </a:lnTo>
                      <a:cubicBezTo>
                        <a:pt x="0" y="13005"/>
                        <a:pt x="908" y="14123"/>
                        <a:pt x="2024" y="14123"/>
                      </a:cubicBezTo>
                      <a:lnTo>
                        <a:pt x="2025" y="14123"/>
                      </a:lnTo>
                      <a:lnTo>
                        <a:pt x="2025" y="16615"/>
                      </a:lnTo>
                      <a:cubicBezTo>
                        <a:pt x="2025" y="17989"/>
                        <a:pt x="2933" y="19107"/>
                        <a:pt x="4050" y="19107"/>
                      </a:cubicBezTo>
                      <a:lnTo>
                        <a:pt x="4820" y="19107"/>
                      </a:lnTo>
                      <a:cubicBezTo>
                        <a:pt x="5122" y="20537"/>
                        <a:pt x="6170" y="21600"/>
                        <a:pt x="7425" y="21600"/>
                      </a:cubicBezTo>
                      <a:cubicBezTo>
                        <a:pt x="8679" y="21600"/>
                        <a:pt x="9727" y="20537"/>
                        <a:pt x="10029" y="19107"/>
                      </a:cubicBezTo>
                      <a:lnTo>
                        <a:pt x="13595" y="19107"/>
                      </a:lnTo>
                      <a:cubicBezTo>
                        <a:pt x="13897" y="20537"/>
                        <a:pt x="14945" y="21600"/>
                        <a:pt x="16200" y="21600"/>
                      </a:cubicBezTo>
                      <a:cubicBezTo>
                        <a:pt x="17453" y="21600"/>
                        <a:pt x="18501" y="20537"/>
                        <a:pt x="18803" y="19107"/>
                      </a:cubicBezTo>
                      <a:lnTo>
                        <a:pt x="19575" y="19107"/>
                      </a:lnTo>
                      <a:cubicBezTo>
                        <a:pt x="20691" y="19107"/>
                        <a:pt x="21599" y="17989"/>
                        <a:pt x="21599" y="16615"/>
                      </a:cubicBezTo>
                      <a:lnTo>
                        <a:pt x="21599" y="11630"/>
                      </a:lnTo>
                      <a:cubicBezTo>
                        <a:pt x="21599" y="11137"/>
                        <a:pt x="21482" y="10658"/>
                        <a:pt x="21259" y="10248"/>
                      </a:cubicBezTo>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grpSp>
        </p:grpSp>
        <p:cxnSp>
          <p:nvCxnSpPr>
            <p:cNvPr id="29" name="Straight Connector 28"/>
            <p:cNvCxnSpPr>
              <a:stCxn id="9" idx="0"/>
            </p:cNvCxnSpPr>
            <p:nvPr/>
          </p:nvCxnSpPr>
          <p:spPr>
            <a:xfrm rot="5400000" flipH="1" flipV="1">
              <a:off x="4054217" y="2438137"/>
              <a:ext cx="884236" cy="8454"/>
            </a:xfrm>
            <a:prstGeom prst="line">
              <a:avLst/>
            </a:prstGeom>
            <a:ln>
              <a:solidFill>
                <a:schemeClr val="bg1">
                  <a:lumMod val="75000"/>
                </a:schemeClr>
              </a:solidFill>
              <a:tailEnd type="oval"/>
            </a:ln>
          </p:spPr>
          <p:style>
            <a:lnRef idx="1">
              <a:schemeClr val="accent1"/>
            </a:lnRef>
            <a:fillRef idx="0">
              <a:schemeClr val="accent1"/>
            </a:fillRef>
            <a:effectRef idx="0">
              <a:schemeClr val="accent1"/>
            </a:effectRef>
            <a:fontRef idx="minor">
              <a:schemeClr val="tx1"/>
            </a:fontRef>
          </p:style>
        </p:cxnSp>
        <p:sp>
          <p:nvSpPr>
            <p:cNvPr id="42" name="Rectangle 41"/>
            <p:cNvSpPr/>
            <p:nvPr/>
          </p:nvSpPr>
          <p:spPr>
            <a:xfrm>
              <a:off x="4071934" y="1500180"/>
              <a:ext cx="798616" cy="276999"/>
            </a:xfrm>
            <a:prstGeom prst="rect">
              <a:avLst/>
            </a:prstGeom>
          </p:spPr>
          <p:txBody>
            <a:bodyPr wrap="none">
              <a:spAutoFit/>
            </a:bodyPr>
            <a:lstStyle/>
            <a:p>
              <a:pPr algn="ctr"/>
              <a:r>
                <a:rPr lang="en-US" sz="1200" dirty="0">
                  <a:solidFill>
                    <a:schemeClr val="bg1">
                      <a:lumMod val="65000"/>
                    </a:schemeClr>
                  </a:solidFill>
                  <a:latin typeface="Open Sans" pitchFamily="34" charset="0"/>
                  <a:ea typeface="Open Sans" pitchFamily="34" charset="0"/>
                  <a:cs typeface="Open Sans" pitchFamily="34" charset="0"/>
                </a:rPr>
                <a:t>Actuality</a:t>
              </a:r>
            </a:p>
          </p:txBody>
        </p:sp>
      </p:grpSp>
      <p:grpSp>
        <p:nvGrpSpPr>
          <p:cNvPr id="21" name="Group 29"/>
          <p:cNvGrpSpPr/>
          <p:nvPr/>
        </p:nvGrpSpPr>
        <p:grpSpPr>
          <a:xfrm>
            <a:off x="571472" y="1714494"/>
            <a:ext cx="1643074" cy="1116749"/>
            <a:chOff x="571472" y="1714494"/>
            <a:chExt cx="1643074" cy="1116749"/>
          </a:xfrm>
        </p:grpSpPr>
        <p:sp>
          <p:nvSpPr>
            <p:cNvPr id="43" name="Rectangle 42"/>
            <p:cNvSpPr/>
            <p:nvPr/>
          </p:nvSpPr>
          <p:spPr>
            <a:xfrm>
              <a:off x="571472" y="1714494"/>
              <a:ext cx="981359" cy="276999"/>
            </a:xfrm>
            <a:prstGeom prst="rect">
              <a:avLst/>
            </a:prstGeom>
          </p:spPr>
          <p:txBody>
            <a:bodyPr wrap="none">
              <a:spAutoFit/>
            </a:bodyPr>
            <a:lstStyle/>
            <a:p>
              <a:pPr algn="ctr"/>
              <a:r>
                <a:rPr lang="en-US" sz="1200" dirty="0">
                  <a:solidFill>
                    <a:schemeClr val="bg1">
                      <a:lumMod val="65000"/>
                    </a:schemeClr>
                  </a:solidFill>
                  <a:latin typeface="Open Sans" pitchFamily="34" charset="0"/>
                  <a:ea typeface="Open Sans" pitchFamily="34" charset="0"/>
                  <a:cs typeface="Open Sans" pitchFamily="34" charset="0"/>
                </a:rPr>
                <a:t>Personality</a:t>
              </a:r>
            </a:p>
          </p:txBody>
        </p:sp>
        <p:sp>
          <p:nvSpPr>
            <p:cNvPr id="44" name="Rectangle 43"/>
            <p:cNvSpPr/>
            <p:nvPr/>
          </p:nvSpPr>
          <p:spPr>
            <a:xfrm>
              <a:off x="571472" y="2000246"/>
              <a:ext cx="1643074" cy="830997"/>
            </a:xfrm>
            <a:prstGeom prst="rect">
              <a:avLst/>
            </a:prstGeom>
          </p:spPr>
          <p:txBody>
            <a:bodyPr wrap="square">
              <a:spAutoFit/>
            </a:bodyPr>
            <a:lstStyle/>
            <a:p>
              <a:r>
                <a:rPr lang="ms-MY" sz="800" dirty="0">
                  <a:solidFill>
                    <a:schemeClr val="bg1">
                      <a:lumMod val="65000"/>
                    </a:schemeClr>
                  </a:solidFill>
                  <a:latin typeface="Open Sans Light" pitchFamily="34" charset="0"/>
                  <a:ea typeface="Open Sans Light" pitchFamily="34" charset="0"/>
                  <a:cs typeface="Open Sans Light" pitchFamily="34" charset="0"/>
                </a:rPr>
                <a:t>Lorem ipsum dolor sit amet, consectetur adipiscing elit. Praesent sodales odio sit amet odio tristique quis tempus odio Lorem ipsum dolor sit amet</a:t>
              </a:r>
            </a:p>
          </p:txBody>
        </p:sp>
      </p:grpSp>
      <p:grpSp>
        <p:nvGrpSpPr>
          <p:cNvPr id="22" name="Group 30"/>
          <p:cNvGrpSpPr/>
          <p:nvPr/>
        </p:nvGrpSpPr>
        <p:grpSpPr>
          <a:xfrm>
            <a:off x="6715140" y="1714494"/>
            <a:ext cx="1643074" cy="1116749"/>
            <a:chOff x="6715140" y="1714494"/>
            <a:chExt cx="1643074" cy="1116749"/>
          </a:xfrm>
        </p:grpSpPr>
        <p:sp>
          <p:nvSpPr>
            <p:cNvPr id="45" name="Rectangle 44"/>
            <p:cNvSpPr/>
            <p:nvPr/>
          </p:nvSpPr>
          <p:spPr>
            <a:xfrm>
              <a:off x="7286644" y="1714494"/>
              <a:ext cx="981359" cy="276999"/>
            </a:xfrm>
            <a:prstGeom prst="rect">
              <a:avLst/>
            </a:prstGeom>
          </p:spPr>
          <p:txBody>
            <a:bodyPr wrap="none">
              <a:spAutoFit/>
            </a:bodyPr>
            <a:lstStyle/>
            <a:p>
              <a:r>
                <a:rPr lang="en-US" sz="1200" dirty="0">
                  <a:solidFill>
                    <a:schemeClr val="bg1">
                      <a:lumMod val="65000"/>
                    </a:schemeClr>
                  </a:solidFill>
                  <a:latin typeface="Open Sans" pitchFamily="34" charset="0"/>
                  <a:ea typeface="Open Sans" pitchFamily="34" charset="0"/>
                  <a:cs typeface="Open Sans" pitchFamily="34" charset="0"/>
                </a:rPr>
                <a:t>Personality</a:t>
              </a:r>
            </a:p>
          </p:txBody>
        </p:sp>
        <p:sp>
          <p:nvSpPr>
            <p:cNvPr id="46" name="Rectangle 45"/>
            <p:cNvSpPr/>
            <p:nvPr/>
          </p:nvSpPr>
          <p:spPr>
            <a:xfrm>
              <a:off x="6715140" y="2000246"/>
              <a:ext cx="1643074" cy="830997"/>
            </a:xfrm>
            <a:prstGeom prst="rect">
              <a:avLst/>
            </a:prstGeom>
          </p:spPr>
          <p:txBody>
            <a:bodyPr wrap="square">
              <a:spAutoFit/>
            </a:bodyPr>
            <a:lstStyle/>
            <a:p>
              <a:pPr algn="r"/>
              <a:r>
                <a:rPr lang="ms-MY" sz="800" dirty="0">
                  <a:solidFill>
                    <a:schemeClr val="bg1">
                      <a:lumMod val="65000"/>
                    </a:schemeClr>
                  </a:solidFill>
                  <a:latin typeface="Open Sans Light" pitchFamily="34" charset="0"/>
                  <a:ea typeface="Open Sans Light" pitchFamily="34" charset="0"/>
                  <a:cs typeface="Open Sans Light" pitchFamily="34" charset="0"/>
                </a:rPr>
                <a:t>Lorem ipsum dolor sit amet, consectetur adipiscing elit. Praesent sodales odio sit amet odio tristique quis tempus odio Lorem ipsum dolor sit amet</a:t>
              </a:r>
            </a:p>
          </p:txBody>
        </p:sp>
      </p:grpSp>
      <p:sp>
        <p:nvSpPr>
          <p:cNvPr id="28" name="Rectangle 27"/>
          <p:cNvSpPr/>
          <p:nvPr/>
        </p:nvSpPr>
        <p:spPr>
          <a:xfrm>
            <a:off x="642910" y="4214824"/>
            <a:ext cx="7772400" cy="553998"/>
          </a:xfrm>
          <a:prstGeom prst="rect">
            <a:avLst/>
          </a:prstGeom>
        </p:spPr>
        <p:txBody>
          <a:bodyPr wrap="square">
            <a:spAutoFit/>
          </a:bodyPr>
          <a:lstStyle/>
          <a:p>
            <a:pPr algn="ctr"/>
            <a:r>
              <a:rPr lang="ms-MY" sz="1000" dirty="0">
                <a:solidFill>
                  <a:schemeClr val="bg1">
                    <a:lumMod val="65000"/>
                  </a:schemeClr>
                </a:solidFill>
                <a:latin typeface="Open Sans Light" pitchFamily="34" charset="0"/>
                <a:ea typeface="Open Sans Light" pitchFamily="34" charset="0"/>
                <a:cs typeface="Open Sans Light" pitchFamily="34" charset="0"/>
              </a:rPr>
              <a:t>Lorem ipsum dolor sit amet consectetur adipiscing elit. Praesent sodales odio sit amet odio tristique quis tempus odio Lorem ipsum dolor sit amet, consectetur adipiscing elit. Lorem ipsum dolor sit amet, consectetur adipiscing elit. Praesent sodales odio sit amet odio tristique quis tempus odio Lorem ipsum dolor sit amet, consectetur adipiscing elit.</a:t>
            </a:r>
          </a:p>
        </p:txBody>
      </p:sp>
      <p:sp>
        <p:nvSpPr>
          <p:cNvPr id="36" name="Rectangle 35"/>
          <p:cNvSpPr/>
          <p:nvPr/>
        </p:nvSpPr>
        <p:spPr>
          <a:xfrm>
            <a:off x="8501090" y="214296"/>
            <a:ext cx="357190" cy="357172"/>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100" dirty="0">
                <a:latin typeface="Open Sans" pitchFamily="34" charset="0"/>
                <a:ea typeface="Open Sans" pitchFamily="34" charset="0"/>
                <a:cs typeface="Open Sans" pitchFamily="34" charset="0"/>
              </a:rPr>
              <a:t>22</a:t>
            </a:r>
          </a:p>
        </p:txBody>
      </p:sp>
      <p:grpSp>
        <p:nvGrpSpPr>
          <p:cNvPr id="37" name="组合 36"/>
          <p:cNvGrpSpPr/>
          <p:nvPr/>
        </p:nvGrpSpPr>
        <p:grpSpPr>
          <a:xfrm>
            <a:off x="2113124" y="181979"/>
            <a:ext cx="4917752" cy="789571"/>
            <a:chOff x="2113124" y="181979"/>
            <a:chExt cx="4917752" cy="789571"/>
          </a:xfrm>
        </p:grpSpPr>
        <p:sp>
          <p:nvSpPr>
            <p:cNvPr id="38" name="Rectangle 31"/>
            <p:cNvSpPr/>
            <p:nvPr/>
          </p:nvSpPr>
          <p:spPr>
            <a:xfrm>
              <a:off x="2904733" y="663773"/>
              <a:ext cx="3334534" cy="307777"/>
            </a:xfrm>
            <a:prstGeom prst="rect">
              <a:avLst/>
            </a:prstGeom>
          </p:spPr>
          <p:txBody>
            <a:bodyPr wrap="square">
              <a:spAutoFit/>
            </a:bodyPr>
            <a:lstStyle/>
            <a:p>
              <a:pPr algn="ctr"/>
              <a:r>
                <a:rPr lang="en-US" altLang="zh-CN" sz="1400" dirty="0">
                  <a:solidFill>
                    <a:schemeClr val="bg1">
                      <a:lumMod val="65000"/>
                    </a:schemeClr>
                  </a:solidFill>
                  <a:latin typeface="华文细黑" panose="02010600040101010101" pitchFamily="2" charset="-122"/>
                  <a:ea typeface="华文细黑" panose="02010600040101010101" pitchFamily="2" charset="-122"/>
                </a:rPr>
                <a:t>Add the subtitle of this title here</a:t>
              </a:r>
              <a:endParaRPr lang="id-ID" sz="1400" dirty="0">
                <a:solidFill>
                  <a:schemeClr val="bg1">
                    <a:lumMod val="65000"/>
                  </a:schemeClr>
                </a:solidFill>
                <a:latin typeface="华文细黑" panose="02010600040101010101" pitchFamily="2" charset="-122"/>
                <a:ea typeface="华文细黑" panose="02010600040101010101" pitchFamily="2" charset="-122"/>
                <a:cs typeface="Open Sans" pitchFamily="34" charset="0"/>
              </a:endParaRPr>
            </a:p>
          </p:txBody>
        </p:sp>
        <p:sp>
          <p:nvSpPr>
            <p:cNvPr id="47" name="Rectangle 33"/>
            <p:cNvSpPr/>
            <p:nvPr/>
          </p:nvSpPr>
          <p:spPr>
            <a:xfrm>
              <a:off x="2113124" y="181979"/>
              <a:ext cx="4917752" cy="584775"/>
            </a:xfrm>
            <a:prstGeom prst="rect">
              <a:avLst/>
            </a:prstGeom>
          </p:spPr>
          <p:txBody>
            <a:bodyPr wrap="square">
              <a:spAutoFit/>
            </a:bodyPr>
            <a:lstStyle/>
            <a:p>
              <a:pPr algn="ctr"/>
              <a:r>
                <a:rPr lang="en-US" sz="3200" dirty="0">
                  <a:solidFill>
                    <a:schemeClr val="bg1">
                      <a:lumMod val="65000"/>
                    </a:schemeClr>
                  </a:solidFill>
                  <a:latin typeface="Impact" panose="020B0806030902050204" pitchFamily="34" charset="0"/>
                  <a:ea typeface="Open Sans" pitchFamily="34" charset="0"/>
                  <a:cs typeface="Open Sans" pitchFamily="34" charset="0"/>
                </a:rPr>
                <a:t>ADD YOUR TITLE HERE</a:t>
              </a:r>
              <a:endParaRPr lang="id-ID" sz="3200" dirty="0">
                <a:solidFill>
                  <a:schemeClr val="bg1">
                    <a:lumMod val="65000"/>
                  </a:schemeClr>
                </a:solidFill>
                <a:latin typeface="Impact" panose="020B0806030902050204" pitchFamily="34" charset="0"/>
                <a:ea typeface="Open Sans" pitchFamily="34" charset="0"/>
                <a:cs typeface="Open Sans" pitchFamily="34" charset="0"/>
              </a:endParaRPr>
            </a:p>
          </p:txBody>
        </p:sp>
        <p:cxnSp>
          <p:nvCxnSpPr>
            <p:cNvPr id="48" name="Straight Connector 34"/>
            <p:cNvCxnSpPr/>
            <p:nvPr/>
          </p:nvCxnSpPr>
          <p:spPr>
            <a:xfrm rot="5400000">
              <a:off x="2448058" y="467595"/>
              <a:ext cx="286546" cy="1062"/>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49" name="Straight Connector 35"/>
            <p:cNvCxnSpPr/>
            <p:nvPr/>
          </p:nvCxnSpPr>
          <p:spPr>
            <a:xfrm rot="5400000">
              <a:off x="6409396" y="467595"/>
              <a:ext cx="286546" cy="1062"/>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spTree>
  </p:cSld>
  <p:clrMapOvr>
    <a:masterClrMapping/>
  </p:clrMapOvr>
  <p:transition spd="slow" advTm="3000">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4" fill="hold"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slide(fromBottom)">
                                      <p:cBhvr>
                                        <p:cTn id="7" dur="500"/>
                                        <p:tgtEl>
                                          <p:spTgt spid="7"/>
                                        </p:tgtEl>
                                      </p:cBhvr>
                                    </p:animEffect>
                                  </p:childTnLst>
                                </p:cTn>
                              </p:par>
                            </p:childTnLst>
                          </p:cTn>
                        </p:par>
                        <p:par>
                          <p:cTn id="8" fill="hold">
                            <p:stCondLst>
                              <p:cond delay="500"/>
                            </p:stCondLst>
                            <p:childTnLst>
                              <p:par>
                                <p:cTn id="9" presetID="12" presetClass="entr" presetSubtype="2" fill="hold" nodeType="afterEffect">
                                  <p:stCondLst>
                                    <p:cond delay="0"/>
                                  </p:stCondLst>
                                  <p:childTnLst>
                                    <p:set>
                                      <p:cBhvr>
                                        <p:cTn id="10" dur="1" fill="hold">
                                          <p:stCondLst>
                                            <p:cond delay="0"/>
                                          </p:stCondLst>
                                        </p:cTn>
                                        <p:tgtEl>
                                          <p:spTgt spid="21"/>
                                        </p:tgtEl>
                                        <p:attrNameLst>
                                          <p:attrName>style.visibility</p:attrName>
                                        </p:attrNameLst>
                                      </p:cBhvr>
                                      <p:to>
                                        <p:strVal val="visible"/>
                                      </p:to>
                                    </p:set>
                                    <p:animEffect transition="in" filter="slide(fromRight)">
                                      <p:cBhvr>
                                        <p:cTn id="11" dur="500"/>
                                        <p:tgtEl>
                                          <p:spTgt spid="21"/>
                                        </p:tgtEl>
                                      </p:cBhvr>
                                    </p:animEffect>
                                  </p:childTnLst>
                                </p:cTn>
                              </p:par>
                            </p:childTnLst>
                          </p:cTn>
                        </p:par>
                        <p:par>
                          <p:cTn id="12" fill="hold">
                            <p:stCondLst>
                              <p:cond delay="1000"/>
                            </p:stCondLst>
                            <p:childTnLst>
                              <p:par>
                                <p:cTn id="13" presetID="12" presetClass="entr" presetSubtype="4" fill="hold" nodeType="afterEffect">
                                  <p:stCondLst>
                                    <p:cond delay="0"/>
                                  </p:stCondLst>
                                  <p:childTnLst>
                                    <p:set>
                                      <p:cBhvr>
                                        <p:cTn id="14" dur="1" fill="hold">
                                          <p:stCondLst>
                                            <p:cond delay="0"/>
                                          </p:stCondLst>
                                        </p:cTn>
                                        <p:tgtEl>
                                          <p:spTgt spid="18"/>
                                        </p:tgtEl>
                                        <p:attrNameLst>
                                          <p:attrName>style.visibility</p:attrName>
                                        </p:attrNameLst>
                                      </p:cBhvr>
                                      <p:to>
                                        <p:strVal val="visible"/>
                                      </p:to>
                                    </p:set>
                                    <p:animEffect transition="in" filter="slide(fromBottom)">
                                      <p:cBhvr>
                                        <p:cTn id="15" dur="500"/>
                                        <p:tgtEl>
                                          <p:spTgt spid="18"/>
                                        </p:tgtEl>
                                      </p:cBhvr>
                                    </p:animEffect>
                                  </p:childTnLst>
                                </p:cTn>
                              </p:par>
                            </p:childTnLst>
                          </p:cTn>
                        </p:par>
                        <p:par>
                          <p:cTn id="16" fill="hold">
                            <p:stCondLst>
                              <p:cond delay="1500"/>
                            </p:stCondLst>
                            <p:childTnLst>
                              <p:par>
                                <p:cTn id="17" presetID="12" presetClass="entr" presetSubtype="4" fill="hold" nodeType="afterEffect">
                                  <p:stCondLst>
                                    <p:cond delay="0"/>
                                  </p:stCondLst>
                                  <p:childTnLst>
                                    <p:set>
                                      <p:cBhvr>
                                        <p:cTn id="18" dur="1" fill="hold">
                                          <p:stCondLst>
                                            <p:cond delay="0"/>
                                          </p:stCondLst>
                                        </p:cTn>
                                        <p:tgtEl>
                                          <p:spTgt spid="12"/>
                                        </p:tgtEl>
                                        <p:attrNameLst>
                                          <p:attrName>style.visibility</p:attrName>
                                        </p:attrNameLst>
                                      </p:cBhvr>
                                      <p:to>
                                        <p:strVal val="visible"/>
                                      </p:to>
                                    </p:set>
                                    <p:animEffect transition="in" filter="slide(fromBottom)">
                                      <p:cBhvr>
                                        <p:cTn id="19" dur="500"/>
                                        <p:tgtEl>
                                          <p:spTgt spid="12"/>
                                        </p:tgtEl>
                                      </p:cBhvr>
                                    </p:animEffect>
                                  </p:childTnLst>
                                </p:cTn>
                              </p:par>
                            </p:childTnLst>
                          </p:cTn>
                        </p:par>
                        <p:par>
                          <p:cTn id="20" fill="hold">
                            <p:stCondLst>
                              <p:cond delay="2000"/>
                            </p:stCondLst>
                            <p:childTnLst>
                              <p:par>
                                <p:cTn id="21" presetID="12" presetClass="entr" presetSubtype="8" fill="hold" nodeType="afterEffect">
                                  <p:stCondLst>
                                    <p:cond delay="0"/>
                                  </p:stCondLst>
                                  <p:childTnLst>
                                    <p:set>
                                      <p:cBhvr>
                                        <p:cTn id="22" dur="1" fill="hold">
                                          <p:stCondLst>
                                            <p:cond delay="0"/>
                                          </p:stCondLst>
                                        </p:cTn>
                                        <p:tgtEl>
                                          <p:spTgt spid="22"/>
                                        </p:tgtEl>
                                        <p:attrNameLst>
                                          <p:attrName>style.visibility</p:attrName>
                                        </p:attrNameLst>
                                      </p:cBhvr>
                                      <p:to>
                                        <p:strVal val="visible"/>
                                      </p:to>
                                    </p:set>
                                    <p:animEffect transition="in" filter="slide(fromLeft)">
                                      <p:cBhvr>
                                        <p:cTn id="23" dur="500"/>
                                        <p:tgtEl>
                                          <p:spTgt spid="22"/>
                                        </p:tgtEl>
                                      </p:cBhvr>
                                    </p:animEffect>
                                  </p:childTnLst>
                                </p:cTn>
                              </p:par>
                            </p:childTnLst>
                          </p:cTn>
                        </p:par>
                        <p:par>
                          <p:cTn id="24" fill="hold">
                            <p:stCondLst>
                              <p:cond delay="2500"/>
                            </p:stCondLst>
                            <p:childTnLst>
                              <p:par>
                                <p:cTn id="25" presetID="12" presetClass="entr" presetSubtype="8" fill="hold" grpId="0" nodeType="afterEffect">
                                  <p:stCondLst>
                                    <p:cond delay="0"/>
                                  </p:stCondLst>
                                  <p:childTnLst>
                                    <p:set>
                                      <p:cBhvr>
                                        <p:cTn id="26" dur="1" fill="hold">
                                          <p:stCondLst>
                                            <p:cond delay="0"/>
                                          </p:stCondLst>
                                        </p:cTn>
                                        <p:tgtEl>
                                          <p:spTgt spid="28"/>
                                        </p:tgtEl>
                                        <p:attrNameLst>
                                          <p:attrName>style.visibility</p:attrName>
                                        </p:attrNameLst>
                                      </p:cBhvr>
                                      <p:to>
                                        <p:strVal val="visible"/>
                                      </p:to>
                                    </p:set>
                                    <p:animEffect transition="in" filter="slide(fromLeft)">
                                      <p:cBhvr>
                                        <p:cTn id="27" dur="500"/>
                                        <p:tgtEl>
                                          <p:spTgt spid="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 grpId="0"/>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54"/>
          <p:cNvGrpSpPr/>
          <p:nvPr/>
        </p:nvGrpSpPr>
        <p:grpSpPr>
          <a:xfrm>
            <a:off x="6858016" y="1659316"/>
            <a:ext cx="1784804" cy="2768834"/>
            <a:chOff x="6858016" y="1659316"/>
            <a:chExt cx="1784804" cy="2768834"/>
          </a:xfrm>
        </p:grpSpPr>
        <p:grpSp>
          <p:nvGrpSpPr>
            <p:cNvPr id="3" name="Group 49"/>
            <p:cNvGrpSpPr/>
            <p:nvPr/>
          </p:nvGrpSpPr>
          <p:grpSpPr>
            <a:xfrm>
              <a:off x="6858016" y="3357568"/>
              <a:ext cx="1643074" cy="1070582"/>
              <a:chOff x="6858016" y="3357568"/>
              <a:chExt cx="1643074" cy="1070582"/>
            </a:xfrm>
          </p:grpSpPr>
          <p:sp>
            <p:nvSpPr>
              <p:cNvPr id="23" name="Rectangle 22"/>
              <p:cNvSpPr/>
              <p:nvPr/>
            </p:nvSpPr>
            <p:spPr>
              <a:xfrm>
                <a:off x="6858016" y="3643320"/>
                <a:ext cx="1643074" cy="784830"/>
              </a:xfrm>
              <a:prstGeom prst="rect">
                <a:avLst/>
              </a:prstGeom>
            </p:spPr>
            <p:txBody>
              <a:bodyPr wrap="square">
                <a:spAutoFit/>
              </a:bodyPr>
              <a:lstStyle/>
              <a:p>
                <a:pPr algn="ctr"/>
                <a:r>
                  <a:rPr lang="ms-MY" sz="900" dirty="0">
                    <a:solidFill>
                      <a:schemeClr val="bg1">
                        <a:lumMod val="65000"/>
                      </a:schemeClr>
                    </a:solidFill>
                    <a:latin typeface="Open Sans Light" pitchFamily="34" charset="0"/>
                    <a:ea typeface="Open Sans Light" pitchFamily="34" charset="0"/>
                    <a:cs typeface="Open Sans Light" pitchFamily="34" charset="0"/>
                  </a:rPr>
                  <a:t>Praesent sodales odio sit amet odio tristi Praesent sodales odio sit amet odio tristi Lorem ipsum dolor sit amet consectetur adipiscing</a:t>
                </a:r>
                <a:endParaRPr lang="en-US" sz="900" dirty="0">
                  <a:solidFill>
                    <a:schemeClr val="bg1">
                      <a:lumMod val="65000"/>
                    </a:schemeClr>
                  </a:solidFill>
                  <a:latin typeface="Open Sans Light" pitchFamily="34" charset="0"/>
                  <a:ea typeface="Open Sans Light" pitchFamily="34" charset="0"/>
                  <a:cs typeface="Open Sans Light" pitchFamily="34" charset="0"/>
                </a:endParaRPr>
              </a:p>
            </p:txBody>
          </p:sp>
          <p:sp>
            <p:nvSpPr>
              <p:cNvPr id="24" name="Rectangle 23"/>
              <p:cNvSpPr/>
              <p:nvPr/>
            </p:nvSpPr>
            <p:spPr>
              <a:xfrm>
                <a:off x="7072330" y="3357568"/>
                <a:ext cx="1220206" cy="276999"/>
              </a:xfrm>
              <a:prstGeom prst="rect">
                <a:avLst/>
              </a:prstGeom>
            </p:spPr>
            <p:txBody>
              <a:bodyPr wrap="none">
                <a:spAutoFit/>
              </a:bodyPr>
              <a:lstStyle/>
              <a:p>
                <a:pPr algn="ctr"/>
                <a:r>
                  <a:rPr lang="en-US" sz="1200" dirty="0">
                    <a:solidFill>
                      <a:schemeClr val="bg1">
                        <a:lumMod val="65000"/>
                      </a:schemeClr>
                    </a:solidFill>
                    <a:latin typeface="Open Sans" pitchFamily="34" charset="0"/>
                    <a:ea typeface="Open Sans" pitchFamily="34" charset="0"/>
                    <a:cs typeface="Open Sans" pitchFamily="34" charset="0"/>
                  </a:rPr>
                  <a:t>Document File</a:t>
                </a:r>
              </a:p>
            </p:txBody>
          </p:sp>
        </p:grpSp>
        <p:sp>
          <p:nvSpPr>
            <p:cNvPr id="11" name="Rectangle 10"/>
            <p:cNvSpPr/>
            <p:nvPr/>
          </p:nvSpPr>
          <p:spPr>
            <a:xfrm rot="2700000">
              <a:off x="7088589" y="1659316"/>
              <a:ext cx="1113306" cy="1113306"/>
            </a:xfrm>
            <a:prstGeom prst="rect">
              <a:avLst/>
            </a:prstGeom>
            <a:solidFill>
              <a:schemeClr val="bg1"/>
            </a:solidFill>
            <a:ln>
              <a:solidFill>
                <a:schemeClr val="accent2">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Rectangle 15"/>
            <p:cNvSpPr/>
            <p:nvPr/>
          </p:nvSpPr>
          <p:spPr>
            <a:xfrm rot="13500000">
              <a:off x="8038786" y="2080739"/>
              <a:ext cx="94761" cy="1113306"/>
            </a:xfrm>
            <a:prstGeom prst="rect">
              <a:avLst/>
            </a:prstGeom>
            <a:solidFill>
              <a:schemeClr val="accent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 name="Group 39"/>
            <p:cNvGrpSpPr/>
            <p:nvPr/>
          </p:nvGrpSpPr>
          <p:grpSpPr>
            <a:xfrm>
              <a:off x="7429520" y="2000246"/>
              <a:ext cx="366050" cy="355413"/>
              <a:chOff x="6251143" y="1082816"/>
              <a:chExt cx="366050" cy="355413"/>
            </a:xfrm>
            <a:solidFill>
              <a:schemeClr val="accent6"/>
            </a:solidFill>
          </p:grpSpPr>
          <p:sp>
            <p:nvSpPr>
              <p:cNvPr id="25" name="AutoShape 16"/>
              <p:cNvSpPr/>
              <p:nvPr/>
            </p:nvSpPr>
            <p:spPr bwMode="auto">
              <a:xfrm>
                <a:off x="6434481" y="1277418"/>
                <a:ext cx="45678" cy="4630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0"/>
                    </a:moveTo>
                    <a:cubicBezTo>
                      <a:pt x="4838" y="0"/>
                      <a:pt x="0" y="4841"/>
                      <a:pt x="0" y="10800"/>
                    </a:cubicBezTo>
                    <a:cubicBezTo>
                      <a:pt x="0" y="16758"/>
                      <a:pt x="4838" y="21599"/>
                      <a:pt x="10800" y="21599"/>
                    </a:cubicBezTo>
                    <a:cubicBezTo>
                      <a:pt x="16761" y="21599"/>
                      <a:pt x="21600" y="16758"/>
                      <a:pt x="21600" y="10800"/>
                    </a:cubicBezTo>
                    <a:cubicBezTo>
                      <a:pt x="21600" y="4841"/>
                      <a:pt x="16761" y="0"/>
                      <a:pt x="10800" y="0"/>
                    </a:cubicBezTo>
                  </a:path>
                </a:pathLst>
              </a:custGeom>
              <a:solidFill>
                <a:schemeClr val="accent2">
                  <a:lumMod val="20000"/>
                  <a:lumOff val="80000"/>
                </a:schemeClr>
              </a:solid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26" name="AutoShape 17"/>
              <p:cNvSpPr/>
              <p:nvPr/>
            </p:nvSpPr>
            <p:spPr bwMode="auto">
              <a:xfrm>
                <a:off x="6251143" y="1082816"/>
                <a:ext cx="366050" cy="355413"/>
              </a:xfrm>
              <a:custGeom>
                <a:avLst/>
                <a:gdLst>
                  <a:gd name="T0" fmla="*/ 10473 w 20946"/>
                  <a:gd name="T1" fmla="*/ 10800 h 21600"/>
                  <a:gd name="T2" fmla="*/ 10473 w 20946"/>
                  <a:gd name="T3" fmla="*/ 10800 h 21600"/>
                  <a:gd name="T4" fmla="*/ 10473 w 20946"/>
                  <a:gd name="T5" fmla="*/ 10800 h 21600"/>
                  <a:gd name="T6" fmla="*/ 10473 w 20946"/>
                  <a:gd name="T7" fmla="*/ 10800 h 21600"/>
                </a:gdLst>
                <a:ahLst/>
                <a:cxnLst>
                  <a:cxn ang="0">
                    <a:pos x="T0" y="T1"/>
                  </a:cxn>
                  <a:cxn ang="0">
                    <a:pos x="T2" y="T3"/>
                  </a:cxn>
                  <a:cxn ang="0">
                    <a:pos x="T4" y="T5"/>
                  </a:cxn>
                  <a:cxn ang="0">
                    <a:pos x="T6" y="T7"/>
                  </a:cxn>
                </a:cxnLst>
                <a:rect l="0" t="0" r="r" b="b"/>
                <a:pathLst>
                  <a:path w="20946" h="21600">
                    <a:moveTo>
                      <a:pt x="18509" y="15329"/>
                    </a:moveTo>
                    <a:lnTo>
                      <a:pt x="11782" y="15329"/>
                    </a:lnTo>
                    <a:cubicBezTo>
                      <a:pt x="10699" y="15329"/>
                      <a:pt x="9818" y="14391"/>
                      <a:pt x="9818" y="13238"/>
                    </a:cubicBezTo>
                    <a:cubicBezTo>
                      <a:pt x="9818" y="12086"/>
                      <a:pt x="10699" y="11148"/>
                      <a:pt x="11782" y="11148"/>
                    </a:cubicBezTo>
                    <a:lnTo>
                      <a:pt x="17673" y="11148"/>
                    </a:lnTo>
                    <a:cubicBezTo>
                      <a:pt x="18077" y="11142"/>
                      <a:pt x="18477" y="10934"/>
                      <a:pt x="18721" y="10588"/>
                    </a:cubicBezTo>
                    <a:cubicBezTo>
                      <a:pt x="18789" y="10491"/>
                      <a:pt x="18842" y="10381"/>
                      <a:pt x="18885" y="10267"/>
                    </a:cubicBezTo>
                    <a:cubicBezTo>
                      <a:pt x="18890" y="10251"/>
                      <a:pt x="18901" y="10239"/>
                      <a:pt x="18906" y="10224"/>
                    </a:cubicBezTo>
                    <a:cubicBezTo>
                      <a:pt x="19377" y="10880"/>
                      <a:pt x="19636" y="11686"/>
                      <a:pt x="19636" y="12541"/>
                    </a:cubicBezTo>
                    <a:cubicBezTo>
                      <a:pt x="19636" y="13613"/>
                      <a:pt x="19230" y="14607"/>
                      <a:pt x="18509" y="15329"/>
                    </a:cubicBezTo>
                    <a:moveTo>
                      <a:pt x="17673" y="17767"/>
                    </a:moveTo>
                    <a:cubicBezTo>
                      <a:pt x="17673" y="19114"/>
                      <a:pt x="16647" y="20206"/>
                      <a:pt x="15382" y="20206"/>
                    </a:cubicBezTo>
                    <a:lnTo>
                      <a:pt x="3600" y="20206"/>
                    </a:lnTo>
                    <a:cubicBezTo>
                      <a:pt x="2334" y="20206"/>
                      <a:pt x="1309" y="19114"/>
                      <a:pt x="1309" y="17767"/>
                    </a:cubicBezTo>
                    <a:lnTo>
                      <a:pt x="1309" y="6786"/>
                    </a:lnTo>
                    <a:cubicBezTo>
                      <a:pt x="1931" y="7334"/>
                      <a:pt x="2730" y="7664"/>
                      <a:pt x="3600" y="7664"/>
                    </a:cubicBezTo>
                    <a:lnTo>
                      <a:pt x="14400" y="7664"/>
                    </a:lnTo>
                    <a:lnTo>
                      <a:pt x="17018" y="7664"/>
                    </a:lnTo>
                    <a:cubicBezTo>
                      <a:pt x="17379" y="7664"/>
                      <a:pt x="17673" y="7976"/>
                      <a:pt x="17673" y="8361"/>
                    </a:cubicBezTo>
                    <a:lnTo>
                      <a:pt x="17673" y="9754"/>
                    </a:lnTo>
                    <a:lnTo>
                      <a:pt x="11782" y="9754"/>
                    </a:lnTo>
                    <a:cubicBezTo>
                      <a:pt x="9974" y="9754"/>
                      <a:pt x="8509" y="11314"/>
                      <a:pt x="8509" y="13238"/>
                    </a:cubicBezTo>
                    <a:cubicBezTo>
                      <a:pt x="8509" y="15163"/>
                      <a:pt x="9974" y="16722"/>
                      <a:pt x="11782" y="16722"/>
                    </a:cubicBezTo>
                    <a:lnTo>
                      <a:pt x="17673" y="16722"/>
                    </a:lnTo>
                    <a:cubicBezTo>
                      <a:pt x="17673" y="16722"/>
                      <a:pt x="17673" y="17767"/>
                      <a:pt x="17673" y="17767"/>
                    </a:cubicBezTo>
                    <a:close/>
                    <a:moveTo>
                      <a:pt x="16363" y="5574"/>
                    </a:moveTo>
                    <a:lnTo>
                      <a:pt x="16363" y="6270"/>
                    </a:lnTo>
                    <a:lnTo>
                      <a:pt x="14400" y="6270"/>
                    </a:lnTo>
                    <a:lnTo>
                      <a:pt x="3600" y="6270"/>
                    </a:lnTo>
                    <a:cubicBezTo>
                      <a:pt x="3246" y="6270"/>
                      <a:pt x="2916" y="6179"/>
                      <a:pt x="2617" y="6027"/>
                    </a:cubicBezTo>
                    <a:lnTo>
                      <a:pt x="2617" y="5574"/>
                    </a:lnTo>
                    <a:cubicBezTo>
                      <a:pt x="2617" y="5574"/>
                      <a:pt x="16363" y="5574"/>
                      <a:pt x="16363" y="5574"/>
                    </a:cubicBezTo>
                    <a:close/>
                    <a:moveTo>
                      <a:pt x="16363" y="4877"/>
                    </a:moveTo>
                    <a:lnTo>
                      <a:pt x="2617" y="4877"/>
                    </a:lnTo>
                    <a:lnTo>
                      <a:pt x="2617" y="4180"/>
                    </a:lnTo>
                    <a:lnTo>
                      <a:pt x="16363" y="4180"/>
                    </a:lnTo>
                    <a:cubicBezTo>
                      <a:pt x="16363" y="4180"/>
                      <a:pt x="16363" y="4877"/>
                      <a:pt x="16363" y="4877"/>
                    </a:cubicBezTo>
                    <a:close/>
                    <a:moveTo>
                      <a:pt x="16363" y="3483"/>
                    </a:moveTo>
                    <a:lnTo>
                      <a:pt x="2617" y="3483"/>
                    </a:lnTo>
                    <a:lnTo>
                      <a:pt x="2617" y="2787"/>
                    </a:lnTo>
                    <a:lnTo>
                      <a:pt x="16363" y="2787"/>
                    </a:lnTo>
                    <a:cubicBezTo>
                      <a:pt x="16363" y="2787"/>
                      <a:pt x="16363" y="3483"/>
                      <a:pt x="16363" y="3483"/>
                    </a:cubicBezTo>
                    <a:close/>
                    <a:moveTo>
                      <a:pt x="3600" y="1393"/>
                    </a:moveTo>
                    <a:lnTo>
                      <a:pt x="14400" y="1393"/>
                    </a:lnTo>
                    <a:lnTo>
                      <a:pt x="17018" y="1393"/>
                    </a:lnTo>
                    <a:cubicBezTo>
                      <a:pt x="17379" y="1393"/>
                      <a:pt x="17673" y="1705"/>
                      <a:pt x="17673" y="2090"/>
                    </a:cubicBezTo>
                    <a:lnTo>
                      <a:pt x="17673" y="3832"/>
                    </a:lnTo>
                    <a:lnTo>
                      <a:pt x="17673" y="4180"/>
                    </a:lnTo>
                    <a:lnTo>
                      <a:pt x="17673" y="6398"/>
                    </a:lnTo>
                    <a:cubicBezTo>
                      <a:pt x="17466" y="6321"/>
                      <a:pt x="17249" y="6270"/>
                      <a:pt x="17018" y="6270"/>
                    </a:cubicBezTo>
                    <a:lnTo>
                      <a:pt x="17018" y="5574"/>
                    </a:lnTo>
                    <a:lnTo>
                      <a:pt x="17018" y="4180"/>
                    </a:lnTo>
                    <a:lnTo>
                      <a:pt x="17018" y="2787"/>
                    </a:lnTo>
                    <a:cubicBezTo>
                      <a:pt x="17018" y="2401"/>
                      <a:pt x="16724" y="2090"/>
                      <a:pt x="16363" y="2090"/>
                    </a:cubicBezTo>
                    <a:lnTo>
                      <a:pt x="2617" y="2090"/>
                    </a:lnTo>
                    <a:cubicBezTo>
                      <a:pt x="2256" y="2090"/>
                      <a:pt x="1963" y="2401"/>
                      <a:pt x="1963" y="2787"/>
                    </a:cubicBezTo>
                    <a:lnTo>
                      <a:pt x="1963" y="4180"/>
                    </a:lnTo>
                    <a:lnTo>
                      <a:pt x="1963" y="5534"/>
                    </a:lnTo>
                    <a:cubicBezTo>
                      <a:pt x="1559" y="5094"/>
                      <a:pt x="1309" y="4495"/>
                      <a:pt x="1309" y="3832"/>
                    </a:cubicBezTo>
                    <a:cubicBezTo>
                      <a:pt x="1309" y="2485"/>
                      <a:pt x="2334" y="1393"/>
                      <a:pt x="3600" y="1393"/>
                    </a:cubicBezTo>
                    <a:moveTo>
                      <a:pt x="18983" y="8361"/>
                    </a:moveTo>
                    <a:lnTo>
                      <a:pt x="18982" y="8361"/>
                    </a:lnTo>
                    <a:lnTo>
                      <a:pt x="18982" y="4180"/>
                    </a:lnTo>
                    <a:lnTo>
                      <a:pt x="18982" y="3832"/>
                    </a:lnTo>
                    <a:lnTo>
                      <a:pt x="18982" y="2090"/>
                    </a:lnTo>
                    <a:cubicBezTo>
                      <a:pt x="18982" y="935"/>
                      <a:pt x="18102" y="0"/>
                      <a:pt x="17018" y="0"/>
                    </a:cubicBezTo>
                    <a:lnTo>
                      <a:pt x="14400" y="0"/>
                    </a:lnTo>
                    <a:lnTo>
                      <a:pt x="3600" y="0"/>
                    </a:lnTo>
                    <a:cubicBezTo>
                      <a:pt x="1614" y="0"/>
                      <a:pt x="0" y="1719"/>
                      <a:pt x="0" y="3832"/>
                    </a:cubicBezTo>
                    <a:lnTo>
                      <a:pt x="0" y="17767"/>
                    </a:lnTo>
                    <a:cubicBezTo>
                      <a:pt x="0" y="19880"/>
                      <a:pt x="1614" y="21600"/>
                      <a:pt x="3600" y="21600"/>
                    </a:cubicBezTo>
                    <a:lnTo>
                      <a:pt x="15382" y="21600"/>
                    </a:lnTo>
                    <a:cubicBezTo>
                      <a:pt x="17366" y="21600"/>
                      <a:pt x="18982" y="19880"/>
                      <a:pt x="18982" y="17767"/>
                    </a:cubicBezTo>
                    <a:lnTo>
                      <a:pt x="18982" y="16722"/>
                    </a:lnTo>
                    <a:lnTo>
                      <a:pt x="18983" y="16722"/>
                    </a:lnTo>
                    <a:cubicBezTo>
                      <a:pt x="21600" y="14631"/>
                      <a:pt x="21600" y="10452"/>
                      <a:pt x="18983" y="8361"/>
                    </a:cubicBezTo>
                  </a:path>
                </a:pathLst>
              </a:custGeom>
              <a:solidFill>
                <a:schemeClr val="accent2">
                  <a:lumMod val="20000"/>
                  <a:lumOff val="80000"/>
                </a:schemeClr>
              </a:solid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grpSp>
      </p:grpSp>
      <p:grpSp>
        <p:nvGrpSpPr>
          <p:cNvPr id="5" name="Group 55"/>
          <p:cNvGrpSpPr/>
          <p:nvPr/>
        </p:nvGrpSpPr>
        <p:grpSpPr>
          <a:xfrm>
            <a:off x="4786314" y="1227299"/>
            <a:ext cx="1643074" cy="3200851"/>
            <a:chOff x="4786314" y="1227299"/>
            <a:chExt cx="1643074" cy="3200851"/>
          </a:xfrm>
        </p:grpSpPr>
        <p:grpSp>
          <p:nvGrpSpPr>
            <p:cNvPr id="6" name="Group 48"/>
            <p:cNvGrpSpPr/>
            <p:nvPr/>
          </p:nvGrpSpPr>
          <p:grpSpPr>
            <a:xfrm>
              <a:off x="4786314" y="3357568"/>
              <a:ext cx="1643074" cy="1070582"/>
              <a:chOff x="4786314" y="3357568"/>
              <a:chExt cx="1643074" cy="1070582"/>
            </a:xfrm>
          </p:grpSpPr>
          <p:sp>
            <p:nvSpPr>
              <p:cNvPr id="21" name="Rectangle 20"/>
              <p:cNvSpPr/>
              <p:nvPr/>
            </p:nvSpPr>
            <p:spPr>
              <a:xfrm>
                <a:off x="4786314" y="3643320"/>
                <a:ext cx="1643074" cy="784830"/>
              </a:xfrm>
              <a:prstGeom prst="rect">
                <a:avLst/>
              </a:prstGeom>
            </p:spPr>
            <p:txBody>
              <a:bodyPr wrap="square">
                <a:spAutoFit/>
              </a:bodyPr>
              <a:lstStyle/>
              <a:p>
                <a:pPr algn="ctr"/>
                <a:r>
                  <a:rPr lang="ms-MY" sz="900" dirty="0">
                    <a:solidFill>
                      <a:schemeClr val="bg1">
                        <a:lumMod val="65000"/>
                      </a:schemeClr>
                    </a:solidFill>
                    <a:latin typeface="Open Sans Light" pitchFamily="34" charset="0"/>
                    <a:ea typeface="Open Sans Light" pitchFamily="34" charset="0"/>
                    <a:cs typeface="Open Sans Light" pitchFamily="34" charset="0"/>
                  </a:rPr>
                  <a:t>Praesent sodales odio sit amet odio tristi Praesent sodales odio sit amet odio tristi Lorem ipsum dolor sit amet consectetur adipiscing</a:t>
                </a:r>
                <a:endParaRPr lang="en-US" sz="900" dirty="0">
                  <a:solidFill>
                    <a:schemeClr val="bg1">
                      <a:lumMod val="65000"/>
                    </a:schemeClr>
                  </a:solidFill>
                  <a:latin typeface="Open Sans Light" pitchFamily="34" charset="0"/>
                  <a:ea typeface="Open Sans Light" pitchFamily="34" charset="0"/>
                  <a:cs typeface="Open Sans Light" pitchFamily="34" charset="0"/>
                </a:endParaRPr>
              </a:p>
            </p:txBody>
          </p:sp>
          <p:sp>
            <p:nvSpPr>
              <p:cNvPr id="22" name="Rectangle 21"/>
              <p:cNvSpPr/>
              <p:nvPr/>
            </p:nvSpPr>
            <p:spPr>
              <a:xfrm>
                <a:off x="5072066" y="3357568"/>
                <a:ext cx="1116010" cy="276999"/>
              </a:xfrm>
              <a:prstGeom prst="rect">
                <a:avLst/>
              </a:prstGeom>
            </p:spPr>
            <p:txBody>
              <a:bodyPr wrap="none">
                <a:spAutoFit/>
              </a:bodyPr>
              <a:lstStyle/>
              <a:p>
                <a:pPr algn="ctr"/>
                <a:r>
                  <a:rPr lang="en-US" sz="1200" dirty="0">
                    <a:solidFill>
                      <a:schemeClr val="bg1">
                        <a:lumMod val="65000"/>
                      </a:schemeClr>
                    </a:solidFill>
                    <a:latin typeface="Open Sans" pitchFamily="34" charset="0"/>
                    <a:ea typeface="Open Sans" pitchFamily="34" charset="0"/>
                    <a:cs typeface="Open Sans" pitchFamily="34" charset="0"/>
                  </a:rPr>
                  <a:t>Calendar List</a:t>
                </a:r>
              </a:p>
            </p:txBody>
          </p:sp>
        </p:grpSp>
        <p:sp>
          <p:nvSpPr>
            <p:cNvPr id="10" name="Rectangle 9"/>
            <p:cNvSpPr/>
            <p:nvPr/>
          </p:nvSpPr>
          <p:spPr>
            <a:xfrm rot="2700000">
              <a:off x="5016887" y="1659315"/>
              <a:ext cx="1113306" cy="1113306"/>
            </a:xfrm>
            <a:prstGeom prst="rect">
              <a:avLst/>
            </a:prstGeom>
            <a:solidFill>
              <a:schemeClr val="bg1"/>
            </a:solidFill>
            <a:ln>
              <a:solidFill>
                <a:schemeClr val="accent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Rectangle 14"/>
            <p:cNvSpPr/>
            <p:nvPr/>
          </p:nvSpPr>
          <p:spPr>
            <a:xfrm rot="8100000">
              <a:off x="5954712" y="1227299"/>
              <a:ext cx="94761" cy="1113306"/>
            </a:xfrm>
            <a:prstGeom prst="rect">
              <a:avLst/>
            </a:prstGeom>
            <a:solidFill>
              <a:schemeClr val="accent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 name="Group 38"/>
            <p:cNvGrpSpPr/>
            <p:nvPr/>
          </p:nvGrpSpPr>
          <p:grpSpPr>
            <a:xfrm>
              <a:off x="5357818" y="2000246"/>
              <a:ext cx="366050" cy="366676"/>
              <a:chOff x="5519041" y="1071552"/>
              <a:chExt cx="366050" cy="366676"/>
            </a:xfrm>
            <a:solidFill>
              <a:schemeClr val="accent4"/>
            </a:solidFill>
          </p:grpSpPr>
          <p:sp>
            <p:nvSpPr>
              <p:cNvPr id="27" name="AutoShape 18"/>
              <p:cNvSpPr/>
              <p:nvPr/>
            </p:nvSpPr>
            <p:spPr bwMode="auto">
              <a:xfrm>
                <a:off x="5519041" y="1071552"/>
                <a:ext cx="366050" cy="36667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249" y="19799"/>
                    </a:moveTo>
                    <a:cubicBezTo>
                      <a:pt x="20249" y="20048"/>
                      <a:pt x="20048" y="20249"/>
                      <a:pt x="19799" y="20249"/>
                    </a:cubicBezTo>
                    <a:lnTo>
                      <a:pt x="1800" y="20249"/>
                    </a:lnTo>
                    <a:cubicBezTo>
                      <a:pt x="1551" y="20249"/>
                      <a:pt x="1349" y="20048"/>
                      <a:pt x="1349" y="19799"/>
                    </a:cubicBezTo>
                    <a:lnTo>
                      <a:pt x="1349" y="3824"/>
                    </a:lnTo>
                    <a:cubicBezTo>
                      <a:pt x="1349" y="3576"/>
                      <a:pt x="1551" y="3375"/>
                      <a:pt x="1800" y="3375"/>
                    </a:cubicBezTo>
                    <a:lnTo>
                      <a:pt x="4724" y="3375"/>
                    </a:lnTo>
                    <a:lnTo>
                      <a:pt x="4724" y="4725"/>
                    </a:lnTo>
                    <a:cubicBezTo>
                      <a:pt x="4724" y="5098"/>
                      <a:pt x="5027" y="5400"/>
                      <a:pt x="5399" y="5400"/>
                    </a:cubicBezTo>
                    <a:cubicBezTo>
                      <a:pt x="5772" y="5400"/>
                      <a:pt x="6074" y="5098"/>
                      <a:pt x="6074" y="4725"/>
                    </a:cubicBezTo>
                    <a:lnTo>
                      <a:pt x="6074" y="3375"/>
                    </a:lnTo>
                    <a:lnTo>
                      <a:pt x="10124" y="3375"/>
                    </a:lnTo>
                    <a:lnTo>
                      <a:pt x="10124" y="4725"/>
                    </a:lnTo>
                    <a:cubicBezTo>
                      <a:pt x="10124" y="5098"/>
                      <a:pt x="10427" y="5400"/>
                      <a:pt x="10800" y="5400"/>
                    </a:cubicBezTo>
                    <a:cubicBezTo>
                      <a:pt x="11172" y="5400"/>
                      <a:pt x="11474" y="5098"/>
                      <a:pt x="11474" y="4725"/>
                    </a:cubicBezTo>
                    <a:lnTo>
                      <a:pt x="11474" y="3375"/>
                    </a:lnTo>
                    <a:lnTo>
                      <a:pt x="15524" y="3375"/>
                    </a:lnTo>
                    <a:lnTo>
                      <a:pt x="15524" y="4725"/>
                    </a:lnTo>
                    <a:cubicBezTo>
                      <a:pt x="15524" y="5098"/>
                      <a:pt x="15827" y="5400"/>
                      <a:pt x="16199" y="5400"/>
                    </a:cubicBezTo>
                    <a:cubicBezTo>
                      <a:pt x="16572" y="5400"/>
                      <a:pt x="16874" y="5098"/>
                      <a:pt x="16874" y="4725"/>
                    </a:cubicBezTo>
                    <a:lnTo>
                      <a:pt x="16874" y="3375"/>
                    </a:lnTo>
                    <a:lnTo>
                      <a:pt x="19799" y="3375"/>
                    </a:lnTo>
                    <a:cubicBezTo>
                      <a:pt x="20048" y="3375"/>
                      <a:pt x="20249" y="3576"/>
                      <a:pt x="20249" y="3824"/>
                    </a:cubicBezTo>
                    <a:cubicBezTo>
                      <a:pt x="20249" y="3824"/>
                      <a:pt x="20249" y="19799"/>
                      <a:pt x="20249" y="19799"/>
                    </a:cubicBezTo>
                    <a:close/>
                    <a:moveTo>
                      <a:pt x="19799" y="2025"/>
                    </a:moveTo>
                    <a:lnTo>
                      <a:pt x="16874" y="2025"/>
                    </a:lnTo>
                    <a:lnTo>
                      <a:pt x="16874" y="675"/>
                    </a:lnTo>
                    <a:cubicBezTo>
                      <a:pt x="16874" y="301"/>
                      <a:pt x="16572" y="0"/>
                      <a:pt x="16199" y="0"/>
                    </a:cubicBezTo>
                    <a:cubicBezTo>
                      <a:pt x="15827" y="0"/>
                      <a:pt x="15524" y="301"/>
                      <a:pt x="15524" y="675"/>
                    </a:cubicBezTo>
                    <a:lnTo>
                      <a:pt x="15524" y="2025"/>
                    </a:lnTo>
                    <a:lnTo>
                      <a:pt x="11474" y="2025"/>
                    </a:lnTo>
                    <a:lnTo>
                      <a:pt x="11474" y="675"/>
                    </a:lnTo>
                    <a:cubicBezTo>
                      <a:pt x="11474" y="301"/>
                      <a:pt x="11172" y="0"/>
                      <a:pt x="10800" y="0"/>
                    </a:cubicBezTo>
                    <a:cubicBezTo>
                      <a:pt x="10427" y="0"/>
                      <a:pt x="10124" y="301"/>
                      <a:pt x="10124" y="675"/>
                    </a:cubicBezTo>
                    <a:lnTo>
                      <a:pt x="10124" y="2025"/>
                    </a:lnTo>
                    <a:lnTo>
                      <a:pt x="6074" y="2025"/>
                    </a:lnTo>
                    <a:lnTo>
                      <a:pt x="6074" y="675"/>
                    </a:lnTo>
                    <a:cubicBezTo>
                      <a:pt x="6074" y="301"/>
                      <a:pt x="5772" y="0"/>
                      <a:pt x="5399" y="0"/>
                    </a:cubicBezTo>
                    <a:cubicBezTo>
                      <a:pt x="5027" y="0"/>
                      <a:pt x="4724" y="301"/>
                      <a:pt x="4724" y="675"/>
                    </a:cubicBezTo>
                    <a:lnTo>
                      <a:pt x="4724" y="2025"/>
                    </a:lnTo>
                    <a:lnTo>
                      <a:pt x="1800" y="2025"/>
                    </a:lnTo>
                    <a:cubicBezTo>
                      <a:pt x="805" y="2025"/>
                      <a:pt x="0" y="2830"/>
                      <a:pt x="0" y="3824"/>
                    </a:cubicBezTo>
                    <a:lnTo>
                      <a:pt x="0" y="19799"/>
                    </a:lnTo>
                    <a:cubicBezTo>
                      <a:pt x="0" y="20793"/>
                      <a:pt x="805" y="21599"/>
                      <a:pt x="1800" y="21599"/>
                    </a:cubicBezTo>
                    <a:lnTo>
                      <a:pt x="19799" y="21599"/>
                    </a:lnTo>
                    <a:cubicBezTo>
                      <a:pt x="20794" y="21599"/>
                      <a:pt x="21600" y="20793"/>
                      <a:pt x="21600" y="19799"/>
                    </a:cubicBezTo>
                    <a:lnTo>
                      <a:pt x="21600" y="3824"/>
                    </a:lnTo>
                    <a:cubicBezTo>
                      <a:pt x="21600" y="2830"/>
                      <a:pt x="20794" y="2025"/>
                      <a:pt x="19799" y="2025"/>
                    </a:cubicBezTo>
                  </a:path>
                </a:pathLst>
              </a:custGeom>
              <a:solidFill>
                <a:schemeClr val="accent2">
                  <a:lumMod val="40000"/>
                  <a:lumOff val="60000"/>
                </a:schemeClr>
              </a:solid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28" name="AutoShape 19"/>
              <p:cNvSpPr/>
              <p:nvPr/>
            </p:nvSpPr>
            <p:spPr bwMode="auto">
              <a:xfrm>
                <a:off x="5599134" y="1209213"/>
                <a:ext cx="45678" cy="3441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599"/>
                    </a:moveTo>
                    <a:lnTo>
                      <a:pt x="21600" y="21599"/>
                    </a:lnTo>
                    <a:lnTo>
                      <a:pt x="21600" y="0"/>
                    </a:lnTo>
                    <a:lnTo>
                      <a:pt x="0" y="0"/>
                    </a:lnTo>
                    <a:cubicBezTo>
                      <a:pt x="0" y="0"/>
                      <a:pt x="0" y="21599"/>
                      <a:pt x="0" y="21599"/>
                    </a:cubicBezTo>
                    <a:close/>
                  </a:path>
                </a:pathLst>
              </a:custGeom>
              <a:solidFill>
                <a:schemeClr val="accent2">
                  <a:lumMod val="40000"/>
                  <a:lumOff val="60000"/>
                </a:schemeClr>
              </a:solid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29" name="AutoShape 20"/>
              <p:cNvSpPr/>
              <p:nvPr/>
            </p:nvSpPr>
            <p:spPr bwMode="auto">
              <a:xfrm>
                <a:off x="5599134" y="1266155"/>
                <a:ext cx="45678" cy="3441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599"/>
                    </a:moveTo>
                    <a:lnTo>
                      <a:pt x="21600" y="21599"/>
                    </a:lnTo>
                    <a:lnTo>
                      <a:pt x="21600" y="0"/>
                    </a:lnTo>
                    <a:lnTo>
                      <a:pt x="0" y="0"/>
                    </a:lnTo>
                    <a:cubicBezTo>
                      <a:pt x="0" y="0"/>
                      <a:pt x="0" y="21599"/>
                      <a:pt x="0" y="21599"/>
                    </a:cubicBezTo>
                    <a:close/>
                  </a:path>
                </a:pathLst>
              </a:custGeom>
              <a:solidFill>
                <a:schemeClr val="accent2">
                  <a:lumMod val="40000"/>
                  <a:lumOff val="60000"/>
                </a:schemeClr>
              </a:solid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30" name="AutoShape 21"/>
              <p:cNvSpPr/>
              <p:nvPr/>
            </p:nvSpPr>
            <p:spPr bwMode="auto">
              <a:xfrm>
                <a:off x="5599134" y="1323722"/>
                <a:ext cx="45678" cy="3378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599"/>
                    </a:moveTo>
                    <a:lnTo>
                      <a:pt x="21600" y="21599"/>
                    </a:lnTo>
                    <a:lnTo>
                      <a:pt x="21600" y="0"/>
                    </a:lnTo>
                    <a:lnTo>
                      <a:pt x="0" y="0"/>
                    </a:lnTo>
                    <a:cubicBezTo>
                      <a:pt x="0" y="0"/>
                      <a:pt x="0" y="21599"/>
                      <a:pt x="0" y="21599"/>
                    </a:cubicBezTo>
                    <a:close/>
                  </a:path>
                </a:pathLst>
              </a:custGeom>
              <a:solidFill>
                <a:schemeClr val="accent2">
                  <a:lumMod val="40000"/>
                  <a:lumOff val="60000"/>
                </a:schemeClr>
              </a:solid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31" name="AutoShape 22"/>
              <p:cNvSpPr/>
              <p:nvPr/>
            </p:nvSpPr>
            <p:spPr bwMode="auto">
              <a:xfrm>
                <a:off x="5679227" y="1323722"/>
                <a:ext cx="45678" cy="3378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599"/>
                    </a:moveTo>
                    <a:lnTo>
                      <a:pt x="21600" y="21599"/>
                    </a:lnTo>
                    <a:lnTo>
                      <a:pt x="21600" y="0"/>
                    </a:lnTo>
                    <a:lnTo>
                      <a:pt x="0" y="0"/>
                    </a:lnTo>
                    <a:cubicBezTo>
                      <a:pt x="0" y="0"/>
                      <a:pt x="0" y="21599"/>
                      <a:pt x="0" y="21599"/>
                    </a:cubicBezTo>
                    <a:close/>
                  </a:path>
                </a:pathLst>
              </a:custGeom>
              <a:solidFill>
                <a:schemeClr val="accent2">
                  <a:lumMod val="40000"/>
                  <a:lumOff val="60000"/>
                </a:schemeClr>
              </a:solid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32" name="AutoShape 23"/>
              <p:cNvSpPr/>
              <p:nvPr/>
            </p:nvSpPr>
            <p:spPr bwMode="auto">
              <a:xfrm>
                <a:off x="5679227" y="1266155"/>
                <a:ext cx="45678" cy="3441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599"/>
                    </a:moveTo>
                    <a:lnTo>
                      <a:pt x="21600" y="21599"/>
                    </a:lnTo>
                    <a:lnTo>
                      <a:pt x="21600" y="0"/>
                    </a:lnTo>
                    <a:lnTo>
                      <a:pt x="0" y="0"/>
                    </a:lnTo>
                    <a:cubicBezTo>
                      <a:pt x="0" y="0"/>
                      <a:pt x="0" y="21599"/>
                      <a:pt x="0" y="21599"/>
                    </a:cubicBezTo>
                    <a:close/>
                  </a:path>
                </a:pathLst>
              </a:custGeom>
              <a:solidFill>
                <a:schemeClr val="accent2">
                  <a:lumMod val="40000"/>
                  <a:lumOff val="60000"/>
                </a:schemeClr>
              </a:solid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33" name="AutoShape 24"/>
              <p:cNvSpPr/>
              <p:nvPr/>
            </p:nvSpPr>
            <p:spPr bwMode="auto">
              <a:xfrm>
                <a:off x="5679227" y="1209213"/>
                <a:ext cx="45678" cy="3441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599"/>
                    </a:moveTo>
                    <a:lnTo>
                      <a:pt x="21600" y="21599"/>
                    </a:lnTo>
                    <a:lnTo>
                      <a:pt x="21600" y="0"/>
                    </a:lnTo>
                    <a:lnTo>
                      <a:pt x="0" y="0"/>
                    </a:lnTo>
                    <a:cubicBezTo>
                      <a:pt x="0" y="0"/>
                      <a:pt x="0" y="21599"/>
                      <a:pt x="0" y="21599"/>
                    </a:cubicBezTo>
                    <a:close/>
                  </a:path>
                </a:pathLst>
              </a:custGeom>
              <a:solidFill>
                <a:schemeClr val="accent2">
                  <a:lumMod val="40000"/>
                  <a:lumOff val="60000"/>
                </a:schemeClr>
              </a:solid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34" name="AutoShape 25"/>
              <p:cNvSpPr/>
              <p:nvPr/>
            </p:nvSpPr>
            <p:spPr bwMode="auto">
              <a:xfrm>
                <a:off x="5759321" y="1323722"/>
                <a:ext cx="45678" cy="3378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599"/>
                    </a:moveTo>
                    <a:lnTo>
                      <a:pt x="21600" y="21599"/>
                    </a:lnTo>
                    <a:lnTo>
                      <a:pt x="21600" y="0"/>
                    </a:lnTo>
                    <a:lnTo>
                      <a:pt x="0" y="0"/>
                    </a:lnTo>
                    <a:cubicBezTo>
                      <a:pt x="0" y="0"/>
                      <a:pt x="0" y="21599"/>
                      <a:pt x="0" y="21599"/>
                    </a:cubicBezTo>
                    <a:close/>
                  </a:path>
                </a:pathLst>
              </a:custGeom>
              <a:solidFill>
                <a:schemeClr val="accent2">
                  <a:lumMod val="40000"/>
                  <a:lumOff val="60000"/>
                </a:schemeClr>
              </a:solid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35" name="AutoShape 26"/>
              <p:cNvSpPr/>
              <p:nvPr/>
            </p:nvSpPr>
            <p:spPr bwMode="auto">
              <a:xfrm>
                <a:off x="5759321" y="1266155"/>
                <a:ext cx="45678" cy="3441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599"/>
                    </a:moveTo>
                    <a:lnTo>
                      <a:pt x="21600" y="21599"/>
                    </a:lnTo>
                    <a:lnTo>
                      <a:pt x="21600" y="0"/>
                    </a:lnTo>
                    <a:lnTo>
                      <a:pt x="0" y="0"/>
                    </a:lnTo>
                    <a:cubicBezTo>
                      <a:pt x="0" y="0"/>
                      <a:pt x="0" y="21599"/>
                      <a:pt x="0" y="21599"/>
                    </a:cubicBezTo>
                    <a:close/>
                  </a:path>
                </a:pathLst>
              </a:custGeom>
              <a:solidFill>
                <a:schemeClr val="accent2">
                  <a:lumMod val="40000"/>
                  <a:lumOff val="60000"/>
                </a:schemeClr>
              </a:solid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36" name="AutoShape 27"/>
              <p:cNvSpPr/>
              <p:nvPr/>
            </p:nvSpPr>
            <p:spPr bwMode="auto">
              <a:xfrm>
                <a:off x="5759321" y="1209213"/>
                <a:ext cx="45678" cy="3441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599"/>
                    </a:moveTo>
                    <a:lnTo>
                      <a:pt x="21600" y="21599"/>
                    </a:lnTo>
                    <a:lnTo>
                      <a:pt x="21600" y="0"/>
                    </a:lnTo>
                    <a:lnTo>
                      <a:pt x="0" y="0"/>
                    </a:lnTo>
                    <a:cubicBezTo>
                      <a:pt x="0" y="0"/>
                      <a:pt x="0" y="21599"/>
                      <a:pt x="0" y="21599"/>
                    </a:cubicBezTo>
                    <a:close/>
                  </a:path>
                </a:pathLst>
              </a:custGeom>
              <a:solidFill>
                <a:schemeClr val="accent2">
                  <a:lumMod val="40000"/>
                  <a:lumOff val="60000"/>
                </a:schemeClr>
              </a:solid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grpSp>
      </p:grpSp>
      <p:grpSp>
        <p:nvGrpSpPr>
          <p:cNvPr id="12" name="Group 56"/>
          <p:cNvGrpSpPr/>
          <p:nvPr/>
        </p:nvGrpSpPr>
        <p:grpSpPr>
          <a:xfrm>
            <a:off x="571472" y="1659313"/>
            <a:ext cx="1643074" cy="2768837"/>
            <a:chOff x="571472" y="1659313"/>
            <a:chExt cx="1643074" cy="2768837"/>
          </a:xfrm>
        </p:grpSpPr>
        <p:grpSp>
          <p:nvGrpSpPr>
            <p:cNvPr id="39" name="Group 46"/>
            <p:cNvGrpSpPr/>
            <p:nvPr/>
          </p:nvGrpSpPr>
          <p:grpSpPr>
            <a:xfrm>
              <a:off x="571472" y="3357568"/>
              <a:ext cx="1643074" cy="1070582"/>
              <a:chOff x="571472" y="3357568"/>
              <a:chExt cx="1643074" cy="1070582"/>
            </a:xfrm>
          </p:grpSpPr>
          <p:sp>
            <p:nvSpPr>
              <p:cNvPr id="17" name="Rectangle 16"/>
              <p:cNvSpPr/>
              <p:nvPr/>
            </p:nvSpPr>
            <p:spPr>
              <a:xfrm>
                <a:off x="571472" y="3643320"/>
                <a:ext cx="1643074" cy="784830"/>
              </a:xfrm>
              <a:prstGeom prst="rect">
                <a:avLst/>
              </a:prstGeom>
            </p:spPr>
            <p:txBody>
              <a:bodyPr wrap="square">
                <a:spAutoFit/>
              </a:bodyPr>
              <a:lstStyle/>
              <a:p>
                <a:pPr algn="ctr"/>
                <a:r>
                  <a:rPr lang="ms-MY" sz="900" dirty="0">
                    <a:solidFill>
                      <a:schemeClr val="bg1">
                        <a:lumMod val="65000"/>
                      </a:schemeClr>
                    </a:solidFill>
                    <a:latin typeface="Open Sans Light" pitchFamily="34" charset="0"/>
                    <a:ea typeface="Open Sans Light" pitchFamily="34" charset="0"/>
                    <a:cs typeface="Open Sans Light" pitchFamily="34" charset="0"/>
                  </a:rPr>
                  <a:t>Praesent sodales odio sit amet odio tristi Praesent sodales odio sit amet odio tristi Lorem ipsum dolor sit amet consectetur adipiscing</a:t>
                </a:r>
                <a:endParaRPr lang="en-US" sz="900" dirty="0">
                  <a:solidFill>
                    <a:schemeClr val="bg1">
                      <a:lumMod val="65000"/>
                    </a:schemeClr>
                  </a:solidFill>
                  <a:latin typeface="Open Sans Light" pitchFamily="34" charset="0"/>
                  <a:ea typeface="Open Sans Light" pitchFamily="34" charset="0"/>
                  <a:cs typeface="Open Sans Light" pitchFamily="34" charset="0"/>
                </a:endParaRPr>
              </a:p>
            </p:txBody>
          </p:sp>
          <p:sp>
            <p:nvSpPr>
              <p:cNvPr id="18" name="Rectangle 17"/>
              <p:cNvSpPr/>
              <p:nvPr/>
            </p:nvSpPr>
            <p:spPr>
              <a:xfrm>
                <a:off x="857224" y="3357568"/>
                <a:ext cx="1064714" cy="276999"/>
              </a:xfrm>
              <a:prstGeom prst="rect">
                <a:avLst/>
              </a:prstGeom>
            </p:spPr>
            <p:txBody>
              <a:bodyPr wrap="none">
                <a:spAutoFit/>
              </a:bodyPr>
              <a:lstStyle/>
              <a:p>
                <a:pPr algn="ctr"/>
                <a:r>
                  <a:rPr lang="en-US" sz="1200" dirty="0">
                    <a:solidFill>
                      <a:schemeClr val="bg1">
                        <a:lumMod val="65000"/>
                      </a:schemeClr>
                    </a:solidFill>
                    <a:latin typeface="Open Sans" pitchFamily="34" charset="0"/>
                    <a:ea typeface="Open Sans" pitchFamily="34" charset="0"/>
                    <a:cs typeface="Open Sans" pitchFamily="34" charset="0"/>
                  </a:rPr>
                  <a:t>Shop Online</a:t>
                </a:r>
              </a:p>
            </p:txBody>
          </p:sp>
        </p:grpSp>
        <p:sp>
          <p:nvSpPr>
            <p:cNvPr id="8" name="Rectangle 7"/>
            <p:cNvSpPr/>
            <p:nvPr/>
          </p:nvSpPr>
          <p:spPr>
            <a:xfrm rot="2700000">
              <a:off x="944922" y="1659313"/>
              <a:ext cx="1113306" cy="1113306"/>
            </a:xfrm>
            <a:prstGeom prst="rect">
              <a:avLst/>
            </a:prstGeom>
            <a:solidFill>
              <a:schemeClr val="bg1"/>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Rectangle 12"/>
            <p:cNvSpPr/>
            <p:nvPr/>
          </p:nvSpPr>
          <p:spPr>
            <a:xfrm rot="2700000">
              <a:off x="506439" y="2604190"/>
              <a:ext cx="1113306" cy="102024"/>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AutoShape 28"/>
            <p:cNvSpPr/>
            <p:nvPr/>
          </p:nvSpPr>
          <p:spPr bwMode="auto">
            <a:xfrm>
              <a:off x="1285852" y="2000246"/>
              <a:ext cx="366676" cy="36667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249" y="9450"/>
                  </a:moveTo>
                  <a:cubicBezTo>
                    <a:pt x="20249" y="9823"/>
                    <a:pt x="19947" y="10124"/>
                    <a:pt x="19575" y="10124"/>
                  </a:cubicBezTo>
                  <a:lnTo>
                    <a:pt x="18324" y="10124"/>
                  </a:lnTo>
                  <a:lnTo>
                    <a:pt x="15624" y="5400"/>
                  </a:lnTo>
                  <a:lnTo>
                    <a:pt x="17549" y="5400"/>
                  </a:lnTo>
                  <a:cubicBezTo>
                    <a:pt x="17762" y="5400"/>
                    <a:pt x="17962" y="5500"/>
                    <a:pt x="18089" y="5670"/>
                  </a:cubicBezTo>
                  <a:lnTo>
                    <a:pt x="20114" y="8370"/>
                  </a:lnTo>
                  <a:cubicBezTo>
                    <a:pt x="20202" y="8486"/>
                    <a:pt x="20249" y="8628"/>
                    <a:pt x="20249" y="8774"/>
                  </a:cubicBezTo>
                  <a:cubicBezTo>
                    <a:pt x="20249" y="8774"/>
                    <a:pt x="20249" y="9450"/>
                    <a:pt x="20249" y="9450"/>
                  </a:cubicBezTo>
                  <a:close/>
                  <a:moveTo>
                    <a:pt x="18224" y="20249"/>
                  </a:moveTo>
                  <a:lnTo>
                    <a:pt x="14174" y="20249"/>
                  </a:lnTo>
                  <a:lnTo>
                    <a:pt x="14174" y="13500"/>
                  </a:lnTo>
                  <a:cubicBezTo>
                    <a:pt x="14174" y="13126"/>
                    <a:pt x="13872" y="12825"/>
                    <a:pt x="13499" y="12825"/>
                  </a:cubicBezTo>
                  <a:lnTo>
                    <a:pt x="8437" y="12825"/>
                  </a:lnTo>
                  <a:cubicBezTo>
                    <a:pt x="8064" y="12825"/>
                    <a:pt x="7762" y="13126"/>
                    <a:pt x="7762" y="13500"/>
                  </a:cubicBezTo>
                  <a:lnTo>
                    <a:pt x="7762" y="20249"/>
                  </a:lnTo>
                  <a:lnTo>
                    <a:pt x="3374" y="20249"/>
                  </a:lnTo>
                  <a:lnTo>
                    <a:pt x="3374" y="11475"/>
                  </a:lnTo>
                  <a:lnTo>
                    <a:pt x="18224" y="11475"/>
                  </a:lnTo>
                  <a:cubicBezTo>
                    <a:pt x="18224" y="11475"/>
                    <a:pt x="18224" y="20249"/>
                    <a:pt x="18224" y="20249"/>
                  </a:cubicBezTo>
                  <a:close/>
                  <a:moveTo>
                    <a:pt x="13499" y="20249"/>
                  </a:moveTo>
                  <a:lnTo>
                    <a:pt x="8437" y="20249"/>
                  </a:lnTo>
                  <a:lnTo>
                    <a:pt x="8437" y="13500"/>
                  </a:lnTo>
                  <a:lnTo>
                    <a:pt x="13499" y="13500"/>
                  </a:lnTo>
                  <a:cubicBezTo>
                    <a:pt x="13499" y="13500"/>
                    <a:pt x="13499" y="20249"/>
                    <a:pt x="13499" y="20249"/>
                  </a:cubicBezTo>
                  <a:close/>
                  <a:moveTo>
                    <a:pt x="1349" y="9450"/>
                  </a:moveTo>
                  <a:lnTo>
                    <a:pt x="1349" y="8774"/>
                  </a:lnTo>
                  <a:cubicBezTo>
                    <a:pt x="1349" y="8628"/>
                    <a:pt x="1397" y="8486"/>
                    <a:pt x="1485" y="8370"/>
                  </a:cubicBezTo>
                  <a:lnTo>
                    <a:pt x="3510" y="5670"/>
                  </a:lnTo>
                  <a:cubicBezTo>
                    <a:pt x="3637" y="5500"/>
                    <a:pt x="3837" y="5400"/>
                    <a:pt x="4049" y="5400"/>
                  </a:cubicBezTo>
                  <a:lnTo>
                    <a:pt x="5975" y="5400"/>
                  </a:lnTo>
                  <a:lnTo>
                    <a:pt x="3275" y="10124"/>
                  </a:lnTo>
                  <a:lnTo>
                    <a:pt x="2024" y="10124"/>
                  </a:lnTo>
                  <a:cubicBezTo>
                    <a:pt x="1652" y="10124"/>
                    <a:pt x="1349" y="9823"/>
                    <a:pt x="1349" y="9450"/>
                  </a:cubicBezTo>
                  <a:moveTo>
                    <a:pt x="13369" y="5400"/>
                  </a:moveTo>
                  <a:lnTo>
                    <a:pt x="14846" y="5400"/>
                  </a:lnTo>
                  <a:lnTo>
                    <a:pt x="17546" y="10124"/>
                  </a:lnTo>
                  <a:lnTo>
                    <a:pt x="14719" y="10124"/>
                  </a:lnTo>
                  <a:cubicBezTo>
                    <a:pt x="14719" y="10124"/>
                    <a:pt x="13369" y="5400"/>
                    <a:pt x="13369" y="5400"/>
                  </a:cubicBezTo>
                  <a:close/>
                  <a:moveTo>
                    <a:pt x="11137" y="5400"/>
                  </a:moveTo>
                  <a:lnTo>
                    <a:pt x="12666" y="5400"/>
                  </a:lnTo>
                  <a:lnTo>
                    <a:pt x="14016" y="10124"/>
                  </a:lnTo>
                  <a:lnTo>
                    <a:pt x="11137" y="10124"/>
                  </a:lnTo>
                  <a:cubicBezTo>
                    <a:pt x="11137" y="10124"/>
                    <a:pt x="11137" y="5400"/>
                    <a:pt x="11137" y="5400"/>
                  </a:cubicBezTo>
                  <a:close/>
                  <a:moveTo>
                    <a:pt x="8932" y="5400"/>
                  </a:moveTo>
                  <a:lnTo>
                    <a:pt x="10462" y="5400"/>
                  </a:lnTo>
                  <a:lnTo>
                    <a:pt x="10462" y="10124"/>
                  </a:lnTo>
                  <a:lnTo>
                    <a:pt x="7582" y="10124"/>
                  </a:lnTo>
                  <a:cubicBezTo>
                    <a:pt x="7582" y="10124"/>
                    <a:pt x="8932" y="5400"/>
                    <a:pt x="8932" y="5400"/>
                  </a:cubicBezTo>
                  <a:close/>
                  <a:moveTo>
                    <a:pt x="6880" y="10124"/>
                  </a:moveTo>
                  <a:lnTo>
                    <a:pt x="4052" y="10124"/>
                  </a:lnTo>
                  <a:lnTo>
                    <a:pt x="6752" y="5400"/>
                  </a:lnTo>
                  <a:lnTo>
                    <a:pt x="8230" y="5400"/>
                  </a:lnTo>
                  <a:cubicBezTo>
                    <a:pt x="8230" y="5400"/>
                    <a:pt x="6880" y="10124"/>
                    <a:pt x="6880" y="10124"/>
                  </a:cubicBezTo>
                  <a:close/>
                  <a:moveTo>
                    <a:pt x="17549" y="1350"/>
                  </a:moveTo>
                  <a:lnTo>
                    <a:pt x="17549" y="4050"/>
                  </a:lnTo>
                  <a:lnTo>
                    <a:pt x="4049" y="4050"/>
                  </a:lnTo>
                  <a:lnTo>
                    <a:pt x="4049" y="1350"/>
                  </a:lnTo>
                  <a:cubicBezTo>
                    <a:pt x="4049" y="1350"/>
                    <a:pt x="17549" y="1350"/>
                    <a:pt x="17549" y="1350"/>
                  </a:cubicBezTo>
                  <a:close/>
                  <a:moveTo>
                    <a:pt x="21194" y="7560"/>
                  </a:moveTo>
                  <a:lnTo>
                    <a:pt x="19170" y="4861"/>
                  </a:lnTo>
                  <a:cubicBezTo>
                    <a:pt x="19091" y="4755"/>
                    <a:pt x="18997" y="4663"/>
                    <a:pt x="18899" y="4576"/>
                  </a:cubicBezTo>
                  <a:lnTo>
                    <a:pt x="18899" y="1350"/>
                  </a:lnTo>
                  <a:cubicBezTo>
                    <a:pt x="18899" y="605"/>
                    <a:pt x="18295" y="0"/>
                    <a:pt x="17549" y="0"/>
                  </a:cubicBezTo>
                  <a:lnTo>
                    <a:pt x="4049" y="0"/>
                  </a:lnTo>
                  <a:cubicBezTo>
                    <a:pt x="3304" y="0"/>
                    <a:pt x="2699" y="605"/>
                    <a:pt x="2699" y="1350"/>
                  </a:cubicBezTo>
                  <a:lnTo>
                    <a:pt x="2699" y="4576"/>
                  </a:lnTo>
                  <a:cubicBezTo>
                    <a:pt x="2602" y="4663"/>
                    <a:pt x="2508" y="4754"/>
                    <a:pt x="2430" y="4860"/>
                  </a:cubicBezTo>
                  <a:lnTo>
                    <a:pt x="406" y="7559"/>
                  </a:lnTo>
                  <a:cubicBezTo>
                    <a:pt x="143" y="7907"/>
                    <a:pt x="0" y="8338"/>
                    <a:pt x="0" y="8774"/>
                  </a:cubicBezTo>
                  <a:lnTo>
                    <a:pt x="0" y="9450"/>
                  </a:lnTo>
                  <a:cubicBezTo>
                    <a:pt x="0" y="10566"/>
                    <a:pt x="908" y="11475"/>
                    <a:pt x="2024" y="11475"/>
                  </a:cubicBezTo>
                  <a:lnTo>
                    <a:pt x="2024" y="20249"/>
                  </a:lnTo>
                  <a:cubicBezTo>
                    <a:pt x="2024" y="20994"/>
                    <a:pt x="2629" y="21599"/>
                    <a:pt x="3374" y="21599"/>
                  </a:cubicBezTo>
                  <a:lnTo>
                    <a:pt x="18224" y="21599"/>
                  </a:lnTo>
                  <a:cubicBezTo>
                    <a:pt x="18970" y="21599"/>
                    <a:pt x="19575" y="20994"/>
                    <a:pt x="19575" y="20249"/>
                  </a:cubicBezTo>
                  <a:lnTo>
                    <a:pt x="19575" y="11475"/>
                  </a:lnTo>
                  <a:cubicBezTo>
                    <a:pt x="20691" y="11475"/>
                    <a:pt x="21600" y="10566"/>
                    <a:pt x="21600" y="9450"/>
                  </a:cubicBezTo>
                  <a:lnTo>
                    <a:pt x="21600" y="8774"/>
                  </a:lnTo>
                  <a:cubicBezTo>
                    <a:pt x="21600" y="8338"/>
                    <a:pt x="21456" y="7907"/>
                    <a:pt x="21194" y="7560"/>
                  </a:cubicBezTo>
                </a:path>
              </a:pathLst>
            </a:custGeom>
            <a:solidFill>
              <a:schemeClr val="accent2"/>
            </a:solid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grpSp>
      <p:grpSp>
        <p:nvGrpSpPr>
          <p:cNvPr id="40" name="Group 57"/>
          <p:cNvGrpSpPr/>
          <p:nvPr/>
        </p:nvGrpSpPr>
        <p:grpSpPr>
          <a:xfrm>
            <a:off x="2554002" y="1659314"/>
            <a:ext cx="1732246" cy="2768836"/>
            <a:chOff x="2554002" y="1659314"/>
            <a:chExt cx="1732246" cy="2768836"/>
          </a:xfrm>
        </p:grpSpPr>
        <p:grpSp>
          <p:nvGrpSpPr>
            <p:cNvPr id="42" name="Group 47"/>
            <p:cNvGrpSpPr/>
            <p:nvPr/>
          </p:nvGrpSpPr>
          <p:grpSpPr>
            <a:xfrm>
              <a:off x="2643174" y="3357568"/>
              <a:ext cx="1643074" cy="1070582"/>
              <a:chOff x="2643174" y="3357568"/>
              <a:chExt cx="1643074" cy="1070582"/>
            </a:xfrm>
          </p:grpSpPr>
          <p:sp>
            <p:nvSpPr>
              <p:cNvPr id="19" name="Rectangle 18"/>
              <p:cNvSpPr/>
              <p:nvPr/>
            </p:nvSpPr>
            <p:spPr>
              <a:xfrm>
                <a:off x="2643174" y="3643320"/>
                <a:ext cx="1643074" cy="784830"/>
              </a:xfrm>
              <a:prstGeom prst="rect">
                <a:avLst/>
              </a:prstGeom>
            </p:spPr>
            <p:txBody>
              <a:bodyPr wrap="square">
                <a:spAutoFit/>
              </a:bodyPr>
              <a:lstStyle/>
              <a:p>
                <a:pPr algn="ctr"/>
                <a:r>
                  <a:rPr lang="ms-MY" sz="900" dirty="0">
                    <a:solidFill>
                      <a:schemeClr val="bg1">
                        <a:lumMod val="65000"/>
                      </a:schemeClr>
                    </a:solidFill>
                    <a:latin typeface="Open Sans Light" pitchFamily="34" charset="0"/>
                    <a:ea typeface="Open Sans Light" pitchFamily="34" charset="0"/>
                    <a:cs typeface="Open Sans Light" pitchFamily="34" charset="0"/>
                  </a:rPr>
                  <a:t>Praesent sodales odio sit amet odio tristi Praesent sodales odio sit amet odio tristi Lorem ipsum dolor sit amet consectetur adipiscing</a:t>
                </a:r>
                <a:endParaRPr lang="en-US" sz="900" dirty="0">
                  <a:solidFill>
                    <a:schemeClr val="bg1">
                      <a:lumMod val="65000"/>
                    </a:schemeClr>
                  </a:solidFill>
                  <a:latin typeface="Open Sans Light" pitchFamily="34" charset="0"/>
                  <a:ea typeface="Open Sans Light" pitchFamily="34" charset="0"/>
                  <a:cs typeface="Open Sans Light" pitchFamily="34" charset="0"/>
                </a:endParaRPr>
              </a:p>
            </p:txBody>
          </p:sp>
          <p:sp>
            <p:nvSpPr>
              <p:cNvPr id="20" name="Rectangle 19"/>
              <p:cNvSpPr/>
              <p:nvPr/>
            </p:nvSpPr>
            <p:spPr>
              <a:xfrm>
                <a:off x="2786050" y="3357568"/>
                <a:ext cx="1351780" cy="276999"/>
              </a:xfrm>
              <a:prstGeom prst="rect">
                <a:avLst/>
              </a:prstGeom>
            </p:spPr>
            <p:txBody>
              <a:bodyPr wrap="none">
                <a:spAutoFit/>
              </a:bodyPr>
              <a:lstStyle/>
              <a:p>
                <a:pPr algn="ctr"/>
                <a:r>
                  <a:rPr lang="en-US" sz="1200" dirty="0">
                    <a:solidFill>
                      <a:schemeClr val="bg1">
                        <a:lumMod val="65000"/>
                      </a:schemeClr>
                    </a:solidFill>
                    <a:latin typeface="Open Sans" pitchFamily="34" charset="0"/>
                    <a:ea typeface="Open Sans" pitchFamily="34" charset="0"/>
                    <a:cs typeface="Open Sans" pitchFamily="34" charset="0"/>
                  </a:rPr>
                  <a:t>Research Online</a:t>
                </a:r>
              </a:p>
            </p:txBody>
          </p:sp>
        </p:grpSp>
        <p:sp>
          <p:nvSpPr>
            <p:cNvPr id="9" name="Rectangle 8"/>
            <p:cNvSpPr/>
            <p:nvPr/>
          </p:nvSpPr>
          <p:spPr>
            <a:xfrm rot="2700000">
              <a:off x="2986644" y="1659314"/>
              <a:ext cx="1113306" cy="1113306"/>
            </a:xfrm>
            <a:prstGeom prst="rect">
              <a:avLst/>
            </a:prstGeom>
            <a:solidFill>
              <a:schemeClr val="bg1"/>
            </a:solid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Rectangle 13"/>
            <p:cNvSpPr/>
            <p:nvPr/>
          </p:nvSpPr>
          <p:spPr>
            <a:xfrm rot="2700000">
              <a:off x="3063274" y="1231258"/>
              <a:ext cx="94761" cy="1113306"/>
            </a:xfrm>
            <a:prstGeom prst="rect">
              <a:avLst/>
            </a:pr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AutoShape 100"/>
            <p:cNvSpPr/>
            <p:nvPr/>
          </p:nvSpPr>
          <p:spPr bwMode="auto">
            <a:xfrm>
              <a:off x="3357554" y="2000246"/>
              <a:ext cx="320373" cy="36667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057" y="6750"/>
                  </a:moveTo>
                  <a:lnTo>
                    <a:pt x="1542" y="6750"/>
                  </a:lnTo>
                  <a:lnTo>
                    <a:pt x="1542" y="4725"/>
                  </a:lnTo>
                  <a:lnTo>
                    <a:pt x="20057" y="4725"/>
                  </a:lnTo>
                  <a:cubicBezTo>
                    <a:pt x="20057" y="4725"/>
                    <a:pt x="20057" y="6750"/>
                    <a:pt x="20057" y="6750"/>
                  </a:cubicBezTo>
                  <a:close/>
                  <a:moveTo>
                    <a:pt x="17485" y="10124"/>
                  </a:moveTo>
                  <a:lnTo>
                    <a:pt x="4113" y="10124"/>
                  </a:lnTo>
                  <a:lnTo>
                    <a:pt x="3857" y="8100"/>
                  </a:lnTo>
                  <a:lnTo>
                    <a:pt x="17742" y="8100"/>
                  </a:lnTo>
                  <a:cubicBezTo>
                    <a:pt x="17742" y="8100"/>
                    <a:pt x="17485" y="10124"/>
                    <a:pt x="17485" y="10124"/>
                  </a:cubicBezTo>
                  <a:close/>
                  <a:moveTo>
                    <a:pt x="16542" y="17549"/>
                  </a:moveTo>
                  <a:lnTo>
                    <a:pt x="5057" y="17549"/>
                  </a:lnTo>
                  <a:lnTo>
                    <a:pt x="4199" y="10800"/>
                  </a:lnTo>
                  <a:lnTo>
                    <a:pt x="17399" y="10800"/>
                  </a:lnTo>
                  <a:cubicBezTo>
                    <a:pt x="17399" y="10800"/>
                    <a:pt x="16542" y="17549"/>
                    <a:pt x="16542" y="17549"/>
                  </a:cubicBezTo>
                  <a:close/>
                  <a:moveTo>
                    <a:pt x="5400" y="20249"/>
                  </a:moveTo>
                  <a:lnTo>
                    <a:pt x="5142" y="18225"/>
                  </a:lnTo>
                  <a:lnTo>
                    <a:pt x="16456" y="18225"/>
                  </a:lnTo>
                  <a:lnTo>
                    <a:pt x="16200" y="20249"/>
                  </a:lnTo>
                  <a:cubicBezTo>
                    <a:pt x="16200" y="20249"/>
                    <a:pt x="5400" y="20249"/>
                    <a:pt x="5400" y="20249"/>
                  </a:cubicBezTo>
                  <a:close/>
                  <a:moveTo>
                    <a:pt x="3857" y="1350"/>
                  </a:moveTo>
                  <a:lnTo>
                    <a:pt x="17742" y="1350"/>
                  </a:lnTo>
                  <a:lnTo>
                    <a:pt x="18514" y="3375"/>
                  </a:lnTo>
                  <a:lnTo>
                    <a:pt x="3085" y="3375"/>
                  </a:lnTo>
                  <a:cubicBezTo>
                    <a:pt x="3085" y="3375"/>
                    <a:pt x="3857" y="1350"/>
                    <a:pt x="3857" y="1350"/>
                  </a:cubicBezTo>
                  <a:close/>
                  <a:moveTo>
                    <a:pt x="20143" y="3389"/>
                  </a:moveTo>
                  <a:lnTo>
                    <a:pt x="19205" y="922"/>
                  </a:lnTo>
                  <a:cubicBezTo>
                    <a:pt x="18996" y="371"/>
                    <a:pt x="18407" y="0"/>
                    <a:pt x="17742" y="0"/>
                  </a:cubicBezTo>
                  <a:lnTo>
                    <a:pt x="3857" y="0"/>
                  </a:lnTo>
                  <a:cubicBezTo>
                    <a:pt x="3192" y="0"/>
                    <a:pt x="2603" y="371"/>
                    <a:pt x="2393" y="922"/>
                  </a:cubicBezTo>
                  <a:lnTo>
                    <a:pt x="1448" y="3391"/>
                  </a:lnTo>
                  <a:cubicBezTo>
                    <a:pt x="643" y="3436"/>
                    <a:pt x="0" y="4008"/>
                    <a:pt x="0" y="4725"/>
                  </a:cubicBezTo>
                  <a:lnTo>
                    <a:pt x="0" y="6750"/>
                  </a:lnTo>
                  <a:cubicBezTo>
                    <a:pt x="0" y="7495"/>
                    <a:pt x="690" y="8100"/>
                    <a:pt x="1542" y="8100"/>
                  </a:cubicBezTo>
                  <a:lnTo>
                    <a:pt x="2340" y="8100"/>
                  </a:lnTo>
                  <a:cubicBezTo>
                    <a:pt x="2340" y="8150"/>
                    <a:pt x="2317" y="8198"/>
                    <a:pt x="2323" y="8249"/>
                  </a:cubicBezTo>
                  <a:lnTo>
                    <a:pt x="3866" y="20398"/>
                  </a:lnTo>
                  <a:cubicBezTo>
                    <a:pt x="3953" y="21082"/>
                    <a:pt x="4614" y="21599"/>
                    <a:pt x="5400" y="21599"/>
                  </a:cubicBezTo>
                  <a:lnTo>
                    <a:pt x="16200" y="21599"/>
                  </a:lnTo>
                  <a:cubicBezTo>
                    <a:pt x="16986" y="21599"/>
                    <a:pt x="17646" y="21082"/>
                    <a:pt x="17732" y="20398"/>
                  </a:cubicBezTo>
                  <a:lnTo>
                    <a:pt x="19275" y="8249"/>
                  </a:lnTo>
                  <a:cubicBezTo>
                    <a:pt x="19282" y="8198"/>
                    <a:pt x="19258" y="8150"/>
                    <a:pt x="19258" y="8100"/>
                  </a:cubicBezTo>
                  <a:lnTo>
                    <a:pt x="20057" y="8100"/>
                  </a:lnTo>
                  <a:cubicBezTo>
                    <a:pt x="20908" y="8100"/>
                    <a:pt x="21600" y="7495"/>
                    <a:pt x="21600" y="6750"/>
                  </a:cubicBezTo>
                  <a:lnTo>
                    <a:pt x="21600" y="4725"/>
                  </a:lnTo>
                  <a:cubicBezTo>
                    <a:pt x="21600" y="4006"/>
                    <a:pt x="20952" y="3431"/>
                    <a:pt x="20143" y="3389"/>
                  </a:cubicBezTo>
                </a:path>
              </a:pathLst>
            </a:custGeom>
            <a:solidFill>
              <a:schemeClr val="accent2">
                <a:lumMod val="60000"/>
                <a:lumOff val="40000"/>
              </a:schemeClr>
            </a:solid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grpSp>
      <p:sp>
        <p:nvSpPr>
          <p:cNvPr id="51" name="Rectangle 50"/>
          <p:cNvSpPr/>
          <p:nvPr/>
        </p:nvSpPr>
        <p:spPr>
          <a:xfrm>
            <a:off x="8501090" y="214296"/>
            <a:ext cx="357190" cy="357172"/>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100" dirty="0">
                <a:latin typeface="Open Sans" pitchFamily="34" charset="0"/>
                <a:ea typeface="Open Sans" pitchFamily="34" charset="0"/>
                <a:cs typeface="Open Sans" pitchFamily="34" charset="0"/>
              </a:rPr>
              <a:t>23</a:t>
            </a:r>
          </a:p>
        </p:txBody>
      </p:sp>
      <p:grpSp>
        <p:nvGrpSpPr>
          <p:cNvPr id="48" name="组合 47"/>
          <p:cNvGrpSpPr/>
          <p:nvPr/>
        </p:nvGrpSpPr>
        <p:grpSpPr>
          <a:xfrm>
            <a:off x="2113124" y="181979"/>
            <a:ext cx="4917752" cy="789571"/>
            <a:chOff x="2113124" y="181979"/>
            <a:chExt cx="4917752" cy="789571"/>
          </a:xfrm>
        </p:grpSpPr>
        <p:sp>
          <p:nvSpPr>
            <p:cNvPr id="49" name="Rectangle 31"/>
            <p:cNvSpPr/>
            <p:nvPr/>
          </p:nvSpPr>
          <p:spPr>
            <a:xfrm>
              <a:off x="2904733" y="663773"/>
              <a:ext cx="3334534" cy="307777"/>
            </a:xfrm>
            <a:prstGeom prst="rect">
              <a:avLst/>
            </a:prstGeom>
          </p:spPr>
          <p:txBody>
            <a:bodyPr wrap="square">
              <a:spAutoFit/>
            </a:bodyPr>
            <a:lstStyle/>
            <a:p>
              <a:pPr algn="ctr"/>
              <a:r>
                <a:rPr lang="en-US" altLang="zh-CN" sz="1400" dirty="0">
                  <a:solidFill>
                    <a:schemeClr val="bg1">
                      <a:lumMod val="65000"/>
                    </a:schemeClr>
                  </a:solidFill>
                  <a:latin typeface="华文细黑" panose="02010600040101010101" pitchFamily="2" charset="-122"/>
                  <a:ea typeface="华文细黑" panose="02010600040101010101" pitchFamily="2" charset="-122"/>
                </a:rPr>
                <a:t>Add the subtitle of this title here</a:t>
              </a:r>
              <a:endParaRPr lang="id-ID" sz="1400" dirty="0">
                <a:solidFill>
                  <a:schemeClr val="bg1">
                    <a:lumMod val="65000"/>
                  </a:schemeClr>
                </a:solidFill>
                <a:latin typeface="华文细黑" panose="02010600040101010101" pitchFamily="2" charset="-122"/>
                <a:ea typeface="华文细黑" panose="02010600040101010101" pitchFamily="2" charset="-122"/>
                <a:cs typeface="Open Sans" pitchFamily="34" charset="0"/>
              </a:endParaRPr>
            </a:p>
          </p:txBody>
        </p:sp>
        <p:sp>
          <p:nvSpPr>
            <p:cNvPr id="50" name="Rectangle 33"/>
            <p:cNvSpPr/>
            <p:nvPr/>
          </p:nvSpPr>
          <p:spPr>
            <a:xfrm>
              <a:off x="2113124" y="181979"/>
              <a:ext cx="4917752" cy="584775"/>
            </a:xfrm>
            <a:prstGeom prst="rect">
              <a:avLst/>
            </a:prstGeom>
          </p:spPr>
          <p:txBody>
            <a:bodyPr wrap="square">
              <a:spAutoFit/>
            </a:bodyPr>
            <a:lstStyle/>
            <a:p>
              <a:pPr algn="ctr"/>
              <a:r>
                <a:rPr lang="en-US" sz="3200" dirty="0">
                  <a:solidFill>
                    <a:schemeClr val="bg1">
                      <a:lumMod val="65000"/>
                    </a:schemeClr>
                  </a:solidFill>
                  <a:latin typeface="Impact" panose="020B0806030902050204" pitchFamily="34" charset="0"/>
                  <a:ea typeface="Open Sans" pitchFamily="34" charset="0"/>
                  <a:cs typeface="Open Sans" pitchFamily="34" charset="0"/>
                </a:rPr>
                <a:t>ADD YOUR TITLE HERE</a:t>
              </a:r>
              <a:endParaRPr lang="id-ID" sz="3200" dirty="0">
                <a:solidFill>
                  <a:schemeClr val="bg1">
                    <a:lumMod val="65000"/>
                  </a:schemeClr>
                </a:solidFill>
                <a:latin typeface="Impact" panose="020B0806030902050204" pitchFamily="34" charset="0"/>
                <a:ea typeface="Open Sans" pitchFamily="34" charset="0"/>
                <a:cs typeface="Open Sans" pitchFamily="34" charset="0"/>
              </a:endParaRPr>
            </a:p>
          </p:txBody>
        </p:sp>
        <p:cxnSp>
          <p:nvCxnSpPr>
            <p:cNvPr id="52" name="Straight Connector 34"/>
            <p:cNvCxnSpPr/>
            <p:nvPr/>
          </p:nvCxnSpPr>
          <p:spPr>
            <a:xfrm rot="5400000">
              <a:off x="2448058" y="467595"/>
              <a:ext cx="286546" cy="1062"/>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53" name="Straight Connector 35"/>
            <p:cNvCxnSpPr/>
            <p:nvPr/>
          </p:nvCxnSpPr>
          <p:spPr>
            <a:xfrm rot="5400000">
              <a:off x="6409396" y="467595"/>
              <a:ext cx="286546" cy="1062"/>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spTree>
  </p:cSld>
  <p:clrMapOvr>
    <a:masterClrMapping/>
  </p:clrMapOvr>
  <p:transition spd="slow" advTm="3000">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1" fill="hold"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slide(fromTop)">
                                      <p:cBhvr>
                                        <p:cTn id="7" dur="500"/>
                                        <p:tgtEl>
                                          <p:spTgt spid="12"/>
                                        </p:tgtEl>
                                      </p:cBhvr>
                                    </p:animEffect>
                                  </p:childTnLst>
                                </p:cTn>
                              </p:par>
                            </p:childTnLst>
                          </p:cTn>
                        </p:par>
                        <p:par>
                          <p:cTn id="8" fill="hold">
                            <p:stCondLst>
                              <p:cond delay="500"/>
                            </p:stCondLst>
                            <p:childTnLst>
                              <p:par>
                                <p:cTn id="9" presetID="12" presetClass="entr" presetSubtype="1" fill="hold" nodeType="afterEffect">
                                  <p:stCondLst>
                                    <p:cond delay="0"/>
                                  </p:stCondLst>
                                  <p:childTnLst>
                                    <p:set>
                                      <p:cBhvr>
                                        <p:cTn id="10" dur="1" fill="hold">
                                          <p:stCondLst>
                                            <p:cond delay="0"/>
                                          </p:stCondLst>
                                        </p:cTn>
                                        <p:tgtEl>
                                          <p:spTgt spid="40"/>
                                        </p:tgtEl>
                                        <p:attrNameLst>
                                          <p:attrName>style.visibility</p:attrName>
                                        </p:attrNameLst>
                                      </p:cBhvr>
                                      <p:to>
                                        <p:strVal val="visible"/>
                                      </p:to>
                                    </p:set>
                                    <p:animEffect transition="in" filter="slide(fromTop)">
                                      <p:cBhvr>
                                        <p:cTn id="11" dur="500"/>
                                        <p:tgtEl>
                                          <p:spTgt spid="40"/>
                                        </p:tgtEl>
                                      </p:cBhvr>
                                    </p:animEffect>
                                  </p:childTnLst>
                                </p:cTn>
                              </p:par>
                            </p:childTnLst>
                          </p:cTn>
                        </p:par>
                        <p:par>
                          <p:cTn id="12" fill="hold">
                            <p:stCondLst>
                              <p:cond delay="1000"/>
                            </p:stCondLst>
                            <p:childTnLst>
                              <p:par>
                                <p:cTn id="13" presetID="12" presetClass="entr" presetSubtype="1" fill="hold" nodeType="after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slide(fromTop)">
                                      <p:cBhvr>
                                        <p:cTn id="15" dur="500"/>
                                        <p:tgtEl>
                                          <p:spTgt spid="5"/>
                                        </p:tgtEl>
                                      </p:cBhvr>
                                    </p:animEffect>
                                  </p:childTnLst>
                                </p:cTn>
                              </p:par>
                            </p:childTnLst>
                          </p:cTn>
                        </p:par>
                        <p:par>
                          <p:cTn id="16" fill="hold">
                            <p:stCondLst>
                              <p:cond delay="1500"/>
                            </p:stCondLst>
                            <p:childTnLst>
                              <p:par>
                                <p:cTn id="17" presetID="12" presetClass="entr" presetSubtype="1" fill="hold" nodeType="afterEffect">
                                  <p:stCondLst>
                                    <p:cond delay="0"/>
                                  </p:stCondLst>
                                  <p:childTnLst>
                                    <p:set>
                                      <p:cBhvr>
                                        <p:cTn id="18" dur="1" fill="hold">
                                          <p:stCondLst>
                                            <p:cond delay="0"/>
                                          </p:stCondLst>
                                        </p:cTn>
                                        <p:tgtEl>
                                          <p:spTgt spid="2"/>
                                        </p:tgtEl>
                                        <p:attrNameLst>
                                          <p:attrName>style.visibility</p:attrName>
                                        </p:attrNameLst>
                                      </p:cBhvr>
                                      <p:to>
                                        <p:strVal val="visible"/>
                                      </p:to>
                                    </p:set>
                                    <p:animEffect transition="in" filter="slide(fromTop)">
                                      <p:cBhvr>
                                        <p:cTn id="19"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71"/>
          <p:cNvGrpSpPr/>
          <p:nvPr/>
        </p:nvGrpSpPr>
        <p:grpSpPr>
          <a:xfrm>
            <a:off x="1357290" y="3786196"/>
            <a:ext cx="6572296" cy="911188"/>
            <a:chOff x="1357290" y="3786196"/>
            <a:chExt cx="6572296" cy="911188"/>
          </a:xfrm>
        </p:grpSpPr>
        <p:sp>
          <p:nvSpPr>
            <p:cNvPr id="48" name="Rectangle 47"/>
            <p:cNvSpPr/>
            <p:nvPr/>
          </p:nvSpPr>
          <p:spPr>
            <a:xfrm>
              <a:off x="4143372" y="3786196"/>
              <a:ext cx="1001813" cy="307777"/>
            </a:xfrm>
            <a:prstGeom prst="rect">
              <a:avLst/>
            </a:prstGeom>
          </p:spPr>
          <p:txBody>
            <a:bodyPr wrap="none">
              <a:spAutoFit/>
            </a:bodyPr>
            <a:lstStyle/>
            <a:p>
              <a:pPr algn="ctr"/>
              <a:r>
                <a:rPr lang="en-US" sz="1400" dirty="0">
                  <a:solidFill>
                    <a:schemeClr val="bg1">
                      <a:lumMod val="65000"/>
                    </a:schemeClr>
                  </a:solidFill>
                  <a:latin typeface="Open Sans" pitchFamily="34" charset="0"/>
                  <a:ea typeface="Open Sans" pitchFamily="34" charset="0"/>
                  <a:cs typeface="Open Sans" pitchFamily="34" charset="0"/>
                </a:rPr>
                <a:t>Searching</a:t>
              </a:r>
            </a:p>
          </p:txBody>
        </p:sp>
        <p:sp>
          <p:nvSpPr>
            <p:cNvPr id="49" name="Rectangle 48"/>
            <p:cNvSpPr/>
            <p:nvPr/>
          </p:nvSpPr>
          <p:spPr>
            <a:xfrm>
              <a:off x="1357290" y="4143386"/>
              <a:ext cx="6572296" cy="553998"/>
            </a:xfrm>
            <a:prstGeom prst="rect">
              <a:avLst/>
            </a:prstGeom>
          </p:spPr>
          <p:txBody>
            <a:bodyPr wrap="square">
              <a:spAutoFit/>
            </a:bodyPr>
            <a:lstStyle/>
            <a:p>
              <a:pPr algn="ctr"/>
              <a:r>
                <a:rPr lang="ms-MY" sz="1000" dirty="0">
                  <a:solidFill>
                    <a:schemeClr val="bg1">
                      <a:lumMod val="65000"/>
                    </a:schemeClr>
                  </a:solidFill>
                  <a:latin typeface="Open Sans Light" pitchFamily="34" charset="0"/>
                  <a:ea typeface="Open Sans Light" pitchFamily="34" charset="0"/>
                  <a:cs typeface="Open Sans Light" pitchFamily="34" charset="0"/>
                </a:rPr>
                <a:t>Lorem ipsum dolor sit amet, consectetur adipiscing elit. Praesent sodales odio sit amet odio tristique quis tempus odio Lorem ipsum dolor sit amet Lorem ipsum dolor sit amet, consectetur adipiscing elit. Praesent sodales odio sit amet odio tristique quis tempus odio Lorem ipsum dolor sit amet</a:t>
              </a:r>
            </a:p>
          </p:txBody>
        </p:sp>
      </p:grpSp>
      <p:grpSp>
        <p:nvGrpSpPr>
          <p:cNvPr id="4" name="Group 65"/>
          <p:cNvGrpSpPr/>
          <p:nvPr/>
        </p:nvGrpSpPr>
        <p:grpSpPr>
          <a:xfrm>
            <a:off x="776308" y="1714494"/>
            <a:ext cx="1571636" cy="1766888"/>
            <a:chOff x="776308" y="1714494"/>
            <a:chExt cx="1571636" cy="1766888"/>
          </a:xfrm>
        </p:grpSpPr>
        <p:sp>
          <p:nvSpPr>
            <p:cNvPr id="26" name="Rectangle 25"/>
            <p:cNvSpPr/>
            <p:nvPr/>
          </p:nvSpPr>
          <p:spPr>
            <a:xfrm>
              <a:off x="785786" y="1714494"/>
              <a:ext cx="1559376" cy="1559376"/>
            </a:xfrm>
            <a:prstGeom prst="rect">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Isosceles Triangle 26"/>
            <p:cNvSpPr/>
            <p:nvPr/>
          </p:nvSpPr>
          <p:spPr>
            <a:xfrm rot="10800000">
              <a:off x="776308" y="3267068"/>
              <a:ext cx="1571636" cy="214314"/>
            </a:xfrm>
            <a:prstGeom prst="triangle">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Oval 39"/>
            <p:cNvSpPr/>
            <p:nvPr/>
          </p:nvSpPr>
          <p:spPr>
            <a:xfrm>
              <a:off x="1214414" y="2000246"/>
              <a:ext cx="693966" cy="693966"/>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 name="Group 61"/>
            <p:cNvGrpSpPr/>
            <p:nvPr/>
          </p:nvGrpSpPr>
          <p:grpSpPr>
            <a:xfrm>
              <a:off x="1394979" y="2156112"/>
              <a:ext cx="366050" cy="366050"/>
              <a:chOff x="2357422" y="4357700"/>
              <a:chExt cx="366050" cy="366050"/>
            </a:xfrm>
            <a:solidFill>
              <a:schemeClr val="bg1"/>
            </a:solidFill>
          </p:grpSpPr>
          <p:sp>
            <p:nvSpPr>
              <p:cNvPr id="50" name="AutoShape 126"/>
              <p:cNvSpPr/>
              <p:nvPr/>
            </p:nvSpPr>
            <p:spPr bwMode="auto">
              <a:xfrm>
                <a:off x="2357422" y="4357700"/>
                <a:ext cx="366050" cy="366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3499" y="14850"/>
                    </a:moveTo>
                    <a:cubicBezTo>
                      <a:pt x="9772" y="14850"/>
                      <a:pt x="6749" y="11827"/>
                      <a:pt x="6749" y="8100"/>
                    </a:cubicBezTo>
                    <a:cubicBezTo>
                      <a:pt x="6749" y="4372"/>
                      <a:pt x="9772" y="1350"/>
                      <a:pt x="13499" y="1350"/>
                    </a:cubicBezTo>
                    <a:cubicBezTo>
                      <a:pt x="17227" y="1350"/>
                      <a:pt x="20249" y="4372"/>
                      <a:pt x="20249" y="8100"/>
                    </a:cubicBezTo>
                    <a:cubicBezTo>
                      <a:pt x="20249" y="11827"/>
                      <a:pt x="17227" y="14850"/>
                      <a:pt x="13499" y="14850"/>
                    </a:cubicBezTo>
                    <a:moveTo>
                      <a:pt x="3236" y="20042"/>
                    </a:moveTo>
                    <a:cubicBezTo>
                      <a:pt x="3019" y="20266"/>
                      <a:pt x="2718" y="20408"/>
                      <a:pt x="2382" y="20408"/>
                    </a:cubicBezTo>
                    <a:cubicBezTo>
                      <a:pt x="1724" y="20408"/>
                      <a:pt x="1191" y="19875"/>
                      <a:pt x="1191" y="19218"/>
                    </a:cubicBezTo>
                    <a:cubicBezTo>
                      <a:pt x="1191" y="18881"/>
                      <a:pt x="1332" y="18580"/>
                      <a:pt x="1557" y="18363"/>
                    </a:cubicBezTo>
                    <a:lnTo>
                      <a:pt x="1551" y="18358"/>
                    </a:lnTo>
                    <a:lnTo>
                      <a:pt x="6996" y="12913"/>
                    </a:lnTo>
                    <a:cubicBezTo>
                      <a:pt x="7472" y="13555"/>
                      <a:pt x="8039" y="14122"/>
                      <a:pt x="8680" y="14599"/>
                    </a:cubicBezTo>
                    <a:cubicBezTo>
                      <a:pt x="8680" y="14599"/>
                      <a:pt x="3236" y="20042"/>
                      <a:pt x="3236" y="20042"/>
                    </a:cubicBezTo>
                    <a:close/>
                    <a:moveTo>
                      <a:pt x="13499" y="0"/>
                    </a:moveTo>
                    <a:cubicBezTo>
                      <a:pt x="9026" y="0"/>
                      <a:pt x="5399" y="3626"/>
                      <a:pt x="5399" y="8100"/>
                    </a:cubicBezTo>
                    <a:cubicBezTo>
                      <a:pt x="5399" y="9467"/>
                      <a:pt x="5742" y="10754"/>
                      <a:pt x="6341" y="11884"/>
                    </a:cubicBezTo>
                    <a:lnTo>
                      <a:pt x="709" y="17515"/>
                    </a:lnTo>
                    <a:lnTo>
                      <a:pt x="713" y="17520"/>
                    </a:lnTo>
                    <a:cubicBezTo>
                      <a:pt x="274" y="17953"/>
                      <a:pt x="0" y="18552"/>
                      <a:pt x="0" y="19218"/>
                    </a:cubicBezTo>
                    <a:cubicBezTo>
                      <a:pt x="0" y="20533"/>
                      <a:pt x="1066" y="21599"/>
                      <a:pt x="2382" y="21599"/>
                    </a:cubicBezTo>
                    <a:cubicBezTo>
                      <a:pt x="3047" y="21599"/>
                      <a:pt x="3647" y="21326"/>
                      <a:pt x="4079" y="20885"/>
                    </a:cubicBezTo>
                    <a:lnTo>
                      <a:pt x="4078" y="20884"/>
                    </a:lnTo>
                    <a:lnTo>
                      <a:pt x="9708" y="15255"/>
                    </a:lnTo>
                    <a:cubicBezTo>
                      <a:pt x="10839" y="15856"/>
                      <a:pt x="12128" y="16200"/>
                      <a:pt x="13499" y="16200"/>
                    </a:cubicBezTo>
                    <a:cubicBezTo>
                      <a:pt x="17973" y="16200"/>
                      <a:pt x="21600" y="12573"/>
                      <a:pt x="21600" y="8100"/>
                    </a:cubicBezTo>
                    <a:cubicBezTo>
                      <a:pt x="21600" y="3626"/>
                      <a:pt x="17973" y="0"/>
                      <a:pt x="13499" y="0"/>
                    </a:cubicBezTo>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51" name="AutoShape 127"/>
              <p:cNvSpPr/>
              <p:nvPr/>
            </p:nvSpPr>
            <p:spPr bwMode="auto">
              <a:xfrm>
                <a:off x="2505719" y="4414642"/>
                <a:ext cx="86350" cy="857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160" y="0"/>
                    </a:moveTo>
                    <a:cubicBezTo>
                      <a:pt x="9025" y="0"/>
                      <a:pt x="0" y="9025"/>
                      <a:pt x="0" y="20160"/>
                    </a:cubicBezTo>
                    <a:cubicBezTo>
                      <a:pt x="0" y="20954"/>
                      <a:pt x="644" y="21600"/>
                      <a:pt x="1440" y="21600"/>
                    </a:cubicBezTo>
                    <a:cubicBezTo>
                      <a:pt x="2235" y="21600"/>
                      <a:pt x="2880" y="20954"/>
                      <a:pt x="2880" y="20160"/>
                    </a:cubicBezTo>
                    <a:cubicBezTo>
                      <a:pt x="2880" y="10618"/>
                      <a:pt x="10617" y="2880"/>
                      <a:pt x="20160" y="2880"/>
                    </a:cubicBezTo>
                    <a:cubicBezTo>
                      <a:pt x="20955" y="2880"/>
                      <a:pt x="21599" y="2234"/>
                      <a:pt x="21599" y="1440"/>
                    </a:cubicBezTo>
                    <a:cubicBezTo>
                      <a:pt x="21599" y="645"/>
                      <a:pt x="20955" y="0"/>
                      <a:pt x="20160" y="0"/>
                    </a:cubicBezTo>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grpSp>
      </p:grpSp>
      <p:grpSp>
        <p:nvGrpSpPr>
          <p:cNvPr id="6" name="Group 66"/>
          <p:cNvGrpSpPr/>
          <p:nvPr/>
        </p:nvGrpSpPr>
        <p:grpSpPr>
          <a:xfrm>
            <a:off x="2295462" y="1714494"/>
            <a:ext cx="1559376" cy="1559376"/>
            <a:chOff x="2295462" y="1714494"/>
            <a:chExt cx="1559376" cy="1559376"/>
          </a:xfrm>
        </p:grpSpPr>
        <p:sp>
          <p:nvSpPr>
            <p:cNvPr id="30" name="Rectangle 29"/>
            <p:cNvSpPr/>
            <p:nvPr/>
          </p:nvSpPr>
          <p:spPr>
            <a:xfrm>
              <a:off x="2295462" y="1714494"/>
              <a:ext cx="1559376" cy="1559376"/>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Oval 38"/>
            <p:cNvSpPr/>
            <p:nvPr/>
          </p:nvSpPr>
          <p:spPr>
            <a:xfrm>
              <a:off x="2724819" y="2000246"/>
              <a:ext cx="693966" cy="693966"/>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Rectangle 43"/>
            <p:cNvSpPr/>
            <p:nvPr/>
          </p:nvSpPr>
          <p:spPr>
            <a:xfrm>
              <a:off x="2714612" y="2857502"/>
              <a:ext cx="705771" cy="276999"/>
            </a:xfrm>
            <a:prstGeom prst="rect">
              <a:avLst/>
            </a:prstGeom>
          </p:spPr>
          <p:txBody>
            <a:bodyPr wrap="none">
              <a:spAutoFit/>
            </a:bodyPr>
            <a:lstStyle/>
            <a:p>
              <a:pPr algn="ctr"/>
              <a:r>
                <a:rPr lang="en-US" sz="1200" dirty="0" err="1">
                  <a:solidFill>
                    <a:schemeClr val="bg1"/>
                  </a:solidFill>
                  <a:latin typeface="Open Sans" pitchFamily="34" charset="0"/>
                  <a:ea typeface="Open Sans" pitchFamily="34" charset="0"/>
                  <a:cs typeface="Open Sans" pitchFamily="34" charset="0"/>
                </a:rPr>
                <a:t>Keygen</a:t>
              </a:r>
              <a:endParaRPr lang="en-US" sz="1200" dirty="0">
                <a:solidFill>
                  <a:schemeClr val="bg1"/>
                </a:solidFill>
                <a:latin typeface="Open Sans" pitchFamily="34" charset="0"/>
                <a:ea typeface="Open Sans" pitchFamily="34" charset="0"/>
                <a:cs typeface="Open Sans" pitchFamily="34" charset="0"/>
              </a:endParaRPr>
            </a:p>
          </p:txBody>
        </p:sp>
        <p:grpSp>
          <p:nvGrpSpPr>
            <p:cNvPr id="7" name="Group 62"/>
            <p:cNvGrpSpPr/>
            <p:nvPr/>
          </p:nvGrpSpPr>
          <p:grpSpPr>
            <a:xfrm>
              <a:off x="2904257" y="2158708"/>
              <a:ext cx="366676" cy="366050"/>
              <a:chOff x="142844" y="2786064"/>
              <a:chExt cx="366676" cy="366050"/>
            </a:xfrm>
            <a:solidFill>
              <a:schemeClr val="bg1"/>
            </a:solidFill>
          </p:grpSpPr>
          <p:sp>
            <p:nvSpPr>
              <p:cNvPr id="52" name="AutoShape 128"/>
              <p:cNvSpPr/>
              <p:nvPr/>
            </p:nvSpPr>
            <p:spPr bwMode="auto">
              <a:xfrm>
                <a:off x="142844" y="2786064"/>
                <a:ext cx="366676" cy="366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4850" y="12150"/>
                    </a:moveTo>
                    <a:cubicBezTo>
                      <a:pt x="13851" y="12150"/>
                      <a:pt x="12926" y="11859"/>
                      <a:pt x="12124" y="11386"/>
                    </a:cubicBezTo>
                    <a:lnTo>
                      <a:pt x="11892" y="11618"/>
                    </a:lnTo>
                    <a:lnTo>
                      <a:pt x="11132" y="12377"/>
                    </a:lnTo>
                    <a:lnTo>
                      <a:pt x="9846" y="13663"/>
                    </a:lnTo>
                    <a:cubicBezTo>
                      <a:pt x="9593" y="13916"/>
                      <a:pt x="9451" y="14260"/>
                      <a:pt x="9451" y="14617"/>
                    </a:cubicBezTo>
                    <a:lnTo>
                      <a:pt x="9451" y="16200"/>
                    </a:lnTo>
                    <a:lnTo>
                      <a:pt x="8101" y="16200"/>
                    </a:lnTo>
                    <a:cubicBezTo>
                      <a:pt x="7356" y="16200"/>
                      <a:pt x="6751" y="16804"/>
                      <a:pt x="6751" y="17549"/>
                    </a:cubicBezTo>
                    <a:lnTo>
                      <a:pt x="6751" y="18900"/>
                    </a:lnTo>
                    <a:lnTo>
                      <a:pt x="5170" y="18900"/>
                    </a:lnTo>
                    <a:cubicBezTo>
                      <a:pt x="4812" y="18900"/>
                      <a:pt x="4469" y="19042"/>
                      <a:pt x="4216" y="19295"/>
                    </a:cubicBezTo>
                    <a:lnTo>
                      <a:pt x="3259" y="20252"/>
                    </a:lnTo>
                    <a:lnTo>
                      <a:pt x="1352" y="20249"/>
                    </a:lnTo>
                    <a:lnTo>
                      <a:pt x="1350" y="18326"/>
                    </a:lnTo>
                    <a:lnTo>
                      <a:pt x="9223" y="10467"/>
                    </a:lnTo>
                    <a:cubicBezTo>
                      <a:pt x="9223" y="10467"/>
                      <a:pt x="9223" y="10467"/>
                      <a:pt x="9224" y="10468"/>
                    </a:cubicBezTo>
                    <a:lnTo>
                      <a:pt x="10215" y="9477"/>
                    </a:lnTo>
                    <a:cubicBezTo>
                      <a:pt x="9741" y="8674"/>
                      <a:pt x="9451" y="7748"/>
                      <a:pt x="9451" y="6750"/>
                    </a:cubicBezTo>
                    <a:cubicBezTo>
                      <a:pt x="9451" y="3767"/>
                      <a:pt x="11869" y="1350"/>
                      <a:pt x="14850" y="1350"/>
                    </a:cubicBezTo>
                    <a:cubicBezTo>
                      <a:pt x="17832" y="1350"/>
                      <a:pt x="20250" y="3767"/>
                      <a:pt x="20250" y="6750"/>
                    </a:cubicBezTo>
                    <a:cubicBezTo>
                      <a:pt x="20250" y="9732"/>
                      <a:pt x="17832" y="12150"/>
                      <a:pt x="14850" y="12150"/>
                    </a:cubicBezTo>
                    <a:moveTo>
                      <a:pt x="14850" y="0"/>
                    </a:moveTo>
                    <a:cubicBezTo>
                      <a:pt x="11123" y="0"/>
                      <a:pt x="8101" y="3022"/>
                      <a:pt x="8101" y="6750"/>
                    </a:cubicBezTo>
                    <a:cubicBezTo>
                      <a:pt x="8101" y="7617"/>
                      <a:pt x="8283" y="8438"/>
                      <a:pt x="8582" y="9199"/>
                    </a:cubicBezTo>
                    <a:lnTo>
                      <a:pt x="383" y="17400"/>
                    </a:lnTo>
                    <a:cubicBezTo>
                      <a:pt x="146" y="17637"/>
                      <a:pt x="0" y="17863"/>
                      <a:pt x="0" y="18225"/>
                    </a:cubicBezTo>
                    <a:lnTo>
                      <a:pt x="0" y="20249"/>
                    </a:lnTo>
                    <a:cubicBezTo>
                      <a:pt x="0" y="20972"/>
                      <a:pt x="626" y="21599"/>
                      <a:pt x="1349" y="21599"/>
                    </a:cubicBezTo>
                    <a:lnTo>
                      <a:pt x="3374" y="21599"/>
                    </a:lnTo>
                    <a:cubicBezTo>
                      <a:pt x="3736" y="21599"/>
                      <a:pt x="3965" y="21455"/>
                      <a:pt x="4202" y="21219"/>
                    </a:cubicBezTo>
                    <a:lnTo>
                      <a:pt x="5170" y="20249"/>
                    </a:lnTo>
                    <a:lnTo>
                      <a:pt x="6751" y="20249"/>
                    </a:lnTo>
                    <a:cubicBezTo>
                      <a:pt x="7496" y="20249"/>
                      <a:pt x="8101" y="19645"/>
                      <a:pt x="8101" y="18900"/>
                    </a:cubicBezTo>
                    <a:lnTo>
                      <a:pt x="8101" y="17549"/>
                    </a:lnTo>
                    <a:lnTo>
                      <a:pt x="9451" y="17549"/>
                    </a:lnTo>
                    <a:cubicBezTo>
                      <a:pt x="10196" y="17549"/>
                      <a:pt x="10801" y="16945"/>
                      <a:pt x="10801" y="16200"/>
                    </a:cubicBezTo>
                    <a:lnTo>
                      <a:pt x="10801" y="14617"/>
                    </a:lnTo>
                    <a:lnTo>
                      <a:pt x="12400" y="13018"/>
                    </a:lnTo>
                    <a:cubicBezTo>
                      <a:pt x="13162" y="13317"/>
                      <a:pt x="13982" y="13500"/>
                      <a:pt x="14850" y="13500"/>
                    </a:cubicBezTo>
                    <a:cubicBezTo>
                      <a:pt x="18577" y="13500"/>
                      <a:pt x="21599" y="10477"/>
                      <a:pt x="21599" y="6750"/>
                    </a:cubicBezTo>
                    <a:cubicBezTo>
                      <a:pt x="21599" y="3022"/>
                      <a:pt x="18577" y="0"/>
                      <a:pt x="14850" y="0"/>
                    </a:cubicBezTo>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53" name="AutoShape 129"/>
              <p:cNvSpPr/>
              <p:nvPr/>
            </p:nvSpPr>
            <p:spPr bwMode="auto">
              <a:xfrm>
                <a:off x="371860" y="2831742"/>
                <a:ext cx="91356" cy="91356"/>
              </a:xfrm>
              <a:custGeom>
                <a:avLst/>
                <a:gdLst>
                  <a:gd name="T0" fmla="*/ 10800 w 21600"/>
                  <a:gd name="T1" fmla="+- 0 10800 134"/>
                  <a:gd name="T2" fmla="*/ 10800 h 21333"/>
                  <a:gd name="T3" fmla="*/ 10800 w 21600"/>
                  <a:gd name="T4" fmla="+- 0 10800 134"/>
                  <a:gd name="T5" fmla="*/ 10800 h 21333"/>
                  <a:gd name="T6" fmla="*/ 10800 w 21600"/>
                  <a:gd name="T7" fmla="+- 0 10800 134"/>
                  <a:gd name="T8" fmla="*/ 10800 h 21333"/>
                  <a:gd name="T9" fmla="*/ 10800 w 21600"/>
                  <a:gd name="T10" fmla="+- 0 10800 134"/>
                  <a:gd name="T11" fmla="*/ 10800 h 21333"/>
                </a:gdLst>
                <a:ahLst/>
                <a:cxnLst>
                  <a:cxn ang="0">
                    <a:pos x="T0" y="T2"/>
                  </a:cxn>
                  <a:cxn ang="0">
                    <a:pos x="T3" y="T5"/>
                  </a:cxn>
                  <a:cxn ang="0">
                    <a:pos x="T6" y="T8"/>
                  </a:cxn>
                  <a:cxn ang="0">
                    <a:pos x="T9" y="T11"/>
                  </a:cxn>
                </a:cxnLst>
                <a:rect l="0" t="0" r="r" b="b"/>
                <a:pathLst>
                  <a:path w="21600" h="21333">
                    <a:moveTo>
                      <a:pt x="13008" y="18684"/>
                    </a:moveTo>
                    <a:cubicBezTo>
                      <a:pt x="9017" y="15850"/>
                      <a:pt x="5542" y="12415"/>
                      <a:pt x="2694" y="8570"/>
                    </a:cubicBezTo>
                    <a:cubicBezTo>
                      <a:pt x="3736" y="5628"/>
                      <a:pt x="5693" y="3697"/>
                      <a:pt x="8585" y="2647"/>
                    </a:cubicBezTo>
                    <a:cubicBezTo>
                      <a:pt x="12578" y="5489"/>
                      <a:pt x="16048" y="8911"/>
                      <a:pt x="18889" y="12809"/>
                    </a:cubicBezTo>
                    <a:cubicBezTo>
                      <a:pt x="17836" y="15730"/>
                      <a:pt x="15883" y="17647"/>
                      <a:pt x="13008" y="18684"/>
                    </a:cubicBezTo>
                    <a:moveTo>
                      <a:pt x="21110" y="11295"/>
                    </a:moveTo>
                    <a:cubicBezTo>
                      <a:pt x="18081" y="7130"/>
                      <a:pt x="14396" y="3496"/>
                      <a:pt x="10161" y="484"/>
                    </a:cubicBezTo>
                    <a:cubicBezTo>
                      <a:pt x="9468" y="-8"/>
                      <a:pt x="8579" y="-134"/>
                      <a:pt x="7778" y="145"/>
                    </a:cubicBezTo>
                    <a:cubicBezTo>
                      <a:pt x="4027" y="1450"/>
                      <a:pt x="1463" y="3983"/>
                      <a:pt x="145" y="7687"/>
                    </a:cubicBezTo>
                    <a:cubicBezTo>
                      <a:pt x="46" y="7962"/>
                      <a:pt x="0" y="8252"/>
                      <a:pt x="0" y="8537"/>
                    </a:cubicBezTo>
                    <a:cubicBezTo>
                      <a:pt x="0" y="9071"/>
                      <a:pt x="167" y="9596"/>
                      <a:pt x="487" y="10041"/>
                    </a:cubicBezTo>
                    <a:cubicBezTo>
                      <a:pt x="3525" y="14213"/>
                      <a:pt x="7211" y="17850"/>
                      <a:pt x="11431" y="20850"/>
                    </a:cubicBezTo>
                    <a:cubicBezTo>
                      <a:pt x="12122" y="21338"/>
                      <a:pt x="13010" y="21466"/>
                      <a:pt x="13812" y="21188"/>
                    </a:cubicBezTo>
                    <a:cubicBezTo>
                      <a:pt x="17563" y="19893"/>
                      <a:pt x="20133" y="17356"/>
                      <a:pt x="21451" y="13647"/>
                    </a:cubicBezTo>
                    <a:cubicBezTo>
                      <a:pt x="21551" y="13372"/>
                      <a:pt x="21600" y="13081"/>
                      <a:pt x="21600" y="12796"/>
                    </a:cubicBezTo>
                    <a:cubicBezTo>
                      <a:pt x="21600" y="12265"/>
                      <a:pt x="21429" y="11740"/>
                      <a:pt x="21110" y="11295"/>
                    </a:cubicBezTo>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grpSp>
      </p:grpSp>
      <p:grpSp>
        <p:nvGrpSpPr>
          <p:cNvPr id="8" name="Group 69"/>
          <p:cNvGrpSpPr/>
          <p:nvPr/>
        </p:nvGrpSpPr>
        <p:grpSpPr>
          <a:xfrm>
            <a:off x="6969168" y="1714494"/>
            <a:ext cx="1559376" cy="1559376"/>
            <a:chOff x="6969168" y="1714494"/>
            <a:chExt cx="1559376" cy="1559376"/>
          </a:xfrm>
        </p:grpSpPr>
        <p:sp>
          <p:nvSpPr>
            <p:cNvPr id="38" name="Rectangle 37"/>
            <p:cNvSpPr/>
            <p:nvPr/>
          </p:nvSpPr>
          <p:spPr>
            <a:xfrm>
              <a:off x="6969168" y="1714494"/>
              <a:ext cx="1559376" cy="1559376"/>
            </a:xfrm>
            <a:prstGeom prst="rect">
              <a:avLst/>
            </a:prstGeom>
            <a:solidFill>
              <a:schemeClr val="accent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Oval 42"/>
            <p:cNvSpPr/>
            <p:nvPr/>
          </p:nvSpPr>
          <p:spPr>
            <a:xfrm>
              <a:off x="7429520" y="2000246"/>
              <a:ext cx="693966" cy="693966"/>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Rectangle 46"/>
            <p:cNvSpPr/>
            <p:nvPr/>
          </p:nvSpPr>
          <p:spPr>
            <a:xfrm>
              <a:off x="7500958" y="2857502"/>
              <a:ext cx="649538" cy="276999"/>
            </a:xfrm>
            <a:prstGeom prst="rect">
              <a:avLst/>
            </a:prstGeom>
          </p:spPr>
          <p:txBody>
            <a:bodyPr wrap="none">
              <a:spAutoFit/>
            </a:bodyPr>
            <a:lstStyle/>
            <a:p>
              <a:pPr algn="ctr"/>
              <a:r>
                <a:rPr lang="en-US" sz="1200" dirty="0">
                  <a:solidFill>
                    <a:schemeClr val="bg1"/>
                  </a:solidFill>
                  <a:latin typeface="Open Sans" pitchFamily="34" charset="0"/>
                  <a:ea typeface="Open Sans" pitchFamily="34" charset="0"/>
                  <a:cs typeface="Open Sans" pitchFamily="34" charset="0"/>
                </a:rPr>
                <a:t>Delete</a:t>
              </a:r>
            </a:p>
          </p:txBody>
        </p:sp>
        <p:grpSp>
          <p:nvGrpSpPr>
            <p:cNvPr id="9" name="Group 64"/>
            <p:cNvGrpSpPr/>
            <p:nvPr/>
          </p:nvGrpSpPr>
          <p:grpSpPr>
            <a:xfrm>
              <a:off x="7629435" y="2156112"/>
              <a:ext cx="320373" cy="366050"/>
              <a:chOff x="183020" y="4357700"/>
              <a:chExt cx="320373" cy="366050"/>
            </a:xfrm>
            <a:solidFill>
              <a:schemeClr val="bg1"/>
            </a:solidFill>
          </p:grpSpPr>
          <p:sp>
            <p:nvSpPr>
              <p:cNvPr id="54" name="AutoShape 131"/>
              <p:cNvSpPr/>
              <p:nvPr/>
            </p:nvSpPr>
            <p:spPr bwMode="auto">
              <a:xfrm>
                <a:off x="183020" y="4357700"/>
                <a:ext cx="320373" cy="366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057" y="5400"/>
                    </a:moveTo>
                    <a:lnTo>
                      <a:pt x="20057" y="6075"/>
                    </a:lnTo>
                    <a:lnTo>
                      <a:pt x="1542" y="6075"/>
                    </a:lnTo>
                    <a:lnTo>
                      <a:pt x="1542" y="5400"/>
                    </a:lnTo>
                    <a:lnTo>
                      <a:pt x="1542" y="4725"/>
                    </a:lnTo>
                    <a:cubicBezTo>
                      <a:pt x="1542" y="4352"/>
                      <a:pt x="1887" y="4050"/>
                      <a:pt x="2314" y="4050"/>
                    </a:cubicBezTo>
                    <a:lnTo>
                      <a:pt x="19285" y="4050"/>
                    </a:lnTo>
                    <a:cubicBezTo>
                      <a:pt x="19712" y="4050"/>
                      <a:pt x="20057" y="4352"/>
                      <a:pt x="20057" y="4725"/>
                    </a:cubicBezTo>
                    <a:cubicBezTo>
                      <a:pt x="20057" y="4725"/>
                      <a:pt x="20057" y="5400"/>
                      <a:pt x="20057" y="5400"/>
                    </a:cubicBezTo>
                    <a:close/>
                    <a:moveTo>
                      <a:pt x="18514" y="18900"/>
                    </a:moveTo>
                    <a:cubicBezTo>
                      <a:pt x="18514" y="19644"/>
                      <a:pt x="17822" y="20249"/>
                      <a:pt x="16971" y="20249"/>
                    </a:cubicBezTo>
                    <a:lnTo>
                      <a:pt x="4628" y="20249"/>
                    </a:lnTo>
                    <a:cubicBezTo>
                      <a:pt x="3777" y="20249"/>
                      <a:pt x="3085" y="19644"/>
                      <a:pt x="3085" y="18900"/>
                    </a:cubicBezTo>
                    <a:lnTo>
                      <a:pt x="3085" y="7425"/>
                    </a:lnTo>
                    <a:lnTo>
                      <a:pt x="18514" y="7425"/>
                    </a:lnTo>
                    <a:cubicBezTo>
                      <a:pt x="18514" y="7425"/>
                      <a:pt x="18514" y="18900"/>
                      <a:pt x="18514" y="18900"/>
                    </a:cubicBezTo>
                    <a:close/>
                    <a:moveTo>
                      <a:pt x="6171" y="2025"/>
                    </a:moveTo>
                    <a:cubicBezTo>
                      <a:pt x="6171" y="1652"/>
                      <a:pt x="6516" y="1350"/>
                      <a:pt x="6942" y="1350"/>
                    </a:cubicBezTo>
                    <a:lnTo>
                      <a:pt x="14657" y="1350"/>
                    </a:lnTo>
                    <a:cubicBezTo>
                      <a:pt x="15083" y="1350"/>
                      <a:pt x="15428" y="1652"/>
                      <a:pt x="15428" y="2025"/>
                    </a:cubicBezTo>
                    <a:lnTo>
                      <a:pt x="15428" y="2700"/>
                    </a:lnTo>
                    <a:lnTo>
                      <a:pt x="6171" y="2700"/>
                    </a:lnTo>
                    <a:cubicBezTo>
                      <a:pt x="6171" y="2700"/>
                      <a:pt x="6171" y="2025"/>
                      <a:pt x="6171" y="2025"/>
                    </a:cubicBezTo>
                    <a:close/>
                    <a:moveTo>
                      <a:pt x="21585" y="4601"/>
                    </a:moveTo>
                    <a:cubicBezTo>
                      <a:pt x="21511" y="3541"/>
                      <a:pt x="20516" y="2700"/>
                      <a:pt x="19285" y="2700"/>
                    </a:cubicBezTo>
                    <a:lnTo>
                      <a:pt x="16971" y="2700"/>
                    </a:lnTo>
                    <a:lnTo>
                      <a:pt x="16971" y="2025"/>
                    </a:lnTo>
                    <a:cubicBezTo>
                      <a:pt x="16971" y="906"/>
                      <a:pt x="15935" y="0"/>
                      <a:pt x="14657" y="0"/>
                    </a:cubicBezTo>
                    <a:lnTo>
                      <a:pt x="6942" y="0"/>
                    </a:lnTo>
                    <a:cubicBezTo>
                      <a:pt x="5664" y="0"/>
                      <a:pt x="4628" y="906"/>
                      <a:pt x="4628" y="2025"/>
                    </a:cubicBezTo>
                    <a:lnTo>
                      <a:pt x="4628" y="2700"/>
                    </a:lnTo>
                    <a:lnTo>
                      <a:pt x="2314" y="2700"/>
                    </a:lnTo>
                    <a:cubicBezTo>
                      <a:pt x="1083" y="2700"/>
                      <a:pt x="88" y="3541"/>
                      <a:pt x="14" y="4601"/>
                    </a:cubicBezTo>
                    <a:lnTo>
                      <a:pt x="0" y="4601"/>
                    </a:lnTo>
                    <a:lnTo>
                      <a:pt x="0" y="5400"/>
                    </a:lnTo>
                    <a:lnTo>
                      <a:pt x="0" y="6075"/>
                    </a:lnTo>
                    <a:cubicBezTo>
                      <a:pt x="0" y="6820"/>
                      <a:pt x="691" y="7425"/>
                      <a:pt x="1542" y="7425"/>
                    </a:cubicBezTo>
                    <a:lnTo>
                      <a:pt x="1542" y="18900"/>
                    </a:lnTo>
                    <a:cubicBezTo>
                      <a:pt x="1542" y="20391"/>
                      <a:pt x="2924" y="21599"/>
                      <a:pt x="4628" y="21599"/>
                    </a:cubicBezTo>
                    <a:lnTo>
                      <a:pt x="16971" y="21599"/>
                    </a:lnTo>
                    <a:cubicBezTo>
                      <a:pt x="18675" y="21599"/>
                      <a:pt x="20057" y="20391"/>
                      <a:pt x="20057" y="18900"/>
                    </a:cubicBezTo>
                    <a:lnTo>
                      <a:pt x="20057" y="7425"/>
                    </a:lnTo>
                    <a:cubicBezTo>
                      <a:pt x="20908" y="7425"/>
                      <a:pt x="21599" y="6820"/>
                      <a:pt x="21599" y="6075"/>
                    </a:cubicBezTo>
                    <a:lnTo>
                      <a:pt x="21599" y="5400"/>
                    </a:lnTo>
                    <a:lnTo>
                      <a:pt x="21599" y="4601"/>
                    </a:lnTo>
                    <a:cubicBezTo>
                      <a:pt x="21599" y="4601"/>
                      <a:pt x="21585" y="4601"/>
                      <a:pt x="21585" y="4601"/>
                    </a:cubicBezTo>
                    <a:close/>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55" name="AutoShape 132"/>
              <p:cNvSpPr/>
              <p:nvPr/>
            </p:nvSpPr>
            <p:spPr bwMode="auto">
              <a:xfrm>
                <a:off x="251848" y="4505998"/>
                <a:ext cx="45678" cy="1720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5399" y="1440"/>
                    </a:moveTo>
                    <a:lnTo>
                      <a:pt x="16199" y="1440"/>
                    </a:lnTo>
                    <a:lnTo>
                      <a:pt x="16199" y="20160"/>
                    </a:lnTo>
                    <a:lnTo>
                      <a:pt x="5399" y="20160"/>
                    </a:lnTo>
                    <a:cubicBezTo>
                      <a:pt x="5399" y="20160"/>
                      <a:pt x="5399" y="1440"/>
                      <a:pt x="5399" y="1440"/>
                    </a:cubicBezTo>
                    <a:close/>
                    <a:moveTo>
                      <a:pt x="5399" y="21600"/>
                    </a:moveTo>
                    <a:lnTo>
                      <a:pt x="16199" y="21600"/>
                    </a:lnTo>
                    <a:cubicBezTo>
                      <a:pt x="19187" y="21600"/>
                      <a:pt x="21600" y="20956"/>
                      <a:pt x="21600" y="20160"/>
                    </a:cubicBezTo>
                    <a:lnTo>
                      <a:pt x="21600" y="1440"/>
                    </a:lnTo>
                    <a:cubicBezTo>
                      <a:pt x="21600" y="644"/>
                      <a:pt x="19187" y="0"/>
                      <a:pt x="16199" y="0"/>
                    </a:cubicBezTo>
                    <a:lnTo>
                      <a:pt x="5399" y="0"/>
                    </a:lnTo>
                    <a:cubicBezTo>
                      <a:pt x="2412" y="0"/>
                      <a:pt x="0" y="644"/>
                      <a:pt x="0" y="1440"/>
                    </a:cubicBezTo>
                    <a:lnTo>
                      <a:pt x="0" y="20160"/>
                    </a:lnTo>
                    <a:cubicBezTo>
                      <a:pt x="0" y="20956"/>
                      <a:pt x="2412" y="21600"/>
                      <a:pt x="5399" y="21600"/>
                    </a:cubicBezTo>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56" name="AutoShape 133"/>
              <p:cNvSpPr/>
              <p:nvPr/>
            </p:nvSpPr>
            <p:spPr bwMode="auto">
              <a:xfrm>
                <a:off x="320678" y="4505998"/>
                <a:ext cx="45678" cy="1720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5399" y="1440"/>
                    </a:moveTo>
                    <a:lnTo>
                      <a:pt x="16199" y="1440"/>
                    </a:lnTo>
                    <a:lnTo>
                      <a:pt x="16199" y="20160"/>
                    </a:lnTo>
                    <a:lnTo>
                      <a:pt x="5399" y="20160"/>
                    </a:lnTo>
                    <a:cubicBezTo>
                      <a:pt x="5399" y="20160"/>
                      <a:pt x="5399" y="1440"/>
                      <a:pt x="5399" y="1440"/>
                    </a:cubicBezTo>
                    <a:close/>
                    <a:moveTo>
                      <a:pt x="5399" y="21600"/>
                    </a:moveTo>
                    <a:lnTo>
                      <a:pt x="16199" y="21600"/>
                    </a:lnTo>
                    <a:cubicBezTo>
                      <a:pt x="19187" y="21600"/>
                      <a:pt x="21600" y="20956"/>
                      <a:pt x="21600" y="20160"/>
                    </a:cubicBezTo>
                    <a:lnTo>
                      <a:pt x="21600" y="1440"/>
                    </a:lnTo>
                    <a:cubicBezTo>
                      <a:pt x="21600" y="644"/>
                      <a:pt x="19187" y="0"/>
                      <a:pt x="16199" y="0"/>
                    </a:cubicBezTo>
                    <a:lnTo>
                      <a:pt x="5399" y="0"/>
                    </a:lnTo>
                    <a:cubicBezTo>
                      <a:pt x="2412" y="0"/>
                      <a:pt x="0" y="644"/>
                      <a:pt x="0" y="1440"/>
                    </a:cubicBezTo>
                    <a:lnTo>
                      <a:pt x="0" y="20160"/>
                    </a:lnTo>
                    <a:cubicBezTo>
                      <a:pt x="0" y="20956"/>
                      <a:pt x="2412" y="21600"/>
                      <a:pt x="5399" y="21600"/>
                    </a:cubicBezTo>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57" name="AutoShape 134"/>
              <p:cNvSpPr/>
              <p:nvPr/>
            </p:nvSpPr>
            <p:spPr bwMode="auto">
              <a:xfrm>
                <a:off x="388883" y="4505998"/>
                <a:ext cx="45678" cy="1720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5399" y="1440"/>
                    </a:moveTo>
                    <a:lnTo>
                      <a:pt x="16199" y="1440"/>
                    </a:lnTo>
                    <a:lnTo>
                      <a:pt x="16199" y="20160"/>
                    </a:lnTo>
                    <a:lnTo>
                      <a:pt x="5399" y="20160"/>
                    </a:lnTo>
                    <a:cubicBezTo>
                      <a:pt x="5399" y="20160"/>
                      <a:pt x="5399" y="1440"/>
                      <a:pt x="5399" y="1440"/>
                    </a:cubicBezTo>
                    <a:close/>
                    <a:moveTo>
                      <a:pt x="5399" y="21600"/>
                    </a:moveTo>
                    <a:lnTo>
                      <a:pt x="16199" y="21600"/>
                    </a:lnTo>
                    <a:cubicBezTo>
                      <a:pt x="19187" y="21600"/>
                      <a:pt x="21600" y="20956"/>
                      <a:pt x="21600" y="20160"/>
                    </a:cubicBezTo>
                    <a:lnTo>
                      <a:pt x="21600" y="1440"/>
                    </a:lnTo>
                    <a:cubicBezTo>
                      <a:pt x="21600" y="644"/>
                      <a:pt x="19187" y="0"/>
                      <a:pt x="16199" y="0"/>
                    </a:cubicBezTo>
                    <a:lnTo>
                      <a:pt x="5399" y="0"/>
                    </a:lnTo>
                    <a:cubicBezTo>
                      <a:pt x="2412" y="0"/>
                      <a:pt x="0" y="644"/>
                      <a:pt x="0" y="1440"/>
                    </a:cubicBezTo>
                    <a:lnTo>
                      <a:pt x="0" y="20160"/>
                    </a:lnTo>
                    <a:cubicBezTo>
                      <a:pt x="0" y="20956"/>
                      <a:pt x="2412" y="21600"/>
                      <a:pt x="5399" y="21600"/>
                    </a:cubicBezTo>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grpSp>
      </p:grpSp>
      <p:grpSp>
        <p:nvGrpSpPr>
          <p:cNvPr id="10" name="Group 67"/>
          <p:cNvGrpSpPr/>
          <p:nvPr/>
        </p:nvGrpSpPr>
        <p:grpSpPr>
          <a:xfrm>
            <a:off x="3857620" y="1714494"/>
            <a:ext cx="1559376" cy="1559376"/>
            <a:chOff x="3857620" y="1714494"/>
            <a:chExt cx="1559376" cy="1559376"/>
          </a:xfrm>
        </p:grpSpPr>
        <p:sp>
          <p:nvSpPr>
            <p:cNvPr id="33" name="Rectangle 32"/>
            <p:cNvSpPr/>
            <p:nvPr/>
          </p:nvSpPr>
          <p:spPr>
            <a:xfrm>
              <a:off x="3857620" y="1714494"/>
              <a:ext cx="1559376" cy="1559376"/>
            </a:xfrm>
            <a:prstGeom prst="rect">
              <a:avLst/>
            </a:pr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Oval 41"/>
            <p:cNvSpPr/>
            <p:nvPr/>
          </p:nvSpPr>
          <p:spPr>
            <a:xfrm>
              <a:off x="4276041" y="2000246"/>
              <a:ext cx="693966" cy="693966"/>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Rectangle 44"/>
            <p:cNvSpPr/>
            <p:nvPr/>
          </p:nvSpPr>
          <p:spPr>
            <a:xfrm>
              <a:off x="4286248" y="2857502"/>
              <a:ext cx="720070" cy="276999"/>
            </a:xfrm>
            <a:prstGeom prst="rect">
              <a:avLst/>
            </a:prstGeom>
          </p:spPr>
          <p:txBody>
            <a:bodyPr wrap="none">
              <a:spAutoFit/>
            </a:bodyPr>
            <a:lstStyle/>
            <a:p>
              <a:pPr algn="ctr"/>
              <a:r>
                <a:rPr lang="en-US" sz="1200" dirty="0">
                  <a:solidFill>
                    <a:schemeClr val="bg1"/>
                  </a:solidFill>
                  <a:latin typeface="Open Sans" pitchFamily="34" charset="0"/>
                  <a:ea typeface="Open Sans" pitchFamily="34" charset="0"/>
                  <a:cs typeface="Open Sans" pitchFamily="34" charset="0"/>
                </a:rPr>
                <a:t>Sounds</a:t>
              </a:r>
            </a:p>
          </p:txBody>
        </p:sp>
        <p:grpSp>
          <p:nvGrpSpPr>
            <p:cNvPr id="12" name="Group 63"/>
            <p:cNvGrpSpPr/>
            <p:nvPr/>
          </p:nvGrpSpPr>
          <p:grpSpPr>
            <a:xfrm>
              <a:off x="4448143" y="2167639"/>
              <a:ext cx="366052" cy="366051"/>
              <a:chOff x="4448143" y="2167639"/>
              <a:chExt cx="366052" cy="366051"/>
            </a:xfrm>
            <a:solidFill>
              <a:schemeClr val="bg1"/>
            </a:solidFill>
          </p:grpSpPr>
          <p:sp>
            <p:nvSpPr>
              <p:cNvPr id="58" name="AutoShape 136"/>
              <p:cNvSpPr/>
              <p:nvPr/>
            </p:nvSpPr>
            <p:spPr bwMode="auto">
              <a:xfrm>
                <a:off x="4642744" y="2213318"/>
                <a:ext cx="120140" cy="12014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538" y="20579"/>
                    </a:moveTo>
                    <a:lnTo>
                      <a:pt x="19542" y="20579"/>
                    </a:lnTo>
                    <a:cubicBezTo>
                      <a:pt x="19546" y="21142"/>
                      <a:pt x="20004" y="21600"/>
                      <a:pt x="20571" y="21600"/>
                    </a:cubicBezTo>
                    <a:cubicBezTo>
                      <a:pt x="21137" y="21600"/>
                      <a:pt x="21599" y="21138"/>
                      <a:pt x="21599" y="20571"/>
                    </a:cubicBezTo>
                    <a:cubicBezTo>
                      <a:pt x="21599" y="20565"/>
                      <a:pt x="21595" y="20561"/>
                      <a:pt x="21595" y="20555"/>
                    </a:cubicBezTo>
                    <a:cubicBezTo>
                      <a:pt x="21583" y="9221"/>
                      <a:pt x="12411" y="41"/>
                      <a:pt x="1080" y="12"/>
                    </a:cubicBezTo>
                    <a:cubicBezTo>
                      <a:pt x="1064" y="10"/>
                      <a:pt x="1048" y="0"/>
                      <a:pt x="1028" y="0"/>
                    </a:cubicBezTo>
                    <a:cubicBezTo>
                      <a:pt x="458" y="0"/>
                      <a:pt x="0" y="461"/>
                      <a:pt x="0" y="1028"/>
                    </a:cubicBezTo>
                    <a:cubicBezTo>
                      <a:pt x="0" y="1594"/>
                      <a:pt x="458" y="2055"/>
                      <a:pt x="1024" y="2057"/>
                    </a:cubicBezTo>
                    <a:lnTo>
                      <a:pt x="1024" y="2065"/>
                    </a:lnTo>
                    <a:cubicBezTo>
                      <a:pt x="11233" y="2065"/>
                      <a:pt x="19538" y="10370"/>
                      <a:pt x="19538" y="20579"/>
                    </a:cubicBezTo>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59" name="AutoShape 137"/>
              <p:cNvSpPr/>
              <p:nvPr/>
            </p:nvSpPr>
            <p:spPr bwMode="auto">
              <a:xfrm>
                <a:off x="4448143" y="2167639"/>
                <a:ext cx="366050" cy="366051"/>
              </a:xfrm>
              <a:custGeom>
                <a:avLst/>
                <a:gdLst>
                  <a:gd name="T0" fmla="+- 0 10819 195"/>
                  <a:gd name="T1" fmla="*/ T0 w 21248"/>
                  <a:gd name="T2" fmla="*/ 10800 h 21600"/>
                  <a:gd name="T3" fmla="+- 0 10819 195"/>
                  <a:gd name="T4" fmla="*/ T3 w 21248"/>
                  <a:gd name="T5" fmla="*/ 10800 h 21600"/>
                  <a:gd name="T6" fmla="+- 0 10819 195"/>
                  <a:gd name="T7" fmla="*/ T6 w 21248"/>
                  <a:gd name="T8" fmla="*/ 10800 h 21600"/>
                  <a:gd name="T9" fmla="+- 0 10819 195"/>
                  <a:gd name="T10" fmla="*/ T9 w 21248"/>
                  <a:gd name="T11" fmla="*/ 10800 h 21600"/>
                </a:gdLst>
                <a:ahLst/>
                <a:cxnLst>
                  <a:cxn ang="0">
                    <a:pos x="T1" y="T2"/>
                  </a:cxn>
                  <a:cxn ang="0">
                    <a:pos x="T4" y="T5"/>
                  </a:cxn>
                  <a:cxn ang="0">
                    <a:pos x="T7" y="T8"/>
                  </a:cxn>
                  <a:cxn ang="0">
                    <a:pos x="T10" y="T11"/>
                  </a:cxn>
                </a:cxnLst>
                <a:rect l="0" t="0" r="r" b="b"/>
                <a:pathLst>
                  <a:path w="21248" h="21600">
                    <a:moveTo>
                      <a:pt x="19868" y="17133"/>
                    </a:moveTo>
                    <a:cubicBezTo>
                      <a:pt x="19766" y="17386"/>
                      <a:pt x="19525" y="17549"/>
                      <a:pt x="19255" y="17549"/>
                    </a:cubicBezTo>
                    <a:lnTo>
                      <a:pt x="19058" y="17549"/>
                    </a:lnTo>
                    <a:lnTo>
                      <a:pt x="3983" y="2226"/>
                    </a:lnTo>
                    <a:lnTo>
                      <a:pt x="3983" y="2025"/>
                    </a:lnTo>
                    <a:cubicBezTo>
                      <a:pt x="3983" y="1750"/>
                      <a:pt x="4144" y="1506"/>
                      <a:pt x="4393" y="1401"/>
                    </a:cubicBezTo>
                    <a:cubicBezTo>
                      <a:pt x="4475" y="1367"/>
                      <a:pt x="4560" y="1350"/>
                      <a:pt x="4647" y="1350"/>
                    </a:cubicBezTo>
                    <a:cubicBezTo>
                      <a:pt x="4824" y="1350"/>
                      <a:pt x="4991" y="1420"/>
                      <a:pt x="5116" y="1547"/>
                    </a:cubicBezTo>
                    <a:lnTo>
                      <a:pt x="19724" y="16397"/>
                    </a:lnTo>
                    <a:cubicBezTo>
                      <a:pt x="19915" y="16591"/>
                      <a:pt x="19972" y="16880"/>
                      <a:pt x="19868" y="17133"/>
                    </a:cubicBezTo>
                    <a:moveTo>
                      <a:pt x="10121" y="17549"/>
                    </a:moveTo>
                    <a:cubicBezTo>
                      <a:pt x="10017" y="17549"/>
                      <a:pt x="9922" y="17586"/>
                      <a:pt x="9824" y="17609"/>
                    </a:cubicBezTo>
                    <a:lnTo>
                      <a:pt x="3923" y="11612"/>
                    </a:lnTo>
                    <a:cubicBezTo>
                      <a:pt x="3946" y="11512"/>
                      <a:pt x="3982" y="11415"/>
                      <a:pt x="3982" y="11311"/>
                    </a:cubicBezTo>
                    <a:lnTo>
                      <a:pt x="3983" y="3180"/>
                    </a:lnTo>
                    <a:lnTo>
                      <a:pt x="18119" y="17549"/>
                    </a:lnTo>
                    <a:cubicBezTo>
                      <a:pt x="18119" y="17549"/>
                      <a:pt x="10121" y="17549"/>
                      <a:pt x="10121" y="17549"/>
                    </a:cubicBezTo>
                    <a:close/>
                    <a:moveTo>
                      <a:pt x="9182" y="17945"/>
                    </a:moveTo>
                    <a:lnTo>
                      <a:pt x="7109" y="20052"/>
                    </a:lnTo>
                    <a:cubicBezTo>
                      <a:pt x="6939" y="20224"/>
                      <a:pt x="6742" y="20249"/>
                      <a:pt x="6640" y="20249"/>
                    </a:cubicBezTo>
                    <a:cubicBezTo>
                      <a:pt x="6537" y="20249"/>
                      <a:pt x="6339" y="20224"/>
                      <a:pt x="6170" y="20052"/>
                    </a:cubicBezTo>
                    <a:lnTo>
                      <a:pt x="1522" y="15327"/>
                    </a:lnTo>
                    <a:cubicBezTo>
                      <a:pt x="1352" y="15154"/>
                      <a:pt x="1327" y="14953"/>
                      <a:pt x="1327" y="14850"/>
                    </a:cubicBezTo>
                    <a:cubicBezTo>
                      <a:pt x="1327" y="14745"/>
                      <a:pt x="1352" y="14544"/>
                      <a:pt x="1522" y="14373"/>
                    </a:cubicBezTo>
                    <a:lnTo>
                      <a:pt x="3593" y="12266"/>
                    </a:lnTo>
                    <a:cubicBezTo>
                      <a:pt x="3599" y="12260"/>
                      <a:pt x="3601" y="12251"/>
                      <a:pt x="3607" y="12245"/>
                    </a:cubicBezTo>
                    <a:lnTo>
                      <a:pt x="9202" y="17932"/>
                    </a:lnTo>
                    <a:cubicBezTo>
                      <a:pt x="9196" y="17937"/>
                      <a:pt x="9187" y="17939"/>
                      <a:pt x="9182" y="17945"/>
                    </a:cubicBezTo>
                    <a:moveTo>
                      <a:pt x="6056" y="593"/>
                    </a:moveTo>
                    <a:cubicBezTo>
                      <a:pt x="5675" y="205"/>
                      <a:pt x="5165" y="0"/>
                      <a:pt x="4647" y="0"/>
                    </a:cubicBezTo>
                    <a:cubicBezTo>
                      <a:pt x="4390" y="0"/>
                      <a:pt x="4132" y="49"/>
                      <a:pt x="3885" y="154"/>
                    </a:cubicBezTo>
                    <a:cubicBezTo>
                      <a:pt x="3141" y="467"/>
                      <a:pt x="2655" y="1205"/>
                      <a:pt x="2655" y="2025"/>
                    </a:cubicBezTo>
                    <a:lnTo>
                      <a:pt x="2654" y="11311"/>
                    </a:lnTo>
                    <a:lnTo>
                      <a:pt x="583" y="13418"/>
                    </a:lnTo>
                    <a:cubicBezTo>
                      <a:pt x="-195" y="14208"/>
                      <a:pt x="-195" y="15491"/>
                      <a:pt x="583" y="16281"/>
                    </a:cubicBezTo>
                    <a:lnTo>
                      <a:pt x="5231" y="21006"/>
                    </a:lnTo>
                    <a:cubicBezTo>
                      <a:pt x="5620" y="21402"/>
                      <a:pt x="6131" y="21599"/>
                      <a:pt x="6640" y="21599"/>
                    </a:cubicBezTo>
                    <a:cubicBezTo>
                      <a:pt x="7150" y="21599"/>
                      <a:pt x="7659" y="21402"/>
                      <a:pt x="8048" y="21006"/>
                    </a:cubicBezTo>
                    <a:lnTo>
                      <a:pt x="10121" y="18900"/>
                    </a:lnTo>
                    <a:lnTo>
                      <a:pt x="19255" y="18900"/>
                    </a:lnTo>
                    <a:cubicBezTo>
                      <a:pt x="20062" y="18900"/>
                      <a:pt x="20788" y="18407"/>
                      <a:pt x="21095" y="17650"/>
                    </a:cubicBezTo>
                    <a:cubicBezTo>
                      <a:pt x="21405" y="16893"/>
                      <a:pt x="21234" y="16022"/>
                      <a:pt x="20663" y="15443"/>
                    </a:cubicBezTo>
                    <a:cubicBezTo>
                      <a:pt x="20663" y="15443"/>
                      <a:pt x="6056" y="593"/>
                      <a:pt x="6056" y="593"/>
                    </a:cubicBezTo>
                    <a:close/>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60" name="AutoShape 138"/>
              <p:cNvSpPr/>
              <p:nvPr/>
            </p:nvSpPr>
            <p:spPr bwMode="auto">
              <a:xfrm>
                <a:off x="4642746" y="2167639"/>
                <a:ext cx="171449" cy="17144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437" y="2880"/>
                    </a:moveTo>
                    <a:lnTo>
                      <a:pt x="1437" y="2885"/>
                    </a:lnTo>
                    <a:cubicBezTo>
                      <a:pt x="10965" y="2885"/>
                      <a:pt x="18717" y="10637"/>
                      <a:pt x="18717" y="20165"/>
                    </a:cubicBezTo>
                    <a:lnTo>
                      <a:pt x="18720" y="20165"/>
                    </a:lnTo>
                    <a:cubicBezTo>
                      <a:pt x="18722" y="20959"/>
                      <a:pt x="19366" y="21600"/>
                      <a:pt x="20160" y="21600"/>
                    </a:cubicBezTo>
                    <a:cubicBezTo>
                      <a:pt x="20955" y="21600"/>
                      <a:pt x="21599" y="20956"/>
                      <a:pt x="21599" y="20160"/>
                    </a:cubicBezTo>
                    <a:cubicBezTo>
                      <a:pt x="21599" y="20155"/>
                      <a:pt x="21597" y="20152"/>
                      <a:pt x="21597" y="20148"/>
                    </a:cubicBezTo>
                    <a:cubicBezTo>
                      <a:pt x="21588" y="9034"/>
                      <a:pt x="12588" y="28"/>
                      <a:pt x="1476" y="8"/>
                    </a:cubicBezTo>
                    <a:cubicBezTo>
                      <a:pt x="1465" y="7"/>
                      <a:pt x="1454" y="0"/>
                      <a:pt x="1440" y="0"/>
                    </a:cubicBezTo>
                    <a:cubicBezTo>
                      <a:pt x="644" y="0"/>
                      <a:pt x="0" y="644"/>
                      <a:pt x="0" y="1440"/>
                    </a:cubicBezTo>
                    <a:cubicBezTo>
                      <a:pt x="0" y="2234"/>
                      <a:pt x="644" y="2878"/>
                      <a:pt x="1437" y="2880"/>
                    </a:cubicBezTo>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grpSp>
      </p:grpSp>
      <p:grpSp>
        <p:nvGrpSpPr>
          <p:cNvPr id="13" name="Group 68"/>
          <p:cNvGrpSpPr/>
          <p:nvPr/>
        </p:nvGrpSpPr>
        <p:grpSpPr>
          <a:xfrm>
            <a:off x="5413372" y="1714488"/>
            <a:ext cx="1559376" cy="1559376"/>
            <a:chOff x="5413372" y="1714488"/>
            <a:chExt cx="1559376" cy="1559376"/>
          </a:xfrm>
        </p:grpSpPr>
        <p:sp>
          <p:nvSpPr>
            <p:cNvPr id="36" name="Rectangle 35"/>
            <p:cNvSpPr/>
            <p:nvPr/>
          </p:nvSpPr>
          <p:spPr>
            <a:xfrm>
              <a:off x="5413372" y="1714488"/>
              <a:ext cx="1559376" cy="1559376"/>
            </a:xfrm>
            <a:prstGeom prst="rect">
              <a:avLst/>
            </a:prstGeom>
            <a:solidFill>
              <a:schemeClr val="accent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Oval 40"/>
            <p:cNvSpPr/>
            <p:nvPr/>
          </p:nvSpPr>
          <p:spPr>
            <a:xfrm>
              <a:off x="5857884" y="2000246"/>
              <a:ext cx="693966" cy="693966"/>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Rectangle 45"/>
            <p:cNvSpPr/>
            <p:nvPr/>
          </p:nvSpPr>
          <p:spPr>
            <a:xfrm>
              <a:off x="6000760" y="2857502"/>
              <a:ext cx="471604" cy="276999"/>
            </a:xfrm>
            <a:prstGeom prst="rect">
              <a:avLst/>
            </a:prstGeom>
          </p:spPr>
          <p:txBody>
            <a:bodyPr wrap="none">
              <a:spAutoFit/>
            </a:bodyPr>
            <a:lstStyle/>
            <a:p>
              <a:pPr algn="ctr"/>
              <a:r>
                <a:rPr lang="en-US" sz="1200" dirty="0">
                  <a:solidFill>
                    <a:schemeClr val="bg1"/>
                  </a:solidFill>
                  <a:latin typeface="Open Sans" pitchFamily="34" charset="0"/>
                  <a:ea typeface="Open Sans" pitchFamily="34" charset="0"/>
                  <a:cs typeface="Open Sans" pitchFamily="34" charset="0"/>
                </a:rPr>
                <a:t>Star</a:t>
              </a:r>
            </a:p>
          </p:txBody>
        </p:sp>
        <p:sp>
          <p:nvSpPr>
            <p:cNvPr id="61" name="AutoShape 139"/>
            <p:cNvSpPr/>
            <p:nvPr/>
          </p:nvSpPr>
          <p:spPr bwMode="auto">
            <a:xfrm>
              <a:off x="6034506" y="2149455"/>
              <a:ext cx="366050" cy="354788"/>
            </a:xfrm>
            <a:custGeom>
              <a:avLst/>
              <a:gdLst>
                <a:gd name="T0" fmla="+- 0 10800 104"/>
                <a:gd name="T1" fmla="*/ T0 w 21392"/>
                <a:gd name="T2" fmla="*/ 10800 h 21600"/>
                <a:gd name="T3" fmla="+- 0 10800 104"/>
                <a:gd name="T4" fmla="*/ T3 w 21392"/>
                <a:gd name="T5" fmla="*/ 10800 h 21600"/>
                <a:gd name="T6" fmla="+- 0 10800 104"/>
                <a:gd name="T7" fmla="*/ T6 w 21392"/>
                <a:gd name="T8" fmla="*/ 10800 h 21600"/>
                <a:gd name="T9" fmla="+- 0 10800 104"/>
                <a:gd name="T10" fmla="*/ T9 w 21392"/>
                <a:gd name="T11" fmla="*/ 10800 h 21600"/>
              </a:gdLst>
              <a:ahLst/>
              <a:cxnLst>
                <a:cxn ang="0">
                  <a:pos x="T1" y="T2"/>
                </a:cxn>
                <a:cxn ang="0">
                  <a:pos x="T4" y="T5"/>
                </a:cxn>
                <a:cxn ang="0">
                  <a:pos x="T7" y="T8"/>
                </a:cxn>
                <a:cxn ang="0">
                  <a:pos x="T10" y="T11"/>
                </a:cxn>
              </a:cxnLst>
              <a:rect l="0" t="0" r="r" b="b"/>
              <a:pathLst>
                <a:path w="21392" h="21600">
                  <a:moveTo>
                    <a:pt x="15768" y="12794"/>
                  </a:moveTo>
                  <a:cubicBezTo>
                    <a:pt x="15426" y="13150"/>
                    <a:pt x="15271" y="13651"/>
                    <a:pt x="15350" y="14142"/>
                  </a:cubicBezTo>
                  <a:lnTo>
                    <a:pt x="16296" y="20031"/>
                  </a:lnTo>
                  <a:lnTo>
                    <a:pt x="11443" y="17309"/>
                  </a:lnTo>
                  <a:cubicBezTo>
                    <a:pt x="11210" y="17178"/>
                    <a:pt x="10953" y="17112"/>
                    <a:pt x="10696" y="17112"/>
                  </a:cubicBezTo>
                  <a:cubicBezTo>
                    <a:pt x="10439" y="17112"/>
                    <a:pt x="10182" y="17178"/>
                    <a:pt x="9949" y="17309"/>
                  </a:cubicBezTo>
                  <a:lnTo>
                    <a:pt x="5095" y="20031"/>
                  </a:lnTo>
                  <a:lnTo>
                    <a:pt x="6042" y="14142"/>
                  </a:lnTo>
                  <a:cubicBezTo>
                    <a:pt x="6121" y="13651"/>
                    <a:pt x="5966" y="13150"/>
                    <a:pt x="5624" y="12794"/>
                  </a:cubicBezTo>
                  <a:lnTo>
                    <a:pt x="1545" y="8550"/>
                  </a:lnTo>
                  <a:lnTo>
                    <a:pt x="7111" y="7685"/>
                  </a:lnTo>
                  <a:cubicBezTo>
                    <a:pt x="7619" y="7607"/>
                    <a:pt x="8057" y="7275"/>
                    <a:pt x="8276" y="6802"/>
                  </a:cubicBezTo>
                  <a:lnTo>
                    <a:pt x="10696" y="1568"/>
                  </a:lnTo>
                  <a:lnTo>
                    <a:pt x="13116" y="6802"/>
                  </a:lnTo>
                  <a:cubicBezTo>
                    <a:pt x="13334" y="7275"/>
                    <a:pt x="13772" y="7607"/>
                    <a:pt x="14280" y="7685"/>
                  </a:cubicBezTo>
                  <a:lnTo>
                    <a:pt x="19847" y="8550"/>
                  </a:lnTo>
                  <a:cubicBezTo>
                    <a:pt x="19847" y="8550"/>
                    <a:pt x="15768" y="12794"/>
                    <a:pt x="15768" y="12794"/>
                  </a:cubicBezTo>
                  <a:close/>
                  <a:moveTo>
                    <a:pt x="21312" y="8051"/>
                  </a:moveTo>
                  <a:cubicBezTo>
                    <a:pt x="21127" y="7495"/>
                    <a:pt x="20652" y="7088"/>
                    <a:pt x="20080" y="6999"/>
                  </a:cubicBezTo>
                  <a:lnTo>
                    <a:pt x="14514" y="6136"/>
                  </a:lnTo>
                  <a:lnTo>
                    <a:pt x="12094" y="901"/>
                  </a:lnTo>
                  <a:cubicBezTo>
                    <a:pt x="11840" y="351"/>
                    <a:pt x="11295" y="0"/>
                    <a:pt x="10696" y="0"/>
                  </a:cubicBezTo>
                  <a:cubicBezTo>
                    <a:pt x="10097" y="0"/>
                    <a:pt x="9552" y="351"/>
                    <a:pt x="9297" y="901"/>
                  </a:cubicBezTo>
                  <a:lnTo>
                    <a:pt x="6878" y="6136"/>
                  </a:lnTo>
                  <a:lnTo>
                    <a:pt x="1311" y="6999"/>
                  </a:lnTo>
                  <a:cubicBezTo>
                    <a:pt x="739" y="7088"/>
                    <a:pt x="264" y="7495"/>
                    <a:pt x="80" y="8051"/>
                  </a:cubicBezTo>
                  <a:cubicBezTo>
                    <a:pt x="-104" y="8609"/>
                    <a:pt x="35" y="9224"/>
                    <a:pt x="439" y="9644"/>
                  </a:cubicBezTo>
                  <a:lnTo>
                    <a:pt x="4518" y="13889"/>
                  </a:lnTo>
                  <a:lnTo>
                    <a:pt x="3572" y="19777"/>
                  </a:lnTo>
                  <a:cubicBezTo>
                    <a:pt x="3476" y="20370"/>
                    <a:pt x="3722" y="20966"/>
                    <a:pt x="4206" y="21313"/>
                  </a:cubicBezTo>
                  <a:cubicBezTo>
                    <a:pt x="4471" y="21503"/>
                    <a:pt x="4783" y="21600"/>
                    <a:pt x="5095" y="21600"/>
                  </a:cubicBezTo>
                  <a:cubicBezTo>
                    <a:pt x="5352" y="21600"/>
                    <a:pt x="5609" y="21534"/>
                    <a:pt x="5843" y="21404"/>
                  </a:cubicBezTo>
                  <a:lnTo>
                    <a:pt x="10696" y="18681"/>
                  </a:lnTo>
                  <a:lnTo>
                    <a:pt x="15549" y="21404"/>
                  </a:lnTo>
                  <a:cubicBezTo>
                    <a:pt x="15782" y="21534"/>
                    <a:pt x="16040" y="21600"/>
                    <a:pt x="16296" y="21600"/>
                  </a:cubicBezTo>
                  <a:cubicBezTo>
                    <a:pt x="16608" y="21600"/>
                    <a:pt x="16920" y="21503"/>
                    <a:pt x="17186" y="21313"/>
                  </a:cubicBezTo>
                  <a:cubicBezTo>
                    <a:pt x="17669" y="20966"/>
                    <a:pt x="17915" y="20370"/>
                    <a:pt x="17820" y="19777"/>
                  </a:cubicBezTo>
                  <a:lnTo>
                    <a:pt x="16873" y="13889"/>
                  </a:lnTo>
                  <a:lnTo>
                    <a:pt x="20953" y="9644"/>
                  </a:lnTo>
                  <a:cubicBezTo>
                    <a:pt x="21357" y="9224"/>
                    <a:pt x="21496" y="8609"/>
                    <a:pt x="21312" y="8051"/>
                  </a:cubicBezTo>
                </a:path>
              </a:pathLst>
            </a:custGeom>
            <a:solidFill>
              <a:schemeClr val="bg1"/>
            </a:solid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grpSp>
      <p:sp>
        <p:nvSpPr>
          <p:cNvPr id="71" name="Rectangle 70"/>
          <p:cNvSpPr/>
          <p:nvPr/>
        </p:nvSpPr>
        <p:spPr>
          <a:xfrm>
            <a:off x="8501090" y="214296"/>
            <a:ext cx="357190" cy="357172"/>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100" dirty="0">
                <a:latin typeface="Open Sans" pitchFamily="34" charset="0"/>
                <a:ea typeface="Open Sans" pitchFamily="34" charset="0"/>
                <a:cs typeface="Open Sans" pitchFamily="34" charset="0"/>
              </a:rPr>
              <a:t>24</a:t>
            </a:r>
          </a:p>
        </p:txBody>
      </p:sp>
      <p:grpSp>
        <p:nvGrpSpPr>
          <p:cNvPr id="62" name="组合 61"/>
          <p:cNvGrpSpPr/>
          <p:nvPr/>
        </p:nvGrpSpPr>
        <p:grpSpPr>
          <a:xfrm>
            <a:off x="2113124" y="181979"/>
            <a:ext cx="4917752" cy="789571"/>
            <a:chOff x="2113124" y="181979"/>
            <a:chExt cx="4917752" cy="789571"/>
          </a:xfrm>
        </p:grpSpPr>
        <p:sp>
          <p:nvSpPr>
            <p:cNvPr id="63" name="Rectangle 31"/>
            <p:cNvSpPr/>
            <p:nvPr/>
          </p:nvSpPr>
          <p:spPr>
            <a:xfrm>
              <a:off x="2904733" y="663773"/>
              <a:ext cx="3334534" cy="307777"/>
            </a:xfrm>
            <a:prstGeom prst="rect">
              <a:avLst/>
            </a:prstGeom>
          </p:spPr>
          <p:txBody>
            <a:bodyPr wrap="square">
              <a:spAutoFit/>
            </a:bodyPr>
            <a:lstStyle/>
            <a:p>
              <a:pPr algn="ctr"/>
              <a:r>
                <a:rPr lang="en-US" altLang="zh-CN" sz="1400" dirty="0">
                  <a:solidFill>
                    <a:schemeClr val="bg1">
                      <a:lumMod val="65000"/>
                    </a:schemeClr>
                  </a:solidFill>
                  <a:latin typeface="华文细黑" panose="02010600040101010101" pitchFamily="2" charset="-122"/>
                  <a:ea typeface="华文细黑" panose="02010600040101010101" pitchFamily="2" charset="-122"/>
                </a:rPr>
                <a:t>Add the subtitle of this title here</a:t>
              </a:r>
              <a:endParaRPr lang="id-ID" sz="1400" dirty="0">
                <a:solidFill>
                  <a:schemeClr val="bg1">
                    <a:lumMod val="65000"/>
                  </a:schemeClr>
                </a:solidFill>
                <a:latin typeface="华文细黑" panose="02010600040101010101" pitchFamily="2" charset="-122"/>
                <a:ea typeface="华文细黑" panose="02010600040101010101" pitchFamily="2" charset="-122"/>
                <a:cs typeface="Open Sans" pitchFamily="34" charset="0"/>
              </a:endParaRPr>
            </a:p>
          </p:txBody>
        </p:sp>
        <p:sp>
          <p:nvSpPr>
            <p:cNvPr id="64" name="Rectangle 33"/>
            <p:cNvSpPr/>
            <p:nvPr/>
          </p:nvSpPr>
          <p:spPr>
            <a:xfrm>
              <a:off x="2113124" y="181979"/>
              <a:ext cx="4917752" cy="584775"/>
            </a:xfrm>
            <a:prstGeom prst="rect">
              <a:avLst/>
            </a:prstGeom>
          </p:spPr>
          <p:txBody>
            <a:bodyPr wrap="square">
              <a:spAutoFit/>
            </a:bodyPr>
            <a:lstStyle/>
            <a:p>
              <a:pPr algn="ctr"/>
              <a:r>
                <a:rPr lang="en-US" sz="3200" dirty="0">
                  <a:solidFill>
                    <a:schemeClr val="bg1">
                      <a:lumMod val="65000"/>
                    </a:schemeClr>
                  </a:solidFill>
                  <a:latin typeface="Impact" panose="020B0806030902050204" pitchFamily="34" charset="0"/>
                  <a:ea typeface="Open Sans" pitchFamily="34" charset="0"/>
                  <a:cs typeface="Open Sans" pitchFamily="34" charset="0"/>
                </a:rPr>
                <a:t>ADD YOUR TITLE HERE</a:t>
              </a:r>
              <a:endParaRPr lang="id-ID" sz="3200" dirty="0">
                <a:solidFill>
                  <a:schemeClr val="bg1">
                    <a:lumMod val="65000"/>
                  </a:schemeClr>
                </a:solidFill>
                <a:latin typeface="Impact" panose="020B0806030902050204" pitchFamily="34" charset="0"/>
                <a:ea typeface="Open Sans" pitchFamily="34" charset="0"/>
                <a:cs typeface="Open Sans" pitchFamily="34" charset="0"/>
              </a:endParaRPr>
            </a:p>
          </p:txBody>
        </p:sp>
        <p:cxnSp>
          <p:nvCxnSpPr>
            <p:cNvPr id="65" name="Straight Connector 34"/>
            <p:cNvCxnSpPr/>
            <p:nvPr/>
          </p:nvCxnSpPr>
          <p:spPr>
            <a:xfrm rot="5400000">
              <a:off x="2448058" y="467595"/>
              <a:ext cx="286546" cy="1062"/>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6" name="Straight Connector 35"/>
            <p:cNvCxnSpPr/>
            <p:nvPr/>
          </p:nvCxnSpPr>
          <p:spPr>
            <a:xfrm rot="5400000">
              <a:off x="6409396" y="467595"/>
              <a:ext cx="286546" cy="1062"/>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spTree>
  </p:cSld>
  <p:clrMapOvr>
    <a:masterClrMapping/>
  </p:clrMapOvr>
  <p:transition spd="slow" advTm="3000">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1"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slide(fromTop)">
                                      <p:cBhvr>
                                        <p:cTn id="7" dur="500"/>
                                        <p:tgtEl>
                                          <p:spTgt spid="4"/>
                                        </p:tgtEl>
                                      </p:cBhvr>
                                    </p:animEffect>
                                  </p:childTnLst>
                                </p:cTn>
                              </p:par>
                            </p:childTnLst>
                          </p:cTn>
                        </p:par>
                        <p:par>
                          <p:cTn id="8" fill="hold">
                            <p:stCondLst>
                              <p:cond delay="500"/>
                            </p:stCondLst>
                            <p:childTnLst>
                              <p:par>
                                <p:cTn id="9" presetID="12" presetClass="entr" presetSubtype="1" fill="hold"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slide(fromTop)">
                                      <p:cBhvr>
                                        <p:cTn id="11" dur="500"/>
                                        <p:tgtEl>
                                          <p:spTgt spid="6"/>
                                        </p:tgtEl>
                                      </p:cBhvr>
                                    </p:animEffect>
                                  </p:childTnLst>
                                </p:cTn>
                              </p:par>
                            </p:childTnLst>
                          </p:cTn>
                        </p:par>
                        <p:par>
                          <p:cTn id="12" fill="hold">
                            <p:stCondLst>
                              <p:cond delay="1000"/>
                            </p:stCondLst>
                            <p:childTnLst>
                              <p:par>
                                <p:cTn id="13" presetID="12" presetClass="entr" presetSubtype="1" fill="hold" nodeType="afterEffect">
                                  <p:stCondLst>
                                    <p:cond delay="0"/>
                                  </p:stCondLst>
                                  <p:childTnLst>
                                    <p:set>
                                      <p:cBhvr>
                                        <p:cTn id="14" dur="1" fill="hold">
                                          <p:stCondLst>
                                            <p:cond delay="0"/>
                                          </p:stCondLst>
                                        </p:cTn>
                                        <p:tgtEl>
                                          <p:spTgt spid="10"/>
                                        </p:tgtEl>
                                        <p:attrNameLst>
                                          <p:attrName>style.visibility</p:attrName>
                                        </p:attrNameLst>
                                      </p:cBhvr>
                                      <p:to>
                                        <p:strVal val="visible"/>
                                      </p:to>
                                    </p:set>
                                    <p:animEffect transition="in" filter="slide(fromTop)">
                                      <p:cBhvr>
                                        <p:cTn id="15" dur="500"/>
                                        <p:tgtEl>
                                          <p:spTgt spid="10"/>
                                        </p:tgtEl>
                                      </p:cBhvr>
                                    </p:animEffect>
                                  </p:childTnLst>
                                </p:cTn>
                              </p:par>
                            </p:childTnLst>
                          </p:cTn>
                        </p:par>
                        <p:par>
                          <p:cTn id="16" fill="hold">
                            <p:stCondLst>
                              <p:cond delay="1500"/>
                            </p:stCondLst>
                            <p:childTnLst>
                              <p:par>
                                <p:cTn id="17" presetID="12" presetClass="entr" presetSubtype="1" fill="hold" nodeType="afterEffect">
                                  <p:stCondLst>
                                    <p:cond delay="0"/>
                                  </p:stCondLst>
                                  <p:childTnLst>
                                    <p:set>
                                      <p:cBhvr>
                                        <p:cTn id="18" dur="1" fill="hold">
                                          <p:stCondLst>
                                            <p:cond delay="0"/>
                                          </p:stCondLst>
                                        </p:cTn>
                                        <p:tgtEl>
                                          <p:spTgt spid="13"/>
                                        </p:tgtEl>
                                        <p:attrNameLst>
                                          <p:attrName>style.visibility</p:attrName>
                                        </p:attrNameLst>
                                      </p:cBhvr>
                                      <p:to>
                                        <p:strVal val="visible"/>
                                      </p:to>
                                    </p:set>
                                    <p:animEffect transition="in" filter="slide(fromTop)">
                                      <p:cBhvr>
                                        <p:cTn id="19" dur="500"/>
                                        <p:tgtEl>
                                          <p:spTgt spid="13"/>
                                        </p:tgtEl>
                                      </p:cBhvr>
                                    </p:animEffect>
                                  </p:childTnLst>
                                </p:cTn>
                              </p:par>
                            </p:childTnLst>
                          </p:cTn>
                        </p:par>
                        <p:par>
                          <p:cTn id="20" fill="hold">
                            <p:stCondLst>
                              <p:cond delay="2000"/>
                            </p:stCondLst>
                            <p:childTnLst>
                              <p:par>
                                <p:cTn id="21" presetID="12" presetClass="entr" presetSubtype="1" fill="hold" nodeType="afterEffect">
                                  <p:stCondLst>
                                    <p:cond delay="0"/>
                                  </p:stCondLst>
                                  <p:childTnLst>
                                    <p:set>
                                      <p:cBhvr>
                                        <p:cTn id="22" dur="1" fill="hold">
                                          <p:stCondLst>
                                            <p:cond delay="0"/>
                                          </p:stCondLst>
                                        </p:cTn>
                                        <p:tgtEl>
                                          <p:spTgt spid="8"/>
                                        </p:tgtEl>
                                        <p:attrNameLst>
                                          <p:attrName>style.visibility</p:attrName>
                                        </p:attrNameLst>
                                      </p:cBhvr>
                                      <p:to>
                                        <p:strVal val="visible"/>
                                      </p:to>
                                    </p:set>
                                    <p:animEffect transition="in" filter="slide(fromTop)">
                                      <p:cBhvr>
                                        <p:cTn id="23" dur="500"/>
                                        <p:tgtEl>
                                          <p:spTgt spid="8"/>
                                        </p:tgtEl>
                                      </p:cBhvr>
                                    </p:animEffect>
                                  </p:childTnLst>
                                </p:cTn>
                              </p:par>
                            </p:childTnLst>
                          </p:cTn>
                        </p:par>
                        <p:par>
                          <p:cTn id="24" fill="hold">
                            <p:stCondLst>
                              <p:cond delay="2500"/>
                            </p:stCondLst>
                            <p:childTnLst>
                              <p:par>
                                <p:cTn id="25" presetID="12" presetClass="entr" presetSubtype="1" fill="hold" nodeType="afterEffect">
                                  <p:stCondLst>
                                    <p:cond delay="0"/>
                                  </p:stCondLst>
                                  <p:childTnLst>
                                    <p:set>
                                      <p:cBhvr>
                                        <p:cTn id="26" dur="1" fill="hold">
                                          <p:stCondLst>
                                            <p:cond delay="0"/>
                                          </p:stCondLst>
                                        </p:cTn>
                                        <p:tgtEl>
                                          <p:spTgt spid="3"/>
                                        </p:tgtEl>
                                        <p:attrNameLst>
                                          <p:attrName>style.visibility</p:attrName>
                                        </p:attrNameLst>
                                      </p:cBhvr>
                                      <p:to>
                                        <p:strVal val="visible"/>
                                      </p:to>
                                    </p:set>
                                    <p:animEffect transition="in" filter="slide(fromTop)">
                                      <p:cBhvr>
                                        <p:cTn id="2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 name="Rectangle 17"/>
          <p:cNvSpPr/>
          <p:nvPr/>
        </p:nvSpPr>
        <p:spPr>
          <a:xfrm>
            <a:off x="642910" y="4095750"/>
            <a:ext cx="7772400" cy="553998"/>
          </a:xfrm>
          <a:prstGeom prst="rect">
            <a:avLst/>
          </a:prstGeom>
        </p:spPr>
        <p:txBody>
          <a:bodyPr wrap="square">
            <a:spAutoFit/>
          </a:bodyPr>
          <a:lstStyle/>
          <a:p>
            <a:pPr algn="ctr"/>
            <a:r>
              <a:rPr lang="ms-MY" sz="1000" dirty="0">
                <a:solidFill>
                  <a:schemeClr val="bg1">
                    <a:lumMod val="65000"/>
                  </a:schemeClr>
                </a:solidFill>
                <a:latin typeface="Open Sans Light" pitchFamily="34" charset="0"/>
                <a:ea typeface="Open Sans Light" pitchFamily="34" charset="0"/>
                <a:cs typeface="Open Sans Light" pitchFamily="34" charset="0"/>
              </a:rPr>
              <a:t>Lorem ipsum dolor sit amet consectetur adipiscing elit. Praesent sodales odio sit amet odio tristique quis tempus odio Lorem ipsum dolor sit amet, consectetur adipiscing elit. Lorem ipsum dolor sit amet, consectetur adipiscing elit. Praesent sodales odio sit amet odio tristique quis tempus odio Lorem ipsum dolor sit amet, consectetur adipiscing elit.</a:t>
            </a:r>
          </a:p>
        </p:txBody>
      </p:sp>
      <p:grpSp>
        <p:nvGrpSpPr>
          <p:cNvPr id="7" name="Group 40"/>
          <p:cNvGrpSpPr/>
          <p:nvPr/>
        </p:nvGrpSpPr>
        <p:grpSpPr>
          <a:xfrm>
            <a:off x="6572264" y="1643056"/>
            <a:ext cx="1903642" cy="1903642"/>
            <a:chOff x="6572264" y="1643056"/>
            <a:chExt cx="1903642" cy="1903642"/>
          </a:xfrm>
        </p:grpSpPr>
        <p:sp>
          <p:nvSpPr>
            <p:cNvPr id="11" name="Arc 10"/>
            <p:cNvSpPr/>
            <p:nvPr/>
          </p:nvSpPr>
          <p:spPr>
            <a:xfrm>
              <a:off x="6572264" y="1643056"/>
              <a:ext cx="1903642" cy="1903642"/>
            </a:xfrm>
            <a:prstGeom prst="arc">
              <a:avLst>
                <a:gd name="adj1" fmla="val 21571566"/>
                <a:gd name="adj2" fmla="val 10822907"/>
              </a:avLst>
            </a:prstGeom>
            <a:solidFill>
              <a:schemeClr val="accent2">
                <a:lumMod val="20000"/>
                <a:lumOff val="80000"/>
              </a:schemeClr>
            </a:solidFill>
            <a:ln w="38100">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 name="Rectangle 15"/>
            <p:cNvSpPr/>
            <p:nvPr/>
          </p:nvSpPr>
          <p:spPr>
            <a:xfrm>
              <a:off x="6715140" y="1714494"/>
              <a:ext cx="1643074" cy="707886"/>
            </a:xfrm>
            <a:prstGeom prst="rect">
              <a:avLst/>
            </a:prstGeom>
          </p:spPr>
          <p:txBody>
            <a:bodyPr wrap="square">
              <a:spAutoFit/>
            </a:bodyPr>
            <a:lstStyle/>
            <a:p>
              <a:pPr algn="ctr"/>
              <a:r>
                <a:rPr lang="ms-MY" sz="800" dirty="0">
                  <a:solidFill>
                    <a:schemeClr val="bg1">
                      <a:lumMod val="65000"/>
                    </a:schemeClr>
                  </a:solidFill>
                  <a:latin typeface="Open Sans Light" pitchFamily="34" charset="0"/>
                  <a:ea typeface="Open Sans Light" pitchFamily="34" charset="0"/>
                  <a:cs typeface="Open Sans Light" pitchFamily="34" charset="0"/>
                </a:rPr>
                <a:t>Praesent sodales odio sit amet odio tristi Praesent sodales odio sit amet odio tristi Lorem ipsum dolor sit amet consectetur adipiscing</a:t>
              </a:r>
              <a:endParaRPr lang="en-US" sz="800" dirty="0">
                <a:solidFill>
                  <a:schemeClr val="bg1">
                    <a:lumMod val="65000"/>
                  </a:schemeClr>
                </a:solidFill>
                <a:latin typeface="Open Sans Light" pitchFamily="34" charset="0"/>
                <a:ea typeface="Open Sans Light" pitchFamily="34" charset="0"/>
                <a:cs typeface="Open Sans Light" pitchFamily="34" charset="0"/>
              </a:endParaRPr>
            </a:p>
          </p:txBody>
        </p:sp>
        <p:grpSp>
          <p:nvGrpSpPr>
            <p:cNvPr id="12" name="Group 34"/>
            <p:cNvGrpSpPr/>
            <p:nvPr/>
          </p:nvGrpSpPr>
          <p:grpSpPr>
            <a:xfrm>
              <a:off x="7286644" y="2786064"/>
              <a:ext cx="516256" cy="517136"/>
              <a:chOff x="6998061" y="3496249"/>
              <a:chExt cx="366051" cy="366676"/>
            </a:xfrm>
            <a:solidFill>
              <a:schemeClr val="bg1"/>
            </a:solidFill>
          </p:grpSpPr>
          <p:sp>
            <p:nvSpPr>
              <p:cNvPr id="17" name="AutoShape 7"/>
              <p:cNvSpPr/>
              <p:nvPr/>
            </p:nvSpPr>
            <p:spPr bwMode="auto">
              <a:xfrm>
                <a:off x="6998061" y="3496249"/>
                <a:ext cx="366051" cy="366676"/>
              </a:xfrm>
              <a:custGeom>
                <a:avLst/>
                <a:gdLst>
                  <a:gd name="T0" fmla="+- 0 10800 1271"/>
                  <a:gd name="T1" fmla="*/ T0 w 19058"/>
                  <a:gd name="T2" fmla="+- 0 10799 1270"/>
                  <a:gd name="T3" fmla="*/ 10799 h 19059"/>
                  <a:gd name="T4" fmla="+- 0 10800 1271"/>
                  <a:gd name="T5" fmla="*/ T4 w 19058"/>
                  <a:gd name="T6" fmla="+- 0 10799 1270"/>
                  <a:gd name="T7" fmla="*/ 10799 h 19059"/>
                  <a:gd name="T8" fmla="+- 0 10800 1271"/>
                  <a:gd name="T9" fmla="*/ T8 w 19058"/>
                  <a:gd name="T10" fmla="+- 0 10799 1270"/>
                  <a:gd name="T11" fmla="*/ 10799 h 19059"/>
                  <a:gd name="T12" fmla="+- 0 10800 1271"/>
                  <a:gd name="T13" fmla="*/ T12 w 19058"/>
                  <a:gd name="T14" fmla="+- 0 10799 1270"/>
                  <a:gd name="T15" fmla="*/ 10799 h 19059"/>
                </a:gdLst>
                <a:ahLst/>
                <a:cxnLst>
                  <a:cxn ang="0">
                    <a:pos x="T1" y="T3"/>
                  </a:cxn>
                  <a:cxn ang="0">
                    <a:pos x="T5" y="T7"/>
                  </a:cxn>
                  <a:cxn ang="0">
                    <a:pos x="T9" y="T11"/>
                  </a:cxn>
                  <a:cxn ang="0">
                    <a:pos x="T13" y="T15"/>
                  </a:cxn>
                </a:cxnLst>
                <a:rect l="0" t="0" r="r" b="b"/>
                <a:pathLst>
                  <a:path w="19058" h="19059">
                    <a:moveTo>
                      <a:pt x="6430" y="17268"/>
                    </a:moveTo>
                    <a:cubicBezTo>
                      <a:pt x="2162" y="15559"/>
                      <a:pt x="82" y="10698"/>
                      <a:pt x="1790" y="6431"/>
                    </a:cubicBezTo>
                    <a:cubicBezTo>
                      <a:pt x="3499" y="2164"/>
                      <a:pt x="8360" y="81"/>
                      <a:pt x="12627" y="1791"/>
                    </a:cubicBezTo>
                    <a:cubicBezTo>
                      <a:pt x="16894" y="3499"/>
                      <a:pt x="18975" y="8361"/>
                      <a:pt x="17267" y="12628"/>
                    </a:cubicBezTo>
                    <a:cubicBezTo>
                      <a:pt x="15558" y="16895"/>
                      <a:pt x="10696" y="18976"/>
                      <a:pt x="6430" y="17268"/>
                    </a:cubicBezTo>
                    <a:moveTo>
                      <a:pt x="13070" y="685"/>
                    </a:moveTo>
                    <a:cubicBezTo>
                      <a:pt x="8186" y="-1270"/>
                      <a:pt x="2641" y="1103"/>
                      <a:pt x="685" y="5987"/>
                    </a:cubicBezTo>
                    <a:cubicBezTo>
                      <a:pt x="-1271" y="10872"/>
                      <a:pt x="1103" y="16418"/>
                      <a:pt x="5987" y="18373"/>
                    </a:cubicBezTo>
                    <a:cubicBezTo>
                      <a:pt x="10871" y="20330"/>
                      <a:pt x="16416" y="17955"/>
                      <a:pt x="18373" y="13071"/>
                    </a:cubicBezTo>
                    <a:cubicBezTo>
                      <a:pt x="20329" y="8186"/>
                      <a:pt x="17954" y="2641"/>
                      <a:pt x="13070" y="685"/>
                    </a:cubicBezTo>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19" name="AutoShape 8"/>
              <p:cNvSpPr/>
              <p:nvPr/>
            </p:nvSpPr>
            <p:spPr bwMode="auto">
              <a:xfrm>
                <a:off x="7158247" y="3656437"/>
                <a:ext cx="45678" cy="45678"/>
              </a:xfrm>
              <a:custGeom>
                <a:avLst/>
                <a:gdLst>
                  <a:gd name="T0" fmla="+- 0 10801 1272"/>
                  <a:gd name="T1" fmla="*/ T0 w 19059"/>
                  <a:gd name="T2" fmla="+- 0 10800 1272"/>
                  <a:gd name="T3" fmla="*/ 10800 h 19056"/>
                  <a:gd name="T4" fmla="+- 0 10801 1272"/>
                  <a:gd name="T5" fmla="*/ T4 w 19059"/>
                  <a:gd name="T6" fmla="+- 0 10800 1272"/>
                  <a:gd name="T7" fmla="*/ 10800 h 19056"/>
                  <a:gd name="T8" fmla="+- 0 10801 1272"/>
                  <a:gd name="T9" fmla="*/ T8 w 19059"/>
                  <a:gd name="T10" fmla="+- 0 10800 1272"/>
                  <a:gd name="T11" fmla="*/ 10800 h 19056"/>
                  <a:gd name="T12" fmla="+- 0 10801 1272"/>
                  <a:gd name="T13" fmla="*/ T12 w 19059"/>
                  <a:gd name="T14" fmla="+- 0 10800 1272"/>
                  <a:gd name="T15" fmla="*/ 10800 h 19056"/>
                </a:gdLst>
                <a:ahLst/>
                <a:cxnLst>
                  <a:cxn ang="0">
                    <a:pos x="T1" y="T3"/>
                  </a:cxn>
                  <a:cxn ang="0">
                    <a:pos x="T5" y="T7"/>
                  </a:cxn>
                  <a:cxn ang="0">
                    <a:pos x="T9" y="T11"/>
                  </a:cxn>
                  <a:cxn ang="0">
                    <a:pos x="T13" y="T15"/>
                  </a:cxn>
                </a:cxnLst>
                <a:rect l="0" t="0" r="r" b="b"/>
                <a:pathLst>
                  <a:path w="19059" h="19056">
                    <a:moveTo>
                      <a:pt x="7753" y="13951"/>
                    </a:moveTo>
                    <a:cubicBezTo>
                      <a:pt x="5315" y="12969"/>
                      <a:pt x="4129" y="10197"/>
                      <a:pt x="5101" y="7755"/>
                    </a:cubicBezTo>
                    <a:cubicBezTo>
                      <a:pt x="6083" y="5323"/>
                      <a:pt x="8860" y="4132"/>
                      <a:pt x="11298" y="5104"/>
                    </a:cubicBezTo>
                    <a:cubicBezTo>
                      <a:pt x="13735" y="6081"/>
                      <a:pt x="14926" y="8858"/>
                      <a:pt x="13949" y="11300"/>
                    </a:cubicBezTo>
                    <a:cubicBezTo>
                      <a:pt x="12972" y="13737"/>
                      <a:pt x="10195" y="14923"/>
                      <a:pt x="7753" y="13951"/>
                    </a:cubicBezTo>
                    <a:moveTo>
                      <a:pt x="13070" y="686"/>
                    </a:moveTo>
                    <a:cubicBezTo>
                      <a:pt x="8190" y="-1272"/>
                      <a:pt x="2640" y="1104"/>
                      <a:pt x="686" y="5988"/>
                    </a:cubicBezTo>
                    <a:cubicBezTo>
                      <a:pt x="-1272" y="10872"/>
                      <a:pt x="1105" y="16416"/>
                      <a:pt x="5985" y="18369"/>
                    </a:cubicBezTo>
                    <a:cubicBezTo>
                      <a:pt x="10870" y="20328"/>
                      <a:pt x="16415" y="17951"/>
                      <a:pt x="18374" y="13072"/>
                    </a:cubicBezTo>
                    <a:cubicBezTo>
                      <a:pt x="20328" y="8188"/>
                      <a:pt x="17960" y="2644"/>
                      <a:pt x="13070" y="686"/>
                    </a:cubicBezTo>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20" name="AutoShape 9"/>
              <p:cNvSpPr/>
              <p:nvPr/>
            </p:nvSpPr>
            <p:spPr bwMode="auto">
              <a:xfrm>
                <a:off x="7111943" y="3610758"/>
                <a:ext cx="137660" cy="137660"/>
              </a:xfrm>
              <a:custGeom>
                <a:avLst/>
                <a:gdLst>
                  <a:gd name="T0" fmla="+- 0 10800 1271"/>
                  <a:gd name="T1" fmla="*/ T0 w 19059"/>
                  <a:gd name="T2" fmla="+- 0 10800 1271"/>
                  <a:gd name="T3" fmla="*/ 10800 h 19058"/>
                  <a:gd name="T4" fmla="+- 0 10800 1271"/>
                  <a:gd name="T5" fmla="*/ T4 w 19059"/>
                  <a:gd name="T6" fmla="+- 0 10800 1271"/>
                  <a:gd name="T7" fmla="*/ 10800 h 19058"/>
                  <a:gd name="T8" fmla="+- 0 10800 1271"/>
                  <a:gd name="T9" fmla="*/ T8 w 19059"/>
                  <a:gd name="T10" fmla="+- 0 10800 1271"/>
                  <a:gd name="T11" fmla="*/ 10800 h 19058"/>
                  <a:gd name="T12" fmla="+- 0 10800 1271"/>
                  <a:gd name="T13" fmla="*/ T12 w 19059"/>
                  <a:gd name="T14" fmla="+- 0 10800 1271"/>
                  <a:gd name="T15" fmla="*/ 10800 h 19058"/>
                </a:gdLst>
                <a:ahLst/>
                <a:cxnLst>
                  <a:cxn ang="0">
                    <a:pos x="T1" y="T3"/>
                  </a:cxn>
                  <a:cxn ang="0">
                    <a:pos x="T5" y="T7"/>
                  </a:cxn>
                  <a:cxn ang="0">
                    <a:pos x="T9" y="T11"/>
                  </a:cxn>
                  <a:cxn ang="0">
                    <a:pos x="T13" y="T15"/>
                  </a:cxn>
                </a:cxnLst>
                <a:rect l="0" t="0" r="r" b="b"/>
                <a:pathLst>
                  <a:path w="19059" h="19058">
                    <a:moveTo>
                      <a:pt x="7169" y="15424"/>
                    </a:moveTo>
                    <a:cubicBezTo>
                      <a:pt x="3916" y="14123"/>
                      <a:pt x="2331" y="10417"/>
                      <a:pt x="3632" y="7167"/>
                    </a:cubicBezTo>
                    <a:cubicBezTo>
                      <a:pt x="4934" y="3917"/>
                      <a:pt x="8638" y="2331"/>
                      <a:pt x="11889" y="3632"/>
                    </a:cubicBezTo>
                    <a:cubicBezTo>
                      <a:pt x="15141" y="4934"/>
                      <a:pt x="16728" y="8640"/>
                      <a:pt x="15425" y="11890"/>
                    </a:cubicBezTo>
                    <a:cubicBezTo>
                      <a:pt x="14124" y="15140"/>
                      <a:pt x="10419" y="16728"/>
                      <a:pt x="7169" y="15424"/>
                    </a:cubicBezTo>
                    <a:moveTo>
                      <a:pt x="13071" y="685"/>
                    </a:moveTo>
                    <a:cubicBezTo>
                      <a:pt x="8186" y="-1271"/>
                      <a:pt x="2639" y="1104"/>
                      <a:pt x="686" y="5987"/>
                    </a:cubicBezTo>
                    <a:cubicBezTo>
                      <a:pt x="-1271" y="10871"/>
                      <a:pt x="1104" y="16416"/>
                      <a:pt x="5987" y="18372"/>
                    </a:cubicBezTo>
                    <a:cubicBezTo>
                      <a:pt x="10874" y="20329"/>
                      <a:pt x="16418" y="17955"/>
                      <a:pt x="18375" y="13070"/>
                    </a:cubicBezTo>
                    <a:cubicBezTo>
                      <a:pt x="20328" y="8186"/>
                      <a:pt x="17956" y="2641"/>
                      <a:pt x="13071" y="685"/>
                    </a:cubicBezTo>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21" name="AutoShape 10"/>
              <p:cNvSpPr/>
              <p:nvPr/>
            </p:nvSpPr>
            <p:spPr bwMode="auto">
              <a:xfrm>
                <a:off x="7203927" y="3702114"/>
                <a:ext cx="56941" cy="58818"/>
              </a:xfrm>
              <a:custGeom>
                <a:avLst/>
                <a:gdLst>
                  <a:gd name="T0" fmla="+- 0 10804 288"/>
                  <a:gd name="T1" fmla="*/ T0 w 21033"/>
                  <a:gd name="T2" fmla="+- 0 10798 277"/>
                  <a:gd name="T3" fmla="*/ 10798 h 21043"/>
                  <a:gd name="T4" fmla="+- 0 10804 288"/>
                  <a:gd name="T5" fmla="*/ T4 w 21033"/>
                  <a:gd name="T6" fmla="+- 0 10798 277"/>
                  <a:gd name="T7" fmla="*/ 10798 h 21043"/>
                  <a:gd name="T8" fmla="+- 0 10804 288"/>
                  <a:gd name="T9" fmla="*/ T8 w 21033"/>
                  <a:gd name="T10" fmla="+- 0 10798 277"/>
                  <a:gd name="T11" fmla="*/ 10798 h 21043"/>
                  <a:gd name="T12" fmla="+- 0 10804 288"/>
                  <a:gd name="T13" fmla="*/ T12 w 21033"/>
                  <a:gd name="T14" fmla="+- 0 10798 277"/>
                  <a:gd name="T15" fmla="*/ 10798 h 21043"/>
                </a:gdLst>
                <a:ahLst/>
                <a:cxnLst>
                  <a:cxn ang="0">
                    <a:pos x="T1" y="T3"/>
                  </a:cxn>
                  <a:cxn ang="0">
                    <a:pos x="T5" y="T7"/>
                  </a:cxn>
                  <a:cxn ang="0">
                    <a:pos x="T9" y="T11"/>
                  </a:cxn>
                  <a:cxn ang="0">
                    <a:pos x="T13" y="T15"/>
                  </a:cxn>
                </a:cxnLst>
                <a:rect l="0" t="0" r="r" b="b"/>
                <a:pathLst>
                  <a:path w="21033" h="21043">
                    <a:moveTo>
                      <a:pt x="20881" y="2825"/>
                    </a:moveTo>
                    <a:cubicBezTo>
                      <a:pt x="21312" y="1771"/>
                      <a:pt x="20787" y="572"/>
                      <a:pt x="19713" y="149"/>
                    </a:cubicBezTo>
                    <a:cubicBezTo>
                      <a:pt x="18636" y="-277"/>
                      <a:pt x="17414" y="238"/>
                      <a:pt x="16984" y="1296"/>
                    </a:cubicBezTo>
                    <a:lnTo>
                      <a:pt x="16980" y="1292"/>
                    </a:lnTo>
                    <a:cubicBezTo>
                      <a:pt x="13964" y="8692"/>
                      <a:pt x="8182" y="14184"/>
                      <a:pt x="1269" y="17089"/>
                    </a:cubicBezTo>
                    <a:cubicBezTo>
                      <a:pt x="207" y="17536"/>
                      <a:pt x="-288" y="18747"/>
                      <a:pt x="170" y="19789"/>
                    </a:cubicBezTo>
                    <a:cubicBezTo>
                      <a:pt x="629" y="20840"/>
                      <a:pt x="1863" y="21323"/>
                      <a:pt x="2924" y="20876"/>
                    </a:cubicBezTo>
                    <a:cubicBezTo>
                      <a:pt x="2961" y="20860"/>
                      <a:pt x="2982" y="20828"/>
                      <a:pt x="3014" y="20815"/>
                    </a:cubicBezTo>
                    <a:cubicBezTo>
                      <a:pt x="10874" y="17480"/>
                      <a:pt x="17451" y="11227"/>
                      <a:pt x="20877" y="2825"/>
                    </a:cubicBezTo>
                    <a:cubicBezTo>
                      <a:pt x="20877" y="2825"/>
                      <a:pt x="20881" y="2825"/>
                      <a:pt x="20881" y="2825"/>
                    </a:cubicBezTo>
                    <a:close/>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22" name="AutoShape 11"/>
              <p:cNvSpPr/>
              <p:nvPr/>
            </p:nvSpPr>
            <p:spPr bwMode="auto">
              <a:xfrm>
                <a:off x="7226451" y="3725267"/>
                <a:ext cx="81970" cy="83847"/>
              </a:xfrm>
              <a:custGeom>
                <a:avLst/>
                <a:gdLst>
                  <a:gd name="T0" fmla="+- 0 10803 203"/>
                  <a:gd name="T1" fmla="*/ T0 w 21201"/>
                  <a:gd name="T2" fmla="+- 0 10798 194"/>
                  <a:gd name="T3" fmla="*/ 10798 h 21209"/>
                  <a:gd name="T4" fmla="+- 0 10803 203"/>
                  <a:gd name="T5" fmla="*/ T4 w 21201"/>
                  <a:gd name="T6" fmla="+- 0 10798 194"/>
                  <a:gd name="T7" fmla="*/ 10798 h 21209"/>
                  <a:gd name="T8" fmla="+- 0 10803 203"/>
                  <a:gd name="T9" fmla="*/ T8 w 21201"/>
                  <a:gd name="T10" fmla="+- 0 10798 194"/>
                  <a:gd name="T11" fmla="*/ 10798 h 21209"/>
                  <a:gd name="T12" fmla="+- 0 10803 203"/>
                  <a:gd name="T13" fmla="*/ T12 w 21201"/>
                  <a:gd name="T14" fmla="+- 0 10798 194"/>
                  <a:gd name="T15" fmla="*/ 10798 h 21209"/>
                </a:gdLst>
                <a:ahLst/>
                <a:cxnLst>
                  <a:cxn ang="0">
                    <a:pos x="T1" y="T3"/>
                  </a:cxn>
                  <a:cxn ang="0">
                    <a:pos x="T5" y="T7"/>
                  </a:cxn>
                  <a:cxn ang="0">
                    <a:pos x="T9" y="T11"/>
                  </a:cxn>
                  <a:cxn ang="0">
                    <a:pos x="T13" y="T15"/>
                  </a:cxn>
                </a:cxnLst>
                <a:rect l="0" t="0" r="r" b="b"/>
                <a:pathLst>
                  <a:path w="21201" h="21209">
                    <a:moveTo>
                      <a:pt x="20267" y="104"/>
                    </a:moveTo>
                    <a:cubicBezTo>
                      <a:pt x="19508" y="-194"/>
                      <a:pt x="18645" y="169"/>
                      <a:pt x="18339" y="912"/>
                    </a:cubicBezTo>
                    <a:cubicBezTo>
                      <a:pt x="14991" y="9110"/>
                      <a:pt x="8568" y="15198"/>
                      <a:pt x="894" y="18420"/>
                    </a:cubicBezTo>
                    <a:cubicBezTo>
                      <a:pt x="144" y="18735"/>
                      <a:pt x="-203" y="19589"/>
                      <a:pt x="121" y="20327"/>
                    </a:cubicBezTo>
                    <a:cubicBezTo>
                      <a:pt x="442" y="21068"/>
                      <a:pt x="1314" y="21406"/>
                      <a:pt x="2067" y="21090"/>
                    </a:cubicBezTo>
                    <a:cubicBezTo>
                      <a:pt x="2102" y="21073"/>
                      <a:pt x="2125" y="21042"/>
                      <a:pt x="2159" y="21025"/>
                    </a:cubicBezTo>
                    <a:cubicBezTo>
                      <a:pt x="10491" y="17500"/>
                      <a:pt x="17461" y="10881"/>
                      <a:pt x="21095" y="1994"/>
                    </a:cubicBezTo>
                    <a:cubicBezTo>
                      <a:pt x="21397" y="1250"/>
                      <a:pt x="21026" y="404"/>
                      <a:pt x="20267" y="104"/>
                    </a:cubicBezTo>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23" name="AutoShape 12"/>
              <p:cNvSpPr/>
              <p:nvPr/>
            </p:nvSpPr>
            <p:spPr bwMode="auto">
              <a:xfrm>
                <a:off x="7215188" y="3714003"/>
                <a:ext cx="69456" cy="70707"/>
              </a:xfrm>
              <a:custGeom>
                <a:avLst/>
                <a:gdLst>
                  <a:gd name="T0" fmla="+- 0 10802 238"/>
                  <a:gd name="T1" fmla="*/ T0 w 21128"/>
                  <a:gd name="T2" fmla="+- 0 10797 227"/>
                  <a:gd name="T3" fmla="*/ 10797 h 21141"/>
                  <a:gd name="T4" fmla="+- 0 10802 238"/>
                  <a:gd name="T5" fmla="*/ T4 w 21128"/>
                  <a:gd name="T6" fmla="+- 0 10797 227"/>
                  <a:gd name="T7" fmla="*/ 10797 h 21141"/>
                  <a:gd name="T8" fmla="+- 0 10802 238"/>
                  <a:gd name="T9" fmla="*/ T8 w 21128"/>
                  <a:gd name="T10" fmla="+- 0 10797 227"/>
                  <a:gd name="T11" fmla="*/ 10797 h 21141"/>
                  <a:gd name="T12" fmla="+- 0 10802 238"/>
                  <a:gd name="T13" fmla="*/ T12 w 21128"/>
                  <a:gd name="T14" fmla="+- 0 10797 227"/>
                  <a:gd name="T15" fmla="*/ 10797 h 21141"/>
                </a:gdLst>
                <a:ahLst/>
                <a:cxnLst>
                  <a:cxn ang="0">
                    <a:pos x="T1" y="T3"/>
                  </a:cxn>
                  <a:cxn ang="0">
                    <a:pos x="T5" y="T7"/>
                  </a:cxn>
                  <a:cxn ang="0">
                    <a:pos x="T9" y="T11"/>
                  </a:cxn>
                  <a:cxn ang="0">
                    <a:pos x="T13" y="T15"/>
                  </a:cxn>
                </a:cxnLst>
                <a:rect l="0" t="0" r="r" b="b"/>
                <a:pathLst>
                  <a:path w="21128" h="21141">
                    <a:moveTo>
                      <a:pt x="20035" y="122"/>
                    </a:moveTo>
                    <a:cubicBezTo>
                      <a:pt x="19142" y="-227"/>
                      <a:pt x="18134" y="195"/>
                      <a:pt x="17778" y="1071"/>
                    </a:cubicBezTo>
                    <a:cubicBezTo>
                      <a:pt x="14571" y="8936"/>
                      <a:pt x="8412" y="14778"/>
                      <a:pt x="1051" y="17867"/>
                    </a:cubicBezTo>
                    <a:lnTo>
                      <a:pt x="1054" y="17867"/>
                    </a:lnTo>
                    <a:cubicBezTo>
                      <a:pt x="172" y="18240"/>
                      <a:pt x="-238" y="19242"/>
                      <a:pt x="142" y="20108"/>
                    </a:cubicBezTo>
                    <a:cubicBezTo>
                      <a:pt x="522" y="20973"/>
                      <a:pt x="1543" y="21372"/>
                      <a:pt x="2425" y="21003"/>
                    </a:cubicBezTo>
                    <a:cubicBezTo>
                      <a:pt x="2459" y="20986"/>
                      <a:pt x="2476" y="20956"/>
                      <a:pt x="2514" y="20936"/>
                    </a:cubicBezTo>
                    <a:cubicBezTo>
                      <a:pt x="10651" y="17491"/>
                      <a:pt x="17459" y="11027"/>
                      <a:pt x="21002" y="2339"/>
                    </a:cubicBezTo>
                    <a:cubicBezTo>
                      <a:pt x="21361" y="1463"/>
                      <a:pt x="20927" y="472"/>
                      <a:pt x="20035" y="122"/>
                    </a:cubicBezTo>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24" name="AutoShape 13"/>
              <p:cNvSpPr/>
              <p:nvPr/>
            </p:nvSpPr>
            <p:spPr bwMode="auto">
              <a:xfrm>
                <a:off x="7100682" y="3599495"/>
                <a:ext cx="57567" cy="58192"/>
              </a:xfrm>
              <a:custGeom>
                <a:avLst/>
                <a:gdLst>
                  <a:gd name="T0" fmla="+- 0 10797 278"/>
                  <a:gd name="T1" fmla="*/ T0 w 21039"/>
                  <a:gd name="T2" fmla="+- 0 10803 281"/>
                  <a:gd name="T3" fmla="*/ 10803 h 21044"/>
                  <a:gd name="T4" fmla="+- 0 10797 278"/>
                  <a:gd name="T5" fmla="*/ T4 w 21039"/>
                  <a:gd name="T6" fmla="+- 0 10803 281"/>
                  <a:gd name="T7" fmla="*/ 10803 h 21044"/>
                  <a:gd name="T8" fmla="+- 0 10797 278"/>
                  <a:gd name="T9" fmla="*/ T8 w 21039"/>
                  <a:gd name="T10" fmla="+- 0 10803 281"/>
                  <a:gd name="T11" fmla="*/ 10803 h 21044"/>
                  <a:gd name="T12" fmla="+- 0 10797 278"/>
                  <a:gd name="T13" fmla="*/ T12 w 21039"/>
                  <a:gd name="T14" fmla="+- 0 10803 281"/>
                  <a:gd name="T15" fmla="*/ 10803 h 21044"/>
                </a:gdLst>
                <a:ahLst/>
                <a:cxnLst>
                  <a:cxn ang="0">
                    <a:pos x="T1" y="T3"/>
                  </a:cxn>
                  <a:cxn ang="0">
                    <a:pos x="T5" y="T7"/>
                  </a:cxn>
                  <a:cxn ang="0">
                    <a:pos x="T9" y="T11"/>
                  </a:cxn>
                  <a:cxn ang="0">
                    <a:pos x="T13" y="T15"/>
                  </a:cxn>
                </a:cxnLst>
                <a:rect l="0" t="0" r="r" b="b"/>
                <a:pathLst>
                  <a:path w="21039" h="21044">
                    <a:moveTo>
                      <a:pt x="20871" y="1248"/>
                    </a:moveTo>
                    <a:cubicBezTo>
                      <a:pt x="20411" y="197"/>
                      <a:pt x="19177" y="-281"/>
                      <a:pt x="18112" y="169"/>
                    </a:cubicBezTo>
                    <a:cubicBezTo>
                      <a:pt x="18075" y="181"/>
                      <a:pt x="18050" y="214"/>
                      <a:pt x="18021" y="226"/>
                    </a:cubicBezTo>
                    <a:cubicBezTo>
                      <a:pt x="10159" y="3562"/>
                      <a:pt x="3583" y="9820"/>
                      <a:pt x="152" y="18220"/>
                    </a:cubicBezTo>
                    <a:lnTo>
                      <a:pt x="148" y="18220"/>
                    </a:lnTo>
                    <a:cubicBezTo>
                      <a:pt x="-278" y="19278"/>
                      <a:pt x="242" y="20473"/>
                      <a:pt x="1320" y="20896"/>
                    </a:cubicBezTo>
                    <a:cubicBezTo>
                      <a:pt x="2398" y="21318"/>
                      <a:pt x="3620" y="20803"/>
                      <a:pt x="4046" y="19749"/>
                    </a:cubicBezTo>
                    <a:lnTo>
                      <a:pt x="4051" y="19749"/>
                    </a:lnTo>
                    <a:cubicBezTo>
                      <a:pt x="7068" y="12356"/>
                      <a:pt x="12856" y="6858"/>
                      <a:pt x="19764" y="3956"/>
                    </a:cubicBezTo>
                    <a:cubicBezTo>
                      <a:pt x="20830" y="3506"/>
                      <a:pt x="21322" y="2298"/>
                      <a:pt x="20871" y="1248"/>
                    </a:cubicBezTo>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25" name="AutoShape 14"/>
              <p:cNvSpPr/>
              <p:nvPr/>
            </p:nvSpPr>
            <p:spPr bwMode="auto">
              <a:xfrm>
                <a:off x="7055002" y="3553816"/>
                <a:ext cx="81970" cy="83222"/>
              </a:xfrm>
              <a:custGeom>
                <a:avLst/>
                <a:gdLst>
                  <a:gd name="T0" fmla="+- 0 10797 198"/>
                  <a:gd name="T1" fmla="*/ T0 w 21199"/>
                  <a:gd name="T2" fmla="+- 0 10802 198"/>
                  <a:gd name="T3" fmla="*/ 10802 h 21208"/>
                  <a:gd name="T4" fmla="+- 0 10797 198"/>
                  <a:gd name="T5" fmla="*/ T4 w 21199"/>
                  <a:gd name="T6" fmla="+- 0 10802 198"/>
                  <a:gd name="T7" fmla="*/ 10802 h 21208"/>
                  <a:gd name="T8" fmla="+- 0 10797 198"/>
                  <a:gd name="T9" fmla="*/ T8 w 21199"/>
                  <a:gd name="T10" fmla="+- 0 10802 198"/>
                  <a:gd name="T11" fmla="*/ 10802 h 21208"/>
                  <a:gd name="T12" fmla="+- 0 10797 198"/>
                  <a:gd name="T13" fmla="*/ T12 w 21199"/>
                  <a:gd name="T14" fmla="+- 0 10802 198"/>
                  <a:gd name="T15" fmla="*/ 10802 h 21208"/>
                </a:gdLst>
                <a:ahLst/>
                <a:cxnLst>
                  <a:cxn ang="0">
                    <a:pos x="T1" y="T3"/>
                  </a:cxn>
                  <a:cxn ang="0">
                    <a:pos x="T5" y="T7"/>
                  </a:cxn>
                  <a:cxn ang="0">
                    <a:pos x="T9" y="T11"/>
                  </a:cxn>
                  <a:cxn ang="0">
                    <a:pos x="T13" y="T15"/>
                  </a:cxn>
                </a:cxnLst>
                <a:rect l="0" t="0" r="r" b="b"/>
                <a:pathLst>
                  <a:path w="21199" h="21208">
                    <a:moveTo>
                      <a:pt x="21077" y="880"/>
                    </a:moveTo>
                    <a:cubicBezTo>
                      <a:pt x="20753" y="142"/>
                      <a:pt x="19881" y="-198"/>
                      <a:pt x="19129" y="117"/>
                    </a:cubicBezTo>
                    <a:cubicBezTo>
                      <a:pt x="19097" y="131"/>
                      <a:pt x="19071" y="162"/>
                      <a:pt x="19039" y="179"/>
                    </a:cubicBezTo>
                    <a:cubicBezTo>
                      <a:pt x="10706" y="3707"/>
                      <a:pt x="3739" y="10322"/>
                      <a:pt x="106" y="19208"/>
                    </a:cubicBezTo>
                    <a:cubicBezTo>
                      <a:pt x="-198" y="19957"/>
                      <a:pt x="172" y="20803"/>
                      <a:pt x="934" y="21101"/>
                    </a:cubicBezTo>
                    <a:cubicBezTo>
                      <a:pt x="1689" y="21401"/>
                      <a:pt x="2552" y="21041"/>
                      <a:pt x="2859" y="20292"/>
                    </a:cubicBezTo>
                    <a:cubicBezTo>
                      <a:pt x="6206" y="12096"/>
                      <a:pt x="12625" y="6008"/>
                      <a:pt x="20301" y="2787"/>
                    </a:cubicBezTo>
                    <a:cubicBezTo>
                      <a:pt x="21051" y="2469"/>
                      <a:pt x="21402" y="1618"/>
                      <a:pt x="21077" y="880"/>
                    </a:cubicBezTo>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26" name="AutoShape 15"/>
              <p:cNvSpPr/>
              <p:nvPr/>
            </p:nvSpPr>
            <p:spPr bwMode="auto">
              <a:xfrm>
                <a:off x="7078154" y="3576343"/>
                <a:ext cx="69456" cy="71333"/>
              </a:xfrm>
              <a:custGeom>
                <a:avLst/>
                <a:gdLst>
                  <a:gd name="T0" fmla="+- 0 10796 232"/>
                  <a:gd name="T1" fmla="*/ T0 w 21129"/>
                  <a:gd name="T2" fmla="+- 0 10804 234"/>
                  <a:gd name="T3" fmla="*/ 10804 h 21141"/>
                  <a:gd name="T4" fmla="+- 0 10796 232"/>
                  <a:gd name="T5" fmla="*/ T4 w 21129"/>
                  <a:gd name="T6" fmla="+- 0 10804 234"/>
                  <a:gd name="T7" fmla="*/ 10804 h 21141"/>
                  <a:gd name="T8" fmla="+- 0 10796 232"/>
                  <a:gd name="T9" fmla="*/ T8 w 21129"/>
                  <a:gd name="T10" fmla="+- 0 10804 234"/>
                  <a:gd name="T11" fmla="*/ 10804 h 21141"/>
                  <a:gd name="T12" fmla="+- 0 10796 232"/>
                  <a:gd name="T13" fmla="*/ T12 w 21129"/>
                  <a:gd name="T14" fmla="+- 0 10804 234"/>
                  <a:gd name="T15" fmla="*/ 10804 h 21141"/>
                </a:gdLst>
                <a:ahLst/>
                <a:cxnLst>
                  <a:cxn ang="0">
                    <a:pos x="T1" y="T3"/>
                  </a:cxn>
                  <a:cxn ang="0">
                    <a:pos x="T5" y="T7"/>
                  </a:cxn>
                  <a:cxn ang="0">
                    <a:pos x="T9" y="T11"/>
                  </a:cxn>
                  <a:cxn ang="0">
                    <a:pos x="T13" y="T15"/>
                  </a:cxn>
                </a:cxnLst>
                <a:rect l="0" t="0" r="r" b="b"/>
                <a:pathLst>
                  <a:path w="21129" h="21141">
                    <a:moveTo>
                      <a:pt x="20075" y="3267"/>
                    </a:moveTo>
                    <a:cubicBezTo>
                      <a:pt x="20953" y="2898"/>
                      <a:pt x="21368" y="1899"/>
                      <a:pt x="20987" y="1030"/>
                    </a:cubicBezTo>
                    <a:cubicBezTo>
                      <a:pt x="20611" y="168"/>
                      <a:pt x="19589" y="-234"/>
                      <a:pt x="18707" y="138"/>
                    </a:cubicBezTo>
                    <a:cubicBezTo>
                      <a:pt x="18670" y="152"/>
                      <a:pt x="18649" y="185"/>
                      <a:pt x="18615" y="198"/>
                    </a:cubicBezTo>
                    <a:cubicBezTo>
                      <a:pt x="10481" y="3647"/>
                      <a:pt x="3673" y="10118"/>
                      <a:pt x="124" y="18802"/>
                    </a:cubicBezTo>
                    <a:cubicBezTo>
                      <a:pt x="-232" y="19678"/>
                      <a:pt x="205" y="20666"/>
                      <a:pt x="1094" y="21019"/>
                    </a:cubicBezTo>
                    <a:cubicBezTo>
                      <a:pt x="1983" y="21366"/>
                      <a:pt x="2991" y="20946"/>
                      <a:pt x="3354" y="20071"/>
                    </a:cubicBezTo>
                    <a:cubicBezTo>
                      <a:pt x="6561" y="12205"/>
                      <a:pt x="12717" y="6360"/>
                      <a:pt x="20075" y="3274"/>
                    </a:cubicBezTo>
                    <a:cubicBezTo>
                      <a:pt x="20075" y="3274"/>
                      <a:pt x="20075" y="3267"/>
                      <a:pt x="20075" y="3267"/>
                    </a:cubicBezTo>
                    <a:close/>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grpSp>
      </p:grpSp>
      <p:grpSp>
        <p:nvGrpSpPr>
          <p:cNvPr id="34" name="Group 39"/>
          <p:cNvGrpSpPr/>
          <p:nvPr/>
        </p:nvGrpSpPr>
        <p:grpSpPr>
          <a:xfrm>
            <a:off x="4643438" y="1643056"/>
            <a:ext cx="1903642" cy="1903642"/>
            <a:chOff x="4643438" y="1643056"/>
            <a:chExt cx="1903642" cy="1903642"/>
          </a:xfrm>
        </p:grpSpPr>
        <p:sp>
          <p:nvSpPr>
            <p:cNvPr id="10" name="Arc 9"/>
            <p:cNvSpPr/>
            <p:nvPr/>
          </p:nvSpPr>
          <p:spPr>
            <a:xfrm>
              <a:off x="4643438" y="1643056"/>
              <a:ext cx="1903642" cy="1903642"/>
            </a:xfrm>
            <a:prstGeom prst="arc">
              <a:avLst>
                <a:gd name="adj1" fmla="val 10782369"/>
                <a:gd name="adj2" fmla="val 0"/>
              </a:avLst>
            </a:prstGeom>
            <a:solidFill>
              <a:schemeClr val="accent2">
                <a:lumMod val="40000"/>
                <a:lumOff val="60000"/>
              </a:schemeClr>
            </a:solidFill>
            <a:ln w="38100">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 name="Rectangle 12"/>
            <p:cNvSpPr/>
            <p:nvPr/>
          </p:nvSpPr>
          <p:spPr>
            <a:xfrm>
              <a:off x="4786314" y="2786064"/>
              <a:ext cx="1643074" cy="707886"/>
            </a:xfrm>
            <a:prstGeom prst="rect">
              <a:avLst/>
            </a:prstGeom>
          </p:spPr>
          <p:txBody>
            <a:bodyPr wrap="square">
              <a:spAutoFit/>
            </a:bodyPr>
            <a:lstStyle/>
            <a:p>
              <a:pPr algn="ctr"/>
              <a:r>
                <a:rPr lang="ms-MY" sz="800" dirty="0">
                  <a:solidFill>
                    <a:schemeClr val="bg1">
                      <a:lumMod val="65000"/>
                    </a:schemeClr>
                  </a:solidFill>
                  <a:latin typeface="Open Sans Light" pitchFamily="34" charset="0"/>
                  <a:ea typeface="Open Sans Light" pitchFamily="34" charset="0"/>
                  <a:cs typeface="Open Sans Light" pitchFamily="34" charset="0"/>
                </a:rPr>
                <a:t>Praesent sodales odio sit amet odio tristi Praesent sodales odio sit amet odio tristi Lorem ipsum dolor sit amet consectetur adipiscing</a:t>
              </a:r>
              <a:endParaRPr lang="en-US" sz="800" dirty="0">
                <a:solidFill>
                  <a:schemeClr val="bg1">
                    <a:lumMod val="65000"/>
                  </a:schemeClr>
                </a:solidFill>
                <a:latin typeface="Open Sans Light" pitchFamily="34" charset="0"/>
                <a:ea typeface="Open Sans Light" pitchFamily="34" charset="0"/>
                <a:cs typeface="Open Sans Light" pitchFamily="34" charset="0"/>
              </a:endParaRPr>
            </a:p>
          </p:txBody>
        </p:sp>
        <p:grpSp>
          <p:nvGrpSpPr>
            <p:cNvPr id="35" name="Group 33"/>
            <p:cNvGrpSpPr/>
            <p:nvPr/>
          </p:nvGrpSpPr>
          <p:grpSpPr>
            <a:xfrm>
              <a:off x="5357818" y="1928808"/>
              <a:ext cx="517136" cy="451834"/>
              <a:chOff x="4800505" y="2786674"/>
              <a:chExt cx="366676" cy="320373"/>
            </a:xfrm>
            <a:solidFill>
              <a:schemeClr val="bg1"/>
            </a:solidFill>
          </p:grpSpPr>
          <p:sp>
            <p:nvSpPr>
              <p:cNvPr id="27" name="AutoShape 43"/>
              <p:cNvSpPr/>
              <p:nvPr/>
            </p:nvSpPr>
            <p:spPr bwMode="auto">
              <a:xfrm>
                <a:off x="4800505" y="2786674"/>
                <a:ext cx="366676" cy="26343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951" y="9367"/>
                    </a:moveTo>
                    <a:cubicBezTo>
                      <a:pt x="10901" y="9383"/>
                      <a:pt x="10851" y="9391"/>
                      <a:pt x="10800" y="9391"/>
                    </a:cubicBezTo>
                    <a:cubicBezTo>
                      <a:pt x="10748" y="9391"/>
                      <a:pt x="10698" y="9383"/>
                      <a:pt x="10648" y="9367"/>
                    </a:cubicBezTo>
                    <a:lnTo>
                      <a:pt x="1873" y="6550"/>
                    </a:lnTo>
                    <a:cubicBezTo>
                      <a:pt x="1566" y="6452"/>
                      <a:pt x="1349" y="6072"/>
                      <a:pt x="1349" y="5634"/>
                    </a:cubicBezTo>
                    <a:cubicBezTo>
                      <a:pt x="1349" y="5197"/>
                      <a:pt x="1566" y="4817"/>
                      <a:pt x="1873" y="4719"/>
                    </a:cubicBezTo>
                    <a:lnTo>
                      <a:pt x="10648" y="1902"/>
                    </a:lnTo>
                    <a:cubicBezTo>
                      <a:pt x="10698" y="1886"/>
                      <a:pt x="10748" y="1878"/>
                      <a:pt x="10800" y="1878"/>
                    </a:cubicBezTo>
                    <a:cubicBezTo>
                      <a:pt x="10851" y="1878"/>
                      <a:pt x="10901" y="1886"/>
                      <a:pt x="10951" y="1902"/>
                    </a:cubicBezTo>
                    <a:lnTo>
                      <a:pt x="19726" y="4719"/>
                    </a:lnTo>
                    <a:cubicBezTo>
                      <a:pt x="20033" y="4817"/>
                      <a:pt x="20249" y="5197"/>
                      <a:pt x="20249" y="5634"/>
                    </a:cubicBezTo>
                    <a:cubicBezTo>
                      <a:pt x="20249" y="6072"/>
                      <a:pt x="20033" y="6452"/>
                      <a:pt x="19726" y="6550"/>
                    </a:cubicBezTo>
                    <a:cubicBezTo>
                      <a:pt x="19726" y="6550"/>
                      <a:pt x="10951" y="9367"/>
                      <a:pt x="10951" y="9367"/>
                    </a:cubicBezTo>
                    <a:close/>
                    <a:moveTo>
                      <a:pt x="16874" y="16904"/>
                    </a:moveTo>
                    <a:cubicBezTo>
                      <a:pt x="16874" y="17942"/>
                      <a:pt x="14849" y="19721"/>
                      <a:pt x="10800" y="19721"/>
                    </a:cubicBezTo>
                    <a:cubicBezTo>
                      <a:pt x="6749" y="19721"/>
                      <a:pt x="4724" y="17942"/>
                      <a:pt x="4724" y="16904"/>
                    </a:cubicBezTo>
                    <a:lnTo>
                      <a:pt x="4724" y="9394"/>
                    </a:lnTo>
                    <a:lnTo>
                      <a:pt x="10353" y="11200"/>
                    </a:lnTo>
                    <a:cubicBezTo>
                      <a:pt x="10501" y="11246"/>
                      <a:pt x="10651" y="11269"/>
                      <a:pt x="10800" y="11269"/>
                    </a:cubicBezTo>
                    <a:cubicBezTo>
                      <a:pt x="10949" y="11269"/>
                      <a:pt x="11098" y="11246"/>
                      <a:pt x="11255" y="11198"/>
                    </a:cubicBezTo>
                    <a:lnTo>
                      <a:pt x="16874" y="9394"/>
                    </a:lnTo>
                    <a:cubicBezTo>
                      <a:pt x="16874" y="9394"/>
                      <a:pt x="16874" y="16904"/>
                      <a:pt x="16874" y="16904"/>
                    </a:cubicBezTo>
                    <a:close/>
                    <a:moveTo>
                      <a:pt x="21600" y="5634"/>
                    </a:moveTo>
                    <a:cubicBezTo>
                      <a:pt x="21600" y="4314"/>
                      <a:pt x="20954" y="3185"/>
                      <a:pt x="20030" y="2888"/>
                    </a:cubicBezTo>
                    <a:lnTo>
                      <a:pt x="11246" y="68"/>
                    </a:lnTo>
                    <a:cubicBezTo>
                      <a:pt x="11098" y="22"/>
                      <a:pt x="10949" y="0"/>
                      <a:pt x="10800" y="0"/>
                    </a:cubicBezTo>
                    <a:cubicBezTo>
                      <a:pt x="10651" y="0"/>
                      <a:pt x="10501" y="22"/>
                      <a:pt x="10344" y="71"/>
                    </a:cubicBezTo>
                    <a:lnTo>
                      <a:pt x="1570" y="2888"/>
                    </a:lnTo>
                    <a:cubicBezTo>
                      <a:pt x="645" y="3185"/>
                      <a:pt x="0" y="4314"/>
                      <a:pt x="0" y="5634"/>
                    </a:cubicBezTo>
                    <a:cubicBezTo>
                      <a:pt x="0" y="6955"/>
                      <a:pt x="645" y="8084"/>
                      <a:pt x="1569" y="8380"/>
                    </a:cubicBezTo>
                    <a:lnTo>
                      <a:pt x="3374" y="8960"/>
                    </a:lnTo>
                    <a:lnTo>
                      <a:pt x="3374" y="16904"/>
                    </a:lnTo>
                    <a:cubicBezTo>
                      <a:pt x="3374" y="19397"/>
                      <a:pt x="5425" y="21600"/>
                      <a:pt x="10800" y="21600"/>
                    </a:cubicBezTo>
                    <a:cubicBezTo>
                      <a:pt x="16174" y="21600"/>
                      <a:pt x="18224" y="19397"/>
                      <a:pt x="18224" y="16904"/>
                    </a:cubicBezTo>
                    <a:lnTo>
                      <a:pt x="18224" y="8960"/>
                    </a:lnTo>
                    <a:lnTo>
                      <a:pt x="20030" y="8380"/>
                    </a:lnTo>
                    <a:cubicBezTo>
                      <a:pt x="20954" y="8084"/>
                      <a:pt x="21600" y="6955"/>
                      <a:pt x="21600" y="5634"/>
                    </a:cubicBezTo>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28" name="AutoShape 44"/>
              <p:cNvSpPr/>
              <p:nvPr/>
            </p:nvSpPr>
            <p:spPr bwMode="auto">
              <a:xfrm>
                <a:off x="5132766" y="2901184"/>
                <a:ext cx="22526" cy="12577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1963"/>
                    </a:moveTo>
                    <a:lnTo>
                      <a:pt x="0" y="19636"/>
                    </a:lnTo>
                    <a:cubicBezTo>
                      <a:pt x="0" y="20721"/>
                      <a:pt x="4841" y="21599"/>
                      <a:pt x="10800" y="21599"/>
                    </a:cubicBezTo>
                    <a:cubicBezTo>
                      <a:pt x="16758" y="21599"/>
                      <a:pt x="21600" y="20721"/>
                      <a:pt x="21600" y="19636"/>
                    </a:cubicBezTo>
                    <a:lnTo>
                      <a:pt x="21600" y="1963"/>
                    </a:lnTo>
                    <a:cubicBezTo>
                      <a:pt x="21600" y="878"/>
                      <a:pt x="16758" y="0"/>
                      <a:pt x="10800" y="0"/>
                    </a:cubicBezTo>
                    <a:cubicBezTo>
                      <a:pt x="4841" y="0"/>
                      <a:pt x="0" y="878"/>
                      <a:pt x="0" y="1963"/>
                    </a:cubicBezTo>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29" name="AutoShape 45"/>
              <p:cNvSpPr/>
              <p:nvPr/>
            </p:nvSpPr>
            <p:spPr bwMode="auto">
              <a:xfrm>
                <a:off x="5120877" y="3038217"/>
                <a:ext cx="46304" cy="6883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0"/>
                    </a:moveTo>
                    <a:cubicBezTo>
                      <a:pt x="4838" y="0"/>
                      <a:pt x="0" y="10427"/>
                      <a:pt x="0" y="14400"/>
                    </a:cubicBezTo>
                    <a:cubicBezTo>
                      <a:pt x="0" y="18372"/>
                      <a:pt x="4838" y="21599"/>
                      <a:pt x="10800" y="21599"/>
                    </a:cubicBezTo>
                    <a:cubicBezTo>
                      <a:pt x="16761" y="21599"/>
                      <a:pt x="21600" y="18372"/>
                      <a:pt x="21600" y="14400"/>
                    </a:cubicBezTo>
                    <a:cubicBezTo>
                      <a:pt x="21600" y="10427"/>
                      <a:pt x="16761" y="0"/>
                      <a:pt x="10800" y="0"/>
                    </a:cubicBezTo>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grpSp>
      </p:grpSp>
      <p:grpSp>
        <p:nvGrpSpPr>
          <p:cNvPr id="36" name="Group 37"/>
          <p:cNvGrpSpPr/>
          <p:nvPr/>
        </p:nvGrpSpPr>
        <p:grpSpPr>
          <a:xfrm>
            <a:off x="785786" y="1643056"/>
            <a:ext cx="1903642" cy="1903642"/>
            <a:chOff x="785786" y="1643056"/>
            <a:chExt cx="1903642" cy="1903642"/>
          </a:xfrm>
        </p:grpSpPr>
        <p:sp>
          <p:nvSpPr>
            <p:cNvPr id="8" name="Arc 7"/>
            <p:cNvSpPr/>
            <p:nvPr/>
          </p:nvSpPr>
          <p:spPr>
            <a:xfrm>
              <a:off x="785786" y="1643056"/>
              <a:ext cx="1903642" cy="1903642"/>
            </a:xfrm>
            <a:prstGeom prst="arc">
              <a:avLst>
                <a:gd name="adj1" fmla="val 10782369"/>
                <a:gd name="adj2" fmla="val 0"/>
              </a:avLst>
            </a:prstGeom>
            <a:solidFill>
              <a:schemeClr val="accent2"/>
            </a:solidFill>
            <a:ln w="38100">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 name="Rectangle 13"/>
            <p:cNvSpPr/>
            <p:nvPr/>
          </p:nvSpPr>
          <p:spPr>
            <a:xfrm>
              <a:off x="928662" y="2786064"/>
              <a:ext cx="1643074" cy="707886"/>
            </a:xfrm>
            <a:prstGeom prst="rect">
              <a:avLst/>
            </a:prstGeom>
          </p:spPr>
          <p:txBody>
            <a:bodyPr wrap="square">
              <a:spAutoFit/>
            </a:bodyPr>
            <a:lstStyle/>
            <a:p>
              <a:pPr algn="ctr"/>
              <a:r>
                <a:rPr lang="ms-MY" sz="800" dirty="0">
                  <a:solidFill>
                    <a:schemeClr val="bg1">
                      <a:lumMod val="65000"/>
                    </a:schemeClr>
                  </a:solidFill>
                  <a:latin typeface="Open Sans Light" pitchFamily="34" charset="0"/>
                  <a:ea typeface="Open Sans Light" pitchFamily="34" charset="0"/>
                  <a:cs typeface="Open Sans Light" pitchFamily="34" charset="0"/>
                </a:rPr>
                <a:t>Praesent sodales odio sit amet odio tristi Praesent sodales odio sit amet odio tristi Lorem ipsum dolor sit amet consectetur adipiscing</a:t>
              </a:r>
              <a:endParaRPr lang="en-US" sz="800" dirty="0">
                <a:solidFill>
                  <a:schemeClr val="bg1">
                    <a:lumMod val="65000"/>
                  </a:schemeClr>
                </a:solidFill>
                <a:latin typeface="Open Sans Light" pitchFamily="34" charset="0"/>
                <a:ea typeface="Open Sans Light" pitchFamily="34" charset="0"/>
                <a:cs typeface="Open Sans Light" pitchFamily="34" charset="0"/>
              </a:endParaRPr>
            </a:p>
          </p:txBody>
        </p:sp>
        <p:grpSp>
          <p:nvGrpSpPr>
            <p:cNvPr id="37" name="Group 35"/>
            <p:cNvGrpSpPr/>
            <p:nvPr/>
          </p:nvGrpSpPr>
          <p:grpSpPr>
            <a:xfrm>
              <a:off x="1571604" y="1857370"/>
              <a:ext cx="387410" cy="517136"/>
              <a:chOff x="1868971" y="2767277"/>
              <a:chExt cx="274694" cy="366676"/>
            </a:xfrm>
            <a:solidFill>
              <a:schemeClr val="bg1"/>
            </a:solidFill>
          </p:grpSpPr>
          <p:sp>
            <p:nvSpPr>
              <p:cNvPr id="30" name="AutoShape 115"/>
              <p:cNvSpPr/>
              <p:nvPr/>
            </p:nvSpPr>
            <p:spPr bwMode="auto">
              <a:xfrm>
                <a:off x="1868971" y="2767277"/>
                <a:ext cx="274694" cy="36667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800" y="12825"/>
                    </a:moveTo>
                    <a:lnTo>
                      <a:pt x="19800" y="13500"/>
                    </a:lnTo>
                    <a:lnTo>
                      <a:pt x="19800" y="14850"/>
                    </a:lnTo>
                    <a:lnTo>
                      <a:pt x="19800" y="15525"/>
                    </a:lnTo>
                    <a:cubicBezTo>
                      <a:pt x="19800" y="18129"/>
                      <a:pt x="16972" y="20249"/>
                      <a:pt x="13499" y="20249"/>
                    </a:cubicBezTo>
                    <a:lnTo>
                      <a:pt x="8099" y="20249"/>
                    </a:lnTo>
                    <a:cubicBezTo>
                      <a:pt x="4627" y="20249"/>
                      <a:pt x="1800" y="18129"/>
                      <a:pt x="1800" y="15525"/>
                    </a:cubicBezTo>
                    <a:lnTo>
                      <a:pt x="1800" y="14850"/>
                    </a:lnTo>
                    <a:lnTo>
                      <a:pt x="1800" y="13500"/>
                    </a:lnTo>
                    <a:lnTo>
                      <a:pt x="1800" y="12825"/>
                    </a:lnTo>
                    <a:lnTo>
                      <a:pt x="1800" y="10800"/>
                    </a:lnTo>
                    <a:cubicBezTo>
                      <a:pt x="1800" y="10427"/>
                      <a:pt x="2203" y="10124"/>
                      <a:pt x="2699" y="10124"/>
                    </a:cubicBezTo>
                    <a:lnTo>
                      <a:pt x="4499" y="10124"/>
                    </a:lnTo>
                    <a:lnTo>
                      <a:pt x="17100" y="10124"/>
                    </a:lnTo>
                    <a:lnTo>
                      <a:pt x="18899" y="10124"/>
                    </a:lnTo>
                    <a:cubicBezTo>
                      <a:pt x="19396" y="10124"/>
                      <a:pt x="19800" y="10427"/>
                      <a:pt x="19800" y="10800"/>
                    </a:cubicBezTo>
                    <a:cubicBezTo>
                      <a:pt x="19800" y="10800"/>
                      <a:pt x="19800" y="12825"/>
                      <a:pt x="19800" y="12825"/>
                    </a:cubicBezTo>
                    <a:close/>
                    <a:moveTo>
                      <a:pt x="14400" y="6075"/>
                    </a:moveTo>
                    <a:lnTo>
                      <a:pt x="14400" y="6076"/>
                    </a:lnTo>
                    <a:lnTo>
                      <a:pt x="14400" y="8774"/>
                    </a:lnTo>
                    <a:lnTo>
                      <a:pt x="7200" y="8774"/>
                    </a:lnTo>
                    <a:lnTo>
                      <a:pt x="7200" y="6076"/>
                    </a:lnTo>
                    <a:lnTo>
                      <a:pt x="7200" y="6075"/>
                    </a:lnTo>
                    <a:cubicBezTo>
                      <a:pt x="7200" y="4583"/>
                      <a:pt x="8811" y="3375"/>
                      <a:pt x="10800" y="3375"/>
                    </a:cubicBezTo>
                    <a:cubicBezTo>
                      <a:pt x="12788" y="3375"/>
                      <a:pt x="14400" y="4583"/>
                      <a:pt x="14400" y="6075"/>
                    </a:cubicBezTo>
                    <a:moveTo>
                      <a:pt x="4499" y="6075"/>
                    </a:moveTo>
                    <a:cubicBezTo>
                      <a:pt x="4499" y="3465"/>
                      <a:pt x="7320" y="1350"/>
                      <a:pt x="10800" y="1350"/>
                    </a:cubicBezTo>
                    <a:cubicBezTo>
                      <a:pt x="14279" y="1350"/>
                      <a:pt x="17100" y="3465"/>
                      <a:pt x="17100" y="6075"/>
                    </a:cubicBezTo>
                    <a:lnTo>
                      <a:pt x="17100" y="8774"/>
                    </a:lnTo>
                    <a:lnTo>
                      <a:pt x="15299" y="8774"/>
                    </a:lnTo>
                    <a:lnTo>
                      <a:pt x="15299" y="6076"/>
                    </a:lnTo>
                    <a:cubicBezTo>
                      <a:pt x="15299" y="4212"/>
                      <a:pt x="13285" y="2701"/>
                      <a:pt x="10800" y="2701"/>
                    </a:cubicBezTo>
                    <a:cubicBezTo>
                      <a:pt x="8314" y="2701"/>
                      <a:pt x="6299" y="4212"/>
                      <a:pt x="6299" y="6076"/>
                    </a:cubicBezTo>
                    <a:lnTo>
                      <a:pt x="6299" y="8774"/>
                    </a:lnTo>
                    <a:lnTo>
                      <a:pt x="4499" y="8774"/>
                    </a:lnTo>
                    <a:cubicBezTo>
                      <a:pt x="4499" y="8774"/>
                      <a:pt x="4499" y="6075"/>
                      <a:pt x="4499" y="6075"/>
                    </a:cubicBezTo>
                    <a:close/>
                    <a:moveTo>
                      <a:pt x="18899" y="8774"/>
                    </a:moveTo>
                    <a:lnTo>
                      <a:pt x="18899" y="6075"/>
                    </a:lnTo>
                    <a:cubicBezTo>
                      <a:pt x="18899" y="2719"/>
                      <a:pt x="15274" y="0"/>
                      <a:pt x="10800" y="0"/>
                    </a:cubicBezTo>
                    <a:cubicBezTo>
                      <a:pt x="6325" y="0"/>
                      <a:pt x="2699" y="2719"/>
                      <a:pt x="2699" y="6075"/>
                    </a:cubicBezTo>
                    <a:lnTo>
                      <a:pt x="2699" y="8774"/>
                    </a:lnTo>
                    <a:cubicBezTo>
                      <a:pt x="1208" y="8774"/>
                      <a:pt x="0" y="9681"/>
                      <a:pt x="0" y="10800"/>
                    </a:cubicBezTo>
                    <a:lnTo>
                      <a:pt x="0" y="12825"/>
                    </a:lnTo>
                    <a:lnTo>
                      <a:pt x="0" y="13500"/>
                    </a:lnTo>
                    <a:lnTo>
                      <a:pt x="0" y="14850"/>
                    </a:lnTo>
                    <a:lnTo>
                      <a:pt x="0" y="15525"/>
                    </a:lnTo>
                    <a:cubicBezTo>
                      <a:pt x="0" y="18880"/>
                      <a:pt x="3625" y="21599"/>
                      <a:pt x="8099" y="21599"/>
                    </a:cubicBezTo>
                    <a:lnTo>
                      <a:pt x="13499" y="21599"/>
                    </a:lnTo>
                    <a:cubicBezTo>
                      <a:pt x="17974" y="21599"/>
                      <a:pt x="21600" y="18880"/>
                      <a:pt x="21600" y="15525"/>
                    </a:cubicBezTo>
                    <a:lnTo>
                      <a:pt x="21600" y="14850"/>
                    </a:lnTo>
                    <a:lnTo>
                      <a:pt x="21600" y="13500"/>
                    </a:lnTo>
                    <a:lnTo>
                      <a:pt x="21600" y="12825"/>
                    </a:lnTo>
                    <a:lnTo>
                      <a:pt x="21600" y="10800"/>
                    </a:lnTo>
                    <a:cubicBezTo>
                      <a:pt x="21600" y="9681"/>
                      <a:pt x="20391" y="8774"/>
                      <a:pt x="18899" y="8774"/>
                    </a:cubicBezTo>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31" name="AutoShape 116"/>
              <p:cNvSpPr/>
              <p:nvPr/>
            </p:nvSpPr>
            <p:spPr bwMode="auto">
              <a:xfrm>
                <a:off x="1983479" y="2985030"/>
                <a:ext cx="45678" cy="6883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0"/>
                    </a:moveTo>
                    <a:cubicBezTo>
                      <a:pt x="4838" y="0"/>
                      <a:pt x="0" y="3226"/>
                      <a:pt x="0" y="7201"/>
                    </a:cubicBezTo>
                    <a:cubicBezTo>
                      <a:pt x="0" y="9390"/>
                      <a:pt x="1798" y="13537"/>
                      <a:pt x="3601" y="16821"/>
                    </a:cubicBezTo>
                    <a:cubicBezTo>
                      <a:pt x="5070" y="19493"/>
                      <a:pt x="6916" y="21600"/>
                      <a:pt x="10800" y="21600"/>
                    </a:cubicBezTo>
                    <a:cubicBezTo>
                      <a:pt x="15016" y="21600"/>
                      <a:pt x="16529" y="19514"/>
                      <a:pt x="18003" y="16858"/>
                    </a:cubicBezTo>
                    <a:cubicBezTo>
                      <a:pt x="19828" y="13567"/>
                      <a:pt x="21600" y="9397"/>
                      <a:pt x="21600" y="7201"/>
                    </a:cubicBezTo>
                    <a:cubicBezTo>
                      <a:pt x="21600" y="3226"/>
                      <a:pt x="16761" y="0"/>
                      <a:pt x="10800" y="0"/>
                    </a:cubicBezTo>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grpSp>
      </p:grpSp>
      <p:grpSp>
        <p:nvGrpSpPr>
          <p:cNvPr id="38" name="Group 38"/>
          <p:cNvGrpSpPr/>
          <p:nvPr/>
        </p:nvGrpSpPr>
        <p:grpSpPr>
          <a:xfrm>
            <a:off x="2714612" y="1643056"/>
            <a:ext cx="1903642" cy="1903642"/>
            <a:chOff x="2714612" y="1643056"/>
            <a:chExt cx="1903642" cy="1903642"/>
          </a:xfrm>
        </p:grpSpPr>
        <p:sp>
          <p:nvSpPr>
            <p:cNvPr id="9" name="Arc 8"/>
            <p:cNvSpPr/>
            <p:nvPr/>
          </p:nvSpPr>
          <p:spPr>
            <a:xfrm>
              <a:off x="2714612" y="1643056"/>
              <a:ext cx="1903642" cy="1903642"/>
            </a:xfrm>
            <a:prstGeom prst="arc">
              <a:avLst>
                <a:gd name="adj1" fmla="val 21571566"/>
                <a:gd name="adj2" fmla="val 10822907"/>
              </a:avLst>
            </a:prstGeom>
            <a:solidFill>
              <a:schemeClr val="accent2">
                <a:lumMod val="60000"/>
                <a:lumOff val="40000"/>
              </a:schemeClr>
            </a:solidFill>
            <a:ln w="38100">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 name="Rectangle 14"/>
            <p:cNvSpPr/>
            <p:nvPr/>
          </p:nvSpPr>
          <p:spPr>
            <a:xfrm>
              <a:off x="2857488" y="1714494"/>
              <a:ext cx="1643074" cy="707886"/>
            </a:xfrm>
            <a:prstGeom prst="rect">
              <a:avLst/>
            </a:prstGeom>
          </p:spPr>
          <p:txBody>
            <a:bodyPr wrap="square">
              <a:spAutoFit/>
            </a:bodyPr>
            <a:lstStyle/>
            <a:p>
              <a:pPr algn="ctr"/>
              <a:r>
                <a:rPr lang="ms-MY" sz="800" dirty="0">
                  <a:solidFill>
                    <a:schemeClr val="bg1">
                      <a:lumMod val="65000"/>
                    </a:schemeClr>
                  </a:solidFill>
                  <a:latin typeface="Open Sans Light" pitchFamily="34" charset="0"/>
                  <a:ea typeface="Open Sans Light" pitchFamily="34" charset="0"/>
                  <a:cs typeface="Open Sans Light" pitchFamily="34" charset="0"/>
                </a:rPr>
                <a:t>Praesent sodales odio sit amet odio tristi Praesent sodales odio sit amet odio tristi Lorem ipsum dolor sit amet consectetur adipiscing</a:t>
              </a:r>
              <a:endParaRPr lang="en-US" sz="800" dirty="0">
                <a:solidFill>
                  <a:schemeClr val="bg1">
                    <a:lumMod val="65000"/>
                  </a:schemeClr>
                </a:solidFill>
                <a:latin typeface="Open Sans Light" pitchFamily="34" charset="0"/>
                <a:ea typeface="Open Sans Light" pitchFamily="34" charset="0"/>
                <a:cs typeface="Open Sans Light" pitchFamily="34" charset="0"/>
              </a:endParaRPr>
            </a:p>
          </p:txBody>
        </p:sp>
        <p:grpSp>
          <p:nvGrpSpPr>
            <p:cNvPr id="39" name="Group 36"/>
            <p:cNvGrpSpPr/>
            <p:nvPr/>
          </p:nvGrpSpPr>
          <p:grpSpPr>
            <a:xfrm>
              <a:off x="3425328" y="2857502"/>
              <a:ext cx="516256" cy="387410"/>
              <a:chOff x="359092" y="2813581"/>
              <a:chExt cx="366051" cy="274694"/>
            </a:xfrm>
            <a:solidFill>
              <a:schemeClr val="bg1"/>
            </a:solidFill>
          </p:grpSpPr>
          <p:sp>
            <p:nvSpPr>
              <p:cNvPr id="32" name="AutoShape 118"/>
              <p:cNvSpPr/>
              <p:nvPr/>
            </p:nvSpPr>
            <p:spPr bwMode="auto">
              <a:xfrm>
                <a:off x="359092" y="2813581"/>
                <a:ext cx="366051" cy="274694"/>
              </a:xfrm>
              <a:custGeom>
                <a:avLst/>
                <a:gdLst>
                  <a:gd name="T0" fmla="*/ 10732 w 21464"/>
                  <a:gd name="T1" fmla="*/ 10800 h 21600"/>
                  <a:gd name="T2" fmla="*/ 10732 w 21464"/>
                  <a:gd name="T3" fmla="*/ 10800 h 21600"/>
                  <a:gd name="T4" fmla="*/ 10732 w 21464"/>
                  <a:gd name="T5" fmla="*/ 10800 h 21600"/>
                  <a:gd name="T6" fmla="*/ 10732 w 21464"/>
                  <a:gd name="T7" fmla="*/ 10800 h 21600"/>
                </a:gdLst>
                <a:ahLst/>
                <a:cxnLst>
                  <a:cxn ang="0">
                    <a:pos x="T0" y="T1"/>
                  </a:cxn>
                  <a:cxn ang="0">
                    <a:pos x="T2" y="T3"/>
                  </a:cxn>
                  <a:cxn ang="0">
                    <a:pos x="T4" y="T5"/>
                  </a:cxn>
                  <a:cxn ang="0">
                    <a:pos x="T6" y="T7"/>
                  </a:cxn>
                </a:cxnLst>
                <a:rect l="0" t="0" r="r" b="b"/>
                <a:pathLst>
                  <a:path w="21464" h="21600">
                    <a:moveTo>
                      <a:pt x="19918" y="11754"/>
                    </a:moveTo>
                    <a:lnTo>
                      <a:pt x="16564" y="18954"/>
                    </a:lnTo>
                    <a:cubicBezTo>
                      <a:pt x="16317" y="19484"/>
                      <a:pt x="15892" y="19800"/>
                      <a:pt x="15427" y="19800"/>
                    </a:cubicBezTo>
                    <a:lnTo>
                      <a:pt x="2683" y="19800"/>
                    </a:lnTo>
                    <a:cubicBezTo>
                      <a:pt x="1943" y="19800"/>
                      <a:pt x="1341" y="18992"/>
                      <a:pt x="1341" y="18000"/>
                    </a:cubicBezTo>
                    <a:lnTo>
                      <a:pt x="1341" y="3600"/>
                    </a:lnTo>
                    <a:cubicBezTo>
                      <a:pt x="1341" y="2608"/>
                      <a:pt x="1943" y="1800"/>
                      <a:pt x="2683" y="1800"/>
                    </a:cubicBezTo>
                    <a:lnTo>
                      <a:pt x="15427" y="1800"/>
                    </a:lnTo>
                    <a:cubicBezTo>
                      <a:pt x="15892" y="1800"/>
                      <a:pt x="16317" y="2116"/>
                      <a:pt x="16564" y="2645"/>
                    </a:cubicBezTo>
                    <a:lnTo>
                      <a:pt x="19917" y="9845"/>
                    </a:lnTo>
                    <a:cubicBezTo>
                      <a:pt x="20188" y="10425"/>
                      <a:pt x="20188" y="11174"/>
                      <a:pt x="19918" y="11754"/>
                    </a:cubicBezTo>
                    <a:moveTo>
                      <a:pt x="21055" y="8891"/>
                    </a:moveTo>
                    <a:lnTo>
                      <a:pt x="17701" y="1691"/>
                    </a:lnTo>
                    <a:cubicBezTo>
                      <a:pt x="17211" y="639"/>
                      <a:pt x="16352" y="0"/>
                      <a:pt x="15427" y="0"/>
                    </a:cubicBezTo>
                    <a:lnTo>
                      <a:pt x="2683" y="0"/>
                    </a:lnTo>
                    <a:cubicBezTo>
                      <a:pt x="1201" y="0"/>
                      <a:pt x="0" y="1611"/>
                      <a:pt x="0" y="3600"/>
                    </a:cubicBezTo>
                    <a:lnTo>
                      <a:pt x="0" y="18000"/>
                    </a:lnTo>
                    <a:cubicBezTo>
                      <a:pt x="0" y="19988"/>
                      <a:pt x="1201" y="21599"/>
                      <a:pt x="2683" y="21599"/>
                    </a:cubicBezTo>
                    <a:lnTo>
                      <a:pt x="15427" y="21599"/>
                    </a:lnTo>
                    <a:cubicBezTo>
                      <a:pt x="16352" y="21599"/>
                      <a:pt x="17211" y="20960"/>
                      <a:pt x="17701" y="19908"/>
                    </a:cubicBezTo>
                    <a:lnTo>
                      <a:pt x="21055" y="12708"/>
                    </a:lnTo>
                    <a:cubicBezTo>
                      <a:pt x="21600" y="11541"/>
                      <a:pt x="21600" y="10059"/>
                      <a:pt x="21055" y="8891"/>
                    </a:cubicBezTo>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33" name="AutoShape 119"/>
              <p:cNvSpPr/>
              <p:nvPr/>
            </p:nvSpPr>
            <p:spPr bwMode="auto">
              <a:xfrm>
                <a:off x="587481" y="2916200"/>
                <a:ext cx="68830" cy="6883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18000"/>
                    </a:moveTo>
                    <a:cubicBezTo>
                      <a:pt x="6825" y="18000"/>
                      <a:pt x="3600" y="14774"/>
                      <a:pt x="3600" y="10800"/>
                    </a:cubicBezTo>
                    <a:cubicBezTo>
                      <a:pt x="3600" y="6825"/>
                      <a:pt x="6825" y="3600"/>
                      <a:pt x="10800" y="3600"/>
                    </a:cubicBezTo>
                    <a:cubicBezTo>
                      <a:pt x="14774" y="3600"/>
                      <a:pt x="17999" y="6825"/>
                      <a:pt x="17999" y="10800"/>
                    </a:cubicBezTo>
                    <a:cubicBezTo>
                      <a:pt x="17999" y="14774"/>
                      <a:pt x="14774" y="18000"/>
                      <a:pt x="10800" y="18000"/>
                    </a:cubicBezTo>
                    <a:moveTo>
                      <a:pt x="10800" y="0"/>
                    </a:moveTo>
                    <a:cubicBezTo>
                      <a:pt x="4833" y="0"/>
                      <a:pt x="0" y="4833"/>
                      <a:pt x="0" y="10800"/>
                    </a:cubicBezTo>
                    <a:cubicBezTo>
                      <a:pt x="0" y="16766"/>
                      <a:pt x="4833" y="21599"/>
                      <a:pt x="10800" y="21599"/>
                    </a:cubicBezTo>
                    <a:cubicBezTo>
                      <a:pt x="16766" y="21599"/>
                      <a:pt x="21600" y="16766"/>
                      <a:pt x="21600" y="10800"/>
                    </a:cubicBezTo>
                    <a:cubicBezTo>
                      <a:pt x="21600" y="4833"/>
                      <a:pt x="16766" y="0"/>
                      <a:pt x="10800" y="0"/>
                    </a:cubicBezTo>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grpSp>
      </p:grpSp>
      <p:sp>
        <p:nvSpPr>
          <p:cNvPr id="42" name="Rectangle 41"/>
          <p:cNvSpPr/>
          <p:nvPr/>
        </p:nvSpPr>
        <p:spPr>
          <a:xfrm>
            <a:off x="8501090" y="214296"/>
            <a:ext cx="357190" cy="357172"/>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100" dirty="0">
                <a:latin typeface="Open Sans" pitchFamily="34" charset="0"/>
                <a:ea typeface="Open Sans" pitchFamily="34" charset="0"/>
                <a:cs typeface="Open Sans" pitchFamily="34" charset="0"/>
              </a:rPr>
              <a:t>25</a:t>
            </a:r>
          </a:p>
        </p:txBody>
      </p:sp>
      <p:grpSp>
        <p:nvGrpSpPr>
          <p:cNvPr id="41" name="组合 40"/>
          <p:cNvGrpSpPr/>
          <p:nvPr/>
        </p:nvGrpSpPr>
        <p:grpSpPr>
          <a:xfrm>
            <a:off x="2113124" y="181979"/>
            <a:ext cx="4917752" cy="789571"/>
            <a:chOff x="2113124" y="181979"/>
            <a:chExt cx="4917752" cy="789571"/>
          </a:xfrm>
        </p:grpSpPr>
        <p:sp>
          <p:nvSpPr>
            <p:cNvPr id="43" name="Rectangle 31"/>
            <p:cNvSpPr/>
            <p:nvPr/>
          </p:nvSpPr>
          <p:spPr>
            <a:xfrm>
              <a:off x="2904733" y="663773"/>
              <a:ext cx="3334534" cy="307777"/>
            </a:xfrm>
            <a:prstGeom prst="rect">
              <a:avLst/>
            </a:prstGeom>
          </p:spPr>
          <p:txBody>
            <a:bodyPr wrap="square">
              <a:spAutoFit/>
            </a:bodyPr>
            <a:lstStyle/>
            <a:p>
              <a:pPr algn="ctr"/>
              <a:r>
                <a:rPr lang="en-US" altLang="zh-CN" sz="1400" dirty="0">
                  <a:solidFill>
                    <a:schemeClr val="bg1">
                      <a:lumMod val="65000"/>
                    </a:schemeClr>
                  </a:solidFill>
                  <a:latin typeface="华文细黑" panose="02010600040101010101" pitchFamily="2" charset="-122"/>
                  <a:ea typeface="华文细黑" panose="02010600040101010101" pitchFamily="2" charset="-122"/>
                </a:rPr>
                <a:t>Add the subtitle of this title here</a:t>
              </a:r>
              <a:endParaRPr lang="id-ID" sz="1400" dirty="0">
                <a:solidFill>
                  <a:schemeClr val="bg1">
                    <a:lumMod val="65000"/>
                  </a:schemeClr>
                </a:solidFill>
                <a:latin typeface="华文细黑" panose="02010600040101010101" pitchFamily="2" charset="-122"/>
                <a:ea typeface="华文细黑" panose="02010600040101010101" pitchFamily="2" charset="-122"/>
                <a:cs typeface="Open Sans" pitchFamily="34" charset="0"/>
              </a:endParaRPr>
            </a:p>
          </p:txBody>
        </p:sp>
        <p:sp>
          <p:nvSpPr>
            <p:cNvPr id="44" name="Rectangle 33"/>
            <p:cNvSpPr/>
            <p:nvPr/>
          </p:nvSpPr>
          <p:spPr>
            <a:xfrm>
              <a:off x="2113124" y="181979"/>
              <a:ext cx="4917752" cy="584775"/>
            </a:xfrm>
            <a:prstGeom prst="rect">
              <a:avLst/>
            </a:prstGeom>
          </p:spPr>
          <p:txBody>
            <a:bodyPr wrap="square">
              <a:spAutoFit/>
            </a:bodyPr>
            <a:lstStyle/>
            <a:p>
              <a:pPr algn="ctr"/>
              <a:r>
                <a:rPr lang="en-US" sz="3200" dirty="0">
                  <a:solidFill>
                    <a:schemeClr val="bg1">
                      <a:lumMod val="65000"/>
                    </a:schemeClr>
                  </a:solidFill>
                  <a:latin typeface="Impact" panose="020B0806030902050204" pitchFamily="34" charset="0"/>
                  <a:ea typeface="Open Sans" pitchFamily="34" charset="0"/>
                  <a:cs typeface="Open Sans" pitchFamily="34" charset="0"/>
                </a:rPr>
                <a:t>ADD YOUR TITLE HERE</a:t>
              </a:r>
              <a:endParaRPr lang="id-ID" sz="3200" dirty="0">
                <a:solidFill>
                  <a:schemeClr val="bg1">
                    <a:lumMod val="65000"/>
                  </a:schemeClr>
                </a:solidFill>
                <a:latin typeface="Impact" panose="020B0806030902050204" pitchFamily="34" charset="0"/>
                <a:ea typeface="Open Sans" pitchFamily="34" charset="0"/>
                <a:cs typeface="Open Sans" pitchFamily="34" charset="0"/>
              </a:endParaRPr>
            </a:p>
          </p:txBody>
        </p:sp>
        <p:cxnSp>
          <p:nvCxnSpPr>
            <p:cNvPr id="45" name="Straight Connector 34"/>
            <p:cNvCxnSpPr/>
            <p:nvPr/>
          </p:nvCxnSpPr>
          <p:spPr>
            <a:xfrm rot="5400000">
              <a:off x="2448058" y="467595"/>
              <a:ext cx="286546" cy="1062"/>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46" name="Straight Connector 35"/>
            <p:cNvCxnSpPr/>
            <p:nvPr/>
          </p:nvCxnSpPr>
          <p:spPr>
            <a:xfrm rot="5400000">
              <a:off x="6409396" y="467595"/>
              <a:ext cx="286546" cy="1062"/>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spTree>
  </p:cSld>
  <p:clrMapOvr>
    <a:masterClrMapping/>
  </p:clrMapOvr>
  <p:transition spd="slow" advTm="3000">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4" fill="hold" nodeType="afterEffect">
                                  <p:stCondLst>
                                    <p:cond delay="0"/>
                                  </p:stCondLst>
                                  <p:childTnLst>
                                    <p:set>
                                      <p:cBhvr>
                                        <p:cTn id="6" dur="1" fill="hold">
                                          <p:stCondLst>
                                            <p:cond delay="0"/>
                                          </p:stCondLst>
                                        </p:cTn>
                                        <p:tgtEl>
                                          <p:spTgt spid="36"/>
                                        </p:tgtEl>
                                        <p:attrNameLst>
                                          <p:attrName>style.visibility</p:attrName>
                                        </p:attrNameLst>
                                      </p:cBhvr>
                                      <p:to>
                                        <p:strVal val="visible"/>
                                      </p:to>
                                    </p:set>
                                    <p:animEffect transition="in" filter="slide(fromBottom)">
                                      <p:cBhvr>
                                        <p:cTn id="7" dur="500"/>
                                        <p:tgtEl>
                                          <p:spTgt spid="36"/>
                                        </p:tgtEl>
                                      </p:cBhvr>
                                    </p:animEffect>
                                  </p:childTnLst>
                                </p:cTn>
                              </p:par>
                            </p:childTnLst>
                          </p:cTn>
                        </p:par>
                        <p:par>
                          <p:cTn id="8" fill="hold">
                            <p:stCondLst>
                              <p:cond delay="500"/>
                            </p:stCondLst>
                            <p:childTnLst>
                              <p:par>
                                <p:cTn id="9" presetID="12" presetClass="entr" presetSubtype="1" fill="hold" nodeType="afterEffect">
                                  <p:stCondLst>
                                    <p:cond delay="0"/>
                                  </p:stCondLst>
                                  <p:childTnLst>
                                    <p:set>
                                      <p:cBhvr>
                                        <p:cTn id="10" dur="1" fill="hold">
                                          <p:stCondLst>
                                            <p:cond delay="0"/>
                                          </p:stCondLst>
                                        </p:cTn>
                                        <p:tgtEl>
                                          <p:spTgt spid="38"/>
                                        </p:tgtEl>
                                        <p:attrNameLst>
                                          <p:attrName>style.visibility</p:attrName>
                                        </p:attrNameLst>
                                      </p:cBhvr>
                                      <p:to>
                                        <p:strVal val="visible"/>
                                      </p:to>
                                    </p:set>
                                    <p:animEffect transition="in" filter="slide(fromTop)">
                                      <p:cBhvr>
                                        <p:cTn id="11" dur="500"/>
                                        <p:tgtEl>
                                          <p:spTgt spid="38"/>
                                        </p:tgtEl>
                                      </p:cBhvr>
                                    </p:animEffect>
                                  </p:childTnLst>
                                </p:cTn>
                              </p:par>
                            </p:childTnLst>
                          </p:cTn>
                        </p:par>
                        <p:par>
                          <p:cTn id="12" fill="hold">
                            <p:stCondLst>
                              <p:cond delay="1000"/>
                            </p:stCondLst>
                            <p:childTnLst>
                              <p:par>
                                <p:cTn id="13" presetID="12" presetClass="entr" presetSubtype="4" fill="hold" nodeType="afterEffect">
                                  <p:stCondLst>
                                    <p:cond delay="0"/>
                                  </p:stCondLst>
                                  <p:childTnLst>
                                    <p:set>
                                      <p:cBhvr>
                                        <p:cTn id="14" dur="1" fill="hold">
                                          <p:stCondLst>
                                            <p:cond delay="0"/>
                                          </p:stCondLst>
                                        </p:cTn>
                                        <p:tgtEl>
                                          <p:spTgt spid="34"/>
                                        </p:tgtEl>
                                        <p:attrNameLst>
                                          <p:attrName>style.visibility</p:attrName>
                                        </p:attrNameLst>
                                      </p:cBhvr>
                                      <p:to>
                                        <p:strVal val="visible"/>
                                      </p:to>
                                    </p:set>
                                    <p:animEffect transition="in" filter="slide(fromBottom)">
                                      <p:cBhvr>
                                        <p:cTn id="15" dur="500"/>
                                        <p:tgtEl>
                                          <p:spTgt spid="34"/>
                                        </p:tgtEl>
                                      </p:cBhvr>
                                    </p:animEffect>
                                  </p:childTnLst>
                                </p:cTn>
                              </p:par>
                            </p:childTnLst>
                          </p:cTn>
                        </p:par>
                        <p:par>
                          <p:cTn id="16" fill="hold">
                            <p:stCondLst>
                              <p:cond delay="1500"/>
                            </p:stCondLst>
                            <p:childTnLst>
                              <p:par>
                                <p:cTn id="17" presetID="12" presetClass="entr" presetSubtype="1" fill="hold" nodeType="afterEffect">
                                  <p:stCondLst>
                                    <p:cond delay="0"/>
                                  </p:stCondLst>
                                  <p:childTnLst>
                                    <p:set>
                                      <p:cBhvr>
                                        <p:cTn id="18" dur="1" fill="hold">
                                          <p:stCondLst>
                                            <p:cond delay="0"/>
                                          </p:stCondLst>
                                        </p:cTn>
                                        <p:tgtEl>
                                          <p:spTgt spid="7"/>
                                        </p:tgtEl>
                                        <p:attrNameLst>
                                          <p:attrName>style.visibility</p:attrName>
                                        </p:attrNameLst>
                                      </p:cBhvr>
                                      <p:to>
                                        <p:strVal val="visible"/>
                                      </p:to>
                                    </p:set>
                                    <p:animEffect transition="in" filter="slide(fromTop)">
                                      <p:cBhvr>
                                        <p:cTn id="19" dur="500"/>
                                        <p:tgtEl>
                                          <p:spTgt spid="7"/>
                                        </p:tgtEl>
                                      </p:cBhvr>
                                    </p:animEffect>
                                  </p:childTnLst>
                                </p:cTn>
                              </p:par>
                            </p:childTnLst>
                          </p:cTn>
                        </p:par>
                        <p:par>
                          <p:cTn id="20" fill="hold">
                            <p:stCondLst>
                              <p:cond delay="2000"/>
                            </p:stCondLst>
                            <p:childTnLst>
                              <p:par>
                                <p:cTn id="21" presetID="12" presetClass="entr" presetSubtype="1" fill="hold" grpId="0" nodeType="afterEffect">
                                  <p:stCondLst>
                                    <p:cond delay="0"/>
                                  </p:stCondLst>
                                  <p:childTnLst>
                                    <p:set>
                                      <p:cBhvr>
                                        <p:cTn id="22" dur="1" fill="hold">
                                          <p:stCondLst>
                                            <p:cond delay="0"/>
                                          </p:stCondLst>
                                        </p:cTn>
                                        <p:tgtEl>
                                          <p:spTgt spid="18"/>
                                        </p:tgtEl>
                                        <p:attrNameLst>
                                          <p:attrName>style.visibility</p:attrName>
                                        </p:attrNameLst>
                                      </p:cBhvr>
                                      <p:to>
                                        <p:strVal val="visible"/>
                                      </p:to>
                                    </p:set>
                                    <p:anim calcmode="lin" valueType="num">
                                      <p:cBhvr additive="base">
                                        <p:cTn id="23" dur="500"/>
                                        <p:tgtEl>
                                          <p:spTgt spid="18"/>
                                        </p:tgtEl>
                                        <p:attrNameLst>
                                          <p:attrName>ppt_y</p:attrName>
                                        </p:attrNameLst>
                                      </p:cBhvr>
                                      <p:tavLst>
                                        <p:tav tm="0">
                                          <p:val>
                                            <p:strVal val="#ppt_y-#ppt_h*1.125000"/>
                                          </p:val>
                                        </p:tav>
                                        <p:tav tm="100000">
                                          <p:val>
                                            <p:strVal val="#ppt_y"/>
                                          </p:val>
                                        </p:tav>
                                      </p:tavLst>
                                    </p:anim>
                                    <p:animEffect transition="in" filter="wipe(down)">
                                      <p:cBhvr>
                                        <p:cTn id="24"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9" name="Straight Connector 8"/>
          <p:cNvCxnSpPr/>
          <p:nvPr/>
        </p:nvCxnSpPr>
        <p:spPr>
          <a:xfrm rot="5400000">
            <a:off x="2785258" y="2928942"/>
            <a:ext cx="3572693" cy="793"/>
          </a:xfrm>
          <a:prstGeom prst="line">
            <a:avLst/>
          </a:prstGeom>
          <a:ln w="12700">
            <a:solidFill>
              <a:schemeClr val="bg1">
                <a:lumMod val="75000"/>
              </a:schemeClr>
            </a:solidFill>
            <a:prstDash val="sysDot"/>
            <a:headEnd type="oval" w="med" len="med"/>
            <a:tailEnd type="oval" w="med" len="med"/>
          </a:ln>
        </p:spPr>
        <p:style>
          <a:lnRef idx="1">
            <a:schemeClr val="accent1"/>
          </a:lnRef>
          <a:fillRef idx="0">
            <a:schemeClr val="accent1"/>
          </a:fillRef>
          <a:effectRef idx="0">
            <a:schemeClr val="accent1"/>
          </a:effectRef>
          <a:fontRef idx="minor">
            <a:schemeClr val="tx1"/>
          </a:fontRef>
        </p:style>
      </p:cxnSp>
      <p:grpSp>
        <p:nvGrpSpPr>
          <p:cNvPr id="7" name="Group 100"/>
          <p:cNvGrpSpPr/>
          <p:nvPr/>
        </p:nvGrpSpPr>
        <p:grpSpPr>
          <a:xfrm>
            <a:off x="3993750" y="2774961"/>
            <a:ext cx="1149754" cy="85726"/>
            <a:chOff x="3993750" y="2774961"/>
            <a:chExt cx="1149754" cy="85726"/>
          </a:xfrm>
        </p:grpSpPr>
        <p:cxnSp>
          <p:nvCxnSpPr>
            <p:cNvPr id="49" name="Straight Connector 48"/>
            <p:cNvCxnSpPr>
              <a:stCxn id="23" idx="3"/>
              <a:endCxn id="24" idx="1"/>
            </p:cNvCxnSpPr>
            <p:nvPr/>
          </p:nvCxnSpPr>
          <p:spPr>
            <a:xfrm>
              <a:off x="3993750" y="2818394"/>
              <a:ext cx="1149754" cy="1588"/>
            </a:xfrm>
            <a:prstGeom prst="line">
              <a:avLst/>
            </a:prstGeom>
            <a:ln w="12700">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sp>
          <p:nvSpPr>
            <p:cNvPr id="52" name="Oval 51"/>
            <p:cNvSpPr/>
            <p:nvPr/>
          </p:nvSpPr>
          <p:spPr>
            <a:xfrm>
              <a:off x="4529137" y="2774961"/>
              <a:ext cx="85726" cy="85726"/>
            </a:xfrm>
            <a:prstGeom prst="ellipse">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 name="Group 99"/>
          <p:cNvGrpSpPr/>
          <p:nvPr/>
        </p:nvGrpSpPr>
        <p:grpSpPr>
          <a:xfrm>
            <a:off x="3993750" y="1708160"/>
            <a:ext cx="1149754" cy="85726"/>
            <a:chOff x="3993750" y="1708160"/>
            <a:chExt cx="1149754" cy="85726"/>
          </a:xfrm>
        </p:grpSpPr>
        <p:cxnSp>
          <p:nvCxnSpPr>
            <p:cNvPr id="46" name="Straight Connector 45"/>
            <p:cNvCxnSpPr>
              <a:stCxn id="14" idx="3"/>
              <a:endCxn id="17" idx="1"/>
            </p:cNvCxnSpPr>
            <p:nvPr/>
          </p:nvCxnSpPr>
          <p:spPr>
            <a:xfrm>
              <a:off x="3993750" y="1746824"/>
              <a:ext cx="1149754" cy="1588"/>
            </a:xfrm>
            <a:prstGeom prst="line">
              <a:avLst/>
            </a:prstGeom>
            <a:ln w="12700">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sp>
          <p:nvSpPr>
            <p:cNvPr id="53" name="Oval 52"/>
            <p:cNvSpPr/>
            <p:nvPr/>
          </p:nvSpPr>
          <p:spPr>
            <a:xfrm>
              <a:off x="4529137" y="1708160"/>
              <a:ext cx="85726" cy="85726"/>
            </a:xfrm>
            <a:prstGeom prst="ellipse">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 name="Group 101"/>
          <p:cNvGrpSpPr/>
          <p:nvPr/>
        </p:nvGrpSpPr>
        <p:grpSpPr>
          <a:xfrm>
            <a:off x="3993750" y="3917960"/>
            <a:ext cx="1149754" cy="85726"/>
            <a:chOff x="3993750" y="3917960"/>
            <a:chExt cx="1149754" cy="85726"/>
          </a:xfrm>
        </p:grpSpPr>
        <p:cxnSp>
          <p:nvCxnSpPr>
            <p:cNvPr id="51" name="Straight Connector 50"/>
            <p:cNvCxnSpPr>
              <a:stCxn id="27" idx="3"/>
              <a:endCxn id="28" idx="1"/>
            </p:cNvCxnSpPr>
            <p:nvPr/>
          </p:nvCxnSpPr>
          <p:spPr>
            <a:xfrm>
              <a:off x="3993750" y="3961402"/>
              <a:ext cx="1149754" cy="1588"/>
            </a:xfrm>
            <a:prstGeom prst="line">
              <a:avLst/>
            </a:prstGeom>
            <a:ln w="12700">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sp>
          <p:nvSpPr>
            <p:cNvPr id="54" name="Oval 53"/>
            <p:cNvSpPr/>
            <p:nvPr/>
          </p:nvSpPr>
          <p:spPr>
            <a:xfrm>
              <a:off x="4529137" y="3917960"/>
              <a:ext cx="85726" cy="85726"/>
            </a:xfrm>
            <a:prstGeom prst="ellipse">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1" name="Group 95"/>
          <p:cNvGrpSpPr/>
          <p:nvPr/>
        </p:nvGrpSpPr>
        <p:grpSpPr>
          <a:xfrm>
            <a:off x="357158" y="2428874"/>
            <a:ext cx="3636592" cy="747417"/>
            <a:chOff x="357158" y="2428874"/>
            <a:chExt cx="3636592" cy="747417"/>
          </a:xfrm>
        </p:grpSpPr>
        <p:grpSp>
          <p:nvGrpSpPr>
            <p:cNvPr id="12" name="Group 88"/>
            <p:cNvGrpSpPr/>
            <p:nvPr/>
          </p:nvGrpSpPr>
          <p:grpSpPr>
            <a:xfrm>
              <a:off x="357158" y="2428874"/>
              <a:ext cx="2643206" cy="747417"/>
              <a:chOff x="357158" y="2428874"/>
              <a:chExt cx="2643206" cy="747417"/>
            </a:xfrm>
          </p:grpSpPr>
          <p:sp>
            <p:nvSpPr>
              <p:cNvPr id="32" name="Rectangle 31"/>
              <p:cNvSpPr/>
              <p:nvPr/>
            </p:nvSpPr>
            <p:spPr>
              <a:xfrm>
                <a:off x="357158" y="2714626"/>
                <a:ext cx="2643206" cy="461665"/>
              </a:xfrm>
              <a:prstGeom prst="rect">
                <a:avLst/>
              </a:prstGeom>
            </p:spPr>
            <p:txBody>
              <a:bodyPr wrap="square">
                <a:spAutoFit/>
              </a:bodyPr>
              <a:lstStyle/>
              <a:p>
                <a:pPr algn="r"/>
                <a:r>
                  <a:rPr lang="ms-MY" sz="800" dirty="0">
                    <a:solidFill>
                      <a:schemeClr val="bg1">
                        <a:lumMod val="65000"/>
                      </a:schemeClr>
                    </a:solidFill>
                    <a:latin typeface="Open Sans Light" pitchFamily="34" charset="0"/>
                    <a:ea typeface="Open Sans Light" pitchFamily="34" charset="0"/>
                    <a:cs typeface="Open Sans Light" pitchFamily="34" charset="0"/>
                  </a:rPr>
                  <a:t>Praesent sodales odio sit amet odio tristi Lorem ipsum dolor sit amet consectetur adipiscing elit. Praesent sodales odio sit amet odio tristique</a:t>
                </a:r>
                <a:endParaRPr lang="en-US" sz="800" dirty="0">
                  <a:solidFill>
                    <a:schemeClr val="bg1">
                      <a:lumMod val="65000"/>
                    </a:schemeClr>
                  </a:solidFill>
                  <a:latin typeface="Open Sans Light" pitchFamily="34" charset="0"/>
                  <a:ea typeface="Open Sans Light" pitchFamily="34" charset="0"/>
                  <a:cs typeface="Open Sans Light" pitchFamily="34" charset="0"/>
                </a:endParaRPr>
              </a:p>
            </p:txBody>
          </p:sp>
          <p:sp>
            <p:nvSpPr>
              <p:cNvPr id="33" name="Rectangle 32"/>
              <p:cNvSpPr/>
              <p:nvPr/>
            </p:nvSpPr>
            <p:spPr>
              <a:xfrm>
                <a:off x="1975148" y="2428874"/>
                <a:ext cx="988347" cy="276999"/>
              </a:xfrm>
              <a:prstGeom prst="rect">
                <a:avLst/>
              </a:prstGeom>
            </p:spPr>
            <p:txBody>
              <a:bodyPr wrap="none">
                <a:spAutoFit/>
              </a:bodyPr>
              <a:lstStyle/>
              <a:p>
                <a:pPr algn="r"/>
                <a:r>
                  <a:rPr lang="en-US" sz="1200" dirty="0">
                    <a:solidFill>
                      <a:schemeClr val="bg1">
                        <a:lumMod val="65000"/>
                      </a:schemeClr>
                    </a:solidFill>
                    <a:latin typeface="Open Sans" pitchFamily="34" charset="0"/>
                    <a:ea typeface="Open Sans" pitchFamily="34" charset="0"/>
                    <a:cs typeface="Open Sans" pitchFamily="34" charset="0"/>
                  </a:rPr>
                  <a:t>Team Work</a:t>
                </a:r>
              </a:p>
            </p:txBody>
          </p:sp>
        </p:grpSp>
        <p:grpSp>
          <p:nvGrpSpPr>
            <p:cNvPr id="13" name="Group 84"/>
            <p:cNvGrpSpPr/>
            <p:nvPr/>
          </p:nvGrpSpPr>
          <p:grpSpPr>
            <a:xfrm>
              <a:off x="3357554" y="2500312"/>
              <a:ext cx="636196" cy="636164"/>
              <a:chOff x="3357554" y="2500312"/>
              <a:chExt cx="636196" cy="636164"/>
            </a:xfrm>
          </p:grpSpPr>
          <p:sp>
            <p:nvSpPr>
              <p:cNvPr id="23" name="Rectangle 22"/>
              <p:cNvSpPr/>
              <p:nvPr/>
            </p:nvSpPr>
            <p:spPr>
              <a:xfrm>
                <a:off x="3357554" y="2500312"/>
                <a:ext cx="636196" cy="636164"/>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 name="Freeform 23"/>
              <p:cNvSpPr>
                <a:spLocks noEditPoints="1"/>
              </p:cNvSpPr>
              <p:nvPr/>
            </p:nvSpPr>
            <p:spPr bwMode="auto">
              <a:xfrm>
                <a:off x="3477620" y="2660940"/>
                <a:ext cx="389082" cy="322810"/>
              </a:xfrm>
              <a:custGeom>
                <a:avLst/>
                <a:gdLst/>
                <a:ahLst/>
                <a:cxnLst>
                  <a:cxn ang="0">
                    <a:pos x="312" y="110"/>
                  </a:cxn>
                  <a:cxn ang="0">
                    <a:pos x="323" y="138"/>
                  </a:cxn>
                  <a:cxn ang="0">
                    <a:pos x="350" y="127"/>
                  </a:cxn>
                  <a:cxn ang="0">
                    <a:pos x="339" y="100"/>
                  </a:cxn>
                  <a:cxn ang="0">
                    <a:pos x="25" y="100"/>
                  </a:cxn>
                  <a:cxn ang="0">
                    <a:pos x="15" y="127"/>
                  </a:cxn>
                  <a:cxn ang="0">
                    <a:pos x="42" y="138"/>
                  </a:cxn>
                  <a:cxn ang="0">
                    <a:pos x="53" y="110"/>
                  </a:cxn>
                  <a:cxn ang="0">
                    <a:pos x="270" y="60"/>
                  </a:cxn>
                  <a:cxn ang="0">
                    <a:pos x="248" y="69"/>
                  </a:cxn>
                  <a:cxn ang="0">
                    <a:pos x="239" y="91"/>
                  </a:cxn>
                  <a:cxn ang="0">
                    <a:pos x="252" y="116"/>
                  </a:cxn>
                  <a:cxn ang="0">
                    <a:pos x="276" y="121"/>
                  </a:cxn>
                  <a:cxn ang="0">
                    <a:pos x="297" y="103"/>
                  </a:cxn>
                  <a:cxn ang="0">
                    <a:pos x="297" y="80"/>
                  </a:cxn>
                  <a:cxn ang="0">
                    <a:pos x="276" y="62"/>
                  </a:cxn>
                  <a:cxn ang="0">
                    <a:pos x="330" y="183"/>
                  </a:cxn>
                  <a:cxn ang="0">
                    <a:pos x="321" y="152"/>
                  </a:cxn>
                  <a:cxn ang="0">
                    <a:pos x="350" y="158"/>
                  </a:cxn>
                  <a:cxn ang="0">
                    <a:pos x="364" y="185"/>
                  </a:cxn>
                  <a:cxn ang="0">
                    <a:pos x="83" y="63"/>
                  </a:cxn>
                  <a:cxn ang="0">
                    <a:pos x="65" y="85"/>
                  </a:cxn>
                  <a:cxn ang="0">
                    <a:pos x="71" y="109"/>
                  </a:cxn>
                  <a:cxn ang="0">
                    <a:pos x="96" y="121"/>
                  </a:cxn>
                  <a:cxn ang="0">
                    <a:pos x="118" y="112"/>
                  </a:cxn>
                  <a:cxn ang="0">
                    <a:pos x="127" y="91"/>
                  </a:cxn>
                  <a:cxn ang="0">
                    <a:pos x="112" y="65"/>
                  </a:cxn>
                  <a:cxn ang="0">
                    <a:pos x="35" y="150"/>
                  </a:cxn>
                  <a:cxn ang="0">
                    <a:pos x="36" y="176"/>
                  </a:cxn>
                  <a:cxn ang="0">
                    <a:pos x="0" y="185"/>
                  </a:cxn>
                  <a:cxn ang="0">
                    <a:pos x="15" y="158"/>
                  </a:cxn>
                  <a:cxn ang="0">
                    <a:pos x="183" y="0"/>
                  </a:cxn>
                  <a:cxn ang="0">
                    <a:pos x="151" y="13"/>
                  </a:cxn>
                  <a:cxn ang="0">
                    <a:pos x="138" y="45"/>
                  </a:cxn>
                  <a:cxn ang="0">
                    <a:pos x="158" y="81"/>
                  </a:cxn>
                  <a:cxn ang="0">
                    <a:pos x="192" y="89"/>
                  </a:cxn>
                  <a:cxn ang="0">
                    <a:pos x="225" y="62"/>
                  </a:cxn>
                  <a:cxn ang="0">
                    <a:pos x="225" y="27"/>
                  </a:cxn>
                  <a:cxn ang="0">
                    <a:pos x="192" y="0"/>
                  </a:cxn>
                  <a:cxn ang="0">
                    <a:pos x="265" y="174"/>
                  </a:cxn>
                  <a:cxn ang="0">
                    <a:pos x="256" y="136"/>
                  </a:cxn>
                  <a:cxn ang="0">
                    <a:pos x="279" y="136"/>
                  </a:cxn>
                  <a:cxn ang="0">
                    <a:pos x="316" y="165"/>
                  </a:cxn>
                  <a:cxn ang="0">
                    <a:pos x="100" y="272"/>
                  </a:cxn>
                  <a:cxn ang="0">
                    <a:pos x="51" y="165"/>
                  </a:cxn>
                  <a:cxn ang="0">
                    <a:pos x="85" y="136"/>
                  </a:cxn>
                  <a:cxn ang="0">
                    <a:pos x="109" y="136"/>
                  </a:cxn>
                  <a:cxn ang="0">
                    <a:pos x="100" y="174"/>
                  </a:cxn>
                  <a:cxn ang="0">
                    <a:pos x="252" y="159"/>
                  </a:cxn>
                  <a:cxn ang="0">
                    <a:pos x="210" y="109"/>
                  </a:cxn>
                  <a:cxn ang="0">
                    <a:pos x="154" y="109"/>
                  </a:cxn>
                  <a:cxn ang="0">
                    <a:pos x="112" y="159"/>
                  </a:cxn>
                </a:cxnLst>
                <a:rect l="0" t="0" r="r" b="b"/>
                <a:pathLst>
                  <a:path w="364" h="301">
                    <a:moveTo>
                      <a:pt x="332" y="98"/>
                    </a:moveTo>
                    <a:lnTo>
                      <a:pt x="332" y="98"/>
                    </a:lnTo>
                    <a:lnTo>
                      <a:pt x="323" y="100"/>
                    </a:lnTo>
                    <a:lnTo>
                      <a:pt x="317" y="105"/>
                    </a:lnTo>
                    <a:lnTo>
                      <a:pt x="312" y="110"/>
                    </a:lnTo>
                    <a:lnTo>
                      <a:pt x="310" y="120"/>
                    </a:lnTo>
                    <a:lnTo>
                      <a:pt x="310" y="120"/>
                    </a:lnTo>
                    <a:lnTo>
                      <a:pt x="312" y="127"/>
                    </a:lnTo>
                    <a:lnTo>
                      <a:pt x="317" y="134"/>
                    </a:lnTo>
                    <a:lnTo>
                      <a:pt x="323" y="138"/>
                    </a:lnTo>
                    <a:lnTo>
                      <a:pt x="332" y="139"/>
                    </a:lnTo>
                    <a:lnTo>
                      <a:pt x="332" y="139"/>
                    </a:lnTo>
                    <a:lnTo>
                      <a:pt x="339" y="138"/>
                    </a:lnTo>
                    <a:lnTo>
                      <a:pt x="346" y="134"/>
                    </a:lnTo>
                    <a:lnTo>
                      <a:pt x="350" y="127"/>
                    </a:lnTo>
                    <a:lnTo>
                      <a:pt x="352" y="120"/>
                    </a:lnTo>
                    <a:lnTo>
                      <a:pt x="352" y="120"/>
                    </a:lnTo>
                    <a:lnTo>
                      <a:pt x="350" y="110"/>
                    </a:lnTo>
                    <a:lnTo>
                      <a:pt x="346" y="105"/>
                    </a:lnTo>
                    <a:lnTo>
                      <a:pt x="339" y="100"/>
                    </a:lnTo>
                    <a:lnTo>
                      <a:pt x="332" y="98"/>
                    </a:lnTo>
                    <a:lnTo>
                      <a:pt x="332" y="98"/>
                    </a:lnTo>
                    <a:close/>
                    <a:moveTo>
                      <a:pt x="35" y="98"/>
                    </a:moveTo>
                    <a:lnTo>
                      <a:pt x="35" y="98"/>
                    </a:lnTo>
                    <a:lnTo>
                      <a:pt x="25" y="100"/>
                    </a:lnTo>
                    <a:lnTo>
                      <a:pt x="20" y="105"/>
                    </a:lnTo>
                    <a:lnTo>
                      <a:pt x="15" y="110"/>
                    </a:lnTo>
                    <a:lnTo>
                      <a:pt x="13" y="120"/>
                    </a:lnTo>
                    <a:lnTo>
                      <a:pt x="13" y="120"/>
                    </a:lnTo>
                    <a:lnTo>
                      <a:pt x="15" y="127"/>
                    </a:lnTo>
                    <a:lnTo>
                      <a:pt x="20" y="134"/>
                    </a:lnTo>
                    <a:lnTo>
                      <a:pt x="25" y="138"/>
                    </a:lnTo>
                    <a:lnTo>
                      <a:pt x="35" y="139"/>
                    </a:lnTo>
                    <a:lnTo>
                      <a:pt x="35" y="139"/>
                    </a:lnTo>
                    <a:lnTo>
                      <a:pt x="42" y="138"/>
                    </a:lnTo>
                    <a:lnTo>
                      <a:pt x="49" y="134"/>
                    </a:lnTo>
                    <a:lnTo>
                      <a:pt x="53" y="127"/>
                    </a:lnTo>
                    <a:lnTo>
                      <a:pt x="54" y="120"/>
                    </a:lnTo>
                    <a:lnTo>
                      <a:pt x="54" y="120"/>
                    </a:lnTo>
                    <a:lnTo>
                      <a:pt x="53" y="110"/>
                    </a:lnTo>
                    <a:lnTo>
                      <a:pt x="49" y="105"/>
                    </a:lnTo>
                    <a:lnTo>
                      <a:pt x="42" y="100"/>
                    </a:lnTo>
                    <a:lnTo>
                      <a:pt x="35" y="98"/>
                    </a:lnTo>
                    <a:lnTo>
                      <a:pt x="35" y="98"/>
                    </a:lnTo>
                    <a:close/>
                    <a:moveTo>
                      <a:pt x="270" y="60"/>
                    </a:moveTo>
                    <a:lnTo>
                      <a:pt x="270" y="60"/>
                    </a:lnTo>
                    <a:lnTo>
                      <a:pt x="263" y="62"/>
                    </a:lnTo>
                    <a:lnTo>
                      <a:pt x="258" y="63"/>
                    </a:lnTo>
                    <a:lnTo>
                      <a:pt x="252" y="65"/>
                    </a:lnTo>
                    <a:lnTo>
                      <a:pt x="248" y="69"/>
                    </a:lnTo>
                    <a:lnTo>
                      <a:pt x="245" y="74"/>
                    </a:lnTo>
                    <a:lnTo>
                      <a:pt x="241" y="80"/>
                    </a:lnTo>
                    <a:lnTo>
                      <a:pt x="239" y="85"/>
                    </a:lnTo>
                    <a:lnTo>
                      <a:pt x="239" y="91"/>
                    </a:lnTo>
                    <a:lnTo>
                      <a:pt x="239" y="91"/>
                    </a:lnTo>
                    <a:lnTo>
                      <a:pt x="239" y="98"/>
                    </a:lnTo>
                    <a:lnTo>
                      <a:pt x="241" y="103"/>
                    </a:lnTo>
                    <a:lnTo>
                      <a:pt x="245" y="109"/>
                    </a:lnTo>
                    <a:lnTo>
                      <a:pt x="248" y="112"/>
                    </a:lnTo>
                    <a:lnTo>
                      <a:pt x="252" y="116"/>
                    </a:lnTo>
                    <a:lnTo>
                      <a:pt x="258" y="120"/>
                    </a:lnTo>
                    <a:lnTo>
                      <a:pt x="263" y="121"/>
                    </a:lnTo>
                    <a:lnTo>
                      <a:pt x="270" y="121"/>
                    </a:lnTo>
                    <a:lnTo>
                      <a:pt x="270" y="121"/>
                    </a:lnTo>
                    <a:lnTo>
                      <a:pt x="276" y="121"/>
                    </a:lnTo>
                    <a:lnTo>
                      <a:pt x="281" y="120"/>
                    </a:lnTo>
                    <a:lnTo>
                      <a:pt x="287" y="116"/>
                    </a:lnTo>
                    <a:lnTo>
                      <a:pt x="292" y="112"/>
                    </a:lnTo>
                    <a:lnTo>
                      <a:pt x="296" y="109"/>
                    </a:lnTo>
                    <a:lnTo>
                      <a:pt x="297" y="103"/>
                    </a:lnTo>
                    <a:lnTo>
                      <a:pt x="299" y="98"/>
                    </a:lnTo>
                    <a:lnTo>
                      <a:pt x="301" y="91"/>
                    </a:lnTo>
                    <a:lnTo>
                      <a:pt x="301" y="91"/>
                    </a:lnTo>
                    <a:lnTo>
                      <a:pt x="299" y="85"/>
                    </a:lnTo>
                    <a:lnTo>
                      <a:pt x="297" y="80"/>
                    </a:lnTo>
                    <a:lnTo>
                      <a:pt x="296" y="74"/>
                    </a:lnTo>
                    <a:lnTo>
                      <a:pt x="292" y="69"/>
                    </a:lnTo>
                    <a:lnTo>
                      <a:pt x="287" y="65"/>
                    </a:lnTo>
                    <a:lnTo>
                      <a:pt x="281" y="63"/>
                    </a:lnTo>
                    <a:lnTo>
                      <a:pt x="276" y="62"/>
                    </a:lnTo>
                    <a:lnTo>
                      <a:pt x="270" y="60"/>
                    </a:lnTo>
                    <a:lnTo>
                      <a:pt x="270" y="60"/>
                    </a:lnTo>
                    <a:close/>
                    <a:moveTo>
                      <a:pt x="364" y="248"/>
                    </a:moveTo>
                    <a:lnTo>
                      <a:pt x="330" y="248"/>
                    </a:lnTo>
                    <a:lnTo>
                      <a:pt x="330" y="183"/>
                    </a:lnTo>
                    <a:lnTo>
                      <a:pt x="330" y="183"/>
                    </a:lnTo>
                    <a:lnTo>
                      <a:pt x="330" y="176"/>
                    </a:lnTo>
                    <a:lnTo>
                      <a:pt x="328" y="167"/>
                    </a:lnTo>
                    <a:lnTo>
                      <a:pt x="321" y="152"/>
                    </a:lnTo>
                    <a:lnTo>
                      <a:pt x="321" y="152"/>
                    </a:lnTo>
                    <a:lnTo>
                      <a:pt x="332" y="150"/>
                    </a:lnTo>
                    <a:lnTo>
                      <a:pt x="332" y="150"/>
                    </a:lnTo>
                    <a:lnTo>
                      <a:pt x="337" y="152"/>
                    </a:lnTo>
                    <a:lnTo>
                      <a:pt x="345" y="154"/>
                    </a:lnTo>
                    <a:lnTo>
                      <a:pt x="350" y="158"/>
                    </a:lnTo>
                    <a:lnTo>
                      <a:pt x="355" y="161"/>
                    </a:lnTo>
                    <a:lnTo>
                      <a:pt x="359" y="167"/>
                    </a:lnTo>
                    <a:lnTo>
                      <a:pt x="363" y="172"/>
                    </a:lnTo>
                    <a:lnTo>
                      <a:pt x="364" y="178"/>
                    </a:lnTo>
                    <a:lnTo>
                      <a:pt x="364" y="185"/>
                    </a:lnTo>
                    <a:lnTo>
                      <a:pt x="364" y="248"/>
                    </a:lnTo>
                    <a:close/>
                    <a:moveTo>
                      <a:pt x="96" y="60"/>
                    </a:moveTo>
                    <a:lnTo>
                      <a:pt x="96" y="60"/>
                    </a:lnTo>
                    <a:lnTo>
                      <a:pt x="89" y="62"/>
                    </a:lnTo>
                    <a:lnTo>
                      <a:pt x="83" y="63"/>
                    </a:lnTo>
                    <a:lnTo>
                      <a:pt x="78" y="65"/>
                    </a:lnTo>
                    <a:lnTo>
                      <a:pt x="74" y="69"/>
                    </a:lnTo>
                    <a:lnTo>
                      <a:pt x="71" y="74"/>
                    </a:lnTo>
                    <a:lnTo>
                      <a:pt x="67" y="80"/>
                    </a:lnTo>
                    <a:lnTo>
                      <a:pt x="65" y="85"/>
                    </a:lnTo>
                    <a:lnTo>
                      <a:pt x="65" y="91"/>
                    </a:lnTo>
                    <a:lnTo>
                      <a:pt x="65" y="91"/>
                    </a:lnTo>
                    <a:lnTo>
                      <a:pt x="65" y="98"/>
                    </a:lnTo>
                    <a:lnTo>
                      <a:pt x="67" y="103"/>
                    </a:lnTo>
                    <a:lnTo>
                      <a:pt x="71" y="109"/>
                    </a:lnTo>
                    <a:lnTo>
                      <a:pt x="74" y="112"/>
                    </a:lnTo>
                    <a:lnTo>
                      <a:pt x="78" y="116"/>
                    </a:lnTo>
                    <a:lnTo>
                      <a:pt x="83" y="120"/>
                    </a:lnTo>
                    <a:lnTo>
                      <a:pt x="89" y="121"/>
                    </a:lnTo>
                    <a:lnTo>
                      <a:pt x="96" y="121"/>
                    </a:lnTo>
                    <a:lnTo>
                      <a:pt x="96" y="121"/>
                    </a:lnTo>
                    <a:lnTo>
                      <a:pt x="102" y="121"/>
                    </a:lnTo>
                    <a:lnTo>
                      <a:pt x="107" y="120"/>
                    </a:lnTo>
                    <a:lnTo>
                      <a:pt x="112" y="116"/>
                    </a:lnTo>
                    <a:lnTo>
                      <a:pt x="118" y="112"/>
                    </a:lnTo>
                    <a:lnTo>
                      <a:pt x="122" y="109"/>
                    </a:lnTo>
                    <a:lnTo>
                      <a:pt x="123" y="103"/>
                    </a:lnTo>
                    <a:lnTo>
                      <a:pt x="125" y="98"/>
                    </a:lnTo>
                    <a:lnTo>
                      <a:pt x="127" y="91"/>
                    </a:lnTo>
                    <a:lnTo>
                      <a:pt x="127" y="91"/>
                    </a:lnTo>
                    <a:lnTo>
                      <a:pt x="125" y="85"/>
                    </a:lnTo>
                    <a:lnTo>
                      <a:pt x="123" y="80"/>
                    </a:lnTo>
                    <a:lnTo>
                      <a:pt x="122" y="74"/>
                    </a:lnTo>
                    <a:lnTo>
                      <a:pt x="118" y="69"/>
                    </a:lnTo>
                    <a:lnTo>
                      <a:pt x="112" y="65"/>
                    </a:lnTo>
                    <a:lnTo>
                      <a:pt x="107" y="63"/>
                    </a:lnTo>
                    <a:lnTo>
                      <a:pt x="102" y="62"/>
                    </a:lnTo>
                    <a:lnTo>
                      <a:pt x="96" y="60"/>
                    </a:lnTo>
                    <a:lnTo>
                      <a:pt x="96" y="60"/>
                    </a:lnTo>
                    <a:close/>
                    <a:moveTo>
                      <a:pt x="35" y="150"/>
                    </a:moveTo>
                    <a:lnTo>
                      <a:pt x="35" y="150"/>
                    </a:lnTo>
                    <a:lnTo>
                      <a:pt x="44" y="152"/>
                    </a:lnTo>
                    <a:lnTo>
                      <a:pt x="44" y="152"/>
                    </a:lnTo>
                    <a:lnTo>
                      <a:pt x="38" y="167"/>
                    </a:lnTo>
                    <a:lnTo>
                      <a:pt x="36" y="176"/>
                    </a:lnTo>
                    <a:lnTo>
                      <a:pt x="35" y="183"/>
                    </a:lnTo>
                    <a:lnTo>
                      <a:pt x="35" y="248"/>
                    </a:lnTo>
                    <a:lnTo>
                      <a:pt x="0" y="248"/>
                    </a:lnTo>
                    <a:lnTo>
                      <a:pt x="0" y="185"/>
                    </a:lnTo>
                    <a:lnTo>
                      <a:pt x="0" y="185"/>
                    </a:lnTo>
                    <a:lnTo>
                      <a:pt x="0" y="178"/>
                    </a:lnTo>
                    <a:lnTo>
                      <a:pt x="2" y="172"/>
                    </a:lnTo>
                    <a:lnTo>
                      <a:pt x="6" y="167"/>
                    </a:lnTo>
                    <a:lnTo>
                      <a:pt x="9" y="161"/>
                    </a:lnTo>
                    <a:lnTo>
                      <a:pt x="15" y="158"/>
                    </a:lnTo>
                    <a:lnTo>
                      <a:pt x="20" y="154"/>
                    </a:lnTo>
                    <a:lnTo>
                      <a:pt x="27" y="152"/>
                    </a:lnTo>
                    <a:lnTo>
                      <a:pt x="35" y="150"/>
                    </a:lnTo>
                    <a:lnTo>
                      <a:pt x="35" y="150"/>
                    </a:lnTo>
                    <a:close/>
                    <a:moveTo>
                      <a:pt x="183" y="0"/>
                    </a:moveTo>
                    <a:lnTo>
                      <a:pt x="183" y="0"/>
                    </a:lnTo>
                    <a:lnTo>
                      <a:pt x="174" y="0"/>
                    </a:lnTo>
                    <a:lnTo>
                      <a:pt x="165" y="4"/>
                    </a:lnTo>
                    <a:lnTo>
                      <a:pt x="158" y="7"/>
                    </a:lnTo>
                    <a:lnTo>
                      <a:pt x="151" y="13"/>
                    </a:lnTo>
                    <a:lnTo>
                      <a:pt x="145" y="20"/>
                    </a:lnTo>
                    <a:lnTo>
                      <a:pt x="141" y="27"/>
                    </a:lnTo>
                    <a:lnTo>
                      <a:pt x="138" y="36"/>
                    </a:lnTo>
                    <a:lnTo>
                      <a:pt x="138" y="45"/>
                    </a:lnTo>
                    <a:lnTo>
                      <a:pt x="138" y="45"/>
                    </a:lnTo>
                    <a:lnTo>
                      <a:pt x="138" y="54"/>
                    </a:lnTo>
                    <a:lnTo>
                      <a:pt x="141" y="62"/>
                    </a:lnTo>
                    <a:lnTo>
                      <a:pt x="145" y="71"/>
                    </a:lnTo>
                    <a:lnTo>
                      <a:pt x="151" y="76"/>
                    </a:lnTo>
                    <a:lnTo>
                      <a:pt x="158" y="81"/>
                    </a:lnTo>
                    <a:lnTo>
                      <a:pt x="165" y="87"/>
                    </a:lnTo>
                    <a:lnTo>
                      <a:pt x="174" y="89"/>
                    </a:lnTo>
                    <a:lnTo>
                      <a:pt x="183" y="91"/>
                    </a:lnTo>
                    <a:lnTo>
                      <a:pt x="183" y="91"/>
                    </a:lnTo>
                    <a:lnTo>
                      <a:pt x="192" y="89"/>
                    </a:lnTo>
                    <a:lnTo>
                      <a:pt x="200" y="87"/>
                    </a:lnTo>
                    <a:lnTo>
                      <a:pt x="209" y="81"/>
                    </a:lnTo>
                    <a:lnTo>
                      <a:pt x="214" y="76"/>
                    </a:lnTo>
                    <a:lnTo>
                      <a:pt x="219" y="71"/>
                    </a:lnTo>
                    <a:lnTo>
                      <a:pt x="225" y="62"/>
                    </a:lnTo>
                    <a:lnTo>
                      <a:pt x="227" y="54"/>
                    </a:lnTo>
                    <a:lnTo>
                      <a:pt x="229" y="45"/>
                    </a:lnTo>
                    <a:lnTo>
                      <a:pt x="229" y="45"/>
                    </a:lnTo>
                    <a:lnTo>
                      <a:pt x="227" y="36"/>
                    </a:lnTo>
                    <a:lnTo>
                      <a:pt x="225" y="27"/>
                    </a:lnTo>
                    <a:lnTo>
                      <a:pt x="219" y="20"/>
                    </a:lnTo>
                    <a:lnTo>
                      <a:pt x="214" y="13"/>
                    </a:lnTo>
                    <a:lnTo>
                      <a:pt x="209" y="7"/>
                    </a:lnTo>
                    <a:lnTo>
                      <a:pt x="200" y="4"/>
                    </a:lnTo>
                    <a:lnTo>
                      <a:pt x="192" y="0"/>
                    </a:lnTo>
                    <a:lnTo>
                      <a:pt x="183" y="0"/>
                    </a:lnTo>
                    <a:lnTo>
                      <a:pt x="183" y="0"/>
                    </a:lnTo>
                    <a:close/>
                    <a:moveTo>
                      <a:pt x="319" y="272"/>
                    </a:moveTo>
                    <a:lnTo>
                      <a:pt x="265" y="272"/>
                    </a:lnTo>
                    <a:lnTo>
                      <a:pt x="265" y="174"/>
                    </a:lnTo>
                    <a:lnTo>
                      <a:pt x="265" y="174"/>
                    </a:lnTo>
                    <a:lnTo>
                      <a:pt x="265" y="163"/>
                    </a:lnTo>
                    <a:lnTo>
                      <a:pt x="263" y="154"/>
                    </a:lnTo>
                    <a:lnTo>
                      <a:pt x="259" y="145"/>
                    </a:lnTo>
                    <a:lnTo>
                      <a:pt x="256" y="136"/>
                    </a:lnTo>
                    <a:lnTo>
                      <a:pt x="256" y="136"/>
                    </a:lnTo>
                    <a:lnTo>
                      <a:pt x="263" y="134"/>
                    </a:lnTo>
                    <a:lnTo>
                      <a:pt x="270" y="134"/>
                    </a:lnTo>
                    <a:lnTo>
                      <a:pt x="270" y="134"/>
                    </a:lnTo>
                    <a:lnTo>
                      <a:pt x="279" y="136"/>
                    </a:lnTo>
                    <a:lnTo>
                      <a:pt x="288" y="138"/>
                    </a:lnTo>
                    <a:lnTo>
                      <a:pt x="297" y="143"/>
                    </a:lnTo>
                    <a:lnTo>
                      <a:pt x="305" y="149"/>
                    </a:lnTo>
                    <a:lnTo>
                      <a:pt x="310" y="156"/>
                    </a:lnTo>
                    <a:lnTo>
                      <a:pt x="316" y="165"/>
                    </a:lnTo>
                    <a:lnTo>
                      <a:pt x="317" y="174"/>
                    </a:lnTo>
                    <a:lnTo>
                      <a:pt x="319" y="183"/>
                    </a:lnTo>
                    <a:lnTo>
                      <a:pt x="319" y="272"/>
                    </a:lnTo>
                    <a:close/>
                    <a:moveTo>
                      <a:pt x="100" y="174"/>
                    </a:moveTo>
                    <a:lnTo>
                      <a:pt x="100" y="272"/>
                    </a:lnTo>
                    <a:lnTo>
                      <a:pt x="45" y="272"/>
                    </a:lnTo>
                    <a:lnTo>
                      <a:pt x="45" y="183"/>
                    </a:lnTo>
                    <a:lnTo>
                      <a:pt x="45" y="183"/>
                    </a:lnTo>
                    <a:lnTo>
                      <a:pt x="47" y="174"/>
                    </a:lnTo>
                    <a:lnTo>
                      <a:pt x="51" y="165"/>
                    </a:lnTo>
                    <a:lnTo>
                      <a:pt x="54" y="156"/>
                    </a:lnTo>
                    <a:lnTo>
                      <a:pt x="60" y="149"/>
                    </a:lnTo>
                    <a:lnTo>
                      <a:pt x="67" y="143"/>
                    </a:lnTo>
                    <a:lnTo>
                      <a:pt x="76" y="138"/>
                    </a:lnTo>
                    <a:lnTo>
                      <a:pt x="85" y="136"/>
                    </a:lnTo>
                    <a:lnTo>
                      <a:pt x="96" y="134"/>
                    </a:lnTo>
                    <a:lnTo>
                      <a:pt x="96" y="134"/>
                    </a:lnTo>
                    <a:lnTo>
                      <a:pt x="103" y="134"/>
                    </a:lnTo>
                    <a:lnTo>
                      <a:pt x="109" y="136"/>
                    </a:lnTo>
                    <a:lnTo>
                      <a:pt x="109" y="136"/>
                    </a:lnTo>
                    <a:lnTo>
                      <a:pt x="105" y="145"/>
                    </a:lnTo>
                    <a:lnTo>
                      <a:pt x="102" y="154"/>
                    </a:lnTo>
                    <a:lnTo>
                      <a:pt x="100" y="163"/>
                    </a:lnTo>
                    <a:lnTo>
                      <a:pt x="100" y="174"/>
                    </a:lnTo>
                    <a:lnTo>
                      <a:pt x="100" y="174"/>
                    </a:lnTo>
                    <a:close/>
                    <a:moveTo>
                      <a:pt x="111" y="301"/>
                    </a:moveTo>
                    <a:lnTo>
                      <a:pt x="254" y="301"/>
                    </a:lnTo>
                    <a:lnTo>
                      <a:pt x="254" y="174"/>
                    </a:lnTo>
                    <a:lnTo>
                      <a:pt x="254" y="174"/>
                    </a:lnTo>
                    <a:lnTo>
                      <a:pt x="252" y="159"/>
                    </a:lnTo>
                    <a:lnTo>
                      <a:pt x="248" y="145"/>
                    </a:lnTo>
                    <a:lnTo>
                      <a:pt x="241" y="134"/>
                    </a:lnTo>
                    <a:lnTo>
                      <a:pt x="232" y="123"/>
                    </a:lnTo>
                    <a:lnTo>
                      <a:pt x="223" y="114"/>
                    </a:lnTo>
                    <a:lnTo>
                      <a:pt x="210" y="109"/>
                    </a:lnTo>
                    <a:lnTo>
                      <a:pt x="198" y="103"/>
                    </a:lnTo>
                    <a:lnTo>
                      <a:pt x="183" y="101"/>
                    </a:lnTo>
                    <a:lnTo>
                      <a:pt x="183" y="101"/>
                    </a:lnTo>
                    <a:lnTo>
                      <a:pt x="169" y="103"/>
                    </a:lnTo>
                    <a:lnTo>
                      <a:pt x="154" y="109"/>
                    </a:lnTo>
                    <a:lnTo>
                      <a:pt x="143" y="114"/>
                    </a:lnTo>
                    <a:lnTo>
                      <a:pt x="132" y="123"/>
                    </a:lnTo>
                    <a:lnTo>
                      <a:pt x="123" y="134"/>
                    </a:lnTo>
                    <a:lnTo>
                      <a:pt x="116" y="145"/>
                    </a:lnTo>
                    <a:lnTo>
                      <a:pt x="112" y="159"/>
                    </a:lnTo>
                    <a:lnTo>
                      <a:pt x="111" y="174"/>
                    </a:lnTo>
                    <a:lnTo>
                      <a:pt x="111" y="301"/>
                    </a:lnTo>
                    <a:close/>
                  </a:path>
                </a:pathLst>
              </a:custGeom>
              <a:solidFill>
                <a:schemeClr val="bg1"/>
              </a:solidFill>
              <a:ln w="9525">
                <a:noFill/>
                <a:round/>
              </a:ln>
            </p:spPr>
            <p:txBody>
              <a:bodyPr vert="horz" wrap="square" lIns="91440" tIns="45720" rIns="91440" bIns="45720" numCol="1" anchor="t" anchorCtr="0" compatLnSpc="1"/>
              <a:lstStyle/>
              <a:p>
                <a:endParaRPr lang="en-US"/>
              </a:p>
            </p:txBody>
          </p:sp>
        </p:grpSp>
      </p:grpSp>
      <p:grpSp>
        <p:nvGrpSpPr>
          <p:cNvPr id="15" name="Group 93"/>
          <p:cNvGrpSpPr/>
          <p:nvPr/>
        </p:nvGrpSpPr>
        <p:grpSpPr>
          <a:xfrm>
            <a:off x="357158" y="1357304"/>
            <a:ext cx="3636592" cy="747417"/>
            <a:chOff x="357158" y="1357304"/>
            <a:chExt cx="3636592" cy="747417"/>
          </a:xfrm>
        </p:grpSpPr>
        <p:grpSp>
          <p:nvGrpSpPr>
            <p:cNvPr id="16" name="Group 89"/>
            <p:cNvGrpSpPr/>
            <p:nvPr/>
          </p:nvGrpSpPr>
          <p:grpSpPr>
            <a:xfrm>
              <a:off x="357158" y="1357304"/>
              <a:ext cx="2643206" cy="747417"/>
              <a:chOff x="357158" y="1357304"/>
              <a:chExt cx="2643206" cy="747417"/>
            </a:xfrm>
          </p:grpSpPr>
          <p:sp>
            <p:nvSpPr>
              <p:cNvPr id="30" name="Rectangle 29"/>
              <p:cNvSpPr/>
              <p:nvPr/>
            </p:nvSpPr>
            <p:spPr>
              <a:xfrm>
                <a:off x="357158" y="1643056"/>
                <a:ext cx="2643206" cy="461665"/>
              </a:xfrm>
              <a:prstGeom prst="rect">
                <a:avLst/>
              </a:prstGeom>
            </p:spPr>
            <p:txBody>
              <a:bodyPr wrap="square">
                <a:spAutoFit/>
              </a:bodyPr>
              <a:lstStyle/>
              <a:p>
                <a:pPr algn="r"/>
                <a:r>
                  <a:rPr lang="ms-MY" sz="800" dirty="0">
                    <a:solidFill>
                      <a:schemeClr val="bg1">
                        <a:lumMod val="65000"/>
                      </a:schemeClr>
                    </a:solidFill>
                    <a:latin typeface="Open Sans Light" pitchFamily="34" charset="0"/>
                    <a:ea typeface="Open Sans Light" pitchFamily="34" charset="0"/>
                    <a:cs typeface="Open Sans Light" pitchFamily="34" charset="0"/>
                  </a:rPr>
                  <a:t>Praesent sodales odio sit amet odio tristi Lorem ipsum dolor sit amet consectetur adipiscing elit. Praesent sodales odio sit amet odio tristique</a:t>
                </a:r>
                <a:endParaRPr lang="en-US" sz="800" dirty="0">
                  <a:solidFill>
                    <a:schemeClr val="bg1">
                      <a:lumMod val="65000"/>
                    </a:schemeClr>
                  </a:solidFill>
                  <a:latin typeface="Open Sans Light" pitchFamily="34" charset="0"/>
                  <a:ea typeface="Open Sans Light" pitchFamily="34" charset="0"/>
                  <a:cs typeface="Open Sans Light" pitchFamily="34" charset="0"/>
                </a:endParaRPr>
              </a:p>
            </p:txBody>
          </p:sp>
          <p:sp>
            <p:nvSpPr>
              <p:cNvPr id="31" name="Rectangle 30"/>
              <p:cNvSpPr/>
              <p:nvPr/>
            </p:nvSpPr>
            <p:spPr>
              <a:xfrm>
                <a:off x="2192002" y="1357304"/>
                <a:ext cx="771493" cy="276999"/>
              </a:xfrm>
              <a:prstGeom prst="rect">
                <a:avLst/>
              </a:prstGeom>
            </p:spPr>
            <p:txBody>
              <a:bodyPr wrap="none">
                <a:spAutoFit/>
              </a:bodyPr>
              <a:lstStyle/>
              <a:p>
                <a:pPr algn="r"/>
                <a:r>
                  <a:rPr lang="en-US" sz="1200" dirty="0">
                    <a:solidFill>
                      <a:schemeClr val="bg1">
                        <a:lumMod val="65000"/>
                      </a:schemeClr>
                    </a:solidFill>
                    <a:latin typeface="Open Sans" pitchFamily="34" charset="0"/>
                    <a:ea typeface="Open Sans" pitchFamily="34" charset="0"/>
                    <a:cs typeface="Open Sans" pitchFamily="34" charset="0"/>
                  </a:rPr>
                  <a:t>Strategy</a:t>
                </a:r>
              </a:p>
            </p:txBody>
          </p:sp>
        </p:grpSp>
        <p:grpSp>
          <p:nvGrpSpPr>
            <p:cNvPr id="18" name="Group 83"/>
            <p:cNvGrpSpPr/>
            <p:nvPr/>
          </p:nvGrpSpPr>
          <p:grpSpPr>
            <a:xfrm>
              <a:off x="3357554" y="1428742"/>
              <a:ext cx="636196" cy="636164"/>
              <a:chOff x="3357554" y="1428742"/>
              <a:chExt cx="636196" cy="636164"/>
            </a:xfrm>
          </p:grpSpPr>
          <p:sp>
            <p:nvSpPr>
              <p:cNvPr id="14" name="Rectangle 13"/>
              <p:cNvSpPr/>
              <p:nvPr/>
            </p:nvSpPr>
            <p:spPr>
              <a:xfrm>
                <a:off x="3357554" y="1428742"/>
                <a:ext cx="636196" cy="636164"/>
              </a:xfrm>
              <a:prstGeom prst="rect">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 name="Freeform 100"/>
              <p:cNvSpPr/>
              <p:nvPr/>
            </p:nvSpPr>
            <p:spPr bwMode="auto">
              <a:xfrm>
                <a:off x="3500430" y="1571618"/>
                <a:ext cx="303570" cy="342050"/>
              </a:xfrm>
              <a:custGeom>
                <a:avLst/>
                <a:gdLst/>
                <a:ahLst/>
                <a:cxnLst>
                  <a:cxn ang="0">
                    <a:pos x="230" y="212"/>
                  </a:cxn>
                  <a:cxn ang="0">
                    <a:pos x="212" y="216"/>
                  </a:cxn>
                  <a:cxn ang="0">
                    <a:pos x="197" y="223"/>
                  </a:cxn>
                  <a:cxn ang="0">
                    <a:pos x="105" y="169"/>
                  </a:cxn>
                  <a:cxn ang="0">
                    <a:pos x="105" y="160"/>
                  </a:cxn>
                  <a:cxn ang="0">
                    <a:pos x="197" y="96"/>
                  </a:cxn>
                  <a:cxn ang="0">
                    <a:pos x="204" y="100"/>
                  </a:cxn>
                  <a:cxn ang="0">
                    <a:pos x="221" y="105"/>
                  </a:cxn>
                  <a:cxn ang="0">
                    <a:pos x="230" y="107"/>
                  </a:cxn>
                  <a:cxn ang="0">
                    <a:pos x="250" y="102"/>
                  </a:cxn>
                  <a:cxn ang="0">
                    <a:pos x="266" y="91"/>
                  </a:cxn>
                  <a:cxn ang="0">
                    <a:pos x="277" y="75"/>
                  </a:cxn>
                  <a:cxn ang="0">
                    <a:pos x="282" y="53"/>
                  </a:cxn>
                  <a:cxn ang="0">
                    <a:pos x="281" y="44"/>
                  </a:cxn>
                  <a:cxn ang="0">
                    <a:pos x="273" y="24"/>
                  </a:cxn>
                  <a:cxn ang="0">
                    <a:pos x="259" y="9"/>
                  </a:cxn>
                  <a:cxn ang="0">
                    <a:pos x="239" y="2"/>
                  </a:cxn>
                  <a:cxn ang="0">
                    <a:pos x="230" y="0"/>
                  </a:cxn>
                  <a:cxn ang="0">
                    <a:pos x="208" y="4"/>
                  </a:cxn>
                  <a:cxn ang="0">
                    <a:pos x="192" y="17"/>
                  </a:cxn>
                  <a:cxn ang="0">
                    <a:pos x="181" y="33"/>
                  </a:cxn>
                  <a:cxn ang="0">
                    <a:pos x="175" y="53"/>
                  </a:cxn>
                  <a:cxn ang="0">
                    <a:pos x="177" y="62"/>
                  </a:cxn>
                  <a:cxn ang="0">
                    <a:pos x="85" y="118"/>
                  </a:cxn>
                  <a:cxn ang="0">
                    <a:pos x="68" y="109"/>
                  </a:cxn>
                  <a:cxn ang="0">
                    <a:pos x="52" y="107"/>
                  </a:cxn>
                  <a:cxn ang="0">
                    <a:pos x="41" y="107"/>
                  </a:cxn>
                  <a:cxn ang="0">
                    <a:pos x="23" y="116"/>
                  </a:cxn>
                  <a:cxn ang="0">
                    <a:pos x="9" y="131"/>
                  </a:cxn>
                  <a:cxn ang="0">
                    <a:pos x="0" y="149"/>
                  </a:cxn>
                  <a:cxn ang="0">
                    <a:pos x="0" y="160"/>
                  </a:cxn>
                  <a:cxn ang="0">
                    <a:pos x="3" y="180"/>
                  </a:cxn>
                  <a:cxn ang="0">
                    <a:pos x="14" y="198"/>
                  </a:cxn>
                  <a:cxn ang="0">
                    <a:pos x="30" y="209"/>
                  </a:cxn>
                  <a:cxn ang="0">
                    <a:pos x="52" y="212"/>
                  </a:cxn>
                  <a:cxn ang="0">
                    <a:pos x="61" y="212"/>
                  </a:cxn>
                  <a:cxn ang="0">
                    <a:pos x="78" y="207"/>
                  </a:cxn>
                  <a:cxn ang="0">
                    <a:pos x="177" y="258"/>
                  </a:cxn>
                  <a:cxn ang="0">
                    <a:pos x="175" y="267"/>
                  </a:cxn>
                  <a:cxn ang="0">
                    <a:pos x="177" y="278"/>
                  </a:cxn>
                  <a:cxn ang="0">
                    <a:pos x="184" y="296"/>
                  </a:cxn>
                  <a:cxn ang="0">
                    <a:pos x="199" y="310"/>
                  </a:cxn>
                  <a:cxn ang="0">
                    <a:pos x="219" y="318"/>
                  </a:cxn>
                  <a:cxn ang="0">
                    <a:pos x="230" y="319"/>
                  </a:cxn>
                  <a:cxn ang="0">
                    <a:pos x="250" y="316"/>
                  </a:cxn>
                  <a:cxn ang="0">
                    <a:pos x="266" y="303"/>
                  </a:cxn>
                  <a:cxn ang="0">
                    <a:pos x="277" y="287"/>
                  </a:cxn>
                  <a:cxn ang="0">
                    <a:pos x="282" y="267"/>
                  </a:cxn>
                  <a:cxn ang="0">
                    <a:pos x="281" y="256"/>
                  </a:cxn>
                  <a:cxn ang="0">
                    <a:pos x="273" y="236"/>
                  </a:cxn>
                  <a:cxn ang="0">
                    <a:pos x="259" y="221"/>
                  </a:cxn>
                  <a:cxn ang="0">
                    <a:pos x="239" y="214"/>
                  </a:cxn>
                  <a:cxn ang="0">
                    <a:pos x="230" y="212"/>
                  </a:cxn>
                </a:cxnLst>
                <a:rect l="0" t="0" r="r" b="b"/>
                <a:pathLst>
                  <a:path w="282" h="319">
                    <a:moveTo>
                      <a:pt x="230" y="212"/>
                    </a:moveTo>
                    <a:lnTo>
                      <a:pt x="230" y="212"/>
                    </a:lnTo>
                    <a:lnTo>
                      <a:pt x="221" y="214"/>
                    </a:lnTo>
                    <a:lnTo>
                      <a:pt x="212" y="216"/>
                    </a:lnTo>
                    <a:lnTo>
                      <a:pt x="204" y="220"/>
                    </a:lnTo>
                    <a:lnTo>
                      <a:pt x="197" y="223"/>
                    </a:lnTo>
                    <a:lnTo>
                      <a:pt x="105" y="169"/>
                    </a:lnTo>
                    <a:lnTo>
                      <a:pt x="105" y="169"/>
                    </a:lnTo>
                    <a:lnTo>
                      <a:pt x="105" y="160"/>
                    </a:lnTo>
                    <a:lnTo>
                      <a:pt x="105" y="160"/>
                    </a:lnTo>
                    <a:lnTo>
                      <a:pt x="105" y="151"/>
                    </a:lnTo>
                    <a:lnTo>
                      <a:pt x="197" y="96"/>
                    </a:lnTo>
                    <a:lnTo>
                      <a:pt x="197" y="96"/>
                    </a:lnTo>
                    <a:lnTo>
                      <a:pt x="204" y="100"/>
                    </a:lnTo>
                    <a:lnTo>
                      <a:pt x="212" y="104"/>
                    </a:lnTo>
                    <a:lnTo>
                      <a:pt x="221" y="105"/>
                    </a:lnTo>
                    <a:lnTo>
                      <a:pt x="230" y="107"/>
                    </a:lnTo>
                    <a:lnTo>
                      <a:pt x="230" y="107"/>
                    </a:lnTo>
                    <a:lnTo>
                      <a:pt x="239" y="105"/>
                    </a:lnTo>
                    <a:lnTo>
                      <a:pt x="250" y="102"/>
                    </a:lnTo>
                    <a:lnTo>
                      <a:pt x="259" y="98"/>
                    </a:lnTo>
                    <a:lnTo>
                      <a:pt x="266" y="91"/>
                    </a:lnTo>
                    <a:lnTo>
                      <a:pt x="273" y="84"/>
                    </a:lnTo>
                    <a:lnTo>
                      <a:pt x="277" y="75"/>
                    </a:lnTo>
                    <a:lnTo>
                      <a:pt x="281" y="64"/>
                    </a:lnTo>
                    <a:lnTo>
                      <a:pt x="282" y="53"/>
                    </a:lnTo>
                    <a:lnTo>
                      <a:pt x="282" y="53"/>
                    </a:lnTo>
                    <a:lnTo>
                      <a:pt x="281" y="44"/>
                    </a:lnTo>
                    <a:lnTo>
                      <a:pt x="277" y="33"/>
                    </a:lnTo>
                    <a:lnTo>
                      <a:pt x="273" y="24"/>
                    </a:lnTo>
                    <a:lnTo>
                      <a:pt x="266" y="17"/>
                    </a:lnTo>
                    <a:lnTo>
                      <a:pt x="259" y="9"/>
                    </a:lnTo>
                    <a:lnTo>
                      <a:pt x="250" y="4"/>
                    </a:lnTo>
                    <a:lnTo>
                      <a:pt x="239" y="2"/>
                    </a:lnTo>
                    <a:lnTo>
                      <a:pt x="230" y="0"/>
                    </a:lnTo>
                    <a:lnTo>
                      <a:pt x="230" y="0"/>
                    </a:lnTo>
                    <a:lnTo>
                      <a:pt x="219" y="2"/>
                    </a:lnTo>
                    <a:lnTo>
                      <a:pt x="208" y="4"/>
                    </a:lnTo>
                    <a:lnTo>
                      <a:pt x="199" y="9"/>
                    </a:lnTo>
                    <a:lnTo>
                      <a:pt x="192" y="17"/>
                    </a:lnTo>
                    <a:lnTo>
                      <a:pt x="184" y="24"/>
                    </a:lnTo>
                    <a:lnTo>
                      <a:pt x="181" y="33"/>
                    </a:lnTo>
                    <a:lnTo>
                      <a:pt x="177" y="44"/>
                    </a:lnTo>
                    <a:lnTo>
                      <a:pt x="175" y="53"/>
                    </a:lnTo>
                    <a:lnTo>
                      <a:pt x="175" y="53"/>
                    </a:lnTo>
                    <a:lnTo>
                      <a:pt x="177" y="62"/>
                    </a:lnTo>
                    <a:lnTo>
                      <a:pt x="85" y="118"/>
                    </a:lnTo>
                    <a:lnTo>
                      <a:pt x="85" y="118"/>
                    </a:lnTo>
                    <a:lnTo>
                      <a:pt x="78" y="113"/>
                    </a:lnTo>
                    <a:lnTo>
                      <a:pt x="68" y="109"/>
                    </a:lnTo>
                    <a:lnTo>
                      <a:pt x="61" y="107"/>
                    </a:lnTo>
                    <a:lnTo>
                      <a:pt x="52" y="107"/>
                    </a:lnTo>
                    <a:lnTo>
                      <a:pt x="52" y="107"/>
                    </a:lnTo>
                    <a:lnTo>
                      <a:pt x="41" y="107"/>
                    </a:lnTo>
                    <a:lnTo>
                      <a:pt x="30" y="111"/>
                    </a:lnTo>
                    <a:lnTo>
                      <a:pt x="23" y="116"/>
                    </a:lnTo>
                    <a:lnTo>
                      <a:pt x="14" y="122"/>
                    </a:lnTo>
                    <a:lnTo>
                      <a:pt x="9" y="131"/>
                    </a:lnTo>
                    <a:lnTo>
                      <a:pt x="3" y="140"/>
                    </a:lnTo>
                    <a:lnTo>
                      <a:pt x="0" y="149"/>
                    </a:lnTo>
                    <a:lnTo>
                      <a:pt x="0" y="160"/>
                    </a:lnTo>
                    <a:lnTo>
                      <a:pt x="0" y="160"/>
                    </a:lnTo>
                    <a:lnTo>
                      <a:pt x="0" y="171"/>
                    </a:lnTo>
                    <a:lnTo>
                      <a:pt x="3" y="180"/>
                    </a:lnTo>
                    <a:lnTo>
                      <a:pt x="9" y="189"/>
                    </a:lnTo>
                    <a:lnTo>
                      <a:pt x="14" y="198"/>
                    </a:lnTo>
                    <a:lnTo>
                      <a:pt x="23" y="203"/>
                    </a:lnTo>
                    <a:lnTo>
                      <a:pt x="30" y="209"/>
                    </a:lnTo>
                    <a:lnTo>
                      <a:pt x="41" y="212"/>
                    </a:lnTo>
                    <a:lnTo>
                      <a:pt x="52" y="212"/>
                    </a:lnTo>
                    <a:lnTo>
                      <a:pt x="52" y="212"/>
                    </a:lnTo>
                    <a:lnTo>
                      <a:pt x="61" y="212"/>
                    </a:lnTo>
                    <a:lnTo>
                      <a:pt x="68" y="211"/>
                    </a:lnTo>
                    <a:lnTo>
                      <a:pt x="78" y="207"/>
                    </a:lnTo>
                    <a:lnTo>
                      <a:pt x="85" y="202"/>
                    </a:lnTo>
                    <a:lnTo>
                      <a:pt x="177" y="258"/>
                    </a:lnTo>
                    <a:lnTo>
                      <a:pt x="177" y="258"/>
                    </a:lnTo>
                    <a:lnTo>
                      <a:pt x="175" y="267"/>
                    </a:lnTo>
                    <a:lnTo>
                      <a:pt x="175" y="267"/>
                    </a:lnTo>
                    <a:lnTo>
                      <a:pt x="177" y="278"/>
                    </a:lnTo>
                    <a:lnTo>
                      <a:pt x="181" y="287"/>
                    </a:lnTo>
                    <a:lnTo>
                      <a:pt x="184" y="296"/>
                    </a:lnTo>
                    <a:lnTo>
                      <a:pt x="192" y="303"/>
                    </a:lnTo>
                    <a:lnTo>
                      <a:pt x="199" y="310"/>
                    </a:lnTo>
                    <a:lnTo>
                      <a:pt x="208" y="316"/>
                    </a:lnTo>
                    <a:lnTo>
                      <a:pt x="219" y="318"/>
                    </a:lnTo>
                    <a:lnTo>
                      <a:pt x="230" y="319"/>
                    </a:lnTo>
                    <a:lnTo>
                      <a:pt x="230" y="319"/>
                    </a:lnTo>
                    <a:lnTo>
                      <a:pt x="239" y="318"/>
                    </a:lnTo>
                    <a:lnTo>
                      <a:pt x="250" y="316"/>
                    </a:lnTo>
                    <a:lnTo>
                      <a:pt x="259" y="310"/>
                    </a:lnTo>
                    <a:lnTo>
                      <a:pt x="266" y="303"/>
                    </a:lnTo>
                    <a:lnTo>
                      <a:pt x="273" y="296"/>
                    </a:lnTo>
                    <a:lnTo>
                      <a:pt x="277" y="287"/>
                    </a:lnTo>
                    <a:lnTo>
                      <a:pt x="281" y="278"/>
                    </a:lnTo>
                    <a:lnTo>
                      <a:pt x="282" y="267"/>
                    </a:lnTo>
                    <a:lnTo>
                      <a:pt x="282" y="267"/>
                    </a:lnTo>
                    <a:lnTo>
                      <a:pt x="281" y="256"/>
                    </a:lnTo>
                    <a:lnTo>
                      <a:pt x="277" y="245"/>
                    </a:lnTo>
                    <a:lnTo>
                      <a:pt x="273" y="236"/>
                    </a:lnTo>
                    <a:lnTo>
                      <a:pt x="266" y="229"/>
                    </a:lnTo>
                    <a:lnTo>
                      <a:pt x="259" y="221"/>
                    </a:lnTo>
                    <a:lnTo>
                      <a:pt x="250" y="218"/>
                    </a:lnTo>
                    <a:lnTo>
                      <a:pt x="239" y="214"/>
                    </a:lnTo>
                    <a:lnTo>
                      <a:pt x="230" y="212"/>
                    </a:lnTo>
                    <a:lnTo>
                      <a:pt x="230" y="212"/>
                    </a:lnTo>
                    <a:close/>
                  </a:path>
                </a:pathLst>
              </a:custGeom>
              <a:solidFill>
                <a:schemeClr val="bg1"/>
              </a:solidFill>
              <a:ln w="9525">
                <a:noFill/>
                <a:round/>
              </a:ln>
            </p:spPr>
            <p:txBody>
              <a:bodyPr vert="horz" wrap="square" lIns="91440" tIns="45720" rIns="91440" bIns="45720" numCol="1" anchor="t" anchorCtr="0" compatLnSpc="1"/>
              <a:lstStyle/>
              <a:p>
                <a:endParaRPr lang="en-US"/>
              </a:p>
            </p:txBody>
          </p:sp>
        </p:grpSp>
      </p:grpSp>
      <p:grpSp>
        <p:nvGrpSpPr>
          <p:cNvPr id="19" name="Group 98"/>
          <p:cNvGrpSpPr/>
          <p:nvPr/>
        </p:nvGrpSpPr>
        <p:grpSpPr>
          <a:xfrm>
            <a:off x="5143504" y="3571882"/>
            <a:ext cx="3643338" cy="747417"/>
            <a:chOff x="5143504" y="3571882"/>
            <a:chExt cx="3643338" cy="747417"/>
          </a:xfrm>
        </p:grpSpPr>
        <p:grpSp>
          <p:nvGrpSpPr>
            <p:cNvPr id="20" name="Group 92"/>
            <p:cNvGrpSpPr/>
            <p:nvPr/>
          </p:nvGrpSpPr>
          <p:grpSpPr>
            <a:xfrm>
              <a:off x="6143636" y="3571882"/>
              <a:ext cx="2643206" cy="747417"/>
              <a:chOff x="6143636" y="3571882"/>
              <a:chExt cx="2643206" cy="747417"/>
            </a:xfrm>
          </p:grpSpPr>
          <p:sp>
            <p:nvSpPr>
              <p:cNvPr id="40" name="Rectangle 39"/>
              <p:cNvSpPr/>
              <p:nvPr/>
            </p:nvSpPr>
            <p:spPr>
              <a:xfrm>
                <a:off x="6143636" y="3857634"/>
                <a:ext cx="2643206" cy="461665"/>
              </a:xfrm>
              <a:prstGeom prst="rect">
                <a:avLst/>
              </a:prstGeom>
            </p:spPr>
            <p:txBody>
              <a:bodyPr wrap="square">
                <a:spAutoFit/>
              </a:bodyPr>
              <a:lstStyle/>
              <a:p>
                <a:r>
                  <a:rPr lang="ms-MY" sz="800" dirty="0">
                    <a:solidFill>
                      <a:schemeClr val="bg1">
                        <a:lumMod val="65000"/>
                      </a:schemeClr>
                    </a:solidFill>
                    <a:latin typeface="Open Sans Light" pitchFamily="34" charset="0"/>
                    <a:ea typeface="Open Sans Light" pitchFamily="34" charset="0"/>
                    <a:cs typeface="Open Sans Light" pitchFamily="34" charset="0"/>
                  </a:rPr>
                  <a:t>Praesent sodales odio sit amet odio tristi Lorem ipsum dolor sit amet consectetur adipiscing elit. Praesent sodales odio sit amet odio tristique</a:t>
                </a:r>
                <a:endParaRPr lang="en-US" sz="800" dirty="0">
                  <a:solidFill>
                    <a:schemeClr val="bg1">
                      <a:lumMod val="65000"/>
                    </a:schemeClr>
                  </a:solidFill>
                  <a:latin typeface="Open Sans Light" pitchFamily="34" charset="0"/>
                  <a:ea typeface="Open Sans Light" pitchFamily="34" charset="0"/>
                  <a:cs typeface="Open Sans Light" pitchFamily="34" charset="0"/>
                </a:endParaRPr>
              </a:p>
            </p:txBody>
          </p:sp>
          <p:sp>
            <p:nvSpPr>
              <p:cNvPr id="41" name="Rectangle 40"/>
              <p:cNvSpPr/>
              <p:nvPr/>
            </p:nvSpPr>
            <p:spPr>
              <a:xfrm>
                <a:off x="6143636" y="3571882"/>
                <a:ext cx="986167" cy="276999"/>
              </a:xfrm>
              <a:prstGeom prst="rect">
                <a:avLst/>
              </a:prstGeom>
            </p:spPr>
            <p:txBody>
              <a:bodyPr wrap="none">
                <a:spAutoFit/>
              </a:bodyPr>
              <a:lstStyle/>
              <a:p>
                <a:r>
                  <a:rPr lang="en-US" sz="1200" dirty="0">
                    <a:solidFill>
                      <a:schemeClr val="bg1">
                        <a:lumMod val="65000"/>
                      </a:schemeClr>
                    </a:solidFill>
                    <a:latin typeface="Open Sans" pitchFamily="34" charset="0"/>
                    <a:ea typeface="Open Sans" pitchFamily="34" charset="0"/>
                    <a:cs typeface="Open Sans" pitchFamily="34" charset="0"/>
                  </a:rPr>
                  <a:t>Base home</a:t>
                </a:r>
              </a:p>
            </p:txBody>
          </p:sp>
        </p:grpSp>
        <p:grpSp>
          <p:nvGrpSpPr>
            <p:cNvPr id="21" name="Group 85"/>
            <p:cNvGrpSpPr/>
            <p:nvPr/>
          </p:nvGrpSpPr>
          <p:grpSpPr>
            <a:xfrm>
              <a:off x="5143504" y="3643320"/>
              <a:ext cx="636196" cy="636164"/>
              <a:chOff x="5143504" y="3643320"/>
              <a:chExt cx="636196" cy="636164"/>
            </a:xfrm>
          </p:grpSpPr>
          <p:sp>
            <p:nvSpPr>
              <p:cNvPr id="28" name="Rectangle 27"/>
              <p:cNvSpPr/>
              <p:nvPr/>
            </p:nvSpPr>
            <p:spPr>
              <a:xfrm>
                <a:off x="5143504" y="3643320"/>
                <a:ext cx="636196" cy="636164"/>
              </a:xfrm>
              <a:prstGeom prst="rect">
                <a:avLst/>
              </a:prstGeom>
              <a:solidFill>
                <a:schemeClr val="accent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Freeform 107"/>
              <p:cNvSpPr>
                <a:spLocks noEditPoints="1"/>
              </p:cNvSpPr>
              <p:nvPr/>
            </p:nvSpPr>
            <p:spPr bwMode="auto">
              <a:xfrm>
                <a:off x="5286380" y="3786196"/>
                <a:ext cx="365566" cy="314258"/>
              </a:xfrm>
              <a:custGeom>
                <a:avLst/>
                <a:gdLst/>
                <a:ahLst/>
                <a:cxnLst>
                  <a:cxn ang="0">
                    <a:pos x="337" y="165"/>
                  </a:cxn>
                  <a:cxn ang="0">
                    <a:pos x="170" y="0"/>
                  </a:cxn>
                  <a:cxn ang="0">
                    <a:pos x="5" y="165"/>
                  </a:cxn>
                  <a:cxn ang="0">
                    <a:pos x="5" y="165"/>
                  </a:cxn>
                  <a:cxn ang="0">
                    <a:pos x="0" y="172"/>
                  </a:cxn>
                  <a:cxn ang="0">
                    <a:pos x="0" y="181"/>
                  </a:cxn>
                  <a:cxn ang="0">
                    <a:pos x="0" y="189"/>
                  </a:cxn>
                  <a:cxn ang="0">
                    <a:pos x="5" y="196"/>
                  </a:cxn>
                  <a:cxn ang="0">
                    <a:pos x="5" y="196"/>
                  </a:cxn>
                  <a:cxn ang="0">
                    <a:pos x="13" y="201"/>
                  </a:cxn>
                  <a:cxn ang="0">
                    <a:pos x="20" y="201"/>
                  </a:cxn>
                  <a:cxn ang="0">
                    <a:pos x="29" y="201"/>
                  </a:cxn>
                  <a:cxn ang="0">
                    <a:pos x="36" y="196"/>
                  </a:cxn>
                  <a:cxn ang="0">
                    <a:pos x="42" y="189"/>
                  </a:cxn>
                  <a:cxn ang="0">
                    <a:pos x="42" y="294"/>
                  </a:cxn>
                  <a:cxn ang="0">
                    <a:pos x="301" y="294"/>
                  </a:cxn>
                  <a:cxn ang="0">
                    <a:pos x="301" y="189"/>
                  </a:cxn>
                  <a:cxn ang="0">
                    <a:pos x="306" y="196"/>
                  </a:cxn>
                  <a:cxn ang="0">
                    <a:pos x="306" y="196"/>
                  </a:cxn>
                  <a:cxn ang="0">
                    <a:pos x="314" y="201"/>
                  </a:cxn>
                  <a:cxn ang="0">
                    <a:pos x="321" y="201"/>
                  </a:cxn>
                  <a:cxn ang="0">
                    <a:pos x="321" y="201"/>
                  </a:cxn>
                  <a:cxn ang="0">
                    <a:pos x="330" y="201"/>
                  </a:cxn>
                  <a:cxn ang="0">
                    <a:pos x="337" y="196"/>
                  </a:cxn>
                  <a:cxn ang="0">
                    <a:pos x="337" y="196"/>
                  </a:cxn>
                  <a:cxn ang="0">
                    <a:pos x="341" y="189"/>
                  </a:cxn>
                  <a:cxn ang="0">
                    <a:pos x="343" y="181"/>
                  </a:cxn>
                  <a:cxn ang="0">
                    <a:pos x="341" y="172"/>
                  </a:cxn>
                  <a:cxn ang="0">
                    <a:pos x="337" y="165"/>
                  </a:cxn>
                  <a:cxn ang="0">
                    <a:pos x="337" y="165"/>
                  </a:cxn>
                  <a:cxn ang="0">
                    <a:pos x="279" y="272"/>
                  </a:cxn>
                  <a:cxn ang="0">
                    <a:pos x="214" y="272"/>
                  </a:cxn>
                  <a:cxn ang="0">
                    <a:pos x="214" y="187"/>
                  </a:cxn>
                  <a:cxn ang="0">
                    <a:pos x="129" y="187"/>
                  </a:cxn>
                  <a:cxn ang="0">
                    <a:pos x="129" y="272"/>
                  </a:cxn>
                  <a:cxn ang="0">
                    <a:pos x="63" y="272"/>
                  </a:cxn>
                  <a:cxn ang="0">
                    <a:pos x="63" y="169"/>
                  </a:cxn>
                  <a:cxn ang="0">
                    <a:pos x="170" y="60"/>
                  </a:cxn>
                  <a:cxn ang="0">
                    <a:pos x="279" y="169"/>
                  </a:cxn>
                  <a:cxn ang="0">
                    <a:pos x="279" y="272"/>
                  </a:cxn>
                </a:cxnLst>
                <a:rect l="0" t="0" r="r" b="b"/>
                <a:pathLst>
                  <a:path w="343" h="294">
                    <a:moveTo>
                      <a:pt x="337" y="165"/>
                    </a:moveTo>
                    <a:lnTo>
                      <a:pt x="170" y="0"/>
                    </a:lnTo>
                    <a:lnTo>
                      <a:pt x="5" y="165"/>
                    </a:lnTo>
                    <a:lnTo>
                      <a:pt x="5" y="165"/>
                    </a:lnTo>
                    <a:lnTo>
                      <a:pt x="0" y="172"/>
                    </a:lnTo>
                    <a:lnTo>
                      <a:pt x="0" y="181"/>
                    </a:lnTo>
                    <a:lnTo>
                      <a:pt x="0" y="189"/>
                    </a:lnTo>
                    <a:lnTo>
                      <a:pt x="5" y="196"/>
                    </a:lnTo>
                    <a:lnTo>
                      <a:pt x="5" y="196"/>
                    </a:lnTo>
                    <a:lnTo>
                      <a:pt x="13" y="201"/>
                    </a:lnTo>
                    <a:lnTo>
                      <a:pt x="20" y="201"/>
                    </a:lnTo>
                    <a:lnTo>
                      <a:pt x="29" y="201"/>
                    </a:lnTo>
                    <a:lnTo>
                      <a:pt x="36" y="196"/>
                    </a:lnTo>
                    <a:lnTo>
                      <a:pt x="42" y="189"/>
                    </a:lnTo>
                    <a:lnTo>
                      <a:pt x="42" y="294"/>
                    </a:lnTo>
                    <a:lnTo>
                      <a:pt x="301" y="294"/>
                    </a:lnTo>
                    <a:lnTo>
                      <a:pt x="301" y="189"/>
                    </a:lnTo>
                    <a:lnTo>
                      <a:pt x="306" y="196"/>
                    </a:lnTo>
                    <a:lnTo>
                      <a:pt x="306" y="196"/>
                    </a:lnTo>
                    <a:lnTo>
                      <a:pt x="314" y="201"/>
                    </a:lnTo>
                    <a:lnTo>
                      <a:pt x="321" y="201"/>
                    </a:lnTo>
                    <a:lnTo>
                      <a:pt x="321" y="201"/>
                    </a:lnTo>
                    <a:lnTo>
                      <a:pt x="330" y="201"/>
                    </a:lnTo>
                    <a:lnTo>
                      <a:pt x="337" y="196"/>
                    </a:lnTo>
                    <a:lnTo>
                      <a:pt x="337" y="196"/>
                    </a:lnTo>
                    <a:lnTo>
                      <a:pt x="341" y="189"/>
                    </a:lnTo>
                    <a:lnTo>
                      <a:pt x="343" y="181"/>
                    </a:lnTo>
                    <a:lnTo>
                      <a:pt x="341" y="172"/>
                    </a:lnTo>
                    <a:lnTo>
                      <a:pt x="337" y="165"/>
                    </a:lnTo>
                    <a:lnTo>
                      <a:pt x="337" y="165"/>
                    </a:lnTo>
                    <a:close/>
                    <a:moveTo>
                      <a:pt x="279" y="272"/>
                    </a:moveTo>
                    <a:lnTo>
                      <a:pt x="214" y="272"/>
                    </a:lnTo>
                    <a:lnTo>
                      <a:pt x="214" y="187"/>
                    </a:lnTo>
                    <a:lnTo>
                      <a:pt x="129" y="187"/>
                    </a:lnTo>
                    <a:lnTo>
                      <a:pt x="129" y="272"/>
                    </a:lnTo>
                    <a:lnTo>
                      <a:pt x="63" y="272"/>
                    </a:lnTo>
                    <a:lnTo>
                      <a:pt x="63" y="169"/>
                    </a:lnTo>
                    <a:lnTo>
                      <a:pt x="170" y="60"/>
                    </a:lnTo>
                    <a:lnTo>
                      <a:pt x="279" y="169"/>
                    </a:lnTo>
                    <a:lnTo>
                      <a:pt x="279" y="272"/>
                    </a:lnTo>
                    <a:close/>
                  </a:path>
                </a:pathLst>
              </a:custGeom>
              <a:solidFill>
                <a:schemeClr val="bg1"/>
              </a:solidFill>
              <a:ln w="9525">
                <a:noFill/>
                <a:round/>
              </a:ln>
            </p:spPr>
            <p:txBody>
              <a:bodyPr vert="horz" wrap="square" lIns="91440" tIns="45720" rIns="91440" bIns="45720" numCol="1" anchor="t" anchorCtr="0" compatLnSpc="1"/>
              <a:lstStyle/>
              <a:p>
                <a:endParaRPr lang="en-US"/>
              </a:p>
            </p:txBody>
          </p:sp>
        </p:grpSp>
      </p:grpSp>
      <p:grpSp>
        <p:nvGrpSpPr>
          <p:cNvPr id="22" name="Group 97"/>
          <p:cNvGrpSpPr/>
          <p:nvPr/>
        </p:nvGrpSpPr>
        <p:grpSpPr>
          <a:xfrm>
            <a:off x="357158" y="3571882"/>
            <a:ext cx="3636592" cy="747417"/>
            <a:chOff x="357158" y="3571882"/>
            <a:chExt cx="3636592" cy="747417"/>
          </a:xfrm>
        </p:grpSpPr>
        <p:grpSp>
          <p:nvGrpSpPr>
            <p:cNvPr id="25" name="Group 87"/>
            <p:cNvGrpSpPr/>
            <p:nvPr/>
          </p:nvGrpSpPr>
          <p:grpSpPr>
            <a:xfrm>
              <a:off x="357158" y="3571882"/>
              <a:ext cx="2643206" cy="747417"/>
              <a:chOff x="357158" y="3571882"/>
              <a:chExt cx="2643206" cy="747417"/>
            </a:xfrm>
          </p:grpSpPr>
          <p:sp>
            <p:nvSpPr>
              <p:cNvPr id="34" name="Rectangle 33"/>
              <p:cNvSpPr/>
              <p:nvPr/>
            </p:nvSpPr>
            <p:spPr>
              <a:xfrm>
                <a:off x="357158" y="3857634"/>
                <a:ext cx="2643206" cy="461665"/>
              </a:xfrm>
              <a:prstGeom prst="rect">
                <a:avLst/>
              </a:prstGeom>
            </p:spPr>
            <p:txBody>
              <a:bodyPr wrap="square">
                <a:spAutoFit/>
              </a:bodyPr>
              <a:lstStyle/>
              <a:p>
                <a:pPr algn="r"/>
                <a:r>
                  <a:rPr lang="ms-MY" sz="800" dirty="0">
                    <a:solidFill>
                      <a:schemeClr val="bg1">
                        <a:lumMod val="65000"/>
                      </a:schemeClr>
                    </a:solidFill>
                    <a:latin typeface="Open Sans Light" pitchFamily="34" charset="0"/>
                    <a:ea typeface="Open Sans Light" pitchFamily="34" charset="0"/>
                    <a:cs typeface="Open Sans Light" pitchFamily="34" charset="0"/>
                  </a:rPr>
                  <a:t>Praesent sodales odio sit amet odio tristi Lorem ipsum dolor sit amet consectetur adipiscing elit. Praesent sodales odio sit amet odio tristique</a:t>
                </a:r>
                <a:endParaRPr lang="en-US" sz="800" dirty="0">
                  <a:solidFill>
                    <a:schemeClr val="bg1">
                      <a:lumMod val="65000"/>
                    </a:schemeClr>
                  </a:solidFill>
                  <a:latin typeface="Open Sans Light" pitchFamily="34" charset="0"/>
                  <a:ea typeface="Open Sans Light" pitchFamily="34" charset="0"/>
                  <a:cs typeface="Open Sans Light" pitchFamily="34" charset="0"/>
                </a:endParaRPr>
              </a:p>
            </p:txBody>
          </p:sp>
          <p:sp>
            <p:nvSpPr>
              <p:cNvPr id="35" name="Rectangle 34"/>
              <p:cNvSpPr/>
              <p:nvPr/>
            </p:nvSpPr>
            <p:spPr>
              <a:xfrm>
                <a:off x="2485479" y="3571882"/>
                <a:ext cx="478015" cy="276999"/>
              </a:xfrm>
              <a:prstGeom prst="rect">
                <a:avLst/>
              </a:prstGeom>
            </p:spPr>
            <p:txBody>
              <a:bodyPr wrap="none">
                <a:spAutoFit/>
              </a:bodyPr>
              <a:lstStyle/>
              <a:p>
                <a:pPr algn="r"/>
                <a:r>
                  <a:rPr lang="en-US" sz="1200" dirty="0">
                    <a:solidFill>
                      <a:schemeClr val="bg1">
                        <a:lumMod val="65000"/>
                      </a:schemeClr>
                    </a:solidFill>
                    <a:latin typeface="Open Sans" pitchFamily="34" charset="0"/>
                    <a:ea typeface="Open Sans" pitchFamily="34" charset="0"/>
                    <a:cs typeface="Open Sans" pitchFamily="34" charset="0"/>
                  </a:rPr>
                  <a:t>Link</a:t>
                </a:r>
              </a:p>
            </p:txBody>
          </p:sp>
        </p:grpSp>
        <p:grpSp>
          <p:nvGrpSpPr>
            <p:cNvPr id="26" name="Group 86"/>
            <p:cNvGrpSpPr/>
            <p:nvPr/>
          </p:nvGrpSpPr>
          <p:grpSpPr>
            <a:xfrm>
              <a:off x="3357554" y="3643320"/>
              <a:ext cx="636196" cy="636164"/>
              <a:chOff x="3357554" y="3643320"/>
              <a:chExt cx="636196" cy="636164"/>
            </a:xfrm>
          </p:grpSpPr>
          <p:sp>
            <p:nvSpPr>
              <p:cNvPr id="27" name="Rectangle 26"/>
              <p:cNvSpPr/>
              <p:nvPr/>
            </p:nvSpPr>
            <p:spPr>
              <a:xfrm>
                <a:off x="3357554" y="3643320"/>
                <a:ext cx="636196" cy="636164"/>
              </a:xfrm>
              <a:prstGeom prst="rect">
                <a:avLst/>
              </a:prstGeom>
              <a:solidFill>
                <a:schemeClr val="accent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9" name="Group 67"/>
              <p:cNvGrpSpPr/>
              <p:nvPr/>
            </p:nvGrpSpPr>
            <p:grpSpPr>
              <a:xfrm>
                <a:off x="3428992" y="3857634"/>
                <a:ext cx="503238" cy="177800"/>
                <a:chOff x="1441430" y="4357700"/>
                <a:chExt cx="503238" cy="177800"/>
              </a:xfrm>
              <a:solidFill>
                <a:schemeClr val="bg1"/>
              </a:solidFill>
            </p:grpSpPr>
            <p:sp>
              <p:nvSpPr>
                <p:cNvPr id="64" name="Freeform 19"/>
                <p:cNvSpPr/>
                <p:nvPr/>
              </p:nvSpPr>
              <p:spPr bwMode="auto">
                <a:xfrm>
                  <a:off x="1441430" y="4357700"/>
                  <a:ext cx="231775" cy="177800"/>
                </a:xfrm>
                <a:custGeom>
                  <a:avLst/>
                  <a:gdLst/>
                  <a:ahLst/>
                  <a:cxnLst>
                    <a:cxn ang="0">
                      <a:pos x="192" y="0"/>
                    </a:cxn>
                    <a:cxn ang="0">
                      <a:pos x="203" y="0"/>
                    </a:cxn>
                    <a:cxn ang="0">
                      <a:pos x="225" y="5"/>
                    </a:cxn>
                    <a:cxn ang="0">
                      <a:pos x="245" y="13"/>
                    </a:cxn>
                    <a:cxn ang="0">
                      <a:pos x="262" y="26"/>
                    </a:cxn>
                    <a:cxn ang="0">
                      <a:pos x="271" y="32"/>
                    </a:cxn>
                    <a:cxn ang="0">
                      <a:pos x="282" y="47"/>
                    </a:cxn>
                    <a:cxn ang="0">
                      <a:pos x="292" y="63"/>
                    </a:cxn>
                    <a:cxn ang="0">
                      <a:pos x="232" y="63"/>
                    </a:cxn>
                    <a:cxn ang="0">
                      <a:pos x="213" y="53"/>
                    </a:cxn>
                    <a:cxn ang="0">
                      <a:pos x="192" y="49"/>
                    </a:cxn>
                    <a:cxn ang="0">
                      <a:pos x="112" y="49"/>
                    </a:cxn>
                    <a:cxn ang="0">
                      <a:pos x="88" y="54"/>
                    </a:cxn>
                    <a:cxn ang="0">
                      <a:pos x="68" y="68"/>
                    </a:cxn>
                    <a:cxn ang="0">
                      <a:pos x="61" y="77"/>
                    </a:cxn>
                    <a:cxn ang="0">
                      <a:pos x="51" y="99"/>
                    </a:cxn>
                    <a:cxn ang="0">
                      <a:pos x="50" y="111"/>
                    </a:cxn>
                    <a:cxn ang="0">
                      <a:pos x="51" y="124"/>
                    </a:cxn>
                    <a:cxn ang="0">
                      <a:pos x="61" y="146"/>
                    </a:cxn>
                    <a:cxn ang="0">
                      <a:pos x="68" y="154"/>
                    </a:cxn>
                    <a:cxn ang="0">
                      <a:pos x="88" y="168"/>
                    </a:cxn>
                    <a:cxn ang="0">
                      <a:pos x="112" y="173"/>
                    </a:cxn>
                    <a:cxn ang="0">
                      <a:pos x="192" y="173"/>
                    </a:cxn>
                    <a:cxn ang="0">
                      <a:pos x="213" y="169"/>
                    </a:cxn>
                    <a:cxn ang="0">
                      <a:pos x="232" y="158"/>
                    </a:cxn>
                    <a:cxn ang="0">
                      <a:pos x="292" y="158"/>
                    </a:cxn>
                    <a:cxn ang="0">
                      <a:pos x="282" y="175"/>
                    </a:cxn>
                    <a:cxn ang="0">
                      <a:pos x="271" y="189"/>
                    </a:cxn>
                    <a:cxn ang="0">
                      <a:pos x="262" y="196"/>
                    </a:cxn>
                    <a:cxn ang="0">
                      <a:pos x="245" y="209"/>
                    </a:cxn>
                    <a:cxn ang="0">
                      <a:pos x="225" y="217"/>
                    </a:cxn>
                    <a:cxn ang="0">
                      <a:pos x="203" y="221"/>
                    </a:cxn>
                    <a:cxn ang="0">
                      <a:pos x="112" y="222"/>
                    </a:cxn>
                    <a:cxn ang="0">
                      <a:pos x="100" y="221"/>
                    </a:cxn>
                    <a:cxn ang="0">
                      <a:pos x="78" y="217"/>
                    </a:cxn>
                    <a:cxn ang="0">
                      <a:pos x="58" y="209"/>
                    </a:cxn>
                    <a:cxn ang="0">
                      <a:pos x="41" y="196"/>
                    </a:cxn>
                    <a:cxn ang="0">
                      <a:pos x="34" y="189"/>
                    </a:cxn>
                    <a:cxn ang="0">
                      <a:pos x="20" y="173"/>
                    </a:cxn>
                    <a:cxn ang="0">
                      <a:pos x="9" y="154"/>
                    </a:cxn>
                    <a:cxn ang="0">
                      <a:pos x="3" y="133"/>
                    </a:cxn>
                    <a:cxn ang="0">
                      <a:pos x="0" y="111"/>
                    </a:cxn>
                    <a:cxn ang="0">
                      <a:pos x="0" y="111"/>
                    </a:cxn>
                    <a:cxn ang="0">
                      <a:pos x="3" y="89"/>
                    </a:cxn>
                    <a:cxn ang="0">
                      <a:pos x="9" y="68"/>
                    </a:cxn>
                    <a:cxn ang="0">
                      <a:pos x="20" y="49"/>
                    </a:cxn>
                    <a:cxn ang="0">
                      <a:pos x="34" y="32"/>
                    </a:cxn>
                    <a:cxn ang="0">
                      <a:pos x="41" y="26"/>
                    </a:cxn>
                    <a:cxn ang="0">
                      <a:pos x="58" y="13"/>
                    </a:cxn>
                    <a:cxn ang="0">
                      <a:pos x="78" y="5"/>
                    </a:cxn>
                    <a:cxn ang="0">
                      <a:pos x="100" y="0"/>
                    </a:cxn>
                    <a:cxn ang="0">
                      <a:pos x="112" y="0"/>
                    </a:cxn>
                  </a:cxnLst>
                  <a:rect l="0" t="0" r="r" b="b"/>
                  <a:pathLst>
                    <a:path w="292" h="222">
                      <a:moveTo>
                        <a:pt x="112" y="0"/>
                      </a:moveTo>
                      <a:lnTo>
                        <a:pt x="192" y="0"/>
                      </a:lnTo>
                      <a:lnTo>
                        <a:pt x="192" y="0"/>
                      </a:lnTo>
                      <a:lnTo>
                        <a:pt x="203" y="0"/>
                      </a:lnTo>
                      <a:lnTo>
                        <a:pt x="214" y="2"/>
                      </a:lnTo>
                      <a:lnTo>
                        <a:pt x="225" y="5"/>
                      </a:lnTo>
                      <a:lnTo>
                        <a:pt x="235" y="9"/>
                      </a:lnTo>
                      <a:lnTo>
                        <a:pt x="245" y="13"/>
                      </a:lnTo>
                      <a:lnTo>
                        <a:pt x="254" y="18"/>
                      </a:lnTo>
                      <a:lnTo>
                        <a:pt x="262" y="26"/>
                      </a:lnTo>
                      <a:lnTo>
                        <a:pt x="271" y="32"/>
                      </a:lnTo>
                      <a:lnTo>
                        <a:pt x="271" y="32"/>
                      </a:lnTo>
                      <a:lnTo>
                        <a:pt x="277" y="39"/>
                      </a:lnTo>
                      <a:lnTo>
                        <a:pt x="282" y="47"/>
                      </a:lnTo>
                      <a:lnTo>
                        <a:pt x="288" y="56"/>
                      </a:lnTo>
                      <a:lnTo>
                        <a:pt x="292" y="63"/>
                      </a:lnTo>
                      <a:lnTo>
                        <a:pt x="232" y="63"/>
                      </a:lnTo>
                      <a:lnTo>
                        <a:pt x="232" y="63"/>
                      </a:lnTo>
                      <a:lnTo>
                        <a:pt x="223" y="58"/>
                      </a:lnTo>
                      <a:lnTo>
                        <a:pt x="213" y="53"/>
                      </a:lnTo>
                      <a:lnTo>
                        <a:pt x="203" y="51"/>
                      </a:lnTo>
                      <a:lnTo>
                        <a:pt x="192" y="49"/>
                      </a:lnTo>
                      <a:lnTo>
                        <a:pt x="112" y="49"/>
                      </a:lnTo>
                      <a:lnTo>
                        <a:pt x="112" y="49"/>
                      </a:lnTo>
                      <a:lnTo>
                        <a:pt x="99" y="51"/>
                      </a:lnTo>
                      <a:lnTo>
                        <a:pt x="88" y="54"/>
                      </a:lnTo>
                      <a:lnTo>
                        <a:pt x="77" y="60"/>
                      </a:lnTo>
                      <a:lnTo>
                        <a:pt x="68" y="68"/>
                      </a:lnTo>
                      <a:lnTo>
                        <a:pt x="68" y="68"/>
                      </a:lnTo>
                      <a:lnTo>
                        <a:pt x="61" y="77"/>
                      </a:lnTo>
                      <a:lnTo>
                        <a:pt x="55" y="86"/>
                      </a:lnTo>
                      <a:lnTo>
                        <a:pt x="51" y="99"/>
                      </a:lnTo>
                      <a:lnTo>
                        <a:pt x="50" y="111"/>
                      </a:lnTo>
                      <a:lnTo>
                        <a:pt x="50" y="111"/>
                      </a:lnTo>
                      <a:lnTo>
                        <a:pt x="50" y="111"/>
                      </a:lnTo>
                      <a:lnTo>
                        <a:pt x="51" y="124"/>
                      </a:lnTo>
                      <a:lnTo>
                        <a:pt x="55" y="135"/>
                      </a:lnTo>
                      <a:lnTo>
                        <a:pt x="61" y="146"/>
                      </a:lnTo>
                      <a:lnTo>
                        <a:pt x="68" y="154"/>
                      </a:lnTo>
                      <a:lnTo>
                        <a:pt x="68" y="154"/>
                      </a:lnTo>
                      <a:lnTo>
                        <a:pt x="77" y="162"/>
                      </a:lnTo>
                      <a:lnTo>
                        <a:pt x="88" y="168"/>
                      </a:lnTo>
                      <a:lnTo>
                        <a:pt x="99" y="172"/>
                      </a:lnTo>
                      <a:lnTo>
                        <a:pt x="112" y="173"/>
                      </a:lnTo>
                      <a:lnTo>
                        <a:pt x="192" y="173"/>
                      </a:lnTo>
                      <a:lnTo>
                        <a:pt x="192" y="173"/>
                      </a:lnTo>
                      <a:lnTo>
                        <a:pt x="203" y="172"/>
                      </a:lnTo>
                      <a:lnTo>
                        <a:pt x="213" y="169"/>
                      </a:lnTo>
                      <a:lnTo>
                        <a:pt x="223" y="164"/>
                      </a:lnTo>
                      <a:lnTo>
                        <a:pt x="232" y="158"/>
                      </a:lnTo>
                      <a:lnTo>
                        <a:pt x="292" y="158"/>
                      </a:lnTo>
                      <a:lnTo>
                        <a:pt x="292" y="158"/>
                      </a:lnTo>
                      <a:lnTo>
                        <a:pt x="288" y="167"/>
                      </a:lnTo>
                      <a:lnTo>
                        <a:pt x="282" y="175"/>
                      </a:lnTo>
                      <a:lnTo>
                        <a:pt x="277" y="183"/>
                      </a:lnTo>
                      <a:lnTo>
                        <a:pt x="271" y="189"/>
                      </a:lnTo>
                      <a:lnTo>
                        <a:pt x="271" y="189"/>
                      </a:lnTo>
                      <a:lnTo>
                        <a:pt x="262" y="196"/>
                      </a:lnTo>
                      <a:lnTo>
                        <a:pt x="254" y="203"/>
                      </a:lnTo>
                      <a:lnTo>
                        <a:pt x="245" y="209"/>
                      </a:lnTo>
                      <a:lnTo>
                        <a:pt x="235" y="214"/>
                      </a:lnTo>
                      <a:lnTo>
                        <a:pt x="225" y="217"/>
                      </a:lnTo>
                      <a:lnTo>
                        <a:pt x="214" y="220"/>
                      </a:lnTo>
                      <a:lnTo>
                        <a:pt x="203" y="221"/>
                      </a:lnTo>
                      <a:lnTo>
                        <a:pt x="192" y="222"/>
                      </a:lnTo>
                      <a:lnTo>
                        <a:pt x="112" y="222"/>
                      </a:lnTo>
                      <a:lnTo>
                        <a:pt x="112" y="222"/>
                      </a:lnTo>
                      <a:lnTo>
                        <a:pt x="100" y="221"/>
                      </a:lnTo>
                      <a:lnTo>
                        <a:pt x="89" y="220"/>
                      </a:lnTo>
                      <a:lnTo>
                        <a:pt x="78" y="217"/>
                      </a:lnTo>
                      <a:lnTo>
                        <a:pt x="68" y="214"/>
                      </a:lnTo>
                      <a:lnTo>
                        <a:pt x="58" y="209"/>
                      </a:lnTo>
                      <a:lnTo>
                        <a:pt x="50" y="203"/>
                      </a:lnTo>
                      <a:lnTo>
                        <a:pt x="41" y="196"/>
                      </a:lnTo>
                      <a:lnTo>
                        <a:pt x="34" y="189"/>
                      </a:lnTo>
                      <a:lnTo>
                        <a:pt x="34" y="189"/>
                      </a:lnTo>
                      <a:lnTo>
                        <a:pt x="26" y="182"/>
                      </a:lnTo>
                      <a:lnTo>
                        <a:pt x="20" y="173"/>
                      </a:lnTo>
                      <a:lnTo>
                        <a:pt x="14" y="164"/>
                      </a:lnTo>
                      <a:lnTo>
                        <a:pt x="9" y="154"/>
                      </a:lnTo>
                      <a:lnTo>
                        <a:pt x="5" y="143"/>
                      </a:lnTo>
                      <a:lnTo>
                        <a:pt x="3" y="133"/>
                      </a:lnTo>
                      <a:lnTo>
                        <a:pt x="2" y="122"/>
                      </a:lnTo>
                      <a:lnTo>
                        <a:pt x="0" y="111"/>
                      </a:lnTo>
                      <a:lnTo>
                        <a:pt x="0" y="111"/>
                      </a:lnTo>
                      <a:lnTo>
                        <a:pt x="0" y="111"/>
                      </a:lnTo>
                      <a:lnTo>
                        <a:pt x="2" y="100"/>
                      </a:lnTo>
                      <a:lnTo>
                        <a:pt x="3" y="89"/>
                      </a:lnTo>
                      <a:lnTo>
                        <a:pt x="5" y="78"/>
                      </a:lnTo>
                      <a:lnTo>
                        <a:pt x="9" y="68"/>
                      </a:lnTo>
                      <a:lnTo>
                        <a:pt x="14" y="58"/>
                      </a:lnTo>
                      <a:lnTo>
                        <a:pt x="20" y="49"/>
                      </a:lnTo>
                      <a:lnTo>
                        <a:pt x="26" y="41"/>
                      </a:lnTo>
                      <a:lnTo>
                        <a:pt x="34" y="32"/>
                      </a:lnTo>
                      <a:lnTo>
                        <a:pt x="34" y="32"/>
                      </a:lnTo>
                      <a:lnTo>
                        <a:pt x="41" y="26"/>
                      </a:lnTo>
                      <a:lnTo>
                        <a:pt x="50" y="18"/>
                      </a:lnTo>
                      <a:lnTo>
                        <a:pt x="58" y="13"/>
                      </a:lnTo>
                      <a:lnTo>
                        <a:pt x="68" y="9"/>
                      </a:lnTo>
                      <a:lnTo>
                        <a:pt x="78" y="5"/>
                      </a:lnTo>
                      <a:lnTo>
                        <a:pt x="89" y="2"/>
                      </a:lnTo>
                      <a:lnTo>
                        <a:pt x="100" y="0"/>
                      </a:lnTo>
                      <a:lnTo>
                        <a:pt x="112" y="0"/>
                      </a:lnTo>
                      <a:lnTo>
                        <a:pt x="112" y="0"/>
                      </a:lnTo>
                      <a:close/>
                    </a:path>
                  </a:pathLst>
                </a:custGeom>
                <a:grpFill/>
                <a:ln w="9525">
                  <a:noFill/>
                  <a:round/>
                </a:ln>
              </p:spPr>
              <p:txBody>
                <a:bodyPr vert="horz" wrap="square" lIns="91440" tIns="45720" rIns="91440" bIns="45720" numCol="1" anchor="t" anchorCtr="0" compatLnSpc="1"/>
                <a:lstStyle/>
                <a:p>
                  <a:endParaRPr lang="en-US"/>
                </a:p>
              </p:txBody>
            </p:sp>
            <p:sp>
              <p:nvSpPr>
                <p:cNvPr id="65" name="Freeform 20"/>
                <p:cNvSpPr/>
                <p:nvPr/>
              </p:nvSpPr>
              <p:spPr bwMode="auto">
                <a:xfrm>
                  <a:off x="1714480" y="4357700"/>
                  <a:ext cx="230188" cy="177800"/>
                </a:xfrm>
                <a:custGeom>
                  <a:avLst/>
                  <a:gdLst/>
                  <a:ahLst/>
                  <a:cxnLst>
                    <a:cxn ang="0">
                      <a:pos x="181" y="0"/>
                    </a:cxn>
                    <a:cxn ang="0">
                      <a:pos x="192" y="0"/>
                    </a:cxn>
                    <a:cxn ang="0">
                      <a:pos x="213" y="5"/>
                    </a:cxn>
                    <a:cxn ang="0">
                      <a:pos x="234" y="13"/>
                    </a:cxn>
                    <a:cxn ang="0">
                      <a:pos x="251" y="26"/>
                    </a:cxn>
                    <a:cxn ang="0">
                      <a:pos x="258" y="32"/>
                    </a:cxn>
                    <a:cxn ang="0">
                      <a:pos x="272" y="49"/>
                    </a:cxn>
                    <a:cxn ang="0">
                      <a:pos x="283" y="68"/>
                    </a:cxn>
                    <a:cxn ang="0">
                      <a:pos x="289" y="89"/>
                    </a:cxn>
                    <a:cxn ang="0">
                      <a:pos x="292" y="111"/>
                    </a:cxn>
                    <a:cxn ang="0">
                      <a:pos x="292" y="111"/>
                    </a:cxn>
                    <a:cxn ang="0">
                      <a:pos x="289" y="133"/>
                    </a:cxn>
                    <a:cxn ang="0">
                      <a:pos x="283" y="154"/>
                    </a:cxn>
                    <a:cxn ang="0">
                      <a:pos x="272" y="173"/>
                    </a:cxn>
                    <a:cxn ang="0">
                      <a:pos x="258" y="189"/>
                    </a:cxn>
                    <a:cxn ang="0">
                      <a:pos x="251" y="196"/>
                    </a:cxn>
                    <a:cxn ang="0">
                      <a:pos x="234" y="209"/>
                    </a:cxn>
                    <a:cxn ang="0">
                      <a:pos x="213" y="217"/>
                    </a:cxn>
                    <a:cxn ang="0">
                      <a:pos x="192" y="221"/>
                    </a:cxn>
                    <a:cxn ang="0">
                      <a:pos x="100" y="222"/>
                    </a:cxn>
                    <a:cxn ang="0">
                      <a:pos x="89" y="221"/>
                    </a:cxn>
                    <a:cxn ang="0">
                      <a:pos x="67" y="217"/>
                    </a:cxn>
                    <a:cxn ang="0">
                      <a:pos x="47" y="209"/>
                    </a:cxn>
                    <a:cxn ang="0">
                      <a:pos x="30" y="196"/>
                    </a:cxn>
                    <a:cxn ang="0">
                      <a:pos x="21" y="189"/>
                    </a:cxn>
                    <a:cxn ang="0">
                      <a:pos x="9" y="175"/>
                    </a:cxn>
                    <a:cxn ang="0">
                      <a:pos x="0" y="158"/>
                    </a:cxn>
                    <a:cxn ang="0">
                      <a:pos x="61" y="158"/>
                    </a:cxn>
                    <a:cxn ang="0">
                      <a:pos x="79" y="169"/>
                    </a:cxn>
                    <a:cxn ang="0">
                      <a:pos x="100" y="173"/>
                    </a:cxn>
                    <a:cxn ang="0">
                      <a:pos x="181" y="173"/>
                    </a:cxn>
                    <a:cxn ang="0">
                      <a:pos x="204" y="168"/>
                    </a:cxn>
                    <a:cxn ang="0">
                      <a:pos x="224" y="154"/>
                    </a:cxn>
                    <a:cxn ang="0">
                      <a:pos x="231" y="146"/>
                    </a:cxn>
                    <a:cxn ang="0">
                      <a:pos x="241" y="124"/>
                    </a:cxn>
                    <a:cxn ang="0">
                      <a:pos x="242" y="111"/>
                    </a:cxn>
                    <a:cxn ang="0">
                      <a:pos x="241" y="99"/>
                    </a:cxn>
                    <a:cxn ang="0">
                      <a:pos x="231" y="77"/>
                    </a:cxn>
                    <a:cxn ang="0">
                      <a:pos x="224" y="68"/>
                    </a:cxn>
                    <a:cxn ang="0">
                      <a:pos x="204" y="54"/>
                    </a:cxn>
                    <a:cxn ang="0">
                      <a:pos x="181" y="49"/>
                    </a:cxn>
                    <a:cxn ang="0">
                      <a:pos x="100" y="49"/>
                    </a:cxn>
                    <a:cxn ang="0">
                      <a:pos x="79" y="53"/>
                    </a:cxn>
                    <a:cxn ang="0">
                      <a:pos x="61" y="63"/>
                    </a:cxn>
                    <a:cxn ang="0">
                      <a:pos x="0" y="63"/>
                    </a:cxn>
                    <a:cxn ang="0">
                      <a:pos x="9" y="47"/>
                    </a:cxn>
                    <a:cxn ang="0">
                      <a:pos x="21" y="32"/>
                    </a:cxn>
                    <a:cxn ang="0">
                      <a:pos x="30" y="26"/>
                    </a:cxn>
                    <a:cxn ang="0">
                      <a:pos x="47" y="13"/>
                    </a:cxn>
                    <a:cxn ang="0">
                      <a:pos x="67" y="5"/>
                    </a:cxn>
                    <a:cxn ang="0">
                      <a:pos x="89" y="0"/>
                    </a:cxn>
                    <a:cxn ang="0">
                      <a:pos x="100" y="0"/>
                    </a:cxn>
                  </a:cxnLst>
                  <a:rect l="0" t="0" r="r" b="b"/>
                  <a:pathLst>
                    <a:path w="292" h="222">
                      <a:moveTo>
                        <a:pt x="100" y="0"/>
                      </a:moveTo>
                      <a:lnTo>
                        <a:pt x="181" y="0"/>
                      </a:lnTo>
                      <a:lnTo>
                        <a:pt x="181" y="0"/>
                      </a:lnTo>
                      <a:lnTo>
                        <a:pt x="192" y="0"/>
                      </a:lnTo>
                      <a:lnTo>
                        <a:pt x="203" y="2"/>
                      </a:lnTo>
                      <a:lnTo>
                        <a:pt x="213" y="5"/>
                      </a:lnTo>
                      <a:lnTo>
                        <a:pt x="224" y="9"/>
                      </a:lnTo>
                      <a:lnTo>
                        <a:pt x="234" y="13"/>
                      </a:lnTo>
                      <a:lnTo>
                        <a:pt x="242" y="18"/>
                      </a:lnTo>
                      <a:lnTo>
                        <a:pt x="251" y="26"/>
                      </a:lnTo>
                      <a:lnTo>
                        <a:pt x="258" y="32"/>
                      </a:lnTo>
                      <a:lnTo>
                        <a:pt x="258" y="32"/>
                      </a:lnTo>
                      <a:lnTo>
                        <a:pt x="266" y="41"/>
                      </a:lnTo>
                      <a:lnTo>
                        <a:pt x="272" y="49"/>
                      </a:lnTo>
                      <a:lnTo>
                        <a:pt x="278" y="58"/>
                      </a:lnTo>
                      <a:lnTo>
                        <a:pt x="283" y="68"/>
                      </a:lnTo>
                      <a:lnTo>
                        <a:pt x="287" y="78"/>
                      </a:lnTo>
                      <a:lnTo>
                        <a:pt x="289" y="89"/>
                      </a:lnTo>
                      <a:lnTo>
                        <a:pt x="291" y="100"/>
                      </a:lnTo>
                      <a:lnTo>
                        <a:pt x="292" y="111"/>
                      </a:lnTo>
                      <a:lnTo>
                        <a:pt x="292" y="111"/>
                      </a:lnTo>
                      <a:lnTo>
                        <a:pt x="292" y="111"/>
                      </a:lnTo>
                      <a:lnTo>
                        <a:pt x="291" y="122"/>
                      </a:lnTo>
                      <a:lnTo>
                        <a:pt x="289" y="133"/>
                      </a:lnTo>
                      <a:lnTo>
                        <a:pt x="287" y="143"/>
                      </a:lnTo>
                      <a:lnTo>
                        <a:pt x="283" y="154"/>
                      </a:lnTo>
                      <a:lnTo>
                        <a:pt x="278" y="164"/>
                      </a:lnTo>
                      <a:lnTo>
                        <a:pt x="272" y="173"/>
                      </a:lnTo>
                      <a:lnTo>
                        <a:pt x="266" y="182"/>
                      </a:lnTo>
                      <a:lnTo>
                        <a:pt x="258" y="189"/>
                      </a:lnTo>
                      <a:lnTo>
                        <a:pt x="258" y="189"/>
                      </a:lnTo>
                      <a:lnTo>
                        <a:pt x="251" y="196"/>
                      </a:lnTo>
                      <a:lnTo>
                        <a:pt x="242" y="203"/>
                      </a:lnTo>
                      <a:lnTo>
                        <a:pt x="234" y="209"/>
                      </a:lnTo>
                      <a:lnTo>
                        <a:pt x="224" y="214"/>
                      </a:lnTo>
                      <a:lnTo>
                        <a:pt x="213" y="217"/>
                      </a:lnTo>
                      <a:lnTo>
                        <a:pt x="203" y="220"/>
                      </a:lnTo>
                      <a:lnTo>
                        <a:pt x="192" y="221"/>
                      </a:lnTo>
                      <a:lnTo>
                        <a:pt x="181" y="222"/>
                      </a:lnTo>
                      <a:lnTo>
                        <a:pt x="100" y="222"/>
                      </a:lnTo>
                      <a:lnTo>
                        <a:pt x="100" y="222"/>
                      </a:lnTo>
                      <a:lnTo>
                        <a:pt x="89" y="221"/>
                      </a:lnTo>
                      <a:lnTo>
                        <a:pt x="78" y="220"/>
                      </a:lnTo>
                      <a:lnTo>
                        <a:pt x="67" y="217"/>
                      </a:lnTo>
                      <a:lnTo>
                        <a:pt x="57" y="214"/>
                      </a:lnTo>
                      <a:lnTo>
                        <a:pt x="47" y="209"/>
                      </a:lnTo>
                      <a:lnTo>
                        <a:pt x="38" y="203"/>
                      </a:lnTo>
                      <a:lnTo>
                        <a:pt x="30" y="196"/>
                      </a:lnTo>
                      <a:lnTo>
                        <a:pt x="21" y="189"/>
                      </a:lnTo>
                      <a:lnTo>
                        <a:pt x="21" y="189"/>
                      </a:lnTo>
                      <a:lnTo>
                        <a:pt x="15" y="183"/>
                      </a:lnTo>
                      <a:lnTo>
                        <a:pt x="9" y="175"/>
                      </a:lnTo>
                      <a:lnTo>
                        <a:pt x="4" y="167"/>
                      </a:lnTo>
                      <a:lnTo>
                        <a:pt x="0" y="158"/>
                      </a:lnTo>
                      <a:lnTo>
                        <a:pt x="61" y="158"/>
                      </a:lnTo>
                      <a:lnTo>
                        <a:pt x="61" y="158"/>
                      </a:lnTo>
                      <a:lnTo>
                        <a:pt x="69" y="164"/>
                      </a:lnTo>
                      <a:lnTo>
                        <a:pt x="79" y="169"/>
                      </a:lnTo>
                      <a:lnTo>
                        <a:pt x="89" y="172"/>
                      </a:lnTo>
                      <a:lnTo>
                        <a:pt x="100" y="173"/>
                      </a:lnTo>
                      <a:lnTo>
                        <a:pt x="181" y="173"/>
                      </a:lnTo>
                      <a:lnTo>
                        <a:pt x="181" y="173"/>
                      </a:lnTo>
                      <a:lnTo>
                        <a:pt x="193" y="172"/>
                      </a:lnTo>
                      <a:lnTo>
                        <a:pt x="204" y="168"/>
                      </a:lnTo>
                      <a:lnTo>
                        <a:pt x="215" y="162"/>
                      </a:lnTo>
                      <a:lnTo>
                        <a:pt x="224" y="154"/>
                      </a:lnTo>
                      <a:lnTo>
                        <a:pt x="224" y="154"/>
                      </a:lnTo>
                      <a:lnTo>
                        <a:pt x="231" y="146"/>
                      </a:lnTo>
                      <a:lnTo>
                        <a:pt x="237" y="135"/>
                      </a:lnTo>
                      <a:lnTo>
                        <a:pt x="241" y="124"/>
                      </a:lnTo>
                      <a:lnTo>
                        <a:pt x="242" y="111"/>
                      </a:lnTo>
                      <a:lnTo>
                        <a:pt x="242" y="111"/>
                      </a:lnTo>
                      <a:lnTo>
                        <a:pt x="242" y="111"/>
                      </a:lnTo>
                      <a:lnTo>
                        <a:pt x="241" y="99"/>
                      </a:lnTo>
                      <a:lnTo>
                        <a:pt x="237" y="86"/>
                      </a:lnTo>
                      <a:lnTo>
                        <a:pt x="231" y="77"/>
                      </a:lnTo>
                      <a:lnTo>
                        <a:pt x="224" y="68"/>
                      </a:lnTo>
                      <a:lnTo>
                        <a:pt x="224" y="68"/>
                      </a:lnTo>
                      <a:lnTo>
                        <a:pt x="215" y="60"/>
                      </a:lnTo>
                      <a:lnTo>
                        <a:pt x="204" y="54"/>
                      </a:lnTo>
                      <a:lnTo>
                        <a:pt x="193" y="51"/>
                      </a:lnTo>
                      <a:lnTo>
                        <a:pt x="181" y="49"/>
                      </a:lnTo>
                      <a:lnTo>
                        <a:pt x="100" y="49"/>
                      </a:lnTo>
                      <a:lnTo>
                        <a:pt x="100" y="49"/>
                      </a:lnTo>
                      <a:lnTo>
                        <a:pt x="89" y="51"/>
                      </a:lnTo>
                      <a:lnTo>
                        <a:pt x="79" y="53"/>
                      </a:lnTo>
                      <a:lnTo>
                        <a:pt x="69" y="58"/>
                      </a:lnTo>
                      <a:lnTo>
                        <a:pt x="61" y="63"/>
                      </a:lnTo>
                      <a:lnTo>
                        <a:pt x="0" y="63"/>
                      </a:lnTo>
                      <a:lnTo>
                        <a:pt x="0" y="63"/>
                      </a:lnTo>
                      <a:lnTo>
                        <a:pt x="4" y="56"/>
                      </a:lnTo>
                      <a:lnTo>
                        <a:pt x="9" y="47"/>
                      </a:lnTo>
                      <a:lnTo>
                        <a:pt x="15" y="39"/>
                      </a:lnTo>
                      <a:lnTo>
                        <a:pt x="21" y="32"/>
                      </a:lnTo>
                      <a:lnTo>
                        <a:pt x="21" y="32"/>
                      </a:lnTo>
                      <a:lnTo>
                        <a:pt x="30" y="26"/>
                      </a:lnTo>
                      <a:lnTo>
                        <a:pt x="38" y="18"/>
                      </a:lnTo>
                      <a:lnTo>
                        <a:pt x="47" y="13"/>
                      </a:lnTo>
                      <a:lnTo>
                        <a:pt x="57" y="9"/>
                      </a:lnTo>
                      <a:lnTo>
                        <a:pt x="67" y="5"/>
                      </a:lnTo>
                      <a:lnTo>
                        <a:pt x="78" y="2"/>
                      </a:lnTo>
                      <a:lnTo>
                        <a:pt x="89" y="0"/>
                      </a:lnTo>
                      <a:lnTo>
                        <a:pt x="100" y="0"/>
                      </a:lnTo>
                      <a:lnTo>
                        <a:pt x="100" y="0"/>
                      </a:lnTo>
                      <a:close/>
                    </a:path>
                  </a:pathLst>
                </a:custGeom>
                <a:grpFill/>
                <a:ln w="9525">
                  <a:noFill/>
                  <a:round/>
                </a:ln>
              </p:spPr>
              <p:txBody>
                <a:bodyPr vert="horz" wrap="square" lIns="91440" tIns="45720" rIns="91440" bIns="45720" numCol="1" anchor="t" anchorCtr="0" compatLnSpc="1"/>
                <a:lstStyle/>
                <a:p>
                  <a:endParaRPr lang="en-US"/>
                </a:p>
              </p:txBody>
            </p:sp>
            <p:sp>
              <p:nvSpPr>
                <p:cNvPr id="66" name="Freeform 21"/>
                <p:cNvSpPr/>
                <p:nvPr/>
              </p:nvSpPr>
              <p:spPr bwMode="auto">
                <a:xfrm>
                  <a:off x="1601767" y="4427550"/>
                  <a:ext cx="195263" cy="36513"/>
                </a:xfrm>
                <a:custGeom>
                  <a:avLst/>
                  <a:gdLst/>
                  <a:ahLst/>
                  <a:cxnLst>
                    <a:cxn ang="0">
                      <a:pos x="24" y="0"/>
                    </a:cxn>
                    <a:cxn ang="0">
                      <a:pos x="224" y="0"/>
                    </a:cxn>
                    <a:cxn ang="0">
                      <a:pos x="224" y="0"/>
                    </a:cxn>
                    <a:cxn ang="0">
                      <a:pos x="229" y="1"/>
                    </a:cxn>
                    <a:cxn ang="0">
                      <a:pos x="233" y="2"/>
                    </a:cxn>
                    <a:cxn ang="0">
                      <a:pos x="236" y="5"/>
                    </a:cxn>
                    <a:cxn ang="0">
                      <a:pos x="240" y="7"/>
                    </a:cxn>
                    <a:cxn ang="0">
                      <a:pos x="242" y="11"/>
                    </a:cxn>
                    <a:cxn ang="0">
                      <a:pos x="245" y="14"/>
                    </a:cxn>
                    <a:cxn ang="0">
                      <a:pos x="246" y="18"/>
                    </a:cxn>
                    <a:cxn ang="0">
                      <a:pos x="246" y="23"/>
                    </a:cxn>
                    <a:cxn ang="0">
                      <a:pos x="246" y="23"/>
                    </a:cxn>
                    <a:cxn ang="0">
                      <a:pos x="246" y="23"/>
                    </a:cxn>
                    <a:cxn ang="0">
                      <a:pos x="246" y="28"/>
                    </a:cxn>
                    <a:cxn ang="0">
                      <a:pos x="245" y="32"/>
                    </a:cxn>
                    <a:cxn ang="0">
                      <a:pos x="242" y="36"/>
                    </a:cxn>
                    <a:cxn ang="0">
                      <a:pos x="240" y="39"/>
                    </a:cxn>
                    <a:cxn ang="0">
                      <a:pos x="236" y="42"/>
                    </a:cxn>
                    <a:cxn ang="0">
                      <a:pos x="233" y="44"/>
                    </a:cxn>
                    <a:cxn ang="0">
                      <a:pos x="229" y="45"/>
                    </a:cxn>
                    <a:cxn ang="0">
                      <a:pos x="224" y="45"/>
                    </a:cxn>
                    <a:cxn ang="0">
                      <a:pos x="24" y="45"/>
                    </a:cxn>
                    <a:cxn ang="0">
                      <a:pos x="24" y="45"/>
                    </a:cxn>
                    <a:cxn ang="0">
                      <a:pos x="19" y="45"/>
                    </a:cxn>
                    <a:cxn ang="0">
                      <a:pos x="14" y="44"/>
                    </a:cxn>
                    <a:cxn ang="0">
                      <a:pos x="10" y="42"/>
                    </a:cxn>
                    <a:cxn ang="0">
                      <a:pos x="6" y="39"/>
                    </a:cxn>
                    <a:cxn ang="0">
                      <a:pos x="4" y="36"/>
                    </a:cxn>
                    <a:cxn ang="0">
                      <a:pos x="3" y="32"/>
                    </a:cxn>
                    <a:cxn ang="0">
                      <a:pos x="0" y="28"/>
                    </a:cxn>
                    <a:cxn ang="0">
                      <a:pos x="0" y="23"/>
                    </a:cxn>
                    <a:cxn ang="0">
                      <a:pos x="0" y="23"/>
                    </a:cxn>
                    <a:cxn ang="0">
                      <a:pos x="0" y="23"/>
                    </a:cxn>
                    <a:cxn ang="0">
                      <a:pos x="0" y="18"/>
                    </a:cxn>
                    <a:cxn ang="0">
                      <a:pos x="3" y="14"/>
                    </a:cxn>
                    <a:cxn ang="0">
                      <a:pos x="4" y="11"/>
                    </a:cxn>
                    <a:cxn ang="0">
                      <a:pos x="6" y="7"/>
                    </a:cxn>
                    <a:cxn ang="0">
                      <a:pos x="10" y="5"/>
                    </a:cxn>
                    <a:cxn ang="0">
                      <a:pos x="14" y="2"/>
                    </a:cxn>
                    <a:cxn ang="0">
                      <a:pos x="19" y="1"/>
                    </a:cxn>
                    <a:cxn ang="0">
                      <a:pos x="24" y="0"/>
                    </a:cxn>
                    <a:cxn ang="0">
                      <a:pos x="24" y="0"/>
                    </a:cxn>
                  </a:cxnLst>
                  <a:rect l="0" t="0" r="r" b="b"/>
                  <a:pathLst>
                    <a:path w="246" h="45">
                      <a:moveTo>
                        <a:pt x="24" y="0"/>
                      </a:moveTo>
                      <a:lnTo>
                        <a:pt x="224" y="0"/>
                      </a:lnTo>
                      <a:lnTo>
                        <a:pt x="224" y="0"/>
                      </a:lnTo>
                      <a:lnTo>
                        <a:pt x="229" y="1"/>
                      </a:lnTo>
                      <a:lnTo>
                        <a:pt x="233" y="2"/>
                      </a:lnTo>
                      <a:lnTo>
                        <a:pt x="236" y="5"/>
                      </a:lnTo>
                      <a:lnTo>
                        <a:pt x="240" y="7"/>
                      </a:lnTo>
                      <a:lnTo>
                        <a:pt x="242" y="11"/>
                      </a:lnTo>
                      <a:lnTo>
                        <a:pt x="245" y="14"/>
                      </a:lnTo>
                      <a:lnTo>
                        <a:pt x="246" y="18"/>
                      </a:lnTo>
                      <a:lnTo>
                        <a:pt x="246" y="23"/>
                      </a:lnTo>
                      <a:lnTo>
                        <a:pt x="246" y="23"/>
                      </a:lnTo>
                      <a:lnTo>
                        <a:pt x="246" y="23"/>
                      </a:lnTo>
                      <a:lnTo>
                        <a:pt x="246" y="28"/>
                      </a:lnTo>
                      <a:lnTo>
                        <a:pt x="245" y="32"/>
                      </a:lnTo>
                      <a:lnTo>
                        <a:pt x="242" y="36"/>
                      </a:lnTo>
                      <a:lnTo>
                        <a:pt x="240" y="39"/>
                      </a:lnTo>
                      <a:lnTo>
                        <a:pt x="236" y="42"/>
                      </a:lnTo>
                      <a:lnTo>
                        <a:pt x="233" y="44"/>
                      </a:lnTo>
                      <a:lnTo>
                        <a:pt x="229" y="45"/>
                      </a:lnTo>
                      <a:lnTo>
                        <a:pt x="224" y="45"/>
                      </a:lnTo>
                      <a:lnTo>
                        <a:pt x="24" y="45"/>
                      </a:lnTo>
                      <a:lnTo>
                        <a:pt x="24" y="45"/>
                      </a:lnTo>
                      <a:lnTo>
                        <a:pt x="19" y="45"/>
                      </a:lnTo>
                      <a:lnTo>
                        <a:pt x="14" y="44"/>
                      </a:lnTo>
                      <a:lnTo>
                        <a:pt x="10" y="42"/>
                      </a:lnTo>
                      <a:lnTo>
                        <a:pt x="6" y="39"/>
                      </a:lnTo>
                      <a:lnTo>
                        <a:pt x="4" y="36"/>
                      </a:lnTo>
                      <a:lnTo>
                        <a:pt x="3" y="32"/>
                      </a:lnTo>
                      <a:lnTo>
                        <a:pt x="0" y="28"/>
                      </a:lnTo>
                      <a:lnTo>
                        <a:pt x="0" y="23"/>
                      </a:lnTo>
                      <a:lnTo>
                        <a:pt x="0" y="23"/>
                      </a:lnTo>
                      <a:lnTo>
                        <a:pt x="0" y="23"/>
                      </a:lnTo>
                      <a:lnTo>
                        <a:pt x="0" y="18"/>
                      </a:lnTo>
                      <a:lnTo>
                        <a:pt x="3" y="14"/>
                      </a:lnTo>
                      <a:lnTo>
                        <a:pt x="4" y="11"/>
                      </a:lnTo>
                      <a:lnTo>
                        <a:pt x="6" y="7"/>
                      </a:lnTo>
                      <a:lnTo>
                        <a:pt x="10" y="5"/>
                      </a:lnTo>
                      <a:lnTo>
                        <a:pt x="14" y="2"/>
                      </a:lnTo>
                      <a:lnTo>
                        <a:pt x="19" y="1"/>
                      </a:lnTo>
                      <a:lnTo>
                        <a:pt x="24" y="0"/>
                      </a:lnTo>
                      <a:lnTo>
                        <a:pt x="24" y="0"/>
                      </a:lnTo>
                      <a:close/>
                    </a:path>
                  </a:pathLst>
                </a:custGeom>
                <a:grpFill/>
                <a:ln w="9525">
                  <a:noFill/>
                  <a:round/>
                </a:ln>
              </p:spPr>
              <p:txBody>
                <a:bodyPr vert="horz" wrap="square" lIns="91440" tIns="45720" rIns="91440" bIns="45720" numCol="1" anchor="t" anchorCtr="0" compatLnSpc="1"/>
                <a:lstStyle/>
                <a:p>
                  <a:endParaRPr lang="en-US"/>
                </a:p>
              </p:txBody>
            </p:sp>
          </p:grpSp>
        </p:grpSp>
      </p:grpSp>
      <p:grpSp>
        <p:nvGrpSpPr>
          <p:cNvPr id="42" name="Group 94"/>
          <p:cNvGrpSpPr/>
          <p:nvPr/>
        </p:nvGrpSpPr>
        <p:grpSpPr>
          <a:xfrm>
            <a:off x="5143504" y="1357304"/>
            <a:ext cx="3643338" cy="747417"/>
            <a:chOff x="5143504" y="1357304"/>
            <a:chExt cx="3643338" cy="747417"/>
          </a:xfrm>
        </p:grpSpPr>
        <p:grpSp>
          <p:nvGrpSpPr>
            <p:cNvPr id="43" name="Group 90"/>
            <p:cNvGrpSpPr/>
            <p:nvPr/>
          </p:nvGrpSpPr>
          <p:grpSpPr>
            <a:xfrm>
              <a:off x="6143636" y="1357304"/>
              <a:ext cx="2643206" cy="747417"/>
              <a:chOff x="6143636" y="1357304"/>
              <a:chExt cx="2643206" cy="747417"/>
            </a:xfrm>
          </p:grpSpPr>
          <p:sp>
            <p:nvSpPr>
              <p:cNvPr id="36" name="Rectangle 35"/>
              <p:cNvSpPr/>
              <p:nvPr/>
            </p:nvSpPr>
            <p:spPr>
              <a:xfrm>
                <a:off x="6143636" y="1643056"/>
                <a:ext cx="2643206" cy="461665"/>
              </a:xfrm>
              <a:prstGeom prst="rect">
                <a:avLst/>
              </a:prstGeom>
            </p:spPr>
            <p:txBody>
              <a:bodyPr wrap="square">
                <a:spAutoFit/>
              </a:bodyPr>
              <a:lstStyle/>
              <a:p>
                <a:r>
                  <a:rPr lang="ms-MY" sz="800" dirty="0">
                    <a:solidFill>
                      <a:schemeClr val="bg1">
                        <a:lumMod val="65000"/>
                      </a:schemeClr>
                    </a:solidFill>
                    <a:latin typeface="Open Sans Light" pitchFamily="34" charset="0"/>
                    <a:ea typeface="Open Sans Light" pitchFamily="34" charset="0"/>
                    <a:cs typeface="Open Sans Light" pitchFamily="34" charset="0"/>
                  </a:rPr>
                  <a:t>Praesent sodales odio sit amet odio tristi Lorem ipsum dolor sit amet consectetur adipiscing elit. Praesent sodales odio sit amet odio tristique</a:t>
                </a:r>
                <a:endParaRPr lang="en-US" sz="800" dirty="0">
                  <a:solidFill>
                    <a:schemeClr val="bg1">
                      <a:lumMod val="65000"/>
                    </a:schemeClr>
                  </a:solidFill>
                  <a:latin typeface="Open Sans Light" pitchFamily="34" charset="0"/>
                  <a:ea typeface="Open Sans Light" pitchFamily="34" charset="0"/>
                  <a:cs typeface="Open Sans Light" pitchFamily="34" charset="0"/>
                </a:endParaRPr>
              </a:p>
            </p:txBody>
          </p:sp>
          <p:sp>
            <p:nvSpPr>
              <p:cNvPr id="37" name="Rectangle 36"/>
              <p:cNvSpPr/>
              <p:nvPr/>
            </p:nvSpPr>
            <p:spPr>
              <a:xfrm>
                <a:off x="6143636" y="1357304"/>
                <a:ext cx="1220206" cy="276999"/>
              </a:xfrm>
              <a:prstGeom prst="rect">
                <a:avLst/>
              </a:prstGeom>
            </p:spPr>
            <p:txBody>
              <a:bodyPr wrap="none">
                <a:spAutoFit/>
              </a:bodyPr>
              <a:lstStyle/>
              <a:p>
                <a:r>
                  <a:rPr lang="en-US" sz="1200" dirty="0">
                    <a:solidFill>
                      <a:schemeClr val="bg1">
                        <a:lumMod val="65000"/>
                      </a:schemeClr>
                    </a:solidFill>
                    <a:latin typeface="Open Sans" pitchFamily="34" charset="0"/>
                    <a:ea typeface="Open Sans" pitchFamily="34" charset="0"/>
                    <a:cs typeface="Open Sans" pitchFamily="34" charset="0"/>
                  </a:rPr>
                  <a:t>File Document</a:t>
                </a:r>
              </a:p>
            </p:txBody>
          </p:sp>
        </p:grpSp>
        <p:grpSp>
          <p:nvGrpSpPr>
            <p:cNvPr id="44" name="Group 82"/>
            <p:cNvGrpSpPr/>
            <p:nvPr/>
          </p:nvGrpSpPr>
          <p:grpSpPr>
            <a:xfrm>
              <a:off x="5143504" y="1428742"/>
              <a:ext cx="636196" cy="636164"/>
              <a:chOff x="5143504" y="1428742"/>
              <a:chExt cx="636196" cy="636164"/>
            </a:xfrm>
          </p:grpSpPr>
          <p:sp>
            <p:nvSpPr>
              <p:cNvPr id="17" name="Rectangle 16"/>
              <p:cNvSpPr/>
              <p:nvPr/>
            </p:nvSpPr>
            <p:spPr>
              <a:xfrm>
                <a:off x="5143504" y="1428742"/>
                <a:ext cx="636196" cy="636164"/>
              </a:xfrm>
              <a:prstGeom prst="rect">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5" name="Group 68"/>
              <p:cNvGrpSpPr/>
              <p:nvPr/>
            </p:nvGrpSpPr>
            <p:grpSpPr>
              <a:xfrm>
                <a:off x="5301319" y="1581456"/>
                <a:ext cx="337042" cy="337616"/>
                <a:chOff x="6998061" y="3496249"/>
                <a:chExt cx="366051" cy="366676"/>
              </a:xfrm>
              <a:solidFill>
                <a:schemeClr val="bg1"/>
              </a:solidFill>
            </p:grpSpPr>
            <p:sp>
              <p:nvSpPr>
                <p:cNvPr id="70" name="AutoShape 7"/>
                <p:cNvSpPr/>
                <p:nvPr/>
              </p:nvSpPr>
              <p:spPr bwMode="auto">
                <a:xfrm>
                  <a:off x="6998061" y="3496249"/>
                  <a:ext cx="366051" cy="366676"/>
                </a:xfrm>
                <a:custGeom>
                  <a:avLst/>
                  <a:gdLst>
                    <a:gd name="T0" fmla="+- 0 10800 1271"/>
                    <a:gd name="T1" fmla="*/ T0 w 19058"/>
                    <a:gd name="T2" fmla="+- 0 10799 1270"/>
                    <a:gd name="T3" fmla="*/ 10799 h 19059"/>
                    <a:gd name="T4" fmla="+- 0 10800 1271"/>
                    <a:gd name="T5" fmla="*/ T4 w 19058"/>
                    <a:gd name="T6" fmla="+- 0 10799 1270"/>
                    <a:gd name="T7" fmla="*/ 10799 h 19059"/>
                    <a:gd name="T8" fmla="+- 0 10800 1271"/>
                    <a:gd name="T9" fmla="*/ T8 w 19058"/>
                    <a:gd name="T10" fmla="+- 0 10799 1270"/>
                    <a:gd name="T11" fmla="*/ 10799 h 19059"/>
                    <a:gd name="T12" fmla="+- 0 10800 1271"/>
                    <a:gd name="T13" fmla="*/ T12 w 19058"/>
                    <a:gd name="T14" fmla="+- 0 10799 1270"/>
                    <a:gd name="T15" fmla="*/ 10799 h 19059"/>
                  </a:gdLst>
                  <a:ahLst/>
                  <a:cxnLst>
                    <a:cxn ang="0">
                      <a:pos x="T1" y="T3"/>
                    </a:cxn>
                    <a:cxn ang="0">
                      <a:pos x="T5" y="T7"/>
                    </a:cxn>
                    <a:cxn ang="0">
                      <a:pos x="T9" y="T11"/>
                    </a:cxn>
                    <a:cxn ang="0">
                      <a:pos x="T13" y="T15"/>
                    </a:cxn>
                  </a:cxnLst>
                  <a:rect l="0" t="0" r="r" b="b"/>
                  <a:pathLst>
                    <a:path w="19058" h="19059">
                      <a:moveTo>
                        <a:pt x="6430" y="17268"/>
                      </a:moveTo>
                      <a:cubicBezTo>
                        <a:pt x="2162" y="15559"/>
                        <a:pt x="82" y="10698"/>
                        <a:pt x="1790" y="6431"/>
                      </a:cubicBezTo>
                      <a:cubicBezTo>
                        <a:pt x="3499" y="2164"/>
                        <a:pt x="8360" y="81"/>
                        <a:pt x="12627" y="1791"/>
                      </a:cubicBezTo>
                      <a:cubicBezTo>
                        <a:pt x="16894" y="3499"/>
                        <a:pt x="18975" y="8361"/>
                        <a:pt x="17267" y="12628"/>
                      </a:cubicBezTo>
                      <a:cubicBezTo>
                        <a:pt x="15558" y="16895"/>
                        <a:pt x="10696" y="18976"/>
                        <a:pt x="6430" y="17268"/>
                      </a:cubicBezTo>
                      <a:moveTo>
                        <a:pt x="13070" y="685"/>
                      </a:moveTo>
                      <a:cubicBezTo>
                        <a:pt x="8186" y="-1270"/>
                        <a:pt x="2641" y="1103"/>
                        <a:pt x="685" y="5987"/>
                      </a:cubicBezTo>
                      <a:cubicBezTo>
                        <a:pt x="-1271" y="10872"/>
                        <a:pt x="1103" y="16418"/>
                        <a:pt x="5987" y="18373"/>
                      </a:cubicBezTo>
                      <a:cubicBezTo>
                        <a:pt x="10871" y="20330"/>
                        <a:pt x="16416" y="17955"/>
                        <a:pt x="18373" y="13071"/>
                      </a:cubicBezTo>
                      <a:cubicBezTo>
                        <a:pt x="20329" y="8186"/>
                        <a:pt x="17954" y="2641"/>
                        <a:pt x="13070" y="685"/>
                      </a:cubicBezTo>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71" name="AutoShape 8"/>
                <p:cNvSpPr/>
                <p:nvPr/>
              </p:nvSpPr>
              <p:spPr bwMode="auto">
                <a:xfrm>
                  <a:off x="7158247" y="3656437"/>
                  <a:ext cx="45678" cy="45678"/>
                </a:xfrm>
                <a:custGeom>
                  <a:avLst/>
                  <a:gdLst>
                    <a:gd name="T0" fmla="+- 0 10801 1272"/>
                    <a:gd name="T1" fmla="*/ T0 w 19059"/>
                    <a:gd name="T2" fmla="+- 0 10800 1272"/>
                    <a:gd name="T3" fmla="*/ 10800 h 19056"/>
                    <a:gd name="T4" fmla="+- 0 10801 1272"/>
                    <a:gd name="T5" fmla="*/ T4 w 19059"/>
                    <a:gd name="T6" fmla="+- 0 10800 1272"/>
                    <a:gd name="T7" fmla="*/ 10800 h 19056"/>
                    <a:gd name="T8" fmla="+- 0 10801 1272"/>
                    <a:gd name="T9" fmla="*/ T8 w 19059"/>
                    <a:gd name="T10" fmla="+- 0 10800 1272"/>
                    <a:gd name="T11" fmla="*/ 10800 h 19056"/>
                    <a:gd name="T12" fmla="+- 0 10801 1272"/>
                    <a:gd name="T13" fmla="*/ T12 w 19059"/>
                    <a:gd name="T14" fmla="+- 0 10800 1272"/>
                    <a:gd name="T15" fmla="*/ 10800 h 19056"/>
                  </a:gdLst>
                  <a:ahLst/>
                  <a:cxnLst>
                    <a:cxn ang="0">
                      <a:pos x="T1" y="T3"/>
                    </a:cxn>
                    <a:cxn ang="0">
                      <a:pos x="T5" y="T7"/>
                    </a:cxn>
                    <a:cxn ang="0">
                      <a:pos x="T9" y="T11"/>
                    </a:cxn>
                    <a:cxn ang="0">
                      <a:pos x="T13" y="T15"/>
                    </a:cxn>
                  </a:cxnLst>
                  <a:rect l="0" t="0" r="r" b="b"/>
                  <a:pathLst>
                    <a:path w="19059" h="19056">
                      <a:moveTo>
                        <a:pt x="7753" y="13951"/>
                      </a:moveTo>
                      <a:cubicBezTo>
                        <a:pt x="5315" y="12969"/>
                        <a:pt x="4129" y="10197"/>
                        <a:pt x="5101" y="7755"/>
                      </a:cubicBezTo>
                      <a:cubicBezTo>
                        <a:pt x="6083" y="5323"/>
                        <a:pt x="8860" y="4132"/>
                        <a:pt x="11298" y="5104"/>
                      </a:cubicBezTo>
                      <a:cubicBezTo>
                        <a:pt x="13735" y="6081"/>
                        <a:pt x="14926" y="8858"/>
                        <a:pt x="13949" y="11300"/>
                      </a:cubicBezTo>
                      <a:cubicBezTo>
                        <a:pt x="12972" y="13737"/>
                        <a:pt x="10195" y="14923"/>
                        <a:pt x="7753" y="13951"/>
                      </a:cubicBezTo>
                      <a:moveTo>
                        <a:pt x="13070" y="686"/>
                      </a:moveTo>
                      <a:cubicBezTo>
                        <a:pt x="8190" y="-1272"/>
                        <a:pt x="2640" y="1104"/>
                        <a:pt x="686" y="5988"/>
                      </a:cubicBezTo>
                      <a:cubicBezTo>
                        <a:pt x="-1272" y="10872"/>
                        <a:pt x="1105" y="16416"/>
                        <a:pt x="5985" y="18369"/>
                      </a:cubicBezTo>
                      <a:cubicBezTo>
                        <a:pt x="10870" y="20328"/>
                        <a:pt x="16415" y="17951"/>
                        <a:pt x="18374" y="13072"/>
                      </a:cubicBezTo>
                      <a:cubicBezTo>
                        <a:pt x="20328" y="8188"/>
                        <a:pt x="17960" y="2644"/>
                        <a:pt x="13070" y="686"/>
                      </a:cubicBezTo>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72" name="AutoShape 9"/>
                <p:cNvSpPr/>
                <p:nvPr/>
              </p:nvSpPr>
              <p:spPr bwMode="auto">
                <a:xfrm>
                  <a:off x="7111943" y="3610758"/>
                  <a:ext cx="137660" cy="137660"/>
                </a:xfrm>
                <a:custGeom>
                  <a:avLst/>
                  <a:gdLst>
                    <a:gd name="T0" fmla="+- 0 10800 1271"/>
                    <a:gd name="T1" fmla="*/ T0 w 19059"/>
                    <a:gd name="T2" fmla="+- 0 10800 1271"/>
                    <a:gd name="T3" fmla="*/ 10800 h 19058"/>
                    <a:gd name="T4" fmla="+- 0 10800 1271"/>
                    <a:gd name="T5" fmla="*/ T4 w 19059"/>
                    <a:gd name="T6" fmla="+- 0 10800 1271"/>
                    <a:gd name="T7" fmla="*/ 10800 h 19058"/>
                    <a:gd name="T8" fmla="+- 0 10800 1271"/>
                    <a:gd name="T9" fmla="*/ T8 w 19059"/>
                    <a:gd name="T10" fmla="+- 0 10800 1271"/>
                    <a:gd name="T11" fmla="*/ 10800 h 19058"/>
                    <a:gd name="T12" fmla="+- 0 10800 1271"/>
                    <a:gd name="T13" fmla="*/ T12 w 19059"/>
                    <a:gd name="T14" fmla="+- 0 10800 1271"/>
                    <a:gd name="T15" fmla="*/ 10800 h 19058"/>
                  </a:gdLst>
                  <a:ahLst/>
                  <a:cxnLst>
                    <a:cxn ang="0">
                      <a:pos x="T1" y="T3"/>
                    </a:cxn>
                    <a:cxn ang="0">
                      <a:pos x="T5" y="T7"/>
                    </a:cxn>
                    <a:cxn ang="0">
                      <a:pos x="T9" y="T11"/>
                    </a:cxn>
                    <a:cxn ang="0">
                      <a:pos x="T13" y="T15"/>
                    </a:cxn>
                  </a:cxnLst>
                  <a:rect l="0" t="0" r="r" b="b"/>
                  <a:pathLst>
                    <a:path w="19059" h="19058">
                      <a:moveTo>
                        <a:pt x="7169" y="15424"/>
                      </a:moveTo>
                      <a:cubicBezTo>
                        <a:pt x="3916" y="14123"/>
                        <a:pt x="2331" y="10417"/>
                        <a:pt x="3632" y="7167"/>
                      </a:cubicBezTo>
                      <a:cubicBezTo>
                        <a:pt x="4934" y="3917"/>
                        <a:pt x="8638" y="2331"/>
                        <a:pt x="11889" y="3632"/>
                      </a:cubicBezTo>
                      <a:cubicBezTo>
                        <a:pt x="15141" y="4934"/>
                        <a:pt x="16728" y="8640"/>
                        <a:pt x="15425" y="11890"/>
                      </a:cubicBezTo>
                      <a:cubicBezTo>
                        <a:pt x="14124" y="15140"/>
                        <a:pt x="10419" y="16728"/>
                        <a:pt x="7169" y="15424"/>
                      </a:cubicBezTo>
                      <a:moveTo>
                        <a:pt x="13071" y="685"/>
                      </a:moveTo>
                      <a:cubicBezTo>
                        <a:pt x="8186" y="-1271"/>
                        <a:pt x="2639" y="1104"/>
                        <a:pt x="686" y="5987"/>
                      </a:cubicBezTo>
                      <a:cubicBezTo>
                        <a:pt x="-1271" y="10871"/>
                        <a:pt x="1104" y="16416"/>
                        <a:pt x="5987" y="18372"/>
                      </a:cubicBezTo>
                      <a:cubicBezTo>
                        <a:pt x="10874" y="20329"/>
                        <a:pt x="16418" y="17955"/>
                        <a:pt x="18375" y="13070"/>
                      </a:cubicBezTo>
                      <a:cubicBezTo>
                        <a:pt x="20328" y="8186"/>
                        <a:pt x="17956" y="2641"/>
                        <a:pt x="13071" y="685"/>
                      </a:cubicBezTo>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73" name="AutoShape 10"/>
                <p:cNvSpPr/>
                <p:nvPr/>
              </p:nvSpPr>
              <p:spPr bwMode="auto">
                <a:xfrm>
                  <a:off x="7203927" y="3702114"/>
                  <a:ext cx="56941" cy="58818"/>
                </a:xfrm>
                <a:custGeom>
                  <a:avLst/>
                  <a:gdLst>
                    <a:gd name="T0" fmla="+- 0 10804 288"/>
                    <a:gd name="T1" fmla="*/ T0 w 21033"/>
                    <a:gd name="T2" fmla="+- 0 10798 277"/>
                    <a:gd name="T3" fmla="*/ 10798 h 21043"/>
                    <a:gd name="T4" fmla="+- 0 10804 288"/>
                    <a:gd name="T5" fmla="*/ T4 w 21033"/>
                    <a:gd name="T6" fmla="+- 0 10798 277"/>
                    <a:gd name="T7" fmla="*/ 10798 h 21043"/>
                    <a:gd name="T8" fmla="+- 0 10804 288"/>
                    <a:gd name="T9" fmla="*/ T8 w 21033"/>
                    <a:gd name="T10" fmla="+- 0 10798 277"/>
                    <a:gd name="T11" fmla="*/ 10798 h 21043"/>
                    <a:gd name="T12" fmla="+- 0 10804 288"/>
                    <a:gd name="T13" fmla="*/ T12 w 21033"/>
                    <a:gd name="T14" fmla="+- 0 10798 277"/>
                    <a:gd name="T15" fmla="*/ 10798 h 21043"/>
                  </a:gdLst>
                  <a:ahLst/>
                  <a:cxnLst>
                    <a:cxn ang="0">
                      <a:pos x="T1" y="T3"/>
                    </a:cxn>
                    <a:cxn ang="0">
                      <a:pos x="T5" y="T7"/>
                    </a:cxn>
                    <a:cxn ang="0">
                      <a:pos x="T9" y="T11"/>
                    </a:cxn>
                    <a:cxn ang="0">
                      <a:pos x="T13" y="T15"/>
                    </a:cxn>
                  </a:cxnLst>
                  <a:rect l="0" t="0" r="r" b="b"/>
                  <a:pathLst>
                    <a:path w="21033" h="21043">
                      <a:moveTo>
                        <a:pt x="20881" y="2825"/>
                      </a:moveTo>
                      <a:cubicBezTo>
                        <a:pt x="21312" y="1771"/>
                        <a:pt x="20787" y="572"/>
                        <a:pt x="19713" y="149"/>
                      </a:cubicBezTo>
                      <a:cubicBezTo>
                        <a:pt x="18636" y="-277"/>
                        <a:pt x="17414" y="238"/>
                        <a:pt x="16984" y="1296"/>
                      </a:cubicBezTo>
                      <a:lnTo>
                        <a:pt x="16980" y="1292"/>
                      </a:lnTo>
                      <a:cubicBezTo>
                        <a:pt x="13964" y="8692"/>
                        <a:pt x="8182" y="14184"/>
                        <a:pt x="1269" y="17089"/>
                      </a:cubicBezTo>
                      <a:cubicBezTo>
                        <a:pt x="207" y="17536"/>
                        <a:pt x="-288" y="18747"/>
                        <a:pt x="170" y="19789"/>
                      </a:cubicBezTo>
                      <a:cubicBezTo>
                        <a:pt x="629" y="20840"/>
                        <a:pt x="1863" y="21323"/>
                        <a:pt x="2924" y="20876"/>
                      </a:cubicBezTo>
                      <a:cubicBezTo>
                        <a:pt x="2961" y="20860"/>
                        <a:pt x="2982" y="20828"/>
                        <a:pt x="3014" y="20815"/>
                      </a:cubicBezTo>
                      <a:cubicBezTo>
                        <a:pt x="10874" y="17480"/>
                        <a:pt x="17451" y="11227"/>
                        <a:pt x="20877" y="2825"/>
                      </a:cubicBezTo>
                      <a:cubicBezTo>
                        <a:pt x="20877" y="2825"/>
                        <a:pt x="20881" y="2825"/>
                        <a:pt x="20881" y="2825"/>
                      </a:cubicBezTo>
                      <a:close/>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74" name="AutoShape 11"/>
                <p:cNvSpPr/>
                <p:nvPr/>
              </p:nvSpPr>
              <p:spPr bwMode="auto">
                <a:xfrm>
                  <a:off x="7226451" y="3725267"/>
                  <a:ext cx="81970" cy="83847"/>
                </a:xfrm>
                <a:custGeom>
                  <a:avLst/>
                  <a:gdLst>
                    <a:gd name="T0" fmla="+- 0 10803 203"/>
                    <a:gd name="T1" fmla="*/ T0 w 21201"/>
                    <a:gd name="T2" fmla="+- 0 10798 194"/>
                    <a:gd name="T3" fmla="*/ 10798 h 21209"/>
                    <a:gd name="T4" fmla="+- 0 10803 203"/>
                    <a:gd name="T5" fmla="*/ T4 w 21201"/>
                    <a:gd name="T6" fmla="+- 0 10798 194"/>
                    <a:gd name="T7" fmla="*/ 10798 h 21209"/>
                    <a:gd name="T8" fmla="+- 0 10803 203"/>
                    <a:gd name="T9" fmla="*/ T8 w 21201"/>
                    <a:gd name="T10" fmla="+- 0 10798 194"/>
                    <a:gd name="T11" fmla="*/ 10798 h 21209"/>
                    <a:gd name="T12" fmla="+- 0 10803 203"/>
                    <a:gd name="T13" fmla="*/ T12 w 21201"/>
                    <a:gd name="T14" fmla="+- 0 10798 194"/>
                    <a:gd name="T15" fmla="*/ 10798 h 21209"/>
                  </a:gdLst>
                  <a:ahLst/>
                  <a:cxnLst>
                    <a:cxn ang="0">
                      <a:pos x="T1" y="T3"/>
                    </a:cxn>
                    <a:cxn ang="0">
                      <a:pos x="T5" y="T7"/>
                    </a:cxn>
                    <a:cxn ang="0">
                      <a:pos x="T9" y="T11"/>
                    </a:cxn>
                    <a:cxn ang="0">
                      <a:pos x="T13" y="T15"/>
                    </a:cxn>
                  </a:cxnLst>
                  <a:rect l="0" t="0" r="r" b="b"/>
                  <a:pathLst>
                    <a:path w="21201" h="21209">
                      <a:moveTo>
                        <a:pt x="20267" y="104"/>
                      </a:moveTo>
                      <a:cubicBezTo>
                        <a:pt x="19508" y="-194"/>
                        <a:pt x="18645" y="169"/>
                        <a:pt x="18339" y="912"/>
                      </a:cubicBezTo>
                      <a:cubicBezTo>
                        <a:pt x="14991" y="9110"/>
                        <a:pt x="8568" y="15198"/>
                        <a:pt x="894" y="18420"/>
                      </a:cubicBezTo>
                      <a:cubicBezTo>
                        <a:pt x="144" y="18735"/>
                        <a:pt x="-203" y="19589"/>
                        <a:pt x="121" y="20327"/>
                      </a:cubicBezTo>
                      <a:cubicBezTo>
                        <a:pt x="442" y="21068"/>
                        <a:pt x="1314" y="21406"/>
                        <a:pt x="2067" y="21090"/>
                      </a:cubicBezTo>
                      <a:cubicBezTo>
                        <a:pt x="2102" y="21073"/>
                        <a:pt x="2125" y="21042"/>
                        <a:pt x="2159" y="21025"/>
                      </a:cubicBezTo>
                      <a:cubicBezTo>
                        <a:pt x="10491" y="17500"/>
                        <a:pt x="17461" y="10881"/>
                        <a:pt x="21095" y="1994"/>
                      </a:cubicBezTo>
                      <a:cubicBezTo>
                        <a:pt x="21397" y="1250"/>
                        <a:pt x="21026" y="404"/>
                        <a:pt x="20267" y="104"/>
                      </a:cubicBezTo>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75" name="AutoShape 12"/>
                <p:cNvSpPr/>
                <p:nvPr/>
              </p:nvSpPr>
              <p:spPr bwMode="auto">
                <a:xfrm>
                  <a:off x="7215188" y="3714003"/>
                  <a:ext cx="69456" cy="70707"/>
                </a:xfrm>
                <a:custGeom>
                  <a:avLst/>
                  <a:gdLst>
                    <a:gd name="T0" fmla="+- 0 10802 238"/>
                    <a:gd name="T1" fmla="*/ T0 w 21128"/>
                    <a:gd name="T2" fmla="+- 0 10797 227"/>
                    <a:gd name="T3" fmla="*/ 10797 h 21141"/>
                    <a:gd name="T4" fmla="+- 0 10802 238"/>
                    <a:gd name="T5" fmla="*/ T4 w 21128"/>
                    <a:gd name="T6" fmla="+- 0 10797 227"/>
                    <a:gd name="T7" fmla="*/ 10797 h 21141"/>
                    <a:gd name="T8" fmla="+- 0 10802 238"/>
                    <a:gd name="T9" fmla="*/ T8 w 21128"/>
                    <a:gd name="T10" fmla="+- 0 10797 227"/>
                    <a:gd name="T11" fmla="*/ 10797 h 21141"/>
                    <a:gd name="T12" fmla="+- 0 10802 238"/>
                    <a:gd name="T13" fmla="*/ T12 w 21128"/>
                    <a:gd name="T14" fmla="+- 0 10797 227"/>
                    <a:gd name="T15" fmla="*/ 10797 h 21141"/>
                  </a:gdLst>
                  <a:ahLst/>
                  <a:cxnLst>
                    <a:cxn ang="0">
                      <a:pos x="T1" y="T3"/>
                    </a:cxn>
                    <a:cxn ang="0">
                      <a:pos x="T5" y="T7"/>
                    </a:cxn>
                    <a:cxn ang="0">
                      <a:pos x="T9" y="T11"/>
                    </a:cxn>
                    <a:cxn ang="0">
                      <a:pos x="T13" y="T15"/>
                    </a:cxn>
                  </a:cxnLst>
                  <a:rect l="0" t="0" r="r" b="b"/>
                  <a:pathLst>
                    <a:path w="21128" h="21141">
                      <a:moveTo>
                        <a:pt x="20035" y="122"/>
                      </a:moveTo>
                      <a:cubicBezTo>
                        <a:pt x="19142" y="-227"/>
                        <a:pt x="18134" y="195"/>
                        <a:pt x="17778" y="1071"/>
                      </a:cubicBezTo>
                      <a:cubicBezTo>
                        <a:pt x="14571" y="8936"/>
                        <a:pt x="8412" y="14778"/>
                        <a:pt x="1051" y="17867"/>
                      </a:cubicBezTo>
                      <a:lnTo>
                        <a:pt x="1054" y="17867"/>
                      </a:lnTo>
                      <a:cubicBezTo>
                        <a:pt x="172" y="18240"/>
                        <a:pt x="-238" y="19242"/>
                        <a:pt x="142" y="20108"/>
                      </a:cubicBezTo>
                      <a:cubicBezTo>
                        <a:pt x="522" y="20973"/>
                        <a:pt x="1543" y="21372"/>
                        <a:pt x="2425" y="21003"/>
                      </a:cubicBezTo>
                      <a:cubicBezTo>
                        <a:pt x="2459" y="20986"/>
                        <a:pt x="2476" y="20956"/>
                        <a:pt x="2514" y="20936"/>
                      </a:cubicBezTo>
                      <a:cubicBezTo>
                        <a:pt x="10651" y="17491"/>
                        <a:pt x="17459" y="11027"/>
                        <a:pt x="21002" y="2339"/>
                      </a:cubicBezTo>
                      <a:cubicBezTo>
                        <a:pt x="21361" y="1463"/>
                        <a:pt x="20927" y="472"/>
                        <a:pt x="20035" y="122"/>
                      </a:cubicBezTo>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76" name="AutoShape 13"/>
                <p:cNvSpPr/>
                <p:nvPr/>
              </p:nvSpPr>
              <p:spPr bwMode="auto">
                <a:xfrm>
                  <a:off x="7100682" y="3599495"/>
                  <a:ext cx="57567" cy="58192"/>
                </a:xfrm>
                <a:custGeom>
                  <a:avLst/>
                  <a:gdLst>
                    <a:gd name="T0" fmla="+- 0 10797 278"/>
                    <a:gd name="T1" fmla="*/ T0 w 21039"/>
                    <a:gd name="T2" fmla="+- 0 10803 281"/>
                    <a:gd name="T3" fmla="*/ 10803 h 21044"/>
                    <a:gd name="T4" fmla="+- 0 10797 278"/>
                    <a:gd name="T5" fmla="*/ T4 w 21039"/>
                    <a:gd name="T6" fmla="+- 0 10803 281"/>
                    <a:gd name="T7" fmla="*/ 10803 h 21044"/>
                    <a:gd name="T8" fmla="+- 0 10797 278"/>
                    <a:gd name="T9" fmla="*/ T8 w 21039"/>
                    <a:gd name="T10" fmla="+- 0 10803 281"/>
                    <a:gd name="T11" fmla="*/ 10803 h 21044"/>
                    <a:gd name="T12" fmla="+- 0 10797 278"/>
                    <a:gd name="T13" fmla="*/ T12 w 21039"/>
                    <a:gd name="T14" fmla="+- 0 10803 281"/>
                    <a:gd name="T15" fmla="*/ 10803 h 21044"/>
                  </a:gdLst>
                  <a:ahLst/>
                  <a:cxnLst>
                    <a:cxn ang="0">
                      <a:pos x="T1" y="T3"/>
                    </a:cxn>
                    <a:cxn ang="0">
                      <a:pos x="T5" y="T7"/>
                    </a:cxn>
                    <a:cxn ang="0">
                      <a:pos x="T9" y="T11"/>
                    </a:cxn>
                    <a:cxn ang="0">
                      <a:pos x="T13" y="T15"/>
                    </a:cxn>
                  </a:cxnLst>
                  <a:rect l="0" t="0" r="r" b="b"/>
                  <a:pathLst>
                    <a:path w="21039" h="21044">
                      <a:moveTo>
                        <a:pt x="20871" y="1248"/>
                      </a:moveTo>
                      <a:cubicBezTo>
                        <a:pt x="20411" y="197"/>
                        <a:pt x="19177" y="-281"/>
                        <a:pt x="18112" y="169"/>
                      </a:cubicBezTo>
                      <a:cubicBezTo>
                        <a:pt x="18075" y="181"/>
                        <a:pt x="18050" y="214"/>
                        <a:pt x="18021" y="226"/>
                      </a:cubicBezTo>
                      <a:cubicBezTo>
                        <a:pt x="10159" y="3562"/>
                        <a:pt x="3583" y="9820"/>
                        <a:pt x="152" y="18220"/>
                      </a:cubicBezTo>
                      <a:lnTo>
                        <a:pt x="148" y="18220"/>
                      </a:lnTo>
                      <a:cubicBezTo>
                        <a:pt x="-278" y="19278"/>
                        <a:pt x="242" y="20473"/>
                        <a:pt x="1320" y="20896"/>
                      </a:cubicBezTo>
                      <a:cubicBezTo>
                        <a:pt x="2398" y="21318"/>
                        <a:pt x="3620" y="20803"/>
                        <a:pt x="4046" y="19749"/>
                      </a:cubicBezTo>
                      <a:lnTo>
                        <a:pt x="4051" y="19749"/>
                      </a:lnTo>
                      <a:cubicBezTo>
                        <a:pt x="7068" y="12356"/>
                        <a:pt x="12856" y="6858"/>
                        <a:pt x="19764" y="3956"/>
                      </a:cubicBezTo>
                      <a:cubicBezTo>
                        <a:pt x="20830" y="3506"/>
                        <a:pt x="21322" y="2298"/>
                        <a:pt x="20871" y="1248"/>
                      </a:cubicBezTo>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77" name="AutoShape 14"/>
                <p:cNvSpPr/>
                <p:nvPr/>
              </p:nvSpPr>
              <p:spPr bwMode="auto">
                <a:xfrm>
                  <a:off x="7055002" y="3553816"/>
                  <a:ext cx="81970" cy="83222"/>
                </a:xfrm>
                <a:custGeom>
                  <a:avLst/>
                  <a:gdLst>
                    <a:gd name="T0" fmla="+- 0 10797 198"/>
                    <a:gd name="T1" fmla="*/ T0 w 21199"/>
                    <a:gd name="T2" fmla="+- 0 10802 198"/>
                    <a:gd name="T3" fmla="*/ 10802 h 21208"/>
                    <a:gd name="T4" fmla="+- 0 10797 198"/>
                    <a:gd name="T5" fmla="*/ T4 w 21199"/>
                    <a:gd name="T6" fmla="+- 0 10802 198"/>
                    <a:gd name="T7" fmla="*/ 10802 h 21208"/>
                    <a:gd name="T8" fmla="+- 0 10797 198"/>
                    <a:gd name="T9" fmla="*/ T8 w 21199"/>
                    <a:gd name="T10" fmla="+- 0 10802 198"/>
                    <a:gd name="T11" fmla="*/ 10802 h 21208"/>
                    <a:gd name="T12" fmla="+- 0 10797 198"/>
                    <a:gd name="T13" fmla="*/ T12 w 21199"/>
                    <a:gd name="T14" fmla="+- 0 10802 198"/>
                    <a:gd name="T15" fmla="*/ 10802 h 21208"/>
                  </a:gdLst>
                  <a:ahLst/>
                  <a:cxnLst>
                    <a:cxn ang="0">
                      <a:pos x="T1" y="T3"/>
                    </a:cxn>
                    <a:cxn ang="0">
                      <a:pos x="T5" y="T7"/>
                    </a:cxn>
                    <a:cxn ang="0">
                      <a:pos x="T9" y="T11"/>
                    </a:cxn>
                    <a:cxn ang="0">
                      <a:pos x="T13" y="T15"/>
                    </a:cxn>
                  </a:cxnLst>
                  <a:rect l="0" t="0" r="r" b="b"/>
                  <a:pathLst>
                    <a:path w="21199" h="21208">
                      <a:moveTo>
                        <a:pt x="21077" y="880"/>
                      </a:moveTo>
                      <a:cubicBezTo>
                        <a:pt x="20753" y="142"/>
                        <a:pt x="19881" y="-198"/>
                        <a:pt x="19129" y="117"/>
                      </a:cubicBezTo>
                      <a:cubicBezTo>
                        <a:pt x="19097" y="131"/>
                        <a:pt x="19071" y="162"/>
                        <a:pt x="19039" y="179"/>
                      </a:cubicBezTo>
                      <a:cubicBezTo>
                        <a:pt x="10706" y="3707"/>
                        <a:pt x="3739" y="10322"/>
                        <a:pt x="106" y="19208"/>
                      </a:cubicBezTo>
                      <a:cubicBezTo>
                        <a:pt x="-198" y="19957"/>
                        <a:pt x="172" y="20803"/>
                        <a:pt x="934" y="21101"/>
                      </a:cubicBezTo>
                      <a:cubicBezTo>
                        <a:pt x="1689" y="21401"/>
                        <a:pt x="2552" y="21041"/>
                        <a:pt x="2859" y="20292"/>
                      </a:cubicBezTo>
                      <a:cubicBezTo>
                        <a:pt x="6206" y="12096"/>
                        <a:pt x="12625" y="6008"/>
                        <a:pt x="20301" y="2787"/>
                      </a:cubicBezTo>
                      <a:cubicBezTo>
                        <a:pt x="21051" y="2469"/>
                        <a:pt x="21402" y="1618"/>
                        <a:pt x="21077" y="880"/>
                      </a:cubicBezTo>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78" name="AutoShape 15"/>
                <p:cNvSpPr/>
                <p:nvPr/>
              </p:nvSpPr>
              <p:spPr bwMode="auto">
                <a:xfrm>
                  <a:off x="7078154" y="3576343"/>
                  <a:ext cx="69456" cy="71333"/>
                </a:xfrm>
                <a:custGeom>
                  <a:avLst/>
                  <a:gdLst>
                    <a:gd name="T0" fmla="+- 0 10796 232"/>
                    <a:gd name="T1" fmla="*/ T0 w 21129"/>
                    <a:gd name="T2" fmla="+- 0 10804 234"/>
                    <a:gd name="T3" fmla="*/ 10804 h 21141"/>
                    <a:gd name="T4" fmla="+- 0 10796 232"/>
                    <a:gd name="T5" fmla="*/ T4 w 21129"/>
                    <a:gd name="T6" fmla="+- 0 10804 234"/>
                    <a:gd name="T7" fmla="*/ 10804 h 21141"/>
                    <a:gd name="T8" fmla="+- 0 10796 232"/>
                    <a:gd name="T9" fmla="*/ T8 w 21129"/>
                    <a:gd name="T10" fmla="+- 0 10804 234"/>
                    <a:gd name="T11" fmla="*/ 10804 h 21141"/>
                    <a:gd name="T12" fmla="+- 0 10796 232"/>
                    <a:gd name="T13" fmla="*/ T12 w 21129"/>
                    <a:gd name="T14" fmla="+- 0 10804 234"/>
                    <a:gd name="T15" fmla="*/ 10804 h 21141"/>
                  </a:gdLst>
                  <a:ahLst/>
                  <a:cxnLst>
                    <a:cxn ang="0">
                      <a:pos x="T1" y="T3"/>
                    </a:cxn>
                    <a:cxn ang="0">
                      <a:pos x="T5" y="T7"/>
                    </a:cxn>
                    <a:cxn ang="0">
                      <a:pos x="T9" y="T11"/>
                    </a:cxn>
                    <a:cxn ang="0">
                      <a:pos x="T13" y="T15"/>
                    </a:cxn>
                  </a:cxnLst>
                  <a:rect l="0" t="0" r="r" b="b"/>
                  <a:pathLst>
                    <a:path w="21129" h="21141">
                      <a:moveTo>
                        <a:pt x="20075" y="3267"/>
                      </a:moveTo>
                      <a:cubicBezTo>
                        <a:pt x="20953" y="2898"/>
                        <a:pt x="21368" y="1899"/>
                        <a:pt x="20987" y="1030"/>
                      </a:cubicBezTo>
                      <a:cubicBezTo>
                        <a:pt x="20611" y="168"/>
                        <a:pt x="19589" y="-234"/>
                        <a:pt x="18707" y="138"/>
                      </a:cubicBezTo>
                      <a:cubicBezTo>
                        <a:pt x="18670" y="152"/>
                        <a:pt x="18649" y="185"/>
                        <a:pt x="18615" y="198"/>
                      </a:cubicBezTo>
                      <a:cubicBezTo>
                        <a:pt x="10481" y="3647"/>
                        <a:pt x="3673" y="10118"/>
                        <a:pt x="124" y="18802"/>
                      </a:cubicBezTo>
                      <a:cubicBezTo>
                        <a:pt x="-232" y="19678"/>
                        <a:pt x="205" y="20666"/>
                        <a:pt x="1094" y="21019"/>
                      </a:cubicBezTo>
                      <a:cubicBezTo>
                        <a:pt x="1983" y="21366"/>
                        <a:pt x="2991" y="20946"/>
                        <a:pt x="3354" y="20071"/>
                      </a:cubicBezTo>
                      <a:cubicBezTo>
                        <a:pt x="6561" y="12205"/>
                        <a:pt x="12717" y="6360"/>
                        <a:pt x="20075" y="3274"/>
                      </a:cubicBezTo>
                      <a:cubicBezTo>
                        <a:pt x="20075" y="3274"/>
                        <a:pt x="20075" y="3267"/>
                        <a:pt x="20075" y="3267"/>
                      </a:cubicBezTo>
                      <a:close/>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grpSp>
        </p:grpSp>
      </p:grpSp>
      <p:grpSp>
        <p:nvGrpSpPr>
          <p:cNvPr id="47" name="Group 96"/>
          <p:cNvGrpSpPr/>
          <p:nvPr/>
        </p:nvGrpSpPr>
        <p:grpSpPr>
          <a:xfrm>
            <a:off x="5143504" y="2428874"/>
            <a:ext cx="3643338" cy="747417"/>
            <a:chOff x="5143504" y="2428874"/>
            <a:chExt cx="3643338" cy="747417"/>
          </a:xfrm>
        </p:grpSpPr>
        <p:grpSp>
          <p:nvGrpSpPr>
            <p:cNvPr id="48" name="Group 91"/>
            <p:cNvGrpSpPr/>
            <p:nvPr/>
          </p:nvGrpSpPr>
          <p:grpSpPr>
            <a:xfrm>
              <a:off x="6143636" y="2428874"/>
              <a:ext cx="2643206" cy="747417"/>
              <a:chOff x="6143636" y="2428874"/>
              <a:chExt cx="2643206" cy="747417"/>
            </a:xfrm>
          </p:grpSpPr>
          <p:sp>
            <p:nvSpPr>
              <p:cNvPr id="38" name="Rectangle 37"/>
              <p:cNvSpPr/>
              <p:nvPr/>
            </p:nvSpPr>
            <p:spPr>
              <a:xfrm>
                <a:off x="6143636" y="2714626"/>
                <a:ext cx="2643206" cy="461665"/>
              </a:xfrm>
              <a:prstGeom prst="rect">
                <a:avLst/>
              </a:prstGeom>
            </p:spPr>
            <p:txBody>
              <a:bodyPr wrap="square">
                <a:spAutoFit/>
              </a:bodyPr>
              <a:lstStyle/>
              <a:p>
                <a:r>
                  <a:rPr lang="ms-MY" sz="800" dirty="0">
                    <a:solidFill>
                      <a:schemeClr val="bg1">
                        <a:lumMod val="65000"/>
                      </a:schemeClr>
                    </a:solidFill>
                    <a:latin typeface="Open Sans Light" pitchFamily="34" charset="0"/>
                    <a:ea typeface="Open Sans Light" pitchFamily="34" charset="0"/>
                    <a:cs typeface="Open Sans Light" pitchFamily="34" charset="0"/>
                  </a:rPr>
                  <a:t>Praesent sodales odio sit amet odio tristi Lorem ipsum dolor sit amet consectetur adipiscing elit. Praesent sodales odio sit amet odio tristique</a:t>
                </a:r>
                <a:endParaRPr lang="en-US" sz="800" dirty="0">
                  <a:solidFill>
                    <a:schemeClr val="bg1">
                      <a:lumMod val="65000"/>
                    </a:schemeClr>
                  </a:solidFill>
                  <a:latin typeface="Open Sans Light" pitchFamily="34" charset="0"/>
                  <a:ea typeface="Open Sans Light" pitchFamily="34" charset="0"/>
                  <a:cs typeface="Open Sans Light" pitchFamily="34" charset="0"/>
                </a:endParaRPr>
              </a:p>
            </p:txBody>
          </p:sp>
          <p:sp>
            <p:nvSpPr>
              <p:cNvPr id="39" name="Rectangle 38"/>
              <p:cNvSpPr/>
              <p:nvPr/>
            </p:nvSpPr>
            <p:spPr>
              <a:xfrm>
                <a:off x="6143636" y="2428874"/>
                <a:ext cx="681597" cy="276999"/>
              </a:xfrm>
              <a:prstGeom prst="rect">
                <a:avLst/>
              </a:prstGeom>
            </p:spPr>
            <p:txBody>
              <a:bodyPr wrap="none">
                <a:spAutoFit/>
              </a:bodyPr>
              <a:lstStyle/>
              <a:p>
                <a:r>
                  <a:rPr lang="en-US" sz="1200" dirty="0">
                    <a:solidFill>
                      <a:schemeClr val="bg1">
                        <a:lumMod val="65000"/>
                      </a:schemeClr>
                    </a:solidFill>
                    <a:latin typeface="Open Sans" pitchFamily="34" charset="0"/>
                    <a:ea typeface="Open Sans" pitchFamily="34" charset="0"/>
                    <a:cs typeface="Open Sans" pitchFamily="34" charset="0"/>
                  </a:rPr>
                  <a:t>Private</a:t>
                </a:r>
              </a:p>
            </p:txBody>
          </p:sp>
        </p:grpSp>
        <p:grpSp>
          <p:nvGrpSpPr>
            <p:cNvPr id="50" name="Group 81"/>
            <p:cNvGrpSpPr/>
            <p:nvPr/>
          </p:nvGrpSpPr>
          <p:grpSpPr>
            <a:xfrm>
              <a:off x="5143504" y="2500312"/>
              <a:ext cx="636196" cy="636164"/>
              <a:chOff x="5143504" y="2500312"/>
              <a:chExt cx="636196" cy="636164"/>
            </a:xfrm>
          </p:grpSpPr>
          <p:sp>
            <p:nvSpPr>
              <p:cNvPr id="24" name="Rectangle 23"/>
              <p:cNvSpPr/>
              <p:nvPr/>
            </p:nvSpPr>
            <p:spPr>
              <a:xfrm>
                <a:off x="5143504" y="2500312"/>
                <a:ext cx="636196" cy="636164"/>
              </a:xfrm>
              <a:prstGeom prst="rect">
                <a:avLst/>
              </a:pr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6" name="Group 78"/>
              <p:cNvGrpSpPr/>
              <p:nvPr/>
            </p:nvGrpSpPr>
            <p:grpSpPr>
              <a:xfrm>
                <a:off x="5333133" y="2643188"/>
                <a:ext cx="272454" cy="363686"/>
                <a:chOff x="1868971" y="2767277"/>
                <a:chExt cx="274694" cy="366676"/>
              </a:xfrm>
              <a:solidFill>
                <a:schemeClr val="bg1"/>
              </a:solidFill>
            </p:grpSpPr>
            <p:sp>
              <p:nvSpPr>
                <p:cNvPr id="80" name="AutoShape 115"/>
                <p:cNvSpPr/>
                <p:nvPr/>
              </p:nvSpPr>
              <p:spPr bwMode="auto">
                <a:xfrm>
                  <a:off x="1868971" y="2767277"/>
                  <a:ext cx="274694" cy="36667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800" y="12825"/>
                      </a:moveTo>
                      <a:lnTo>
                        <a:pt x="19800" y="13500"/>
                      </a:lnTo>
                      <a:lnTo>
                        <a:pt x="19800" y="14850"/>
                      </a:lnTo>
                      <a:lnTo>
                        <a:pt x="19800" y="15525"/>
                      </a:lnTo>
                      <a:cubicBezTo>
                        <a:pt x="19800" y="18129"/>
                        <a:pt x="16972" y="20249"/>
                        <a:pt x="13499" y="20249"/>
                      </a:cubicBezTo>
                      <a:lnTo>
                        <a:pt x="8099" y="20249"/>
                      </a:lnTo>
                      <a:cubicBezTo>
                        <a:pt x="4627" y="20249"/>
                        <a:pt x="1800" y="18129"/>
                        <a:pt x="1800" y="15525"/>
                      </a:cubicBezTo>
                      <a:lnTo>
                        <a:pt x="1800" y="14850"/>
                      </a:lnTo>
                      <a:lnTo>
                        <a:pt x="1800" y="13500"/>
                      </a:lnTo>
                      <a:lnTo>
                        <a:pt x="1800" y="12825"/>
                      </a:lnTo>
                      <a:lnTo>
                        <a:pt x="1800" y="10800"/>
                      </a:lnTo>
                      <a:cubicBezTo>
                        <a:pt x="1800" y="10427"/>
                        <a:pt x="2203" y="10124"/>
                        <a:pt x="2699" y="10124"/>
                      </a:cubicBezTo>
                      <a:lnTo>
                        <a:pt x="4499" y="10124"/>
                      </a:lnTo>
                      <a:lnTo>
                        <a:pt x="17100" y="10124"/>
                      </a:lnTo>
                      <a:lnTo>
                        <a:pt x="18899" y="10124"/>
                      </a:lnTo>
                      <a:cubicBezTo>
                        <a:pt x="19396" y="10124"/>
                        <a:pt x="19800" y="10427"/>
                        <a:pt x="19800" y="10800"/>
                      </a:cubicBezTo>
                      <a:cubicBezTo>
                        <a:pt x="19800" y="10800"/>
                        <a:pt x="19800" y="12825"/>
                        <a:pt x="19800" y="12825"/>
                      </a:cubicBezTo>
                      <a:close/>
                      <a:moveTo>
                        <a:pt x="14400" y="6075"/>
                      </a:moveTo>
                      <a:lnTo>
                        <a:pt x="14400" y="6076"/>
                      </a:lnTo>
                      <a:lnTo>
                        <a:pt x="14400" y="8774"/>
                      </a:lnTo>
                      <a:lnTo>
                        <a:pt x="7200" y="8774"/>
                      </a:lnTo>
                      <a:lnTo>
                        <a:pt x="7200" y="6076"/>
                      </a:lnTo>
                      <a:lnTo>
                        <a:pt x="7200" y="6075"/>
                      </a:lnTo>
                      <a:cubicBezTo>
                        <a:pt x="7200" y="4583"/>
                        <a:pt x="8811" y="3375"/>
                        <a:pt x="10800" y="3375"/>
                      </a:cubicBezTo>
                      <a:cubicBezTo>
                        <a:pt x="12788" y="3375"/>
                        <a:pt x="14400" y="4583"/>
                        <a:pt x="14400" y="6075"/>
                      </a:cubicBezTo>
                      <a:moveTo>
                        <a:pt x="4499" y="6075"/>
                      </a:moveTo>
                      <a:cubicBezTo>
                        <a:pt x="4499" y="3465"/>
                        <a:pt x="7320" y="1350"/>
                        <a:pt x="10800" y="1350"/>
                      </a:cubicBezTo>
                      <a:cubicBezTo>
                        <a:pt x="14279" y="1350"/>
                        <a:pt x="17100" y="3465"/>
                        <a:pt x="17100" y="6075"/>
                      </a:cubicBezTo>
                      <a:lnTo>
                        <a:pt x="17100" y="8774"/>
                      </a:lnTo>
                      <a:lnTo>
                        <a:pt x="15299" y="8774"/>
                      </a:lnTo>
                      <a:lnTo>
                        <a:pt x="15299" y="6076"/>
                      </a:lnTo>
                      <a:cubicBezTo>
                        <a:pt x="15299" y="4212"/>
                        <a:pt x="13285" y="2701"/>
                        <a:pt x="10800" y="2701"/>
                      </a:cubicBezTo>
                      <a:cubicBezTo>
                        <a:pt x="8314" y="2701"/>
                        <a:pt x="6299" y="4212"/>
                        <a:pt x="6299" y="6076"/>
                      </a:cubicBezTo>
                      <a:lnTo>
                        <a:pt x="6299" y="8774"/>
                      </a:lnTo>
                      <a:lnTo>
                        <a:pt x="4499" y="8774"/>
                      </a:lnTo>
                      <a:cubicBezTo>
                        <a:pt x="4499" y="8774"/>
                        <a:pt x="4499" y="6075"/>
                        <a:pt x="4499" y="6075"/>
                      </a:cubicBezTo>
                      <a:close/>
                      <a:moveTo>
                        <a:pt x="18899" y="8774"/>
                      </a:moveTo>
                      <a:lnTo>
                        <a:pt x="18899" y="6075"/>
                      </a:lnTo>
                      <a:cubicBezTo>
                        <a:pt x="18899" y="2719"/>
                        <a:pt x="15274" y="0"/>
                        <a:pt x="10800" y="0"/>
                      </a:cubicBezTo>
                      <a:cubicBezTo>
                        <a:pt x="6325" y="0"/>
                        <a:pt x="2699" y="2719"/>
                        <a:pt x="2699" y="6075"/>
                      </a:cubicBezTo>
                      <a:lnTo>
                        <a:pt x="2699" y="8774"/>
                      </a:lnTo>
                      <a:cubicBezTo>
                        <a:pt x="1208" y="8774"/>
                        <a:pt x="0" y="9681"/>
                        <a:pt x="0" y="10800"/>
                      </a:cubicBezTo>
                      <a:lnTo>
                        <a:pt x="0" y="12825"/>
                      </a:lnTo>
                      <a:lnTo>
                        <a:pt x="0" y="13500"/>
                      </a:lnTo>
                      <a:lnTo>
                        <a:pt x="0" y="14850"/>
                      </a:lnTo>
                      <a:lnTo>
                        <a:pt x="0" y="15525"/>
                      </a:lnTo>
                      <a:cubicBezTo>
                        <a:pt x="0" y="18880"/>
                        <a:pt x="3625" y="21599"/>
                        <a:pt x="8099" y="21599"/>
                      </a:cubicBezTo>
                      <a:lnTo>
                        <a:pt x="13499" y="21599"/>
                      </a:lnTo>
                      <a:cubicBezTo>
                        <a:pt x="17974" y="21599"/>
                        <a:pt x="21600" y="18880"/>
                        <a:pt x="21600" y="15525"/>
                      </a:cubicBezTo>
                      <a:lnTo>
                        <a:pt x="21600" y="14850"/>
                      </a:lnTo>
                      <a:lnTo>
                        <a:pt x="21600" y="13500"/>
                      </a:lnTo>
                      <a:lnTo>
                        <a:pt x="21600" y="12825"/>
                      </a:lnTo>
                      <a:lnTo>
                        <a:pt x="21600" y="10800"/>
                      </a:lnTo>
                      <a:cubicBezTo>
                        <a:pt x="21600" y="9681"/>
                        <a:pt x="20391" y="8774"/>
                        <a:pt x="18899" y="8774"/>
                      </a:cubicBezTo>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81" name="AutoShape 116"/>
                <p:cNvSpPr/>
                <p:nvPr/>
              </p:nvSpPr>
              <p:spPr bwMode="auto">
                <a:xfrm>
                  <a:off x="1983479" y="2985030"/>
                  <a:ext cx="45678" cy="6883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0"/>
                      </a:moveTo>
                      <a:cubicBezTo>
                        <a:pt x="4838" y="0"/>
                        <a:pt x="0" y="3226"/>
                        <a:pt x="0" y="7201"/>
                      </a:cubicBezTo>
                      <a:cubicBezTo>
                        <a:pt x="0" y="9390"/>
                        <a:pt x="1798" y="13537"/>
                        <a:pt x="3601" y="16821"/>
                      </a:cubicBezTo>
                      <a:cubicBezTo>
                        <a:pt x="5070" y="19493"/>
                        <a:pt x="6916" y="21600"/>
                        <a:pt x="10800" y="21600"/>
                      </a:cubicBezTo>
                      <a:cubicBezTo>
                        <a:pt x="15016" y="21600"/>
                        <a:pt x="16529" y="19514"/>
                        <a:pt x="18003" y="16858"/>
                      </a:cubicBezTo>
                      <a:cubicBezTo>
                        <a:pt x="19828" y="13567"/>
                        <a:pt x="21600" y="9397"/>
                        <a:pt x="21600" y="7201"/>
                      </a:cubicBezTo>
                      <a:cubicBezTo>
                        <a:pt x="21600" y="3226"/>
                        <a:pt x="16761" y="0"/>
                        <a:pt x="10800" y="0"/>
                      </a:cubicBezTo>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grpSp>
        </p:grpSp>
      </p:grpSp>
      <p:sp>
        <p:nvSpPr>
          <p:cNvPr id="67" name="Rectangle 66"/>
          <p:cNvSpPr/>
          <p:nvPr/>
        </p:nvSpPr>
        <p:spPr>
          <a:xfrm>
            <a:off x="8501090" y="214296"/>
            <a:ext cx="357190" cy="357172"/>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100" dirty="0">
                <a:latin typeface="Open Sans" pitchFamily="34" charset="0"/>
                <a:ea typeface="Open Sans" pitchFamily="34" charset="0"/>
                <a:cs typeface="Open Sans" pitchFamily="34" charset="0"/>
              </a:rPr>
              <a:t>26</a:t>
            </a:r>
          </a:p>
        </p:txBody>
      </p:sp>
      <p:grpSp>
        <p:nvGrpSpPr>
          <p:cNvPr id="79" name="组合 78"/>
          <p:cNvGrpSpPr/>
          <p:nvPr/>
        </p:nvGrpSpPr>
        <p:grpSpPr>
          <a:xfrm>
            <a:off x="2113124" y="181979"/>
            <a:ext cx="4917752" cy="789571"/>
            <a:chOff x="2113124" y="181979"/>
            <a:chExt cx="4917752" cy="789571"/>
          </a:xfrm>
        </p:grpSpPr>
        <p:sp>
          <p:nvSpPr>
            <p:cNvPr id="82" name="Rectangle 31"/>
            <p:cNvSpPr/>
            <p:nvPr/>
          </p:nvSpPr>
          <p:spPr>
            <a:xfrm>
              <a:off x="2904733" y="663773"/>
              <a:ext cx="3334534" cy="307777"/>
            </a:xfrm>
            <a:prstGeom prst="rect">
              <a:avLst/>
            </a:prstGeom>
          </p:spPr>
          <p:txBody>
            <a:bodyPr wrap="square">
              <a:spAutoFit/>
            </a:bodyPr>
            <a:lstStyle/>
            <a:p>
              <a:pPr algn="ctr"/>
              <a:r>
                <a:rPr lang="en-US" altLang="zh-CN" sz="1400" dirty="0">
                  <a:solidFill>
                    <a:schemeClr val="bg1">
                      <a:lumMod val="65000"/>
                    </a:schemeClr>
                  </a:solidFill>
                  <a:latin typeface="华文细黑" panose="02010600040101010101" pitchFamily="2" charset="-122"/>
                  <a:ea typeface="华文细黑" panose="02010600040101010101" pitchFamily="2" charset="-122"/>
                </a:rPr>
                <a:t>Add the subtitle of this title here</a:t>
              </a:r>
              <a:endParaRPr lang="id-ID" sz="1400" dirty="0">
                <a:solidFill>
                  <a:schemeClr val="bg1">
                    <a:lumMod val="65000"/>
                  </a:schemeClr>
                </a:solidFill>
                <a:latin typeface="华文细黑" panose="02010600040101010101" pitchFamily="2" charset="-122"/>
                <a:ea typeface="华文细黑" panose="02010600040101010101" pitchFamily="2" charset="-122"/>
                <a:cs typeface="Open Sans" pitchFamily="34" charset="0"/>
              </a:endParaRPr>
            </a:p>
          </p:txBody>
        </p:sp>
        <p:sp>
          <p:nvSpPr>
            <p:cNvPr id="83" name="Rectangle 33"/>
            <p:cNvSpPr/>
            <p:nvPr/>
          </p:nvSpPr>
          <p:spPr>
            <a:xfrm>
              <a:off x="2113124" y="181979"/>
              <a:ext cx="4917752" cy="584775"/>
            </a:xfrm>
            <a:prstGeom prst="rect">
              <a:avLst/>
            </a:prstGeom>
          </p:spPr>
          <p:txBody>
            <a:bodyPr wrap="square">
              <a:spAutoFit/>
            </a:bodyPr>
            <a:lstStyle/>
            <a:p>
              <a:pPr algn="ctr"/>
              <a:r>
                <a:rPr lang="en-US" sz="3200" dirty="0">
                  <a:solidFill>
                    <a:schemeClr val="bg1">
                      <a:lumMod val="65000"/>
                    </a:schemeClr>
                  </a:solidFill>
                  <a:latin typeface="Impact" panose="020B0806030902050204" pitchFamily="34" charset="0"/>
                  <a:ea typeface="Open Sans" pitchFamily="34" charset="0"/>
                  <a:cs typeface="Open Sans" pitchFamily="34" charset="0"/>
                </a:rPr>
                <a:t>ADD YOUR TITLE HERE</a:t>
              </a:r>
              <a:endParaRPr lang="id-ID" sz="3200" dirty="0">
                <a:solidFill>
                  <a:schemeClr val="bg1">
                    <a:lumMod val="65000"/>
                  </a:schemeClr>
                </a:solidFill>
                <a:latin typeface="Impact" panose="020B0806030902050204" pitchFamily="34" charset="0"/>
                <a:ea typeface="Open Sans" pitchFamily="34" charset="0"/>
                <a:cs typeface="Open Sans" pitchFamily="34" charset="0"/>
              </a:endParaRPr>
            </a:p>
          </p:txBody>
        </p:sp>
        <p:cxnSp>
          <p:nvCxnSpPr>
            <p:cNvPr id="84" name="Straight Connector 34"/>
            <p:cNvCxnSpPr/>
            <p:nvPr/>
          </p:nvCxnSpPr>
          <p:spPr>
            <a:xfrm rot="5400000">
              <a:off x="2448058" y="467595"/>
              <a:ext cx="286546" cy="1062"/>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5" name="Straight Connector 35"/>
            <p:cNvCxnSpPr/>
            <p:nvPr/>
          </p:nvCxnSpPr>
          <p:spPr>
            <a:xfrm rot="5400000">
              <a:off x="6409396" y="467595"/>
              <a:ext cx="286546" cy="1062"/>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spTree>
  </p:cSld>
  <p:clrMapOvr>
    <a:masterClrMapping/>
  </p:clrMapOvr>
  <p:transition spd="slow" advTm="3000">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1" fill="hold"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slide(fromTop)">
                                      <p:cBhvr>
                                        <p:cTn id="7" dur="500"/>
                                        <p:tgtEl>
                                          <p:spTgt spid="9"/>
                                        </p:tgtEl>
                                      </p:cBhvr>
                                    </p:animEffect>
                                  </p:childTnLst>
                                </p:cTn>
                              </p:par>
                            </p:childTnLst>
                          </p:cTn>
                        </p:par>
                        <p:par>
                          <p:cTn id="8" fill="hold">
                            <p:stCondLst>
                              <p:cond delay="500"/>
                            </p:stCondLst>
                            <p:childTnLst>
                              <p:par>
                                <p:cTn id="9" presetID="12" presetClass="entr" presetSubtype="8" fill="hold"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slide(fromLeft)">
                                      <p:cBhvr>
                                        <p:cTn id="11" dur="500"/>
                                        <p:tgtEl>
                                          <p:spTgt spid="8"/>
                                        </p:tgtEl>
                                      </p:cBhvr>
                                    </p:animEffect>
                                  </p:childTnLst>
                                </p:cTn>
                              </p:par>
                            </p:childTnLst>
                          </p:cTn>
                        </p:par>
                        <p:par>
                          <p:cTn id="12" fill="hold">
                            <p:stCondLst>
                              <p:cond delay="1000"/>
                            </p:stCondLst>
                            <p:childTnLst>
                              <p:par>
                                <p:cTn id="13" presetID="12" presetClass="entr" presetSubtype="2" fill="hold" nodeType="afterEffect">
                                  <p:stCondLst>
                                    <p:cond delay="0"/>
                                  </p:stCondLst>
                                  <p:childTnLst>
                                    <p:set>
                                      <p:cBhvr>
                                        <p:cTn id="14" dur="1" fill="hold">
                                          <p:stCondLst>
                                            <p:cond delay="0"/>
                                          </p:stCondLst>
                                        </p:cTn>
                                        <p:tgtEl>
                                          <p:spTgt spid="15"/>
                                        </p:tgtEl>
                                        <p:attrNameLst>
                                          <p:attrName>style.visibility</p:attrName>
                                        </p:attrNameLst>
                                      </p:cBhvr>
                                      <p:to>
                                        <p:strVal val="visible"/>
                                      </p:to>
                                    </p:set>
                                    <p:animEffect transition="in" filter="slide(fromRight)">
                                      <p:cBhvr>
                                        <p:cTn id="15" dur="500"/>
                                        <p:tgtEl>
                                          <p:spTgt spid="15"/>
                                        </p:tgtEl>
                                      </p:cBhvr>
                                    </p:animEffect>
                                  </p:childTnLst>
                                </p:cTn>
                              </p:par>
                            </p:childTnLst>
                          </p:cTn>
                        </p:par>
                        <p:par>
                          <p:cTn id="16" fill="hold">
                            <p:stCondLst>
                              <p:cond delay="1500"/>
                            </p:stCondLst>
                            <p:childTnLst>
                              <p:par>
                                <p:cTn id="17" presetID="12" presetClass="entr" presetSubtype="8" fill="hold" nodeType="afterEffect">
                                  <p:stCondLst>
                                    <p:cond delay="0"/>
                                  </p:stCondLst>
                                  <p:childTnLst>
                                    <p:set>
                                      <p:cBhvr>
                                        <p:cTn id="18" dur="1" fill="hold">
                                          <p:stCondLst>
                                            <p:cond delay="0"/>
                                          </p:stCondLst>
                                        </p:cTn>
                                        <p:tgtEl>
                                          <p:spTgt spid="42"/>
                                        </p:tgtEl>
                                        <p:attrNameLst>
                                          <p:attrName>style.visibility</p:attrName>
                                        </p:attrNameLst>
                                      </p:cBhvr>
                                      <p:to>
                                        <p:strVal val="visible"/>
                                      </p:to>
                                    </p:set>
                                    <p:animEffect transition="in" filter="slide(fromLeft)">
                                      <p:cBhvr>
                                        <p:cTn id="19" dur="500"/>
                                        <p:tgtEl>
                                          <p:spTgt spid="42"/>
                                        </p:tgtEl>
                                      </p:cBhvr>
                                    </p:animEffect>
                                  </p:childTnLst>
                                </p:cTn>
                              </p:par>
                            </p:childTnLst>
                          </p:cTn>
                        </p:par>
                        <p:par>
                          <p:cTn id="20" fill="hold">
                            <p:stCondLst>
                              <p:cond delay="2000"/>
                            </p:stCondLst>
                            <p:childTnLst>
                              <p:par>
                                <p:cTn id="21" presetID="12" presetClass="entr" presetSubtype="8" fill="hold" nodeType="afterEffect">
                                  <p:stCondLst>
                                    <p:cond delay="0"/>
                                  </p:stCondLst>
                                  <p:childTnLst>
                                    <p:set>
                                      <p:cBhvr>
                                        <p:cTn id="22" dur="1" fill="hold">
                                          <p:stCondLst>
                                            <p:cond delay="0"/>
                                          </p:stCondLst>
                                        </p:cTn>
                                        <p:tgtEl>
                                          <p:spTgt spid="7"/>
                                        </p:tgtEl>
                                        <p:attrNameLst>
                                          <p:attrName>style.visibility</p:attrName>
                                        </p:attrNameLst>
                                      </p:cBhvr>
                                      <p:to>
                                        <p:strVal val="visible"/>
                                      </p:to>
                                    </p:set>
                                    <p:animEffect transition="in" filter="slide(fromLeft)">
                                      <p:cBhvr>
                                        <p:cTn id="23" dur="500"/>
                                        <p:tgtEl>
                                          <p:spTgt spid="7"/>
                                        </p:tgtEl>
                                      </p:cBhvr>
                                    </p:animEffect>
                                  </p:childTnLst>
                                </p:cTn>
                              </p:par>
                            </p:childTnLst>
                          </p:cTn>
                        </p:par>
                        <p:par>
                          <p:cTn id="24" fill="hold">
                            <p:stCondLst>
                              <p:cond delay="2500"/>
                            </p:stCondLst>
                            <p:childTnLst>
                              <p:par>
                                <p:cTn id="25" presetID="12" presetClass="entr" presetSubtype="2" fill="hold" nodeType="afterEffect">
                                  <p:stCondLst>
                                    <p:cond delay="0"/>
                                  </p:stCondLst>
                                  <p:childTnLst>
                                    <p:set>
                                      <p:cBhvr>
                                        <p:cTn id="26" dur="1" fill="hold">
                                          <p:stCondLst>
                                            <p:cond delay="0"/>
                                          </p:stCondLst>
                                        </p:cTn>
                                        <p:tgtEl>
                                          <p:spTgt spid="11"/>
                                        </p:tgtEl>
                                        <p:attrNameLst>
                                          <p:attrName>style.visibility</p:attrName>
                                        </p:attrNameLst>
                                      </p:cBhvr>
                                      <p:to>
                                        <p:strVal val="visible"/>
                                      </p:to>
                                    </p:set>
                                    <p:animEffect transition="in" filter="slide(fromRight)">
                                      <p:cBhvr>
                                        <p:cTn id="27" dur="500"/>
                                        <p:tgtEl>
                                          <p:spTgt spid="11"/>
                                        </p:tgtEl>
                                      </p:cBhvr>
                                    </p:animEffect>
                                  </p:childTnLst>
                                </p:cTn>
                              </p:par>
                            </p:childTnLst>
                          </p:cTn>
                        </p:par>
                        <p:par>
                          <p:cTn id="28" fill="hold">
                            <p:stCondLst>
                              <p:cond delay="3000"/>
                            </p:stCondLst>
                            <p:childTnLst>
                              <p:par>
                                <p:cTn id="29" presetID="12" presetClass="entr" presetSubtype="8" fill="hold" nodeType="afterEffect">
                                  <p:stCondLst>
                                    <p:cond delay="0"/>
                                  </p:stCondLst>
                                  <p:childTnLst>
                                    <p:set>
                                      <p:cBhvr>
                                        <p:cTn id="30" dur="1" fill="hold">
                                          <p:stCondLst>
                                            <p:cond delay="0"/>
                                          </p:stCondLst>
                                        </p:cTn>
                                        <p:tgtEl>
                                          <p:spTgt spid="47"/>
                                        </p:tgtEl>
                                        <p:attrNameLst>
                                          <p:attrName>style.visibility</p:attrName>
                                        </p:attrNameLst>
                                      </p:cBhvr>
                                      <p:to>
                                        <p:strVal val="visible"/>
                                      </p:to>
                                    </p:set>
                                    <p:animEffect transition="in" filter="slide(fromLeft)">
                                      <p:cBhvr>
                                        <p:cTn id="31" dur="500"/>
                                        <p:tgtEl>
                                          <p:spTgt spid="47"/>
                                        </p:tgtEl>
                                      </p:cBhvr>
                                    </p:animEffect>
                                  </p:childTnLst>
                                </p:cTn>
                              </p:par>
                            </p:childTnLst>
                          </p:cTn>
                        </p:par>
                        <p:par>
                          <p:cTn id="32" fill="hold">
                            <p:stCondLst>
                              <p:cond delay="3500"/>
                            </p:stCondLst>
                            <p:childTnLst>
                              <p:par>
                                <p:cTn id="33" presetID="12" presetClass="entr" presetSubtype="8" fill="hold" nodeType="afterEffect">
                                  <p:stCondLst>
                                    <p:cond delay="0"/>
                                  </p:stCondLst>
                                  <p:childTnLst>
                                    <p:set>
                                      <p:cBhvr>
                                        <p:cTn id="34" dur="1" fill="hold">
                                          <p:stCondLst>
                                            <p:cond delay="0"/>
                                          </p:stCondLst>
                                        </p:cTn>
                                        <p:tgtEl>
                                          <p:spTgt spid="10"/>
                                        </p:tgtEl>
                                        <p:attrNameLst>
                                          <p:attrName>style.visibility</p:attrName>
                                        </p:attrNameLst>
                                      </p:cBhvr>
                                      <p:to>
                                        <p:strVal val="visible"/>
                                      </p:to>
                                    </p:set>
                                    <p:animEffect transition="in" filter="slide(fromLeft)">
                                      <p:cBhvr>
                                        <p:cTn id="35" dur="500"/>
                                        <p:tgtEl>
                                          <p:spTgt spid="10"/>
                                        </p:tgtEl>
                                      </p:cBhvr>
                                    </p:animEffect>
                                  </p:childTnLst>
                                </p:cTn>
                              </p:par>
                            </p:childTnLst>
                          </p:cTn>
                        </p:par>
                        <p:par>
                          <p:cTn id="36" fill="hold">
                            <p:stCondLst>
                              <p:cond delay="4000"/>
                            </p:stCondLst>
                            <p:childTnLst>
                              <p:par>
                                <p:cTn id="37" presetID="12" presetClass="entr" presetSubtype="2" fill="hold" nodeType="afterEffect">
                                  <p:stCondLst>
                                    <p:cond delay="0"/>
                                  </p:stCondLst>
                                  <p:childTnLst>
                                    <p:set>
                                      <p:cBhvr>
                                        <p:cTn id="38" dur="1" fill="hold">
                                          <p:stCondLst>
                                            <p:cond delay="0"/>
                                          </p:stCondLst>
                                        </p:cTn>
                                        <p:tgtEl>
                                          <p:spTgt spid="22"/>
                                        </p:tgtEl>
                                        <p:attrNameLst>
                                          <p:attrName>style.visibility</p:attrName>
                                        </p:attrNameLst>
                                      </p:cBhvr>
                                      <p:to>
                                        <p:strVal val="visible"/>
                                      </p:to>
                                    </p:set>
                                    <p:animEffect transition="in" filter="slide(fromRight)">
                                      <p:cBhvr>
                                        <p:cTn id="39" dur="500"/>
                                        <p:tgtEl>
                                          <p:spTgt spid="22"/>
                                        </p:tgtEl>
                                      </p:cBhvr>
                                    </p:animEffect>
                                  </p:childTnLst>
                                </p:cTn>
                              </p:par>
                            </p:childTnLst>
                          </p:cTn>
                        </p:par>
                        <p:par>
                          <p:cTn id="40" fill="hold">
                            <p:stCondLst>
                              <p:cond delay="4500"/>
                            </p:stCondLst>
                            <p:childTnLst>
                              <p:par>
                                <p:cTn id="41" presetID="12" presetClass="entr" presetSubtype="8" fill="hold" nodeType="afterEffect">
                                  <p:stCondLst>
                                    <p:cond delay="0"/>
                                  </p:stCondLst>
                                  <p:childTnLst>
                                    <p:set>
                                      <p:cBhvr>
                                        <p:cTn id="42" dur="1" fill="hold">
                                          <p:stCondLst>
                                            <p:cond delay="0"/>
                                          </p:stCondLst>
                                        </p:cTn>
                                        <p:tgtEl>
                                          <p:spTgt spid="19"/>
                                        </p:tgtEl>
                                        <p:attrNameLst>
                                          <p:attrName>style.visibility</p:attrName>
                                        </p:attrNameLst>
                                      </p:cBhvr>
                                      <p:to>
                                        <p:strVal val="visible"/>
                                      </p:to>
                                    </p:set>
                                    <p:animEffect transition="in" filter="slide(fromLeft)">
                                      <p:cBhvr>
                                        <p:cTn id="43"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107"/>
          <p:cNvGrpSpPr/>
          <p:nvPr/>
        </p:nvGrpSpPr>
        <p:grpSpPr>
          <a:xfrm>
            <a:off x="4500562" y="1643056"/>
            <a:ext cx="3857652" cy="1218964"/>
            <a:chOff x="4500562" y="1643056"/>
            <a:chExt cx="3857652" cy="1218964"/>
          </a:xfrm>
        </p:grpSpPr>
        <p:sp>
          <p:nvSpPr>
            <p:cNvPr id="15" name="Rectangle 14"/>
            <p:cNvSpPr/>
            <p:nvPr/>
          </p:nvSpPr>
          <p:spPr>
            <a:xfrm>
              <a:off x="4500562" y="1643056"/>
              <a:ext cx="1785938" cy="307777"/>
            </a:xfrm>
            <a:prstGeom prst="rect">
              <a:avLst/>
            </a:prstGeom>
          </p:spPr>
          <p:txBody>
            <a:bodyPr wrap="none">
              <a:spAutoFit/>
            </a:bodyPr>
            <a:lstStyle/>
            <a:p>
              <a:r>
                <a:rPr lang="en-US" sz="1400" dirty="0">
                  <a:solidFill>
                    <a:schemeClr val="bg1">
                      <a:lumMod val="65000"/>
                    </a:schemeClr>
                  </a:solidFill>
                  <a:latin typeface="Open Sans" pitchFamily="34" charset="0"/>
                  <a:ea typeface="Open Sans" pitchFamily="34" charset="0"/>
                  <a:cs typeface="Open Sans" pitchFamily="34" charset="0"/>
                </a:rPr>
                <a:t>Teamwork Strategy</a:t>
              </a:r>
            </a:p>
          </p:txBody>
        </p:sp>
        <p:sp>
          <p:nvSpPr>
            <p:cNvPr id="16" name="Rectangle 15"/>
            <p:cNvSpPr/>
            <p:nvPr/>
          </p:nvSpPr>
          <p:spPr>
            <a:xfrm>
              <a:off x="4500562" y="2000246"/>
              <a:ext cx="3857652" cy="861774"/>
            </a:xfrm>
            <a:prstGeom prst="rect">
              <a:avLst/>
            </a:prstGeom>
          </p:spPr>
          <p:txBody>
            <a:bodyPr wrap="square">
              <a:spAutoFit/>
            </a:bodyPr>
            <a:lstStyle/>
            <a:p>
              <a:r>
                <a:rPr lang="ms-MY" sz="1000" dirty="0">
                  <a:solidFill>
                    <a:schemeClr val="bg1">
                      <a:lumMod val="65000"/>
                    </a:schemeClr>
                  </a:solidFill>
                  <a:latin typeface="Open Sans Light" pitchFamily="34" charset="0"/>
                  <a:ea typeface="Open Sans Light" pitchFamily="34" charset="0"/>
                  <a:cs typeface="Open Sans Light" pitchFamily="34" charset="0"/>
                </a:rPr>
                <a:t>Lorem ipsum dolor sit amet, consectetur adipiscing elit. Praesent sodales odio sit amet odio tristique quis tempus odio Lorem ipsum dolor sit amet Lorem ipsum dolor sit amet, consectetur adipiscing elit. Praesent sodales odio sit amet odio tristique quis tempus odio Lorem ipsum dolor sit amet</a:t>
              </a:r>
            </a:p>
          </p:txBody>
        </p:sp>
      </p:grpSp>
      <p:sp>
        <p:nvSpPr>
          <p:cNvPr id="18" name="Freeform 26"/>
          <p:cNvSpPr/>
          <p:nvPr/>
        </p:nvSpPr>
        <p:spPr bwMode="auto">
          <a:xfrm>
            <a:off x="4735506" y="2871746"/>
            <a:ext cx="114518" cy="118766"/>
          </a:xfrm>
          <a:custGeom>
            <a:avLst/>
            <a:gdLst>
              <a:gd name="T0" fmla="*/ 103 w 274"/>
              <a:gd name="T1" fmla="*/ 284 h 284"/>
              <a:gd name="T2" fmla="*/ 80 w 274"/>
              <a:gd name="T3" fmla="*/ 273 h 284"/>
              <a:gd name="T4" fmla="*/ 9 w 274"/>
              <a:gd name="T5" fmla="*/ 178 h 284"/>
              <a:gd name="T6" fmla="*/ 14 w 274"/>
              <a:gd name="T7" fmla="*/ 139 h 284"/>
              <a:gd name="T8" fmla="*/ 53 w 274"/>
              <a:gd name="T9" fmla="*/ 145 h 284"/>
              <a:gd name="T10" fmla="*/ 100 w 274"/>
              <a:gd name="T11" fmla="*/ 207 h 284"/>
              <a:gd name="T12" fmla="*/ 219 w 274"/>
              <a:gd name="T13" fmla="*/ 17 h 284"/>
              <a:gd name="T14" fmla="*/ 257 w 274"/>
              <a:gd name="T15" fmla="*/ 8 h 284"/>
              <a:gd name="T16" fmla="*/ 266 w 274"/>
              <a:gd name="T17" fmla="*/ 47 h 284"/>
              <a:gd name="T18" fmla="*/ 126 w 274"/>
              <a:gd name="T19" fmla="*/ 271 h 284"/>
              <a:gd name="T20" fmla="*/ 104 w 274"/>
              <a:gd name="T21" fmla="*/ 284 h 284"/>
              <a:gd name="T22" fmla="*/ 103 w 274"/>
              <a:gd name="T23" fmla="*/ 284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74" h="284">
                <a:moveTo>
                  <a:pt x="103" y="284"/>
                </a:moveTo>
                <a:cubicBezTo>
                  <a:pt x="94" y="284"/>
                  <a:pt x="86" y="280"/>
                  <a:pt x="80" y="273"/>
                </a:cubicBezTo>
                <a:cubicBezTo>
                  <a:pt x="9" y="178"/>
                  <a:pt x="9" y="178"/>
                  <a:pt x="9" y="178"/>
                </a:cubicBezTo>
                <a:cubicBezTo>
                  <a:pt x="0" y="166"/>
                  <a:pt x="2" y="149"/>
                  <a:pt x="14" y="139"/>
                </a:cubicBezTo>
                <a:cubicBezTo>
                  <a:pt x="27" y="130"/>
                  <a:pt x="44" y="133"/>
                  <a:pt x="53" y="145"/>
                </a:cubicBezTo>
                <a:cubicBezTo>
                  <a:pt x="100" y="207"/>
                  <a:pt x="100" y="207"/>
                  <a:pt x="100" y="207"/>
                </a:cubicBezTo>
                <a:cubicBezTo>
                  <a:pt x="219" y="17"/>
                  <a:pt x="219" y="17"/>
                  <a:pt x="219" y="17"/>
                </a:cubicBezTo>
                <a:cubicBezTo>
                  <a:pt x="227" y="4"/>
                  <a:pt x="244" y="0"/>
                  <a:pt x="257" y="8"/>
                </a:cubicBezTo>
                <a:cubicBezTo>
                  <a:pt x="270" y="16"/>
                  <a:pt x="274" y="33"/>
                  <a:pt x="266" y="47"/>
                </a:cubicBezTo>
                <a:cubicBezTo>
                  <a:pt x="126" y="271"/>
                  <a:pt x="126" y="271"/>
                  <a:pt x="126" y="271"/>
                </a:cubicBezTo>
                <a:cubicBezTo>
                  <a:pt x="121" y="279"/>
                  <a:pt x="113" y="283"/>
                  <a:pt x="104" y="284"/>
                </a:cubicBezTo>
                <a:cubicBezTo>
                  <a:pt x="104" y="284"/>
                  <a:pt x="103" y="284"/>
                  <a:pt x="103" y="284"/>
                </a:cubicBezTo>
                <a:close/>
              </a:path>
            </a:pathLst>
          </a:custGeom>
          <a:solidFill>
            <a:schemeClr val="bg1"/>
          </a:solidFill>
          <a:ln>
            <a:noFill/>
          </a:ln>
        </p:spPr>
        <p:txBody>
          <a:bodyPr vert="horz" wrap="square" lIns="91440" tIns="45720" rIns="91440" bIns="45720" numCol="1" anchor="t" anchorCtr="0" compatLnSpc="1"/>
          <a:lstStyle/>
          <a:p>
            <a:endParaRPr lang="en-US" dirty="0"/>
          </a:p>
        </p:txBody>
      </p:sp>
      <p:grpSp>
        <p:nvGrpSpPr>
          <p:cNvPr id="4" name="Group 98"/>
          <p:cNvGrpSpPr/>
          <p:nvPr/>
        </p:nvGrpSpPr>
        <p:grpSpPr>
          <a:xfrm>
            <a:off x="428596" y="1357304"/>
            <a:ext cx="3031676" cy="3031676"/>
            <a:chOff x="428596" y="1357304"/>
            <a:chExt cx="3031676" cy="3031676"/>
          </a:xfrm>
        </p:grpSpPr>
        <p:sp>
          <p:nvSpPr>
            <p:cNvPr id="8" name="Oval 7"/>
            <p:cNvSpPr/>
            <p:nvPr/>
          </p:nvSpPr>
          <p:spPr>
            <a:xfrm>
              <a:off x="428596" y="1357304"/>
              <a:ext cx="3031676" cy="3031676"/>
            </a:xfrm>
            <a:prstGeom prst="ellipse">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Rectangle 18"/>
            <p:cNvSpPr/>
            <p:nvPr/>
          </p:nvSpPr>
          <p:spPr>
            <a:xfrm>
              <a:off x="928662" y="1714494"/>
              <a:ext cx="925253" cy="369332"/>
            </a:xfrm>
            <a:prstGeom prst="rect">
              <a:avLst/>
            </a:prstGeom>
          </p:spPr>
          <p:txBody>
            <a:bodyPr wrap="none">
              <a:spAutoFit/>
            </a:bodyPr>
            <a:lstStyle/>
            <a:p>
              <a:r>
                <a:rPr lang="en-US" b="1" dirty="0">
                  <a:solidFill>
                    <a:schemeClr val="bg1">
                      <a:lumMod val="65000"/>
                    </a:schemeClr>
                  </a:solidFill>
                  <a:latin typeface="Open Sans" pitchFamily="34" charset="0"/>
                  <a:ea typeface="Open Sans" pitchFamily="34" charset="0"/>
                  <a:cs typeface="Open Sans" pitchFamily="34" charset="0"/>
                </a:rPr>
                <a:t>Idea..?</a:t>
              </a:r>
            </a:p>
          </p:txBody>
        </p:sp>
        <p:grpSp>
          <p:nvGrpSpPr>
            <p:cNvPr id="5" name="Group 19"/>
            <p:cNvGrpSpPr/>
            <p:nvPr/>
          </p:nvGrpSpPr>
          <p:grpSpPr>
            <a:xfrm>
              <a:off x="543090" y="2405823"/>
              <a:ext cx="2329721" cy="1766692"/>
              <a:chOff x="543090" y="2405823"/>
              <a:chExt cx="2329721" cy="1766692"/>
            </a:xfrm>
          </p:grpSpPr>
          <p:sp>
            <p:nvSpPr>
              <p:cNvPr id="21" name="Freeform 7"/>
              <p:cNvSpPr/>
              <p:nvPr/>
            </p:nvSpPr>
            <p:spPr bwMode="auto">
              <a:xfrm rot="1800000">
                <a:off x="1513918" y="2733611"/>
                <a:ext cx="25758" cy="24587"/>
              </a:xfrm>
              <a:custGeom>
                <a:avLst/>
                <a:gdLst/>
                <a:ahLst/>
                <a:cxnLst>
                  <a:cxn ang="0">
                    <a:pos x="0" y="44"/>
                  </a:cxn>
                  <a:cxn ang="0">
                    <a:pos x="7" y="0"/>
                  </a:cxn>
                  <a:cxn ang="0">
                    <a:pos x="7" y="0"/>
                  </a:cxn>
                  <a:cxn ang="0">
                    <a:pos x="19" y="7"/>
                  </a:cxn>
                  <a:cxn ang="0">
                    <a:pos x="31" y="11"/>
                  </a:cxn>
                  <a:cxn ang="0">
                    <a:pos x="38" y="14"/>
                  </a:cxn>
                  <a:cxn ang="0">
                    <a:pos x="43" y="14"/>
                  </a:cxn>
                  <a:cxn ang="0">
                    <a:pos x="43" y="14"/>
                  </a:cxn>
                  <a:cxn ang="0">
                    <a:pos x="0" y="44"/>
                  </a:cxn>
                  <a:cxn ang="0">
                    <a:pos x="0" y="44"/>
                  </a:cxn>
                </a:cxnLst>
                <a:rect l="0" t="0" r="r" b="b"/>
                <a:pathLst>
                  <a:path w="43" h="44">
                    <a:moveTo>
                      <a:pt x="0" y="44"/>
                    </a:moveTo>
                    <a:lnTo>
                      <a:pt x="7" y="0"/>
                    </a:lnTo>
                    <a:lnTo>
                      <a:pt x="7" y="0"/>
                    </a:lnTo>
                    <a:lnTo>
                      <a:pt x="19" y="7"/>
                    </a:lnTo>
                    <a:lnTo>
                      <a:pt x="31" y="11"/>
                    </a:lnTo>
                    <a:lnTo>
                      <a:pt x="38" y="14"/>
                    </a:lnTo>
                    <a:lnTo>
                      <a:pt x="43" y="14"/>
                    </a:lnTo>
                    <a:lnTo>
                      <a:pt x="43" y="14"/>
                    </a:lnTo>
                    <a:lnTo>
                      <a:pt x="0" y="44"/>
                    </a:lnTo>
                    <a:lnTo>
                      <a:pt x="0" y="44"/>
                    </a:lnTo>
                    <a:close/>
                  </a:path>
                </a:pathLst>
              </a:custGeom>
              <a:noFill/>
              <a:ln w="1">
                <a:solidFill>
                  <a:srgbClr val="000000"/>
                </a:solidFill>
                <a:prstDash val="solid"/>
                <a:round/>
              </a:ln>
            </p:spPr>
            <p:txBody>
              <a:bodyPr vert="horz" wrap="square" lIns="91440" tIns="45720" rIns="91440" bIns="45720" numCol="1" anchor="t" anchorCtr="0" compatLnSpc="1"/>
              <a:lstStyle/>
              <a:p>
                <a:endParaRPr lang="en-US"/>
              </a:p>
            </p:txBody>
          </p:sp>
          <p:sp>
            <p:nvSpPr>
              <p:cNvPr id="22" name="Freeform 8"/>
              <p:cNvSpPr/>
              <p:nvPr/>
            </p:nvSpPr>
            <p:spPr bwMode="auto">
              <a:xfrm rot="1800000">
                <a:off x="695193" y="2407120"/>
                <a:ext cx="899178" cy="909715"/>
              </a:xfrm>
              <a:custGeom>
                <a:avLst/>
                <a:gdLst/>
                <a:ahLst/>
                <a:cxnLst>
                  <a:cxn ang="0">
                    <a:pos x="436" y="1512"/>
                  </a:cxn>
                  <a:cxn ang="0">
                    <a:pos x="500" y="1451"/>
                  </a:cxn>
                  <a:cxn ang="0">
                    <a:pos x="553" y="1387"/>
                  </a:cxn>
                  <a:cxn ang="0">
                    <a:pos x="604" y="1324"/>
                  </a:cxn>
                  <a:cxn ang="0">
                    <a:pos x="699" y="1217"/>
                  </a:cxn>
                  <a:cxn ang="0">
                    <a:pos x="894" y="1018"/>
                  </a:cxn>
                  <a:cxn ang="0">
                    <a:pos x="955" y="948"/>
                  </a:cxn>
                  <a:cxn ang="0">
                    <a:pos x="987" y="884"/>
                  </a:cxn>
                  <a:cxn ang="0">
                    <a:pos x="1018" y="787"/>
                  </a:cxn>
                  <a:cxn ang="0">
                    <a:pos x="1026" y="804"/>
                  </a:cxn>
                  <a:cxn ang="0">
                    <a:pos x="1047" y="823"/>
                  </a:cxn>
                  <a:cxn ang="0">
                    <a:pos x="1067" y="824"/>
                  </a:cxn>
                  <a:cxn ang="0">
                    <a:pos x="1083" y="819"/>
                  </a:cxn>
                  <a:cxn ang="0">
                    <a:pos x="1106" y="800"/>
                  </a:cxn>
                  <a:cxn ang="0">
                    <a:pos x="1134" y="757"/>
                  </a:cxn>
                  <a:cxn ang="0">
                    <a:pos x="1147" y="715"/>
                  </a:cxn>
                  <a:cxn ang="0">
                    <a:pos x="1168" y="725"/>
                  </a:cxn>
                  <a:cxn ang="0">
                    <a:pos x="1201" y="729"/>
                  </a:cxn>
                  <a:cxn ang="0">
                    <a:pos x="1220" y="722"/>
                  </a:cxn>
                  <a:cxn ang="0">
                    <a:pos x="1232" y="710"/>
                  </a:cxn>
                  <a:cxn ang="0">
                    <a:pos x="1248" y="668"/>
                  </a:cxn>
                  <a:cxn ang="0">
                    <a:pos x="1262" y="571"/>
                  </a:cxn>
                  <a:cxn ang="0">
                    <a:pos x="1304" y="519"/>
                  </a:cxn>
                  <a:cxn ang="0">
                    <a:pos x="1387" y="447"/>
                  </a:cxn>
                  <a:cxn ang="0">
                    <a:pos x="1446" y="384"/>
                  </a:cxn>
                  <a:cxn ang="0">
                    <a:pos x="1462" y="361"/>
                  </a:cxn>
                  <a:cxn ang="0">
                    <a:pos x="1500" y="350"/>
                  </a:cxn>
                  <a:cxn ang="0">
                    <a:pos x="1526" y="335"/>
                  </a:cxn>
                  <a:cxn ang="0">
                    <a:pos x="1537" y="317"/>
                  </a:cxn>
                  <a:cxn ang="0">
                    <a:pos x="1536" y="302"/>
                  </a:cxn>
                  <a:cxn ang="0">
                    <a:pos x="1525" y="278"/>
                  </a:cxn>
                  <a:cxn ang="0">
                    <a:pos x="1461" y="216"/>
                  </a:cxn>
                  <a:cxn ang="0">
                    <a:pos x="1429" y="189"/>
                  </a:cxn>
                  <a:cxn ang="0">
                    <a:pos x="1379" y="148"/>
                  </a:cxn>
                  <a:cxn ang="0">
                    <a:pos x="1308" y="109"/>
                  </a:cxn>
                  <a:cxn ang="0">
                    <a:pos x="1251" y="84"/>
                  </a:cxn>
                  <a:cxn ang="0">
                    <a:pos x="1136" y="30"/>
                  </a:cxn>
                  <a:cxn ang="0">
                    <a:pos x="1081" y="4"/>
                  </a:cxn>
                  <a:cxn ang="0">
                    <a:pos x="1055" y="0"/>
                  </a:cxn>
                  <a:cxn ang="0">
                    <a:pos x="1008" y="9"/>
                  </a:cxn>
                  <a:cxn ang="0">
                    <a:pos x="815" y="67"/>
                  </a:cxn>
                  <a:cxn ang="0">
                    <a:pos x="747" y="83"/>
                  </a:cxn>
                  <a:cxn ang="0">
                    <a:pos x="568" y="127"/>
                  </a:cxn>
                  <a:cxn ang="0">
                    <a:pos x="525" y="147"/>
                  </a:cxn>
                  <a:cxn ang="0">
                    <a:pos x="492" y="182"/>
                  </a:cxn>
                  <a:cxn ang="0">
                    <a:pos x="463" y="230"/>
                  </a:cxn>
                  <a:cxn ang="0">
                    <a:pos x="442" y="316"/>
                  </a:cxn>
                  <a:cxn ang="0">
                    <a:pos x="409" y="512"/>
                  </a:cxn>
                  <a:cxn ang="0">
                    <a:pos x="356" y="770"/>
                  </a:cxn>
                  <a:cxn ang="0">
                    <a:pos x="326" y="877"/>
                  </a:cxn>
                  <a:cxn ang="0">
                    <a:pos x="305" y="933"/>
                  </a:cxn>
                  <a:cxn ang="0">
                    <a:pos x="263" y="1016"/>
                  </a:cxn>
                  <a:cxn ang="0">
                    <a:pos x="150" y="1200"/>
                  </a:cxn>
                  <a:cxn ang="0">
                    <a:pos x="44" y="1553"/>
                  </a:cxn>
                </a:cxnLst>
                <a:rect l="0" t="0" r="r" b="b"/>
                <a:pathLst>
                  <a:path w="1537" h="1553">
                    <a:moveTo>
                      <a:pt x="388" y="1553"/>
                    </a:moveTo>
                    <a:lnTo>
                      <a:pt x="388" y="1553"/>
                    </a:lnTo>
                    <a:lnTo>
                      <a:pt x="436" y="1512"/>
                    </a:lnTo>
                    <a:lnTo>
                      <a:pt x="459" y="1492"/>
                    </a:lnTo>
                    <a:lnTo>
                      <a:pt x="481" y="1472"/>
                    </a:lnTo>
                    <a:lnTo>
                      <a:pt x="500" y="1451"/>
                    </a:lnTo>
                    <a:lnTo>
                      <a:pt x="519" y="1431"/>
                    </a:lnTo>
                    <a:lnTo>
                      <a:pt x="537" y="1409"/>
                    </a:lnTo>
                    <a:lnTo>
                      <a:pt x="553" y="1387"/>
                    </a:lnTo>
                    <a:lnTo>
                      <a:pt x="553" y="1387"/>
                    </a:lnTo>
                    <a:lnTo>
                      <a:pt x="579" y="1354"/>
                    </a:lnTo>
                    <a:lnTo>
                      <a:pt x="604" y="1324"/>
                    </a:lnTo>
                    <a:lnTo>
                      <a:pt x="628" y="1296"/>
                    </a:lnTo>
                    <a:lnTo>
                      <a:pt x="651" y="1268"/>
                    </a:lnTo>
                    <a:lnTo>
                      <a:pt x="699" y="1217"/>
                    </a:lnTo>
                    <a:lnTo>
                      <a:pt x="747" y="1169"/>
                    </a:lnTo>
                    <a:lnTo>
                      <a:pt x="844" y="1072"/>
                    </a:lnTo>
                    <a:lnTo>
                      <a:pt x="894" y="1018"/>
                    </a:lnTo>
                    <a:lnTo>
                      <a:pt x="947" y="958"/>
                    </a:lnTo>
                    <a:lnTo>
                      <a:pt x="947" y="958"/>
                    </a:lnTo>
                    <a:lnTo>
                      <a:pt x="955" y="948"/>
                    </a:lnTo>
                    <a:lnTo>
                      <a:pt x="962" y="939"/>
                    </a:lnTo>
                    <a:lnTo>
                      <a:pt x="974" y="913"/>
                    </a:lnTo>
                    <a:lnTo>
                      <a:pt x="987" y="884"/>
                    </a:lnTo>
                    <a:lnTo>
                      <a:pt x="997" y="857"/>
                    </a:lnTo>
                    <a:lnTo>
                      <a:pt x="1012" y="808"/>
                    </a:lnTo>
                    <a:lnTo>
                      <a:pt x="1018" y="787"/>
                    </a:lnTo>
                    <a:lnTo>
                      <a:pt x="1018" y="787"/>
                    </a:lnTo>
                    <a:lnTo>
                      <a:pt x="1022" y="796"/>
                    </a:lnTo>
                    <a:lnTo>
                      <a:pt x="1026" y="804"/>
                    </a:lnTo>
                    <a:lnTo>
                      <a:pt x="1033" y="812"/>
                    </a:lnTo>
                    <a:lnTo>
                      <a:pt x="1042" y="820"/>
                    </a:lnTo>
                    <a:lnTo>
                      <a:pt x="1047" y="823"/>
                    </a:lnTo>
                    <a:lnTo>
                      <a:pt x="1053" y="824"/>
                    </a:lnTo>
                    <a:lnTo>
                      <a:pt x="1060" y="824"/>
                    </a:lnTo>
                    <a:lnTo>
                      <a:pt x="1067" y="824"/>
                    </a:lnTo>
                    <a:lnTo>
                      <a:pt x="1075" y="822"/>
                    </a:lnTo>
                    <a:lnTo>
                      <a:pt x="1083" y="819"/>
                    </a:lnTo>
                    <a:lnTo>
                      <a:pt x="1083" y="819"/>
                    </a:lnTo>
                    <a:lnTo>
                      <a:pt x="1092" y="813"/>
                    </a:lnTo>
                    <a:lnTo>
                      <a:pt x="1100" y="807"/>
                    </a:lnTo>
                    <a:lnTo>
                      <a:pt x="1106" y="800"/>
                    </a:lnTo>
                    <a:lnTo>
                      <a:pt x="1113" y="792"/>
                    </a:lnTo>
                    <a:lnTo>
                      <a:pt x="1124" y="775"/>
                    </a:lnTo>
                    <a:lnTo>
                      <a:pt x="1134" y="757"/>
                    </a:lnTo>
                    <a:lnTo>
                      <a:pt x="1139" y="741"/>
                    </a:lnTo>
                    <a:lnTo>
                      <a:pt x="1145" y="729"/>
                    </a:lnTo>
                    <a:lnTo>
                      <a:pt x="1147" y="715"/>
                    </a:lnTo>
                    <a:lnTo>
                      <a:pt x="1147" y="715"/>
                    </a:lnTo>
                    <a:lnTo>
                      <a:pt x="1157" y="721"/>
                    </a:lnTo>
                    <a:lnTo>
                      <a:pt x="1168" y="725"/>
                    </a:lnTo>
                    <a:lnTo>
                      <a:pt x="1180" y="729"/>
                    </a:lnTo>
                    <a:lnTo>
                      <a:pt x="1194" y="730"/>
                    </a:lnTo>
                    <a:lnTo>
                      <a:pt x="1201" y="729"/>
                    </a:lnTo>
                    <a:lnTo>
                      <a:pt x="1207" y="727"/>
                    </a:lnTo>
                    <a:lnTo>
                      <a:pt x="1214" y="726"/>
                    </a:lnTo>
                    <a:lnTo>
                      <a:pt x="1220" y="722"/>
                    </a:lnTo>
                    <a:lnTo>
                      <a:pt x="1226" y="717"/>
                    </a:lnTo>
                    <a:lnTo>
                      <a:pt x="1232" y="710"/>
                    </a:lnTo>
                    <a:lnTo>
                      <a:pt x="1232" y="710"/>
                    </a:lnTo>
                    <a:lnTo>
                      <a:pt x="1236" y="700"/>
                    </a:lnTo>
                    <a:lnTo>
                      <a:pt x="1240" y="691"/>
                    </a:lnTo>
                    <a:lnTo>
                      <a:pt x="1248" y="668"/>
                    </a:lnTo>
                    <a:lnTo>
                      <a:pt x="1254" y="642"/>
                    </a:lnTo>
                    <a:lnTo>
                      <a:pt x="1258" y="616"/>
                    </a:lnTo>
                    <a:lnTo>
                      <a:pt x="1262" y="571"/>
                    </a:lnTo>
                    <a:lnTo>
                      <a:pt x="1263" y="553"/>
                    </a:lnTo>
                    <a:lnTo>
                      <a:pt x="1263" y="553"/>
                    </a:lnTo>
                    <a:lnTo>
                      <a:pt x="1304" y="519"/>
                    </a:lnTo>
                    <a:lnTo>
                      <a:pt x="1344" y="486"/>
                    </a:lnTo>
                    <a:lnTo>
                      <a:pt x="1387" y="447"/>
                    </a:lnTo>
                    <a:lnTo>
                      <a:pt x="1387" y="447"/>
                    </a:lnTo>
                    <a:lnTo>
                      <a:pt x="1406" y="428"/>
                    </a:lnTo>
                    <a:lnTo>
                      <a:pt x="1423" y="411"/>
                    </a:lnTo>
                    <a:lnTo>
                      <a:pt x="1446" y="384"/>
                    </a:lnTo>
                    <a:lnTo>
                      <a:pt x="1458" y="366"/>
                    </a:lnTo>
                    <a:lnTo>
                      <a:pt x="1462" y="361"/>
                    </a:lnTo>
                    <a:lnTo>
                      <a:pt x="1462" y="361"/>
                    </a:lnTo>
                    <a:lnTo>
                      <a:pt x="1474" y="358"/>
                    </a:lnTo>
                    <a:lnTo>
                      <a:pt x="1487" y="355"/>
                    </a:lnTo>
                    <a:lnTo>
                      <a:pt x="1500" y="350"/>
                    </a:lnTo>
                    <a:lnTo>
                      <a:pt x="1514" y="343"/>
                    </a:lnTo>
                    <a:lnTo>
                      <a:pt x="1521" y="339"/>
                    </a:lnTo>
                    <a:lnTo>
                      <a:pt x="1526" y="335"/>
                    </a:lnTo>
                    <a:lnTo>
                      <a:pt x="1530" y="330"/>
                    </a:lnTo>
                    <a:lnTo>
                      <a:pt x="1534" y="323"/>
                    </a:lnTo>
                    <a:lnTo>
                      <a:pt x="1537" y="317"/>
                    </a:lnTo>
                    <a:lnTo>
                      <a:pt x="1537" y="309"/>
                    </a:lnTo>
                    <a:lnTo>
                      <a:pt x="1537" y="309"/>
                    </a:lnTo>
                    <a:lnTo>
                      <a:pt x="1536" y="302"/>
                    </a:lnTo>
                    <a:lnTo>
                      <a:pt x="1534" y="294"/>
                    </a:lnTo>
                    <a:lnTo>
                      <a:pt x="1530" y="286"/>
                    </a:lnTo>
                    <a:lnTo>
                      <a:pt x="1525" y="278"/>
                    </a:lnTo>
                    <a:lnTo>
                      <a:pt x="1513" y="263"/>
                    </a:lnTo>
                    <a:lnTo>
                      <a:pt x="1496" y="246"/>
                    </a:lnTo>
                    <a:lnTo>
                      <a:pt x="1461" y="216"/>
                    </a:lnTo>
                    <a:lnTo>
                      <a:pt x="1444" y="203"/>
                    </a:lnTo>
                    <a:lnTo>
                      <a:pt x="1429" y="189"/>
                    </a:lnTo>
                    <a:lnTo>
                      <a:pt x="1429" y="189"/>
                    </a:lnTo>
                    <a:lnTo>
                      <a:pt x="1416" y="176"/>
                    </a:lnTo>
                    <a:lnTo>
                      <a:pt x="1398" y="162"/>
                    </a:lnTo>
                    <a:lnTo>
                      <a:pt x="1379" y="148"/>
                    </a:lnTo>
                    <a:lnTo>
                      <a:pt x="1357" y="135"/>
                    </a:lnTo>
                    <a:lnTo>
                      <a:pt x="1334" y="121"/>
                    </a:lnTo>
                    <a:lnTo>
                      <a:pt x="1308" y="109"/>
                    </a:lnTo>
                    <a:lnTo>
                      <a:pt x="1280" y="97"/>
                    </a:lnTo>
                    <a:lnTo>
                      <a:pt x="1251" y="84"/>
                    </a:lnTo>
                    <a:lnTo>
                      <a:pt x="1251" y="84"/>
                    </a:lnTo>
                    <a:lnTo>
                      <a:pt x="1221" y="72"/>
                    </a:lnTo>
                    <a:lnTo>
                      <a:pt x="1191" y="58"/>
                    </a:lnTo>
                    <a:lnTo>
                      <a:pt x="1136" y="30"/>
                    </a:lnTo>
                    <a:lnTo>
                      <a:pt x="1113" y="18"/>
                    </a:lnTo>
                    <a:lnTo>
                      <a:pt x="1090" y="8"/>
                    </a:lnTo>
                    <a:lnTo>
                      <a:pt x="1081" y="4"/>
                    </a:lnTo>
                    <a:lnTo>
                      <a:pt x="1071" y="1"/>
                    </a:lnTo>
                    <a:lnTo>
                      <a:pt x="1062" y="0"/>
                    </a:lnTo>
                    <a:lnTo>
                      <a:pt x="1055" y="0"/>
                    </a:lnTo>
                    <a:lnTo>
                      <a:pt x="1055" y="0"/>
                    </a:lnTo>
                    <a:lnTo>
                      <a:pt x="1036" y="4"/>
                    </a:lnTo>
                    <a:lnTo>
                      <a:pt x="1008" y="9"/>
                    </a:lnTo>
                    <a:lnTo>
                      <a:pt x="944" y="27"/>
                    </a:lnTo>
                    <a:lnTo>
                      <a:pt x="875" y="47"/>
                    </a:lnTo>
                    <a:lnTo>
                      <a:pt x="815" y="67"/>
                    </a:lnTo>
                    <a:lnTo>
                      <a:pt x="815" y="67"/>
                    </a:lnTo>
                    <a:lnTo>
                      <a:pt x="785" y="75"/>
                    </a:lnTo>
                    <a:lnTo>
                      <a:pt x="747" y="83"/>
                    </a:lnTo>
                    <a:lnTo>
                      <a:pt x="654" y="103"/>
                    </a:lnTo>
                    <a:lnTo>
                      <a:pt x="609" y="114"/>
                    </a:lnTo>
                    <a:lnTo>
                      <a:pt x="568" y="127"/>
                    </a:lnTo>
                    <a:lnTo>
                      <a:pt x="551" y="133"/>
                    </a:lnTo>
                    <a:lnTo>
                      <a:pt x="536" y="140"/>
                    </a:lnTo>
                    <a:lnTo>
                      <a:pt x="525" y="147"/>
                    </a:lnTo>
                    <a:lnTo>
                      <a:pt x="517" y="155"/>
                    </a:lnTo>
                    <a:lnTo>
                      <a:pt x="517" y="155"/>
                    </a:lnTo>
                    <a:lnTo>
                      <a:pt x="492" y="182"/>
                    </a:lnTo>
                    <a:lnTo>
                      <a:pt x="482" y="196"/>
                    </a:lnTo>
                    <a:lnTo>
                      <a:pt x="473" y="211"/>
                    </a:lnTo>
                    <a:lnTo>
                      <a:pt x="463" y="230"/>
                    </a:lnTo>
                    <a:lnTo>
                      <a:pt x="455" y="252"/>
                    </a:lnTo>
                    <a:lnTo>
                      <a:pt x="448" y="281"/>
                    </a:lnTo>
                    <a:lnTo>
                      <a:pt x="442" y="316"/>
                    </a:lnTo>
                    <a:lnTo>
                      <a:pt x="442" y="316"/>
                    </a:lnTo>
                    <a:lnTo>
                      <a:pt x="423" y="433"/>
                    </a:lnTo>
                    <a:lnTo>
                      <a:pt x="409" y="512"/>
                    </a:lnTo>
                    <a:lnTo>
                      <a:pt x="393" y="598"/>
                    </a:lnTo>
                    <a:lnTo>
                      <a:pt x="375" y="685"/>
                    </a:lnTo>
                    <a:lnTo>
                      <a:pt x="356" y="770"/>
                    </a:lnTo>
                    <a:lnTo>
                      <a:pt x="346" y="809"/>
                    </a:lnTo>
                    <a:lnTo>
                      <a:pt x="337" y="845"/>
                    </a:lnTo>
                    <a:lnTo>
                      <a:pt x="326" y="877"/>
                    </a:lnTo>
                    <a:lnTo>
                      <a:pt x="316" y="906"/>
                    </a:lnTo>
                    <a:lnTo>
                      <a:pt x="316" y="906"/>
                    </a:lnTo>
                    <a:lnTo>
                      <a:pt x="305" y="933"/>
                    </a:lnTo>
                    <a:lnTo>
                      <a:pt x="292" y="961"/>
                    </a:lnTo>
                    <a:lnTo>
                      <a:pt x="278" y="988"/>
                    </a:lnTo>
                    <a:lnTo>
                      <a:pt x="263" y="1016"/>
                    </a:lnTo>
                    <a:lnTo>
                      <a:pt x="230" y="1074"/>
                    </a:lnTo>
                    <a:lnTo>
                      <a:pt x="192" y="1135"/>
                    </a:lnTo>
                    <a:lnTo>
                      <a:pt x="150" y="1200"/>
                    </a:lnTo>
                    <a:lnTo>
                      <a:pt x="102" y="1267"/>
                    </a:lnTo>
                    <a:lnTo>
                      <a:pt x="0" y="1416"/>
                    </a:lnTo>
                    <a:lnTo>
                      <a:pt x="44" y="1553"/>
                    </a:lnTo>
                    <a:lnTo>
                      <a:pt x="388" y="1553"/>
                    </a:lnTo>
                    <a:close/>
                  </a:path>
                </a:pathLst>
              </a:custGeom>
              <a:solidFill>
                <a:srgbClr val="BD9079"/>
              </a:solidFill>
              <a:ln w="9525">
                <a:noFill/>
                <a:round/>
              </a:ln>
            </p:spPr>
            <p:txBody>
              <a:bodyPr vert="horz" wrap="square" lIns="91440" tIns="45720" rIns="91440" bIns="45720" numCol="1" anchor="t" anchorCtr="0" compatLnSpc="1"/>
              <a:lstStyle/>
              <a:p>
                <a:endParaRPr lang="en-US"/>
              </a:p>
            </p:txBody>
          </p:sp>
          <p:sp>
            <p:nvSpPr>
              <p:cNvPr id="23" name="Freeform 9"/>
              <p:cNvSpPr/>
              <p:nvPr/>
            </p:nvSpPr>
            <p:spPr bwMode="auto">
              <a:xfrm rot="1800000">
                <a:off x="1286622" y="2846927"/>
                <a:ext cx="144009" cy="158058"/>
              </a:xfrm>
              <a:custGeom>
                <a:avLst/>
                <a:gdLst/>
                <a:ahLst/>
                <a:cxnLst>
                  <a:cxn ang="0">
                    <a:pos x="0" y="234"/>
                  </a:cxn>
                  <a:cxn ang="0">
                    <a:pos x="0" y="234"/>
                  </a:cxn>
                  <a:cxn ang="0">
                    <a:pos x="4" y="243"/>
                  </a:cxn>
                  <a:cxn ang="0">
                    <a:pos x="8" y="251"/>
                  </a:cxn>
                  <a:cxn ang="0">
                    <a:pos x="15" y="259"/>
                  </a:cxn>
                  <a:cxn ang="0">
                    <a:pos x="24" y="267"/>
                  </a:cxn>
                  <a:cxn ang="0">
                    <a:pos x="29" y="270"/>
                  </a:cxn>
                  <a:cxn ang="0">
                    <a:pos x="35" y="271"/>
                  </a:cxn>
                  <a:cxn ang="0">
                    <a:pos x="42" y="271"/>
                  </a:cxn>
                  <a:cxn ang="0">
                    <a:pos x="49" y="271"/>
                  </a:cxn>
                  <a:cxn ang="0">
                    <a:pos x="57" y="269"/>
                  </a:cxn>
                  <a:cxn ang="0">
                    <a:pos x="65" y="266"/>
                  </a:cxn>
                  <a:cxn ang="0">
                    <a:pos x="65" y="266"/>
                  </a:cxn>
                  <a:cxn ang="0">
                    <a:pos x="74" y="260"/>
                  </a:cxn>
                  <a:cxn ang="0">
                    <a:pos x="82" y="254"/>
                  </a:cxn>
                  <a:cxn ang="0">
                    <a:pos x="88" y="247"/>
                  </a:cxn>
                  <a:cxn ang="0">
                    <a:pos x="95" y="239"/>
                  </a:cxn>
                  <a:cxn ang="0">
                    <a:pos x="106" y="222"/>
                  </a:cxn>
                  <a:cxn ang="0">
                    <a:pos x="116" y="204"/>
                  </a:cxn>
                  <a:cxn ang="0">
                    <a:pos x="121" y="188"/>
                  </a:cxn>
                  <a:cxn ang="0">
                    <a:pos x="127" y="176"/>
                  </a:cxn>
                  <a:cxn ang="0">
                    <a:pos x="129" y="162"/>
                  </a:cxn>
                  <a:cxn ang="0">
                    <a:pos x="129" y="162"/>
                  </a:cxn>
                  <a:cxn ang="0">
                    <a:pos x="139" y="168"/>
                  </a:cxn>
                  <a:cxn ang="0">
                    <a:pos x="150" y="172"/>
                  </a:cxn>
                  <a:cxn ang="0">
                    <a:pos x="162" y="176"/>
                  </a:cxn>
                  <a:cxn ang="0">
                    <a:pos x="176" y="177"/>
                  </a:cxn>
                  <a:cxn ang="0">
                    <a:pos x="183" y="176"/>
                  </a:cxn>
                  <a:cxn ang="0">
                    <a:pos x="189" y="174"/>
                  </a:cxn>
                  <a:cxn ang="0">
                    <a:pos x="196" y="173"/>
                  </a:cxn>
                  <a:cxn ang="0">
                    <a:pos x="202" y="169"/>
                  </a:cxn>
                  <a:cxn ang="0">
                    <a:pos x="208" y="164"/>
                  </a:cxn>
                  <a:cxn ang="0">
                    <a:pos x="214" y="157"/>
                  </a:cxn>
                  <a:cxn ang="0">
                    <a:pos x="214" y="157"/>
                  </a:cxn>
                  <a:cxn ang="0">
                    <a:pos x="218" y="147"/>
                  </a:cxn>
                  <a:cxn ang="0">
                    <a:pos x="222" y="138"/>
                  </a:cxn>
                  <a:cxn ang="0">
                    <a:pos x="230" y="115"/>
                  </a:cxn>
                  <a:cxn ang="0">
                    <a:pos x="236" y="89"/>
                  </a:cxn>
                  <a:cxn ang="0">
                    <a:pos x="240" y="63"/>
                  </a:cxn>
                  <a:cxn ang="0">
                    <a:pos x="244" y="18"/>
                  </a:cxn>
                  <a:cxn ang="0">
                    <a:pos x="245" y="0"/>
                  </a:cxn>
                  <a:cxn ang="0">
                    <a:pos x="245" y="0"/>
                  </a:cxn>
                  <a:cxn ang="0">
                    <a:pos x="192" y="42"/>
                  </a:cxn>
                  <a:cxn ang="0">
                    <a:pos x="158" y="71"/>
                  </a:cxn>
                  <a:cxn ang="0">
                    <a:pos x="121" y="102"/>
                  </a:cxn>
                  <a:cxn ang="0">
                    <a:pos x="84" y="136"/>
                  </a:cxn>
                  <a:cxn ang="0">
                    <a:pos x="50" y="170"/>
                  </a:cxn>
                  <a:cxn ang="0">
                    <a:pos x="35" y="187"/>
                  </a:cxn>
                  <a:cxn ang="0">
                    <a:pos x="22" y="204"/>
                  </a:cxn>
                  <a:cxn ang="0">
                    <a:pos x="9" y="219"/>
                  </a:cxn>
                  <a:cxn ang="0">
                    <a:pos x="0" y="234"/>
                  </a:cxn>
                  <a:cxn ang="0">
                    <a:pos x="0" y="234"/>
                  </a:cxn>
                </a:cxnLst>
                <a:rect l="0" t="0" r="r" b="b"/>
                <a:pathLst>
                  <a:path w="245" h="271">
                    <a:moveTo>
                      <a:pt x="0" y="234"/>
                    </a:moveTo>
                    <a:lnTo>
                      <a:pt x="0" y="234"/>
                    </a:lnTo>
                    <a:lnTo>
                      <a:pt x="4" y="243"/>
                    </a:lnTo>
                    <a:lnTo>
                      <a:pt x="8" y="251"/>
                    </a:lnTo>
                    <a:lnTo>
                      <a:pt x="15" y="259"/>
                    </a:lnTo>
                    <a:lnTo>
                      <a:pt x="24" y="267"/>
                    </a:lnTo>
                    <a:lnTo>
                      <a:pt x="29" y="270"/>
                    </a:lnTo>
                    <a:lnTo>
                      <a:pt x="35" y="271"/>
                    </a:lnTo>
                    <a:lnTo>
                      <a:pt x="42" y="271"/>
                    </a:lnTo>
                    <a:lnTo>
                      <a:pt x="49" y="271"/>
                    </a:lnTo>
                    <a:lnTo>
                      <a:pt x="57" y="269"/>
                    </a:lnTo>
                    <a:lnTo>
                      <a:pt x="65" y="266"/>
                    </a:lnTo>
                    <a:lnTo>
                      <a:pt x="65" y="266"/>
                    </a:lnTo>
                    <a:lnTo>
                      <a:pt x="74" y="260"/>
                    </a:lnTo>
                    <a:lnTo>
                      <a:pt x="82" y="254"/>
                    </a:lnTo>
                    <a:lnTo>
                      <a:pt x="88" y="247"/>
                    </a:lnTo>
                    <a:lnTo>
                      <a:pt x="95" y="239"/>
                    </a:lnTo>
                    <a:lnTo>
                      <a:pt x="106" y="222"/>
                    </a:lnTo>
                    <a:lnTo>
                      <a:pt x="116" y="204"/>
                    </a:lnTo>
                    <a:lnTo>
                      <a:pt x="121" y="188"/>
                    </a:lnTo>
                    <a:lnTo>
                      <a:pt x="127" y="176"/>
                    </a:lnTo>
                    <a:lnTo>
                      <a:pt x="129" y="162"/>
                    </a:lnTo>
                    <a:lnTo>
                      <a:pt x="129" y="162"/>
                    </a:lnTo>
                    <a:lnTo>
                      <a:pt x="139" y="168"/>
                    </a:lnTo>
                    <a:lnTo>
                      <a:pt x="150" y="172"/>
                    </a:lnTo>
                    <a:lnTo>
                      <a:pt x="162" y="176"/>
                    </a:lnTo>
                    <a:lnTo>
                      <a:pt x="176" y="177"/>
                    </a:lnTo>
                    <a:lnTo>
                      <a:pt x="183" y="176"/>
                    </a:lnTo>
                    <a:lnTo>
                      <a:pt x="189" y="174"/>
                    </a:lnTo>
                    <a:lnTo>
                      <a:pt x="196" y="173"/>
                    </a:lnTo>
                    <a:lnTo>
                      <a:pt x="202" y="169"/>
                    </a:lnTo>
                    <a:lnTo>
                      <a:pt x="208" y="164"/>
                    </a:lnTo>
                    <a:lnTo>
                      <a:pt x="214" y="157"/>
                    </a:lnTo>
                    <a:lnTo>
                      <a:pt x="214" y="157"/>
                    </a:lnTo>
                    <a:lnTo>
                      <a:pt x="218" y="147"/>
                    </a:lnTo>
                    <a:lnTo>
                      <a:pt x="222" y="138"/>
                    </a:lnTo>
                    <a:lnTo>
                      <a:pt x="230" y="115"/>
                    </a:lnTo>
                    <a:lnTo>
                      <a:pt x="236" y="89"/>
                    </a:lnTo>
                    <a:lnTo>
                      <a:pt x="240" y="63"/>
                    </a:lnTo>
                    <a:lnTo>
                      <a:pt x="244" y="18"/>
                    </a:lnTo>
                    <a:lnTo>
                      <a:pt x="245" y="0"/>
                    </a:lnTo>
                    <a:lnTo>
                      <a:pt x="245" y="0"/>
                    </a:lnTo>
                    <a:lnTo>
                      <a:pt x="192" y="42"/>
                    </a:lnTo>
                    <a:lnTo>
                      <a:pt x="158" y="71"/>
                    </a:lnTo>
                    <a:lnTo>
                      <a:pt x="121" y="102"/>
                    </a:lnTo>
                    <a:lnTo>
                      <a:pt x="84" y="136"/>
                    </a:lnTo>
                    <a:lnTo>
                      <a:pt x="50" y="170"/>
                    </a:lnTo>
                    <a:lnTo>
                      <a:pt x="35" y="187"/>
                    </a:lnTo>
                    <a:lnTo>
                      <a:pt x="22" y="204"/>
                    </a:lnTo>
                    <a:lnTo>
                      <a:pt x="9" y="219"/>
                    </a:lnTo>
                    <a:lnTo>
                      <a:pt x="0" y="234"/>
                    </a:lnTo>
                    <a:lnTo>
                      <a:pt x="0" y="234"/>
                    </a:lnTo>
                    <a:close/>
                  </a:path>
                </a:pathLst>
              </a:custGeom>
              <a:solidFill>
                <a:srgbClr val="AB826D"/>
              </a:solidFill>
              <a:ln w="9525">
                <a:noFill/>
                <a:round/>
              </a:ln>
            </p:spPr>
            <p:txBody>
              <a:bodyPr vert="horz" wrap="square" lIns="91440" tIns="45720" rIns="91440" bIns="45720" numCol="1" anchor="t" anchorCtr="0" compatLnSpc="1"/>
              <a:lstStyle/>
              <a:p>
                <a:endParaRPr lang="en-US"/>
              </a:p>
            </p:txBody>
          </p:sp>
          <p:sp>
            <p:nvSpPr>
              <p:cNvPr id="24" name="Freeform 10"/>
              <p:cNvSpPr/>
              <p:nvPr/>
            </p:nvSpPr>
            <p:spPr bwMode="auto">
              <a:xfrm rot="1800000">
                <a:off x="1175785" y="2591544"/>
                <a:ext cx="457785" cy="270456"/>
              </a:xfrm>
              <a:custGeom>
                <a:avLst/>
                <a:gdLst/>
                <a:ahLst/>
                <a:cxnLst>
                  <a:cxn ang="0">
                    <a:pos x="184" y="449"/>
                  </a:cxn>
                  <a:cxn ang="0">
                    <a:pos x="186" y="435"/>
                  </a:cxn>
                  <a:cxn ang="0">
                    <a:pos x="177" y="424"/>
                  </a:cxn>
                  <a:cxn ang="0">
                    <a:pos x="141" y="414"/>
                  </a:cxn>
                  <a:cxn ang="0">
                    <a:pos x="105" y="415"/>
                  </a:cxn>
                  <a:cxn ang="0">
                    <a:pos x="82" y="410"/>
                  </a:cxn>
                  <a:cxn ang="0">
                    <a:pos x="83" y="403"/>
                  </a:cxn>
                  <a:cxn ang="0">
                    <a:pos x="118" y="388"/>
                  </a:cxn>
                  <a:cxn ang="0">
                    <a:pos x="138" y="385"/>
                  </a:cxn>
                  <a:cxn ang="0">
                    <a:pos x="179" y="392"/>
                  </a:cxn>
                  <a:cxn ang="0">
                    <a:pos x="214" y="399"/>
                  </a:cxn>
                  <a:cxn ang="0">
                    <a:pos x="214" y="394"/>
                  </a:cxn>
                  <a:cxn ang="0">
                    <a:pos x="141" y="332"/>
                  </a:cxn>
                  <a:cxn ang="0">
                    <a:pos x="9" y="218"/>
                  </a:cxn>
                  <a:cxn ang="0">
                    <a:pos x="0" y="206"/>
                  </a:cxn>
                  <a:cxn ang="0">
                    <a:pos x="11" y="210"/>
                  </a:cxn>
                  <a:cxn ang="0">
                    <a:pos x="75" y="249"/>
                  </a:cxn>
                  <a:cxn ang="0">
                    <a:pos x="115" y="270"/>
                  </a:cxn>
                  <a:cxn ang="0">
                    <a:pos x="143" y="271"/>
                  </a:cxn>
                  <a:cxn ang="0">
                    <a:pos x="172" y="255"/>
                  </a:cxn>
                  <a:cxn ang="0">
                    <a:pos x="188" y="236"/>
                  </a:cxn>
                  <a:cxn ang="0">
                    <a:pos x="198" y="208"/>
                  </a:cxn>
                  <a:cxn ang="0">
                    <a:pos x="197" y="181"/>
                  </a:cxn>
                  <a:cxn ang="0">
                    <a:pos x="177" y="148"/>
                  </a:cxn>
                  <a:cxn ang="0">
                    <a:pos x="150" y="121"/>
                  </a:cxn>
                  <a:cxn ang="0">
                    <a:pos x="131" y="102"/>
                  </a:cxn>
                  <a:cxn ang="0">
                    <a:pos x="135" y="99"/>
                  </a:cxn>
                  <a:cxn ang="0">
                    <a:pos x="188" y="116"/>
                  </a:cxn>
                  <a:cxn ang="0">
                    <a:pos x="209" y="121"/>
                  </a:cxn>
                  <a:cxn ang="0">
                    <a:pos x="280" y="120"/>
                  </a:cxn>
                  <a:cxn ang="0">
                    <a:pos x="346" y="103"/>
                  </a:cxn>
                  <a:cxn ang="0">
                    <a:pos x="370" y="92"/>
                  </a:cxn>
                  <a:cxn ang="0">
                    <a:pos x="385" y="72"/>
                  </a:cxn>
                  <a:cxn ang="0">
                    <a:pos x="400" y="18"/>
                  </a:cxn>
                  <a:cxn ang="0">
                    <a:pos x="406" y="0"/>
                  </a:cxn>
                  <a:cxn ang="0">
                    <a:pos x="410" y="5"/>
                  </a:cxn>
                  <a:cxn ang="0">
                    <a:pos x="424" y="42"/>
                  </a:cxn>
                  <a:cxn ang="0">
                    <a:pos x="443" y="67"/>
                  </a:cxn>
                  <a:cxn ang="0">
                    <a:pos x="468" y="79"/>
                  </a:cxn>
                  <a:cxn ang="0">
                    <a:pos x="549" y="101"/>
                  </a:cxn>
                  <a:cxn ang="0">
                    <a:pos x="577" y="103"/>
                  </a:cxn>
                  <a:cxn ang="0">
                    <a:pos x="604" y="98"/>
                  </a:cxn>
                  <a:cxn ang="0">
                    <a:pos x="627" y="69"/>
                  </a:cxn>
                  <a:cxn ang="0">
                    <a:pos x="634" y="62"/>
                  </a:cxn>
                  <a:cxn ang="0">
                    <a:pos x="630" y="88"/>
                  </a:cxn>
                  <a:cxn ang="0">
                    <a:pos x="633" y="98"/>
                  </a:cxn>
                  <a:cxn ang="0">
                    <a:pos x="646" y="97"/>
                  </a:cxn>
                  <a:cxn ang="0">
                    <a:pos x="679" y="86"/>
                  </a:cxn>
                  <a:cxn ang="0">
                    <a:pos x="782" y="65"/>
                  </a:cxn>
                  <a:cxn ang="0">
                    <a:pos x="742" y="80"/>
                  </a:cxn>
                  <a:cxn ang="0">
                    <a:pos x="657" y="118"/>
                  </a:cxn>
                  <a:cxn ang="0">
                    <a:pos x="509" y="218"/>
                  </a:cxn>
                  <a:cxn ang="0">
                    <a:pos x="461" y="256"/>
                  </a:cxn>
                  <a:cxn ang="0">
                    <a:pos x="365" y="336"/>
                  </a:cxn>
                  <a:cxn ang="0">
                    <a:pos x="325" y="365"/>
                  </a:cxn>
                  <a:cxn ang="0">
                    <a:pos x="239" y="417"/>
                  </a:cxn>
                  <a:cxn ang="0">
                    <a:pos x="180" y="462"/>
                  </a:cxn>
                </a:cxnLst>
                <a:rect l="0" t="0" r="r" b="b"/>
                <a:pathLst>
                  <a:path w="782" h="462">
                    <a:moveTo>
                      <a:pt x="180" y="462"/>
                    </a:moveTo>
                    <a:lnTo>
                      <a:pt x="180" y="462"/>
                    </a:lnTo>
                    <a:lnTo>
                      <a:pt x="184" y="449"/>
                    </a:lnTo>
                    <a:lnTo>
                      <a:pt x="186" y="444"/>
                    </a:lnTo>
                    <a:lnTo>
                      <a:pt x="186" y="439"/>
                    </a:lnTo>
                    <a:lnTo>
                      <a:pt x="186" y="435"/>
                    </a:lnTo>
                    <a:lnTo>
                      <a:pt x="184" y="430"/>
                    </a:lnTo>
                    <a:lnTo>
                      <a:pt x="182" y="426"/>
                    </a:lnTo>
                    <a:lnTo>
                      <a:pt x="177" y="424"/>
                    </a:lnTo>
                    <a:lnTo>
                      <a:pt x="169" y="418"/>
                    </a:lnTo>
                    <a:lnTo>
                      <a:pt x="157" y="415"/>
                    </a:lnTo>
                    <a:lnTo>
                      <a:pt x="141" y="414"/>
                    </a:lnTo>
                    <a:lnTo>
                      <a:pt x="123" y="414"/>
                    </a:lnTo>
                    <a:lnTo>
                      <a:pt x="123" y="414"/>
                    </a:lnTo>
                    <a:lnTo>
                      <a:pt x="105" y="415"/>
                    </a:lnTo>
                    <a:lnTo>
                      <a:pt x="92" y="414"/>
                    </a:lnTo>
                    <a:lnTo>
                      <a:pt x="85" y="411"/>
                    </a:lnTo>
                    <a:lnTo>
                      <a:pt x="82" y="410"/>
                    </a:lnTo>
                    <a:lnTo>
                      <a:pt x="82" y="407"/>
                    </a:lnTo>
                    <a:lnTo>
                      <a:pt x="82" y="406"/>
                    </a:lnTo>
                    <a:lnTo>
                      <a:pt x="83" y="403"/>
                    </a:lnTo>
                    <a:lnTo>
                      <a:pt x="90" y="398"/>
                    </a:lnTo>
                    <a:lnTo>
                      <a:pt x="103" y="394"/>
                    </a:lnTo>
                    <a:lnTo>
                      <a:pt x="118" y="388"/>
                    </a:lnTo>
                    <a:lnTo>
                      <a:pt x="118" y="388"/>
                    </a:lnTo>
                    <a:lnTo>
                      <a:pt x="127" y="387"/>
                    </a:lnTo>
                    <a:lnTo>
                      <a:pt x="138" y="385"/>
                    </a:lnTo>
                    <a:lnTo>
                      <a:pt x="149" y="387"/>
                    </a:lnTo>
                    <a:lnTo>
                      <a:pt x="158" y="388"/>
                    </a:lnTo>
                    <a:lnTo>
                      <a:pt x="179" y="392"/>
                    </a:lnTo>
                    <a:lnTo>
                      <a:pt x="197" y="396"/>
                    </a:lnTo>
                    <a:lnTo>
                      <a:pt x="210" y="399"/>
                    </a:lnTo>
                    <a:lnTo>
                      <a:pt x="214" y="399"/>
                    </a:lnTo>
                    <a:lnTo>
                      <a:pt x="217" y="399"/>
                    </a:lnTo>
                    <a:lnTo>
                      <a:pt x="217" y="398"/>
                    </a:lnTo>
                    <a:lnTo>
                      <a:pt x="214" y="394"/>
                    </a:lnTo>
                    <a:lnTo>
                      <a:pt x="201" y="381"/>
                    </a:lnTo>
                    <a:lnTo>
                      <a:pt x="201" y="381"/>
                    </a:lnTo>
                    <a:lnTo>
                      <a:pt x="141" y="332"/>
                    </a:lnTo>
                    <a:lnTo>
                      <a:pt x="64" y="268"/>
                    </a:lnTo>
                    <a:lnTo>
                      <a:pt x="32" y="240"/>
                    </a:lnTo>
                    <a:lnTo>
                      <a:pt x="9" y="218"/>
                    </a:lnTo>
                    <a:lnTo>
                      <a:pt x="2" y="211"/>
                    </a:lnTo>
                    <a:lnTo>
                      <a:pt x="0" y="207"/>
                    </a:lnTo>
                    <a:lnTo>
                      <a:pt x="0" y="206"/>
                    </a:lnTo>
                    <a:lnTo>
                      <a:pt x="3" y="206"/>
                    </a:lnTo>
                    <a:lnTo>
                      <a:pt x="11" y="210"/>
                    </a:lnTo>
                    <a:lnTo>
                      <a:pt x="11" y="210"/>
                    </a:lnTo>
                    <a:lnTo>
                      <a:pt x="33" y="222"/>
                    </a:lnTo>
                    <a:lnTo>
                      <a:pt x="55" y="236"/>
                    </a:lnTo>
                    <a:lnTo>
                      <a:pt x="75" y="249"/>
                    </a:lnTo>
                    <a:lnTo>
                      <a:pt x="94" y="261"/>
                    </a:lnTo>
                    <a:lnTo>
                      <a:pt x="105" y="266"/>
                    </a:lnTo>
                    <a:lnTo>
                      <a:pt x="115" y="270"/>
                    </a:lnTo>
                    <a:lnTo>
                      <a:pt x="124" y="271"/>
                    </a:lnTo>
                    <a:lnTo>
                      <a:pt x="134" y="272"/>
                    </a:lnTo>
                    <a:lnTo>
                      <a:pt x="143" y="271"/>
                    </a:lnTo>
                    <a:lnTo>
                      <a:pt x="153" y="267"/>
                    </a:lnTo>
                    <a:lnTo>
                      <a:pt x="162" y="261"/>
                    </a:lnTo>
                    <a:lnTo>
                      <a:pt x="172" y="255"/>
                    </a:lnTo>
                    <a:lnTo>
                      <a:pt x="172" y="255"/>
                    </a:lnTo>
                    <a:lnTo>
                      <a:pt x="182" y="245"/>
                    </a:lnTo>
                    <a:lnTo>
                      <a:pt x="188" y="236"/>
                    </a:lnTo>
                    <a:lnTo>
                      <a:pt x="194" y="226"/>
                    </a:lnTo>
                    <a:lnTo>
                      <a:pt x="197" y="218"/>
                    </a:lnTo>
                    <a:lnTo>
                      <a:pt x="198" y="208"/>
                    </a:lnTo>
                    <a:lnTo>
                      <a:pt x="199" y="199"/>
                    </a:lnTo>
                    <a:lnTo>
                      <a:pt x="198" y="191"/>
                    </a:lnTo>
                    <a:lnTo>
                      <a:pt x="197" y="181"/>
                    </a:lnTo>
                    <a:lnTo>
                      <a:pt x="192" y="173"/>
                    </a:lnTo>
                    <a:lnTo>
                      <a:pt x="188" y="165"/>
                    </a:lnTo>
                    <a:lnTo>
                      <a:pt x="177" y="148"/>
                    </a:lnTo>
                    <a:lnTo>
                      <a:pt x="165" y="133"/>
                    </a:lnTo>
                    <a:lnTo>
                      <a:pt x="150" y="121"/>
                    </a:lnTo>
                    <a:lnTo>
                      <a:pt x="150" y="121"/>
                    </a:lnTo>
                    <a:lnTo>
                      <a:pt x="138" y="110"/>
                    </a:lnTo>
                    <a:lnTo>
                      <a:pt x="131" y="103"/>
                    </a:lnTo>
                    <a:lnTo>
                      <a:pt x="131" y="102"/>
                    </a:lnTo>
                    <a:lnTo>
                      <a:pt x="131" y="101"/>
                    </a:lnTo>
                    <a:lnTo>
                      <a:pt x="132" y="99"/>
                    </a:lnTo>
                    <a:lnTo>
                      <a:pt x="135" y="99"/>
                    </a:lnTo>
                    <a:lnTo>
                      <a:pt x="143" y="101"/>
                    </a:lnTo>
                    <a:lnTo>
                      <a:pt x="156" y="103"/>
                    </a:lnTo>
                    <a:lnTo>
                      <a:pt x="188" y="116"/>
                    </a:lnTo>
                    <a:lnTo>
                      <a:pt x="188" y="116"/>
                    </a:lnTo>
                    <a:lnTo>
                      <a:pt x="198" y="118"/>
                    </a:lnTo>
                    <a:lnTo>
                      <a:pt x="209" y="121"/>
                    </a:lnTo>
                    <a:lnTo>
                      <a:pt x="231" y="124"/>
                    </a:lnTo>
                    <a:lnTo>
                      <a:pt x="255" y="122"/>
                    </a:lnTo>
                    <a:lnTo>
                      <a:pt x="280" y="120"/>
                    </a:lnTo>
                    <a:lnTo>
                      <a:pt x="304" y="116"/>
                    </a:lnTo>
                    <a:lnTo>
                      <a:pt x="326" y="110"/>
                    </a:lnTo>
                    <a:lnTo>
                      <a:pt x="346" y="103"/>
                    </a:lnTo>
                    <a:lnTo>
                      <a:pt x="363" y="97"/>
                    </a:lnTo>
                    <a:lnTo>
                      <a:pt x="363" y="97"/>
                    </a:lnTo>
                    <a:lnTo>
                      <a:pt x="370" y="92"/>
                    </a:lnTo>
                    <a:lnTo>
                      <a:pt x="375" y="87"/>
                    </a:lnTo>
                    <a:lnTo>
                      <a:pt x="380" y="80"/>
                    </a:lnTo>
                    <a:lnTo>
                      <a:pt x="385" y="72"/>
                    </a:lnTo>
                    <a:lnTo>
                      <a:pt x="390" y="53"/>
                    </a:lnTo>
                    <a:lnTo>
                      <a:pt x="395" y="34"/>
                    </a:lnTo>
                    <a:lnTo>
                      <a:pt x="400" y="18"/>
                    </a:lnTo>
                    <a:lnTo>
                      <a:pt x="402" y="5"/>
                    </a:lnTo>
                    <a:lnTo>
                      <a:pt x="404" y="3"/>
                    </a:lnTo>
                    <a:lnTo>
                      <a:pt x="406" y="0"/>
                    </a:lnTo>
                    <a:lnTo>
                      <a:pt x="408" y="1"/>
                    </a:lnTo>
                    <a:lnTo>
                      <a:pt x="410" y="5"/>
                    </a:lnTo>
                    <a:lnTo>
                      <a:pt x="410" y="5"/>
                    </a:lnTo>
                    <a:lnTo>
                      <a:pt x="415" y="15"/>
                    </a:lnTo>
                    <a:lnTo>
                      <a:pt x="419" y="24"/>
                    </a:lnTo>
                    <a:lnTo>
                      <a:pt x="424" y="42"/>
                    </a:lnTo>
                    <a:lnTo>
                      <a:pt x="428" y="52"/>
                    </a:lnTo>
                    <a:lnTo>
                      <a:pt x="435" y="60"/>
                    </a:lnTo>
                    <a:lnTo>
                      <a:pt x="443" y="67"/>
                    </a:lnTo>
                    <a:lnTo>
                      <a:pt x="454" y="73"/>
                    </a:lnTo>
                    <a:lnTo>
                      <a:pt x="454" y="73"/>
                    </a:lnTo>
                    <a:lnTo>
                      <a:pt x="468" y="79"/>
                    </a:lnTo>
                    <a:lnTo>
                      <a:pt x="483" y="84"/>
                    </a:lnTo>
                    <a:lnTo>
                      <a:pt x="517" y="94"/>
                    </a:lnTo>
                    <a:lnTo>
                      <a:pt x="549" y="101"/>
                    </a:lnTo>
                    <a:lnTo>
                      <a:pt x="563" y="102"/>
                    </a:lnTo>
                    <a:lnTo>
                      <a:pt x="577" y="103"/>
                    </a:lnTo>
                    <a:lnTo>
                      <a:pt x="577" y="103"/>
                    </a:lnTo>
                    <a:lnTo>
                      <a:pt x="593" y="102"/>
                    </a:lnTo>
                    <a:lnTo>
                      <a:pt x="600" y="101"/>
                    </a:lnTo>
                    <a:lnTo>
                      <a:pt x="604" y="98"/>
                    </a:lnTo>
                    <a:lnTo>
                      <a:pt x="609" y="94"/>
                    </a:lnTo>
                    <a:lnTo>
                      <a:pt x="613" y="88"/>
                    </a:lnTo>
                    <a:lnTo>
                      <a:pt x="627" y="69"/>
                    </a:lnTo>
                    <a:lnTo>
                      <a:pt x="627" y="69"/>
                    </a:lnTo>
                    <a:lnTo>
                      <a:pt x="633" y="62"/>
                    </a:lnTo>
                    <a:lnTo>
                      <a:pt x="634" y="62"/>
                    </a:lnTo>
                    <a:lnTo>
                      <a:pt x="634" y="64"/>
                    </a:lnTo>
                    <a:lnTo>
                      <a:pt x="631" y="79"/>
                    </a:lnTo>
                    <a:lnTo>
                      <a:pt x="630" y="88"/>
                    </a:lnTo>
                    <a:lnTo>
                      <a:pt x="630" y="92"/>
                    </a:lnTo>
                    <a:lnTo>
                      <a:pt x="631" y="95"/>
                    </a:lnTo>
                    <a:lnTo>
                      <a:pt x="633" y="98"/>
                    </a:lnTo>
                    <a:lnTo>
                      <a:pt x="635" y="99"/>
                    </a:lnTo>
                    <a:lnTo>
                      <a:pt x="641" y="99"/>
                    </a:lnTo>
                    <a:lnTo>
                      <a:pt x="646" y="97"/>
                    </a:lnTo>
                    <a:lnTo>
                      <a:pt x="646" y="97"/>
                    </a:lnTo>
                    <a:lnTo>
                      <a:pt x="663" y="91"/>
                    </a:lnTo>
                    <a:lnTo>
                      <a:pt x="679" y="86"/>
                    </a:lnTo>
                    <a:lnTo>
                      <a:pt x="716" y="76"/>
                    </a:lnTo>
                    <a:lnTo>
                      <a:pt x="752" y="69"/>
                    </a:lnTo>
                    <a:lnTo>
                      <a:pt x="782" y="65"/>
                    </a:lnTo>
                    <a:lnTo>
                      <a:pt x="782" y="65"/>
                    </a:lnTo>
                    <a:lnTo>
                      <a:pt x="763" y="72"/>
                    </a:lnTo>
                    <a:lnTo>
                      <a:pt x="742" y="80"/>
                    </a:lnTo>
                    <a:lnTo>
                      <a:pt x="718" y="90"/>
                    </a:lnTo>
                    <a:lnTo>
                      <a:pt x="690" y="102"/>
                    </a:lnTo>
                    <a:lnTo>
                      <a:pt x="657" y="118"/>
                    </a:lnTo>
                    <a:lnTo>
                      <a:pt x="616" y="143"/>
                    </a:lnTo>
                    <a:lnTo>
                      <a:pt x="567" y="176"/>
                    </a:lnTo>
                    <a:lnTo>
                      <a:pt x="509" y="218"/>
                    </a:lnTo>
                    <a:lnTo>
                      <a:pt x="509" y="218"/>
                    </a:lnTo>
                    <a:lnTo>
                      <a:pt x="484" y="237"/>
                    </a:lnTo>
                    <a:lnTo>
                      <a:pt x="461" y="256"/>
                    </a:lnTo>
                    <a:lnTo>
                      <a:pt x="419" y="291"/>
                    </a:lnTo>
                    <a:lnTo>
                      <a:pt x="382" y="323"/>
                    </a:lnTo>
                    <a:lnTo>
                      <a:pt x="365" y="336"/>
                    </a:lnTo>
                    <a:lnTo>
                      <a:pt x="349" y="349"/>
                    </a:lnTo>
                    <a:lnTo>
                      <a:pt x="349" y="349"/>
                    </a:lnTo>
                    <a:lnTo>
                      <a:pt x="325" y="365"/>
                    </a:lnTo>
                    <a:lnTo>
                      <a:pt x="301" y="380"/>
                    </a:lnTo>
                    <a:lnTo>
                      <a:pt x="259" y="405"/>
                    </a:lnTo>
                    <a:lnTo>
                      <a:pt x="239" y="417"/>
                    </a:lnTo>
                    <a:lnTo>
                      <a:pt x="220" y="430"/>
                    </a:lnTo>
                    <a:lnTo>
                      <a:pt x="199" y="445"/>
                    </a:lnTo>
                    <a:lnTo>
                      <a:pt x="180" y="462"/>
                    </a:lnTo>
                    <a:lnTo>
                      <a:pt x="180" y="462"/>
                    </a:lnTo>
                    <a:close/>
                  </a:path>
                </a:pathLst>
              </a:custGeom>
              <a:solidFill>
                <a:srgbClr val="8C6A58"/>
              </a:solidFill>
              <a:ln w="9525">
                <a:noFill/>
                <a:round/>
              </a:ln>
            </p:spPr>
            <p:txBody>
              <a:bodyPr vert="horz" wrap="square" lIns="91440" tIns="45720" rIns="91440" bIns="45720" numCol="1" anchor="t" anchorCtr="0" compatLnSpc="1"/>
              <a:lstStyle/>
              <a:p>
                <a:endParaRPr lang="en-US"/>
              </a:p>
            </p:txBody>
          </p:sp>
          <p:sp>
            <p:nvSpPr>
              <p:cNvPr id="25" name="Freeform 12"/>
              <p:cNvSpPr/>
              <p:nvPr/>
            </p:nvSpPr>
            <p:spPr bwMode="auto">
              <a:xfrm rot="1800000">
                <a:off x="1405169" y="2895940"/>
                <a:ext cx="28099" cy="77273"/>
              </a:xfrm>
              <a:custGeom>
                <a:avLst/>
                <a:gdLst/>
                <a:ahLst/>
                <a:cxnLst>
                  <a:cxn ang="0">
                    <a:pos x="12" y="133"/>
                  </a:cxn>
                  <a:cxn ang="0">
                    <a:pos x="12" y="133"/>
                  </a:cxn>
                  <a:cxn ang="0">
                    <a:pos x="19" y="126"/>
                  </a:cxn>
                  <a:cxn ang="0">
                    <a:pos x="19" y="126"/>
                  </a:cxn>
                  <a:cxn ang="0">
                    <a:pos x="24" y="113"/>
                  </a:cxn>
                  <a:cxn ang="0">
                    <a:pos x="30" y="100"/>
                  </a:cxn>
                  <a:cxn ang="0">
                    <a:pos x="35" y="84"/>
                  </a:cxn>
                  <a:cxn ang="0">
                    <a:pos x="38" y="67"/>
                  </a:cxn>
                  <a:cxn ang="0">
                    <a:pos x="45" y="33"/>
                  </a:cxn>
                  <a:cxn ang="0">
                    <a:pos x="47" y="2"/>
                  </a:cxn>
                  <a:cxn ang="0">
                    <a:pos x="47" y="2"/>
                  </a:cxn>
                  <a:cxn ang="0">
                    <a:pos x="41" y="0"/>
                  </a:cxn>
                  <a:cxn ang="0">
                    <a:pos x="34" y="0"/>
                  </a:cxn>
                  <a:cxn ang="0">
                    <a:pos x="30" y="3"/>
                  </a:cxn>
                  <a:cxn ang="0">
                    <a:pos x="24" y="6"/>
                  </a:cxn>
                  <a:cxn ang="0">
                    <a:pos x="20" y="9"/>
                  </a:cxn>
                  <a:cxn ang="0">
                    <a:pos x="17" y="14"/>
                  </a:cxn>
                  <a:cxn ang="0">
                    <a:pos x="12" y="24"/>
                  </a:cxn>
                  <a:cxn ang="0">
                    <a:pos x="8" y="34"/>
                  </a:cxn>
                  <a:cxn ang="0">
                    <a:pos x="5" y="45"/>
                  </a:cxn>
                  <a:cxn ang="0">
                    <a:pos x="2" y="55"/>
                  </a:cxn>
                  <a:cxn ang="0">
                    <a:pos x="1" y="62"/>
                  </a:cxn>
                  <a:cxn ang="0">
                    <a:pos x="1" y="62"/>
                  </a:cxn>
                  <a:cxn ang="0">
                    <a:pos x="0" y="67"/>
                  </a:cxn>
                  <a:cxn ang="0">
                    <a:pos x="0" y="74"/>
                  </a:cxn>
                  <a:cxn ang="0">
                    <a:pos x="1" y="92"/>
                  </a:cxn>
                  <a:cxn ang="0">
                    <a:pos x="7" y="113"/>
                  </a:cxn>
                  <a:cxn ang="0">
                    <a:pos x="12" y="133"/>
                  </a:cxn>
                  <a:cxn ang="0">
                    <a:pos x="12" y="133"/>
                  </a:cxn>
                </a:cxnLst>
                <a:rect l="0" t="0" r="r" b="b"/>
                <a:pathLst>
                  <a:path w="47" h="133">
                    <a:moveTo>
                      <a:pt x="12" y="133"/>
                    </a:moveTo>
                    <a:lnTo>
                      <a:pt x="12" y="133"/>
                    </a:lnTo>
                    <a:lnTo>
                      <a:pt x="19" y="126"/>
                    </a:lnTo>
                    <a:lnTo>
                      <a:pt x="19" y="126"/>
                    </a:lnTo>
                    <a:lnTo>
                      <a:pt x="24" y="113"/>
                    </a:lnTo>
                    <a:lnTo>
                      <a:pt x="30" y="100"/>
                    </a:lnTo>
                    <a:lnTo>
                      <a:pt x="35" y="84"/>
                    </a:lnTo>
                    <a:lnTo>
                      <a:pt x="38" y="67"/>
                    </a:lnTo>
                    <a:lnTo>
                      <a:pt x="45" y="33"/>
                    </a:lnTo>
                    <a:lnTo>
                      <a:pt x="47" y="2"/>
                    </a:lnTo>
                    <a:lnTo>
                      <a:pt x="47" y="2"/>
                    </a:lnTo>
                    <a:lnTo>
                      <a:pt x="41" y="0"/>
                    </a:lnTo>
                    <a:lnTo>
                      <a:pt x="34" y="0"/>
                    </a:lnTo>
                    <a:lnTo>
                      <a:pt x="30" y="3"/>
                    </a:lnTo>
                    <a:lnTo>
                      <a:pt x="24" y="6"/>
                    </a:lnTo>
                    <a:lnTo>
                      <a:pt x="20" y="9"/>
                    </a:lnTo>
                    <a:lnTo>
                      <a:pt x="17" y="14"/>
                    </a:lnTo>
                    <a:lnTo>
                      <a:pt x="12" y="24"/>
                    </a:lnTo>
                    <a:lnTo>
                      <a:pt x="8" y="34"/>
                    </a:lnTo>
                    <a:lnTo>
                      <a:pt x="5" y="45"/>
                    </a:lnTo>
                    <a:lnTo>
                      <a:pt x="2" y="55"/>
                    </a:lnTo>
                    <a:lnTo>
                      <a:pt x="1" y="62"/>
                    </a:lnTo>
                    <a:lnTo>
                      <a:pt x="1" y="62"/>
                    </a:lnTo>
                    <a:lnTo>
                      <a:pt x="0" y="67"/>
                    </a:lnTo>
                    <a:lnTo>
                      <a:pt x="0" y="74"/>
                    </a:lnTo>
                    <a:lnTo>
                      <a:pt x="1" y="92"/>
                    </a:lnTo>
                    <a:lnTo>
                      <a:pt x="7" y="113"/>
                    </a:lnTo>
                    <a:lnTo>
                      <a:pt x="12" y="133"/>
                    </a:lnTo>
                    <a:lnTo>
                      <a:pt x="12" y="133"/>
                    </a:lnTo>
                    <a:close/>
                  </a:path>
                </a:pathLst>
              </a:custGeom>
              <a:solidFill>
                <a:srgbClr val="BD9079"/>
              </a:solidFill>
              <a:ln w="9525">
                <a:noFill/>
                <a:round/>
              </a:ln>
            </p:spPr>
            <p:txBody>
              <a:bodyPr vert="horz" wrap="square" lIns="91440" tIns="45720" rIns="91440" bIns="45720" numCol="1" anchor="t" anchorCtr="0" compatLnSpc="1"/>
              <a:lstStyle/>
              <a:p>
                <a:endParaRPr lang="en-US"/>
              </a:p>
            </p:txBody>
          </p:sp>
          <p:sp>
            <p:nvSpPr>
              <p:cNvPr id="26" name="Freeform 13"/>
              <p:cNvSpPr/>
              <p:nvPr/>
            </p:nvSpPr>
            <p:spPr bwMode="auto">
              <a:xfrm rot="1800000">
                <a:off x="1300390" y="2919061"/>
                <a:ext cx="43320" cy="70248"/>
              </a:xfrm>
              <a:custGeom>
                <a:avLst/>
                <a:gdLst/>
                <a:ahLst/>
                <a:cxnLst>
                  <a:cxn ang="0">
                    <a:pos x="1" y="120"/>
                  </a:cxn>
                  <a:cxn ang="0">
                    <a:pos x="1" y="120"/>
                  </a:cxn>
                  <a:cxn ang="0">
                    <a:pos x="9" y="117"/>
                  </a:cxn>
                  <a:cxn ang="0">
                    <a:pos x="9" y="117"/>
                  </a:cxn>
                  <a:cxn ang="0">
                    <a:pos x="16" y="111"/>
                  </a:cxn>
                  <a:cxn ang="0">
                    <a:pos x="23" y="107"/>
                  </a:cxn>
                  <a:cxn ang="0">
                    <a:pos x="35" y="95"/>
                  </a:cxn>
                  <a:cxn ang="0">
                    <a:pos x="45" y="81"/>
                  </a:cxn>
                  <a:cxn ang="0">
                    <a:pos x="54" y="66"/>
                  </a:cxn>
                  <a:cxn ang="0">
                    <a:pos x="61" y="51"/>
                  </a:cxn>
                  <a:cxn ang="0">
                    <a:pos x="67" y="39"/>
                  </a:cxn>
                  <a:cxn ang="0">
                    <a:pos x="72" y="19"/>
                  </a:cxn>
                  <a:cxn ang="0">
                    <a:pos x="72" y="19"/>
                  </a:cxn>
                  <a:cxn ang="0">
                    <a:pos x="64" y="10"/>
                  </a:cxn>
                  <a:cxn ang="0">
                    <a:pos x="54" y="1"/>
                  </a:cxn>
                  <a:cxn ang="0">
                    <a:pos x="54" y="1"/>
                  </a:cxn>
                  <a:cxn ang="0">
                    <a:pos x="52" y="0"/>
                  </a:cxn>
                  <a:cxn ang="0">
                    <a:pos x="49" y="0"/>
                  </a:cxn>
                  <a:cxn ang="0">
                    <a:pos x="46" y="1"/>
                  </a:cxn>
                  <a:cxn ang="0">
                    <a:pos x="43" y="2"/>
                  </a:cxn>
                  <a:cxn ang="0">
                    <a:pos x="37" y="9"/>
                  </a:cxn>
                  <a:cxn ang="0">
                    <a:pos x="30" y="19"/>
                  </a:cxn>
                  <a:cxn ang="0">
                    <a:pos x="18" y="38"/>
                  </a:cxn>
                  <a:cxn ang="0">
                    <a:pos x="8" y="54"/>
                  </a:cxn>
                  <a:cxn ang="0">
                    <a:pos x="8" y="54"/>
                  </a:cxn>
                  <a:cxn ang="0">
                    <a:pos x="5" y="60"/>
                  </a:cxn>
                  <a:cxn ang="0">
                    <a:pos x="4" y="66"/>
                  </a:cxn>
                  <a:cxn ang="0">
                    <a:pos x="1" y="83"/>
                  </a:cxn>
                  <a:cxn ang="0">
                    <a:pos x="0" y="102"/>
                  </a:cxn>
                  <a:cxn ang="0">
                    <a:pos x="1" y="120"/>
                  </a:cxn>
                  <a:cxn ang="0">
                    <a:pos x="1" y="120"/>
                  </a:cxn>
                </a:cxnLst>
                <a:rect l="0" t="0" r="r" b="b"/>
                <a:pathLst>
                  <a:path w="72" h="120">
                    <a:moveTo>
                      <a:pt x="1" y="120"/>
                    </a:moveTo>
                    <a:lnTo>
                      <a:pt x="1" y="120"/>
                    </a:lnTo>
                    <a:lnTo>
                      <a:pt x="9" y="117"/>
                    </a:lnTo>
                    <a:lnTo>
                      <a:pt x="9" y="117"/>
                    </a:lnTo>
                    <a:lnTo>
                      <a:pt x="16" y="111"/>
                    </a:lnTo>
                    <a:lnTo>
                      <a:pt x="23" y="107"/>
                    </a:lnTo>
                    <a:lnTo>
                      <a:pt x="35" y="95"/>
                    </a:lnTo>
                    <a:lnTo>
                      <a:pt x="45" y="81"/>
                    </a:lnTo>
                    <a:lnTo>
                      <a:pt x="54" y="66"/>
                    </a:lnTo>
                    <a:lnTo>
                      <a:pt x="61" y="51"/>
                    </a:lnTo>
                    <a:lnTo>
                      <a:pt x="67" y="39"/>
                    </a:lnTo>
                    <a:lnTo>
                      <a:pt x="72" y="19"/>
                    </a:lnTo>
                    <a:lnTo>
                      <a:pt x="72" y="19"/>
                    </a:lnTo>
                    <a:lnTo>
                      <a:pt x="64" y="10"/>
                    </a:lnTo>
                    <a:lnTo>
                      <a:pt x="54" y="1"/>
                    </a:lnTo>
                    <a:lnTo>
                      <a:pt x="54" y="1"/>
                    </a:lnTo>
                    <a:lnTo>
                      <a:pt x="52" y="0"/>
                    </a:lnTo>
                    <a:lnTo>
                      <a:pt x="49" y="0"/>
                    </a:lnTo>
                    <a:lnTo>
                      <a:pt x="46" y="1"/>
                    </a:lnTo>
                    <a:lnTo>
                      <a:pt x="43" y="2"/>
                    </a:lnTo>
                    <a:lnTo>
                      <a:pt x="37" y="9"/>
                    </a:lnTo>
                    <a:lnTo>
                      <a:pt x="30" y="19"/>
                    </a:lnTo>
                    <a:lnTo>
                      <a:pt x="18" y="38"/>
                    </a:lnTo>
                    <a:lnTo>
                      <a:pt x="8" y="54"/>
                    </a:lnTo>
                    <a:lnTo>
                      <a:pt x="8" y="54"/>
                    </a:lnTo>
                    <a:lnTo>
                      <a:pt x="5" y="60"/>
                    </a:lnTo>
                    <a:lnTo>
                      <a:pt x="4" y="66"/>
                    </a:lnTo>
                    <a:lnTo>
                      <a:pt x="1" y="83"/>
                    </a:lnTo>
                    <a:lnTo>
                      <a:pt x="0" y="102"/>
                    </a:lnTo>
                    <a:lnTo>
                      <a:pt x="1" y="120"/>
                    </a:lnTo>
                    <a:lnTo>
                      <a:pt x="1" y="120"/>
                    </a:lnTo>
                    <a:close/>
                  </a:path>
                </a:pathLst>
              </a:custGeom>
              <a:solidFill>
                <a:srgbClr val="BD9079"/>
              </a:solidFill>
              <a:ln w="9525">
                <a:noFill/>
                <a:round/>
              </a:ln>
            </p:spPr>
            <p:txBody>
              <a:bodyPr vert="horz" wrap="square" lIns="91440" tIns="45720" rIns="91440" bIns="45720" numCol="1" anchor="t" anchorCtr="0" compatLnSpc="1"/>
              <a:lstStyle/>
              <a:p>
                <a:endParaRPr lang="en-US"/>
              </a:p>
            </p:txBody>
          </p:sp>
          <p:sp>
            <p:nvSpPr>
              <p:cNvPr id="27" name="Freeform 14"/>
              <p:cNvSpPr/>
              <p:nvPr/>
            </p:nvSpPr>
            <p:spPr bwMode="auto">
              <a:xfrm rot="1800000">
                <a:off x="708419" y="2405823"/>
                <a:ext cx="763365" cy="881616"/>
              </a:xfrm>
              <a:custGeom>
                <a:avLst/>
                <a:gdLst/>
                <a:ahLst/>
                <a:cxnLst>
                  <a:cxn ang="0">
                    <a:pos x="423" y="1374"/>
                  </a:cxn>
                  <a:cxn ang="0">
                    <a:pos x="543" y="1238"/>
                  </a:cxn>
                  <a:cxn ang="0">
                    <a:pos x="747" y="1005"/>
                  </a:cxn>
                  <a:cxn ang="0">
                    <a:pos x="831" y="874"/>
                  </a:cxn>
                  <a:cxn ang="0">
                    <a:pos x="950" y="672"/>
                  </a:cxn>
                  <a:cxn ang="0">
                    <a:pos x="1028" y="591"/>
                  </a:cxn>
                  <a:cxn ang="0">
                    <a:pos x="1119" y="526"/>
                  </a:cxn>
                  <a:cxn ang="0">
                    <a:pos x="1168" y="482"/>
                  </a:cxn>
                  <a:cxn ang="0">
                    <a:pos x="1158" y="453"/>
                  </a:cxn>
                  <a:cxn ang="0">
                    <a:pos x="1120" y="416"/>
                  </a:cxn>
                  <a:cxn ang="0">
                    <a:pos x="1078" y="409"/>
                  </a:cxn>
                  <a:cxn ang="0">
                    <a:pos x="1021" y="438"/>
                  </a:cxn>
                  <a:cxn ang="0">
                    <a:pos x="910" y="521"/>
                  </a:cxn>
                  <a:cxn ang="0">
                    <a:pos x="834" y="555"/>
                  </a:cxn>
                  <a:cxn ang="0">
                    <a:pos x="781" y="547"/>
                  </a:cxn>
                  <a:cxn ang="0">
                    <a:pos x="735" y="507"/>
                  </a:cxn>
                  <a:cxn ang="0">
                    <a:pos x="680" y="502"/>
                  </a:cxn>
                  <a:cxn ang="0">
                    <a:pos x="673" y="484"/>
                  </a:cxn>
                  <a:cxn ang="0">
                    <a:pos x="702" y="432"/>
                  </a:cxn>
                  <a:cxn ang="0">
                    <a:pos x="679" y="392"/>
                  </a:cxn>
                  <a:cxn ang="0">
                    <a:pos x="597" y="273"/>
                  </a:cxn>
                  <a:cxn ang="0">
                    <a:pos x="590" y="239"/>
                  </a:cxn>
                  <a:cxn ang="0">
                    <a:pos x="612" y="238"/>
                  </a:cxn>
                  <a:cxn ang="0">
                    <a:pos x="709" y="281"/>
                  </a:cxn>
                  <a:cxn ang="0">
                    <a:pos x="737" y="269"/>
                  </a:cxn>
                  <a:cxn ang="0">
                    <a:pos x="746" y="234"/>
                  </a:cxn>
                  <a:cxn ang="0">
                    <a:pos x="729" y="152"/>
                  </a:cxn>
                  <a:cxn ang="0">
                    <a:pos x="754" y="144"/>
                  </a:cxn>
                  <a:cxn ang="0">
                    <a:pos x="842" y="163"/>
                  </a:cxn>
                  <a:cxn ang="0">
                    <a:pos x="917" y="144"/>
                  </a:cxn>
                  <a:cxn ang="0">
                    <a:pos x="988" y="84"/>
                  </a:cxn>
                  <a:cxn ang="0">
                    <a:pos x="1029" y="52"/>
                  </a:cxn>
                  <a:cxn ang="0">
                    <a:pos x="1060" y="73"/>
                  </a:cxn>
                  <a:cxn ang="0">
                    <a:pos x="1146" y="120"/>
                  </a:cxn>
                  <a:cxn ang="0">
                    <a:pos x="1201" y="115"/>
                  </a:cxn>
                  <a:cxn ang="0">
                    <a:pos x="1232" y="107"/>
                  </a:cxn>
                  <a:cxn ang="0">
                    <a:pos x="1278" y="131"/>
                  </a:cxn>
                  <a:cxn ang="0">
                    <a:pos x="1299" y="129"/>
                  </a:cxn>
                  <a:cxn ang="0">
                    <a:pos x="1291" y="108"/>
                  </a:cxn>
                  <a:cxn ang="0">
                    <a:pos x="1165" y="43"/>
                  </a:cxn>
                  <a:cxn ang="0">
                    <a:pos x="1101" y="11"/>
                  </a:cxn>
                  <a:cxn ang="0">
                    <a:pos x="1018" y="0"/>
                  </a:cxn>
                  <a:cxn ang="0">
                    <a:pos x="894" y="22"/>
                  </a:cxn>
                  <a:cxn ang="0">
                    <a:pos x="631" y="97"/>
                  </a:cxn>
                  <a:cxn ang="0">
                    <a:pos x="513" y="152"/>
                  </a:cxn>
                  <a:cxn ang="0">
                    <a:pos x="492" y="183"/>
                  </a:cxn>
                  <a:cxn ang="0">
                    <a:pos x="491" y="257"/>
                  </a:cxn>
                  <a:cxn ang="0">
                    <a:pos x="446" y="490"/>
                  </a:cxn>
                  <a:cxn ang="0">
                    <a:pos x="378" y="732"/>
                  </a:cxn>
                  <a:cxn ang="0">
                    <a:pos x="333" y="879"/>
                  </a:cxn>
                  <a:cxn ang="0">
                    <a:pos x="115" y="1254"/>
                  </a:cxn>
                </a:cxnLst>
                <a:rect l="0" t="0" r="r" b="b"/>
                <a:pathLst>
                  <a:path w="1304" h="1506">
                    <a:moveTo>
                      <a:pt x="303" y="1506"/>
                    </a:moveTo>
                    <a:lnTo>
                      <a:pt x="303" y="1506"/>
                    </a:lnTo>
                    <a:lnTo>
                      <a:pt x="345" y="1461"/>
                    </a:lnTo>
                    <a:lnTo>
                      <a:pt x="386" y="1418"/>
                    </a:lnTo>
                    <a:lnTo>
                      <a:pt x="423" y="1374"/>
                    </a:lnTo>
                    <a:lnTo>
                      <a:pt x="458" y="1332"/>
                    </a:lnTo>
                    <a:lnTo>
                      <a:pt x="458" y="1332"/>
                    </a:lnTo>
                    <a:lnTo>
                      <a:pt x="476" y="1310"/>
                    </a:lnTo>
                    <a:lnTo>
                      <a:pt x="496" y="1287"/>
                    </a:lnTo>
                    <a:lnTo>
                      <a:pt x="543" y="1238"/>
                    </a:lnTo>
                    <a:lnTo>
                      <a:pt x="592" y="1185"/>
                    </a:lnTo>
                    <a:lnTo>
                      <a:pt x="645" y="1127"/>
                    </a:lnTo>
                    <a:lnTo>
                      <a:pt x="698" y="1067"/>
                    </a:lnTo>
                    <a:lnTo>
                      <a:pt x="722" y="1036"/>
                    </a:lnTo>
                    <a:lnTo>
                      <a:pt x="747" y="1005"/>
                    </a:lnTo>
                    <a:lnTo>
                      <a:pt x="771" y="972"/>
                    </a:lnTo>
                    <a:lnTo>
                      <a:pt x="793" y="939"/>
                    </a:lnTo>
                    <a:lnTo>
                      <a:pt x="814" y="907"/>
                    </a:lnTo>
                    <a:lnTo>
                      <a:pt x="831" y="874"/>
                    </a:lnTo>
                    <a:lnTo>
                      <a:pt x="831" y="874"/>
                    </a:lnTo>
                    <a:lnTo>
                      <a:pt x="863" y="813"/>
                    </a:lnTo>
                    <a:lnTo>
                      <a:pt x="893" y="758"/>
                    </a:lnTo>
                    <a:lnTo>
                      <a:pt x="921" y="712"/>
                    </a:lnTo>
                    <a:lnTo>
                      <a:pt x="936" y="691"/>
                    </a:lnTo>
                    <a:lnTo>
                      <a:pt x="950" y="672"/>
                    </a:lnTo>
                    <a:lnTo>
                      <a:pt x="965" y="653"/>
                    </a:lnTo>
                    <a:lnTo>
                      <a:pt x="979" y="637"/>
                    </a:lnTo>
                    <a:lnTo>
                      <a:pt x="995" y="621"/>
                    </a:lnTo>
                    <a:lnTo>
                      <a:pt x="1010" y="606"/>
                    </a:lnTo>
                    <a:lnTo>
                      <a:pt x="1028" y="591"/>
                    </a:lnTo>
                    <a:lnTo>
                      <a:pt x="1045" y="577"/>
                    </a:lnTo>
                    <a:lnTo>
                      <a:pt x="1064" y="563"/>
                    </a:lnTo>
                    <a:lnTo>
                      <a:pt x="1083" y="550"/>
                    </a:lnTo>
                    <a:lnTo>
                      <a:pt x="1083" y="550"/>
                    </a:lnTo>
                    <a:lnTo>
                      <a:pt x="1119" y="526"/>
                    </a:lnTo>
                    <a:lnTo>
                      <a:pt x="1145" y="509"/>
                    </a:lnTo>
                    <a:lnTo>
                      <a:pt x="1153" y="501"/>
                    </a:lnTo>
                    <a:lnTo>
                      <a:pt x="1160" y="494"/>
                    </a:lnTo>
                    <a:lnTo>
                      <a:pt x="1165" y="487"/>
                    </a:lnTo>
                    <a:lnTo>
                      <a:pt x="1168" y="482"/>
                    </a:lnTo>
                    <a:lnTo>
                      <a:pt x="1169" y="477"/>
                    </a:lnTo>
                    <a:lnTo>
                      <a:pt x="1169" y="472"/>
                    </a:lnTo>
                    <a:lnTo>
                      <a:pt x="1168" y="468"/>
                    </a:lnTo>
                    <a:lnTo>
                      <a:pt x="1167" y="462"/>
                    </a:lnTo>
                    <a:lnTo>
                      <a:pt x="1158" y="453"/>
                    </a:lnTo>
                    <a:lnTo>
                      <a:pt x="1149" y="443"/>
                    </a:lnTo>
                    <a:lnTo>
                      <a:pt x="1149" y="443"/>
                    </a:lnTo>
                    <a:lnTo>
                      <a:pt x="1138" y="431"/>
                    </a:lnTo>
                    <a:lnTo>
                      <a:pt x="1126" y="422"/>
                    </a:lnTo>
                    <a:lnTo>
                      <a:pt x="1120" y="416"/>
                    </a:lnTo>
                    <a:lnTo>
                      <a:pt x="1112" y="413"/>
                    </a:lnTo>
                    <a:lnTo>
                      <a:pt x="1105" y="411"/>
                    </a:lnTo>
                    <a:lnTo>
                      <a:pt x="1097" y="409"/>
                    </a:lnTo>
                    <a:lnTo>
                      <a:pt x="1088" y="408"/>
                    </a:lnTo>
                    <a:lnTo>
                      <a:pt x="1078" y="409"/>
                    </a:lnTo>
                    <a:lnTo>
                      <a:pt x="1069" y="411"/>
                    </a:lnTo>
                    <a:lnTo>
                      <a:pt x="1058" y="415"/>
                    </a:lnTo>
                    <a:lnTo>
                      <a:pt x="1045" y="420"/>
                    </a:lnTo>
                    <a:lnTo>
                      <a:pt x="1033" y="428"/>
                    </a:lnTo>
                    <a:lnTo>
                      <a:pt x="1021" y="438"/>
                    </a:lnTo>
                    <a:lnTo>
                      <a:pt x="1007" y="450"/>
                    </a:lnTo>
                    <a:lnTo>
                      <a:pt x="1007" y="450"/>
                    </a:lnTo>
                    <a:lnTo>
                      <a:pt x="976" y="476"/>
                    </a:lnTo>
                    <a:lnTo>
                      <a:pt x="945" y="499"/>
                    </a:lnTo>
                    <a:lnTo>
                      <a:pt x="910" y="521"/>
                    </a:lnTo>
                    <a:lnTo>
                      <a:pt x="894" y="531"/>
                    </a:lnTo>
                    <a:lnTo>
                      <a:pt x="879" y="539"/>
                    </a:lnTo>
                    <a:lnTo>
                      <a:pt x="863" y="546"/>
                    </a:lnTo>
                    <a:lnTo>
                      <a:pt x="848" y="551"/>
                    </a:lnTo>
                    <a:lnTo>
                      <a:pt x="834" y="555"/>
                    </a:lnTo>
                    <a:lnTo>
                      <a:pt x="821" y="558"/>
                    </a:lnTo>
                    <a:lnTo>
                      <a:pt x="808" y="558"/>
                    </a:lnTo>
                    <a:lnTo>
                      <a:pt x="797" y="556"/>
                    </a:lnTo>
                    <a:lnTo>
                      <a:pt x="789" y="554"/>
                    </a:lnTo>
                    <a:lnTo>
                      <a:pt x="781" y="547"/>
                    </a:lnTo>
                    <a:lnTo>
                      <a:pt x="781" y="547"/>
                    </a:lnTo>
                    <a:lnTo>
                      <a:pt x="759" y="525"/>
                    </a:lnTo>
                    <a:lnTo>
                      <a:pt x="752" y="517"/>
                    </a:lnTo>
                    <a:lnTo>
                      <a:pt x="744" y="512"/>
                    </a:lnTo>
                    <a:lnTo>
                      <a:pt x="735" y="507"/>
                    </a:lnTo>
                    <a:lnTo>
                      <a:pt x="724" y="505"/>
                    </a:lnTo>
                    <a:lnTo>
                      <a:pt x="709" y="503"/>
                    </a:lnTo>
                    <a:lnTo>
                      <a:pt x="690" y="503"/>
                    </a:lnTo>
                    <a:lnTo>
                      <a:pt x="690" y="503"/>
                    </a:lnTo>
                    <a:lnTo>
                      <a:pt x="680" y="502"/>
                    </a:lnTo>
                    <a:lnTo>
                      <a:pt x="673" y="501"/>
                    </a:lnTo>
                    <a:lnTo>
                      <a:pt x="669" y="498"/>
                    </a:lnTo>
                    <a:lnTo>
                      <a:pt x="669" y="494"/>
                    </a:lnTo>
                    <a:lnTo>
                      <a:pt x="671" y="490"/>
                    </a:lnTo>
                    <a:lnTo>
                      <a:pt x="673" y="484"/>
                    </a:lnTo>
                    <a:lnTo>
                      <a:pt x="682" y="471"/>
                    </a:lnTo>
                    <a:lnTo>
                      <a:pt x="691" y="456"/>
                    </a:lnTo>
                    <a:lnTo>
                      <a:pt x="697" y="449"/>
                    </a:lnTo>
                    <a:lnTo>
                      <a:pt x="699" y="441"/>
                    </a:lnTo>
                    <a:lnTo>
                      <a:pt x="702" y="432"/>
                    </a:lnTo>
                    <a:lnTo>
                      <a:pt x="702" y="424"/>
                    </a:lnTo>
                    <a:lnTo>
                      <a:pt x="699" y="417"/>
                    </a:lnTo>
                    <a:lnTo>
                      <a:pt x="695" y="411"/>
                    </a:lnTo>
                    <a:lnTo>
                      <a:pt x="695" y="411"/>
                    </a:lnTo>
                    <a:lnTo>
                      <a:pt x="679" y="392"/>
                    </a:lnTo>
                    <a:lnTo>
                      <a:pt x="658" y="364"/>
                    </a:lnTo>
                    <a:lnTo>
                      <a:pt x="635" y="333"/>
                    </a:lnTo>
                    <a:lnTo>
                      <a:pt x="613" y="302"/>
                    </a:lnTo>
                    <a:lnTo>
                      <a:pt x="604" y="287"/>
                    </a:lnTo>
                    <a:lnTo>
                      <a:pt x="597" y="273"/>
                    </a:lnTo>
                    <a:lnTo>
                      <a:pt x="592" y="261"/>
                    </a:lnTo>
                    <a:lnTo>
                      <a:pt x="589" y="250"/>
                    </a:lnTo>
                    <a:lnTo>
                      <a:pt x="589" y="246"/>
                    </a:lnTo>
                    <a:lnTo>
                      <a:pt x="589" y="242"/>
                    </a:lnTo>
                    <a:lnTo>
                      <a:pt x="590" y="239"/>
                    </a:lnTo>
                    <a:lnTo>
                      <a:pt x="593" y="238"/>
                    </a:lnTo>
                    <a:lnTo>
                      <a:pt x="596" y="236"/>
                    </a:lnTo>
                    <a:lnTo>
                      <a:pt x="600" y="236"/>
                    </a:lnTo>
                    <a:lnTo>
                      <a:pt x="612" y="238"/>
                    </a:lnTo>
                    <a:lnTo>
                      <a:pt x="612" y="238"/>
                    </a:lnTo>
                    <a:lnTo>
                      <a:pt x="637" y="247"/>
                    </a:lnTo>
                    <a:lnTo>
                      <a:pt x="658" y="257"/>
                    </a:lnTo>
                    <a:lnTo>
                      <a:pt x="690" y="274"/>
                    </a:lnTo>
                    <a:lnTo>
                      <a:pt x="703" y="280"/>
                    </a:lnTo>
                    <a:lnTo>
                      <a:pt x="709" y="281"/>
                    </a:lnTo>
                    <a:lnTo>
                      <a:pt x="714" y="281"/>
                    </a:lnTo>
                    <a:lnTo>
                      <a:pt x="720" y="280"/>
                    </a:lnTo>
                    <a:lnTo>
                      <a:pt x="727" y="278"/>
                    </a:lnTo>
                    <a:lnTo>
                      <a:pt x="732" y="274"/>
                    </a:lnTo>
                    <a:lnTo>
                      <a:pt x="737" y="269"/>
                    </a:lnTo>
                    <a:lnTo>
                      <a:pt x="737" y="269"/>
                    </a:lnTo>
                    <a:lnTo>
                      <a:pt x="743" y="262"/>
                    </a:lnTo>
                    <a:lnTo>
                      <a:pt x="746" y="254"/>
                    </a:lnTo>
                    <a:lnTo>
                      <a:pt x="747" y="244"/>
                    </a:lnTo>
                    <a:lnTo>
                      <a:pt x="746" y="234"/>
                    </a:lnTo>
                    <a:lnTo>
                      <a:pt x="740" y="210"/>
                    </a:lnTo>
                    <a:lnTo>
                      <a:pt x="735" y="189"/>
                    </a:lnTo>
                    <a:lnTo>
                      <a:pt x="729" y="167"/>
                    </a:lnTo>
                    <a:lnTo>
                      <a:pt x="728" y="159"/>
                    </a:lnTo>
                    <a:lnTo>
                      <a:pt x="729" y="152"/>
                    </a:lnTo>
                    <a:lnTo>
                      <a:pt x="732" y="146"/>
                    </a:lnTo>
                    <a:lnTo>
                      <a:pt x="733" y="144"/>
                    </a:lnTo>
                    <a:lnTo>
                      <a:pt x="736" y="142"/>
                    </a:lnTo>
                    <a:lnTo>
                      <a:pt x="744" y="141"/>
                    </a:lnTo>
                    <a:lnTo>
                      <a:pt x="754" y="144"/>
                    </a:lnTo>
                    <a:lnTo>
                      <a:pt x="754" y="144"/>
                    </a:lnTo>
                    <a:lnTo>
                      <a:pt x="795" y="154"/>
                    </a:lnTo>
                    <a:lnTo>
                      <a:pt x="811" y="159"/>
                    </a:lnTo>
                    <a:lnTo>
                      <a:pt x="826" y="161"/>
                    </a:lnTo>
                    <a:lnTo>
                      <a:pt x="842" y="163"/>
                    </a:lnTo>
                    <a:lnTo>
                      <a:pt x="859" y="160"/>
                    </a:lnTo>
                    <a:lnTo>
                      <a:pt x="879" y="156"/>
                    </a:lnTo>
                    <a:lnTo>
                      <a:pt x="905" y="149"/>
                    </a:lnTo>
                    <a:lnTo>
                      <a:pt x="905" y="149"/>
                    </a:lnTo>
                    <a:lnTo>
                      <a:pt x="917" y="144"/>
                    </a:lnTo>
                    <a:lnTo>
                      <a:pt x="931" y="138"/>
                    </a:lnTo>
                    <a:lnTo>
                      <a:pt x="942" y="130"/>
                    </a:lnTo>
                    <a:lnTo>
                      <a:pt x="953" y="122"/>
                    </a:lnTo>
                    <a:lnTo>
                      <a:pt x="972" y="103"/>
                    </a:lnTo>
                    <a:lnTo>
                      <a:pt x="988" y="84"/>
                    </a:lnTo>
                    <a:lnTo>
                      <a:pt x="1003" y="69"/>
                    </a:lnTo>
                    <a:lnTo>
                      <a:pt x="1010" y="62"/>
                    </a:lnTo>
                    <a:lnTo>
                      <a:pt x="1017" y="56"/>
                    </a:lnTo>
                    <a:lnTo>
                      <a:pt x="1022" y="54"/>
                    </a:lnTo>
                    <a:lnTo>
                      <a:pt x="1029" y="52"/>
                    </a:lnTo>
                    <a:lnTo>
                      <a:pt x="1034" y="52"/>
                    </a:lnTo>
                    <a:lnTo>
                      <a:pt x="1040" y="56"/>
                    </a:lnTo>
                    <a:lnTo>
                      <a:pt x="1040" y="56"/>
                    </a:lnTo>
                    <a:lnTo>
                      <a:pt x="1051" y="66"/>
                    </a:lnTo>
                    <a:lnTo>
                      <a:pt x="1060" y="73"/>
                    </a:lnTo>
                    <a:lnTo>
                      <a:pt x="1079" y="85"/>
                    </a:lnTo>
                    <a:lnTo>
                      <a:pt x="1103" y="96"/>
                    </a:lnTo>
                    <a:lnTo>
                      <a:pt x="1131" y="112"/>
                    </a:lnTo>
                    <a:lnTo>
                      <a:pt x="1131" y="112"/>
                    </a:lnTo>
                    <a:lnTo>
                      <a:pt x="1146" y="120"/>
                    </a:lnTo>
                    <a:lnTo>
                      <a:pt x="1160" y="124"/>
                    </a:lnTo>
                    <a:lnTo>
                      <a:pt x="1172" y="124"/>
                    </a:lnTo>
                    <a:lnTo>
                      <a:pt x="1182" y="123"/>
                    </a:lnTo>
                    <a:lnTo>
                      <a:pt x="1192" y="119"/>
                    </a:lnTo>
                    <a:lnTo>
                      <a:pt x="1201" y="115"/>
                    </a:lnTo>
                    <a:lnTo>
                      <a:pt x="1210" y="111"/>
                    </a:lnTo>
                    <a:lnTo>
                      <a:pt x="1221" y="108"/>
                    </a:lnTo>
                    <a:lnTo>
                      <a:pt x="1221" y="108"/>
                    </a:lnTo>
                    <a:lnTo>
                      <a:pt x="1227" y="107"/>
                    </a:lnTo>
                    <a:lnTo>
                      <a:pt x="1232" y="107"/>
                    </a:lnTo>
                    <a:lnTo>
                      <a:pt x="1242" y="110"/>
                    </a:lnTo>
                    <a:lnTo>
                      <a:pt x="1250" y="115"/>
                    </a:lnTo>
                    <a:lnTo>
                      <a:pt x="1259" y="122"/>
                    </a:lnTo>
                    <a:lnTo>
                      <a:pt x="1269" y="127"/>
                    </a:lnTo>
                    <a:lnTo>
                      <a:pt x="1278" y="131"/>
                    </a:lnTo>
                    <a:lnTo>
                      <a:pt x="1282" y="133"/>
                    </a:lnTo>
                    <a:lnTo>
                      <a:pt x="1288" y="133"/>
                    </a:lnTo>
                    <a:lnTo>
                      <a:pt x="1293" y="131"/>
                    </a:lnTo>
                    <a:lnTo>
                      <a:pt x="1299" y="129"/>
                    </a:lnTo>
                    <a:lnTo>
                      <a:pt x="1299" y="129"/>
                    </a:lnTo>
                    <a:lnTo>
                      <a:pt x="1303" y="126"/>
                    </a:lnTo>
                    <a:lnTo>
                      <a:pt x="1304" y="122"/>
                    </a:lnTo>
                    <a:lnTo>
                      <a:pt x="1301" y="118"/>
                    </a:lnTo>
                    <a:lnTo>
                      <a:pt x="1297" y="114"/>
                    </a:lnTo>
                    <a:lnTo>
                      <a:pt x="1291" y="108"/>
                    </a:lnTo>
                    <a:lnTo>
                      <a:pt x="1282" y="103"/>
                    </a:lnTo>
                    <a:lnTo>
                      <a:pt x="1261" y="90"/>
                    </a:lnTo>
                    <a:lnTo>
                      <a:pt x="1210" y="66"/>
                    </a:lnTo>
                    <a:lnTo>
                      <a:pt x="1186" y="54"/>
                    </a:lnTo>
                    <a:lnTo>
                      <a:pt x="1165" y="43"/>
                    </a:lnTo>
                    <a:lnTo>
                      <a:pt x="1165" y="43"/>
                    </a:lnTo>
                    <a:lnTo>
                      <a:pt x="1148" y="30"/>
                    </a:lnTo>
                    <a:lnTo>
                      <a:pt x="1126" y="20"/>
                    </a:lnTo>
                    <a:lnTo>
                      <a:pt x="1115" y="15"/>
                    </a:lnTo>
                    <a:lnTo>
                      <a:pt x="1101" y="11"/>
                    </a:lnTo>
                    <a:lnTo>
                      <a:pt x="1088" y="7"/>
                    </a:lnTo>
                    <a:lnTo>
                      <a:pt x="1073" y="5"/>
                    </a:lnTo>
                    <a:lnTo>
                      <a:pt x="1056" y="2"/>
                    </a:lnTo>
                    <a:lnTo>
                      <a:pt x="1037" y="0"/>
                    </a:lnTo>
                    <a:lnTo>
                      <a:pt x="1018" y="0"/>
                    </a:lnTo>
                    <a:lnTo>
                      <a:pt x="998" y="2"/>
                    </a:lnTo>
                    <a:lnTo>
                      <a:pt x="974" y="5"/>
                    </a:lnTo>
                    <a:lnTo>
                      <a:pt x="950" y="9"/>
                    </a:lnTo>
                    <a:lnTo>
                      <a:pt x="923" y="15"/>
                    </a:lnTo>
                    <a:lnTo>
                      <a:pt x="894" y="22"/>
                    </a:lnTo>
                    <a:lnTo>
                      <a:pt x="894" y="22"/>
                    </a:lnTo>
                    <a:lnTo>
                      <a:pt x="830" y="40"/>
                    </a:lnTo>
                    <a:lnTo>
                      <a:pt x="763" y="58"/>
                    </a:lnTo>
                    <a:lnTo>
                      <a:pt x="695" y="77"/>
                    </a:lnTo>
                    <a:lnTo>
                      <a:pt x="631" y="97"/>
                    </a:lnTo>
                    <a:lnTo>
                      <a:pt x="601" y="107"/>
                    </a:lnTo>
                    <a:lnTo>
                      <a:pt x="574" y="118"/>
                    </a:lnTo>
                    <a:lnTo>
                      <a:pt x="551" y="129"/>
                    </a:lnTo>
                    <a:lnTo>
                      <a:pt x="529" y="139"/>
                    </a:lnTo>
                    <a:lnTo>
                      <a:pt x="513" y="152"/>
                    </a:lnTo>
                    <a:lnTo>
                      <a:pt x="506" y="157"/>
                    </a:lnTo>
                    <a:lnTo>
                      <a:pt x="500" y="164"/>
                    </a:lnTo>
                    <a:lnTo>
                      <a:pt x="496" y="169"/>
                    </a:lnTo>
                    <a:lnTo>
                      <a:pt x="494" y="176"/>
                    </a:lnTo>
                    <a:lnTo>
                      <a:pt x="492" y="183"/>
                    </a:lnTo>
                    <a:lnTo>
                      <a:pt x="492" y="190"/>
                    </a:lnTo>
                    <a:lnTo>
                      <a:pt x="492" y="190"/>
                    </a:lnTo>
                    <a:lnTo>
                      <a:pt x="494" y="204"/>
                    </a:lnTo>
                    <a:lnTo>
                      <a:pt x="494" y="220"/>
                    </a:lnTo>
                    <a:lnTo>
                      <a:pt x="491" y="257"/>
                    </a:lnTo>
                    <a:lnTo>
                      <a:pt x="487" y="299"/>
                    </a:lnTo>
                    <a:lnTo>
                      <a:pt x="480" y="344"/>
                    </a:lnTo>
                    <a:lnTo>
                      <a:pt x="470" y="392"/>
                    </a:lnTo>
                    <a:lnTo>
                      <a:pt x="459" y="441"/>
                    </a:lnTo>
                    <a:lnTo>
                      <a:pt x="446" y="490"/>
                    </a:lnTo>
                    <a:lnTo>
                      <a:pt x="431" y="537"/>
                    </a:lnTo>
                    <a:lnTo>
                      <a:pt x="431" y="537"/>
                    </a:lnTo>
                    <a:lnTo>
                      <a:pt x="417" y="584"/>
                    </a:lnTo>
                    <a:lnTo>
                      <a:pt x="404" y="633"/>
                    </a:lnTo>
                    <a:lnTo>
                      <a:pt x="378" y="732"/>
                    </a:lnTo>
                    <a:lnTo>
                      <a:pt x="365" y="777"/>
                    </a:lnTo>
                    <a:lnTo>
                      <a:pt x="355" y="818"/>
                    </a:lnTo>
                    <a:lnTo>
                      <a:pt x="344" y="854"/>
                    </a:lnTo>
                    <a:lnTo>
                      <a:pt x="338" y="869"/>
                    </a:lnTo>
                    <a:lnTo>
                      <a:pt x="333" y="879"/>
                    </a:lnTo>
                    <a:lnTo>
                      <a:pt x="333" y="879"/>
                    </a:lnTo>
                    <a:lnTo>
                      <a:pt x="316" y="911"/>
                    </a:lnTo>
                    <a:lnTo>
                      <a:pt x="291" y="957"/>
                    </a:lnTo>
                    <a:lnTo>
                      <a:pt x="214" y="1087"/>
                    </a:lnTo>
                    <a:lnTo>
                      <a:pt x="115" y="1254"/>
                    </a:lnTo>
                    <a:lnTo>
                      <a:pt x="0" y="1442"/>
                    </a:lnTo>
                    <a:lnTo>
                      <a:pt x="21" y="1506"/>
                    </a:lnTo>
                    <a:lnTo>
                      <a:pt x="303" y="1506"/>
                    </a:lnTo>
                    <a:close/>
                  </a:path>
                </a:pathLst>
              </a:custGeom>
              <a:solidFill>
                <a:srgbClr val="C99E88"/>
              </a:solidFill>
              <a:ln w="9525">
                <a:noFill/>
                <a:round/>
              </a:ln>
            </p:spPr>
            <p:txBody>
              <a:bodyPr vert="horz" wrap="square" lIns="91440" tIns="45720" rIns="91440" bIns="45720" numCol="1" anchor="t" anchorCtr="0" compatLnSpc="1"/>
              <a:lstStyle/>
              <a:p>
                <a:endParaRPr lang="en-US"/>
              </a:p>
            </p:txBody>
          </p:sp>
          <p:sp>
            <p:nvSpPr>
              <p:cNvPr id="28" name="Freeform 15"/>
              <p:cNvSpPr/>
              <p:nvPr/>
            </p:nvSpPr>
            <p:spPr bwMode="auto">
              <a:xfrm rot="1800000">
                <a:off x="1418689" y="2711871"/>
                <a:ext cx="244699" cy="161571"/>
              </a:xfrm>
              <a:custGeom>
                <a:avLst/>
                <a:gdLst/>
                <a:ahLst/>
                <a:cxnLst>
                  <a:cxn ang="0">
                    <a:pos x="0" y="197"/>
                  </a:cxn>
                  <a:cxn ang="0">
                    <a:pos x="0" y="197"/>
                  </a:cxn>
                  <a:cxn ang="0">
                    <a:pos x="48" y="159"/>
                  </a:cxn>
                  <a:cxn ang="0">
                    <a:pos x="102" y="118"/>
                  </a:cxn>
                  <a:cxn ang="0">
                    <a:pos x="129" y="98"/>
                  </a:cxn>
                  <a:cxn ang="0">
                    <a:pos x="158" y="79"/>
                  </a:cxn>
                  <a:cxn ang="0">
                    <a:pos x="187" y="61"/>
                  </a:cxn>
                  <a:cxn ang="0">
                    <a:pos x="215" y="45"/>
                  </a:cxn>
                  <a:cxn ang="0">
                    <a:pos x="244" y="30"/>
                  </a:cxn>
                  <a:cxn ang="0">
                    <a:pos x="270" y="17"/>
                  </a:cxn>
                  <a:cxn ang="0">
                    <a:pos x="296" y="8"/>
                  </a:cxn>
                  <a:cxn ang="0">
                    <a:pos x="320" y="2"/>
                  </a:cxn>
                  <a:cxn ang="0">
                    <a:pos x="333" y="1"/>
                  </a:cxn>
                  <a:cxn ang="0">
                    <a:pos x="343" y="0"/>
                  </a:cxn>
                  <a:cxn ang="0">
                    <a:pos x="353" y="0"/>
                  </a:cxn>
                  <a:cxn ang="0">
                    <a:pos x="364" y="1"/>
                  </a:cxn>
                  <a:cxn ang="0">
                    <a:pos x="372" y="4"/>
                  </a:cxn>
                  <a:cxn ang="0">
                    <a:pos x="382" y="7"/>
                  </a:cxn>
                  <a:cxn ang="0">
                    <a:pos x="388" y="12"/>
                  </a:cxn>
                  <a:cxn ang="0">
                    <a:pos x="397" y="17"/>
                  </a:cxn>
                  <a:cxn ang="0">
                    <a:pos x="397" y="17"/>
                  </a:cxn>
                  <a:cxn ang="0">
                    <a:pos x="402" y="24"/>
                  </a:cxn>
                  <a:cxn ang="0">
                    <a:pos x="407" y="31"/>
                  </a:cxn>
                  <a:cxn ang="0">
                    <a:pos x="412" y="38"/>
                  </a:cxn>
                  <a:cxn ang="0">
                    <a:pos x="414" y="45"/>
                  </a:cxn>
                  <a:cxn ang="0">
                    <a:pos x="417" y="53"/>
                  </a:cxn>
                  <a:cxn ang="0">
                    <a:pos x="418" y="60"/>
                  </a:cxn>
                  <a:cxn ang="0">
                    <a:pos x="420" y="68"/>
                  </a:cxn>
                  <a:cxn ang="0">
                    <a:pos x="418" y="76"/>
                  </a:cxn>
                  <a:cxn ang="0">
                    <a:pos x="416" y="92"/>
                  </a:cxn>
                  <a:cxn ang="0">
                    <a:pos x="410" y="109"/>
                  </a:cxn>
                  <a:cxn ang="0">
                    <a:pos x="402" y="125"/>
                  </a:cxn>
                  <a:cxn ang="0">
                    <a:pos x="391" y="143"/>
                  </a:cxn>
                  <a:cxn ang="0">
                    <a:pos x="380" y="161"/>
                  </a:cxn>
                  <a:cxn ang="0">
                    <a:pos x="367" y="177"/>
                  </a:cxn>
                  <a:cxn ang="0">
                    <a:pos x="352" y="195"/>
                  </a:cxn>
                  <a:cxn ang="0">
                    <a:pos x="335" y="211"/>
                  </a:cxn>
                  <a:cxn ang="0">
                    <a:pos x="304" y="244"/>
                  </a:cxn>
                  <a:cxn ang="0">
                    <a:pos x="271" y="275"/>
                  </a:cxn>
                  <a:cxn ang="0">
                    <a:pos x="271" y="275"/>
                  </a:cxn>
                  <a:cxn ang="0">
                    <a:pos x="264" y="268"/>
                  </a:cxn>
                  <a:cxn ang="0">
                    <a:pos x="256" y="260"/>
                  </a:cxn>
                  <a:cxn ang="0">
                    <a:pos x="247" y="253"/>
                  </a:cxn>
                  <a:cxn ang="0">
                    <a:pos x="238" y="249"/>
                  </a:cxn>
                  <a:cxn ang="0">
                    <a:pos x="238" y="249"/>
                  </a:cxn>
                  <a:cxn ang="0">
                    <a:pos x="213" y="234"/>
                  </a:cxn>
                  <a:cxn ang="0">
                    <a:pos x="187" y="221"/>
                  </a:cxn>
                  <a:cxn ang="0">
                    <a:pos x="158" y="210"/>
                  </a:cxn>
                  <a:cxn ang="0">
                    <a:pos x="128" y="199"/>
                  </a:cxn>
                  <a:cxn ang="0">
                    <a:pos x="113" y="195"/>
                  </a:cxn>
                  <a:cxn ang="0">
                    <a:pos x="98" y="192"/>
                  </a:cxn>
                  <a:cxn ang="0">
                    <a:pos x="82" y="189"/>
                  </a:cxn>
                  <a:cxn ang="0">
                    <a:pos x="67" y="189"/>
                  </a:cxn>
                  <a:cxn ang="0">
                    <a:pos x="50" y="189"/>
                  </a:cxn>
                  <a:cxn ang="0">
                    <a:pos x="34" y="191"/>
                  </a:cxn>
                  <a:cxn ang="0">
                    <a:pos x="16" y="193"/>
                  </a:cxn>
                  <a:cxn ang="0">
                    <a:pos x="0" y="197"/>
                  </a:cxn>
                  <a:cxn ang="0">
                    <a:pos x="0" y="197"/>
                  </a:cxn>
                </a:cxnLst>
                <a:rect l="0" t="0" r="r" b="b"/>
                <a:pathLst>
                  <a:path w="420" h="275">
                    <a:moveTo>
                      <a:pt x="0" y="197"/>
                    </a:moveTo>
                    <a:lnTo>
                      <a:pt x="0" y="197"/>
                    </a:lnTo>
                    <a:lnTo>
                      <a:pt x="48" y="159"/>
                    </a:lnTo>
                    <a:lnTo>
                      <a:pt x="102" y="118"/>
                    </a:lnTo>
                    <a:lnTo>
                      <a:pt x="129" y="98"/>
                    </a:lnTo>
                    <a:lnTo>
                      <a:pt x="158" y="79"/>
                    </a:lnTo>
                    <a:lnTo>
                      <a:pt x="187" y="61"/>
                    </a:lnTo>
                    <a:lnTo>
                      <a:pt x="215" y="45"/>
                    </a:lnTo>
                    <a:lnTo>
                      <a:pt x="244" y="30"/>
                    </a:lnTo>
                    <a:lnTo>
                      <a:pt x="270" y="17"/>
                    </a:lnTo>
                    <a:lnTo>
                      <a:pt x="296" y="8"/>
                    </a:lnTo>
                    <a:lnTo>
                      <a:pt x="320" y="2"/>
                    </a:lnTo>
                    <a:lnTo>
                      <a:pt x="333" y="1"/>
                    </a:lnTo>
                    <a:lnTo>
                      <a:pt x="343" y="0"/>
                    </a:lnTo>
                    <a:lnTo>
                      <a:pt x="353" y="0"/>
                    </a:lnTo>
                    <a:lnTo>
                      <a:pt x="364" y="1"/>
                    </a:lnTo>
                    <a:lnTo>
                      <a:pt x="372" y="4"/>
                    </a:lnTo>
                    <a:lnTo>
                      <a:pt x="382" y="7"/>
                    </a:lnTo>
                    <a:lnTo>
                      <a:pt x="388" y="12"/>
                    </a:lnTo>
                    <a:lnTo>
                      <a:pt x="397" y="17"/>
                    </a:lnTo>
                    <a:lnTo>
                      <a:pt x="397" y="17"/>
                    </a:lnTo>
                    <a:lnTo>
                      <a:pt x="402" y="24"/>
                    </a:lnTo>
                    <a:lnTo>
                      <a:pt x="407" y="31"/>
                    </a:lnTo>
                    <a:lnTo>
                      <a:pt x="412" y="38"/>
                    </a:lnTo>
                    <a:lnTo>
                      <a:pt x="414" y="45"/>
                    </a:lnTo>
                    <a:lnTo>
                      <a:pt x="417" y="53"/>
                    </a:lnTo>
                    <a:lnTo>
                      <a:pt x="418" y="60"/>
                    </a:lnTo>
                    <a:lnTo>
                      <a:pt x="420" y="68"/>
                    </a:lnTo>
                    <a:lnTo>
                      <a:pt x="418" y="76"/>
                    </a:lnTo>
                    <a:lnTo>
                      <a:pt x="416" y="92"/>
                    </a:lnTo>
                    <a:lnTo>
                      <a:pt x="410" y="109"/>
                    </a:lnTo>
                    <a:lnTo>
                      <a:pt x="402" y="125"/>
                    </a:lnTo>
                    <a:lnTo>
                      <a:pt x="391" y="143"/>
                    </a:lnTo>
                    <a:lnTo>
                      <a:pt x="380" y="161"/>
                    </a:lnTo>
                    <a:lnTo>
                      <a:pt x="367" y="177"/>
                    </a:lnTo>
                    <a:lnTo>
                      <a:pt x="352" y="195"/>
                    </a:lnTo>
                    <a:lnTo>
                      <a:pt x="335" y="211"/>
                    </a:lnTo>
                    <a:lnTo>
                      <a:pt x="304" y="244"/>
                    </a:lnTo>
                    <a:lnTo>
                      <a:pt x="271" y="275"/>
                    </a:lnTo>
                    <a:lnTo>
                      <a:pt x="271" y="275"/>
                    </a:lnTo>
                    <a:lnTo>
                      <a:pt x="264" y="268"/>
                    </a:lnTo>
                    <a:lnTo>
                      <a:pt x="256" y="260"/>
                    </a:lnTo>
                    <a:lnTo>
                      <a:pt x="247" y="253"/>
                    </a:lnTo>
                    <a:lnTo>
                      <a:pt x="238" y="249"/>
                    </a:lnTo>
                    <a:lnTo>
                      <a:pt x="238" y="249"/>
                    </a:lnTo>
                    <a:lnTo>
                      <a:pt x="213" y="234"/>
                    </a:lnTo>
                    <a:lnTo>
                      <a:pt x="187" y="221"/>
                    </a:lnTo>
                    <a:lnTo>
                      <a:pt x="158" y="210"/>
                    </a:lnTo>
                    <a:lnTo>
                      <a:pt x="128" y="199"/>
                    </a:lnTo>
                    <a:lnTo>
                      <a:pt x="113" y="195"/>
                    </a:lnTo>
                    <a:lnTo>
                      <a:pt x="98" y="192"/>
                    </a:lnTo>
                    <a:lnTo>
                      <a:pt x="82" y="189"/>
                    </a:lnTo>
                    <a:lnTo>
                      <a:pt x="67" y="189"/>
                    </a:lnTo>
                    <a:lnTo>
                      <a:pt x="50" y="189"/>
                    </a:lnTo>
                    <a:lnTo>
                      <a:pt x="34" y="191"/>
                    </a:lnTo>
                    <a:lnTo>
                      <a:pt x="16" y="193"/>
                    </a:lnTo>
                    <a:lnTo>
                      <a:pt x="0" y="197"/>
                    </a:lnTo>
                    <a:lnTo>
                      <a:pt x="0" y="197"/>
                    </a:lnTo>
                    <a:close/>
                  </a:path>
                </a:pathLst>
              </a:custGeom>
              <a:solidFill>
                <a:srgbClr val="BD9079"/>
              </a:solidFill>
              <a:ln w="9525">
                <a:noFill/>
                <a:round/>
              </a:ln>
            </p:spPr>
            <p:txBody>
              <a:bodyPr vert="horz" wrap="square" lIns="91440" tIns="45720" rIns="91440" bIns="45720" numCol="1" anchor="t" anchorCtr="0" compatLnSpc="1"/>
              <a:lstStyle/>
              <a:p>
                <a:endParaRPr lang="en-US"/>
              </a:p>
            </p:txBody>
          </p:sp>
          <p:sp>
            <p:nvSpPr>
              <p:cNvPr id="29" name="Freeform 16"/>
              <p:cNvSpPr/>
              <p:nvPr/>
            </p:nvSpPr>
            <p:spPr bwMode="auto">
              <a:xfrm rot="1800000">
                <a:off x="1556412" y="2754230"/>
                <a:ext cx="104202" cy="100689"/>
              </a:xfrm>
              <a:custGeom>
                <a:avLst/>
                <a:gdLst/>
                <a:ahLst/>
                <a:cxnLst>
                  <a:cxn ang="0">
                    <a:pos x="38" y="143"/>
                  </a:cxn>
                  <a:cxn ang="0">
                    <a:pos x="38" y="143"/>
                  </a:cxn>
                  <a:cxn ang="0">
                    <a:pos x="21" y="117"/>
                  </a:cxn>
                  <a:cxn ang="0">
                    <a:pos x="13" y="105"/>
                  </a:cxn>
                  <a:cxn ang="0">
                    <a:pos x="6" y="92"/>
                  </a:cxn>
                  <a:cxn ang="0">
                    <a:pos x="2" y="80"/>
                  </a:cxn>
                  <a:cxn ang="0">
                    <a:pos x="0" y="69"/>
                  </a:cxn>
                  <a:cxn ang="0">
                    <a:pos x="2" y="65"/>
                  </a:cxn>
                  <a:cxn ang="0">
                    <a:pos x="3" y="60"/>
                  </a:cxn>
                  <a:cxn ang="0">
                    <a:pos x="6" y="56"/>
                  </a:cxn>
                  <a:cxn ang="0">
                    <a:pos x="10" y="50"/>
                  </a:cxn>
                  <a:cxn ang="0">
                    <a:pos x="10" y="50"/>
                  </a:cxn>
                  <a:cxn ang="0">
                    <a:pos x="21" y="41"/>
                  </a:cxn>
                  <a:cxn ang="0">
                    <a:pos x="36" y="30"/>
                  </a:cxn>
                  <a:cxn ang="0">
                    <a:pos x="53" y="17"/>
                  </a:cxn>
                  <a:cxn ang="0">
                    <a:pos x="74" y="8"/>
                  </a:cxn>
                  <a:cxn ang="0">
                    <a:pos x="85" y="4"/>
                  </a:cxn>
                  <a:cxn ang="0">
                    <a:pos x="96" y="1"/>
                  </a:cxn>
                  <a:cxn ang="0">
                    <a:pos x="107" y="0"/>
                  </a:cxn>
                  <a:cxn ang="0">
                    <a:pos x="117" y="0"/>
                  </a:cxn>
                  <a:cxn ang="0">
                    <a:pos x="128" y="1"/>
                  </a:cxn>
                  <a:cxn ang="0">
                    <a:pos x="138" y="5"/>
                  </a:cxn>
                  <a:cxn ang="0">
                    <a:pos x="149" y="11"/>
                  </a:cxn>
                  <a:cxn ang="0">
                    <a:pos x="158" y="17"/>
                  </a:cxn>
                  <a:cxn ang="0">
                    <a:pos x="158" y="17"/>
                  </a:cxn>
                  <a:cxn ang="0">
                    <a:pos x="167" y="27"/>
                  </a:cxn>
                  <a:cxn ang="0">
                    <a:pos x="172" y="36"/>
                  </a:cxn>
                  <a:cxn ang="0">
                    <a:pos x="176" y="46"/>
                  </a:cxn>
                  <a:cxn ang="0">
                    <a:pos x="179" y="56"/>
                  </a:cxn>
                  <a:cxn ang="0">
                    <a:pos x="179" y="65"/>
                  </a:cxn>
                  <a:cxn ang="0">
                    <a:pos x="177" y="73"/>
                  </a:cxn>
                  <a:cxn ang="0">
                    <a:pos x="176" y="83"/>
                  </a:cxn>
                  <a:cxn ang="0">
                    <a:pos x="172" y="92"/>
                  </a:cxn>
                  <a:cxn ang="0">
                    <a:pos x="168" y="102"/>
                  </a:cxn>
                  <a:cxn ang="0">
                    <a:pos x="161" y="110"/>
                  </a:cxn>
                  <a:cxn ang="0">
                    <a:pos x="149" y="126"/>
                  </a:cxn>
                  <a:cxn ang="0">
                    <a:pos x="132" y="141"/>
                  </a:cxn>
                  <a:cxn ang="0">
                    <a:pos x="117" y="154"/>
                  </a:cxn>
                  <a:cxn ang="0">
                    <a:pos x="117" y="154"/>
                  </a:cxn>
                  <a:cxn ang="0">
                    <a:pos x="103" y="163"/>
                  </a:cxn>
                  <a:cxn ang="0">
                    <a:pos x="90" y="169"/>
                  </a:cxn>
                  <a:cxn ang="0">
                    <a:pos x="81" y="171"/>
                  </a:cxn>
                  <a:cxn ang="0">
                    <a:pos x="71" y="171"/>
                  </a:cxn>
                  <a:cxn ang="0">
                    <a:pos x="64" y="169"/>
                  </a:cxn>
                  <a:cxn ang="0">
                    <a:pos x="56" y="162"/>
                  </a:cxn>
                  <a:cxn ang="0">
                    <a:pos x="48" y="154"/>
                  </a:cxn>
                  <a:cxn ang="0">
                    <a:pos x="38" y="143"/>
                  </a:cxn>
                  <a:cxn ang="0">
                    <a:pos x="38" y="143"/>
                  </a:cxn>
                </a:cxnLst>
                <a:rect l="0" t="0" r="r" b="b"/>
                <a:pathLst>
                  <a:path w="179" h="171">
                    <a:moveTo>
                      <a:pt x="38" y="143"/>
                    </a:moveTo>
                    <a:lnTo>
                      <a:pt x="38" y="143"/>
                    </a:lnTo>
                    <a:lnTo>
                      <a:pt x="21" y="117"/>
                    </a:lnTo>
                    <a:lnTo>
                      <a:pt x="13" y="105"/>
                    </a:lnTo>
                    <a:lnTo>
                      <a:pt x="6" y="92"/>
                    </a:lnTo>
                    <a:lnTo>
                      <a:pt x="2" y="80"/>
                    </a:lnTo>
                    <a:lnTo>
                      <a:pt x="0" y="69"/>
                    </a:lnTo>
                    <a:lnTo>
                      <a:pt x="2" y="65"/>
                    </a:lnTo>
                    <a:lnTo>
                      <a:pt x="3" y="60"/>
                    </a:lnTo>
                    <a:lnTo>
                      <a:pt x="6" y="56"/>
                    </a:lnTo>
                    <a:lnTo>
                      <a:pt x="10" y="50"/>
                    </a:lnTo>
                    <a:lnTo>
                      <a:pt x="10" y="50"/>
                    </a:lnTo>
                    <a:lnTo>
                      <a:pt x="21" y="41"/>
                    </a:lnTo>
                    <a:lnTo>
                      <a:pt x="36" y="30"/>
                    </a:lnTo>
                    <a:lnTo>
                      <a:pt x="53" y="17"/>
                    </a:lnTo>
                    <a:lnTo>
                      <a:pt x="74" y="8"/>
                    </a:lnTo>
                    <a:lnTo>
                      <a:pt x="85" y="4"/>
                    </a:lnTo>
                    <a:lnTo>
                      <a:pt x="96" y="1"/>
                    </a:lnTo>
                    <a:lnTo>
                      <a:pt x="107" y="0"/>
                    </a:lnTo>
                    <a:lnTo>
                      <a:pt x="117" y="0"/>
                    </a:lnTo>
                    <a:lnTo>
                      <a:pt x="128" y="1"/>
                    </a:lnTo>
                    <a:lnTo>
                      <a:pt x="138" y="5"/>
                    </a:lnTo>
                    <a:lnTo>
                      <a:pt x="149" y="11"/>
                    </a:lnTo>
                    <a:lnTo>
                      <a:pt x="158" y="17"/>
                    </a:lnTo>
                    <a:lnTo>
                      <a:pt x="158" y="17"/>
                    </a:lnTo>
                    <a:lnTo>
                      <a:pt x="167" y="27"/>
                    </a:lnTo>
                    <a:lnTo>
                      <a:pt x="172" y="36"/>
                    </a:lnTo>
                    <a:lnTo>
                      <a:pt x="176" y="46"/>
                    </a:lnTo>
                    <a:lnTo>
                      <a:pt x="179" y="56"/>
                    </a:lnTo>
                    <a:lnTo>
                      <a:pt x="179" y="65"/>
                    </a:lnTo>
                    <a:lnTo>
                      <a:pt x="177" y="73"/>
                    </a:lnTo>
                    <a:lnTo>
                      <a:pt x="176" y="83"/>
                    </a:lnTo>
                    <a:lnTo>
                      <a:pt x="172" y="92"/>
                    </a:lnTo>
                    <a:lnTo>
                      <a:pt x="168" y="102"/>
                    </a:lnTo>
                    <a:lnTo>
                      <a:pt x="161" y="110"/>
                    </a:lnTo>
                    <a:lnTo>
                      <a:pt x="149" y="126"/>
                    </a:lnTo>
                    <a:lnTo>
                      <a:pt x="132" y="141"/>
                    </a:lnTo>
                    <a:lnTo>
                      <a:pt x="117" y="154"/>
                    </a:lnTo>
                    <a:lnTo>
                      <a:pt x="117" y="154"/>
                    </a:lnTo>
                    <a:lnTo>
                      <a:pt x="103" y="163"/>
                    </a:lnTo>
                    <a:lnTo>
                      <a:pt x="90" y="169"/>
                    </a:lnTo>
                    <a:lnTo>
                      <a:pt x="81" y="171"/>
                    </a:lnTo>
                    <a:lnTo>
                      <a:pt x="71" y="171"/>
                    </a:lnTo>
                    <a:lnTo>
                      <a:pt x="64" y="169"/>
                    </a:lnTo>
                    <a:lnTo>
                      <a:pt x="56" y="162"/>
                    </a:lnTo>
                    <a:lnTo>
                      <a:pt x="48" y="154"/>
                    </a:lnTo>
                    <a:lnTo>
                      <a:pt x="38" y="143"/>
                    </a:lnTo>
                    <a:lnTo>
                      <a:pt x="38" y="143"/>
                    </a:lnTo>
                    <a:close/>
                  </a:path>
                </a:pathLst>
              </a:custGeom>
              <a:solidFill>
                <a:srgbClr val="DBBCAD"/>
              </a:solidFill>
              <a:ln w="9525">
                <a:noFill/>
                <a:round/>
              </a:ln>
            </p:spPr>
            <p:txBody>
              <a:bodyPr vert="horz" wrap="square" lIns="91440" tIns="45720" rIns="91440" bIns="45720" numCol="1" anchor="t" anchorCtr="0" compatLnSpc="1"/>
              <a:lstStyle/>
              <a:p>
                <a:endParaRPr lang="en-US"/>
              </a:p>
            </p:txBody>
          </p:sp>
          <p:sp>
            <p:nvSpPr>
              <p:cNvPr id="30" name="Freeform 17"/>
              <p:cNvSpPr>
                <a:spLocks noEditPoints="1"/>
              </p:cNvSpPr>
              <p:nvPr/>
            </p:nvSpPr>
            <p:spPr bwMode="auto">
              <a:xfrm rot="1800000">
                <a:off x="1436237" y="2776753"/>
                <a:ext cx="81956" cy="96006"/>
              </a:xfrm>
              <a:custGeom>
                <a:avLst/>
                <a:gdLst/>
                <a:ahLst/>
                <a:cxnLst>
                  <a:cxn ang="0">
                    <a:pos x="62" y="148"/>
                  </a:cxn>
                  <a:cxn ang="0">
                    <a:pos x="62" y="148"/>
                  </a:cxn>
                  <a:cxn ang="0">
                    <a:pos x="73" y="157"/>
                  </a:cxn>
                  <a:cxn ang="0">
                    <a:pos x="83" y="163"/>
                  </a:cxn>
                  <a:cxn ang="0">
                    <a:pos x="83" y="163"/>
                  </a:cxn>
                  <a:cxn ang="0">
                    <a:pos x="62" y="139"/>
                  </a:cxn>
                  <a:cxn ang="0">
                    <a:pos x="62" y="148"/>
                  </a:cxn>
                  <a:cxn ang="0">
                    <a:pos x="62" y="148"/>
                  </a:cxn>
                  <a:cxn ang="0">
                    <a:pos x="62" y="20"/>
                  </a:cxn>
                  <a:cxn ang="0">
                    <a:pos x="62" y="12"/>
                  </a:cxn>
                  <a:cxn ang="0">
                    <a:pos x="62" y="12"/>
                  </a:cxn>
                  <a:cxn ang="0">
                    <a:pos x="75" y="22"/>
                  </a:cxn>
                  <a:cxn ang="0">
                    <a:pos x="87" y="33"/>
                  </a:cxn>
                  <a:cxn ang="0">
                    <a:pos x="98" y="46"/>
                  </a:cxn>
                  <a:cxn ang="0">
                    <a:pos x="109" y="60"/>
                  </a:cxn>
                  <a:cxn ang="0">
                    <a:pos x="118" y="73"/>
                  </a:cxn>
                  <a:cxn ang="0">
                    <a:pos x="126" y="88"/>
                  </a:cxn>
                  <a:cxn ang="0">
                    <a:pos x="133" y="105"/>
                  </a:cxn>
                  <a:cxn ang="0">
                    <a:pos x="139" y="120"/>
                  </a:cxn>
                  <a:cxn ang="0">
                    <a:pos x="139" y="120"/>
                  </a:cxn>
                  <a:cxn ang="0">
                    <a:pos x="100" y="67"/>
                  </a:cxn>
                  <a:cxn ang="0">
                    <a:pos x="81" y="42"/>
                  </a:cxn>
                  <a:cxn ang="0">
                    <a:pos x="62" y="20"/>
                  </a:cxn>
                  <a:cxn ang="0">
                    <a:pos x="62" y="20"/>
                  </a:cxn>
                  <a:cxn ang="0">
                    <a:pos x="0" y="50"/>
                  </a:cxn>
                  <a:cxn ang="0">
                    <a:pos x="0" y="50"/>
                  </a:cxn>
                  <a:cxn ang="0">
                    <a:pos x="4" y="64"/>
                  </a:cxn>
                  <a:cxn ang="0">
                    <a:pos x="9" y="77"/>
                  </a:cxn>
                  <a:cxn ang="0">
                    <a:pos x="16" y="91"/>
                  </a:cxn>
                  <a:cxn ang="0">
                    <a:pos x="24" y="103"/>
                  </a:cxn>
                  <a:cxn ang="0">
                    <a:pos x="34" y="117"/>
                  </a:cxn>
                  <a:cxn ang="0">
                    <a:pos x="43" y="128"/>
                  </a:cxn>
                  <a:cxn ang="0">
                    <a:pos x="53" y="139"/>
                  </a:cxn>
                  <a:cxn ang="0">
                    <a:pos x="62" y="148"/>
                  </a:cxn>
                  <a:cxn ang="0">
                    <a:pos x="62" y="139"/>
                  </a:cxn>
                  <a:cxn ang="0">
                    <a:pos x="62" y="139"/>
                  </a:cxn>
                  <a:cxn ang="0">
                    <a:pos x="30" y="95"/>
                  </a:cxn>
                  <a:cxn ang="0">
                    <a:pos x="13" y="72"/>
                  </a:cxn>
                  <a:cxn ang="0">
                    <a:pos x="0" y="50"/>
                  </a:cxn>
                  <a:cxn ang="0">
                    <a:pos x="0" y="50"/>
                  </a:cxn>
                  <a:cxn ang="0">
                    <a:pos x="62" y="12"/>
                  </a:cxn>
                  <a:cxn ang="0">
                    <a:pos x="62" y="20"/>
                  </a:cxn>
                  <a:cxn ang="0">
                    <a:pos x="62" y="20"/>
                  </a:cxn>
                  <a:cxn ang="0">
                    <a:pos x="43" y="0"/>
                  </a:cxn>
                  <a:cxn ang="0">
                    <a:pos x="43" y="0"/>
                  </a:cxn>
                  <a:cxn ang="0">
                    <a:pos x="53" y="5"/>
                  </a:cxn>
                  <a:cxn ang="0">
                    <a:pos x="62" y="12"/>
                  </a:cxn>
                  <a:cxn ang="0">
                    <a:pos x="62" y="12"/>
                  </a:cxn>
                </a:cxnLst>
                <a:rect l="0" t="0" r="r" b="b"/>
                <a:pathLst>
                  <a:path w="139" h="163">
                    <a:moveTo>
                      <a:pt x="62" y="148"/>
                    </a:moveTo>
                    <a:lnTo>
                      <a:pt x="62" y="148"/>
                    </a:lnTo>
                    <a:lnTo>
                      <a:pt x="73" y="157"/>
                    </a:lnTo>
                    <a:lnTo>
                      <a:pt x="83" y="163"/>
                    </a:lnTo>
                    <a:lnTo>
                      <a:pt x="83" y="163"/>
                    </a:lnTo>
                    <a:lnTo>
                      <a:pt x="62" y="139"/>
                    </a:lnTo>
                    <a:lnTo>
                      <a:pt x="62" y="148"/>
                    </a:lnTo>
                    <a:lnTo>
                      <a:pt x="62" y="148"/>
                    </a:lnTo>
                    <a:close/>
                    <a:moveTo>
                      <a:pt x="62" y="20"/>
                    </a:moveTo>
                    <a:lnTo>
                      <a:pt x="62" y="12"/>
                    </a:lnTo>
                    <a:lnTo>
                      <a:pt x="62" y="12"/>
                    </a:lnTo>
                    <a:lnTo>
                      <a:pt x="75" y="22"/>
                    </a:lnTo>
                    <a:lnTo>
                      <a:pt x="87" y="33"/>
                    </a:lnTo>
                    <a:lnTo>
                      <a:pt x="98" y="46"/>
                    </a:lnTo>
                    <a:lnTo>
                      <a:pt x="109" y="60"/>
                    </a:lnTo>
                    <a:lnTo>
                      <a:pt x="118" y="73"/>
                    </a:lnTo>
                    <a:lnTo>
                      <a:pt x="126" y="88"/>
                    </a:lnTo>
                    <a:lnTo>
                      <a:pt x="133" y="105"/>
                    </a:lnTo>
                    <a:lnTo>
                      <a:pt x="139" y="120"/>
                    </a:lnTo>
                    <a:lnTo>
                      <a:pt x="139" y="120"/>
                    </a:lnTo>
                    <a:lnTo>
                      <a:pt x="100" y="67"/>
                    </a:lnTo>
                    <a:lnTo>
                      <a:pt x="81" y="42"/>
                    </a:lnTo>
                    <a:lnTo>
                      <a:pt x="62" y="20"/>
                    </a:lnTo>
                    <a:lnTo>
                      <a:pt x="62" y="20"/>
                    </a:lnTo>
                    <a:close/>
                    <a:moveTo>
                      <a:pt x="0" y="50"/>
                    </a:moveTo>
                    <a:lnTo>
                      <a:pt x="0" y="50"/>
                    </a:lnTo>
                    <a:lnTo>
                      <a:pt x="4" y="64"/>
                    </a:lnTo>
                    <a:lnTo>
                      <a:pt x="9" y="77"/>
                    </a:lnTo>
                    <a:lnTo>
                      <a:pt x="16" y="91"/>
                    </a:lnTo>
                    <a:lnTo>
                      <a:pt x="24" y="103"/>
                    </a:lnTo>
                    <a:lnTo>
                      <a:pt x="34" y="117"/>
                    </a:lnTo>
                    <a:lnTo>
                      <a:pt x="43" y="128"/>
                    </a:lnTo>
                    <a:lnTo>
                      <a:pt x="53" y="139"/>
                    </a:lnTo>
                    <a:lnTo>
                      <a:pt x="62" y="148"/>
                    </a:lnTo>
                    <a:lnTo>
                      <a:pt x="62" y="139"/>
                    </a:lnTo>
                    <a:lnTo>
                      <a:pt x="62" y="139"/>
                    </a:lnTo>
                    <a:lnTo>
                      <a:pt x="30" y="95"/>
                    </a:lnTo>
                    <a:lnTo>
                      <a:pt x="13" y="72"/>
                    </a:lnTo>
                    <a:lnTo>
                      <a:pt x="0" y="50"/>
                    </a:lnTo>
                    <a:lnTo>
                      <a:pt x="0" y="50"/>
                    </a:lnTo>
                    <a:close/>
                    <a:moveTo>
                      <a:pt x="62" y="12"/>
                    </a:moveTo>
                    <a:lnTo>
                      <a:pt x="62" y="20"/>
                    </a:lnTo>
                    <a:lnTo>
                      <a:pt x="62" y="20"/>
                    </a:lnTo>
                    <a:lnTo>
                      <a:pt x="43" y="0"/>
                    </a:lnTo>
                    <a:lnTo>
                      <a:pt x="43" y="0"/>
                    </a:lnTo>
                    <a:lnTo>
                      <a:pt x="53" y="5"/>
                    </a:lnTo>
                    <a:lnTo>
                      <a:pt x="62" y="12"/>
                    </a:lnTo>
                    <a:lnTo>
                      <a:pt x="62" y="12"/>
                    </a:lnTo>
                    <a:close/>
                  </a:path>
                </a:pathLst>
              </a:custGeom>
              <a:solidFill>
                <a:srgbClr val="AB826D"/>
              </a:solidFill>
              <a:ln w="9525">
                <a:noFill/>
                <a:round/>
              </a:ln>
            </p:spPr>
            <p:txBody>
              <a:bodyPr vert="horz" wrap="square" lIns="91440" tIns="45720" rIns="91440" bIns="45720" numCol="1" anchor="t" anchorCtr="0" compatLnSpc="1"/>
              <a:lstStyle/>
              <a:p>
                <a:endParaRPr lang="en-US"/>
              </a:p>
            </p:txBody>
          </p:sp>
          <p:sp>
            <p:nvSpPr>
              <p:cNvPr id="31" name="Freeform 18"/>
              <p:cNvSpPr/>
              <p:nvPr/>
            </p:nvSpPr>
            <p:spPr bwMode="auto">
              <a:xfrm rot="1800000">
                <a:off x="727012" y="2888206"/>
                <a:ext cx="243527" cy="162742"/>
              </a:xfrm>
              <a:custGeom>
                <a:avLst/>
                <a:gdLst/>
                <a:ahLst/>
                <a:cxnLst>
                  <a:cxn ang="0">
                    <a:pos x="416" y="164"/>
                  </a:cxn>
                  <a:cxn ang="0">
                    <a:pos x="402" y="173"/>
                  </a:cxn>
                  <a:cxn ang="0">
                    <a:pos x="383" y="177"/>
                  </a:cxn>
                  <a:cxn ang="0">
                    <a:pos x="359" y="176"/>
                  </a:cxn>
                  <a:cxn ang="0">
                    <a:pos x="303" y="164"/>
                  </a:cxn>
                  <a:cxn ang="0">
                    <a:pos x="239" y="140"/>
                  </a:cxn>
                  <a:cxn ang="0">
                    <a:pos x="176" y="109"/>
                  </a:cxn>
                  <a:cxn ang="0">
                    <a:pos x="119" y="76"/>
                  </a:cxn>
                  <a:cxn ang="0">
                    <a:pos x="78" y="46"/>
                  </a:cxn>
                  <a:cxn ang="0">
                    <a:pos x="60" y="27"/>
                  </a:cxn>
                  <a:cxn ang="0">
                    <a:pos x="56" y="19"/>
                  </a:cxn>
                  <a:cxn ang="0">
                    <a:pos x="58" y="15"/>
                  </a:cxn>
                  <a:cxn ang="0">
                    <a:pos x="60" y="4"/>
                  </a:cxn>
                  <a:cxn ang="0">
                    <a:pos x="56" y="0"/>
                  </a:cxn>
                  <a:cxn ang="0">
                    <a:pos x="45" y="3"/>
                  </a:cxn>
                  <a:cxn ang="0">
                    <a:pos x="33" y="12"/>
                  </a:cxn>
                  <a:cxn ang="0">
                    <a:pos x="19" y="29"/>
                  </a:cxn>
                  <a:cxn ang="0">
                    <a:pos x="7" y="52"/>
                  </a:cxn>
                  <a:cxn ang="0">
                    <a:pos x="0" y="83"/>
                  </a:cxn>
                  <a:cxn ang="0">
                    <a:pos x="2" y="121"/>
                  </a:cxn>
                  <a:cxn ang="0">
                    <a:pos x="3" y="132"/>
                  </a:cxn>
                  <a:cxn ang="0">
                    <a:pos x="14" y="154"/>
                  </a:cxn>
                  <a:cxn ang="0">
                    <a:pos x="29" y="176"/>
                  </a:cxn>
                  <a:cxn ang="0">
                    <a:pos x="51" y="196"/>
                  </a:cxn>
                  <a:cxn ang="0">
                    <a:pos x="78" y="217"/>
                  </a:cxn>
                  <a:cxn ang="0">
                    <a:pos x="108" y="236"/>
                  </a:cxn>
                  <a:cxn ang="0">
                    <a:pos x="141" y="251"/>
                  </a:cxn>
                  <a:cxn ang="0">
                    <a:pos x="176" y="264"/>
                  </a:cxn>
                  <a:cxn ang="0">
                    <a:pos x="212" y="274"/>
                  </a:cxn>
                  <a:cxn ang="0">
                    <a:pos x="247" y="278"/>
                  </a:cxn>
                  <a:cxn ang="0">
                    <a:pos x="281" y="278"/>
                  </a:cxn>
                  <a:cxn ang="0">
                    <a:pos x="315" y="273"/>
                  </a:cxn>
                  <a:cxn ang="0">
                    <a:pos x="345" y="262"/>
                  </a:cxn>
                  <a:cxn ang="0">
                    <a:pos x="371" y="243"/>
                  </a:cxn>
                  <a:cxn ang="0">
                    <a:pos x="394" y="217"/>
                  </a:cxn>
                  <a:cxn ang="0">
                    <a:pos x="411" y="184"/>
                  </a:cxn>
                  <a:cxn ang="0">
                    <a:pos x="416" y="164"/>
                  </a:cxn>
                </a:cxnLst>
                <a:rect l="0" t="0" r="r" b="b"/>
                <a:pathLst>
                  <a:path w="416" h="279">
                    <a:moveTo>
                      <a:pt x="416" y="164"/>
                    </a:moveTo>
                    <a:lnTo>
                      <a:pt x="416" y="164"/>
                    </a:lnTo>
                    <a:lnTo>
                      <a:pt x="409" y="169"/>
                    </a:lnTo>
                    <a:lnTo>
                      <a:pt x="402" y="173"/>
                    </a:lnTo>
                    <a:lnTo>
                      <a:pt x="393" y="176"/>
                    </a:lnTo>
                    <a:lnTo>
                      <a:pt x="383" y="177"/>
                    </a:lnTo>
                    <a:lnTo>
                      <a:pt x="371" y="177"/>
                    </a:lnTo>
                    <a:lnTo>
                      <a:pt x="359" y="176"/>
                    </a:lnTo>
                    <a:lnTo>
                      <a:pt x="333" y="172"/>
                    </a:lnTo>
                    <a:lnTo>
                      <a:pt x="303" y="164"/>
                    </a:lnTo>
                    <a:lnTo>
                      <a:pt x="272" y="153"/>
                    </a:lnTo>
                    <a:lnTo>
                      <a:pt x="239" y="140"/>
                    </a:lnTo>
                    <a:lnTo>
                      <a:pt x="208" y="125"/>
                    </a:lnTo>
                    <a:lnTo>
                      <a:pt x="176" y="109"/>
                    </a:lnTo>
                    <a:lnTo>
                      <a:pt x="146" y="93"/>
                    </a:lnTo>
                    <a:lnTo>
                      <a:pt x="119" y="76"/>
                    </a:lnTo>
                    <a:lnTo>
                      <a:pt x="96" y="61"/>
                    </a:lnTo>
                    <a:lnTo>
                      <a:pt x="78" y="46"/>
                    </a:lnTo>
                    <a:lnTo>
                      <a:pt x="64" y="34"/>
                    </a:lnTo>
                    <a:lnTo>
                      <a:pt x="60" y="27"/>
                    </a:lnTo>
                    <a:lnTo>
                      <a:pt x="58" y="23"/>
                    </a:lnTo>
                    <a:lnTo>
                      <a:pt x="56" y="19"/>
                    </a:lnTo>
                    <a:lnTo>
                      <a:pt x="58" y="15"/>
                    </a:lnTo>
                    <a:lnTo>
                      <a:pt x="58" y="15"/>
                    </a:lnTo>
                    <a:lnTo>
                      <a:pt x="60" y="8"/>
                    </a:lnTo>
                    <a:lnTo>
                      <a:pt x="60" y="4"/>
                    </a:lnTo>
                    <a:lnTo>
                      <a:pt x="59" y="1"/>
                    </a:lnTo>
                    <a:lnTo>
                      <a:pt x="56" y="0"/>
                    </a:lnTo>
                    <a:lnTo>
                      <a:pt x="51" y="0"/>
                    </a:lnTo>
                    <a:lnTo>
                      <a:pt x="45" y="3"/>
                    </a:lnTo>
                    <a:lnTo>
                      <a:pt x="40" y="7"/>
                    </a:lnTo>
                    <a:lnTo>
                      <a:pt x="33" y="12"/>
                    </a:lnTo>
                    <a:lnTo>
                      <a:pt x="26" y="19"/>
                    </a:lnTo>
                    <a:lnTo>
                      <a:pt x="19" y="29"/>
                    </a:lnTo>
                    <a:lnTo>
                      <a:pt x="13" y="40"/>
                    </a:lnTo>
                    <a:lnTo>
                      <a:pt x="7" y="52"/>
                    </a:lnTo>
                    <a:lnTo>
                      <a:pt x="3" y="67"/>
                    </a:lnTo>
                    <a:lnTo>
                      <a:pt x="0" y="83"/>
                    </a:lnTo>
                    <a:lnTo>
                      <a:pt x="0" y="101"/>
                    </a:lnTo>
                    <a:lnTo>
                      <a:pt x="2" y="121"/>
                    </a:lnTo>
                    <a:lnTo>
                      <a:pt x="2" y="121"/>
                    </a:lnTo>
                    <a:lnTo>
                      <a:pt x="3" y="132"/>
                    </a:lnTo>
                    <a:lnTo>
                      <a:pt x="7" y="143"/>
                    </a:lnTo>
                    <a:lnTo>
                      <a:pt x="14" y="154"/>
                    </a:lnTo>
                    <a:lnTo>
                      <a:pt x="21" y="165"/>
                    </a:lnTo>
                    <a:lnTo>
                      <a:pt x="29" y="176"/>
                    </a:lnTo>
                    <a:lnTo>
                      <a:pt x="40" y="187"/>
                    </a:lnTo>
                    <a:lnTo>
                      <a:pt x="51" y="196"/>
                    </a:lnTo>
                    <a:lnTo>
                      <a:pt x="64" y="207"/>
                    </a:lnTo>
                    <a:lnTo>
                      <a:pt x="78" y="217"/>
                    </a:lnTo>
                    <a:lnTo>
                      <a:pt x="93" y="226"/>
                    </a:lnTo>
                    <a:lnTo>
                      <a:pt x="108" y="236"/>
                    </a:lnTo>
                    <a:lnTo>
                      <a:pt x="124" y="244"/>
                    </a:lnTo>
                    <a:lnTo>
                      <a:pt x="141" y="251"/>
                    </a:lnTo>
                    <a:lnTo>
                      <a:pt x="158" y="258"/>
                    </a:lnTo>
                    <a:lnTo>
                      <a:pt x="176" y="264"/>
                    </a:lnTo>
                    <a:lnTo>
                      <a:pt x="194" y="270"/>
                    </a:lnTo>
                    <a:lnTo>
                      <a:pt x="212" y="274"/>
                    </a:lnTo>
                    <a:lnTo>
                      <a:pt x="229" y="277"/>
                    </a:lnTo>
                    <a:lnTo>
                      <a:pt x="247" y="278"/>
                    </a:lnTo>
                    <a:lnTo>
                      <a:pt x="265" y="279"/>
                    </a:lnTo>
                    <a:lnTo>
                      <a:pt x="281" y="278"/>
                    </a:lnTo>
                    <a:lnTo>
                      <a:pt x="299" y="277"/>
                    </a:lnTo>
                    <a:lnTo>
                      <a:pt x="315" y="273"/>
                    </a:lnTo>
                    <a:lnTo>
                      <a:pt x="330" y="269"/>
                    </a:lnTo>
                    <a:lnTo>
                      <a:pt x="345" y="262"/>
                    </a:lnTo>
                    <a:lnTo>
                      <a:pt x="359" y="254"/>
                    </a:lnTo>
                    <a:lnTo>
                      <a:pt x="371" y="243"/>
                    </a:lnTo>
                    <a:lnTo>
                      <a:pt x="383" y="232"/>
                    </a:lnTo>
                    <a:lnTo>
                      <a:pt x="394" y="217"/>
                    </a:lnTo>
                    <a:lnTo>
                      <a:pt x="402" y="202"/>
                    </a:lnTo>
                    <a:lnTo>
                      <a:pt x="411" y="184"/>
                    </a:lnTo>
                    <a:lnTo>
                      <a:pt x="416" y="164"/>
                    </a:lnTo>
                    <a:lnTo>
                      <a:pt x="416" y="164"/>
                    </a:lnTo>
                    <a:close/>
                  </a:path>
                </a:pathLst>
              </a:custGeom>
              <a:solidFill>
                <a:srgbClr val="BD9079"/>
              </a:solidFill>
              <a:ln w="9525">
                <a:noFill/>
                <a:round/>
              </a:ln>
            </p:spPr>
            <p:txBody>
              <a:bodyPr vert="horz" wrap="square" lIns="91440" tIns="45720" rIns="91440" bIns="45720" numCol="1" anchor="t" anchorCtr="0" compatLnSpc="1"/>
              <a:lstStyle/>
              <a:p>
                <a:endParaRPr lang="en-US"/>
              </a:p>
            </p:txBody>
          </p:sp>
          <p:sp>
            <p:nvSpPr>
              <p:cNvPr id="32" name="Freeform 19"/>
              <p:cNvSpPr/>
              <p:nvPr/>
            </p:nvSpPr>
            <p:spPr bwMode="auto">
              <a:xfrm rot="1800000">
                <a:off x="617512" y="2853263"/>
                <a:ext cx="362950" cy="222453"/>
              </a:xfrm>
              <a:custGeom>
                <a:avLst/>
                <a:gdLst/>
                <a:ahLst/>
                <a:cxnLst>
                  <a:cxn ang="0">
                    <a:pos x="593" y="358"/>
                  </a:cxn>
                  <a:cxn ang="0">
                    <a:pos x="593" y="358"/>
                  </a:cxn>
                  <a:cxn ang="0">
                    <a:pos x="597" y="357"/>
                  </a:cxn>
                  <a:cxn ang="0">
                    <a:pos x="600" y="354"/>
                  </a:cxn>
                  <a:cxn ang="0">
                    <a:pos x="607" y="345"/>
                  </a:cxn>
                  <a:cxn ang="0">
                    <a:pos x="611" y="334"/>
                  </a:cxn>
                  <a:cxn ang="0">
                    <a:pos x="615" y="323"/>
                  </a:cxn>
                  <a:cxn ang="0">
                    <a:pos x="620" y="303"/>
                  </a:cxn>
                  <a:cxn ang="0">
                    <a:pos x="622" y="293"/>
                  </a:cxn>
                  <a:cxn ang="0">
                    <a:pos x="622" y="293"/>
                  </a:cxn>
                  <a:cxn ang="0">
                    <a:pos x="605" y="281"/>
                  </a:cxn>
                  <a:cxn ang="0">
                    <a:pos x="585" y="266"/>
                  </a:cxn>
                  <a:cxn ang="0">
                    <a:pos x="556" y="248"/>
                  </a:cxn>
                  <a:cxn ang="0">
                    <a:pos x="525" y="229"/>
                  </a:cxn>
                  <a:cxn ang="0">
                    <a:pos x="447" y="187"/>
                  </a:cxn>
                  <a:cxn ang="0">
                    <a:pos x="360" y="142"/>
                  </a:cxn>
                  <a:cxn ang="0">
                    <a:pos x="266" y="98"/>
                  </a:cxn>
                  <a:cxn ang="0">
                    <a:pos x="175" y="59"/>
                  </a:cxn>
                  <a:cxn ang="0">
                    <a:pos x="131" y="40"/>
                  </a:cxn>
                  <a:cxn ang="0">
                    <a:pos x="90" y="25"/>
                  </a:cxn>
                  <a:cxn ang="0">
                    <a:pos x="53" y="11"/>
                  </a:cxn>
                  <a:cxn ang="0">
                    <a:pos x="19" y="0"/>
                  </a:cxn>
                  <a:cxn ang="0">
                    <a:pos x="19" y="0"/>
                  </a:cxn>
                  <a:cxn ang="0">
                    <a:pos x="14" y="8"/>
                  </a:cxn>
                  <a:cxn ang="0">
                    <a:pos x="10" y="18"/>
                  </a:cxn>
                  <a:cxn ang="0">
                    <a:pos x="4" y="31"/>
                  </a:cxn>
                  <a:cxn ang="0">
                    <a:pos x="2" y="49"/>
                  </a:cxn>
                  <a:cxn ang="0">
                    <a:pos x="0" y="59"/>
                  </a:cxn>
                  <a:cxn ang="0">
                    <a:pos x="0" y="70"/>
                  </a:cxn>
                  <a:cxn ang="0">
                    <a:pos x="2" y="80"/>
                  </a:cxn>
                  <a:cxn ang="0">
                    <a:pos x="3" y="93"/>
                  </a:cxn>
                  <a:cxn ang="0">
                    <a:pos x="7" y="106"/>
                  </a:cxn>
                  <a:cxn ang="0">
                    <a:pos x="11" y="120"/>
                  </a:cxn>
                  <a:cxn ang="0">
                    <a:pos x="11" y="120"/>
                  </a:cxn>
                  <a:cxn ang="0">
                    <a:pos x="15" y="128"/>
                  </a:cxn>
                  <a:cxn ang="0">
                    <a:pos x="21" y="138"/>
                  </a:cxn>
                  <a:cxn ang="0">
                    <a:pos x="29" y="147"/>
                  </a:cxn>
                  <a:cxn ang="0">
                    <a:pos x="40" y="157"/>
                  </a:cxn>
                  <a:cxn ang="0">
                    <a:pos x="64" y="180"/>
                  </a:cxn>
                  <a:cxn ang="0">
                    <a:pos x="97" y="204"/>
                  </a:cxn>
                  <a:cxn ang="0">
                    <a:pos x="134" y="229"/>
                  </a:cxn>
                  <a:cxn ang="0">
                    <a:pos x="176" y="255"/>
                  </a:cxn>
                  <a:cxn ang="0">
                    <a:pos x="220" y="281"/>
                  </a:cxn>
                  <a:cxn ang="0">
                    <a:pos x="267" y="304"/>
                  </a:cxn>
                  <a:cxn ang="0">
                    <a:pos x="315" y="327"/>
                  </a:cxn>
                  <a:cxn ang="0">
                    <a:pos x="363" y="346"/>
                  </a:cxn>
                  <a:cxn ang="0">
                    <a:pos x="386" y="354"/>
                  </a:cxn>
                  <a:cxn ang="0">
                    <a:pos x="409" y="361"/>
                  </a:cxn>
                  <a:cxn ang="0">
                    <a:pos x="432" y="368"/>
                  </a:cxn>
                  <a:cxn ang="0">
                    <a:pos x="454" y="372"/>
                  </a:cxn>
                  <a:cxn ang="0">
                    <a:pos x="476" y="376"/>
                  </a:cxn>
                  <a:cxn ang="0">
                    <a:pos x="496" y="379"/>
                  </a:cxn>
                  <a:cxn ang="0">
                    <a:pos x="515" y="380"/>
                  </a:cxn>
                  <a:cxn ang="0">
                    <a:pos x="534" y="379"/>
                  </a:cxn>
                  <a:cxn ang="0">
                    <a:pos x="551" y="378"/>
                  </a:cxn>
                  <a:cxn ang="0">
                    <a:pos x="567" y="373"/>
                  </a:cxn>
                  <a:cxn ang="0">
                    <a:pos x="581" y="367"/>
                  </a:cxn>
                  <a:cxn ang="0">
                    <a:pos x="593" y="358"/>
                  </a:cxn>
                  <a:cxn ang="0">
                    <a:pos x="593" y="358"/>
                  </a:cxn>
                </a:cxnLst>
                <a:rect l="0" t="0" r="r" b="b"/>
                <a:pathLst>
                  <a:path w="622" h="380">
                    <a:moveTo>
                      <a:pt x="593" y="358"/>
                    </a:moveTo>
                    <a:lnTo>
                      <a:pt x="593" y="358"/>
                    </a:lnTo>
                    <a:lnTo>
                      <a:pt x="597" y="357"/>
                    </a:lnTo>
                    <a:lnTo>
                      <a:pt x="600" y="354"/>
                    </a:lnTo>
                    <a:lnTo>
                      <a:pt x="607" y="345"/>
                    </a:lnTo>
                    <a:lnTo>
                      <a:pt x="611" y="334"/>
                    </a:lnTo>
                    <a:lnTo>
                      <a:pt x="615" y="323"/>
                    </a:lnTo>
                    <a:lnTo>
                      <a:pt x="620" y="303"/>
                    </a:lnTo>
                    <a:lnTo>
                      <a:pt x="622" y="293"/>
                    </a:lnTo>
                    <a:lnTo>
                      <a:pt x="622" y="293"/>
                    </a:lnTo>
                    <a:lnTo>
                      <a:pt x="605" y="281"/>
                    </a:lnTo>
                    <a:lnTo>
                      <a:pt x="585" y="266"/>
                    </a:lnTo>
                    <a:lnTo>
                      <a:pt x="556" y="248"/>
                    </a:lnTo>
                    <a:lnTo>
                      <a:pt x="525" y="229"/>
                    </a:lnTo>
                    <a:lnTo>
                      <a:pt x="447" y="187"/>
                    </a:lnTo>
                    <a:lnTo>
                      <a:pt x="360" y="142"/>
                    </a:lnTo>
                    <a:lnTo>
                      <a:pt x="266" y="98"/>
                    </a:lnTo>
                    <a:lnTo>
                      <a:pt x="175" y="59"/>
                    </a:lnTo>
                    <a:lnTo>
                      <a:pt x="131" y="40"/>
                    </a:lnTo>
                    <a:lnTo>
                      <a:pt x="90" y="25"/>
                    </a:lnTo>
                    <a:lnTo>
                      <a:pt x="53" y="11"/>
                    </a:lnTo>
                    <a:lnTo>
                      <a:pt x="19" y="0"/>
                    </a:lnTo>
                    <a:lnTo>
                      <a:pt x="19" y="0"/>
                    </a:lnTo>
                    <a:lnTo>
                      <a:pt x="14" y="8"/>
                    </a:lnTo>
                    <a:lnTo>
                      <a:pt x="10" y="18"/>
                    </a:lnTo>
                    <a:lnTo>
                      <a:pt x="4" y="31"/>
                    </a:lnTo>
                    <a:lnTo>
                      <a:pt x="2" y="49"/>
                    </a:lnTo>
                    <a:lnTo>
                      <a:pt x="0" y="59"/>
                    </a:lnTo>
                    <a:lnTo>
                      <a:pt x="0" y="70"/>
                    </a:lnTo>
                    <a:lnTo>
                      <a:pt x="2" y="80"/>
                    </a:lnTo>
                    <a:lnTo>
                      <a:pt x="3" y="93"/>
                    </a:lnTo>
                    <a:lnTo>
                      <a:pt x="7" y="106"/>
                    </a:lnTo>
                    <a:lnTo>
                      <a:pt x="11" y="120"/>
                    </a:lnTo>
                    <a:lnTo>
                      <a:pt x="11" y="120"/>
                    </a:lnTo>
                    <a:lnTo>
                      <a:pt x="15" y="128"/>
                    </a:lnTo>
                    <a:lnTo>
                      <a:pt x="21" y="138"/>
                    </a:lnTo>
                    <a:lnTo>
                      <a:pt x="29" y="147"/>
                    </a:lnTo>
                    <a:lnTo>
                      <a:pt x="40" y="157"/>
                    </a:lnTo>
                    <a:lnTo>
                      <a:pt x="64" y="180"/>
                    </a:lnTo>
                    <a:lnTo>
                      <a:pt x="97" y="204"/>
                    </a:lnTo>
                    <a:lnTo>
                      <a:pt x="134" y="229"/>
                    </a:lnTo>
                    <a:lnTo>
                      <a:pt x="176" y="255"/>
                    </a:lnTo>
                    <a:lnTo>
                      <a:pt x="220" y="281"/>
                    </a:lnTo>
                    <a:lnTo>
                      <a:pt x="267" y="304"/>
                    </a:lnTo>
                    <a:lnTo>
                      <a:pt x="315" y="327"/>
                    </a:lnTo>
                    <a:lnTo>
                      <a:pt x="363" y="346"/>
                    </a:lnTo>
                    <a:lnTo>
                      <a:pt x="386" y="354"/>
                    </a:lnTo>
                    <a:lnTo>
                      <a:pt x="409" y="361"/>
                    </a:lnTo>
                    <a:lnTo>
                      <a:pt x="432" y="368"/>
                    </a:lnTo>
                    <a:lnTo>
                      <a:pt x="454" y="372"/>
                    </a:lnTo>
                    <a:lnTo>
                      <a:pt x="476" y="376"/>
                    </a:lnTo>
                    <a:lnTo>
                      <a:pt x="496" y="379"/>
                    </a:lnTo>
                    <a:lnTo>
                      <a:pt x="515" y="380"/>
                    </a:lnTo>
                    <a:lnTo>
                      <a:pt x="534" y="379"/>
                    </a:lnTo>
                    <a:lnTo>
                      <a:pt x="551" y="378"/>
                    </a:lnTo>
                    <a:lnTo>
                      <a:pt x="567" y="373"/>
                    </a:lnTo>
                    <a:lnTo>
                      <a:pt x="581" y="367"/>
                    </a:lnTo>
                    <a:lnTo>
                      <a:pt x="593" y="358"/>
                    </a:lnTo>
                    <a:lnTo>
                      <a:pt x="593" y="358"/>
                    </a:lnTo>
                    <a:close/>
                  </a:path>
                </a:pathLst>
              </a:custGeom>
              <a:solidFill>
                <a:srgbClr val="DBF4FF"/>
              </a:solidFill>
              <a:ln w="9525">
                <a:noFill/>
                <a:round/>
              </a:ln>
            </p:spPr>
            <p:txBody>
              <a:bodyPr vert="horz" wrap="square" lIns="91440" tIns="45720" rIns="91440" bIns="45720" numCol="1" anchor="t" anchorCtr="0" compatLnSpc="1"/>
              <a:lstStyle/>
              <a:p>
                <a:endParaRPr lang="en-US"/>
              </a:p>
            </p:txBody>
          </p:sp>
          <p:sp>
            <p:nvSpPr>
              <p:cNvPr id="33" name="Freeform 20"/>
              <p:cNvSpPr/>
              <p:nvPr/>
            </p:nvSpPr>
            <p:spPr bwMode="auto">
              <a:xfrm rot="1800000">
                <a:off x="546110" y="2845526"/>
                <a:ext cx="413295" cy="292701"/>
              </a:xfrm>
              <a:custGeom>
                <a:avLst/>
                <a:gdLst/>
                <a:ahLst/>
                <a:cxnLst>
                  <a:cxn ang="0">
                    <a:pos x="635" y="498"/>
                  </a:cxn>
                  <a:cxn ang="0">
                    <a:pos x="635" y="498"/>
                  </a:cxn>
                  <a:cxn ang="0">
                    <a:pos x="659" y="446"/>
                  </a:cxn>
                  <a:cxn ang="0">
                    <a:pos x="679" y="400"/>
                  </a:cxn>
                  <a:cxn ang="0">
                    <a:pos x="692" y="366"/>
                  </a:cxn>
                  <a:cxn ang="0">
                    <a:pos x="703" y="343"/>
                  </a:cxn>
                  <a:cxn ang="0">
                    <a:pos x="703" y="343"/>
                  </a:cxn>
                  <a:cxn ang="0">
                    <a:pos x="704" y="337"/>
                  </a:cxn>
                  <a:cxn ang="0">
                    <a:pos x="706" y="331"/>
                  </a:cxn>
                  <a:cxn ang="0">
                    <a:pos x="704" y="324"/>
                  </a:cxn>
                  <a:cxn ang="0">
                    <a:pos x="702" y="318"/>
                  </a:cxn>
                  <a:cxn ang="0">
                    <a:pos x="698" y="312"/>
                  </a:cxn>
                  <a:cxn ang="0">
                    <a:pos x="692" y="306"/>
                  </a:cxn>
                  <a:cxn ang="0">
                    <a:pos x="676" y="293"/>
                  </a:cxn>
                  <a:cxn ang="0">
                    <a:pos x="654" y="278"/>
                  </a:cxn>
                  <a:cxn ang="0">
                    <a:pos x="627" y="263"/>
                  </a:cxn>
                  <a:cxn ang="0">
                    <a:pos x="560" y="223"/>
                  </a:cxn>
                  <a:cxn ang="0">
                    <a:pos x="560" y="223"/>
                  </a:cxn>
                  <a:cxn ang="0">
                    <a:pos x="512" y="198"/>
                  </a:cxn>
                  <a:cxn ang="0">
                    <a:pos x="448" y="166"/>
                  </a:cxn>
                  <a:cxn ang="0">
                    <a:pos x="375" y="130"/>
                  </a:cxn>
                  <a:cxn ang="0">
                    <a:pos x="300" y="94"/>
                  </a:cxn>
                  <a:cxn ang="0">
                    <a:pos x="162" y="31"/>
                  </a:cxn>
                  <a:cxn ang="0">
                    <a:pos x="114" y="10"/>
                  </a:cxn>
                  <a:cxn ang="0">
                    <a:pos x="87" y="0"/>
                  </a:cxn>
                  <a:cxn ang="0">
                    <a:pos x="87" y="0"/>
                  </a:cxn>
                  <a:cxn ang="0">
                    <a:pos x="0" y="155"/>
                  </a:cxn>
                  <a:cxn ang="0">
                    <a:pos x="0" y="498"/>
                  </a:cxn>
                  <a:cxn ang="0">
                    <a:pos x="635" y="498"/>
                  </a:cxn>
                </a:cxnLst>
                <a:rect l="0" t="0" r="r" b="b"/>
                <a:pathLst>
                  <a:path w="706" h="498">
                    <a:moveTo>
                      <a:pt x="635" y="498"/>
                    </a:moveTo>
                    <a:lnTo>
                      <a:pt x="635" y="498"/>
                    </a:lnTo>
                    <a:lnTo>
                      <a:pt x="659" y="446"/>
                    </a:lnTo>
                    <a:lnTo>
                      <a:pt x="679" y="400"/>
                    </a:lnTo>
                    <a:lnTo>
                      <a:pt x="692" y="366"/>
                    </a:lnTo>
                    <a:lnTo>
                      <a:pt x="703" y="343"/>
                    </a:lnTo>
                    <a:lnTo>
                      <a:pt x="703" y="343"/>
                    </a:lnTo>
                    <a:lnTo>
                      <a:pt x="704" y="337"/>
                    </a:lnTo>
                    <a:lnTo>
                      <a:pt x="706" y="331"/>
                    </a:lnTo>
                    <a:lnTo>
                      <a:pt x="704" y="324"/>
                    </a:lnTo>
                    <a:lnTo>
                      <a:pt x="702" y="318"/>
                    </a:lnTo>
                    <a:lnTo>
                      <a:pt x="698" y="312"/>
                    </a:lnTo>
                    <a:lnTo>
                      <a:pt x="692" y="306"/>
                    </a:lnTo>
                    <a:lnTo>
                      <a:pt x="676" y="293"/>
                    </a:lnTo>
                    <a:lnTo>
                      <a:pt x="654" y="278"/>
                    </a:lnTo>
                    <a:lnTo>
                      <a:pt x="627" y="263"/>
                    </a:lnTo>
                    <a:lnTo>
                      <a:pt x="560" y="223"/>
                    </a:lnTo>
                    <a:lnTo>
                      <a:pt x="560" y="223"/>
                    </a:lnTo>
                    <a:lnTo>
                      <a:pt x="512" y="198"/>
                    </a:lnTo>
                    <a:lnTo>
                      <a:pt x="448" y="166"/>
                    </a:lnTo>
                    <a:lnTo>
                      <a:pt x="375" y="130"/>
                    </a:lnTo>
                    <a:lnTo>
                      <a:pt x="300" y="94"/>
                    </a:lnTo>
                    <a:lnTo>
                      <a:pt x="162" y="31"/>
                    </a:lnTo>
                    <a:lnTo>
                      <a:pt x="114" y="10"/>
                    </a:lnTo>
                    <a:lnTo>
                      <a:pt x="87" y="0"/>
                    </a:lnTo>
                    <a:lnTo>
                      <a:pt x="87" y="0"/>
                    </a:lnTo>
                    <a:lnTo>
                      <a:pt x="0" y="155"/>
                    </a:lnTo>
                    <a:lnTo>
                      <a:pt x="0" y="498"/>
                    </a:lnTo>
                    <a:lnTo>
                      <a:pt x="635" y="498"/>
                    </a:lnTo>
                    <a:close/>
                  </a:path>
                </a:pathLst>
              </a:custGeom>
              <a:solidFill>
                <a:srgbClr val="092224"/>
              </a:solidFill>
              <a:ln w="9525">
                <a:noFill/>
                <a:round/>
              </a:ln>
            </p:spPr>
            <p:txBody>
              <a:bodyPr vert="horz" wrap="square" lIns="91440" tIns="45720" rIns="91440" bIns="45720" numCol="1" anchor="t" anchorCtr="0" compatLnSpc="1"/>
              <a:lstStyle/>
              <a:p>
                <a:endParaRPr lang="en-US"/>
              </a:p>
            </p:txBody>
          </p:sp>
          <p:sp>
            <p:nvSpPr>
              <p:cNvPr id="34" name="Freeform 21"/>
              <p:cNvSpPr/>
              <p:nvPr/>
            </p:nvSpPr>
            <p:spPr bwMode="auto">
              <a:xfrm rot="1800000">
                <a:off x="543090" y="2856799"/>
                <a:ext cx="401587" cy="277480"/>
              </a:xfrm>
              <a:custGeom>
                <a:avLst/>
                <a:gdLst/>
                <a:ahLst/>
                <a:cxnLst>
                  <a:cxn ang="0">
                    <a:pos x="614" y="473"/>
                  </a:cxn>
                  <a:cxn ang="0">
                    <a:pos x="614" y="473"/>
                  </a:cxn>
                  <a:cxn ang="0">
                    <a:pos x="654" y="386"/>
                  </a:cxn>
                  <a:cxn ang="0">
                    <a:pos x="670" y="349"/>
                  </a:cxn>
                  <a:cxn ang="0">
                    <a:pos x="681" y="325"/>
                  </a:cxn>
                  <a:cxn ang="0">
                    <a:pos x="681" y="325"/>
                  </a:cxn>
                  <a:cxn ang="0">
                    <a:pos x="684" y="319"/>
                  </a:cxn>
                  <a:cxn ang="0">
                    <a:pos x="685" y="314"/>
                  </a:cxn>
                  <a:cxn ang="0">
                    <a:pos x="684" y="307"/>
                  </a:cxn>
                  <a:cxn ang="0">
                    <a:pos x="681" y="302"/>
                  </a:cxn>
                  <a:cxn ang="0">
                    <a:pos x="677" y="296"/>
                  </a:cxn>
                  <a:cxn ang="0">
                    <a:pos x="672" y="289"/>
                  </a:cxn>
                  <a:cxn ang="0">
                    <a:pos x="657" y="277"/>
                  </a:cxn>
                  <a:cxn ang="0">
                    <a:pos x="636" y="263"/>
                  </a:cxn>
                  <a:cxn ang="0">
                    <a:pos x="610" y="248"/>
                  </a:cxn>
                  <a:cxn ang="0">
                    <a:pos x="546" y="212"/>
                  </a:cxn>
                  <a:cxn ang="0">
                    <a:pos x="546" y="212"/>
                  </a:cxn>
                  <a:cxn ang="0">
                    <a:pos x="501" y="187"/>
                  </a:cxn>
                  <a:cxn ang="0">
                    <a:pos x="440" y="157"/>
                  </a:cxn>
                  <a:cxn ang="0">
                    <a:pos x="300" y="89"/>
                  </a:cxn>
                  <a:cxn ang="0">
                    <a:pos x="170" y="29"/>
                  </a:cxn>
                  <a:cxn ang="0">
                    <a:pos x="124" y="10"/>
                  </a:cxn>
                  <a:cxn ang="0">
                    <a:pos x="99" y="0"/>
                  </a:cxn>
                  <a:cxn ang="0">
                    <a:pos x="99" y="0"/>
                  </a:cxn>
                  <a:cxn ang="0">
                    <a:pos x="89" y="22"/>
                  </a:cxn>
                  <a:cxn ang="0">
                    <a:pos x="67" y="62"/>
                  </a:cxn>
                  <a:cxn ang="0">
                    <a:pos x="0" y="179"/>
                  </a:cxn>
                  <a:cxn ang="0">
                    <a:pos x="0" y="473"/>
                  </a:cxn>
                  <a:cxn ang="0">
                    <a:pos x="614" y="473"/>
                  </a:cxn>
                </a:cxnLst>
                <a:rect l="0" t="0" r="r" b="b"/>
                <a:pathLst>
                  <a:path w="685" h="473">
                    <a:moveTo>
                      <a:pt x="614" y="473"/>
                    </a:moveTo>
                    <a:lnTo>
                      <a:pt x="614" y="473"/>
                    </a:lnTo>
                    <a:lnTo>
                      <a:pt x="654" y="386"/>
                    </a:lnTo>
                    <a:lnTo>
                      <a:pt x="670" y="349"/>
                    </a:lnTo>
                    <a:lnTo>
                      <a:pt x="681" y="325"/>
                    </a:lnTo>
                    <a:lnTo>
                      <a:pt x="681" y="325"/>
                    </a:lnTo>
                    <a:lnTo>
                      <a:pt x="684" y="319"/>
                    </a:lnTo>
                    <a:lnTo>
                      <a:pt x="685" y="314"/>
                    </a:lnTo>
                    <a:lnTo>
                      <a:pt x="684" y="307"/>
                    </a:lnTo>
                    <a:lnTo>
                      <a:pt x="681" y="302"/>
                    </a:lnTo>
                    <a:lnTo>
                      <a:pt x="677" y="296"/>
                    </a:lnTo>
                    <a:lnTo>
                      <a:pt x="672" y="289"/>
                    </a:lnTo>
                    <a:lnTo>
                      <a:pt x="657" y="277"/>
                    </a:lnTo>
                    <a:lnTo>
                      <a:pt x="636" y="263"/>
                    </a:lnTo>
                    <a:lnTo>
                      <a:pt x="610" y="248"/>
                    </a:lnTo>
                    <a:lnTo>
                      <a:pt x="546" y="212"/>
                    </a:lnTo>
                    <a:lnTo>
                      <a:pt x="546" y="212"/>
                    </a:lnTo>
                    <a:lnTo>
                      <a:pt x="501" y="187"/>
                    </a:lnTo>
                    <a:lnTo>
                      <a:pt x="440" y="157"/>
                    </a:lnTo>
                    <a:lnTo>
                      <a:pt x="300" y="89"/>
                    </a:lnTo>
                    <a:lnTo>
                      <a:pt x="170" y="29"/>
                    </a:lnTo>
                    <a:lnTo>
                      <a:pt x="124" y="10"/>
                    </a:lnTo>
                    <a:lnTo>
                      <a:pt x="99" y="0"/>
                    </a:lnTo>
                    <a:lnTo>
                      <a:pt x="99" y="0"/>
                    </a:lnTo>
                    <a:lnTo>
                      <a:pt x="89" y="22"/>
                    </a:lnTo>
                    <a:lnTo>
                      <a:pt x="67" y="62"/>
                    </a:lnTo>
                    <a:lnTo>
                      <a:pt x="0" y="179"/>
                    </a:lnTo>
                    <a:lnTo>
                      <a:pt x="0" y="473"/>
                    </a:lnTo>
                    <a:lnTo>
                      <a:pt x="614" y="473"/>
                    </a:lnTo>
                    <a:close/>
                  </a:path>
                </a:pathLst>
              </a:custGeom>
              <a:solidFill>
                <a:srgbClr val="0F373B"/>
              </a:solidFill>
              <a:ln w="9525">
                <a:noFill/>
                <a:round/>
              </a:ln>
            </p:spPr>
            <p:txBody>
              <a:bodyPr vert="horz" wrap="square" lIns="91440" tIns="45720" rIns="91440" bIns="45720" numCol="1" anchor="t" anchorCtr="0" compatLnSpc="1"/>
              <a:lstStyle/>
              <a:p>
                <a:endParaRPr lang="en-US"/>
              </a:p>
            </p:txBody>
          </p:sp>
          <p:sp>
            <p:nvSpPr>
              <p:cNvPr id="35" name="Freeform 22"/>
              <p:cNvSpPr/>
              <p:nvPr/>
            </p:nvSpPr>
            <p:spPr bwMode="auto">
              <a:xfrm rot="1800000">
                <a:off x="603886" y="2887704"/>
                <a:ext cx="103031" cy="201378"/>
              </a:xfrm>
              <a:custGeom>
                <a:avLst/>
                <a:gdLst/>
                <a:ahLst/>
                <a:cxnLst>
                  <a:cxn ang="0">
                    <a:pos x="177" y="0"/>
                  </a:cxn>
                  <a:cxn ang="0">
                    <a:pos x="177" y="0"/>
                  </a:cxn>
                  <a:cxn ang="0">
                    <a:pos x="158" y="45"/>
                  </a:cxn>
                  <a:cxn ang="0">
                    <a:pos x="139" y="90"/>
                  </a:cxn>
                  <a:cxn ang="0">
                    <a:pos x="117" y="135"/>
                  </a:cxn>
                  <a:cxn ang="0">
                    <a:pos x="96" y="180"/>
                  </a:cxn>
                  <a:cxn ang="0">
                    <a:pos x="52" y="266"/>
                  </a:cxn>
                  <a:cxn ang="0">
                    <a:pos x="10" y="343"/>
                  </a:cxn>
                  <a:cxn ang="0">
                    <a:pos x="0" y="343"/>
                  </a:cxn>
                  <a:cxn ang="0">
                    <a:pos x="0" y="343"/>
                  </a:cxn>
                  <a:cxn ang="0">
                    <a:pos x="18" y="305"/>
                  </a:cxn>
                  <a:cxn ang="0">
                    <a:pos x="37" y="264"/>
                  </a:cxn>
                  <a:cxn ang="0">
                    <a:pos x="81" y="177"/>
                  </a:cxn>
                  <a:cxn ang="0">
                    <a:pos x="128" y="87"/>
                  </a:cxn>
                  <a:cxn ang="0">
                    <a:pos x="177" y="0"/>
                  </a:cxn>
                  <a:cxn ang="0">
                    <a:pos x="177" y="0"/>
                  </a:cxn>
                </a:cxnLst>
                <a:rect l="0" t="0" r="r" b="b"/>
                <a:pathLst>
                  <a:path w="177" h="343">
                    <a:moveTo>
                      <a:pt x="177" y="0"/>
                    </a:moveTo>
                    <a:lnTo>
                      <a:pt x="177" y="0"/>
                    </a:lnTo>
                    <a:lnTo>
                      <a:pt x="158" y="45"/>
                    </a:lnTo>
                    <a:lnTo>
                      <a:pt x="139" y="90"/>
                    </a:lnTo>
                    <a:lnTo>
                      <a:pt x="117" y="135"/>
                    </a:lnTo>
                    <a:lnTo>
                      <a:pt x="96" y="180"/>
                    </a:lnTo>
                    <a:lnTo>
                      <a:pt x="52" y="266"/>
                    </a:lnTo>
                    <a:lnTo>
                      <a:pt x="10" y="343"/>
                    </a:lnTo>
                    <a:lnTo>
                      <a:pt x="0" y="343"/>
                    </a:lnTo>
                    <a:lnTo>
                      <a:pt x="0" y="343"/>
                    </a:lnTo>
                    <a:lnTo>
                      <a:pt x="18" y="305"/>
                    </a:lnTo>
                    <a:lnTo>
                      <a:pt x="37" y="264"/>
                    </a:lnTo>
                    <a:lnTo>
                      <a:pt x="81" y="177"/>
                    </a:lnTo>
                    <a:lnTo>
                      <a:pt x="128" y="87"/>
                    </a:lnTo>
                    <a:lnTo>
                      <a:pt x="177" y="0"/>
                    </a:lnTo>
                    <a:lnTo>
                      <a:pt x="177" y="0"/>
                    </a:lnTo>
                    <a:close/>
                  </a:path>
                </a:pathLst>
              </a:custGeom>
              <a:solidFill>
                <a:srgbClr val="092224"/>
              </a:solidFill>
              <a:ln w="9525">
                <a:noFill/>
                <a:round/>
              </a:ln>
            </p:spPr>
            <p:txBody>
              <a:bodyPr vert="horz" wrap="square" lIns="91440" tIns="45720" rIns="91440" bIns="45720" numCol="1" anchor="t" anchorCtr="0" compatLnSpc="1"/>
              <a:lstStyle/>
              <a:p>
                <a:endParaRPr lang="en-US"/>
              </a:p>
            </p:txBody>
          </p:sp>
          <p:sp>
            <p:nvSpPr>
              <p:cNvPr id="36" name="Freeform 23"/>
              <p:cNvSpPr>
                <a:spLocks noEditPoints="1"/>
              </p:cNvSpPr>
              <p:nvPr/>
            </p:nvSpPr>
            <p:spPr bwMode="auto">
              <a:xfrm rot="1800000">
                <a:off x="640608" y="3001370"/>
                <a:ext cx="58540" cy="59711"/>
              </a:xfrm>
              <a:custGeom>
                <a:avLst/>
                <a:gdLst/>
                <a:ahLst/>
                <a:cxnLst>
                  <a:cxn ang="0">
                    <a:pos x="79" y="93"/>
                  </a:cxn>
                  <a:cxn ang="0">
                    <a:pos x="93" y="78"/>
                  </a:cxn>
                  <a:cxn ang="0">
                    <a:pos x="99" y="60"/>
                  </a:cxn>
                  <a:cxn ang="0">
                    <a:pos x="101" y="41"/>
                  </a:cxn>
                  <a:cxn ang="0">
                    <a:pos x="93" y="22"/>
                  </a:cxn>
                  <a:cxn ang="0">
                    <a:pos x="88" y="18"/>
                  </a:cxn>
                  <a:cxn ang="0">
                    <a:pos x="73" y="5"/>
                  </a:cxn>
                  <a:cxn ang="0">
                    <a:pos x="50" y="0"/>
                  </a:cxn>
                  <a:cxn ang="0">
                    <a:pos x="50" y="12"/>
                  </a:cxn>
                  <a:cxn ang="0">
                    <a:pos x="68" y="16"/>
                  </a:cxn>
                  <a:cxn ang="0">
                    <a:pos x="83" y="29"/>
                  </a:cxn>
                  <a:cxn ang="0">
                    <a:pos x="86" y="35"/>
                  </a:cxn>
                  <a:cxn ang="0">
                    <a:pos x="88" y="50"/>
                  </a:cxn>
                  <a:cxn ang="0">
                    <a:pos x="86" y="65"/>
                  </a:cxn>
                  <a:cxn ang="0">
                    <a:pos x="78" y="78"/>
                  </a:cxn>
                  <a:cxn ang="0">
                    <a:pos x="72" y="83"/>
                  </a:cxn>
                  <a:cxn ang="0">
                    <a:pos x="61" y="87"/>
                  </a:cxn>
                  <a:cxn ang="0">
                    <a:pos x="50" y="89"/>
                  </a:cxn>
                  <a:cxn ang="0">
                    <a:pos x="50" y="101"/>
                  </a:cxn>
                  <a:cxn ang="0">
                    <a:pos x="65" y="99"/>
                  </a:cxn>
                  <a:cxn ang="0">
                    <a:pos x="79" y="93"/>
                  </a:cxn>
                  <a:cxn ang="0">
                    <a:pos x="50" y="0"/>
                  </a:cxn>
                  <a:cxn ang="0">
                    <a:pos x="44" y="0"/>
                  </a:cxn>
                  <a:cxn ang="0">
                    <a:pos x="29" y="4"/>
                  </a:cxn>
                  <a:cxn ang="0">
                    <a:pos x="23" y="8"/>
                  </a:cxn>
                  <a:cxn ang="0">
                    <a:pos x="8" y="23"/>
                  </a:cxn>
                  <a:cxn ang="0">
                    <a:pos x="1" y="41"/>
                  </a:cxn>
                  <a:cxn ang="0">
                    <a:pos x="1" y="60"/>
                  </a:cxn>
                  <a:cxn ang="0">
                    <a:pos x="8" y="79"/>
                  </a:cxn>
                  <a:cxn ang="0">
                    <a:pos x="12" y="83"/>
                  </a:cxn>
                  <a:cxn ang="0">
                    <a:pos x="27" y="95"/>
                  </a:cxn>
                  <a:cxn ang="0">
                    <a:pos x="50" y="101"/>
                  </a:cxn>
                  <a:cxn ang="0">
                    <a:pos x="50" y="89"/>
                  </a:cxn>
                  <a:cxn ang="0">
                    <a:pos x="33" y="84"/>
                  </a:cxn>
                  <a:cxn ang="0">
                    <a:pos x="19" y="72"/>
                  </a:cxn>
                  <a:cxn ang="0">
                    <a:pos x="15" y="65"/>
                  </a:cxn>
                  <a:cxn ang="0">
                    <a:pos x="12" y="50"/>
                  </a:cxn>
                  <a:cxn ang="0">
                    <a:pos x="15" y="35"/>
                  </a:cxn>
                  <a:cxn ang="0">
                    <a:pos x="23" y="23"/>
                  </a:cxn>
                  <a:cxn ang="0">
                    <a:pos x="29" y="18"/>
                  </a:cxn>
                  <a:cxn ang="0">
                    <a:pos x="39" y="14"/>
                  </a:cxn>
                  <a:cxn ang="0">
                    <a:pos x="50" y="12"/>
                  </a:cxn>
                </a:cxnLst>
                <a:rect l="0" t="0" r="r" b="b"/>
                <a:pathLst>
                  <a:path w="101" h="101">
                    <a:moveTo>
                      <a:pt x="79" y="93"/>
                    </a:moveTo>
                    <a:lnTo>
                      <a:pt x="79" y="93"/>
                    </a:lnTo>
                    <a:lnTo>
                      <a:pt x="87" y="86"/>
                    </a:lnTo>
                    <a:lnTo>
                      <a:pt x="93" y="78"/>
                    </a:lnTo>
                    <a:lnTo>
                      <a:pt x="97" y="69"/>
                    </a:lnTo>
                    <a:lnTo>
                      <a:pt x="99" y="60"/>
                    </a:lnTo>
                    <a:lnTo>
                      <a:pt x="101" y="50"/>
                    </a:lnTo>
                    <a:lnTo>
                      <a:pt x="101" y="41"/>
                    </a:lnTo>
                    <a:lnTo>
                      <a:pt x="97" y="31"/>
                    </a:lnTo>
                    <a:lnTo>
                      <a:pt x="93" y="22"/>
                    </a:lnTo>
                    <a:lnTo>
                      <a:pt x="93" y="22"/>
                    </a:lnTo>
                    <a:lnTo>
                      <a:pt x="88" y="18"/>
                    </a:lnTo>
                    <a:lnTo>
                      <a:pt x="84" y="12"/>
                    </a:lnTo>
                    <a:lnTo>
                      <a:pt x="73" y="5"/>
                    </a:lnTo>
                    <a:lnTo>
                      <a:pt x="63" y="1"/>
                    </a:lnTo>
                    <a:lnTo>
                      <a:pt x="50" y="0"/>
                    </a:lnTo>
                    <a:lnTo>
                      <a:pt x="50" y="12"/>
                    </a:lnTo>
                    <a:lnTo>
                      <a:pt x="50" y="12"/>
                    </a:lnTo>
                    <a:lnTo>
                      <a:pt x="60" y="14"/>
                    </a:lnTo>
                    <a:lnTo>
                      <a:pt x="68" y="16"/>
                    </a:lnTo>
                    <a:lnTo>
                      <a:pt x="76" y="22"/>
                    </a:lnTo>
                    <a:lnTo>
                      <a:pt x="83" y="29"/>
                    </a:lnTo>
                    <a:lnTo>
                      <a:pt x="83" y="29"/>
                    </a:lnTo>
                    <a:lnTo>
                      <a:pt x="86" y="35"/>
                    </a:lnTo>
                    <a:lnTo>
                      <a:pt x="88" y="44"/>
                    </a:lnTo>
                    <a:lnTo>
                      <a:pt x="88" y="50"/>
                    </a:lnTo>
                    <a:lnTo>
                      <a:pt x="88" y="59"/>
                    </a:lnTo>
                    <a:lnTo>
                      <a:pt x="86" y="65"/>
                    </a:lnTo>
                    <a:lnTo>
                      <a:pt x="83" y="72"/>
                    </a:lnTo>
                    <a:lnTo>
                      <a:pt x="78" y="78"/>
                    </a:lnTo>
                    <a:lnTo>
                      <a:pt x="72" y="83"/>
                    </a:lnTo>
                    <a:lnTo>
                      <a:pt x="72" y="83"/>
                    </a:lnTo>
                    <a:lnTo>
                      <a:pt x="67" y="86"/>
                    </a:lnTo>
                    <a:lnTo>
                      <a:pt x="61" y="87"/>
                    </a:lnTo>
                    <a:lnTo>
                      <a:pt x="56" y="89"/>
                    </a:lnTo>
                    <a:lnTo>
                      <a:pt x="50" y="89"/>
                    </a:lnTo>
                    <a:lnTo>
                      <a:pt x="50" y="101"/>
                    </a:lnTo>
                    <a:lnTo>
                      <a:pt x="50" y="101"/>
                    </a:lnTo>
                    <a:lnTo>
                      <a:pt x="57" y="101"/>
                    </a:lnTo>
                    <a:lnTo>
                      <a:pt x="65" y="99"/>
                    </a:lnTo>
                    <a:lnTo>
                      <a:pt x="72" y="97"/>
                    </a:lnTo>
                    <a:lnTo>
                      <a:pt x="79" y="93"/>
                    </a:lnTo>
                    <a:lnTo>
                      <a:pt x="79" y="93"/>
                    </a:lnTo>
                    <a:close/>
                    <a:moveTo>
                      <a:pt x="50" y="0"/>
                    </a:moveTo>
                    <a:lnTo>
                      <a:pt x="50" y="0"/>
                    </a:lnTo>
                    <a:lnTo>
                      <a:pt x="44" y="0"/>
                    </a:lnTo>
                    <a:lnTo>
                      <a:pt x="37" y="3"/>
                    </a:lnTo>
                    <a:lnTo>
                      <a:pt x="29" y="4"/>
                    </a:lnTo>
                    <a:lnTo>
                      <a:pt x="23" y="8"/>
                    </a:lnTo>
                    <a:lnTo>
                      <a:pt x="23" y="8"/>
                    </a:lnTo>
                    <a:lnTo>
                      <a:pt x="15" y="15"/>
                    </a:lnTo>
                    <a:lnTo>
                      <a:pt x="8" y="23"/>
                    </a:lnTo>
                    <a:lnTo>
                      <a:pt x="4" y="31"/>
                    </a:lnTo>
                    <a:lnTo>
                      <a:pt x="1" y="41"/>
                    </a:lnTo>
                    <a:lnTo>
                      <a:pt x="0" y="50"/>
                    </a:lnTo>
                    <a:lnTo>
                      <a:pt x="1" y="60"/>
                    </a:lnTo>
                    <a:lnTo>
                      <a:pt x="4" y="69"/>
                    </a:lnTo>
                    <a:lnTo>
                      <a:pt x="8" y="79"/>
                    </a:lnTo>
                    <a:lnTo>
                      <a:pt x="8" y="79"/>
                    </a:lnTo>
                    <a:lnTo>
                      <a:pt x="12" y="83"/>
                    </a:lnTo>
                    <a:lnTo>
                      <a:pt x="18" y="89"/>
                    </a:lnTo>
                    <a:lnTo>
                      <a:pt x="27" y="95"/>
                    </a:lnTo>
                    <a:lnTo>
                      <a:pt x="38" y="99"/>
                    </a:lnTo>
                    <a:lnTo>
                      <a:pt x="50" y="101"/>
                    </a:lnTo>
                    <a:lnTo>
                      <a:pt x="50" y="89"/>
                    </a:lnTo>
                    <a:lnTo>
                      <a:pt x="50" y="89"/>
                    </a:lnTo>
                    <a:lnTo>
                      <a:pt x="41" y="89"/>
                    </a:lnTo>
                    <a:lnTo>
                      <a:pt x="33" y="84"/>
                    </a:lnTo>
                    <a:lnTo>
                      <a:pt x="24" y="79"/>
                    </a:lnTo>
                    <a:lnTo>
                      <a:pt x="19" y="72"/>
                    </a:lnTo>
                    <a:lnTo>
                      <a:pt x="19" y="72"/>
                    </a:lnTo>
                    <a:lnTo>
                      <a:pt x="15" y="65"/>
                    </a:lnTo>
                    <a:lnTo>
                      <a:pt x="12" y="57"/>
                    </a:lnTo>
                    <a:lnTo>
                      <a:pt x="12" y="50"/>
                    </a:lnTo>
                    <a:lnTo>
                      <a:pt x="12" y="44"/>
                    </a:lnTo>
                    <a:lnTo>
                      <a:pt x="15" y="35"/>
                    </a:lnTo>
                    <a:lnTo>
                      <a:pt x="18" y="29"/>
                    </a:lnTo>
                    <a:lnTo>
                      <a:pt x="23" y="23"/>
                    </a:lnTo>
                    <a:lnTo>
                      <a:pt x="29" y="18"/>
                    </a:lnTo>
                    <a:lnTo>
                      <a:pt x="29" y="18"/>
                    </a:lnTo>
                    <a:lnTo>
                      <a:pt x="34" y="15"/>
                    </a:lnTo>
                    <a:lnTo>
                      <a:pt x="39" y="14"/>
                    </a:lnTo>
                    <a:lnTo>
                      <a:pt x="45" y="12"/>
                    </a:lnTo>
                    <a:lnTo>
                      <a:pt x="50" y="12"/>
                    </a:lnTo>
                    <a:lnTo>
                      <a:pt x="50" y="0"/>
                    </a:lnTo>
                    <a:close/>
                  </a:path>
                </a:pathLst>
              </a:custGeom>
              <a:solidFill>
                <a:srgbClr val="092224"/>
              </a:solidFill>
              <a:ln w="9525">
                <a:noFill/>
                <a:round/>
              </a:ln>
            </p:spPr>
            <p:txBody>
              <a:bodyPr vert="horz" wrap="square" lIns="91440" tIns="45720" rIns="91440" bIns="45720" numCol="1" anchor="t" anchorCtr="0" compatLnSpc="1"/>
              <a:lstStyle/>
              <a:p>
                <a:endParaRPr lang="en-US"/>
              </a:p>
            </p:txBody>
          </p:sp>
          <p:sp>
            <p:nvSpPr>
              <p:cNvPr id="37" name="Freeform 24"/>
              <p:cNvSpPr/>
              <p:nvPr/>
            </p:nvSpPr>
            <p:spPr bwMode="auto">
              <a:xfrm rot="1800000">
                <a:off x="664275" y="3034303"/>
                <a:ext cx="11708" cy="11708"/>
              </a:xfrm>
              <a:custGeom>
                <a:avLst/>
                <a:gdLst/>
                <a:ahLst/>
                <a:cxnLst>
                  <a:cxn ang="0">
                    <a:pos x="15" y="18"/>
                  </a:cxn>
                  <a:cxn ang="0">
                    <a:pos x="15" y="18"/>
                  </a:cxn>
                  <a:cxn ang="0">
                    <a:pos x="18" y="15"/>
                  </a:cxn>
                  <a:cxn ang="0">
                    <a:pos x="19" y="12"/>
                  </a:cxn>
                  <a:cxn ang="0">
                    <a:pos x="19" y="8"/>
                  </a:cxn>
                  <a:cxn ang="0">
                    <a:pos x="18" y="4"/>
                  </a:cxn>
                  <a:cxn ang="0">
                    <a:pos x="18" y="4"/>
                  </a:cxn>
                  <a:cxn ang="0">
                    <a:pos x="15" y="1"/>
                  </a:cxn>
                  <a:cxn ang="0">
                    <a:pos x="12" y="0"/>
                  </a:cxn>
                  <a:cxn ang="0">
                    <a:pos x="8" y="0"/>
                  </a:cxn>
                  <a:cxn ang="0">
                    <a:pos x="4" y="1"/>
                  </a:cxn>
                  <a:cxn ang="0">
                    <a:pos x="4" y="1"/>
                  </a:cxn>
                  <a:cxn ang="0">
                    <a:pos x="1" y="6"/>
                  </a:cxn>
                  <a:cxn ang="0">
                    <a:pos x="0" y="8"/>
                  </a:cxn>
                  <a:cxn ang="0">
                    <a:pos x="0" y="12"/>
                  </a:cxn>
                  <a:cxn ang="0">
                    <a:pos x="3" y="15"/>
                  </a:cxn>
                  <a:cxn ang="0">
                    <a:pos x="3" y="15"/>
                  </a:cxn>
                  <a:cxn ang="0">
                    <a:pos x="5" y="18"/>
                  </a:cxn>
                  <a:cxn ang="0">
                    <a:pos x="8" y="19"/>
                  </a:cxn>
                  <a:cxn ang="0">
                    <a:pos x="12" y="19"/>
                  </a:cxn>
                  <a:cxn ang="0">
                    <a:pos x="15" y="18"/>
                  </a:cxn>
                  <a:cxn ang="0">
                    <a:pos x="15" y="18"/>
                  </a:cxn>
                </a:cxnLst>
                <a:rect l="0" t="0" r="r" b="b"/>
                <a:pathLst>
                  <a:path w="19" h="19">
                    <a:moveTo>
                      <a:pt x="15" y="18"/>
                    </a:moveTo>
                    <a:lnTo>
                      <a:pt x="15" y="18"/>
                    </a:lnTo>
                    <a:lnTo>
                      <a:pt x="18" y="15"/>
                    </a:lnTo>
                    <a:lnTo>
                      <a:pt x="19" y="12"/>
                    </a:lnTo>
                    <a:lnTo>
                      <a:pt x="19" y="8"/>
                    </a:lnTo>
                    <a:lnTo>
                      <a:pt x="18" y="4"/>
                    </a:lnTo>
                    <a:lnTo>
                      <a:pt x="18" y="4"/>
                    </a:lnTo>
                    <a:lnTo>
                      <a:pt x="15" y="1"/>
                    </a:lnTo>
                    <a:lnTo>
                      <a:pt x="12" y="0"/>
                    </a:lnTo>
                    <a:lnTo>
                      <a:pt x="8" y="0"/>
                    </a:lnTo>
                    <a:lnTo>
                      <a:pt x="4" y="1"/>
                    </a:lnTo>
                    <a:lnTo>
                      <a:pt x="4" y="1"/>
                    </a:lnTo>
                    <a:lnTo>
                      <a:pt x="1" y="6"/>
                    </a:lnTo>
                    <a:lnTo>
                      <a:pt x="0" y="8"/>
                    </a:lnTo>
                    <a:lnTo>
                      <a:pt x="0" y="12"/>
                    </a:lnTo>
                    <a:lnTo>
                      <a:pt x="3" y="15"/>
                    </a:lnTo>
                    <a:lnTo>
                      <a:pt x="3" y="15"/>
                    </a:lnTo>
                    <a:lnTo>
                      <a:pt x="5" y="18"/>
                    </a:lnTo>
                    <a:lnTo>
                      <a:pt x="8" y="19"/>
                    </a:lnTo>
                    <a:lnTo>
                      <a:pt x="12" y="19"/>
                    </a:lnTo>
                    <a:lnTo>
                      <a:pt x="15" y="18"/>
                    </a:lnTo>
                    <a:lnTo>
                      <a:pt x="15" y="18"/>
                    </a:lnTo>
                    <a:close/>
                  </a:path>
                </a:pathLst>
              </a:custGeom>
              <a:solidFill>
                <a:srgbClr val="092224"/>
              </a:solidFill>
              <a:ln w="9525">
                <a:noFill/>
                <a:round/>
              </a:ln>
            </p:spPr>
            <p:txBody>
              <a:bodyPr vert="horz" wrap="square" lIns="91440" tIns="45720" rIns="91440" bIns="45720" numCol="1" anchor="t" anchorCtr="0" compatLnSpc="1"/>
              <a:lstStyle/>
              <a:p>
                <a:endParaRPr lang="en-US"/>
              </a:p>
            </p:txBody>
          </p:sp>
          <p:sp>
            <p:nvSpPr>
              <p:cNvPr id="38" name="Freeform 25"/>
              <p:cNvSpPr/>
              <p:nvPr/>
            </p:nvSpPr>
            <p:spPr bwMode="auto">
              <a:xfrm rot="1800000">
                <a:off x="663481" y="3017531"/>
                <a:ext cx="11708" cy="10537"/>
              </a:xfrm>
              <a:custGeom>
                <a:avLst/>
                <a:gdLst/>
                <a:ahLst/>
                <a:cxnLst>
                  <a:cxn ang="0">
                    <a:pos x="15" y="17"/>
                  </a:cxn>
                  <a:cxn ang="0">
                    <a:pos x="15" y="17"/>
                  </a:cxn>
                  <a:cxn ang="0">
                    <a:pos x="17" y="15"/>
                  </a:cxn>
                  <a:cxn ang="0">
                    <a:pos x="19" y="10"/>
                  </a:cxn>
                  <a:cxn ang="0">
                    <a:pos x="19" y="6"/>
                  </a:cxn>
                  <a:cxn ang="0">
                    <a:pos x="17" y="4"/>
                  </a:cxn>
                  <a:cxn ang="0">
                    <a:pos x="17" y="4"/>
                  </a:cxn>
                  <a:cxn ang="0">
                    <a:pos x="15" y="1"/>
                  </a:cxn>
                  <a:cxn ang="0">
                    <a:pos x="11" y="0"/>
                  </a:cxn>
                  <a:cxn ang="0">
                    <a:pos x="8" y="0"/>
                  </a:cxn>
                  <a:cxn ang="0">
                    <a:pos x="4" y="1"/>
                  </a:cxn>
                  <a:cxn ang="0">
                    <a:pos x="4" y="1"/>
                  </a:cxn>
                  <a:cxn ang="0">
                    <a:pos x="1" y="4"/>
                  </a:cxn>
                  <a:cxn ang="0">
                    <a:pos x="0" y="6"/>
                  </a:cxn>
                  <a:cxn ang="0">
                    <a:pos x="0" y="10"/>
                  </a:cxn>
                  <a:cxn ang="0">
                    <a:pos x="1" y="15"/>
                  </a:cxn>
                  <a:cxn ang="0">
                    <a:pos x="1" y="15"/>
                  </a:cxn>
                  <a:cxn ang="0">
                    <a:pos x="4" y="17"/>
                  </a:cxn>
                  <a:cxn ang="0">
                    <a:pos x="8" y="19"/>
                  </a:cxn>
                  <a:cxn ang="0">
                    <a:pos x="11" y="19"/>
                  </a:cxn>
                  <a:cxn ang="0">
                    <a:pos x="15" y="17"/>
                  </a:cxn>
                  <a:cxn ang="0">
                    <a:pos x="15" y="17"/>
                  </a:cxn>
                </a:cxnLst>
                <a:rect l="0" t="0" r="r" b="b"/>
                <a:pathLst>
                  <a:path w="19" h="19">
                    <a:moveTo>
                      <a:pt x="15" y="17"/>
                    </a:moveTo>
                    <a:lnTo>
                      <a:pt x="15" y="17"/>
                    </a:lnTo>
                    <a:lnTo>
                      <a:pt x="17" y="15"/>
                    </a:lnTo>
                    <a:lnTo>
                      <a:pt x="19" y="10"/>
                    </a:lnTo>
                    <a:lnTo>
                      <a:pt x="19" y="6"/>
                    </a:lnTo>
                    <a:lnTo>
                      <a:pt x="17" y="4"/>
                    </a:lnTo>
                    <a:lnTo>
                      <a:pt x="17" y="4"/>
                    </a:lnTo>
                    <a:lnTo>
                      <a:pt x="15" y="1"/>
                    </a:lnTo>
                    <a:lnTo>
                      <a:pt x="11" y="0"/>
                    </a:lnTo>
                    <a:lnTo>
                      <a:pt x="8" y="0"/>
                    </a:lnTo>
                    <a:lnTo>
                      <a:pt x="4" y="1"/>
                    </a:lnTo>
                    <a:lnTo>
                      <a:pt x="4" y="1"/>
                    </a:lnTo>
                    <a:lnTo>
                      <a:pt x="1" y="4"/>
                    </a:lnTo>
                    <a:lnTo>
                      <a:pt x="0" y="6"/>
                    </a:lnTo>
                    <a:lnTo>
                      <a:pt x="0" y="10"/>
                    </a:lnTo>
                    <a:lnTo>
                      <a:pt x="1" y="15"/>
                    </a:lnTo>
                    <a:lnTo>
                      <a:pt x="1" y="15"/>
                    </a:lnTo>
                    <a:lnTo>
                      <a:pt x="4" y="17"/>
                    </a:lnTo>
                    <a:lnTo>
                      <a:pt x="8" y="19"/>
                    </a:lnTo>
                    <a:lnTo>
                      <a:pt x="11" y="19"/>
                    </a:lnTo>
                    <a:lnTo>
                      <a:pt x="15" y="17"/>
                    </a:lnTo>
                    <a:lnTo>
                      <a:pt x="15" y="17"/>
                    </a:lnTo>
                    <a:close/>
                  </a:path>
                </a:pathLst>
              </a:custGeom>
              <a:solidFill>
                <a:srgbClr val="092224"/>
              </a:solidFill>
              <a:ln w="9525">
                <a:noFill/>
                <a:round/>
              </a:ln>
            </p:spPr>
            <p:txBody>
              <a:bodyPr vert="horz" wrap="square" lIns="91440" tIns="45720" rIns="91440" bIns="45720" numCol="1" anchor="t" anchorCtr="0" compatLnSpc="1"/>
              <a:lstStyle/>
              <a:p>
                <a:endParaRPr lang="en-US"/>
              </a:p>
            </p:txBody>
          </p:sp>
          <p:sp>
            <p:nvSpPr>
              <p:cNvPr id="39" name="Freeform 26"/>
              <p:cNvSpPr/>
              <p:nvPr/>
            </p:nvSpPr>
            <p:spPr bwMode="auto">
              <a:xfrm rot="1800000">
                <a:off x="586810" y="3043192"/>
                <a:ext cx="59711" cy="36295"/>
              </a:xfrm>
              <a:custGeom>
                <a:avLst/>
                <a:gdLst/>
                <a:ahLst/>
                <a:cxnLst>
                  <a:cxn ang="0">
                    <a:pos x="99" y="61"/>
                  </a:cxn>
                  <a:cxn ang="0">
                    <a:pos x="99" y="61"/>
                  </a:cxn>
                  <a:cxn ang="0">
                    <a:pos x="101" y="53"/>
                  </a:cxn>
                  <a:cxn ang="0">
                    <a:pos x="101" y="45"/>
                  </a:cxn>
                  <a:cxn ang="0">
                    <a:pos x="99" y="37"/>
                  </a:cxn>
                  <a:cxn ang="0">
                    <a:pos x="95" y="29"/>
                  </a:cxn>
                  <a:cxn ang="0">
                    <a:pos x="91" y="20"/>
                  </a:cxn>
                  <a:cxn ang="0">
                    <a:pos x="86" y="14"/>
                  </a:cxn>
                  <a:cxn ang="0">
                    <a:pos x="79" y="8"/>
                  </a:cxn>
                  <a:cxn ang="0">
                    <a:pos x="71" y="4"/>
                  </a:cxn>
                  <a:cxn ang="0">
                    <a:pos x="71" y="4"/>
                  </a:cxn>
                  <a:cxn ang="0">
                    <a:pos x="61" y="1"/>
                  </a:cxn>
                  <a:cxn ang="0">
                    <a:pos x="52" y="0"/>
                  </a:cxn>
                  <a:cxn ang="0">
                    <a:pos x="42" y="0"/>
                  </a:cxn>
                  <a:cxn ang="0">
                    <a:pos x="32" y="3"/>
                  </a:cxn>
                  <a:cxn ang="0">
                    <a:pos x="24" y="7"/>
                  </a:cxn>
                  <a:cxn ang="0">
                    <a:pos x="16" y="12"/>
                  </a:cxn>
                  <a:cxn ang="0">
                    <a:pos x="9" y="20"/>
                  </a:cxn>
                  <a:cxn ang="0">
                    <a:pos x="4" y="29"/>
                  </a:cxn>
                  <a:cxn ang="0">
                    <a:pos x="4" y="29"/>
                  </a:cxn>
                  <a:cxn ang="0">
                    <a:pos x="1" y="37"/>
                  </a:cxn>
                  <a:cxn ang="0">
                    <a:pos x="0" y="45"/>
                  </a:cxn>
                  <a:cxn ang="0">
                    <a:pos x="0" y="53"/>
                  </a:cxn>
                  <a:cxn ang="0">
                    <a:pos x="1" y="61"/>
                  </a:cxn>
                  <a:cxn ang="0">
                    <a:pos x="13" y="61"/>
                  </a:cxn>
                  <a:cxn ang="0">
                    <a:pos x="13" y="61"/>
                  </a:cxn>
                  <a:cxn ang="0">
                    <a:pos x="12" y="54"/>
                  </a:cxn>
                  <a:cxn ang="0">
                    <a:pos x="12" y="48"/>
                  </a:cxn>
                  <a:cxn ang="0">
                    <a:pos x="12" y="41"/>
                  </a:cxn>
                  <a:cxn ang="0">
                    <a:pos x="15" y="34"/>
                  </a:cxn>
                  <a:cxn ang="0">
                    <a:pos x="15" y="34"/>
                  </a:cxn>
                  <a:cxn ang="0">
                    <a:pos x="19" y="27"/>
                  </a:cxn>
                  <a:cxn ang="0">
                    <a:pos x="24" y="22"/>
                  </a:cxn>
                  <a:cxn ang="0">
                    <a:pos x="30" y="16"/>
                  </a:cxn>
                  <a:cxn ang="0">
                    <a:pos x="37" y="14"/>
                  </a:cxn>
                  <a:cxn ang="0">
                    <a:pos x="43" y="12"/>
                  </a:cxn>
                  <a:cxn ang="0">
                    <a:pos x="52" y="11"/>
                  </a:cxn>
                  <a:cxn ang="0">
                    <a:pos x="58" y="12"/>
                  </a:cxn>
                  <a:cxn ang="0">
                    <a:pos x="67" y="15"/>
                  </a:cxn>
                  <a:cxn ang="0">
                    <a:pos x="67" y="15"/>
                  </a:cxn>
                  <a:cxn ang="0">
                    <a:pos x="72" y="19"/>
                  </a:cxn>
                  <a:cxn ang="0">
                    <a:pos x="77" y="23"/>
                  </a:cxn>
                  <a:cxn ang="0">
                    <a:pos x="83" y="29"/>
                  </a:cxn>
                  <a:cxn ang="0">
                    <a:pos x="86" y="34"/>
                  </a:cxn>
                  <a:cxn ang="0">
                    <a:pos x="88" y="41"/>
                  </a:cxn>
                  <a:cxn ang="0">
                    <a:pos x="88" y="48"/>
                  </a:cxn>
                  <a:cxn ang="0">
                    <a:pos x="88" y="54"/>
                  </a:cxn>
                  <a:cxn ang="0">
                    <a:pos x="87" y="61"/>
                  </a:cxn>
                  <a:cxn ang="0">
                    <a:pos x="99" y="61"/>
                  </a:cxn>
                </a:cxnLst>
                <a:rect l="0" t="0" r="r" b="b"/>
                <a:pathLst>
                  <a:path w="101" h="61">
                    <a:moveTo>
                      <a:pt x="99" y="61"/>
                    </a:moveTo>
                    <a:lnTo>
                      <a:pt x="99" y="61"/>
                    </a:lnTo>
                    <a:lnTo>
                      <a:pt x="101" y="53"/>
                    </a:lnTo>
                    <a:lnTo>
                      <a:pt x="101" y="45"/>
                    </a:lnTo>
                    <a:lnTo>
                      <a:pt x="99" y="37"/>
                    </a:lnTo>
                    <a:lnTo>
                      <a:pt x="95" y="29"/>
                    </a:lnTo>
                    <a:lnTo>
                      <a:pt x="91" y="20"/>
                    </a:lnTo>
                    <a:lnTo>
                      <a:pt x="86" y="14"/>
                    </a:lnTo>
                    <a:lnTo>
                      <a:pt x="79" y="8"/>
                    </a:lnTo>
                    <a:lnTo>
                      <a:pt x="71" y="4"/>
                    </a:lnTo>
                    <a:lnTo>
                      <a:pt x="71" y="4"/>
                    </a:lnTo>
                    <a:lnTo>
                      <a:pt x="61" y="1"/>
                    </a:lnTo>
                    <a:lnTo>
                      <a:pt x="52" y="0"/>
                    </a:lnTo>
                    <a:lnTo>
                      <a:pt x="42" y="0"/>
                    </a:lnTo>
                    <a:lnTo>
                      <a:pt x="32" y="3"/>
                    </a:lnTo>
                    <a:lnTo>
                      <a:pt x="24" y="7"/>
                    </a:lnTo>
                    <a:lnTo>
                      <a:pt x="16" y="12"/>
                    </a:lnTo>
                    <a:lnTo>
                      <a:pt x="9" y="20"/>
                    </a:lnTo>
                    <a:lnTo>
                      <a:pt x="4" y="29"/>
                    </a:lnTo>
                    <a:lnTo>
                      <a:pt x="4" y="29"/>
                    </a:lnTo>
                    <a:lnTo>
                      <a:pt x="1" y="37"/>
                    </a:lnTo>
                    <a:lnTo>
                      <a:pt x="0" y="45"/>
                    </a:lnTo>
                    <a:lnTo>
                      <a:pt x="0" y="53"/>
                    </a:lnTo>
                    <a:lnTo>
                      <a:pt x="1" y="61"/>
                    </a:lnTo>
                    <a:lnTo>
                      <a:pt x="13" y="61"/>
                    </a:lnTo>
                    <a:lnTo>
                      <a:pt x="13" y="61"/>
                    </a:lnTo>
                    <a:lnTo>
                      <a:pt x="12" y="54"/>
                    </a:lnTo>
                    <a:lnTo>
                      <a:pt x="12" y="48"/>
                    </a:lnTo>
                    <a:lnTo>
                      <a:pt x="12" y="41"/>
                    </a:lnTo>
                    <a:lnTo>
                      <a:pt x="15" y="34"/>
                    </a:lnTo>
                    <a:lnTo>
                      <a:pt x="15" y="34"/>
                    </a:lnTo>
                    <a:lnTo>
                      <a:pt x="19" y="27"/>
                    </a:lnTo>
                    <a:lnTo>
                      <a:pt x="24" y="22"/>
                    </a:lnTo>
                    <a:lnTo>
                      <a:pt x="30" y="16"/>
                    </a:lnTo>
                    <a:lnTo>
                      <a:pt x="37" y="14"/>
                    </a:lnTo>
                    <a:lnTo>
                      <a:pt x="43" y="12"/>
                    </a:lnTo>
                    <a:lnTo>
                      <a:pt x="52" y="11"/>
                    </a:lnTo>
                    <a:lnTo>
                      <a:pt x="58" y="12"/>
                    </a:lnTo>
                    <a:lnTo>
                      <a:pt x="67" y="15"/>
                    </a:lnTo>
                    <a:lnTo>
                      <a:pt x="67" y="15"/>
                    </a:lnTo>
                    <a:lnTo>
                      <a:pt x="72" y="19"/>
                    </a:lnTo>
                    <a:lnTo>
                      <a:pt x="77" y="23"/>
                    </a:lnTo>
                    <a:lnTo>
                      <a:pt x="83" y="29"/>
                    </a:lnTo>
                    <a:lnTo>
                      <a:pt x="86" y="34"/>
                    </a:lnTo>
                    <a:lnTo>
                      <a:pt x="88" y="41"/>
                    </a:lnTo>
                    <a:lnTo>
                      <a:pt x="88" y="48"/>
                    </a:lnTo>
                    <a:lnTo>
                      <a:pt x="88" y="54"/>
                    </a:lnTo>
                    <a:lnTo>
                      <a:pt x="87" y="61"/>
                    </a:lnTo>
                    <a:lnTo>
                      <a:pt x="99" y="61"/>
                    </a:lnTo>
                    <a:close/>
                  </a:path>
                </a:pathLst>
              </a:custGeom>
              <a:solidFill>
                <a:srgbClr val="092224"/>
              </a:solidFill>
              <a:ln w="9525">
                <a:noFill/>
                <a:round/>
              </a:ln>
            </p:spPr>
            <p:txBody>
              <a:bodyPr vert="horz" wrap="square" lIns="91440" tIns="45720" rIns="91440" bIns="45720" numCol="1" anchor="t" anchorCtr="0" compatLnSpc="1"/>
              <a:lstStyle/>
              <a:p>
                <a:endParaRPr lang="en-US"/>
              </a:p>
            </p:txBody>
          </p:sp>
          <p:sp>
            <p:nvSpPr>
              <p:cNvPr id="40" name="Freeform 27"/>
              <p:cNvSpPr/>
              <p:nvPr/>
            </p:nvSpPr>
            <p:spPr bwMode="auto">
              <a:xfrm rot="1800000">
                <a:off x="599360" y="3070638"/>
                <a:ext cx="11708" cy="4683"/>
              </a:xfrm>
              <a:custGeom>
                <a:avLst/>
                <a:gdLst/>
                <a:ahLst/>
                <a:cxnLst>
                  <a:cxn ang="0">
                    <a:pos x="19" y="7"/>
                  </a:cxn>
                  <a:cxn ang="0">
                    <a:pos x="19" y="7"/>
                  </a:cxn>
                  <a:cxn ang="0">
                    <a:pos x="18" y="3"/>
                  </a:cxn>
                  <a:cxn ang="0">
                    <a:pos x="13" y="0"/>
                  </a:cxn>
                  <a:cxn ang="0">
                    <a:pos x="13" y="0"/>
                  </a:cxn>
                  <a:cxn ang="0">
                    <a:pos x="9" y="0"/>
                  </a:cxn>
                  <a:cxn ang="0">
                    <a:pos x="7" y="0"/>
                  </a:cxn>
                  <a:cxn ang="0">
                    <a:pos x="3" y="3"/>
                  </a:cxn>
                  <a:cxn ang="0">
                    <a:pos x="1" y="6"/>
                  </a:cxn>
                  <a:cxn ang="0">
                    <a:pos x="1" y="6"/>
                  </a:cxn>
                  <a:cxn ang="0">
                    <a:pos x="0" y="7"/>
                  </a:cxn>
                  <a:cxn ang="0">
                    <a:pos x="19" y="7"/>
                  </a:cxn>
                </a:cxnLst>
                <a:rect l="0" t="0" r="r" b="b"/>
                <a:pathLst>
                  <a:path w="19" h="7">
                    <a:moveTo>
                      <a:pt x="19" y="7"/>
                    </a:moveTo>
                    <a:lnTo>
                      <a:pt x="19" y="7"/>
                    </a:lnTo>
                    <a:lnTo>
                      <a:pt x="18" y="3"/>
                    </a:lnTo>
                    <a:lnTo>
                      <a:pt x="13" y="0"/>
                    </a:lnTo>
                    <a:lnTo>
                      <a:pt x="13" y="0"/>
                    </a:lnTo>
                    <a:lnTo>
                      <a:pt x="9" y="0"/>
                    </a:lnTo>
                    <a:lnTo>
                      <a:pt x="7" y="0"/>
                    </a:lnTo>
                    <a:lnTo>
                      <a:pt x="3" y="3"/>
                    </a:lnTo>
                    <a:lnTo>
                      <a:pt x="1" y="6"/>
                    </a:lnTo>
                    <a:lnTo>
                      <a:pt x="1" y="6"/>
                    </a:lnTo>
                    <a:lnTo>
                      <a:pt x="0" y="7"/>
                    </a:lnTo>
                    <a:lnTo>
                      <a:pt x="19" y="7"/>
                    </a:lnTo>
                    <a:close/>
                  </a:path>
                </a:pathLst>
              </a:custGeom>
              <a:solidFill>
                <a:srgbClr val="092224"/>
              </a:solidFill>
              <a:ln w="9525">
                <a:noFill/>
                <a:round/>
              </a:ln>
            </p:spPr>
            <p:txBody>
              <a:bodyPr vert="horz" wrap="square" lIns="91440" tIns="45720" rIns="91440" bIns="45720" numCol="1" anchor="t" anchorCtr="0" compatLnSpc="1"/>
              <a:lstStyle/>
              <a:p>
                <a:endParaRPr lang="en-US"/>
              </a:p>
            </p:txBody>
          </p:sp>
          <p:sp>
            <p:nvSpPr>
              <p:cNvPr id="41" name="Freeform 28"/>
              <p:cNvSpPr/>
              <p:nvPr/>
            </p:nvSpPr>
            <p:spPr bwMode="auto">
              <a:xfrm rot="1800000">
                <a:off x="613190" y="3060148"/>
                <a:ext cx="11708" cy="10537"/>
              </a:xfrm>
              <a:custGeom>
                <a:avLst/>
                <a:gdLst/>
                <a:ahLst/>
                <a:cxnLst>
                  <a:cxn ang="0">
                    <a:pos x="6" y="19"/>
                  </a:cxn>
                  <a:cxn ang="0">
                    <a:pos x="6" y="19"/>
                  </a:cxn>
                  <a:cxn ang="0">
                    <a:pos x="9" y="19"/>
                  </a:cxn>
                  <a:cxn ang="0">
                    <a:pos x="13" y="19"/>
                  </a:cxn>
                  <a:cxn ang="0">
                    <a:pos x="15" y="18"/>
                  </a:cxn>
                  <a:cxn ang="0">
                    <a:pos x="18" y="13"/>
                  </a:cxn>
                  <a:cxn ang="0">
                    <a:pos x="18" y="13"/>
                  </a:cxn>
                  <a:cxn ang="0">
                    <a:pos x="20" y="11"/>
                  </a:cxn>
                  <a:cxn ang="0">
                    <a:pos x="18" y="7"/>
                  </a:cxn>
                  <a:cxn ang="0">
                    <a:pos x="17" y="4"/>
                  </a:cxn>
                  <a:cxn ang="0">
                    <a:pos x="14" y="1"/>
                  </a:cxn>
                  <a:cxn ang="0">
                    <a:pos x="14" y="1"/>
                  </a:cxn>
                  <a:cxn ang="0">
                    <a:pos x="10" y="0"/>
                  </a:cxn>
                  <a:cxn ang="0">
                    <a:pos x="6" y="1"/>
                  </a:cxn>
                  <a:cxn ang="0">
                    <a:pos x="3" y="3"/>
                  </a:cxn>
                  <a:cxn ang="0">
                    <a:pos x="0" y="5"/>
                  </a:cxn>
                  <a:cxn ang="0">
                    <a:pos x="0" y="5"/>
                  </a:cxn>
                  <a:cxn ang="0">
                    <a:pos x="0" y="9"/>
                  </a:cxn>
                  <a:cxn ang="0">
                    <a:pos x="0" y="13"/>
                  </a:cxn>
                  <a:cxn ang="0">
                    <a:pos x="2" y="16"/>
                  </a:cxn>
                  <a:cxn ang="0">
                    <a:pos x="6" y="19"/>
                  </a:cxn>
                  <a:cxn ang="0">
                    <a:pos x="6" y="19"/>
                  </a:cxn>
                </a:cxnLst>
                <a:rect l="0" t="0" r="r" b="b"/>
                <a:pathLst>
                  <a:path w="20" h="19">
                    <a:moveTo>
                      <a:pt x="6" y="19"/>
                    </a:moveTo>
                    <a:lnTo>
                      <a:pt x="6" y="19"/>
                    </a:lnTo>
                    <a:lnTo>
                      <a:pt x="9" y="19"/>
                    </a:lnTo>
                    <a:lnTo>
                      <a:pt x="13" y="19"/>
                    </a:lnTo>
                    <a:lnTo>
                      <a:pt x="15" y="18"/>
                    </a:lnTo>
                    <a:lnTo>
                      <a:pt x="18" y="13"/>
                    </a:lnTo>
                    <a:lnTo>
                      <a:pt x="18" y="13"/>
                    </a:lnTo>
                    <a:lnTo>
                      <a:pt x="20" y="11"/>
                    </a:lnTo>
                    <a:lnTo>
                      <a:pt x="18" y="7"/>
                    </a:lnTo>
                    <a:lnTo>
                      <a:pt x="17" y="4"/>
                    </a:lnTo>
                    <a:lnTo>
                      <a:pt x="14" y="1"/>
                    </a:lnTo>
                    <a:lnTo>
                      <a:pt x="14" y="1"/>
                    </a:lnTo>
                    <a:lnTo>
                      <a:pt x="10" y="0"/>
                    </a:lnTo>
                    <a:lnTo>
                      <a:pt x="6" y="1"/>
                    </a:lnTo>
                    <a:lnTo>
                      <a:pt x="3" y="3"/>
                    </a:lnTo>
                    <a:lnTo>
                      <a:pt x="0" y="5"/>
                    </a:lnTo>
                    <a:lnTo>
                      <a:pt x="0" y="5"/>
                    </a:lnTo>
                    <a:lnTo>
                      <a:pt x="0" y="9"/>
                    </a:lnTo>
                    <a:lnTo>
                      <a:pt x="0" y="13"/>
                    </a:lnTo>
                    <a:lnTo>
                      <a:pt x="2" y="16"/>
                    </a:lnTo>
                    <a:lnTo>
                      <a:pt x="6" y="19"/>
                    </a:lnTo>
                    <a:lnTo>
                      <a:pt x="6" y="19"/>
                    </a:lnTo>
                    <a:close/>
                  </a:path>
                </a:pathLst>
              </a:custGeom>
              <a:solidFill>
                <a:srgbClr val="092224"/>
              </a:solidFill>
              <a:ln w="9525">
                <a:noFill/>
                <a:round/>
              </a:ln>
            </p:spPr>
            <p:txBody>
              <a:bodyPr vert="horz" wrap="square" lIns="91440" tIns="45720" rIns="91440" bIns="45720" numCol="1" anchor="t" anchorCtr="0" compatLnSpc="1"/>
              <a:lstStyle/>
              <a:p>
                <a:endParaRPr lang="en-US"/>
              </a:p>
            </p:txBody>
          </p:sp>
          <p:sp>
            <p:nvSpPr>
              <p:cNvPr id="42" name="Freeform 29"/>
              <p:cNvSpPr>
                <a:spLocks noEditPoints="1"/>
              </p:cNvSpPr>
              <p:nvPr/>
            </p:nvSpPr>
            <p:spPr bwMode="auto">
              <a:xfrm rot="1800000">
                <a:off x="707437" y="2962893"/>
                <a:ext cx="58540" cy="59711"/>
              </a:xfrm>
              <a:custGeom>
                <a:avLst/>
                <a:gdLst/>
                <a:ahLst/>
                <a:cxnLst>
                  <a:cxn ang="0">
                    <a:pos x="51" y="101"/>
                  </a:cxn>
                  <a:cxn ang="0">
                    <a:pos x="74" y="96"/>
                  </a:cxn>
                  <a:cxn ang="0">
                    <a:pos x="92" y="80"/>
                  </a:cxn>
                  <a:cxn ang="0">
                    <a:pos x="97" y="70"/>
                  </a:cxn>
                  <a:cxn ang="0">
                    <a:pos x="101" y="51"/>
                  </a:cxn>
                  <a:cxn ang="0">
                    <a:pos x="98" y="33"/>
                  </a:cxn>
                  <a:cxn ang="0">
                    <a:pos x="88" y="15"/>
                  </a:cxn>
                  <a:cxn ang="0">
                    <a:pos x="81" y="9"/>
                  </a:cxn>
                  <a:cxn ang="0">
                    <a:pos x="66" y="2"/>
                  </a:cxn>
                  <a:cxn ang="0">
                    <a:pos x="51" y="0"/>
                  </a:cxn>
                  <a:cxn ang="0">
                    <a:pos x="51" y="11"/>
                  </a:cxn>
                  <a:cxn ang="0">
                    <a:pos x="63" y="14"/>
                  </a:cxn>
                  <a:cxn ang="0">
                    <a:pos x="74" y="18"/>
                  </a:cxn>
                  <a:cxn ang="0">
                    <a:pos x="79" y="24"/>
                  </a:cxn>
                  <a:cxn ang="0">
                    <a:pos x="88" y="37"/>
                  </a:cxn>
                  <a:cxn ang="0">
                    <a:pos x="89" y="51"/>
                  </a:cxn>
                  <a:cxn ang="0">
                    <a:pos x="86" y="66"/>
                  </a:cxn>
                  <a:cxn ang="0">
                    <a:pos x="82" y="73"/>
                  </a:cxn>
                  <a:cxn ang="0">
                    <a:pos x="68" y="85"/>
                  </a:cxn>
                  <a:cxn ang="0">
                    <a:pos x="51" y="89"/>
                  </a:cxn>
                  <a:cxn ang="0">
                    <a:pos x="22" y="92"/>
                  </a:cxn>
                  <a:cxn ang="0">
                    <a:pos x="29" y="96"/>
                  </a:cxn>
                  <a:cxn ang="0">
                    <a:pos x="44" y="100"/>
                  </a:cxn>
                  <a:cxn ang="0">
                    <a:pos x="51" y="89"/>
                  </a:cxn>
                  <a:cxn ang="0">
                    <a:pos x="45" y="89"/>
                  </a:cxn>
                  <a:cxn ang="0">
                    <a:pos x="34" y="85"/>
                  </a:cxn>
                  <a:cxn ang="0">
                    <a:pos x="29" y="82"/>
                  </a:cxn>
                  <a:cxn ang="0">
                    <a:pos x="18" y="70"/>
                  </a:cxn>
                  <a:cxn ang="0">
                    <a:pos x="13" y="56"/>
                  </a:cxn>
                  <a:cxn ang="0">
                    <a:pos x="13" y="41"/>
                  </a:cxn>
                  <a:cxn ang="0">
                    <a:pos x="19" y="28"/>
                  </a:cxn>
                  <a:cxn ang="0">
                    <a:pos x="26" y="21"/>
                  </a:cxn>
                  <a:cxn ang="0">
                    <a:pos x="43" y="13"/>
                  </a:cxn>
                  <a:cxn ang="0">
                    <a:pos x="51" y="0"/>
                  </a:cxn>
                  <a:cxn ang="0">
                    <a:pos x="40" y="2"/>
                  </a:cxn>
                  <a:cxn ang="0">
                    <a:pos x="18" y="11"/>
                  </a:cxn>
                  <a:cxn ang="0">
                    <a:pos x="10" y="21"/>
                  </a:cxn>
                  <a:cxn ang="0">
                    <a:pos x="2" y="40"/>
                  </a:cxn>
                  <a:cxn ang="0">
                    <a:pos x="2" y="59"/>
                  </a:cxn>
                  <a:cxn ang="0">
                    <a:pos x="8" y="77"/>
                  </a:cxn>
                  <a:cxn ang="0">
                    <a:pos x="22" y="92"/>
                  </a:cxn>
                </a:cxnLst>
                <a:rect l="0" t="0" r="r" b="b"/>
                <a:pathLst>
                  <a:path w="101" h="101">
                    <a:moveTo>
                      <a:pt x="51" y="101"/>
                    </a:moveTo>
                    <a:lnTo>
                      <a:pt x="51" y="101"/>
                    </a:lnTo>
                    <a:lnTo>
                      <a:pt x="63" y="100"/>
                    </a:lnTo>
                    <a:lnTo>
                      <a:pt x="74" y="96"/>
                    </a:lnTo>
                    <a:lnTo>
                      <a:pt x="83" y="89"/>
                    </a:lnTo>
                    <a:lnTo>
                      <a:pt x="92" y="80"/>
                    </a:lnTo>
                    <a:lnTo>
                      <a:pt x="92" y="80"/>
                    </a:lnTo>
                    <a:lnTo>
                      <a:pt x="97" y="70"/>
                    </a:lnTo>
                    <a:lnTo>
                      <a:pt x="100" y="62"/>
                    </a:lnTo>
                    <a:lnTo>
                      <a:pt x="101" y="51"/>
                    </a:lnTo>
                    <a:lnTo>
                      <a:pt x="101" y="41"/>
                    </a:lnTo>
                    <a:lnTo>
                      <a:pt x="98" y="33"/>
                    </a:lnTo>
                    <a:lnTo>
                      <a:pt x="94" y="24"/>
                    </a:lnTo>
                    <a:lnTo>
                      <a:pt x="88" y="15"/>
                    </a:lnTo>
                    <a:lnTo>
                      <a:pt x="81" y="9"/>
                    </a:lnTo>
                    <a:lnTo>
                      <a:pt x="81" y="9"/>
                    </a:lnTo>
                    <a:lnTo>
                      <a:pt x="74" y="5"/>
                    </a:lnTo>
                    <a:lnTo>
                      <a:pt x="66" y="2"/>
                    </a:lnTo>
                    <a:lnTo>
                      <a:pt x="59" y="0"/>
                    </a:lnTo>
                    <a:lnTo>
                      <a:pt x="51" y="0"/>
                    </a:lnTo>
                    <a:lnTo>
                      <a:pt x="51" y="11"/>
                    </a:lnTo>
                    <a:lnTo>
                      <a:pt x="51" y="11"/>
                    </a:lnTo>
                    <a:lnTo>
                      <a:pt x="56" y="13"/>
                    </a:lnTo>
                    <a:lnTo>
                      <a:pt x="63" y="14"/>
                    </a:lnTo>
                    <a:lnTo>
                      <a:pt x="68" y="15"/>
                    </a:lnTo>
                    <a:lnTo>
                      <a:pt x="74" y="18"/>
                    </a:lnTo>
                    <a:lnTo>
                      <a:pt x="74" y="18"/>
                    </a:lnTo>
                    <a:lnTo>
                      <a:pt x="79" y="24"/>
                    </a:lnTo>
                    <a:lnTo>
                      <a:pt x="83" y="30"/>
                    </a:lnTo>
                    <a:lnTo>
                      <a:pt x="88" y="37"/>
                    </a:lnTo>
                    <a:lnTo>
                      <a:pt x="89" y="44"/>
                    </a:lnTo>
                    <a:lnTo>
                      <a:pt x="89" y="51"/>
                    </a:lnTo>
                    <a:lnTo>
                      <a:pt x="89" y="59"/>
                    </a:lnTo>
                    <a:lnTo>
                      <a:pt x="86" y="66"/>
                    </a:lnTo>
                    <a:lnTo>
                      <a:pt x="82" y="73"/>
                    </a:lnTo>
                    <a:lnTo>
                      <a:pt x="82" y="73"/>
                    </a:lnTo>
                    <a:lnTo>
                      <a:pt x="77" y="80"/>
                    </a:lnTo>
                    <a:lnTo>
                      <a:pt x="68" y="85"/>
                    </a:lnTo>
                    <a:lnTo>
                      <a:pt x="60" y="88"/>
                    </a:lnTo>
                    <a:lnTo>
                      <a:pt x="51" y="89"/>
                    </a:lnTo>
                    <a:lnTo>
                      <a:pt x="51" y="101"/>
                    </a:lnTo>
                    <a:close/>
                    <a:moveTo>
                      <a:pt x="22" y="92"/>
                    </a:moveTo>
                    <a:lnTo>
                      <a:pt x="22" y="92"/>
                    </a:lnTo>
                    <a:lnTo>
                      <a:pt x="29" y="96"/>
                    </a:lnTo>
                    <a:lnTo>
                      <a:pt x="36" y="99"/>
                    </a:lnTo>
                    <a:lnTo>
                      <a:pt x="44" y="100"/>
                    </a:lnTo>
                    <a:lnTo>
                      <a:pt x="51" y="101"/>
                    </a:lnTo>
                    <a:lnTo>
                      <a:pt x="51" y="89"/>
                    </a:lnTo>
                    <a:lnTo>
                      <a:pt x="51" y="89"/>
                    </a:lnTo>
                    <a:lnTo>
                      <a:pt x="45" y="89"/>
                    </a:lnTo>
                    <a:lnTo>
                      <a:pt x="40" y="88"/>
                    </a:lnTo>
                    <a:lnTo>
                      <a:pt x="34" y="85"/>
                    </a:lnTo>
                    <a:lnTo>
                      <a:pt x="29" y="82"/>
                    </a:lnTo>
                    <a:lnTo>
                      <a:pt x="29" y="82"/>
                    </a:lnTo>
                    <a:lnTo>
                      <a:pt x="22" y="77"/>
                    </a:lnTo>
                    <a:lnTo>
                      <a:pt x="18" y="70"/>
                    </a:lnTo>
                    <a:lnTo>
                      <a:pt x="15" y="65"/>
                    </a:lnTo>
                    <a:lnTo>
                      <a:pt x="13" y="56"/>
                    </a:lnTo>
                    <a:lnTo>
                      <a:pt x="13" y="50"/>
                    </a:lnTo>
                    <a:lnTo>
                      <a:pt x="13" y="41"/>
                    </a:lnTo>
                    <a:lnTo>
                      <a:pt x="15" y="35"/>
                    </a:lnTo>
                    <a:lnTo>
                      <a:pt x="19" y="28"/>
                    </a:lnTo>
                    <a:lnTo>
                      <a:pt x="19" y="28"/>
                    </a:lnTo>
                    <a:lnTo>
                      <a:pt x="26" y="21"/>
                    </a:lnTo>
                    <a:lnTo>
                      <a:pt x="33" y="15"/>
                    </a:lnTo>
                    <a:lnTo>
                      <a:pt x="43" y="13"/>
                    </a:lnTo>
                    <a:lnTo>
                      <a:pt x="51" y="11"/>
                    </a:lnTo>
                    <a:lnTo>
                      <a:pt x="51" y="0"/>
                    </a:lnTo>
                    <a:lnTo>
                      <a:pt x="51" y="0"/>
                    </a:lnTo>
                    <a:lnTo>
                      <a:pt x="40" y="2"/>
                    </a:lnTo>
                    <a:lnTo>
                      <a:pt x="28" y="5"/>
                    </a:lnTo>
                    <a:lnTo>
                      <a:pt x="18" y="11"/>
                    </a:lnTo>
                    <a:lnTo>
                      <a:pt x="10" y="21"/>
                    </a:lnTo>
                    <a:lnTo>
                      <a:pt x="10" y="21"/>
                    </a:lnTo>
                    <a:lnTo>
                      <a:pt x="4" y="30"/>
                    </a:lnTo>
                    <a:lnTo>
                      <a:pt x="2" y="40"/>
                    </a:lnTo>
                    <a:lnTo>
                      <a:pt x="0" y="50"/>
                    </a:lnTo>
                    <a:lnTo>
                      <a:pt x="2" y="59"/>
                    </a:lnTo>
                    <a:lnTo>
                      <a:pt x="3" y="69"/>
                    </a:lnTo>
                    <a:lnTo>
                      <a:pt x="8" y="77"/>
                    </a:lnTo>
                    <a:lnTo>
                      <a:pt x="14" y="85"/>
                    </a:lnTo>
                    <a:lnTo>
                      <a:pt x="22" y="92"/>
                    </a:lnTo>
                    <a:lnTo>
                      <a:pt x="22" y="92"/>
                    </a:lnTo>
                    <a:close/>
                  </a:path>
                </a:pathLst>
              </a:custGeom>
              <a:solidFill>
                <a:srgbClr val="092224"/>
              </a:solidFill>
              <a:ln w="9525">
                <a:noFill/>
                <a:round/>
              </a:ln>
            </p:spPr>
            <p:txBody>
              <a:bodyPr vert="horz" wrap="square" lIns="91440" tIns="45720" rIns="91440" bIns="45720" numCol="1" anchor="t" anchorCtr="0" compatLnSpc="1"/>
              <a:lstStyle/>
              <a:p>
                <a:endParaRPr lang="en-US"/>
              </a:p>
            </p:txBody>
          </p:sp>
          <p:sp>
            <p:nvSpPr>
              <p:cNvPr id="43" name="Freeform 30"/>
              <p:cNvSpPr/>
              <p:nvPr/>
            </p:nvSpPr>
            <p:spPr bwMode="auto">
              <a:xfrm rot="1800000">
                <a:off x="723284" y="2991222"/>
                <a:ext cx="11708" cy="10537"/>
              </a:xfrm>
              <a:custGeom>
                <a:avLst/>
                <a:gdLst/>
                <a:ahLst/>
                <a:cxnLst>
                  <a:cxn ang="0">
                    <a:pos x="4" y="17"/>
                  </a:cxn>
                  <a:cxn ang="0">
                    <a:pos x="4" y="17"/>
                  </a:cxn>
                  <a:cxn ang="0">
                    <a:pos x="7" y="19"/>
                  </a:cxn>
                  <a:cxn ang="0">
                    <a:pos x="11" y="19"/>
                  </a:cxn>
                  <a:cxn ang="0">
                    <a:pos x="14" y="17"/>
                  </a:cxn>
                  <a:cxn ang="0">
                    <a:pos x="16" y="15"/>
                  </a:cxn>
                  <a:cxn ang="0">
                    <a:pos x="16" y="15"/>
                  </a:cxn>
                  <a:cxn ang="0">
                    <a:pos x="19" y="11"/>
                  </a:cxn>
                  <a:cxn ang="0">
                    <a:pos x="19" y="8"/>
                  </a:cxn>
                  <a:cxn ang="0">
                    <a:pos x="18" y="4"/>
                  </a:cxn>
                  <a:cxn ang="0">
                    <a:pos x="15" y="1"/>
                  </a:cxn>
                  <a:cxn ang="0">
                    <a:pos x="15" y="1"/>
                  </a:cxn>
                  <a:cxn ang="0">
                    <a:pos x="11" y="0"/>
                  </a:cxn>
                  <a:cxn ang="0">
                    <a:pos x="7" y="0"/>
                  </a:cxn>
                  <a:cxn ang="0">
                    <a:pos x="4" y="1"/>
                  </a:cxn>
                  <a:cxn ang="0">
                    <a:pos x="1" y="4"/>
                  </a:cxn>
                  <a:cxn ang="0">
                    <a:pos x="1" y="4"/>
                  </a:cxn>
                  <a:cxn ang="0">
                    <a:pos x="0" y="6"/>
                  </a:cxn>
                  <a:cxn ang="0">
                    <a:pos x="0" y="11"/>
                  </a:cxn>
                  <a:cxn ang="0">
                    <a:pos x="1" y="13"/>
                  </a:cxn>
                  <a:cxn ang="0">
                    <a:pos x="4" y="17"/>
                  </a:cxn>
                  <a:cxn ang="0">
                    <a:pos x="4" y="17"/>
                  </a:cxn>
                </a:cxnLst>
                <a:rect l="0" t="0" r="r" b="b"/>
                <a:pathLst>
                  <a:path w="19" h="19">
                    <a:moveTo>
                      <a:pt x="4" y="17"/>
                    </a:moveTo>
                    <a:lnTo>
                      <a:pt x="4" y="17"/>
                    </a:lnTo>
                    <a:lnTo>
                      <a:pt x="7" y="19"/>
                    </a:lnTo>
                    <a:lnTo>
                      <a:pt x="11" y="19"/>
                    </a:lnTo>
                    <a:lnTo>
                      <a:pt x="14" y="17"/>
                    </a:lnTo>
                    <a:lnTo>
                      <a:pt x="16" y="15"/>
                    </a:lnTo>
                    <a:lnTo>
                      <a:pt x="16" y="15"/>
                    </a:lnTo>
                    <a:lnTo>
                      <a:pt x="19" y="11"/>
                    </a:lnTo>
                    <a:lnTo>
                      <a:pt x="19" y="8"/>
                    </a:lnTo>
                    <a:lnTo>
                      <a:pt x="18" y="4"/>
                    </a:lnTo>
                    <a:lnTo>
                      <a:pt x="15" y="1"/>
                    </a:lnTo>
                    <a:lnTo>
                      <a:pt x="15" y="1"/>
                    </a:lnTo>
                    <a:lnTo>
                      <a:pt x="11" y="0"/>
                    </a:lnTo>
                    <a:lnTo>
                      <a:pt x="7" y="0"/>
                    </a:lnTo>
                    <a:lnTo>
                      <a:pt x="4" y="1"/>
                    </a:lnTo>
                    <a:lnTo>
                      <a:pt x="1" y="4"/>
                    </a:lnTo>
                    <a:lnTo>
                      <a:pt x="1" y="4"/>
                    </a:lnTo>
                    <a:lnTo>
                      <a:pt x="0" y="6"/>
                    </a:lnTo>
                    <a:lnTo>
                      <a:pt x="0" y="11"/>
                    </a:lnTo>
                    <a:lnTo>
                      <a:pt x="1" y="13"/>
                    </a:lnTo>
                    <a:lnTo>
                      <a:pt x="4" y="17"/>
                    </a:lnTo>
                    <a:lnTo>
                      <a:pt x="4" y="17"/>
                    </a:lnTo>
                    <a:close/>
                  </a:path>
                </a:pathLst>
              </a:custGeom>
              <a:solidFill>
                <a:srgbClr val="092224"/>
              </a:solidFill>
              <a:ln w="9525">
                <a:noFill/>
                <a:round/>
              </a:ln>
            </p:spPr>
            <p:txBody>
              <a:bodyPr vert="horz" wrap="square" lIns="91440" tIns="45720" rIns="91440" bIns="45720" numCol="1" anchor="t" anchorCtr="0" compatLnSpc="1"/>
              <a:lstStyle/>
              <a:p>
                <a:endParaRPr lang="en-US"/>
              </a:p>
            </p:txBody>
          </p:sp>
          <p:sp>
            <p:nvSpPr>
              <p:cNvPr id="44" name="Freeform 31"/>
              <p:cNvSpPr/>
              <p:nvPr/>
            </p:nvSpPr>
            <p:spPr bwMode="auto">
              <a:xfrm rot="1800000">
                <a:off x="740099" y="2983017"/>
                <a:ext cx="10538" cy="10537"/>
              </a:xfrm>
              <a:custGeom>
                <a:avLst/>
                <a:gdLst/>
                <a:ahLst/>
                <a:cxnLst>
                  <a:cxn ang="0">
                    <a:pos x="4" y="17"/>
                  </a:cxn>
                  <a:cxn ang="0">
                    <a:pos x="4" y="17"/>
                  </a:cxn>
                  <a:cxn ang="0">
                    <a:pos x="7" y="19"/>
                  </a:cxn>
                  <a:cxn ang="0">
                    <a:pos x="11" y="19"/>
                  </a:cxn>
                  <a:cxn ang="0">
                    <a:pos x="13" y="17"/>
                  </a:cxn>
                  <a:cxn ang="0">
                    <a:pos x="16" y="15"/>
                  </a:cxn>
                  <a:cxn ang="0">
                    <a:pos x="16" y="15"/>
                  </a:cxn>
                  <a:cxn ang="0">
                    <a:pos x="19" y="12"/>
                  </a:cxn>
                  <a:cxn ang="0">
                    <a:pos x="19" y="8"/>
                  </a:cxn>
                  <a:cxn ang="0">
                    <a:pos x="17" y="5"/>
                  </a:cxn>
                  <a:cxn ang="0">
                    <a:pos x="15" y="2"/>
                  </a:cxn>
                  <a:cxn ang="0">
                    <a:pos x="15" y="2"/>
                  </a:cxn>
                  <a:cxn ang="0">
                    <a:pos x="11" y="0"/>
                  </a:cxn>
                  <a:cxn ang="0">
                    <a:pos x="8" y="0"/>
                  </a:cxn>
                  <a:cxn ang="0">
                    <a:pos x="4" y="1"/>
                  </a:cxn>
                  <a:cxn ang="0">
                    <a:pos x="1" y="4"/>
                  </a:cxn>
                  <a:cxn ang="0">
                    <a:pos x="1" y="4"/>
                  </a:cxn>
                  <a:cxn ang="0">
                    <a:pos x="0" y="8"/>
                  </a:cxn>
                  <a:cxn ang="0">
                    <a:pos x="0" y="12"/>
                  </a:cxn>
                  <a:cxn ang="0">
                    <a:pos x="1" y="15"/>
                  </a:cxn>
                  <a:cxn ang="0">
                    <a:pos x="4" y="17"/>
                  </a:cxn>
                  <a:cxn ang="0">
                    <a:pos x="4" y="17"/>
                  </a:cxn>
                </a:cxnLst>
                <a:rect l="0" t="0" r="r" b="b"/>
                <a:pathLst>
                  <a:path w="19" h="19">
                    <a:moveTo>
                      <a:pt x="4" y="17"/>
                    </a:moveTo>
                    <a:lnTo>
                      <a:pt x="4" y="17"/>
                    </a:lnTo>
                    <a:lnTo>
                      <a:pt x="7" y="19"/>
                    </a:lnTo>
                    <a:lnTo>
                      <a:pt x="11" y="19"/>
                    </a:lnTo>
                    <a:lnTo>
                      <a:pt x="13" y="17"/>
                    </a:lnTo>
                    <a:lnTo>
                      <a:pt x="16" y="15"/>
                    </a:lnTo>
                    <a:lnTo>
                      <a:pt x="16" y="15"/>
                    </a:lnTo>
                    <a:lnTo>
                      <a:pt x="19" y="12"/>
                    </a:lnTo>
                    <a:lnTo>
                      <a:pt x="19" y="8"/>
                    </a:lnTo>
                    <a:lnTo>
                      <a:pt x="17" y="5"/>
                    </a:lnTo>
                    <a:lnTo>
                      <a:pt x="15" y="2"/>
                    </a:lnTo>
                    <a:lnTo>
                      <a:pt x="15" y="2"/>
                    </a:lnTo>
                    <a:lnTo>
                      <a:pt x="11" y="0"/>
                    </a:lnTo>
                    <a:lnTo>
                      <a:pt x="8" y="0"/>
                    </a:lnTo>
                    <a:lnTo>
                      <a:pt x="4" y="1"/>
                    </a:lnTo>
                    <a:lnTo>
                      <a:pt x="1" y="4"/>
                    </a:lnTo>
                    <a:lnTo>
                      <a:pt x="1" y="4"/>
                    </a:lnTo>
                    <a:lnTo>
                      <a:pt x="0" y="8"/>
                    </a:lnTo>
                    <a:lnTo>
                      <a:pt x="0" y="12"/>
                    </a:lnTo>
                    <a:lnTo>
                      <a:pt x="1" y="15"/>
                    </a:lnTo>
                    <a:lnTo>
                      <a:pt x="4" y="17"/>
                    </a:lnTo>
                    <a:lnTo>
                      <a:pt x="4" y="17"/>
                    </a:lnTo>
                    <a:close/>
                  </a:path>
                </a:pathLst>
              </a:custGeom>
              <a:solidFill>
                <a:srgbClr val="092224"/>
              </a:solidFill>
              <a:ln w="9525">
                <a:noFill/>
                <a:round/>
              </a:ln>
            </p:spPr>
            <p:txBody>
              <a:bodyPr vert="horz" wrap="square" lIns="91440" tIns="45720" rIns="91440" bIns="45720" numCol="1" anchor="t" anchorCtr="0" compatLnSpc="1"/>
              <a:lstStyle/>
              <a:p>
                <a:endParaRPr lang="en-US"/>
              </a:p>
            </p:txBody>
          </p:sp>
          <p:sp>
            <p:nvSpPr>
              <p:cNvPr id="45" name="Freeform 33"/>
              <p:cNvSpPr/>
              <p:nvPr/>
            </p:nvSpPr>
            <p:spPr bwMode="auto">
              <a:xfrm rot="1800000">
                <a:off x="1351836" y="2426147"/>
                <a:ext cx="1328864" cy="1030309"/>
              </a:xfrm>
              <a:custGeom>
                <a:avLst/>
                <a:gdLst/>
                <a:ahLst/>
                <a:cxnLst>
                  <a:cxn ang="0">
                    <a:pos x="0" y="1679"/>
                  </a:cxn>
                  <a:cxn ang="0">
                    <a:pos x="0" y="80"/>
                  </a:cxn>
                  <a:cxn ang="0">
                    <a:pos x="0" y="80"/>
                  </a:cxn>
                  <a:cxn ang="0">
                    <a:pos x="1" y="72"/>
                  </a:cxn>
                  <a:cxn ang="0">
                    <a:pos x="2" y="64"/>
                  </a:cxn>
                  <a:cxn ang="0">
                    <a:pos x="6" y="49"/>
                  </a:cxn>
                  <a:cxn ang="0">
                    <a:pos x="15" y="35"/>
                  </a:cxn>
                  <a:cxn ang="0">
                    <a:pos x="24" y="24"/>
                  </a:cxn>
                  <a:cxn ang="0">
                    <a:pos x="35" y="15"/>
                  </a:cxn>
                  <a:cxn ang="0">
                    <a:pos x="49" y="7"/>
                  </a:cxn>
                  <a:cxn ang="0">
                    <a:pos x="64" y="2"/>
                  </a:cxn>
                  <a:cxn ang="0">
                    <a:pos x="72" y="1"/>
                  </a:cxn>
                  <a:cxn ang="0">
                    <a:pos x="80" y="0"/>
                  </a:cxn>
                  <a:cxn ang="0">
                    <a:pos x="2192" y="0"/>
                  </a:cxn>
                  <a:cxn ang="0">
                    <a:pos x="2192" y="0"/>
                  </a:cxn>
                  <a:cxn ang="0">
                    <a:pos x="2200" y="1"/>
                  </a:cxn>
                  <a:cxn ang="0">
                    <a:pos x="2207" y="2"/>
                  </a:cxn>
                  <a:cxn ang="0">
                    <a:pos x="2222" y="7"/>
                  </a:cxn>
                  <a:cxn ang="0">
                    <a:pos x="2236" y="15"/>
                  </a:cxn>
                  <a:cxn ang="0">
                    <a:pos x="2248" y="24"/>
                  </a:cxn>
                  <a:cxn ang="0">
                    <a:pos x="2257" y="35"/>
                  </a:cxn>
                  <a:cxn ang="0">
                    <a:pos x="2266" y="49"/>
                  </a:cxn>
                  <a:cxn ang="0">
                    <a:pos x="2270" y="64"/>
                  </a:cxn>
                  <a:cxn ang="0">
                    <a:pos x="2271" y="72"/>
                  </a:cxn>
                  <a:cxn ang="0">
                    <a:pos x="2271" y="80"/>
                  </a:cxn>
                  <a:cxn ang="0">
                    <a:pos x="2271" y="1679"/>
                  </a:cxn>
                  <a:cxn ang="0">
                    <a:pos x="2271" y="1679"/>
                  </a:cxn>
                  <a:cxn ang="0">
                    <a:pos x="2271" y="1687"/>
                  </a:cxn>
                  <a:cxn ang="0">
                    <a:pos x="2270" y="1695"/>
                  </a:cxn>
                  <a:cxn ang="0">
                    <a:pos x="2266" y="1710"/>
                  </a:cxn>
                  <a:cxn ang="0">
                    <a:pos x="2257" y="1724"/>
                  </a:cxn>
                  <a:cxn ang="0">
                    <a:pos x="2248" y="1734"/>
                  </a:cxn>
                  <a:cxn ang="0">
                    <a:pos x="2236" y="1745"/>
                  </a:cxn>
                  <a:cxn ang="0">
                    <a:pos x="2222" y="1752"/>
                  </a:cxn>
                  <a:cxn ang="0">
                    <a:pos x="2207" y="1756"/>
                  </a:cxn>
                  <a:cxn ang="0">
                    <a:pos x="2200" y="1758"/>
                  </a:cxn>
                  <a:cxn ang="0">
                    <a:pos x="2192" y="1759"/>
                  </a:cxn>
                  <a:cxn ang="0">
                    <a:pos x="80" y="1759"/>
                  </a:cxn>
                  <a:cxn ang="0">
                    <a:pos x="80" y="1759"/>
                  </a:cxn>
                  <a:cxn ang="0">
                    <a:pos x="72" y="1758"/>
                  </a:cxn>
                  <a:cxn ang="0">
                    <a:pos x="64" y="1756"/>
                  </a:cxn>
                  <a:cxn ang="0">
                    <a:pos x="49" y="1752"/>
                  </a:cxn>
                  <a:cxn ang="0">
                    <a:pos x="35" y="1745"/>
                  </a:cxn>
                  <a:cxn ang="0">
                    <a:pos x="24" y="1734"/>
                  </a:cxn>
                  <a:cxn ang="0">
                    <a:pos x="15" y="1724"/>
                  </a:cxn>
                  <a:cxn ang="0">
                    <a:pos x="6" y="1710"/>
                  </a:cxn>
                  <a:cxn ang="0">
                    <a:pos x="2" y="1695"/>
                  </a:cxn>
                  <a:cxn ang="0">
                    <a:pos x="1" y="1687"/>
                  </a:cxn>
                  <a:cxn ang="0">
                    <a:pos x="0" y="1679"/>
                  </a:cxn>
                  <a:cxn ang="0">
                    <a:pos x="0" y="1679"/>
                  </a:cxn>
                </a:cxnLst>
                <a:rect l="0" t="0" r="r" b="b"/>
                <a:pathLst>
                  <a:path w="2271" h="1759">
                    <a:moveTo>
                      <a:pt x="0" y="1679"/>
                    </a:moveTo>
                    <a:lnTo>
                      <a:pt x="0" y="80"/>
                    </a:lnTo>
                    <a:lnTo>
                      <a:pt x="0" y="80"/>
                    </a:lnTo>
                    <a:lnTo>
                      <a:pt x="1" y="72"/>
                    </a:lnTo>
                    <a:lnTo>
                      <a:pt x="2" y="64"/>
                    </a:lnTo>
                    <a:lnTo>
                      <a:pt x="6" y="49"/>
                    </a:lnTo>
                    <a:lnTo>
                      <a:pt x="15" y="35"/>
                    </a:lnTo>
                    <a:lnTo>
                      <a:pt x="24" y="24"/>
                    </a:lnTo>
                    <a:lnTo>
                      <a:pt x="35" y="15"/>
                    </a:lnTo>
                    <a:lnTo>
                      <a:pt x="49" y="7"/>
                    </a:lnTo>
                    <a:lnTo>
                      <a:pt x="64" y="2"/>
                    </a:lnTo>
                    <a:lnTo>
                      <a:pt x="72" y="1"/>
                    </a:lnTo>
                    <a:lnTo>
                      <a:pt x="80" y="0"/>
                    </a:lnTo>
                    <a:lnTo>
                      <a:pt x="2192" y="0"/>
                    </a:lnTo>
                    <a:lnTo>
                      <a:pt x="2192" y="0"/>
                    </a:lnTo>
                    <a:lnTo>
                      <a:pt x="2200" y="1"/>
                    </a:lnTo>
                    <a:lnTo>
                      <a:pt x="2207" y="2"/>
                    </a:lnTo>
                    <a:lnTo>
                      <a:pt x="2222" y="7"/>
                    </a:lnTo>
                    <a:lnTo>
                      <a:pt x="2236" y="15"/>
                    </a:lnTo>
                    <a:lnTo>
                      <a:pt x="2248" y="24"/>
                    </a:lnTo>
                    <a:lnTo>
                      <a:pt x="2257" y="35"/>
                    </a:lnTo>
                    <a:lnTo>
                      <a:pt x="2266" y="49"/>
                    </a:lnTo>
                    <a:lnTo>
                      <a:pt x="2270" y="64"/>
                    </a:lnTo>
                    <a:lnTo>
                      <a:pt x="2271" y="72"/>
                    </a:lnTo>
                    <a:lnTo>
                      <a:pt x="2271" y="80"/>
                    </a:lnTo>
                    <a:lnTo>
                      <a:pt x="2271" y="1679"/>
                    </a:lnTo>
                    <a:lnTo>
                      <a:pt x="2271" y="1679"/>
                    </a:lnTo>
                    <a:lnTo>
                      <a:pt x="2271" y="1687"/>
                    </a:lnTo>
                    <a:lnTo>
                      <a:pt x="2270" y="1695"/>
                    </a:lnTo>
                    <a:lnTo>
                      <a:pt x="2266" y="1710"/>
                    </a:lnTo>
                    <a:lnTo>
                      <a:pt x="2257" y="1724"/>
                    </a:lnTo>
                    <a:lnTo>
                      <a:pt x="2248" y="1734"/>
                    </a:lnTo>
                    <a:lnTo>
                      <a:pt x="2236" y="1745"/>
                    </a:lnTo>
                    <a:lnTo>
                      <a:pt x="2222" y="1752"/>
                    </a:lnTo>
                    <a:lnTo>
                      <a:pt x="2207" y="1756"/>
                    </a:lnTo>
                    <a:lnTo>
                      <a:pt x="2200" y="1758"/>
                    </a:lnTo>
                    <a:lnTo>
                      <a:pt x="2192" y="1759"/>
                    </a:lnTo>
                    <a:lnTo>
                      <a:pt x="80" y="1759"/>
                    </a:lnTo>
                    <a:lnTo>
                      <a:pt x="80" y="1759"/>
                    </a:lnTo>
                    <a:lnTo>
                      <a:pt x="72" y="1758"/>
                    </a:lnTo>
                    <a:lnTo>
                      <a:pt x="64" y="1756"/>
                    </a:lnTo>
                    <a:lnTo>
                      <a:pt x="49" y="1752"/>
                    </a:lnTo>
                    <a:lnTo>
                      <a:pt x="35" y="1745"/>
                    </a:lnTo>
                    <a:lnTo>
                      <a:pt x="24" y="1734"/>
                    </a:lnTo>
                    <a:lnTo>
                      <a:pt x="15" y="1724"/>
                    </a:lnTo>
                    <a:lnTo>
                      <a:pt x="6" y="1710"/>
                    </a:lnTo>
                    <a:lnTo>
                      <a:pt x="2" y="1695"/>
                    </a:lnTo>
                    <a:lnTo>
                      <a:pt x="1" y="1687"/>
                    </a:lnTo>
                    <a:lnTo>
                      <a:pt x="0" y="1679"/>
                    </a:lnTo>
                    <a:lnTo>
                      <a:pt x="0" y="1679"/>
                    </a:lnTo>
                    <a:close/>
                  </a:path>
                </a:pathLst>
              </a:custGeom>
              <a:solidFill>
                <a:srgbClr val="C0BFC7"/>
              </a:solidFill>
              <a:ln w="9525">
                <a:noFill/>
                <a:round/>
              </a:ln>
            </p:spPr>
            <p:txBody>
              <a:bodyPr vert="horz" wrap="square" lIns="91440" tIns="45720" rIns="91440" bIns="45720" numCol="1" anchor="t" anchorCtr="0" compatLnSpc="1"/>
              <a:lstStyle/>
              <a:p>
                <a:endParaRPr lang="en-US"/>
              </a:p>
            </p:txBody>
          </p:sp>
          <p:sp>
            <p:nvSpPr>
              <p:cNvPr id="46" name="Freeform 34"/>
              <p:cNvSpPr/>
              <p:nvPr/>
            </p:nvSpPr>
            <p:spPr bwMode="auto">
              <a:xfrm rot="1800000">
                <a:off x="1359661" y="2435728"/>
                <a:ext cx="1313643" cy="1012746"/>
              </a:xfrm>
              <a:custGeom>
                <a:avLst/>
                <a:gdLst/>
                <a:ahLst/>
                <a:cxnLst>
                  <a:cxn ang="0">
                    <a:pos x="0" y="1664"/>
                  </a:cxn>
                  <a:cxn ang="0">
                    <a:pos x="0" y="65"/>
                  </a:cxn>
                  <a:cxn ang="0">
                    <a:pos x="0" y="65"/>
                  </a:cxn>
                  <a:cxn ang="0">
                    <a:pos x="1" y="52"/>
                  </a:cxn>
                  <a:cxn ang="0">
                    <a:pos x="5" y="39"/>
                  </a:cxn>
                  <a:cxn ang="0">
                    <a:pos x="11" y="28"/>
                  </a:cxn>
                  <a:cxn ang="0">
                    <a:pos x="19" y="19"/>
                  </a:cxn>
                  <a:cxn ang="0">
                    <a:pos x="28" y="11"/>
                  </a:cxn>
                  <a:cxn ang="0">
                    <a:pos x="39" y="5"/>
                  </a:cxn>
                  <a:cxn ang="0">
                    <a:pos x="51" y="1"/>
                  </a:cxn>
                  <a:cxn ang="0">
                    <a:pos x="65" y="0"/>
                  </a:cxn>
                  <a:cxn ang="0">
                    <a:pos x="2177" y="0"/>
                  </a:cxn>
                  <a:cxn ang="0">
                    <a:pos x="2177" y="0"/>
                  </a:cxn>
                  <a:cxn ang="0">
                    <a:pos x="2189" y="1"/>
                  </a:cxn>
                  <a:cxn ang="0">
                    <a:pos x="2201" y="5"/>
                  </a:cxn>
                  <a:cxn ang="0">
                    <a:pos x="2212" y="11"/>
                  </a:cxn>
                  <a:cxn ang="0">
                    <a:pos x="2222" y="19"/>
                  </a:cxn>
                  <a:cxn ang="0">
                    <a:pos x="2230" y="28"/>
                  </a:cxn>
                  <a:cxn ang="0">
                    <a:pos x="2237" y="39"/>
                  </a:cxn>
                  <a:cxn ang="0">
                    <a:pos x="2241" y="52"/>
                  </a:cxn>
                  <a:cxn ang="0">
                    <a:pos x="2242" y="65"/>
                  </a:cxn>
                  <a:cxn ang="0">
                    <a:pos x="2242" y="1664"/>
                  </a:cxn>
                  <a:cxn ang="0">
                    <a:pos x="2242" y="1664"/>
                  </a:cxn>
                  <a:cxn ang="0">
                    <a:pos x="2241" y="1677"/>
                  </a:cxn>
                  <a:cxn ang="0">
                    <a:pos x="2237" y="1689"/>
                  </a:cxn>
                  <a:cxn ang="0">
                    <a:pos x="2230" y="1700"/>
                  </a:cxn>
                  <a:cxn ang="0">
                    <a:pos x="2222" y="1710"/>
                  </a:cxn>
                  <a:cxn ang="0">
                    <a:pos x="2212" y="1718"/>
                  </a:cxn>
                  <a:cxn ang="0">
                    <a:pos x="2201" y="1724"/>
                  </a:cxn>
                  <a:cxn ang="0">
                    <a:pos x="2189" y="1728"/>
                  </a:cxn>
                  <a:cxn ang="0">
                    <a:pos x="2177" y="1729"/>
                  </a:cxn>
                  <a:cxn ang="0">
                    <a:pos x="65" y="1729"/>
                  </a:cxn>
                  <a:cxn ang="0">
                    <a:pos x="65" y="1729"/>
                  </a:cxn>
                  <a:cxn ang="0">
                    <a:pos x="51" y="1728"/>
                  </a:cxn>
                  <a:cxn ang="0">
                    <a:pos x="39" y="1724"/>
                  </a:cxn>
                  <a:cxn ang="0">
                    <a:pos x="28" y="1718"/>
                  </a:cxn>
                  <a:cxn ang="0">
                    <a:pos x="19" y="1710"/>
                  </a:cxn>
                  <a:cxn ang="0">
                    <a:pos x="11" y="1700"/>
                  </a:cxn>
                  <a:cxn ang="0">
                    <a:pos x="5" y="1689"/>
                  </a:cxn>
                  <a:cxn ang="0">
                    <a:pos x="1" y="1677"/>
                  </a:cxn>
                  <a:cxn ang="0">
                    <a:pos x="0" y="1664"/>
                  </a:cxn>
                  <a:cxn ang="0">
                    <a:pos x="0" y="1664"/>
                  </a:cxn>
                </a:cxnLst>
                <a:rect l="0" t="0" r="r" b="b"/>
                <a:pathLst>
                  <a:path w="2242" h="1729">
                    <a:moveTo>
                      <a:pt x="0" y="1664"/>
                    </a:moveTo>
                    <a:lnTo>
                      <a:pt x="0" y="65"/>
                    </a:lnTo>
                    <a:lnTo>
                      <a:pt x="0" y="65"/>
                    </a:lnTo>
                    <a:lnTo>
                      <a:pt x="1" y="52"/>
                    </a:lnTo>
                    <a:lnTo>
                      <a:pt x="5" y="39"/>
                    </a:lnTo>
                    <a:lnTo>
                      <a:pt x="11" y="28"/>
                    </a:lnTo>
                    <a:lnTo>
                      <a:pt x="19" y="19"/>
                    </a:lnTo>
                    <a:lnTo>
                      <a:pt x="28" y="11"/>
                    </a:lnTo>
                    <a:lnTo>
                      <a:pt x="39" y="5"/>
                    </a:lnTo>
                    <a:lnTo>
                      <a:pt x="51" y="1"/>
                    </a:lnTo>
                    <a:lnTo>
                      <a:pt x="65" y="0"/>
                    </a:lnTo>
                    <a:lnTo>
                      <a:pt x="2177" y="0"/>
                    </a:lnTo>
                    <a:lnTo>
                      <a:pt x="2177" y="0"/>
                    </a:lnTo>
                    <a:lnTo>
                      <a:pt x="2189" y="1"/>
                    </a:lnTo>
                    <a:lnTo>
                      <a:pt x="2201" y="5"/>
                    </a:lnTo>
                    <a:lnTo>
                      <a:pt x="2212" y="11"/>
                    </a:lnTo>
                    <a:lnTo>
                      <a:pt x="2222" y="19"/>
                    </a:lnTo>
                    <a:lnTo>
                      <a:pt x="2230" y="28"/>
                    </a:lnTo>
                    <a:lnTo>
                      <a:pt x="2237" y="39"/>
                    </a:lnTo>
                    <a:lnTo>
                      <a:pt x="2241" y="52"/>
                    </a:lnTo>
                    <a:lnTo>
                      <a:pt x="2242" y="65"/>
                    </a:lnTo>
                    <a:lnTo>
                      <a:pt x="2242" y="1664"/>
                    </a:lnTo>
                    <a:lnTo>
                      <a:pt x="2242" y="1664"/>
                    </a:lnTo>
                    <a:lnTo>
                      <a:pt x="2241" y="1677"/>
                    </a:lnTo>
                    <a:lnTo>
                      <a:pt x="2237" y="1689"/>
                    </a:lnTo>
                    <a:lnTo>
                      <a:pt x="2230" y="1700"/>
                    </a:lnTo>
                    <a:lnTo>
                      <a:pt x="2222" y="1710"/>
                    </a:lnTo>
                    <a:lnTo>
                      <a:pt x="2212" y="1718"/>
                    </a:lnTo>
                    <a:lnTo>
                      <a:pt x="2201" y="1724"/>
                    </a:lnTo>
                    <a:lnTo>
                      <a:pt x="2189" y="1728"/>
                    </a:lnTo>
                    <a:lnTo>
                      <a:pt x="2177" y="1729"/>
                    </a:lnTo>
                    <a:lnTo>
                      <a:pt x="65" y="1729"/>
                    </a:lnTo>
                    <a:lnTo>
                      <a:pt x="65" y="1729"/>
                    </a:lnTo>
                    <a:lnTo>
                      <a:pt x="51" y="1728"/>
                    </a:lnTo>
                    <a:lnTo>
                      <a:pt x="39" y="1724"/>
                    </a:lnTo>
                    <a:lnTo>
                      <a:pt x="28" y="1718"/>
                    </a:lnTo>
                    <a:lnTo>
                      <a:pt x="19" y="1710"/>
                    </a:lnTo>
                    <a:lnTo>
                      <a:pt x="11" y="1700"/>
                    </a:lnTo>
                    <a:lnTo>
                      <a:pt x="5" y="1689"/>
                    </a:lnTo>
                    <a:lnTo>
                      <a:pt x="1" y="1677"/>
                    </a:lnTo>
                    <a:lnTo>
                      <a:pt x="0" y="1664"/>
                    </a:lnTo>
                    <a:lnTo>
                      <a:pt x="0" y="1664"/>
                    </a:lnTo>
                    <a:close/>
                  </a:path>
                </a:pathLst>
              </a:custGeom>
              <a:solidFill>
                <a:srgbClr val="706F75"/>
              </a:solidFill>
              <a:ln w="9525">
                <a:noFill/>
                <a:round/>
              </a:ln>
            </p:spPr>
            <p:txBody>
              <a:bodyPr vert="horz" wrap="square" lIns="91440" tIns="45720" rIns="91440" bIns="45720" numCol="1" anchor="t" anchorCtr="0" compatLnSpc="1"/>
              <a:lstStyle/>
              <a:p>
                <a:endParaRPr lang="en-US"/>
              </a:p>
            </p:txBody>
          </p:sp>
          <p:sp>
            <p:nvSpPr>
              <p:cNvPr id="47" name="Freeform 35"/>
              <p:cNvSpPr/>
              <p:nvPr/>
            </p:nvSpPr>
            <p:spPr bwMode="auto">
              <a:xfrm rot="1800000">
                <a:off x="1481074" y="2419321"/>
                <a:ext cx="1130998" cy="576036"/>
              </a:xfrm>
              <a:custGeom>
                <a:avLst/>
                <a:gdLst/>
                <a:ahLst/>
                <a:cxnLst>
                  <a:cxn ang="0">
                    <a:pos x="0" y="984"/>
                  </a:cxn>
                  <a:cxn ang="0">
                    <a:pos x="0" y="65"/>
                  </a:cxn>
                  <a:cxn ang="0">
                    <a:pos x="0" y="65"/>
                  </a:cxn>
                  <a:cxn ang="0">
                    <a:pos x="1" y="52"/>
                  </a:cxn>
                  <a:cxn ang="0">
                    <a:pos x="5" y="39"/>
                  </a:cxn>
                  <a:cxn ang="0">
                    <a:pos x="11" y="28"/>
                  </a:cxn>
                  <a:cxn ang="0">
                    <a:pos x="19" y="19"/>
                  </a:cxn>
                  <a:cxn ang="0">
                    <a:pos x="28" y="11"/>
                  </a:cxn>
                  <a:cxn ang="0">
                    <a:pos x="39" y="5"/>
                  </a:cxn>
                  <a:cxn ang="0">
                    <a:pos x="51" y="1"/>
                  </a:cxn>
                  <a:cxn ang="0">
                    <a:pos x="65" y="0"/>
                  </a:cxn>
                  <a:cxn ang="0">
                    <a:pos x="1930" y="0"/>
                  </a:cxn>
                  <a:cxn ang="0">
                    <a:pos x="0" y="984"/>
                  </a:cxn>
                </a:cxnLst>
                <a:rect l="0" t="0" r="r" b="b"/>
                <a:pathLst>
                  <a:path w="1930" h="984">
                    <a:moveTo>
                      <a:pt x="0" y="984"/>
                    </a:moveTo>
                    <a:lnTo>
                      <a:pt x="0" y="65"/>
                    </a:lnTo>
                    <a:lnTo>
                      <a:pt x="0" y="65"/>
                    </a:lnTo>
                    <a:lnTo>
                      <a:pt x="1" y="52"/>
                    </a:lnTo>
                    <a:lnTo>
                      <a:pt x="5" y="39"/>
                    </a:lnTo>
                    <a:lnTo>
                      <a:pt x="11" y="28"/>
                    </a:lnTo>
                    <a:lnTo>
                      <a:pt x="19" y="19"/>
                    </a:lnTo>
                    <a:lnTo>
                      <a:pt x="28" y="11"/>
                    </a:lnTo>
                    <a:lnTo>
                      <a:pt x="39" y="5"/>
                    </a:lnTo>
                    <a:lnTo>
                      <a:pt x="51" y="1"/>
                    </a:lnTo>
                    <a:lnTo>
                      <a:pt x="65" y="0"/>
                    </a:lnTo>
                    <a:lnTo>
                      <a:pt x="1930" y="0"/>
                    </a:lnTo>
                    <a:lnTo>
                      <a:pt x="0" y="984"/>
                    </a:lnTo>
                    <a:close/>
                  </a:path>
                </a:pathLst>
              </a:custGeom>
              <a:solidFill>
                <a:srgbClr val="C0BFC7"/>
              </a:solidFill>
              <a:ln w="9525">
                <a:noFill/>
                <a:round/>
              </a:ln>
            </p:spPr>
            <p:txBody>
              <a:bodyPr vert="horz" wrap="square" lIns="91440" tIns="45720" rIns="91440" bIns="45720" numCol="1" anchor="t" anchorCtr="0" compatLnSpc="1"/>
              <a:lstStyle/>
              <a:p>
                <a:endParaRPr lang="en-US"/>
              </a:p>
            </p:txBody>
          </p:sp>
          <p:sp>
            <p:nvSpPr>
              <p:cNvPr id="48" name="Freeform 36"/>
              <p:cNvSpPr/>
              <p:nvPr/>
            </p:nvSpPr>
            <p:spPr bwMode="auto">
              <a:xfrm rot="1800000">
                <a:off x="2219910" y="2522582"/>
                <a:ext cx="49174" cy="49174"/>
              </a:xfrm>
              <a:custGeom>
                <a:avLst/>
                <a:gdLst/>
                <a:ahLst/>
                <a:cxnLst>
                  <a:cxn ang="0">
                    <a:pos x="0" y="43"/>
                  </a:cxn>
                  <a:cxn ang="0">
                    <a:pos x="0" y="43"/>
                  </a:cxn>
                  <a:cxn ang="0">
                    <a:pos x="1" y="34"/>
                  </a:cxn>
                  <a:cxn ang="0">
                    <a:pos x="2" y="26"/>
                  </a:cxn>
                  <a:cxn ang="0">
                    <a:pos x="7" y="19"/>
                  </a:cxn>
                  <a:cxn ang="0">
                    <a:pos x="12" y="13"/>
                  </a:cxn>
                  <a:cxn ang="0">
                    <a:pos x="19" y="7"/>
                  </a:cxn>
                  <a:cxn ang="0">
                    <a:pos x="26" y="3"/>
                  </a:cxn>
                  <a:cxn ang="0">
                    <a:pos x="34" y="2"/>
                  </a:cxn>
                  <a:cxn ang="0">
                    <a:pos x="42" y="0"/>
                  </a:cxn>
                  <a:cxn ang="0">
                    <a:pos x="42" y="0"/>
                  </a:cxn>
                  <a:cxn ang="0">
                    <a:pos x="50" y="2"/>
                  </a:cxn>
                  <a:cxn ang="0">
                    <a:pos x="58" y="3"/>
                  </a:cxn>
                  <a:cxn ang="0">
                    <a:pos x="65" y="7"/>
                  </a:cxn>
                  <a:cxn ang="0">
                    <a:pos x="72" y="13"/>
                  </a:cxn>
                  <a:cxn ang="0">
                    <a:pos x="76" y="19"/>
                  </a:cxn>
                  <a:cxn ang="0">
                    <a:pos x="80" y="26"/>
                  </a:cxn>
                  <a:cxn ang="0">
                    <a:pos x="83" y="34"/>
                  </a:cxn>
                  <a:cxn ang="0">
                    <a:pos x="84" y="43"/>
                  </a:cxn>
                  <a:cxn ang="0">
                    <a:pos x="84" y="43"/>
                  </a:cxn>
                  <a:cxn ang="0">
                    <a:pos x="83" y="51"/>
                  </a:cxn>
                  <a:cxn ang="0">
                    <a:pos x="80" y="59"/>
                  </a:cxn>
                  <a:cxn ang="0">
                    <a:pos x="76" y="66"/>
                  </a:cxn>
                  <a:cxn ang="0">
                    <a:pos x="72" y="73"/>
                  </a:cxn>
                  <a:cxn ang="0">
                    <a:pos x="65" y="78"/>
                  </a:cxn>
                  <a:cxn ang="0">
                    <a:pos x="58" y="81"/>
                  </a:cxn>
                  <a:cxn ang="0">
                    <a:pos x="50" y="83"/>
                  </a:cxn>
                  <a:cxn ang="0">
                    <a:pos x="42" y="85"/>
                  </a:cxn>
                  <a:cxn ang="0">
                    <a:pos x="42" y="85"/>
                  </a:cxn>
                  <a:cxn ang="0">
                    <a:pos x="34" y="83"/>
                  </a:cxn>
                  <a:cxn ang="0">
                    <a:pos x="26" y="81"/>
                  </a:cxn>
                  <a:cxn ang="0">
                    <a:pos x="19" y="78"/>
                  </a:cxn>
                  <a:cxn ang="0">
                    <a:pos x="12" y="73"/>
                  </a:cxn>
                  <a:cxn ang="0">
                    <a:pos x="7" y="66"/>
                  </a:cxn>
                  <a:cxn ang="0">
                    <a:pos x="2" y="59"/>
                  </a:cxn>
                  <a:cxn ang="0">
                    <a:pos x="1" y="51"/>
                  </a:cxn>
                  <a:cxn ang="0">
                    <a:pos x="0" y="43"/>
                  </a:cxn>
                  <a:cxn ang="0">
                    <a:pos x="0" y="43"/>
                  </a:cxn>
                </a:cxnLst>
                <a:rect l="0" t="0" r="r" b="b"/>
                <a:pathLst>
                  <a:path w="84" h="85">
                    <a:moveTo>
                      <a:pt x="0" y="43"/>
                    </a:moveTo>
                    <a:lnTo>
                      <a:pt x="0" y="43"/>
                    </a:lnTo>
                    <a:lnTo>
                      <a:pt x="1" y="34"/>
                    </a:lnTo>
                    <a:lnTo>
                      <a:pt x="2" y="26"/>
                    </a:lnTo>
                    <a:lnTo>
                      <a:pt x="7" y="19"/>
                    </a:lnTo>
                    <a:lnTo>
                      <a:pt x="12" y="13"/>
                    </a:lnTo>
                    <a:lnTo>
                      <a:pt x="19" y="7"/>
                    </a:lnTo>
                    <a:lnTo>
                      <a:pt x="26" y="3"/>
                    </a:lnTo>
                    <a:lnTo>
                      <a:pt x="34" y="2"/>
                    </a:lnTo>
                    <a:lnTo>
                      <a:pt x="42" y="0"/>
                    </a:lnTo>
                    <a:lnTo>
                      <a:pt x="42" y="0"/>
                    </a:lnTo>
                    <a:lnTo>
                      <a:pt x="50" y="2"/>
                    </a:lnTo>
                    <a:lnTo>
                      <a:pt x="58" y="3"/>
                    </a:lnTo>
                    <a:lnTo>
                      <a:pt x="65" y="7"/>
                    </a:lnTo>
                    <a:lnTo>
                      <a:pt x="72" y="13"/>
                    </a:lnTo>
                    <a:lnTo>
                      <a:pt x="76" y="19"/>
                    </a:lnTo>
                    <a:lnTo>
                      <a:pt x="80" y="26"/>
                    </a:lnTo>
                    <a:lnTo>
                      <a:pt x="83" y="34"/>
                    </a:lnTo>
                    <a:lnTo>
                      <a:pt x="84" y="43"/>
                    </a:lnTo>
                    <a:lnTo>
                      <a:pt x="84" y="43"/>
                    </a:lnTo>
                    <a:lnTo>
                      <a:pt x="83" y="51"/>
                    </a:lnTo>
                    <a:lnTo>
                      <a:pt x="80" y="59"/>
                    </a:lnTo>
                    <a:lnTo>
                      <a:pt x="76" y="66"/>
                    </a:lnTo>
                    <a:lnTo>
                      <a:pt x="72" y="73"/>
                    </a:lnTo>
                    <a:lnTo>
                      <a:pt x="65" y="78"/>
                    </a:lnTo>
                    <a:lnTo>
                      <a:pt x="58" y="81"/>
                    </a:lnTo>
                    <a:lnTo>
                      <a:pt x="50" y="83"/>
                    </a:lnTo>
                    <a:lnTo>
                      <a:pt x="42" y="85"/>
                    </a:lnTo>
                    <a:lnTo>
                      <a:pt x="42" y="85"/>
                    </a:lnTo>
                    <a:lnTo>
                      <a:pt x="34" y="83"/>
                    </a:lnTo>
                    <a:lnTo>
                      <a:pt x="26" y="81"/>
                    </a:lnTo>
                    <a:lnTo>
                      <a:pt x="19" y="78"/>
                    </a:lnTo>
                    <a:lnTo>
                      <a:pt x="12" y="73"/>
                    </a:lnTo>
                    <a:lnTo>
                      <a:pt x="7" y="66"/>
                    </a:lnTo>
                    <a:lnTo>
                      <a:pt x="2" y="59"/>
                    </a:lnTo>
                    <a:lnTo>
                      <a:pt x="1" y="51"/>
                    </a:lnTo>
                    <a:lnTo>
                      <a:pt x="0" y="43"/>
                    </a:lnTo>
                    <a:lnTo>
                      <a:pt x="0" y="43"/>
                    </a:lnTo>
                    <a:close/>
                  </a:path>
                </a:pathLst>
              </a:custGeom>
              <a:solidFill>
                <a:srgbClr val="706F75"/>
              </a:solidFill>
              <a:ln w="9525">
                <a:noFill/>
                <a:round/>
              </a:ln>
            </p:spPr>
            <p:txBody>
              <a:bodyPr vert="horz" wrap="square" lIns="91440" tIns="45720" rIns="91440" bIns="45720" numCol="1" anchor="t" anchorCtr="0" compatLnSpc="1"/>
              <a:lstStyle/>
              <a:p>
                <a:endParaRPr lang="en-US"/>
              </a:p>
            </p:txBody>
          </p:sp>
          <p:sp>
            <p:nvSpPr>
              <p:cNvPr id="49" name="Rectangle 37"/>
              <p:cNvSpPr>
                <a:spLocks noChangeArrowheads="1"/>
              </p:cNvSpPr>
              <p:nvPr/>
            </p:nvSpPr>
            <p:spPr bwMode="auto">
              <a:xfrm rot="1800000">
                <a:off x="1476585" y="2531148"/>
                <a:ext cx="1081824" cy="823076"/>
              </a:xfrm>
              <a:prstGeom prst="rect">
                <a:avLst/>
              </a:prstGeom>
              <a:solidFill>
                <a:srgbClr val="FFFFFF"/>
              </a:solidFill>
              <a:ln w="9525">
                <a:noFill/>
                <a:miter lim="800000"/>
              </a:ln>
            </p:spPr>
            <p:txBody>
              <a:bodyPr vert="horz" wrap="square" lIns="91440" tIns="45720" rIns="91440" bIns="45720" numCol="1" anchor="t" anchorCtr="0" compatLnSpc="1"/>
              <a:lstStyle/>
              <a:p>
                <a:endParaRPr lang="en-US"/>
              </a:p>
            </p:txBody>
          </p:sp>
          <p:sp>
            <p:nvSpPr>
              <p:cNvPr id="50" name="Freeform 40"/>
              <p:cNvSpPr/>
              <p:nvPr/>
            </p:nvSpPr>
            <p:spPr bwMode="auto">
              <a:xfrm rot="1800000">
                <a:off x="2362395" y="2904623"/>
                <a:ext cx="15221" cy="14050"/>
              </a:xfrm>
              <a:custGeom>
                <a:avLst/>
                <a:gdLst/>
                <a:ahLst/>
                <a:cxnLst>
                  <a:cxn ang="0">
                    <a:pos x="0" y="21"/>
                  </a:cxn>
                  <a:cxn ang="0">
                    <a:pos x="1" y="0"/>
                  </a:cxn>
                  <a:cxn ang="0">
                    <a:pos x="26" y="1"/>
                  </a:cxn>
                  <a:cxn ang="0">
                    <a:pos x="23" y="23"/>
                  </a:cxn>
                  <a:cxn ang="0">
                    <a:pos x="0" y="21"/>
                  </a:cxn>
                  <a:cxn ang="0">
                    <a:pos x="0" y="21"/>
                  </a:cxn>
                </a:cxnLst>
                <a:rect l="0" t="0" r="r" b="b"/>
                <a:pathLst>
                  <a:path w="26" h="23">
                    <a:moveTo>
                      <a:pt x="0" y="21"/>
                    </a:moveTo>
                    <a:lnTo>
                      <a:pt x="1" y="0"/>
                    </a:lnTo>
                    <a:lnTo>
                      <a:pt x="26" y="1"/>
                    </a:lnTo>
                    <a:lnTo>
                      <a:pt x="23" y="23"/>
                    </a:lnTo>
                    <a:lnTo>
                      <a:pt x="0" y="21"/>
                    </a:lnTo>
                    <a:lnTo>
                      <a:pt x="0" y="21"/>
                    </a:lnTo>
                  </a:path>
                </a:pathLst>
              </a:custGeom>
              <a:noFill/>
              <a:ln w="9525">
                <a:noFill/>
                <a:round/>
              </a:ln>
            </p:spPr>
            <p:txBody>
              <a:bodyPr vert="horz" wrap="square" lIns="91440" tIns="45720" rIns="91440" bIns="45720" numCol="1" anchor="t" anchorCtr="0" compatLnSpc="1"/>
              <a:lstStyle/>
              <a:p>
                <a:endParaRPr lang="en-US"/>
              </a:p>
            </p:txBody>
          </p:sp>
          <p:sp>
            <p:nvSpPr>
              <p:cNvPr id="51" name="Freeform 59"/>
              <p:cNvSpPr/>
              <p:nvPr/>
            </p:nvSpPr>
            <p:spPr bwMode="auto">
              <a:xfrm rot="1800000">
                <a:off x="2039198" y="3019098"/>
                <a:ext cx="833613" cy="1044358"/>
              </a:xfrm>
              <a:custGeom>
                <a:avLst/>
                <a:gdLst/>
                <a:ahLst/>
                <a:cxnLst>
                  <a:cxn ang="0">
                    <a:pos x="1390" y="1529"/>
                  </a:cxn>
                  <a:cxn ang="0">
                    <a:pos x="1360" y="1467"/>
                  </a:cxn>
                  <a:cxn ang="0">
                    <a:pos x="1234" y="1252"/>
                  </a:cxn>
                  <a:cxn ang="0">
                    <a:pos x="1189" y="1120"/>
                  </a:cxn>
                  <a:cxn ang="0">
                    <a:pos x="1127" y="817"/>
                  </a:cxn>
                  <a:cxn ang="0">
                    <a:pos x="1090" y="685"/>
                  </a:cxn>
                  <a:cxn ang="0">
                    <a:pos x="1016" y="550"/>
                  </a:cxn>
                  <a:cxn ang="0">
                    <a:pos x="950" y="474"/>
                  </a:cxn>
                  <a:cxn ang="0">
                    <a:pos x="880" y="407"/>
                  </a:cxn>
                  <a:cxn ang="0">
                    <a:pos x="835" y="391"/>
                  </a:cxn>
                  <a:cxn ang="0">
                    <a:pos x="794" y="409"/>
                  </a:cxn>
                  <a:cxn ang="0">
                    <a:pos x="759" y="444"/>
                  </a:cxn>
                  <a:cxn ang="0">
                    <a:pos x="743" y="437"/>
                  </a:cxn>
                  <a:cxn ang="0">
                    <a:pos x="681" y="383"/>
                  </a:cxn>
                  <a:cxn ang="0">
                    <a:pos x="629" y="362"/>
                  </a:cxn>
                  <a:cxn ang="0">
                    <a:pos x="591" y="368"/>
                  </a:cxn>
                  <a:cxn ang="0">
                    <a:pos x="557" y="388"/>
                  </a:cxn>
                  <a:cxn ang="0">
                    <a:pos x="535" y="424"/>
                  </a:cxn>
                  <a:cxn ang="0">
                    <a:pos x="515" y="405"/>
                  </a:cxn>
                  <a:cxn ang="0">
                    <a:pos x="474" y="368"/>
                  </a:cxn>
                  <a:cxn ang="0">
                    <a:pos x="428" y="358"/>
                  </a:cxn>
                  <a:cxn ang="0">
                    <a:pos x="373" y="376"/>
                  </a:cxn>
                  <a:cxn ang="0">
                    <a:pos x="342" y="407"/>
                  </a:cxn>
                  <a:cxn ang="0">
                    <a:pos x="219" y="208"/>
                  </a:cxn>
                  <a:cxn ang="0">
                    <a:pos x="157" y="93"/>
                  </a:cxn>
                  <a:cxn ang="0">
                    <a:pos x="106" y="16"/>
                  </a:cxn>
                  <a:cxn ang="0">
                    <a:pos x="79" y="0"/>
                  </a:cxn>
                  <a:cxn ang="0">
                    <a:pos x="56" y="3"/>
                  </a:cxn>
                  <a:cxn ang="0">
                    <a:pos x="26" y="20"/>
                  </a:cxn>
                  <a:cxn ang="0">
                    <a:pos x="4" y="54"/>
                  </a:cxn>
                  <a:cxn ang="0">
                    <a:pos x="1" y="109"/>
                  </a:cxn>
                  <a:cxn ang="0">
                    <a:pos x="29" y="184"/>
                  </a:cxn>
                  <a:cxn ang="0">
                    <a:pos x="120" y="391"/>
                  </a:cxn>
                  <a:cxn ang="0">
                    <a:pos x="198" y="575"/>
                  </a:cxn>
                  <a:cxn ang="0">
                    <a:pos x="302" y="802"/>
                  </a:cxn>
                  <a:cxn ang="0">
                    <a:pos x="350" y="943"/>
                  </a:cxn>
                  <a:cxn ang="0">
                    <a:pos x="373" y="1033"/>
                  </a:cxn>
                  <a:cxn ang="0">
                    <a:pos x="368" y="1041"/>
                  </a:cxn>
                  <a:cxn ang="0">
                    <a:pos x="345" y="1030"/>
                  </a:cxn>
                  <a:cxn ang="0">
                    <a:pos x="324" y="997"/>
                  </a:cxn>
                  <a:cxn ang="0">
                    <a:pos x="298" y="931"/>
                  </a:cxn>
                  <a:cxn ang="0">
                    <a:pos x="285" y="913"/>
                  </a:cxn>
                  <a:cxn ang="0">
                    <a:pos x="266" y="853"/>
                  </a:cxn>
                  <a:cxn ang="0">
                    <a:pos x="270" y="781"/>
                  </a:cxn>
                  <a:cxn ang="0">
                    <a:pos x="268" y="755"/>
                  </a:cxn>
                  <a:cxn ang="0">
                    <a:pos x="230" y="680"/>
                  </a:cxn>
                  <a:cxn ang="0">
                    <a:pos x="192" y="643"/>
                  </a:cxn>
                  <a:cxn ang="0">
                    <a:pos x="172" y="639"/>
                  </a:cxn>
                  <a:cxn ang="0">
                    <a:pos x="153" y="649"/>
                  </a:cxn>
                  <a:cxn ang="0">
                    <a:pos x="139" y="695"/>
                  </a:cxn>
                  <a:cxn ang="0">
                    <a:pos x="135" y="766"/>
                  </a:cxn>
                  <a:cxn ang="0">
                    <a:pos x="112" y="835"/>
                  </a:cxn>
                  <a:cxn ang="0">
                    <a:pos x="82" y="907"/>
                  </a:cxn>
                  <a:cxn ang="0">
                    <a:pos x="90" y="958"/>
                  </a:cxn>
                  <a:cxn ang="0">
                    <a:pos x="204" y="1190"/>
                  </a:cxn>
                  <a:cxn ang="0">
                    <a:pos x="233" y="1228"/>
                  </a:cxn>
                  <a:cxn ang="0">
                    <a:pos x="353" y="1324"/>
                  </a:cxn>
                  <a:cxn ang="0">
                    <a:pos x="429" y="1364"/>
                  </a:cxn>
                  <a:cxn ang="0">
                    <a:pos x="621" y="1455"/>
                  </a:cxn>
                  <a:cxn ang="0">
                    <a:pos x="717" y="1517"/>
                  </a:cxn>
                  <a:cxn ang="0">
                    <a:pos x="787" y="1585"/>
                  </a:cxn>
                  <a:cxn ang="0">
                    <a:pos x="914" y="1782"/>
                  </a:cxn>
                </a:cxnLst>
                <a:rect l="0" t="0" r="r" b="b"/>
                <a:pathLst>
                  <a:path w="1424" h="1782">
                    <a:moveTo>
                      <a:pt x="1424" y="1587"/>
                    </a:moveTo>
                    <a:lnTo>
                      <a:pt x="1424" y="1587"/>
                    </a:lnTo>
                    <a:lnTo>
                      <a:pt x="1398" y="1545"/>
                    </a:lnTo>
                    <a:lnTo>
                      <a:pt x="1390" y="1529"/>
                    </a:lnTo>
                    <a:lnTo>
                      <a:pt x="1384" y="1517"/>
                    </a:lnTo>
                    <a:lnTo>
                      <a:pt x="1384" y="1517"/>
                    </a:lnTo>
                    <a:lnTo>
                      <a:pt x="1373" y="1493"/>
                    </a:lnTo>
                    <a:lnTo>
                      <a:pt x="1360" y="1467"/>
                    </a:lnTo>
                    <a:lnTo>
                      <a:pt x="1326" y="1408"/>
                    </a:lnTo>
                    <a:lnTo>
                      <a:pt x="1244" y="1271"/>
                    </a:lnTo>
                    <a:lnTo>
                      <a:pt x="1244" y="1271"/>
                    </a:lnTo>
                    <a:lnTo>
                      <a:pt x="1234" y="1252"/>
                    </a:lnTo>
                    <a:lnTo>
                      <a:pt x="1223" y="1230"/>
                    </a:lnTo>
                    <a:lnTo>
                      <a:pt x="1215" y="1206"/>
                    </a:lnTo>
                    <a:lnTo>
                      <a:pt x="1206" y="1179"/>
                    </a:lnTo>
                    <a:lnTo>
                      <a:pt x="1189" y="1120"/>
                    </a:lnTo>
                    <a:lnTo>
                      <a:pt x="1174" y="1057"/>
                    </a:lnTo>
                    <a:lnTo>
                      <a:pt x="1161" y="992"/>
                    </a:lnTo>
                    <a:lnTo>
                      <a:pt x="1147" y="929"/>
                    </a:lnTo>
                    <a:lnTo>
                      <a:pt x="1127" y="817"/>
                    </a:lnTo>
                    <a:lnTo>
                      <a:pt x="1127" y="817"/>
                    </a:lnTo>
                    <a:lnTo>
                      <a:pt x="1117" y="771"/>
                    </a:lnTo>
                    <a:lnTo>
                      <a:pt x="1105" y="726"/>
                    </a:lnTo>
                    <a:lnTo>
                      <a:pt x="1090" y="685"/>
                    </a:lnTo>
                    <a:lnTo>
                      <a:pt x="1074" y="647"/>
                    </a:lnTo>
                    <a:lnTo>
                      <a:pt x="1056" y="612"/>
                    </a:lnTo>
                    <a:lnTo>
                      <a:pt x="1037" y="579"/>
                    </a:lnTo>
                    <a:lnTo>
                      <a:pt x="1016" y="550"/>
                    </a:lnTo>
                    <a:lnTo>
                      <a:pt x="995" y="526"/>
                    </a:lnTo>
                    <a:lnTo>
                      <a:pt x="995" y="526"/>
                    </a:lnTo>
                    <a:lnTo>
                      <a:pt x="973" y="500"/>
                    </a:lnTo>
                    <a:lnTo>
                      <a:pt x="950" y="474"/>
                    </a:lnTo>
                    <a:lnTo>
                      <a:pt x="926" y="450"/>
                    </a:lnTo>
                    <a:lnTo>
                      <a:pt x="903" y="426"/>
                    </a:lnTo>
                    <a:lnTo>
                      <a:pt x="891" y="417"/>
                    </a:lnTo>
                    <a:lnTo>
                      <a:pt x="880" y="407"/>
                    </a:lnTo>
                    <a:lnTo>
                      <a:pt x="869" y="400"/>
                    </a:lnTo>
                    <a:lnTo>
                      <a:pt x="857" y="395"/>
                    </a:lnTo>
                    <a:lnTo>
                      <a:pt x="846" y="392"/>
                    </a:lnTo>
                    <a:lnTo>
                      <a:pt x="835" y="391"/>
                    </a:lnTo>
                    <a:lnTo>
                      <a:pt x="824" y="394"/>
                    </a:lnTo>
                    <a:lnTo>
                      <a:pt x="813" y="398"/>
                    </a:lnTo>
                    <a:lnTo>
                      <a:pt x="813" y="398"/>
                    </a:lnTo>
                    <a:lnTo>
                      <a:pt x="794" y="409"/>
                    </a:lnTo>
                    <a:lnTo>
                      <a:pt x="781" y="420"/>
                    </a:lnTo>
                    <a:lnTo>
                      <a:pt x="770" y="429"/>
                    </a:lnTo>
                    <a:lnTo>
                      <a:pt x="763" y="437"/>
                    </a:lnTo>
                    <a:lnTo>
                      <a:pt x="759" y="444"/>
                    </a:lnTo>
                    <a:lnTo>
                      <a:pt x="758" y="450"/>
                    </a:lnTo>
                    <a:lnTo>
                      <a:pt x="756" y="454"/>
                    </a:lnTo>
                    <a:lnTo>
                      <a:pt x="756" y="454"/>
                    </a:lnTo>
                    <a:lnTo>
                      <a:pt x="743" y="437"/>
                    </a:lnTo>
                    <a:lnTo>
                      <a:pt x="726" y="420"/>
                    </a:lnTo>
                    <a:lnTo>
                      <a:pt x="706" y="400"/>
                    </a:lnTo>
                    <a:lnTo>
                      <a:pt x="693" y="392"/>
                    </a:lnTo>
                    <a:lnTo>
                      <a:pt x="681" y="383"/>
                    </a:lnTo>
                    <a:lnTo>
                      <a:pt x="669" y="376"/>
                    </a:lnTo>
                    <a:lnTo>
                      <a:pt x="657" y="369"/>
                    </a:lnTo>
                    <a:lnTo>
                      <a:pt x="643" y="365"/>
                    </a:lnTo>
                    <a:lnTo>
                      <a:pt x="629" y="362"/>
                    </a:lnTo>
                    <a:lnTo>
                      <a:pt x="617" y="361"/>
                    </a:lnTo>
                    <a:lnTo>
                      <a:pt x="604" y="364"/>
                    </a:lnTo>
                    <a:lnTo>
                      <a:pt x="604" y="364"/>
                    </a:lnTo>
                    <a:lnTo>
                      <a:pt x="591" y="368"/>
                    </a:lnTo>
                    <a:lnTo>
                      <a:pt x="582" y="373"/>
                    </a:lnTo>
                    <a:lnTo>
                      <a:pt x="572" y="377"/>
                    </a:lnTo>
                    <a:lnTo>
                      <a:pt x="564" y="383"/>
                    </a:lnTo>
                    <a:lnTo>
                      <a:pt x="557" y="388"/>
                    </a:lnTo>
                    <a:lnTo>
                      <a:pt x="552" y="394"/>
                    </a:lnTo>
                    <a:lnTo>
                      <a:pt x="544" y="406"/>
                    </a:lnTo>
                    <a:lnTo>
                      <a:pt x="538" y="415"/>
                    </a:lnTo>
                    <a:lnTo>
                      <a:pt x="535" y="424"/>
                    </a:lnTo>
                    <a:lnTo>
                      <a:pt x="533" y="432"/>
                    </a:lnTo>
                    <a:lnTo>
                      <a:pt x="533" y="432"/>
                    </a:lnTo>
                    <a:lnTo>
                      <a:pt x="525" y="418"/>
                    </a:lnTo>
                    <a:lnTo>
                      <a:pt x="515" y="405"/>
                    </a:lnTo>
                    <a:lnTo>
                      <a:pt x="501" y="388"/>
                    </a:lnTo>
                    <a:lnTo>
                      <a:pt x="493" y="381"/>
                    </a:lnTo>
                    <a:lnTo>
                      <a:pt x="484" y="375"/>
                    </a:lnTo>
                    <a:lnTo>
                      <a:pt x="474" y="368"/>
                    </a:lnTo>
                    <a:lnTo>
                      <a:pt x="465" y="364"/>
                    </a:lnTo>
                    <a:lnTo>
                      <a:pt x="452" y="360"/>
                    </a:lnTo>
                    <a:lnTo>
                      <a:pt x="441" y="357"/>
                    </a:lnTo>
                    <a:lnTo>
                      <a:pt x="428" y="358"/>
                    </a:lnTo>
                    <a:lnTo>
                      <a:pt x="416" y="360"/>
                    </a:lnTo>
                    <a:lnTo>
                      <a:pt x="416" y="360"/>
                    </a:lnTo>
                    <a:lnTo>
                      <a:pt x="391" y="368"/>
                    </a:lnTo>
                    <a:lnTo>
                      <a:pt x="373" y="376"/>
                    </a:lnTo>
                    <a:lnTo>
                      <a:pt x="360" y="386"/>
                    </a:lnTo>
                    <a:lnTo>
                      <a:pt x="351" y="394"/>
                    </a:lnTo>
                    <a:lnTo>
                      <a:pt x="345" y="402"/>
                    </a:lnTo>
                    <a:lnTo>
                      <a:pt x="342" y="407"/>
                    </a:lnTo>
                    <a:lnTo>
                      <a:pt x="341" y="413"/>
                    </a:lnTo>
                    <a:lnTo>
                      <a:pt x="341" y="413"/>
                    </a:lnTo>
                    <a:lnTo>
                      <a:pt x="274" y="302"/>
                    </a:lnTo>
                    <a:lnTo>
                      <a:pt x="219" y="208"/>
                    </a:lnTo>
                    <a:lnTo>
                      <a:pt x="193" y="163"/>
                    </a:lnTo>
                    <a:lnTo>
                      <a:pt x="173" y="124"/>
                    </a:lnTo>
                    <a:lnTo>
                      <a:pt x="173" y="124"/>
                    </a:lnTo>
                    <a:lnTo>
                      <a:pt x="157" y="93"/>
                    </a:lnTo>
                    <a:lnTo>
                      <a:pt x="142" y="65"/>
                    </a:lnTo>
                    <a:lnTo>
                      <a:pt x="127" y="42"/>
                    </a:lnTo>
                    <a:lnTo>
                      <a:pt x="113" y="23"/>
                    </a:lnTo>
                    <a:lnTo>
                      <a:pt x="106" y="16"/>
                    </a:lnTo>
                    <a:lnTo>
                      <a:pt x="99" y="11"/>
                    </a:lnTo>
                    <a:lnTo>
                      <a:pt x="93" y="5"/>
                    </a:lnTo>
                    <a:lnTo>
                      <a:pt x="86" y="3"/>
                    </a:lnTo>
                    <a:lnTo>
                      <a:pt x="79" y="0"/>
                    </a:lnTo>
                    <a:lnTo>
                      <a:pt x="72" y="0"/>
                    </a:lnTo>
                    <a:lnTo>
                      <a:pt x="64" y="0"/>
                    </a:lnTo>
                    <a:lnTo>
                      <a:pt x="56" y="3"/>
                    </a:lnTo>
                    <a:lnTo>
                      <a:pt x="56" y="3"/>
                    </a:lnTo>
                    <a:lnTo>
                      <a:pt x="49" y="5"/>
                    </a:lnTo>
                    <a:lnTo>
                      <a:pt x="41" y="9"/>
                    </a:lnTo>
                    <a:lnTo>
                      <a:pt x="33" y="15"/>
                    </a:lnTo>
                    <a:lnTo>
                      <a:pt x="26" y="20"/>
                    </a:lnTo>
                    <a:lnTo>
                      <a:pt x="19" y="27"/>
                    </a:lnTo>
                    <a:lnTo>
                      <a:pt x="14" y="35"/>
                    </a:lnTo>
                    <a:lnTo>
                      <a:pt x="8" y="45"/>
                    </a:lnTo>
                    <a:lnTo>
                      <a:pt x="4" y="54"/>
                    </a:lnTo>
                    <a:lnTo>
                      <a:pt x="1" y="67"/>
                    </a:lnTo>
                    <a:lnTo>
                      <a:pt x="0" y="79"/>
                    </a:lnTo>
                    <a:lnTo>
                      <a:pt x="0" y="93"/>
                    </a:lnTo>
                    <a:lnTo>
                      <a:pt x="1" y="109"/>
                    </a:lnTo>
                    <a:lnTo>
                      <a:pt x="5" y="125"/>
                    </a:lnTo>
                    <a:lnTo>
                      <a:pt x="11" y="143"/>
                    </a:lnTo>
                    <a:lnTo>
                      <a:pt x="18" y="162"/>
                    </a:lnTo>
                    <a:lnTo>
                      <a:pt x="29" y="184"/>
                    </a:lnTo>
                    <a:lnTo>
                      <a:pt x="29" y="184"/>
                    </a:lnTo>
                    <a:lnTo>
                      <a:pt x="50" y="230"/>
                    </a:lnTo>
                    <a:lnTo>
                      <a:pt x="74" y="282"/>
                    </a:lnTo>
                    <a:lnTo>
                      <a:pt x="120" y="391"/>
                    </a:lnTo>
                    <a:lnTo>
                      <a:pt x="162" y="495"/>
                    </a:lnTo>
                    <a:lnTo>
                      <a:pt x="181" y="538"/>
                    </a:lnTo>
                    <a:lnTo>
                      <a:pt x="198" y="575"/>
                    </a:lnTo>
                    <a:lnTo>
                      <a:pt x="198" y="575"/>
                    </a:lnTo>
                    <a:lnTo>
                      <a:pt x="236" y="653"/>
                    </a:lnTo>
                    <a:lnTo>
                      <a:pt x="257" y="700"/>
                    </a:lnTo>
                    <a:lnTo>
                      <a:pt x="281" y="751"/>
                    </a:lnTo>
                    <a:lnTo>
                      <a:pt x="302" y="802"/>
                    </a:lnTo>
                    <a:lnTo>
                      <a:pt x="322" y="852"/>
                    </a:lnTo>
                    <a:lnTo>
                      <a:pt x="338" y="899"/>
                    </a:lnTo>
                    <a:lnTo>
                      <a:pt x="345" y="922"/>
                    </a:lnTo>
                    <a:lnTo>
                      <a:pt x="350" y="943"/>
                    </a:lnTo>
                    <a:lnTo>
                      <a:pt x="350" y="943"/>
                    </a:lnTo>
                    <a:lnTo>
                      <a:pt x="366" y="1004"/>
                    </a:lnTo>
                    <a:lnTo>
                      <a:pt x="371" y="1022"/>
                    </a:lnTo>
                    <a:lnTo>
                      <a:pt x="373" y="1033"/>
                    </a:lnTo>
                    <a:lnTo>
                      <a:pt x="373" y="1037"/>
                    </a:lnTo>
                    <a:lnTo>
                      <a:pt x="372" y="1040"/>
                    </a:lnTo>
                    <a:lnTo>
                      <a:pt x="371" y="1041"/>
                    </a:lnTo>
                    <a:lnTo>
                      <a:pt x="368" y="1041"/>
                    </a:lnTo>
                    <a:lnTo>
                      <a:pt x="361" y="1038"/>
                    </a:lnTo>
                    <a:lnTo>
                      <a:pt x="351" y="1034"/>
                    </a:lnTo>
                    <a:lnTo>
                      <a:pt x="351" y="1034"/>
                    </a:lnTo>
                    <a:lnTo>
                      <a:pt x="345" y="1030"/>
                    </a:lnTo>
                    <a:lnTo>
                      <a:pt x="339" y="1026"/>
                    </a:lnTo>
                    <a:lnTo>
                      <a:pt x="335" y="1019"/>
                    </a:lnTo>
                    <a:lnTo>
                      <a:pt x="331" y="1014"/>
                    </a:lnTo>
                    <a:lnTo>
                      <a:pt x="324" y="997"/>
                    </a:lnTo>
                    <a:lnTo>
                      <a:pt x="319" y="981"/>
                    </a:lnTo>
                    <a:lnTo>
                      <a:pt x="312" y="963"/>
                    </a:lnTo>
                    <a:lnTo>
                      <a:pt x="307" y="946"/>
                    </a:lnTo>
                    <a:lnTo>
                      <a:pt x="298" y="931"/>
                    </a:lnTo>
                    <a:lnTo>
                      <a:pt x="294" y="924"/>
                    </a:lnTo>
                    <a:lnTo>
                      <a:pt x="290" y="918"/>
                    </a:lnTo>
                    <a:lnTo>
                      <a:pt x="290" y="918"/>
                    </a:lnTo>
                    <a:lnTo>
                      <a:pt x="285" y="913"/>
                    </a:lnTo>
                    <a:lnTo>
                      <a:pt x="281" y="906"/>
                    </a:lnTo>
                    <a:lnTo>
                      <a:pt x="274" y="891"/>
                    </a:lnTo>
                    <a:lnTo>
                      <a:pt x="268" y="872"/>
                    </a:lnTo>
                    <a:lnTo>
                      <a:pt x="266" y="853"/>
                    </a:lnTo>
                    <a:lnTo>
                      <a:pt x="264" y="832"/>
                    </a:lnTo>
                    <a:lnTo>
                      <a:pt x="264" y="812"/>
                    </a:lnTo>
                    <a:lnTo>
                      <a:pt x="266" y="794"/>
                    </a:lnTo>
                    <a:lnTo>
                      <a:pt x="270" y="781"/>
                    </a:lnTo>
                    <a:lnTo>
                      <a:pt x="270" y="781"/>
                    </a:lnTo>
                    <a:lnTo>
                      <a:pt x="271" y="773"/>
                    </a:lnTo>
                    <a:lnTo>
                      <a:pt x="270" y="764"/>
                    </a:lnTo>
                    <a:lnTo>
                      <a:pt x="268" y="755"/>
                    </a:lnTo>
                    <a:lnTo>
                      <a:pt x="266" y="745"/>
                    </a:lnTo>
                    <a:lnTo>
                      <a:pt x="256" y="723"/>
                    </a:lnTo>
                    <a:lnTo>
                      <a:pt x="245" y="700"/>
                    </a:lnTo>
                    <a:lnTo>
                      <a:pt x="230" y="680"/>
                    </a:lnTo>
                    <a:lnTo>
                      <a:pt x="215" y="661"/>
                    </a:lnTo>
                    <a:lnTo>
                      <a:pt x="207" y="654"/>
                    </a:lnTo>
                    <a:lnTo>
                      <a:pt x="199" y="647"/>
                    </a:lnTo>
                    <a:lnTo>
                      <a:pt x="192" y="643"/>
                    </a:lnTo>
                    <a:lnTo>
                      <a:pt x="184" y="640"/>
                    </a:lnTo>
                    <a:lnTo>
                      <a:pt x="184" y="640"/>
                    </a:lnTo>
                    <a:lnTo>
                      <a:pt x="177" y="639"/>
                    </a:lnTo>
                    <a:lnTo>
                      <a:pt x="172" y="639"/>
                    </a:lnTo>
                    <a:lnTo>
                      <a:pt x="166" y="640"/>
                    </a:lnTo>
                    <a:lnTo>
                      <a:pt x="161" y="642"/>
                    </a:lnTo>
                    <a:lnTo>
                      <a:pt x="157" y="644"/>
                    </a:lnTo>
                    <a:lnTo>
                      <a:pt x="153" y="649"/>
                    </a:lnTo>
                    <a:lnTo>
                      <a:pt x="150" y="653"/>
                    </a:lnTo>
                    <a:lnTo>
                      <a:pt x="147" y="659"/>
                    </a:lnTo>
                    <a:lnTo>
                      <a:pt x="142" y="674"/>
                    </a:lnTo>
                    <a:lnTo>
                      <a:pt x="139" y="695"/>
                    </a:lnTo>
                    <a:lnTo>
                      <a:pt x="138" y="719"/>
                    </a:lnTo>
                    <a:lnTo>
                      <a:pt x="136" y="749"/>
                    </a:lnTo>
                    <a:lnTo>
                      <a:pt x="136" y="749"/>
                    </a:lnTo>
                    <a:lnTo>
                      <a:pt x="135" y="766"/>
                    </a:lnTo>
                    <a:lnTo>
                      <a:pt x="132" y="781"/>
                    </a:lnTo>
                    <a:lnTo>
                      <a:pt x="128" y="796"/>
                    </a:lnTo>
                    <a:lnTo>
                      <a:pt x="124" y="809"/>
                    </a:lnTo>
                    <a:lnTo>
                      <a:pt x="112" y="835"/>
                    </a:lnTo>
                    <a:lnTo>
                      <a:pt x="99" y="860"/>
                    </a:lnTo>
                    <a:lnTo>
                      <a:pt x="89" y="884"/>
                    </a:lnTo>
                    <a:lnTo>
                      <a:pt x="84" y="895"/>
                    </a:lnTo>
                    <a:lnTo>
                      <a:pt x="82" y="907"/>
                    </a:lnTo>
                    <a:lnTo>
                      <a:pt x="80" y="920"/>
                    </a:lnTo>
                    <a:lnTo>
                      <a:pt x="82" y="932"/>
                    </a:lnTo>
                    <a:lnTo>
                      <a:pt x="84" y="944"/>
                    </a:lnTo>
                    <a:lnTo>
                      <a:pt x="90" y="958"/>
                    </a:lnTo>
                    <a:lnTo>
                      <a:pt x="90" y="958"/>
                    </a:lnTo>
                    <a:lnTo>
                      <a:pt x="153" y="1085"/>
                    </a:lnTo>
                    <a:lnTo>
                      <a:pt x="183" y="1145"/>
                    </a:lnTo>
                    <a:lnTo>
                      <a:pt x="204" y="1190"/>
                    </a:lnTo>
                    <a:lnTo>
                      <a:pt x="204" y="1190"/>
                    </a:lnTo>
                    <a:lnTo>
                      <a:pt x="208" y="1198"/>
                    </a:lnTo>
                    <a:lnTo>
                      <a:pt x="215" y="1207"/>
                    </a:lnTo>
                    <a:lnTo>
                      <a:pt x="233" y="1228"/>
                    </a:lnTo>
                    <a:lnTo>
                      <a:pt x="257" y="1252"/>
                    </a:lnTo>
                    <a:lnTo>
                      <a:pt x="286" y="1277"/>
                    </a:lnTo>
                    <a:lnTo>
                      <a:pt x="319" y="1301"/>
                    </a:lnTo>
                    <a:lnTo>
                      <a:pt x="353" y="1324"/>
                    </a:lnTo>
                    <a:lnTo>
                      <a:pt x="391" y="1345"/>
                    </a:lnTo>
                    <a:lnTo>
                      <a:pt x="410" y="1354"/>
                    </a:lnTo>
                    <a:lnTo>
                      <a:pt x="429" y="1364"/>
                    </a:lnTo>
                    <a:lnTo>
                      <a:pt x="429" y="1364"/>
                    </a:lnTo>
                    <a:lnTo>
                      <a:pt x="471" y="1382"/>
                    </a:lnTo>
                    <a:lnTo>
                      <a:pt x="519" y="1403"/>
                    </a:lnTo>
                    <a:lnTo>
                      <a:pt x="569" y="1428"/>
                    </a:lnTo>
                    <a:lnTo>
                      <a:pt x="621" y="1455"/>
                    </a:lnTo>
                    <a:lnTo>
                      <a:pt x="646" y="1469"/>
                    </a:lnTo>
                    <a:lnTo>
                      <a:pt x="670" y="1484"/>
                    </a:lnTo>
                    <a:lnTo>
                      <a:pt x="695" y="1500"/>
                    </a:lnTo>
                    <a:lnTo>
                      <a:pt x="717" y="1517"/>
                    </a:lnTo>
                    <a:lnTo>
                      <a:pt x="737" y="1533"/>
                    </a:lnTo>
                    <a:lnTo>
                      <a:pt x="756" y="1549"/>
                    </a:lnTo>
                    <a:lnTo>
                      <a:pt x="772" y="1567"/>
                    </a:lnTo>
                    <a:lnTo>
                      <a:pt x="787" y="1585"/>
                    </a:lnTo>
                    <a:lnTo>
                      <a:pt x="787" y="1585"/>
                    </a:lnTo>
                    <a:lnTo>
                      <a:pt x="809" y="1617"/>
                    </a:lnTo>
                    <a:lnTo>
                      <a:pt x="839" y="1664"/>
                    </a:lnTo>
                    <a:lnTo>
                      <a:pt x="914" y="1782"/>
                    </a:lnTo>
                    <a:lnTo>
                      <a:pt x="1132" y="1782"/>
                    </a:lnTo>
                    <a:lnTo>
                      <a:pt x="1424" y="1587"/>
                    </a:lnTo>
                    <a:close/>
                  </a:path>
                </a:pathLst>
              </a:custGeom>
              <a:solidFill>
                <a:srgbClr val="BD9079"/>
              </a:solidFill>
              <a:ln w="9525">
                <a:noFill/>
                <a:round/>
              </a:ln>
            </p:spPr>
            <p:txBody>
              <a:bodyPr vert="horz" wrap="square" lIns="91440" tIns="45720" rIns="91440" bIns="45720" numCol="1" anchor="t" anchorCtr="0" compatLnSpc="1"/>
              <a:lstStyle/>
              <a:p>
                <a:endParaRPr lang="en-US"/>
              </a:p>
            </p:txBody>
          </p:sp>
          <p:sp>
            <p:nvSpPr>
              <p:cNvPr id="52" name="Freeform 60"/>
              <p:cNvSpPr/>
              <p:nvPr/>
            </p:nvSpPr>
            <p:spPr bwMode="auto">
              <a:xfrm rot="1800000">
                <a:off x="2364382" y="3203650"/>
                <a:ext cx="92494" cy="151034"/>
              </a:xfrm>
              <a:custGeom>
                <a:avLst/>
                <a:gdLst/>
                <a:ahLst/>
                <a:cxnLst>
                  <a:cxn ang="0">
                    <a:pos x="0" y="0"/>
                  </a:cxn>
                  <a:cxn ang="0">
                    <a:pos x="0" y="0"/>
                  </a:cxn>
                  <a:cxn ang="0">
                    <a:pos x="23" y="41"/>
                  </a:cxn>
                  <a:cxn ang="0">
                    <a:pos x="55" y="105"/>
                  </a:cxn>
                  <a:cxn ang="0">
                    <a:pos x="113" y="221"/>
                  </a:cxn>
                  <a:cxn ang="0">
                    <a:pos x="113" y="221"/>
                  </a:cxn>
                  <a:cxn ang="0">
                    <a:pos x="117" y="227"/>
                  </a:cxn>
                  <a:cxn ang="0">
                    <a:pos x="122" y="234"/>
                  </a:cxn>
                  <a:cxn ang="0">
                    <a:pos x="132" y="245"/>
                  </a:cxn>
                  <a:cxn ang="0">
                    <a:pos x="143" y="253"/>
                  </a:cxn>
                  <a:cxn ang="0">
                    <a:pos x="151" y="257"/>
                  </a:cxn>
                  <a:cxn ang="0">
                    <a:pos x="156" y="257"/>
                  </a:cxn>
                  <a:cxn ang="0">
                    <a:pos x="159" y="257"/>
                  </a:cxn>
                  <a:cxn ang="0">
                    <a:pos x="159" y="256"/>
                  </a:cxn>
                  <a:cxn ang="0">
                    <a:pos x="159" y="253"/>
                  </a:cxn>
                  <a:cxn ang="0">
                    <a:pos x="158" y="250"/>
                  </a:cxn>
                  <a:cxn ang="0">
                    <a:pos x="149" y="242"/>
                  </a:cxn>
                  <a:cxn ang="0">
                    <a:pos x="149" y="242"/>
                  </a:cxn>
                  <a:cxn ang="0">
                    <a:pos x="143" y="237"/>
                  </a:cxn>
                  <a:cxn ang="0">
                    <a:pos x="137" y="227"/>
                  </a:cxn>
                  <a:cxn ang="0">
                    <a:pos x="122" y="206"/>
                  </a:cxn>
                  <a:cxn ang="0">
                    <a:pos x="104" y="177"/>
                  </a:cxn>
                  <a:cxn ang="0">
                    <a:pos x="87" y="144"/>
                  </a:cxn>
                  <a:cxn ang="0">
                    <a:pos x="45" y="71"/>
                  </a:cxn>
                  <a:cxn ang="0">
                    <a:pos x="23" y="34"/>
                  </a:cxn>
                  <a:cxn ang="0">
                    <a:pos x="0" y="0"/>
                  </a:cxn>
                  <a:cxn ang="0">
                    <a:pos x="0" y="0"/>
                  </a:cxn>
                </a:cxnLst>
                <a:rect l="0" t="0" r="r" b="b"/>
                <a:pathLst>
                  <a:path w="159" h="257">
                    <a:moveTo>
                      <a:pt x="0" y="0"/>
                    </a:moveTo>
                    <a:lnTo>
                      <a:pt x="0" y="0"/>
                    </a:lnTo>
                    <a:lnTo>
                      <a:pt x="23" y="41"/>
                    </a:lnTo>
                    <a:lnTo>
                      <a:pt x="55" y="105"/>
                    </a:lnTo>
                    <a:lnTo>
                      <a:pt x="113" y="221"/>
                    </a:lnTo>
                    <a:lnTo>
                      <a:pt x="113" y="221"/>
                    </a:lnTo>
                    <a:lnTo>
                      <a:pt x="117" y="227"/>
                    </a:lnTo>
                    <a:lnTo>
                      <a:pt x="122" y="234"/>
                    </a:lnTo>
                    <a:lnTo>
                      <a:pt x="132" y="245"/>
                    </a:lnTo>
                    <a:lnTo>
                      <a:pt x="143" y="253"/>
                    </a:lnTo>
                    <a:lnTo>
                      <a:pt x="151" y="257"/>
                    </a:lnTo>
                    <a:lnTo>
                      <a:pt x="156" y="257"/>
                    </a:lnTo>
                    <a:lnTo>
                      <a:pt x="159" y="257"/>
                    </a:lnTo>
                    <a:lnTo>
                      <a:pt x="159" y="256"/>
                    </a:lnTo>
                    <a:lnTo>
                      <a:pt x="159" y="253"/>
                    </a:lnTo>
                    <a:lnTo>
                      <a:pt x="158" y="250"/>
                    </a:lnTo>
                    <a:lnTo>
                      <a:pt x="149" y="242"/>
                    </a:lnTo>
                    <a:lnTo>
                      <a:pt x="149" y="242"/>
                    </a:lnTo>
                    <a:lnTo>
                      <a:pt x="143" y="237"/>
                    </a:lnTo>
                    <a:lnTo>
                      <a:pt x="137" y="227"/>
                    </a:lnTo>
                    <a:lnTo>
                      <a:pt x="122" y="206"/>
                    </a:lnTo>
                    <a:lnTo>
                      <a:pt x="104" y="177"/>
                    </a:lnTo>
                    <a:lnTo>
                      <a:pt x="87" y="144"/>
                    </a:lnTo>
                    <a:lnTo>
                      <a:pt x="45" y="71"/>
                    </a:lnTo>
                    <a:lnTo>
                      <a:pt x="23" y="34"/>
                    </a:lnTo>
                    <a:lnTo>
                      <a:pt x="0" y="0"/>
                    </a:lnTo>
                    <a:lnTo>
                      <a:pt x="0" y="0"/>
                    </a:lnTo>
                    <a:close/>
                  </a:path>
                </a:pathLst>
              </a:custGeom>
              <a:solidFill>
                <a:srgbClr val="8C6A58"/>
              </a:solidFill>
              <a:ln w="9525">
                <a:noFill/>
                <a:round/>
              </a:ln>
            </p:spPr>
            <p:txBody>
              <a:bodyPr vert="horz" wrap="square" lIns="91440" tIns="45720" rIns="91440" bIns="45720" numCol="1" anchor="t" anchorCtr="0" compatLnSpc="1"/>
              <a:lstStyle/>
              <a:p>
                <a:endParaRPr lang="en-US"/>
              </a:p>
            </p:txBody>
          </p:sp>
          <p:sp>
            <p:nvSpPr>
              <p:cNvPr id="53" name="Freeform 61"/>
              <p:cNvSpPr/>
              <p:nvPr/>
            </p:nvSpPr>
            <p:spPr bwMode="auto">
              <a:xfrm rot="1800000">
                <a:off x="2466190" y="3271270"/>
                <a:ext cx="91323" cy="112397"/>
              </a:xfrm>
              <a:custGeom>
                <a:avLst/>
                <a:gdLst/>
                <a:ahLst/>
                <a:cxnLst>
                  <a:cxn ang="0">
                    <a:pos x="0" y="0"/>
                  </a:cxn>
                  <a:cxn ang="0">
                    <a:pos x="0" y="0"/>
                  </a:cxn>
                  <a:cxn ang="0">
                    <a:pos x="23" y="42"/>
                  </a:cxn>
                  <a:cxn ang="0">
                    <a:pos x="39" y="69"/>
                  </a:cxn>
                  <a:cxn ang="0">
                    <a:pos x="56" y="97"/>
                  </a:cxn>
                  <a:cxn ang="0">
                    <a:pos x="75" y="124"/>
                  </a:cxn>
                  <a:cxn ang="0">
                    <a:pos x="94" y="148"/>
                  </a:cxn>
                  <a:cxn ang="0">
                    <a:pos x="103" y="159"/>
                  </a:cxn>
                  <a:cxn ang="0">
                    <a:pos x="113" y="169"/>
                  </a:cxn>
                  <a:cxn ang="0">
                    <a:pos x="122" y="176"/>
                  </a:cxn>
                  <a:cxn ang="0">
                    <a:pos x="130" y="182"/>
                  </a:cxn>
                  <a:cxn ang="0">
                    <a:pos x="130" y="182"/>
                  </a:cxn>
                  <a:cxn ang="0">
                    <a:pos x="144" y="188"/>
                  </a:cxn>
                  <a:cxn ang="0">
                    <a:pos x="152" y="191"/>
                  </a:cxn>
                  <a:cxn ang="0">
                    <a:pos x="155" y="191"/>
                  </a:cxn>
                  <a:cxn ang="0">
                    <a:pos x="156" y="188"/>
                  </a:cxn>
                  <a:cxn ang="0">
                    <a:pos x="155" y="187"/>
                  </a:cxn>
                  <a:cxn ang="0">
                    <a:pos x="154" y="182"/>
                  </a:cxn>
                  <a:cxn ang="0">
                    <a:pos x="148" y="173"/>
                  </a:cxn>
                  <a:cxn ang="0">
                    <a:pos x="139" y="162"/>
                  </a:cxn>
                  <a:cxn ang="0">
                    <a:pos x="111" y="132"/>
                  </a:cxn>
                  <a:cxn ang="0">
                    <a:pos x="111" y="132"/>
                  </a:cxn>
                  <a:cxn ang="0">
                    <a:pos x="83" y="102"/>
                  </a:cxn>
                  <a:cxn ang="0">
                    <a:pos x="58" y="73"/>
                  </a:cxn>
                  <a:cxn ang="0">
                    <a:pos x="0" y="0"/>
                  </a:cxn>
                  <a:cxn ang="0">
                    <a:pos x="0" y="0"/>
                  </a:cxn>
                </a:cxnLst>
                <a:rect l="0" t="0" r="r" b="b"/>
                <a:pathLst>
                  <a:path w="156" h="191">
                    <a:moveTo>
                      <a:pt x="0" y="0"/>
                    </a:moveTo>
                    <a:lnTo>
                      <a:pt x="0" y="0"/>
                    </a:lnTo>
                    <a:lnTo>
                      <a:pt x="23" y="42"/>
                    </a:lnTo>
                    <a:lnTo>
                      <a:pt x="39" y="69"/>
                    </a:lnTo>
                    <a:lnTo>
                      <a:pt x="56" y="97"/>
                    </a:lnTo>
                    <a:lnTo>
                      <a:pt x="75" y="124"/>
                    </a:lnTo>
                    <a:lnTo>
                      <a:pt x="94" y="148"/>
                    </a:lnTo>
                    <a:lnTo>
                      <a:pt x="103" y="159"/>
                    </a:lnTo>
                    <a:lnTo>
                      <a:pt x="113" y="169"/>
                    </a:lnTo>
                    <a:lnTo>
                      <a:pt x="122" y="176"/>
                    </a:lnTo>
                    <a:lnTo>
                      <a:pt x="130" y="182"/>
                    </a:lnTo>
                    <a:lnTo>
                      <a:pt x="130" y="182"/>
                    </a:lnTo>
                    <a:lnTo>
                      <a:pt x="144" y="188"/>
                    </a:lnTo>
                    <a:lnTo>
                      <a:pt x="152" y="191"/>
                    </a:lnTo>
                    <a:lnTo>
                      <a:pt x="155" y="191"/>
                    </a:lnTo>
                    <a:lnTo>
                      <a:pt x="156" y="188"/>
                    </a:lnTo>
                    <a:lnTo>
                      <a:pt x="155" y="187"/>
                    </a:lnTo>
                    <a:lnTo>
                      <a:pt x="154" y="182"/>
                    </a:lnTo>
                    <a:lnTo>
                      <a:pt x="148" y="173"/>
                    </a:lnTo>
                    <a:lnTo>
                      <a:pt x="139" y="162"/>
                    </a:lnTo>
                    <a:lnTo>
                      <a:pt x="111" y="132"/>
                    </a:lnTo>
                    <a:lnTo>
                      <a:pt x="111" y="132"/>
                    </a:lnTo>
                    <a:lnTo>
                      <a:pt x="83" y="102"/>
                    </a:lnTo>
                    <a:lnTo>
                      <a:pt x="58" y="73"/>
                    </a:lnTo>
                    <a:lnTo>
                      <a:pt x="0" y="0"/>
                    </a:lnTo>
                    <a:lnTo>
                      <a:pt x="0" y="0"/>
                    </a:lnTo>
                    <a:close/>
                  </a:path>
                </a:pathLst>
              </a:custGeom>
              <a:solidFill>
                <a:srgbClr val="8C6A58"/>
              </a:solidFill>
              <a:ln w="9525">
                <a:noFill/>
                <a:round/>
              </a:ln>
            </p:spPr>
            <p:txBody>
              <a:bodyPr vert="horz" wrap="square" lIns="91440" tIns="45720" rIns="91440" bIns="45720" numCol="1" anchor="t" anchorCtr="0" compatLnSpc="1"/>
              <a:lstStyle/>
              <a:p>
                <a:endParaRPr lang="en-US"/>
              </a:p>
            </p:txBody>
          </p:sp>
          <p:sp>
            <p:nvSpPr>
              <p:cNvPr id="54" name="Freeform 62"/>
              <p:cNvSpPr/>
              <p:nvPr/>
            </p:nvSpPr>
            <p:spPr bwMode="auto">
              <a:xfrm rot="1800000">
                <a:off x="2578482" y="3350942"/>
                <a:ext cx="97177" cy="90152"/>
              </a:xfrm>
              <a:custGeom>
                <a:avLst/>
                <a:gdLst/>
                <a:ahLst/>
                <a:cxnLst>
                  <a:cxn ang="0">
                    <a:pos x="0" y="0"/>
                  </a:cxn>
                  <a:cxn ang="0">
                    <a:pos x="0" y="0"/>
                  </a:cxn>
                  <a:cxn ang="0">
                    <a:pos x="12" y="21"/>
                  </a:cxn>
                  <a:cxn ang="0">
                    <a:pos x="26" y="45"/>
                  </a:cxn>
                  <a:cxn ang="0">
                    <a:pos x="42" y="69"/>
                  </a:cxn>
                  <a:cxn ang="0">
                    <a:pos x="61" y="94"/>
                  </a:cxn>
                  <a:cxn ang="0">
                    <a:pos x="81" y="115"/>
                  </a:cxn>
                  <a:cxn ang="0">
                    <a:pos x="90" y="125"/>
                  </a:cxn>
                  <a:cxn ang="0">
                    <a:pos x="101" y="133"/>
                  </a:cxn>
                  <a:cxn ang="0">
                    <a:pos x="112" y="140"/>
                  </a:cxn>
                  <a:cxn ang="0">
                    <a:pos x="121" y="147"/>
                  </a:cxn>
                  <a:cxn ang="0">
                    <a:pos x="132" y="150"/>
                  </a:cxn>
                  <a:cxn ang="0">
                    <a:pos x="143" y="152"/>
                  </a:cxn>
                  <a:cxn ang="0">
                    <a:pos x="143" y="152"/>
                  </a:cxn>
                  <a:cxn ang="0">
                    <a:pos x="160" y="152"/>
                  </a:cxn>
                  <a:cxn ang="0">
                    <a:pos x="164" y="151"/>
                  </a:cxn>
                  <a:cxn ang="0">
                    <a:pos x="166" y="150"/>
                  </a:cxn>
                  <a:cxn ang="0">
                    <a:pos x="168" y="148"/>
                  </a:cxn>
                  <a:cxn ang="0">
                    <a:pos x="166" y="145"/>
                  </a:cxn>
                  <a:cxn ang="0">
                    <a:pos x="161" y="140"/>
                  </a:cxn>
                  <a:cxn ang="0">
                    <a:pos x="151" y="133"/>
                  </a:cxn>
                  <a:cxn ang="0">
                    <a:pos x="140" y="126"/>
                  </a:cxn>
                  <a:cxn ang="0">
                    <a:pos x="119" y="114"/>
                  </a:cxn>
                  <a:cxn ang="0">
                    <a:pos x="119" y="114"/>
                  </a:cxn>
                  <a:cxn ang="0">
                    <a:pos x="98" y="99"/>
                  </a:cxn>
                  <a:cxn ang="0">
                    <a:pos x="86" y="90"/>
                  </a:cxn>
                  <a:cxn ang="0">
                    <a:pos x="72" y="77"/>
                  </a:cxn>
                  <a:cxn ang="0">
                    <a:pos x="57" y="64"/>
                  </a:cxn>
                  <a:cxn ang="0">
                    <a:pos x="40" y="46"/>
                  </a:cxn>
                  <a:cxn ang="0">
                    <a:pos x="22" y="24"/>
                  </a:cxn>
                  <a:cxn ang="0">
                    <a:pos x="0" y="0"/>
                  </a:cxn>
                  <a:cxn ang="0">
                    <a:pos x="0" y="0"/>
                  </a:cxn>
                </a:cxnLst>
                <a:rect l="0" t="0" r="r" b="b"/>
                <a:pathLst>
                  <a:path w="168" h="152">
                    <a:moveTo>
                      <a:pt x="0" y="0"/>
                    </a:moveTo>
                    <a:lnTo>
                      <a:pt x="0" y="0"/>
                    </a:lnTo>
                    <a:lnTo>
                      <a:pt x="12" y="21"/>
                    </a:lnTo>
                    <a:lnTo>
                      <a:pt x="26" y="45"/>
                    </a:lnTo>
                    <a:lnTo>
                      <a:pt x="42" y="69"/>
                    </a:lnTo>
                    <a:lnTo>
                      <a:pt x="61" y="94"/>
                    </a:lnTo>
                    <a:lnTo>
                      <a:pt x="81" y="115"/>
                    </a:lnTo>
                    <a:lnTo>
                      <a:pt x="90" y="125"/>
                    </a:lnTo>
                    <a:lnTo>
                      <a:pt x="101" y="133"/>
                    </a:lnTo>
                    <a:lnTo>
                      <a:pt x="112" y="140"/>
                    </a:lnTo>
                    <a:lnTo>
                      <a:pt x="121" y="147"/>
                    </a:lnTo>
                    <a:lnTo>
                      <a:pt x="132" y="150"/>
                    </a:lnTo>
                    <a:lnTo>
                      <a:pt x="143" y="152"/>
                    </a:lnTo>
                    <a:lnTo>
                      <a:pt x="143" y="152"/>
                    </a:lnTo>
                    <a:lnTo>
                      <a:pt x="160" y="152"/>
                    </a:lnTo>
                    <a:lnTo>
                      <a:pt x="164" y="151"/>
                    </a:lnTo>
                    <a:lnTo>
                      <a:pt x="166" y="150"/>
                    </a:lnTo>
                    <a:lnTo>
                      <a:pt x="168" y="148"/>
                    </a:lnTo>
                    <a:lnTo>
                      <a:pt x="166" y="145"/>
                    </a:lnTo>
                    <a:lnTo>
                      <a:pt x="161" y="140"/>
                    </a:lnTo>
                    <a:lnTo>
                      <a:pt x="151" y="133"/>
                    </a:lnTo>
                    <a:lnTo>
                      <a:pt x="140" y="126"/>
                    </a:lnTo>
                    <a:lnTo>
                      <a:pt x="119" y="114"/>
                    </a:lnTo>
                    <a:lnTo>
                      <a:pt x="119" y="114"/>
                    </a:lnTo>
                    <a:lnTo>
                      <a:pt x="98" y="99"/>
                    </a:lnTo>
                    <a:lnTo>
                      <a:pt x="86" y="90"/>
                    </a:lnTo>
                    <a:lnTo>
                      <a:pt x="72" y="77"/>
                    </a:lnTo>
                    <a:lnTo>
                      <a:pt x="57" y="64"/>
                    </a:lnTo>
                    <a:lnTo>
                      <a:pt x="40" y="46"/>
                    </a:lnTo>
                    <a:lnTo>
                      <a:pt x="22" y="24"/>
                    </a:lnTo>
                    <a:lnTo>
                      <a:pt x="0" y="0"/>
                    </a:lnTo>
                    <a:lnTo>
                      <a:pt x="0" y="0"/>
                    </a:lnTo>
                    <a:close/>
                  </a:path>
                </a:pathLst>
              </a:custGeom>
              <a:solidFill>
                <a:srgbClr val="8C6A58"/>
              </a:solidFill>
              <a:ln w="9525">
                <a:noFill/>
                <a:round/>
              </a:ln>
            </p:spPr>
            <p:txBody>
              <a:bodyPr vert="horz" wrap="square" lIns="91440" tIns="45720" rIns="91440" bIns="45720" numCol="1" anchor="t" anchorCtr="0" compatLnSpc="1"/>
              <a:lstStyle/>
              <a:p>
                <a:endParaRPr lang="en-US"/>
              </a:p>
            </p:txBody>
          </p:sp>
          <p:sp>
            <p:nvSpPr>
              <p:cNvPr id="55" name="Freeform 63"/>
              <p:cNvSpPr/>
              <p:nvPr/>
            </p:nvSpPr>
            <p:spPr bwMode="auto">
              <a:xfrm rot="1800000">
                <a:off x="2342758" y="2894409"/>
                <a:ext cx="60882" cy="67907"/>
              </a:xfrm>
              <a:custGeom>
                <a:avLst/>
                <a:gdLst/>
                <a:ahLst/>
                <a:cxnLst>
                  <a:cxn ang="0">
                    <a:pos x="34" y="6"/>
                  </a:cxn>
                  <a:cxn ang="0">
                    <a:pos x="34" y="6"/>
                  </a:cxn>
                  <a:cxn ang="0">
                    <a:pos x="26" y="10"/>
                  </a:cxn>
                  <a:cxn ang="0">
                    <a:pos x="18" y="14"/>
                  </a:cxn>
                  <a:cxn ang="0">
                    <a:pos x="11" y="21"/>
                  </a:cxn>
                  <a:cxn ang="0">
                    <a:pos x="6" y="26"/>
                  </a:cxn>
                  <a:cxn ang="0">
                    <a:pos x="2" y="34"/>
                  </a:cxn>
                  <a:cxn ang="0">
                    <a:pos x="0" y="42"/>
                  </a:cxn>
                  <a:cxn ang="0">
                    <a:pos x="0" y="52"/>
                  </a:cxn>
                  <a:cxn ang="0">
                    <a:pos x="4" y="61"/>
                  </a:cxn>
                  <a:cxn ang="0">
                    <a:pos x="4" y="61"/>
                  </a:cxn>
                  <a:cxn ang="0">
                    <a:pos x="10" y="72"/>
                  </a:cxn>
                  <a:cxn ang="0">
                    <a:pos x="18" y="83"/>
                  </a:cxn>
                  <a:cxn ang="0">
                    <a:pos x="26" y="94"/>
                  </a:cxn>
                  <a:cxn ang="0">
                    <a:pos x="36" y="102"/>
                  </a:cxn>
                  <a:cxn ang="0">
                    <a:pos x="45" y="111"/>
                  </a:cxn>
                  <a:cxn ang="0">
                    <a:pos x="56" y="115"/>
                  </a:cxn>
                  <a:cxn ang="0">
                    <a:pos x="62" y="116"/>
                  </a:cxn>
                  <a:cxn ang="0">
                    <a:pos x="68" y="116"/>
                  </a:cxn>
                  <a:cxn ang="0">
                    <a:pos x="74" y="116"/>
                  </a:cxn>
                  <a:cxn ang="0">
                    <a:pos x="79" y="115"/>
                  </a:cxn>
                  <a:cxn ang="0">
                    <a:pos x="79" y="115"/>
                  </a:cxn>
                  <a:cxn ang="0">
                    <a:pos x="89" y="109"/>
                  </a:cxn>
                  <a:cxn ang="0">
                    <a:pos x="96" y="102"/>
                  </a:cxn>
                  <a:cxn ang="0">
                    <a:pos x="101" y="94"/>
                  </a:cxn>
                  <a:cxn ang="0">
                    <a:pos x="104" y="85"/>
                  </a:cxn>
                  <a:cxn ang="0">
                    <a:pos x="105" y="74"/>
                  </a:cxn>
                  <a:cxn ang="0">
                    <a:pos x="102" y="63"/>
                  </a:cxn>
                  <a:cxn ang="0">
                    <a:pos x="98" y="51"/>
                  </a:cxn>
                  <a:cxn ang="0">
                    <a:pos x="93" y="37"/>
                  </a:cxn>
                  <a:cxn ang="0">
                    <a:pos x="93" y="37"/>
                  </a:cxn>
                  <a:cxn ang="0">
                    <a:pos x="85" y="26"/>
                  </a:cxn>
                  <a:cxn ang="0">
                    <a:pos x="78" y="16"/>
                  </a:cxn>
                  <a:cxn ang="0">
                    <a:pos x="71" y="8"/>
                  </a:cxn>
                  <a:cxn ang="0">
                    <a:pos x="66" y="4"/>
                  </a:cxn>
                  <a:cxn ang="0">
                    <a:pos x="57" y="2"/>
                  </a:cxn>
                  <a:cxn ang="0">
                    <a:pos x="51" y="0"/>
                  </a:cxn>
                  <a:cxn ang="0">
                    <a:pos x="42" y="2"/>
                  </a:cxn>
                  <a:cxn ang="0">
                    <a:pos x="34" y="6"/>
                  </a:cxn>
                  <a:cxn ang="0">
                    <a:pos x="34" y="6"/>
                  </a:cxn>
                </a:cxnLst>
                <a:rect l="0" t="0" r="r" b="b"/>
                <a:pathLst>
                  <a:path w="105" h="116">
                    <a:moveTo>
                      <a:pt x="34" y="6"/>
                    </a:moveTo>
                    <a:lnTo>
                      <a:pt x="34" y="6"/>
                    </a:lnTo>
                    <a:lnTo>
                      <a:pt x="26" y="10"/>
                    </a:lnTo>
                    <a:lnTo>
                      <a:pt x="18" y="14"/>
                    </a:lnTo>
                    <a:lnTo>
                      <a:pt x="11" y="21"/>
                    </a:lnTo>
                    <a:lnTo>
                      <a:pt x="6" y="26"/>
                    </a:lnTo>
                    <a:lnTo>
                      <a:pt x="2" y="34"/>
                    </a:lnTo>
                    <a:lnTo>
                      <a:pt x="0" y="42"/>
                    </a:lnTo>
                    <a:lnTo>
                      <a:pt x="0" y="52"/>
                    </a:lnTo>
                    <a:lnTo>
                      <a:pt x="4" y="61"/>
                    </a:lnTo>
                    <a:lnTo>
                      <a:pt x="4" y="61"/>
                    </a:lnTo>
                    <a:lnTo>
                      <a:pt x="10" y="72"/>
                    </a:lnTo>
                    <a:lnTo>
                      <a:pt x="18" y="83"/>
                    </a:lnTo>
                    <a:lnTo>
                      <a:pt x="26" y="94"/>
                    </a:lnTo>
                    <a:lnTo>
                      <a:pt x="36" y="102"/>
                    </a:lnTo>
                    <a:lnTo>
                      <a:pt x="45" y="111"/>
                    </a:lnTo>
                    <a:lnTo>
                      <a:pt x="56" y="115"/>
                    </a:lnTo>
                    <a:lnTo>
                      <a:pt x="62" y="116"/>
                    </a:lnTo>
                    <a:lnTo>
                      <a:pt x="68" y="116"/>
                    </a:lnTo>
                    <a:lnTo>
                      <a:pt x="74" y="116"/>
                    </a:lnTo>
                    <a:lnTo>
                      <a:pt x="79" y="115"/>
                    </a:lnTo>
                    <a:lnTo>
                      <a:pt x="79" y="115"/>
                    </a:lnTo>
                    <a:lnTo>
                      <a:pt x="89" y="109"/>
                    </a:lnTo>
                    <a:lnTo>
                      <a:pt x="96" y="102"/>
                    </a:lnTo>
                    <a:lnTo>
                      <a:pt x="101" y="94"/>
                    </a:lnTo>
                    <a:lnTo>
                      <a:pt x="104" y="85"/>
                    </a:lnTo>
                    <a:lnTo>
                      <a:pt x="105" y="74"/>
                    </a:lnTo>
                    <a:lnTo>
                      <a:pt x="102" y="63"/>
                    </a:lnTo>
                    <a:lnTo>
                      <a:pt x="98" y="51"/>
                    </a:lnTo>
                    <a:lnTo>
                      <a:pt x="93" y="37"/>
                    </a:lnTo>
                    <a:lnTo>
                      <a:pt x="93" y="37"/>
                    </a:lnTo>
                    <a:lnTo>
                      <a:pt x="85" y="26"/>
                    </a:lnTo>
                    <a:lnTo>
                      <a:pt x="78" y="16"/>
                    </a:lnTo>
                    <a:lnTo>
                      <a:pt x="71" y="8"/>
                    </a:lnTo>
                    <a:lnTo>
                      <a:pt x="66" y="4"/>
                    </a:lnTo>
                    <a:lnTo>
                      <a:pt x="57" y="2"/>
                    </a:lnTo>
                    <a:lnTo>
                      <a:pt x="51" y="0"/>
                    </a:lnTo>
                    <a:lnTo>
                      <a:pt x="42" y="2"/>
                    </a:lnTo>
                    <a:lnTo>
                      <a:pt x="34" y="6"/>
                    </a:lnTo>
                    <a:lnTo>
                      <a:pt x="34" y="6"/>
                    </a:lnTo>
                    <a:close/>
                  </a:path>
                </a:pathLst>
              </a:custGeom>
              <a:solidFill>
                <a:srgbClr val="DBBCAD"/>
              </a:solidFill>
              <a:ln w="9525">
                <a:noFill/>
                <a:round/>
              </a:ln>
            </p:spPr>
            <p:txBody>
              <a:bodyPr vert="horz" wrap="square" lIns="91440" tIns="45720" rIns="91440" bIns="45720" numCol="1" anchor="t" anchorCtr="0" compatLnSpc="1"/>
              <a:lstStyle/>
              <a:p>
                <a:endParaRPr lang="en-US"/>
              </a:p>
            </p:txBody>
          </p:sp>
          <p:sp>
            <p:nvSpPr>
              <p:cNvPr id="56" name="Freeform 64"/>
              <p:cNvSpPr/>
              <p:nvPr/>
            </p:nvSpPr>
            <p:spPr bwMode="auto">
              <a:xfrm rot="1800000">
                <a:off x="2322323" y="3036316"/>
                <a:ext cx="73761" cy="101860"/>
              </a:xfrm>
              <a:custGeom>
                <a:avLst/>
                <a:gdLst/>
                <a:ahLst/>
                <a:cxnLst>
                  <a:cxn ang="0">
                    <a:pos x="27" y="3"/>
                  </a:cxn>
                  <a:cxn ang="0">
                    <a:pos x="27" y="3"/>
                  </a:cxn>
                  <a:cxn ang="0">
                    <a:pos x="21" y="7"/>
                  </a:cxn>
                  <a:cxn ang="0">
                    <a:pos x="16" y="11"/>
                  </a:cxn>
                  <a:cxn ang="0">
                    <a:pos x="12" y="15"/>
                  </a:cxn>
                  <a:cxn ang="0">
                    <a:pos x="8" y="22"/>
                  </a:cxn>
                  <a:cxn ang="0">
                    <a:pos x="3" y="34"/>
                  </a:cxn>
                  <a:cxn ang="0">
                    <a:pos x="0" y="48"/>
                  </a:cxn>
                  <a:cxn ang="0">
                    <a:pos x="0" y="64"/>
                  </a:cxn>
                  <a:cxn ang="0">
                    <a:pos x="1" y="81"/>
                  </a:cxn>
                  <a:cxn ang="0">
                    <a:pos x="6" y="97"/>
                  </a:cxn>
                  <a:cxn ang="0">
                    <a:pos x="11" y="113"/>
                  </a:cxn>
                  <a:cxn ang="0">
                    <a:pos x="18" y="128"/>
                  </a:cxn>
                  <a:cxn ang="0">
                    <a:pos x="26" y="142"/>
                  </a:cxn>
                  <a:cxn ang="0">
                    <a:pos x="36" y="154"/>
                  </a:cxn>
                  <a:cxn ang="0">
                    <a:pos x="46" y="164"/>
                  </a:cxn>
                  <a:cxn ang="0">
                    <a:pos x="59" y="171"/>
                  </a:cxn>
                  <a:cxn ang="0">
                    <a:pos x="66" y="173"/>
                  </a:cxn>
                  <a:cxn ang="0">
                    <a:pos x="71" y="175"/>
                  </a:cxn>
                  <a:cxn ang="0">
                    <a:pos x="78" y="175"/>
                  </a:cxn>
                  <a:cxn ang="0">
                    <a:pos x="85" y="175"/>
                  </a:cxn>
                  <a:cxn ang="0">
                    <a:pos x="91" y="173"/>
                  </a:cxn>
                  <a:cxn ang="0">
                    <a:pos x="98" y="171"/>
                  </a:cxn>
                  <a:cxn ang="0">
                    <a:pos x="98" y="171"/>
                  </a:cxn>
                  <a:cxn ang="0">
                    <a:pos x="104" y="166"/>
                  </a:cxn>
                  <a:cxn ang="0">
                    <a:pos x="109" y="162"/>
                  </a:cxn>
                  <a:cxn ang="0">
                    <a:pos x="115" y="157"/>
                  </a:cxn>
                  <a:cxn ang="0">
                    <a:pos x="119" y="151"/>
                  </a:cxn>
                  <a:cxn ang="0">
                    <a:pos x="121" y="146"/>
                  </a:cxn>
                  <a:cxn ang="0">
                    <a:pos x="123" y="139"/>
                  </a:cxn>
                  <a:cxn ang="0">
                    <a:pos x="125" y="124"/>
                  </a:cxn>
                  <a:cxn ang="0">
                    <a:pos x="125" y="109"/>
                  </a:cxn>
                  <a:cxn ang="0">
                    <a:pos x="123" y="94"/>
                  </a:cxn>
                  <a:cxn ang="0">
                    <a:pos x="117" y="78"/>
                  </a:cxn>
                  <a:cxn ang="0">
                    <a:pos x="110" y="63"/>
                  </a:cxn>
                  <a:cxn ang="0">
                    <a:pos x="102" y="48"/>
                  </a:cxn>
                  <a:cxn ang="0">
                    <a:pos x="93" y="34"/>
                  </a:cxn>
                  <a:cxn ang="0">
                    <a:pos x="83" y="22"/>
                  </a:cxn>
                  <a:cxn ang="0">
                    <a:pos x="72" y="12"/>
                  </a:cxn>
                  <a:cxn ang="0">
                    <a:pos x="60" y="4"/>
                  </a:cxn>
                  <a:cxn ang="0">
                    <a:pos x="49" y="0"/>
                  </a:cxn>
                  <a:cxn ang="0">
                    <a:pos x="44" y="0"/>
                  </a:cxn>
                  <a:cxn ang="0">
                    <a:pos x="38" y="0"/>
                  </a:cxn>
                  <a:cxn ang="0">
                    <a:pos x="33" y="2"/>
                  </a:cxn>
                  <a:cxn ang="0">
                    <a:pos x="27" y="3"/>
                  </a:cxn>
                  <a:cxn ang="0">
                    <a:pos x="27" y="3"/>
                  </a:cxn>
                </a:cxnLst>
                <a:rect l="0" t="0" r="r" b="b"/>
                <a:pathLst>
                  <a:path w="125" h="175">
                    <a:moveTo>
                      <a:pt x="27" y="3"/>
                    </a:moveTo>
                    <a:lnTo>
                      <a:pt x="27" y="3"/>
                    </a:lnTo>
                    <a:lnTo>
                      <a:pt x="21" y="7"/>
                    </a:lnTo>
                    <a:lnTo>
                      <a:pt x="16" y="11"/>
                    </a:lnTo>
                    <a:lnTo>
                      <a:pt x="12" y="15"/>
                    </a:lnTo>
                    <a:lnTo>
                      <a:pt x="8" y="22"/>
                    </a:lnTo>
                    <a:lnTo>
                      <a:pt x="3" y="34"/>
                    </a:lnTo>
                    <a:lnTo>
                      <a:pt x="0" y="48"/>
                    </a:lnTo>
                    <a:lnTo>
                      <a:pt x="0" y="64"/>
                    </a:lnTo>
                    <a:lnTo>
                      <a:pt x="1" y="81"/>
                    </a:lnTo>
                    <a:lnTo>
                      <a:pt x="6" y="97"/>
                    </a:lnTo>
                    <a:lnTo>
                      <a:pt x="11" y="113"/>
                    </a:lnTo>
                    <a:lnTo>
                      <a:pt x="18" y="128"/>
                    </a:lnTo>
                    <a:lnTo>
                      <a:pt x="26" y="142"/>
                    </a:lnTo>
                    <a:lnTo>
                      <a:pt x="36" y="154"/>
                    </a:lnTo>
                    <a:lnTo>
                      <a:pt x="46" y="164"/>
                    </a:lnTo>
                    <a:lnTo>
                      <a:pt x="59" y="171"/>
                    </a:lnTo>
                    <a:lnTo>
                      <a:pt x="66" y="173"/>
                    </a:lnTo>
                    <a:lnTo>
                      <a:pt x="71" y="175"/>
                    </a:lnTo>
                    <a:lnTo>
                      <a:pt x="78" y="175"/>
                    </a:lnTo>
                    <a:lnTo>
                      <a:pt x="85" y="175"/>
                    </a:lnTo>
                    <a:lnTo>
                      <a:pt x="91" y="173"/>
                    </a:lnTo>
                    <a:lnTo>
                      <a:pt x="98" y="171"/>
                    </a:lnTo>
                    <a:lnTo>
                      <a:pt x="98" y="171"/>
                    </a:lnTo>
                    <a:lnTo>
                      <a:pt x="104" y="166"/>
                    </a:lnTo>
                    <a:lnTo>
                      <a:pt x="109" y="162"/>
                    </a:lnTo>
                    <a:lnTo>
                      <a:pt x="115" y="157"/>
                    </a:lnTo>
                    <a:lnTo>
                      <a:pt x="119" y="151"/>
                    </a:lnTo>
                    <a:lnTo>
                      <a:pt x="121" y="146"/>
                    </a:lnTo>
                    <a:lnTo>
                      <a:pt x="123" y="139"/>
                    </a:lnTo>
                    <a:lnTo>
                      <a:pt x="125" y="124"/>
                    </a:lnTo>
                    <a:lnTo>
                      <a:pt x="125" y="109"/>
                    </a:lnTo>
                    <a:lnTo>
                      <a:pt x="123" y="94"/>
                    </a:lnTo>
                    <a:lnTo>
                      <a:pt x="117" y="78"/>
                    </a:lnTo>
                    <a:lnTo>
                      <a:pt x="110" y="63"/>
                    </a:lnTo>
                    <a:lnTo>
                      <a:pt x="102" y="48"/>
                    </a:lnTo>
                    <a:lnTo>
                      <a:pt x="93" y="34"/>
                    </a:lnTo>
                    <a:lnTo>
                      <a:pt x="83" y="22"/>
                    </a:lnTo>
                    <a:lnTo>
                      <a:pt x="72" y="12"/>
                    </a:lnTo>
                    <a:lnTo>
                      <a:pt x="60" y="4"/>
                    </a:lnTo>
                    <a:lnTo>
                      <a:pt x="49" y="0"/>
                    </a:lnTo>
                    <a:lnTo>
                      <a:pt x="44" y="0"/>
                    </a:lnTo>
                    <a:lnTo>
                      <a:pt x="38" y="0"/>
                    </a:lnTo>
                    <a:lnTo>
                      <a:pt x="33" y="2"/>
                    </a:lnTo>
                    <a:lnTo>
                      <a:pt x="27" y="3"/>
                    </a:lnTo>
                    <a:lnTo>
                      <a:pt x="27" y="3"/>
                    </a:lnTo>
                    <a:close/>
                  </a:path>
                </a:pathLst>
              </a:custGeom>
              <a:solidFill>
                <a:srgbClr val="C99E88"/>
              </a:solidFill>
              <a:ln w="9525">
                <a:noFill/>
                <a:round/>
              </a:ln>
            </p:spPr>
            <p:txBody>
              <a:bodyPr vert="horz" wrap="square" lIns="91440" tIns="45720" rIns="91440" bIns="45720" numCol="1" anchor="t" anchorCtr="0" compatLnSpc="1"/>
              <a:lstStyle/>
              <a:p>
                <a:endParaRPr lang="en-US"/>
              </a:p>
            </p:txBody>
          </p:sp>
          <p:sp>
            <p:nvSpPr>
              <p:cNvPr id="57" name="Freeform 65"/>
              <p:cNvSpPr/>
              <p:nvPr/>
            </p:nvSpPr>
            <p:spPr bwMode="auto">
              <a:xfrm rot="1800000">
                <a:off x="2220239" y="3249078"/>
                <a:ext cx="18733" cy="62052"/>
              </a:xfrm>
              <a:custGeom>
                <a:avLst/>
                <a:gdLst/>
                <a:ahLst/>
                <a:cxnLst>
                  <a:cxn ang="0">
                    <a:pos x="19" y="0"/>
                  </a:cxn>
                  <a:cxn ang="0">
                    <a:pos x="19" y="0"/>
                  </a:cxn>
                  <a:cxn ang="0">
                    <a:pos x="13" y="6"/>
                  </a:cxn>
                  <a:cxn ang="0">
                    <a:pos x="9" y="14"/>
                  </a:cxn>
                  <a:cxn ang="0">
                    <a:pos x="6" y="24"/>
                  </a:cxn>
                  <a:cxn ang="0">
                    <a:pos x="4" y="36"/>
                  </a:cxn>
                  <a:cxn ang="0">
                    <a:pos x="1" y="66"/>
                  </a:cxn>
                  <a:cxn ang="0">
                    <a:pos x="0" y="105"/>
                  </a:cxn>
                  <a:cxn ang="0">
                    <a:pos x="0" y="105"/>
                  </a:cxn>
                  <a:cxn ang="0">
                    <a:pos x="0" y="107"/>
                  </a:cxn>
                  <a:cxn ang="0">
                    <a:pos x="0" y="107"/>
                  </a:cxn>
                  <a:cxn ang="0">
                    <a:pos x="6" y="101"/>
                  </a:cxn>
                  <a:cxn ang="0">
                    <a:pos x="13" y="96"/>
                  </a:cxn>
                  <a:cxn ang="0">
                    <a:pos x="19" y="89"/>
                  </a:cxn>
                  <a:cxn ang="0">
                    <a:pos x="23" y="81"/>
                  </a:cxn>
                  <a:cxn ang="0">
                    <a:pos x="25" y="73"/>
                  </a:cxn>
                  <a:cxn ang="0">
                    <a:pos x="27" y="64"/>
                  </a:cxn>
                  <a:cxn ang="0">
                    <a:pos x="30" y="47"/>
                  </a:cxn>
                  <a:cxn ang="0">
                    <a:pos x="30" y="47"/>
                  </a:cxn>
                  <a:cxn ang="0">
                    <a:pos x="31" y="32"/>
                  </a:cxn>
                  <a:cxn ang="0">
                    <a:pos x="30" y="19"/>
                  </a:cxn>
                  <a:cxn ang="0">
                    <a:pos x="28" y="14"/>
                  </a:cxn>
                  <a:cxn ang="0">
                    <a:pos x="25" y="9"/>
                  </a:cxn>
                  <a:cxn ang="0">
                    <a:pos x="23" y="5"/>
                  </a:cxn>
                  <a:cxn ang="0">
                    <a:pos x="19" y="0"/>
                  </a:cxn>
                  <a:cxn ang="0">
                    <a:pos x="19" y="0"/>
                  </a:cxn>
                </a:cxnLst>
                <a:rect l="0" t="0" r="r" b="b"/>
                <a:pathLst>
                  <a:path w="31" h="107">
                    <a:moveTo>
                      <a:pt x="19" y="0"/>
                    </a:moveTo>
                    <a:lnTo>
                      <a:pt x="19" y="0"/>
                    </a:lnTo>
                    <a:lnTo>
                      <a:pt x="13" y="6"/>
                    </a:lnTo>
                    <a:lnTo>
                      <a:pt x="9" y="14"/>
                    </a:lnTo>
                    <a:lnTo>
                      <a:pt x="6" y="24"/>
                    </a:lnTo>
                    <a:lnTo>
                      <a:pt x="4" y="36"/>
                    </a:lnTo>
                    <a:lnTo>
                      <a:pt x="1" y="66"/>
                    </a:lnTo>
                    <a:lnTo>
                      <a:pt x="0" y="105"/>
                    </a:lnTo>
                    <a:lnTo>
                      <a:pt x="0" y="105"/>
                    </a:lnTo>
                    <a:lnTo>
                      <a:pt x="0" y="107"/>
                    </a:lnTo>
                    <a:lnTo>
                      <a:pt x="0" y="107"/>
                    </a:lnTo>
                    <a:lnTo>
                      <a:pt x="6" y="101"/>
                    </a:lnTo>
                    <a:lnTo>
                      <a:pt x="13" y="96"/>
                    </a:lnTo>
                    <a:lnTo>
                      <a:pt x="19" y="89"/>
                    </a:lnTo>
                    <a:lnTo>
                      <a:pt x="23" y="81"/>
                    </a:lnTo>
                    <a:lnTo>
                      <a:pt x="25" y="73"/>
                    </a:lnTo>
                    <a:lnTo>
                      <a:pt x="27" y="64"/>
                    </a:lnTo>
                    <a:lnTo>
                      <a:pt x="30" y="47"/>
                    </a:lnTo>
                    <a:lnTo>
                      <a:pt x="30" y="47"/>
                    </a:lnTo>
                    <a:lnTo>
                      <a:pt x="31" y="32"/>
                    </a:lnTo>
                    <a:lnTo>
                      <a:pt x="30" y="19"/>
                    </a:lnTo>
                    <a:lnTo>
                      <a:pt x="28" y="14"/>
                    </a:lnTo>
                    <a:lnTo>
                      <a:pt x="25" y="9"/>
                    </a:lnTo>
                    <a:lnTo>
                      <a:pt x="23" y="5"/>
                    </a:lnTo>
                    <a:lnTo>
                      <a:pt x="19" y="0"/>
                    </a:lnTo>
                    <a:lnTo>
                      <a:pt x="19" y="0"/>
                    </a:lnTo>
                    <a:close/>
                  </a:path>
                </a:pathLst>
              </a:custGeom>
              <a:solidFill>
                <a:srgbClr val="DBBCAD"/>
              </a:solidFill>
              <a:ln w="9525">
                <a:noFill/>
                <a:round/>
              </a:ln>
            </p:spPr>
            <p:txBody>
              <a:bodyPr vert="horz" wrap="square" lIns="91440" tIns="45720" rIns="91440" bIns="45720" numCol="1" anchor="t" anchorCtr="0" compatLnSpc="1"/>
              <a:lstStyle/>
              <a:p>
                <a:endParaRPr lang="en-US"/>
              </a:p>
            </p:txBody>
          </p:sp>
          <p:sp>
            <p:nvSpPr>
              <p:cNvPr id="58" name="Freeform 66"/>
              <p:cNvSpPr>
                <a:spLocks noEditPoints="1"/>
              </p:cNvSpPr>
              <p:nvPr/>
            </p:nvSpPr>
            <p:spPr bwMode="auto">
              <a:xfrm rot="1800000">
                <a:off x="2309907" y="3154254"/>
                <a:ext cx="72590" cy="63223"/>
              </a:xfrm>
              <a:custGeom>
                <a:avLst/>
                <a:gdLst/>
                <a:ahLst/>
                <a:cxnLst>
                  <a:cxn ang="0">
                    <a:pos x="23" y="106"/>
                  </a:cxn>
                  <a:cxn ang="0">
                    <a:pos x="23" y="106"/>
                  </a:cxn>
                  <a:cxn ang="0">
                    <a:pos x="39" y="104"/>
                  </a:cxn>
                  <a:cxn ang="0">
                    <a:pos x="54" y="101"/>
                  </a:cxn>
                  <a:cxn ang="0">
                    <a:pos x="68" y="97"/>
                  </a:cxn>
                  <a:cxn ang="0">
                    <a:pos x="82" y="91"/>
                  </a:cxn>
                  <a:cxn ang="0">
                    <a:pos x="94" y="84"/>
                  </a:cxn>
                  <a:cxn ang="0">
                    <a:pos x="105" y="78"/>
                  </a:cxn>
                  <a:cxn ang="0">
                    <a:pos x="114" y="69"/>
                  </a:cxn>
                  <a:cxn ang="0">
                    <a:pos x="124" y="61"/>
                  </a:cxn>
                  <a:cxn ang="0">
                    <a:pos x="124" y="61"/>
                  </a:cxn>
                  <a:cxn ang="0">
                    <a:pos x="73" y="86"/>
                  </a:cxn>
                  <a:cxn ang="0">
                    <a:pos x="48" y="97"/>
                  </a:cxn>
                  <a:cxn ang="0">
                    <a:pos x="23" y="106"/>
                  </a:cxn>
                  <a:cxn ang="0">
                    <a:pos x="23" y="106"/>
                  </a:cxn>
                  <a:cxn ang="0">
                    <a:pos x="97" y="0"/>
                  </a:cxn>
                  <a:cxn ang="0">
                    <a:pos x="97" y="0"/>
                  </a:cxn>
                  <a:cxn ang="0">
                    <a:pos x="86" y="0"/>
                  </a:cxn>
                  <a:cxn ang="0">
                    <a:pos x="73" y="3"/>
                  </a:cxn>
                  <a:cxn ang="0">
                    <a:pos x="60" y="8"/>
                  </a:cxn>
                  <a:cxn ang="0">
                    <a:pos x="45" y="16"/>
                  </a:cxn>
                  <a:cxn ang="0">
                    <a:pos x="31" y="26"/>
                  </a:cxn>
                  <a:cxn ang="0">
                    <a:pos x="19" y="37"/>
                  </a:cxn>
                  <a:cxn ang="0">
                    <a:pos x="8" y="48"/>
                  </a:cxn>
                  <a:cxn ang="0">
                    <a:pos x="0" y="61"/>
                  </a:cxn>
                  <a:cxn ang="0">
                    <a:pos x="0" y="61"/>
                  </a:cxn>
                  <a:cxn ang="0">
                    <a:pos x="23" y="42"/>
                  </a:cxn>
                  <a:cxn ang="0">
                    <a:pos x="52" y="24"/>
                  </a:cxn>
                  <a:cxn ang="0">
                    <a:pos x="78" y="9"/>
                  </a:cxn>
                  <a:cxn ang="0">
                    <a:pos x="88" y="4"/>
                  </a:cxn>
                  <a:cxn ang="0">
                    <a:pos x="97" y="0"/>
                  </a:cxn>
                  <a:cxn ang="0">
                    <a:pos x="97" y="0"/>
                  </a:cxn>
                </a:cxnLst>
                <a:rect l="0" t="0" r="r" b="b"/>
                <a:pathLst>
                  <a:path w="124" h="106">
                    <a:moveTo>
                      <a:pt x="23" y="106"/>
                    </a:moveTo>
                    <a:lnTo>
                      <a:pt x="23" y="106"/>
                    </a:lnTo>
                    <a:lnTo>
                      <a:pt x="39" y="104"/>
                    </a:lnTo>
                    <a:lnTo>
                      <a:pt x="54" y="101"/>
                    </a:lnTo>
                    <a:lnTo>
                      <a:pt x="68" y="97"/>
                    </a:lnTo>
                    <a:lnTo>
                      <a:pt x="82" y="91"/>
                    </a:lnTo>
                    <a:lnTo>
                      <a:pt x="94" y="84"/>
                    </a:lnTo>
                    <a:lnTo>
                      <a:pt x="105" y="78"/>
                    </a:lnTo>
                    <a:lnTo>
                      <a:pt x="114" y="69"/>
                    </a:lnTo>
                    <a:lnTo>
                      <a:pt x="124" y="61"/>
                    </a:lnTo>
                    <a:lnTo>
                      <a:pt x="124" y="61"/>
                    </a:lnTo>
                    <a:lnTo>
                      <a:pt x="73" y="86"/>
                    </a:lnTo>
                    <a:lnTo>
                      <a:pt x="48" y="97"/>
                    </a:lnTo>
                    <a:lnTo>
                      <a:pt x="23" y="106"/>
                    </a:lnTo>
                    <a:lnTo>
                      <a:pt x="23" y="106"/>
                    </a:lnTo>
                    <a:close/>
                    <a:moveTo>
                      <a:pt x="97" y="0"/>
                    </a:moveTo>
                    <a:lnTo>
                      <a:pt x="97" y="0"/>
                    </a:lnTo>
                    <a:lnTo>
                      <a:pt x="86" y="0"/>
                    </a:lnTo>
                    <a:lnTo>
                      <a:pt x="73" y="3"/>
                    </a:lnTo>
                    <a:lnTo>
                      <a:pt x="60" y="8"/>
                    </a:lnTo>
                    <a:lnTo>
                      <a:pt x="45" y="16"/>
                    </a:lnTo>
                    <a:lnTo>
                      <a:pt x="31" y="26"/>
                    </a:lnTo>
                    <a:lnTo>
                      <a:pt x="19" y="37"/>
                    </a:lnTo>
                    <a:lnTo>
                      <a:pt x="8" y="48"/>
                    </a:lnTo>
                    <a:lnTo>
                      <a:pt x="0" y="61"/>
                    </a:lnTo>
                    <a:lnTo>
                      <a:pt x="0" y="61"/>
                    </a:lnTo>
                    <a:lnTo>
                      <a:pt x="23" y="42"/>
                    </a:lnTo>
                    <a:lnTo>
                      <a:pt x="52" y="24"/>
                    </a:lnTo>
                    <a:lnTo>
                      <a:pt x="78" y="9"/>
                    </a:lnTo>
                    <a:lnTo>
                      <a:pt x="88" y="4"/>
                    </a:lnTo>
                    <a:lnTo>
                      <a:pt x="97" y="0"/>
                    </a:lnTo>
                    <a:lnTo>
                      <a:pt x="97" y="0"/>
                    </a:lnTo>
                    <a:close/>
                  </a:path>
                </a:pathLst>
              </a:custGeom>
              <a:solidFill>
                <a:srgbClr val="8C6A58"/>
              </a:solidFill>
              <a:ln w="9525">
                <a:noFill/>
                <a:round/>
              </a:ln>
            </p:spPr>
            <p:txBody>
              <a:bodyPr vert="horz" wrap="square" lIns="91440" tIns="45720" rIns="91440" bIns="45720" numCol="1" anchor="t" anchorCtr="0" compatLnSpc="1"/>
              <a:lstStyle/>
              <a:p>
                <a:endParaRPr lang="en-US"/>
              </a:p>
            </p:txBody>
          </p:sp>
          <p:sp>
            <p:nvSpPr>
              <p:cNvPr id="59" name="Freeform 67"/>
              <p:cNvSpPr/>
              <p:nvPr/>
            </p:nvSpPr>
            <p:spPr bwMode="auto">
              <a:xfrm rot="1800000">
                <a:off x="2335637" y="2971136"/>
                <a:ext cx="60882" cy="46832"/>
              </a:xfrm>
              <a:custGeom>
                <a:avLst/>
                <a:gdLst/>
                <a:ahLst/>
                <a:cxnLst>
                  <a:cxn ang="0">
                    <a:pos x="39" y="9"/>
                  </a:cxn>
                  <a:cxn ang="0">
                    <a:pos x="39" y="9"/>
                  </a:cxn>
                  <a:cxn ang="0">
                    <a:pos x="28" y="15"/>
                  </a:cxn>
                  <a:cxn ang="0">
                    <a:pos x="19" y="22"/>
                  </a:cxn>
                  <a:cxn ang="0">
                    <a:pos x="10" y="30"/>
                  </a:cxn>
                  <a:cxn ang="0">
                    <a:pos x="5" y="37"/>
                  </a:cxn>
                  <a:cxn ang="0">
                    <a:pos x="2" y="45"/>
                  </a:cxn>
                  <a:cxn ang="0">
                    <a:pos x="0" y="52"/>
                  </a:cxn>
                  <a:cxn ang="0">
                    <a:pos x="0" y="59"/>
                  </a:cxn>
                  <a:cxn ang="0">
                    <a:pos x="1" y="66"/>
                  </a:cxn>
                  <a:cxn ang="0">
                    <a:pos x="4" y="71"/>
                  </a:cxn>
                  <a:cxn ang="0">
                    <a:pos x="8" y="75"/>
                  </a:cxn>
                  <a:cxn ang="0">
                    <a:pos x="15" y="78"/>
                  </a:cxn>
                  <a:cxn ang="0">
                    <a:pos x="21" y="81"/>
                  </a:cxn>
                  <a:cxn ang="0">
                    <a:pos x="31" y="81"/>
                  </a:cxn>
                  <a:cxn ang="0">
                    <a:pos x="42" y="79"/>
                  </a:cxn>
                  <a:cxn ang="0">
                    <a:pos x="53" y="75"/>
                  </a:cxn>
                  <a:cxn ang="0">
                    <a:pos x="66" y="70"/>
                  </a:cxn>
                  <a:cxn ang="0">
                    <a:pos x="66" y="70"/>
                  </a:cxn>
                  <a:cxn ang="0">
                    <a:pos x="79" y="63"/>
                  </a:cxn>
                  <a:cxn ang="0">
                    <a:pos x="88" y="56"/>
                  </a:cxn>
                  <a:cxn ang="0">
                    <a:pos x="95" y="48"/>
                  </a:cxn>
                  <a:cxn ang="0">
                    <a:pos x="100" y="41"/>
                  </a:cxn>
                  <a:cxn ang="0">
                    <a:pos x="103" y="34"/>
                  </a:cxn>
                  <a:cxn ang="0">
                    <a:pos x="104" y="28"/>
                  </a:cxn>
                  <a:cxn ang="0">
                    <a:pos x="103" y="21"/>
                  </a:cxn>
                  <a:cxn ang="0">
                    <a:pos x="102" y="15"/>
                  </a:cxn>
                  <a:cxn ang="0">
                    <a:pos x="98" y="10"/>
                  </a:cxn>
                  <a:cxn ang="0">
                    <a:pos x="92" y="6"/>
                  </a:cxn>
                  <a:cxn ang="0">
                    <a:pos x="85" y="3"/>
                  </a:cxn>
                  <a:cxn ang="0">
                    <a:pos x="77" y="2"/>
                  </a:cxn>
                  <a:cxn ang="0">
                    <a:pos x="69" y="0"/>
                  </a:cxn>
                  <a:cxn ang="0">
                    <a:pos x="59" y="2"/>
                  </a:cxn>
                  <a:cxn ang="0">
                    <a:pos x="50" y="5"/>
                  </a:cxn>
                  <a:cxn ang="0">
                    <a:pos x="39" y="9"/>
                  </a:cxn>
                  <a:cxn ang="0">
                    <a:pos x="39" y="9"/>
                  </a:cxn>
                </a:cxnLst>
                <a:rect l="0" t="0" r="r" b="b"/>
                <a:pathLst>
                  <a:path w="104" h="81">
                    <a:moveTo>
                      <a:pt x="39" y="9"/>
                    </a:moveTo>
                    <a:lnTo>
                      <a:pt x="39" y="9"/>
                    </a:lnTo>
                    <a:lnTo>
                      <a:pt x="28" y="15"/>
                    </a:lnTo>
                    <a:lnTo>
                      <a:pt x="19" y="22"/>
                    </a:lnTo>
                    <a:lnTo>
                      <a:pt x="10" y="30"/>
                    </a:lnTo>
                    <a:lnTo>
                      <a:pt x="5" y="37"/>
                    </a:lnTo>
                    <a:lnTo>
                      <a:pt x="2" y="45"/>
                    </a:lnTo>
                    <a:lnTo>
                      <a:pt x="0" y="52"/>
                    </a:lnTo>
                    <a:lnTo>
                      <a:pt x="0" y="59"/>
                    </a:lnTo>
                    <a:lnTo>
                      <a:pt x="1" y="66"/>
                    </a:lnTo>
                    <a:lnTo>
                      <a:pt x="4" y="71"/>
                    </a:lnTo>
                    <a:lnTo>
                      <a:pt x="8" y="75"/>
                    </a:lnTo>
                    <a:lnTo>
                      <a:pt x="15" y="78"/>
                    </a:lnTo>
                    <a:lnTo>
                      <a:pt x="21" y="81"/>
                    </a:lnTo>
                    <a:lnTo>
                      <a:pt x="31" y="81"/>
                    </a:lnTo>
                    <a:lnTo>
                      <a:pt x="42" y="79"/>
                    </a:lnTo>
                    <a:lnTo>
                      <a:pt x="53" y="75"/>
                    </a:lnTo>
                    <a:lnTo>
                      <a:pt x="66" y="70"/>
                    </a:lnTo>
                    <a:lnTo>
                      <a:pt x="66" y="70"/>
                    </a:lnTo>
                    <a:lnTo>
                      <a:pt x="79" y="63"/>
                    </a:lnTo>
                    <a:lnTo>
                      <a:pt x="88" y="56"/>
                    </a:lnTo>
                    <a:lnTo>
                      <a:pt x="95" y="48"/>
                    </a:lnTo>
                    <a:lnTo>
                      <a:pt x="100" y="41"/>
                    </a:lnTo>
                    <a:lnTo>
                      <a:pt x="103" y="34"/>
                    </a:lnTo>
                    <a:lnTo>
                      <a:pt x="104" y="28"/>
                    </a:lnTo>
                    <a:lnTo>
                      <a:pt x="103" y="21"/>
                    </a:lnTo>
                    <a:lnTo>
                      <a:pt x="102" y="15"/>
                    </a:lnTo>
                    <a:lnTo>
                      <a:pt x="98" y="10"/>
                    </a:lnTo>
                    <a:lnTo>
                      <a:pt x="92" y="6"/>
                    </a:lnTo>
                    <a:lnTo>
                      <a:pt x="85" y="3"/>
                    </a:lnTo>
                    <a:lnTo>
                      <a:pt x="77" y="2"/>
                    </a:lnTo>
                    <a:lnTo>
                      <a:pt x="69" y="0"/>
                    </a:lnTo>
                    <a:lnTo>
                      <a:pt x="59" y="2"/>
                    </a:lnTo>
                    <a:lnTo>
                      <a:pt x="50" y="5"/>
                    </a:lnTo>
                    <a:lnTo>
                      <a:pt x="39" y="9"/>
                    </a:lnTo>
                    <a:lnTo>
                      <a:pt x="39" y="9"/>
                    </a:lnTo>
                    <a:close/>
                  </a:path>
                </a:pathLst>
              </a:custGeom>
              <a:solidFill>
                <a:srgbClr val="C99E88"/>
              </a:solidFill>
              <a:ln w="9525">
                <a:noFill/>
                <a:round/>
              </a:ln>
            </p:spPr>
            <p:txBody>
              <a:bodyPr vert="horz" wrap="square" lIns="91440" tIns="45720" rIns="91440" bIns="45720" numCol="1" anchor="t" anchorCtr="0" compatLnSpc="1"/>
              <a:lstStyle/>
              <a:p>
                <a:endParaRPr lang="en-US"/>
              </a:p>
            </p:txBody>
          </p:sp>
          <p:sp>
            <p:nvSpPr>
              <p:cNvPr id="60" name="Freeform 68"/>
              <p:cNvSpPr/>
              <p:nvPr/>
            </p:nvSpPr>
            <p:spPr bwMode="auto">
              <a:xfrm rot="1800000">
                <a:off x="2405481" y="3220047"/>
                <a:ext cx="165084" cy="187329"/>
              </a:xfrm>
              <a:custGeom>
                <a:avLst/>
                <a:gdLst/>
                <a:ahLst/>
                <a:cxnLst>
                  <a:cxn ang="0">
                    <a:pos x="8" y="5"/>
                  </a:cxn>
                  <a:cxn ang="0">
                    <a:pos x="8" y="5"/>
                  </a:cxn>
                  <a:cxn ang="0">
                    <a:pos x="5" y="7"/>
                  </a:cxn>
                  <a:cxn ang="0">
                    <a:pos x="2" y="10"/>
                  </a:cxn>
                  <a:cxn ang="0">
                    <a:pos x="0" y="17"/>
                  </a:cxn>
                  <a:cxn ang="0">
                    <a:pos x="0" y="25"/>
                  </a:cxn>
                  <a:cxn ang="0">
                    <a:pos x="1" y="36"/>
                  </a:cxn>
                  <a:cxn ang="0">
                    <a:pos x="4" y="48"/>
                  </a:cxn>
                  <a:cxn ang="0">
                    <a:pos x="7" y="62"/>
                  </a:cxn>
                  <a:cxn ang="0">
                    <a:pos x="17" y="92"/>
                  </a:cxn>
                  <a:cxn ang="0">
                    <a:pos x="31" y="124"/>
                  </a:cxn>
                  <a:cxn ang="0">
                    <a:pos x="46" y="157"/>
                  </a:cxn>
                  <a:cxn ang="0">
                    <a:pos x="73" y="217"/>
                  </a:cxn>
                  <a:cxn ang="0">
                    <a:pos x="73" y="217"/>
                  </a:cxn>
                  <a:cxn ang="0">
                    <a:pos x="76" y="224"/>
                  </a:cxn>
                  <a:cxn ang="0">
                    <a:pos x="81" y="231"/>
                  </a:cxn>
                  <a:cxn ang="0">
                    <a:pos x="92" y="243"/>
                  </a:cxn>
                  <a:cxn ang="0">
                    <a:pos x="107" y="255"/>
                  </a:cxn>
                  <a:cxn ang="0">
                    <a:pos x="124" y="268"/>
                  </a:cxn>
                  <a:cxn ang="0">
                    <a:pos x="143" y="278"/>
                  </a:cxn>
                  <a:cxn ang="0">
                    <a:pos x="163" y="289"/>
                  </a:cxn>
                  <a:cxn ang="0">
                    <a:pos x="184" y="297"/>
                  </a:cxn>
                  <a:cxn ang="0">
                    <a:pos x="203" y="306"/>
                  </a:cxn>
                  <a:cxn ang="0">
                    <a:pos x="222" y="312"/>
                  </a:cxn>
                  <a:cxn ang="0">
                    <a:pos x="239" y="317"/>
                  </a:cxn>
                  <a:cxn ang="0">
                    <a:pos x="254" y="319"/>
                  </a:cxn>
                  <a:cxn ang="0">
                    <a:pos x="267" y="321"/>
                  </a:cxn>
                  <a:cxn ang="0">
                    <a:pos x="276" y="321"/>
                  </a:cxn>
                  <a:cxn ang="0">
                    <a:pos x="279" y="319"/>
                  </a:cxn>
                  <a:cxn ang="0">
                    <a:pos x="280" y="318"/>
                  </a:cxn>
                  <a:cxn ang="0">
                    <a:pos x="282" y="315"/>
                  </a:cxn>
                  <a:cxn ang="0">
                    <a:pos x="280" y="312"/>
                  </a:cxn>
                  <a:cxn ang="0">
                    <a:pos x="275" y="304"/>
                  </a:cxn>
                  <a:cxn ang="0">
                    <a:pos x="275" y="304"/>
                  </a:cxn>
                  <a:cxn ang="0">
                    <a:pos x="257" y="284"/>
                  </a:cxn>
                  <a:cxn ang="0">
                    <a:pos x="241" y="262"/>
                  </a:cxn>
                  <a:cxn ang="0">
                    <a:pos x="208" y="216"/>
                  </a:cxn>
                  <a:cxn ang="0">
                    <a:pos x="178" y="171"/>
                  </a:cxn>
                  <a:cxn ang="0">
                    <a:pos x="163" y="150"/>
                  </a:cxn>
                  <a:cxn ang="0">
                    <a:pos x="148" y="133"/>
                  </a:cxn>
                  <a:cxn ang="0">
                    <a:pos x="148" y="133"/>
                  </a:cxn>
                  <a:cxn ang="0">
                    <a:pos x="133" y="114"/>
                  </a:cxn>
                  <a:cxn ang="0">
                    <a:pos x="117" y="92"/>
                  </a:cxn>
                  <a:cxn ang="0">
                    <a:pos x="101" y="66"/>
                  </a:cxn>
                  <a:cxn ang="0">
                    <a:pos x="83" y="43"/>
                  </a:cxn>
                  <a:cxn ang="0">
                    <a:pos x="73" y="32"/>
                  </a:cxn>
                  <a:cxn ang="0">
                    <a:pos x="65" y="22"/>
                  </a:cxn>
                  <a:cxn ang="0">
                    <a:pos x="56" y="14"/>
                  </a:cxn>
                  <a:cxn ang="0">
                    <a:pos x="46" y="7"/>
                  </a:cxn>
                  <a:cxn ang="0">
                    <a:pos x="36" y="3"/>
                  </a:cxn>
                  <a:cxn ang="0">
                    <a:pos x="27" y="0"/>
                  </a:cxn>
                  <a:cxn ang="0">
                    <a:pos x="17" y="2"/>
                  </a:cxn>
                  <a:cxn ang="0">
                    <a:pos x="8" y="5"/>
                  </a:cxn>
                  <a:cxn ang="0">
                    <a:pos x="8" y="5"/>
                  </a:cxn>
                </a:cxnLst>
                <a:rect l="0" t="0" r="r" b="b"/>
                <a:pathLst>
                  <a:path w="282" h="321">
                    <a:moveTo>
                      <a:pt x="8" y="5"/>
                    </a:moveTo>
                    <a:lnTo>
                      <a:pt x="8" y="5"/>
                    </a:lnTo>
                    <a:lnTo>
                      <a:pt x="5" y="7"/>
                    </a:lnTo>
                    <a:lnTo>
                      <a:pt x="2" y="10"/>
                    </a:lnTo>
                    <a:lnTo>
                      <a:pt x="0" y="17"/>
                    </a:lnTo>
                    <a:lnTo>
                      <a:pt x="0" y="25"/>
                    </a:lnTo>
                    <a:lnTo>
                      <a:pt x="1" y="36"/>
                    </a:lnTo>
                    <a:lnTo>
                      <a:pt x="4" y="48"/>
                    </a:lnTo>
                    <a:lnTo>
                      <a:pt x="7" y="62"/>
                    </a:lnTo>
                    <a:lnTo>
                      <a:pt x="17" y="92"/>
                    </a:lnTo>
                    <a:lnTo>
                      <a:pt x="31" y="124"/>
                    </a:lnTo>
                    <a:lnTo>
                      <a:pt x="46" y="157"/>
                    </a:lnTo>
                    <a:lnTo>
                      <a:pt x="73" y="217"/>
                    </a:lnTo>
                    <a:lnTo>
                      <a:pt x="73" y="217"/>
                    </a:lnTo>
                    <a:lnTo>
                      <a:pt x="76" y="224"/>
                    </a:lnTo>
                    <a:lnTo>
                      <a:pt x="81" y="231"/>
                    </a:lnTo>
                    <a:lnTo>
                      <a:pt x="92" y="243"/>
                    </a:lnTo>
                    <a:lnTo>
                      <a:pt x="107" y="255"/>
                    </a:lnTo>
                    <a:lnTo>
                      <a:pt x="124" y="268"/>
                    </a:lnTo>
                    <a:lnTo>
                      <a:pt x="143" y="278"/>
                    </a:lnTo>
                    <a:lnTo>
                      <a:pt x="163" y="289"/>
                    </a:lnTo>
                    <a:lnTo>
                      <a:pt x="184" y="297"/>
                    </a:lnTo>
                    <a:lnTo>
                      <a:pt x="203" y="306"/>
                    </a:lnTo>
                    <a:lnTo>
                      <a:pt x="222" y="312"/>
                    </a:lnTo>
                    <a:lnTo>
                      <a:pt x="239" y="317"/>
                    </a:lnTo>
                    <a:lnTo>
                      <a:pt x="254" y="319"/>
                    </a:lnTo>
                    <a:lnTo>
                      <a:pt x="267" y="321"/>
                    </a:lnTo>
                    <a:lnTo>
                      <a:pt x="276" y="321"/>
                    </a:lnTo>
                    <a:lnTo>
                      <a:pt x="279" y="319"/>
                    </a:lnTo>
                    <a:lnTo>
                      <a:pt x="280" y="318"/>
                    </a:lnTo>
                    <a:lnTo>
                      <a:pt x="282" y="315"/>
                    </a:lnTo>
                    <a:lnTo>
                      <a:pt x="280" y="312"/>
                    </a:lnTo>
                    <a:lnTo>
                      <a:pt x="275" y="304"/>
                    </a:lnTo>
                    <a:lnTo>
                      <a:pt x="275" y="304"/>
                    </a:lnTo>
                    <a:lnTo>
                      <a:pt x="257" y="284"/>
                    </a:lnTo>
                    <a:lnTo>
                      <a:pt x="241" y="262"/>
                    </a:lnTo>
                    <a:lnTo>
                      <a:pt x="208" y="216"/>
                    </a:lnTo>
                    <a:lnTo>
                      <a:pt x="178" y="171"/>
                    </a:lnTo>
                    <a:lnTo>
                      <a:pt x="163" y="150"/>
                    </a:lnTo>
                    <a:lnTo>
                      <a:pt x="148" y="133"/>
                    </a:lnTo>
                    <a:lnTo>
                      <a:pt x="148" y="133"/>
                    </a:lnTo>
                    <a:lnTo>
                      <a:pt x="133" y="114"/>
                    </a:lnTo>
                    <a:lnTo>
                      <a:pt x="117" y="92"/>
                    </a:lnTo>
                    <a:lnTo>
                      <a:pt x="101" y="66"/>
                    </a:lnTo>
                    <a:lnTo>
                      <a:pt x="83" y="43"/>
                    </a:lnTo>
                    <a:lnTo>
                      <a:pt x="73" y="32"/>
                    </a:lnTo>
                    <a:lnTo>
                      <a:pt x="65" y="22"/>
                    </a:lnTo>
                    <a:lnTo>
                      <a:pt x="56" y="14"/>
                    </a:lnTo>
                    <a:lnTo>
                      <a:pt x="46" y="7"/>
                    </a:lnTo>
                    <a:lnTo>
                      <a:pt x="36" y="3"/>
                    </a:lnTo>
                    <a:lnTo>
                      <a:pt x="27" y="0"/>
                    </a:lnTo>
                    <a:lnTo>
                      <a:pt x="17" y="2"/>
                    </a:lnTo>
                    <a:lnTo>
                      <a:pt x="8" y="5"/>
                    </a:lnTo>
                    <a:lnTo>
                      <a:pt x="8" y="5"/>
                    </a:lnTo>
                    <a:close/>
                  </a:path>
                </a:pathLst>
              </a:custGeom>
              <a:solidFill>
                <a:srgbClr val="C99E88"/>
              </a:solidFill>
              <a:ln w="9525">
                <a:noFill/>
                <a:round/>
              </a:ln>
            </p:spPr>
            <p:txBody>
              <a:bodyPr vert="horz" wrap="square" lIns="91440" tIns="45720" rIns="91440" bIns="45720" numCol="1" anchor="t" anchorCtr="0" compatLnSpc="1"/>
              <a:lstStyle/>
              <a:p>
                <a:endParaRPr lang="en-US"/>
              </a:p>
            </p:txBody>
          </p:sp>
          <p:sp>
            <p:nvSpPr>
              <p:cNvPr id="61" name="Freeform 69"/>
              <p:cNvSpPr/>
              <p:nvPr/>
            </p:nvSpPr>
            <p:spPr bwMode="auto">
              <a:xfrm rot="1800000">
                <a:off x="2039448" y="3310925"/>
                <a:ext cx="751657" cy="751657"/>
              </a:xfrm>
              <a:custGeom>
                <a:avLst/>
                <a:gdLst/>
                <a:ahLst/>
                <a:cxnLst>
                  <a:cxn ang="0">
                    <a:pos x="181" y="38"/>
                  </a:cxn>
                  <a:cxn ang="0">
                    <a:pos x="218" y="2"/>
                  </a:cxn>
                  <a:cxn ang="0">
                    <a:pos x="239" y="5"/>
                  </a:cxn>
                  <a:cxn ang="0">
                    <a:pos x="256" y="30"/>
                  </a:cxn>
                  <a:cxn ang="0">
                    <a:pos x="350" y="214"/>
                  </a:cxn>
                  <a:cxn ang="0">
                    <a:pos x="402" y="271"/>
                  </a:cxn>
                  <a:cxn ang="0">
                    <a:pos x="447" y="303"/>
                  </a:cxn>
                  <a:cxn ang="0">
                    <a:pos x="472" y="298"/>
                  </a:cxn>
                  <a:cxn ang="0">
                    <a:pos x="481" y="269"/>
                  </a:cxn>
                  <a:cxn ang="0">
                    <a:pos x="512" y="238"/>
                  </a:cxn>
                  <a:cxn ang="0">
                    <a:pos x="556" y="218"/>
                  </a:cxn>
                  <a:cxn ang="0">
                    <a:pos x="600" y="218"/>
                  </a:cxn>
                  <a:cxn ang="0">
                    <a:pos x="624" y="231"/>
                  </a:cxn>
                  <a:cxn ang="0">
                    <a:pos x="646" y="230"/>
                  </a:cxn>
                  <a:cxn ang="0">
                    <a:pos x="675" y="189"/>
                  </a:cxn>
                  <a:cxn ang="0">
                    <a:pos x="699" y="169"/>
                  </a:cxn>
                  <a:cxn ang="0">
                    <a:pos x="725" y="166"/>
                  </a:cxn>
                  <a:cxn ang="0">
                    <a:pos x="784" y="188"/>
                  </a:cxn>
                  <a:cxn ang="0">
                    <a:pos x="818" y="194"/>
                  </a:cxn>
                  <a:cxn ang="0">
                    <a:pos x="845" y="174"/>
                  </a:cxn>
                  <a:cxn ang="0">
                    <a:pos x="890" y="139"/>
                  </a:cxn>
                  <a:cxn ang="0">
                    <a:pos x="916" y="137"/>
                  </a:cxn>
                  <a:cxn ang="0">
                    <a:pos x="935" y="158"/>
                  </a:cxn>
                  <a:cxn ang="0">
                    <a:pos x="970" y="265"/>
                  </a:cxn>
                  <a:cxn ang="0">
                    <a:pos x="1000" y="422"/>
                  </a:cxn>
                  <a:cxn ang="0">
                    <a:pos x="1015" y="547"/>
                  </a:cxn>
                  <a:cxn ang="0">
                    <a:pos x="1041" y="655"/>
                  </a:cxn>
                  <a:cxn ang="0">
                    <a:pos x="1097" y="760"/>
                  </a:cxn>
                  <a:cxn ang="0">
                    <a:pos x="1203" y="947"/>
                  </a:cxn>
                  <a:cxn ang="0">
                    <a:pos x="1000" y="1283"/>
                  </a:cxn>
                  <a:cxn ang="0">
                    <a:pos x="741" y="1112"/>
                  </a:cxn>
                  <a:cxn ang="0">
                    <a:pos x="670" y="1019"/>
                  </a:cxn>
                  <a:cxn ang="0">
                    <a:pos x="587" y="952"/>
                  </a:cxn>
                  <a:cxn ang="0">
                    <a:pos x="452" y="874"/>
                  </a:cxn>
                  <a:cxn ang="0">
                    <a:pos x="339" y="836"/>
                  </a:cxn>
                  <a:cxn ang="0">
                    <a:pos x="198" y="780"/>
                  </a:cxn>
                  <a:cxn ang="0">
                    <a:pos x="143" y="740"/>
                  </a:cxn>
                  <a:cxn ang="0">
                    <a:pos x="109" y="674"/>
                  </a:cxn>
                  <a:cxn ang="0">
                    <a:pos x="29" y="498"/>
                  </a:cxn>
                  <a:cxn ang="0">
                    <a:pos x="6" y="445"/>
                  </a:cxn>
                  <a:cxn ang="0">
                    <a:pos x="3" y="384"/>
                  </a:cxn>
                  <a:cxn ang="0">
                    <a:pos x="30" y="318"/>
                  </a:cxn>
                  <a:cxn ang="0">
                    <a:pos x="52" y="295"/>
                  </a:cxn>
                  <a:cxn ang="0">
                    <a:pos x="59" y="317"/>
                  </a:cxn>
                  <a:cxn ang="0">
                    <a:pos x="66" y="370"/>
                  </a:cxn>
                  <a:cxn ang="0">
                    <a:pos x="91" y="432"/>
                  </a:cxn>
                  <a:cxn ang="0">
                    <a:pos x="143" y="511"/>
                  </a:cxn>
                  <a:cxn ang="0">
                    <a:pos x="187" y="606"/>
                  </a:cxn>
                  <a:cxn ang="0">
                    <a:pos x="221" y="659"/>
                  </a:cxn>
                  <a:cxn ang="0">
                    <a:pos x="247" y="665"/>
                  </a:cxn>
                  <a:cxn ang="0">
                    <a:pos x="264" y="641"/>
                  </a:cxn>
                  <a:cxn ang="0">
                    <a:pos x="274" y="587"/>
                  </a:cxn>
                  <a:cxn ang="0">
                    <a:pos x="258" y="498"/>
                  </a:cxn>
                  <a:cxn ang="0">
                    <a:pos x="214" y="385"/>
                  </a:cxn>
                  <a:cxn ang="0">
                    <a:pos x="104" y="133"/>
                  </a:cxn>
                  <a:cxn ang="0">
                    <a:pos x="87" y="65"/>
                  </a:cxn>
                  <a:cxn ang="0">
                    <a:pos x="97" y="55"/>
                  </a:cxn>
                  <a:cxn ang="0">
                    <a:pos x="136" y="61"/>
                  </a:cxn>
                  <a:cxn ang="0">
                    <a:pos x="168" y="47"/>
                  </a:cxn>
                </a:cxnLst>
                <a:rect l="0" t="0" r="r" b="b"/>
                <a:pathLst>
                  <a:path w="1285" h="1283">
                    <a:moveTo>
                      <a:pt x="168" y="47"/>
                    </a:moveTo>
                    <a:lnTo>
                      <a:pt x="168" y="47"/>
                    </a:lnTo>
                    <a:lnTo>
                      <a:pt x="175" y="43"/>
                    </a:lnTo>
                    <a:lnTo>
                      <a:pt x="181" y="38"/>
                    </a:lnTo>
                    <a:lnTo>
                      <a:pt x="194" y="26"/>
                    </a:lnTo>
                    <a:lnTo>
                      <a:pt x="203" y="15"/>
                    </a:lnTo>
                    <a:lnTo>
                      <a:pt x="214" y="5"/>
                    </a:lnTo>
                    <a:lnTo>
                      <a:pt x="218" y="2"/>
                    </a:lnTo>
                    <a:lnTo>
                      <a:pt x="224" y="0"/>
                    </a:lnTo>
                    <a:lnTo>
                      <a:pt x="229" y="0"/>
                    </a:lnTo>
                    <a:lnTo>
                      <a:pt x="233" y="1"/>
                    </a:lnTo>
                    <a:lnTo>
                      <a:pt x="239" y="5"/>
                    </a:lnTo>
                    <a:lnTo>
                      <a:pt x="244" y="11"/>
                    </a:lnTo>
                    <a:lnTo>
                      <a:pt x="249" y="19"/>
                    </a:lnTo>
                    <a:lnTo>
                      <a:pt x="256" y="30"/>
                    </a:lnTo>
                    <a:lnTo>
                      <a:pt x="256" y="30"/>
                    </a:lnTo>
                    <a:lnTo>
                      <a:pt x="284" y="87"/>
                    </a:lnTo>
                    <a:lnTo>
                      <a:pt x="313" y="144"/>
                    </a:lnTo>
                    <a:lnTo>
                      <a:pt x="339" y="194"/>
                    </a:lnTo>
                    <a:lnTo>
                      <a:pt x="350" y="214"/>
                    </a:lnTo>
                    <a:lnTo>
                      <a:pt x="360" y="226"/>
                    </a:lnTo>
                    <a:lnTo>
                      <a:pt x="360" y="226"/>
                    </a:lnTo>
                    <a:lnTo>
                      <a:pt x="386" y="253"/>
                    </a:lnTo>
                    <a:lnTo>
                      <a:pt x="402" y="271"/>
                    </a:lnTo>
                    <a:lnTo>
                      <a:pt x="421" y="286"/>
                    </a:lnTo>
                    <a:lnTo>
                      <a:pt x="431" y="293"/>
                    </a:lnTo>
                    <a:lnTo>
                      <a:pt x="439" y="299"/>
                    </a:lnTo>
                    <a:lnTo>
                      <a:pt x="447" y="303"/>
                    </a:lnTo>
                    <a:lnTo>
                      <a:pt x="455" y="305"/>
                    </a:lnTo>
                    <a:lnTo>
                      <a:pt x="462" y="305"/>
                    </a:lnTo>
                    <a:lnTo>
                      <a:pt x="467" y="302"/>
                    </a:lnTo>
                    <a:lnTo>
                      <a:pt x="472" y="298"/>
                    </a:lnTo>
                    <a:lnTo>
                      <a:pt x="474" y="290"/>
                    </a:lnTo>
                    <a:lnTo>
                      <a:pt x="474" y="290"/>
                    </a:lnTo>
                    <a:lnTo>
                      <a:pt x="477" y="279"/>
                    </a:lnTo>
                    <a:lnTo>
                      <a:pt x="481" y="269"/>
                    </a:lnTo>
                    <a:lnTo>
                      <a:pt x="488" y="261"/>
                    </a:lnTo>
                    <a:lnTo>
                      <a:pt x="495" y="253"/>
                    </a:lnTo>
                    <a:lnTo>
                      <a:pt x="503" y="245"/>
                    </a:lnTo>
                    <a:lnTo>
                      <a:pt x="512" y="238"/>
                    </a:lnTo>
                    <a:lnTo>
                      <a:pt x="523" y="231"/>
                    </a:lnTo>
                    <a:lnTo>
                      <a:pt x="534" y="226"/>
                    </a:lnTo>
                    <a:lnTo>
                      <a:pt x="545" y="222"/>
                    </a:lnTo>
                    <a:lnTo>
                      <a:pt x="556" y="218"/>
                    </a:lnTo>
                    <a:lnTo>
                      <a:pt x="567" y="216"/>
                    </a:lnTo>
                    <a:lnTo>
                      <a:pt x="579" y="215"/>
                    </a:lnTo>
                    <a:lnTo>
                      <a:pt x="589" y="215"/>
                    </a:lnTo>
                    <a:lnTo>
                      <a:pt x="600" y="218"/>
                    </a:lnTo>
                    <a:lnTo>
                      <a:pt x="609" y="222"/>
                    </a:lnTo>
                    <a:lnTo>
                      <a:pt x="617" y="226"/>
                    </a:lnTo>
                    <a:lnTo>
                      <a:pt x="617" y="226"/>
                    </a:lnTo>
                    <a:lnTo>
                      <a:pt x="624" y="231"/>
                    </a:lnTo>
                    <a:lnTo>
                      <a:pt x="631" y="234"/>
                    </a:lnTo>
                    <a:lnTo>
                      <a:pt x="636" y="234"/>
                    </a:lnTo>
                    <a:lnTo>
                      <a:pt x="642" y="233"/>
                    </a:lnTo>
                    <a:lnTo>
                      <a:pt x="646" y="230"/>
                    </a:lnTo>
                    <a:lnTo>
                      <a:pt x="650" y="227"/>
                    </a:lnTo>
                    <a:lnTo>
                      <a:pt x="658" y="216"/>
                    </a:lnTo>
                    <a:lnTo>
                      <a:pt x="666" y="203"/>
                    </a:lnTo>
                    <a:lnTo>
                      <a:pt x="675" y="189"/>
                    </a:lnTo>
                    <a:lnTo>
                      <a:pt x="680" y="182"/>
                    </a:lnTo>
                    <a:lnTo>
                      <a:pt x="685" y="177"/>
                    </a:lnTo>
                    <a:lnTo>
                      <a:pt x="692" y="173"/>
                    </a:lnTo>
                    <a:lnTo>
                      <a:pt x="699" y="169"/>
                    </a:lnTo>
                    <a:lnTo>
                      <a:pt x="699" y="169"/>
                    </a:lnTo>
                    <a:lnTo>
                      <a:pt x="707" y="167"/>
                    </a:lnTo>
                    <a:lnTo>
                      <a:pt x="717" y="166"/>
                    </a:lnTo>
                    <a:lnTo>
                      <a:pt x="725" y="166"/>
                    </a:lnTo>
                    <a:lnTo>
                      <a:pt x="733" y="169"/>
                    </a:lnTo>
                    <a:lnTo>
                      <a:pt x="751" y="173"/>
                    </a:lnTo>
                    <a:lnTo>
                      <a:pt x="767" y="179"/>
                    </a:lnTo>
                    <a:lnTo>
                      <a:pt x="784" y="188"/>
                    </a:lnTo>
                    <a:lnTo>
                      <a:pt x="799" y="192"/>
                    </a:lnTo>
                    <a:lnTo>
                      <a:pt x="805" y="194"/>
                    </a:lnTo>
                    <a:lnTo>
                      <a:pt x="812" y="194"/>
                    </a:lnTo>
                    <a:lnTo>
                      <a:pt x="818" y="194"/>
                    </a:lnTo>
                    <a:lnTo>
                      <a:pt x="823" y="192"/>
                    </a:lnTo>
                    <a:lnTo>
                      <a:pt x="823" y="192"/>
                    </a:lnTo>
                    <a:lnTo>
                      <a:pt x="834" y="185"/>
                    </a:lnTo>
                    <a:lnTo>
                      <a:pt x="845" y="174"/>
                    </a:lnTo>
                    <a:lnTo>
                      <a:pt x="857" y="163"/>
                    </a:lnTo>
                    <a:lnTo>
                      <a:pt x="869" y="152"/>
                    </a:lnTo>
                    <a:lnTo>
                      <a:pt x="883" y="143"/>
                    </a:lnTo>
                    <a:lnTo>
                      <a:pt x="890" y="139"/>
                    </a:lnTo>
                    <a:lnTo>
                      <a:pt x="895" y="137"/>
                    </a:lnTo>
                    <a:lnTo>
                      <a:pt x="902" y="136"/>
                    </a:lnTo>
                    <a:lnTo>
                      <a:pt x="909" y="136"/>
                    </a:lnTo>
                    <a:lnTo>
                      <a:pt x="916" y="137"/>
                    </a:lnTo>
                    <a:lnTo>
                      <a:pt x="921" y="141"/>
                    </a:lnTo>
                    <a:lnTo>
                      <a:pt x="921" y="141"/>
                    </a:lnTo>
                    <a:lnTo>
                      <a:pt x="928" y="148"/>
                    </a:lnTo>
                    <a:lnTo>
                      <a:pt x="935" y="158"/>
                    </a:lnTo>
                    <a:lnTo>
                      <a:pt x="940" y="171"/>
                    </a:lnTo>
                    <a:lnTo>
                      <a:pt x="947" y="186"/>
                    </a:lnTo>
                    <a:lnTo>
                      <a:pt x="958" y="223"/>
                    </a:lnTo>
                    <a:lnTo>
                      <a:pt x="970" y="265"/>
                    </a:lnTo>
                    <a:lnTo>
                      <a:pt x="980" y="309"/>
                    </a:lnTo>
                    <a:lnTo>
                      <a:pt x="989" y="353"/>
                    </a:lnTo>
                    <a:lnTo>
                      <a:pt x="1000" y="422"/>
                    </a:lnTo>
                    <a:lnTo>
                      <a:pt x="1000" y="422"/>
                    </a:lnTo>
                    <a:lnTo>
                      <a:pt x="1004" y="449"/>
                    </a:lnTo>
                    <a:lnTo>
                      <a:pt x="1007" y="481"/>
                    </a:lnTo>
                    <a:lnTo>
                      <a:pt x="1010" y="513"/>
                    </a:lnTo>
                    <a:lnTo>
                      <a:pt x="1015" y="547"/>
                    </a:lnTo>
                    <a:lnTo>
                      <a:pt x="1021" y="583"/>
                    </a:lnTo>
                    <a:lnTo>
                      <a:pt x="1029" y="620"/>
                    </a:lnTo>
                    <a:lnTo>
                      <a:pt x="1036" y="637"/>
                    </a:lnTo>
                    <a:lnTo>
                      <a:pt x="1041" y="655"/>
                    </a:lnTo>
                    <a:lnTo>
                      <a:pt x="1049" y="673"/>
                    </a:lnTo>
                    <a:lnTo>
                      <a:pt x="1057" y="691"/>
                    </a:lnTo>
                    <a:lnTo>
                      <a:pt x="1057" y="691"/>
                    </a:lnTo>
                    <a:lnTo>
                      <a:pt x="1097" y="760"/>
                    </a:lnTo>
                    <a:lnTo>
                      <a:pt x="1136" y="828"/>
                    </a:lnTo>
                    <a:lnTo>
                      <a:pt x="1173" y="891"/>
                    </a:lnTo>
                    <a:lnTo>
                      <a:pt x="1190" y="919"/>
                    </a:lnTo>
                    <a:lnTo>
                      <a:pt x="1203" y="947"/>
                    </a:lnTo>
                    <a:lnTo>
                      <a:pt x="1203" y="947"/>
                    </a:lnTo>
                    <a:lnTo>
                      <a:pt x="1233" y="1003"/>
                    </a:lnTo>
                    <a:lnTo>
                      <a:pt x="1285" y="1092"/>
                    </a:lnTo>
                    <a:lnTo>
                      <a:pt x="1000" y="1283"/>
                    </a:lnTo>
                    <a:lnTo>
                      <a:pt x="854" y="1283"/>
                    </a:lnTo>
                    <a:lnTo>
                      <a:pt x="854" y="1283"/>
                    </a:lnTo>
                    <a:lnTo>
                      <a:pt x="794" y="1192"/>
                    </a:lnTo>
                    <a:lnTo>
                      <a:pt x="741" y="1112"/>
                    </a:lnTo>
                    <a:lnTo>
                      <a:pt x="718" y="1079"/>
                    </a:lnTo>
                    <a:lnTo>
                      <a:pt x="699" y="1052"/>
                    </a:lnTo>
                    <a:lnTo>
                      <a:pt x="683" y="1031"/>
                    </a:lnTo>
                    <a:lnTo>
                      <a:pt x="670" y="1019"/>
                    </a:lnTo>
                    <a:lnTo>
                      <a:pt x="670" y="1019"/>
                    </a:lnTo>
                    <a:lnTo>
                      <a:pt x="646" y="997"/>
                    </a:lnTo>
                    <a:lnTo>
                      <a:pt x="617" y="975"/>
                    </a:lnTo>
                    <a:lnTo>
                      <a:pt x="587" y="952"/>
                    </a:lnTo>
                    <a:lnTo>
                      <a:pt x="555" y="930"/>
                    </a:lnTo>
                    <a:lnTo>
                      <a:pt x="522" y="910"/>
                    </a:lnTo>
                    <a:lnTo>
                      <a:pt x="487" y="891"/>
                    </a:lnTo>
                    <a:lnTo>
                      <a:pt x="452" y="874"/>
                    </a:lnTo>
                    <a:lnTo>
                      <a:pt x="435" y="868"/>
                    </a:lnTo>
                    <a:lnTo>
                      <a:pt x="418" y="861"/>
                    </a:lnTo>
                    <a:lnTo>
                      <a:pt x="418" y="861"/>
                    </a:lnTo>
                    <a:lnTo>
                      <a:pt x="339" y="836"/>
                    </a:lnTo>
                    <a:lnTo>
                      <a:pt x="297" y="823"/>
                    </a:lnTo>
                    <a:lnTo>
                      <a:pt x="255" y="806"/>
                    </a:lnTo>
                    <a:lnTo>
                      <a:pt x="215" y="790"/>
                    </a:lnTo>
                    <a:lnTo>
                      <a:pt x="198" y="780"/>
                    </a:lnTo>
                    <a:lnTo>
                      <a:pt x="181" y="771"/>
                    </a:lnTo>
                    <a:lnTo>
                      <a:pt x="166" y="761"/>
                    </a:lnTo>
                    <a:lnTo>
                      <a:pt x="154" y="750"/>
                    </a:lnTo>
                    <a:lnTo>
                      <a:pt x="143" y="740"/>
                    </a:lnTo>
                    <a:lnTo>
                      <a:pt x="135" y="729"/>
                    </a:lnTo>
                    <a:lnTo>
                      <a:pt x="135" y="729"/>
                    </a:lnTo>
                    <a:lnTo>
                      <a:pt x="123" y="703"/>
                    </a:lnTo>
                    <a:lnTo>
                      <a:pt x="109" y="674"/>
                    </a:lnTo>
                    <a:lnTo>
                      <a:pt x="81" y="610"/>
                    </a:lnTo>
                    <a:lnTo>
                      <a:pt x="53" y="547"/>
                    </a:lnTo>
                    <a:lnTo>
                      <a:pt x="40" y="522"/>
                    </a:lnTo>
                    <a:lnTo>
                      <a:pt x="29" y="498"/>
                    </a:lnTo>
                    <a:lnTo>
                      <a:pt x="29" y="498"/>
                    </a:lnTo>
                    <a:lnTo>
                      <a:pt x="19" y="481"/>
                    </a:lnTo>
                    <a:lnTo>
                      <a:pt x="11" y="463"/>
                    </a:lnTo>
                    <a:lnTo>
                      <a:pt x="6" y="445"/>
                    </a:lnTo>
                    <a:lnTo>
                      <a:pt x="1" y="430"/>
                    </a:lnTo>
                    <a:lnTo>
                      <a:pt x="0" y="414"/>
                    </a:lnTo>
                    <a:lnTo>
                      <a:pt x="0" y="399"/>
                    </a:lnTo>
                    <a:lnTo>
                      <a:pt x="3" y="384"/>
                    </a:lnTo>
                    <a:lnTo>
                      <a:pt x="8" y="368"/>
                    </a:lnTo>
                    <a:lnTo>
                      <a:pt x="8" y="368"/>
                    </a:lnTo>
                    <a:lnTo>
                      <a:pt x="23" y="335"/>
                    </a:lnTo>
                    <a:lnTo>
                      <a:pt x="30" y="318"/>
                    </a:lnTo>
                    <a:lnTo>
                      <a:pt x="38" y="306"/>
                    </a:lnTo>
                    <a:lnTo>
                      <a:pt x="45" y="297"/>
                    </a:lnTo>
                    <a:lnTo>
                      <a:pt x="49" y="295"/>
                    </a:lnTo>
                    <a:lnTo>
                      <a:pt x="52" y="295"/>
                    </a:lnTo>
                    <a:lnTo>
                      <a:pt x="55" y="297"/>
                    </a:lnTo>
                    <a:lnTo>
                      <a:pt x="56" y="301"/>
                    </a:lnTo>
                    <a:lnTo>
                      <a:pt x="57" y="308"/>
                    </a:lnTo>
                    <a:lnTo>
                      <a:pt x="59" y="317"/>
                    </a:lnTo>
                    <a:lnTo>
                      <a:pt x="59" y="317"/>
                    </a:lnTo>
                    <a:lnTo>
                      <a:pt x="60" y="336"/>
                    </a:lnTo>
                    <a:lnTo>
                      <a:pt x="63" y="354"/>
                    </a:lnTo>
                    <a:lnTo>
                      <a:pt x="66" y="370"/>
                    </a:lnTo>
                    <a:lnTo>
                      <a:pt x="70" y="385"/>
                    </a:lnTo>
                    <a:lnTo>
                      <a:pt x="75" y="400"/>
                    </a:lnTo>
                    <a:lnTo>
                      <a:pt x="82" y="415"/>
                    </a:lnTo>
                    <a:lnTo>
                      <a:pt x="91" y="432"/>
                    </a:lnTo>
                    <a:lnTo>
                      <a:pt x="104" y="449"/>
                    </a:lnTo>
                    <a:lnTo>
                      <a:pt x="104" y="449"/>
                    </a:lnTo>
                    <a:lnTo>
                      <a:pt x="127" y="483"/>
                    </a:lnTo>
                    <a:lnTo>
                      <a:pt x="143" y="511"/>
                    </a:lnTo>
                    <a:lnTo>
                      <a:pt x="155" y="538"/>
                    </a:lnTo>
                    <a:lnTo>
                      <a:pt x="169" y="568"/>
                    </a:lnTo>
                    <a:lnTo>
                      <a:pt x="169" y="568"/>
                    </a:lnTo>
                    <a:lnTo>
                      <a:pt x="187" y="606"/>
                    </a:lnTo>
                    <a:lnTo>
                      <a:pt x="198" y="628"/>
                    </a:lnTo>
                    <a:lnTo>
                      <a:pt x="209" y="646"/>
                    </a:lnTo>
                    <a:lnTo>
                      <a:pt x="214" y="654"/>
                    </a:lnTo>
                    <a:lnTo>
                      <a:pt x="221" y="659"/>
                    </a:lnTo>
                    <a:lnTo>
                      <a:pt x="228" y="665"/>
                    </a:lnTo>
                    <a:lnTo>
                      <a:pt x="233" y="667"/>
                    </a:lnTo>
                    <a:lnTo>
                      <a:pt x="240" y="667"/>
                    </a:lnTo>
                    <a:lnTo>
                      <a:pt x="247" y="665"/>
                    </a:lnTo>
                    <a:lnTo>
                      <a:pt x="252" y="661"/>
                    </a:lnTo>
                    <a:lnTo>
                      <a:pt x="259" y="652"/>
                    </a:lnTo>
                    <a:lnTo>
                      <a:pt x="259" y="652"/>
                    </a:lnTo>
                    <a:lnTo>
                      <a:pt x="264" y="641"/>
                    </a:lnTo>
                    <a:lnTo>
                      <a:pt x="270" y="631"/>
                    </a:lnTo>
                    <a:lnTo>
                      <a:pt x="273" y="617"/>
                    </a:lnTo>
                    <a:lnTo>
                      <a:pt x="274" y="603"/>
                    </a:lnTo>
                    <a:lnTo>
                      <a:pt x="274" y="587"/>
                    </a:lnTo>
                    <a:lnTo>
                      <a:pt x="273" y="571"/>
                    </a:lnTo>
                    <a:lnTo>
                      <a:pt x="270" y="554"/>
                    </a:lnTo>
                    <a:lnTo>
                      <a:pt x="267" y="537"/>
                    </a:lnTo>
                    <a:lnTo>
                      <a:pt x="258" y="498"/>
                    </a:lnTo>
                    <a:lnTo>
                      <a:pt x="245" y="460"/>
                    </a:lnTo>
                    <a:lnTo>
                      <a:pt x="232" y="422"/>
                    </a:lnTo>
                    <a:lnTo>
                      <a:pt x="214" y="385"/>
                    </a:lnTo>
                    <a:lnTo>
                      <a:pt x="214" y="385"/>
                    </a:lnTo>
                    <a:lnTo>
                      <a:pt x="172" y="293"/>
                    </a:lnTo>
                    <a:lnTo>
                      <a:pt x="146" y="237"/>
                    </a:lnTo>
                    <a:lnTo>
                      <a:pt x="123" y="184"/>
                    </a:lnTo>
                    <a:lnTo>
                      <a:pt x="104" y="133"/>
                    </a:lnTo>
                    <a:lnTo>
                      <a:pt x="97" y="111"/>
                    </a:lnTo>
                    <a:lnTo>
                      <a:pt x="91" y="92"/>
                    </a:lnTo>
                    <a:lnTo>
                      <a:pt x="89" y="77"/>
                    </a:lnTo>
                    <a:lnTo>
                      <a:pt x="87" y="65"/>
                    </a:lnTo>
                    <a:lnTo>
                      <a:pt x="89" y="61"/>
                    </a:lnTo>
                    <a:lnTo>
                      <a:pt x="90" y="57"/>
                    </a:lnTo>
                    <a:lnTo>
                      <a:pt x="93" y="55"/>
                    </a:lnTo>
                    <a:lnTo>
                      <a:pt x="97" y="55"/>
                    </a:lnTo>
                    <a:lnTo>
                      <a:pt x="97" y="55"/>
                    </a:lnTo>
                    <a:lnTo>
                      <a:pt x="109" y="55"/>
                    </a:lnTo>
                    <a:lnTo>
                      <a:pt x="120" y="58"/>
                    </a:lnTo>
                    <a:lnTo>
                      <a:pt x="136" y="61"/>
                    </a:lnTo>
                    <a:lnTo>
                      <a:pt x="143" y="61"/>
                    </a:lnTo>
                    <a:lnTo>
                      <a:pt x="150" y="58"/>
                    </a:lnTo>
                    <a:lnTo>
                      <a:pt x="158" y="54"/>
                    </a:lnTo>
                    <a:lnTo>
                      <a:pt x="168" y="47"/>
                    </a:lnTo>
                    <a:lnTo>
                      <a:pt x="168" y="47"/>
                    </a:lnTo>
                    <a:close/>
                  </a:path>
                </a:pathLst>
              </a:custGeom>
              <a:solidFill>
                <a:srgbClr val="C99E88"/>
              </a:solidFill>
              <a:ln w="9525">
                <a:noFill/>
                <a:round/>
              </a:ln>
            </p:spPr>
            <p:txBody>
              <a:bodyPr vert="horz" wrap="square" lIns="91440" tIns="45720" rIns="91440" bIns="45720" numCol="1" anchor="t" anchorCtr="0" compatLnSpc="1"/>
              <a:lstStyle/>
              <a:p>
                <a:endParaRPr lang="en-US"/>
              </a:p>
            </p:txBody>
          </p:sp>
          <p:sp>
            <p:nvSpPr>
              <p:cNvPr id="62" name="Freeform 70"/>
              <p:cNvSpPr/>
              <p:nvPr/>
            </p:nvSpPr>
            <p:spPr bwMode="auto">
              <a:xfrm rot="1800000">
                <a:off x="2501363" y="3283255"/>
                <a:ext cx="159230" cy="153375"/>
              </a:xfrm>
              <a:custGeom>
                <a:avLst/>
                <a:gdLst/>
                <a:ahLst/>
                <a:cxnLst>
                  <a:cxn ang="0">
                    <a:pos x="16" y="2"/>
                  </a:cxn>
                  <a:cxn ang="0">
                    <a:pos x="16" y="2"/>
                  </a:cxn>
                  <a:cxn ang="0">
                    <a:pos x="9" y="4"/>
                  </a:cxn>
                  <a:cxn ang="0">
                    <a:pos x="5" y="10"/>
                  </a:cxn>
                  <a:cxn ang="0">
                    <a:pos x="1" y="15"/>
                  </a:cxn>
                  <a:cxn ang="0">
                    <a:pos x="0" y="23"/>
                  </a:cxn>
                  <a:cxn ang="0">
                    <a:pos x="0" y="31"/>
                  </a:cxn>
                  <a:cxn ang="0">
                    <a:pos x="0" y="41"/>
                  </a:cxn>
                  <a:cxn ang="0">
                    <a:pos x="1" y="52"/>
                  </a:cxn>
                  <a:cxn ang="0">
                    <a:pos x="4" y="63"/>
                  </a:cxn>
                  <a:cxn ang="0">
                    <a:pos x="14" y="86"/>
                  </a:cxn>
                  <a:cxn ang="0">
                    <a:pos x="26" y="112"/>
                  </a:cxn>
                  <a:cxn ang="0">
                    <a:pos x="41" y="136"/>
                  </a:cxn>
                  <a:cxn ang="0">
                    <a:pos x="50" y="147"/>
                  </a:cxn>
                  <a:cxn ang="0">
                    <a:pos x="60" y="160"/>
                  </a:cxn>
                  <a:cxn ang="0">
                    <a:pos x="60" y="160"/>
                  </a:cxn>
                  <a:cxn ang="0">
                    <a:pos x="79" y="181"/>
                  </a:cxn>
                  <a:cxn ang="0">
                    <a:pos x="99" y="202"/>
                  </a:cxn>
                  <a:cxn ang="0">
                    <a:pos x="121" y="221"/>
                  </a:cxn>
                  <a:cxn ang="0">
                    <a:pos x="142" y="237"/>
                  </a:cxn>
                  <a:cxn ang="0">
                    <a:pos x="163" y="251"/>
                  </a:cxn>
                  <a:cxn ang="0">
                    <a:pos x="173" y="256"/>
                  </a:cxn>
                  <a:cxn ang="0">
                    <a:pos x="182" y="260"/>
                  </a:cxn>
                  <a:cxn ang="0">
                    <a:pos x="192" y="262"/>
                  </a:cxn>
                  <a:cxn ang="0">
                    <a:pos x="202" y="263"/>
                  </a:cxn>
                  <a:cxn ang="0">
                    <a:pos x="210" y="263"/>
                  </a:cxn>
                  <a:cxn ang="0">
                    <a:pos x="218" y="260"/>
                  </a:cxn>
                  <a:cxn ang="0">
                    <a:pos x="218" y="260"/>
                  </a:cxn>
                  <a:cxn ang="0">
                    <a:pos x="248" y="251"/>
                  </a:cxn>
                  <a:cxn ang="0">
                    <a:pos x="260" y="245"/>
                  </a:cxn>
                  <a:cxn ang="0">
                    <a:pos x="264" y="243"/>
                  </a:cxn>
                  <a:cxn ang="0">
                    <a:pos x="268" y="239"/>
                  </a:cxn>
                  <a:cxn ang="0">
                    <a:pos x="270" y="235"/>
                  </a:cxn>
                  <a:cxn ang="0">
                    <a:pos x="271" y="229"/>
                  </a:cxn>
                  <a:cxn ang="0">
                    <a:pos x="270" y="224"/>
                  </a:cxn>
                  <a:cxn ang="0">
                    <a:pos x="266" y="217"/>
                  </a:cxn>
                  <a:cxn ang="0">
                    <a:pos x="262" y="210"/>
                  </a:cxn>
                  <a:cxn ang="0">
                    <a:pos x="253" y="200"/>
                  </a:cxn>
                  <a:cxn ang="0">
                    <a:pos x="232" y="179"/>
                  </a:cxn>
                  <a:cxn ang="0">
                    <a:pos x="232" y="179"/>
                  </a:cxn>
                  <a:cxn ang="0">
                    <a:pos x="203" y="151"/>
                  </a:cxn>
                  <a:cxn ang="0">
                    <a:pos x="173" y="120"/>
                  </a:cxn>
                  <a:cxn ang="0">
                    <a:pos x="142" y="89"/>
                  </a:cxn>
                  <a:cxn ang="0">
                    <a:pos x="110" y="59"/>
                  </a:cxn>
                  <a:cxn ang="0">
                    <a:pos x="80" y="33"/>
                  </a:cxn>
                  <a:cxn ang="0">
                    <a:pos x="67" y="22"/>
                  </a:cxn>
                  <a:cxn ang="0">
                    <a:pos x="54" y="12"/>
                  </a:cxn>
                  <a:cxn ang="0">
                    <a:pos x="42" y="6"/>
                  </a:cxn>
                  <a:cxn ang="0">
                    <a:pos x="33" y="2"/>
                  </a:cxn>
                  <a:cxn ang="0">
                    <a:pos x="23" y="0"/>
                  </a:cxn>
                  <a:cxn ang="0">
                    <a:pos x="19" y="0"/>
                  </a:cxn>
                  <a:cxn ang="0">
                    <a:pos x="16" y="2"/>
                  </a:cxn>
                  <a:cxn ang="0">
                    <a:pos x="16" y="2"/>
                  </a:cxn>
                </a:cxnLst>
                <a:rect l="0" t="0" r="r" b="b"/>
                <a:pathLst>
                  <a:path w="271" h="263">
                    <a:moveTo>
                      <a:pt x="16" y="2"/>
                    </a:moveTo>
                    <a:lnTo>
                      <a:pt x="16" y="2"/>
                    </a:lnTo>
                    <a:lnTo>
                      <a:pt x="9" y="4"/>
                    </a:lnTo>
                    <a:lnTo>
                      <a:pt x="5" y="10"/>
                    </a:lnTo>
                    <a:lnTo>
                      <a:pt x="1" y="15"/>
                    </a:lnTo>
                    <a:lnTo>
                      <a:pt x="0" y="23"/>
                    </a:lnTo>
                    <a:lnTo>
                      <a:pt x="0" y="31"/>
                    </a:lnTo>
                    <a:lnTo>
                      <a:pt x="0" y="41"/>
                    </a:lnTo>
                    <a:lnTo>
                      <a:pt x="1" y="52"/>
                    </a:lnTo>
                    <a:lnTo>
                      <a:pt x="4" y="63"/>
                    </a:lnTo>
                    <a:lnTo>
                      <a:pt x="14" y="86"/>
                    </a:lnTo>
                    <a:lnTo>
                      <a:pt x="26" y="112"/>
                    </a:lnTo>
                    <a:lnTo>
                      <a:pt x="41" y="136"/>
                    </a:lnTo>
                    <a:lnTo>
                      <a:pt x="50" y="147"/>
                    </a:lnTo>
                    <a:lnTo>
                      <a:pt x="60" y="160"/>
                    </a:lnTo>
                    <a:lnTo>
                      <a:pt x="60" y="160"/>
                    </a:lnTo>
                    <a:lnTo>
                      <a:pt x="79" y="181"/>
                    </a:lnTo>
                    <a:lnTo>
                      <a:pt x="99" y="202"/>
                    </a:lnTo>
                    <a:lnTo>
                      <a:pt x="121" y="221"/>
                    </a:lnTo>
                    <a:lnTo>
                      <a:pt x="142" y="237"/>
                    </a:lnTo>
                    <a:lnTo>
                      <a:pt x="163" y="251"/>
                    </a:lnTo>
                    <a:lnTo>
                      <a:pt x="173" y="256"/>
                    </a:lnTo>
                    <a:lnTo>
                      <a:pt x="182" y="260"/>
                    </a:lnTo>
                    <a:lnTo>
                      <a:pt x="192" y="262"/>
                    </a:lnTo>
                    <a:lnTo>
                      <a:pt x="202" y="263"/>
                    </a:lnTo>
                    <a:lnTo>
                      <a:pt x="210" y="263"/>
                    </a:lnTo>
                    <a:lnTo>
                      <a:pt x="218" y="260"/>
                    </a:lnTo>
                    <a:lnTo>
                      <a:pt x="218" y="260"/>
                    </a:lnTo>
                    <a:lnTo>
                      <a:pt x="248" y="251"/>
                    </a:lnTo>
                    <a:lnTo>
                      <a:pt x="260" y="245"/>
                    </a:lnTo>
                    <a:lnTo>
                      <a:pt x="264" y="243"/>
                    </a:lnTo>
                    <a:lnTo>
                      <a:pt x="268" y="239"/>
                    </a:lnTo>
                    <a:lnTo>
                      <a:pt x="270" y="235"/>
                    </a:lnTo>
                    <a:lnTo>
                      <a:pt x="271" y="229"/>
                    </a:lnTo>
                    <a:lnTo>
                      <a:pt x="270" y="224"/>
                    </a:lnTo>
                    <a:lnTo>
                      <a:pt x="266" y="217"/>
                    </a:lnTo>
                    <a:lnTo>
                      <a:pt x="262" y="210"/>
                    </a:lnTo>
                    <a:lnTo>
                      <a:pt x="253" y="200"/>
                    </a:lnTo>
                    <a:lnTo>
                      <a:pt x="232" y="179"/>
                    </a:lnTo>
                    <a:lnTo>
                      <a:pt x="232" y="179"/>
                    </a:lnTo>
                    <a:lnTo>
                      <a:pt x="203" y="151"/>
                    </a:lnTo>
                    <a:lnTo>
                      <a:pt x="173" y="120"/>
                    </a:lnTo>
                    <a:lnTo>
                      <a:pt x="142" y="89"/>
                    </a:lnTo>
                    <a:lnTo>
                      <a:pt x="110" y="59"/>
                    </a:lnTo>
                    <a:lnTo>
                      <a:pt x="80" y="33"/>
                    </a:lnTo>
                    <a:lnTo>
                      <a:pt x="67" y="22"/>
                    </a:lnTo>
                    <a:lnTo>
                      <a:pt x="54" y="12"/>
                    </a:lnTo>
                    <a:lnTo>
                      <a:pt x="42" y="6"/>
                    </a:lnTo>
                    <a:lnTo>
                      <a:pt x="33" y="2"/>
                    </a:lnTo>
                    <a:lnTo>
                      <a:pt x="23" y="0"/>
                    </a:lnTo>
                    <a:lnTo>
                      <a:pt x="19" y="0"/>
                    </a:lnTo>
                    <a:lnTo>
                      <a:pt x="16" y="2"/>
                    </a:lnTo>
                    <a:lnTo>
                      <a:pt x="16" y="2"/>
                    </a:lnTo>
                    <a:close/>
                  </a:path>
                </a:pathLst>
              </a:custGeom>
              <a:solidFill>
                <a:srgbClr val="C99E88"/>
              </a:solidFill>
              <a:ln w="9525">
                <a:noFill/>
                <a:round/>
              </a:ln>
            </p:spPr>
            <p:txBody>
              <a:bodyPr vert="horz" wrap="square" lIns="91440" tIns="45720" rIns="91440" bIns="45720" numCol="1" anchor="t" anchorCtr="0" compatLnSpc="1"/>
              <a:lstStyle/>
              <a:p>
                <a:endParaRPr lang="en-US"/>
              </a:p>
            </p:txBody>
          </p:sp>
          <p:sp>
            <p:nvSpPr>
              <p:cNvPr id="63" name="Freeform 71"/>
              <p:cNvSpPr/>
              <p:nvPr/>
            </p:nvSpPr>
            <p:spPr bwMode="auto">
              <a:xfrm rot="1800000">
                <a:off x="2617654" y="3353311"/>
                <a:ext cx="110056" cy="112397"/>
              </a:xfrm>
              <a:custGeom>
                <a:avLst/>
                <a:gdLst/>
                <a:ahLst/>
                <a:cxnLst>
                  <a:cxn ang="0">
                    <a:pos x="13" y="1"/>
                  </a:cxn>
                  <a:cxn ang="0">
                    <a:pos x="13" y="1"/>
                  </a:cxn>
                  <a:cxn ang="0">
                    <a:pos x="6" y="7"/>
                  </a:cxn>
                  <a:cxn ang="0">
                    <a:pos x="2" y="15"/>
                  </a:cxn>
                  <a:cxn ang="0">
                    <a:pos x="0" y="23"/>
                  </a:cxn>
                  <a:cxn ang="0">
                    <a:pos x="0" y="34"/>
                  </a:cxn>
                  <a:cxn ang="0">
                    <a:pos x="0" y="45"/>
                  </a:cxn>
                  <a:cxn ang="0">
                    <a:pos x="2" y="57"/>
                  </a:cxn>
                  <a:cxn ang="0">
                    <a:pos x="5" y="70"/>
                  </a:cxn>
                  <a:cxn ang="0">
                    <a:pos x="9" y="82"/>
                  </a:cxn>
                  <a:cxn ang="0">
                    <a:pos x="15" y="96"/>
                  </a:cxn>
                  <a:cxn ang="0">
                    <a:pos x="21" y="108"/>
                  </a:cxn>
                  <a:cxn ang="0">
                    <a:pos x="30" y="120"/>
                  </a:cxn>
                  <a:cxn ang="0">
                    <a:pos x="38" y="132"/>
                  </a:cxn>
                  <a:cxn ang="0">
                    <a:pos x="47" y="143"/>
                  </a:cxn>
                  <a:cxn ang="0">
                    <a:pos x="57" y="154"/>
                  </a:cxn>
                  <a:cxn ang="0">
                    <a:pos x="68" y="162"/>
                  </a:cxn>
                  <a:cxn ang="0">
                    <a:pos x="79" y="170"/>
                  </a:cxn>
                  <a:cxn ang="0">
                    <a:pos x="79" y="170"/>
                  </a:cxn>
                  <a:cxn ang="0">
                    <a:pos x="90" y="177"/>
                  </a:cxn>
                  <a:cxn ang="0">
                    <a:pos x="102" y="183"/>
                  </a:cxn>
                  <a:cxn ang="0">
                    <a:pos x="113" y="187"/>
                  </a:cxn>
                  <a:cxn ang="0">
                    <a:pos x="125" y="190"/>
                  </a:cxn>
                  <a:cxn ang="0">
                    <a:pos x="136" y="191"/>
                  </a:cxn>
                  <a:cxn ang="0">
                    <a:pos x="147" y="192"/>
                  </a:cxn>
                  <a:cxn ang="0">
                    <a:pos x="156" y="192"/>
                  </a:cxn>
                  <a:cxn ang="0">
                    <a:pos x="166" y="191"/>
                  </a:cxn>
                  <a:cxn ang="0">
                    <a:pos x="174" y="188"/>
                  </a:cxn>
                  <a:cxn ang="0">
                    <a:pos x="179" y="184"/>
                  </a:cxn>
                  <a:cxn ang="0">
                    <a:pos x="185" y="180"/>
                  </a:cxn>
                  <a:cxn ang="0">
                    <a:pos x="188" y="173"/>
                  </a:cxn>
                  <a:cxn ang="0">
                    <a:pos x="188" y="166"/>
                  </a:cxn>
                  <a:cxn ang="0">
                    <a:pos x="186" y="160"/>
                  </a:cxn>
                  <a:cxn ang="0">
                    <a:pos x="182" y="150"/>
                  </a:cxn>
                  <a:cxn ang="0">
                    <a:pos x="177" y="140"/>
                  </a:cxn>
                  <a:cxn ang="0">
                    <a:pos x="177" y="140"/>
                  </a:cxn>
                  <a:cxn ang="0">
                    <a:pos x="158" y="117"/>
                  </a:cxn>
                  <a:cxn ang="0">
                    <a:pos x="136" y="94"/>
                  </a:cxn>
                  <a:cxn ang="0">
                    <a:pos x="111" y="70"/>
                  </a:cxn>
                  <a:cxn ang="0">
                    <a:pos x="87" y="46"/>
                  </a:cxn>
                  <a:cxn ang="0">
                    <a:pos x="64" y="27"/>
                  </a:cxn>
                  <a:cxn ang="0">
                    <a:pos x="42" y="11"/>
                  </a:cxn>
                  <a:cxn ang="0">
                    <a:pos x="32" y="6"/>
                  </a:cxn>
                  <a:cxn ang="0">
                    <a:pos x="24" y="3"/>
                  </a:cxn>
                  <a:cxn ang="0">
                    <a:pos x="17" y="0"/>
                  </a:cxn>
                  <a:cxn ang="0">
                    <a:pos x="13" y="1"/>
                  </a:cxn>
                  <a:cxn ang="0">
                    <a:pos x="13" y="1"/>
                  </a:cxn>
                </a:cxnLst>
                <a:rect l="0" t="0" r="r" b="b"/>
                <a:pathLst>
                  <a:path w="188" h="192">
                    <a:moveTo>
                      <a:pt x="13" y="1"/>
                    </a:moveTo>
                    <a:lnTo>
                      <a:pt x="13" y="1"/>
                    </a:lnTo>
                    <a:lnTo>
                      <a:pt x="6" y="7"/>
                    </a:lnTo>
                    <a:lnTo>
                      <a:pt x="2" y="15"/>
                    </a:lnTo>
                    <a:lnTo>
                      <a:pt x="0" y="23"/>
                    </a:lnTo>
                    <a:lnTo>
                      <a:pt x="0" y="34"/>
                    </a:lnTo>
                    <a:lnTo>
                      <a:pt x="0" y="45"/>
                    </a:lnTo>
                    <a:lnTo>
                      <a:pt x="2" y="57"/>
                    </a:lnTo>
                    <a:lnTo>
                      <a:pt x="5" y="70"/>
                    </a:lnTo>
                    <a:lnTo>
                      <a:pt x="9" y="82"/>
                    </a:lnTo>
                    <a:lnTo>
                      <a:pt x="15" y="96"/>
                    </a:lnTo>
                    <a:lnTo>
                      <a:pt x="21" y="108"/>
                    </a:lnTo>
                    <a:lnTo>
                      <a:pt x="30" y="120"/>
                    </a:lnTo>
                    <a:lnTo>
                      <a:pt x="38" y="132"/>
                    </a:lnTo>
                    <a:lnTo>
                      <a:pt x="47" y="143"/>
                    </a:lnTo>
                    <a:lnTo>
                      <a:pt x="57" y="154"/>
                    </a:lnTo>
                    <a:lnTo>
                      <a:pt x="68" y="162"/>
                    </a:lnTo>
                    <a:lnTo>
                      <a:pt x="79" y="170"/>
                    </a:lnTo>
                    <a:lnTo>
                      <a:pt x="79" y="170"/>
                    </a:lnTo>
                    <a:lnTo>
                      <a:pt x="90" y="177"/>
                    </a:lnTo>
                    <a:lnTo>
                      <a:pt x="102" y="183"/>
                    </a:lnTo>
                    <a:lnTo>
                      <a:pt x="113" y="187"/>
                    </a:lnTo>
                    <a:lnTo>
                      <a:pt x="125" y="190"/>
                    </a:lnTo>
                    <a:lnTo>
                      <a:pt x="136" y="191"/>
                    </a:lnTo>
                    <a:lnTo>
                      <a:pt x="147" y="192"/>
                    </a:lnTo>
                    <a:lnTo>
                      <a:pt x="156" y="192"/>
                    </a:lnTo>
                    <a:lnTo>
                      <a:pt x="166" y="191"/>
                    </a:lnTo>
                    <a:lnTo>
                      <a:pt x="174" y="188"/>
                    </a:lnTo>
                    <a:lnTo>
                      <a:pt x="179" y="184"/>
                    </a:lnTo>
                    <a:lnTo>
                      <a:pt x="185" y="180"/>
                    </a:lnTo>
                    <a:lnTo>
                      <a:pt x="188" y="173"/>
                    </a:lnTo>
                    <a:lnTo>
                      <a:pt x="188" y="166"/>
                    </a:lnTo>
                    <a:lnTo>
                      <a:pt x="186" y="160"/>
                    </a:lnTo>
                    <a:lnTo>
                      <a:pt x="182" y="150"/>
                    </a:lnTo>
                    <a:lnTo>
                      <a:pt x="177" y="140"/>
                    </a:lnTo>
                    <a:lnTo>
                      <a:pt x="177" y="140"/>
                    </a:lnTo>
                    <a:lnTo>
                      <a:pt x="158" y="117"/>
                    </a:lnTo>
                    <a:lnTo>
                      <a:pt x="136" y="94"/>
                    </a:lnTo>
                    <a:lnTo>
                      <a:pt x="111" y="70"/>
                    </a:lnTo>
                    <a:lnTo>
                      <a:pt x="87" y="46"/>
                    </a:lnTo>
                    <a:lnTo>
                      <a:pt x="64" y="27"/>
                    </a:lnTo>
                    <a:lnTo>
                      <a:pt x="42" y="11"/>
                    </a:lnTo>
                    <a:lnTo>
                      <a:pt x="32" y="6"/>
                    </a:lnTo>
                    <a:lnTo>
                      <a:pt x="24" y="3"/>
                    </a:lnTo>
                    <a:lnTo>
                      <a:pt x="17" y="0"/>
                    </a:lnTo>
                    <a:lnTo>
                      <a:pt x="13" y="1"/>
                    </a:lnTo>
                    <a:lnTo>
                      <a:pt x="13" y="1"/>
                    </a:lnTo>
                    <a:close/>
                  </a:path>
                </a:pathLst>
              </a:custGeom>
              <a:solidFill>
                <a:srgbClr val="C99E88"/>
              </a:solidFill>
              <a:ln w="9525">
                <a:noFill/>
                <a:round/>
              </a:ln>
            </p:spPr>
            <p:txBody>
              <a:bodyPr vert="horz" wrap="square" lIns="91440" tIns="45720" rIns="91440" bIns="45720" numCol="1" anchor="t" anchorCtr="0" compatLnSpc="1"/>
              <a:lstStyle/>
              <a:p>
                <a:endParaRPr lang="en-US"/>
              </a:p>
            </p:txBody>
          </p:sp>
          <p:sp>
            <p:nvSpPr>
              <p:cNvPr id="64" name="Freeform 72"/>
              <p:cNvSpPr>
                <a:spLocks noEditPoints="1"/>
              </p:cNvSpPr>
              <p:nvPr/>
            </p:nvSpPr>
            <p:spPr bwMode="auto">
              <a:xfrm rot="1800000">
                <a:off x="2171464" y="3387032"/>
                <a:ext cx="90152" cy="142838"/>
              </a:xfrm>
              <a:custGeom>
                <a:avLst/>
                <a:gdLst/>
                <a:ahLst/>
                <a:cxnLst>
                  <a:cxn ang="0">
                    <a:pos x="0" y="9"/>
                  </a:cxn>
                  <a:cxn ang="0">
                    <a:pos x="0" y="9"/>
                  </a:cxn>
                  <a:cxn ang="0">
                    <a:pos x="11" y="4"/>
                  </a:cxn>
                  <a:cxn ang="0">
                    <a:pos x="21" y="0"/>
                  </a:cxn>
                  <a:cxn ang="0">
                    <a:pos x="30" y="0"/>
                  </a:cxn>
                  <a:cxn ang="0">
                    <a:pos x="39" y="1"/>
                  </a:cxn>
                  <a:cxn ang="0">
                    <a:pos x="45" y="5"/>
                  </a:cxn>
                  <a:cxn ang="0">
                    <a:pos x="52" y="12"/>
                  </a:cxn>
                  <a:cxn ang="0">
                    <a:pos x="58" y="19"/>
                  </a:cxn>
                  <a:cxn ang="0">
                    <a:pos x="63" y="28"/>
                  </a:cxn>
                  <a:cxn ang="0">
                    <a:pos x="63" y="28"/>
                  </a:cxn>
                  <a:cxn ang="0">
                    <a:pos x="51" y="19"/>
                  </a:cxn>
                  <a:cxn ang="0">
                    <a:pos x="44" y="15"/>
                  </a:cxn>
                  <a:cxn ang="0">
                    <a:pos x="37" y="10"/>
                  </a:cxn>
                  <a:cxn ang="0">
                    <a:pos x="29" y="8"/>
                  </a:cxn>
                  <a:cxn ang="0">
                    <a:pos x="21" y="6"/>
                  </a:cxn>
                  <a:cxn ang="0">
                    <a:pos x="11" y="6"/>
                  </a:cxn>
                  <a:cxn ang="0">
                    <a:pos x="0" y="9"/>
                  </a:cxn>
                  <a:cxn ang="0">
                    <a:pos x="0" y="9"/>
                  </a:cxn>
                  <a:cxn ang="0">
                    <a:pos x="133" y="243"/>
                  </a:cxn>
                  <a:cxn ang="0">
                    <a:pos x="133" y="243"/>
                  </a:cxn>
                  <a:cxn ang="0">
                    <a:pos x="145" y="233"/>
                  </a:cxn>
                  <a:cxn ang="0">
                    <a:pos x="149" y="227"/>
                  </a:cxn>
                  <a:cxn ang="0">
                    <a:pos x="152" y="222"/>
                  </a:cxn>
                  <a:cxn ang="0">
                    <a:pos x="154" y="215"/>
                  </a:cxn>
                  <a:cxn ang="0">
                    <a:pos x="156" y="208"/>
                  </a:cxn>
                  <a:cxn ang="0">
                    <a:pos x="156" y="199"/>
                  </a:cxn>
                  <a:cxn ang="0">
                    <a:pos x="154" y="186"/>
                  </a:cxn>
                  <a:cxn ang="0">
                    <a:pos x="154" y="186"/>
                  </a:cxn>
                  <a:cxn ang="0">
                    <a:pos x="149" y="208"/>
                  </a:cxn>
                  <a:cxn ang="0">
                    <a:pos x="143" y="222"/>
                  </a:cxn>
                  <a:cxn ang="0">
                    <a:pos x="139" y="233"/>
                  </a:cxn>
                  <a:cxn ang="0">
                    <a:pos x="133" y="243"/>
                  </a:cxn>
                  <a:cxn ang="0">
                    <a:pos x="133" y="243"/>
                  </a:cxn>
                </a:cxnLst>
                <a:rect l="0" t="0" r="r" b="b"/>
                <a:pathLst>
                  <a:path w="156" h="243">
                    <a:moveTo>
                      <a:pt x="0" y="9"/>
                    </a:moveTo>
                    <a:lnTo>
                      <a:pt x="0" y="9"/>
                    </a:lnTo>
                    <a:lnTo>
                      <a:pt x="11" y="4"/>
                    </a:lnTo>
                    <a:lnTo>
                      <a:pt x="21" y="0"/>
                    </a:lnTo>
                    <a:lnTo>
                      <a:pt x="30" y="0"/>
                    </a:lnTo>
                    <a:lnTo>
                      <a:pt x="39" y="1"/>
                    </a:lnTo>
                    <a:lnTo>
                      <a:pt x="45" y="5"/>
                    </a:lnTo>
                    <a:lnTo>
                      <a:pt x="52" y="12"/>
                    </a:lnTo>
                    <a:lnTo>
                      <a:pt x="58" y="19"/>
                    </a:lnTo>
                    <a:lnTo>
                      <a:pt x="63" y="28"/>
                    </a:lnTo>
                    <a:lnTo>
                      <a:pt x="63" y="28"/>
                    </a:lnTo>
                    <a:lnTo>
                      <a:pt x="51" y="19"/>
                    </a:lnTo>
                    <a:lnTo>
                      <a:pt x="44" y="15"/>
                    </a:lnTo>
                    <a:lnTo>
                      <a:pt x="37" y="10"/>
                    </a:lnTo>
                    <a:lnTo>
                      <a:pt x="29" y="8"/>
                    </a:lnTo>
                    <a:lnTo>
                      <a:pt x="21" y="6"/>
                    </a:lnTo>
                    <a:lnTo>
                      <a:pt x="11" y="6"/>
                    </a:lnTo>
                    <a:lnTo>
                      <a:pt x="0" y="9"/>
                    </a:lnTo>
                    <a:lnTo>
                      <a:pt x="0" y="9"/>
                    </a:lnTo>
                    <a:close/>
                    <a:moveTo>
                      <a:pt x="133" y="243"/>
                    </a:moveTo>
                    <a:lnTo>
                      <a:pt x="133" y="243"/>
                    </a:lnTo>
                    <a:lnTo>
                      <a:pt x="145" y="233"/>
                    </a:lnTo>
                    <a:lnTo>
                      <a:pt x="149" y="227"/>
                    </a:lnTo>
                    <a:lnTo>
                      <a:pt x="152" y="222"/>
                    </a:lnTo>
                    <a:lnTo>
                      <a:pt x="154" y="215"/>
                    </a:lnTo>
                    <a:lnTo>
                      <a:pt x="156" y="208"/>
                    </a:lnTo>
                    <a:lnTo>
                      <a:pt x="156" y="199"/>
                    </a:lnTo>
                    <a:lnTo>
                      <a:pt x="154" y="186"/>
                    </a:lnTo>
                    <a:lnTo>
                      <a:pt x="154" y="186"/>
                    </a:lnTo>
                    <a:lnTo>
                      <a:pt x="149" y="208"/>
                    </a:lnTo>
                    <a:lnTo>
                      <a:pt x="143" y="222"/>
                    </a:lnTo>
                    <a:lnTo>
                      <a:pt x="139" y="233"/>
                    </a:lnTo>
                    <a:lnTo>
                      <a:pt x="133" y="243"/>
                    </a:lnTo>
                    <a:lnTo>
                      <a:pt x="133" y="243"/>
                    </a:lnTo>
                    <a:close/>
                  </a:path>
                </a:pathLst>
              </a:custGeom>
              <a:solidFill>
                <a:srgbClr val="8C6A58"/>
              </a:solidFill>
              <a:ln w="9525">
                <a:noFill/>
                <a:round/>
              </a:ln>
            </p:spPr>
            <p:txBody>
              <a:bodyPr vert="horz" wrap="square" lIns="91440" tIns="45720" rIns="91440" bIns="45720" numCol="1" anchor="t" anchorCtr="0" compatLnSpc="1"/>
              <a:lstStyle/>
              <a:p>
                <a:endParaRPr lang="en-US"/>
              </a:p>
            </p:txBody>
          </p:sp>
          <p:sp>
            <p:nvSpPr>
              <p:cNvPr id="65" name="Freeform 73"/>
              <p:cNvSpPr/>
              <p:nvPr/>
            </p:nvSpPr>
            <p:spPr bwMode="auto">
              <a:xfrm rot="1800000">
                <a:off x="1512747" y="2737980"/>
                <a:ext cx="25758" cy="19903"/>
              </a:xfrm>
              <a:custGeom>
                <a:avLst/>
                <a:gdLst/>
                <a:ahLst/>
                <a:cxnLst>
                  <a:cxn ang="0">
                    <a:pos x="0" y="35"/>
                  </a:cxn>
                  <a:cxn ang="0">
                    <a:pos x="4" y="13"/>
                  </a:cxn>
                  <a:cxn ang="0">
                    <a:pos x="4" y="13"/>
                  </a:cxn>
                  <a:cxn ang="0">
                    <a:pos x="23" y="0"/>
                  </a:cxn>
                  <a:cxn ang="0">
                    <a:pos x="23" y="0"/>
                  </a:cxn>
                  <a:cxn ang="0">
                    <a:pos x="32" y="4"/>
                  </a:cxn>
                  <a:cxn ang="0">
                    <a:pos x="43" y="5"/>
                  </a:cxn>
                  <a:cxn ang="0">
                    <a:pos x="43" y="5"/>
                  </a:cxn>
                  <a:cxn ang="0">
                    <a:pos x="0" y="35"/>
                  </a:cxn>
                  <a:cxn ang="0">
                    <a:pos x="0" y="35"/>
                  </a:cxn>
                </a:cxnLst>
                <a:rect l="0" t="0" r="r" b="b"/>
                <a:pathLst>
                  <a:path w="43" h="35">
                    <a:moveTo>
                      <a:pt x="0" y="35"/>
                    </a:moveTo>
                    <a:lnTo>
                      <a:pt x="4" y="13"/>
                    </a:lnTo>
                    <a:lnTo>
                      <a:pt x="4" y="13"/>
                    </a:lnTo>
                    <a:lnTo>
                      <a:pt x="23" y="0"/>
                    </a:lnTo>
                    <a:lnTo>
                      <a:pt x="23" y="0"/>
                    </a:lnTo>
                    <a:lnTo>
                      <a:pt x="32" y="4"/>
                    </a:lnTo>
                    <a:lnTo>
                      <a:pt x="43" y="5"/>
                    </a:lnTo>
                    <a:lnTo>
                      <a:pt x="43" y="5"/>
                    </a:lnTo>
                    <a:lnTo>
                      <a:pt x="0" y="35"/>
                    </a:lnTo>
                    <a:lnTo>
                      <a:pt x="0" y="35"/>
                    </a:lnTo>
                    <a:close/>
                  </a:path>
                </a:pathLst>
              </a:custGeom>
              <a:noFill/>
              <a:ln w="1">
                <a:solidFill>
                  <a:srgbClr val="000000"/>
                </a:solidFill>
                <a:prstDash val="solid"/>
                <a:round/>
              </a:ln>
            </p:spPr>
            <p:txBody>
              <a:bodyPr vert="horz" wrap="square" lIns="91440" tIns="45720" rIns="91440" bIns="45720" numCol="1" anchor="t" anchorCtr="0" compatLnSpc="1"/>
              <a:lstStyle/>
              <a:p>
                <a:endParaRPr lang="en-US"/>
              </a:p>
            </p:txBody>
          </p:sp>
          <p:sp>
            <p:nvSpPr>
              <p:cNvPr id="66" name="Freeform 74"/>
              <p:cNvSpPr/>
              <p:nvPr/>
            </p:nvSpPr>
            <p:spPr bwMode="auto">
              <a:xfrm rot="1800000">
                <a:off x="1087508" y="2622274"/>
                <a:ext cx="494080" cy="561987"/>
              </a:xfrm>
              <a:custGeom>
                <a:avLst/>
                <a:gdLst/>
                <a:ahLst/>
                <a:cxnLst>
                  <a:cxn ang="0">
                    <a:pos x="95" y="959"/>
                  </a:cxn>
                  <a:cxn ang="0">
                    <a:pos x="120" y="936"/>
                  </a:cxn>
                  <a:cxn ang="0">
                    <a:pos x="147" y="901"/>
                  </a:cxn>
                  <a:cxn ang="0">
                    <a:pos x="180" y="868"/>
                  </a:cxn>
                  <a:cxn ang="0">
                    <a:pos x="249" y="801"/>
                  </a:cxn>
                  <a:cxn ang="0">
                    <a:pos x="279" y="767"/>
                  </a:cxn>
                  <a:cxn ang="0">
                    <a:pos x="291" y="752"/>
                  </a:cxn>
                  <a:cxn ang="0">
                    <a:pos x="301" y="736"/>
                  </a:cxn>
                  <a:cxn ang="0">
                    <a:pos x="323" y="691"/>
                  </a:cxn>
                  <a:cxn ang="0">
                    <a:pos x="324" y="685"/>
                  </a:cxn>
                  <a:cxn ang="0">
                    <a:pos x="333" y="653"/>
                  </a:cxn>
                  <a:cxn ang="0">
                    <a:pos x="344" y="626"/>
                  </a:cxn>
                  <a:cxn ang="0">
                    <a:pos x="354" y="591"/>
                  </a:cxn>
                  <a:cxn ang="0">
                    <a:pos x="357" y="600"/>
                  </a:cxn>
                  <a:cxn ang="0">
                    <a:pos x="376" y="568"/>
                  </a:cxn>
                  <a:cxn ang="0">
                    <a:pos x="433" y="499"/>
                  </a:cxn>
                  <a:cxn ang="0">
                    <a:pos x="441" y="489"/>
                  </a:cxn>
                  <a:cxn ang="0">
                    <a:pos x="494" y="444"/>
                  </a:cxn>
                  <a:cxn ang="0">
                    <a:pos x="599" y="358"/>
                  </a:cxn>
                  <a:cxn ang="0">
                    <a:pos x="599" y="357"/>
                  </a:cxn>
                  <a:cxn ang="0">
                    <a:pos x="680" y="290"/>
                  </a:cxn>
                  <a:cxn ang="0">
                    <a:pos x="723" y="251"/>
                  </a:cxn>
                  <a:cxn ang="0">
                    <a:pos x="759" y="215"/>
                  </a:cxn>
                  <a:cxn ang="0">
                    <a:pos x="794" y="170"/>
                  </a:cxn>
                  <a:cxn ang="0">
                    <a:pos x="798" y="165"/>
                  </a:cxn>
                  <a:cxn ang="0">
                    <a:pos x="808" y="164"/>
                  </a:cxn>
                  <a:cxn ang="0">
                    <a:pos x="827" y="131"/>
                  </a:cxn>
                  <a:cxn ang="0">
                    <a:pos x="839" y="104"/>
                  </a:cxn>
                  <a:cxn ang="0">
                    <a:pos x="843" y="80"/>
                  </a:cxn>
                  <a:cxn ang="0">
                    <a:pos x="842" y="60"/>
                  </a:cxn>
                  <a:cxn ang="0">
                    <a:pos x="825" y="45"/>
                  </a:cxn>
                  <a:cxn ang="0">
                    <a:pos x="775" y="1"/>
                  </a:cxn>
                  <a:cxn ang="0">
                    <a:pos x="760" y="0"/>
                  </a:cxn>
                  <a:cxn ang="0">
                    <a:pos x="730" y="1"/>
                  </a:cxn>
                  <a:cxn ang="0">
                    <a:pos x="699" y="8"/>
                  </a:cxn>
                  <a:cxn ang="0">
                    <a:pos x="666" y="19"/>
                  </a:cxn>
                  <a:cxn ang="0">
                    <a:pos x="614" y="44"/>
                  </a:cxn>
                  <a:cxn ang="0">
                    <a:pos x="545" y="85"/>
                  </a:cxn>
                  <a:cxn ang="0">
                    <a:pos x="477" y="135"/>
                  </a:cxn>
                  <a:cxn ang="0">
                    <a:pos x="413" y="188"/>
                  </a:cxn>
                  <a:cxn ang="0">
                    <a:pos x="329" y="264"/>
                  </a:cxn>
                  <a:cxn ang="0">
                    <a:pos x="287" y="308"/>
                  </a:cxn>
                  <a:cxn ang="0">
                    <a:pos x="212" y="352"/>
                  </a:cxn>
                  <a:cxn ang="0">
                    <a:pos x="150" y="399"/>
                  </a:cxn>
                  <a:cxn ang="0">
                    <a:pos x="101" y="450"/>
                  </a:cxn>
                  <a:cxn ang="0">
                    <a:pos x="62" y="503"/>
                  </a:cxn>
                  <a:cxn ang="0">
                    <a:pos x="34" y="557"/>
                  </a:cxn>
                  <a:cxn ang="0">
                    <a:pos x="15" y="612"/>
                  </a:cxn>
                  <a:cxn ang="0">
                    <a:pos x="4" y="666"/>
                  </a:cxn>
                  <a:cxn ang="0">
                    <a:pos x="0" y="718"/>
                  </a:cxn>
                  <a:cxn ang="0">
                    <a:pos x="1" y="767"/>
                  </a:cxn>
                  <a:cxn ang="0">
                    <a:pos x="8" y="814"/>
                  </a:cxn>
                  <a:cxn ang="0">
                    <a:pos x="19" y="854"/>
                  </a:cxn>
                  <a:cxn ang="0">
                    <a:pos x="32" y="891"/>
                  </a:cxn>
                  <a:cxn ang="0">
                    <a:pos x="49" y="920"/>
                  </a:cxn>
                  <a:cxn ang="0">
                    <a:pos x="65" y="942"/>
                  </a:cxn>
                  <a:cxn ang="0">
                    <a:pos x="80" y="955"/>
                  </a:cxn>
                  <a:cxn ang="0">
                    <a:pos x="95" y="959"/>
                  </a:cxn>
                </a:cxnLst>
                <a:rect l="0" t="0" r="r" b="b"/>
                <a:pathLst>
                  <a:path w="843" h="959">
                    <a:moveTo>
                      <a:pt x="95" y="959"/>
                    </a:moveTo>
                    <a:lnTo>
                      <a:pt x="95" y="959"/>
                    </a:lnTo>
                    <a:lnTo>
                      <a:pt x="120" y="936"/>
                    </a:lnTo>
                    <a:lnTo>
                      <a:pt x="120" y="936"/>
                    </a:lnTo>
                    <a:lnTo>
                      <a:pt x="133" y="918"/>
                    </a:lnTo>
                    <a:lnTo>
                      <a:pt x="147" y="901"/>
                    </a:lnTo>
                    <a:lnTo>
                      <a:pt x="163" y="884"/>
                    </a:lnTo>
                    <a:lnTo>
                      <a:pt x="180" y="868"/>
                    </a:lnTo>
                    <a:lnTo>
                      <a:pt x="215" y="835"/>
                    </a:lnTo>
                    <a:lnTo>
                      <a:pt x="249" y="801"/>
                    </a:lnTo>
                    <a:lnTo>
                      <a:pt x="249" y="801"/>
                    </a:lnTo>
                    <a:lnTo>
                      <a:pt x="279" y="767"/>
                    </a:lnTo>
                    <a:lnTo>
                      <a:pt x="279" y="767"/>
                    </a:lnTo>
                    <a:lnTo>
                      <a:pt x="291" y="752"/>
                    </a:lnTo>
                    <a:lnTo>
                      <a:pt x="301" y="736"/>
                    </a:lnTo>
                    <a:lnTo>
                      <a:pt x="301" y="736"/>
                    </a:lnTo>
                    <a:lnTo>
                      <a:pt x="312" y="714"/>
                    </a:lnTo>
                    <a:lnTo>
                      <a:pt x="323" y="691"/>
                    </a:lnTo>
                    <a:lnTo>
                      <a:pt x="323" y="691"/>
                    </a:lnTo>
                    <a:lnTo>
                      <a:pt x="324" y="685"/>
                    </a:lnTo>
                    <a:lnTo>
                      <a:pt x="324" y="685"/>
                    </a:lnTo>
                    <a:lnTo>
                      <a:pt x="333" y="653"/>
                    </a:lnTo>
                    <a:lnTo>
                      <a:pt x="344" y="626"/>
                    </a:lnTo>
                    <a:lnTo>
                      <a:pt x="344" y="626"/>
                    </a:lnTo>
                    <a:lnTo>
                      <a:pt x="354" y="591"/>
                    </a:lnTo>
                    <a:lnTo>
                      <a:pt x="354" y="591"/>
                    </a:lnTo>
                    <a:lnTo>
                      <a:pt x="357" y="600"/>
                    </a:lnTo>
                    <a:lnTo>
                      <a:pt x="357" y="600"/>
                    </a:lnTo>
                    <a:lnTo>
                      <a:pt x="366" y="583"/>
                    </a:lnTo>
                    <a:lnTo>
                      <a:pt x="376" y="568"/>
                    </a:lnTo>
                    <a:lnTo>
                      <a:pt x="395" y="542"/>
                    </a:lnTo>
                    <a:lnTo>
                      <a:pt x="433" y="499"/>
                    </a:lnTo>
                    <a:lnTo>
                      <a:pt x="433" y="499"/>
                    </a:lnTo>
                    <a:lnTo>
                      <a:pt x="441" y="489"/>
                    </a:lnTo>
                    <a:lnTo>
                      <a:pt x="455" y="477"/>
                    </a:lnTo>
                    <a:lnTo>
                      <a:pt x="494" y="444"/>
                    </a:lnTo>
                    <a:lnTo>
                      <a:pt x="599" y="358"/>
                    </a:lnTo>
                    <a:lnTo>
                      <a:pt x="599" y="358"/>
                    </a:lnTo>
                    <a:lnTo>
                      <a:pt x="599" y="357"/>
                    </a:lnTo>
                    <a:lnTo>
                      <a:pt x="599" y="357"/>
                    </a:lnTo>
                    <a:lnTo>
                      <a:pt x="640" y="323"/>
                    </a:lnTo>
                    <a:lnTo>
                      <a:pt x="680" y="290"/>
                    </a:lnTo>
                    <a:lnTo>
                      <a:pt x="723" y="251"/>
                    </a:lnTo>
                    <a:lnTo>
                      <a:pt x="723" y="251"/>
                    </a:lnTo>
                    <a:lnTo>
                      <a:pt x="742" y="232"/>
                    </a:lnTo>
                    <a:lnTo>
                      <a:pt x="759" y="215"/>
                    </a:lnTo>
                    <a:lnTo>
                      <a:pt x="782" y="188"/>
                    </a:lnTo>
                    <a:lnTo>
                      <a:pt x="794" y="170"/>
                    </a:lnTo>
                    <a:lnTo>
                      <a:pt x="798" y="165"/>
                    </a:lnTo>
                    <a:lnTo>
                      <a:pt x="798" y="165"/>
                    </a:lnTo>
                    <a:lnTo>
                      <a:pt x="808" y="164"/>
                    </a:lnTo>
                    <a:lnTo>
                      <a:pt x="808" y="164"/>
                    </a:lnTo>
                    <a:lnTo>
                      <a:pt x="819" y="146"/>
                    </a:lnTo>
                    <a:lnTo>
                      <a:pt x="827" y="131"/>
                    </a:lnTo>
                    <a:lnTo>
                      <a:pt x="834" y="117"/>
                    </a:lnTo>
                    <a:lnTo>
                      <a:pt x="839" y="104"/>
                    </a:lnTo>
                    <a:lnTo>
                      <a:pt x="842" y="91"/>
                    </a:lnTo>
                    <a:lnTo>
                      <a:pt x="843" y="80"/>
                    </a:lnTo>
                    <a:lnTo>
                      <a:pt x="843" y="70"/>
                    </a:lnTo>
                    <a:lnTo>
                      <a:pt x="842" y="60"/>
                    </a:lnTo>
                    <a:lnTo>
                      <a:pt x="842" y="60"/>
                    </a:lnTo>
                    <a:lnTo>
                      <a:pt x="825" y="45"/>
                    </a:lnTo>
                    <a:lnTo>
                      <a:pt x="808" y="30"/>
                    </a:lnTo>
                    <a:lnTo>
                      <a:pt x="775" y="1"/>
                    </a:lnTo>
                    <a:lnTo>
                      <a:pt x="775" y="1"/>
                    </a:lnTo>
                    <a:lnTo>
                      <a:pt x="760" y="0"/>
                    </a:lnTo>
                    <a:lnTo>
                      <a:pt x="745" y="0"/>
                    </a:lnTo>
                    <a:lnTo>
                      <a:pt x="730" y="1"/>
                    </a:lnTo>
                    <a:lnTo>
                      <a:pt x="715" y="4"/>
                    </a:lnTo>
                    <a:lnTo>
                      <a:pt x="699" y="8"/>
                    </a:lnTo>
                    <a:lnTo>
                      <a:pt x="682" y="14"/>
                    </a:lnTo>
                    <a:lnTo>
                      <a:pt x="666" y="19"/>
                    </a:lnTo>
                    <a:lnTo>
                      <a:pt x="648" y="26"/>
                    </a:lnTo>
                    <a:lnTo>
                      <a:pt x="614" y="44"/>
                    </a:lnTo>
                    <a:lnTo>
                      <a:pt x="580" y="63"/>
                    </a:lnTo>
                    <a:lnTo>
                      <a:pt x="545" y="85"/>
                    </a:lnTo>
                    <a:lnTo>
                      <a:pt x="511" y="109"/>
                    </a:lnTo>
                    <a:lnTo>
                      <a:pt x="477" y="135"/>
                    </a:lnTo>
                    <a:lnTo>
                      <a:pt x="444" y="161"/>
                    </a:lnTo>
                    <a:lnTo>
                      <a:pt x="413" y="188"/>
                    </a:lnTo>
                    <a:lnTo>
                      <a:pt x="383" y="214"/>
                    </a:lnTo>
                    <a:lnTo>
                      <a:pt x="329" y="264"/>
                    </a:lnTo>
                    <a:lnTo>
                      <a:pt x="287" y="308"/>
                    </a:lnTo>
                    <a:lnTo>
                      <a:pt x="287" y="308"/>
                    </a:lnTo>
                    <a:lnTo>
                      <a:pt x="248" y="328"/>
                    </a:lnTo>
                    <a:lnTo>
                      <a:pt x="212" y="352"/>
                    </a:lnTo>
                    <a:lnTo>
                      <a:pt x="180" y="375"/>
                    </a:lnTo>
                    <a:lnTo>
                      <a:pt x="150" y="399"/>
                    </a:lnTo>
                    <a:lnTo>
                      <a:pt x="124" y="424"/>
                    </a:lnTo>
                    <a:lnTo>
                      <a:pt x="101" y="450"/>
                    </a:lnTo>
                    <a:lnTo>
                      <a:pt x="80" y="476"/>
                    </a:lnTo>
                    <a:lnTo>
                      <a:pt x="62" y="503"/>
                    </a:lnTo>
                    <a:lnTo>
                      <a:pt x="46" y="530"/>
                    </a:lnTo>
                    <a:lnTo>
                      <a:pt x="34" y="557"/>
                    </a:lnTo>
                    <a:lnTo>
                      <a:pt x="23" y="585"/>
                    </a:lnTo>
                    <a:lnTo>
                      <a:pt x="15" y="612"/>
                    </a:lnTo>
                    <a:lnTo>
                      <a:pt x="8" y="639"/>
                    </a:lnTo>
                    <a:lnTo>
                      <a:pt x="4" y="666"/>
                    </a:lnTo>
                    <a:lnTo>
                      <a:pt x="1" y="692"/>
                    </a:lnTo>
                    <a:lnTo>
                      <a:pt x="0" y="718"/>
                    </a:lnTo>
                    <a:lnTo>
                      <a:pt x="0" y="743"/>
                    </a:lnTo>
                    <a:lnTo>
                      <a:pt x="1" y="767"/>
                    </a:lnTo>
                    <a:lnTo>
                      <a:pt x="4" y="790"/>
                    </a:lnTo>
                    <a:lnTo>
                      <a:pt x="8" y="814"/>
                    </a:lnTo>
                    <a:lnTo>
                      <a:pt x="13" y="835"/>
                    </a:lnTo>
                    <a:lnTo>
                      <a:pt x="19" y="854"/>
                    </a:lnTo>
                    <a:lnTo>
                      <a:pt x="26" y="874"/>
                    </a:lnTo>
                    <a:lnTo>
                      <a:pt x="32" y="891"/>
                    </a:lnTo>
                    <a:lnTo>
                      <a:pt x="41" y="906"/>
                    </a:lnTo>
                    <a:lnTo>
                      <a:pt x="49" y="920"/>
                    </a:lnTo>
                    <a:lnTo>
                      <a:pt x="57" y="932"/>
                    </a:lnTo>
                    <a:lnTo>
                      <a:pt x="65" y="942"/>
                    </a:lnTo>
                    <a:lnTo>
                      <a:pt x="73" y="950"/>
                    </a:lnTo>
                    <a:lnTo>
                      <a:pt x="80" y="955"/>
                    </a:lnTo>
                    <a:lnTo>
                      <a:pt x="88" y="959"/>
                    </a:lnTo>
                    <a:lnTo>
                      <a:pt x="95" y="959"/>
                    </a:lnTo>
                    <a:lnTo>
                      <a:pt x="95" y="959"/>
                    </a:lnTo>
                    <a:close/>
                  </a:path>
                </a:pathLst>
              </a:custGeom>
              <a:solidFill>
                <a:srgbClr val="BD9079"/>
              </a:solidFill>
              <a:ln w="9525">
                <a:noFill/>
                <a:round/>
              </a:ln>
            </p:spPr>
            <p:txBody>
              <a:bodyPr vert="horz" wrap="square" lIns="91440" tIns="45720" rIns="91440" bIns="45720" numCol="1" anchor="t" anchorCtr="0" compatLnSpc="1"/>
              <a:lstStyle/>
              <a:p>
                <a:endParaRPr lang="en-US"/>
              </a:p>
            </p:txBody>
          </p:sp>
          <p:sp>
            <p:nvSpPr>
              <p:cNvPr id="67" name="Freeform 75"/>
              <p:cNvSpPr>
                <a:spLocks noEditPoints="1"/>
              </p:cNvSpPr>
              <p:nvPr/>
            </p:nvSpPr>
            <p:spPr bwMode="auto">
              <a:xfrm rot="1800000">
                <a:off x="1290720" y="2848025"/>
                <a:ext cx="144009" cy="141667"/>
              </a:xfrm>
              <a:custGeom>
                <a:avLst/>
                <a:gdLst/>
                <a:ahLst/>
                <a:cxnLst>
                  <a:cxn ang="0">
                    <a:pos x="0" y="234"/>
                  </a:cxn>
                  <a:cxn ang="0">
                    <a:pos x="0" y="234"/>
                  </a:cxn>
                  <a:cxn ang="0">
                    <a:pos x="3" y="243"/>
                  </a:cxn>
                  <a:cxn ang="0">
                    <a:pos x="3" y="243"/>
                  </a:cxn>
                  <a:cxn ang="0">
                    <a:pos x="12" y="226"/>
                  </a:cxn>
                  <a:cxn ang="0">
                    <a:pos x="22" y="211"/>
                  </a:cxn>
                  <a:cxn ang="0">
                    <a:pos x="41" y="185"/>
                  </a:cxn>
                  <a:cxn ang="0">
                    <a:pos x="78" y="143"/>
                  </a:cxn>
                  <a:cxn ang="0">
                    <a:pos x="78" y="143"/>
                  </a:cxn>
                  <a:cxn ang="0">
                    <a:pos x="54" y="168"/>
                  </a:cxn>
                  <a:cxn ang="0">
                    <a:pos x="33" y="191"/>
                  </a:cxn>
                  <a:cxn ang="0">
                    <a:pos x="15" y="214"/>
                  </a:cxn>
                  <a:cxn ang="0">
                    <a:pos x="0" y="234"/>
                  </a:cxn>
                  <a:cxn ang="0">
                    <a:pos x="0" y="234"/>
                  </a:cxn>
                  <a:cxn ang="0">
                    <a:pos x="245" y="1"/>
                  </a:cxn>
                  <a:cxn ang="0">
                    <a:pos x="245" y="1"/>
                  </a:cxn>
                  <a:cxn ang="0">
                    <a:pos x="245" y="0"/>
                  </a:cxn>
                  <a:cxn ang="0">
                    <a:pos x="245" y="0"/>
                  </a:cxn>
                  <a:cxn ang="0">
                    <a:pos x="195" y="41"/>
                  </a:cxn>
                  <a:cxn ang="0">
                    <a:pos x="162" y="68"/>
                  </a:cxn>
                  <a:cxn ang="0">
                    <a:pos x="127" y="98"/>
                  </a:cxn>
                  <a:cxn ang="0">
                    <a:pos x="127" y="98"/>
                  </a:cxn>
                  <a:cxn ang="0">
                    <a:pos x="181" y="53"/>
                  </a:cxn>
                  <a:cxn ang="0">
                    <a:pos x="245" y="1"/>
                  </a:cxn>
                  <a:cxn ang="0">
                    <a:pos x="245" y="1"/>
                  </a:cxn>
                </a:cxnLst>
                <a:rect l="0" t="0" r="r" b="b"/>
                <a:pathLst>
                  <a:path w="245" h="243">
                    <a:moveTo>
                      <a:pt x="0" y="234"/>
                    </a:moveTo>
                    <a:lnTo>
                      <a:pt x="0" y="234"/>
                    </a:lnTo>
                    <a:lnTo>
                      <a:pt x="3" y="243"/>
                    </a:lnTo>
                    <a:lnTo>
                      <a:pt x="3" y="243"/>
                    </a:lnTo>
                    <a:lnTo>
                      <a:pt x="12" y="226"/>
                    </a:lnTo>
                    <a:lnTo>
                      <a:pt x="22" y="211"/>
                    </a:lnTo>
                    <a:lnTo>
                      <a:pt x="41" y="185"/>
                    </a:lnTo>
                    <a:lnTo>
                      <a:pt x="78" y="143"/>
                    </a:lnTo>
                    <a:lnTo>
                      <a:pt x="78" y="143"/>
                    </a:lnTo>
                    <a:lnTo>
                      <a:pt x="54" y="168"/>
                    </a:lnTo>
                    <a:lnTo>
                      <a:pt x="33" y="191"/>
                    </a:lnTo>
                    <a:lnTo>
                      <a:pt x="15" y="214"/>
                    </a:lnTo>
                    <a:lnTo>
                      <a:pt x="0" y="234"/>
                    </a:lnTo>
                    <a:lnTo>
                      <a:pt x="0" y="234"/>
                    </a:lnTo>
                    <a:close/>
                    <a:moveTo>
                      <a:pt x="245" y="1"/>
                    </a:moveTo>
                    <a:lnTo>
                      <a:pt x="245" y="1"/>
                    </a:lnTo>
                    <a:lnTo>
                      <a:pt x="245" y="0"/>
                    </a:lnTo>
                    <a:lnTo>
                      <a:pt x="245" y="0"/>
                    </a:lnTo>
                    <a:lnTo>
                      <a:pt x="195" y="41"/>
                    </a:lnTo>
                    <a:lnTo>
                      <a:pt x="162" y="68"/>
                    </a:lnTo>
                    <a:lnTo>
                      <a:pt x="127" y="98"/>
                    </a:lnTo>
                    <a:lnTo>
                      <a:pt x="127" y="98"/>
                    </a:lnTo>
                    <a:lnTo>
                      <a:pt x="181" y="53"/>
                    </a:lnTo>
                    <a:lnTo>
                      <a:pt x="245" y="1"/>
                    </a:lnTo>
                    <a:lnTo>
                      <a:pt x="245" y="1"/>
                    </a:lnTo>
                    <a:close/>
                  </a:path>
                </a:pathLst>
              </a:custGeom>
              <a:solidFill>
                <a:srgbClr val="AB826D"/>
              </a:solidFill>
              <a:ln w="9525">
                <a:noFill/>
                <a:round/>
              </a:ln>
            </p:spPr>
            <p:txBody>
              <a:bodyPr vert="horz" wrap="square" lIns="91440" tIns="45720" rIns="91440" bIns="45720" numCol="1" anchor="t" anchorCtr="0" compatLnSpc="1"/>
              <a:lstStyle/>
              <a:p>
                <a:endParaRPr lang="en-US"/>
              </a:p>
            </p:txBody>
          </p:sp>
          <p:sp>
            <p:nvSpPr>
              <p:cNvPr id="68" name="Freeform 76"/>
              <p:cNvSpPr>
                <a:spLocks noEditPoints="1"/>
              </p:cNvSpPr>
              <p:nvPr/>
            </p:nvSpPr>
            <p:spPr bwMode="auto">
              <a:xfrm rot="1800000">
                <a:off x="1264268" y="2654578"/>
                <a:ext cx="341875" cy="228307"/>
              </a:xfrm>
              <a:custGeom>
                <a:avLst/>
                <a:gdLst/>
                <a:ahLst/>
                <a:cxnLst>
                  <a:cxn ang="0">
                    <a:pos x="0" y="390"/>
                  </a:cxn>
                  <a:cxn ang="0">
                    <a:pos x="0" y="390"/>
                  </a:cxn>
                  <a:cxn ang="0">
                    <a:pos x="2" y="387"/>
                  </a:cxn>
                  <a:cxn ang="0">
                    <a:pos x="2" y="387"/>
                  </a:cxn>
                  <a:cxn ang="0">
                    <a:pos x="23" y="369"/>
                  </a:cxn>
                  <a:cxn ang="0">
                    <a:pos x="48" y="352"/>
                  </a:cxn>
                  <a:cxn ang="0">
                    <a:pos x="74" y="335"/>
                  </a:cxn>
                  <a:cxn ang="0">
                    <a:pos x="101" y="320"/>
                  </a:cxn>
                  <a:cxn ang="0">
                    <a:pos x="101" y="320"/>
                  </a:cxn>
                  <a:cxn ang="0">
                    <a:pos x="75" y="335"/>
                  </a:cxn>
                  <a:cxn ang="0">
                    <a:pos x="49" y="352"/>
                  </a:cxn>
                  <a:cxn ang="0">
                    <a:pos x="25" y="369"/>
                  </a:cxn>
                  <a:cxn ang="0">
                    <a:pos x="0" y="390"/>
                  </a:cxn>
                  <a:cxn ang="0">
                    <a:pos x="0" y="390"/>
                  </a:cxn>
                  <a:cxn ang="0">
                    <a:pos x="585" y="0"/>
                  </a:cxn>
                  <a:cxn ang="0">
                    <a:pos x="585" y="0"/>
                  </a:cxn>
                  <a:cxn ang="0">
                    <a:pos x="545" y="14"/>
                  </a:cxn>
                  <a:cxn ang="0">
                    <a:pos x="522" y="25"/>
                  </a:cxn>
                  <a:cxn ang="0">
                    <a:pos x="496" y="37"/>
                  </a:cxn>
                  <a:cxn ang="0">
                    <a:pos x="463" y="55"/>
                  </a:cxn>
                  <a:cxn ang="0">
                    <a:pos x="427" y="78"/>
                  </a:cxn>
                  <a:cxn ang="0">
                    <a:pos x="382" y="108"/>
                  </a:cxn>
                  <a:cxn ang="0">
                    <a:pos x="329" y="146"/>
                  </a:cxn>
                  <a:cxn ang="0">
                    <a:pos x="329" y="146"/>
                  </a:cxn>
                  <a:cxn ang="0">
                    <a:pos x="304" y="165"/>
                  </a:cxn>
                  <a:cxn ang="0">
                    <a:pos x="281" y="184"/>
                  </a:cxn>
                  <a:cxn ang="0">
                    <a:pos x="239" y="219"/>
                  </a:cxn>
                  <a:cxn ang="0">
                    <a:pos x="202" y="251"/>
                  </a:cxn>
                  <a:cxn ang="0">
                    <a:pos x="185" y="264"/>
                  </a:cxn>
                  <a:cxn ang="0">
                    <a:pos x="169" y="277"/>
                  </a:cxn>
                  <a:cxn ang="0">
                    <a:pos x="169" y="277"/>
                  </a:cxn>
                  <a:cxn ang="0">
                    <a:pos x="128" y="304"/>
                  </a:cxn>
                  <a:cxn ang="0">
                    <a:pos x="128" y="304"/>
                  </a:cxn>
                  <a:cxn ang="0">
                    <a:pos x="170" y="262"/>
                  </a:cxn>
                  <a:cxn ang="0">
                    <a:pos x="221" y="215"/>
                  </a:cxn>
                  <a:cxn ang="0">
                    <a:pos x="278" y="165"/>
                  </a:cxn>
                  <a:cxn ang="0">
                    <a:pos x="308" y="140"/>
                  </a:cxn>
                  <a:cxn ang="0">
                    <a:pos x="339" y="116"/>
                  </a:cxn>
                  <a:cxn ang="0">
                    <a:pos x="371" y="93"/>
                  </a:cxn>
                  <a:cxn ang="0">
                    <a:pos x="402" y="71"/>
                  </a:cxn>
                  <a:cxn ang="0">
                    <a:pos x="435" y="52"/>
                  </a:cxn>
                  <a:cxn ang="0">
                    <a:pos x="466" y="34"/>
                  </a:cxn>
                  <a:cxn ang="0">
                    <a:pos x="497" y="20"/>
                  </a:cxn>
                  <a:cxn ang="0">
                    <a:pos x="527" y="10"/>
                  </a:cxn>
                  <a:cxn ang="0">
                    <a:pos x="542" y="5"/>
                  </a:cxn>
                  <a:cxn ang="0">
                    <a:pos x="556" y="3"/>
                  </a:cxn>
                  <a:cxn ang="0">
                    <a:pos x="571" y="1"/>
                  </a:cxn>
                  <a:cxn ang="0">
                    <a:pos x="585" y="0"/>
                  </a:cxn>
                  <a:cxn ang="0">
                    <a:pos x="585" y="0"/>
                  </a:cxn>
                </a:cxnLst>
                <a:rect l="0" t="0" r="r" b="b"/>
                <a:pathLst>
                  <a:path w="585" h="390">
                    <a:moveTo>
                      <a:pt x="0" y="390"/>
                    </a:moveTo>
                    <a:lnTo>
                      <a:pt x="0" y="390"/>
                    </a:lnTo>
                    <a:lnTo>
                      <a:pt x="2" y="387"/>
                    </a:lnTo>
                    <a:lnTo>
                      <a:pt x="2" y="387"/>
                    </a:lnTo>
                    <a:lnTo>
                      <a:pt x="23" y="369"/>
                    </a:lnTo>
                    <a:lnTo>
                      <a:pt x="48" y="352"/>
                    </a:lnTo>
                    <a:lnTo>
                      <a:pt x="74" y="335"/>
                    </a:lnTo>
                    <a:lnTo>
                      <a:pt x="101" y="320"/>
                    </a:lnTo>
                    <a:lnTo>
                      <a:pt x="101" y="320"/>
                    </a:lnTo>
                    <a:lnTo>
                      <a:pt x="75" y="335"/>
                    </a:lnTo>
                    <a:lnTo>
                      <a:pt x="49" y="352"/>
                    </a:lnTo>
                    <a:lnTo>
                      <a:pt x="25" y="369"/>
                    </a:lnTo>
                    <a:lnTo>
                      <a:pt x="0" y="390"/>
                    </a:lnTo>
                    <a:lnTo>
                      <a:pt x="0" y="390"/>
                    </a:lnTo>
                    <a:close/>
                    <a:moveTo>
                      <a:pt x="585" y="0"/>
                    </a:moveTo>
                    <a:lnTo>
                      <a:pt x="585" y="0"/>
                    </a:lnTo>
                    <a:lnTo>
                      <a:pt x="545" y="14"/>
                    </a:lnTo>
                    <a:lnTo>
                      <a:pt x="522" y="25"/>
                    </a:lnTo>
                    <a:lnTo>
                      <a:pt x="496" y="37"/>
                    </a:lnTo>
                    <a:lnTo>
                      <a:pt x="463" y="55"/>
                    </a:lnTo>
                    <a:lnTo>
                      <a:pt x="427" y="78"/>
                    </a:lnTo>
                    <a:lnTo>
                      <a:pt x="382" y="108"/>
                    </a:lnTo>
                    <a:lnTo>
                      <a:pt x="329" y="146"/>
                    </a:lnTo>
                    <a:lnTo>
                      <a:pt x="329" y="146"/>
                    </a:lnTo>
                    <a:lnTo>
                      <a:pt x="304" y="165"/>
                    </a:lnTo>
                    <a:lnTo>
                      <a:pt x="281" y="184"/>
                    </a:lnTo>
                    <a:lnTo>
                      <a:pt x="239" y="219"/>
                    </a:lnTo>
                    <a:lnTo>
                      <a:pt x="202" y="251"/>
                    </a:lnTo>
                    <a:lnTo>
                      <a:pt x="185" y="264"/>
                    </a:lnTo>
                    <a:lnTo>
                      <a:pt x="169" y="277"/>
                    </a:lnTo>
                    <a:lnTo>
                      <a:pt x="169" y="277"/>
                    </a:lnTo>
                    <a:lnTo>
                      <a:pt x="128" y="304"/>
                    </a:lnTo>
                    <a:lnTo>
                      <a:pt x="128" y="304"/>
                    </a:lnTo>
                    <a:lnTo>
                      <a:pt x="170" y="262"/>
                    </a:lnTo>
                    <a:lnTo>
                      <a:pt x="221" y="215"/>
                    </a:lnTo>
                    <a:lnTo>
                      <a:pt x="278" y="165"/>
                    </a:lnTo>
                    <a:lnTo>
                      <a:pt x="308" y="140"/>
                    </a:lnTo>
                    <a:lnTo>
                      <a:pt x="339" y="116"/>
                    </a:lnTo>
                    <a:lnTo>
                      <a:pt x="371" y="93"/>
                    </a:lnTo>
                    <a:lnTo>
                      <a:pt x="402" y="71"/>
                    </a:lnTo>
                    <a:lnTo>
                      <a:pt x="435" y="52"/>
                    </a:lnTo>
                    <a:lnTo>
                      <a:pt x="466" y="34"/>
                    </a:lnTo>
                    <a:lnTo>
                      <a:pt x="497" y="20"/>
                    </a:lnTo>
                    <a:lnTo>
                      <a:pt x="527" y="10"/>
                    </a:lnTo>
                    <a:lnTo>
                      <a:pt x="542" y="5"/>
                    </a:lnTo>
                    <a:lnTo>
                      <a:pt x="556" y="3"/>
                    </a:lnTo>
                    <a:lnTo>
                      <a:pt x="571" y="1"/>
                    </a:lnTo>
                    <a:lnTo>
                      <a:pt x="585" y="0"/>
                    </a:lnTo>
                    <a:lnTo>
                      <a:pt x="585" y="0"/>
                    </a:lnTo>
                    <a:close/>
                  </a:path>
                </a:pathLst>
              </a:custGeom>
              <a:solidFill>
                <a:srgbClr val="8C6A58"/>
              </a:solidFill>
              <a:ln w="9525">
                <a:noFill/>
                <a:round/>
              </a:ln>
            </p:spPr>
            <p:txBody>
              <a:bodyPr vert="horz" wrap="square" lIns="91440" tIns="45720" rIns="91440" bIns="45720" numCol="1" anchor="t" anchorCtr="0" compatLnSpc="1"/>
              <a:lstStyle/>
              <a:p>
                <a:endParaRPr lang="en-US"/>
              </a:p>
            </p:txBody>
          </p:sp>
          <p:sp>
            <p:nvSpPr>
              <p:cNvPr id="69" name="Freeform 77"/>
              <p:cNvSpPr/>
              <p:nvPr/>
            </p:nvSpPr>
            <p:spPr bwMode="auto">
              <a:xfrm rot="1800000">
                <a:off x="1067332" y="2718648"/>
                <a:ext cx="310264" cy="389878"/>
              </a:xfrm>
              <a:custGeom>
                <a:avLst/>
                <a:gdLst/>
                <a:ahLst/>
                <a:cxnLst>
                  <a:cxn ang="0">
                    <a:pos x="51" y="665"/>
                  </a:cxn>
                  <a:cxn ang="0">
                    <a:pos x="128" y="568"/>
                  </a:cxn>
                  <a:cxn ang="0">
                    <a:pos x="162" y="518"/>
                  </a:cxn>
                  <a:cxn ang="0">
                    <a:pos x="190" y="466"/>
                  </a:cxn>
                  <a:cxn ang="0">
                    <a:pos x="222" y="405"/>
                  </a:cxn>
                  <a:cxn ang="0">
                    <a:pos x="280" y="304"/>
                  </a:cxn>
                  <a:cxn ang="0">
                    <a:pos x="309" y="264"/>
                  </a:cxn>
                  <a:cxn ang="0">
                    <a:pos x="338" y="229"/>
                  </a:cxn>
                  <a:cxn ang="0">
                    <a:pos x="369" y="198"/>
                  </a:cxn>
                  <a:cxn ang="0">
                    <a:pos x="404" y="169"/>
                  </a:cxn>
                  <a:cxn ang="0">
                    <a:pos x="442" y="142"/>
                  </a:cxn>
                  <a:cxn ang="0">
                    <a:pos x="478" y="118"/>
                  </a:cxn>
                  <a:cxn ang="0">
                    <a:pos x="512" y="93"/>
                  </a:cxn>
                  <a:cxn ang="0">
                    <a:pos x="524" y="79"/>
                  </a:cxn>
                  <a:cxn ang="0">
                    <a:pos x="528" y="69"/>
                  </a:cxn>
                  <a:cxn ang="0">
                    <a:pos x="527" y="60"/>
                  </a:cxn>
                  <a:cxn ang="0">
                    <a:pos x="517" y="45"/>
                  </a:cxn>
                  <a:cxn ang="0">
                    <a:pos x="508" y="35"/>
                  </a:cxn>
                  <a:cxn ang="0">
                    <a:pos x="485" y="14"/>
                  </a:cxn>
                  <a:cxn ang="0">
                    <a:pos x="471" y="5"/>
                  </a:cxn>
                  <a:cxn ang="0">
                    <a:pos x="456" y="1"/>
                  </a:cxn>
                  <a:cxn ang="0">
                    <a:pos x="437" y="1"/>
                  </a:cxn>
                  <a:cxn ang="0">
                    <a:pos x="417" y="7"/>
                  </a:cxn>
                  <a:cxn ang="0">
                    <a:pos x="392" y="20"/>
                  </a:cxn>
                  <a:cxn ang="0">
                    <a:pos x="366" y="42"/>
                  </a:cxn>
                  <a:cxn ang="0">
                    <a:pos x="336" y="67"/>
                  </a:cxn>
                  <a:cxn ang="0">
                    <a:pos x="275" y="110"/>
                  </a:cxn>
                  <a:cxn ang="0">
                    <a:pos x="229" y="135"/>
                  </a:cxn>
                  <a:cxn ang="0">
                    <a:pos x="200" y="146"/>
                  </a:cxn>
                  <a:cxn ang="0">
                    <a:pos x="175" y="150"/>
                  </a:cxn>
                  <a:cxn ang="0">
                    <a:pos x="154" y="148"/>
                  </a:cxn>
                  <a:cxn ang="0">
                    <a:pos x="145" y="144"/>
                  </a:cxn>
                  <a:cxn ang="0">
                    <a:pos x="110" y="180"/>
                  </a:cxn>
                  <a:cxn ang="0">
                    <a:pos x="81" y="215"/>
                  </a:cxn>
                  <a:cxn ang="0">
                    <a:pos x="57" y="252"/>
                  </a:cxn>
                  <a:cxn ang="0">
                    <a:pos x="38" y="290"/>
                  </a:cxn>
                  <a:cxn ang="0">
                    <a:pos x="21" y="328"/>
                  </a:cxn>
                  <a:cxn ang="0">
                    <a:pos x="11" y="365"/>
                  </a:cxn>
                  <a:cxn ang="0">
                    <a:pos x="4" y="403"/>
                  </a:cxn>
                  <a:cxn ang="0">
                    <a:pos x="0" y="476"/>
                  </a:cxn>
                  <a:cxn ang="0">
                    <a:pos x="6" y="541"/>
                  </a:cxn>
                  <a:cxn ang="0">
                    <a:pos x="20" y="600"/>
                  </a:cxn>
                  <a:cxn ang="0">
                    <a:pos x="41" y="646"/>
                  </a:cxn>
                  <a:cxn ang="0">
                    <a:pos x="51" y="665"/>
                  </a:cxn>
                </a:cxnLst>
                <a:rect l="0" t="0" r="r" b="b"/>
                <a:pathLst>
                  <a:path w="528" h="665">
                    <a:moveTo>
                      <a:pt x="51" y="665"/>
                    </a:moveTo>
                    <a:lnTo>
                      <a:pt x="51" y="665"/>
                    </a:lnTo>
                    <a:lnTo>
                      <a:pt x="91" y="617"/>
                    </a:lnTo>
                    <a:lnTo>
                      <a:pt x="128" y="568"/>
                    </a:lnTo>
                    <a:lnTo>
                      <a:pt x="145" y="542"/>
                    </a:lnTo>
                    <a:lnTo>
                      <a:pt x="162" y="518"/>
                    </a:lnTo>
                    <a:lnTo>
                      <a:pt x="177" y="492"/>
                    </a:lnTo>
                    <a:lnTo>
                      <a:pt x="190" y="466"/>
                    </a:lnTo>
                    <a:lnTo>
                      <a:pt x="190" y="466"/>
                    </a:lnTo>
                    <a:lnTo>
                      <a:pt x="222" y="405"/>
                    </a:lnTo>
                    <a:lnTo>
                      <a:pt x="252" y="350"/>
                    </a:lnTo>
                    <a:lnTo>
                      <a:pt x="280" y="304"/>
                    </a:lnTo>
                    <a:lnTo>
                      <a:pt x="295" y="283"/>
                    </a:lnTo>
                    <a:lnTo>
                      <a:pt x="309" y="264"/>
                    </a:lnTo>
                    <a:lnTo>
                      <a:pt x="324" y="245"/>
                    </a:lnTo>
                    <a:lnTo>
                      <a:pt x="338" y="229"/>
                    </a:lnTo>
                    <a:lnTo>
                      <a:pt x="354" y="213"/>
                    </a:lnTo>
                    <a:lnTo>
                      <a:pt x="369" y="198"/>
                    </a:lnTo>
                    <a:lnTo>
                      <a:pt x="387" y="183"/>
                    </a:lnTo>
                    <a:lnTo>
                      <a:pt x="404" y="169"/>
                    </a:lnTo>
                    <a:lnTo>
                      <a:pt x="423" y="155"/>
                    </a:lnTo>
                    <a:lnTo>
                      <a:pt x="442" y="142"/>
                    </a:lnTo>
                    <a:lnTo>
                      <a:pt x="442" y="142"/>
                    </a:lnTo>
                    <a:lnTo>
                      <a:pt x="478" y="118"/>
                    </a:lnTo>
                    <a:lnTo>
                      <a:pt x="504" y="101"/>
                    </a:lnTo>
                    <a:lnTo>
                      <a:pt x="512" y="93"/>
                    </a:lnTo>
                    <a:lnTo>
                      <a:pt x="519" y="86"/>
                    </a:lnTo>
                    <a:lnTo>
                      <a:pt x="524" y="79"/>
                    </a:lnTo>
                    <a:lnTo>
                      <a:pt x="527" y="74"/>
                    </a:lnTo>
                    <a:lnTo>
                      <a:pt x="528" y="69"/>
                    </a:lnTo>
                    <a:lnTo>
                      <a:pt x="528" y="64"/>
                    </a:lnTo>
                    <a:lnTo>
                      <a:pt x="527" y="60"/>
                    </a:lnTo>
                    <a:lnTo>
                      <a:pt x="526" y="54"/>
                    </a:lnTo>
                    <a:lnTo>
                      <a:pt x="517" y="45"/>
                    </a:lnTo>
                    <a:lnTo>
                      <a:pt x="508" y="35"/>
                    </a:lnTo>
                    <a:lnTo>
                      <a:pt x="508" y="35"/>
                    </a:lnTo>
                    <a:lnTo>
                      <a:pt x="497" y="23"/>
                    </a:lnTo>
                    <a:lnTo>
                      <a:pt x="485" y="14"/>
                    </a:lnTo>
                    <a:lnTo>
                      <a:pt x="479" y="8"/>
                    </a:lnTo>
                    <a:lnTo>
                      <a:pt x="471" y="5"/>
                    </a:lnTo>
                    <a:lnTo>
                      <a:pt x="464" y="3"/>
                    </a:lnTo>
                    <a:lnTo>
                      <a:pt x="456" y="1"/>
                    </a:lnTo>
                    <a:lnTo>
                      <a:pt x="447" y="0"/>
                    </a:lnTo>
                    <a:lnTo>
                      <a:pt x="437" y="1"/>
                    </a:lnTo>
                    <a:lnTo>
                      <a:pt x="428" y="3"/>
                    </a:lnTo>
                    <a:lnTo>
                      <a:pt x="417" y="7"/>
                    </a:lnTo>
                    <a:lnTo>
                      <a:pt x="404" y="12"/>
                    </a:lnTo>
                    <a:lnTo>
                      <a:pt x="392" y="20"/>
                    </a:lnTo>
                    <a:lnTo>
                      <a:pt x="380" y="30"/>
                    </a:lnTo>
                    <a:lnTo>
                      <a:pt x="366" y="42"/>
                    </a:lnTo>
                    <a:lnTo>
                      <a:pt x="366" y="42"/>
                    </a:lnTo>
                    <a:lnTo>
                      <a:pt x="336" y="67"/>
                    </a:lnTo>
                    <a:lnTo>
                      <a:pt x="306" y="90"/>
                    </a:lnTo>
                    <a:lnTo>
                      <a:pt x="275" y="110"/>
                    </a:lnTo>
                    <a:lnTo>
                      <a:pt x="244" y="128"/>
                    </a:lnTo>
                    <a:lnTo>
                      <a:pt x="229" y="135"/>
                    </a:lnTo>
                    <a:lnTo>
                      <a:pt x="214" y="140"/>
                    </a:lnTo>
                    <a:lnTo>
                      <a:pt x="200" y="146"/>
                    </a:lnTo>
                    <a:lnTo>
                      <a:pt x="186" y="148"/>
                    </a:lnTo>
                    <a:lnTo>
                      <a:pt x="175" y="150"/>
                    </a:lnTo>
                    <a:lnTo>
                      <a:pt x="163" y="150"/>
                    </a:lnTo>
                    <a:lnTo>
                      <a:pt x="154" y="148"/>
                    </a:lnTo>
                    <a:lnTo>
                      <a:pt x="145" y="144"/>
                    </a:lnTo>
                    <a:lnTo>
                      <a:pt x="145" y="144"/>
                    </a:lnTo>
                    <a:lnTo>
                      <a:pt x="128" y="162"/>
                    </a:lnTo>
                    <a:lnTo>
                      <a:pt x="110" y="180"/>
                    </a:lnTo>
                    <a:lnTo>
                      <a:pt x="95" y="198"/>
                    </a:lnTo>
                    <a:lnTo>
                      <a:pt x="81" y="215"/>
                    </a:lnTo>
                    <a:lnTo>
                      <a:pt x="68" y="234"/>
                    </a:lnTo>
                    <a:lnTo>
                      <a:pt x="57" y="252"/>
                    </a:lnTo>
                    <a:lnTo>
                      <a:pt x="46" y="271"/>
                    </a:lnTo>
                    <a:lnTo>
                      <a:pt x="38" y="290"/>
                    </a:lnTo>
                    <a:lnTo>
                      <a:pt x="30" y="309"/>
                    </a:lnTo>
                    <a:lnTo>
                      <a:pt x="21" y="328"/>
                    </a:lnTo>
                    <a:lnTo>
                      <a:pt x="16" y="347"/>
                    </a:lnTo>
                    <a:lnTo>
                      <a:pt x="11" y="365"/>
                    </a:lnTo>
                    <a:lnTo>
                      <a:pt x="6" y="384"/>
                    </a:lnTo>
                    <a:lnTo>
                      <a:pt x="4" y="403"/>
                    </a:lnTo>
                    <a:lnTo>
                      <a:pt x="0" y="440"/>
                    </a:lnTo>
                    <a:lnTo>
                      <a:pt x="0" y="476"/>
                    </a:lnTo>
                    <a:lnTo>
                      <a:pt x="1" y="508"/>
                    </a:lnTo>
                    <a:lnTo>
                      <a:pt x="6" y="541"/>
                    </a:lnTo>
                    <a:lnTo>
                      <a:pt x="12" y="571"/>
                    </a:lnTo>
                    <a:lnTo>
                      <a:pt x="20" y="600"/>
                    </a:lnTo>
                    <a:lnTo>
                      <a:pt x="30" y="624"/>
                    </a:lnTo>
                    <a:lnTo>
                      <a:pt x="41" y="646"/>
                    </a:lnTo>
                    <a:lnTo>
                      <a:pt x="51" y="665"/>
                    </a:lnTo>
                    <a:lnTo>
                      <a:pt x="51" y="665"/>
                    </a:lnTo>
                    <a:close/>
                  </a:path>
                </a:pathLst>
              </a:custGeom>
              <a:solidFill>
                <a:srgbClr val="C99E88"/>
              </a:solidFill>
              <a:ln w="9525">
                <a:noFill/>
                <a:round/>
              </a:ln>
            </p:spPr>
            <p:txBody>
              <a:bodyPr vert="horz" wrap="square" lIns="91440" tIns="45720" rIns="91440" bIns="45720" numCol="1" anchor="t" anchorCtr="0" compatLnSpc="1"/>
              <a:lstStyle/>
              <a:p>
                <a:endParaRPr lang="en-US"/>
              </a:p>
            </p:txBody>
          </p:sp>
          <p:sp>
            <p:nvSpPr>
              <p:cNvPr id="70" name="Freeform 78"/>
              <p:cNvSpPr/>
              <p:nvPr/>
            </p:nvSpPr>
            <p:spPr bwMode="auto">
              <a:xfrm rot="1800000">
                <a:off x="1418825" y="2711364"/>
                <a:ext cx="247040" cy="162742"/>
              </a:xfrm>
              <a:custGeom>
                <a:avLst/>
                <a:gdLst/>
                <a:ahLst/>
                <a:cxnLst>
                  <a:cxn ang="0">
                    <a:pos x="0" y="200"/>
                  </a:cxn>
                  <a:cxn ang="0">
                    <a:pos x="0" y="200"/>
                  </a:cxn>
                  <a:cxn ang="0">
                    <a:pos x="48" y="161"/>
                  </a:cxn>
                  <a:cxn ang="0">
                    <a:pos x="101" y="120"/>
                  </a:cxn>
                  <a:cxn ang="0">
                    <a:pos x="128" y="100"/>
                  </a:cxn>
                  <a:cxn ang="0">
                    <a:pos x="157" y="79"/>
                  </a:cxn>
                  <a:cxn ang="0">
                    <a:pos x="184" y="61"/>
                  </a:cxn>
                  <a:cxn ang="0">
                    <a:pos x="213" y="44"/>
                  </a:cxn>
                  <a:cxn ang="0">
                    <a:pos x="240" y="29"/>
                  </a:cxn>
                  <a:cxn ang="0">
                    <a:pos x="267" y="16"/>
                  </a:cxn>
                  <a:cxn ang="0">
                    <a:pos x="293" y="8"/>
                  </a:cxn>
                  <a:cxn ang="0">
                    <a:pos x="318" y="1"/>
                  </a:cxn>
                  <a:cxn ang="0">
                    <a:pos x="328" y="0"/>
                  </a:cxn>
                  <a:cxn ang="0">
                    <a:pos x="339" y="0"/>
                  </a:cxn>
                  <a:cxn ang="0">
                    <a:pos x="350" y="0"/>
                  </a:cxn>
                  <a:cxn ang="0">
                    <a:pos x="361" y="1"/>
                  </a:cxn>
                  <a:cxn ang="0">
                    <a:pos x="371" y="4"/>
                  </a:cxn>
                  <a:cxn ang="0">
                    <a:pos x="380" y="8"/>
                  </a:cxn>
                  <a:cxn ang="0">
                    <a:pos x="388" y="14"/>
                  </a:cxn>
                  <a:cxn ang="0">
                    <a:pos x="397" y="20"/>
                  </a:cxn>
                  <a:cxn ang="0">
                    <a:pos x="397" y="20"/>
                  </a:cxn>
                  <a:cxn ang="0">
                    <a:pos x="403" y="29"/>
                  </a:cxn>
                  <a:cxn ang="0">
                    <a:pos x="409" y="35"/>
                  </a:cxn>
                  <a:cxn ang="0">
                    <a:pos x="414" y="44"/>
                  </a:cxn>
                  <a:cxn ang="0">
                    <a:pos x="417" y="50"/>
                  </a:cxn>
                  <a:cxn ang="0">
                    <a:pos x="420" y="59"/>
                  </a:cxn>
                  <a:cxn ang="0">
                    <a:pos x="421" y="67"/>
                  </a:cxn>
                  <a:cxn ang="0">
                    <a:pos x="422" y="75"/>
                  </a:cxn>
                  <a:cxn ang="0">
                    <a:pos x="422" y="83"/>
                  </a:cxn>
                  <a:cxn ang="0">
                    <a:pos x="420" y="100"/>
                  </a:cxn>
                  <a:cxn ang="0">
                    <a:pos x="414" y="116"/>
                  </a:cxn>
                  <a:cxn ang="0">
                    <a:pos x="406" y="132"/>
                  </a:cxn>
                  <a:cxn ang="0">
                    <a:pos x="395" y="149"/>
                  </a:cxn>
                  <a:cxn ang="0">
                    <a:pos x="383" y="166"/>
                  </a:cxn>
                  <a:cxn ang="0">
                    <a:pos x="368" y="183"/>
                  </a:cxn>
                  <a:cxn ang="0">
                    <a:pos x="337" y="215"/>
                  </a:cxn>
                  <a:cxn ang="0">
                    <a:pos x="304" y="248"/>
                  </a:cxn>
                  <a:cxn ang="0">
                    <a:pos x="271" y="278"/>
                  </a:cxn>
                  <a:cxn ang="0">
                    <a:pos x="271" y="278"/>
                  </a:cxn>
                  <a:cxn ang="0">
                    <a:pos x="264" y="271"/>
                  </a:cxn>
                  <a:cxn ang="0">
                    <a:pos x="256" y="263"/>
                  </a:cxn>
                  <a:cxn ang="0">
                    <a:pos x="247" y="256"/>
                  </a:cxn>
                  <a:cxn ang="0">
                    <a:pos x="238" y="252"/>
                  </a:cxn>
                  <a:cxn ang="0">
                    <a:pos x="238" y="252"/>
                  </a:cxn>
                  <a:cxn ang="0">
                    <a:pos x="213" y="237"/>
                  </a:cxn>
                  <a:cxn ang="0">
                    <a:pos x="187" y="224"/>
                  </a:cxn>
                  <a:cxn ang="0">
                    <a:pos x="158" y="213"/>
                  </a:cxn>
                  <a:cxn ang="0">
                    <a:pos x="128" y="202"/>
                  </a:cxn>
                  <a:cxn ang="0">
                    <a:pos x="113" y="198"/>
                  </a:cxn>
                  <a:cxn ang="0">
                    <a:pos x="98" y="195"/>
                  </a:cxn>
                  <a:cxn ang="0">
                    <a:pos x="82" y="192"/>
                  </a:cxn>
                  <a:cxn ang="0">
                    <a:pos x="67" y="192"/>
                  </a:cxn>
                  <a:cxn ang="0">
                    <a:pos x="50" y="192"/>
                  </a:cxn>
                  <a:cxn ang="0">
                    <a:pos x="34" y="194"/>
                  </a:cxn>
                  <a:cxn ang="0">
                    <a:pos x="16" y="196"/>
                  </a:cxn>
                  <a:cxn ang="0">
                    <a:pos x="0" y="200"/>
                  </a:cxn>
                  <a:cxn ang="0">
                    <a:pos x="0" y="200"/>
                  </a:cxn>
                </a:cxnLst>
                <a:rect l="0" t="0" r="r" b="b"/>
                <a:pathLst>
                  <a:path w="422" h="278">
                    <a:moveTo>
                      <a:pt x="0" y="200"/>
                    </a:moveTo>
                    <a:lnTo>
                      <a:pt x="0" y="200"/>
                    </a:lnTo>
                    <a:lnTo>
                      <a:pt x="48" y="161"/>
                    </a:lnTo>
                    <a:lnTo>
                      <a:pt x="101" y="120"/>
                    </a:lnTo>
                    <a:lnTo>
                      <a:pt x="128" y="100"/>
                    </a:lnTo>
                    <a:lnTo>
                      <a:pt x="157" y="79"/>
                    </a:lnTo>
                    <a:lnTo>
                      <a:pt x="184" y="61"/>
                    </a:lnTo>
                    <a:lnTo>
                      <a:pt x="213" y="44"/>
                    </a:lnTo>
                    <a:lnTo>
                      <a:pt x="240" y="29"/>
                    </a:lnTo>
                    <a:lnTo>
                      <a:pt x="267" y="16"/>
                    </a:lnTo>
                    <a:lnTo>
                      <a:pt x="293" y="8"/>
                    </a:lnTo>
                    <a:lnTo>
                      <a:pt x="318" y="1"/>
                    </a:lnTo>
                    <a:lnTo>
                      <a:pt x="328" y="0"/>
                    </a:lnTo>
                    <a:lnTo>
                      <a:pt x="339" y="0"/>
                    </a:lnTo>
                    <a:lnTo>
                      <a:pt x="350" y="0"/>
                    </a:lnTo>
                    <a:lnTo>
                      <a:pt x="361" y="1"/>
                    </a:lnTo>
                    <a:lnTo>
                      <a:pt x="371" y="4"/>
                    </a:lnTo>
                    <a:lnTo>
                      <a:pt x="380" y="8"/>
                    </a:lnTo>
                    <a:lnTo>
                      <a:pt x="388" y="14"/>
                    </a:lnTo>
                    <a:lnTo>
                      <a:pt x="397" y="20"/>
                    </a:lnTo>
                    <a:lnTo>
                      <a:pt x="397" y="20"/>
                    </a:lnTo>
                    <a:lnTo>
                      <a:pt x="403" y="29"/>
                    </a:lnTo>
                    <a:lnTo>
                      <a:pt x="409" y="35"/>
                    </a:lnTo>
                    <a:lnTo>
                      <a:pt x="414" y="44"/>
                    </a:lnTo>
                    <a:lnTo>
                      <a:pt x="417" y="50"/>
                    </a:lnTo>
                    <a:lnTo>
                      <a:pt x="420" y="59"/>
                    </a:lnTo>
                    <a:lnTo>
                      <a:pt x="421" y="67"/>
                    </a:lnTo>
                    <a:lnTo>
                      <a:pt x="422" y="75"/>
                    </a:lnTo>
                    <a:lnTo>
                      <a:pt x="422" y="83"/>
                    </a:lnTo>
                    <a:lnTo>
                      <a:pt x="420" y="100"/>
                    </a:lnTo>
                    <a:lnTo>
                      <a:pt x="414" y="116"/>
                    </a:lnTo>
                    <a:lnTo>
                      <a:pt x="406" y="132"/>
                    </a:lnTo>
                    <a:lnTo>
                      <a:pt x="395" y="149"/>
                    </a:lnTo>
                    <a:lnTo>
                      <a:pt x="383" y="166"/>
                    </a:lnTo>
                    <a:lnTo>
                      <a:pt x="368" y="183"/>
                    </a:lnTo>
                    <a:lnTo>
                      <a:pt x="337" y="215"/>
                    </a:lnTo>
                    <a:lnTo>
                      <a:pt x="304" y="248"/>
                    </a:lnTo>
                    <a:lnTo>
                      <a:pt x="271" y="278"/>
                    </a:lnTo>
                    <a:lnTo>
                      <a:pt x="271" y="278"/>
                    </a:lnTo>
                    <a:lnTo>
                      <a:pt x="264" y="271"/>
                    </a:lnTo>
                    <a:lnTo>
                      <a:pt x="256" y="263"/>
                    </a:lnTo>
                    <a:lnTo>
                      <a:pt x="247" y="256"/>
                    </a:lnTo>
                    <a:lnTo>
                      <a:pt x="238" y="252"/>
                    </a:lnTo>
                    <a:lnTo>
                      <a:pt x="238" y="252"/>
                    </a:lnTo>
                    <a:lnTo>
                      <a:pt x="213" y="237"/>
                    </a:lnTo>
                    <a:lnTo>
                      <a:pt x="187" y="224"/>
                    </a:lnTo>
                    <a:lnTo>
                      <a:pt x="158" y="213"/>
                    </a:lnTo>
                    <a:lnTo>
                      <a:pt x="128" y="202"/>
                    </a:lnTo>
                    <a:lnTo>
                      <a:pt x="113" y="198"/>
                    </a:lnTo>
                    <a:lnTo>
                      <a:pt x="98" y="195"/>
                    </a:lnTo>
                    <a:lnTo>
                      <a:pt x="82" y="192"/>
                    </a:lnTo>
                    <a:lnTo>
                      <a:pt x="67" y="192"/>
                    </a:lnTo>
                    <a:lnTo>
                      <a:pt x="50" y="192"/>
                    </a:lnTo>
                    <a:lnTo>
                      <a:pt x="34" y="194"/>
                    </a:lnTo>
                    <a:lnTo>
                      <a:pt x="16" y="196"/>
                    </a:lnTo>
                    <a:lnTo>
                      <a:pt x="0" y="200"/>
                    </a:lnTo>
                    <a:lnTo>
                      <a:pt x="0" y="200"/>
                    </a:lnTo>
                    <a:close/>
                  </a:path>
                </a:pathLst>
              </a:custGeom>
              <a:solidFill>
                <a:srgbClr val="BD9079"/>
              </a:solidFill>
              <a:ln w="9525">
                <a:noFill/>
                <a:round/>
              </a:ln>
            </p:spPr>
            <p:txBody>
              <a:bodyPr vert="horz" wrap="square" lIns="91440" tIns="45720" rIns="91440" bIns="45720" numCol="1" anchor="t" anchorCtr="0" compatLnSpc="1"/>
              <a:lstStyle/>
              <a:p>
                <a:endParaRPr lang="en-US"/>
              </a:p>
            </p:txBody>
          </p:sp>
          <p:sp>
            <p:nvSpPr>
              <p:cNvPr id="71" name="Freeform 79"/>
              <p:cNvSpPr/>
              <p:nvPr/>
            </p:nvSpPr>
            <p:spPr bwMode="auto">
              <a:xfrm rot="1800000">
                <a:off x="1556412" y="2754230"/>
                <a:ext cx="104202" cy="100689"/>
              </a:xfrm>
              <a:custGeom>
                <a:avLst/>
                <a:gdLst/>
                <a:ahLst/>
                <a:cxnLst>
                  <a:cxn ang="0">
                    <a:pos x="38" y="143"/>
                  </a:cxn>
                  <a:cxn ang="0">
                    <a:pos x="38" y="143"/>
                  </a:cxn>
                  <a:cxn ang="0">
                    <a:pos x="21" y="117"/>
                  </a:cxn>
                  <a:cxn ang="0">
                    <a:pos x="13" y="105"/>
                  </a:cxn>
                  <a:cxn ang="0">
                    <a:pos x="6" y="92"/>
                  </a:cxn>
                  <a:cxn ang="0">
                    <a:pos x="2" y="80"/>
                  </a:cxn>
                  <a:cxn ang="0">
                    <a:pos x="0" y="69"/>
                  </a:cxn>
                  <a:cxn ang="0">
                    <a:pos x="2" y="65"/>
                  </a:cxn>
                  <a:cxn ang="0">
                    <a:pos x="3" y="60"/>
                  </a:cxn>
                  <a:cxn ang="0">
                    <a:pos x="6" y="56"/>
                  </a:cxn>
                  <a:cxn ang="0">
                    <a:pos x="10" y="50"/>
                  </a:cxn>
                  <a:cxn ang="0">
                    <a:pos x="10" y="50"/>
                  </a:cxn>
                  <a:cxn ang="0">
                    <a:pos x="21" y="41"/>
                  </a:cxn>
                  <a:cxn ang="0">
                    <a:pos x="36" y="30"/>
                  </a:cxn>
                  <a:cxn ang="0">
                    <a:pos x="53" y="17"/>
                  </a:cxn>
                  <a:cxn ang="0">
                    <a:pos x="74" y="8"/>
                  </a:cxn>
                  <a:cxn ang="0">
                    <a:pos x="85" y="4"/>
                  </a:cxn>
                  <a:cxn ang="0">
                    <a:pos x="96" y="1"/>
                  </a:cxn>
                  <a:cxn ang="0">
                    <a:pos x="107" y="0"/>
                  </a:cxn>
                  <a:cxn ang="0">
                    <a:pos x="117" y="0"/>
                  </a:cxn>
                  <a:cxn ang="0">
                    <a:pos x="128" y="1"/>
                  </a:cxn>
                  <a:cxn ang="0">
                    <a:pos x="138" y="5"/>
                  </a:cxn>
                  <a:cxn ang="0">
                    <a:pos x="149" y="11"/>
                  </a:cxn>
                  <a:cxn ang="0">
                    <a:pos x="158" y="17"/>
                  </a:cxn>
                  <a:cxn ang="0">
                    <a:pos x="158" y="17"/>
                  </a:cxn>
                  <a:cxn ang="0">
                    <a:pos x="167" y="27"/>
                  </a:cxn>
                  <a:cxn ang="0">
                    <a:pos x="172" y="36"/>
                  </a:cxn>
                  <a:cxn ang="0">
                    <a:pos x="176" y="46"/>
                  </a:cxn>
                  <a:cxn ang="0">
                    <a:pos x="179" y="56"/>
                  </a:cxn>
                  <a:cxn ang="0">
                    <a:pos x="179" y="65"/>
                  </a:cxn>
                  <a:cxn ang="0">
                    <a:pos x="177" y="73"/>
                  </a:cxn>
                  <a:cxn ang="0">
                    <a:pos x="176" y="83"/>
                  </a:cxn>
                  <a:cxn ang="0">
                    <a:pos x="172" y="92"/>
                  </a:cxn>
                  <a:cxn ang="0">
                    <a:pos x="168" y="102"/>
                  </a:cxn>
                  <a:cxn ang="0">
                    <a:pos x="161" y="110"/>
                  </a:cxn>
                  <a:cxn ang="0">
                    <a:pos x="149" y="126"/>
                  </a:cxn>
                  <a:cxn ang="0">
                    <a:pos x="132" y="141"/>
                  </a:cxn>
                  <a:cxn ang="0">
                    <a:pos x="117" y="154"/>
                  </a:cxn>
                  <a:cxn ang="0">
                    <a:pos x="117" y="154"/>
                  </a:cxn>
                  <a:cxn ang="0">
                    <a:pos x="103" y="163"/>
                  </a:cxn>
                  <a:cxn ang="0">
                    <a:pos x="90" y="169"/>
                  </a:cxn>
                  <a:cxn ang="0">
                    <a:pos x="81" y="171"/>
                  </a:cxn>
                  <a:cxn ang="0">
                    <a:pos x="71" y="171"/>
                  </a:cxn>
                  <a:cxn ang="0">
                    <a:pos x="64" y="169"/>
                  </a:cxn>
                  <a:cxn ang="0">
                    <a:pos x="56" y="162"/>
                  </a:cxn>
                  <a:cxn ang="0">
                    <a:pos x="48" y="154"/>
                  </a:cxn>
                  <a:cxn ang="0">
                    <a:pos x="38" y="143"/>
                  </a:cxn>
                  <a:cxn ang="0">
                    <a:pos x="38" y="143"/>
                  </a:cxn>
                </a:cxnLst>
                <a:rect l="0" t="0" r="r" b="b"/>
                <a:pathLst>
                  <a:path w="179" h="171">
                    <a:moveTo>
                      <a:pt x="38" y="143"/>
                    </a:moveTo>
                    <a:lnTo>
                      <a:pt x="38" y="143"/>
                    </a:lnTo>
                    <a:lnTo>
                      <a:pt x="21" y="117"/>
                    </a:lnTo>
                    <a:lnTo>
                      <a:pt x="13" y="105"/>
                    </a:lnTo>
                    <a:lnTo>
                      <a:pt x="6" y="92"/>
                    </a:lnTo>
                    <a:lnTo>
                      <a:pt x="2" y="80"/>
                    </a:lnTo>
                    <a:lnTo>
                      <a:pt x="0" y="69"/>
                    </a:lnTo>
                    <a:lnTo>
                      <a:pt x="2" y="65"/>
                    </a:lnTo>
                    <a:lnTo>
                      <a:pt x="3" y="60"/>
                    </a:lnTo>
                    <a:lnTo>
                      <a:pt x="6" y="56"/>
                    </a:lnTo>
                    <a:lnTo>
                      <a:pt x="10" y="50"/>
                    </a:lnTo>
                    <a:lnTo>
                      <a:pt x="10" y="50"/>
                    </a:lnTo>
                    <a:lnTo>
                      <a:pt x="21" y="41"/>
                    </a:lnTo>
                    <a:lnTo>
                      <a:pt x="36" y="30"/>
                    </a:lnTo>
                    <a:lnTo>
                      <a:pt x="53" y="17"/>
                    </a:lnTo>
                    <a:lnTo>
                      <a:pt x="74" y="8"/>
                    </a:lnTo>
                    <a:lnTo>
                      <a:pt x="85" y="4"/>
                    </a:lnTo>
                    <a:lnTo>
                      <a:pt x="96" y="1"/>
                    </a:lnTo>
                    <a:lnTo>
                      <a:pt x="107" y="0"/>
                    </a:lnTo>
                    <a:lnTo>
                      <a:pt x="117" y="0"/>
                    </a:lnTo>
                    <a:lnTo>
                      <a:pt x="128" y="1"/>
                    </a:lnTo>
                    <a:lnTo>
                      <a:pt x="138" y="5"/>
                    </a:lnTo>
                    <a:lnTo>
                      <a:pt x="149" y="11"/>
                    </a:lnTo>
                    <a:lnTo>
                      <a:pt x="158" y="17"/>
                    </a:lnTo>
                    <a:lnTo>
                      <a:pt x="158" y="17"/>
                    </a:lnTo>
                    <a:lnTo>
                      <a:pt x="167" y="27"/>
                    </a:lnTo>
                    <a:lnTo>
                      <a:pt x="172" y="36"/>
                    </a:lnTo>
                    <a:lnTo>
                      <a:pt x="176" y="46"/>
                    </a:lnTo>
                    <a:lnTo>
                      <a:pt x="179" y="56"/>
                    </a:lnTo>
                    <a:lnTo>
                      <a:pt x="179" y="65"/>
                    </a:lnTo>
                    <a:lnTo>
                      <a:pt x="177" y="73"/>
                    </a:lnTo>
                    <a:lnTo>
                      <a:pt x="176" y="83"/>
                    </a:lnTo>
                    <a:lnTo>
                      <a:pt x="172" y="92"/>
                    </a:lnTo>
                    <a:lnTo>
                      <a:pt x="168" y="102"/>
                    </a:lnTo>
                    <a:lnTo>
                      <a:pt x="161" y="110"/>
                    </a:lnTo>
                    <a:lnTo>
                      <a:pt x="149" y="126"/>
                    </a:lnTo>
                    <a:lnTo>
                      <a:pt x="132" y="141"/>
                    </a:lnTo>
                    <a:lnTo>
                      <a:pt x="117" y="154"/>
                    </a:lnTo>
                    <a:lnTo>
                      <a:pt x="117" y="154"/>
                    </a:lnTo>
                    <a:lnTo>
                      <a:pt x="103" y="163"/>
                    </a:lnTo>
                    <a:lnTo>
                      <a:pt x="90" y="169"/>
                    </a:lnTo>
                    <a:lnTo>
                      <a:pt x="81" y="171"/>
                    </a:lnTo>
                    <a:lnTo>
                      <a:pt x="71" y="171"/>
                    </a:lnTo>
                    <a:lnTo>
                      <a:pt x="64" y="169"/>
                    </a:lnTo>
                    <a:lnTo>
                      <a:pt x="56" y="162"/>
                    </a:lnTo>
                    <a:lnTo>
                      <a:pt x="48" y="154"/>
                    </a:lnTo>
                    <a:lnTo>
                      <a:pt x="38" y="143"/>
                    </a:lnTo>
                    <a:lnTo>
                      <a:pt x="38" y="143"/>
                    </a:lnTo>
                    <a:close/>
                  </a:path>
                </a:pathLst>
              </a:custGeom>
              <a:solidFill>
                <a:srgbClr val="DBBCAD"/>
              </a:solidFill>
              <a:ln w="9525">
                <a:noFill/>
                <a:round/>
              </a:ln>
            </p:spPr>
            <p:txBody>
              <a:bodyPr vert="horz" wrap="square" lIns="91440" tIns="45720" rIns="91440" bIns="45720" numCol="1" anchor="t" anchorCtr="0" compatLnSpc="1"/>
              <a:lstStyle/>
              <a:p>
                <a:endParaRPr lang="en-US"/>
              </a:p>
            </p:txBody>
          </p:sp>
          <p:sp>
            <p:nvSpPr>
              <p:cNvPr id="72" name="Freeform 80"/>
              <p:cNvSpPr>
                <a:spLocks noEditPoints="1"/>
              </p:cNvSpPr>
              <p:nvPr/>
            </p:nvSpPr>
            <p:spPr bwMode="auto">
              <a:xfrm rot="1800000">
                <a:off x="1436237" y="2776753"/>
                <a:ext cx="81956" cy="96006"/>
              </a:xfrm>
              <a:custGeom>
                <a:avLst/>
                <a:gdLst/>
                <a:ahLst/>
                <a:cxnLst>
                  <a:cxn ang="0">
                    <a:pos x="62" y="148"/>
                  </a:cxn>
                  <a:cxn ang="0">
                    <a:pos x="62" y="148"/>
                  </a:cxn>
                  <a:cxn ang="0">
                    <a:pos x="73" y="157"/>
                  </a:cxn>
                  <a:cxn ang="0">
                    <a:pos x="83" y="163"/>
                  </a:cxn>
                  <a:cxn ang="0">
                    <a:pos x="83" y="163"/>
                  </a:cxn>
                  <a:cxn ang="0">
                    <a:pos x="62" y="139"/>
                  </a:cxn>
                  <a:cxn ang="0">
                    <a:pos x="62" y="148"/>
                  </a:cxn>
                  <a:cxn ang="0">
                    <a:pos x="62" y="148"/>
                  </a:cxn>
                  <a:cxn ang="0">
                    <a:pos x="62" y="20"/>
                  </a:cxn>
                  <a:cxn ang="0">
                    <a:pos x="62" y="12"/>
                  </a:cxn>
                  <a:cxn ang="0">
                    <a:pos x="62" y="12"/>
                  </a:cxn>
                  <a:cxn ang="0">
                    <a:pos x="75" y="22"/>
                  </a:cxn>
                  <a:cxn ang="0">
                    <a:pos x="87" y="33"/>
                  </a:cxn>
                  <a:cxn ang="0">
                    <a:pos x="98" y="46"/>
                  </a:cxn>
                  <a:cxn ang="0">
                    <a:pos x="109" y="60"/>
                  </a:cxn>
                  <a:cxn ang="0">
                    <a:pos x="118" y="73"/>
                  </a:cxn>
                  <a:cxn ang="0">
                    <a:pos x="126" y="88"/>
                  </a:cxn>
                  <a:cxn ang="0">
                    <a:pos x="133" y="105"/>
                  </a:cxn>
                  <a:cxn ang="0">
                    <a:pos x="139" y="120"/>
                  </a:cxn>
                  <a:cxn ang="0">
                    <a:pos x="139" y="120"/>
                  </a:cxn>
                  <a:cxn ang="0">
                    <a:pos x="100" y="67"/>
                  </a:cxn>
                  <a:cxn ang="0">
                    <a:pos x="81" y="42"/>
                  </a:cxn>
                  <a:cxn ang="0">
                    <a:pos x="62" y="20"/>
                  </a:cxn>
                  <a:cxn ang="0">
                    <a:pos x="62" y="20"/>
                  </a:cxn>
                  <a:cxn ang="0">
                    <a:pos x="0" y="50"/>
                  </a:cxn>
                  <a:cxn ang="0">
                    <a:pos x="0" y="50"/>
                  </a:cxn>
                  <a:cxn ang="0">
                    <a:pos x="4" y="64"/>
                  </a:cxn>
                  <a:cxn ang="0">
                    <a:pos x="9" y="77"/>
                  </a:cxn>
                  <a:cxn ang="0">
                    <a:pos x="16" y="91"/>
                  </a:cxn>
                  <a:cxn ang="0">
                    <a:pos x="24" y="103"/>
                  </a:cxn>
                  <a:cxn ang="0">
                    <a:pos x="34" y="117"/>
                  </a:cxn>
                  <a:cxn ang="0">
                    <a:pos x="43" y="128"/>
                  </a:cxn>
                  <a:cxn ang="0">
                    <a:pos x="53" y="139"/>
                  </a:cxn>
                  <a:cxn ang="0">
                    <a:pos x="62" y="148"/>
                  </a:cxn>
                  <a:cxn ang="0">
                    <a:pos x="62" y="139"/>
                  </a:cxn>
                  <a:cxn ang="0">
                    <a:pos x="62" y="139"/>
                  </a:cxn>
                  <a:cxn ang="0">
                    <a:pos x="30" y="95"/>
                  </a:cxn>
                  <a:cxn ang="0">
                    <a:pos x="13" y="72"/>
                  </a:cxn>
                  <a:cxn ang="0">
                    <a:pos x="0" y="50"/>
                  </a:cxn>
                  <a:cxn ang="0">
                    <a:pos x="0" y="50"/>
                  </a:cxn>
                  <a:cxn ang="0">
                    <a:pos x="62" y="12"/>
                  </a:cxn>
                  <a:cxn ang="0">
                    <a:pos x="62" y="20"/>
                  </a:cxn>
                  <a:cxn ang="0">
                    <a:pos x="62" y="20"/>
                  </a:cxn>
                  <a:cxn ang="0">
                    <a:pos x="43" y="0"/>
                  </a:cxn>
                  <a:cxn ang="0">
                    <a:pos x="43" y="0"/>
                  </a:cxn>
                  <a:cxn ang="0">
                    <a:pos x="53" y="5"/>
                  </a:cxn>
                  <a:cxn ang="0">
                    <a:pos x="62" y="12"/>
                  </a:cxn>
                  <a:cxn ang="0">
                    <a:pos x="62" y="12"/>
                  </a:cxn>
                </a:cxnLst>
                <a:rect l="0" t="0" r="r" b="b"/>
                <a:pathLst>
                  <a:path w="139" h="163">
                    <a:moveTo>
                      <a:pt x="62" y="148"/>
                    </a:moveTo>
                    <a:lnTo>
                      <a:pt x="62" y="148"/>
                    </a:lnTo>
                    <a:lnTo>
                      <a:pt x="73" y="157"/>
                    </a:lnTo>
                    <a:lnTo>
                      <a:pt x="83" y="163"/>
                    </a:lnTo>
                    <a:lnTo>
                      <a:pt x="83" y="163"/>
                    </a:lnTo>
                    <a:lnTo>
                      <a:pt x="62" y="139"/>
                    </a:lnTo>
                    <a:lnTo>
                      <a:pt x="62" y="148"/>
                    </a:lnTo>
                    <a:lnTo>
                      <a:pt x="62" y="148"/>
                    </a:lnTo>
                    <a:close/>
                    <a:moveTo>
                      <a:pt x="62" y="20"/>
                    </a:moveTo>
                    <a:lnTo>
                      <a:pt x="62" y="12"/>
                    </a:lnTo>
                    <a:lnTo>
                      <a:pt x="62" y="12"/>
                    </a:lnTo>
                    <a:lnTo>
                      <a:pt x="75" y="22"/>
                    </a:lnTo>
                    <a:lnTo>
                      <a:pt x="87" y="33"/>
                    </a:lnTo>
                    <a:lnTo>
                      <a:pt x="98" y="46"/>
                    </a:lnTo>
                    <a:lnTo>
                      <a:pt x="109" y="60"/>
                    </a:lnTo>
                    <a:lnTo>
                      <a:pt x="118" y="73"/>
                    </a:lnTo>
                    <a:lnTo>
                      <a:pt x="126" y="88"/>
                    </a:lnTo>
                    <a:lnTo>
                      <a:pt x="133" y="105"/>
                    </a:lnTo>
                    <a:lnTo>
                      <a:pt x="139" y="120"/>
                    </a:lnTo>
                    <a:lnTo>
                      <a:pt x="139" y="120"/>
                    </a:lnTo>
                    <a:lnTo>
                      <a:pt x="100" y="67"/>
                    </a:lnTo>
                    <a:lnTo>
                      <a:pt x="81" y="42"/>
                    </a:lnTo>
                    <a:lnTo>
                      <a:pt x="62" y="20"/>
                    </a:lnTo>
                    <a:lnTo>
                      <a:pt x="62" y="20"/>
                    </a:lnTo>
                    <a:close/>
                    <a:moveTo>
                      <a:pt x="0" y="50"/>
                    </a:moveTo>
                    <a:lnTo>
                      <a:pt x="0" y="50"/>
                    </a:lnTo>
                    <a:lnTo>
                      <a:pt x="4" y="64"/>
                    </a:lnTo>
                    <a:lnTo>
                      <a:pt x="9" y="77"/>
                    </a:lnTo>
                    <a:lnTo>
                      <a:pt x="16" y="91"/>
                    </a:lnTo>
                    <a:lnTo>
                      <a:pt x="24" y="103"/>
                    </a:lnTo>
                    <a:lnTo>
                      <a:pt x="34" y="117"/>
                    </a:lnTo>
                    <a:lnTo>
                      <a:pt x="43" y="128"/>
                    </a:lnTo>
                    <a:lnTo>
                      <a:pt x="53" y="139"/>
                    </a:lnTo>
                    <a:lnTo>
                      <a:pt x="62" y="148"/>
                    </a:lnTo>
                    <a:lnTo>
                      <a:pt x="62" y="139"/>
                    </a:lnTo>
                    <a:lnTo>
                      <a:pt x="62" y="139"/>
                    </a:lnTo>
                    <a:lnTo>
                      <a:pt x="30" y="95"/>
                    </a:lnTo>
                    <a:lnTo>
                      <a:pt x="13" y="72"/>
                    </a:lnTo>
                    <a:lnTo>
                      <a:pt x="0" y="50"/>
                    </a:lnTo>
                    <a:lnTo>
                      <a:pt x="0" y="50"/>
                    </a:lnTo>
                    <a:close/>
                    <a:moveTo>
                      <a:pt x="62" y="12"/>
                    </a:moveTo>
                    <a:lnTo>
                      <a:pt x="62" y="20"/>
                    </a:lnTo>
                    <a:lnTo>
                      <a:pt x="62" y="20"/>
                    </a:lnTo>
                    <a:lnTo>
                      <a:pt x="43" y="0"/>
                    </a:lnTo>
                    <a:lnTo>
                      <a:pt x="43" y="0"/>
                    </a:lnTo>
                    <a:lnTo>
                      <a:pt x="53" y="5"/>
                    </a:lnTo>
                    <a:lnTo>
                      <a:pt x="62" y="12"/>
                    </a:lnTo>
                    <a:lnTo>
                      <a:pt x="62" y="12"/>
                    </a:lnTo>
                    <a:close/>
                  </a:path>
                </a:pathLst>
              </a:custGeom>
              <a:solidFill>
                <a:srgbClr val="8C6A58"/>
              </a:solidFill>
              <a:ln w="9525">
                <a:noFill/>
                <a:round/>
              </a:ln>
            </p:spPr>
            <p:txBody>
              <a:bodyPr vert="horz" wrap="square" lIns="91440" tIns="45720" rIns="91440" bIns="45720" numCol="1" anchor="t" anchorCtr="0" compatLnSpc="1"/>
              <a:lstStyle/>
              <a:p>
                <a:endParaRPr lang="en-US"/>
              </a:p>
            </p:txBody>
          </p:sp>
          <p:sp>
            <p:nvSpPr>
              <p:cNvPr id="73" name="Freeform 150"/>
              <p:cNvSpPr/>
              <p:nvPr/>
            </p:nvSpPr>
            <p:spPr bwMode="auto">
              <a:xfrm rot="1800000">
                <a:off x="2295056" y="3825072"/>
                <a:ext cx="347730" cy="251723"/>
              </a:xfrm>
              <a:custGeom>
                <a:avLst/>
                <a:gdLst/>
                <a:ahLst/>
                <a:cxnLst>
                  <a:cxn ang="0">
                    <a:pos x="35" y="416"/>
                  </a:cxn>
                  <a:cxn ang="0">
                    <a:pos x="35" y="416"/>
                  </a:cxn>
                  <a:cxn ang="0">
                    <a:pos x="31" y="413"/>
                  </a:cxn>
                  <a:cxn ang="0">
                    <a:pos x="27" y="410"/>
                  </a:cxn>
                  <a:cxn ang="0">
                    <a:pos x="20" y="404"/>
                  </a:cxn>
                  <a:cxn ang="0">
                    <a:pos x="15" y="393"/>
                  </a:cxn>
                  <a:cxn ang="0">
                    <a:pos x="10" y="382"/>
                  </a:cxn>
                  <a:cxn ang="0">
                    <a:pos x="3" y="361"/>
                  </a:cxn>
                  <a:cxn ang="0">
                    <a:pos x="0" y="353"/>
                  </a:cxn>
                  <a:cxn ang="0">
                    <a:pos x="0" y="353"/>
                  </a:cxn>
                  <a:cxn ang="0">
                    <a:pos x="14" y="338"/>
                  </a:cxn>
                  <a:cxn ang="0">
                    <a:pos x="34" y="320"/>
                  </a:cxn>
                  <a:cxn ang="0">
                    <a:pos x="60" y="301"/>
                  </a:cxn>
                  <a:cxn ang="0">
                    <a:pos x="90" y="278"/>
                  </a:cxn>
                  <a:cxn ang="0">
                    <a:pos x="162" y="229"/>
                  </a:cxn>
                  <a:cxn ang="0">
                    <a:pos x="245" y="176"/>
                  </a:cxn>
                  <a:cxn ang="0">
                    <a:pos x="332" y="123"/>
                  </a:cxn>
                  <a:cxn ang="0">
                    <a:pos x="420" y="72"/>
                  </a:cxn>
                  <a:cxn ang="0">
                    <a:pos x="461" y="51"/>
                  </a:cxn>
                  <a:cxn ang="0">
                    <a:pos x="500" y="30"/>
                  </a:cxn>
                  <a:cxn ang="0">
                    <a:pos x="535" y="14"/>
                  </a:cxn>
                  <a:cxn ang="0">
                    <a:pos x="568" y="0"/>
                  </a:cxn>
                  <a:cxn ang="0">
                    <a:pos x="568" y="0"/>
                  </a:cxn>
                  <a:cxn ang="0">
                    <a:pos x="575" y="7"/>
                  </a:cxn>
                  <a:cxn ang="0">
                    <a:pos x="580" y="17"/>
                  </a:cxn>
                  <a:cxn ang="0">
                    <a:pos x="586" y="29"/>
                  </a:cxn>
                  <a:cxn ang="0">
                    <a:pos x="591" y="45"/>
                  </a:cxn>
                  <a:cxn ang="0">
                    <a:pos x="593" y="55"/>
                  </a:cxn>
                  <a:cxn ang="0">
                    <a:pos x="594" y="66"/>
                  </a:cxn>
                  <a:cxn ang="0">
                    <a:pos x="595" y="78"/>
                  </a:cxn>
                  <a:cxn ang="0">
                    <a:pos x="594" y="90"/>
                  </a:cxn>
                  <a:cxn ang="0">
                    <a:pos x="593" y="104"/>
                  </a:cxn>
                  <a:cxn ang="0">
                    <a:pos x="589" y="119"/>
                  </a:cxn>
                  <a:cxn ang="0">
                    <a:pos x="589" y="119"/>
                  </a:cxn>
                  <a:cxn ang="0">
                    <a:pos x="586" y="126"/>
                  </a:cxn>
                  <a:cxn ang="0">
                    <a:pos x="580" y="135"/>
                  </a:cxn>
                  <a:cxn ang="0">
                    <a:pos x="574" y="146"/>
                  </a:cxn>
                  <a:cxn ang="0">
                    <a:pos x="565" y="157"/>
                  </a:cxn>
                  <a:cxn ang="0">
                    <a:pos x="542" y="183"/>
                  </a:cxn>
                  <a:cxn ang="0">
                    <a:pos x="512" y="210"/>
                  </a:cxn>
                  <a:cxn ang="0">
                    <a:pos x="478" y="239"/>
                  </a:cxn>
                  <a:cxn ang="0">
                    <a:pos x="440" y="269"/>
                  </a:cxn>
                  <a:cxn ang="0">
                    <a:pos x="398" y="299"/>
                  </a:cxn>
                  <a:cxn ang="0">
                    <a:pos x="354" y="327"/>
                  </a:cxn>
                  <a:cxn ang="0">
                    <a:pos x="308" y="355"/>
                  </a:cxn>
                  <a:cxn ang="0">
                    <a:pos x="263" y="379"/>
                  </a:cxn>
                  <a:cxn ang="0">
                    <a:pos x="240" y="389"/>
                  </a:cxn>
                  <a:cxn ang="0">
                    <a:pos x="218" y="400"/>
                  </a:cxn>
                  <a:cxn ang="0">
                    <a:pos x="196" y="408"/>
                  </a:cxn>
                  <a:cxn ang="0">
                    <a:pos x="174" y="415"/>
                  </a:cxn>
                  <a:cxn ang="0">
                    <a:pos x="154" y="421"/>
                  </a:cxn>
                  <a:cxn ang="0">
                    <a:pos x="134" y="425"/>
                  </a:cxn>
                  <a:cxn ang="0">
                    <a:pos x="114" y="428"/>
                  </a:cxn>
                  <a:cxn ang="0">
                    <a:pos x="95" y="430"/>
                  </a:cxn>
                  <a:cxn ang="0">
                    <a:pos x="79" y="430"/>
                  </a:cxn>
                  <a:cxn ang="0">
                    <a:pos x="63" y="427"/>
                  </a:cxn>
                  <a:cxn ang="0">
                    <a:pos x="48" y="423"/>
                  </a:cxn>
                  <a:cxn ang="0">
                    <a:pos x="35" y="416"/>
                  </a:cxn>
                  <a:cxn ang="0">
                    <a:pos x="35" y="416"/>
                  </a:cxn>
                </a:cxnLst>
                <a:rect l="0" t="0" r="r" b="b"/>
                <a:pathLst>
                  <a:path w="595" h="430">
                    <a:moveTo>
                      <a:pt x="35" y="416"/>
                    </a:moveTo>
                    <a:lnTo>
                      <a:pt x="35" y="416"/>
                    </a:lnTo>
                    <a:lnTo>
                      <a:pt x="31" y="413"/>
                    </a:lnTo>
                    <a:lnTo>
                      <a:pt x="27" y="410"/>
                    </a:lnTo>
                    <a:lnTo>
                      <a:pt x="20" y="404"/>
                    </a:lnTo>
                    <a:lnTo>
                      <a:pt x="15" y="393"/>
                    </a:lnTo>
                    <a:lnTo>
                      <a:pt x="10" y="382"/>
                    </a:lnTo>
                    <a:lnTo>
                      <a:pt x="3" y="361"/>
                    </a:lnTo>
                    <a:lnTo>
                      <a:pt x="0" y="353"/>
                    </a:lnTo>
                    <a:lnTo>
                      <a:pt x="0" y="353"/>
                    </a:lnTo>
                    <a:lnTo>
                      <a:pt x="14" y="338"/>
                    </a:lnTo>
                    <a:lnTo>
                      <a:pt x="34" y="320"/>
                    </a:lnTo>
                    <a:lnTo>
                      <a:pt x="60" y="301"/>
                    </a:lnTo>
                    <a:lnTo>
                      <a:pt x="90" y="278"/>
                    </a:lnTo>
                    <a:lnTo>
                      <a:pt x="162" y="229"/>
                    </a:lnTo>
                    <a:lnTo>
                      <a:pt x="245" y="176"/>
                    </a:lnTo>
                    <a:lnTo>
                      <a:pt x="332" y="123"/>
                    </a:lnTo>
                    <a:lnTo>
                      <a:pt x="420" y="72"/>
                    </a:lnTo>
                    <a:lnTo>
                      <a:pt x="461" y="51"/>
                    </a:lnTo>
                    <a:lnTo>
                      <a:pt x="500" y="30"/>
                    </a:lnTo>
                    <a:lnTo>
                      <a:pt x="535" y="14"/>
                    </a:lnTo>
                    <a:lnTo>
                      <a:pt x="568" y="0"/>
                    </a:lnTo>
                    <a:lnTo>
                      <a:pt x="568" y="0"/>
                    </a:lnTo>
                    <a:lnTo>
                      <a:pt x="575" y="7"/>
                    </a:lnTo>
                    <a:lnTo>
                      <a:pt x="580" y="17"/>
                    </a:lnTo>
                    <a:lnTo>
                      <a:pt x="586" y="29"/>
                    </a:lnTo>
                    <a:lnTo>
                      <a:pt x="591" y="45"/>
                    </a:lnTo>
                    <a:lnTo>
                      <a:pt x="593" y="55"/>
                    </a:lnTo>
                    <a:lnTo>
                      <a:pt x="594" y="66"/>
                    </a:lnTo>
                    <a:lnTo>
                      <a:pt x="595" y="78"/>
                    </a:lnTo>
                    <a:lnTo>
                      <a:pt x="594" y="90"/>
                    </a:lnTo>
                    <a:lnTo>
                      <a:pt x="593" y="104"/>
                    </a:lnTo>
                    <a:lnTo>
                      <a:pt x="589" y="119"/>
                    </a:lnTo>
                    <a:lnTo>
                      <a:pt x="589" y="119"/>
                    </a:lnTo>
                    <a:lnTo>
                      <a:pt x="586" y="126"/>
                    </a:lnTo>
                    <a:lnTo>
                      <a:pt x="580" y="135"/>
                    </a:lnTo>
                    <a:lnTo>
                      <a:pt x="574" y="146"/>
                    </a:lnTo>
                    <a:lnTo>
                      <a:pt x="565" y="157"/>
                    </a:lnTo>
                    <a:lnTo>
                      <a:pt x="542" y="183"/>
                    </a:lnTo>
                    <a:lnTo>
                      <a:pt x="512" y="210"/>
                    </a:lnTo>
                    <a:lnTo>
                      <a:pt x="478" y="239"/>
                    </a:lnTo>
                    <a:lnTo>
                      <a:pt x="440" y="269"/>
                    </a:lnTo>
                    <a:lnTo>
                      <a:pt x="398" y="299"/>
                    </a:lnTo>
                    <a:lnTo>
                      <a:pt x="354" y="327"/>
                    </a:lnTo>
                    <a:lnTo>
                      <a:pt x="308" y="355"/>
                    </a:lnTo>
                    <a:lnTo>
                      <a:pt x="263" y="379"/>
                    </a:lnTo>
                    <a:lnTo>
                      <a:pt x="240" y="389"/>
                    </a:lnTo>
                    <a:lnTo>
                      <a:pt x="218" y="400"/>
                    </a:lnTo>
                    <a:lnTo>
                      <a:pt x="196" y="408"/>
                    </a:lnTo>
                    <a:lnTo>
                      <a:pt x="174" y="415"/>
                    </a:lnTo>
                    <a:lnTo>
                      <a:pt x="154" y="421"/>
                    </a:lnTo>
                    <a:lnTo>
                      <a:pt x="134" y="425"/>
                    </a:lnTo>
                    <a:lnTo>
                      <a:pt x="114" y="428"/>
                    </a:lnTo>
                    <a:lnTo>
                      <a:pt x="95" y="430"/>
                    </a:lnTo>
                    <a:lnTo>
                      <a:pt x="79" y="430"/>
                    </a:lnTo>
                    <a:lnTo>
                      <a:pt x="63" y="427"/>
                    </a:lnTo>
                    <a:lnTo>
                      <a:pt x="48" y="423"/>
                    </a:lnTo>
                    <a:lnTo>
                      <a:pt x="35" y="416"/>
                    </a:lnTo>
                    <a:lnTo>
                      <a:pt x="35" y="416"/>
                    </a:lnTo>
                    <a:close/>
                  </a:path>
                </a:pathLst>
              </a:custGeom>
              <a:solidFill>
                <a:srgbClr val="DBF4FF"/>
              </a:solidFill>
              <a:ln w="9525">
                <a:noFill/>
                <a:round/>
              </a:ln>
            </p:spPr>
            <p:txBody>
              <a:bodyPr vert="horz" wrap="square" lIns="91440" tIns="45720" rIns="91440" bIns="45720" numCol="1" anchor="t" anchorCtr="0" compatLnSpc="1"/>
              <a:lstStyle/>
              <a:p>
                <a:endParaRPr lang="en-US"/>
              </a:p>
            </p:txBody>
          </p:sp>
          <p:sp>
            <p:nvSpPr>
              <p:cNvPr id="74" name="Freeform 151"/>
              <p:cNvSpPr/>
              <p:nvPr/>
            </p:nvSpPr>
            <p:spPr bwMode="auto">
              <a:xfrm rot="1800000">
                <a:off x="2276734" y="3861757"/>
                <a:ext cx="458956" cy="290360"/>
              </a:xfrm>
              <a:custGeom>
                <a:avLst/>
                <a:gdLst/>
                <a:ahLst/>
                <a:cxnLst>
                  <a:cxn ang="0">
                    <a:pos x="53" y="493"/>
                  </a:cxn>
                  <a:cxn ang="0">
                    <a:pos x="53" y="493"/>
                  </a:cxn>
                  <a:cxn ang="0">
                    <a:pos x="28" y="454"/>
                  </a:cxn>
                  <a:cxn ang="0">
                    <a:pos x="16" y="431"/>
                  </a:cxn>
                  <a:cxn ang="0">
                    <a:pos x="2" y="405"/>
                  </a:cxn>
                  <a:cxn ang="0">
                    <a:pos x="2" y="405"/>
                  </a:cxn>
                  <a:cxn ang="0">
                    <a:pos x="0" y="399"/>
                  </a:cxn>
                  <a:cxn ang="0">
                    <a:pos x="0" y="392"/>
                  </a:cxn>
                  <a:cxn ang="0">
                    <a:pos x="0" y="386"/>
                  </a:cxn>
                  <a:cxn ang="0">
                    <a:pos x="2" y="380"/>
                  </a:cxn>
                  <a:cxn ang="0">
                    <a:pos x="5" y="373"/>
                  </a:cxn>
                  <a:cxn ang="0">
                    <a:pos x="10" y="367"/>
                  </a:cxn>
                  <a:cxn ang="0">
                    <a:pos x="25" y="352"/>
                  </a:cxn>
                  <a:cxn ang="0">
                    <a:pos x="45" y="335"/>
                  </a:cxn>
                  <a:cxn ang="0">
                    <a:pos x="70" y="316"/>
                  </a:cxn>
                  <a:cxn ang="0">
                    <a:pos x="133" y="271"/>
                  </a:cxn>
                  <a:cxn ang="0">
                    <a:pos x="133" y="271"/>
                  </a:cxn>
                  <a:cxn ang="0">
                    <a:pos x="178" y="241"/>
                  </a:cxn>
                  <a:cxn ang="0">
                    <a:pos x="238" y="202"/>
                  </a:cxn>
                  <a:cxn ang="0">
                    <a:pos x="306" y="159"/>
                  </a:cxn>
                  <a:cxn ang="0">
                    <a:pos x="378" y="116"/>
                  </a:cxn>
                  <a:cxn ang="0">
                    <a:pos x="508" y="38"/>
                  </a:cxn>
                  <a:cxn ang="0">
                    <a:pos x="554" y="12"/>
                  </a:cxn>
                  <a:cxn ang="0">
                    <a:pos x="579" y="0"/>
                  </a:cxn>
                  <a:cxn ang="0">
                    <a:pos x="579" y="0"/>
                  </a:cxn>
                  <a:cxn ang="0">
                    <a:pos x="783" y="288"/>
                  </a:cxn>
                  <a:cxn ang="0">
                    <a:pos x="782" y="493"/>
                  </a:cxn>
                  <a:cxn ang="0">
                    <a:pos x="325" y="493"/>
                  </a:cxn>
                  <a:cxn ang="0">
                    <a:pos x="325" y="496"/>
                  </a:cxn>
                  <a:cxn ang="0">
                    <a:pos x="53" y="493"/>
                  </a:cxn>
                </a:cxnLst>
                <a:rect l="0" t="0" r="r" b="b"/>
                <a:pathLst>
                  <a:path w="783" h="496">
                    <a:moveTo>
                      <a:pt x="53" y="493"/>
                    </a:moveTo>
                    <a:lnTo>
                      <a:pt x="53" y="493"/>
                    </a:lnTo>
                    <a:lnTo>
                      <a:pt x="28" y="454"/>
                    </a:lnTo>
                    <a:lnTo>
                      <a:pt x="16" y="431"/>
                    </a:lnTo>
                    <a:lnTo>
                      <a:pt x="2" y="405"/>
                    </a:lnTo>
                    <a:lnTo>
                      <a:pt x="2" y="405"/>
                    </a:lnTo>
                    <a:lnTo>
                      <a:pt x="0" y="399"/>
                    </a:lnTo>
                    <a:lnTo>
                      <a:pt x="0" y="392"/>
                    </a:lnTo>
                    <a:lnTo>
                      <a:pt x="0" y="386"/>
                    </a:lnTo>
                    <a:lnTo>
                      <a:pt x="2" y="380"/>
                    </a:lnTo>
                    <a:lnTo>
                      <a:pt x="5" y="373"/>
                    </a:lnTo>
                    <a:lnTo>
                      <a:pt x="10" y="367"/>
                    </a:lnTo>
                    <a:lnTo>
                      <a:pt x="25" y="352"/>
                    </a:lnTo>
                    <a:lnTo>
                      <a:pt x="45" y="335"/>
                    </a:lnTo>
                    <a:lnTo>
                      <a:pt x="70" y="316"/>
                    </a:lnTo>
                    <a:lnTo>
                      <a:pt x="133" y="271"/>
                    </a:lnTo>
                    <a:lnTo>
                      <a:pt x="133" y="271"/>
                    </a:lnTo>
                    <a:lnTo>
                      <a:pt x="178" y="241"/>
                    </a:lnTo>
                    <a:lnTo>
                      <a:pt x="238" y="202"/>
                    </a:lnTo>
                    <a:lnTo>
                      <a:pt x="306" y="159"/>
                    </a:lnTo>
                    <a:lnTo>
                      <a:pt x="378" y="116"/>
                    </a:lnTo>
                    <a:lnTo>
                      <a:pt x="508" y="38"/>
                    </a:lnTo>
                    <a:lnTo>
                      <a:pt x="554" y="12"/>
                    </a:lnTo>
                    <a:lnTo>
                      <a:pt x="579" y="0"/>
                    </a:lnTo>
                    <a:lnTo>
                      <a:pt x="579" y="0"/>
                    </a:lnTo>
                    <a:lnTo>
                      <a:pt x="783" y="288"/>
                    </a:lnTo>
                    <a:lnTo>
                      <a:pt x="782" y="493"/>
                    </a:lnTo>
                    <a:lnTo>
                      <a:pt x="325" y="493"/>
                    </a:lnTo>
                    <a:lnTo>
                      <a:pt x="325" y="496"/>
                    </a:lnTo>
                    <a:lnTo>
                      <a:pt x="53" y="493"/>
                    </a:lnTo>
                    <a:close/>
                  </a:path>
                </a:pathLst>
              </a:custGeom>
              <a:solidFill>
                <a:srgbClr val="092224"/>
              </a:solidFill>
              <a:ln w="9525">
                <a:noFill/>
                <a:round/>
              </a:ln>
            </p:spPr>
            <p:txBody>
              <a:bodyPr vert="horz" wrap="square" lIns="91440" tIns="45720" rIns="91440" bIns="45720" numCol="1" anchor="t" anchorCtr="0" compatLnSpc="1"/>
              <a:lstStyle/>
              <a:p>
                <a:endParaRPr lang="en-US"/>
              </a:p>
            </p:txBody>
          </p:sp>
          <p:sp>
            <p:nvSpPr>
              <p:cNvPr id="75" name="Freeform 152"/>
              <p:cNvSpPr/>
              <p:nvPr/>
            </p:nvSpPr>
            <p:spPr bwMode="auto">
              <a:xfrm rot="1800000">
                <a:off x="2285238" y="3879257"/>
                <a:ext cx="446077" cy="273968"/>
              </a:xfrm>
              <a:custGeom>
                <a:avLst/>
                <a:gdLst/>
                <a:ahLst/>
                <a:cxnLst>
                  <a:cxn ang="0">
                    <a:pos x="52" y="467"/>
                  </a:cxn>
                  <a:cxn ang="0">
                    <a:pos x="52" y="467"/>
                  </a:cxn>
                  <a:cxn ang="0">
                    <a:pos x="25" y="420"/>
                  </a:cxn>
                  <a:cxn ang="0">
                    <a:pos x="14" y="402"/>
                  </a:cxn>
                  <a:cxn ang="0">
                    <a:pos x="3" y="384"/>
                  </a:cxn>
                  <a:cxn ang="0">
                    <a:pos x="3" y="384"/>
                  </a:cxn>
                  <a:cxn ang="0">
                    <a:pos x="2" y="379"/>
                  </a:cxn>
                  <a:cxn ang="0">
                    <a:pos x="0" y="373"/>
                  </a:cxn>
                  <a:cxn ang="0">
                    <a:pos x="0" y="368"/>
                  </a:cxn>
                  <a:cxn ang="0">
                    <a:pos x="3" y="362"/>
                  </a:cxn>
                  <a:cxn ang="0">
                    <a:pos x="7" y="356"/>
                  </a:cxn>
                  <a:cxn ang="0">
                    <a:pos x="11" y="350"/>
                  </a:cxn>
                  <a:cxn ang="0">
                    <a:pos x="25" y="335"/>
                  </a:cxn>
                  <a:cxn ang="0">
                    <a:pos x="44" y="319"/>
                  </a:cxn>
                  <a:cxn ang="0">
                    <a:pos x="67" y="300"/>
                  </a:cxn>
                  <a:cxn ang="0">
                    <a:pos x="127" y="257"/>
                  </a:cxn>
                  <a:cxn ang="0">
                    <a:pos x="127" y="257"/>
                  </a:cxn>
                  <a:cxn ang="0">
                    <a:pos x="169" y="227"/>
                  </a:cxn>
                  <a:cxn ang="0">
                    <a:pos x="225" y="192"/>
                  </a:cxn>
                  <a:cxn ang="0">
                    <a:pos x="359" y="109"/>
                  </a:cxn>
                  <a:cxn ang="0">
                    <a:pos x="481" y="37"/>
                  </a:cxn>
                  <a:cxn ang="0">
                    <a:pos x="525" y="12"/>
                  </a:cxn>
                  <a:cxn ang="0">
                    <a:pos x="549" y="0"/>
                  </a:cxn>
                  <a:cxn ang="0">
                    <a:pos x="549" y="0"/>
                  </a:cxn>
                  <a:cxn ang="0">
                    <a:pos x="558" y="13"/>
                  </a:cxn>
                  <a:cxn ang="0">
                    <a:pos x="577" y="42"/>
                  </a:cxn>
                  <a:cxn ang="0">
                    <a:pos x="635" y="125"/>
                  </a:cxn>
                  <a:cxn ang="0">
                    <a:pos x="762" y="301"/>
                  </a:cxn>
                  <a:cxn ang="0">
                    <a:pos x="762" y="467"/>
                  </a:cxn>
                  <a:cxn ang="0">
                    <a:pos x="304" y="467"/>
                  </a:cxn>
                  <a:cxn ang="0">
                    <a:pos x="304" y="467"/>
                  </a:cxn>
                  <a:cxn ang="0">
                    <a:pos x="52" y="467"/>
                  </a:cxn>
                </a:cxnLst>
                <a:rect l="0" t="0" r="r" b="b"/>
                <a:pathLst>
                  <a:path w="762" h="467">
                    <a:moveTo>
                      <a:pt x="52" y="467"/>
                    </a:moveTo>
                    <a:lnTo>
                      <a:pt x="52" y="467"/>
                    </a:lnTo>
                    <a:lnTo>
                      <a:pt x="25" y="420"/>
                    </a:lnTo>
                    <a:lnTo>
                      <a:pt x="14" y="402"/>
                    </a:lnTo>
                    <a:lnTo>
                      <a:pt x="3" y="384"/>
                    </a:lnTo>
                    <a:lnTo>
                      <a:pt x="3" y="384"/>
                    </a:lnTo>
                    <a:lnTo>
                      <a:pt x="2" y="379"/>
                    </a:lnTo>
                    <a:lnTo>
                      <a:pt x="0" y="373"/>
                    </a:lnTo>
                    <a:lnTo>
                      <a:pt x="0" y="368"/>
                    </a:lnTo>
                    <a:lnTo>
                      <a:pt x="3" y="362"/>
                    </a:lnTo>
                    <a:lnTo>
                      <a:pt x="7" y="356"/>
                    </a:lnTo>
                    <a:lnTo>
                      <a:pt x="11" y="350"/>
                    </a:lnTo>
                    <a:lnTo>
                      <a:pt x="25" y="335"/>
                    </a:lnTo>
                    <a:lnTo>
                      <a:pt x="44" y="319"/>
                    </a:lnTo>
                    <a:lnTo>
                      <a:pt x="67" y="300"/>
                    </a:lnTo>
                    <a:lnTo>
                      <a:pt x="127" y="257"/>
                    </a:lnTo>
                    <a:lnTo>
                      <a:pt x="127" y="257"/>
                    </a:lnTo>
                    <a:lnTo>
                      <a:pt x="169" y="227"/>
                    </a:lnTo>
                    <a:lnTo>
                      <a:pt x="225" y="192"/>
                    </a:lnTo>
                    <a:lnTo>
                      <a:pt x="359" y="109"/>
                    </a:lnTo>
                    <a:lnTo>
                      <a:pt x="481" y="37"/>
                    </a:lnTo>
                    <a:lnTo>
                      <a:pt x="525" y="12"/>
                    </a:lnTo>
                    <a:lnTo>
                      <a:pt x="549" y="0"/>
                    </a:lnTo>
                    <a:lnTo>
                      <a:pt x="549" y="0"/>
                    </a:lnTo>
                    <a:lnTo>
                      <a:pt x="558" y="13"/>
                    </a:lnTo>
                    <a:lnTo>
                      <a:pt x="577" y="42"/>
                    </a:lnTo>
                    <a:lnTo>
                      <a:pt x="635" y="125"/>
                    </a:lnTo>
                    <a:lnTo>
                      <a:pt x="762" y="301"/>
                    </a:lnTo>
                    <a:lnTo>
                      <a:pt x="762" y="467"/>
                    </a:lnTo>
                    <a:lnTo>
                      <a:pt x="304" y="467"/>
                    </a:lnTo>
                    <a:lnTo>
                      <a:pt x="304" y="467"/>
                    </a:lnTo>
                    <a:lnTo>
                      <a:pt x="52" y="467"/>
                    </a:lnTo>
                    <a:close/>
                  </a:path>
                </a:pathLst>
              </a:custGeom>
              <a:solidFill>
                <a:srgbClr val="0F373B"/>
              </a:solidFill>
              <a:ln w="9525">
                <a:noFill/>
                <a:round/>
              </a:ln>
            </p:spPr>
            <p:txBody>
              <a:bodyPr vert="horz" wrap="square" lIns="91440" tIns="45720" rIns="91440" bIns="45720" numCol="1" anchor="t" anchorCtr="0" compatLnSpc="1"/>
              <a:lstStyle/>
              <a:p>
                <a:endParaRPr lang="en-US"/>
              </a:p>
            </p:txBody>
          </p:sp>
          <p:sp>
            <p:nvSpPr>
              <p:cNvPr id="76" name="Freeform 153"/>
              <p:cNvSpPr/>
              <p:nvPr/>
            </p:nvSpPr>
            <p:spPr bwMode="auto">
              <a:xfrm rot="1800000">
                <a:off x="2468456" y="3986357"/>
                <a:ext cx="122935" cy="186158"/>
              </a:xfrm>
              <a:custGeom>
                <a:avLst/>
                <a:gdLst/>
                <a:ahLst/>
                <a:cxnLst>
                  <a:cxn ang="0">
                    <a:pos x="0" y="0"/>
                  </a:cxn>
                  <a:cxn ang="0">
                    <a:pos x="0" y="0"/>
                  </a:cxn>
                  <a:cxn ang="0">
                    <a:pos x="23" y="41"/>
                  </a:cxn>
                  <a:cxn ang="0">
                    <a:pos x="46" y="83"/>
                  </a:cxn>
                  <a:cxn ang="0">
                    <a:pos x="97" y="166"/>
                  </a:cxn>
                  <a:cxn ang="0">
                    <a:pos x="148" y="245"/>
                  </a:cxn>
                  <a:cxn ang="0">
                    <a:pos x="197" y="317"/>
                  </a:cxn>
                  <a:cxn ang="0">
                    <a:pos x="210" y="317"/>
                  </a:cxn>
                  <a:cxn ang="0">
                    <a:pos x="210" y="317"/>
                  </a:cxn>
                  <a:cxn ang="0">
                    <a:pos x="188" y="282"/>
                  </a:cxn>
                  <a:cxn ang="0">
                    <a:pos x="165" y="242"/>
                  </a:cxn>
                  <a:cxn ang="0">
                    <a:pos x="113" y="162"/>
                  </a:cxn>
                  <a:cxn ang="0">
                    <a:pos x="57" y="80"/>
                  </a:cxn>
                  <a:cxn ang="0">
                    <a:pos x="0" y="0"/>
                  </a:cxn>
                  <a:cxn ang="0">
                    <a:pos x="0" y="0"/>
                  </a:cxn>
                </a:cxnLst>
                <a:rect l="0" t="0" r="r" b="b"/>
                <a:pathLst>
                  <a:path w="210" h="317">
                    <a:moveTo>
                      <a:pt x="0" y="0"/>
                    </a:moveTo>
                    <a:lnTo>
                      <a:pt x="0" y="0"/>
                    </a:lnTo>
                    <a:lnTo>
                      <a:pt x="23" y="41"/>
                    </a:lnTo>
                    <a:lnTo>
                      <a:pt x="46" y="83"/>
                    </a:lnTo>
                    <a:lnTo>
                      <a:pt x="97" y="166"/>
                    </a:lnTo>
                    <a:lnTo>
                      <a:pt x="148" y="245"/>
                    </a:lnTo>
                    <a:lnTo>
                      <a:pt x="197" y="317"/>
                    </a:lnTo>
                    <a:lnTo>
                      <a:pt x="210" y="317"/>
                    </a:lnTo>
                    <a:lnTo>
                      <a:pt x="210" y="317"/>
                    </a:lnTo>
                    <a:lnTo>
                      <a:pt x="188" y="282"/>
                    </a:lnTo>
                    <a:lnTo>
                      <a:pt x="165" y="242"/>
                    </a:lnTo>
                    <a:lnTo>
                      <a:pt x="113" y="162"/>
                    </a:lnTo>
                    <a:lnTo>
                      <a:pt x="57" y="80"/>
                    </a:lnTo>
                    <a:lnTo>
                      <a:pt x="0" y="0"/>
                    </a:lnTo>
                    <a:lnTo>
                      <a:pt x="0" y="0"/>
                    </a:lnTo>
                    <a:close/>
                  </a:path>
                </a:pathLst>
              </a:custGeom>
              <a:solidFill>
                <a:srgbClr val="092224"/>
              </a:solidFill>
              <a:ln w="9525">
                <a:noFill/>
                <a:round/>
              </a:ln>
            </p:spPr>
            <p:txBody>
              <a:bodyPr vert="horz" wrap="square" lIns="91440" tIns="45720" rIns="91440" bIns="45720" numCol="1" anchor="t" anchorCtr="0" compatLnSpc="1"/>
              <a:lstStyle/>
              <a:p>
                <a:endParaRPr lang="en-US"/>
              </a:p>
            </p:txBody>
          </p:sp>
          <p:sp>
            <p:nvSpPr>
              <p:cNvPr id="77" name="Freeform 154"/>
              <p:cNvSpPr>
                <a:spLocks noEditPoints="1"/>
              </p:cNvSpPr>
              <p:nvPr/>
            </p:nvSpPr>
            <p:spPr bwMode="auto">
              <a:xfrm rot="1800000">
                <a:off x="2455615" y="4067606"/>
                <a:ext cx="60882" cy="60882"/>
              </a:xfrm>
              <a:custGeom>
                <a:avLst/>
                <a:gdLst/>
                <a:ahLst/>
                <a:cxnLst>
                  <a:cxn ang="0">
                    <a:pos x="51" y="0"/>
                  </a:cxn>
                  <a:cxn ang="0">
                    <a:pos x="76" y="5"/>
                  </a:cxn>
                  <a:cxn ang="0">
                    <a:pos x="84" y="11"/>
                  </a:cxn>
                  <a:cxn ang="0">
                    <a:pos x="98" y="27"/>
                  </a:cxn>
                  <a:cxn ang="0">
                    <a:pos x="103" y="46"/>
                  </a:cxn>
                  <a:cxn ang="0">
                    <a:pos x="102" y="65"/>
                  </a:cxn>
                  <a:cxn ang="0">
                    <a:pos x="98" y="75"/>
                  </a:cxn>
                  <a:cxn ang="0">
                    <a:pos x="88" y="87"/>
                  </a:cxn>
                  <a:cxn ang="0">
                    <a:pos x="77" y="95"/>
                  </a:cxn>
                  <a:cxn ang="0">
                    <a:pos x="65" y="101"/>
                  </a:cxn>
                  <a:cxn ang="0">
                    <a:pos x="51" y="103"/>
                  </a:cxn>
                  <a:cxn ang="0">
                    <a:pos x="51" y="91"/>
                  </a:cxn>
                  <a:cxn ang="0">
                    <a:pos x="72" y="86"/>
                  </a:cxn>
                  <a:cxn ang="0">
                    <a:pos x="87" y="69"/>
                  </a:cxn>
                  <a:cxn ang="0">
                    <a:pos x="89" y="63"/>
                  </a:cxn>
                  <a:cxn ang="0">
                    <a:pos x="91" y="46"/>
                  </a:cxn>
                  <a:cxn ang="0">
                    <a:pos x="87" y="33"/>
                  </a:cxn>
                  <a:cxn ang="0">
                    <a:pos x="77" y="20"/>
                  </a:cxn>
                  <a:cxn ang="0">
                    <a:pos x="70" y="16"/>
                  </a:cxn>
                  <a:cxn ang="0">
                    <a:pos x="51" y="12"/>
                  </a:cxn>
                  <a:cxn ang="0">
                    <a:pos x="27" y="97"/>
                  </a:cxn>
                  <a:cxn ang="0">
                    <a:pos x="19" y="91"/>
                  </a:cxn>
                  <a:cxn ang="0">
                    <a:pos x="6" y="75"/>
                  </a:cxn>
                  <a:cxn ang="0">
                    <a:pos x="0" y="57"/>
                  </a:cxn>
                  <a:cxn ang="0">
                    <a:pos x="2" y="37"/>
                  </a:cxn>
                  <a:cxn ang="0">
                    <a:pos x="6" y="27"/>
                  </a:cxn>
                  <a:cxn ang="0">
                    <a:pos x="15" y="15"/>
                  </a:cxn>
                  <a:cxn ang="0">
                    <a:pos x="25" y="7"/>
                  </a:cxn>
                  <a:cxn ang="0">
                    <a:pos x="38" y="1"/>
                  </a:cxn>
                  <a:cxn ang="0">
                    <a:pos x="51" y="0"/>
                  </a:cxn>
                  <a:cxn ang="0">
                    <a:pos x="51" y="12"/>
                  </a:cxn>
                  <a:cxn ang="0">
                    <a:pos x="31" y="18"/>
                  </a:cxn>
                  <a:cxn ang="0">
                    <a:pos x="16" y="33"/>
                  </a:cxn>
                  <a:cxn ang="0">
                    <a:pos x="13" y="39"/>
                  </a:cxn>
                  <a:cxn ang="0">
                    <a:pos x="12" y="56"/>
                  </a:cxn>
                  <a:cxn ang="0">
                    <a:pos x="17" y="69"/>
                  </a:cxn>
                  <a:cxn ang="0">
                    <a:pos x="27" y="82"/>
                  </a:cxn>
                  <a:cxn ang="0">
                    <a:pos x="34" y="86"/>
                  </a:cxn>
                  <a:cxn ang="0">
                    <a:pos x="51" y="91"/>
                  </a:cxn>
                  <a:cxn ang="0">
                    <a:pos x="51" y="103"/>
                  </a:cxn>
                  <a:cxn ang="0">
                    <a:pos x="27" y="97"/>
                  </a:cxn>
                </a:cxnLst>
                <a:rect l="0" t="0" r="r" b="b"/>
                <a:pathLst>
                  <a:path w="103" h="103">
                    <a:moveTo>
                      <a:pt x="51" y="0"/>
                    </a:moveTo>
                    <a:lnTo>
                      <a:pt x="51" y="0"/>
                    </a:lnTo>
                    <a:lnTo>
                      <a:pt x="64" y="1"/>
                    </a:lnTo>
                    <a:lnTo>
                      <a:pt x="76" y="5"/>
                    </a:lnTo>
                    <a:lnTo>
                      <a:pt x="76" y="5"/>
                    </a:lnTo>
                    <a:lnTo>
                      <a:pt x="84" y="11"/>
                    </a:lnTo>
                    <a:lnTo>
                      <a:pt x="92" y="19"/>
                    </a:lnTo>
                    <a:lnTo>
                      <a:pt x="98" y="27"/>
                    </a:lnTo>
                    <a:lnTo>
                      <a:pt x="100" y="35"/>
                    </a:lnTo>
                    <a:lnTo>
                      <a:pt x="103" y="46"/>
                    </a:lnTo>
                    <a:lnTo>
                      <a:pt x="103" y="56"/>
                    </a:lnTo>
                    <a:lnTo>
                      <a:pt x="102" y="65"/>
                    </a:lnTo>
                    <a:lnTo>
                      <a:pt x="98" y="75"/>
                    </a:lnTo>
                    <a:lnTo>
                      <a:pt x="98" y="75"/>
                    </a:lnTo>
                    <a:lnTo>
                      <a:pt x="94" y="82"/>
                    </a:lnTo>
                    <a:lnTo>
                      <a:pt x="88" y="87"/>
                    </a:lnTo>
                    <a:lnTo>
                      <a:pt x="84" y="91"/>
                    </a:lnTo>
                    <a:lnTo>
                      <a:pt x="77" y="95"/>
                    </a:lnTo>
                    <a:lnTo>
                      <a:pt x="72" y="99"/>
                    </a:lnTo>
                    <a:lnTo>
                      <a:pt x="65" y="101"/>
                    </a:lnTo>
                    <a:lnTo>
                      <a:pt x="58" y="102"/>
                    </a:lnTo>
                    <a:lnTo>
                      <a:pt x="51" y="103"/>
                    </a:lnTo>
                    <a:lnTo>
                      <a:pt x="51" y="91"/>
                    </a:lnTo>
                    <a:lnTo>
                      <a:pt x="51" y="91"/>
                    </a:lnTo>
                    <a:lnTo>
                      <a:pt x="62" y="90"/>
                    </a:lnTo>
                    <a:lnTo>
                      <a:pt x="72" y="86"/>
                    </a:lnTo>
                    <a:lnTo>
                      <a:pt x="80" y="79"/>
                    </a:lnTo>
                    <a:lnTo>
                      <a:pt x="87" y="69"/>
                    </a:lnTo>
                    <a:lnTo>
                      <a:pt x="87" y="69"/>
                    </a:lnTo>
                    <a:lnTo>
                      <a:pt x="89" y="63"/>
                    </a:lnTo>
                    <a:lnTo>
                      <a:pt x="91" y="54"/>
                    </a:lnTo>
                    <a:lnTo>
                      <a:pt x="91" y="46"/>
                    </a:lnTo>
                    <a:lnTo>
                      <a:pt x="89" y="39"/>
                    </a:lnTo>
                    <a:lnTo>
                      <a:pt x="87" y="33"/>
                    </a:lnTo>
                    <a:lnTo>
                      <a:pt x="83" y="26"/>
                    </a:lnTo>
                    <a:lnTo>
                      <a:pt x="77" y="20"/>
                    </a:lnTo>
                    <a:lnTo>
                      <a:pt x="70" y="16"/>
                    </a:lnTo>
                    <a:lnTo>
                      <a:pt x="70" y="16"/>
                    </a:lnTo>
                    <a:lnTo>
                      <a:pt x="61" y="12"/>
                    </a:lnTo>
                    <a:lnTo>
                      <a:pt x="51" y="12"/>
                    </a:lnTo>
                    <a:lnTo>
                      <a:pt x="51" y="0"/>
                    </a:lnTo>
                    <a:close/>
                    <a:moveTo>
                      <a:pt x="27" y="97"/>
                    </a:moveTo>
                    <a:lnTo>
                      <a:pt x="27" y="97"/>
                    </a:lnTo>
                    <a:lnTo>
                      <a:pt x="19" y="91"/>
                    </a:lnTo>
                    <a:lnTo>
                      <a:pt x="12" y="84"/>
                    </a:lnTo>
                    <a:lnTo>
                      <a:pt x="6" y="75"/>
                    </a:lnTo>
                    <a:lnTo>
                      <a:pt x="2" y="67"/>
                    </a:lnTo>
                    <a:lnTo>
                      <a:pt x="0" y="57"/>
                    </a:lnTo>
                    <a:lnTo>
                      <a:pt x="0" y="46"/>
                    </a:lnTo>
                    <a:lnTo>
                      <a:pt x="2" y="37"/>
                    </a:lnTo>
                    <a:lnTo>
                      <a:pt x="6" y="27"/>
                    </a:lnTo>
                    <a:lnTo>
                      <a:pt x="6" y="27"/>
                    </a:lnTo>
                    <a:lnTo>
                      <a:pt x="9" y="20"/>
                    </a:lnTo>
                    <a:lnTo>
                      <a:pt x="15" y="15"/>
                    </a:lnTo>
                    <a:lnTo>
                      <a:pt x="20" y="11"/>
                    </a:lnTo>
                    <a:lnTo>
                      <a:pt x="25" y="7"/>
                    </a:lnTo>
                    <a:lnTo>
                      <a:pt x="31" y="4"/>
                    </a:lnTo>
                    <a:lnTo>
                      <a:pt x="38" y="1"/>
                    </a:lnTo>
                    <a:lnTo>
                      <a:pt x="44" y="0"/>
                    </a:lnTo>
                    <a:lnTo>
                      <a:pt x="51" y="0"/>
                    </a:lnTo>
                    <a:lnTo>
                      <a:pt x="51" y="12"/>
                    </a:lnTo>
                    <a:lnTo>
                      <a:pt x="51" y="12"/>
                    </a:lnTo>
                    <a:lnTo>
                      <a:pt x="40" y="13"/>
                    </a:lnTo>
                    <a:lnTo>
                      <a:pt x="31" y="18"/>
                    </a:lnTo>
                    <a:lnTo>
                      <a:pt x="23" y="23"/>
                    </a:lnTo>
                    <a:lnTo>
                      <a:pt x="16" y="33"/>
                    </a:lnTo>
                    <a:lnTo>
                      <a:pt x="16" y="33"/>
                    </a:lnTo>
                    <a:lnTo>
                      <a:pt x="13" y="39"/>
                    </a:lnTo>
                    <a:lnTo>
                      <a:pt x="12" y="48"/>
                    </a:lnTo>
                    <a:lnTo>
                      <a:pt x="12" y="56"/>
                    </a:lnTo>
                    <a:lnTo>
                      <a:pt x="13" y="63"/>
                    </a:lnTo>
                    <a:lnTo>
                      <a:pt x="17" y="69"/>
                    </a:lnTo>
                    <a:lnTo>
                      <a:pt x="21" y="76"/>
                    </a:lnTo>
                    <a:lnTo>
                      <a:pt x="27" y="82"/>
                    </a:lnTo>
                    <a:lnTo>
                      <a:pt x="34" y="86"/>
                    </a:lnTo>
                    <a:lnTo>
                      <a:pt x="34" y="86"/>
                    </a:lnTo>
                    <a:lnTo>
                      <a:pt x="42" y="90"/>
                    </a:lnTo>
                    <a:lnTo>
                      <a:pt x="51" y="91"/>
                    </a:lnTo>
                    <a:lnTo>
                      <a:pt x="51" y="103"/>
                    </a:lnTo>
                    <a:lnTo>
                      <a:pt x="51" y="103"/>
                    </a:lnTo>
                    <a:lnTo>
                      <a:pt x="39" y="101"/>
                    </a:lnTo>
                    <a:lnTo>
                      <a:pt x="27" y="97"/>
                    </a:lnTo>
                    <a:lnTo>
                      <a:pt x="27" y="97"/>
                    </a:lnTo>
                    <a:close/>
                  </a:path>
                </a:pathLst>
              </a:custGeom>
              <a:solidFill>
                <a:srgbClr val="092224"/>
              </a:solidFill>
              <a:ln w="9525">
                <a:noFill/>
                <a:round/>
              </a:ln>
            </p:spPr>
            <p:txBody>
              <a:bodyPr vert="horz" wrap="square" lIns="91440" tIns="45720" rIns="91440" bIns="45720" numCol="1" anchor="t" anchorCtr="0" compatLnSpc="1"/>
              <a:lstStyle/>
              <a:p>
                <a:endParaRPr lang="en-US"/>
              </a:p>
            </p:txBody>
          </p:sp>
          <p:sp>
            <p:nvSpPr>
              <p:cNvPr id="78" name="Freeform 155"/>
              <p:cNvSpPr/>
              <p:nvPr/>
            </p:nvSpPr>
            <p:spPr bwMode="auto">
              <a:xfrm rot="1800000">
                <a:off x="2472048" y="4096949"/>
                <a:ext cx="11708" cy="11708"/>
              </a:xfrm>
              <a:custGeom>
                <a:avLst/>
                <a:gdLst/>
                <a:ahLst/>
                <a:cxnLst>
                  <a:cxn ang="0">
                    <a:pos x="5" y="17"/>
                  </a:cxn>
                  <a:cxn ang="0">
                    <a:pos x="5" y="17"/>
                  </a:cxn>
                  <a:cxn ang="0">
                    <a:pos x="2" y="15"/>
                  </a:cxn>
                  <a:cxn ang="0">
                    <a:pos x="1" y="12"/>
                  </a:cxn>
                  <a:cxn ang="0">
                    <a:pos x="0" y="8"/>
                  </a:cxn>
                  <a:cxn ang="0">
                    <a:pos x="1" y="4"/>
                  </a:cxn>
                  <a:cxn ang="0">
                    <a:pos x="1" y="4"/>
                  </a:cxn>
                  <a:cxn ang="0">
                    <a:pos x="4" y="1"/>
                  </a:cxn>
                  <a:cxn ang="0">
                    <a:pos x="8" y="0"/>
                  </a:cxn>
                  <a:cxn ang="0">
                    <a:pos x="10" y="0"/>
                  </a:cxn>
                  <a:cxn ang="0">
                    <a:pos x="15" y="0"/>
                  </a:cxn>
                  <a:cxn ang="0">
                    <a:pos x="15" y="0"/>
                  </a:cxn>
                  <a:cxn ang="0">
                    <a:pos x="17" y="2"/>
                  </a:cxn>
                  <a:cxn ang="0">
                    <a:pos x="20" y="7"/>
                  </a:cxn>
                  <a:cxn ang="0">
                    <a:pos x="20" y="9"/>
                  </a:cxn>
                  <a:cxn ang="0">
                    <a:pos x="19" y="13"/>
                  </a:cxn>
                  <a:cxn ang="0">
                    <a:pos x="19" y="13"/>
                  </a:cxn>
                  <a:cxn ang="0">
                    <a:pos x="16" y="16"/>
                  </a:cxn>
                  <a:cxn ang="0">
                    <a:pos x="13" y="19"/>
                  </a:cxn>
                  <a:cxn ang="0">
                    <a:pos x="9" y="19"/>
                  </a:cxn>
                  <a:cxn ang="0">
                    <a:pos x="5" y="17"/>
                  </a:cxn>
                  <a:cxn ang="0">
                    <a:pos x="5" y="17"/>
                  </a:cxn>
                </a:cxnLst>
                <a:rect l="0" t="0" r="r" b="b"/>
                <a:pathLst>
                  <a:path w="20" h="19">
                    <a:moveTo>
                      <a:pt x="5" y="17"/>
                    </a:moveTo>
                    <a:lnTo>
                      <a:pt x="5" y="17"/>
                    </a:lnTo>
                    <a:lnTo>
                      <a:pt x="2" y="15"/>
                    </a:lnTo>
                    <a:lnTo>
                      <a:pt x="1" y="12"/>
                    </a:lnTo>
                    <a:lnTo>
                      <a:pt x="0" y="8"/>
                    </a:lnTo>
                    <a:lnTo>
                      <a:pt x="1" y="4"/>
                    </a:lnTo>
                    <a:lnTo>
                      <a:pt x="1" y="4"/>
                    </a:lnTo>
                    <a:lnTo>
                      <a:pt x="4" y="1"/>
                    </a:lnTo>
                    <a:lnTo>
                      <a:pt x="8" y="0"/>
                    </a:lnTo>
                    <a:lnTo>
                      <a:pt x="10" y="0"/>
                    </a:lnTo>
                    <a:lnTo>
                      <a:pt x="15" y="0"/>
                    </a:lnTo>
                    <a:lnTo>
                      <a:pt x="15" y="0"/>
                    </a:lnTo>
                    <a:lnTo>
                      <a:pt x="17" y="2"/>
                    </a:lnTo>
                    <a:lnTo>
                      <a:pt x="20" y="7"/>
                    </a:lnTo>
                    <a:lnTo>
                      <a:pt x="20" y="9"/>
                    </a:lnTo>
                    <a:lnTo>
                      <a:pt x="19" y="13"/>
                    </a:lnTo>
                    <a:lnTo>
                      <a:pt x="19" y="13"/>
                    </a:lnTo>
                    <a:lnTo>
                      <a:pt x="16" y="16"/>
                    </a:lnTo>
                    <a:lnTo>
                      <a:pt x="13" y="19"/>
                    </a:lnTo>
                    <a:lnTo>
                      <a:pt x="9" y="19"/>
                    </a:lnTo>
                    <a:lnTo>
                      <a:pt x="5" y="17"/>
                    </a:lnTo>
                    <a:lnTo>
                      <a:pt x="5" y="17"/>
                    </a:lnTo>
                    <a:close/>
                  </a:path>
                </a:pathLst>
              </a:custGeom>
              <a:solidFill>
                <a:srgbClr val="092224"/>
              </a:solidFill>
              <a:ln w="9525">
                <a:noFill/>
                <a:round/>
              </a:ln>
            </p:spPr>
            <p:txBody>
              <a:bodyPr vert="horz" wrap="square" lIns="91440" tIns="45720" rIns="91440" bIns="45720" numCol="1" anchor="t" anchorCtr="0" compatLnSpc="1"/>
              <a:lstStyle/>
              <a:p>
                <a:endParaRPr lang="en-US"/>
              </a:p>
            </p:txBody>
          </p:sp>
          <p:sp>
            <p:nvSpPr>
              <p:cNvPr id="79" name="Freeform 156"/>
              <p:cNvSpPr/>
              <p:nvPr/>
            </p:nvSpPr>
            <p:spPr bwMode="auto">
              <a:xfrm rot="1800000">
                <a:off x="2487263" y="4087144"/>
                <a:ext cx="12879" cy="11708"/>
              </a:xfrm>
              <a:custGeom>
                <a:avLst/>
                <a:gdLst/>
                <a:ahLst/>
                <a:cxnLst>
                  <a:cxn ang="0">
                    <a:pos x="5" y="19"/>
                  </a:cxn>
                  <a:cxn ang="0">
                    <a:pos x="5" y="19"/>
                  </a:cxn>
                  <a:cxn ang="0">
                    <a:pos x="2" y="16"/>
                  </a:cxn>
                  <a:cxn ang="0">
                    <a:pos x="1" y="14"/>
                  </a:cxn>
                  <a:cxn ang="0">
                    <a:pos x="0" y="10"/>
                  </a:cxn>
                  <a:cxn ang="0">
                    <a:pos x="1" y="6"/>
                  </a:cxn>
                  <a:cxn ang="0">
                    <a:pos x="1" y="6"/>
                  </a:cxn>
                  <a:cxn ang="0">
                    <a:pos x="4" y="3"/>
                  </a:cxn>
                  <a:cxn ang="0">
                    <a:pos x="6" y="0"/>
                  </a:cxn>
                  <a:cxn ang="0">
                    <a:pos x="10" y="0"/>
                  </a:cxn>
                  <a:cxn ang="0">
                    <a:pos x="15" y="1"/>
                  </a:cxn>
                  <a:cxn ang="0">
                    <a:pos x="15" y="1"/>
                  </a:cxn>
                  <a:cxn ang="0">
                    <a:pos x="17" y="4"/>
                  </a:cxn>
                  <a:cxn ang="0">
                    <a:pos x="19" y="7"/>
                  </a:cxn>
                  <a:cxn ang="0">
                    <a:pos x="20" y="11"/>
                  </a:cxn>
                  <a:cxn ang="0">
                    <a:pos x="19" y="15"/>
                  </a:cxn>
                  <a:cxn ang="0">
                    <a:pos x="19" y="15"/>
                  </a:cxn>
                  <a:cxn ang="0">
                    <a:pos x="16" y="18"/>
                  </a:cxn>
                  <a:cxn ang="0">
                    <a:pos x="13" y="19"/>
                  </a:cxn>
                  <a:cxn ang="0">
                    <a:pos x="9" y="21"/>
                  </a:cxn>
                  <a:cxn ang="0">
                    <a:pos x="5" y="19"/>
                  </a:cxn>
                  <a:cxn ang="0">
                    <a:pos x="5" y="19"/>
                  </a:cxn>
                </a:cxnLst>
                <a:rect l="0" t="0" r="r" b="b"/>
                <a:pathLst>
                  <a:path w="20" h="21">
                    <a:moveTo>
                      <a:pt x="5" y="19"/>
                    </a:moveTo>
                    <a:lnTo>
                      <a:pt x="5" y="19"/>
                    </a:lnTo>
                    <a:lnTo>
                      <a:pt x="2" y="16"/>
                    </a:lnTo>
                    <a:lnTo>
                      <a:pt x="1" y="14"/>
                    </a:lnTo>
                    <a:lnTo>
                      <a:pt x="0" y="10"/>
                    </a:lnTo>
                    <a:lnTo>
                      <a:pt x="1" y="6"/>
                    </a:lnTo>
                    <a:lnTo>
                      <a:pt x="1" y="6"/>
                    </a:lnTo>
                    <a:lnTo>
                      <a:pt x="4" y="3"/>
                    </a:lnTo>
                    <a:lnTo>
                      <a:pt x="6" y="0"/>
                    </a:lnTo>
                    <a:lnTo>
                      <a:pt x="10" y="0"/>
                    </a:lnTo>
                    <a:lnTo>
                      <a:pt x="15" y="1"/>
                    </a:lnTo>
                    <a:lnTo>
                      <a:pt x="15" y="1"/>
                    </a:lnTo>
                    <a:lnTo>
                      <a:pt x="17" y="4"/>
                    </a:lnTo>
                    <a:lnTo>
                      <a:pt x="19" y="7"/>
                    </a:lnTo>
                    <a:lnTo>
                      <a:pt x="20" y="11"/>
                    </a:lnTo>
                    <a:lnTo>
                      <a:pt x="19" y="15"/>
                    </a:lnTo>
                    <a:lnTo>
                      <a:pt x="19" y="15"/>
                    </a:lnTo>
                    <a:lnTo>
                      <a:pt x="16" y="18"/>
                    </a:lnTo>
                    <a:lnTo>
                      <a:pt x="13" y="19"/>
                    </a:lnTo>
                    <a:lnTo>
                      <a:pt x="9" y="21"/>
                    </a:lnTo>
                    <a:lnTo>
                      <a:pt x="5" y="19"/>
                    </a:lnTo>
                    <a:lnTo>
                      <a:pt x="5" y="19"/>
                    </a:lnTo>
                    <a:close/>
                  </a:path>
                </a:pathLst>
              </a:custGeom>
              <a:solidFill>
                <a:srgbClr val="092224"/>
              </a:solidFill>
              <a:ln w="9525">
                <a:noFill/>
                <a:round/>
              </a:ln>
            </p:spPr>
            <p:txBody>
              <a:bodyPr vert="horz" wrap="square" lIns="91440" tIns="45720" rIns="91440" bIns="45720" numCol="1" anchor="t" anchorCtr="0" compatLnSpc="1"/>
              <a:lstStyle/>
              <a:p>
                <a:endParaRPr lang="en-US"/>
              </a:p>
            </p:txBody>
          </p:sp>
          <p:sp>
            <p:nvSpPr>
              <p:cNvPr id="80" name="Freeform 157"/>
              <p:cNvSpPr/>
              <p:nvPr/>
            </p:nvSpPr>
            <p:spPr bwMode="auto">
              <a:xfrm rot="1800000">
                <a:off x="2467494" y="4142881"/>
                <a:ext cx="59711" cy="23416"/>
              </a:xfrm>
              <a:custGeom>
                <a:avLst/>
                <a:gdLst/>
                <a:ahLst/>
                <a:cxnLst>
                  <a:cxn ang="0">
                    <a:pos x="0" y="39"/>
                  </a:cxn>
                  <a:cxn ang="0">
                    <a:pos x="0" y="39"/>
                  </a:cxn>
                  <a:cxn ang="0">
                    <a:pos x="4" y="30"/>
                  </a:cxn>
                  <a:cxn ang="0">
                    <a:pos x="10" y="22"/>
                  </a:cxn>
                  <a:cxn ang="0">
                    <a:pos x="17" y="13"/>
                  </a:cxn>
                  <a:cxn ang="0">
                    <a:pos x="25" y="7"/>
                  </a:cxn>
                  <a:cxn ang="0">
                    <a:pos x="25" y="7"/>
                  </a:cxn>
                  <a:cxn ang="0">
                    <a:pos x="34" y="2"/>
                  </a:cxn>
                  <a:cxn ang="0">
                    <a:pos x="44" y="0"/>
                  </a:cxn>
                  <a:cxn ang="0">
                    <a:pos x="55" y="0"/>
                  </a:cxn>
                  <a:cxn ang="0">
                    <a:pos x="64" y="1"/>
                  </a:cxn>
                  <a:cxn ang="0">
                    <a:pos x="74" y="4"/>
                  </a:cxn>
                  <a:cxn ang="0">
                    <a:pos x="82" y="9"/>
                  </a:cxn>
                  <a:cxn ang="0">
                    <a:pos x="90" y="16"/>
                  </a:cxn>
                  <a:cxn ang="0">
                    <a:pos x="96" y="24"/>
                  </a:cxn>
                  <a:cxn ang="0">
                    <a:pos x="96" y="24"/>
                  </a:cxn>
                  <a:cxn ang="0">
                    <a:pos x="100" y="32"/>
                  </a:cxn>
                  <a:cxn ang="0">
                    <a:pos x="102" y="39"/>
                  </a:cxn>
                  <a:cxn ang="0">
                    <a:pos x="89" y="39"/>
                  </a:cxn>
                  <a:cxn ang="0">
                    <a:pos x="89" y="39"/>
                  </a:cxn>
                  <a:cxn ang="0">
                    <a:pos x="85" y="31"/>
                  </a:cxn>
                  <a:cxn ang="0">
                    <a:pos x="85" y="31"/>
                  </a:cxn>
                  <a:cxn ang="0">
                    <a:pos x="81" y="24"/>
                  </a:cxn>
                  <a:cxn ang="0">
                    <a:pos x="75" y="19"/>
                  </a:cxn>
                  <a:cxn ang="0">
                    <a:pos x="68" y="15"/>
                  </a:cxn>
                  <a:cxn ang="0">
                    <a:pos x="62" y="12"/>
                  </a:cxn>
                  <a:cxn ang="0">
                    <a:pos x="53" y="12"/>
                  </a:cxn>
                  <a:cxn ang="0">
                    <a:pos x="47" y="12"/>
                  </a:cxn>
                  <a:cxn ang="0">
                    <a:pos x="38" y="13"/>
                  </a:cxn>
                  <a:cxn ang="0">
                    <a:pos x="32" y="17"/>
                  </a:cxn>
                  <a:cxn ang="0">
                    <a:pos x="32" y="17"/>
                  </a:cxn>
                  <a:cxn ang="0">
                    <a:pos x="25" y="22"/>
                  </a:cxn>
                  <a:cxn ang="0">
                    <a:pos x="19" y="27"/>
                  </a:cxn>
                  <a:cxn ang="0">
                    <a:pos x="17" y="32"/>
                  </a:cxn>
                  <a:cxn ang="0">
                    <a:pos x="14" y="39"/>
                  </a:cxn>
                  <a:cxn ang="0">
                    <a:pos x="0" y="39"/>
                  </a:cxn>
                </a:cxnLst>
                <a:rect l="0" t="0" r="r" b="b"/>
                <a:pathLst>
                  <a:path w="102" h="39">
                    <a:moveTo>
                      <a:pt x="0" y="39"/>
                    </a:moveTo>
                    <a:lnTo>
                      <a:pt x="0" y="39"/>
                    </a:lnTo>
                    <a:lnTo>
                      <a:pt x="4" y="30"/>
                    </a:lnTo>
                    <a:lnTo>
                      <a:pt x="10" y="22"/>
                    </a:lnTo>
                    <a:lnTo>
                      <a:pt x="17" y="13"/>
                    </a:lnTo>
                    <a:lnTo>
                      <a:pt x="25" y="7"/>
                    </a:lnTo>
                    <a:lnTo>
                      <a:pt x="25" y="7"/>
                    </a:lnTo>
                    <a:lnTo>
                      <a:pt x="34" y="2"/>
                    </a:lnTo>
                    <a:lnTo>
                      <a:pt x="44" y="0"/>
                    </a:lnTo>
                    <a:lnTo>
                      <a:pt x="55" y="0"/>
                    </a:lnTo>
                    <a:lnTo>
                      <a:pt x="64" y="1"/>
                    </a:lnTo>
                    <a:lnTo>
                      <a:pt x="74" y="4"/>
                    </a:lnTo>
                    <a:lnTo>
                      <a:pt x="82" y="9"/>
                    </a:lnTo>
                    <a:lnTo>
                      <a:pt x="90" y="16"/>
                    </a:lnTo>
                    <a:lnTo>
                      <a:pt x="96" y="24"/>
                    </a:lnTo>
                    <a:lnTo>
                      <a:pt x="96" y="24"/>
                    </a:lnTo>
                    <a:lnTo>
                      <a:pt x="100" y="32"/>
                    </a:lnTo>
                    <a:lnTo>
                      <a:pt x="102" y="39"/>
                    </a:lnTo>
                    <a:lnTo>
                      <a:pt x="89" y="39"/>
                    </a:lnTo>
                    <a:lnTo>
                      <a:pt x="89" y="39"/>
                    </a:lnTo>
                    <a:lnTo>
                      <a:pt x="85" y="31"/>
                    </a:lnTo>
                    <a:lnTo>
                      <a:pt x="85" y="31"/>
                    </a:lnTo>
                    <a:lnTo>
                      <a:pt x="81" y="24"/>
                    </a:lnTo>
                    <a:lnTo>
                      <a:pt x="75" y="19"/>
                    </a:lnTo>
                    <a:lnTo>
                      <a:pt x="68" y="15"/>
                    </a:lnTo>
                    <a:lnTo>
                      <a:pt x="62" y="12"/>
                    </a:lnTo>
                    <a:lnTo>
                      <a:pt x="53" y="12"/>
                    </a:lnTo>
                    <a:lnTo>
                      <a:pt x="47" y="12"/>
                    </a:lnTo>
                    <a:lnTo>
                      <a:pt x="38" y="13"/>
                    </a:lnTo>
                    <a:lnTo>
                      <a:pt x="32" y="17"/>
                    </a:lnTo>
                    <a:lnTo>
                      <a:pt x="32" y="17"/>
                    </a:lnTo>
                    <a:lnTo>
                      <a:pt x="25" y="22"/>
                    </a:lnTo>
                    <a:lnTo>
                      <a:pt x="19" y="27"/>
                    </a:lnTo>
                    <a:lnTo>
                      <a:pt x="17" y="32"/>
                    </a:lnTo>
                    <a:lnTo>
                      <a:pt x="14" y="39"/>
                    </a:lnTo>
                    <a:lnTo>
                      <a:pt x="0" y="39"/>
                    </a:lnTo>
                    <a:close/>
                  </a:path>
                </a:pathLst>
              </a:custGeom>
              <a:solidFill>
                <a:srgbClr val="092224"/>
              </a:solidFill>
              <a:ln w="9525">
                <a:noFill/>
                <a:round/>
              </a:ln>
            </p:spPr>
            <p:txBody>
              <a:bodyPr vert="horz" wrap="square" lIns="91440" tIns="45720" rIns="91440" bIns="45720" numCol="1" anchor="t" anchorCtr="0" compatLnSpc="1"/>
              <a:lstStyle/>
              <a:p>
                <a:endParaRPr lang="en-US"/>
              </a:p>
            </p:txBody>
          </p:sp>
          <p:sp>
            <p:nvSpPr>
              <p:cNvPr id="81" name="Freeform 158"/>
              <p:cNvSpPr/>
              <p:nvPr/>
            </p:nvSpPr>
            <p:spPr bwMode="auto">
              <a:xfrm rot="1800000">
                <a:off x="2482756" y="4155832"/>
                <a:ext cx="12879" cy="7025"/>
              </a:xfrm>
              <a:custGeom>
                <a:avLst/>
                <a:gdLst/>
                <a:ahLst/>
                <a:cxnLst>
                  <a:cxn ang="0">
                    <a:pos x="1" y="12"/>
                  </a:cxn>
                  <a:cxn ang="0">
                    <a:pos x="1" y="12"/>
                  </a:cxn>
                  <a:cxn ang="0">
                    <a:pos x="0" y="10"/>
                  </a:cxn>
                  <a:cxn ang="0">
                    <a:pos x="1" y="7"/>
                  </a:cxn>
                  <a:cxn ang="0">
                    <a:pos x="3" y="4"/>
                  </a:cxn>
                  <a:cxn ang="0">
                    <a:pos x="5" y="1"/>
                  </a:cxn>
                  <a:cxn ang="0">
                    <a:pos x="5" y="1"/>
                  </a:cxn>
                  <a:cxn ang="0">
                    <a:pos x="10" y="0"/>
                  </a:cxn>
                  <a:cxn ang="0">
                    <a:pos x="12" y="1"/>
                  </a:cxn>
                  <a:cxn ang="0">
                    <a:pos x="16" y="3"/>
                  </a:cxn>
                  <a:cxn ang="0">
                    <a:pos x="19" y="5"/>
                  </a:cxn>
                  <a:cxn ang="0">
                    <a:pos x="19" y="5"/>
                  </a:cxn>
                  <a:cxn ang="0">
                    <a:pos x="20" y="10"/>
                  </a:cxn>
                  <a:cxn ang="0">
                    <a:pos x="20" y="12"/>
                  </a:cxn>
                  <a:cxn ang="0">
                    <a:pos x="1" y="12"/>
                  </a:cxn>
                </a:cxnLst>
                <a:rect l="0" t="0" r="r" b="b"/>
                <a:pathLst>
                  <a:path w="20" h="12">
                    <a:moveTo>
                      <a:pt x="1" y="12"/>
                    </a:moveTo>
                    <a:lnTo>
                      <a:pt x="1" y="12"/>
                    </a:lnTo>
                    <a:lnTo>
                      <a:pt x="0" y="10"/>
                    </a:lnTo>
                    <a:lnTo>
                      <a:pt x="1" y="7"/>
                    </a:lnTo>
                    <a:lnTo>
                      <a:pt x="3" y="4"/>
                    </a:lnTo>
                    <a:lnTo>
                      <a:pt x="5" y="1"/>
                    </a:lnTo>
                    <a:lnTo>
                      <a:pt x="5" y="1"/>
                    </a:lnTo>
                    <a:lnTo>
                      <a:pt x="10" y="0"/>
                    </a:lnTo>
                    <a:lnTo>
                      <a:pt x="12" y="1"/>
                    </a:lnTo>
                    <a:lnTo>
                      <a:pt x="16" y="3"/>
                    </a:lnTo>
                    <a:lnTo>
                      <a:pt x="19" y="5"/>
                    </a:lnTo>
                    <a:lnTo>
                      <a:pt x="19" y="5"/>
                    </a:lnTo>
                    <a:lnTo>
                      <a:pt x="20" y="10"/>
                    </a:lnTo>
                    <a:lnTo>
                      <a:pt x="20" y="12"/>
                    </a:lnTo>
                    <a:lnTo>
                      <a:pt x="1" y="12"/>
                    </a:lnTo>
                    <a:close/>
                  </a:path>
                </a:pathLst>
              </a:custGeom>
              <a:solidFill>
                <a:srgbClr val="092224"/>
              </a:solidFill>
              <a:ln w="9525">
                <a:noFill/>
                <a:round/>
              </a:ln>
            </p:spPr>
            <p:txBody>
              <a:bodyPr vert="horz" wrap="square" lIns="91440" tIns="45720" rIns="91440" bIns="45720" numCol="1" anchor="t" anchorCtr="0" compatLnSpc="1"/>
              <a:lstStyle/>
              <a:p>
                <a:endParaRPr lang="en-US"/>
              </a:p>
            </p:txBody>
          </p:sp>
          <p:sp>
            <p:nvSpPr>
              <p:cNvPr id="82" name="Freeform 159"/>
              <p:cNvSpPr>
                <a:spLocks noEditPoints="1"/>
              </p:cNvSpPr>
              <p:nvPr/>
            </p:nvSpPr>
            <p:spPr bwMode="auto">
              <a:xfrm rot="1800000">
                <a:off x="2447254" y="3988423"/>
                <a:ext cx="60882" cy="60882"/>
              </a:xfrm>
              <a:custGeom>
                <a:avLst/>
                <a:gdLst/>
                <a:ahLst/>
                <a:cxnLst>
                  <a:cxn ang="0">
                    <a:pos x="86" y="90"/>
                  </a:cxn>
                  <a:cxn ang="0">
                    <a:pos x="70" y="100"/>
                  </a:cxn>
                  <a:cxn ang="0">
                    <a:pos x="52" y="104"/>
                  </a:cxn>
                  <a:cxn ang="0">
                    <a:pos x="52" y="92"/>
                  </a:cxn>
                  <a:cxn ang="0">
                    <a:pos x="66" y="89"/>
                  </a:cxn>
                  <a:cxn ang="0">
                    <a:pos x="78" y="81"/>
                  </a:cxn>
                  <a:cxn ang="0">
                    <a:pos x="84" y="75"/>
                  </a:cxn>
                  <a:cxn ang="0">
                    <a:pos x="90" y="62"/>
                  </a:cxn>
                  <a:cxn ang="0">
                    <a:pos x="92" y="47"/>
                  </a:cxn>
                  <a:cxn ang="0">
                    <a:pos x="86" y="32"/>
                  </a:cxn>
                  <a:cxn ang="0">
                    <a:pos x="82" y="25"/>
                  </a:cxn>
                  <a:cxn ang="0">
                    <a:pos x="69" y="15"/>
                  </a:cxn>
                  <a:cxn ang="0">
                    <a:pos x="52" y="13"/>
                  </a:cxn>
                  <a:cxn ang="0">
                    <a:pos x="52" y="0"/>
                  </a:cxn>
                  <a:cxn ang="0">
                    <a:pos x="74" y="5"/>
                  </a:cxn>
                  <a:cxn ang="0">
                    <a:pos x="92" y="18"/>
                  </a:cxn>
                  <a:cxn ang="0">
                    <a:pos x="97" y="26"/>
                  </a:cxn>
                  <a:cxn ang="0">
                    <a:pos x="104" y="45"/>
                  </a:cxn>
                  <a:cxn ang="0">
                    <a:pos x="103" y="64"/>
                  </a:cxn>
                  <a:cxn ang="0">
                    <a:pos x="95" y="82"/>
                  </a:cxn>
                  <a:cxn ang="0">
                    <a:pos x="86" y="90"/>
                  </a:cxn>
                  <a:cxn ang="0">
                    <a:pos x="52" y="104"/>
                  </a:cxn>
                  <a:cxn ang="0">
                    <a:pos x="32" y="99"/>
                  </a:cxn>
                  <a:cxn ang="0">
                    <a:pos x="14" y="86"/>
                  </a:cxn>
                  <a:cxn ang="0">
                    <a:pos x="7" y="77"/>
                  </a:cxn>
                  <a:cxn ang="0">
                    <a:pos x="2" y="58"/>
                  </a:cxn>
                  <a:cxn ang="0">
                    <a:pos x="3" y="39"/>
                  </a:cxn>
                  <a:cxn ang="0">
                    <a:pos x="11" y="21"/>
                  </a:cxn>
                  <a:cxn ang="0">
                    <a:pos x="18" y="13"/>
                  </a:cxn>
                  <a:cxn ang="0">
                    <a:pos x="35" y="3"/>
                  </a:cxn>
                  <a:cxn ang="0">
                    <a:pos x="52" y="0"/>
                  </a:cxn>
                  <a:cxn ang="0">
                    <a:pos x="52" y="13"/>
                  </a:cxn>
                  <a:cxn ang="0">
                    <a:pos x="39" y="14"/>
                  </a:cxn>
                  <a:cxn ang="0">
                    <a:pos x="26" y="22"/>
                  </a:cxn>
                  <a:cxn ang="0">
                    <a:pos x="21" y="28"/>
                  </a:cxn>
                  <a:cxn ang="0">
                    <a:pos x="14" y="41"/>
                  </a:cxn>
                  <a:cxn ang="0">
                    <a:pos x="13" y="56"/>
                  </a:cxn>
                  <a:cxn ang="0">
                    <a:pos x="18" y="71"/>
                  </a:cxn>
                  <a:cxn ang="0">
                    <a:pos x="22" y="78"/>
                  </a:cxn>
                  <a:cxn ang="0">
                    <a:pos x="37" y="88"/>
                  </a:cxn>
                  <a:cxn ang="0">
                    <a:pos x="52" y="92"/>
                  </a:cxn>
                </a:cxnLst>
                <a:rect l="0" t="0" r="r" b="b"/>
                <a:pathLst>
                  <a:path w="104" h="104">
                    <a:moveTo>
                      <a:pt x="86" y="90"/>
                    </a:moveTo>
                    <a:lnTo>
                      <a:pt x="86" y="90"/>
                    </a:lnTo>
                    <a:lnTo>
                      <a:pt x="80" y="96"/>
                    </a:lnTo>
                    <a:lnTo>
                      <a:pt x="70" y="100"/>
                    </a:lnTo>
                    <a:lnTo>
                      <a:pt x="62" y="103"/>
                    </a:lnTo>
                    <a:lnTo>
                      <a:pt x="52" y="104"/>
                    </a:lnTo>
                    <a:lnTo>
                      <a:pt x="52" y="92"/>
                    </a:lnTo>
                    <a:lnTo>
                      <a:pt x="52" y="92"/>
                    </a:lnTo>
                    <a:lnTo>
                      <a:pt x="59" y="90"/>
                    </a:lnTo>
                    <a:lnTo>
                      <a:pt x="66" y="89"/>
                    </a:lnTo>
                    <a:lnTo>
                      <a:pt x="73" y="86"/>
                    </a:lnTo>
                    <a:lnTo>
                      <a:pt x="78" y="81"/>
                    </a:lnTo>
                    <a:lnTo>
                      <a:pt x="78" y="81"/>
                    </a:lnTo>
                    <a:lnTo>
                      <a:pt x="84" y="75"/>
                    </a:lnTo>
                    <a:lnTo>
                      <a:pt x="88" y="69"/>
                    </a:lnTo>
                    <a:lnTo>
                      <a:pt x="90" y="62"/>
                    </a:lnTo>
                    <a:lnTo>
                      <a:pt x="92" y="54"/>
                    </a:lnTo>
                    <a:lnTo>
                      <a:pt x="92" y="47"/>
                    </a:lnTo>
                    <a:lnTo>
                      <a:pt x="90" y="39"/>
                    </a:lnTo>
                    <a:lnTo>
                      <a:pt x="86" y="32"/>
                    </a:lnTo>
                    <a:lnTo>
                      <a:pt x="82" y="25"/>
                    </a:lnTo>
                    <a:lnTo>
                      <a:pt x="82" y="25"/>
                    </a:lnTo>
                    <a:lnTo>
                      <a:pt x="75" y="20"/>
                    </a:lnTo>
                    <a:lnTo>
                      <a:pt x="69" y="15"/>
                    </a:lnTo>
                    <a:lnTo>
                      <a:pt x="60" y="13"/>
                    </a:lnTo>
                    <a:lnTo>
                      <a:pt x="52" y="13"/>
                    </a:lnTo>
                    <a:lnTo>
                      <a:pt x="52" y="0"/>
                    </a:lnTo>
                    <a:lnTo>
                      <a:pt x="52" y="0"/>
                    </a:lnTo>
                    <a:lnTo>
                      <a:pt x="63" y="0"/>
                    </a:lnTo>
                    <a:lnTo>
                      <a:pt x="74" y="5"/>
                    </a:lnTo>
                    <a:lnTo>
                      <a:pt x="84" y="10"/>
                    </a:lnTo>
                    <a:lnTo>
                      <a:pt x="92" y="18"/>
                    </a:lnTo>
                    <a:lnTo>
                      <a:pt x="92" y="18"/>
                    </a:lnTo>
                    <a:lnTo>
                      <a:pt x="97" y="26"/>
                    </a:lnTo>
                    <a:lnTo>
                      <a:pt x="101" y="36"/>
                    </a:lnTo>
                    <a:lnTo>
                      <a:pt x="104" y="45"/>
                    </a:lnTo>
                    <a:lnTo>
                      <a:pt x="104" y="55"/>
                    </a:lnTo>
                    <a:lnTo>
                      <a:pt x="103" y="64"/>
                    </a:lnTo>
                    <a:lnTo>
                      <a:pt x="99" y="74"/>
                    </a:lnTo>
                    <a:lnTo>
                      <a:pt x="95" y="82"/>
                    </a:lnTo>
                    <a:lnTo>
                      <a:pt x="86" y="90"/>
                    </a:lnTo>
                    <a:lnTo>
                      <a:pt x="86" y="90"/>
                    </a:lnTo>
                    <a:close/>
                    <a:moveTo>
                      <a:pt x="52" y="104"/>
                    </a:moveTo>
                    <a:lnTo>
                      <a:pt x="52" y="104"/>
                    </a:lnTo>
                    <a:lnTo>
                      <a:pt x="41" y="103"/>
                    </a:lnTo>
                    <a:lnTo>
                      <a:pt x="32" y="99"/>
                    </a:lnTo>
                    <a:lnTo>
                      <a:pt x="22" y="93"/>
                    </a:lnTo>
                    <a:lnTo>
                      <a:pt x="14" y="86"/>
                    </a:lnTo>
                    <a:lnTo>
                      <a:pt x="14" y="86"/>
                    </a:lnTo>
                    <a:lnTo>
                      <a:pt x="7" y="77"/>
                    </a:lnTo>
                    <a:lnTo>
                      <a:pt x="3" y="69"/>
                    </a:lnTo>
                    <a:lnTo>
                      <a:pt x="2" y="58"/>
                    </a:lnTo>
                    <a:lnTo>
                      <a:pt x="0" y="48"/>
                    </a:lnTo>
                    <a:lnTo>
                      <a:pt x="3" y="39"/>
                    </a:lnTo>
                    <a:lnTo>
                      <a:pt x="6" y="29"/>
                    </a:lnTo>
                    <a:lnTo>
                      <a:pt x="11" y="21"/>
                    </a:lnTo>
                    <a:lnTo>
                      <a:pt x="18" y="13"/>
                    </a:lnTo>
                    <a:lnTo>
                      <a:pt x="18" y="13"/>
                    </a:lnTo>
                    <a:lnTo>
                      <a:pt x="26" y="7"/>
                    </a:lnTo>
                    <a:lnTo>
                      <a:pt x="35" y="3"/>
                    </a:lnTo>
                    <a:lnTo>
                      <a:pt x="44" y="0"/>
                    </a:lnTo>
                    <a:lnTo>
                      <a:pt x="52" y="0"/>
                    </a:lnTo>
                    <a:lnTo>
                      <a:pt x="52" y="13"/>
                    </a:lnTo>
                    <a:lnTo>
                      <a:pt x="52" y="13"/>
                    </a:lnTo>
                    <a:lnTo>
                      <a:pt x="45" y="13"/>
                    </a:lnTo>
                    <a:lnTo>
                      <a:pt x="39" y="14"/>
                    </a:lnTo>
                    <a:lnTo>
                      <a:pt x="32" y="18"/>
                    </a:lnTo>
                    <a:lnTo>
                      <a:pt x="26" y="22"/>
                    </a:lnTo>
                    <a:lnTo>
                      <a:pt x="26" y="22"/>
                    </a:lnTo>
                    <a:lnTo>
                      <a:pt x="21" y="28"/>
                    </a:lnTo>
                    <a:lnTo>
                      <a:pt x="17" y="35"/>
                    </a:lnTo>
                    <a:lnTo>
                      <a:pt x="14" y="41"/>
                    </a:lnTo>
                    <a:lnTo>
                      <a:pt x="13" y="50"/>
                    </a:lnTo>
                    <a:lnTo>
                      <a:pt x="13" y="56"/>
                    </a:lnTo>
                    <a:lnTo>
                      <a:pt x="15" y="64"/>
                    </a:lnTo>
                    <a:lnTo>
                      <a:pt x="18" y="71"/>
                    </a:lnTo>
                    <a:lnTo>
                      <a:pt x="22" y="78"/>
                    </a:lnTo>
                    <a:lnTo>
                      <a:pt x="22" y="78"/>
                    </a:lnTo>
                    <a:lnTo>
                      <a:pt x="29" y="84"/>
                    </a:lnTo>
                    <a:lnTo>
                      <a:pt x="37" y="88"/>
                    </a:lnTo>
                    <a:lnTo>
                      <a:pt x="44" y="90"/>
                    </a:lnTo>
                    <a:lnTo>
                      <a:pt x="52" y="92"/>
                    </a:lnTo>
                    <a:lnTo>
                      <a:pt x="52" y="104"/>
                    </a:lnTo>
                    <a:close/>
                  </a:path>
                </a:pathLst>
              </a:custGeom>
              <a:solidFill>
                <a:srgbClr val="092224"/>
              </a:solidFill>
              <a:ln w="9525">
                <a:noFill/>
                <a:round/>
              </a:ln>
            </p:spPr>
            <p:txBody>
              <a:bodyPr vert="horz" wrap="square" lIns="91440" tIns="45720" rIns="91440" bIns="45720" numCol="1" anchor="t" anchorCtr="0" compatLnSpc="1"/>
              <a:lstStyle/>
              <a:p>
                <a:endParaRPr lang="en-US"/>
              </a:p>
            </p:txBody>
          </p:sp>
          <p:sp>
            <p:nvSpPr>
              <p:cNvPr id="83" name="Freeform 160"/>
              <p:cNvSpPr/>
              <p:nvPr/>
            </p:nvSpPr>
            <p:spPr bwMode="auto">
              <a:xfrm rot="1800000">
                <a:off x="2474491" y="4022313"/>
                <a:ext cx="10538" cy="11708"/>
              </a:xfrm>
              <a:custGeom>
                <a:avLst/>
                <a:gdLst/>
                <a:ahLst/>
                <a:cxnLst>
                  <a:cxn ang="0">
                    <a:pos x="16" y="17"/>
                  </a:cxn>
                  <a:cxn ang="0">
                    <a:pos x="16" y="17"/>
                  </a:cxn>
                  <a:cxn ang="0">
                    <a:pos x="12" y="19"/>
                  </a:cxn>
                  <a:cxn ang="0">
                    <a:pos x="8" y="20"/>
                  </a:cxn>
                  <a:cxn ang="0">
                    <a:pos x="5" y="19"/>
                  </a:cxn>
                  <a:cxn ang="0">
                    <a:pos x="1" y="16"/>
                  </a:cxn>
                  <a:cxn ang="0">
                    <a:pos x="1" y="16"/>
                  </a:cxn>
                  <a:cxn ang="0">
                    <a:pos x="0" y="13"/>
                  </a:cxn>
                  <a:cxn ang="0">
                    <a:pos x="0" y="9"/>
                  </a:cxn>
                  <a:cxn ang="0">
                    <a:pos x="0" y="5"/>
                  </a:cxn>
                  <a:cxn ang="0">
                    <a:pos x="2" y="2"/>
                  </a:cxn>
                  <a:cxn ang="0">
                    <a:pos x="2" y="2"/>
                  </a:cxn>
                  <a:cxn ang="0">
                    <a:pos x="6" y="0"/>
                  </a:cxn>
                  <a:cxn ang="0">
                    <a:pos x="9" y="0"/>
                  </a:cxn>
                  <a:cxn ang="0">
                    <a:pos x="13" y="1"/>
                  </a:cxn>
                  <a:cxn ang="0">
                    <a:pos x="16" y="2"/>
                  </a:cxn>
                  <a:cxn ang="0">
                    <a:pos x="16" y="2"/>
                  </a:cxn>
                  <a:cxn ang="0">
                    <a:pos x="19" y="6"/>
                  </a:cxn>
                  <a:cxn ang="0">
                    <a:pos x="19" y="10"/>
                  </a:cxn>
                  <a:cxn ang="0">
                    <a:pos x="17" y="13"/>
                  </a:cxn>
                  <a:cxn ang="0">
                    <a:pos x="16" y="17"/>
                  </a:cxn>
                  <a:cxn ang="0">
                    <a:pos x="16" y="17"/>
                  </a:cxn>
                </a:cxnLst>
                <a:rect l="0" t="0" r="r" b="b"/>
                <a:pathLst>
                  <a:path w="19" h="20">
                    <a:moveTo>
                      <a:pt x="16" y="17"/>
                    </a:moveTo>
                    <a:lnTo>
                      <a:pt x="16" y="17"/>
                    </a:lnTo>
                    <a:lnTo>
                      <a:pt x="12" y="19"/>
                    </a:lnTo>
                    <a:lnTo>
                      <a:pt x="8" y="20"/>
                    </a:lnTo>
                    <a:lnTo>
                      <a:pt x="5" y="19"/>
                    </a:lnTo>
                    <a:lnTo>
                      <a:pt x="1" y="16"/>
                    </a:lnTo>
                    <a:lnTo>
                      <a:pt x="1" y="16"/>
                    </a:lnTo>
                    <a:lnTo>
                      <a:pt x="0" y="13"/>
                    </a:lnTo>
                    <a:lnTo>
                      <a:pt x="0" y="9"/>
                    </a:lnTo>
                    <a:lnTo>
                      <a:pt x="0" y="5"/>
                    </a:lnTo>
                    <a:lnTo>
                      <a:pt x="2" y="2"/>
                    </a:lnTo>
                    <a:lnTo>
                      <a:pt x="2" y="2"/>
                    </a:lnTo>
                    <a:lnTo>
                      <a:pt x="6" y="0"/>
                    </a:lnTo>
                    <a:lnTo>
                      <a:pt x="9" y="0"/>
                    </a:lnTo>
                    <a:lnTo>
                      <a:pt x="13" y="1"/>
                    </a:lnTo>
                    <a:lnTo>
                      <a:pt x="16" y="2"/>
                    </a:lnTo>
                    <a:lnTo>
                      <a:pt x="16" y="2"/>
                    </a:lnTo>
                    <a:lnTo>
                      <a:pt x="19" y="6"/>
                    </a:lnTo>
                    <a:lnTo>
                      <a:pt x="19" y="10"/>
                    </a:lnTo>
                    <a:lnTo>
                      <a:pt x="17" y="13"/>
                    </a:lnTo>
                    <a:lnTo>
                      <a:pt x="16" y="17"/>
                    </a:lnTo>
                    <a:lnTo>
                      <a:pt x="16" y="17"/>
                    </a:lnTo>
                    <a:close/>
                  </a:path>
                </a:pathLst>
              </a:custGeom>
              <a:solidFill>
                <a:srgbClr val="092224"/>
              </a:solidFill>
              <a:ln w="9525">
                <a:noFill/>
                <a:round/>
              </a:ln>
            </p:spPr>
            <p:txBody>
              <a:bodyPr vert="horz" wrap="square" lIns="91440" tIns="45720" rIns="91440" bIns="45720" numCol="1" anchor="t" anchorCtr="0" compatLnSpc="1"/>
              <a:lstStyle/>
              <a:p>
                <a:endParaRPr lang="en-US"/>
              </a:p>
            </p:txBody>
          </p:sp>
          <p:sp>
            <p:nvSpPr>
              <p:cNvPr id="84" name="Freeform 161"/>
              <p:cNvSpPr/>
              <p:nvPr/>
            </p:nvSpPr>
            <p:spPr bwMode="auto">
              <a:xfrm rot="1800000">
                <a:off x="2470284" y="4003999"/>
                <a:ext cx="11708" cy="11708"/>
              </a:xfrm>
              <a:custGeom>
                <a:avLst/>
                <a:gdLst/>
                <a:ahLst/>
                <a:cxnLst>
                  <a:cxn ang="0">
                    <a:pos x="16" y="17"/>
                  </a:cxn>
                  <a:cxn ang="0">
                    <a:pos x="16" y="17"/>
                  </a:cxn>
                  <a:cxn ang="0">
                    <a:pos x="13" y="20"/>
                  </a:cxn>
                  <a:cxn ang="0">
                    <a:pos x="9" y="20"/>
                  </a:cxn>
                  <a:cxn ang="0">
                    <a:pos x="5" y="18"/>
                  </a:cxn>
                  <a:cxn ang="0">
                    <a:pos x="3" y="17"/>
                  </a:cxn>
                  <a:cxn ang="0">
                    <a:pos x="3" y="17"/>
                  </a:cxn>
                  <a:cxn ang="0">
                    <a:pos x="1" y="13"/>
                  </a:cxn>
                  <a:cxn ang="0">
                    <a:pos x="0" y="9"/>
                  </a:cxn>
                  <a:cxn ang="0">
                    <a:pos x="1" y="6"/>
                  </a:cxn>
                  <a:cxn ang="0">
                    <a:pos x="4" y="2"/>
                  </a:cxn>
                  <a:cxn ang="0">
                    <a:pos x="4" y="2"/>
                  </a:cxn>
                  <a:cxn ang="0">
                    <a:pos x="7" y="0"/>
                  </a:cxn>
                  <a:cxn ang="0">
                    <a:pos x="11" y="0"/>
                  </a:cxn>
                  <a:cxn ang="0">
                    <a:pos x="15" y="0"/>
                  </a:cxn>
                  <a:cxn ang="0">
                    <a:pos x="18" y="3"/>
                  </a:cxn>
                  <a:cxn ang="0">
                    <a:pos x="18" y="3"/>
                  </a:cxn>
                  <a:cxn ang="0">
                    <a:pos x="20" y="7"/>
                  </a:cxn>
                  <a:cxn ang="0">
                    <a:pos x="20" y="10"/>
                  </a:cxn>
                  <a:cxn ang="0">
                    <a:pos x="19" y="14"/>
                  </a:cxn>
                  <a:cxn ang="0">
                    <a:pos x="16" y="17"/>
                  </a:cxn>
                  <a:cxn ang="0">
                    <a:pos x="16" y="17"/>
                  </a:cxn>
                </a:cxnLst>
                <a:rect l="0" t="0" r="r" b="b"/>
                <a:pathLst>
                  <a:path w="20" h="20">
                    <a:moveTo>
                      <a:pt x="16" y="17"/>
                    </a:moveTo>
                    <a:lnTo>
                      <a:pt x="16" y="17"/>
                    </a:lnTo>
                    <a:lnTo>
                      <a:pt x="13" y="20"/>
                    </a:lnTo>
                    <a:lnTo>
                      <a:pt x="9" y="20"/>
                    </a:lnTo>
                    <a:lnTo>
                      <a:pt x="5" y="18"/>
                    </a:lnTo>
                    <a:lnTo>
                      <a:pt x="3" y="17"/>
                    </a:lnTo>
                    <a:lnTo>
                      <a:pt x="3" y="17"/>
                    </a:lnTo>
                    <a:lnTo>
                      <a:pt x="1" y="13"/>
                    </a:lnTo>
                    <a:lnTo>
                      <a:pt x="0" y="9"/>
                    </a:lnTo>
                    <a:lnTo>
                      <a:pt x="1" y="6"/>
                    </a:lnTo>
                    <a:lnTo>
                      <a:pt x="4" y="2"/>
                    </a:lnTo>
                    <a:lnTo>
                      <a:pt x="4" y="2"/>
                    </a:lnTo>
                    <a:lnTo>
                      <a:pt x="7" y="0"/>
                    </a:lnTo>
                    <a:lnTo>
                      <a:pt x="11" y="0"/>
                    </a:lnTo>
                    <a:lnTo>
                      <a:pt x="15" y="0"/>
                    </a:lnTo>
                    <a:lnTo>
                      <a:pt x="18" y="3"/>
                    </a:lnTo>
                    <a:lnTo>
                      <a:pt x="18" y="3"/>
                    </a:lnTo>
                    <a:lnTo>
                      <a:pt x="20" y="7"/>
                    </a:lnTo>
                    <a:lnTo>
                      <a:pt x="20" y="10"/>
                    </a:lnTo>
                    <a:lnTo>
                      <a:pt x="19" y="14"/>
                    </a:lnTo>
                    <a:lnTo>
                      <a:pt x="16" y="17"/>
                    </a:lnTo>
                    <a:lnTo>
                      <a:pt x="16" y="17"/>
                    </a:lnTo>
                    <a:close/>
                  </a:path>
                </a:pathLst>
              </a:custGeom>
              <a:solidFill>
                <a:srgbClr val="092224"/>
              </a:solidFill>
              <a:ln w="9525">
                <a:noFill/>
                <a:round/>
              </a:ln>
            </p:spPr>
            <p:txBody>
              <a:bodyPr vert="horz" wrap="square" lIns="91440" tIns="45720" rIns="91440" bIns="45720" numCol="1" anchor="t" anchorCtr="0" compatLnSpc="1"/>
              <a:lstStyle/>
              <a:p>
                <a:endParaRPr lang="en-US"/>
              </a:p>
            </p:txBody>
          </p:sp>
          <p:sp>
            <p:nvSpPr>
              <p:cNvPr id="85" name="Freeform 190"/>
              <p:cNvSpPr/>
              <p:nvPr/>
            </p:nvSpPr>
            <p:spPr bwMode="auto">
              <a:xfrm rot="1800000">
                <a:off x="2319274" y="3811651"/>
                <a:ext cx="280993" cy="181474"/>
              </a:xfrm>
              <a:custGeom>
                <a:avLst/>
                <a:gdLst/>
                <a:ahLst/>
                <a:cxnLst>
                  <a:cxn ang="0">
                    <a:pos x="0" y="236"/>
                  </a:cxn>
                  <a:cxn ang="0">
                    <a:pos x="0" y="236"/>
                  </a:cxn>
                  <a:cxn ang="0">
                    <a:pos x="8" y="241"/>
                  </a:cxn>
                  <a:cxn ang="0">
                    <a:pos x="17" y="245"/>
                  </a:cxn>
                  <a:cxn ang="0">
                    <a:pos x="28" y="248"/>
                  </a:cxn>
                  <a:cxn ang="0">
                    <a:pos x="41" y="247"/>
                  </a:cxn>
                  <a:cxn ang="0">
                    <a:pos x="53" y="245"/>
                  </a:cxn>
                  <a:cxn ang="0">
                    <a:pos x="67" y="241"/>
                  </a:cxn>
                  <a:cxn ang="0">
                    <a:pos x="80" y="236"/>
                  </a:cxn>
                  <a:cxn ang="0">
                    <a:pos x="95" y="229"/>
                  </a:cxn>
                  <a:cxn ang="0">
                    <a:pos x="126" y="213"/>
                  </a:cxn>
                  <a:cxn ang="0">
                    <a:pos x="159" y="194"/>
                  </a:cxn>
                  <a:cxn ang="0">
                    <a:pos x="227" y="153"/>
                  </a:cxn>
                  <a:cxn ang="0">
                    <a:pos x="227" y="153"/>
                  </a:cxn>
                  <a:cxn ang="0">
                    <a:pos x="264" y="132"/>
                  </a:cxn>
                  <a:cxn ang="0">
                    <a:pos x="305" y="113"/>
                  </a:cxn>
                  <a:cxn ang="0">
                    <a:pos x="347" y="93"/>
                  </a:cxn>
                  <a:cxn ang="0">
                    <a:pos x="388" y="74"/>
                  </a:cxn>
                  <a:cxn ang="0">
                    <a:pos x="422" y="55"/>
                  </a:cxn>
                  <a:cxn ang="0">
                    <a:pos x="436" y="45"/>
                  </a:cxn>
                  <a:cxn ang="0">
                    <a:pos x="448" y="36"/>
                  </a:cxn>
                  <a:cxn ang="0">
                    <a:pos x="456" y="27"/>
                  </a:cxn>
                  <a:cxn ang="0">
                    <a:pos x="462" y="19"/>
                  </a:cxn>
                  <a:cxn ang="0">
                    <a:pos x="463" y="15"/>
                  </a:cxn>
                  <a:cxn ang="0">
                    <a:pos x="463" y="11"/>
                  </a:cxn>
                  <a:cxn ang="0">
                    <a:pos x="462" y="7"/>
                  </a:cxn>
                  <a:cxn ang="0">
                    <a:pos x="459" y="4"/>
                  </a:cxn>
                  <a:cxn ang="0">
                    <a:pos x="459" y="4"/>
                  </a:cxn>
                  <a:cxn ang="0">
                    <a:pos x="456" y="0"/>
                  </a:cxn>
                  <a:cxn ang="0">
                    <a:pos x="460" y="7"/>
                  </a:cxn>
                  <a:cxn ang="0">
                    <a:pos x="481" y="44"/>
                  </a:cxn>
                  <a:cxn ang="0">
                    <a:pos x="481" y="44"/>
                  </a:cxn>
                  <a:cxn ang="0">
                    <a:pos x="426" y="72"/>
                  </a:cxn>
                  <a:cxn ang="0">
                    <a:pos x="368" y="104"/>
                  </a:cxn>
                  <a:cxn ang="0">
                    <a:pos x="309" y="139"/>
                  </a:cxn>
                  <a:cxn ang="0">
                    <a:pos x="249" y="175"/>
                  </a:cxn>
                  <a:cxn ang="0">
                    <a:pos x="192" y="211"/>
                  </a:cxn>
                  <a:cxn ang="0">
                    <a:pos x="139" y="247"/>
                  </a:cxn>
                  <a:cxn ang="0">
                    <a:pos x="91" y="280"/>
                  </a:cxn>
                  <a:cxn ang="0">
                    <a:pos x="50" y="310"/>
                  </a:cxn>
                  <a:cxn ang="0">
                    <a:pos x="50" y="310"/>
                  </a:cxn>
                  <a:cxn ang="0">
                    <a:pos x="35" y="290"/>
                  </a:cxn>
                  <a:cxn ang="0">
                    <a:pos x="22" y="271"/>
                  </a:cxn>
                  <a:cxn ang="0">
                    <a:pos x="9" y="254"/>
                  </a:cxn>
                  <a:cxn ang="0">
                    <a:pos x="0" y="236"/>
                  </a:cxn>
                  <a:cxn ang="0">
                    <a:pos x="0" y="236"/>
                  </a:cxn>
                </a:cxnLst>
                <a:rect l="0" t="0" r="r" b="b"/>
                <a:pathLst>
                  <a:path w="481" h="310">
                    <a:moveTo>
                      <a:pt x="0" y="236"/>
                    </a:moveTo>
                    <a:lnTo>
                      <a:pt x="0" y="236"/>
                    </a:lnTo>
                    <a:lnTo>
                      <a:pt x="8" y="241"/>
                    </a:lnTo>
                    <a:lnTo>
                      <a:pt x="17" y="245"/>
                    </a:lnTo>
                    <a:lnTo>
                      <a:pt x="28" y="248"/>
                    </a:lnTo>
                    <a:lnTo>
                      <a:pt x="41" y="247"/>
                    </a:lnTo>
                    <a:lnTo>
                      <a:pt x="53" y="245"/>
                    </a:lnTo>
                    <a:lnTo>
                      <a:pt x="67" y="241"/>
                    </a:lnTo>
                    <a:lnTo>
                      <a:pt x="80" y="236"/>
                    </a:lnTo>
                    <a:lnTo>
                      <a:pt x="95" y="229"/>
                    </a:lnTo>
                    <a:lnTo>
                      <a:pt x="126" y="213"/>
                    </a:lnTo>
                    <a:lnTo>
                      <a:pt x="159" y="194"/>
                    </a:lnTo>
                    <a:lnTo>
                      <a:pt x="227" y="153"/>
                    </a:lnTo>
                    <a:lnTo>
                      <a:pt x="227" y="153"/>
                    </a:lnTo>
                    <a:lnTo>
                      <a:pt x="264" y="132"/>
                    </a:lnTo>
                    <a:lnTo>
                      <a:pt x="305" y="113"/>
                    </a:lnTo>
                    <a:lnTo>
                      <a:pt x="347" y="93"/>
                    </a:lnTo>
                    <a:lnTo>
                      <a:pt x="388" y="74"/>
                    </a:lnTo>
                    <a:lnTo>
                      <a:pt x="422" y="55"/>
                    </a:lnTo>
                    <a:lnTo>
                      <a:pt x="436" y="45"/>
                    </a:lnTo>
                    <a:lnTo>
                      <a:pt x="448" y="36"/>
                    </a:lnTo>
                    <a:lnTo>
                      <a:pt x="456" y="27"/>
                    </a:lnTo>
                    <a:lnTo>
                      <a:pt x="462" y="19"/>
                    </a:lnTo>
                    <a:lnTo>
                      <a:pt x="463" y="15"/>
                    </a:lnTo>
                    <a:lnTo>
                      <a:pt x="463" y="11"/>
                    </a:lnTo>
                    <a:lnTo>
                      <a:pt x="462" y="7"/>
                    </a:lnTo>
                    <a:lnTo>
                      <a:pt x="459" y="4"/>
                    </a:lnTo>
                    <a:lnTo>
                      <a:pt x="459" y="4"/>
                    </a:lnTo>
                    <a:lnTo>
                      <a:pt x="456" y="0"/>
                    </a:lnTo>
                    <a:lnTo>
                      <a:pt x="460" y="7"/>
                    </a:lnTo>
                    <a:lnTo>
                      <a:pt x="481" y="44"/>
                    </a:lnTo>
                    <a:lnTo>
                      <a:pt x="481" y="44"/>
                    </a:lnTo>
                    <a:lnTo>
                      <a:pt x="426" y="72"/>
                    </a:lnTo>
                    <a:lnTo>
                      <a:pt x="368" y="104"/>
                    </a:lnTo>
                    <a:lnTo>
                      <a:pt x="309" y="139"/>
                    </a:lnTo>
                    <a:lnTo>
                      <a:pt x="249" y="175"/>
                    </a:lnTo>
                    <a:lnTo>
                      <a:pt x="192" y="211"/>
                    </a:lnTo>
                    <a:lnTo>
                      <a:pt x="139" y="247"/>
                    </a:lnTo>
                    <a:lnTo>
                      <a:pt x="91" y="280"/>
                    </a:lnTo>
                    <a:lnTo>
                      <a:pt x="50" y="310"/>
                    </a:lnTo>
                    <a:lnTo>
                      <a:pt x="50" y="310"/>
                    </a:lnTo>
                    <a:lnTo>
                      <a:pt x="35" y="290"/>
                    </a:lnTo>
                    <a:lnTo>
                      <a:pt x="22" y="271"/>
                    </a:lnTo>
                    <a:lnTo>
                      <a:pt x="9" y="254"/>
                    </a:lnTo>
                    <a:lnTo>
                      <a:pt x="0" y="236"/>
                    </a:lnTo>
                    <a:lnTo>
                      <a:pt x="0" y="236"/>
                    </a:lnTo>
                    <a:close/>
                  </a:path>
                </a:pathLst>
              </a:custGeom>
              <a:solidFill>
                <a:srgbClr val="BD9079"/>
              </a:solidFill>
              <a:ln w="9525">
                <a:noFill/>
                <a:round/>
              </a:ln>
            </p:spPr>
            <p:txBody>
              <a:bodyPr vert="horz" wrap="square" lIns="91440" tIns="45720" rIns="91440" bIns="45720" numCol="1" anchor="t" anchorCtr="0" compatLnSpc="1"/>
              <a:lstStyle/>
              <a:p>
                <a:endParaRPr lang="en-US"/>
              </a:p>
            </p:txBody>
          </p:sp>
          <p:sp>
            <p:nvSpPr>
              <p:cNvPr id="86" name="Oval 85"/>
              <p:cNvSpPr/>
              <p:nvPr/>
            </p:nvSpPr>
            <p:spPr>
              <a:xfrm>
                <a:off x="2143108" y="2714626"/>
                <a:ext cx="197332" cy="197332"/>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7" name="Oval 86"/>
              <p:cNvSpPr/>
              <p:nvPr/>
            </p:nvSpPr>
            <p:spPr>
              <a:xfrm>
                <a:off x="1885124" y="2813832"/>
                <a:ext cx="141796" cy="141796"/>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8" name="Oval 87"/>
              <p:cNvSpPr/>
              <p:nvPr/>
            </p:nvSpPr>
            <p:spPr>
              <a:xfrm>
                <a:off x="2105816" y="3105962"/>
                <a:ext cx="73504" cy="73504"/>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9" name="Oval 88"/>
              <p:cNvSpPr/>
              <p:nvPr/>
            </p:nvSpPr>
            <p:spPr>
              <a:xfrm>
                <a:off x="1785918" y="3071816"/>
                <a:ext cx="73504" cy="73504"/>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90" name="Straight Connector 89"/>
              <p:cNvCxnSpPr>
                <a:stCxn id="86" idx="2"/>
                <a:endCxn id="87" idx="7"/>
              </p:cNvCxnSpPr>
              <p:nvPr/>
            </p:nvCxnSpPr>
            <p:spPr>
              <a:xfrm rot="10800000" flipV="1">
                <a:off x="2006154" y="2813292"/>
                <a:ext cx="136954" cy="21306"/>
              </a:xfrm>
              <a:prstGeom prst="line">
                <a:avLst/>
              </a:prstGeom>
            </p:spPr>
            <p:style>
              <a:lnRef idx="1">
                <a:schemeClr val="accent1"/>
              </a:lnRef>
              <a:fillRef idx="0">
                <a:schemeClr val="accent1"/>
              </a:fillRef>
              <a:effectRef idx="0">
                <a:schemeClr val="accent1"/>
              </a:effectRef>
              <a:fontRef idx="minor">
                <a:schemeClr val="tx1"/>
              </a:fontRef>
            </p:style>
          </p:cxnSp>
          <p:cxnSp>
            <p:nvCxnSpPr>
              <p:cNvPr id="91" name="Straight Connector 90"/>
              <p:cNvCxnSpPr>
                <a:stCxn id="87" idx="5"/>
                <a:endCxn id="88" idx="1"/>
              </p:cNvCxnSpPr>
              <p:nvPr/>
            </p:nvCxnSpPr>
            <p:spPr>
              <a:xfrm rot="16200000" flipH="1">
                <a:off x="1970435" y="2970581"/>
                <a:ext cx="181864" cy="110426"/>
              </a:xfrm>
              <a:prstGeom prst="line">
                <a:avLst/>
              </a:prstGeom>
              <a:ln>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92" name="Straight Connector 91"/>
              <p:cNvCxnSpPr>
                <a:stCxn id="88" idx="2"/>
                <a:endCxn id="89" idx="6"/>
              </p:cNvCxnSpPr>
              <p:nvPr/>
            </p:nvCxnSpPr>
            <p:spPr>
              <a:xfrm rot="10800000">
                <a:off x="1859422" y="3108568"/>
                <a:ext cx="246394" cy="34146"/>
              </a:xfrm>
              <a:prstGeom prst="line">
                <a:avLst/>
              </a:prstGeom>
              <a:ln>
                <a:solidFill>
                  <a:schemeClr val="accent4"/>
                </a:solidFill>
              </a:ln>
            </p:spPr>
            <p:style>
              <a:lnRef idx="1">
                <a:schemeClr val="accent1"/>
              </a:lnRef>
              <a:fillRef idx="0">
                <a:schemeClr val="accent1"/>
              </a:fillRef>
              <a:effectRef idx="0">
                <a:schemeClr val="accent1"/>
              </a:effectRef>
              <a:fontRef idx="minor">
                <a:schemeClr val="tx1"/>
              </a:fontRef>
            </p:style>
          </p:cxnSp>
        </p:grpSp>
      </p:grpSp>
      <p:grpSp>
        <p:nvGrpSpPr>
          <p:cNvPr id="6" name="Group 105"/>
          <p:cNvGrpSpPr/>
          <p:nvPr/>
        </p:nvGrpSpPr>
        <p:grpSpPr>
          <a:xfrm>
            <a:off x="4572000" y="3143254"/>
            <a:ext cx="2928958" cy="707886"/>
            <a:chOff x="4572000" y="3143254"/>
            <a:chExt cx="2928958" cy="707886"/>
          </a:xfrm>
        </p:grpSpPr>
        <p:sp>
          <p:nvSpPr>
            <p:cNvPr id="17" name="Rectangle 16"/>
            <p:cNvSpPr/>
            <p:nvPr/>
          </p:nvSpPr>
          <p:spPr>
            <a:xfrm>
              <a:off x="5857884" y="3286130"/>
              <a:ext cx="1643074" cy="461665"/>
            </a:xfrm>
            <a:prstGeom prst="rect">
              <a:avLst/>
            </a:prstGeom>
          </p:spPr>
          <p:txBody>
            <a:bodyPr wrap="square">
              <a:spAutoFit/>
            </a:bodyPr>
            <a:lstStyle/>
            <a:p>
              <a:r>
                <a:rPr lang="ms-MY" sz="800" dirty="0">
                  <a:solidFill>
                    <a:schemeClr val="bg1">
                      <a:lumMod val="65000"/>
                    </a:schemeClr>
                  </a:solidFill>
                  <a:latin typeface="Open Sans Light" pitchFamily="34" charset="0"/>
                  <a:ea typeface="Open Sans Light" pitchFamily="34" charset="0"/>
                  <a:cs typeface="Open Sans Light" pitchFamily="34" charset="0"/>
                </a:rPr>
                <a:t>Praesent sodales odio sit amet odio tristi Praesent sodales odio sit amet odio tristi</a:t>
              </a:r>
              <a:endParaRPr lang="en-US" sz="800" dirty="0">
                <a:solidFill>
                  <a:schemeClr val="bg1">
                    <a:lumMod val="65000"/>
                  </a:schemeClr>
                </a:solidFill>
                <a:latin typeface="Open Sans Light" pitchFamily="34" charset="0"/>
                <a:ea typeface="Open Sans Light" pitchFamily="34" charset="0"/>
                <a:cs typeface="Open Sans Light" pitchFamily="34" charset="0"/>
              </a:endParaRPr>
            </a:p>
          </p:txBody>
        </p:sp>
        <p:sp>
          <p:nvSpPr>
            <p:cNvPr id="93" name="Rectangle 92"/>
            <p:cNvSpPr/>
            <p:nvPr/>
          </p:nvSpPr>
          <p:spPr>
            <a:xfrm>
              <a:off x="4572000" y="3143254"/>
              <a:ext cx="1285884" cy="707886"/>
            </a:xfrm>
            <a:prstGeom prst="rect">
              <a:avLst/>
            </a:prstGeom>
          </p:spPr>
          <p:txBody>
            <a:bodyPr wrap="square">
              <a:spAutoFit/>
            </a:bodyPr>
            <a:lstStyle/>
            <a:p>
              <a:r>
                <a:rPr lang="en-US" sz="4000" b="1" dirty="0">
                  <a:solidFill>
                    <a:schemeClr val="bg1">
                      <a:lumMod val="65000"/>
                    </a:schemeClr>
                  </a:solidFill>
                  <a:latin typeface="Open Sans" pitchFamily="34" charset="0"/>
                  <a:ea typeface="Open Sans" pitchFamily="34" charset="0"/>
                  <a:cs typeface="Open Sans" pitchFamily="34" charset="0"/>
                </a:rPr>
                <a:t>89%</a:t>
              </a:r>
              <a:endParaRPr lang="en-US" sz="4000" b="1" dirty="0">
                <a:solidFill>
                  <a:schemeClr val="bg1">
                    <a:lumMod val="65000"/>
                  </a:schemeClr>
                </a:solidFill>
                <a:latin typeface="Open Sans Light" pitchFamily="34" charset="0"/>
                <a:ea typeface="Open Sans Light" pitchFamily="34" charset="0"/>
                <a:cs typeface="Open Sans Light" pitchFamily="34" charset="0"/>
              </a:endParaRPr>
            </a:p>
          </p:txBody>
        </p:sp>
      </p:grpSp>
      <p:grpSp>
        <p:nvGrpSpPr>
          <p:cNvPr id="7" name="Group 106"/>
          <p:cNvGrpSpPr/>
          <p:nvPr/>
        </p:nvGrpSpPr>
        <p:grpSpPr>
          <a:xfrm>
            <a:off x="4572000" y="3929072"/>
            <a:ext cx="2928958" cy="707886"/>
            <a:chOff x="4572000" y="3929072"/>
            <a:chExt cx="2928958" cy="707886"/>
          </a:xfrm>
        </p:grpSpPr>
        <p:sp>
          <p:nvSpPr>
            <p:cNvPr id="94" name="Rectangle 93"/>
            <p:cNvSpPr/>
            <p:nvPr/>
          </p:nvSpPr>
          <p:spPr>
            <a:xfrm>
              <a:off x="5857884" y="4071948"/>
              <a:ext cx="1643074" cy="461665"/>
            </a:xfrm>
            <a:prstGeom prst="rect">
              <a:avLst/>
            </a:prstGeom>
          </p:spPr>
          <p:txBody>
            <a:bodyPr wrap="square">
              <a:spAutoFit/>
            </a:bodyPr>
            <a:lstStyle/>
            <a:p>
              <a:r>
                <a:rPr lang="ms-MY" sz="800" dirty="0">
                  <a:solidFill>
                    <a:schemeClr val="bg1">
                      <a:lumMod val="65000"/>
                    </a:schemeClr>
                  </a:solidFill>
                  <a:latin typeface="Open Sans Light" pitchFamily="34" charset="0"/>
                  <a:ea typeface="Open Sans Light" pitchFamily="34" charset="0"/>
                  <a:cs typeface="Open Sans Light" pitchFamily="34" charset="0"/>
                </a:rPr>
                <a:t>Praesent sodales odio sit amet odio tristi Praesent sodales odio sit amet odio tristi</a:t>
              </a:r>
              <a:endParaRPr lang="en-US" sz="800" dirty="0">
                <a:solidFill>
                  <a:schemeClr val="bg1">
                    <a:lumMod val="65000"/>
                  </a:schemeClr>
                </a:solidFill>
                <a:latin typeface="Open Sans Light" pitchFamily="34" charset="0"/>
                <a:ea typeface="Open Sans Light" pitchFamily="34" charset="0"/>
                <a:cs typeface="Open Sans Light" pitchFamily="34" charset="0"/>
              </a:endParaRPr>
            </a:p>
          </p:txBody>
        </p:sp>
        <p:sp>
          <p:nvSpPr>
            <p:cNvPr id="95" name="Rectangle 94"/>
            <p:cNvSpPr/>
            <p:nvPr/>
          </p:nvSpPr>
          <p:spPr>
            <a:xfrm>
              <a:off x="4572000" y="3929072"/>
              <a:ext cx="1285884" cy="707886"/>
            </a:xfrm>
            <a:prstGeom prst="rect">
              <a:avLst/>
            </a:prstGeom>
          </p:spPr>
          <p:txBody>
            <a:bodyPr wrap="square">
              <a:spAutoFit/>
            </a:bodyPr>
            <a:lstStyle/>
            <a:p>
              <a:r>
                <a:rPr lang="en-US" sz="4000" b="1" dirty="0">
                  <a:solidFill>
                    <a:schemeClr val="bg1">
                      <a:lumMod val="65000"/>
                    </a:schemeClr>
                  </a:solidFill>
                  <a:latin typeface="Open Sans" pitchFamily="34" charset="0"/>
                  <a:ea typeface="Open Sans" pitchFamily="34" charset="0"/>
                  <a:cs typeface="Open Sans" pitchFamily="34" charset="0"/>
                </a:rPr>
                <a:t>60K</a:t>
              </a:r>
              <a:endParaRPr lang="en-US" sz="4000" b="1" dirty="0">
                <a:solidFill>
                  <a:schemeClr val="bg1">
                    <a:lumMod val="65000"/>
                  </a:schemeClr>
                </a:solidFill>
                <a:latin typeface="Open Sans Light" pitchFamily="34" charset="0"/>
                <a:ea typeface="Open Sans Light" pitchFamily="34" charset="0"/>
                <a:cs typeface="Open Sans Light" pitchFamily="34" charset="0"/>
              </a:endParaRPr>
            </a:p>
          </p:txBody>
        </p:sp>
      </p:grpSp>
      <p:sp>
        <p:nvSpPr>
          <p:cNvPr id="96" name="Rectangle 95"/>
          <p:cNvSpPr/>
          <p:nvPr/>
        </p:nvSpPr>
        <p:spPr>
          <a:xfrm>
            <a:off x="8501090" y="214296"/>
            <a:ext cx="357190" cy="357172"/>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100" dirty="0">
                <a:latin typeface="Open Sans" pitchFamily="34" charset="0"/>
                <a:ea typeface="Open Sans" pitchFamily="34" charset="0"/>
                <a:cs typeface="Open Sans" pitchFamily="34" charset="0"/>
              </a:rPr>
              <a:t>27</a:t>
            </a:r>
          </a:p>
        </p:txBody>
      </p:sp>
      <p:grpSp>
        <p:nvGrpSpPr>
          <p:cNvPr id="97" name="组合 96"/>
          <p:cNvGrpSpPr/>
          <p:nvPr/>
        </p:nvGrpSpPr>
        <p:grpSpPr>
          <a:xfrm>
            <a:off x="2113124" y="181979"/>
            <a:ext cx="4917752" cy="789571"/>
            <a:chOff x="2113124" y="181979"/>
            <a:chExt cx="4917752" cy="789571"/>
          </a:xfrm>
        </p:grpSpPr>
        <p:sp>
          <p:nvSpPr>
            <p:cNvPr id="98" name="Rectangle 31"/>
            <p:cNvSpPr/>
            <p:nvPr/>
          </p:nvSpPr>
          <p:spPr>
            <a:xfrm>
              <a:off x="2904733" y="663773"/>
              <a:ext cx="3334534" cy="307777"/>
            </a:xfrm>
            <a:prstGeom prst="rect">
              <a:avLst/>
            </a:prstGeom>
          </p:spPr>
          <p:txBody>
            <a:bodyPr wrap="square">
              <a:spAutoFit/>
            </a:bodyPr>
            <a:lstStyle/>
            <a:p>
              <a:pPr algn="ctr"/>
              <a:r>
                <a:rPr lang="en-US" altLang="zh-CN" sz="1400" dirty="0">
                  <a:solidFill>
                    <a:schemeClr val="bg1">
                      <a:lumMod val="65000"/>
                    </a:schemeClr>
                  </a:solidFill>
                  <a:latin typeface="华文细黑" panose="02010600040101010101" pitchFamily="2" charset="-122"/>
                  <a:ea typeface="华文细黑" panose="02010600040101010101" pitchFamily="2" charset="-122"/>
                </a:rPr>
                <a:t>Add the subtitle of this title here</a:t>
              </a:r>
              <a:endParaRPr lang="id-ID" sz="1400" dirty="0">
                <a:solidFill>
                  <a:schemeClr val="bg1">
                    <a:lumMod val="65000"/>
                  </a:schemeClr>
                </a:solidFill>
                <a:latin typeface="华文细黑" panose="02010600040101010101" pitchFamily="2" charset="-122"/>
                <a:ea typeface="华文细黑" panose="02010600040101010101" pitchFamily="2" charset="-122"/>
                <a:cs typeface="Open Sans" pitchFamily="34" charset="0"/>
              </a:endParaRPr>
            </a:p>
          </p:txBody>
        </p:sp>
        <p:sp>
          <p:nvSpPr>
            <p:cNvPr id="99" name="Rectangle 33"/>
            <p:cNvSpPr/>
            <p:nvPr/>
          </p:nvSpPr>
          <p:spPr>
            <a:xfrm>
              <a:off x="2113124" y="181979"/>
              <a:ext cx="4917752" cy="584775"/>
            </a:xfrm>
            <a:prstGeom prst="rect">
              <a:avLst/>
            </a:prstGeom>
          </p:spPr>
          <p:txBody>
            <a:bodyPr wrap="square">
              <a:spAutoFit/>
            </a:bodyPr>
            <a:lstStyle/>
            <a:p>
              <a:pPr algn="ctr"/>
              <a:r>
                <a:rPr lang="en-US" sz="3200" dirty="0">
                  <a:solidFill>
                    <a:schemeClr val="bg1">
                      <a:lumMod val="65000"/>
                    </a:schemeClr>
                  </a:solidFill>
                  <a:latin typeface="Impact" panose="020B0806030902050204" pitchFamily="34" charset="0"/>
                  <a:ea typeface="Open Sans" pitchFamily="34" charset="0"/>
                  <a:cs typeface="Open Sans" pitchFamily="34" charset="0"/>
                </a:rPr>
                <a:t>ADD YOUR TITLE HERE</a:t>
              </a:r>
              <a:endParaRPr lang="id-ID" sz="3200" dirty="0">
                <a:solidFill>
                  <a:schemeClr val="bg1">
                    <a:lumMod val="65000"/>
                  </a:schemeClr>
                </a:solidFill>
                <a:latin typeface="Impact" panose="020B0806030902050204" pitchFamily="34" charset="0"/>
                <a:ea typeface="Open Sans" pitchFamily="34" charset="0"/>
                <a:cs typeface="Open Sans" pitchFamily="34" charset="0"/>
              </a:endParaRPr>
            </a:p>
          </p:txBody>
        </p:sp>
        <p:cxnSp>
          <p:nvCxnSpPr>
            <p:cNvPr id="100" name="Straight Connector 34"/>
            <p:cNvCxnSpPr/>
            <p:nvPr/>
          </p:nvCxnSpPr>
          <p:spPr>
            <a:xfrm rot="5400000">
              <a:off x="2448058" y="467595"/>
              <a:ext cx="286546" cy="1062"/>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1" name="Straight Connector 35"/>
            <p:cNvCxnSpPr/>
            <p:nvPr/>
          </p:nvCxnSpPr>
          <p:spPr>
            <a:xfrm rot="5400000">
              <a:off x="6409396" y="467595"/>
              <a:ext cx="286546" cy="1062"/>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spTree>
  </p:cSld>
  <p:clrMapOvr>
    <a:masterClrMapping/>
  </p:clrMapOvr>
  <p:transition spd="slow" advTm="3000">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4"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slide(fromBottom)">
                                      <p:cBhvr>
                                        <p:cTn id="7" dur="500"/>
                                        <p:tgtEl>
                                          <p:spTgt spid="4"/>
                                        </p:tgtEl>
                                      </p:cBhvr>
                                    </p:animEffect>
                                  </p:childTnLst>
                                </p:cTn>
                              </p:par>
                            </p:childTnLst>
                          </p:cTn>
                        </p:par>
                        <p:par>
                          <p:cTn id="8" fill="hold">
                            <p:stCondLst>
                              <p:cond delay="500"/>
                            </p:stCondLst>
                            <p:childTnLst>
                              <p:par>
                                <p:cTn id="9" presetID="12" presetClass="entr" presetSubtype="8"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slide(fromLeft)">
                                      <p:cBhvr>
                                        <p:cTn id="11" dur="500"/>
                                        <p:tgtEl>
                                          <p:spTgt spid="3"/>
                                        </p:tgtEl>
                                      </p:cBhvr>
                                    </p:animEffect>
                                  </p:childTnLst>
                                </p:cTn>
                              </p:par>
                            </p:childTnLst>
                          </p:cTn>
                        </p:par>
                        <p:par>
                          <p:cTn id="12" fill="hold">
                            <p:stCondLst>
                              <p:cond delay="1000"/>
                            </p:stCondLst>
                            <p:childTnLst>
                              <p:par>
                                <p:cTn id="13" presetID="12" presetClass="entr" presetSubtype="8" fill="hold" nodeType="afterEffect">
                                  <p:stCondLst>
                                    <p:cond delay="0"/>
                                  </p:stCondLst>
                                  <p:childTnLst>
                                    <p:set>
                                      <p:cBhvr>
                                        <p:cTn id="14" dur="1" fill="hold">
                                          <p:stCondLst>
                                            <p:cond delay="0"/>
                                          </p:stCondLst>
                                        </p:cTn>
                                        <p:tgtEl>
                                          <p:spTgt spid="6"/>
                                        </p:tgtEl>
                                        <p:attrNameLst>
                                          <p:attrName>style.visibility</p:attrName>
                                        </p:attrNameLst>
                                      </p:cBhvr>
                                      <p:to>
                                        <p:strVal val="visible"/>
                                      </p:to>
                                    </p:set>
                                    <p:animEffect transition="in" filter="slide(fromLeft)">
                                      <p:cBhvr>
                                        <p:cTn id="15" dur="500"/>
                                        <p:tgtEl>
                                          <p:spTgt spid="6"/>
                                        </p:tgtEl>
                                      </p:cBhvr>
                                    </p:animEffect>
                                  </p:childTnLst>
                                </p:cTn>
                              </p:par>
                            </p:childTnLst>
                          </p:cTn>
                        </p:par>
                        <p:par>
                          <p:cTn id="16" fill="hold">
                            <p:stCondLst>
                              <p:cond delay="1500"/>
                            </p:stCondLst>
                            <p:childTnLst>
                              <p:par>
                                <p:cTn id="17" presetID="12" presetClass="entr" presetSubtype="8" fill="hold" nodeType="afterEffect">
                                  <p:stCondLst>
                                    <p:cond delay="0"/>
                                  </p:stCondLst>
                                  <p:childTnLst>
                                    <p:set>
                                      <p:cBhvr>
                                        <p:cTn id="18" dur="1" fill="hold">
                                          <p:stCondLst>
                                            <p:cond delay="0"/>
                                          </p:stCondLst>
                                        </p:cTn>
                                        <p:tgtEl>
                                          <p:spTgt spid="7"/>
                                        </p:tgtEl>
                                        <p:attrNameLst>
                                          <p:attrName>style.visibility</p:attrName>
                                        </p:attrNameLst>
                                      </p:cBhvr>
                                      <p:to>
                                        <p:strVal val="visible"/>
                                      </p:to>
                                    </p:set>
                                    <p:animEffect transition="in" filter="slide(fromLeft)">
                                      <p:cBhvr>
                                        <p:cTn id="19"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51"/>
          <p:cNvGrpSpPr/>
          <p:nvPr/>
        </p:nvGrpSpPr>
        <p:grpSpPr>
          <a:xfrm>
            <a:off x="428596" y="1500180"/>
            <a:ext cx="2857520" cy="1526741"/>
            <a:chOff x="428596" y="1500180"/>
            <a:chExt cx="2857520" cy="1526741"/>
          </a:xfrm>
        </p:grpSpPr>
        <p:sp>
          <p:nvSpPr>
            <p:cNvPr id="21" name="Rectangle 20"/>
            <p:cNvSpPr/>
            <p:nvPr/>
          </p:nvSpPr>
          <p:spPr>
            <a:xfrm>
              <a:off x="428596" y="1500180"/>
              <a:ext cx="1785938" cy="307777"/>
            </a:xfrm>
            <a:prstGeom prst="rect">
              <a:avLst/>
            </a:prstGeom>
          </p:spPr>
          <p:txBody>
            <a:bodyPr wrap="none">
              <a:spAutoFit/>
            </a:bodyPr>
            <a:lstStyle/>
            <a:p>
              <a:r>
                <a:rPr lang="en-US" sz="1400" dirty="0">
                  <a:solidFill>
                    <a:schemeClr val="bg1">
                      <a:lumMod val="65000"/>
                    </a:schemeClr>
                  </a:solidFill>
                  <a:latin typeface="Open Sans" pitchFamily="34" charset="0"/>
                  <a:ea typeface="Open Sans" pitchFamily="34" charset="0"/>
                  <a:cs typeface="Open Sans" pitchFamily="34" charset="0"/>
                </a:rPr>
                <a:t>Teamwork Strategy</a:t>
              </a:r>
            </a:p>
          </p:txBody>
        </p:sp>
        <p:sp>
          <p:nvSpPr>
            <p:cNvPr id="22" name="Rectangle 21"/>
            <p:cNvSpPr/>
            <p:nvPr/>
          </p:nvSpPr>
          <p:spPr>
            <a:xfrm>
              <a:off x="428596" y="1857370"/>
              <a:ext cx="2857520" cy="1169551"/>
            </a:xfrm>
            <a:prstGeom prst="rect">
              <a:avLst/>
            </a:prstGeom>
          </p:spPr>
          <p:txBody>
            <a:bodyPr wrap="square">
              <a:spAutoFit/>
            </a:bodyPr>
            <a:lstStyle/>
            <a:p>
              <a:r>
                <a:rPr lang="ms-MY" sz="1000" dirty="0">
                  <a:solidFill>
                    <a:schemeClr val="bg1">
                      <a:lumMod val="65000"/>
                    </a:schemeClr>
                  </a:solidFill>
                  <a:latin typeface="Open Sans Light" pitchFamily="34" charset="0"/>
                  <a:ea typeface="Open Sans Light" pitchFamily="34" charset="0"/>
                  <a:cs typeface="Open Sans Light" pitchFamily="34" charset="0"/>
                </a:rPr>
                <a:t>Lorem ipsum dolor sit amet, consectetur adipiscing elit. Praesent sodales odio sit amet odio tristique quis tempus odio Lorem ipsum dolor sit amet Lorem ipsum dolor sit amet, consectetur adipiscing elit. Praesent sodales odio sit amet odio tristique quis tempus odio Lorem ipsum dolor sit amet</a:t>
              </a:r>
            </a:p>
          </p:txBody>
        </p:sp>
      </p:grpSp>
      <p:grpSp>
        <p:nvGrpSpPr>
          <p:cNvPr id="4" name="Group 52"/>
          <p:cNvGrpSpPr/>
          <p:nvPr/>
        </p:nvGrpSpPr>
        <p:grpSpPr>
          <a:xfrm>
            <a:off x="3838629" y="1341064"/>
            <a:ext cx="4586180" cy="3318628"/>
            <a:chOff x="3838629" y="1341064"/>
            <a:chExt cx="4586180" cy="3318628"/>
          </a:xfrm>
        </p:grpSpPr>
        <p:graphicFrame>
          <p:nvGraphicFramePr>
            <p:cNvPr id="7" name="Diagram 6"/>
            <p:cNvGraphicFramePr/>
            <p:nvPr/>
          </p:nvGraphicFramePr>
          <p:xfrm>
            <a:off x="3838629" y="1341064"/>
            <a:ext cx="4586180" cy="3318628"/>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31" name="Freeform 6"/>
            <p:cNvSpPr/>
            <p:nvPr/>
          </p:nvSpPr>
          <p:spPr bwMode="auto">
            <a:xfrm>
              <a:off x="6215074" y="3857634"/>
              <a:ext cx="258648" cy="507220"/>
            </a:xfrm>
            <a:custGeom>
              <a:avLst/>
              <a:gdLst/>
              <a:ahLst/>
              <a:cxnLst>
                <a:cxn ang="0">
                  <a:pos x="156" y="50"/>
                </a:cxn>
                <a:cxn ang="0">
                  <a:pos x="128" y="50"/>
                </a:cxn>
                <a:cxn ang="0">
                  <a:pos x="128" y="50"/>
                </a:cxn>
                <a:cxn ang="0">
                  <a:pos x="121" y="50"/>
                </a:cxn>
                <a:cxn ang="0">
                  <a:pos x="115" y="51"/>
                </a:cxn>
                <a:cxn ang="0">
                  <a:pos x="110" y="53"/>
                </a:cxn>
                <a:cxn ang="0">
                  <a:pos x="106" y="57"/>
                </a:cxn>
                <a:cxn ang="0">
                  <a:pos x="104" y="61"/>
                </a:cxn>
                <a:cxn ang="0">
                  <a:pos x="102" y="64"/>
                </a:cxn>
                <a:cxn ang="0">
                  <a:pos x="100" y="76"/>
                </a:cxn>
                <a:cxn ang="0">
                  <a:pos x="100" y="111"/>
                </a:cxn>
                <a:cxn ang="0">
                  <a:pos x="154" y="111"/>
                </a:cxn>
                <a:cxn ang="0">
                  <a:pos x="154" y="163"/>
                </a:cxn>
                <a:cxn ang="0">
                  <a:pos x="100" y="163"/>
                </a:cxn>
                <a:cxn ang="0">
                  <a:pos x="100" y="301"/>
                </a:cxn>
                <a:cxn ang="0">
                  <a:pos x="47" y="301"/>
                </a:cxn>
                <a:cxn ang="0">
                  <a:pos x="47" y="163"/>
                </a:cxn>
                <a:cxn ang="0">
                  <a:pos x="0" y="163"/>
                </a:cxn>
                <a:cxn ang="0">
                  <a:pos x="0" y="111"/>
                </a:cxn>
                <a:cxn ang="0">
                  <a:pos x="47" y="111"/>
                </a:cxn>
                <a:cxn ang="0">
                  <a:pos x="47" y="70"/>
                </a:cxn>
                <a:cxn ang="0">
                  <a:pos x="47" y="70"/>
                </a:cxn>
                <a:cxn ang="0">
                  <a:pos x="47" y="53"/>
                </a:cxn>
                <a:cxn ang="0">
                  <a:pos x="50" y="40"/>
                </a:cxn>
                <a:cxn ang="0">
                  <a:pos x="58" y="27"/>
                </a:cxn>
                <a:cxn ang="0">
                  <a:pos x="65" y="18"/>
                </a:cxn>
                <a:cxn ang="0">
                  <a:pos x="74" y="11"/>
                </a:cxn>
                <a:cxn ang="0">
                  <a:pos x="87" y="3"/>
                </a:cxn>
                <a:cxn ang="0">
                  <a:pos x="100" y="1"/>
                </a:cxn>
                <a:cxn ang="0">
                  <a:pos x="115" y="0"/>
                </a:cxn>
                <a:cxn ang="0">
                  <a:pos x="156" y="0"/>
                </a:cxn>
                <a:cxn ang="0">
                  <a:pos x="156" y="50"/>
                </a:cxn>
              </a:cxnLst>
              <a:rect l="0" t="0" r="r" b="b"/>
              <a:pathLst>
                <a:path w="156" h="301">
                  <a:moveTo>
                    <a:pt x="156" y="50"/>
                  </a:moveTo>
                  <a:lnTo>
                    <a:pt x="128" y="50"/>
                  </a:lnTo>
                  <a:lnTo>
                    <a:pt x="128" y="50"/>
                  </a:lnTo>
                  <a:lnTo>
                    <a:pt x="121" y="50"/>
                  </a:lnTo>
                  <a:lnTo>
                    <a:pt x="115" y="51"/>
                  </a:lnTo>
                  <a:lnTo>
                    <a:pt x="110" y="53"/>
                  </a:lnTo>
                  <a:lnTo>
                    <a:pt x="106" y="57"/>
                  </a:lnTo>
                  <a:lnTo>
                    <a:pt x="104" y="61"/>
                  </a:lnTo>
                  <a:lnTo>
                    <a:pt x="102" y="64"/>
                  </a:lnTo>
                  <a:lnTo>
                    <a:pt x="100" y="76"/>
                  </a:lnTo>
                  <a:lnTo>
                    <a:pt x="100" y="111"/>
                  </a:lnTo>
                  <a:lnTo>
                    <a:pt x="154" y="111"/>
                  </a:lnTo>
                  <a:lnTo>
                    <a:pt x="154" y="163"/>
                  </a:lnTo>
                  <a:lnTo>
                    <a:pt x="100" y="163"/>
                  </a:lnTo>
                  <a:lnTo>
                    <a:pt x="100" y="301"/>
                  </a:lnTo>
                  <a:lnTo>
                    <a:pt x="47" y="301"/>
                  </a:lnTo>
                  <a:lnTo>
                    <a:pt x="47" y="163"/>
                  </a:lnTo>
                  <a:lnTo>
                    <a:pt x="0" y="163"/>
                  </a:lnTo>
                  <a:lnTo>
                    <a:pt x="0" y="111"/>
                  </a:lnTo>
                  <a:lnTo>
                    <a:pt x="47" y="111"/>
                  </a:lnTo>
                  <a:lnTo>
                    <a:pt x="47" y="70"/>
                  </a:lnTo>
                  <a:lnTo>
                    <a:pt x="47" y="70"/>
                  </a:lnTo>
                  <a:lnTo>
                    <a:pt x="47" y="53"/>
                  </a:lnTo>
                  <a:lnTo>
                    <a:pt x="50" y="40"/>
                  </a:lnTo>
                  <a:lnTo>
                    <a:pt x="58" y="27"/>
                  </a:lnTo>
                  <a:lnTo>
                    <a:pt x="65" y="18"/>
                  </a:lnTo>
                  <a:lnTo>
                    <a:pt x="74" y="11"/>
                  </a:lnTo>
                  <a:lnTo>
                    <a:pt x="87" y="3"/>
                  </a:lnTo>
                  <a:lnTo>
                    <a:pt x="100" y="1"/>
                  </a:lnTo>
                  <a:lnTo>
                    <a:pt x="115" y="0"/>
                  </a:lnTo>
                  <a:lnTo>
                    <a:pt x="156" y="0"/>
                  </a:lnTo>
                  <a:lnTo>
                    <a:pt x="156" y="50"/>
                  </a:lnTo>
                  <a:close/>
                </a:path>
              </a:pathLst>
            </a:custGeom>
            <a:solidFill>
              <a:schemeClr val="bg1"/>
            </a:solidFill>
            <a:ln w="9525">
              <a:noFill/>
              <a:round/>
            </a:ln>
          </p:spPr>
          <p:txBody>
            <a:bodyPr vert="horz" wrap="square" lIns="91440" tIns="45720" rIns="91440" bIns="45720" numCol="1" anchor="t" anchorCtr="0" compatLnSpc="1"/>
            <a:lstStyle/>
            <a:p>
              <a:endParaRPr lang="en-US"/>
            </a:p>
          </p:txBody>
        </p:sp>
        <p:sp>
          <p:nvSpPr>
            <p:cNvPr id="32" name="Freeform 7"/>
            <p:cNvSpPr/>
            <p:nvPr/>
          </p:nvSpPr>
          <p:spPr bwMode="auto">
            <a:xfrm>
              <a:off x="6000760" y="1643056"/>
              <a:ext cx="497140" cy="409806"/>
            </a:xfrm>
            <a:custGeom>
              <a:avLst/>
              <a:gdLst/>
              <a:ahLst/>
              <a:cxnLst>
                <a:cxn ang="0">
                  <a:pos x="295" y="30"/>
                </a:cxn>
                <a:cxn ang="0">
                  <a:pos x="267" y="37"/>
                </a:cxn>
                <a:cxn ang="0">
                  <a:pos x="280" y="24"/>
                </a:cxn>
                <a:cxn ang="0">
                  <a:pos x="289" y="7"/>
                </a:cxn>
                <a:cxn ang="0">
                  <a:pos x="287" y="6"/>
                </a:cxn>
                <a:cxn ang="0">
                  <a:pos x="250" y="20"/>
                </a:cxn>
                <a:cxn ang="0">
                  <a:pos x="230" y="6"/>
                </a:cxn>
                <a:cxn ang="0">
                  <a:pos x="206" y="0"/>
                </a:cxn>
                <a:cxn ang="0">
                  <a:pos x="171" y="11"/>
                </a:cxn>
                <a:cxn ang="0">
                  <a:pos x="149" y="39"/>
                </a:cxn>
                <a:cxn ang="0">
                  <a:pos x="143" y="63"/>
                </a:cxn>
                <a:cxn ang="0">
                  <a:pos x="126" y="72"/>
                </a:cxn>
                <a:cxn ang="0">
                  <a:pos x="78" y="55"/>
                </a:cxn>
                <a:cxn ang="0">
                  <a:pos x="36" y="26"/>
                </a:cxn>
                <a:cxn ang="0">
                  <a:pos x="23" y="11"/>
                </a:cxn>
                <a:cxn ang="0">
                  <a:pos x="21" y="13"/>
                </a:cxn>
                <a:cxn ang="0">
                  <a:pos x="13" y="43"/>
                </a:cxn>
                <a:cxn ang="0">
                  <a:pos x="26" y="81"/>
                </a:cxn>
                <a:cxn ang="0">
                  <a:pos x="24" y="89"/>
                </a:cxn>
                <a:cxn ang="0">
                  <a:pos x="13" y="85"/>
                </a:cxn>
                <a:cxn ang="0">
                  <a:pos x="12" y="87"/>
                </a:cxn>
                <a:cxn ang="0">
                  <a:pos x="15" y="107"/>
                </a:cxn>
                <a:cxn ang="0">
                  <a:pos x="30" y="131"/>
                </a:cxn>
                <a:cxn ang="0">
                  <a:pos x="56" y="146"/>
                </a:cxn>
                <a:cxn ang="0">
                  <a:pos x="36" y="146"/>
                </a:cxn>
                <a:cxn ang="0">
                  <a:pos x="34" y="146"/>
                </a:cxn>
                <a:cxn ang="0">
                  <a:pos x="37" y="155"/>
                </a:cxn>
                <a:cxn ang="0">
                  <a:pos x="54" y="178"/>
                </a:cxn>
                <a:cxn ang="0">
                  <a:pos x="78" y="189"/>
                </a:cxn>
                <a:cxn ang="0">
                  <a:pos x="71" y="200"/>
                </a:cxn>
                <a:cxn ang="0">
                  <a:pos x="15" y="213"/>
                </a:cxn>
                <a:cxn ang="0">
                  <a:pos x="2" y="213"/>
                </a:cxn>
                <a:cxn ang="0">
                  <a:pos x="0" y="215"/>
                </a:cxn>
                <a:cxn ang="0">
                  <a:pos x="45" y="235"/>
                </a:cxn>
                <a:cxn ang="0">
                  <a:pos x="95" y="242"/>
                </a:cxn>
                <a:cxn ang="0">
                  <a:pos x="150" y="233"/>
                </a:cxn>
                <a:cxn ang="0">
                  <a:pos x="197" y="211"/>
                </a:cxn>
                <a:cxn ang="0">
                  <a:pos x="232" y="176"/>
                </a:cxn>
                <a:cxn ang="0">
                  <a:pos x="256" y="133"/>
                </a:cxn>
                <a:cxn ang="0">
                  <a:pos x="267" y="85"/>
                </a:cxn>
                <a:cxn ang="0">
                  <a:pos x="267" y="63"/>
                </a:cxn>
                <a:cxn ang="0">
                  <a:pos x="297" y="31"/>
                </a:cxn>
                <a:cxn ang="0">
                  <a:pos x="297" y="30"/>
                </a:cxn>
              </a:cxnLst>
              <a:rect l="0" t="0" r="r" b="b"/>
              <a:pathLst>
                <a:path w="297" h="242">
                  <a:moveTo>
                    <a:pt x="297" y="30"/>
                  </a:moveTo>
                  <a:lnTo>
                    <a:pt x="297" y="30"/>
                  </a:lnTo>
                  <a:lnTo>
                    <a:pt x="295" y="30"/>
                  </a:lnTo>
                  <a:lnTo>
                    <a:pt x="295" y="30"/>
                  </a:lnTo>
                  <a:lnTo>
                    <a:pt x="282" y="33"/>
                  </a:lnTo>
                  <a:lnTo>
                    <a:pt x="267" y="37"/>
                  </a:lnTo>
                  <a:lnTo>
                    <a:pt x="267" y="37"/>
                  </a:lnTo>
                  <a:lnTo>
                    <a:pt x="274" y="31"/>
                  </a:lnTo>
                  <a:lnTo>
                    <a:pt x="280" y="24"/>
                  </a:lnTo>
                  <a:lnTo>
                    <a:pt x="286" y="17"/>
                  </a:lnTo>
                  <a:lnTo>
                    <a:pt x="289" y="7"/>
                  </a:lnTo>
                  <a:lnTo>
                    <a:pt x="289" y="7"/>
                  </a:lnTo>
                  <a:lnTo>
                    <a:pt x="289" y="6"/>
                  </a:lnTo>
                  <a:lnTo>
                    <a:pt x="289" y="6"/>
                  </a:lnTo>
                  <a:lnTo>
                    <a:pt x="287" y="6"/>
                  </a:lnTo>
                  <a:lnTo>
                    <a:pt x="287" y="6"/>
                  </a:lnTo>
                  <a:lnTo>
                    <a:pt x="269" y="15"/>
                  </a:lnTo>
                  <a:lnTo>
                    <a:pt x="250" y="20"/>
                  </a:lnTo>
                  <a:lnTo>
                    <a:pt x="250" y="20"/>
                  </a:lnTo>
                  <a:lnTo>
                    <a:pt x="241" y="11"/>
                  </a:lnTo>
                  <a:lnTo>
                    <a:pt x="230" y="6"/>
                  </a:lnTo>
                  <a:lnTo>
                    <a:pt x="217" y="2"/>
                  </a:lnTo>
                  <a:lnTo>
                    <a:pt x="206" y="0"/>
                  </a:lnTo>
                  <a:lnTo>
                    <a:pt x="206" y="0"/>
                  </a:lnTo>
                  <a:lnTo>
                    <a:pt x="193" y="2"/>
                  </a:lnTo>
                  <a:lnTo>
                    <a:pt x="182" y="6"/>
                  </a:lnTo>
                  <a:lnTo>
                    <a:pt x="171" y="11"/>
                  </a:lnTo>
                  <a:lnTo>
                    <a:pt x="161" y="18"/>
                  </a:lnTo>
                  <a:lnTo>
                    <a:pt x="154" y="28"/>
                  </a:lnTo>
                  <a:lnTo>
                    <a:pt x="149" y="39"/>
                  </a:lnTo>
                  <a:lnTo>
                    <a:pt x="145" y="50"/>
                  </a:lnTo>
                  <a:lnTo>
                    <a:pt x="143" y="63"/>
                  </a:lnTo>
                  <a:lnTo>
                    <a:pt x="143" y="63"/>
                  </a:lnTo>
                  <a:lnTo>
                    <a:pt x="145" y="74"/>
                  </a:lnTo>
                  <a:lnTo>
                    <a:pt x="145" y="74"/>
                  </a:lnTo>
                  <a:lnTo>
                    <a:pt x="126" y="72"/>
                  </a:lnTo>
                  <a:lnTo>
                    <a:pt x="110" y="68"/>
                  </a:lnTo>
                  <a:lnTo>
                    <a:pt x="93" y="63"/>
                  </a:lnTo>
                  <a:lnTo>
                    <a:pt x="78" y="55"/>
                  </a:lnTo>
                  <a:lnTo>
                    <a:pt x="62" y="48"/>
                  </a:lnTo>
                  <a:lnTo>
                    <a:pt x="49" y="37"/>
                  </a:lnTo>
                  <a:lnTo>
                    <a:pt x="36" y="26"/>
                  </a:lnTo>
                  <a:lnTo>
                    <a:pt x="23" y="13"/>
                  </a:lnTo>
                  <a:lnTo>
                    <a:pt x="23" y="13"/>
                  </a:lnTo>
                  <a:lnTo>
                    <a:pt x="23" y="11"/>
                  </a:lnTo>
                  <a:lnTo>
                    <a:pt x="23" y="11"/>
                  </a:lnTo>
                  <a:lnTo>
                    <a:pt x="21" y="13"/>
                  </a:lnTo>
                  <a:lnTo>
                    <a:pt x="21" y="13"/>
                  </a:lnTo>
                  <a:lnTo>
                    <a:pt x="15" y="28"/>
                  </a:lnTo>
                  <a:lnTo>
                    <a:pt x="13" y="43"/>
                  </a:lnTo>
                  <a:lnTo>
                    <a:pt x="13" y="43"/>
                  </a:lnTo>
                  <a:lnTo>
                    <a:pt x="13" y="57"/>
                  </a:lnTo>
                  <a:lnTo>
                    <a:pt x="19" y="70"/>
                  </a:lnTo>
                  <a:lnTo>
                    <a:pt x="26" y="81"/>
                  </a:lnTo>
                  <a:lnTo>
                    <a:pt x="36" y="93"/>
                  </a:lnTo>
                  <a:lnTo>
                    <a:pt x="36" y="93"/>
                  </a:lnTo>
                  <a:lnTo>
                    <a:pt x="24" y="89"/>
                  </a:lnTo>
                  <a:lnTo>
                    <a:pt x="13" y="85"/>
                  </a:lnTo>
                  <a:lnTo>
                    <a:pt x="13" y="85"/>
                  </a:lnTo>
                  <a:lnTo>
                    <a:pt x="13" y="85"/>
                  </a:lnTo>
                  <a:lnTo>
                    <a:pt x="13" y="85"/>
                  </a:lnTo>
                  <a:lnTo>
                    <a:pt x="12" y="87"/>
                  </a:lnTo>
                  <a:lnTo>
                    <a:pt x="12" y="87"/>
                  </a:lnTo>
                  <a:lnTo>
                    <a:pt x="12" y="87"/>
                  </a:lnTo>
                  <a:lnTo>
                    <a:pt x="13" y="96"/>
                  </a:lnTo>
                  <a:lnTo>
                    <a:pt x="15" y="107"/>
                  </a:lnTo>
                  <a:lnTo>
                    <a:pt x="19" y="115"/>
                  </a:lnTo>
                  <a:lnTo>
                    <a:pt x="24" y="124"/>
                  </a:lnTo>
                  <a:lnTo>
                    <a:pt x="30" y="131"/>
                  </a:lnTo>
                  <a:lnTo>
                    <a:pt x="37" y="137"/>
                  </a:lnTo>
                  <a:lnTo>
                    <a:pt x="47" y="143"/>
                  </a:lnTo>
                  <a:lnTo>
                    <a:pt x="56" y="146"/>
                  </a:lnTo>
                  <a:lnTo>
                    <a:pt x="56" y="146"/>
                  </a:lnTo>
                  <a:lnTo>
                    <a:pt x="45" y="146"/>
                  </a:lnTo>
                  <a:lnTo>
                    <a:pt x="36" y="146"/>
                  </a:lnTo>
                  <a:lnTo>
                    <a:pt x="36" y="146"/>
                  </a:lnTo>
                  <a:lnTo>
                    <a:pt x="34" y="146"/>
                  </a:lnTo>
                  <a:lnTo>
                    <a:pt x="34" y="146"/>
                  </a:lnTo>
                  <a:lnTo>
                    <a:pt x="34" y="148"/>
                  </a:lnTo>
                  <a:lnTo>
                    <a:pt x="34" y="148"/>
                  </a:lnTo>
                  <a:lnTo>
                    <a:pt x="37" y="155"/>
                  </a:lnTo>
                  <a:lnTo>
                    <a:pt x="41" y="165"/>
                  </a:lnTo>
                  <a:lnTo>
                    <a:pt x="47" y="170"/>
                  </a:lnTo>
                  <a:lnTo>
                    <a:pt x="54" y="178"/>
                  </a:lnTo>
                  <a:lnTo>
                    <a:pt x="62" y="181"/>
                  </a:lnTo>
                  <a:lnTo>
                    <a:pt x="69" y="187"/>
                  </a:lnTo>
                  <a:lnTo>
                    <a:pt x="78" y="189"/>
                  </a:lnTo>
                  <a:lnTo>
                    <a:pt x="87" y="191"/>
                  </a:lnTo>
                  <a:lnTo>
                    <a:pt x="87" y="191"/>
                  </a:lnTo>
                  <a:lnTo>
                    <a:pt x="71" y="200"/>
                  </a:lnTo>
                  <a:lnTo>
                    <a:pt x="54" y="207"/>
                  </a:lnTo>
                  <a:lnTo>
                    <a:pt x="36" y="211"/>
                  </a:lnTo>
                  <a:lnTo>
                    <a:pt x="15" y="213"/>
                  </a:lnTo>
                  <a:lnTo>
                    <a:pt x="15" y="213"/>
                  </a:lnTo>
                  <a:lnTo>
                    <a:pt x="2" y="213"/>
                  </a:lnTo>
                  <a:lnTo>
                    <a:pt x="2" y="213"/>
                  </a:lnTo>
                  <a:lnTo>
                    <a:pt x="0" y="213"/>
                  </a:lnTo>
                  <a:lnTo>
                    <a:pt x="0" y="213"/>
                  </a:lnTo>
                  <a:lnTo>
                    <a:pt x="0" y="215"/>
                  </a:lnTo>
                  <a:lnTo>
                    <a:pt x="0" y="215"/>
                  </a:lnTo>
                  <a:lnTo>
                    <a:pt x="23" y="228"/>
                  </a:lnTo>
                  <a:lnTo>
                    <a:pt x="45" y="235"/>
                  </a:lnTo>
                  <a:lnTo>
                    <a:pt x="69" y="241"/>
                  </a:lnTo>
                  <a:lnTo>
                    <a:pt x="95" y="242"/>
                  </a:lnTo>
                  <a:lnTo>
                    <a:pt x="95" y="242"/>
                  </a:lnTo>
                  <a:lnTo>
                    <a:pt x="113" y="241"/>
                  </a:lnTo>
                  <a:lnTo>
                    <a:pt x="132" y="239"/>
                  </a:lnTo>
                  <a:lnTo>
                    <a:pt x="150" y="233"/>
                  </a:lnTo>
                  <a:lnTo>
                    <a:pt x="167" y="228"/>
                  </a:lnTo>
                  <a:lnTo>
                    <a:pt x="182" y="220"/>
                  </a:lnTo>
                  <a:lnTo>
                    <a:pt x="197" y="211"/>
                  </a:lnTo>
                  <a:lnTo>
                    <a:pt x="210" y="200"/>
                  </a:lnTo>
                  <a:lnTo>
                    <a:pt x="221" y="189"/>
                  </a:lnTo>
                  <a:lnTo>
                    <a:pt x="232" y="176"/>
                  </a:lnTo>
                  <a:lnTo>
                    <a:pt x="241" y="161"/>
                  </a:lnTo>
                  <a:lnTo>
                    <a:pt x="248" y="148"/>
                  </a:lnTo>
                  <a:lnTo>
                    <a:pt x="256" y="133"/>
                  </a:lnTo>
                  <a:lnTo>
                    <a:pt x="261" y="117"/>
                  </a:lnTo>
                  <a:lnTo>
                    <a:pt x="265" y="102"/>
                  </a:lnTo>
                  <a:lnTo>
                    <a:pt x="267" y="85"/>
                  </a:lnTo>
                  <a:lnTo>
                    <a:pt x="267" y="70"/>
                  </a:lnTo>
                  <a:lnTo>
                    <a:pt x="267" y="70"/>
                  </a:lnTo>
                  <a:lnTo>
                    <a:pt x="267" y="63"/>
                  </a:lnTo>
                  <a:lnTo>
                    <a:pt x="267" y="63"/>
                  </a:lnTo>
                  <a:lnTo>
                    <a:pt x="284" y="48"/>
                  </a:lnTo>
                  <a:lnTo>
                    <a:pt x="297" y="31"/>
                  </a:lnTo>
                  <a:lnTo>
                    <a:pt x="297" y="31"/>
                  </a:lnTo>
                  <a:lnTo>
                    <a:pt x="297" y="30"/>
                  </a:lnTo>
                  <a:lnTo>
                    <a:pt x="297" y="30"/>
                  </a:lnTo>
                  <a:close/>
                </a:path>
              </a:pathLst>
            </a:custGeom>
            <a:solidFill>
              <a:schemeClr val="bg1"/>
            </a:solidFill>
            <a:ln w="9525">
              <a:noFill/>
              <a:round/>
            </a:ln>
          </p:spPr>
          <p:txBody>
            <a:bodyPr vert="horz" wrap="square" lIns="91440" tIns="45720" rIns="91440" bIns="45720" numCol="1" anchor="t" anchorCtr="0" compatLnSpc="1"/>
            <a:lstStyle/>
            <a:p>
              <a:endParaRPr lang="en-US"/>
            </a:p>
          </p:txBody>
        </p:sp>
        <p:grpSp>
          <p:nvGrpSpPr>
            <p:cNvPr id="5" name="Group 34"/>
            <p:cNvGrpSpPr/>
            <p:nvPr/>
          </p:nvGrpSpPr>
          <p:grpSpPr>
            <a:xfrm>
              <a:off x="4714876" y="2786064"/>
              <a:ext cx="493782" cy="503858"/>
              <a:chOff x="1817687" y="919157"/>
              <a:chExt cx="233363" cy="238125"/>
            </a:xfrm>
            <a:solidFill>
              <a:schemeClr val="bg1"/>
            </a:solidFill>
          </p:grpSpPr>
          <p:sp>
            <p:nvSpPr>
              <p:cNvPr id="33" name="Freeform 8"/>
              <p:cNvSpPr>
                <a:spLocks noEditPoints="1"/>
              </p:cNvSpPr>
              <p:nvPr/>
            </p:nvSpPr>
            <p:spPr bwMode="auto">
              <a:xfrm>
                <a:off x="1817687" y="919157"/>
                <a:ext cx="155575" cy="238125"/>
              </a:xfrm>
              <a:custGeom>
                <a:avLst/>
                <a:gdLst/>
                <a:ahLst/>
                <a:cxnLst>
                  <a:cxn ang="0">
                    <a:pos x="141" y="161"/>
                  </a:cxn>
                  <a:cxn ang="0">
                    <a:pos x="132" y="144"/>
                  </a:cxn>
                  <a:cxn ang="0">
                    <a:pos x="135" y="133"/>
                  </a:cxn>
                  <a:cxn ang="0">
                    <a:pos x="154" y="115"/>
                  </a:cxn>
                  <a:cxn ang="0">
                    <a:pos x="173" y="89"/>
                  </a:cxn>
                  <a:cxn ang="0">
                    <a:pos x="174" y="70"/>
                  </a:cxn>
                  <a:cxn ang="0">
                    <a:pos x="169" y="43"/>
                  </a:cxn>
                  <a:cxn ang="0">
                    <a:pos x="147" y="17"/>
                  </a:cxn>
                  <a:cxn ang="0">
                    <a:pos x="121" y="0"/>
                  </a:cxn>
                  <a:cxn ang="0">
                    <a:pos x="84" y="6"/>
                  </a:cxn>
                  <a:cxn ang="0">
                    <a:pos x="45" y="24"/>
                  </a:cxn>
                  <a:cxn ang="0">
                    <a:pos x="26" y="50"/>
                  </a:cxn>
                  <a:cxn ang="0">
                    <a:pos x="21" y="78"/>
                  </a:cxn>
                  <a:cxn ang="0">
                    <a:pos x="30" y="109"/>
                  </a:cxn>
                  <a:cxn ang="0">
                    <a:pos x="58" y="133"/>
                  </a:cxn>
                  <a:cxn ang="0">
                    <a:pos x="86" y="139"/>
                  </a:cxn>
                  <a:cxn ang="0">
                    <a:pos x="95" y="144"/>
                  </a:cxn>
                  <a:cxn ang="0">
                    <a:pos x="95" y="161"/>
                  </a:cxn>
                  <a:cxn ang="0">
                    <a:pos x="106" y="180"/>
                  </a:cxn>
                  <a:cxn ang="0">
                    <a:pos x="50" y="189"/>
                  </a:cxn>
                  <a:cxn ang="0">
                    <a:pos x="32" y="198"/>
                  </a:cxn>
                  <a:cxn ang="0">
                    <a:pos x="8" y="222"/>
                  </a:cxn>
                  <a:cxn ang="0">
                    <a:pos x="0" y="246"/>
                  </a:cxn>
                  <a:cxn ang="0">
                    <a:pos x="13" y="278"/>
                  </a:cxn>
                  <a:cxn ang="0">
                    <a:pos x="48" y="298"/>
                  </a:cxn>
                  <a:cxn ang="0">
                    <a:pos x="86" y="302"/>
                  </a:cxn>
                  <a:cxn ang="0">
                    <a:pos x="148" y="289"/>
                  </a:cxn>
                  <a:cxn ang="0">
                    <a:pos x="182" y="256"/>
                  </a:cxn>
                  <a:cxn ang="0">
                    <a:pos x="189" y="228"/>
                  </a:cxn>
                  <a:cxn ang="0">
                    <a:pos x="182" y="202"/>
                  </a:cxn>
                  <a:cxn ang="0">
                    <a:pos x="156" y="172"/>
                  </a:cxn>
                  <a:cxn ang="0">
                    <a:pos x="104" y="128"/>
                  </a:cxn>
                  <a:cxn ang="0">
                    <a:pos x="74" y="113"/>
                  </a:cxn>
                  <a:cxn ang="0">
                    <a:pos x="58" y="80"/>
                  </a:cxn>
                  <a:cxn ang="0">
                    <a:pos x="56" y="57"/>
                  </a:cxn>
                  <a:cxn ang="0">
                    <a:pos x="63" y="28"/>
                  </a:cxn>
                  <a:cxn ang="0">
                    <a:pos x="76" y="19"/>
                  </a:cxn>
                  <a:cxn ang="0">
                    <a:pos x="91" y="15"/>
                  </a:cxn>
                  <a:cxn ang="0">
                    <a:pos x="121" y="32"/>
                  </a:cxn>
                  <a:cxn ang="0">
                    <a:pos x="137" y="65"/>
                  </a:cxn>
                  <a:cxn ang="0">
                    <a:pos x="141" y="87"/>
                  </a:cxn>
                  <a:cxn ang="0">
                    <a:pos x="135" y="109"/>
                  </a:cxn>
                  <a:cxn ang="0">
                    <a:pos x="126" y="120"/>
                  </a:cxn>
                  <a:cxn ang="0">
                    <a:pos x="104" y="128"/>
                  </a:cxn>
                  <a:cxn ang="0">
                    <a:pos x="104" y="285"/>
                  </a:cxn>
                  <a:cxn ang="0">
                    <a:pos x="63" y="278"/>
                  </a:cxn>
                  <a:cxn ang="0">
                    <a:pos x="41" y="257"/>
                  </a:cxn>
                  <a:cxn ang="0">
                    <a:pos x="36" y="239"/>
                  </a:cxn>
                  <a:cxn ang="0">
                    <a:pos x="43" y="213"/>
                  </a:cxn>
                  <a:cxn ang="0">
                    <a:pos x="69" y="198"/>
                  </a:cxn>
                  <a:cxn ang="0">
                    <a:pos x="95" y="193"/>
                  </a:cxn>
                  <a:cxn ang="0">
                    <a:pos x="119" y="191"/>
                  </a:cxn>
                  <a:cxn ang="0">
                    <a:pos x="152" y="218"/>
                  </a:cxn>
                  <a:cxn ang="0">
                    <a:pos x="161" y="237"/>
                  </a:cxn>
                  <a:cxn ang="0">
                    <a:pos x="161" y="252"/>
                  </a:cxn>
                  <a:cxn ang="0">
                    <a:pos x="148" y="274"/>
                  </a:cxn>
                  <a:cxn ang="0">
                    <a:pos x="117" y="285"/>
                  </a:cxn>
                </a:cxnLst>
                <a:rect l="0" t="0" r="r" b="b"/>
                <a:pathLst>
                  <a:path w="197" h="302">
                    <a:moveTo>
                      <a:pt x="156" y="172"/>
                    </a:moveTo>
                    <a:lnTo>
                      <a:pt x="141" y="161"/>
                    </a:lnTo>
                    <a:lnTo>
                      <a:pt x="141" y="161"/>
                    </a:lnTo>
                    <a:lnTo>
                      <a:pt x="135" y="156"/>
                    </a:lnTo>
                    <a:lnTo>
                      <a:pt x="132" y="150"/>
                    </a:lnTo>
                    <a:lnTo>
                      <a:pt x="132" y="144"/>
                    </a:lnTo>
                    <a:lnTo>
                      <a:pt x="132" y="144"/>
                    </a:lnTo>
                    <a:lnTo>
                      <a:pt x="132" y="139"/>
                    </a:lnTo>
                    <a:lnTo>
                      <a:pt x="135" y="133"/>
                    </a:lnTo>
                    <a:lnTo>
                      <a:pt x="143" y="126"/>
                    </a:lnTo>
                    <a:lnTo>
                      <a:pt x="143" y="126"/>
                    </a:lnTo>
                    <a:lnTo>
                      <a:pt x="154" y="115"/>
                    </a:lnTo>
                    <a:lnTo>
                      <a:pt x="165" y="104"/>
                    </a:lnTo>
                    <a:lnTo>
                      <a:pt x="169" y="96"/>
                    </a:lnTo>
                    <a:lnTo>
                      <a:pt x="173" y="89"/>
                    </a:lnTo>
                    <a:lnTo>
                      <a:pt x="174" y="80"/>
                    </a:lnTo>
                    <a:lnTo>
                      <a:pt x="174" y="70"/>
                    </a:lnTo>
                    <a:lnTo>
                      <a:pt x="174" y="70"/>
                    </a:lnTo>
                    <a:lnTo>
                      <a:pt x="174" y="59"/>
                    </a:lnTo>
                    <a:lnTo>
                      <a:pt x="173" y="50"/>
                    </a:lnTo>
                    <a:lnTo>
                      <a:pt x="169" y="43"/>
                    </a:lnTo>
                    <a:lnTo>
                      <a:pt x="165" y="35"/>
                    </a:lnTo>
                    <a:lnTo>
                      <a:pt x="156" y="24"/>
                    </a:lnTo>
                    <a:lnTo>
                      <a:pt x="147" y="17"/>
                    </a:lnTo>
                    <a:lnTo>
                      <a:pt x="173" y="17"/>
                    </a:lnTo>
                    <a:lnTo>
                      <a:pt x="197" y="0"/>
                    </a:lnTo>
                    <a:lnTo>
                      <a:pt x="121" y="0"/>
                    </a:lnTo>
                    <a:lnTo>
                      <a:pt x="121" y="0"/>
                    </a:lnTo>
                    <a:lnTo>
                      <a:pt x="102" y="2"/>
                    </a:lnTo>
                    <a:lnTo>
                      <a:pt x="84" y="6"/>
                    </a:lnTo>
                    <a:lnTo>
                      <a:pt x="63" y="13"/>
                    </a:lnTo>
                    <a:lnTo>
                      <a:pt x="54" y="19"/>
                    </a:lnTo>
                    <a:lnTo>
                      <a:pt x="45" y="24"/>
                    </a:lnTo>
                    <a:lnTo>
                      <a:pt x="45" y="24"/>
                    </a:lnTo>
                    <a:lnTo>
                      <a:pt x="34" y="35"/>
                    </a:lnTo>
                    <a:lnTo>
                      <a:pt x="26" y="50"/>
                    </a:lnTo>
                    <a:lnTo>
                      <a:pt x="23" y="63"/>
                    </a:lnTo>
                    <a:lnTo>
                      <a:pt x="21" y="78"/>
                    </a:lnTo>
                    <a:lnTo>
                      <a:pt x="21" y="78"/>
                    </a:lnTo>
                    <a:lnTo>
                      <a:pt x="21" y="89"/>
                    </a:lnTo>
                    <a:lnTo>
                      <a:pt x="24" y="100"/>
                    </a:lnTo>
                    <a:lnTo>
                      <a:pt x="30" y="109"/>
                    </a:lnTo>
                    <a:lnTo>
                      <a:pt x="37" y="119"/>
                    </a:lnTo>
                    <a:lnTo>
                      <a:pt x="47" y="128"/>
                    </a:lnTo>
                    <a:lnTo>
                      <a:pt x="58" y="133"/>
                    </a:lnTo>
                    <a:lnTo>
                      <a:pt x="71" y="137"/>
                    </a:lnTo>
                    <a:lnTo>
                      <a:pt x="86" y="139"/>
                    </a:lnTo>
                    <a:lnTo>
                      <a:pt x="86" y="139"/>
                    </a:lnTo>
                    <a:lnTo>
                      <a:pt x="98" y="139"/>
                    </a:lnTo>
                    <a:lnTo>
                      <a:pt x="98" y="139"/>
                    </a:lnTo>
                    <a:lnTo>
                      <a:pt x="95" y="144"/>
                    </a:lnTo>
                    <a:lnTo>
                      <a:pt x="95" y="154"/>
                    </a:lnTo>
                    <a:lnTo>
                      <a:pt x="95" y="154"/>
                    </a:lnTo>
                    <a:lnTo>
                      <a:pt x="95" y="161"/>
                    </a:lnTo>
                    <a:lnTo>
                      <a:pt x="98" y="169"/>
                    </a:lnTo>
                    <a:lnTo>
                      <a:pt x="106" y="180"/>
                    </a:lnTo>
                    <a:lnTo>
                      <a:pt x="106" y="180"/>
                    </a:lnTo>
                    <a:lnTo>
                      <a:pt x="91" y="181"/>
                    </a:lnTo>
                    <a:lnTo>
                      <a:pt x="71" y="183"/>
                    </a:lnTo>
                    <a:lnTo>
                      <a:pt x="50" y="189"/>
                    </a:lnTo>
                    <a:lnTo>
                      <a:pt x="41" y="193"/>
                    </a:lnTo>
                    <a:lnTo>
                      <a:pt x="32" y="198"/>
                    </a:lnTo>
                    <a:lnTo>
                      <a:pt x="32" y="198"/>
                    </a:lnTo>
                    <a:lnTo>
                      <a:pt x="23" y="204"/>
                    </a:lnTo>
                    <a:lnTo>
                      <a:pt x="17" y="209"/>
                    </a:lnTo>
                    <a:lnTo>
                      <a:pt x="8" y="222"/>
                    </a:lnTo>
                    <a:lnTo>
                      <a:pt x="2" y="235"/>
                    </a:lnTo>
                    <a:lnTo>
                      <a:pt x="0" y="246"/>
                    </a:lnTo>
                    <a:lnTo>
                      <a:pt x="0" y="246"/>
                    </a:lnTo>
                    <a:lnTo>
                      <a:pt x="2" y="257"/>
                    </a:lnTo>
                    <a:lnTo>
                      <a:pt x="6" y="267"/>
                    </a:lnTo>
                    <a:lnTo>
                      <a:pt x="13" y="278"/>
                    </a:lnTo>
                    <a:lnTo>
                      <a:pt x="23" y="285"/>
                    </a:lnTo>
                    <a:lnTo>
                      <a:pt x="34" y="293"/>
                    </a:lnTo>
                    <a:lnTo>
                      <a:pt x="48" y="298"/>
                    </a:lnTo>
                    <a:lnTo>
                      <a:pt x="65" y="302"/>
                    </a:lnTo>
                    <a:lnTo>
                      <a:pt x="86" y="302"/>
                    </a:lnTo>
                    <a:lnTo>
                      <a:pt x="86" y="302"/>
                    </a:lnTo>
                    <a:lnTo>
                      <a:pt x="110" y="300"/>
                    </a:lnTo>
                    <a:lnTo>
                      <a:pt x="130" y="296"/>
                    </a:lnTo>
                    <a:lnTo>
                      <a:pt x="148" y="289"/>
                    </a:lnTo>
                    <a:lnTo>
                      <a:pt x="161" y="280"/>
                    </a:lnTo>
                    <a:lnTo>
                      <a:pt x="174" y="268"/>
                    </a:lnTo>
                    <a:lnTo>
                      <a:pt x="182" y="256"/>
                    </a:lnTo>
                    <a:lnTo>
                      <a:pt x="187" y="243"/>
                    </a:lnTo>
                    <a:lnTo>
                      <a:pt x="189" y="228"/>
                    </a:lnTo>
                    <a:lnTo>
                      <a:pt x="189" y="228"/>
                    </a:lnTo>
                    <a:lnTo>
                      <a:pt x="187" y="218"/>
                    </a:lnTo>
                    <a:lnTo>
                      <a:pt x="185" y="209"/>
                    </a:lnTo>
                    <a:lnTo>
                      <a:pt x="182" y="202"/>
                    </a:lnTo>
                    <a:lnTo>
                      <a:pt x="178" y="196"/>
                    </a:lnTo>
                    <a:lnTo>
                      <a:pt x="169" y="183"/>
                    </a:lnTo>
                    <a:lnTo>
                      <a:pt x="156" y="172"/>
                    </a:lnTo>
                    <a:lnTo>
                      <a:pt x="156" y="172"/>
                    </a:lnTo>
                    <a:close/>
                    <a:moveTo>
                      <a:pt x="104" y="128"/>
                    </a:moveTo>
                    <a:lnTo>
                      <a:pt x="104" y="128"/>
                    </a:lnTo>
                    <a:lnTo>
                      <a:pt x="93" y="126"/>
                    </a:lnTo>
                    <a:lnTo>
                      <a:pt x="82" y="120"/>
                    </a:lnTo>
                    <a:lnTo>
                      <a:pt x="74" y="113"/>
                    </a:lnTo>
                    <a:lnTo>
                      <a:pt x="67" y="102"/>
                    </a:lnTo>
                    <a:lnTo>
                      <a:pt x="61" y="91"/>
                    </a:lnTo>
                    <a:lnTo>
                      <a:pt x="58" y="80"/>
                    </a:lnTo>
                    <a:lnTo>
                      <a:pt x="56" y="69"/>
                    </a:lnTo>
                    <a:lnTo>
                      <a:pt x="56" y="57"/>
                    </a:lnTo>
                    <a:lnTo>
                      <a:pt x="56" y="57"/>
                    </a:lnTo>
                    <a:lnTo>
                      <a:pt x="58" y="43"/>
                    </a:lnTo>
                    <a:lnTo>
                      <a:pt x="60" y="35"/>
                    </a:lnTo>
                    <a:lnTo>
                      <a:pt x="63" y="28"/>
                    </a:lnTo>
                    <a:lnTo>
                      <a:pt x="63" y="28"/>
                    </a:lnTo>
                    <a:lnTo>
                      <a:pt x="69" y="22"/>
                    </a:lnTo>
                    <a:lnTo>
                      <a:pt x="76" y="19"/>
                    </a:lnTo>
                    <a:lnTo>
                      <a:pt x="84" y="17"/>
                    </a:lnTo>
                    <a:lnTo>
                      <a:pt x="91" y="15"/>
                    </a:lnTo>
                    <a:lnTo>
                      <a:pt x="91" y="15"/>
                    </a:lnTo>
                    <a:lnTo>
                      <a:pt x="102" y="17"/>
                    </a:lnTo>
                    <a:lnTo>
                      <a:pt x="113" y="22"/>
                    </a:lnTo>
                    <a:lnTo>
                      <a:pt x="121" y="32"/>
                    </a:lnTo>
                    <a:lnTo>
                      <a:pt x="128" y="41"/>
                    </a:lnTo>
                    <a:lnTo>
                      <a:pt x="134" y="52"/>
                    </a:lnTo>
                    <a:lnTo>
                      <a:pt x="137" y="65"/>
                    </a:lnTo>
                    <a:lnTo>
                      <a:pt x="139" y="76"/>
                    </a:lnTo>
                    <a:lnTo>
                      <a:pt x="141" y="87"/>
                    </a:lnTo>
                    <a:lnTo>
                      <a:pt x="141" y="87"/>
                    </a:lnTo>
                    <a:lnTo>
                      <a:pt x="141" y="94"/>
                    </a:lnTo>
                    <a:lnTo>
                      <a:pt x="139" y="102"/>
                    </a:lnTo>
                    <a:lnTo>
                      <a:pt x="135" y="109"/>
                    </a:lnTo>
                    <a:lnTo>
                      <a:pt x="130" y="117"/>
                    </a:lnTo>
                    <a:lnTo>
                      <a:pt x="130" y="117"/>
                    </a:lnTo>
                    <a:lnTo>
                      <a:pt x="126" y="120"/>
                    </a:lnTo>
                    <a:lnTo>
                      <a:pt x="119" y="124"/>
                    </a:lnTo>
                    <a:lnTo>
                      <a:pt x="111" y="128"/>
                    </a:lnTo>
                    <a:lnTo>
                      <a:pt x="104" y="128"/>
                    </a:lnTo>
                    <a:lnTo>
                      <a:pt x="104" y="128"/>
                    </a:lnTo>
                    <a:close/>
                    <a:moveTo>
                      <a:pt x="104" y="285"/>
                    </a:moveTo>
                    <a:lnTo>
                      <a:pt x="104" y="285"/>
                    </a:lnTo>
                    <a:lnTo>
                      <a:pt x="89" y="285"/>
                    </a:lnTo>
                    <a:lnTo>
                      <a:pt x="76" y="283"/>
                    </a:lnTo>
                    <a:lnTo>
                      <a:pt x="63" y="278"/>
                    </a:lnTo>
                    <a:lnTo>
                      <a:pt x="54" y="272"/>
                    </a:lnTo>
                    <a:lnTo>
                      <a:pt x="47" y="265"/>
                    </a:lnTo>
                    <a:lnTo>
                      <a:pt x="41" y="257"/>
                    </a:lnTo>
                    <a:lnTo>
                      <a:pt x="37" y="248"/>
                    </a:lnTo>
                    <a:lnTo>
                      <a:pt x="36" y="239"/>
                    </a:lnTo>
                    <a:lnTo>
                      <a:pt x="36" y="239"/>
                    </a:lnTo>
                    <a:lnTo>
                      <a:pt x="37" y="228"/>
                    </a:lnTo>
                    <a:lnTo>
                      <a:pt x="39" y="220"/>
                    </a:lnTo>
                    <a:lnTo>
                      <a:pt x="43" y="213"/>
                    </a:lnTo>
                    <a:lnTo>
                      <a:pt x="48" y="209"/>
                    </a:lnTo>
                    <a:lnTo>
                      <a:pt x="60" y="202"/>
                    </a:lnTo>
                    <a:lnTo>
                      <a:pt x="69" y="198"/>
                    </a:lnTo>
                    <a:lnTo>
                      <a:pt x="69" y="198"/>
                    </a:lnTo>
                    <a:lnTo>
                      <a:pt x="82" y="194"/>
                    </a:lnTo>
                    <a:lnTo>
                      <a:pt x="95" y="193"/>
                    </a:lnTo>
                    <a:lnTo>
                      <a:pt x="110" y="191"/>
                    </a:lnTo>
                    <a:lnTo>
                      <a:pt x="110" y="191"/>
                    </a:lnTo>
                    <a:lnTo>
                      <a:pt x="119" y="191"/>
                    </a:lnTo>
                    <a:lnTo>
                      <a:pt x="119" y="191"/>
                    </a:lnTo>
                    <a:lnTo>
                      <a:pt x="139" y="206"/>
                    </a:lnTo>
                    <a:lnTo>
                      <a:pt x="152" y="218"/>
                    </a:lnTo>
                    <a:lnTo>
                      <a:pt x="156" y="224"/>
                    </a:lnTo>
                    <a:lnTo>
                      <a:pt x="160" y="230"/>
                    </a:lnTo>
                    <a:lnTo>
                      <a:pt x="161" y="237"/>
                    </a:lnTo>
                    <a:lnTo>
                      <a:pt x="161" y="243"/>
                    </a:lnTo>
                    <a:lnTo>
                      <a:pt x="161" y="243"/>
                    </a:lnTo>
                    <a:lnTo>
                      <a:pt x="161" y="252"/>
                    </a:lnTo>
                    <a:lnTo>
                      <a:pt x="158" y="261"/>
                    </a:lnTo>
                    <a:lnTo>
                      <a:pt x="154" y="268"/>
                    </a:lnTo>
                    <a:lnTo>
                      <a:pt x="148" y="274"/>
                    </a:lnTo>
                    <a:lnTo>
                      <a:pt x="139" y="280"/>
                    </a:lnTo>
                    <a:lnTo>
                      <a:pt x="130" y="283"/>
                    </a:lnTo>
                    <a:lnTo>
                      <a:pt x="117" y="285"/>
                    </a:lnTo>
                    <a:lnTo>
                      <a:pt x="104" y="285"/>
                    </a:lnTo>
                    <a:lnTo>
                      <a:pt x="104" y="285"/>
                    </a:lnTo>
                    <a:close/>
                  </a:path>
                </a:pathLst>
              </a:custGeom>
              <a:grpFill/>
              <a:ln w="9525">
                <a:noFill/>
                <a:round/>
              </a:ln>
            </p:spPr>
            <p:txBody>
              <a:bodyPr vert="horz" wrap="square" lIns="91440" tIns="45720" rIns="91440" bIns="45720" numCol="1" anchor="t" anchorCtr="0" compatLnSpc="1"/>
              <a:lstStyle/>
              <a:p>
                <a:endParaRPr lang="en-US"/>
              </a:p>
            </p:txBody>
          </p:sp>
          <p:sp>
            <p:nvSpPr>
              <p:cNvPr id="34" name="Freeform 9"/>
              <p:cNvSpPr/>
              <p:nvPr/>
            </p:nvSpPr>
            <p:spPr bwMode="auto">
              <a:xfrm>
                <a:off x="1973262" y="987419"/>
                <a:ext cx="77788" cy="79375"/>
              </a:xfrm>
              <a:custGeom>
                <a:avLst/>
                <a:gdLst/>
                <a:ahLst/>
                <a:cxnLst>
                  <a:cxn ang="0">
                    <a:pos x="57" y="41"/>
                  </a:cxn>
                  <a:cxn ang="0">
                    <a:pos x="57" y="0"/>
                  </a:cxn>
                  <a:cxn ang="0">
                    <a:pos x="38" y="0"/>
                  </a:cxn>
                  <a:cxn ang="0">
                    <a:pos x="38" y="41"/>
                  </a:cxn>
                  <a:cxn ang="0">
                    <a:pos x="0" y="41"/>
                  </a:cxn>
                  <a:cxn ang="0">
                    <a:pos x="0" y="59"/>
                  </a:cxn>
                  <a:cxn ang="0">
                    <a:pos x="38" y="59"/>
                  </a:cxn>
                  <a:cxn ang="0">
                    <a:pos x="38" y="100"/>
                  </a:cxn>
                  <a:cxn ang="0">
                    <a:pos x="57" y="100"/>
                  </a:cxn>
                  <a:cxn ang="0">
                    <a:pos x="57" y="59"/>
                  </a:cxn>
                  <a:cxn ang="0">
                    <a:pos x="98" y="59"/>
                  </a:cxn>
                  <a:cxn ang="0">
                    <a:pos x="98" y="41"/>
                  </a:cxn>
                  <a:cxn ang="0">
                    <a:pos x="57" y="41"/>
                  </a:cxn>
                </a:cxnLst>
                <a:rect l="0" t="0" r="r" b="b"/>
                <a:pathLst>
                  <a:path w="98" h="100">
                    <a:moveTo>
                      <a:pt x="57" y="41"/>
                    </a:moveTo>
                    <a:lnTo>
                      <a:pt x="57" y="0"/>
                    </a:lnTo>
                    <a:lnTo>
                      <a:pt x="38" y="0"/>
                    </a:lnTo>
                    <a:lnTo>
                      <a:pt x="38" y="41"/>
                    </a:lnTo>
                    <a:lnTo>
                      <a:pt x="0" y="41"/>
                    </a:lnTo>
                    <a:lnTo>
                      <a:pt x="0" y="59"/>
                    </a:lnTo>
                    <a:lnTo>
                      <a:pt x="38" y="59"/>
                    </a:lnTo>
                    <a:lnTo>
                      <a:pt x="38" y="100"/>
                    </a:lnTo>
                    <a:lnTo>
                      <a:pt x="57" y="100"/>
                    </a:lnTo>
                    <a:lnTo>
                      <a:pt x="57" y="59"/>
                    </a:lnTo>
                    <a:lnTo>
                      <a:pt x="98" y="59"/>
                    </a:lnTo>
                    <a:lnTo>
                      <a:pt x="98" y="41"/>
                    </a:lnTo>
                    <a:lnTo>
                      <a:pt x="57" y="41"/>
                    </a:lnTo>
                    <a:close/>
                  </a:path>
                </a:pathLst>
              </a:custGeom>
              <a:grpFill/>
              <a:ln w="9525">
                <a:noFill/>
                <a:round/>
              </a:ln>
            </p:spPr>
            <p:txBody>
              <a:bodyPr vert="horz" wrap="square" lIns="91440" tIns="45720" rIns="91440" bIns="45720" numCol="1" anchor="t" anchorCtr="0" compatLnSpc="1"/>
              <a:lstStyle/>
              <a:p>
                <a:endParaRPr lang="en-US"/>
              </a:p>
            </p:txBody>
          </p:sp>
        </p:grpSp>
        <p:sp>
          <p:nvSpPr>
            <p:cNvPr id="36" name="Freeform 53"/>
            <p:cNvSpPr/>
            <p:nvPr/>
          </p:nvSpPr>
          <p:spPr bwMode="auto">
            <a:xfrm>
              <a:off x="7143768" y="2786064"/>
              <a:ext cx="507218" cy="440038"/>
            </a:xfrm>
            <a:custGeom>
              <a:avLst/>
              <a:gdLst/>
              <a:ahLst/>
              <a:cxnLst>
                <a:cxn ang="0">
                  <a:pos x="302" y="59"/>
                </a:cxn>
                <a:cxn ang="0">
                  <a:pos x="296" y="83"/>
                </a:cxn>
                <a:cxn ang="0">
                  <a:pos x="285" y="113"/>
                </a:cxn>
                <a:cxn ang="0">
                  <a:pos x="241" y="181"/>
                </a:cxn>
                <a:cxn ang="0">
                  <a:pos x="224" y="200"/>
                </a:cxn>
                <a:cxn ang="0">
                  <a:pos x="196" y="229"/>
                </a:cxn>
                <a:cxn ang="0">
                  <a:pos x="170" y="250"/>
                </a:cxn>
                <a:cxn ang="0">
                  <a:pos x="146" y="259"/>
                </a:cxn>
                <a:cxn ang="0">
                  <a:pos x="135" y="261"/>
                </a:cxn>
                <a:cxn ang="0">
                  <a:pos x="124" y="257"/>
                </a:cxn>
                <a:cxn ang="0">
                  <a:pos x="111" y="248"/>
                </a:cxn>
                <a:cxn ang="0">
                  <a:pos x="91" y="211"/>
                </a:cxn>
                <a:cxn ang="0">
                  <a:pos x="67" y="122"/>
                </a:cxn>
                <a:cxn ang="0">
                  <a:pos x="61" y="101"/>
                </a:cxn>
                <a:cxn ang="0">
                  <a:pos x="46" y="77"/>
                </a:cxn>
                <a:cxn ang="0">
                  <a:pos x="39" y="74"/>
                </a:cxn>
                <a:cxn ang="0">
                  <a:pos x="30" y="77"/>
                </a:cxn>
                <a:cxn ang="0">
                  <a:pos x="0" y="70"/>
                </a:cxn>
                <a:cxn ang="0">
                  <a:pos x="45" y="31"/>
                </a:cxn>
                <a:cxn ang="0">
                  <a:pos x="58" y="18"/>
                </a:cxn>
                <a:cxn ang="0">
                  <a:pos x="80" y="5"/>
                </a:cxn>
                <a:cxn ang="0">
                  <a:pos x="89" y="3"/>
                </a:cxn>
                <a:cxn ang="0">
                  <a:pos x="106" y="5"/>
                </a:cxn>
                <a:cxn ang="0">
                  <a:pos x="117" y="14"/>
                </a:cxn>
                <a:cxn ang="0">
                  <a:pos x="126" y="29"/>
                </a:cxn>
                <a:cxn ang="0">
                  <a:pos x="132" y="51"/>
                </a:cxn>
                <a:cxn ang="0">
                  <a:pos x="145" y="120"/>
                </a:cxn>
                <a:cxn ang="0">
                  <a:pos x="150" y="140"/>
                </a:cxn>
                <a:cxn ang="0">
                  <a:pos x="161" y="164"/>
                </a:cxn>
                <a:cxn ang="0">
                  <a:pos x="167" y="166"/>
                </a:cxn>
                <a:cxn ang="0">
                  <a:pos x="172" y="164"/>
                </a:cxn>
                <a:cxn ang="0">
                  <a:pos x="187" y="150"/>
                </a:cxn>
                <a:cxn ang="0">
                  <a:pos x="195" y="137"/>
                </a:cxn>
                <a:cxn ang="0">
                  <a:pos x="213" y="100"/>
                </a:cxn>
                <a:cxn ang="0">
                  <a:pos x="215" y="90"/>
                </a:cxn>
                <a:cxn ang="0">
                  <a:pos x="211" y="72"/>
                </a:cxn>
                <a:cxn ang="0">
                  <a:pos x="206" y="66"/>
                </a:cxn>
                <a:cxn ang="0">
                  <a:pos x="195" y="64"/>
                </a:cxn>
                <a:cxn ang="0">
                  <a:pos x="172" y="70"/>
                </a:cxn>
                <a:cxn ang="0">
                  <a:pos x="180" y="53"/>
                </a:cxn>
                <a:cxn ang="0">
                  <a:pos x="195" y="26"/>
                </a:cxn>
                <a:cxn ang="0">
                  <a:pos x="217" y="9"/>
                </a:cxn>
                <a:cxn ang="0">
                  <a:pos x="243" y="0"/>
                </a:cxn>
                <a:cxn ang="0">
                  <a:pos x="257" y="0"/>
                </a:cxn>
                <a:cxn ang="0">
                  <a:pos x="278" y="3"/>
                </a:cxn>
                <a:cxn ang="0">
                  <a:pos x="293" y="14"/>
                </a:cxn>
                <a:cxn ang="0">
                  <a:pos x="300" y="35"/>
                </a:cxn>
                <a:cxn ang="0">
                  <a:pos x="302" y="59"/>
                </a:cxn>
              </a:cxnLst>
              <a:rect l="0" t="0" r="r" b="b"/>
              <a:pathLst>
                <a:path w="302" h="261">
                  <a:moveTo>
                    <a:pt x="302" y="59"/>
                  </a:moveTo>
                  <a:lnTo>
                    <a:pt x="302" y="59"/>
                  </a:lnTo>
                  <a:lnTo>
                    <a:pt x="300" y="72"/>
                  </a:lnTo>
                  <a:lnTo>
                    <a:pt x="296" y="83"/>
                  </a:lnTo>
                  <a:lnTo>
                    <a:pt x="293" y="98"/>
                  </a:lnTo>
                  <a:lnTo>
                    <a:pt x="285" y="113"/>
                  </a:lnTo>
                  <a:lnTo>
                    <a:pt x="267" y="144"/>
                  </a:lnTo>
                  <a:lnTo>
                    <a:pt x="241" y="181"/>
                  </a:lnTo>
                  <a:lnTo>
                    <a:pt x="241" y="181"/>
                  </a:lnTo>
                  <a:lnTo>
                    <a:pt x="224" y="200"/>
                  </a:lnTo>
                  <a:lnTo>
                    <a:pt x="211" y="214"/>
                  </a:lnTo>
                  <a:lnTo>
                    <a:pt x="196" y="229"/>
                  </a:lnTo>
                  <a:lnTo>
                    <a:pt x="183" y="240"/>
                  </a:lnTo>
                  <a:lnTo>
                    <a:pt x="170" y="250"/>
                  </a:lnTo>
                  <a:lnTo>
                    <a:pt x="159" y="255"/>
                  </a:lnTo>
                  <a:lnTo>
                    <a:pt x="146" y="259"/>
                  </a:lnTo>
                  <a:lnTo>
                    <a:pt x="135" y="261"/>
                  </a:lnTo>
                  <a:lnTo>
                    <a:pt x="135" y="261"/>
                  </a:lnTo>
                  <a:lnTo>
                    <a:pt x="130" y="259"/>
                  </a:lnTo>
                  <a:lnTo>
                    <a:pt x="124" y="257"/>
                  </a:lnTo>
                  <a:lnTo>
                    <a:pt x="117" y="253"/>
                  </a:lnTo>
                  <a:lnTo>
                    <a:pt x="111" y="248"/>
                  </a:lnTo>
                  <a:lnTo>
                    <a:pt x="102" y="233"/>
                  </a:lnTo>
                  <a:lnTo>
                    <a:pt x="91" y="211"/>
                  </a:lnTo>
                  <a:lnTo>
                    <a:pt x="91" y="211"/>
                  </a:lnTo>
                  <a:lnTo>
                    <a:pt x="67" y="122"/>
                  </a:lnTo>
                  <a:lnTo>
                    <a:pt x="67" y="122"/>
                  </a:lnTo>
                  <a:lnTo>
                    <a:pt x="61" y="101"/>
                  </a:lnTo>
                  <a:lnTo>
                    <a:pt x="54" y="87"/>
                  </a:lnTo>
                  <a:lnTo>
                    <a:pt x="46" y="77"/>
                  </a:lnTo>
                  <a:lnTo>
                    <a:pt x="43" y="74"/>
                  </a:lnTo>
                  <a:lnTo>
                    <a:pt x="39" y="74"/>
                  </a:lnTo>
                  <a:lnTo>
                    <a:pt x="39" y="74"/>
                  </a:lnTo>
                  <a:lnTo>
                    <a:pt x="30" y="77"/>
                  </a:lnTo>
                  <a:lnTo>
                    <a:pt x="15" y="89"/>
                  </a:lnTo>
                  <a:lnTo>
                    <a:pt x="0" y="70"/>
                  </a:lnTo>
                  <a:lnTo>
                    <a:pt x="0" y="70"/>
                  </a:lnTo>
                  <a:lnTo>
                    <a:pt x="45" y="31"/>
                  </a:lnTo>
                  <a:lnTo>
                    <a:pt x="45" y="31"/>
                  </a:lnTo>
                  <a:lnTo>
                    <a:pt x="58" y="18"/>
                  </a:lnTo>
                  <a:lnTo>
                    <a:pt x="70" y="11"/>
                  </a:lnTo>
                  <a:lnTo>
                    <a:pt x="80" y="5"/>
                  </a:lnTo>
                  <a:lnTo>
                    <a:pt x="89" y="3"/>
                  </a:lnTo>
                  <a:lnTo>
                    <a:pt x="89" y="3"/>
                  </a:lnTo>
                  <a:lnTo>
                    <a:pt x="98" y="3"/>
                  </a:lnTo>
                  <a:lnTo>
                    <a:pt x="106" y="5"/>
                  </a:lnTo>
                  <a:lnTo>
                    <a:pt x="111" y="9"/>
                  </a:lnTo>
                  <a:lnTo>
                    <a:pt x="117" y="14"/>
                  </a:lnTo>
                  <a:lnTo>
                    <a:pt x="122" y="20"/>
                  </a:lnTo>
                  <a:lnTo>
                    <a:pt x="126" y="29"/>
                  </a:lnTo>
                  <a:lnTo>
                    <a:pt x="130" y="39"/>
                  </a:lnTo>
                  <a:lnTo>
                    <a:pt x="132" y="51"/>
                  </a:lnTo>
                  <a:lnTo>
                    <a:pt x="132" y="51"/>
                  </a:lnTo>
                  <a:lnTo>
                    <a:pt x="145" y="120"/>
                  </a:lnTo>
                  <a:lnTo>
                    <a:pt x="145" y="120"/>
                  </a:lnTo>
                  <a:lnTo>
                    <a:pt x="150" y="140"/>
                  </a:lnTo>
                  <a:lnTo>
                    <a:pt x="156" y="155"/>
                  </a:lnTo>
                  <a:lnTo>
                    <a:pt x="161" y="164"/>
                  </a:lnTo>
                  <a:lnTo>
                    <a:pt x="163" y="166"/>
                  </a:lnTo>
                  <a:lnTo>
                    <a:pt x="167" y="166"/>
                  </a:lnTo>
                  <a:lnTo>
                    <a:pt x="167" y="166"/>
                  </a:lnTo>
                  <a:lnTo>
                    <a:pt x="172" y="164"/>
                  </a:lnTo>
                  <a:lnTo>
                    <a:pt x="178" y="159"/>
                  </a:lnTo>
                  <a:lnTo>
                    <a:pt x="187" y="150"/>
                  </a:lnTo>
                  <a:lnTo>
                    <a:pt x="195" y="137"/>
                  </a:lnTo>
                  <a:lnTo>
                    <a:pt x="195" y="137"/>
                  </a:lnTo>
                  <a:lnTo>
                    <a:pt x="209" y="111"/>
                  </a:lnTo>
                  <a:lnTo>
                    <a:pt x="213" y="100"/>
                  </a:lnTo>
                  <a:lnTo>
                    <a:pt x="215" y="90"/>
                  </a:lnTo>
                  <a:lnTo>
                    <a:pt x="215" y="90"/>
                  </a:lnTo>
                  <a:lnTo>
                    <a:pt x="215" y="79"/>
                  </a:lnTo>
                  <a:lnTo>
                    <a:pt x="211" y="72"/>
                  </a:lnTo>
                  <a:lnTo>
                    <a:pt x="209" y="68"/>
                  </a:lnTo>
                  <a:lnTo>
                    <a:pt x="206" y="66"/>
                  </a:lnTo>
                  <a:lnTo>
                    <a:pt x="195" y="64"/>
                  </a:lnTo>
                  <a:lnTo>
                    <a:pt x="195" y="64"/>
                  </a:lnTo>
                  <a:lnTo>
                    <a:pt x="183" y="66"/>
                  </a:lnTo>
                  <a:lnTo>
                    <a:pt x="172" y="70"/>
                  </a:lnTo>
                  <a:lnTo>
                    <a:pt x="172" y="70"/>
                  </a:lnTo>
                  <a:lnTo>
                    <a:pt x="180" y="53"/>
                  </a:lnTo>
                  <a:lnTo>
                    <a:pt x="187" y="39"/>
                  </a:lnTo>
                  <a:lnTo>
                    <a:pt x="195" y="26"/>
                  </a:lnTo>
                  <a:lnTo>
                    <a:pt x="206" y="16"/>
                  </a:lnTo>
                  <a:lnTo>
                    <a:pt x="217" y="9"/>
                  </a:lnTo>
                  <a:lnTo>
                    <a:pt x="230" y="3"/>
                  </a:lnTo>
                  <a:lnTo>
                    <a:pt x="243" y="0"/>
                  </a:lnTo>
                  <a:lnTo>
                    <a:pt x="257" y="0"/>
                  </a:lnTo>
                  <a:lnTo>
                    <a:pt x="257" y="0"/>
                  </a:lnTo>
                  <a:lnTo>
                    <a:pt x="269" y="2"/>
                  </a:lnTo>
                  <a:lnTo>
                    <a:pt x="278" y="3"/>
                  </a:lnTo>
                  <a:lnTo>
                    <a:pt x="285" y="9"/>
                  </a:lnTo>
                  <a:lnTo>
                    <a:pt x="293" y="14"/>
                  </a:lnTo>
                  <a:lnTo>
                    <a:pt x="296" y="24"/>
                  </a:lnTo>
                  <a:lnTo>
                    <a:pt x="300" y="35"/>
                  </a:lnTo>
                  <a:lnTo>
                    <a:pt x="302" y="46"/>
                  </a:lnTo>
                  <a:lnTo>
                    <a:pt x="302" y="59"/>
                  </a:lnTo>
                </a:path>
              </a:pathLst>
            </a:custGeom>
            <a:solidFill>
              <a:schemeClr val="bg1"/>
            </a:solidFill>
            <a:ln w="9525">
              <a:noFill/>
              <a:round/>
            </a:ln>
          </p:spPr>
          <p:txBody>
            <a:bodyPr vert="horz" wrap="square" lIns="91440" tIns="45720" rIns="91440" bIns="45720" numCol="1" anchor="t" anchorCtr="0" compatLnSpc="1"/>
            <a:lstStyle/>
            <a:p>
              <a:endParaRPr lang="en-US"/>
            </a:p>
          </p:txBody>
        </p:sp>
      </p:grpSp>
      <p:grpSp>
        <p:nvGrpSpPr>
          <p:cNvPr id="6" name="Group 47"/>
          <p:cNvGrpSpPr/>
          <p:nvPr/>
        </p:nvGrpSpPr>
        <p:grpSpPr>
          <a:xfrm>
            <a:off x="500034" y="3214692"/>
            <a:ext cx="1428760" cy="583646"/>
            <a:chOff x="500034" y="3214692"/>
            <a:chExt cx="1428760" cy="583646"/>
          </a:xfrm>
        </p:grpSpPr>
        <p:sp>
          <p:nvSpPr>
            <p:cNvPr id="24" name="Rounded Rectangle 23"/>
            <p:cNvSpPr/>
            <p:nvPr/>
          </p:nvSpPr>
          <p:spPr>
            <a:xfrm>
              <a:off x="500034" y="3286130"/>
              <a:ext cx="459824" cy="459824"/>
            </a:xfrm>
            <a:prstGeom prst="roundRect">
              <a:avLst/>
            </a:prstGeom>
            <a:solidFill>
              <a:schemeClr val="bg1"/>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Rectangle 26"/>
            <p:cNvSpPr/>
            <p:nvPr/>
          </p:nvSpPr>
          <p:spPr>
            <a:xfrm>
              <a:off x="1000100" y="3214692"/>
              <a:ext cx="500458" cy="307777"/>
            </a:xfrm>
            <a:prstGeom prst="rect">
              <a:avLst/>
            </a:prstGeom>
          </p:spPr>
          <p:txBody>
            <a:bodyPr wrap="none">
              <a:spAutoFit/>
            </a:bodyPr>
            <a:lstStyle/>
            <a:p>
              <a:r>
                <a:rPr lang="en-US" sz="1400" b="1" dirty="0">
                  <a:solidFill>
                    <a:schemeClr val="bg1">
                      <a:lumMod val="65000"/>
                    </a:schemeClr>
                  </a:solidFill>
                  <a:latin typeface="Open Sans" pitchFamily="34" charset="0"/>
                  <a:ea typeface="Open Sans" pitchFamily="34" charset="0"/>
                  <a:cs typeface="Open Sans" pitchFamily="34" charset="0"/>
                </a:rPr>
                <a:t>12k</a:t>
              </a:r>
            </a:p>
          </p:txBody>
        </p:sp>
        <p:sp>
          <p:nvSpPr>
            <p:cNvPr id="37" name="Rectangle 36"/>
            <p:cNvSpPr/>
            <p:nvPr/>
          </p:nvSpPr>
          <p:spPr>
            <a:xfrm>
              <a:off x="1000100" y="3429006"/>
              <a:ext cx="928694" cy="369332"/>
            </a:xfrm>
            <a:prstGeom prst="rect">
              <a:avLst/>
            </a:prstGeom>
          </p:spPr>
          <p:txBody>
            <a:bodyPr wrap="square">
              <a:spAutoFit/>
            </a:bodyPr>
            <a:lstStyle/>
            <a:p>
              <a:r>
                <a:rPr lang="ms-MY" sz="600" dirty="0">
                  <a:solidFill>
                    <a:schemeClr val="bg1">
                      <a:lumMod val="65000"/>
                    </a:schemeClr>
                  </a:solidFill>
                  <a:latin typeface="Open Sans Light" pitchFamily="34" charset="0"/>
                  <a:ea typeface="Open Sans Light" pitchFamily="34" charset="0"/>
                  <a:cs typeface="Open Sans Light" pitchFamily="34" charset="0"/>
                </a:rPr>
                <a:t>Lorem ipsum dolor sit amet, consectetur adipiscing elit. </a:t>
              </a:r>
            </a:p>
          </p:txBody>
        </p:sp>
        <p:sp>
          <p:nvSpPr>
            <p:cNvPr id="40" name="Freeform 7"/>
            <p:cNvSpPr/>
            <p:nvPr/>
          </p:nvSpPr>
          <p:spPr bwMode="auto">
            <a:xfrm>
              <a:off x="645535" y="3440689"/>
              <a:ext cx="213212" cy="175756"/>
            </a:xfrm>
            <a:custGeom>
              <a:avLst/>
              <a:gdLst/>
              <a:ahLst/>
              <a:cxnLst>
                <a:cxn ang="0">
                  <a:pos x="295" y="30"/>
                </a:cxn>
                <a:cxn ang="0">
                  <a:pos x="267" y="37"/>
                </a:cxn>
                <a:cxn ang="0">
                  <a:pos x="280" y="24"/>
                </a:cxn>
                <a:cxn ang="0">
                  <a:pos x="289" y="7"/>
                </a:cxn>
                <a:cxn ang="0">
                  <a:pos x="287" y="6"/>
                </a:cxn>
                <a:cxn ang="0">
                  <a:pos x="250" y="20"/>
                </a:cxn>
                <a:cxn ang="0">
                  <a:pos x="230" y="6"/>
                </a:cxn>
                <a:cxn ang="0">
                  <a:pos x="206" y="0"/>
                </a:cxn>
                <a:cxn ang="0">
                  <a:pos x="171" y="11"/>
                </a:cxn>
                <a:cxn ang="0">
                  <a:pos x="149" y="39"/>
                </a:cxn>
                <a:cxn ang="0">
                  <a:pos x="143" y="63"/>
                </a:cxn>
                <a:cxn ang="0">
                  <a:pos x="126" y="72"/>
                </a:cxn>
                <a:cxn ang="0">
                  <a:pos x="78" y="55"/>
                </a:cxn>
                <a:cxn ang="0">
                  <a:pos x="36" y="26"/>
                </a:cxn>
                <a:cxn ang="0">
                  <a:pos x="23" y="11"/>
                </a:cxn>
                <a:cxn ang="0">
                  <a:pos x="21" y="13"/>
                </a:cxn>
                <a:cxn ang="0">
                  <a:pos x="13" y="43"/>
                </a:cxn>
                <a:cxn ang="0">
                  <a:pos x="26" y="81"/>
                </a:cxn>
                <a:cxn ang="0">
                  <a:pos x="24" y="89"/>
                </a:cxn>
                <a:cxn ang="0">
                  <a:pos x="13" y="85"/>
                </a:cxn>
                <a:cxn ang="0">
                  <a:pos x="12" y="87"/>
                </a:cxn>
                <a:cxn ang="0">
                  <a:pos x="15" y="107"/>
                </a:cxn>
                <a:cxn ang="0">
                  <a:pos x="30" y="131"/>
                </a:cxn>
                <a:cxn ang="0">
                  <a:pos x="56" y="146"/>
                </a:cxn>
                <a:cxn ang="0">
                  <a:pos x="36" y="146"/>
                </a:cxn>
                <a:cxn ang="0">
                  <a:pos x="34" y="146"/>
                </a:cxn>
                <a:cxn ang="0">
                  <a:pos x="37" y="155"/>
                </a:cxn>
                <a:cxn ang="0">
                  <a:pos x="54" y="178"/>
                </a:cxn>
                <a:cxn ang="0">
                  <a:pos x="78" y="189"/>
                </a:cxn>
                <a:cxn ang="0">
                  <a:pos x="71" y="200"/>
                </a:cxn>
                <a:cxn ang="0">
                  <a:pos x="15" y="213"/>
                </a:cxn>
                <a:cxn ang="0">
                  <a:pos x="2" y="213"/>
                </a:cxn>
                <a:cxn ang="0">
                  <a:pos x="0" y="215"/>
                </a:cxn>
                <a:cxn ang="0">
                  <a:pos x="45" y="235"/>
                </a:cxn>
                <a:cxn ang="0">
                  <a:pos x="95" y="242"/>
                </a:cxn>
                <a:cxn ang="0">
                  <a:pos x="150" y="233"/>
                </a:cxn>
                <a:cxn ang="0">
                  <a:pos x="197" y="211"/>
                </a:cxn>
                <a:cxn ang="0">
                  <a:pos x="232" y="176"/>
                </a:cxn>
                <a:cxn ang="0">
                  <a:pos x="256" y="133"/>
                </a:cxn>
                <a:cxn ang="0">
                  <a:pos x="267" y="85"/>
                </a:cxn>
                <a:cxn ang="0">
                  <a:pos x="267" y="63"/>
                </a:cxn>
                <a:cxn ang="0">
                  <a:pos x="297" y="31"/>
                </a:cxn>
                <a:cxn ang="0">
                  <a:pos x="297" y="30"/>
                </a:cxn>
              </a:cxnLst>
              <a:rect l="0" t="0" r="r" b="b"/>
              <a:pathLst>
                <a:path w="297" h="242">
                  <a:moveTo>
                    <a:pt x="297" y="30"/>
                  </a:moveTo>
                  <a:lnTo>
                    <a:pt x="297" y="30"/>
                  </a:lnTo>
                  <a:lnTo>
                    <a:pt x="295" y="30"/>
                  </a:lnTo>
                  <a:lnTo>
                    <a:pt x="295" y="30"/>
                  </a:lnTo>
                  <a:lnTo>
                    <a:pt x="282" y="33"/>
                  </a:lnTo>
                  <a:lnTo>
                    <a:pt x="267" y="37"/>
                  </a:lnTo>
                  <a:lnTo>
                    <a:pt x="267" y="37"/>
                  </a:lnTo>
                  <a:lnTo>
                    <a:pt x="274" y="31"/>
                  </a:lnTo>
                  <a:lnTo>
                    <a:pt x="280" y="24"/>
                  </a:lnTo>
                  <a:lnTo>
                    <a:pt x="286" y="17"/>
                  </a:lnTo>
                  <a:lnTo>
                    <a:pt x="289" y="7"/>
                  </a:lnTo>
                  <a:lnTo>
                    <a:pt x="289" y="7"/>
                  </a:lnTo>
                  <a:lnTo>
                    <a:pt x="289" y="6"/>
                  </a:lnTo>
                  <a:lnTo>
                    <a:pt x="289" y="6"/>
                  </a:lnTo>
                  <a:lnTo>
                    <a:pt x="287" y="6"/>
                  </a:lnTo>
                  <a:lnTo>
                    <a:pt x="287" y="6"/>
                  </a:lnTo>
                  <a:lnTo>
                    <a:pt x="269" y="15"/>
                  </a:lnTo>
                  <a:lnTo>
                    <a:pt x="250" y="20"/>
                  </a:lnTo>
                  <a:lnTo>
                    <a:pt x="250" y="20"/>
                  </a:lnTo>
                  <a:lnTo>
                    <a:pt x="241" y="11"/>
                  </a:lnTo>
                  <a:lnTo>
                    <a:pt x="230" y="6"/>
                  </a:lnTo>
                  <a:lnTo>
                    <a:pt x="217" y="2"/>
                  </a:lnTo>
                  <a:lnTo>
                    <a:pt x="206" y="0"/>
                  </a:lnTo>
                  <a:lnTo>
                    <a:pt x="206" y="0"/>
                  </a:lnTo>
                  <a:lnTo>
                    <a:pt x="193" y="2"/>
                  </a:lnTo>
                  <a:lnTo>
                    <a:pt x="182" y="6"/>
                  </a:lnTo>
                  <a:lnTo>
                    <a:pt x="171" y="11"/>
                  </a:lnTo>
                  <a:lnTo>
                    <a:pt x="161" y="18"/>
                  </a:lnTo>
                  <a:lnTo>
                    <a:pt x="154" y="28"/>
                  </a:lnTo>
                  <a:lnTo>
                    <a:pt x="149" y="39"/>
                  </a:lnTo>
                  <a:lnTo>
                    <a:pt x="145" y="50"/>
                  </a:lnTo>
                  <a:lnTo>
                    <a:pt x="143" y="63"/>
                  </a:lnTo>
                  <a:lnTo>
                    <a:pt x="143" y="63"/>
                  </a:lnTo>
                  <a:lnTo>
                    <a:pt x="145" y="74"/>
                  </a:lnTo>
                  <a:lnTo>
                    <a:pt x="145" y="74"/>
                  </a:lnTo>
                  <a:lnTo>
                    <a:pt x="126" y="72"/>
                  </a:lnTo>
                  <a:lnTo>
                    <a:pt x="110" y="68"/>
                  </a:lnTo>
                  <a:lnTo>
                    <a:pt x="93" y="63"/>
                  </a:lnTo>
                  <a:lnTo>
                    <a:pt x="78" y="55"/>
                  </a:lnTo>
                  <a:lnTo>
                    <a:pt x="62" y="48"/>
                  </a:lnTo>
                  <a:lnTo>
                    <a:pt x="49" y="37"/>
                  </a:lnTo>
                  <a:lnTo>
                    <a:pt x="36" y="26"/>
                  </a:lnTo>
                  <a:lnTo>
                    <a:pt x="23" y="13"/>
                  </a:lnTo>
                  <a:lnTo>
                    <a:pt x="23" y="13"/>
                  </a:lnTo>
                  <a:lnTo>
                    <a:pt x="23" y="11"/>
                  </a:lnTo>
                  <a:lnTo>
                    <a:pt x="23" y="11"/>
                  </a:lnTo>
                  <a:lnTo>
                    <a:pt x="21" y="13"/>
                  </a:lnTo>
                  <a:lnTo>
                    <a:pt x="21" y="13"/>
                  </a:lnTo>
                  <a:lnTo>
                    <a:pt x="15" y="28"/>
                  </a:lnTo>
                  <a:lnTo>
                    <a:pt x="13" y="43"/>
                  </a:lnTo>
                  <a:lnTo>
                    <a:pt x="13" y="43"/>
                  </a:lnTo>
                  <a:lnTo>
                    <a:pt x="13" y="57"/>
                  </a:lnTo>
                  <a:lnTo>
                    <a:pt x="19" y="70"/>
                  </a:lnTo>
                  <a:lnTo>
                    <a:pt x="26" y="81"/>
                  </a:lnTo>
                  <a:lnTo>
                    <a:pt x="36" y="93"/>
                  </a:lnTo>
                  <a:lnTo>
                    <a:pt x="36" y="93"/>
                  </a:lnTo>
                  <a:lnTo>
                    <a:pt x="24" y="89"/>
                  </a:lnTo>
                  <a:lnTo>
                    <a:pt x="13" y="85"/>
                  </a:lnTo>
                  <a:lnTo>
                    <a:pt x="13" y="85"/>
                  </a:lnTo>
                  <a:lnTo>
                    <a:pt x="13" y="85"/>
                  </a:lnTo>
                  <a:lnTo>
                    <a:pt x="13" y="85"/>
                  </a:lnTo>
                  <a:lnTo>
                    <a:pt x="12" y="87"/>
                  </a:lnTo>
                  <a:lnTo>
                    <a:pt x="12" y="87"/>
                  </a:lnTo>
                  <a:lnTo>
                    <a:pt x="12" y="87"/>
                  </a:lnTo>
                  <a:lnTo>
                    <a:pt x="13" y="96"/>
                  </a:lnTo>
                  <a:lnTo>
                    <a:pt x="15" y="107"/>
                  </a:lnTo>
                  <a:lnTo>
                    <a:pt x="19" y="115"/>
                  </a:lnTo>
                  <a:lnTo>
                    <a:pt x="24" y="124"/>
                  </a:lnTo>
                  <a:lnTo>
                    <a:pt x="30" y="131"/>
                  </a:lnTo>
                  <a:lnTo>
                    <a:pt x="37" y="137"/>
                  </a:lnTo>
                  <a:lnTo>
                    <a:pt x="47" y="143"/>
                  </a:lnTo>
                  <a:lnTo>
                    <a:pt x="56" y="146"/>
                  </a:lnTo>
                  <a:lnTo>
                    <a:pt x="56" y="146"/>
                  </a:lnTo>
                  <a:lnTo>
                    <a:pt x="45" y="146"/>
                  </a:lnTo>
                  <a:lnTo>
                    <a:pt x="36" y="146"/>
                  </a:lnTo>
                  <a:lnTo>
                    <a:pt x="36" y="146"/>
                  </a:lnTo>
                  <a:lnTo>
                    <a:pt x="34" y="146"/>
                  </a:lnTo>
                  <a:lnTo>
                    <a:pt x="34" y="146"/>
                  </a:lnTo>
                  <a:lnTo>
                    <a:pt x="34" y="148"/>
                  </a:lnTo>
                  <a:lnTo>
                    <a:pt x="34" y="148"/>
                  </a:lnTo>
                  <a:lnTo>
                    <a:pt x="37" y="155"/>
                  </a:lnTo>
                  <a:lnTo>
                    <a:pt x="41" y="165"/>
                  </a:lnTo>
                  <a:lnTo>
                    <a:pt x="47" y="170"/>
                  </a:lnTo>
                  <a:lnTo>
                    <a:pt x="54" y="178"/>
                  </a:lnTo>
                  <a:lnTo>
                    <a:pt x="62" y="181"/>
                  </a:lnTo>
                  <a:lnTo>
                    <a:pt x="69" y="187"/>
                  </a:lnTo>
                  <a:lnTo>
                    <a:pt x="78" y="189"/>
                  </a:lnTo>
                  <a:lnTo>
                    <a:pt x="87" y="191"/>
                  </a:lnTo>
                  <a:lnTo>
                    <a:pt x="87" y="191"/>
                  </a:lnTo>
                  <a:lnTo>
                    <a:pt x="71" y="200"/>
                  </a:lnTo>
                  <a:lnTo>
                    <a:pt x="54" y="207"/>
                  </a:lnTo>
                  <a:lnTo>
                    <a:pt x="36" y="211"/>
                  </a:lnTo>
                  <a:lnTo>
                    <a:pt x="15" y="213"/>
                  </a:lnTo>
                  <a:lnTo>
                    <a:pt x="15" y="213"/>
                  </a:lnTo>
                  <a:lnTo>
                    <a:pt x="2" y="213"/>
                  </a:lnTo>
                  <a:lnTo>
                    <a:pt x="2" y="213"/>
                  </a:lnTo>
                  <a:lnTo>
                    <a:pt x="0" y="213"/>
                  </a:lnTo>
                  <a:lnTo>
                    <a:pt x="0" y="213"/>
                  </a:lnTo>
                  <a:lnTo>
                    <a:pt x="0" y="215"/>
                  </a:lnTo>
                  <a:lnTo>
                    <a:pt x="0" y="215"/>
                  </a:lnTo>
                  <a:lnTo>
                    <a:pt x="23" y="228"/>
                  </a:lnTo>
                  <a:lnTo>
                    <a:pt x="45" y="235"/>
                  </a:lnTo>
                  <a:lnTo>
                    <a:pt x="69" y="241"/>
                  </a:lnTo>
                  <a:lnTo>
                    <a:pt x="95" y="242"/>
                  </a:lnTo>
                  <a:lnTo>
                    <a:pt x="95" y="242"/>
                  </a:lnTo>
                  <a:lnTo>
                    <a:pt x="113" y="241"/>
                  </a:lnTo>
                  <a:lnTo>
                    <a:pt x="132" y="239"/>
                  </a:lnTo>
                  <a:lnTo>
                    <a:pt x="150" y="233"/>
                  </a:lnTo>
                  <a:lnTo>
                    <a:pt x="167" y="228"/>
                  </a:lnTo>
                  <a:lnTo>
                    <a:pt x="182" y="220"/>
                  </a:lnTo>
                  <a:lnTo>
                    <a:pt x="197" y="211"/>
                  </a:lnTo>
                  <a:lnTo>
                    <a:pt x="210" y="200"/>
                  </a:lnTo>
                  <a:lnTo>
                    <a:pt x="221" y="189"/>
                  </a:lnTo>
                  <a:lnTo>
                    <a:pt x="232" y="176"/>
                  </a:lnTo>
                  <a:lnTo>
                    <a:pt x="241" y="161"/>
                  </a:lnTo>
                  <a:lnTo>
                    <a:pt x="248" y="148"/>
                  </a:lnTo>
                  <a:lnTo>
                    <a:pt x="256" y="133"/>
                  </a:lnTo>
                  <a:lnTo>
                    <a:pt x="261" y="117"/>
                  </a:lnTo>
                  <a:lnTo>
                    <a:pt x="265" y="102"/>
                  </a:lnTo>
                  <a:lnTo>
                    <a:pt x="267" y="85"/>
                  </a:lnTo>
                  <a:lnTo>
                    <a:pt x="267" y="70"/>
                  </a:lnTo>
                  <a:lnTo>
                    <a:pt x="267" y="70"/>
                  </a:lnTo>
                  <a:lnTo>
                    <a:pt x="267" y="63"/>
                  </a:lnTo>
                  <a:lnTo>
                    <a:pt x="267" y="63"/>
                  </a:lnTo>
                  <a:lnTo>
                    <a:pt x="284" y="48"/>
                  </a:lnTo>
                  <a:lnTo>
                    <a:pt x="297" y="31"/>
                  </a:lnTo>
                  <a:lnTo>
                    <a:pt x="297" y="31"/>
                  </a:lnTo>
                  <a:lnTo>
                    <a:pt x="297" y="30"/>
                  </a:lnTo>
                  <a:lnTo>
                    <a:pt x="297" y="30"/>
                  </a:lnTo>
                  <a:close/>
                </a:path>
              </a:pathLst>
            </a:custGeom>
            <a:solidFill>
              <a:schemeClr val="accent2"/>
            </a:solidFill>
            <a:ln w="9525">
              <a:noFill/>
              <a:round/>
            </a:ln>
          </p:spPr>
          <p:txBody>
            <a:bodyPr vert="horz" wrap="square" lIns="91440" tIns="45720" rIns="91440" bIns="45720" numCol="1" anchor="t" anchorCtr="0" compatLnSpc="1"/>
            <a:lstStyle/>
            <a:p>
              <a:endParaRPr lang="en-US"/>
            </a:p>
          </p:txBody>
        </p:sp>
      </p:grpSp>
      <p:grpSp>
        <p:nvGrpSpPr>
          <p:cNvPr id="8" name="Group 50"/>
          <p:cNvGrpSpPr/>
          <p:nvPr/>
        </p:nvGrpSpPr>
        <p:grpSpPr>
          <a:xfrm>
            <a:off x="500034" y="4071948"/>
            <a:ext cx="1428760" cy="583646"/>
            <a:chOff x="500034" y="4071948"/>
            <a:chExt cx="1428760" cy="583646"/>
          </a:xfrm>
        </p:grpSpPr>
        <p:sp>
          <p:nvSpPr>
            <p:cNvPr id="23" name="Rounded Rectangle 22"/>
            <p:cNvSpPr/>
            <p:nvPr/>
          </p:nvSpPr>
          <p:spPr>
            <a:xfrm>
              <a:off x="500034" y="4143386"/>
              <a:ext cx="459824" cy="459824"/>
            </a:xfrm>
            <a:prstGeom prst="roundRect">
              <a:avLst/>
            </a:prstGeom>
            <a:solidFill>
              <a:schemeClr val="bg1"/>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Rectangle 28"/>
            <p:cNvSpPr/>
            <p:nvPr/>
          </p:nvSpPr>
          <p:spPr>
            <a:xfrm>
              <a:off x="1000100" y="4071948"/>
              <a:ext cx="500458" cy="307777"/>
            </a:xfrm>
            <a:prstGeom prst="rect">
              <a:avLst/>
            </a:prstGeom>
          </p:spPr>
          <p:txBody>
            <a:bodyPr wrap="none">
              <a:spAutoFit/>
            </a:bodyPr>
            <a:lstStyle/>
            <a:p>
              <a:r>
                <a:rPr lang="en-US" sz="1400" b="1" dirty="0">
                  <a:solidFill>
                    <a:schemeClr val="bg1">
                      <a:lumMod val="65000"/>
                    </a:schemeClr>
                  </a:solidFill>
                  <a:latin typeface="Open Sans" pitchFamily="34" charset="0"/>
                  <a:ea typeface="Open Sans" pitchFamily="34" charset="0"/>
                  <a:cs typeface="Open Sans" pitchFamily="34" charset="0"/>
                </a:rPr>
                <a:t>10k</a:t>
              </a:r>
            </a:p>
          </p:txBody>
        </p:sp>
        <p:grpSp>
          <p:nvGrpSpPr>
            <p:cNvPr id="9" name="Group 40"/>
            <p:cNvGrpSpPr/>
            <p:nvPr/>
          </p:nvGrpSpPr>
          <p:grpSpPr>
            <a:xfrm>
              <a:off x="641120" y="4279436"/>
              <a:ext cx="211770" cy="216092"/>
              <a:chOff x="1817687" y="919157"/>
              <a:chExt cx="233363" cy="238125"/>
            </a:xfrm>
            <a:solidFill>
              <a:schemeClr val="bg1">
                <a:lumMod val="65000"/>
              </a:schemeClr>
            </a:solidFill>
          </p:grpSpPr>
          <p:sp>
            <p:nvSpPr>
              <p:cNvPr id="42" name="Freeform 8"/>
              <p:cNvSpPr>
                <a:spLocks noEditPoints="1"/>
              </p:cNvSpPr>
              <p:nvPr/>
            </p:nvSpPr>
            <p:spPr bwMode="auto">
              <a:xfrm>
                <a:off x="1817687" y="919157"/>
                <a:ext cx="155575" cy="238125"/>
              </a:xfrm>
              <a:custGeom>
                <a:avLst/>
                <a:gdLst/>
                <a:ahLst/>
                <a:cxnLst>
                  <a:cxn ang="0">
                    <a:pos x="141" y="161"/>
                  </a:cxn>
                  <a:cxn ang="0">
                    <a:pos x="132" y="144"/>
                  </a:cxn>
                  <a:cxn ang="0">
                    <a:pos x="135" y="133"/>
                  </a:cxn>
                  <a:cxn ang="0">
                    <a:pos x="154" y="115"/>
                  </a:cxn>
                  <a:cxn ang="0">
                    <a:pos x="173" y="89"/>
                  </a:cxn>
                  <a:cxn ang="0">
                    <a:pos x="174" y="70"/>
                  </a:cxn>
                  <a:cxn ang="0">
                    <a:pos x="169" y="43"/>
                  </a:cxn>
                  <a:cxn ang="0">
                    <a:pos x="147" y="17"/>
                  </a:cxn>
                  <a:cxn ang="0">
                    <a:pos x="121" y="0"/>
                  </a:cxn>
                  <a:cxn ang="0">
                    <a:pos x="84" y="6"/>
                  </a:cxn>
                  <a:cxn ang="0">
                    <a:pos x="45" y="24"/>
                  </a:cxn>
                  <a:cxn ang="0">
                    <a:pos x="26" y="50"/>
                  </a:cxn>
                  <a:cxn ang="0">
                    <a:pos x="21" y="78"/>
                  </a:cxn>
                  <a:cxn ang="0">
                    <a:pos x="30" y="109"/>
                  </a:cxn>
                  <a:cxn ang="0">
                    <a:pos x="58" y="133"/>
                  </a:cxn>
                  <a:cxn ang="0">
                    <a:pos x="86" y="139"/>
                  </a:cxn>
                  <a:cxn ang="0">
                    <a:pos x="95" y="144"/>
                  </a:cxn>
                  <a:cxn ang="0">
                    <a:pos x="95" y="161"/>
                  </a:cxn>
                  <a:cxn ang="0">
                    <a:pos x="106" y="180"/>
                  </a:cxn>
                  <a:cxn ang="0">
                    <a:pos x="50" y="189"/>
                  </a:cxn>
                  <a:cxn ang="0">
                    <a:pos x="32" y="198"/>
                  </a:cxn>
                  <a:cxn ang="0">
                    <a:pos x="8" y="222"/>
                  </a:cxn>
                  <a:cxn ang="0">
                    <a:pos x="0" y="246"/>
                  </a:cxn>
                  <a:cxn ang="0">
                    <a:pos x="13" y="278"/>
                  </a:cxn>
                  <a:cxn ang="0">
                    <a:pos x="48" y="298"/>
                  </a:cxn>
                  <a:cxn ang="0">
                    <a:pos x="86" y="302"/>
                  </a:cxn>
                  <a:cxn ang="0">
                    <a:pos x="148" y="289"/>
                  </a:cxn>
                  <a:cxn ang="0">
                    <a:pos x="182" y="256"/>
                  </a:cxn>
                  <a:cxn ang="0">
                    <a:pos x="189" y="228"/>
                  </a:cxn>
                  <a:cxn ang="0">
                    <a:pos x="182" y="202"/>
                  </a:cxn>
                  <a:cxn ang="0">
                    <a:pos x="156" y="172"/>
                  </a:cxn>
                  <a:cxn ang="0">
                    <a:pos x="104" y="128"/>
                  </a:cxn>
                  <a:cxn ang="0">
                    <a:pos x="74" y="113"/>
                  </a:cxn>
                  <a:cxn ang="0">
                    <a:pos x="58" y="80"/>
                  </a:cxn>
                  <a:cxn ang="0">
                    <a:pos x="56" y="57"/>
                  </a:cxn>
                  <a:cxn ang="0">
                    <a:pos x="63" y="28"/>
                  </a:cxn>
                  <a:cxn ang="0">
                    <a:pos x="76" y="19"/>
                  </a:cxn>
                  <a:cxn ang="0">
                    <a:pos x="91" y="15"/>
                  </a:cxn>
                  <a:cxn ang="0">
                    <a:pos x="121" y="32"/>
                  </a:cxn>
                  <a:cxn ang="0">
                    <a:pos x="137" y="65"/>
                  </a:cxn>
                  <a:cxn ang="0">
                    <a:pos x="141" y="87"/>
                  </a:cxn>
                  <a:cxn ang="0">
                    <a:pos x="135" y="109"/>
                  </a:cxn>
                  <a:cxn ang="0">
                    <a:pos x="126" y="120"/>
                  </a:cxn>
                  <a:cxn ang="0">
                    <a:pos x="104" y="128"/>
                  </a:cxn>
                  <a:cxn ang="0">
                    <a:pos x="104" y="285"/>
                  </a:cxn>
                  <a:cxn ang="0">
                    <a:pos x="63" y="278"/>
                  </a:cxn>
                  <a:cxn ang="0">
                    <a:pos x="41" y="257"/>
                  </a:cxn>
                  <a:cxn ang="0">
                    <a:pos x="36" y="239"/>
                  </a:cxn>
                  <a:cxn ang="0">
                    <a:pos x="43" y="213"/>
                  </a:cxn>
                  <a:cxn ang="0">
                    <a:pos x="69" y="198"/>
                  </a:cxn>
                  <a:cxn ang="0">
                    <a:pos x="95" y="193"/>
                  </a:cxn>
                  <a:cxn ang="0">
                    <a:pos x="119" y="191"/>
                  </a:cxn>
                  <a:cxn ang="0">
                    <a:pos x="152" y="218"/>
                  </a:cxn>
                  <a:cxn ang="0">
                    <a:pos x="161" y="237"/>
                  </a:cxn>
                  <a:cxn ang="0">
                    <a:pos x="161" y="252"/>
                  </a:cxn>
                  <a:cxn ang="0">
                    <a:pos x="148" y="274"/>
                  </a:cxn>
                  <a:cxn ang="0">
                    <a:pos x="117" y="285"/>
                  </a:cxn>
                </a:cxnLst>
                <a:rect l="0" t="0" r="r" b="b"/>
                <a:pathLst>
                  <a:path w="197" h="302">
                    <a:moveTo>
                      <a:pt x="156" y="172"/>
                    </a:moveTo>
                    <a:lnTo>
                      <a:pt x="141" y="161"/>
                    </a:lnTo>
                    <a:lnTo>
                      <a:pt x="141" y="161"/>
                    </a:lnTo>
                    <a:lnTo>
                      <a:pt x="135" y="156"/>
                    </a:lnTo>
                    <a:lnTo>
                      <a:pt x="132" y="150"/>
                    </a:lnTo>
                    <a:lnTo>
                      <a:pt x="132" y="144"/>
                    </a:lnTo>
                    <a:lnTo>
                      <a:pt x="132" y="144"/>
                    </a:lnTo>
                    <a:lnTo>
                      <a:pt x="132" y="139"/>
                    </a:lnTo>
                    <a:lnTo>
                      <a:pt x="135" y="133"/>
                    </a:lnTo>
                    <a:lnTo>
                      <a:pt x="143" y="126"/>
                    </a:lnTo>
                    <a:lnTo>
                      <a:pt x="143" y="126"/>
                    </a:lnTo>
                    <a:lnTo>
                      <a:pt x="154" y="115"/>
                    </a:lnTo>
                    <a:lnTo>
                      <a:pt x="165" y="104"/>
                    </a:lnTo>
                    <a:lnTo>
                      <a:pt x="169" y="96"/>
                    </a:lnTo>
                    <a:lnTo>
                      <a:pt x="173" y="89"/>
                    </a:lnTo>
                    <a:lnTo>
                      <a:pt x="174" y="80"/>
                    </a:lnTo>
                    <a:lnTo>
                      <a:pt x="174" y="70"/>
                    </a:lnTo>
                    <a:lnTo>
                      <a:pt x="174" y="70"/>
                    </a:lnTo>
                    <a:lnTo>
                      <a:pt x="174" y="59"/>
                    </a:lnTo>
                    <a:lnTo>
                      <a:pt x="173" y="50"/>
                    </a:lnTo>
                    <a:lnTo>
                      <a:pt x="169" y="43"/>
                    </a:lnTo>
                    <a:lnTo>
                      <a:pt x="165" y="35"/>
                    </a:lnTo>
                    <a:lnTo>
                      <a:pt x="156" y="24"/>
                    </a:lnTo>
                    <a:lnTo>
                      <a:pt x="147" y="17"/>
                    </a:lnTo>
                    <a:lnTo>
                      <a:pt x="173" y="17"/>
                    </a:lnTo>
                    <a:lnTo>
                      <a:pt x="197" y="0"/>
                    </a:lnTo>
                    <a:lnTo>
                      <a:pt x="121" y="0"/>
                    </a:lnTo>
                    <a:lnTo>
                      <a:pt x="121" y="0"/>
                    </a:lnTo>
                    <a:lnTo>
                      <a:pt x="102" y="2"/>
                    </a:lnTo>
                    <a:lnTo>
                      <a:pt x="84" y="6"/>
                    </a:lnTo>
                    <a:lnTo>
                      <a:pt x="63" y="13"/>
                    </a:lnTo>
                    <a:lnTo>
                      <a:pt x="54" y="19"/>
                    </a:lnTo>
                    <a:lnTo>
                      <a:pt x="45" y="24"/>
                    </a:lnTo>
                    <a:lnTo>
                      <a:pt x="45" y="24"/>
                    </a:lnTo>
                    <a:lnTo>
                      <a:pt x="34" y="35"/>
                    </a:lnTo>
                    <a:lnTo>
                      <a:pt x="26" y="50"/>
                    </a:lnTo>
                    <a:lnTo>
                      <a:pt x="23" y="63"/>
                    </a:lnTo>
                    <a:lnTo>
                      <a:pt x="21" y="78"/>
                    </a:lnTo>
                    <a:lnTo>
                      <a:pt x="21" y="78"/>
                    </a:lnTo>
                    <a:lnTo>
                      <a:pt x="21" y="89"/>
                    </a:lnTo>
                    <a:lnTo>
                      <a:pt x="24" y="100"/>
                    </a:lnTo>
                    <a:lnTo>
                      <a:pt x="30" y="109"/>
                    </a:lnTo>
                    <a:lnTo>
                      <a:pt x="37" y="119"/>
                    </a:lnTo>
                    <a:lnTo>
                      <a:pt x="47" y="128"/>
                    </a:lnTo>
                    <a:lnTo>
                      <a:pt x="58" y="133"/>
                    </a:lnTo>
                    <a:lnTo>
                      <a:pt x="71" y="137"/>
                    </a:lnTo>
                    <a:lnTo>
                      <a:pt x="86" y="139"/>
                    </a:lnTo>
                    <a:lnTo>
                      <a:pt x="86" y="139"/>
                    </a:lnTo>
                    <a:lnTo>
                      <a:pt x="98" y="139"/>
                    </a:lnTo>
                    <a:lnTo>
                      <a:pt x="98" y="139"/>
                    </a:lnTo>
                    <a:lnTo>
                      <a:pt x="95" y="144"/>
                    </a:lnTo>
                    <a:lnTo>
                      <a:pt x="95" y="154"/>
                    </a:lnTo>
                    <a:lnTo>
                      <a:pt x="95" y="154"/>
                    </a:lnTo>
                    <a:lnTo>
                      <a:pt x="95" y="161"/>
                    </a:lnTo>
                    <a:lnTo>
                      <a:pt x="98" y="169"/>
                    </a:lnTo>
                    <a:lnTo>
                      <a:pt x="106" y="180"/>
                    </a:lnTo>
                    <a:lnTo>
                      <a:pt x="106" y="180"/>
                    </a:lnTo>
                    <a:lnTo>
                      <a:pt x="91" y="181"/>
                    </a:lnTo>
                    <a:lnTo>
                      <a:pt x="71" y="183"/>
                    </a:lnTo>
                    <a:lnTo>
                      <a:pt x="50" y="189"/>
                    </a:lnTo>
                    <a:lnTo>
                      <a:pt x="41" y="193"/>
                    </a:lnTo>
                    <a:lnTo>
                      <a:pt x="32" y="198"/>
                    </a:lnTo>
                    <a:lnTo>
                      <a:pt x="32" y="198"/>
                    </a:lnTo>
                    <a:lnTo>
                      <a:pt x="23" y="204"/>
                    </a:lnTo>
                    <a:lnTo>
                      <a:pt x="17" y="209"/>
                    </a:lnTo>
                    <a:lnTo>
                      <a:pt x="8" y="222"/>
                    </a:lnTo>
                    <a:lnTo>
                      <a:pt x="2" y="235"/>
                    </a:lnTo>
                    <a:lnTo>
                      <a:pt x="0" y="246"/>
                    </a:lnTo>
                    <a:lnTo>
                      <a:pt x="0" y="246"/>
                    </a:lnTo>
                    <a:lnTo>
                      <a:pt x="2" y="257"/>
                    </a:lnTo>
                    <a:lnTo>
                      <a:pt x="6" y="267"/>
                    </a:lnTo>
                    <a:lnTo>
                      <a:pt x="13" y="278"/>
                    </a:lnTo>
                    <a:lnTo>
                      <a:pt x="23" y="285"/>
                    </a:lnTo>
                    <a:lnTo>
                      <a:pt x="34" y="293"/>
                    </a:lnTo>
                    <a:lnTo>
                      <a:pt x="48" y="298"/>
                    </a:lnTo>
                    <a:lnTo>
                      <a:pt x="65" y="302"/>
                    </a:lnTo>
                    <a:lnTo>
                      <a:pt x="86" y="302"/>
                    </a:lnTo>
                    <a:lnTo>
                      <a:pt x="86" y="302"/>
                    </a:lnTo>
                    <a:lnTo>
                      <a:pt x="110" y="300"/>
                    </a:lnTo>
                    <a:lnTo>
                      <a:pt x="130" y="296"/>
                    </a:lnTo>
                    <a:lnTo>
                      <a:pt x="148" y="289"/>
                    </a:lnTo>
                    <a:lnTo>
                      <a:pt x="161" y="280"/>
                    </a:lnTo>
                    <a:lnTo>
                      <a:pt x="174" y="268"/>
                    </a:lnTo>
                    <a:lnTo>
                      <a:pt x="182" y="256"/>
                    </a:lnTo>
                    <a:lnTo>
                      <a:pt x="187" y="243"/>
                    </a:lnTo>
                    <a:lnTo>
                      <a:pt x="189" y="228"/>
                    </a:lnTo>
                    <a:lnTo>
                      <a:pt x="189" y="228"/>
                    </a:lnTo>
                    <a:lnTo>
                      <a:pt x="187" y="218"/>
                    </a:lnTo>
                    <a:lnTo>
                      <a:pt x="185" y="209"/>
                    </a:lnTo>
                    <a:lnTo>
                      <a:pt x="182" y="202"/>
                    </a:lnTo>
                    <a:lnTo>
                      <a:pt x="178" y="196"/>
                    </a:lnTo>
                    <a:lnTo>
                      <a:pt x="169" y="183"/>
                    </a:lnTo>
                    <a:lnTo>
                      <a:pt x="156" y="172"/>
                    </a:lnTo>
                    <a:lnTo>
                      <a:pt x="156" y="172"/>
                    </a:lnTo>
                    <a:close/>
                    <a:moveTo>
                      <a:pt x="104" y="128"/>
                    </a:moveTo>
                    <a:lnTo>
                      <a:pt x="104" y="128"/>
                    </a:lnTo>
                    <a:lnTo>
                      <a:pt x="93" y="126"/>
                    </a:lnTo>
                    <a:lnTo>
                      <a:pt x="82" y="120"/>
                    </a:lnTo>
                    <a:lnTo>
                      <a:pt x="74" y="113"/>
                    </a:lnTo>
                    <a:lnTo>
                      <a:pt x="67" y="102"/>
                    </a:lnTo>
                    <a:lnTo>
                      <a:pt x="61" y="91"/>
                    </a:lnTo>
                    <a:lnTo>
                      <a:pt x="58" y="80"/>
                    </a:lnTo>
                    <a:lnTo>
                      <a:pt x="56" y="69"/>
                    </a:lnTo>
                    <a:lnTo>
                      <a:pt x="56" y="57"/>
                    </a:lnTo>
                    <a:lnTo>
                      <a:pt x="56" y="57"/>
                    </a:lnTo>
                    <a:lnTo>
                      <a:pt x="58" y="43"/>
                    </a:lnTo>
                    <a:lnTo>
                      <a:pt x="60" y="35"/>
                    </a:lnTo>
                    <a:lnTo>
                      <a:pt x="63" y="28"/>
                    </a:lnTo>
                    <a:lnTo>
                      <a:pt x="63" y="28"/>
                    </a:lnTo>
                    <a:lnTo>
                      <a:pt x="69" y="22"/>
                    </a:lnTo>
                    <a:lnTo>
                      <a:pt x="76" y="19"/>
                    </a:lnTo>
                    <a:lnTo>
                      <a:pt x="84" y="17"/>
                    </a:lnTo>
                    <a:lnTo>
                      <a:pt x="91" y="15"/>
                    </a:lnTo>
                    <a:lnTo>
                      <a:pt x="91" y="15"/>
                    </a:lnTo>
                    <a:lnTo>
                      <a:pt x="102" y="17"/>
                    </a:lnTo>
                    <a:lnTo>
                      <a:pt x="113" y="22"/>
                    </a:lnTo>
                    <a:lnTo>
                      <a:pt x="121" y="32"/>
                    </a:lnTo>
                    <a:lnTo>
                      <a:pt x="128" y="41"/>
                    </a:lnTo>
                    <a:lnTo>
                      <a:pt x="134" y="52"/>
                    </a:lnTo>
                    <a:lnTo>
                      <a:pt x="137" y="65"/>
                    </a:lnTo>
                    <a:lnTo>
                      <a:pt x="139" y="76"/>
                    </a:lnTo>
                    <a:lnTo>
                      <a:pt x="141" y="87"/>
                    </a:lnTo>
                    <a:lnTo>
                      <a:pt x="141" y="87"/>
                    </a:lnTo>
                    <a:lnTo>
                      <a:pt x="141" y="94"/>
                    </a:lnTo>
                    <a:lnTo>
                      <a:pt x="139" y="102"/>
                    </a:lnTo>
                    <a:lnTo>
                      <a:pt x="135" y="109"/>
                    </a:lnTo>
                    <a:lnTo>
                      <a:pt x="130" y="117"/>
                    </a:lnTo>
                    <a:lnTo>
                      <a:pt x="130" y="117"/>
                    </a:lnTo>
                    <a:lnTo>
                      <a:pt x="126" y="120"/>
                    </a:lnTo>
                    <a:lnTo>
                      <a:pt x="119" y="124"/>
                    </a:lnTo>
                    <a:lnTo>
                      <a:pt x="111" y="128"/>
                    </a:lnTo>
                    <a:lnTo>
                      <a:pt x="104" y="128"/>
                    </a:lnTo>
                    <a:lnTo>
                      <a:pt x="104" y="128"/>
                    </a:lnTo>
                    <a:close/>
                    <a:moveTo>
                      <a:pt x="104" y="285"/>
                    </a:moveTo>
                    <a:lnTo>
                      <a:pt x="104" y="285"/>
                    </a:lnTo>
                    <a:lnTo>
                      <a:pt x="89" y="285"/>
                    </a:lnTo>
                    <a:lnTo>
                      <a:pt x="76" y="283"/>
                    </a:lnTo>
                    <a:lnTo>
                      <a:pt x="63" y="278"/>
                    </a:lnTo>
                    <a:lnTo>
                      <a:pt x="54" y="272"/>
                    </a:lnTo>
                    <a:lnTo>
                      <a:pt x="47" y="265"/>
                    </a:lnTo>
                    <a:lnTo>
                      <a:pt x="41" y="257"/>
                    </a:lnTo>
                    <a:lnTo>
                      <a:pt x="37" y="248"/>
                    </a:lnTo>
                    <a:lnTo>
                      <a:pt x="36" y="239"/>
                    </a:lnTo>
                    <a:lnTo>
                      <a:pt x="36" y="239"/>
                    </a:lnTo>
                    <a:lnTo>
                      <a:pt x="37" y="228"/>
                    </a:lnTo>
                    <a:lnTo>
                      <a:pt x="39" y="220"/>
                    </a:lnTo>
                    <a:lnTo>
                      <a:pt x="43" y="213"/>
                    </a:lnTo>
                    <a:lnTo>
                      <a:pt x="48" y="209"/>
                    </a:lnTo>
                    <a:lnTo>
                      <a:pt x="60" y="202"/>
                    </a:lnTo>
                    <a:lnTo>
                      <a:pt x="69" y="198"/>
                    </a:lnTo>
                    <a:lnTo>
                      <a:pt x="69" y="198"/>
                    </a:lnTo>
                    <a:lnTo>
                      <a:pt x="82" y="194"/>
                    </a:lnTo>
                    <a:lnTo>
                      <a:pt x="95" y="193"/>
                    </a:lnTo>
                    <a:lnTo>
                      <a:pt x="110" y="191"/>
                    </a:lnTo>
                    <a:lnTo>
                      <a:pt x="110" y="191"/>
                    </a:lnTo>
                    <a:lnTo>
                      <a:pt x="119" y="191"/>
                    </a:lnTo>
                    <a:lnTo>
                      <a:pt x="119" y="191"/>
                    </a:lnTo>
                    <a:lnTo>
                      <a:pt x="139" y="206"/>
                    </a:lnTo>
                    <a:lnTo>
                      <a:pt x="152" y="218"/>
                    </a:lnTo>
                    <a:lnTo>
                      <a:pt x="156" y="224"/>
                    </a:lnTo>
                    <a:lnTo>
                      <a:pt x="160" y="230"/>
                    </a:lnTo>
                    <a:lnTo>
                      <a:pt x="161" y="237"/>
                    </a:lnTo>
                    <a:lnTo>
                      <a:pt x="161" y="243"/>
                    </a:lnTo>
                    <a:lnTo>
                      <a:pt x="161" y="243"/>
                    </a:lnTo>
                    <a:lnTo>
                      <a:pt x="161" y="252"/>
                    </a:lnTo>
                    <a:lnTo>
                      <a:pt x="158" y="261"/>
                    </a:lnTo>
                    <a:lnTo>
                      <a:pt x="154" y="268"/>
                    </a:lnTo>
                    <a:lnTo>
                      <a:pt x="148" y="274"/>
                    </a:lnTo>
                    <a:lnTo>
                      <a:pt x="139" y="280"/>
                    </a:lnTo>
                    <a:lnTo>
                      <a:pt x="130" y="283"/>
                    </a:lnTo>
                    <a:lnTo>
                      <a:pt x="117" y="285"/>
                    </a:lnTo>
                    <a:lnTo>
                      <a:pt x="104" y="285"/>
                    </a:lnTo>
                    <a:lnTo>
                      <a:pt x="104" y="285"/>
                    </a:lnTo>
                    <a:close/>
                  </a:path>
                </a:pathLst>
              </a:custGeom>
              <a:solidFill>
                <a:schemeClr val="accent2"/>
              </a:solidFill>
              <a:ln w="9525">
                <a:noFill/>
                <a:round/>
              </a:ln>
            </p:spPr>
            <p:txBody>
              <a:bodyPr vert="horz" wrap="square" lIns="91440" tIns="45720" rIns="91440" bIns="45720" numCol="1" anchor="t" anchorCtr="0" compatLnSpc="1"/>
              <a:lstStyle/>
              <a:p>
                <a:endParaRPr lang="en-US"/>
              </a:p>
            </p:txBody>
          </p:sp>
          <p:sp>
            <p:nvSpPr>
              <p:cNvPr id="43" name="Freeform 9"/>
              <p:cNvSpPr/>
              <p:nvPr/>
            </p:nvSpPr>
            <p:spPr bwMode="auto">
              <a:xfrm>
                <a:off x="1973262" y="987419"/>
                <a:ext cx="77788" cy="79375"/>
              </a:xfrm>
              <a:custGeom>
                <a:avLst/>
                <a:gdLst/>
                <a:ahLst/>
                <a:cxnLst>
                  <a:cxn ang="0">
                    <a:pos x="57" y="41"/>
                  </a:cxn>
                  <a:cxn ang="0">
                    <a:pos x="57" y="0"/>
                  </a:cxn>
                  <a:cxn ang="0">
                    <a:pos x="38" y="0"/>
                  </a:cxn>
                  <a:cxn ang="0">
                    <a:pos x="38" y="41"/>
                  </a:cxn>
                  <a:cxn ang="0">
                    <a:pos x="0" y="41"/>
                  </a:cxn>
                  <a:cxn ang="0">
                    <a:pos x="0" y="59"/>
                  </a:cxn>
                  <a:cxn ang="0">
                    <a:pos x="38" y="59"/>
                  </a:cxn>
                  <a:cxn ang="0">
                    <a:pos x="38" y="100"/>
                  </a:cxn>
                  <a:cxn ang="0">
                    <a:pos x="57" y="100"/>
                  </a:cxn>
                  <a:cxn ang="0">
                    <a:pos x="57" y="59"/>
                  </a:cxn>
                  <a:cxn ang="0">
                    <a:pos x="98" y="59"/>
                  </a:cxn>
                  <a:cxn ang="0">
                    <a:pos x="98" y="41"/>
                  </a:cxn>
                  <a:cxn ang="0">
                    <a:pos x="57" y="41"/>
                  </a:cxn>
                </a:cxnLst>
                <a:rect l="0" t="0" r="r" b="b"/>
                <a:pathLst>
                  <a:path w="98" h="100">
                    <a:moveTo>
                      <a:pt x="57" y="41"/>
                    </a:moveTo>
                    <a:lnTo>
                      <a:pt x="57" y="0"/>
                    </a:lnTo>
                    <a:lnTo>
                      <a:pt x="38" y="0"/>
                    </a:lnTo>
                    <a:lnTo>
                      <a:pt x="38" y="41"/>
                    </a:lnTo>
                    <a:lnTo>
                      <a:pt x="0" y="41"/>
                    </a:lnTo>
                    <a:lnTo>
                      <a:pt x="0" y="59"/>
                    </a:lnTo>
                    <a:lnTo>
                      <a:pt x="38" y="59"/>
                    </a:lnTo>
                    <a:lnTo>
                      <a:pt x="38" y="100"/>
                    </a:lnTo>
                    <a:lnTo>
                      <a:pt x="57" y="100"/>
                    </a:lnTo>
                    <a:lnTo>
                      <a:pt x="57" y="59"/>
                    </a:lnTo>
                    <a:lnTo>
                      <a:pt x="98" y="59"/>
                    </a:lnTo>
                    <a:lnTo>
                      <a:pt x="98" y="41"/>
                    </a:lnTo>
                    <a:lnTo>
                      <a:pt x="57" y="41"/>
                    </a:lnTo>
                    <a:close/>
                  </a:path>
                </a:pathLst>
              </a:custGeom>
              <a:solidFill>
                <a:schemeClr val="accent2"/>
              </a:solidFill>
              <a:ln w="9525">
                <a:noFill/>
                <a:round/>
              </a:ln>
            </p:spPr>
            <p:txBody>
              <a:bodyPr vert="horz" wrap="square" lIns="91440" tIns="45720" rIns="91440" bIns="45720" numCol="1" anchor="t" anchorCtr="0" compatLnSpc="1"/>
              <a:lstStyle/>
              <a:p>
                <a:endParaRPr lang="en-US"/>
              </a:p>
            </p:txBody>
          </p:sp>
        </p:grpSp>
        <p:sp>
          <p:nvSpPr>
            <p:cNvPr id="45" name="Rectangle 44"/>
            <p:cNvSpPr/>
            <p:nvPr/>
          </p:nvSpPr>
          <p:spPr>
            <a:xfrm>
              <a:off x="1000100" y="4286262"/>
              <a:ext cx="928694" cy="369332"/>
            </a:xfrm>
            <a:prstGeom prst="rect">
              <a:avLst/>
            </a:prstGeom>
          </p:spPr>
          <p:txBody>
            <a:bodyPr wrap="square">
              <a:spAutoFit/>
            </a:bodyPr>
            <a:lstStyle/>
            <a:p>
              <a:r>
                <a:rPr lang="ms-MY" sz="600" dirty="0">
                  <a:solidFill>
                    <a:schemeClr val="bg1">
                      <a:lumMod val="65000"/>
                    </a:schemeClr>
                  </a:solidFill>
                  <a:latin typeface="Open Sans Light" pitchFamily="34" charset="0"/>
                  <a:ea typeface="Open Sans Light" pitchFamily="34" charset="0"/>
                  <a:cs typeface="Open Sans Light" pitchFamily="34" charset="0"/>
                </a:rPr>
                <a:t>Lorem ipsum dolor sit amet, consectetur adipiscing elit. </a:t>
              </a:r>
            </a:p>
          </p:txBody>
        </p:sp>
      </p:grpSp>
      <p:grpSp>
        <p:nvGrpSpPr>
          <p:cNvPr id="10" name="Group 48"/>
          <p:cNvGrpSpPr/>
          <p:nvPr/>
        </p:nvGrpSpPr>
        <p:grpSpPr>
          <a:xfrm>
            <a:off x="2000232" y="3214692"/>
            <a:ext cx="1428760" cy="583646"/>
            <a:chOff x="2000232" y="3214692"/>
            <a:chExt cx="1428760" cy="583646"/>
          </a:xfrm>
        </p:grpSpPr>
        <p:sp>
          <p:nvSpPr>
            <p:cNvPr id="25" name="Rounded Rectangle 24"/>
            <p:cNvSpPr/>
            <p:nvPr/>
          </p:nvSpPr>
          <p:spPr>
            <a:xfrm>
              <a:off x="2000232" y="3286130"/>
              <a:ext cx="459824" cy="459824"/>
            </a:xfrm>
            <a:prstGeom prst="roundRect">
              <a:avLst/>
            </a:prstGeom>
            <a:solidFill>
              <a:schemeClr val="bg1"/>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Rectangle 27"/>
            <p:cNvSpPr/>
            <p:nvPr/>
          </p:nvSpPr>
          <p:spPr>
            <a:xfrm>
              <a:off x="2500298" y="3214692"/>
              <a:ext cx="500458" cy="307777"/>
            </a:xfrm>
            <a:prstGeom prst="rect">
              <a:avLst/>
            </a:prstGeom>
          </p:spPr>
          <p:txBody>
            <a:bodyPr wrap="none">
              <a:spAutoFit/>
            </a:bodyPr>
            <a:lstStyle/>
            <a:p>
              <a:r>
                <a:rPr lang="en-US" sz="1400" b="1" dirty="0">
                  <a:solidFill>
                    <a:schemeClr val="bg1">
                      <a:lumMod val="65000"/>
                    </a:schemeClr>
                  </a:solidFill>
                  <a:latin typeface="Open Sans" pitchFamily="34" charset="0"/>
                  <a:ea typeface="Open Sans" pitchFamily="34" charset="0"/>
                  <a:cs typeface="Open Sans" pitchFamily="34" charset="0"/>
                </a:rPr>
                <a:t>42k</a:t>
              </a:r>
            </a:p>
          </p:txBody>
        </p:sp>
        <p:sp>
          <p:nvSpPr>
            <p:cNvPr id="44" name="Freeform 53"/>
            <p:cNvSpPr/>
            <p:nvPr/>
          </p:nvSpPr>
          <p:spPr bwMode="auto">
            <a:xfrm>
              <a:off x="2134699" y="3433862"/>
              <a:ext cx="217534" cy="188722"/>
            </a:xfrm>
            <a:custGeom>
              <a:avLst/>
              <a:gdLst/>
              <a:ahLst/>
              <a:cxnLst>
                <a:cxn ang="0">
                  <a:pos x="302" y="59"/>
                </a:cxn>
                <a:cxn ang="0">
                  <a:pos x="296" y="83"/>
                </a:cxn>
                <a:cxn ang="0">
                  <a:pos x="285" y="113"/>
                </a:cxn>
                <a:cxn ang="0">
                  <a:pos x="241" y="181"/>
                </a:cxn>
                <a:cxn ang="0">
                  <a:pos x="224" y="200"/>
                </a:cxn>
                <a:cxn ang="0">
                  <a:pos x="196" y="229"/>
                </a:cxn>
                <a:cxn ang="0">
                  <a:pos x="170" y="250"/>
                </a:cxn>
                <a:cxn ang="0">
                  <a:pos x="146" y="259"/>
                </a:cxn>
                <a:cxn ang="0">
                  <a:pos x="135" y="261"/>
                </a:cxn>
                <a:cxn ang="0">
                  <a:pos x="124" y="257"/>
                </a:cxn>
                <a:cxn ang="0">
                  <a:pos x="111" y="248"/>
                </a:cxn>
                <a:cxn ang="0">
                  <a:pos x="91" y="211"/>
                </a:cxn>
                <a:cxn ang="0">
                  <a:pos x="67" y="122"/>
                </a:cxn>
                <a:cxn ang="0">
                  <a:pos x="61" y="101"/>
                </a:cxn>
                <a:cxn ang="0">
                  <a:pos x="46" y="77"/>
                </a:cxn>
                <a:cxn ang="0">
                  <a:pos x="39" y="74"/>
                </a:cxn>
                <a:cxn ang="0">
                  <a:pos x="30" y="77"/>
                </a:cxn>
                <a:cxn ang="0">
                  <a:pos x="0" y="70"/>
                </a:cxn>
                <a:cxn ang="0">
                  <a:pos x="45" y="31"/>
                </a:cxn>
                <a:cxn ang="0">
                  <a:pos x="58" y="18"/>
                </a:cxn>
                <a:cxn ang="0">
                  <a:pos x="80" y="5"/>
                </a:cxn>
                <a:cxn ang="0">
                  <a:pos x="89" y="3"/>
                </a:cxn>
                <a:cxn ang="0">
                  <a:pos x="106" y="5"/>
                </a:cxn>
                <a:cxn ang="0">
                  <a:pos x="117" y="14"/>
                </a:cxn>
                <a:cxn ang="0">
                  <a:pos x="126" y="29"/>
                </a:cxn>
                <a:cxn ang="0">
                  <a:pos x="132" y="51"/>
                </a:cxn>
                <a:cxn ang="0">
                  <a:pos x="145" y="120"/>
                </a:cxn>
                <a:cxn ang="0">
                  <a:pos x="150" y="140"/>
                </a:cxn>
                <a:cxn ang="0">
                  <a:pos x="161" y="164"/>
                </a:cxn>
                <a:cxn ang="0">
                  <a:pos x="167" y="166"/>
                </a:cxn>
                <a:cxn ang="0">
                  <a:pos x="172" y="164"/>
                </a:cxn>
                <a:cxn ang="0">
                  <a:pos x="187" y="150"/>
                </a:cxn>
                <a:cxn ang="0">
                  <a:pos x="195" y="137"/>
                </a:cxn>
                <a:cxn ang="0">
                  <a:pos x="213" y="100"/>
                </a:cxn>
                <a:cxn ang="0">
                  <a:pos x="215" y="90"/>
                </a:cxn>
                <a:cxn ang="0">
                  <a:pos x="211" y="72"/>
                </a:cxn>
                <a:cxn ang="0">
                  <a:pos x="206" y="66"/>
                </a:cxn>
                <a:cxn ang="0">
                  <a:pos x="195" y="64"/>
                </a:cxn>
                <a:cxn ang="0">
                  <a:pos x="172" y="70"/>
                </a:cxn>
                <a:cxn ang="0">
                  <a:pos x="180" y="53"/>
                </a:cxn>
                <a:cxn ang="0">
                  <a:pos x="195" y="26"/>
                </a:cxn>
                <a:cxn ang="0">
                  <a:pos x="217" y="9"/>
                </a:cxn>
                <a:cxn ang="0">
                  <a:pos x="243" y="0"/>
                </a:cxn>
                <a:cxn ang="0">
                  <a:pos x="257" y="0"/>
                </a:cxn>
                <a:cxn ang="0">
                  <a:pos x="278" y="3"/>
                </a:cxn>
                <a:cxn ang="0">
                  <a:pos x="293" y="14"/>
                </a:cxn>
                <a:cxn ang="0">
                  <a:pos x="300" y="35"/>
                </a:cxn>
                <a:cxn ang="0">
                  <a:pos x="302" y="59"/>
                </a:cxn>
              </a:cxnLst>
              <a:rect l="0" t="0" r="r" b="b"/>
              <a:pathLst>
                <a:path w="302" h="261">
                  <a:moveTo>
                    <a:pt x="302" y="59"/>
                  </a:moveTo>
                  <a:lnTo>
                    <a:pt x="302" y="59"/>
                  </a:lnTo>
                  <a:lnTo>
                    <a:pt x="300" y="72"/>
                  </a:lnTo>
                  <a:lnTo>
                    <a:pt x="296" y="83"/>
                  </a:lnTo>
                  <a:lnTo>
                    <a:pt x="293" y="98"/>
                  </a:lnTo>
                  <a:lnTo>
                    <a:pt x="285" y="113"/>
                  </a:lnTo>
                  <a:lnTo>
                    <a:pt x="267" y="144"/>
                  </a:lnTo>
                  <a:lnTo>
                    <a:pt x="241" y="181"/>
                  </a:lnTo>
                  <a:lnTo>
                    <a:pt x="241" y="181"/>
                  </a:lnTo>
                  <a:lnTo>
                    <a:pt x="224" y="200"/>
                  </a:lnTo>
                  <a:lnTo>
                    <a:pt x="211" y="214"/>
                  </a:lnTo>
                  <a:lnTo>
                    <a:pt x="196" y="229"/>
                  </a:lnTo>
                  <a:lnTo>
                    <a:pt x="183" y="240"/>
                  </a:lnTo>
                  <a:lnTo>
                    <a:pt x="170" y="250"/>
                  </a:lnTo>
                  <a:lnTo>
                    <a:pt x="159" y="255"/>
                  </a:lnTo>
                  <a:lnTo>
                    <a:pt x="146" y="259"/>
                  </a:lnTo>
                  <a:lnTo>
                    <a:pt x="135" y="261"/>
                  </a:lnTo>
                  <a:lnTo>
                    <a:pt x="135" y="261"/>
                  </a:lnTo>
                  <a:lnTo>
                    <a:pt x="130" y="259"/>
                  </a:lnTo>
                  <a:lnTo>
                    <a:pt x="124" y="257"/>
                  </a:lnTo>
                  <a:lnTo>
                    <a:pt x="117" y="253"/>
                  </a:lnTo>
                  <a:lnTo>
                    <a:pt x="111" y="248"/>
                  </a:lnTo>
                  <a:lnTo>
                    <a:pt x="102" y="233"/>
                  </a:lnTo>
                  <a:lnTo>
                    <a:pt x="91" y="211"/>
                  </a:lnTo>
                  <a:lnTo>
                    <a:pt x="91" y="211"/>
                  </a:lnTo>
                  <a:lnTo>
                    <a:pt x="67" y="122"/>
                  </a:lnTo>
                  <a:lnTo>
                    <a:pt x="67" y="122"/>
                  </a:lnTo>
                  <a:lnTo>
                    <a:pt x="61" y="101"/>
                  </a:lnTo>
                  <a:lnTo>
                    <a:pt x="54" y="87"/>
                  </a:lnTo>
                  <a:lnTo>
                    <a:pt x="46" y="77"/>
                  </a:lnTo>
                  <a:lnTo>
                    <a:pt x="43" y="74"/>
                  </a:lnTo>
                  <a:lnTo>
                    <a:pt x="39" y="74"/>
                  </a:lnTo>
                  <a:lnTo>
                    <a:pt x="39" y="74"/>
                  </a:lnTo>
                  <a:lnTo>
                    <a:pt x="30" y="77"/>
                  </a:lnTo>
                  <a:lnTo>
                    <a:pt x="15" y="89"/>
                  </a:lnTo>
                  <a:lnTo>
                    <a:pt x="0" y="70"/>
                  </a:lnTo>
                  <a:lnTo>
                    <a:pt x="0" y="70"/>
                  </a:lnTo>
                  <a:lnTo>
                    <a:pt x="45" y="31"/>
                  </a:lnTo>
                  <a:lnTo>
                    <a:pt x="45" y="31"/>
                  </a:lnTo>
                  <a:lnTo>
                    <a:pt x="58" y="18"/>
                  </a:lnTo>
                  <a:lnTo>
                    <a:pt x="70" y="11"/>
                  </a:lnTo>
                  <a:lnTo>
                    <a:pt x="80" y="5"/>
                  </a:lnTo>
                  <a:lnTo>
                    <a:pt x="89" y="3"/>
                  </a:lnTo>
                  <a:lnTo>
                    <a:pt x="89" y="3"/>
                  </a:lnTo>
                  <a:lnTo>
                    <a:pt x="98" y="3"/>
                  </a:lnTo>
                  <a:lnTo>
                    <a:pt x="106" y="5"/>
                  </a:lnTo>
                  <a:lnTo>
                    <a:pt x="111" y="9"/>
                  </a:lnTo>
                  <a:lnTo>
                    <a:pt x="117" y="14"/>
                  </a:lnTo>
                  <a:lnTo>
                    <a:pt x="122" y="20"/>
                  </a:lnTo>
                  <a:lnTo>
                    <a:pt x="126" y="29"/>
                  </a:lnTo>
                  <a:lnTo>
                    <a:pt x="130" y="39"/>
                  </a:lnTo>
                  <a:lnTo>
                    <a:pt x="132" y="51"/>
                  </a:lnTo>
                  <a:lnTo>
                    <a:pt x="132" y="51"/>
                  </a:lnTo>
                  <a:lnTo>
                    <a:pt x="145" y="120"/>
                  </a:lnTo>
                  <a:lnTo>
                    <a:pt x="145" y="120"/>
                  </a:lnTo>
                  <a:lnTo>
                    <a:pt x="150" y="140"/>
                  </a:lnTo>
                  <a:lnTo>
                    <a:pt x="156" y="155"/>
                  </a:lnTo>
                  <a:lnTo>
                    <a:pt x="161" y="164"/>
                  </a:lnTo>
                  <a:lnTo>
                    <a:pt x="163" y="166"/>
                  </a:lnTo>
                  <a:lnTo>
                    <a:pt x="167" y="166"/>
                  </a:lnTo>
                  <a:lnTo>
                    <a:pt x="167" y="166"/>
                  </a:lnTo>
                  <a:lnTo>
                    <a:pt x="172" y="164"/>
                  </a:lnTo>
                  <a:lnTo>
                    <a:pt x="178" y="159"/>
                  </a:lnTo>
                  <a:lnTo>
                    <a:pt x="187" y="150"/>
                  </a:lnTo>
                  <a:lnTo>
                    <a:pt x="195" y="137"/>
                  </a:lnTo>
                  <a:lnTo>
                    <a:pt x="195" y="137"/>
                  </a:lnTo>
                  <a:lnTo>
                    <a:pt x="209" y="111"/>
                  </a:lnTo>
                  <a:lnTo>
                    <a:pt x="213" y="100"/>
                  </a:lnTo>
                  <a:lnTo>
                    <a:pt x="215" y="90"/>
                  </a:lnTo>
                  <a:lnTo>
                    <a:pt x="215" y="90"/>
                  </a:lnTo>
                  <a:lnTo>
                    <a:pt x="215" y="79"/>
                  </a:lnTo>
                  <a:lnTo>
                    <a:pt x="211" y="72"/>
                  </a:lnTo>
                  <a:lnTo>
                    <a:pt x="209" y="68"/>
                  </a:lnTo>
                  <a:lnTo>
                    <a:pt x="206" y="66"/>
                  </a:lnTo>
                  <a:lnTo>
                    <a:pt x="195" y="64"/>
                  </a:lnTo>
                  <a:lnTo>
                    <a:pt x="195" y="64"/>
                  </a:lnTo>
                  <a:lnTo>
                    <a:pt x="183" y="66"/>
                  </a:lnTo>
                  <a:lnTo>
                    <a:pt x="172" y="70"/>
                  </a:lnTo>
                  <a:lnTo>
                    <a:pt x="172" y="70"/>
                  </a:lnTo>
                  <a:lnTo>
                    <a:pt x="180" y="53"/>
                  </a:lnTo>
                  <a:lnTo>
                    <a:pt x="187" y="39"/>
                  </a:lnTo>
                  <a:lnTo>
                    <a:pt x="195" y="26"/>
                  </a:lnTo>
                  <a:lnTo>
                    <a:pt x="206" y="16"/>
                  </a:lnTo>
                  <a:lnTo>
                    <a:pt x="217" y="9"/>
                  </a:lnTo>
                  <a:lnTo>
                    <a:pt x="230" y="3"/>
                  </a:lnTo>
                  <a:lnTo>
                    <a:pt x="243" y="0"/>
                  </a:lnTo>
                  <a:lnTo>
                    <a:pt x="257" y="0"/>
                  </a:lnTo>
                  <a:lnTo>
                    <a:pt x="257" y="0"/>
                  </a:lnTo>
                  <a:lnTo>
                    <a:pt x="269" y="2"/>
                  </a:lnTo>
                  <a:lnTo>
                    <a:pt x="278" y="3"/>
                  </a:lnTo>
                  <a:lnTo>
                    <a:pt x="285" y="9"/>
                  </a:lnTo>
                  <a:lnTo>
                    <a:pt x="293" y="14"/>
                  </a:lnTo>
                  <a:lnTo>
                    <a:pt x="296" y="24"/>
                  </a:lnTo>
                  <a:lnTo>
                    <a:pt x="300" y="35"/>
                  </a:lnTo>
                  <a:lnTo>
                    <a:pt x="302" y="46"/>
                  </a:lnTo>
                  <a:lnTo>
                    <a:pt x="302" y="59"/>
                  </a:lnTo>
                </a:path>
              </a:pathLst>
            </a:custGeom>
            <a:solidFill>
              <a:schemeClr val="accent2"/>
            </a:solidFill>
            <a:ln w="9525">
              <a:noFill/>
              <a:round/>
            </a:ln>
          </p:spPr>
          <p:txBody>
            <a:bodyPr vert="horz" wrap="square" lIns="91440" tIns="45720" rIns="91440" bIns="45720" numCol="1" anchor="t" anchorCtr="0" compatLnSpc="1"/>
            <a:lstStyle/>
            <a:p>
              <a:endParaRPr lang="en-US"/>
            </a:p>
          </p:txBody>
        </p:sp>
        <p:sp>
          <p:nvSpPr>
            <p:cNvPr id="46" name="Rectangle 45"/>
            <p:cNvSpPr/>
            <p:nvPr/>
          </p:nvSpPr>
          <p:spPr>
            <a:xfrm>
              <a:off x="2500298" y="3429006"/>
              <a:ext cx="928694" cy="369332"/>
            </a:xfrm>
            <a:prstGeom prst="rect">
              <a:avLst/>
            </a:prstGeom>
          </p:spPr>
          <p:txBody>
            <a:bodyPr wrap="square">
              <a:spAutoFit/>
            </a:bodyPr>
            <a:lstStyle/>
            <a:p>
              <a:r>
                <a:rPr lang="ms-MY" sz="600" dirty="0">
                  <a:solidFill>
                    <a:schemeClr val="bg1">
                      <a:lumMod val="65000"/>
                    </a:schemeClr>
                  </a:solidFill>
                  <a:latin typeface="Open Sans Light" pitchFamily="34" charset="0"/>
                  <a:ea typeface="Open Sans Light" pitchFamily="34" charset="0"/>
                  <a:cs typeface="Open Sans Light" pitchFamily="34" charset="0"/>
                </a:rPr>
                <a:t>Lorem ipsum dolor sit amet, consectetur adipiscing elit. </a:t>
              </a:r>
            </a:p>
          </p:txBody>
        </p:sp>
      </p:grpSp>
      <p:grpSp>
        <p:nvGrpSpPr>
          <p:cNvPr id="11" name="Group 49"/>
          <p:cNvGrpSpPr/>
          <p:nvPr/>
        </p:nvGrpSpPr>
        <p:grpSpPr>
          <a:xfrm>
            <a:off x="2000232" y="4071948"/>
            <a:ext cx="1428760" cy="583646"/>
            <a:chOff x="2000232" y="4071948"/>
            <a:chExt cx="1428760" cy="583646"/>
          </a:xfrm>
        </p:grpSpPr>
        <p:sp>
          <p:nvSpPr>
            <p:cNvPr id="26" name="Rounded Rectangle 25"/>
            <p:cNvSpPr/>
            <p:nvPr/>
          </p:nvSpPr>
          <p:spPr>
            <a:xfrm>
              <a:off x="2000232" y="4143386"/>
              <a:ext cx="459824" cy="459824"/>
            </a:xfrm>
            <a:prstGeom prst="roundRect">
              <a:avLst/>
            </a:prstGeom>
            <a:solidFill>
              <a:schemeClr val="bg1"/>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Rectangle 29"/>
            <p:cNvSpPr/>
            <p:nvPr/>
          </p:nvSpPr>
          <p:spPr>
            <a:xfrm>
              <a:off x="2500298" y="4071948"/>
              <a:ext cx="500458" cy="307777"/>
            </a:xfrm>
            <a:prstGeom prst="rect">
              <a:avLst/>
            </a:prstGeom>
          </p:spPr>
          <p:txBody>
            <a:bodyPr wrap="none">
              <a:spAutoFit/>
            </a:bodyPr>
            <a:lstStyle/>
            <a:p>
              <a:r>
                <a:rPr lang="en-US" sz="1400" b="1" dirty="0">
                  <a:solidFill>
                    <a:schemeClr val="bg1">
                      <a:lumMod val="65000"/>
                    </a:schemeClr>
                  </a:solidFill>
                  <a:latin typeface="Open Sans" pitchFamily="34" charset="0"/>
                  <a:ea typeface="Open Sans" pitchFamily="34" charset="0"/>
                  <a:cs typeface="Open Sans" pitchFamily="34" charset="0"/>
                </a:rPr>
                <a:t>32k</a:t>
              </a:r>
            </a:p>
          </p:txBody>
        </p:sp>
        <p:sp>
          <p:nvSpPr>
            <p:cNvPr id="39" name="Freeform 6"/>
            <p:cNvSpPr/>
            <p:nvPr/>
          </p:nvSpPr>
          <p:spPr bwMode="auto">
            <a:xfrm>
              <a:off x="2178045" y="4267427"/>
              <a:ext cx="110928" cy="217534"/>
            </a:xfrm>
            <a:custGeom>
              <a:avLst/>
              <a:gdLst/>
              <a:ahLst/>
              <a:cxnLst>
                <a:cxn ang="0">
                  <a:pos x="156" y="50"/>
                </a:cxn>
                <a:cxn ang="0">
                  <a:pos x="128" y="50"/>
                </a:cxn>
                <a:cxn ang="0">
                  <a:pos x="128" y="50"/>
                </a:cxn>
                <a:cxn ang="0">
                  <a:pos x="121" y="50"/>
                </a:cxn>
                <a:cxn ang="0">
                  <a:pos x="115" y="51"/>
                </a:cxn>
                <a:cxn ang="0">
                  <a:pos x="110" y="53"/>
                </a:cxn>
                <a:cxn ang="0">
                  <a:pos x="106" y="57"/>
                </a:cxn>
                <a:cxn ang="0">
                  <a:pos x="104" y="61"/>
                </a:cxn>
                <a:cxn ang="0">
                  <a:pos x="102" y="64"/>
                </a:cxn>
                <a:cxn ang="0">
                  <a:pos x="100" y="76"/>
                </a:cxn>
                <a:cxn ang="0">
                  <a:pos x="100" y="111"/>
                </a:cxn>
                <a:cxn ang="0">
                  <a:pos x="154" y="111"/>
                </a:cxn>
                <a:cxn ang="0">
                  <a:pos x="154" y="163"/>
                </a:cxn>
                <a:cxn ang="0">
                  <a:pos x="100" y="163"/>
                </a:cxn>
                <a:cxn ang="0">
                  <a:pos x="100" y="301"/>
                </a:cxn>
                <a:cxn ang="0">
                  <a:pos x="47" y="301"/>
                </a:cxn>
                <a:cxn ang="0">
                  <a:pos x="47" y="163"/>
                </a:cxn>
                <a:cxn ang="0">
                  <a:pos x="0" y="163"/>
                </a:cxn>
                <a:cxn ang="0">
                  <a:pos x="0" y="111"/>
                </a:cxn>
                <a:cxn ang="0">
                  <a:pos x="47" y="111"/>
                </a:cxn>
                <a:cxn ang="0">
                  <a:pos x="47" y="70"/>
                </a:cxn>
                <a:cxn ang="0">
                  <a:pos x="47" y="70"/>
                </a:cxn>
                <a:cxn ang="0">
                  <a:pos x="47" y="53"/>
                </a:cxn>
                <a:cxn ang="0">
                  <a:pos x="50" y="40"/>
                </a:cxn>
                <a:cxn ang="0">
                  <a:pos x="58" y="27"/>
                </a:cxn>
                <a:cxn ang="0">
                  <a:pos x="65" y="18"/>
                </a:cxn>
                <a:cxn ang="0">
                  <a:pos x="74" y="11"/>
                </a:cxn>
                <a:cxn ang="0">
                  <a:pos x="87" y="3"/>
                </a:cxn>
                <a:cxn ang="0">
                  <a:pos x="100" y="1"/>
                </a:cxn>
                <a:cxn ang="0">
                  <a:pos x="115" y="0"/>
                </a:cxn>
                <a:cxn ang="0">
                  <a:pos x="156" y="0"/>
                </a:cxn>
                <a:cxn ang="0">
                  <a:pos x="156" y="50"/>
                </a:cxn>
              </a:cxnLst>
              <a:rect l="0" t="0" r="r" b="b"/>
              <a:pathLst>
                <a:path w="156" h="301">
                  <a:moveTo>
                    <a:pt x="156" y="50"/>
                  </a:moveTo>
                  <a:lnTo>
                    <a:pt x="128" y="50"/>
                  </a:lnTo>
                  <a:lnTo>
                    <a:pt x="128" y="50"/>
                  </a:lnTo>
                  <a:lnTo>
                    <a:pt x="121" y="50"/>
                  </a:lnTo>
                  <a:lnTo>
                    <a:pt x="115" y="51"/>
                  </a:lnTo>
                  <a:lnTo>
                    <a:pt x="110" y="53"/>
                  </a:lnTo>
                  <a:lnTo>
                    <a:pt x="106" y="57"/>
                  </a:lnTo>
                  <a:lnTo>
                    <a:pt x="104" y="61"/>
                  </a:lnTo>
                  <a:lnTo>
                    <a:pt x="102" y="64"/>
                  </a:lnTo>
                  <a:lnTo>
                    <a:pt x="100" y="76"/>
                  </a:lnTo>
                  <a:lnTo>
                    <a:pt x="100" y="111"/>
                  </a:lnTo>
                  <a:lnTo>
                    <a:pt x="154" y="111"/>
                  </a:lnTo>
                  <a:lnTo>
                    <a:pt x="154" y="163"/>
                  </a:lnTo>
                  <a:lnTo>
                    <a:pt x="100" y="163"/>
                  </a:lnTo>
                  <a:lnTo>
                    <a:pt x="100" y="301"/>
                  </a:lnTo>
                  <a:lnTo>
                    <a:pt x="47" y="301"/>
                  </a:lnTo>
                  <a:lnTo>
                    <a:pt x="47" y="163"/>
                  </a:lnTo>
                  <a:lnTo>
                    <a:pt x="0" y="163"/>
                  </a:lnTo>
                  <a:lnTo>
                    <a:pt x="0" y="111"/>
                  </a:lnTo>
                  <a:lnTo>
                    <a:pt x="47" y="111"/>
                  </a:lnTo>
                  <a:lnTo>
                    <a:pt x="47" y="70"/>
                  </a:lnTo>
                  <a:lnTo>
                    <a:pt x="47" y="70"/>
                  </a:lnTo>
                  <a:lnTo>
                    <a:pt x="47" y="53"/>
                  </a:lnTo>
                  <a:lnTo>
                    <a:pt x="50" y="40"/>
                  </a:lnTo>
                  <a:lnTo>
                    <a:pt x="58" y="27"/>
                  </a:lnTo>
                  <a:lnTo>
                    <a:pt x="65" y="18"/>
                  </a:lnTo>
                  <a:lnTo>
                    <a:pt x="74" y="11"/>
                  </a:lnTo>
                  <a:lnTo>
                    <a:pt x="87" y="3"/>
                  </a:lnTo>
                  <a:lnTo>
                    <a:pt x="100" y="1"/>
                  </a:lnTo>
                  <a:lnTo>
                    <a:pt x="115" y="0"/>
                  </a:lnTo>
                  <a:lnTo>
                    <a:pt x="156" y="0"/>
                  </a:lnTo>
                  <a:lnTo>
                    <a:pt x="156" y="50"/>
                  </a:lnTo>
                  <a:close/>
                </a:path>
              </a:pathLst>
            </a:custGeom>
            <a:solidFill>
              <a:schemeClr val="accent2"/>
            </a:solidFill>
            <a:ln w="9525">
              <a:noFill/>
              <a:round/>
            </a:ln>
          </p:spPr>
          <p:txBody>
            <a:bodyPr vert="horz" wrap="square" lIns="91440" tIns="45720" rIns="91440" bIns="45720" numCol="1" anchor="t" anchorCtr="0" compatLnSpc="1"/>
            <a:lstStyle/>
            <a:p>
              <a:endParaRPr lang="en-US"/>
            </a:p>
          </p:txBody>
        </p:sp>
        <p:sp>
          <p:nvSpPr>
            <p:cNvPr id="47" name="Rectangle 46"/>
            <p:cNvSpPr/>
            <p:nvPr/>
          </p:nvSpPr>
          <p:spPr>
            <a:xfrm>
              <a:off x="2500298" y="4286262"/>
              <a:ext cx="928694" cy="369332"/>
            </a:xfrm>
            <a:prstGeom prst="rect">
              <a:avLst/>
            </a:prstGeom>
          </p:spPr>
          <p:txBody>
            <a:bodyPr wrap="square">
              <a:spAutoFit/>
            </a:bodyPr>
            <a:lstStyle/>
            <a:p>
              <a:r>
                <a:rPr lang="ms-MY" sz="600" dirty="0">
                  <a:solidFill>
                    <a:schemeClr val="bg1">
                      <a:lumMod val="65000"/>
                    </a:schemeClr>
                  </a:solidFill>
                  <a:latin typeface="Open Sans Light" pitchFamily="34" charset="0"/>
                  <a:ea typeface="Open Sans Light" pitchFamily="34" charset="0"/>
                  <a:cs typeface="Open Sans Light" pitchFamily="34" charset="0"/>
                </a:rPr>
                <a:t>Lorem ipsum dolor sit amet, consectetur adipiscing elit. </a:t>
              </a:r>
            </a:p>
          </p:txBody>
        </p:sp>
      </p:grpSp>
      <p:sp>
        <p:nvSpPr>
          <p:cNvPr id="83" name="Rectangle 82"/>
          <p:cNvSpPr/>
          <p:nvPr/>
        </p:nvSpPr>
        <p:spPr>
          <a:xfrm>
            <a:off x="8501090" y="214296"/>
            <a:ext cx="357190" cy="357172"/>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100" dirty="0">
                <a:latin typeface="Open Sans" pitchFamily="34" charset="0"/>
                <a:ea typeface="Open Sans" pitchFamily="34" charset="0"/>
                <a:cs typeface="Open Sans" pitchFamily="34" charset="0"/>
              </a:rPr>
              <a:t>28</a:t>
            </a:r>
          </a:p>
        </p:txBody>
      </p:sp>
      <p:grpSp>
        <p:nvGrpSpPr>
          <p:cNvPr id="41" name="组合 40"/>
          <p:cNvGrpSpPr/>
          <p:nvPr/>
        </p:nvGrpSpPr>
        <p:grpSpPr>
          <a:xfrm>
            <a:off x="2113124" y="181979"/>
            <a:ext cx="4917752" cy="789571"/>
            <a:chOff x="2113124" y="181979"/>
            <a:chExt cx="4917752" cy="789571"/>
          </a:xfrm>
        </p:grpSpPr>
        <p:sp>
          <p:nvSpPr>
            <p:cNvPr id="48" name="Rectangle 31"/>
            <p:cNvSpPr/>
            <p:nvPr/>
          </p:nvSpPr>
          <p:spPr>
            <a:xfrm>
              <a:off x="2904733" y="663773"/>
              <a:ext cx="3334534" cy="307777"/>
            </a:xfrm>
            <a:prstGeom prst="rect">
              <a:avLst/>
            </a:prstGeom>
          </p:spPr>
          <p:txBody>
            <a:bodyPr wrap="square">
              <a:spAutoFit/>
            </a:bodyPr>
            <a:lstStyle/>
            <a:p>
              <a:pPr algn="ctr"/>
              <a:r>
                <a:rPr lang="en-US" altLang="zh-CN" sz="1400" dirty="0">
                  <a:solidFill>
                    <a:schemeClr val="bg1">
                      <a:lumMod val="65000"/>
                    </a:schemeClr>
                  </a:solidFill>
                  <a:latin typeface="华文细黑" panose="02010600040101010101" pitchFamily="2" charset="-122"/>
                  <a:ea typeface="华文细黑" panose="02010600040101010101" pitchFamily="2" charset="-122"/>
                </a:rPr>
                <a:t>Add the subtitle of this title here</a:t>
              </a:r>
              <a:endParaRPr lang="id-ID" sz="1400" dirty="0">
                <a:solidFill>
                  <a:schemeClr val="bg1">
                    <a:lumMod val="65000"/>
                  </a:schemeClr>
                </a:solidFill>
                <a:latin typeface="华文细黑" panose="02010600040101010101" pitchFamily="2" charset="-122"/>
                <a:ea typeface="华文细黑" panose="02010600040101010101" pitchFamily="2" charset="-122"/>
                <a:cs typeface="Open Sans" pitchFamily="34" charset="0"/>
              </a:endParaRPr>
            </a:p>
          </p:txBody>
        </p:sp>
        <p:sp>
          <p:nvSpPr>
            <p:cNvPr id="49" name="Rectangle 33"/>
            <p:cNvSpPr/>
            <p:nvPr/>
          </p:nvSpPr>
          <p:spPr>
            <a:xfrm>
              <a:off x="2113124" y="181979"/>
              <a:ext cx="4917752" cy="584775"/>
            </a:xfrm>
            <a:prstGeom prst="rect">
              <a:avLst/>
            </a:prstGeom>
          </p:spPr>
          <p:txBody>
            <a:bodyPr wrap="square">
              <a:spAutoFit/>
            </a:bodyPr>
            <a:lstStyle/>
            <a:p>
              <a:pPr algn="ctr"/>
              <a:r>
                <a:rPr lang="en-US" sz="3200" dirty="0">
                  <a:solidFill>
                    <a:schemeClr val="bg1">
                      <a:lumMod val="65000"/>
                    </a:schemeClr>
                  </a:solidFill>
                  <a:latin typeface="Impact" panose="020B0806030902050204" pitchFamily="34" charset="0"/>
                  <a:ea typeface="Open Sans" pitchFamily="34" charset="0"/>
                  <a:cs typeface="Open Sans" pitchFamily="34" charset="0"/>
                </a:rPr>
                <a:t>ADD YOUR TITLE HERE</a:t>
              </a:r>
              <a:endParaRPr lang="id-ID" sz="3200" dirty="0">
                <a:solidFill>
                  <a:schemeClr val="bg1">
                    <a:lumMod val="65000"/>
                  </a:schemeClr>
                </a:solidFill>
                <a:latin typeface="Impact" panose="020B0806030902050204" pitchFamily="34" charset="0"/>
                <a:ea typeface="Open Sans" pitchFamily="34" charset="0"/>
                <a:cs typeface="Open Sans" pitchFamily="34" charset="0"/>
              </a:endParaRPr>
            </a:p>
          </p:txBody>
        </p:sp>
        <p:cxnSp>
          <p:nvCxnSpPr>
            <p:cNvPr id="50" name="Straight Connector 34"/>
            <p:cNvCxnSpPr/>
            <p:nvPr/>
          </p:nvCxnSpPr>
          <p:spPr>
            <a:xfrm rot="5400000">
              <a:off x="2448058" y="467595"/>
              <a:ext cx="286546" cy="1062"/>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51" name="Straight Connector 35"/>
            <p:cNvCxnSpPr/>
            <p:nvPr/>
          </p:nvCxnSpPr>
          <p:spPr>
            <a:xfrm rot="5400000">
              <a:off x="6409396" y="467595"/>
              <a:ext cx="286546" cy="1062"/>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spTree>
  </p:cSld>
  <p:clrMapOvr>
    <a:masterClrMapping/>
  </p:clrMapOvr>
  <p:transition spd="slow" advTm="3000">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4"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slide(fromBottom)">
                                      <p:cBhvr>
                                        <p:cTn id="7" dur="500"/>
                                        <p:tgtEl>
                                          <p:spTgt spid="4"/>
                                        </p:tgtEl>
                                      </p:cBhvr>
                                    </p:animEffect>
                                  </p:childTnLst>
                                </p:cTn>
                              </p:par>
                            </p:childTnLst>
                          </p:cTn>
                        </p:par>
                        <p:par>
                          <p:cTn id="8" fill="hold">
                            <p:stCondLst>
                              <p:cond delay="500"/>
                            </p:stCondLst>
                            <p:childTnLst>
                              <p:par>
                                <p:cTn id="9" presetID="12" presetClass="entr" presetSubtype="2"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slide(fromRight)">
                                      <p:cBhvr>
                                        <p:cTn id="11" dur="500"/>
                                        <p:tgtEl>
                                          <p:spTgt spid="3"/>
                                        </p:tgtEl>
                                      </p:cBhvr>
                                    </p:animEffect>
                                  </p:childTnLst>
                                </p:cTn>
                              </p:par>
                            </p:childTnLst>
                          </p:cTn>
                        </p:par>
                        <p:par>
                          <p:cTn id="12" fill="hold">
                            <p:stCondLst>
                              <p:cond delay="1000"/>
                            </p:stCondLst>
                            <p:childTnLst>
                              <p:par>
                                <p:cTn id="13" presetID="12" presetClass="entr" presetSubtype="2" fill="hold" nodeType="afterEffect">
                                  <p:stCondLst>
                                    <p:cond delay="0"/>
                                  </p:stCondLst>
                                  <p:childTnLst>
                                    <p:set>
                                      <p:cBhvr>
                                        <p:cTn id="14" dur="1" fill="hold">
                                          <p:stCondLst>
                                            <p:cond delay="0"/>
                                          </p:stCondLst>
                                        </p:cTn>
                                        <p:tgtEl>
                                          <p:spTgt spid="6"/>
                                        </p:tgtEl>
                                        <p:attrNameLst>
                                          <p:attrName>style.visibility</p:attrName>
                                        </p:attrNameLst>
                                      </p:cBhvr>
                                      <p:to>
                                        <p:strVal val="visible"/>
                                      </p:to>
                                    </p:set>
                                    <p:animEffect transition="in" filter="slide(fromRight)">
                                      <p:cBhvr>
                                        <p:cTn id="15" dur="500"/>
                                        <p:tgtEl>
                                          <p:spTgt spid="6"/>
                                        </p:tgtEl>
                                      </p:cBhvr>
                                    </p:animEffect>
                                  </p:childTnLst>
                                </p:cTn>
                              </p:par>
                            </p:childTnLst>
                          </p:cTn>
                        </p:par>
                        <p:par>
                          <p:cTn id="16" fill="hold">
                            <p:stCondLst>
                              <p:cond delay="1500"/>
                            </p:stCondLst>
                            <p:childTnLst>
                              <p:par>
                                <p:cTn id="17" presetID="12" presetClass="entr" presetSubtype="2" fill="hold" nodeType="afterEffect">
                                  <p:stCondLst>
                                    <p:cond delay="0"/>
                                  </p:stCondLst>
                                  <p:childTnLst>
                                    <p:set>
                                      <p:cBhvr>
                                        <p:cTn id="18" dur="1" fill="hold">
                                          <p:stCondLst>
                                            <p:cond delay="0"/>
                                          </p:stCondLst>
                                        </p:cTn>
                                        <p:tgtEl>
                                          <p:spTgt spid="10"/>
                                        </p:tgtEl>
                                        <p:attrNameLst>
                                          <p:attrName>style.visibility</p:attrName>
                                        </p:attrNameLst>
                                      </p:cBhvr>
                                      <p:to>
                                        <p:strVal val="visible"/>
                                      </p:to>
                                    </p:set>
                                    <p:animEffect transition="in" filter="slide(fromRight)">
                                      <p:cBhvr>
                                        <p:cTn id="19" dur="500"/>
                                        <p:tgtEl>
                                          <p:spTgt spid="10"/>
                                        </p:tgtEl>
                                      </p:cBhvr>
                                    </p:animEffect>
                                  </p:childTnLst>
                                </p:cTn>
                              </p:par>
                            </p:childTnLst>
                          </p:cTn>
                        </p:par>
                        <p:par>
                          <p:cTn id="20" fill="hold">
                            <p:stCondLst>
                              <p:cond delay="2000"/>
                            </p:stCondLst>
                            <p:childTnLst>
                              <p:par>
                                <p:cTn id="21" presetID="12" presetClass="entr" presetSubtype="2" fill="hold" nodeType="afterEffect">
                                  <p:stCondLst>
                                    <p:cond delay="0"/>
                                  </p:stCondLst>
                                  <p:childTnLst>
                                    <p:set>
                                      <p:cBhvr>
                                        <p:cTn id="22" dur="1" fill="hold">
                                          <p:stCondLst>
                                            <p:cond delay="0"/>
                                          </p:stCondLst>
                                        </p:cTn>
                                        <p:tgtEl>
                                          <p:spTgt spid="8"/>
                                        </p:tgtEl>
                                        <p:attrNameLst>
                                          <p:attrName>style.visibility</p:attrName>
                                        </p:attrNameLst>
                                      </p:cBhvr>
                                      <p:to>
                                        <p:strVal val="visible"/>
                                      </p:to>
                                    </p:set>
                                    <p:animEffect transition="in" filter="slide(fromRight)">
                                      <p:cBhvr>
                                        <p:cTn id="23" dur="500"/>
                                        <p:tgtEl>
                                          <p:spTgt spid="8"/>
                                        </p:tgtEl>
                                      </p:cBhvr>
                                    </p:animEffect>
                                  </p:childTnLst>
                                </p:cTn>
                              </p:par>
                            </p:childTnLst>
                          </p:cTn>
                        </p:par>
                        <p:par>
                          <p:cTn id="24" fill="hold">
                            <p:stCondLst>
                              <p:cond delay="2500"/>
                            </p:stCondLst>
                            <p:childTnLst>
                              <p:par>
                                <p:cTn id="25" presetID="12" presetClass="entr" presetSubtype="2" fill="hold" nodeType="afterEffect">
                                  <p:stCondLst>
                                    <p:cond delay="0"/>
                                  </p:stCondLst>
                                  <p:childTnLst>
                                    <p:set>
                                      <p:cBhvr>
                                        <p:cTn id="26" dur="1" fill="hold">
                                          <p:stCondLst>
                                            <p:cond delay="0"/>
                                          </p:stCondLst>
                                        </p:cTn>
                                        <p:tgtEl>
                                          <p:spTgt spid="11"/>
                                        </p:tgtEl>
                                        <p:attrNameLst>
                                          <p:attrName>style.visibility</p:attrName>
                                        </p:attrNameLst>
                                      </p:cBhvr>
                                      <p:to>
                                        <p:strVal val="visible"/>
                                      </p:to>
                                    </p:set>
                                    <p:animEffect transition="in" filter="slide(fromRight)">
                                      <p:cBhvr>
                                        <p:cTn id="27"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 name="Rectangle 37"/>
          <p:cNvSpPr/>
          <p:nvPr/>
        </p:nvSpPr>
        <p:spPr>
          <a:xfrm>
            <a:off x="642910" y="4214824"/>
            <a:ext cx="7772400" cy="553998"/>
          </a:xfrm>
          <a:prstGeom prst="rect">
            <a:avLst/>
          </a:prstGeom>
        </p:spPr>
        <p:txBody>
          <a:bodyPr wrap="square">
            <a:spAutoFit/>
          </a:bodyPr>
          <a:lstStyle/>
          <a:p>
            <a:r>
              <a:rPr lang="ms-MY" sz="1000" dirty="0">
                <a:solidFill>
                  <a:schemeClr val="bg1">
                    <a:lumMod val="65000"/>
                  </a:schemeClr>
                </a:solidFill>
                <a:latin typeface="Open Sans Light" pitchFamily="34" charset="0"/>
                <a:ea typeface="Open Sans Light" pitchFamily="34" charset="0"/>
                <a:cs typeface="Open Sans Light" pitchFamily="34" charset="0"/>
              </a:rPr>
              <a:t>Lorem ipsum dolor sit amet consectetur adipiscing elit. Praesent sodales odio sit amet odio tristique quis tempus odio Lorem ipsum dolor sit amet, consectetur adipiscing elit. Lorem ipsum dolor sit amet, consectetur adipiscing elit. Praesent sodales odio sit amet odio tristique quis tempus odio Lorem ipsum dolor sit amet, consectetur adipiscing elit.</a:t>
            </a:r>
          </a:p>
        </p:txBody>
      </p:sp>
      <p:grpSp>
        <p:nvGrpSpPr>
          <p:cNvPr id="3" name="Group 48"/>
          <p:cNvGrpSpPr/>
          <p:nvPr/>
        </p:nvGrpSpPr>
        <p:grpSpPr>
          <a:xfrm>
            <a:off x="6250794" y="1357304"/>
            <a:ext cx="1821669" cy="1163187"/>
            <a:chOff x="6250794" y="1357304"/>
            <a:chExt cx="1821669" cy="1163187"/>
          </a:xfrm>
        </p:grpSpPr>
        <p:sp>
          <p:nvSpPr>
            <p:cNvPr id="22" name="Bent Arrow 21"/>
            <p:cNvSpPr/>
            <p:nvPr/>
          </p:nvSpPr>
          <p:spPr>
            <a:xfrm>
              <a:off x="6250794" y="1357304"/>
              <a:ext cx="1821669" cy="1163187"/>
            </a:xfrm>
            <a:prstGeom prst="bentArrow">
              <a:avLst/>
            </a:prstGeom>
            <a:solidFill>
              <a:schemeClr val="accent2">
                <a:lumMod val="20000"/>
                <a:lumOff val="80000"/>
              </a:schemeClr>
            </a:solidFill>
            <a:ln>
              <a:noFill/>
            </a:ln>
            <a:effectLst/>
          </p:spPr>
          <p:style>
            <a:lnRef idx="1">
              <a:schemeClr val="accent2"/>
            </a:lnRef>
            <a:fillRef idx="3">
              <a:schemeClr val="accent2"/>
            </a:fillRef>
            <a:effectRef idx="2">
              <a:schemeClr val="accent2"/>
            </a:effectRef>
            <a:fontRef idx="minor">
              <a:schemeClr val="lt1"/>
            </a:fontRef>
          </p:style>
          <p:txBody>
            <a:bodyPr rtlCol="0" anchor="ctr"/>
            <a:lstStyle/>
            <a:p>
              <a:pPr algn="ctr"/>
              <a:endParaRPr lang="id-ID">
                <a:solidFill>
                  <a:schemeClr val="tx1"/>
                </a:solidFill>
              </a:endParaRPr>
            </a:p>
          </p:txBody>
        </p:sp>
        <p:sp>
          <p:nvSpPr>
            <p:cNvPr id="18" name="Rectangle 17"/>
            <p:cNvSpPr/>
            <p:nvPr/>
          </p:nvSpPr>
          <p:spPr>
            <a:xfrm>
              <a:off x="6715140" y="2214560"/>
              <a:ext cx="928694" cy="276999"/>
            </a:xfrm>
            <a:prstGeom prst="rect">
              <a:avLst/>
            </a:prstGeom>
          </p:spPr>
          <p:txBody>
            <a:bodyPr wrap="square">
              <a:spAutoFit/>
            </a:bodyPr>
            <a:lstStyle/>
            <a:p>
              <a:pPr algn="ctr"/>
              <a:r>
                <a:rPr lang="en-US" sz="1200" dirty="0">
                  <a:solidFill>
                    <a:schemeClr val="bg1">
                      <a:lumMod val="65000"/>
                    </a:schemeClr>
                  </a:solidFill>
                  <a:latin typeface="Open Sans" pitchFamily="34" charset="0"/>
                  <a:ea typeface="Open Sans" pitchFamily="34" charset="0"/>
                  <a:cs typeface="Open Sans" pitchFamily="34" charset="0"/>
                </a:rPr>
                <a:t>Success</a:t>
              </a:r>
            </a:p>
          </p:txBody>
        </p:sp>
        <p:grpSp>
          <p:nvGrpSpPr>
            <p:cNvPr id="4" name="Group 30"/>
            <p:cNvGrpSpPr/>
            <p:nvPr/>
          </p:nvGrpSpPr>
          <p:grpSpPr>
            <a:xfrm>
              <a:off x="7000892" y="1857370"/>
              <a:ext cx="366676" cy="320373"/>
              <a:chOff x="4800505" y="2786674"/>
              <a:chExt cx="366676" cy="320373"/>
            </a:xfrm>
            <a:solidFill>
              <a:schemeClr val="accent5"/>
            </a:solidFill>
          </p:grpSpPr>
          <p:sp>
            <p:nvSpPr>
              <p:cNvPr id="24" name="AutoShape 43"/>
              <p:cNvSpPr/>
              <p:nvPr/>
            </p:nvSpPr>
            <p:spPr bwMode="auto">
              <a:xfrm>
                <a:off x="4800505" y="2786674"/>
                <a:ext cx="366676" cy="26343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951" y="9367"/>
                    </a:moveTo>
                    <a:cubicBezTo>
                      <a:pt x="10901" y="9383"/>
                      <a:pt x="10851" y="9391"/>
                      <a:pt x="10800" y="9391"/>
                    </a:cubicBezTo>
                    <a:cubicBezTo>
                      <a:pt x="10748" y="9391"/>
                      <a:pt x="10698" y="9383"/>
                      <a:pt x="10648" y="9367"/>
                    </a:cubicBezTo>
                    <a:lnTo>
                      <a:pt x="1873" y="6550"/>
                    </a:lnTo>
                    <a:cubicBezTo>
                      <a:pt x="1566" y="6452"/>
                      <a:pt x="1349" y="6072"/>
                      <a:pt x="1349" y="5634"/>
                    </a:cubicBezTo>
                    <a:cubicBezTo>
                      <a:pt x="1349" y="5197"/>
                      <a:pt x="1566" y="4817"/>
                      <a:pt x="1873" y="4719"/>
                    </a:cubicBezTo>
                    <a:lnTo>
                      <a:pt x="10648" y="1902"/>
                    </a:lnTo>
                    <a:cubicBezTo>
                      <a:pt x="10698" y="1886"/>
                      <a:pt x="10748" y="1878"/>
                      <a:pt x="10800" y="1878"/>
                    </a:cubicBezTo>
                    <a:cubicBezTo>
                      <a:pt x="10851" y="1878"/>
                      <a:pt x="10901" y="1886"/>
                      <a:pt x="10951" y="1902"/>
                    </a:cubicBezTo>
                    <a:lnTo>
                      <a:pt x="19726" y="4719"/>
                    </a:lnTo>
                    <a:cubicBezTo>
                      <a:pt x="20033" y="4817"/>
                      <a:pt x="20249" y="5197"/>
                      <a:pt x="20249" y="5634"/>
                    </a:cubicBezTo>
                    <a:cubicBezTo>
                      <a:pt x="20249" y="6072"/>
                      <a:pt x="20033" y="6452"/>
                      <a:pt x="19726" y="6550"/>
                    </a:cubicBezTo>
                    <a:cubicBezTo>
                      <a:pt x="19726" y="6550"/>
                      <a:pt x="10951" y="9367"/>
                      <a:pt x="10951" y="9367"/>
                    </a:cubicBezTo>
                    <a:close/>
                    <a:moveTo>
                      <a:pt x="16874" y="16904"/>
                    </a:moveTo>
                    <a:cubicBezTo>
                      <a:pt x="16874" y="17942"/>
                      <a:pt x="14849" y="19721"/>
                      <a:pt x="10800" y="19721"/>
                    </a:cubicBezTo>
                    <a:cubicBezTo>
                      <a:pt x="6749" y="19721"/>
                      <a:pt x="4724" y="17942"/>
                      <a:pt x="4724" y="16904"/>
                    </a:cubicBezTo>
                    <a:lnTo>
                      <a:pt x="4724" y="9394"/>
                    </a:lnTo>
                    <a:lnTo>
                      <a:pt x="10353" y="11200"/>
                    </a:lnTo>
                    <a:cubicBezTo>
                      <a:pt x="10501" y="11246"/>
                      <a:pt x="10651" y="11269"/>
                      <a:pt x="10800" y="11269"/>
                    </a:cubicBezTo>
                    <a:cubicBezTo>
                      <a:pt x="10949" y="11269"/>
                      <a:pt x="11098" y="11246"/>
                      <a:pt x="11255" y="11198"/>
                    </a:cubicBezTo>
                    <a:lnTo>
                      <a:pt x="16874" y="9394"/>
                    </a:lnTo>
                    <a:cubicBezTo>
                      <a:pt x="16874" y="9394"/>
                      <a:pt x="16874" y="16904"/>
                      <a:pt x="16874" y="16904"/>
                    </a:cubicBezTo>
                    <a:close/>
                    <a:moveTo>
                      <a:pt x="21600" y="5634"/>
                    </a:moveTo>
                    <a:cubicBezTo>
                      <a:pt x="21600" y="4314"/>
                      <a:pt x="20954" y="3185"/>
                      <a:pt x="20030" y="2888"/>
                    </a:cubicBezTo>
                    <a:lnTo>
                      <a:pt x="11246" y="68"/>
                    </a:lnTo>
                    <a:cubicBezTo>
                      <a:pt x="11098" y="22"/>
                      <a:pt x="10949" y="0"/>
                      <a:pt x="10800" y="0"/>
                    </a:cubicBezTo>
                    <a:cubicBezTo>
                      <a:pt x="10651" y="0"/>
                      <a:pt x="10501" y="22"/>
                      <a:pt x="10344" y="71"/>
                    </a:cubicBezTo>
                    <a:lnTo>
                      <a:pt x="1570" y="2888"/>
                    </a:lnTo>
                    <a:cubicBezTo>
                      <a:pt x="645" y="3185"/>
                      <a:pt x="0" y="4314"/>
                      <a:pt x="0" y="5634"/>
                    </a:cubicBezTo>
                    <a:cubicBezTo>
                      <a:pt x="0" y="6955"/>
                      <a:pt x="645" y="8084"/>
                      <a:pt x="1569" y="8380"/>
                    </a:cubicBezTo>
                    <a:lnTo>
                      <a:pt x="3374" y="8960"/>
                    </a:lnTo>
                    <a:lnTo>
                      <a:pt x="3374" y="16904"/>
                    </a:lnTo>
                    <a:cubicBezTo>
                      <a:pt x="3374" y="19397"/>
                      <a:pt x="5425" y="21600"/>
                      <a:pt x="10800" y="21600"/>
                    </a:cubicBezTo>
                    <a:cubicBezTo>
                      <a:pt x="16174" y="21600"/>
                      <a:pt x="18224" y="19397"/>
                      <a:pt x="18224" y="16904"/>
                    </a:cubicBezTo>
                    <a:lnTo>
                      <a:pt x="18224" y="8960"/>
                    </a:lnTo>
                    <a:lnTo>
                      <a:pt x="20030" y="8380"/>
                    </a:lnTo>
                    <a:cubicBezTo>
                      <a:pt x="20954" y="8084"/>
                      <a:pt x="21600" y="6955"/>
                      <a:pt x="21600" y="5634"/>
                    </a:cubicBezTo>
                  </a:path>
                </a:pathLst>
              </a:custGeom>
              <a:solidFill>
                <a:schemeClr val="accent2">
                  <a:lumMod val="20000"/>
                  <a:lumOff val="80000"/>
                </a:schemeClr>
              </a:solid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25" name="AutoShape 44"/>
              <p:cNvSpPr/>
              <p:nvPr/>
            </p:nvSpPr>
            <p:spPr bwMode="auto">
              <a:xfrm>
                <a:off x="5132766" y="2901184"/>
                <a:ext cx="22526" cy="12577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1963"/>
                    </a:moveTo>
                    <a:lnTo>
                      <a:pt x="0" y="19636"/>
                    </a:lnTo>
                    <a:cubicBezTo>
                      <a:pt x="0" y="20721"/>
                      <a:pt x="4841" y="21599"/>
                      <a:pt x="10800" y="21599"/>
                    </a:cubicBezTo>
                    <a:cubicBezTo>
                      <a:pt x="16758" y="21599"/>
                      <a:pt x="21600" y="20721"/>
                      <a:pt x="21600" y="19636"/>
                    </a:cubicBezTo>
                    <a:lnTo>
                      <a:pt x="21600" y="1963"/>
                    </a:lnTo>
                    <a:cubicBezTo>
                      <a:pt x="21600" y="878"/>
                      <a:pt x="16758" y="0"/>
                      <a:pt x="10800" y="0"/>
                    </a:cubicBezTo>
                    <a:cubicBezTo>
                      <a:pt x="4841" y="0"/>
                      <a:pt x="0" y="878"/>
                      <a:pt x="0" y="1963"/>
                    </a:cubicBezTo>
                  </a:path>
                </a:pathLst>
              </a:custGeom>
              <a:solidFill>
                <a:schemeClr val="accent2">
                  <a:lumMod val="20000"/>
                  <a:lumOff val="80000"/>
                </a:schemeClr>
              </a:solid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26" name="AutoShape 45"/>
              <p:cNvSpPr/>
              <p:nvPr/>
            </p:nvSpPr>
            <p:spPr bwMode="auto">
              <a:xfrm>
                <a:off x="5120877" y="3038217"/>
                <a:ext cx="46304" cy="6883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0"/>
                    </a:moveTo>
                    <a:cubicBezTo>
                      <a:pt x="4838" y="0"/>
                      <a:pt x="0" y="10427"/>
                      <a:pt x="0" y="14400"/>
                    </a:cubicBezTo>
                    <a:cubicBezTo>
                      <a:pt x="0" y="18372"/>
                      <a:pt x="4838" y="21599"/>
                      <a:pt x="10800" y="21599"/>
                    </a:cubicBezTo>
                    <a:cubicBezTo>
                      <a:pt x="16761" y="21599"/>
                      <a:pt x="21600" y="18372"/>
                      <a:pt x="21600" y="14400"/>
                    </a:cubicBezTo>
                    <a:cubicBezTo>
                      <a:pt x="21600" y="10427"/>
                      <a:pt x="16761" y="0"/>
                      <a:pt x="10800" y="0"/>
                    </a:cubicBezTo>
                  </a:path>
                </a:pathLst>
              </a:custGeom>
              <a:solidFill>
                <a:schemeClr val="accent2">
                  <a:lumMod val="20000"/>
                  <a:lumOff val="80000"/>
                </a:schemeClr>
              </a:solid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grpSp>
      </p:grpSp>
      <p:grpSp>
        <p:nvGrpSpPr>
          <p:cNvPr id="5" name="Group 36"/>
          <p:cNvGrpSpPr/>
          <p:nvPr/>
        </p:nvGrpSpPr>
        <p:grpSpPr>
          <a:xfrm>
            <a:off x="785787" y="2520491"/>
            <a:ext cx="1821669" cy="1256952"/>
            <a:chOff x="785787" y="2520491"/>
            <a:chExt cx="1821669" cy="1256952"/>
          </a:xfrm>
        </p:grpSpPr>
        <p:sp>
          <p:nvSpPr>
            <p:cNvPr id="19" name="Bent Arrow 18"/>
            <p:cNvSpPr/>
            <p:nvPr/>
          </p:nvSpPr>
          <p:spPr>
            <a:xfrm>
              <a:off x="785787" y="2520491"/>
              <a:ext cx="1821669" cy="1163187"/>
            </a:xfrm>
            <a:prstGeom prst="bentArrow">
              <a:avLst/>
            </a:prstGeom>
            <a:solidFill>
              <a:schemeClr val="accent2"/>
            </a:solidFill>
            <a:ln>
              <a:noFill/>
            </a:ln>
            <a:effectLst/>
          </p:spPr>
          <p:style>
            <a:lnRef idx="1">
              <a:schemeClr val="accent5"/>
            </a:lnRef>
            <a:fillRef idx="3">
              <a:schemeClr val="accent5"/>
            </a:fillRef>
            <a:effectRef idx="2">
              <a:schemeClr val="accent5"/>
            </a:effectRef>
            <a:fontRef idx="minor">
              <a:schemeClr val="lt1"/>
            </a:fontRef>
          </p:style>
          <p:txBody>
            <a:bodyPr rtlCol="0" anchor="ctr"/>
            <a:lstStyle/>
            <a:p>
              <a:pPr algn="ctr"/>
              <a:endParaRPr lang="id-ID">
                <a:solidFill>
                  <a:schemeClr val="tx1"/>
                </a:solidFill>
              </a:endParaRPr>
            </a:p>
          </p:txBody>
        </p:sp>
        <p:sp>
          <p:nvSpPr>
            <p:cNvPr id="15" name="Rectangle 14"/>
            <p:cNvSpPr/>
            <p:nvPr/>
          </p:nvSpPr>
          <p:spPr>
            <a:xfrm>
              <a:off x="1142976" y="3500444"/>
              <a:ext cx="928694" cy="276999"/>
            </a:xfrm>
            <a:prstGeom prst="rect">
              <a:avLst/>
            </a:prstGeom>
          </p:spPr>
          <p:txBody>
            <a:bodyPr wrap="square">
              <a:spAutoFit/>
            </a:bodyPr>
            <a:lstStyle/>
            <a:p>
              <a:pPr algn="ctr"/>
              <a:r>
                <a:rPr lang="en-US" sz="1200" dirty="0">
                  <a:solidFill>
                    <a:schemeClr val="bg1">
                      <a:lumMod val="65000"/>
                    </a:schemeClr>
                  </a:solidFill>
                  <a:latin typeface="Open Sans" pitchFamily="34" charset="0"/>
                  <a:ea typeface="Open Sans" pitchFamily="34" charset="0"/>
                  <a:cs typeface="Open Sans" pitchFamily="34" charset="0"/>
                </a:rPr>
                <a:t>Planning</a:t>
              </a:r>
            </a:p>
          </p:txBody>
        </p:sp>
        <p:sp>
          <p:nvSpPr>
            <p:cNvPr id="27" name="AutoShape 112"/>
            <p:cNvSpPr/>
            <p:nvPr/>
          </p:nvSpPr>
          <p:spPr bwMode="auto">
            <a:xfrm>
              <a:off x="1500166" y="3071816"/>
              <a:ext cx="366050" cy="366676"/>
            </a:xfrm>
            <a:custGeom>
              <a:avLst/>
              <a:gdLst>
                <a:gd name="T0" fmla="*/ 10510 w 21020"/>
                <a:gd name="T1" fmla="*/ 10800 h 21600"/>
                <a:gd name="T2" fmla="*/ 10510 w 21020"/>
                <a:gd name="T3" fmla="*/ 10800 h 21600"/>
                <a:gd name="T4" fmla="*/ 10510 w 21020"/>
                <a:gd name="T5" fmla="*/ 10800 h 21600"/>
                <a:gd name="T6" fmla="*/ 10510 w 21020"/>
                <a:gd name="T7" fmla="*/ 10800 h 21600"/>
              </a:gdLst>
              <a:ahLst/>
              <a:cxnLst>
                <a:cxn ang="0">
                  <a:pos x="T0" y="T1"/>
                </a:cxn>
                <a:cxn ang="0">
                  <a:pos x="T2" y="T3"/>
                </a:cxn>
                <a:cxn ang="0">
                  <a:pos x="T4" y="T5"/>
                </a:cxn>
                <a:cxn ang="0">
                  <a:pos x="T6" y="T7"/>
                </a:cxn>
              </a:cxnLst>
              <a:rect l="0" t="0" r="r" b="b"/>
              <a:pathLst>
                <a:path w="21020" h="21600">
                  <a:moveTo>
                    <a:pt x="18846" y="7946"/>
                  </a:moveTo>
                  <a:lnTo>
                    <a:pt x="17740" y="9091"/>
                  </a:lnTo>
                  <a:cubicBezTo>
                    <a:pt x="17740" y="8939"/>
                    <a:pt x="17758" y="8792"/>
                    <a:pt x="17744" y="8636"/>
                  </a:cubicBezTo>
                  <a:cubicBezTo>
                    <a:pt x="17629" y="7331"/>
                    <a:pt x="17036" y="6068"/>
                    <a:pt x="16074" y="5080"/>
                  </a:cubicBezTo>
                  <a:cubicBezTo>
                    <a:pt x="15004" y="3980"/>
                    <a:pt x="13585" y="3348"/>
                    <a:pt x="12180" y="3345"/>
                  </a:cubicBezTo>
                  <a:lnTo>
                    <a:pt x="13268" y="2218"/>
                  </a:lnTo>
                  <a:cubicBezTo>
                    <a:pt x="13812" y="1659"/>
                    <a:pt x="14572" y="1350"/>
                    <a:pt x="15403" y="1350"/>
                  </a:cubicBezTo>
                  <a:cubicBezTo>
                    <a:pt x="16460" y="1350"/>
                    <a:pt x="17546" y="1840"/>
                    <a:pt x="18381" y="2696"/>
                  </a:cubicBezTo>
                  <a:cubicBezTo>
                    <a:pt x="19165" y="3500"/>
                    <a:pt x="19631" y="4499"/>
                    <a:pt x="19698" y="5510"/>
                  </a:cubicBezTo>
                  <a:cubicBezTo>
                    <a:pt x="19760" y="6453"/>
                    <a:pt x="19457" y="7317"/>
                    <a:pt x="18846" y="7946"/>
                  </a:cubicBezTo>
                  <a:moveTo>
                    <a:pt x="5828" y="19329"/>
                  </a:moveTo>
                  <a:cubicBezTo>
                    <a:pt x="5813" y="18424"/>
                    <a:pt x="5454" y="17481"/>
                    <a:pt x="4730" y="16739"/>
                  </a:cubicBezTo>
                  <a:cubicBezTo>
                    <a:pt x="4046" y="16034"/>
                    <a:pt x="3150" y="15628"/>
                    <a:pt x="2257" y="15592"/>
                  </a:cubicBezTo>
                  <a:lnTo>
                    <a:pt x="2911" y="13157"/>
                  </a:lnTo>
                  <a:cubicBezTo>
                    <a:pt x="2959" y="12995"/>
                    <a:pt x="3052" y="12835"/>
                    <a:pt x="3168" y="12695"/>
                  </a:cubicBezTo>
                  <a:cubicBezTo>
                    <a:pt x="4485" y="11726"/>
                    <a:pt x="6512" y="12012"/>
                    <a:pt x="7920" y="13460"/>
                  </a:cubicBezTo>
                  <a:cubicBezTo>
                    <a:pt x="9409" y="14990"/>
                    <a:pt x="9639" y="17230"/>
                    <a:pt x="8492" y="18568"/>
                  </a:cubicBezTo>
                  <a:cubicBezTo>
                    <a:pt x="8416" y="18609"/>
                    <a:pt x="8339" y="18648"/>
                    <a:pt x="8256" y="18675"/>
                  </a:cubicBezTo>
                  <a:cubicBezTo>
                    <a:pt x="8256" y="18675"/>
                    <a:pt x="5828" y="19329"/>
                    <a:pt x="5828" y="19329"/>
                  </a:cubicBezTo>
                  <a:close/>
                  <a:moveTo>
                    <a:pt x="2737" y="20164"/>
                  </a:moveTo>
                  <a:cubicBezTo>
                    <a:pt x="2665" y="20181"/>
                    <a:pt x="2443" y="20239"/>
                    <a:pt x="2291" y="20249"/>
                  </a:cubicBezTo>
                  <a:cubicBezTo>
                    <a:pt x="1751" y="20244"/>
                    <a:pt x="1313" y="19792"/>
                    <a:pt x="1313" y="19237"/>
                  </a:cubicBezTo>
                  <a:cubicBezTo>
                    <a:pt x="1321" y="19124"/>
                    <a:pt x="1365" y="18929"/>
                    <a:pt x="1380" y="18857"/>
                  </a:cubicBezTo>
                  <a:lnTo>
                    <a:pt x="2071" y="16283"/>
                  </a:lnTo>
                  <a:cubicBezTo>
                    <a:pt x="2822" y="16261"/>
                    <a:pt x="3630" y="16562"/>
                    <a:pt x="4265" y="17215"/>
                  </a:cubicBezTo>
                  <a:cubicBezTo>
                    <a:pt x="4911" y="17878"/>
                    <a:pt x="5214" y="18725"/>
                    <a:pt x="5181" y="19504"/>
                  </a:cubicBezTo>
                  <a:cubicBezTo>
                    <a:pt x="5181" y="19504"/>
                    <a:pt x="2737" y="20164"/>
                    <a:pt x="2737" y="20164"/>
                  </a:cubicBezTo>
                  <a:close/>
                  <a:moveTo>
                    <a:pt x="6888" y="11179"/>
                  </a:moveTo>
                  <a:cubicBezTo>
                    <a:pt x="6280" y="10927"/>
                    <a:pt x="5642" y="10783"/>
                    <a:pt x="5004" y="10774"/>
                  </a:cubicBezTo>
                  <a:lnTo>
                    <a:pt x="10063" y="5536"/>
                  </a:lnTo>
                  <a:cubicBezTo>
                    <a:pt x="10838" y="4759"/>
                    <a:pt x="11966" y="4536"/>
                    <a:pt x="13077" y="4819"/>
                  </a:cubicBezTo>
                  <a:cubicBezTo>
                    <a:pt x="13077" y="4819"/>
                    <a:pt x="6888" y="11179"/>
                    <a:pt x="6888" y="11179"/>
                  </a:cubicBezTo>
                  <a:close/>
                  <a:moveTo>
                    <a:pt x="9717" y="13672"/>
                  </a:moveTo>
                  <a:cubicBezTo>
                    <a:pt x="9473" y="13258"/>
                    <a:pt x="9194" y="12859"/>
                    <a:pt x="8848" y="12505"/>
                  </a:cubicBezTo>
                  <a:cubicBezTo>
                    <a:pt x="8447" y="12093"/>
                    <a:pt x="7986" y="11770"/>
                    <a:pt x="7507" y="11498"/>
                  </a:cubicBezTo>
                  <a:lnTo>
                    <a:pt x="13767" y="5064"/>
                  </a:lnTo>
                  <a:cubicBezTo>
                    <a:pt x="14259" y="5288"/>
                    <a:pt x="14729" y="5607"/>
                    <a:pt x="15145" y="6035"/>
                  </a:cubicBezTo>
                  <a:cubicBezTo>
                    <a:pt x="15500" y="6398"/>
                    <a:pt x="15775" y="6806"/>
                    <a:pt x="15987" y="7229"/>
                  </a:cubicBezTo>
                  <a:cubicBezTo>
                    <a:pt x="15987" y="7229"/>
                    <a:pt x="9717" y="13672"/>
                    <a:pt x="9717" y="13672"/>
                  </a:cubicBezTo>
                  <a:close/>
                  <a:moveTo>
                    <a:pt x="10519" y="16061"/>
                  </a:moveTo>
                  <a:cubicBezTo>
                    <a:pt x="10465" y="15452"/>
                    <a:pt x="10298" y="14854"/>
                    <a:pt x="10047" y="14288"/>
                  </a:cubicBezTo>
                  <a:lnTo>
                    <a:pt x="16257" y="7906"/>
                  </a:lnTo>
                  <a:cubicBezTo>
                    <a:pt x="16637" y="9140"/>
                    <a:pt x="16442" y="10429"/>
                    <a:pt x="15610" y="11284"/>
                  </a:cubicBezTo>
                  <a:cubicBezTo>
                    <a:pt x="15604" y="11290"/>
                    <a:pt x="15598" y="11293"/>
                    <a:pt x="15593" y="11298"/>
                  </a:cubicBezTo>
                  <a:lnTo>
                    <a:pt x="15602" y="11306"/>
                  </a:lnTo>
                  <a:lnTo>
                    <a:pt x="10525" y="16565"/>
                  </a:lnTo>
                  <a:cubicBezTo>
                    <a:pt x="10527" y="16397"/>
                    <a:pt x="10534" y="16232"/>
                    <a:pt x="10519" y="16061"/>
                  </a:cubicBezTo>
                  <a:moveTo>
                    <a:pt x="19308" y="1741"/>
                  </a:moveTo>
                  <a:cubicBezTo>
                    <a:pt x="18228" y="632"/>
                    <a:pt x="16805" y="0"/>
                    <a:pt x="15403" y="0"/>
                  </a:cubicBezTo>
                  <a:cubicBezTo>
                    <a:pt x="14220" y="0"/>
                    <a:pt x="13131" y="450"/>
                    <a:pt x="12335" y="1266"/>
                  </a:cubicBezTo>
                  <a:lnTo>
                    <a:pt x="9138" y="4577"/>
                  </a:lnTo>
                  <a:cubicBezTo>
                    <a:pt x="9129" y="4585"/>
                    <a:pt x="9118" y="4592"/>
                    <a:pt x="9108" y="4602"/>
                  </a:cubicBezTo>
                  <a:cubicBezTo>
                    <a:pt x="9103" y="4608"/>
                    <a:pt x="9100" y="4614"/>
                    <a:pt x="9095" y="4620"/>
                  </a:cubicBezTo>
                  <a:lnTo>
                    <a:pt x="9096" y="4621"/>
                  </a:lnTo>
                  <a:lnTo>
                    <a:pt x="2310" y="11647"/>
                  </a:lnTo>
                  <a:cubicBezTo>
                    <a:pt x="1998" y="11966"/>
                    <a:pt x="1771" y="12364"/>
                    <a:pt x="1645" y="12797"/>
                  </a:cubicBezTo>
                  <a:lnTo>
                    <a:pt x="102" y="18541"/>
                  </a:lnTo>
                  <a:cubicBezTo>
                    <a:pt x="100" y="18557"/>
                    <a:pt x="0" y="19008"/>
                    <a:pt x="0" y="19237"/>
                  </a:cubicBezTo>
                  <a:cubicBezTo>
                    <a:pt x="0" y="20541"/>
                    <a:pt x="1030" y="21599"/>
                    <a:pt x="2302" y="21599"/>
                  </a:cubicBezTo>
                  <a:cubicBezTo>
                    <a:pt x="2554" y="21599"/>
                    <a:pt x="3044" y="21475"/>
                    <a:pt x="3062" y="21473"/>
                  </a:cubicBezTo>
                  <a:lnTo>
                    <a:pt x="8630" y="19969"/>
                  </a:lnTo>
                  <a:cubicBezTo>
                    <a:pt x="9054" y="19839"/>
                    <a:pt x="9439" y="19604"/>
                    <a:pt x="9750" y="19283"/>
                  </a:cubicBezTo>
                  <a:lnTo>
                    <a:pt x="19776" y="8899"/>
                  </a:lnTo>
                  <a:cubicBezTo>
                    <a:pt x="21600" y="7023"/>
                    <a:pt x="21394" y="3881"/>
                    <a:pt x="19308" y="1741"/>
                  </a:cubicBezTo>
                </a:path>
              </a:pathLst>
            </a:custGeom>
            <a:solidFill>
              <a:schemeClr val="accent2"/>
            </a:solid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grpSp>
      <p:grpSp>
        <p:nvGrpSpPr>
          <p:cNvPr id="6" name="Group 47"/>
          <p:cNvGrpSpPr/>
          <p:nvPr/>
        </p:nvGrpSpPr>
        <p:grpSpPr>
          <a:xfrm>
            <a:off x="4429124" y="1809654"/>
            <a:ext cx="1821669" cy="1181971"/>
            <a:chOff x="4429124" y="1809654"/>
            <a:chExt cx="1821669" cy="1181971"/>
          </a:xfrm>
        </p:grpSpPr>
        <p:sp>
          <p:nvSpPr>
            <p:cNvPr id="21" name="Bent Arrow 20"/>
            <p:cNvSpPr/>
            <p:nvPr/>
          </p:nvSpPr>
          <p:spPr>
            <a:xfrm>
              <a:off x="4429124" y="1809654"/>
              <a:ext cx="1821669" cy="1163187"/>
            </a:xfrm>
            <a:prstGeom prst="bentArrow">
              <a:avLst/>
            </a:prstGeom>
            <a:solidFill>
              <a:schemeClr val="accent2">
                <a:lumMod val="40000"/>
                <a:lumOff val="60000"/>
              </a:schemeClr>
            </a:solidFill>
            <a:ln>
              <a:noFill/>
            </a:ln>
            <a:effectLst/>
          </p:spPr>
          <p:style>
            <a:lnRef idx="1">
              <a:schemeClr val="accent3"/>
            </a:lnRef>
            <a:fillRef idx="3">
              <a:schemeClr val="accent3"/>
            </a:fillRef>
            <a:effectRef idx="2">
              <a:schemeClr val="accent3"/>
            </a:effectRef>
            <a:fontRef idx="minor">
              <a:schemeClr val="lt1"/>
            </a:fontRef>
          </p:style>
          <p:txBody>
            <a:bodyPr rtlCol="0" anchor="ctr"/>
            <a:lstStyle/>
            <a:p>
              <a:pPr algn="ctr"/>
              <a:endParaRPr lang="id-ID">
                <a:solidFill>
                  <a:schemeClr val="tx1"/>
                </a:solidFill>
              </a:endParaRPr>
            </a:p>
          </p:txBody>
        </p:sp>
        <p:sp>
          <p:nvSpPr>
            <p:cNvPr id="17" name="Rectangle 16"/>
            <p:cNvSpPr/>
            <p:nvPr/>
          </p:nvSpPr>
          <p:spPr>
            <a:xfrm>
              <a:off x="4857752" y="2714626"/>
              <a:ext cx="928694" cy="276999"/>
            </a:xfrm>
            <a:prstGeom prst="rect">
              <a:avLst/>
            </a:prstGeom>
          </p:spPr>
          <p:txBody>
            <a:bodyPr wrap="square">
              <a:spAutoFit/>
            </a:bodyPr>
            <a:lstStyle/>
            <a:p>
              <a:pPr algn="ctr"/>
              <a:r>
                <a:rPr lang="en-US" sz="1200" dirty="0">
                  <a:solidFill>
                    <a:schemeClr val="bg1">
                      <a:lumMod val="65000"/>
                    </a:schemeClr>
                  </a:solidFill>
                  <a:latin typeface="Open Sans" pitchFamily="34" charset="0"/>
                  <a:ea typeface="Open Sans" pitchFamily="34" charset="0"/>
                  <a:cs typeface="Open Sans" pitchFamily="34" charset="0"/>
                </a:rPr>
                <a:t>Ideas</a:t>
              </a:r>
            </a:p>
          </p:txBody>
        </p:sp>
        <p:grpSp>
          <p:nvGrpSpPr>
            <p:cNvPr id="7" name="Group 29"/>
            <p:cNvGrpSpPr/>
            <p:nvPr/>
          </p:nvGrpSpPr>
          <p:grpSpPr>
            <a:xfrm>
              <a:off x="5214942" y="2285998"/>
              <a:ext cx="251543" cy="366676"/>
              <a:chOff x="2612963" y="2767277"/>
              <a:chExt cx="251543" cy="366676"/>
            </a:xfrm>
            <a:solidFill>
              <a:schemeClr val="accent4"/>
            </a:solidFill>
          </p:grpSpPr>
          <p:sp>
            <p:nvSpPr>
              <p:cNvPr id="28" name="AutoShape 113"/>
              <p:cNvSpPr/>
              <p:nvPr/>
            </p:nvSpPr>
            <p:spPr bwMode="auto">
              <a:xfrm>
                <a:off x="2612963" y="2767277"/>
                <a:ext cx="251543" cy="36667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5386" y="14175"/>
                    </a:moveTo>
                    <a:lnTo>
                      <a:pt x="6223" y="14175"/>
                    </a:lnTo>
                    <a:cubicBezTo>
                      <a:pt x="5734" y="13446"/>
                      <a:pt x="5147" y="12716"/>
                      <a:pt x="4568" y="12003"/>
                    </a:cubicBezTo>
                    <a:cubicBezTo>
                      <a:pt x="3287" y="10427"/>
                      <a:pt x="1963" y="8797"/>
                      <a:pt x="1963" y="7425"/>
                    </a:cubicBezTo>
                    <a:cubicBezTo>
                      <a:pt x="1963" y="4075"/>
                      <a:pt x="5927" y="1350"/>
                      <a:pt x="10800" y="1350"/>
                    </a:cubicBezTo>
                    <a:cubicBezTo>
                      <a:pt x="15672" y="1350"/>
                      <a:pt x="19636" y="4075"/>
                      <a:pt x="19636" y="7425"/>
                    </a:cubicBezTo>
                    <a:cubicBezTo>
                      <a:pt x="19636" y="8787"/>
                      <a:pt x="18312" y="10425"/>
                      <a:pt x="17029" y="12011"/>
                    </a:cubicBezTo>
                    <a:cubicBezTo>
                      <a:pt x="16455" y="12723"/>
                      <a:pt x="15873" y="13449"/>
                      <a:pt x="15386" y="14175"/>
                    </a:cubicBezTo>
                    <a:moveTo>
                      <a:pt x="10800" y="20249"/>
                    </a:moveTo>
                    <a:cubicBezTo>
                      <a:pt x="9805" y="20249"/>
                      <a:pt x="9347" y="20171"/>
                      <a:pt x="8839" y="19406"/>
                    </a:cubicBezTo>
                    <a:lnTo>
                      <a:pt x="13000" y="19048"/>
                    </a:lnTo>
                    <a:cubicBezTo>
                      <a:pt x="12398" y="20164"/>
                      <a:pt x="11959" y="20249"/>
                      <a:pt x="10800" y="20249"/>
                    </a:cubicBezTo>
                    <a:moveTo>
                      <a:pt x="7595" y="16813"/>
                    </a:moveTo>
                    <a:cubicBezTo>
                      <a:pt x="7417" y="16407"/>
                      <a:pt x="7215" y="15978"/>
                      <a:pt x="6991" y="15525"/>
                    </a:cubicBezTo>
                    <a:lnTo>
                      <a:pt x="14616" y="15525"/>
                    </a:lnTo>
                    <a:cubicBezTo>
                      <a:pt x="14496" y="15767"/>
                      <a:pt x="14375" y="16010"/>
                      <a:pt x="14270" y="16239"/>
                    </a:cubicBezTo>
                    <a:cubicBezTo>
                      <a:pt x="14270" y="16239"/>
                      <a:pt x="7595" y="16813"/>
                      <a:pt x="7595" y="16813"/>
                    </a:cubicBezTo>
                    <a:close/>
                    <a:moveTo>
                      <a:pt x="13345" y="18343"/>
                    </a:moveTo>
                    <a:lnTo>
                      <a:pt x="8476" y="18762"/>
                    </a:lnTo>
                    <a:cubicBezTo>
                      <a:pt x="8303" y="18416"/>
                      <a:pt x="8116" y="18011"/>
                      <a:pt x="7890" y="17483"/>
                    </a:cubicBezTo>
                    <a:cubicBezTo>
                      <a:pt x="7887" y="17477"/>
                      <a:pt x="7883" y="17469"/>
                      <a:pt x="7881" y="17462"/>
                    </a:cubicBezTo>
                    <a:lnTo>
                      <a:pt x="13957" y="16941"/>
                    </a:lnTo>
                    <a:cubicBezTo>
                      <a:pt x="13871" y="17140"/>
                      <a:pt x="13778" y="17350"/>
                      <a:pt x="13698" y="17537"/>
                    </a:cubicBezTo>
                    <a:cubicBezTo>
                      <a:pt x="13569" y="17841"/>
                      <a:pt x="13453" y="18104"/>
                      <a:pt x="13345" y="18343"/>
                    </a:cubicBezTo>
                    <a:moveTo>
                      <a:pt x="10800" y="0"/>
                    </a:moveTo>
                    <a:cubicBezTo>
                      <a:pt x="4835" y="0"/>
                      <a:pt x="0" y="3324"/>
                      <a:pt x="0" y="7425"/>
                    </a:cubicBezTo>
                    <a:cubicBezTo>
                      <a:pt x="0" y="10146"/>
                      <a:pt x="3621" y="13029"/>
                      <a:pt x="4939" y="15562"/>
                    </a:cubicBezTo>
                    <a:cubicBezTo>
                      <a:pt x="6906" y="19339"/>
                      <a:pt x="6688" y="21599"/>
                      <a:pt x="10800" y="21599"/>
                    </a:cubicBezTo>
                    <a:cubicBezTo>
                      <a:pt x="14972" y="21599"/>
                      <a:pt x="14692" y="19349"/>
                      <a:pt x="16660" y="15577"/>
                    </a:cubicBezTo>
                    <a:cubicBezTo>
                      <a:pt x="17983" y="13039"/>
                      <a:pt x="21600" y="10124"/>
                      <a:pt x="21600" y="7425"/>
                    </a:cubicBezTo>
                    <a:cubicBezTo>
                      <a:pt x="21600" y="3324"/>
                      <a:pt x="16764" y="0"/>
                      <a:pt x="10800" y="0"/>
                    </a:cubicBezTo>
                  </a:path>
                </a:pathLst>
              </a:custGeom>
              <a:solidFill>
                <a:schemeClr val="accent2">
                  <a:lumMod val="40000"/>
                  <a:lumOff val="60000"/>
                </a:schemeClr>
              </a:solid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29" name="AutoShape 114"/>
              <p:cNvSpPr/>
              <p:nvPr/>
            </p:nvSpPr>
            <p:spPr bwMode="auto">
              <a:xfrm>
                <a:off x="2669904" y="2824844"/>
                <a:ext cx="74461" cy="7446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938" y="0"/>
                    </a:moveTo>
                    <a:cubicBezTo>
                      <a:pt x="8943" y="0"/>
                      <a:pt x="0" y="8942"/>
                      <a:pt x="0" y="19938"/>
                    </a:cubicBezTo>
                    <a:cubicBezTo>
                      <a:pt x="0" y="20855"/>
                      <a:pt x="743" y="21600"/>
                      <a:pt x="1661" y="21600"/>
                    </a:cubicBezTo>
                    <a:cubicBezTo>
                      <a:pt x="2579" y="21600"/>
                      <a:pt x="3323" y="20855"/>
                      <a:pt x="3323" y="19938"/>
                    </a:cubicBezTo>
                    <a:cubicBezTo>
                      <a:pt x="3323" y="10777"/>
                      <a:pt x="10777" y="3323"/>
                      <a:pt x="19938" y="3323"/>
                    </a:cubicBezTo>
                    <a:cubicBezTo>
                      <a:pt x="20856" y="3323"/>
                      <a:pt x="21600" y="2578"/>
                      <a:pt x="21600" y="1661"/>
                    </a:cubicBezTo>
                    <a:cubicBezTo>
                      <a:pt x="21600" y="744"/>
                      <a:pt x="20856" y="0"/>
                      <a:pt x="19938" y="0"/>
                    </a:cubicBezTo>
                  </a:path>
                </a:pathLst>
              </a:custGeom>
              <a:solidFill>
                <a:schemeClr val="accent2">
                  <a:lumMod val="40000"/>
                  <a:lumOff val="60000"/>
                </a:schemeClr>
              </a:solid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grpSp>
      </p:grpSp>
      <p:grpSp>
        <p:nvGrpSpPr>
          <p:cNvPr id="8" name="Group 46"/>
          <p:cNvGrpSpPr/>
          <p:nvPr/>
        </p:nvGrpSpPr>
        <p:grpSpPr>
          <a:xfrm>
            <a:off x="2607455" y="1428742"/>
            <a:ext cx="1821669" cy="1920073"/>
            <a:chOff x="2607455" y="1428742"/>
            <a:chExt cx="1821669" cy="1920073"/>
          </a:xfrm>
        </p:grpSpPr>
        <p:sp>
          <p:nvSpPr>
            <p:cNvPr id="20" name="Bent Arrow 19"/>
            <p:cNvSpPr/>
            <p:nvPr/>
          </p:nvSpPr>
          <p:spPr>
            <a:xfrm>
              <a:off x="2607455" y="2132762"/>
              <a:ext cx="1821669" cy="1163187"/>
            </a:xfrm>
            <a:prstGeom prst="bentArrow">
              <a:avLst/>
            </a:prstGeom>
            <a:solidFill>
              <a:schemeClr val="accent2">
                <a:lumMod val="60000"/>
                <a:lumOff val="40000"/>
              </a:schemeClr>
            </a:solidFill>
            <a:ln>
              <a:noFill/>
            </a:ln>
            <a:effectLst/>
          </p:spPr>
          <p:style>
            <a:lnRef idx="1">
              <a:schemeClr val="accent6"/>
            </a:lnRef>
            <a:fillRef idx="3">
              <a:schemeClr val="accent6"/>
            </a:fillRef>
            <a:effectRef idx="2">
              <a:schemeClr val="accent6"/>
            </a:effectRef>
            <a:fontRef idx="minor">
              <a:schemeClr val="lt1"/>
            </a:fontRef>
          </p:style>
          <p:txBody>
            <a:bodyPr rtlCol="0" anchor="ctr"/>
            <a:lstStyle/>
            <a:p>
              <a:pPr algn="ctr"/>
              <a:endParaRPr lang="id-ID">
                <a:solidFill>
                  <a:schemeClr val="tx1"/>
                </a:solidFill>
              </a:endParaRPr>
            </a:p>
          </p:txBody>
        </p:sp>
        <p:sp>
          <p:nvSpPr>
            <p:cNvPr id="16" name="Rectangle 15"/>
            <p:cNvSpPr/>
            <p:nvPr/>
          </p:nvSpPr>
          <p:spPr>
            <a:xfrm>
              <a:off x="3000364" y="3071816"/>
              <a:ext cx="928694" cy="276999"/>
            </a:xfrm>
            <a:prstGeom prst="rect">
              <a:avLst/>
            </a:prstGeom>
          </p:spPr>
          <p:txBody>
            <a:bodyPr wrap="square">
              <a:spAutoFit/>
            </a:bodyPr>
            <a:lstStyle/>
            <a:p>
              <a:pPr algn="ctr"/>
              <a:r>
                <a:rPr lang="en-US" sz="1200" dirty="0">
                  <a:solidFill>
                    <a:schemeClr val="bg1">
                      <a:lumMod val="65000"/>
                    </a:schemeClr>
                  </a:solidFill>
                  <a:latin typeface="Open Sans" pitchFamily="34" charset="0"/>
                  <a:ea typeface="Open Sans" pitchFamily="34" charset="0"/>
                  <a:cs typeface="Open Sans" pitchFamily="34" charset="0"/>
                </a:rPr>
                <a:t>Teamwork</a:t>
              </a:r>
            </a:p>
          </p:txBody>
        </p:sp>
        <p:sp>
          <p:nvSpPr>
            <p:cNvPr id="23" name="AutoShape 29"/>
            <p:cNvSpPr/>
            <p:nvPr/>
          </p:nvSpPr>
          <p:spPr bwMode="auto">
            <a:xfrm>
              <a:off x="3286116" y="2643188"/>
              <a:ext cx="366051" cy="331636"/>
            </a:xfrm>
            <a:custGeom>
              <a:avLst/>
              <a:gdLst>
                <a:gd name="T0" fmla="+- 0 10736 439"/>
                <a:gd name="T1" fmla="*/ T0 w 20595"/>
                <a:gd name="T2" fmla="+- 0 10869 621"/>
                <a:gd name="T3" fmla="*/ 10869 h 20497"/>
                <a:gd name="T4" fmla="+- 0 10736 439"/>
                <a:gd name="T5" fmla="*/ T4 w 20595"/>
                <a:gd name="T6" fmla="+- 0 10869 621"/>
                <a:gd name="T7" fmla="*/ 10869 h 20497"/>
                <a:gd name="T8" fmla="+- 0 10736 439"/>
                <a:gd name="T9" fmla="*/ T8 w 20595"/>
                <a:gd name="T10" fmla="+- 0 10869 621"/>
                <a:gd name="T11" fmla="*/ 10869 h 20497"/>
                <a:gd name="T12" fmla="+- 0 10736 439"/>
                <a:gd name="T13" fmla="*/ T12 w 20595"/>
                <a:gd name="T14" fmla="+- 0 10869 621"/>
                <a:gd name="T15" fmla="*/ 10869 h 20497"/>
              </a:gdLst>
              <a:ahLst/>
              <a:cxnLst>
                <a:cxn ang="0">
                  <a:pos x="T1" y="T3"/>
                </a:cxn>
                <a:cxn ang="0">
                  <a:pos x="T5" y="T7"/>
                </a:cxn>
                <a:cxn ang="0">
                  <a:pos x="T9" y="T11"/>
                </a:cxn>
                <a:cxn ang="0">
                  <a:pos x="T13" y="T15"/>
                </a:cxn>
              </a:cxnLst>
              <a:rect l="0" t="0" r="r" b="b"/>
              <a:pathLst>
                <a:path w="20595" h="20497">
                  <a:moveTo>
                    <a:pt x="18898" y="1863"/>
                  </a:moveTo>
                  <a:cubicBezTo>
                    <a:pt x="16636" y="-621"/>
                    <a:pt x="12968" y="-621"/>
                    <a:pt x="10707" y="1863"/>
                  </a:cubicBezTo>
                  <a:lnTo>
                    <a:pt x="1317" y="12053"/>
                  </a:lnTo>
                  <a:cubicBezTo>
                    <a:pt x="-439" y="13982"/>
                    <a:pt x="-439" y="17121"/>
                    <a:pt x="1317" y="19050"/>
                  </a:cubicBezTo>
                  <a:cubicBezTo>
                    <a:pt x="3073" y="20979"/>
                    <a:pt x="5931" y="20979"/>
                    <a:pt x="7687" y="19050"/>
                  </a:cubicBezTo>
                  <a:lnTo>
                    <a:pt x="17078" y="8860"/>
                  </a:lnTo>
                  <a:cubicBezTo>
                    <a:pt x="18335" y="7479"/>
                    <a:pt x="18335" y="5242"/>
                    <a:pt x="17078" y="3862"/>
                  </a:cubicBezTo>
                  <a:cubicBezTo>
                    <a:pt x="15821" y="2482"/>
                    <a:pt x="13783" y="2482"/>
                    <a:pt x="12527" y="3862"/>
                  </a:cubicBezTo>
                  <a:lnTo>
                    <a:pt x="5467" y="11614"/>
                  </a:lnTo>
                  <a:cubicBezTo>
                    <a:pt x="5216" y="11891"/>
                    <a:pt x="5216" y="12337"/>
                    <a:pt x="5467" y="12614"/>
                  </a:cubicBezTo>
                  <a:cubicBezTo>
                    <a:pt x="5719" y="12890"/>
                    <a:pt x="6126" y="12890"/>
                    <a:pt x="6378" y="12614"/>
                  </a:cubicBezTo>
                  <a:lnTo>
                    <a:pt x="13437" y="4861"/>
                  </a:lnTo>
                  <a:cubicBezTo>
                    <a:pt x="14190" y="4035"/>
                    <a:pt x="15414" y="4035"/>
                    <a:pt x="16167" y="4861"/>
                  </a:cubicBezTo>
                  <a:cubicBezTo>
                    <a:pt x="16920" y="5688"/>
                    <a:pt x="16920" y="7034"/>
                    <a:pt x="16167" y="7860"/>
                  </a:cubicBezTo>
                  <a:lnTo>
                    <a:pt x="6777" y="18050"/>
                  </a:lnTo>
                  <a:cubicBezTo>
                    <a:pt x="5520" y="19430"/>
                    <a:pt x="3484" y="19430"/>
                    <a:pt x="2227" y="18050"/>
                  </a:cubicBezTo>
                  <a:cubicBezTo>
                    <a:pt x="970" y="16670"/>
                    <a:pt x="970" y="14433"/>
                    <a:pt x="2227" y="13053"/>
                  </a:cubicBezTo>
                  <a:lnTo>
                    <a:pt x="11525" y="2963"/>
                  </a:lnTo>
                  <a:cubicBezTo>
                    <a:pt x="13285" y="1030"/>
                    <a:pt x="16139" y="1030"/>
                    <a:pt x="17896" y="2963"/>
                  </a:cubicBezTo>
                  <a:cubicBezTo>
                    <a:pt x="19657" y="4896"/>
                    <a:pt x="19657" y="8027"/>
                    <a:pt x="17897" y="9959"/>
                  </a:cubicBezTo>
                  <a:lnTo>
                    <a:pt x="10929" y="17611"/>
                  </a:lnTo>
                  <a:cubicBezTo>
                    <a:pt x="10677" y="17888"/>
                    <a:pt x="10677" y="18334"/>
                    <a:pt x="10929" y="18610"/>
                  </a:cubicBezTo>
                  <a:cubicBezTo>
                    <a:pt x="11181" y="18887"/>
                    <a:pt x="11588" y="18887"/>
                    <a:pt x="11839" y="18610"/>
                  </a:cubicBezTo>
                  <a:lnTo>
                    <a:pt x="18898" y="10859"/>
                  </a:lnTo>
                  <a:cubicBezTo>
                    <a:pt x="21160" y="8375"/>
                    <a:pt x="21160" y="4347"/>
                    <a:pt x="18898" y="1863"/>
                  </a:cubicBezTo>
                </a:path>
              </a:pathLst>
            </a:custGeom>
            <a:solidFill>
              <a:schemeClr val="accent2">
                <a:lumMod val="60000"/>
                <a:lumOff val="40000"/>
              </a:schemeClr>
            </a:solid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grpSp>
          <p:nvGrpSpPr>
            <p:cNvPr id="9" name="Group 39"/>
            <p:cNvGrpSpPr/>
            <p:nvPr/>
          </p:nvGrpSpPr>
          <p:grpSpPr>
            <a:xfrm>
              <a:off x="3291608" y="1428742"/>
              <a:ext cx="423296" cy="764990"/>
              <a:chOff x="3386647" y="802411"/>
              <a:chExt cx="172336" cy="311450"/>
            </a:xfrm>
            <a:solidFill>
              <a:schemeClr val="accent1"/>
            </a:solidFill>
          </p:grpSpPr>
          <p:sp>
            <p:nvSpPr>
              <p:cNvPr id="42" name="Freeform 71"/>
              <p:cNvSpPr/>
              <p:nvPr/>
            </p:nvSpPr>
            <p:spPr bwMode="auto">
              <a:xfrm>
                <a:off x="3459319" y="802411"/>
                <a:ext cx="51909" cy="51909"/>
              </a:xfrm>
              <a:custGeom>
                <a:avLst/>
                <a:gdLst/>
                <a:ahLst/>
                <a:cxnLst>
                  <a:cxn ang="0">
                    <a:pos x="25" y="0"/>
                  </a:cxn>
                  <a:cxn ang="0">
                    <a:pos x="25" y="0"/>
                  </a:cxn>
                  <a:cxn ang="0">
                    <a:pos x="34" y="2"/>
                  </a:cxn>
                  <a:cxn ang="0">
                    <a:pos x="43" y="7"/>
                  </a:cxn>
                  <a:cxn ang="0">
                    <a:pos x="49" y="16"/>
                  </a:cxn>
                  <a:cxn ang="0">
                    <a:pos x="50" y="25"/>
                  </a:cxn>
                  <a:cxn ang="0">
                    <a:pos x="50" y="25"/>
                  </a:cxn>
                  <a:cxn ang="0">
                    <a:pos x="49" y="36"/>
                  </a:cxn>
                  <a:cxn ang="0">
                    <a:pos x="43" y="43"/>
                  </a:cxn>
                  <a:cxn ang="0">
                    <a:pos x="34" y="49"/>
                  </a:cxn>
                  <a:cxn ang="0">
                    <a:pos x="25" y="51"/>
                  </a:cxn>
                  <a:cxn ang="0">
                    <a:pos x="25" y="51"/>
                  </a:cxn>
                  <a:cxn ang="0">
                    <a:pos x="16" y="49"/>
                  </a:cxn>
                  <a:cxn ang="0">
                    <a:pos x="7" y="43"/>
                  </a:cxn>
                  <a:cxn ang="0">
                    <a:pos x="1" y="36"/>
                  </a:cxn>
                  <a:cxn ang="0">
                    <a:pos x="0" y="25"/>
                  </a:cxn>
                  <a:cxn ang="0">
                    <a:pos x="0" y="25"/>
                  </a:cxn>
                  <a:cxn ang="0">
                    <a:pos x="1" y="16"/>
                  </a:cxn>
                  <a:cxn ang="0">
                    <a:pos x="7" y="7"/>
                  </a:cxn>
                  <a:cxn ang="0">
                    <a:pos x="16" y="2"/>
                  </a:cxn>
                  <a:cxn ang="0">
                    <a:pos x="25" y="0"/>
                  </a:cxn>
                  <a:cxn ang="0">
                    <a:pos x="25" y="0"/>
                  </a:cxn>
                </a:cxnLst>
                <a:rect l="0" t="0" r="r" b="b"/>
                <a:pathLst>
                  <a:path w="50" h="51">
                    <a:moveTo>
                      <a:pt x="25" y="0"/>
                    </a:moveTo>
                    <a:lnTo>
                      <a:pt x="25" y="0"/>
                    </a:lnTo>
                    <a:lnTo>
                      <a:pt x="34" y="2"/>
                    </a:lnTo>
                    <a:lnTo>
                      <a:pt x="43" y="7"/>
                    </a:lnTo>
                    <a:lnTo>
                      <a:pt x="49" y="16"/>
                    </a:lnTo>
                    <a:lnTo>
                      <a:pt x="50" y="25"/>
                    </a:lnTo>
                    <a:lnTo>
                      <a:pt x="50" y="25"/>
                    </a:lnTo>
                    <a:lnTo>
                      <a:pt x="49" y="36"/>
                    </a:lnTo>
                    <a:lnTo>
                      <a:pt x="43" y="43"/>
                    </a:lnTo>
                    <a:lnTo>
                      <a:pt x="34" y="49"/>
                    </a:lnTo>
                    <a:lnTo>
                      <a:pt x="25" y="51"/>
                    </a:lnTo>
                    <a:lnTo>
                      <a:pt x="25" y="51"/>
                    </a:lnTo>
                    <a:lnTo>
                      <a:pt x="16" y="49"/>
                    </a:lnTo>
                    <a:lnTo>
                      <a:pt x="7" y="43"/>
                    </a:lnTo>
                    <a:lnTo>
                      <a:pt x="1" y="36"/>
                    </a:lnTo>
                    <a:lnTo>
                      <a:pt x="0" y="25"/>
                    </a:lnTo>
                    <a:lnTo>
                      <a:pt x="0" y="25"/>
                    </a:lnTo>
                    <a:lnTo>
                      <a:pt x="1" y="16"/>
                    </a:lnTo>
                    <a:lnTo>
                      <a:pt x="7" y="7"/>
                    </a:lnTo>
                    <a:lnTo>
                      <a:pt x="16" y="2"/>
                    </a:lnTo>
                    <a:lnTo>
                      <a:pt x="25" y="0"/>
                    </a:lnTo>
                    <a:lnTo>
                      <a:pt x="25" y="0"/>
                    </a:lnTo>
                    <a:close/>
                  </a:path>
                </a:pathLst>
              </a:custGeom>
              <a:solidFill>
                <a:schemeClr val="accent2">
                  <a:lumMod val="60000"/>
                  <a:lumOff val="40000"/>
                </a:schemeClr>
              </a:solidFill>
              <a:ln w="9525">
                <a:noFill/>
                <a:round/>
              </a:ln>
            </p:spPr>
            <p:txBody>
              <a:bodyPr vert="horz" wrap="square" lIns="91440" tIns="45720" rIns="91440" bIns="45720" numCol="1" anchor="t" anchorCtr="0" compatLnSpc="1"/>
              <a:lstStyle/>
              <a:p>
                <a:endParaRPr lang="en-US"/>
              </a:p>
            </p:txBody>
          </p:sp>
          <p:sp>
            <p:nvSpPr>
              <p:cNvPr id="43" name="Freeform 72"/>
              <p:cNvSpPr>
                <a:spLocks noEditPoints="1"/>
              </p:cNvSpPr>
              <p:nvPr/>
            </p:nvSpPr>
            <p:spPr bwMode="auto">
              <a:xfrm>
                <a:off x="3386647" y="802411"/>
                <a:ext cx="172336" cy="311450"/>
              </a:xfrm>
              <a:custGeom>
                <a:avLst/>
                <a:gdLst/>
                <a:ahLst/>
                <a:cxnLst>
                  <a:cxn ang="0">
                    <a:pos x="158" y="94"/>
                  </a:cxn>
                  <a:cxn ang="0">
                    <a:pos x="141" y="69"/>
                  </a:cxn>
                  <a:cxn ang="0">
                    <a:pos x="134" y="63"/>
                  </a:cxn>
                  <a:cxn ang="0">
                    <a:pos x="130" y="60"/>
                  </a:cxn>
                  <a:cxn ang="0">
                    <a:pos x="123" y="58"/>
                  </a:cxn>
                  <a:cxn ang="0">
                    <a:pos x="100" y="54"/>
                  </a:cxn>
                  <a:cxn ang="0">
                    <a:pos x="67" y="58"/>
                  </a:cxn>
                  <a:cxn ang="0">
                    <a:pos x="63" y="58"/>
                  </a:cxn>
                  <a:cxn ang="0">
                    <a:pos x="61" y="58"/>
                  </a:cxn>
                  <a:cxn ang="0">
                    <a:pos x="61" y="58"/>
                  </a:cxn>
                  <a:cxn ang="0">
                    <a:pos x="34" y="56"/>
                  </a:cxn>
                  <a:cxn ang="0">
                    <a:pos x="27" y="40"/>
                  </a:cxn>
                  <a:cxn ang="0">
                    <a:pos x="23" y="23"/>
                  </a:cxn>
                  <a:cxn ang="0">
                    <a:pos x="20" y="2"/>
                  </a:cxn>
                  <a:cxn ang="0">
                    <a:pos x="14" y="0"/>
                  </a:cxn>
                  <a:cxn ang="0">
                    <a:pos x="12" y="2"/>
                  </a:cxn>
                  <a:cxn ang="0">
                    <a:pos x="14" y="14"/>
                  </a:cxn>
                  <a:cxn ang="0">
                    <a:pos x="9" y="14"/>
                  </a:cxn>
                  <a:cxn ang="0">
                    <a:pos x="2" y="22"/>
                  </a:cxn>
                  <a:cxn ang="0">
                    <a:pos x="0" y="29"/>
                  </a:cxn>
                  <a:cxn ang="0">
                    <a:pos x="11" y="60"/>
                  </a:cxn>
                  <a:cxn ang="0">
                    <a:pos x="14" y="70"/>
                  </a:cxn>
                  <a:cxn ang="0">
                    <a:pos x="22" y="76"/>
                  </a:cxn>
                  <a:cxn ang="0">
                    <a:pos x="40" y="81"/>
                  </a:cxn>
                  <a:cxn ang="0">
                    <a:pos x="60" y="83"/>
                  </a:cxn>
                  <a:cxn ang="0">
                    <a:pos x="60" y="92"/>
                  </a:cxn>
                  <a:cxn ang="0">
                    <a:pos x="60" y="286"/>
                  </a:cxn>
                  <a:cxn ang="0">
                    <a:pos x="61" y="292"/>
                  </a:cxn>
                  <a:cxn ang="0">
                    <a:pos x="69" y="299"/>
                  </a:cxn>
                  <a:cxn ang="0">
                    <a:pos x="74" y="301"/>
                  </a:cxn>
                  <a:cxn ang="0">
                    <a:pos x="85" y="295"/>
                  </a:cxn>
                  <a:cxn ang="0">
                    <a:pos x="89" y="286"/>
                  </a:cxn>
                  <a:cxn ang="0">
                    <a:pos x="89" y="185"/>
                  </a:cxn>
                  <a:cxn ang="0">
                    <a:pos x="90" y="179"/>
                  </a:cxn>
                  <a:cxn ang="0">
                    <a:pos x="94" y="179"/>
                  </a:cxn>
                  <a:cxn ang="0">
                    <a:pos x="100" y="181"/>
                  </a:cxn>
                  <a:cxn ang="0">
                    <a:pos x="100" y="286"/>
                  </a:cxn>
                  <a:cxn ang="0">
                    <a:pos x="101" y="292"/>
                  </a:cxn>
                  <a:cxn ang="0">
                    <a:pos x="109" y="299"/>
                  </a:cxn>
                  <a:cxn ang="0">
                    <a:pos x="114" y="301"/>
                  </a:cxn>
                  <a:cxn ang="0">
                    <a:pos x="125" y="295"/>
                  </a:cxn>
                  <a:cxn ang="0">
                    <a:pos x="129" y="286"/>
                  </a:cxn>
                  <a:cxn ang="0">
                    <a:pos x="129" y="174"/>
                  </a:cxn>
                  <a:cxn ang="0">
                    <a:pos x="136" y="167"/>
                  </a:cxn>
                  <a:cxn ang="0">
                    <a:pos x="150" y="152"/>
                  </a:cxn>
                  <a:cxn ang="0">
                    <a:pos x="156" y="143"/>
                  </a:cxn>
                  <a:cxn ang="0">
                    <a:pos x="163" y="125"/>
                  </a:cxn>
                  <a:cxn ang="0">
                    <a:pos x="165" y="119"/>
                  </a:cxn>
                  <a:cxn ang="0">
                    <a:pos x="161" y="107"/>
                  </a:cxn>
                  <a:cxn ang="0">
                    <a:pos x="158" y="94"/>
                  </a:cxn>
                  <a:cxn ang="0">
                    <a:pos x="139" y="119"/>
                  </a:cxn>
                  <a:cxn ang="0">
                    <a:pos x="134" y="130"/>
                  </a:cxn>
                  <a:cxn ang="0">
                    <a:pos x="129" y="92"/>
                  </a:cxn>
                  <a:cxn ang="0">
                    <a:pos x="136" y="105"/>
                  </a:cxn>
                  <a:cxn ang="0">
                    <a:pos x="141" y="118"/>
                  </a:cxn>
                  <a:cxn ang="0">
                    <a:pos x="139" y="119"/>
                  </a:cxn>
                  <a:cxn ang="0">
                    <a:pos x="141" y="118"/>
                  </a:cxn>
                </a:cxnLst>
                <a:rect l="0" t="0" r="r" b="b"/>
                <a:pathLst>
                  <a:path w="165" h="301">
                    <a:moveTo>
                      <a:pt x="158" y="94"/>
                    </a:moveTo>
                    <a:lnTo>
                      <a:pt x="158" y="94"/>
                    </a:lnTo>
                    <a:lnTo>
                      <a:pt x="147" y="78"/>
                    </a:lnTo>
                    <a:lnTo>
                      <a:pt x="141" y="69"/>
                    </a:lnTo>
                    <a:lnTo>
                      <a:pt x="134" y="63"/>
                    </a:lnTo>
                    <a:lnTo>
                      <a:pt x="134" y="63"/>
                    </a:lnTo>
                    <a:lnTo>
                      <a:pt x="130" y="61"/>
                    </a:lnTo>
                    <a:lnTo>
                      <a:pt x="130" y="60"/>
                    </a:lnTo>
                    <a:lnTo>
                      <a:pt x="130" y="60"/>
                    </a:lnTo>
                    <a:lnTo>
                      <a:pt x="123" y="58"/>
                    </a:lnTo>
                    <a:lnTo>
                      <a:pt x="116" y="56"/>
                    </a:lnTo>
                    <a:lnTo>
                      <a:pt x="100" y="54"/>
                    </a:lnTo>
                    <a:lnTo>
                      <a:pt x="81" y="56"/>
                    </a:lnTo>
                    <a:lnTo>
                      <a:pt x="67" y="58"/>
                    </a:lnTo>
                    <a:lnTo>
                      <a:pt x="67" y="58"/>
                    </a:lnTo>
                    <a:lnTo>
                      <a:pt x="63" y="58"/>
                    </a:lnTo>
                    <a:lnTo>
                      <a:pt x="61" y="58"/>
                    </a:lnTo>
                    <a:lnTo>
                      <a:pt x="61" y="58"/>
                    </a:lnTo>
                    <a:lnTo>
                      <a:pt x="61" y="58"/>
                    </a:lnTo>
                    <a:lnTo>
                      <a:pt x="61" y="58"/>
                    </a:lnTo>
                    <a:lnTo>
                      <a:pt x="47" y="58"/>
                    </a:lnTo>
                    <a:lnTo>
                      <a:pt x="34" y="56"/>
                    </a:lnTo>
                    <a:lnTo>
                      <a:pt x="34" y="56"/>
                    </a:lnTo>
                    <a:lnTo>
                      <a:pt x="27" y="40"/>
                    </a:lnTo>
                    <a:lnTo>
                      <a:pt x="23" y="25"/>
                    </a:lnTo>
                    <a:lnTo>
                      <a:pt x="23" y="23"/>
                    </a:lnTo>
                    <a:lnTo>
                      <a:pt x="20" y="2"/>
                    </a:lnTo>
                    <a:lnTo>
                      <a:pt x="20" y="2"/>
                    </a:lnTo>
                    <a:lnTo>
                      <a:pt x="18" y="0"/>
                    </a:lnTo>
                    <a:lnTo>
                      <a:pt x="14" y="0"/>
                    </a:lnTo>
                    <a:lnTo>
                      <a:pt x="14" y="0"/>
                    </a:lnTo>
                    <a:lnTo>
                      <a:pt x="12" y="2"/>
                    </a:lnTo>
                    <a:lnTo>
                      <a:pt x="12" y="3"/>
                    </a:lnTo>
                    <a:lnTo>
                      <a:pt x="14" y="14"/>
                    </a:lnTo>
                    <a:lnTo>
                      <a:pt x="14" y="14"/>
                    </a:lnTo>
                    <a:lnTo>
                      <a:pt x="9" y="14"/>
                    </a:lnTo>
                    <a:lnTo>
                      <a:pt x="3" y="18"/>
                    </a:lnTo>
                    <a:lnTo>
                      <a:pt x="2" y="22"/>
                    </a:lnTo>
                    <a:lnTo>
                      <a:pt x="0" y="29"/>
                    </a:lnTo>
                    <a:lnTo>
                      <a:pt x="0" y="29"/>
                    </a:lnTo>
                    <a:lnTo>
                      <a:pt x="3" y="45"/>
                    </a:lnTo>
                    <a:lnTo>
                      <a:pt x="11" y="60"/>
                    </a:lnTo>
                    <a:lnTo>
                      <a:pt x="11" y="60"/>
                    </a:lnTo>
                    <a:lnTo>
                      <a:pt x="14" y="70"/>
                    </a:lnTo>
                    <a:lnTo>
                      <a:pt x="16" y="74"/>
                    </a:lnTo>
                    <a:lnTo>
                      <a:pt x="22" y="76"/>
                    </a:lnTo>
                    <a:lnTo>
                      <a:pt x="22" y="76"/>
                    </a:lnTo>
                    <a:lnTo>
                      <a:pt x="40" y="81"/>
                    </a:lnTo>
                    <a:lnTo>
                      <a:pt x="49" y="83"/>
                    </a:lnTo>
                    <a:lnTo>
                      <a:pt x="60" y="83"/>
                    </a:lnTo>
                    <a:lnTo>
                      <a:pt x="60" y="92"/>
                    </a:lnTo>
                    <a:lnTo>
                      <a:pt x="60" y="92"/>
                    </a:lnTo>
                    <a:lnTo>
                      <a:pt x="60" y="181"/>
                    </a:lnTo>
                    <a:lnTo>
                      <a:pt x="60" y="286"/>
                    </a:lnTo>
                    <a:lnTo>
                      <a:pt x="60" y="286"/>
                    </a:lnTo>
                    <a:lnTo>
                      <a:pt x="61" y="292"/>
                    </a:lnTo>
                    <a:lnTo>
                      <a:pt x="63" y="295"/>
                    </a:lnTo>
                    <a:lnTo>
                      <a:pt x="69" y="299"/>
                    </a:lnTo>
                    <a:lnTo>
                      <a:pt x="74" y="301"/>
                    </a:lnTo>
                    <a:lnTo>
                      <a:pt x="74" y="301"/>
                    </a:lnTo>
                    <a:lnTo>
                      <a:pt x="80" y="299"/>
                    </a:lnTo>
                    <a:lnTo>
                      <a:pt x="85" y="295"/>
                    </a:lnTo>
                    <a:lnTo>
                      <a:pt x="89" y="292"/>
                    </a:lnTo>
                    <a:lnTo>
                      <a:pt x="89" y="286"/>
                    </a:lnTo>
                    <a:lnTo>
                      <a:pt x="89" y="185"/>
                    </a:lnTo>
                    <a:lnTo>
                      <a:pt x="89" y="185"/>
                    </a:lnTo>
                    <a:lnTo>
                      <a:pt x="90" y="181"/>
                    </a:lnTo>
                    <a:lnTo>
                      <a:pt x="90" y="179"/>
                    </a:lnTo>
                    <a:lnTo>
                      <a:pt x="94" y="179"/>
                    </a:lnTo>
                    <a:lnTo>
                      <a:pt x="94" y="179"/>
                    </a:lnTo>
                    <a:lnTo>
                      <a:pt x="98" y="179"/>
                    </a:lnTo>
                    <a:lnTo>
                      <a:pt x="100" y="181"/>
                    </a:lnTo>
                    <a:lnTo>
                      <a:pt x="100" y="185"/>
                    </a:lnTo>
                    <a:lnTo>
                      <a:pt x="100" y="286"/>
                    </a:lnTo>
                    <a:lnTo>
                      <a:pt x="100" y="286"/>
                    </a:lnTo>
                    <a:lnTo>
                      <a:pt x="101" y="292"/>
                    </a:lnTo>
                    <a:lnTo>
                      <a:pt x="103" y="295"/>
                    </a:lnTo>
                    <a:lnTo>
                      <a:pt x="109" y="299"/>
                    </a:lnTo>
                    <a:lnTo>
                      <a:pt x="114" y="301"/>
                    </a:lnTo>
                    <a:lnTo>
                      <a:pt x="114" y="301"/>
                    </a:lnTo>
                    <a:lnTo>
                      <a:pt x="119" y="299"/>
                    </a:lnTo>
                    <a:lnTo>
                      <a:pt x="125" y="295"/>
                    </a:lnTo>
                    <a:lnTo>
                      <a:pt x="127" y="292"/>
                    </a:lnTo>
                    <a:lnTo>
                      <a:pt x="129" y="286"/>
                    </a:lnTo>
                    <a:lnTo>
                      <a:pt x="129" y="188"/>
                    </a:lnTo>
                    <a:lnTo>
                      <a:pt x="129" y="174"/>
                    </a:lnTo>
                    <a:lnTo>
                      <a:pt x="129" y="174"/>
                    </a:lnTo>
                    <a:lnTo>
                      <a:pt x="136" y="167"/>
                    </a:lnTo>
                    <a:lnTo>
                      <a:pt x="143" y="159"/>
                    </a:lnTo>
                    <a:lnTo>
                      <a:pt x="150" y="152"/>
                    </a:lnTo>
                    <a:lnTo>
                      <a:pt x="156" y="143"/>
                    </a:lnTo>
                    <a:lnTo>
                      <a:pt x="156" y="143"/>
                    </a:lnTo>
                    <a:lnTo>
                      <a:pt x="161" y="130"/>
                    </a:lnTo>
                    <a:lnTo>
                      <a:pt x="163" y="125"/>
                    </a:lnTo>
                    <a:lnTo>
                      <a:pt x="165" y="119"/>
                    </a:lnTo>
                    <a:lnTo>
                      <a:pt x="165" y="119"/>
                    </a:lnTo>
                    <a:lnTo>
                      <a:pt x="165" y="112"/>
                    </a:lnTo>
                    <a:lnTo>
                      <a:pt x="161" y="107"/>
                    </a:lnTo>
                    <a:lnTo>
                      <a:pt x="158" y="94"/>
                    </a:lnTo>
                    <a:lnTo>
                      <a:pt x="158" y="94"/>
                    </a:lnTo>
                    <a:close/>
                    <a:moveTo>
                      <a:pt x="139" y="119"/>
                    </a:moveTo>
                    <a:lnTo>
                      <a:pt x="139" y="119"/>
                    </a:lnTo>
                    <a:lnTo>
                      <a:pt x="134" y="130"/>
                    </a:lnTo>
                    <a:lnTo>
                      <a:pt x="134" y="130"/>
                    </a:lnTo>
                    <a:lnTo>
                      <a:pt x="129" y="141"/>
                    </a:lnTo>
                    <a:lnTo>
                      <a:pt x="129" y="92"/>
                    </a:lnTo>
                    <a:lnTo>
                      <a:pt x="129" y="92"/>
                    </a:lnTo>
                    <a:lnTo>
                      <a:pt x="136" y="105"/>
                    </a:lnTo>
                    <a:lnTo>
                      <a:pt x="141" y="118"/>
                    </a:lnTo>
                    <a:lnTo>
                      <a:pt x="141" y="118"/>
                    </a:lnTo>
                    <a:lnTo>
                      <a:pt x="139" y="119"/>
                    </a:lnTo>
                    <a:lnTo>
                      <a:pt x="139" y="119"/>
                    </a:lnTo>
                    <a:close/>
                    <a:moveTo>
                      <a:pt x="141" y="118"/>
                    </a:moveTo>
                    <a:lnTo>
                      <a:pt x="141" y="118"/>
                    </a:lnTo>
                    <a:close/>
                  </a:path>
                </a:pathLst>
              </a:custGeom>
              <a:grpFill/>
              <a:ln w="9525">
                <a:noFill/>
                <a:round/>
              </a:ln>
            </p:spPr>
            <p:txBody>
              <a:bodyPr vert="horz" wrap="square" lIns="91440" tIns="45720" rIns="91440" bIns="45720" numCol="1" anchor="t" anchorCtr="0" compatLnSpc="1"/>
              <a:lstStyle/>
              <a:p>
                <a:endParaRPr lang="en-US"/>
              </a:p>
            </p:txBody>
          </p:sp>
          <p:sp>
            <p:nvSpPr>
              <p:cNvPr id="44" name="Freeform 73"/>
              <p:cNvSpPr/>
              <p:nvPr/>
            </p:nvSpPr>
            <p:spPr bwMode="auto">
              <a:xfrm>
                <a:off x="3386647" y="802411"/>
                <a:ext cx="172336" cy="311450"/>
              </a:xfrm>
              <a:custGeom>
                <a:avLst/>
                <a:gdLst/>
                <a:ahLst/>
                <a:cxnLst>
                  <a:cxn ang="0">
                    <a:pos x="158" y="94"/>
                  </a:cxn>
                  <a:cxn ang="0">
                    <a:pos x="141" y="69"/>
                  </a:cxn>
                  <a:cxn ang="0">
                    <a:pos x="134" y="63"/>
                  </a:cxn>
                  <a:cxn ang="0">
                    <a:pos x="130" y="60"/>
                  </a:cxn>
                  <a:cxn ang="0">
                    <a:pos x="123" y="58"/>
                  </a:cxn>
                  <a:cxn ang="0">
                    <a:pos x="100" y="54"/>
                  </a:cxn>
                  <a:cxn ang="0">
                    <a:pos x="67" y="58"/>
                  </a:cxn>
                  <a:cxn ang="0">
                    <a:pos x="63" y="58"/>
                  </a:cxn>
                  <a:cxn ang="0">
                    <a:pos x="61" y="58"/>
                  </a:cxn>
                  <a:cxn ang="0">
                    <a:pos x="61" y="58"/>
                  </a:cxn>
                  <a:cxn ang="0">
                    <a:pos x="34" y="56"/>
                  </a:cxn>
                  <a:cxn ang="0">
                    <a:pos x="27" y="40"/>
                  </a:cxn>
                  <a:cxn ang="0">
                    <a:pos x="23" y="23"/>
                  </a:cxn>
                  <a:cxn ang="0">
                    <a:pos x="20" y="2"/>
                  </a:cxn>
                  <a:cxn ang="0">
                    <a:pos x="14" y="0"/>
                  </a:cxn>
                  <a:cxn ang="0">
                    <a:pos x="12" y="2"/>
                  </a:cxn>
                  <a:cxn ang="0">
                    <a:pos x="14" y="14"/>
                  </a:cxn>
                  <a:cxn ang="0">
                    <a:pos x="9" y="14"/>
                  </a:cxn>
                  <a:cxn ang="0">
                    <a:pos x="2" y="22"/>
                  </a:cxn>
                  <a:cxn ang="0">
                    <a:pos x="0" y="29"/>
                  </a:cxn>
                  <a:cxn ang="0">
                    <a:pos x="11" y="60"/>
                  </a:cxn>
                  <a:cxn ang="0">
                    <a:pos x="14" y="70"/>
                  </a:cxn>
                  <a:cxn ang="0">
                    <a:pos x="22" y="76"/>
                  </a:cxn>
                  <a:cxn ang="0">
                    <a:pos x="40" y="81"/>
                  </a:cxn>
                  <a:cxn ang="0">
                    <a:pos x="60" y="83"/>
                  </a:cxn>
                  <a:cxn ang="0">
                    <a:pos x="60" y="92"/>
                  </a:cxn>
                  <a:cxn ang="0">
                    <a:pos x="60" y="286"/>
                  </a:cxn>
                  <a:cxn ang="0">
                    <a:pos x="61" y="292"/>
                  </a:cxn>
                  <a:cxn ang="0">
                    <a:pos x="69" y="299"/>
                  </a:cxn>
                  <a:cxn ang="0">
                    <a:pos x="74" y="301"/>
                  </a:cxn>
                  <a:cxn ang="0">
                    <a:pos x="85" y="295"/>
                  </a:cxn>
                  <a:cxn ang="0">
                    <a:pos x="89" y="286"/>
                  </a:cxn>
                  <a:cxn ang="0">
                    <a:pos x="89" y="185"/>
                  </a:cxn>
                  <a:cxn ang="0">
                    <a:pos x="90" y="179"/>
                  </a:cxn>
                  <a:cxn ang="0">
                    <a:pos x="94" y="179"/>
                  </a:cxn>
                  <a:cxn ang="0">
                    <a:pos x="100" y="181"/>
                  </a:cxn>
                  <a:cxn ang="0">
                    <a:pos x="100" y="286"/>
                  </a:cxn>
                  <a:cxn ang="0">
                    <a:pos x="101" y="292"/>
                  </a:cxn>
                  <a:cxn ang="0">
                    <a:pos x="109" y="299"/>
                  </a:cxn>
                  <a:cxn ang="0">
                    <a:pos x="114" y="301"/>
                  </a:cxn>
                  <a:cxn ang="0">
                    <a:pos x="125" y="295"/>
                  </a:cxn>
                  <a:cxn ang="0">
                    <a:pos x="129" y="286"/>
                  </a:cxn>
                  <a:cxn ang="0">
                    <a:pos x="129" y="174"/>
                  </a:cxn>
                  <a:cxn ang="0">
                    <a:pos x="136" y="167"/>
                  </a:cxn>
                  <a:cxn ang="0">
                    <a:pos x="150" y="152"/>
                  </a:cxn>
                  <a:cxn ang="0">
                    <a:pos x="156" y="143"/>
                  </a:cxn>
                  <a:cxn ang="0">
                    <a:pos x="163" y="125"/>
                  </a:cxn>
                  <a:cxn ang="0">
                    <a:pos x="165" y="119"/>
                  </a:cxn>
                  <a:cxn ang="0">
                    <a:pos x="161" y="107"/>
                  </a:cxn>
                  <a:cxn ang="0">
                    <a:pos x="158" y="94"/>
                  </a:cxn>
                </a:cxnLst>
                <a:rect l="0" t="0" r="r" b="b"/>
                <a:pathLst>
                  <a:path w="165" h="301">
                    <a:moveTo>
                      <a:pt x="158" y="94"/>
                    </a:moveTo>
                    <a:lnTo>
                      <a:pt x="158" y="94"/>
                    </a:lnTo>
                    <a:lnTo>
                      <a:pt x="147" y="78"/>
                    </a:lnTo>
                    <a:lnTo>
                      <a:pt x="141" y="69"/>
                    </a:lnTo>
                    <a:lnTo>
                      <a:pt x="134" y="63"/>
                    </a:lnTo>
                    <a:lnTo>
                      <a:pt x="134" y="63"/>
                    </a:lnTo>
                    <a:lnTo>
                      <a:pt x="130" y="61"/>
                    </a:lnTo>
                    <a:lnTo>
                      <a:pt x="130" y="60"/>
                    </a:lnTo>
                    <a:lnTo>
                      <a:pt x="130" y="60"/>
                    </a:lnTo>
                    <a:lnTo>
                      <a:pt x="123" y="58"/>
                    </a:lnTo>
                    <a:lnTo>
                      <a:pt x="116" y="56"/>
                    </a:lnTo>
                    <a:lnTo>
                      <a:pt x="100" y="54"/>
                    </a:lnTo>
                    <a:lnTo>
                      <a:pt x="81" y="56"/>
                    </a:lnTo>
                    <a:lnTo>
                      <a:pt x="67" y="58"/>
                    </a:lnTo>
                    <a:lnTo>
                      <a:pt x="67" y="58"/>
                    </a:lnTo>
                    <a:lnTo>
                      <a:pt x="63" y="58"/>
                    </a:lnTo>
                    <a:lnTo>
                      <a:pt x="61" y="58"/>
                    </a:lnTo>
                    <a:lnTo>
                      <a:pt x="61" y="58"/>
                    </a:lnTo>
                    <a:lnTo>
                      <a:pt x="61" y="58"/>
                    </a:lnTo>
                    <a:lnTo>
                      <a:pt x="61" y="58"/>
                    </a:lnTo>
                    <a:lnTo>
                      <a:pt x="47" y="58"/>
                    </a:lnTo>
                    <a:lnTo>
                      <a:pt x="34" y="56"/>
                    </a:lnTo>
                    <a:lnTo>
                      <a:pt x="34" y="56"/>
                    </a:lnTo>
                    <a:lnTo>
                      <a:pt x="27" y="40"/>
                    </a:lnTo>
                    <a:lnTo>
                      <a:pt x="23" y="25"/>
                    </a:lnTo>
                    <a:lnTo>
                      <a:pt x="23" y="23"/>
                    </a:lnTo>
                    <a:lnTo>
                      <a:pt x="20" y="2"/>
                    </a:lnTo>
                    <a:lnTo>
                      <a:pt x="20" y="2"/>
                    </a:lnTo>
                    <a:lnTo>
                      <a:pt x="18" y="0"/>
                    </a:lnTo>
                    <a:lnTo>
                      <a:pt x="14" y="0"/>
                    </a:lnTo>
                    <a:lnTo>
                      <a:pt x="14" y="0"/>
                    </a:lnTo>
                    <a:lnTo>
                      <a:pt x="12" y="2"/>
                    </a:lnTo>
                    <a:lnTo>
                      <a:pt x="12" y="3"/>
                    </a:lnTo>
                    <a:lnTo>
                      <a:pt x="14" y="14"/>
                    </a:lnTo>
                    <a:lnTo>
                      <a:pt x="14" y="14"/>
                    </a:lnTo>
                    <a:lnTo>
                      <a:pt x="9" y="14"/>
                    </a:lnTo>
                    <a:lnTo>
                      <a:pt x="3" y="18"/>
                    </a:lnTo>
                    <a:lnTo>
                      <a:pt x="2" y="22"/>
                    </a:lnTo>
                    <a:lnTo>
                      <a:pt x="0" y="29"/>
                    </a:lnTo>
                    <a:lnTo>
                      <a:pt x="0" y="29"/>
                    </a:lnTo>
                    <a:lnTo>
                      <a:pt x="3" y="45"/>
                    </a:lnTo>
                    <a:lnTo>
                      <a:pt x="11" y="60"/>
                    </a:lnTo>
                    <a:lnTo>
                      <a:pt x="11" y="60"/>
                    </a:lnTo>
                    <a:lnTo>
                      <a:pt x="14" y="70"/>
                    </a:lnTo>
                    <a:lnTo>
                      <a:pt x="16" y="74"/>
                    </a:lnTo>
                    <a:lnTo>
                      <a:pt x="22" y="76"/>
                    </a:lnTo>
                    <a:lnTo>
                      <a:pt x="22" y="76"/>
                    </a:lnTo>
                    <a:lnTo>
                      <a:pt x="40" y="81"/>
                    </a:lnTo>
                    <a:lnTo>
                      <a:pt x="49" y="83"/>
                    </a:lnTo>
                    <a:lnTo>
                      <a:pt x="60" y="83"/>
                    </a:lnTo>
                    <a:lnTo>
                      <a:pt x="60" y="92"/>
                    </a:lnTo>
                    <a:lnTo>
                      <a:pt x="60" y="92"/>
                    </a:lnTo>
                    <a:lnTo>
                      <a:pt x="60" y="181"/>
                    </a:lnTo>
                    <a:lnTo>
                      <a:pt x="60" y="286"/>
                    </a:lnTo>
                    <a:lnTo>
                      <a:pt x="60" y="286"/>
                    </a:lnTo>
                    <a:lnTo>
                      <a:pt x="61" y="292"/>
                    </a:lnTo>
                    <a:lnTo>
                      <a:pt x="63" y="295"/>
                    </a:lnTo>
                    <a:lnTo>
                      <a:pt x="69" y="299"/>
                    </a:lnTo>
                    <a:lnTo>
                      <a:pt x="74" y="301"/>
                    </a:lnTo>
                    <a:lnTo>
                      <a:pt x="74" y="301"/>
                    </a:lnTo>
                    <a:lnTo>
                      <a:pt x="80" y="299"/>
                    </a:lnTo>
                    <a:lnTo>
                      <a:pt x="85" y="295"/>
                    </a:lnTo>
                    <a:lnTo>
                      <a:pt x="89" y="292"/>
                    </a:lnTo>
                    <a:lnTo>
                      <a:pt x="89" y="286"/>
                    </a:lnTo>
                    <a:lnTo>
                      <a:pt x="89" y="185"/>
                    </a:lnTo>
                    <a:lnTo>
                      <a:pt x="89" y="185"/>
                    </a:lnTo>
                    <a:lnTo>
                      <a:pt x="90" y="181"/>
                    </a:lnTo>
                    <a:lnTo>
                      <a:pt x="90" y="179"/>
                    </a:lnTo>
                    <a:lnTo>
                      <a:pt x="94" y="179"/>
                    </a:lnTo>
                    <a:lnTo>
                      <a:pt x="94" y="179"/>
                    </a:lnTo>
                    <a:lnTo>
                      <a:pt x="98" y="179"/>
                    </a:lnTo>
                    <a:lnTo>
                      <a:pt x="100" y="181"/>
                    </a:lnTo>
                    <a:lnTo>
                      <a:pt x="100" y="185"/>
                    </a:lnTo>
                    <a:lnTo>
                      <a:pt x="100" y="286"/>
                    </a:lnTo>
                    <a:lnTo>
                      <a:pt x="100" y="286"/>
                    </a:lnTo>
                    <a:lnTo>
                      <a:pt x="101" y="292"/>
                    </a:lnTo>
                    <a:lnTo>
                      <a:pt x="103" y="295"/>
                    </a:lnTo>
                    <a:lnTo>
                      <a:pt x="109" y="299"/>
                    </a:lnTo>
                    <a:lnTo>
                      <a:pt x="114" y="301"/>
                    </a:lnTo>
                    <a:lnTo>
                      <a:pt x="114" y="301"/>
                    </a:lnTo>
                    <a:lnTo>
                      <a:pt x="119" y="299"/>
                    </a:lnTo>
                    <a:lnTo>
                      <a:pt x="125" y="295"/>
                    </a:lnTo>
                    <a:lnTo>
                      <a:pt x="127" y="292"/>
                    </a:lnTo>
                    <a:lnTo>
                      <a:pt x="129" y="286"/>
                    </a:lnTo>
                    <a:lnTo>
                      <a:pt x="129" y="188"/>
                    </a:lnTo>
                    <a:lnTo>
                      <a:pt x="129" y="174"/>
                    </a:lnTo>
                    <a:lnTo>
                      <a:pt x="129" y="174"/>
                    </a:lnTo>
                    <a:lnTo>
                      <a:pt x="136" y="167"/>
                    </a:lnTo>
                    <a:lnTo>
                      <a:pt x="143" y="159"/>
                    </a:lnTo>
                    <a:lnTo>
                      <a:pt x="150" y="152"/>
                    </a:lnTo>
                    <a:lnTo>
                      <a:pt x="156" y="143"/>
                    </a:lnTo>
                    <a:lnTo>
                      <a:pt x="156" y="143"/>
                    </a:lnTo>
                    <a:lnTo>
                      <a:pt x="161" y="130"/>
                    </a:lnTo>
                    <a:lnTo>
                      <a:pt x="163" y="125"/>
                    </a:lnTo>
                    <a:lnTo>
                      <a:pt x="165" y="119"/>
                    </a:lnTo>
                    <a:lnTo>
                      <a:pt x="165" y="119"/>
                    </a:lnTo>
                    <a:lnTo>
                      <a:pt x="165" y="112"/>
                    </a:lnTo>
                    <a:lnTo>
                      <a:pt x="161" y="107"/>
                    </a:lnTo>
                    <a:lnTo>
                      <a:pt x="158" y="94"/>
                    </a:lnTo>
                    <a:lnTo>
                      <a:pt x="158" y="94"/>
                    </a:lnTo>
                  </a:path>
                </a:pathLst>
              </a:custGeom>
              <a:solidFill>
                <a:schemeClr val="accent2">
                  <a:lumMod val="60000"/>
                  <a:lumOff val="40000"/>
                </a:schemeClr>
              </a:solidFill>
              <a:ln w="9525">
                <a:noFill/>
                <a:round/>
              </a:ln>
            </p:spPr>
            <p:txBody>
              <a:bodyPr vert="horz" wrap="square" lIns="91440" tIns="45720" rIns="91440" bIns="45720" numCol="1" anchor="t" anchorCtr="0" compatLnSpc="1"/>
              <a:lstStyle/>
              <a:p>
                <a:endParaRPr lang="en-US"/>
              </a:p>
            </p:txBody>
          </p:sp>
          <p:sp>
            <p:nvSpPr>
              <p:cNvPr id="45" name="Freeform 74"/>
              <p:cNvSpPr/>
              <p:nvPr/>
            </p:nvSpPr>
            <p:spPr bwMode="auto">
              <a:xfrm>
                <a:off x="3521609" y="897922"/>
                <a:ext cx="12458" cy="51909"/>
              </a:xfrm>
              <a:custGeom>
                <a:avLst/>
                <a:gdLst/>
                <a:ahLst/>
                <a:cxnLst>
                  <a:cxn ang="0">
                    <a:pos x="10" y="27"/>
                  </a:cxn>
                  <a:cxn ang="0">
                    <a:pos x="10" y="27"/>
                  </a:cxn>
                  <a:cxn ang="0">
                    <a:pos x="5" y="38"/>
                  </a:cxn>
                  <a:cxn ang="0">
                    <a:pos x="5" y="38"/>
                  </a:cxn>
                  <a:cxn ang="0">
                    <a:pos x="0" y="49"/>
                  </a:cxn>
                  <a:cxn ang="0">
                    <a:pos x="0" y="0"/>
                  </a:cxn>
                  <a:cxn ang="0">
                    <a:pos x="0" y="0"/>
                  </a:cxn>
                  <a:cxn ang="0">
                    <a:pos x="7" y="13"/>
                  </a:cxn>
                  <a:cxn ang="0">
                    <a:pos x="12" y="26"/>
                  </a:cxn>
                  <a:cxn ang="0">
                    <a:pos x="12" y="26"/>
                  </a:cxn>
                  <a:cxn ang="0">
                    <a:pos x="10" y="27"/>
                  </a:cxn>
                  <a:cxn ang="0">
                    <a:pos x="10" y="27"/>
                  </a:cxn>
                </a:cxnLst>
                <a:rect l="0" t="0" r="r" b="b"/>
                <a:pathLst>
                  <a:path w="12" h="49">
                    <a:moveTo>
                      <a:pt x="10" y="27"/>
                    </a:moveTo>
                    <a:lnTo>
                      <a:pt x="10" y="27"/>
                    </a:lnTo>
                    <a:lnTo>
                      <a:pt x="5" y="38"/>
                    </a:lnTo>
                    <a:lnTo>
                      <a:pt x="5" y="38"/>
                    </a:lnTo>
                    <a:lnTo>
                      <a:pt x="0" y="49"/>
                    </a:lnTo>
                    <a:lnTo>
                      <a:pt x="0" y="0"/>
                    </a:lnTo>
                    <a:lnTo>
                      <a:pt x="0" y="0"/>
                    </a:lnTo>
                    <a:lnTo>
                      <a:pt x="7" y="13"/>
                    </a:lnTo>
                    <a:lnTo>
                      <a:pt x="12" y="26"/>
                    </a:lnTo>
                    <a:lnTo>
                      <a:pt x="12" y="26"/>
                    </a:lnTo>
                    <a:lnTo>
                      <a:pt x="10" y="27"/>
                    </a:lnTo>
                    <a:lnTo>
                      <a:pt x="10" y="27"/>
                    </a:lnTo>
                  </a:path>
                </a:pathLst>
              </a:custGeom>
              <a:solidFill>
                <a:schemeClr val="accent2">
                  <a:lumMod val="60000"/>
                  <a:lumOff val="40000"/>
                </a:schemeClr>
              </a:solidFill>
              <a:ln w="9525">
                <a:noFill/>
                <a:round/>
              </a:ln>
            </p:spPr>
            <p:txBody>
              <a:bodyPr vert="horz" wrap="square" lIns="91440" tIns="45720" rIns="91440" bIns="45720" numCol="1" anchor="t" anchorCtr="0" compatLnSpc="1"/>
              <a:lstStyle/>
              <a:p>
                <a:endParaRPr lang="en-US"/>
              </a:p>
            </p:txBody>
          </p:sp>
          <p:sp>
            <p:nvSpPr>
              <p:cNvPr id="46" name="Line 75"/>
              <p:cNvSpPr>
                <a:spLocks noChangeShapeType="1"/>
              </p:cNvSpPr>
              <p:nvPr/>
            </p:nvSpPr>
            <p:spPr bwMode="auto">
              <a:xfrm>
                <a:off x="3534067" y="924914"/>
                <a:ext cx="2077" cy="2077"/>
              </a:xfrm>
              <a:prstGeom prst="line">
                <a:avLst/>
              </a:prstGeom>
              <a:grpFill/>
              <a:ln w="9525">
                <a:noFill/>
                <a:round/>
              </a:ln>
            </p:spPr>
            <p:txBody>
              <a:bodyPr vert="horz" wrap="square" lIns="91440" tIns="45720" rIns="91440" bIns="45720" numCol="1" anchor="t" anchorCtr="0" compatLnSpc="1"/>
              <a:lstStyle/>
              <a:p>
                <a:endParaRPr lang="en-US"/>
              </a:p>
            </p:txBody>
          </p:sp>
        </p:grpSp>
      </p:grpSp>
      <p:sp>
        <p:nvSpPr>
          <p:cNvPr id="39" name="Rectangle 38"/>
          <p:cNvSpPr/>
          <p:nvPr/>
        </p:nvSpPr>
        <p:spPr>
          <a:xfrm>
            <a:off x="8501090" y="214296"/>
            <a:ext cx="357190" cy="357172"/>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100" dirty="0">
                <a:latin typeface="Open Sans" pitchFamily="34" charset="0"/>
                <a:ea typeface="Open Sans" pitchFamily="34" charset="0"/>
                <a:cs typeface="Open Sans" pitchFamily="34" charset="0"/>
              </a:rPr>
              <a:t>29</a:t>
            </a:r>
          </a:p>
        </p:txBody>
      </p:sp>
      <p:grpSp>
        <p:nvGrpSpPr>
          <p:cNvPr id="37" name="组合 36"/>
          <p:cNvGrpSpPr/>
          <p:nvPr/>
        </p:nvGrpSpPr>
        <p:grpSpPr>
          <a:xfrm>
            <a:off x="2113124" y="181979"/>
            <a:ext cx="4917752" cy="789571"/>
            <a:chOff x="2113124" y="181979"/>
            <a:chExt cx="4917752" cy="789571"/>
          </a:xfrm>
        </p:grpSpPr>
        <p:sp>
          <p:nvSpPr>
            <p:cNvPr id="40" name="Rectangle 31"/>
            <p:cNvSpPr/>
            <p:nvPr/>
          </p:nvSpPr>
          <p:spPr>
            <a:xfrm>
              <a:off x="2904733" y="663773"/>
              <a:ext cx="3334534" cy="307777"/>
            </a:xfrm>
            <a:prstGeom prst="rect">
              <a:avLst/>
            </a:prstGeom>
          </p:spPr>
          <p:txBody>
            <a:bodyPr wrap="square">
              <a:spAutoFit/>
            </a:bodyPr>
            <a:lstStyle/>
            <a:p>
              <a:pPr algn="ctr"/>
              <a:r>
                <a:rPr lang="en-US" altLang="zh-CN" sz="1400" dirty="0">
                  <a:solidFill>
                    <a:schemeClr val="bg1">
                      <a:lumMod val="65000"/>
                    </a:schemeClr>
                  </a:solidFill>
                  <a:latin typeface="华文细黑" panose="02010600040101010101" pitchFamily="2" charset="-122"/>
                  <a:ea typeface="华文细黑" panose="02010600040101010101" pitchFamily="2" charset="-122"/>
                </a:rPr>
                <a:t>Add the subtitle of this title here</a:t>
              </a:r>
              <a:endParaRPr lang="id-ID" sz="1400" dirty="0">
                <a:solidFill>
                  <a:schemeClr val="bg1">
                    <a:lumMod val="65000"/>
                  </a:schemeClr>
                </a:solidFill>
                <a:latin typeface="华文细黑" panose="02010600040101010101" pitchFamily="2" charset="-122"/>
                <a:ea typeface="华文细黑" panose="02010600040101010101" pitchFamily="2" charset="-122"/>
                <a:cs typeface="Open Sans" pitchFamily="34" charset="0"/>
              </a:endParaRPr>
            </a:p>
          </p:txBody>
        </p:sp>
        <p:sp>
          <p:nvSpPr>
            <p:cNvPr id="41" name="Rectangle 33"/>
            <p:cNvSpPr/>
            <p:nvPr/>
          </p:nvSpPr>
          <p:spPr>
            <a:xfrm>
              <a:off x="2113124" y="181979"/>
              <a:ext cx="4917752" cy="584775"/>
            </a:xfrm>
            <a:prstGeom prst="rect">
              <a:avLst/>
            </a:prstGeom>
          </p:spPr>
          <p:txBody>
            <a:bodyPr wrap="square">
              <a:spAutoFit/>
            </a:bodyPr>
            <a:lstStyle/>
            <a:p>
              <a:pPr algn="ctr"/>
              <a:r>
                <a:rPr lang="en-US" sz="3200" dirty="0">
                  <a:solidFill>
                    <a:schemeClr val="bg1">
                      <a:lumMod val="65000"/>
                    </a:schemeClr>
                  </a:solidFill>
                  <a:latin typeface="Impact" panose="020B0806030902050204" pitchFamily="34" charset="0"/>
                  <a:ea typeface="Open Sans" pitchFamily="34" charset="0"/>
                  <a:cs typeface="Open Sans" pitchFamily="34" charset="0"/>
                </a:rPr>
                <a:t>ADD YOUR TITLE HERE</a:t>
              </a:r>
              <a:endParaRPr lang="id-ID" sz="3200" dirty="0">
                <a:solidFill>
                  <a:schemeClr val="bg1">
                    <a:lumMod val="65000"/>
                  </a:schemeClr>
                </a:solidFill>
                <a:latin typeface="Impact" panose="020B0806030902050204" pitchFamily="34" charset="0"/>
                <a:ea typeface="Open Sans" pitchFamily="34" charset="0"/>
                <a:cs typeface="Open Sans" pitchFamily="34" charset="0"/>
              </a:endParaRPr>
            </a:p>
          </p:txBody>
        </p:sp>
        <p:cxnSp>
          <p:nvCxnSpPr>
            <p:cNvPr id="47" name="Straight Connector 34"/>
            <p:cNvCxnSpPr/>
            <p:nvPr/>
          </p:nvCxnSpPr>
          <p:spPr>
            <a:xfrm rot="5400000">
              <a:off x="2448058" y="467595"/>
              <a:ext cx="286546" cy="1062"/>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48" name="Straight Connector 35"/>
            <p:cNvCxnSpPr/>
            <p:nvPr/>
          </p:nvCxnSpPr>
          <p:spPr>
            <a:xfrm rot="5400000">
              <a:off x="6409396" y="467595"/>
              <a:ext cx="286546" cy="1062"/>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spTree>
  </p:cSld>
  <p:clrMapOvr>
    <a:masterClrMapping/>
  </p:clrMapOvr>
  <p:transition spd="slow" advTm="3000">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8"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slide(fromLeft)">
                                      <p:cBhvr>
                                        <p:cTn id="7" dur="500"/>
                                        <p:tgtEl>
                                          <p:spTgt spid="5"/>
                                        </p:tgtEl>
                                      </p:cBhvr>
                                    </p:animEffect>
                                  </p:childTnLst>
                                </p:cTn>
                              </p:par>
                            </p:childTnLst>
                          </p:cTn>
                        </p:par>
                        <p:par>
                          <p:cTn id="8" fill="hold">
                            <p:stCondLst>
                              <p:cond delay="500"/>
                            </p:stCondLst>
                            <p:childTnLst>
                              <p:par>
                                <p:cTn id="9" presetID="12" presetClass="entr" presetSubtype="8" fill="hold"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slide(fromLeft)">
                                      <p:cBhvr>
                                        <p:cTn id="11" dur="500"/>
                                        <p:tgtEl>
                                          <p:spTgt spid="8"/>
                                        </p:tgtEl>
                                      </p:cBhvr>
                                    </p:animEffect>
                                  </p:childTnLst>
                                </p:cTn>
                              </p:par>
                            </p:childTnLst>
                          </p:cTn>
                        </p:par>
                        <p:par>
                          <p:cTn id="12" fill="hold">
                            <p:stCondLst>
                              <p:cond delay="1000"/>
                            </p:stCondLst>
                            <p:childTnLst>
                              <p:par>
                                <p:cTn id="13" presetID="12" presetClass="entr" presetSubtype="8" fill="hold" nodeType="afterEffect">
                                  <p:stCondLst>
                                    <p:cond delay="0"/>
                                  </p:stCondLst>
                                  <p:childTnLst>
                                    <p:set>
                                      <p:cBhvr>
                                        <p:cTn id="14" dur="1" fill="hold">
                                          <p:stCondLst>
                                            <p:cond delay="0"/>
                                          </p:stCondLst>
                                        </p:cTn>
                                        <p:tgtEl>
                                          <p:spTgt spid="6"/>
                                        </p:tgtEl>
                                        <p:attrNameLst>
                                          <p:attrName>style.visibility</p:attrName>
                                        </p:attrNameLst>
                                      </p:cBhvr>
                                      <p:to>
                                        <p:strVal val="visible"/>
                                      </p:to>
                                    </p:set>
                                    <p:animEffect transition="in" filter="slide(fromLeft)">
                                      <p:cBhvr>
                                        <p:cTn id="15" dur="500"/>
                                        <p:tgtEl>
                                          <p:spTgt spid="6"/>
                                        </p:tgtEl>
                                      </p:cBhvr>
                                    </p:animEffect>
                                  </p:childTnLst>
                                </p:cTn>
                              </p:par>
                            </p:childTnLst>
                          </p:cTn>
                        </p:par>
                        <p:par>
                          <p:cTn id="16" fill="hold">
                            <p:stCondLst>
                              <p:cond delay="1500"/>
                            </p:stCondLst>
                            <p:childTnLst>
                              <p:par>
                                <p:cTn id="17" presetID="12" presetClass="entr" presetSubtype="8" fill="hold" nodeType="afterEffect">
                                  <p:stCondLst>
                                    <p:cond delay="0"/>
                                  </p:stCondLst>
                                  <p:childTnLst>
                                    <p:set>
                                      <p:cBhvr>
                                        <p:cTn id="18" dur="1" fill="hold">
                                          <p:stCondLst>
                                            <p:cond delay="0"/>
                                          </p:stCondLst>
                                        </p:cTn>
                                        <p:tgtEl>
                                          <p:spTgt spid="3"/>
                                        </p:tgtEl>
                                        <p:attrNameLst>
                                          <p:attrName>style.visibility</p:attrName>
                                        </p:attrNameLst>
                                      </p:cBhvr>
                                      <p:to>
                                        <p:strVal val="visible"/>
                                      </p:to>
                                    </p:set>
                                    <p:animEffect transition="in" filter="slide(fromLeft)">
                                      <p:cBhvr>
                                        <p:cTn id="19" dur="500"/>
                                        <p:tgtEl>
                                          <p:spTgt spid="3"/>
                                        </p:tgtEl>
                                      </p:cBhvr>
                                    </p:animEffect>
                                  </p:childTnLst>
                                </p:cTn>
                              </p:par>
                            </p:childTnLst>
                          </p:cTn>
                        </p:par>
                        <p:par>
                          <p:cTn id="20" fill="hold">
                            <p:stCondLst>
                              <p:cond delay="2000"/>
                            </p:stCondLst>
                            <p:childTnLst>
                              <p:par>
                                <p:cTn id="21" presetID="12" presetClass="entr" presetSubtype="8" fill="hold" grpId="0" nodeType="afterEffect">
                                  <p:stCondLst>
                                    <p:cond delay="0"/>
                                  </p:stCondLst>
                                  <p:childTnLst>
                                    <p:set>
                                      <p:cBhvr>
                                        <p:cTn id="22" dur="1" fill="hold">
                                          <p:stCondLst>
                                            <p:cond delay="0"/>
                                          </p:stCondLst>
                                        </p:cTn>
                                        <p:tgtEl>
                                          <p:spTgt spid="38"/>
                                        </p:tgtEl>
                                        <p:attrNameLst>
                                          <p:attrName>style.visibility</p:attrName>
                                        </p:attrNameLst>
                                      </p:cBhvr>
                                      <p:to>
                                        <p:strVal val="visible"/>
                                      </p:to>
                                    </p:set>
                                    <p:animEffect transition="in" filter="slide(fromLeft)">
                                      <p:cBhvr>
                                        <p:cTn id="23" dur="500"/>
                                        <p:tgtEl>
                                          <p:spTgt spid="3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 grpId="0"/>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7" name="Group 46"/>
          <p:cNvGrpSpPr/>
          <p:nvPr/>
        </p:nvGrpSpPr>
        <p:grpSpPr>
          <a:xfrm>
            <a:off x="1000100" y="1214428"/>
            <a:ext cx="5465580" cy="1126635"/>
            <a:chOff x="1000100" y="1214428"/>
            <a:chExt cx="5465580" cy="1126635"/>
          </a:xfrm>
        </p:grpSpPr>
        <p:sp>
          <p:nvSpPr>
            <p:cNvPr id="2477" name="Rectangle 2476"/>
            <p:cNvSpPr/>
            <p:nvPr/>
          </p:nvSpPr>
          <p:spPr>
            <a:xfrm>
              <a:off x="1000100" y="1214428"/>
              <a:ext cx="2643206" cy="584775"/>
            </a:xfrm>
            <a:prstGeom prst="rect">
              <a:avLst/>
            </a:prstGeom>
          </p:spPr>
          <p:txBody>
            <a:bodyPr wrap="square">
              <a:spAutoFit/>
            </a:bodyPr>
            <a:lstStyle/>
            <a:p>
              <a:pPr algn="r"/>
              <a:r>
                <a:rPr lang="ms-MY" sz="800" dirty="0">
                  <a:solidFill>
                    <a:schemeClr val="bg1">
                      <a:lumMod val="65000"/>
                    </a:schemeClr>
                  </a:solidFill>
                  <a:latin typeface="Open Sans Light" pitchFamily="34" charset="0"/>
                  <a:ea typeface="Open Sans Light" pitchFamily="34" charset="0"/>
                  <a:cs typeface="Open Sans Light" pitchFamily="34" charset="0"/>
                </a:rPr>
                <a:t>Praesent sodales odio sit amet odio tristi Lorem ipsum dolor sit amet consectetur adipiscing elit. Praesent sodales odio sit amet odio tristique amet consectetur adipiscing elit</a:t>
              </a:r>
              <a:endParaRPr lang="en-US" sz="800" dirty="0">
                <a:solidFill>
                  <a:schemeClr val="bg1">
                    <a:lumMod val="65000"/>
                  </a:schemeClr>
                </a:solidFill>
                <a:latin typeface="Open Sans Light" pitchFamily="34" charset="0"/>
                <a:ea typeface="Open Sans Light" pitchFamily="34" charset="0"/>
                <a:cs typeface="Open Sans Light" pitchFamily="34" charset="0"/>
              </a:endParaRPr>
            </a:p>
          </p:txBody>
        </p:sp>
        <p:grpSp>
          <p:nvGrpSpPr>
            <p:cNvPr id="43" name="Group 42"/>
            <p:cNvGrpSpPr/>
            <p:nvPr/>
          </p:nvGrpSpPr>
          <p:grpSpPr>
            <a:xfrm>
              <a:off x="4071934" y="1285866"/>
              <a:ext cx="2393746" cy="1055197"/>
              <a:chOff x="4071934" y="1285866"/>
              <a:chExt cx="2393746" cy="1055197"/>
            </a:xfrm>
          </p:grpSpPr>
          <p:sp>
            <p:nvSpPr>
              <p:cNvPr id="1606" name="Rectangle 582"/>
              <p:cNvSpPr>
                <a:spLocks noChangeArrowheads="1"/>
              </p:cNvSpPr>
              <p:nvPr/>
            </p:nvSpPr>
            <p:spPr bwMode="auto">
              <a:xfrm>
                <a:off x="4071934" y="1285866"/>
                <a:ext cx="1654371" cy="565231"/>
              </a:xfrm>
              <a:prstGeom prst="rect">
                <a:avLst/>
              </a:prstGeom>
              <a:solidFill>
                <a:schemeClr val="accent2"/>
              </a:solidFill>
              <a:ln w="9525">
                <a:noFill/>
                <a:miter lim="800000"/>
              </a:ln>
            </p:spPr>
            <p:txBody>
              <a:bodyPr vert="horz" wrap="square" lIns="91440" tIns="45720" rIns="91440" bIns="45720" numCol="1" anchor="t" anchorCtr="0" compatLnSpc="1"/>
              <a:lstStyle/>
              <a:p>
                <a:endParaRPr lang="en-US"/>
              </a:p>
            </p:txBody>
          </p:sp>
          <p:sp>
            <p:nvSpPr>
              <p:cNvPr id="1607" name="Freeform 583"/>
              <p:cNvSpPr/>
              <p:nvPr/>
            </p:nvSpPr>
            <p:spPr bwMode="auto">
              <a:xfrm>
                <a:off x="5726305" y="1285866"/>
                <a:ext cx="551949" cy="1053720"/>
              </a:xfrm>
              <a:custGeom>
                <a:avLst/>
                <a:gdLst/>
                <a:ahLst/>
                <a:cxnLst>
                  <a:cxn ang="0">
                    <a:pos x="0" y="0"/>
                  </a:cxn>
                  <a:cxn ang="0">
                    <a:pos x="0" y="765"/>
                  </a:cxn>
                  <a:cxn ang="0">
                    <a:pos x="741" y="1428"/>
                  </a:cxn>
                  <a:cxn ang="0">
                    <a:pos x="747" y="1183"/>
                  </a:cxn>
                  <a:cxn ang="0">
                    <a:pos x="0" y="0"/>
                  </a:cxn>
                </a:cxnLst>
                <a:rect l="0" t="0" r="r" b="b"/>
                <a:pathLst>
                  <a:path w="747" h="1428">
                    <a:moveTo>
                      <a:pt x="0" y="0"/>
                    </a:moveTo>
                    <a:lnTo>
                      <a:pt x="0" y="765"/>
                    </a:lnTo>
                    <a:lnTo>
                      <a:pt x="741" y="1428"/>
                    </a:lnTo>
                    <a:lnTo>
                      <a:pt x="747" y="1183"/>
                    </a:lnTo>
                    <a:lnTo>
                      <a:pt x="0" y="0"/>
                    </a:lnTo>
                    <a:close/>
                  </a:path>
                </a:pathLst>
              </a:custGeom>
              <a:solidFill>
                <a:schemeClr val="accent2">
                  <a:lumMod val="75000"/>
                </a:schemeClr>
              </a:solidFill>
              <a:ln w="9525">
                <a:noFill/>
                <a:round/>
              </a:ln>
            </p:spPr>
            <p:txBody>
              <a:bodyPr vert="horz" wrap="square" lIns="91440" tIns="45720" rIns="91440" bIns="45720" numCol="1" anchor="t" anchorCtr="0" compatLnSpc="1"/>
              <a:lstStyle/>
              <a:p>
                <a:endParaRPr lang="en-US"/>
              </a:p>
            </p:txBody>
          </p:sp>
          <p:sp>
            <p:nvSpPr>
              <p:cNvPr id="1608" name="Rectangle 584"/>
              <p:cNvSpPr>
                <a:spLocks noChangeArrowheads="1"/>
              </p:cNvSpPr>
              <p:nvPr/>
            </p:nvSpPr>
            <p:spPr bwMode="auto">
              <a:xfrm>
                <a:off x="6269398" y="2163967"/>
                <a:ext cx="196282" cy="177096"/>
              </a:xfrm>
              <a:prstGeom prst="rect">
                <a:avLst/>
              </a:prstGeom>
              <a:solidFill>
                <a:schemeClr val="accent2">
                  <a:lumMod val="60000"/>
                  <a:lumOff val="40000"/>
                </a:schemeClr>
              </a:solidFill>
              <a:ln w="9525">
                <a:noFill/>
                <a:miter lim="800000"/>
              </a:ln>
            </p:spPr>
            <p:txBody>
              <a:bodyPr vert="horz" wrap="square" lIns="91440" tIns="45720" rIns="91440" bIns="45720" numCol="1" anchor="t" anchorCtr="0" compatLnSpc="1"/>
              <a:lstStyle/>
              <a:p>
                <a:endParaRPr lang="en-US"/>
              </a:p>
            </p:txBody>
          </p:sp>
          <p:sp>
            <p:nvSpPr>
              <p:cNvPr id="2478" name="Rectangle 2477"/>
              <p:cNvSpPr/>
              <p:nvPr/>
            </p:nvSpPr>
            <p:spPr>
              <a:xfrm>
                <a:off x="4143372" y="1428742"/>
                <a:ext cx="1345240" cy="276999"/>
              </a:xfrm>
              <a:prstGeom prst="rect">
                <a:avLst/>
              </a:prstGeom>
            </p:spPr>
            <p:txBody>
              <a:bodyPr wrap="none">
                <a:spAutoFit/>
              </a:bodyPr>
              <a:lstStyle/>
              <a:p>
                <a:r>
                  <a:rPr lang="en-US" sz="1200" dirty="0">
                    <a:solidFill>
                      <a:schemeClr val="bg1"/>
                    </a:solidFill>
                    <a:latin typeface="Open Sans" pitchFamily="34" charset="0"/>
                    <a:ea typeface="Open Sans" pitchFamily="34" charset="0"/>
                    <a:cs typeface="Open Sans" pitchFamily="34" charset="0"/>
                  </a:rPr>
                  <a:t>Simple Business</a:t>
                </a:r>
              </a:p>
            </p:txBody>
          </p:sp>
        </p:grpSp>
      </p:grpSp>
      <p:grpSp>
        <p:nvGrpSpPr>
          <p:cNvPr id="48" name="Group 47"/>
          <p:cNvGrpSpPr/>
          <p:nvPr/>
        </p:nvGrpSpPr>
        <p:grpSpPr>
          <a:xfrm>
            <a:off x="1000100" y="1928808"/>
            <a:ext cx="5465580" cy="719221"/>
            <a:chOff x="1000100" y="1928808"/>
            <a:chExt cx="5465580" cy="719221"/>
          </a:xfrm>
        </p:grpSpPr>
        <p:sp>
          <p:nvSpPr>
            <p:cNvPr id="2479" name="Rectangle 2478"/>
            <p:cNvSpPr/>
            <p:nvPr/>
          </p:nvSpPr>
          <p:spPr>
            <a:xfrm>
              <a:off x="1000100" y="1928808"/>
              <a:ext cx="2643206" cy="584775"/>
            </a:xfrm>
            <a:prstGeom prst="rect">
              <a:avLst/>
            </a:prstGeom>
          </p:spPr>
          <p:txBody>
            <a:bodyPr wrap="square">
              <a:spAutoFit/>
            </a:bodyPr>
            <a:lstStyle/>
            <a:p>
              <a:pPr algn="r"/>
              <a:r>
                <a:rPr lang="ms-MY" sz="800" dirty="0">
                  <a:solidFill>
                    <a:schemeClr val="bg1">
                      <a:lumMod val="65000"/>
                    </a:schemeClr>
                  </a:solidFill>
                  <a:latin typeface="Open Sans Light" pitchFamily="34" charset="0"/>
                  <a:ea typeface="Open Sans Light" pitchFamily="34" charset="0"/>
                  <a:cs typeface="Open Sans Light" pitchFamily="34" charset="0"/>
                </a:rPr>
                <a:t>Praesent sodales odio sit amet odio tristi Lorem ipsum dolor sit amet consectetur adipiscing elit. Praesent sodales odio sit amet odio tristique amet consectetur adipiscing elit</a:t>
              </a:r>
              <a:endParaRPr lang="en-US" sz="800" dirty="0">
                <a:solidFill>
                  <a:schemeClr val="bg1">
                    <a:lumMod val="65000"/>
                  </a:schemeClr>
                </a:solidFill>
                <a:latin typeface="Open Sans Light" pitchFamily="34" charset="0"/>
                <a:ea typeface="Open Sans Light" pitchFamily="34" charset="0"/>
                <a:cs typeface="Open Sans Light" pitchFamily="34" charset="0"/>
              </a:endParaRPr>
            </a:p>
          </p:txBody>
        </p:sp>
        <p:grpSp>
          <p:nvGrpSpPr>
            <p:cNvPr id="44" name="Group 43"/>
            <p:cNvGrpSpPr/>
            <p:nvPr/>
          </p:nvGrpSpPr>
          <p:grpSpPr>
            <a:xfrm>
              <a:off x="4071934" y="2032620"/>
              <a:ext cx="2393746" cy="615409"/>
              <a:chOff x="4071934" y="2032620"/>
              <a:chExt cx="2393746" cy="615409"/>
            </a:xfrm>
          </p:grpSpPr>
          <p:sp>
            <p:nvSpPr>
              <p:cNvPr id="1609" name="Rectangle 585"/>
              <p:cNvSpPr>
                <a:spLocks noChangeArrowheads="1"/>
              </p:cNvSpPr>
              <p:nvPr/>
            </p:nvSpPr>
            <p:spPr bwMode="auto">
              <a:xfrm>
                <a:off x="4071934" y="2032620"/>
                <a:ext cx="1654371" cy="565231"/>
              </a:xfrm>
              <a:prstGeom prst="rect">
                <a:avLst/>
              </a:prstGeom>
              <a:solidFill>
                <a:schemeClr val="accent2"/>
              </a:solidFill>
              <a:ln w="9525">
                <a:noFill/>
                <a:miter lim="800000"/>
              </a:ln>
            </p:spPr>
            <p:txBody>
              <a:bodyPr vert="horz" wrap="square" lIns="91440" tIns="45720" rIns="91440" bIns="45720" numCol="1" anchor="t" anchorCtr="0" compatLnSpc="1"/>
              <a:lstStyle/>
              <a:p>
                <a:endParaRPr lang="en-US"/>
              </a:p>
            </p:txBody>
          </p:sp>
          <p:sp>
            <p:nvSpPr>
              <p:cNvPr id="1610" name="Freeform 586"/>
              <p:cNvSpPr/>
              <p:nvPr/>
            </p:nvSpPr>
            <p:spPr bwMode="auto">
              <a:xfrm>
                <a:off x="5726305" y="2032620"/>
                <a:ext cx="547522" cy="615408"/>
              </a:xfrm>
              <a:custGeom>
                <a:avLst/>
                <a:gdLst/>
                <a:ahLst/>
                <a:cxnLst>
                  <a:cxn ang="0">
                    <a:pos x="0" y="765"/>
                  </a:cxn>
                  <a:cxn ang="0">
                    <a:pos x="0" y="0"/>
                  </a:cxn>
                  <a:cxn ang="0">
                    <a:pos x="741" y="595"/>
                  </a:cxn>
                  <a:cxn ang="0">
                    <a:pos x="741" y="834"/>
                  </a:cxn>
                  <a:cxn ang="0">
                    <a:pos x="0" y="765"/>
                  </a:cxn>
                </a:cxnLst>
                <a:rect l="0" t="0" r="r" b="b"/>
                <a:pathLst>
                  <a:path w="741" h="834">
                    <a:moveTo>
                      <a:pt x="0" y="765"/>
                    </a:moveTo>
                    <a:lnTo>
                      <a:pt x="0" y="0"/>
                    </a:lnTo>
                    <a:lnTo>
                      <a:pt x="741" y="595"/>
                    </a:lnTo>
                    <a:lnTo>
                      <a:pt x="741" y="834"/>
                    </a:lnTo>
                    <a:lnTo>
                      <a:pt x="0" y="765"/>
                    </a:lnTo>
                    <a:close/>
                  </a:path>
                </a:pathLst>
              </a:custGeom>
              <a:solidFill>
                <a:schemeClr val="accent2">
                  <a:lumMod val="75000"/>
                </a:schemeClr>
              </a:solidFill>
              <a:ln w="9525">
                <a:noFill/>
                <a:round/>
              </a:ln>
            </p:spPr>
            <p:txBody>
              <a:bodyPr vert="horz" wrap="square" lIns="91440" tIns="45720" rIns="91440" bIns="45720" numCol="1" anchor="t" anchorCtr="0" compatLnSpc="1"/>
              <a:lstStyle/>
              <a:p>
                <a:endParaRPr lang="en-US"/>
              </a:p>
            </p:txBody>
          </p:sp>
          <p:sp>
            <p:nvSpPr>
              <p:cNvPr id="1611" name="Rectangle 587"/>
              <p:cNvSpPr>
                <a:spLocks noChangeArrowheads="1"/>
              </p:cNvSpPr>
              <p:nvPr/>
            </p:nvSpPr>
            <p:spPr bwMode="auto">
              <a:xfrm>
                <a:off x="6269398" y="2470933"/>
                <a:ext cx="196282" cy="177096"/>
              </a:xfrm>
              <a:prstGeom prst="rect">
                <a:avLst/>
              </a:prstGeom>
              <a:solidFill>
                <a:schemeClr val="accent2">
                  <a:lumMod val="60000"/>
                  <a:lumOff val="40000"/>
                </a:schemeClr>
              </a:solidFill>
              <a:ln w="9525">
                <a:noFill/>
                <a:miter lim="800000"/>
              </a:ln>
            </p:spPr>
            <p:txBody>
              <a:bodyPr vert="horz" wrap="square" lIns="91440" tIns="45720" rIns="91440" bIns="45720" numCol="1" anchor="t" anchorCtr="0" compatLnSpc="1"/>
              <a:lstStyle/>
              <a:p>
                <a:endParaRPr lang="en-US"/>
              </a:p>
            </p:txBody>
          </p:sp>
          <p:sp>
            <p:nvSpPr>
              <p:cNvPr id="35" name="Rectangle 34"/>
              <p:cNvSpPr/>
              <p:nvPr/>
            </p:nvSpPr>
            <p:spPr>
              <a:xfrm>
                <a:off x="4143372" y="2161309"/>
                <a:ext cx="1181990" cy="276999"/>
              </a:xfrm>
              <a:prstGeom prst="rect">
                <a:avLst/>
              </a:prstGeom>
            </p:spPr>
            <p:txBody>
              <a:bodyPr wrap="none">
                <a:spAutoFit/>
              </a:bodyPr>
              <a:lstStyle/>
              <a:p>
                <a:r>
                  <a:rPr lang="en-US" sz="1200" dirty="0">
                    <a:solidFill>
                      <a:schemeClr val="bg1"/>
                    </a:solidFill>
                    <a:latin typeface="Open Sans" pitchFamily="34" charset="0"/>
                    <a:ea typeface="Open Sans" pitchFamily="34" charset="0"/>
                    <a:cs typeface="Open Sans" pitchFamily="34" charset="0"/>
                  </a:rPr>
                  <a:t>Extra Working</a:t>
                </a:r>
              </a:p>
            </p:txBody>
          </p:sp>
        </p:grpSp>
      </p:grpSp>
      <p:grpSp>
        <p:nvGrpSpPr>
          <p:cNvPr id="49" name="Group 48"/>
          <p:cNvGrpSpPr/>
          <p:nvPr/>
        </p:nvGrpSpPr>
        <p:grpSpPr>
          <a:xfrm>
            <a:off x="1000100" y="2714626"/>
            <a:ext cx="5465580" cy="646214"/>
            <a:chOff x="1000100" y="2714626"/>
            <a:chExt cx="5465580" cy="646214"/>
          </a:xfrm>
        </p:grpSpPr>
        <p:sp>
          <p:nvSpPr>
            <p:cNvPr id="2480" name="Rectangle 2479"/>
            <p:cNvSpPr/>
            <p:nvPr/>
          </p:nvSpPr>
          <p:spPr>
            <a:xfrm>
              <a:off x="1000100" y="2714626"/>
              <a:ext cx="2643206" cy="584775"/>
            </a:xfrm>
            <a:prstGeom prst="rect">
              <a:avLst/>
            </a:prstGeom>
          </p:spPr>
          <p:txBody>
            <a:bodyPr wrap="square">
              <a:spAutoFit/>
            </a:bodyPr>
            <a:lstStyle/>
            <a:p>
              <a:pPr algn="r"/>
              <a:r>
                <a:rPr lang="ms-MY" sz="800" dirty="0">
                  <a:solidFill>
                    <a:schemeClr val="bg1">
                      <a:lumMod val="65000"/>
                    </a:schemeClr>
                  </a:solidFill>
                  <a:latin typeface="Open Sans Light" pitchFamily="34" charset="0"/>
                  <a:ea typeface="Open Sans Light" pitchFamily="34" charset="0"/>
                  <a:cs typeface="Open Sans Light" pitchFamily="34" charset="0"/>
                </a:rPr>
                <a:t>Praesent sodales odio sit amet odio tristi Lorem ipsum dolor sit amet consectetur adipiscing elit. Praesent sodales odio sit amet odio tristique amet consectetur adipiscing elit</a:t>
              </a:r>
              <a:endParaRPr lang="en-US" sz="800" dirty="0">
                <a:solidFill>
                  <a:schemeClr val="bg1">
                    <a:lumMod val="65000"/>
                  </a:schemeClr>
                </a:solidFill>
                <a:latin typeface="Open Sans Light" pitchFamily="34" charset="0"/>
                <a:ea typeface="Open Sans Light" pitchFamily="34" charset="0"/>
                <a:cs typeface="Open Sans Light" pitchFamily="34" charset="0"/>
              </a:endParaRPr>
            </a:p>
          </p:txBody>
        </p:sp>
        <p:grpSp>
          <p:nvGrpSpPr>
            <p:cNvPr id="45" name="Group 44"/>
            <p:cNvGrpSpPr/>
            <p:nvPr/>
          </p:nvGrpSpPr>
          <p:grpSpPr>
            <a:xfrm>
              <a:off x="4071934" y="2739528"/>
              <a:ext cx="2393746" cy="621312"/>
              <a:chOff x="4071934" y="2739528"/>
              <a:chExt cx="2393746" cy="621312"/>
            </a:xfrm>
          </p:grpSpPr>
          <p:sp>
            <p:nvSpPr>
              <p:cNvPr id="1612" name="Rectangle 588"/>
              <p:cNvSpPr>
                <a:spLocks noChangeArrowheads="1"/>
              </p:cNvSpPr>
              <p:nvPr/>
            </p:nvSpPr>
            <p:spPr bwMode="auto">
              <a:xfrm>
                <a:off x="4071934" y="2797084"/>
                <a:ext cx="1654371" cy="563755"/>
              </a:xfrm>
              <a:prstGeom prst="rect">
                <a:avLst/>
              </a:prstGeom>
              <a:solidFill>
                <a:schemeClr val="accent2"/>
              </a:solidFill>
              <a:ln w="9525">
                <a:noFill/>
                <a:miter lim="800000"/>
              </a:ln>
            </p:spPr>
            <p:txBody>
              <a:bodyPr vert="horz" wrap="square" lIns="91440" tIns="45720" rIns="91440" bIns="45720" numCol="1" anchor="t" anchorCtr="0" compatLnSpc="1"/>
              <a:lstStyle/>
              <a:p>
                <a:endParaRPr lang="en-US"/>
              </a:p>
            </p:txBody>
          </p:sp>
          <p:sp>
            <p:nvSpPr>
              <p:cNvPr id="1613" name="Freeform 589"/>
              <p:cNvSpPr/>
              <p:nvPr/>
            </p:nvSpPr>
            <p:spPr bwMode="auto">
              <a:xfrm>
                <a:off x="5726305" y="2739528"/>
                <a:ext cx="560803" cy="621312"/>
              </a:xfrm>
              <a:custGeom>
                <a:avLst/>
                <a:gdLst/>
                <a:ahLst/>
                <a:cxnLst>
                  <a:cxn ang="0">
                    <a:pos x="759" y="263"/>
                  </a:cxn>
                  <a:cxn ang="0">
                    <a:pos x="759" y="0"/>
                  </a:cxn>
                  <a:cxn ang="0">
                    <a:pos x="0" y="79"/>
                  </a:cxn>
                  <a:cxn ang="0">
                    <a:pos x="0" y="844"/>
                  </a:cxn>
                  <a:cxn ang="0">
                    <a:pos x="759" y="263"/>
                  </a:cxn>
                </a:cxnLst>
                <a:rect l="0" t="0" r="r" b="b"/>
                <a:pathLst>
                  <a:path w="759" h="844">
                    <a:moveTo>
                      <a:pt x="759" y="263"/>
                    </a:moveTo>
                    <a:lnTo>
                      <a:pt x="759" y="0"/>
                    </a:lnTo>
                    <a:lnTo>
                      <a:pt x="0" y="79"/>
                    </a:lnTo>
                    <a:lnTo>
                      <a:pt x="0" y="844"/>
                    </a:lnTo>
                    <a:lnTo>
                      <a:pt x="759" y="263"/>
                    </a:lnTo>
                    <a:close/>
                  </a:path>
                </a:pathLst>
              </a:custGeom>
              <a:solidFill>
                <a:schemeClr val="accent2">
                  <a:lumMod val="75000"/>
                </a:schemeClr>
              </a:solidFill>
              <a:ln w="9525">
                <a:noFill/>
                <a:round/>
              </a:ln>
            </p:spPr>
            <p:txBody>
              <a:bodyPr vert="horz" wrap="square" lIns="91440" tIns="45720" rIns="91440" bIns="45720" numCol="1" anchor="t" anchorCtr="0" compatLnSpc="1"/>
              <a:lstStyle/>
              <a:p>
                <a:endParaRPr lang="en-US"/>
              </a:p>
            </p:txBody>
          </p:sp>
          <p:sp>
            <p:nvSpPr>
              <p:cNvPr id="1614" name="Rectangle 590"/>
              <p:cNvSpPr>
                <a:spLocks noChangeArrowheads="1"/>
              </p:cNvSpPr>
              <p:nvPr/>
            </p:nvSpPr>
            <p:spPr bwMode="auto">
              <a:xfrm>
                <a:off x="6269398" y="2741003"/>
                <a:ext cx="196282" cy="196282"/>
              </a:xfrm>
              <a:prstGeom prst="rect">
                <a:avLst/>
              </a:prstGeom>
              <a:solidFill>
                <a:schemeClr val="accent2">
                  <a:lumMod val="60000"/>
                  <a:lumOff val="40000"/>
                </a:schemeClr>
              </a:solidFill>
              <a:ln w="9525">
                <a:noFill/>
                <a:miter lim="800000"/>
              </a:ln>
            </p:spPr>
            <p:txBody>
              <a:bodyPr vert="horz" wrap="square" lIns="91440" tIns="45720" rIns="91440" bIns="45720" numCol="1" anchor="t" anchorCtr="0" compatLnSpc="1"/>
              <a:lstStyle/>
              <a:p>
                <a:endParaRPr lang="en-US"/>
              </a:p>
            </p:txBody>
          </p:sp>
          <p:sp>
            <p:nvSpPr>
              <p:cNvPr id="36" name="Rectangle 35"/>
              <p:cNvSpPr/>
              <p:nvPr/>
            </p:nvSpPr>
            <p:spPr>
              <a:xfrm>
                <a:off x="4143372" y="2951018"/>
                <a:ext cx="963725" cy="276999"/>
              </a:xfrm>
              <a:prstGeom prst="rect">
                <a:avLst/>
              </a:prstGeom>
            </p:spPr>
            <p:txBody>
              <a:bodyPr wrap="none">
                <a:spAutoFit/>
              </a:bodyPr>
              <a:lstStyle/>
              <a:p>
                <a:r>
                  <a:rPr lang="en-US" sz="1200" dirty="0">
                    <a:solidFill>
                      <a:schemeClr val="bg1"/>
                    </a:solidFill>
                    <a:latin typeface="Open Sans" pitchFamily="34" charset="0"/>
                    <a:ea typeface="Open Sans" pitchFamily="34" charset="0"/>
                    <a:cs typeface="Open Sans" pitchFamily="34" charset="0"/>
                  </a:rPr>
                  <a:t>Smart Idea</a:t>
                </a:r>
              </a:p>
            </p:txBody>
          </p:sp>
        </p:grpSp>
      </p:grpSp>
      <p:grpSp>
        <p:nvGrpSpPr>
          <p:cNvPr id="50" name="Group 49"/>
          <p:cNvGrpSpPr/>
          <p:nvPr/>
        </p:nvGrpSpPr>
        <p:grpSpPr>
          <a:xfrm>
            <a:off x="1000100" y="3047969"/>
            <a:ext cx="5465580" cy="1061100"/>
            <a:chOff x="1000100" y="3047969"/>
            <a:chExt cx="5465580" cy="1061100"/>
          </a:xfrm>
        </p:grpSpPr>
        <p:sp>
          <p:nvSpPr>
            <p:cNvPr id="2481" name="Rectangle 2480"/>
            <p:cNvSpPr/>
            <p:nvPr/>
          </p:nvSpPr>
          <p:spPr>
            <a:xfrm>
              <a:off x="1000100" y="3500444"/>
              <a:ext cx="2643206" cy="584775"/>
            </a:xfrm>
            <a:prstGeom prst="rect">
              <a:avLst/>
            </a:prstGeom>
          </p:spPr>
          <p:txBody>
            <a:bodyPr wrap="square">
              <a:spAutoFit/>
            </a:bodyPr>
            <a:lstStyle/>
            <a:p>
              <a:pPr algn="r"/>
              <a:r>
                <a:rPr lang="ms-MY" sz="800" dirty="0">
                  <a:solidFill>
                    <a:schemeClr val="bg1">
                      <a:lumMod val="65000"/>
                    </a:schemeClr>
                  </a:solidFill>
                  <a:latin typeface="Open Sans Light" pitchFamily="34" charset="0"/>
                  <a:ea typeface="Open Sans Light" pitchFamily="34" charset="0"/>
                  <a:cs typeface="Open Sans Light" pitchFamily="34" charset="0"/>
                </a:rPr>
                <a:t>Praesent sodales odio sit amet odio tristi Lorem ipsum dolor sit amet consectetur adipiscing elit. Praesent sodales odio sit amet odio tristique amet consectetur adipiscing elit</a:t>
              </a:r>
              <a:endParaRPr lang="en-US" sz="800" dirty="0">
                <a:solidFill>
                  <a:schemeClr val="bg1">
                    <a:lumMod val="65000"/>
                  </a:schemeClr>
                </a:solidFill>
                <a:latin typeface="Open Sans Light" pitchFamily="34" charset="0"/>
                <a:ea typeface="Open Sans Light" pitchFamily="34" charset="0"/>
                <a:cs typeface="Open Sans Light" pitchFamily="34" charset="0"/>
              </a:endParaRPr>
            </a:p>
          </p:txBody>
        </p:sp>
        <p:grpSp>
          <p:nvGrpSpPr>
            <p:cNvPr id="46" name="Group 45"/>
            <p:cNvGrpSpPr/>
            <p:nvPr/>
          </p:nvGrpSpPr>
          <p:grpSpPr>
            <a:xfrm>
              <a:off x="4071934" y="3047969"/>
              <a:ext cx="2393746" cy="1061100"/>
              <a:chOff x="4071934" y="3047969"/>
              <a:chExt cx="2393746" cy="1061100"/>
            </a:xfrm>
          </p:grpSpPr>
          <p:sp>
            <p:nvSpPr>
              <p:cNvPr id="1615" name="Rectangle 591"/>
              <p:cNvSpPr>
                <a:spLocks noChangeArrowheads="1"/>
              </p:cNvSpPr>
              <p:nvPr/>
            </p:nvSpPr>
            <p:spPr bwMode="auto">
              <a:xfrm>
                <a:off x="4071934" y="3543838"/>
                <a:ext cx="1654371" cy="565231"/>
              </a:xfrm>
              <a:prstGeom prst="rect">
                <a:avLst/>
              </a:prstGeom>
              <a:solidFill>
                <a:schemeClr val="accent2"/>
              </a:solidFill>
              <a:ln w="9525">
                <a:noFill/>
                <a:miter lim="800000"/>
              </a:ln>
            </p:spPr>
            <p:txBody>
              <a:bodyPr vert="horz" wrap="square" lIns="91440" tIns="45720" rIns="91440" bIns="45720" numCol="1" anchor="t" anchorCtr="0" compatLnSpc="1"/>
              <a:lstStyle/>
              <a:p>
                <a:endParaRPr lang="en-US"/>
              </a:p>
            </p:txBody>
          </p:sp>
          <p:sp>
            <p:nvSpPr>
              <p:cNvPr id="1616" name="Freeform 592"/>
              <p:cNvSpPr/>
              <p:nvPr/>
            </p:nvSpPr>
            <p:spPr bwMode="auto">
              <a:xfrm>
                <a:off x="5726305" y="3047969"/>
                <a:ext cx="551949" cy="1061100"/>
              </a:xfrm>
              <a:custGeom>
                <a:avLst/>
                <a:gdLst/>
                <a:ahLst/>
                <a:cxnLst>
                  <a:cxn ang="0">
                    <a:pos x="0" y="673"/>
                  </a:cxn>
                  <a:cxn ang="0">
                    <a:pos x="0" y="1438"/>
                  </a:cxn>
                  <a:cxn ang="0">
                    <a:pos x="747" y="275"/>
                  </a:cxn>
                  <a:cxn ang="0">
                    <a:pos x="747" y="0"/>
                  </a:cxn>
                  <a:cxn ang="0">
                    <a:pos x="0" y="673"/>
                  </a:cxn>
                </a:cxnLst>
                <a:rect l="0" t="0" r="r" b="b"/>
                <a:pathLst>
                  <a:path w="747" h="1438">
                    <a:moveTo>
                      <a:pt x="0" y="673"/>
                    </a:moveTo>
                    <a:lnTo>
                      <a:pt x="0" y="1438"/>
                    </a:lnTo>
                    <a:lnTo>
                      <a:pt x="747" y="275"/>
                    </a:lnTo>
                    <a:lnTo>
                      <a:pt x="747" y="0"/>
                    </a:lnTo>
                    <a:lnTo>
                      <a:pt x="0" y="673"/>
                    </a:lnTo>
                    <a:close/>
                  </a:path>
                </a:pathLst>
              </a:custGeom>
              <a:solidFill>
                <a:schemeClr val="accent2">
                  <a:lumMod val="75000"/>
                </a:schemeClr>
              </a:solidFill>
              <a:ln w="9525">
                <a:noFill/>
                <a:round/>
              </a:ln>
            </p:spPr>
            <p:txBody>
              <a:bodyPr vert="horz" wrap="square" lIns="91440" tIns="45720" rIns="91440" bIns="45720" numCol="1" anchor="t" anchorCtr="0" compatLnSpc="1"/>
              <a:lstStyle/>
              <a:p>
                <a:endParaRPr lang="en-US"/>
              </a:p>
            </p:txBody>
          </p:sp>
          <p:sp>
            <p:nvSpPr>
              <p:cNvPr id="1617" name="Rectangle 593"/>
              <p:cNvSpPr>
                <a:spLocks noChangeArrowheads="1"/>
              </p:cNvSpPr>
              <p:nvPr/>
            </p:nvSpPr>
            <p:spPr bwMode="auto">
              <a:xfrm>
                <a:off x="6269398" y="3050921"/>
                <a:ext cx="196282" cy="196282"/>
              </a:xfrm>
              <a:prstGeom prst="rect">
                <a:avLst/>
              </a:prstGeom>
              <a:solidFill>
                <a:schemeClr val="accent2">
                  <a:lumMod val="60000"/>
                  <a:lumOff val="40000"/>
                </a:schemeClr>
              </a:solidFill>
              <a:ln w="9525">
                <a:noFill/>
                <a:miter lim="800000"/>
              </a:ln>
            </p:spPr>
            <p:txBody>
              <a:bodyPr vert="horz" wrap="square" lIns="91440" tIns="45720" rIns="91440" bIns="45720" numCol="1" anchor="t" anchorCtr="0" compatLnSpc="1"/>
              <a:lstStyle/>
              <a:p>
                <a:endParaRPr lang="en-US"/>
              </a:p>
            </p:txBody>
          </p:sp>
          <p:sp>
            <p:nvSpPr>
              <p:cNvPr id="55" name="Rectangle 54"/>
              <p:cNvSpPr/>
              <p:nvPr/>
            </p:nvSpPr>
            <p:spPr>
              <a:xfrm>
                <a:off x="4143372" y="3714758"/>
                <a:ext cx="857927" cy="276999"/>
              </a:xfrm>
              <a:prstGeom prst="rect">
                <a:avLst/>
              </a:prstGeom>
            </p:spPr>
            <p:txBody>
              <a:bodyPr wrap="none">
                <a:spAutoFit/>
              </a:bodyPr>
              <a:lstStyle/>
              <a:p>
                <a:r>
                  <a:rPr lang="en-US" sz="1200" dirty="0" err="1">
                    <a:solidFill>
                      <a:schemeClr val="bg1"/>
                    </a:solidFill>
                    <a:latin typeface="Open Sans" pitchFamily="34" charset="0"/>
                    <a:ea typeface="Open Sans" pitchFamily="34" charset="0"/>
                    <a:cs typeface="Open Sans" pitchFamily="34" charset="0"/>
                  </a:rPr>
                  <a:t>Succesful</a:t>
                </a:r>
                <a:endParaRPr lang="en-US" sz="1200" dirty="0">
                  <a:solidFill>
                    <a:schemeClr val="bg1"/>
                  </a:solidFill>
                  <a:latin typeface="Open Sans" pitchFamily="34" charset="0"/>
                  <a:ea typeface="Open Sans" pitchFamily="34" charset="0"/>
                  <a:cs typeface="Open Sans" pitchFamily="34" charset="0"/>
                </a:endParaRPr>
              </a:p>
            </p:txBody>
          </p:sp>
        </p:grpSp>
      </p:grpSp>
      <p:grpSp>
        <p:nvGrpSpPr>
          <p:cNvPr id="41" name="Group 40"/>
          <p:cNvGrpSpPr/>
          <p:nvPr/>
        </p:nvGrpSpPr>
        <p:grpSpPr>
          <a:xfrm>
            <a:off x="6130688" y="1617915"/>
            <a:ext cx="2240038" cy="3121335"/>
            <a:chOff x="6130688" y="1617915"/>
            <a:chExt cx="2240038" cy="3121335"/>
          </a:xfrm>
        </p:grpSpPr>
        <p:sp>
          <p:nvSpPr>
            <p:cNvPr id="2467" name="Arc 2466"/>
            <p:cNvSpPr/>
            <p:nvPr/>
          </p:nvSpPr>
          <p:spPr>
            <a:xfrm>
              <a:off x="6130688" y="1617915"/>
              <a:ext cx="2240038" cy="2240038"/>
            </a:xfrm>
            <a:prstGeom prst="arc">
              <a:avLst>
                <a:gd name="adj1" fmla="val 18350541"/>
                <a:gd name="adj2" fmla="val 7842256"/>
              </a:avLst>
            </a:prstGeom>
            <a:noFill/>
            <a:ln w="101600">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468" name="Oval 2467"/>
            <p:cNvSpPr/>
            <p:nvPr/>
          </p:nvSpPr>
          <p:spPr>
            <a:xfrm>
              <a:off x="6257998" y="1745225"/>
              <a:ext cx="2003368" cy="2003367"/>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2472" name="Straight Connector 2471"/>
            <p:cNvCxnSpPr/>
            <p:nvPr/>
          </p:nvCxnSpPr>
          <p:spPr>
            <a:xfrm rot="5400000">
              <a:off x="6893681" y="4241165"/>
              <a:ext cx="731263" cy="738"/>
            </a:xfrm>
            <a:prstGeom prst="line">
              <a:avLst/>
            </a:prstGeom>
            <a:ln w="1016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474" name="Rounded Rectangle 2473"/>
            <p:cNvSpPr/>
            <p:nvPr/>
          </p:nvSpPr>
          <p:spPr>
            <a:xfrm>
              <a:off x="6941941" y="4407193"/>
              <a:ext cx="701894" cy="332057"/>
            </a:xfrm>
            <a:prstGeom prst="round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 name="Group 42"/>
            <p:cNvGrpSpPr/>
            <p:nvPr/>
          </p:nvGrpSpPr>
          <p:grpSpPr>
            <a:xfrm>
              <a:off x="6429388" y="1951884"/>
              <a:ext cx="1819729" cy="1418955"/>
              <a:chOff x="6429388" y="1951884"/>
              <a:chExt cx="1819729" cy="1418955"/>
            </a:xfrm>
          </p:grpSpPr>
          <p:sp>
            <p:nvSpPr>
              <p:cNvPr id="31" name="Rectangle 30"/>
              <p:cNvSpPr/>
              <p:nvPr/>
            </p:nvSpPr>
            <p:spPr>
              <a:xfrm>
                <a:off x="6429388" y="2786064"/>
                <a:ext cx="1819729" cy="584775"/>
              </a:xfrm>
              <a:prstGeom prst="rect">
                <a:avLst/>
              </a:prstGeom>
            </p:spPr>
            <p:txBody>
              <a:bodyPr wrap="none">
                <a:spAutoFit/>
              </a:bodyPr>
              <a:lstStyle/>
              <a:p>
                <a:r>
                  <a:rPr lang="en-US" sz="1600" dirty="0">
                    <a:solidFill>
                      <a:schemeClr val="bg1"/>
                    </a:solidFill>
                    <a:latin typeface="Open Sans" pitchFamily="34" charset="0"/>
                    <a:ea typeface="Open Sans" pitchFamily="34" charset="0"/>
                    <a:cs typeface="Open Sans" pitchFamily="34" charset="0"/>
                  </a:rPr>
                  <a:t>Benefit Business </a:t>
                </a:r>
              </a:p>
              <a:p>
                <a:r>
                  <a:rPr lang="en-US" sz="1600" dirty="0">
                    <a:solidFill>
                      <a:schemeClr val="bg1"/>
                    </a:solidFill>
                    <a:latin typeface="Open Sans" pitchFamily="34" charset="0"/>
                    <a:ea typeface="Open Sans" pitchFamily="34" charset="0"/>
                    <a:cs typeface="Open Sans" pitchFamily="34" charset="0"/>
                  </a:rPr>
                  <a:t>With Us!</a:t>
                </a:r>
              </a:p>
            </p:txBody>
          </p:sp>
          <p:grpSp>
            <p:nvGrpSpPr>
              <p:cNvPr id="6" name="Group 40"/>
              <p:cNvGrpSpPr/>
              <p:nvPr/>
            </p:nvGrpSpPr>
            <p:grpSpPr>
              <a:xfrm>
                <a:off x="6809654" y="1951884"/>
                <a:ext cx="770534" cy="770534"/>
                <a:chOff x="6265334" y="2031421"/>
                <a:chExt cx="366050" cy="366050"/>
              </a:xfrm>
              <a:solidFill>
                <a:schemeClr val="bg1"/>
              </a:solidFill>
            </p:grpSpPr>
            <p:sp>
              <p:nvSpPr>
                <p:cNvPr id="37" name="AutoShape 52"/>
                <p:cNvSpPr/>
                <p:nvPr/>
              </p:nvSpPr>
              <p:spPr bwMode="auto">
                <a:xfrm>
                  <a:off x="6265334" y="2031421"/>
                  <a:ext cx="366050" cy="366050"/>
                </a:xfrm>
                <a:custGeom>
                  <a:avLst/>
                  <a:gdLst>
                    <a:gd name="T0" fmla="+- 0 10800 87"/>
                    <a:gd name="T1" fmla="*/ T0 w 21426"/>
                    <a:gd name="T2" fmla="+- 0 10799 73"/>
                    <a:gd name="T3" fmla="*/ 10799 h 21453"/>
                    <a:gd name="T4" fmla="+- 0 10800 87"/>
                    <a:gd name="T5" fmla="*/ T4 w 21426"/>
                    <a:gd name="T6" fmla="+- 0 10799 73"/>
                    <a:gd name="T7" fmla="*/ 10799 h 21453"/>
                    <a:gd name="T8" fmla="+- 0 10800 87"/>
                    <a:gd name="T9" fmla="*/ T8 w 21426"/>
                    <a:gd name="T10" fmla="+- 0 10799 73"/>
                    <a:gd name="T11" fmla="*/ 10799 h 21453"/>
                    <a:gd name="T12" fmla="+- 0 10800 87"/>
                    <a:gd name="T13" fmla="*/ T12 w 21426"/>
                    <a:gd name="T14" fmla="+- 0 10799 73"/>
                    <a:gd name="T15" fmla="*/ 10799 h 21453"/>
                  </a:gdLst>
                  <a:ahLst/>
                  <a:cxnLst>
                    <a:cxn ang="0">
                      <a:pos x="T1" y="T3"/>
                    </a:cxn>
                    <a:cxn ang="0">
                      <a:pos x="T5" y="T7"/>
                    </a:cxn>
                    <a:cxn ang="0">
                      <a:pos x="T9" y="T11"/>
                    </a:cxn>
                    <a:cxn ang="0">
                      <a:pos x="T13" y="T15"/>
                    </a:cxn>
                  </a:cxnLst>
                  <a:rect l="0" t="0" r="r" b="b"/>
                  <a:pathLst>
                    <a:path w="21426" h="21453">
                      <a:moveTo>
                        <a:pt x="8034" y="20112"/>
                      </a:moveTo>
                      <a:cubicBezTo>
                        <a:pt x="5816" y="17892"/>
                        <a:pt x="3556" y="15628"/>
                        <a:pt x="1338" y="13408"/>
                      </a:cubicBezTo>
                      <a:cubicBezTo>
                        <a:pt x="3241" y="7240"/>
                        <a:pt x="11488" y="7509"/>
                        <a:pt x="13391" y="1341"/>
                      </a:cubicBezTo>
                      <a:cubicBezTo>
                        <a:pt x="15609" y="3560"/>
                        <a:pt x="17869" y="5825"/>
                        <a:pt x="20087" y="8045"/>
                      </a:cubicBezTo>
                      <a:cubicBezTo>
                        <a:pt x="18184" y="14212"/>
                        <a:pt x="9937" y="13944"/>
                        <a:pt x="8034" y="20112"/>
                      </a:cubicBezTo>
                      <a:moveTo>
                        <a:pt x="21034" y="7097"/>
                      </a:moveTo>
                      <a:lnTo>
                        <a:pt x="14338" y="393"/>
                      </a:lnTo>
                      <a:cubicBezTo>
                        <a:pt x="14006" y="60"/>
                        <a:pt x="13525" y="-73"/>
                        <a:pt x="13069" y="39"/>
                      </a:cubicBezTo>
                      <a:cubicBezTo>
                        <a:pt x="12828" y="98"/>
                        <a:pt x="12614" y="222"/>
                        <a:pt x="12444" y="393"/>
                      </a:cubicBezTo>
                      <a:cubicBezTo>
                        <a:pt x="12292" y="545"/>
                        <a:pt x="12177" y="733"/>
                        <a:pt x="12112" y="944"/>
                      </a:cubicBezTo>
                      <a:cubicBezTo>
                        <a:pt x="11808" y="1929"/>
                        <a:pt x="11283" y="2785"/>
                        <a:pt x="10507" y="3562"/>
                      </a:cubicBezTo>
                      <a:cubicBezTo>
                        <a:pt x="9471" y="4598"/>
                        <a:pt x="8121" y="5384"/>
                        <a:pt x="6693" y="6214"/>
                      </a:cubicBezTo>
                      <a:cubicBezTo>
                        <a:pt x="5177" y="7094"/>
                        <a:pt x="3611" y="8006"/>
                        <a:pt x="2328" y="9290"/>
                      </a:cubicBezTo>
                      <a:cubicBezTo>
                        <a:pt x="1237" y="10383"/>
                        <a:pt x="493" y="11600"/>
                        <a:pt x="59" y="13011"/>
                      </a:cubicBezTo>
                      <a:cubicBezTo>
                        <a:pt x="-87" y="13488"/>
                        <a:pt x="40" y="14004"/>
                        <a:pt x="391" y="14356"/>
                      </a:cubicBezTo>
                      <a:lnTo>
                        <a:pt x="7087" y="21060"/>
                      </a:lnTo>
                      <a:cubicBezTo>
                        <a:pt x="7419" y="21393"/>
                        <a:pt x="7900" y="21526"/>
                        <a:pt x="8356" y="21414"/>
                      </a:cubicBezTo>
                      <a:cubicBezTo>
                        <a:pt x="8597" y="21354"/>
                        <a:pt x="8811" y="21231"/>
                        <a:pt x="8981" y="21060"/>
                      </a:cubicBezTo>
                      <a:cubicBezTo>
                        <a:pt x="9133" y="20908"/>
                        <a:pt x="9248" y="20720"/>
                        <a:pt x="9314" y="20508"/>
                      </a:cubicBezTo>
                      <a:cubicBezTo>
                        <a:pt x="9617" y="19523"/>
                        <a:pt x="10142" y="18667"/>
                        <a:pt x="10918" y="17890"/>
                      </a:cubicBezTo>
                      <a:cubicBezTo>
                        <a:pt x="11954" y="16853"/>
                        <a:pt x="13304" y="16069"/>
                        <a:pt x="14733" y="15239"/>
                      </a:cubicBezTo>
                      <a:cubicBezTo>
                        <a:pt x="16248" y="14357"/>
                        <a:pt x="17814" y="13446"/>
                        <a:pt x="19097" y="12162"/>
                      </a:cubicBezTo>
                      <a:cubicBezTo>
                        <a:pt x="20188" y="11070"/>
                        <a:pt x="20932" y="9852"/>
                        <a:pt x="21366" y="8440"/>
                      </a:cubicBezTo>
                      <a:cubicBezTo>
                        <a:pt x="21512" y="7965"/>
                        <a:pt x="21385" y="7448"/>
                        <a:pt x="21034" y="7097"/>
                      </a:cubicBezTo>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38" name="AutoShape 53"/>
                <p:cNvSpPr/>
                <p:nvPr/>
              </p:nvSpPr>
              <p:spPr bwMode="auto">
                <a:xfrm>
                  <a:off x="6402996" y="2157193"/>
                  <a:ext cx="98865" cy="102619"/>
                </a:xfrm>
                <a:custGeom>
                  <a:avLst/>
                  <a:gdLst>
                    <a:gd name="T0" fmla="+- 0 10801 59"/>
                    <a:gd name="T1" fmla="*/ T0 w 21484"/>
                    <a:gd name="T2" fmla="+- 0 10799 41"/>
                    <a:gd name="T3" fmla="*/ 10799 h 21516"/>
                    <a:gd name="T4" fmla="+- 0 10801 59"/>
                    <a:gd name="T5" fmla="*/ T4 w 21484"/>
                    <a:gd name="T6" fmla="+- 0 10799 41"/>
                    <a:gd name="T7" fmla="*/ 10799 h 21516"/>
                    <a:gd name="T8" fmla="+- 0 10801 59"/>
                    <a:gd name="T9" fmla="*/ T8 w 21484"/>
                    <a:gd name="T10" fmla="+- 0 10799 41"/>
                    <a:gd name="T11" fmla="*/ 10799 h 21516"/>
                    <a:gd name="T12" fmla="+- 0 10801 59"/>
                    <a:gd name="T13" fmla="*/ T12 w 21484"/>
                    <a:gd name="T14" fmla="+- 0 10799 41"/>
                    <a:gd name="T15" fmla="*/ 10799 h 21516"/>
                  </a:gdLst>
                  <a:ahLst/>
                  <a:cxnLst>
                    <a:cxn ang="0">
                      <a:pos x="T1" y="T3"/>
                    </a:cxn>
                    <a:cxn ang="0">
                      <a:pos x="T5" y="T7"/>
                    </a:cxn>
                    <a:cxn ang="0">
                      <a:pos x="T9" y="T11"/>
                    </a:cxn>
                    <a:cxn ang="0">
                      <a:pos x="T13" y="T15"/>
                    </a:cxn>
                  </a:cxnLst>
                  <a:rect l="0" t="0" r="r" b="b"/>
                  <a:pathLst>
                    <a:path w="21484" h="21516">
                      <a:moveTo>
                        <a:pt x="17511" y="14987"/>
                      </a:moveTo>
                      <a:cubicBezTo>
                        <a:pt x="17287" y="15384"/>
                        <a:pt x="17032" y="15740"/>
                        <a:pt x="16731" y="16049"/>
                      </a:cubicBezTo>
                      <a:cubicBezTo>
                        <a:pt x="15340" y="14692"/>
                        <a:pt x="13947" y="13205"/>
                        <a:pt x="12559" y="11675"/>
                      </a:cubicBezTo>
                      <a:cubicBezTo>
                        <a:pt x="12912" y="11521"/>
                        <a:pt x="13287" y="11362"/>
                        <a:pt x="13689" y="11198"/>
                      </a:cubicBezTo>
                      <a:cubicBezTo>
                        <a:pt x="14092" y="11034"/>
                        <a:pt x="14494" y="10927"/>
                        <a:pt x="14895" y="10861"/>
                      </a:cubicBezTo>
                      <a:cubicBezTo>
                        <a:pt x="15308" y="10801"/>
                        <a:pt x="15715" y="10819"/>
                        <a:pt x="16122" y="10913"/>
                      </a:cubicBezTo>
                      <a:cubicBezTo>
                        <a:pt x="16527" y="11011"/>
                        <a:pt x="16909" y="11222"/>
                        <a:pt x="17262" y="11554"/>
                      </a:cubicBezTo>
                      <a:cubicBezTo>
                        <a:pt x="17612" y="11890"/>
                        <a:pt x="17835" y="12244"/>
                        <a:pt x="17923" y="12620"/>
                      </a:cubicBezTo>
                      <a:cubicBezTo>
                        <a:pt x="18020" y="13004"/>
                        <a:pt x="18025" y="13392"/>
                        <a:pt x="17958" y="13789"/>
                      </a:cubicBezTo>
                      <a:cubicBezTo>
                        <a:pt x="17883" y="14187"/>
                        <a:pt x="17738" y="14585"/>
                        <a:pt x="17511" y="14987"/>
                      </a:cubicBezTo>
                      <a:moveTo>
                        <a:pt x="5799" y="10193"/>
                      </a:moveTo>
                      <a:cubicBezTo>
                        <a:pt x="5096" y="10221"/>
                        <a:pt x="4482" y="9996"/>
                        <a:pt x="3946" y="9496"/>
                      </a:cubicBezTo>
                      <a:cubicBezTo>
                        <a:pt x="3717" y="9285"/>
                        <a:pt x="3558" y="9028"/>
                        <a:pt x="3461" y="8724"/>
                      </a:cubicBezTo>
                      <a:cubicBezTo>
                        <a:pt x="3359" y="8420"/>
                        <a:pt x="3326" y="8088"/>
                        <a:pt x="3366" y="7723"/>
                      </a:cubicBezTo>
                      <a:cubicBezTo>
                        <a:pt x="3397" y="7363"/>
                        <a:pt x="3509" y="6989"/>
                        <a:pt x="3703" y="6610"/>
                      </a:cubicBezTo>
                      <a:cubicBezTo>
                        <a:pt x="3889" y="6231"/>
                        <a:pt x="4160" y="5852"/>
                        <a:pt x="4510" y="5487"/>
                      </a:cubicBezTo>
                      <a:cubicBezTo>
                        <a:pt x="5768" y="6694"/>
                        <a:pt x="7022" y="8018"/>
                        <a:pt x="8282" y="9388"/>
                      </a:cubicBezTo>
                      <a:cubicBezTo>
                        <a:pt x="7330" y="9893"/>
                        <a:pt x="6501" y="10164"/>
                        <a:pt x="5799" y="10193"/>
                      </a:cubicBezTo>
                      <a:moveTo>
                        <a:pt x="19678" y="8570"/>
                      </a:moveTo>
                      <a:cubicBezTo>
                        <a:pt x="18868" y="7915"/>
                        <a:pt x="18055" y="7470"/>
                        <a:pt x="17235" y="7250"/>
                      </a:cubicBezTo>
                      <a:cubicBezTo>
                        <a:pt x="16421" y="7031"/>
                        <a:pt x="15603" y="6942"/>
                        <a:pt x="14779" y="6998"/>
                      </a:cubicBezTo>
                      <a:cubicBezTo>
                        <a:pt x="13964" y="7059"/>
                        <a:pt x="13130" y="7236"/>
                        <a:pt x="12296" y="7545"/>
                      </a:cubicBezTo>
                      <a:cubicBezTo>
                        <a:pt x="11462" y="7859"/>
                        <a:pt x="10625" y="8200"/>
                        <a:pt x="9782" y="8593"/>
                      </a:cubicBezTo>
                      <a:cubicBezTo>
                        <a:pt x="8448" y="7115"/>
                        <a:pt x="7114" y="5658"/>
                        <a:pt x="5778" y="4299"/>
                      </a:cubicBezTo>
                      <a:cubicBezTo>
                        <a:pt x="6382" y="3775"/>
                        <a:pt x="6963" y="3509"/>
                        <a:pt x="7526" y="3490"/>
                      </a:cubicBezTo>
                      <a:cubicBezTo>
                        <a:pt x="8088" y="3467"/>
                        <a:pt x="8631" y="3523"/>
                        <a:pt x="9145" y="3649"/>
                      </a:cubicBezTo>
                      <a:cubicBezTo>
                        <a:pt x="9669" y="3775"/>
                        <a:pt x="10149" y="3883"/>
                        <a:pt x="10590" y="3967"/>
                      </a:cubicBezTo>
                      <a:cubicBezTo>
                        <a:pt x="11038" y="4051"/>
                        <a:pt x="11424" y="3958"/>
                        <a:pt x="11765" y="3682"/>
                      </a:cubicBezTo>
                      <a:cubicBezTo>
                        <a:pt x="12123" y="3382"/>
                        <a:pt x="12321" y="2994"/>
                        <a:pt x="12351" y="2526"/>
                      </a:cubicBezTo>
                      <a:cubicBezTo>
                        <a:pt x="12376" y="2054"/>
                        <a:pt x="12189" y="1596"/>
                        <a:pt x="11782" y="1147"/>
                      </a:cubicBezTo>
                      <a:cubicBezTo>
                        <a:pt x="11258" y="569"/>
                        <a:pt x="10630" y="216"/>
                        <a:pt x="9872" y="85"/>
                      </a:cubicBezTo>
                      <a:cubicBezTo>
                        <a:pt x="9126" y="-41"/>
                        <a:pt x="8358" y="-30"/>
                        <a:pt x="7564" y="136"/>
                      </a:cubicBezTo>
                      <a:cubicBezTo>
                        <a:pt x="6780" y="309"/>
                        <a:pt x="6032" y="595"/>
                        <a:pt x="5324" y="997"/>
                      </a:cubicBezTo>
                      <a:cubicBezTo>
                        <a:pt x="4617" y="1399"/>
                        <a:pt x="4048" y="1811"/>
                        <a:pt x="3626" y="2213"/>
                      </a:cubicBezTo>
                      <a:cubicBezTo>
                        <a:pt x="3464" y="2066"/>
                        <a:pt x="3302" y="1918"/>
                        <a:pt x="3141" y="1773"/>
                      </a:cubicBezTo>
                      <a:cubicBezTo>
                        <a:pt x="2963" y="1614"/>
                        <a:pt x="2739" y="1530"/>
                        <a:pt x="2471" y="1535"/>
                      </a:cubicBezTo>
                      <a:cubicBezTo>
                        <a:pt x="2200" y="1535"/>
                        <a:pt x="1977" y="1647"/>
                        <a:pt x="1793" y="1853"/>
                      </a:cubicBezTo>
                      <a:cubicBezTo>
                        <a:pt x="1615" y="2054"/>
                        <a:pt x="1530" y="2288"/>
                        <a:pt x="1565" y="2536"/>
                      </a:cubicBezTo>
                      <a:cubicBezTo>
                        <a:pt x="1589" y="2793"/>
                        <a:pt x="1696" y="2989"/>
                        <a:pt x="1880" y="3139"/>
                      </a:cubicBezTo>
                      <a:cubicBezTo>
                        <a:pt x="2044" y="3270"/>
                        <a:pt x="2203" y="3401"/>
                        <a:pt x="2364" y="3537"/>
                      </a:cubicBezTo>
                      <a:cubicBezTo>
                        <a:pt x="1731" y="4276"/>
                        <a:pt x="1207" y="5094"/>
                        <a:pt x="795" y="5957"/>
                      </a:cubicBezTo>
                      <a:cubicBezTo>
                        <a:pt x="378" y="6820"/>
                        <a:pt x="130" y="7676"/>
                        <a:pt x="37" y="8509"/>
                      </a:cubicBezTo>
                      <a:cubicBezTo>
                        <a:pt x="-59" y="9346"/>
                        <a:pt x="33" y="10113"/>
                        <a:pt x="298" y="10824"/>
                      </a:cubicBezTo>
                      <a:cubicBezTo>
                        <a:pt x="566" y="11540"/>
                        <a:pt x="1056" y="12148"/>
                        <a:pt x="1774" y="12723"/>
                      </a:cubicBezTo>
                      <a:cubicBezTo>
                        <a:pt x="2942" y="13658"/>
                        <a:pt x="4321" y="14056"/>
                        <a:pt x="5915" y="13967"/>
                      </a:cubicBezTo>
                      <a:cubicBezTo>
                        <a:pt x="7507" y="13874"/>
                        <a:pt x="9223" y="13415"/>
                        <a:pt x="11064" y="12461"/>
                      </a:cubicBezTo>
                      <a:cubicBezTo>
                        <a:pt x="12532" y="14093"/>
                        <a:pt x="14002" y="15716"/>
                        <a:pt x="15470" y="17223"/>
                      </a:cubicBezTo>
                      <a:cubicBezTo>
                        <a:pt x="14849" y="17728"/>
                        <a:pt x="14305" y="18018"/>
                        <a:pt x="13826" y="18111"/>
                      </a:cubicBezTo>
                      <a:cubicBezTo>
                        <a:pt x="13344" y="18210"/>
                        <a:pt x="12917" y="18200"/>
                        <a:pt x="12530" y="18088"/>
                      </a:cubicBezTo>
                      <a:cubicBezTo>
                        <a:pt x="12142" y="17971"/>
                        <a:pt x="11782" y="17803"/>
                        <a:pt x="11455" y="17587"/>
                      </a:cubicBezTo>
                      <a:cubicBezTo>
                        <a:pt x="11125" y="17368"/>
                        <a:pt x="10799" y="17181"/>
                        <a:pt x="10474" y="17026"/>
                      </a:cubicBezTo>
                      <a:cubicBezTo>
                        <a:pt x="10154" y="16872"/>
                        <a:pt x="9823" y="16788"/>
                        <a:pt x="9486" y="16783"/>
                      </a:cubicBezTo>
                      <a:cubicBezTo>
                        <a:pt x="9145" y="16778"/>
                        <a:pt x="8785" y="16937"/>
                        <a:pt x="8388" y="17265"/>
                      </a:cubicBezTo>
                      <a:cubicBezTo>
                        <a:pt x="7981" y="17606"/>
                        <a:pt x="7777" y="18004"/>
                        <a:pt x="7777" y="18453"/>
                      </a:cubicBezTo>
                      <a:cubicBezTo>
                        <a:pt x="7777" y="18897"/>
                        <a:pt x="7991" y="19351"/>
                        <a:pt x="8408" y="19809"/>
                      </a:cubicBezTo>
                      <a:cubicBezTo>
                        <a:pt x="8830" y="20268"/>
                        <a:pt x="9379" y="20651"/>
                        <a:pt x="10042" y="20955"/>
                      </a:cubicBezTo>
                      <a:cubicBezTo>
                        <a:pt x="10708" y="21259"/>
                        <a:pt x="11455" y="21451"/>
                        <a:pt x="12279" y="21502"/>
                      </a:cubicBezTo>
                      <a:cubicBezTo>
                        <a:pt x="13103" y="21559"/>
                        <a:pt x="13970" y="21437"/>
                        <a:pt x="14886" y="21109"/>
                      </a:cubicBezTo>
                      <a:cubicBezTo>
                        <a:pt x="15807" y="20787"/>
                        <a:pt x="16721" y="20202"/>
                        <a:pt x="17617" y="19332"/>
                      </a:cubicBezTo>
                      <a:cubicBezTo>
                        <a:pt x="18051" y="19739"/>
                        <a:pt x="18489" y="20127"/>
                        <a:pt x="18921" y="20501"/>
                      </a:cubicBezTo>
                      <a:cubicBezTo>
                        <a:pt x="19107" y="20656"/>
                        <a:pt x="19328" y="20731"/>
                        <a:pt x="19601" y="20712"/>
                      </a:cubicBezTo>
                      <a:cubicBezTo>
                        <a:pt x="19861" y="20703"/>
                        <a:pt x="20090" y="20586"/>
                        <a:pt x="20269" y="20375"/>
                      </a:cubicBezTo>
                      <a:cubicBezTo>
                        <a:pt x="20455" y="20160"/>
                        <a:pt x="20532" y="19921"/>
                        <a:pt x="20503" y="19674"/>
                      </a:cubicBezTo>
                      <a:cubicBezTo>
                        <a:pt x="20477" y="19421"/>
                        <a:pt x="20371" y="19229"/>
                        <a:pt x="20192" y="19089"/>
                      </a:cubicBezTo>
                      <a:cubicBezTo>
                        <a:pt x="19755" y="18752"/>
                        <a:pt x="19321" y="18397"/>
                        <a:pt x="18884" y="18022"/>
                      </a:cubicBezTo>
                      <a:cubicBezTo>
                        <a:pt x="19626" y="17143"/>
                        <a:pt x="20221" y="16217"/>
                        <a:pt x="20664" y="15300"/>
                      </a:cubicBezTo>
                      <a:cubicBezTo>
                        <a:pt x="21103" y="14379"/>
                        <a:pt x="21367" y="13490"/>
                        <a:pt x="21453" y="12667"/>
                      </a:cubicBezTo>
                      <a:cubicBezTo>
                        <a:pt x="21540" y="11839"/>
                        <a:pt x="21439" y="11091"/>
                        <a:pt x="21159" y="10412"/>
                      </a:cubicBezTo>
                      <a:cubicBezTo>
                        <a:pt x="20880" y="9725"/>
                        <a:pt x="20386" y="9135"/>
                        <a:pt x="19678" y="8570"/>
                      </a:cubicBezTo>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39" name="AutoShape 54"/>
                <p:cNvSpPr/>
                <p:nvPr/>
              </p:nvSpPr>
              <p:spPr bwMode="auto">
                <a:xfrm>
                  <a:off x="6391105" y="2282964"/>
                  <a:ext cx="55690" cy="58192"/>
                </a:xfrm>
                <a:custGeom>
                  <a:avLst/>
                  <a:gdLst>
                    <a:gd name="T0" fmla="+- 0 10791 197"/>
                    <a:gd name="T1" fmla="*/ T0 w 21188"/>
                    <a:gd name="T2" fmla="+- 0 10794 193"/>
                    <a:gd name="T3" fmla="*/ 10794 h 21203"/>
                    <a:gd name="T4" fmla="+- 0 10791 197"/>
                    <a:gd name="T5" fmla="*/ T4 w 21188"/>
                    <a:gd name="T6" fmla="+- 0 10794 193"/>
                    <a:gd name="T7" fmla="*/ 10794 h 21203"/>
                    <a:gd name="T8" fmla="+- 0 10791 197"/>
                    <a:gd name="T9" fmla="*/ T8 w 21188"/>
                    <a:gd name="T10" fmla="+- 0 10794 193"/>
                    <a:gd name="T11" fmla="*/ 10794 h 21203"/>
                    <a:gd name="T12" fmla="+- 0 10791 197"/>
                    <a:gd name="T13" fmla="*/ T12 w 21188"/>
                    <a:gd name="T14" fmla="+- 0 10794 193"/>
                    <a:gd name="T15" fmla="*/ 10794 h 21203"/>
                  </a:gdLst>
                  <a:ahLst/>
                  <a:cxnLst>
                    <a:cxn ang="0">
                      <a:pos x="T1" y="T3"/>
                    </a:cxn>
                    <a:cxn ang="0">
                      <a:pos x="T5" y="T7"/>
                    </a:cxn>
                    <a:cxn ang="0">
                      <a:pos x="T9" y="T11"/>
                    </a:cxn>
                    <a:cxn ang="0">
                      <a:pos x="T13" y="T15"/>
                    </a:cxn>
                  </a:cxnLst>
                  <a:rect l="0" t="0" r="r" b="b"/>
                  <a:pathLst>
                    <a:path w="21188" h="21203">
                      <a:moveTo>
                        <a:pt x="17615" y="468"/>
                      </a:moveTo>
                      <a:lnTo>
                        <a:pt x="17606" y="468"/>
                      </a:lnTo>
                      <a:cubicBezTo>
                        <a:pt x="14870" y="2476"/>
                        <a:pt x="12200" y="4590"/>
                        <a:pt x="9727" y="6958"/>
                      </a:cubicBezTo>
                      <a:cubicBezTo>
                        <a:pt x="7348" y="9227"/>
                        <a:pt x="5200" y="11619"/>
                        <a:pt x="3329" y="14060"/>
                      </a:cubicBezTo>
                      <a:lnTo>
                        <a:pt x="341" y="17962"/>
                      </a:lnTo>
                      <a:lnTo>
                        <a:pt x="350" y="17970"/>
                      </a:lnTo>
                      <a:cubicBezTo>
                        <a:pt x="-197" y="18786"/>
                        <a:pt x="-106" y="19880"/>
                        <a:pt x="638" y="20590"/>
                      </a:cubicBezTo>
                      <a:cubicBezTo>
                        <a:pt x="1491" y="21407"/>
                        <a:pt x="2889" y="21407"/>
                        <a:pt x="3746" y="20590"/>
                      </a:cubicBezTo>
                      <a:cubicBezTo>
                        <a:pt x="3877" y="20460"/>
                        <a:pt x="3984" y="20321"/>
                        <a:pt x="4069" y="20174"/>
                      </a:cubicBezTo>
                      <a:lnTo>
                        <a:pt x="6867" y="16517"/>
                      </a:lnTo>
                      <a:cubicBezTo>
                        <a:pt x="8601" y="14255"/>
                        <a:pt x="10606" y="12027"/>
                        <a:pt x="12824" y="9913"/>
                      </a:cubicBezTo>
                      <a:cubicBezTo>
                        <a:pt x="15281" y="7570"/>
                        <a:pt x="17557" y="5758"/>
                        <a:pt x="20329" y="3749"/>
                      </a:cubicBezTo>
                      <a:lnTo>
                        <a:pt x="20321" y="3741"/>
                      </a:lnTo>
                      <a:cubicBezTo>
                        <a:pt x="20400" y="3684"/>
                        <a:pt x="20473" y="3635"/>
                        <a:pt x="20543" y="3570"/>
                      </a:cubicBezTo>
                      <a:cubicBezTo>
                        <a:pt x="21402" y="2753"/>
                        <a:pt x="21402" y="1427"/>
                        <a:pt x="20543" y="606"/>
                      </a:cubicBezTo>
                      <a:cubicBezTo>
                        <a:pt x="19742" y="-161"/>
                        <a:pt x="18472" y="-193"/>
                        <a:pt x="17615" y="468"/>
                      </a:cubicBezTo>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40" name="AutoShape 55"/>
                <p:cNvSpPr/>
                <p:nvPr/>
              </p:nvSpPr>
              <p:spPr bwMode="auto">
                <a:xfrm>
                  <a:off x="6448674" y="2088362"/>
                  <a:ext cx="56315" cy="58818"/>
                </a:xfrm>
                <a:custGeom>
                  <a:avLst/>
                  <a:gdLst>
                    <a:gd name="T0" fmla="+- 0 10803 213"/>
                    <a:gd name="T1" fmla="*/ T0 w 21180"/>
                    <a:gd name="T2" fmla="+- 0 10801 203"/>
                    <a:gd name="T3" fmla="*/ 10801 h 21196"/>
                    <a:gd name="T4" fmla="+- 0 10803 213"/>
                    <a:gd name="T5" fmla="*/ T4 w 21180"/>
                    <a:gd name="T6" fmla="+- 0 10801 203"/>
                    <a:gd name="T7" fmla="*/ 10801 h 21196"/>
                    <a:gd name="T8" fmla="+- 0 10803 213"/>
                    <a:gd name="T9" fmla="*/ T8 w 21180"/>
                    <a:gd name="T10" fmla="+- 0 10801 203"/>
                    <a:gd name="T11" fmla="*/ 10801 h 21196"/>
                    <a:gd name="T12" fmla="+- 0 10803 213"/>
                    <a:gd name="T13" fmla="*/ T12 w 21180"/>
                    <a:gd name="T14" fmla="+- 0 10801 203"/>
                    <a:gd name="T15" fmla="*/ 10801 h 21196"/>
                  </a:gdLst>
                  <a:ahLst/>
                  <a:cxnLst>
                    <a:cxn ang="0">
                      <a:pos x="T1" y="T3"/>
                    </a:cxn>
                    <a:cxn ang="0">
                      <a:pos x="T5" y="T7"/>
                    </a:cxn>
                    <a:cxn ang="0">
                      <a:pos x="T9" y="T11"/>
                    </a:cxn>
                    <a:cxn ang="0">
                      <a:pos x="T13" y="T15"/>
                    </a:cxn>
                  </a:cxnLst>
                  <a:rect l="0" t="0" r="r" b="b"/>
                  <a:pathLst>
                    <a:path w="21180" h="21196">
                      <a:moveTo>
                        <a:pt x="8372" y="11356"/>
                      </a:moveTo>
                      <a:cubicBezTo>
                        <a:pt x="6122" y="13508"/>
                        <a:pt x="3675" y="15444"/>
                        <a:pt x="1144" y="17292"/>
                      </a:cubicBezTo>
                      <a:cubicBezTo>
                        <a:pt x="963" y="17388"/>
                        <a:pt x="786" y="17493"/>
                        <a:pt x="637" y="17645"/>
                      </a:cubicBezTo>
                      <a:cubicBezTo>
                        <a:pt x="-213" y="18457"/>
                        <a:pt x="-213" y="19774"/>
                        <a:pt x="637" y="20585"/>
                      </a:cubicBezTo>
                      <a:cubicBezTo>
                        <a:pt x="1464" y="21380"/>
                        <a:pt x="2796" y="21397"/>
                        <a:pt x="3652" y="20641"/>
                      </a:cubicBezTo>
                      <a:lnTo>
                        <a:pt x="3665" y="20649"/>
                      </a:lnTo>
                      <a:cubicBezTo>
                        <a:pt x="6364" y="18673"/>
                        <a:pt x="8988" y="16581"/>
                        <a:pt x="11419" y="14263"/>
                      </a:cubicBezTo>
                      <a:cubicBezTo>
                        <a:pt x="13759" y="12030"/>
                        <a:pt x="15873" y="9685"/>
                        <a:pt x="17715" y="7283"/>
                      </a:cubicBezTo>
                      <a:lnTo>
                        <a:pt x="20663" y="3427"/>
                      </a:lnTo>
                      <a:lnTo>
                        <a:pt x="20654" y="3419"/>
                      </a:lnTo>
                      <a:cubicBezTo>
                        <a:pt x="21386" y="2600"/>
                        <a:pt x="21357" y="1379"/>
                        <a:pt x="20541" y="608"/>
                      </a:cubicBezTo>
                      <a:cubicBezTo>
                        <a:pt x="19697" y="-203"/>
                        <a:pt x="18323" y="-203"/>
                        <a:pt x="17468" y="608"/>
                      </a:cubicBezTo>
                      <a:cubicBezTo>
                        <a:pt x="17313" y="760"/>
                        <a:pt x="17197" y="937"/>
                        <a:pt x="17094" y="1114"/>
                      </a:cubicBezTo>
                      <a:lnTo>
                        <a:pt x="14228" y="4857"/>
                      </a:lnTo>
                      <a:cubicBezTo>
                        <a:pt x="12526" y="7090"/>
                        <a:pt x="10552" y="9275"/>
                        <a:pt x="8372" y="11356"/>
                      </a:cubicBezTo>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grpSp>
        </p:grpSp>
      </p:grpSp>
      <p:sp>
        <p:nvSpPr>
          <p:cNvPr id="42" name="Rectangle 41"/>
          <p:cNvSpPr/>
          <p:nvPr/>
        </p:nvSpPr>
        <p:spPr>
          <a:xfrm>
            <a:off x="8501090" y="214296"/>
            <a:ext cx="357190" cy="357172"/>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100" dirty="0">
                <a:latin typeface="Open Sans" pitchFamily="34" charset="0"/>
                <a:ea typeface="Open Sans" pitchFamily="34" charset="0"/>
                <a:cs typeface="Open Sans" pitchFamily="34" charset="0"/>
              </a:rPr>
              <a:t>30</a:t>
            </a:r>
          </a:p>
        </p:txBody>
      </p:sp>
      <p:grpSp>
        <p:nvGrpSpPr>
          <p:cNvPr id="51" name="组合 50"/>
          <p:cNvGrpSpPr/>
          <p:nvPr/>
        </p:nvGrpSpPr>
        <p:grpSpPr>
          <a:xfrm>
            <a:off x="2113124" y="181979"/>
            <a:ext cx="4917752" cy="789571"/>
            <a:chOff x="2113124" y="181979"/>
            <a:chExt cx="4917752" cy="789571"/>
          </a:xfrm>
        </p:grpSpPr>
        <p:sp>
          <p:nvSpPr>
            <p:cNvPr id="52" name="Rectangle 31"/>
            <p:cNvSpPr/>
            <p:nvPr/>
          </p:nvSpPr>
          <p:spPr>
            <a:xfrm>
              <a:off x="2904733" y="663773"/>
              <a:ext cx="3334534" cy="307777"/>
            </a:xfrm>
            <a:prstGeom prst="rect">
              <a:avLst/>
            </a:prstGeom>
          </p:spPr>
          <p:txBody>
            <a:bodyPr wrap="square">
              <a:spAutoFit/>
            </a:bodyPr>
            <a:lstStyle/>
            <a:p>
              <a:pPr algn="ctr"/>
              <a:r>
                <a:rPr lang="en-US" altLang="zh-CN" sz="1400" dirty="0">
                  <a:solidFill>
                    <a:schemeClr val="bg1">
                      <a:lumMod val="65000"/>
                    </a:schemeClr>
                  </a:solidFill>
                  <a:latin typeface="华文细黑" panose="02010600040101010101" pitchFamily="2" charset="-122"/>
                  <a:ea typeface="华文细黑" panose="02010600040101010101" pitchFamily="2" charset="-122"/>
                </a:rPr>
                <a:t>Add the subtitle of this title here</a:t>
              </a:r>
              <a:endParaRPr lang="id-ID" sz="1400" dirty="0">
                <a:solidFill>
                  <a:schemeClr val="bg1">
                    <a:lumMod val="65000"/>
                  </a:schemeClr>
                </a:solidFill>
                <a:latin typeface="华文细黑" panose="02010600040101010101" pitchFamily="2" charset="-122"/>
                <a:ea typeface="华文细黑" panose="02010600040101010101" pitchFamily="2" charset="-122"/>
                <a:cs typeface="Open Sans" pitchFamily="34" charset="0"/>
              </a:endParaRPr>
            </a:p>
          </p:txBody>
        </p:sp>
        <p:sp>
          <p:nvSpPr>
            <p:cNvPr id="53" name="Rectangle 33"/>
            <p:cNvSpPr/>
            <p:nvPr/>
          </p:nvSpPr>
          <p:spPr>
            <a:xfrm>
              <a:off x="2113124" y="181979"/>
              <a:ext cx="4917752" cy="584775"/>
            </a:xfrm>
            <a:prstGeom prst="rect">
              <a:avLst/>
            </a:prstGeom>
          </p:spPr>
          <p:txBody>
            <a:bodyPr wrap="square">
              <a:spAutoFit/>
            </a:bodyPr>
            <a:lstStyle/>
            <a:p>
              <a:pPr algn="ctr"/>
              <a:r>
                <a:rPr lang="en-US" sz="3200" dirty="0">
                  <a:solidFill>
                    <a:schemeClr val="bg1">
                      <a:lumMod val="65000"/>
                    </a:schemeClr>
                  </a:solidFill>
                  <a:latin typeface="Impact" panose="020B0806030902050204" pitchFamily="34" charset="0"/>
                  <a:ea typeface="Open Sans" pitchFamily="34" charset="0"/>
                  <a:cs typeface="Open Sans" pitchFamily="34" charset="0"/>
                </a:rPr>
                <a:t>ADD YOUR TITLE HERE</a:t>
              </a:r>
              <a:endParaRPr lang="id-ID" sz="3200" dirty="0">
                <a:solidFill>
                  <a:schemeClr val="bg1">
                    <a:lumMod val="65000"/>
                  </a:schemeClr>
                </a:solidFill>
                <a:latin typeface="Impact" panose="020B0806030902050204" pitchFamily="34" charset="0"/>
                <a:ea typeface="Open Sans" pitchFamily="34" charset="0"/>
                <a:cs typeface="Open Sans" pitchFamily="34" charset="0"/>
              </a:endParaRPr>
            </a:p>
          </p:txBody>
        </p:sp>
        <p:cxnSp>
          <p:nvCxnSpPr>
            <p:cNvPr id="54" name="Straight Connector 34"/>
            <p:cNvCxnSpPr/>
            <p:nvPr/>
          </p:nvCxnSpPr>
          <p:spPr>
            <a:xfrm rot="5400000">
              <a:off x="2448058" y="467595"/>
              <a:ext cx="286546" cy="1062"/>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56" name="Straight Connector 35"/>
            <p:cNvCxnSpPr/>
            <p:nvPr/>
          </p:nvCxnSpPr>
          <p:spPr>
            <a:xfrm rot="5400000">
              <a:off x="6409396" y="467595"/>
              <a:ext cx="286546" cy="1062"/>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spTree>
  </p:cSld>
  <p:clrMapOvr>
    <a:masterClrMapping/>
  </p:clrMapOvr>
  <p:transition spd="slow" advTm="3000">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4" fill="hold" nodeType="afterEffect">
                                  <p:stCondLst>
                                    <p:cond delay="0"/>
                                  </p:stCondLst>
                                  <p:childTnLst>
                                    <p:set>
                                      <p:cBhvr>
                                        <p:cTn id="6" dur="1" fill="hold">
                                          <p:stCondLst>
                                            <p:cond delay="0"/>
                                          </p:stCondLst>
                                        </p:cTn>
                                        <p:tgtEl>
                                          <p:spTgt spid="41"/>
                                        </p:tgtEl>
                                        <p:attrNameLst>
                                          <p:attrName>style.visibility</p:attrName>
                                        </p:attrNameLst>
                                      </p:cBhvr>
                                      <p:to>
                                        <p:strVal val="visible"/>
                                      </p:to>
                                    </p:set>
                                    <p:animEffect transition="in" filter="slide(fromBottom)">
                                      <p:cBhvr>
                                        <p:cTn id="7" dur="500"/>
                                        <p:tgtEl>
                                          <p:spTgt spid="41"/>
                                        </p:tgtEl>
                                      </p:cBhvr>
                                    </p:animEffect>
                                  </p:childTnLst>
                                </p:cTn>
                              </p:par>
                            </p:childTnLst>
                          </p:cTn>
                        </p:par>
                        <p:par>
                          <p:cTn id="8" fill="hold">
                            <p:stCondLst>
                              <p:cond delay="500"/>
                            </p:stCondLst>
                            <p:childTnLst>
                              <p:par>
                                <p:cTn id="9" presetID="12" presetClass="entr" presetSubtype="2" fill="hold" nodeType="afterEffect">
                                  <p:stCondLst>
                                    <p:cond delay="0"/>
                                  </p:stCondLst>
                                  <p:childTnLst>
                                    <p:set>
                                      <p:cBhvr>
                                        <p:cTn id="10" dur="1" fill="hold">
                                          <p:stCondLst>
                                            <p:cond delay="0"/>
                                          </p:stCondLst>
                                        </p:cTn>
                                        <p:tgtEl>
                                          <p:spTgt spid="47"/>
                                        </p:tgtEl>
                                        <p:attrNameLst>
                                          <p:attrName>style.visibility</p:attrName>
                                        </p:attrNameLst>
                                      </p:cBhvr>
                                      <p:to>
                                        <p:strVal val="visible"/>
                                      </p:to>
                                    </p:set>
                                    <p:animEffect transition="in" filter="slide(fromRight)">
                                      <p:cBhvr>
                                        <p:cTn id="11" dur="500"/>
                                        <p:tgtEl>
                                          <p:spTgt spid="47"/>
                                        </p:tgtEl>
                                      </p:cBhvr>
                                    </p:animEffect>
                                  </p:childTnLst>
                                </p:cTn>
                              </p:par>
                            </p:childTnLst>
                          </p:cTn>
                        </p:par>
                        <p:par>
                          <p:cTn id="12" fill="hold">
                            <p:stCondLst>
                              <p:cond delay="1000"/>
                            </p:stCondLst>
                            <p:childTnLst>
                              <p:par>
                                <p:cTn id="13" presetID="12" presetClass="entr" presetSubtype="2" fill="hold" nodeType="afterEffect">
                                  <p:stCondLst>
                                    <p:cond delay="0"/>
                                  </p:stCondLst>
                                  <p:childTnLst>
                                    <p:set>
                                      <p:cBhvr>
                                        <p:cTn id="14" dur="1" fill="hold">
                                          <p:stCondLst>
                                            <p:cond delay="0"/>
                                          </p:stCondLst>
                                        </p:cTn>
                                        <p:tgtEl>
                                          <p:spTgt spid="48"/>
                                        </p:tgtEl>
                                        <p:attrNameLst>
                                          <p:attrName>style.visibility</p:attrName>
                                        </p:attrNameLst>
                                      </p:cBhvr>
                                      <p:to>
                                        <p:strVal val="visible"/>
                                      </p:to>
                                    </p:set>
                                    <p:animEffect transition="in" filter="slide(fromRight)">
                                      <p:cBhvr>
                                        <p:cTn id="15" dur="500"/>
                                        <p:tgtEl>
                                          <p:spTgt spid="48"/>
                                        </p:tgtEl>
                                      </p:cBhvr>
                                    </p:animEffect>
                                  </p:childTnLst>
                                </p:cTn>
                              </p:par>
                            </p:childTnLst>
                          </p:cTn>
                        </p:par>
                        <p:par>
                          <p:cTn id="16" fill="hold">
                            <p:stCondLst>
                              <p:cond delay="1500"/>
                            </p:stCondLst>
                            <p:childTnLst>
                              <p:par>
                                <p:cTn id="17" presetID="12" presetClass="entr" presetSubtype="2" fill="hold" nodeType="afterEffect">
                                  <p:stCondLst>
                                    <p:cond delay="0"/>
                                  </p:stCondLst>
                                  <p:childTnLst>
                                    <p:set>
                                      <p:cBhvr>
                                        <p:cTn id="18" dur="1" fill="hold">
                                          <p:stCondLst>
                                            <p:cond delay="0"/>
                                          </p:stCondLst>
                                        </p:cTn>
                                        <p:tgtEl>
                                          <p:spTgt spid="49"/>
                                        </p:tgtEl>
                                        <p:attrNameLst>
                                          <p:attrName>style.visibility</p:attrName>
                                        </p:attrNameLst>
                                      </p:cBhvr>
                                      <p:to>
                                        <p:strVal val="visible"/>
                                      </p:to>
                                    </p:set>
                                    <p:animEffect transition="in" filter="slide(fromRight)">
                                      <p:cBhvr>
                                        <p:cTn id="19" dur="500"/>
                                        <p:tgtEl>
                                          <p:spTgt spid="49"/>
                                        </p:tgtEl>
                                      </p:cBhvr>
                                    </p:animEffect>
                                  </p:childTnLst>
                                </p:cTn>
                              </p:par>
                            </p:childTnLst>
                          </p:cTn>
                        </p:par>
                        <p:par>
                          <p:cTn id="20" fill="hold">
                            <p:stCondLst>
                              <p:cond delay="2000"/>
                            </p:stCondLst>
                            <p:childTnLst>
                              <p:par>
                                <p:cTn id="21" presetID="12" presetClass="entr" presetSubtype="2" fill="hold" nodeType="afterEffect">
                                  <p:stCondLst>
                                    <p:cond delay="0"/>
                                  </p:stCondLst>
                                  <p:childTnLst>
                                    <p:set>
                                      <p:cBhvr>
                                        <p:cTn id="22" dur="1" fill="hold">
                                          <p:stCondLst>
                                            <p:cond delay="0"/>
                                          </p:stCondLst>
                                        </p:cTn>
                                        <p:tgtEl>
                                          <p:spTgt spid="50"/>
                                        </p:tgtEl>
                                        <p:attrNameLst>
                                          <p:attrName>style.visibility</p:attrName>
                                        </p:attrNameLst>
                                      </p:cBhvr>
                                      <p:to>
                                        <p:strVal val="visible"/>
                                      </p:to>
                                    </p:set>
                                    <p:animEffect transition="in" filter="slide(fromRight)">
                                      <p:cBhvr>
                                        <p:cTn id="23" dur="500"/>
                                        <p:tgtEl>
                                          <p:spTgt spid="5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48" name="Straight Connector 47"/>
          <p:cNvCxnSpPr/>
          <p:nvPr/>
        </p:nvCxnSpPr>
        <p:spPr>
          <a:xfrm>
            <a:off x="428596" y="2307958"/>
            <a:ext cx="8286808" cy="1588"/>
          </a:xfrm>
          <a:prstGeom prst="line">
            <a:avLst/>
          </a:prstGeom>
          <a:ln>
            <a:solidFill>
              <a:schemeClr val="bg1">
                <a:lumMod val="75000"/>
              </a:schemeClr>
            </a:solidFill>
            <a:prstDash val="sysDash"/>
            <a:headEnd type="oval" w="med" len="med"/>
            <a:tailEnd type="oval" w="med" len="med"/>
          </a:ln>
        </p:spPr>
        <p:style>
          <a:lnRef idx="1">
            <a:schemeClr val="accent1"/>
          </a:lnRef>
          <a:fillRef idx="0">
            <a:schemeClr val="accent1"/>
          </a:fillRef>
          <a:effectRef idx="0">
            <a:schemeClr val="accent1"/>
          </a:effectRef>
          <a:fontRef idx="minor">
            <a:schemeClr val="tx1"/>
          </a:fontRef>
        </p:style>
      </p:cxnSp>
      <p:grpSp>
        <p:nvGrpSpPr>
          <p:cNvPr id="3" name="Group 71"/>
          <p:cNvGrpSpPr/>
          <p:nvPr/>
        </p:nvGrpSpPr>
        <p:grpSpPr>
          <a:xfrm>
            <a:off x="7000892" y="1730046"/>
            <a:ext cx="1643074" cy="2840980"/>
            <a:chOff x="7000892" y="1730046"/>
            <a:chExt cx="1643074" cy="2840980"/>
          </a:xfrm>
        </p:grpSpPr>
        <p:sp>
          <p:nvSpPr>
            <p:cNvPr id="66" name="Oval 65"/>
            <p:cNvSpPr/>
            <p:nvPr/>
          </p:nvSpPr>
          <p:spPr>
            <a:xfrm>
              <a:off x="7215206" y="1730046"/>
              <a:ext cx="1155824" cy="1155824"/>
            </a:xfrm>
            <a:prstGeom prst="ellipse">
              <a:avLst/>
            </a:prstGeom>
            <a:solidFill>
              <a:schemeClr val="bg1"/>
            </a:solidFill>
            <a:ln w="3175">
              <a:solidFill>
                <a:schemeClr val="accent2">
                  <a:lumMod val="20000"/>
                  <a:lumOff val="80000"/>
                </a:schemeClr>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 name="Oval 51"/>
            <p:cNvSpPr/>
            <p:nvPr/>
          </p:nvSpPr>
          <p:spPr>
            <a:xfrm>
              <a:off x="7293469" y="1800797"/>
              <a:ext cx="1014322" cy="1014322"/>
            </a:xfrm>
            <a:prstGeom prst="ellipse">
              <a:avLst/>
            </a:prstGeom>
            <a:solidFill>
              <a:schemeClr val="accent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 name="Group 67"/>
            <p:cNvGrpSpPr/>
            <p:nvPr/>
          </p:nvGrpSpPr>
          <p:grpSpPr>
            <a:xfrm>
              <a:off x="7000892" y="3429006"/>
              <a:ext cx="1643074" cy="1142020"/>
              <a:chOff x="7000892" y="3429006"/>
              <a:chExt cx="1643074" cy="1142020"/>
            </a:xfrm>
          </p:grpSpPr>
          <p:sp>
            <p:nvSpPr>
              <p:cNvPr id="62" name="Rectangle 61"/>
              <p:cNvSpPr/>
              <p:nvPr/>
            </p:nvSpPr>
            <p:spPr>
              <a:xfrm>
                <a:off x="7000892" y="3786196"/>
                <a:ext cx="1643074" cy="784830"/>
              </a:xfrm>
              <a:prstGeom prst="rect">
                <a:avLst/>
              </a:prstGeom>
            </p:spPr>
            <p:txBody>
              <a:bodyPr wrap="square">
                <a:spAutoFit/>
              </a:bodyPr>
              <a:lstStyle/>
              <a:p>
                <a:pPr algn="ctr"/>
                <a:r>
                  <a:rPr lang="ms-MY" sz="900" dirty="0">
                    <a:solidFill>
                      <a:schemeClr val="bg1">
                        <a:lumMod val="65000"/>
                      </a:schemeClr>
                    </a:solidFill>
                    <a:latin typeface="Open Sans Light" pitchFamily="34" charset="0"/>
                    <a:ea typeface="Open Sans Light" pitchFamily="34" charset="0"/>
                    <a:cs typeface="Open Sans Light" pitchFamily="34" charset="0"/>
                  </a:rPr>
                  <a:t>Praesent sodales odio sit amet odio tristi Praesent sodales odio sit amet odio tristi Lorem ipsum dolor sit amet consectetur adipiscing</a:t>
                </a:r>
                <a:endParaRPr lang="en-US" sz="900" dirty="0">
                  <a:solidFill>
                    <a:schemeClr val="bg1">
                      <a:lumMod val="65000"/>
                    </a:schemeClr>
                  </a:solidFill>
                  <a:latin typeface="Open Sans Light" pitchFamily="34" charset="0"/>
                  <a:ea typeface="Open Sans Light" pitchFamily="34" charset="0"/>
                  <a:cs typeface="Open Sans Light" pitchFamily="34" charset="0"/>
                </a:endParaRPr>
              </a:p>
            </p:txBody>
          </p:sp>
          <p:sp>
            <p:nvSpPr>
              <p:cNvPr id="63" name="Rectangle 62"/>
              <p:cNvSpPr/>
              <p:nvPr/>
            </p:nvSpPr>
            <p:spPr>
              <a:xfrm>
                <a:off x="7429520" y="3429006"/>
                <a:ext cx="817853" cy="338554"/>
              </a:xfrm>
              <a:prstGeom prst="rect">
                <a:avLst/>
              </a:prstGeom>
            </p:spPr>
            <p:txBody>
              <a:bodyPr wrap="none">
                <a:spAutoFit/>
              </a:bodyPr>
              <a:lstStyle/>
              <a:p>
                <a:pPr algn="ctr"/>
                <a:r>
                  <a:rPr lang="en-US" sz="1600" dirty="0">
                    <a:solidFill>
                      <a:schemeClr val="bg1">
                        <a:lumMod val="65000"/>
                      </a:schemeClr>
                    </a:solidFill>
                    <a:latin typeface="Open Sans" pitchFamily="34" charset="0"/>
                    <a:ea typeface="Open Sans" pitchFamily="34" charset="0"/>
                    <a:cs typeface="Open Sans" pitchFamily="34" charset="0"/>
                  </a:rPr>
                  <a:t>STEP 4</a:t>
                </a:r>
              </a:p>
            </p:txBody>
          </p:sp>
        </p:grpSp>
        <p:grpSp>
          <p:nvGrpSpPr>
            <p:cNvPr id="5" name="Group 43"/>
            <p:cNvGrpSpPr/>
            <p:nvPr/>
          </p:nvGrpSpPr>
          <p:grpSpPr>
            <a:xfrm>
              <a:off x="7650675" y="1977754"/>
              <a:ext cx="381362" cy="554536"/>
              <a:chOff x="4593571" y="3077031"/>
              <a:chExt cx="252168" cy="366676"/>
            </a:xfrm>
            <a:solidFill>
              <a:schemeClr val="bg1"/>
            </a:solidFill>
          </p:grpSpPr>
          <p:sp>
            <p:nvSpPr>
              <p:cNvPr id="25" name="AutoShape 30"/>
              <p:cNvSpPr/>
              <p:nvPr/>
            </p:nvSpPr>
            <p:spPr bwMode="auto">
              <a:xfrm>
                <a:off x="4593571" y="3077031"/>
                <a:ext cx="252168" cy="366676"/>
              </a:xfrm>
              <a:custGeom>
                <a:avLst/>
                <a:gdLst>
                  <a:gd name="T0" fmla="*/ 10383 w 20767"/>
                  <a:gd name="T1" fmla="*/ 10800 h 21600"/>
                  <a:gd name="T2" fmla="*/ 10383 w 20767"/>
                  <a:gd name="T3" fmla="*/ 10800 h 21600"/>
                  <a:gd name="T4" fmla="*/ 10383 w 20767"/>
                  <a:gd name="T5" fmla="*/ 10800 h 21600"/>
                  <a:gd name="T6" fmla="*/ 10383 w 20767"/>
                  <a:gd name="T7" fmla="*/ 10800 h 21600"/>
                </a:gdLst>
                <a:ahLst/>
                <a:cxnLst>
                  <a:cxn ang="0">
                    <a:pos x="T0" y="T1"/>
                  </a:cxn>
                  <a:cxn ang="0">
                    <a:pos x="T2" y="T3"/>
                  </a:cxn>
                  <a:cxn ang="0">
                    <a:pos x="T4" y="T5"/>
                  </a:cxn>
                  <a:cxn ang="0">
                    <a:pos x="T6" y="T7"/>
                  </a:cxn>
                </a:cxnLst>
                <a:rect l="0" t="0" r="r" b="b"/>
                <a:pathLst>
                  <a:path w="20767" h="21600">
                    <a:moveTo>
                      <a:pt x="18566" y="16551"/>
                    </a:moveTo>
                    <a:cubicBezTo>
                      <a:pt x="17960" y="18284"/>
                      <a:pt x="17274" y="20249"/>
                      <a:pt x="9436" y="20249"/>
                    </a:cubicBezTo>
                    <a:cubicBezTo>
                      <a:pt x="4711" y="20249"/>
                      <a:pt x="1888" y="17809"/>
                      <a:pt x="1888" y="15451"/>
                    </a:cubicBezTo>
                    <a:cubicBezTo>
                      <a:pt x="1888" y="13645"/>
                      <a:pt x="2349" y="12161"/>
                      <a:pt x="2835" y="10591"/>
                    </a:cubicBezTo>
                    <a:cubicBezTo>
                      <a:pt x="3454" y="8600"/>
                      <a:pt x="4088" y="6563"/>
                      <a:pt x="3813" y="3868"/>
                    </a:cubicBezTo>
                    <a:cubicBezTo>
                      <a:pt x="6723" y="6750"/>
                      <a:pt x="7759" y="10567"/>
                      <a:pt x="7759" y="10567"/>
                    </a:cubicBezTo>
                    <a:cubicBezTo>
                      <a:pt x="7759" y="10567"/>
                      <a:pt x="10468" y="7846"/>
                      <a:pt x="11196" y="6582"/>
                    </a:cubicBezTo>
                    <a:cubicBezTo>
                      <a:pt x="11755" y="7395"/>
                      <a:pt x="12267" y="10124"/>
                      <a:pt x="12267" y="12825"/>
                    </a:cubicBezTo>
                    <a:cubicBezTo>
                      <a:pt x="12267" y="12825"/>
                      <a:pt x="14773" y="11347"/>
                      <a:pt x="16653" y="9127"/>
                    </a:cubicBezTo>
                    <a:cubicBezTo>
                      <a:pt x="18632" y="11666"/>
                      <a:pt x="19346" y="14320"/>
                      <a:pt x="18566" y="16551"/>
                    </a:cubicBezTo>
                    <a:moveTo>
                      <a:pt x="16041" y="6075"/>
                    </a:moveTo>
                    <a:cubicBezTo>
                      <a:pt x="15982" y="7879"/>
                      <a:pt x="14088" y="9404"/>
                      <a:pt x="14088" y="9404"/>
                    </a:cubicBezTo>
                    <a:cubicBezTo>
                      <a:pt x="14088" y="6046"/>
                      <a:pt x="10380" y="3375"/>
                      <a:pt x="10380" y="3375"/>
                    </a:cubicBezTo>
                    <a:cubicBezTo>
                      <a:pt x="10380" y="3375"/>
                      <a:pt x="10330" y="5373"/>
                      <a:pt x="8452" y="7389"/>
                    </a:cubicBezTo>
                    <a:cubicBezTo>
                      <a:pt x="6574" y="2686"/>
                      <a:pt x="938" y="0"/>
                      <a:pt x="938" y="0"/>
                    </a:cubicBezTo>
                    <a:cubicBezTo>
                      <a:pt x="3756" y="7389"/>
                      <a:pt x="0" y="10076"/>
                      <a:pt x="0" y="15451"/>
                    </a:cubicBezTo>
                    <a:cubicBezTo>
                      <a:pt x="0" y="18604"/>
                      <a:pt x="3730" y="21599"/>
                      <a:pt x="9436" y="21599"/>
                    </a:cubicBezTo>
                    <a:cubicBezTo>
                      <a:pt x="17888" y="21599"/>
                      <a:pt x="19523" y="19379"/>
                      <a:pt x="20396" y="16878"/>
                    </a:cubicBezTo>
                    <a:cubicBezTo>
                      <a:pt x="21599" y="13436"/>
                      <a:pt x="19797" y="9432"/>
                      <a:pt x="16041" y="6075"/>
                    </a:cubicBezTo>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28" name="AutoShape 31"/>
              <p:cNvSpPr/>
              <p:nvPr/>
            </p:nvSpPr>
            <p:spPr bwMode="auto">
              <a:xfrm>
                <a:off x="4639875" y="3237219"/>
                <a:ext cx="162063" cy="131403"/>
              </a:xfrm>
              <a:custGeom>
                <a:avLst/>
                <a:gdLst>
                  <a:gd name="T0" fmla="*/ 10641 w 21282"/>
                  <a:gd name="T1" fmla="*/ 10800 h 21600"/>
                  <a:gd name="T2" fmla="*/ 10641 w 21282"/>
                  <a:gd name="T3" fmla="*/ 10800 h 21600"/>
                  <a:gd name="T4" fmla="*/ 10641 w 21282"/>
                  <a:gd name="T5" fmla="*/ 10800 h 21600"/>
                  <a:gd name="T6" fmla="*/ 10641 w 21282"/>
                  <a:gd name="T7" fmla="*/ 10800 h 21600"/>
                </a:gdLst>
                <a:ahLst/>
                <a:cxnLst>
                  <a:cxn ang="0">
                    <a:pos x="T0" y="T1"/>
                  </a:cxn>
                  <a:cxn ang="0">
                    <a:pos x="T2" y="T3"/>
                  </a:cxn>
                  <a:cxn ang="0">
                    <a:pos x="T4" y="T5"/>
                  </a:cxn>
                  <a:cxn ang="0">
                    <a:pos x="T6" y="T7"/>
                  </a:cxn>
                </a:cxnLst>
                <a:rect l="0" t="0" r="r" b="b"/>
                <a:pathLst>
                  <a:path w="21282" h="21600">
                    <a:moveTo>
                      <a:pt x="20698" y="5891"/>
                    </a:moveTo>
                    <a:lnTo>
                      <a:pt x="19424" y="7749"/>
                    </a:lnTo>
                    <a:cubicBezTo>
                      <a:pt x="17846" y="10064"/>
                      <a:pt x="16352" y="12259"/>
                      <a:pt x="12365" y="14784"/>
                    </a:cubicBezTo>
                    <a:cubicBezTo>
                      <a:pt x="11794" y="12631"/>
                      <a:pt x="11275" y="10259"/>
                      <a:pt x="11275" y="6631"/>
                    </a:cubicBezTo>
                    <a:lnTo>
                      <a:pt x="11275" y="3408"/>
                    </a:lnTo>
                    <a:lnTo>
                      <a:pt x="9000" y="7893"/>
                    </a:lnTo>
                    <a:cubicBezTo>
                      <a:pt x="8233" y="9421"/>
                      <a:pt x="7598" y="10690"/>
                      <a:pt x="6649" y="12373"/>
                    </a:cubicBezTo>
                    <a:cubicBezTo>
                      <a:pt x="5211" y="8296"/>
                      <a:pt x="4195" y="5281"/>
                      <a:pt x="3422" y="2545"/>
                    </a:cubicBezTo>
                    <a:lnTo>
                      <a:pt x="2705" y="0"/>
                    </a:lnTo>
                    <a:lnTo>
                      <a:pt x="1926" y="2847"/>
                    </a:lnTo>
                    <a:cubicBezTo>
                      <a:pt x="936" y="6469"/>
                      <a:pt x="0" y="9891"/>
                      <a:pt x="0" y="18771"/>
                    </a:cubicBezTo>
                    <a:cubicBezTo>
                      <a:pt x="0" y="19292"/>
                      <a:pt x="333" y="19714"/>
                      <a:pt x="749" y="19714"/>
                    </a:cubicBezTo>
                    <a:cubicBezTo>
                      <a:pt x="1162" y="19714"/>
                      <a:pt x="1499" y="19292"/>
                      <a:pt x="1499" y="18771"/>
                    </a:cubicBezTo>
                    <a:cubicBezTo>
                      <a:pt x="1499" y="11964"/>
                      <a:pt x="2037" y="8594"/>
                      <a:pt x="2758" y="5681"/>
                    </a:cubicBezTo>
                    <a:cubicBezTo>
                      <a:pt x="3537" y="8174"/>
                      <a:pt x="4520" y="11009"/>
                      <a:pt x="5812" y="14638"/>
                    </a:cubicBezTo>
                    <a:lnTo>
                      <a:pt x="6339" y="16117"/>
                    </a:lnTo>
                    <a:lnTo>
                      <a:pt x="7100" y="14811"/>
                    </a:lnTo>
                    <a:cubicBezTo>
                      <a:pt x="8344" y="12681"/>
                      <a:pt x="9085" y="11248"/>
                      <a:pt x="9896" y="9638"/>
                    </a:cubicBezTo>
                    <a:cubicBezTo>
                      <a:pt x="10133" y="12428"/>
                      <a:pt x="10681" y="14428"/>
                      <a:pt x="11223" y="16408"/>
                    </a:cubicBezTo>
                    <a:lnTo>
                      <a:pt x="11495" y="17404"/>
                    </a:lnTo>
                    <a:lnTo>
                      <a:pt x="12253" y="16953"/>
                    </a:lnTo>
                    <a:cubicBezTo>
                      <a:pt x="16306" y="14531"/>
                      <a:pt x="18203" y="12327"/>
                      <a:pt x="19708" y="10211"/>
                    </a:cubicBezTo>
                    <a:cubicBezTo>
                      <a:pt x="19942" y="13727"/>
                      <a:pt x="19573" y="17574"/>
                      <a:pt x="18698" y="20305"/>
                    </a:cubicBezTo>
                    <a:cubicBezTo>
                      <a:pt x="18543" y="20787"/>
                      <a:pt x="18730" y="21336"/>
                      <a:pt x="19114" y="21531"/>
                    </a:cubicBezTo>
                    <a:cubicBezTo>
                      <a:pt x="19204" y="21577"/>
                      <a:pt x="19301" y="21599"/>
                      <a:pt x="19395" y="21599"/>
                    </a:cubicBezTo>
                    <a:cubicBezTo>
                      <a:pt x="19690" y="21599"/>
                      <a:pt x="19972" y="21377"/>
                      <a:pt x="20089" y="21008"/>
                    </a:cubicBezTo>
                    <a:cubicBezTo>
                      <a:pt x="21251" y="17380"/>
                      <a:pt x="21600" y="12213"/>
                      <a:pt x="20976" y="7841"/>
                    </a:cubicBezTo>
                    <a:cubicBezTo>
                      <a:pt x="20976" y="7841"/>
                      <a:pt x="20698" y="5891"/>
                      <a:pt x="20698" y="5891"/>
                    </a:cubicBezTo>
                    <a:close/>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grpSp>
      </p:grpSp>
      <p:grpSp>
        <p:nvGrpSpPr>
          <p:cNvPr id="6" name="Group 69"/>
          <p:cNvGrpSpPr/>
          <p:nvPr/>
        </p:nvGrpSpPr>
        <p:grpSpPr>
          <a:xfrm>
            <a:off x="2428860" y="1730046"/>
            <a:ext cx="1643074" cy="2840980"/>
            <a:chOff x="2428860" y="1730046"/>
            <a:chExt cx="1643074" cy="2840980"/>
          </a:xfrm>
        </p:grpSpPr>
        <p:sp>
          <p:nvSpPr>
            <p:cNvPr id="65" name="Oval 64"/>
            <p:cNvSpPr/>
            <p:nvPr/>
          </p:nvSpPr>
          <p:spPr>
            <a:xfrm>
              <a:off x="2643174" y="1730046"/>
              <a:ext cx="1155824" cy="1155824"/>
            </a:xfrm>
            <a:prstGeom prst="ellipse">
              <a:avLst/>
            </a:prstGeom>
            <a:solidFill>
              <a:schemeClr val="bg1"/>
            </a:solidFill>
            <a:ln w="3175">
              <a:solidFill>
                <a:schemeClr val="accent2">
                  <a:lumMod val="60000"/>
                  <a:lumOff val="40000"/>
                </a:schemeClr>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Oval 49"/>
            <p:cNvSpPr/>
            <p:nvPr/>
          </p:nvSpPr>
          <p:spPr>
            <a:xfrm>
              <a:off x="2721437" y="1800797"/>
              <a:ext cx="1014322" cy="1014322"/>
            </a:xfrm>
            <a:prstGeom prst="ellipse">
              <a:avLst/>
            </a:pr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 name="Group 53"/>
            <p:cNvGrpSpPr/>
            <p:nvPr/>
          </p:nvGrpSpPr>
          <p:grpSpPr>
            <a:xfrm>
              <a:off x="2428860" y="3429006"/>
              <a:ext cx="1643074" cy="1142020"/>
              <a:chOff x="2428860" y="3429006"/>
              <a:chExt cx="1643074" cy="1142020"/>
            </a:xfrm>
          </p:grpSpPr>
          <p:sp>
            <p:nvSpPr>
              <p:cNvPr id="58" name="Rectangle 57"/>
              <p:cNvSpPr/>
              <p:nvPr/>
            </p:nvSpPr>
            <p:spPr>
              <a:xfrm>
                <a:off x="2428860" y="3786196"/>
                <a:ext cx="1643074" cy="784830"/>
              </a:xfrm>
              <a:prstGeom prst="rect">
                <a:avLst/>
              </a:prstGeom>
            </p:spPr>
            <p:txBody>
              <a:bodyPr wrap="square">
                <a:spAutoFit/>
              </a:bodyPr>
              <a:lstStyle/>
              <a:p>
                <a:pPr algn="ctr"/>
                <a:r>
                  <a:rPr lang="ms-MY" sz="900" dirty="0">
                    <a:solidFill>
                      <a:schemeClr val="bg1">
                        <a:lumMod val="65000"/>
                      </a:schemeClr>
                    </a:solidFill>
                    <a:latin typeface="Open Sans Light" pitchFamily="34" charset="0"/>
                    <a:ea typeface="Open Sans Light" pitchFamily="34" charset="0"/>
                    <a:cs typeface="Open Sans Light" pitchFamily="34" charset="0"/>
                  </a:rPr>
                  <a:t>Praesent sodales odio sit amet odio tristi Praesent sodales odio sit amet odio tristi Lorem ipsum dolor sit amet consectetur adipiscing</a:t>
                </a:r>
                <a:endParaRPr lang="en-US" sz="900" dirty="0">
                  <a:solidFill>
                    <a:schemeClr val="bg1">
                      <a:lumMod val="65000"/>
                    </a:schemeClr>
                  </a:solidFill>
                  <a:latin typeface="Open Sans Light" pitchFamily="34" charset="0"/>
                  <a:ea typeface="Open Sans Light" pitchFamily="34" charset="0"/>
                  <a:cs typeface="Open Sans Light" pitchFamily="34" charset="0"/>
                </a:endParaRPr>
              </a:p>
            </p:txBody>
          </p:sp>
          <p:sp>
            <p:nvSpPr>
              <p:cNvPr id="59" name="Rectangle 58"/>
              <p:cNvSpPr/>
              <p:nvPr/>
            </p:nvSpPr>
            <p:spPr>
              <a:xfrm>
                <a:off x="2857488" y="3429006"/>
                <a:ext cx="817853" cy="338554"/>
              </a:xfrm>
              <a:prstGeom prst="rect">
                <a:avLst/>
              </a:prstGeom>
            </p:spPr>
            <p:txBody>
              <a:bodyPr wrap="none">
                <a:spAutoFit/>
              </a:bodyPr>
              <a:lstStyle/>
              <a:p>
                <a:pPr algn="ctr"/>
                <a:r>
                  <a:rPr lang="en-US" sz="1600" dirty="0">
                    <a:solidFill>
                      <a:schemeClr val="bg1">
                        <a:lumMod val="65000"/>
                      </a:schemeClr>
                    </a:solidFill>
                    <a:latin typeface="Open Sans" pitchFamily="34" charset="0"/>
                    <a:ea typeface="Open Sans" pitchFamily="34" charset="0"/>
                    <a:cs typeface="Open Sans" pitchFamily="34" charset="0"/>
                  </a:rPr>
                  <a:t>STEP 2</a:t>
                </a:r>
              </a:p>
            </p:txBody>
          </p:sp>
        </p:grpSp>
        <p:grpSp>
          <p:nvGrpSpPr>
            <p:cNvPr id="8" name="Group 45"/>
            <p:cNvGrpSpPr/>
            <p:nvPr/>
          </p:nvGrpSpPr>
          <p:grpSpPr>
            <a:xfrm>
              <a:off x="2978032" y="1977753"/>
              <a:ext cx="553590" cy="554540"/>
              <a:chOff x="3071802" y="3077031"/>
              <a:chExt cx="366050" cy="366677"/>
            </a:xfrm>
            <a:solidFill>
              <a:schemeClr val="bg1"/>
            </a:solidFill>
          </p:grpSpPr>
          <p:sp>
            <p:nvSpPr>
              <p:cNvPr id="30" name="AutoShape 33"/>
              <p:cNvSpPr/>
              <p:nvPr/>
            </p:nvSpPr>
            <p:spPr bwMode="auto">
              <a:xfrm>
                <a:off x="3071802" y="3214692"/>
                <a:ext cx="366050" cy="229016"/>
              </a:xfrm>
              <a:custGeom>
                <a:avLst/>
                <a:gdLst>
                  <a:gd name="T0" fmla="*/ 10752 w 21505"/>
                  <a:gd name="T1" fmla="*/ 10800 h 21600"/>
                  <a:gd name="T2" fmla="*/ 10752 w 21505"/>
                  <a:gd name="T3" fmla="*/ 10800 h 21600"/>
                  <a:gd name="T4" fmla="*/ 10752 w 21505"/>
                  <a:gd name="T5" fmla="*/ 10800 h 21600"/>
                  <a:gd name="T6" fmla="*/ 10752 w 21505"/>
                  <a:gd name="T7" fmla="*/ 10800 h 21600"/>
                </a:gdLst>
                <a:ahLst/>
                <a:cxnLst>
                  <a:cxn ang="0">
                    <a:pos x="T0" y="T1"/>
                  </a:cxn>
                  <a:cxn ang="0">
                    <a:pos x="T2" y="T3"/>
                  </a:cxn>
                  <a:cxn ang="0">
                    <a:pos x="T4" y="T5"/>
                  </a:cxn>
                  <a:cxn ang="0">
                    <a:pos x="T6" y="T7"/>
                  </a:cxn>
                </a:cxnLst>
                <a:rect l="0" t="0" r="r" b="b"/>
                <a:pathLst>
                  <a:path w="21505" h="21600">
                    <a:moveTo>
                      <a:pt x="17472" y="17279"/>
                    </a:moveTo>
                    <a:lnTo>
                      <a:pt x="17472" y="18899"/>
                    </a:lnTo>
                    <a:cubicBezTo>
                      <a:pt x="17472" y="19198"/>
                      <a:pt x="17321" y="19439"/>
                      <a:pt x="17136" y="19439"/>
                    </a:cubicBezTo>
                    <a:lnTo>
                      <a:pt x="4368" y="19439"/>
                    </a:lnTo>
                    <a:cubicBezTo>
                      <a:pt x="4182" y="19439"/>
                      <a:pt x="4032" y="19198"/>
                      <a:pt x="4032" y="18899"/>
                    </a:cubicBezTo>
                    <a:lnTo>
                      <a:pt x="4032" y="17279"/>
                    </a:lnTo>
                    <a:lnTo>
                      <a:pt x="1344" y="12419"/>
                    </a:lnTo>
                    <a:cubicBezTo>
                      <a:pt x="1344" y="12121"/>
                      <a:pt x="1494" y="11879"/>
                      <a:pt x="1680" y="11879"/>
                    </a:cubicBezTo>
                    <a:lnTo>
                      <a:pt x="3360" y="11879"/>
                    </a:lnTo>
                    <a:lnTo>
                      <a:pt x="4032" y="11879"/>
                    </a:lnTo>
                    <a:lnTo>
                      <a:pt x="4704" y="11879"/>
                    </a:lnTo>
                    <a:lnTo>
                      <a:pt x="5376" y="11879"/>
                    </a:lnTo>
                    <a:lnTo>
                      <a:pt x="6048" y="11879"/>
                    </a:lnTo>
                    <a:lnTo>
                      <a:pt x="6720" y="11879"/>
                    </a:lnTo>
                    <a:lnTo>
                      <a:pt x="7392" y="11879"/>
                    </a:lnTo>
                    <a:lnTo>
                      <a:pt x="8064" y="11879"/>
                    </a:lnTo>
                    <a:lnTo>
                      <a:pt x="8736" y="11879"/>
                    </a:lnTo>
                    <a:lnTo>
                      <a:pt x="12768" y="11879"/>
                    </a:lnTo>
                    <a:lnTo>
                      <a:pt x="13440" y="11879"/>
                    </a:lnTo>
                    <a:lnTo>
                      <a:pt x="14112" y="11879"/>
                    </a:lnTo>
                    <a:lnTo>
                      <a:pt x="14784" y="11879"/>
                    </a:lnTo>
                    <a:lnTo>
                      <a:pt x="15456" y="11879"/>
                    </a:lnTo>
                    <a:lnTo>
                      <a:pt x="16128" y="11879"/>
                    </a:lnTo>
                    <a:lnTo>
                      <a:pt x="16800" y="11879"/>
                    </a:lnTo>
                    <a:lnTo>
                      <a:pt x="17472" y="11879"/>
                    </a:lnTo>
                    <a:lnTo>
                      <a:pt x="18144" y="11879"/>
                    </a:lnTo>
                    <a:lnTo>
                      <a:pt x="19824" y="11879"/>
                    </a:lnTo>
                    <a:cubicBezTo>
                      <a:pt x="20009" y="11879"/>
                      <a:pt x="20160" y="12121"/>
                      <a:pt x="20160" y="12419"/>
                    </a:cubicBezTo>
                    <a:cubicBezTo>
                      <a:pt x="20160" y="12419"/>
                      <a:pt x="17472" y="17279"/>
                      <a:pt x="17472" y="17279"/>
                    </a:cubicBezTo>
                    <a:close/>
                    <a:moveTo>
                      <a:pt x="10752" y="4320"/>
                    </a:moveTo>
                    <a:cubicBezTo>
                      <a:pt x="8625" y="4320"/>
                      <a:pt x="6826" y="6601"/>
                      <a:pt x="6246" y="9719"/>
                    </a:cubicBezTo>
                    <a:lnTo>
                      <a:pt x="5552" y="9719"/>
                    </a:lnTo>
                    <a:cubicBezTo>
                      <a:pt x="6152" y="6000"/>
                      <a:pt x="8252" y="3239"/>
                      <a:pt x="10752" y="3239"/>
                    </a:cubicBezTo>
                    <a:cubicBezTo>
                      <a:pt x="12934" y="3239"/>
                      <a:pt x="14813" y="5344"/>
                      <a:pt x="15654" y="8353"/>
                    </a:cubicBezTo>
                    <a:lnTo>
                      <a:pt x="15054" y="8835"/>
                    </a:lnTo>
                    <a:cubicBezTo>
                      <a:pt x="14323" y="6180"/>
                      <a:pt x="12671" y="4320"/>
                      <a:pt x="10752" y="4320"/>
                    </a:cubicBezTo>
                    <a:moveTo>
                      <a:pt x="10752" y="8639"/>
                    </a:moveTo>
                    <a:cubicBezTo>
                      <a:pt x="10158" y="8639"/>
                      <a:pt x="9630" y="9061"/>
                      <a:pt x="9260" y="9719"/>
                    </a:cubicBezTo>
                    <a:lnTo>
                      <a:pt x="8437" y="9719"/>
                    </a:lnTo>
                    <a:cubicBezTo>
                      <a:pt x="8904" y="8435"/>
                      <a:pt x="9761" y="7560"/>
                      <a:pt x="10752" y="7560"/>
                    </a:cubicBezTo>
                    <a:cubicBezTo>
                      <a:pt x="11742" y="7560"/>
                      <a:pt x="12600" y="8435"/>
                      <a:pt x="13066" y="9719"/>
                    </a:cubicBezTo>
                    <a:lnTo>
                      <a:pt x="12244" y="9719"/>
                    </a:lnTo>
                    <a:cubicBezTo>
                      <a:pt x="11874" y="9061"/>
                      <a:pt x="11345" y="8639"/>
                      <a:pt x="10752" y="8639"/>
                    </a:cubicBezTo>
                    <a:moveTo>
                      <a:pt x="13827" y="9719"/>
                    </a:moveTo>
                    <a:cubicBezTo>
                      <a:pt x="13307" y="7816"/>
                      <a:pt x="12126" y="6479"/>
                      <a:pt x="10752" y="6479"/>
                    </a:cubicBezTo>
                    <a:cubicBezTo>
                      <a:pt x="9378" y="6479"/>
                      <a:pt x="8197" y="7816"/>
                      <a:pt x="7676" y="9719"/>
                    </a:cubicBezTo>
                    <a:lnTo>
                      <a:pt x="6955" y="9719"/>
                    </a:lnTo>
                    <a:cubicBezTo>
                      <a:pt x="7510" y="7207"/>
                      <a:pt x="9001" y="5400"/>
                      <a:pt x="10752" y="5400"/>
                    </a:cubicBezTo>
                    <a:cubicBezTo>
                      <a:pt x="12409" y="5400"/>
                      <a:pt x="13834" y="7015"/>
                      <a:pt x="14454" y="9317"/>
                    </a:cubicBezTo>
                    <a:lnTo>
                      <a:pt x="13953" y="9719"/>
                    </a:lnTo>
                    <a:cubicBezTo>
                      <a:pt x="13953" y="9719"/>
                      <a:pt x="13827" y="9719"/>
                      <a:pt x="13827" y="9719"/>
                    </a:cubicBezTo>
                    <a:close/>
                    <a:moveTo>
                      <a:pt x="10752" y="1080"/>
                    </a:moveTo>
                    <a:cubicBezTo>
                      <a:pt x="13459" y="1080"/>
                      <a:pt x="15792" y="3672"/>
                      <a:pt x="16856" y="7388"/>
                    </a:cubicBezTo>
                    <a:lnTo>
                      <a:pt x="16256" y="7869"/>
                    </a:lnTo>
                    <a:cubicBezTo>
                      <a:pt x="15305" y="4504"/>
                      <a:pt x="13201" y="2160"/>
                      <a:pt x="10752" y="2160"/>
                    </a:cubicBezTo>
                    <a:cubicBezTo>
                      <a:pt x="7874" y="2160"/>
                      <a:pt x="5470" y="5392"/>
                      <a:pt x="4858" y="9719"/>
                    </a:cubicBezTo>
                    <a:lnTo>
                      <a:pt x="4167" y="9719"/>
                    </a:lnTo>
                    <a:cubicBezTo>
                      <a:pt x="4792" y="4796"/>
                      <a:pt x="7507" y="1080"/>
                      <a:pt x="10752" y="1080"/>
                    </a:cubicBezTo>
                    <a:moveTo>
                      <a:pt x="17336" y="9719"/>
                    </a:moveTo>
                    <a:lnTo>
                      <a:pt x="16958" y="9719"/>
                    </a:lnTo>
                    <a:lnTo>
                      <a:pt x="17294" y="9449"/>
                    </a:lnTo>
                    <a:cubicBezTo>
                      <a:pt x="17307" y="9540"/>
                      <a:pt x="17325" y="9628"/>
                      <a:pt x="17336" y="9719"/>
                    </a:cubicBezTo>
                    <a:moveTo>
                      <a:pt x="19824" y="9719"/>
                    </a:moveTo>
                    <a:lnTo>
                      <a:pt x="18016" y="9719"/>
                    </a:lnTo>
                    <a:cubicBezTo>
                      <a:pt x="17986" y="9461"/>
                      <a:pt x="17948" y="9209"/>
                      <a:pt x="17908" y="8957"/>
                    </a:cubicBezTo>
                    <a:lnTo>
                      <a:pt x="21132" y="6366"/>
                    </a:lnTo>
                    <a:cubicBezTo>
                      <a:pt x="21464" y="6099"/>
                      <a:pt x="21599" y="5450"/>
                      <a:pt x="21433" y="4916"/>
                    </a:cubicBezTo>
                    <a:cubicBezTo>
                      <a:pt x="21267" y="4383"/>
                      <a:pt x="20864" y="4169"/>
                      <a:pt x="20532" y="4433"/>
                    </a:cubicBezTo>
                    <a:lnTo>
                      <a:pt x="17456" y="6905"/>
                    </a:lnTo>
                    <a:cubicBezTo>
                      <a:pt x="16282" y="2836"/>
                      <a:pt x="13721" y="0"/>
                      <a:pt x="10752" y="0"/>
                    </a:cubicBezTo>
                    <a:cubicBezTo>
                      <a:pt x="7135" y="0"/>
                      <a:pt x="4122" y="4198"/>
                      <a:pt x="3488" y="9719"/>
                    </a:cubicBezTo>
                    <a:lnTo>
                      <a:pt x="1680" y="9719"/>
                    </a:lnTo>
                    <a:cubicBezTo>
                      <a:pt x="754" y="9719"/>
                      <a:pt x="0" y="10930"/>
                      <a:pt x="0" y="12419"/>
                    </a:cubicBezTo>
                    <a:cubicBezTo>
                      <a:pt x="0" y="12949"/>
                      <a:pt x="121" y="13459"/>
                      <a:pt x="339" y="13855"/>
                    </a:cubicBezTo>
                    <a:lnTo>
                      <a:pt x="2688" y="18101"/>
                    </a:lnTo>
                    <a:lnTo>
                      <a:pt x="2688" y="18899"/>
                    </a:lnTo>
                    <a:cubicBezTo>
                      <a:pt x="2688" y="20389"/>
                      <a:pt x="3442" y="21599"/>
                      <a:pt x="4368" y="21599"/>
                    </a:cubicBezTo>
                    <a:lnTo>
                      <a:pt x="17136" y="21599"/>
                    </a:lnTo>
                    <a:cubicBezTo>
                      <a:pt x="18062" y="21599"/>
                      <a:pt x="18816" y="20389"/>
                      <a:pt x="18816" y="18899"/>
                    </a:cubicBezTo>
                    <a:lnTo>
                      <a:pt x="18816" y="18101"/>
                    </a:lnTo>
                    <a:lnTo>
                      <a:pt x="21165" y="13855"/>
                    </a:lnTo>
                    <a:cubicBezTo>
                      <a:pt x="21383" y="13459"/>
                      <a:pt x="21504" y="12949"/>
                      <a:pt x="21504" y="12419"/>
                    </a:cubicBezTo>
                    <a:cubicBezTo>
                      <a:pt x="21504" y="10930"/>
                      <a:pt x="20750" y="9719"/>
                      <a:pt x="19824" y="9719"/>
                    </a:cubicBezTo>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31" name="AutoShape 34"/>
              <p:cNvSpPr/>
              <p:nvPr/>
            </p:nvSpPr>
            <p:spPr bwMode="auto">
              <a:xfrm>
                <a:off x="3163160" y="3123336"/>
                <a:ext cx="26281" cy="85724"/>
              </a:xfrm>
              <a:custGeom>
                <a:avLst/>
                <a:gdLst>
                  <a:gd name="T0" fmla="+- 0 10758 2273"/>
                  <a:gd name="T1" fmla="*/ T0 w 16970"/>
                  <a:gd name="T2" fmla="*/ 10800 h 21600"/>
                  <a:gd name="T3" fmla="+- 0 10758 2273"/>
                  <a:gd name="T4" fmla="*/ T3 w 16970"/>
                  <a:gd name="T5" fmla="*/ 10800 h 21600"/>
                  <a:gd name="T6" fmla="+- 0 10758 2273"/>
                  <a:gd name="T7" fmla="*/ T6 w 16970"/>
                  <a:gd name="T8" fmla="*/ 10800 h 21600"/>
                  <a:gd name="T9" fmla="+- 0 10758 2273"/>
                  <a:gd name="T10" fmla="*/ T9 w 16970"/>
                  <a:gd name="T11" fmla="*/ 10800 h 21600"/>
                </a:gdLst>
                <a:ahLst/>
                <a:cxnLst>
                  <a:cxn ang="0">
                    <a:pos x="T1" y="T2"/>
                  </a:cxn>
                  <a:cxn ang="0">
                    <a:pos x="T4" y="T5"/>
                  </a:cxn>
                  <a:cxn ang="0">
                    <a:pos x="T7" y="T8"/>
                  </a:cxn>
                  <a:cxn ang="0">
                    <a:pos x="T10" y="T11"/>
                  </a:cxn>
                </a:cxnLst>
                <a:rect l="0" t="0" r="r" b="b"/>
                <a:pathLst>
                  <a:path w="16970" h="21600">
                    <a:moveTo>
                      <a:pt x="1763" y="20770"/>
                    </a:moveTo>
                    <a:cubicBezTo>
                      <a:pt x="1785" y="20787"/>
                      <a:pt x="1800" y="20804"/>
                      <a:pt x="1822" y="20820"/>
                    </a:cubicBezTo>
                    <a:lnTo>
                      <a:pt x="1840" y="20820"/>
                    </a:lnTo>
                    <a:cubicBezTo>
                      <a:pt x="2471" y="21282"/>
                      <a:pt x="3719" y="21600"/>
                      <a:pt x="5169" y="21600"/>
                    </a:cubicBezTo>
                    <a:cubicBezTo>
                      <a:pt x="7249" y="21600"/>
                      <a:pt x="8949" y="20947"/>
                      <a:pt x="8949" y="20151"/>
                    </a:cubicBezTo>
                    <a:cubicBezTo>
                      <a:pt x="8949" y="20027"/>
                      <a:pt x="8890" y="19906"/>
                      <a:pt x="8813" y="19791"/>
                    </a:cubicBezTo>
                    <a:cubicBezTo>
                      <a:pt x="8827" y="19771"/>
                      <a:pt x="8827" y="19755"/>
                      <a:pt x="8805" y="19735"/>
                    </a:cubicBezTo>
                    <a:cubicBezTo>
                      <a:pt x="5994" y="17195"/>
                      <a:pt x="8670" y="14408"/>
                      <a:pt x="11954" y="11407"/>
                    </a:cubicBezTo>
                    <a:cubicBezTo>
                      <a:pt x="15517" y="8164"/>
                      <a:pt x="19327" y="4564"/>
                      <a:pt x="15125" y="902"/>
                    </a:cubicBezTo>
                    <a:cubicBezTo>
                      <a:pt x="14593" y="374"/>
                      <a:pt x="13264" y="0"/>
                      <a:pt x="11701" y="0"/>
                    </a:cubicBezTo>
                    <a:cubicBezTo>
                      <a:pt x="9671" y="0"/>
                      <a:pt x="8016" y="632"/>
                      <a:pt x="8016" y="1411"/>
                    </a:cubicBezTo>
                    <a:cubicBezTo>
                      <a:pt x="8016" y="1583"/>
                      <a:pt x="8108" y="1746"/>
                      <a:pt x="8259" y="1898"/>
                    </a:cubicBezTo>
                    <a:cubicBezTo>
                      <a:pt x="8259" y="1904"/>
                      <a:pt x="8259" y="1909"/>
                      <a:pt x="8266" y="1915"/>
                    </a:cubicBezTo>
                    <a:cubicBezTo>
                      <a:pt x="8273" y="1923"/>
                      <a:pt x="8281" y="1932"/>
                      <a:pt x="8295" y="1940"/>
                    </a:cubicBezTo>
                    <a:lnTo>
                      <a:pt x="8325" y="1974"/>
                    </a:lnTo>
                    <a:cubicBezTo>
                      <a:pt x="11360" y="4592"/>
                      <a:pt x="8424" y="7275"/>
                      <a:pt x="5106" y="10305"/>
                    </a:cubicBezTo>
                    <a:cubicBezTo>
                      <a:pt x="1605" y="13500"/>
                      <a:pt x="-2273" y="17040"/>
                      <a:pt x="1635" y="20649"/>
                    </a:cubicBezTo>
                    <a:cubicBezTo>
                      <a:pt x="1671" y="20691"/>
                      <a:pt x="1719" y="20730"/>
                      <a:pt x="1763" y="20770"/>
                    </a:cubicBezTo>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32" name="AutoShape 35"/>
              <p:cNvSpPr/>
              <p:nvPr/>
            </p:nvSpPr>
            <p:spPr bwMode="auto">
              <a:xfrm>
                <a:off x="3300820" y="3123336"/>
                <a:ext cx="25655" cy="85724"/>
              </a:xfrm>
              <a:custGeom>
                <a:avLst/>
                <a:gdLst>
                  <a:gd name="T0" fmla="+- 0 10758 2273"/>
                  <a:gd name="T1" fmla="*/ T0 w 16970"/>
                  <a:gd name="T2" fmla="*/ 10800 h 21600"/>
                  <a:gd name="T3" fmla="+- 0 10758 2273"/>
                  <a:gd name="T4" fmla="*/ T3 w 16970"/>
                  <a:gd name="T5" fmla="*/ 10800 h 21600"/>
                  <a:gd name="T6" fmla="+- 0 10758 2273"/>
                  <a:gd name="T7" fmla="*/ T6 w 16970"/>
                  <a:gd name="T8" fmla="*/ 10800 h 21600"/>
                  <a:gd name="T9" fmla="+- 0 10758 2273"/>
                  <a:gd name="T10" fmla="*/ T9 w 16970"/>
                  <a:gd name="T11" fmla="*/ 10800 h 21600"/>
                </a:gdLst>
                <a:ahLst/>
                <a:cxnLst>
                  <a:cxn ang="0">
                    <a:pos x="T1" y="T2"/>
                  </a:cxn>
                  <a:cxn ang="0">
                    <a:pos x="T4" y="T5"/>
                  </a:cxn>
                  <a:cxn ang="0">
                    <a:pos x="T7" y="T8"/>
                  </a:cxn>
                  <a:cxn ang="0">
                    <a:pos x="T10" y="T11"/>
                  </a:cxn>
                </a:cxnLst>
                <a:rect l="0" t="0" r="r" b="b"/>
                <a:pathLst>
                  <a:path w="16970" h="21600">
                    <a:moveTo>
                      <a:pt x="1763" y="20770"/>
                    </a:moveTo>
                    <a:cubicBezTo>
                      <a:pt x="1785" y="20787"/>
                      <a:pt x="1800" y="20804"/>
                      <a:pt x="1822" y="20820"/>
                    </a:cubicBezTo>
                    <a:lnTo>
                      <a:pt x="1840" y="20820"/>
                    </a:lnTo>
                    <a:cubicBezTo>
                      <a:pt x="2471" y="21282"/>
                      <a:pt x="3719" y="21600"/>
                      <a:pt x="5169" y="21600"/>
                    </a:cubicBezTo>
                    <a:cubicBezTo>
                      <a:pt x="7249" y="21600"/>
                      <a:pt x="8949" y="20950"/>
                      <a:pt x="8949" y="20151"/>
                    </a:cubicBezTo>
                    <a:cubicBezTo>
                      <a:pt x="8949" y="20027"/>
                      <a:pt x="8890" y="19906"/>
                      <a:pt x="8813" y="19791"/>
                    </a:cubicBezTo>
                    <a:cubicBezTo>
                      <a:pt x="8827" y="19771"/>
                      <a:pt x="8827" y="19755"/>
                      <a:pt x="8805" y="19735"/>
                    </a:cubicBezTo>
                    <a:cubicBezTo>
                      <a:pt x="5994" y="17195"/>
                      <a:pt x="8670" y="14408"/>
                      <a:pt x="11954" y="11407"/>
                    </a:cubicBezTo>
                    <a:cubicBezTo>
                      <a:pt x="15517" y="8164"/>
                      <a:pt x="19327" y="4564"/>
                      <a:pt x="15125" y="902"/>
                    </a:cubicBezTo>
                    <a:cubicBezTo>
                      <a:pt x="14593" y="374"/>
                      <a:pt x="13264" y="0"/>
                      <a:pt x="11701" y="0"/>
                    </a:cubicBezTo>
                    <a:cubicBezTo>
                      <a:pt x="9671" y="0"/>
                      <a:pt x="8016" y="632"/>
                      <a:pt x="8016" y="1411"/>
                    </a:cubicBezTo>
                    <a:cubicBezTo>
                      <a:pt x="8016" y="1583"/>
                      <a:pt x="8108" y="1746"/>
                      <a:pt x="8259" y="1898"/>
                    </a:cubicBezTo>
                    <a:cubicBezTo>
                      <a:pt x="8259" y="1904"/>
                      <a:pt x="8259" y="1909"/>
                      <a:pt x="8266" y="1915"/>
                    </a:cubicBezTo>
                    <a:cubicBezTo>
                      <a:pt x="8273" y="1923"/>
                      <a:pt x="8281" y="1932"/>
                      <a:pt x="8295" y="1940"/>
                    </a:cubicBezTo>
                    <a:lnTo>
                      <a:pt x="8325" y="1974"/>
                    </a:lnTo>
                    <a:cubicBezTo>
                      <a:pt x="11360" y="4592"/>
                      <a:pt x="8424" y="7275"/>
                      <a:pt x="5106" y="10305"/>
                    </a:cubicBezTo>
                    <a:cubicBezTo>
                      <a:pt x="1605" y="13500"/>
                      <a:pt x="-2273" y="17040"/>
                      <a:pt x="1635" y="20649"/>
                    </a:cubicBezTo>
                    <a:cubicBezTo>
                      <a:pt x="1671" y="20691"/>
                      <a:pt x="1719" y="20730"/>
                      <a:pt x="1763" y="20770"/>
                    </a:cubicBezTo>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33" name="AutoShape 36"/>
              <p:cNvSpPr/>
              <p:nvPr/>
            </p:nvSpPr>
            <p:spPr bwMode="auto">
              <a:xfrm>
                <a:off x="3243253" y="3077031"/>
                <a:ext cx="26281" cy="86350"/>
              </a:xfrm>
              <a:custGeom>
                <a:avLst/>
                <a:gdLst>
                  <a:gd name="T0" fmla="+- 0 10758 2273"/>
                  <a:gd name="T1" fmla="*/ T0 w 16970"/>
                  <a:gd name="T2" fmla="*/ 10800 h 21600"/>
                  <a:gd name="T3" fmla="+- 0 10758 2273"/>
                  <a:gd name="T4" fmla="*/ T3 w 16970"/>
                  <a:gd name="T5" fmla="*/ 10800 h 21600"/>
                  <a:gd name="T6" fmla="+- 0 10758 2273"/>
                  <a:gd name="T7" fmla="*/ T6 w 16970"/>
                  <a:gd name="T8" fmla="*/ 10800 h 21600"/>
                  <a:gd name="T9" fmla="+- 0 10758 2273"/>
                  <a:gd name="T10" fmla="*/ T9 w 16970"/>
                  <a:gd name="T11" fmla="*/ 10800 h 21600"/>
                </a:gdLst>
                <a:ahLst/>
                <a:cxnLst>
                  <a:cxn ang="0">
                    <a:pos x="T1" y="T2"/>
                  </a:cxn>
                  <a:cxn ang="0">
                    <a:pos x="T4" y="T5"/>
                  </a:cxn>
                  <a:cxn ang="0">
                    <a:pos x="T7" y="T8"/>
                  </a:cxn>
                  <a:cxn ang="0">
                    <a:pos x="T10" y="T11"/>
                  </a:cxn>
                </a:cxnLst>
                <a:rect l="0" t="0" r="r" b="b"/>
                <a:pathLst>
                  <a:path w="16970" h="21600">
                    <a:moveTo>
                      <a:pt x="1763" y="20770"/>
                    </a:moveTo>
                    <a:cubicBezTo>
                      <a:pt x="1785" y="20787"/>
                      <a:pt x="1800" y="20804"/>
                      <a:pt x="1822" y="20820"/>
                    </a:cubicBezTo>
                    <a:lnTo>
                      <a:pt x="1840" y="20820"/>
                    </a:lnTo>
                    <a:cubicBezTo>
                      <a:pt x="2471" y="21282"/>
                      <a:pt x="3719" y="21600"/>
                      <a:pt x="5169" y="21600"/>
                    </a:cubicBezTo>
                    <a:cubicBezTo>
                      <a:pt x="7249" y="21600"/>
                      <a:pt x="8949" y="20950"/>
                      <a:pt x="8949" y="20151"/>
                    </a:cubicBezTo>
                    <a:cubicBezTo>
                      <a:pt x="8949" y="20027"/>
                      <a:pt x="8890" y="19906"/>
                      <a:pt x="8813" y="19791"/>
                    </a:cubicBezTo>
                    <a:cubicBezTo>
                      <a:pt x="8827" y="19771"/>
                      <a:pt x="8827" y="19755"/>
                      <a:pt x="8805" y="19735"/>
                    </a:cubicBezTo>
                    <a:cubicBezTo>
                      <a:pt x="5994" y="17195"/>
                      <a:pt x="8670" y="14408"/>
                      <a:pt x="11954" y="11407"/>
                    </a:cubicBezTo>
                    <a:cubicBezTo>
                      <a:pt x="15517" y="8164"/>
                      <a:pt x="19327" y="4564"/>
                      <a:pt x="15125" y="902"/>
                    </a:cubicBezTo>
                    <a:cubicBezTo>
                      <a:pt x="14593" y="374"/>
                      <a:pt x="13264" y="0"/>
                      <a:pt x="11701" y="0"/>
                    </a:cubicBezTo>
                    <a:cubicBezTo>
                      <a:pt x="9671" y="0"/>
                      <a:pt x="8016" y="632"/>
                      <a:pt x="8016" y="1411"/>
                    </a:cubicBezTo>
                    <a:cubicBezTo>
                      <a:pt x="8016" y="1583"/>
                      <a:pt x="8108" y="1749"/>
                      <a:pt x="8259" y="1898"/>
                    </a:cubicBezTo>
                    <a:cubicBezTo>
                      <a:pt x="8259" y="1904"/>
                      <a:pt x="8259" y="1909"/>
                      <a:pt x="8266" y="1915"/>
                    </a:cubicBezTo>
                    <a:cubicBezTo>
                      <a:pt x="8273" y="1923"/>
                      <a:pt x="8281" y="1932"/>
                      <a:pt x="8295" y="1940"/>
                    </a:cubicBezTo>
                    <a:lnTo>
                      <a:pt x="8325" y="1974"/>
                    </a:lnTo>
                    <a:cubicBezTo>
                      <a:pt x="11360" y="4592"/>
                      <a:pt x="8424" y="7275"/>
                      <a:pt x="5106" y="10305"/>
                    </a:cubicBezTo>
                    <a:cubicBezTo>
                      <a:pt x="1605" y="13500"/>
                      <a:pt x="-2273" y="17040"/>
                      <a:pt x="1635" y="20649"/>
                    </a:cubicBezTo>
                    <a:cubicBezTo>
                      <a:pt x="1675" y="20691"/>
                      <a:pt x="1719" y="20730"/>
                      <a:pt x="1763" y="20770"/>
                    </a:cubicBezTo>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grpSp>
      </p:grpSp>
      <p:grpSp>
        <p:nvGrpSpPr>
          <p:cNvPr id="9" name="Group 68"/>
          <p:cNvGrpSpPr/>
          <p:nvPr/>
        </p:nvGrpSpPr>
        <p:grpSpPr>
          <a:xfrm>
            <a:off x="642910" y="1730046"/>
            <a:ext cx="1643074" cy="2840980"/>
            <a:chOff x="642910" y="1730046"/>
            <a:chExt cx="1643074" cy="2840980"/>
          </a:xfrm>
        </p:grpSpPr>
        <p:sp>
          <p:nvSpPr>
            <p:cNvPr id="64" name="Oval 63"/>
            <p:cNvSpPr/>
            <p:nvPr/>
          </p:nvSpPr>
          <p:spPr>
            <a:xfrm>
              <a:off x="857911" y="1730046"/>
              <a:ext cx="1155824" cy="1155824"/>
            </a:xfrm>
            <a:prstGeom prst="ellipse">
              <a:avLst/>
            </a:prstGeom>
            <a:solidFill>
              <a:schemeClr val="bg1"/>
            </a:solidFill>
            <a:ln w="3175">
              <a:solidFill>
                <a:schemeClr val="accent2"/>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Oval 48"/>
            <p:cNvSpPr/>
            <p:nvPr/>
          </p:nvSpPr>
          <p:spPr>
            <a:xfrm>
              <a:off x="935487" y="1800797"/>
              <a:ext cx="1014322" cy="1014322"/>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0" name="Group 52"/>
            <p:cNvGrpSpPr/>
            <p:nvPr/>
          </p:nvGrpSpPr>
          <p:grpSpPr>
            <a:xfrm>
              <a:off x="642910" y="3429006"/>
              <a:ext cx="1643074" cy="1142020"/>
              <a:chOff x="642910" y="3429006"/>
              <a:chExt cx="1643074" cy="1142020"/>
            </a:xfrm>
          </p:grpSpPr>
          <p:sp>
            <p:nvSpPr>
              <p:cNvPr id="56" name="Rectangle 55"/>
              <p:cNvSpPr/>
              <p:nvPr/>
            </p:nvSpPr>
            <p:spPr>
              <a:xfrm>
                <a:off x="642910" y="3786196"/>
                <a:ext cx="1643074" cy="784830"/>
              </a:xfrm>
              <a:prstGeom prst="rect">
                <a:avLst/>
              </a:prstGeom>
            </p:spPr>
            <p:txBody>
              <a:bodyPr wrap="square">
                <a:spAutoFit/>
              </a:bodyPr>
              <a:lstStyle/>
              <a:p>
                <a:pPr algn="ctr"/>
                <a:r>
                  <a:rPr lang="ms-MY" sz="900" dirty="0">
                    <a:solidFill>
                      <a:schemeClr val="bg1">
                        <a:lumMod val="65000"/>
                      </a:schemeClr>
                    </a:solidFill>
                    <a:latin typeface="Open Sans Light" pitchFamily="34" charset="0"/>
                    <a:ea typeface="Open Sans Light" pitchFamily="34" charset="0"/>
                    <a:cs typeface="Open Sans Light" pitchFamily="34" charset="0"/>
                  </a:rPr>
                  <a:t>Praesent sodales odio sit amet odio tristi Praesent sodales odio sit amet odio tristi Lorem ipsum dolor sit amet consectetur adipiscing</a:t>
                </a:r>
                <a:endParaRPr lang="en-US" sz="900" dirty="0">
                  <a:solidFill>
                    <a:schemeClr val="bg1">
                      <a:lumMod val="65000"/>
                    </a:schemeClr>
                  </a:solidFill>
                  <a:latin typeface="Open Sans Light" pitchFamily="34" charset="0"/>
                  <a:ea typeface="Open Sans Light" pitchFamily="34" charset="0"/>
                  <a:cs typeface="Open Sans Light" pitchFamily="34" charset="0"/>
                </a:endParaRPr>
              </a:p>
            </p:txBody>
          </p:sp>
          <p:sp>
            <p:nvSpPr>
              <p:cNvPr id="57" name="Rectangle 56"/>
              <p:cNvSpPr/>
              <p:nvPr/>
            </p:nvSpPr>
            <p:spPr>
              <a:xfrm>
                <a:off x="1071538" y="3429006"/>
                <a:ext cx="830677" cy="338554"/>
              </a:xfrm>
              <a:prstGeom prst="rect">
                <a:avLst/>
              </a:prstGeom>
            </p:spPr>
            <p:txBody>
              <a:bodyPr wrap="none">
                <a:spAutoFit/>
              </a:bodyPr>
              <a:lstStyle/>
              <a:p>
                <a:pPr algn="ctr"/>
                <a:r>
                  <a:rPr lang="en-US" sz="1600" dirty="0">
                    <a:solidFill>
                      <a:schemeClr val="bg1">
                        <a:lumMod val="65000"/>
                      </a:schemeClr>
                    </a:solidFill>
                    <a:latin typeface="Open Sans" pitchFamily="34" charset="0"/>
                    <a:ea typeface="Open Sans" pitchFamily="34" charset="0"/>
                    <a:cs typeface="Open Sans" pitchFamily="34" charset="0"/>
                  </a:rPr>
                  <a:t>STEP 1</a:t>
                </a:r>
              </a:p>
            </p:txBody>
          </p:sp>
        </p:grpSp>
        <p:grpSp>
          <p:nvGrpSpPr>
            <p:cNvPr id="11" name="Group 46"/>
            <p:cNvGrpSpPr/>
            <p:nvPr/>
          </p:nvGrpSpPr>
          <p:grpSpPr>
            <a:xfrm>
              <a:off x="1192082" y="2049192"/>
              <a:ext cx="553592" cy="554536"/>
              <a:chOff x="2339702" y="3077032"/>
              <a:chExt cx="366051" cy="366676"/>
            </a:xfrm>
            <a:solidFill>
              <a:schemeClr val="bg1"/>
            </a:solidFill>
          </p:grpSpPr>
          <p:sp>
            <p:nvSpPr>
              <p:cNvPr id="34" name="AutoShape 37"/>
              <p:cNvSpPr/>
              <p:nvPr/>
            </p:nvSpPr>
            <p:spPr bwMode="auto">
              <a:xfrm>
                <a:off x="2339702" y="3111446"/>
                <a:ext cx="333513" cy="332262"/>
              </a:xfrm>
              <a:custGeom>
                <a:avLst/>
                <a:gdLst>
                  <a:gd name="T0" fmla="+- 0 10849 98"/>
                  <a:gd name="T1" fmla="*/ T0 w 21502"/>
                  <a:gd name="T2" fmla="*/ 10800 h 21600"/>
                  <a:gd name="T3" fmla="+- 0 10849 98"/>
                  <a:gd name="T4" fmla="*/ T3 w 21502"/>
                  <a:gd name="T5" fmla="*/ 10800 h 21600"/>
                  <a:gd name="T6" fmla="+- 0 10849 98"/>
                  <a:gd name="T7" fmla="*/ T6 w 21502"/>
                  <a:gd name="T8" fmla="*/ 10800 h 21600"/>
                  <a:gd name="T9" fmla="+- 0 10849 98"/>
                  <a:gd name="T10" fmla="*/ T9 w 21502"/>
                  <a:gd name="T11" fmla="*/ 10800 h 21600"/>
                </a:gdLst>
                <a:ahLst/>
                <a:cxnLst>
                  <a:cxn ang="0">
                    <a:pos x="T1" y="T2"/>
                  </a:cxn>
                  <a:cxn ang="0">
                    <a:pos x="T4" y="T5"/>
                  </a:cxn>
                  <a:cxn ang="0">
                    <a:pos x="T7" y="T8"/>
                  </a:cxn>
                  <a:cxn ang="0">
                    <a:pos x="T10" y="T11"/>
                  </a:cxn>
                </a:cxnLst>
                <a:rect l="0" t="0" r="r" b="b"/>
                <a:pathLst>
                  <a:path w="21502" h="21600">
                    <a:moveTo>
                      <a:pt x="19917" y="7880"/>
                    </a:moveTo>
                    <a:lnTo>
                      <a:pt x="18875" y="8932"/>
                    </a:lnTo>
                    <a:cubicBezTo>
                      <a:pt x="18730" y="9079"/>
                      <a:pt x="18497" y="9079"/>
                      <a:pt x="18353" y="8932"/>
                    </a:cubicBezTo>
                    <a:lnTo>
                      <a:pt x="17048" y="7617"/>
                    </a:lnTo>
                    <a:lnTo>
                      <a:pt x="15991" y="10290"/>
                    </a:lnTo>
                    <a:lnTo>
                      <a:pt x="16080" y="10064"/>
                    </a:lnTo>
                    <a:cubicBezTo>
                      <a:pt x="13859" y="7826"/>
                      <a:pt x="11601" y="7544"/>
                      <a:pt x="9565" y="7291"/>
                    </a:cubicBezTo>
                    <a:cubicBezTo>
                      <a:pt x="8910" y="7210"/>
                      <a:pt x="8276" y="7126"/>
                      <a:pt x="7652" y="6990"/>
                    </a:cubicBezTo>
                    <a:lnTo>
                      <a:pt x="13918" y="4456"/>
                    </a:lnTo>
                    <a:lnTo>
                      <a:pt x="12652" y="3179"/>
                    </a:lnTo>
                    <a:cubicBezTo>
                      <a:pt x="12508" y="3033"/>
                      <a:pt x="12508" y="2798"/>
                      <a:pt x="12652" y="2652"/>
                    </a:cubicBezTo>
                    <a:lnTo>
                      <a:pt x="13695" y="1598"/>
                    </a:lnTo>
                    <a:cubicBezTo>
                      <a:pt x="13840" y="1453"/>
                      <a:pt x="14073" y="1453"/>
                      <a:pt x="14217" y="1598"/>
                    </a:cubicBezTo>
                    <a:lnTo>
                      <a:pt x="19917" y="7353"/>
                    </a:lnTo>
                    <a:cubicBezTo>
                      <a:pt x="20062" y="7499"/>
                      <a:pt x="20062" y="7734"/>
                      <a:pt x="19917" y="7880"/>
                    </a:cubicBezTo>
                    <a:moveTo>
                      <a:pt x="12292" y="19639"/>
                    </a:moveTo>
                    <a:cubicBezTo>
                      <a:pt x="12200" y="19872"/>
                      <a:pt x="11999" y="20044"/>
                      <a:pt x="11756" y="20095"/>
                    </a:cubicBezTo>
                    <a:cubicBezTo>
                      <a:pt x="11700" y="20106"/>
                      <a:pt x="11643" y="20111"/>
                      <a:pt x="11587" y="20110"/>
                    </a:cubicBezTo>
                    <a:cubicBezTo>
                      <a:pt x="11400" y="20105"/>
                      <a:pt x="11219" y="20030"/>
                      <a:pt x="11084" y="19892"/>
                    </a:cubicBezTo>
                    <a:lnTo>
                      <a:pt x="1692" y="10517"/>
                    </a:lnTo>
                    <a:cubicBezTo>
                      <a:pt x="1519" y="10343"/>
                      <a:pt x="1443" y="10094"/>
                      <a:pt x="1488" y="9852"/>
                    </a:cubicBezTo>
                    <a:cubicBezTo>
                      <a:pt x="1533" y="9610"/>
                      <a:pt x="1695" y="9407"/>
                      <a:pt x="1917" y="9308"/>
                    </a:cubicBezTo>
                    <a:lnTo>
                      <a:pt x="6505" y="7453"/>
                    </a:lnTo>
                    <a:cubicBezTo>
                      <a:pt x="9597" y="8490"/>
                      <a:pt x="12689" y="7491"/>
                      <a:pt x="15781" y="10821"/>
                    </a:cubicBezTo>
                    <a:cubicBezTo>
                      <a:pt x="15781" y="10821"/>
                      <a:pt x="12292" y="19639"/>
                      <a:pt x="12292" y="19639"/>
                    </a:cubicBezTo>
                    <a:close/>
                    <a:moveTo>
                      <a:pt x="15260" y="545"/>
                    </a:moveTo>
                    <a:cubicBezTo>
                      <a:pt x="14912" y="193"/>
                      <a:pt x="14449" y="0"/>
                      <a:pt x="13956" y="0"/>
                    </a:cubicBezTo>
                    <a:cubicBezTo>
                      <a:pt x="13463" y="0"/>
                      <a:pt x="13000" y="193"/>
                      <a:pt x="12651" y="546"/>
                    </a:cubicBezTo>
                    <a:lnTo>
                      <a:pt x="11610" y="1598"/>
                    </a:lnTo>
                    <a:cubicBezTo>
                      <a:pt x="11261" y="1949"/>
                      <a:pt x="11068" y="2417"/>
                      <a:pt x="11068" y="2915"/>
                    </a:cubicBezTo>
                    <a:cubicBezTo>
                      <a:pt x="11068" y="3265"/>
                      <a:pt x="11164" y="3601"/>
                      <a:pt x="11342" y="3893"/>
                    </a:cubicBezTo>
                    <a:lnTo>
                      <a:pt x="1324" y="7944"/>
                    </a:lnTo>
                    <a:cubicBezTo>
                      <a:pt x="654" y="8241"/>
                      <a:pt x="173" y="8851"/>
                      <a:pt x="38" y="9575"/>
                    </a:cubicBezTo>
                    <a:cubicBezTo>
                      <a:pt x="-98" y="10302"/>
                      <a:pt x="130" y="11048"/>
                      <a:pt x="654" y="11576"/>
                    </a:cubicBezTo>
                    <a:lnTo>
                      <a:pt x="10041" y="20946"/>
                    </a:lnTo>
                    <a:cubicBezTo>
                      <a:pt x="10445" y="21354"/>
                      <a:pt x="10982" y="21586"/>
                      <a:pt x="11549" y="21599"/>
                    </a:cubicBezTo>
                    <a:cubicBezTo>
                      <a:pt x="11562" y="21599"/>
                      <a:pt x="11593" y="21599"/>
                      <a:pt x="11605" y="21599"/>
                    </a:cubicBezTo>
                    <a:cubicBezTo>
                      <a:pt x="11754" y="21599"/>
                      <a:pt x="11906" y="21584"/>
                      <a:pt x="12056" y="21553"/>
                    </a:cubicBezTo>
                    <a:cubicBezTo>
                      <a:pt x="12789" y="21399"/>
                      <a:pt x="13390" y="20888"/>
                      <a:pt x="13662" y="20191"/>
                    </a:cubicBezTo>
                    <a:lnTo>
                      <a:pt x="17604" y="10229"/>
                    </a:lnTo>
                    <a:cubicBezTo>
                      <a:pt x="17902" y="10426"/>
                      <a:pt x="18250" y="10532"/>
                      <a:pt x="18613" y="10532"/>
                    </a:cubicBezTo>
                    <a:cubicBezTo>
                      <a:pt x="19107" y="10532"/>
                      <a:pt x="19570" y="10338"/>
                      <a:pt x="19918" y="9986"/>
                    </a:cubicBezTo>
                    <a:lnTo>
                      <a:pt x="20957" y="8937"/>
                    </a:lnTo>
                    <a:cubicBezTo>
                      <a:pt x="21308" y="8585"/>
                      <a:pt x="21502" y="8116"/>
                      <a:pt x="21502" y="7617"/>
                    </a:cubicBezTo>
                    <a:cubicBezTo>
                      <a:pt x="21502" y="7117"/>
                      <a:pt x="21308" y="6648"/>
                      <a:pt x="20961" y="6300"/>
                    </a:cubicBezTo>
                    <a:cubicBezTo>
                      <a:pt x="20961" y="6300"/>
                      <a:pt x="15260" y="545"/>
                      <a:pt x="15260" y="545"/>
                    </a:cubicBezTo>
                    <a:close/>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35" name="AutoShape 38"/>
              <p:cNvSpPr/>
              <p:nvPr/>
            </p:nvSpPr>
            <p:spPr bwMode="auto">
              <a:xfrm>
                <a:off x="2499888" y="3260370"/>
                <a:ext cx="56941" cy="5756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4320"/>
                    </a:moveTo>
                    <a:cubicBezTo>
                      <a:pt x="14381" y="4320"/>
                      <a:pt x="17279" y="7222"/>
                      <a:pt x="17279" y="10800"/>
                    </a:cubicBezTo>
                    <a:cubicBezTo>
                      <a:pt x="17279" y="14377"/>
                      <a:pt x="14381" y="17279"/>
                      <a:pt x="10800" y="17279"/>
                    </a:cubicBezTo>
                    <a:cubicBezTo>
                      <a:pt x="7218" y="17279"/>
                      <a:pt x="4319" y="14377"/>
                      <a:pt x="4319" y="10800"/>
                    </a:cubicBezTo>
                    <a:cubicBezTo>
                      <a:pt x="4319" y="7222"/>
                      <a:pt x="7218" y="4320"/>
                      <a:pt x="10800" y="4320"/>
                    </a:cubicBezTo>
                    <a:moveTo>
                      <a:pt x="10800" y="21599"/>
                    </a:moveTo>
                    <a:cubicBezTo>
                      <a:pt x="16752" y="21599"/>
                      <a:pt x="21600" y="16756"/>
                      <a:pt x="21600" y="10800"/>
                    </a:cubicBezTo>
                    <a:cubicBezTo>
                      <a:pt x="21600" y="4843"/>
                      <a:pt x="16752" y="0"/>
                      <a:pt x="10800" y="0"/>
                    </a:cubicBezTo>
                    <a:cubicBezTo>
                      <a:pt x="4847" y="0"/>
                      <a:pt x="0" y="4843"/>
                      <a:pt x="0" y="10800"/>
                    </a:cubicBezTo>
                    <a:cubicBezTo>
                      <a:pt x="0" y="16756"/>
                      <a:pt x="4847" y="21599"/>
                      <a:pt x="10800" y="21599"/>
                    </a:cubicBezTo>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36" name="AutoShape 39"/>
              <p:cNvSpPr/>
              <p:nvPr/>
            </p:nvSpPr>
            <p:spPr bwMode="auto">
              <a:xfrm>
                <a:off x="2648812" y="3077032"/>
                <a:ext cx="56941" cy="5756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17279"/>
                    </a:moveTo>
                    <a:cubicBezTo>
                      <a:pt x="7218" y="17279"/>
                      <a:pt x="4320" y="14377"/>
                      <a:pt x="4320" y="10800"/>
                    </a:cubicBezTo>
                    <a:cubicBezTo>
                      <a:pt x="4320" y="7222"/>
                      <a:pt x="7218" y="4320"/>
                      <a:pt x="10800" y="4320"/>
                    </a:cubicBezTo>
                    <a:cubicBezTo>
                      <a:pt x="14381" y="4320"/>
                      <a:pt x="17280" y="7222"/>
                      <a:pt x="17280" y="10800"/>
                    </a:cubicBezTo>
                    <a:cubicBezTo>
                      <a:pt x="17280" y="14377"/>
                      <a:pt x="14381" y="17279"/>
                      <a:pt x="10800" y="17279"/>
                    </a:cubicBezTo>
                    <a:moveTo>
                      <a:pt x="10800" y="0"/>
                    </a:moveTo>
                    <a:cubicBezTo>
                      <a:pt x="4847" y="0"/>
                      <a:pt x="0" y="4843"/>
                      <a:pt x="0" y="10800"/>
                    </a:cubicBezTo>
                    <a:cubicBezTo>
                      <a:pt x="0" y="16756"/>
                      <a:pt x="4847" y="21599"/>
                      <a:pt x="10800" y="21599"/>
                    </a:cubicBezTo>
                    <a:cubicBezTo>
                      <a:pt x="16752" y="21599"/>
                      <a:pt x="21600" y="16756"/>
                      <a:pt x="21600" y="10800"/>
                    </a:cubicBezTo>
                    <a:cubicBezTo>
                      <a:pt x="21600" y="4843"/>
                      <a:pt x="16752" y="0"/>
                      <a:pt x="10800" y="0"/>
                    </a:cubicBezTo>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37" name="AutoShape 40"/>
              <p:cNvSpPr/>
              <p:nvPr/>
            </p:nvSpPr>
            <p:spPr bwMode="auto">
              <a:xfrm>
                <a:off x="2431056" y="3249107"/>
                <a:ext cx="45678" cy="4567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5400"/>
                    </a:moveTo>
                    <a:cubicBezTo>
                      <a:pt x="13779" y="5400"/>
                      <a:pt x="16199" y="7815"/>
                      <a:pt x="16199" y="10800"/>
                    </a:cubicBezTo>
                    <a:cubicBezTo>
                      <a:pt x="16199" y="13784"/>
                      <a:pt x="13779" y="16200"/>
                      <a:pt x="10800" y="16200"/>
                    </a:cubicBezTo>
                    <a:cubicBezTo>
                      <a:pt x="7820" y="16200"/>
                      <a:pt x="5399" y="13784"/>
                      <a:pt x="5399" y="10800"/>
                    </a:cubicBezTo>
                    <a:cubicBezTo>
                      <a:pt x="5399" y="7815"/>
                      <a:pt x="7820" y="5400"/>
                      <a:pt x="10800" y="5400"/>
                    </a:cubicBezTo>
                    <a:moveTo>
                      <a:pt x="0" y="10800"/>
                    </a:moveTo>
                    <a:cubicBezTo>
                      <a:pt x="0" y="16753"/>
                      <a:pt x="4843" y="21599"/>
                      <a:pt x="10800" y="21599"/>
                    </a:cubicBezTo>
                    <a:cubicBezTo>
                      <a:pt x="16756" y="21599"/>
                      <a:pt x="21600" y="16753"/>
                      <a:pt x="21600" y="10800"/>
                    </a:cubicBezTo>
                    <a:cubicBezTo>
                      <a:pt x="21600" y="4846"/>
                      <a:pt x="16756" y="0"/>
                      <a:pt x="10800" y="0"/>
                    </a:cubicBezTo>
                    <a:cubicBezTo>
                      <a:pt x="4843" y="0"/>
                      <a:pt x="0" y="4846"/>
                      <a:pt x="0" y="10800"/>
                    </a:cubicBezTo>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38" name="AutoShape 41"/>
              <p:cNvSpPr/>
              <p:nvPr/>
            </p:nvSpPr>
            <p:spPr bwMode="auto">
              <a:xfrm>
                <a:off x="2476734" y="3329200"/>
                <a:ext cx="23152" cy="2252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21599"/>
                    </a:moveTo>
                    <a:cubicBezTo>
                      <a:pt x="16758" y="21599"/>
                      <a:pt x="21600" y="16769"/>
                      <a:pt x="21600" y="10800"/>
                    </a:cubicBezTo>
                    <a:cubicBezTo>
                      <a:pt x="21600" y="4830"/>
                      <a:pt x="16758" y="0"/>
                      <a:pt x="10800" y="0"/>
                    </a:cubicBezTo>
                    <a:cubicBezTo>
                      <a:pt x="4841" y="0"/>
                      <a:pt x="0" y="4830"/>
                      <a:pt x="0" y="10800"/>
                    </a:cubicBezTo>
                    <a:cubicBezTo>
                      <a:pt x="0" y="16769"/>
                      <a:pt x="4841" y="21599"/>
                      <a:pt x="10800" y="21599"/>
                    </a:cubicBezTo>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39" name="AutoShape 42"/>
              <p:cNvSpPr/>
              <p:nvPr/>
            </p:nvSpPr>
            <p:spPr bwMode="auto">
              <a:xfrm>
                <a:off x="2660073" y="3157125"/>
                <a:ext cx="22526" cy="2315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0"/>
                    </a:moveTo>
                    <a:cubicBezTo>
                      <a:pt x="4841" y="0"/>
                      <a:pt x="0" y="4830"/>
                      <a:pt x="0" y="10800"/>
                    </a:cubicBezTo>
                    <a:cubicBezTo>
                      <a:pt x="0" y="16769"/>
                      <a:pt x="4841" y="21599"/>
                      <a:pt x="10800" y="21599"/>
                    </a:cubicBezTo>
                    <a:cubicBezTo>
                      <a:pt x="16758" y="21599"/>
                      <a:pt x="21600" y="16769"/>
                      <a:pt x="21600" y="10800"/>
                    </a:cubicBezTo>
                    <a:cubicBezTo>
                      <a:pt x="21600" y="4830"/>
                      <a:pt x="16758" y="0"/>
                      <a:pt x="10800" y="0"/>
                    </a:cubicBezTo>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grpSp>
      </p:grpSp>
      <p:grpSp>
        <p:nvGrpSpPr>
          <p:cNvPr id="12" name="Group 70"/>
          <p:cNvGrpSpPr/>
          <p:nvPr/>
        </p:nvGrpSpPr>
        <p:grpSpPr>
          <a:xfrm>
            <a:off x="4483768" y="1272386"/>
            <a:ext cx="2071144" cy="3298640"/>
            <a:chOff x="4483768" y="1272386"/>
            <a:chExt cx="2071144" cy="3298640"/>
          </a:xfrm>
        </p:grpSpPr>
        <p:sp>
          <p:nvSpPr>
            <p:cNvPr id="67" name="Oval 66"/>
            <p:cNvSpPr/>
            <p:nvPr/>
          </p:nvSpPr>
          <p:spPr>
            <a:xfrm>
              <a:off x="4483768" y="1272386"/>
              <a:ext cx="2071144" cy="2071144"/>
            </a:xfrm>
            <a:prstGeom prst="ellipse">
              <a:avLst/>
            </a:prstGeom>
            <a:solidFill>
              <a:schemeClr val="bg1"/>
            </a:solidFill>
            <a:ln w="3175">
              <a:solidFill>
                <a:schemeClr val="accent2">
                  <a:lumMod val="40000"/>
                  <a:lumOff val="60000"/>
                </a:schemeClr>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Oval 50"/>
            <p:cNvSpPr/>
            <p:nvPr/>
          </p:nvSpPr>
          <p:spPr>
            <a:xfrm>
              <a:off x="4575314" y="1360618"/>
              <a:ext cx="1894680" cy="1894680"/>
            </a:xfrm>
            <a:prstGeom prst="ellipse">
              <a:avLst/>
            </a:prstGeom>
            <a:solidFill>
              <a:schemeClr val="accent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3" name="Group 54"/>
            <p:cNvGrpSpPr/>
            <p:nvPr/>
          </p:nvGrpSpPr>
          <p:grpSpPr>
            <a:xfrm>
              <a:off x="4714876" y="3429006"/>
              <a:ext cx="1643074" cy="1142020"/>
              <a:chOff x="4714876" y="3429006"/>
              <a:chExt cx="1643074" cy="1142020"/>
            </a:xfrm>
          </p:grpSpPr>
          <p:sp>
            <p:nvSpPr>
              <p:cNvPr id="60" name="Rectangle 59"/>
              <p:cNvSpPr/>
              <p:nvPr/>
            </p:nvSpPr>
            <p:spPr>
              <a:xfrm>
                <a:off x="4714876" y="3786196"/>
                <a:ext cx="1643074" cy="784830"/>
              </a:xfrm>
              <a:prstGeom prst="rect">
                <a:avLst/>
              </a:prstGeom>
            </p:spPr>
            <p:txBody>
              <a:bodyPr wrap="square">
                <a:spAutoFit/>
              </a:bodyPr>
              <a:lstStyle/>
              <a:p>
                <a:pPr algn="ctr"/>
                <a:r>
                  <a:rPr lang="ms-MY" sz="900" dirty="0">
                    <a:solidFill>
                      <a:schemeClr val="bg1">
                        <a:lumMod val="65000"/>
                      </a:schemeClr>
                    </a:solidFill>
                    <a:latin typeface="Open Sans Light" pitchFamily="34" charset="0"/>
                    <a:ea typeface="Open Sans Light" pitchFamily="34" charset="0"/>
                    <a:cs typeface="Open Sans Light" pitchFamily="34" charset="0"/>
                  </a:rPr>
                  <a:t>Praesent sodales odio sit amet odio tristi Praesent sodales odio sit amet odio tristi Lorem ipsum dolor sit amet consectetur adipiscing</a:t>
                </a:r>
                <a:endParaRPr lang="en-US" sz="900" dirty="0">
                  <a:solidFill>
                    <a:schemeClr val="bg1">
                      <a:lumMod val="65000"/>
                    </a:schemeClr>
                  </a:solidFill>
                  <a:latin typeface="Open Sans Light" pitchFamily="34" charset="0"/>
                  <a:ea typeface="Open Sans Light" pitchFamily="34" charset="0"/>
                  <a:cs typeface="Open Sans Light" pitchFamily="34" charset="0"/>
                </a:endParaRPr>
              </a:p>
            </p:txBody>
          </p:sp>
          <p:sp>
            <p:nvSpPr>
              <p:cNvPr id="61" name="Rectangle 60"/>
              <p:cNvSpPr/>
              <p:nvPr/>
            </p:nvSpPr>
            <p:spPr>
              <a:xfrm>
                <a:off x="5143504" y="3429006"/>
                <a:ext cx="817853" cy="338554"/>
              </a:xfrm>
              <a:prstGeom prst="rect">
                <a:avLst/>
              </a:prstGeom>
            </p:spPr>
            <p:txBody>
              <a:bodyPr wrap="none">
                <a:spAutoFit/>
              </a:bodyPr>
              <a:lstStyle/>
              <a:p>
                <a:pPr algn="ctr"/>
                <a:r>
                  <a:rPr lang="en-US" sz="1600" dirty="0">
                    <a:solidFill>
                      <a:schemeClr val="bg1">
                        <a:lumMod val="65000"/>
                      </a:schemeClr>
                    </a:solidFill>
                    <a:latin typeface="Open Sans" pitchFamily="34" charset="0"/>
                    <a:ea typeface="Open Sans" pitchFamily="34" charset="0"/>
                    <a:cs typeface="Open Sans" pitchFamily="34" charset="0"/>
                  </a:rPr>
                  <a:t>STEP 3</a:t>
                </a:r>
              </a:p>
            </p:txBody>
          </p:sp>
        </p:grpSp>
        <p:grpSp>
          <p:nvGrpSpPr>
            <p:cNvPr id="14" name="Group 44"/>
            <p:cNvGrpSpPr/>
            <p:nvPr/>
          </p:nvGrpSpPr>
          <p:grpSpPr>
            <a:xfrm>
              <a:off x="5102801" y="1851747"/>
              <a:ext cx="830408" cy="948800"/>
              <a:chOff x="3827057" y="2344930"/>
              <a:chExt cx="320373" cy="366050"/>
            </a:xfrm>
            <a:solidFill>
              <a:schemeClr val="bg1"/>
            </a:solidFill>
          </p:grpSpPr>
          <p:sp>
            <p:nvSpPr>
              <p:cNvPr id="40" name="AutoShape 48"/>
              <p:cNvSpPr/>
              <p:nvPr/>
            </p:nvSpPr>
            <p:spPr bwMode="auto">
              <a:xfrm>
                <a:off x="3827057" y="2344930"/>
                <a:ext cx="320373" cy="366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7425"/>
                    </a:moveTo>
                    <a:cubicBezTo>
                      <a:pt x="5687" y="7425"/>
                      <a:pt x="1542" y="6064"/>
                      <a:pt x="1542" y="4387"/>
                    </a:cubicBezTo>
                    <a:cubicBezTo>
                      <a:pt x="1542" y="2709"/>
                      <a:pt x="5687" y="1350"/>
                      <a:pt x="10800" y="1350"/>
                    </a:cubicBezTo>
                    <a:cubicBezTo>
                      <a:pt x="15912" y="1350"/>
                      <a:pt x="20057" y="2709"/>
                      <a:pt x="20057" y="4387"/>
                    </a:cubicBezTo>
                    <a:cubicBezTo>
                      <a:pt x="20057" y="6064"/>
                      <a:pt x="15912" y="7425"/>
                      <a:pt x="10800" y="7425"/>
                    </a:cubicBezTo>
                    <a:moveTo>
                      <a:pt x="20057" y="9112"/>
                    </a:moveTo>
                    <a:lnTo>
                      <a:pt x="20054" y="9112"/>
                    </a:lnTo>
                    <a:cubicBezTo>
                      <a:pt x="20054" y="9119"/>
                      <a:pt x="20057" y="9127"/>
                      <a:pt x="20057" y="9133"/>
                    </a:cubicBezTo>
                    <a:cubicBezTo>
                      <a:pt x="20057" y="10800"/>
                      <a:pt x="15912" y="12150"/>
                      <a:pt x="10800" y="12150"/>
                    </a:cubicBezTo>
                    <a:cubicBezTo>
                      <a:pt x="5687" y="12150"/>
                      <a:pt x="1542" y="10800"/>
                      <a:pt x="1542" y="9133"/>
                    </a:cubicBezTo>
                    <a:cubicBezTo>
                      <a:pt x="1542" y="9127"/>
                      <a:pt x="1545" y="9119"/>
                      <a:pt x="1545" y="9112"/>
                    </a:cubicBezTo>
                    <a:lnTo>
                      <a:pt x="1542" y="9112"/>
                    </a:lnTo>
                    <a:lnTo>
                      <a:pt x="1542" y="6793"/>
                    </a:lnTo>
                    <a:cubicBezTo>
                      <a:pt x="3564" y="8140"/>
                      <a:pt x="7271" y="8774"/>
                      <a:pt x="10800" y="8774"/>
                    </a:cubicBezTo>
                    <a:cubicBezTo>
                      <a:pt x="14328" y="8774"/>
                      <a:pt x="18035" y="8140"/>
                      <a:pt x="20057" y="6793"/>
                    </a:cubicBezTo>
                    <a:cubicBezTo>
                      <a:pt x="20057" y="6793"/>
                      <a:pt x="20057" y="9112"/>
                      <a:pt x="20057" y="9112"/>
                    </a:cubicBezTo>
                    <a:close/>
                    <a:moveTo>
                      <a:pt x="20057" y="13162"/>
                    </a:moveTo>
                    <a:lnTo>
                      <a:pt x="20054" y="13162"/>
                    </a:lnTo>
                    <a:cubicBezTo>
                      <a:pt x="20054" y="13169"/>
                      <a:pt x="20057" y="13177"/>
                      <a:pt x="20057" y="13183"/>
                    </a:cubicBezTo>
                    <a:cubicBezTo>
                      <a:pt x="20057" y="14850"/>
                      <a:pt x="15912" y="16200"/>
                      <a:pt x="10800" y="16200"/>
                    </a:cubicBezTo>
                    <a:cubicBezTo>
                      <a:pt x="5687" y="16200"/>
                      <a:pt x="1542" y="14850"/>
                      <a:pt x="1542" y="13183"/>
                    </a:cubicBezTo>
                    <a:cubicBezTo>
                      <a:pt x="1542" y="13177"/>
                      <a:pt x="1545" y="13169"/>
                      <a:pt x="1545" y="13162"/>
                    </a:cubicBezTo>
                    <a:lnTo>
                      <a:pt x="1542" y="13162"/>
                    </a:lnTo>
                    <a:lnTo>
                      <a:pt x="1542" y="10640"/>
                    </a:lnTo>
                    <a:cubicBezTo>
                      <a:pt x="3136" y="12077"/>
                      <a:pt x="6982" y="12825"/>
                      <a:pt x="10800" y="12825"/>
                    </a:cubicBezTo>
                    <a:cubicBezTo>
                      <a:pt x="14617" y="12825"/>
                      <a:pt x="18463" y="12077"/>
                      <a:pt x="20057" y="10640"/>
                    </a:cubicBezTo>
                    <a:cubicBezTo>
                      <a:pt x="20057" y="10640"/>
                      <a:pt x="20057" y="13162"/>
                      <a:pt x="20057" y="13162"/>
                    </a:cubicBezTo>
                    <a:close/>
                    <a:moveTo>
                      <a:pt x="20057" y="17212"/>
                    </a:moveTo>
                    <a:cubicBezTo>
                      <a:pt x="20057" y="18889"/>
                      <a:pt x="15912" y="20249"/>
                      <a:pt x="10800" y="20249"/>
                    </a:cubicBezTo>
                    <a:cubicBezTo>
                      <a:pt x="5687" y="20249"/>
                      <a:pt x="1542" y="18889"/>
                      <a:pt x="1542" y="17212"/>
                    </a:cubicBezTo>
                    <a:lnTo>
                      <a:pt x="1542" y="14690"/>
                    </a:lnTo>
                    <a:cubicBezTo>
                      <a:pt x="3136" y="16127"/>
                      <a:pt x="6982" y="16875"/>
                      <a:pt x="10800" y="16875"/>
                    </a:cubicBezTo>
                    <a:cubicBezTo>
                      <a:pt x="14617" y="16875"/>
                      <a:pt x="18463" y="16127"/>
                      <a:pt x="20057" y="14690"/>
                    </a:cubicBezTo>
                    <a:cubicBezTo>
                      <a:pt x="20057" y="14690"/>
                      <a:pt x="20057" y="17212"/>
                      <a:pt x="20057" y="17212"/>
                    </a:cubicBezTo>
                    <a:close/>
                    <a:moveTo>
                      <a:pt x="10800" y="0"/>
                    </a:moveTo>
                    <a:cubicBezTo>
                      <a:pt x="5598" y="0"/>
                      <a:pt x="0" y="1372"/>
                      <a:pt x="0" y="4387"/>
                    </a:cubicBezTo>
                    <a:lnTo>
                      <a:pt x="0" y="17212"/>
                    </a:lnTo>
                    <a:cubicBezTo>
                      <a:pt x="0" y="20226"/>
                      <a:pt x="5598" y="21599"/>
                      <a:pt x="10800" y="21599"/>
                    </a:cubicBezTo>
                    <a:cubicBezTo>
                      <a:pt x="16001" y="21599"/>
                      <a:pt x="21599" y="20226"/>
                      <a:pt x="21599" y="17212"/>
                    </a:cubicBezTo>
                    <a:lnTo>
                      <a:pt x="21599" y="4387"/>
                    </a:lnTo>
                    <a:cubicBezTo>
                      <a:pt x="21599" y="1372"/>
                      <a:pt x="16001" y="0"/>
                      <a:pt x="10800" y="0"/>
                    </a:cubicBezTo>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41" name="AutoShape 49"/>
              <p:cNvSpPr/>
              <p:nvPr/>
            </p:nvSpPr>
            <p:spPr bwMode="auto">
              <a:xfrm>
                <a:off x="4078597" y="2630889"/>
                <a:ext cx="23152" cy="2252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21599"/>
                    </a:moveTo>
                    <a:cubicBezTo>
                      <a:pt x="16769" y="21599"/>
                      <a:pt x="21600" y="16769"/>
                      <a:pt x="21600" y="10800"/>
                    </a:cubicBezTo>
                    <a:cubicBezTo>
                      <a:pt x="21600" y="4830"/>
                      <a:pt x="16769" y="0"/>
                      <a:pt x="10800" y="0"/>
                    </a:cubicBezTo>
                    <a:cubicBezTo>
                      <a:pt x="4830" y="0"/>
                      <a:pt x="0" y="4830"/>
                      <a:pt x="0" y="10800"/>
                    </a:cubicBezTo>
                    <a:cubicBezTo>
                      <a:pt x="0" y="16769"/>
                      <a:pt x="4830" y="21599"/>
                      <a:pt x="10800" y="21599"/>
                    </a:cubicBezTo>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42" name="AutoShape 50"/>
              <p:cNvSpPr/>
              <p:nvPr/>
            </p:nvSpPr>
            <p:spPr bwMode="auto">
              <a:xfrm>
                <a:off x="4078597" y="2562057"/>
                <a:ext cx="23152" cy="2315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21599"/>
                    </a:moveTo>
                    <a:cubicBezTo>
                      <a:pt x="16769" y="21599"/>
                      <a:pt x="21600" y="16769"/>
                      <a:pt x="21600" y="10800"/>
                    </a:cubicBezTo>
                    <a:cubicBezTo>
                      <a:pt x="21600" y="4830"/>
                      <a:pt x="16769" y="0"/>
                      <a:pt x="10800" y="0"/>
                    </a:cubicBezTo>
                    <a:cubicBezTo>
                      <a:pt x="4830" y="0"/>
                      <a:pt x="0" y="4830"/>
                      <a:pt x="0" y="10800"/>
                    </a:cubicBezTo>
                    <a:cubicBezTo>
                      <a:pt x="0" y="16769"/>
                      <a:pt x="4830" y="21599"/>
                      <a:pt x="10800" y="21599"/>
                    </a:cubicBezTo>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43" name="AutoShape 51"/>
              <p:cNvSpPr/>
              <p:nvPr/>
            </p:nvSpPr>
            <p:spPr bwMode="auto">
              <a:xfrm>
                <a:off x="4078597" y="2493227"/>
                <a:ext cx="23152" cy="2315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21599"/>
                    </a:moveTo>
                    <a:cubicBezTo>
                      <a:pt x="16769" y="21599"/>
                      <a:pt x="21600" y="16769"/>
                      <a:pt x="21600" y="10800"/>
                    </a:cubicBezTo>
                    <a:cubicBezTo>
                      <a:pt x="21600" y="4830"/>
                      <a:pt x="16769" y="0"/>
                      <a:pt x="10800" y="0"/>
                    </a:cubicBezTo>
                    <a:cubicBezTo>
                      <a:pt x="4830" y="0"/>
                      <a:pt x="0" y="4830"/>
                      <a:pt x="0" y="10800"/>
                    </a:cubicBezTo>
                    <a:cubicBezTo>
                      <a:pt x="0" y="16769"/>
                      <a:pt x="4830" y="21599"/>
                      <a:pt x="10800" y="21599"/>
                    </a:cubicBezTo>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grpSp>
      </p:grpSp>
      <p:sp>
        <p:nvSpPr>
          <p:cNvPr id="73" name="Rectangle 72"/>
          <p:cNvSpPr/>
          <p:nvPr/>
        </p:nvSpPr>
        <p:spPr>
          <a:xfrm>
            <a:off x="8501090" y="214296"/>
            <a:ext cx="357190" cy="357172"/>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100" dirty="0">
                <a:latin typeface="Open Sans" pitchFamily="34" charset="0"/>
                <a:ea typeface="Open Sans" pitchFamily="34" charset="0"/>
                <a:cs typeface="Open Sans" pitchFamily="34" charset="0"/>
              </a:rPr>
              <a:t>31</a:t>
            </a:r>
          </a:p>
        </p:txBody>
      </p:sp>
      <p:grpSp>
        <p:nvGrpSpPr>
          <p:cNvPr id="53" name="组合 52"/>
          <p:cNvGrpSpPr/>
          <p:nvPr/>
        </p:nvGrpSpPr>
        <p:grpSpPr>
          <a:xfrm>
            <a:off x="2113124" y="181979"/>
            <a:ext cx="4917752" cy="789571"/>
            <a:chOff x="2113124" y="181979"/>
            <a:chExt cx="4917752" cy="789571"/>
          </a:xfrm>
        </p:grpSpPr>
        <p:sp>
          <p:nvSpPr>
            <p:cNvPr id="54" name="Rectangle 31"/>
            <p:cNvSpPr/>
            <p:nvPr/>
          </p:nvSpPr>
          <p:spPr>
            <a:xfrm>
              <a:off x="2904733" y="663773"/>
              <a:ext cx="3334534" cy="307777"/>
            </a:xfrm>
            <a:prstGeom prst="rect">
              <a:avLst/>
            </a:prstGeom>
          </p:spPr>
          <p:txBody>
            <a:bodyPr wrap="square">
              <a:spAutoFit/>
            </a:bodyPr>
            <a:lstStyle/>
            <a:p>
              <a:pPr algn="ctr"/>
              <a:r>
                <a:rPr lang="en-US" altLang="zh-CN" sz="1400" dirty="0">
                  <a:solidFill>
                    <a:schemeClr val="bg1">
                      <a:lumMod val="65000"/>
                    </a:schemeClr>
                  </a:solidFill>
                  <a:latin typeface="华文细黑" panose="02010600040101010101" pitchFamily="2" charset="-122"/>
                  <a:ea typeface="华文细黑" panose="02010600040101010101" pitchFamily="2" charset="-122"/>
                </a:rPr>
                <a:t>Add the subtitle of this title here</a:t>
              </a:r>
              <a:endParaRPr lang="id-ID" sz="1400" dirty="0">
                <a:solidFill>
                  <a:schemeClr val="bg1">
                    <a:lumMod val="65000"/>
                  </a:schemeClr>
                </a:solidFill>
                <a:latin typeface="华文细黑" panose="02010600040101010101" pitchFamily="2" charset="-122"/>
                <a:ea typeface="华文细黑" panose="02010600040101010101" pitchFamily="2" charset="-122"/>
                <a:cs typeface="Open Sans" pitchFamily="34" charset="0"/>
              </a:endParaRPr>
            </a:p>
          </p:txBody>
        </p:sp>
        <p:sp>
          <p:nvSpPr>
            <p:cNvPr id="55" name="Rectangle 33"/>
            <p:cNvSpPr/>
            <p:nvPr/>
          </p:nvSpPr>
          <p:spPr>
            <a:xfrm>
              <a:off x="2113124" y="181979"/>
              <a:ext cx="4917752" cy="584775"/>
            </a:xfrm>
            <a:prstGeom prst="rect">
              <a:avLst/>
            </a:prstGeom>
          </p:spPr>
          <p:txBody>
            <a:bodyPr wrap="square">
              <a:spAutoFit/>
            </a:bodyPr>
            <a:lstStyle/>
            <a:p>
              <a:pPr algn="ctr"/>
              <a:r>
                <a:rPr lang="en-US" sz="3200" dirty="0">
                  <a:solidFill>
                    <a:schemeClr val="bg1">
                      <a:lumMod val="65000"/>
                    </a:schemeClr>
                  </a:solidFill>
                  <a:latin typeface="Impact" panose="020B0806030902050204" pitchFamily="34" charset="0"/>
                  <a:ea typeface="Open Sans" pitchFamily="34" charset="0"/>
                  <a:cs typeface="Open Sans" pitchFamily="34" charset="0"/>
                </a:rPr>
                <a:t>ADD YOUR TITLE HERE</a:t>
              </a:r>
              <a:endParaRPr lang="id-ID" sz="3200" dirty="0">
                <a:solidFill>
                  <a:schemeClr val="bg1">
                    <a:lumMod val="65000"/>
                  </a:schemeClr>
                </a:solidFill>
                <a:latin typeface="Impact" panose="020B0806030902050204" pitchFamily="34" charset="0"/>
                <a:ea typeface="Open Sans" pitchFamily="34" charset="0"/>
                <a:cs typeface="Open Sans" pitchFamily="34" charset="0"/>
              </a:endParaRPr>
            </a:p>
          </p:txBody>
        </p:sp>
        <p:cxnSp>
          <p:nvCxnSpPr>
            <p:cNvPr id="68" name="Straight Connector 34"/>
            <p:cNvCxnSpPr/>
            <p:nvPr/>
          </p:nvCxnSpPr>
          <p:spPr>
            <a:xfrm rot="5400000">
              <a:off x="2448058" y="467595"/>
              <a:ext cx="286546" cy="1062"/>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9" name="Straight Connector 35"/>
            <p:cNvCxnSpPr/>
            <p:nvPr/>
          </p:nvCxnSpPr>
          <p:spPr>
            <a:xfrm rot="5400000">
              <a:off x="6409396" y="467595"/>
              <a:ext cx="286546" cy="1062"/>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spTree>
  </p:cSld>
  <p:clrMapOvr>
    <a:masterClrMapping/>
  </p:clrMapOvr>
  <p:transition spd="slow" advTm="3000">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8" fill="hold" nodeType="afterEffect">
                                  <p:stCondLst>
                                    <p:cond delay="0"/>
                                  </p:stCondLst>
                                  <p:childTnLst>
                                    <p:set>
                                      <p:cBhvr>
                                        <p:cTn id="6" dur="1" fill="hold">
                                          <p:stCondLst>
                                            <p:cond delay="0"/>
                                          </p:stCondLst>
                                        </p:cTn>
                                        <p:tgtEl>
                                          <p:spTgt spid="48"/>
                                        </p:tgtEl>
                                        <p:attrNameLst>
                                          <p:attrName>style.visibility</p:attrName>
                                        </p:attrNameLst>
                                      </p:cBhvr>
                                      <p:to>
                                        <p:strVal val="visible"/>
                                      </p:to>
                                    </p:set>
                                    <p:animEffect transition="in" filter="slide(fromLeft)">
                                      <p:cBhvr>
                                        <p:cTn id="7" dur="500"/>
                                        <p:tgtEl>
                                          <p:spTgt spid="48"/>
                                        </p:tgtEl>
                                      </p:cBhvr>
                                    </p:animEffect>
                                  </p:childTnLst>
                                </p:cTn>
                              </p:par>
                            </p:childTnLst>
                          </p:cTn>
                        </p:par>
                        <p:par>
                          <p:cTn id="8" fill="hold">
                            <p:stCondLst>
                              <p:cond delay="500"/>
                            </p:stCondLst>
                            <p:childTnLst>
                              <p:par>
                                <p:cTn id="9" presetID="12" presetClass="entr" presetSubtype="1" fill="hold" nodeType="afterEffect">
                                  <p:stCondLst>
                                    <p:cond delay="0"/>
                                  </p:stCondLst>
                                  <p:childTnLst>
                                    <p:set>
                                      <p:cBhvr>
                                        <p:cTn id="10" dur="1" fill="hold">
                                          <p:stCondLst>
                                            <p:cond delay="0"/>
                                          </p:stCondLst>
                                        </p:cTn>
                                        <p:tgtEl>
                                          <p:spTgt spid="9"/>
                                        </p:tgtEl>
                                        <p:attrNameLst>
                                          <p:attrName>style.visibility</p:attrName>
                                        </p:attrNameLst>
                                      </p:cBhvr>
                                      <p:to>
                                        <p:strVal val="visible"/>
                                      </p:to>
                                    </p:set>
                                    <p:animEffect transition="in" filter="slide(fromTop)">
                                      <p:cBhvr>
                                        <p:cTn id="11" dur="500"/>
                                        <p:tgtEl>
                                          <p:spTgt spid="9"/>
                                        </p:tgtEl>
                                      </p:cBhvr>
                                    </p:animEffect>
                                  </p:childTnLst>
                                </p:cTn>
                              </p:par>
                            </p:childTnLst>
                          </p:cTn>
                        </p:par>
                        <p:par>
                          <p:cTn id="12" fill="hold">
                            <p:stCondLst>
                              <p:cond delay="1000"/>
                            </p:stCondLst>
                            <p:childTnLst>
                              <p:par>
                                <p:cTn id="13" presetID="12" presetClass="entr" presetSubtype="1" fill="hold" nodeType="afterEffect">
                                  <p:stCondLst>
                                    <p:cond delay="0"/>
                                  </p:stCondLst>
                                  <p:childTnLst>
                                    <p:set>
                                      <p:cBhvr>
                                        <p:cTn id="14" dur="1" fill="hold">
                                          <p:stCondLst>
                                            <p:cond delay="0"/>
                                          </p:stCondLst>
                                        </p:cTn>
                                        <p:tgtEl>
                                          <p:spTgt spid="6"/>
                                        </p:tgtEl>
                                        <p:attrNameLst>
                                          <p:attrName>style.visibility</p:attrName>
                                        </p:attrNameLst>
                                      </p:cBhvr>
                                      <p:to>
                                        <p:strVal val="visible"/>
                                      </p:to>
                                    </p:set>
                                    <p:animEffect transition="in" filter="slide(fromTop)">
                                      <p:cBhvr>
                                        <p:cTn id="15" dur="500"/>
                                        <p:tgtEl>
                                          <p:spTgt spid="6"/>
                                        </p:tgtEl>
                                      </p:cBhvr>
                                    </p:animEffect>
                                  </p:childTnLst>
                                </p:cTn>
                              </p:par>
                            </p:childTnLst>
                          </p:cTn>
                        </p:par>
                        <p:par>
                          <p:cTn id="16" fill="hold">
                            <p:stCondLst>
                              <p:cond delay="1500"/>
                            </p:stCondLst>
                            <p:childTnLst>
                              <p:par>
                                <p:cTn id="17" presetID="12" presetClass="entr" presetSubtype="1" fill="hold" nodeType="afterEffect">
                                  <p:stCondLst>
                                    <p:cond delay="0"/>
                                  </p:stCondLst>
                                  <p:childTnLst>
                                    <p:set>
                                      <p:cBhvr>
                                        <p:cTn id="18" dur="1" fill="hold">
                                          <p:stCondLst>
                                            <p:cond delay="0"/>
                                          </p:stCondLst>
                                        </p:cTn>
                                        <p:tgtEl>
                                          <p:spTgt spid="12"/>
                                        </p:tgtEl>
                                        <p:attrNameLst>
                                          <p:attrName>style.visibility</p:attrName>
                                        </p:attrNameLst>
                                      </p:cBhvr>
                                      <p:to>
                                        <p:strVal val="visible"/>
                                      </p:to>
                                    </p:set>
                                    <p:animEffect transition="in" filter="slide(fromTop)">
                                      <p:cBhvr>
                                        <p:cTn id="19" dur="500"/>
                                        <p:tgtEl>
                                          <p:spTgt spid="12"/>
                                        </p:tgtEl>
                                      </p:cBhvr>
                                    </p:animEffect>
                                  </p:childTnLst>
                                </p:cTn>
                              </p:par>
                            </p:childTnLst>
                          </p:cTn>
                        </p:par>
                        <p:par>
                          <p:cTn id="20" fill="hold">
                            <p:stCondLst>
                              <p:cond delay="2000"/>
                            </p:stCondLst>
                            <p:childTnLst>
                              <p:par>
                                <p:cTn id="21" presetID="12" presetClass="entr" presetSubtype="1" fill="hold" nodeType="afterEffect">
                                  <p:stCondLst>
                                    <p:cond delay="0"/>
                                  </p:stCondLst>
                                  <p:childTnLst>
                                    <p:set>
                                      <p:cBhvr>
                                        <p:cTn id="22" dur="1" fill="hold">
                                          <p:stCondLst>
                                            <p:cond delay="0"/>
                                          </p:stCondLst>
                                        </p:cTn>
                                        <p:tgtEl>
                                          <p:spTgt spid="3"/>
                                        </p:tgtEl>
                                        <p:attrNameLst>
                                          <p:attrName>style.visibility</p:attrName>
                                        </p:attrNameLst>
                                      </p:cBhvr>
                                      <p:to>
                                        <p:strVal val="visible"/>
                                      </p:to>
                                    </p:set>
                                    <p:animEffect transition="in" filter="slide(fromTop)">
                                      <p:cBhvr>
                                        <p:cTn id="23"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0" y="0"/>
            <a:ext cx="9144000" cy="3143272"/>
          </a:xfrm>
          <a:prstGeom prst="rect">
            <a:avLst/>
          </a:prstGeom>
          <a:blipFill>
            <a:blip r:embed="rId3" cstate="prin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 name="Group 24"/>
          <p:cNvGrpSpPr/>
          <p:nvPr/>
        </p:nvGrpSpPr>
        <p:grpSpPr>
          <a:xfrm>
            <a:off x="7529520" y="2743206"/>
            <a:ext cx="760650" cy="760650"/>
            <a:chOff x="7529520" y="2743206"/>
            <a:chExt cx="760650" cy="760650"/>
          </a:xfrm>
        </p:grpSpPr>
        <p:sp>
          <p:nvSpPr>
            <p:cNvPr id="5" name="Oval 4"/>
            <p:cNvSpPr/>
            <p:nvPr/>
          </p:nvSpPr>
          <p:spPr>
            <a:xfrm>
              <a:off x="7529520" y="2743206"/>
              <a:ext cx="760650" cy="760650"/>
            </a:xfrm>
            <a:prstGeom prst="ellipse">
              <a:avLst/>
            </a:prstGeom>
            <a:solidFill>
              <a:schemeClr val="bg1"/>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AutoShape 112"/>
            <p:cNvSpPr/>
            <p:nvPr/>
          </p:nvSpPr>
          <p:spPr bwMode="auto">
            <a:xfrm>
              <a:off x="7715272" y="2928958"/>
              <a:ext cx="366050" cy="366676"/>
            </a:xfrm>
            <a:custGeom>
              <a:avLst/>
              <a:gdLst>
                <a:gd name="T0" fmla="*/ 10510 w 21020"/>
                <a:gd name="T1" fmla="*/ 10800 h 21600"/>
                <a:gd name="T2" fmla="*/ 10510 w 21020"/>
                <a:gd name="T3" fmla="*/ 10800 h 21600"/>
                <a:gd name="T4" fmla="*/ 10510 w 21020"/>
                <a:gd name="T5" fmla="*/ 10800 h 21600"/>
                <a:gd name="T6" fmla="*/ 10510 w 21020"/>
                <a:gd name="T7" fmla="*/ 10800 h 21600"/>
              </a:gdLst>
              <a:ahLst/>
              <a:cxnLst>
                <a:cxn ang="0">
                  <a:pos x="T0" y="T1"/>
                </a:cxn>
                <a:cxn ang="0">
                  <a:pos x="T2" y="T3"/>
                </a:cxn>
                <a:cxn ang="0">
                  <a:pos x="T4" y="T5"/>
                </a:cxn>
                <a:cxn ang="0">
                  <a:pos x="T6" y="T7"/>
                </a:cxn>
              </a:cxnLst>
              <a:rect l="0" t="0" r="r" b="b"/>
              <a:pathLst>
                <a:path w="21020" h="21600">
                  <a:moveTo>
                    <a:pt x="18846" y="7946"/>
                  </a:moveTo>
                  <a:lnTo>
                    <a:pt x="17740" y="9091"/>
                  </a:lnTo>
                  <a:cubicBezTo>
                    <a:pt x="17740" y="8939"/>
                    <a:pt x="17758" y="8792"/>
                    <a:pt x="17744" y="8636"/>
                  </a:cubicBezTo>
                  <a:cubicBezTo>
                    <a:pt x="17629" y="7331"/>
                    <a:pt x="17036" y="6068"/>
                    <a:pt x="16074" y="5080"/>
                  </a:cubicBezTo>
                  <a:cubicBezTo>
                    <a:pt x="15004" y="3980"/>
                    <a:pt x="13585" y="3348"/>
                    <a:pt x="12180" y="3345"/>
                  </a:cubicBezTo>
                  <a:lnTo>
                    <a:pt x="13268" y="2218"/>
                  </a:lnTo>
                  <a:cubicBezTo>
                    <a:pt x="13812" y="1659"/>
                    <a:pt x="14572" y="1350"/>
                    <a:pt x="15403" y="1350"/>
                  </a:cubicBezTo>
                  <a:cubicBezTo>
                    <a:pt x="16460" y="1350"/>
                    <a:pt x="17546" y="1840"/>
                    <a:pt x="18381" y="2696"/>
                  </a:cubicBezTo>
                  <a:cubicBezTo>
                    <a:pt x="19165" y="3500"/>
                    <a:pt x="19631" y="4499"/>
                    <a:pt x="19698" y="5510"/>
                  </a:cubicBezTo>
                  <a:cubicBezTo>
                    <a:pt x="19760" y="6453"/>
                    <a:pt x="19457" y="7317"/>
                    <a:pt x="18846" y="7946"/>
                  </a:cubicBezTo>
                  <a:moveTo>
                    <a:pt x="5828" y="19329"/>
                  </a:moveTo>
                  <a:cubicBezTo>
                    <a:pt x="5813" y="18424"/>
                    <a:pt x="5454" y="17481"/>
                    <a:pt x="4730" y="16739"/>
                  </a:cubicBezTo>
                  <a:cubicBezTo>
                    <a:pt x="4046" y="16034"/>
                    <a:pt x="3150" y="15628"/>
                    <a:pt x="2257" y="15592"/>
                  </a:cubicBezTo>
                  <a:lnTo>
                    <a:pt x="2911" y="13157"/>
                  </a:lnTo>
                  <a:cubicBezTo>
                    <a:pt x="2959" y="12995"/>
                    <a:pt x="3052" y="12835"/>
                    <a:pt x="3168" y="12695"/>
                  </a:cubicBezTo>
                  <a:cubicBezTo>
                    <a:pt x="4485" y="11726"/>
                    <a:pt x="6512" y="12012"/>
                    <a:pt x="7920" y="13460"/>
                  </a:cubicBezTo>
                  <a:cubicBezTo>
                    <a:pt x="9409" y="14990"/>
                    <a:pt x="9639" y="17230"/>
                    <a:pt x="8492" y="18568"/>
                  </a:cubicBezTo>
                  <a:cubicBezTo>
                    <a:pt x="8416" y="18609"/>
                    <a:pt x="8339" y="18648"/>
                    <a:pt x="8256" y="18675"/>
                  </a:cubicBezTo>
                  <a:cubicBezTo>
                    <a:pt x="8256" y="18675"/>
                    <a:pt x="5828" y="19329"/>
                    <a:pt x="5828" y="19329"/>
                  </a:cubicBezTo>
                  <a:close/>
                  <a:moveTo>
                    <a:pt x="2737" y="20164"/>
                  </a:moveTo>
                  <a:cubicBezTo>
                    <a:pt x="2665" y="20181"/>
                    <a:pt x="2443" y="20239"/>
                    <a:pt x="2291" y="20249"/>
                  </a:cubicBezTo>
                  <a:cubicBezTo>
                    <a:pt x="1751" y="20244"/>
                    <a:pt x="1313" y="19792"/>
                    <a:pt x="1313" y="19237"/>
                  </a:cubicBezTo>
                  <a:cubicBezTo>
                    <a:pt x="1321" y="19124"/>
                    <a:pt x="1365" y="18929"/>
                    <a:pt x="1380" y="18857"/>
                  </a:cubicBezTo>
                  <a:lnTo>
                    <a:pt x="2071" y="16283"/>
                  </a:lnTo>
                  <a:cubicBezTo>
                    <a:pt x="2822" y="16261"/>
                    <a:pt x="3630" y="16562"/>
                    <a:pt x="4265" y="17215"/>
                  </a:cubicBezTo>
                  <a:cubicBezTo>
                    <a:pt x="4911" y="17878"/>
                    <a:pt x="5214" y="18725"/>
                    <a:pt x="5181" y="19504"/>
                  </a:cubicBezTo>
                  <a:cubicBezTo>
                    <a:pt x="5181" y="19504"/>
                    <a:pt x="2737" y="20164"/>
                    <a:pt x="2737" y="20164"/>
                  </a:cubicBezTo>
                  <a:close/>
                  <a:moveTo>
                    <a:pt x="6888" y="11179"/>
                  </a:moveTo>
                  <a:cubicBezTo>
                    <a:pt x="6280" y="10927"/>
                    <a:pt x="5642" y="10783"/>
                    <a:pt x="5004" y="10774"/>
                  </a:cubicBezTo>
                  <a:lnTo>
                    <a:pt x="10063" y="5536"/>
                  </a:lnTo>
                  <a:cubicBezTo>
                    <a:pt x="10838" y="4759"/>
                    <a:pt x="11966" y="4536"/>
                    <a:pt x="13077" y="4819"/>
                  </a:cubicBezTo>
                  <a:cubicBezTo>
                    <a:pt x="13077" y="4819"/>
                    <a:pt x="6888" y="11179"/>
                    <a:pt x="6888" y="11179"/>
                  </a:cubicBezTo>
                  <a:close/>
                  <a:moveTo>
                    <a:pt x="9717" y="13672"/>
                  </a:moveTo>
                  <a:cubicBezTo>
                    <a:pt x="9473" y="13258"/>
                    <a:pt x="9194" y="12859"/>
                    <a:pt x="8848" y="12505"/>
                  </a:cubicBezTo>
                  <a:cubicBezTo>
                    <a:pt x="8447" y="12093"/>
                    <a:pt x="7986" y="11770"/>
                    <a:pt x="7507" y="11498"/>
                  </a:cubicBezTo>
                  <a:lnTo>
                    <a:pt x="13767" y="5064"/>
                  </a:lnTo>
                  <a:cubicBezTo>
                    <a:pt x="14259" y="5288"/>
                    <a:pt x="14729" y="5607"/>
                    <a:pt x="15145" y="6035"/>
                  </a:cubicBezTo>
                  <a:cubicBezTo>
                    <a:pt x="15500" y="6398"/>
                    <a:pt x="15775" y="6806"/>
                    <a:pt x="15987" y="7229"/>
                  </a:cubicBezTo>
                  <a:cubicBezTo>
                    <a:pt x="15987" y="7229"/>
                    <a:pt x="9717" y="13672"/>
                    <a:pt x="9717" y="13672"/>
                  </a:cubicBezTo>
                  <a:close/>
                  <a:moveTo>
                    <a:pt x="10519" y="16061"/>
                  </a:moveTo>
                  <a:cubicBezTo>
                    <a:pt x="10465" y="15452"/>
                    <a:pt x="10298" y="14854"/>
                    <a:pt x="10047" y="14288"/>
                  </a:cubicBezTo>
                  <a:lnTo>
                    <a:pt x="16257" y="7906"/>
                  </a:lnTo>
                  <a:cubicBezTo>
                    <a:pt x="16637" y="9140"/>
                    <a:pt x="16442" y="10429"/>
                    <a:pt x="15610" y="11284"/>
                  </a:cubicBezTo>
                  <a:cubicBezTo>
                    <a:pt x="15604" y="11290"/>
                    <a:pt x="15598" y="11293"/>
                    <a:pt x="15593" y="11298"/>
                  </a:cubicBezTo>
                  <a:lnTo>
                    <a:pt x="15602" y="11306"/>
                  </a:lnTo>
                  <a:lnTo>
                    <a:pt x="10525" y="16565"/>
                  </a:lnTo>
                  <a:cubicBezTo>
                    <a:pt x="10527" y="16397"/>
                    <a:pt x="10534" y="16232"/>
                    <a:pt x="10519" y="16061"/>
                  </a:cubicBezTo>
                  <a:moveTo>
                    <a:pt x="19308" y="1741"/>
                  </a:moveTo>
                  <a:cubicBezTo>
                    <a:pt x="18228" y="632"/>
                    <a:pt x="16805" y="0"/>
                    <a:pt x="15403" y="0"/>
                  </a:cubicBezTo>
                  <a:cubicBezTo>
                    <a:pt x="14220" y="0"/>
                    <a:pt x="13131" y="450"/>
                    <a:pt x="12335" y="1266"/>
                  </a:cubicBezTo>
                  <a:lnTo>
                    <a:pt x="9138" y="4577"/>
                  </a:lnTo>
                  <a:cubicBezTo>
                    <a:pt x="9129" y="4585"/>
                    <a:pt x="9118" y="4592"/>
                    <a:pt x="9108" y="4602"/>
                  </a:cubicBezTo>
                  <a:cubicBezTo>
                    <a:pt x="9103" y="4608"/>
                    <a:pt x="9100" y="4614"/>
                    <a:pt x="9095" y="4620"/>
                  </a:cubicBezTo>
                  <a:lnTo>
                    <a:pt x="9096" y="4621"/>
                  </a:lnTo>
                  <a:lnTo>
                    <a:pt x="2310" y="11647"/>
                  </a:lnTo>
                  <a:cubicBezTo>
                    <a:pt x="1998" y="11966"/>
                    <a:pt x="1771" y="12364"/>
                    <a:pt x="1645" y="12797"/>
                  </a:cubicBezTo>
                  <a:lnTo>
                    <a:pt x="102" y="18541"/>
                  </a:lnTo>
                  <a:cubicBezTo>
                    <a:pt x="100" y="18557"/>
                    <a:pt x="0" y="19008"/>
                    <a:pt x="0" y="19237"/>
                  </a:cubicBezTo>
                  <a:cubicBezTo>
                    <a:pt x="0" y="20541"/>
                    <a:pt x="1030" y="21599"/>
                    <a:pt x="2302" y="21599"/>
                  </a:cubicBezTo>
                  <a:cubicBezTo>
                    <a:pt x="2554" y="21599"/>
                    <a:pt x="3044" y="21475"/>
                    <a:pt x="3062" y="21473"/>
                  </a:cubicBezTo>
                  <a:lnTo>
                    <a:pt x="8630" y="19969"/>
                  </a:lnTo>
                  <a:cubicBezTo>
                    <a:pt x="9054" y="19839"/>
                    <a:pt x="9439" y="19604"/>
                    <a:pt x="9750" y="19283"/>
                  </a:cubicBezTo>
                  <a:lnTo>
                    <a:pt x="19776" y="8899"/>
                  </a:lnTo>
                  <a:cubicBezTo>
                    <a:pt x="21600" y="7023"/>
                    <a:pt x="21394" y="3881"/>
                    <a:pt x="19308" y="1741"/>
                  </a:cubicBezTo>
                </a:path>
              </a:pathLst>
            </a:custGeom>
            <a:solidFill>
              <a:schemeClr val="accent2"/>
            </a:solid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grpSp>
      <p:grpSp>
        <p:nvGrpSpPr>
          <p:cNvPr id="8" name="Group 21"/>
          <p:cNvGrpSpPr/>
          <p:nvPr/>
        </p:nvGrpSpPr>
        <p:grpSpPr>
          <a:xfrm>
            <a:off x="4529124" y="2743206"/>
            <a:ext cx="760650" cy="760650"/>
            <a:chOff x="4529124" y="2743206"/>
            <a:chExt cx="760650" cy="760650"/>
          </a:xfrm>
        </p:grpSpPr>
        <p:sp>
          <p:nvSpPr>
            <p:cNvPr id="6" name="Oval 5"/>
            <p:cNvSpPr/>
            <p:nvPr/>
          </p:nvSpPr>
          <p:spPr>
            <a:xfrm>
              <a:off x="4529124" y="2743206"/>
              <a:ext cx="760650" cy="760650"/>
            </a:xfrm>
            <a:prstGeom prst="ellipse">
              <a:avLst/>
            </a:prstGeom>
            <a:solidFill>
              <a:schemeClr val="bg1"/>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 name="Group 18"/>
            <p:cNvGrpSpPr/>
            <p:nvPr/>
          </p:nvGrpSpPr>
          <p:grpSpPr>
            <a:xfrm>
              <a:off x="4786314" y="2928958"/>
              <a:ext cx="251543" cy="366676"/>
              <a:chOff x="3500430" y="4071948"/>
              <a:chExt cx="251543" cy="366676"/>
            </a:xfrm>
            <a:solidFill>
              <a:schemeClr val="accent1"/>
            </a:solidFill>
          </p:grpSpPr>
          <p:sp>
            <p:nvSpPr>
              <p:cNvPr id="13" name="AutoShape 113"/>
              <p:cNvSpPr/>
              <p:nvPr/>
            </p:nvSpPr>
            <p:spPr bwMode="auto">
              <a:xfrm>
                <a:off x="3500430" y="4071948"/>
                <a:ext cx="251543" cy="36667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5386" y="14175"/>
                    </a:moveTo>
                    <a:lnTo>
                      <a:pt x="6223" y="14175"/>
                    </a:lnTo>
                    <a:cubicBezTo>
                      <a:pt x="5734" y="13446"/>
                      <a:pt x="5147" y="12716"/>
                      <a:pt x="4568" y="12003"/>
                    </a:cubicBezTo>
                    <a:cubicBezTo>
                      <a:pt x="3287" y="10427"/>
                      <a:pt x="1963" y="8797"/>
                      <a:pt x="1963" y="7425"/>
                    </a:cubicBezTo>
                    <a:cubicBezTo>
                      <a:pt x="1963" y="4075"/>
                      <a:pt x="5927" y="1350"/>
                      <a:pt x="10800" y="1350"/>
                    </a:cubicBezTo>
                    <a:cubicBezTo>
                      <a:pt x="15672" y="1350"/>
                      <a:pt x="19636" y="4075"/>
                      <a:pt x="19636" y="7425"/>
                    </a:cubicBezTo>
                    <a:cubicBezTo>
                      <a:pt x="19636" y="8787"/>
                      <a:pt x="18312" y="10425"/>
                      <a:pt x="17029" y="12011"/>
                    </a:cubicBezTo>
                    <a:cubicBezTo>
                      <a:pt x="16455" y="12723"/>
                      <a:pt x="15873" y="13449"/>
                      <a:pt x="15386" y="14175"/>
                    </a:cubicBezTo>
                    <a:moveTo>
                      <a:pt x="10800" y="20249"/>
                    </a:moveTo>
                    <a:cubicBezTo>
                      <a:pt x="9805" y="20249"/>
                      <a:pt x="9347" y="20171"/>
                      <a:pt x="8839" y="19406"/>
                    </a:cubicBezTo>
                    <a:lnTo>
                      <a:pt x="13000" y="19048"/>
                    </a:lnTo>
                    <a:cubicBezTo>
                      <a:pt x="12398" y="20164"/>
                      <a:pt x="11959" y="20249"/>
                      <a:pt x="10800" y="20249"/>
                    </a:cubicBezTo>
                    <a:moveTo>
                      <a:pt x="7595" y="16813"/>
                    </a:moveTo>
                    <a:cubicBezTo>
                      <a:pt x="7417" y="16407"/>
                      <a:pt x="7215" y="15978"/>
                      <a:pt x="6991" y="15525"/>
                    </a:cubicBezTo>
                    <a:lnTo>
                      <a:pt x="14616" y="15525"/>
                    </a:lnTo>
                    <a:cubicBezTo>
                      <a:pt x="14496" y="15767"/>
                      <a:pt x="14375" y="16010"/>
                      <a:pt x="14270" y="16239"/>
                    </a:cubicBezTo>
                    <a:cubicBezTo>
                      <a:pt x="14270" y="16239"/>
                      <a:pt x="7595" y="16813"/>
                      <a:pt x="7595" y="16813"/>
                    </a:cubicBezTo>
                    <a:close/>
                    <a:moveTo>
                      <a:pt x="13345" y="18343"/>
                    </a:moveTo>
                    <a:lnTo>
                      <a:pt x="8476" y="18762"/>
                    </a:lnTo>
                    <a:cubicBezTo>
                      <a:pt x="8303" y="18416"/>
                      <a:pt x="8116" y="18011"/>
                      <a:pt x="7890" y="17483"/>
                    </a:cubicBezTo>
                    <a:cubicBezTo>
                      <a:pt x="7887" y="17477"/>
                      <a:pt x="7883" y="17469"/>
                      <a:pt x="7881" y="17462"/>
                    </a:cubicBezTo>
                    <a:lnTo>
                      <a:pt x="13957" y="16941"/>
                    </a:lnTo>
                    <a:cubicBezTo>
                      <a:pt x="13871" y="17140"/>
                      <a:pt x="13778" y="17350"/>
                      <a:pt x="13698" y="17537"/>
                    </a:cubicBezTo>
                    <a:cubicBezTo>
                      <a:pt x="13569" y="17841"/>
                      <a:pt x="13453" y="18104"/>
                      <a:pt x="13345" y="18343"/>
                    </a:cubicBezTo>
                    <a:moveTo>
                      <a:pt x="10800" y="0"/>
                    </a:moveTo>
                    <a:cubicBezTo>
                      <a:pt x="4835" y="0"/>
                      <a:pt x="0" y="3324"/>
                      <a:pt x="0" y="7425"/>
                    </a:cubicBezTo>
                    <a:cubicBezTo>
                      <a:pt x="0" y="10146"/>
                      <a:pt x="3621" y="13029"/>
                      <a:pt x="4939" y="15562"/>
                    </a:cubicBezTo>
                    <a:cubicBezTo>
                      <a:pt x="6906" y="19339"/>
                      <a:pt x="6688" y="21599"/>
                      <a:pt x="10800" y="21599"/>
                    </a:cubicBezTo>
                    <a:cubicBezTo>
                      <a:pt x="14972" y="21599"/>
                      <a:pt x="14692" y="19349"/>
                      <a:pt x="16660" y="15577"/>
                    </a:cubicBezTo>
                    <a:cubicBezTo>
                      <a:pt x="17983" y="13039"/>
                      <a:pt x="21600" y="10124"/>
                      <a:pt x="21600" y="7425"/>
                    </a:cubicBezTo>
                    <a:cubicBezTo>
                      <a:pt x="21600" y="3324"/>
                      <a:pt x="16764" y="0"/>
                      <a:pt x="10800" y="0"/>
                    </a:cubicBezTo>
                  </a:path>
                </a:pathLst>
              </a:custGeom>
              <a:solidFill>
                <a:schemeClr val="accent2"/>
              </a:solid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14" name="AutoShape 114"/>
              <p:cNvSpPr/>
              <p:nvPr/>
            </p:nvSpPr>
            <p:spPr bwMode="auto">
              <a:xfrm>
                <a:off x="3557371" y="4129515"/>
                <a:ext cx="74461" cy="7446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938" y="0"/>
                    </a:moveTo>
                    <a:cubicBezTo>
                      <a:pt x="8943" y="0"/>
                      <a:pt x="0" y="8942"/>
                      <a:pt x="0" y="19938"/>
                    </a:cubicBezTo>
                    <a:cubicBezTo>
                      <a:pt x="0" y="20855"/>
                      <a:pt x="743" y="21600"/>
                      <a:pt x="1661" y="21600"/>
                    </a:cubicBezTo>
                    <a:cubicBezTo>
                      <a:pt x="2579" y="21600"/>
                      <a:pt x="3323" y="20855"/>
                      <a:pt x="3323" y="19938"/>
                    </a:cubicBezTo>
                    <a:cubicBezTo>
                      <a:pt x="3323" y="10777"/>
                      <a:pt x="10777" y="3323"/>
                      <a:pt x="19938" y="3323"/>
                    </a:cubicBezTo>
                    <a:cubicBezTo>
                      <a:pt x="20856" y="3323"/>
                      <a:pt x="21600" y="2578"/>
                      <a:pt x="21600" y="1661"/>
                    </a:cubicBezTo>
                    <a:cubicBezTo>
                      <a:pt x="21600" y="744"/>
                      <a:pt x="20856" y="0"/>
                      <a:pt x="19938" y="0"/>
                    </a:cubicBezTo>
                  </a:path>
                </a:pathLst>
              </a:custGeom>
              <a:solidFill>
                <a:schemeClr val="accent2"/>
              </a:solid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grpSp>
      </p:grpSp>
      <p:grpSp>
        <p:nvGrpSpPr>
          <p:cNvPr id="10" name="Group 23"/>
          <p:cNvGrpSpPr/>
          <p:nvPr/>
        </p:nvGrpSpPr>
        <p:grpSpPr>
          <a:xfrm>
            <a:off x="6529388" y="2743206"/>
            <a:ext cx="760650" cy="760650"/>
            <a:chOff x="6529388" y="2743206"/>
            <a:chExt cx="760650" cy="760650"/>
          </a:xfrm>
        </p:grpSpPr>
        <p:sp>
          <p:nvSpPr>
            <p:cNvPr id="4" name="Oval 3"/>
            <p:cNvSpPr/>
            <p:nvPr/>
          </p:nvSpPr>
          <p:spPr>
            <a:xfrm>
              <a:off x="6529388" y="2743206"/>
              <a:ext cx="760650" cy="760650"/>
            </a:xfrm>
            <a:prstGeom prst="ellipse">
              <a:avLst/>
            </a:prstGeom>
            <a:solidFill>
              <a:schemeClr val="bg1"/>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 name="Group 17"/>
            <p:cNvGrpSpPr/>
            <p:nvPr/>
          </p:nvGrpSpPr>
          <p:grpSpPr>
            <a:xfrm>
              <a:off x="6715140" y="2962971"/>
              <a:ext cx="366051" cy="320998"/>
              <a:chOff x="1978660" y="2629646"/>
              <a:chExt cx="366051" cy="320998"/>
            </a:xfrm>
            <a:solidFill>
              <a:schemeClr val="accent4"/>
            </a:solidFill>
          </p:grpSpPr>
          <p:sp>
            <p:nvSpPr>
              <p:cNvPr id="15" name="AutoShape 147"/>
              <p:cNvSpPr/>
              <p:nvPr/>
            </p:nvSpPr>
            <p:spPr bwMode="auto">
              <a:xfrm>
                <a:off x="1978660" y="2629646"/>
                <a:ext cx="366051" cy="320998"/>
              </a:xfrm>
              <a:custGeom>
                <a:avLst/>
                <a:gdLst>
                  <a:gd name="T0" fmla="+- 0 10800 597"/>
                  <a:gd name="T1" fmla="*/ T0 w 20407"/>
                  <a:gd name="T2" fmla="+- 0 11028 672"/>
                  <a:gd name="T3" fmla="*/ 11028 h 20712"/>
                  <a:gd name="T4" fmla="+- 0 10800 597"/>
                  <a:gd name="T5" fmla="*/ T4 w 20407"/>
                  <a:gd name="T6" fmla="+- 0 11028 672"/>
                  <a:gd name="T7" fmla="*/ 11028 h 20712"/>
                  <a:gd name="T8" fmla="+- 0 10800 597"/>
                  <a:gd name="T9" fmla="*/ T8 w 20407"/>
                  <a:gd name="T10" fmla="+- 0 11028 672"/>
                  <a:gd name="T11" fmla="*/ 11028 h 20712"/>
                  <a:gd name="T12" fmla="+- 0 10800 597"/>
                  <a:gd name="T13" fmla="*/ T12 w 20407"/>
                  <a:gd name="T14" fmla="+- 0 11028 672"/>
                  <a:gd name="T15" fmla="*/ 11028 h 20712"/>
                </a:gdLst>
                <a:ahLst/>
                <a:cxnLst>
                  <a:cxn ang="0">
                    <a:pos x="T1" y="T3"/>
                  </a:cxn>
                  <a:cxn ang="0">
                    <a:pos x="T5" y="T7"/>
                  </a:cxn>
                  <a:cxn ang="0">
                    <a:pos x="T9" y="T11"/>
                  </a:cxn>
                  <a:cxn ang="0">
                    <a:pos x="T13" y="T15"/>
                  </a:cxn>
                </a:cxnLst>
                <a:rect l="0" t="0" r="r" b="b"/>
                <a:pathLst>
                  <a:path w="20407" h="20712">
                    <a:moveTo>
                      <a:pt x="17706" y="10922"/>
                    </a:moveTo>
                    <a:lnTo>
                      <a:pt x="10657" y="19017"/>
                    </a:lnTo>
                    <a:cubicBezTo>
                      <a:pt x="10407" y="19305"/>
                      <a:pt x="9998" y="19305"/>
                      <a:pt x="9748" y="19017"/>
                    </a:cubicBezTo>
                    <a:lnTo>
                      <a:pt x="2699" y="10922"/>
                    </a:lnTo>
                    <a:cubicBezTo>
                      <a:pt x="817" y="8762"/>
                      <a:pt x="817" y="5247"/>
                      <a:pt x="2699" y="3087"/>
                    </a:cubicBezTo>
                    <a:cubicBezTo>
                      <a:pt x="4512" y="1004"/>
                      <a:pt x="7429" y="931"/>
                      <a:pt x="9338" y="2923"/>
                    </a:cubicBezTo>
                    <a:lnTo>
                      <a:pt x="10202" y="3825"/>
                    </a:lnTo>
                    <a:lnTo>
                      <a:pt x="11067" y="2923"/>
                    </a:lnTo>
                    <a:cubicBezTo>
                      <a:pt x="12976" y="931"/>
                      <a:pt x="15893" y="1004"/>
                      <a:pt x="17706" y="3087"/>
                    </a:cubicBezTo>
                    <a:cubicBezTo>
                      <a:pt x="19588" y="5247"/>
                      <a:pt x="19588" y="8762"/>
                      <a:pt x="17706" y="10922"/>
                    </a:cubicBezTo>
                    <a:moveTo>
                      <a:pt x="18616" y="2043"/>
                    </a:moveTo>
                    <a:cubicBezTo>
                      <a:pt x="16301" y="-617"/>
                      <a:pt x="12601" y="-672"/>
                      <a:pt x="10202" y="1830"/>
                    </a:cubicBezTo>
                    <a:cubicBezTo>
                      <a:pt x="7805" y="-672"/>
                      <a:pt x="4104" y="-617"/>
                      <a:pt x="1789" y="2043"/>
                    </a:cubicBezTo>
                    <a:cubicBezTo>
                      <a:pt x="-597" y="4783"/>
                      <a:pt x="-597" y="9226"/>
                      <a:pt x="1789" y="11967"/>
                    </a:cubicBezTo>
                    <a:cubicBezTo>
                      <a:pt x="2470" y="12750"/>
                      <a:pt x="8838" y="20061"/>
                      <a:pt x="8838" y="20061"/>
                    </a:cubicBezTo>
                    <a:cubicBezTo>
                      <a:pt x="9592" y="20928"/>
                      <a:pt x="10812" y="20928"/>
                      <a:pt x="11567" y="20061"/>
                    </a:cubicBezTo>
                    <a:cubicBezTo>
                      <a:pt x="11567" y="20061"/>
                      <a:pt x="18539" y="12056"/>
                      <a:pt x="18616" y="11967"/>
                    </a:cubicBezTo>
                    <a:cubicBezTo>
                      <a:pt x="21003" y="9226"/>
                      <a:pt x="21003" y="4783"/>
                      <a:pt x="18616" y="2043"/>
                    </a:cubicBezTo>
                  </a:path>
                </a:pathLst>
              </a:custGeom>
              <a:solidFill>
                <a:schemeClr val="accent2"/>
              </a:solid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16" name="AutoShape 148"/>
              <p:cNvSpPr/>
              <p:nvPr/>
            </p:nvSpPr>
            <p:spPr bwMode="auto">
              <a:xfrm>
                <a:off x="2035600" y="2687213"/>
                <a:ext cx="54438" cy="544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326" y="0"/>
                    </a:moveTo>
                    <a:cubicBezTo>
                      <a:pt x="19317" y="0"/>
                      <a:pt x="19317" y="4"/>
                      <a:pt x="19308" y="4"/>
                    </a:cubicBezTo>
                    <a:cubicBezTo>
                      <a:pt x="8643" y="13"/>
                      <a:pt x="0" y="8659"/>
                      <a:pt x="0" y="19326"/>
                    </a:cubicBezTo>
                    <a:cubicBezTo>
                      <a:pt x="0" y="20580"/>
                      <a:pt x="1019" y="21600"/>
                      <a:pt x="2273" y="21600"/>
                    </a:cubicBezTo>
                    <a:cubicBezTo>
                      <a:pt x="3528" y="21600"/>
                      <a:pt x="4547" y="20580"/>
                      <a:pt x="4547" y="19326"/>
                    </a:cubicBezTo>
                    <a:lnTo>
                      <a:pt x="4547" y="19321"/>
                    </a:lnTo>
                    <a:cubicBezTo>
                      <a:pt x="4547" y="11164"/>
                      <a:pt x="11164" y="4547"/>
                      <a:pt x="19321" y="4547"/>
                    </a:cubicBezTo>
                    <a:lnTo>
                      <a:pt x="19326" y="4547"/>
                    </a:lnTo>
                    <a:cubicBezTo>
                      <a:pt x="20580" y="4547"/>
                      <a:pt x="21599" y="3528"/>
                      <a:pt x="21599" y="2273"/>
                    </a:cubicBezTo>
                    <a:cubicBezTo>
                      <a:pt x="21599" y="1019"/>
                      <a:pt x="20580" y="0"/>
                      <a:pt x="19326" y="0"/>
                    </a:cubicBezTo>
                  </a:path>
                </a:pathLst>
              </a:custGeom>
              <a:solidFill>
                <a:schemeClr val="accent2"/>
              </a:solid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grpSp>
      </p:grpSp>
      <p:grpSp>
        <p:nvGrpSpPr>
          <p:cNvPr id="18" name="Group 22"/>
          <p:cNvGrpSpPr/>
          <p:nvPr/>
        </p:nvGrpSpPr>
        <p:grpSpPr>
          <a:xfrm>
            <a:off x="5529256" y="2743206"/>
            <a:ext cx="760650" cy="760650"/>
            <a:chOff x="5529256" y="2743206"/>
            <a:chExt cx="760650" cy="760650"/>
          </a:xfrm>
        </p:grpSpPr>
        <p:sp>
          <p:nvSpPr>
            <p:cNvPr id="3" name="Oval 2"/>
            <p:cNvSpPr/>
            <p:nvPr/>
          </p:nvSpPr>
          <p:spPr>
            <a:xfrm>
              <a:off x="5529256" y="2743206"/>
              <a:ext cx="760650" cy="760650"/>
            </a:xfrm>
            <a:prstGeom prst="ellipse">
              <a:avLst/>
            </a:prstGeom>
            <a:solidFill>
              <a:schemeClr val="bg1"/>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AutoShape 149"/>
            <p:cNvSpPr/>
            <p:nvPr/>
          </p:nvSpPr>
          <p:spPr bwMode="auto">
            <a:xfrm>
              <a:off x="5715008" y="2962971"/>
              <a:ext cx="366051" cy="26343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6537" y="19720"/>
                  </a:moveTo>
                  <a:lnTo>
                    <a:pt x="16537" y="19721"/>
                  </a:lnTo>
                  <a:lnTo>
                    <a:pt x="4387" y="19721"/>
                  </a:lnTo>
                  <a:cubicBezTo>
                    <a:pt x="2713" y="19720"/>
                    <a:pt x="1350" y="17824"/>
                    <a:pt x="1350" y="15494"/>
                  </a:cubicBezTo>
                  <a:cubicBezTo>
                    <a:pt x="1350" y="13992"/>
                    <a:pt x="1918" y="12635"/>
                    <a:pt x="2871" y="11862"/>
                  </a:cubicBezTo>
                  <a:cubicBezTo>
                    <a:pt x="3797" y="11123"/>
                    <a:pt x="3860" y="10975"/>
                    <a:pt x="3472" y="9647"/>
                  </a:cubicBezTo>
                  <a:cubicBezTo>
                    <a:pt x="3406" y="9374"/>
                    <a:pt x="3375" y="9136"/>
                    <a:pt x="3375" y="8921"/>
                  </a:cubicBezTo>
                  <a:cubicBezTo>
                    <a:pt x="3375" y="7626"/>
                    <a:pt x="4131" y="6573"/>
                    <a:pt x="5062" y="6573"/>
                  </a:cubicBezTo>
                  <a:cubicBezTo>
                    <a:pt x="5062" y="6573"/>
                    <a:pt x="5505" y="6529"/>
                    <a:pt x="5976" y="6789"/>
                  </a:cubicBezTo>
                  <a:cubicBezTo>
                    <a:pt x="6750" y="7219"/>
                    <a:pt x="6834" y="6808"/>
                    <a:pt x="7200" y="5701"/>
                  </a:cubicBezTo>
                  <a:cubicBezTo>
                    <a:pt x="7974" y="3380"/>
                    <a:pt x="9652" y="1878"/>
                    <a:pt x="11475" y="1878"/>
                  </a:cubicBezTo>
                  <a:cubicBezTo>
                    <a:pt x="13905" y="1878"/>
                    <a:pt x="15914" y="4435"/>
                    <a:pt x="16148" y="7826"/>
                  </a:cubicBezTo>
                  <a:cubicBezTo>
                    <a:pt x="16231" y="9171"/>
                    <a:pt x="16231" y="9171"/>
                    <a:pt x="17239" y="9491"/>
                  </a:cubicBezTo>
                  <a:cubicBezTo>
                    <a:pt x="18984" y="9955"/>
                    <a:pt x="20250" y="12085"/>
                    <a:pt x="20250" y="14555"/>
                  </a:cubicBezTo>
                  <a:cubicBezTo>
                    <a:pt x="20250" y="17404"/>
                    <a:pt x="18585" y="19720"/>
                    <a:pt x="16537" y="19720"/>
                  </a:cubicBezTo>
                  <a:moveTo>
                    <a:pt x="17492" y="7647"/>
                  </a:moveTo>
                  <a:cubicBezTo>
                    <a:pt x="17196" y="3362"/>
                    <a:pt x="14632" y="0"/>
                    <a:pt x="11475" y="0"/>
                  </a:cubicBezTo>
                  <a:cubicBezTo>
                    <a:pt x="9031" y="0"/>
                    <a:pt x="6939" y="2017"/>
                    <a:pt x="5976" y="4911"/>
                  </a:cubicBezTo>
                  <a:cubicBezTo>
                    <a:pt x="5685" y="4784"/>
                    <a:pt x="5383" y="4695"/>
                    <a:pt x="5062" y="4695"/>
                  </a:cubicBezTo>
                  <a:cubicBezTo>
                    <a:pt x="3385" y="4695"/>
                    <a:pt x="2025" y="6589"/>
                    <a:pt x="2025" y="8921"/>
                  </a:cubicBezTo>
                  <a:cubicBezTo>
                    <a:pt x="2025" y="9385"/>
                    <a:pt x="2092" y="9824"/>
                    <a:pt x="2191" y="10240"/>
                  </a:cubicBezTo>
                  <a:cubicBezTo>
                    <a:pt x="886" y="11298"/>
                    <a:pt x="0" y="13242"/>
                    <a:pt x="0" y="15494"/>
                  </a:cubicBezTo>
                  <a:cubicBezTo>
                    <a:pt x="0" y="18866"/>
                    <a:pt x="1964" y="21599"/>
                    <a:pt x="4387" y="21599"/>
                  </a:cubicBezTo>
                  <a:lnTo>
                    <a:pt x="4387" y="21600"/>
                  </a:lnTo>
                  <a:lnTo>
                    <a:pt x="16537" y="21600"/>
                  </a:lnTo>
                  <a:lnTo>
                    <a:pt x="16537" y="21599"/>
                  </a:lnTo>
                  <a:cubicBezTo>
                    <a:pt x="19334" y="21599"/>
                    <a:pt x="21599" y="18446"/>
                    <a:pt x="21599" y="14555"/>
                  </a:cubicBezTo>
                  <a:cubicBezTo>
                    <a:pt x="21599" y="11120"/>
                    <a:pt x="19831" y="8269"/>
                    <a:pt x="17492" y="7647"/>
                  </a:cubicBezTo>
                </a:path>
              </a:pathLst>
            </a:custGeom>
            <a:solidFill>
              <a:schemeClr val="accent2"/>
            </a:solid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grpSp>
      <p:sp>
        <p:nvSpPr>
          <p:cNvPr id="20" name="Rectangle 19"/>
          <p:cNvSpPr/>
          <p:nvPr/>
        </p:nvSpPr>
        <p:spPr>
          <a:xfrm>
            <a:off x="685800" y="3943350"/>
            <a:ext cx="7772400" cy="553998"/>
          </a:xfrm>
          <a:prstGeom prst="rect">
            <a:avLst/>
          </a:prstGeom>
        </p:spPr>
        <p:txBody>
          <a:bodyPr wrap="square">
            <a:spAutoFit/>
          </a:bodyPr>
          <a:lstStyle/>
          <a:p>
            <a:r>
              <a:rPr lang="ms-MY" sz="1000" dirty="0">
                <a:solidFill>
                  <a:schemeClr val="tx1">
                    <a:lumMod val="50000"/>
                    <a:lumOff val="50000"/>
                  </a:schemeClr>
                </a:solidFill>
                <a:latin typeface="Open Sans Light" pitchFamily="34" charset="0"/>
                <a:ea typeface="Open Sans Light" pitchFamily="34" charset="0"/>
                <a:cs typeface="Open Sans Light" pitchFamily="34" charset="0"/>
              </a:rPr>
              <a:t>Lorem ipsum dolor sit amet consectetur adipiscing elit. Praesent sodales odio sit amet odio tristique quis tempus odio Lorem ipsum dolor sit amet, consectetur adipiscing elit. Lorem ipsum dolor sit amet, consectetur adipiscing elit. Praesent sodales odio sit amet odio tristique quis tempus odio Lorem ipsum dolor sit amet, consectetur adipiscing elit.</a:t>
            </a:r>
          </a:p>
        </p:txBody>
      </p:sp>
      <p:sp>
        <p:nvSpPr>
          <p:cNvPr id="21" name="Rectangle 20"/>
          <p:cNvSpPr/>
          <p:nvPr/>
        </p:nvSpPr>
        <p:spPr>
          <a:xfrm>
            <a:off x="642910" y="3429006"/>
            <a:ext cx="3319490" cy="400110"/>
          </a:xfrm>
          <a:prstGeom prst="rect">
            <a:avLst/>
          </a:prstGeom>
        </p:spPr>
        <p:txBody>
          <a:bodyPr wrap="square">
            <a:spAutoFit/>
          </a:bodyPr>
          <a:lstStyle/>
          <a:p>
            <a:r>
              <a:rPr lang="zh-CN" altLang="en-US" sz="2000" dirty="0">
                <a:solidFill>
                  <a:schemeClr val="tx1">
                    <a:lumMod val="50000"/>
                    <a:lumOff val="50000"/>
                  </a:schemeClr>
                </a:solidFill>
                <a:latin typeface="华文细黑" panose="02010600040101010101" pitchFamily="2" charset="-122"/>
                <a:ea typeface="华文细黑" panose="02010600040101010101" pitchFamily="2" charset="-122"/>
                <a:cs typeface="Open Sans" pitchFamily="34" charset="0"/>
              </a:rPr>
              <a:t>年度工作概述</a:t>
            </a:r>
            <a:r>
              <a:rPr lang="en-US" altLang="zh-CN" sz="2000" dirty="0">
                <a:solidFill>
                  <a:schemeClr val="tx1">
                    <a:lumMod val="50000"/>
                    <a:lumOff val="50000"/>
                  </a:schemeClr>
                </a:solidFill>
                <a:latin typeface="华文细黑" panose="02010600040101010101" pitchFamily="2" charset="-122"/>
                <a:ea typeface="华文细黑" panose="02010600040101010101" pitchFamily="2" charset="-122"/>
                <a:cs typeface="Open Sans" pitchFamily="34" charset="0"/>
              </a:rPr>
              <a:t>/</a:t>
            </a:r>
            <a:r>
              <a:rPr lang="zh-CN" altLang="en-US" sz="2000" dirty="0">
                <a:solidFill>
                  <a:schemeClr val="tx1">
                    <a:lumMod val="50000"/>
                    <a:lumOff val="50000"/>
                  </a:schemeClr>
                </a:solidFill>
                <a:latin typeface="华文细黑" panose="02010600040101010101" pitchFamily="2" charset="-122"/>
                <a:ea typeface="华文细黑" panose="02010600040101010101" pitchFamily="2" charset="-122"/>
                <a:cs typeface="Open Sans" pitchFamily="34" charset="0"/>
              </a:rPr>
              <a:t>公司简介</a:t>
            </a:r>
            <a:endParaRPr lang="id-ID" sz="2000" dirty="0">
              <a:solidFill>
                <a:schemeClr val="tx1">
                  <a:lumMod val="50000"/>
                  <a:lumOff val="50000"/>
                </a:schemeClr>
              </a:solidFill>
              <a:latin typeface="华文细黑" panose="02010600040101010101" pitchFamily="2" charset="-122"/>
              <a:ea typeface="华文细黑" panose="02010600040101010101" pitchFamily="2" charset="-122"/>
              <a:cs typeface="Open Sans" pitchFamily="34" charset="0"/>
            </a:endParaRPr>
          </a:p>
        </p:txBody>
      </p:sp>
      <p:sp>
        <p:nvSpPr>
          <p:cNvPr id="27" name="Rectangle 26"/>
          <p:cNvSpPr/>
          <p:nvPr/>
        </p:nvSpPr>
        <p:spPr>
          <a:xfrm>
            <a:off x="8501090" y="214296"/>
            <a:ext cx="357190" cy="35717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100" dirty="0">
                <a:solidFill>
                  <a:schemeClr val="bg1">
                    <a:lumMod val="65000"/>
                  </a:schemeClr>
                </a:solidFill>
                <a:latin typeface="Open Sans" pitchFamily="34" charset="0"/>
                <a:ea typeface="Open Sans" pitchFamily="34" charset="0"/>
                <a:cs typeface="Open Sans" pitchFamily="34" charset="0"/>
              </a:rPr>
              <a:t>02</a:t>
            </a:r>
          </a:p>
        </p:txBody>
      </p:sp>
    </p:spTree>
  </p:cSld>
  <p:clrMapOvr>
    <a:masterClrMapping/>
  </p:clrMapOvr>
  <p:transition spd="slow" advTm="3000">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1"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slide(fromTop)">
                                      <p:cBhvr>
                                        <p:cTn id="7" dur="500"/>
                                        <p:tgtEl>
                                          <p:spTgt spid="2"/>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8"/>
                                        </p:tgtEl>
                                        <p:attrNameLst>
                                          <p:attrName>style.visibility</p:attrName>
                                        </p:attrNameLst>
                                      </p:cBhvr>
                                      <p:to>
                                        <p:strVal val="visible"/>
                                      </p:to>
                                    </p:set>
                                    <p:anim calcmode="lin" valueType="num">
                                      <p:cBhvr>
                                        <p:cTn id="11" dur="500" fill="hold"/>
                                        <p:tgtEl>
                                          <p:spTgt spid="8"/>
                                        </p:tgtEl>
                                        <p:attrNameLst>
                                          <p:attrName>ppt_w</p:attrName>
                                        </p:attrNameLst>
                                      </p:cBhvr>
                                      <p:tavLst>
                                        <p:tav tm="0">
                                          <p:val>
                                            <p:fltVal val="0"/>
                                          </p:val>
                                        </p:tav>
                                        <p:tav tm="100000">
                                          <p:val>
                                            <p:strVal val="#ppt_w"/>
                                          </p:val>
                                        </p:tav>
                                      </p:tavLst>
                                    </p:anim>
                                    <p:anim calcmode="lin" valueType="num">
                                      <p:cBhvr>
                                        <p:cTn id="12" dur="500" fill="hold"/>
                                        <p:tgtEl>
                                          <p:spTgt spid="8"/>
                                        </p:tgtEl>
                                        <p:attrNameLst>
                                          <p:attrName>ppt_h</p:attrName>
                                        </p:attrNameLst>
                                      </p:cBhvr>
                                      <p:tavLst>
                                        <p:tav tm="0">
                                          <p:val>
                                            <p:fltVal val="0"/>
                                          </p:val>
                                        </p:tav>
                                        <p:tav tm="100000">
                                          <p:val>
                                            <p:strVal val="#ppt_h"/>
                                          </p:val>
                                        </p:tav>
                                      </p:tavLst>
                                    </p:anim>
                                    <p:animEffect transition="in" filter="fade">
                                      <p:cBhvr>
                                        <p:cTn id="13" dur="500"/>
                                        <p:tgtEl>
                                          <p:spTgt spid="8"/>
                                        </p:tgtEl>
                                      </p:cBhvr>
                                    </p:animEffect>
                                  </p:childTnLst>
                                </p:cTn>
                              </p:par>
                              <p:par>
                                <p:cTn id="14" presetID="53" presetClass="entr" presetSubtype="16" fill="hold" nodeType="withEffect">
                                  <p:stCondLst>
                                    <p:cond delay="0"/>
                                  </p:stCondLst>
                                  <p:childTnLst>
                                    <p:set>
                                      <p:cBhvr>
                                        <p:cTn id="15" dur="1" fill="hold">
                                          <p:stCondLst>
                                            <p:cond delay="0"/>
                                          </p:stCondLst>
                                        </p:cTn>
                                        <p:tgtEl>
                                          <p:spTgt spid="18"/>
                                        </p:tgtEl>
                                        <p:attrNameLst>
                                          <p:attrName>style.visibility</p:attrName>
                                        </p:attrNameLst>
                                      </p:cBhvr>
                                      <p:to>
                                        <p:strVal val="visible"/>
                                      </p:to>
                                    </p:set>
                                    <p:anim calcmode="lin" valueType="num">
                                      <p:cBhvr>
                                        <p:cTn id="16" dur="500" fill="hold"/>
                                        <p:tgtEl>
                                          <p:spTgt spid="18"/>
                                        </p:tgtEl>
                                        <p:attrNameLst>
                                          <p:attrName>ppt_w</p:attrName>
                                        </p:attrNameLst>
                                      </p:cBhvr>
                                      <p:tavLst>
                                        <p:tav tm="0">
                                          <p:val>
                                            <p:fltVal val="0"/>
                                          </p:val>
                                        </p:tav>
                                        <p:tav tm="100000">
                                          <p:val>
                                            <p:strVal val="#ppt_w"/>
                                          </p:val>
                                        </p:tav>
                                      </p:tavLst>
                                    </p:anim>
                                    <p:anim calcmode="lin" valueType="num">
                                      <p:cBhvr>
                                        <p:cTn id="17" dur="500" fill="hold"/>
                                        <p:tgtEl>
                                          <p:spTgt spid="18"/>
                                        </p:tgtEl>
                                        <p:attrNameLst>
                                          <p:attrName>ppt_h</p:attrName>
                                        </p:attrNameLst>
                                      </p:cBhvr>
                                      <p:tavLst>
                                        <p:tav tm="0">
                                          <p:val>
                                            <p:fltVal val="0"/>
                                          </p:val>
                                        </p:tav>
                                        <p:tav tm="100000">
                                          <p:val>
                                            <p:strVal val="#ppt_h"/>
                                          </p:val>
                                        </p:tav>
                                      </p:tavLst>
                                    </p:anim>
                                    <p:animEffect transition="in" filter="fade">
                                      <p:cBhvr>
                                        <p:cTn id="18" dur="500"/>
                                        <p:tgtEl>
                                          <p:spTgt spid="18"/>
                                        </p:tgtEl>
                                      </p:cBhvr>
                                    </p:animEffect>
                                  </p:childTnLst>
                                </p:cTn>
                              </p:par>
                              <p:par>
                                <p:cTn id="19" presetID="53" presetClass="entr" presetSubtype="16" fill="hold" nodeType="withEffect">
                                  <p:stCondLst>
                                    <p:cond delay="0"/>
                                  </p:stCondLst>
                                  <p:childTnLst>
                                    <p:set>
                                      <p:cBhvr>
                                        <p:cTn id="20" dur="1" fill="hold">
                                          <p:stCondLst>
                                            <p:cond delay="0"/>
                                          </p:stCondLst>
                                        </p:cTn>
                                        <p:tgtEl>
                                          <p:spTgt spid="10"/>
                                        </p:tgtEl>
                                        <p:attrNameLst>
                                          <p:attrName>style.visibility</p:attrName>
                                        </p:attrNameLst>
                                      </p:cBhvr>
                                      <p:to>
                                        <p:strVal val="visible"/>
                                      </p:to>
                                    </p:set>
                                    <p:anim calcmode="lin" valueType="num">
                                      <p:cBhvr>
                                        <p:cTn id="21" dur="500" fill="hold"/>
                                        <p:tgtEl>
                                          <p:spTgt spid="10"/>
                                        </p:tgtEl>
                                        <p:attrNameLst>
                                          <p:attrName>ppt_w</p:attrName>
                                        </p:attrNameLst>
                                      </p:cBhvr>
                                      <p:tavLst>
                                        <p:tav tm="0">
                                          <p:val>
                                            <p:fltVal val="0"/>
                                          </p:val>
                                        </p:tav>
                                        <p:tav tm="100000">
                                          <p:val>
                                            <p:strVal val="#ppt_w"/>
                                          </p:val>
                                        </p:tav>
                                      </p:tavLst>
                                    </p:anim>
                                    <p:anim calcmode="lin" valueType="num">
                                      <p:cBhvr>
                                        <p:cTn id="22" dur="500" fill="hold"/>
                                        <p:tgtEl>
                                          <p:spTgt spid="10"/>
                                        </p:tgtEl>
                                        <p:attrNameLst>
                                          <p:attrName>ppt_h</p:attrName>
                                        </p:attrNameLst>
                                      </p:cBhvr>
                                      <p:tavLst>
                                        <p:tav tm="0">
                                          <p:val>
                                            <p:fltVal val="0"/>
                                          </p:val>
                                        </p:tav>
                                        <p:tav tm="100000">
                                          <p:val>
                                            <p:strVal val="#ppt_h"/>
                                          </p:val>
                                        </p:tav>
                                      </p:tavLst>
                                    </p:anim>
                                    <p:animEffect transition="in" filter="fade">
                                      <p:cBhvr>
                                        <p:cTn id="23" dur="500"/>
                                        <p:tgtEl>
                                          <p:spTgt spid="10"/>
                                        </p:tgtEl>
                                      </p:cBhvr>
                                    </p:animEffect>
                                  </p:childTnLst>
                                </p:cTn>
                              </p:par>
                              <p:par>
                                <p:cTn id="24" presetID="53" presetClass="entr" presetSubtype="16" fill="hold" nodeType="withEffect">
                                  <p:stCondLst>
                                    <p:cond delay="0"/>
                                  </p:stCondLst>
                                  <p:childTnLst>
                                    <p:set>
                                      <p:cBhvr>
                                        <p:cTn id="25" dur="1" fill="hold">
                                          <p:stCondLst>
                                            <p:cond delay="0"/>
                                          </p:stCondLst>
                                        </p:cTn>
                                        <p:tgtEl>
                                          <p:spTgt spid="7"/>
                                        </p:tgtEl>
                                        <p:attrNameLst>
                                          <p:attrName>style.visibility</p:attrName>
                                        </p:attrNameLst>
                                      </p:cBhvr>
                                      <p:to>
                                        <p:strVal val="visible"/>
                                      </p:to>
                                    </p:set>
                                    <p:anim calcmode="lin" valueType="num">
                                      <p:cBhvr>
                                        <p:cTn id="26" dur="500" fill="hold"/>
                                        <p:tgtEl>
                                          <p:spTgt spid="7"/>
                                        </p:tgtEl>
                                        <p:attrNameLst>
                                          <p:attrName>ppt_w</p:attrName>
                                        </p:attrNameLst>
                                      </p:cBhvr>
                                      <p:tavLst>
                                        <p:tav tm="0">
                                          <p:val>
                                            <p:fltVal val="0"/>
                                          </p:val>
                                        </p:tav>
                                        <p:tav tm="100000">
                                          <p:val>
                                            <p:strVal val="#ppt_w"/>
                                          </p:val>
                                        </p:tav>
                                      </p:tavLst>
                                    </p:anim>
                                    <p:anim calcmode="lin" valueType="num">
                                      <p:cBhvr>
                                        <p:cTn id="27" dur="500" fill="hold"/>
                                        <p:tgtEl>
                                          <p:spTgt spid="7"/>
                                        </p:tgtEl>
                                        <p:attrNameLst>
                                          <p:attrName>ppt_h</p:attrName>
                                        </p:attrNameLst>
                                      </p:cBhvr>
                                      <p:tavLst>
                                        <p:tav tm="0">
                                          <p:val>
                                            <p:fltVal val="0"/>
                                          </p:val>
                                        </p:tav>
                                        <p:tav tm="100000">
                                          <p:val>
                                            <p:strVal val="#ppt_h"/>
                                          </p:val>
                                        </p:tav>
                                      </p:tavLst>
                                    </p:anim>
                                    <p:animEffect transition="in" filter="fade">
                                      <p:cBhvr>
                                        <p:cTn id="28" dur="500"/>
                                        <p:tgtEl>
                                          <p:spTgt spid="7"/>
                                        </p:tgtEl>
                                      </p:cBhvr>
                                    </p:animEffect>
                                  </p:childTnLst>
                                </p:cTn>
                              </p:par>
                              <p:par>
                                <p:cTn id="29" presetID="53" presetClass="entr" presetSubtype="16" fill="hold" grpId="0" nodeType="withEffect">
                                  <p:stCondLst>
                                    <p:cond delay="0"/>
                                  </p:stCondLst>
                                  <p:childTnLst>
                                    <p:set>
                                      <p:cBhvr>
                                        <p:cTn id="30" dur="1" fill="hold">
                                          <p:stCondLst>
                                            <p:cond delay="0"/>
                                          </p:stCondLst>
                                        </p:cTn>
                                        <p:tgtEl>
                                          <p:spTgt spid="21"/>
                                        </p:tgtEl>
                                        <p:attrNameLst>
                                          <p:attrName>style.visibility</p:attrName>
                                        </p:attrNameLst>
                                      </p:cBhvr>
                                      <p:to>
                                        <p:strVal val="visible"/>
                                      </p:to>
                                    </p:set>
                                    <p:anim calcmode="lin" valueType="num">
                                      <p:cBhvr>
                                        <p:cTn id="31" dur="500" fill="hold"/>
                                        <p:tgtEl>
                                          <p:spTgt spid="21"/>
                                        </p:tgtEl>
                                        <p:attrNameLst>
                                          <p:attrName>ppt_w</p:attrName>
                                        </p:attrNameLst>
                                      </p:cBhvr>
                                      <p:tavLst>
                                        <p:tav tm="0">
                                          <p:val>
                                            <p:fltVal val="0"/>
                                          </p:val>
                                        </p:tav>
                                        <p:tav tm="100000">
                                          <p:val>
                                            <p:strVal val="#ppt_w"/>
                                          </p:val>
                                        </p:tav>
                                      </p:tavLst>
                                    </p:anim>
                                    <p:anim calcmode="lin" valueType="num">
                                      <p:cBhvr>
                                        <p:cTn id="32" dur="500" fill="hold"/>
                                        <p:tgtEl>
                                          <p:spTgt spid="21"/>
                                        </p:tgtEl>
                                        <p:attrNameLst>
                                          <p:attrName>ppt_h</p:attrName>
                                        </p:attrNameLst>
                                      </p:cBhvr>
                                      <p:tavLst>
                                        <p:tav tm="0">
                                          <p:val>
                                            <p:fltVal val="0"/>
                                          </p:val>
                                        </p:tav>
                                        <p:tav tm="100000">
                                          <p:val>
                                            <p:strVal val="#ppt_h"/>
                                          </p:val>
                                        </p:tav>
                                      </p:tavLst>
                                    </p:anim>
                                    <p:animEffect transition="in" filter="fade">
                                      <p:cBhvr>
                                        <p:cTn id="33" dur="500"/>
                                        <p:tgtEl>
                                          <p:spTgt spid="21"/>
                                        </p:tgtEl>
                                      </p:cBhvr>
                                    </p:animEffect>
                                  </p:childTnLst>
                                </p:cTn>
                              </p:par>
                            </p:childTnLst>
                          </p:cTn>
                        </p:par>
                        <p:par>
                          <p:cTn id="34" fill="hold">
                            <p:stCondLst>
                              <p:cond delay="1000"/>
                            </p:stCondLst>
                            <p:childTnLst>
                              <p:par>
                                <p:cTn id="35" presetID="53" presetClass="entr" presetSubtype="16" fill="hold" grpId="0" nodeType="afterEffect">
                                  <p:stCondLst>
                                    <p:cond delay="0"/>
                                  </p:stCondLst>
                                  <p:iterate type="lt">
                                    <p:tmPct val="10000"/>
                                  </p:iterate>
                                  <p:childTnLst>
                                    <p:set>
                                      <p:cBhvr>
                                        <p:cTn id="36" dur="1" fill="hold">
                                          <p:stCondLst>
                                            <p:cond delay="0"/>
                                          </p:stCondLst>
                                        </p:cTn>
                                        <p:tgtEl>
                                          <p:spTgt spid="20"/>
                                        </p:tgtEl>
                                        <p:attrNameLst>
                                          <p:attrName>style.visibility</p:attrName>
                                        </p:attrNameLst>
                                      </p:cBhvr>
                                      <p:to>
                                        <p:strVal val="visible"/>
                                      </p:to>
                                    </p:set>
                                    <p:anim calcmode="lin" valueType="num">
                                      <p:cBhvr>
                                        <p:cTn id="37" dur="250" fill="hold"/>
                                        <p:tgtEl>
                                          <p:spTgt spid="20"/>
                                        </p:tgtEl>
                                        <p:attrNameLst>
                                          <p:attrName>ppt_w</p:attrName>
                                        </p:attrNameLst>
                                      </p:cBhvr>
                                      <p:tavLst>
                                        <p:tav tm="0">
                                          <p:val>
                                            <p:fltVal val="0"/>
                                          </p:val>
                                        </p:tav>
                                        <p:tav tm="100000">
                                          <p:val>
                                            <p:strVal val="#ppt_w"/>
                                          </p:val>
                                        </p:tav>
                                      </p:tavLst>
                                    </p:anim>
                                    <p:anim calcmode="lin" valueType="num">
                                      <p:cBhvr>
                                        <p:cTn id="38" dur="250" fill="hold"/>
                                        <p:tgtEl>
                                          <p:spTgt spid="20"/>
                                        </p:tgtEl>
                                        <p:attrNameLst>
                                          <p:attrName>ppt_h</p:attrName>
                                        </p:attrNameLst>
                                      </p:cBhvr>
                                      <p:tavLst>
                                        <p:tav tm="0">
                                          <p:val>
                                            <p:fltVal val="0"/>
                                          </p:val>
                                        </p:tav>
                                        <p:tav tm="100000">
                                          <p:val>
                                            <p:strVal val="#ppt_h"/>
                                          </p:val>
                                        </p:tav>
                                      </p:tavLst>
                                    </p:anim>
                                    <p:animEffect transition="in" filter="fade">
                                      <p:cBhvr>
                                        <p:cTn id="39" dur="25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20" grpId="0"/>
      <p:bldP spid="21" grpId="0"/>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83"/>
          <p:cNvGrpSpPr/>
          <p:nvPr/>
        </p:nvGrpSpPr>
        <p:grpSpPr>
          <a:xfrm>
            <a:off x="2500298" y="1357304"/>
            <a:ext cx="5643602" cy="461665"/>
            <a:chOff x="2500298" y="1357304"/>
            <a:chExt cx="5643602" cy="461665"/>
          </a:xfrm>
        </p:grpSpPr>
        <p:sp>
          <p:nvSpPr>
            <p:cNvPr id="67" name="Rectangle 66"/>
            <p:cNvSpPr/>
            <p:nvPr/>
          </p:nvSpPr>
          <p:spPr>
            <a:xfrm>
              <a:off x="4000496" y="1428742"/>
              <a:ext cx="1071570" cy="285752"/>
            </a:xfrm>
            <a:prstGeom prst="rect">
              <a:avLst/>
            </a:prstGeom>
            <a:solidFill>
              <a:schemeClr val="accent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Rectangle 45"/>
            <p:cNvSpPr/>
            <p:nvPr/>
          </p:nvSpPr>
          <p:spPr>
            <a:xfrm>
              <a:off x="5357818" y="1357304"/>
              <a:ext cx="2786082" cy="461665"/>
            </a:xfrm>
            <a:prstGeom prst="rect">
              <a:avLst/>
            </a:prstGeom>
          </p:spPr>
          <p:txBody>
            <a:bodyPr wrap="square">
              <a:spAutoFit/>
            </a:bodyPr>
            <a:lstStyle/>
            <a:p>
              <a:r>
                <a:rPr lang="ms-MY" sz="800" dirty="0">
                  <a:solidFill>
                    <a:schemeClr val="bg1">
                      <a:lumMod val="65000"/>
                    </a:schemeClr>
                  </a:solidFill>
                  <a:latin typeface="Open Sans Light" pitchFamily="34" charset="0"/>
                  <a:ea typeface="Open Sans Light" pitchFamily="34" charset="0"/>
                  <a:cs typeface="Open Sans Light" pitchFamily="34" charset="0"/>
                </a:rPr>
                <a:t>Praesent sodales odio sit amet odio tristi Praesent sodales odio sit amet odio tristi Lorem ipsum dolor sit amet consectetur adipiscing</a:t>
              </a:r>
              <a:endParaRPr lang="en-US" sz="800" dirty="0">
                <a:solidFill>
                  <a:schemeClr val="bg1">
                    <a:lumMod val="65000"/>
                  </a:schemeClr>
                </a:solidFill>
                <a:latin typeface="Open Sans Light" pitchFamily="34" charset="0"/>
                <a:ea typeface="Open Sans Light" pitchFamily="34" charset="0"/>
                <a:cs typeface="Open Sans Light" pitchFamily="34" charset="0"/>
              </a:endParaRPr>
            </a:p>
          </p:txBody>
        </p:sp>
        <p:sp>
          <p:nvSpPr>
            <p:cNvPr id="47" name="Rectangle 46"/>
            <p:cNvSpPr/>
            <p:nvPr/>
          </p:nvSpPr>
          <p:spPr>
            <a:xfrm>
              <a:off x="4071934" y="1428742"/>
              <a:ext cx="926856" cy="307777"/>
            </a:xfrm>
            <a:prstGeom prst="rect">
              <a:avLst/>
            </a:prstGeom>
          </p:spPr>
          <p:txBody>
            <a:bodyPr wrap="none">
              <a:spAutoFit/>
            </a:bodyPr>
            <a:lstStyle/>
            <a:p>
              <a:r>
                <a:rPr lang="en-US" sz="1400" dirty="0">
                  <a:solidFill>
                    <a:schemeClr val="bg1"/>
                  </a:solidFill>
                  <a:latin typeface="Open Sans" pitchFamily="34" charset="0"/>
                  <a:ea typeface="Open Sans" pitchFamily="34" charset="0"/>
                  <a:cs typeface="Open Sans" pitchFamily="34" charset="0"/>
                </a:rPr>
                <a:t>Service 1</a:t>
              </a:r>
            </a:p>
          </p:txBody>
        </p:sp>
        <p:cxnSp>
          <p:nvCxnSpPr>
            <p:cNvPr id="22" name="Straight Connector 21"/>
            <p:cNvCxnSpPr/>
            <p:nvPr/>
          </p:nvCxnSpPr>
          <p:spPr>
            <a:xfrm>
              <a:off x="2500298" y="1571618"/>
              <a:ext cx="1357322" cy="1588"/>
            </a:xfrm>
            <a:prstGeom prst="line">
              <a:avLst/>
            </a:prstGeom>
            <a:ln w="12700">
              <a:solidFill>
                <a:schemeClr val="accent2">
                  <a:lumMod val="40000"/>
                  <a:lumOff val="60000"/>
                </a:schemeClr>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grpSp>
      <p:grpSp>
        <p:nvGrpSpPr>
          <p:cNvPr id="16" name="Group 84"/>
          <p:cNvGrpSpPr/>
          <p:nvPr/>
        </p:nvGrpSpPr>
        <p:grpSpPr>
          <a:xfrm>
            <a:off x="2500298" y="2285998"/>
            <a:ext cx="5643602" cy="461665"/>
            <a:chOff x="2500298" y="2285998"/>
            <a:chExt cx="5643602" cy="461665"/>
          </a:xfrm>
        </p:grpSpPr>
        <p:sp>
          <p:nvSpPr>
            <p:cNvPr id="68" name="Rectangle 67"/>
            <p:cNvSpPr/>
            <p:nvPr/>
          </p:nvSpPr>
          <p:spPr>
            <a:xfrm>
              <a:off x="4000496" y="2285998"/>
              <a:ext cx="1071570" cy="28575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25" name="Straight Connector 24"/>
            <p:cNvCxnSpPr/>
            <p:nvPr/>
          </p:nvCxnSpPr>
          <p:spPr>
            <a:xfrm>
              <a:off x="2500298" y="2428874"/>
              <a:ext cx="1357322" cy="2011"/>
            </a:xfrm>
            <a:prstGeom prst="line">
              <a:avLst/>
            </a:prstGeom>
            <a:ln w="12700">
              <a:solidFill>
                <a:schemeClr val="accent2"/>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sp>
          <p:nvSpPr>
            <p:cNvPr id="52" name="Rectangle 51"/>
            <p:cNvSpPr/>
            <p:nvPr/>
          </p:nvSpPr>
          <p:spPr>
            <a:xfrm>
              <a:off x="5357818" y="2285998"/>
              <a:ext cx="2786082" cy="461665"/>
            </a:xfrm>
            <a:prstGeom prst="rect">
              <a:avLst/>
            </a:prstGeom>
          </p:spPr>
          <p:txBody>
            <a:bodyPr wrap="square">
              <a:spAutoFit/>
            </a:bodyPr>
            <a:lstStyle/>
            <a:p>
              <a:r>
                <a:rPr lang="ms-MY" sz="800" dirty="0">
                  <a:solidFill>
                    <a:schemeClr val="bg1">
                      <a:lumMod val="65000"/>
                    </a:schemeClr>
                  </a:solidFill>
                  <a:latin typeface="Open Sans Light" pitchFamily="34" charset="0"/>
                  <a:ea typeface="Open Sans Light" pitchFamily="34" charset="0"/>
                  <a:cs typeface="Open Sans Light" pitchFamily="34" charset="0"/>
                </a:rPr>
                <a:t>Praesent sodales odio sit amet odio tristi Praesent sodales odio sit amet odio tristi Lorem ipsum dolor sit amet consectetur adipiscing</a:t>
              </a:r>
              <a:endParaRPr lang="en-US" sz="800" dirty="0">
                <a:solidFill>
                  <a:schemeClr val="bg1">
                    <a:lumMod val="65000"/>
                  </a:schemeClr>
                </a:solidFill>
                <a:latin typeface="Open Sans Light" pitchFamily="34" charset="0"/>
                <a:ea typeface="Open Sans Light" pitchFamily="34" charset="0"/>
                <a:cs typeface="Open Sans Light" pitchFamily="34" charset="0"/>
              </a:endParaRPr>
            </a:p>
          </p:txBody>
        </p:sp>
        <p:sp>
          <p:nvSpPr>
            <p:cNvPr id="55" name="Rectangle 54"/>
            <p:cNvSpPr/>
            <p:nvPr/>
          </p:nvSpPr>
          <p:spPr>
            <a:xfrm>
              <a:off x="4071934" y="2285998"/>
              <a:ext cx="926856" cy="307777"/>
            </a:xfrm>
            <a:prstGeom prst="rect">
              <a:avLst/>
            </a:prstGeom>
          </p:spPr>
          <p:txBody>
            <a:bodyPr wrap="none">
              <a:spAutoFit/>
            </a:bodyPr>
            <a:lstStyle/>
            <a:p>
              <a:r>
                <a:rPr lang="en-US" sz="1400" dirty="0">
                  <a:solidFill>
                    <a:schemeClr val="bg1"/>
                  </a:solidFill>
                  <a:latin typeface="Open Sans" pitchFamily="34" charset="0"/>
                  <a:ea typeface="Open Sans" pitchFamily="34" charset="0"/>
                  <a:cs typeface="Open Sans" pitchFamily="34" charset="0"/>
                </a:rPr>
                <a:t>Service 2</a:t>
              </a:r>
            </a:p>
          </p:txBody>
        </p:sp>
      </p:grpSp>
      <p:grpSp>
        <p:nvGrpSpPr>
          <p:cNvPr id="21" name="Group 59"/>
          <p:cNvGrpSpPr/>
          <p:nvPr/>
        </p:nvGrpSpPr>
        <p:grpSpPr>
          <a:xfrm>
            <a:off x="1396397" y="1202035"/>
            <a:ext cx="1640290" cy="3516052"/>
            <a:chOff x="3753851" y="1202035"/>
            <a:chExt cx="1640290" cy="3516052"/>
          </a:xfrm>
        </p:grpSpPr>
        <p:sp>
          <p:nvSpPr>
            <p:cNvPr id="3" name="Freeform 21"/>
            <p:cNvSpPr/>
            <p:nvPr/>
          </p:nvSpPr>
          <p:spPr bwMode="auto">
            <a:xfrm>
              <a:off x="4300613" y="3341199"/>
              <a:ext cx="271386" cy="83812"/>
            </a:xfrm>
            <a:custGeom>
              <a:avLst/>
              <a:gdLst/>
              <a:ahLst/>
              <a:cxnLst>
                <a:cxn ang="0">
                  <a:pos x="68" y="0"/>
                </a:cxn>
                <a:cxn ang="0">
                  <a:pos x="14" y="0"/>
                </a:cxn>
                <a:cxn ang="0">
                  <a:pos x="14" y="0"/>
                </a:cxn>
                <a:cxn ang="0">
                  <a:pos x="13" y="2"/>
                </a:cxn>
                <a:cxn ang="0">
                  <a:pos x="7" y="2"/>
                </a:cxn>
                <a:cxn ang="0">
                  <a:pos x="7" y="2"/>
                </a:cxn>
                <a:cxn ang="0">
                  <a:pos x="4" y="3"/>
                </a:cxn>
                <a:cxn ang="0">
                  <a:pos x="2" y="4"/>
                </a:cxn>
                <a:cxn ang="0">
                  <a:pos x="0" y="6"/>
                </a:cxn>
                <a:cxn ang="0">
                  <a:pos x="0" y="8"/>
                </a:cxn>
                <a:cxn ang="0">
                  <a:pos x="0" y="8"/>
                </a:cxn>
                <a:cxn ang="0">
                  <a:pos x="1" y="14"/>
                </a:cxn>
                <a:cxn ang="0">
                  <a:pos x="3" y="18"/>
                </a:cxn>
                <a:cxn ang="0">
                  <a:pos x="5" y="21"/>
                </a:cxn>
                <a:cxn ang="0">
                  <a:pos x="68" y="21"/>
                </a:cxn>
                <a:cxn ang="0">
                  <a:pos x="68" y="0"/>
                </a:cxn>
              </a:cxnLst>
              <a:rect l="0" t="0" r="r" b="b"/>
              <a:pathLst>
                <a:path w="68" h="21">
                  <a:moveTo>
                    <a:pt x="68" y="0"/>
                  </a:moveTo>
                  <a:lnTo>
                    <a:pt x="14" y="0"/>
                  </a:lnTo>
                  <a:lnTo>
                    <a:pt x="14" y="0"/>
                  </a:lnTo>
                  <a:lnTo>
                    <a:pt x="13" y="2"/>
                  </a:lnTo>
                  <a:lnTo>
                    <a:pt x="7" y="2"/>
                  </a:lnTo>
                  <a:lnTo>
                    <a:pt x="7" y="2"/>
                  </a:lnTo>
                  <a:lnTo>
                    <a:pt x="4" y="3"/>
                  </a:lnTo>
                  <a:lnTo>
                    <a:pt x="2" y="4"/>
                  </a:lnTo>
                  <a:lnTo>
                    <a:pt x="0" y="6"/>
                  </a:lnTo>
                  <a:lnTo>
                    <a:pt x="0" y="8"/>
                  </a:lnTo>
                  <a:lnTo>
                    <a:pt x="0" y="8"/>
                  </a:lnTo>
                  <a:lnTo>
                    <a:pt x="1" y="14"/>
                  </a:lnTo>
                  <a:lnTo>
                    <a:pt x="3" y="18"/>
                  </a:lnTo>
                  <a:lnTo>
                    <a:pt x="5" y="21"/>
                  </a:lnTo>
                  <a:lnTo>
                    <a:pt x="68" y="21"/>
                  </a:lnTo>
                  <a:lnTo>
                    <a:pt x="68" y="0"/>
                  </a:lnTo>
                  <a:close/>
                </a:path>
              </a:pathLst>
            </a:custGeom>
            <a:solidFill>
              <a:schemeClr val="accent2">
                <a:lumMod val="75000"/>
              </a:schemeClr>
            </a:solidFill>
            <a:ln w="9525">
              <a:noFill/>
              <a:round/>
            </a:ln>
          </p:spPr>
          <p:txBody>
            <a:bodyPr vert="horz" wrap="square" lIns="91440" tIns="45720" rIns="91440" bIns="45720" numCol="1" anchor="t" anchorCtr="0" compatLnSpc="1"/>
            <a:lstStyle/>
            <a:p>
              <a:endParaRPr lang="en-US"/>
            </a:p>
          </p:txBody>
        </p:sp>
        <p:sp>
          <p:nvSpPr>
            <p:cNvPr id="4" name="Freeform 22"/>
            <p:cNvSpPr/>
            <p:nvPr/>
          </p:nvSpPr>
          <p:spPr bwMode="auto">
            <a:xfrm>
              <a:off x="4152949" y="3425010"/>
              <a:ext cx="419054" cy="550755"/>
            </a:xfrm>
            <a:custGeom>
              <a:avLst/>
              <a:gdLst/>
              <a:ahLst/>
              <a:cxnLst>
                <a:cxn ang="0">
                  <a:pos x="42" y="0"/>
                </a:cxn>
                <a:cxn ang="0">
                  <a:pos x="42" y="0"/>
                </a:cxn>
                <a:cxn ang="0">
                  <a:pos x="44" y="1"/>
                </a:cxn>
                <a:cxn ang="0">
                  <a:pos x="47" y="1"/>
                </a:cxn>
                <a:cxn ang="0">
                  <a:pos x="47" y="1"/>
                </a:cxn>
                <a:cxn ang="0">
                  <a:pos x="43" y="18"/>
                </a:cxn>
                <a:cxn ang="0">
                  <a:pos x="39" y="34"/>
                </a:cxn>
                <a:cxn ang="0">
                  <a:pos x="28" y="68"/>
                </a:cxn>
                <a:cxn ang="0">
                  <a:pos x="15" y="103"/>
                </a:cxn>
                <a:cxn ang="0">
                  <a:pos x="0" y="138"/>
                </a:cxn>
                <a:cxn ang="0">
                  <a:pos x="60" y="138"/>
                </a:cxn>
                <a:cxn ang="0">
                  <a:pos x="60" y="138"/>
                </a:cxn>
                <a:cxn ang="0">
                  <a:pos x="71" y="94"/>
                </a:cxn>
                <a:cxn ang="0">
                  <a:pos x="77" y="65"/>
                </a:cxn>
                <a:cxn ang="0">
                  <a:pos x="80" y="53"/>
                </a:cxn>
                <a:cxn ang="0">
                  <a:pos x="81" y="44"/>
                </a:cxn>
                <a:cxn ang="0">
                  <a:pos x="105" y="44"/>
                </a:cxn>
                <a:cxn ang="0">
                  <a:pos x="105" y="44"/>
                </a:cxn>
                <a:cxn ang="0">
                  <a:pos x="105" y="0"/>
                </a:cxn>
                <a:cxn ang="0">
                  <a:pos x="42" y="0"/>
                </a:cxn>
              </a:cxnLst>
              <a:rect l="0" t="0" r="r" b="b"/>
              <a:pathLst>
                <a:path w="105" h="138">
                  <a:moveTo>
                    <a:pt x="42" y="0"/>
                  </a:moveTo>
                  <a:lnTo>
                    <a:pt x="42" y="0"/>
                  </a:lnTo>
                  <a:lnTo>
                    <a:pt x="44" y="1"/>
                  </a:lnTo>
                  <a:lnTo>
                    <a:pt x="47" y="1"/>
                  </a:lnTo>
                  <a:lnTo>
                    <a:pt x="47" y="1"/>
                  </a:lnTo>
                  <a:lnTo>
                    <a:pt x="43" y="18"/>
                  </a:lnTo>
                  <a:lnTo>
                    <a:pt x="39" y="34"/>
                  </a:lnTo>
                  <a:lnTo>
                    <a:pt x="28" y="68"/>
                  </a:lnTo>
                  <a:lnTo>
                    <a:pt x="15" y="103"/>
                  </a:lnTo>
                  <a:lnTo>
                    <a:pt x="0" y="138"/>
                  </a:lnTo>
                  <a:lnTo>
                    <a:pt x="60" y="138"/>
                  </a:lnTo>
                  <a:lnTo>
                    <a:pt x="60" y="138"/>
                  </a:lnTo>
                  <a:lnTo>
                    <a:pt x="71" y="94"/>
                  </a:lnTo>
                  <a:lnTo>
                    <a:pt x="77" y="65"/>
                  </a:lnTo>
                  <a:lnTo>
                    <a:pt x="80" y="53"/>
                  </a:lnTo>
                  <a:lnTo>
                    <a:pt x="81" y="44"/>
                  </a:lnTo>
                  <a:lnTo>
                    <a:pt x="105" y="44"/>
                  </a:lnTo>
                  <a:lnTo>
                    <a:pt x="105" y="44"/>
                  </a:lnTo>
                  <a:lnTo>
                    <a:pt x="105" y="0"/>
                  </a:lnTo>
                  <a:lnTo>
                    <a:pt x="42" y="0"/>
                  </a:lnTo>
                  <a:close/>
                </a:path>
              </a:pathLst>
            </a:custGeom>
            <a:solidFill>
              <a:schemeClr val="accent2">
                <a:lumMod val="40000"/>
                <a:lumOff val="60000"/>
              </a:schemeClr>
            </a:solidFill>
            <a:ln w="9525">
              <a:noFill/>
              <a:round/>
            </a:ln>
          </p:spPr>
          <p:txBody>
            <a:bodyPr vert="horz" wrap="square" lIns="91440" tIns="45720" rIns="91440" bIns="45720" numCol="1" anchor="t" anchorCtr="0" compatLnSpc="1"/>
            <a:lstStyle/>
            <a:p>
              <a:endParaRPr lang="en-US"/>
            </a:p>
          </p:txBody>
        </p:sp>
        <p:sp>
          <p:nvSpPr>
            <p:cNvPr id="5" name="Freeform 23"/>
            <p:cNvSpPr/>
            <p:nvPr/>
          </p:nvSpPr>
          <p:spPr bwMode="auto">
            <a:xfrm>
              <a:off x="4472227" y="1202035"/>
              <a:ext cx="99776" cy="502863"/>
            </a:xfrm>
            <a:custGeom>
              <a:avLst/>
              <a:gdLst/>
              <a:ahLst/>
              <a:cxnLst>
                <a:cxn ang="0">
                  <a:pos x="25" y="0"/>
                </a:cxn>
                <a:cxn ang="0">
                  <a:pos x="25" y="0"/>
                </a:cxn>
                <a:cxn ang="0">
                  <a:pos x="24" y="0"/>
                </a:cxn>
                <a:cxn ang="0">
                  <a:pos x="24" y="34"/>
                </a:cxn>
                <a:cxn ang="0">
                  <a:pos x="24" y="34"/>
                </a:cxn>
                <a:cxn ang="0">
                  <a:pos x="23" y="35"/>
                </a:cxn>
                <a:cxn ang="0">
                  <a:pos x="21" y="37"/>
                </a:cxn>
                <a:cxn ang="0">
                  <a:pos x="21" y="69"/>
                </a:cxn>
                <a:cxn ang="0">
                  <a:pos x="19" y="69"/>
                </a:cxn>
                <a:cxn ang="0">
                  <a:pos x="19" y="69"/>
                </a:cxn>
                <a:cxn ang="0">
                  <a:pos x="17" y="69"/>
                </a:cxn>
                <a:cxn ang="0">
                  <a:pos x="16" y="70"/>
                </a:cxn>
                <a:cxn ang="0">
                  <a:pos x="14" y="72"/>
                </a:cxn>
                <a:cxn ang="0">
                  <a:pos x="14" y="73"/>
                </a:cxn>
                <a:cxn ang="0">
                  <a:pos x="14" y="73"/>
                </a:cxn>
                <a:cxn ang="0">
                  <a:pos x="15" y="76"/>
                </a:cxn>
                <a:cxn ang="0">
                  <a:pos x="12" y="76"/>
                </a:cxn>
                <a:cxn ang="0">
                  <a:pos x="12" y="76"/>
                </a:cxn>
                <a:cxn ang="0">
                  <a:pos x="8" y="77"/>
                </a:cxn>
                <a:cxn ang="0">
                  <a:pos x="6" y="78"/>
                </a:cxn>
                <a:cxn ang="0">
                  <a:pos x="5" y="80"/>
                </a:cxn>
                <a:cxn ang="0">
                  <a:pos x="4" y="83"/>
                </a:cxn>
                <a:cxn ang="0">
                  <a:pos x="4" y="88"/>
                </a:cxn>
                <a:cxn ang="0">
                  <a:pos x="4" y="88"/>
                </a:cxn>
                <a:cxn ang="0">
                  <a:pos x="5" y="91"/>
                </a:cxn>
                <a:cxn ang="0">
                  <a:pos x="5" y="91"/>
                </a:cxn>
                <a:cxn ang="0">
                  <a:pos x="3" y="92"/>
                </a:cxn>
                <a:cxn ang="0">
                  <a:pos x="1" y="93"/>
                </a:cxn>
                <a:cxn ang="0">
                  <a:pos x="0" y="95"/>
                </a:cxn>
                <a:cxn ang="0">
                  <a:pos x="0" y="98"/>
                </a:cxn>
                <a:cxn ang="0">
                  <a:pos x="0" y="98"/>
                </a:cxn>
                <a:cxn ang="0">
                  <a:pos x="2" y="111"/>
                </a:cxn>
                <a:cxn ang="0">
                  <a:pos x="4" y="120"/>
                </a:cxn>
                <a:cxn ang="0">
                  <a:pos x="5" y="124"/>
                </a:cxn>
                <a:cxn ang="0">
                  <a:pos x="7" y="126"/>
                </a:cxn>
                <a:cxn ang="0">
                  <a:pos x="25" y="126"/>
                </a:cxn>
                <a:cxn ang="0">
                  <a:pos x="25" y="0"/>
                </a:cxn>
              </a:cxnLst>
              <a:rect l="0" t="0" r="r" b="b"/>
              <a:pathLst>
                <a:path w="25" h="126">
                  <a:moveTo>
                    <a:pt x="25" y="0"/>
                  </a:moveTo>
                  <a:lnTo>
                    <a:pt x="25" y="0"/>
                  </a:lnTo>
                  <a:lnTo>
                    <a:pt x="24" y="0"/>
                  </a:lnTo>
                  <a:lnTo>
                    <a:pt x="24" y="34"/>
                  </a:lnTo>
                  <a:lnTo>
                    <a:pt x="24" y="34"/>
                  </a:lnTo>
                  <a:lnTo>
                    <a:pt x="23" y="35"/>
                  </a:lnTo>
                  <a:lnTo>
                    <a:pt x="21" y="37"/>
                  </a:lnTo>
                  <a:lnTo>
                    <a:pt x="21" y="69"/>
                  </a:lnTo>
                  <a:lnTo>
                    <a:pt x="19" y="69"/>
                  </a:lnTo>
                  <a:lnTo>
                    <a:pt x="19" y="69"/>
                  </a:lnTo>
                  <a:lnTo>
                    <a:pt x="17" y="69"/>
                  </a:lnTo>
                  <a:lnTo>
                    <a:pt x="16" y="70"/>
                  </a:lnTo>
                  <a:lnTo>
                    <a:pt x="14" y="72"/>
                  </a:lnTo>
                  <a:lnTo>
                    <a:pt x="14" y="73"/>
                  </a:lnTo>
                  <a:lnTo>
                    <a:pt x="14" y="73"/>
                  </a:lnTo>
                  <a:lnTo>
                    <a:pt x="15" y="76"/>
                  </a:lnTo>
                  <a:lnTo>
                    <a:pt x="12" y="76"/>
                  </a:lnTo>
                  <a:lnTo>
                    <a:pt x="12" y="76"/>
                  </a:lnTo>
                  <a:lnTo>
                    <a:pt x="8" y="77"/>
                  </a:lnTo>
                  <a:lnTo>
                    <a:pt x="6" y="78"/>
                  </a:lnTo>
                  <a:lnTo>
                    <a:pt x="5" y="80"/>
                  </a:lnTo>
                  <a:lnTo>
                    <a:pt x="4" y="83"/>
                  </a:lnTo>
                  <a:lnTo>
                    <a:pt x="4" y="88"/>
                  </a:lnTo>
                  <a:lnTo>
                    <a:pt x="4" y="88"/>
                  </a:lnTo>
                  <a:lnTo>
                    <a:pt x="5" y="91"/>
                  </a:lnTo>
                  <a:lnTo>
                    <a:pt x="5" y="91"/>
                  </a:lnTo>
                  <a:lnTo>
                    <a:pt x="3" y="92"/>
                  </a:lnTo>
                  <a:lnTo>
                    <a:pt x="1" y="93"/>
                  </a:lnTo>
                  <a:lnTo>
                    <a:pt x="0" y="95"/>
                  </a:lnTo>
                  <a:lnTo>
                    <a:pt x="0" y="98"/>
                  </a:lnTo>
                  <a:lnTo>
                    <a:pt x="0" y="98"/>
                  </a:lnTo>
                  <a:lnTo>
                    <a:pt x="2" y="111"/>
                  </a:lnTo>
                  <a:lnTo>
                    <a:pt x="4" y="120"/>
                  </a:lnTo>
                  <a:lnTo>
                    <a:pt x="5" y="124"/>
                  </a:lnTo>
                  <a:lnTo>
                    <a:pt x="7" y="126"/>
                  </a:lnTo>
                  <a:lnTo>
                    <a:pt x="25" y="126"/>
                  </a:lnTo>
                  <a:lnTo>
                    <a:pt x="25" y="0"/>
                  </a:lnTo>
                  <a:close/>
                </a:path>
              </a:pathLst>
            </a:custGeom>
            <a:solidFill>
              <a:schemeClr val="accent2">
                <a:lumMod val="20000"/>
                <a:lumOff val="80000"/>
              </a:schemeClr>
            </a:solidFill>
            <a:ln w="9525">
              <a:noFill/>
              <a:round/>
            </a:ln>
          </p:spPr>
          <p:txBody>
            <a:bodyPr vert="horz" wrap="square" lIns="91440" tIns="45720" rIns="91440" bIns="45720" numCol="1" anchor="t" anchorCtr="0" compatLnSpc="1"/>
            <a:lstStyle/>
            <a:p>
              <a:endParaRPr lang="en-US"/>
            </a:p>
          </p:txBody>
        </p:sp>
        <p:sp>
          <p:nvSpPr>
            <p:cNvPr id="6" name="Freeform 24"/>
            <p:cNvSpPr/>
            <p:nvPr/>
          </p:nvSpPr>
          <p:spPr bwMode="auto">
            <a:xfrm>
              <a:off x="4356487" y="1704898"/>
              <a:ext cx="215513" cy="1636301"/>
            </a:xfrm>
            <a:custGeom>
              <a:avLst/>
              <a:gdLst/>
              <a:ahLst/>
              <a:cxnLst>
                <a:cxn ang="0">
                  <a:pos x="36" y="0"/>
                </a:cxn>
                <a:cxn ang="0">
                  <a:pos x="36" y="0"/>
                </a:cxn>
                <a:cxn ang="0">
                  <a:pos x="36" y="0"/>
                </a:cxn>
                <a:cxn ang="0">
                  <a:pos x="37" y="0"/>
                </a:cxn>
                <a:cxn ang="0">
                  <a:pos x="37" y="0"/>
                </a:cxn>
                <a:cxn ang="0">
                  <a:pos x="37" y="30"/>
                </a:cxn>
                <a:cxn ang="0">
                  <a:pos x="36" y="59"/>
                </a:cxn>
                <a:cxn ang="0">
                  <a:pos x="33" y="122"/>
                </a:cxn>
                <a:cxn ang="0">
                  <a:pos x="29" y="183"/>
                </a:cxn>
                <a:cxn ang="0">
                  <a:pos x="22" y="243"/>
                </a:cxn>
                <a:cxn ang="0">
                  <a:pos x="15" y="297"/>
                </a:cxn>
                <a:cxn ang="0">
                  <a:pos x="9" y="346"/>
                </a:cxn>
                <a:cxn ang="0">
                  <a:pos x="0" y="410"/>
                </a:cxn>
                <a:cxn ang="0">
                  <a:pos x="54" y="410"/>
                </a:cxn>
                <a:cxn ang="0">
                  <a:pos x="54" y="0"/>
                </a:cxn>
                <a:cxn ang="0">
                  <a:pos x="36" y="0"/>
                </a:cxn>
              </a:cxnLst>
              <a:rect l="0" t="0" r="r" b="b"/>
              <a:pathLst>
                <a:path w="54" h="410">
                  <a:moveTo>
                    <a:pt x="36" y="0"/>
                  </a:moveTo>
                  <a:lnTo>
                    <a:pt x="36" y="0"/>
                  </a:lnTo>
                  <a:lnTo>
                    <a:pt x="36" y="0"/>
                  </a:lnTo>
                  <a:lnTo>
                    <a:pt x="37" y="0"/>
                  </a:lnTo>
                  <a:lnTo>
                    <a:pt x="37" y="0"/>
                  </a:lnTo>
                  <a:lnTo>
                    <a:pt x="37" y="30"/>
                  </a:lnTo>
                  <a:lnTo>
                    <a:pt x="36" y="59"/>
                  </a:lnTo>
                  <a:lnTo>
                    <a:pt x="33" y="122"/>
                  </a:lnTo>
                  <a:lnTo>
                    <a:pt x="29" y="183"/>
                  </a:lnTo>
                  <a:lnTo>
                    <a:pt x="22" y="243"/>
                  </a:lnTo>
                  <a:lnTo>
                    <a:pt x="15" y="297"/>
                  </a:lnTo>
                  <a:lnTo>
                    <a:pt x="9" y="346"/>
                  </a:lnTo>
                  <a:lnTo>
                    <a:pt x="0" y="410"/>
                  </a:lnTo>
                  <a:lnTo>
                    <a:pt x="54" y="410"/>
                  </a:lnTo>
                  <a:lnTo>
                    <a:pt x="54" y="0"/>
                  </a:lnTo>
                  <a:lnTo>
                    <a:pt x="36" y="0"/>
                  </a:lnTo>
                  <a:close/>
                </a:path>
              </a:pathLst>
            </a:custGeom>
            <a:solidFill>
              <a:schemeClr val="accent2">
                <a:lumMod val="60000"/>
                <a:lumOff val="40000"/>
              </a:schemeClr>
            </a:solidFill>
            <a:ln w="9525">
              <a:noFill/>
              <a:round/>
            </a:ln>
          </p:spPr>
          <p:txBody>
            <a:bodyPr vert="horz" wrap="square" lIns="91440" tIns="45720" rIns="91440" bIns="45720" numCol="1" anchor="t" anchorCtr="0" compatLnSpc="1"/>
            <a:lstStyle/>
            <a:p>
              <a:endParaRPr lang="en-US"/>
            </a:p>
          </p:txBody>
        </p:sp>
        <p:sp>
          <p:nvSpPr>
            <p:cNvPr id="7" name="Freeform 25"/>
            <p:cNvSpPr/>
            <p:nvPr/>
          </p:nvSpPr>
          <p:spPr bwMode="auto">
            <a:xfrm>
              <a:off x="3753851" y="4143386"/>
              <a:ext cx="818151" cy="574701"/>
            </a:xfrm>
            <a:custGeom>
              <a:avLst/>
              <a:gdLst/>
              <a:ahLst/>
              <a:cxnLst>
                <a:cxn ang="0">
                  <a:pos x="81" y="0"/>
                </a:cxn>
                <a:cxn ang="0">
                  <a:pos x="81" y="0"/>
                </a:cxn>
                <a:cxn ang="0">
                  <a:pos x="65" y="29"/>
                </a:cxn>
                <a:cxn ang="0">
                  <a:pos x="51" y="56"/>
                </a:cxn>
                <a:cxn ang="0">
                  <a:pos x="25" y="102"/>
                </a:cxn>
                <a:cxn ang="0">
                  <a:pos x="6" y="133"/>
                </a:cxn>
                <a:cxn ang="0">
                  <a:pos x="0" y="144"/>
                </a:cxn>
                <a:cxn ang="0">
                  <a:pos x="82" y="144"/>
                </a:cxn>
                <a:cxn ang="0">
                  <a:pos x="86" y="144"/>
                </a:cxn>
                <a:cxn ang="0">
                  <a:pos x="86" y="144"/>
                </a:cxn>
                <a:cxn ang="0">
                  <a:pos x="86" y="133"/>
                </a:cxn>
                <a:cxn ang="0">
                  <a:pos x="88" y="122"/>
                </a:cxn>
                <a:cxn ang="0">
                  <a:pos x="92" y="111"/>
                </a:cxn>
                <a:cxn ang="0">
                  <a:pos x="96" y="101"/>
                </a:cxn>
                <a:cxn ang="0">
                  <a:pos x="100" y="92"/>
                </a:cxn>
                <a:cxn ang="0">
                  <a:pos x="107" y="82"/>
                </a:cxn>
                <a:cxn ang="0">
                  <a:pos x="114" y="75"/>
                </a:cxn>
                <a:cxn ang="0">
                  <a:pos x="121" y="67"/>
                </a:cxn>
                <a:cxn ang="0">
                  <a:pos x="130" y="59"/>
                </a:cxn>
                <a:cxn ang="0">
                  <a:pos x="139" y="54"/>
                </a:cxn>
                <a:cxn ang="0">
                  <a:pos x="149" y="48"/>
                </a:cxn>
                <a:cxn ang="0">
                  <a:pos x="159" y="44"/>
                </a:cxn>
                <a:cxn ang="0">
                  <a:pos x="170" y="40"/>
                </a:cxn>
                <a:cxn ang="0">
                  <a:pos x="181" y="37"/>
                </a:cxn>
                <a:cxn ang="0">
                  <a:pos x="193" y="35"/>
                </a:cxn>
                <a:cxn ang="0">
                  <a:pos x="205" y="35"/>
                </a:cxn>
                <a:cxn ang="0">
                  <a:pos x="205" y="35"/>
                </a:cxn>
                <a:cxn ang="0">
                  <a:pos x="205" y="35"/>
                </a:cxn>
                <a:cxn ang="0">
                  <a:pos x="205" y="0"/>
                </a:cxn>
                <a:cxn ang="0">
                  <a:pos x="81" y="0"/>
                </a:cxn>
              </a:cxnLst>
              <a:rect l="0" t="0" r="r" b="b"/>
              <a:pathLst>
                <a:path w="205" h="144">
                  <a:moveTo>
                    <a:pt x="81" y="0"/>
                  </a:moveTo>
                  <a:lnTo>
                    <a:pt x="81" y="0"/>
                  </a:lnTo>
                  <a:lnTo>
                    <a:pt x="65" y="29"/>
                  </a:lnTo>
                  <a:lnTo>
                    <a:pt x="51" y="56"/>
                  </a:lnTo>
                  <a:lnTo>
                    <a:pt x="25" y="102"/>
                  </a:lnTo>
                  <a:lnTo>
                    <a:pt x="6" y="133"/>
                  </a:lnTo>
                  <a:lnTo>
                    <a:pt x="0" y="144"/>
                  </a:lnTo>
                  <a:lnTo>
                    <a:pt x="82" y="144"/>
                  </a:lnTo>
                  <a:lnTo>
                    <a:pt x="86" y="144"/>
                  </a:lnTo>
                  <a:lnTo>
                    <a:pt x="86" y="144"/>
                  </a:lnTo>
                  <a:lnTo>
                    <a:pt x="86" y="133"/>
                  </a:lnTo>
                  <a:lnTo>
                    <a:pt x="88" y="122"/>
                  </a:lnTo>
                  <a:lnTo>
                    <a:pt x="92" y="111"/>
                  </a:lnTo>
                  <a:lnTo>
                    <a:pt x="96" y="101"/>
                  </a:lnTo>
                  <a:lnTo>
                    <a:pt x="100" y="92"/>
                  </a:lnTo>
                  <a:lnTo>
                    <a:pt x="107" y="82"/>
                  </a:lnTo>
                  <a:lnTo>
                    <a:pt x="114" y="75"/>
                  </a:lnTo>
                  <a:lnTo>
                    <a:pt x="121" y="67"/>
                  </a:lnTo>
                  <a:lnTo>
                    <a:pt x="130" y="59"/>
                  </a:lnTo>
                  <a:lnTo>
                    <a:pt x="139" y="54"/>
                  </a:lnTo>
                  <a:lnTo>
                    <a:pt x="149" y="48"/>
                  </a:lnTo>
                  <a:lnTo>
                    <a:pt x="159" y="44"/>
                  </a:lnTo>
                  <a:lnTo>
                    <a:pt x="170" y="40"/>
                  </a:lnTo>
                  <a:lnTo>
                    <a:pt x="181" y="37"/>
                  </a:lnTo>
                  <a:lnTo>
                    <a:pt x="193" y="35"/>
                  </a:lnTo>
                  <a:lnTo>
                    <a:pt x="205" y="35"/>
                  </a:lnTo>
                  <a:lnTo>
                    <a:pt x="205" y="35"/>
                  </a:lnTo>
                  <a:lnTo>
                    <a:pt x="205" y="35"/>
                  </a:lnTo>
                  <a:lnTo>
                    <a:pt x="205" y="0"/>
                  </a:lnTo>
                  <a:lnTo>
                    <a:pt x="81" y="0"/>
                  </a:lnTo>
                  <a:close/>
                </a:path>
              </a:pathLst>
            </a:custGeom>
            <a:solidFill>
              <a:schemeClr val="accent2">
                <a:lumMod val="50000"/>
              </a:schemeClr>
            </a:solidFill>
            <a:ln w="9525">
              <a:noFill/>
              <a:round/>
            </a:ln>
          </p:spPr>
          <p:txBody>
            <a:bodyPr vert="horz" wrap="square" lIns="91440" tIns="45720" rIns="91440" bIns="45720" numCol="1" anchor="t" anchorCtr="0" compatLnSpc="1"/>
            <a:lstStyle/>
            <a:p>
              <a:endParaRPr lang="en-US"/>
            </a:p>
          </p:txBody>
        </p:sp>
        <p:sp>
          <p:nvSpPr>
            <p:cNvPr id="8" name="Freeform 26"/>
            <p:cNvSpPr/>
            <p:nvPr/>
          </p:nvSpPr>
          <p:spPr bwMode="auto">
            <a:xfrm>
              <a:off x="4077119" y="3975765"/>
              <a:ext cx="494881" cy="167621"/>
            </a:xfrm>
            <a:custGeom>
              <a:avLst/>
              <a:gdLst/>
              <a:ahLst/>
              <a:cxnLst>
                <a:cxn ang="0">
                  <a:pos x="124" y="3"/>
                </a:cxn>
                <a:cxn ang="0">
                  <a:pos x="124" y="3"/>
                </a:cxn>
                <a:cxn ang="0">
                  <a:pos x="79" y="3"/>
                </a:cxn>
                <a:cxn ang="0">
                  <a:pos x="79" y="3"/>
                </a:cxn>
                <a:cxn ang="0">
                  <a:pos x="79" y="0"/>
                </a:cxn>
                <a:cxn ang="0">
                  <a:pos x="19" y="0"/>
                </a:cxn>
                <a:cxn ang="0">
                  <a:pos x="19" y="0"/>
                </a:cxn>
                <a:cxn ang="0">
                  <a:pos x="18" y="2"/>
                </a:cxn>
                <a:cxn ang="0">
                  <a:pos x="0" y="2"/>
                </a:cxn>
                <a:cxn ang="0">
                  <a:pos x="0" y="41"/>
                </a:cxn>
                <a:cxn ang="0">
                  <a:pos x="0" y="41"/>
                </a:cxn>
                <a:cxn ang="0">
                  <a:pos x="0" y="42"/>
                </a:cxn>
                <a:cxn ang="0">
                  <a:pos x="124" y="42"/>
                </a:cxn>
                <a:cxn ang="0">
                  <a:pos x="124" y="3"/>
                </a:cxn>
              </a:cxnLst>
              <a:rect l="0" t="0" r="r" b="b"/>
              <a:pathLst>
                <a:path w="124" h="42">
                  <a:moveTo>
                    <a:pt x="124" y="3"/>
                  </a:moveTo>
                  <a:lnTo>
                    <a:pt x="124" y="3"/>
                  </a:lnTo>
                  <a:lnTo>
                    <a:pt x="79" y="3"/>
                  </a:lnTo>
                  <a:lnTo>
                    <a:pt x="79" y="3"/>
                  </a:lnTo>
                  <a:lnTo>
                    <a:pt x="79" y="0"/>
                  </a:lnTo>
                  <a:lnTo>
                    <a:pt x="19" y="0"/>
                  </a:lnTo>
                  <a:lnTo>
                    <a:pt x="19" y="0"/>
                  </a:lnTo>
                  <a:lnTo>
                    <a:pt x="18" y="2"/>
                  </a:lnTo>
                  <a:lnTo>
                    <a:pt x="0" y="2"/>
                  </a:lnTo>
                  <a:lnTo>
                    <a:pt x="0" y="41"/>
                  </a:lnTo>
                  <a:lnTo>
                    <a:pt x="0" y="41"/>
                  </a:lnTo>
                  <a:lnTo>
                    <a:pt x="0" y="42"/>
                  </a:lnTo>
                  <a:lnTo>
                    <a:pt x="124" y="42"/>
                  </a:lnTo>
                  <a:lnTo>
                    <a:pt x="124" y="3"/>
                  </a:lnTo>
                  <a:close/>
                </a:path>
              </a:pathLst>
            </a:custGeom>
            <a:solidFill>
              <a:schemeClr val="accent2">
                <a:lumMod val="75000"/>
              </a:schemeClr>
            </a:solidFill>
            <a:ln w="9525">
              <a:noFill/>
              <a:round/>
            </a:ln>
          </p:spPr>
          <p:txBody>
            <a:bodyPr vert="horz" wrap="square" lIns="91440" tIns="45720" rIns="91440" bIns="45720" numCol="1" anchor="t" anchorCtr="0" compatLnSpc="1"/>
            <a:lstStyle/>
            <a:p>
              <a:endParaRPr lang="en-US"/>
            </a:p>
          </p:txBody>
        </p:sp>
        <p:sp>
          <p:nvSpPr>
            <p:cNvPr id="9" name="Freeform 27"/>
            <p:cNvSpPr/>
            <p:nvPr/>
          </p:nvSpPr>
          <p:spPr bwMode="auto">
            <a:xfrm>
              <a:off x="4572000" y="3975765"/>
              <a:ext cx="498873" cy="167621"/>
            </a:xfrm>
            <a:custGeom>
              <a:avLst/>
              <a:gdLst/>
              <a:ahLst/>
              <a:cxnLst>
                <a:cxn ang="0">
                  <a:pos x="125" y="40"/>
                </a:cxn>
                <a:cxn ang="0">
                  <a:pos x="125" y="2"/>
                </a:cxn>
                <a:cxn ang="0">
                  <a:pos x="106" y="2"/>
                </a:cxn>
                <a:cxn ang="0">
                  <a:pos x="106" y="2"/>
                </a:cxn>
                <a:cxn ang="0">
                  <a:pos x="106" y="0"/>
                </a:cxn>
                <a:cxn ang="0">
                  <a:pos x="46" y="0"/>
                </a:cxn>
                <a:cxn ang="0">
                  <a:pos x="46" y="0"/>
                </a:cxn>
                <a:cxn ang="0">
                  <a:pos x="47" y="3"/>
                </a:cxn>
                <a:cxn ang="0">
                  <a:pos x="1" y="3"/>
                </a:cxn>
                <a:cxn ang="0">
                  <a:pos x="0" y="3"/>
                </a:cxn>
                <a:cxn ang="0">
                  <a:pos x="0" y="42"/>
                </a:cxn>
                <a:cxn ang="0">
                  <a:pos x="125" y="42"/>
                </a:cxn>
                <a:cxn ang="0">
                  <a:pos x="125" y="42"/>
                </a:cxn>
                <a:cxn ang="0">
                  <a:pos x="125" y="40"/>
                </a:cxn>
                <a:cxn ang="0">
                  <a:pos x="125" y="40"/>
                </a:cxn>
              </a:cxnLst>
              <a:rect l="0" t="0" r="r" b="b"/>
              <a:pathLst>
                <a:path w="125" h="42">
                  <a:moveTo>
                    <a:pt x="125" y="40"/>
                  </a:moveTo>
                  <a:lnTo>
                    <a:pt x="125" y="2"/>
                  </a:lnTo>
                  <a:lnTo>
                    <a:pt x="106" y="2"/>
                  </a:lnTo>
                  <a:lnTo>
                    <a:pt x="106" y="2"/>
                  </a:lnTo>
                  <a:lnTo>
                    <a:pt x="106" y="0"/>
                  </a:lnTo>
                  <a:lnTo>
                    <a:pt x="46" y="0"/>
                  </a:lnTo>
                  <a:lnTo>
                    <a:pt x="46" y="0"/>
                  </a:lnTo>
                  <a:lnTo>
                    <a:pt x="47" y="3"/>
                  </a:lnTo>
                  <a:lnTo>
                    <a:pt x="1" y="3"/>
                  </a:lnTo>
                  <a:lnTo>
                    <a:pt x="0" y="3"/>
                  </a:lnTo>
                  <a:lnTo>
                    <a:pt x="0" y="42"/>
                  </a:lnTo>
                  <a:lnTo>
                    <a:pt x="125" y="42"/>
                  </a:lnTo>
                  <a:lnTo>
                    <a:pt x="125" y="42"/>
                  </a:lnTo>
                  <a:lnTo>
                    <a:pt x="125" y="40"/>
                  </a:lnTo>
                  <a:lnTo>
                    <a:pt x="125" y="40"/>
                  </a:lnTo>
                  <a:close/>
                </a:path>
              </a:pathLst>
            </a:custGeom>
            <a:solidFill>
              <a:schemeClr val="accent2">
                <a:lumMod val="50000"/>
              </a:schemeClr>
            </a:solidFill>
            <a:ln w="9525">
              <a:noFill/>
              <a:round/>
            </a:ln>
          </p:spPr>
          <p:txBody>
            <a:bodyPr vert="horz" wrap="square" lIns="91440" tIns="45720" rIns="91440" bIns="45720" numCol="1" anchor="t" anchorCtr="0" compatLnSpc="1"/>
            <a:lstStyle/>
            <a:p>
              <a:endParaRPr lang="en-US"/>
            </a:p>
          </p:txBody>
        </p:sp>
        <p:sp>
          <p:nvSpPr>
            <p:cNvPr id="10" name="Freeform 28"/>
            <p:cNvSpPr/>
            <p:nvPr/>
          </p:nvSpPr>
          <p:spPr bwMode="auto">
            <a:xfrm>
              <a:off x="4572000" y="4143386"/>
              <a:ext cx="822141" cy="574701"/>
            </a:xfrm>
            <a:custGeom>
              <a:avLst/>
              <a:gdLst/>
              <a:ahLst/>
              <a:cxnLst>
                <a:cxn ang="0">
                  <a:pos x="125" y="0"/>
                </a:cxn>
                <a:cxn ang="0">
                  <a:pos x="0" y="0"/>
                </a:cxn>
                <a:cxn ang="0">
                  <a:pos x="0" y="35"/>
                </a:cxn>
                <a:cxn ang="0">
                  <a:pos x="0" y="35"/>
                </a:cxn>
                <a:cxn ang="0">
                  <a:pos x="1" y="35"/>
                </a:cxn>
                <a:cxn ang="0">
                  <a:pos x="1" y="35"/>
                </a:cxn>
                <a:cxn ang="0">
                  <a:pos x="1" y="35"/>
                </a:cxn>
                <a:cxn ang="0">
                  <a:pos x="1" y="35"/>
                </a:cxn>
                <a:cxn ang="0">
                  <a:pos x="13" y="35"/>
                </a:cxn>
                <a:cxn ang="0">
                  <a:pos x="24" y="37"/>
                </a:cxn>
                <a:cxn ang="0">
                  <a:pos x="36" y="40"/>
                </a:cxn>
                <a:cxn ang="0">
                  <a:pos x="46" y="43"/>
                </a:cxn>
                <a:cxn ang="0">
                  <a:pos x="57" y="48"/>
                </a:cxn>
                <a:cxn ang="0">
                  <a:pos x="67" y="54"/>
                </a:cxn>
                <a:cxn ang="0">
                  <a:pos x="75" y="59"/>
                </a:cxn>
                <a:cxn ang="0">
                  <a:pos x="84" y="67"/>
                </a:cxn>
                <a:cxn ang="0">
                  <a:pos x="92" y="75"/>
                </a:cxn>
                <a:cxn ang="0">
                  <a:pos x="99" y="82"/>
                </a:cxn>
                <a:cxn ang="0">
                  <a:pos x="105" y="92"/>
                </a:cxn>
                <a:cxn ang="0">
                  <a:pos x="109" y="101"/>
                </a:cxn>
                <a:cxn ang="0">
                  <a:pos x="114" y="111"/>
                </a:cxn>
                <a:cxn ang="0">
                  <a:pos x="117" y="122"/>
                </a:cxn>
                <a:cxn ang="0">
                  <a:pos x="119" y="133"/>
                </a:cxn>
                <a:cxn ang="0">
                  <a:pos x="120" y="144"/>
                </a:cxn>
                <a:cxn ang="0">
                  <a:pos x="126" y="144"/>
                </a:cxn>
                <a:cxn ang="0">
                  <a:pos x="206" y="144"/>
                </a:cxn>
                <a:cxn ang="0">
                  <a:pos x="206" y="144"/>
                </a:cxn>
                <a:cxn ang="0">
                  <a:pos x="199" y="133"/>
                </a:cxn>
                <a:cxn ang="0">
                  <a:pos x="181" y="102"/>
                </a:cxn>
                <a:cxn ang="0">
                  <a:pos x="154" y="56"/>
                </a:cxn>
                <a:cxn ang="0">
                  <a:pos x="140" y="29"/>
                </a:cxn>
                <a:cxn ang="0">
                  <a:pos x="125" y="0"/>
                </a:cxn>
                <a:cxn ang="0">
                  <a:pos x="125" y="0"/>
                </a:cxn>
              </a:cxnLst>
              <a:rect l="0" t="0" r="r" b="b"/>
              <a:pathLst>
                <a:path w="206" h="144">
                  <a:moveTo>
                    <a:pt x="125" y="0"/>
                  </a:moveTo>
                  <a:lnTo>
                    <a:pt x="0" y="0"/>
                  </a:lnTo>
                  <a:lnTo>
                    <a:pt x="0" y="35"/>
                  </a:lnTo>
                  <a:lnTo>
                    <a:pt x="0" y="35"/>
                  </a:lnTo>
                  <a:lnTo>
                    <a:pt x="1" y="35"/>
                  </a:lnTo>
                  <a:lnTo>
                    <a:pt x="1" y="35"/>
                  </a:lnTo>
                  <a:lnTo>
                    <a:pt x="1" y="35"/>
                  </a:lnTo>
                  <a:lnTo>
                    <a:pt x="1" y="35"/>
                  </a:lnTo>
                  <a:lnTo>
                    <a:pt x="13" y="35"/>
                  </a:lnTo>
                  <a:lnTo>
                    <a:pt x="24" y="37"/>
                  </a:lnTo>
                  <a:lnTo>
                    <a:pt x="36" y="40"/>
                  </a:lnTo>
                  <a:lnTo>
                    <a:pt x="46" y="43"/>
                  </a:lnTo>
                  <a:lnTo>
                    <a:pt x="57" y="48"/>
                  </a:lnTo>
                  <a:lnTo>
                    <a:pt x="67" y="54"/>
                  </a:lnTo>
                  <a:lnTo>
                    <a:pt x="75" y="59"/>
                  </a:lnTo>
                  <a:lnTo>
                    <a:pt x="84" y="67"/>
                  </a:lnTo>
                  <a:lnTo>
                    <a:pt x="92" y="75"/>
                  </a:lnTo>
                  <a:lnTo>
                    <a:pt x="99" y="82"/>
                  </a:lnTo>
                  <a:lnTo>
                    <a:pt x="105" y="92"/>
                  </a:lnTo>
                  <a:lnTo>
                    <a:pt x="109" y="101"/>
                  </a:lnTo>
                  <a:lnTo>
                    <a:pt x="114" y="111"/>
                  </a:lnTo>
                  <a:lnTo>
                    <a:pt x="117" y="122"/>
                  </a:lnTo>
                  <a:lnTo>
                    <a:pt x="119" y="133"/>
                  </a:lnTo>
                  <a:lnTo>
                    <a:pt x="120" y="144"/>
                  </a:lnTo>
                  <a:lnTo>
                    <a:pt x="126" y="144"/>
                  </a:lnTo>
                  <a:lnTo>
                    <a:pt x="206" y="144"/>
                  </a:lnTo>
                  <a:lnTo>
                    <a:pt x="206" y="144"/>
                  </a:lnTo>
                  <a:lnTo>
                    <a:pt x="199" y="133"/>
                  </a:lnTo>
                  <a:lnTo>
                    <a:pt x="181" y="102"/>
                  </a:lnTo>
                  <a:lnTo>
                    <a:pt x="154" y="56"/>
                  </a:lnTo>
                  <a:lnTo>
                    <a:pt x="140" y="29"/>
                  </a:lnTo>
                  <a:lnTo>
                    <a:pt x="125" y="0"/>
                  </a:lnTo>
                  <a:lnTo>
                    <a:pt x="125" y="0"/>
                  </a:lnTo>
                  <a:close/>
                </a:path>
              </a:pathLst>
            </a:custGeom>
            <a:solidFill>
              <a:schemeClr val="accent2">
                <a:lumMod val="75000"/>
              </a:schemeClr>
            </a:solidFill>
            <a:ln w="9525">
              <a:noFill/>
              <a:round/>
            </a:ln>
          </p:spPr>
          <p:txBody>
            <a:bodyPr vert="horz" wrap="square" lIns="91440" tIns="45720" rIns="91440" bIns="45720" numCol="1" anchor="t" anchorCtr="0" compatLnSpc="1"/>
            <a:lstStyle/>
            <a:p>
              <a:endParaRPr lang="en-US"/>
            </a:p>
          </p:txBody>
        </p:sp>
        <p:sp>
          <p:nvSpPr>
            <p:cNvPr id="11" name="Freeform 29"/>
            <p:cNvSpPr/>
            <p:nvPr/>
          </p:nvSpPr>
          <p:spPr bwMode="auto">
            <a:xfrm>
              <a:off x="4572000" y="1202035"/>
              <a:ext cx="103765" cy="502863"/>
            </a:xfrm>
            <a:custGeom>
              <a:avLst/>
              <a:gdLst/>
              <a:ahLst/>
              <a:cxnLst>
                <a:cxn ang="0">
                  <a:pos x="26" y="98"/>
                </a:cxn>
                <a:cxn ang="0">
                  <a:pos x="26" y="98"/>
                </a:cxn>
                <a:cxn ang="0">
                  <a:pos x="26" y="95"/>
                </a:cxn>
                <a:cxn ang="0">
                  <a:pos x="25" y="93"/>
                </a:cxn>
                <a:cxn ang="0">
                  <a:pos x="23" y="92"/>
                </a:cxn>
                <a:cxn ang="0">
                  <a:pos x="21" y="91"/>
                </a:cxn>
                <a:cxn ang="0">
                  <a:pos x="21" y="91"/>
                </a:cxn>
                <a:cxn ang="0">
                  <a:pos x="22" y="88"/>
                </a:cxn>
                <a:cxn ang="0">
                  <a:pos x="22" y="83"/>
                </a:cxn>
                <a:cxn ang="0">
                  <a:pos x="22" y="83"/>
                </a:cxn>
                <a:cxn ang="0">
                  <a:pos x="22" y="80"/>
                </a:cxn>
                <a:cxn ang="0">
                  <a:pos x="19" y="78"/>
                </a:cxn>
                <a:cxn ang="0">
                  <a:pos x="17" y="77"/>
                </a:cxn>
                <a:cxn ang="0">
                  <a:pos x="14" y="76"/>
                </a:cxn>
                <a:cxn ang="0">
                  <a:pos x="12" y="76"/>
                </a:cxn>
                <a:cxn ang="0">
                  <a:pos x="12" y="76"/>
                </a:cxn>
                <a:cxn ang="0">
                  <a:pos x="12" y="73"/>
                </a:cxn>
                <a:cxn ang="0">
                  <a:pos x="12" y="73"/>
                </a:cxn>
                <a:cxn ang="0">
                  <a:pos x="12" y="72"/>
                </a:cxn>
                <a:cxn ang="0">
                  <a:pos x="11" y="70"/>
                </a:cxn>
                <a:cxn ang="0">
                  <a:pos x="9" y="69"/>
                </a:cxn>
                <a:cxn ang="0">
                  <a:pos x="6" y="69"/>
                </a:cxn>
                <a:cxn ang="0">
                  <a:pos x="4" y="69"/>
                </a:cxn>
                <a:cxn ang="0">
                  <a:pos x="4" y="37"/>
                </a:cxn>
                <a:cxn ang="0">
                  <a:pos x="4" y="37"/>
                </a:cxn>
                <a:cxn ang="0">
                  <a:pos x="3" y="35"/>
                </a:cxn>
                <a:cxn ang="0">
                  <a:pos x="2" y="34"/>
                </a:cxn>
                <a:cxn ang="0">
                  <a:pos x="2" y="0"/>
                </a:cxn>
                <a:cxn ang="0">
                  <a:pos x="1" y="0"/>
                </a:cxn>
                <a:cxn ang="0">
                  <a:pos x="0" y="0"/>
                </a:cxn>
                <a:cxn ang="0">
                  <a:pos x="0" y="126"/>
                </a:cxn>
                <a:cxn ang="0">
                  <a:pos x="19" y="126"/>
                </a:cxn>
                <a:cxn ang="0">
                  <a:pos x="19" y="126"/>
                </a:cxn>
                <a:cxn ang="0">
                  <a:pos x="21" y="124"/>
                </a:cxn>
                <a:cxn ang="0">
                  <a:pos x="22" y="120"/>
                </a:cxn>
                <a:cxn ang="0">
                  <a:pos x="24" y="111"/>
                </a:cxn>
                <a:cxn ang="0">
                  <a:pos x="26" y="98"/>
                </a:cxn>
                <a:cxn ang="0">
                  <a:pos x="26" y="98"/>
                </a:cxn>
              </a:cxnLst>
              <a:rect l="0" t="0" r="r" b="b"/>
              <a:pathLst>
                <a:path w="26" h="126">
                  <a:moveTo>
                    <a:pt x="26" y="98"/>
                  </a:moveTo>
                  <a:lnTo>
                    <a:pt x="26" y="98"/>
                  </a:lnTo>
                  <a:lnTo>
                    <a:pt x="26" y="95"/>
                  </a:lnTo>
                  <a:lnTo>
                    <a:pt x="25" y="93"/>
                  </a:lnTo>
                  <a:lnTo>
                    <a:pt x="23" y="92"/>
                  </a:lnTo>
                  <a:lnTo>
                    <a:pt x="21" y="91"/>
                  </a:lnTo>
                  <a:lnTo>
                    <a:pt x="21" y="91"/>
                  </a:lnTo>
                  <a:lnTo>
                    <a:pt x="22" y="88"/>
                  </a:lnTo>
                  <a:lnTo>
                    <a:pt x="22" y="83"/>
                  </a:lnTo>
                  <a:lnTo>
                    <a:pt x="22" y="83"/>
                  </a:lnTo>
                  <a:lnTo>
                    <a:pt x="22" y="80"/>
                  </a:lnTo>
                  <a:lnTo>
                    <a:pt x="19" y="78"/>
                  </a:lnTo>
                  <a:lnTo>
                    <a:pt x="17" y="77"/>
                  </a:lnTo>
                  <a:lnTo>
                    <a:pt x="14" y="76"/>
                  </a:lnTo>
                  <a:lnTo>
                    <a:pt x="12" y="76"/>
                  </a:lnTo>
                  <a:lnTo>
                    <a:pt x="12" y="76"/>
                  </a:lnTo>
                  <a:lnTo>
                    <a:pt x="12" y="73"/>
                  </a:lnTo>
                  <a:lnTo>
                    <a:pt x="12" y="73"/>
                  </a:lnTo>
                  <a:lnTo>
                    <a:pt x="12" y="72"/>
                  </a:lnTo>
                  <a:lnTo>
                    <a:pt x="11" y="70"/>
                  </a:lnTo>
                  <a:lnTo>
                    <a:pt x="9" y="69"/>
                  </a:lnTo>
                  <a:lnTo>
                    <a:pt x="6" y="69"/>
                  </a:lnTo>
                  <a:lnTo>
                    <a:pt x="4" y="69"/>
                  </a:lnTo>
                  <a:lnTo>
                    <a:pt x="4" y="37"/>
                  </a:lnTo>
                  <a:lnTo>
                    <a:pt x="4" y="37"/>
                  </a:lnTo>
                  <a:lnTo>
                    <a:pt x="3" y="35"/>
                  </a:lnTo>
                  <a:lnTo>
                    <a:pt x="2" y="34"/>
                  </a:lnTo>
                  <a:lnTo>
                    <a:pt x="2" y="0"/>
                  </a:lnTo>
                  <a:lnTo>
                    <a:pt x="1" y="0"/>
                  </a:lnTo>
                  <a:lnTo>
                    <a:pt x="0" y="0"/>
                  </a:lnTo>
                  <a:lnTo>
                    <a:pt x="0" y="126"/>
                  </a:lnTo>
                  <a:lnTo>
                    <a:pt x="19" y="126"/>
                  </a:lnTo>
                  <a:lnTo>
                    <a:pt x="19" y="126"/>
                  </a:lnTo>
                  <a:lnTo>
                    <a:pt x="21" y="124"/>
                  </a:lnTo>
                  <a:lnTo>
                    <a:pt x="22" y="120"/>
                  </a:lnTo>
                  <a:lnTo>
                    <a:pt x="24" y="111"/>
                  </a:lnTo>
                  <a:lnTo>
                    <a:pt x="26" y="98"/>
                  </a:lnTo>
                  <a:lnTo>
                    <a:pt x="26" y="98"/>
                  </a:lnTo>
                  <a:close/>
                </a:path>
              </a:pathLst>
            </a:custGeom>
            <a:solidFill>
              <a:schemeClr val="accent2">
                <a:lumMod val="40000"/>
                <a:lumOff val="60000"/>
              </a:schemeClr>
            </a:solidFill>
            <a:ln w="9525">
              <a:noFill/>
              <a:round/>
            </a:ln>
          </p:spPr>
          <p:txBody>
            <a:bodyPr vert="horz" wrap="square" lIns="91440" tIns="45720" rIns="91440" bIns="45720" numCol="1" anchor="t" anchorCtr="0" compatLnSpc="1"/>
            <a:lstStyle/>
            <a:p>
              <a:endParaRPr lang="en-US"/>
            </a:p>
          </p:txBody>
        </p:sp>
        <p:sp>
          <p:nvSpPr>
            <p:cNvPr id="12" name="Freeform 30"/>
            <p:cNvSpPr/>
            <p:nvPr/>
          </p:nvSpPr>
          <p:spPr bwMode="auto">
            <a:xfrm>
              <a:off x="4572000" y="1704898"/>
              <a:ext cx="223495" cy="1636301"/>
            </a:xfrm>
            <a:custGeom>
              <a:avLst/>
              <a:gdLst/>
              <a:ahLst/>
              <a:cxnLst>
                <a:cxn ang="0">
                  <a:pos x="56" y="410"/>
                </a:cxn>
                <a:cxn ang="0">
                  <a:pos x="56" y="410"/>
                </a:cxn>
                <a:cxn ang="0">
                  <a:pos x="46" y="346"/>
                </a:cxn>
                <a:cxn ang="0">
                  <a:pos x="39" y="297"/>
                </a:cxn>
                <a:cxn ang="0">
                  <a:pos x="33" y="243"/>
                </a:cxn>
                <a:cxn ang="0">
                  <a:pos x="26" y="183"/>
                </a:cxn>
                <a:cxn ang="0">
                  <a:pos x="22" y="122"/>
                </a:cxn>
                <a:cxn ang="0">
                  <a:pos x="18" y="59"/>
                </a:cxn>
                <a:cxn ang="0">
                  <a:pos x="17" y="30"/>
                </a:cxn>
                <a:cxn ang="0">
                  <a:pos x="17" y="0"/>
                </a:cxn>
                <a:cxn ang="0">
                  <a:pos x="18" y="0"/>
                </a:cxn>
                <a:cxn ang="0">
                  <a:pos x="18" y="0"/>
                </a:cxn>
                <a:cxn ang="0">
                  <a:pos x="19" y="0"/>
                </a:cxn>
                <a:cxn ang="0">
                  <a:pos x="0" y="0"/>
                </a:cxn>
                <a:cxn ang="0">
                  <a:pos x="0" y="410"/>
                </a:cxn>
                <a:cxn ang="0">
                  <a:pos x="56" y="410"/>
                </a:cxn>
              </a:cxnLst>
              <a:rect l="0" t="0" r="r" b="b"/>
              <a:pathLst>
                <a:path w="56" h="410">
                  <a:moveTo>
                    <a:pt x="56" y="410"/>
                  </a:moveTo>
                  <a:lnTo>
                    <a:pt x="56" y="410"/>
                  </a:lnTo>
                  <a:lnTo>
                    <a:pt x="46" y="346"/>
                  </a:lnTo>
                  <a:lnTo>
                    <a:pt x="39" y="297"/>
                  </a:lnTo>
                  <a:lnTo>
                    <a:pt x="33" y="243"/>
                  </a:lnTo>
                  <a:lnTo>
                    <a:pt x="26" y="183"/>
                  </a:lnTo>
                  <a:lnTo>
                    <a:pt x="22" y="122"/>
                  </a:lnTo>
                  <a:lnTo>
                    <a:pt x="18" y="59"/>
                  </a:lnTo>
                  <a:lnTo>
                    <a:pt x="17" y="30"/>
                  </a:lnTo>
                  <a:lnTo>
                    <a:pt x="17" y="0"/>
                  </a:lnTo>
                  <a:lnTo>
                    <a:pt x="18" y="0"/>
                  </a:lnTo>
                  <a:lnTo>
                    <a:pt x="18" y="0"/>
                  </a:lnTo>
                  <a:lnTo>
                    <a:pt x="19" y="0"/>
                  </a:lnTo>
                  <a:lnTo>
                    <a:pt x="0" y="0"/>
                  </a:lnTo>
                  <a:lnTo>
                    <a:pt x="0" y="410"/>
                  </a:lnTo>
                  <a:lnTo>
                    <a:pt x="56" y="410"/>
                  </a:lnTo>
                  <a:close/>
                </a:path>
              </a:pathLst>
            </a:custGeom>
            <a:solidFill>
              <a:schemeClr val="accent2"/>
            </a:solidFill>
            <a:ln w="9525">
              <a:noFill/>
              <a:round/>
            </a:ln>
          </p:spPr>
          <p:txBody>
            <a:bodyPr vert="horz" wrap="square" lIns="91440" tIns="45720" rIns="91440" bIns="45720" numCol="1" anchor="t" anchorCtr="0" compatLnSpc="1"/>
            <a:lstStyle/>
            <a:p>
              <a:endParaRPr lang="en-US"/>
            </a:p>
          </p:txBody>
        </p:sp>
        <p:sp>
          <p:nvSpPr>
            <p:cNvPr id="13" name="Freeform 31"/>
            <p:cNvSpPr/>
            <p:nvPr/>
          </p:nvSpPr>
          <p:spPr bwMode="auto">
            <a:xfrm>
              <a:off x="4572000" y="3341199"/>
              <a:ext cx="279368" cy="83812"/>
            </a:xfrm>
            <a:custGeom>
              <a:avLst/>
              <a:gdLst/>
              <a:ahLst/>
              <a:cxnLst>
                <a:cxn ang="0">
                  <a:pos x="70" y="8"/>
                </a:cxn>
                <a:cxn ang="0">
                  <a:pos x="70" y="8"/>
                </a:cxn>
                <a:cxn ang="0">
                  <a:pos x="69" y="6"/>
                </a:cxn>
                <a:cxn ang="0">
                  <a:pos x="68" y="4"/>
                </a:cxn>
                <a:cxn ang="0">
                  <a:pos x="66" y="3"/>
                </a:cxn>
                <a:cxn ang="0">
                  <a:pos x="62" y="2"/>
                </a:cxn>
                <a:cxn ang="0">
                  <a:pos x="56" y="2"/>
                </a:cxn>
                <a:cxn ang="0">
                  <a:pos x="56" y="2"/>
                </a:cxn>
                <a:cxn ang="0">
                  <a:pos x="56" y="0"/>
                </a:cxn>
                <a:cxn ang="0">
                  <a:pos x="0" y="0"/>
                </a:cxn>
                <a:cxn ang="0">
                  <a:pos x="0" y="21"/>
                </a:cxn>
                <a:cxn ang="0">
                  <a:pos x="63" y="21"/>
                </a:cxn>
                <a:cxn ang="0">
                  <a:pos x="63" y="21"/>
                </a:cxn>
                <a:cxn ang="0">
                  <a:pos x="67" y="18"/>
                </a:cxn>
                <a:cxn ang="0">
                  <a:pos x="68" y="14"/>
                </a:cxn>
                <a:cxn ang="0">
                  <a:pos x="70" y="8"/>
                </a:cxn>
                <a:cxn ang="0">
                  <a:pos x="70" y="8"/>
                </a:cxn>
              </a:cxnLst>
              <a:rect l="0" t="0" r="r" b="b"/>
              <a:pathLst>
                <a:path w="70" h="21">
                  <a:moveTo>
                    <a:pt x="70" y="8"/>
                  </a:moveTo>
                  <a:lnTo>
                    <a:pt x="70" y="8"/>
                  </a:lnTo>
                  <a:lnTo>
                    <a:pt x="69" y="6"/>
                  </a:lnTo>
                  <a:lnTo>
                    <a:pt x="68" y="4"/>
                  </a:lnTo>
                  <a:lnTo>
                    <a:pt x="66" y="3"/>
                  </a:lnTo>
                  <a:lnTo>
                    <a:pt x="62" y="2"/>
                  </a:lnTo>
                  <a:lnTo>
                    <a:pt x="56" y="2"/>
                  </a:lnTo>
                  <a:lnTo>
                    <a:pt x="56" y="2"/>
                  </a:lnTo>
                  <a:lnTo>
                    <a:pt x="56" y="0"/>
                  </a:lnTo>
                  <a:lnTo>
                    <a:pt x="0" y="0"/>
                  </a:lnTo>
                  <a:lnTo>
                    <a:pt x="0" y="21"/>
                  </a:lnTo>
                  <a:lnTo>
                    <a:pt x="63" y="21"/>
                  </a:lnTo>
                  <a:lnTo>
                    <a:pt x="63" y="21"/>
                  </a:lnTo>
                  <a:lnTo>
                    <a:pt x="67" y="18"/>
                  </a:lnTo>
                  <a:lnTo>
                    <a:pt x="68" y="14"/>
                  </a:lnTo>
                  <a:lnTo>
                    <a:pt x="70" y="8"/>
                  </a:lnTo>
                  <a:lnTo>
                    <a:pt x="70" y="8"/>
                  </a:lnTo>
                  <a:close/>
                </a:path>
              </a:pathLst>
            </a:custGeom>
            <a:solidFill>
              <a:schemeClr val="accent2">
                <a:lumMod val="50000"/>
              </a:schemeClr>
            </a:solidFill>
            <a:ln w="9525">
              <a:noFill/>
              <a:round/>
            </a:ln>
          </p:spPr>
          <p:txBody>
            <a:bodyPr vert="horz" wrap="square" lIns="91440" tIns="45720" rIns="91440" bIns="45720" numCol="1" anchor="t" anchorCtr="0" compatLnSpc="1"/>
            <a:lstStyle/>
            <a:p>
              <a:endParaRPr lang="en-US"/>
            </a:p>
          </p:txBody>
        </p:sp>
        <p:sp>
          <p:nvSpPr>
            <p:cNvPr id="14" name="Freeform 32"/>
            <p:cNvSpPr/>
            <p:nvPr/>
          </p:nvSpPr>
          <p:spPr bwMode="auto">
            <a:xfrm>
              <a:off x="4572000" y="3425010"/>
              <a:ext cx="423043" cy="550755"/>
            </a:xfrm>
            <a:custGeom>
              <a:avLst/>
              <a:gdLst/>
              <a:ahLst/>
              <a:cxnLst>
                <a:cxn ang="0">
                  <a:pos x="59" y="1"/>
                </a:cxn>
                <a:cxn ang="0">
                  <a:pos x="62" y="1"/>
                </a:cxn>
                <a:cxn ang="0">
                  <a:pos x="62" y="1"/>
                </a:cxn>
                <a:cxn ang="0">
                  <a:pos x="63" y="0"/>
                </a:cxn>
                <a:cxn ang="0">
                  <a:pos x="0" y="0"/>
                </a:cxn>
                <a:cxn ang="0">
                  <a:pos x="0" y="44"/>
                </a:cxn>
                <a:cxn ang="0">
                  <a:pos x="1" y="44"/>
                </a:cxn>
                <a:cxn ang="0">
                  <a:pos x="25" y="44"/>
                </a:cxn>
                <a:cxn ang="0">
                  <a:pos x="25" y="44"/>
                </a:cxn>
                <a:cxn ang="0">
                  <a:pos x="33" y="84"/>
                </a:cxn>
                <a:cxn ang="0">
                  <a:pos x="39" y="114"/>
                </a:cxn>
                <a:cxn ang="0">
                  <a:pos x="46" y="138"/>
                </a:cxn>
                <a:cxn ang="0">
                  <a:pos x="106" y="138"/>
                </a:cxn>
                <a:cxn ang="0">
                  <a:pos x="106" y="138"/>
                </a:cxn>
                <a:cxn ang="0">
                  <a:pos x="91" y="103"/>
                </a:cxn>
                <a:cxn ang="0">
                  <a:pos x="78" y="68"/>
                </a:cxn>
                <a:cxn ang="0">
                  <a:pos x="67" y="34"/>
                </a:cxn>
                <a:cxn ang="0">
                  <a:pos x="62" y="18"/>
                </a:cxn>
                <a:cxn ang="0">
                  <a:pos x="59" y="1"/>
                </a:cxn>
                <a:cxn ang="0">
                  <a:pos x="59" y="1"/>
                </a:cxn>
              </a:cxnLst>
              <a:rect l="0" t="0" r="r" b="b"/>
              <a:pathLst>
                <a:path w="106" h="138">
                  <a:moveTo>
                    <a:pt x="59" y="1"/>
                  </a:moveTo>
                  <a:lnTo>
                    <a:pt x="62" y="1"/>
                  </a:lnTo>
                  <a:lnTo>
                    <a:pt x="62" y="1"/>
                  </a:lnTo>
                  <a:lnTo>
                    <a:pt x="63" y="0"/>
                  </a:lnTo>
                  <a:lnTo>
                    <a:pt x="0" y="0"/>
                  </a:lnTo>
                  <a:lnTo>
                    <a:pt x="0" y="44"/>
                  </a:lnTo>
                  <a:lnTo>
                    <a:pt x="1" y="44"/>
                  </a:lnTo>
                  <a:lnTo>
                    <a:pt x="25" y="44"/>
                  </a:lnTo>
                  <a:lnTo>
                    <a:pt x="25" y="44"/>
                  </a:lnTo>
                  <a:lnTo>
                    <a:pt x="33" y="84"/>
                  </a:lnTo>
                  <a:lnTo>
                    <a:pt x="39" y="114"/>
                  </a:lnTo>
                  <a:lnTo>
                    <a:pt x="46" y="138"/>
                  </a:lnTo>
                  <a:lnTo>
                    <a:pt x="106" y="138"/>
                  </a:lnTo>
                  <a:lnTo>
                    <a:pt x="106" y="138"/>
                  </a:lnTo>
                  <a:lnTo>
                    <a:pt x="91" y="103"/>
                  </a:lnTo>
                  <a:lnTo>
                    <a:pt x="78" y="68"/>
                  </a:lnTo>
                  <a:lnTo>
                    <a:pt x="67" y="34"/>
                  </a:lnTo>
                  <a:lnTo>
                    <a:pt x="62" y="18"/>
                  </a:lnTo>
                  <a:lnTo>
                    <a:pt x="59" y="1"/>
                  </a:lnTo>
                  <a:lnTo>
                    <a:pt x="59" y="1"/>
                  </a:lnTo>
                  <a:close/>
                </a:path>
              </a:pathLst>
            </a:custGeom>
            <a:solidFill>
              <a:schemeClr val="accent2">
                <a:lumMod val="60000"/>
                <a:lumOff val="40000"/>
              </a:schemeClr>
            </a:solidFill>
            <a:ln w="9525">
              <a:noFill/>
              <a:round/>
            </a:ln>
          </p:spPr>
          <p:txBody>
            <a:bodyPr vert="horz" wrap="square" lIns="91440" tIns="45720" rIns="91440" bIns="45720" numCol="1" anchor="t" anchorCtr="0" compatLnSpc="1"/>
            <a:lstStyle/>
            <a:p>
              <a:endParaRPr lang="en-US"/>
            </a:p>
          </p:txBody>
        </p:sp>
      </p:grpSp>
      <p:sp>
        <p:nvSpPr>
          <p:cNvPr id="59" name="Rectangle 58"/>
          <p:cNvSpPr/>
          <p:nvPr/>
        </p:nvSpPr>
        <p:spPr>
          <a:xfrm>
            <a:off x="8501090" y="214296"/>
            <a:ext cx="357190" cy="357172"/>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100" dirty="0">
                <a:latin typeface="Open Sans" pitchFamily="34" charset="0"/>
                <a:ea typeface="Open Sans" pitchFamily="34" charset="0"/>
                <a:cs typeface="Open Sans" pitchFamily="34" charset="0"/>
              </a:rPr>
              <a:t>32</a:t>
            </a:r>
          </a:p>
        </p:txBody>
      </p:sp>
      <p:grpSp>
        <p:nvGrpSpPr>
          <p:cNvPr id="23" name="Group 86"/>
          <p:cNvGrpSpPr/>
          <p:nvPr/>
        </p:nvGrpSpPr>
        <p:grpSpPr>
          <a:xfrm>
            <a:off x="3071802" y="4286262"/>
            <a:ext cx="5072098" cy="461665"/>
            <a:chOff x="3071802" y="4286262"/>
            <a:chExt cx="5072098" cy="461665"/>
          </a:xfrm>
        </p:grpSpPr>
        <p:sp>
          <p:nvSpPr>
            <p:cNvPr id="70" name="Rectangle 69"/>
            <p:cNvSpPr/>
            <p:nvPr/>
          </p:nvSpPr>
          <p:spPr>
            <a:xfrm>
              <a:off x="4000496" y="4334307"/>
              <a:ext cx="1071570" cy="285752"/>
            </a:xfrm>
            <a:prstGeom prst="rect">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29" name="Straight Connector 28"/>
            <p:cNvCxnSpPr/>
            <p:nvPr/>
          </p:nvCxnSpPr>
          <p:spPr>
            <a:xfrm>
              <a:off x="3071802" y="4500576"/>
              <a:ext cx="785818" cy="1588"/>
            </a:xfrm>
            <a:prstGeom prst="line">
              <a:avLst/>
            </a:prstGeom>
            <a:ln w="12700">
              <a:solidFill>
                <a:schemeClr val="accent2">
                  <a:lumMod val="75000"/>
                </a:schemeClr>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sp>
          <p:nvSpPr>
            <p:cNvPr id="54" name="Rectangle 53"/>
            <p:cNvSpPr/>
            <p:nvPr/>
          </p:nvSpPr>
          <p:spPr>
            <a:xfrm>
              <a:off x="5357818" y="4286262"/>
              <a:ext cx="2786082" cy="461665"/>
            </a:xfrm>
            <a:prstGeom prst="rect">
              <a:avLst/>
            </a:prstGeom>
          </p:spPr>
          <p:txBody>
            <a:bodyPr wrap="square">
              <a:spAutoFit/>
            </a:bodyPr>
            <a:lstStyle/>
            <a:p>
              <a:r>
                <a:rPr lang="ms-MY" sz="800" dirty="0">
                  <a:solidFill>
                    <a:schemeClr val="bg1">
                      <a:lumMod val="65000"/>
                    </a:schemeClr>
                  </a:solidFill>
                  <a:latin typeface="Open Sans Light" pitchFamily="34" charset="0"/>
                  <a:ea typeface="Open Sans Light" pitchFamily="34" charset="0"/>
                  <a:cs typeface="Open Sans Light" pitchFamily="34" charset="0"/>
                </a:rPr>
                <a:t>Praesent sodales odio sit amet odio tristi Praesent sodales odio sit amet odio tristi Lorem ipsum dolor sit amet consectetur adipiscing</a:t>
              </a:r>
              <a:endParaRPr lang="en-US" sz="800" dirty="0">
                <a:solidFill>
                  <a:schemeClr val="bg1">
                    <a:lumMod val="65000"/>
                  </a:schemeClr>
                </a:solidFill>
                <a:latin typeface="Open Sans Light" pitchFamily="34" charset="0"/>
                <a:ea typeface="Open Sans Light" pitchFamily="34" charset="0"/>
                <a:cs typeface="Open Sans Light" pitchFamily="34" charset="0"/>
              </a:endParaRPr>
            </a:p>
          </p:txBody>
        </p:sp>
        <p:sp>
          <p:nvSpPr>
            <p:cNvPr id="66" name="Rectangle 65"/>
            <p:cNvSpPr/>
            <p:nvPr/>
          </p:nvSpPr>
          <p:spPr>
            <a:xfrm>
              <a:off x="4071934" y="4325223"/>
              <a:ext cx="926856" cy="307777"/>
            </a:xfrm>
            <a:prstGeom prst="rect">
              <a:avLst/>
            </a:prstGeom>
          </p:spPr>
          <p:txBody>
            <a:bodyPr wrap="none">
              <a:spAutoFit/>
            </a:bodyPr>
            <a:lstStyle/>
            <a:p>
              <a:r>
                <a:rPr lang="en-US" sz="1400" dirty="0">
                  <a:solidFill>
                    <a:schemeClr val="bg1"/>
                  </a:solidFill>
                  <a:latin typeface="Open Sans" pitchFamily="34" charset="0"/>
                  <a:ea typeface="Open Sans" pitchFamily="34" charset="0"/>
                  <a:cs typeface="Open Sans" pitchFamily="34" charset="0"/>
                </a:rPr>
                <a:t>Service 2</a:t>
              </a:r>
            </a:p>
          </p:txBody>
        </p:sp>
      </p:grpSp>
      <p:grpSp>
        <p:nvGrpSpPr>
          <p:cNvPr id="24" name="Group 85"/>
          <p:cNvGrpSpPr/>
          <p:nvPr/>
        </p:nvGrpSpPr>
        <p:grpSpPr>
          <a:xfrm>
            <a:off x="2714612" y="3286130"/>
            <a:ext cx="5429288" cy="461665"/>
            <a:chOff x="2714612" y="3286130"/>
            <a:chExt cx="5429288" cy="461665"/>
          </a:xfrm>
        </p:grpSpPr>
        <p:sp>
          <p:nvSpPr>
            <p:cNvPr id="69" name="Rectangle 68"/>
            <p:cNvSpPr/>
            <p:nvPr/>
          </p:nvSpPr>
          <p:spPr>
            <a:xfrm>
              <a:off x="4000496" y="3328986"/>
              <a:ext cx="1071570" cy="285752"/>
            </a:xfrm>
            <a:prstGeom prst="rect">
              <a:avLst/>
            </a:pr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 name="Rectangle 52"/>
            <p:cNvSpPr/>
            <p:nvPr/>
          </p:nvSpPr>
          <p:spPr>
            <a:xfrm>
              <a:off x="5357818" y="3286130"/>
              <a:ext cx="2786082" cy="461665"/>
            </a:xfrm>
            <a:prstGeom prst="rect">
              <a:avLst/>
            </a:prstGeom>
          </p:spPr>
          <p:txBody>
            <a:bodyPr wrap="square">
              <a:spAutoFit/>
            </a:bodyPr>
            <a:lstStyle/>
            <a:p>
              <a:r>
                <a:rPr lang="ms-MY" sz="800" dirty="0">
                  <a:solidFill>
                    <a:schemeClr val="bg1">
                      <a:lumMod val="65000"/>
                    </a:schemeClr>
                  </a:solidFill>
                  <a:latin typeface="Open Sans Light" pitchFamily="34" charset="0"/>
                  <a:ea typeface="Open Sans Light" pitchFamily="34" charset="0"/>
                  <a:cs typeface="Open Sans Light" pitchFamily="34" charset="0"/>
                </a:rPr>
                <a:t>Praesent sodales odio sit amet odio tristi Praesent sodales odio sit amet odio tristi Lorem ipsum dolor sit amet consectetur adipiscing</a:t>
              </a:r>
              <a:endParaRPr lang="en-US" sz="800" dirty="0">
                <a:solidFill>
                  <a:schemeClr val="bg1">
                    <a:lumMod val="65000"/>
                  </a:schemeClr>
                </a:solidFill>
                <a:latin typeface="Open Sans Light" pitchFamily="34" charset="0"/>
                <a:ea typeface="Open Sans Light" pitchFamily="34" charset="0"/>
                <a:cs typeface="Open Sans Light" pitchFamily="34" charset="0"/>
              </a:endParaRPr>
            </a:p>
          </p:txBody>
        </p:sp>
        <p:sp>
          <p:nvSpPr>
            <p:cNvPr id="65" name="Rectangle 64"/>
            <p:cNvSpPr/>
            <p:nvPr/>
          </p:nvSpPr>
          <p:spPr>
            <a:xfrm>
              <a:off x="4071934" y="3325091"/>
              <a:ext cx="926856" cy="307777"/>
            </a:xfrm>
            <a:prstGeom prst="rect">
              <a:avLst/>
            </a:prstGeom>
          </p:spPr>
          <p:txBody>
            <a:bodyPr wrap="none">
              <a:spAutoFit/>
            </a:bodyPr>
            <a:lstStyle/>
            <a:p>
              <a:r>
                <a:rPr lang="en-US" sz="1400" dirty="0">
                  <a:solidFill>
                    <a:schemeClr val="bg1"/>
                  </a:solidFill>
                  <a:latin typeface="Open Sans" pitchFamily="34" charset="0"/>
                  <a:ea typeface="Open Sans" pitchFamily="34" charset="0"/>
                  <a:cs typeface="Open Sans" pitchFamily="34" charset="0"/>
                </a:rPr>
                <a:t>Service 1</a:t>
              </a:r>
            </a:p>
          </p:txBody>
        </p:sp>
        <p:cxnSp>
          <p:nvCxnSpPr>
            <p:cNvPr id="80" name="Straight Connector 79"/>
            <p:cNvCxnSpPr/>
            <p:nvPr/>
          </p:nvCxnSpPr>
          <p:spPr>
            <a:xfrm>
              <a:off x="2714612" y="3500444"/>
              <a:ext cx="1143008" cy="2011"/>
            </a:xfrm>
            <a:prstGeom prst="line">
              <a:avLst/>
            </a:prstGeom>
            <a:ln w="12700">
              <a:solidFill>
                <a:schemeClr val="accent2">
                  <a:lumMod val="60000"/>
                  <a:lumOff val="40000"/>
                </a:schemeClr>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grpSp>
      <p:grpSp>
        <p:nvGrpSpPr>
          <p:cNvPr id="41" name="组合 40"/>
          <p:cNvGrpSpPr/>
          <p:nvPr/>
        </p:nvGrpSpPr>
        <p:grpSpPr>
          <a:xfrm>
            <a:off x="2113124" y="181979"/>
            <a:ext cx="4917752" cy="789571"/>
            <a:chOff x="2113124" y="181979"/>
            <a:chExt cx="4917752" cy="789571"/>
          </a:xfrm>
        </p:grpSpPr>
        <p:sp>
          <p:nvSpPr>
            <p:cNvPr id="42" name="Rectangle 31"/>
            <p:cNvSpPr/>
            <p:nvPr/>
          </p:nvSpPr>
          <p:spPr>
            <a:xfrm>
              <a:off x="2904733" y="663773"/>
              <a:ext cx="3334534" cy="307777"/>
            </a:xfrm>
            <a:prstGeom prst="rect">
              <a:avLst/>
            </a:prstGeom>
          </p:spPr>
          <p:txBody>
            <a:bodyPr wrap="square">
              <a:spAutoFit/>
            </a:bodyPr>
            <a:lstStyle/>
            <a:p>
              <a:pPr algn="ctr"/>
              <a:r>
                <a:rPr lang="en-US" altLang="zh-CN" sz="1400" dirty="0">
                  <a:solidFill>
                    <a:schemeClr val="bg1">
                      <a:lumMod val="65000"/>
                    </a:schemeClr>
                  </a:solidFill>
                  <a:latin typeface="华文细黑" panose="02010600040101010101" pitchFamily="2" charset="-122"/>
                  <a:ea typeface="华文细黑" panose="02010600040101010101" pitchFamily="2" charset="-122"/>
                </a:rPr>
                <a:t>Add the subtitle of this title here</a:t>
              </a:r>
              <a:endParaRPr lang="id-ID" sz="1400" dirty="0">
                <a:solidFill>
                  <a:schemeClr val="bg1">
                    <a:lumMod val="65000"/>
                  </a:schemeClr>
                </a:solidFill>
                <a:latin typeface="华文细黑" panose="02010600040101010101" pitchFamily="2" charset="-122"/>
                <a:ea typeface="华文细黑" panose="02010600040101010101" pitchFamily="2" charset="-122"/>
                <a:cs typeface="Open Sans" pitchFamily="34" charset="0"/>
              </a:endParaRPr>
            </a:p>
          </p:txBody>
        </p:sp>
        <p:sp>
          <p:nvSpPr>
            <p:cNvPr id="43" name="Rectangle 33"/>
            <p:cNvSpPr/>
            <p:nvPr/>
          </p:nvSpPr>
          <p:spPr>
            <a:xfrm>
              <a:off x="2113124" y="181979"/>
              <a:ext cx="4917752" cy="584775"/>
            </a:xfrm>
            <a:prstGeom prst="rect">
              <a:avLst/>
            </a:prstGeom>
          </p:spPr>
          <p:txBody>
            <a:bodyPr wrap="square">
              <a:spAutoFit/>
            </a:bodyPr>
            <a:lstStyle/>
            <a:p>
              <a:pPr algn="ctr"/>
              <a:r>
                <a:rPr lang="en-US" sz="3200" dirty="0">
                  <a:solidFill>
                    <a:schemeClr val="bg1">
                      <a:lumMod val="65000"/>
                    </a:schemeClr>
                  </a:solidFill>
                  <a:latin typeface="Impact" panose="020B0806030902050204" pitchFamily="34" charset="0"/>
                  <a:ea typeface="Open Sans" pitchFamily="34" charset="0"/>
                  <a:cs typeface="Open Sans" pitchFamily="34" charset="0"/>
                </a:rPr>
                <a:t>ADD YOUR TITLE HERE</a:t>
              </a:r>
              <a:endParaRPr lang="id-ID" sz="3200" dirty="0">
                <a:solidFill>
                  <a:schemeClr val="bg1">
                    <a:lumMod val="65000"/>
                  </a:schemeClr>
                </a:solidFill>
                <a:latin typeface="Impact" panose="020B0806030902050204" pitchFamily="34" charset="0"/>
                <a:ea typeface="Open Sans" pitchFamily="34" charset="0"/>
                <a:cs typeface="Open Sans" pitchFamily="34" charset="0"/>
              </a:endParaRPr>
            </a:p>
          </p:txBody>
        </p:sp>
        <p:cxnSp>
          <p:nvCxnSpPr>
            <p:cNvPr id="44" name="Straight Connector 34"/>
            <p:cNvCxnSpPr/>
            <p:nvPr/>
          </p:nvCxnSpPr>
          <p:spPr>
            <a:xfrm rot="5400000">
              <a:off x="2448058" y="467595"/>
              <a:ext cx="286546" cy="1062"/>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45" name="Straight Connector 35"/>
            <p:cNvCxnSpPr/>
            <p:nvPr/>
          </p:nvCxnSpPr>
          <p:spPr>
            <a:xfrm rot="5400000">
              <a:off x="6409396" y="467595"/>
              <a:ext cx="286546" cy="1062"/>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spTree>
  </p:cSld>
  <p:clrMapOvr>
    <a:masterClrMapping/>
  </p:clrMapOvr>
  <p:transition spd="slow" advTm="3000">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4" fill="hold" nodeType="afterEffect">
                                  <p:stCondLst>
                                    <p:cond delay="0"/>
                                  </p:stCondLst>
                                  <p:childTnLst>
                                    <p:set>
                                      <p:cBhvr>
                                        <p:cTn id="6" dur="1" fill="hold">
                                          <p:stCondLst>
                                            <p:cond delay="0"/>
                                          </p:stCondLst>
                                        </p:cTn>
                                        <p:tgtEl>
                                          <p:spTgt spid="21"/>
                                        </p:tgtEl>
                                        <p:attrNameLst>
                                          <p:attrName>style.visibility</p:attrName>
                                        </p:attrNameLst>
                                      </p:cBhvr>
                                      <p:to>
                                        <p:strVal val="visible"/>
                                      </p:to>
                                    </p:set>
                                    <p:animEffect transition="in" filter="slide(fromBottom)">
                                      <p:cBhvr>
                                        <p:cTn id="7" dur="500"/>
                                        <p:tgtEl>
                                          <p:spTgt spid="21"/>
                                        </p:tgtEl>
                                      </p:cBhvr>
                                    </p:animEffect>
                                  </p:childTnLst>
                                </p:cTn>
                              </p:par>
                            </p:childTnLst>
                          </p:cTn>
                        </p:par>
                        <p:par>
                          <p:cTn id="8" fill="hold">
                            <p:stCondLst>
                              <p:cond delay="500"/>
                            </p:stCondLst>
                            <p:childTnLst>
                              <p:par>
                                <p:cTn id="9" presetID="12" presetClass="entr" presetSubtype="8" fill="hold"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slide(fromLeft)">
                                      <p:cBhvr>
                                        <p:cTn id="11" dur="500"/>
                                        <p:tgtEl>
                                          <p:spTgt spid="2"/>
                                        </p:tgtEl>
                                      </p:cBhvr>
                                    </p:animEffect>
                                  </p:childTnLst>
                                </p:cTn>
                              </p:par>
                            </p:childTnLst>
                          </p:cTn>
                        </p:par>
                        <p:par>
                          <p:cTn id="12" fill="hold">
                            <p:stCondLst>
                              <p:cond delay="1000"/>
                            </p:stCondLst>
                            <p:childTnLst>
                              <p:par>
                                <p:cTn id="13" presetID="12" presetClass="entr" presetSubtype="8" fill="hold" nodeType="afterEffect">
                                  <p:stCondLst>
                                    <p:cond delay="0"/>
                                  </p:stCondLst>
                                  <p:childTnLst>
                                    <p:set>
                                      <p:cBhvr>
                                        <p:cTn id="14" dur="1" fill="hold">
                                          <p:stCondLst>
                                            <p:cond delay="0"/>
                                          </p:stCondLst>
                                        </p:cTn>
                                        <p:tgtEl>
                                          <p:spTgt spid="16"/>
                                        </p:tgtEl>
                                        <p:attrNameLst>
                                          <p:attrName>style.visibility</p:attrName>
                                        </p:attrNameLst>
                                      </p:cBhvr>
                                      <p:to>
                                        <p:strVal val="visible"/>
                                      </p:to>
                                    </p:set>
                                    <p:animEffect transition="in" filter="slide(fromLeft)">
                                      <p:cBhvr>
                                        <p:cTn id="15" dur="500"/>
                                        <p:tgtEl>
                                          <p:spTgt spid="16"/>
                                        </p:tgtEl>
                                      </p:cBhvr>
                                    </p:animEffect>
                                  </p:childTnLst>
                                </p:cTn>
                              </p:par>
                            </p:childTnLst>
                          </p:cTn>
                        </p:par>
                        <p:par>
                          <p:cTn id="16" fill="hold">
                            <p:stCondLst>
                              <p:cond delay="1500"/>
                            </p:stCondLst>
                            <p:childTnLst>
                              <p:par>
                                <p:cTn id="17" presetID="12" presetClass="entr" presetSubtype="8" fill="hold" nodeType="afterEffect">
                                  <p:stCondLst>
                                    <p:cond delay="0"/>
                                  </p:stCondLst>
                                  <p:childTnLst>
                                    <p:set>
                                      <p:cBhvr>
                                        <p:cTn id="18" dur="1" fill="hold">
                                          <p:stCondLst>
                                            <p:cond delay="0"/>
                                          </p:stCondLst>
                                        </p:cTn>
                                        <p:tgtEl>
                                          <p:spTgt spid="24"/>
                                        </p:tgtEl>
                                        <p:attrNameLst>
                                          <p:attrName>style.visibility</p:attrName>
                                        </p:attrNameLst>
                                      </p:cBhvr>
                                      <p:to>
                                        <p:strVal val="visible"/>
                                      </p:to>
                                    </p:set>
                                    <p:animEffect transition="in" filter="slide(fromLeft)">
                                      <p:cBhvr>
                                        <p:cTn id="19" dur="500"/>
                                        <p:tgtEl>
                                          <p:spTgt spid="24"/>
                                        </p:tgtEl>
                                      </p:cBhvr>
                                    </p:animEffect>
                                  </p:childTnLst>
                                </p:cTn>
                              </p:par>
                            </p:childTnLst>
                          </p:cTn>
                        </p:par>
                        <p:par>
                          <p:cTn id="20" fill="hold">
                            <p:stCondLst>
                              <p:cond delay="2000"/>
                            </p:stCondLst>
                            <p:childTnLst>
                              <p:par>
                                <p:cTn id="21" presetID="12" presetClass="entr" presetSubtype="8" fill="hold" nodeType="afterEffect">
                                  <p:stCondLst>
                                    <p:cond delay="0"/>
                                  </p:stCondLst>
                                  <p:childTnLst>
                                    <p:set>
                                      <p:cBhvr>
                                        <p:cTn id="22" dur="1" fill="hold">
                                          <p:stCondLst>
                                            <p:cond delay="0"/>
                                          </p:stCondLst>
                                        </p:cTn>
                                        <p:tgtEl>
                                          <p:spTgt spid="23"/>
                                        </p:tgtEl>
                                        <p:attrNameLst>
                                          <p:attrName>style.visibility</p:attrName>
                                        </p:attrNameLst>
                                      </p:cBhvr>
                                      <p:to>
                                        <p:strVal val="visible"/>
                                      </p:to>
                                    </p:set>
                                    <p:animEffect transition="in" filter="slide(fromLeft)">
                                      <p:cBhvr>
                                        <p:cTn id="23"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9"/>
          <p:cNvGrpSpPr/>
          <p:nvPr/>
        </p:nvGrpSpPr>
        <p:grpSpPr>
          <a:xfrm>
            <a:off x="6357950" y="1571618"/>
            <a:ext cx="2143140" cy="2406022"/>
            <a:chOff x="6357950" y="1571618"/>
            <a:chExt cx="2143140" cy="2406022"/>
          </a:xfrm>
        </p:grpSpPr>
        <p:sp>
          <p:nvSpPr>
            <p:cNvPr id="37" name="Rectangle 36"/>
            <p:cNvSpPr/>
            <p:nvPr/>
          </p:nvSpPr>
          <p:spPr>
            <a:xfrm>
              <a:off x="6357950" y="1571618"/>
              <a:ext cx="1756571" cy="830997"/>
            </a:xfrm>
            <a:prstGeom prst="rect">
              <a:avLst/>
            </a:prstGeom>
          </p:spPr>
          <p:txBody>
            <a:bodyPr wrap="none">
              <a:spAutoFit/>
            </a:bodyPr>
            <a:lstStyle/>
            <a:p>
              <a:r>
                <a:rPr lang="en-US" sz="2400" dirty="0">
                  <a:solidFill>
                    <a:schemeClr val="bg1">
                      <a:lumMod val="65000"/>
                    </a:schemeClr>
                  </a:solidFill>
                  <a:latin typeface="Open Sans" pitchFamily="34" charset="0"/>
                  <a:ea typeface="Open Sans" pitchFamily="34" charset="0"/>
                  <a:cs typeface="Open Sans" pitchFamily="34" charset="0"/>
                </a:rPr>
                <a:t>Teamwork </a:t>
              </a:r>
            </a:p>
            <a:p>
              <a:r>
                <a:rPr lang="en-US" sz="2400" dirty="0">
                  <a:solidFill>
                    <a:schemeClr val="bg1">
                      <a:lumMod val="65000"/>
                    </a:schemeClr>
                  </a:solidFill>
                  <a:latin typeface="Open Sans" pitchFamily="34" charset="0"/>
                  <a:ea typeface="Open Sans" pitchFamily="34" charset="0"/>
                  <a:cs typeface="Open Sans" pitchFamily="34" charset="0"/>
                </a:rPr>
                <a:t>Strategy</a:t>
              </a:r>
            </a:p>
          </p:txBody>
        </p:sp>
        <p:sp>
          <p:nvSpPr>
            <p:cNvPr id="38" name="Rectangle 37"/>
            <p:cNvSpPr/>
            <p:nvPr/>
          </p:nvSpPr>
          <p:spPr>
            <a:xfrm>
              <a:off x="6357950" y="2500312"/>
              <a:ext cx="2143140" cy="1477328"/>
            </a:xfrm>
            <a:prstGeom prst="rect">
              <a:avLst/>
            </a:prstGeom>
          </p:spPr>
          <p:txBody>
            <a:bodyPr wrap="square">
              <a:spAutoFit/>
            </a:bodyPr>
            <a:lstStyle/>
            <a:p>
              <a:r>
                <a:rPr lang="ms-MY" sz="1000" dirty="0">
                  <a:solidFill>
                    <a:schemeClr val="bg1">
                      <a:lumMod val="65000"/>
                    </a:schemeClr>
                  </a:solidFill>
                  <a:latin typeface="Open Sans Light" pitchFamily="34" charset="0"/>
                  <a:ea typeface="Open Sans Light" pitchFamily="34" charset="0"/>
                  <a:cs typeface="Open Sans Light" pitchFamily="34" charset="0"/>
                </a:rPr>
                <a:t>Lorem ipsum dolor sit amet, consectetur adipiscing elit. Praesent sodales odio sit amet odio tristique quis tempus odio Lorem ipsum dolor sit amet Lorem ipsum dolor sit odio sit amet odio tristique quis tempus odio Lorem ipsum dolor sit amet Lorem ipsum dolor sit</a:t>
              </a:r>
            </a:p>
          </p:txBody>
        </p:sp>
      </p:grpSp>
      <p:grpSp>
        <p:nvGrpSpPr>
          <p:cNvPr id="4" name="Group 83"/>
          <p:cNvGrpSpPr/>
          <p:nvPr/>
        </p:nvGrpSpPr>
        <p:grpSpPr>
          <a:xfrm>
            <a:off x="3071802" y="1285866"/>
            <a:ext cx="2928414" cy="3001868"/>
            <a:chOff x="357158" y="928676"/>
            <a:chExt cx="2522727" cy="2586006"/>
          </a:xfrm>
          <a:solidFill>
            <a:schemeClr val="bg1">
              <a:lumMod val="50000"/>
            </a:schemeClr>
          </a:solidFill>
        </p:grpSpPr>
        <p:sp>
          <p:nvSpPr>
            <p:cNvPr id="64" name="Freeform 5"/>
            <p:cNvSpPr>
              <a:spLocks noEditPoints="1"/>
            </p:cNvSpPr>
            <p:nvPr/>
          </p:nvSpPr>
          <p:spPr bwMode="auto">
            <a:xfrm>
              <a:off x="357158" y="928676"/>
              <a:ext cx="722862" cy="2586006"/>
            </a:xfrm>
            <a:custGeom>
              <a:avLst/>
              <a:gdLst/>
              <a:ahLst/>
              <a:cxnLst>
                <a:cxn ang="0">
                  <a:pos x="412" y="479"/>
                </a:cxn>
                <a:cxn ang="0">
                  <a:pos x="399" y="421"/>
                </a:cxn>
                <a:cxn ang="0">
                  <a:pos x="392" y="355"/>
                </a:cxn>
                <a:cxn ang="0">
                  <a:pos x="357" y="279"/>
                </a:cxn>
                <a:cxn ang="0">
                  <a:pos x="281" y="256"/>
                </a:cxn>
                <a:cxn ang="0">
                  <a:pos x="221" y="259"/>
                </a:cxn>
                <a:cxn ang="0">
                  <a:pos x="161" y="321"/>
                </a:cxn>
                <a:cxn ang="0">
                  <a:pos x="176" y="286"/>
                </a:cxn>
                <a:cxn ang="0">
                  <a:pos x="203" y="227"/>
                </a:cxn>
                <a:cxn ang="0">
                  <a:pos x="223" y="177"/>
                </a:cxn>
                <a:cxn ang="0">
                  <a:pos x="238" y="130"/>
                </a:cxn>
                <a:cxn ang="0">
                  <a:pos x="233" y="56"/>
                </a:cxn>
                <a:cxn ang="0">
                  <a:pos x="198" y="4"/>
                </a:cxn>
                <a:cxn ang="0">
                  <a:pos x="113" y="26"/>
                </a:cxn>
                <a:cxn ang="0">
                  <a:pos x="89" y="83"/>
                </a:cxn>
                <a:cxn ang="0">
                  <a:pos x="86" y="122"/>
                </a:cxn>
                <a:cxn ang="0">
                  <a:pos x="125" y="223"/>
                </a:cxn>
                <a:cxn ang="0">
                  <a:pos x="138" y="275"/>
                </a:cxn>
                <a:cxn ang="0">
                  <a:pos x="140" y="301"/>
                </a:cxn>
                <a:cxn ang="0">
                  <a:pos x="105" y="399"/>
                </a:cxn>
                <a:cxn ang="0">
                  <a:pos x="99" y="297"/>
                </a:cxn>
                <a:cxn ang="0">
                  <a:pos x="131" y="238"/>
                </a:cxn>
                <a:cxn ang="0">
                  <a:pos x="41" y="306"/>
                </a:cxn>
                <a:cxn ang="0">
                  <a:pos x="26" y="444"/>
                </a:cxn>
                <a:cxn ang="0">
                  <a:pos x="37" y="597"/>
                </a:cxn>
                <a:cxn ang="0">
                  <a:pos x="34" y="684"/>
                </a:cxn>
                <a:cxn ang="0">
                  <a:pos x="11" y="775"/>
                </a:cxn>
                <a:cxn ang="0">
                  <a:pos x="7" y="820"/>
                </a:cxn>
                <a:cxn ang="0">
                  <a:pos x="49" y="973"/>
                </a:cxn>
                <a:cxn ang="0">
                  <a:pos x="74" y="1132"/>
                </a:cxn>
                <a:cxn ang="0">
                  <a:pos x="80" y="1213"/>
                </a:cxn>
                <a:cxn ang="0">
                  <a:pos x="80" y="1237"/>
                </a:cxn>
                <a:cxn ang="0">
                  <a:pos x="91" y="1284"/>
                </a:cxn>
                <a:cxn ang="0">
                  <a:pos x="64" y="1342"/>
                </a:cxn>
                <a:cxn ang="0">
                  <a:pos x="27" y="1401"/>
                </a:cxn>
                <a:cxn ang="0">
                  <a:pos x="50" y="1419"/>
                </a:cxn>
                <a:cxn ang="0">
                  <a:pos x="104" y="1400"/>
                </a:cxn>
                <a:cxn ang="0">
                  <a:pos x="134" y="1355"/>
                </a:cxn>
                <a:cxn ang="0">
                  <a:pos x="166" y="1342"/>
                </a:cxn>
                <a:cxn ang="0">
                  <a:pos x="178" y="1244"/>
                </a:cxn>
                <a:cxn ang="0">
                  <a:pos x="180" y="1131"/>
                </a:cxn>
                <a:cxn ang="0">
                  <a:pos x="178" y="969"/>
                </a:cxn>
                <a:cxn ang="0">
                  <a:pos x="207" y="1113"/>
                </a:cxn>
                <a:cxn ang="0">
                  <a:pos x="228" y="1194"/>
                </a:cxn>
                <a:cxn ang="0">
                  <a:pos x="236" y="1282"/>
                </a:cxn>
                <a:cxn ang="0">
                  <a:pos x="252" y="1370"/>
                </a:cxn>
                <a:cxn ang="0">
                  <a:pos x="267" y="1398"/>
                </a:cxn>
                <a:cxn ang="0">
                  <a:pos x="270" y="1440"/>
                </a:cxn>
                <a:cxn ang="0">
                  <a:pos x="304" y="1514"/>
                </a:cxn>
                <a:cxn ang="0">
                  <a:pos x="330" y="1519"/>
                </a:cxn>
                <a:cxn ang="0">
                  <a:pos x="346" y="1455"/>
                </a:cxn>
                <a:cxn ang="0">
                  <a:pos x="334" y="1376"/>
                </a:cxn>
                <a:cxn ang="0">
                  <a:pos x="346" y="1250"/>
                </a:cxn>
                <a:cxn ang="0">
                  <a:pos x="339" y="1176"/>
                </a:cxn>
                <a:cxn ang="0">
                  <a:pos x="335" y="1108"/>
                </a:cxn>
                <a:cxn ang="0">
                  <a:pos x="326" y="1045"/>
                </a:cxn>
                <a:cxn ang="0">
                  <a:pos x="347" y="853"/>
                </a:cxn>
                <a:cxn ang="0">
                  <a:pos x="379" y="802"/>
                </a:cxn>
                <a:cxn ang="0">
                  <a:pos x="365" y="738"/>
                </a:cxn>
                <a:cxn ang="0">
                  <a:pos x="376" y="695"/>
                </a:cxn>
                <a:cxn ang="0">
                  <a:pos x="425" y="583"/>
                </a:cxn>
                <a:cxn ang="0">
                  <a:pos x="420" y="530"/>
                </a:cxn>
                <a:cxn ang="0">
                  <a:pos x="331" y="832"/>
                </a:cxn>
              </a:cxnLst>
              <a:rect l="0" t="0" r="r" b="b"/>
              <a:pathLst>
                <a:path w="425" h="1524">
                  <a:moveTo>
                    <a:pt x="420" y="530"/>
                  </a:moveTo>
                  <a:lnTo>
                    <a:pt x="420" y="530"/>
                  </a:lnTo>
                  <a:lnTo>
                    <a:pt x="420" y="522"/>
                  </a:lnTo>
                  <a:lnTo>
                    <a:pt x="420" y="515"/>
                  </a:lnTo>
                  <a:lnTo>
                    <a:pt x="416" y="501"/>
                  </a:lnTo>
                  <a:lnTo>
                    <a:pt x="412" y="488"/>
                  </a:lnTo>
                  <a:lnTo>
                    <a:pt x="412" y="479"/>
                  </a:lnTo>
                  <a:lnTo>
                    <a:pt x="412" y="473"/>
                  </a:lnTo>
                  <a:lnTo>
                    <a:pt x="412" y="473"/>
                  </a:lnTo>
                  <a:lnTo>
                    <a:pt x="413" y="466"/>
                  </a:lnTo>
                  <a:lnTo>
                    <a:pt x="413" y="459"/>
                  </a:lnTo>
                  <a:lnTo>
                    <a:pt x="410" y="447"/>
                  </a:lnTo>
                  <a:lnTo>
                    <a:pt x="399" y="421"/>
                  </a:lnTo>
                  <a:lnTo>
                    <a:pt x="399" y="421"/>
                  </a:lnTo>
                  <a:lnTo>
                    <a:pt x="398" y="415"/>
                  </a:lnTo>
                  <a:lnTo>
                    <a:pt x="397" y="409"/>
                  </a:lnTo>
                  <a:lnTo>
                    <a:pt x="397" y="396"/>
                  </a:lnTo>
                  <a:lnTo>
                    <a:pt x="397" y="384"/>
                  </a:lnTo>
                  <a:lnTo>
                    <a:pt x="395" y="370"/>
                  </a:lnTo>
                  <a:lnTo>
                    <a:pt x="395" y="370"/>
                  </a:lnTo>
                  <a:lnTo>
                    <a:pt x="392" y="355"/>
                  </a:lnTo>
                  <a:lnTo>
                    <a:pt x="388" y="340"/>
                  </a:lnTo>
                  <a:lnTo>
                    <a:pt x="382" y="312"/>
                  </a:lnTo>
                  <a:lnTo>
                    <a:pt x="382" y="312"/>
                  </a:lnTo>
                  <a:lnTo>
                    <a:pt x="377" y="299"/>
                  </a:lnTo>
                  <a:lnTo>
                    <a:pt x="372" y="291"/>
                  </a:lnTo>
                  <a:lnTo>
                    <a:pt x="365" y="285"/>
                  </a:lnTo>
                  <a:lnTo>
                    <a:pt x="357" y="279"/>
                  </a:lnTo>
                  <a:lnTo>
                    <a:pt x="347" y="275"/>
                  </a:lnTo>
                  <a:lnTo>
                    <a:pt x="337" y="272"/>
                  </a:lnTo>
                  <a:lnTo>
                    <a:pt x="315" y="267"/>
                  </a:lnTo>
                  <a:lnTo>
                    <a:pt x="315" y="267"/>
                  </a:lnTo>
                  <a:lnTo>
                    <a:pt x="303" y="264"/>
                  </a:lnTo>
                  <a:lnTo>
                    <a:pt x="292" y="260"/>
                  </a:lnTo>
                  <a:lnTo>
                    <a:pt x="281" y="256"/>
                  </a:lnTo>
                  <a:lnTo>
                    <a:pt x="270" y="250"/>
                  </a:lnTo>
                  <a:lnTo>
                    <a:pt x="260" y="244"/>
                  </a:lnTo>
                  <a:lnTo>
                    <a:pt x="251" y="237"/>
                  </a:lnTo>
                  <a:lnTo>
                    <a:pt x="243" y="229"/>
                  </a:lnTo>
                  <a:lnTo>
                    <a:pt x="234" y="219"/>
                  </a:lnTo>
                  <a:lnTo>
                    <a:pt x="234" y="219"/>
                  </a:lnTo>
                  <a:lnTo>
                    <a:pt x="221" y="259"/>
                  </a:lnTo>
                  <a:lnTo>
                    <a:pt x="206" y="298"/>
                  </a:lnTo>
                  <a:lnTo>
                    <a:pt x="187" y="336"/>
                  </a:lnTo>
                  <a:lnTo>
                    <a:pt x="166" y="373"/>
                  </a:lnTo>
                  <a:lnTo>
                    <a:pt x="166" y="373"/>
                  </a:lnTo>
                  <a:lnTo>
                    <a:pt x="164" y="354"/>
                  </a:lnTo>
                  <a:lnTo>
                    <a:pt x="161" y="332"/>
                  </a:lnTo>
                  <a:lnTo>
                    <a:pt x="161" y="321"/>
                  </a:lnTo>
                  <a:lnTo>
                    <a:pt x="162" y="310"/>
                  </a:lnTo>
                  <a:lnTo>
                    <a:pt x="165" y="302"/>
                  </a:lnTo>
                  <a:lnTo>
                    <a:pt x="168" y="299"/>
                  </a:lnTo>
                  <a:lnTo>
                    <a:pt x="170" y="295"/>
                  </a:lnTo>
                  <a:lnTo>
                    <a:pt x="170" y="295"/>
                  </a:lnTo>
                  <a:lnTo>
                    <a:pt x="174" y="291"/>
                  </a:lnTo>
                  <a:lnTo>
                    <a:pt x="176" y="286"/>
                  </a:lnTo>
                  <a:lnTo>
                    <a:pt x="176" y="282"/>
                  </a:lnTo>
                  <a:lnTo>
                    <a:pt x="173" y="278"/>
                  </a:lnTo>
                  <a:lnTo>
                    <a:pt x="166" y="270"/>
                  </a:lnTo>
                  <a:lnTo>
                    <a:pt x="158" y="260"/>
                  </a:lnTo>
                  <a:lnTo>
                    <a:pt x="158" y="260"/>
                  </a:lnTo>
                  <a:lnTo>
                    <a:pt x="188" y="238"/>
                  </a:lnTo>
                  <a:lnTo>
                    <a:pt x="203" y="227"/>
                  </a:lnTo>
                  <a:lnTo>
                    <a:pt x="217" y="215"/>
                  </a:lnTo>
                  <a:lnTo>
                    <a:pt x="217" y="215"/>
                  </a:lnTo>
                  <a:lnTo>
                    <a:pt x="219" y="211"/>
                  </a:lnTo>
                  <a:lnTo>
                    <a:pt x="222" y="207"/>
                  </a:lnTo>
                  <a:lnTo>
                    <a:pt x="223" y="197"/>
                  </a:lnTo>
                  <a:lnTo>
                    <a:pt x="223" y="186"/>
                  </a:lnTo>
                  <a:lnTo>
                    <a:pt x="223" y="177"/>
                  </a:lnTo>
                  <a:lnTo>
                    <a:pt x="223" y="177"/>
                  </a:lnTo>
                  <a:lnTo>
                    <a:pt x="223" y="170"/>
                  </a:lnTo>
                  <a:lnTo>
                    <a:pt x="225" y="165"/>
                  </a:lnTo>
                  <a:lnTo>
                    <a:pt x="229" y="152"/>
                  </a:lnTo>
                  <a:lnTo>
                    <a:pt x="234" y="141"/>
                  </a:lnTo>
                  <a:lnTo>
                    <a:pt x="238" y="130"/>
                  </a:lnTo>
                  <a:lnTo>
                    <a:pt x="238" y="130"/>
                  </a:lnTo>
                  <a:lnTo>
                    <a:pt x="240" y="120"/>
                  </a:lnTo>
                  <a:lnTo>
                    <a:pt x="238" y="109"/>
                  </a:lnTo>
                  <a:lnTo>
                    <a:pt x="237" y="98"/>
                  </a:lnTo>
                  <a:lnTo>
                    <a:pt x="236" y="87"/>
                  </a:lnTo>
                  <a:lnTo>
                    <a:pt x="236" y="87"/>
                  </a:lnTo>
                  <a:lnTo>
                    <a:pt x="234" y="66"/>
                  </a:lnTo>
                  <a:lnTo>
                    <a:pt x="233" y="56"/>
                  </a:lnTo>
                  <a:lnTo>
                    <a:pt x="230" y="45"/>
                  </a:lnTo>
                  <a:lnTo>
                    <a:pt x="228" y="35"/>
                  </a:lnTo>
                  <a:lnTo>
                    <a:pt x="222" y="26"/>
                  </a:lnTo>
                  <a:lnTo>
                    <a:pt x="217" y="17"/>
                  </a:lnTo>
                  <a:lnTo>
                    <a:pt x="208" y="9"/>
                  </a:lnTo>
                  <a:lnTo>
                    <a:pt x="208" y="9"/>
                  </a:lnTo>
                  <a:lnTo>
                    <a:pt x="198" y="4"/>
                  </a:lnTo>
                  <a:lnTo>
                    <a:pt x="184" y="0"/>
                  </a:lnTo>
                  <a:lnTo>
                    <a:pt x="172" y="0"/>
                  </a:lnTo>
                  <a:lnTo>
                    <a:pt x="158" y="0"/>
                  </a:lnTo>
                  <a:lnTo>
                    <a:pt x="144" y="4"/>
                  </a:lnTo>
                  <a:lnTo>
                    <a:pt x="132" y="9"/>
                  </a:lnTo>
                  <a:lnTo>
                    <a:pt x="121" y="16"/>
                  </a:lnTo>
                  <a:lnTo>
                    <a:pt x="113" y="26"/>
                  </a:lnTo>
                  <a:lnTo>
                    <a:pt x="113" y="26"/>
                  </a:lnTo>
                  <a:lnTo>
                    <a:pt x="105" y="35"/>
                  </a:lnTo>
                  <a:lnTo>
                    <a:pt x="98" y="47"/>
                  </a:lnTo>
                  <a:lnTo>
                    <a:pt x="93" y="58"/>
                  </a:lnTo>
                  <a:lnTo>
                    <a:pt x="90" y="72"/>
                  </a:lnTo>
                  <a:lnTo>
                    <a:pt x="90" y="72"/>
                  </a:lnTo>
                  <a:lnTo>
                    <a:pt x="89" y="83"/>
                  </a:lnTo>
                  <a:lnTo>
                    <a:pt x="90" y="94"/>
                  </a:lnTo>
                  <a:lnTo>
                    <a:pt x="90" y="94"/>
                  </a:lnTo>
                  <a:lnTo>
                    <a:pt x="90" y="102"/>
                  </a:lnTo>
                  <a:lnTo>
                    <a:pt x="89" y="109"/>
                  </a:lnTo>
                  <a:lnTo>
                    <a:pt x="87" y="115"/>
                  </a:lnTo>
                  <a:lnTo>
                    <a:pt x="86" y="122"/>
                  </a:lnTo>
                  <a:lnTo>
                    <a:pt x="86" y="122"/>
                  </a:lnTo>
                  <a:lnTo>
                    <a:pt x="87" y="136"/>
                  </a:lnTo>
                  <a:lnTo>
                    <a:pt x="90" y="150"/>
                  </a:lnTo>
                  <a:lnTo>
                    <a:pt x="94" y="162"/>
                  </a:lnTo>
                  <a:lnTo>
                    <a:pt x="99" y="174"/>
                  </a:lnTo>
                  <a:lnTo>
                    <a:pt x="113" y="199"/>
                  </a:lnTo>
                  <a:lnTo>
                    <a:pt x="125" y="223"/>
                  </a:lnTo>
                  <a:lnTo>
                    <a:pt x="125" y="223"/>
                  </a:lnTo>
                  <a:lnTo>
                    <a:pt x="135" y="241"/>
                  </a:lnTo>
                  <a:lnTo>
                    <a:pt x="142" y="259"/>
                  </a:lnTo>
                  <a:lnTo>
                    <a:pt x="142" y="259"/>
                  </a:lnTo>
                  <a:lnTo>
                    <a:pt x="143" y="263"/>
                  </a:lnTo>
                  <a:lnTo>
                    <a:pt x="143" y="265"/>
                  </a:lnTo>
                  <a:lnTo>
                    <a:pt x="140" y="271"/>
                  </a:lnTo>
                  <a:lnTo>
                    <a:pt x="138" y="275"/>
                  </a:lnTo>
                  <a:lnTo>
                    <a:pt x="136" y="279"/>
                  </a:lnTo>
                  <a:lnTo>
                    <a:pt x="136" y="282"/>
                  </a:lnTo>
                  <a:lnTo>
                    <a:pt x="136" y="282"/>
                  </a:lnTo>
                  <a:lnTo>
                    <a:pt x="140" y="291"/>
                  </a:lnTo>
                  <a:lnTo>
                    <a:pt x="140" y="297"/>
                  </a:lnTo>
                  <a:lnTo>
                    <a:pt x="140" y="301"/>
                  </a:lnTo>
                  <a:lnTo>
                    <a:pt x="140" y="301"/>
                  </a:lnTo>
                  <a:lnTo>
                    <a:pt x="138" y="305"/>
                  </a:lnTo>
                  <a:lnTo>
                    <a:pt x="134" y="308"/>
                  </a:lnTo>
                  <a:lnTo>
                    <a:pt x="128" y="312"/>
                  </a:lnTo>
                  <a:lnTo>
                    <a:pt x="127" y="313"/>
                  </a:lnTo>
                  <a:lnTo>
                    <a:pt x="125" y="316"/>
                  </a:lnTo>
                  <a:lnTo>
                    <a:pt x="125" y="316"/>
                  </a:lnTo>
                  <a:lnTo>
                    <a:pt x="105" y="399"/>
                  </a:lnTo>
                  <a:lnTo>
                    <a:pt x="105" y="399"/>
                  </a:lnTo>
                  <a:lnTo>
                    <a:pt x="101" y="376"/>
                  </a:lnTo>
                  <a:lnTo>
                    <a:pt x="98" y="353"/>
                  </a:lnTo>
                  <a:lnTo>
                    <a:pt x="98" y="329"/>
                  </a:lnTo>
                  <a:lnTo>
                    <a:pt x="98" y="308"/>
                  </a:lnTo>
                  <a:lnTo>
                    <a:pt x="98" y="308"/>
                  </a:lnTo>
                  <a:lnTo>
                    <a:pt x="99" y="297"/>
                  </a:lnTo>
                  <a:lnTo>
                    <a:pt x="101" y="287"/>
                  </a:lnTo>
                  <a:lnTo>
                    <a:pt x="104" y="279"/>
                  </a:lnTo>
                  <a:lnTo>
                    <a:pt x="109" y="270"/>
                  </a:lnTo>
                  <a:lnTo>
                    <a:pt x="109" y="270"/>
                  </a:lnTo>
                  <a:lnTo>
                    <a:pt x="121" y="255"/>
                  </a:lnTo>
                  <a:lnTo>
                    <a:pt x="127" y="246"/>
                  </a:lnTo>
                  <a:lnTo>
                    <a:pt x="131" y="238"/>
                  </a:lnTo>
                  <a:lnTo>
                    <a:pt x="131" y="238"/>
                  </a:lnTo>
                  <a:lnTo>
                    <a:pt x="113" y="252"/>
                  </a:lnTo>
                  <a:lnTo>
                    <a:pt x="95" y="267"/>
                  </a:lnTo>
                  <a:lnTo>
                    <a:pt x="57" y="293"/>
                  </a:lnTo>
                  <a:lnTo>
                    <a:pt x="57" y="293"/>
                  </a:lnTo>
                  <a:lnTo>
                    <a:pt x="46" y="302"/>
                  </a:lnTo>
                  <a:lnTo>
                    <a:pt x="41" y="306"/>
                  </a:lnTo>
                  <a:lnTo>
                    <a:pt x="38" y="312"/>
                  </a:lnTo>
                  <a:lnTo>
                    <a:pt x="35" y="317"/>
                  </a:lnTo>
                  <a:lnTo>
                    <a:pt x="34" y="324"/>
                  </a:lnTo>
                  <a:lnTo>
                    <a:pt x="31" y="339"/>
                  </a:lnTo>
                  <a:lnTo>
                    <a:pt x="31" y="339"/>
                  </a:lnTo>
                  <a:lnTo>
                    <a:pt x="29" y="391"/>
                  </a:lnTo>
                  <a:lnTo>
                    <a:pt x="26" y="444"/>
                  </a:lnTo>
                  <a:lnTo>
                    <a:pt x="26" y="470"/>
                  </a:lnTo>
                  <a:lnTo>
                    <a:pt x="26" y="497"/>
                  </a:lnTo>
                  <a:lnTo>
                    <a:pt x="27" y="523"/>
                  </a:lnTo>
                  <a:lnTo>
                    <a:pt x="31" y="549"/>
                  </a:lnTo>
                  <a:lnTo>
                    <a:pt x="31" y="549"/>
                  </a:lnTo>
                  <a:lnTo>
                    <a:pt x="34" y="573"/>
                  </a:lnTo>
                  <a:lnTo>
                    <a:pt x="37" y="597"/>
                  </a:lnTo>
                  <a:lnTo>
                    <a:pt x="38" y="621"/>
                  </a:lnTo>
                  <a:lnTo>
                    <a:pt x="38" y="633"/>
                  </a:lnTo>
                  <a:lnTo>
                    <a:pt x="37" y="646"/>
                  </a:lnTo>
                  <a:lnTo>
                    <a:pt x="37" y="646"/>
                  </a:lnTo>
                  <a:lnTo>
                    <a:pt x="33" y="665"/>
                  </a:lnTo>
                  <a:lnTo>
                    <a:pt x="31" y="673"/>
                  </a:lnTo>
                  <a:lnTo>
                    <a:pt x="34" y="684"/>
                  </a:lnTo>
                  <a:lnTo>
                    <a:pt x="34" y="684"/>
                  </a:lnTo>
                  <a:lnTo>
                    <a:pt x="34" y="688"/>
                  </a:lnTo>
                  <a:lnTo>
                    <a:pt x="34" y="693"/>
                  </a:lnTo>
                  <a:lnTo>
                    <a:pt x="31" y="706"/>
                  </a:lnTo>
                  <a:lnTo>
                    <a:pt x="24" y="728"/>
                  </a:lnTo>
                  <a:lnTo>
                    <a:pt x="24" y="728"/>
                  </a:lnTo>
                  <a:lnTo>
                    <a:pt x="11" y="775"/>
                  </a:lnTo>
                  <a:lnTo>
                    <a:pt x="11" y="775"/>
                  </a:lnTo>
                  <a:lnTo>
                    <a:pt x="4" y="794"/>
                  </a:lnTo>
                  <a:lnTo>
                    <a:pt x="1" y="804"/>
                  </a:lnTo>
                  <a:lnTo>
                    <a:pt x="0" y="812"/>
                  </a:lnTo>
                  <a:lnTo>
                    <a:pt x="0" y="812"/>
                  </a:lnTo>
                  <a:lnTo>
                    <a:pt x="3" y="817"/>
                  </a:lnTo>
                  <a:lnTo>
                    <a:pt x="7" y="820"/>
                  </a:lnTo>
                  <a:lnTo>
                    <a:pt x="12" y="822"/>
                  </a:lnTo>
                  <a:lnTo>
                    <a:pt x="19" y="822"/>
                  </a:lnTo>
                  <a:lnTo>
                    <a:pt x="31" y="819"/>
                  </a:lnTo>
                  <a:lnTo>
                    <a:pt x="41" y="816"/>
                  </a:lnTo>
                  <a:lnTo>
                    <a:pt x="41" y="816"/>
                  </a:lnTo>
                  <a:lnTo>
                    <a:pt x="46" y="920"/>
                  </a:lnTo>
                  <a:lnTo>
                    <a:pt x="49" y="973"/>
                  </a:lnTo>
                  <a:lnTo>
                    <a:pt x="53" y="1025"/>
                  </a:lnTo>
                  <a:lnTo>
                    <a:pt x="53" y="1025"/>
                  </a:lnTo>
                  <a:lnTo>
                    <a:pt x="57" y="1046"/>
                  </a:lnTo>
                  <a:lnTo>
                    <a:pt x="61" y="1068"/>
                  </a:lnTo>
                  <a:lnTo>
                    <a:pt x="71" y="1113"/>
                  </a:lnTo>
                  <a:lnTo>
                    <a:pt x="71" y="1113"/>
                  </a:lnTo>
                  <a:lnTo>
                    <a:pt x="74" y="1132"/>
                  </a:lnTo>
                  <a:lnTo>
                    <a:pt x="75" y="1151"/>
                  </a:lnTo>
                  <a:lnTo>
                    <a:pt x="75" y="1191"/>
                  </a:lnTo>
                  <a:lnTo>
                    <a:pt x="75" y="1191"/>
                  </a:lnTo>
                  <a:lnTo>
                    <a:pt x="76" y="1202"/>
                  </a:lnTo>
                  <a:lnTo>
                    <a:pt x="78" y="1209"/>
                  </a:lnTo>
                  <a:lnTo>
                    <a:pt x="80" y="1213"/>
                  </a:lnTo>
                  <a:lnTo>
                    <a:pt x="80" y="1213"/>
                  </a:lnTo>
                  <a:lnTo>
                    <a:pt x="82" y="1215"/>
                  </a:lnTo>
                  <a:lnTo>
                    <a:pt x="83" y="1218"/>
                  </a:lnTo>
                  <a:lnTo>
                    <a:pt x="82" y="1224"/>
                  </a:lnTo>
                  <a:lnTo>
                    <a:pt x="79" y="1228"/>
                  </a:lnTo>
                  <a:lnTo>
                    <a:pt x="79" y="1233"/>
                  </a:lnTo>
                  <a:lnTo>
                    <a:pt x="79" y="1233"/>
                  </a:lnTo>
                  <a:lnTo>
                    <a:pt x="80" y="1237"/>
                  </a:lnTo>
                  <a:lnTo>
                    <a:pt x="83" y="1241"/>
                  </a:lnTo>
                  <a:lnTo>
                    <a:pt x="89" y="1248"/>
                  </a:lnTo>
                  <a:lnTo>
                    <a:pt x="93" y="1256"/>
                  </a:lnTo>
                  <a:lnTo>
                    <a:pt x="94" y="1260"/>
                  </a:lnTo>
                  <a:lnTo>
                    <a:pt x="94" y="1266"/>
                  </a:lnTo>
                  <a:lnTo>
                    <a:pt x="94" y="1266"/>
                  </a:lnTo>
                  <a:lnTo>
                    <a:pt x="91" y="1284"/>
                  </a:lnTo>
                  <a:lnTo>
                    <a:pt x="89" y="1301"/>
                  </a:lnTo>
                  <a:lnTo>
                    <a:pt x="89" y="1301"/>
                  </a:lnTo>
                  <a:lnTo>
                    <a:pt x="87" y="1311"/>
                  </a:lnTo>
                  <a:lnTo>
                    <a:pt x="84" y="1319"/>
                  </a:lnTo>
                  <a:lnTo>
                    <a:pt x="82" y="1326"/>
                  </a:lnTo>
                  <a:lnTo>
                    <a:pt x="76" y="1331"/>
                  </a:lnTo>
                  <a:lnTo>
                    <a:pt x="64" y="1342"/>
                  </a:lnTo>
                  <a:lnTo>
                    <a:pt x="52" y="1355"/>
                  </a:lnTo>
                  <a:lnTo>
                    <a:pt x="52" y="1355"/>
                  </a:lnTo>
                  <a:lnTo>
                    <a:pt x="41" y="1367"/>
                  </a:lnTo>
                  <a:lnTo>
                    <a:pt x="35" y="1375"/>
                  </a:lnTo>
                  <a:lnTo>
                    <a:pt x="31" y="1385"/>
                  </a:lnTo>
                  <a:lnTo>
                    <a:pt x="27" y="1393"/>
                  </a:lnTo>
                  <a:lnTo>
                    <a:pt x="27" y="1401"/>
                  </a:lnTo>
                  <a:lnTo>
                    <a:pt x="29" y="1405"/>
                  </a:lnTo>
                  <a:lnTo>
                    <a:pt x="30" y="1409"/>
                  </a:lnTo>
                  <a:lnTo>
                    <a:pt x="33" y="1412"/>
                  </a:lnTo>
                  <a:lnTo>
                    <a:pt x="37" y="1415"/>
                  </a:lnTo>
                  <a:lnTo>
                    <a:pt x="37" y="1415"/>
                  </a:lnTo>
                  <a:lnTo>
                    <a:pt x="44" y="1417"/>
                  </a:lnTo>
                  <a:lnTo>
                    <a:pt x="50" y="1419"/>
                  </a:lnTo>
                  <a:lnTo>
                    <a:pt x="57" y="1419"/>
                  </a:lnTo>
                  <a:lnTo>
                    <a:pt x="65" y="1417"/>
                  </a:lnTo>
                  <a:lnTo>
                    <a:pt x="80" y="1415"/>
                  </a:lnTo>
                  <a:lnTo>
                    <a:pt x="93" y="1409"/>
                  </a:lnTo>
                  <a:lnTo>
                    <a:pt x="93" y="1409"/>
                  </a:lnTo>
                  <a:lnTo>
                    <a:pt x="98" y="1405"/>
                  </a:lnTo>
                  <a:lnTo>
                    <a:pt x="104" y="1400"/>
                  </a:lnTo>
                  <a:lnTo>
                    <a:pt x="108" y="1394"/>
                  </a:lnTo>
                  <a:lnTo>
                    <a:pt x="110" y="1389"/>
                  </a:lnTo>
                  <a:lnTo>
                    <a:pt x="116" y="1375"/>
                  </a:lnTo>
                  <a:lnTo>
                    <a:pt x="123" y="1363"/>
                  </a:lnTo>
                  <a:lnTo>
                    <a:pt x="123" y="1363"/>
                  </a:lnTo>
                  <a:lnTo>
                    <a:pt x="128" y="1357"/>
                  </a:lnTo>
                  <a:lnTo>
                    <a:pt x="134" y="1355"/>
                  </a:lnTo>
                  <a:lnTo>
                    <a:pt x="139" y="1353"/>
                  </a:lnTo>
                  <a:lnTo>
                    <a:pt x="146" y="1353"/>
                  </a:lnTo>
                  <a:lnTo>
                    <a:pt x="151" y="1353"/>
                  </a:lnTo>
                  <a:lnTo>
                    <a:pt x="157" y="1352"/>
                  </a:lnTo>
                  <a:lnTo>
                    <a:pt x="161" y="1348"/>
                  </a:lnTo>
                  <a:lnTo>
                    <a:pt x="166" y="1342"/>
                  </a:lnTo>
                  <a:lnTo>
                    <a:pt x="166" y="1342"/>
                  </a:lnTo>
                  <a:lnTo>
                    <a:pt x="173" y="1327"/>
                  </a:lnTo>
                  <a:lnTo>
                    <a:pt x="177" y="1311"/>
                  </a:lnTo>
                  <a:lnTo>
                    <a:pt x="178" y="1293"/>
                  </a:lnTo>
                  <a:lnTo>
                    <a:pt x="180" y="1278"/>
                  </a:lnTo>
                  <a:lnTo>
                    <a:pt x="180" y="1278"/>
                  </a:lnTo>
                  <a:lnTo>
                    <a:pt x="180" y="1260"/>
                  </a:lnTo>
                  <a:lnTo>
                    <a:pt x="178" y="1244"/>
                  </a:lnTo>
                  <a:lnTo>
                    <a:pt x="176" y="1210"/>
                  </a:lnTo>
                  <a:lnTo>
                    <a:pt x="176" y="1210"/>
                  </a:lnTo>
                  <a:lnTo>
                    <a:pt x="174" y="1199"/>
                  </a:lnTo>
                  <a:lnTo>
                    <a:pt x="176" y="1187"/>
                  </a:lnTo>
                  <a:lnTo>
                    <a:pt x="178" y="1165"/>
                  </a:lnTo>
                  <a:lnTo>
                    <a:pt x="180" y="1143"/>
                  </a:lnTo>
                  <a:lnTo>
                    <a:pt x="180" y="1131"/>
                  </a:lnTo>
                  <a:lnTo>
                    <a:pt x="178" y="1120"/>
                  </a:lnTo>
                  <a:lnTo>
                    <a:pt x="178" y="1120"/>
                  </a:lnTo>
                  <a:lnTo>
                    <a:pt x="176" y="1096"/>
                  </a:lnTo>
                  <a:lnTo>
                    <a:pt x="173" y="1071"/>
                  </a:lnTo>
                  <a:lnTo>
                    <a:pt x="173" y="1045"/>
                  </a:lnTo>
                  <a:lnTo>
                    <a:pt x="174" y="1019"/>
                  </a:lnTo>
                  <a:lnTo>
                    <a:pt x="178" y="969"/>
                  </a:lnTo>
                  <a:lnTo>
                    <a:pt x="184" y="920"/>
                  </a:lnTo>
                  <a:lnTo>
                    <a:pt x="184" y="920"/>
                  </a:lnTo>
                  <a:lnTo>
                    <a:pt x="192" y="967"/>
                  </a:lnTo>
                  <a:lnTo>
                    <a:pt x="199" y="1015"/>
                  </a:lnTo>
                  <a:lnTo>
                    <a:pt x="204" y="1064"/>
                  </a:lnTo>
                  <a:lnTo>
                    <a:pt x="207" y="1113"/>
                  </a:lnTo>
                  <a:lnTo>
                    <a:pt x="207" y="1113"/>
                  </a:lnTo>
                  <a:lnTo>
                    <a:pt x="208" y="1124"/>
                  </a:lnTo>
                  <a:lnTo>
                    <a:pt x="211" y="1134"/>
                  </a:lnTo>
                  <a:lnTo>
                    <a:pt x="218" y="1153"/>
                  </a:lnTo>
                  <a:lnTo>
                    <a:pt x="225" y="1173"/>
                  </a:lnTo>
                  <a:lnTo>
                    <a:pt x="228" y="1183"/>
                  </a:lnTo>
                  <a:lnTo>
                    <a:pt x="228" y="1194"/>
                  </a:lnTo>
                  <a:lnTo>
                    <a:pt x="228" y="1194"/>
                  </a:lnTo>
                  <a:lnTo>
                    <a:pt x="228" y="1215"/>
                  </a:lnTo>
                  <a:lnTo>
                    <a:pt x="228" y="1226"/>
                  </a:lnTo>
                  <a:lnTo>
                    <a:pt x="230" y="1237"/>
                  </a:lnTo>
                  <a:lnTo>
                    <a:pt x="230" y="1237"/>
                  </a:lnTo>
                  <a:lnTo>
                    <a:pt x="234" y="1259"/>
                  </a:lnTo>
                  <a:lnTo>
                    <a:pt x="236" y="1270"/>
                  </a:lnTo>
                  <a:lnTo>
                    <a:pt x="236" y="1282"/>
                  </a:lnTo>
                  <a:lnTo>
                    <a:pt x="236" y="1282"/>
                  </a:lnTo>
                  <a:lnTo>
                    <a:pt x="236" y="1305"/>
                  </a:lnTo>
                  <a:lnTo>
                    <a:pt x="237" y="1327"/>
                  </a:lnTo>
                  <a:lnTo>
                    <a:pt x="240" y="1338"/>
                  </a:lnTo>
                  <a:lnTo>
                    <a:pt x="243" y="1348"/>
                  </a:lnTo>
                  <a:lnTo>
                    <a:pt x="247" y="1359"/>
                  </a:lnTo>
                  <a:lnTo>
                    <a:pt x="252" y="1370"/>
                  </a:lnTo>
                  <a:lnTo>
                    <a:pt x="252" y="1370"/>
                  </a:lnTo>
                  <a:lnTo>
                    <a:pt x="258" y="1379"/>
                  </a:lnTo>
                  <a:lnTo>
                    <a:pt x="264" y="1389"/>
                  </a:lnTo>
                  <a:lnTo>
                    <a:pt x="264" y="1389"/>
                  </a:lnTo>
                  <a:lnTo>
                    <a:pt x="267" y="1394"/>
                  </a:lnTo>
                  <a:lnTo>
                    <a:pt x="268" y="1397"/>
                  </a:lnTo>
                  <a:lnTo>
                    <a:pt x="267" y="1398"/>
                  </a:lnTo>
                  <a:lnTo>
                    <a:pt x="266" y="1404"/>
                  </a:lnTo>
                  <a:lnTo>
                    <a:pt x="266" y="1404"/>
                  </a:lnTo>
                  <a:lnTo>
                    <a:pt x="266" y="1413"/>
                  </a:lnTo>
                  <a:lnTo>
                    <a:pt x="267" y="1423"/>
                  </a:lnTo>
                  <a:lnTo>
                    <a:pt x="268" y="1431"/>
                  </a:lnTo>
                  <a:lnTo>
                    <a:pt x="270" y="1440"/>
                  </a:lnTo>
                  <a:lnTo>
                    <a:pt x="270" y="1440"/>
                  </a:lnTo>
                  <a:lnTo>
                    <a:pt x="271" y="1457"/>
                  </a:lnTo>
                  <a:lnTo>
                    <a:pt x="274" y="1469"/>
                  </a:lnTo>
                  <a:lnTo>
                    <a:pt x="279" y="1483"/>
                  </a:lnTo>
                  <a:lnTo>
                    <a:pt x="288" y="1495"/>
                  </a:lnTo>
                  <a:lnTo>
                    <a:pt x="288" y="1495"/>
                  </a:lnTo>
                  <a:lnTo>
                    <a:pt x="294" y="1504"/>
                  </a:lnTo>
                  <a:lnTo>
                    <a:pt x="304" y="1514"/>
                  </a:lnTo>
                  <a:lnTo>
                    <a:pt x="308" y="1518"/>
                  </a:lnTo>
                  <a:lnTo>
                    <a:pt x="313" y="1521"/>
                  </a:lnTo>
                  <a:lnTo>
                    <a:pt x="319" y="1524"/>
                  </a:lnTo>
                  <a:lnTo>
                    <a:pt x="324" y="1524"/>
                  </a:lnTo>
                  <a:lnTo>
                    <a:pt x="324" y="1524"/>
                  </a:lnTo>
                  <a:lnTo>
                    <a:pt x="327" y="1522"/>
                  </a:lnTo>
                  <a:lnTo>
                    <a:pt x="330" y="1519"/>
                  </a:lnTo>
                  <a:lnTo>
                    <a:pt x="335" y="1513"/>
                  </a:lnTo>
                  <a:lnTo>
                    <a:pt x="342" y="1498"/>
                  </a:lnTo>
                  <a:lnTo>
                    <a:pt x="342" y="1498"/>
                  </a:lnTo>
                  <a:lnTo>
                    <a:pt x="345" y="1488"/>
                  </a:lnTo>
                  <a:lnTo>
                    <a:pt x="347" y="1477"/>
                  </a:lnTo>
                  <a:lnTo>
                    <a:pt x="347" y="1466"/>
                  </a:lnTo>
                  <a:lnTo>
                    <a:pt x="346" y="1455"/>
                  </a:lnTo>
                  <a:lnTo>
                    <a:pt x="346" y="1455"/>
                  </a:lnTo>
                  <a:lnTo>
                    <a:pt x="341" y="1435"/>
                  </a:lnTo>
                  <a:lnTo>
                    <a:pt x="335" y="1416"/>
                  </a:lnTo>
                  <a:lnTo>
                    <a:pt x="334" y="1406"/>
                  </a:lnTo>
                  <a:lnTo>
                    <a:pt x="332" y="1397"/>
                  </a:lnTo>
                  <a:lnTo>
                    <a:pt x="332" y="1387"/>
                  </a:lnTo>
                  <a:lnTo>
                    <a:pt x="334" y="1376"/>
                  </a:lnTo>
                  <a:lnTo>
                    <a:pt x="334" y="1376"/>
                  </a:lnTo>
                  <a:lnTo>
                    <a:pt x="339" y="1355"/>
                  </a:lnTo>
                  <a:lnTo>
                    <a:pt x="342" y="1334"/>
                  </a:lnTo>
                  <a:lnTo>
                    <a:pt x="345" y="1312"/>
                  </a:lnTo>
                  <a:lnTo>
                    <a:pt x="346" y="1292"/>
                  </a:lnTo>
                  <a:lnTo>
                    <a:pt x="346" y="1271"/>
                  </a:lnTo>
                  <a:lnTo>
                    <a:pt x="346" y="1250"/>
                  </a:lnTo>
                  <a:lnTo>
                    <a:pt x="343" y="1229"/>
                  </a:lnTo>
                  <a:lnTo>
                    <a:pt x="339" y="1207"/>
                  </a:lnTo>
                  <a:lnTo>
                    <a:pt x="339" y="1207"/>
                  </a:lnTo>
                  <a:lnTo>
                    <a:pt x="338" y="1199"/>
                  </a:lnTo>
                  <a:lnTo>
                    <a:pt x="338" y="1192"/>
                  </a:lnTo>
                  <a:lnTo>
                    <a:pt x="339" y="1176"/>
                  </a:lnTo>
                  <a:lnTo>
                    <a:pt x="339" y="1176"/>
                  </a:lnTo>
                  <a:lnTo>
                    <a:pt x="339" y="1165"/>
                  </a:lnTo>
                  <a:lnTo>
                    <a:pt x="338" y="1153"/>
                  </a:lnTo>
                  <a:lnTo>
                    <a:pt x="337" y="1142"/>
                  </a:lnTo>
                  <a:lnTo>
                    <a:pt x="335" y="1131"/>
                  </a:lnTo>
                  <a:lnTo>
                    <a:pt x="335" y="1131"/>
                  </a:lnTo>
                  <a:lnTo>
                    <a:pt x="335" y="1120"/>
                  </a:lnTo>
                  <a:lnTo>
                    <a:pt x="335" y="1108"/>
                  </a:lnTo>
                  <a:lnTo>
                    <a:pt x="335" y="1097"/>
                  </a:lnTo>
                  <a:lnTo>
                    <a:pt x="332" y="1086"/>
                  </a:lnTo>
                  <a:lnTo>
                    <a:pt x="332" y="1086"/>
                  </a:lnTo>
                  <a:lnTo>
                    <a:pt x="327" y="1066"/>
                  </a:lnTo>
                  <a:lnTo>
                    <a:pt x="326" y="1056"/>
                  </a:lnTo>
                  <a:lnTo>
                    <a:pt x="326" y="1045"/>
                  </a:lnTo>
                  <a:lnTo>
                    <a:pt x="326" y="1045"/>
                  </a:lnTo>
                  <a:lnTo>
                    <a:pt x="327" y="832"/>
                  </a:lnTo>
                  <a:lnTo>
                    <a:pt x="327" y="832"/>
                  </a:lnTo>
                  <a:lnTo>
                    <a:pt x="331" y="832"/>
                  </a:lnTo>
                  <a:lnTo>
                    <a:pt x="334" y="834"/>
                  </a:lnTo>
                  <a:lnTo>
                    <a:pt x="341" y="838"/>
                  </a:lnTo>
                  <a:lnTo>
                    <a:pt x="345" y="845"/>
                  </a:lnTo>
                  <a:lnTo>
                    <a:pt x="347" y="853"/>
                  </a:lnTo>
                  <a:lnTo>
                    <a:pt x="347" y="853"/>
                  </a:lnTo>
                  <a:lnTo>
                    <a:pt x="356" y="845"/>
                  </a:lnTo>
                  <a:lnTo>
                    <a:pt x="362" y="838"/>
                  </a:lnTo>
                  <a:lnTo>
                    <a:pt x="368" y="830"/>
                  </a:lnTo>
                  <a:lnTo>
                    <a:pt x="373" y="822"/>
                  </a:lnTo>
                  <a:lnTo>
                    <a:pt x="376" y="812"/>
                  </a:lnTo>
                  <a:lnTo>
                    <a:pt x="379" y="802"/>
                  </a:lnTo>
                  <a:lnTo>
                    <a:pt x="380" y="792"/>
                  </a:lnTo>
                  <a:lnTo>
                    <a:pt x="379" y="781"/>
                  </a:lnTo>
                  <a:lnTo>
                    <a:pt x="379" y="781"/>
                  </a:lnTo>
                  <a:lnTo>
                    <a:pt x="377" y="770"/>
                  </a:lnTo>
                  <a:lnTo>
                    <a:pt x="373" y="759"/>
                  </a:lnTo>
                  <a:lnTo>
                    <a:pt x="369" y="749"/>
                  </a:lnTo>
                  <a:lnTo>
                    <a:pt x="365" y="738"/>
                  </a:lnTo>
                  <a:lnTo>
                    <a:pt x="365" y="738"/>
                  </a:lnTo>
                  <a:lnTo>
                    <a:pt x="365" y="732"/>
                  </a:lnTo>
                  <a:lnTo>
                    <a:pt x="364" y="726"/>
                  </a:lnTo>
                  <a:lnTo>
                    <a:pt x="367" y="715"/>
                  </a:lnTo>
                  <a:lnTo>
                    <a:pt x="371" y="706"/>
                  </a:lnTo>
                  <a:lnTo>
                    <a:pt x="376" y="695"/>
                  </a:lnTo>
                  <a:lnTo>
                    <a:pt x="376" y="695"/>
                  </a:lnTo>
                  <a:lnTo>
                    <a:pt x="387" y="676"/>
                  </a:lnTo>
                  <a:lnTo>
                    <a:pt x="397" y="655"/>
                  </a:lnTo>
                  <a:lnTo>
                    <a:pt x="407" y="633"/>
                  </a:lnTo>
                  <a:lnTo>
                    <a:pt x="416" y="613"/>
                  </a:lnTo>
                  <a:lnTo>
                    <a:pt x="416" y="613"/>
                  </a:lnTo>
                  <a:lnTo>
                    <a:pt x="422" y="593"/>
                  </a:lnTo>
                  <a:lnTo>
                    <a:pt x="425" y="583"/>
                  </a:lnTo>
                  <a:lnTo>
                    <a:pt x="425" y="572"/>
                  </a:lnTo>
                  <a:lnTo>
                    <a:pt x="425" y="572"/>
                  </a:lnTo>
                  <a:lnTo>
                    <a:pt x="424" y="561"/>
                  </a:lnTo>
                  <a:lnTo>
                    <a:pt x="421" y="550"/>
                  </a:lnTo>
                  <a:lnTo>
                    <a:pt x="420" y="541"/>
                  </a:lnTo>
                  <a:lnTo>
                    <a:pt x="420" y="530"/>
                  </a:lnTo>
                  <a:lnTo>
                    <a:pt x="420" y="530"/>
                  </a:lnTo>
                  <a:lnTo>
                    <a:pt x="420" y="531"/>
                  </a:lnTo>
                  <a:lnTo>
                    <a:pt x="420" y="530"/>
                  </a:lnTo>
                  <a:lnTo>
                    <a:pt x="420" y="530"/>
                  </a:lnTo>
                  <a:close/>
                  <a:moveTo>
                    <a:pt x="327" y="832"/>
                  </a:moveTo>
                  <a:lnTo>
                    <a:pt x="327" y="832"/>
                  </a:lnTo>
                  <a:lnTo>
                    <a:pt x="331" y="832"/>
                  </a:lnTo>
                  <a:lnTo>
                    <a:pt x="331" y="832"/>
                  </a:lnTo>
                  <a:lnTo>
                    <a:pt x="332" y="832"/>
                  </a:lnTo>
                  <a:lnTo>
                    <a:pt x="327" y="832"/>
                  </a:lnTo>
                  <a:lnTo>
                    <a:pt x="327" y="832"/>
                  </a:lnTo>
                  <a:close/>
                </a:path>
              </a:pathLst>
            </a:custGeom>
            <a:grpFill/>
            <a:ln w="9525">
              <a:noFill/>
              <a:round/>
            </a:ln>
          </p:spPr>
          <p:txBody>
            <a:bodyPr vert="horz" wrap="square" lIns="91440" tIns="45720" rIns="91440" bIns="45720" numCol="1" anchor="t" anchorCtr="0" compatLnSpc="1"/>
            <a:lstStyle/>
            <a:p>
              <a:endParaRPr lang="en-US"/>
            </a:p>
          </p:txBody>
        </p:sp>
        <p:grpSp>
          <p:nvGrpSpPr>
            <p:cNvPr id="5" name="Group 79"/>
            <p:cNvGrpSpPr/>
            <p:nvPr/>
          </p:nvGrpSpPr>
          <p:grpSpPr>
            <a:xfrm>
              <a:off x="2285984" y="1000114"/>
              <a:ext cx="593901" cy="2463832"/>
              <a:chOff x="1858693" y="1193726"/>
              <a:chExt cx="593901" cy="2463832"/>
            </a:xfrm>
            <a:grpFill/>
          </p:grpSpPr>
          <p:sp>
            <p:nvSpPr>
              <p:cNvPr id="65" name="Freeform 7"/>
              <p:cNvSpPr/>
              <p:nvPr/>
            </p:nvSpPr>
            <p:spPr bwMode="auto">
              <a:xfrm>
                <a:off x="1943535" y="1193726"/>
                <a:ext cx="295254" cy="363128"/>
              </a:xfrm>
              <a:custGeom>
                <a:avLst/>
                <a:gdLst/>
                <a:ahLst/>
                <a:cxnLst>
                  <a:cxn ang="0">
                    <a:pos x="0" y="160"/>
                  </a:cxn>
                  <a:cxn ang="0">
                    <a:pos x="11" y="163"/>
                  </a:cxn>
                  <a:cxn ang="0">
                    <a:pos x="27" y="175"/>
                  </a:cxn>
                  <a:cxn ang="0">
                    <a:pos x="36" y="182"/>
                  </a:cxn>
                  <a:cxn ang="0">
                    <a:pos x="93" y="215"/>
                  </a:cxn>
                  <a:cxn ang="0">
                    <a:pos x="93" y="209"/>
                  </a:cxn>
                  <a:cxn ang="0">
                    <a:pos x="96" y="206"/>
                  </a:cxn>
                  <a:cxn ang="0">
                    <a:pos x="106" y="204"/>
                  </a:cxn>
                  <a:cxn ang="0">
                    <a:pos x="126" y="202"/>
                  </a:cxn>
                  <a:cxn ang="0">
                    <a:pos x="130" y="200"/>
                  </a:cxn>
                  <a:cxn ang="0">
                    <a:pos x="141" y="183"/>
                  </a:cxn>
                  <a:cxn ang="0">
                    <a:pos x="147" y="164"/>
                  </a:cxn>
                  <a:cxn ang="0">
                    <a:pos x="156" y="125"/>
                  </a:cxn>
                  <a:cxn ang="0">
                    <a:pos x="164" y="104"/>
                  </a:cxn>
                  <a:cxn ang="0">
                    <a:pos x="175" y="86"/>
                  </a:cxn>
                  <a:cxn ang="0">
                    <a:pos x="175" y="80"/>
                  </a:cxn>
                  <a:cxn ang="0">
                    <a:pos x="171" y="56"/>
                  </a:cxn>
                  <a:cxn ang="0">
                    <a:pos x="164" y="43"/>
                  </a:cxn>
                  <a:cxn ang="0">
                    <a:pos x="146" y="21"/>
                  </a:cxn>
                  <a:cxn ang="0">
                    <a:pos x="134" y="11"/>
                  </a:cxn>
                  <a:cxn ang="0">
                    <a:pos x="119" y="5"/>
                  </a:cxn>
                  <a:cxn ang="0">
                    <a:pos x="104" y="0"/>
                  </a:cxn>
                  <a:cxn ang="0">
                    <a:pos x="89" y="2"/>
                  </a:cxn>
                  <a:cxn ang="0">
                    <a:pos x="74" y="6"/>
                  </a:cxn>
                  <a:cxn ang="0">
                    <a:pos x="49" y="21"/>
                  </a:cxn>
                  <a:cxn ang="0">
                    <a:pos x="29" y="47"/>
                  </a:cxn>
                  <a:cxn ang="0">
                    <a:pos x="23" y="63"/>
                  </a:cxn>
                  <a:cxn ang="0">
                    <a:pos x="14" y="96"/>
                  </a:cxn>
                  <a:cxn ang="0">
                    <a:pos x="11" y="114"/>
                  </a:cxn>
                  <a:cxn ang="0">
                    <a:pos x="12" y="141"/>
                  </a:cxn>
                  <a:cxn ang="0">
                    <a:pos x="10" y="152"/>
                  </a:cxn>
                  <a:cxn ang="0">
                    <a:pos x="0" y="160"/>
                  </a:cxn>
                  <a:cxn ang="0">
                    <a:pos x="10" y="159"/>
                  </a:cxn>
                  <a:cxn ang="0">
                    <a:pos x="14" y="157"/>
                  </a:cxn>
                  <a:cxn ang="0">
                    <a:pos x="0" y="160"/>
                  </a:cxn>
                </a:cxnLst>
                <a:rect l="0" t="0" r="r" b="b"/>
                <a:pathLst>
                  <a:path w="175" h="215">
                    <a:moveTo>
                      <a:pt x="0" y="160"/>
                    </a:moveTo>
                    <a:lnTo>
                      <a:pt x="0" y="160"/>
                    </a:lnTo>
                    <a:lnTo>
                      <a:pt x="6" y="161"/>
                    </a:lnTo>
                    <a:lnTo>
                      <a:pt x="11" y="163"/>
                    </a:lnTo>
                    <a:lnTo>
                      <a:pt x="19" y="168"/>
                    </a:lnTo>
                    <a:lnTo>
                      <a:pt x="27" y="175"/>
                    </a:lnTo>
                    <a:lnTo>
                      <a:pt x="36" y="182"/>
                    </a:lnTo>
                    <a:lnTo>
                      <a:pt x="36" y="182"/>
                    </a:lnTo>
                    <a:lnTo>
                      <a:pt x="64" y="198"/>
                    </a:lnTo>
                    <a:lnTo>
                      <a:pt x="93" y="215"/>
                    </a:lnTo>
                    <a:lnTo>
                      <a:pt x="93" y="215"/>
                    </a:lnTo>
                    <a:lnTo>
                      <a:pt x="93" y="209"/>
                    </a:lnTo>
                    <a:lnTo>
                      <a:pt x="94" y="208"/>
                    </a:lnTo>
                    <a:lnTo>
                      <a:pt x="96" y="206"/>
                    </a:lnTo>
                    <a:lnTo>
                      <a:pt x="101" y="205"/>
                    </a:lnTo>
                    <a:lnTo>
                      <a:pt x="106" y="204"/>
                    </a:lnTo>
                    <a:lnTo>
                      <a:pt x="120" y="204"/>
                    </a:lnTo>
                    <a:lnTo>
                      <a:pt x="126" y="202"/>
                    </a:lnTo>
                    <a:lnTo>
                      <a:pt x="130" y="200"/>
                    </a:lnTo>
                    <a:lnTo>
                      <a:pt x="130" y="200"/>
                    </a:lnTo>
                    <a:lnTo>
                      <a:pt x="135" y="191"/>
                    </a:lnTo>
                    <a:lnTo>
                      <a:pt x="141" y="183"/>
                    </a:lnTo>
                    <a:lnTo>
                      <a:pt x="143" y="174"/>
                    </a:lnTo>
                    <a:lnTo>
                      <a:pt x="147" y="164"/>
                    </a:lnTo>
                    <a:lnTo>
                      <a:pt x="156" y="125"/>
                    </a:lnTo>
                    <a:lnTo>
                      <a:pt x="156" y="125"/>
                    </a:lnTo>
                    <a:lnTo>
                      <a:pt x="160" y="114"/>
                    </a:lnTo>
                    <a:lnTo>
                      <a:pt x="164" y="104"/>
                    </a:lnTo>
                    <a:lnTo>
                      <a:pt x="169" y="95"/>
                    </a:lnTo>
                    <a:lnTo>
                      <a:pt x="175" y="86"/>
                    </a:lnTo>
                    <a:lnTo>
                      <a:pt x="175" y="86"/>
                    </a:lnTo>
                    <a:lnTo>
                      <a:pt x="175" y="80"/>
                    </a:lnTo>
                    <a:lnTo>
                      <a:pt x="175" y="71"/>
                    </a:lnTo>
                    <a:lnTo>
                      <a:pt x="171" y="56"/>
                    </a:lnTo>
                    <a:lnTo>
                      <a:pt x="171" y="56"/>
                    </a:lnTo>
                    <a:lnTo>
                      <a:pt x="164" y="43"/>
                    </a:lnTo>
                    <a:lnTo>
                      <a:pt x="156" y="30"/>
                    </a:lnTo>
                    <a:lnTo>
                      <a:pt x="146" y="21"/>
                    </a:lnTo>
                    <a:lnTo>
                      <a:pt x="134" y="11"/>
                    </a:lnTo>
                    <a:lnTo>
                      <a:pt x="134" y="11"/>
                    </a:lnTo>
                    <a:lnTo>
                      <a:pt x="126" y="7"/>
                    </a:lnTo>
                    <a:lnTo>
                      <a:pt x="119" y="5"/>
                    </a:lnTo>
                    <a:lnTo>
                      <a:pt x="111" y="2"/>
                    </a:lnTo>
                    <a:lnTo>
                      <a:pt x="104" y="0"/>
                    </a:lnTo>
                    <a:lnTo>
                      <a:pt x="96" y="0"/>
                    </a:lnTo>
                    <a:lnTo>
                      <a:pt x="89" y="2"/>
                    </a:lnTo>
                    <a:lnTo>
                      <a:pt x="81" y="3"/>
                    </a:lnTo>
                    <a:lnTo>
                      <a:pt x="74" y="6"/>
                    </a:lnTo>
                    <a:lnTo>
                      <a:pt x="62" y="11"/>
                    </a:lnTo>
                    <a:lnTo>
                      <a:pt x="49" y="21"/>
                    </a:lnTo>
                    <a:lnTo>
                      <a:pt x="38" y="33"/>
                    </a:lnTo>
                    <a:lnTo>
                      <a:pt x="29" y="47"/>
                    </a:lnTo>
                    <a:lnTo>
                      <a:pt x="29" y="47"/>
                    </a:lnTo>
                    <a:lnTo>
                      <a:pt x="23" y="63"/>
                    </a:lnTo>
                    <a:lnTo>
                      <a:pt x="18" y="80"/>
                    </a:lnTo>
                    <a:lnTo>
                      <a:pt x="14" y="96"/>
                    </a:lnTo>
                    <a:lnTo>
                      <a:pt x="11" y="114"/>
                    </a:lnTo>
                    <a:lnTo>
                      <a:pt x="11" y="114"/>
                    </a:lnTo>
                    <a:lnTo>
                      <a:pt x="11" y="126"/>
                    </a:lnTo>
                    <a:lnTo>
                      <a:pt x="12" y="141"/>
                    </a:lnTo>
                    <a:lnTo>
                      <a:pt x="12" y="146"/>
                    </a:lnTo>
                    <a:lnTo>
                      <a:pt x="10" y="152"/>
                    </a:lnTo>
                    <a:lnTo>
                      <a:pt x="7" y="157"/>
                    </a:lnTo>
                    <a:lnTo>
                      <a:pt x="0" y="160"/>
                    </a:lnTo>
                    <a:lnTo>
                      <a:pt x="0" y="160"/>
                    </a:lnTo>
                    <a:lnTo>
                      <a:pt x="10" y="159"/>
                    </a:lnTo>
                    <a:lnTo>
                      <a:pt x="14" y="157"/>
                    </a:lnTo>
                    <a:lnTo>
                      <a:pt x="14" y="157"/>
                    </a:lnTo>
                    <a:lnTo>
                      <a:pt x="12" y="157"/>
                    </a:lnTo>
                    <a:lnTo>
                      <a:pt x="0" y="160"/>
                    </a:lnTo>
                    <a:lnTo>
                      <a:pt x="0" y="160"/>
                    </a:lnTo>
                    <a:close/>
                  </a:path>
                </a:pathLst>
              </a:custGeom>
              <a:grpFill/>
              <a:ln w="9525">
                <a:noFill/>
                <a:round/>
              </a:ln>
            </p:spPr>
            <p:txBody>
              <a:bodyPr vert="horz" wrap="square" lIns="91440" tIns="45720" rIns="91440" bIns="45720" numCol="1" anchor="t" anchorCtr="0" compatLnSpc="1"/>
              <a:lstStyle/>
              <a:p>
                <a:endParaRPr lang="en-US"/>
              </a:p>
            </p:txBody>
          </p:sp>
          <p:sp>
            <p:nvSpPr>
              <p:cNvPr id="66" name="Freeform 8"/>
              <p:cNvSpPr>
                <a:spLocks noEditPoints="1"/>
              </p:cNvSpPr>
              <p:nvPr/>
            </p:nvSpPr>
            <p:spPr bwMode="auto">
              <a:xfrm>
                <a:off x="1858693" y="1526309"/>
                <a:ext cx="593901" cy="2131249"/>
              </a:xfrm>
              <a:custGeom>
                <a:avLst/>
                <a:gdLst/>
                <a:ahLst/>
                <a:cxnLst>
                  <a:cxn ang="0">
                    <a:pos x="256" y="133"/>
                  </a:cxn>
                  <a:cxn ang="0">
                    <a:pos x="209" y="60"/>
                  </a:cxn>
                  <a:cxn ang="0">
                    <a:pos x="143" y="26"/>
                  </a:cxn>
                  <a:cxn ang="0">
                    <a:pos x="126" y="34"/>
                  </a:cxn>
                  <a:cxn ang="0">
                    <a:pos x="76" y="1"/>
                  </a:cxn>
                  <a:cxn ang="0">
                    <a:pos x="33" y="13"/>
                  </a:cxn>
                  <a:cxn ang="0">
                    <a:pos x="0" y="109"/>
                  </a:cxn>
                  <a:cxn ang="0">
                    <a:pos x="29" y="230"/>
                  </a:cxn>
                  <a:cxn ang="0">
                    <a:pos x="61" y="369"/>
                  </a:cxn>
                  <a:cxn ang="0">
                    <a:pos x="63" y="523"/>
                  </a:cxn>
                  <a:cxn ang="0">
                    <a:pos x="90" y="529"/>
                  </a:cxn>
                  <a:cxn ang="0">
                    <a:pos x="98" y="789"/>
                  </a:cxn>
                  <a:cxn ang="0">
                    <a:pos x="90" y="861"/>
                  </a:cxn>
                  <a:cxn ang="0">
                    <a:pos x="61" y="989"/>
                  </a:cxn>
                  <a:cxn ang="0">
                    <a:pos x="52" y="1096"/>
                  </a:cxn>
                  <a:cxn ang="0">
                    <a:pos x="41" y="1124"/>
                  </a:cxn>
                  <a:cxn ang="0">
                    <a:pos x="49" y="1148"/>
                  </a:cxn>
                  <a:cxn ang="0">
                    <a:pos x="45" y="1212"/>
                  </a:cxn>
                  <a:cxn ang="0">
                    <a:pos x="67" y="1228"/>
                  </a:cxn>
                  <a:cxn ang="0">
                    <a:pos x="98" y="1242"/>
                  </a:cxn>
                  <a:cxn ang="0">
                    <a:pos x="190" y="1257"/>
                  </a:cxn>
                  <a:cxn ang="0">
                    <a:pos x="241" y="1246"/>
                  </a:cxn>
                  <a:cxn ang="0">
                    <a:pos x="213" y="1210"/>
                  </a:cxn>
                  <a:cxn ang="0">
                    <a:pos x="168" y="1175"/>
                  </a:cxn>
                  <a:cxn ang="0">
                    <a:pos x="170" y="1137"/>
                  </a:cxn>
                  <a:cxn ang="0">
                    <a:pos x="210" y="1152"/>
                  </a:cxn>
                  <a:cxn ang="0">
                    <a:pos x="277" y="1150"/>
                  </a:cxn>
                  <a:cxn ang="0">
                    <a:pos x="292" y="1130"/>
                  </a:cxn>
                  <a:cxn ang="0">
                    <a:pos x="244" y="1113"/>
                  </a:cxn>
                  <a:cxn ang="0">
                    <a:pos x="205" y="1083"/>
                  </a:cxn>
                  <a:cxn ang="0">
                    <a:pos x="192" y="1059"/>
                  </a:cxn>
                  <a:cxn ang="0">
                    <a:pos x="190" y="1015"/>
                  </a:cxn>
                  <a:cxn ang="0">
                    <a:pos x="206" y="929"/>
                  </a:cxn>
                  <a:cxn ang="0">
                    <a:pos x="255" y="760"/>
                  </a:cxn>
                  <a:cxn ang="0">
                    <a:pos x="275" y="559"/>
                  </a:cxn>
                  <a:cxn ang="0">
                    <a:pos x="305" y="516"/>
                  </a:cxn>
                  <a:cxn ang="0">
                    <a:pos x="318" y="452"/>
                  </a:cxn>
                  <a:cxn ang="0">
                    <a:pos x="275" y="315"/>
                  </a:cxn>
                  <a:cxn ang="0">
                    <a:pos x="282" y="270"/>
                  </a:cxn>
                  <a:cxn ang="0">
                    <a:pos x="341" y="261"/>
                  </a:cxn>
                  <a:cxn ang="0">
                    <a:pos x="350" y="219"/>
                  </a:cxn>
                  <a:cxn ang="0">
                    <a:pos x="315" y="180"/>
                  </a:cxn>
                  <a:cxn ang="0">
                    <a:pos x="161" y="41"/>
                  </a:cxn>
                  <a:cxn ang="0">
                    <a:pos x="202" y="146"/>
                  </a:cxn>
                  <a:cxn ang="0">
                    <a:pos x="177" y="84"/>
                  </a:cxn>
                  <a:cxn ang="0">
                    <a:pos x="170" y="56"/>
                  </a:cxn>
                  <a:cxn ang="0">
                    <a:pos x="214" y="124"/>
                  </a:cxn>
                  <a:cxn ang="0">
                    <a:pos x="215" y="159"/>
                  </a:cxn>
                  <a:cxn ang="0">
                    <a:pos x="220" y="107"/>
                  </a:cxn>
                  <a:cxn ang="0">
                    <a:pos x="207" y="80"/>
                  </a:cxn>
                  <a:cxn ang="0">
                    <a:pos x="251" y="161"/>
                  </a:cxn>
                  <a:cxn ang="0">
                    <a:pos x="222" y="113"/>
                  </a:cxn>
                  <a:cxn ang="0">
                    <a:pos x="248" y="443"/>
                  </a:cxn>
                  <a:cxn ang="0">
                    <a:pos x="265" y="417"/>
                  </a:cxn>
                  <a:cxn ang="0">
                    <a:pos x="248" y="443"/>
                  </a:cxn>
                  <a:cxn ang="0">
                    <a:pos x="255" y="407"/>
                  </a:cxn>
                  <a:cxn ang="0">
                    <a:pos x="254" y="353"/>
                  </a:cxn>
                  <a:cxn ang="0">
                    <a:pos x="262" y="281"/>
                  </a:cxn>
                  <a:cxn ang="0">
                    <a:pos x="278" y="405"/>
                  </a:cxn>
                </a:cxnLst>
                <a:rect l="0" t="0" r="r" b="b"/>
                <a:pathLst>
                  <a:path w="350" h="1257">
                    <a:moveTo>
                      <a:pt x="315" y="180"/>
                    </a:moveTo>
                    <a:lnTo>
                      <a:pt x="315" y="180"/>
                    </a:lnTo>
                    <a:lnTo>
                      <a:pt x="297" y="169"/>
                    </a:lnTo>
                    <a:lnTo>
                      <a:pt x="280" y="157"/>
                    </a:lnTo>
                    <a:lnTo>
                      <a:pt x="271" y="150"/>
                    </a:lnTo>
                    <a:lnTo>
                      <a:pt x="263" y="142"/>
                    </a:lnTo>
                    <a:lnTo>
                      <a:pt x="256" y="133"/>
                    </a:lnTo>
                    <a:lnTo>
                      <a:pt x="251" y="124"/>
                    </a:lnTo>
                    <a:lnTo>
                      <a:pt x="251" y="124"/>
                    </a:lnTo>
                    <a:lnTo>
                      <a:pt x="241" y="105"/>
                    </a:lnTo>
                    <a:lnTo>
                      <a:pt x="230" y="84"/>
                    </a:lnTo>
                    <a:lnTo>
                      <a:pt x="225" y="75"/>
                    </a:lnTo>
                    <a:lnTo>
                      <a:pt x="217" y="67"/>
                    </a:lnTo>
                    <a:lnTo>
                      <a:pt x="209" y="60"/>
                    </a:lnTo>
                    <a:lnTo>
                      <a:pt x="199" y="54"/>
                    </a:lnTo>
                    <a:lnTo>
                      <a:pt x="199" y="54"/>
                    </a:lnTo>
                    <a:lnTo>
                      <a:pt x="175" y="41"/>
                    </a:lnTo>
                    <a:lnTo>
                      <a:pt x="150" y="27"/>
                    </a:lnTo>
                    <a:lnTo>
                      <a:pt x="150" y="27"/>
                    </a:lnTo>
                    <a:lnTo>
                      <a:pt x="146" y="26"/>
                    </a:lnTo>
                    <a:lnTo>
                      <a:pt x="143" y="26"/>
                    </a:lnTo>
                    <a:lnTo>
                      <a:pt x="142" y="27"/>
                    </a:lnTo>
                    <a:lnTo>
                      <a:pt x="139" y="30"/>
                    </a:lnTo>
                    <a:lnTo>
                      <a:pt x="136" y="34"/>
                    </a:lnTo>
                    <a:lnTo>
                      <a:pt x="134" y="35"/>
                    </a:lnTo>
                    <a:lnTo>
                      <a:pt x="130" y="35"/>
                    </a:lnTo>
                    <a:lnTo>
                      <a:pt x="130" y="35"/>
                    </a:lnTo>
                    <a:lnTo>
                      <a:pt x="126" y="34"/>
                    </a:lnTo>
                    <a:lnTo>
                      <a:pt x="120" y="30"/>
                    </a:lnTo>
                    <a:lnTo>
                      <a:pt x="112" y="23"/>
                    </a:lnTo>
                    <a:lnTo>
                      <a:pt x="112" y="23"/>
                    </a:lnTo>
                    <a:lnTo>
                      <a:pt x="100" y="13"/>
                    </a:lnTo>
                    <a:lnTo>
                      <a:pt x="85" y="5"/>
                    </a:lnTo>
                    <a:lnTo>
                      <a:pt x="85" y="5"/>
                    </a:lnTo>
                    <a:lnTo>
                      <a:pt x="76" y="1"/>
                    </a:lnTo>
                    <a:lnTo>
                      <a:pt x="70" y="0"/>
                    </a:lnTo>
                    <a:lnTo>
                      <a:pt x="63" y="0"/>
                    </a:lnTo>
                    <a:lnTo>
                      <a:pt x="56" y="0"/>
                    </a:lnTo>
                    <a:lnTo>
                      <a:pt x="49" y="3"/>
                    </a:lnTo>
                    <a:lnTo>
                      <a:pt x="44" y="5"/>
                    </a:lnTo>
                    <a:lnTo>
                      <a:pt x="38" y="9"/>
                    </a:lnTo>
                    <a:lnTo>
                      <a:pt x="33" y="13"/>
                    </a:lnTo>
                    <a:lnTo>
                      <a:pt x="25" y="26"/>
                    </a:lnTo>
                    <a:lnTo>
                      <a:pt x="16" y="39"/>
                    </a:lnTo>
                    <a:lnTo>
                      <a:pt x="11" y="53"/>
                    </a:lnTo>
                    <a:lnTo>
                      <a:pt x="7" y="68"/>
                    </a:lnTo>
                    <a:lnTo>
                      <a:pt x="7" y="68"/>
                    </a:lnTo>
                    <a:lnTo>
                      <a:pt x="3" y="87"/>
                    </a:lnTo>
                    <a:lnTo>
                      <a:pt x="0" y="109"/>
                    </a:lnTo>
                    <a:lnTo>
                      <a:pt x="1" y="129"/>
                    </a:lnTo>
                    <a:lnTo>
                      <a:pt x="4" y="150"/>
                    </a:lnTo>
                    <a:lnTo>
                      <a:pt x="8" y="172"/>
                    </a:lnTo>
                    <a:lnTo>
                      <a:pt x="14" y="192"/>
                    </a:lnTo>
                    <a:lnTo>
                      <a:pt x="21" y="211"/>
                    </a:lnTo>
                    <a:lnTo>
                      <a:pt x="29" y="230"/>
                    </a:lnTo>
                    <a:lnTo>
                      <a:pt x="29" y="230"/>
                    </a:lnTo>
                    <a:lnTo>
                      <a:pt x="48" y="271"/>
                    </a:lnTo>
                    <a:lnTo>
                      <a:pt x="56" y="291"/>
                    </a:lnTo>
                    <a:lnTo>
                      <a:pt x="59" y="302"/>
                    </a:lnTo>
                    <a:lnTo>
                      <a:pt x="60" y="313"/>
                    </a:lnTo>
                    <a:lnTo>
                      <a:pt x="60" y="313"/>
                    </a:lnTo>
                    <a:lnTo>
                      <a:pt x="61" y="341"/>
                    </a:lnTo>
                    <a:lnTo>
                      <a:pt x="61" y="369"/>
                    </a:lnTo>
                    <a:lnTo>
                      <a:pt x="61" y="424"/>
                    </a:lnTo>
                    <a:lnTo>
                      <a:pt x="61" y="424"/>
                    </a:lnTo>
                    <a:lnTo>
                      <a:pt x="61" y="448"/>
                    </a:lnTo>
                    <a:lnTo>
                      <a:pt x="60" y="474"/>
                    </a:lnTo>
                    <a:lnTo>
                      <a:pt x="60" y="499"/>
                    </a:lnTo>
                    <a:lnTo>
                      <a:pt x="60" y="511"/>
                    </a:lnTo>
                    <a:lnTo>
                      <a:pt x="63" y="523"/>
                    </a:lnTo>
                    <a:lnTo>
                      <a:pt x="63" y="523"/>
                    </a:lnTo>
                    <a:lnTo>
                      <a:pt x="63" y="526"/>
                    </a:lnTo>
                    <a:lnTo>
                      <a:pt x="66" y="527"/>
                    </a:lnTo>
                    <a:lnTo>
                      <a:pt x="71" y="529"/>
                    </a:lnTo>
                    <a:lnTo>
                      <a:pt x="83" y="529"/>
                    </a:lnTo>
                    <a:lnTo>
                      <a:pt x="83" y="529"/>
                    </a:lnTo>
                    <a:lnTo>
                      <a:pt x="90" y="529"/>
                    </a:lnTo>
                    <a:lnTo>
                      <a:pt x="94" y="531"/>
                    </a:lnTo>
                    <a:lnTo>
                      <a:pt x="97" y="535"/>
                    </a:lnTo>
                    <a:lnTo>
                      <a:pt x="98" y="540"/>
                    </a:lnTo>
                    <a:lnTo>
                      <a:pt x="98" y="552"/>
                    </a:lnTo>
                    <a:lnTo>
                      <a:pt x="97" y="563"/>
                    </a:lnTo>
                    <a:lnTo>
                      <a:pt x="97" y="563"/>
                    </a:lnTo>
                    <a:lnTo>
                      <a:pt x="98" y="789"/>
                    </a:lnTo>
                    <a:lnTo>
                      <a:pt x="98" y="789"/>
                    </a:lnTo>
                    <a:lnTo>
                      <a:pt x="98" y="815"/>
                    </a:lnTo>
                    <a:lnTo>
                      <a:pt x="98" y="829"/>
                    </a:lnTo>
                    <a:lnTo>
                      <a:pt x="97" y="841"/>
                    </a:lnTo>
                    <a:lnTo>
                      <a:pt x="97" y="841"/>
                    </a:lnTo>
                    <a:lnTo>
                      <a:pt x="94" y="850"/>
                    </a:lnTo>
                    <a:lnTo>
                      <a:pt x="90" y="861"/>
                    </a:lnTo>
                    <a:lnTo>
                      <a:pt x="83" y="882"/>
                    </a:lnTo>
                    <a:lnTo>
                      <a:pt x="83" y="882"/>
                    </a:lnTo>
                    <a:lnTo>
                      <a:pt x="76" y="909"/>
                    </a:lnTo>
                    <a:lnTo>
                      <a:pt x="70" y="935"/>
                    </a:lnTo>
                    <a:lnTo>
                      <a:pt x="66" y="962"/>
                    </a:lnTo>
                    <a:lnTo>
                      <a:pt x="61" y="989"/>
                    </a:lnTo>
                    <a:lnTo>
                      <a:pt x="61" y="989"/>
                    </a:lnTo>
                    <a:lnTo>
                      <a:pt x="56" y="1037"/>
                    </a:lnTo>
                    <a:lnTo>
                      <a:pt x="53" y="1085"/>
                    </a:lnTo>
                    <a:lnTo>
                      <a:pt x="53" y="1085"/>
                    </a:lnTo>
                    <a:lnTo>
                      <a:pt x="55" y="1081"/>
                    </a:lnTo>
                    <a:lnTo>
                      <a:pt x="55" y="1081"/>
                    </a:lnTo>
                    <a:lnTo>
                      <a:pt x="53" y="1090"/>
                    </a:lnTo>
                    <a:lnTo>
                      <a:pt x="52" y="1096"/>
                    </a:lnTo>
                    <a:lnTo>
                      <a:pt x="51" y="1101"/>
                    </a:lnTo>
                    <a:lnTo>
                      <a:pt x="51" y="1101"/>
                    </a:lnTo>
                    <a:lnTo>
                      <a:pt x="53" y="1086"/>
                    </a:lnTo>
                    <a:lnTo>
                      <a:pt x="53" y="1086"/>
                    </a:lnTo>
                    <a:lnTo>
                      <a:pt x="45" y="1108"/>
                    </a:lnTo>
                    <a:lnTo>
                      <a:pt x="41" y="1119"/>
                    </a:lnTo>
                    <a:lnTo>
                      <a:pt x="41" y="1124"/>
                    </a:lnTo>
                    <a:lnTo>
                      <a:pt x="41" y="1130"/>
                    </a:lnTo>
                    <a:lnTo>
                      <a:pt x="41" y="1130"/>
                    </a:lnTo>
                    <a:lnTo>
                      <a:pt x="45" y="1135"/>
                    </a:lnTo>
                    <a:lnTo>
                      <a:pt x="48" y="1138"/>
                    </a:lnTo>
                    <a:lnTo>
                      <a:pt x="49" y="1141"/>
                    </a:lnTo>
                    <a:lnTo>
                      <a:pt x="49" y="1141"/>
                    </a:lnTo>
                    <a:lnTo>
                      <a:pt x="49" y="1148"/>
                    </a:lnTo>
                    <a:lnTo>
                      <a:pt x="48" y="1154"/>
                    </a:lnTo>
                    <a:lnTo>
                      <a:pt x="44" y="1168"/>
                    </a:lnTo>
                    <a:lnTo>
                      <a:pt x="44" y="1168"/>
                    </a:lnTo>
                    <a:lnTo>
                      <a:pt x="42" y="1182"/>
                    </a:lnTo>
                    <a:lnTo>
                      <a:pt x="42" y="1197"/>
                    </a:lnTo>
                    <a:lnTo>
                      <a:pt x="42" y="1205"/>
                    </a:lnTo>
                    <a:lnTo>
                      <a:pt x="45" y="1212"/>
                    </a:lnTo>
                    <a:lnTo>
                      <a:pt x="48" y="1217"/>
                    </a:lnTo>
                    <a:lnTo>
                      <a:pt x="52" y="1222"/>
                    </a:lnTo>
                    <a:lnTo>
                      <a:pt x="52" y="1222"/>
                    </a:lnTo>
                    <a:lnTo>
                      <a:pt x="56" y="1227"/>
                    </a:lnTo>
                    <a:lnTo>
                      <a:pt x="60" y="1229"/>
                    </a:lnTo>
                    <a:lnTo>
                      <a:pt x="64" y="1229"/>
                    </a:lnTo>
                    <a:lnTo>
                      <a:pt x="67" y="1228"/>
                    </a:lnTo>
                    <a:lnTo>
                      <a:pt x="72" y="1224"/>
                    </a:lnTo>
                    <a:lnTo>
                      <a:pt x="81" y="1218"/>
                    </a:lnTo>
                    <a:lnTo>
                      <a:pt x="81" y="1218"/>
                    </a:lnTo>
                    <a:lnTo>
                      <a:pt x="83" y="1225"/>
                    </a:lnTo>
                    <a:lnTo>
                      <a:pt x="87" y="1232"/>
                    </a:lnTo>
                    <a:lnTo>
                      <a:pt x="93" y="1236"/>
                    </a:lnTo>
                    <a:lnTo>
                      <a:pt x="98" y="1242"/>
                    </a:lnTo>
                    <a:lnTo>
                      <a:pt x="105" y="1244"/>
                    </a:lnTo>
                    <a:lnTo>
                      <a:pt x="112" y="1248"/>
                    </a:lnTo>
                    <a:lnTo>
                      <a:pt x="128" y="1252"/>
                    </a:lnTo>
                    <a:lnTo>
                      <a:pt x="145" y="1255"/>
                    </a:lnTo>
                    <a:lnTo>
                      <a:pt x="161" y="1257"/>
                    </a:lnTo>
                    <a:lnTo>
                      <a:pt x="190" y="1257"/>
                    </a:lnTo>
                    <a:lnTo>
                      <a:pt x="190" y="1257"/>
                    </a:lnTo>
                    <a:lnTo>
                      <a:pt x="205" y="1257"/>
                    </a:lnTo>
                    <a:lnTo>
                      <a:pt x="222" y="1257"/>
                    </a:lnTo>
                    <a:lnTo>
                      <a:pt x="232" y="1255"/>
                    </a:lnTo>
                    <a:lnTo>
                      <a:pt x="239" y="1252"/>
                    </a:lnTo>
                    <a:lnTo>
                      <a:pt x="240" y="1251"/>
                    </a:lnTo>
                    <a:lnTo>
                      <a:pt x="241" y="1248"/>
                    </a:lnTo>
                    <a:lnTo>
                      <a:pt x="241" y="1246"/>
                    </a:lnTo>
                    <a:lnTo>
                      <a:pt x="241" y="1242"/>
                    </a:lnTo>
                    <a:lnTo>
                      <a:pt x="241" y="1242"/>
                    </a:lnTo>
                    <a:lnTo>
                      <a:pt x="237" y="1235"/>
                    </a:lnTo>
                    <a:lnTo>
                      <a:pt x="233" y="1228"/>
                    </a:lnTo>
                    <a:lnTo>
                      <a:pt x="229" y="1222"/>
                    </a:lnTo>
                    <a:lnTo>
                      <a:pt x="224" y="1218"/>
                    </a:lnTo>
                    <a:lnTo>
                      <a:pt x="213" y="1210"/>
                    </a:lnTo>
                    <a:lnTo>
                      <a:pt x="199" y="1203"/>
                    </a:lnTo>
                    <a:lnTo>
                      <a:pt x="199" y="1203"/>
                    </a:lnTo>
                    <a:lnTo>
                      <a:pt x="185" y="1195"/>
                    </a:lnTo>
                    <a:lnTo>
                      <a:pt x="180" y="1191"/>
                    </a:lnTo>
                    <a:lnTo>
                      <a:pt x="176" y="1186"/>
                    </a:lnTo>
                    <a:lnTo>
                      <a:pt x="172" y="1180"/>
                    </a:lnTo>
                    <a:lnTo>
                      <a:pt x="168" y="1175"/>
                    </a:lnTo>
                    <a:lnTo>
                      <a:pt x="165" y="1167"/>
                    </a:lnTo>
                    <a:lnTo>
                      <a:pt x="164" y="1160"/>
                    </a:lnTo>
                    <a:lnTo>
                      <a:pt x="164" y="1160"/>
                    </a:lnTo>
                    <a:lnTo>
                      <a:pt x="164" y="1152"/>
                    </a:lnTo>
                    <a:lnTo>
                      <a:pt x="164" y="1145"/>
                    </a:lnTo>
                    <a:lnTo>
                      <a:pt x="166" y="1139"/>
                    </a:lnTo>
                    <a:lnTo>
                      <a:pt x="170" y="1137"/>
                    </a:lnTo>
                    <a:lnTo>
                      <a:pt x="175" y="1135"/>
                    </a:lnTo>
                    <a:lnTo>
                      <a:pt x="181" y="1135"/>
                    </a:lnTo>
                    <a:lnTo>
                      <a:pt x="187" y="1138"/>
                    </a:lnTo>
                    <a:lnTo>
                      <a:pt x="194" y="1142"/>
                    </a:lnTo>
                    <a:lnTo>
                      <a:pt x="194" y="1142"/>
                    </a:lnTo>
                    <a:lnTo>
                      <a:pt x="202" y="1148"/>
                    </a:lnTo>
                    <a:lnTo>
                      <a:pt x="210" y="1152"/>
                    </a:lnTo>
                    <a:lnTo>
                      <a:pt x="220" y="1153"/>
                    </a:lnTo>
                    <a:lnTo>
                      <a:pt x="230" y="1154"/>
                    </a:lnTo>
                    <a:lnTo>
                      <a:pt x="240" y="1154"/>
                    </a:lnTo>
                    <a:lnTo>
                      <a:pt x="251" y="1154"/>
                    </a:lnTo>
                    <a:lnTo>
                      <a:pt x="270" y="1152"/>
                    </a:lnTo>
                    <a:lnTo>
                      <a:pt x="270" y="1152"/>
                    </a:lnTo>
                    <a:lnTo>
                      <a:pt x="277" y="1150"/>
                    </a:lnTo>
                    <a:lnTo>
                      <a:pt x="285" y="1149"/>
                    </a:lnTo>
                    <a:lnTo>
                      <a:pt x="288" y="1148"/>
                    </a:lnTo>
                    <a:lnTo>
                      <a:pt x="292" y="1145"/>
                    </a:lnTo>
                    <a:lnTo>
                      <a:pt x="293" y="1142"/>
                    </a:lnTo>
                    <a:lnTo>
                      <a:pt x="293" y="1138"/>
                    </a:lnTo>
                    <a:lnTo>
                      <a:pt x="293" y="1138"/>
                    </a:lnTo>
                    <a:lnTo>
                      <a:pt x="292" y="1130"/>
                    </a:lnTo>
                    <a:lnTo>
                      <a:pt x="290" y="1127"/>
                    </a:lnTo>
                    <a:lnTo>
                      <a:pt x="289" y="1126"/>
                    </a:lnTo>
                    <a:lnTo>
                      <a:pt x="284" y="1123"/>
                    </a:lnTo>
                    <a:lnTo>
                      <a:pt x="275" y="1122"/>
                    </a:lnTo>
                    <a:lnTo>
                      <a:pt x="275" y="1122"/>
                    </a:lnTo>
                    <a:lnTo>
                      <a:pt x="255" y="1116"/>
                    </a:lnTo>
                    <a:lnTo>
                      <a:pt x="244" y="1113"/>
                    </a:lnTo>
                    <a:lnTo>
                      <a:pt x="232" y="1111"/>
                    </a:lnTo>
                    <a:lnTo>
                      <a:pt x="222" y="1105"/>
                    </a:lnTo>
                    <a:lnTo>
                      <a:pt x="213" y="1100"/>
                    </a:lnTo>
                    <a:lnTo>
                      <a:pt x="210" y="1097"/>
                    </a:lnTo>
                    <a:lnTo>
                      <a:pt x="207" y="1093"/>
                    </a:lnTo>
                    <a:lnTo>
                      <a:pt x="206" y="1089"/>
                    </a:lnTo>
                    <a:lnTo>
                      <a:pt x="205" y="1083"/>
                    </a:lnTo>
                    <a:lnTo>
                      <a:pt x="205" y="1083"/>
                    </a:lnTo>
                    <a:lnTo>
                      <a:pt x="203" y="1077"/>
                    </a:lnTo>
                    <a:lnTo>
                      <a:pt x="200" y="1073"/>
                    </a:lnTo>
                    <a:lnTo>
                      <a:pt x="196" y="1067"/>
                    </a:lnTo>
                    <a:lnTo>
                      <a:pt x="194" y="1062"/>
                    </a:lnTo>
                    <a:lnTo>
                      <a:pt x="194" y="1062"/>
                    </a:lnTo>
                    <a:lnTo>
                      <a:pt x="192" y="1059"/>
                    </a:lnTo>
                    <a:lnTo>
                      <a:pt x="192" y="1055"/>
                    </a:lnTo>
                    <a:lnTo>
                      <a:pt x="195" y="1047"/>
                    </a:lnTo>
                    <a:lnTo>
                      <a:pt x="198" y="1040"/>
                    </a:lnTo>
                    <a:lnTo>
                      <a:pt x="198" y="1036"/>
                    </a:lnTo>
                    <a:lnTo>
                      <a:pt x="198" y="1032"/>
                    </a:lnTo>
                    <a:lnTo>
                      <a:pt x="198" y="1032"/>
                    </a:lnTo>
                    <a:lnTo>
                      <a:pt x="190" y="1015"/>
                    </a:lnTo>
                    <a:lnTo>
                      <a:pt x="187" y="1006"/>
                    </a:lnTo>
                    <a:lnTo>
                      <a:pt x="187" y="1002"/>
                    </a:lnTo>
                    <a:lnTo>
                      <a:pt x="187" y="996"/>
                    </a:lnTo>
                    <a:lnTo>
                      <a:pt x="187" y="996"/>
                    </a:lnTo>
                    <a:lnTo>
                      <a:pt x="198" y="953"/>
                    </a:lnTo>
                    <a:lnTo>
                      <a:pt x="198" y="953"/>
                    </a:lnTo>
                    <a:lnTo>
                      <a:pt x="206" y="929"/>
                    </a:lnTo>
                    <a:lnTo>
                      <a:pt x="215" y="906"/>
                    </a:lnTo>
                    <a:lnTo>
                      <a:pt x="225" y="884"/>
                    </a:lnTo>
                    <a:lnTo>
                      <a:pt x="233" y="861"/>
                    </a:lnTo>
                    <a:lnTo>
                      <a:pt x="233" y="861"/>
                    </a:lnTo>
                    <a:lnTo>
                      <a:pt x="240" y="837"/>
                    </a:lnTo>
                    <a:lnTo>
                      <a:pt x="245" y="811"/>
                    </a:lnTo>
                    <a:lnTo>
                      <a:pt x="255" y="760"/>
                    </a:lnTo>
                    <a:lnTo>
                      <a:pt x="262" y="709"/>
                    </a:lnTo>
                    <a:lnTo>
                      <a:pt x="269" y="658"/>
                    </a:lnTo>
                    <a:lnTo>
                      <a:pt x="269" y="658"/>
                    </a:lnTo>
                    <a:lnTo>
                      <a:pt x="274" y="609"/>
                    </a:lnTo>
                    <a:lnTo>
                      <a:pt x="275" y="583"/>
                    </a:lnTo>
                    <a:lnTo>
                      <a:pt x="275" y="559"/>
                    </a:lnTo>
                    <a:lnTo>
                      <a:pt x="275" y="559"/>
                    </a:lnTo>
                    <a:lnTo>
                      <a:pt x="275" y="548"/>
                    </a:lnTo>
                    <a:lnTo>
                      <a:pt x="277" y="538"/>
                    </a:lnTo>
                    <a:lnTo>
                      <a:pt x="278" y="530"/>
                    </a:lnTo>
                    <a:lnTo>
                      <a:pt x="282" y="523"/>
                    </a:lnTo>
                    <a:lnTo>
                      <a:pt x="288" y="519"/>
                    </a:lnTo>
                    <a:lnTo>
                      <a:pt x="296" y="516"/>
                    </a:lnTo>
                    <a:lnTo>
                      <a:pt x="305" y="516"/>
                    </a:lnTo>
                    <a:lnTo>
                      <a:pt x="316" y="518"/>
                    </a:lnTo>
                    <a:lnTo>
                      <a:pt x="316" y="518"/>
                    </a:lnTo>
                    <a:lnTo>
                      <a:pt x="331" y="519"/>
                    </a:lnTo>
                    <a:lnTo>
                      <a:pt x="331" y="519"/>
                    </a:lnTo>
                    <a:lnTo>
                      <a:pt x="329" y="501"/>
                    </a:lnTo>
                    <a:lnTo>
                      <a:pt x="326" y="485"/>
                    </a:lnTo>
                    <a:lnTo>
                      <a:pt x="318" y="452"/>
                    </a:lnTo>
                    <a:lnTo>
                      <a:pt x="307" y="420"/>
                    </a:lnTo>
                    <a:lnTo>
                      <a:pt x="296" y="388"/>
                    </a:lnTo>
                    <a:lnTo>
                      <a:pt x="296" y="388"/>
                    </a:lnTo>
                    <a:lnTo>
                      <a:pt x="286" y="357"/>
                    </a:lnTo>
                    <a:lnTo>
                      <a:pt x="278" y="327"/>
                    </a:lnTo>
                    <a:lnTo>
                      <a:pt x="278" y="327"/>
                    </a:lnTo>
                    <a:lnTo>
                      <a:pt x="275" y="315"/>
                    </a:lnTo>
                    <a:lnTo>
                      <a:pt x="271" y="298"/>
                    </a:lnTo>
                    <a:lnTo>
                      <a:pt x="270" y="290"/>
                    </a:lnTo>
                    <a:lnTo>
                      <a:pt x="270" y="283"/>
                    </a:lnTo>
                    <a:lnTo>
                      <a:pt x="271" y="276"/>
                    </a:lnTo>
                    <a:lnTo>
                      <a:pt x="274" y="272"/>
                    </a:lnTo>
                    <a:lnTo>
                      <a:pt x="274" y="272"/>
                    </a:lnTo>
                    <a:lnTo>
                      <a:pt x="282" y="270"/>
                    </a:lnTo>
                    <a:lnTo>
                      <a:pt x="290" y="268"/>
                    </a:lnTo>
                    <a:lnTo>
                      <a:pt x="308" y="270"/>
                    </a:lnTo>
                    <a:lnTo>
                      <a:pt x="318" y="271"/>
                    </a:lnTo>
                    <a:lnTo>
                      <a:pt x="326" y="271"/>
                    </a:lnTo>
                    <a:lnTo>
                      <a:pt x="334" y="268"/>
                    </a:lnTo>
                    <a:lnTo>
                      <a:pt x="338" y="266"/>
                    </a:lnTo>
                    <a:lnTo>
                      <a:pt x="341" y="261"/>
                    </a:lnTo>
                    <a:lnTo>
                      <a:pt x="341" y="261"/>
                    </a:lnTo>
                    <a:lnTo>
                      <a:pt x="345" y="257"/>
                    </a:lnTo>
                    <a:lnTo>
                      <a:pt x="346" y="253"/>
                    </a:lnTo>
                    <a:lnTo>
                      <a:pt x="350" y="241"/>
                    </a:lnTo>
                    <a:lnTo>
                      <a:pt x="350" y="230"/>
                    </a:lnTo>
                    <a:lnTo>
                      <a:pt x="350" y="219"/>
                    </a:lnTo>
                    <a:lnTo>
                      <a:pt x="350" y="219"/>
                    </a:lnTo>
                    <a:lnTo>
                      <a:pt x="349" y="212"/>
                    </a:lnTo>
                    <a:lnTo>
                      <a:pt x="345" y="207"/>
                    </a:lnTo>
                    <a:lnTo>
                      <a:pt x="342" y="202"/>
                    </a:lnTo>
                    <a:lnTo>
                      <a:pt x="337" y="196"/>
                    </a:lnTo>
                    <a:lnTo>
                      <a:pt x="326" y="188"/>
                    </a:lnTo>
                    <a:lnTo>
                      <a:pt x="315" y="180"/>
                    </a:lnTo>
                    <a:lnTo>
                      <a:pt x="315" y="180"/>
                    </a:lnTo>
                    <a:lnTo>
                      <a:pt x="316" y="181"/>
                    </a:lnTo>
                    <a:lnTo>
                      <a:pt x="315" y="180"/>
                    </a:lnTo>
                    <a:lnTo>
                      <a:pt x="315" y="180"/>
                    </a:lnTo>
                    <a:close/>
                    <a:moveTo>
                      <a:pt x="165" y="43"/>
                    </a:moveTo>
                    <a:lnTo>
                      <a:pt x="165" y="43"/>
                    </a:lnTo>
                    <a:lnTo>
                      <a:pt x="162" y="43"/>
                    </a:lnTo>
                    <a:lnTo>
                      <a:pt x="161" y="41"/>
                    </a:lnTo>
                    <a:lnTo>
                      <a:pt x="165" y="43"/>
                    </a:lnTo>
                    <a:close/>
                    <a:moveTo>
                      <a:pt x="221" y="158"/>
                    </a:moveTo>
                    <a:lnTo>
                      <a:pt x="221" y="158"/>
                    </a:lnTo>
                    <a:lnTo>
                      <a:pt x="213" y="158"/>
                    </a:lnTo>
                    <a:lnTo>
                      <a:pt x="207" y="157"/>
                    </a:lnTo>
                    <a:lnTo>
                      <a:pt x="203" y="152"/>
                    </a:lnTo>
                    <a:lnTo>
                      <a:pt x="202" y="146"/>
                    </a:lnTo>
                    <a:lnTo>
                      <a:pt x="199" y="132"/>
                    </a:lnTo>
                    <a:lnTo>
                      <a:pt x="198" y="124"/>
                    </a:lnTo>
                    <a:lnTo>
                      <a:pt x="195" y="116"/>
                    </a:lnTo>
                    <a:lnTo>
                      <a:pt x="195" y="116"/>
                    </a:lnTo>
                    <a:lnTo>
                      <a:pt x="190" y="105"/>
                    </a:lnTo>
                    <a:lnTo>
                      <a:pt x="184" y="95"/>
                    </a:lnTo>
                    <a:lnTo>
                      <a:pt x="177" y="84"/>
                    </a:lnTo>
                    <a:lnTo>
                      <a:pt x="169" y="75"/>
                    </a:lnTo>
                    <a:lnTo>
                      <a:pt x="153" y="57"/>
                    </a:lnTo>
                    <a:lnTo>
                      <a:pt x="135" y="41"/>
                    </a:lnTo>
                    <a:lnTo>
                      <a:pt x="135" y="41"/>
                    </a:lnTo>
                    <a:lnTo>
                      <a:pt x="151" y="46"/>
                    </a:lnTo>
                    <a:lnTo>
                      <a:pt x="165" y="52"/>
                    </a:lnTo>
                    <a:lnTo>
                      <a:pt x="170" y="56"/>
                    </a:lnTo>
                    <a:lnTo>
                      <a:pt x="177" y="61"/>
                    </a:lnTo>
                    <a:lnTo>
                      <a:pt x="190" y="73"/>
                    </a:lnTo>
                    <a:lnTo>
                      <a:pt x="190" y="73"/>
                    </a:lnTo>
                    <a:lnTo>
                      <a:pt x="198" y="84"/>
                    </a:lnTo>
                    <a:lnTo>
                      <a:pt x="205" y="97"/>
                    </a:lnTo>
                    <a:lnTo>
                      <a:pt x="210" y="110"/>
                    </a:lnTo>
                    <a:lnTo>
                      <a:pt x="214" y="124"/>
                    </a:lnTo>
                    <a:lnTo>
                      <a:pt x="214" y="124"/>
                    </a:lnTo>
                    <a:lnTo>
                      <a:pt x="220" y="142"/>
                    </a:lnTo>
                    <a:lnTo>
                      <a:pt x="222" y="151"/>
                    </a:lnTo>
                    <a:lnTo>
                      <a:pt x="222" y="155"/>
                    </a:lnTo>
                    <a:lnTo>
                      <a:pt x="221" y="158"/>
                    </a:lnTo>
                    <a:lnTo>
                      <a:pt x="221" y="158"/>
                    </a:lnTo>
                    <a:lnTo>
                      <a:pt x="215" y="159"/>
                    </a:lnTo>
                    <a:lnTo>
                      <a:pt x="217" y="158"/>
                    </a:lnTo>
                    <a:lnTo>
                      <a:pt x="220" y="158"/>
                    </a:lnTo>
                    <a:lnTo>
                      <a:pt x="221" y="158"/>
                    </a:lnTo>
                    <a:lnTo>
                      <a:pt x="221" y="158"/>
                    </a:lnTo>
                    <a:lnTo>
                      <a:pt x="221" y="158"/>
                    </a:lnTo>
                    <a:close/>
                    <a:moveTo>
                      <a:pt x="220" y="107"/>
                    </a:moveTo>
                    <a:lnTo>
                      <a:pt x="220" y="107"/>
                    </a:lnTo>
                    <a:lnTo>
                      <a:pt x="209" y="90"/>
                    </a:lnTo>
                    <a:lnTo>
                      <a:pt x="195" y="73"/>
                    </a:lnTo>
                    <a:lnTo>
                      <a:pt x="180" y="58"/>
                    </a:lnTo>
                    <a:lnTo>
                      <a:pt x="165" y="43"/>
                    </a:lnTo>
                    <a:lnTo>
                      <a:pt x="165" y="43"/>
                    </a:lnTo>
                    <a:lnTo>
                      <a:pt x="194" y="67"/>
                    </a:lnTo>
                    <a:lnTo>
                      <a:pt x="207" y="80"/>
                    </a:lnTo>
                    <a:lnTo>
                      <a:pt x="220" y="95"/>
                    </a:lnTo>
                    <a:lnTo>
                      <a:pt x="232" y="110"/>
                    </a:lnTo>
                    <a:lnTo>
                      <a:pt x="240" y="127"/>
                    </a:lnTo>
                    <a:lnTo>
                      <a:pt x="247" y="143"/>
                    </a:lnTo>
                    <a:lnTo>
                      <a:pt x="250" y="152"/>
                    </a:lnTo>
                    <a:lnTo>
                      <a:pt x="251" y="161"/>
                    </a:lnTo>
                    <a:lnTo>
                      <a:pt x="251" y="161"/>
                    </a:lnTo>
                    <a:lnTo>
                      <a:pt x="247" y="161"/>
                    </a:lnTo>
                    <a:lnTo>
                      <a:pt x="244" y="161"/>
                    </a:lnTo>
                    <a:lnTo>
                      <a:pt x="239" y="155"/>
                    </a:lnTo>
                    <a:lnTo>
                      <a:pt x="235" y="148"/>
                    </a:lnTo>
                    <a:lnTo>
                      <a:pt x="230" y="140"/>
                    </a:lnTo>
                    <a:lnTo>
                      <a:pt x="225" y="121"/>
                    </a:lnTo>
                    <a:lnTo>
                      <a:pt x="222" y="113"/>
                    </a:lnTo>
                    <a:lnTo>
                      <a:pt x="220" y="107"/>
                    </a:lnTo>
                    <a:lnTo>
                      <a:pt x="220" y="107"/>
                    </a:lnTo>
                    <a:lnTo>
                      <a:pt x="217" y="102"/>
                    </a:lnTo>
                    <a:lnTo>
                      <a:pt x="220" y="107"/>
                    </a:lnTo>
                    <a:lnTo>
                      <a:pt x="220" y="107"/>
                    </a:lnTo>
                    <a:close/>
                    <a:moveTo>
                      <a:pt x="248" y="443"/>
                    </a:moveTo>
                    <a:lnTo>
                      <a:pt x="248" y="443"/>
                    </a:lnTo>
                    <a:lnTo>
                      <a:pt x="250" y="433"/>
                    </a:lnTo>
                    <a:lnTo>
                      <a:pt x="251" y="422"/>
                    </a:lnTo>
                    <a:lnTo>
                      <a:pt x="252" y="420"/>
                    </a:lnTo>
                    <a:lnTo>
                      <a:pt x="255" y="417"/>
                    </a:lnTo>
                    <a:lnTo>
                      <a:pt x="259" y="416"/>
                    </a:lnTo>
                    <a:lnTo>
                      <a:pt x="265" y="417"/>
                    </a:lnTo>
                    <a:lnTo>
                      <a:pt x="265" y="417"/>
                    </a:lnTo>
                    <a:lnTo>
                      <a:pt x="265" y="429"/>
                    </a:lnTo>
                    <a:lnTo>
                      <a:pt x="265" y="437"/>
                    </a:lnTo>
                    <a:lnTo>
                      <a:pt x="262" y="440"/>
                    </a:lnTo>
                    <a:lnTo>
                      <a:pt x="259" y="441"/>
                    </a:lnTo>
                    <a:lnTo>
                      <a:pt x="255" y="443"/>
                    </a:lnTo>
                    <a:lnTo>
                      <a:pt x="248" y="443"/>
                    </a:lnTo>
                    <a:lnTo>
                      <a:pt x="248" y="443"/>
                    </a:lnTo>
                    <a:close/>
                    <a:moveTo>
                      <a:pt x="281" y="410"/>
                    </a:moveTo>
                    <a:lnTo>
                      <a:pt x="281" y="410"/>
                    </a:lnTo>
                    <a:lnTo>
                      <a:pt x="271" y="413"/>
                    </a:lnTo>
                    <a:lnTo>
                      <a:pt x="263" y="414"/>
                    </a:lnTo>
                    <a:lnTo>
                      <a:pt x="260" y="413"/>
                    </a:lnTo>
                    <a:lnTo>
                      <a:pt x="258" y="411"/>
                    </a:lnTo>
                    <a:lnTo>
                      <a:pt x="255" y="407"/>
                    </a:lnTo>
                    <a:lnTo>
                      <a:pt x="254" y="403"/>
                    </a:lnTo>
                    <a:lnTo>
                      <a:pt x="254" y="403"/>
                    </a:lnTo>
                    <a:lnTo>
                      <a:pt x="251" y="391"/>
                    </a:lnTo>
                    <a:lnTo>
                      <a:pt x="252" y="379"/>
                    </a:lnTo>
                    <a:lnTo>
                      <a:pt x="254" y="365"/>
                    </a:lnTo>
                    <a:lnTo>
                      <a:pt x="254" y="353"/>
                    </a:lnTo>
                    <a:lnTo>
                      <a:pt x="254" y="353"/>
                    </a:lnTo>
                    <a:lnTo>
                      <a:pt x="252" y="336"/>
                    </a:lnTo>
                    <a:lnTo>
                      <a:pt x="251" y="313"/>
                    </a:lnTo>
                    <a:lnTo>
                      <a:pt x="252" y="301"/>
                    </a:lnTo>
                    <a:lnTo>
                      <a:pt x="254" y="291"/>
                    </a:lnTo>
                    <a:lnTo>
                      <a:pt x="256" y="283"/>
                    </a:lnTo>
                    <a:lnTo>
                      <a:pt x="259" y="282"/>
                    </a:lnTo>
                    <a:lnTo>
                      <a:pt x="262" y="281"/>
                    </a:lnTo>
                    <a:lnTo>
                      <a:pt x="262" y="281"/>
                    </a:lnTo>
                    <a:lnTo>
                      <a:pt x="266" y="313"/>
                    </a:lnTo>
                    <a:lnTo>
                      <a:pt x="271" y="346"/>
                    </a:lnTo>
                    <a:lnTo>
                      <a:pt x="281" y="410"/>
                    </a:lnTo>
                    <a:lnTo>
                      <a:pt x="281" y="410"/>
                    </a:lnTo>
                    <a:lnTo>
                      <a:pt x="280" y="409"/>
                    </a:lnTo>
                    <a:lnTo>
                      <a:pt x="278" y="405"/>
                    </a:lnTo>
                    <a:lnTo>
                      <a:pt x="277" y="395"/>
                    </a:lnTo>
                    <a:lnTo>
                      <a:pt x="277" y="392"/>
                    </a:lnTo>
                    <a:lnTo>
                      <a:pt x="278" y="392"/>
                    </a:lnTo>
                    <a:lnTo>
                      <a:pt x="281" y="410"/>
                    </a:lnTo>
                    <a:lnTo>
                      <a:pt x="281" y="410"/>
                    </a:lnTo>
                    <a:close/>
                  </a:path>
                </a:pathLst>
              </a:custGeom>
              <a:grpFill/>
              <a:ln w="9525">
                <a:noFill/>
                <a:round/>
              </a:ln>
            </p:spPr>
            <p:txBody>
              <a:bodyPr vert="horz" wrap="square" lIns="91440" tIns="45720" rIns="91440" bIns="45720" numCol="1" anchor="t" anchorCtr="0" compatLnSpc="1"/>
              <a:lstStyle/>
              <a:p>
                <a:endParaRPr lang="en-US"/>
              </a:p>
            </p:txBody>
          </p:sp>
        </p:grpSp>
        <p:grpSp>
          <p:nvGrpSpPr>
            <p:cNvPr id="6" name="Group 82"/>
            <p:cNvGrpSpPr/>
            <p:nvPr/>
          </p:nvGrpSpPr>
          <p:grpSpPr>
            <a:xfrm>
              <a:off x="1285852" y="1000114"/>
              <a:ext cx="729094" cy="2511672"/>
              <a:chOff x="5075236" y="1428742"/>
              <a:chExt cx="360363" cy="1241426"/>
            </a:xfrm>
            <a:grpFill/>
          </p:grpSpPr>
          <p:sp>
            <p:nvSpPr>
              <p:cNvPr id="81" name="Freeform 18"/>
              <p:cNvSpPr/>
              <p:nvPr/>
            </p:nvSpPr>
            <p:spPr bwMode="auto">
              <a:xfrm>
                <a:off x="5187948" y="1428742"/>
                <a:ext cx="123825" cy="182563"/>
              </a:xfrm>
              <a:custGeom>
                <a:avLst/>
                <a:gdLst/>
                <a:ahLst/>
                <a:cxnLst>
                  <a:cxn ang="0">
                    <a:pos x="21" y="184"/>
                  </a:cxn>
                  <a:cxn ang="0">
                    <a:pos x="24" y="198"/>
                  </a:cxn>
                  <a:cxn ang="0">
                    <a:pos x="24" y="211"/>
                  </a:cxn>
                  <a:cxn ang="0">
                    <a:pos x="27" y="215"/>
                  </a:cxn>
                  <a:cxn ang="0">
                    <a:pos x="43" y="224"/>
                  </a:cxn>
                  <a:cxn ang="0">
                    <a:pos x="55" y="228"/>
                  </a:cxn>
                  <a:cxn ang="0">
                    <a:pos x="81" y="228"/>
                  </a:cxn>
                  <a:cxn ang="0">
                    <a:pos x="95" y="224"/>
                  </a:cxn>
                  <a:cxn ang="0">
                    <a:pos x="110" y="213"/>
                  </a:cxn>
                  <a:cxn ang="0">
                    <a:pos x="124" y="206"/>
                  </a:cxn>
                  <a:cxn ang="0">
                    <a:pos x="126" y="204"/>
                  </a:cxn>
                  <a:cxn ang="0">
                    <a:pos x="125" y="179"/>
                  </a:cxn>
                  <a:cxn ang="0">
                    <a:pos x="132" y="153"/>
                  </a:cxn>
                  <a:cxn ang="0">
                    <a:pos x="141" y="139"/>
                  </a:cxn>
                  <a:cxn ang="0">
                    <a:pos x="154" y="116"/>
                  </a:cxn>
                  <a:cxn ang="0">
                    <a:pos x="155" y="104"/>
                  </a:cxn>
                  <a:cxn ang="0">
                    <a:pos x="152" y="97"/>
                  </a:cxn>
                  <a:cxn ang="0">
                    <a:pos x="148" y="94"/>
                  </a:cxn>
                  <a:cxn ang="0">
                    <a:pos x="145" y="86"/>
                  </a:cxn>
                  <a:cxn ang="0">
                    <a:pos x="144" y="60"/>
                  </a:cxn>
                  <a:cxn ang="0">
                    <a:pos x="141" y="50"/>
                  </a:cxn>
                  <a:cxn ang="0">
                    <a:pos x="130" y="25"/>
                  </a:cxn>
                  <a:cxn ang="0">
                    <a:pos x="125" y="18"/>
                  </a:cxn>
                  <a:cxn ang="0">
                    <a:pos x="110" y="7"/>
                  </a:cxn>
                  <a:cxn ang="0">
                    <a:pos x="92" y="1"/>
                  </a:cxn>
                  <a:cxn ang="0">
                    <a:pos x="75" y="0"/>
                  </a:cxn>
                  <a:cxn ang="0">
                    <a:pos x="55" y="3"/>
                  </a:cxn>
                  <a:cxn ang="0">
                    <a:pos x="39" y="10"/>
                  </a:cxn>
                  <a:cxn ang="0">
                    <a:pos x="24" y="19"/>
                  </a:cxn>
                  <a:cxn ang="0">
                    <a:pos x="13" y="34"/>
                  </a:cxn>
                  <a:cxn ang="0">
                    <a:pos x="6" y="52"/>
                  </a:cxn>
                  <a:cxn ang="0">
                    <a:pos x="5" y="65"/>
                  </a:cxn>
                  <a:cxn ang="0">
                    <a:pos x="5" y="93"/>
                  </a:cxn>
                  <a:cxn ang="0">
                    <a:pos x="4" y="105"/>
                  </a:cxn>
                  <a:cxn ang="0">
                    <a:pos x="1" y="116"/>
                  </a:cxn>
                  <a:cxn ang="0">
                    <a:pos x="2" y="138"/>
                  </a:cxn>
                  <a:cxn ang="0">
                    <a:pos x="6" y="147"/>
                  </a:cxn>
                  <a:cxn ang="0">
                    <a:pos x="15" y="166"/>
                  </a:cxn>
                  <a:cxn ang="0">
                    <a:pos x="21" y="184"/>
                  </a:cxn>
                  <a:cxn ang="0">
                    <a:pos x="21" y="184"/>
                  </a:cxn>
                </a:cxnLst>
                <a:rect l="0" t="0" r="r" b="b"/>
                <a:pathLst>
                  <a:path w="155" h="229">
                    <a:moveTo>
                      <a:pt x="21" y="184"/>
                    </a:moveTo>
                    <a:lnTo>
                      <a:pt x="21" y="184"/>
                    </a:lnTo>
                    <a:lnTo>
                      <a:pt x="24" y="191"/>
                    </a:lnTo>
                    <a:lnTo>
                      <a:pt x="24" y="198"/>
                    </a:lnTo>
                    <a:lnTo>
                      <a:pt x="24" y="211"/>
                    </a:lnTo>
                    <a:lnTo>
                      <a:pt x="24" y="211"/>
                    </a:lnTo>
                    <a:lnTo>
                      <a:pt x="26" y="214"/>
                    </a:lnTo>
                    <a:lnTo>
                      <a:pt x="27" y="215"/>
                    </a:lnTo>
                    <a:lnTo>
                      <a:pt x="31" y="219"/>
                    </a:lnTo>
                    <a:lnTo>
                      <a:pt x="43" y="224"/>
                    </a:lnTo>
                    <a:lnTo>
                      <a:pt x="43" y="224"/>
                    </a:lnTo>
                    <a:lnTo>
                      <a:pt x="55" y="228"/>
                    </a:lnTo>
                    <a:lnTo>
                      <a:pt x="69" y="229"/>
                    </a:lnTo>
                    <a:lnTo>
                      <a:pt x="81" y="228"/>
                    </a:lnTo>
                    <a:lnTo>
                      <a:pt x="95" y="224"/>
                    </a:lnTo>
                    <a:lnTo>
                      <a:pt x="95" y="224"/>
                    </a:lnTo>
                    <a:lnTo>
                      <a:pt x="102" y="219"/>
                    </a:lnTo>
                    <a:lnTo>
                      <a:pt x="110" y="213"/>
                    </a:lnTo>
                    <a:lnTo>
                      <a:pt x="120" y="207"/>
                    </a:lnTo>
                    <a:lnTo>
                      <a:pt x="124" y="206"/>
                    </a:lnTo>
                    <a:lnTo>
                      <a:pt x="126" y="204"/>
                    </a:lnTo>
                    <a:lnTo>
                      <a:pt x="126" y="204"/>
                    </a:lnTo>
                    <a:lnTo>
                      <a:pt x="125" y="191"/>
                    </a:lnTo>
                    <a:lnTo>
                      <a:pt x="125" y="179"/>
                    </a:lnTo>
                    <a:lnTo>
                      <a:pt x="128" y="165"/>
                    </a:lnTo>
                    <a:lnTo>
                      <a:pt x="132" y="153"/>
                    </a:lnTo>
                    <a:lnTo>
                      <a:pt x="132" y="153"/>
                    </a:lnTo>
                    <a:lnTo>
                      <a:pt x="141" y="139"/>
                    </a:lnTo>
                    <a:lnTo>
                      <a:pt x="151" y="124"/>
                    </a:lnTo>
                    <a:lnTo>
                      <a:pt x="154" y="116"/>
                    </a:lnTo>
                    <a:lnTo>
                      <a:pt x="155" y="108"/>
                    </a:lnTo>
                    <a:lnTo>
                      <a:pt x="155" y="104"/>
                    </a:lnTo>
                    <a:lnTo>
                      <a:pt x="154" y="101"/>
                    </a:lnTo>
                    <a:lnTo>
                      <a:pt x="152" y="97"/>
                    </a:lnTo>
                    <a:lnTo>
                      <a:pt x="148" y="94"/>
                    </a:lnTo>
                    <a:lnTo>
                      <a:pt x="148" y="94"/>
                    </a:lnTo>
                    <a:lnTo>
                      <a:pt x="147" y="91"/>
                    </a:lnTo>
                    <a:lnTo>
                      <a:pt x="145" y="86"/>
                    </a:lnTo>
                    <a:lnTo>
                      <a:pt x="144" y="74"/>
                    </a:lnTo>
                    <a:lnTo>
                      <a:pt x="144" y="60"/>
                    </a:lnTo>
                    <a:lnTo>
                      <a:pt x="141" y="50"/>
                    </a:lnTo>
                    <a:lnTo>
                      <a:pt x="141" y="50"/>
                    </a:lnTo>
                    <a:lnTo>
                      <a:pt x="136" y="33"/>
                    </a:lnTo>
                    <a:lnTo>
                      <a:pt x="130" y="25"/>
                    </a:lnTo>
                    <a:lnTo>
                      <a:pt x="125" y="18"/>
                    </a:lnTo>
                    <a:lnTo>
                      <a:pt x="125" y="18"/>
                    </a:lnTo>
                    <a:lnTo>
                      <a:pt x="118" y="12"/>
                    </a:lnTo>
                    <a:lnTo>
                      <a:pt x="110" y="7"/>
                    </a:lnTo>
                    <a:lnTo>
                      <a:pt x="102" y="4"/>
                    </a:lnTo>
                    <a:lnTo>
                      <a:pt x="92" y="1"/>
                    </a:lnTo>
                    <a:lnTo>
                      <a:pt x="84" y="0"/>
                    </a:lnTo>
                    <a:lnTo>
                      <a:pt x="75" y="0"/>
                    </a:lnTo>
                    <a:lnTo>
                      <a:pt x="65" y="0"/>
                    </a:lnTo>
                    <a:lnTo>
                      <a:pt x="55" y="3"/>
                    </a:lnTo>
                    <a:lnTo>
                      <a:pt x="47" y="5"/>
                    </a:lnTo>
                    <a:lnTo>
                      <a:pt x="39" y="10"/>
                    </a:lnTo>
                    <a:lnTo>
                      <a:pt x="31" y="14"/>
                    </a:lnTo>
                    <a:lnTo>
                      <a:pt x="24" y="19"/>
                    </a:lnTo>
                    <a:lnTo>
                      <a:pt x="17" y="26"/>
                    </a:lnTo>
                    <a:lnTo>
                      <a:pt x="13" y="34"/>
                    </a:lnTo>
                    <a:lnTo>
                      <a:pt x="9" y="42"/>
                    </a:lnTo>
                    <a:lnTo>
                      <a:pt x="6" y="52"/>
                    </a:lnTo>
                    <a:lnTo>
                      <a:pt x="6" y="52"/>
                    </a:lnTo>
                    <a:lnTo>
                      <a:pt x="5" y="65"/>
                    </a:lnTo>
                    <a:lnTo>
                      <a:pt x="5" y="79"/>
                    </a:lnTo>
                    <a:lnTo>
                      <a:pt x="5" y="93"/>
                    </a:lnTo>
                    <a:lnTo>
                      <a:pt x="5" y="100"/>
                    </a:lnTo>
                    <a:lnTo>
                      <a:pt x="4" y="105"/>
                    </a:lnTo>
                    <a:lnTo>
                      <a:pt x="4" y="105"/>
                    </a:lnTo>
                    <a:lnTo>
                      <a:pt x="1" y="116"/>
                    </a:lnTo>
                    <a:lnTo>
                      <a:pt x="0" y="127"/>
                    </a:lnTo>
                    <a:lnTo>
                      <a:pt x="2" y="138"/>
                    </a:lnTo>
                    <a:lnTo>
                      <a:pt x="6" y="147"/>
                    </a:lnTo>
                    <a:lnTo>
                      <a:pt x="6" y="147"/>
                    </a:lnTo>
                    <a:lnTo>
                      <a:pt x="12" y="157"/>
                    </a:lnTo>
                    <a:lnTo>
                      <a:pt x="15" y="166"/>
                    </a:lnTo>
                    <a:lnTo>
                      <a:pt x="21" y="184"/>
                    </a:lnTo>
                    <a:lnTo>
                      <a:pt x="21" y="184"/>
                    </a:lnTo>
                    <a:lnTo>
                      <a:pt x="21" y="184"/>
                    </a:lnTo>
                    <a:lnTo>
                      <a:pt x="21" y="184"/>
                    </a:lnTo>
                    <a:lnTo>
                      <a:pt x="21" y="184"/>
                    </a:lnTo>
                    <a:close/>
                  </a:path>
                </a:pathLst>
              </a:custGeom>
              <a:grpFill/>
              <a:ln w="9525">
                <a:noFill/>
                <a:round/>
              </a:ln>
            </p:spPr>
            <p:txBody>
              <a:bodyPr vert="horz" wrap="square" lIns="91440" tIns="45720" rIns="91440" bIns="45720" numCol="1" anchor="t" anchorCtr="0" compatLnSpc="1"/>
              <a:lstStyle/>
              <a:p>
                <a:endParaRPr lang="en-US"/>
              </a:p>
            </p:txBody>
          </p:sp>
          <p:sp>
            <p:nvSpPr>
              <p:cNvPr id="82" name="Freeform 19"/>
              <p:cNvSpPr>
                <a:spLocks noEditPoints="1"/>
              </p:cNvSpPr>
              <p:nvPr/>
            </p:nvSpPr>
            <p:spPr bwMode="auto">
              <a:xfrm>
                <a:off x="5075236" y="1604955"/>
                <a:ext cx="360363" cy="1065213"/>
              </a:xfrm>
              <a:custGeom>
                <a:avLst/>
                <a:gdLst/>
                <a:ahLst/>
                <a:cxnLst>
                  <a:cxn ang="0">
                    <a:pos x="124" y="1301"/>
                  </a:cxn>
                  <a:cxn ang="0">
                    <a:pos x="136" y="1239"/>
                  </a:cxn>
                  <a:cxn ang="0">
                    <a:pos x="160" y="984"/>
                  </a:cxn>
                  <a:cxn ang="0">
                    <a:pos x="171" y="908"/>
                  </a:cxn>
                  <a:cxn ang="0">
                    <a:pos x="193" y="716"/>
                  </a:cxn>
                  <a:cxn ang="0">
                    <a:pos x="230" y="623"/>
                  </a:cxn>
                  <a:cxn ang="0">
                    <a:pos x="245" y="629"/>
                  </a:cxn>
                  <a:cxn ang="0">
                    <a:pos x="254" y="785"/>
                  </a:cxn>
                  <a:cxn ang="0">
                    <a:pos x="290" y="973"/>
                  </a:cxn>
                  <a:cxn ang="0">
                    <a:pos x="301" y="1207"/>
                  </a:cxn>
                  <a:cxn ang="0">
                    <a:pos x="321" y="1258"/>
                  </a:cxn>
                  <a:cxn ang="0">
                    <a:pos x="329" y="1296"/>
                  </a:cxn>
                  <a:cxn ang="0">
                    <a:pos x="366" y="1322"/>
                  </a:cxn>
                  <a:cxn ang="0">
                    <a:pos x="433" y="1343"/>
                  </a:cxn>
                  <a:cxn ang="0">
                    <a:pos x="452" y="1325"/>
                  </a:cxn>
                  <a:cxn ang="0">
                    <a:pos x="414" y="1287"/>
                  </a:cxn>
                  <a:cxn ang="0">
                    <a:pos x="411" y="1241"/>
                  </a:cxn>
                  <a:cxn ang="0">
                    <a:pos x="417" y="1198"/>
                  </a:cxn>
                  <a:cxn ang="0">
                    <a:pos x="406" y="1108"/>
                  </a:cxn>
                  <a:cxn ang="0">
                    <a:pos x="410" y="1014"/>
                  </a:cxn>
                  <a:cxn ang="0">
                    <a:pos x="402" y="935"/>
                  </a:cxn>
                  <a:cxn ang="0">
                    <a:pos x="400" y="638"/>
                  </a:cxn>
                  <a:cxn ang="0">
                    <a:pos x="433" y="569"/>
                  </a:cxn>
                  <a:cxn ang="0">
                    <a:pos x="410" y="483"/>
                  </a:cxn>
                  <a:cxn ang="0">
                    <a:pos x="381" y="310"/>
                  </a:cxn>
                  <a:cxn ang="0">
                    <a:pos x="408" y="269"/>
                  </a:cxn>
                  <a:cxn ang="0">
                    <a:pos x="432" y="141"/>
                  </a:cxn>
                  <a:cxn ang="0">
                    <a:pos x="406" y="71"/>
                  </a:cxn>
                  <a:cxn ang="0">
                    <a:pos x="282" y="0"/>
                  </a:cxn>
                  <a:cxn ang="0">
                    <a:pos x="273" y="116"/>
                  </a:cxn>
                  <a:cxn ang="0">
                    <a:pos x="227" y="187"/>
                  </a:cxn>
                  <a:cxn ang="0">
                    <a:pos x="224" y="57"/>
                  </a:cxn>
                  <a:cxn ang="0">
                    <a:pos x="226" y="29"/>
                  </a:cxn>
                  <a:cxn ang="0">
                    <a:pos x="196" y="38"/>
                  </a:cxn>
                  <a:cxn ang="0">
                    <a:pos x="201" y="67"/>
                  </a:cxn>
                  <a:cxn ang="0">
                    <a:pos x="173" y="186"/>
                  </a:cxn>
                  <a:cxn ang="0">
                    <a:pos x="163" y="34"/>
                  </a:cxn>
                  <a:cxn ang="0">
                    <a:pos x="88" y="42"/>
                  </a:cxn>
                  <a:cxn ang="0">
                    <a:pos x="20" y="82"/>
                  </a:cxn>
                  <a:cxn ang="0">
                    <a:pos x="5" y="202"/>
                  </a:cxn>
                  <a:cxn ang="0">
                    <a:pos x="25" y="300"/>
                  </a:cxn>
                  <a:cxn ang="0">
                    <a:pos x="70" y="301"/>
                  </a:cxn>
                  <a:cxn ang="0">
                    <a:pos x="54" y="449"/>
                  </a:cxn>
                  <a:cxn ang="0">
                    <a:pos x="21" y="554"/>
                  </a:cxn>
                  <a:cxn ang="0">
                    <a:pos x="44" y="584"/>
                  </a:cxn>
                  <a:cxn ang="0">
                    <a:pos x="51" y="777"/>
                  </a:cxn>
                  <a:cxn ang="0">
                    <a:pos x="47" y="1261"/>
                  </a:cxn>
                  <a:cxn ang="0">
                    <a:pos x="21" y="1287"/>
                  </a:cxn>
                  <a:cxn ang="0">
                    <a:pos x="4" y="1326"/>
                  </a:cxn>
                  <a:cxn ang="0">
                    <a:pos x="61" y="1335"/>
                  </a:cxn>
                  <a:cxn ang="0">
                    <a:pos x="96" y="1313"/>
                  </a:cxn>
                  <a:cxn ang="0">
                    <a:pos x="173" y="395"/>
                  </a:cxn>
                  <a:cxn ang="0">
                    <a:pos x="198" y="450"/>
                  </a:cxn>
                  <a:cxn ang="0">
                    <a:pos x="239" y="427"/>
                  </a:cxn>
                  <a:cxn ang="0">
                    <a:pos x="283" y="286"/>
                  </a:cxn>
                  <a:cxn ang="0">
                    <a:pos x="308" y="442"/>
                  </a:cxn>
                  <a:cxn ang="0">
                    <a:pos x="298" y="498"/>
                  </a:cxn>
                  <a:cxn ang="0">
                    <a:pos x="211" y="513"/>
                  </a:cxn>
                  <a:cxn ang="0">
                    <a:pos x="134" y="479"/>
                  </a:cxn>
                  <a:cxn ang="0">
                    <a:pos x="136" y="319"/>
                  </a:cxn>
                </a:cxnLst>
                <a:rect l="0" t="0" r="r" b="b"/>
                <a:pathLst>
                  <a:path w="453" h="1343">
                    <a:moveTo>
                      <a:pt x="96" y="1313"/>
                    </a:moveTo>
                    <a:lnTo>
                      <a:pt x="96" y="1313"/>
                    </a:lnTo>
                    <a:lnTo>
                      <a:pt x="107" y="1311"/>
                    </a:lnTo>
                    <a:lnTo>
                      <a:pt x="113" y="1310"/>
                    </a:lnTo>
                    <a:lnTo>
                      <a:pt x="117" y="1307"/>
                    </a:lnTo>
                    <a:lnTo>
                      <a:pt x="121" y="1305"/>
                    </a:lnTo>
                    <a:lnTo>
                      <a:pt x="124" y="1301"/>
                    </a:lnTo>
                    <a:lnTo>
                      <a:pt x="126" y="1296"/>
                    </a:lnTo>
                    <a:lnTo>
                      <a:pt x="126" y="1291"/>
                    </a:lnTo>
                    <a:lnTo>
                      <a:pt x="126" y="1291"/>
                    </a:lnTo>
                    <a:lnTo>
                      <a:pt x="126" y="1277"/>
                    </a:lnTo>
                    <a:lnTo>
                      <a:pt x="128" y="1264"/>
                    </a:lnTo>
                    <a:lnTo>
                      <a:pt x="132" y="1252"/>
                    </a:lnTo>
                    <a:lnTo>
                      <a:pt x="136" y="1239"/>
                    </a:lnTo>
                    <a:lnTo>
                      <a:pt x="136" y="1239"/>
                    </a:lnTo>
                    <a:lnTo>
                      <a:pt x="143" y="1224"/>
                    </a:lnTo>
                    <a:lnTo>
                      <a:pt x="147" y="1208"/>
                    </a:lnTo>
                    <a:lnTo>
                      <a:pt x="151" y="1192"/>
                    </a:lnTo>
                    <a:lnTo>
                      <a:pt x="152" y="1175"/>
                    </a:lnTo>
                    <a:lnTo>
                      <a:pt x="152" y="1175"/>
                    </a:lnTo>
                    <a:lnTo>
                      <a:pt x="160" y="984"/>
                    </a:lnTo>
                    <a:lnTo>
                      <a:pt x="160" y="984"/>
                    </a:lnTo>
                    <a:lnTo>
                      <a:pt x="160" y="957"/>
                    </a:lnTo>
                    <a:lnTo>
                      <a:pt x="162" y="943"/>
                    </a:lnTo>
                    <a:lnTo>
                      <a:pt x="163" y="930"/>
                    </a:lnTo>
                    <a:lnTo>
                      <a:pt x="163" y="930"/>
                    </a:lnTo>
                    <a:lnTo>
                      <a:pt x="167" y="919"/>
                    </a:lnTo>
                    <a:lnTo>
                      <a:pt x="171" y="908"/>
                    </a:lnTo>
                    <a:lnTo>
                      <a:pt x="173" y="896"/>
                    </a:lnTo>
                    <a:lnTo>
                      <a:pt x="175" y="882"/>
                    </a:lnTo>
                    <a:lnTo>
                      <a:pt x="179" y="833"/>
                    </a:lnTo>
                    <a:lnTo>
                      <a:pt x="179" y="833"/>
                    </a:lnTo>
                    <a:lnTo>
                      <a:pt x="183" y="787"/>
                    </a:lnTo>
                    <a:lnTo>
                      <a:pt x="189" y="739"/>
                    </a:lnTo>
                    <a:lnTo>
                      <a:pt x="193" y="716"/>
                    </a:lnTo>
                    <a:lnTo>
                      <a:pt x="198" y="693"/>
                    </a:lnTo>
                    <a:lnTo>
                      <a:pt x="205" y="671"/>
                    </a:lnTo>
                    <a:lnTo>
                      <a:pt x="213" y="649"/>
                    </a:lnTo>
                    <a:lnTo>
                      <a:pt x="213" y="649"/>
                    </a:lnTo>
                    <a:lnTo>
                      <a:pt x="218" y="639"/>
                    </a:lnTo>
                    <a:lnTo>
                      <a:pt x="224" y="627"/>
                    </a:lnTo>
                    <a:lnTo>
                      <a:pt x="230" y="623"/>
                    </a:lnTo>
                    <a:lnTo>
                      <a:pt x="234" y="620"/>
                    </a:lnTo>
                    <a:lnTo>
                      <a:pt x="237" y="620"/>
                    </a:lnTo>
                    <a:lnTo>
                      <a:pt x="238" y="622"/>
                    </a:lnTo>
                    <a:lnTo>
                      <a:pt x="241" y="623"/>
                    </a:lnTo>
                    <a:lnTo>
                      <a:pt x="242" y="624"/>
                    </a:lnTo>
                    <a:lnTo>
                      <a:pt x="242" y="624"/>
                    </a:lnTo>
                    <a:lnTo>
                      <a:pt x="245" y="629"/>
                    </a:lnTo>
                    <a:lnTo>
                      <a:pt x="246" y="633"/>
                    </a:lnTo>
                    <a:lnTo>
                      <a:pt x="246" y="641"/>
                    </a:lnTo>
                    <a:lnTo>
                      <a:pt x="246" y="641"/>
                    </a:lnTo>
                    <a:lnTo>
                      <a:pt x="250" y="742"/>
                    </a:lnTo>
                    <a:lnTo>
                      <a:pt x="250" y="742"/>
                    </a:lnTo>
                    <a:lnTo>
                      <a:pt x="252" y="764"/>
                    </a:lnTo>
                    <a:lnTo>
                      <a:pt x="254" y="785"/>
                    </a:lnTo>
                    <a:lnTo>
                      <a:pt x="260" y="806"/>
                    </a:lnTo>
                    <a:lnTo>
                      <a:pt x="264" y="828"/>
                    </a:lnTo>
                    <a:lnTo>
                      <a:pt x="275" y="870"/>
                    </a:lnTo>
                    <a:lnTo>
                      <a:pt x="280" y="892"/>
                    </a:lnTo>
                    <a:lnTo>
                      <a:pt x="283" y="913"/>
                    </a:lnTo>
                    <a:lnTo>
                      <a:pt x="283" y="913"/>
                    </a:lnTo>
                    <a:lnTo>
                      <a:pt x="290" y="973"/>
                    </a:lnTo>
                    <a:lnTo>
                      <a:pt x="294" y="1033"/>
                    </a:lnTo>
                    <a:lnTo>
                      <a:pt x="298" y="1155"/>
                    </a:lnTo>
                    <a:lnTo>
                      <a:pt x="298" y="1155"/>
                    </a:lnTo>
                    <a:lnTo>
                      <a:pt x="297" y="1181"/>
                    </a:lnTo>
                    <a:lnTo>
                      <a:pt x="298" y="1194"/>
                    </a:lnTo>
                    <a:lnTo>
                      <a:pt x="298" y="1201"/>
                    </a:lnTo>
                    <a:lnTo>
                      <a:pt x="301" y="1207"/>
                    </a:lnTo>
                    <a:lnTo>
                      <a:pt x="301" y="1207"/>
                    </a:lnTo>
                    <a:lnTo>
                      <a:pt x="317" y="1250"/>
                    </a:lnTo>
                    <a:lnTo>
                      <a:pt x="317" y="1250"/>
                    </a:lnTo>
                    <a:lnTo>
                      <a:pt x="318" y="1254"/>
                    </a:lnTo>
                    <a:lnTo>
                      <a:pt x="320" y="1257"/>
                    </a:lnTo>
                    <a:lnTo>
                      <a:pt x="321" y="1258"/>
                    </a:lnTo>
                    <a:lnTo>
                      <a:pt x="321" y="1258"/>
                    </a:lnTo>
                    <a:lnTo>
                      <a:pt x="324" y="1260"/>
                    </a:lnTo>
                    <a:lnTo>
                      <a:pt x="327" y="1261"/>
                    </a:lnTo>
                    <a:lnTo>
                      <a:pt x="329" y="1265"/>
                    </a:lnTo>
                    <a:lnTo>
                      <a:pt x="329" y="1269"/>
                    </a:lnTo>
                    <a:lnTo>
                      <a:pt x="329" y="1275"/>
                    </a:lnTo>
                    <a:lnTo>
                      <a:pt x="329" y="1275"/>
                    </a:lnTo>
                    <a:lnTo>
                      <a:pt x="329" y="1296"/>
                    </a:lnTo>
                    <a:lnTo>
                      <a:pt x="331" y="1310"/>
                    </a:lnTo>
                    <a:lnTo>
                      <a:pt x="331" y="1314"/>
                    </a:lnTo>
                    <a:lnTo>
                      <a:pt x="332" y="1316"/>
                    </a:lnTo>
                    <a:lnTo>
                      <a:pt x="332" y="1316"/>
                    </a:lnTo>
                    <a:lnTo>
                      <a:pt x="352" y="1317"/>
                    </a:lnTo>
                    <a:lnTo>
                      <a:pt x="362" y="1320"/>
                    </a:lnTo>
                    <a:lnTo>
                      <a:pt x="366" y="1322"/>
                    </a:lnTo>
                    <a:lnTo>
                      <a:pt x="370" y="1325"/>
                    </a:lnTo>
                    <a:lnTo>
                      <a:pt x="370" y="1325"/>
                    </a:lnTo>
                    <a:lnTo>
                      <a:pt x="378" y="1329"/>
                    </a:lnTo>
                    <a:lnTo>
                      <a:pt x="389" y="1335"/>
                    </a:lnTo>
                    <a:lnTo>
                      <a:pt x="404" y="1339"/>
                    </a:lnTo>
                    <a:lnTo>
                      <a:pt x="419" y="1341"/>
                    </a:lnTo>
                    <a:lnTo>
                      <a:pt x="433" y="1343"/>
                    </a:lnTo>
                    <a:lnTo>
                      <a:pt x="438" y="1343"/>
                    </a:lnTo>
                    <a:lnTo>
                      <a:pt x="444" y="1341"/>
                    </a:lnTo>
                    <a:lnTo>
                      <a:pt x="448" y="1339"/>
                    </a:lnTo>
                    <a:lnTo>
                      <a:pt x="451" y="1336"/>
                    </a:lnTo>
                    <a:lnTo>
                      <a:pt x="453" y="1331"/>
                    </a:lnTo>
                    <a:lnTo>
                      <a:pt x="452" y="1325"/>
                    </a:lnTo>
                    <a:lnTo>
                      <a:pt x="452" y="1325"/>
                    </a:lnTo>
                    <a:lnTo>
                      <a:pt x="451" y="1320"/>
                    </a:lnTo>
                    <a:lnTo>
                      <a:pt x="449" y="1316"/>
                    </a:lnTo>
                    <a:lnTo>
                      <a:pt x="445" y="1311"/>
                    </a:lnTo>
                    <a:lnTo>
                      <a:pt x="441" y="1307"/>
                    </a:lnTo>
                    <a:lnTo>
                      <a:pt x="441" y="1307"/>
                    </a:lnTo>
                    <a:lnTo>
                      <a:pt x="423" y="1295"/>
                    </a:lnTo>
                    <a:lnTo>
                      <a:pt x="414" y="1287"/>
                    </a:lnTo>
                    <a:lnTo>
                      <a:pt x="411" y="1283"/>
                    </a:lnTo>
                    <a:lnTo>
                      <a:pt x="408" y="1280"/>
                    </a:lnTo>
                    <a:lnTo>
                      <a:pt x="408" y="1280"/>
                    </a:lnTo>
                    <a:lnTo>
                      <a:pt x="407" y="1271"/>
                    </a:lnTo>
                    <a:lnTo>
                      <a:pt x="408" y="1261"/>
                    </a:lnTo>
                    <a:lnTo>
                      <a:pt x="411" y="1241"/>
                    </a:lnTo>
                    <a:lnTo>
                      <a:pt x="411" y="1241"/>
                    </a:lnTo>
                    <a:lnTo>
                      <a:pt x="412" y="1235"/>
                    </a:lnTo>
                    <a:lnTo>
                      <a:pt x="414" y="1228"/>
                    </a:lnTo>
                    <a:lnTo>
                      <a:pt x="417" y="1223"/>
                    </a:lnTo>
                    <a:lnTo>
                      <a:pt x="418" y="1216"/>
                    </a:lnTo>
                    <a:lnTo>
                      <a:pt x="418" y="1216"/>
                    </a:lnTo>
                    <a:lnTo>
                      <a:pt x="418" y="1207"/>
                    </a:lnTo>
                    <a:lnTo>
                      <a:pt x="417" y="1198"/>
                    </a:lnTo>
                    <a:lnTo>
                      <a:pt x="412" y="1182"/>
                    </a:lnTo>
                    <a:lnTo>
                      <a:pt x="412" y="1182"/>
                    </a:lnTo>
                    <a:lnTo>
                      <a:pt x="410" y="1174"/>
                    </a:lnTo>
                    <a:lnTo>
                      <a:pt x="408" y="1164"/>
                    </a:lnTo>
                    <a:lnTo>
                      <a:pt x="407" y="1145"/>
                    </a:lnTo>
                    <a:lnTo>
                      <a:pt x="406" y="1108"/>
                    </a:lnTo>
                    <a:lnTo>
                      <a:pt x="406" y="1108"/>
                    </a:lnTo>
                    <a:lnTo>
                      <a:pt x="403" y="1065"/>
                    </a:lnTo>
                    <a:lnTo>
                      <a:pt x="403" y="1065"/>
                    </a:lnTo>
                    <a:lnTo>
                      <a:pt x="403" y="1052"/>
                    </a:lnTo>
                    <a:lnTo>
                      <a:pt x="406" y="1040"/>
                    </a:lnTo>
                    <a:lnTo>
                      <a:pt x="408" y="1028"/>
                    </a:lnTo>
                    <a:lnTo>
                      <a:pt x="410" y="1014"/>
                    </a:lnTo>
                    <a:lnTo>
                      <a:pt x="410" y="1014"/>
                    </a:lnTo>
                    <a:lnTo>
                      <a:pt x="410" y="1005"/>
                    </a:lnTo>
                    <a:lnTo>
                      <a:pt x="408" y="994"/>
                    </a:lnTo>
                    <a:lnTo>
                      <a:pt x="404" y="975"/>
                    </a:lnTo>
                    <a:lnTo>
                      <a:pt x="400" y="954"/>
                    </a:lnTo>
                    <a:lnTo>
                      <a:pt x="400" y="945"/>
                    </a:lnTo>
                    <a:lnTo>
                      <a:pt x="402" y="935"/>
                    </a:lnTo>
                    <a:lnTo>
                      <a:pt x="402" y="935"/>
                    </a:lnTo>
                    <a:lnTo>
                      <a:pt x="403" y="916"/>
                    </a:lnTo>
                    <a:lnTo>
                      <a:pt x="404" y="896"/>
                    </a:lnTo>
                    <a:lnTo>
                      <a:pt x="406" y="858"/>
                    </a:lnTo>
                    <a:lnTo>
                      <a:pt x="406" y="858"/>
                    </a:lnTo>
                    <a:lnTo>
                      <a:pt x="404" y="802"/>
                    </a:lnTo>
                    <a:lnTo>
                      <a:pt x="404" y="747"/>
                    </a:lnTo>
                    <a:lnTo>
                      <a:pt x="400" y="638"/>
                    </a:lnTo>
                    <a:lnTo>
                      <a:pt x="400" y="638"/>
                    </a:lnTo>
                    <a:lnTo>
                      <a:pt x="397" y="590"/>
                    </a:lnTo>
                    <a:lnTo>
                      <a:pt x="397" y="590"/>
                    </a:lnTo>
                    <a:lnTo>
                      <a:pt x="399" y="590"/>
                    </a:lnTo>
                    <a:lnTo>
                      <a:pt x="403" y="588"/>
                    </a:lnTo>
                    <a:lnTo>
                      <a:pt x="414" y="581"/>
                    </a:lnTo>
                    <a:lnTo>
                      <a:pt x="433" y="569"/>
                    </a:lnTo>
                    <a:lnTo>
                      <a:pt x="433" y="569"/>
                    </a:lnTo>
                    <a:lnTo>
                      <a:pt x="434" y="566"/>
                    </a:lnTo>
                    <a:lnTo>
                      <a:pt x="434" y="563"/>
                    </a:lnTo>
                    <a:lnTo>
                      <a:pt x="433" y="554"/>
                    </a:lnTo>
                    <a:lnTo>
                      <a:pt x="425" y="528"/>
                    </a:lnTo>
                    <a:lnTo>
                      <a:pt x="410" y="483"/>
                    </a:lnTo>
                    <a:lnTo>
                      <a:pt x="410" y="483"/>
                    </a:lnTo>
                    <a:lnTo>
                      <a:pt x="399" y="440"/>
                    </a:lnTo>
                    <a:lnTo>
                      <a:pt x="388" y="397"/>
                    </a:lnTo>
                    <a:lnTo>
                      <a:pt x="384" y="375"/>
                    </a:lnTo>
                    <a:lnTo>
                      <a:pt x="381" y="353"/>
                    </a:lnTo>
                    <a:lnTo>
                      <a:pt x="380" y="330"/>
                    </a:lnTo>
                    <a:lnTo>
                      <a:pt x="381" y="310"/>
                    </a:lnTo>
                    <a:lnTo>
                      <a:pt x="381" y="310"/>
                    </a:lnTo>
                    <a:lnTo>
                      <a:pt x="382" y="306"/>
                    </a:lnTo>
                    <a:lnTo>
                      <a:pt x="384" y="303"/>
                    </a:lnTo>
                    <a:lnTo>
                      <a:pt x="389" y="297"/>
                    </a:lnTo>
                    <a:lnTo>
                      <a:pt x="395" y="293"/>
                    </a:lnTo>
                    <a:lnTo>
                      <a:pt x="399" y="286"/>
                    </a:lnTo>
                    <a:lnTo>
                      <a:pt x="399" y="286"/>
                    </a:lnTo>
                    <a:lnTo>
                      <a:pt x="408" y="269"/>
                    </a:lnTo>
                    <a:lnTo>
                      <a:pt x="415" y="251"/>
                    </a:lnTo>
                    <a:lnTo>
                      <a:pt x="422" y="233"/>
                    </a:lnTo>
                    <a:lnTo>
                      <a:pt x="427" y="216"/>
                    </a:lnTo>
                    <a:lnTo>
                      <a:pt x="430" y="198"/>
                    </a:lnTo>
                    <a:lnTo>
                      <a:pt x="433" y="179"/>
                    </a:lnTo>
                    <a:lnTo>
                      <a:pt x="433" y="160"/>
                    </a:lnTo>
                    <a:lnTo>
                      <a:pt x="432" y="141"/>
                    </a:lnTo>
                    <a:lnTo>
                      <a:pt x="432" y="141"/>
                    </a:lnTo>
                    <a:lnTo>
                      <a:pt x="429" y="112"/>
                    </a:lnTo>
                    <a:lnTo>
                      <a:pt x="422" y="85"/>
                    </a:lnTo>
                    <a:lnTo>
                      <a:pt x="422" y="85"/>
                    </a:lnTo>
                    <a:lnTo>
                      <a:pt x="421" y="79"/>
                    </a:lnTo>
                    <a:lnTo>
                      <a:pt x="417" y="77"/>
                    </a:lnTo>
                    <a:lnTo>
                      <a:pt x="406" y="71"/>
                    </a:lnTo>
                    <a:lnTo>
                      <a:pt x="406" y="71"/>
                    </a:lnTo>
                    <a:lnTo>
                      <a:pt x="373" y="56"/>
                    </a:lnTo>
                    <a:lnTo>
                      <a:pt x="342" y="40"/>
                    </a:lnTo>
                    <a:lnTo>
                      <a:pt x="310" y="22"/>
                    </a:lnTo>
                    <a:lnTo>
                      <a:pt x="295" y="11"/>
                    </a:lnTo>
                    <a:lnTo>
                      <a:pt x="282" y="0"/>
                    </a:lnTo>
                    <a:lnTo>
                      <a:pt x="282" y="0"/>
                    </a:lnTo>
                    <a:lnTo>
                      <a:pt x="271" y="26"/>
                    </a:lnTo>
                    <a:lnTo>
                      <a:pt x="267" y="40"/>
                    </a:lnTo>
                    <a:lnTo>
                      <a:pt x="265" y="47"/>
                    </a:lnTo>
                    <a:lnTo>
                      <a:pt x="265" y="53"/>
                    </a:lnTo>
                    <a:lnTo>
                      <a:pt x="265" y="53"/>
                    </a:lnTo>
                    <a:lnTo>
                      <a:pt x="273" y="116"/>
                    </a:lnTo>
                    <a:lnTo>
                      <a:pt x="273" y="116"/>
                    </a:lnTo>
                    <a:lnTo>
                      <a:pt x="280" y="168"/>
                    </a:lnTo>
                    <a:lnTo>
                      <a:pt x="280" y="168"/>
                    </a:lnTo>
                    <a:lnTo>
                      <a:pt x="278" y="169"/>
                    </a:lnTo>
                    <a:lnTo>
                      <a:pt x="275" y="171"/>
                    </a:lnTo>
                    <a:lnTo>
                      <a:pt x="268" y="172"/>
                    </a:lnTo>
                    <a:lnTo>
                      <a:pt x="268" y="172"/>
                    </a:lnTo>
                    <a:lnTo>
                      <a:pt x="227" y="187"/>
                    </a:lnTo>
                    <a:lnTo>
                      <a:pt x="227" y="187"/>
                    </a:lnTo>
                    <a:lnTo>
                      <a:pt x="222" y="72"/>
                    </a:lnTo>
                    <a:lnTo>
                      <a:pt x="222" y="72"/>
                    </a:lnTo>
                    <a:lnTo>
                      <a:pt x="220" y="67"/>
                    </a:lnTo>
                    <a:lnTo>
                      <a:pt x="220" y="60"/>
                    </a:lnTo>
                    <a:lnTo>
                      <a:pt x="220" y="60"/>
                    </a:lnTo>
                    <a:lnTo>
                      <a:pt x="224" y="57"/>
                    </a:lnTo>
                    <a:lnTo>
                      <a:pt x="230" y="52"/>
                    </a:lnTo>
                    <a:lnTo>
                      <a:pt x="235" y="48"/>
                    </a:lnTo>
                    <a:lnTo>
                      <a:pt x="237" y="47"/>
                    </a:lnTo>
                    <a:lnTo>
                      <a:pt x="238" y="45"/>
                    </a:lnTo>
                    <a:lnTo>
                      <a:pt x="238" y="45"/>
                    </a:lnTo>
                    <a:lnTo>
                      <a:pt x="231" y="34"/>
                    </a:lnTo>
                    <a:lnTo>
                      <a:pt x="226" y="29"/>
                    </a:lnTo>
                    <a:lnTo>
                      <a:pt x="222" y="25"/>
                    </a:lnTo>
                    <a:lnTo>
                      <a:pt x="218" y="22"/>
                    </a:lnTo>
                    <a:lnTo>
                      <a:pt x="212" y="21"/>
                    </a:lnTo>
                    <a:lnTo>
                      <a:pt x="207" y="23"/>
                    </a:lnTo>
                    <a:lnTo>
                      <a:pt x="203" y="29"/>
                    </a:lnTo>
                    <a:lnTo>
                      <a:pt x="203" y="29"/>
                    </a:lnTo>
                    <a:lnTo>
                      <a:pt x="196" y="38"/>
                    </a:lnTo>
                    <a:lnTo>
                      <a:pt x="194" y="44"/>
                    </a:lnTo>
                    <a:lnTo>
                      <a:pt x="196" y="49"/>
                    </a:lnTo>
                    <a:lnTo>
                      <a:pt x="196" y="49"/>
                    </a:lnTo>
                    <a:lnTo>
                      <a:pt x="200" y="57"/>
                    </a:lnTo>
                    <a:lnTo>
                      <a:pt x="201" y="63"/>
                    </a:lnTo>
                    <a:lnTo>
                      <a:pt x="201" y="67"/>
                    </a:lnTo>
                    <a:lnTo>
                      <a:pt x="201" y="67"/>
                    </a:lnTo>
                    <a:lnTo>
                      <a:pt x="197" y="127"/>
                    </a:lnTo>
                    <a:lnTo>
                      <a:pt x="197" y="127"/>
                    </a:lnTo>
                    <a:lnTo>
                      <a:pt x="192" y="186"/>
                    </a:lnTo>
                    <a:lnTo>
                      <a:pt x="192" y="186"/>
                    </a:lnTo>
                    <a:lnTo>
                      <a:pt x="189" y="186"/>
                    </a:lnTo>
                    <a:lnTo>
                      <a:pt x="185" y="187"/>
                    </a:lnTo>
                    <a:lnTo>
                      <a:pt x="173" y="186"/>
                    </a:lnTo>
                    <a:lnTo>
                      <a:pt x="148" y="184"/>
                    </a:lnTo>
                    <a:lnTo>
                      <a:pt x="148" y="184"/>
                    </a:lnTo>
                    <a:lnTo>
                      <a:pt x="158" y="123"/>
                    </a:lnTo>
                    <a:lnTo>
                      <a:pt x="164" y="62"/>
                    </a:lnTo>
                    <a:lnTo>
                      <a:pt x="164" y="62"/>
                    </a:lnTo>
                    <a:lnTo>
                      <a:pt x="164" y="47"/>
                    </a:lnTo>
                    <a:lnTo>
                      <a:pt x="163" y="34"/>
                    </a:lnTo>
                    <a:lnTo>
                      <a:pt x="160" y="21"/>
                    </a:lnTo>
                    <a:lnTo>
                      <a:pt x="158" y="7"/>
                    </a:lnTo>
                    <a:lnTo>
                      <a:pt x="158" y="7"/>
                    </a:lnTo>
                    <a:lnTo>
                      <a:pt x="147" y="14"/>
                    </a:lnTo>
                    <a:lnTo>
                      <a:pt x="136" y="21"/>
                    </a:lnTo>
                    <a:lnTo>
                      <a:pt x="111" y="32"/>
                    </a:lnTo>
                    <a:lnTo>
                      <a:pt x="88" y="42"/>
                    </a:lnTo>
                    <a:lnTo>
                      <a:pt x="65" y="53"/>
                    </a:lnTo>
                    <a:lnTo>
                      <a:pt x="65" y="53"/>
                    </a:lnTo>
                    <a:lnTo>
                      <a:pt x="43" y="66"/>
                    </a:lnTo>
                    <a:lnTo>
                      <a:pt x="32" y="72"/>
                    </a:lnTo>
                    <a:lnTo>
                      <a:pt x="23" y="79"/>
                    </a:lnTo>
                    <a:lnTo>
                      <a:pt x="23" y="79"/>
                    </a:lnTo>
                    <a:lnTo>
                      <a:pt x="20" y="82"/>
                    </a:lnTo>
                    <a:lnTo>
                      <a:pt x="19" y="86"/>
                    </a:lnTo>
                    <a:lnTo>
                      <a:pt x="16" y="96"/>
                    </a:lnTo>
                    <a:lnTo>
                      <a:pt x="15" y="115"/>
                    </a:lnTo>
                    <a:lnTo>
                      <a:pt x="15" y="115"/>
                    </a:lnTo>
                    <a:lnTo>
                      <a:pt x="10" y="135"/>
                    </a:lnTo>
                    <a:lnTo>
                      <a:pt x="8" y="166"/>
                    </a:lnTo>
                    <a:lnTo>
                      <a:pt x="5" y="202"/>
                    </a:lnTo>
                    <a:lnTo>
                      <a:pt x="4" y="221"/>
                    </a:lnTo>
                    <a:lnTo>
                      <a:pt x="5" y="239"/>
                    </a:lnTo>
                    <a:lnTo>
                      <a:pt x="6" y="256"/>
                    </a:lnTo>
                    <a:lnTo>
                      <a:pt x="10" y="271"/>
                    </a:lnTo>
                    <a:lnTo>
                      <a:pt x="15" y="285"/>
                    </a:lnTo>
                    <a:lnTo>
                      <a:pt x="21" y="296"/>
                    </a:lnTo>
                    <a:lnTo>
                      <a:pt x="25" y="300"/>
                    </a:lnTo>
                    <a:lnTo>
                      <a:pt x="29" y="303"/>
                    </a:lnTo>
                    <a:lnTo>
                      <a:pt x="35" y="306"/>
                    </a:lnTo>
                    <a:lnTo>
                      <a:pt x="40" y="307"/>
                    </a:lnTo>
                    <a:lnTo>
                      <a:pt x="47" y="308"/>
                    </a:lnTo>
                    <a:lnTo>
                      <a:pt x="54" y="307"/>
                    </a:lnTo>
                    <a:lnTo>
                      <a:pt x="61" y="306"/>
                    </a:lnTo>
                    <a:lnTo>
                      <a:pt x="70" y="301"/>
                    </a:lnTo>
                    <a:lnTo>
                      <a:pt x="70" y="301"/>
                    </a:lnTo>
                    <a:lnTo>
                      <a:pt x="70" y="312"/>
                    </a:lnTo>
                    <a:lnTo>
                      <a:pt x="72" y="323"/>
                    </a:lnTo>
                    <a:lnTo>
                      <a:pt x="69" y="345"/>
                    </a:lnTo>
                    <a:lnTo>
                      <a:pt x="62" y="389"/>
                    </a:lnTo>
                    <a:lnTo>
                      <a:pt x="62" y="389"/>
                    </a:lnTo>
                    <a:lnTo>
                      <a:pt x="54" y="449"/>
                    </a:lnTo>
                    <a:lnTo>
                      <a:pt x="47" y="479"/>
                    </a:lnTo>
                    <a:lnTo>
                      <a:pt x="40" y="509"/>
                    </a:lnTo>
                    <a:lnTo>
                      <a:pt x="40" y="509"/>
                    </a:lnTo>
                    <a:lnTo>
                      <a:pt x="38" y="515"/>
                    </a:lnTo>
                    <a:lnTo>
                      <a:pt x="34" y="525"/>
                    </a:lnTo>
                    <a:lnTo>
                      <a:pt x="24" y="544"/>
                    </a:lnTo>
                    <a:lnTo>
                      <a:pt x="21" y="554"/>
                    </a:lnTo>
                    <a:lnTo>
                      <a:pt x="21" y="562"/>
                    </a:lnTo>
                    <a:lnTo>
                      <a:pt x="21" y="566"/>
                    </a:lnTo>
                    <a:lnTo>
                      <a:pt x="23" y="570"/>
                    </a:lnTo>
                    <a:lnTo>
                      <a:pt x="25" y="573"/>
                    </a:lnTo>
                    <a:lnTo>
                      <a:pt x="29" y="575"/>
                    </a:lnTo>
                    <a:lnTo>
                      <a:pt x="29" y="575"/>
                    </a:lnTo>
                    <a:lnTo>
                      <a:pt x="44" y="584"/>
                    </a:lnTo>
                    <a:lnTo>
                      <a:pt x="53" y="588"/>
                    </a:lnTo>
                    <a:lnTo>
                      <a:pt x="55" y="590"/>
                    </a:lnTo>
                    <a:lnTo>
                      <a:pt x="57" y="592"/>
                    </a:lnTo>
                    <a:lnTo>
                      <a:pt x="57" y="592"/>
                    </a:lnTo>
                    <a:lnTo>
                      <a:pt x="55" y="615"/>
                    </a:lnTo>
                    <a:lnTo>
                      <a:pt x="55" y="615"/>
                    </a:lnTo>
                    <a:lnTo>
                      <a:pt x="51" y="777"/>
                    </a:lnTo>
                    <a:lnTo>
                      <a:pt x="49" y="858"/>
                    </a:lnTo>
                    <a:lnTo>
                      <a:pt x="49" y="938"/>
                    </a:lnTo>
                    <a:lnTo>
                      <a:pt x="49" y="938"/>
                    </a:lnTo>
                    <a:lnTo>
                      <a:pt x="49" y="1185"/>
                    </a:lnTo>
                    <a:lnTo>
                      <a:pt x="49" y="1185"/>
                    </a:lnTo>
                    <a:lnTo>
                      <a:pt x="49" y="1223"/>
                    </a:lnTo>
                    <a:lnTo>
                      <a:pt x="47" y="1261"/>
                    </a:lnTo>
                    <a:lnTo>
                      <a:pt x="47" y="1261"/>
                    </a:lnTo>
                    <a:lnTo>
                      <a:pt x="47" y="1268"/>
                    </a:lnTo>
                    <a:lnTo>
                      <a:pt x="46" y="1273"/>
                    </a:lnTo>
                    <a:lnTo>
                      <a:pt x="43" y="1276"/>
                    </a:lnTo>
                    <a:lnTo>
                      <a:pt x="40" y="1279"/>
                    </a:lnTo>
                    <a:lnTo>
                      <a:pt x="34" y="1281"/>
                    </a:lnTo>
                    <a:lnTo>
                      <a:pt x="21" y="1287"/>
                    </a:lnTo>
                    <a:lnTo>
                      <a:pt x="21" y="1287"/>
                    </a:lnTo>
                    <a:lnTo>
                      <a:pt x="12" y="1292"/>
                    </a:lnTo>
                    <a:lnTo>
                      <a:pt x="5" y="1301"/>
                    </a:lnTo>
                    <a:lnTo>
                      <a:pt x="1" y="1309"/>
                    </a:lnTo>
                    <a:lnTo>
                      <a:pt x="0" y="1316"/>
                    </a:lnTo>
                    <a:lnTo>
                      <a:pt x="2" y="1324"/>
                    </a:lnTo>
                    <a:lnTo>
                      <a:pt x="4" y="1326"/>
                    </a:lnTo>
                    <a:lnTo>
                      <a:pt x="6" y="1329"/>
                    </a:lnTo>
                    <a:lnTo>
                      <a:pt x="10" y="1332"/>
                    </a:lnTo>
                    <a:lnTo>
                      <a:pt x="15" y="1335"/>
                    </a:lnTo>
                    <a:lnTo>
                      <a:pt x="27" y="1337"/>
                    </a:lnTo>
                    <a:lnTo>
                      <a:pt x="27" y="1337"/>
                    </a:lnTo>
                    <a:lnTo>
                      <a:pt x="43" y="1337"/>
                    </a:lnTo>
                    <a:lnTo>
                      <a:pt x="61" y="1335"/>
                    </a:lnTo>
                    <a:lnTo>
                      <a:pt x="61" y="1335"/>
                    </a:lnTo>
                    <a:lnTo>
                      <a:pt x="66" y="1333"/>
                    </a:lnTo>
                    <a:lnTo>
                      <a:pt x="70" y="1331"/>
                    </a:lnTo>
                    <a:lnTo>
                      <a:pt x="80" y="1324"/>
                    </a:lnTo>
                    <a:lnTo>
                      <a:pt x="88" y="1316"/>
                    </a:lnTo>
                    <a:lnTo>
                      <a:pt x="92" y="1314"/>
                    </a:lnTo>
                    <a:lnTo>
                      <a:pt x="96" y="1313"/>
                    </a:lnTo>
                    <a:lnTo>
                      <a:pt x="96" y="1313"/>
                    </a:lnTo>
                    <a:close/>
                    <a:moveTo>
                      <a:pt x="140" y="297"/>
                    </a:moveTo>
                    <a:lnTo>
                      <a:pt x="140" y="297"/>
                    </a:lnTo>
                    <a:lnTo>
                      <a:pt x="185" y="295"/>
                    </a:lnTo>
                    <a:lnTo>
                      <a:pt x="185" y="295"/>
                    </a:lnTo>
                    <a:lnTo>
                      <a:pt x="173" y="395"/>
                    </a:lnTo>
                    <a:lnTo>
                      <a:pt x="173" y="395"/>
                    </a:lnTo>
                    <a:lnTo>
                      <a:pt x="171" y="409"/>
                    </a:lnTo>
                    <a:lnTo>
                      <a:pt x="171" y="417"/>
                    </a:lnTo>
                    <a:lnTo>
                      <a:pt x="171" y="420"/>
                    </a:lnTo>
                    <a:lnTo>
                      <a:pt x="174" y="423"/>
                    </a:lnTo>
                    <a:lnTo>
                      <a:pt x="174" y="423"/>
                    </a:lnTo>
                    <a:lnTo>
                      <a:pt x="189" y="440"/>
                    </a:lnTo>
                    <a:lnTo>
                      <a:pt x="198" y="450"/>
                    </a:lnTo>
                    <a:lnTo>
                      <a:pt x="203" y="453"/>
                    </a:lnTo>
                    <a:lnTo>
                      <a:pt x="205" y="453"/>
                    </a:lnTo>
                    <a:lnTo>
                      <a:pt x="205" y="453"/>
                    </a:lnTo>
                    <a:lnTo>
                      <a:pt x="224" y="440"/>
                    </a:lnTo>
                    <a:lnTo>
                      <a:pt x="235" y="432"/>
                    </a:lnTo>
                    <a:lnTo>
                      <a:pt x="238" y="430"/>
                    </a:lnTo>
                    <a:lnTo>
                      <a:pt x="239" y="427"/>
                    </a:lnTo>
                    <a:lnTo>
                      <a:pt x="239" y="427"/>
                    </a:lnTo>
                    <a:lnTo>
                      <a:pt x="238" y="385"/>
                    </a:lnTo>
                    <a:lnTo>
                      <a:pt x="238" y="385"/>
                    </a:lnTo>
                    <a:lnTo>
                      <a:pt x="233" y="285"/>
                    </a:lnTo>
                    <a:lnTo>
                      <a:pt x="233" y="285"/>
                    </a:lnTo>
                    <a:lnTo>
                      <a:pt x="283" y="286"/>
                    </a:lnTo>
                    <a:lnTo>
                      <a:pt x="283" y="286"/>
                    </a:lnTo>
                    <a:lnTo>
                      <a:pt x="283" y="289"/>
                    </a:lnTo>
                    <a:lnTo>
                      <a:pt x="286" y="296"/>
                    </a:lnTo>
                    <a:lnTo>
                      <a:pt x="288" y="319"/>
                    </a:lnTo>
                    <a:lnTo>
                      <a:pt x="294" y="355"/>
                    </a:lnTo>
                    <a:lnTo>
                      <a:pt x="294" y="355"/>
                    </a:lnTo>
                    <a:lnTo>
                      <a:pt x="301" y="398"/>
                    </a:lnTo>
                    <a:lnTo>
                      <a:pt x="308" y="442"/>
                    </a:lnTo>
                    <a:lnTo>
                      <a:pt x="308" y="442"/>
                    </a:lnTo>
                    <a:lnTo>
                      <a:pt x="312" y="465"/>
                    </a:lnTo>
                    <a:lnTo>
                      <a:pt x="316" y="479"/>
                    </a:lnTo>
                    <a:lnTo>
                      <a:pt x="317" y="483"/>
                    </a:lnTo>
                    <a:lnTo>
                      <a:pt x="320" y="485"/>
                    </a:lnTo>
                    <a:lnTo>
                      <a:pt x="320" y="485"/>
                    </a:lnTo>
                    <a:lnTo>
                      <a:pt x="298" y="498"/>
                    </a:lnTo>
                    <a:lnTo>
                      <a:pt x="273" y="507"/>
                    </a:lnTo>
                    <a:lnTo>
                      <a:pt x="261" y="510"/>
                    </a:lnTo>
                    <a:lnTo>
                      <a:pt x="249" y="513"/>
                    </a:lnTo>
                    <a:lnTo>
                      <a:pt x="235" y="514"/>
                    </a:lnTo>
                    <a:lnTo>
                      <a:pt x="223" y="514"/>
                    </a:lnTo>
                    <a:lnTo>
                      <a:pt x="223" y="514"/>
                    </a:lnTo>
                    <a:lnTo>
                      <a:pt x="211" y="513"/>
                    </a:lnTo>
                    <a:lnTo>
                      <a:pt x="198" y="510"/>
                    </a:lnTo>
                    <a:lnTo>
                      <a:pt x="186" y="507"/>
                    </a:lnTo>
                    <a:lnTo>
                      <a:pt x="174" y="502"/>
                    </a:lnTo>
                    <a:lnTo>
                      <a:pt x="174" y="502"/>
                    </a:lnTo>
                    <a:lnTo>
                      <a:pt x="163" y="496"/>
                    </a:lnTo>
                    <a:lnTo>
                      <a:pt x="148" y="488"/>
                    </a:lnTo>
                    <a:lnTo>
                      <a:pt x="134" y="479"/>
                    </a:lnTo>
                    <a:lnTo>
                      <a:pt x="130" y="473"/>
                    </a:lnTo>
                    <a:lnTo>
                      <a:pt x="129" y="469"/>
                    </a:lnTo>
                    <a:lnTo>
                      <a:pt x="129" y="469"/>
                    </a:lnTo>
                    <a:lnTo>
                      <a:pt x="129" y="427"/>
                    </a:lnTo>
                    <a:lnTo>
                      <a:pt x="130" y="383"/>
                    </a:lnTo>
                    <a:lnTo>
                      <a:pt x="133" y="341"/>
                    </a:lnTo>
                    <a:lnTo>
                      <a:pt x="136" y="319"/>
                    </a:lnTo>
                    <a:lnTo>
                      <a:pt x="140" y="297"/>
                    </a:lnTo>
                    <a:lnTo>
                      <a:pt x="140" y="297"/>
                    </a:lnTo>
                    <a:close/>
                  </a:path>
                </a:pathLst>
              </a:custGeom>
              <a:grpFill/>
              <a:ln w="9525">
                <a:noFill/>
                <a:round/>
              </a:ln>
            </p:spPr>
            <p:txBody>
              <a:bodyPr vert="horz" wrap="square" lIns="91440" tIns="45720" rIns="91440" bIns="45720" numCol="1" anchor="t" anchorCtr="0" compatLnSpc="1"/>
              <a:lstStyle/>
              <a:p>
                <a:endParaRPr lang="en-US"/>
              </a:p>
            </p:txBody>
          </p:sp>
        </p:grpSp>
      </p:grpSp>
      <p:grpSp>
        <p:nvGrpSpPr>
          <p:cNvPr id="36" name="Group 35"/>
          <p:cNvGrpSpPr/>
          <p:nvPr/>
        </p:nvGrpSpPr>
        <p:grpSpPr>
          <a:xfrm>
            <a:off x="928662" y="1428742"/>
            <a:ext cx="1350574" cy="808972"/>
            <a:chOff x="928662" y="1428742"/>
            <a:chExt cx="1350574" cy="808972"/>
          </a:xfrm>
        </p:grpSpPr>
        <p:grpSp>
          <p:nvGrpSpPr>
            <p:cNvPr id="7" name="Group 31"/>
            <p:cNvGrpSpPr/>
            <p:nvPr/>
          </p:nvGrpSpPr>
          <p:grpSpPr>
            <a:xfrm>
              <a:off x="928662" y="1428742"/>
              <a:ext cx="1080677" cy="808972"/>
              <a:chOff x="928662" y="1428742"/>
              <a:chExt cx="1080677" cy="808972"/>
            </a:xfrm>
          </p:grpSpPr>
          <p:sp>
            <p:nvSpPr>
              <p:cNvPr id="91" name="Rectangle 90"/>
              <p:cNvSpPr/>
              <p:nvPr/>
            </p:nvSpPr>
            <p:spPr>
              <a:xfrm>
                <a:off x="928662" y="1714494"/>
                <a:ext cx="1071570" cy="523220"/>
              </a:xfrm>
              <a:prstGeom prst="rect">
                <a:avLst/>
              </a:prstGeom>
            </p:spPr>
            <p:txBody>
              <a:bodyPr wrap="square">
                <a:spAutoFit/>
              </a:bodyPr>
              <a:lstStyle/>
              <a:p>
                <a:pPr algn="r"/>
                <a:r>
                  <a:rPr lang="ms-MY" sz="700" dirty="0">
                    <a:solidFill>
                      <a:schemeClr val="bg1">
                        <a:lumMod val="65000"/>
                      </a:schemeClr>
                    </a:solidFill>
                    <a:latin typeface="Open Sans Light" pitchFamily="34" charset="0"/>
                    <a:ea typeface="Open Sans Light" pitchFamily="34" charset="0"/>
                    <a:cs typeface="Open Sans Light" pitchFamily="34" charset="0"/>
                  </a:rPr>
                  <a:t>Praesent sodales odio sit amet odio tristi Praesen odales odio sit amet</a:t>
                </a:r>
                <a:endParaRPr lang="en-US" sz="700" dirty="0">
                  <a:solidFill>
                    <a:schemeClr val="bg1">
                      <a:lumMod val="65000"/>
                    </a:schemeClr>
                  </a:solidFill>
                  <a:latin typeface="Open Sans Light" pitchFamily="34" charset="0"/>
                  <a:ea typeface="Open Sans Light" pitchFamily="34" charset="0"/>
                  <a:cs typeface="Open Sans Light" pitchFamily="34" charset="0"/>
                </a:endParaRPr>
              </a:p>
            </p:txBody>
          </p:sp>
          <p:sp>
            <p:nvSpPr>
              <p:cNvPr id="92" name="Rectangle 91"/>
              <p:cNvSpPr/>
              <p:nvPr/>
            </p:nvSpPr>
            <p:spPr>
              <a:xfrm>
                <a:off x="1255607" y="1428742"/>
                <a:ext cx="753732" cy="246221"/>
              </a:xfrm>
              <a:prstGeom prst="rect">
                <a:avLst/>
              </a:prstGeom>
            </p:spPr>
            <p:txBody>
              <a:bodyPr wrap="none">
                <a:spAutoFit/>
              </a:bodyPr>
              <a:lstStyle/>
              <a:p>
                <a:pPr algn="r"/>
                <a:r>
                  <a:rPr lang="en-US" sz="1000" dirty="0">
                    <a:solidFill>
                      <a:schemeClr val="bg1">
                        <a:lumMod val="65000"/>
                      </a:schemeClr>
                    </a:solidFill>
                    <a:latin typeface="Open Sans" pitchFamily="34" charset="0"/>
                    <a:ea typeface="Open Sans" pitchFamily="34" charset="0"/>
                    <a:cs typeface="Open Sans" pitchFamily="34" charset="0"/>
                  </a:rPr>
                  <a:t>PEOPLE 1</a:t>
                </a:r>
              </a:p>
            </p:txBody>
          </p:sp>
        </p:grpSp>
        <p:sp>
          <p:nvSpPr>
            <p:cNvPr id="97" name="Oval 96"/>
            <p:cNvSpPr/>
            <p:nvPr/>
          </p:nvSpPr>
          <p:spPr>
            <a:xfrm>
              <a:off x="2151442" y="1500181"/>
              <a:ext cx="127794" cy="127794"/>
            </a:xfrm>
            <a:prstGeom prst="ellipse">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9" name="Group 38"/>
          <p:cNvGrpSpPr/>
          <p:nvPr/>
        </p:nvGrpSpPr>
        <p:grpSpPr>
          <a:xfrm>
            <a:off x="928662" y="2500312"/>
            <a:ext cx="1350574" cy="808972"/>
            <a:chOff x="928662" y="2500312"/>
            <a:chExt cx="1350574" cy="808972"/>
          </a:xfrm>
        </p:grpSpPr>
        <p:grpSp>
          <p:nvGrpSpPr>
            <p:cNvPr id="8" name="Group 30"/>
            <p:cNvGrpSpPr/>
            <p:nvPr/>
          </p:nvGrpSpPr>
          <p:grpSpPr>
            <a:xfrm>
              <a:off x="928662" y="2500312"/>
              <a:ext cx="1080676" cy="808972"/>
              <a:chOff x="928662" y="2500312"/>
              <a:chExt cx="1080676" cy="808972"/>
            </a:xfrm>
          </p:grpSpPr>
          <p:sp>
            <p:nvSpPr>
              <p:cNvPr id="93" name="Rectangle 92"/>
              <p:cNvSpPr/>
              <p:nvPr/>
            </p:nvSpPr>
            <p:spPr>
              <a:xfrm>
                <a:off x="928662" y="2786064"/>
                <a:ext cx="1071570" cy="523220"/>
              </a:xfrm>
              <a:prstGeom prst="rect">
                <a:avLst/>
              </a:prstGeom>
            </p:spPr>
            <p:txBody>
              <a:bodyPr wrap="square">
                <a:spAutoFit/>
              </a:bodyPr>
              <a:lstStyle/>
              <a:p>
                <a:pPr algn="r"/>
                <a:r>
                  <a:rPr lang="ms-MY" sz="700" dirty="0">
                    <a:solidFill>
                      <a:schemeClr val="bg1">
                        <a:lumMod val="65000"/>
                      </a:schemeClr>
                    </a:solidFill>
                    <a:latin typeface="Open Sans Light" pitchFamily="34" charset="0"/>
                    <a:ea typeface="Open Sans Light" pitchFamily="34" charset="0"/>
                    <a:cs typeface="Open Sans Light" pitchFamily="34" charset="0"/>
                  </a:rPr>
                  <a:t>Praesent sodales odio sit amet odio tristi Praesen odales odio sit amet</a:t>
                </a:r>
                <a:endParaRPr lang="en-US" sz="700" dirty="0">
                  <a:solidFill>
                    <a:schemeClr val="bg1">
                      <a:lumMod val="65000"/>
                    </a:schemeClr>
                  </a:solidFill>
                  <a:latin typeface="Open Sans Light" pitchFamily="34" charset="0"/>
                  <a:ea typeface="Open Sans Light" pitchFamily="34" charset="0"/>
                  <a:cs typeface="Open Sans Light" pitchFamily="34" charset="0"/>
                </a:endParaRPr>
              </a:p>
            </p:txBody>
          </p:sp>
          <p:sp>
            <p:nvSpPr>
              <p:cNvPr id="94" name="Rectangle 93"/>
              <p:cNvSpPr/>
              <p:nvPr/>
            </p:nvSpPr>
            <p:spPr>
              <a:xfrm>
                <a:off x="1255606" y="2500312"/>
                <a:ext cx="753732" cy="246221"/>
              </a:xfrm>
              <a:prstGeom prst="rect">
                <a:avLst/>
              </a:prstGeom>
            </p:spPr>
            <p:txBody>
              <a:bodyPr wrap="none">
                <a:spAutoFit/>
              </a:bodyPr>
              <a:lstStyle/>
              <a:p>
                <a:pPr algn="r"/>
                <a:r>
                  <a:rPr lang="en-US" sz="1000" dirty="0">
                    <a:solidFill>
                      <a:schemeClr val="bg1">
                        <a:lumMod val="65000"/>
                      </a:schemeClr>
                    </a:solidFill>
                    <a:latin typeface="Open Sans" pitchFamily="34" charset="0"/>
                    <a:ea typeface="Open Sans" pitchFamily="34" charset="0"/>
                    <a:cs typeface="Open Sans" pitchFamily="34" charset="0"/>
                  </a:rPr>
                  <a:t>PEOPLE 2</a:t>
                </a:r>
              </a:p>
            </p:txBody>
          </p:sp>
        </p:grpSp>
        <p:sp>
          <p:nvSpPr>
            <p:cNvPr id="98" name="Oval 97"/>
            <p:cNvSpPr/>
            <p:nvPr/>
          </p:nvSpPr>
          <p:spPr>
            <a:xfrm>
              <a:off x="2151442" y="2571751"/>
              <a:ext cx="127794" cy="127794"/>
            </a:xfrm>
            <a:prstGeom prst="ellipse">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0" name="Group 39"/>
          <p:cNvGrpSpPr/>
          <p:nvPr/>
        </p:nvGrpSpPr>
        <p:grpSpPr>
          <a:xfrm>
            <a:off x="928662" y="3571882"/>
            <a:ext cx="1350574" cy="808972"/>
            <a:chOff x="928662" y="3571882"/>
            <a:chExt cx="1350574" cy="808972"/>
          </a:xfrm>
        </p:grpSpPr>
        <p:grpSp>
          <p:nvGrpSpPr>
            <p:cNvPr id="9" name="Group 32"/>
            <p:cNvGrpSpPr/>
            <p:nvPr/>
          </p:nvGrpSpPr>
          <p:grpSpPr>
            <a:xfrm>
              <a:off x="928662" y="3571882"/>
              <a:ext cx="1080677" cy="808972"/>
              <a:chOff x="928662" y="3571882"/>
              <a:chExt cx="1080677" cy="808972"/>
            </a:xfrm>
          </p:grpSpPr>
          <p:sp>
            <p:nvSpPr>
              <p:cNvPr id="95" name="Rectangle 94"/>
              <p:cNvSpPr/>
              <p:nvPr/>
            </p:nvSpPr>
            <p:spPr>
              <a:xfrm>
                <a:off x="928662" y="3857634"/>
                <a:ext cx="1071570" cy="523220"/>
              </a:xfrm>
              <a:prstGeom prst="rect">
                <a:avLst/>
              </a:prstGeom>
            </p:spPr>
            <p:txBody>
              <a:bodyPr wrap="square">
                <a:spAutoFit/>
              </a:bodyPr>
              <a:lstStyle/>
              <a:p>
                <a:pPr algn="r"/>
                <a:r>
                  <a:rPr lang="ms-MY" sz="700" dirty="0">
                    <a:solidFill>
                      <a:schemeClr val="bg1">
                        <a:lumMod val="65000"/>
                      </a:schemeClr>
                    </a:solidFill>
                    <a:latin typeface="Open Sans Light" pitchFamily="34" charset="0"/>
                    <a:ea typeface="Open Sans Light" pitchFamily="34" charset="0"/>
                    <a:cs typeface="Open Sans Light" pitchFamily="34" charset="0"/>
                  </a:rPr>
                  <a:t>Praesent sodales odio sit amet odio tristi Praesen odales odio sit amet</a:t>
                </a:r>
                <a:endParaRPr lang="en-US" sz="700" dirty="0">
                  <a:solidFill>
                    <a:schemeClr val="bg1">
                      <a:lumMod val="65000"/>
                    </a:schemeClr>
                  </a:solidFill>
                  <a:latin typeface="Open Sans Light" pitchFamily="34" charset="0"/>
                  <a:ea typeface="Open Sans Light" pitchFamily="34" charset="0"/>
                  <a:cs typeface="Open Sans Light" pitchFamily="34" charset="0"/>
                </a:endParaRPr>
              </a:p>
            </p:txBody>
          </p:sp>
          <p:sp>
            <p:nvSpPr>
              <p:cNvPr id="96" name="Rectangle 95"/>
              <p:cNvSpPr/>
              <p:nvPr/>
            </p:nvSpPr>
            <p:spPr>
              <a:xfrm>
                <a:off x="1255607" y="3571882"/>
                <a:ext cx="753732" cy="246221"/>
              </a:xfrm>
              <a:prstGeom prst="rect">
                <a:avLst/>
              </a:prstGeom>
            </p:spPr>
            <p:txBody>
              <a:bodyPr wrap="none">
                <a:spAutoFit/>
              </a:bodyPr>
              <a:lstStyle/>
              <a:p>
                <a:pPr algn="r"/>
                <a:r>
                  <a:rPr lang="en-US" sz="1000" dirty="0">
                    <a:solidFill>
                      <a:schemeClr val="bg1">
                        <a:lumMod val="65000"/>
                      </a:schemeClr>
                    </a:solidFill>
                    <a:latin typeface="Open Sans" pitchFamily="34" charset="0"/>
                    <a:ea typeface="Open Sans" pitchFamily="34" charset="0"/>
                    <a:cs typeface="Open Sans" pitchFamily="34" charset="0"/>
                  </a:rPr>
                  <a:t>PEOPLE 3</a:t>
                </a:r>
              </a:p>
            </p:txBody>
          </p:sp>
        </p:grpSp>
        <p:sp>
          <p:nvSpPr>
            <p:cNvPr id="99" name="Oval 98"/>
            <p:cNvSpPr/>
            <p:nvPr/>
          </p:nvSpPr>
          <p:spPr>
            <a:xfrm>
              <a:off x="2151442" y="3627260"/>
              <a:ext cx="127794" cy="127794"/>
            </a:xfrm>
            <a:prstGeom prst="ellipse">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4" name="Group 33"/>
          <p:cNvGrpSpPr/>
          <p:nvPr/>
        </p:nvGrpSpPr>
        <p:grpSpPr>
          <a:xfrm>
            <a:off x="2214545" y="1628769"/>
            <a:ext cx="1589" cy="1999284"/>
            <a:chOff x="2214545" y="1628769"/>
            <a:chExt cx="1589" cy="1999284"/>
          </a:xfrm>
        </p:grpSpPr>
        <p:cxnSp>
          <p:nvCxnSpPr>
            <p:cNvPr id="101" name="Straight Connector 100"/>
            <p:cNvCxnSpPr>
              <a:stCxn id="97" idx="4"/>
              <a:endCxn id="98" idx="0"/>
            </p:cNvCxnSpPr>
            <p:nvPr/>
          </p:nvCxnSpPr>
          <p:spPr>
            <a:xfrm rot="5400000">
              <a:off x="1743451" y="2099863"/>
              <a:ext cx="943776" cy="1588"/>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5" name="Straight Connector 104"/>
            <p:cNvCxnSpPr>
              <a:stCxn id="98" idx="4"/>
              <a:endCxn id="99" idx="0"/>
            </p:cNvCxnSpPr>
            <p:nvPr/>
          </p:nvCxnSpPr>
          <p:spPr>
            <a:xfrm rot="5400000">
              <a:off x="1751482" y="3163402"/>
              <a:ext cx="927715" cy="1588"/>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sp>
        <p:nvSpPr>
          <p:cNvPr id="35" name="Rectangle 34"/>
          <p:cNvSpPr/>
          <p:nvPr/>
        </p:nvSpPr>
        <p:spPr>
          <a:xfrm>
            <a:off x="8501090" y="214296"/>
            <a:ext cx="357190" cy="357172"/>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100" dirty="0">
                <a:latin typeface="Open Sans" pitchFamily="34" charset="0"/>
                <a:ea typeface="Open Sans" pitchFamily="34" charset="0"/>
                <a:cs typeface="Open Sans" pitchFamily="34" charset="0"/>
              </a:rPr>
              <a:t>33</a:t>
            </a:r>
          </a:p>
        </p:txBody>
      </p:sp>
      <p:grpSp>
        <p:nvGrpSpPr>
          <p:cNvPr id="41" name="组合 40"/>
          <p:cNvGrpSpPr/>
          <p:nvPr/>
        </p:nvGrpSpPr>
        <p:grpSpPr>
          <a:xfrm>
            <a:off x="2113124" y="181979"/>
            <a:ext cx="4917752" cy="789571"/>
            <a:chOff x="2113124" y="181979"/>
            <a:chExt cx="4917752" cy="789571"/>
          </a:xfrm>
        </p:grpSpPr>
        <p:sp>
          <p:nvSpPr>
            <p:cNvPr id="42" name="Rectangle 31"/>
            <p:cNvSpPr/>
            <p:nvPr/>
          </p:nvSpPr>
          <p:spPr>
            <a:xfrm>
              <a:off x="2904733" y="663773"/>
              <a:ext cx="3334534" cy="307777"/>
            </a:xfrm>
            <a:prstGeom prst="rect">
              <a:avLst/>
            </a:prstGeom>
          </p:spPr>
          <p:txBody>
            <a:bodyPr wrap="square">
              <a:spAutoFit/>
            </a:bodyPr>
            <a:lstStyle/>
            <a:p>
              <a:pPr algn="ctr"/>
              <a:r>
                <a:rPr lang="en-US" altLang="zh-CN" sz="1400" dirty="0">
                  <a:solidFill>
                    <a:schemeClr val="bg1">
                      <a:lumMod val="65000"/>
                    </a:schemeClr>
                  </a:solidFill>
                  <a:latin typeface="华文细黑" panose="02010600040101010101" pitchFamily="2" charset="-122"/>
                  <a:ea typeface="华文细黑" panose="02010600040101010101" pitchFamily="2" charset="-122"/>
                </a:rPr>
                <a:t>Add the subtitle of this title here</a:t>
              </a:r>
              <a:endParaRPr lang="id-ID" sz="1400" dirty="0">
                <a:solidFill>
                  <a:schemeClr val="bg1">
                    <a:lumMod val="65000"/>
                  </a:schemeClr>
                </a:solidFill>
                <a:latin typeface="华文细黑" panose="02010600040101010101" pitchFamily="2" charset="-122"/>
                <a:ea typeface="华文细黑" panose="02010600040101010101" pitchFamily="2" charset="-122"/>
                <a:cs typeface="Open Sans" pitchFamily="34" charset="0"/>
              </a:endParaRPr>
            </a:p>
          </p:txBody>
        </p:sp>
        <p:sp>
          <p:nvSpPr>
            <p:cNvPr id="43" name="Rectangle 33"/>
            <p:cNvSpPr/>
            <p:nvPr/>
          </p:nvSpPr>
          <p:spPr>
            <a:xfrm>
              <a:off x="2113124" y="181979"/>
              <a:ext cx="4917752" cy="584775"/>
            </a:xfrm>
            <a:prstGeom prst="rect">
              <a:avLst/>
            </a:prstGeom>
          </p:spPr>
          <p:txBody>
            <a:bodyPr wrap="square">
              <a:spAutoFit/>
            </a:bodyPr>
            <a:lstStyle/>
            <a:p>
              <a:pPr algn="ctr"/>
              <a:r>
                <a:rPr lang="en-US" sz="3200" dirty="0">
                  <a:solidFill>
                    <a:schemeClr val="bg1">
                      <a:lumMod val="65000"/>
                    </a:schemeClr>
                  </a:solidFill>
                  <a:latin typeface="Impact" panose="020B0806030902050204" pitchFamily="34" charset="0"/>
                  <a:ea typeface="Open Sans" pitchFamily="34" charset="0"/>
                  <a:cs typeface="Open Sans" pitchFamily="34" charset="0"/>
                </a:rPr>
                <a:t>ADD YOUR TITLE HERE</a:t>
              </a:r>
              <a:endParaRPr lang="id-ID" sz="3200" dirty="0">
                <a:solidFill>
                  <a:schemeClr val="bg1">
                    <a:lumMod val="65000"/>
                  </a:schemeClr>
                </a:solidFill>
                <a:latin typeface="Impact" panose="020B0806030902050204" pitchFamily="34" charset="0"/>
                <a:ea typeface="Open Sans" pitchFamily="34" charset="0"/>
                <a:cs typeface="Open Sans" pitchFamily="34" charset="0"/>
              </a:endParaRPr>
            </a:p>
          </p:txBody>
        </p:sp>
        <p:cxnSp>
          <p:nvCxnSpPr>
            <p:cNvPr id="44" name="Straight Connector 34"/>
            <p:cNvCxnSpPr/>
            <p:nvPr/>
          </p:nvCxnSpPr>
          <p:spPr>
            <a:xfrm rot="5400000">
              <a:off x="2448058" y="467595"/>
              <a:ext cx="286546" cy="1062"/>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45" name="Straight Connector 35"/>
            <p:cNvCxnSpPr/>
            <p:nvPr/>
          </p:nvCxnSpPr>
          <p:spPr>
            <a:xfrm rot="5400000">
              <a:off x="6409396" y="467595"/>
              <a:ext cx="286546" cy="1062"/>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spTree>
  </p:cSld>
  <p:clrMapOvr>
    <a:masterClrMapping/>
  </p:clrMapOvr>
  <p:transition spd="slow" advTm="3000">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4"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slide(fromBottom)">
                                      <p:cBhvr>
                                        <p:cTn id="7" dur="500"/>
                                        <p:tgtEl>
                                          <p:spTgt spid="4"/>
                                        </p:tgtEl>
                                      </p:cBhvr>
                                    </p:animEffect>
                                  </p:childTnLst>
                                </p:cTn>
                              </p:par>
                            </p:childTnLst>
                          </p:cTn>
                        </p:par>
                        <p:par>
                          <p:cTn id="8" fill="hold">
                            <p:stCondLst>
                              <p:cond delay="500"/>
                            </p:stCondLst>
                            <p:childTnLst>
                              <p:par>
                                <p:cTn id="9" presetID="12" presetClass="entr" presetSubtype="8"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slide(fromLeft)">
                                      <p:cBhvr>
                                        <p:cTn id="11" dur="500"/>
                                        <p:tgtEl>
                                          <p:spTgt spid="3"/>
                                        </p:tgtEl>
                                      </p:cBhvr>
                                    </p:animEffect>
                                  </p:childTnLst>
                                </p:cTn>
                              </p:par>
                            </p:childTnLst>
                          </p:cTn>
                        </p:par>
                        <p:par>
                          <p:cTn id="12" fill="hold">
                            <p:stCondLst>
                              <p:cond delay="1000"/>
                            </p:stCondLst>
                            <p:childTnLst>
                              <p:par>
                                <p:cTn id="13" presetID="12" presetClass="entr" presetSubtype="4" fill="hold" nodeType="afterEffect">
                                  <p:stCondLst>
                                    <p:cond delay="0"/>
                                  </p:stCondLst>
                                  <p:childTnLst>
                                    <p:set>
                                      <p:cBhvr>
                                        <p:cTn id="14" dur="1" fill="hold">
                                          <p:stCondLst>
                                            <p:cond delay="0"/>
                                          </p:stCondLst>
                                        </p:cTn>
                                        <p:tgtEl>
                                          <p:spTgt spid="34"/>
                                        </p:tgtEl>
                                        <p:attrNameLst>
                                          <p:attrName>style.visibility</p:attrName>
                                        </p:attrNameLst>
                                      </p:cBhvr>
                                      <p:to>
                                        <p:strVal val="visible"/>
                                      </p:to>
                                    </p:set>
                                    <p:animEffect transition="in" filter="slide(fromBottom)">
                                      <p:cBhvr>
                                        <p:cTn id="15" dur="500"/>
                                        <p:tgtEl>
                                          <p:spTgt spid="34"/>
                                        </p:tgtEl>
                                      </p:cBhvr>
                                    </p:animEffect>
                                  </p:childTnLst>
                                </p:cTn>
                              </p:par>
                            </p:childTnLst>
                          </p:cTn>
                        </p:par>
                        <p:par>
                          <p:cTn id="16" fill="hold">
                            <p:stCondLst>
                              <p:cond delay="1500"/>
                            </p:stCondLst>
                            <p:childTnLst>
                              <p:par>
                                <p:cTn id="17" presetID="12" presetClass="entr" presetSubtype="2" fill="hold" nodeType="afterEffect">
                                  <p:stCondLst>
                                    <p:cond delay="0"/>
                                  </p:stCondLst>
                                  <p:childTnLst>
                                    <p:set>
                                      <p:cBhvr>
                                        <p:cTn id="18" dur="1" fill="hold">
                                          <p:stCondLst>
                                            <p:cond delay="0"/>
                                          </p:stCondLst>
                                        </p:cTn>
                                        <p:tgtEl>
                                          <p:spTgt spid="36"/>
                                        </p:tgtEl>
                                        <p:attrNameLst>
                                          <p:attrName>style.visibility</p:attrName>
                                        </p:attrNameLst>
                                      </p:cBhvr>
                                      <p:to>
                                        <p:strVal val="visible"/>
                                      </p:to>
                                    </p:set>
                                    <p:animEffect transition="in" filter="slide(fromRight)">
                                      <p:cBhvr>
                                        <p:cTn id="19" dur="500"/>
                                        <p:tgtEl>
                                          <p:spTgt spid="36"/>
                                        </p:tgtEl>
                                      </p:cBhvr>
                                    </p:animEffect>
                                  </p:childTnLst>
                                </p:cTn>
                              </p:par>
                            </p:childTnLst>
                          </p:cTn>
                        </p:par>
                        <p:par>
                          <p:cTn id="20" fill="hold">
                            <p:stCondLst>
                              <p:cond delay="2000"/>
                            </p:stCondLst>
                            <p:childTnLst>
                              <p:par>
                                <p:cTn id="21" presetID="12" presetClass="entr" presetSubtype="2" fill="hold" nodeType="afterEffect">
                                  <p:stCondLst>
                                    <p:cond delay="0"/>
                                  </p:stCondLst>
                                  <p:childTnLst>
                                    <p:set>
                                      <p:cBhvr>
                                        <p:cTn id="22" dur="1" fill="hold">
                                          <p:stCondLst>
                                            <p:cond delay="0"/>
                                          </p:stCondLst>
                                        </p:cTn>
                                        <p:tgtEl>
                                          <p:spTgt spid="39"/>
                                        </p:tgtEl>
                                        <p:attrNameLst>
                                          <p:attrName>style.visibility</p:attrName>
                                        </p:attrNameLst>
                                      </p:cBhvr>
                                      <p:to>
                                        <p:strVal val="visible"/>
                                      </p:to>
                                    </p:set>
                                    <p:animEffect transition="in" filter="slide(fromRight)">
                                      <p:cBhvr>
                                        <p:cTn id="23" dur="500"/>
                                        <p:tgtEl>
                                          <p:spTgt spid="39"/>
                                        </p:tgtEl>
                                      </p:cBhvr>
                                    </p:animEffect>
                                  </p:childTnLst>
                                </p:cTn>
                              </p:par>
                            </p:childTnLst>
                          </p:cTn>
                        </p:par>
                        <p:par>
                          <p:cTn id="24" fill="hold">
                            <p:stCondLst>
                              <p:cond delay="2500"/>
                            </p:stCondLst>
                            <p:childTnLst>
                              <p:par>
                                <p:cTn id="25" presetID="12" presetClass="entr" presetSubtype="2" fill="hold" nodeType="afterEffect">
                                  <p:stCondLst>
                                    <p:cond delay="0"/>
                                  </p:stCondLst>
                                  <p:childTnLst>
                                    <p:set>
                                      <p:cBhvr>
                                        <p:cTn id="26" dur="1" fill="hold">
                                          <p:stCondLst>
                                            <p:cond delay="0"/>
                                          </p:stCondLst>
                                        </p:cTn>
                                        <p:tgtEl>
                                          <p:spTgt spid="40"/>
                                        </p:tgtEl>
                                        <p:attrNameLst>
                                          <p:attrName>style.visibility</p:attrName>
                                        </p:attrNameLst>
                                      </p:cBhvr>
                                      <p:to>
                                        <p:strVal val="visible"/>
                                      </p:to>
                                    </p:set>
                                    <p:animEffect transition="in" filter="slide(fromRight)">
                                      <p:cBhvr>
                                        <p:cTn id="27" dur="500"/>
                                        <p:tgtEl>
                                          <p:spTgt spid="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 name="Rectangle 59"/>
          <p:cNvSpPr/>
          <p:nvPr/>
        </p:nvSpPr>
        <p:spPr>
          <a:xfrm>
            <a:off x="0" y="0"/>
            <a:ext cx="9144000" cy="5143500"/>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Rectangle 13"/>
          <p:cNvSpPr/>
          <p:nvPr/>
        </p:nvSpPr>
        <p:spPr>
          <a:xfrm>
            <a:off x="642910" y="4214824"/>
            <a:ext cx="7772400" cy="553998"/>
          </a:xfrm>
          <a:prstGeom prst="rect">
            <a:avLst/>
          </a:prstGeom>
        </p:spPr>
        <p:txBody>
          <a:bodyPr wrap="square">
            <a:spAutoFit/>
          </a:bodyPr>
          <a:lstStyle/>
          <a:p>
            <a:r>
              <a:rPr lang="ms-MY" sz="1000" dirty="0">
                <a:solidFill>
                  <a:schemeClr val="tx1">
                    <a:lumMod val="50000"/>
                    <a:lumOff val="50000"/>
                  </a:schemeClr>
                </a:solidFill>
                <a:latin typeface="Open Sans Light" pitchFamily="34" charset="0"/>
                <a:ea typeface="Open Sans Light" pitchFamily="34" charset="0"/>
                <a:cs typeface="Open Sans Light" pitchFamily="34" charset="0"/>
              </a:rPr>
              <a:t>Lorem ipsum dolor sit amet consectetur adipiscing elit. Praesent sodales odio sit amet odio tristique quis tempus odio Lorem ipsum dolor sit amet, consectetur adipiscing elit. Lorem ipsum dolor sit amet, consectetur adipiscing elit. Praesent sodales odio sit amet odio tristique quis tempus odio Lorem ipsum dolor sit amet, consectetur adipiscing elit.</a:t>
            </a:r>
          </a:p>
        </p:txBody>
      </p:sp>
      <p:sp>
        <p:nvSpPr>
          <p:cNvPr id="35" name="Rectangle 34"/>
          <p:cNvSpPr/>
          <p:nvPr/>
        </p:nvSpPr>
        <p:spPr>
          <a:xfrm>
            <a:off x="8501090" y="214296"/>
            <a:ext cx="357190" cy="35717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100" dirty="0">
                <a:solidFill>
                  <a:schemeClr val="bg1">
                    <a:lumMod val="65000"/>
                  </a:schemeClr>
                </a:solidFill>
                <a:latin typeface="Open Sans" pitchFamily="34" charset="0"/>
                <a:ea typeface="Open Sans" pitchFamily="34" charset="0"/>
                <a:cs typeface="Open Sans" pitchFamily="34" charset="0"/>
              </a:rPr>
              <a:t>34</a:t>
            </a:r>
          </a:p>
        </p:txBody>
      </p:sp>
      <p:grpSp>
        <p:nvGrpSpPr>
          <p:cNvPr id="61" name="Group 60"/>
          <p:cNvGrpSpPr/>
          <p:nvPr/>
        </p:nvGrpSpPr>
        <p:grpSpPr>
          <a:xfrm>
            <a:off x="685800" y="1352550"/>
            <a:ext cx="1981200" cy="2514600"/>
            <a:chOff x="685800" y="1276350"/>
            <a:chExt cx="1981200" cy="2514600"/>
          </a:xfrm>
        </p:grpSpPr>
        <p:sp>
          <p:nvSpPr>
            <p:cNvPr id="36" name="Rectangle 35"/>
            <p:cNvSpPr/>
            <p:nvPr/>
          </p:nvSpPr>
          <p:spPr>
            <a:xfrm>
              <a:off x="762000" y="1276350"/>
              <a:ext cx="1828800" cy="2514600"/>
            </a:xfrm>
            <a:prstGeom prst="rect">
              <a:avLst/>
            </a:pr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Rectangle 44"/>
            <p:cNvSpPr/>
            <p:nvPr/>
          </p:nvSpPr>
          <p:spPr>
            <a:xfrm>
              <a:off x="685800" y="1962150"/>
              <a:ext cx="1981200" cy="457200"/>
            </a:xfrm>
            <a:prstGeom prst="rect">
              <a:avLst/>
            </a:prstGeom>
            <a:solidFill>
              <a:schemeClr val="accent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Rectangle 39"/>
            <p:cNvSpPr/>
            <p:nvPr/>
          </p:nvSpPr>
          <p:spPr>
            <a:xfrm>
              <a:off x="1295400" y="2038350"/>
              <a:ext cx="697243" cy="307777"/>
            </a:xfrm>
            <a:prstGeom prst="rect">
              <a:avLst/>
            </a:prstGeom>
          </p:spPr>
          <p:txBody>
            <a:bodyPr wrap="none">
              <a:spAutoFit/>
            </a:bodyPr>
            <a:lstStyle/>
            <a:p>
              <a:pPr algn="ctr"/>
              <a:r>
                <a:rPr lang="en-US" sz="1400" dirty="0">
                  <a:solidFill>
                    <a:schemeClr val="bg1"/>
                  </a:solidFill>
                  <a:latin typeface="Open Sans" pitchFamily="34" charset="0"/>
                  <a:ea typeface="Open Sans" pitchFamily="34" charset="0"/>
                  <a:cs typeface="Open Sans" pitchFamily="34" charset="0"/>
                </a:rPr>
                <a:t>BASIC</a:t>
              </a:r>
            </a:p>
          </p:txBody>
        </p:sp>
        <p:sp>
          <p:nvSpPr>
            <p:cNvPr id="41" name="TextBox 40"/>
            <p:cNvSpPr txBox="1"/>
            <p:nvPr/>
          </p:nvSpPr>
          <p:spPr>
            <a:xfrm>
              <a:off x="990600" y="2571750"/>
              <a:ext cx="1390672" cy="1068306"/>
            </a:xfrm>
            <a:prstGeom prst="rect">
              <a:avLst/>
            </a:prstGeom>
            <a:noFill/>
          </p:spPr>
          <p:txBody>
            <a:bodyPr wrap="square" rtlCol="0">
              <a:spAutoFit/>
            </a:bodyPr>
            <a:lstStyle/>
            <a:p>
              <a:pPr algn="ctr">
                <a:lnSpc>
                  <a:spcPct val="150000"/>
                </a:lnSpc>
                <a:spcBef>
                  <a:spcPts val="200"/>
                </a:spcBef>
              </a:pPr>
              <a:r>
                <a:rPr lang="en-US" sz="1000" dirty="0">
                  <a:solidFill>
                    <a:schemeClr val="bg1"/>
                  </a:solidFill>
                  <a:latin typeface="Open Sans Light" pitchFamily="34" charset="0"/>
                  <a:ea typeface="Open Sans Light" pitchFamily="34" charset="0"/>
                  <a:cs typeface="Open Sans Light" pitchFamily="34" charset="0"/>
                </a:rPr>
                <a:t>999 messages</a:t>
              </a:r>
            </a:p>
            <a:p>
              <a:pPr algn="ctr">
                <a:lnSpc>
                  <a:spcPct val="150000"/>
                </a:lnSpc>
                <a:spcBef>
                  <a:spcPts val="200"/>
                </a:spcBef>
              </a:pPr>
              <a:r>
                <a:rPr lang="en-US" sz="1000" b="1" dirty="0">
                  <a:solidFill>
                    <a:schemeClr val="bg1"/>
                  </a:solidFill>
                  <a:latin typeface="Open Sans Light" pitchFamily="34" charset="0"/>
                  <a:ea typeface="Open Sans Light" pitchFamily="34" charset="0"/>
                  <a:cs typeface="Open Sans Light" pitchFamily="34" charset="0"/>
                </a:rPr>
                <a:t>unlimited</a:t>
              </a:r>
              <a:r>
                <a:rPr lang="en-US" sz="1000" dirty="0">
                  <a:solidFill>
                    <a:schemeClr val="bg1"/>
                  </a:solidFill>
                  <a:latin typeface="Open Sans Light" pitchFamily="34" charset="0"/>
                  <a:ea typeface="Open Sans Light" pitchFamily="34" charset="0"/>
                  <a:cs typeface="Open Sans Light" pitchFamily="34" charset="0"/>
                </a:rPr>
                <a:t> data</a:t>
              </a:r>
            </a:p>
            <a:p>
              <a:pPr algn="ctr">
                <a:lnSpc>
                  <a:spcPct val="150000"/>
                </a:lnSpc>
                <a:spcBef>
                  <a:spcPts val="200"/>
                </a:spcBef>
              </a:pPr>
              <a:r>
                <a:rPr lang="en-US" sz="1000" b="1" dirty="0">
                  <a:solidFill>
                    <a:schemeClr val="bg1"/>
                  </a:solidFill>
                  <a:latin typeface="Open Sans Light" pitchFamily="34" charset="0"/>
                  <a:ea typeface="Open Sans Light" pitchFamily="34" charset="0"/>
                  <a:cs typeface="Open Sans Light" pitchFamily="34" charset="0"/>
                </a:rPr>
                <a:t>unlimited</a:t>
              </a:r>
              <a:r>
                <a:rPr lang="en-US" sz="1000" dirty="0">
                  <a:solidFill>
                    <a:schemeClr val="bg1"/>
                  </a:solidFill>
                  <a:latin typeface="Open Sans Light" pitchFamily="34" charset="0"/>
                  <a:ea typeface="Open Sans Light" pitchFamily="34" charset="0"/>
                  <a:cs typeface="Open Sans Light" pitchFamily="34" charset="0"/>
                </a:rPr>
                <a:t> user</a:t>
              </a:r>
            </a:p>
            <a:p>
              <a:pPr algn="ctr">
                <a:lnSpc>
                  <a:spcPct val="150000"/>
                </a:lnSpc>
                <a:spcBef>
                  <a:spcPts val="200"/>
                </a:spcBef>
              </a:pPr>
              <a:r>
                <a:rPr lang="en-US" sz="1000" dirty="0">
                  <a:solidFill>
                    <a:schemeClr val="bg1"/>
                  </a:solidFill>
                  <a:latin typeface="Open Sans Light" pitchFamily="34" charset="0"/>
                  <a:ea typeface="Open Sans Light" pitchFamily="34" charset="0"/>
                  <a:cs typeface="Open Sans Light" pitchFamily="34" charset="0"/>
                </a:rPr>
                <a:t>first 30 day free</a:t>
              </a:r>
            </a:p>
          </p:txBody>
        </p:sp>
        <p:sp>
          <p:nvSpPr>
            <p:cNvPr id="42" name="Rectangle 41"/>
            <p:cNvSpPr/>
            <p:nvPr/>
          </p:nvSpPr>
          <p:spPr>
            <a:xfrm>
              <a:off x="1219200" y="1352550"/>
              <a:ext cx="1005404" cy="523220"/>
            </a:xfrm>
            <a:prstGeom prst="rect">
              <a:avLst/>
            </a:prstGeom>
          </p:spPr>
          <p:txBody>
            <a:bodyPr wrap="none">
              <a:spAutoFit/>
            </a:bodyPr>
            <a:lstStyle/>
            <a:p>
              <a:pPr algn="ctr"/>
              <a:r>
                <a:rPr lang="en-US" sz="2800" dirty="0">
                  <a:solidFill>
                    <a:schemeClr val="bg1"/>
                  </a:solidFill>
                  <a:latin typeface="Open Sans" pitchFamily="34" charset="0"/>
                  <a:ea typeface="Open Sans" pitchFamily="34" charset="0"/>
                  <a:cs typeface="Open Sans" pitchFamily="34" charset="0"/>
                </a:rPr>
                <a:t>$199</a:t>
              </a:r>
            </a:p>
          </p:txBody>
        </p:sp>
      </p:grpSp>
      <p:grpSp>
        <p:nvGrpSpPr>
          <p:cNvPr id="62" name="Group 61"/>
          <p:cNvGrpSpPr/>
          <p:nvPr/>
        </p:nvGrpSpPr>
        <p:grpSpPr>
          <a:xfrm>
            <a:off x="3363686" y="1172937"/>
            <a:ext cx="2264228" cy="2873826"/>
            <a:chOff x="3505200" y="1276350"/>
            <a:chExt cx="1981200" cy="2514600"/>
          </a:xfrm>
        </p:grpSpPr>
        <p:sp>
          <p:nvSpPr>
            <p:cNvPr id="46" name="Rectangle 45"/>
            <p:cNvSpPr/>
            <p:nvPr/>
          </p:nvSpPr>
          <p:spPr>
            <a:xfrm>
              <a:off x="3581400" y="1276350"/>
              <a:ext cx="1828800" cy="25146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Rectangle 49"/>
            <p:cNvSpPr/>
            <p:nvPr/>
          </p:nvSpPr>
          <p:spPr>
            <a:xfrm>
              <a:off x="3505200" y="1962150"/>
              <a:ext cx="1981200" cy="457200"/>
            </a:xfrm>
            <a:prstGeom prst="rect">
              <a:avLst/>
            </a:prstGeom>
            <a:solidFill>
              <a:schemeClr val="accent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 name="Rectangle 51"/>
            <p:cNvSpPr/>
            <p:nvPr/>
          </p:nvSpPr>
          <p:spPr>
            <a:xfrm>
              <a:off x="4191000" y="2038350"/>
              <a:ext cx="691216" cy="307777"/>
            </a:xfrm>
            <a:prstGeom prst="rect">
              <a:avLst/>
            </a:prstGeom>
          </p:spPr>
          <p:txBody>
            <a:bodyPr wrap="none">
              <a:spAutoFit/>
            </a:bodyPr>
            <a:lstStyle/>
            <a:p>
              <a:pPr algn="ctr"/>
              <a:r>
                <a:rPr lang="en-US" sz="1400" dirty="0">
                  <a:solidFill>
                    <a:schemeClr val="bg1"/>
                  </a:solidFill>
                  <a:latin typeface="Open Sans" pitchFamily="34" charset="0"/>
                  <a:ea typeface="Open Sans" pitchFamily="34" charset="0"/>
                  <a:cs typeface="Open Sans" pitchFamily="34" charset="0"/>
                </a:rPr>
                <a:t>GOLD</a:t>
              </a:r>
            </a:p>
          </p:txBody>
        </p:sp>
        <p:sp>
          <p:nvSpPr>
            <p:cNvPr id="53" name="TextBox 52"/>
            <p:cNvSpPr txBox="1"/>
            <p:nvPr/>
          </p:nvSpPr>
          <p:spPr>
            <a:xfrm>
              <a:off x="3810000" y="2571750"/>
              <a:ext cx="1390672" cy="1068306"/>
            </a:xfrm>
            <a:prstGeom prst="rect">
              <a:avLst/>
            </a:prstGeom>
            <a:noFill/>
          </p:spPr>
          <p:txBody>
            <a:bodyPr wrap="square" rtlCol="0">
              <a:spAutoFit/>
            </a:bodyPr>
            <a:lstStyle/>
            <a:p>
              <a:pPr algn="ctr">
                <a:lnSpc>
                  <a:spcPct val="150000"/>
                </a:lnSpc>
                <a:spcBef>
                  <a:spcPts val="200"/>
                </a:spcBef>
              </a:pPr>
              <a:r>
                <a:rPr lang="en-US" sz="1000" dirty="0">
                  <a:solidFill>
                    <a:schemeClr val="bg1"/>
                  </a:solidFill>
                  <a:latin typeface="Open Sans Light" pitchFamily="34" charset="0"/>
                  <a:ea typeface="Open Sans Light" pitchFamily="34" charset="0"/>
                  <a:cs typeface="Open Sans Light" pitchFamily="34" charset="0"/>
                </a:rPr>
                <a:t>999 messages</a:t>
              </a:r>
            </a:p>
            <a:p>
              <a:pPr algn="ctr">
                <a:lnSpc>
                  <a:spcPct val="150000"/>
                </a:lnSpc>
                <a:spcBef>
                  <a:spcPts val="200"/>
                </a:spcBef>
              </a:pPr>
              <a:r>
                <a:rPr lang="en-US" sz="1000" b="1" dirty="0">
                  <a:solidFill>
                    <a:schemeClr val="bg1"/>
                  </a:solidFill>
                  <a:latin typeface="Open Sans Light" pitchFamily="34" charset="0"/>
                  <a:ea typeface="Open Sans Light" pitchFamily="34" charset="0"/>
                  <a:cs typeface="Open Sans Light" pitchFamily="34" charset="0"/>
                </a:rPr>
                <a:t>unlimited</a:t>
              </a:r>
              <a:r>
                <a:rPr lang="en-US" sz="1000" dirty="0">
                  <a:solidFill>
                    <a:schemeClr val="bg1"/>
                  </a:solidFill>
                  <a:latin typeface="Open Sans Light" pitchFamily="34" charset="0"/>
                  <a:ea typeface="Open Sans Light" pitchFamily="34" charset="0"/>
                  <a:cs typeface="Open Sans Light" pitchFamily="34" charset="0"/>
                </a:rPr>
                <a:t> data</a:t>
              </a:r>
            </a:p>
            <a:p>
              <a:pPr algn="ctr">
                <a:lnSpc>
                  <a:spcPct val="150000"/>
                </a:lnSpc>
                <a:spcBef>
                  <a:spcPts val="200"/>
                </a:spcBef>
              </a:pPr>
              <a:r>
                <a:rPr lang="en-US" sz="1000" b="1" dirty="0">
                  <a:solidFill>
                    <a:schemeClr val="bg1"/>
                  </a:solidFill>
                  <a:latin typeface="Open Sans Light" pitchFamily="34" charset="0"/>
                  <a:ea typeface="Open Sans Light" pitchFamily="34" charset="0"/>
                  <a:cs typeface="Open Sans Light" pitchFamily="34" charset="0"/>
                </a:rPr>
                <a:t>unlimited</a:t>
              </a:r>
              <a:r>
                <a:rPr lang="en-US" sz="1000" dirty="0">
                  <a:solidFill>
                    <a:schemeClr val="bg1"/>
                  </a:solidFill>
                  <a:latin typeface="Open Sans Light" pitchFamily="34" charset="0"/>
                  <a:ea typeface="Open Sans Light" pitchFamily="34" charset="0"/>
                  <a:cs typeface="Open Sans Light" pitchFamily="34" charset="0"/>
                </a:rPr>
                <a:t> user</a:t>
              </a:r>
            </a:p>
            <a:p>
              <a:pPr algn="ctr">
                <a:lnSpc>
                  <a:spcPct val="150000"/>
                </a:lnSpc>
                <a:spcBef>
                  <a:spcPts val="200"/>
                </a:spcBef>
              </a:pPr>
              <a:r>
                <a:rPr lang="en-US" sz="1000" dirty="0">
                  <a:solidFill>
                    <a:schemeClr val="bg1"/>
                  </a:solidFill>
                  <a:latin typeface="Open Sans Light" pitchFamily="34" charset="0"/>
                  <a:ea typeface="Open Sans Light" pitchFamily="34" charset="0"/>
                  <a:cs typeface="Open Sans Light" pitchFamily="34" charset="0"/>
                </a:rPr>
                <a:t>first 30 day free</a:t>
              </a:r>
            </a:p>
          </p:txBody>
        </p:sp>
        <p:sp>
          <p:nvSpPr>
            <p:cNvPr id="54" name="Rectangle 53"/>
            <p:cNvSpPr/>
            <p:nvPr/>
          </p:nvSpPr>
          <p:spPr>
            <a:xfrm>
              <a:off x="4038600" y="1352550"/>
              <a:ext cx="1005404" cy="523220"/>
            </a:xfrm>
            <a:prstGeom prst="rect">
              <a:avLst/>
            </a:prstGeom>
          </p:spPr>
          <p:txBody>
            <a:bodyPr wrap="none">
              <a:spAutoFit/>
            </a:bodyPr>
            <a:lstStyle/>
            <a:p>
              <a:pPr algn="ctr"/>
              <a:r>
                <a:rPr lang="en-US" sz="2800" dirty="0">
                  <a:solidFill>
                    <a:schemeClr val="bg1"/>
                  </a:solidFill>
                  <a:latin typeface="Open Sans" pitchFamily="34" charset="0"/>
                  <a:ea typeface="Open Sans" pitchFamily="34" charset="0"/>
                  <a:cs typeface="Open Sans" pitchFamily="34" charset="0"/>
                </a:rPr>
                <a:t>$299</a:t>
              </a:r>
            </a:p>
          </p:txBody>
        </p:sp>
      </p:grpSp>
      <p:grpSp>
        <p:nvGrpSpPr>
          <p:cNvPr id="63" name="Group 62"/>
          <p:cNvGrpSpPr/>
          <p:nvPr/>
        </p:nvGrpSpPr>
        <p:grpSpPr>
          <a:xfrm>
            <a:off x="6400800" y="1352550"/>
            <a:ext cx="1981200" cy="2514600"/>
            <a:chOff x="6400800" y="1276350"/>
            <a:chExt cx="1981200" cy="2514600"/>
          </a:xfrm>
        </p:grpSpPr>
        <p:sp>
          <p:nvSpPr>
            <p:cNvPr id="55" name="Rectangle 54"/>
            <p:cNvSpPr/>
            <p:nvPr/>
          </p:nvSpPr>
          <p:spPr>
            <a:xfrm>
              <a:off x="6477000" y="1276350"/>
              <a:ext cx="1828800" cy="2514600"/>
            </a:xfrm>
            <a:prstGeom prst="rect">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 name="Rectangle 55"/>
            <p:cNvSpPr/>
            <p:nvPr/>
          </p:nvSpPr>
          <p:spPr>
            <a:xfrm>
              <a:off x="6400800" y="1962150"/>
              <a:ext cx="1981200" cy="457200"/>
            </a:xfrm>
            <a:prstGeom prst="rect">
              <a:avLst/>
            </a:prstGeom>
            <a:solidFill>
              <a:schemeClr val="accent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Rectangle 56"/>
            <p:cNvSpPr/>
            <p:nvPr/>
          </p:nvSpPr>
          <p:spPr>
            <a:xfrm>
              <a:off x="6858000" y="2038350"/>
              <a:ext cx="1063368" cy="307777"/>
            </a:xfrm>
            <a:prstGeom prst="rect">
              <a:avLst/>
            </a:prstGeom>
          </p:spPr>
          <p:txBody>
            <a:bodyPr wrap="none">
              <a:spAutoFit/>
            </a:bodyPr>
            <a:lstStyle/>
            <a:p>
              <a:pPr algn="ctr"/>
              <a:r>
                <a:rPr lang="en-US" sz="1400" dirty="0">
                  <a:solidFill>
                    <a:schemeClr val="bg1"/>
                  </a:solidFill>
                  <a:latin typeface="Open Sans" pitchFamily="34" charset="0"/>
                  <a:ea typeface="Open Sans" pitchFamily="34" charset="0"/>
                  <a:cs typeface="Open Sans" pitchFamily="34" charset="0"/>
                </a:rPr>
                <a:t>PLATINUM</a:t>
              </a:r>
            </a:p>
          </p:txBody>
        </p:sp>
        <p:sp>
          <p:nvSpPr>
            <p:cNvPr id="58" name="TextBox 57"/>
            <p:cNvSpPr txBox="1"/>
            <p:nvPr/>
          </p:nvSpPr>
          <p:spPr>
            <a:xfrm>
              <a:off x="6705600" y="2571750"/>
              <a:ext cx="1390672" cy="1068306"/>
            </a:xfrm>
            <a:prstGeom prst="rect">
              <a:avLst/>
            </a:prstGeom>
            <a:noFill/>
          </p:spPr>
          <p:txBody>
            <a:bodyPr wrap="square" rtlCol="0">
              <a:spAutoFit/>
            </a:bodyPr>
            <a:lstStyle/>
            <a:p>
              <a:pPr algn="ctr">
                <a:lnSpc>
                  <a:spcPct val="150000"/>
                </a:lnSpc>
                <a:spcBef>
                  <a:spcPts val="200"/>
                </a:spcBef>
              </a:pPr>
              <a:r>
                <a:rPr lang="en-US" sz="1000" dirty="0">
                  <a:solidFill>
                    <a:schemeClr val="bg1"/>
                  </a:solidFill>
                  <a:latin typeface="Open Sans Light" pitchFamily="34" charset="0"/>
                  <a:ea typeface="Open Sans Light" pitchFamily="34" charset="0"/>
                  <a:cs typeface="Open Sans Light" pitchFamily="34" charset="0"/>
                </a:rPr>
                <a:t>999 messages</a:t>
              </a:r>
            </a:p>
            <a:p>
              <a:pPr algn="ctr">
                <a:lnSpc>
                  <a:spcPct val="150000"/>
                </a:lnSpc>
                <a:spcBef>
                  <a:spcPts val="200"/>
                </a:spcBef>
              </a:pPr>
              <a:r>
                <a:rPr lang="en-US" sz="1000" b="1" dirty="0">
                  <a:solidFill>
                    <a:schemeClr val="bg1"/>
                  </a:solidFill>
                  <a:latin typeface="Open Sans Light" pitchFamily="34" charset="0"/>
                  <a:ea typeface="Open Sans Light" pitchFamily="34" charset="0"/>
                  <a:cs typeface="Open Sans Light" pitchFamily="34" charset="0"/>
                </a:rPr>
                <a:t>unlimited</a:t>
              </a:r>
              <a:r>
                <a:rPr lang="en-US" sz="1000" dirty="0">
                  <a:solidFill>
                    <a:schemeClr val="bg1"/>
                  </a:solidFill>
                  <a:latin typeface="Open Sans Light" pitchFamily="34" charset="0"/>
                  <a:ea typeface="Open Sans Light" pitchFamily="34" charset="0"/>
                  <a:cs typeface="Open Sans Light" pitchFamily="34" charset="0"/>
                </a:rPr>
                <a:t> data</a:t>
              </a:r>
            </a:p>
            <a:p>
              <a:pPr algn="ctr">
                <a:lnSpc>
                  <a:spcPct val="150000"/>
                </a:lnSpc>
                <a:spcBef>
                  <a:spcPts val="200"/>
                </a:spcBef>
              </a:pPr>
              <a:r>
                <a:rPr lang="en-US" sz="1000" b="1" dirty="0">
                  <a:solidFill>
                    <a:schemeClr val="bg1"/>
                  </a:solidFill>
                  <a:latin typeface="Open Sans Light" pitchFamily="34" charset="0"/>
                  <a:ea typeface="Open Sans Light" pitchFamily="34" charset="0"/>
                  <a:cs typeface="Open Sans Light" pitchFamily="34" charset="0"/>
                </a:rPr>
                <a:t>unlimited</a:t>
              </a:r>
              <a:r>
                <a:rPr lang="en-US" sz="1000" dirty="0">
                  <a:solidFill>
                    <a:schemeClr val="bg1"/>
                  </a:solidFill>
                  <a:latin typeface="Open Sans Light" pitchFamily="34" charset="0"/>
                  <a:ea typeface="Open Sans Light" pitchFamily="34" charset="0"/>
                  <a:cs typeface="Open Sans Light" pitchFamily="34" charset="0"/>
                </a:rPr>
                <a:t> user</a:t>
              </a:r>
            </a:p>
            <a:p>
              <a:pPr algn="ctr">
                <a:lnSpc>
                  <a:spcPct val="150000"/>
                </a:lnSpc>
                <a:spcBef>
                  <a:spcPts val="200"/>
                </a:spcBef>
              </a:pPr>
              <a:r>
                <a:rPr lang="en-US" sz="1000" dirty="0">
                  <a:solidFill>
                    <a:schemeClr val="bg1"/>
                  </a:solidFill>
                  <a:latin typeface="Open Sans Light" pitchFamily="34" charset="0"/>
                  <a:ea typeface="Open Sans Light" pitchFamily="34" charset="0"/>
                  <a:cs typeface="Open Sans Light" pitchFamily="34" charset="0"/>
                </a:rPr>
                <a:t>first 30 day free</a:t>
              </a:r>
            </a:p>
          </p:txBody>
        </p:sp>
        <p:sp>
          <p:nvSpPr>
            <p:cNvPr id="59" name="Rectangle 58"/>
            <p:cNvSpPr/>
            <p:nvPr/>
          </p:nvSpPr>
          <p:spPr>
            <a:xfrm>
              <a:off x="6934200" y="1352550"/>
              <a:ext cx="1005404" cy="523220"/>
            </a:xfrm>
            <a:prstGeom prst="rect">
              <a:avLst/>
            </a:prstGeom>
          </p:spPr>
          <p:txBody>
            <a:bodyPr wrap="none">
              <a:spAutoFit/>
            </a:bodyPr>
            <a:lstStyle/>
            <a:p>
              <a:pPr algn="ctr"/>
              <a:r>
                <a:rPr lang="en-US" sz="2800" dirty="0">
                  <a:solidFill>
                    <a:schemeClr val="bg1"/>
                  </a:solidFill>
                  <a:latin typeface="Open Sans" pitchFamily="34" charset="0"/>
                  <a:ea typeface="Open Sans" pitchFamily="34" charset="0"/>
                  <a:cs typeface="Open Sans" pitchFamily="34" charset="0"/>
                </a:rPr>
                <a:t>$399</a:t>
              </a:r>
            </a:p>
          </p:txBody>
        </p:sp>
      </p:grpSp>
      <p:grpSp>
        <p:nvGrpSpPr>
          <p:cNvPr id="28" name="组合 27"/>
          <p:cNvGrpSpPr/>
          <p:nvPr/>
        </p:nvGrpSpPr>
        <p:grpSpPr>
          <a:xfrm>
            <a:off x="2113124" y="181979"/>
            <a:ext cx="4917752" cy="789571"/>
            <a:chOff x="2113124" y="181979"/>
            <a:chExt cx="4917752" cy="789571"/>
          </a:xfrm>
        </p:grpSpPr>
        <p:sp>
          <p:nvSpPr>
            <p:cNvPr id="29" name="Rectangle 31"/>
            <p:cNvSpPr/>
            <p:nvPr/>
          </p:nvSpPr>
          <p:spPr>
            <a:xfrm>
              <a:off x="2904733" y="663773"/>
              <a:ext cx="3334534" cy="307777"/>
            </a:xfrm>
            <a:prstGeom prst="rect">
              <a:avLst/>
            </a:prstGeom>
          </p:spPr>
          <p:txBody>
            <a:bodyPr wrap="square">
              <a:spAutoFit/>
            </a:bodyPr>
            <a:lstStyle/>
            <a:p>
              <a:pPr algn="ctr"/>
              <a:r>
                <a:rPr lang="en-US" altLang="zh-CN" sz="1400" dirty="0">
                  <a:solidFill>
                    <a:schemeClr val="bg1">
                      <a:lumMod val="65000"/>
                    </a:schemeClr>
                  </a:solidFill>
                  <a:latin typeface="华文细黑" panose="02010600040101010101" pitchFamily="2" charset="-122"/>
                  <a:ea typeface="华文细黑" panose="02010600040101010101" pitchFamily="2" charset="-122"/>
                </a:rPr>
                <a:t>Add the subtitle of this title here</a:t>
              </a:r>
              <a:endParaRPr lang="id-ID" sz="1400" dirty="0">
                <a:solidFill>
                  <a:schemeClr val="bg1">
                    <a:lumMod val="65000"/>
                  </a:schemeClr>
                </a:solidFill>
                <a:latin typeface="华文细黑" panose="02010600040101010101" pitchFamily="2" charset="-122"/>
                <a:ea typeface="华文细黑" panose="02010600040101010101" pitchFamily="2" charset="-122"/>
                <a:cs typeface="Open Sans" pitchFamily="34" charset="0"/>
              </a:endParaRPr>
            </a:p>
          </p:txBody>
        </p:sp>
        <p:sp>
          <p:nvSpPr>
            <p:cNvPr id="30" name="Rectangle 33"/>
            <p:cNvSpPr/>
            <p:nvPr/>
          </p:nvSpPr>
          <p:spPr>
            <a:xfrm>
              <a:off x="2113124" y="181979"/>
              <a:ext cx="4917752" cy="584775"/>
            </a:xfrm>
            <a:prstGeom prst="rect">
              <a:avLst/>
            </a:prstGeom>
          </p:spPr>
          <p:txBody>
            <a:bodyPr wrap="square">
              <a:spAutoFit/>
            </a:bodyPr>
            <a:lstStyle/>
            <a:p>
              <a:pPr algn="ctr"/>
              <a:r>
                <a:rPr lang="en-US" sz="3200" dirty="0">
                  <a:solidFill>
                    <a:schemeClr val="bg1">
                      <a:lumMod val="65000"/>
                    </a:schemeClr>
                  </a:solidFill>
                  <a:latin typeface="Impact" panose="020B0806030902050204" pitchFamily="34" charset="0"/>
                  <a:ea typeface="Open Sans" pitchFamily="34" charset="0"/>
                  <a:cs typeface="Open Sans" pitchFamily="34" charset="0"/>
                </a:rPr>
                <a:t>ADD YOUR TITLE HERE</a:t>
              </a:r>
              <a:endParaRPr lang="id-ID" sz="3200" dirty="0">
                <a:solidFill>
                  <a:schemeClr val="bg1">
                    <a:lumMod val="65000"/>
                  </a:schemeClr>
                </a:solidFill>
                <a:latin typeface="Impact" panose="020B0806030902050204" pitchFamily="34" charset="0"/>
                <a:ea typeface="Open Sans" pitchFamily="34" charset="0"/>
                <a:cs typeface="Open Sans" pitchFamily="34" charset="0"/>
              </a:endParaRPr>
            </a:p>
          </p:txBody>
        </p:sp>
        <p:cxnSp>
          <p:nvCxnSpPr>
            <p:cNvPr id="31" name="Straight Connector 34"/>
            <p:cNvCxnSpPr/>
            <p:nvPr/>
          </p:nvCxnSpPr>
          <p:spPr>
            <a:xfrm rot="5400000">
              <a:off x="2448058" y="467595"/>
              <a:ext cx="286546" cy="1062"/>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32" name="Straight Connector 35"/>
            <p:cNvCxnSpPr/>
            <p:nvPr/>
          </p:nvCxnSpPr>
          <p:spPr>
            <a:xfrm rot="5400000">
              <a:off x="6409396" y="467595"/>
              <a:ext cx="286546" cy="1062"/>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spTree>
  </p:cSld>
  <p:clrMapOvr>
    <a:masterClrMapping/>
  </p:clrMapOvr>
  <p:transition spd="slow" advTm="3000">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1" fill="hold" grpId="0" nodeType="afterEffect">
                                  <p:stCondLst>
                                    <p:cond delay="0"/>
                                  </p:stCondLst>
                                  <p:childTnLst>
                                    <p:set>
                                      <p:cBhvr>
                                        <p:cTn id="6" dur="1" fill="hold">
                                          <p:stCondLst>
                                            <p:cond delay="0"/>
                                          </p:stCondLst>
                                        </p:cTn>
                                        <p:tgtEl>
                                          <p:spTgt spid="60"/>
                                        </p:tgtEl>
                                        <p:attrNameLst>
                                          <p:attrName>style.visibility</p:attrName>
                                        </p:attrNameLst>
                                      </p:cBhvr>
                                      <p:to>
                                        <p:strVal val="visible"/>
                                      </p:to>
                                    </p:set>
                                    <p:animEffect transition="in" filter="slide(fromTop)">
                                      <p:cBhvr>
                                        <p:cTn id="7" dur="500"/>
                                        <p:tgtEl>
                                          <p:spTgt spid="60"/>
                                        </p:tgtEl>
                                      </p:cBhvr>
                                    </p:animEffect>
                                  </p:childTnLst>
                                </p:cTn>
                              </p:par>
                            </p:childTnLst>
                          </p:cTn>
                        </p:par>
                        <p:par>
                          <p:cTn id="8" fill="hold">
                            <p:stCondLst>
                              <p:cond delay="500"/>
                            </p:stCondLst>
                            <p:childTnLst>
                              <p:par>
                                <p:cTn id="9" presetID="12" presetClass="entr" presetSubtype="1" fill="hold" nodeType="afterEffect">
                                  <p:stCondLst>
                                    <p:cond delay="0"/>
                                  </p:stCondLst>
                                  <p:childTnLst>
                                    <p:set>
                                      <p:cBhvr>
                                        <p:cTn id="10" dur="1" fill="hold">
                                          <p:stCondLst>
                                            <p:cond delay="0"/>
                                          </p:stCondLst>
                                        </p:cTn>
                                        <p:tgtEl>
                                          <p:spTgt spid="61"/>
                                        </p:tgtEl>
                                        <p:attrNameLst>
                                          <p:attrName>style.visibility</p:attrName>
                                        </p:attrNameLst>
                                      </p:cBhvr>
                                      <p:to>
                                        <p:strVal val="visible"/>
                                      </p:to>
                                    </p:set>
                                    <p:animEffect transition="in" filter="slide(fromTop)">
                                      <p:cBhvr>
                                        <p:cTn id="11" dur="500"/>
                                        <p:tgtEl>
                                          <p:spTgt spid="61"/>
                                        </p:tgtEl>
                                      </p:cBhvr>
                                    </p:animEffect>
                                  </p:childTnLst>
                                </p:cTn>
                              </p:par>
                            </p:childTnLst>
                          </p:cTn>
                        </p:par>
                        <p:par>
                          <p:cTn id="12" fill="hold">
                            <p:stCondLst>
                              <p:cond delay="1000"/>
                            </p:stCondLst>
                            <p:childTnLst>
                              <p:par>
                                <p:cTn id="13" presetID="12" presetClass="entr" presetSubtype="1" fill="hold" nodeType="afterEffect">
                                  <p:stCondLst>
                                    <p:cond delay="0"/>
                                  </p:stCondLst>
                                  <p:childTnLst>
                                    <p:set>
                                      <p:cBhvr>
                                        <p:cTn id="14" dur="1" fill="hold">
                                          <p:stCondLst>
                                            <p:cond delay="0"/>
                                          </p:stCondLst>
                                        </p:cTn>
                                        <p:tgtEl>
                                          <p:spTgt spid="62"/>
                                        </p:tgtEl>
                                        <p:attrNameLst>
                                          <p:attrName>style.visibility</p:attrName>
                                        </p:attrNameLst>
                                      </p:cBhvr>
                                      <p:to>
                                        <p:strVal val="visible"/>
                                      </p:to>
                                    </p:set>
                                    <p:animEffect transition="in" filter="slide(fromTop)">
                                      <p:cBhvr>
                                        <p:cTn id="15" dur="500"/>
                                        <p:tgtEl>
                                          <p:spTgt spid="62"/>
                                        </p:tgtEl>
                                      </p:cBhvr>
                                    </p:animEffect>
                                  </p:childTnLst>
                                </p:cTn>
                              </p:par>
                            </p:childTnLst>
                          </p:cTn>
                        </p:par>
                        <p:par>
                          <p:cTn id="16" fill="hold">
                            <p:stCondLst>
                              <p:cond delay="1500"/>
                            </p:stCondLst>
                            <p:childTnLst>
                              <p:par>
                                <p:cTn id="17" presetID="12" presetClass="entr" presetSubtype="1" fill="hold" nodeType="afterEffect">
                                  <p:stCondLst>
                                    <p:cond delay="0"/>
                                  </p:stCondLst>
                                  <p:childTnLst>
                                    <p:set>
                                      <p:cBhvr>
                                        <p:cTn id="18" dur="1" fill="hold">
                                          <p:stCondLst>
                                            <p:cond delay="0"/>
                                          </p:stCondLst>
                                        </p:cTn>
                                        <p:tgtEl>
                                          <p:spTgt spid="63"/>
                                        </p:tgtEl>
                                        <p:attrNameLst>
                                          <p:attrName>style.visibility</p:attrName>
                                        </p:attrNameLst>
                                      </p:cBhvr>
                                      <p:to>
                                        <p:strVal val="visible"/>
                                      </p:to>
                                    </p:set>
                                    <p:animEffect transition="in" filter="slide(fromTop)">
                                      <p:cBhvr>
                                        <p:cTn id="19" dur="500"/>
                                        <p:tgtEl>
                                          <p:spTgt spid="63"/>
                                        </p:tgtEl>
                                      </p:cBhvr>
                                    </p:animEffect>
                                  </p:childTnLst>
                                </p:cTn>
                              </p:par>
                            </p:childTnLst>
                          </p:cTn>
                        </p:par>
                        <p:par>
                          <p:cTn id="20" fill="hold">
                            <p:stCondLst>
                              <p:cond delay="2000"/>
                            </p:stCondLst>
                            <p:childTnLst>
                              <p:par>
                                <p:cTn id="21" presetID="12" presetClass="entr" presetSubtype="8" fill="hold" grpId="0" nodeType="afterEffect">
                                  <p:stCondLst>
                                    <p:cond delay="0"/>
                                  </p:stCondLst>
                                  <p:childTnLst>
                                    <p:set>
                                      <p:cBhvr>
                                        <p:cTn id="22" dur="1" fill="hold">
                                          <p:stCondLst>
                                            <p:cond delay="0"/>
                                          </p:stCondLst>
                                        </p:cTn>
                                        <p:tgtEl>
                                          <p:spTgt spid="14"/>
                                        </p:tgtEl>
                                        <p:attrNameLst>
                                          <p:attrName>style.visibility</p:attrName>
                                        </p:attrNameLst>
                                      </p:cBhvr>
                                      <p:to>
                                        <p:strVal val="visible"/>
                                      </p:to>
                                    </p:set>
                                    <p:animEffect transition="in" filter="slide(fromLeft)">
                                      <p:cBhvr>
                                        <p:cTn id="23"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0" grpId="0" animBg="1"/>
      <p:bldP spid="14" grpId="0"/>
    </p:bld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 name="Rectangle 28"/>
          <p:cNvSpPr/>
          <p:nvPr/>
        </p:nvSpPr>
        <p:spPr>
          <a:xfrm>
            <a:off x="642910" y="4214824"/>
            <a:ext cx="7772400" cy="553998"/>
          </a:xfrm>
          <a:prstGeom prst="rect">
            <a:avLst/>
          </a:prstGeom>
        </p:spPr>
        <p:txBody>
          <a:bodyPr wrap="square">
            <a:spAutoFit/>
          </a:bodyPr>
          <a:lstStyle/>
          <a:p>
            <a:r>
              <a:rPr lang="ms-MY" sz="1000" dirty="0">
                <a:solidFill>
                  <a:schemeClr val="bg1">
                    <a:lumMod val="65000"/>
                  </a:schemeClr>
                </a:solidFill>
                <a:latin typeface="Open Sans Light" pitchFamily="34" charset="0"/>
                <a:ea typeface="Open Sans Light" pitchFamily="34" charset="0"/>
                <a:cs typeface="Open Sans Light" pitchFamily="34" charset="0"/>
              </a:rPr>
              <a:t>Lorem ipsum dolor sit amet consectetur adipiscing elit. Praesent sodales odio sit amet odio tristique quis tempus odio Lorem ipsum dolor sit amet, consectetur adipiscing elit. Lorem ipsum dolor sit amet, consectetur adipiscing elit. Praesent sodales odio sit amet odio tristique quis tempus odio Lorem ipsum dolor sit amet, consectetur adipiscing elit.</a:t>
            </a:r>
          </a:p>
        </p:txBody>
      </p:sp>
      <p:sp>
        <p:nvSpPr>
          <p:cNvPr id="55" name="Rectangle 54"/>
          <p:cNvSpPr/>
          <p:nvPr/>
        </p:nvSpPr>
        <p:spPr>
          <a:xfrm>
            <a:off x="8501090" y="214296"/>
            <a:ext cx="357190" cy="357172"/>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100" dirty="0">
                <a:latin typeface="Open Sans" pitchFamily="34" charset="0"/>
                <a:ea typeface="Open Sans" pitchFamily="34" charset="0"/>
                <a:cs typeface="Open Sans" pitchFamily="34" charset="0"/>
              </a:rPr>
              <a:t>35</a:t>
            </a:r>
          </a:p>
        </p:txBody>
      </p:sp>
      <p:grpSp>
        <p:nvGrpSpPr>
          <p:cNvPr id="67" name="Group 66"/>
          <p:cNvGrpSpPr/>
          <p:nvPr/>
        </p:nvGrpSpPr>
        <p:grpSpPr>
          <a:xfrm>
            <a:off x="6553200" y="1428750"/>
            <a:ext cx="1632810" cy="2318568"/>
            <a:chOff x="6553200" y="1581150"/>
            <a:chExt cx="1632810" cy="2318568"/>
          </a:xfrm>
        </p:grpSpPr>
        <p:sp>
          <p:nvSpPr>
            <p:cNvPr id="39" name="Rectangle 38"/>
            <p:cNvSpPr/>
            <p:nvPr/>
          </p:nvSpPr>
          <p:spPr>
            <a:xfrm>
              <a:off x="6553200" y="1581150"/>
              <a:ext cx="1632810" cy="572095"/>
            </a:xfrm>
            <a:prstGeom prst="rect">
              <a:avLst/>
            </a:prstGeom>
            <a:solidFill>
              <a:schemeClr val="accent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Rectangle 39"/>
            <p:cNvSpPr/>
            <p:nvPr/>
          </p:nvSpPr>
          <p:spPr>
            <a:xfrm>
              <a:off x="6553200" y="2212134"/>
              <a:ext cx="1632810" cy="1274015"/>
            </a:xfrm>
            <a:prstGeom prst="rect">
              <a:avLst/>
            </a:prstGeom>
            <a:solidFill>
              <a:schemeClr val="accent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 name="Rectangle 52"/>
            <p:cNvSpPr/>
            <p:nvPr/>
          </p:nvSpPr>
          <p:spPr>
            <a:xfrm>
              <a:off x="6553200" y="3562350"/>
              <a:ext cx="1632810" cy="337368"/>
            </a:xfrm>
            <a:prstGeom prst="rect">
              <a:avLst/>
            </a:prstGeom>
            <a:solidFill>
              <a:schemeClr val="accent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 name="Rectangle 53"/>
            <p:cNvSpPr/>
            <p:nvPr/>
          </p:nvSpPr>
          <p:spPr>
            <a:xfrm>
              <a:off x="6858000" y="1733550"/>
              <a:ext cx="1063368" cy="307777"/>
            </a:xfrm>
            <a:prstGeom prst="rect">
              <a:avLst/>
            </a:prstGeom>
          </p:spPr>
          <p:txBody>
            <a:bodyPr wrap="none">
              <a:spAutoFit/>
            </a:bodyPr>
            <a:lstStyle/>
            <a:p>
              <a:pPr algn="ctr"/>
              <a:r>
                <a:rPr lang="en-US" sz="1400" dirty="0">
                  <a:solidFill>
                    <a:schemeClr val="bg1"/>
                  </a:solidFill>
                  <a:latin typeface="Open Sans" pitchFamily="34" charset="0"/>
                  <a:ea typeface="Open Sans" pitchFamily="34" charset="0"/>
                  <a:cs typeface="Open Sans" pitchFamily="34" charset="0"/>
                </a:rPr>
                <a:t>PLATINUM</a:t>
              </a:r>
            </a:p>
          </p:txBody>
        </p:sp>
        <p:sp>
          <p:nvSpPr>
            <p:cNvPr id="56" name="TextBox 55"/>
            <p:cNvSpPr txBox="1"/>
            <p:nvPr/>
          </p:nvSpPr>
          <p:spPr>
            <a:xfrm>
              <a:off x="6685812" y="2285998"/>
              <a:ext cx="1390672" cy="1068306"/>
            </a:xfrm>
            <a:prstGeom prst="rect">
              <a:avLst/>
            </a:prstGeom>
            <a:noFill/>
          </p:spPr>
          <p:txBody>
            <a:bodyPr wrap="square" rtlCol="0">
              <a:spAutoFit/>
            </a:bodyPr>
            <a:lstStyle/>
            <a:p>
              <a:pPr algn="ctr">
                <a:lnSpc>
                  <a:spcPct val="150000"/>
                </a:lnSpc>
                <a:spcBef>
                  <a:spcPts val="200"/>
                </a:spcBef>
              </a:pPr>
              <a:r>
                <a:rPr lang="en-US" sz="1000" dirty="0">
                  <a:solidFill>
                    <a:schemeClr val="bg1"/>
                  </a:solidFill>
                  <a:latin typeface="Open Sans Light" pitchFamily="34" charset="0"/>
                  <a:ea typeface="Open Sans Light" pitchFamily="34" charset="0"/>
                  <a:cs typeface="Open Sans Light" pitchFamily="34" charset="0"/>
                </a:rPr>
                <a:t>999 messages</a:t>
              </a:r>
            </a:p>
            <a:p>
              <a:pPr algn="ctr">
                <a:lnSpc>
                  <a:spcPct val="150000"/>
                </a:lnSpc>
                <a:spcBef>
                  <a:spcPts val="200"/>
                </a:spcBef>
              </a:pPr>
              <a:r>
                <a:rPr lang="en-US" sz="1000" b="1" dirty="0">
                  <a:solidFill>
                    <a:schemeClr val="bg1"/>
                  </a:solidFill>
                  <a:latin typeface="Open Sans Light" pitchFamily="34" charset="0"/>
                  <a:ea typeface="Open Sans Light" pitchFamily="34" charset="0"/>
                  <a:cs typeface="Open Sans Light" pitchFamily="34" charset="0"/>
                </a:rPr>
                <a:t>unlimited</a:t>
              </a:r>
              <a:r>
                <a:rPr lang="en-US" sz="1000" dirty="0">
                  <a:solidFill>
                    <a:schemeClr val="bg1"/>
                  </a:solidFill>
                  <a:latin typeface="Open Sans Light" pitchFamily="34" charset="0"/>
                  <a:ea typeface="Open Sans Light" pitchFamily="34" charset="0"/>
                  <a:cs typeface="Open Sans Light" pitchFamily="34" charset="0"/>
                </a:rPr>
                <a:t> data</a:t>
              </a:r>
            </a:p>
            <a:p>
              <a:pPr algn="ctr">
                <a:lnSpc>
                  <a:spcPct val="150000"/>
                </a:lnSpc>
                <a:spcBef>
                  <a:spcPts val="200"/>
                </a:spcBef>
              </a:pPr>
              <a:r>
                <a:rPr lang="en-US" sz="1000" b="1" dirty="0">
                  <a:solidFill>
                    <a:schemeClr val="bg1"/>
                  </a:solidFill>
                  <a:latin typeface="Open Sans Light" pitchFamily="34" charset="0"/>
                  <a:ea typeface="Open Sans Light" pitchFamily="34" charset="0"/>
                  <a:cs typeface="Open Sans Light" pitchFamily="34" charset="0"/>
                </a:rPr>
                <a:t>unlimited</a:t>
              </a:r>
              <a:r>
                <a:rPr lang="en-US" sz="1000" dirty="0">
                  <a:solidFill>
                    <a:schemeClr val="bg1"/>
                  </a:solidFill>
                  <a:latin typeface="Open Sans Light" pitchFamily="34" charset="0"/>
                  <a:ea typeface="Open Sans Light" pitchFamily="34" charset="0"/>
                  <a:cs typeface="Open Sans Light" pitchFamily="34" charset="0"/>
                </a:rPr>
                <a:t> user</a:t>
              </a:r>
            </a:p>
            <a:p>
              <a:pPr algn="ctr">
                <a:lnSpc>
                  <a:spcPct val="150000"/>
                </a:lnSpc>
                <a:spcBef>
                  <a:spcPts val="200"/>
                </a:spcBef>
              </a:pPr>
              <a:r>
                <a:rPr lang="en-US" sz="1000" dirty="0">
                  <a:solidFill>
                    <a:schemeClr val="bg1"/>
                  </a:solidFill>
                  <a:latin typeface="Open Sans Light" pitchFamily="34" charset="0"/>
                  <a:ea typeface="Open Sans Light" pitchFamily="34" charset="0"/>
                  <a:cs typeface="Open Sans Light" pitchFamily="34" charset="0"/>
                </a:rPr>
                <a:t>first 30 day free</a:t>
              </a:r>
            </a:p>
          </p:txBody>
        </p:sp>
        <p:sp>
          <p:nvSpPr>
            <p:cNvPr id="60" name="Rectangle 59"/>
            <p:cNvSpPr/>
            <p:nvPr/>
          </p:nvSpPr>
          <p:spPr>
            <a:xfrm>
              <a:off x="6900126" y="3613966"/>
              <a:ext cx="978281" cy="276999"/>
            </a:xfrm>
            <a:prstGeom prst="rect">
              <a:avLst/>
            </a:prstGeom>
          </p:spPr>
          <p:txBody>
            <a:bodyPr wrap="none">
              <a:spAutoFit/>
            </a:bodyPr>
            <a:lstStyle/>
            <a:p>
              <a:pPr algn="ctr"/>
              <a:r>
                <a:rPr lang="en-US" sz="1200" dirty="0">
                  <a:solidFill>
                    <a:schemeClr val="bg1"/>
                  </a:solidFill>
                  <a:latin typeface="Open Sans" pitchFamily="34" charset="0"/>
                  <a:ea typeface="Open Sans" pitchFamily="34" charset="0"/>
                  <a:cs typeface="Open Sans" pitchFamily="34" charset="0"/>
                </a:rPr>
                <a:t>Get it Now!</a:t>
              </a:r>
            </a:p>
          </p:txBody>
        </p:sp>
      </p:grpSp>
      <p:grpSp>
        <p:nvGrpSpPr>
          <p:cNvPr id="66" name="Group 65"/>
          <p:cNvGrpSpPr/>
          <p:nvPr/>
        </p:nvGrpSpPr>
        <p:grpSpPr>
          <a:xfrm>
            <a:off x="4600256" y="1428750"/>
            <a:ext cx="1632810" cy="2318568"/>
            <a:chOff x="4600256" y="1581150"/>
            <a:chExt cx="1632810" cy="2318568"/>
          </a:xfrm>
        </p:grpSpPr>
        <p:sp>
          <p:nvSpPr>
            <p:cNvPr id="33" name="Rectangle 32"/>
            <p:cNvSpPr/>
            <p:nvPr/>
          </p:nvSpPr>
          <p:spPr>
            <a:xfrm>
              <a:off x="4600256" y="1581150"/>
              <a:ext cx="1632810" cy="572095"/>
            </a:xfrm>
            <a:prstGeom prst="rect">
              <a:avLst/>
            </a:prstGeom>
            <a:solidFill>
              <a:schemeClr val="accent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Rectangle 33"/>
            <p:cNvSpPr/>
            <p:nvPr/>
          </p:nvSpPr>
          <p:spPr>
            <a:xfrm>
              <a:off x="4600256" y="2212134"/>
              <a:ext cx="1632810" cy="1274015"/>
            </a:xfrm>
            <a:prstGeom prst="rect">
              <a:avLst/>
            </a:prstGeom>
            <a:solidFill>
              <a:schemeClr val="accent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Rectangle 34"/>
            <p:cNvSpPr/>
            <p:nvPr/>
          </p:nvSpPr>
          <p:spPr>
            <a:xfrm>
              <a:off x="4600256" y="3562350"/>
              <a:ext cx="1632810" cy="337368"/>
            </a:xfrm>
            <a:prstGeom prst="rect">
              <a:avLst/>
            </a:prstGeom>
            <a:solidFill>
              <a:schemeClr val="accent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Rectangle 42"/>
            <p:cNvSpPr/>
            <p:nvPr/>
          </p:nvSpPr>
          <p:spPr>
            <a:xfrm>
              <a:off x="4947182" y="1733550"/>
              <a:ext cx="1007007" cy="307777"/>
            </a:xfrm>
            <a:prstGeom prst="rect">
              <a:avLst/>
            </a:prstGeom>
          </p:spPr>
          <p:txBody>
            <a:bodyPr wrap="none">
              <a:spAutoFit/>
            </a:bodyPr>
            <a:lstStyle/>
            <a:p>
              <a:pPr algn="ctr"/>
              <a:r>
                <a:rPr lang="en-US" sz="1400" dirty="0">
                  <a:solidFill>
                    <a:schemeClr val="bg1"/>
                  </a:solidFill>
                  <a:latin typeface="Open Sans" pitchFamily="34" charset="0"/>
                  <a:ea typeface="Open Sans" pitchFamily="34" charset="0"/>
                  <a:cs typeface="Open Sans" pitchFamily="34" charset="0"/>
                </a:rPr>
                <a:t>PREMIUM</a:t>
              </a:r>
            </a:p>
          </p:txBody>
        </p:sp>
        <p:sp>
          <p:nvSpPr>
            <p:cNvPr id="47" name="TextBox 46"/>
            <p:cNvSpPr txBox="1"/>
            <p:nvPr/>
          </p:nvSpPr>
          <p:spPr>
            <a:xfrm>
              <a:off x="4732868" y="2285998"/>
              <a:ext cx="1390672" cy="1068306"/>
            </a:xfrm>
            <a:prstGeom prst="rect">
              <a:avLst/>
            </a:prstGeom>
            <a:noFill/>
          </p:spPr>
          <p:txBody>
            <a:bodyPr wrap="square" rtlCol="0">
              <a:spAutoFit/>
            </a:bodyPr>
            <a:lstStyle/>
            <a:p>
              <a:pPr algn="ctr">
                <a:lnSpc>
                  <a:spcPct val="150000"/>
                </a:lnSpc>
                <a:spcBef>
                  <a:spcPts val="200"/>
                </a:spcBef>
              </a:pPr>
              <a:r>
                <a:rPr lang="en-US" sz="1000" dirty="0">
                  <a:solidFill>
                    <a:schemeClr val="bg1"/>
                  </a:solidFill>
                  <a:latin typeface="Open Sans Light" pitchFamily="34" charset="0"/>
                  <a:ea typeface="Open Sans Light" pitchFamily="34" charset="0"/>
                  <a:cs typeface="Open Sans Light" pitchFamily="34" charset="0"/>
                </a:rPr>
                <a:t>999 messages</a:t>
              </a:r>
            </a:p>
            <a:p>
              <a:pPr algn="ctr">
                <a:lnSpc>
                  <a:spcPct val="150000"/>
                </a:lnSpc>
                <a:spcBef>
                  <a:spcPts val="200"/>
                </a:spcBef>
              </a:pPr>
              <a:r>
                <a:rPr lang="en-US" sz="1000" b="1" dirty="0">
                  <a:solidFill>
                    <a:schemeClr val="bg1"/>
                  </a:solidFill>
                  <a:latin typeface="Open Sans Light" pitchFamily="34" charset="0"/>
                  <a:ea typeface="Open Sans Light" pitchFamily="34" charset="0"/>
                  <a:cs typeface="Open Sans Light" pitchFamily="34" charset="0"/>
                </a:rPr>
                <a:t>unlimited</a:t>
              </a:r>
              <a:r>
                <a:rPr lang="en-US" sz="1000" dirty="0">
                  <a:solidFill>
                    <a:schemeClr val="bg1"/>
                  </a:solidFill>
                  <a:latin typeface="Open Sans Light" pitchFamily="34" charset="0"/>
                  <a:ea typeface="Open Sans Light" pitchFamily="34" charset="0"/>
                  <a:cs typeface="Open Sans Light" pitchFamily="34" charset="0"/>
                </a:rPr>
                <a:t> data</a:t>
              </a:r>
            </a:p>
            <a:p>
              <a:pPr algn="ctr">
                <a:lnSpc>
                  <a:spcPct val="150000"/>
                </a:lnSpc>
                <a:spcBef>
                  <a:spcPts val="200"/>
                </a:spcBef>
              </a:pPr>
              <a:r>
                <a:rPr lang="en-US" sz="1000" b="1" dirty="0">
                  <a:solidFill>
                    <a:schemeClr val="bg1"/>
                  </a:solidFill>
                  <a:latin typeface="Open Sans Light" pitchFamily="34" charset="0"/>
                  <a:ea typeface="Open Sans Light" pitchFamily="34" charset="0"/>
                  <a:cs typeface="Open Sans Light" pitchFamily="34" charset="0"/>
                </a:rPr>
                <a:t>unlimited</a:t>
              </a:r>
              <a:r>
                <a:rPr lang="en-US" sz="1000" dirty="0">
                  <a:solidFill>
                    <a:schemeClr val="bg1"/>
                  </a:solidFill>
                  <a:latin typeface="Open Sans Light" pitchFamily="34" charset="0"/>
                  <a:ea typeface="Open Sans Light" pitchFamily="34" charset="0"/>
                  <a:cs typeface="Open Sans Light" pitchFamily="34" charset="0"/>
                </a:rPr>
                <a:t> user</a:t>
              </a:r>
            </a:p>
            <a:p>
              <a:pPr algn="ctr">
                <a:lnSpc>
                  <a:spcPct val="150000"/>
                </a:lnSpc>
                <a:spcBef>
                  <a:spcPts val="200"/>
                </a:spcBef>
              </a:pPr>
              <a:r>
                <a:rPr lang="en-US" sz="1000" dirty="0">
                  <a:solidFill>
                    <a:schemeClr val="bg1"/>
                  </a:solidFill>
                  <a:latin typeface="Open Sans Light" pitchFamily="34" charset="0"/>
                  <a:ea typeface="Open Sans Light" pitchFamily="34" charset="0"/>
                  <a:cs typeface="Open Sans Light" pitchFamily="34" charset="0"/>
                </a:rPr>
                <a:t>first 30 day free</a:t>
              </a:r>
            </a:p>
          </p:txBody>
        </p:sp>
        <p:sp>
          <p:nvSpPr>
            <p:cNvPr id="61" name="Rectangle 60"/>
            <p:cNvSpPr/>
            <p:nvPr/>
          </p:nvSpPr>
          <p:spPr>
            <a:xfrm>
              <a:off x="4953000" y="3613966"/>
              <a:ext cx="978281" cy="276999"/>
            </a:xfrm>
            <a:prstGeom prst="rect">
              <a:avLst/>
            </a:prstGeom>
          </p:spPr>
          <p:txBody>
            <a:bodyPr wrap="none">
              <a:spAutoFit/>
            </a:bodyPr>
            <a:lstStyle/>
            <a:p>
              <a:pPr algn="ctr"/>
              <a:r>
                <a:rPr lang="en-US" sz="1200" dirty="0">
                  <a:solidFill>
                    <a:schemeClr val="bg1"/>
                  </a:solidFill>
                  <a:latin typeface="Open Sans" pitchFamily="34" charset="0"/>
                  <a:ea typeface="Open Sans" pitchFamily="34" charset="0"/>
                  <a:cs typeface="Open Sans" pitchFamily="34" charset="0"/>
                </a:rPr>
                <a:t>Get it Now!</a:t>
              </a:r>
            </a:p>
          </p:txBody>
        </p:sp>
      </p:grpSp>
      <p:grpSp>
        <p:nvGrpSpPr>
          <p:cNvPr id="65" name="Group 64"/>
          <p:cNvGrpSpPr/>
          <p:nvPr/>
        </p:nvGrpSpPr>
        <p:grpSpPr>
          <a:xfrm>
            <a:off x="2677278" y="1428750"/>
            <a:ext cx="1632810" cy="2318568"/>
            <a:chOff x="2677278" y="1581150"/>
            <a:chExt cx="1632810" cy="2318568"/>
          </a:xfrm>
        </p:grpSpPr>
        <p:sp>
          <p:nvSpPr>
            <p:cNvPr id="30" name="Rectangle 29"/>
            <p:cNvSpPr/>
            <p:nvPr/>
          </p:nvSpPr>
          <p:spPr>
            <a:xfrm>
              <a:off x="2677278" y="1581150"/>
              <a:ext cx="1632810" cy="572095"/>
            </a:xfrm>
            <a:prstGeom prst="rect">
              <a:avLst/>
            </a:pr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Rectangle 30"/>
            <p:cNvSpPr/>
            <p:nvPr/>
          </p:nvSpPr>
          <p:spPr>
            <a:xfrm>
              <a:off x="2677278" y="2212134"/>
              <a:ext cx="1632810" cy="1274015"/>
            </a:xfrm>
            <a:prstGeom prst="rect">
              <a:avLst/>
            </a:pr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Rectangle 31"/>
            <p:cNvSpPr/>
            <p:nvPr/>
          </p:nvSpPr>
          <p:spPr>
            <a:xfrm>
              <a:off x="2677278" y="3562350"/>
              <a:ext cx="1632810" cy="337368"/>
            </a:xfrm>
            <a:prstGeom prst="rect">
              <a:avLst/>
            </a:pr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Rectangle 41"/>
            <p:cNvSpPr/>
            <p:nvPr/>
          </p:nvSpPr>
          <p:spPr>
            <a:xfrm>
              <a:off x="3161232" y="1733550"/>
              <a:ext cx="679994" cy="307777"/>
            </a:xfrm>
            <a:prstGeom prst="rect">
              <a:avLst/>
            </a:prstGeom>
          </p:spPr>
          <p:txBody>
            <a:bodyPr wrap="none">
              <a:spAutoFit/>
            </a:bodyPr>
            <a:lstStyle/>
            <a:p>
              <a:pPr algn="ctr"/>
              <a:r>
                <a:rPr lang="en-US" sz="1400" dirty="0">
                  <a:solidFill>
                    <a:schemeClr val="bg1"/>
                  </a:solidFill>
                  <a:latin typeface="Open Sans" pitchFamily="34" charset="0"/>
                  <a:ea typeface="Open Sans" pitchFamily="34" charset="0"/>
                  <a:cs typeface="Open Sans" pitchFamily="34" charset="0"/>
                </a:rPr>
                <a:t>GOLD</a:t>
              </a:r>
            </a:p>
          </p:txBody>
        </p:sp>
        <p:sp>
          <p:nvSpPr>
            <p:cNvPr id="46" name="TextBox 45"/>
            <p:cNvSpPr txBox="1"/>
            <p:nvPr/>
          </p:nvSpPr>
          <p:spPr>
            <a:xfrm>
              <a:off x="2804042" y="2285998"/>
              <a:ext cx="1390672" cy="1068306"/>
            </a:xfrm>
            <a:prstGeom prst="rect">
              <a:avLst/>
            </a:prstGeom>
            <a:noFill/>
          </p:spPr>
          <p:txBody>
            <a:bodyPr wrap="square" rtlCol="0">
              <a:spAutoFit/>
            </a:bodyPr>
            <a:lstStyle/>
            <a:p>
              <a:pPr algn="ctr">
                <a:lnSpc>
                  <a:spcPct val="150000"/>
                </a:lnSpc>
                <a:spcBef>
                  <a:spcPts val="200"/>
                </a:spcBef>
              </a:pPr>
              <a:r>
                <a:rPr lang="en-US" sz="1000" dirty="0">
                  <a:solidFill>
                    <a:schemeClr val="bg1"/>
                  </a:solidFill>
                  <a:latin typeface="Open Sans Light" pitchFamily="34" charset="0"/>
                  <a:ea typeface="Open Sans Light" pitchFamily="34" charset="0"/>
                  <a:cs typeface="Open Sans Light" pitchFamily="34" charset="0"/>
                </a:rPr>
                <a:t>999 messages</a:t>
              </a:r>
            </a:p>
            <a:p>
              <a:pPr algn="ctr">
                <a:lnSpc>
                  <a:spcPct val="150000"/>
                </a:lnSpc>
                <a:spcBef>
                  <a:spcPts val="200"/>
                </a:spcBef>
              </a:pPr>
              <a:r>
                <a:rPr lang="en-US" sz="1000" b="1" dirty="0">
                  <a:solidFill>
                    <a:schemeClr val="bg1"/>
                  </a:solidFill>
                  <a:latin typeface="Open Sans Light" pitchFamily="34" charset="0"/>
                  <a:ea typeface="Open Sans Light" pitchFamily="34" charset="0"/>
                  <a:cs typeface="Open Sans Light" pitchFamily="34" charset="0"/>
                </a:rPr>
                <a:t>unlimited</a:t>
              </a:r>
              <a:r>
                <a:rPr lang="en-US" sz="1000" dirty="0">
                  <a:solidFill>
                    <a:schemeClr val="bg1"/>
                  </a:solidFill>
                  <a:latin typeface="Open Sans Light" pitchFamily="34" charset="0"/>
                  <a:ea typeface="Open Sans Light" pitchFamily="34" charset="0"/>
                  <a:cs typeface="Open Sans Light" pitchFamily="34" charset="0"/>
                </a:rPr>
                <a:t> data</a:t>
              </a:r>
            </a:p>
            <a:p>
              <a:pPr algn="ctr">
                <a:lnSpc>
                  <a:spcPct val="150000"/>
                </a:lnSpc>
                <a:spcBef>
                  <a:spcPts val="200"/>
                </a:spcBef>
              </a:pPr>
              <a:r>
                <a:rPr lang="en-US" sz="1000" b="1" dirty="0">
                  <a:solidFill>
                    <a:schemeClr val="bg1"/>
                  </a:solidFill>
                  <a:latin typeface="Open Sans Light" pitchFamily="34" charset="0"/>
                  <a:ea typeface="Open Sans Light" pitchFamily="34" charset="0"/>
                  <a:cs typeface="Open Sans Light" pitchFamily="34" charset="0"/>
                </a:rPr>
                <a:t>unlimited</a:t>
              </a:r>
              <a:r>
                <a:rPr lang="en-US" sz="1000" dirty="0">
                  <a:solidFill>
                    <a:schemeClr val="bg1"/>
                  </a:solidFill>
                  <a:latin typeface="Open Sans Light" pitchFamily="34" charset="0"/>
                  <a:ea typeface="Open Sans Light" pitchFamily="34" charset="0"/>
                  <a:cs typeface="Open Sans Light" pitchFamily="34" charset="0"/>
                </a:rPr>
                <a:t> user</a:t>
              </a:r>
            </a:p>
            <a:p>
              <a:pPr algn="ctr">
                <a:lnSpc>
                  <a:spcPct val="150000"/>
                </a:lnSpc>
                <a:spcBef>
                  <a:spcPts val="200"/>
                </a:spcBef>
              </a:pPr>
              <a:r>
                <a:rPr lang="en-US" sz="1000" dirty="0">
                  <a:solidFill>
                    <a:schemeClr val="bg1"/>
                  </a:solidFill>
                  <a:latin typeface="Open Sans Light" pitchFamily="34" charset="0"/>
                  <a:ea typeface="Open Sans Light" pitchFamily="34" charset="0"/>
                  <a:cs typeface="Open Sans Light" pitchFamily="34" charset="0"/>
                </a:rPr>
                <a:t>first 30 day free</a:t>
              </a:r>
            </a:p>
          </p:txBody>
        </p:sp>
        <p:sp>
          <p:nvSpPr>
            <p:cNvPr id="62" name="Rectangle 61"/>
            <p:cNvSpPr/>
            <p:nvPr/>
          </p:nvSpPr>
          <p:spPr>
            <a:xfrm>
              <a:off x="2971800" y="3613966"/>
              <a:ext cx="978281" cy="276999"/>
            </a:xfrm>
            <a:prstGeom prst="rect">
              <a:avLst/>
            </a:prstGeom>
          </p:spPr>
          <p:txBody>
            <a:bodyPr wrap="none">
              <a:spAutoFit/>
            </a:bodyPr>
            <a:lstStyle/>
            <a:p>
              <a:pPr algn="ctr"/>
              <a:r>
                <a:rPr lang="en-US" sz="1200" dirty="0">
                  <a:solidFill>
                    <a:schemeClr val="bg1"/>
                  </a:solidFill>
                  <a:latin typeface="Open Sans" pitchFamily="34" charset="0"/>
                  <a:ea typeface="Open Sans" pitchFamily="34" charset="0"/>
                  <a:cs typeface="Open Sans" pitchFamily="34" charset="0"/>
                </a:rPr>
                <a:t>Get it Now!</a:t>
              </a:r>
            </a:p>
          </p:txBody>
        </p:sp>
      </p:grpSp>
      <p:grpSp>
        <p:nvGrpSpPr>
          <p:cNvPr id="64" name="Group 63"/>
          <p:cNvGrpSpPr/>
          <p:nvPr/>
        </p:nvGrpSpPr>
        <p:grpSpPr>
          <a:xfrm>
            <a:off x="742604" y="1428750"/>
            <a:ext cx="1632810" cy="2318568"/>
            <a:chOff x="742604" y="1581150"/>
            <a:chExt cx="1632810" cy="2318568"/>
          </a:xfrm>
        </p:grpSpPr>
        <p:sp>
          <p:nvSpPr>
            <p:cNvPr id="20" name="Rectangle 19"/>
            <p:cNvSpPr/>
            <p:nvPr/>
          </p:nvSpPr>
          <p:spPr>
            <a:xfrm>
              <a:off x="742604" y="1581150"/>
              <a:ext cx="1632810" cy="57209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Rectangle 20"/>
            <p:cNvSpPr/>
            <p:nvPr/>
          </p:nvSpPr>
          <p:spPr>
            <a:xfrm>
              <a:off x="742604" y="2212134"/>
              <a:ext cx="1632810" cy="127401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Rectangle 21"/>
            <p:cNvSpPr/>
            <p:nvPr/>
          </p:nvSpPr>
          <p:spPr>
            <a:xfrm>
              <a:off x="742604" y="3562350"/>
              <a:ext cx="1632810" cy="337368"/>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Rectangle 40"/>
            <p:cNvSpPr/>
            <p:nvPr/>
          </p:nvSpPr>
          <p:spPr>
            <a:xfrm>
              <a:off x="1232406" y="1733550"/>
              <a:ext cx="673198" cy="307777"/>
            </a:xfrm>
            <a:prstGeom prst="rect">
              <a:avLst/>
            </a:prstGeom>
          </p:spPr>
          <p:txBody>
            <a:bodyPr wrap="none">
              <a:spAutoFit/>
            </a:bodyPr>
            <a:lstStyle/>
            <a:p>
              <a:pPr algn="ctr"/>
              <a:r>
                <a:rPr lang="en-US" sz="1400" dirty="0">
                  <a:solidFill>
                    <a:schemeClr val="bg1"/>
                  </a:solidFill>
                  <a:latin typeface="Open Sans" pitchFamily="34" charset="0"/>
                  <a:ea typeface="Open Sans" pitchFamily="34" charset="0"/>
                  <a:cs typeface="Open Sans" pitchFamily="34" charset="0"/>
                </a:rPr>
                <a:t>BASIC</a:t>
              </a:r>
            </a:p>
          </p:txBody>
        </p:sp>
        <p:sp>
          <p:nvSpPr>
            <p:cNvPr id="45" name="TextBox 44"/>
            <p:cNvSpPr txBox="1"/>
            <p:nvPr/>
          </p:nvSpPr>
          <p:spPr>
            <a:xfrm>
              <a:off x="875216" y="2285998"/>
              <a:ext cx="1390672" cy="1068306"/>
            </a:xfrm>
            <a:prstGeom prst="rect">
              <a:avLst/>
            </a:prstGeom>
            <a:noFill/>
          </p:spPr>
          <p:txBody>
            <a:bodyPr wrap="square" rtlCol="0">
              <a:spAutoFit/>
            </a:bodyPr>
            <a:lstStyle/>
            <a:p>
              <a:pPr algn="ctr">
                <a:lnSpc>
                  <a:spcPct val="150000"/>
                </a:lnSpc>
                <a:spcBef>
                  <a:spcPts val="200"/>
                </a:spcBef>
              </a:pPr>
              <a:r>
                <a:rPr lang="en-US" sz="1000" dirty="0">
                  <a:solidFill>
                    <a:schemeClr val="bg1"/>
                  </a:solidFill>
                  <a:latin typeface="Open Sans Light" pitchFamily="34" charset="0"/>
                  <a:ea typeface="Open Sans Light" pitchFamily="34" charset="0"/>
                  <a:cs typeface="Open Sans Light" pitchFamily="34" charset="0"/>
                </a:rPr>
                <a:t>999 messages</a:t>
              </a:r>
            </a:p>
            <a:p>
              <a:pPr algn="ctr">
                <a:lnSpc>
                  <a:spcPct val="150000"/>
                </a:lnSpc>
                <a:spcBef>
                  <a:spcPts val="200"/>
                </a:spcBef>
              </a:pPr>
              <a:r>
                <a:rPr lang="en-US" sz="1000" b="1" dirty="0">
                  <a:solidFill>
                    <a:schemeClr val="bg1"/>
                  </a:solidFill>
                  <a:latin typeface="Open Sans Light" pitchFamily="34" charset="0"/>
                  <a:ea typeface="Open Sans Light" pitchFamily="34" charset="0"/>
                  <a:cs typeface="Open Sans Light" pitchFamily="34" charset="0"/>
                </a:rPr>
                <a:t>unlimited</a:t>
              </a:r>
              <a:r>
                <a:rPr lang="en-US" sz="1000" dirty="0">
                  <a:solidFill>
                    <a:schemeClr val="bg1"/>
                  </a:solidFill>
                  <a:latin typeface="Open Sans Light" pitchFamily="34" charset="0"/>
                  <a:ea typeface="Open Sans Light" pitchFamily="34" charset="0"/>
                  <a:cs typeface="Open Sans Light" pitchFamily="34" charset="0"/>
                </a:rPr>
                <a:t> data</a:t>
              </a:r>
            </a:p>
            <a:p>
              <a:pPr algn="ctr">
                <a:lnSpc>
                  <a:spcPct val="150000"/>
                </a:lnSpc>
                <a:spcBef>
                  <a:spcPts val="200"/>
                </a:spcBef>
              </a:pPr>
              <a:r>
                <a:rPr lang="en-US" sz="1000" b="1" dirty="0">
                  <a:solidFill>
                    <a:schemeClr val="bg1"/>
                  </a:solidFill>
                  <a:latin typeface="Open Sans Light" pitchFamily="34" charset="0"/>
                  <a:ea typeface="Open Sans Light" pitchFamily="34" charset="0"/>
                  <a:cs typeface="Open Sans Light" pitchFamily="34" charset="0"/>
                </a:rPr>
                <a:t>unlimited</a:t>
              </a:r>
              <a:r>
                <a:rPr lang="en-US" sz="1000" dirty="0">
                  <a:solidFill>
                    <a:schemeClr val="bg1"/>
                  </a:solidFill>
                  <a:latin typeface="Open Sans Light" pitchFamily="34" charset="0"/>
                  <a:ea typeface="Open Sans Light" pitchFamily="34" charset="0"/>
                  <a:cs typeface="Open Sans Light" pitchFamily="34" charset="0"/>
                </a:rPr>
                <a:t> user</a:t>
              </a:r>
            </a:p>
            <a:p>
              <a:pPr algn="ctr">
                <a:lnSpc>
                  <a:spcPct val="150000"/>
                </a:lnSpc>
                <a:spcBef>
                  <a:spcPts val="200"/>
                </a:spcBef>
              </a:pPr>
              <a:r>
                <a:rPr lang="en-US" sz="1000" dirty="0">
                  <a:solidFill>
                    <a:schemeClr val="bg1"/>
                  </a:solidFill>
                  <a:latin typeface="Open Sans Light" pitchFamily="34" charset="0"/>
                  <a:ea typeface="Open Sans Light" pitchFamily="34" charset="0"/>
                  <a:cs typeface="Open Sans Light" pitchFamily="34" charset="0"/>
                </a:rPr>
                <a:t>first 30 day free</a:t>
              </a:r>
            </a:p>
          </p:txBody>
        </p:sp>
        <p:sp>
          <p:nvSpPr>
            <p:cNvPr id="63" name="Rectangle 62"/>
            <p:cNvSpPr/>
            <p:nvPr/>
          </p:nvSpPr>
          <p:spPr>
            <a:xfrm>
              <a:off x="1066800" y="3613966"/>
              <a:ext cx="978281" cy="276999"/>
            </a:xfrm>
            <a:prstGeom prst="rect">
              <a:avLst/>
            </a:prstGeom>
          </p:spPr>
          <p:txBody>
            <a:bodyPr wrap="none">
              <a:spAutoFit/>
            </a:bodyPr>
            <a:lstStyle/>
            <a:p>
              <a:pPr algn="ctr"/>
              <a:r>
                <a:rPr lang="en-US" sz="1200" dirty="0">
                  <a:solidFill>
                    <a:schemeClr val="bg1"/>
                  </a:solidFill>
                  <a:latin typeface="Open Sans" pitchFamily="34" charset="0"/>
                  <a:ea typeface="Open Sans" pitchFamily="34" charset="0"/>
                  <a:cs typeface="Open Sans" pitchFamily="34" charset="0"/>
                </a:rPr>
                <a:t>Get it Now!</a:t>
              </a:r>
            </a:p>
          </p:txBody>
        </p:sp>
      </p:grpSp>
      <p:grpSp>
        <p:nvGrpSpPr>
          <p:cNvPr id="37" name="组合 36"/>
          <p:cNvGrpSpPr/>
          <p:nvPr/>
        </p:nvGrpSpPr>
        <p:grpSpPr>
          <a:xfrm>
            <a:off x="2113124" y="181979"/>
            <a:ext cx="4917752" cy="789571"/>
            <a:chOff x="2113124" y="181979"/>
            <a:chExt cx="4917752" cy="789571"/>
          </a:xfrm>
        </p:grpSpPr>
        <p:sp>
          <p:nvSpPr>
            <p:cNvPr id="38" name="Rectangle 31"/>
            <p:cNvSpPr/>
            <p:nvPr/>
          </p:nvSpPr>
          <p:spPr>
            <a:xfrm>
              <a:off x="2904733" y="663773"/>
              <a:ext cx="3334534" cy="307777"/>
            </a:xfrm>
            <a:prstGeom prst="rect">
              <a:avLst/>
            </a:prstGeom>
          </p:spPr>
          <p:txBody>
            <a:bodyPr wrap="square">
              <a:spAutoFit/>
            </a:bodyPr>
            <a:lstStyle/>
            <a:p>
              <a:pPr algn="ctr"/>
              <a:r>
                <a:rPr lang="en-US" altLang="zh-CN" sz="1400" dirty="0">
                  <a:solidFill>
                    <a:schemeClr val="bg1">
                      <a:lumMod val="65000"/>
                    </a:schemeClr>
                  </a:solidFill>
                  <a:latin typeface="华文细黑" panose="02010600040101010101" pitchFamily="2" charset="-122"/>
                  <a:ea typeface="华文细黑" panose="02010600040101010101" pitchFamily="2" charset="-122"/>
                </a:rPr>
                <a:t>Add the subtitle of this title here</a:t>
              </a:r>
              <a:endParaRPr lang="id-ID" sz="1400" dirty="0">
                <a:solidFill>
                  <a:schemeClr val="bg1">
                    <a:lumMod val="65000"/>
                  </a:schemeClr>
                </a:solidFill>
                <a:latin typeface="华文细黑" panose="02010600040101010101" pitchFamily="2" charset="-122"/>
                <a:ea typeface="华文细黑" panose="02010600040101010101" pitchFamily="2" charset="-122"/>
                <a:cs typeface="Open Sans" pitchFamily="34" charset="0"/>
              </a:endParaRPr>
            </a:p>
          </p:txBody>
        </p:sp>
        <p:sp>
          <p:nvSpPr>
            <p:cNvPr id="44" name="Rectangle 33"/>
            <p:cNvSpPr/>
            <p:nvPr/>
          </p:nvSpPr>
          <p:spPr>
            <a:xfrm>
              <a:off x="2113124" y="181979"/>
              <a:ext cx="4917752" cy="584775"/>
            </a:xfrm>
            <a:prstGeom prst="rect">
              <a:avLst/>
            </a:prstGeom>
          </p:spPr>
          <p:txBody>
            <a:bodyPr wrap="square">
              <a:spAutoFit/>
            </a:bodyPr>
            <a:lstStyle/>
            <a:p>
              <a:pPr algn="ctr"/>
              <a:r>
                <a:rPr lang="en-US" sz="3200" dirty="0">
                  <a:solidFill>
                    <a:schemeClr val="bg1">
                      <a:lumMod val="65000"/>
                    </a:schemeClr>
                  </a:solidFill>
                  <a:latin typeface="Impact" panose="020B0806030902050204" pitchFamily="34" charset="0"/>
                  <a:ea typeface="Open Sans" pitchFamily="34" charset="0"/>
                  <a:cs typeface="Open Sans" pitchFamily="34" charset="0"/>
                </a:rPr>
                <a:t>ADD YOUR TITLE HERE</a:t>
              </a:r>
              <a:endParaRPr lang="id-ID" sz="3200" dirty="0">
                <a:solidFill>
                  <a:schemeClr val="bg1">
                    <a:lumMod val="65000"/>
                  </a:schemeClr>
                </a:solidFill>
                <a:latin typeface="Impact" panose="020B0806030902050204" pitchFamily="34" charset="0"/>
                <a:ea typeface="Open Sans" pitchFamily="34" charset="0"/>
                <a:cs typeface="Open Sans" pitchFamily="34" charset="0"/>
              </a:endParaRPr>
            </a:p>
          </p:txBody>
        </p:sp>
        <p:cxnSp>
          <p:nvCxnSpPr>
            <p:cNvPr id="48" name="Straight Connector 34"/>
            <p:cNvCxnSpPr/>
            <p:nvPr/>
          </p:nvCxnSpPr>
          <p:spPr>
            <a:xfrm rot="5400000">
              <a:off x="2448058" y="467595"/>
              <a:ext cx="286546" cy="1062"/>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49" name="Straight Connector 35"/>
            <p:cNvCxnSpPr/>
            <p:nvPr/>
          </p:nvCxnSpPr>
          <p:spPr>
            <a:xfrm rot="5400000">
              <a:off x="6409396" y="467595"/>
              <a:ext cx="286546" cy="1062"/>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spTree>
  </p:cSld>
  <p:clrMapOvr>
    <a:masterClrMapping/>
  </p:clrMapOvr>
  <p:transition spd="slow" advTm="3000">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1" fill="hold" nodeType="afterEffect">
                                  <p:stCondLst>
                                    <p:cond delay="0"/>
                                  </p:stCondLst>
                                  <p:childTnLst>
                                    <p:set>
                                      <p:cBhvr>
                                        <p:cTn id="6" dur="1" fill="hold">
                                          <p:stCondLst>
                                            <p:cond delay="0"/>
                                          </p:stCondLst>
                                        </p:cTn>
                                        <p:tgtEl>
                                          <p:spTgt spid="64"/>
                                        </p:tgtEl>
                                        <p:attrNameLst>
                                          <p:attrName>style.visibility</p:attrName>
                                        </p:attrNameLst>
                                      </p:cBhvr>
                                      <p:to>
                                        <p:strVal val="visible"/>
                                      </p:to>
                                    </p:set>
                                    <p:animEffect transition="in" filter="slide(fromTop)">
                                      <p:cBhvr>
                                        <p:cTn id="7" dur="500"/>
                                        <p:tgtEl>
                                          <p:spTgt spid="64"/>
                                        </p:tgtEl>
                                      </p:cBhvr>
                                    </p:animEffect>
                                  </p:childTnLst>
                                </p:cTn>
                              </p:par>
                            </p:childTnLst>
                          </p:cTn>
                        </p:par>
                        <p:par>
                          <p:cTn id="8" fill="hold">
                            <p:stCondLst>
                              <p:cond delay="500"/>
                            </p:stCondLst>
                            <p:childTnLst>
                              <p:par>
                                <p:cTn id="9" presetID="12" presetClass="entr" presetSubtype="1" fill="hold" nodeType="afterEffect">
                                  <p:stCondLst>
                                    <p:cond delay="0"/>
                                  </p:stCondLst>
                                  <p:childTnLst>
                                    <p:set>
                                      <p:cBhvr>
                                        <p:cTn id="10" dur="1" fill="hold">
                                          <p:stCondLst>
                                            <p:cond delay="0"/>
                                          </p:stCondLst>
                                        </p:cTn>
                                        <p:tgtEl>
                                          <p:spTgt spid="65"/>
                                        </p:tgtEl>
                                        <p:attrNameLst>
                                          <p:attrName>style.visibility</p:attrName>
                                        </p:attrNameLst>
                                      </p:cBhvr>
                                      <p:to>
                                        <p:strVal val="visible"/>
                                      </p:to>
                                    </p:set>
                                    <p:animEffect transition="in" filter="slide(fromTop)">
                                      <p:cBhvr>
                                        <p:cTn id="11" dur="500"/>
                                        <p:tgtEl>
                                          <p:spTgt spid="65"/>
                                        </p:tgtEl>
                                      </p:cBhvr>
                                    </p:animEffect>
                                  </p:childTnLst>
                                </p:cTn>
                              </p:par>
                            </p:childTnLst>
                          </p:cTn>
                        </p:par>
                        <p:par>
                          <p:cTn id="12" fill="hold">
                            <p:stCondLst>
                              <p:cond delay="1000"/>
                            </p:stCondLst>
                            <p:childTnLst>
                              <p:par>
                                <p:cTn id="13" presetID="12" presetClass="entr" presetSubtype="1" fill="hold" nodeType="afterEffect">
                                  <p:stCondLst>
                                    <p:cond delay="0"/>
                                  </p:stCondLst>
                                  <p:childTnLst>
                                    <p:set>
                                      <p:cBhvr>
                                        <p:cTn id="14" dur="1" fill="hold">
                                          <p:stCondLst>
                                            <p:cond delay="0"/>
                                          </p:stCondLst>
                                        </p:cTn>
                                        <p:tgtEl>
                                          <p:spTgt spid="66"/>
                                        </p:tgtEl>
                                        <p:attrNameLst>
                                          <p:attrName>style.visibility</p:attrName>
                                        </p:attrNameLst>
                                      </p:cBhvr>
                                      <p:to>
                                        <p:strVal val="visible"/>
                                      </p:to>
                                    </p:set>
                                    <p:animEffect transition="in" filter="slide(fromTop)">
                                      <p:cBhvr>
                                        <p:cTn id="15" dur="500"/>
                                        <p:tgtEl>
                                          <p:spTgt spid="66"/>
                                        </p:tgtEl>
                                      </p:cBhvr>
                                    </p:animEffect>
                                  </p:childTnLst>
                                </p:cTn>
                              </p:par>
                            </p:childTnLst>
                          </p:cTn>
                        </p:par>
                        <p:par>
                          <p:cTn id="16" fill="hold">
                            <p:stCondLst>
                              <p:cond delay="1500"/>
                            </p:stCondLst>
                            <p:childTnLst>
                              <p:par>
                                <p:cTn id="17" presetID="12" presetClass="entr" presetSubtype="1" fill="hold" nodeType="afterEffect">
                                  <p:stCondLst>
                                    <p:cond delay="0"/>
                                  </p:stCondLst>
                                  <p:childTnLst>
                                    <p:set>
                                      <p:cBhvr>
                                        <p:cTn id="18" dur="1" fill="hold">
                                          <p:stCondLst>
                                            <p:cond delay="0"/>
                                          </p:stCondLst>
                                        </p:cTn>
                                        <p:tgtEl>
                                          <p:spTgt spid="67"/>
                                        </p:tgtEl>
                                        <p:attrNameLst>
                                          <p:attrName>style.visibility</p:attrName>
                                        </p:attrNameLst>
                                      </p:cBhvr>
                                      <p:to>
                                        <p:strVal val="visible"/>
                                      </p:to>
                                    </p:set>
                                    <p:animEffect transition="in" filter="slide(fromTop)">
                                      <p:cBhvr>
                                        <p:cTn id="19" dur="500"/>
                                        <p:tgtEl>
                                          <p:spTgt spid="67"/>
                                        </p:tgtEl>
                                      </p:cBhvr>
                                    </p:animEffect>
                                  </p:childTnLst>
                                </p:cTn>
                              </p:par>
                            </p:childTnLst>
                          </p:cTn>
                        </p:par>
                        <p:par>
                          <p:cTn id="20" fill="hold">
                            <p:stCondLst>
                              <p:cond delay="2000"/>
                            </p:stCondLst>
                            <p:childTnLst>
                              <p:par>
                                <p:cTn id="21" presetID="12" presetClass="entr" presetSubtype="8" fill="hold" grpId="1" nodeType="afterEffect">
                                  <p:stCondLst>
                                    <p:cond delay="0"/>
                                  </p:stCondLst>
                                  <p:childTnLst>
                                    <p:set>
                                      <p:cBhvr>
                                        <p:cTn id="22" dur="1" fill="hold">
                                          <p:stCondLst>
                                            <p:cond delay="0"/>
                                          </p:stCondLst>
                                        </p:cTn>
                                        <p:tgtEl>
                                          <p:spTgt spid="29"/>
                                        </p:tgtEl>
                                        <p:attrNameLst>
                                          <p:attrName>style.visibility</p:attrName>
                                        </p:attrNameLst>
                                      </p:cBhvr>
                                      <p:to>
                                        <p:strVal val="visible"/>
                                      </p:to>
                                    </p:set>
                                    <p:animEffect transition="in" filter="slide(fromLeft)">
                                      <p:cBhvr>
                                        <p:cTn id="23" dur="500"/>
                                        <p:tgtEl>
                                          <p:spTgt spid="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1"/>
    </p:bld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Table 1"/>
          <p:cNvGraphicFramePr>
            <a:graphicFrameLocks noGrp="1"/>
          </p:cNvGraphicFramePr>
          <p:nvPr/>
        </p:nvGraphicFramePr>
        <p:xfrm>
          <a:off x="685800" y="1428750"/>
          <a:ext cx="7772400" cy="2209800"/>
        </p:xfrm>
        <a:graphic>
          <a:graphicData uri="http://schemas.openxmlformats.org/drawingml/2006/table">
            <a:tbl>
              <a:tblPr bandRow="1">
                <a:tableStyleId>{3B4B98B0-60AC-42C2-AFA5-B58CD77FA1E5}</a:tableStyleId>
              </a:tblPr>
              <a:tblGrid>
                <a:gridCol w="1943100">
                  <a:extLst>
                    <a:ext uri="{9D8B030D-6E8A-4147-A177-3AD203B41FA5}">
                      <a16:colId xmlns:a16="http://schemas.microsoft.com/office/drawing/2014/main" xmlns="" val="20000"/>
                    </a:ext>
                  </a:extLst>
                </a:gridCol>
                <a:gridCol w="1943100">
                  <a:extLst>
                    <a:ext uri="{9D8B030D-6E8A-4147-A177-3AD203B41FA5}">
                      <a16:colId xmlns:a16="http://schemas.microsoft.com/office/drawing/2014/main" xmlns="" val="20001"/>
                    </a:ext>
                  </a:extLst>
                </a:gridCol>
                <a:gridCol w="1943100">
                  <a:extLst>
                    <a:ext uri="{9D8B030D-6E8A-4147-A177-3AD203B41FA5}">
                      <a16:colId xmlns:a16="http://schemas.microsoft.com/office/drawing/2014/main" xmlns="" val="20002"/>
                    </a:ext>
                  </a:extLst>
                </a:gridCol>
                <a:gridCol w="1943100">
                  <a:extLst>
                    <a:ext uri="{9D8B030D-6E8A-4147-A177-3AD203B41FA5}">
                      <a16:colId xmlns:a16="http://schemas.microsoft.com/office/drawing/2014/main" xmlns="" val="20003"/>
                    </a:ext>
                  </a:extLst>
                </a:gridCol>
              </a:tblGrid>
              <a:tr h="368300">
                <a:tc>
                  <a:txBody>
                    <a:bodyPr/>
                    <a:lstStyle/>
                    <a:p>
                      <a:pPr algn="ctr"/>
                      <a:r>
                        <a:rPr lang="en-US" sz="1400" b="0" dirty="0">
                          <a:solidFill>
                            <a:schemeClr val="bg1">
                              <a:lumMod val="65000"/>
                            </a:schemeClr>
                          </a:solidFill>
                          <a:latin typeface="Open Sans" pitchFamily="34" charset="0"/>
                          <a:ea typeface="Open Sans" pitchFamily="34" charset="0"/>
                          <a:cs typeface="Open Sans" pitchFamily="34" charset="0"/>
                        </a:rPr>
                        <a:t>BASIC</a:t>
                      </a:r>
                    </a:p>
                  </a:txBody>
                  <a:tcPr anchor="ctr">
                    <a:lnL>
                      <a:noFill/>
                    </a:lnL>
                    <a:lnR w="6350" cap="flat" cmpd="sng" algn="ctr">
                      <a:solidFill>
                        <a:schemeClr val="bg1">
                          <a:lumMod val="95000"/>
                        </a:schemeClr>
                      </a:solidFill>
                      <a:prstDash val="solid"/>
                      <a:round/>
                      <a:headEnd type="none" w="med" len="med"/>
                      <a:tailEnd type="none" w="med" len="med"/>
                    </a:lnR>
                    <a:lnT w="12700" cmpd="sng">
                      <a:noFill/>
                    </a:lnT>
                    <a:lnB>
                      <a:noFill/>
                    </a:lnB>
                    <a:lnTlToBr w="12700" cmpd="sng">
                      <a:noFill/>
                      <a:prstDash val="solid"/>
                    </a:lnTlToBr>
                    <a:lnBlToTr w="12700" cmpd="sng">
                      <a:noFill/>
                      <a:prstDash val="solid"/>
                    </a:lnBlToTr>
                    <a:noFill/>
                  </a:tcPr>
                </a:tc>
                <a:tc>
                  <a:txBody>
                    <a:bodyPr/>
                    <a:lstStyle/>
                    <a:p>
                      <a:pPr algn="ctr"/>
                      <a:r>
                        <a:rPr lang="en-US" sz="1400" b="0" dirty="0">
                          <a:solidFill>
                            <a:schemeClr val="bg1">
                              <a:lumMod val="65000"/>
                            </a:schemeClr>
                          </a:solidFill>
                          <a:latin typeface="Open Sans" pitchFamily="34" charset="0"/>
                          <a:ea typeface="Open Sans" pitchFamily="34" charset="0"/>
                          <a:cs typeface="Open Sans" pitchFamily="34" charset="0"/>
                        </a:rPr>
                        <a:t>PROFESSIONAL</a:t>
                      </a:r>
                    </a:p>
                  </a:txBody>
                  <a:tcPr anchor="ctr">
                    <a:lnL w="6350" cap="flat" cmpd="sng" algn="ctr">
                      <a:solidFill>
                        <a:schemeClr val="bg1">
                          <a:lumMod val="95000"/>
                        </a:schemeClr>
                      </a:solidFill>
                      <a:prstDash val="solid"/>
                      <a:round/>
                      <a:headEnd type="none" w="med" len="med"/>
                      <a:tailEnd type="none" w="med" len="med"/>
                    </a:lnL>
                    <a:lnR w="6350" cap="flat" cmpd="sng" algn="ctr">
                      <a:solidFill>
                        <a:schemeClr val="bg1">
                          <a:lumMod val="95000"/>
                        </a:schemeClr>
                      </a:solidFill>
                      <a:prstDash val="solid"/>
                      <a:round/>
                      <a:headEnd type="none" w="med" len="med"/>
                      <a:tailEnd type="none" w="med" len="med"/>
                    </a:lnR>
                    <a:lnT w="12700" cmpd="sng">
                      <a:noFill/>
                    </a:lnT>
                    <a:lnB>
                      <a:noFill/>
                    </a:lnB>
                    <a:lnTlToBr w="12700" cmpd="sng">
                      <a:noFill/>
                      <a:prstDash val="solid"/>
                    </a:lnTlToBr>
                    <a:lnBlToTr w="12700" cmpd="sng">
                      <a:noFill/>
                      <a:prstDash val="solid"/>
                    </a:lnBlToTr>
                    <a:noFill/>
                  </a:tcPr>
                </a:tc>
                <a:tc>
                  <a:txBody>
                    <a:bodyPr/>
                    <a:lstStyle/>
                    <a:p>
                      <a:pPr algn="ctr"/>
                      <a:r>
                        <a:rPr lang="en-US" sz="1400" b="0" dirty="0">
                          <a:solidFill>
                            <a:schemeClr val="bg1">
                              <a:lumMod val="65000"/>
                            </a:schemeClr>
                          </a:solidFill>
                          <a:latin typeface="Open Sans" pitchFamily="34" charset="0"/>
                          <a:ea typeface="Open Sans" pitchFamily="34" charset="0"/>
                          <a:cs typeface="Open Sans" pitchFamily="34" charset="0"/>
                        </a:rPr>
                        <a:t>PREMIUM</a:t>
                      </a:r>
                    </a:p>
                  </a:txBody>
                  <a:tcPr anchor="ctr">
                    <a:lnL w="6350" cap="flat" cmpd="sng" algn="ctr">
                      <a:solidFill>
                        <a:schemeClr val="bg1">
                          <a:lumMod val="95000"/>
                        </a:schemeClr>
                      </a:solidFill>
                      <a:prstDash val="solid"/>
                      <a:round/>
                      <a:headEnd type="none" w="med" len="med"/>
                      <a:tailEnd type="none" w="med" len="med"/>
                    </a:lnL>
                    <a:lnR w="6350" cap="flat" cmpd="sng" algn="ctr">
                      <a:solidFill>
                        <a:schemeClr val="bg1">
                          <a:lumMod val="95000"/>
                        </a:schemeClr>
                      </a:solidFill>
                      <a:prstDash val="solid"/>
                      <a:round/>
                      <a:headEnd type="none" w="med" len="med"/>
                      <a:tailEnd type="none" w="med" len="med"/>
                    </a:lnR>
                    <a:lnT w="12700" cmpd="sng">
                      <a:noFill/>
                    </a:lnT>
                    <a:lnB>
                      <a:noFill/>
                    </a:lnB>
                    <a:lnTlToBr w="12700" cmpd="sng">
                      <a:noFill/>
                      <a:prstDash val="solid"/>
                    </a:lnTlToBr>
                    <a:lnBlToTr w="12700" cmpd="sng">
                      <a:noFill/>
                      <a:prstDash val="solid"/>
                    </a:lnBlToTr>
                    <a:noFill/>
                  </a:tcPr>
                </a:tc>
                <a:tc>
                  <a:txBody>
                    <a:bodyPr/>
                    <a:lstStyle/>
                    <a:p>
                      <a:pPr algn="ctr"/>
                      <a:r>
                        <a:rPr lang="en-US" sz="1400" b="0" dirty="0">
                          <a:solidFill>
                            <a:schemeClr val="bg1">
                              <a:lumMod val="65000"/>
                            </a:schemeClr>
                          </a:solidFill>
                          <a:latin typeface="Open Sans" pitchFamily="34" charset="0"/>
                          <a:ea typeface="Open Sans" pitchFamily="34" charset="0"/>
                          <a:cs typeface="Open Sans" pitchFamily="34" charset="0"/>
                        </a:rPr>
                        <a:t>BUSINESS</a:t>
                      </a:r>
                    </a:p>
                  </a:txBody>
                  <a:tcPr anchor="ctr">
                    <a:lnL w="6350" cap="flat" cmpd="sng" algn="ctr">
                      <a:solidFill>
                        <a:schemeClr val="bg1">
                          <a:lumMod val="95000"/>
                        </a:schemeClr>
                      </a:solidFill>
                      <a:prstDash val="solid"/>
                      <a:round/>
                      <a:headEnd type="none" w="med" len="med"/>
                      <a:tailEnd type="none" w="med" len="med"/>
                    </a:lnL>
                    <a:lnR>
                      <a:noFill/>
                    </a:lnR>
                    <a:lnT w="12700" cmpd="sng">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r h="368300">
                <a:tc>
                  <a:txBody>
                    <a:bodyPr/>
                    <a:lstStyle/>
                    <a:p>
                      <a:pPr algn="ctr"/>
                      <a:endParaRPr lang="en-US" sz="1000" dirty="0">
                        <a:solidFill>
                          <a:schemeClr val="bg1">
                            <a:lumMod val="65000"/>
                          </a:schemeClr>
                        </a:solidFill>
                        <a:latin typeface="Open Sans Light" pitchFamily="34" charset="0"/>
                        <a:ea typeface="Open Sans Light" pitchFamily="34" charset="0"/>
                        <a:cs typeface="Open Sans Light" pitchFamily="34" charset="0"/>
                      </a:endParaRPr>
                    </a:p>
                  </a:txBody>
                  <a:tcPr anchor="ctr">
                    <a:lnL>
                      <a:noFill/>
                    </a:lnL>
                    <a:lnR w="6350" cap="flat" cmpd="sng" algn="ctr">
                      <a:solidFill>
                        <a:schemeClr val="bg1">
                          <a:lumMod val="95000"/>
                        </a:schemeClr>
                      </a:solid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bg1">
                        <a:lumMod val="95000"/>
                      </a:schemeClr>
                    </a:solidFill>
                  </a:tcPr>
                </a:tc>
                <a:tc>
                  <a:txBody>
                    <a:bodyPr/>
                    <a:lstStyle/>
                    <a:p>
                      <a:pPr algn="ctr"/>
                      <a:r>
                        <a:rPr lang="en-US" sz="1000" dirty="0">
                          <a:solidFill>
                            <a:schemeClr val="bg1">
                              <a:lumMod val="65000"/>
                            </a:schemeClr>
                          </a:solidFill>
                          <a:latin typeface="Open Sans Light" pitchFamily="34" charset="0"/>
                          <a:ea typeface="Open Sans Light" pitchFamily="34" charset="0"/>
                          <a:cs typeface="Open Sans Light" pitchFamily="34" charset="0"/>
                        </a:rPr>
                        <a:t>999 messages</a:t>
                      </a:r>
                    </a:p>
                  </a:txBody>
                  <a:tcPr anchor="ctr">
                    <a:lnL w="6350" cap="flat" cmpd="sng" algn="ctr">
                      <a:solidFill>
                        <a:schemeClr val="bg1">
                          <a:lumMod val="95000"/>
                        </a:schemeClr>
                      </a:solidFill>
                      <a:prstDash val="solid"/>
                      <a:round/>
                      <a:headEnd type="none" w="med" len="med"/>
                      <a:tailEnd type="none" w="med" len="med"/>
                    </a:lnL>
                    <a:lnR w="6350" cap="flat" cmpd="sng" algn="ctr">
                      <a:solidFill>
                        <a:schemeClr val="bg1">
                          <a:lumMod val="95000"/>
                        </a:schemeClr>
                      </a:solid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bg1">
                        <a:lumMod val="95000"/>
                      </a:schemeClr>
                    </a:solidFill>
                  </a:tcPr>
                </a:tc>
                <a:tc>
                  <a:txBody>
                    <a:bodyPr/>
                    <a:lstStyle/>
                    <a:p>
                      <a:pPr algn="ctr"/>
                      <a:r>
                        <a:rPr lang="en-US" sz="1000" dirty="0">
                          <a:solidFill>
                            <a:schemeClr val="bg1">
                              <a:lumMod val="65000"/>
                            </a:schemeClr>
                          </a:solidFill>
                          <a:latin typeface="Open Sans Light" pitchFamily="34" charset="0"/>
                          <a:ea typeface="Open Sans Light" pitchFamily="34" charset="0"/>
                          <a:cs typeface="Open Sans Light" pitchFamily="34" charset="0"/>
                        </a:rPr>
                        <a:t>999 messages</a:t>
                      </a:r>
                    </a:p>
                  </a:txBody>
                  <a:tcPr anchor="ctr">
                    <a:lnL w="6350" cap="flat" cmpd="sng" algn="ctr">
                      <a:solidFill>
                        <a:schemeClr val="bg1">
                          <a:lumMod val="95000"/>
                        </a:schemeClr>
                      </a:solidFill>
                      <a:prstDash val="solid"/>
                      <a:round/>
                      <a:headEnd type="none" w="med" len="med"/>
                      <a:tailEnd type="none" w="med" len="med"/>
                    </a:lnL>
                    <a:lnR w="6350" cap="flat" cmpd="sng" algn="ctr">
                      <a:solidFill>
                        <a:schemeClr val="bg1">
                          <a:lumMod val="95000"/>
                        </a:schemeClr>
                      </a:solid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bg1">
                        <a:lumMod val="95000"/>
                      </a:schemeClr>
                    </a:solidFill>
                  </a:tcPr>
                </a:tc>
                <a:tc>
                  <a:txBody>
                    <a:bodyPr/>
                    <a:lstStyle/>
                    <a:p>
                      <a:pPr algn="ctr"/>
                      <a:r>
                        <a:rPr lang="en-US" sz="1000" dirty="0">
                          <a:solidFill>
                            <a:schemeClr val="bg1">
                              <a:lumMod val="65000"/>
                            </a:schemeClr>
                          </a:solidFill>
                          <a:latin typeface="Open Sans Light" pitchFamily="34" charset="0"/>
                          <a:ea typeface="Open Sans Light" pitchFamily="34" charset="0"/>
                          <a:cs typeface="Open Sans Light" pitchFamily="34" charset="0"/>
                        </a:rPr>
                        <a:t>999 messages</a:t>
                      </a:r>
                    </a:p>
                  </a:txBody>
                  <a:tcPr anchor="ctr">
                    <a:lnL w="6350" cap="flat" cmpd="sng" algn="ctr">
                      <a:solidFill>
                        <a:schemeClr val="bg1">
                          <a:lumMod val="95000"/>
                        </a:schemeClr>
                      </a:solidFill>
                      <a:prstDash val="solid"/>
                      <a:round/>
                      <a:headEnd type="none" w="med" len="med"/>
                      <a:tailEnd type="none" w="med" len="med"/>
                    </a:lnL>
                    <a:lnR>
                      <a:noFill/>
                    </a:lnR>
                    <a:lnT>
                      <a:noFill/>
                    </a:lnT>
                    <a:lnB>
                      <a:noFill/>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xmlns="" val="10001"/>
                  </a:ext>
                </a:extLst>
              </a:tr>
              <a:tr h="368300">
                <a:tc>
                  <a:txBody>
                    <a:bodyPr/>
                    <a:lstStyle/>
                    <a:p>
                      <a:pPr algn="ctr"/>
                      <a:r>
                        <a:rPr lang="en-US" sz="1000" b="1" dirty="0" err="1">
                          <a:solidFill>
                            <a:schemeClr val="bg1">
                              <a:lumMod val="65000"/>
                            </a:schemeClr>
                          </a:solidFill>
                          <a:latin typeface="Open Sans Light" pitchFamily="34" charset="0"/>
                          <a:ea typeface="Open Sans Light" pitchFamily="34" charset="0"/>
                          <a:cs typeface="Open Sans Light" pitchFamily="34" charset="0"/>
                        </a:rPr>
                        <a:t>unlimtied</a:t>
                      </a:r>
                      <a:r>
                        <a:rPr lang="en-US" sz="1000" b="1" dirty="0">
                          <a:solidFill>
                            <a:schemeClr val="bg1">
                              <a:lumMod val="65000"/>
                            </a:schemeClr>
                          </a:solidFill>
                          <a:latin typeface="Open Sans Light" pitchFamily="34" charset="0"/>
                          <a:ea typeface="Open Sans Light" pitchFamily="34" charset="0"/>
                          <a:cs typeface="Open Sans Light" pitchFamily="34" charset="0"/>
                        </a:rPr>
                        <a:t> </a:t>
                      </a:r>
                      <a:r>
                        <a:rPr lang="en-US" sz="1000" dirty="0">
                          <a:solidFill>
                            <a:schemeClr val="bg1">
                              <a:lumMod val="65000"/>
                            </a:schemeClr>
                          </a:solidFill>
                          <a:latin typeface="Open Sans Light" pitchFamily="34" charset="0"/>
                          <a:ea typeface="Open Sans Light" pitchFamily="34" charset="0"/>
                          <a:cs typeface="Open Sans Light" pitchFamily="34" charset="0"/>
                        </a:rPr>
                        <a:t>data</a:t>
                      </a:r>
                    </a:p>
                  </a:txBody>
                  <a:tcPr anchor="ctr">
                    <a:lnL>
                      <a:noFill/>
                    </a:lnL>
                    <a:lnR w="6350" cap="flat" cmpd="sng" algn="ctr">
                      <a:solidFill>
                        <a:schemeClr val="bg1">
                          <a:lumMod val="95000"/>
                        </a:schemeClr>
                      </a:solidFill>
                      <a:prstDash val="solid"/>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p>
                      <a:pPr algn="ctr"/>
                      <a:r>
                        <a:rPr lang="en-US" sz="1000" b="1" baseline="0" dirty="0">
                          <a:solidFill>
                            <a:schemeClr val="bg1">
                              <a:lumMod val="65000"/>
                            </a:schemeClr>
                          </a:solidFill>
                          <a:latin typeface="Open Sans Light" pitchFamily="34" charset="0"/>
                          <a:ea typeface="Open Sans Light" pitchFamily="34" charset="0"/>
                          <a:cs typeface="Open Sans Light" pitchFamily="34" charset="0"/>
                        </a:rPr>
                        <a:t>unlimited</a:t>
                      </a:r>
                      <a:r>
                        <a:rPr lang="en-US" sz="1000" baseline="0" dirty="0">
                          <a:solidFill>
                            <a:schemeClr val="bg1">
                              <a:lumMod val="65000"/>
                            </a:schemeClr>
                          </a:solidFill>
                          <a:latin typeface="Open Sans Light" pitchFamily="34" charset="0"/>
                          <a:ea typeface="Open Sans Light" pitchFamily="34" charset="0"/>
                          <a:cs typeface="Open Sans Light" pitchFamily="34" charset="0"/>
                        </a:rPr>
                        <a:t> data</a:t>
                      </a:r>
                    </a:p>
                  </a:txBody>
                  <a:tcPr anchor="ctr">
                    <a:lnL w="6350" cap="flat" cmpd="sng" algn="ctr">
                      <a:solidFill>
                        <a:schemeClr val="bg1">
                          <a:lumMod val="95000"/>
                        </a:schemeClr>
                      </a:solidFill>
                      <a:prstDash val="solid"/>
                      <a:round/>
                      <a:headEnd type="none" w="med" len="med"/>
                      <a:tailEnd type="none" w="med" len="med"/>
                    </a:lnL>
                    <a:lnR w="6350" cap="flat" cmpd="sng" algn="ctr">
                      <a:solidFill>
                        <a:schemeClr val="bg1">
                          <a:lumMod val="95000"/>
                        </a:schemeClr>
                      </a:solidFill>
                      <a:prstDash val="solid"/>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p>
                      <a:pPr algn="ctr"/>
                      <a:r>
                        <a:rPr lang="en-US" sz="1000" b="1" dirty="0">
                          <a:solidFill>
                            <a:schemeClr val="bg1">
                              <a:lumMod val="65000"/>
                            </a:schemeClr>
                          </a:solidFill>
                          <a:latin typeface="Open Sans Light" pitchFamily="34" charset="0"/>
                          <a:ea typeface="Open Sans Light" pitchFamily="34" charset="0"/>
                          <a:cs typeface="Open Sans Light" pitchFamily="34" charset="0"/>
                        </a:rPr>
                        <a:t>unlimited</a:t>
                      </a:r>
                      <a:r>
                        <a:rPr lang="en-US" sz="1000" dirty="0">
                          <a:solidFill>
                            <a:schemeClr val="bg1">
                              <a:lumMod val="65000"/>
                            </a:schemeClr>
                          </a:solidFill>
                          <a:latin typeface="Open Sans Light" pitchFamily="34" charset="0"/>
                          <a:ea typeface="Open Sans Light" pitchFamily="34" charset="0"/>
                          <a:cs typeface="Open Sans Light" pitchFamily="34" charset="0"/>
                        </a:rPr>
                        <a:t> data</a:t>
                      </a:r>
                    </a:p>
                  </a:txBody>
                  <a:tcPr anchor="ctr">
                    <a:lnL w="6350" cap="flat" cmpd="sng" algn="ctr">
                      <a:solidFill>
                        <a:schemeClr val="bg1">
                          <a:lumMod val="95000"/>
                        </a:schemeClr>
                      </a:solidFill>
                      <a:prstDash val="solid"/>
                      <a:round/>
                      <a:headEnd type="none" w="med" len="med"/>
                      <a:tailEnd type="none" w="med" len="med"/>
                    </a:lnL>
                    <a:lnR w="6350" cap="flat" cmpd="sng" algn="ctr">
                      <a:solidFill>
                        <a:schemeClr val="bg1">
                          <a:lumMod val="95000"/>
                        </a:schemeClr>
                      </a:solidFill>
                      <a:prstDash val="solid"/>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p>
                      <a:pPr algn="ctr"/>
                      <a:r>
                        <a:rPr lang="en-US" sz="1000" b="1" dirty="0">
                          <a:solidFill>
                            <a:schemeClr val="bg1">
                              <a:lumMod val="65000"/>
                            </a:schemeClr>
                          </a:solidFill>
                          <a:latin typeface="Open Sans Light" pitchFamily="34" charset="0"/>
                          <a:ea typeface="Open Sans Light" pitchFamily="34" charset="0"/>
                          <a:cs typeface="Open Sans Light" pitchFamily="34" charset="0"/>
                        </a:rPr>
                        <a:t>unlimited</a:t>
                      </a:r>
                      <a:r>
                        <a:rPr lang="en-US" sz="1000" dirty="0">
                          <a:solidFill>
                            <a:schemeClr val="bg1">
                              <a:lumMod val="65000"/>
                            </a:schemeClr>
                          </a:solidFill>
                          <a:latin typeface="Open Sans Light" pitchFamily="34" charset="0"/>
                          <a:ea typeface="Open Sans Light" pitchFamily="34" charset="0"/>
                          <a:cs typeface="Open Sans Light" pitchFamily="34" charset="0"/>
                        </a:rPr>
                        <a:t> data</a:t>
                      </a:r>
                    </a:p>
                  </a:txBody>
                  <a:tcPr anchor="ctr">
                    <a:lnL w="6350" cap="flat" cmpd="sng" algn="ctr">
                      <a:solidFill>
                        <a:schemeClr val="bg1">
                          <a:lumMod val="95000"/>
                        </a:schemeClr>
                      </a:solidFill>
                      <a:prstDash val="solid"/>
                      <a:round/>
                      <a:headEnd type="none" w="med" len="med"/>
                      <a:tailEnd type="none" w="med" len="med"/>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2"/>
                  </a:ext>
                </a:extLst>
              </a:tr>
              <a:tr h="368300">
                <a:tc>
                  <a:txBody>
                    <a:bodyPr/>
                    <a:lstStyle/>
                    <a:p>
                      <a:pPr algn="ctr"/>
                      <a:endParaRPr lang="en-US" sz="1000" dirty="0">
                        <a:solidFill>
                          <a:schemeClr val="bg1">
                            <a:lumMod val="65000"/>
                          </a:schemeClr>
                        </a:solidFill>
                        <a:latin typeface="Open Sans Light" pitchFamily="34" charset="0"/>
                        <a:ea typeface="Open Sans Light" pitchFamily="34" charset="0"/>
                        <a:cs typeface="Open Sans Light" pitchFamily="34" charset="0"/>
                      </a:endParaRPr>
                    </a:p>
                  </a:txBody>
                  <a:tcPr anchor="ctr">
                    <a:lnL>
                      <a:noFill/>
                    </a:lnL>
                    <a:lnR w="6350" cap="flat" cmpd="sng" algn="ctr">
                      <a:solidFill>
                        <a:schemeClr val="bg1">
                          <a:lumMod val="95000"/>
                        </a:schemeClr>
                      </a:solid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bg1">
                        <a:lumMod val="95000"/>
                      </a:schemeClr>
                    </a:solidFill>
                  </a:tcPr>
                </a:tc>
                <a:tc>
                  <a:txBody>
                    <a:bodyPr/>
                    <a:lstStyle/>
                    <a:p>
                      <a:pPr algn="ctr"/>
                      <a:r>
                        <a:rPr lang="en-US" sz="1000" b="1" dirty="0">
                          <a:solidFill>
                            <a:schemeClr val="bg1">
                              <a:lumMod val="65000"/>
                            </a:schemeClr>
                          </a:solidFill>
                          <a:latin typeface="Open Sans Light" pitchFamily="34" charset="0"/>
                          <a:ea typeface="Open Sans Light" pitchFamily="34" charset="0"/>
                          <a:cs typeface="Open Sans Light" pitchFamily="34" charset="0"/>
                        </a:rPr>
                        <a:t>unlimited</a:t>
                      </a:r>
                      <a:r>
                        <a:rPr lang="en-US" sz="1000" dirty="0">
                          <a:solidFill>
                            <a:schemeClr val="bg1">
                              <a:lumMod val="65000"/>
                            </a:schemeClr>
                          </a:solidFill>
                          <a:latin typeface="Open Sans Light" pitchFamily="34" charset="0"/>
                          <a:ea typeface="Open Sans Light" pitchFamily="34" charset="0"/>
                          <a:cs typeface="Open Sans Light" pitchFamily="34" charset="0"/>
                        </a:rPr>
                        <a:t> user</a:t>
                      </a:r>
                    </a:p>
                  </a:txBody>
                  <a:tcPr anchor="ctr">
                    <a:lnL w="6350" cap="flat" cmpd="sng" algn="ctr">
                      <a:solidFill>
                        <a:schemeClr val="bg1">
                          <a:lumMod val="95000"/>
                        </a:schemeClr>
                      </a:solidFill>
                      <a:prstDash val="solid"/>
                      <a:round/>
                      <a:headEnd type="none" w="med" len="med"/>
                      <a:tailEnd type="none" w="med" len="med"/>
                    </a:lnL>
                    <a:lnR w="6350" cap="flat" cmpd="sng" algn="ctr">
                      <a:solidFill>
                        <a:schemeClr val="bg1">
                          <a:lumMod val="95000"/>
                        </a:schemeClr>
                      </a:solid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bg1">
                        <a:lumMod val="95000"/>
                      </a:schemeClr>
                    </a:solidFill>
                  </a:tcPr>
                </a:tc>
                <a:tc>
                  <a:txBody>
                    <a:bodyPr/>
                    <a:lstStyle/>
                    <a:p>
                      <a:pPr algn="ctr"/>
                      <a:r>
                        <a:rPr lang="en-US" sz="1000" b="1" dirty="0">
                          <a:solidFill>
                            <a:schemeClr val="bg1">
                              <a:lumMod val="65000"/>
                            </a:schemeClr>
                          </a:solidFill>
                          <a:latin typeface="Open Sans Light" pitchFamily="34" charset="0"/>
                          <a:ea typeface="Open Sans Light" pitchFamily="34" charset="0"/>
                          <a:cs typeface="Open Sans Light" pitchFamily="34" charset="0"/>
                        </a:rPr>
                        <a:t>unlimited</a:t>
                      </a:r>
                      <a:r>
                        <a:rPr lang="en-US" sz="1000" dirty="0">
                          <a:solidFill>
                            <a:schemeClr val="bg1">
                              <a:lumMod val="65000"/>
                            </a:schemeClr>
                          </a:solidFill>
                          <a:latin typeface="Open Sans Light" pitchFamily="34" charset="0"/>
                          <a:ea typeface="Open Sans Light" pitchFamily="34" charset="0"/>
                          <a:cs typeface="Open Sans Light" pitchFamily="34" charset="0"/>
                        </a:rPr>
                        <a:t> user</a:t>
                      </a:r>
                    </a:p>
                  </a:txBody>
                  <a:tcPr anchor="ctr">
                    <a:lnL w="6350" cap="flat" cmpd="sng" algn="ctr">
                      <a:solidFill>
                        <a:schemeClr val="bg1">
                          <a:lumMod val="95000"/>
                        </a:schemeClr>
                      </a:solidFill>
                      <a:prstDash val="solid"/>
                      <a:round/>
                      <a:headEnd type="none" w="med" len="med"/>
                      <a:tailEnd type="none" w="med" len="med"/>
                    </a:lnL>
                    <a:lnR w="6350" cap="flat" cmpd="sng" algn="ctr">
                      <a:solidFill>
                        <a:schemeClr val="bg1">
                          <a:lumMod val="95000"/>
                        </a:schemeClr>
                      </a:solid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bg1">
                        <a:lumMod val="95000"/>
                      </a:schemeClr>
                    </a:solidFill>
                  </a:tcPr>
                </a:tc>
                <a:tc>
                  <a:txBody>
                    <a:bodyPr/>
                    <a:lstStyle/>
                    <a:p>
                      <a:pPr algn="ctr"/>
                      <a:r>
                        <a:rPr lang="en-US" sz="1000" b="1" dirty="0">
                          <a:solidFill>
                            <a:schemeClr val="bg1">
                              <a:lumMod val="65000"/>
                            </a:schemeClr>
                          </a:solidFill>
                          <a:latin typeface="Open Sans Light" pitchFamily="34" charset="0"/>
                          <a:ea typeface="Open Sans Light" pitchFamily="34" charset="0"/>
                          <a:cs typeface="Open Sans Light" pitchFamily="34" charset="0"/>
                        </a:rPr>
                        <a:t>unlimited</a:t>
                      </a:r>
                      <a:r>
                        <a:rPr lang="en-US" sz="1000" baseline="0" dirty="0">
                          <a:solidFill>
                            <a:schemeClr val="bg1">
                              <a:lumMod val="65000"/>
                            </a:schemeClr>
                          </a:solidFill>
                          <a:latin typeface="Open Sans Light" pitchFamily="34" charset="0"/>
                          <a:ea typeface="Open Sans Light" pitchFamily="34" charset="0"/>
                          <a:cs typeface="Open Sans Light" pitchFamily="34" charset="0"/>
                        </a:rPr>
                        <a:t> user</a:t>
                      </a:r>
                      <a:endParaRPr lang="en-US" sz="1000" dirty="0">
                        <a:solidFill>
                          <a:schemeClr val="bg1">
                            <a:lumMod val="65000"/>
                          </a:schemeClr>
                        </a:solidFill>
                        <a:latin typeface="Open Sans Light" pitchFamily="34" charset="0"/>
                        <a:ea typeface="Open Sans Light" pitchFamily="34" charset="0"/>
                        <a:cs typeface="Open Sans Light" pitchFamily="34" charset="0"/>
                      </a:endParaRPr>
                    </a:p>
                  </a:txBody>
                  <a:tcPr anchor="ctr">
                    <a:lnL w="6350" cap="flat" cmpd="sng" algn="ctr">
                      <a:solidFill>
                        <a:schemeClr val="bg1">
                          <a:lumMod val="95000"/>
                        </a:schemeClr>
                      </a:solidFill>
                      <a:prstDash val="solid"/>
                      <a:round/>
                      <a:headEnd type="none" w="med" len="med"/>
                      <a:tailEnd type="none" w="med" len="med"/>
                    </a:lnL>
                    <a:lnR>
                      <a:noFill/>
                    </a:lnR>
                    <a:lnT>
                      <a:noFill/>
                    </a:lnT>
                    <a:lnB>
                      <a:noFill/>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xmlns="" val="10003"/>
                  </a:ext>
                </a:extLst>
              </a:tr>
              <a:tr h="368300">
                <a:tc>
                  <a:txBody>
                    <a:bodyPr/>
                    <a:lstStyle/>
                    <a:p>
                      <a:pPr algn="ctr"/>
                      <a:r>
                        <a:rPr lang="en-US" sz="1000" dirty="0">
                          <a:solidFill>
                            <a:schemeClr val="bg1">
                              <a:lumMod val="65000"/>
                            </a:schemeClr>
                          </a:solidFill>
                          <a:latin typeface="Open Sans Light" pitchFamily="34" charset="0"/>
                          <a:ea typeface="Open Sans Light" pitchFamily="34" charset="0"/>
                          <a:cs typeface="Open Sans Light" pitchFamily="34" charset="0"/>
                        </a:rPr>
                        <a:t>first</a:t>
                      </a:r>
                      <a:r>
                        <a:rPr lang="en-US" sz="1000" baseline="0" dirty="0">
                          <a:solidFill>
                            <a:schemeClr val="bg1">
                              <a:lumMod val="65000"/>
                            </a:schemeClr>
                          </a:solidFill>
                          <a:latin typeface="Open Sans Light" pitchFamily="34" charset="0"/>
                          <a:ea typeface="Open Sans Light" pitchFamily="34" charset="0"/>
                          <a:cs typeface="Open Sans Light" pitchFamily="34" charset="0"/>
                        </a:rPr>
                        <a:t> 30 day free</a:t>
                      </a:r>
                      <a:endParaRPr lang="en-US" sz="1000" dirty="0">
                        <a:solidFill>
                          <a:schemeClr val="bg1">
                            <a:lumMod val="65000"/>
                          </a:schemeClr>
                        </a:solidFill>
                        <a:latin typeface="Open Sans Light" pitchFamily="34" charset="0"/>
                        <a:ea typeface="Open Sans Light" pitchFamily="34" charset="0"/>
                        <a:cs typeface="Open Sans Light" pitchFamily="34" charset="0"/>
                      </a:endParaRPr>
                    </a:p>
                  </a:txBody>
                  <a:tcPr anchor="ctr">
                    <a:lnL>
                      <a:noFill/>
                    </a:lnL>
                    <a:lnR w="6350" cap="flat" cmpd="sng" algn="ctr">
                      <a:solidFill>
                        <a:schemeClr val="bg1">
                          <a:lumMod val="95000"/>
                        </a:schemeClr>
                      </a:solidFill>
                      <a:prstDash val="solid"/>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p>
                      <a:pPr algn="ctr"/>
                      <a:r>
                        <a:rPr lang="en-US" sz="1000" dirty="0">
                          <a:solidFill>
                            <a:schemeClr val="bg1">
                              <a:lumMod val="65000"/>
                            </a:schemeClr>
                          </a:solidFill>
                          <a:latin typeface="Open Sans Light" pitchFamily="34" charset="0"/>
                          <a:ea typeface="Open Sans Light" pitchFamily="34" charset="0"/>
                          <a:cs typeface="Open Sans Light" pitchFamily="34" charset="0"/>
                        </a:rPr>
                        <a:t>first</a:t>
                      </a:r>
                      <a:r>
                        <a:rPr lang="en-US" sz="1000" baseline="0" dirty="0">
                          <a:solidFill>
                            <a:schemeClr val="bg1">
                              <a:lumMod val="65000"/>
                            </a:schemeClr>
                          </a:solidFill>
                          <a:latin typeface="Open Sans Light" pitchFamily="34" charset="0"/>
                          <a:ea typeface="Open Sans Light" pitchFamily="34" charset="0"/>
                          <a:cs typeface="Open Sans Light" pitchFamily="34" charset="0"/>
                        </a:rPr>
                        <a:t> 30 day free</a:t>
                      </a:r>
                      <a:endParaRPr lang="en-US" sz="1000" dirty="0">
                        <a:solidFill>
                          <a:schemeClr val="bg1">
                            <a:lumMod val="65000"/>
                          </a:schemeClr>
                        </a:solidFill>
                        <a:latin typeface="Open Sans Light" pitchFamily="34" charset="0"/>
                        <a:ea typeface="Open Sans Light" pitchFamily="34" charset="0"/>
                        <a:cs typeface="Open Sans Light" pitchFamily="34" charset="0"/>
                      </a:endParaRPr>
                    </a:p>
                  </a:txBody>
                  <a:tcPr anchor="ctr">
                    <a:lnL w="6350" cap="flat" cmpd="sng" algn="ctr">
                      <a:solidFill>
                        <a:schemeClr val="bg1">
                          <a:lumMod val="95000"/>
                        </a:schemeClr>
                      </a:solidFill>
                      <a:prstDash val="solid"/>
                      <a:round/>
                      <a:headEnd type="none" w="med" len="med"/>
                      <a:tailEnd type="none" w="med" len="med"/>
                    </a:lnL>
                    <a:lnR w="6350" cap="flat" cmpd="sng" algn="ctr">
                      <a:solidFill>
                        <a:schemeClr val="bg1">
                          <a:lumMod val="95000"/>
                        </a:schemeClr>
                      </a:solidFill>
                      <a:prstDash val="solid"/>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p>
                      <a:pPr algn="ctr"/>
                      <a:r>
                        <a:rPr lang="en-US" sz="1000" dirty="0">
                          <a:solidFill>
                            <a:schemeClr val="bg1">
                              <a:lumMod val="65000"/>
                            </a:schemeClr>
                          </a:solidFill>
                          <a:latin typeface="Open Sans Light" pitchFamily="34" charset="0"/>
                          <a:ea typeface="Open Sans Light" pitchFamily="34" charset="0"/>
                          <a:cs typeface="Open Sans Light" pitchFamily="34" charset="0"/>
                        </a:rPr>
                        <a:t>first 30 day free</a:t>
                      </a:r>
                    </a:p>
                  </a:txBody>
                  <a:tcPr anchor="ctr">
                    <a:lnL w="6350" cap="flat" cmpd="sng" algn="ctr">
                      <a:solidFill>
                        <a:schemeClr val="bg1">
                          <a:lumMod val="95000"/>
                        </a:schemeClr>
                      </a:solidFill>
                      <a:prstDash val="solid"/>
                      <a:round/>
                      <a:headEnd type="none" w="med" len="med"/>
                      <a:tailEnd type="none" w="med" len="med"/>
                    </a:lnL>
                    <a:lnR w="6350" cap="flat" cmpd="sng" algn="ctr">
                      <a:solidFill>
                        <a:schemeClr val="bg1">
                          <a:lumMod val="95000"/>
                        </a:schemeClr>
                      </a:solidFill>
                      <a:prstDash val="solid"/>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p>
                      <a:pPr algn="ctr"/>
                      <a:r>
                        <a:rPr lang="en-US" sz="1000" dirty="0">
                          <a:solidFill>
                            <a:schemeClr val="bg1">
                              <a:lumMod val="65000"/>
                            </a:schemeClr>
                          </a:solidFill>
                          <a:latin typeface="Open Sans Light" pitchFamily="34" charset="0"/>
                          <a:ea typeface="Open Sans Light" pitchFamily="34" charset="0"/>
                          <a:cs typeface="Open Sans Light" pitchFamily="34" charset="0"/>
                        </a:rPr>
                        <a:t>first 60 day free</a:t>
                      </a:r>
                    </a:p>
                  </a:txBody>
                  <a:tcPr anchor="ctr">
                    <a:lnL w="6350" cap="flat" cmpd="sng" algn="ctr">
                      <a:solidFill>
                        <a:schemeClr val="bg1">
                          <a:lumMod val="95000"/>
                        </a:schemeClr>
                      </a:solidFill>
                      <a:prstDash val="solid"/>
                      <a:round/>
                      <a:headEnd type="none" w="med" len="med"/>
                      <a:tailEnd type="none" w="med" len="med"/>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4"/>
                  </a:ext>
                </a:extLst>
              </a:tr>
              <a:tr h="368300">
                <a:tc>
                  <a:txBody>
                    <a:bodyPr/>
                    <a:lstStyle/>
                    <a:p>
                      <a:pPr algn="ctr"/>
                      <a:endParaRPr lang="en-US" sz="1000" dirty="0">
                        <a:solidFill>
                          <a:schemeClr val="bg1">
                            <a:lumMod val="65000"/>
                          </a:schemeClr>
                        </a:solidFill>
                        <a:latin typeface="Open Sans Light" pitchFamily="34" charset="0"/>
                        <a:ea typeface="Open Sans Light" pitchFamily="34" charset="0"/>
                        <a:cs typeface="Open Sans Light" pitchFamily="34" charset="0"/>
                      </a:endParaRPr>
                    </a:p>
                  </a:txBody>
                  <a:tcPr anchor="ctr">
                    <a:lnL>
                      <a:noFill/>
                    </a:lnL>
                    <a:lnR w="6350" cap="flat" cmpd="sng" algn="ctr">
                      <a:solidFill>
                        <a:schemeClr val="bg1">
                          <a:lumMod val="95000"/>
                        </a:schemeClr>
                      </a:solidFill>
                      <a:prstDash val="solid"/>
                      <a:round/>
                      <a:headEnd type="none" w="med" len="med"/>
                      <a:tailEnd type="none" w="med" len="med"/>
                    </a:lnR>
                    <a:lnT>
                      <a:noFill/>
                    </a:lnT>
                    <a:lnB w="12700" cmpd="sng">
                      <a:noFill/>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dirty="0">
                        <a:solidFill>
                          <a:schemeClr val="bg1">
                            <a:lumMod val="65000"/>
                          </a:schemeClr>
                        </a:solidFill>
                        <a:latin typeface="Open Sans Light" pitchFamily="34" charset="0"/>
                        <a:ea typeface="Open Sans Light" pitchFamily="34" charset="0"/>
                        <a:cs typeface="Open Sans Light" pitchFamily="34" charset="0"/>
                      </a:endParaRPr>
                    </a:p>
                  </a:txBody>
                  <a:tcPr anchor="ctr">
                    <a:lnL w="6350" cap="flat" cmpd="sng" algn="ctr">
                      <a:solidFill>
                        <a:schemeClr val="bg1">
                          <a:lumMod val="95000"/>
                        </a:schemeClr>
                      </a:solidFill>
                      <a:prstDash val="solid"/>
                      <a:round/>
                      <a:headEnd type="none" w="med" len="med"/>
                      <a:tailEnd type="none" w="med" len="med"/>
                    </a:lnL>
                    <a:lnR w="6350" cap="flat" cmpd="sng" algn="ctr">
                      <a:solidFill>
                        <a:schemeClr val="bg1">
                          <a:lumMod val="95000"/>
                        </a:schemeClr>
                      </a:solidFill>
                      <a:prstDash val="solid"/>
                      <a:round/>
                      <a:headEnd type="none" w="med" len="med"/>
                      <a:tailEnd type="none" w="med" len="med"/>
                    </a:lnR>
                    <a:lnT>
                      <a:noFill/>
                    </a:lnT>
                    <a:lnB w="12700" cmpd="sng">
                      <a:noFill/>
                    </a:lnB>
                    <a:lnTlToBr w="12700" cmpd="sng">
                      <a:noFill/>
                      <a:prstDash val="solid"/>
                    </a:lnTlToBr>
                    <a:lnBlToTr w="12700" cmpd="sng">
                      <a:noFill/>
                      <a:prstDash val="solid"/>
                    </a:lnBlToTr>
                    <a:solidFill>
                      <a:schemeClr val="bg1">
                        <a:lumMod val="95000"/>
                      </a:schemeClr>
                    </a:solidFill>
                  </a:tcPr>
                </a:tc>
                <a:tc>
                  <a:txBody>
                    <a:bodyPr/>
                    <a:lstStyle/>
                    <a:p>
                      <a:pPr algn="ctr"/>
                      <a:r>
                        <a:rPr lang="en-US" sz="1000" dirty="0">
                          <a:solidFill>
                            <a:schemeClr val="bg1">
                              <a:lumMod val="65000"/>
                            </a:schemeClr>
                          </a:solidFill>
                          <a:latin typeface="Open Sans Light" pitchFamily="34" charset="0"/>
                          <a:ea typeface="Open Sans Light" pitchFamily="34" charset="0"/>
                          <a:cs typeface="Open Sans Light" pitchFamily="34" charset="0"/>
                        </a:rPr>
                        <a:t>sample text</a:t>
                      </a:r>
                    </a:p>
                  </a:txBody>
                  <a:tcPr anchor="ctr">
                    <a:lnL w="6350" cap="flat" cmpd="sng" algn="ctr">
                      <a:solidFill>
                        <a:schemeClr val="bg1">
                          <a:lumMod val="95000"/>
                        </a:schemeClr>
                      </a:solidFill>
                      <a:prstDash val="solid"/>
                      <a:round/>
                      <a:headEnd type="none" w="med" len="med"/>
                      <a:tailEnd type="none" w="med" len="med"/>
                    </a:lnL>
                    <a:lnR w="6350" cap="flat" cmpd="sng" algn="ctr">
                      <a:solidFill>
                        <a:schemeClr val="bg1">
                          <a:lumMod val="95000"/>
                        </a:schemeClr>
                      </a:solidFill>
                      <a:prstDash val="solid"/>
                      <a:round/>
                      <a:headEnd type="none" w="med" len="med"/>
                      <a:tailEnd type="none" w="med" len="med"/>
                    </a:lnR>
                    <a:lnT>
                      <a:noFill/>
                    </a:lnT>
                    <a:lnB w="12700" cmpd="sng">
                      <a:noFill/>
                    </a:lnB>
                    <a:lnTlToBr w="12700" cmpd="sng">
                      <a:noFill/>
                      <a:prstDash val="solid"/>
                    </a:lnTlToBr>
                    <a:lnBlToTr w="12700" cmpd="sng">
                      <a:noFill/>
                      <a:prstDash val="solid"/>
                    </a:lnBlToTr>
                    <a:solidFill>
                      <a:schemeClr val="bg1">
                        <a:lumMod val="95000"/>
                      </a:schemeClr>
                    </a:solidFill>
                  </a:tcPr>
                </a:tc>
                <a:tc>
                  <a:txBody>
                    <a:bodyPr/>
                    <a:lstStyle/>
                    <a:p>
                      <a:pPr algn="ctr"/>
                      <a:r>
                        <a:rPr lang="en-US" sz="1000" dirty="0">
                          <a:solidFill>
                            <a:schemeClr val="bg1">
                              <a:lumMod val="65000"/>
                            </a:schemeClr>
                          </a:solidFill>
                          <a:latin typeface="Open Sans Light" pitchFamily="34" charset="0"/>
                          <a:ea typeface="Open Sans Light" pitchFamily="34" charset="0"/>
                          <a:cs typeface="Open Sans Light" pitchFamily="34" charset="0"/>
                        </a:rPr>
                        <a:t>sample text</a:t>
                      </a:r>
                    </a:p>
                  </a:txBody>
                  <a:tcPr anchor="ctr">
                    <a:lnL w="6350" cap="flat" cmpd="sng" algn="ctr">
                      <a:solidFill>
                        <a:schemeClr val="bg1">
                          <a:lumMod val="95000"/>
                        </a:schemeClr>
                      </a:solidFill>
                      <a:prstDash val="solid"/>
                      <a:round/>
                      <a:headEnd type="none" w="med" len="med"/>
                      <a:tailEnd type="none" w="med" len="med"/>
                    </a:lnL>
                    <a:lnR>
                      <a:noFill/>
                    </a:lnR>
                    <a:lnT>
                      <a:noFill/>
                    </a:lnT>
                    <a:lnB w="12700" cmpd="sng">
                      <a:noFill/>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xmlns="" val="10005"/>
                  </a:ext>
                </a:extLst>
              </a:tr>
            </a:tbl>
          </a:graphicData>
        </a:graphic>
      </p:graphicFrame>
      <p:sp>
        <p:nvSpPr>
          <p:cNvPr id="9" name="Rectangle 8"/>
          <p:cNvSpPr/>
          <p:nvPr/>
        </p:nvSpPr>
        <p:spPr>
          <a:xfrm>
            <a:off x="642910" y="4214824"/>
            <a:ext cx="7772400" cy="553998"/>
          </a:xfrm>
          <a:prstGeom prst="rect">
            <a:avLst/>
          </a:prstGeom>
        </p:spPr>
        <p:txBody>
          <a:bodyPr wrap="square">
            <a:spAutoFit/>
          </a:bodyPr>
          <a:lstStyle/>
          <a:p>
            <a:r>
              <a:rPr lang="ms-MY" sz="1000" dirty="0">
                <a:solidFill>
                  <a:schemeClr val="bg1">
                    <a:lumMod val="65000"/>
                  </a:schemeClr>
                </a:solidFill>
                <a:latin typeface="Open Sans Light" pitchFamily="34" charset="0"/>
                <a:ea typeface="Open Sans Light" pitchFamily="34" charset="0"/>
                <a:cs typeface="Open Sans Light" pitchFamily="34" charset="0"/>
              </a:rPr>
              <a:t>Lorem ipsum dolor sit amet consectetur adipiscing elit. Praesent sodales odio sit amet odio tristique quis tempus odio Lorem ipsum dolor sit amet, consectetur adipiscing elit. Lorem ipsum dolor sit amet, consectetur adipiscing elit. Praesent sodales odio sit amet odio tristique quis tempus odio Lorem ipsum dolor sit amet, consectetur adipiscing elit.</a:t>
            </a:r>
          </a:p>
        </p:txBody>
      </p:sp>
      <p:sp>
        <p:nvSpPr>
          <p:cNvPr id="10" name="Rectangle 9"/>
          <p:cNvSpPr/>
          <p:nvPr/>
        </p:nvSpPr>
        <p:spPr>
          <a:xfrm>
            <a:off x="8501090" y="214296"/>
            <a:ext cx="357190" cy="357172"/>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100" dirty="0">
                <a:latin typeface="Open Sans" pitchFamily="34" charset="0"/>
                <a:ea typeface="Open Sans" pitchFamily="34" charset="0"/>
                <a:cs typeface="Open Sans" pitchFamily="34" charset="0"/>
              </a:rPr>
              <a:t>36</a:t>
            </a:r>
          </a:p>
        </p:txBody>
      </p:sp>
      <p:grpSp>
        <p:nvGrpSpPr>
          <p:cNvPr id="11" name="组合 10"/>
          <p:cNvGrpSpPr/>
          <p:nvPr/>
        </p:nvGrpSpPr>
        <p:grpSpPr>
          <a:xfrm>
            <a:off x="2113124" y="181979"/>
            <a:ext cx="4917752" cy="789571"/>
            <a:chOff x="2113124" y="181979"/>
            <a:chExt cx="4917752" cy="789571"/>
          </a:xfrm>
        </p:grpSpPr>
        <p:sp>
          <p:nvSpPr>
            <p:cNvPr id="15" name="Rectangle 31"/>
            <p:cNvSpPr/>
            <p:nvPr/>
          </p:nvSpPr>
          <p:spPr>
            <a:xfrm>
              <a:off x="2904733" y="663773"/>
              <a:ext cx="3334534" cy="307777"/>
            </a:xfrm>
            <a:prstGeom prst="rect">
              <a:avLst/>
            </a:prstGeom>
          </p:spPr>
          <p:txBody>
            <a:bodyPr wrap="square">
              <a:spAutoFit/>
            </a:bodyPr>
            <a:lstStyle/>
            <a:p>
              <a:pPr algn="ctr"/>
              <a:r>
                <a:rPr lang="en-US" altLang="zh-CN" sz="1400" dirty="0">
                  <a:solidFill>
                    <a:schemeClr val="bg1">
                      <a:lumMod val="65000"/>
                    </a:schemeClr>
                  </a:solidFill>
                  <a:latin typeface="华文细黑" panose="02010600040101010101" pitchFamily="2" charset="-122"/>
                  <a:ea typeface="华文细黑" panose="02010600040101010101" pitchFamily="2" charset="-122"/>
                </a:rPr>
                <a:t>Add the subtitle of this title here</a:t>
              </a:r>
              <a:endParaRPr lang="id-ID" sz="1400" dirty="0">
                <a:solidFill>
                  <a:schemeClr val="bg1">
                    <a:lumMod val="65000"/>
                  </a:schemeClr>
                </a:solidFill>
                <a:latin typeface="华文细黑" panose="02010600040101010101" pitchFamily="2" charset="-122"/>
                <a:ea typeface="华文细黑" panose="02010600040101010101" pitchFamily="2" charset="-122"/>
                <a:cs typeface="Open Sans" pitchFamily="34" charset="0"/>
              </a:endParaRPr>
            </a:p>
          </p:txBody>
        </p:sp>
        <p:sp>
          <p:nvSpPr>
            <p:cNvPr id="16" name="Rectangle 33"/>
            <p:cNvSpPr/>
            <p:nvPr/>
          </p:nvSpPr>
          <p:spPr>
            <a:xfrm>
              <a:off x="2113124" y="181979"/>
              <a:ext cx="4917752" cy="584775"/>
            </a:xfrm>
            <a:prstGeom prst="rect">
              <a:avLst/>
            </a:prstGeom>
          </p:spPr>
          <p:txBody>
            <a:bodyPr wrap="square">
              <a:spAutoFit/>
            </a:bodyPr>
            <a:lstStyle/>
            <a:p>
              <a:pPr algn="ctr"/>
              <a:r>
                <a:rPr lang="en-US" sz="3200" dirty="0">
                  <a:solidFill>
                    <a:schemeClr val="bg1">
                      <a:lumMod val="65000"/>
                    </a:schemeClr>
                  </a:solidFill>
                  <a:latin typeface="Impact" panose="020B0806030902050204" pitchFamily="34" charset="0"/>
                  <a:ea typeface="Open Sans" pitchFamily="34" charset="0"/>
                  <a:cs typeface="Open Sans" pitchFamily="34" charset="0"/>
                </a:rPr>
                <a:t>ADD YOUR TITLE HERE</a:t>
              </a:r>
              <a:endParaRPr lang="id-ID" sz="3200" dirty="0">
                <a:solidFill>
                  <a:schemeClr val="bg1">
                    <a:lumMod val="65000"/>
                  </a:schemeClr>
                </a:solidFill>
                <a:latin typeface="Impact" panose="020B0806030902050204" pitchFamily="34" charset="0"/>
                <a:ea typeface="Open Sans" pitchFamily="34" charset="0"/>
                <a:cs typeface="Open Sans" pitchFamily="34" charset="0"/>
              </a:endParaRPr>
            </a:p>
          </p:txBody>
        </p:sp>
        <p:cxnSp>
          <p:nvCxnSpPr>
            <p:cNvPr id="17" name="Straight Connector 34"/>
            <p:cNvCxnSpPr/>
            <p:nvPr/>
          </p:nvCxnSpPr>
          <p:spPr>
            <a:xfrm rot="5400000">
              <a:off x="2448058" y="467595"/>
              <a:ext cx="286546" cy="1062"/>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8" name="Straight Connector 35"/>
            <p:cNvCxnSpPr/>
            <p:nvPr/>
          </p:nvCxnSpPr>
          <p:spPr>
            <a:xfrm rot="5400000">
              <a:off x="6409396" y="467595"/>
              <a:ext cx="286546" cy="1062"/>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spTree>
  </p:cSld>
  <p:clrMapOvr>
    <a:masterClrMapping/>
  </p:clrMapOvr>
  <p:transition spd="slow" advTm="3000">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4"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slide(fromBottom)">
                                      <p:cBhvr>
                                        <p:cTn id="7" dur="500"/>
                                        <p:tgtEl>
                                          <p:spTgt spid="2"/>
                                        </p:tgtEl>
                                      </p:cBhvr>
                                    </p:animEffect>
                                  </p:childTnLst>
                                </p:cTn>
                              </p:par>
                            </p:childTnLst>
                          </p:cTn>
                        </p:par>
                        <p:par>
                          <p:cTn id="8" fill="hold">
                            <p:stCondLst>
                              <p:cond delay="500"/>
                            </p:stCondLst>
                            <p:childTnLst>
                              <p:par>
                                <p:cTn id="9" presetID="12" presetClass="entr" presetSubtype="8" fill="hold" grpId="1" nodeType="afterEffect">
                                  <p:stCondLst>
                                    <p:cond delay="0"/>
                                  </p:stCondLst>
                                  <p:childTnLst>
                                    <p:set>
                                      <p:cBhvr>
                                        <p:cTn id="10" dur="1" fill="hold">
                                          <p:stCondLst>
                                            <p:cond delay="0"/>
                                          </p:stCondLst>
                                        </p:cTn>
                                        <p:tgtEl>
                                          <p:spTgt spid="9"/>
                                        </p:tgtEl>
                                        <p:attrNameLst>
                                          <p:attrName>style.visibility</p:attrName>
                                        </p:attrNameLst>
                                      </p:cBhvr>
                                      <p:to>
                                        <p:strVal val="visible"/>
                                      </p:to>
                                    </p:set>
                                    <p:animEffect transition="in" filter="slide(fromLeft)">
                                      <p:cBhvr>
                                        <p:cTn id="11"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1"/>
    </p:bld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642910" y="4214824"/>
            <a:ext cx="7772400" cy="553998"/>
          </a:xfrm>
          <a:prstGeom prst="rect">
            <a:avLst/>
          </a:prstGeom>
        </p:spPr>
        <p:txBody>
          <a:bodyPr wrap="square">
            <a:spAutoFit/>
          </a:bodyPr>
          <a:lstStyle/>
          <a:p>
            <a:r>
              <a:rPr lang="ms-MY" sz="1000" dirty="0">
                <a:solidFill>
                  <a:schemeClr val="bg1">
                    <a:lumMod val="65000"/>
                  </a:schemeClr>
                </a:solidFill>
                <a:latin typeface="Open Sans Light" pitchFamily="34" charset="0"/>
                <a:ea typeface="Open Sans Light" pitchFamily="34" charset="0"/>
                <a:cs typeface="Open Sans Light" pitchFamily="34" charset="0"/>
              </a:rPr>
              <a:t>Lorem ipsum dolor sit amet consectetur adipiscing elit. Praesent sodales odio sit amet odio tristique quis tempus odio Lorem ipsum dolor sit amet, consectetur adipiscing elit. Lorem ipsum dolor sit amet, consectetur adipiscing elit. Praesent sodales odio sit amet odio tristique quis tempus odio Lorem ipsum dolor sit amet, consectetur adipiscing elit.</a:t>
            </a:r>
          </a:p>
        </p:txBody>
      </p:sp>
      <p:grpSp>
        <p:nvGrpSpPr>
          <p:cNvPr id="8" name="Group 61"/>
          <p:cNvGrpSpPr/>
          <p:nvPr/>
        </p:nvGrpSpPr>
        <p:grpSpPr>
          <a:xfrm>
            <a:off x="428596" y="1428742"/>
            <a:ext cx="8189157" cy="2071702"/>
            <a:chOff x="428596" y="1357304"/>
            <a:chExt cx="8189157" cy="2071702"/>
          </a:xfrm>
        </p:grpSpPr>
        <p:sp>
          <p:nvSpPr>
            <p:cNvPr id="3" name="Rectangle 2"/>
            <p:cNvSpPr/>
            <p:nvPr/>
          </p:nvSpPr>
          <p:spPr>
            <a:xfrm>
              <a:off x="428596" y="1714494"/>
              <a:ext cx="978152" cy="246221"/>
            </a:xfrm>
            <a:prstGeom prst="rect">
              <a:avLst/>
            </a:prstGeom>
          </p:spPr>
          <p:txBody>
            <a:bodyPr wrap="none">
              <a:spAutoFit/>
            </a:bodyPr>
            <a:lstStyle/>
            <a:p>
              <a:pPr algn="r"/>
              <a:r>
                <a:rPr lang="en-US" sz="1000" dirty="0" err="1">
                  <a:solidFill>
                    <a:schemeClr val="bg1">
                      <a:lumMod val="65000"/>
                    </a:schemeClr>
                  </a:solidFill>
                  <a:latin typeface="Open Sans" pitchFamily="34" charset="0"/>
                  <a:ea typeface="Open Sans" pitchFamily="34" charset="0"/>
                  <a:cs typeface="Open Sans" pitchFamily="34" charset="0"/>
                </a:rPr>
                <a:t>Lorem</a:t>
              </a:r>
              <a:r>
                <a:rPr lang="en-US" sz="1000" dirty="0">
                  <a:solidFill>
                    <a:schemeClr val="bg1">
                      <a:lumMod val="65000"/>
                    </a:schemeClr>
                  </a:solidFill>
                  <a:latin typeface="Open Sans" pitchFamily="34" charset="0"/>
                  <a:ea typeface="Open Sans" pitchFamily="34" charset="0"/>
                  <a:cs typeface="Open Sans" pitchFamily="34" charset="0"/>
                </a:rPr>
                <a:t> </a:t>
              </a:r>
              <a:r>
                <a:rPr lang="en-US" sz="1000" dirty="0" err="1">
                  <a:solidFill>
                    <a:schemeClr val="bg1">
                      <a:lumMod val="65000"/>
                    </a:schemeClr>
                  </a:solidFill>
                  <a:latin typeface="Open Sans" pitchFamily="34" charset="0"/>
                  <a:ea typeface="Open Sans" pitchFamily="34" charset="0"/>
                  <a:cs typeface="Open Sans" pitchFamily="34" charset="0"/>
                </a:rPr>
                <a:t>Ipsum</a:t>
              </a:r>
              <a:endParaRPr lang="en-US" sz="1000" dirty="0">
                <a:solidFill>
                  <a:schemeClr val="bg1">
                    <a:lumMod val="65000"/>
                  </a:schemeClr>
                </a:solidFill>
                <a:latin typeface="Open Sans" pitchFamily="34" charset="0"/>
                <a:ea typeface="Open Sans" pitchFamily="34" charset="0"/>
                <a:cs typeface="Open Sans" pitchFamily="34" charset="0"/>
              </a:endParaRPr>
            </a:p>
          </p:txBody>
        </p:sp>
        <p:sp>
          <p:nvSpPr>
            <p:cNvPr id="4" name="Rectangle 3"/>
            <p:cNvSpPr/>
            <p:nvPr/>
          </p:nvSpPr>
          <p:spPr>
            <a:xfrm>
              <a:off x="428596" y="2071684"/>
              <a:ext cx="949299" cy="246221"/>
            </a:xfrm>
            <a:prstGeom prst="rect">
              <a:avLst/>
            </a:prstGeom>
          </p:spPr>
          <p:txBody>
            <a:bodyPr wrap="none">
              <a:spAutoFit/>
            </a:bodyPr>
            <a:lstStyle/>
            <a:p>
              <a:pPr algn="r"/>
              <a:r>
                <a:rPr lang="en-US" sz="1000" dirty="0">
                  <a:solidFill>
                    <a:schemeClr val="bg1">
                      <a:lumMod val="65000"/>
                    </a:schemeClr>
                  </a:solidFill>
                  <a:latin typeface="Open Sans" pitchFamily="34" charset="0"/>
                  <a:ea typeface="Open Sans" pitchFamily="34" charset="0"/>
                  <a:cs typeface="Open Sans" pitchFamily="34" charset="0"/>
                </a:rPr>
                <a:t>Dolor </a:t>
              </a:r>
              <a:r>
                <a:rPr lang="en-US" sz="1000" dirty="0" err="1">
                  <a:solidFill>
                    <a:schemeClr val="bg1">
                      <a:lumMod val="65000"/>
                    </a:schemeClr>
                  </a:solidFill>
                  <a:latin typeface="Open Sans" pitchFamily="34" charset="0"/>
                  <a:ea typeface="Open Sans" pitchFamily="34" charset="0"/>
                  <a:cs typeface="Open Sans" pitchFamily="34" charset="0"/>
                </a:rPr>
                <a:t>siamet</a:t>
              </a:r>
              <a:endParaRPr lang="en-US" sz="1000" dirty="0">
                <a:solidFill>
                  <a:schemeClr val="bg1">
                    <a:lumMod val="65000"/>
                  </a:schemeClr>
                </a:solidFill>
                <a:latin typeface="Open Sans" pitchFamily="34" charset="0"/>
                <a:ea typeface="Open Sans" pitchFamily="34" charset="0"/>
                <a:cs typeface="Open Sans" pitchFamily="34" charset="0"/>
              </a:endParaRPr>
            </a:p>
          </p:txBody>
        </p:sp>
        <p:sp>
          <p:nvSpPr>
            <p:cNvPr id="5" name="Rectangle 4"/>
            <p:cNvSpPr/>
            <p:nvPr/>
          </p:nvSpPr>
          <p:spPr>
            <a:xfrm>
              <a:off x="571472" y="2428874"/>
              <a:ext cx="790601" cy="246221"/>
            </a:xfrm>
            <a:prstGeom prst="rect">
              <a:avLst/>
            </a:prstGeom>
          </p:spPr>
          <p:txBody>
            <a:bodyPr wrap="none">
              <a:spAutoFit/>
            </a:bodyPr>
            <a:lstStyle/>
            <a:p>
              <a:pPr algn="r"/>
              <a:r>
                <a:rPr lang="en-US" sz="1000" dirty="0" err="1">
                  <a:solidFill>
                    <a:schemeClr val="bg1">
                      <a:lumMod val="65000"/>
                    </a:schemeClr>
                  </a:solidFill>
                  <a:latin typeface="Open Sans" pitchFamily="34" charset="0"/>
                  <a:ea typeface="Open Sans" pitchFamily="34" charset="0"/>
                  <a:cs typeface="Open Sans" pitchFamily="34" charset="0"/>
                </a:rPr>
                <a:t>Adipiscing</a:t>
              </a:r>
              <a:endParaRPr lang="en-US" sz="1000" dirty="0">
                <a:solidFill>
                  <a:schemeClr val="bg1">
                    <a:lumMod val="65000"/>
                  </a:schemeClr>
                </a:solidFill>
                <a:latin typeface="Open Sans" pitchFamily="34" charset="0"/>
                <a:ea typeface="Open Sans" pitchFamily="34" charset="0"/>
                <a:cs typeface="Open Sans" pitchFamily="34" charset="0"/>
              </a:endParaRPr>
            </a:p>
          </p:txBody>
        </p:sp>
        <p:sp>
          <p:nvSpPr>
            <p:cNvPr id="6" name="Rectangle 5"/>
            <p:cNvSpPr/>
            <p:nvPr/>
          </p:nvSpPr>
          <p:spPr>
            <a:xfrm>
              <a:off x="428596" y="2786064"/>
              <a:ext cx="915635" cy="246221"/>
            </a:xfrm>
            <a:prstGeom prst="rect">
              <a:avLst/>
            </a:prstGeom>
          </p:spPr>
          <p:txBody>
            <a:bodyPr wrap="none">
              <a:spAutoFit/>
            </a:bodyPr>
            <a:lstStyle/>
            <a:p>
              <a:pPr algn="r"/>
              <a:r>
                <a:rPr lang="en-US" sz="1000" dirty="0" err="1">
                  <a:solidFill>
                    <a:schemeClr val="bg1">
                      <a:lumMod val="65000"/>
                    </a:schemeClr>
                  </a:solidFill>
                  <a:latin typeface="Open Sans" pitchFamily="34" charset="0"/>
                  <a:ea typeface="Open Sans" pitchFamily="34" charset="0"/>
                  <a:cs typeface="Open Sans" pitchFamily="34" charset="0"/>
                </a:rPr>
                <a:t>Consecturer</a:t>
              </a:r>
              <a:endParaRPr lang="en-US" sz="1000" dirty="0">
                <a:solidFill>
                  <a:schemeClr val="bg1">
                    <a:lumMod val="65000"/>
                  </a:schemeClr>
                </a:solidFill>
                <a:latin typeface="Open Sans" pitchFamily="34" charset="0"/>
                <a:ea typeface="Open Sans" pitchFamily="34" charset="0"/>
                <a:cs typeface="Open Sans" pitchFamily="34" charset="0"/>
              </a:endParaRPr>
            </a:p>
          </p:txBody>
        </p:sp>
        <p:sp>
          <p:nvSpPr>
            <p:cNvPr id="7" name="Rectangle 6"/>
            <p:cNvSpPr/>
            <p:nvPr/>
          </p:nvSpPr>
          <p:spPr>
            <a:xfrm>
              <a:off x="714348" y="3143254"/>
              <a:ext cx="646332" cy="246221"/>
            </a:xfrm>
            <a:prstGeom prst="rect">
              <a:avLst/>
            </a:prstGeom>
          </p:spPr>
          <p:txBody>
            <a:bodyPr wrap="none">
              <a:spAutoFit/>
            </a:bodyPr>
            <a:lstStyle/>
            <a:p>
              <a:pPr algn="r"/>
              <a:r>
                <a:rPr lang="en-US" sz="1000" dirty="0" err="1">
                  <a:solidFill>
                    <a:schemeClr val="bg1">
                      <a:lumMod val="65000"/>
                    </a:schemeClr>
                  </a:solidFill>
                  <a:latin typeface="Open Sans" pitchFamily="34" charset="0"/>
                  <a:ea typeface="Open Sans" pitchFamily="34" charset="0"/>
                  <a:cs typeface="Open Sans" pitchFamily="34" charset="0"/>
                </a:rPr>
                <a:t>Sodales</a:t>
              </a:r>
              <a:endParaRPr lang="en-US" sz="1000" dirty="0">
                <a:solidFill>
                  <a:schemeClr val="bg1">
                    <a:lumMod val="65000"/>
                  </a:schemeClr>
                </a:solidFill>
                <a:latin typeface="Open Sans" pitchFamily="34" charset="0"/>
                <a:ea typeface="Open Sans" pitchFamily="34" charset="0"/>
                <a:cs typeface="Open Sans" pitchFamily="34" charset="0"/>
              </a:endParaRPr>
            </a:p>
          </p:txBody>
        </p:sp>
        <p:sp>
          <p:nvSpPr>
            <p:cNvPr id="9" name="Rectangle 8"/>
            <p:cNvSpPr/>
            <p:nvPr/>
          </p:nvSpPr>
          <p:spPr>
            <a:xfrm>
              <a:off x="1473953" y="1714494"/>
              <a:ext cx="973919" cy="285752"/>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p:cNvSpPr/>
            <p:nvPr/>
          </p:nvSpPr>
          <p:spPr>
            <a:xfrm>
              <a:off x="2499131" y="1714494"/>
              <a:ext cx="973919" cy="28575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p:cNvSpPr/>
            <p:nvPr/>
          </p:nvSpPr>
          <p:spPr>
            <a:xfrm>
              <a:off x="3524309" y="1714494"/>
              <a:ext cx="973919" cy="285752"/>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ectangle 11"/>
            <p:cNvSpPr/>
            <p:nvPr/>
          </p:nvSpPr>
          <p:spPr>
            <a:xfrm>
              <a:off x="4549487" y="1714494"/>
              <a:ext cx="973919" cy="285752"/>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Rectangle 12"/>
            <p:cNvSpPr/>
            <p:nvPr/>
          </p:nvSpPr>
          <p:spPr>
            <a:xfrm>
              <a:off x="5574664" y="1714494"/>
              <a:ext cx="973919" cy="28575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Rectangle 13"/>
            <p:cNvSpPr/>
            <p:nvPr/>
          </p:nvSpPr>
          <p:spPr>
            <a:xfrm>
              <a:off x="6604968" y="1714494"/>
              <a:ext cx="973919" cy="285752"/>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Rectangle 14"/>
            <p:cNvSpPr/>
            <p:nvPr/>
          </p:nvSpPr>
          <p:spPr>
            <a:xfrm>
              <a:off x="7643834" y="1714494"/>
              <a:ext cx="973919" cy="285752"/>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Rectangle 15"/>
            <p:cNvSpPr/>
            <p:nvPr/>
          </p:nvSpPr>
          <p:spPr>
            <a:xfrm>
              <a:off x="1473953" y="2071684"/>
              <a:ext cx="973919" cy="285752"/>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Rectangle 16"/>
            <p:cNvSpPr/>
            <p:nvPr/>
          </p:nvSpPr>
          <p:spPr>
            <a:xfrm>
              <a:off x="2499131" y="2071684"/>
              <a:ext cx="973919" cy="285752"/>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Rectangle 17"/>
            <p:cNvSpPr/>
            <p:nvPr/>
          </p:nvSpPr>
          <p:spPr>
            <a:xfrm>
              <a:off x="3524309" y="2071684"/>
              <a:ext cx="973919" cy="28575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Rectangle 18"/>
            <p:cNvSpPr/>
            <p:nvPr/>
          </p:nvSpPr>
          <p:spPr>
            <a:xfrm>
              <a:off x="4549487" y="2071684"/>
              <a:ext cx="973919" cy="285752"/>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Rectangle 19"/>
            <p:cNvSpPr/>
            <p:nvPr/>
          </p:nvSpPr>
          <p:spPr>
            <a:xfrm>
              <a:off x="5574664" y="2071684"/>
              <a:ext cx="973919" cy="285752"/>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Rectangle 20"/>
            <p:cNvSpPr/>
            <p:nvPr/>
          </p:nvSpPr>
          <p:spPr>
            <a:xfrm>
              <a:off x="6604968" y="2071684"/>
              <a:ext cx="973919" cy="285752"/>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Rectangle 21"/>
            <p:cNvSpPr/>
            <p:nvPr/>
          </p:nvSpPr>
          <p:spPr>
            <a:xfrm>
              <a:off x="7643834" y="2071684"/>
              <a:ext cx="973919" cy="285752"/>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Rectangle 22"/>
            <p:cNvSpPr/>
            <p:nvPr/>
          </p:nvSpPr>
          <p:spPr>
            <a:xfrm>
              <a:off x="1473953" y="2428874"/>
              <a:ext cx="973919" cy="285752"/>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Rectangle 23"/>
            <p:cNvSpPr/>
            <p:nvPr/>
          </p:nvSpPr>
          <p:spPr>
            <a:xfrm>
              <a:off x="2499131" y="2428874"/>
              <a:ext cx="973919" cy="285752"/>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Rectangle 24"/>
            <p:cNvSpPr/>
            <p:nvPr/>
          </p:nvSpPr>
          <p:spPr>
            <a:xfrm>
              <a:off x="3524309" y="2428874"/>
              <a:ext cx="973919" cy="285752"/>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Rectangle 25"/>
            <p:cNvSpPr/>
            <p:nvPr/>
          </p:nvSpPr>
          <p:spPr>
            <a:xfrm>
              <a:off x="4549487" y="2428874"/>
              <a:ext cx="973919" cy="285752"/>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Rectangle 26"/>
            <p:cNvSpPr/>
            <p:nvPr/>
          </p:nvSpPr>
          <p:spPr>
            <a:xfrm>
              <a:off x="5574664" y="2428874"/>
              <a:ext cx="973919" cy="28575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Rectangle 27"/>
            <p:cNvSpPr/>
            <p:nvPr/>
          </p:nvSpPr>
          <p:spPr>
            <a:xfrm>
              <a:off x="6604968" y="2428874"/>
              <a:ext cx="973919" cy="285752"/>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Rectangle 28"/>
            <p:cNvSpPr/>
            <p:nvPr/>
          </p:nvSpPr>
          <p:spPr>
            <a:xfrm>
              <a:off x="7643834" y="2428874"/>
              <a:ext cx="973919" cy="285752"/>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Rectangle 29"/>
            <p:cNvSpPr/>
            <p:nvPr/>
          </p:nvSpPr>
          <p:spPr>
            <a:xfrm>
              <a:off x="1473953" y="2786064"/>
              <a:ext cx="973919" cy="285752"/>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Rectangle 30"/>
            <p:cNvSpPr/>
            <p:nvPr/>
          </p:nvSpPr>
          <p:spPr>
            <a:xfrm>
              <a:off x="2499131" y="2786064"/>
              <a:ext cx="973919" cy="285752"/>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Rectangle 31"/>
            <p:cNvSpPr/>
            <p:nvPr/>
          </p:nvSpPr>
          <p:spPr>
            <a:xfrm>
              <a:off x="3524309" y="2786064"/>
              <a:ext cx="973919" cy="285752"/>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Rectangle 32"/>
            <p:cNvSpPr/>
            <p:nvPr/>
          </p:nvSpPr>
          <p:spPr>
            <a:xfrm>
              <a:off x="4549487" y="2786064"/>
              <a:ext cx="973919" cy="28575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Rectangle 33"/>
            <p:cNvSpPr/>
            <p:nvPr/>
          </p:nvSpPr>
          <p:spPr>
            <a:xfrm>
              <a:off x="5574664" y="2786064"/>
              <a:ext cx="973919" cy="285752"/>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Rectangle 34"/>
            <p:cNvSpPr/>
            <p:nvPr/>
          </p:nvSpPr>
          <p:spPr>
            <a:xfrm>
              <a:off x="6604968" y="2786064"/>
              <a:ext cx="973919" cy="28575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Rectangle 35"/>
            <p:cNvSpPr/>
            <p:nvPr/>
          </p:nvSpPr>
          <p:spPr>
            <a:xfrm>
              <a:off x="7643834" y="2786064"/>
              <a:ext cx="973919" cy="285752"/>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Rectangle 36"/>
            <p:cNvSpPr/>
            <p:nvPr/>
          </p:nvSpPr>
          <p:spPr>
            <a:xfrm>
              <a:off x="1473953" y="3143254"/>
              <a:ext cx="973919" cy="28575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Rectangle 37"/>
            <p:cNvSpPr/>
            <p:nvPr/>
          </p:nvSpPr>
          <p:spPr>
            <a:xfrm>
              <a:off x="2499131" y="3143254"/>
              <a:ext cx="973919" cy="285752"/>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Rectangle 38"/>
            <p:cNvSpPr/>
            <p:nvPr/>
          </p:nvSpPr>
          <p:spPr>
            <a:xfrm>
              <a:off x="3524309" y="3143254"/>
              <a:ext cx="973919" cy="285752"/>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Rectangle 39"/>
            <p:cNvSpPr/>
            <p:nvPr/>
          </p:nvSpPr>
          <p:spPr>
            <a:xfrm>
              <a:off x="4549487" y="3143254"/>
              <a:ext cx="973919" cy="285752"/>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Rectangle 40"/>
            <p:cNvSpPr/>
            <p:nvPr/>
          </p:nvSpPr>
          <p:spPr>
            <a:xfrm>
              <a:off x="5574664" y="3143254"/>
              <a:ext cx="973919" cy="285752"/>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Rectangle 41"/>
            <p:cNvSpPr/>
            <p:nvPr/>
          </p:nvSpPr>
          <p:spPr>
            <a:xfrm>
              <a:off x="6604968" y="3143254"/>
              <a:ext cx="973919" cy="285752"/>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Rectangle 42"/>
            <p:cNvSpPr/>
            <p:nvPr/>
          </p:nvSpPr>
          <p:spPr>
            <a:xfrm>
              <a:off x="7643834" y="3143254"/>
              <a:ext cx="973919" cy="28575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Rectangle 43"/>
            <p:cNvSpPr/>
            <p:nvPr/>
          </p:nvSpPr>
          <p:spPr>
            <a:xfrm>
              <a:off x="1571604" y="1357304"/>
              <a:ext cx="715260" cy="276999"/>
            </a:xfrm>
            <a:prstGeom prst="rect">
              <a:avLst/>
            </a:prstGeom>
          </p:spPr>
          <p:txBody>
            <a:bodyPr wrap="none">
              <a:spAutoFit/>
            </a:bodyPr>
            <a:lstStyle/>
            <a:p>
              <a:pPr algn="ctr"/>
              <a:r>
                <a:rPr lang="en-US" sz="1200" dirty="0">
                  <a:solidFill>
                    <a:schemeClr val="bg1">
                      <a:lumMod val="65000"/>
                    </a:schemeClr>
                  </a:solidFill>
                  <a:latin typeface="Open Sans" pitchFamily="34" charset="0"/>
                  <a:ea typeface="Open Sans" pitchFamily="34" charset="0"/>
                  <a:cs typeface="Open Sans" pitchFamily="34" charset="0"/>
                </a:rPr>
                <a:t>Sunday</a:t>
              </a:r>
            </a:p>
          </p:txBody>
        </p:sp>
        <p:sp>
          <p:nvSpPr>
            <p:cNvPr id="45" name="Rectangle 44"/>
            <p:cNvSpPr/>
            <p:nvPr/>
          </p:nvSpPr>
          <p:spPr>
            <a:xfrm>
              <a:off x="2571736" y="1357304"/>
              <a:ext cx="768159" cy="276999"/>
            </a:xfrm>
            <a:prstGeom prst="rect">
              <a:avLst/>
            </a:prstGeom>
          </p:spPr>
          <p:txBody>
            <a:bodyPr wrap="none">
              <a:spAutoFit/>
            </a:bodyPr>
            <a:lstStyle/>
            <a:p>
              <a:pPr algn="ctr"/>
              <a:r>
                <a:rPr lang="en-US" sz="1200" dirty="0">
                  <a:solidFill>
                    <a:schemeClr val="bg1">
                      <a:lumMod val="65000"/>
                    </a:schemeClr>
                  </a:solidFill>
                  <a:latin typeface="Open Sans" pitchFamily="34" charset="0"/>
                  <a:ea typeface="Open Sans" pitchFamily="34" charset="0"/>
                  <a:cs typeface="Open Sans" pitchFamily="34" charset="0"/>
                </a:rPr>
                <a:t>Monday</a:t>
              </a:r>
            </a:p>
          </p:txBody>
        </p:sp>
        <p:sp>
          <p:nvSpPr>
            <p:cNvPr id="46" name="Rectangle 45"/>
            <p:cNvSpPr/>
            <p:nvPr/>
          </p:nvSpPr>
          <p:spPr>
            <a:xfrm>
              <a:off x="3643306" y="1357304"/>
              <a:ext cx="773289" cy="276999"/>
            </a:xfrm>
            <a:prstGeom prst="rect">
              <a:avLst/>
            </a:prstGeom>
          </p:spPr>
          <p:txBody>
            <a:bodyPr wrap="none">
              <a:spAutoFit/>
            </a:bodyPr>
            <a:lstStyle/>
            <a:p>
              <a:pPr algn="ctr"/>
              <a:r>
                <a:rPr lang="en-US" sz="1200" dirty="0">
                  <a:solidFill>
                    <a:schemeClr val="bg1">
                      <a:lumMod val="65000"/>
                    </a:schemeClr>
                  </a:solidFill>
                  <a:latin typeface="Open Sans" pitchFamily="34" charset="0"/>
                  <a:ea typeface="Open Sans" pitchFamily="34" charset="0"/>
                  <a:cs typeface="Open Sans" pitchFamily="34" charset="0"/>
                </a:rPr>
                <a:t>Tuesday</a:t>
              </a:r>
            </a:p>
          </p:txBody>
        </p:sp>
        <p:sp>
          <p:nvSpPr>
            <p:cNvPr id="47" name="Rectangle 46"/>
            <p:cNvSpPr/>
            <p:nvPr/>
          </p:nvSpPr>
          <p:spPr>
            <a:xfrm>
              <a:off x="4500562" y="1357304"/>
              <a:ext cx="1016753" cy="276999"/>
            </a:xfrm>
            <a:prstGeom prst="rect">
              <a:avLst/>
            </a:prstGeom>
          </p:spPr>
          <p:txBody>
            <a:bodyPr wrap="none">
              <a:spAutoFit/>
            </a:bodyPr>
            <a:lstStyle/>
            <a:p>
              <a:pPr algn="ctr"/>
              <a:r>
                <a:rPr lang="en-US" sz="1200" dirty="0">
                  <a:solidFill>
                    <a:schemeClr val="bg1">
                      <a:lumMod val="65000"/>
                    </a:schemeClr>
                  </a:solidFill>
                  <a:latin typeface="Open Sans" pitchFamily="34" charset="0"/>
                  <a:ea typeface="Open Sans" pitchFamily="34" charset="0"/>
                  <a:cs typeface="Open Sans" pitchFamily="34" charset="0"/>
                </a:rPr>
                <a:t>Wednesday</a:t>
              </a:r>
            </a:p>
          </p:txBody>
        </p:sp>
        <p:sp>
          <p:nvSpPr>
            <p:cNvPr id="48" name="Rectangle 47"/>
            <p:cNvSpPr/>
            <p:nvPr/>
          </p:nvSpPr>
          <p:spPr>
            <a:xfrm>
              <a:off x="5643570" y="1357304"/>
              <a:ext cx="851515" cy="276999"/>
            </a:xfrm>
            <a:prstGeom prst="rect">
              <a:avLst/>
            </a:prstGeom>
          </p:spPr>
          <p:txBody>
            <a:bodyPr wrap="none">
              <a:spAutoFit/>
            </a:bodyPr>
            <a:lstStyle/>
            <a:p>
              <a:pPr algn="ctr"/>
              <a:r>
                <a:rPr lang="en-US" sz="1200" dirty="0">
                  <a:solidFill>
                    <a:schemeClr val="bg1">
                      <a:lumMod val="65000"/>
                    </a:schemeClr>
                  </a:solidFill>
                  <a:latin typeface="Open Sans" pitchFamily="34" charset="0"/>
                  <a:ea typeface="Open Sans" pitchFamily="34" charset="0"/>
                  <a:cs typeface="Open Sans" pitchFamily="34" charset="0"/>
                </a:rPr>
                <a:t>Thursday</a:t>
              </a:r>
            </a:p>
          </p:txBody>
        </p:sp>
        <p:sp>
          <p:nvSpPr>
            <p:cNvPr id="49" name="Rectangle 48"/>
            <p:cNvSpPr/>
            <p:nvPr/>
          </p:nvSpPr>
          <p:spPr>
            <a:xfrm>
              <a:off x="6786578" y="1357304"/>
              <a:ext cx="622286" cy="276999"/>
            </a:xfrm>
            <a:prstGeom prst="rect">
              <a:avLst/>
            </a:prstGeom>
          </p:spPr>
          <p:txBody>
            <a:bodyPr wrap="none">
              <a:spAutoFit/>
            </a:bodyPr>
            <a:lstStyle/>
            <a:p>
              <a:pPr algn="ctr"/>
              <a:r>
                <a:rPr lang="en-US" sz="1200" dirty="0">
                  <a:solidFill>
                    <a:schemeClr val="bg1">
                      <a:lumMod val="65000"/>
                    </a:schemeClr>
                  </a:solidFill>
                  <a:latin typeface="Open Sans" pitchFamily="34" charset="0"/>
                  <a:ea typeface="Open Sans" pitchFamily="34" charset="0"/>
                  <a:cs typeface="Open Sans" pitchFamily="34" charset="0"/>
                </a:rPr>
                <a:t>Friday</a:t>
              </a:r>
            </a:p>
          </p:txBody>
        </p:sp>
        <p:sp>
          <p:nvSpPr>
            <p:cNvPr id="50" name="Rectangle 49"/>
            <p:cNvSpPr/>
            <p:nvPr/>
          </p:nvSpPr>
          <p:spPr>
            <a:xfrm>
              <a:off x="7715272" y="1357304"/>
              <a:ext cx="819584" cy="276999"/>
            </a:xfrm>
            <a:prstGeom prst="rect">
              <a:avLst/>
            </a:prstGeom>
          </p:spPr>
          <p:txBody>
            <a:bodyPr wrap="none">
              <a:spAutoFit/>
            </a:bodyPr>
            <a:lstStyle/>
            <a:p>
              <a:pPr algn="ctr"/>
              <a:r>
                <a:rPr lang="en-US" sz="1200" dirty="0">
                  <a:solidFill>
                    <a:schemeClr val="bg1">
                      <a:lumMod val="65000"/>
                    </a:schemeClr>
                  </a:solidFill>
                  <a:latin typeface="Open Sans" pitchFamily="34" charset="0"/>
                  <a:ea typeface="Open Sans" pitchFamily="34" charset="0"/>
                  <a:cs typeface="Open Sans" pitchFamily="34" charset="0"/>
                </a:rPr>
                <a:t>Saturday</a:t>
              </a:r>
            </a:p>
          </p:txBody>
        </p:sp>
      </p:grpSp>
      <p:sp>
        <p:nvSpPr>
          <p:cNvPr id="57" name="Rectangle 56"/>
          <p:cNvSpPr/>
          <p:nvPr/>
        </p:nvSpPr>
        <p:spPr>
          <a:xfrm>
            <a:off x="8501090" y="214296"/>
            <a:ext cx="357190" cy="357172"/>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100" dirty="0">
                <a:latin typeface="Open Sans" pitchFamily="34" charset="0"/>
                <a:ea typeface="Open Sans" pitchFamily="34" charset="0"/>
                <a:cs typeface="Open Sans" pitchFamily="34" charset="0"/>
              </a:rPr>
              <a:t>37</a:t>
            </a:r>
          </a:p>
        </p:txBody>
      </p:sp>
      <p:grpSp>
        <p:nvGrpSpPr>
          <p:cNvPr id="58" name="组合 57"/>
          <p:cNvGrpSpPr/>
          <p:nvPr/>
        </p:nvGrpSpPr>
        <p:grpSpPr>
          <a:xfrm>
            <a:off x="2113124" y="181979"/>
            <a:ext cx="4917752" cy="789571"/>
            <a:chOff x="2113124" y="181979"/>
            <a:chExt cx="4917752" cy="789571"/>
          </a:xfrm>
        </p:grpSpPr>
        <p:sp>
          <p:nvSpPr>
            <p:cNvPr id="62" name="Rectangle 31"/>
            <p:cNvSpPr/>
            <p:nvPr/>
          </p:nvSpPr>
          <p:spPr>
            <a:xfrm>
              <a:off x="2904733" y="663773"/>
              <a:ext cx="3334534" cy="307777"/>
            </a:xfrm>
            <a:prstGeom prst="rect">
              <a:avLst/>
            </a:prstGeom>
          </p:spPr>
          <p:txBody>
            <a:bodyPr wrap="square">
              <a:spAutoFit/>
            </a:bodyPr>
            <a:lstStyle/>
            <a:p>
              <a:pPr algn="ctr"/>
              <a:r>
                <a:rPr lang="en-US" altLang="zh-CN" sz="1400" dirty="0">
                  <a:solidFill>
                    <a:schemeClr val="bg1">
                      <a:lumMod val="65000"/>
                    </a:schemeClr>
                  </a:solidFill>
                  <a:latin typeface="华文细黑" panose="02010600040101010101" pitchFamily="2" charset="-122"/>
                  <a:ea typeface="华文细黑" panose="02010600040101010101" pitchFamily="2" charset="-122"/>
                </a:rPr>
                <a:t>Add the subtitle of this title here</a:t>
              </a:r>
              <a:endParaRPr lang="id-ID" sz="1400" dirty="0">
                <a:solidFill>
                  <a:schemeClr val="bg1">
                    <a:lumMod val="65000"/>
                  </a:schemeClr>
                </a:solidFill>
                <a:latin typeface="华文细黑" panose="02010600040101010101" pitchFamily="2" charset="-122"/>
                <a:ea typeface="华文细黑" panose="02010600040101010101" pitchFamily="2" charset="-122"/>
                <a:cs typeface="Open Sans" pitchFamily="34" charset="0"/>
              </a:endParaRPr>
            </a:p>
          </p:txBody>
        </p:sp>
        <p:sp>
          <p:nvSpPr>
            <p:cNvPr id="63" name="Rectangle 33"/>
            <p:cNvSpPr/>
            <p:nvPr/>
          </p:nvSpPr>
          <p:spPr>
            <a:xfrm>
              <a:off x="2113124" y="181979"/>
              <a:ext cx="4917752" cy="584775"/>
            </a:xfrm>
            <a:prstGeom prst="rect">
              <a:avLst/>
            </a:prstGeom>
          </p:spPr>
          <p:txBody>
            <a:bodyPr wrap="square">
              <a:spAutoFit/>
            </a:bodyPr>
            <a:lstStyle/>
            <a:p>
              <a:pPr algn="ctr"/>
              <a:r>
                <a:rPr lang="en-US" sz="3200" dirty="0">
                  <a:solidFill>
                    <a:schemeClr val="bg1">
                      <a:lumMod val="65000"/>
                    </a:schemeClr>
                  </a:solidFill>
                  <a:latin typeface="Impact" panose="020B0806030902050204" pitchFamily="34" charset="0"/>
                  <a:ea typeface="Open Sans" pitchFamily="34" charset="0"/>
                  <a:cs typeface="Open Sans" pitchFamily="34" charset="0"/>
                </a:rPr>
                <a:t>ADD YOUR TITLE HERE</a:t>
              </a:r>
              <a:endParaRPr lang="id-ID" sz="3200" dirty="0">
                <a:solidFill>
                  <a:schemeClr val="bg1">
                    <a:lumMod val="65000"/>
                  </a:schemeClr>
                </a:solidFill>
                <a:latin typeface="Impact" panose="020B0806030902050204" pitchFamily="34" charset="0"/>
                <a:ea typeface="Open Sans" pitchFamily="34" charset="0"/>
                <a:cs typeface="Open Sans" pitchFamily="34" charset="0"/>
              </a:endParaRPr>
            </a:p>
          </p:txBody>
        </p:sp>
        <p:cxnSp>
          <p:nvCxnSpPr>
            <p:cNvPr id="64" name="Straight Connector 34"/>
            <p:cNvCxnSpPr/>
            <p:nvPr/>
          </p:nvCxnSpPr>
          <p:spPr>
            <a:xfrm rot="5400000">
              <a:off x="2448058" y="467595"/>
              <a:ext cx="286546" cy="1062"/>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5" name="Straight Connector 35"/>
            <p:cNvCxnSpPr/>
            <p:nvPr/>
          </p:nvCxnSpPr>
          <p:spPr>
            <a:xfrm rot="5400000">
              <a:off x="6409396" y="467595"/>
              <a:ext cx="286546" cy="1062"/>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spTree>
  </p:cSld>
  <p:clrMapOvr>
    <a:masterClrMapping/>
  </p:clrMapOvr>
  <p:transition spd="slow" advTm="3000">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4" fill="hold"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slide(fromBottom)">
                                      <p:cBhvr>
                                        <p:cTn id="7" dur="500"/>
                                        <p:tgtEl>
                                          <p:spTgt spid="8"/>
                                        </p:tgtEl>
                                      </p:cBhvr>
                                    </p:animEffect>
                                  </p:childTnLst>
                                </p:cTn>
                              </p:par>
                            </p:childTnLst>
                          </p:cTn>
                        </p:par>
                        <p:par>
                          <p:cTn id="8" fill="hold">
                            <p:stCondLst>
                              <p:cond delay="500"/>
                            </p:stCondLst>
                            <p:childTnLst>
                              <p:par>
                                <p:cTn id="9" presetID="12" presetClass="entr" presetSubtype="8" fill="hold" grpId="1"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slide(fromLeft)">
                                      <p:cBhvr>
                                        <p:cTn id="11"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1"/>
    </p:bld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 name="Rectangle 57"/>
          <p:cNvSpPr/>
          <p:nvPr/>
        </p:nvSpPr>
        <p:spPr>
          <a:xfrm>
            <a:off x="5143504" y="4643452"/>
            <a:ext cx="3429024" cy="71438"/>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Rectangle 33"/>
          <p:cNvSpPr/>
          <p:nvPr/>
        </p:nvSpPr>
        <p:spPr>
          <a:xfrm>
            <a:off x="685800" y="1214428"/>
            <a:ext cx="7772400" cy="553998"/>
          </a:xfrm>
          <a:prstGeom prst="rect">
            <a:avLst/>
          </a:prstGeom>
        </p:spPr>
        <p:txBody>
          <a:bodyPr wrap="square">
            <a:spAutoFit/>
          </a:bodyPr>
          <a:lstStyle/>
          <a:p>
            <a:r>
              <a:rPr lang="ms-MY" sz="1000" dirty="0">
                <a:solidFill>
                  <a:schemeClr val="bg1">
                    <a:lumMod val="65000"/>
                  </a:schemeClr>
                </a:solidFill>
                <a:latin typeface="Open Sans Light" pitchFamily="34" charset="0"/>
                <a:ea typeface="Open Sans Light" pitchFamily="34" charset="0"/>
                <a:cs typeface="Open Sans Light" pitchFamily="34" charset="0"/>
              </a:rPr>
              <a:t>Lorem ipsum dolor sit amet consectetur adipiscing elit. Praesent sodales odio sit amet odio tristique quis tempus odio Lorem ipsum dolor sit amet, consectetur adipiscing elit. Lorem ipsum dolor sit amet, consectetur adipiscing elit. Praesent sodales odio sit amet odio tristique quis tempus odio Lorem ipsum dolor sit amet, consectetur adipiscing elit.</a:t>
            </a:r>
          </a:p>
        </p:txBody>
      </p:sp>
      <p:grpSp>
        <p:nvGrpSpPr>
          <p:cNvPr id="3" name="Group 58"/>
          <p:cNvGrpSpPr/>
          <p:nvPr/>
        </p:nvGrpSpPr>
        <p:grpSpPr>
          <a:xfrm>
            <a:off x="642910" y="3214692"/>
            <a:ext cx="3643338" cy="1372853"/>
            <a:chOff x="642910" y="3214692"/>
            <a:chExt cx="3643338" cy="1372853"/>
          </a:xfrm>
        </p:grpSpPr>
        <p:sp>
          <p:nvSpPr>
            <p:cNvPr id="56" name="Rectangle 55"/>
            <p:cNvSpPr/>
            <p:nvPr/>
          </p:nvSpPr>
          <p:spPr>
            <a:xfrm>
              <a:off x="642910" y="3214692"/>
              <a:ext cx="2012923" cy="338554"/>
            </a:xfrm>
            <a:prstGeom prst="rect">
              <a:avLst/>
            </a:prstGeom>
          </p:spPr>
          <p:txBody>
            <a:bodyPr wrap="none">
              <a:spAutoFit/>
            </a:bodyPr>
            <a:lstStyle/>
            <a:p>
              <a:r>
                <a:rPr lang="en-US" sz="1600" dirty="0">
                  <a:solidFill>
                    <a:schemeClr val="bg1">
                      <a:lumMod val="65000"/>
                    </a:schemeClr>
                  </a:solidFill>
                  <a:latin typeface="Open Sans" pitchFamily="34" charset="0"/>
                  <a:ea typeface="Open Sans" pitchFamily="34" charset="0"/>
                  <a:cs typeface="Open Sans" pitchFamily="34" charset="0"/>
                </a:rPr>
                <a:t>Teamwork Strategy</a:t>
              </a:r>
            </a:p>
          </p:txBody>
        </p:sp>
        <p:sp>
          <p:nvSpPr>
            <p:cNvPr id="57" name="Rectangle 56"/>
            <p:cNvSpPr/>
            <p:nvPr/>
          </p:nvSpPr>
          <p:spPr>
            <a:xfrm>
              <a:off x="642910" y="3571882"/>
              <a:ext cx="3643338" cy="1015663"/>
            </a:xfrm>
            <a:prstGeom prst="rect">
              <a:avLst/>
            </a:prstGeom>
          </p:spPr>
          <p:txBody>
            <a:bodyPr wrap="square">
              <a:spAutoFit/>
            </a:bodyPr>
            <a:lstStyle/>
            <a:p>
              <a:r>
                <a:rPr lang="ms-MY" sz="1000" b="1" dirty="0">
                  <a:solidFill>
                    <a:schemeClr val="bg1">
                      <a:lumMod val="65000"/>
                    </a:schemeClr>
                  </a:solidFill>
                  <a:latin typeface="Open Sans Light" pitchFamily="34" charset="0"/>
                  <a:ea typeface="Open Sans Light" pitchFamily="34" charset="0"/>
                  <a:cs typeface="Open Sans Light" pitchFamily="34" charset="0"/>
                </a:rPr>
                <a:t>Lorem ipsum dolor sit amet, consectetur adipiscing elit. Praesent sodales odio sit amet odio tristique quis tempus odio Lorem ipsum dolor sit amet Lorem ipsum Lorem ipsum dolor sit amet, consectetur adipiscing elit. Praesent sodales odio sit amet odio tristique quis tempus odio Lorem ipsum dolor sit amet Lorem ipsum</a:t>
              </a:r>
            </a:p>
          </p:txBody>
        </p:sp>
      </p:grpSp>
      <p:grpSp>
        <p:nvGrpSpPr>
          <p:cNvPr id="4" name="Group 63"/>
          <p:cNvGrpSpPr/>
          <p:nvPr/>
        </p:nvGrpSpPr>
        <p:grpSpPr>
          <a:xfrm>
            <a:off x="5000628" y="2071684"/>
            <a:ext cx="3714776" cy="3071816"/>
            <a:chOff x="5000628" y="2071684"/>
            <a:chExt cx="3714776" cy="3071816"/>
          </a:xfrm>
        </p:grpSpPr>
        <p:grpSp>
          <p:nvGrpSpPr>
            <p:cNvPr id="5" name="Group 31"/>
            <p:cNvGrpSpPr/>
            <p:nvPr/>
          </p:nvGrpSpPr>
          <p:grpSpPr>
            <a:xfrm>
              <a:off x="5357818" y="2071684"/>
              <a:ext cx="3015602" cy="2569196"/>
              <a:chOff x="3071813" y="973138"/>
              <a:chExt cx="1008063" cy="858838"/>
            </a:xfrm>
          </p:grpSpPr>
          <p:sp>
            <p:nvSpPr>
              <p:cNvPr id="33" name="Freeform 5"/>
              <p:cNvSpPr/>
              <p:nvPr/>
            </p:nvSpPr>
            <p:spPr bwMode="auto">
              <a:xfrm>
                <a:off x="3722688" y="1220788"/>
                <a:ext cx="341313" cy="249238"/>
              </a:xfrm>
              <a:custGeom>
                <a:avLst/>
                <a:gdLst/>
                <a:ahLst/>
                <a:cxnLst>
                  <a:cxn ang="0">
                    <a:pos x="127" y="2"/>
                  </a:cxn>
                  <a:cxn ang="0">
                    <a:pos x="88" y="0"/>
                  </a:cxn>
                  <a:cxn ang="0">
                    <a:pos x="88" y="0"/>
                  </a:cxn>
                  <a:cxn ang="0">
                    <a:pos x="89" y="1"/>
                  </a:cxn>
                  <a:cxn ang="0">
                    <a:pos x="89" y="1"/>
                  </a:cxn>
                  <a:cxn ang="0">
                    <a:pos x="75" y="9"/>
                  </a:cxn>
                  <a:cxn ang="0">
                    <a:pos x="61" y="17"/>
                  </a:cxn>
                  <a:cxn ang="0">
                    <a:pos x="47" y="27"/>
                  </a:cxn>
                  <a:cxn ang="0">
                    <a:pos x="33" y="38"/>
                  </a:cxn>
                  <a:cxn ang="0">
                    <a:pos x="19" y="51"/>
                  </a:cxn>
                  <a:cxn ang="0">
                    <a:pos x="14" y="58"/>
                  </a:cxn>
                  <a:cxn ang="0">
                    <a:pos x="9" y="66"/>
                  </a:cxn>
                  <a:cxn ang="0">
                    <a:pos x="5" y="72"/>
                  </a:cxn>
                  <a:cxn ang="0">
                    <a:pos x="2" y="80"/>
                  </a:cxn>
                  <a:cxn ang="0">
                    <a:pos x="0" y="88"/>
                  </a:cxn>
                  <a:cxn ang="0">
                    <a:pos x="0" y="95"/>
                  </a:cxn>
                  <a:cxn ang="0">
                    <a:pos x="0" y="95"/>
                  </a:cxn>
                  <a:cxn ang="0">
                    <a:pos x="1" y="112"/>
                  </a:cxn>
                  <a:cxn ang="0">
                    <a:pos x="4" y="127"/>
                  </a:cxn>
                  <a:cxn ang="0">
                    <a:pos x="10" y="141"/>
                  </a:cxn>
                  <a:cxn ang="0">
                    <a:pos x="17" y="156"/>
                  </a:cxn>
                  <a:cxn ang="0">
                    <a:pos x="195" y="157"/>
                  </a:cxn>
                  <a:cxn ang="0">
                    <a:pos x="195" y="157"/>
                  </a:cxn>
                  <a:cxn ang="0">
                    <a:pos x="195" y="157"/>
                  </a:cxn>
                  <a:cxn ang="0">
                    <a:pos x="204" y="144"/>
                  </a:cxn>
                  <a:cxn ang="0">
                    <a:pos x="209" y="129"/>
                  </a:cxn>
                  <a:cxn ang="0">
                    <a:pos x="214" y="114"/>
                  </a:cxn>
                  <a:cxn ang="0">
                    <a:pos x="215" y="97"/>
                  </a:cxn>
                  <a:cxn ang="0">
                    <a:pos x="215" y="97"/>
                  </a:cxn>
                  <a:cxn ang="0">
                    <a:pos x="215" y="90"/>
                  </a:cxn>
                  <a:cxn ang="0">
                    <a:pos x="213" y="82"/>
                  </a:cxn>
                  <a:cxn ang="0">
                    <a:pos x="209" y="74"/>
                  </a:cxn>
                  <a:cxn ang="0">
                    <a:pos x="206" y="67"/>
                  </a:cxn>
                  <a:cxn ang="0">
                    <a:pos x="202" y="60"/>
                  </a:cxn>
                  <a:cxn ang="0">
                    <a:pos x="196" y="52"/>
                  </a:cxn>
                  <a:cxn ang="0">
                    <a:pos x="183" y="40"/>
                  </a:cxn>
                  <a:cxn ang="0">
                    <a:pos x="169" y="28"/>
                  </a:cxn>
                  <a:cxn ang="0">
                    <a:pos x="154" y="17"/>
                  </a:cxn>
                  <a:cxn ang="0">
                    <a:pos x="140" y="9"/>
                  </a:cxn>
                  <a:cxn ang="0">
                    <a:pos x="127" y="2"/>
                  </a:cxn>
                  <a:cxn ang="0">
                    <a:pos x="127" y="2"/>
                  </a:cxn>
                </a:cxnLst>
                <a:rect l="0" t="0" r="r" b="b"/>
                <a:pathLst>
                  <a:path w="215" h="157">
                    <a:moveTo>
                      <a:pt x="127" y="2"/>
                    </a:moveTo>
                    <a:lnTo>
                      <a:pt x="88" y="0"/>
                    </a:lnTo>
                    <a:lnTo>
                      <a:pt x="88" y="0"/>
                    </a:lnTo>
                    <a:lnTo>
                      <a:pt x="89" y="1"/>
                    </a:lnTo>
                    <a:lnTo>
                      <a:pt x="89" y="1"/>
                    </a:lnTo>
                    <a:lnTo>
                      <a:pt x="75" y="9"/>
                    </a:lnTo>
                    <a:lnTo>
                      <a:pt x="61" y="17"/>
                    </a:lnTo>
                    <a:lnTo>
                      <a:pt x="47" y="27"/>
                    </a:lnTo>
                    <a:lnTo>
                      <a:pt x="33" y="38"/>
                    </a:lnTo>
                    <a:lnTo>
                      <a:pt x="19" y="51"/>
                    </a:lnTo>
                    <a:lnTo>
                      <a:pt x="14" y="58"/>
                    </a:lnTo>
                    <a:lnTo>
                      <a:pt x="9" y="66"/>
                    </a:lnTo>
                    <a:lnTo>
                      <a:pt x="5" y="72"/>
                    </a:lnTo>
                    <a:lnTo>
                      <a:pt x="2" y="80"/>
                    </a:lnTo>
                    <a:lnTo>
                      <a:pt x="0" y="88"/>
                    </a:lnTo>
                    <a:lnTo>
                      <a:pt x="0" y="95"/>
                    </a:lnTo>
                    <a:lnTo>
                      <a:pt x="0" y="95"/>
                    </a:lnTo>
                    <a:lnTo>
                      <a:pt x="1" y="112"/>
                    </a:lnTo>
                    <a:lnTo>
                      <a:pt x="4" y="127"/>
                    </a:lnTo>
                    <a:lnTo>
                      <a:pt x="10" y="141"/>
                    </a:lnTo>
                    <a:lnTo>
                      <a:pt x="17" y="156"/>
                    </a:lnTo>
                    <a:lnTo>
                      <a:pt x="195" y="157"/>
                    </a:lnTo>
                    <a:lnTo>
                      <a:pt x="195" y="157"/>
                    </a:lnTo>
                    <a:lnTo>
                      <a:pt x="195" y="157"/>
                    </a:lnTo>
                    <a:lnTo>
                      <a:pt x="204" y="144"/>
                    </a:lnTo>
                    <a:lnTo>
                      <a:pt x="209" y="129"/>
                    </a:lnTo>
                    <a:lnTo>
                      <a:pt x="214" y="114"/>
                    </a:lnTo>
                    <a:lnTo>
                      <a:pt x="215" y="97"/>
                    </a:lnTo>
                    <a:lnTo>
                      <a:pt x="215" y="97"/>
                    </a:lnTo>
                    <a:lnTo>
                      <a:pt x="215" y="90"/>
                    </a:lnTo>
                    <a:lnTo>
                      <a:pt x="213" y="82"/>
                    </a:lnTo>
                    <a:lnTo>
                      <a:pt x="209" y="74"/>
                    </a:lnTo>
                    <a:lnTo>
                      <a:pt x="206" y="67"/>
                    </a:lnTo>
                    <a:lnTo>
                      <a:pt x="202" y="60"/>
                    </a:lnTo>
                    <a:lnTo>
                      <a:pt x="196" y="52"/>
                    </a:lnTo>
                    <a:lnTo>
                      <a:pt x="183" y="40"/>
                    </a:lnTo>
                    <a:lnTo>
                      <a:pt x="169" y="28"/>
                    </a:lnTo>
                    <a:lnTo>
                      <a:pt x="154" y="17"/>
                    </a:lnTo>
                    <a:lnTo>
                      <a:pt x="140" y="9"/>
                    </a:lnTo>
                    <a:lnTo>
                      <a:pt x="127" y="2"/>
                    </a:lnTo>
                    <a:lnTo>
                      <a:pt x="127" y="2"/>
                    </a:lnTo>
                    <a:close/>
                  </a:path>
                </a:pathLst>
              </a:custGeom>
              <a:solidFill>
                <a:schemeClr val="accent2"/>
              </a:solidFill>
              <a:ln w="9525">
                <a:noFill/>
                <a:round/>
              </a:ln>
            </p:spPr>
            <p:txBody>
              <a:bodyPr vert="horz" wrap="square" lIns="91440" tIns="45720" rIns="91440" bIns="45720" numCol="1" anchor="t" anchorCtr="0" compatLnSpc="1"/>
              <a:lstStyle/>
              <a:p>
                <a:endParaRPr lang="en-US"/>
              </a:p>
            </p:txBody>
          </p:sp>
          <p:sp>
            <p:nvSpPr>
              <p:cNvPr id="41" name="Freeform 6"/>
              <p:cNvSpPr>
                <a:spLocks noEditPoints="1"/>
              </p:cNvSpPr>
              <p:nvPr/>
            </p:nvSpPr>
            <p:spPr bwMode="auto">
              <a:xfrm>
                <a:off x="3749675" y="1468438"/>
                <a:ext cx="282575" cy="52388"/>
              </a:xfrm>
              <a:custGeom>
                <a:avLst/>
                <a:gdLst/>
                <a:ahLst/>
                <a:cxnLst>
                  <a:cxn ang="0">
                    <a:pos x="0" y="0"/>
                  </a:cxn>
                  <a:cxn ang="0">
                    <a:pos x="1" y="1"/>
                  </a:cxn>
                  <a:cxn ang="0">
                    <a:pos x="0" y="31"/>
                  </a:cxn>
                  <a:cxn ang="0">
                    <a:pos x="178" y="2"/>
                  </a:cxn>
                  <a:cxn ang="0">
                    <a:pos x="178" y="1"/>
                  </a:cxn>
                  <a:cxn ang="0">
                    <a:pos x="42" y="16"/>
                  </a:cxn>
                  <a:cxn ang="0">
                    <a:pos x="41" y="22"/>
                  </a:cxn>
                  <a:cxn ang="0">
                    <a:pos x="33" y="29"/>
                  </a:cxn>
                  <a:cxn ang="0">
                    <a:pos x="28" y="30"/>
                  </a:cxn>
                  <a:cxn ang="0">
                    <a:pos x="17" y="26"/>
                  </a:cxn>
                  <a:cxn ang="0">
                    <a:pos x="13" y="16"/>
                  </a:cxn>
                  <a:cxn ang="0">
                    <a:pos x="15" y="9"/>
                  </a:cxn>
                  <a:cxn ang="0">
                    <a:pos x="22" y="3"/>
                  </a:cxn>
                  <a:cxn ang="0">
                    <a:pos x="28" y="2"/>
                  </a:cxn>
                  <a:cxn ang="0">
                    <a:pos x="38" y="6"/>
                  </a:cxn>
                  <a:cxn ang="0">
                    <a:pos x="42" y="16"/>
                  </a:cxn>
                  <a:cxn ang="0">
                    <a:pos x="83" y="16"/>
                  </a:cxn>
                  <a:cxn ang="0">
                    <a:pos x="81" y="22"/>
                  </a:cxn>
                  <a:cxn ang="0">
                    <a:pos x="74" y="29"/>
                  </a:cxn>
                  <a:cxn ang="0">
                    <a:pos x="68" y="30"/>
                  </a:cxn>
                  <a:cxn ang="0">
                    <a:pos x="58" y="26"/>
                  </a:cxn>
                  <a:cxn ang="0">
                    <a:pos x="54" y="16"/>
                  </a:cxn>
                  <a:cxn ang="0">
                    <a:pos x="55" y="11"/>
                  </a:cxn>
                  <a:cxn ang="0">
                    <a:pos x="63" y="3"/>
                  </a:cxn>
                  <a:cxn ang="0">
                    <a:pos x="68" y="2"/>
                  </a:cxn>
                  <a:cxn ang="0">
                    <a:pos x="78" y="6"/>
                  </a:cxn>
                  <a:cxn ang="0">
                    <a:pos x="83" y="16"/>
                  </a:cxn>
                  <a:cxn ang="0">
                    <a:pos x="124" y="16"/>
                  </a:cxn>
                  <a:cxn ang="0">
                    <a:pos x="123" y="22"/>
                  </a:cxn>
                  <a:cxn ang="0">
                    <a:pos x="116" y="29"/>
                  </a:cxn>
                  <a:cxn ang="0">
                    <a:pos x="110" y="30"/>
                  </a:cxn>
                  <a:cxn ang="0">
                    <a:pos x="99" y="26"/>
                  </a:cxn>
                  <a:cxn ang="0">
                    <a:pos x="96" y="16"/>
                  </a:cxn>
                  <a:cxn ang="0">
                    <a:pos x="97" y="11"/>
                  </a:cxn>
                  <a:cxn ang="0">
                    <a:pos x="105" y="3"/>
                  </a:cxn>
                  <a:cxn ang="0">
                    <a:pos x="110" y="2"/>
                  </a:cxn>
                  <a:cxn ang="0">
                    <a:pos x="120" y="6"/>
                  </a:cxn>
                  <a:cxn ang="0">
                    <a:pos x="124" y="16"/>
                  </a:cxn>
                  <a:cxn ang="0">
                    <a:pos x="165" y="17"/>
                  </a:cxn>
                  <a:cxn ang="0">
                    <a:pos x="164" y="23"/>
                  </a:cxn>
                  <a:cxn ang="0">
                    <a:pos x="156" y="30"/>
                  </a:cxn>
                  <a:cxn ang="0">
                    <a:pos x="151" y="31"/>
                  </a:cxn>
                  <a:cxn ang="0">
                    <a:pos x="141" y="27"/>
                  </a:cxn>
                  <a:cxn ang="0">
                    <a:pos x="136" y="16"/>
                  </a:cxn>
                  <a:cxn ang="0">
                    <a:pos x="137" y="11"/>
                  </a:cxn>
                  <a:cxn ang="0">
                    <a:pos x="145" y="4"/>
                  </a:cxn>
                  <a:cxn ang="0">
                    <a:pos x="151" y="3"/>
                  </a:cxn>
                  <a:cxn ang="0">
                    <a:pos x="160" y="6"/>
                  </a:cxn>
                  <a:cxn ang="0">
                    <a:pos x="165" y="17"/>
                  </a:cxn>
                </a:cxnLst>
                <a:rect l="0" t="0" r="r" b="b"/>
                <a:pathLst>
                  <a:path w="178" h="33">
                    <a:moveTo>
                      <a:pt x="0" y="0"/>
                    </a:moveTo>
                    <a:lnTo>
                      <a:pt x="0" y="0"/>
                    </a:lnTo>
                    <a:lnTo>
                      <a:pt x="1" y="0"/>
                    </a:lnTo>
                    <a:lnTo>
                      <a:pt x="1" y="1"/>
                    </a:lnTo>
                    <a:lnTo>
                      <a:pt x="1" y="1"/>
                    </a:lnTo>
                    <a:lnTo>
                      <a:pt x="0" y="31"/>
                    </a:lnTo>
                    <a:lnTo>
                      <a:pt x="178" y="33"/>
                    </a:lnTo>
                    <a:lnTo>
                      <a:pt x="178" y="2"/>
                    </a:lnTo>
                    <a:lnTo>
                      <a:pt x="178" y="2"/>
                    </a:lnTo>
                    <a:lnTo>
                      <a:pt x="178" y="1"/>
                    </a:lnTo>
                    <a:lnTo>
                      <a:pt x="0" y="0"/>
                    </a:lnTo>
                    <a:close/>
                    <a:moveTo>
                      <a:pt x="42" y="16"/>
                    </a:moveTo>
                    <a:lnTo>
                      <a:pt x="42" y="16"/>
                    </a:lnTo>
                    <a:lnTo>
                      <a:pt x="41" y="22"/>
                    </a:lnTo>
                    <a:lnTo>
                      <a:pt x="38" y="26"/>
                    </a:lnTo>
                    <a:lnTo>
                      <a:pt x="33" y="29"/>
                    </a:lnTo>
                    <a:lnTo>
                      <a:pt x="28" y="30"/>
                    </a:lnTo>
                    <a:lnTo>
                      <a:pt x="28" y="30"/>
                    </a:lnTo>
                    <a:lnTo>
                      <a:pt x="22" y="29"/>
                    </a:lnTo>
                    <a:lnTo>
                      <a:pt x="17" y="26"/>
                    </a:lnTo>
                    <a:lnTo>
                      <a:pt x="15" y="22"/>
                    </a:lnTo>
                    <a:lnTo>
                      <a:pt x="13" y="16"/>
                    </a:lnTo>
                    <a:lnTo>
                      <a:pt x="13" y="16"/>
                    </a:lnTo>
                    <a:lnTo>
                      <a:pt x="15" y="9"/>
                    </a:lnTo>
                    <a:lnTo>
                      <a:pt x="18" y="5"/>
                    </a:lnTo>
                    <a:lnTo>
                      <a:pt x="22" y="3"/>
                    </a:lnTo>
                    <a:lnTo>
                      <a:pt x="28" y="2"/>
                    </a:lnTo>
                    <a:lnTo>
                      <a:pt x="28" y="2"/>
                    </a:lnTo>
                    <a:lnTo>
                      <a:pt x="33" y="3"/>
                    </a:lnTo>
                    <a:lnTo>
                      <a:pt x="38" y="6"/>
                    </a:lnTo>
                    <a:lnTo>
                      <a:pt x="41" y="11"/>
                    </a:lnTo>
                    <a:lnTo>
                      <a:pt x="42" y="16"/>
                    </a:lnTo>
                    <a:lnTo>
                      <a:pt x="42" y="16"/>
                    </a:lnTo>
                    <a:close/>
                    <a:moveTo>
                      <a:pt x="83" y="16"/>
                    </a:moveTo>
                    <a:lnTo>
                      <a:pt x="83" y="16"/>
                    </a:lnTo>
                    <a:lnTo>
                      <a:pt x="81" y="22"/>
                    </a:lnTo>
                    <a:lnTo>
                      <a:pt x="78" y="26"/>
                    </a:lnTo>
                    <a:lnTo>
                      <a:pt x="74" y="29"/>
                    </a:lnTo>
                    <a:lnTo>
                      <a:pt x="68" y="30"/>
                    </a:lnTo>
                    <a:lnTo>
                      <a:pt x="68" y="30"/>
                    </a:lnTo>
                    <a:lnTo>
                      <a:pt x="63" y="29"/>
                    </a:lnTo>
                    <a:lnTo>
                      <a:pt x="58" y="26"/>
                    </a:lnTo>
                    <a:lnTo>
                      <a:pt x="55" y="22"/>
                    </a:lnTo>
                    <a:lnTo>
                      <a:pt x="54" y="16"/>
                    </a:lnTo>
                    <a:lnTo>
                      <a:pt x="54" y="16"/>
                    </a:lnTo>
                    <a:lnTo>
                      <a:pt x="55" y="11"/>
                    </a:lnTo>
                    <a:lnTo>
                      <a:pt x="58" y="6"/>
                    </a:lnTo>
                    <a:lnTo>
                      <a:pt x="63" y="3"/>
                    </a:lnTo>
                    <a:lnTo>
                      <a:pt x="68" y="2"/>
                    </a:lnTo>
                    <a:lnTo>
                      <a:pt x="68" y="2"/>
                    </a:lnTo>
                    <a:lnTo>
                      <a:pt x="74" y="3"/>
                    </a:lnTo>
                    <a:lnTo>
                      <a:pt x="78" y="6"/>
                    </a:lnTo>
                    <a:lnTo>
                      <a:pt x="81" y="11"/>
                    </a:lnTo>
                    <a:lnTo>
                      <a:pt x="83" y="16"/>
                    </a:lnTo>
                    <a:lnTo>
                      <a:pt x="83" y="16"/>
                    </a:lnTo>
                    <a:close/>
                    <a:moveTo>
                      <a:pt x="124" y="16"/>
                    </a:moveTo>
                    <a:lnTo>
                      <a:pt x="124" y="16"/>
                    </a:lnTo>
                    <a:lnTo>
                      <a:pt x="123" y="22"/>
                    </a:lnTo>
                    <a:lnTo>
                      <a:pt x="120" y="27"/>
                    </a:lnTo>
                    <a:lnTo>
                      <a:pt x="116" y="29"/>
                    </a:lnTo>
                    <a:lnTo>
                      <a:pt x="110" y="30"/>
                    </a:lnTo>
                    <a:lnTo>
                      <a:pt x="110" y="30"/>
                    </a:lnTo>
                    <a:lnTo>
                      <a:pt x="105" y="29"/>
                    </a:lnTo>
                    <a:lnTo>
                      <a:pt x="99" y="26"/>
                    </a:lnTo>
                    <a:lnTo>
                      <a:pt x="97" y="22"/>
                    </a:lnTo>
                    <a:lnTo>
                      <a:pt x="96" y="16"/>
                    </a:lnTo>
                    <a:lnTo>
                      <a:pt x="96" y="16"/>
                    </a:lnTo>
                    <a:lnTo>
                      <a:pt x="97" y="11"/>
                    </a:lnTo>
                    <a:lnTo>
                      <a:pt x="100" y="6"/>
                    </a:lnTo>
                    <a:lnTo>
                      <a:pt x="105" y="3"/>
                    </a:lnTo>
                    <a:lnTo>
                      <a:pt x="110" y="2"/>
                    </a:lnTo>
                    <a:lnTo>
                      <a:pt x="110" y="2"/>
                    </a:lnTo>
                    <a:lnTo>
                      <a:pt x="116" y="3"/>
                    </a:lnTo>
                    <a:lnTo>
                      <a:pt x="120" y="6"/>
                    </a:lnTo>
                    <a:lnTo>
                      <a:pt x="123" y="11"/>
                    </a:lnTo>
                    <a:lnTo>
                      <a:pt x="124" y="16"/>
                    </a:lnTo>
                    <a:lnTo>
                      <a:pt x="124" y="16"/>
                    </a:lnTo>
                    <a:close/>
                    <a:moveTo>
                      <a:pt x="165" y="17"/>
                    </a:moveTo>
                    <a:lnTo>
                      <a:pt x="165" y="17"/>
                    </a:lnTo>
                    <a:lnTo>
                      <a:pt x="164" y="23"/>
                    </a:lnTo>
                    <a:lnTo>
                      <a:pt x="160" y="27"/>
                    </a:lnTo>
                    <a:lnTo>
                      <a:pt x="156" y="30"/>
                    </a:lnTo>
                    <a:lnTo>
                      <a:pt x="151" y="31"/>
                    </a:lnTo>
                    <a:lnTo>
                      <a:pt x="151" y="31"/>
                    </a:lnTo>
                    <a:lnTo>
                      <a:pt x="145" y="30"/>
                    </a:lnTo>
                    <a:lnTo>
                      <a:pt x="141" y="27"/>
                    </a:lnTo>
                    <a:lnTo>
                      <a:pt x="137" y="23"/>
                    </a:lnTo>
                    <a:lnTo>
                      <a:pt x="136" y="16"/>
                    </a:lnTo>
                    <a:lnTo>
                      <a:pt x="136" y="16"/>
                    </a:lnTo>
                    <a:lnTo>
                      <a:pt x="137" y="11"/>
                    </a:lnTo>
                    <a:lnTo>
                      <a:pt x="141" y="6"/>
                    </a:lnTo>
                    <a:lnTo>
                      <a:pt x="145" y="4"/>
                    </a:lnTo>
                    <a:lnTo>
                      <a:pt x="151" y="3"/>
                    </a:lnTo>
                    <a:lnTo>
                      <a:pt x="151" y="3"/>
                    </a:lnTo>
                    <a:lnTo>
                      <a:pt x="156" y="4"/>
                    </a:lnTo>
                    <a:lnTo>
                      <a:pt x="160" y="6"/>
                    </a:lnTo>
                    <a:lnTo>
                      <a:pt x="164" y="12"/>
                    </a:lnTo>
                    <a:lnTo>
                      <a:pt x="165" y="17"/>
                    </a:lnTo>
                    <a:lnTo>
                      <a:pt x="165" y="17"/>
                    </a:lnTo>
                    <a:close/>
                  </a:path>
                </a:pathLst>
              </a:custGeom>
              <a:solidFill>
                <a:schemeClr val="accent2">
                  <a:lumMod val="20000"/>
                  <a:lumOff val="80000"/>
                </a:schemeClr>
              </a:solidFill>
              <a:ln w="9525">
                <a:noFill/>
                <a:round/>
              </a:ln>
            </p:spPr>
            <p:txBody>
              <a:bodyPr vert="horz" wrap="square" lIns="91440" tIns="45720" rIns="91440" bIns="45720" numCol="1" anchor="t" anchorCtr="0" compatLnSpc="1"/>
              <a:lstStyle/>
              <a:p>
                <a:endParaRPr lang="en-US"/>
              </a:p>
            </p:txBody>
          </p:sp>
          <p:sp>
            <p:nvSpPr>
              <p:cNvPr id="42" name="Freeform 7"/>
              <p:cNvSpPr/>
              <p:nvPr/>
            </p:nvSpPr>
            <p:spPr bwMode="auto">
              <a:xfrm>
                <a:off x="3749675" y="1517651"/>
                <a:ext cx="282575" cy="112713"/>
              </a:xfrm>
              <a:custGeom>
                <a:avLst/>
                <a:gdLst/>
                <a:ahLst/>
                <a:cxnLst>
                  <a:cxn ang="0">
                    <a:pos x="0" y="68"/>
                  </a:cxn>
                  <a:cxn ang="0">
                    <a:pos x="178" y="71"/>
                  </a:cxn>
                  <a:cxn ang="0">
                    <a:pos x="178" y="2"/>
                  </a:cxn>
                  <a:cxn ang="0">
                    <a:pos x="0" y="0"/>
                  </a:cxn>
                  <a:cxn ang="0">
                    <a:pos x="0" y="68"/>
                  </a:cxn>
                </a:cxnLst>
                <a:rect l="0" t="0" r="r" b="b"/>
                <a:pathLst>
                  <a:path w="178" h="71">
                    <a:moveTo>
                      <a:pt x="0" y="68"/>
                    </a:moveTo>
                    <a:lnTo>
                      <a:pt x="178" y="71"/>
                    </a:lnTo>
                    <a:lnTo>
                      <a:pt x="178" y="2"/>
                    </a:lnTo>
                    <a:lnTo>
                      <a:pt x="0" y="0"/>
                    </a:lnTo>
                    <a:lnTo>
                      <a:pt x="0" y="68"/>
                    </a:lnTo>
                    <a:close/>
                  </a:path>
                </a:pathLst>
              </a:custGeom>
              <a:solidFill>
                <a:schemeClr val="accent2"/>
              </a:solidFill>
              <a:ln w="9525">
                <a:noFill/>
                <a:round/>
              </a:ln>
            </p:spPr>
            <p:txBody>
              <a:bodyPr vert="horz" wrap="square" lIns="91440" tIns="45720" rIns="91440" bIns="45720" numCol="1" anchor="t" anchorCtr="0" compatLnSpc="1"/>
              <a:lstStyle/>
              <a:p>
                <a:endParaRPr lang="en-US"/>
              </a:p>
            </p:txBody>
          </p:sp>
          <p:sp>
            <p:nvSpPr>
              <p:cNvPr id="43" name="Freeform 8"/>
              <p:cNvSpPr/>
              <p:nvPr/>
            </p:nvSpPr>
            <p:spPr bwMode="auto">
              <a:xfrm>
                <a:off x="3849688" y="1050926"/>
                <a:ext cx="88900" cy="173038"/>
              </a:xfrm>
              <a:custGeom>
                <a:avLst/>
                <a:gdLst/>
                <a:ahLst/>
                <a:cxnLst>
                  <a:cxn ang="0">
                    <a:pos x="28" y="0"/>
                  </a:cxn>
                  <a:cxn ang="0">
                    <a:pos x="21" y="4"/>
                  </a:cxn>
                  <a:cxn ang="0">
                    <a:pos x="17" y="12"/>
                  </a:cxn>
                  <a:cxn ang="0">
                    <a:pos x="17" y="16"/>
                  </a:cxn>
                  <a:cxn ang="0">
                    <a:pos x="22" y="22"/>
                  </a:cxn>
                  <a:cxn ang="0">
                    <a:pos x="25" y="23"/>
                  </a:cxn>
                  <a:cxn ang="0">
                    <a:pos x="15" y="30"/>
                  </a:cxn>
                  <a:cxn ang="0">
                    <a:pos x="11" y="42"/>
                  </a:cxn>
                  <a:cxn ang="0">
                    <a:pos x="12" y="48"/>
                  </a:cxn>
                  <a:cxn ang="0">
                    <a:pos x="18" y="56"/>
                  </a:cxn>
                  <a:cxn ang="0">
                    <a:pos x="23" y="60"/>
                  </a:cxn>
                  <a:cxn ang="0">
                    <a:pos x="14" y="63"/>
                  </a:cxn>
                  <a:cxn ang="0">
                    <a:pos x="6" y="68"/>
                  </a:cxn>
                  <a:cxn ang="0">
                    <a:pos x="2" y="77"/>
                  </a:cxn>
                  <a:cxn ang="0">
                    <a:pos x="0" y="87"/>
                  </a:cxn>
                  <a:cxn ang="0">
                    <a:pos x="1" y="93"/>
                  </a:cxn>
                  <a:cxn ang="0">
                    <a:pos x="4" y="102"/>
                  </a:cxn>
                  <a:cxn ang="0">
                    <a:pos x="47" y="109"/>
                  </a:cxn>
                  <a:cxn ang="0">
                    <a:pos x="47" y="109"/>
                  </a:cxn>
                  <a:cxn ang="0">
                    <a:pos x="51" y="105"/>
                  </a:cxn>
                  <a:cxn ang="0">
                    <a:pos x="56" y="94"/>
                  </a:cxn>
                  <a:cxn ang="0">
                    <a:pos x="56" y="88"/>
                  </a:cxn>
                  <a:cxn ang="0">
                    <a:pos x="55" y="77"/>
                  </a:cxn>
                  <a:cxn ang="0">
                    <a:pos x="50" y="70"/>
                  </a:cxn>
                  <a:cxn ang="0">
                    <a:pos x="43" y="63"/>
                  </a:cxn>
                  <a:cxn ang="0">
                    <a:pos x="34" y="60"/>
                  </a:cxn>
                  <a:cxn ang="0">
                    <a:pos x="39" y="56"/>
                  </a:cxn>
                  <a:cxn ang="0">
                    <a:pos x="45" y="48"/>
                  </a:cxn>
                  <a:cxn ang="0">
                    <a:pos x="46" y="42"/>
                  </a:cxn>
                  <a:cxn ang="0">
                    <a:pos x="43" y="30"/>
                  </a:cxn>
                  <a:cxn ang="0">
                    <a:pos x="32" y="25"/>
                  </a:cxn>
                  <a:cxn ang="0">
                    <a:pos x="35" y="22"/>
                  </a:cxn>
                  <a:cxn ang="0">
                    <a:pos x="39" y="17"/>
                  </a:cxn>
                  <a:cxn ang="0">
                    <a:pos x="40" y="12"/>
                  </a:cxn>
                  <a:cxn ang="0">
                    <a:pos x="37" y="4"/>
                  </a:cxn>
                  <a:cxn ang="0">
                    <a:pos x="28" y="0"/>
                  </a:cxn>
                </a:cxnLst>
                <a:rect l="0" t="0" r="r" b="b"/>
                <a:pathLst>
                  <a:path w="56" h="109">
                    <a:moveTo>
                      <a:pt x="28" y="0"/>
                    </a:moveTo>
                    <a:lnTo>
                      <a:pt x="28" y="0"/>
                    </a:lnTo>
                    <a:lnTo>
                      <a:pt x="24" y="2"/>
                    </a:lnTo>
                    <a:lnTo>
                      <a:pt x="21" y="4"/>
                    </a:lnTo>
                    <a:lnTo>
                      <a:pt x="18" y="7"/>
                    </a:lnTo>
                    <a:lnTo>
                      <a:pt x="17" y="12"/>
                    </a:lnTo>
                    <a:lnTo>
                      <a:pt x="17" y="12"/>
                    </a:lnTo>
                    <a:lnTo>
                      <a:pt x="17" y="16"/>
                    </a:lnTo>
                    <a:lnTo>
                      <a:pt x="20" y="20"/>
                    </a:lnTo>
                    <a:lnTo>
                      <a:pt x="22" y="22"/>
                    </a:lnTo>
                    <a:lnTo>
                      <a:pt x="25" y="23"/>
                    </a:lnTo>
                    <a:lnTo>
                      <a:pt x="25" y="23"/>
                    </a:lnTo>
                    <a:lnTo>
                      <a:pt x="20" y="26"/>
                    </a:lnTo>
                    <a:lnTo>
                      <a:pt x="15" y="30"/>
                    </a:lnTo>
                    <a:lnTo>
                      <a:pt x="12" y="36"/>
                    </a:lnTo>
                    <a:lnTo>
                      <a:pt x="11" y="42"/>
                    </a:lnTo>
                    <a:lnTo>
                      <a:pt x="11" y="42"/>
                    </a:lnTo>
                    <a:lnTo>
                      <a:pt x="12" y="48"/>
                    </a:lnTo>
                    <a:lnTo>
                      <a:pt x="14" y="53"/>
                    </a:lnTo>
                    <a:lnTo>
                      <a:pt x="18" y="56"/>
                    </a:lnTo>
                    <a:lnTo>
                      <a:pt x="23" y="60"/>
                    </a:lnTo>
                    <a:lnTo>
                      <a:pt x="23" y="60"/>
                    </a:lnTo>
                    <a:lnTo>
                      <a:pt x="18" y="61"/>
                    </a:lnTo>
                    <a:lnTo>
                      <a:pt x="14" y="63"/>
                    </a:lnTo>
                    <a:lnTo>
                      <a:pt x="10" y="65"/>
                    </a:lnTo>
                    <a:lnTo>
                      <a:pt x="6" y="68"/>
                    </a:lnTo>
                    <a:lnTo>
                      <a:pt x="4" y="73"/>
                    </a:lnTo>
                    <a:lnTo>
                      <a:pt x="2" y="77"/>
                    </a:lnTo>
                    <a:lnTo>
                      <a:pt x="1" y="82"/>
                    </a:lnTo>
                    <a:lnTo>
                      <a:pt x="0" y="87"/>
                    </a:lnTo>
                    <a:lnTo>
                      <a:pt x="0" y="87"/>
                    </a:lnTo>
                    <a:lnTo>
                      <a:pt x="1" y="93"/>
                    </a:lnTo>
                    <a:lnTo>
                      <a:pt x="2" y="98"/>
                    </a:lnTo>
                    <a:lnTo>
                      <a:pt x="4" y="102"/>
                    </a:lnTo>
                    <a:lnTo>
                      <a:pt x="8" y="107"/>
                    </a:lnTo>
                    <a:lnTo>
                      <a:pt x="47" y="109"/>
                    </a:lnTo>
                    <a:lnTo>
                      <a:pt x="47" y="109"/>
                    </a:lnTo>
                    <a:lnTo>
                      <a:pt x="47" y="109"/>
                    </a:lnTo>
                    <a:lnTo>
                      <a:pt x="47" y="109"/>
                    </a:lnTo>
                    <a:lnTo>
                      <a:pt x="51" y="105"/>
                    </a:lnTo>
                    <a:lnTo>
                      <a:pt x="54" y="99"/>
                    </a:lnTo>
                    <a:lnTo>
                      <a:pt x="56" y="94"/>
                    </a:lnTo>
                    <a:lnTo>
                      <a:pt x="56" y="88"/>
                    </a:lnTo>
                    <a:lnTo>
                      <a:pt x="56" y="88"/>
                    </a:lnTo>
                    <a:lnTo>
                      <a:pt x="56" y="83"/>
                    </a:lnTo>
                    <a:lnTo>
                      <a:pt x="55" y="77"/>
                    </a:lnTo>
                    <a:lnTo>
                      <a:pt x="53" y="73"/>
                    </a:lnTo>
                    <a:lnTo>
                      <a:pt x="50" y="70"/>
                    </a:lnTo>
                    <a:lnTo>
                      <a:pt x="47" y="66"/>
                    </a:lnTo>
                    <a:lnTo>
                      <a:pt x="43" y="63"/>
                    </a:lnTo>
                    <a:lnTo>
                      <a:pt x="38" y="61"/>
                    </a:lnTo>
                    <a:lnTo>
                      <a:pt x="34" y="60"/>
                    </a:lnTo>
                    <a:lnTo>
                      <a:pt x="34" y="60"/>
                    </a:lnTo>
                    <a:lnTo>
                      <a:pt x="39" y="56"/>
                    </a:lnTo>
                    <a:lnTo>
                      <a:pt x="43" y="53"/>
                    </a:lnTo>
                    <a:lnTo>
                      <a:pt x="45" y="48"/>
                    </a:lnTo>
                    <a:lnTo>
                      <a:pt x="46" y="42"/>
                    </a:lnTo>
                    <a:lnTo>
                      <a:pt x="46" y="42"/>
                    </a:lnTo>
                    <a:lnTo>
                      <a:pt x="45" y="36"/>
                    </a:lnTo>
                    <a:lnTo>
                      <a:pt x="43" y="30"/>
                    </a:lnTo>
                    <a:lnTo>
                      <a:pt x="37" y="27"/>
                    </a:lnTo>
                    <a:lnTo>
                      <a:pt x="32" y="25"/>
                    </a:lnTo>
                    <a:lnTo>
                      <a:pt x="32" y="25"/>
                    </a:lnTo>
                    <a:lnTo>
                      <a:pt x="35" y="22"/>
                    </a:lnTo>
                    <a:lnTo>
                      <a:pt x="38" y="20"/>
                    </a:lnTo>
                    <a:lnTo>
                      <a:pt x="39" y="17"/>
                    </a:lnTo>
                    <a:lnTo>
                      <a:pt x="40" y="12"/>
                    </a:lnTo>
                    <a:lnTo>
                      <a:pt x="40" y="12"/>
                    </a:lnTo>
                    <a:lnTo>
                      <a:pt x="39" y="8"/>
                    </a:lnTo>
                    <a:lnTo>
                      <a:pt x="37" y="4"/>
                    </a:lnTo>
                    <a:lnTo>
                      <a:pt x="34" y="2"/>
                    </a:lnTo>
                    <a:lnTo>
                      <a:pt x="28" y="0"/>
                    </a:lnTo>
                    <a:lnTo>
                      <a:pt x="28" y="0"/>
                    </a:lnTo>
                    <a:close/>
                  </a:path>
                </a:pathLst>
              </a:custGeom>
              <a:solidFill>
                <a:schemeClr val="accent2">
                  <a:lumMod val="60000"/>
                  <a:lumOff val="40000"/>
                </a:schemeClr>
              </a:solidFill>
              <a:ln w="9525">
                <a:noFill/>
                <a:round/>
              </a:ln>
            </p:spPr>
            <p:txBody>
              <a:bodyPr vert="horz" wrap="square" lIns="91440" tIns="45720" rIns="91440" bIns="45720" numCol="1" anchor="t" anchorCtr="0" compatLnSpc="1"/>
              <a:lstStyle/>
              <a:p>
                <a:endParaRPr lang="en-US"/>
              </a:p>
            </p:txBody>
          </p:sp>
          <p:sp>
            <p:nvSpPr>
              <p:cNvPr id="44" name="Freeform 9"/>
              <p:cNvSpPr/>
              <p:nvPr/>
            </p:nvSpPr>
            <p:spPr bwMode="auto">
              <a:xfrm>
                <a:off x="3573463" y="1631951"/>
                <a:ext cx="506413" cy="200025"/>
              </a:xfrm>
              <a:custGeom>
                <a:avLst/>
                <a:gdLst/>
                <a:ahLst/>
                <a:cxnLst>
                  <a:cxn ang="0">
                    <a:pos x="316" y="3"/>
                  </a:cxn>
                  <a:cxn ang="0">
                    <a:pos x="2" y="0"/>
                  </a:cxn>
                  <a:cxn ang="0">
                    <a:pos x="0" y="36"/>
                  </a:cxn>
                  <a:cxn ang="0">
                    <a:pos x="0" y="37"/>
                  </a:cxn>
                  <a:cxn ang="0">
                    <a:pos x="2" y="38"/>
                  </a:cxn>
                  <a:cxn ang="0">
                    <a:pos x="5" y="34"/>
                  </a:cxn>
                  <a:cxn ang="0">
                    <a:pos x="11" y="26"/>
                  </a:cxn>
                  <a:cxn ang="0">
                    <a:pos x="14" y="28"/>
                  </a:cxn>
                  <a:cxn ang="0">
                    <a:pos x="21" y="40"/>
                  </a:cxn>
                  <a:cxn ang="0">
                    <a:pos x="23" y="49"/>
                  </a:cxn>
                  <a:cxn ang="0">
                    <a:pos x="22" y="126"/>
                  </a:cxn>
                  <a:cxn ang="0">
                    <a:pos x="66" y="50"/>
                  </a:cxn>
                  <a:cxn ang="0">
                    <a:pos x="66" y="50"/>
                  </a:cxn>
                  <a:cxn ang="0">
                    <a:pos x="68" y="40"/>
                  </a:cxn>
                  <a:cxn ang="0">
                    <a:pos x="76" y="28"/>
                  </a:cxn>
                  <a:cxn ang="0">
                    <a:pos x="78" y="27"/>
                  </a:cxn>
                  <a:cxn ang="0">
                    <a:pos x="85" y="34"/>
                  </a:cxn>
                  <a:cxn ang="0">
                    <a:pos x="90" y="46"/>
                  </a:cxn>
                  <a:cxn ang="0">
                    <a:pos x="90" y="50"/>
                  </a:cxn>
                  <a:cxn ang="0">
                    <a:pos x="142" y="126"/>
                  </a:cxn>
                  <a:cxn ang="0">
                    <a:pos x="143" y="50"/>
                  </a:cxn>
                  <a:cxn ang="0">
                    <a:pos x="143" y="46"/>
                  </a:cxn>
                  <a:cxn ang="0">
                    <a:pos x="149" y="34"/>
                  </a:cxn>
                  <a:cxn ang="0">
                    <a:pos x="155" y="27"/>
                  </a:cxn>
                  <a:cxn ang="0">
                    <a:pos x="157" y="29"/>
                  </a:cxn>
                  <a:cxn ang="0">
                    <a:pos x="165" y="41"/>
                  </a:cxn>
                  <a:cxn ang="0">
                    <a:pos x="167" y="50"/>
                  </a:cxn>
                  <a:cxn ang="0">
                    <a:pos x="167" y="126"/>
                  </a:cxn>
                  <a:cxn ang="0">
                    <a:pos x="219" y="51"/>
                  </a:cxn>
                  <a:cxn ang="0">
                    <a:pos x="219" y="51"/>
                  </a:cxn>
                  <a:cxn ang="0">
                    <a:pos x="221" y="42"/>
                  </a:cxn>
                  <a:cxn ang="0">
                    <a:pos x="230" y="29"/>
                  </a:cxn>
                  <a:cxn ang="0">
                    <a:pos x="232" y="28"/>
                  </a:cxn>
                  <a:cxn ang="0">
                    <a:pos x="237" y="35"/>
                  </a:cxn>
                  <a:cxn ang="0">
                    <a:pos x="243" y="47"/>
                  </a:cxn>
                  <a:cxn ang="0">
                    <a:pos x="244" y="51"/>
                  </a:cxn>
                  <a:cxn ang="0">
                    <a:pos x="319" y="126"/>
                  </a:cxn>
                </a:cxnLst>
                <a:rect l="0" t="0" r="r" b="b"/>
                <a:pathLst>
                  <a:path w="319" h="126">
                    <a:moveTo>
                      <a:pt x="318" y="3"/>
                    </a:moveTo>
                    <a:lnTo>
                      <a:pt x="316" y="3"/>
                    </a:lnTo>
                    <a:lnTo>
                      <a:pt x="316" y="2"/>
                    </a:lnTo>
                    <a:lnTo>
                      <a:pt x="2" y="0"/>
                    </a:lnTo>
                    <a:lnTo>
                      <a:pt x="2" y="0"/>
                    </a:lnTo>
                    <a:lnTo>
                      <a:pt x="0" y="36"/>
                    </a:lnTo>
                    <a:lnTo>
                      <a:pt x="0" y="36"/>
                    </a:lnTo>
                    <a:lnTo>
                      <a:pt x="0" y="37"/>
                    </a:lnTo>
                    <a:lnTo>
                      <a:pt x="0" y="37"/>
                    </a:lnTo>
                    <a:lnTo>
                      <a:pt x="2" y="38"/>
                    </a:lnTo>
                    <a:lnTo>
                      <a:pt x="2" y="38"/>
                    </a:lnTo>
                    <a:lnTo>
                      <a:pt x="5" y="34"/>
                    </a:lnTo>
                    <a:lnTo>
                      <a:pt x="8" y="29"/>
                    </a:lnTo>
                    <a:lnTo>
                      <a:pt x="11" y="26"/>
                    </a:lnTo>
                    <a:lnTo>
                      <a:pt x="11" y="26"/>
                    </a:lnTo>
                    <a:lnTo>
                      <a:pt x="14" y="28"/>
                    </a:lnTo>
                    <a:lnTo>
                      <a:pt x="18" y="33"/>
                    </a:lnTo>
                    <a:lnTo>
                      <a:pt x="21" y="40"/>
                    </a:lnTo>
                    <a:lnTo>
                      <a:pt x="23" y="45"/>
                    </a:lnTo>
                    <a:lnTo>
                      <a:pt x="23" y="49"/>
                    </a:lnTo>
                    <a:lnTo>
                      <a:pt x="23" y="49"/>
                    </a:lnTo>
                    <a:lnTo>
                      <a:pt x="22" y="126"/>
                    </a:lnTo>
                    <a:lnTo>
                      <a:pt x="65" y="126"/>
                    </a:lnTo>
                    <a:lnTo>
                      <a:pt x="66" y="50"/>
                    </a:lnTo>
                    <a:lnTo>
                      <a:pt x="66" y="50"/>
                    </a:lnTo>
                    <a:lnTo>
                      <a:pt x="66" y="50"/>
                    </a:lnTo>
                    <a:lnTo>
                      <a:pt x="66" y="45"/>
                    </a:lnTo>
                    <a:lnTo>
                      <a:pt x="68" y="40"/>
                    </a:lnTo>
                    <a:lnTo>
                      <a:pt x="73" y="34"/>
                    </a:lnTo>
                    <a:lnTo>
                      <a:pt x="76" y="28"/>
                    </a:lnTo>
                    <a:lnTo>
                      <a:pt x="78" y="27"/>
                    </a:lnTo>
                    <a:lnTo>
                      <a:pt x="78" y="27"/>
                    </a:lnTo>
                    <a:lnTo>
                      <a:pt x="81" y="28"/>
                    </a:lnTo>
                    <a:lnTo>
                      <a:pt x="85" y="34"/>
                    </a:lnTo>
                    <a:lnTo>
                      <a:pt x="88" y="41"/>
                    </a:lnTo>
                    <a:lnTo>
                      <a:pt x="90" y="46"/>
                    </a:lnTo>
                    <a:lnTo>
                      <a:pt x="90" y="50"/>
                    </a:lnTo>
                    <a:lnTo>
                      <a:pt x="90" y="50"/>
                    </a:lnTo>
                    <a:lnTo>
                      <a:pt x="90" y="126"/>
                    </a:lnTo>
                    <a:lnTo>
                      <a:pt x="142" y="126"/>
                    </a:lnTo>
                    <a:lnTo>
                      <a:pt x="142" y="50"/>
                    </a:lnTo>
                    <a:lnTo>
                      <a:pt x="143" y="50"/>
                    </a:lnTo>
                    <a:lnTo>
                      <a:pt x="143" y="50"/>
                    </a:lnTo>
                    <a:lnTo>
                      <a:pt x="143" y="46"/>
                    </a:lnTo>
                    <a:lnTo>
                      <a:pt x="144" y="41"/>
                    </a:lnTo>
                    <a:lnTo>
                      <a:pt x="149" y="34"/>
                    </a:lnTo>
                    <a:lnTo>
                      <a:pt x="153" y="29"/>
                    </a:lnTo>
                    <a:lnTo>
                      <a:pt x="155" y="27"/>
                    </a:lnTo>
                    <a:lnTo>
                      <a:pt x="155" y="27"/>
                    </a:lnTo>
                    <a:lnTo>
                      <a:pt x="157" y="29"/>
                    </a:lnTo>
                    <a:lnTo>
                      <a:pt x="162" y="34"/>
                    </a:lnTo>
                    <a:lnTo>
                      <a:pt x="165" y="41"/>
                    </a:lnTo>
                    <a:lnTo>
                      <a:pt x="167" y="46"/>
                    </a:lnTo>
                    <a:lnTo>
                      <a:pt x="167" y="50"/>
                    </a:lnTo>
                    <a:lnTo>
                      <a:pt x="167" y="50"/>
                    </a:lnTo>
                    <a:lnTo>
                      <a:pt x="167" y="126"/>
                    </a:lnTo>
                    <a:lnTo>
                      <a:pt x="219" y="126"/>
                    </a:lnTo>
                    <a:lnTo>
                      <a:pt x="219" y="51"/>
                    </a:lnTo>
                    <a:lnTo>
                      <a:pt x="219" y="51"/>
                    </a:lnTo>
                    <a:lnTo>
                      <a:pt x="219" y="51"/>
                    </a:lnTo>
                    <a:lnTo>
                      <a:pt x="220" y="47"/>
                    </a:lnTo>
                    <a:lnTo>
                      <a:pt x="221" y="42"/>
                    </a:lnTo>
                    <a:lnTo>
                      <a:pt x="225" y="35"/>
                    </a:lnTo>
                    <a:lnTo>
                      <a:pt x="230" y="29"/>
                    </a:lnTo>
                    <a:lnTo>
                      <a:pt x="232" y="28"/>
                    </a:lnTo>
                    <a:lnTo>
                      <a:pt x="232" y="28"/>
                    </a:lnTo>
                    <a:lnTo>
                      <a:pt x="234" y="30"/>
                    </a:lnTo>
                    <a:lnTo>
                      <a:pt x="237" y="35"/>
                    </a:lnTo>
                    <a:lnTo>
                      <a:pt x="242" y="42"/>
                    </a:lnTo>
                    <a:lnTo>
                      <a:pt x="243" y="47"/>
                    </a:lnTo>
                    <a:lnTo>
                      <a:pt x="244" y="51"/>
                    </a:lnTo>
                    <a:lnTo>
                      <a:pt x="244" y="51"/>
                    </a:lnTo>
                    <a:lnTo>
                      <a:pt x="243" y="126"/>
                    </a:lnTo>
                    <a:lnTo>
                      <a:pt x="319" y="126"/>
                    </a:lnTo>
                    <a:lnTo>
                      <a:pt x="318" y="3"/>
                    </a:lnTo>
                    <a:close/>
                  </a:path>
                </a:pathLst>
              </a:custGeom>
              <a:solidFill>
                <a:schemeClr val="accent2"/>
              </a:solidFill>
              <a:ln w="9525">
                <a:noFill/>
                <a:round/>
              </a:ln>
            </p:spPr>
            <p:txBody>
              <a:bodyPr vert="horz" wrap="square" lIns="91440" tIns="45720" rIns="91440" bIns="45720" numCol="1" anchor="t" anchorCtr="0" compatLnSpc="1"/>
              <a:lstStyle/>
              <a:p>
                <a:endParaRPr lang="en-US"/>
              </a:p>
            </p:txBody>
          </p:sp>
          <p:sp>
            <p:nvSpPr>
              <p:cNvPr id="45" name="Freeform 10"/>
              <p:cNvSpPr/>
              <p:nvPr/>
            </p:nvSpPr>
            <p:spPr bwMode="auto">
              <a:xfrm>
                <a:off x="3071813" y="1625601"/>
                <a:ext cx="504825" cy="206375"/>
              </a:xfrm>
              <a:custGeom>
                <a:avLst/>
                <a:gdLst/>
                <a:ahLst/>
                <a:cxnLst>
                  <a:cxn ang="0">
                    <a:pos x="296" y="53"/>
                  </a:cxn>
                  <a:cxn ang="0">
                    <a:pos x="297" y="49"/>
                  </a:cxn>
                  <a:cxn ang="0">
                    <a:pos x="302" y="37"/>
                  </a:cxn>
                  <a:cxn ang="0">
                    <a:pos x="309" y="30"/>
                  </a:cxn>
                  <a:cxn ang="0">
                    <a:pos x="311" y="32"/>
                  </a:cxn>
                  <a:cxn ang="0">
                    <a:pos x="315" y="39"/>
                  </a:cxn>
                  <a:cxn ang="0">
                    <a:pos x="318" y="4"/>
                  </a:cxn>
                  <a:cxn ang="0">
                    <a:pos x="3" y="0"/>
                  </a:cxn>
                  <a:cxn ang="0">
                    <a:pos x="0" y="130"/>
                  </a:cxn>
                  <a:cxn ang="0">
                    <a:pos x="75" y="51"/>
                  </a:cxn>
                  <a:cxn ang="0">
                    <a:pos x="75" y="51"/>
                  </a:cxn>
                  <a:cxn ang="0">
                    <a:pos x="77" y="42"/>
                  </a:cxn>
                  <a:cxn ang="0">
                    <a:pos x="86" y="30"/>
                  </a:cxn>
                  <a:cxn ang="0">
                    <a:pos x="88" y="28"/>
                  </a:cxn>
                  <a:cxn ang="0">
                    <a:pos x="94" y="36"/>
                  </a:cxn>
                  <a:cxn ang="0">
                    <a:pos x="99" y="46"/>
                  </a:cxn>
                  <a:cxn ang="0">
                    <a:pos x="100" y="51"/>
                  </a:cxn>
                  <a:cxn ang="0">
                    <a:pos x="151" y="130"/>
                  </a:cxn>
                  <a:cxn ang="0">
                    <a:pos x="152" y="52"/>
                  </a:cxn>
                  <a:cxn ang="0">
                    <a:pos x="153" y="48"/>
                  </a:cxn>
                  <a:cxn ang="0">
                    <a:pos x="158" y="36"/>
                  </a:cxn>
                  <a:cxn ang="0">
                    <a:pos x="165" y="29"/>
                  </a:cxn>
                  <a:cxn ang="0">
                    <a:pos x="166" y="31"/>
                  </a:cxn>
                  <a:cxn ang="0">
                    <a:pos x="175" y="43"/>
                  </a:cxn>
                  <a:cxn ang="0">
                    <a:pos x="177" y="52"/>
                  </a:cxn>
                  <a:cxn ang="0">
                    <a:pos x="176" y="130"/>
                  </a:cxn>
                  <a:cxn ang="0">
                    <a:pos x="229" y="52"/>
                  </a:cxn>
                  <a:cxn ang="0">
                    <a:pos x="229" y="52"/>
                  </a:cxn>
                  <a:cxn ang="0">
                    <a:pos x="231" y="43"/>
                  </a:cxn>
                  <a:cxn ang="0">
                    <a:pos x="240" y="31"/>
                  </a:cxn>
                  <a:cxn ang="0">
                    <a:pos x="242" y="30"/>
                  </a:cxn>
                  <a:cxn ang="0">
                    <a:pos x="247" y="37"/>
                  </a:cxn>
                  <a:cxn ang="0">
                    <a:pos x="253" y="48"/>
                  </a:cxn>
                  <a:cxn ang="0">
                    <a:pos x="254" y="53"/>
                  </a:cxn>
                  <a:cxn ang="0">
                    <a:pos x="296" y="130"/>
                  </a:cxn>
                </a:cxnLst>
                <a:rect l="0" t="0" r="r" b="b"/>
                <a:pathLst>
                  <a:path w="318" h="130">
                    <a:moveTo>
                      <a:pt x="296" y="53"/>
                    </a:moveTo>
                    <a:lnTo>
                      <a:pt x="296" y="53"/>
                    </a:lnTo>
                    <a:lnTo>
                      <a:pt x="296" y="53"/>
                    </a:lnTo>
                    <a:lnTo>
                      <a:pt x="297" y="49"/>
                    </a:lnTo>
                    <a:lnTo>
                      <a:pt x="298" y="44"/>
                    </a:lnTo>
                    <a:lnTo>
                      <a:pt x="302" y="37"/>
                    </a:lnTo>
                    <a:lnTo>
                      <a:pt x="307" y="32"/>
                    </a:lnTo>
                    <a:lnTo>
                      <a:pt x="309" y="30"/>
                    </a:lnTo>
                    <a:lnTo>
                      <a:pt x="309" y="30"/>
                    </a:lnTo>
                    <a:lnTo>
                      <a:pt x="311" y="32"/>
                    </a:lnTo>
                    <a:lnTo>
                      <a:pt x="315" y="39"/>
                    </a:lnTo>
                    <a:lnTo>
                      <a:pt x="315" y="39"/>
                    </a:lnTo>
                    <a:lnTo>
                      <a:pt x="316" y="40"/>
                    </a:lnTo>
                    <a:lnTo>
                      <a:pt x="318" y="4"/>
                    </a:lnTo>
                    <a:lnTo>
                      <a:pt x="315" y="4"/>
                    </a:lnTo>
                    <a:lnTo>
                      <a:pt x="3" y="0"/>
                    </a:lnTo>
                    <a:lnTo>
                      <a:pt x="3" y="9"/>
                    </a:lnTo>
                    <a:lnTo>
                      <a:pt x="0" y="130"/>
                    </a:lnTo>
                    <a:lnTo>
                      <a:pt x="74" y="130"/>
                    </a:lnTo>
                    <a:lnTo>
                      <a:pt x="75" y="51"/>
                    </a:lnTo>
                    <a:lnTo>
                      <a:pt x="75" y="51"/>
                    </a:lnTo>
                    <a:lnTo>
                      <a:pt x="75" y="51"/>
                    </a:lnTo>
                    <a:lnTo>
                      <a:pt x="76" y="46"/>
                    </a:lnTo>
                    <a:lnTo>
                      <a:pt x="77" y="42"/>
                    </a:lnTo>
                    <a:lnTo>
                      <a:pt x="82" y="34"/>
                    </a:lnTo>
                    <a:lnTo>
                      <a:pt x="86" y="30"/>
                    </a:lnTo>
                    <a:lnTo>
                      <a:pt x="88" y="28"/>
                    </a:lnTo>
                    <a:lnTo>
                      <a:pt x="88" y="28"/>
                    </a:lnTo>
                    <a:lnTo>
                      <a:pt x="90" y="30"/>
                    </a:lnTo>
                    <a:lnTo>
                      <a:pt x="94" y="36"/>
                    </a:lnTo>
                    <a:lnTo>
                      <a:pt x="98" y="42"/>
                    </a:lnTo>
                    <a:lnTo>
                      <a:pt x="99" y="46"/>
                    </a:lnTo>
                    <a:lnTo>
                      <a:pt x="100" y="51"/>
                    </a:lnTo>
                    <a:lnTo>
                      <a:pt x="100" y="51"/>
                    </a:lnTo>
                    <a:lnTo>
                      <a:pt x="97" y="130"/>
                    </a:lnTo>
                    <a:lnTo>
                      <a:pt x="151" y="130"/>
                    </a:lnTo>
                    <a:lnTo>
                      <a:pt x="152" y="52"/>
                    </a:lnTo>
                    <a:lnTo>
                      <a:pt x="152" y="52"/>
                    </a:lnTo>
                    <a:lnTo>
                      <a:pt x="152" y="52"/>
                    </a:lnTo>
                    <a:lnTo>
                      <a:pt x="153" y="48"/>
                    </a:lnTo>
                    <a:lnTo>
                      <a:pt x="154" y="43"/>
                    </a:lnTo>
                    <a:lnTo>
                      <a:pt x="158" y="36"/>
                    </a:lnTo>
                    <a:lnTo>
                      <a:pt x="163" y="31"/>
                    </a:lnTo>
                    <a:lnTo>
                      <a:pt x="165" y="29"/>
                    </a:lnTo>
                    <a:lnTo>
                      <a:pt x="165" y="29"/>
                    </a:lnTo>
                    <a:lnTo>
                      <a:pt x="166" y="31"/>
                    </a:lnTo>
                    <a:lnTo>
                      <a:pt x="170" y="36"/>
                    </a:lnTo>
                    <a:lnTo>
                      <a:pt x="175" y="43"/>
                    </a:lnTo>
                    <a:lnTo>
                      <a:pt x="176" y="48"/>
                    </a:lnTo>
                    <a:lnTo>
                      <a:pt x="177" y="52"/>
                    </a:lnTo>
                    <a:lnTo>
                      <a:pt x="177" y="52"/>
                    </a:lnTo>
                    <a:lnTo>
                      <a:pt x="176" y="130"/>
                    </a:lnTo>
                    <a:lnTo>
                      <a:pt x="228" y="130"/>
                    </a:lnTo>
                    <a:lnTo>
                      <a:pt x="229" y="52"/>
                    </a:lnTo>
                    <a:lnTo>
                      <a:pt x="229" y="52"/>
                    </a:lnTo>
                    <a:lnTo>
                      <a:pt x="229" y="52"/>
                    </a:lnTo>
                    <a:lnTo>
                      <a:pt x="230" y="48"/>
                    </a:lnTo>
                    <a:lnTo>
                      <a:pt x="231" y="43"/>
                    </a:lnTo>
                    <a:lnTo>
                      <a:pt x="235" y="37"/>
                    </a:lnTo>
                    <a:lnTo>
                      <a:pt x="240" y="31"/>
                    </a:lnTo>
                    <a:lnTo>
                      <a:pt x="242" y="30"/>
                    </a:lnTo>
                    <a:lnTo>
                      <a:pt x="242" y="30"/>
                    </a:lnTo>
                    <a:lnTo>
                      <a:pt x="243" y="31"/>
                    </a:lnTo>
                    <a:lnTo>
                      <a:pt x="247" y="37"/>
                    </a:lnTo>
                    <a:lnTo>
                      <a:pt x="252" y="43"/>
                    </a:lnTo>
                    <a:lnTo>
                      <a:pt x="253" y="48"/>
                    </a:lnTo>
                    <a:lnTo>
                      <a:pt x="254" y="53"/>
                    </a:lnTo>
                    <a:lnTo>
                      <a:pt x="254" y="53"/>
                    </a:lnTo>
                    <a:lnTo>
                      <a:pt x="253" y="130"/>
                    </a:lnTo>
                    <a:lnTo>
                      <a:pt x="296" y="130"/>
                    </a:lnTo>
                    <a:lnTo>
                      <a:pt x="296" y="53"/>
                    </a:lnTo>
                    <a:close/>
                  </a:path>
                </a:pathLst>
              </a:custGeom>
              <a:solidFill>
                <a:schemeClr val="accent2">
                  <a:lumMod val="60000"/>
                  <a:lumOff val="40000"/>
                </a:schemeClr>
              </a:solidFill>
              <a:ln w="9525">
                <a:noFill/>
                <a:round/>
              </a:ln>
            </p:spPr>
            <p:txBody>
              <a:bodyPr vert="horz" wrap="square" lIns="91440" tIns="45720" rIns="91440" bIns="45720" numCol="1" anchor="t" anchorCtr="0" compatLnSpc="1"/>
              <a:lstStyle/>
              <a:p>
                <a:endParaRPr lang="en-US"/>
              </a:p>
            </p:txBody>
          </p:sp>
          <p:sp>
            <p:nvSpPr>
              <p:cNvPr id="46" name="Freeform 11"/>
              <p:cNvSpPr>
                <a:spLocks noEditPoints="1"/>
              </p:cNvSpPr>
              <p:nvPr/>
            </p:nvSpPr>
            <p:spPr bwMode="auto">
              <a:xfrm>
                <a:off x="3648075" y="1403351"/>
                <a:ext cx="98425" cy="222250"/>
              </a:xfrm>
              <a:custGeom>
                <a:avLst/>
                <a:gdLst/>
                <a:ahLst/>
                <a:cxnLst>
                  <a:cxn ang="0">
                    <a:pos x="62" y="57"/>
                  </a:cxn>
                  <a:cxn ang="0">
                    <a:pos x="59" y="48"/>
                  </a:cxn>
                  <a:cxn ang="0">
                    <a:pos x="52" y="41"/>
                  </a:cxn>
                  <a:cxn ang="0">
                    <a:pos x="37" y="30"/>
                  </a:cxn>
                  <a:cxn ang="0">
                    <a:pos x="38" y="27"/>
                  </a:cxn>
                  <a:cxn ang="0">
                    <a:pos x="39" y="24"/>
                  </a:cxn>
                  <a:cxn ang="0">
                    <a:pos x="37" y="19"/>
                  </a:cxn>
                  <a:cxn ang="0">
                    <a:pos x="32" y="16"/>
                  </a:cxn>
                  <a:cxn ang="0">
                    <a:pos x="35" y="14"/>
                  </a:cxn>
                  <a:cxn ang="0">
                    <a:pos x="36" y="12"/>
                  </a:cxn>
                  <a:cxn ang="0">
                    <a:pos x="32" y="7"/>
                  </a:cxn>
                  <a:cxn ang="0">
                    <a:pos x="34" y="5"/>
                  </a:cxn>
                  <a:cxn ang="0">
                    <a:pos x="35" y="3"/>
                  </a:cxn>
                  <a:cxn ang="0">
                    <a:pos x="31" y="0"/>
                  </a:cxn>
                  <a:cxn ang="0">
                    <a:pos x="29" y="1"/>
                  </a:cxn>
                  <a:cxn ang="0">
                    <a:pos x="28" y="3"/>
                  </a:cxn>
                  <a:cxn ang="0">
                    <a:pos x="30" y="7"/>
                  </a:cxn>
                  <a:cxn ang="0">
                    <a:pos x="27" y="9"/>
                  </a:cxn>
                  <a:cxn ang="0">
                    <a:pos x="26" y="12"/>
                  </a:cxn>
                  <a:cxn ang="0">
                    <a:pos x="29" y="16"/>
                  </a:cxn>
                  <a:cxn ang="0">
                    <a:pos x="27" y="18"/>
                  </a:cxn>
                  <a:cxn ang="0">
                    <a:pos x="24" y="21"/>
                  </a:cxn>
                  <a:cxn ang="0">
                    <a:pos x="23" y="24"/>
                  </a:cxn>
                  <a:cxn ang="0">
                    <a:pos x="26" y="30"/>
                  </a:cxn>
                  <a:cxn ang="0">
                    <a:pos x="18" y="34"/>
                  </a:cxn>
                  <a:cxn ang="0">
                    <a:pos x="6" y="44"/>
                  </a:cxn>
                  <a:cxn ang="0">
                    <a:pos x="1" y="52"/>
                  </a:cxn>
                  <a:cxn ang="0">
                    <a:pos x="0" y="56"/>
                  </a:cxn>
                  <a:cxn ang="0">
                    <a:pos x="2" y="65"/>
                  </a:cxn>
                  <a:cxn ang="0">
                    <a:pos x="5" y="72"/>
                  </a:cxn>
                  <a:cxn ang="0">
                    <a:pos x="56" y="140"/>
                  </a:cxn>
                  <a:cxn ang="0">
                    <a:pos x="56" y="72"/>
                  </a:cxn>
                  <a:cxn ang="0">
                    <a:pos x="60" y="65"/>
                  </a:cxn>
                  <a:cxn ang="0">
                    <a:pos x="62" y="57"/>
                  </a:cxn>
                  <a:cxn ang="0">
                    <a:pos x="17" y="80"/>
                  </a:cxn>
                  <a:cxn ang="0">
                    <a:pos x="16" y="82"/>
                  </a:cxn>
                  <a:cxn ang="0">
                    <a:pos x="13" y="83"/>
                  </a:cxn>
                  <a:cxn ang="0">
                    <a:pos x="8" y="80"/>
                  </a:cxn>
                  <a:cxn ang="0">
                    <a:pos x="9" y="77"/>
                  </a:cxn>
                  <a:cxn ang="0">
                    <a:pos x="13" y="76"/>
                  </a:cxn>
                  <a:cxn ang="0">
                    <a:pos x="17" y="80"/>
                  </a:cxn>
                  <a:cxn ang="0">
                    <a:pos x="28" y="80"/>
                  </a:cxn>
                  <a:cxn ang="0">
                    <a:pos x="27" y="82"/>
                  </a:cxn>
                  <a:cxn ang="0">
                    <a:pos x="25" y="83"/>
                  </a:cxn>
                  <a:cxn ang="0">
                    <a:pos x="20" y="80"/>
                  </a:cxn>
                  <a:cxn ang="0">
                    <a:pos x="21" y="77"/>
                  </a:cxn>
                  <a:cxn ang="0">
                    <a:pos x="25" y="76"/>
                  </a:cxn>
                  <a:cxn ang="0">
                    <a:pos x="28" y="80"/>
                  </a:cxn>
                  <a:cxn ang="0">
                    <a:pos x="40" y="80"/>
                  </a:cxn>
                  <a:cxn ang="0">
                    <a:pos x="39" y="82"/>
                  </a:cxn>
                  <a:cxn ang="0">
                    <a:pos x="36" y="83"/>
                  </a:cxn>
                  <a:cxn ang="0">
                    <a:pos x="32" y="80"/>
                  </a:cxn>
                  <a:cxn ang="0">
                    <a:pos x="34" y="77"/>
                  </a:cxn>
                  <a:cxn ang="0">
                    <a:pos x="36" y="76"/>
                  </a:cxn>
                  <a:cxn ang="0">
                    <a:pos x="40" y="80"/>
                  </a:cxn>
                  <a:cxn ang="0">
                    <a:pos x="52" y="80"/>
                  </a:cxn>
                  <a:cxn ang="0">
                    <a:pos x="51" y="82"/>
                  </a:cxn>
                  <a:cxn ang="0">
                    <a:pos x="48" y="84"/>
                  </a:cxn>
                  <a:cxn ang="0">
                    <a:pos x="43" y="80"/>
                  </a:cxn>
                  <a:cxn ang="0">
                    <a:pos x="46" y="77"/>
                  </a:cxn>
                  <a:cxn ang="0">
                    <a:pos x="48" y="76"/>
                  </a:cxn>
                  <a:cxn ang="0">
                    <a:pos x="52" y="80"/>
                  </a:cxn>
                </a:cxnLst>
                <a:rect l="0" t="0" r="r" b="b"/>
                <a:pathLst>
                  <a:path w="62" h="140">
                    <a:moveTo>
                      <a:pt x="62" y="57"/>
                    </a:moveTo>
                    <a:lnTo>
                      <a:pt x="62" y="57"/>
                    </a:lnTo>
                    <a:lnTo>
                      <a:pt x="61" y="53"/>
                    </a:lnTo>
                    <a:lnTo>
                      <a:pt x="59" y="48"/>
                    </a:lnTo>
                    <a:lnTo>
                      <a:pt x="56" y="44"/>
                    </a:lnTo>
                    <a:lnTo>
                      <a:pt x="52" y="41"/>
                    </a:lnTo>
                    <a:lnTo>
                      <a:pt x="45" y="34"/>
                    </a:lnTo>
                    <a:lnTo>
                      <a:pt x="37" y="30"/>
                    </a:lnTo>
                    <a:lnTo>
                      <a:pt x="37" y="30"/>
                    </a:lnTo>
                    <a:lnTo>
                      <a:pt x="38" y="27"/>
                    </a:lnTo>
                    <a:lnTo>
                      <a:pt x="39" y="24"/>
                    </a:lnTo>
                    <a:lnTo>
                      <a:pt x="39" y="24"/>
                    </a:lnTo>
                    <a:lnTo>
                      <a:pt x="38" y="22"/>
                    </a:lnTo>
                    <a:lnTo>
                      <a:pt x="37" y="19"/>
                    </a:lnTo>
                    <a:lnTo>
                      <a:pt x="35" y="18"/>
                    </a:lnTo>
                    <a:lnTo>
                      <a:pt x="32" y="16"/>
                    </a:lnTo>
                    <a:lnTo>
                      <a:pt x="32" y="16"/>
                    </a:lnTo>
                    <a:lnTo>
                      <a:pt x="35" y="14"/>
                    </a:lnTo>
                    <a:lnTo>
                      <a:pt x="36" y="12"/>
                    </a:lnTo>
                    <a:lnTo>
                      <a:pt x="36" y="12"/>
                    </a:lnTo>
                    <a:lnTo>
                      <a:pt x="35" y="9"/>
                    </a:lnTo>
                    <a:lnTo>
                      <a:pt x="32" y="7"/>
                    </a:lnTo>
                    <a:lnTo>
                      <a:pt x="32" y="7"/>
                    </a:lnTo>
                    <a:lnTo>
                      <a:pt x="34" y="5"/>
                    </a:lnTo>
                    <a:lnTo>
                      <a:pt x="35" y="3"/>
                    </a:lnTo>
                    <a:lnTo>
                      <a:pt x="35" y="3"/>
                    </a:lnTo>
                    <a:lnTo>
                      <a:pt x="34" y="1"/>
                    </a:lnTo>
                    <a:lnTo>
                      <a:pt x="31" y="0"/>
                    </a:lnTo>
                    <a:lnTo>
                      <a:pt x="31" y="0"/>
                    </a:lnTo>
                    <a:lnTo>
                      <a:pt x="29" y="1"/>
                    </a:lnTo>
                    <a:lnTo>
                      <a:pt x="28" y="3"/>
                    </a:lnTo>
                    <a:lnTo>
                      <a:pt x="28" y="3"/>
                    </a:lnTo>
                    <a:lnTo>
                      <a:pt x="28" y="5"/>
                    </a:lnTo>
                    <a:lnTo>
                      <a:pt x="30" y="7"/>
                    </a:lnTo>
                    <a:lnTo>
                      <a:pt x="30" y="7"/>
                    </a:lnTo>
                    <a:lnTo>
                      <a:pt x="27" y="9"/>
                    </a:lnTo>
                    <a:lnTo>
                      <a:pt x="26" y="12"/>
                    </a:lnTo>
                    <a:lnTo>
                      <a:pt x="26" y="12"/>
                    </a:lnTo>
                    <a:lnTo>
                      <a:pt x="27" y="14"/>
                    </a:lnTo>
                    <a:lnTo>
                      <a:pt x="29" y="16"/>
                    </a:lnTo>
                    <a:lnTo>
                      <a:pt x="29" y="16"/>
                    </a:lnTo>
                    <a:lnTo>
                      <a:pt x="27" y="18"/>
                    </a:lnTo>
                    <a:lnTo>
                      <a:pt x="25" y="19"/>
                    </a:lnTo>
                    <a:lnTo>
                      <a:pt x="24" y="21"/>
                    </a:lnTo>
                    <a:lnTo>
                      <a:pt x="23" y="24"/>
                    </a:lnTo>
                    <a:lnTo>
                      <a:pt x="23" y="24"/>
                    </a:lnTo>
                    <a:lnTo>
                      <a:pt x="24" y="27"/>
                    </a:lnTo>
                    <a:lnTo>
                      <a:pt x="26" y="30"/>
                    </a:lnTo>
                    <a:lnTo>
                      <a:pt x="26" y="30"/>
                    </a:lnTo>
                    <a:lnTo>
                      <a:pt x="18" y="34"/>
                    </a:lnTo>
                    <a:lnTo>
                      <a:pt x="9" y="41"/>
                    </a:lnTo>
                    <a:lnTo>
                      <a:pt x="6" y="44"/>
                    </a:lnTo>
                    <a:lnTo>
                      <a:pt x="3" y="47"/>
                    </a:lnTo>
                    <a:lnTo>
                      <a:pt x="1" y="52"/>
                    </a:lnTo>
                    <a:lnTo>
                      <a:pt x="0" y="56"/>
                    </a:lnTo>
                    <a:lnTo>
                      <a:pt x="0" y="56"/>
                    </a:lnTo>
                    <a:lnTo>
                      <a:pt x="1" y="60"/>
                    </a:lnTo>
                    <a:lnTo>
                      <a:pt x="2" y="65"/>
                    </a:lnTo>
                    <a:lnTo>
                      <a:pt x="3" y="69"/>
                    </a:lnTo>
                    <a:lnTo>
                      <a:pt x="5" y="72"/>
                    </a:lnTo>
                    <a:lnTo>
                      <a:pt x="5" y="140"/>
                    </a:lnTo>
                    <a:lnTo>
                      <a:pt x="56" y="140"/>
                    </a:lnTo>
                    <a:lnTo>
                      <a:pt x="56" y="72"/>
                    </a:lnTo>
                    <a:lnTo>
                      <a:pt x="56" y="72"/>
                    </a:lnTo>
                    <a:lnTo>
                      <a:pt x="59" y="69"/>
                    </a:lnTo>
                    <a:lnTo>
                      <a:pt x="60" y="65"/>
                    </a:lnTo>
                    <a:lnTo>
                      <a:pt x="61" y="61"/>
                    </a:lnTo>
                    <a:lnTo>
                      <a:pt x="62" y="57"/>
                    </a:lnTo>
                    <a:lnTo>
                      <a:pt x="62" y="57"/>
                    </a:lnTo>
                    <a:close/>
                    <a:moveTo>
                      <a:pt x="17" y="80"/>
                    </a:moveTo>
                    <a:lnTo>
                      <a:pt x="17" y="80"/>
                    </a:lnTo>
                    <a:lnTo>
                      <a:pt x="16" y="82"/>
                    </a:lnTo>
                    <a:lnTo>
                      <a:pt x="13" y="83"/>
                    </a:lnTo>
                    <a:lnTo>
                      <a:pt x="13" y="83"/>
                    </a:lnTo>
                    <a:lnTo>
                      <a:pt x="9" y="82"/>
                    </a:lnTo>
                    <a:lnTo>
                      <a:pt x="8" y="80"/>
                    </a:lnTo>
                    <a:lnTo>
                      <a:pt x="8" y="80"/>
                    </a:lnTo>
                    <a:lnTo>
                      <a:pt x="9" y="77"/>
                    </a:lnTo>
                    <a:lnTo>
                      <a:pt x="13" y="76"/>
                    </a:lnTo>
                    <a:lnTo>
                      <a:pt x="13" y="76"/>
                    </a:lnTo>
                    <a:lnTo>
                      <a:pt x="16" y="77"/>
                    </a:lnTo>
                    <a:lnTo>
                      <a:pt x="17" y="80"/>
                    </a:lnTo>
                    <a:lnTo>
                      <a:pt x="17" y="80"/>
                    </a:lnTo>
                    <a:close/>
                    <a:moveTo>
                      <a:pt x="28" y="80"/>
                    </a:moveTo>
                    <a:lnTo>
                      <a:pt x="28" y="80"/>
                    </a:lnTo>
                    <a:lnTo>
                      <a:pt x="27" y="82"/>
                    </a:lnTo>
                    <a:lnTo>
                      <a:pt x="25" y="83"/>
                    </a:lnTo>
                    <a:lnTo>
                      <a:pt x="25" y="83"/>
                    </a:lnTo>
                    <a:lnTo>
                      <a:pt x="21" y="82"/>
                    </a:lnTo>
                    <a:lnTo>
                      <a:pt x="20" y="80"/>
                    </a:lnTo>
                    <a:lnTo>
                      <a:pt x="20" y="80"/>
                    </a:lnTo>
                    <a:lnTo>
                      <a:pt x="21" y="77"/>
                    </a:lnTo>
                    <a:lnTo>
                      <a:pt x="25" y="76"/>
                    </a:lnTo>
                    <a:lnTo>
                      <a:pt x="25" y="76"/>
                    </a:lnTo>
                    <a:lnTo>
                      <a:pt x="27" y="77"/>
                    </a:lnTo>
                    <a:lnTo>
                      <a:pt x="28" y="80"/>
                    </a:lnTo>
                    <a:lnTo>
                      <a:pt x="28" y="80"/>
                    </a:lnTo>
                    <a:close/>
                    <a:moveTo>
                      <a:pt x="40" y="80"/>
                    </a:moveTo>
                    <a:lnTo>
                      <a:pt x="40" y="80"/>
                    </a:lnTo>
                    <a:lnTo>
                      <a:pt x="39" y="82"/>
                    </a:lnTo>
                    <a:lnTo>
                      <a:pt x="36" y="83"/>
                    </a:lnTo>
                    <a:lnTo>
                      <a:pt x="36" y="83"/>
                    </a:lnTo>
                    <a:lnTo>
                      <a:pt x="34" y="82"/>
                    </a:lnTo>
                    <a:lnTo>
                      <a:pt x="32" y="80"/>
                    </a:lnTo>
                    <a:lnTo>
                      <a:pt x="32" y="80"/>
                    </a:lnTo>
                    <a:lnTo>
                      <a:pt x="34" y="77"/>
                    </a:lnTo>
                    <a:lnTo>
                      <a:pt x="36" y="76"/>
                    </a:lnTo>
                    <a:lnTo>
                      <a:pt x="36" y="76"/>
                    </a:lnTo>
                    <a:lnTo>
                      <a:pt x="39" y="77"/>
                    </a:lnTo>
                    <a:lnTo>
                      <a:pt x="40" y="80"/>
                    </a:lnTo>
                    <a:lnTo>
                      <a:pt x="40" y="80"/>
                    </a:lnTo>
                    <a:close/>
                    <a:moveTo>
                      <a:pt x="52" y="80"/>
                    </a:moveTo>
                    <a:lnTo>
                      <a:pt x="52" y="80"/>
                    </a:lnTo>
                    <a:lnTo>
                      <a:pt x="51" y="82"/>
                    </a:lnTo>
                    <a:lnTo>
                      <a:pt x="48" y="84"/>
                    </a:lnTo>
                    <a:lnTo>
                      <a:pt x="48" y="84"/>
                    </a:lnTo>
                    <a:lnTo>
                      <a:pt x="46" y="82"/>
                    </a:lnTo>
                    <a:lnTo>
                      <a:pt x="43" y="80"/>
                    </a:lnTo>
                    <a:lnTo>
                      <a:pt x="43" y="80"/>
                    </a:lnTo>
                    <a:lnTo>
                      <a:pt x="46" y="77"/>
                    </a:lnTo>
                    <a:lnTo>
                      <a:pt x="48" y="76"/>
                    </a:lnTo>
                    <a:lnTo>
                      <a:pt x="48" y="76"/>
                    </a:lnTo>
                    <a:lnTo>
                      <a:pt x="51" y="77"/>
                    </a:lnTo>
                    <a:lnTo>
                      <a:pt x="52" y="80"/>
                    </a:lnTo>
                    <a:lnTo>
                      <a:pt x="52" y="80"/>
                    </a:lnTo>
                    <a:close/>
                  </a:path>
                </a:pathLst>
              </a:custGeom>
              <a:solidFill>
                <a:schemeClr val="accent2">
                  <a:lumMod val="75000"/>
                </a:schemeClr>
              </a:solidFill>
              <a:ln w="9525">
                <a:noFill/>
                <a:round/>
              </a:ln>
            </p:spPr>
            <p:txBody>
              <a:bodyPr vert="horz" wrap="square" lIns="91440" tIns="45720" rIns="91440" bIns="45720" numCol="1" anchor="t" anchorCtr="0" compatLnSpc="1"/>
              <a:lstStyle/>
              <a:p>
                <a:endParaRPr lang="en-US"/>
              </a:p>
            </p:txBody>
          </p:sp>
          <p:sp>
            <p:nvSpPr>
              <p:cNvPr id="47" name="Freeform 12"/>
              <p:cNvSpPr/>
              <p:nvPr/>
            </p:nvSpPr>
            <p:spPr bwMode="auto">
              <a:xfrm>
                <a:off x="3219450" y="1046163"/>
                <a:ext cx="88900" cy="173038"/>
              </a:xfrm>
              <a:custGeom>
                <a:avLst/>
                <a:gdLst/>
                <a:ahLst/>
                <a:cxnLst>
                  <a:cxn ang="0">
                    <a:pos x="28" y="0"/>
                  </a:cxn>
                  <a:cxn ang="0">
                    <a:pos x="20" y="3"/>
                  </a:cxn>
                  <a:cxn ang="0">
                    <a:pos x="17" y="12"/>
                  </a:cxn>
                  <a:cxn ang="0">
                    <a:pos x="17" y="15"/>
                  </a:cxn>
                  <a:cxn ang="0">
                    <a:pos x="22" y="22"/>
                  </a:cxn>
                  <a:cxn ang="0">
                    <a:pos x="25" y="23"/>
                  </a:cxn>
                  <a:cxn ang="0">
                    <a:pos x="15" y="30"/>
                  </a:cxn>
                  <a:cxn ang="0">
                    <a:pos x="11" y="42"/>
                  </a:cxn>
                  <a:cxn ang="0">
                    <a:pos x="12" y="47"/>
                  </a:cxn>
                  <a:cxn ang="0">
                    <a:pos x="17" y="56"/>
                  </a:cxn>
                  <a:cxn ang="0">
                    <a:pos x="23" y="58"/>
                  </a:cxn>
                  <a:cxn ang="0">
                    <a:pos x="14" y="63"/>
                  </a:cxn>
                  <a:cxn ang="0">
                    <a:pos x="6" y="68"/>
                  </a:cxn>
                  <a:cxn ang="0">
                    <a:pos x="2" y="77"/>
                  </a:cxn>
                  <a:cxn ang="0">
                    <a:pos x="0" y="87"/>
                  </a:cxn>
                  <a:cxn ang="0">
                    <a:pos x="1" y="92"/>
                  </a:cxn>
                  <a:cxn ang="0">
                    <a:pos x="5" y="103"/>
                  </a:cxn>
                  <a:cxn ang="0">
                    <a:pos x="48" y="109"/>
                  </a:cxn>
                  <a:cxn ang="0">
                    <a:pos x="47" y="108"/>
                  </a:cxn>
                  <a:cxn ang="0">
                    <a:pos x="50" y="103"/>
                  </a:cxn>
                  <a:cxn ang="0">
                    <a:pos x="56" y="93"/>
                  </a:cxn>
                  <a:cxn ang="0">
                    <a:pos x="56" y="87"/>
                  </a:cxn>
                  <a:cxn ang="0">
                    <a:pos x="54" y="77"/>
                  </a:cxn>
                  <a:cxn ang="0">
                    <a:pos x="49" y="69"/>
                  </a:cxn>
                  <a:cxn ang="0">
                    <a:pos x="42" y="63"/>
                  </a:cxn>
                  <a:cxn ang="0">
                    <a:pos x="34" y="58"/>
                  </a:cxn>
                  <a:cxn ang="0">
                    <a:pos x="38" y="56"/>
                  </a:cxn>
                  <a:cxn ang="0">
                    <a:pos x="45" y="47"/>
                  </a:cxn>
                  <a:cxn ang="0">
                    <a:pos x="46" y="42"/>
                  </a:cxn>
                  <a:cxn ang="0">
                    <a:pos x="41" y="30"/>
                  </a:cxn>
                  <a:cxn ang="0">
                    <a:pos x="31" y="23"/>
                  </a:cxn>
                  <a:cxn ang="0">
                    <a:pos x="35" y="22"/>
                  </a:cxn>
                  <a:cxn ang="0">
                    <a:pos x="39" y="15"/>
                  </a:cxn>
                  <a:cxn ang="0">
                    <a:pos x="40" y="12"/>
                  </a:cxn>
                  <a:cxn ang="0">
                    <a:pos x="37" y="3"/>
                  </a:cxn>
                  <a:cxn ang="0">
                    <a:pos x="28" y="0"/>
                  </a:cxn>
                </a:cxnLst>
                <a:rect l="0" t="0" r="r" b="b"/>
                <a:pathLst>
                  <a:path w="56" h="109">
                    <a:moveTo>
                      <a:pt x="28" y="0"/>
                    </a:moveTo>
                    <a:lnTo>
                      <a:pt x="28" y="0"/>
                    </a:lnTo>
                    <a:lnTo>
                      <a:pt x="24" y="1"/>
                    </a:lnTo>
                    <a:lnTo>
                      <a:pt x="20" y="3"/>
                    </a:lnTo>
                    <a:lnTo>
                      <a:pt x="17" y="7"/>
                    </a:lnTo>
                    <a:lnTo>
                      <a:pt x="17" y="12"/>
                    </a:lnTo>
                    <a:lnTo>
                      <a:pt x="17" y="12"/>
                    </a:lnTo>
                    <a:lnTo>
                      <a:pt x="17" y="15"/>
                    </a:lnTo>
                    <a:lnTo>
                      <a:pt x="19" y="19"/>
                    </a:lnTo>
                    <a:lnTo>
                      <a:pt x="22" y="22"/>
                    </a:lnTo>
                    <a:lnTo>
                      <a:pt x="25" y="23"/>
                    </a:lnTo>
                    <a:lnTo>
                      <a:pt x="25" y="23"/>
                    </a:lnTo>
                    <a:lnTo>
                      <a:pt x="19" y="25"/>
                    </a:lnTo>
                    <a:lnTo>
                      <a:pt x="15" y="30"/>
                    </a:lnTo>
                    <a:lnTo>
                      <a:pt x="12" y="35"/>
                    </a:lnTo>
                    <a:lnTo>
                      <a:pt x="11" y="42"/>
                    </a:lnTo>
                    <a:lnTo>
                      <a:pt x="11" y="42"/>
                    </a:lnTo>
                    <a:lnTo>
                      <a:pt x="12" y="47"/>
                    </a:lnTo>
                    <a:lnTo>
                      <a:pt x="14" y="52"/>
                    </a:lnTo>
                    <a:lnTo>
                      <a:pt x="17" y="56"/>
                    </a:lnTo>
                    <a:lnTo>
                      <a:pt x="23" y="58"/>
                    </a:lnTo>
                    <a:lnTo>
                      <a:pt x="23" y="58"/>
                    </a:lnTo>
                    <a:lnTo>
                      <a:pt x="18" y="60"/>
                    </a:lnTo>
                    <a:lnTo>
                      <a:pt x="14" y="63"/>
                    </a:lnTo>
                    <a:lnTo>
                      <a:pt x="9" y="65"/>
                    </a:lnTo>
                    <a:lnTo>
                      <a:pt x="6" y="68"/>
                    </a:lnTo>
                    <a:lnTo>
                      <a:pt x="4" y="73"/>
                    </a:lnTo>
                    <a:lnTo>
                      <a:pt x="2" y="77"/>
                    </a:lnTo>
                    <a:lnTo>
                      <a:pt x="1" y="81"/>
                    </a:lnTo>
                    <a:lnTo>
                      <a:pt x="0" y="87"/>
                    </a:lnTo>
                    <a:lnTo>
                      <a:pt x="0" y="87"/>
                    </a:lnTo>
                    <a:lnTo>
                      <a:pt x="1" y="92"/>
                    </a:lnTo>
                    <a:lnTo>
                      <a:pt x="2" y="98"/>
                    </a:lnTo>
                    <a:lnTo>
                      <a:pt x="5" y="103"/>
                    </a:lnTo>
                    <a:lnTo>
                      <a:pt x="8" y="108"/>
                    </a:lnTo>
                    <a:lnTo>
                      <a:pt x="48" y="109"/>
                    </a:lnTo>
                    <a:lnTo>
                      <a:pt x="48" y="109"/>
                    </a:lnTo>
                    <a:lnTo>
                      <a:pt x="47" y="108"/>
                    </a:lnTo>
                    <a:lnTo>
                      <a:pt x="47" y="108"/>
                    </a:lnTo>
                    <a:lnTo>
                      <a:pt x="50" y="103"/>
                    </a:lnTo>
                    <a:lnTo>
                      <a:pt x="53" y="99"/>
                    </a:lnTo>
                    <a:lnTo>
                      <a:pt x="56" y="93"/>
                    </a:lnTo>
                    <a:lnTo>
                      <a:pt x="56" y="87"/>
                    </a:lnTo>
                    <a:lnTo>
                      <a:pt x="56" y="87"/>
                    </a:lnTo>
                    <a:lnTo>
                      <a:pt x="56" y="82"/>
                    </a:lnTo>
                    <a:lnTo>
                      <a:pt x="54" y="77"/>
                    </a:lnTo>
                    <a:lnTo>
                      <a:pt x="52" y="73"/>
                    </a:lnTo>
                    <a:lnTo>
                      <a:pt x="49" y="69"/>
                    </a:lnTo>
                    <a:lnTo>
                      <a:pt x="47" y="65"/>
                    </a:lnTo>
                    <a:lnTo>
                      <a:pt x="42" y="63"/>
                    </a:lnTo>
                    <a:lnTo>
                      <a:pt x="38" y="60"/>
                    </a:lnTo>
                    <a:lnTo>
                      <a:pt x="34" y="58"/>
                    </a:lnTo>
                    <a:lnTo>
                      <a:pt x="34" y="58"/>
                    </a:lnTo>
                    <a:lnTo>
                      <a:pt x="38" y="56"/>
                    </a:lnTo>
                    <a:lnTo>
                      <a:pt x="42" y="53"/>
                    </a:lnTo>
                    <a:lnTo>
                      <a:pt x="45" y="47"/>
                    </a:lnTo>
                    <a:lnTo>
                      <a:pt x="46" y="42"/>
                    </a:lnTo>
                    <a:lnTo>
                      <a:pt x="46" y="42"/>
                    </a:lnTo>
                    <a:lnTo>
                      <a:pt x="45" y="35"/>
                    </a:lnTo>
                    <a:lnTo>
                      <a:pt x="41" y="30"/>
                    </a:lnTo>
                    <a:lnTo>
                      <a:pt x="37" y="25"/>
                    </a:lnTo>
                    <a:lnTo>
                      <a:pt x="31" y="23"/>
                    </a:lnTo>
                    <a:lnTo>
                      <a:pt x="31" y="23"/>
                    </a:lnTo>
                    <a:lnTo>
                      <a:pt x="35" y="22"/>
                    </a:lnTo>
                    <a:lnTo>
                      <a:pt x="38" y="20"/>
                    </a:lnTo>
                    <a:lnTo>
                      <a:pt x="39" y="15"/>
                    </a:lnTo>
                    <a:lnTo>
                      <a:pt x="40" y="12"/>
                    </a:lnTo>
                    <a:lnTo>
                      <a:pt x="40" y="12"/>
                    </a:lnTo>
                    <a:lnTo>
                      <a:pt x="39" y="8"/>
                    </a:lnTo>
                    <a:lnTo>
                      <a:pt x="37" y="3"/>
                    </a:lnTo>
                    <a:lnTo>
                      <a:pt x="34" y="1"/>
                    </a:lnTo>
                    <a:lnTo>
                      <a:pt x="28" y="0"/>
                    </a:lnTo>
                    <a:lnTo>
                      <a:pt x="28" y="0"/>
                    </a:lnTo>
                    <a:close/>
                  </a:path>
                </a:pathLst>
              </a:custGeom>
              <a:solidFill>
                <a:schemeClr val="accent2">
                  <a:lumMod val="20000"/>
                  <a:lumOff val="80000"/>
                </a:schemeClr>
              </a:solidFill>
              <a:ln w="9525">
                <a:noFill/>
                <a:round/>
              </a:ln>
            </p:spPr>
            <p:txBody>
              <a:bodyPr vert="horz" wrap="square" lIns="91440" tIns="45720" rIns="91440" bIns="45720" numCol="1" anchor="t" anchorCtr="0" compatLnSpc="1"/>
              <a:lstStyle/>
              <a:p>
                <a:endParaRPr lang="en-US"/>
              </a:p>
            </p:txBody>
          </p:sp>
          <p:sp>
            <p:nvSpPr>
              <p:cNvPr id="48" name="Freeform 13"/>
              <p:cNvSpPr/>
              <p:nvPr/>
            </p:nvSpPr>
            <p:spPr bwMode="auto">
              <a:xfrm>
                <a:off x="3090863" y="1217613"/>
                <a:ext cx="342900" cy="244475"/>
              </a:xfrm>
              <a:custGeom>
                <a:avLst/>
                <a:gdLst/>
                <a:ahLst/>
                <a:cxnLst>
                  <a:cxn ang="0">
                    <a:pos x="129" y="1"/>
                  </a:cxn>
                  <a:cxn ang="0">
                    <a:pos x="89" y="0"/>
                  </a:cxn>
                  <a:cxn ang="0">
                    <a:pos x="89" y="0"/>
                  </a:cxn>
                  <a:cxn ang="0">
                    <a:pos x="89" y="0"/>
                  </a:cxn>
                  <a:cxn ang="0">
                    <a:pos x="89" y="0"/>
                  </a:cxn>
                  <a:cxn ang="0">
                    <a:pos x="76" y="6"/>
                  </a:cxn>
                  <a:cxn ang="0">
                    <a:pos x="62" y="15"/>
                  </a:cxn>
                  <a:cxn ang="0">
                    <a:pos x="48" y="26"/>
                  </a:cxn>
                  <a:cxn ang="0">
                    <a:pos x="33" y="37"/>
                  </a:cxn>
                  <a:cxn ang="0">
                    <a:pos x="20" y="50"/>
                  </a:cxn>
                  <a:cxn ang="0">
                    <a:pos x="15" y="57"/>
                  </a:cxn>
                  <a:cxn ang="0">
                    <a:pos x="9" y="63"/>
                  </a:cxn>
                  <a:cxn ang="0">
                    <a:pos x="6" y="71"/>
                  </a:cxn>
                  <a:cxn ang="0">
                    <a:pos x="3" y="79"/>
                  </a:cxn>
                  <a:cxn ang="0">
                    <a:pos x="0" y="86"/>
                  </a:cxn>
                  <a:cxn ang="0">
                    <a:pos x="0" y="94"/>
                  </a:cxn>
                  <a:cxn ang="0">
                    <a:pos x="0" y="94"/>
                  </a:cxn>
                  <a:cxn ang="0">
                    <a:pos x="0" y="109"/>
                  </a:cxn>
                  <a:cxn ang="0">
                    <a:pos x="4" y="124"/>
                  </a:cxn>
                  <a:cxn ang="0">
                    <a:pos x="9" y="138"/>
                  </a:cxn>
                  <a:cxn ang="0">
                    <a:pos x="17" y="151"/>
                  </a:cxn>
                  <a:cxn ang="0">
                    <a:pos x="197" y="154"/>
                  </a:cxn>
                  <a:cxn ang="0">
                    <a:pos x="197" y="154"/>
                  </a:cxn>
                  <a:cxn ang="0">
                    <a:pos x="205" y="141"/>
                  </a:cxn>
                  <a:cxn ang="0">
                    <a:pos x="211" y="127"/>
                  </a:cxn>
                  <a:cxn ang="0">
                    <a:pos x="214" y="112"/>
                  </a:cxn>
                  <a:cxn ang="0">
                    <a:pos x="216" y="96"/>
                  </a:cxn>
                  <a:cxn ang="0">
                    <a:pos x="216" y="96"/>
                  </a:cxn>
                  <a:cxn ang="0">
                    <a:pos x="216" y="88"/>
                  </a:cxn>
                  <a:cxn ang="0">
                    <a:pos x="213" y="81"/>
                  </a:cxn>
                  <a:cxn ang="0">
                    <a:pos x="210" y="73"/>
                  </a:cxn>
                  <a:cxn ang="0">
                    <a:pos x="207" y="65"/>
                  </a:cxn>
                  <a:cxn ang="0">
                    <a:pos x="202" y="59"/>
                  </a:cxn>
                  <a:cxn ang="0">
                    <a:pos x="197" y="51"/>
                  </a:cxn>
                  <a:cxn ang="0">
                    <a:pos x="184" y="38"/>
                  </a:cxn>
                  <a:cxn ang="0">
                    <a:pos x="169" y="27"/>
                  </a:cxn>
                  <a:cxn ang="0">
                    <a:pos x="155" y="16"/>
                  </a:cxn>
                  <a:cxn ang="0">
                    <a:pos x="141" y="7"/>
                  </a:cxn>
                  <a:cxn ang="0">
                    <a:pos x="129" y="1"/>
                  </a:cxn>
                  <a:cxn ang="0">
                    <a:pos x="129" y="1"/>
                  </a:cxn>
                </a:cxnLst>
                <a:rect l="0" t="0" r="r" b="b"/>
                <a:pathLst>
                  <a:path w="216" h="154">
                    <a:moveTo>
                      <a:pt x="129" y="1"/>
                    </a:moveTo>
                    <a:lnTo>
                      <a:pt x="89" y="0"/>
                    </a:lnTo>
                    <a:lnTo>
                      <a:pt x="89" y="0"/>
                    </a:lnTo>
                    <a:lnTo>
                      <a:pt x="89" y="0"/>
                    </a:lnTo>
                    <a:lnTo>
                      <a:pt x="89" y="0"/>
                    </a:lnTo>
                    <a:lnTo>
                      <a:pt x="76" y="6"/>
                    </a:lnTo>
                    <a:lnTo>
                      <a:pt x="62" y="15"/>
                    </a:lnTo>
                    <a:lnTo>
                      <a:pt x="48" y="26"/>
                    </a:lnTo>
                    <a:lnTo>
                      <a:pt x="33" y="37"/>
                    </a:lnTo>
                    <a:lnTo>
                      <a:pt x="20" y="50"/>
                    </a:lnTo>
                    <a:lnTo>
                      <a:pt x="15" y="57"/>
                    </a:lnTo>
                    <a:lnTo>
                      <a:pt x="9" y="63"/>
                    </a:lnTo>
                    <a:lnTo>
                      <a:pt x="6" y="71"/>
                    </a:lnTo>
                    <a:lnTo>
                      <a:pt x="3" y="79"/>
                    </a:lnTo>
                    <a:lnTo>
                      <a:pt x="0" y="86"/>
                    </a:lnTo>
                    <a:lnTo>
                      <a:pt x="0" y="94"/>
                    </a:lnTo>
                    <a:lnTo>
                      <a:pt x="0" y="94"/>
                    </a:lnTo>
                    <a:lnTo>
                      <a:pt x="0" y="109"/>
                    </a:lnTo>
                    <a:lnTo>
                      <a:pt x="4" y="124"/>
                    </a:lnTo>
                    <a:lnTo>
                      <a:pt x="9" y="138"/>
                    </a:lnTo>
                    <a:lnTo>
                      <a:pt x="17" y="151"/>
                    </a:lnTo>
                    <a:lnTo>
                      <a:pt x="197" y="154"/>
                    </a:lnTo>
                    <a:lnTo>
                      <a:pt x="197" y="154"/>
                    </a:lnTo>
                    <a:lnTo>
                      <a:pt x="205" y="141"/>
                    </a:lnTo>
                    <a:lnTo>
                      <a:pt x="211" y="127"/>
                    </a:lnTo>
                    <a:lnTo>
                      <a:pt x="214" y="112"/>
                    </a:lnTo>
                    <a:lnTo>
                      <a:pt x="216" y="96"/>
                    </a:lnTo>
                    <a:lnTo>
                      <a:pt x="216" y="96"/>
                    </a:lnTo>
                    <a:lnTo>
                      <a:pt x="216" y="88"/>
                    </a:lnTo>
                    <a:lnTo>
                      <a:pt x="213" y="81"/>
                    </a:lnTo>
                    <a:lnTo>
                      <a:pt x="210" y="73"/>
                    </a:lnTo>
                    <a:lnTo>
                      <a:pt x="207" y="65"/>
                    </a:lnTo>
                    <a:lnTo>
                      <a:pt x="202" y="59"/>
                    </a:lnTo>
                    <a:lnTo>
                      <a:pt x="197" y="51"/>
                    </a:lnTo>
                    <a:lnTo>
                      <a:pt x="184" y="38"/>
                    </a:lnTo>
                    <a:lnTo>
                      <a:pt x="169" y="27"/>
                    </a:lnTo>
                    <a:lnTo>
                      <a:pt x="155" y="16"/>
                    </a:lnTo>
                    <a:lnTo>
                      <a:pt x="141" y="7"/>
                    </a:lnTo>
                    <a:lnTo>
                      <a:pt x="129" y="1"/>
                    </a:lnTo>
                    <a:lnTo>
                      <a:pt x="129" y="1"/>
                    </a:lnTo>
                    <a:close/>
                  </a:path>
                </a:pathLst>
              </a:custGeom>
              <a:solidFill>
                <a:schemeClr val="accent2">
                  <a:lumMod val="60000"/>
                  <a:lumOff val="40000"/>
                </a:schemeClr>
              </a:solidFill>
              <a:ln w="9525">
                <a:noFill/>
                <a:round/>
              </a:ln>
            </p:spPr>
            <p:txBody>
              <a:bodyPr vert="horz" wrap="square" lIns="91440" tIns="45720" rIns="91440" bIns="45720" numCol="1" anchor="t" anchorCtr="0" compatLnSpc="1"/>
              <a:lstStyle/>
              <a:p>
                <a:endParaRPr lang="en-US"/>
              </a:p>
            </p:txBody>
          </p:sp>
          <p:sp>
            <p:nvSpPr>
              <p:cNvPr id="49" name="Freeform 14"/>
              <p:cNvSpPr>
                <a:spLocks noEditPoints="1"/>
              </p:cNvSpPr>
              <p:nvPr/>
            </p:nvSpPr>
            <p:spPr bwMode="auto">
              <a:xfrm>
                <a:off x="3117850" y="1457326"/>
                <a:ext cx="285750" cy="58738"/>
              </a:xfrm>
              <a:custGeom>
                <a:avLst/>
                <a:gdLst/>
                <a:ahLst/>
                <a:cxnLst>
                  <a:cxn ang="0">
                    <a:pos x="0" y="0"/>
                  </a:cxn>
                  <a:cxn ang="0">
                    <a:pos x="1" y="4"/>
                  </a:cxn>
                  <a:cxn ang="0">
                    <a:pos x="179" y="37"/>
                  </a:cxn>
                  <a:cxn ang="0">
                    <a:pos x="179" y="4"/>
                  </a:cxn>
                  <a:cxn ang="0">
                    <a:pos x="180" y="3"/>
                  </a:cxn>
                  <a:cxn ang="0">
                    <a:pos x="43" y="20"/>
                  </a:cxn>
                  <a:cxn ang="0">
                    <a:pos x="42" y="25"/>
                  </a:cxn>
                  <a:cxn ang="0">
                    <a:pos x="34" y="33"/>
                  </a:cxn>
                  <a:cxn ang="0">
                    <a:pos x="27" y="34"/>
                  </a:cxn>
                  <a:cxn ang="0">
                    <a:pos x="17" y="30"/>
                  </a:cxn>
                  <a:cxn ang="0">
                    <a:pos x="14" y="19"/>
                  </a:cxn>
                  <a:cxn ang="0">
                    <a:pos x="15" y="14"/>
                  </a:cxn>
                  <a:cxn ang="0">
                    <a:pos x="22" y="7"/>
                  </a:cxn>
                  <a:cxn ang="0">
                    <a:pos x="28" y="6"/>
                  </a:cxn>
                  <a:cxn ang="0">
                    <a:pos x="34" y="7"/>
                  </a:cxn>
                  <a:cxn ang="0">
                    <a:pos x="42" y="14"/>
                  </a:cxn>
                  <a:cxn ang="0">
                    <a:pos x="43" y="20"/>
                  </a:cxn>
                  <a:cxn ang="0">
                    <a:pos x="83" y="20"/>
                  </a:cxn>
                  <a:cxn ang="0">
                    <a:pos x="79" y="30"/>
                  </a:cxn>
                  <a:cxn ang="0">
                    <a:pos x="69" y="34"/>
                  </a:cxn>
                  <a:cxn ang="0">
                    <a:pos x="64" y="33"/>
                  </a:cxn>
                  <a:cxn ang="0">
                    <a:pos x="56" y="25"/>
                  </a:cxn>
                  <a:cxn ang="0">
                    <a:pos x="55" y="20"/>
                  </a:cxn>
                  <a:cxn ang="0">
                    <a:pos x="59" y="10"/>
                  </a:cxn>
                  <a:cxn ang="0">
                    <a:pos x="69" y="6"/>
                  </a:cxn>
                  <a:cxn ang="0">
                    <a:pos x="70" y="6"/>
                  </a:cxn>
                  <a:cxn ang="0">
                    <a:pos x="80" y="10"/>
                  </a:cxn>
                  <a:cxn ang="0">
                    <a:pos x="83" y="20"/>
                  </a:cxn>
                  <a:cxn ang="0">
                    <a:pos x="125" y="20"/>
                  </a:cxn>
                  <a:cxn ang="0">
                    <a:pos x="124" y="25"/>
                  </a:cxn>
                  <a:cxn ang="0">
                    <a:pos x="116" y="33"/>
                  </a:cxn>
                  <a:cxn ang="0">
                    <a:pos x="110" y="34"/>
                  </a:cxn>
                  <a:cxn ang="0">
                    <a:pos x="100" y="30"/>
                  </a:cxn>
                  <a:cxn ang="0">
                    <a:pos x="97" y="20"/>
                  </a:cxn>
                  <a:cxn ang="0">
                    <a:pos x="98" y="14"/>
                  </a:cxn>
                  <a:cxn ang="0">
                    <a:pos x="104" y="7"/>
                  </a:cxn>
                  <a:cxn ang="0">
                    <a:pos x="111" y="6"/>
                  </a:cxn>
                  <a:cxn ang="0">
                    <a:pos x="116" y="8"/>
                  </a:cxn>
                  <a:cxn ang="0">
                    <a:pos x="124" y="14"/>
                  </a:cxn>
                  <a:cxn ang="0">
                    <a:pos x="125" y="20"/>
                  </a:cxn>
                  <a:cxn ang="0">
                    <a:pos x="166" y="21"/>
                  </a:cxn>
                  <a:cxn ang="0">
                    <a:pos x="161" y="31"/>
                  </a:cxn>
                  <a:cxn ang="0">
                    <a:pos x="151" y="35"/>
                  </a:cxn>
                  <a:cxn ang="0">
                    <a:pos x="146" y="33"/>
                  </a:cxn>
                  <a:cxn ang="0">
                    <a:pos x="138" y="25"/>
                  </a:cxn>
                  <a:cxn ang="0">
                    <a:pos x="137" y="20"/>
                  </a:cxn>
                  <a:cxn ang="0">
                    <a:pos x="141" y="10"/>
                  </a:cxn>
                  <a:cxn ang="0">
                    <a:pos x="151" y="7"/>
                  </a:cxn>
                  <a:cxn ang="0">
                    <a:pos x="152" y="7"/>
                  </a:cxn>
                  <a:cxn ang="0">
                    <a:pos x="162" y="11"/>
                  </a:cxn>
                  <a:cxn ang="0">
                    <a:pos x="166" y="21"/>
                  </a:cxn>
                </a:cxnLst>
                <a:rect l="0" t="0" r="r" b="b"/>
                <a:pathLst>
                  <a:path w="180" h="37">
                    <a:moveTo>
                      <a:pt x="0" y="0"/>
                    </a:moveTo>
                    <a:lnTo>
                      <a:pt x="0" y="0"/>
                    </a:lnTo>
                    <a:lnTo>
                      <a:pt x="1" y="2"/>
                    </a:lnTo>
                    <a:lnTo>
                      <a:pt x="1" y="4"/>
                    </a:lnTo>
                    <a:lnTo>
                      <a:pt x="1" y="35"/>
                    </a:lnTo>
                    <a:lnTo>
                      <a:pt x="179" y="37"/>
                    </a:lnTo>
                    <a:lnTo>
                      <a:pt x="179" y="7"/>
                    </a:lnTo>
                    <a:lnTo>
                      <a:pt x="179" y="4"/>
                    </a:lnTo>
                    <a:lnTo>
                      <a:pt x="179" y="4"/>
                    </a:lnTo>
                    <a:lnTo>
                      <a:pt x="180" y="3"/>
                    </a:lnTo>
                    <a:lnTo>
                      <a:pt x="0" y="0"/>
                    </a:lnTo>
                    <a:close/>
                    <a:moveTo>
                      <a:pt x="43" y="20"/>
                    </a:moveTo>
                    <a:lnTo>
                      <a:pt x="43" y="20"/>
                    </a:lnTo>
                    <a:lnTo>
                      <a:pt x="42" y="25"/>
                    </a:lnTo>
                    <a:lnTo>
                      <a:pt x="38" y="30"/>
                    </a:lnTo>
                    <a:lnTo>
                      <a:pt x="34" y="33"/>
                    </a:lnTo>
                    <a:lnTo>
                      <a:pt x="27" y="34"/>
                    </a:lnTo>
                    <a:lnTo>
                      <a:pt x="27" y="34"/>
                    </a:lnTo>
                    <a:lnTo>
                      <a:pt x="22" y="33"/>
                    </a:lnTo>
                    <a:lnTo>
                      <a:pt x="17" y="30"/>
                    </a:lnTo>
                    <a:lnTo>
                      <a:pt x="15" y="25"/>
                    </a:lnTo>
                    <a:lnTo>
                      <a:pt x="14" y="19"/>
                    </a:lnTo>
                    <a:lnTo>
                      <a:pt x="14" y="19"/>
                    </a:lnTo>
                    <a:lnTo>
                      <a:pt x="15" y="14"/>
                    </a:lnTo>
                    <a:lnTo>
                      <a:pt x="17" y="10"/>
                    </a:lnTo>
                    <a:lnTo>
                      <a:pt x="22" y="7"/>
                    </a:lnTo>
                    <a:lnTo>
                      <a:pt x="27" y="6"/>
                    </a:lnTo>
                    <a:lnTo>
                      <a:pt x="28" y="6"/>
                    </a:lnTo>
                    <a:lnTo>
                      <a:pt x="28" y="6"/>
                    </a:lnTo>
                    <a:lnTo>
                      <a:pt x="34" y="7"/>
                    </a:lnTo>
                    <a:lnTo>
                      <a:pt x="38" y="10"/>
                    </a:lnTo>
                    <a:lnTo>
                      <a:pt x="42" y="14"/>
                    </a:lnTo>
                    <a:lnTo>
                      <a:pt x="43" y="20"/>
                    </a:lnTo>
                    <a:lnTo>
                      <a:pt x="43" y="20"/>
                    </a:lnTo>
                    <a:close/>
                    <a:moveTo>
                      <a:pt x="83" y="20"/>
                    </a:moveTo>
                    <a:lnTo>
                      <a:pt x="83" y="20"/>
                    </a:lnTo>
                    <a:lnTo>
                      <a:pt x="82" y="25"/>
                    </a:lnTo>
                    <a:lnTo>
                      <a:pt x="79" y="30"/>
                    </a:lnTo>
                    <a:lnTo>
                      <a:pt x="75" y="33"/>
                    </a:lnTo>
                    <a:lnTo>
                      <a:pt x="69" y="34"/>
                    </a:lnTo>
                    <a:lnTo>
                      <a:pt x="69" y="34"/>
                    </a:lnTo>
                    <a:lnTo>
                      <a:pt x="64" y="33"/>
                    </a:lnTo>
                    <a:lnTo>
                      <a:pt x="59" y="30"/>
                    </a:lnTo>
                    <a:lnTo>
                      <a:pt x="56" y="25"/>
                    </a:lnTo>
                    <a:lnTo>
                      <a:pt x="55" y="20"/>
                    </a:lnTo>
                    <a:lnTo>
                      <a:pt x="55" y="20"/>
                    </a:lnTo>
                    <a:lnTo>
                      <a:pt x="56" y="14"/>
                    </a:lnTo>
                    <a:lnTo>
                      <a:pt x="59" y="10"/>
                    </a:lnTo>
                    <a:lnTo>
                      <a:pt x="64" y="7"/>
                    </a:lnTo>
                    <a:lnTo>
                      <a:pt x="69" y="6"/>
                    </a:lnTo>
                    <a:lnTo>
                      <a:pt x="70" y="6"/>
                    </a:lnTo>
                    <a:lnTo>
                      <a:pt x="70" y="6"/>
                    </a:lnTo>
                    <a:lnTo>
                      <a:pt x="76" y="7"/>
                    </a:lnTo>
                    <a:lnTo>
                      <a:pt x="80" y="10"/>
                    </a:lnTo>
                    <a:lnTo>
                      <a:pt x="82" y="14"/>
                    </a:lnTo>
                    <a:lnTo>
                      <a:pt x="83" y="20"/>
                    </a:lnTo>
                    <a:lnTo>
                      <a:pt x="83" y="20"/>
                    </a:lnTo>
                    <a:close/>
                    <a:moveTo>
                      <a:pt x="125" y="20"/>
                    </a:moveTo>
                    <a:lnTo>
                      <a:pt x="125" y="20"/>
                    </a:lnTo>
                    <a:lnTo>
                      <a:pt x="124" y="25"/>
                    </a:lnTo>
                    <a:lnTo>
                      <a:pt x="121" y="30"/>
                    </a:lnTo>
                    <a:lnTo>
                      <a:pt x="116" y="33"/>
                    </a:lnTo>
                    <a:lnTo>
                      <a:pt x="110" y="34"/>
                    </a:lnTo>
                    <a:lnTo>
                      <a:pt x="110" y="34"/>
                    </a:lnTo>
                    <a:lnTo>
                      <a:pt x="104" y="33"/>
                    </a:lnTo>
                    <a:lnTo>
                      <a:pt x="100" y="30"/>
                    </a:lnTo>
                    <a:lnTo>
                      <a:pt x="98" y="25"/>
                    </a:lnTo>
                    <a:lnTo>
                      <a:pt x="97" y="20"/>
                    </a:lnTo>
                    <a:lnTo>
                      <a:pt x="97" y="20"/>
                    </a:lnTo>
                    <a:lnTo>
                      <a:pt x="98" y="14"/>
                    </a:lnTo>
                    <a:lnTo>
                      <a:pt x="100" y="10"/>
                    </a:lnTo>
                    <a:lnTo>
                      <a:pt x="104" y="7"/>
                    </a:lnTo>
                    <a:lnTo>
                      <a:pt x="110" y="6"/>
                    </a:lnTo>
                    <a:lnTo>
                      <a:pt x="111" y="6"/>
                    </a:lnTo>
                    <a:lnTo>
                      <a:pt x="111" y="6"/>
                    </a:lnTo>
                    <a:lnTo>
                      <a:pt x="116" y="8"/>
                    </a:lnTo>
                    <a:lnTo>
                      <a:pt x="121" y="10"/>
                    </a:lnTo>
                    <a:lnTo>
                      <a:pt x="124" y="14"/>
                    </a:lnTo>
                    <a:lnTo>
                      <a:pt x="125" y="20"/>
                    </a:lnTo>
                    <a:lnTo>
                      <a:pt x="125" y="20"/>
                    </a:lnTo>
                    <a:close/>
                    <a:moveTo>
                      <a:pt x="166" y="21"/>
                    </a:moveTo>
                    <a:lnTo>
                      <a:pt x="166" y="21"/>
                    </a:lnTo>
                    <a:lnTo>
                      <a:pt x="165" y="26"/>
                    </a:lnTo>
                    <a:lnTo>
                      <a:pt x="161" y="31"/>
                    </a:lnTo>
                    <a:lnTo>
                      <a:pt x="157" y="34"/>
                    </a:lnTo>
                    <a:lnTo>
                      <a:pt x="151" y="35"/>
                    </a:lnTo>
                    <a:lnTo>
                      <a:pt x="151" y="35"/>
                    </a:lnTo>
                    <a:lnTo>
                      <a:pt x="146" y="33"/>
                    </a:lnTo>
                    <a:lnTo>
                      <a:pt x="141" y="31"/>
                    </a:lnTo>
                    <a:lnTo>
                      <a:pt x="138" y="25"/>
                    </a:lnTo>
                    <a:lnTo>
                      <a:pt x="137" y="20"/>
                    </a:lnTo>
                    <a:lnTo>
                      <a:pt x="137" y="20"/>
                    </a:lnTo>
                    <a:lnTo>
                      <a:pt x="138" y="14"/>
                    </a:lnTo>
                    <a:lnTo>
                      <a:pt x="141" y="10"/>
                    </a:lnTo>
                    <a:lnTo>
                      <a:pt x="146" y="8"/>
                    </a:lnTo>
                    <a:lnTo>
                      <a:pt x="151" y="7"/>
                    </a:lnTo>
                    <a:lnTo>
                      <a:pt x="152" y="7"/>
                    </a:lnTo>
                    <a:lnTo>
                      <a:pt x="152" y="7"/>
                    </a:lnTo>
                    <a:lnTo>
                      <a:pt x="158" y="8"/>
                    </a:lnTo>
                    <a:lnTo>
                      <a:pt x="162" y="11"/>
                    </a:lnTo>
                    <a:lnTo>
                      <a:pt x="165" y="15"/>
                    </a:lnTo>
                    <a:lnTo>
                      <a:pt x="166" y="21"/>
                    </a:lnTo>
                    <a:lnTo>
                      <a:pt x="166" y="21"/>
                    </a:lnTo>
                    <a:close/>
                  </a:path>
                </a:pathLst>
              </a:custGeom>
              <a:solidFill>
                <a:schemeClr val="accent2">
                  <a:lumMod val="20000"/>
                  <a:lumOff val="80000"/>
                </a:schemeClr>
              </a:solidFill>
              <a:ln w="9525">
                <a:noFill/>
                <a:round/>
              </a:ln>
            </p:spPr>
            <p:txBody>
              <a:bodyPr vert="horz" wrap="square" lIns="91440" tIns="45720" rIns="91440" bIns="45720" numCol="1" anchor="t" anchorCtr="0" compatLnSpc="1"/>
              <a:lstStyle/>
              <a:p>
                <a:endParaRPr lang="en-US"/>
              </a:p>
            </p:txBody>
          </p:sp>
          <p:sp>
            <p:nvSpPr>
              <p:cNvPr id="50" name="Freeform 15"/>
              <p:cNvSpPr/>
              <p:nvPr/>
            </p:nvSpPr>
            <p:spPr bwMode="auto">
              <a:xfrm>
                <a:off x="3119438" y="1512888"/>
                <a:ext cx="282575" cy="111125"/>
              </a:xfrm>
              <a:custGeom>
                <a:avLst/>
                <a:gdLst/>
                <a:ahLst/>
                <a:cxnLst>
                  <a:cxn ang="0">
                    <a:pos x="0" y="68"/>
                  </a:cxn>
                  <a:cxn ang="0">
                    <a:pos x="178" y="70"/>
                  </a:cxn>
                  <a:cxn ang="0">
                    <a:pos x="178" y="2"/>
                  </a:cxn>
                  <a:cxn ang="0">
                    <a:pos x="0" y="0"/>
                  </a:cxn>
                  <a:cxn ang="0">
                    <a:pos x="0" y="68"/>
                  </a:cxn>
                </a:cxnLst>
                <a:rect l="0" t="0" r="r" b="b"/>
                <a:pathLst>
                  <a:path w="178" h="70">
                    <a:moveTo>
                      <a:pt x="0" y="68"/>
                    </a:moveTo>
                    <a:lnTo>
                      <a:pt x="178" y="70"/>
                    </a:lnTo>
                    <a:lnTo>
                      <a:pt x="178" y="2"/>
                    </a:lnTo>
                    <a:lnTo>
                      <a:pt x="0" y="0"/>
                    </a:lnTo>
                    <a:lnTo>
                      <a:pt x="0" y="68"/>
                    </a:lnTo>
                    <a:close/>
                  </a:path>
                </a:pathLst>
              </a:custGeom>
              <a:solidFill>
                <a:schemeClr val="accent2">
                  <a:lumMod val="60000"/>
                  <a:lumOff val="40000"/>
                </a:schemeClr>
              </a:solidFill>
              <a:ln w="9525">
                <a:noFill/>
                <a:round/>
              </a:ln>
            </p:spPr>
            <p:txBody>
              <a:bodyPr vert="horz" wrap="square" lIns="91440" tIns="45720" rIns="91440" bIns="45720" numCol="1" anchor="t" anchorCtr="0" compatLnSpc="1"/>
              <a:lstStyle/>
              <a:p>
                <a:endParaRPr lang="en-US"/>
              </a:p>
            </p:txBody>
          </p:sp>
          <p:sp>
            <p:nvSpPr>
              <p:cNvPr id="51" name="Freeform 16"/>
              <p:cNvSpPr/>
              <p:nvPr/>
            </p:nvSpPr>
            <p:spPr bwMode="auto">
              <a:xfrm>
                <a:off x="3560763" y="973138"/>
                <a:ext cx="20638" cy="77788"/>
              </a:xfrm>
              <a:custGeom>
                <a:avLst/>
                <a:gdLst/>
                <a:ahLst/>
                <a:cxnLst>
                  <a:cxn ang="0">
                    <a:pos x="13" y="0"/>
                  </a:cxn>
                  <a:cxn ang="0">
                    <a:pos x="13" y="0"/>
                  </a:cxn>
                  <a:cxn ang="0">
                    <a:pos x="13" y="0"/>
                  </a:cxn>
                  <a:cxn ang="0">
                    <a:pos x="13" y="0"/>
                  </a:cxn>
                  <a:cxn ang="0">
                    <a:pos x="12" y="1"/>
                  </a:cxn>
                  <a:cxn ang="0">
                    <a:pos x="12" y="1"/>
                  </a:cxn>
                  <a:cxn ang="0">
                    <a:pos x="8" y="2"/>
                  </a:cxn>
                  <a:cxn ang="0">
                    <a:pos x="7" y="6"/>
                  </a:cxn>
                  <a:cxn ang="0">
                    <a:pos x="7" y="6"/>
                  </a:cxn>
                  <a:cxn ang="0">
                    <a:pos x="8" y="9"/>
                  </a:cxn>
                  <a:cxn ang="0">
                    <a:pos x="11" y="11"/>
                  </a:cxn>
                  <a:cxn ang="0">
                    <a:pos x="11" y="11"/>
                  </a:cxn>
                  <a:cxn ang="0">
                    <a:pos x="8" y="12"/>
                  </a:cxn>
                  <a:cxn ang="0">
                    <a:pos x="6" y="14"/>
                  </a:cxn>
                  <a:cxn ang="0">
                    <a:pos x="5" y="17"/>
                  </a:cxn>
                  <a:cxn ang="0">
                    <a:pos x="4" y="19"/>
                  </a:cxn>
                  <a:cxn ang="0">
                    <a:pos x="4" y="19"/>
                  </a:cxn>
                  <a:cxn ang="0">
                    <a:pos x="4" y="22"/>
                  </a:cxn>
                  <a:cxn ang="0">
                    <a:pos x="6" y="24"/>
                  </a:cxn>
                  <a:cxn ang="0">
                    <a:pos x="7" y="26"/>
                  </a:cxn>
                  <a:cxn ang="0">
                    <a:pos x="10" y="27"/>
                  </a:cxn>
                  <a:cxn ang="0">
                    <a:pos x="10" y="27"/>
                  </a:cxn>
                  <a:cxn ang="0">
                    <a:pos x="5" y="29"/>
                  </a:cxn>
                  <a:cxn ang="0">
                    <a:pos x="2" y="32"/>
                  </a:cxn>
                  <a:cxn ang="0">
                    <a:pos x="0" y="35"/>
                  </a:cxn>
                  <a:cxn ang="0">
                    <a:pos x="0" y="40"/>
                  </a:cxn>
                  <a:cxn ang="0">
                    <a:pos x="0" y="40"/>
                  </a:cxn>
                  <a:cxn ang="0">
                    <a:pos x="1" y="45"/>
                  </a:cxn>
                  <a:cxn ang="0">
                    <a:pos x="3" y="49"/>
                  </a:cxn>
                  <a:cxn ang="0">
                    <a:pos x="3" y="49"/>
                  </a:cxn>
                  <a:cxn ang="0">
                    <a:pos x="3" y="49"/>
                  </a:cxn>
                  <a:cxn ang="0">
                    <a:pos x="13" y="49"/>
                  </a:cxn>
                  <a:cxn ang="0">
                    <a:pos x="13" y="0"/>
                  </a:cxn>
                  <a:cxn ang="0">
                    <a:pos x="13" y="0"/>
                  </a:cxn>
                  <a:cxn ang="0">
                    <a:pos x="13" y="0"/>
                  </a:cxn>
                  <a:cxn ang="0">
                    <a:pos x="13" y="0"/>
                  </a:cxn>
                </a:cxnLst>
                <a:rect l="0" t="0" r="r" b="b"/>
                <a:pathLst>
                  <a:path w="13" h="49">
                    <a:moveTo>
                      <a:pt x="13" y="0"/>
                    </a:moveTo>
                    <a:lnTo>
                      <a:pt x="13" y="0"/>
                    </a:lnTo>
                    <a:lnTo>
                      <a:pt x="13" y="0"/>
                    </a:lnTo>
                    <a:lnTo>
                      <a:pt x="13" y="0"/>
                    </a:lnTo>
                    <a:lnTo>
                      <a:pt x="12" y="1"/>
                    </a:lnTo>
                    <a:lnTo>
                      <a:pt x="12" y="1"/>
                    </a:lnTo>
                    <a:lnTo>
                      <a:pt x="8" y="2"/>
                    </a:lnTo>
                    <a:lnTo>
                      <a:pt x="7" y="6"/>
                    </a:lnTo>
                    <a:lnTo>
                      <a:pt x="7" y="6"/>
                    </a:lnTo>
                    <a:lnTo>
                      <a:pt x="8" y="9"/>
                    </a:lnTo>
                    <a:lnTo>
                      <a:pt x="11" y="11"/>
                    </a:lnTo>
                    <a:lnTo>
                      <a:pt x="11" y="11"/>
                    </a:lnTo>
                    <a:lnTo>
                      <a:pt x="8" y="12"/>
                    </a:lnTo>
                    <a:lnTo>
                      <a:pt x="6" y="14"/>
                    </a:lnTo>
                    <a:lnTo>
                      <a:pt x="5" y="17"/>
                    </a:lnTo>
                    <a:lnTo>
                      <a:pt x="4" y="19"/>
                    </a:lnTo>
                    <a:lnTo>
                      <a:pt x="4" y="19"/>
                    </a:lnTo>
                    <a:lnTo>
                      <a:pt x="4" y="22"/>
                    </a:lnTo>
                    <a:lnTo>
                      <a:pt x="6" y="24"/>
                    </a:lnTo>
                    <a:lnTo>
                      <a:pt x="7" y="26"/>
                    </a:lnTo>
                    <a:lnTo>
                      <a:pt x="10" y="27"/>
                    </a:lnTo>
                    <a:lnTo>
                      <a:pt x="10" y="27"/>
                    </a:lnTo>
                    <a:lnTo>
                      <a:pt x="5" y="29"/>
                    </a:lnTo>
                    <a:lnTo>
                      <a:pt x="2" y="32"/>
                    </a:lnTo>
                    <a:lnTo>
                      <a:pt x="0" y="35"/>
                    </a:lnTo>
                    <a:lnTo>
                      <a:pt x="0" y="40"/>
                    </a:lnTo>
                    <a:lnTo>
                      <a:pt x="0" y="40"/>
                    </a:lnTo>
                    <a:lnTo>
                      <a:pt x="1" y="45"/>
                    </a:lnTo>
                    <a:lnTo>
                      <a:pt x="3" y="49"/>
                    </a:lnTo>
                    <a:lnTo>
                      <a:pt x="3" y="49"/>
                    </a:lnTo>
                    <a:lnTo>
                      <a:pt x="3" y="49"/>
                    </a:lnTo>
                    <a:lnTo>
                      <a:pt x="13" y="49"/>
                    </a:lnTo>
                    <a:lnTo>
                      <a:pt x="13" y="0"/>
                    </a:lnTo>
                    <a:lnTo>
                      <a:pt x="13" y="0"/>
                    </a:lnTo>
                    <a:lnTo>
                      <a:pt x="13" y="0"/>
                    </a:lnTo>
                    <a:lnTo>
                      <a:pt x="13" y="0"/>
                    </a:lnTo>
                    <a:close/>
                  </a:path>
                </a:pathLst>
              </a:custGeom>
              <a:solidFill>
                <a:schemeClr val="accent2">
                  <a:lumMod val="20000"/>
                  <a:lumOff val="80000"/>
                </a:schemeClr>
              </a:solidFill>
              <a:ln w="9525">
                <a:noFill/>
                <a:round/>
              </a:ln>
            </p:spPr>
            <p:txBody>
              <a:bodyPr vert="horz" wrap="square" lIns="91440" tIns="45720" rIns="91440" bIns="45720" numCol="1" anchor="t" anchorCtr="0" compatLnSpc="1"/>
              <a:lstStyle/>
              <a:p>
                <a:endParaRPr lang="en-US"/>
              </a:p>
            </p:txBody>
          </p:sp>
          <p:sp>
            <p:nvSpPr>
              <p:cNvPr id="52" name="Freeform 17"/>
              <p:cNvSpPr>
                <a:spLocks noEditPoints="1"/>
              </p:cNvSpPr>
              <p:nvPr/>
            </p:nvSpPr>
            <p:spPr bwMode="auto">
              <a:xfrm>
                <a:off x="3498850" y="1050926"/>
                <a:ext cx="82550" cy="574675"/>
              </a:xfrm>
              <a:custGeom>
                <a:avLst/>
                <a:gdLst/>
                <a:ahLst/>
                <a:cxnLst>
                  <a:cxn ang="0">
                    <a:pos x="42" y="0"/>
                  </a:cxn>
                  <a:cxn ang="0">
                    <a:pos x="42" y="0"/>
                  </a:cxn>
                  <a:cxn ang="0">
                    <a:pos x="29" y="8"/>
                  </a:cxn>
                  <a:cxn ang="0">
                    <a:pos x="22" y="12"/>
                  </a:cxn>
                  <a:cxn ang="0">
                    <a:pos x="16" y="18"/>
                  </a:cxn>
                  <a:cxn ang="0">
                    <a:pos x="10" y="23"/>
                  </a:cxn>
                  <a:cxn ang="0">
                    <a:pos x="5" y="30"/>
                  </a:cxn>
                  <a:cxn ang="0">
                    <a:pos x="1" y="37"/>
                  </a:cxn>
                  <a:cxn ang="0">
                    <a:pos x="0" y="43"/>
                  </a:cxn>
                  <a:cxn ang="0">
                    <a:pos x="0" y="43"/>
                  </a:cxn>
                  <a:cxn ang="0">
                    <a:pos x="0" y="51"/>
                  </a:cxn>
                  <a:cxn ang="0">
                    <a:pos x="2" y="57"/>
                  </a:cxn>
                  <a:cxn ang="0">
                    <a:pos x="5" y="64"/>
                  </a:cxn>
                  <a:cxn ang="0">
                    <a:pos x="9" y="71"/>
                  </a:cxn>
                  <a:cxn ang="0">
                    <a:pos x="7" y="361"/>
                  </a:cxn>
                  <a:cxn ang="0">
                    <a:pos x="46" y="362"/>
                  </a:cxn>
                  <a:cxn ang="0">
                    <a:pos x="49" y="362"/>
                  </a:cxn>
                  <a:cxn ang="0">
                    <a:pos x="52" y="0"/>
                  </a:cxn>
                  <a:cxn ang="0">
                    <a:pos x="42" y="0"/>
                  </a:cxn>
                  <a:cxn ang="0">
                    <a:pos x="28" y="82"/>
                  </a:cxn>
                  <a:cxn ang="0">
                    <a:pos x="28" y="82"/>
                  </a:cxn>
                  <a:cxn ang="0">
                    <a:pos x="28" y="85"/>
                  </a:cxn>
                  <a:cxn ang="0">
                    <a:pos x="26" y="87"/>
                  </a:cxn>
                  <a:cxn ang="0">
                    <a:pos x="24" y="88"/>
                  </a:cxn>
                  <a:cxn ang="0">
                    <a:pos x="21" y="89"/>
                  </a:cxn>
                  <a:cxn ang="0">
                    <a:pos x="21" y="89"/>
                  </a:cxn>
                  <a:cxn ang="0">
                    <a:pos x="19" y="88"/>
                  </a:cxn>
                  <a:cxn ang="0">
                    <a:pos x="17" y="87"/>
                  </a:cxn>
                  <a:cxn ang="0">
                    <a:pos x="16" y="85"/>
                  </a:cxn>
                  <a:cxn ang="0">
                    <a:pos x="15" y="82"/>
                  </a:cxn>
                  <a:cxn ang="0">
                    <a:pos x="15" y="82"/>
                  </a:cxn>
                  <a:cxn ang="0">
                    <a:pos x="16" y="79"/>
                  </a:cxn>
                  <a:cxn ang="0">
                    <a:pos x="17" y="77"/>
                  </a:cxn>
                  <a:cxn ang="0">
                    <a:pos x="19" y="76"/>
                  </a:cxn>
                  <a:cxn ang="0">
                    <a:pos x="21" y="75"/>
                  </a:cxn>
                  <a:cxn ang="0">
                    <a:pos x="21" y="75"/>
                  </a:cxn>
                  <a:cxn ang="0">
                    <a:pos x="24" y="76"/>
                  </a:cxn>
                  <a:cxn ang="0">
                    <a:pos x="27" y="77"/>
                  </a:cxn>
                  <a:cxn ang="0">
                    <a:pos x="28" y="79"/>
                  </a:cxn>
                  <a:cxn ang="0">
                    <a:pos x="28" y="82"/>
                  </a:cxn>
                  <a:cxn ang="0">
                    <a:pos x="28" y="82"/>
                  </a:cxn>
                  <a:cxn ang="0">
                    <a:pos x="47" y="83"/>
                  </a:cxn>
                  <a:cxn ang="0">
                    <a:pos x="47" y="83"/>
                  </a:cxn>
                  <a:cxn ang="0">
                    <a:pos x="46" y="85"/>
                  </a:cxn>
                  <a:cxn ang="0">
                    <a:pos x="45" y="87"/>
                  </a:cxn>
                  <a:cxn ang="0">
                    <a:pos x="43" y="88"/>
                  </a:cxn>
                  <a:cxn ang="0">
                    <a:pos x="41" y="89"/>
                  </a:cxn>
                  <a:cxn ang="0">
                    <a:pos x="41" y="89"/>
                  </a:cxn>
                  <a:cxn ang="0">
                    <a:pos x="38" y="88"/>
                  </a:cxn>
                  <a:cxn ang="0">
                    <a:pos x="35" y="87"/>
                  </a:cxn>
                  <a:cxn ang="0">
                    <a:pos x="34" y="85"/>
                  </a:cxn>
                  <a:cxn ang="0">
                    <a:pos x="34" y="83"/>
                  </a:cxn>
                  <a:cxn ang="0">
                    <a:pos x="34" y="83"/>
                  </a:cxn>
                  <a:cxn ang="0">
                    <a:pos x="34" y="79"/>
                  </a:cxn>
                  <a:cxn ang="0">
                    <a:pos x="35" y="77"/>
                  </a:cxn>
                  <a:cxn ang="0">
                    <a:pos x="38" y="76"/>
                  </a:cxn>
                  <a:cxn ang="0">
                    <a:pos x="41" y="75"/>
                  </a:cxn>
                  <a:cxn ang="0">
                    <a:pos x="41" y="75"/>
                  </a:cxn>
                  <a:cxn ang="0">
                    <a:pos x="43" y="76"/>
                  </a:cxn>
                  <a:cxn ang="0">
                    <a:pos x="45" y="77"/>
                  </a:cxn>
                  <a:cxn ang="0">
                    <a:pos x="46" y="79"/>
                  </a:cxn>
                  <a:cxn ang="0">
                    <a:pos x="47" y="83"/>
                  </a:cxn>
                  <a:cxn ang="0">
                    <a:pos x="47" y="83"/>
                  </a:cxn>
                </a:cxnLst>
                <a:rect l="0" t="0" r="r" b="b"/>
                <a:pathLst>
                  <a:path w="52" h="362">
                    <a:moveTo>
                      <a:pt x="42" y="0"/>
                    </a:moveTo>
                    <a:lnTo>
                      <a:pt x="42" y="0"/>
                    </a:lnTo>
                    <a:lnTo>
                      <a:pt x="29" y="8"/>
                    </a:lnTo>
                    <a:lnTo>
                      <a:pt x="22" y="12"/>
                    </a:lnTo>
                    <a:lnTo>
                      <a:pt x="16" y="18"/>
                    </a:lnTo>
                    <a:lnTo>
                      <a:pt x="10" y="23"/>
                    </a:lnTo>
                    <a:lnTo>
                      <a:pt x="5" y="30"/>
                    </a:lnTo>
                    <a:lnTo>
                      <a:pt x="1" y="37"/>
                    </a:lnTo>
                    <a:lnTo>
                      <a:pt x="0" y="43"/>
                    </a:lnTo>
                    <a:lnTo>
                      <a:pt x="0" y="43"/>
                    </a:lnTo>
                    <a:lnTo>
                      <a:pt x="0" y="51"/>
                    </a:lnTo>
                    <a:lnTo>
                      <a:pt x="2" y="57"/>
                    </a:lnTo>
                    <a:lnTo>
                      <a:pt x="5" y="64"/>
                    </a:lnTo>
                    <a:lnTo>
                      <a:pt x="9" y="71"/>
                    </a:lnTo>
                    <a:lnTo>
                      <a:pt x="7" y="361"/>
                    </a:lnTo>
                    <a:lnTo>
                      <a:pt x="46" y="362"/>
                    </a:lnTo>
                    <a:lnTo>
                      <a:pt x="49" y="362"/>
                    </a:lnTo>
                    <a:lnTo>
                      <a:pt x="52" y="0"/>
                    </a:lnTo>
                    <a:lnTo>
                      <a:pt x="42" y="0"/>
                    </a:lnTo>
                    <a:close/>
                    <a:moveTo>
                      <a:pt x="28" y="82"/>
                    </a:moveTo>
                    <a:lnTo>
                      <a:pt x="28" y="82"/>
                    </a:lnTo>
                    <a:lnTo>
                      <a:pt x="28" y="85"/>
                    </a:lnTo>
                    <a:lnTo>
                      <a:pt x="26" y="87"/>
                    </a:lnTo>
                    <a:lnTo>
                      <a:pt x="24" y="88"/>
                    </a:lnTo>
                    <a:lnTo>
                      <a:pt x="21" y="89"/>
                    </a:lnTo>
                    <a:lnTo>
                      <a:pt x="21" y="89"/>
                    </a:lnTo>
                    <a:lnTo>
                      <a:pt x="19" y="88"/>
                    </a:lnTo>
                    <a:lnTo>
                      <a:pt x="17" y="87"/>
                    </a:lnTo>
                    <a:lnTo>
                      <a:pt x="16" y="85"/>
                    </a:lnTo>
                    <a:lnTo>
                      <a:pt x="15" y="82"/>
                    </a:lnTo>
                    <a:lnTo>
                      <a:pt x="15" y="82"/>
                    </a:lnTo>
                    <a:lnTo>
                      <a:pt x="16" y="79"/>
                    </a:lnTo>
                    <a:lnTo>
                      <a:pt x="17" y="77"/>
                    </a:lnTo>
                    <a:lnTo>
                      <a:pt x="19" y="76"/>
                    </a:lnTo>
                    <a:lnTo>
                      <a:pt x="21" y="75"/>
                    </a:lnTo>
                    <a:lnTo>
                      <a:pt x="21" y="75"/>
                    </a:lnTo>
                    <a:lnTo>
                      <a:pt x="24" y="76"/>
                    </a:lnTo>
                    <a:lnTo>
                      <a:pt x="27" y="77"/>
                    </a:lnTo>
                    <a:lnTo>
                      <a:pt x="28" y="79"/>
                    </a:lnTo>
                    <a:lnTo>
                      <a:pt x="28" y="82"/>
                    </a:lnTo>
                    <a:lnTo>
                      <a:pt x="28" y="82"/>
                    </a:lnTo>
                    <a:close/>
                    <a:moveTo>
                      <a:pt x="47" y="83"/>
                    </a:moveTo>
                    <a:lnTo>
                      <a:pt x="47" y="83"/>
                    </a:lnTo>
                    <a:lnTo>
                      <a:pt x="46" y="85"/>
                    </a:lnTo>
                    <a:lnTo>
                      <a:pt x="45" y="87"/>
                    </a:lnTo>
                    <a:lnTo>
                      <a:pt x="43" y="88"/>
                    </a:lnTo>
                    <a:lnTo>
                      <a:pt x="41" y="89"/>
                    </a:lnTo>
                    <a:lnTo>
                      <a:pt x="41" y="89"/>
                    </a:lnTo>
                    <a:lnTo>
                      <a:pt x="38" y="88"/>
                    </a:lnTo>
                    <a:lnTo>
                      <a:pt x="35" y="87"/>
                    </a:lnTo>
                    <a:lnTo>
                      <a:pt x="34" y="85"/>
                    </a:lnTo>
                    <a:lnTo>
                      <a:pt x="34" y="83"/>
                    </a:lnTo>
                    <a:lnTo>
                      <a:pt x="34" y="83"/>
                    </a:lnTo>
                    <a:lnTo>
                      <a:pt x="34" y="79"/>
                    </a:lnTo>
                    <a:lnTo>
                      <a:pt x="35" y="77"/>
                    </a:lnTo>
                    <a:lnTo>
                      <a:pt x="38" y="76"/>
                    </a:lnTo>
                    <a:lnTo>
                      <a:pt x="41" y="75"/>
                    </a:lnTo>
                    <a:lnTo>
                      <a:pt x="41" y="75"/>
                    </a:lnTo>
                    <a:lnTo>
                      <a:pt x="43" y="76"/>
                    </a:lnTo>
                    <a:lnTo>
                      <a:pt x="45" y="77"/>
                    </a:lnTo>
                    <a:lnTo>
                      <a:pt x="46" y="79"/>
                    </a:lnTo>
                    <a:lnTo>
                      <a:pt x="47" y="83"/>
                    </a:lnTo>
                    <a:lnTo>
                      <a:pt x="47" y="83"/>
                    </a:lnTo>
                    <a:close/>
                  </a:path>
                </a:pathLst>
              </a:custGeom>
              <a:solidFill>
                <a:schemeClr val="accent2">
                  <a:lumMod val="60000"/>
                  <a:lumOff val="40000"/>
                </a:schemeClr>
              </a:solidFill>
              <a:ln w="9525">
                <a:noFill/>
                <a:round/>
              </a:ln>
            </p:spPr>
            <p:txBody>
              <a:bodyPr vert="horz" wrap="square" lIns="91440" tIns="45720" rIns="91440" bIns="45720" numCol="1" anchor="t" anchorCtr="0" compatLnSpc="1"/>
              <a:lstStyle/>
              <a:p>
                <a:endParaRPr lang="en-US"/>
              </a:p>
            </p:txBody>
          </p:sp>
          <p:sp>
            <p:nvSpPr>
              <p:cNvPr id="53" name="Freeform 18"/>
              <p:cNvSpPr/>
              <p:nvPr/>
            </p:nvSpPr>
            <p:spPr bwMode="auto">
              <a:xfrm>
                <a:off x="3581400" y="973138"/>
                <a:ext cx="19050" cy="77788"/>
              </a:xfrm>
              <a:custGeom>
                <a:avLst/>
                <a:gdLst/>
                <a:ahLst/>
                <a:cxnLst>
                  <a:cxn ang="0">
                    <a:pos x="5" y="6"/>
                  </a:cxn>
                  <a:cxn ang="0">
                    <a:pos x="5" y="6"/>
                  </a:cxn>
                  <a:cxn ang="0">
                    <a:pos x="4" y="4"/>
                  </a:cxn>
                  <a:cxn ang="0">
                    <a:pos x="4" y="2"/>
                  </a:cxn>
                  <a:cxn ang="0">
                    <a:pos x="2" y="1"/>
                  </a:cxn>
                  <a:cxn ang="0">
                    <a:pos x="0" y="0"/>
                  </a:cxn>
                  <a:cxn ang="0">
                    <a:pos x="0" y="49"/>
                  </a:cxn>
                  <a:cxn ang="0">
                    <a:pos x="9" y="49"/>
                  </a:cxn>
                  <a:cxn ang="0">
                    <a:pos x="9" y="49"/>
                  </a:cxn>
                  <a:cxn ang="0">
                    <a:pos x="9" y="49"/>
                  </a:cxn>
                  <a:cxn ang="0">
                    <a:pos x="9" y="49"/>
                  </a:cxn>
                  <a:cxn ang="0">
                    <a:pos x="11" y="45"/>
                  </a:cxn>
                  <a:cxn ang="0">
                    <a:pos x="12" y="41"/>
                  </a:cxn>
                  <a:cxn ang="0">
                    <a:pos x="12" y="41"/>
                  </a:cxn>
                  <a:cxn ang="0">
                    <a:pos x="12" y="35"/>
                  </a:cxn>
                  <a:cxn ang="0">
                    <a:pos x="10" y="32"/>
                  </a:cxn>
                  <a:cxn ang="0">
                    <a:pos x="6" y="29"/>
                  </a:cxn>
                  <a:cxn ang="0">
                    <a:pos x="2" y="27"/>
                  </a:cxn>
                  <a:cxn ang="0">
                    <a:pos x="2" y="27"/>
                  </a:cxn>
                  <a:cxn ang="0">
                    <a:pos x="4" y="26"/>
                  </a:cxn>
                  <a:cxn ang="0">
                    <a:pos x="6" y="24"/>
                  </a:cxn>
                  <a:cxn ang="0">
                    <a:pos x="8" y="22"/>
                  </a:cxn>
                  <a:cxn ang="0">
                    <a:pos x="8" y="20"/>
                  </a:cxn>
                  <a:cxn ang="0">
                    <a:pos x="8" y="20"/>
                  </a:cxn>
                  <a:cxn ang="0">
                    <a:pos x="8" y="17"/>
                  </a:cxn>
                  <a:cxn ang="0">
                    <a:pos x="5" y="14"/>
                  </a:cxn>
                  <a:cxn ang="0">
                    <a:pos x="4" y="12"/>
                  </a:cxn>
                  <a:cxn ang="0">
                    <a:pos x="1" y="11"/>
                  </a:cxn>
                  <a:cxn ang="0">
                    <a:pos x="1" y="11"/>
                  </a:cxn>
                  <a:cxn ang="0">
                    <a:pos x="4" y="9"/>
                  </a:cxn>
                  <a:cxn ang="0">
                    <a:pos x="5" y="6"/>
                  </a:cxn>
                  <a:cxn ang="0">
                    <a:pos x="5" y="6"/>
                  </a:cxn>
                </a:cxnLst>
                <a:rect l="0" t="0" r="r" b="b"/>
                <a:pathLst>
                  <a:path w="12" h="49">
                    <a:moveTo>
                      <a:pt x="5" y="6"/>
                    </a:moveTo>
                    <a:lnTo>
                      <a:pt x="5" y="6"/>
                    </a:lnTo>
                    <a:lnTo>
                      <a:pt x="4" y="4"/>
                    </a:lnTo>
                    <a:lnTo>
                      <a:pt x="4" y="2"/>
                    </a:lnTo>
                    <a:lnTo>
                      <a:pt x="2" y="1"/>
                    </a:lnTo>
                    <a:lnTo>
                      <a:pt x="0" y="0"/>
                    </a:lnTo>
                    <a:lnTo>
                      <a:pt x="0" y="49"/>
                    </a:lnTo>
                    <a:lnTo>
                      <a:pt x="9" y="49"/>
                    </a:lnTo>
                    <a:lnTo>
                      <a:pt x="9" y="49"/>
                    </a:lnTo>
                    <a:lnTo>
                      <a:pt x="9" y="49"/>
                    </a:lnTo>
                    <a:lnTo>
                      <a:pt x="9" y="49"/>
                    </a:lnTo>
                    <a:lnTo>
                      <a:pt x="11" y="45"/>
                    </a:lnTo>
                    <a:lnTo>
                      <a:pt x="12" y="41"/>
                    </a:lnTo>
                    <a:lnTo>
                      <a:pt x="12" y="41"/>
                    </a:lnTo>
                    <a:lnTo>
                      <a:pt x="12" y="35"/>
                    </a:lnTo>
                    <a:lnTo>
                      <a:pt x="10" y="32"/>
                    </a:lnTo>
                    <a:lnTo>
                      <a:pt x="6" y="29"/>
                    </a:lnTo>
                    <a:lnTo>
                      <a:pt x="2" y="27"/>
                    </a:lnTo>
                    <a:lnTo>
                      <a:pt x="2" y="27"/>
                    </a:lnTo>
                    <a:lnTo>
                      <a:pt x="4" y="26"/>
                    </a:lnTo>
                    <a:lnTo>
                      <a:pt x="6" y="24"/>
                    </a:lnTo>
                    <a:lnTo>
                      <a:pt x="8" y="22"/>
                    </a:lnTo>
                    <a:lnTo>
                      <a:pt x="8" y="20"/>
                    </a:lnTo>
                    <a:lnTo>
                      <a:pt x="8" y="20"/>
                    </a:lnTo>
                    <a:lnTo>
                      <a:pt x="8" y="17"/>
                    </a:lnTo>
                    <a:lnTo>
                      <a:pt x="5" y="14"/>
                    </a:lnTo>
                    <a:lnTo>
                      <a:pt x="4" y="12"/>
                    </a:lnTo>
                    <a:lnTo>
                      <a:pt x="1" y="11"/>
                    </a:lnTo>
                    <a:lnTo>
                      <a:pt x="1" y="11"/>
                    </a:lnTo>
                    <a:lnTo>
                      <a:pt x="4" y="9"/>
                    </a:lnTo>
                    <a:lnTo>
                      <a:pt x="5" y="6"/>
                    </a:lnTo>
                    <a:lnTo>
                      <a:pt x="5" y="6"/>
                    </a:lnTo>
                    <a:close/>
                  </a:path>
                </a:pathLst>
              </a:custGeom>
              <a:solidFill>
                <a:schemeClr val="accent2">
                  <a:lumMod val="60000"/>
                  <a:lumOff val="40000"/>
                </a:schemeClr>
              </a:solidFill>
              <a:ln w="9525">
                <a:noFill/>
                <a:round/>
              </a:ln>
            </p:spPr>
            <p:txBody>
              <a:bodyPr vert="horz" wrap="square" lIns="91440" tIns="45720" rIns="91440" bIns="45720" numCol="1" anchor="t" anchorCtr="0" compatLnSpc="1"/>
              <a:lstStyle/>
              <a:p>
                <a:endParaRPr lang="en-US"/>
              </a:p>
            </p:txBody>
          </p:sp>
          <p:sp>
            <p:nvSpPr>
              <p:cNvPr id="54" name="Freeform 19"/>
              <p:cNvSpPr>
                <a:spLocks noEditPoints="1"/>
              </p:cNvSpPr>
              <p:nvPr/>
            </p:nvSpPr>
            <p:spPr bwMode="auto">
              <a:xfrm>
                <a:off x="3576638" y="1050926"/>
                <a:ext cx="82550" cy="574675"/>
              </a:xfrm>
              <a:custGeom>
                <a:avLst/>
                <a:gdLst/>
                <a:ahLst/>
                <a:cxnLst>
                  <a:cxn ang="0">
                    <a:pos x="52" y="44"/>
                  </a:cxn>
                  <a:cxn ang="0">
                    <a:pos x="48" y="30"/>
                  </a:cxn>
                  <a:cxn ang="0">
                    <a:pos x="38" y="18"/>
                  </a:cxn>
                  <a:cxn ang="0">
                    <a:pos x="25" y="8"/>
                  </a:cxn>
                  <a:cxn ang="0">
                    <a:pos x="3" y="0"/>
                  </a:cxn>
                  <a:cxn ang="0">
                    <a:pos x="0" y="362"/>
                  </a:cxn>
                  <a:cxn ang="0">
                    <a:pos x="43" y="71"/>
                  </a:cxn>
                  <a:cxn ang="0">
                    <a:pos x="47" y="65"/>
                  </a:cxn>
                  <a:cxn ang="0">
                    <a:pos x="52" y="52"/>
                  </a:cxn>
                  <a:cxn ang="0">
                    <a:pos x="52" y="44"/>
                  </a:cxn>
                  <a:cxn ang="0">
                    <a:pos x="18" y="83"/>
                  </a:cxn>
                  <a:cxn ang="0">
                    <a:pos x="16" y="87"/>
                  </a:cxn>
                  <a:cxn ang="0">
                    <a:pos x="11" y="89"/>
                  </a:cxn>
                  <a:cxn ang="0">
                    <a:pos x="8" y="88"/>
                  </a:cxn>
                  <a:cxn ang="0">
                    <a:pos x="5" y="85"/>
                  </a:cxn>
                  <a:cxn ang="0">
                    <a:pos x="4" y="83"/>
                  </a:cxn>
                  <a:cxn ang="0">
                    <a:pos x="6" y="77"/>
                  </a:cxn>
                  <a:cxn ang="0">
                    <a:pos x="11" y="76"/>
                  </a:cxn>
                  <a:cxn ang="0">
                    <a:pos x="14" y="76"/>
                  </a:cxn>
                  <a:cxn ang="0">
                    <a:pos x="17" y="79"/>
                  </a:cxn>
                  <a:cxn ang="0">
                    <a:pos x="18" y="83"/>
                  </a:cxn>
                  <a:cxn ang="0">
                    <a:pos x="37" y="83"/>
                  </a:cxn>
                  <a:cxn ang="0">
                    <a:pos x="35" y="87"/>
                  </a:cxn>
                  <a:cxn ang="0">
                    <a:pos x="30" y="89"/>
                  </a:cxn>
                  <a:cxn ang="0">
                    <a:pos x="28" y="88"/>
                  </a:cxn>
                  <a:cxn ang="0">
                    <a:pos x="24" y="85"/>
                  </a:cxn>
                  <a:cxn ang="0">
                    <a:pos x="24" y="83"/>
                  </a:cxn>
                  <a:cxn ang="0">
                    <a:pos x="26" y="78"/>
                  </a:cxn>
                  <a:cxn ang="0">
                    <a:pos x="30" y="76"/>
                  </a:cxn>
                  <a:cxn ang="0">
                    <a:pos x="32" y="76"/>
                  </a:cxn>
                  <a:cxn ang="0">
                    <a:pos x="37" y="81"/>
                  </a:cxn>
                  <a:cxn ang="0">
                    <a:pos x="37" y="83"/>
                  </a:cxn>
                </a:cxnLst>
                <a:rect l="0" t="0" r="r" b="b"/>
                <a:pathLst>
                  <a:path w="52" h="362">
                    <a:moveTo>
                      <a:pt x="52" y="44"/>
                    </a:moveTo>
                    <a:lnTo>
                      <a:pt x="52" y="44"/>
                    </a:lnTo>
                    <a:lnTo>
                      <a:pt x="51" y="38"/>
                    </a:lnTo>
                    <a:lnTo>
                      <a:pt x="48" y="30"/>
                    </a:lnTo>
                    <a:lnTo>
                      <a:pt x="43" y="25"/>
                    </a:lnTo>
                    <a:lnTo>
                      <a:pt x="38" y="18"/>
                    </a:lnTo>
                    <a:lnTo>
                      <a:pt x="31" y="14"/>
                    </a:lnTo>
                    <a:lnTo>
                      <a:pt x="25" y="8"/>
                    </a:lnTo>
                    <a:lnTo>
                      <a:pt x="12" y="0"/>
                    </a:lnTo>
                    <a:lnTo>
                      <a:pt x="3" y="0"/>
                    </a:lnTo>
                    <a:lnTo>
                      <a:pt x="0" y="362"/>
                    </a:lnTo>
                    <a:lnTo>
                      <a:pt x="0" y="362"/>
                    </a:lnTo>
                    <a:lnTo>
                      <a:pt x="41" y="362"/>
                    </a:lnTo>
                    <a:lnTo>
                      <a:pt x="43" y="71"/>
                    </a:lnTo>
                    <a:lnTo>
                      <a:pt x="43" y="71"/>
                    </a:lnTo>
                    <a:lnTo>
                      <a:pt x="47" y="65"/>
                    </a:lnTo>
                    <a:lnTo>
                      <a:pt x="50" y="59"/>
                    </a:lnTo>
                    <a:lnTo>
                      <a:pt x="52" y="52"/>
                    </a:lnTo>
                    <a:lnTo>
                      <a:pt x="52" y="44"/>
                    </a:lnTo>
                    <a:lnTo>
                      <a:pt x="52" y="44"/>
                    </a:lnTo>
                    <a:close/>
                    <a:moveTo>
                      <a:pt x="18" y="83"/>
                    </a:moveTo>
                    <a:lnTo>
                      <a:pt x="18" y="83"/>
                    </a:lnTo>
                    <a:lnTo>
                      <a:pt x="17" y="85"/>
                    </a:lnTo>
                    <a:lnTo>
                      <a:pt x="16" y="87"/>
                    </a:lnTo>
                    <a:lnTo>
                      <a:pt x="14" y="88"/>
                    </a:lnTo>
                    <a:lnTo>
                      <a:pt x="11" y="89"/>
                    </a:lnTo>
                    <a:lnTo>
                      <a:pt x="11" y="89"/>
                    </a:lnTo>
                    <a:lnTo>
                      <a:pt x="8" y="88"/>
                    </a:lnTo>
                    <a:lnTo>
                      <a:pt x="6" y="87"/>
                    </a:lnTo>
                    <a:lnTo>
                      <a:pt x="5" y="85"/>
                    </a:lnTo>
                    <a:lnTo>
                      <a:pt x="4" y="83"/>
                    </a:lnTo>
                    <a:lnTo>
                      <a:pt x="4" y="83"/>
                    </a:lnTo>
                    <a:lnTo>
                      <a:pt x="5" y="79"/>
                    </a:lnTo>
                    <a:lnTo>
                      <a:pt x="6" y="77"/>
                    </a:lnTo>
                    <a:lnTo>
                      <a:pt x="8" y="76"/>
                    </a:lnTo>
                    <a:lnTo>
                      <a:pt x="11" y="76"/>
                    </a:lnTo>
                    <a:lnTo>
                      <a:pt x="11" y="76"/>
                    </a:lnTo>
                    <a:lnTo>
                      <a:pt x="14" y="76"/>
                    </a:lnTo>
                    <a:lnTo>
                      <a:pt x="16" y="77"/>
                    </a:lnTo>
                    <a:lnTo>
                      <a:pt x="17" y="79"/>
                    </a:lnTo>
                    <a:lnTo>
                      <a:pt x="18" y="83"/>
                    </a:lnTo>
                    <a:lnTo>
                      <a:pt x="18" y="83"/>
                    </a:lnTo>
                    <a:close/>
                    <a:moveTo>
                      <a:pt x="37" y="83"/>
                    </a:moveTo>
                    <a:lnTo>
                      <a:pt x="37" y="83"/>
                    </a:lnTo>
                    <a:lnTo>
                      <a:pt x="37" y="85"/>
                    </a:lnTo>
                    <a:lnTo>
                      <a:pt x="35" y="87"/>
                    </a:lnTo>
                    <a:lnTo>
                      <a:pt x="32" y="89"/>
                    </a:lnTo>
                    <a:lnTo>
                      <a:pt x="30" y="89"/>
                    </a:lnTo>
                    <a:lnTo>
                      <a:pt x="30" y="89"/>
                    </a:lnTo>
                    <a:lnTo>
                      <a:pt x="28" y="88"/>
                    </a:lnTo>
                    <a:lnTo>
                      <a:pt x="26" y="87"/>
                    </a:lnTo>
                    <a:lnTo>
                      <a:pt x="24" y="85"/>
                    </a:lnTo>
                    <a:lnTo>
                      <a:pt x="24" y="83"/>
                    </a:lnTo>
                    <a:lnTo>
                      <a:pt x="24" y="83"/>
                    </a:lnTo>
                    <a:lnTo>
                      <a:pt x="24" y="79"/>
                    </a:lnTo>
                    <a:lnTo>
                      <a:pt x="26" y="78"/>
                    </a:lnTo>
                    <a:lnTo>
                      <a:pt x="28" y="76"/>
                    </a:lnTo>
                    <a:lnTo>
                      <a:pt x="30" y="76"/>
                    </a:lnTo>
                    <a:lnTo>
                      <a:pt x="30" y="76"/>
                    </a:lnTo>
                    <a:lnTo>
                      <a:pt x="32" y="76"/>
                    </a:lnTo>
                    <a:lnTo>
                      <a:pt x="35" y="78"/>
                    </a:lnTo>
                    <a:lnTo>
                      <a:pt x="37" y="81"/>
                    </a:lnTo>
                    <a:lnTo>
                      <a:pt x="37" y="83"/>
                    </a:lnTo>
                    <a:lnTo>
                      <a:pt x="37" y="83"/>
                    </a:lnTo>
                    <a:close/>
                  </a:path>
                </a:pathLst>
              </a:custGeom>
              <a:solidFill>
                <a:schemeClr val="accent2"/>
              </a:solidFill>
              <a:ln w="9525">
                <a:noFill/>
                <a:round/>
              </a:ln>
            </p:spPr>
            <p:txBody>
              <a:bodyPr vert="horz" wrap="square" lIns="91440" tIns="45720" rIns="91440" bIns="45720" numCol="1" anchor="t" anchorCtr="0" compatLnSpc="1"/>
              <a:lstStyle/>
              <a:p>
                <a:endParaRPr lang="en-US"/>
              </a:p>
            </p:txBody>
          </p:sp>
          <p:sp>
            <p:nvSpPr>
              <p:cNvPr id="55" name="Freeform 20"/>
              <p:cNvSpPr>
                <a:spLocks noEditPoints="1"/>
              </p:cNvSpPr>
              <p:nvPr/>
            </p:nvSpPr>
            <p:spPr bwMode="auto">
              <a:xfrm>
                <a:off x="3405188" y="1406526"/>
                <a:ext cx="100013" cy="217488"/>
              </a:xfrm>
              <a:custGeom>
                <a:avLst/>
                <a:gdLst/>
                <a:ahLst/>
                <a:cxnLst>
                  <a:cxn ang="0">
                    <a:pos x="35" y="3"/>
                  </a:cxn>
                  <a:cxn ang="0">
                    <a:pos x="32" y="0"/>
                  </a:cxn>
                  <a:cxn ang="0">
                    <a:pos x="30" y="1"/>
                  </a:cxn>
                  <a:cxn ang="0">
                    <a:pos x="29" y="3"/>
                  </a:cxn>
                  <a:cxn ang="0">
                    <a:pos x="31" y="7"/>
                  </a:cxn>
                  <a:cxn ang="0">
                    <a:pos x="27" y="9"/>
                  </a:cxn>
                  <a:cxn ang="0">
                    <a:pos x="26" y="12"/>
                  </a:cxn>
                  <a:cxn ang="0">
                    <a:pos x="30" y="17"/>
                  </a:cxn>
                  <a:cxn ang="0">
                    <a:pos x="27" y="18"/>
                  </a:cxn>
                  <a:cxn ang="0">
                    <a:pos x="24" y="22"/>
                  </a:cxn>
                  <a:cxn ang="0">
                    <a:pos x="23" y="24"/>
                  </a:cxn>
                  <a:cxn ang="0">
                    <a:pos x="26" y="30"/>
                  </a:cxn>
                  <a:cxn ang="0">
                    <a:pos x="19" y="34"/>
                  </a:cxn>
                  <a:cxn ang="0">
                    <a:pos x="7" y="44"/>
                  </a:cxn>
                  <a:cxn ang="0">
                    <a:pos x="1" y="52"/>
                  </a:cxn>
                  <a:cxn ang="0">
                    <a:pos x="0" y="56"/>
                  </a:cxn>
                  <a:cxn ang="0">
                    <a:pos x="2" y="65"/>
                  </a:cxn>
                  <a:cxn ang="0">
                    <a:pos x="5" y="73"/>
                  </a:cxn>
                  <a:cxn ang="0">
                    <a:pos x="56" y="137"/>
                  </a:cxn>
                  <a:cxn ang="0">
                    <a:pos x="57" y="74"/>
                  </a:cxn>
                  <a:cxn ang="0">
                    <a:pos x="60" y="66"/>
                  </a:cxn>
                  <a:cxn ang="0">
                    <a:pos x="63" y="57"/>
                  </a:cxn>
                  <a:cxn ang="0">
                    <a:pos x="61" y="53"/>
                  </a:cxn>
                  <a:cxn ang="0">
                    <a:pos x="57" y="44"/>
                  </a:cxn>
                  <a:cxn ang="0">
                    <a:pos x="45" y="35"/>
                  </a:cxn>
                  <a:cxn ang="0">
                    <a:pos x="37" y="31"/>
                  </a:cxn>
                  <a:cxn ang="0">
                    <a:pos x="40" y="24"/>
                  </a:cxn>
                  <a:cxn ang="0">
                    <a:pos x="40" y="22"/>
                  </a:cxn>
                  <a:cxn ang="0">
                    <a:pos x="36" y="18"/>
                  </a:cxn>
                  <a:cxn ang="0">
                    <a:pos x="33" y="17"/>
                  </a:cxn>
                  <a:cxn ang="0">
                    <a:pos x="36" y="12"/>
                  </a:cxn>
                  <a:cxn ang="0">
                    <a:pos x="35" y="9"/>
                  </a:cxn>
                  <a:cxn ang="0">
                    <a:pos x="33" y="7"/>
                  </a:cxn>
                  <a:cxn ang="0">
                    <a:pos x="35" y="3"/>
                  </a:cxn>
                  <a:cxn ang="0">
                    <a:pos x="18" y="80"/>
                  </a:cxn>
                  <a:cxn ang="0">
                    <a:pos x="16" y="82"/>
                  </a:cxn>
                  <a:cxn ang="0">
                    <a:pos x="13" y="84"/>
                  </a:cxn>
                  <a:cxn ang="0">
                    <a:pos x="9" y="80"/>
                  </a:cxn>
                  <a:cxn ang="0">
                    <a:pos x="11" y="77"/>
                  </a:cxn>
                  <a:cxn ang="0">
                    <a:pos x="13" y="76"/>
                  </a:cxn>
                  <a:cxn ang="0">
                    <a:pos x="18" y="80"/>
                  </a:cxn>
                  <a:cxn ang="0">
                    <a:pos x="30" y="80"/>
                  </a:cxn>
                  <a:cxn ang="0">
                    <a:pos x="27" y="82"/>
                  </a:cxn>
                  <a:cxn ang="0">
                    <a:pos x="25" y="85"/>
                  </a:cxn>
                  <a:cxn ang="0">
                    <a:pos x="21" y="80"/>
                  </a:cxn>
                  <a:cxn ang="0">
                    <a:pos x="22" y="77"/>
                  </a:cxn>
                  <a:cxn ang="0">
                    <a:pos x="25" y="76"/>
                  </a:cxn>
                  <a:cxn ang="0">
                    <a:pos x="30" y="80"/>
                  </a:cxn>
                  <a:cxn ang="0">
                    <a:pos x="41" y="80"/>
                  </a:cxn>
                  <a:cxn ang="0">
                    <a:pos x="40" y="84"/>
                  </a:cxn>
                  <a:cxn ang="0">
                    <a:pos x="37" y="85"/>
                  </a:cxn>
                  <a:cxn ang="0">
                    <a:pos x="33" y="80"/>
                  </a:cxn>
                  <a:cxn ang="0">
                    <a:pos x="34" y="77"/>
                  </a:cxn>
                  <a:cxn ang="0">
                    <a:pos x="37" y="76"/>
                  </a:cxn>
                  <a:cxn ang="0">
                    <a:pos x="41" y="80"/>
                  </a:cxn>
                  <a:cxn ang="0">
                    <a:pos x="53" y="80"/>
                  </a:cxn>
                  <a:cxn ang="0">
                    <a:pos x="52" y="84"/>
                  </a:cxn>
                  <a:cxn ang="0">
                    <a:pos x="48" y="85"/>
                  </a:cxn>
                  <a:cxn ang="0">
                    <a:pos x="45" y="80"/>
                  </a:cxn>
                  <a:cxn ang="0">
                    <a:pos x="46" y="77"/>
                  </a:cxn>
                  <a:cxn ang="0">
                    <a:pos x="48" y="76"/>
                  </a:cxn>
                  <a:cxn ang="0">
                    <a:pos x="53" y="80"/>
                  </a:cxn>
                </a:cxnLst>
                <a:rect l="0" t="0" r="r" b="b"/>
                <a:pathLst>
                  <a:path w="63" h="137">
                    <a:moveTo>
                      <a:pt x="35" y="3"/>
                    </a:moveTo>
                    <a:lnTo>
                      <a:pt x="35" y="3"/>
                    </a:lnTo>
                    <a:lnTo>
                      <a:pt x="34" y="1"/>
                    </a:lnTo>
                    <a:lnTo>
                      <a:pt x="32" y="0"/>
                    </a:lnTo>
                    <a:lnTo>
                      <a:pt x="32" y="0"/>
                    </a:lnTo>
                    <a:lnTo>
                      <a:pt x="30" y="1"/>
                    </a:lnTo>
                    <a:lnTo>
                      <a:pt x="29" y="3"/>
                    </a:lnTo>
                    <a:lnTo>
                      <a:pt x="29" y="3"/>
                    </a:lnTo>
                    <a:lnTo>
                      <a:pt x="29" y="6"/>
                    </a:lnTo>
                    <a:lnTo>
                      <a:pt x="31" y="7"/>
                    </a:lnTo>
                    <a:lnTo>
                      <a:pt x="31" y="7"/>
                    </a:lnTo>
                    <a:lnTo>
                      <a:pt x="27" y="9"/>
                    </a:lnTo>
                    <a:lnTo>
                      <a:pt x="26" y="12"/>
                    </a:lnTo>
                    <a:lnTo>
                      <a:pt x="26" y="12"/>
                    </a:lnTo>
                    <a:lnTo>
                      <a:pt x="27" y="14"/>
                    </a:lnTo>
                    <a:lnTo>
                      <a:pt x="30" y="17"/>
                    </a:lnTo>
                    <a:lnTo>
                      <a:pt x="30" y="17"/>
                    </a:lnTo>
                    <a:lnTo>
                      <a:pt x="27" y="18"/>
                    </a:lnTo>
                    <a:lnTo>
                      <a:pt x="25" y="20"/>
                    </a:lnTo>
                    <a:lnTo>
                      <a:pt x="24" y="22"/>
                    </a:lnTo>
                    <a:lnTo>
                      <a:pt x="23" y="24"/>
                    </a:lnTo>
                    <a:lnTo>
                      <a:pt x="23" y="24"/>
                    </a:lnTo>
                    <a:lnTo>
                      <a:pt x="24" y="28"/>
                    </a:lnTo>
                    <a:lnTo>
                      <a:pt x="26" y="30"/>
                    </a:lnTo>
                    <a:lnTo>
                      <a:pt x="26" y="30"/>
                    </a:lnTo>
                    <a:lnTo>
                      <a:pt x="19" y="34"/>
                    </a:lnTo>
                    <a:lnTo>
                      <a:pt x="10" y="41"/>
                    </a:lnTo>
                    <a:lnTo>
                      <a:pt x="7" y="44"/>
                    </a:lnTo>
                    <a:lnTo>
                      <a:pt x="3" y="48"/>
                    </a:lnTo>
                    <a:lnTo>
                      <a:pt x="1" y="52"/>
                    </a:lnTo>
                    <a:lnTo>
                      <a:pt x="0" y="56"/>
                    </a:lnTo>
                    <a:lnTo>
                      <a:pt x="0" y="56"/>
                    </a:lnTo>
                    <a:lnTo>
                      <a:pt x="1" y="61"/>
                    </a:lnTo>
                    <a:lnTo>
                      <a:pt x="2" y="65"/>
                    </a:lnTo>
                    <a:lnTo>
                      <a:pt x="3" y="69"/>
                    </a:lnTo>
                    <a:lnTo>
                      <a:pt x="5" y="73"/>
                    </a:lnTo>
                    <a:lnTo>
                      <a:pt x="5" y="137"/>
                    </a:lnTo>
                    <a:lnTo>
                      <a:pt x="56" y="137"/>
                    </a:lnTo>
                    <a:lnTo>
                      <a:pt x="57" y="74"/>
                    </a:lnTo>
                    <a:lnTo>
                      <a:pt x="57" y="74"/>
                    </a:lnTo>
                    <a:lnTo>
                      <a:pt x="59" y="69"/>
                    </a:lnTo>
                    <a:lnTo>
                      <a:pt x="60" y="66"/>
                    </a:lnTo>
                    <a:lnTo>
                      <a:pt x="61" y="62"/>
                    </a:lnTo>
                    <a:lnTo>
                      <a:pt x="63" y="57"/>
                    </a:lnTo>
                    <a:lnTo>
                      <a:pt x="63" y="57"/>
                    </a:lnTo>
                    <a:lnTo>
                      <a:pt x="61" y="53"/>
                    </a:lnTo>
                    <a:lnTo>
                      <a:pt x="59" y="48"/>
                    </a:lnTo>
                    <a:lnTo>
                      <a:pt x="57" y="44"/>
                    </a:lnTo>
                    <a:lnTo>
                      <a:pt x="53" y="41"/>
                    </a:lnTo>
                    <a:lnTo>
                      <a:pt x="45" y="35"/>
                    </a:lnTo>
                    <a:lnTo>
                      <a:pt x="37" y="31"/>
                    </a:lnTo>
                    <a:lnTo>
                      <a:pt x="37" y="31"/>
                    </a:lnTo>
                    <a:lnTo>
                      <a:pt x="38" y="28"/>
                    </a:lnTo>
                    <a:lnTo>
                      <a:pt x="40" y="24"/>
                    </a:lnTo>
                    <a:lnTo>
                      <a:pt x="40" y="24"/>
                    </a:lnTo>
                    <a:lnTo>
                      <a:pt x="40" y="22"/>
                    </a:lnTo>
                    <a:lnTo>
                      <a:pt x="37" y="20"/>
                    </a:lnTo>
                    <a:lnTo>
                      <a:pt x="36" y="18"/>
                    </a:lnTo>
                    <a:lnTo>
                      <a:pt x="33" y="17"/>
                    </a:lnTo>
                    <a:lnTo>
                      <a:pt x="33" y="17"/>
                    </a:lnTo>
                    <a:lnTo>
                      <a:pt x="36" y="14"/>
                    </a:lnTo>
                    <a:lnTo>
                      <a:pt x="36" y="12"/>
                    </a:lnTo>
                    <a:lnTo>
                      <a:pt x="36" y="12"/>
                    </a:lnTo>
                    <a:lnTo>
                      <a:pt x="35" y="9"/>
                    </a:lnTo>
                    <a:lnTo>
                      <a:pt x="33" y="7"/>
                    </a:lnTo>
                    <a:lnTo>
                      <a:pt x="33" y="7"/>
                    </a:lnTo>
                    <a:lnTo>
                      <a:pt x="34" y="6"/>
                    </a:lnTo>
                    <a:lnTo>
                      <a:pt x="35" y="3"/>
                    </a:lnTo>
                    <a:lnTo>
                      <a:pt x="35" y="3"/>
                    </a:lnTo>
                    <a:close/>
                    <a:moveTo>
                      <a:pt x="18" y="80"/>
                    </a:moveTo>
                    <a:lnTo>
                      <a:pt x="18" y="80"/>
                    </a:lnTo>
                    <a:lnTo>
                      <a:pt x="16" y="82"/>
                    </a:lnTo>
                    <a:lnTo>
                      <a:pt x="13" y="84"/>
                    </a:lnTo>
                    <a:lnTo>
                      <a:pt x="13" y="84"/>
                    </a:lnTo>
                    <a:lnTo>
                      <a:pt x="10" y="82"/>
                    </a:lnTo>
                    <a:lnTo>
                      <a:pt x="9" y="80"/>
                    </a:lnTo>
                    <a:lnTo>
                      <a:pt x="9" y="80"/>
                    </a:lnTo>
                    <a:lnTo>
                      <a:pt x="11" y="77"/>
                    </a:lnTo>
                    <a:lnTo>
                      <a:pt x="13" y="76"/>
                    </a:lnTo>
                    <a:lnTo>
                      <a:pt x="13" y="76"/>
                    </a:lnTo>
                    <a:lnTo>
                      <a:pt x="16" y="77"/>
                    </a:lnTo>
                    <a:lnTo>
                      <a:pt x="18" y="80"/>
                    </a:lnTo>
                    <a:lnTo>
                      <a:pt x="18" y="80"/>
                    </a:lnTo>
                    <a:close/>
                    <a:moveTo>
                      <a:pt x="30" y="80"/>
                    </a:moveTo>
                    <a:lnTo>
                      <a:pt x="30" y="80"/>
                    </a:lnTo>
                    <a:lnTo>
                      <a:pt x="27" y="82"/>
                    </a:lnTo>
                    <a:lnTo>
                      <a:pt x="25" y="85"/>
                    </a:lnTo>
                    <a:lnTo>
                      <a:pt x="25" y="85"/>
                    </a:lnTo>
                    <a:lnTo>
                      <a:pt x="22" y="82"/>
                    </a:lnTo>
                    <a:lnTo>
                      <a:pt x="21" y="80"/>
                    </a:lnTo>
                    <a:lnTo>
                      <a:pt x="21" y="80"/>
                    </a:lnTo>
                    <a:lnTo>
                      <a:pt x="22" y="77"/>
                    </a:lnTo>
                    <a:lnTo>
                      <a:pt x="25" y="76"/>
                    </a:lnTo>
                    <a:lnTo>
                      <a:pt x="25" y="76"/>
                    </a:lnTo>
                    <a:lnTo>
                      <a:pt x="29" y="77"/>
                    </a:lnTo>
                    <a:lnTo>
                      <a:pt x="30" y="80"/>
                    </a:lnTo>
                    <a:lnTo>
                      <a:pt x="30" y="80"/>
                    </a:lnTo>
                    <a:close/>
                    <a:moveTo>
                      <a:pt x="41" y="80"/>
                    </a:moveTo>
                    <a:lnTo>
                      <a:pt x="41" y="80"/>
                    </a:lnTo>
                    <a:lnTo>
                      <a:pt x="40" y="84"/>
                    </a:lnTo>
                    <a:lnTo>
                      <a:pt x="37" y="85"/>
                    </a:lnTo>
                    <a:lnTo>
                      <a:pt x="37" y="85"/>
                    </a:lnTo>
                    <a:lnTo>
                      <a:pt x="34" y="84"/>
                    </a:lnTo>
                    <a:lnTo>
                      <a:pt x="33" y="80"/>
                    </a:lnTo>
                    <a:lnTo>
                      <a:pt x="33" y="80"/>
                    </a:lnTo>
                    <a:lnTo>
                      <a:pt x="34" y="77"/>
                    </a:lnTo>
                    <a:lnTo>
                      <a:pt x="37" y="76"/>
                    </a:lnTo>
                    <a:lnTo>
                      <a:pt x="37" y="76"/>
                    </a:lnTo>
                    <a:lnTo>
                      <a:pt x="40" y="77"/>
                    </a:lnTo>
                    <a:lnTo>
                      <a:pt x="41" y="80"/>
                    </a:lnTo>
                    <a:lnTo>
                      <a:pt x="41" y="80"/>
                    </a:lnTo>
                    <a:close/>
                    <a:moveTo>
                      <a:pt x="53" y="80"/>
                    </a:moveTo>
                    <a:lnTo>
                      <a:pt x="53" y="80"/>
                    </a:lnTo>
                    <a:lnTo>
                      <a:pt x="52" y="84"/>
                    </a:lnTo>
                    <a:lnTo>
                      <a:pt x="48" y="85"/>
                    </a:lnTo>
                    <a:lnTo>
                      <a:pt x="48" y="85"/>
                    </a:lnTo>
                    <a:lnTo>
                      <a:pt x="46" y="84"/>
                    </a:lnTo>
                    <a:lnTo>
                      <a:pt x="45" y="80"/>
                    </a:lnTo>
                    <a:lnTo>
                      <a:pt x="45" y="80"/>
                    </a:lnTo>
                    <a:lnTo>
                      <a:pt x="46" y="77"/>
                    </a:lnTo>
                    <a:lnTo>
                      <a:pt x="48" y="76"/>
                    </a:lnTo>
                    <a:lnTo>
                      <a:pt x="48" y="76"/>
                    </a:lnTo>
                    <a:lnTo>
                      <a:pt x="52" y="77"/>
                    </a:lnTo>
                    <a:lnTo>
                      <a:pt x="53" y="80"/>
                    </a:lnTo>
                    <a:lnTo>
                      <a:pt x="53" y="80"/>
                    </a:lnTo>
                    <a:close/>
                  </a:path>
                </a:pathLst>
              </a:custGeom>
              <a:solidFill>
                <a:schemeClr val="accent2">
                  <a:lumMod val="75000"/>
                </a:schemeClr>
              </a:solidFill>
              <a:ln w="9525">
                <a:noFill/>
                <a:round/>
              </a:ln>
            </p:spPr>
            <p:txBody>
              <a:bodyPr vert="horz" wrap="square" lIns="91440" tIns="45720" rIns="91440" bIns="45720" numCol="1" anchor="t" anchorCtr="0" compatLnSpc="1"/>
              <a:lstStyle/>
              <a:p>
                <a:endParaRPr lang="en-US"/>
              </a:p>
            </p:txBody>
          </p:sp>
        </p:grpSp>
        <p:sp>
          <p:nvSpPr>
            <p:cNvPr id="76" name="Rectangle 75"/>
            <p:cNvSpPr/>
            <p:nvPr/>
          </p:nvSpPr>
          <p:spPr>
            <a:xfrm>
              <a:off x="5000628" y="4714890"/>
              <a:ext cx="3714776" cy="428610"/>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 name="Group 59"/>
          <p:cNvGrpSpPr/>
          <p:nvPr/>
        </p:nvGrpSpPr>
        <p:grpSpPr>
          <a:xfrm>
            <a:off x="714348" y="2071684"/>
            <a:ext cx="520758" cy="879281"/>
            <a:chOff x="714348" y="2071684"/>
            <a:chExt cx="520758" cy="879281"/>
          </a:xfrm>
        </p:grpSpPr>
        <p:sp>
          <p:nvSpPr>
            <p:cNvPr id="83" name="Rounded Rectangle 82"/>
            <p:cNvSpPr/>
            <p:nvPr/>
          </p:nvSpPr>
          <p:spPr>
            <a:xfrm>
              <a:off x="714348" y="2071684"/>
              <a:ext cx="520758" cy="520758"/>
            </a:xfrm>
            <a:prstGeom prst="round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 name="Freeform 20"/>
            <p:cNvSpPr>
              <a:spLocks noEditPoints="1"/>
            </p:cNvSpPr>
            <p:nvPr/>
          </p:nvSpPr>
          <p:spPr bwMode="auto">
            <a:xfrm>
              <a:off x="913200" y="2121972"/>
              <a:ext cx="187236" cy="407160"/>
            </a:xfrm>
            <a:custGeom>
              <a:avLst/>
              <a:gdLst/>
              <a:ahLst/>
              <a:cxnLst>
                <a:cxn ang="0">
                  <a:pos x="35" y="3"/>
                </a:cxn>
                <a:cxn ang="0">
                  <a:pos x="32" y="0"/>
                </a:cxn>
                <a:cxn ang="0">
                  <a:pos x="30" y="1"/>
                </a:cxn>
                <a:cxn ang="0">
                  <a:pos x="29" y="3"/>
                </a:cxn>
                <a:cxn ang="0">
                  <a:pos x="31" y="7"/>
                </a:cxn>
                <a:cxn ang="0">
                  <a:pos x="27" y="9"/>
                </a:cxn>
                <a:cxn ang="0">
                  <a:pos x="26" y="12"/>
                </a:cxn>
                <a:cxn ang="0">
                  <a:pos x="30" y="17"/>
                </a:cxn>
                <a:cxn ang="0">
                  <a:pos x="27" y="18"/>
                </a:cxn>
                <a:cxn ang="0">
                  <a:pos x="24" y="22"/>
                </a:cxn>
                <a:cxn ang="0">
                  <a:pos x="23" y="24"/>
                </a:cxn>
                <a:cxn ang="0">
                  <a:pos x="26" y="30"/>
                </a:cxn>
                <a:cxn ang="0">
                  <a:pos x="19" y="34"/>
                </a:cxn>
                <a:cxn ang="0">
                  <a:pos x="7" y="44"/>
                </a:cxn>
                <a:cxn ang="0">
                  <a:pos x="1" y="52"/>
                </a:cxn>
                <a:cxn ang="0">
                  <a:pos x="0" y="56"/>
                </a:cxn>
                <a:cxn ang="0">
                  <a:pos x="2" y="65"/>
                </a:cxn>
                <a:cxn ang="0">
                  <a:pos x="5" y="73"/>
                </a:cxn>
                <a:cxn ang="0">
                  <a:pos x="56" y="137"/>
                </a:cxn>
                <a:cxn ang="0">
                  <a:pos x="57" y="74"/>
                </a:cxn>
                <a:cxn ang="0">
                  <a:pos x="60" y="66"/>
                </a:cxn>
                <a:cxn ang="0">
                  <a:pos x="63" y="57"/>
                </a:cxn>
                <a:cxn ang="0">
                  <a:pos x="61" y="53"/>
                </a:cxn>
                <a:cxn ang="0">
                  <a:pos x="57" y="44"/>
                </a:cxn>
                <a:cxn ang="0">
                  <a:pos x="45" y="35"/>
                </a:cxn>
                <a:cxn ang="0">
                  <a:pos x="37" y="31"/>
                </a:cxn>
                <a:cxn ang="0">
                  <a:pos x="40" y="24"/>
                </a:cxn>
                <a:cxn ang="0">
                  <a:pos x="40" y="22"/>
                </a:cxn>
                <a:cxn ang="0">
                  <a:pos x="36" y="18"/>
                </a:cxn>
                <a:cxn ang="0">
                  <a:pos x="33" y="17"/>
                </a:cxn>
                <a:cxn ang="0">
                  <a:pos x="36" y="12"/>
                </a:cxn>
                <a:cxn ang="0">
                  <a:pos x="35" y="9"/>
                </a:cxn>
                <a:cxn ang="0">
                  <a:pos x="33" y="7"/>
                </a:cxn>
                <a:cxn ang="0">
                  <a:pos x="35" y="3"/>
                </a:cxn>
                <a:cxn ang="0">
                  <a:pos x="18" y="80"/>
                </a:cxn>
                <a:cxn ang="0">
                  <a:pos x="16" y="82"/>
                </a:cxn>
                <a:cxn ang="0">
                  <a:pos x="13" y="84"/>
                </a:cxn>
                <a:cxn ang="0">
                  <a:pos x="9" y="80"/>
                </a:cxn>
                <a:cxn ang="0">
                  <a:pos x="11" y="77"/>
                </a:cxn>
                <a:cxn ang="0">
                  <a:pos x="13" y="76"/>
                </a:cxn>
                <a:cxn ang="0">
                  <a:pos x="18" y="80"/>
                </a:cxn>
                <a:cxn ang="0">
                  <a:pos x="30" y="80"/>
                </a:cxn>
                <a:cxn ang="0">
                  <a:pos x="27" y="82"/>
                </a:cxn>
                <a:cxn ang="0">
                  <a:pos x="25" y="85"/>
                </a:cxn>
                <a:cxn ang="0">
                  <a:pos x="21" y="80"/>
                </a:cxn>
                <a:cxn ang="0">
                  <a:pos x="22" y="77"/>
                </a:cxn>
                <a:cxn ang="0">
                  <a:pos x="25" y="76"/>
                </a:cxn>
                <a:cxn ang="0">
                  <a:pos x="30" y="80"/>
                </a:cxn>
                <a:cxn ang="0">
                  <a:pos x="41" y="80"/>
                </a:cxn>
                <a:cxn ang="0">
                  <a:pos x="40" y="84"/>
                </a:cxn>
                <a:cxn ang="0">
                  <a:pos x="37" y="85"/>
                </a:cxn>
                <a:cxn ang="0">
                  <a:pos x="33" y="80"/>
                </a:cxn>
                <a:cxn ang="0">
                  <a:pos x="34" y="77"/>
                </a:cxn>
                <a:cxn ang="0">
                  <a:pos x="37" y="76"/>
                </a:cxn>
                <a:cxn ang="0">
                  <a:pos x="41" y="80"/>
                </a:cxn>
                <a:cxn ang="0">
                  <a:pos x="53" y="80"/>
                </a:cxn>
                <a:cxn ang="0">
                  <a:pos x="52" y="84"/>
                </a:cxn>
                <a:cxn ang="0">
                  <a:pos x="48" y="85"/>
                </a:cxn>
                <a:cxn ang="0">
                  <a:pos x="45" y="80"/>
                </a:cxn>
                <a:cxn ang="0">
                  <a:pos x="46" y="77"/>
                </a:cxn>
                <a:cxn ang="0">
                  <a:pos x="48" y="76"/>
                </a:cxn>
                <a:cxn ang="0">
                  <a:pos x="53" y="80"/>
                </a:cxn>
              </a:cxnLst>
              <a:rect l="0" t="0" r="r" b="b"/>
              <a:pathLst>
                <a:path w="63" h="137">
                  <a:moveTo>
                    <a:pt x="35" y="3"/>
                  </a:moveTo>
                  <a:lnTo>
                    <a:pt x="35" y="3"/>
                  </a:lnTo>
                  <a:lnTo>
                    <a:pt x="34" y="1"/>
                  </a:lnTo>
                  <a:lnTo>
                    <a:pt x="32" y="0"/>
                  </a:lnTo>
                  <a:lnTo>
                    <a:pt x="32" y="0"/>
                  </a:lnTo>
                  <a:lnTo>
                    <a:pt x="30" y="1"/>
                  </a:lnTo>
                  <a:lnTo>
                    <a:pt x="29" y="3"/>
                  </a:lnTo>
                  <a:lnTo>
                    <a:pt x="29" y="3"/>
                  </a:lnTo>
                  <a:lnTo>
                    <a:pt x="29" y="6"/>
                  </a:lnTo>
                  <a:lnTo>
                    <a:pt x="31" y="7"/>
                  </a:lnTo>
                  <a:lnTo>
                    <a:pt x="31" y="7"/>
                  </a:lnTo>
                  <a:lnTo>
                    <a:pt x="27" y="9"/>
                  </a:lnTo>
                  <a:lnTo>
                    <a:pt x="26" y="12"/>
                  </a:lnTo>
                  <a:lnTo>
                    <a:pt x="26" y="12"/>
                  </a:lnTo>
                  <a:lnTo>
                    <a:pt x="27" y="14"/>
                  </a:lnTo>
                  <a:lnTo>
                    <a:pt x="30" y="17"/>
                  </a:lnTo>
                  <a:lnTo>
                    <a:pt x="30" y="17"/>
                  </a:lnTo>
                  <a:lnTo>
                    <a:pt x="27" y="18"/>
                  </a:lnTo>
                  <a:lnTo>
                    <a:pt x="25" y="20"/>
                  </a:lnTo>
                  <a:lnTo>
                    <a:pt x="24" y="22"/>
                  </a:lnTo>
                  <a:lnTo>
                    <a:pt x="23" y="24"/>
                  </a:lnTo>
                  <a:lnTo>
                    <a:pt x="23" y="24"/>
                  </a:lnTo>
                  <a:lnTo>
                    <a:pt x="24" y="28"/>
                  </a:lnTo>
                  <a:lnTo>
                    <a:pt x="26" y="30"/>
                  </a:lnTo>
                  <a:lnTo>
                    <a:pt x="26" y="30"/>
                  </a:lnTo>
                  <a:lnTo>
                    <a:pt x="19" y="34"/>
                  </a:lnTo>
                  <a:lnTo>
                    <a:pt x="10" y="41"/>
                  </a:lnTo>
                  <a:lnTo>
                    <a:pt x="7" y="44"/>
                  </a:lnTo>
                  <a:lnTo>
                    <a:pt x="3" y="48"/>
                  </a:lnTo>
                  <a:lnTo>
                    <a:pt x="1" y="52"/>
                  </a:lnTo>
                  <a:lnTo>
                    <a:pt x="0" y="56"/>
                  </a:lnTo>
                  <a:lnTo>
                    <a:pt x="0" y="56"/>
                  </a:lnTo>
                  <a:lnTo>
                    <a:pt x="1" y="61"/>
                  </a:lnTo>
                  <a:lnTo>
                    <a:pt x="2" y="65"/>
                  </a:lnTo>
                  <a:lnTo>
                    <a:pt x="3" y="69"/>
                  </a:lnTo>
                  <a:lnTo>
                    <a:pt x="5" y="73"/>
                  </a:lnTo>
                  <a:lnTo>
                    <a:pt x="5" y="137"/>
                  </a:lnTo>
                  <a:lnTo>
                    <a:pt x="56" y="137"/>
                  </a:lnTo>
                  <a:lnTo>
                    <a:pt x="57" y="74"/>
                  </a:lnTo>
                  <a:lnTo>
                    <a:pt x="57" y="74"/>
                  </a:lnTo>
                  <a:lnTo>
                    <a:pt x="59" y="69"/>
                  </a:lnTo>
                  <a:lnTo>
                    <a:pt x="60" y="66"/>
                  </a:lnTo>
                  <a:lnTo>
                    <a:pt x="61" y="62"/>
                  </a:lnTo>
                  <a:lnTo>
                    <a:pt x="63" y="57"/>
                  </a:lnTo>
                  <a:lnTo>
                    <a:pt x="63" y="57"/>
                  </a:lnTo>
                  <a:lnTo>
                    <a:pt x="61" y="53"/>
                  </a:lnTo>
                  <a:lnTo>
                    <a:pt x="59" y="48"/>
                  </a:lnTo>
                  <a:lnTo>
                    <a:pt x="57" y="44"/>
                  </a:lnTo>
                  <a:lnTo>
                    <a:pt x="53" y="41"/>
                  </a:lnTo>
                  <a:lnTo>
                    <a:pt x="45" y="35"/>
                  </a:lnTo>
                  <a:lnTo>
                    <a:pt x="37" y="31"/>
                  </a:lnTo>
                  <a:lnTo>
                    <a:pt x="37" y="31"/>
                  </a:lnTo>
                  <a:lnTo>
                    <a:pt x="38" y="28"/>
                  </a:lnTo>
                  <a:lnTo>
                    <a:pt x="40" y="24"/>
                  </a:lnTo>
                  <a:lnTo>
                    <a:pt x="40" y="24"/>
                  </a:lnTo>
                  <a:lnTo>
                    <a:pt x="40" y="22"/>
                  </a:lnTo>
                  <a:lnTo>
                    <a:pt x="37" y="20"/>
                  </a:lnTo>
                  <a:lnTo>
                    <a:pt x="36" y="18"/>
                  </a:lnTo>
                  <a:lnTo>
                    <a:pt x="33" y="17"/>
                  </a:lnTo>
                  <a:lnTo>
                    <a:pt x="33" y="17"/>
                  </a:lnTo>
                  <a:lnTo>
                    <a:pt x="36" y="14"/>
                  </a:lnTo>
                  <a:lnTo>
                    <a:pt x="36" y="12"/>
                  </a:lnTo>
                  <a:lnTo>
                    <a:pt x="36" y="12"/>
                  </a:lnTo>
                  <a:lnTo>
                    <a:pt x="35" y="9"/>
                  </a:lnTo>
                  <a:lnTo>
                    <a:pt x="33" y="7"/>
                  </a:lnTo>
                  <a:lnTo>
                    <a:pt x="33" y="7"/>
                  </a:lnTo>
                  <a:lnTo>
                    <a:pt x="34" y="6"/>
                  </a:lnTo>
                  <a:lnTo>
                    <a:pt x="35" y="3"/>
                  </a:lnTo>
                  <a:lnTo>
                    <a:pt x="35" y="3"/>
                  </a:lnTo>
                  <a:close/>
                  <a:moveTo>
                    <a:pt x="18" y="80"/>
                  </a:moveTo>
                  <a:lnTo>
                    <a:pt x="18" y="80"/>
                  </a:lnTo>
                  <a:lnTo>
                    <a:pt x="16" y="82"/>
                  </a:lnTo>
                  <a:lnTo>
                    <a:pt x="13" y="84"/>
                  </a:lnTo>
                  <a:lnTo>
                    <a:pt x="13" y="84"/>
                  </a:lnTo>
                  <a:lnTo>
                    <a:pt x="10" y="82"/>
                  </a:lnTo>
                  <a:lnTo>
                    <a:pt x="9" y="80"/>
                  </a:lnTo>
                  <a:lnTo>
                    <a:pt x="9" y="80"/>
                  </a:lnTo>
                  <a:lnTo>
                    <a:pt x="11" y="77"/>
                  </a:lnTo>
                  <a:lnTo>
                    <a:pt x="13" y="76"/>
                  </a:lnTo>
                  <a:lnTo>
                    <a:pt x="13" y="76"/>
                  </a:lnTo>
                  <a:lnTo>
                    <a:pt x="16" y="77"/>
                  </a:lnTo>
                  <a:lnTo>
                    <a:pt x="18" y="80"/>
                  </a:lnTo>
                  <a:lnTo>
                    <a:pt x="18" y="80"/>
                  </a:lnTo>
                  <a:close/>
                  <a:moveTo>
                    <a:pt x="30" y="80"/>
                  </a:moveTo>
                  <a:lnTo>
                    <a:pt x="30" y="80"/>
                  </a:lnTo>
                  <a:lnTo>
                    <a:pt x="27" y="82"/>
                  </a:lnTo>
                  <a:lnTo>
                    <a:pt x="25" y="85"/>
                  </a:lnTo>
                  <a:lnTo>
                    <a:pt x="25" y="85"/>
                  </a:lnTo>
                  <a:lnTo>
                    <a:pt x="22" y="82"/>
                  </a:lnTo>
                  <a:lnTo>
                    <a:pt x="21" y="80"/>
                  </a:lnTo>
                  <a:lnTo>
                    <a:pt x="21" y="80"/>
                  </a:lnTo>
                  <a:lnTo>
                    <a:pt x="22" y="77"/>
                  </a:lnTo>
                  <a:lnTo>
                    <a:pt x="25" y="76"/>
                  </a:lnTo>
                  <a:lnTo>
                    <a:pt x="25" y="76"/>
                  </a:lnTo>
                  <a:lnTo>
                    <a:pt x="29" y="77"/>
                  </a:lnTo>
                  <a:lnTo>
                    <a:pt x="30" y="80"/>
                  </a:lnTo>
                  <a:lnTo>
                    <a:pt x="30" y="80"/>
                  </a:lnTo>
                  <a:close/>
                  <a:moveTo>
                    <a:pt x="41" y="80"/>
                  </a:moveTo>
                  <a:lnTo>
                    <a:pt x="41" y="80"/>
                  </a:lnTo>
                  <a:lnTo>
                    <a:pt x="40" y="84"/>
                  </a:lnTo>
                  <a:lnTo>
                    <a:pt x="37" y="85"/>
                  </a:lnTo>
                  <a:lnTo>
                    <a:pt x="37" y="85"/>
                  </a:lnTo>
                  <a:lnTo>
                    <a:pt x="34" y="84"/>
                  </a:lnTo>
                  <a:lnTo>
                    <a:pt x="33" y="80"/>
                  </a:lnTo>
                  <a:lnTo>
                    <a:pt x="33" y="80"/>
                  </a:lnTo>
                  <a:lnTo>
                    <a:pt x="34" y="77"/>
                  </a:lnTo>
                  <a:lnTo>
                    <a:pt x="37" y="76"/>
                  </a:lnTo>
                  <a:lnTo>
                    <a:pt x="37" y="76"/>
                  </a:lnTo>
                  <a:lnTo>
                    <a:pt x="40" y="77"/>
                  </a:lnTo>
                  <a:lnTo>
                    <a:pt x="41" y="80"/>
                  </a:lnTo>
                  <a:lnTo>
                    <a:pt x="41" y="80"/>
                  </a:lnTo>
                  <a:close/>
                  <a:moveTo>
                    <a:pt x="53" y="80"/>
                  </a:moveTo>
                  <a:lnTo>
                    <a:pt x="53" y="80"/>
                  </a:lnTo>
                  <a:lnTo>
                    <a:pt x="52" y="84"/>
                  </a:lnTo>
                  <a:lnTo>
                    <a:pt x="48" y="85"/>
                  </a:lnTo>
                  <a:lnTo>
                    <a:pt x="48" y="85"/>
                  </a:lnTo>
                  <a:lnTo>
                    <a:pt x="46" y="84"/>
                  </a:lnTo>
                  <a:lnTo>
                    <a:pt x="45" y="80"/>
                  </a:lnTo>
                  <a:lnTo>
                    <a:pt x="45" y="80"/>
                  </a:lnTo>
                  <a:lnTo>
                    <a:pt x="46" y="77"/>
                  </a:lnTo>
                  <a:lnTo>
                    <a:pt x="48" y="76"/>
                  </a:lnTo>
                  <a:lnTo>
                    <a:pt x="48" y="76"/>
                  </a:lnTo>
                  <a:lnTo>
                    <a:pt x="52" y="77"/>
                  </a:lnTo>
                  <a:lnTo>
                    <a:pt x="53" y="80"/>
                  </a:lnTo>
                  <a:lnTo>
                    <a:pt x="53" y="80"/>
                  </a:lnTo>
                  <a:close/>
                </a:path>
              </a:pathLst>
            </a:custGeom>
            <a:solidFill>
              <a:schemeClr val="bg1"/>
            </a:solidFill>
            <a:ln w="9525">
              <a:noFill/>
              <a:round/>
            </a:ln>
          </p:spPr>
          <p:txBody>
            <a:bodyPr vert="horz" wrap="square" lIns="91440" tIns="45720" rIns="91440" bIns="45720" numCol="1" anchor="t" anchorCtr="0" compatLnSpc="1"/>
            <a:lstStyle/>
            <a:p>
              <a:endParaRPr lang="en-US"/>
            </a:p>
          </p:txBody>
        </p:sp>
        <p:sp>
          <p:nvSpPr>
            <p:cNvPr id="89" name="Rectangle 88"/>
            <p:cNvSpPr/>
            <p:nvPr/>
          </p:nvSpPr>
          <p:spPr>
            <a:xfrm>
              <a:off x="785786" y="2643188"/>
              <a:ext cx="389850" cy="307777"/>
            </a:xfrm>
            <a:prstGeom prst="rect">
              <a:avLst/>
            </a:prstGeom>
          </p:spPr>
          <p:txBody>
            <a:bodyPr wrap="none">
              <a:spAutoFit/>
            </a:bodyPr>
            <a:lstStyle/>
            <a:p>
              <a:r>
                <a:rPr lang="en-US" sz="1400" dirty="0">
                  <a:solidFill>
                    <a:schemeClr val="bg1">
                      <a:lumMod val="65000"/>
                    </a:schemeClr>
                  </a:solidFill>
                  <a:latin typeface="Open Sans" pitchFamily="34" charset="0"/>
                  <a:ea typeface="Open Sans" pitchFamily="34" charset="0"/>
                  <a:cs typeface="Open Sans" pitchFamily="34" charset="0"/>
                </a:rPr>
                <a:t>01</a:t>
              </a:r>
            </a:p>
          </p:txBody>
        </p:sp>
      </p:grpSp>
      <p:grpSp>
        <p:nvGrpSpPr>
          <p:cNvPr id="7" name="Group 60"/>
          <p:cNvGrpSpPr/>
          <p:nvPr/>
        </p:nvGrpSpPr>
        <p:grpSpPr>
          <a:xfrm>
            <a:off x="1714480" y="2071684"/>
            <a:ext cx="520758" cy="879281"/>
            <a:chOff x="1714480" y="2071684"/>
            <a:chExt cx="520758" cy="879281"/>
          </a:xfrm>
        </p:grpSpPr>
        <p:sp>
          <p:nvSpPr>
            <p:cNvPr id="85" name="Rounded Rectangle 84"/>
            <p:cNvSpPr/>
            <p:nvPr/>
          </p:nvSpPr>
          <p:spPr>
            <a:xfrm>
              <a:off x="1714480" y="2071684"/>
              <a:ext cx="520758" cy="520758"/>
            </a:xfrm>
            <a:prstGeom prst="roundRect">
              <a:avLst/>
            </a:pr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1" name="Freeform 20"/>
            <p:cNvSpPr>
              <a:spLocks noEditPoints="1"/>
            </p:cNvSpPr>
            <p:nvPr/>
          </p:nvSpPr>
          <p:spPr bwMode="auto">
            <a:xfrm>
              <a:off x="1928794" y="2143122"/>
              <a:ext cx="187236" cy="407160"/>
            </a:xfrm>
            <a:custGeom>
              <a:avLst/>
              <a:gdLst/>
              <a:ahLst/>
              <a:cxnLst>
                <a:cxn ang="0">
                  <a:pos x="35" y="3"/>
                </a:cxn>
                <a:cxn ang="0">
                  <a:pos x="32" y="0"/>
                </a:cxn>
                <a:cxn ang="0">
                  <a:pos x="30" y="1"/>
                </a:cxn>
                <a:cxn ang="0">
                  <a:pos x="29" y="3"/>
                </a:cxn>
                <a:cxn ang="0">
                  <a:pos x="31" y="7"/>
                </a:cxn>
                <a:cxn ang="0">
                  <a:pos x="27" y="9"/>
                </a:cxn>
                <a:cxn ang="0">
                  <a:pos x="26" y="12"/>
                </a:cxn>
                <a:cxn ang="0">
                  <a:pos x="30" y="17"/>
                </a:cxn>
                <a:cxn ang="0">
                  <a:pos x="27" y="18"/>
                </a:cxn>
                <a:cxn ang="0">
                  <a:pos x="24" y="22"/>
                </a:cxn>
                <a:cxn ang="0">
                  <a:pos x="23" y="24"/>
                </a:cxn>
                <a:cxn ang="0">
                  <a:pos x="26" y="30"/>
                </a:cxn>
                <a:cxn ang="0">
                  <a:pos x="19" y="34"/>
                </a:cxn>
                <a:cxn ang="0">
                  <a:pos x="7" y="44"/>
                </a:cxn>
                <a:cxn ang="0">
                  <a:pos x="1" y="52"/>
                </a:cxn>
                <a:cxn ang="0">
                  <a:pos x="0" y="56"/>
                </a:cxn>
                <a:cxn ang="0">
                  <a:pos x="2" y="65"/>
                </a:cxn>
                <a:cxn ang="0">
                  <a:pos x="5" y="73"/>
                </a:cxn>
                <a:cxn ang="0">
                  <a:pos x="56" y="137"/>
                </a:cxn>
                <a:cxn ang="0">
                  <a:pos x="57" y="74"/>
                </a:cxn>
                <a:cxn ang="0">
                  <a:pos x="60" y="66"/>
                </a:cxn>
                <a:cxn ang="0">
                  <a:pos x="63" y="57"/>
                </a:cxn>
                <a:cxn ang="0">
                  <a:pos x="61" y="53"/>
                </a:cxn>
                <a:cxn ang="0">
                  <a:pos x="57" y="44"/>
                </a:cxn>
                <a:cxn ang="0">
                  <a:pos x="45" y="35"/>
                </a:cxn>
                <a:cxn ang="0">
                  <a:pos x="37" y="31"/>
                </a:cxn>
                <a:cxn ang="0">
                  <a:pos x="40" y="24"/>
                </a:cxn>
                <a:cxn ang="0">
                  <a:pos x="40" y="22"/>
                </a:cxn>
                <a:cxn ang="0">
                  <a:pos x="36" y="18"/>
                </a:cxn>
                <a:cxn ang="0">
                  <a:pos x="33" y="17"/>
                </a:cxn>
                <a:cxn ang="0">
                  <a:pos x="36" y="12"/>
                </a:cxn>
                <a:cxn ang="0">
                  <a:pos x="35" y="9"/>
                </a:cxn>
                <a:cxn ang="0">
                  <a:pos x="33" y="7"/>
                </a:cxn>
                <a:cxn ang="0">
                  <a:pos x="35" y="3"/>
                </a:cxn>
                <a:cxn ang="0">
                  <a:pos x="18" y="80"/>
                </a:cxn>
                <a:cxn ang="0">
                  <a:pos x="16" y="82"/>
                </a:cxn>
                <a:cxn ang="0">
                  <a:pos x="13" y="84"/>
                </a:cxn>
                <a:cxn ang="0">
                  <a:pos x="9" y="80"/>
                </a:cxn>
                <a:cxn ang="0">
                  <a:pos x="11" y="77"/>
                </a:cxn>
                <a:cxn ang="0">
                  <a:pos x="13" y="76"/>
                </a:cxn>
                <a:cxn ang="0">
                  <a:pos x="18" y="80"/>
                </a:cxn>
                <a:cxn ang="0">
                  <a:pos x="30" y="80"/>
                </a:cxn>
                <a:cxn ang="0">
                  <a:pos x="27" y="82"/>
                </a:cxn>
                <a:cxn ang="0">
                  <a:pos x="25" y="85"/>
                </a:cxn>
                <a:cxn ang="0">
                  <a:pos x="21" y="80"/>
                </a:cxn>
                <a:cxn ang="0">
                  <a:pos x="22" y="77"/>
                </a:cxn>
                <a:cxn ang="0">
                  <a:pos x="25" y="76"/>
                </a:cxn>
                <a:cxn ang="0">
                  <a:pos x="30" y="80"/>
                </a:cxn>
                <a:cxn ang="0">
                  <a:pos x="41" y="80"/>
                </a:cxn>
                <a:cxn ang="0">
                  <a:pos x="40" y="84"/>
                </a:cxn>
                <a:cxn ang="0">
                  <a:pos x="37" y="85"/>
                </a:cxn>
                <a:cxn ang="0">
                  <a:pos x="33" y="80"/>
                </a:cxn>
                <a:cxn ang="0">
                  <a:pos x="34" y="77"/>
                </a:cxn>
                <a:cxn ang="0">
                  <a:pos x="37" y="76"/>
                </a:cxn>
                <a:cxn ang="0">
                  <a:pos x="41" y="80"/>
                </a:cxn>
                <a:cxn ang="0">
                  <a:pos x="53" y="80"/>
                </a:cxn>
                <a:cxn ang="0">
                  <a:pos x="52" y="84"/>
                </a:cxn>
                <a:cxn ang="0">
                  <a:pos x="48" y="85"/>
                </a:cxn>
                <a:cxn ang="0">
                  <a:pos x="45" y="80"/>
                </a:cxn>
                <a:cxn ang="0">
                  <a:pos x="46" y="77"/>
                </a:cxn>
                <a:cxn ang="0">
                  <a:pos x="48" y="76"/>
                </a:cxn>
                <a:cxn ang="0">
                  <a:pos x="53" y="80"/>
                </a:cxn>
              </a:cxnLst>
              <a:rect l="0" t="0" r="r" b="b"/>
              <a:pathLst>
                <a:path w="63" h="137">
                  <a:moveTo>
                    <a:pt x="35" y="3"/>
                  </a:moveTo>
                  <a:lnTo>
                    <a:pt x="35" y="3"/>
                  </a:lnTo>
                  <a:lnTo>
                    <a:pt x="34" y="1"/>
                  </a:lnTo>
                  <a:lnTo>
                    <a:pt x="32" y="0"/>
                  </a:lnTo>
                  <a:lnTo>
                    <a:pt x="32" y="0"/>
                  </a:lnTo>
                  <a:lnTo>
                    <a:pt x="30" y="1"/>
                  </a:lnTo>
                  <a:lnTo>
                    <a:pt x="29" y="3"/>
                  </a:lnTo>
                  <a:lnTo>
                    <a:pt x="29" y="3"/>
                  </a:lnTo>
                  <a:lnTo>
                    <a:pt x="29" y="6"/>
                  </a:lnTo>
                  <a:lnTo>
                    <a:pt x="31" y="7"/>
                  </a:lnTo>
                  <a:lnTo>
                    <a:pt x="31" y="7"/>
                  </a:lnTo>
                  <a:lnTo>
                    <a:pt x="27" y="9"/>
                  </a:lnTo>
                  <a:lnTo>
                    <a:pt x="26" y="12"/>
                  </a:lnTo>
                  <a:lnTo>
                    <a:pt x="26" y="12"/>
                  </a:lnTo>
                  <a:lnTo>
                    <a:pt x="27" y="14"/>
                  </a:lnTo>
                  <a:lnTo>
                    <a:pt x="30" y="17"/>
                  </a:lnTo>
                  <a:lnTo>
                    <a:pt x="30" y="17"/>
                  </a:lnTo>
                  <a:lnTo>
                    <a:pt x="27" y="18"/>
                  </a:lnTo>
                  <a:lnTo>
                    <a:pt x="25" y="20"/>
                  </a:lnTo>
                  <a:lnTo>
                    <a:pt x="24" y="22"/>
                  </a:lnTo>
                  <a:lnTo>
                    <a:pt x="23" y="24"/>
                  </a:lnTo>
                  <a:lnTo>
                    <a:pt x="23" y="24"/>
                  </a:lnTo>
                  <a:lnTo>
                    <a:pt x="24" y="28"/>
                  </a:lnTo>
                  <a:lnTo>
                    <a:pt x="26" y="30"/>
                  </a:lnTo>
                  <a:lnTo>
                    <a:pt x="26" y="30"/>
                  </a:lnTo>
                  <a:lnTo>
                    <a:pt x="19" y="34"/>
                  </a:lnTo>
                  <a:lnTo>
                    <a:pt x="10" y="41"/>
                  </a:lnTo>
                  <a:lnTo>
                    <a:pt x="7" y="44"/>
                  </a:lnTo>
                  <a:lnTo>
                    <a:pt x="3" y="48"/>
                  </a:lnTo>
                  <a:lnTo>
                    <a:pt x="1" y="52"/>
                  </a:lnTo>
                  <a:lnTo>
                    <a:pt x="0" y="56"/>
                  </a:lnTo>
                  <a:lnTo>
                    <a:pt x="0" y="56"/>
                  </a:lnTo>
                  <a:lnTo>
                    <a:pt x="1" y="61"/>
                  </a:lnTo>
                  <a:lnTo>
                    <a:pt x="2" y="65"/>
                  </a:lnTo>
                  <a:lnTo>
                    <a:pt x="3" y="69"/>
                  </a:lnTo>
                  <a:lnTo>
                    <a:pt x="5" y="73"/>
                  </a:lnTo>
                  <a:lnTo>
                    <a:pt x="5" y="137"/>
                  </a:lnTo>
                  <a:lnTo>
                    <a:pt x="56" y="137"/>
                  </a:lnTo>
                  <a:lnTo>
                    <a:pt x="57" y="74"/>
                  </a:lnTo>
                  <a:lnTo>
                    <a:pt x="57" y="74"/>
                  </a:lnTo>
                  <a:lnTo>
                    <a:pt x="59" y="69"/>
                  </a:lnTo>
                  <a:lnTo>
                    <a:pt x="60" y="66"/>
                  </a:lnTo>
                  <a:lnTo>
                    <a:pt x="61" y="62"/>
                  </a:lnTo>
                  <a:lnTo>
                    <a:pt x="63" y="57"/>
                  </a:lnTo>
                  <a:lnTo>
                    <a:pt x="63" y="57"/>
                  </a:lnTo>
                  <a:lnTo>
                    <a:pt x="61" y="53"/>
                  </a:lnTo>
                  <a:lnTo>
                    <a:pt x="59" y="48"/>
                  </a:lnTo>
                  <a:lnTo>
                    <a:pt x="57" y="44"/>
                  </a:lnTo>
                  <a:lnTo>
                    <a:pt x="53" y="41"/>
                  </a:lnTo>
                  <a:lnTo>
                    <a:pt x="45" y="35"/>
                  </a:lnTo>
                  <a:lnTo>
                    <a:pt x="37" y="31"/>
                  </a:lnTo>
                  <a:lnTo>
                    <a:pt x="37" y="31"/>
                  </a:lnTo>
                  <a:lnTo>
                    <a:pt x="38" y="28"/>
                  </a:lnTo>
                  <a:lnTo>
                    <a:pt x="40" y="24"/>
                  </a:lnTo>
                  <a:lnTo>
                    <a:pt x="40" y="24"/>
                  </a:lnTo>
                  <a:lnTo>
                    <a:pt x="40" y="22"/>
                  </a:lnTo>
                  <a:lnTo>
                    <a:pt x="37" y="20"/>
                  </a:lnTo>
                  <a:lnTo>
                    <a:pt x="36" y="18"/>
                  </a:lnTo>
                  <a:lnTo>
                    <a:pt x="33" y="17"/>
                  </a:lnTo>
                  <a:lnTo>
                    <a:pt x="33" y="17"/>
                  </a:lnTo>
                  <a:lnTo>
                    <a:pt x="36" y="14"/>
                  </a:lnTo>
                  <a:lnTo>
                    <a:pt x="36" y="12"/>
                  </a:lnTo>
                  <a:lnTo>
                    <a:pt x="36" y="12"/>
                  </a:lnTo>
                  <a:lnTo>
                    <a:pt x="35" y="9"/>
                  </a:lnTo>
                  <a:lnTo>
                    <a:pt x="33" y="7"/>
                  </a:lnTo>
                  <a:lnTo>
                    <a:pt x="33" y="7"/>
                  </a:lnTo>
                  <a:lnTo>
                    <a:pt x="34" y="6"/>
                  </a:lnTo>
                  <a:lnTo>
                    <a:pt x="35" y="3"/>
                  </a:lnTo>
                  <a:lnTo>
                    <a:pt x="35" y="3"/>
                  </a:lnTo>
                  <a:close/>
                  <a:moveTo>
                    <a:pt x="18" y="80"/>
                  </a:moveTo>
                  <a:lnTo>
                    <a:pt x="18" y="80"/>
                  </a:lnTo>
                  <a:lnTo>
                    <a:pt x="16" y="82"/>
                  </a:lnTo>
                  <a:lnTo>
                    <a:pt x="13" y="84"/>
                  </a:lnTo>
                  <a:lnTo>
                    <a:pt x="13" y="84"/>
                  </a:lnTo>
                  <a:lnTo>
                    <a:pt x="10" y="82"/>
                  </a:lnTo>
                  <a:lnTo>
                    <a:pt x="9" y="80"/>
                  </a:lnTo>
                  <a:lnTo>
                    <a:pt x="9" y="80"/>
                  </a:lnTo>
                  <a:lnTo>
                    <a:pt x="11" y="77"/>
                  </a:lnTo>
                  <a:lnTo>
                    <a:pt x="13" y="76"/>
                  </a:lnTo>
                  <a:lnTo>
                    <a:pt x="13" y="76"/>
                  </a:lnTo>
                  <a:lnTo>
                    <a:pt x="16" y="77"/>
                  </a:lnTo>
                  <a:lnTo>
                    <a:pt x="18" y="80"/>
                  </a:lnTo>
                  <a:lnTo>
                    <a:pt x="18" y="80"/>
                  </a:lnTo>
                  <a:close/>
                  <a:moveTo>
                    <a:pt x="30" y="80"/>
                  </a:moveTo>
                  <a:lnTo>
                    <a:pt x="30" y="80"/>
                  </a:lnTo>
                  <a:lnTo>
                    <a:pt x="27" y="82"/>
                  </a:lnTo>
                  <a:lnTo>
                    <a:pt x="25" y="85"/>
                  </a:lnTo>
                  <a:lnTo>
                    <a:pt x="25" y="85"/>
                  </a:lnTo>
                  <a:lnTo>
                    <a:pt x="22" y="82"/>
                  </a:lnTo>
                  <a:lnTo>
                    <a:pt x="21" y="80"/>
                  </a:lnTo>
                  <a:lnTo>
                    <a:pt x="21" y="80"/>
                  </a:lnTo>
                  <a:lnTo>
                    <a:pt x="22" y="77"/>
                  </a:lnTo>
                  <a:lnTo>
                    <a:pt x="25" y="76"/>
                  </a:lnTo>
                  <a:lnTo>
                    <a:pt x="25" y="76"/>
                  </a:lnTo>
                  <a:lnTo>
                    <a:pt x="29" y="77"/>
                  </a:lnTo>
                  <a:lnTo>
                    <a:pt x="30" y="80"/>
                  </a:lnTo>
                  <a:lnTo>
                    <a:pt x="30" y="80"/>
                  </a:lnTo>
                  <a:close/>
                  <a:moveTo>
                    <a:pt x="41" y="80"/>
                  </a:moveTo>
                  <a:lnTo>
                    <a:pt x="41" y="80"/>
                  </a:lnTo>
                  <a:lnTo>
                    <a:pt x="40" y="84"/>
                  </a:lnTo>
                  <a:lnTo>
                    <a:pt x="37" y="85"/>
                  </a:lnTo>
                  <a:lnTo>
                    <a:pt x="37" y="85"/>
                  </a:lnTo>
                  <a:lnTo>
                    <a:pt x="34" y="84"/>
                  </a:lnTo>
                  <a:lnTo>
                    <a:pt x="33" y="80"/>
                  </a:lnTo>
                  <a:lnTo>
                    <a:pt x="33" y="80"/>
                  </a:lnTo>
                  <a:lnTo>
                    <a:pt x="34" y="77"/>
                  </a:lnTo>
                  <a:lnTo>
                    <a:pt x="37" y="76"/>
                  </a:lnTo>
                  <a:lnTo>
                    <a:pt x="37" y="76"/>
                  </a:lnTo>
                  <a:lnTo>
                    <a:pt x="40" y="77"/>
                  </a:lnTo>
                  <a:lnTo>
                    <a:pt x="41" y="80"/>
                  </a:lnTo>
                  <a:lnTo>
                    <a:pt x="41" y="80"/>
                  </a:lnTo>
                  <a:close/>
                  <a:moveTo>
                    <a:pt x="53" y="80"/>
                  </a:moveTo>
                  <a:lnTo>
                    <a:pt x="53" y="80"/>
                  </a:lnTo>
                  <a:lnTo>
                    <a:pt x="52" y="84"/>
                  </a:lnTo>
                  <a:lnTo>
                    <a:pt x="48" y="85"/>
                  </a:lnTo>
                  <a:lnTo>
                    <a:pt x="48" y="85"/>
                  </a:lnTo>
                  <a:lnTo>
                    <a:pt x="46" y="84"/>
                  </a:lnTo>
                  <a:lnTo>
                    <a:pt x="45" y="80"/>
                  </a:lnTo>
                  <a:lnTo>
                    <a:pt x="45" y="80"/>
                  </a:lnTo>
                  <a:lnTo>
                    <a:pt x="46" y="77"/>
                  </a:lnTo>
                  <a:lnTo>
                    <a:pt x="48" y="76"/>
                  </a:lnTo>
                  <a:lnTo>
                    <a:pt x="48" y="76"/>
                  </a:lnTo>
                  <a:lnTo>
                    <a:pt x="52" y="77"/>
                  </a:lnTo>
                  <a:lnTo>
                    <a:pt x="53" y="80"/>
                  </a:lnTo>
                  <a:lnTo>
                    <a:pt x="53" y="80"/>
                  </a:lnTo>
                  <a:close/>
                </a:path>
              </a:pathLst>
            </a:custGeom>
            <a:solidFill>
              <a:schemeClr val="bg1"/>
            </a:solidFill>
            <a:ln w="9525">
              <a:noFill/>
              <a:round/>
            </a:ln>
          </p:spPr>
          <p:txBody>
            <a:bodyPr vert="horz" wrap="square" lIns="91440" tIns="45720" rIns="91440" bIns="45720" numCol="1" anchor="t" anchorCtr="0" compatLnSpc="1"/>
            <a:lstStyle/>
            <a:p>
              <a:endParaRPr lang="en-US"/>
            </a:p>
          </p:txBody>
        </p:sp>
        <p:sp>
          <p:nvSpPr>
            <p:cNvPr id="90" name="Rectangle 89"/>
            <p:cNvSpPr/>
            <p:nvPr/>
          </p:nvSpPr>
          <p:spPr>
            <a:xfrm>
              <a:off x="1785918" y="2643188"/>
              <a:ext cx="389850" cy="307777"/>
            </a:xfrm>
            <a:prstGeom prst="rect">
              <a:avLst/>
            </a:prstGeom>
          </p:spPr>
          <p:txBody>
            <a:bodyPr wrap="none">
              <a:spAutoFit/>
            </a:bodyPr>
            <a:lstStyle/>
            <a:p>
              <a:r>
                <a:rPr lang="en-US" sz="1400" dirty="0">
                  <a:solidFill>
                    <a:schemeClr val="bg1">
                      <a:lumMod val="65000"/>
                    </a:schemeClr>
                  </a:solidFill>
                  <a:latin typeface="Open Sans" pitchFamily="34" charset="0"/>
                  <a:ea typeface="Open Sans" pitchFamily="34" charset="0"/>
                  <a:cs typeface="Open Sans" pitchFamily="34" charset="0"/>
                </a:rPr>
                <a:t>02</a:t>
              </a:r>
            </a:p>
          </p:txBody>
        </p:sp>
      </p:grpSp>
      <p:grpSp>
        <p:nvGrpSpPr>
          <p:cNvPr id="8" name="Group 61"/>
          <p:cNvGrpSpPr/>
          <p:nvPr/>
        </p:nvGrpSpPr>
        <p:grpSpPr>
          <a:xfrm>
            <a:off x="2786050" y="2071684"/>
            <a:ext cx="520758" cy="879281"/>
            <a:chOff x="2786050" y="2071684"/>
            <a:chExt cx="520758" cy="879281"/>
          </a:xfrm>
        </p:grpSpPr>
        <p:sp>
          <p:nvSpPr>
            <p:cNvPr id="84" name="Rounded Rectangle 83"/>
            <p:cNvSpPr/>
            <p:nvPr/>
          </p:nvSpPr>
          <p:spPr>
            <a:xfrm>
              <a:off x="2786050" y="2071684"/>
              <a:ext cx="520758" cy="520758"/>
            </a:xfrm>
            <a:prstGeom prst="roundRect">
              <a:avLst/>
            </a:prstGeom>
            <a:solidFill>
              <a:schemeClr val="accent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0" name="Freeform 20"/>
            <p:cNvSpPr>
              <a:spLocks noEditPoints="1"/>
            </p:cNvSpPr>
            <p:nvPr/>
          </p:nvSpPr>
          <p:spPr bwMode="auto">
            <a:xfrm>
              <a:off x="3000364" y="2143122"/>
              <a:ext cx="187236" cy="407160"/>
            </a:xfrm>
            <a:custGeom>
              <a:avLst/>
              <a:gdLst/>
              <a:ahLst/>
              <a:cxnLst>
                <a:cxn ang="0">
                  <a:pos x="35" y="3"/>
                </a:cxn>
                <a:cxn ang="0">
                  <a:pos x="32" y="0"/>
                </a:cxn>
                <a:cxn ang="0">
                  <a:pos x="30" y="1"/>
                </a:cxn>
                <a:cxn ang="0">
                  <a:pos x="29" y="3"/>
                </a:cxn>
                <a:cxn ang="0">
                  <a:pos x="31" y="7"/>
                </a:cxn>
                <a:cxn ang="0">
                  <a:pos x="27" y="9"/>
                </a:cxn>
                <a:cxn ang="0">
                  <a:pos x="26" y="12"/>
                </a:cxn>
                <a:cxn ang="0">
                  <a:pos x="30" y="17"/>
                </a:cxn>
                <a:cxn ang="0">
                  <a:pos x="27" y="18"/>
                </a:cxn>
                <a:cxn ang="0">
                  <a:pos x="24" y="22"/>
                </a:cxn>
                <a:cxn ang="0">
                  <a:pos x="23" y="24"/>
                </a:cxn>
                <a:cxn ang="0">
                  <a:pos x="26" y="30"/>
                </a:cxn>
                <a:cxn ang="0">
                  <a:pos x="19" y="34"/>
                </a:cxn>
                <a:cxn ang="0">
                  <a:pos x="7" y="44"/>
                </a:cxn>
                <a:cxn ang="0">
                  <a:pos x="1" y="52"/>
                </a:cxn>
                <a:cxn ang="0">
                  <a:pos x="0" y="56"/>
                </a:cxn>
                <a:cxn ang="0">
                  <a:pos x="2" y="65"/>
                </a:cxn>
                <a:cxn ang="0">
                  <a:pos x="5" y="73"/>
                </a:cxn>
                <a:cxn ang="0">
                  <a:pos x="56" y="137"/>
                </a:cxn>
                <a:cxn ang="0">
                  <a:pos x="57" y="74"/>
                </a:cxn>
                <a:cxn ang="0">
                  <a:pos x="60" y="66"/>
                </a:cxn>
                <a:cxn ang="0">
                  <a:pos x="63" y="57"/>
                </a:cxn>
                <a:cxn ang="0">
                  <a:pos x="61" y="53"/>
                </a:cxn>
                <a:cxn ang="0">
                  <a:pos x="57" y="44"/>
                </a:cxn>
                <a:cxn ang="0">
                  <a:pos x="45" y="35"/>
                </a:cxn>
                <a:cxn ang="0">
                  <a:pos x="37" y="31"/>
                </a:cxn>
                <a:cxn ang="0">
                  <a:pos x="40" y="24"/>
                </a:cxn>
                <a:cxn ang="0">
                  <a:pos x="40" y="22"/>
                </a:cxn>
                <a:cxn ang="0">
                  <a:pos x="36" y="18"/>
                </a:cxn>
                <a:cxn ang="0">
                  <a:pos x="33" y="17"/>
                </a:cxn>
                <a:cxn ang="0">
                  <a:pos x="36" y="12"/>
                </a:cxn>
                <a:cxn ang="0">
                  <a:pos x="35" y="9"/>
                </a:cxn>
                <a:cxn ang="0">
                  <a:pos x="33" y="7"/>
                </a:cxn>
                <a:cxn ang="0">
                  <a:pos x="35" y="3"/>
                </a:cxn>
                <a:cxn ang="0">
                  <a:pos x="18" y="80"/>
                </a:cxn>
                <a:cxn ang="0">
                  <a:pos x="16" y="82"/>
                </a:cxn>
                <a:cxn ang="0">
                  <a:pos x="13" y="84"/>
                </a:cxn>
                <a:cxn ang="0">
                  <a:pos x="9" y="80"/>
                </a:cxn>
                <a:cxn ang="0">
                  <a:pos x="11" y="77"/>
                </a:cxn>
                <a:cxn ang="0">
                  <a:pos x="13" y="76"/>
                </a:cxn>
                <a:cxn ang="0">
                  <a:pos x="18" y="80"/>
                </a:cxn>
                <a:cxn ang="0">
                  <a:pos x="30" y="80"/>
                </a:cxn>
                <a:cxn ang="0">
                  <a:pos x="27" y="82"/>
                </a:cxn>
                <a:cxn ang="0">
                  <a:pos x="25" y="85"/>
                </a:cxn>
                <a:cxn ang="0">
                  <a:pos x="21" y="80"/>
                </a:cxn>
                <a:cxn ang="0">
                  <a:pos x="22" y="77"/>
                </a:cxn>
                <a:cxn ang="0">
                  <a:pos x="25" y="76"/>
                </a:cxn>
                <a:cxn ang="0">
                  <a:pos x="30" y="80"/>
                </a:cxn>
                <a:cxn ang="0">
                  <a:pos x="41" y="80"/>
                </a:cxn>
                <a:cxn ang="0">
                  <a:pos x="40" y="84"/>
                </a:cxn>
                <a:cxn ang="0">
                  <a:pos x="37" y="85"/>
                </a:cxn>
                <a:cxn ang="0">
                  <a:pos x="33" y="80"/>
                </a:cxn>
                <a:cxn ang="0">
                  <a:pos x="34" y="77"/>
                </a:cxn>
                <a:cxn ang="0">
                  <a:pos x="37" y="76"/>
                </a:cxn>
                <a:cxn ang="0">
                  <a:pos x="41" y="80"/>
                </a:cxn>
                <a:cxn ang="0">
                  <a:pos x="53" y="80"/>
                </a:cxn>
                <a:cxn ang="0">
                  <a:pos x="52" y="84"/>
                </a:cxn>
                <a:cxn ang="0">
                  <a:pos x="48" y="85"/>
                </a:cxn>
                <a:cxn ang="0">
                  <a:pos x="45" y="80"/>
                </a:cxn>
                <a:cxn ang="0">
                  <a:pos x="46" y="77"/>
                </a:cxn>
                <a:cxn ang="0">
                  <a:pos x="48" y="76"/>
                </a:cxn>
                <a:cxn ang="0">
                  <a:pos x="53" y="80"/>
                </a:cxn>
              </a:cxnLst>
              <a:rect l="0" t="0" r="r" b="b"/>
              <a:pathLst>
                <a:path w="63" h="137">
                  <a:moveTo>
                    <a:pt x="35" y="3"/>
                  </a:moveTo>
                  <a:lnTo>
                    <a:pt x="35" y="3"/>
                  </a:lnTo>
                  <a:lnTo>
                    <a:pt x="34" y="1"/>
                  </a:lnTo>
                  <a:lnTo>
                    <a:pt x="32" y="0"/>
                  </a:lnTo>
                  <a:lnTo>
                    <a:pt x="32" y="0"/>
                  </a:lnTo>
                  <a:lnTo>
                    <a:pt x="30" y="1"/>
                  </a:lnTo>
                  <a:lnTo>
                    <a:pt x="29" y="3"/>
                  </a:lnTo>
                  <a:lnTo>
                    <a:pt x="29" y="3"/>
                  </a:lnTo>
                  <a:lnTo>
                    <a:pt x="29" y="6"/>
                  </a:lnTo>
                  <a:lnTo>
                    <a:pt x="31" y="7"/>
                  </a:lnTo>
                  <a:lnTo>
                    <a:pt x="31" y="7"/>
                  </a:lnTo>
                  <a:lnTo>
                    <a:pt x="27" y="9"/>
                  </a:lnTo>
                  <a:lnTo>
                    <a:pt x="26" y="12"/>
                  </a:lnTo>
                  <a:lnTo>
                    <a:pt x="26" y="12"/>
                  </a:lnTo>
                  <a:lnTo>
                    <a:pt x="27" y="14"/>
                  </a:lnTo>
                  <a:lnTo>
                    <a:pt x="30" y="17"/>
                  </a:lnTo>
                  <a:lnTo>
                    <a:pt x="30" y="17"/>
                  </a:lnTo>
                  <a:lnTo>
                    <a:pt x="27" y="18"/>
                  </a:lnTo>
                  <a:lnTo>
                    <a:pt x="25" y="20"/>
                  </a:lnTo>
                  <a:lnTo>
                    <a:pt x="24" y="22"/>
                  </a:lnTo>
                  <a:lnTo>
                    <a:pt x="23" y="24"/>
                  </a:lnTo>
                  <a:lnTo>
                    <a:pt x="23" y="24"/>
                  </a:lnTo>
                  <a:lnTo>
                    <a:pt x="24" y="28"/>
                  </a:lnTo>
                  <a:lnTo>
                    <a:pt x="26" y="30"/>
                  </a:lnTo>
                  <a:lnTo>
                    <a:pt x="26" y="30"/>
                  </a:lnTo>
                  <a:lnTo>
                    <a:pt x="19" y="34"/>
                  </a:lnTo>
                  <a:lnTo>
                    <a:pt x="10" y="41"/>
                  </a:lnTo>
                  <a:lnTo>
                    <a:pt x="7" y="44"/>
                  </a:lnTo>
                  <a:lnTo>
                    <a:pt x="3" y="48"/>
                  </a:lnTo>
                  <a:lnTo>
                    <a:pt x="1" y="52"/>
                  </a:lnTo>
                  <a:lnTo>
                    <a:pt x="0" y="56"/>
                  </a:lnTo>
                  <a:lnTo>
                    <a:pt x="0" y="56"/>
                  </a:lnTo>
                  <a:lnTo>
                    <a:pt x="1" y="61"/>
                  </a:lnTo>
                  <a:lnTo>
                    <a:pt x="2" y="65"/>
                  </a:lnTo>
                  <a:lnTo>
                    <a:pt x="3" y="69"/>
                  </a:lnTo>
                  <a:lnTo>
                    <a:pt x="5" y="73"/>
                  </a:lnTo>
                  <a:lnTo>
                    <a:pt x="5" y="137"/>
                  </a:lnTo>
                  <a:lnTo>
                    <a:pt x="56" y="137"/>
                  </a:lnTo>
                  <a:lnTo>
                    <a:pt x="57" y="74"/>
                  </a:lnTo>
                  <a:lnTo>
                    <a:pt x="57" y="74"/>
                  </a:lnTo>
                  <a:lnTo>
                    <a:pt x="59" y="69"/>
                  </a:lnTo>
                  <a:lnTo>
                    <a:pt x="60" y="66"/>
                  </a:lnTo>
                  <a:lnTo>
                    <a:pt x="61" y="62"/>
                  </a:lnTo>
                  <a:lnTo>
                    <a:pt x="63" y="57"/>
                  </a:lnTo>
                  <a:lnTo>
                    <a:pt x="63" y="57"/>
                  </a:lnTo>
                  <a:lnTo>
                    <a:pt x="61" y="53"/>
                  </a:lnTo>
                  <a:lnTo>
                    <a:pt x="59" y="48"/>
                  </a:lnTo>
                  <a:lnTo>
                    <a:pt x="57" y="44"/>
                  </a:lnTo>
                  <a:lnTo>
                    <a:pt x="53" y="41"/>
                  </a:lnTo>
                  <a:lnTo>
                    <a:pt x="45" y="35"/>
                  </a:lnTo>
                  <a:lnTo>
                    <a:pt x="37" y="31"/>
                  </a:lnTo>
                  <a:lnTo>
                    <a:pt x="37" y="31"/>
                  </a:lnTo>
                  <a:lnTo>
                    <a:pt x="38" y="28"/>
                  </a:lnTo>
                  <a:lnTo>
                    <a:pt x="40" y="24"/>
                  </a:lnTo>
                  <a:lnTo>
                    <a:pt x="40" y="24"/>
                  </a:lnTo>
                  <a:lnTo>
                    <a:pt x="40" y="22"/>
                  </a:lnTo>
                  <a:lnTo>
                    <a:pt x="37" y="20"/>
                  </a:lnTo>
                  <a:lnTo>
                    <a:pt x="36" y="18"/>
                  </a:lnTo>
                  <a:lnTo>
                    <a:pt x="33" y="17"/>
                  </a:lnTo>
                  <a:lnTo>
                    <a:pt x="33" y="17"/>
                  </a:lnTo>
                  <a:lnTo>
                    <a:pt x="36" y="14"/>
                  </a:lnTo>
                  <a:lnTo>
                    <a:pt x="36" y="12"/>
                  </a:lnTo>
                  <a:lnTo>
                    <a:pt x="36" y="12"/>
                  </a:lnTo>
                  <a:lnTo>
                    <a:pt x="35" y="9"/>
                  </a:lnTo>
                  <a:lnTo>
                    <a:pt x="33" y="7"/>
                  </a:lnTo>
                  <a:lnTo>
                    <a:pt x="33" y="7"/>
                  </a:lnTo>
                  <a:lnTo>
                    <a:pt x="34" y="6"/>
                  </a:lnTo>
                  <a:lnTo>
                    <a:pt x="35" y="3"/>
                  </a:lnTo>
                  <a:lnTo>
                    <a:pt x="35" y="3"/>
                  </a:lnTo>
                  <a:close/>
                  <a:moveTo>
                    <a:pt x="18" y="80"/>
                  </a:moveTo>
                  <a:lnTo>
                    <a:pt x="18" y="80"/>
                  </a:lnTo>
                  <a:lnTo>
                    <a:pt x="16" y="82"/>
                  </a:lnTo>
                  <a:lnTo>
                    <a:pt x="13" y="84"/>
                  </a:lnTo>
                  <a:lnTo>
                    <a:pt x="13" y="84"/>
                  </a:lnTo>
                  <a:lnTo>
                    <a:pt x="10" y="82"/>
                  </a:lnTo>
                  <a:lnTo>
                    <a:pt x="9" y="80"/>
                  </a:lnTo>
                  <a:lnTo>
                    <a:pt x="9" y="80"/>
                  </a:lnTo>
                  <a:lnTo>
                    <a:pt x="11" y="77"/>
                  </a:lnTo>
                  <a:lnTo>
                    <a:pt x="13" y="76"/>
                  </a:lnTo>
                  <a:lnTo>
                    <a:pt x="13" y="76"/>
                  </a:lnTo>
                  <a:lnTo>
                    <a:pt x="16" y="77"/>
                  </a:lnTo>
                  <a:lnTo>
                    <a:pt x="18" y="80"/>
                  </a:lnTo>
                  <a:lnTo>
                    <a:pt x="18" y="80"/>
                  </a:lnTo>
                  <a:close/>
                  <a:moveTo>
                    <a:pt x="30" y="80"/>
                  </a:moveTo>
                  <a:lnTo>
                    <a:pt x="30" y="80"/>
                  </a:lnTo>
                  <a:lnTo>
                    <a:pt x="27" y="82"/>
                  </a:lnTo>
                  <a:lnTo>
                    <a:pt x="25" y="85"/>
                  </a:lnTo>
                  <a:lnTo>
                    <a:pt x="25" y="85"/>
                  </a:lnTo>
                  <a:lnTo>
                    <a:pt x="22" y="82"/>
                  </a:lnTo>
                  <a:lnTo>
                    <a:pt x="21" y="80"/>
                  </a:lnTo>
                  <a:lnTo>
                    <a:pt x="21" y="80"/>
                  </a:lnTo>
                  <a:lnTo>
                    <a:pt x="22" y="77"/>
                  </a:lnTo>
                  <a:lnTo>
                    <a:pt x="25" y="76"/>
                  </a:lnTo>
                  <a:lnTo>
                    <a:pt x="25" y="76"/>
                  </a:lnTo>
                  <a:lnTo>
                    <a:pt x="29" y="77"/>
                  </a:lnTo>
                  <a:lnTo>
                    <a:pt x="30" y="80"/>
                  </a:lnTo>
                  <a:lnTo>
                    <a:pt x="30" y="80"/>
                  </a:lnTo>
                  <a:close/>
                  <a:moveTo>
                    <a:pt x="41" y="80"/>
                  </a:moveTo>
                  <a:lnTo>
                    <a:pt x="41" y="80"/>
                  </a:lnTo>
                  <a:lnTo>
                    <a:pt x="40" y="84"/>
                  </a:lnTo>
                  <a:lnTo>
                    <a:pt x="37" y="85"/>
                  </a:lnTo>
                  <a:lnTo>
                    <a:pt x="37" y="85"/>
                  </a:lnTo>
                  <a:lnTo>
                    <a:pt x="34" y="84"/>
                  </a:lnTo>
                  <a:lnTo>
                    <a:pt x="33" y="80"/>
                  </a:lnTo>
                  <a:lnTo>
                    <a:pt x="33" y="80"/>
                  </a:lnTo>
                  <a:lnTo>
                    <a:pt x="34" y="77"/>
                  </a:lnTo>
                  <a:lnTo>
                    <a:pt x="37" y="76"/>
                  </a:lnTo>
                  <a:lnTo>
                    <a:pt x="37" y="76"/>
                  </a:lnTo>
                  <a:lnTo>
                    <a:pt x="40" y="77"/>
                  </a:lnTo>
                  <a:lnTo>
                    <a:pt x="41" y="80"/>
                  </a:lnTo>
                  <a:lnTo>
                    <a:pt x="41" y="80"/>
                  </a:lnTo>
                  <a:close/>
                  <a:moveTo>
                    <a:pt x="53" y="80"/>
                  </a:moveTo>
                  <a:lnTo>
                    <a:pt x="53" y="80"/>
                  </a:lnTo>
                  <a:lnTo>
                    <a:pt x="52" y="84"/>
                  </a:lnTo>
                  <a:lnTo>
                    <a:pt x="48" y="85"/>
                  </a:lnTo>
                  <a:lnTo>
                    <a:pt x="48" y="85"/>
                  </a:lnTo>
                  <a:lnTo>
                    <a:pt x="46" y="84"/>
                  </a:lnTo>
                  <a:lnTo>
                    <a:pt x="45" y="80"/>
                  </a:lnTo>
                  <a:lnTo>
                    <a:pt x="45" y="80"/>
                  </a:lnTo>
                  <a:lnTo>
                    <a:pt x="46" y="77"/>
                  </a:lnTo>
                  <a:lnTo>
                    <a:pt x="48" y="76"/>
                  </a:lnTo>
                  <a:lnTo>
                    <a:pt x="48" y="76"/>
                  </a:lnTo>
                  <a:lnTo>
                    <a:pt x="52" y="77"/>
                  </a:lnTo>
                  <a:lnTo>
                    <a:pt x="53" y="80"/>
                  </a:lnTo>
                  <a:lnTo>
                    <a:pt x="53" y="80"/>
                  </a:lnTo>
                  <a:close/>
                </a:path>
              </a:pathLst>
            </a:custGeom>
            <a:solidFill>
              <a:schemeClr val="bg1"/>
            </a:solidFill>
            <a:ln w="9525">
              <a:noFill/>
              <a:round/>
            </a:ln>
          </p:spPr>
          <p:txBody>
            <a:bodyPr vert="horz" wrap="square" lIns="91440" tIns="45720" rIns="91440" bIns="45720" numCol="1" anchor="t" anchorCtr="0" compatLnSpc="1"/>
            <a:lstStyle/>
            <a:p>
              <a:endParaRPr lang="en-US"/>
            </a:p>
          </p:txBody>
        </p:sp>
        <p:sp>
          <p:nvSpPr>
            <p:cNvPr id="91" name="Rectangle 90"/>
            <p:cNvSpPr/>
            <p:nvPr/>
          </p:nvSpPr>
          <p:spPr>
            <a:xfrm>
              <a:off x="2857488" y="2643188"/>
              <a:ext cx="389850" cy="307777"/>
            </a:xfrm>
            <a:prstGeom prst="rect">
              <a:avLst/>
            </a:prstGeom>
          </p:spPr>
          <p:txBody>
            <a:bodyPr wrap="none">
              <a:spAutoFit/>
            </a:bodyPr>
            <a:lstStyle/>
            <a:p>
              <a:r>
                <a:rPr lang="en-US" sz="1400" dirty="0">
                  <a:solidFill>
                    <a:schemeClr val="bg1">
                      <a:lumMod val="65000"/>
                    </a:schemeClr>
                  </a:solidFill>
                  <a:latin typeface="Open Sans" pitchFamily="34" charset="0"/>
                  <a:ea typeface="Open Sans" pitchFamily="34" charset="0"/>
                  <a:cs typeface="Open Sans" pitchFamily="34" charset="0"/>
                </a:rPr>
                <a:t>03</a:t>
              </a:r>
            </a:p>
          </p:txBody>
        </p:sp>
      </p:grpSp>
      <p:grpSp>
        <p:nvGrpSpPr>
          <p:cNvPr id="9" name="Group 62"/>
          <p:cNvGrpSpPr/>
          <p:nvPr/>
        </p:nvGrpSpPr>
        <p:grpSpPr>
          <a:xfrm>
            <a:off x="3857620" y="2071684"/>
            <a:ext cx="520758" cy="879281"/>
            <a:chOff x="3857620" y="2071684"/>
            <a:chExt cx="520758" cy="879281"/>
          </a:xfrm>
        </p:grpSpPr>
        <p:sp>
          <p:nvSpPr>
            <p:cNvPr id="88" name="Rounded Rectangle 87"/>
            <p:cNvSpPr/>
            <p:nvPr/>
          </p:nvSpPr>
          <p:spPr>
            <a:xfrm>
              <a:off x="3857620" y="2071684"/>
              <a:ext cx="520758" cy="520758"/>
            </a:xfrm>
            <a:prstGeom prst="roundRect">
              <a:avLst/>
            </a:prstGeom>
            <a:solidFill>
              <a:schemeClr val="accent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2" name="Freeform 20"/>
            <p:cNvSpPr>
              <a:spLocks noEditPoints="1"/>
            </p:cNvSpPr>
            <p:nvPr/>
          </p:nvSpPr>
          <p:spPr bwMode="auto">
            <a:xfrm>
              <a:off x="4071934" y="2143122"/>
              <a:ext cx="187236" cy="407160"/>
            </a:xfrm>
            <a:custGeom>
              <a:avLst/>
              <a:gdLst/>
              <a:ahLst/>
              <a:cxnLst>
                <a:cxn ang="0">
                  <a:pos x="35" y="3"/>
                </a:cxn>
                <a:cxn ang="0">
                  <a:pos x="32" y="0"/>
                </a:cxn>
                <a:cxn ang="0">
                  <a:pos x="30" y="1"/>
                </a:cxn>
                <a:cxn ang="0">
                  <a:pos x="29" y="3"/>
                </a:cxn>
                <a:cxn ang="0">
                  <a:pos x="31" y="7"/>
                </a:cxn>
                <a:cxn ang="0">
                  <a:pos x="27" y="9"/>
                </a:cxn>
                <a:cxn ang="0">
                  <a:pos x="26" y="12"/>
                </a:cxn>
                <a:cxn ang="0">
                  <a:pos x="30" y="17"/>
                </a:cxn>
                <a:cxn ang="0">
                  <a:pos x="27" y="18"/>
                </a:cxn>
                <a:cxn ang="0">
                  <a:pos x="24" y="22"/>
                </a:cxn>
                <a:cxn ang="0">
                  <a:pos x="23" y="24"/>
                </a:cxn>
                <a:cxn ang="0">
                  <a:pos x="26" y="30"/>
                </a:cxn>
                <a:cxn ang="0">
                  <a:pos x="19" y="34"/>
                </a:cxn>
                <a:cxn ang="0">
                  <a:pos x="7" y="44"/>
                </a:cxn>
                <a:cxn ang="0">
                  <a:pos x="1" y="52"/>
                </a:cxn>
                <a:cxn ang="0">
                  <a:pos x="0" y="56"/>
                </a:cxn>
                <a:cxn ang="0">
                  <a:pos x="2" y="65"/>
                </a:cxn>
                <a:cxn ang="0">
                  <a:pos x="5" y="73"/>
                </a:cxn>
                <a:cxn ang="0">
                  <a:pos x="56" y="137"/>
                </a:cxn>
                <a:cxn ang="0">
                  <a:pos x="57" y="74"/>
                </a:cxn>
                <a:cxn ang="0">
                  <a:pos x="60" y="66"/>
                </a:cxn>
                <a:cxn ang="0">
                  <a:pos x="63" y="57"/>
                </a:cxn>
                <a:cxn ang="0">
                  <a:pos x="61" y="53"/>
                </a:cxn>
                <a:cxn ang="0">
                  <a:pos x="57" y="44"/>
                </a:cxn>
                <a:cxn ang="0">
                  <a:pos x="45" y="35"/>
                </a:cxn>
                <a:cxn ang="0">
                  <a:pos x="37" y="31"/>
                </a:cxn>
                <a:cxn ang="0">
                  <a:pos x="40" y="24"/>
                </a:cxn>
                <a:cxn ang="0">
                  <a:pos x="40" y="22"/>
                </a:cxn>
                <a:cxn ang="0">
                  <a:pos x="36" y="18"/>
                </a:cxn>
                <a:cxn ang="0">
                  <a:pos x="33" y="17"/>
                </a:cxn>
                <a:cxn ang="0">
                  <a:pos x="36" y="12"/>
                </a:cxn>
                <a:cxn ang="0">
                  <a:pos x="35" y="9"/>
                </a:cxn>
                <a:cxn ang="0">
                  <a:pos x="33" y="7"/>
                </a:cxn>
                <a:cxn ang="0">
                  <a:pos x="35" y="3"/>
                </a:cxn>
                <a:cxn ang="0">
                  <a:pos x="18" y="80"/>
                </a:cxn>
                <a:cxn ang="0">
                  <a:pos x="16" y="82"/>
                </a:cxn>
                <a:cxn ang="0">
                  <a:pos x="13" y="84"/>
                </a:cxn>
                <a:cxn ang="0">
                  <a:pos x="9" y="80"/>
                </a:cxn>
                <a:cxn ang="0">
                  <a:pos x="11" y="77"/>
                </a:cxn>
                <a:cxn ang="0">
                  <a:pos x="13" y="76"/>
                </a:cxn>
                <a:cxn ang="0">
                  <a:pos x="18" y="80"/>
                </a:cxn>
                <a:cxn ang="0">
                  <a:pos x="30" y="80"/>
                </a:cxn>
                <a:cxn ang="0">
                  <a:pos x="27" y="82"/>
                </a:cxn>
                <a:cxn ang="0">
                  <a:pos x="25" y="85"/>
                </a:cxn>
                <a:cxn ang="0">
                  <a:pos x="21" y="80"/>
                </a:cxn>
                <a:cxn ang="0">
                  <a:pos x="22" y="77"/>
                </a:cxn>
                <a:cxn ang="0">
                  <a:pos x="25" y="76"/>
                </a:cxn>
                <a:cxn ang="0">
                  <a:pos x="30" y="80"/>
                </a:cxn>
                <a:cxn ang="0">
                  <a:pos x="41" y="80"/>
                </a:cxn>
                <a:cxn ang="0">
                  <a:pos x="40" y="84"/>
                </a:cxn>
                <a:cxn ang="0">
                  <a:pos x="37" y="85"/>
                </a:cxn>
                <a:cxn ang="0">
                  <a:pos x="33" y="80"/>
                </a:cxn>
                <a:cxn ang="0">
                  <a:pos x="34" y="77"/>
                </a:cxn>
                <a:cxn ang="0">
                  <a:pos x="37" y="76"/>
                </a:cxn>
                <a:cxn ang="0">
                  <a:pos x="41" y="80"/>
                </a:cxn>
                <a:cxn ang="0">
                  <a:pos x="53" y="80"/>
                </a:cxn>
                <a:cxn ang="0">
                  <a:pos x="52" y="84"/>
                </a:cxn>
                <a:cxn ang="0">
                  <a:pos x="48" y="85"/>
                </a:cxn>
                <a:cxn ang="0">
                  <a:pos x="45" y="80"/>
                </a:cxn>
                <a:cxn ang="0">
                  <a:pos x="46" y="77"/>
                </a:cxn>
                <a:cxn ang="0">
                  <a:pos x="48" y="76"/>
                </a:cxn>
                <a:cxn ang="0">
                  <a:pos x="53" y="80"/>
                </a:cxn>
              </a:cxnLst>
              <a:rect l="0" t="0" r="r" b="b"/>
              <a:pathLst>
                <a:path w="63" h="137">
                  <a:moveTo>
                    <a:pt x="35" y="3"/>
                  </a:moveTo>
                  <a:lnTo>
                    <a:pt x="35" y="3"/>
                  </a:lnTo>
                  <a:lnTo>
                    <a:pt x="34" y="1"/>
                  </a:lnTo>
                  <a:lnTo>
                    <a:pt x="32" y="0"/>
                  </a:lnTo>
                  <a:lnTo>
                    <a:pt x="32" y="0"/>
                  </a:lnTo>
                  <a:lnTo>
                    <a:pt x="30" y="1"/>
                  </a:lnTo>
                  <a:lnTo>
                    <a:pt x="29" y="3"/>
                  </a:lnTo>
                  <a:lnTo>
                    <a:pt x="29" y="3"/>
                  </a:lnTo>
                  <a:lnTo>
                    <a:pt x="29" y="6"/>
                  </a:lnTo>
                  <a:lnTo>
                    <a:pt x="31" y="7"/>
                  </a:lnTo>
                  <a:lnTo>
                    <a:pt x="31" y="7"/>
                  </a:lnTo>
                  <a:lnTo>
                    <a:pt x="27" y="9"/>
                  </a:lnTo>
                  <a:lnTo>
                    <a:pt x="26" y="12"/>
                  </a:lnTo>
                  <a:lnTo>
                    <a:pt x="26" y="12"/>
                  </a:lnTo>
                  <a:lnTo>
                    <a:pt x="27" y="14"/>
                  </a:lnTo>
                  <a:lnTo>
                    <a:pt x="30" y="17"/>
                  </a:lnTo>
                  <a:lnTo>
                    <a:pt x="30" y="17"/>
                  </a:lnTo>
                  <a:lnTo>
                    <a:pt x="27" y="18"/>
                  </a:lnTo>
                  <a:lnTo>
                    <a:pt x="25" y="20"/>
                  </a:lnTo>
                  <a:lnTo>
                    <a:pt x="24" y="22"/>
                  </a:lnTo>
                  <a:lnTo>
                    <a:pt x="23" y="24"/>
                  </a:lnTo>
                  <a:lnTo>
                    <a:pt x="23" y="24"/>
                  </a:lnTo>
                  <a:lnTo>
                    <a:pt x="24" y="28"/>
                  </a:lnTo>
                  <a:lnTo>
                    <a:pt x="26" y="30"/>
                  </a:lnTo>
                  <a:lnTo>
                    <a:pt x="26" y="30"/>
                  </a:lnTo>
                  <a:lnTo>
                    <a:pt x="19" y="34"/>
                  </a:lnTo>
                  <a:lnTo>
                    <a:pt x="10" y="41"/>
                  </a:lnTo>
                  <a:lnTo>
                    <a:pt x="7" y="44"/>
                  </a:lnTo>
                  <a:lnTo>
                    <a:pt x="3" y="48"/>
                  </a:lnTo>
                  <a:lnTo>
                    <a:pt x="1" y="52"/>
                  </a:lnTo>
                  <a:lnTo>
                    <a:pt x="0" y="56"/>
                  </a:lnTo>
                  <a:lnTo>
                    <a:pt x="0" y="56"/>
                  </a:lnTo>
                  <a:lnTo>
                    <a:pt x="1" y="61"/>
                  </a:lnTo>
                  <a:lnTo>
                    <a:pt x="2" y="65"/>
                  </a:lnTo>
                  <a:lnTo>
                    <a:pt x="3" y="69"/>
                  </a:lnTo>
                  <a:lnTo>
                    <a:pt x="5" y="73"/>
                  </a:lnTo>
                  <a:lnTo>
                    <a:pt x="5" y="137"/>
                  </a:lnTo>
                  <a:lnTo>
                    <a:pt x="56" y="137"/>
                  </a:lnTo>
                  <a:lnTo>
                    <a:pt x="57" y="74"/>
                  </a:lnTo>
                  <a:lnTo>
                    <a:pt x="57" y="74"/>
                  </a:lnTo>
                  <a:lnTo>
                    <a:pt x="59" y="69"/>
                  </a:lnTo>
                  <a:lnTo>
                    <a:pt x="60" y="66"/>
                  </a:lnTo>
                  <a:lnTo>
                    <a:pt x="61" y="62"/>
                  </a:lnTo>
                  <a:lnTo>
                    <a:pt x="63" y="57"/>
                  </a:lnTo>
                  <a:lnTo>
                    <a:pt x="63" y="57"/>
                  </a:lnTo>
                  <a:lnTo>
                    <a:pt x="61" y="53"/>
                  </a:lnTo>
                  <a:lnTo>
                    <a:pt x="59" y="48"/>
                  </a:lnTo>
                  <a:lnTo>
                    <a:pt x="57" y="44"/>
                  </a:lnTo>
                  <a:lnTo>
                    <a:pt x="53" y="41"/>
                  </a:lnTo>
                  <a:lnTo>
                    <a:pt x="45" y="35"/>
                  </a:lnTo>
                  <a:lnTo>
                    <a:pt x="37" y="31"/>
                  </a:lnTo>
                  <a:lnTo>
                    <a:pt x="37" y="31"/>
                  </a:lnTo>
                  <a:lnTo>
                    <a:pt x="38" y="28"/>
                  </a:lnTo>
                  <a:lnTo>
                    <a:pt x="40" y="24"/>
                  </a:lnTo>
                  <a:lnTo>
                    <a:pt x="40" y="24"/>
                  </a:lnTo>
                  <a:lnTo>
                    <a:pt x="40" y="22"/>
                  </a:lnTo>
                  <a:lnTo>
                    <a:pt x="37" y="20"/>
                  </a:lnTo>
                  <a:lnTo>
                    <a:pt x="36" y="18"/>
                  </a:lnTo>
                  <a:lnTo>
                    <a:pt x="33" y="17"/>
                  </a:lnTo>
                  <a:lnTo>
                    <a:pt x="33" y="17"/>
                  </a:lnTo>
                  <a:lnTo>
                    <a:pt x="36" y="14"/>
                  </a:lnTo>
                  <a:lnTo>
                    <a:pt x="36" y="12"/>
                  </a:lnTo>
                  <a:lnTo>
                    <a:pt x="36" y="12"/>
                  </a:lnTo>
                  <a:lnTo>
                    <a:pt x="35" y="9"/>
                  </a:lnTo>
                  <a:lnTo>
                    <a:pt x="33" y="7"/>
                  </a:lnTo>
                  <a:lnTo>
                    <a:pt x="33" y="7"/>
                  </a:lnTo>
                  <a:lnTo>
                    <a:pt x="34" y="6"/>
                  </a:lnTo>
                  <a:lnTo>
                    <a:pt x="35" y="3"/>
                  </a:lnTo>
                  <a:lnTo>
                    <a:pt x="35" y="3"/>
                  </a:lnTo>
                  <a:close/>
                  <a:moveTo>
                    <a:pt x="18" y="80"/>
                  </a:moveTo>
                  <a:lnTo>
                    <a:pt x="18" y="80"/>
                  </a:lnTo>
                  <a:lnTo>
                    <a:pt x="16" y="82"/>
                  </a:lnTo>
                  <a:lnTo>
                    <a:pt x="13" y="84"/>
                  </a:lnTo>
                  <a:lnTo>
                    <a:pt x="13" y="84"/>
                  </a:lnTo>
                  <a:lnTo>
                    <a:pt x="10" y="82"/>
                  </a:lnTo>
                  <a:lnTo>
                    <a:pt x="9" y="80"/>
                  </a:lnTo>
                  <a:lnTo>
                    <a:pt x="9" y="80"/>
                  </a:lnTo>
                  <a:lnTo>
                    <a:pt x="11" y="77"/>
                  </a:lnTo>
                  <a:lnTo>
                    <a:pt x="13" y="76"/>
                  </a:lnTo>
                  <a:lnTo>
                    <a:pt x="13" y="76"/>
                  </a:lnTo>
                  <a:lnTo>
                    <a:pt x="16" y="77"/>
                  </a:lnTo>
                  <a:lnTo>
                    <a:pt x="18" y="80"/>
                  </a:lnTo>
                  <a:lnTo>
                    <a:pt x="18" y="80"/>
                  </a:lnTo>
                  <a:close/>
                  <a:moveTo>
                    <a:pt x="30" y="80"/>
                  </a:moveTo>
                  <a:lnTo>
                    <a:pt x="30" y="80"/>
                  </a:lnTo>
                  <a:lnTo>
                    <a:pt x="27" y="82"/>
                  </a:lnTo>
                  <a:lnTo>
                    <a:pt x="25" y="85"/>
                  </a:lnTo>
                  <a:lnTo>
                    <a:pt x="25" y="85"/>
                  </a:lnTo>
                  <a:lnTo>
                    <a:pt x="22" y="82"/>
                  </a:lnTo>
                  <a:lnTo>
                    <a:pt x="21" y="80"/>
                  </a:lnTo>
                  <a:lnTo>
                    <a:pt x="21" y="80"/>
                  </a:lnTo>
                  <a:lnTo>
                    <a:pt x="22" y="77"/>
                  </a:lnTo>
                  <a:lnTo>
                    <a:pt x="25" y="76"/>
                  </a:lnTo>
                  <a:lnTo>
                    <a:pt x="25" y="76"/>
                  </a:lnTo>
                  <a:lnTo>
                    <a:pt x="29" y="77"/>
                  </a:lnTo>
                  <a:lnTo>
                    <a:pt x="30" y="80"/>
                  </a:lnTo>
                  <a:lnTo>
                    <a:pt x="30" y="80"/>
                  </a:lnTo>
                  <a:close/>
                  <a:moveTo>
                    <a:pt x="41" y="80"/>
                  </a:moveTo>
                  <a:lnTo>
                    <a:pt x="41" y="80"/>
                  </a:lnTo>
                  <a:lnTo>
                    <a:pt x="40" y="84"/>
                  </a:lnTo>
                  <a:lnTo>
                    <a:pt x="37" y="85"/>
                  </a:lnTo>
                  <a:lnTo>
                    <a:pt x="37" y="85"/>
                  </a:lnTo>
                  <a:lnTo>
                    <a:pt x="34" y="84"/>
                  </a:lnTo>
                  <a:lnTo>
                    <a:pt x="33" y="80"/>
                  </a:lnTo>
                  <a:lnTo>
                    <a:pt x="33" y="80"/>
                  </a:lnTo>
                  <a:lnTo>
                    <a:pt x="34" y="77"/>
                  </a:lnTo>
                  <a:lnTo>
                    <a:pt x="37" y="76"/>
                  </a:lnTo>
                  <a:lnTo>
                    <a:pt x="37" y="76"/>
                  </a:lnTo>
                  <a:lnTo>
                    <a:pt x="40" y="77"/>
                  </a:lnTo>
                  <a:lnTo>
                    <a:pt x="41" y="80"/>
                  </a:lnTo>
                  <a:lnTo>
                    <a:pt x="41" y="80"/>
                  </a:lnTo>
                  <a:close/>
                  <a:moveTo>
                    <a:pt x="53" y="80"/>
                  </a:moveTo>
                  <a:lnTo>
                    <a:pt x="53" y="80"/>
                  </a:lnTo>
                  <a:lnTo>
                    <a:pt x="52" y="84"/>
                  </a:lnTo>
                  <a:lnTo>
                    <a:pt x="48" y="85"/>
                  </a:lnTo>
                  <a:lnTo>
                    <a:pt x="48" y="85"/>
                  </a:lnTo>
                  <a:lnTo>
                    <a:pt x="46" y="84"/>
                  </a:lnTo>
                  <a:lnTo>
                    <a:pt x="45" y="80"/>
                  </a:lnTo>
                  <a:lnTo>
                    <a:pt x="45" y="80"/>
                  </a:lnTo>
                  <a:lnTo>
                    <a:pt x="46" y="77"/>
                  </a:lnTo>
                  <a:lnTo>
                    <a:pt x="48" y="76"/>
                  </a:lnTo>
                  <a:lnTo>
                    <a:pt x="48" y="76"/>
                  </a:lnTo>
                  <a:lnTo>
                    <a:pt x="52" y="77"/>
                  </a:lnTo>
                  <a:lnTo>
                    <a:pt x="53" y="80"/>
                  </a:lnTo>
                  <a:lnTo>
                    <a:pt x="53" y="80"/>
                  </a:lnTo>
                  <a:close/>
                </a:path>
              </a:pathLst>
            </a:custGeom>
            <a:solidFill>
              <a:schemeClr val="bg1"/>
            </a:solidFill>
            <a:ln w="9525">
              <a:noFill/>
              <a:round/>
            </a:ln>
          </p:spPr>
          <p:txBody>
            <a:bodyPr vert="horz" wrap="square" lIns="91440" tIns="45720" rIns="91440" bIns="45720" numCol="1" anchor="t" anchorCtr="0" compatLnSpc="1"/>
            <a:lstStyle/>
            <a:p>
              <a:endParaRPr lang="en-US"/>
            </a:p>
          </p:txBody>
        </p:sp>
        <p:sp>
          <p:nvSpPr>
            <p:cNvPr id="92" name="Rectangle 91"/>
            <p:cNvSpPr/>
            <p:nvPr/>
          </p:nvSpPr>
          <p:spPr>
            <a:xfrm>
              <a:off x="3929058" y="2643188"/>
              <a:ext cx="389850" cy="307777"/>
            </a:xfrm>
            <a:prstGeom prst="rect">
              <a:avLst/>
            </a:prstGeom>
          </p:spPr>
          <p:txBody>
            <a:bodyPr wrap="none">
              <a:spAutoFit/>
            </a:bodyPr>
            <a:lstStyle/>
            <a:p>
              <a:r>
                <a:rPr lang="en-US" sz="1400" dirty="0">
                  <a:solidFill>
                    <a:schemeClr val="bg1">
                      <a:lumMod val="65000"/>
                    </a:schemeClr>
                  </a:solidFill>
                  <a:latin typeface="Open Sans" pitchFamily="34" charset="0"/>
                  <a:ea typeface="Open Sans" pitchFamily="34" charset="0"/>
                  <a:cs typeface="Open Sans" pitchFamily="34" charset="0"/>
                </a:rPr>
                <a:t>04</a:t>
              </a:r>
            </a:p>
          </p:txBody>
        </p:sp>
      </p:grpSp>
      <p:sp>
        <p:nvSpPr>
          <p:cNvPr id="65" name="Rectangle 64"/>
          <p:cNvSpPr/>
          <p:nvPr/>
        </p:nvSpPr>
        <p:spPr>
          <a:xfrm>
            <a:off x="8501090" y="214296"/>
            <a:ext cx="357190" cy="357172"/>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100" dirty="0">
                <a:latin typeface="Open Sans" pitchFamily="34" charset="0"/>
                <a:ea typeface="Open Sans" pitchFamily="34" charset="0"/>
                <a:cs typeface="Open Sans" pitchFamily="34" charset="0"/>
              </a:rPr>
              <a:t>38</a:t>
            </a:r>
          </a:p>
        </p:txBody>
      </p:sp>
      <p:grpSp>
        <p:nvGrpSpPr>
          <p:cNvPr id="59" name="组合 58"/>
          <p:cNvGrpSpPr/>
          <p:nvPr/>
        </p:nvGrpSpPr>
        <p:grpSpPr>
          <a:xfrm>
            <a:off x="2113124" y="181979"/>
            <a:ext cx="4917752" cy="789571"/>
            <a:chOff x="2113124" y="181979"/>
            <a:chExt cx="4917752" cy="789571"/>
          </a:xfrm>
        </p:grpSpPr>
        <p:sp>
          <p:nvSpPr>
            <p:cNvPr id="60" name="Rectangle 31"/>
            <p:cNvSpPr/>
            <p:nvPr/>
          </p:nvSpPr>
          <p:spPr>
            <a:xfrm>
              <a:off x="2904733" y="663773"/>
              <a:ext cx="3334534" cy="307777"/>
            </a:xfrm>
            <a:prstGeom prst="rect">
              <a:avLst/>
            </a:prstGeom>
          </p:spPr>
          <p:txBody>
            <a:bodyPr wrap="square">
              <a:spAutoFit/>
            </a:bodyPr>
            <a:lstStyle/>
            <a:p>
              <a:pPr algn="ctr"/>
              <a:r>
                <a:rPr lang="en-US" altLang="zh-CN" sz="1400" dirty="0">
                  <a:solidFill>
                    <a:schemeClr val="bg1">
                      <a:lumMod val="65000"/>
                    </a:schemeClr>
                  </a:solidFill>
                  <a:latin typeface="华文细黑" panose="02010600040101010101" pitchFamily="2" charset="-122"/>
                  <a:ea typeface="华文细黑" panose="02010600040101010101" pitchFamily="2" charset="-122"/>
                </a:rPr>
                <a:t>Add the subtitle of this title here</a:t>
              </a:r>
              <a:endParaRPr lang="id-ID" sz="1400" dirty="0">
                <a:solidFill>
                  <a:schemeClr val="bg1">
                    <a:lumMod val="65000"/>
                  </a:schemeClr>
                </a:solidFill>
                <a:latin typeface="华文细黑" panose="02010600040101010101" pitchFamily="2" charset="-122"/>
                <a:ea typeface="华文细黑" panose="02010600040101010101" pitchFamily="2" charset="-122"/>
                <a:cs typeface="Open Sans" pitchFamily="34" charset="0"/>
              </a:endParaRPr>
            </a:p>
          </p:txBody>
        </p:sp>
        <p:sp>
          <p:nvSpPr>
            <p:cNvPr id="61" name="Rectangle 33"/>
            <p:cNvSpPr/>
            <p:nvPr/>
          </p:nvSpPr>
          <p:spPr>
            <a:xfrm>
              <a:off x="2113124" y="181979"/>
              <a:ext cx="4917752" cy="584775"/>
            </a:xfrm>
            <a:prstGeom prst="rect">
              <a:avLst/>
            </a:prstGeom>
          </p:spPr>
          <p:txBody>
            <a:bodyPr wrap="square">
              <a:spAutoFit/>
            </a:bodyPr>
            <a:lstStyle/>
            <a:p>
              <a:pPr algn="ctr"/>
              <a:r>
                <a:rPr lang="en-US" sz="3200" dirty="0">
                  <a:solidFill>
                    <a:schemeClr val="bg1">
                      <a:lumMod val="65000"/>
                    </a:schemeClr>
                  </a:solidFill>
                  <a:latin typeface="Impact" panose="020B0806030902050204" pitchFamily="34" charset="0"/>
                  <a:ea typeface="Open Sans" pitchFamily="34" charset="0"/>
                  <a:cs typeface="Open Sans" pitchFamily="34" charset="0"/>
                </a:rPr>
                <a:t>ADD YOUR TITLE HERE</a:t>
              </a:r>
              <a:endParaRPr lang="id-ID" sz="3200" dirty="0">
                <a:solidFill>
                  <a:schemeClr val="bg1">
                    <a:lumMod val="65000"/>
                  </a:schemeClr>
                </a:solidFill>
                <a:latin typeface="Impact" panose="020B0806030902050204" pitchFamily="34" charset="0"/>
                <a:ea typeface="Open Sans" pitchFamily="34" charset="0"/>
                <a:cs typeface="Open Sans" pitchFamily="34" charset="0"/>
              </a:endParaRPr>
            </a:p>
          </p:txBody>
        </p:sp>
        <p:cxnSp>
          <p:nvCxnSpPr>
            <p:cNvPr id="62" name="Straight Connector 34"/>
            <p:cNvCxnSpPr/>
            <p:nvPr/>
          </p:nvCxnSpPr>
          <p:spPr>
            <a:xfrm rot="5400000">
              <a:off x="2448058" y="467595"/>
              <a:ext cx="286546" cy="1062"/>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3" name="Straight Connector 35"/>
            <p:cNvCxnSpPr/>
            <p:nvPr/>
          </p:nvCxnSpPr>
          <p:spPr>
            <a:xfrm rot="5400000">
              <a:off x="6409396" y="467595"/>
              <a:ext cx="286546" cy="1062"/>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spTree>
  </p:cSld>
  <p:clrMapOvr>
    <a:masterClrMapping/>
  </p:clrMapOvr>
  <p:transition spd="slow" advTm="3000">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8" fill="hold" grpId="0" nodeType="afterEffect">
                                  <p:stCondLst>
                                    <p:cond delay="0"/>
                                  </p:stCondLst>
                                  <p:childTnLst>
                                    <p:set>
                                      <p:cBhvr>
                                        <p:cTn id="6" dur="1" fill="hold">
                                          <p:stCondLst>
                                            <p:cond delay="0"/>
                                          </p:stCondLst>
                                        </p:cTn>
                                        <p:tgtEl>
                                          <p:spTgt spid="34"/>
                                        </p:tgtEl>
                                        <p:attrNameLst>
                                          <p:attrName>style.visibility</p:attrName>
                                        </p:attrNameLst>
                                      </p:cBhvr>
                                      <p:to>
                                        <p:strVal val="visible"/>
                                      </p:to>
                                    </p:set>
                                    <p:animEffect transition="in" filter="slide(fromLeft)">
                                      <p:cBhvr>
                                        <p:cTn id="7" dur="500"/>
                                        <p:tgtEl>
                                          <p:spTgt spid="34"/>
                                        </p:tgtEl>
                                      </p:cBhvr>
                                    </p:animEffect>
                                  </p:childTnLst>
                                </p:cTn>
                              </p:par>
                            </p:childTnLst>
                          </p:cTn>
                        </p:par>
                        <p:par>
                          <p:cTn id="8" fill="hold">
                            <p:stCondLst>
                              <p:cond delay="500"/>
                            </p:stCondLst>
                            <p:childTnLst>
                              <p:par>
                                <p:cTn id="9" presetID="12" presetClass="entr" presetSubtype="4" fill="hold"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slide(fromBottom)">
                                      <p:cBhvr>
                                        <p:cTn id="11" dur="500"/>
                                        <p:tgtEl>
                                          <p:spTgt spid="4"/>
                                        </p:tgtEl>
                                      </p:cBhvr>
                                    </p:animEffect>
                                  </p:childTnLst>
                                </p:cTn>
                              </p:par>
                            </p:childTnLst>
                          </p:cTn>
                        </p:par>
                        <p:par>
                          <p:cTn id="12" fill="hold">
                            <p:stCondLst>
                              <p:cond delay="1000"/>
                            </p:stCondLst>
                            <p:childTnLst>
                              <p:par>
                                <p:cTn id="13" presetID="12" presetClass="entr" presetSubtype="8" fill="hold" nodeType="afterEffect">
                                  <p:stCondLst>
                                    <p:cond delay="0"/>
                                  </p:stCondLst>
                                  <p:childTnLst>
                                    <p:set>
                                      <p:cBhvr>
                                        <p:cTn id="14" dur="1" fill="hold">
                                          <p:stCondLst>
                                            <p:cond delay="0"/>
                                          </p:stCondLst>
                                        </p:cTn>
                                        <p:tgtEl>
                                          <p:spTgt spid="6"/>
                                        </p:tgtEl>
                                        <p:attrNameLst>
                                          <p:attrName>style.visibility</p:attrName>
                                        </p:attrNameLst>
                                      </p:cBhvr>
                                      <p:to>
                                        <p:strVal val="visible"/>
                                      </p:to>
                                    </p:set>
                                    <p:animEffect transition="in" filter="slide(fromLeft)">
                                      <p:cBhvr>
                                        <p:cTn id="15" dur="500"/>
                                        <p:tgtEl>
                                          <p:spTgt spid="6"/>
                                        </p:tgtEl>
                                      </p:cBhvr>
                                    </p:animEffect>
                                  </p:childTnLst>
                                </p:cTn>
                              </p:par>
                              <p:par>
                                <p:cTn id="16" presetID="12" presetClass="entr" presetSubtype="8" fill="hold" nodeType="withEffect">
                                  <p:stCondLst>
                                    <p:cond delay="0"/>
                                  </p:stCondLst>
                                  <p:childTnLst>
                                    <p:set>
                                      <p:cBhvr>
                                        <p:cTn id="17" dur="1" fill="hold">
                                          <p:stCondLst>
                                            <p:cond delay="0"/>
                                          </p:stCondLst>
                                        </p:cTn>
                                        <p:tgtEl>
                                          <p:spTgt spid="7"/>
                                        </p:tgtEl>
                                        <p:attrNameLst>
                                          <p:attrName>style.visibility</p:attrName>
                                        </p:attrNameLst>
                                      </p:cBhvr>
                                      <p:to>
                                        <p:strVal val="visible"/>
                                      </p:to>
                                    </p:set>
                                    <p:animEffect transition="in" filter="slide(fromLeft)">
                                      <p:cBhvr>
                                        <p:cTn id="18" dur="500"/>
                                        <p:tgtEl>
                                          <p:spTgt spid="7"/>
                                        </p:tgtEl>
                                      </p:cBhvr>
                                    </p:animEffect>
                                  </p:childTnLst>
                                </p:cTn>
                              </p:par>
                              <p:par>
                                <p:cTn id="19" presetID="12" presetClass="entr" presetSubtype="8" fill="hold" nodeType="withEffect">
                                  <p:stCondLst>
                                    <p:cond delay="0"/>
                                  </p:stCondLst>
                                  <p:childTnLst>
                                    <p:set>
                                      <p:cBhvr>
                                        <p:cTn id="20" dur="1" fill="hold">
                                          <p:stCondLst>
                                            <p:cond delay="0"/>
                                          </p:stCondLst>
                                        </p:cTn>
                                        <p:tgtEl>
                                          <p:spTgt spid="8"/>
                                        </p:tgtEl>
                                        <p:attrNameLst>
                                          <p:attrName>style.visibility</p:attrName>
                                        </p:attrNameLst>
                                      </p:cBhvr>
                                      <p:to>
                                        <p:strVal val="visible"/>
                                      </p:to>
                                    </p:set>
                                    <p:animEffect transition="in" filter="slide(fromLeft)">
                                      <p:cBhvr>
                                        <p:cTn id="21" dur="500"/>
                                        <p:tgtEl>
                                          <p:spTgt spid="8"/>
                                        </p:tgtEl>
                                      </p:cBhvr>
                                    </p:animEffect>
                                  </p:childTnLst>
                                </p:cTn>
                              </p:par>
                              <p:par>
                                <p:cTn id="22" presetID="12" presetClass="entr" presetSubtype="8" fill="hold" nodeType="withEffect">
                                  <p:stCondLst>
                                    <p:cond delay="0"/>
                                  </p:stCondLst>
                                  <p:childTnLst>
                                    <p:set>
                                      <p:cBhvr>
                                        <p:cTn id="23" dur="1" fill="hold">
                                          <p:stCondLst>
                                            <p:cond delay="0"/>
                                          </p:stCondLst>
                                        </p:cTn>
                                        <p:tgtEl>
                                          <p:spTgt spid="9"/>
                                        </p:tgtEl>
                                        <p:attrNameLst>
                                          <p:attrName>style.visibility</p:attrName>
                                        </p:attrNameLst>
                                      </p:cBhvr>
                                      <p:to>
                                        <p:strVal val="visible"/>
                                      </p:to>
                                    </p:set>
                                    <p:animEffect transition="in" filter="slide(fromLeft)">
                                      <p:cBhvr>
                                        <p:cTn id="24" dur="500"/>
                                        <p:tgtEl>
                                          <p:spTgt spid="9"/>
                                        </p:tgtEl>
                                      </p:cBhvr>
                                    </p:animEffect>
                                  </p:childTnLst>
                                </p:cTn>
                              </p:par>
                            </p:childTnLst>
                          </p:cTn>
                        </p:par>
                        <p:par>
                          <p:cTn id="25" fill="hold">
                            <p:stCondLst>
                              <p:cond delay="1500"/>
                            </p:stCondLst>
                            <p:childTnLst>
                              <p:par>
                                <p:cTn id="26" presetID="12" presetClass="entr" presetSubtype="4" fill="hold" nodeType="afterEffect">
                                  <p:stCondLst>
                                    <p:cond delay="0"/>
                                  </p:stCondLst>
                                  <p:childTnLst>
                                    <p:set>
                                      <p:cBhvr>
                                        <p:cTn id="27" dur="1" fill="hold">
                                          <p:stCondLst>
                                            <p:cond delay="0"/>
                                          </p:stCondLst>
                                        </p:cTn>
                                        <p:tgtEl>
                                          <p:spTgt spid="3"/>
                                        </p:tgtEl>
                                        <p:attrNameLst>
                                          <p:attrName>style.visibility</p:attrName>
                                        </p:attrNameLst>
                                      </p:cBhvr>
                                      <p:to>
                                        <p:strVal val="visible"/>
                                      </p:to>
                                    </p:set>
                                    <p:animEffect transition="in" filter="slide(fromBottom)">
                                      <p:cBhvr>
                                        <p:cTn id="28"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 grpId="0"/>
    </p:bld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Group 32"/>
          <p:cNvGrpSpPr/>
          <p:nvPr/>
        </p:nvGrpSpPr>
        <p:grpSpPr>
          <a:xfrm>
            <a:off x="1071538" y="1571618"/>
            <a:ext cx="3682852" cy="1196940"/>
            <a:chOff x="1071538" y="1571618"/>
            <a:chExt cx="3682852" cy="1196940"/>
          </a:xfrm>
        </p:grpSpPr>
        <p:grpSp>
          <p:nvGrpSpPr>
            <p:cNvPr id="10" name="Group 9"/>
            <p:cNvGrpSpPr/>
            <p:nvPr/>
          </p:nvGrpSpPr>
          <p:grpSpPr>
            <a:xfrm>
              <a:off x="1071538" y="1603542"/>
              <a:ext cx="507656" cy="507656"/>
              <a:chOff x="756065" y="1613335"/>
              <a:chExt cx="630946" cy="630946"/>
            </a:xfrm>
          </p:grpSpPr>
          <p:sp>
            <p:nvSpPr>
              <p:cNvPr id="8" name="Oval 7"/>
              <p:cNvSpPr/>
              <p:nvPr/>
            </p:nvSpPr>
            <p:spPr>
              <a:xfrm>
                <a:off x="756065" y="1613335"/>
                <a:ext cx="630946" cy="630946"/>
              </a:xfrm>
              <a:prstGeom prst="ellipse">
                <a:avLst/>
              </a:prstGeom>
              <a:no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Freeform 26"/>
              <p:cNvSpPr/>
              <p:nvPr/>
            </p:nvSpPr>
            <p:spPr bwMode="auto">
              <a:xfrm>
                <a:off x="928174" y="1791560"/>
                <a:ext cx="273668" cy="283820"/>
              </a:xfrm>
              <a:custGeom>
                <a:avLst/>
                <a:gdLst>
                  <a:gd name="T0" fmla="*/ 103 w 274"/>
                  <a:gd name="T1" fmla="*/ 284 h 284"/>
                  <a:gd name="T2" fmla="*/ 80 w 274"/>
                  <a:gd name="T3" fmla="*/ 273 h 284"/>
                  <a:gd name="T4" fmla="*/ 9 w 274"/>
                  <a:gd name="T5" fmla="*/ 178 h 284"/>
                  <a:gd name="T6" fmla="*/ 14 w 274"/>
                  <a:gd name="T7" fmla="*/ 139 h 284"/>
                  <a:gd name="T8" fmla="*/ 53 w 274"/>
                  <a:gd name="T9" fmla="*/ 145 h 284"/>
                  <a:gd name="T10" fmla="*/ 100 w 274"/>
                  <a:gd name="T11" fmla="*/ 207 h 284"/>
                  <a:gd name="T12" fmla="*/ 219 w 274"/>
                  <a:gd name="T13" fmla="*/ 17 h 284"/>
                  <a:gd name="T14" fmla="*/ 257 w 274"/>
                  <a:gd name="T15" fmla="*/ 8 h 284"/>
                  <a:gd name="T16" fmla="*/ 266 w 274"/>
                  <a:gd name="T17" fmla="*/ 47 h 284"/>
                  <a:gd name="T18" fmla="*/ 126 w 274"/>
                  <a:gd name="T19" fmla="*/ 271 h 284"/>
                  <a:gd name="T20" fmla="*/ 104 w 274"/>
                  <a:gd name="T21" fmla="*/ 284 h 284"/>
                  <a:gd name="T22" fmla="*/ 103 w 274"/>
                  <a:gd name="T23" fmla="*/ 284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74" h="284">
                    <a:moveTo>
                      <a:pt x="103" y="284"/>
                    </a:moveTo>
                    <a:cubicBezTo>
                      <a:pt x="94" y="284"/>
                      <a:pt x="86" y="280"/>
                      <a:pt x="80" y="273"/>
                    </a:cubicBezTo>
                    <a:cubicBezTo>
                      <a:pt x="9" y="178"/>
                      <a:pt x="9" y="178"/>
                      <a:pt x="9" y="178"/>
                    </a:cubicBezTo>
                    <a:cubicBezTo>
                      <a:pt x="0" y="166"/>
                      <a:pt x="2" y="149"/>
                      <a:pt x="14" y="139"/>
                    </a:cubicBezTo>
                    <a:cubicBezTo>
                      <a:pt x="27" y="130"/>
                      <a:pt x="44" y="133"/>
                      <a:pt x="53" y="145"/>
                    </a:cubicBezTo>
                    <a:cubicBezTo>
                      <a:pt x="100" y="207"/>
                      <a:pt x="100" y="207"/>
                      <a:pt x="100" y="207"/>
                    </a:cubicBezTo>
                    <a:cubicBezTo>
                      <a:pt x="219" y="17"/>
                      <a:pt x="219" y="17"/>
                      <a:pt x="219" y="17"/>
                    </a:cubicBezTo>
                    <a:cubicBezTo>
                      <a:pt x="227" y="4"/>
                      <a:pt x="244" y="0"/>
                      <a:pt x="257" y="8"/>
                    </a:cubicBezTo>
                    <a:cubicBezTo>
                      <a:pt x="270" y="16"/>
                      <a:pt x="274" y="33"/>
                      <a:pt x="266" y="47"/>
                    </a:cubicBezTo>
                    <a:cubicBezTo>
                      <a:pt x="126" y="271"/>
                      <a:pt x="126" y="271"/>
                      <a:pt x="126" y="271"/>
                    </a:cubicBezTo>
                    <a:cubicBezTo>
                      <a:pt x="121" y="279"/>
                      <a:pt x="113" y="283"/>
                      <a:pt x="104" y="284"/>
                    </a:cubicBezTo>
                    <a:cubicBezTo>
                      <a:pt x="104" y="284"/>
                      <a:pt x="103" y="284"/>
                      <a:pt x="103" y="284"/>
                    </a:cubicBezTo>
                    <a:close/>
                  </a:path>
                </a:pathLst>
              </a:custGeom>
              <a:solidFill>
                <a:schemeClr val="accent2"/>
              </a:solidFill>
              <a:ln>
                <a:noFill/>
              </a:ln>
            </p:spPr>
            <p:txBody>
              <a:bodyPr vert="horz" wrap="square" lIns="91440" tIns="45720" rIns="91440" bIns="45720" numCol="1" anchor="t" anchorCtr="0" compatLnSpc="1"/>
              <a:lstStyle/>
              <a:p>
                <a:endParaRPr lang="en-US" dirty="0"/>
              </a:p>
            </p:txBody>
          </p:sp>
        </p:grpSp>
        <p:sp>
          <p:nvSpPr>
            <p:cNvPr id="11" name="Rectangle 10"/>
            <p:cNvSpPr/>
            <p:nvPr/>
          </p:nvSpPr>
          <p:spPr>
            <a:xfrm>
              <a:off x="1611118" y="1571618"/>
              <a:ext cx="3143272" cy="400110"/>
            </a:xfrm>
            <a:prstGeom prst="rect">
              <a:avLst/>
            </a:prstGeom>
          </p:spPr>
          <p:txBody>
            <a:bodyPr wrap="square">
              <a:spAutoFit/>
            </a:bodyPr>
            <a:lstStyle/>
            <a:p>
              <a:r>
                <a:rPr lang="en-US" sz="2000" dirty="0">
                  <a:solidFill>
                    <a:schemeClr val="bg1">
                      <a:lumMod val="65000"/>
                    </a:schemeClr>
                  </a:solidFill>
                  <a:latin typeface="Open Sans" pitchFamily="34" charset="0"/>
                  <a:ea typeface="Open Sans" pitchFamily="34" charset="0"/>
                  <a:cs typeface="Open Sans" pitchFamily="34" charset="0"/>
                </a:rPr>
                <a:t>Teamwork Strategy</a:t>
              </a:r>
            </a:p>
          </p:txBody>
        </p:sp>
        <p:sp>
          <p:nvSpPr>
            <p:cNvPr id="12" name="Rectangle 11"/>
            <p:cNvSpPr/>
            <p:nvPr/>
          </p:nvSpPr>
          <p:spPr>
            <a:xfrm>
              <a:off x="1611118" y="2214560"/>
              <a:ext cx="2643206" cy="553998"/>
            </a:xfrm>
            <a:prstGeom prst="rect">
              <a:avLst/>
            </a:prstGeom>
          </p:spPr>
          <p:txBody>
            <a:bodyPr wrap="square">
              <a:spAutoFit/>
            </a:bodyPr>
            <a:lstStyle/>
            <a:p>
              <a:r>
                <a:rPr lang="ms-MY" sz="1000" dirty="0">
                  <a:solidFill>
                    <a:schemeClr val="bg1">
                      <a:lumMod val="65000"/>
                    </a:schemeClr>
                  </a:solidFill>
                  <a:latin typeface="Open Sans Light" pitchFamily="34" charset="0"/>
                  <a:ea typeface="Open Sans Light" pitchFamily="34" charset="0"/>
                  <a:cs typeface="Open Sans Light" pitchFamily="34" charset="0"/>
                </a:rPr>
                <a:t>Lorem ipsum dolor sit amet, consectetur adipiscing elit. Praesent sodales odio sit amet odio tristique quis tempus odio</a:t>
              </a:r>
            </a:p>
          </p:txBody>
        </p:sp>
        <p:sp>
          <p:nvSpPr>
            <p:cNvPr id="13" name="Rectangle 12"/>
            <p:cNvSpPr/>
            <p:nvPr/>
          </p:nvSpPr>
          <p:spPr>
            <a:xfrm>
              <a:off x="1611118" y="1928808"/>
              <a:ext cx="2143140" cy="215444"/>
            </a:xfrm>
            <a:prstGeom prst="rect">
              <a:avLst/>
            </a:prstGeom>
          </p:spPr>
          <p:txBody>
            <a:bodyPr wrap="square">
              <a:spAutoFit/>
            </a:bodyPr>
            <a:lstStyle/>
            <a:p>
              <a:r>
                <a:rPr lang="ms-MY" sz="800" dirty="0">
                  <a:solidFill>
                    <a:schemeClr val="bg1">
                      <a:lumMod val="65000"/>
                    </a:schemeClr>
                  </a:solidFill>
                  <a:latin typeface="Open Sans Light" pitchFamily="34" charset="0"/>
                  <a:ea typeface="Open Sans Light" pitchFamily="34" charset="0"/>
                  <a:cs typeface="Open Sans Light" pitchFamily="34" charset="0"/>
                </a:rPr>
                <a:t>Lorem ipsum dolor sit amet, consectetur</a:t>
              </a:r>
            </a:p>
          </p:txBody>
        </p:sp>
      </p:grpSp>
      <p:grpSp>
        <p:nvGrpSpPr>
          <p:cNvPr id="14" name="Group 31"/>
          <p:cNvGrpSpPr/>
          <p:nvPr/>
        </p:nvGrpSpPr>
        <p:grpSpPr>
          <a:xfrm>
            <a:off x="1071538" y="3071816"/>
            <a:ext cx="3682852" cy="1196940"/>
            <a:chOff x="1071538" y="3071816"/>
            <a:chExt cx="3682852" cy="1196940"/>
          </a:xfrm>
        </p:grpSpPr>
        <p:grpSp>
          <p:nvGrpSpPr>
            <p:cNvPr id="20" name="Group 13"/>
            <p:cNvGrpSpPr/>
            <p:nvPr/>
          </p:nvGrpSpPr>
          <p:grpSpPr>
            <a:xfrm>
              <a:off x="1071538" y="3103740"/>
              <a:ext cx="507656" cy="507656"/>
              <a:chOff x="756065" y="1613335"/>
              <a:chExt cx="630946" cy="630946"/>
            </a:xfrm>
          </p:grpSpPr>
          <p:sp>
            <p:nvSpPr>
              <p:cNvPr id="15" name="Oval 14"/>
              <p:cNvSpPr/>
              <p:nvPr/>
            </p:nvSpPr>
            <p:spPr>
              <a:xfrm>
                <a:off x="756065" y="1613335"/>
                <a:ext cx="630946" cy="630946"/>
              </a:xfrm>
              <a:prstGeom prst="ellipse">
                <a:avLst/>
              </a:prstGeom>
              <a:noFill/>
              <a:ln>
                <a:solidFill>
                  <a:schemeClr val="accent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Freeform 26"/>
              <p:cNvSpPr/>
              <p:nvPr/>
            </p:nvSpPr>
            <p:spPr bwMode="auto">
              <a:xfrm>
                <a:off x="928174" y="1791560"/>
                <a:ext cx="273668" cy="283820"/>
              </a:xfrm>
              <a:custGeom>
                <a:avLst/>
                <a:gdLst>
                  <a:gd name="T0" fmla="*/ 103 w 274"/>
                  <a:gd name="T1" fmla="*/ 284 h 284"/>
                  <a:gd name="T2" fmla="*/ 80 w 274"/>
                  <a:gd name="T3" fmla="*/ 273 h 284"/>
                  <a:gd name="T4" fmla="*/ 9 w 274"/>
                  <a:gd name="T5" fmla="*/ 178 h 284"/>
                  <a:gd name="T6" fmla="*/ 14 w 274"/>
                  <a:gd name="T7" fmla="*/ 139 h 284"/>
                  <a:gd name="T8" fmla="*/ 53 w 274"/>
                  <a:gd name="T9" fmla="*/ 145 h 284"/>
                  <a:gd name="T10" fmla="*/ 100 w 274"/>
                  <a:gd name="T11" fmla="*/ 207 h 284"/>
                  <a:gd name="T12" fmla="*/ 219 w 274"/>
                  <a:gd name="T13" fmla="*/ 17 h 284"/>
                  <a:gd name="T14" fmla="*/ 257 w 274"/>
                  <a:gd name="T15" fmla="*/ 8 h 284"/>
                  <a:gd name="T16" fmla="*/ 266 w 274"/>
                  <a:gd name="T17" fmla="*/ 47 h 284"/>
                  <a:gd name="T18" fmla="*/ 126 w 274"/>
                  <a:gd name="T19" fmla="*/ 271 h 284"/>
                  <a:gd name="T20" fmla="*/ 104 w 274"/>
                  <a:gd name="T21" fmla="*/ 284 h 284"/>
                  <a:gd name="T22" fmla="*/ 103 w 274"/>
                  <a:gd name="T23" fmla="*/ 284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74" h="284">
                    <a:moveTo>
                      <a:pt x="103" y="284"/>
                    </a:moveTo>
                    <a:cubicBezTo>
                      <a:pt x="94" y="284"/>
                      <a:pt x="86" y="280"/>
                      <a:pt x="80" y="273"/>
                    </a:cubicBezTo>
                    <a:cubicBezTo>
                      <a:pt x="9" y="178"/>
                      <a:pt x="9" y="178"/>
                      <a:pt x="9" y="178"/>
                    </a:cubicBezTo>
                    <a:cubicBezTo>
                      <a:pt x="0" y="166"/>
                      <a:pt x="2" y="149"/>
                      <a:pt x="14" y="139"/>
                    </a:cubicBezTo>
                    <a:cubicBezTo>
                      <a:pt x="27" y="130"/>
                      <a:pt x="44" y="133"/>
                      <a:pt x="53" y="145"/>
                    </a:cubicBezTo>
                    <a:cubicBezTo>
                      <a:pt x="100" y="207"/>
                      <a:pt x="100" y="207"/>
                      <a:pt x="100" y="207"/>
                    </a:cubicBezTo>
                    <a:cubicBezTo>
                      <a:pt x="219" y="17"/>
                      <a:pt x="219" y="17"/>
                      <a:pt x="219" y="17"/>
                    </a:cubicBezTo>
                    <a:cubicBezTo>
                      <a:pt x="227" y="4"/>
                      <a:pt x="244" y="0"/>
                      <a:pt x="257" y="8"/>
                    </a:cubicBezTo>
                    <a:cubicBezTo>
                      <a:pt x="270" y="16"/>
                      <a:pt x="274" y="33"/>
                      <a:pt x="266" y="47"/>
                    </a:cubicBezTo>
                    <a:cubicBezTo>
                      <a:pt x="126" y="271"/>
                      <a:pt x="126" y="271"/>
                      <a:pt x="126" y="271"/>
                    </a:cubicBezTo>
                    <a:cubicBezTo>
                      <a:pt x="121" y="279"/>
                      <a:pt x="113" y="283"/>
                      <a:pt x="104" y="284"/>
                    </a:cubicBezTo>
                    <a:cubicBezTo>
                      <a:pt x="104" y="284"/>
                      <a:pt x="103" y="284"/>
                      <a:pt x="103" y="284"/>
                    </a:cubicBezTo>
                    <a:close/>
                  </a:path>
                </a:pathLst>
              </a:custGeom>
              <a:solidFill>
                <a:schemeClr val="accent2">
                  <a:lumMod val="40000"/>
                  <a:lumOff val="60000"/>
                </a:schemeClr>
              </a:solidFill>
              <a:ln>
                <a:noFill/>
              </a:ln>
            </p:spPr>
            <p:txBody>
              <a:bodyPr vert="horz" wrap="square" lIns="91440" tIns="45720" rIns="91440" bIns="45720" numCol="1" anchor="t" anchorCtr="0" compatLnSpc="1"/>
              <a:lstStyle/>
              <a:p>
                <a:endParaRPr lang="en-US" dirty="0"/>
              </a:p>
            </p:txBody>
          </p:sp>
        </p:grpSp>
        <p:sp>
          <p:nvSpPr>
            <p:cNvPr id="17" name="Rectangle 16"/>
            <p:cNvSpPr/>
            <p:nvPr/>
          </p:nvSpPr>
          <p:spPr>
            <a:xfrm>
              <a:off x="1611118" y="3071816"/>
              <a:ext cx="3143272" cy="400110"/>
            </a:xfrm>
            <a:prstGeom prst="rect">
              <a:avLst/>
            </a:prstGeom>
          </p:spPr>
          <p:txBody>
            <a:bodyPr wrap="square">
              <a:spAutoFit/>
            </a:bodyPr>
            <a:lstStyle/>
            <a:p>
              <a:r>
                <a:rPr lang="en-US" sz="2000" dirty="0">
                  <a:solidFill>
                    <a:schemeClr val="bg1">
                      <a:lumMod val="65000"/>
                    </a:schemeClr>
                  </a:solidFill>
                  <a:latin typeface="Open Sans" pitchFamily="34" charset="0"/>
                  <a:ea typeface="Open Sans" pitchFamily="34" charset="0"/>
                  <a:cs typeface="Open Sans" pitchFamily="34" charset="0"/>
                </a:rPr>
                <a:t>Teamwork Strategy</a:t>
              </a:r>
            </a:p>
          </p:txBody>
        </p:sp>
        <p:sp>
          <p:nvSpPr>
            <p:cNvPr id="18" name="Rectangle 17"/>
            <p:cNvSpPr/>
            <p:nvPr/>
          </p:nvSpPr>
          <p:spPr>
            <a:xfrm>
              <a:off x="1611118" y="3714758"/>
              <a:ext cx="2643206" cy="553998"/>
            </a:xfrm>
            <a:prstGeom prst="rect">
              <a:avLst/>
            </a:prstGeom>
          </p:spPr>
          <p:txBody>
            <a:bodyPr wrap="square">
              <a:spAutoFit/>
            </a:bodyPr>
            <a:lstStyle/>
            <a:p>
              <a:r>
                <a:rPr lang="ms-MY" sz="1000" dirty="0">
                  <a:solidFill>
                    <a:schemeClr val="bg1">
                      <a:lumMod val="65000"/>
                    </a:schemeClr>
                  </a:solidFill>
                  <a:latin typeface="Open Sans Light" pitchFamily="34" charset="0"/>
                  <a:ea typeface="Open Sans Light" pitchFamily="34" charset="0"/>
                  <a:cs typeface="Open Sans Light" pitchFamily="34" charset="0"/>
                </a:rPr>
                <a:t>Lorem ipsum dolor sit amet, consectetur adipiscing elit. Praesent sodales odio sit amet odio tristique quis tempus odio</a:t>
              </a:r>
            </a:p>
          </p:txBody>
        </p:sp>
        <p:sp>
          <p:nvSpPr>
            <p:cNvPr id="19" name="Rectangle 18"/>
            <p:cNvSpPr/>
            <p:nvPr/>
          </p:nvSpPr>
          <p:spPr>
            <a:xfrm>
              <a:off x="1611118" y="3429006"/>
              <a:ext cx="2143140" cy="215444"/>
            </a:xfrm>
            <a:prstGeom prst="rect">
              <a:avLst/>
            </a:prstGeom>
          </p:spPr>
          <p:txBody>
            <a:bodyPr wrap="square">
              <a:spAutoFit/>
            </a:bodyPr>
            <a:lstStyle/>
            <a:p>
              <a:r>
                <a:rPr lang="ms-MY" sz="800" dirty="0">
                  <a:solidFill>
                    <a:schemeClr val="bg1">
                      <a:lumMod val="65000"/>
                    </a:schemeClr>
                  </a:solidFill>
                  <a:latin typeface="Open Sans Light" pitchFamily="34" charset="0"/>
                  <a:ea typeface="Open Sans Light" pitchFamily="34" charset="0"/>
                  <a:cs typeface="Open Sans Light" pitchFamily="34" charset="0"/>
                </a:rPr>
                <a:t>Lorem ipsum dolor sit amet, consectetur</a:t>
              </a:r>
            </a:p>
          </p:txBody>
        </p:sp>
      </p:grpSp>
      <p:grpSp>
        <p:nvGrpSpPr>
          <p:cNvPr id="26" name="Group 33"/>
          <p:cNvGrpSpPr/>
          <p:nvPr/>
        </p:nvGrpSpPr>
        <p:grpSpPr>
          <a:xfrm>
            <a:off x="5000628" y="1571618"/>
            <a:ext cx="3682852" cy="1196940"/>
            <a:chOff x="5000628" y="1571618"/>
            <a:chExt cx="3682852" cy="1196940"/>
          </a:xfrm>
        </p:grpSpPr>
        <p:grpSp>
          <p:nvGrpSpPr>
            <p:cNvPr id="32" name="Group 19"/>
            <p:cNvGrpSpPr/>
            <p:nvPr/>
          </p:nvGrpSpPr>
          <p:grpSpPr>
            <a:xfrm>
              <a:off x="5000628" y="1603542"/>
              <a:ext cx="507656" cy="507656"/>
              <a:chOff x="756065" y="1613335"/>
              <a:chExt cx="630946" cy="630946"/>
            </a:xfrm>
          </p:grpSpPr>
          <p:sp>
            <p:nvSpPr>
              <p:cNvPr id="21" name="Oval 20"/>
              <p:cNvSpPr/>
              <p:nvPr/>
            </p:nvSpPr>
            <p:spPr>
              <a:xfrm>
                <a:off x="756065" y="1613335"/>
                <a:ext cx="630946" cy="630946"/>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Freeform 26"/>
              <p:cNvSpPr/>
              <p:nvPr/>
            </p:nvSpPr>
            <p:spPr bwMode="auto">
              <a:xfrm>
                <a:off x="928174" y="1791560"/>
                <a:ext cx="273668" cy="283820"/>
              </a:xfrm>
              <a:custGeom>
                <a:avLst/>
                <a:gdLst>
                  <a:gd name="T0" fmla="*/ 103 w 274"/>
                  <a:gd name="T1" fmla="*/ 284 h 284"/>
                  <a:gd name="T2" fmla="*/ 80 w 274"/>
                  <a:gd name="T3" fmla="*/ 273 h 284"/>
                  <a:gd name="T4" fmla="*/ 9 w 274"/>
                  <a:gd name="T5" fmla="*/ 178 h 284"/>
                  <a:gd name="T6" fmla="*/ 14 w 274"/>
                  <a:gd name="T7" fmla="*/ 139 h 284"/>
                  <a:gd name="T8" fmla="*/ 53 w 274"/>
                  <a:gd name="T9" fmla="*/ 145 h 284"/>
                  <a:gd name="T10" fmla="*/ 100 w 274"/>
                  <a:gd name="T11" fmla="*/ 207 h 284"/>
                  <a:gd name="T12" fmla="*/ 219 w 274"/>
                  <a:gd name="T13" fmla="*/ 17 h 284"/>
                  <a:gd name="T14" fmla="*/ 257 w 274"/>
                  <a:gd name="T15" fmla="*/ 8 h 284"/>
                  <a:gd name="T16" fmla="*/ 266 w 274"/>
                  <a:gd name="T17" fmla="*/ 47 h 284"/>
                  <a:gd name="T18" fmla="*/ 126 w 274"/>
                  <a:gd name="T19" fmla="*/ 271 h 284"/>
                  <a:gd name="T20" fmla="*/ 104 w 274"/>
                  <a:gd name="T21" fmla="*/ 284 h 284"/>
                  <a:gd name="T22" fmla="*/ 103 w 274"/>
                  <a:gd name="T23" fmla="*/ 284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74" h="284">
                    <a:moveTo>
                      <a:pt x="103" y="284"/>
                    </a:moveTo>
                    <a:cubicBezTo>
                      <a:pt x="94" y="284"/>
                      <a:pt x="86" y="280"/>
                      <a:pt x="80" y="273"/>
                    </a:cubicBezTo>
                    <a:cubicBezTo>
                      <a:pt x="9" y="178"/>
                      <a:pt x="9" y="178"/>
                      <a:pt x="9" y="178"/>
                    </a:cubicBezTo>
                    <a:cubicBezTo>
                      <a:pt x="0" y="166"/>
                      <a:pt x="2" y="149"/>
                      <a:pt x="14" y="139"/>
                    </a:cubicBezTo>
                    <a:cubicBezTo>
                      <a:pt x="27" y="130"/>
                      <a:pt x="44" y="133"/>
                      <a:pt x="53" y="145"/>
                    </a:cubicBezTo>
                    <a:cubicBezTo>
                      <a:pt x="100" y="207"/>
                      <a:pt x="100" y="207"/>
                      <a:pt x="100" y="207"/>
                    </a:cubicBezTo>
                    <a:cubicBezTo>
                      <a:pt x="219" y="17"/>
                      <a:pt x="219" y="17"/>
                      <a:pt x="219" y="17"/>
                    </a:cubicBezTo>
                    <a:cubicBezTo>
                      <a:pt x="227" y="4"/>
                      <a:pt x="244" y="0"/>
                      <a:pt x="257" y="8"/>
                    </a:cubicBezTo>
                    <a:cubicBezTo>
                      <a:pt x="270" y="16"/>
                      <a:pt x="274" y="33"/>
                      <a:pt x="266" y="47"/>
                    </a:cubicBezTo>
                    <a:cubicBezTo>
                      <a:pt x="126" y="271"/>
                      <a:pt x="126" y="271"/>
                      <a:pt x="126" y="271"/>
                    </a:cubicBezTo>
                    <a:cubicBezTo>
                      <a:pt x="121" y="279"/>
                      <a:pt x="113" y="283"/>
                      <a:pt x="104" y="284"/>
                    </a:cubicBezTo>
                    <a:cubicBezTo>
                      <a:pt x="104" y="284"/>
                      <a:pt x="103" y="284"/>
                      <a:pt x="103" y="284"/>
                    </a:cubicBezTo>
                    <a:close/>
                  </a:path>
                </a:pathLst>
              </a:custGeom>
              <a:solidFill>
                <a:schemeClr val="accent2">
                  <a:lumMod val="60000"/>
                  <a:lumOff val="40000"/>
                </a:schemeClr>
              </a:solidFill>
              <a:ln>
                <a:noFill/>
              </a:ln>
            </p:spPr>
            <p:txBody>
              <a:bodyPr vert="horz" wrap="square" lIns="91440" tIns="45720" rIns="91440" bIns="45720" numCol="1" anchor="t" anchorCtr="0" compatLnSpc="1"/>
              <a:lstStyle/>
              <a:p>
                <a:endParaRPr lang="en-US" dirty="0"/>
              </a:p>
            </p:txBody>
          </p:sp>
        </p:grpSp>
        <p:sp>
          <p:nvSpPr>
            <p:cNvPr id="23" name="Rectangle 22"/>
            <p:cNvSpPr/>
            <p:nvPr/>
          </p:nvSpPr>
          <p:spPr>
            <a:xfrm>
              <a:off x="5540208" y="1571618"/>
              <a:ext cx="3143272" cy="400110"/>
            </a:xfrm>
            <a:prstGeom prst="rect">
              <a:avLst/>
            </a:prstGeom>
          </p:spPr>
          <p:txBody>
            <a:bodyPr wrap="square">
              <a:spAutoFit/>
            </a:bodyPr>
            <a:lstStyle/>
            <a:p>
              <a:r>
                <a:rPr lang="en-US" sz="2000" dirty="0">
                  <a:solidFill>
                    <a:schemeClr val="bg1">
                      <a:lumMod val="65000"/>
                    </a:schemeClr>
                  </a:solidFill>
                  <a:latin typeface="Open Sans" pitchFamily="34" charset="0"/>
                  <a:ea typeface="Open Sans" pitchFamily="34" charset="0"/>
                  <a:cs typeface="Open Sans" pitchFamily="34" charset="0"/>
                </a:rPr>
                <a:t>Teamwork Strategy</a:t>
              </a:r>
            </a:p>
          </p:txBody>
        </p:sp>
        <p:sp>
          <p:nvSpPr>
            <p:cNvPr id="24" name="Rectangle 23"/>
            <p:cNvSpPr/>
            <p:nvPr/>
          </p:nvSpPr>
          <p:spPr>
            <a:xfrm>
              <a:off x="5540208" y="2214560"/>
              <a:ext cx="2643206" cy="553998"/>
            </a:xfrm>
            <a:prstGeom prst="rect">
              <a:avLst/>
            </a:prstGeom>
          </p:spPr>
          <p:txBody>
            <a:bodyPr wrap="square">
              <a:spAutoFit/>
            </a:bodyPr>
            <a:lstStyle/>
            <a:p>
              <a:r>
                <a:rPr lang="ms-MY" sz="1000" dirty="0">
                  <a:solidFill>
                    <a:schemeClr val="bg1">
                      <a:lumMod val="65000"/>
                    </a:schemeClr>
                  </a:solidFill>
                  <a:latin typeface="Open Sans Light" pitchFamily="34" charset="0"/>
                  <a:ea typeface="Open Sans Light" pitchFamily="34" charset="0"/>
                  <a:cs typeface="Open Sans Light" pitchFamily="34" charset="0"/>
                </a:rPr>
                <a:t>Lorem ipsum dolor sit amet, consectetur adipiscing elit. Praesent sodales odio sit amet odio tristique quis tempus odio</a:t>
              </a:r>
            </a:p>
          </p:txBody>
        </p:sp>
        <p:sp>
          <p:nvSpPr>
            <p:cNvPr id="25" name="Rectangle 24"/>
            <p:cNvSpPr/>
            <p:nvPr/>
          </p:nvSpPr>
          <p:spPr>
            <a:xfrm>
              <a:off x="5540208" y="1928808"/>
              <a:ext cx="2143140" cy="215444"/>
            </a:xfrm>
            <a:prstGeom prst="rect">
              <a:avLst/>
            </a:prstGeom>
          </p:spPr>
          <p:txBody>
            <a:bodyPr wrap="square">
              <a:spAutoFit/>
            </a:bodyPr>
            <a:lstStyle/>
            <a:p>
              <a:r>
                <a:rPr lang="ms-MY" sz="800" dirty="0">
                  <a:solidFill>
                    <a:schemeClr val="bg1">
                      <a:lumMod val="65000"/>
                    </a:schemeClr>
                  </a:solidFill>
                  <a:latin typeface="Open Sans Light" pitchFamily="34" charset="0"/>
                  <a:ea typeface="Open Sans Light" pitchFamily="34" charset="0"/>
                  <a:cs typeface="Open Sans Light" pitchFamily="34" charset="0"/>
                </a:rPr>
                <a:t>Lorem ipsum dolor sit amet, consectetur</a:t>
              </a:r>
            </a:p>
          </p:txBody>
        </p:sp>
      </p:grpSp>
      <p:grpSp>
        <p:nvGrpSpPr>
          <p:cNvPr id="33" name="Group 34"/>
          <p:cNvGrpSpPr/>
          <p:nvPr/>
        </p:nvGrpSpPr>
        <p:grpSpPr>
          <a:xfrm>
            <a:off x="5000628" y="3071816"/>
            <a:ext cx="3682852" cy="1196940"/>
            <a:chOff x="5000628" y="3071816"/>
            <a:chExt cx="3682852" cy="1196940"/>
          </a:xfrm>
        </p:grpSpPr>
        <p:grpSp>
          <p:nvGrpSpPr>
            <p:cNvPr id="34" name="Group 25"/>
            <p:cNvGrpSpPr/>
            <p:nvPr/>
          </p:nvGrpSpPr>
          <p:grpSpPr>
            <a:xfrm>
              <a:off x="5000628" y="3103740"/>
              <a:ext cx="507656" cy="507656"/>
              <a:chOff x="756065" y="1613335"/>
              <a:chExt cx="630946" cy="630946"/>
            </a:xfrm>
          </p:grpSpPr>
          <p:sp>
            <p:nvSpPr>
              <p:cNvPr id="27" name="Oval 26"/>
              <p:cNvSpPr/>
              <p:nvPr/>
            </p:nvSpPr>
            <p:spPr>
              <a:xfrm>
                <a:off x="756065" y="1613335"/>
                <a:ext cx="630946" cy="630946"/>
              </a:xfrm>
              <a:prstGeom prst="ellipse">
                <a:avLst/>
              </a:prstGeom>
              <a:noFill/>
              <a:ln>
                <a:solidFill>
                  <a:schemeClr val="accent2">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Freeform 26"/>
              <p:cNvSpPr/>
              <p:nvPr/>
            </p:nvSpPr>
            <p:spPr bwMode="auto">
              <a:xfrm>
                <a:off x="928174" y="1791560"/>
                <a:ext cx="273668" cy="283820"/>
              </a:xfrm>
              <a:custGeom>
                <a:avLst/>
                <a:gdLst>
                  <a:gd name="T0" fmla="*/ 103 w 274"/>
                  <a:gd name="T1" fmla="*/ 284 h 284"/>
                  <a:gd name="T2" fmla="*/ 80 w 274"/>
                  <a:gd name="T3" fmla="*/ 273 h 284"/>
                  <a:gd name="T4" fmla="*/ 9 w 274"/>
                  <a:gd name="T5" fmla="*/ 178 h 284"/>
                  <a:gd name="T6" fmla="*/ 14 w 274"/>
                  <a:gd name="T7" fmla="*/ 139 h 284"/>
                  <a:gd name="T8" fmla="*/ 53 w 274"/>
                  <a:gd name="T9" fmla="*/ 145 h 284"/>
                  <a:gd name="T10" fmla="*/ 100 w 274"/>
                  <a:gd name="T11" fmla="*/ 207 h 284"/>
                  <a:gd name="T12" fmla="*/ 219 w 274"/>
                  <a:gd name="T13" fmla="*/ 17 h 284"/>
                  <a:gd name="T14" fmla="*/ 257 w 274"/>
                  <a:gd name="T15" fmla="*/ 8 h 284"/>
                  <a:gd name="T16" fmla="*/ 266 w 274"/>
                  <a:gd name="T17" fmla="*/ 47 h 284"/>
                  <a:gd name="T18" fmla="*/ 126 w 274"/>
                  <a:gd name="T19" fmla="*/ 271 h 284"/>
                  <a:gd name="T20" fmla="*/ 104 w 274"/>
                  <a:gd name="T21" fmla="*/ 284 h 284"/>
                  <a:gd name="T22" fmla="*/ 103 w 274"/>
                  <a:gd name="T23" fmla="*/ 284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74" h="284">
                    <a:moveTo>
                      <a:pt x="103" y="284"/>
                    </a:moveTo>
                    <a:cubicBezTo>
                      <a:pt x="94" y="284"/>
                      <a:pt x="86" y="280"/>
                      <a:pt x="80" y="273"/>
                    </a:cubicBezTo>
                    <a:cubicBezTo>
                      <a:pt x="9" y="178"/>
                      <a:pt x="9" y="178"/>
                      <a:pt x="9" y="178"/>
                    </a:cubicBezTo>
                    <a:cubicBezTo>
                      <a:pt x="0" y="166"/>
                      <a:pt x="2" y="149"/>
                      <a:pt x="14" y="139"/>
                    </a:cubicBezTo>
                    <a:cubicBezTo>
                      <a:pt x="27" y="130"/>
                      <a:pt x="44" y="133"/>
                      <a:pt x="53" y="145"/>
                    </a:cubicBezTo>
                    <a:cubicBezTo>
                      <a:pt x="100" y="207"/>
                      <a:pt x="100" y="207"/>
                      <a:pt x="100" y="207"/>
                    </a:cubicBezTo>
                    <a:cubicBezTo>
                      <a:pt x="219" y="17"/>
                      <a:pt x="219" y="17"/>
                      <a:pt x="219" y="17"/>
                    </a:cubicBezTo>
                    <a:cubicBezTo>
                      <a:pt x="227" y="4"/>
                      <a:pt x="244" y="0"/>
                      <a:pt x="257" y="8"/>
                    </a:cubicBezTo>
                    <a:cubicBezTo>
                      <a:pt x="270" y="16"/>
                      <a:pt x="274" y="33"/>
                      <a:pt x="266" y="47"/>
                    </a:cubicBezTo>
                    <a:cubicBezTo>
                      <a:pt x="126" y="271"/>
                      <a:pt x="126" y="271"/>
                      <a:pt x="126" y="271"/>
                    </a:cubicBezTo>
                    <a:cubicBezTo>
                      <a:pt x="121" y="279"/>
                      <a:pt x="113" y="283"/>
                      <a:pt x="104" y="284"/>
                    </a:cubicBezTo>
                    <a:cubicBezTo>
                      <a:pt x="104" y="284"/>
                      <a:pt x="103" y="284"/>
                      <a:pt x="103" y="284"/>
                    </a:cubicBezTo>
                    <a:close/>
                  </a:path>
                </a:pathLst>
              </a:custGeom>
              <a:solidFill>
                <a:schemeClr val="accent2">
                  <a:lumMod val="20000"/>
                  <a:lumOff val="80000"/>
                </a:schemeClr>
              </a:solidFill>
              <a:ln>
                <a:noFill/>
              </a:ln>
            </p:spPr>
            <p:txBody>
              <a:bodyPr vert="horz" wrap="square" lIns="91440" tIns="45720" rIns="91440" bIns="45720" numCol="1" anchor="t" anchorCtr="0" compatLnSpc="1"/>
              <a:lstStyle/>
              <a:p>
                <a:endParaRPr lang="en-US" dirty="0"/>
              </a:p>
            </p:txBody>
          </p:sp>
        </p:grpSp>
        <p:sp>
          <p:nvSpPr>
            <p:cNvPr id="29" name="Rectangle 28"/>
            <p:cNvSpPr/>
            <p:nvPr/>
          </p:nvSpPr>
          <p:spPr>
            <a:xfrm>
              <a:off x="5540208" y="3071816"/>
              <a:ext cx="3143272" cy="400110"/>
            </a:xfrm>
            <a:prstGeom prst="rect">
              <a:avLst/>
            </a:prstGeom>
          </p:spPr>
          <p:txBody>
            <a:bodyPr wrap="square">
              <a:spAutoFit/>
            </a:bodyPr>
            <a:lstStyle/>
            <a:p>
              <a:r>
                <a:rPr lang="en-US" sz="2000" dirty="0">
                  <a:solidFill>
                    <a:schemeClr val="bg1">
                      <a:lumMod val="65000"/>
                    </a:schemeClr>
                  </a:solidFill>
                  <a:latin typeface="Open Sans" pitchFamily="34" charset="0"/>
                  <a:ea typeface="Open Sans" pitchFamily="34" charset="0"/>
                  <a:cs typeface="Open Sans" pitchFamily="34" charset="0"/>
                </a:rPr>
                <a:t>Teamwork Strategy</a:t>
              </a:r>
            </a:p>
          </p:txBody>
        </p:sp>
        <p:sp>
          <p:nvSpPr>
            <p:cNvPr id="30" name="Rectangle 29"/>
            <p:cNvSpPr/>
            <p:nvPr/>
          </p:nvSpPr>
          <p:spPr>
            <a:xfrm>
              <a:off x="5540208" y="3714758"/>
              <a:ext cx="2643206" cy="553998"/>
            </a:xfrm>
            <a:prstGeom prst="rect">
              <a:avLst/>
            </a:prstGeom>
          </p:spPr>
          <p:txBody>
            <a:bodyPr wrap="square">
              <a:spAutoFit/>
            </a:bodyPr>
            <a:lstStyle/>
            <a:p>
              <a:r>
                <a:rPr lang="ms-MY" sz="1000" dirty="0">
                  <a:solidFill>
                    <a:schemeClr val="bg1">
                      <a:lumMod val="65000"/>
                    </a:schemeClr>
                  </a:solidFill>
                  <a:latin typeface="Open Sans Light" pitchFamily="34" charset="0"/>
                  <a:ea typeface="Open Sans Light" pitchFamily="34" charset="0"/>
                  <a:cs typeface="Open Sans Light" pitchFamily="34" charset="0"/>
                </a:rPr>
                <a:t>Lorem ipsum dolor sit amet, consectetur adipiscing elit. Praesent sodales odio sit amet odio tristique quis tempus odio</a:t>
              </a:r>
            </a:p>
          </p:txBody>
        </p:sp>
        <p:sp>
          <p:nvSpPr>
            <p:cNvPr id="31" name="Rectangle 30"/>
            <p:cNvSpPr/>
            <p:nvPr/>
          </p:nvSpPr>
          <p:spPr>
            <a:xfrm>
              <a:off x="5540208" y="3429006"/>
              <a:ext cx="2143140" cy="215444"/>
            </a:xfrm>
            <a:prstGeom prst="rect">
              <a:avLst/>
            </a:prstGeom>
          </p:spPr>
          <p:txBody>
            <a:bodyPr wrap="square">
              <a:spAutoFit/>
            </a:bodyPr>
            <a:lstStyle/>
            <a:p>
              <a:r>
                <a:rPr lang="ms-MY" sz="800" dirty="0">
                  <a:solidFill>
                    <a:schemeClr val="bg1">
                      <a:lumMod val="65000"/>
                    </a:schemeClr>
                  </a:solidFill>
                  <a:latin typeface="Open Sans Light" pitchFamily="34" charset="0"/>
                  <a:ea typeface="Open Sans Light" pitchFamily="34" charset="0"/>
                  <a:cs typeface="Open Sans Light" pitchFamily="34" charset="0"/>
                </a:rPr>
                <a:t>Lorem ipsum dolor sit amet, consectetur</a:t>
              </a:r>
            </a:p>
          </p:txBody>
        </p:sp>
      </p:grpSp>
      <p:sp>
        <p:nvSpPr>
          <p:cNvPr id="36" name="Rectangle 35"/>
          <p:cNvSpPr/>
          <p:nvPr/>
        </p:nvSpPr>
        <p:spPr>
          <a:xfrm>
            <a:off x="8501090" y="214296"/>
            <a:ext cx="357190" cy="357172"/>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100" dirty="0">
                <a:latin typeface="Open Sans" pitchFamily="34" charset="0"/>
                <a:ea typeface="Open Sans" pitchFamily="34" charset="0"/>
                <a:cs typeface="Open Sans" pitchFamily="34" charset="0"/>
              </a:rPr>
              <a:t>39</a:t>
            </a:r>
          </a:p>
        </p:txBody>
      </p:sp>
      <p:grpSp>
        <p:nvGrpSpPr>
          <p:cNvPr id="37" name="组合 36"/>
          <p:cNvGrpSpPr/>
          <p:nvPr/>
        </p:nvGrpSpPr>
        <p:grpSpPr>
          <a:xfrm>
            <a:off x="2113124" y="181979"/>
            <a:ext cx="4917752" cy="789571"/>
            <a:chOff x="2113124" y="181979"/>
            <a:chExt cx="4917752" cy="789571"/>
          </a:xfrm>
        </p:grpSpPr>
        <p:sp>
          <p:nvSpPr>
            <p:cNvPr id="38" name="Rectangle 31"/>
            <p:cNvSpPr/>
            <p:nvPr/>
          </p:nvSpPr>
          <p:spPr>
            <a:xfrm>
              <a:off x="2904733" y="663773"/>
              <a:ext cx="3334534" cy="307777"/>
            </a:xfrm>
            <a:prstGeom prst="rect">
              <a:avLst/>
            </a:prstGeom>
          </p:spPr>
          <p:txBody>
            <a:bodyPr wrap="square">
              <a:spAutoFit/>
            </a:bodyPr>
            <a:lstStyle/>
            <a:p>
              <a:pPr algn="ctr"/>
              <a:r>
                <a:rPr lang="en-US" altLang="zh-CN" sz="1400" dirty="0">
                  <a:solidFill>
                    <a:schemeClr val="bg1">
                      <a:lumMod val="65000"/>
                    </a:schemeClr>
                  </a:solidFill>
                  <a:latin typeface="华文细黑" panose="02010600040101010101" pitchFamily="2" charset="-122"/>
                  <a:ea typeface="华文细黑" panose="02010600040101010101" pitchFamily="2" charset="-122"/>
                </a:rPr>
                <a:t>Add the subtitle of this title here</a:t>
              </a:r>
              <a:endParaRPr lang="id-ID" sz="1400" dirty="0">
                <a:solidFill>
                  <a:schemeClr val="bg1">
                    <a:lumMod val="65000"/>
                  </a:schemeClr>
                </a:solidFill>
                <a:latin typeface="华文细黑" panose="02010600040101010101" pitchFamily="2" charset="-122"/>
                <a:ea typeface="华文细黑" panose="02010600040101010101" pitchFamily="2" charset="-122"/>
                <a:cs typeface="Open Sans" pitchFamily="34" charset="0"/>
              </a:endParaRPr>
            </a:p>
          </p:txBody>
        </p:sp>
        <p:sp>
          <p:nvSpPr>
            <p:cNvPr id="39" name="Rectangle 33"/>
            <p:cNvSpPr/>
            <p:nvPr/>
          </p:nvSpPr>
          <p:spPr>
            <a:xfrm>
              <a:off x="2113124" y="181979"/>
              <a:ext cx="4917752" cy="584775"/>
            </a:xfrm>
            <a:prstGeom prst="rect">
              <a:avLst/>
            </a:prstGeom>
          </p:spPr>
          <p:txBody>
            <a:bodyPr wrap="square">
              <a:spAutoFit/>
            </a:bodyPr>
            <a:lstStyle/>
            <a:p>
              <a:pPr algn="ctr"/>
              <a:r>
                <a:rPr lang="en-US" sz="3200" dirty="0">
                  <a:solidFill>
                    <a:schemeClr val="bg1">
                      <a:lumMod val="65000"/>
                    </a:schemeClr>
                  </a:solidFill>
                  <a:latin typeface="Impact" panose="020B0806030902050204" pitchFamily="34" charset="0"/>
                  <a:ea typeface="Open Sans" pitchFamily="34" charset="0"/>
                  <a:cs typeface="Open Sans" pitchFamily="34" charset="0"/>
                </a:rPr>
                <a:t>ADD YOUR TITLE HERE</a:t>
              </a:r>
              <a:endParaRPr lang="id-ID" sz="3200" dirty="0">
                <a:solidFill>
                  <a:schemeClr val="bg1">
                    <a:lumMod val="65000"/>
                  </a:schemeClr>
                </a:solidFill>
                <a:latin typeface="Impact" panose="020B0806030902050204" pitchFamily="34" charset="0"/>
                <a:ea typeface="Open Sans" pitchFamily="34" charset="0"/>
                <a:cs typeface="Open Sans" pitchFamily="34" charset="0"/>
              </a:endParaRPr>
            </a:p>
          </p:txBody>
        </p:sp>
        <p:cxnSp>
          <p:nvCxnSpPr>
            <p:cNvPr id="40" name="Straight Connector 34"/>
            <p:cNvCxnSpPr/>
            <p:nvPr/>
          </p:nvCxnSpPr>
          <p:spPr>
            <a:xfrm rot="5400000">
              <a:off x="2448058" y="467595"/>
              <a:ext cx="286546" cy="1062"/>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41" name="Straight Connector 35"/>
            <p:cNvCxnSpPr/>
            <p:nvPr/>
          </p:nvCxnSpPr>
          <p:spPr>
            <a:xfrm rot="5400000">
              <a:off x="6409396" y="467595"/>
              <a:ext cx="286546" cy="1062"/>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spTree>
  </p:cSld>
  <p:clrMapOvr>
    <a:masterClrMapping/>
  </p:clrMapOvr>
  <p:transition spd="slow" advTm="3000">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4" fill="hold"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slide(fromBottom)">
                                      <p:cBhvr>
                                        <p:cTn id="7" dur="500"/>
                                        <p:tgtEl>
                                          <p:spTgt spid="7"/>
                                        </p:tgtEl>
                                      </p:cBhvr>
                                    </p:animEffect>
                                  </p:childTnLst>
                                </p:cTn>
                              </p:par>
                            </p:childTnLst>
                          </p:cTn>
                        </p:par>
                        <p:par>
                          <p:cTn id="8" fill="hold">
                            <p:stCondLst>
                              <p:cond delay="500"/>
                            </p:stCondLst>
                            <p:childTnLst>
                              <p:par>
                                <p:cTn id="9" presetID="12" presetClass="entr" presetSubtype="4" fill="hold" nodeType="afterEffect">
                                  <p:stCondLst>
                                    <p:cond delay="0"/>
                                  </p:stCondLst>
                                  <p:childTnLst>
                                    <p:set>
                                      <p:cBhvr>
                                        <p:cTn id="10" dur="1" fill="hold">
                                          <p:stCondLst>
                                            <p:cond delay="0"/>
                                          </p:stCondLst>
                                        </p:cTn>
                                        <p:tgtEl>
                                          <p:spTgt spid="26"/>
                                        </p:tgtEl>
                                        <p:attrNameLst>
                                          <p:attrName>style.visibility</p:attrName>
                                        </p:attrNameLst>
                                      </p:cBhvr>
                                      <p:to>
                                        <p:strVal val="visible"/>
                                      </p:to>
                                    </p:set>
                                    <p:animEffect transition="in" filter="slide(fromBottom)">
                                      <p:cBhvr>
                                        <p:cTn id="11" dur="500"/>
                                        <p:tgtEl>
                                          <p:spTgt spid="26"/>
                                        </p:tgtEl>
                                      </p:cBhvr>
                                    </p:animEffect>
                                  </p:childTnLst>
                                </p:cTn>
                              </p:par>
                            </p:childTnLst>
                          </p:cTn>
                        </p:par>
                        <p:par>
                          <p:cTn id="12" fill="hold">
                            <p:stCondLst>
                              <p:cond delay="1000"/>
                            </p:stCondLst>
                            <p:childTnLst>
                              <p:par>
                                <p:cTn id="13" presetID="12" presetClass="entr" presetSubtype="4" fill="hold" nodeType="afterEffect">
                                  <p:stCondLst>
                                    <p:cond delay="0"/>
                                  </p:stCondLst>
                                  <p:childTnLst>
                                    <p:set>
                                      <p:cBhvr>
                                        <p:cTn id="14" dur="1" fill="hold">
                                          <p:stCondLst>
                                            <p:cond delay="0"/>
                                          </p:stCondLst>
                                        </p:cTn>
                                        <p:tgtEl>
                                          <p:spTgt spid="14"/>
                                        </p:tgtEl>
                                        <p:attrNameLst>
                                          <p:attrName>style.visibility</p:attrName>
                                        </p:attrNameLst>
                                      </p:cBhvr>
                                      <p:to>
                                        <p:strVal val="visible"/>
                                      </p:to>
                                    </p:set>
                                    <p:animEffect transition="in" filter="slide(fromBottom)">
                                      <p:cBhvr>
                                        <p:cTn id="15" dur="500"/>
                                        <p:tgtEl>
                                          <p:spTgt spid="14"/>
                                        </p:tgtEl>
                                      </p:cBhvr>
                                    </p:animEffect>
                                  </p:childTnLst>
                                </p:cTn>
                              </p:par>
                            </p:childTnLst>
                          </p:cTn>
                        </p:par>
                        <p:par>
                          <p:cTn id="16" fill="hold">
                            <p:stCondLst>
                              <p:cond delay="1500"/>
                            </p:stCondLst>
                            <p:childTnLst>
                              <p:par>
                                <p:cTn id="17" presetID="12" presetClass="entr" presetSubtype="4" fill="hold" nodeType="afterEffect">
                                  <p:stCondLst>
                                    <p:cond delay="0"/>
                                  </p:stCondLst>
                                  <p:childTnLst>
                                    <p:set>
                                      <p:cBhvr>
                                        <p:cTn id="18" dur="1" fill="hold">
                                          <p:stCondLst>
                                            <p:cond delay="0"/>
                                          </p:stCondLst>
                                        </p:cTn>
                                        <p:tgtEl>
                                          <p:spTgt spid="33"/>
                                        </p:tgtEl>
                                        <p:attrNameLst>
                                          <p:attrName>style.visibility</p:attrName>
                                        </p:attrNameLst>
                                      </p:cBhvr>
                                      <p:to>
                                        <p:strVal val="visible"/>
                                      </p:to>
                                    </p:set>
                                    <p:animEffect transition="in" filter="slide(fromBottom)">
                                      <p:cBhvr>
                                        <p:cTn id="19" dur="500"/>
                                        <p:tgtEl>
                                          <p:spTgt spid="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66"/>
          <p:cNvGrpSpPr/>
          <p:nvPr/>
        </p:nvGrpSpPr>
        <p:grpSpPr>
          <a:xfrm>
            <a:off x="214282" y="1142990"/>
            <a:ext cx="4143394" cy="3767076"/>
            <a:chOff x="214282" y="1142990"/>
            <a:chExt cx="4143394" cy="3767076"/>
          </a:xfrm>
        </p:grpSpPr>
        <p:sp>
          <p:nvSpPr>
            <p:cNvPr id="34" name="Oval 33"/>
            <p:cNvSpPr/>
            <p:nvPr/>
          </p:nvSpPr>
          <p:spPr>
            <a:xfrm>
              <a:off x="214282" y="1142990"/>
              <a:ext cx="3767076" cy="3767076"/>
            </a:xfrm>
            <a:prstGeom prst="ellipse">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 name="Group 14"/>
            <p:cNvGrpSpPr/>
            <p:nvPr/>
          </p:nvGrpSpPr>
          <p:grpSpPr>
            <a:xfrm>
              <a:off x="1050011" y="1411003"/>
              <a:ext cx="2015686" cy="1660970"/>
              <a:chOff x="2606675" y="2208213"/>
              <a:chExt cx="1136651" cy="936626"/>
            </a:xfrm>
          </p:grpSpPr>
          <p:sp>
            <p:nvSpPr>
              <p:cNvPr id="16" name="Freeform 138"/>
              <p:cNvSpPr>
                <a:spLocks noEditPoints="1"/>
              </p:cNvSpPr>
              <p:nvPr/>
            </p:nvSpPr>
            <p:spPr bwMode="auto">
              <a:xfrm>
                <a:off x="2606675" y="2895601"/>
                <a:ext cx="561975" cy="249238"/>
              </a:xfrm>
              <a:custGeom>
                <a:avLst/>
                <a:gdLst/>
                <a:ahLst/>
                <a:cxnLst>
                  <a:cxn ang="0">
                    <a:pos x="354" y="97"/>
                  </a:cxn>
                  <a:cxn ang="0">
                    <a:pos x="353" y="97"/>
                  </a:cxn>
                  <a:cxn ang="0">
                    <a:pos x="339" y="97"/>
                  </a:cxn>
                  <a:cxn ang="0">
                    <a:pos x="341" y="53"/>
                  </a:cxn>
                  <a:cxn ang="0">
                    <a:pos x="341" y="53"/>
                  </a:cxn>
                  <a:cxn ang="0">
                    <a:pos x="341" y="52"/>
                  </a:cxn>
                  <a:cxn ang="0">
                    <a:pos x="343" y="48"/>
                  </a:cxn>
                  <a:cxn ang="0">
                    <a:pos x="347" y="45"/>
                  </a:cxn>
                  <a:cxn ang="0">
                    <a:pos x="349" y="45"/>
                  </a:cxn>
                  <a:cxn ang="0">
                    <a:pos x="353" y="44"/>
                  </a:cxn>
                  <a:cxn ang="0">
                    <a:pos x="353" y="44"/>
                  </a:cxn>
                  <a:cxn ang="0">
                    <a:pos x="354" y="44"/>
                  </a:cxn>
                  <a:cxn ang="0">
                    <a:pos x="354" y="44"/>
                  </a:cxn>
                  <a:cxn ang="0">
                    <a:pos x="354" y="44"/>
                  </a:cxn>
                  <a:cxn ang="0">
                    <a:pos x="354" y="3"/>
                  </a:cxn>
                  <a:cxn ang="0">
                    <a:pos x="144" y="1"/>
                  </a:cxn>
                  <a:cxn ang="0">
                    <a:pos x="144" y="1"/>
                  </a:cxn>
                  <a:cxn ang="0">
                    <a:pos x="2" y="0"/>
                  </a:cxn>
                  <a:cxn ang="0">
                    <a:pos x="0" y="157"/>
                  </a:cxn>
                  <a:cxn ang="0">
                    <a:pos x="353" y="157"/>
                  </a:cxn>
                  <a:cxn ang="0">
                    <a:pos x="354" y="97"/>
                  </a:cxn>
                  <a:cxn ang="0">
                    <a:pos x="59" y="117"/>
                  </a:cxn>
                  <a:cxn ang="0">
                    <a:pos x="34" y="116"/>
                  </a:cxn>
                  <a:cxn ang="0">
                    <a:pos x="34" y="82"/>
                  </a:cxn>
                  <a:cxn ang="0">
                    <a:pos x="60" y="82"/>
                  </a:cxn>
                  <a:cxn ang="0">
                    <a:pos x="59" y="117"/>
                  </a:cxn>
                  <a:cxn ang="0">
                    <a:pos x="60" y="62"/>
                  </a:cxn>
                  <a:cxn ang="0">
                    <a:pos x="34" y="62"/>
                  </a:cxn>
                  <a:cxn ang="0">
                    <a:pos x="36" y="28"/>
                  </a:cxn>
                  <a:cxn ang="0">
                    <a:pos x="60" y="28"/>
                  </a:cxn>
                  <a:cxn ang="0">
                    <a:pos x="60" y="62"/>
                  </a:cxn>
                  <a:cxn ang="0">
                    <a:pos x="111" y="117"/>
                  </a:cxn>
                  <a:cxn ang="0">
                    <a:pos x="87" y="117"/>
                  </a:cxn>
                  <a:cxn ang="0">
                    <a:pos x="87" y="82"/>
                  </a:cxn>
                  <a:cxn ang="0">
                    <a:pos x="112" y="82"/>
                  </a:cxn>
                  <a:cxn ang="0">
                    <a:pos x="111" y="117"/>
                  </a:cxn>
                  <a:cxn ang="0">
                    <a:pos x="112" y="63"/>
                  </a:cxn>
                  <a:cxn ang="0">
                    <a:pos x="87" y="63"/>
                  </a:cxn>
                  <a:cxn ang="0">
                    <a:pos x="88" y="28"/>
                  </a:cxn>
                  <a:cxn ang="0">
                    <a:pos x="112" y="28"/>
                  </a:cxn>
                  <a:cxn ang="0">
                    <a:pos x="112" y="63"/>
                  </a:cxn>
                  <a:cxn ang="0">
                    <a:pos x="191" y="96"/>
                  </a:cxn>
                  <a:cxn ang="0">
                    <a:pos x="167" y="94"/>
                  </a:cxn>
                  <a:cxn ang="0">
                    <a:pos x="168" y="11"/>
                  </a:cxn>
                  <a:cxn ang="0">
                    <a:pos x="191" y="11"/>
                  </a:cxn>
                  <a:cxn ang="0">
                    <a:pos x="191" y="96"/>
                  </a:cxn>
                  <a:cxn ang="0">
                    <a:pos x="235" y="96"/>
                  </a:cxn>
                  <a:cxn ang="0">
                    <a:pos x="212" y="96"/>
                  </a:cxn>
                  <a:cxn ang="0">
                    <a:pos x="213" y="12"/>
                  </a:cxn>
                  <a:cxn ang="0">
                    <a:pos x="236" y="12"/>
                  </a:cxn>
                  <a:cxn ang="0">
                    <a:pos x="235" y="96"/>
                  </a:cxn>
                  <a:cxn ang="0">
                    <a:pos x="280" y="97"/>
                  </a:cxn>
                  <a:cxn ang="0">
                    <a:pos x="256" y="96"/>
                  </a:cxn>
                  <a:cxn ang="0">
                    <a:pos x="257" y="12"/>
                  </a:cxn>
                  <a:cxn ang="0">
                    <a:pos x="280" y="12"/>
                  </a:cxn>
                  <a:cxn ang="0">
                    <a:pos x="280" y="97"/>
                  </a:cxn>
                  <a:cxn ang="0">
                    <a:pos x="324" y="97"/>
                  </a:cxn>
                  <a:cxn ang="0">
                    <a:pos x="301" y="97"/>
                  </a:cxn>
                  <a:cxn ang="0">
                    <a:pos x="302" y="13"/>
                  </a:cxn>
                  <a:cxn ang="0">
                    <a:pos x="325" y="13"/>
                  </a:cxn>
                  <a:cxn ang="0">
                    <a:pos x="324" y="97"/>
                  </a:cxn>
                </a:cxnLst>
                <a:rect l="0" t="0" r="r" b="b"/>
                <a:pathLst>
                  <a:path w="354" h="157">
                    <a:moveTo>
                      <a:pt x="354" y="97"/>
                    </a:moveTo>
                    <a:lnTo>
                      <a:pt x="353" y="97"/>
                    </a:lnTo>
                    <a:lnTo>
                      <a:pt x="339" y="97"/>
                    </a:lnTo>
                    <a:lnTo>
                      <a:pt x="341" y="53"/>
                    </a:lnTo>
                    <a:lnTo>
                      <a:pt x="341" y="53"/>
                    </a:lnTo>
                    <a:lnTo>
                      <a:pt x="341" y="52"/>
                    </a:lnTo>
                    <a:lnTo>
                      <a:pt x="343" y="48"/>
                    </a:lnTo>
                    <a:lnTo>
                      <a:pt x="347" y="45"/>
                    </a:lnTo>
                    <a:lnTo>
                      <a:pt x="349" y="45"/>
                    </a:lnTo>
                    <a:lnTo>
                      <a:pt x="353" y="44"/>
                    </a:lnTo>
                    <a:lnTo>
                      <a:pt x="353" y="44"/>
                    </a:lnTo>
                    <a:lnTo>
                      <a:pt x="354" y="44"/>
                    </a:lnTo>
                    <a:lnTo>
                      <a:pt x="354" y="44"/>
                    </a:lnTo>
                    <a:lnTo>
                      <a:pt x="354" y="44"/>
                    </a:lnTo>
                    <a:lnTo>
                      <a:pt x="354" y="3"/>
                    </a:lnTo>
                    <a:lnTo>
                      <a:pt x="144" y="1"/>
                    </a:lnTo>
                    <a:lnTo>
                      <a:pt x="144" y="1"/>
                    </a:lnTo>
                    <a:lnTo>
                      <a:pt x="2" y="0"/>
                    </a:lnTo>
                    <a:lnTo>
                      <a:pt x="0" y="157"/>
                    </a:lnTo>
                    <a:lnTo>
                      <a:pt x="353" y="157"/>
                    </a:lnTo>
                    <a:lnTo>
                      <a:pt x="354" y="97"/>
                    </a:lnTo>
                    <a:close/>
                    <a:moveTo>
                      <a:pt x="59" y="117"/>
                    </a:moveTo>
                    <a:lnTo>
                      <a:pt x="34" y="116"/>
                    </a:lnTo>
                    <a:lnTo>
                      <a:pt x="34" y="82"/>
                    </a:lnTo>
                    <a:lnTo>
                      <a:pt x="60" y="82"/>
                    </a:lnTo>
                    <a:lnTo>
                      <a:pt x="59" y="117"/>
                    </a:lnTo>
                    <a:close/>
                    <a:moveTo>
                      <a:pt x="60" y="62"/>
                    </a:moveTo>
                    <a:lnTo>
                      <a:pt x="34" y="62"/>
                    </a:lnTo>
                    <a:lnTo>
                      <a:pt x="36" y="28"/>
                    </a:lnTo>
                    <a:lnTo>
                      <a:pt x="60" y="28"/>
                    </a:lnTo>
                    <a:lnTo>
                      <a:pt x="60" y="62"/>
                    </a:lnTo>
                    <a:close/>
                    <a:moveTo>
                      <a:pt x="111" y="117"/>
                    </a:moveTo>
                    <a:lnTo>
                      <a:pt x="87" y="117"/>
                    </a:lnTo>
                    <a:lnTo>
                      <a:pt x="87" y="82"/>
                    </a:lnTo>
                    <a:lnTo>
                      <a:pt x="112" y="82"/>
                    </a:lnTo>
                    <a:lnTo>
                      <a:pt x="111" y="117"/>
                    </a:lnTo>
                    <a:close/>
                    <a:moveTo>
                      <a:pt x="112" y="63"/>
                    </a:moveTo>
                    <a:lnTo>
                      <a:pt x="87" y="63"/>
                    </a:lnTo>
                    <a:lnTo>
                      <a:pt x="88" y="28"/>
                    </a:lnTo>
                    <a:lnTo>
                      <a:pt x="112" y="28"/>
                    </a:lnTo>
                    <a:lnTo>
                      <a:pt x="112" y="63"/>
                    </a:lnTo>
                    <a:close/>
                    <a:moveTo>
                      <a:pt x="191" y="96"/>
                    </a:moveTo>
                    <a:lnTo>
                      <a:pt x="167" y="94"/>
                    </a:lnTo>
                    <a:lnTo>
                      <a:pt x="168" y="11"/>
                    </a:lnTo>
                    <a:lnTo>
                      <a:pt x="191" y="11"/>
                    </a:lnTo>
                    <a:lnTo>
                      <a:pt x="191" y="96"/>
                    </a:lnTo>
                    <a:close/>
                    <a:moveTo>
                      <a:pt x="235" y="96"/>
                    </a:moveTo>
                    <a:lnTo>
                      <a:pt x="212" y="96"/>
                    </a:lnTo>
                    <a:lnTo>
                      <a:pt x="213" y="12"/>
                    </a:lnTo>
                    <a:lnTo>
                      <a:pt x="236" y="12"/>
                    </a:lnTo>
                    <a:lnTo>
                      <a:pt x="235" y="96"/>
                    </a:lnTo>
                    <a:close/>
                    <a:moveTo>
                      <a:pt x="280" y="97"/>
                    </a:moveTo>
                    <a:lnTo>
                      <a:pt x="256" y="96"/>
                    </a:lnTo>
                    <a:lnTo>
                      <a:pt x="257" y="12"/>
                    </a:lnTo>
                    <a:lnTo>
                      <a:pt x="280" y="12"/>
                    </a:lnTo>
                    <a:lnTo>
                      <a:pt x="280" y="97"/>
                    </a:lnTo>
                    <a:close/>
                    <a:moveTo>
                      <a:pt x="324" y="97"/>
                    </a:moveTo>
                    <a:lnTo>
                      <a:pt x="301" y="97"/>
                    </a:lnTo>
                    <a:lnTo>
                      <a:pt x="302" y="13"/>
                    </a:lnTo>
                    <a:lnTo>
                      <a:pt x="325" y="13"/>
                    </a:lnTo>
                    <a:lnTo>
                      <a:pt x="324" y="97"/>
                    </a:lnTo>
                    <a:close/>
                  </a:path>
                </a:pathLst>
              </a:custGeom>
              <a:solidFill>
                <a:schemeClr val="accent2">
                  <a:lumMod val="50000"/>
                </a:schemeClr>
              </a:solidFill>
              <a:ln w="9525">
                <a:noFill/>
                <a:round/>
              </a:ln>
            </p:spPr>
            <p:txBody>
              <a:bodyPr vert="horz" wrap="square" lIns="91440" tIns="45720" rIns="91440" bIns="45720" numCol="1" anchor="t" anchorCtr="0" compatLnSpc="1"/>
              <a:lstStyle/>
              <a:p>
                <a:endParaRPr lang="en-US"/>
              </a:p>
            </p:txBody>
          </p:sp>
          <p:sp>
            <p:nvSpPr>
              <p:cNvPr id="17" name="Freeform 139"/>
              <p:cNvSpPr>
                <a:spLocks noEditPoints="1"/>
              </p:cNvSpPr>
              <p:nvPr/>
            </p:nvSpPr>
            <p:spPr bwMode="auto">
              <a:xfrm>
                <a:off x="2976563" y="2711451"/>
                <a:ext cx="193675" cy="112713"/>
              </a:xfrm>
              <a:custGeom>
                <a:avLst/>
                <a:gdLst/>
                <a:ahLst/>
                <a:cxnLst>
                  <a:cxn ang="0">
                    <a:pos x="113" y="70"/>
                  </a:cxn>
                  <a:cxn ang="0">
                    <a:pos x="114" y="11"/>
                  </a:cxn>
                  <a:cxn ang="0">
                    <a:pos x="114" y="8"/>
                  </a:cxn>
                  <a:cxn ang="0">
                    <a:pos x="119" y="3"/>
                  </a:cxn>
                  <a:cxn ang="0">
                    <a:pos x="121" y="3"/>
                  </a:cxn>
                  <a:cxn ang="0">
                    <a:pos x="122" y="3"/>
                  </a:cxn>
                  <a:cxn ang="0">
                    <a:pos x="122" y="1"/>
                  </a:cxn>
                  <a:cxn ang="0">
                    <a:pos x="0" y="69"/>
                  </a:cxn>
                  <a:cxn ang="0">
                    <a:pos x="14" y="11"/>
                  </a:cxn>
                  <a:cxn ang="0">
                    <a:pos x="14" y="9"/>
                  </a:cxn>
                  <a:cxn ang="0">
                    <a:pos x="17" y="3"/>
                  </a:cxn>
                  <a:cxn ang="0">
                    <a:pos x="21" y="2"/>
                  </a:cxn>
                  <a:cxn ang="0">
                    <a:pos x="24" y="2"/>
                  </a:cxn>
                  <a:cxn ang="0">
                    <a:pos x="27" y="6"/>
                  </a:cxn>
                  <a:cxn ang="0">
                    <a:pos x="29" y="11"/>
                  </a:cxn>
                  <a:cxn ang="0">
                    <a:pos x="46" y="70"/>
                  </a:cxn>
                  <a:cxn ang="0">
                    <a:pos x="47" y="11"/>
                  </a:cxn>
                  <a:cxn ang="0">
                    <a:pos x="48" y="6"/>
                  </a:cxn>
                  <a:cxn ang="0">
                    <a:pos x="52" y="3"/>
                  </a:cxn>
                  <a:cxn ang="0">
                    <a:pos x="55" y="2"/>
                  </a:cxn>
                  <a:cxn ang="0">
                    <a:pos x="59" y="4"/>
                  </a:cxn>
                  <a:cxn ang="0">
                    <a:pos x="62" y="10"/>
                  </a:cxn>
                  <a:cxn ang="0">
                    <a:pos x="62" y="70"/>
                  </a:cxn>
                  <a:cxn ang="0">
                    <a:pos x="122" y="71"/>
                  </a:cxn>
                  <a:cxn ang="0">
                    <a:pos x="122" y="71"/>
                  </a:cxn>
                  <a:cxn ang="0">
                    <a:pos x="80" y="11"/>
                  </a:cxn>
                  <a:cxn ang="0">
                    <a:pos x="80" y="10"/>
                  </a:cxn>
                  <a:cxn ang="0">
                    <a:pos x="83" y="4"/>
                  </a:cxn>
                  <a:cxn ang="0">
                    <a:pos x="88" y="3"/>
                  </a:cxn>
                  <a:cxn ang="0">
                    <a:pos x="90" y="3"/>
                  </a:cxn>
                  <a:cxn ang="0">
                    <a:pos x="94" y="8"/>
                  </a:cxn>
                  <a:cxn ang="0">
                    <a:pos x="96" y="11"/>
                  </a:cxn>
                  <a:cxn ang="0">
                    <a:pos x="80" y="70"/>
                  </a:cxn>
                </a:cxnLst>
                <a:rect l="0" t="0" r="r" b="b"/>
                <a:pathLst>
                  <a:path w="122" h="71">
                    <a:moveTo>
                      <a:pt x="122" y="71"/>
                    </a:moveTo>
                    <a:lnTo>
                      <a:pt x="113" y="70"/>
                    </a:lnTo>
                    <a:lnTo>
                      <a:pt x="114" y="11"/>
                    </a:lnTo>
                    <a:lnTo>
                      <a:pt x="114" y="11"/>
                    </a:lnTo>
                    <a:lnTo>
                      <a:pt x="114" y="10"/>
                    </a:lnTo>
                    <a:lnTo>
                      <a:pt x="114" y="8"/>
                    </a:lnTo>
                    <a:lnTo>
                      <a:pt x="116" y="4"/>
                    </a:lnTo>
                    <a:lnTo>
                      <a:pt x="119" y="3"/>
                    </a:lnTo>
                    <a:lnTo>
                      <a:pt x="121" y="3"/>
                    </a:lnTo>
                    <a:lnTo>
                      <a:pt x="121" y="3"/>
                    </a:lnTo>
                    <a:lnTo>
                      <a:pt x="122" y="3"/>
                    </a:lnTo>
                    <a:lnTo>
                      <a:pt x="122" y="3"/>
                    </a:lnTo>
                    <a:lnTo>
                      <a:pt x="122" y="3"/>
                    </a:lnTo>
                    <a:lnTo>
                      <a:pt x="122" y="1"/>
                    </a:lnTo>
                    <a:lnTo>
                      <a:pt x="0" y="0"/>
                    </a:lnTo>
                    <a:lnTo>
                      <a:pt x="0" y="69"/>
                    </a:lnTo>
                    <a:lnTo>
                      <a:pt x="13" y="69"/>
                    </a:lnTo>
                    <a:lnTo>
                      <a:pt x="14" y="11"/>
                    </a:lnTo>
                    <a:lnTo>
                      <a:pt x="14" y="11"/>
                    </a:lnTo>
                    <a:lnTo>
                      <a:pt x="14" y="9"/>
                    </a:lnTo>
                    <a:lnTo>
                      <a:pt x="14" y="6"/>
                    </a:lnTo>
                    <a:lnTo>
                      <a:pt x="17" y="3"/>
                    </a:lnTo>
                    <a:lnTo>
                      <a:pt x="19" y="2"/>
                    </a:lnTo>
                    <a:lnTo>
                      <a:pt x="21" y="2"/>
                    </a:lnTo>
                    <a:lnTo>
                      <a:pt x="21" y="2"/>
                    </a:lnTo>
                    <a:lnTo>
                      <a:pt x="24" y="2"/>
                    </a:lnTo>
                    <a:lnTo>
                      <a:pt x="25" y="3"/>
                    </a:lnTo>
                    <a:lnTo>
                      <a:pt x="27" y="6"/>
                    </a:lnTo>
                    <a:lnTo>
                      <a:pt x="29" y="9"/>
                    </a:lnTo>
                    <a:lnTo>
                      <a:pt x="29" y="11"/>
                    </a:lnTo>
                    <a:lnTo>
                      <a:pt x="29" y="70"/>
                    </a:lnTo>
                    <a:lnTo>
                      <a:pt x="46" y="70"/>
                    </a:lnTo>
                    <a:lnTo>
                      <a:pt x="47" y="11"/>
                    </a:lnTo>
                    <a:lnTo>
                      <a:pt x="47" y="11"/>
                    </a:lnTo>
                    <a:lnTo>
                      <a:pt x="47" y="10"/>
                    </a:lnTo>
                    <a:lnTo>
                      <a:pt x="48" y="6"/>
                    </a:lnTo>
                    <a:lnTo>
                      <a:pt x="51" y="3"/>
                    </a:lnTo>
                    <a:lnTo>
                      <a:pt x="52" y="3"/>
                    </a:lnTo>
                    <a:lnTo>
                      <a:pt x="55" y="2"/>
                    </a:lnTo>
                    <a:lnTo>
                      <a:pt x="55" y="2"/>
                    </a:lnTo>
                    <a:lnTo>
                      <a:pt x="57" y="3"/>
                    </a:lnTo>
                    <a:lnTo>
                      <a:pt x="59" y="4"/>
                    </a:lnTo>
                    <a:lnTo>
                      <a:pt x="62" y="6"/>
                    </a:lnTo>
                    <a:lnTo>
                      <a:pt x="62" y="10"/>
                    </a:lnTo>
                    <a:lnTo>
                      <a:pt x="62" y="11"/>
                    </a:lnTo>
                    <a:lnTo>
                      <a:pt x="62" y="70"/>
                    </a:lnTo>
                    <a:lnTo>
                      <a:pt x="54" y="70"/>
                    </a:lnTo>
                    <a:lnTo>
                      <a:pt x="122" y="71"/>
                    </a:lnTo>
                    <a:lnTo>
                      <a:pt x="122" y="71"/>
                    </a:lnTo>
                    <a:lnTo>
                      <a:pt x="122" y="71"/>
                    </a:lnTo>
                    <a:close/>
                    <a:moveTo>
                      <a:pt x="80" y="70"/>
                    </a:moveTo>
                    <a:lnTo>
                      <a:pt x="80" y="11"/>
                    </a:lnTo>
                    <a:lnTo>
                      <a:pt x="80" y="11"/>
                    </a:lnTo>
                    <a:lnTo>
                      <a:pt x="80" y="10"/>
                    </a:lnTo>
                    <a:lnTo>
                      <a:pt x="81" y="6"/>
                    </a:lnTo>
                    <a:lnTo>
                      <a:pt x="83" y="4"/>
                    </a:lnTo>
                    <a:lnTo>
                      <a:pt x="86" y="3"/>
                    </a:lnTo>
                    <a:lnTo>
                      <a:pt x="88" y="3"/>
                    </a:lnTo>
                    <a:lnTo>
                      <a:pt x="88" y="3"/>
                    </a:lnTo>
                    <a:lnTo>
                      <a:pt x="90" y="3"/>
                    </a:lnTo>
                    <a:lnTo>
                      <a:pt x="92" y="4"/>
                    </a:lnTo>
                    <a:lnTo>
                      <a:pt x="94" y="8"/>
                    </a:lnTo>
                    <a:lnTo>
                      <a:pt x="96" y="10"/>
                    </a:lnTo>
                    <a:lnTo>
                      <a:pt x="96" y="11"/>
                    </a:lnTo>
                    <a:lnTo>
                      <a:pt x="94" y="70"/>
                    </a:lnTo>
                    <a:lnTo>
                      <a:pt x="80" y="70"/>
                    </a:lnTo>
                    <a:close/>
                  </a:path>
                </a:pathLst>
              </a:custGeom>
              <a:solidFill>
                <a:schemeClr val="accent2">
                  <a:lumMod val="50000"/>
                </a:schemeClr>
              </a:solidFill>
              <a:ln w="9525">
                <a:noFill/>
                <a:round/>
              </a:ln>
            </p:spPr>
            <p:txBody>
              <a:bodyPr vert="horz" wrap="square" lIns="91440" tIns="45720" rIns="91440" bIns="45720" numCol="1" anchor="t" anchorCtr="0" compatLnSpc="1"/>
              <a:lstStyle/>
              <a:p>
                <a:endParaRPr lang="en-US"/>
              </a:p>
            </p:txBody>
          </p:sp>
          <p:sp>
            <p:nvSpPr>
              <p:cNvPr id="18" name="Freeform 140"/>
              <p:cNvSpPr/>
              <p:nvPr/>
            </p:nvSpPr>
            <p:spPr bwMode="auto">
              <a:xfrm>
                <a:off x="3141663" y="2224088"/>
                <a:ext cx="33338" cy="180975"/>
              </a:xfrm>
              <a:custGeom>
                <a:avLst/>
                <a:gdLst/>
                <a:ahLst/>
                <a:cxnLst>
                  <a:cxn ang="0">
                    <a:pos x="20" y="114"/>
                  </a:cxn>
                  <a:cxn ang="0">
                    <a:pos x="21" y="0"/>
                  </a:cxn>
                  <a:cxn ang="0">
                    <a:pos x="17" y="0"/>
                  </a:cxn>
                  <a:cxn ang="0">
                    <a:pos x="17" y="60"/>
                  </a:cxn>
                  <a:cxn ang="0">
                    <a:pos x="17" y="60"/>
                  </a:cxn>
                  <a:cxn ang="0">
                    <a:pos x="11" y="62"/>
                  </a:cxn>
                  <a:cxn ang="0">
                    <a:pos x="8" y="66"/>
                  </a:cxn>
                  <a:cxn ang="0">
                    <a:pos x="6" y="66"/>
                  </a:cxn>
                  <a:cxn ang="0">
                    <a:pos x="6" y="66"/>
                  </a:cxn>
                  <a:cxn ang="0">
                    <a:pos x="4" y="67"/>
                  </a:cxn>
                  <a:cxn ang="0">
                    <a:pos x="2" y="68"/>
                  </a:cxn>
                  <a:cxn ang="0">
                    <a:pos x="0" y="70"/>
                  </a:cxn>
                  <a:cxn ang="0">
                    <a:pos x="0" y="72"/>
                  </a:cxn>
                  <a:cxn ang="0">
                    <a:pos x="0" y="72"/>
                  </a:cxn>
                  <a:cxn ang="0">
                    <a:pos x="1" y="74"/>
                  </a:cxn>
                  <a:cxn ang="0">
                    <a:pos x="4" y="76"/>
                  </a:cxn>
                  <a:cxn ang="0">
                    <a:pos x="2" y="114"/>
                  </a:cxn>
                  <a:cxn ang="0">
                    <a:pos x="20" y="114"/>
                  </a:cxn>
                </a:cxnLst>
                <a:rect l="0" t="0" r="r" b="b"/>
                <a:pathLst>
                  <a:path w="21" h="114">
                    <a:moveTo>
                      <a:pt x="20" y="114"/>
                    </a:moveTo>
                    <a:lnTo>
                      <a:pt x="21" y="0"/>
                    </a:lnTo>
                    <a:lnTo>
                      <a:pt x="17" y="0"/>
                    </a:lnTo>
                    <a:lnTo>
                      <a:pt x="17" y="60"/>
                    </a:lnTo>
                    <a:lnTo>
                      <a:pt x="17" y="60"/>
                    </a:lnTo>
                    <a:lnTo>
                      <a:pt x="11" y="62"/>
                    </a:lnTo>
                    <a:lnTo>
                      <a:pt x="8" y="66"/>
                    </a:lnTo>
                    <a:lnTo>
                      <a:pt x="6" y="66"/>
                    </a:lnTo>
                    <a:lnTo>
                      <a:pt x="6" y="66"/>
                    </a:lnTo>
                    <a:lnTo>
                      <a:pt x="4" y="67"/>
                    </a:lnTo>
                    <a:lnTo>
                      <a:pt x="2" y="68"/>
                    </a:lnTo>
                    <a:lnTo>
                      <a:pt x="0" y="70"/>
                    </a:lnTo>
                    <a:lnTo>
                      <a:pt x="0" y="72"/>
                    </a:lnTo>
                    <a:lnTo>
                      <a:pt x="0" y="72"/>
                    </a:lnTo>
                    <a:lnTo>
                      <a:pt x="1" y="74"/>
                    </a:lnTo>
                    <a:lnTo>
                      <a:pt x="4" y="76"/>
                    </a:lnTo>
                    <a:lnTo>
                      <a:pt x="2" y="114"/>
                    </a:lnTo>
                    <a:lnTo>
                      <a:pt x="20" y="114"/>
                    </a:lnTo>
                    <a:close/>
                  </a:path>
                </a:pathLst>
              </a:custGeom>
              <a:solidFill>
                <a:schemeClr val="tx2"/>
              </a:solidFill>
              <a:ln w="9525">
                <a:noFill/>
                <a:round/>
              </a:ln>
            </p:spPr>
            <p:txBody>
              <a:bodyPr vert="horz" wrap="square" lIns="91440" tIns="45720" rIns="91440" bIns="45720" numCol="1" anchor="t" anchorCtr="0" compatLnSpc="1"/>
              <a:lstStyle/>
              <a:p>
                <a:endParaRPr lang="en-US"/>
              </a:p>
            </p:txBody>
          </p:sp>
          <p:sp>
            <p:nvSpPr>
              <p:cNvPr id="19" name="Freeform 141"/>
              <p:cNvSpPr>
                <a:spLocks noEditPoints="1"/>
              </p:cNvSpPr>
              <p:nvPr/>
            </p:nvSpPr>
            <p:spPr bwMode="auto">
              <a:xfrm>
                <a:off x="2978150" y="2438401"/>
                <a:ext cx="195263" cy="241300"/>
              </a:xfrm>
              <a:custGeom>
                <a:avLst/>
                <a:gdLst/>
                <a:ahLst/>
                <a:cxnLst>
                  <a:cxn ang="0">
                    <a:pos x="122" y="152"/>
                  </a:cxn>
                  <a:cxn ang="0">
                    <a:pos x="121" y="152"/>
                  </a:cxn>
                  <a:cxn ang="0">
                    <a:pos x="115" y="109"/>
                  </a:cxn>
                  <a:cxn ang="0">
                    <a:pos x="115" y="106"/>
                  </a:cxn>
                  <a:cxn ang="0">
                    <a:pos x="121" y="103"/>
                  </a:cxn>
                  <a:cxn ang="0">
                    <a:pos x="122" y="103"/>
                  </a:cxn>
                  <a:cxn ang="0">
                    <a:pos x="122" y="103"/>
                  </a:cxn>
                  <a:cxn ang="0">
                    <a:pos x="95" y="0"/>
                  </a:cxn>
                  <a:cxn ang="0">
                    <a:pos x="96" y="0"/>
                  </a:cxn>
                  <a:cxn ang="0">
                    <a:pos x="85" y="5"/>
                  </a:cxn>
                  <a:cxn ang="0">
                    <a:pos x="62" y="23"/>
                  </a:cxn>
                  <a:cxn ang="0">
                    <a:pos x="52" y="35"/>
                  </a:cxn>
                  <a:cxn ang="0">
                    <a:pos x="44" y="49"/>
                  </a:cxn>
                  <a:cxn ang="0">
                    <a:pos x="35" y="79"/>
                  </a:cxn>
                  <a:cxn ang="0">
                    <a:pos x="23" y="90"/>
                  </a:cxn>
                  <a:cxn ang="0">
                    <a:pos x="19" y="91"/>
                  </a:cxn>
                  <a:cxn ang="0">
                    <a:pos x="14" y="95"/>
                  </a:cxn>
                  <a:cxn ang="0">
                    <a:pos x="13" y="98"/>
                  </a:cxn>
                  <a:cxn ang="0">
                    <a:pos x="18" y="106"/>
                  </a:cxn>
                  <a:cxn ang="0">
                    <a:pos x="2" y="151"/>
                  </a:cxn>
                  <a:cxn ang="0">
                    <a:pos x="0" y="151"/>
                  </a:cxn>
                  <a:cxn ang="0">
                    <a:pos x="93" y="103"/>
                  </a:cxn>
                  <a:cxn ang="0">
                    <a:pos x="97" y="104"/>
                  </a:cxn>
                  <a:cxn ang="0">
                    <a:pos x="100" y="108"/>
                  </a:cxn>
                  <a:cxn ang="0">
                    <a:pos x="87" y="151"/>
                  </a:cxn>
                  <a:cxn ang="0">
                    <a:pos x="88" y="108"/>
                  </a:cxn>
                  <a:cxn ang="0">
                    <a:pos x="90" y="104"/>
                  </a:cxn>
                  <a:cxn ang="0">
                    <a:pos x="93" y="103"/>
                  </a:cxn>
                  <a:cxn ang="0">
                    <a:pos x="66" y="103"/>
                  </a:cxn>
                  <a:cxn ang="0">
                    <a:pos x="71" y="105"/>
                  </a:cxn>
                  <a:cxn ang="0">
                    <a:pos x="73" y="151"/>
                  </a:cxn>
                  <a:cxn ang="0">
                    <a:pos x="61" y="108"/>
                  </a:cxn>
                  <a:cxn ang="0">
                    <a:pos x="61" y="105"/>
                  </a:cxn>
                  <a:cxn ang="0">
                    <a:pos x="66" y="103"/>
                  </a:cxn>
                  <a:cxn ang="0">
                    <a:pos x="33" y="108"/>
                  </a:cxn>
                  <a:cxn ang="0">
                    <a:pos x="34" y="105"/>
                  </a:cxn>
                  <a:cxn ang="0">
                    <a:pos x="39" y="102"/>
                  </a:cxn>
                  <a:cxn ang="0">
                    <a:pos x="43" y="103"/>
                  </a:cxn>
                  <a:cxn ang="0">
                    <a:pos x="45" y="108"/>
                  </a:cxn>
                  <a:cxn ang="0">
                    <a:pos x="33" y="151"/>
                  </a:cxn>
                </a:cxnLst>
                <a:rect l="0" t="0" r="r" b="b"/>
                <a:pathLst>
                  <a:path w="123" h="152">
                    <a:moveTo>
                      <a:pt x="0" y="151"/>
                    </a:moveTo>
                    <a:lnTo>
                      <a:pt x="122" y="152"/>
                    </a:lnTo>
                    <a:lnTo>
                      <a:pt x="122" y="152"/>
                    </a:lnTo>
                    <a:lnTo>
                      <a:pt x="121" y="152"/>
                    </a:lnTo>
                    <a:lnTo>
                      <a:pt x="114" y="152"/>
                    </a:lnTo>
                    <a:lnTo>
                      <a:pt x="115" y="109"/>
                    </a:lnTo>
                    <a:lnTo>
                      <a:pt x="115" y="109"/>
                    </a:lnTo>
                    <a:lnTo>
                      <a:pt x="115" y="106"/>
                    </a:lnTo>
                    <a:lnTo>
                      <a:pt x="118" y="104"/>
                    </a:lnTo>
                    <a:lnTo>
                      <a:pt x="121" y="103"/>
                    </a:lnTo>
                    <a:lnTo>
                      <a:pt x="121" y="103"/>
                    </a:lnTo>
                    <a:lnTo>
                      <a:pt x="122" y="103"/>
                    </a:lnTo>
                    <a:lnTo>
                      <a:pt x="122" y="103"/>
                    </a:lnTo>
                    <a:lnTo>
                      <a:pt x="122" y="103"/>
                    </a:lnTo>
                    <a:lnTo>
                      <a:pt x="123" y="0"/>
                    </a:lnTo>
                    <a:lnTo>
                      <a:pt x="95" y="0"/>
                    </a:lnTo>
                    <a:lnTo>
                      <a:pt x="95" y="0"/>
                    </a:lnTo>
                    <a:lnTo>
                      <a:pt x="96" y="0"/>
                    </a:lnTo>
                    <a:lnTo>
                      <a:pt x="96" y="0"/>
                    </a:lnTo>
                    <a:lnTo>
                      <a:pt x="85" y="5"/>
                    </a:lnTo>
                    <a:lnTo>
                      <a:pt x="73" y="13"/>
                    </a:lnTo>
                    <a:lnTo>
                      <a:pt x="62" y="23"/>
                    </a:lnTo>
                    <a:lnTo>
                      <a:pt x="52" y="35"/>
                    </a:lnTo>
                    <a:lnTo>
                      <a:pt x="52" y="35"/>
                    </a:lnTo>
                    <a:lnTo>
                      <a:pt x="47" y="41"/>
                    </a:lnTo>
                    <a:lnTo>
                      <a:pt x="44" y="49"/>
                    </a:lnTo>
                    <a:lnTo>
                      <a:pt x="39" y="64"/>
                    </a:lnTo>
                    <a:lnTo>
                      <a:pt x="35" y="79"/>
                    </a:lnTo>
                    <a:lnTo>
                      <a:pt x="34" y="90"/>
                    </a:lnTo>
                    <a:lnTo>
                      <a:pt x="23" y="90"/>
                    </a:lnTo>
                    <a:lnTo>
                      <a:pt x="23" y="90"/>
                    </a:lnTo>
                    <a:lnTo>
                      <a:pt x="19" y="91"/>
                    </a:lnTo>
                    <a:lnTo>
                      <a:pt x="17" y="92"/>
                    </a:lnTo>
                    <a:lnTo>
                      <a:pt x="14" y="95"/>
                    </a:lnTo>
                    <a:lnTo>
                      <a:pt x="13" y="98"/>
                    </a:lnTo>
                    <a:lnTo>
                      <a:pt x="13" y="98"/>
                    </a:lnTo>
                    <a:lnTo>
                      <a:pt x="14" y="103"/>
                    </a:lnTo>
                    <a:lnTo>
                      <a:pt x="18" y="106"/>
                    </a:lnTo>
                    <a:lnTo>
                      <a:pt x="17" y="151"/>
                    </a:lnTo>
                    <a:lnTo>
                      <a:pt x="2" y="151"/>
                    </a:lnTo>
                    <a:lnTo>
                      <a:pt x="2" y="151"/>
                    </a:lnTo>
                    <a:lnTo>
                      <a:pt x="0" y="151"/>
                    </a:lnTo>
                    <a:lnTo>
                      <a:pt x="0" y="151"/>
                    </a:lnTo>
                    <a:close/>
                    <a:moveTo>
                      <a:pt x="93" y="103"/>
                    </a:moveTo>
                    <a:lnTo>
                      <a:pt x="93" y="103"/>
                    </a:lnTo>
                    <a:lnTo>
                      <a:pt x="97" y="104"/>
                    </a:lnTo>
                    <a:lnTo>
                      <a:pt x="99" y="106"/>
                    </a:lnTo>
                    <a:lnTo>
                      <a:pt x="100" y="108"/>
                    </a:lnTo>
                    <a:lnTo>
                      <a:pt x="99" y="152"/>
                    </a:lnTo>
                    <a:lnTo>
                      <a:pt x="87" y="151"/>
                    </a:lnTo>
                    <a:lnTo>
                      <a:pt x="88" y="108"/>
                    </a:lnTo>
                    <a:lnTo>
                      <a:pt x="88" y="108"/>
                    </a:lnTo>
                    <a:lnTo>
                      <a:pt x="88" y="106"/>
                    </a:lnTo>
                    <a:lnTo>
                      <a:pt x="90" y="104"/>
                    </a:lnTo>
                    <a:lnTo>
                      <a:pt x="93" y="103"/>
                    </a:lnTo>
                    <a:lnTo>
                      <a:pt x="93" y="103"/>
                    </a:lnTo>
                    <a:close/>
                    <a:moveTo>
                      <a:pt x="66" y="103"/>
                    </a:moveTo>
                    <a:lnTo>
                      <a:pt x="66" y="103"/>
                    </a:lnTo>
                    <a:lnTo>
                      <a:pt x="70" y="104"/>
                    </a:lnTo>
                    <a:lnTo>
                      <a:pt x="71" y="105"/>
                    </a:lnTo>
                    <a:lnTo>
                      <a:pt x="73" y="108"/>
                    </a:lnTo>
                    <a:lnTo>
                      <a:pt x="73" y="151"/>
                    </a:lnTo>
                    <a:lnTo>
                      <a:pt x="61" y="151"/>
                    </a:lnTo>
                    <a:lnTo>
                      <a:pt x="61" y="108"/>
                    </a:lnTo>
                    <a:lnTo>
                      <a:pt x="61" y="108"/>
                    </a:lnTo>
                    <a:lnTo>
                      <a:pt x="61" y="105"/>
                    </a:lnTo>
                    <a:lnTo>
                      <a:pt x="63" y="103"/>
                    </a:lnTo>
                    <a:lnTo>
                      <a:pt x="66" y="103"/>
                    </a:lnTo>
                    <a:lnTo>
                      <a:pt x="66" y="103"/>
                    </a:lnTo>
                    <a:close/>
                    <a:moveTo>
                      <a:pt x="33" y="108"/>
                    </a:moveTo>
                    <a:lnTo>
                      <a:pt x="33" y="108"/>
                    </a:lnTo>
                    <a:lnTo>
                      <a:pt x="34" y="105"/>
                    </a:lnTo>
                    <a:lnTo>
                      <a:pt x="35" y="103"/>
                    </a:lnTo>
                    <a:lnTo>
                      <a:pt x="39" y="102"/>
                    </a:lnTo>
                    <a:lnTo>
                      <a:pt x="39" y="102"/>
                    </a:lnTo>
                    <a:lnTo>
                      <a:pt x="43" y="103"/>
                    </a:lnTo>
                    <a:lnTo>
                      <a:pt x="44" y="105"/>
                    </a:lnTo>
                    <a:lnTo>
                      <a:pt x="45" y="108"/>
                    </a:lnTo>
                    <a:lnTo>
                      <a:pt x="45" y="151"/>
                    </a:lnTo>
                    <a:lnTo>
                      <a:pt x="33" y="151"/>
                    </a:lnTo>
                    <a:lnTo>
                      <a:pt x="33" y="108"/>
                    </a:lnTo>
                    <a:close/>
                  </a:path>
                </a:pathLst>
              </a:custGeom>
              <a:solidFill>
                <a:schemeClr val="accent2">
                  <a:lumMod val="50000"/>
                </a:schemeClr>
              </a:solidFill>
              <a:ln w="9525">
                <a:noFill/>
                <a:round/>
              </a:ln>
            </p:spPr>
            <p:txBody>
              <a:bodyPr vert="horz" wrap="square" lIns="91440" tIns="45720" rIns="91440" bIns="45720" numCol="1" anchor="t" anchorCtr="0" compatLnSpc="1"/>
              <a:lstStyle/>
              <a:p>
                <a:endParaRPr lang="en-US"/>
              </a:p>
            </p:txBody>
          </p:sp>
          <p:sp>
            <p:nvSpPr>
              <p:cNvPr id="20" name="Freeform 142"/>
              <p:cNvSpPr/>
              <p:nvPr/>
            </p:nvSpPr>
            <p:spPr bwMode="auto">
              <a:xfrm>
                <a:off x="3125788" y="2405063"/>
                <a:ext cx="47625" cy="33338"/>
              </a:xfrm>
              <a:custGeom>
                <a:avLst/>
                <a:gdLst/>
                <a:ahLst/>
                <a:cxnLst>
                  <a:cxn ang="0">
                    <a:pos x="30" y="0"/>
                  </a:cxn>
                  <a:cxn ang="0">
                    <a:pos x="12" y="0"/>
                  </a:cxn>
                  <a:cxn ang="0">
                    <a:pos x="12" y="0"/>
                  </a:cxn>
                  <a:cxn ang="0">
                    <a:pos x="7" y="0"/>
                  </a:cxn>
                  <a:cxn ang="0">
                    <a:pos x="7" y="7"/>
                  </a:cxn>
                  <a:cxn ang="0">
                    <a:pos x="7" y="7"/>
                  </a:cxn>
                  <a:cxn ang="0">
                    <a:pos x="5" y="9"/>
                  </a:cxn>
                  <a:cxn ang="0">
                    <a:pos x="3" y="11"/>
                  </a:cxn>
                  <a:cxn ang="0">
                    <a:pos x="2" y="13"/>
                  </a:cxn>
                  <a:cxn ang="0">
                    <a:pos x="0" y="16"/>
                  </a:cxn>
                  <a:cxn ang="0">
                    <a:pos x="0" y="16"/>
                  </a:cxn>
                  <a:cxn ang="0">
                    <a:pos x="0" y="18"/>
                  </a:cxn>
                  <a:cxn ang="0">
                    <a:pos x="2" y="21"/>
                  </a:cxn>
                  <a:cxn ang="0">
                    <a:pos x="30" y="21"/>
                  </a:cxn>
                  <a:cxn ang="0">
                    <a:pos x="30" y="0"/>
                  </a:cxn>
                </a:cxnLst>
                <a:rect l="0" t="0" r="r" b="b"/>
                <a:pathLst>
                  <a:path w="30" h="21">
                    <a:moveTo>
                      <a:pt x="30" y="0"/>
                    </a:moveTo>
                    <a:lnTo>
                      <a:pt x="12" y="0"/>
                    </a:lnTo>
                    <a:lnTo>
                      <a:pt x="12" y="0"/>
                    </a:lnTo>
                    <a:lnTo>
                      <a:pt x="7" y="0"/>
                    </a:lnTo>
                    <a:lnTo>
                      <a:pt x="7" y="7"/>
                    </a:lnTo>
                    <a:lnTo>
                      <a:pt x="7" y="7"/>
                    </a:lnTo>
                    <a:lnTo>
                      <a:pt x="5" y="9"/>
                    </a:lnTo>
                    <a:lnTo>
                      <a:pt x="3" y="11"/>
                    </a:lnTo>
                    <a:lnTo>
                      <a:pt x="2" y="13"/>
                    </a:lnTo>
                    <a:lnTo>
                      <a:pt x="0" y="16"/>
                    </a:lnTo>
                    <a:lnTo>
                      <a:pt x="0" y="16"/>
                    </a:lnTo>
                    <a:lnTo>
                      <a:pt x="0" y="18"/>
                    </a:lnTo>
                    <a:lnTo>
                      <a:pt x="2" y="21"/>
                    </a:lnTo>
                    <a:lnTo>
                      <a:pt x="30" y="21"/>
                    </a:lnTo>
                    <a:lnTo>
                      <a:pt x="30" y="0"/>
                    </a:lnTo>
                    <a:close/>
                  </a:path>
                </a:pathLst>
              </a:custGeom>
              <a:solidFill>
                <a:schemeClr val="accent2">
                  <a:lumMod val="60000"/>
                  <a:lumOff val="40000"/>
                </a:schemeClr>
              </a:solidFill>
              <a:ln w="9525">
                <a:noFill/>
                <a:round/>
              </a:ln>
            </p:spPr>
            <p:txBody>
              <a:bodyPr vert="horz" wrap="square" lIns="91440" tIns="45720" rIns="91440" bIns="45720" numCol="1" anchor="t" anchorCtr="0" compatLnSpc="1"/>
              <a:lstStyle/>
              <a:p>
                <a:endParaRPr lang="en-US"/>
              </a:p>
            </p:txBody>
          </p:sp>
          <p:sp>
            <p:nvSpPr>
              <p:cNvPr id="21" name="Freeform 143"/>
              <p:cNvSpPr/>
              <p:nvPr/>
            </p:nvSpPr>
            <p:spPr bwMode="auto">
              <a:xfrm>
                <a:off x="3170238" y="2713038"/>
                <a:ext cx="193675" cy="111125"/>
              </a:xfrm>
              <a:custGeom>
                <a:avLst/>
                <a:gdLst/>
                <a:ahLst/>
                <a:cxnLst>
                  <a:cxn ang="0">
                    <a:pos x="106" y="12"/>
                  </a:cxn>
                  <a:cxn ang="0">
                    <a:pos x="106" y="70"/>
                  </a:cxn>
                  <a:cxn ang="0">
                    <a:pos x="119" y="70"/>
                  </a:cxn>
                  <a:cxn ang="0">
                    <a:pos x="121" y="2"/>
                  </a:cxn>
                  <a:cxn ang="0">
                    <a:pos x="121" y="2"/>
                  </a:cxn>
                  <a:cxn ang="0">
                    <a:pos x="122" y="1"/>
                  </a:cxn>
                  <a:cxn ang="0">
                    <a:pos x="0" y="0"/>
                  </a:cxn>
                  <a:cxn ang="0">
                    <a:pos x="0" y="2"/>
                  </a:cxn>
                  <a:cxn ang="0">
                    <a:pos x="0" y="2"/>
                  </a:cxn>
                  <a:cxn ang="0">
                    <a:pos x="2" y="3"/>
                  </a:cxn>
                  <a:cxn ang="0">
                    <a:pos x="4" y="4"/>
                  </a:cxn>
                  <a:cxn ang="0">
                    <a:pos x="6" y="7"/>
                  </a:cxn>
                  <a:cxn ang="0">
                    <a:pos x="6" y="11"/>
                  </a:cxn>
                  <a:cxn ang="0">
                    <a:pos x="6" y="70"/>
                  </a:cxn>
                  <a:cxn ang="0">
                    <a:pos x="25" y="70"/>
                  </a:cxn>
                  <a:cxn ang="0">
                    <a:pos x="25" y="11"/>
                  </a:cxn>
                  <a:cxn ang="0">
                    <a:pos x="25" y="11"/>
                  </a:cxn>
                  <a:cxn ang="0">
                    <a:pos x="25" y="10"/>
                  </a:cxn>
                  <a:cxn ang="0">
                    <a:pos x="26" y="7"/>
                  </a:cxn>
                  <a:cxn ang="0">
                    <a:pos x="28" y="3"/>
                  </a:cxn>
                  <a:cxn ang="0">
                    <a:pos x="29" y="3"/>
                  </a:cxn>
                  <a:cxn ang="0">
                    <a:pos x="33" y="2"/>
                  </a:cxn>
                  <a:cxn ang="0">
                    <a:pos x="33" y="2"/>
                  </a:cxn>
                  <a:cxn ang="0">
                    <a:pos x="35" y="3"/>
                  </a:cxn>
                  <a:cxn ang="0">
                    <a:pos x="37" y="4"/>
                  </a:cxn>
                  <a:cxn ang="0">
                    <a:pos x="39" y="7"/>
                  </a:cxn>
                  <a:cxn ang="0">
                    <a:pos x="39" y="10"/>
                  </a:cxn>
                  <a:cxn ang="0">
                    <a:pos x="40" y="11"/>
                  </a:cxn>
                  <a:cxn ang="0">
                    <a:pos x="39" y="70"/>
                  </a:cxn>
                  <a:cxn ang="0">
                    <a:pos x="58" y="70"/>
                  </a:cxn>
                  <a:cxn ang="0">
                    <a:pos x="58" y="11"/>
                  </a:cxn>
                  <a:cxn ang="0">
                    <a:pos x="58" y="11"/>
                  </a:cxn>
                  <a:cxn ang="0">
                    <a:pos x="59" y="10"/>
                  </a:cxn>
                  <a:cxn ang="0">
                    <a:pos x="59" y="7"/>
                  </a:cxn>
                  <a:cxn ang="0">
                    <a:pos x="61" y="4"/>
                  </a:cxn>
                  <a:cxn ang="0">
                    <a:pos x="64" y="3"/>
                  </a:cxn>
                  <a:cxn ang="0">
                    <a:pos x="66" y="3"/>
                  </a:cxn>
                  <a:cxn ang="0">
                    <a:pos x="66" y="3"/>
                  </a:cxn>
                  <a:cxn ang="0">
                    <a:pos x="68" y="3"/>
                  </a:cxn>
                  <a:cxn ang="0">
                    <a:pos x="70" y="4"/>
                  </a:cxn>
                  <a:cxn ang="0">
                    <a:pos x="72" y="7"/>
                  </a:cxn>
                  <a:cxn ang="0">
                    <a:pos x="73" y="10"/>
                  </a:cxn>
                  <a:cxn ang="0">
                    <a:pos x="73" y="11"/>
                  </a:cxn>
                  <a:cxn ang="0">
                    <a:pos x="72" y="70"/>
                  </a:cxn>
                  <a:cxn ang="0">
                    <a:pos x="91" y="70"/>
                  </a:cxn>
                  <a:cxn ang="0">
                    <a:pos x="92" y="11"/>
                  </a:cxn>
                  <a:cxn ang="0">
                    <a:pos x="92" y="11"/>
                  </a:cxn>
                  <a:cxn ang="0">
                    <a:pos x="92" y="10"/>
                  </a:cxn>
                  <a:cxn ang="0">
                    <a:pos x="93" y="8"/>
                  </a:cxn>
                  <a:cxn ang="0">
                    <a:pos x="94" y="4"/>
                  </a:cxn>
                  <a:cxn ang="0">
                    <a:pos x="96" y="3"/>
                  </a:cxn>
                  <a:cxn ang="0">
                    <a:pos x="99" y="3"/>
                  </a:cxn>
                  <a:cxn ang="0">
                    <a:pos x="99" y="3"/>
                  </a:cxn>
                  <a:cxn ang="0">
                    <a:pos x="102" y="3"/>
                  </a:cxn>
                  <a:cxn ang="0">
                    <a:pos x="104" y="4"/>
                  </a:cxn>
                  <a:cxn ang="0">
                    <a:pos x="106" y="8"/>
                  </a:cxn>
                  <a:cxn ang="0">
                    <a:pos x="106" y="10"/>
                  </a:cxn>
                  <a:cxn ang="0">
                    <a:pos x="106" y="12"/>
                  </a:cxn>
                  <a:cxn ang="0">
                    <a:pos x="106" y="12"/>
                  </a:cxn>
                </a:cxnLst>
                <a:rect l="0" t="0" r="r" b="b"/>
                <a:pathLst>
                  <a:path w="122" h="70">
                    <a:moveTo>
                      <a:pt x="106" y="12"/>
                    </a:moveTo>
                    <a:lnTo>
                      <a:pt x="106" y="70"/>
                    </a:lnTo>
                    <a:lnTo>
                      <a:pt x="119" y="70"/>
                    </a:lnTo>
                    <a:lnTo>
                      <a:pt x="121" y="2"/>
                    </a:lnTo>
                    <a:lnTo>
                      <a:pt x="121" y="2"/>
                    </a:lnTo>
                    <a:lnTo>
                      <a:pt x="122" y="1"/>
                    </a:lnTo>
                    <a:lnTo>
                      <a:pt x="0" y="0"/>
                    </a:lnTo>
                    <a:lnTo>
                      <a:pt x="0" y="2"/>
                    </a:lnTo>
                    <a:lnTo>
                      <a:pt x="0" y="2"/>
                    </a:lnTo>
                    <a:lnTo>
                      <a:pt x="2" y="3"/>
                    </a:lnTo>
                    <a:lnTo>
                      <a:pt x="4" y="4"/>
                    </a:lnTo>
                    <a:lnTo>
                      <a:pt x="6" y="7"/>
                    </a:lnTo>
                    <a:lnTo>
                      <a:pt x="6" y="11"/>
                    </a:lnTo>
                    <a:lnTo>
                      <a:pt x="6" y="70"/>
                    </a:lnTo>
                    <a:lnTo>
                      <a:pt x="25" y="70"/>
                    </a:lnTo>
                    <a:lnTo>
                      <a:pt x="25" y="11"/>
                    </a:lnTo>
                    <a:lnTo>
                      <a:pt x="25" y="11"/>
                    </a:lnTo>
                    <a:lnTo>
                      <a:pt x="25" y="10"/>
                    </a:lnTo>
                    <a:lnTo>
                      <a:pt x="26" y="7"/>
                    </a:lnTo>
                    <a:lnTo>
                      <a:pt x="28" y="3"/>
                    </a:lnTo>
                    <a:lnTo>
                      <a:pt x="29" y="3"/>
                    </a:lnTo>
                    <a:lnTo>
                      <a:pt x="33" y="2"/>
                    </a:lnTo>
                    <a:lnTo>
                      <a:pt x="33" y="2"/>
                    </a:lnTo>
                    <a:lnTo>
                      <a:pt x="35" y="3"/>
                    </a:lnTo>
                    <a:lnTo>
                      <a:pt x="37" y="4"/>
                    </a:lnTo>
                    <a:lnTo>
                      <a:pt x="39" y="7"/>
                    </a:lnTo>
                    <a:lnTo>
                      <a:pt x="39" y="10"/>
                    </a:lnTo>
                    <a:lnTo>
                      <a:pt x="40" y="11"/>
                    </a:lnTo>
                    <a:lnTo>
                      <a:pt x="39" y="70"/>
                    </a:lnTo>
                    <a:lnTo>
                      <a:pt x="58" y="70"/>
                    </a:lnTo>
                    <a:lnTo>
                      <a:pt x="58" y="11"/>
                    </a:lnTo>
                    <a:lnTo>
                      <a:pt x="58" y="11"/>
                    </a:lnTo>
                    <a:lnTo>
                      <a:pt x="59" y="10"/>
                    </a:lnTo>
                    <a:lnTo>
                      <a:pt x="59" y="7"/>
                    </a:lnTo>
                    <a:lnTo>
                      <a:pt x="61" y="4"/>
                    </a:lnTo>
                    <a:lnTo>
                      <a:pt x="64" y="3"/>
                    </a:lnTo>
                    <a:lnTo>
                      <a:pt x="66" y="3"/>
                    </a:lnTo>
                    <a:lnTo>
                      <a:pt x="66" y="3"/>
                    </a:lnTo>
                    <a:lnTo>
                      <a:pt x="68" y="3"/>
                    </a:lnTo>
                    <a:lnTo>
                      <a:pt x="70" y="4"/>
                    </a:lnTo>
                    <a:lnTo>
                      <a:pt x="72" y="7"/>
                    </a:lnTo>
                    <a:lnTo>
                      <a:pt x="73" y="10"/>
                    </a:lnTo>
                    <a:lnTo>
                      <a:pt x="73" y="11"/>
                    </a:lnTo>
                    <a:lnTo>
                      <a:pt x="72" y="70"/>
                    </a:lnTo>
                    <a:lnTo>
                      <a:pt x="91" y="70"/>
                    </a:lnTo>
                    <a:lnTo>
                      <a:pt x="92" y="11"/>
                    </a:lnTo>
                    <a:lnTo>
                      <a:pt x="92" y="11"/>
                    </a:lnTo>
                    <a:lnTo>
                      <a:pt x="92" y="10"/>
                    </a:lnTo>
                    <a:lnTo>
                      <a:pt x="93" y="8"/>
                    </a:lnTo>
                    <a:lnTo>
                      <a:pt x="94" y="4"/>
                    </a:lnTo>
                    <a:lnTo>
                      <a:pt x="96" y="3"/>
                    </a:lnTo>
                    <a:lnTo>
                      <a:pt x="99" y="3"/>
                    </a:lnTo>
                    <a:lnTo>
                      <a:pt x="99" y="3"/>
                    </a:lnTo>
                    <a:lnTo>
                      <a:pt x="102" y="3"/>
                    </a:lnTo>
                    <a:lnTo>
                      <a:pt x="104" y="4"/>
                    </a:lnTo>
                    <a:lnTo>
                      <a:pt x="106" y="8"/>
                    </a:lnTo>
                    <a:lnTo>
                      <a:pt x="106" y="10"/>
                    </a:lnTo>
                    <a:lnTo>
                      <a:pt x="106" y="12"/>
                    </a:lnTo>
                    <a:lnTo>
                      <a:pt x="106" y="12"/>
                    </a:lnTo>
                    <a:close/>
                  </a:path>
                </a:pathLst>
              </a:custGeom>
              <a:solidFill>
                <a:schemeClr val="accent2">
                  <a:lumMod val="75000"/>
                </a:schemeClr>
              </a:solidFill>
              <a:ln w="9525">
                <a:noFill/>
                <a:round/>
              </a:ln>
            </p:spPr>
            <p:txBody>
              <a:bodyPr vert="horz" wrap="square" lIns="91440" tIns="45720" rIns="91440" bIns="45720" numCol="1" anchor="t" anchorCtr="0" compatLnSpc="1"/>
              <a:lstStyle/>
              <a:p>
                <a:endParaRPr lang="en-US"/>
              </a:p>
            </p:txBody>
          </p:sp>
          <p:sp>
            <p:nvSpPr>
              <p:cNvPr id="22" name="Freeform 144"/>
              <p:cNvSpPr/>
              <p:nvPr/>
            </p:nvSpPr>
            <p:spPr bwMode="auto">
              <a:xfrm>
                <a:off x="3173413" y="2224088"/>
                <a:ext cx="31750" cy="180975"/>
              </a:xfrm>
              <a:custGeom>
                <a:avLst/>
                <a:gdLst/>
                <a:ahLst/>
                <a:cxnLst>
                  <a:cxn ang="0">
                    <a:pos x="15" y="114"/>
                  </a:cxn>
                  <a:cxn ang="0">
                    <a:pos x="17" y="78"/>
                  </a:cxn>
                  <a:cxn ang="0">
                    <a:pos x="17" y="78"/>
                  </a:cxn>
                  <a:cxn ang="0">
                    <a:pos x="19" y="75"/>
                  </a:cxn>
                  <a:cxn ang="0">
                    <a:pos x="20" y="72"/>
                  </a:cxn>
                  <a:cxn ang="0">
                    <a:pos x="20" y="72"/>
                  </a:cxn>
                  <a:cxn ang="0">
                    <a:pos x="19" y="70"/>
                  </a:cxn>
                  <a:cxn ang="0">
                    <a:pos x="18" y="68"/>
                  </a:cxn>
                  <a:cxn ang="0">
                    <a:pos x="15" y="67"/>
                  </a:cxn>
                  <a:cxn ang="0">
                    <a:pos x="13" y="67"/>
                  </a:cxn>
                  <a:cxn ang="0">
                    <a:pos x="12" y="67"/>
                  </a:cxn>
                  <a:cxn ang="0">
                    <a:pos x="12" y="67"/>
                  </a:cxn>
                  <a:cxn ang="0">
                    <a:pos x="9" y="62"/>
                  </a:cxn>
                  <a:cxn ang="0">
                    <a:pos x="3" y="60"/>
                  </a:cxn>
                  <a:cxn ang="0">
                    <a:pos x="4" y="0"/>
                  </a:cxn>
                  <a:cxn ang="0">
                    <a:pos x="1" y="0"/>
                  </a:cxn>
                  <a:cxn ang="0">
                    <a:pos x="0" y="0"/>
                  </a:cxn>
                  <a:cxn ang="0">
                    <a:pos x="0" y="114"/>
                  </a:cxn>
                  <a:cxn ang="0">
                    <a:pos x="15" y="114"/>
                  </a:cxn>
                </a:cxnLst>
                <a:rect l="0" t="0" r="r" b="b"/>
                <a:pathLst>
                  <a:path w="20" h="114">
                    <a:moveTo>
                      <a:pt x="15" y="114"/>
                    </a:moveTo>
                    <a:lnTo>
                      <a:pt x="17" y="78"/>
                    </a:lnTo>
                    <a:lnTo>
                      <a:pt x="17" y="78"/>
                    </a:lnTo>
                    <a:lnTo>
                      <a:pt x="19" y="75"/>
                    </a:lnTo>
                    <a:lnTo>
                      <a:pt x="20" y="72"/>
                    </a:lnTo>
                    <a:lnTo>
                      <a:pt x="20" y="72"/>
                    </a:lnTo>
                    <a:lnTo>
                      <a:pt x="19" y="70"/>
                    </a:lnTo>
                    <a:lnTo>
                      <a:pt x="18" y="68"/>
                    </a:lnTo>
                    <a:lnTo>
                      <a:pt x="15" y="67"/>
                    </a:lnTo>
                    <a:lnTo>
                      <a:pt x="13" y="67"/>
                    </a:lnTo>
                    <a:lnTo>
                      <a:pt x="12" y="67"/>
                    </a:lnTo>
                    <a:lnTo>
                      <a:pt x="12" y="67"/>
                    </a:lnTo>
                    <a:lnTo>
                      <a:pt x="9" y="62"/>
                    </a:lnTo>
                    <a:lnTo>
                      <a:pt x="3" y="60"/>
                    </a:lnTo>
                    <a:lnTo>
                      <a:pt x="4" y="0"/>
                    </a:lnTo>
                    <a:lnTo>
                      <a:pt x="1" y="0"/>
                    </a:lnTo>
                    <a:lnTo>
                      <a:pt x="0" y="0"/>
                    </a:lnTo>
                    <a:lnTo>
                      <a:pt x="0" y="114"/>
                    </a:lnTo>
                    <a:lnTo>
                      <a:pt x="15" y="114"/>
                    </a:lnTo>
                    <a:close/>
                  </a:path>
                </a:pathLst>
              </a:custGeom>
              <a:solidFill>
                <a:schemeClr val="tx2">
                  <a:lumMod val="75000"/>
                </a:schemeClr>
              </a:solidFill>
              <a:ln w="9525">
                <a:noFill/>
                <a:round/>
              </a:ln>
            </p:spPr>
            <p:txBody>
              <a:bodyPr vert="horz" wrap="square" lIns="91440" tIns="45720" rIns="91440" bIns="45720" numCol="1" anchor="t" anchorCtr="0" compatLnSpc="1"/>
              <a:lstStyle/>
              <a:p>
                <a:endParaRPr lang="en-US"/>
              </a:p>
            </p:txBody>
          </p:sp>
          <p:sp>
            <p:nvSpPr>
              <p:cNvPr id="23" name="Freeform 145"/>
              <p:cNvSpPr/>
              <p:nvPr/>
            </p:nvSpPr>
            <p:spPr bwMode="auto">
              <a:xfrm>
                <a:off x="3173413" y="2405063"/>
                <a:ext cx="42863" cy="33338"/>
              </a:xfrm>
              <a:custGeom>
                <a:avLst/>
                <a:gdLst/>
                <a:ahLst/>
                <a:cxnLst>
                  <a:cxn ang="0">
                    <a:pos x="27" y="16"/>
                  </a:cxn>
                  <a:cxn ang="0">
                    <a:pos x="27" y="16"/>
                  </a:cxn>
                  <a:cxn ang="0">
                    <a:pos x="27" y="14"/>
                  </a:cxn>
                  <a:cxn ang="0">
                    <a:pos x="26" y="11"/>
                  </a:cxn>
                  <a:cxn ang="0">
                    <a:pos x="24" y="10"/>
                  </a:cxn>
                  <a:cxn ang="0">
                    <a:pos x="22" y="9"/>
                  </a:cxn>
                  <a:cxn ang="0">
                    <a:pos x="22" y="1"/>
                  </a:cxn>
                  <a:cxn ang="0">
                    <a:pos x="15" y="1"/>
                  </a:cxn>
                  <a:cxn ang="0">
                    <a:pos x="15" y="0"/>
                  </a:cxn>
                  <a:cxn ang="0">
                    <a:pos x="0" y="0"/>
                  </a:cxn>
                  <a:cxn ang="0">
                    <a:pos x="0" y="21"/>
                  </a:cxn>
                  <a:cxn ang="0">
                    <a:pos x="26" y="21"/>
                  </a:cxn>
                  <a:cxn ang="0">
                    <a:pos x="26" y="21"/>
                  </a:cxn>
                  <a:cxn ang="0">
                    <a:pos x="27" y="18"/>
                  </a:cxn>
                  <a:cxn ang="0">
                    <a:pos x="27" y="16"/>
                  </a:cxn>
                  <a:cxn ang="0">
                    <a:pos x="27" y="16"/>
                  </a:cxn>
                </a:cxnLst>
                <a:rect l="0" t="0" r="r" b="b"/>
                <a:pathLst>
                  <a:path w="27" h="21">
                    <a:moveTo>
                      <a:pt x="27" y="16"/>
                    </a:moveTo>
                    <a:lnTo>
                      <a:pt x="27" y="16"/>
                    </a:lnTo>
                    <a:lnTo>
                      <a:pt x="27" y="14"/>
                    </a:lnTo>
                    <a:lnTo>
                      <a:pt x="26" y="11"/>
                    </a:lnTo>
                    <a:lnTo>
                      <a:pt x="24" y="10"/>
                    </a:lnTo>
                    <a:lnTo>
                      <a:pt x="22" y="9"/>
                    </a:lnTo>
                    <a:lnTo>
                      <a:pt x="22" y="1"/>
                    </a:lnTo>
                    <a:lnTo>
                      <a:pt x="15" y="1"/>
                    </a:lnTo>
                    <a:lnTo>
                      <a:pt x="15" y="0"/>
                    </a:lnTo>
                    <a:lnTo>
                      <a:pt x="0" y="0"/>
                    </a:lnTo>
                    <a:lnTo>
                      <a:pt x="0" y="21"/>
                    </a:lnTo>
                    <a:lnTo>
                      <a:pt x="26" y="21"/>
                    </a:lnTo>
                    <a:lnTo>
                      <a:pt x="26" y="21"/>
                    </a:lnTo>
                    <a:lnTo>
                      <a:pt x="27" y="18"/>
                    </a:lnTo>
                    <a:lnTo>
                      <a:pt x="27" y="16"/>
                    </a:lnTo>
                    <a:lnTo>
                      <a:pt x="27" y="16"/>
                    </a:lnTo>
                    <a:close/>
                  </a:path>
                </a:pathLst>
              </a:custGeom>
              <a:solidFill>
                <a:schemeClr val="accent2">
                  <a:lumMod val="40000"/>
                  <a:lumOff val="60000"/>
                </a:schemeClr>
              </a:solidFill>
              <a:ln w="9525">
                <a:noFill/>
                <a:round/>
              </a:ln>
            </p:spPr>
            <p:txBody>
              <a:bodyPr vert="horz" wrap="square" lIns="91440" tIns="45720" rIns="91440" bIns="45720" numCol="1" anchor="t" anchorCtr="0" compatLnSpc="1"/>
              <a:lstStyle/>
              <a:p>
                <a:endParaRPr lang="en-US"/>
              </a:p>
            </p:txBody>
          </p:sp>
          <p:sp>
            <p:nvSpPr>
              <p:cNvPr id="24" name="Freeform 146"/>
              <p:cNvSpPr>
                <a:spLocks noEditPoints="1"/>
              </p:cNvSpPr>
              <p:nvPr/>
            </p:nvSpPr>
            <p:spPr bwMode="auto">
              <a:xfrm>
                <a:off x="3171825" y="2438401"/>
                <a:ext cx="168275" cy="242888"/>
              </a:xfrm>
              <a:custGeom>
                <a:avLst/>
                <a:gdLst/>
                <a:ahLst/>
                <a:cxnLst>
                  <a:cxn ang="0">
                    <a:pos x="87" y="152"/>
                  </a:cxn>
                  <a:cxn ang="0">
                    <a:pos x="103" y="108"/>
                  </a:cxn>
                  <a:cxn ang="0">
                    <a:pos x="105" y="105"/>
                  </a:cxn>
                  <a:cxn ang="0">
                    <a:pos x="106" y="101"/>
                  </a:cxn>
                  <a:cxn ang="0">
                    <a:pos x="104" y="94"/>
                  </a:cxn>
                  <a:cxn ang="0">
                    <a:pos x="98" y="92"/>
                  </a:cxn>
                  <a:cxn ang="0">
                    <a:pos x="87" y="92"/>
                  </a:cxn>
                  <a:cxn ang="0">
                    <a:pos x="82" y="65"/>
                  </a:cxn>
                  <a:cxn ang="0">
                    <a:pos x="73" y="42"/>
                  </a:cxn>
                  <a:cxn ang="0">
                    <a:pos x="70" y="36"/>
                  </a:cxn>
                  <a:cxn ang="0">
                    <a:pos x="49" y="14"/>
                  </a:cxn>
                  <a:cxn ang="0">
                    <a:pos x="27" y="0"/>
                  </a:cxn>
                  <a:cxn ang="0">
                    <a:pos x="27" y="0"/>
                  </a:cxn>
                  <a:cxn ang="0">
                    <a:pos x="0" y="103"/>
                  </a:cxn>
                  <a:cxn ang="0">
                    <a:pos x="3" y="104"/>
                  </a:cxn>
                  <a:cxn ang="0">
                    <a:pos x="5" y="109"/>
                  </a:cxn>
                  <a:cxn ang="0">
                    <a:pos x="0" y="152"/>
                  </a:cxn>
                  <a:cxn ang="0">
                    <a:pos x="47" y="152"/>
                  </a:cxn>
                  <a:cxn ang="0">
                    <a:pos x="47" y="109"/>
                  </a:cxn>
                  <a:cxn ang="0">
                    <a:pos x="50" y="104"/>
                  </a:cxn>
                  <a:cxn ang="0">
                    <a:pos x="54" y="104"/>
                  </a:cxn>
                  <a:cxn ang="0">
                    <a:pos x="59" y="106"/>
                  </a:cxn>
                  <a:cxn ang="0">
                    <a:pos x="59" y="152"/>
                  </a:cxn>
                  <a:cxn ang="0">
                    <a:pos x="75" y="109"/>
                  </a:cxn>
                  <a:cxn ang="0">
                    <a:pos x="76" y="107"/>
                  </a:cxn>
                  <a:cxn ang="0">
                    <a:pos x="81" y="104"/>
                  </a:cxn>
                  <a:cxn ang="0">
                    <a:pos x="84" y="105"/>
                  </a:cxn>
                  <a:cxn ang="0">
                    <a:pos x="87" y="109"/>
                  </a:cxn>
                  <a:cxn ang="0">
                    <a:pos x="32" y="152"/>
                  </a:cxn>
                  <a:cxn ang="0">
                    <a:pos x="21" y="109"/>
                  </a:cxn>
                  <a:cxn ang="0">
                    <a:pos x="21" y="106"/>
                  </a:cxn>
                  <a:cxn ang="0">
                    <a:pos x="26" y="103"/>
                  </a:cxn>
                  <a:cxn ang="0">
                    <a:pos x="30" y="104"/>
                  </a:cxn>
                  <a:cxn ang="0">
                    <a:pos x="33" y="109"/>
                  </a:cxn>
                </a:cxnLst>
                <a:rect l="0" t="0" r="r" b="b"/>
                <a:pathLst>
                  <a:path w="106" h="153">
                    <a:moveTo>
                      <a:pt x="87" y="109"/>
                    </a:moveTo>
                    <a:lnTo>
                      <a:pt x="87" y="152"/>
                    </a:lnTo>
                    <a:lnTo>
                      <a:pt x="102" y="153"/>
                    </a:lnTo>
                    <a:lnTo>
                      <a:pt x="103" y="108"/>
                    </a:lnTo>
                    <a:lnTo>
                      <a:pt x="103" y="108"/>
                    </a:lnTo>
                    <a:lnTo>
                      <a:pt x="105" y="105"/>
                    </a:lnTo>
                    <a:lnTo>
                      <a:pt x="106" y="101"/>
                    </a:lnTo>
                    <a:lnTo>
                      <a:pt x="106" y="101"/>
                    </a:lnTo>
                    <a:lnTo>
                      <a:pt x="106" y="97"/>
                    </a:lnTo>
                    <a:lnTo>
                      <a:pt x="104" y="94"/>
                    </a:lnTo>
                    <a:lnTo>
                      <a:pt x="101" y="93"/>
                    </a:lnTo>
                    <a:lnTo>
                      <a:pt x="98" y="92"/>
                    </a:lnTo>
                    <a:lnTo>
                      <a:pt x="87" y="92"/>
                    </a:lnTo>
                    <a:lnTo>
                      <a:pt x="87" y="92"/>
                    </a:lnTo>
                    <a:lnTo>
                      <a:pt x="84" y="80"/>
                    </a:lnTo>
                    <a:lnTo>
                      <a:pt x="82" y="65"/>
                    </a:lnTo>
                    <a:lnTo>
                      <a:pt x="77" y="50"/>
                    </a:lnTo>
                    <a:lnTo>
                      <a:pt x="73" y="42"/>
                    </a:lnTo>
                    <a:lnTo>
                      <a:pt x="70" y="36"/>
                    </a:lnTo>
                    <a:lnTo>
                      <a:pt x="70" y="36"/>
                    </a:lnTo>
                    <a:lnTo>
                      <a:pt x="60" y="24"/>
                    </a:lnTo>
                    <a:lnTo>
                      <a:pt x="49" y="14"/>
                    </a:lnTo>
                    <a:lnTo>
                      <a:pt x="38" y="6"/>
                    </a:lnTo>
                    <a:lnTo>
                      <a:pt x="27" y="0"/>
                    </a:lnTo>
                    <a:lnTo>
                      <a:pt x="27" y="0"/>
                    </a:lnTo>
                    <a:lnTo>
                      <a:pt x="27" y="0"/>
                    </a:lnTo>
                    <a:lnTo>
                      <a:pt x="1" y="0"/>
                    </a:lnTo>
                    <a:lnTo>
                      <a:pt x="0" y="103"/>
                    </a:lnTo>
                    <a:lnTo>
                      <a:pt x="0" y="103"/>
                    </a:lnTo>
                    <a:lnTo>
                      <a:pt x="3" y="104"/>
                    </a:lnTo>
                    <a:lnTo>
                      <a:pt x="4" y="106"/>
                    </a:lnTo>
                    <a:lnTo>
                      <a:pt x="5" y="109"/>
                    </a:lnTo>
                    <a:lnTo>
                      <a:pt x="4" y="152"/>
                    </a:lnTo>
                    <a:lnTo>
                      <a:pt x="0" y="152"/>
                    </a:lnTo>
                    <a:lnTo>
                      <a:pt x="0" y="152"/>
                    </a:lnTo>
                    <a:lnTo>
                      <a:pt x="47" y="152"/>
                    </a:lnTo>
                    <a:lnTo>
                      <a:pt x="47" y="109"/>
                    </a:lnTo>
                    <a:lnTo>
                      <a:pt x="47" y="109"/>
                    </a:lnTo>
                    <a:lnTo>
                      <a:pt x="48" y="106"/>
                    </a:lnTo>
                    <a:lnTo>
                      <a:pt x="50" y="104"/>
                    </a:lnTo>
                    <a:lnTo>
                      <a:pt x="54" y="104"/>
                    </a:lnTo>
                    <a:lnTo>
                      <a:pt x="54" y="104"/>
                    </a:lnTo>
                    <a:lnTo>
                      <a:pt x="57" y="105"/>
                    </a:lnTo>
                    <a:lnTo>
                      <a:pt x="59" y="106"/>
                    </a:lnTo>
                    <a:lnTo>
                      <a:pt x="59" y="109"/>
                    </a:lnTo>
                    <a:lnTo>
                      <a:pt x="59" y="152"/>
                    </a:lnTo>
                    <a:lnTo>
                      <a:pt x="75" y="152"/>
                    </a:lnTo>
                    <a:lnTo>
                      <a:pt x="75" y="109"/>
                    </a:lnTo>
                    <a:lnTo>
                      <a:pt x="75" y="109"/>
                    </a:lnTo>
                    <a:lnTo>
                      <a:pt x="76" y="107"/>
                    </a:lnTo>
                    <a:lnTo>
                      <a:pt x="77" y="105"/>
                    </a:lnTo>
                    <a:lnTo>
                      <a:pt x="81" y="104"/>
                    </a:lnTo>
                    <a:lnTo>
                      <a:pt x="81" y="104"/>
                    </a:lnTo>
                    <a:lnTo>
                      <a:pt x="84" y="105"/>
                    </a:lnTo>
                    <a:lnTo>
                      <a:pt x="87" y="107"/>
                    </a:lnTo>
                    <a:lnTo>
                      <a:pt x="87" y="109"/>
                    </a:lnTo>
                    <a:lnTo>
                      <a:pt x="87" y="109"/>
                    </a:lnTo>
                    <a:close/>
                    <a:moveTo>
                      <a:pt x="32" y="152"/>
                    </a:moveTo>
                    <a:lnTo>
                      <a:pt x="20" y="152"/>
                    </a:lnTo>
                    <a:lnTo>
                      <a:pt x="21" y="109"/>
                    </a:lnTo>
                    <a:lnTo>
                      <a:pt x="21" y="109"/>
                    </a:lnTo>
                    <a:lnTo>
                      <a:pt x="21" y="106"/>
                    </a:lnTo>
                    <a:lnTo>
                      <a:pt x="23" y="104"/>
                    </a:lnTo>
                    <a:lnTo>
                      <a:pt x="26" y="103"/>
                    </a:lnTo>
                    <a:lnTo>
                      <a:pt x="26" y="103"/>
                    </a:lnTo>
                    <a:lnTo>
                      <a:pt x="30" y="104"/>
                    </a:lnTo>
                    <a:lnTo>
                      <a:pt x="32" y="106"/>
                    </a:lnTo>
                    <a:lnTo>
                      <a:pt x="33" y="109"/>
                    </a:lnTo>
                    <a:lnTo>
                      <a:pt x="32" y="152"/>
                    </a:lnTo>
                    <a:close/>
                  </a:path>
                </a:pathLst>
              </a:custGeom>
              <a:solidFill>
                <a:schemeClr val="accent2">
                  <a:lumMod val="75000"/>
                </a:schemeClr>
              </a:solidFill>
              <a:ln w="9525">
                <a:noFill/>
                <a:round/>
              </a:ln>
            </p:spPr>
            <p:txBody>
              <a:bodyPr vert="horz" wrap="square" lIns="91440" tIns="45720" rIns="91440" bIns="45720" numCol="1" anchor="t" anchorCtr="0" compatLnSpc="1"/>
              <a:lstStyle/>
              <a:p>
                <a:endParaRPr lang="en-US"/>
              </a:p>
            </p:txBody>
          </p:sp>
          <p:sp>
            <p:nvSpPr>
              <p:cNvPr id="25" name="Freeform 147"/>
              <p:cNvSpPr>
                <a:spLocks noEditPoints="1"/>
              </p:cNvSpPr>
              <p:nvPr/>
            </p:nvSpPr>
            <p:spPr bwMode="auto">
              <a:xfrm>
                <a:off x="3167063" y="2900363"/>
                <a:ext cx="558800" cy="244475"/>
              </a:xfrm>
              <a:custGeom>
                <a:avLst/>
                <a:gdLst/>
                <a:ahLst/>
                <a:cxnLst>
                  <a:cxn ang="0">
                    <a:pos x="352" y="5"/>
                  </a:cxn>
                  <a:cxn ang="0">
                    <a:pos x="1" y="0"/>
                  </a:cxn>
                  <a:cxn ang="0">
                    <a:pos x="1" y="41"/>
                  </a:cxn>
                  <a:cxn ang="0">
                    <a:pos x="1" y="41"/>
                  </a:cxn>
                  <a:cxn ang="0">
                    <a:pos x="4" y="42"/>
                  </a:cxn>
                  <a:cxn ang="0">
                    <a:pos x="6" y="43"/>
                  </a:cxn>
                  <a:cxn ang="0">
                    <a:pos x="10" y="45"/>
                  </a:cxn>
                  <a:cxn ang="0">
                    <a:pos x="12" y="49"/>
                  </a:cxn>
                  <a:cxn ang="0">
                    <a:pos x="12" y="50"/>
                  </a:cxn>
                  <a:cxn ang="0">
                    <a:pos x="12" y="94"/>
                  </a:cxn>
                  <a:cxn ang="0">
                    <a:pos x="1" y="94"/>
                  </a:cxn>
                  <a:cxn ang="0">
                    <a:pos x="0" y="154"/>
                  </a:cxn>
                  <a:cxn ang="0">
                    <a:pos x="350" y="154"/>
                  </a:cxn>
                  <a:cxn ang="0">
                    <a:pos x="352" y="5"/>
                  </a:cxn>
                  <a:cxn ang="0">
                    <a:pos x="50" y="95"/>
                  </a:cxn>
                  <a:cxn ang="0">
                    <a:pos x="27" y="94"/>
                  </a:cxn>
                  <a:cxn ang="0">
                    <a:pos x="28" y="10"/>
                  </a:cxn>
                  <a:cxn ang="0">
                    <a:pos x="51" y="10"/>
                  </a:cxn>
                  <a:cxn ang="0">
                    <a:pos x="50" y="95"/>
                  </a:cxn>
                  <a:cxn ang="0">
                    <a:pos x="95" y="95"/>
                  </a:cxn>
                  <a:cxn ang="0">
                    <a:pos x="72" y="95"/>
                  </a:cxn>
                  <a:cxn ang="0">
                    <a:pos x="72" y="11"/>
                  </a:cxn>
                  <a:cxn ang="0">
                    <a:pos x="96" y="11"/>
                  </a:cxn>
                  <a:cxn ang="0">
                    <a:pos x="95" y="95"/>
                  </a:cxn>
                  <a:cxn ang="0">
                    <a:pos x="139" y="96"/>
                  </a:cxn>
                  <a:cxn ang="0">
                    <a:pos x="116" y="95"/>
                  </a:cxn>
                  <a:cxn ang="0">
                    <a:pos x="117" y="11"/>
                  </a:cxn>
                  <a:cxn ang="0">
                    <a:pos x="140" y="11"/>
                  </a:cxn>
                  <a:cxn ang="0">
                    <a:pos x="139" y="96"/>
                  </a:cxn>
                  <a:cxn ang="0">
                    <a:pos x="184" y="96"/>
                  </a:cxn>
                  <a:cxn ang="0">
                    <a:pos x="161" y="96"/>
                  </a:cxn>
                  <a:cxn ang="0">
                    <a:pos x="161" y="12"/>
                  </a:cxn>
                  <a:cxn ang="0">
                    <a:pos x="185" y="12"/>
                  </a:cxn>
                  <a:cxn ang="0">
                    <a:pos x="184" y="96"/>
                  </a:cxn>
                  <a:cxn ang="0">
                    <a:pos x="260" y="120"/>
                  </a:cxn>
                  <a:cxn ang="0">
                    <a:pos x="236" y="120"/>
                  </a:cxn>
                  <a:cxn ang="0">
                    <a:pos x="236" y="85"/>
                  </a:cxn>
                  <a:cxn ang="0">
                    <a:pos x="261" y="85"/>
                  </a:cxn>
                  <a:cxn ang="0">
                    <a:pos x="260" y="120"/>
                  </a:cxn>
                  <a:cxn ang="0">
                    <a:pos x="261" y="65"/>
                  </a:cxn>
                  <a:cxn ang="0">
                    <a:pos x="237" y="64"/>
                  </a:cxn>
                  <a:cxn ang="0">
                    <a:pos x="237" y="30"/>
                  </a:cxn>
                  <a:cxn ang="0">
                    <a:pos x="261" y="30"/>
                  </a:cxn>
                  <a:cxn ang="0">
                    <a:pos x="261" y="65"/>
                  </a:cxn>
                  <a:cxn ang="0">
                    <a:pos x="314" y="120"/>
                  </a:cxn>
                  <a:cxn ang="0">
                    <a:pos x="288" y="120"/>
                  </a:cxn>
                  <a:cxn ang="0">
                    <a:pos x="289" y="85"/>
                  </a:cxn>
                  <a:cxn ang="0">
                    <a:pos x="314" y="86"/>
                  </a:cxn>
                  <a:cxn ang="0">
                    <a:pos x="314" y="120"/>
                  </a:cxn>
                  <a:cxn ang="0">
                    <a:pos x="289" y="65"/>
                  </a:cxn>
                  <a:cxn ang="0">
                    <a:pos x="289" y="30"/>
                  </a:cxn>
                  <a:cxn ang="0">
                    <a:pos x="314" y="30"/>
                  </a:cxn>
                  <a:cxn ang="0">
                    <a:pos x="314" y="65"/>
                  </a:cxn>
                  <a:cxn ang="0">
                    <a:pos x="289" y="65"/>
                  </a:cxn>
                </a:cxnLst>
                <a:rect l="0" t="0" r="r" b="b"/>
                <a:pathLst>
                  <a:path w="352" h="154">
                    <a:moveTo>
                      <a:pt x="352" y="5"/>
                    </a:moveTo>
                    <a:lnTo>
                      <a:pt x="1" y="0"/>
                    </a:lnTo>
                    <a:lnTo>
                      <a:pt x="1" y="41"/>
                    </a:lnTo>
                    <a:lnTo>
                      <a:pt x="1" y="41"/>
                    </a:lnTo>
                    <a:lnTo>
                      <a:pt x="4" y="42"/>
                    </a:lnTo>
                    <a:lnTo>
                      <a:pt x="6" y="43"/>
                    </a:lnTo>
                    <a:lnTo>
                      <a:pt x="10" y="45"/>
                    </a:lnTo>
                    <a:lnTo>
                      <a:pt x="12" y="49"/>
                    </a:lnTo>
                    <a:lnTo>
                      <a:pt x="12" y="50"/>
                    </a:lnTo>
                    <a:lnTo>
                      <a:pt x="12" y="94"/>
                    </a:lnTo>
                    <a:lnTo>
                      <a:pt x="1" y="94"/>
                    </a:lnTo>
                    <a:lnTo>
                      <a:pt x="0" y="154"/>
                    </a:lnTo>
                    <a:lnTo>
                      <a:pt x="350" y="154"/>
                    </a:lnTo>
                    <a:lnTo>
                      <a:pt x="352" y="5"/>
                    </a:lnTo>
                    <a:close/>
                    <a:moveTo>
                      <a:pt x="50" y="95"/>
                    </a:moveTo>
                    <a:lnTo>
                      <a:pt x="27" y="94"/>
                    </a:lnTo>
                    <a:lnTo>
                      <a:pt x="28" y="10"/>
                    </a:lnTo>
                    <a:lnTo>
                      <a:pt x="51" y="10"/>
                    </a:lnTo>
                    <a:lnTo>
                      <a:pt x="50" y="95"/>
                    </a:lnTo>
                    <a:close/>
                    <a:moveTo>
                      <a:pt x="95" y="95"/>
                    </a:moveTo>
                    <a:lnTo>
                      <a:pt x="72" y="95"/>
                    </a:lnTo>
                    <a:lnTo>
                      <a:pt x="72" y="11"/>
                    </a:lnTo>
                    <a:lnTo>
                      <a:pt x="96" y="11"/>
                    </a:lnTo>
                    <a:lnTo>
                      <a:pt x="95" y="95"/>
                    </a:lnTo>
                    <a:close/>
                    <a:moveTo>
                      <a:pt x="139" y="96"/>
                    </a:moveTo>
                    <a:lnTo>
                      <a:pt x="116" y="95"/>
                    </a:lnTo>
                    <a:lnTo>
                      <a:pt x="117" y="11"/>
                    </a:lnTo>
                    <a:lnTo>
                      <a:pt x="140" y="11"/>
                    </a:lnTo>
                    <a:lnTo>
                      <a:pt x="139" y="96"/>
                    </a:lnTo>
                    <a:close/>
                    <a:moveTo>
                      <a:pt x="184" y="96"/>
                    </a:moveTo>
                    <a:lnTo>
                      <a:pt x="161" y="96"/>
                    </a:lnTo>
                    <a:lnTo>
                      <a:pt x="161" y="12"/>
                    </a:lnTo>
                    <a:lnTo>
                      <a:pt x="185" y="12"/>
                    </a:lnTo>
                    <a:lnTo>
                      <a:pt x="184" y="96"/>
                    </a:lnTo>
                    <a:close/>
                    <a:moveTo>
                      <a:pt x="260" y="120"/>
                    </a:moveTo>
                    <a:lnTo>
                      <a:pt x="236" y="120"/>
                    </a:lnTo>
                    <a:lnTo>
                      <a:pt x="236" y="85"/>
                    </a:lnTo>
                    <a:lnTo>
                      <a:pt x="261" y="85"/>
                    </a:lnTo>
                    <a:lnTo>
                      <a:pt x="260" y="120"/>
                    </a:lnTo>
                    <a:close/>
                    <a:moveTo>
                      <a:pt x="261" y="65"/>
                    </a:moveTo>
                    <a:lnTo>
                      <a:pt x="237" y="64"/>
                    </a:lnTo>
                    <a:lnTo>
                      <a:pt x="237" y="30"/>
                    </a:lnTo>
                    <a:lnTo>
                      <a:pt x="261" y="30"/>
                    </a:lnTo>
                    <a:lnTo>
                      <a:pt x="261" y="65"/>
                    </a:lnTo>
                    <a:close/>
                    <a:moveTo>
                      <a:pt x="314" y="120"/>
                    </a:moveTo>
                    <a:lnTo>
                      <a:pt x="288" y="120"/>
                    </a:lnTo>
                    <a:lnTo>
                      <a:pt x="289" y="85"/>
                    </a:lnTo>
                    <a:lnTo>
                      <a:pt x="314" y="86"/>
                    </a:lnTo>
                    <a:lnTo>
                      <a:pt x="314" y="120"/>
                    </a:lnTo>
                    <a:close/>
                    <a:moveTo>
                      <a:pt x="289" y="65"/>
                    </a:moveTo>
                    <a:lnTo>
                      <a:pt x="289" y="30"/>
                    </a:lnTo>
                    <a:lnTo>
                      <a:pt x="314" y="30"/>
                    </a:lnTo>
                    <a:lnTo>
                      <a:pt x="314" y="65"/>
                    </a:lnTo>
                    <a:lnTo>
                      <a:pt x="289" y="65"/>
                    </a:lnTo>
                    <a:close/>
                  </a:path>
                </a:pathLst>
              </a:custGeom>
              <a:solidFill>
                <a:schemeClr val="accent2">
                  <a:lumMod val="75000"/>
                </a:schemeClr>
              </a:solidFill>
              <a:ln w="9525">
                <a:noFill/>
                <a:round/>
              </a:ln>
            </p:spPr>
            <p:txBody>
              <a:bodyPr vert="horz" wrap="square" lIns="91440" tIns="45720" rIns="91440" bIns="45720" numCol="1" anchor="t" anchorCtr="0" compatLnSpc="1"/>
              <a:lstStyle/>
              <a:p>
                <a:endParaRPr lang="en-US"/>
              </a:p>
            </p:txBody>
          </p:sp>
          <p:sp>
            <p:nvSpPr>
              <p:cNvPr id="26" name="Freeform 148"/>
              <p:cNvSpPr/>
              <p:nvPr/>
            </p:nvSpPr>
            <p:spPr bwMode="auto">
              <a:xfrm>
                <a:off x="3168650" y="2824163"/>
                <a:ext cx="557213" cy="84138"/>
              </a:xfrm>
              <a:custGeom>
                <a:avLst/>
                <a:gdLst/>
                <a:ahLst/>
                <a:cxnLst>
                  <a:cxn ang="0">
                    <a:pos x="351" y="52"/>
                  </a:cxn>
                  <a:cxn ang="0">
                    <a:pos x="208" y="51"/>
                  </a:cxn>
                  <a:cxn ang="0">
                    <a:pos x="209" y="21"/>
                  </a:cxn>
                  <a:cxn ang="0">
                    <a:pos x="142" y="20"/>
                  </a:cxn>
                  <a:cxn ang="0">
                    <a:pos x="144" y="1"/>
                  </a:cxn>
                  <a:cxn ang="0">
                    <a:pos x="120" y="1"/>
                  </a:cxn>
                  <a:cxn ang="0">
                    <a:pos x="120" y="0"/>
                  </a:cxn>
                  <a:cxn ang="0">
                    <a:pos x="107" y="0"/>
                  </a:cxn>
                  <a:cxn ang="0">
                    <a:pos x="107" y="1"/>
                  </a:cxn>
                  <a:cxn ang="0">
                    <a:pos x="92" y="0"/>
                  </a:cxn>
                  <a:cxn ang="0">
                    <a:pos x="92" y="0"/>
                  </a:cxn>
                  <a:cxn ang="0">
                    <a:pos x="73" y="0"/>
                  </a:cxn>
                  <a:cxn ang="0">
                    <a:pos x="73" y="0"/>
                  </a:cxn>
                  <a:cxn ang="0">
                    <a:pos x="59" y="0"/>
                  </a:cxn>
                  <a:cxn ang="0">
                    <a:pos x="59" y="0"/>
                  </a:cxn>
                  <a:cxn ang="0">
                    <a:pos x="40" y="0"/>
                  </a:cxn>
                  <a:cxn ang="0">
                    <a:pos x="40" y="0"/>
                  </a:cxn>
                  <a:cxn ang="0">
                    <a:pos x="26" y="0"/>
                  </a:cxn>
                  <a:cxn ang="0">
                    <a:pos x="26" y="0"/>
                  </a:cxn>
                  <a:cxn ang="0">
                    <a:pos x="7" y="0"/>
                  </a:cxn>
                  <a:cxn ang="0">
                    <a:pos x="7" y="0"/>
                  </a:cxn>
                  <a:cxn ang="0">
                    <a:pos x="1" y="0"/>
                  </a:cxn>
                  <a:cxn ang="0">
                    <a:pos x="0" y="48"/>
                  </a:cxn>
                  <a:cxn ang="0">
                    <a:pos x="351" y="53"/>
                  </a:cxn>
                  <a:cxn ang="0">
                    <a:pos x="351" y="52"/>
                  </a:cxn>
                </a:cxnLst>
                <a:rect l="0" t="0" r="r" b="b"/>
                <a:pathLst>
                  <a:path w="351" h="53">
                    <a:moveTo>
                      <a:pt x="351" y="52"/>
                    </a:moveTo>
                    <a:lnTo>
                      <a:pt x="208" y="51"/>
                    </a:lnTo>
                    <a:lnTo>
                      <a:pt x="209" y="21"/>
                    </a:lnTo>
                    <a:lnTo>
                      <a:pt x="142" y="20"/>
                    </a:lnTo>
                    <a:lnTo>
                      <a:pt x="144" y="1"/>
                    </a:lnTo>
                    <a:lnTo>
                      <a:pt x="120" y="1"/>
                    </a:lnTo>
                    <a:lnTo>
                      <a:pt x="120" y="0"/>
                    </a:lnTo>
                    <a:lnTo>
                      <a:pt x="107" y="0"/>
                    </a:lnTo>
                    <a:lnTo>
                      <a:pt x="107" y="1"/>
                    </a:lnTo>
                    <a:lnTo>
                      <a:pt x="92" y="0"/>
                    </a:lnTo>
                    <a:lnTo>
                      <a:pt x="92" y="0"/>
                    </a:lnTo>
                    <a:lnTo>
                      <a:pt x="73" y="0"/>
                    </a:lnTo>
                    <a:lnTo>
                      <a:pt x="73" y="0"/>
                    </a:lnTo>
                    <a:lnTo>
                      <a:pt x="59" y="0"/>
                    </a:lnTo>
                    <a:lnTo>
                      <a:pt x="59" y="0"/>
                    </a:lnTo>
                    <a:lnTo>
                      <a:pt x="40" y="0"/>
                    </a:lnTo>
                    <a:lnTo>
                      <a:pt x="40" y="0"/>
                    </a:lnTo>
                    <a:lnTo>
                      <a:pt x="26" y="0"/>
                    </a:lnTo>
                    <a:lnTo>
                      <a:pt x="26" y="0"/>
                    </a:lnTo>
                    <a:lnTo>
                      <a:pt x="7" y="0"/>
                    </a:lnTo>
                    <a:lnTo>
                      <a:pt x="7" y="0"/>
                    </a:lnTo>
                    <a:lnTo>
                      <a:pt x="1" y="0"/>
                    </a:lnTo>
                    <a:lnTo>
                      <a:pt x="0" y="48"/>
                    </a:lnTo>
                    <a:lnTo>
                      <a:pt x="351" y="53"/>
                    </a:lnTo>
                    <a:lnTo>
                      <a:pt x="351" y="52"/>
                    </a:lnTo>
                    <a:close/>
                  </a:path>
                </a:pathLst>
              </a:custGeom>
              <a:solidFill>
                <a:schemeClr val="accent2">
                  <a:lumMod val="40000"/>
                  <a:lumOff val="60000"/>
                </a:schemeClr>
              </a:solidFill>
              <a:ln w="9525">
                <a:noFill/>
                <a:round/>
              </a:ln>
            </p:spPr>
            <p:txBody>
              <a:bodyPr vert="horz" wrap="square" lIns="91440" tIns="45720" rIns="91440" bIns="45720" numCol="1" anchor="t" anchorCtr="0" compatLnSpc="1"/>
              <a:lstStyle/>
              <a:p>
                <a:endParaRPr lang="en-US"/>
              </a:p>
            </p:txBody>
          </p:sp>
          <p:sp>
            <p:nvSpPr>
              <p:cNvPr id="27" name="Freeform 149"/>
              <p:cNvSpPr/>
              <p:nvPr/>
            </p:nvSpPr>
            <p:spPr bwMode="auto">
              <a:xfrm>
                <a:off x="2835275" y="2820988"/>
                <a:ext cx="334963" cy="79375"/>
              </a:xfrm>
              <a:custGeom>
                <a:avLst/>
                <a:gdLst/>
                <a:ahLst/>
                <a:cxnLst>
                  <a:cxn ang="0">
                    <a:pos x="211" y="1"/>
                  </a:cxn>
                  <a:cxn ang="0">
                    <a:pos x="143" y="1"/>
                  </a:cxn>
                  <a:cxn ang="0">
                    <a:pos x="136" y="1"/>
                  </a:cxn>
                  <a:cxn ang="0">
                    <a:pos x="136" y="1"/>
                  </a:cxn>
                  <a:cxn ang="0">
                    <a:pos x="118" y="0"/>
                  </a:cxn>
                  <a:cxn ang="0">
                    <a:pos x="118" y="0"/>
                  </a:cxn>
                  <a:cxn ang="0">
                    <a:pos x="102" y="0"/>
                  </a:cxn>
                  <a:cxn ang="0">
                    <a:pos x="102" y="0"/>
                  </a:cxn>
                  <a:cxn ang="0">
                    <a:pos x="89" y="0"/>
                  </a:cxn>
                  <a:cxn ang="0">
                    <a:pos x="89" y="1"/>
                  </a:cxn>
                  <a:cxn ang="0">
                    <a:pos x="66" y="0"/>
                  </a:cxn>
                  <a:cxn ang="0">
                    <a:pos x="66" y="19"/>
                  </a:cxn>
                  <a:cxn ang="0">
                    <a:pos x="0" y="19"/>
                  </a:cxn>
                  <a:cxn ang="0">
                    <a:pos x="0" y="47"/>
                  </a:cxn>
                  <a:cxn ang="0">
                    <a:pos x="211" y="50"/>
                  </a:cxn>
                  <a:cxn ang="0">
                    <a:pos x="211" y="1"/>
                  </a:cxn>
                </a:cxnLst>
                <a:rect l="0" t="0" r="r" b="b"/>
                <a:pathLst>
                  <a:path w="211" h="50">
                    <a:moveTo>
                      <a:pt x="211" y="1"/>
                    </a:moveTo>
                    <a:lnTo>
                      <a:pt x="143" y="1"/>
                    </a:lnTo>
                    <a:lnTo>
                      <a:pt x="136" y="1"/>
                    </a:lnTo>
                    <a:lnTo>
                      <a:pt x="136" y="1"/>
                    </a:lnTo>
                    <a:lnTo>
                      <a:pt x="118" y="0"/>
                    </a:lnTo>
                    <a:lnTo>
                      <a:pt x="118" y="0"/>
                    </a:lnTo>
                    <a:lnTo>
                      <a:pt x="102" y="0"/>
                    </a:lnTo>
                    <a:lnTo>
                      <a:pt x="102" y="0"/>
                    </a:lnTo>
                    <a:lnTo>
                      <a:pt x="89" y="0"/>
                    </a:lnTo>
                    <a:lnTo>
                      <a:pt x="89" y="1"/>
                    </a:lnTo>
                    <a:lnTo>
                      <a:pt x="66" y="0"/>
                    </a:lnTo>
                    <a:lnTo>
                      <a:pt x="66" y="19"/>
                    </a:lnTo>
                    <a:lnTo>
                      <a:pt x="0" y="19"/>
                    </a:lnTo>
                    <a:lnTo>
                      <a:pt x="0" y="47"/>
                    </a:lnTo>
                    <a:lnTo>
                      <a:pt x="211" y="50"/>
                    </a:lnTo>
                    <a:lnTo>
                      <a:pt x="211" y="1"/>
                    </a:lnTo>
                    <a:close/>
                  </a:path>
                </a:pathLst>
              </a:custGeom>
              <a:solidFill>
                <a:schemeClr val="accent2">
                  <a:lumMod val="60000"/>
                  <a:lumOff val="40000"/>
                </a:schemeClr>
              </a:solidFill>
              <a:ln w="9525">
                <a:noFill/>
                <a:round/>
              </a:ln>
            </p:spPr>
            <p:txBody>
              <a:bodyPr vert="horz" wrap="square" lIns="91440" tIns="45720" rIns="91440" bIns="45720" numCol="1" anchor="t" anchorCtr="0" compatLnSpc="1"/>
              <a:lstStyle/>
              <a:p>
                <a:endParaRPr lang="en-US"/>
              </a:p>
            </p:txBody>
          </p:sp>
          <p:sp>
            <p:nvSpPr>
              <p:cNvPr id="28" name="Freeform 150"/>
              <p:cNvSpPr/>
              <p:nvPr/>
            </p:nvSpPr>
            <p:spPr bwMode="auto">
              <a:xfrm>
                <a:off x="2963863" y="2676526"/>
                <a:ext cx="207963" cy="36513"/>
              </a:xfrm>
              <a:custGeom>
                <a:avLst/>
                <a:gdLst/>
                <a:ahLst/>
                <a:cxnLst>
                  <a:cxn ang="0">
                    <a:pos x="131" y="1"/>
                  </a:cxn>
                  <a:cxn ang="0">
                    <a:pos x="9" y="0"/>
                  </a:cxn>
                  <a:cxn ang="0">
                    <a:pos x="9" y="0"/>
                  </a:cxn>
                  <a:cxn ang="0">
                    <a:pos x="6" y="1"/>
                  </a:cxn>
                  <a:cxn ang="0">
                    <a:pos x="3" y="4"/>
                  </a:cxn>
                  <a:cxn ang="0">
                    <a:pos x="1" y="8"/>
                  </a:cxn>
                  <a:cxn ang="0">
                    <a:pos x="0" y="11"/>
                  </a:cxn>
                  <a:cxn ang="0">
                    <a:pos x="0" y="11"/>
                  </a:cxn>
                  <a:cxn ang="0">
                    <a:pos x="0" y="15"/>
                  </a:cxn>
                  <a:cxn ang="0">
                    <a:pos x="3" y="17"/>
                  </a:cxn>
                  <a:cxn ang="0">
                    <a:pos x="5" y="21"/>
                  </a:cxn>
                  <a:cxn ang="0">
                    <a:pos x="8" y="22"/>
                  </a:cxn>
                  <a:cxn ang="0">
                    <a:pos x="8" y="22"/>
                  </a:cxn>
                  <a:cxn ang="0">
                    <a:pos x="130" y="23"/>
                  </a:cxn>
                  <a:cxn ang="0">
                    <a:pos x="131" y="1"/>
                  </a:cxn>
                </a:cxnLst>
                <a:rect l="0" t="0" r="r" b="b"/>
                <a:pathLst>
                  <a:path w="131" h="23">
                    <a:moveTo>
                      <a:pt x="131" y="1"/>
                    </a:moveTo>
                    <a:lnTo>
                      <a:pt x="9" y="0"/>
                    </a:lnTo>
                    <a:lnTo>
                      <a:pt x="9" y="0"/>
                    </a:lnTo>
                    <a:lnTo>
                      <a:pt x="6" y="1"/>
                    </a:lnTo>
                    <a:lnTo>
                      <a:pt x="3" y="4"/>
                    </a:lnTo>
                    <a:lnTo>
                      <a:pt x="1" y="8"/>
                    </a:lnTo>
                    <a:lnTo>
                      <a:pt x="0" y="11"/>
                    </a:lnTo>
                    <a:lnTo>
                      <a:pt x="0" y="11"/>
                    </a:lnTo>
                    <a:lnTo>
                      <a:pt x="0" y="15"/>
                    </a:lnTo>
                    <a:lnTo>
                      <a:pt x="3" y="17"/>
                    </a:lnTo>
                    <a:lnTo>
                      <a:pt x="5" y="21"/>
                    </a:lnTo>
                    <a:lnTo>
                      <a:pt x="8" y="22"/>
                    </a:lnTo>
                    <a:lnTo>
                      <a:pt x="8" y="22"/>
                    </a:lnTo>
                    <a:lnTo>
                      <a:pt x="130" y="23"/>
                    </a:lnTo>
                    <a:lnTo>
                      <a:pt x="131" y="1"/>
                    </a:lnTo>
                    <a:close/>
                  </a:path>
                </a:pathLst>
              </a:custGeom>
              <a:solidFill>
                <a:schemeClr val="accent2">
                  <a:lumMod val="60000"/>
                  <a:lumOff val="40000"/>
                </a:schemeClr>
              </a:solidFill>
              <a:ln w="9525">
                <a:noFill/>
                <a:round/>
              </a:ln>
            </p:spPr>
            <p:txBody>
              <a:bodyPr vert="horz" wrap="square" lIns="91440" tIns="45720" rIns="91440" bIns="45720" numCol="1" anchor="t" anchorCtr="0" compatLnSpc="1"/>
              <a:lstStyle/>
              <a:p>
                <a:endParaRPr lang="en-US"/>
              </a:p>
            </p:txBody>
          </p:sp>
          <p:sp>
            <p:nvSpPr>
              <p:cNvPr id="29" name="Freeform 151"/>
              <p:cNvSpPr/>
              <p:nvPr/>
            </p:nvSpPr>
            <p:spPr bwMode="auto">
              <a:xfrm>
                <a:off x="3170238" y="2678113"/>
                <a:ext cx="203200" cy="36513"/>
              </a:xfrm>
              <a:custGeom>
                <a:avLst/>
                <a:gdLst/>
                <a:ahLst/>
                <a:cxnLst>
                  <a:cxn ang="0">
                    <a:pos x="128" y="13"/>
                  </a:cxn>
                  <a:cxn ang="0">
                    <a:pos x="128" y="13"/>
                  </a:cxn>
                  <a:cxn ang="0">
                    <a:pos x="128" y="9"/>
                  </a:cxn>
                  <a:cxn ang="0">
                    <a:pos x="126" y="5"/>
                  </a:cxn>
                  <a:cxn ang="0">
                    <a:pos x="122" y="3"/>
                  </a:cxn>
                  <a:cxn ang="0">
                    <a:pos x="118" y="2"/>
                  </a:cxn>
                  <a:cxn ang="0">
                    <a:pos x="103" y="2"/>
                  </a:cxn>
                  <a:cxn ang="0">
                    <a:pos x="103" y="2"/>
                  </a:cxn>
                  <a:cxn ang="0">
                    <a:pos x="88" y="1"/>
                  </a:cxn>
                  <a:cxn ang="0">
                    <a:pos x="88" y="2"/>
                  </a:cxn>
                  <a:cxn ang="0">
                    <a:pos x="76" y="1"/>
                  </a:cxn>
                  <a:cxn ang="0">
                    <a:pos x="76" y="1"/>
                  </a:cxn>
                  <a:cxn ang="0">
                    <a:pos x="60" y="1"/>
                  </a:cxn>
                  <a:cxn ang="0">
                    <a:pos x="60" y="1"/>
                  </a:cxn>
                  <a:cxn ang="0">
                    <a:pos x="48" y="1"/>
                  </a:cxn>
                  <a:cxn ang="0">
                    <a:pos x="48" y="1"/>
                  </a:cxn>
                  <a:cxn ang="0">
                    <a:pos x="0" y="0"/>
                  </a:cxn>
                  <a:cxn ang="0">
                    <a:pos x="0" y="22"/>
                  </a:cxn>
                  <a:cxn ang="0">
                    <a:pos x="122" y="23"/>
                  </a:cxn>
                  <a:cxn ang="0">
                    <a:pos x="122" y="23"/>
                  </a:cxn>
                  <a:cxn ang="0">
                    <a:pos x="124" y="22"/>
                  </a:cxn>
                  <a:cxn ang="0">
                    <a:pos x="127" y="20"/>
                  </a:cxn>
                  <a:cxn ang="0">
                    <a:pos x="128" y="16"/>
                  </a:cxn>
                  <a:cxn ang="0">
                    <a:pos x="128" y="13"/>
                  </a:cxn>
                  <a:cxn ang="0">
                    <a:pos x="128" y="13"/>
                  </a:cxn>
                </a:cxnLst>
                <a:rect l="0" t="0" r="r" b="b"/>
                <a:pathLst>
                  <a:path w="128" h="23">
                    <a:moveTo>
                      <a:pt x="128" y="13"/>
                    </a:moveTo>
                    <a:lnTo>
                      <a:pt x="128" y="13"/>
                    </a:lnTo>
                    <a:lnTo>
                      <a:pt x="128" y="9"/>
                    </a:lnTo>
                    <a:lnTo>
                      <a:pt x="126" y="5"/>
                    </a:lnTo>
                    <a:lnTo>
                      <a:pt x="122" y="3"/>
                    </a:lnTo>
                    <a:lnTo>
                      <a:pt x="118" y="2"/>
                    </a:lnTo>
                    <a:lnTo>
                      <a:pt x="103" y="2"/>
                    </a:lnTo>
                    <a:lnTo>
                      <a:pt x="103" y="2"/>
                    </a:lnTo>
                    <a:lnTo>
                      <a:pt x="88" y="1"/>
                    </a:lnTo>
                    <a:lnTo>
                      <a:pt x="88" y="2"/>
                    </a:lnTo>
                    <a:lnTo>
                      <a:pt x="76" y="1"/>
                    </a:lnTo>
                    <a:lnTo>
                      <a:pt x="76" y="1"/>
                    </a:lnTo>
                    <a:lnTo>
                      <a:pt x="60" y="1"/>
                    </a:lnTo>
                    <a:lnTo>
                      <a:pt x="60" y="1"/>
                    </a:lnTo>
                    <a:lnTo>
                      <a:pt x="48" y="1"/>
                    </a:lnTo>
                    <a:lnTo>
                      <a:pt x="48" y="1"/>
                    </a:lnTo>
                    <a:lnTo>
                      <a:pt x="0" y="0"/>
                    </a:lnTo>
                    <a:lnTo>
                      <a:pt x="0" y="22"/>
                    </a:lnTo>
                    <a:lnTo>
                      <a:pt x="122" y="23"/>
                    </a:lnTo>
                    <a:lnTo>
                      <a:pt x="122" y="23"/>
                    </a:lnTo>
                    <a:lnTo>
                      <a:pt x="124" y="22"/>
                    </a:lnTo>
                    <a:lnTo>
                      <a:pt x="127" y="20"/>
                    </a:lnTo>
                    <a:lnTo>
                      <a:pt x="128" y="16"/>
                    </a:lnTo>
                    <a:lnTo>
                      <a:pt x="128" y="13"/>
                    </a:lnTo>
                    <a:lnTo>
                      <a:pt x="128" y="13"/>
                    </a:lnTo>
                    <a:close/>
                  </a:path>
                </a:pathLst>
              </a:custGeom>
              <a:solidFill>
                <a:schemeClr val="accent2">
                  <a:lumMod val="40000"/>
                  <a:lumOff val="60000"/>
                </a:schemeClr>
              </a:solidFill>
              <a:ln w="9525">
                <a:noFill/>
                <a:round/>
              </a:ln>
            </p:spPr>
            <p:txBody>
              <a:bodyPr vert="horz" wrap="square" lIns="91440" tIns="45720" rIns="91440" bIns="45720" numCol="1" anchor="t" anchorCtr="0" compatLnSpc="1"/>
              <a:lstStyle/>
              <a:p>
                <a:endParaRPr lang="en-US"/>
              </a:p>
            </p:txBody>
          </p:sp>
          <p:sp>
            <p:nvSpPr>
              <p:cNvPr id="30" name="Freeform 316"/>
              <p:cNvSpPr/>
              <p:nvPr/>
            </p:nvSpPr>
            <p:spPr bwMode="auto">
              <a:xfrm>
                <a:off x="2654300" y="2501901"/>
                <a:ext cx="141288" cy="68263"/>
              </a:xfrm>
              <a:custGeom>
                <a:avLst/>
                <a:gdLst/>
                <a:ahLst/>
                <a:cxnLst>
                  <a:cxn ang="0">
                    <a:pos x="89" y="30"/>
                  </a:cxn>
                  <a:cxn ang="0">
                    <a:pos x="89" y="30"/>
                  </a:cxn>
                  <a:cxn ang="0">
                    <a:pos x="88" y="25"/>
                  </a:cxn>
                  <a:cxn ang="0">
                    <a:pos x="85" y="21"/>
                  </a:cxn>
                  <a:cxn ang="0">
                    <a:pos x="80" y="18"/>
                  </a:cxn>
                  <a:cxn ang="0">
                    <a:pos x="75" y="17"/>
                  </a:cxn>
                  <a:cxn ang="0">
                    <a:pos x="75" y="17"/>
                  </a:cxn>
                  <a:cxn ang="0">
                    <a:pos x="72" y="12"/>
                  </a:cxn>
                  <a:cxn ang="0">
                    <a:pos x="69" y="8"/>
                  </a:cxn>
                  <a:cxn ang="0">
                    <a:pos x="64" y="6"/>
                  </a:cxn>
                  <a:cxn ang="0">
                    <a:pos x="57" y="5"/>
                  </a:cxn>
                  <a:cxn ang="0">
                    <a:pos x="57" y="5"/>
                  </a:cxn>
                  <a:cxn ang="0">
                    <a:pos x="52" y="6"/>
                  </a:cxn>
                  <a:cxn ang="0">
                    <a:pos x="46" y="8"/>
                  </a:cxn>
                  <a:cxn ang="0">
                    <a:pos x="46" y="8"/>
                  </a:cxn>
                  <a:cxn ang="0">
                    <a:pos x="44" y="5"/>
                  </a:cxn>
                  <a:cxn ang="0">
                    <a:pos x="41" y="2"/>
                  </a:cxn>
                  <a:cxn ang="0">
                    <a:pos x="36" y="1"/>
                  </a:cxn>
                  <a:cxn ang="0">
                    <a:pos x="32" y="0"/>
                  </a:cxn>
                  <a:cxn ang="0">
                    <a:pos x="32" y="0"/>
                  </a:cxn>
                  <a:cxn ang="0">
                    <a:pos x="25" y="1"/>
                  </a:cxn>
                  <a:cxn ang="0">
                    <a:pos x="20" y="5"/>
                  </a:cxn>
                  <a:cxn ang="0">
                    <a:pos x="15" y="8"/>
                  </a:cxn>
                  <a:cxn ang="0">
                    <a:pos x="14" y="11"/>
                  </a:cxn>
                  <a:cxn ang="0">
                    <a:pos x="14" y="13"/>
                  </a:cxn>
                  <a:cxn ang="0">
                    <a:pos x="14" y="13"/>
                  </a:cxn>
                  <a:cxn ang="0">
                    <a:pos x="15" y="17"/>
                  </a:cxn>
                  <a:cxn ang="0">
                    <a:pos x="15" y="17"/>
                  </a:cxn>
                  <a:cxn ang="0">
                    <a:pos x="9" y="18"/>
                  </a:cxn>
                  <a:cxn ang="0">
                    <a:pos x="4" y="21"/>
                  </a:cxn>
                  <a:cxn ang="0">
                    <a:pos x="1" y="25"/>
                  </a:cxn>
                  <a:cxn ang="0">
                    <a:pos x="0" y="30"/>
                  </a:cxn>
                  <a:cxn ang="0">
                    <a:pos x="0" y="30"/>
                  </a:cxn>
                  <a:cxn ang="0">
                    <a:pos x="1" y="35"/>
                  </a:cxn>
                  <a:cxn ang="0">
                    <a:pos x="3" y="39"/>
                  </a:cxn>
                  <a:cxn ang="0">
                    <a:pos x="9" y="42"/>
                  </a:cxn>
                  <a:cxn ang="0">
                    <a:pos x="14" y="43"/>
                  </a:cxn>
                  <a:cxn ang="0">
                    <a:pos x="14" y="43"/>
                  </a:cxn>
                  <a:cxn ang="0">
                    <a:pos x="15" y="43"/>
                  </a:cxn>
                  <a:cxn ang="0">
                    <a:pos x="15" y="43"/>
                  </a:cxn>
                  <a:cxn ang="0">
                    <a:pos x="17" y="43"/>
                  </a:cxn>
                  <a:cxn ang="0">
                    <a:pos x="17" y="43"/>
                  </a:cxn>
                  <a:cxn ang="0">
                    <a:pos x="18" y="43"/>
                  </a:cxn>
                  <a:cxn ang="0">
                    <a:pos x="74" y="43"/>
                  </a:cxn>
                  <a:cxn ang="0">
                    <a:pos x="74" y="43"/>
                  </a:cxn>
                  <a:cxn ang="0">
                    <a:pos x="74" y="43"/>
                  </a:cxn>
                  <a:cxn ang="0">
                    <a:pos x="80" y="42"/>
                  </a:cxn>
                  <a:cxn ang="0">
                    <a:pos x="85" y="39"/>
                  </a:cxn>
                  <a:cxn ang="0">
                    <a:pos x="88" y="35"/>
                  </a:cxn>
                  <a:cxn ang="0">
                    <a:pos x="89" y="30"/>
                  </a:cxn>
                  <a:cxn ang="0">
                    <a:pos x="89" y="30"/>
                  </a:cxn>
                </a:cxnLst>
                <a:rect l="0" t="0" r="r" b="b"/>
                <a:pathLst>
                  <a:path w="89" h="43">
                    <a:moveTo>
                      <a:pt x="89" y="30"/>
                    </a:moveTo>
                    <a:lnTo>
                      <a:pt x="89" y="30"/>
                    </a:lnTo>
                    <a:lnTo>
                      <a:pt x="88" y="25"/>
                    </a:lnTo>
                    <a:lnTo>
                      <a:pt x="85" y="21"/>
                    </a:lnTo>
                    <a:lnTo>
                      <a:pt x="80" y="18"/>
                    </a:lnTo>
                    <a:lnTo>
                      <a:pt x="75" y="17"/>
                    </a:lnTo>
                    <a:lnTo>
                      <a:pt x="75" y="17"/>
                    </a:lnTo>
                    <a:lnTo>
                      <a:pt x="72" y="12"/>
                    </a:lnTo>
                    <a:lnTo>
                      <a:pt x="69" y="8"/>
                    </a:lnTo>
                    <a:lnTo>
                      <a:pt x="64" y="6"/>
                    </a:lnTo>
                    <a:lnTo>
                      <a:pt x="57" y="5"/>
                    </a:lnTo>
                    <a:lnTo>
                      <a:pt x="57" y="5"/>
                    </a:lnTo>
                    <a:lnTo>
                      <a:pt x="52" y="6"/>
                    </a:lnTo>
                    <a:lnTo>
                      <a:pt x="46" y="8"/>
                    </a:lnTo>
                    <a:lnTo>
                      <a:pt x="46" y="8"/>
                    </a:lnTo>
                    <a:lnTo>
                      <a:pt x="44" y="5"/>
                    </a:lnTo>
                    <a:lnTo>
                      <a:pt x="41" y="2"/>
                    </a:lnTo>
                    <a:lnTo>
                      <a:pt x="36" y="1"/>
                    </a:lnTo>
                    <a:lnTo>
                      <a:pt x="32" y="0"/>
                    </a:lnTo>
                    <a:lnTo>
                      <a:pt x="32" y="0"/>
                    </a:lnTo>
                    <a:lnTo>
                      <a:pt x="25" y="1"/>
                    </a:lnTo>
                    <a:lnTo>
                      <a:pt x="20" y="5"/>
                    </a:lnTo>
                    <a:lnTo>
                      <a:pt x="15" y="8"/>
                    </a:lnTo>
                    <a:lnTo>
                      <a:pt x="14" y="11"/>
                    </a:lnTo>
                    <a:lnTo>
                      <a:pt x="14" y="13"/>
                    </a:lnTo>
                    <a:lnTo>
                      <a:pt x="14" y="13"/>
                    </a:lnTo>
                    <a:lnTo>
                      <a:pt x="15" y="17"/>
                    </a:lnTo>
                    <a:lnTo>
                      <a:pt x="15" y="17"/>
                    </a:lnTo>
                    <a:lnTo>
                      <a:pt x="9" y="18"/>
                    </a:lnTo>
                    <a:lnTo>
                      <a:pt x="4" y="21"/>
                    </a:lnTo>
                    <a:lnTo>
                      <a:pt x="1" y="25"/>
                    </a:lnTo>
                    <a:lnTo>
                      <a:pt x="0" y="30"/>
                    </a:lnTo>
                    <a:lnTo>
                      <a:pt x="0" y="30"/>
                    </a:lnTo>
                    <a:lnTo>
                      <a:pt x="1" y="35"/>
                    </a:lnTo>
                    <a:lnTo>
                      <a:pt x="3" y="39"/>
                    </a:lnTo>
                    <a:lnTo>
                      <a:pt x="9" y="42"/>
                    </a:lnTo>
                    <a:lnTo>
                      <a:pt x="14" y="43"/>
                    </a:lnTo>
                    <a:lnTo>
                      <a:pt x="14" y="43"/>
                    </a:lnTo>
                    <a:lnTo>
                      <a:pt x="15" y="43"/>
                    </a:lnTo>
                    <a:lnTo>
                      <a:pt x="15" y="43"/>
                    </a:lnTo>
                    <a:lnTo>
                      <a:pt x="17" y="43"/>
                    </a:lnTo>
                    <a:lnTo>
                      <a:pt x="17" y="43"/>
                    </a:lnTo>
                    <a:lnTo>
                      <a:pt x="18" y="43"/>
                    </a:lnTo>
                    <a:lnTo>
                      <a:pt x="74" y="43"/>
                    </a:lnTo>
                    <a:lnTo>
                      <a:pt x="74" y="43"/>
                    </a:lnTo>
                    <a:lnTo>
                      <a:pt x="74" y="43"/>
                    </a:lnTo>
                    <a:lnTo>
                      <a:pt x="80" y="42"/>
                    </a:lnTo>
                    <a:lnTo>
                      <a:pt x="85" y="39"/>
                    </a:lnTo>
                    <a:lnTo>
                      <a:pt x="88" y="35"/>
                    </a:lnTo>
                    <a:lnTo>
                      <a:pt x="89" y="30"/>
                    </a:lnTo>
                    <a:lnTo>
                      <a:pt x="89" y="30"/>
                    </a:lnTo>
                    <a:close/>
                  </a:path>
                </a:pathLst>
              </a:custGeom>
              <a:solidFill>
                <a:schemeClr val="accent2">
                  <a:lumMod val="40000"/>
                  <a:lumOff val="60000"/>
                </a:schemeClr>
              </a:solidFill>
              <a:ln w="9525">
                <a:noFill/>
                <a:round/>
              </a:ln>
            </p:spPr>
            <p:txBody>
              <a:bodyPr vert="horz" wrap="square" lIns="91440" tIns="45720" rIns="91440" bIns="45720" numCol="1" anchor="t" anchorCtr="0" compatLnSpc="1"/>
              <a:lstStyle/>
              <a:p>
                <a:endParaRPr lang="en-US"/>
              </a:p>
            </p:txBody>
          </p:sp>
          <p:sp>
            <p:nvSpPr>
              <p:cNvPr id="31" name="Freeform 317"/>
              <p:cNvSpPr/>
              <p:nvPr/>
            </p:nvSpPr>
            <p:spPr bwMode="auto">
              <a:xfrm>
                <a:off x="3459163" y="2374901"/>
                <a:ext cx="284163" cy="136525"/>
              </a:xfrm>
              <a:custGeom>
                <a:avLst/>
                <a:gdLst/>
                <a:ahLst/>
                <a:cxnLst>
                  <a:cxn ang="0">
                    <a:pos x="179" y="59"/>
                  </a:cxn>
                  <a:cxn ang="0">
                    <a:pos x="177" y="49"/>
                  </a:cxn>
                  <a:cxn ang="0">
                    <a:pos x="170" y="42"/>
                  </a:cxn>
                  <a:cxn ang="0">
                    <a:pos x="160" y="36"/>
                  </a:cxn>
                  <a:cxn ang="0">
                    <a:pos x="148" y="33"/>
                  </a:cxn>
                  <a:cxn ang="0">
                    <a:pos x="147" y="29"/>
                  </a:cxn>
                  <a:cxn ang="0">
                    <a:pos x="143" y="20"/>
                  </a:cxn>
                  <a:cxn ang="0">
                    <a:pos x="133" y="13"/>
                  </a:cxn>
                  <a:cxn ang="0">
                    <a:pos x="122" y="9"/>
                  </a:cxn>
                  <a:cxn ang="0">
                    <a:pos x="115" y="9"/>
                  </a:cxn>
                  <a:cxn ang="0">
                    <a:pos x="103" y="10"/>
                  </a:cxn>
                  <a:cxn ang="0">
                    <a:pos x="93" y="14"/>
                  </a:cxn>
                  <a:cxn ang="0">
                    <a:pos x="88" y="9"/>
                  </a:cxn>
                  <a:cxn ang="0">
                    <a:pos x="72" y="1"/>
                  </a:cxn>
                  <a:cxn ang="0">
                    <a:pos x="64" y="0"/>
                  </a:cxn>
                  <a:cxn ang="0">
                    <a:pos x="51" y="2"/>
                  </a:cxn>
                  <a:cxn ang="0">
                    <a:pos x="40" y="8"/>
                  </a:cxn>
                  <a:cxn ang="0">
                    <a:pos x="33" y="17"/>
                  </a:cxn>
                  <a:cxn ang="0">
                    <a:pos x="30" y="26"/>
                  </a:cxn>
                  <a:cxn ang="0">
                    <a:pos x="31" y="33"/>
                  </a:cxn>
                  <a:cxn ang="0">
                    <a:pos x="24" y="34"/>
                  </a:cxn>
                  <a:cxn ang="0">
                    <a:pos x="13" y="39"/>
                  </a:cxn>
                  <a:cxn ang="0">
                    <a:pos x="6" y="45"/>
                  </a:cxn>
                  <a:cxn ang="0">
                    <a:pos x="1" y="54"/>
                  </a:cxn>
                  <a:cxn ang="0">
                    <a:pos x="0" y="59"/>
                  </a:cxn>
                  <a:cxn ang="0">
                    <a:pos x="2" y="69"/>
                  </a:cxn>
                  <a:cxn ang="0">
                    <a:pos x="9" y="77"/>
                  </a:cxn>
                  <a:cxn ang="0">
                    <a:pos x="19" y="82"/>
                  </a:cxn>
                  <a:cxn ang="0">
                    <a:pos x="30" y="86"/>
                  </a:cxn>
                  <a:cxn ang="0">
                    <a:pos x="32" y="86"/>
                  </a:cxn>
                  <a:cxn ang="0">
                    <a:pos x="34" y="86"/>
                  </a:cxn>
                  <a:cxn ang="0">
                    <a:pos x="35" y="86"/>
                  </a:cxn>
                  <a:cxn ang="0">
                    <a:pos x="147" y="86"/>
                  </a:cxn>
                  <a:cxn ang="0">
                    <a:pos x="154" y="85"/>
                  </a:cxn>
                  <a:cxn ang="0">
                    <a:pos x="165" y="80"/>
                  </a:cxn>
                  <a:cxn ang="0">
                    <a:pos x="173" y="74"/>
                  </a:cxn>
                  <a:cxn ang="0">
                    <a:pos x="178" y="65"/>
                  </a:cxn>
                  <a:cxn ang="0">
                    <a:pos x="179" y="59"/>
                  </a:cxn>
                </a:cxnLst>
                <a:rect l="0" t="0" r="r" b="b"/>
                <a:pathLst>
                  <a:path w="179" h="86">
                    <a:moveTo>
                      <a:pt x="179" y="59"/>
                    </a:moveTo>
                    <a:lnTo>
                      <a:pt x="179" y="59"/>
                    </a:lnTo>
                    <a:lnTo>
                      <a:pt x="178" y="54"/>
                    </a:lnTo>
                    <a:lnTo>
                      <a:pt x="177" y="49"/>
                    </a:lnTo>
                    <a:lnTo>
                      <a:pt x="173" y="45"/>
                    </a:lnTo>
                    <a:lnTo>
                      <a:pt x="170" y="42"/>
                    </a:lnTo>
                    <a:lnTo>
                      <a:pt x="166" y="39"/>
                    </a:lnTo>
                    <a:lnTo>
                      <a:pt x="160" y="36"/>
                    </a:lnTo>
                    <a:lnTo>
                      <a:pt x="155" y="34"/>
                    </a:lnTo>
                    <a:lnTo>
                      <a:pt x="148" y="33"/>
                    </a:lnTo>
                    <a:lnTo>
                      <a:pt x="148" y="33"/>
                    </a:lnTo>
                    <a:lnTo>
                      <a:pt x="147" y="29"/>
                    </a:lnTo>
                    <a:lnTo>
                      <a:pt x="145" y="23"/>
                    </a:lnTo>
                    <a:lnTo>
                      <a:pt x="143" y="20"/>
                    </a:lnTo>
                    <a:lnTo>
                      <a:pt x="138" y="15"/>
                    </a:lnTo>
                    <a:lnTo>
                      <a:pt x="133" y="13"/>
                    </a:lnTo>
                    <a:lnTo>
                      <a:pt x="127" y="10"/>
                    </a:lnTo>
                    <a:lnTo>
                      <a:pt x="122" y="9"/>
                    </a:lnTo>
                    <a:lnTo>
                      <a:pt x="115" y="9"/>
                    </a:lnTo>
                    <a:lnTo>
                      <a:pt x="115" y="9"/>
                    </a:lnTo>
                    <a:lnTo>
                      <a:pt x="109" y="9"/>
                    </a:lnTo>
                    <a:lnTo>
                      <a:pt x="103" y="10"/>
                    </a:lnTo>
                    <a:lnTo>
                      <a:pt x="98" y="12"/>
                    </a:lnTo>
                    <a:lnTo>
                      <a:pt x="93" y="14"/>
                    </a:lnTo>
                    <a:lnTo>
                      <a:pt x="93" y="14"/>
                    </a:lnTo>
                    <a:lnTo>
                      <a:pt x="88" y="9"/>
                    </a:lnTo>
                    <a:lnTo>
                      <a:pt x="81" y="5"/>
                    </a:lnTo>
                    <a:lnTo>
                      <a:pt x="72" y="1"/>
                    </a:lnTo>
                    <a:lnTo>
                      <a:pt x="64" y="0"/>
                    </a:lnTo>
                    <a:lnTo>
                      <a:pt x="64" y="0"/>
                    </a:lnTo>
                    <a:lnTo>
                      <a:pt x="57" y="1"/>
                    </a:lnTo>
                    <a:lnTo>
                      <a:pt x="51" y="2"/>
                    </a:lnTo>
                    <a:lnTo>
                      <a:pt x="45" y="5"/>
                    </a:lnTo>
                    <a:lnTo>
                      <a:pt x="40" y="8"/>
                    </a:lnTo>
                    <a:lnTo>
                      <a:pt x="35" y="12"/>
                    </a:lnTo>
                    <a:lnTo>
                      <a:pt x="33" y="17"/>
                    </a:lnTo>
                    <a:lnTo>
                      <a:pt x="31" y="21"/>
                    </a:lnTo>
                    <a:lnTo>
                      <a:pt x="30" y="26"/>
                    </a:lnTo>
                    <a:lnTo>
                      <a:pt x="30" y="26"/>
                    </a:lnTo>
                    <a:lnTo>
                      <a:pt x="31" y="33"/>
                    </a:lnTo>
                    <a:lnTo>
                      <a:pt x="31" y="33"/>
                    </a:lnTo>
                    <a:lnTo>
                      <a:pt x="24" y="34"/>
                    </a:lnTo>
                    <a:lnTo>
                      <a:pt x="19" y="36"/>
                    </a:lnTo>
                    <a:lnTo>
                      <a:pt x="13" y="39"/>
                    </a:lnTo>
                    <a:lnTo>
                      <a:pt x="9" y="42"/>
                    </a:lnTo>
                    <a:lnTo>
                      <a:pt x="6" y="45"/>
                    </a:lnTo>
                    <a:lnTo>
                      <a:pt x="2" y="49"/>
                    </a:lnTo>
                    <a:lnTo>
                      <a:pt x="1" y="54"/>
                    </a:lnTo>
                    <a:lnTo>
                      <a:pt x="0" y="59"/>
                    </a:lnTo>
                    <a:lnTo>
                      <a:pt x="0" y="59"/>
                    </a:lnTo>
                    <a:lnTo>
                      <a:pt x="1" y="65"/>
                    </a:lnTo>
                    <a:lnTo>
                      <a:pt x="2" y="69"/>
                    </a:lnTo>
                    <a:lnTo>
                      <a:pt x="6" y="74"/>
                    </a:lnTo>
                    <a:lnTo>
                      <a:pt x="9" y="77"/>
                    </a:lnTo>
                    <a:lnTo>
                      <a:pt x="13" y="80"/>
                    </a:lnTo>
                    <a:lnTo>
                      <a:pt x="19" y="82"/>
                    </a:lnTo>
                    <a:lnTo>
                      <a:pt x="24" y="85"/>
                    </a:lnTo>
                    <a:lnTo>
                      <a:pt x="30" y="86"/>
                    </a:lnTo>
                    <a:lnTo>
                      <a:pt x="30" y="86"/>
                    </a:lnTo>
                    <a:lnTo>
                      <a:pt x="32" y="86"/>
                    </a:lnTo>
                    <a:lnTo>
                      <a:pt x="32" y="86"/>
                    </a:lnTo>
                    <a:lnTo>
                      <a:pt x="34" y="86"/>
                    </a:lnTo>
                    <a:lnTo>
                      <a:pt x="34" y="86"/>
                    </a:lnTo>
                    <a:lnTo>
                      <a:pt x="35" y="86"/>
                    </a:lnTo>
                    <a:lnTo>
                      <a:pt x="147" y="86"/>
                    </a:lnTo>
                    <a:lnTo>
                      <a:pt x="147" y="86"/>
                    </a:lnTo>
                    <a:lnTo>
                      <a:pt x="147" y="86"/>
                    </a:lnTo>
                    <a:lnTo>
                      <a:pt x="154" y="85"/>
                    </a:lnTo>
                    <a:lnTo>
                      <a:pt x="160" y="82"/>
                    </a:lnTo>
                    <a:lnTo>
                      <a:pt x="165" y="80"/>
                    </a:lnTo>
                    <a:lnTo>
                      <a:pt x="170" y="77"/>
                    </a:lnTo>
                    <a:lnTo>
                      <a:pt x="173" y="74"/>
                    </a:lnTo>
                    <a:lnTo>
                      <a:pt x="177" y="69"/>
                    </a:lnTo>
                    <a:lnTo>
                      <a:pt x="178" y="65"/>
                    </a:lnTo>
                    <a:lnTo>
                      <a:pt x="179" y="59"/>
                    </a:lnTo>
                    <a:lnTo>
                      <a:pt x="179" y="59"/>
                    </a:lnTo>
                    <a:close/>
                  </a:path>
                </a:pathLst>
              </a:custGeom>
              <a:solidFill>
                <a:schemeClr val="accent2"/>
              </a:solidFill>
              <a:ln w="9525">
                <a:noFill/>
                <a:round/>
              </a:ln>
            </p:spPr>
            <p:txBody>
              <a:bodyPr vert="horz" wrap="square" lIns="91440" tIns="45720" rIns="91440" bIns="45720" numCol="1" anchor="t" anchorCtr="0" compatLnSpc="1"/>
              <a:lstStyle/>
              <a:p>
                <a:endParaRPr lang="en-US"/>
              </a:p>
            </p:txBody>
          </p:sp>
          <p:sp>
            <p:nvSpPr>
              <p:cNvPr id="32" name="Freeform 318"/>
              <p:cNvSpPr/>
              <p:nvPr/>
            </p:nvSpPr>
            <p:spPr bwMode="auto">
              <a:xfrm>
                <a:off x="3227388" y="2208213"/>
                <a:ext cx="157163" cy="74613"/>
              </a:xfrm>
              <a:custGeom>
                <a:avLst/>
                <a:gdLst/>
                <a:ahLst/>
                <a:cxnLst>
                  <a:cxn ang="0">
                    <a:pos x="99" y="33"/>
                  </a:cxn>
                  <a:cxn ang="0">
                    <a:pos x="99" y="33"/>
                  </a:cxn>
                  <a:cxn ang="0">
                    <a:pos x="99" y="29"/>
                  </a:cxn>
                  <a:cxn ang="0">
                    <a:pos x="98" y="27"/>
                  </a:cxn>
                  <a:cxn ang="0">
                    <a:pos x="93" y="23"/>
                  </a:cxn>
                  <a:cxn ang="0">
                    <a:pos x="89" y="20"/>
                  </a:cxn>
                  <a:cxn ang="0">
                    <a:pos x="82" y="18"/>
                  </a:cxn>
                  <a:cxn ang="0">
                    <a:pos x="82" y="18"/>
                  </a:cxn>
                  <a:cxn ang="0">
                    <a:pos x="81" y="15"/>
                  </a:cxn>
                  <a:cxn ang="0">
                    <a:pos x="80" y="13"/>
                  </a:cxn>
                  <a:cxn ang="0">
                    <a:pos x="76" y="9"/>
                  </a:cxn>
                  <a:cxn ang="0">
                    <a:pos x="70" y="5"/>
                  </a:cxn>
                  <a:cxn ang="0">
                    <a:pos x="64" y="4"/>
                  </a:cxn>
                  <a:cxn ang="0">
                    <a:pos x="64" y="4"/>
                  </a:cxn>
                  <a:cxn ang="0">
                    <a:pos x="57" y="5"/>
                  </a:cxn>
                  <a:cxn ang="0">
                    <a:pos x="52" y="7"/>
                  </a:cxn>
                  <a:cxn ang="0">
                    <a:pos x="52" y="7"/>
                  </a:cxn>
                  <a:cxn ang="0">
                    <a:pos x="48" y="4"/>
                  </a:cxn>
                  <a:cxn ang="0">
                    <a:pos x="45" y="2"/>
                  </a:cxn>
                  <a:cxn ang="0">
                    <a:pos x="40" y="1"/>
                  </a:cxn>
                  <a:cxn ang="0">
                    <a:pos x="35" y="0"/>
                  </a:cxn>
                  <a:cxn ang="0">
                    <a:pos x="35" y="0"/>
                  </a:cxn>
                  <a:cxn ang="0">
                    <a:pos x="28" y="1"/>
                  </a:cxn>
                  <a:cxn ang="0">
                    <a:pos x="22" y="4"/>
                  </a:cxn>
                  <a:cxn ang="0">
                    <a:pos x="18" y="9"/>
                  </a:cxn>
                  <a:cxn ang="0">
                    <a:pos x="17" y="12"/>
                  </a:cxn>
                  <a:cxn ang="0">
                    <a:pos x="17" y="14"/>
                  </a:cxn>
                  <a:cxn ang="0">
                    <a:pos x="17" y="14"/>
                  </a:cxn>
                  <a:cxn ang="0">
                    <a:pos x="17" y="18"/>
                  </a:cxn>
                  <a:cxn ang="0">
                    <a:pos x="17" y="18"/>
                  </a:cxn>
                  <a:cxn ang="0">
                    <a:pos x="10" y="20"/>
                  </a:cxn>
                  <a:cxn ang="0">
                    <a:pos x="4" y="23"/>
                  </a:cxn>
                  <a:cxn ang="0">
                    <a:pos x="1" y="27"/>
                  </a:cxn>
                  <a:cxn ang="0">
                    <a:pos x="0" y="29"/>
                  </a:cxn>
                  <a:cxn ang="0">
                    <a:pos x="0" y="33"/>
                  </a:cxn>
                  <a:cxn ang="0">
                    <a:pos x="0" y="33"/>
                  </a:cxn>
                  <a:cxn ang="0">
                    <a:pos x="1" y="38"/>
                  </a:cxn>
                  <a:cxn ang="0">
                    <a:pos x="4" y="43"/>
                  </a:cxn>
                  <a:cxn ang="0">
                    <a:pos x="10" y="46"/>
                  </a:cxn>
                  <a:cxn ang="0">
                    <a:pos x="17" y="47"/>
                  </a:cxn>
                  <a:cxn ang="0">
                    <a:pos x="17" y="47"/>
                  </a:cxn>
                  <a:cxn ang="0">
                    <a:pos x="18" y="47"/>
                  </a:cxn>
                  <a:cxn ang="0">
                    <a:pos x="18" y="47"/>
                  </a:cxn>
                  <a:cxn ang="0">
                    <a:pos x="19" y="47"/>
                  </a:cxn>
                  <a:cxn ang="0">
                    <a:pos x="19" y="47"/>
                  </a:cxn>
                  <a:cxn ang="0">
                    <a:pos x="20" y="47"/>
                  </a:cxn>
                  <a:cxn ang="0">
                    <a:pos x="81" y="47"/>
                  </a:cxn>
                  <a:cxn ang="0">
                    <a:pos x="81" y="47"/>
                  </a:cxn>
                  <a:cxn ang="0">
                    <a:pos x="81" y="47"/>
                  </a:cxn>
                  <a:cxn ang="0">
                    <a:pos x="88" y="46"/>
                  </a:cxn>
                  <a:cxn ang="0">
                    <a:pos x="93" y="43"/>
                  </a:cxn>
                  <a:cxn ang="0">
                    <a:pos x="98" y="38"/>
                  </a:cxn>
                  <a:cxn ang="0">
                    <a:pos x="98" y="35"/>
                  </a:cxn>
                  <a:cxn ang="0">
                    <a:pos x="99" y="33"/>
                  </a:cxn>
                  <a:cxn ang="0">
                    <a:pos x="99" y="33"/>
                  </a:cxn>
                </a:cxnLst>
                <a:rect l="0" t="0" r="r" b="b"/>
                <a:pathLst>
                  <a:path w="99" h="47">
                    <a:moveTo>
                      <a:pt x="99" y="33"/>
                    </a:moveTo>
                    <a:lnTo>
                      <a:pt x="99" y="33"/>
                    </a:lnTo>
                    <a:lnTo>
                      <a:pt x="99" y="29"/>
                    </a:lnTo>
                    <a:lnTo>
                      <a:pt x="98" y="27"/>
                    </a:lnTo>
                    <a:lnTo>
                      <a:pt x="93" y="23"/>
                    </a:lnTo>
                    <a:lnTo>
                      <a:pt x="89" y="20"/>
                    </a:lnTo>
                    <a:lnTo>
                      <a:pt x="82" y="18"/>
                    </a:lnTo>
                    <a:lnTo>
                      <a:pt x="82" y="18"/>
                    </a:lnTo>
                    <a:lnTo>
                      <a:pt x="81" y="15"/>
                    </a:lnTo>
                    <a:lnTo>
                      <a:pt x="80" y="13"/>
                    </a:lnTo>
                    <a:lnTo>
                      <a:pt x="76" y="9"/>
                    </a:lnTo>
                    <a:lnTo>
                      <a:pt x="70" y="5"/>
                    </a:lnTo>
                    <a:lnTo>
                      <a:pt x="64" y="4"/>
                    </a:lnTo>
                    <a:lnTo>
                      <a:pt x="64" y="4"/>
                    </a:lnTo>
                    <a:lnTo>
                      <a:pt x="57" y="5"/>
                    </a:lnTo>
                    <a:lnTo>
                      <a:pt x="52" y="7"/>
                    </a:lnTo>
                    <a:lnTo>
                      <a:pt x="52" y="7"/>
                    </a:lnTo>
                    <a:lnTo>
                      <a:pt x="48" y="4"/>
                    </a:lnTo>
                    <a:lnTo>
                      <a:pt x="45" y="2"/>
                    </a:lnTo>
                    <a:lnTo>
                      <a:pt x="40" y="1"/>
                    </a:lnTo>
                    <a:lnTo>
                      <a:pt x="35" y="0"/>
                    </a:lnTo>
                    <a:lnTo>
                      <a:pt x="35" y="0"/>
                    </a:lnTo>
                    <a:lnTo>
                      <a:pt x="28" y="1"/>
                    </a:lnTo>
                    <a:lnTo>
                      <a:pt x="22" y="4"/>
                    </a:lnTo>
                    <a:lnTo>
                      <a:pt x="18" y="9"/>
                    </a:lnTo>
                    <a:lnTo>
                      <a:pt x="17" y="12"/>
                    </a:lnTo>
                    <a:lnTo>
                      <a:pt x="17" y="14"/>
                    </a:lnTo>
                    <a:lnTo>
                      <a:pt x="17" y="14"/>
                    </a:lnTo>
                    <a:lnTo>
                      <a:pt x="17" y="18"/>
                    </a:lnTo>
                    <a:lnTo>
                      <a:pt x="17" y="18"/>
                    </a:lnTo>
                    <a:lnTo>
                      <a:pt x="10" y="20"/>
                    </a:lnTo>
                    <a:lnTo>
                      <a:pt x="4" y="23"/>
                    </a:lnTo>
                    <a:lnTo>
                      <a:pt x="1" y="27"/>
                    </a:lnTo>
                    <a:lnTo>
                      <a:pt x="0" y="29"/>
                    </a:lnTo>
                    <a:lnTo>
                      <a:pt x="0" y="33"/>
                    </a:lnTo>
                    <a:lnTo>
                      <a:pt x="0" y="33"/>
                    </a:lnTo>
                    <a:lnTo>
                      <a:pt x="1" y="38"/>
                    </a:lnTo>
                    <a:lnTo>
                      <a:pt x="4" y="43"/>
                    </a:lnTo>
                    <a:lnTo>
                      <a:pt x="10" y="46"/>
                    </a:lnTo>
                    <a:lnTo>
                      <a:pt x="17" y="47"/>
                    </a:lnTo>
                    <a:lnTo>
                      <a:pt x="17" y="47"/>
                    </a:lnTo>
                    <a:lnTo>
                      <a:pt x="18" y="47"/>
                    </a:lnTo>
                    <a:lnTo>
                      <a:pt x="18" y="47"/>
                    </a:lnTo>
                    <a:lnTo>
                      <a:pt x="19" y="47"/>
                    </a:lnTo>
                    <a:lnTo>
                      <a:pt x="19" y="47"/>
                    </a:lnTo>
                    <a:lnTo>
                      <a:pt x="20" y="47"/>
                    </a:lnTo>
                    <a:lnTo>
                      <a:pt x="81" y="47"/>
                    </a:lnTo>
                    <a:lnTo>
                      <a:pt x="81" y="47"/>
                    </a:lnTo>
                    <a:lnTo>
                      <a:pt x="81" y="47"/>
                    </a:lnTo>
                    <a:lnTo>
                      <a:pt x="88" y="46"/>
                    </a:lnTo>
                    <a:lnTo>
                      <a:pt x="93" y="43"/>
                    </a:lnTo>
                    <a:lnTo>
                      <a:pt x="98" y="38"/>
                    </a:lnTo>
                    <a:lnTo>
                      <a:pt x="98" y="35"/>
                    </a:lnTo>
                    <a:lnTo>
                      <a:pt x="99" y="33"/>
                    </a:lnTo>
                    <a:lnTo>
                      <a:pt x="99" y="33"/>
                    </a:lnTo>
                    <a:close/>
                  </a:path>
                </a:pathLst>
              </a:custGeom>
              <a:solidFill>
                <a:schemeClr val="accent2">
                  <a:lumMod val="60000"/>
                  <a:lumOff val="40000"/>
                </a:schemeClr>
              </a:solidFill>
              <a:ln w="9525">
                <a:noFill/>
                <a:round/>
              </a:ln>
            </p:spPr>
            <p:txBody>
              <a:bodyPr vert="horz" wrap="square" lIns="91440" tIns="45720" rIns="91440" bIns="45720" numCol="1" anchor="t" anchorCtr="0" compatLnSpc="1"/>
              <a:lstStyle/>
              <a:p>
                <a:endParaRPr lang="en-US"/>
              </a:p>
            </p:txBody>
          </p:sp>
        </p:grpSp>
        <p:grpSp>
          <p:nvGrpSpPr>
            <p:cNvPr id="4" name="Group 97"/>
            <p:cNvGrpSpPr/>
            <p:nvPr/>
          </p:nvGrpSpPr>
          <p:grpSpPr>
            <a:xfrm>
              <a:off x="2857488" y="1285866"/>
              <a:ext cx="1500188" cy="439738"/>
              <a:chOff x="3000364" y="1000114"/>
              <a:chExt cx="1500188" cy="439738"/>
            </a:xfrm>
            <a:solidFill>
              <a:schemeClr val="accent4"/>
            </a:solidFill>
          </p:grpSpPr>
          <p:sp>
            <p:nvSpPr>
              <p:cNvPr id="54" name="Freeform 298"/>
              <p:cNvSpPr/>
              <p:nvPr/>
            </p:nvSpPr>
            <p:spPr bwMode="auto">
              <a:xfrm>
                <a:off x="4200514" y="1000114"/>
                <a:ext cx="300038" cy="266700"/>
              </a:xfrm>
              <a:custGeom>
                <a:avLst/>
                <a:gdLst/>
                <a:ahLst/>
                <a:cxnLst>
                  <a:cxn ang="0">
                    <a:pos x="186" y="97"/>
                  </a:cxn>
                  <a:cxn ang="0">
                    <a:pos x="186" y="97"/>
                  </a:cxn>
                  <a:cxn ang="0">
                    <a:pos x="183" y="94"/>
                  </a:cxn>
                  <a:cxn ang="0">
                    <a:pos x="178" y="92"/>
                  </a:cxn>
                  <a:cxn ang="0">
                    <a:pos x="161" y="88"/>
                  </a:cxn>
                  <a:cxn ang="0">
                    <a:pos x="130" y="81"/>
                  </a:cxn>
                  <a:cxn ang="0">
                    <a:pos x="90" y="4"/>
                  </a:cxn>
                  <a:cxn ang="0">
                    <a:pos x="75" y="0"/>
                  </a:cxn>
                  <a:cxn ang="0">
                    <a:pos x="83" y="72"/>
                  </a:cxn>
                  <a:cxn ang="0">
                    <a:pos x="43" y="64"/>
                  </a:cxn>
                  <a:cxn ang="0">
                    <a:pos x="26" y="32"/>
                  </a:cxn>
                  <a:cxn ang="0">
                    <a:pos x="18" y="31"/>
                  </a:cxn>
                  <a:cxn ang="0">
                    <a:pos x="18" y="34"/>
                  </a:cxn>
                  <a:cxn ang="0">
                    <a:pos x="16" y="33"/>
                  </a:cxn>
                  <a:cxn ang="0">
                    <a:pos x="19" y="69"/>
                  </a:cxn>
                  <a:cxn ang="0">
                    <a:pos x="19" y="75"/>
                  </a:cxn>
                  <a:cxn ang="0">
                    <a:pos x="17" y="80"/>
                  </a:cxn>
                  <a:cxn ang="0">
                    <a:pos x="0" y="111"/>
                  </a:cxn>
                  <a:cxn ang="0">
                    <a:pos x="2" y="112"/>
                  </a:cxn>
                  <a:cxn ang="0">
                    <a:pos x="0" y="114"/>
                  </a:cxn>
                  <a:cxn ang="0">
                    <a:pos x="9" y="117"/>
                  </a:cxn>
                  <a:cxn ang="0">
                    <a:pos x="38" y="95"/>
                  </a:cxn>
                  <a:cxn ang="0">
                    <a:pos x="77" y="102"/>
                  </a:cxn>
                  <a:cxn ang="0">
                    <a:pos x="41" y="165"/>
                  </a:cxn>
                  <a:cxn ang="0">
                    <a:pos x="57" y="168"/>
                  </a:cxn>
                  <a:cxn ang="0">
                    <a:pos x="124" y="111"/>
                  </a:cxn>
                  <a:cxn ang="0">
                    <a:pos x="155" y="118"/>
                  </a:cxn>
                  <a:cxn ang="0">
                    <a:pos x="173" y="121"/>
                  </a:cxn>
                  <a:cxn ang="0">
                    <a:pos x="173" y="121"/>
                  </a:cxn>
                  <a:cxn ang="0">
                    <a:pos x="177" y="121"/>
                  </a:cxn>
                  <a:cxn ang="0">
                    <a:pos x="181" y="119"/>
                  </a:cxn>
                  <a:cxn ang="0">
                    <a:pos x="181" y="119"/>
                  </a:cxn>
                  <a:cxn ang="0">
                    <a:pos x="186" y="115"/>
                  </a:cxn>
                  <a:cxn ang="0">
                    <a:pos x="188" y="112"/>
                  </a:cxn>
                  <a:cxn ang="0">
                    <a:pos x="189" y="109"/>
                  </a:cxn>
                  <a:cxn ang="0">
                    <a:pos x="189" y="109"/>
                  </a:cxn>
                  <a:cxn ang="0">
                    <a:pos x="189" y="109"/>
                  </a:cxn>
                  <a:cxn ang="0">
                    <a:pos x="189" y="109"/>
                  </a:cxn>
                  <a:cxn ang="0">
                    <a:pos x="189" y="109"/>
                  </a:cxn>
                  <a:cxn ang="0">
                    <a:pos x="189" y="109"/>
                  </a:cxn>
                  <a:cxn ang="0">
                    <a:pos x="189" y="106"/>
                  </a:cxn>
                  <a:cxn ang="0">
                    <a:pos x="189" y="102"/>
                  </a:cxn>
                  <a:cxn ang="0">
                    <a:pos x="186" y="97"/>
                  </a:cxn>
                  <a:cxn ang="0">
                    <a:pos x="186" y="97"/>
                  </a:cxn>
                </a:cxnLst>
                <a:rect l="0" t="0" r="r" b="b"/>
                <a:pathLst>
                  <a:path w="189" h="168">
                    <a:moveTo>
                      <a:pt x="186" y="97"/>
                    </a:moveTo>
                    <a:lnTo>
                      <a:pt x="186" y="97"/>
                    </a:lnTo>
                    <a:lnTo>
                      <a:pt x="183" y="94"/>
                    </a:lnTo>
                    <a:lnTo>
                      <a:pt x="178" y="92"/>
                    </a:lnTo>
                    <a:lnTo>
                      <a:pt x="161" y="88"/>
                    </a:lnTo>
                    <a:lnTo>
                      <a:pt x="130" y="81"/>
                    </a:lnTo>
                    <a:lnTo>
                      <a:pt x="90" y="4"/>
                    </a:lnTo>
                    <a:lnTo>
                      <a:pt x="75" y="0"/>
                    </a:lnTo>
                    <a:lnTo>
                      <a:pt x="83" y="72"/>
                    </a:lnTo>
                    <a:lnTo>
                      <a:pt x="43" y="64"/>
                    </a:lnTo>
                    <a:lnTo>
                      <a:pt x="26" y="32"/>
                    </a:lnTo>
                    <a:lnTo>
                      <a:pt x="18" y="31"/>
                    </a:lnTo>
                    <a:lnTo>
                      <a:pt x="18" y="34"/>
                    </a:lnTo>
                    <a:lnTo>
                      <a:pt x="16" y="33"/>
                    </a:lnTo>
                    <a:lnTo>
                      <a:pt x="19" y="69"/>
                    </a:lnTo>
                    <a:lnTo>
                      <a:pt x="19" y="75"/>
                    </a:lnTo>
                    <a:lnTo>
                      <a:pt x="17" y="80"/>
                    </a:lnTo>
                    <a:lnTo>
                      <a:pt x="0" y="111"/>
                    </a:lnTo>
                    <a:lnTo>
                      <a:pt x="2" y="112"/>
                    </a:lnTo>
                    <a:lnTo>
                      <a:pt x="0" y="114"/>
                    </a:lnTo>
                    <a:lnTo>
                      <a:pt x="9" y="117"/>
                    </a:lnTo>
                    <a:lnTo>
                      <a:pt x="38" y="95"/>
                    </a:lnTo>
                    <a:lnTo>
                      <a:pt x="77" y="102"/>
                    </a:lnTo>
                    <a:lnTo>
                      <a:pt x="41" y="165"/>
                    </a:lnTo>
                    <a:lnTo>
                      <a:pt x="57" y="168"/>
                    </a:lnTo>
                    <a:lnTo>
                      <a:pt x="124" y="111"/>
                    </a:lnTo>
                    <a:lnTo>
                      <a:pt x="155" y="118"/>
                    </a:lnTo>
                    <a:lnTo>
                      <a:pt x="173" y="121"/>
                    </a:lnTo>
                    <a:lnTo>
                      <a:pt x="173" y="121"/>
                    </a:lnTo>
                    <a:lnTo>
                      <a:pt x="177" y="121"/>
                    </a:lnTo>
                    <a:lnTo>
                      <a:pt x="181" y="119"/>
                    </a:lnTo>
                    <a:lnTo>
                      <a:pt x="181" y="119"/>
                    </a:lnTo>
                    <a:lnTo>
                      <a:pt x="186" y="115"/>
                    </a:lnTo>
                    <a:lnTo>
                      <a:pt x="188" y="112"/>
                    </a:lnTo>
                    <a:lnTo>
                      <a:pt x="189" y="109"/>
                    </a:lnTo>
                    <a:lnTo>
                      <a:pt x="189" y="109"/>
                    </a:lnTo>
                    <a:lnTo>
                      <a:pt x="189" y="109"/>
                    </a:lnTo>
                    <a:lnTo>
                      <a:pt x="189" y="109"/>
                    </a:lnTo>
                    <a:lnTo>
                      <a:pt x="189" y="109"/>
                    </a:lnTo>
                    <a:lnTo>
                      <a:pt x="189" y="109"/>
                    </a:lnTo>
                    <a:lnTo>
                      <a:pt x="189" y="106"/>
                    </a:lnTo>
                    <a:lnTo>
                      <a:pt x="189" y="102"/>
                    </a:lnTo>
                    <a:lnTo>
                      <a:pt x="186" y="97"/>
                    </a:lnTo>
                    <a:lnTo>
                      <a:pt x="186" y="97"/>
                    </a:lnTo>
                    <a:close/>
                  </a:path>
                </a:pathLst>
              </a:custGeom>
              <a:solidFill>
                <a:schemeClr val="accent2"/>
              </a:solidFill>
              <a:ln w="9525">
                <a:noFill/>
                <a:round/>
              </a:ln>
            </p:spPr>
            <p:txBody>
              <a:bodyPr vert="horz" wrap="square" lIns="91440" tIns="45720" rIns="91440" bIns="45720" numCol="1" anchor="t" anchorCtr="0" compatLnSpc="1"/>
              <a:lstStyle/>
              <a:p>
                <a:endParaRPr lang="en-US"/>
              </a:p>
            </p:txBody>
          </p:sp>
          <p:sp>
            <p:nvSpPr>
              <p:cNvPr id="55" name="Freeform 299"/>
              <p:cNvSpPr/>
              <p:nvPr/>
            </p:nvSpPr>
            <p:spPr bwMode="auto">
              <a:xfrm>
                <a:off x="3376602" y="1177914"/>
                <a:ext cx="53975" cy="30163"/>
              </a:xfrm>
              <a:custGeom>
                <a:avLst/>
                <a:gdLst/>
                <a:ahLst/>
                <a:cxnLst>
                  <a:cxn ang="0">
                    <a:pos x="0" y="12"/>
                  </a:cxn>
                  <a:cxn ang="0">
                    <a:pos x="3" y="19"/>
                  </a:cxn>
                  <a:cxn ang="0">
                    <a:pos x="3" y="19"/>
                  </a:cxn>
                  <a:cxn ang="0">
                    <a:pos x="34" y="7"/>
                  </a:cxn>
                  <a:cxn ang="0">
                    <a:pos x="32" y="0"/>
                  </a:cxn>
                  <a:cxn ang="0">
                    <a:pos x="32" y="0"/>
                  </a:cxn>
                  <a:cxn ang="0">
                    <a:pos x="0" y="12"/>
                  </a:cxn>
                  <a:cxn ang="0">
                    <a:pos x="0" y="12"/>
                  </a:cxn>
                </a:cxnLst>
                <a:rect l="0" t="0" r="r" b="b"/>
                <a:pathLst>
                  <a:path w="34" h="19">
                    <a:moveTo>
                      <a:pt x="0" y="12"/>
                    </a:moveTo>
                    <a:lnTo>
                      <a:pt x="3" y="19"/>
                    </a:lnTo>
                    <a:lnTo>
                      <a:pt x="3" y="19"/>
                    </a:lnTo>
                    <a:lnTo>
                      <a:pt x="34" y="7"/>
                    </a:lnTo>
                    <a:lnTo>
                      <a:pt x="32" y="0"/>
                    </a:lnTo>
                    <a:lnTo>
                      <a:pt x="32" y="0"/>
                    </a:lnTo>
                    <a:lnTo>
                      <a:pt x="0" y="12"/>
                    </a:lnTo>
                    <a:lnTo>
                      <a:pt x="0" y="12"/>
                    </a:lnTo>
                    <a:close/>
                  </a:path>
                </a:pathLst>
              </a:custGeom>
              <a:solidFill>
                <a:schemeClr val="accent2"/>
              </a:solidFill>
              <a:ln w="9525">
                <a:noFill/>
                <a:round/>
              </a:ln>
            </p:spPr>
            <p:txBody>
              <a:bodyPr vert="horz" wrap="square" lIns="91440" tIns="45720" rIns="91440" bIns="45720" numCol="1" anchor="t" anchorCtr="0" compatLnSpc="1"/>
              <a:lstStyle/>
              <a:p>
                <a:endParaRPr lang="en-US"/>
              </a:p>
            </p:txBody>
          </p:sp>
          <p:sp>
            <p:nvSpPr>
              <p:cNvPr id="56" name="Freeform 300"/>
              <p:cNvSpPr/>
              <p:nvPr/>
            </p:nvSpPr>
            <p:spPr bwMode="auto">
              <a:xfrm>
                <a:off x="3276589" y="1220776"/>
                <a:ext cx="53975" cy="31750"/>
              </a:xfrm>
              <a:custGeom>
                <a:avLst/>
                <a:gdLst/>
                <a:ahLst/>
                <a:cxnLst>
                  <a:cxn ang="0">
                    <a:pos x="0" y="15"/>
                  </a:cxn>
                  <a:cxn ang="0">
                    <a:pos x="3" y="20"/>
                  </a:cxn>
                  <a:cxn ang="0">
                    <a:pos x="3" y="20"/>
                  </a:cxn>
                  <a:cxn ang="0">
                    <a:pos x="34" y="6"/>
                  </a:cxn>
                  <a:cxn ang="0">
                    <a:pos x="30" y="0"/>
                  </a:cxn>
                  <a:cxn ang="0">
                    <a:pos x="30" y="0"/>
                  </a:cxn>
                  <a:cxn ang="0">
                    <a:pos x="0" y="15"/>
                  </a:cxn>
                  <a:cxn ang="0">
                    <a:pos x="0" y="15"/>
                  </a:cxn>
                </a:cxnLst>
                <a:rect l="0" t="0" r="r" b="b"/>
                <a:pathLst>
                  <a:path w="34" h="20">
                    <a:moveTo>
                      <a:pt x="0" y="15"/>
                    </a:moveTo>
                    <a:lnTo>
                      <a:pt x="3" y="20"/>
                    </a:lnTo>
                    <a:lnTo>
                      <a:pt x="3" y="20"/>
                    </a:lnTo>
                    <a:lnTo>
                      <a:pt x="34" y="6"/>
                    </a:lnTo>
                    <a:lnTo>
                      <a:pt x="30" y="0"/>
                    </a:lnTo>
                    <a:lnTo>
                      <a:pt x="30" y="0"/>
                    </a:lnTo>
                    <a:lnTo>
                      <a:pt x="0" y="15"/>
                    </a:lnTo>
                    <a:lnTo>
                      <a:pt x="0" y="15"/>
                    </a:lnTo>
                    <a:close/>
                  </a:path>
                </a:pathLst>
              </a:custGeom>
              <a:solidFill>
                <a:schemeClr val="accent2"/>
              </a:solidFill>
              <a:ln w="9525">
                <a:noFill/>
                <a:round/>
              </a:ln>
            </p:spPr>
            <p:txBody>
              <a:bodyPr vert="horz" wrap="square" lIns="91440" tIns="45720" rIns="91440" bIns="45720" numCol="1" anchor="t" anchorCtr="0" compatLnSpc="1"/>
              <a:lstStyle/>
              <a:p>
                <a:endParaRPr lang="en-US"/>
              </a:p>
            </p:txBody>
          </p:sp>
          <p:sp>
            <p:nvSpPr>
              <p:cNvPr id="57" name="Freeform 301"/>
              <p:cNvSpPr/>
              <p:nvPr/>
            </p:nvSpPr>
            <p:spPr bwMode="auto">
              <a:xfrm>
                <a:off x="3178164" y="1269989"/>
                <a:ext cx="53975" cy="38100"/>
              </a:xfrm>
              <a:custGeom>
                <a:avLst/>
                <a:gdLst/>
                <a:ahLst/>
                <a:cxnLst>
                  <a:cxn ang="0">
                    <a:pos x="0" y="18"/>
                  </a:cxn>
                  <a:cxn ang="0">
                    <a:pos x="5" y="24"/>
                  </a:cxn>
                  <a:cxn ang="0">
                    <a:pos x="5" y="24"/>
                  </a:cxn>
                  <a:cxn ang="0">
                    <a:pos x="34" y="6"/>
                  </a:cxn>
                  <a:cxn ang="0">
                    <a:pos x="31" y="0"/>
                  </a:cxn>
                  <a:cxn ang="0">
                    <a:pos x="31" y="0"/>
                  </a:cxn>
                  <a:cxn ang="0">
                    <a:pos x="0" y="18"/>
                  </a:cxn>
                  <a:cxn ang="0">
                    <a:pos x="0" y="18"/>
                  </a:cxn>
                </a:cxnLst>
                <a:rect l="0" t="0" r="r" b="b"/>
                <a:pathLst>
                  <a:path w="34" h="24">
                    <a:moveTo>
                      <a:pt x="0" y="18"/>
                    </a:moveTo>
                    <a:lnTo>
                      <a:pt x="5" y="24"/>
                    </a:lnTo>
                    <a:lnTo>
                      <a:pt x="5" y="24"/>
                    </a:lnTo>
                    <a:lnTo>
                      <a:pt x="34" y="6"/>
                    </a:lnTo>
                    <a:lnTo>
                      <a:pt x="31" y="0"/>
                    </a:lnTo>
                    <a:lnTo>
                      <a:pt x="31" y="0"/>
                    </a:lnTo>
                    <a:lnTo>
                      <a:pt x="0" y="18"/>
                    </a:lnTo>
                    <a:lnTo>
                      <a:pt x="0" y="18"/>
                    </a:lnTo>
                    <a:close/>
                  </a:path>
                </a:pathLst>
              </a:custGeom>
              <a:solidFill>
                <a:schemeClr val="accent2"/>
              </a:solidFill>
              <a:ln w="9525">
                <a:noFill/>
                <a:round/>
              </a:ln>
            </p:spPr>
            <p:txBody>
              <a:bodyPr vert="horz" wrap="square" lIns="91440" tIns="45720" rIns="91440" bIns="45720" numCol="1" anchor="t" anchorCtr="0" compatLnSpc="1"/>
              <a:lstStyle/>
              <a:p>
                <a:endParaRPr lang="en-US"/>
              </a:p>
            </p:txBody>
          </p:sp>
          <p:sp>
            <p:nvSpPr>
              <p:cNvPr id="58" name="Freeform 302"/>
              <p:cNvSpPr/>
              <p:nvPr/>
            </p:nvSpPr>
            <p:spPr bwMode="auto">
              <a:xfrm>
                <a:off x="3000364" y="1393814"/>
                <a:ext cx="49213" cy="46038"/>
              </a:xfrm>
              <a:custGeom>
                <a:avLst/>
                <a:gdLst/>
                <a:ahLst/>
                <a:cxnLst>
                  <a:cxn ang="0">
                    <a:pos x="0" y="23"/>
                  </a:cxn>
                  <a:cxn ang="0">
                    <a:pos x="5" y="29"/>
                  </a:cxn>
                  <a:cxn ang="0">
                    <a:pos x="5" y="29"/>
                  </a:cxn>
                  <a:cxn ang="0">
                    <a:pos x="31" y="6"/>
                  </a:cxn>
                  <a:cxn ang="0">
                    <a:pos x="27" y="0"/>
                  </a:cxn>
                  <a:cxn ang="0">
                    <a:pos x="27" y="0"/>
                  </a:cxn>
                  <a:cxn ang="0">
                    <a:pos x="0" y="23"/>
                  </a:cxn>
                  <a:cxn ang="0">
                    <a:pos x="0" y="23"/>
                  </a:cxn>
                </a:cxnLst>
                <a:rect l="0" t="0" r="r" b="b"/>
                <a:pathLst>
                  <a:path w="31" h="29">
                    <a:moveTo>
                      <a:pt x="0" y="23"/>
                    </a:moveTo>
                    <a:lnTo>
                      <a:pt x="5" y="29"/>
                    </a:lnTo>
                    <a:lnTo>
                      <a:pt x="5" y="29"/>
                    </a:lnTo>
                    <a:lnTo>
                      <a:pt x="31" y="6"/>
                    </a:lnTo>
                    <a:lnTo>
                      <a:pt x="27" y="0"/>
                    </a:lnTo>
                    <a:lnTo>
                      <a:pt x="27" y="0"/>
                    </a:lnTo>
                    <a:lnTo>
                      <a:pt x="0" y="23"/>
                    </a:lnTo>
                    <a:lnTo>
                      <a:pt x="0" y="23"/>
                    </a:lnTo>
                    <a:close/>
                  </a:path>
                </a:pathLst>
              </a:custGeom>
              <a:solidFill>
                <a:schemeClr val="accent2"/>
              </a:solidFill>
              <a:ln w="9525">
                <a:noFill/>
                <a:round/>
              </a:ln>
            </p:spPr>
            <p:txBody>
              <a:bodyPr vert="horz" wrap="square" lIns="91440" tIns="45720" rIns="91440" bIns="45720" numCol="1" anchor="t" anchorCtr="0" compatLnSpc="1"/>
              <a:lstStyle/>
              <a:p>
                <a:endParaRPr lang="en-US"/>
              </a:p>
            </p:txBody>
          </p:sp>
          <p:sp>
            <p:nvSpPr>
              <p:cNvPr id="59" name="Freeform 303"/>
              <p:cNvSpPr/>
              <p:nvPr/>
            </p:nvSpPr>
            <p:spPr bwMode="auto">
              <a:xfrm>
                <a:off x="3086089" y="1328726"/>
                <a:ext cx="50800" cy="39688"/>
              </a:xfrm>
              <a:custGeom>
                <a:avLst/>
                <a:gdLst/>
                <a:ahLst/>
                <a:cxnLst>
                  <a:cxn ang="0">
                    <a:pos x="0" y="19"/>
                  </a:cxn>
                  <a:cxn ang="0">
                    <a:pos x="4" y="25"/>
                  </a:cxn>
                  <a:cxn ang="0">
                    <a:pos x="4" y="25"/>
                  </a:cxn>
                  <a:cxn ang="0">
                    <a:pos x="32" y="5"/>
                  </a:cxn>
                  <a:cxn ang="0">
                    <a:pos x="29" y="0"/>
                  </a:cxn>
                  <a:cxn ang="0">
                    <a:pos x="29" y="0"/>
                  </a:cxn>
                  <a:cxn ang="0">
                    <a:pos x="0" y="19"/>
                  </a:cxn>
                  <a:cxn ang="0">
                    <a:pos x="0" y="19"/>
                  </a:cxn>
                </a:cxnLst>
                <a:rect l="0" t="0" r="r" b="b"/>
                <a:pathLst>
                  <a:path w="32" h="25">
                    <a:moveTo>
                      <a:pt x="0" y="19"/>
                    </a:moveTo>
                    <a:lnTo>
                      <a:pt x="4" y="25"/>
                    </a:lnTo>
                    <a:lnTo>
                      <a:pt x="4" y="25"/>
                    </a:lnTo>
                    <a:lnTo>
                      <a:pt x="32" y="5"/>
                    </a:lnTo>
                    <a:lnTo>
                      <a:pt x="29" y="0"/>
                    </a:lnTo>
                    <a:lnTo>
                      <a:pt x="29" y="0"/>
                    </a:lnTo>
                    <a:lnTo>
                      <a:pt x="0" y="19"/>
                    </a:lnTo>
                    <a:lnTo>
                      <a:pt x="0" y="19"/>
                    </a:lnTo>
                    <a:close/>
                  </a:path>
                </a:pathLst>
              </a:custGeom>
              <a:solidFill>
                <a:schemeClr val="accent2"/>
              </a:solidFill>
              <a:ln w="9525">
                <a:noFill/>
                <a:round/>
              </a:ln>
            </p:spPr>
            <p:txBody>
              <a:bodyPr vert="horz" wrap="square" lIns="91440" tIns="45720" rIns="91440" bIns="45720" numCol="1" anchor="t" anchorCtr="0" compatLnSpc="1"/>
              <a:lstStyle/>
              <a:p>
                <a:endParaRPr lang="en-US"/>
              </a:p>
            </p:txBody>
          </p:sp>
          <p:sp>
            <p:nvSpPr>
              <p:cNvPr id="60" name="Freeform 304"/>
              <p:cNvSpPr/>
              <p:nvPr/>
            </p:nvSpPr>
            <p:spPr bwMode="auto">
              <a:xfrm>
                <a:off x="3805227" y="1087426"/>
                <a:ext cx="55563" cy="15875"/>
              </a:xfrm>
              <a:custGeom>
                <a:avLst/>
                <a:gdLst/>
                <a:ahLst/>
                <a:cxnLst>
                  <a:cxn ang="0">
                    <a:pos x="1" y="10"/>
                  </a:cxn>
                  <a:cxn ang="0">
                    <a:pos x="1" y="10"/>
                  </a:cxn>
                  <a:cxn ang="0">
                    <a:pos x="35" y="7"/>
                  </a:cxn>
                  <a:cxn ang="0">
                    <a:pos x="35" y="0"/>
                  </a:cxn>
                  <a:cxn ang="0">
                    <a:pos x="35" y="0"/>
                  </a:cxn>
                  <a:cxn ang="0">
                    <a:pos x="0" y="3"/>
                  </a:cxn>
                  <a:cxn ang="0">
                    <a:pos x="1" y="10"/>
                  </a:cxn>
                </a:cxnLst>
                <a:rect l="0" t="0" r="r" b="b"/>
                <a:pathLst>
                  <a:path w="35" h="10">
                    <a:moveTo>
                      <a:pt x="1" y="10"/>
                    </a:moveTo>
                    <a:lnTo>
                      <a:pt x="1" y="10"/>
                    </a:lnTo>
                    <a:lnTo>
                      <a:pt x="35" y="7"/>
                    </a:lnTo>
                    <a:lnTo>
                      <a:pt x="35" y="0"/>
                    </a:lnTo>
                    <a:lnTo>
                      <a:pt x="35" y="0"/>
                    </a:lnTo>
                    <a:lnTo>
                      <a:pt x="0" y="3"/>
                    </a:lnTo>
                    <a:lnTo>
                      <a:pt x="1" y="10"/>
                    </a:lnTo>
                    <a:close/>
                  </a:path>
                </a:pathLst>
              </a:custGeom>
              <a:solidFill>
                <a:schemeClr val="accent2"/>
              </a:solidFill>
              <a:ln w="9525">
                <a:noFill/>
                <a:round/>
              </a:ln>
            </p:spPr>
            <p:txBody>
              <a:bodyPr vert="horz" wrap="square" lIns="91440" tIns="45720" rIns="91440" bIns="45720" numCol="1" anchor="t" anchorCtr="0" compatLnSpc="1"/>
              <a:lstStyle/>
              <a:p>
                <a:endParaRPr lang="en-US"/>
              </a:p>
            </p:txBody>
          </p:sp>
          <p:sp>
            <p:nvSpPr>
              <p:cNvPr id="61" name="Freeform 305"/>
              <p:cNvSpPr/>
              <p:nvPr/>
            </p:nvSpPr>
            <p:spPr bwMode="auto">
              <a:xfrm>
                <a:off x="4027477" y="1084251"/>
                <a:ext cx="55563" cy="14288"/>
              </a:xfrm>
              <a:custGeom>
                <a:avLst/>
                <a:gdLst/>
                <a:ahLst/>
                <a:cxnLst>
                  <a:cxn ang="0">
                    <a:pos x="0" y="8"/>
                  </a:cxn>
                  <a:cxn ang="0">
                    <a:pos x="0" y="8"/>
                  </a:cxn>
                  <a:cxn ang="0">
                    <a:pos x="35" y="9"/>
                  </a:cxn>
                  <a:cxn ang="0">
                    <a:pos x="35" y="2"/>
                  </a:cxn>
                  <a:cxn ang="0">
                    <a:pos x="35" y="2"/>
                  </a:cxn>
                  <a:cxn ang="0">
                    <a:pos x="0" y="0"/>
                  </a:cxn>
                  <a:cxn ang="0">
                    <a:pos x="0" y="8"/>
                  </a:cxn>
                </a:cxnLst>
                <a:rect l="0" t="0" r="r" b="b"/>
                <a:pathLst>
                  <a:path w="35" h="9">
                    <a:moveTo>
                      <a:pt x="0" y="8"/>
                    </a:moveTo>
                    <a:lnTo>
                      <a:pt x="0" y="8"/>
                    </a:lnTo>
                    <a:lnTo>
                      <a:pt x="35" y="9"/>
                    </a:lnTo>
                    <a:lnTo>
                      <a:pt x="35" y="2"/>
                    </a:lnTo>
                    <a:lnTo>
                      <a:pt x="35" y="2"/>
                    </a:lnTo>
                    <a:lnTo>
                      <a:pt x="0" y="0"/>
                    </a:lnTo>
                    <a:lnTo>
                      <a:pt x="0" y="8"/>
                    </a:lnTo>
                    <a:close/>
                  </a:path>
                </a:pathLst>
              </a:custGeom>
              <a:solidFill>
                <a:schemeClr val="accent2"/>
              </a:solidFill>
              <a:ln w="9525">
                <a:noFill/>
                <a:round/>
              </a:ln>
            </p:spPr>
            <p:txBody>
              <a:bodyPr vert="horz" wrap="square" lIns="91440" tIns="45720" rIns="91440" bIns="45720" numCol="1" anchor="t" anchorCtr="0" compatLnSpc="1"/>
              <a:lstStyle/>
              <a:p>
                <a:endParaRPr lang="en-US"/>
              </a:p>
            </p:txBody>
          </p:sp>
          <p:sp>
            <p:nvSpPr>
              <p:cNvPr id="62" name="Freeform 306"/>
              <p:cNvSpPr/>
              <p:nvPr/>
            </p:nvSpPr>
            <p:spPr bwMode="auto">
              <a:xfrm>
                <a:off x="3914764" y="1084251"/>
                <a:ext cx="57150" cy="12700"/>
              </a:xfrm>
              <a:custGeom>
                <a:avLst/>
                <a:gdLst/>
                <a:ahLst/>
                <a:cxnLst>
                  <a:cxn ang="0">
                    <a:pos x="2" y="8"/>
                  </a:cxn>
                  <a:cxn ang="0">
                    <a:pos x="2" y="8"/>
                  </a:cxn>
                  <a:cxn ang="0">
                    <a:pos x="36" y="7"/>
                  </a:cxn>
                  <a:cxn ang="0">
                    <a:pos x="36" y="0"/>
                  </a:cxn>
                  <a:cxn ang="0">
                    <a:pos x="36" y="0"/>
                  </a:cxn>
                  <a:cxn ang="0">
                    <a:pos x="0" y="0"/>
                  </a:cxn>
                  <a:cxn ang="0">
                    <a:pos x="2" y="8"/>
                  </a:cxn>
                </a:cxnLst>
                <a:rect l="0" t="0" r="r" b="b"/>
                <a:pathLst>
                  <a:path w="36" h="8">
                    <a:moveTo>
                      <a:pt x="2" y="8"/>
                    </a:moveTo>
                    <a:lnTo>
                      <a:pt x="2" y="8"/>
                    </a:lnTo>
                    <a:lnTo>
                      <a:pt x="36" y="7"/>
                    </a:lnTo>
                    <a:lnTo>
                      <a:pt x="36" y="0"/>
                    </a:lnTo>
                    <a:lnTo>
                      <a:pt x="36" y="0"/>
                    </a:lnTo>
                    <a:lnTo>
                      <a:pt x="0" y="0"/>
                    </a:lnTo>
                    <a:lnTo>
                      <a:pt x="2" y="8"/>
                    </a:lnTo>
                    <a:close/>
                  </a:path>
                </a:pathLst>
              </a:custGeom>
              <a:solidFill>
                <a:schemeClr val="accent2"/>
              </a:solidFill>
              <a:ln w="9525">
                <a:noFill/>
                <a:round/>
              </a:ln>
            </p:spPr>
            <p:txBody>
              <a:bodyPr vert="horz" wrap="square" lIns="91440" tIns="45720" rIns="91440" bIns="45720" numCol="1" anchor="t" anchorCtr="0" compatLnSpc="1"/>
              <a:lstStyle/>
              <a:p>
                <a:endParaRPr lang="en-US"/>
              </a:p>
            </p:txBody>
          </p:sp>
          <p:sp>
            <p:nvSpPr>
              <p:cNvPr id="63" name="Freeform 307"/>
              <p:cNvSpPr/>
              <p:nvPr/>
            </p:nvSpPr>
            <p:spPr bwMode="auto">
              <a:xfrm>
                <a:off x="4137014" y="1092189"/>
                <a:ext cx="55563" cy="20638"/>
              </a:xfrm>
              <a:custGeom>
                <a:avLst/>
                <a:gdLst/>
                <a:ahLst/>
                <a:cxnLst>
                  <a:cxn ang="0">
                    <a:pos x="35" y="5"/>
                  </a:cxn>
                  <a:cxn ang="0">
                    <a:pos x="35" y="5"/>
                  </a:cxn>
                  <a:cxn ang="0">
                    <a:pos x="26" y="4"/>
                  </a:cxn>
                  <a:cxn ang="0">
                    <a:pos x="1" y="0"/>
                  </a:cxn>
                  <a:cxn ang="0">
                    <a:pos x="0" y="7"/>
                  </a:cxn>
                  <a:cxn ang="0">
                    <a:pos x="0" y="7"/>
                  </a:cxn>
                  <a:cxn ang="0">
                    <a:pos x="25" y="10"/>
                  </a:cxn>
                  <a:cxn ang="0">
                    <a:pos x="34" y="13"/>
                  </a:cxn>
                  <a:cxn ang="0">
                    <a:pos x="35" y="5"/>
                  </a:cxn>
                </a:cxnLst>
                <a:rect l="0" t="0" r="r" b="b"/>
                <a:pathLst>
                  <a:path w="35" h="13">
                    <a:moveTo>
                      <a:pt x="35" y="5"/>
                    </a:moveTo>
                    <a:lnTo>
                      <a:pt x="35" y="5"/>
                    </a:lnTo>
                    <a:lnTo>
                      <a:pt x="26" y="4"/>
                    </a:lnTo>
                    <a:lnTo>
                      <a:pt x="1" y="0"/>
                    </a:lnTo>
                    <a:lnTo>
                      <a:pt x="0" y="7"/>
                    </a:lnTo>
                    <a:lnTo>
                      <a:pt x="0" y="7"/>
                    </a:lnTo>
                    <a:lnTo>
                      <a:pt x="25" y="10"/>
                    </a:lnTo>
                    <a:lnTo>
                      <a:pt x="34" y="13"/>
                    </a:lnTo>
                    <a:lnTo>
                      <a:pt x="35" y="5"/>
                    </a:lnTo>
                    <a:close/>
                  </a:path>
                </a:pathLst>
              </a:custGeom>
              <a:solidFill>
                <a:schemeClr val="accent2"/>
              </a:solidFill>
              <a:ln w="9525">
                <a:noFill/>
                <a:round/>
              </a:ln>
            </p:spPr>
            <p:txBody>
              <a:bodyPr vert="horz" wrap="square" lIns="91440" tIns="45720" rIns="91440" bIns="45720" numCol="1" anchor="t" anchorCtr="0" compatLnSpc="1"/>
              <a:lstStyle/>
              <a:p>
                <a:endParaRPr lang="en-US"/>
              </a:p>
            </p:txBody>
          </p:sp>
          <p:sp>
            <p:nvSpPr>
              <p:cNvPr id="64" name="Freeform 308"/>
              <p:cNvSpPr/>
              <p:nvPr/>
            </p:nvSpPr>
            <p:spPr bwMode="auto">
              <a:xfrm>
                <a:off x="3695689" y="1098539"/>
                <a:ext cx="55563" cy="19050"/>
              </a:xfrm>
              <a:custGeom>
                <a:avLst/>
                <a:gdLst/>
                <a:ahLst/>
                <a:cxnLst>
                  <a:cxn ang="0">
                    <a:pos x="1" y="12"/>
                  </a:cxn>
                  <a:cxn ang="0">
                    <a:pos x="1" y="12"/>
                  </a:cxn>
                  <a:cxn ang="0">
                    <a:pos x="35" y="7"/>
                  </a:cxn>
                  <a:cxn ang="0">
                    <a:pos x="34" y="0"/>
                  </a:cxn>
                  <a:cxn ang="0">
                    <a:pos x="34" y="0"/>
                  </a:cxn>
                  <a:cxn ang="0">
                    <a:pos x="0" y="5"/>
                  </a:cxn>
                  <a:cxn ang="0">
                    <a:pos x="1" y="12"/>
                  </a:cxn>
                </a:cxnLst>
                <a:rect l="0" t="0" r="r" b="b"/>
                <a:pathLst>
                  <a:path w="35" h="12">
                    <a:moveTo>
                      <a:pt x="1" y="12"/>
                    </a:moveTo>
                    <a:lnTo>
                      <a:pt x="1" y="12"/>
                    </a:lnTo>
                    <a:lnTo>
                      <a:pt x="35" y="7"/>
                    </a:lnTo>
                    <a:lnTo>
                      <a:pt x="34" y="0"/>
                    </a:lnTo>
                    <a:lnTo>
                      <a:pt x="34" y="0"/>
                    </a:lnTo>
                    <a:lnTo>
                      <a:pt x="0" y="5"/>
                    </a:lnTo>
                    <a:lnTo>
                      <a:pt x="1" y="12"/>
                    </a:lnTo>
                    <a:close/>
                  </a:path>
                </a:pathLst>
              </a:custGeom>
              <a:solidFill>
                <a:schemeClr val="accent2"/>
              </a:solidFill>
              <a:ln w="9525">
                <a:noFill/>
                <a:round/>
              </a:ln>
            </p:spPr>
            <p:txBody>
              <a:bodyPr vert="horz" wrap="square" lIns="91440" tIns="45720" rIns="91440" bIns="45720" numCol="1" anchor="t" anchorCtr="0" compatLnSpc="1"/>
              <a:lstStyle/>
              <a:p>
                <a:endParaRPr lang="en-US"/>
              </a:p>
            </p:txBody>
          </p:sp>
          <p:sp>
            <p:nvSpPr>
              <p:cNvPr id="65" name="Freeform 309"/>
              <p:cNvSpPr/>
              <p:nvPr/>
            </p:nvSpPr>
            <p:spPr bwMode="auto">
              <a:xfrm>
                <a:off x="3587739" y="1117589"/>
                <a:ext cx="55563" cy="22225"/>
              </a:xfrm>
              <a:custGeom>
                <a:avLst/>
                <a:gdLst/>
                <a:ahLst/>
                <a:cxnLst>
                  <a:cxn ang="0">
                    <a:pos x="0" y="7"/>
                  </a:cxn>
                  <a:cxn ang="0">
                    <a:pos x="1" y="14"/>
                  </a:cxn>
                  <a:cxn ang="0">
                    <a:pos x="1" y="14"/>
                  </a:cxn>
                  <a:cxn ang="0">
                    <a:pos x="35" y="6"/>
                  </a:cxn>
                  <a:cxn ang="0">
                    <a:pos x="34" y="0"/>
                  </a:cxn>
                  <a:cxn ang="0">
                    <a:pos x="34" y="0"/>
                  </a:cxn>
                  <a:cxn ang="0">
                    <a:pos x="0" y="7"/>
                  </a:cxn>
                  <a:cxn ang="0">
                    <a:pos x="0" y="7"/>
                  </a:cxn>
                </a:cxnLst>
                <a:rect l="0" t="0" r="r" b="b"/>
                <a:pathLst>
                  <a:path w="35" h="14">
                    <a:moveTo>
                      <a:pt x="0" y="7"/>
                    </a:moveTo>
                    <a:lnTo>
                      <a:pt x="1" y="14"/>
                    </a:lnTo>
                    <a:lnTo>
                      <a:pt x="1" y="14"/>
                    </a:lnTo>
                    <a:lnTo>
                      <a:pt x="35" y="6"/>
                    </a:lnTo>
                    <a:lnTo>
                      <a:pt x="34" y="0"/>
                    </a:lnTo>
                    <a:lnTo>
                      <a:pt x="34" y="0"/>
                    </a:lnTo>
                    <a:lnTo>
                      <a:pt x="0" y="7"/>
                    </a:lnTo>
                    <a:lnTo>
                      <a:pt x="0" y="7"/>
                    </a:lnTo>
                    <a:close/>
                  </a:path>
                </a:pathLst>
              </a:custGeom>
              <a:solidFill>
                <a:schemeClr val="accent2"/>
              </a:solidFill>
              <a:ln w="9525">
                <a:noFill/>
                <a:round/>
              </a:ln>
            </p:spPr>
            <p:txBody>
              <a:bodyPr vert="horz" wrap="square" lIns="91440" tIns="45720" rIns="91440" bIns="45720" numCol="1" anchor="t" anchorCtr="0" compatLnSpc="1"/>
              <a:lstStyle/>
              <a:p>
                <a:endParaRPr lang="en-US"/>
              </a:p>
            </p:txBody>
          </p:sp>
          <p:sp>
            <p:nvSpPr>
              <p:cNvPr id="66" name="Freeform 310"/>
              <p:cNvSpPr/>
              <p:nvPr/>
            </p:nvSpPr>
            <p:spPr bwMode="auto">
              <a:xfrm>
                <a:off x="3479789" y="1142989"/>
                <a:ext cx="57150" cy="26988"/>
              </a:xfrm>
              <a:custGeom>
                <a:avLst/>
                <a:gdLst/>
                <a:ahLst/>
                <a:cxnLst>
                  <a:cxn ang="0">
                    <a:pos x="0" y="10"/>
                  </a:cxn>
                  <a:cxn ang="0">
                    <a:pos x="2" y="17"/>
                  </a:cxn>
                  <a:cxn ang="0">
                    <a:pos x="2" y="17"/>
                  </a:cxn>
                  <a:cxn ang="0">
                    <a:pos x="36" y="7"/>
                  </a:cxn>
                  <a:cxn ang="0">
                    <a:pos x="34" y="0"/>
                  </a:cxn>
                  <a:cxn ang="0">
                    <a:pos x="34" y="0"/>
                  </a:cxn>
                  <a:cxn ang="0">
                    <a:pos x="0" y="10"/>
                  </a:cxn>
                  <a:cxn ang="0">
                    <a:pos x="0" y="10"/>
                  </a:cxn>
                </a:cxnLst>
                <a:rect l="0" t="0" r="r" b="b"/>
                <a:pathLst>
                  <a:path w="36" h="17">
                    <a:moveTo>
                      <a:pt x="0" y="10"/>
                    </a:moveTo>
                    <a:lnTo>
                      <a:pt x="2" y="17"/>
                    </a:lnTo>
                    <a:lnTo>
                      <a:pt x="2" y="17"/>
                    </a:lnTo>
                    <a:lnTo>
                      <a:pt x="36" y="7"/>
                    </a:lnTo>
                    <a:lnTo>
                      <a:pt x="34" y="0"/>
                    </a:lnTo>
                    <a:lnTo>
                      <a:pt x="34" y="0"/>
                    </a:lnTo>
                    <a:lnTo>
                      <a:pt x="0" y="10"/>
                    </a:lnTo>
                    <a:lnTo>
                      <a:pt x="0" y="10"/>
                    </a:lnTo>
                    <a:close/>
                  </a:path>
                </a:pathLst>
              </a:custGeom>
              <a:solidFill>
                <a:schemeClr val="accent2"/>
              </a:solidFill>
              <a:ln w="9525">
                <a:noFill/>
                <a:round/>
              </a:ln>
            </p:spPr>
            <p:txBody>
              <a:bodyPr vert="horz" wrap="square" lIns="91440" tIns="45720" rIns="91440" bIns="45720" numCol="1" anchor="t" anchorCtr="0" compatLnSpc="1"/>
              <a:lstStyle/>
              <a:p>
                <a:endParaRPr lang="en-US"/>
              </a:p>
            </p:txBody>
          </p:sp>
        </p:grpSp>
      </p:grpSp>
      <p:sp>
        <p:nvSpPr>
          <p:cNvPr id="33" name="Rectangle 32"/>
          <p:cNvSpPr/>
          <p:nvPr/>
        </p:nvSpPr>
        <p:spPr>
          <a:xfrm>
            <a:off x="0" y="3071816"/>
            <a:ext cx="9144000" cy="2071684"/>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 name="Group 52"/>
          <p:cNvGrpSpPr/>
          <p:nvPr/>
        </p:nvGrpSpPr>
        <p:grpSpPr>
          <a:xfrm>
            <a:off x="4572000" y="1357304"/>
            <a:ext cx="3143272" cy="1444291"/>
            <a:chOff x="4572000" y="1357304"/>
            <a:chExt cx="3143272" cy="1444291"/>
          </a:xfrm>
        </p:grpSpPr>
        <p:sp>
          <p:nvSpPr>
            <p:cNvPr id="87" name="Rectangle 86"/>
            <p:cNvSpPr/>
            <p:nvPr/>
          </p:nvSpPr>
          <p:spPr>
            <a:xfrm>
              <a:off x="4572000" y="1357304"/>
              <a:ext cx="3143272" cy="400110"/>
            </a:xfrm>
            <a:prstGeom prst="rect">
              <a:avLst/>
            </a:prstGeom>
          </p:spPr>
          <p:txBody>
            <a:bodyPr wrap="square">
              <a:spAutoFit/>
            </a:bodyPr>
            <a:lstStyle/>
            <a:p>
              <a:r>
                <a:rPr lang="en-US" sz="2000" dirty="0">
                  <a:solidFill>
                    <a:schemeClr val="bg1">
                      <a:lumMod val="65000"/>
                    </a:schemeClr>
                  </a:solidFill>
                  <a:latin typeface="Open Sans" pitchFamily="34" charset="0"/>
                  <a:ea typeface="Open Sans" pitchFamily="34" charset="0"/>
                  <a:cs typeface="Open Sans" pitchFamily="34" charset="0"/>
                </a:rPr>
                <a:t>Teamwork Strategy</a:t>
              </a:r>
            </a:p>
          </p:txBody>
        </p:sp>
        <p:sp>
          <p:nvSpPr>
            <p:cNvPr id="88" name="Rectangle 87"/>
            <p:cNvSpPr/>
            <p:nvPr/>
          </p:nvSpPr>
          <p:spPr>
            <a:xfrm>
              <a:off x="4643438" y="1785932"/>
              <a:ext cx="3000396" cy="1015663"/>
            </a:xfrm>
            <a:prstGeom prst="rect">
              <a:avLst/>
            </a:prstGeom>
          </p:spPr>
          <p:txBody>
            <a:bodyPr wrap="square">
              <a:spAutoFit/>
            </a:bodyPr>
            <a:lstStyle/>
            <a:p>
              <a:r>
                <a:rPr lang="ms-MY" sz="1000" dirty="0">
                  <a:solidFill>
                    <a:schemeClr val="bg1">
                      <a:lumMod val="65000"/>
                    </a:schemeClr>
                  </a:solidFill>
                  <a:latin typeface="Open Sans Light" pitchFamily="34" charset="0"/>
                  <a:ea typeface="Open Sans Light" pitchFamily="34" charset="0"/>
                  <a:cs typeface="Open Sans Light" pitchFamily="34" charset="0"/>
                </a:rPr>
                <a:t>Lorem ipsum dolor sit amet, consectetur adipiscing elit. Praesent sodales odio sit amet odio tristique quis tempus odio Lorem ipsum dolor sit amet, consectetur adipiscing elit. Praesent sodales odio sit amet odio tristique quis tempus odio</a:t>
              </a:r>
            </a:p>
          </p:txBody>
        </p:sp>
      </p:grpSp>
      <p:grpSp>
        <p:nvGrpSpPr>
          <p:cNvPr id="7" name="Group 67"/>
          <p:cNvGrpSpPr/>
          <p:nvPr/>
        </p:nvGrpSpPr>
        <p:grpSpPr>
          <a:xfrm>
            <a:off x="285720" y="3214692"/>
            <a:ext cx="3500462" cy="1507057"/>
            <a:chOff x="285720" y="3214692"/>
            <a:chExt cx="3500462" cy="1507057"/>
          </a:xfrm>
        </p:grpSpPr>
        <p:sp>
          <p:nvSpPr>
            <p:cNvPr id="44" name="Rectangle 43"/>
            <p:cNvSpPr/>
            <p:nvPr/>
          </p:nvSpPr>
          <p:spPr>
            <a:xfrm>
              <a:off x="285720" y="3214692"/>
              <a:ext cx="1785938" cy="307777"/>
            </a:xfrm>
            <a:prstGeom prst="rect">
              <a:avLst/>
            </a:prstGeom>
          </p:spPr>
          <p:txBody>
            <a:bodyPr wrap="none">
              <a:spAutoFit/>
            </a:bodyPr>
            <a:lstStyle/>
            <a:p>
              <a:r>
                <a:rPr lang="en-US" sz="1400" dirty="0">
                  <a:solidFill>
                    <a:schemeClr val="bg1"/>
                  </a:solidFill>
                  <a:latin typeface="Open Sans" pitchFamily="34" charset="0"/>
                  <a:ea typeface="Open Sans" pitchFamily="34" charset="0"/>
                  <a:cs typeface="Open Sans" pitchFamily="34" charset="0"/>
                </a:rPr>
                <a:t>Teamwork Strategy</a:t>
              </a:r>
            </a:p>
          </p:txBody>
        </p:sp>
        <p:sp>
          <p:nvSpPr>
            <p:cNvPr id="45" name="Rectangle 44"/>
            <p:cNvSpPr/>
            <p:nvPr/>
          </p:nvSpPr>
          <p:spPr>
            <a:xfrm>
              <a:off x="285720" y="3571882"/>
              <a:ext cx="3500462" cy="1149867"/>
            </a:xfrm>
            <a:prstGeom prst="rect">
              <a:avLst/>
            </a:prstGeom>
          </p:spPr>
          <p:txBody>
            <a:bodyPr wrap="square">
              <a:spAutoFit/>
            </a:bodyPr>
            <a:lstStyle/>
            <a:p>
              <a:pPr marL="356870" indent="-356870">
                <a:lnSpc>
                  <a:spcPct val="150000"/>
                </a:lnSpc>
                <a:spcBef>
                  <a:spcPts val="250"/>
                </a:spcBef>
                <a:buFont typeface="+mj-lt"/>
                <a:buAutoNum type="arabicPeriod"/>
              </a:pPr>
              <a:r>
                <a:rPr lang="ms-MY" sz="800" dirty="0">
                  <a:solidFill>
                    <a:schemeClr val="bg1"/>
                  </a:solidFill>
                  <a:latin typeface="Open Sans Light" pitchFamily="34" charset="0"/>
                  <a:ea typeface="Open Sans Light" pitchFamily="34" charset="0"/>
                  <a:cs typeface="Open Sans Light" pitchFamily="34" charset="0"/>
                </a:rPr>
                <a:t>Lorem ipsum dolor sit amet, consectetur adipiscing elit. </a:t>
              </a:r>
            </a:p>
            <a:p>
              <a:pPr marL="356870" indent="-356870">
                <a:lnSpc>
                  <a:spcPct val="150000"/>
                </a:lnSpc>
                <a:spcBef>
                  <a:spcPts val="250"/>
                </a:spcBef>
                <a:buFont typeface="+mj-lt"/>
                <a:buAutoNum type="arabicPeriod"/>
              </a:pPr>
              <a:r>
                <a:rPr lang="ms-MY" sz="800" dirty="0">
                  <a:solidFill>
                    <a:schemeClr val="bg1"/>
                  </a:solidFill>
                  <a:latin typeface="Open Sans Light" pitchFamily="34" charset="0"/>
                  <a:ea typeface="Open Sans Light" pitchFamily="34" charset="0"/>
                  <a:cs typeface="Open Sans Light" pitchFamily="34" charset="0"/>
                </a:rPr>
                <a:t>Praesent sodales odio sit amet odio tristique quis tempus odio </a:t>
              </a:r>
            </a:p>
            <a:p>
              <a:pPr marL="356870" indent="-356870">
                <a:lnSpc>
                  <a:spcPct val="150000"/>
                </a:lnSpc>
                <a:spcBef>
                  <a:spcPts val="250"/>
                </a:spcBef>
                <a:buFont typeface="+mj-lt"/>
                <a:buAutoNum type="arabicPeriod"/>
              </a:pPr>
              <a:r>
                <a:rPr lang="ms-MY" sz="800" dirty="0">
                  <a:solidFill>
                    <a:schemeClr val="bg1"/>
                  </a:solidFill>
                  <a:latin typeface="Open Sans Light" pitchFamily="34" charset="0"/>
                  <a:ea typeface="Open Sans Light" pitchFamily="34" charset="0"/>
                  <a:cs typeface="Open Sans Light" pitchFamily="34" charset="0"/>
                </a:rPr>
                <a:t>Lorem ipsum dolor sit amet Lorem ipsum dolor sit </a:t>
              </a:r>
            </a:p>
            <a:p>
              <a:pPr marL="356870" indent="-356870">
                <a:lnSpc>
                  <a:spcPct val="150000"/>
                </a:lnSpc>
                <a:spcBef>
                  <a:spcPts val="250"/>
                </a:spcBef>
                <a:buFont typeface="+mj-lt"/>
                <a:buAutoNum type="arabicPeriod"/>
              </a:pPr>
              <a:r>
                <a:rPr lang="ms-MY" sz="800" dirty="0">
                  <a:solidFill>
                    <a:schemeClr val="bg1"/>
                  </a:solidFill>
                  <a:latin typeface="Open Sans Light" pitchFamily="34" charset="0"/>
                  <a:ea typeface="Open Sans Light" pitchFamily="34" charset="0"/>
                  <a:cs typeface="Open Sans Light" pitchFamily="34" charset="0"/>
                </a:rPr>
                <a:t>amet, consectetur adipiscing elit. Praesent sodales odio sit amet </a:t>
              </a:r>
            </a:p>
            <a:p>
              <a:pPr marL="356870" indent="-356870">
                <a:lnSpc>
                  <a:spcPct val="150000"/>
                </a:lnSpc>
                <a:spcBef>
                  <a:spcPts val="250"/>
                </a:spcBef>
                <a:buFont typeface="+mj-lt"/>
                <a:buAutoNum type="arabicPeriod"/>
              </a:pPr>
              <a:r>
                <a:rPr lang="ms-MY" sz="800" dirty="0">
                  <a:solidFill>
                    <a:schemeClr val="bg1"/>
                  </a:solidFill>
                  <a:latin typeface="Open Sans Light" pitchFamily="34" charset="0"/>
                  <a:ea typeface="Open Sans Light" pitchFamily="34" charset="0"/>
                  <a:cs typeface="Open Sans Light" pitchFamily="34" charset="0"/>
                </a:rPr>
                <a:t>odio tristique quis tempus odio Lorem ipsum dolor sit amet</a:t>
              </a:r>
            </a:p>
          </p:txBody>
        </p:sp>
      </p:grpSp>
      <p:grpSp>
        <p:nvGrpSpPr>
          <p:cNvPr id="8" name="Group 51"/>
          <p:cNvGrpSpPr/>
          <p:nvPr/>
        </p:nvGrpSpPr>
        <p:grpSpPr>
          <a:xfrm>
            <a:off x="4500562" y="3214692"/>
            <a:ext cx="3571900" cy="911188"/>
            <a:chOff x="4500562" y="3214692"/>
            <a:chExt cx="3571900" cy="911188"/>
          </a:xfrm>
        </p:grpSpPr>
        <p:sp>
          <p:nvSpPr>
            <p:cNvPr id="104" name="Rectangle 103"/>
            <p:cNvSpPr/>
            <p:nvPr/>
          </p:nvSpPr>
          <p:spPr>
            <a:xfrm>
              <a:off x="4500562" y="3571882"/>
              <a:ext cx="3571900" cy="553998"/>
            </a:xfrm>
            <a:prstGeom prst="rect">
              <a:avLst/>
            </a:prstGeom>
          </p:spPr>
          <p:txBody>
            <a:bodyPr wrap="square">
              <a:spAutoFit/>
            </a:bodyPr>
            <a:lstStyle/>
            <a:p>
              <a:r>
                <a:rPr lang="ms-MY" sz="1000" dirty="0">
                  <a:solidFill>
                    <a:schemeClr val="bg1"/>
                  </a:solidFill>
                  <a:latin typeface="Open Sans Light" pitchFamily="34" charset="0"/>
                  <a:ea typeface="Open Sans Light" pitchFamily="34" charset="0"/>
                  <a:cs typeface="Open Sans Light" pitchFamily="34" charset="0"/>
                </a:rPr>
                <a:t>Lorem ipsum dolor sit amet, consectetur adipiscing elit. Praesent sodales odio sit amet odio tristique quis tempus odio Lorem ipsum dolor sit amet,</a:t>
              </a:r>
            </a:p>
          </p:txBody>
        </p:sp>
        <p:sp>
          <p:nvSpPr>
            <p:cNvPr id="106" name="Rectangle 105"/>
            <p:cNvSpPr/>
            <p:nvPr/>
          </p:nvSpPr>
          <p:spPr>
            <a:xfrm>
              <a:off x="4500562" y="3214692"/>
              <a:ext cx="1785938" cy="307777"/>
            </a:xfrm>
            <a:prstGeom prst="rect">
              <a:avLst/>
            </a:prstGeom>
          </p:spPr>
          <p:txBody>
            <a:bodyPr wrap="none">
              <a:spAutoFit/>
            </a:bodyPr>
            <a:lstStyle/>
            <a:p>
              <a:r>
                <a:rPr lang="en-US" sz="1400" dirty="0">
                  <a:solidFill>
                    <a:schemeClr val="bg1"/>
                  </a:solidFill>
                  <a:latin typeface="Open Sans" pitchFamily="34" charset="0"/>
                  <a:ea typeface="Open Sans" pitchFamily="34" charset="0"/>
                  <a:cs typeface="Open Sans" pitchFamily="34" charset="0"/>
                </a:rPr>
                <a:t>Teamwork Strategy</a:t>
              </a:r>
            </a:p>
          </p:txBody>
        </p:sp>
      </p:grpSp>
      <p:sp>
        <p:nvSpPr>
          <p:cNvPr id="69" name="Rectangle 68"/>
          <p:cNvSpPr/>
          <p:nvPr/>
        </p:nvSpPr>
        <p:spPr>
          <a:xfrm>
            <a:off x="8501090" y="214296"/>
            <a:ext cx="357190" cy="357172"/>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100" dirty="0">
                <a:latin typeface="Open Sans" pitchFamily="34" charset="0"/>
                <a:ea typeface="Open Sans" pitchFamily="34" charset="0"/>
                <a:cs typeface="Open Sans" pitchFamily="34" charset="0"/>
              </a:rPr>
              <a:t>40</a:t>
            </a:r>
          </a:p>
        </p:txBody>
      </p:sp>
      <p:grpSp>
        <p:nvGrpSpPr>
          <p:cNvPr id="9" name="Group 76"/>
          <p:cNvGrpSpPr/>
          <p:nvPr/>
        </p:nvGrpSpPr>
        <p:grpSpPr>
          <a:xfrm>
            <a:off x="4357686" y="4143386"/>
            <a:ext cx="1167022" cy="904870"/>
            <a:chOff x="4357686" y="4143386"/>
            <a:chExt cx="1167022" cy="904870"/>
          </a:xfrm>
        </p:grpSpPr>
        <p:graphicFrame>
          <p:nvGraphicFramePr>
            <p:cNvPr id="212" name="Chart 211"/>
            <p:cNvGraphicFramePr/>
            <p:nvPr/>
          </p:nvGraphicFramePr>
          <p:xfrm>
            <a:off x="4357686" y="4143386"/>
            <a:ext cx="1167022" cy="904870"/>
          </p:xfrm>
          <a:graphic>
            <a:graphicData uri="http://schemas.openxmlformats.org/drawingml/2006/chart">
              <c:chart xmlns:c="http://schemas.openxmlformats.org/drawingml/2006/chart" xmlns:r="http://schemas.openxmlformats.org/officeDocument/2006/relationships" r:id="rId3"/>
            </a:graphicData>
          </a:graphic>
        </p:graphicFrame>
        <p:sp>
          <p:nvSpPr>
            <p:cNvPr id="70" name="Rectangle 69"/>
            <p:cNvSpPr/>
            <p:nvPr/>
          </p:nvSpPr>
          <p:spPr>
            <a:xfrm>
              <a:off x="4673308" y="4429138"/>
              <a:ext cx="537327" cy="307777"/>
            </a:xfrm>
            <a:prstGeom prst="rect">
              <a:avLst/>
            </a:prstGeom>
          </p:spPr>
          <p:txBody>
            <a:bodyPr wrap="none">
              <a:spAutoFit/>
            </a:bodyPr>
            <a:lstStyle/>
            <a:p>
              <a:pPr algn="ctr"/>
              <a:r>
                <a:rPr lang="en-US" sz="1400" dirty="0">
                  <a:solidFill>
                    <a:schemeClr val="bg1"/>
                  </a:solidFill>
                  <a:latin typeface="Open Sans" pitchFamily="34" charset="0"/>
                  <a:ea typeface="Open Sans" pitchFamily="34" charset="0"/>
                  <a:cs typeface="Open Sans" pitchFamily="34" charset="0"/>
                </a:rPr>
                <a:t>80%</a:t>
              </a:r>
            </a:p>
          </p:txBody>
        </p:sp>
      </p:grpSp>
      <p:grpSp>
        <p:nvGrpSpPr>
          <p:cNvPr id="10" name="Group 75"/>
          <p:cNvGrpSpPr/>
          <p:nvPr/>
        </p:nvGrpSpPr>
        <p:grpSpPr>
          <a:xfrm>
            <a:off x="5357818" y="4143386"/>
            <a:ext cx="1167022" cy="904870"/>
            <a:chOff x="5357818" y="4143386"/>
            <a:chExt cx="1167022" cy="904870"/>
          </a:xfrm>
        </p:grpSpPr>
        <p:graphicFrame>
          <p:nvGraphicFramePr>
            <p:cNvPr id="213" name="Chart 212"/>
            <p:cNvGraphicFramePr/>
            <p:nvPr/>
          </p:nvGraphicFramePr>
          <p:xfrm>
            <a:off x="5357818" y="4143386"/>
            <a:ext cx="1167022" cy="904870"/>
          </p:xfrm>
          <a:graphic>
            <a:graphicData uri="http://schemas.openxmlformats.org/drawingml/2006/chart">
              <c:chart xmlns:c="http://schemas.openxmlformats.org/drawingml/2006/chart" xmlns:r="http://schemas.openxmlformats.org/officeDocument/2006/relationships" r:id="rId4"/>
            </a:graphicData>
          </a:graphic>
        </p:graphicFrame>
        <p:sp>
          <p:nvSpPr>
            <p:cNvPr id="71" name="Rectangle 70"/>
            <p:cNvSpPr/>
            <p:nvPr/>
          </p:nvSpPr>
          <p:spPr>
            <a:xfrm>
              <a:off x="5669533" y="4429138"/>
              <a:ext cx="537327" cy="307777"/>
            </a:xfrm>
            <a:prstGeom prst="rect">
              <a:avLst/>
            </a:prstGeom>
          </p:spPr>
          <p:txBody>
            <a:bodyPr wrap="none">
              <a:spAutoFit/>
            </a:bodyPr>
            <a:lstStyle/>
            <a:p>
              <a:pPr algn="ctr"/>
              <a:r>
                <a:rPr lang="en-US" sz="1400" dirty="0">
                  <a:solidFill>
                    <a:schemeClr val="bg1"/>
                  </a:solidFill>
                  <a:latin typeface="Open Sans" pitchFamily="34" charset="0"/>
                  <a:ea typeface="Open Sans" pitchFamily="34" charset="0"/>
                  <a:cs typeface="Open Sans" pitchFamily="34" charset="0"/>
                </a:rPr>
                <a:t>60%</a:t>
              </a:r>
            </a:p>
          </p:txBody>
        </p:sp>
      </p:grpSp>
      <p:grpSp>
        <p:nvGrpSpPr>
          <p:cNvPr id="11" name="Group 74"/>
          <p:cNvGrpSpPr/>
          <p:nvPr/>
        </p:nvGrpSpPr>
        <p:grpSpPr>
          <a:xfrm>
            <a:off x="6357950" y="4143386"/>
            <a:ext cx="1167022" cy="904870"/>
            <a:chOff x="6357950" y="4143386"/>
            <a:chExt cx="1167022" cy="904870"/>
          </a:xfrm>
        </p:grpSpPr>
        <p:graphicFrame>
          <p:nvGraphicFramePr>
            <p:cNvPr id="214" name="Chart 213"/>
            <p:cNvGraphicFramePr/>
            <p:nvPr/>
          </p:nvGraphicFramePr>
          <p:xfrm>
            <a:off x="6357950" y="4143386"/>
            <a:ext cx="1167022" cy="904870"/>
          </p:xfrm>
          <a:graphic>
            <a:graphicData uri="http://schemas.openxmlformats.org/drawingml/2006/chart">
              <c:chart xmlns:c="http://schemas.openxmlformats.org/drawingml/2006/chart" xmlns:r="http://schemas.openxmlformats.org/officeDocument/2006/relationships" r:id="rId5"/>
            </a:graphicData>
          </a:graphic>
        </p:graphicFrame>
        <p:sp>
          <p:nvSpPr>
            <p:cNvPr id="72" name="Rectangle 71"/>
            <p:cNvSpPr/>
            <p:nvPr/>
          </p:nvSpPr>
          <p:spPr>
            <a:xfrm>
              <a:off x="6673544" y="4429138"/>
              <a:ext cx="537327" cy="307777"/>
            </a:xfrm>
            <a:prstGeom prst="rect">
              <a:avLst/>
            </a:prstGeom>
          </p:spPr>
          <p:txBody>
            <a:bodyPr wrap="none">
              <a:spAutoFit/>
            </a:bodyPr>
            <a:lstStyle/>
            <a:p>
              <a:pPr algn="ctr"/>
              <a:r>
                <a:rPr lang="en-US" sz="1400" dirty="0">
                  <a:solidFill>
                    <a:schemeClr val="bg1"/>
                  </a:solidFill>
                  <a:latin typeface="Open Sans" pitchFamily="34" charset="0"/>
                  <a:ea typeface="Open Sans" pitchFamily="34" charset="0"/>
                  <a:cs typeface="Open Sans" pitchFamily="34" charset="0"/>
                </a:rPr>
                <a:t>90%</a:t>
              </a:r>
            </a:p>
          </p:txBody>
        </p:sp>
      </p:grpSp>
      <p:grpSp>
        <p:nvGrpSpPr>
          <p:cNvPr id="12" name="Group 73"/>
          <p:cNvGrpSpPr/>
          <p:nvPr/>
        </p:nvGrpSpPr>
        <p:grpSpPr>
          <a:xfrm>
            <a:off x="7286644" y="4143386"/>
            <a:ext cx="1167022" cy="904870"/>
            <a:chOff x="7286644" y="4143386"/>
            <a:chExt cx="1167022" cy="904870"/>
          </a:xfrm>
        </p:grpSpPr>
        <p:graphicFrame>
          <p:nvGraphicFramePr>
            <p:cNvPr id="215" name="Chart 214"/>
            <p:cNvGraphicFramePr/>
            <p:nvPr/>
          </p:nvGraphicFramePr>
          <p:xfrm>
            <a:off x="7286644" y="4143386"/>
            <a:ext cx="1167022" cy="904870"/>
          </p:xfrm>
          <a:graphic>
            <a:graphicData uri="http://schemas.openxmlformats.org/drawingml/2006/chart">
              <c:chart xmlns:c="http://schemas.openxmlformats.org/drawingml/2006/chart" xmlns:r="http://schemas.openxmlformats.org/officeDocument/2006/relationships" r:id="rId6"/>
            </a:graphicData>
          </a:graphic>
        </p:graphicFrame>
        <p:sp>
          <p:nvSpPr>
            <p:cNvPr id="73" name="Rectangle 72"/>
            <p:cNvSpPr/>
            <p:nvPr/>
          </p:nvSpPr>
          <p:spPr>
            <a:xfrm>
              <a:off x="7591823" y="4429138"/>
              <a:ext cx="537327" cy="307777"/>
            </a:xfrm>
            <a:prstGeom prst="rect">
              <a:avLst/>
            </a:prstGeom>
          </p:spPr>
          <p:txBody>
            <a:bodyPr wrap="none">
              <a:spAutoFit/>
            </a:bodyPr>
            <a:lstStyle/>
            <a:p>
              <a:pPr algn="ctr"/>
              <a:r>
                <a:rPr lang="en-US" sz="1400" dirty="0">
                  <a:solidFill>
                    <a:schemeClr val="bg1"/>
                  </a:solidFill>
                  <a:latin typeface="Open Sans" pitchFamily="34" charset="0"/>
                  <a:ea typeface="Open Sans" pitchFamily="34" charset="0"/>
                  <a:cs typeface="Open Sans" pitchFamily="34" charset="0"/>
                </a:rPr>
                <a:t>70%</a:t>
              </a:r>
            </a:p>
          </p:txBody>
        </p:sp>
      </p:grpSp>
      <p:grpSp>
        <p:nvGrpSpPr>
          <p:cNvPr id="67" name="组合 66"/>
          <p:cNvGrpSpPr/>
          <p:nvPr/>
        </p:nvGrpSpPr>
        <p:grpSpPr>
          <a:xfrm>
            <a:off x="2113124" y="181979"/>
            <a:ext cx="4917752" cy="789571"/>
            <a:chOff x="2113124" y="181979"/>
            <a:chExt cx="4917752" cy="789571"/>
          </a:xfrm>
        </p:grpSpPr>
        <p:sp>
          <p:nvSpPr>
            <p:cNvPr id="68" name="Rectangle 31"/>
            <p:cNvSpPr/>
            <p:nvPr/>
          </p:nvSpPr>
          <p:spPr>
            <a:xfrm>
              <a:off x="2904733" y="663773"/>
              <a:ext cx="3334534" cy="307777"/>
            </a:xfrm>
            <a:prstGeom prst="rect">
              <a:avLst/>
            </a:prstGeom>
          </p:spPr>
          <p:txBody>
            <a:bodyPr wrap="square">
              <a:spAutoFit/>
            </a:bodyPr>
            <a:lstStyle/>
            <a:p>
              <a:pPr algn="ctr"/>
              <a:r>
                <a:rPr lang="en-US" altLang="zh-CN" sz="1400" dirty="0">
                  <a:solidFill>
                    <a:schemeClr val="bg1">
                      <a:lumMod val="65000"/>
                    </a:schemeClr>
                  </a:solidFill>
                  <a:latin typeface="华文细黑" panose="02010600040101010101" pitchFamily="2" charset="-122"/>
                  <a:ea typeface="华文细黑" panose="02010600040101010101" pitchFamily="2" charset="-122"/>
                </a:rPr>
                <a:t>Add the subtitle of this title here</a:t>
              </a:r>
              <a:endParaRPr lang="id-ID" sz="1400" dirty="0">
                <a:solidFill>
                  <a:schemeClr val="bg1">
                    <a:lumMod val="65000"/>
                  </a:schemeClr>
                </a:solidFill>
                <a:latin typeface="华文细黑" panose="02010600040101010101" pitchFamily="2" charset="-122"/>
                <a:ea typeface="华文细黑" panose="02010600040101010101" pitchFamily="2" charset="-122"/>
                <a:cs typeface="Open Sans" pitchFamily="34" charset="0"/>
              </a:endParaRPr>
            </a:p>
          </p:txBody>
        </p:sp>
        <p:sp>
          <p:nvSpPr>
            <p:cNvPr id="74" name="Rectangle 33"/>
            <p:cNvSpPr/>
            <p:nvPr/>
          </p:nvSpPr>
          <p:spPr>
            <a:xfrm>
              <a:off x="2113124" y="181979"/>
              <a:ext cx="4917752" cy="584775"/>
            </a:xfrm>
            <a:prstGeom prst="rect">
              <a:avLst/>
            </a:prstGeom>
          </p:spPr>
          <p:txBody>
            <a:bodyPr wrap="square">
              <a:spAutoFit/>
            </a:bodyPr>
            <a:lstStyle/>
            <a:p>
              <a:pPr algn="ctr"/>
              <a:r>
                <a:rPr lang="en-US" sz="3200" dirty="0">
                  <a:solidFill>
                    <a:schemeClr val="bg1">
                      <a:lumMod val="65000"/>
                    </a:schemeClr>
                  </a:solidFill>
                  <a:latin typeface="Impact" panose="020B0806030902050204" pitchFamily="34" charset="0"/>
                  <a:ea typeface="Open Sans" pitchFamily="34" charset="0"/>
                  <a:cs typeface="Open Sans" pitchFamily="34" charset="0"/>
                </a:rPr>
                <a:t>ADD YOUR TITLE HERE</a:t>
              </a:r>
              <a:endParaRPr lang="id-ID" sz="3200" dirty="0">
                <a:solidFill>
                  <a:schemeClr val="bg1">
                    <a:lumMod val="65000"/>
                  </a:schemeClr>
                </a:solidFill>
                <a:latin typeface="Impact" panose="020B0806030902050204" pitchFamily="34" charset="0"/>
                <a:ea typeface="Open Sans" pitchFamily="34" charset="0"/>
                <a:cs typeface="Open Sans" pitchFamily="34" charset="0"/>
              </a:endParaRPr>
            </a:p>
          </p:txBody>
        </p:sp>
        <p:cxnSp>
          <p:nvCxnSpPr>
            <p:cNvPr id="75" name="Straight Connector 34"/>
            <p:cNvCxnSpPr/>
            <p:nvPr/>
          </p:nvCxnSpPr>
          <p:spPr>
            <a:xfrm rot="5400000">
              <a:off x="2448058" y="467595"/>
              <a:ext cx="286546" cy="1062"/>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6" name="Straight Connector 35"/>
            <p:cNvCxnSpPr/>
            <p:nvPr/>
          </p:nvCxnSpPr>
          <p:spPr>
            <a:xfrm rot="5400000">
              <a:off x="6409396" y="467595"/>
              <a:ext cx="286546" cy="1062"/>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spTree>
  </p:cSld>
  <p:clrMapOvr>
    <a:masterClrMapping/>
  </p:clrMapOvr>
  <p:transition spd="slow" advTm="3000">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4" fill="hold" grpId="0" nodeType="afterEffect">
                                  <p:stCondLst>
                                    <p:cond delay="0"/>
                                  </p:stCondLst>
                                  <p:childTnLst>
                                    <p:set>
                                      <p:cBhvr>
                                        <p:cTn id="6" dur="1" fill="hold">
                                          <p:stCondLst>
                                            <p:cond delay="0"/>
                                          </p:stCondLst>
                                        </p:cTn>
                                        <p:tgtEl>
                                          <p:spTgt spid="33"/>
                                        </p:tgtEl>
                                        <p:attrNameLst>
                                          <p:attrName>style.visibility</p:attrName>
                                        </p:attrNameLst>
                                      </p:cBhvr>
                                      <p:to>
                                        <p:strVal val="visible"/>
                                      </p:to>
                                    </p:set>
                                    <p:animEffect transition="in" filter="slide(fromBottom)">
                                      <p:cBhvr>
                                        <p:cTn id="7" dur="500"/>
                                        <p:tgtEl>
                                          <p:spTgt spid="33"/>
                                        </p:tgtEl>
                                      </p:cBhvr>
                                    </p:animEffect>
                                  </p:childTnLst>
                                </p:cTn>
                              </p:par>
                              <p:par>
                                <p:cTn id="8" presetID="12" presetClass="entr" presetSubtype="4" fill="hold" nodeType="withEffect">
                                  <p:stCondLst>
                                    <p:cond delay="0"/>
                                  </p:stCondLst>
                                  <p:childTnLst>
                                    <p:set>
                                      <p:cBhvr>
                                        <p:cTn id="9" dur="1" fill="hold">
                                          <p:stCondLst>
                                            <p:cond delay="0"/>
                                          </p:stCondLst>
                                        </p:cTn>
                                        <p:tgtEl>
                                          <p:spTgt spid="2"/>
                                        </p:tgtEl>
                                        <p:attrNameLst>
                                          <p:attrName>style.visibility</p:attrName>
                                        </p:attrNameLst>
                                      </p:cBhvr>
                                      <p:to>
                                        <p:strVal val="visible"/>
                                      </p:to>
                                    </p:set>
                                    <p:animEffect transition="in" filter="slide(fromBottom)">
                                      <p:cBhvr>
                                        <p:cTn id="10" dur="500"/>
                                        <p:tgtEl>
                                          <p:spTgt spid="2"/>
                                        </p:tgtEl>
                                      </p:cBhvr>
                                    </p:animEffect>
                                  </p:childTnLst>
                                </p:cTn>
                              </p:par>
                            </p:childTnLst>
                          </p:cTn>
                        </p:par>
                        <p:par>
                          <p:cTn id="11" fill="hold">
                            <p:stCondLst>
                              <p:cond delay="500"/>
                            </p:stCondLst>
                            <p:childTnLst>
                              <p:par>
                                <p:cTn id="12" presetID="12" presetClass="entr" presetSubtype="8" fill="hold" nodeType="afterEffect">
                                  <p:stCondLst>
                                    <p:cond delay="0"/>
                                  </p:stCondLst>
                                  <p:childTnLst>
                                    <p:set>
                                      <p:cBhvr>
                                        <p:cTn id="13" dur="1" fill="hold">
                                          <p:stCondLst>
                                            <p:cond delay="0"/>
                                          </p:stCondLst>
                                        </p:cTn>
                                        <p:tgtEl>
                                          <p:spTgt spid="6"/>
                                        </p:tgtEl>
                                        <p:attrNameLst>
                                          <p:attrName>style.visibility</p:attrName>
                                        </p:attrNameLst>
                                      </p:cBhvr>
                                      <p:to>
                                        <p:strVal val="visible"/>
                                      </p:to>
                                    </p:set>
                                    <p:animEffect transition="in" filter="slide(fromLeft)">
                                      <p:cBhvr>
                                        <p:cTn id="14" dur="500"/>
                                        <p:tgtEl>
                                          <p:spTgt spid="6"/>
                                        </p:tgtEl>
                                      </p:cBhvr>
                                    </p:animEffect>
                                  </p:childTnLst>
                                </p:cTn>
                              </p:par>
                            </p:childTnLst>
                          </p:cTn>
                        </p:par>
                        <p:par>
                          <p:cTn id="15" fill="hold">
                            <p:stCondLst>
                              <p:cond delay="1000"/>
                            </p:stCondLst>
                            <p:childTnLst>
                              <p:par>
                                <p:cTn id="16" presetID="12" presetClass="entr" presetSubtype="4" fill="hold" nodeType="afterEffect">
                                  <p:stCondLst>
                                    <p:cond delay="0"/>
                                  </p:stCondLst>
                                  <p:childTnLst>
                                    <p:set>
                                      <p:cBhvr>
                                        <p:cTn id="17" dur="1" fill="hold">
                                          <p:stCondLst>
                                            <p:cond delay="0"/>
                                          </p:stCondLst>
                                        </p:cTn>
                                        <p:tgtEl>
                                          <p:spTgt spid="7"/>
                                        </p:tgtEl>
                                        <p:attrNameLst>
                                          <p:attrName>style.visibility</p:attrName>
                                        </p:attrNameLst>
                                      </p:cBhvr>
                                      <p:to>
                                        <p:strVal val="visible"/>
                                      </p:to>
                                    </p:set>
                                    <p:animEffect transition="in" filter="slide(fromBottom)">
                                      <p:cBhvr>
                                        <p:cTn id="18" dur="500"/>
                                        <p:tgtEl>
                                          <p:spTgt spid="7"/>
                                        </p:tgtEl>
                                      </p:cBhvr>
                                    </p:animEffect>
                                  </p:childTnLst>
                                </p:cTn>
                              </p:par>
                            </p:childTnLst>
                          </p:cTn>
                        </p:par>
                        <p:par>
                          <p:cTn id="19" fill="hold">
                            <p:stCondLst>
                              <p:cond delay="1500"/>
                            </p:stCondLst>
                            <p:childTnLst>
                              <p:par>
                                <p:cTn id="20" presetID="12" presetClass="entr" presetSubtype="4" fill="hold" nodeType="afterEffect">
                                  <p:stCondLst>
                                    <p:cond delay="0"/>
                                  </p:stCondLst>
                                  <p:childTnLst>
                                    <p:set>
                                      <p:cBhvr>
                                        <p:cTn id="21" dur="1" fill="hold">
                                          <p:stCondLst>
                                            <p:cond delay="0"/>
                                          </p:stCondLst>
                                        </p:cTn>
                                        <p:tgtEl>
                                          <p:spTgt spid="8"/>
                                        </p:tgtEl>
                                        <p:attrNameLst>
                                          <p:attrName>style.visibility</p:attrName>
                                        </p:attrNameLst>
                                      </p:cBhvr>
                                      <p:to>
                                        <p:strVal val="visible"/>
                                      </p:to>
                                    </p:set>
                                    <p:animEffect transition="in" filter="slide(fromBottom)">
                                      <p:cBhvr>
                                        <p:cTn id="22" dur="500"/>
                                        <p:tgtEl>
                                          <p:spTgt spid="8"/>
                                        </p:tgtEl>
                                      </p:cBhvr>
                                    </p:animEffect>
                                  </p:childTnLst>
                                </p:cTn>
                              </p:par>
                            </p:childTnLst>
                          </p:cTn>
                        </p:par>
                        <p:par>
                          <p:cTn id="23" fill="hold">
                            <p:stCondLst>
                              <p:cond delay="2000"/>
                            </p:stCondLst>
                            <p:childTnLst>
                              <p:par>
                                <p:cTn id="24" presetID="12" presetClass="entr" presetSubtype="4" fill="hold" nodeType="afterEffect">
                                  <p:stCondLst>
                                    <p:cond delay="0"/>
                                  </p:stCondLst>
                                  <p:childTnLst>
                                    <p:set>
                                      <p:cBhvr>
                                        <p:cTn id="25" dur="1" fill="hold">
                                          <p:stCondLst>
                                            <p:cond delay="0"/>
                                          </p:stCondLst>
                                        </p:cTn>
                                        <p:tgtEl>
                                          <p:spTgt spid="9"/>
                                        </p:tgtEl>
                                        <p:attrNameLst>
                                          <p:attrName>style.visibility</p:attrName>
                                        </p:attrNameLst>
                                      </p:cBhvr>
                                      <p:to>
                                        <p:strVal val="visible"/>
                                      </p:to>
                                    </p:set>
                                    <p:animEffect transition="in" filter="slide(fromBottom)">
                                      <p:cBhvr>
                                        <p:cTn id="26" dur="500"/>
                                        <p:tgtEl>
                                          <p:spTgt spid="9"/>
                                        </p:tgtEl>
                                      </p:cBhvr>
                                    </p:animEffect>
                                  </p:childTnLst>
                                </p:cTn>
                              </p:par>
                              <p:par>
                                <p:cTn id="27" presetID="12" presetClass="entr" presetSubtype="4" fill="hold" nodeType="withEffect">
                                  <p:stCondLst>
                                    <p:cond delay="0"/>
                                  </p:stCondLst>
                                  <p:childTnLst>
                                    <p:set>
                                      <p:cBhvr>
                                        <p:cTn id="28" dur="1" fill="hold">
                                          <p:stCondLst>
                                            <p:cond delay="0"/>
                                          </p:stCondLst>
                                        </p:cTn>
                                        <p:tgtEl>
                                          <p:spTgt spid="10"/>
                                        </p:tgtEl>
                                        <p:attrNameLst>
                                          <p:attrName>style.visibility</p:attrName>
                                        </p:attrNameLst>
                                      </p:cBhvr>
                                      <p:to>
                                        <p:strVal val="visible"/>
                                      </p:to>
                                    </p:set>
                                    <p:animEffect transition="in" filter="slide(fromBottom)">
                                      <p:cBhvr>
                                        <p:cTn id="29" dur="500"/>
                                        <p:tgtEl>
                                          <p:spTgt spid="10"/>
                                        </p:tgtEl>
                                      </p:cBhvr>
                                    </p:animEffect>
                                  </p:childTnLst>
                                </p:cTn>
                              </p:par>
                              <p:par>
                                <p:cTn id="30" presetID="12" presetClass="entr" presetSubtype="4" fill="hold" nodeType="withEffect">
                                  <p:stCondLst>
                                    <p:cond delay="0"/>
                                  </p:stCondLst>
                                  <p:childTnLst>
                                    <p:set>
                                      <p:cBhvr>
                                        <p:cTn id="31" dur="1" fill="hold">
                                          <p:stCondLst>
                                            <p:cond delay="0"/>
                                          </p:stCondLst>
                                        </p:cTn>
                                        <p:tgtEl>
                                          <p:spTgt spid="11"/>
                                        </p:tgtEl>
                                        <p:attrNameLst>
                                          <p:attrName>style.visibility</p:attrName>
                                        </p:attrNameLst>
                                      </p:cBhvr>
                                      <p:to>
                                        <p:strVal val="visible"/>
                                      </p:to>
                                    </p:set>
                                    <p:animEffect transition="in" filter="slide(fromBottom)">
                                      <p:cBhvr>
                                        <p:cTn id="32" dur="500"/>
                                        <p:tgtEl>
                                          <p:spTgt spid="11"/>
                                        </p:tgtEl>
                                      </p:cBhvr>
                                    </p:animEffect>
                                  </p:childTnLst>
                                </p:cTn>
                              </p:par>
                              <p:par>
                                <p:cTn id="33" presetID="12" presetClass="entr" presetSubtype="4" fill="hold" nodeType="withEffect">
                                  <p:stCondLst>
                                    <p:cond delay="0"/>
                                  </p:stCondLst>
                                  <p:childTnLst>
                                    <p:set>
                                      <p:cBhvr>
                                        <p:cTn id="34" dur="1" fill="hold">
                                          <p:stCondLst>
                                            <p:cond delay="0"/>
                                          </p:stCondLst>
                                        </p:cTn>
                                        <p:tgtEl>
                                          <p:spTgt spid="12"/>
                                        </p:tgtEl>
                                        <p:attrNameLst>
                                          <p:attrName>style.visibility</p:attrName>
                                        </p:attrNameLst>
                                      </p:cBhvr>
                                      <p:to>
                                        <p:strVal val="visible"/>
                                      </p:to>
                                    </p:set>
                                    <p:animEffect transition="in" filter="slide(fromBottom)">
                                      <p:cBhvr>
                                        <p:cTn id="35"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 grpId="0" animBg="1"/>
    </p:bld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1"/>
          <p:cNvGrpSpPr/>
          <p:nvPr/>
        </p:nvGrpSpPr>
        <p:grpSpPr>
          <a:xfrm>
            <a:off x="642910" y="1785932"/>
            <a:ext cx="2286016" cy="993638"/>
            <a:chOff x="642910" y="1785932"/>
            <a:chExt cx="2286016" cy="993638"/>
          </a:xfrm>
        </p:grpSpPr>
        <p:sp>
          <p:nvSpPr>
            <p:cNvPr id="89" name="Rectangle 88"/>
            <p:cNvSpPr/>
            <p:nvPr/>
          </p:nvSpPr>
          <p:spPr>
            <a:xfrm>
              <a:off x="642910" y="2071684"/>
              <a:ext cx="2286016" cy="707886"/>
            </a:xfrm>
            <a:prstGeom prst="rect">
              <a:avLst/>
            </a:prstGeom>
          </p:spPr>
          <p:txBody>
            <a:bodyPr wrap="square">
              <a:spAutoFit/>
            </a:bodyPr>
            <a:lstStyle/>
            <a:p>
              <a:r>
                <a:rPr lang="ms-MY" sz="1000" dirty="0">
                  <a:solidFill>
                    <a:schemeClr val="bg1">
                      <a:lumMod val="65000"/>
                    </a:schemeClr>
                  </a:solidFill>
                  <a:latin typeface="Open Sans Light" pitchFamily="34" charset="0"/>
                  <a:ea typeface="Open Sans Light" pitchFamily="34" charset="0"/>
                  <a:cs typeface="Open Sans Light" pitchFamily="34" charset="0"/>
                </a:rPr>
                <a:t>Lorem ipsum dolor sit amet, consectetur adipiscing elit. Praesent sodales odio sit amet odio tristique quis tempus odio</a:t>
              </a:r>
            </a:p>
          </p:txBody>
        </p:sp>
        <p:sp>
          <p:nvSpPr>
            <p:cNvPr id="90" name="Rectangle 89"/>
            <p:cNvSpPr/>
            <p:nvPr/>
          </p:nvSpPr>
          <p:spPr>
            <a:xfrm>
              <a:off x="642910" y="1785932"/>
              <a:ext cx="1928826" cy="307777"/>
            </a:xfrm>
            <a:prstGeom prst="rect">
              <a:avLst/>
            </a:prstGeom>
          </p:spPr>
          <p:txBody>
            <a:bodyPr wrap="square">
              <a:spAutoFit/>
            </a:bodyPr>
            <a:lstStyle/>
            <a:p>
              <a:r>
                <a:rPr lang="en-US" sz="1400" dirty="0">
                  <a:solidFill>
                    <a:schemeClr val="bg1">
                      <a:lumMod val="65000"/>
                    </a:schemeClr>
                  </a:solidFill>
                  <a:latin typeface="Open Sans" pitchFamily="34" charset="0"/>
                  <a:ea typeface="Open Sans" pitchFamily="34" charset="0"/>
                  <a:cs typeface="Open Sans" pitchFamily="34" charset="0"/>
                </a:rPr>
                <a:t>Strength</a:t>
              </a:r>
            </a:p>
          </p:txBody>
        </p:sp>
      </p:grpSp>
      <p:grpSp>
        <p:nvGrpSpPr>
          <p:cNvPr id="4" name="Group 22"/>
          <p:cNvGrpSpPr/>
          <p:nvPr/>
        </p:nvGrpSpPr>
        <p:grpSpPr>
          <a:xfrm>
            <a:off x="642910" y="3214692"/>
            <a:ext cx="2286016" cy="993638"/>
            <a:chOff x="642910" y="3214692"/>
            <a:chExt cx="2286016" cy="993638"/>
          </a:xfrm>
        </p:grpSpPr>
        <p:sp>
          <p:nvSpPr>
            <p:cNvPr id="91" name="Rectangle 90"/>
            <p:cNvSpPr/>
            <p:nvPr/>
          </p:nvSpPr>
          <p:spPr>
            <a:xfrm>
              <a:off x="642910" y="3500444"/>
              <a:ext cx="2286016" cy="707886"/>
            </a:xfrm>
            <a:prstGeom prst="rect">
              <a:avLst/>
            </a:prstGeom>
          </p:spPr>
          <p:txBody>
            <a:bodyPr wrap="square">
              <a:spAutoFit/>
            </a:bodyPr>
            <a:lstStyle/>
            <a:p>
              <a:r>
                <a:rPr lang="ms-MY" sz="1000" dirty="0">
                  <a:solidFill>
                    <a:schemeClr val="bg1">
                      <a:lumMod val="65000"/>
                    </a:schemeClr>
                  </a:solidFill>
                  <a:latin typeface="Open Sans Light" pitchFamily="34" charset="0"/>
                  <a:ea typeface="Open Sans Light" pitchFamily="34" charset="0"/>
                  <a:cs typeface="Open Sans Light" pitchFamily="34" charset="0"/>
                </a:rPr>
                <a:t>Lorem ipsum dolor sit amet, consectetur adipiscing elit. Praesent sodales odio sit amet odio tristique quis tempus odio</a:t>
              </a:r>
            </a:p>
          </p:txBody>
        </p:sp>
        <p:sp>
          <p:nvSpPr>
            <p:cNvPr id="92" name="Rectangle 91"/>
            <p:cNvSpPr/>
            <p:nvPr/>
          </p:nvSpPr>
          <p:spPr>
            <a:xfrm>
              <a:off x="642910" y="3214692"/>
              <a:ext cx="1928826" cy="307777"/>
            </a:xfrm>
            <a:prstGeom prst="rect">
              <a:avLst/>
            </a:prstGeom>
          </p:spPr>
          <p:txBody>
            <a:bodyPr wrap="square">
              <a:spAutoFit/>
            </a:bodyPr>
            <a:lstStyle/>
            <a:p>
              <a:r>
                <a:rPr lang="en-US" sz="1400" dirty="0">
                  <a:solidFill>
                    <a:schemeClr val="bg1">
                      <a:lumMod val="65000"/>
                    </a:schemeClr>
                  </a:solidFill>
                  <a:latin typeface="Open Sans" pitchFamily="34" charset="0"/>
                  <a:ea typeface="Open Sans" pitchFamily="34" charset="0"/>
                  <a:cs typeface="Open Sans" pitchFamily="34" charset="0"/>
                </a:rPr>
                <a:t>Opportunity</a:t>
              </a:r>
            </a:p>
          </p:txBody>
        </p:sp>
      </p:grpSp>
      <p:grpSp>
        <p:nvGrpSpPr>
          <p:cNvPr id="5" name="Group 23"/>
          <p:cNvGrpSpPr/>
          <p:nvPr/>
        </p:nvGrpSpPr>
        <p:grpSpPr>
          <a:xfrm>
            <a:off x="6215074" y="3214692"/>
            <a:ext cx="2286016" cy="993638"/>
            <a:chOff x="6215074" y="3214692"/>
            <a:chExt cx="2286016" cy="993638"/>
          </a:xfrm>
        </p:grpSpPr>
        <p:sp>
          <p:nvSpPr>
            <p:cNvPr id="93" name="Rectangle 92"/>
            <p:cNvSpPr/>
            <p:nvPr/>
          </p:nvSpPr>
          <p:spPr>
            <a:xfrm>
              <a:off x="6215074" y="3500444"/>
              <a:ext cx="2286016" cy="707886"/>
            </a:xfrm>
            <a:prstGeom prst="rect">
              <a:avLst/>
            </a:prstGeom>
          </p:spPr>
          <p:txBody>
            <a:bodyPr wrap="square">
              <a:spAutoFit/>
            </a:bodyPr>
            <a:lstStyle/>
            <a:p>
              <a:pPr algn="r"/>
              <a:r>
                <a:rPr lang="ms-MY" sz="1000" dirty="0">
                  <a:solidFill>
                    <a:schemeClr val="bg1">
                      <a:lumMod val="65000"/>
                    </a:schemeClr>
                  </a:solidFill>
                  <a:latin typeface="Open Sans Light" pitchFamily="34" charset="0"/>
                  <a:ea typeface="Open Sans Light" pitchFamily="34" charset="0"/>
                  <a:cs typeface="Open Sans Light" pitchFamily="34" charset="0"/>
                </a:rPr>
                <a:t>Lorem ipsum dolor sit amet, consectetur adipiscing elit. Praesent sodales odio sit amet odio tristique quis tempus odio</a:t>
              </a:r>
            </a:p>
          </p:txBody>
        </p:sp>
        <p:sp>
          <p:nvSpPr>
            <p:cNvPr id="94" name="Rectangle 93"/>
            <p:cNvSpPr/>
            <p:nvPr/>
          </p:nvSpPr>
          <p:spPr>
            <a:xfrm>
              <a:off x="6572264" y="3214692"/>
              <a:ext cx="1928826" cy="307777"/>
            </a:xfrm>
            <a:prstGeom prst="rect">
              <a:avLst/>
            </a:prstGeom>
          </p:spPr>
          <p:txBody>
            <a:bodyPr wrap="square">
              <a:spAutoFit/>
            </a:bodyPr>
            <a:lstStyle/>
            <a:p>
              <a:pPr algn="r"/>
              <a:r>
                <a:rPr lang="en-US" sz="1400" dirty="0">
                  <a:solidFill>
                    <a:schemeClr val="bg1">
                      <a:lumMod val="65000"/>
                    </a:schemeClr>
                  </a:solidFill>
                  <a:latin typeface="Open Sans" pitchFamily="34" charset="0"/>
                  <a:ea typeface="Open Sans" pitchFamily="34" charset="0"/>
                  <a:cs typeface="Open Sans" pitchFamily="34" charset="0"/>
                </a:rPr>
                <a:t>Threats</a:t>
              </a:r>
            </a:p>
          </p:txBody>
        </p:sp>
      </p:grpSp>
      <p:grpSp>
        <p:nvGrpSpPr>
          <p:cNvPr id="6" name="Group 24"/>
          <p:cNvGrpSpPr/>
          <p:nvPr/>
        </p:nvGrpSpPr>
        <p:grpSpPr>
          <a:xfrm>
            <a:off x="6215074" y="1785932"/>
            <a:ext cx="2286016" cy="993638"/>
            <a:chOff x="6215074" y="1785932"/>
            <a:chExt cx="2286016" cy="993638"/>
          </a:xfrm>
        </p:grpSpPr>
        <p:sp>
          <p:nvSpPr>
            <p:cNvPr id="95" name="Rectangle 94"/>
            <p:cNvSpPr/>
            <p:nvPr/>
          </p:nvSpPr>
          <p:spPr>
            <a:xfrm>
              <a:off x="6215074" y="2071684"/>
              <a:ext cx="2286016" cy="707886"/>
            </a:xfrm>
            <a:prstGeom prst="rect">
              <a:avLst/>
            </a:prstGeom>
          </p:spPr>
          <p:txBody>
            <a:bodyPr wrap="square">
              <a:spAutoFit/>
            </a:bodyPr>
            <a:lstStyle/>
            <a:p>
              <a:pPr algn="r"/>
              <a:r>
                <a:rPr lang="ms-MY" sz="1000" dirty="0">
                  <a:solidFill>
                    <a:schemeClr val="bg1">
                      <a:lumMod val="65000"/>
                    </a:schemeClr>
                  </a:solidFill>
                  <a:latin typeface="Open Sans Light" pitchFamily="34" charset="0"/>
                  <a:ea typeface="Open Sans Light" pitchFamily="34" charset="0"/>
                  <a:cs typeface="Open Sans Light" pitchFamily="34" charset="0"/>
                </a:rPr>
                <a:t>Lorem ipsum dolor sit amet, consectetur adipiscing elit. Praesent sodales odio sit amet odio tristique quis tempus odio</a:t>
              </a:r>
            </a:p>
          </p:txBody>
        </p:sp>
        <p:sp>
          <p:nvSpPr>
            <p:cNvPr id="96" name="Rectangle 95"/>
            <p:cNvSpPr/>
            <p:nvPr/>
          </p:nvSpPr>
          <p:spPr>
            <a:xfrm>
              <a:off x="6572264" y="1785932"/>
              <a:ext cx="1928826" cy="307777"/>
            </a:xfrm>
            <a:prstGeom prst="rect">
              <a:avLst/>
            </a:prstGeom>
          </p:spPr>
          <p:txBody>
            <a:bodyPr wrap="square">
              <a:spAutoFit/>
            </a:bodyPr>
            <a:lstStyle/>
            <a:p>
              <a:pPr algn="r"/>
              <a:r>
                <a:rPr lang="en-US" sz="1400" dirty="0">
                  <a:solidFill>
                    <a:schemeClr val="bg1">
                      <a:lumMod val="65000"/>
                    </a:schemeClr>
                  </a:solidFill>
                  <a:latin typeface="Open Sans" pitchFamily="34" charset="0"/>
                  <a:ea typeface="Open Sans" pitchFamily="34" charset="0"/>
                  <a:cs typeface="Open Sans" pitchFamily="34" charset="0"/>
                </a:rPr>
                <a:t>Weakness</a:t>
              </a:r>
            </a:p>
          </p:txBody>
        </p:sp>
      </p:grpSp>
      <p:grpSp>
        <p:nvGrpSpPr>
          <p:cNvPr id="25" name="Group 24"/>
          <p:cNvGrpSpPr/>
          <p:nvPr/>
        </p:nvGrpSpPr>
        <p:grpSpPr>
          <a:xfrm>
            <a:off x="2357422" y="1500180"/>
            <a:ext cx="4582274" cy="3054850"/>
            <a:chOff x="2357422" y="1500180"/>
            <a:chExt cx="4582274" cy="3054850"/>
          </a:xfrm>
        </p:grpSpPr>
        <p:graphicFrame>
          <p:nvGraphicFramePr>
            <p:cNvPr id="88" name="Diagram 87"/>
            <p:cNvGraphicFramePr/>
            <p:nvPr/>
          </p:nvGraphicFramePr>
          <p:xfrm>
            <a:off x="2357422" y="1500180"/>
            <a:ext cx="4582274" cy="3054850"/>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18" name="Rectangle 17"/>
            <p:cNvSpPr/>
            <p:nvPr/>
          </p:nvSpPr>
          <p:spPr>
            <a:xfrm>
              <a:off x="3428992" y="1785932"/>
              <a:ext cx="928694" cy="1015663"/>
            </a:xfrm>
            <a:prstGeom prst="rect">
              <a:avLst/>
            </a:prstGeom>
          </p:spPr>
          <p:txBody>
            <a:bodyPr wrap="square" anchor="ctr">
              <a:spAutoFit/>
            </a:bodyPr>
            <a:lstStyle/>
            <a:p>
              <a:pPr algn="ctr"/>
              <a:r>
                <a:rPr lang="en-US" sz="6000" dirty="0">
                  <a:solidFill>
                    <a:schemeClr val="bg1"/>
                  </a:solidFill>
                  <a:latin typeface="Open Sans" pitchFamily="34" charset="0"/>
                  <a:ea typeface="Open Sans" pitchFamily="34" charset="0"/>
                  <a:cs typeface="Open Sans" pitchFamily="34" charset="0"/>
                </a:rPr>
                <a:t>S</a:t>
              </a:r>
            </a:p>
          </p:txBody>
        </p:sp>
        <p:sp>
          <p:nvSpPr>
            <p:cNvPr id="19" name="Rectangle 18"/>
            <p:cNvSpPr/>
            <p:nvPr/>
          </p:nvSpPr>
          <p:spPr>
            <a:xfrm>
              <a:off x="4929190" y="1785932"/>
              <a:ext cx="928694" cy="1015663"/>
            </a:xfrm>
            <a:prstGeom prst="rect">
              <a:avLst/>
            </a:prstGeom>
          </p:spPr>
          <p:txBody>
            <a:bodyPr wrap="square" anchor="ctr">
              <a:spAutoFit/>
            </a:bodyPr>
            <a:lstStyle/>
            <a:p>
              <a:pPr algn="ctr"/>
              <a:r>
                <a:rPr lang="en-US" sz="6000" dirty="0">
                  <a:solidFill>
                    <a:schemeClr val="bg1"/>
                  </a:solidFill>
                  <a:latin typeface="Open Sans" pitchFamily="34" charset="0"/>
                  <a:ea typeface="Open Sans" pitchFamily="34" charset="0"/>
                  <a:cs typeface="Open Sans" pitchFamily="34" charset="0"/>
                </a:rPr>
                <a:t>W</a:t>
              </a:r>
            </a:p>
          </p:txBody>
        </p:sp>
        <p:sp>
          <p:nvSpPr>
            <p:cNvPr id="20" name="Rectangle 19"/>
            <p:cNvSpPr/>
            <p:nvPr/>
          </p:nvSpPr>
          <p:spPr>
            <a:xfrm>
              <a:off x="3428992" y="3214692"/>
              <a:ext cx="928694" cy="1015663"/>
            </a:xfrm>
            <a:prstGeom prst="rect">
              <a:avLst/>
            </a:prstGeom>
          </p:spPr>
          <p:txBody>
            <a:bodyPr wrap="square" anchor="ctr">
              <a:spAutoFit/>
            </a:bodyPr>
            <a:lstStyle/>
            <a:p>
              <a:pPr algn="ctr"/>
              <a:r>
                <a:rPr lang="en-US" sz="6000" dirty="0">
                  <a:solidFill>
                    <a:schemeClr val="bg1"/>
                  </a:solidFill>
                  <a:latin typeface="Open Sans" pitchFamily="34" charset="0"/>
                  <a:ea typeface="Open Sans" pitchFamily="34" charset="0"/>
                  <a:cs typeface="Open Sans" pitchFamily="34" charset="0"/>
                </a:rPr>
                <a:t>O</a:t>
              </a:r>
            </a:p>
          </p:txBody>
        </p:sp>
        <p:sp>
          <p:nvSpPr>
            <p:cNvPr id="21" name="Rectangle 20"/>
            <p:cNvSpPr/>
            <p:nvPr/>
          </p:nvSpPr>
          <p:spPr>
            <a:xfrm>
              <a:off x="4929190" y="3286130"/>
              <a:ext cx="928694" cy="1015663"/>
            </a:xfrm>
            <a:prstGeom prst="rect">
              <a:avLst/>
            </a:prstGeom>
          </p:spPr>
          <p:txBody>
            <a:bodyPr wrap="square" anchor="ctr">
              <a:spAutoFit/>
            </a:bodyPr>
            <a:lstStyle/>
            <a:p>
              <a:pPr algn="ctr"/>
              <a:r>
                <a:rPr lang="en-US" sz="6000" dirty="0">
                  <a:solidFill>
                    <a:schemeClr val="bg1"/>
                  </a:solidFill>
                  <a:latin typeface="Open Sans" pitchFamily="34" charset="0"/>
                  <a:ea typeface="Open Sans" pitchFamily="34" charset="0"/>
                  <a:cs typeface="Open Sans" pitchFamily="34" charset="0"/>
                </a:rPr>
                <a:t>T</a:t>
              </a:r>
            </a:p>
          </p:txBody>
        </p:sp>
      </p:grpSp>
      <p:sp>
        <p:nvSpPr>
          <p:cNvPr id="26" name="Rectangle 25"/>
          <p:cNvSpPr/>
          <p:nvPr/>
        </p:nvSpPr>
        <p:spPr>
          <a:xfrm>
            <a:off x="8501090" y="214296"/>
            <a:ext cx="357190" cy="357172"/>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100" dirty="0">
                <a:latin typeface="Open Sans" pitchFamily="34" charset="0"/>
                <a:ea typeface="Open Sans" pitchFamily="34" charset="0"/>
                <a:cs typeface="Open Sans" pitchFamily="34" charset="0"/>
              </a:rPr>
              <a:t>41</a:t>
            </a:r>
          </a:p>
        </p:txBody>
      </p:sp>
      <p:grpSp>
        <p:nvGrpSpPr>
          <p:cNvPr id="27" name="组合 26"/>
          <p:cNvGrpSpPr/>
          <p:nvPr/>
        </p:nvGrpSpPr>
        <p:grpSpPr>
          <a:xfrm>
            <a:off x="2113124" y="181979"/>
            <a:ext cx="4917752" cy="789571"/>
            <a:chOff x="2113124" y="181979"/>
            <a:chExt cx="4917752" cy="789571"/>
          </a:xfrm>
        </p:grpSpPr>
        <p:sp>
          <p:nvSpPr>
            <p:cNvPr id="28" name="Rectangle 31"/>
            <p:cNvSpPr/>
            <p:nvPr/>
          </p:nvSpPr>
          <p:spPr>
            <a:xfrm>
              <a:off x="2904733" y="663773"/>
              <a:ext cx="3334534" cy="307777"/>
            </a:xfrm>
            <a:prstGeom prst="rect">
              <a:avLst/>
            </a:prstGeom>
          </p:spPr>
          <p:txBody>
            <a:bodyPr wrap="square">
              <a:spAutoFit/>
            </a:bodyPr>
            <a:lstStyle/>
            <a:p>
              <a:pPr algn="ctr"/>
              <a:r>
                <a:rPr lang="en-US" altLang="zh-CN" sz="1400" dirty="0">
                  <a:solidFill>
                    <a:schemeClr val="bg1">
                      <a:lumMod val="65000"/>
                    </a:schemeClr>
                  </a:solidFill>
                  <a:latin typeface="华文细黑" panose="02010600040101010101" pitchFamily="2" charset="-122"/>
                  <a:ea typeface="华文细黑" panose="02010600040101010101" pitchFamily="2" charset="-122"/>
                </a:rPr>
                <a:t>Add the subtitle of this title here</a:t>
              </a:r>
              <a:endParaRPr lang="id-ID" sz="1400" dirty="0">
                <a:solidFill>
                  <a:schemeClr val="bg1">
                    <a:lumMod val="65000"/>
                  </a:schemeClr>
                </a:solidFill>
                <a:latin typeface="华文细黑" panose="02010600040101010101" pitchFamily="2" charset="-122"/>
                <a:ea typeface="华文细黑" panose="02010600040101010101" pitchFamily="2" charset="-122"/>
                <a:cs typeface="Open Sans" pitchFamily="34" charset="0"/>
              </a:endParaRPr>
            </a:p>
          </p:txBody>
        </p:sp>
        <p:sp>
          <p:nvSpPr>
            <p:cNvPr id="29" name="Rectangle 33"/>
            <p:cNvSpPr/>
            <p:nvPr/>
          </p:nvSpPr>
          <p:spPr>
            <a:xfrm>
              <a:off x="2113124" y="181979"/>
              <a:ext cx="4917752" cy="584775"/>
            </a:xfrm>
            <a:prstGeom prst="rect">
              <a:avLst/>
            </a:prstGeom>
          </p:spPr>
          <p:txBody>
            <a:bodyPr wrap="square">
              <a:spAutoFit/>
            </a:bodyPr>
            <a:lstStyle/>
            <a:p>
              <a:pPr algn="ctr"/>
              <a:r>
                <a:rPr lang="en-US" sz="3200" dirty="0">
                  <a:solidFill>
                    <a:schemeClr val="bg1">
                      <a:lumMod val="65000"/>
                    </a:schemeClr>
                  </a:solidFill>
                  <a:latin typeface="Impact" panose="020B0806030902050204" pitchFamily="34" charset="0"/>
                  <a:ea typeface="Open Sans" pitchFamily="34" charset="0"/>
                  <a:cs typeface="Open Sans" pitchFamily="34" charset="0"/>
                </a:rPr>
                <a:t>ADD YOUR TITLE HERE</a:t>
              </a:r>
              <a:endParaRPr lang="id-ID" sz="3200" dirty="0">
                <a:solidFill>
                  <a:schemeClr val="bg1">
                    <a:lumMod val="65000"/>
                  </a:schemeClr>
                </a:solidFill>
                <a:latin typeface="Impact" panose="020B0806030902050204" pitchFamily="34" charset="0"/>
                <a:ea typeface="Open Sans" pitchFamily="34" charset="0"/>
                <a:cs typeface="Open Sans" pitchFamily="34" charset="0"/>
              </a:endParaRPr>
            </a:p>
          </p:txBody>
        </p:sp>
        <p:cxnSp>
          <p:nvCxnSpPr>
            <p:cNvPr id="30" name="Straight Connector 34"/>
            <p:cNvCxnSpPr/>
            <p:nvPr/>
          </p:nvCxnSpPr>
          <p:spPr>
            <a:xfrm rot="5400000">
              <a:off x="2448058" y="467595"/>
              <a:ext cx="286546" cy="1062"/>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31" name="Straight Connector 35"/>
            <p:cNvCxnSpPr/>
            <p:nvPr/>
          </p:nvCxnSpPr>
          <p:spPr>
            <a:xfrm rot="5400000">
              <a:off x="6409396" y="467595"/>
              <a:ext cx="286546" cy="1062"/>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spTree>
  </p:cSld>
  <p:clrMapOvr>
    <a:masterClrMapping/>
  </p:clrMapOvr>
  <p:transition spd="slow" advTm="3000">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4" fill="hold" nodeType="afterEffect">
                                  <p:stCondLst>
                                    <p:cond delay="0"/>
                                  </p:stCondLst>
                                  <p:childTnLst>
                                    <p:set>
                                      <p:cBhvr>
                                        <p:cTn id="6" dur="1" fill="hold">
                                          <p:stCondLst>
                                            <p:cond delay="0"/>
                                          </p:stCondLst>
                                        </p:cTn>
                                        <p:tgtEl>
                                          <p:spTgt spid="25"/>
                                        </p:tgtEl>
                                        <p:attrNameLst>
                                          <p:attrName>style.visibility</p:attrName>
                                        </p:attrNameLst>
                                      </p:cBhvr>
                                      <p:to>
                                        <p:strVal val="visible"/>
                                      </p:to>
                                    </p:set>
                                    <p:animEffect transition="in" filter="slide(fromBottom)">
                                      <p:cBhvr>
                                        <p:cTn id="7" dur="500"/>
                                        <p:tgtEl>
                                          <p:spTgt spid="25"/>
                                        </p:tgtEl>
                                      </p:cBhvr>
                                    </p:animEffect>
                                  </p:childTnLst>
                                </p:cTn>
                              </p:par>
                            </p:childTnLst>
                          </p:cTn>
                        </p:par>
                        <p:par>
                          <p:cTn id="8" fill="hold">
                            <p:stCondLst>
                              <p:cond delay="500"/>
                            </p:stCondLst>
                            <p:childTnLst>
                              <p:par>
                                <p:cTn id="9" presetID="12" presetClass="entr" presetSubtype="2"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slide(fromRight)">
                                      <p:cBhvr>
                                        <p:cTn id="11" dur="500"/>
                                        <p:tgtEl>
                                          <p:spTgt spid="3"/>
                                        </p:tgtEl>
                                      </p:cBhvr>
                                    </p:animEffect>
                                  </p:childTnLst>
                                </p:cTn>
                              </p:par>
                              <p:par>
                                <p:cTn id="12" presetID="12" presetClass="entr" presetSubtype="8" fill="hold" nodeType="withEffect">
                                  <p:stCondLst>
                                    <p:cond delay="0"/>
                                  </p:stCondLst>
                                  <p:childTnLst>
                                    <p:set>
                                      <p:cBhvr>
                                        <p:cTn id="13" dur="1" fill="hold">
                                          <p:stCondLst>
                                            <p:cond delay="0"/>
                                          </p:stCondLst>
                                        </p:cTn>
                                        <p:tgtEl>
                                          <p:spTgt spid="6"/>
                                        </p:tgtEl>
                                        <p:attrNameLst>
                                          <p:attrName>style.visibility</p:attrName>
                                        </p:attrNameLst>
                                      </p:cBhvr>
                                      <p:to>
                                        <p:strVal val="visible"/>
                                      </p:to>
                                    </p:set>
                                    <p:animEffect transition="in" filter="slide(fromLeft)">
                                      <p:cBhvr>
                                        <p:cTn id="14" dur="500"/>
                                        <p:tgtEl>
                                          <p:spTgt spid="6"/>
                                        </p:tgtEl>
                                      </p:cBhvr>
                                    </p:animEffect>
                                  </p:childTnLst>
                                </p:cTn>
                              </p:par>
                              <p:par>
                                <p:cTn id="15" presetID="12" presetClass="entr" presetSubtype="2" fill="hold" nodeType="withEffect">
                                  <p:stCondLst>
                                    <p:cond delay="0"/>
                                  </p:stCondLst>
                                  <p:childTnLst>
                                    <p:set>
                                      <p:cBhvr>
                                        <p:cTn id="16" dur="1" fill="hold">
                                          <p:stCondLst>
                                            <p:cond delay="0"/>
                                          </p:stCondLst>
                                        </p:cTn>
                                        <p:tgtEl>
                                          <p:spTgt spid="4"/>
                                        </p:tgtEl>
                                        <p:attrNameLst>
                                          <p:attrName>style.visibility</p:attrName>
                                        </p:attrNameLst>
                                      </p:cBhvr>
                                      <p:to>
                                        <p:strVal val="visible"/>
                                      </p:to>
                                    </p:set>
                                    <p:animEffect transition="in" filter="slide(fromRight)">
                                      <p:cBhvr>
                                        <p:cTn id="17" dur="500"/>
                                        <p:tgtEl>
                                          <p:spTgt spid="4"/>
                                        </p:tgtEl>
                                      </p:cBhvr>
                                    </p:animEffect>
                                  </p:childTnLst>
                                </p:cTn>
                              </p:par>
                              <p:par>
                                <p:cTn id="18" presetID="12" presetClass="entr" presetSubtype="8" fill="hold" nodeType="withEffect">
                                  <p:stCondLst>
                                    <p:cond delay="0"/>
                                  </p:stCondLst>
                                  <p:childTnLst>
                                    <p:set>
                                      <p:cBhvr>
                                        <p:cTn id="19" dur="1" fill="hold">
                                          <p:stCondLst>
                                            <p:cond delay="0"/>
                                          </p:stCondLst>
                                        </p:cTn>
                                        <p:tgtEl>
                                          <p:spTgt spid="5"/>
                                        </p:tgtEl>
                                        <p:attrNameLst>
                                          <p:attrName>style.visibility</p:attrName>
                                        </p:attrNameLst>
                                      </p:cBhvr>
                                      <p:to>
                                        <p:strVal val="visible"/>
                                      </p:to>
                                    </p:set>
                                    <p:animEffect transition="in" filter="slide(fromLeft)">
                                      <p:cBhvr>
                                        <p:cTn id="20"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 name="Isosceles Triangle 5_1"/>
          <p:cNvSpPr/>
          <p:nvPr/>
        </p:nvSpPr>
        <p:spPr>
          <a:xfrm rot="10800000">
            <a:off x="0" y="0"/>
            <a:ext cx="9144000" cy="1967948"/>
          </a:xfrm>
          <a:prstGeom prst="triangle">
            <a:avLst/>
          </a:prstGeom>
          <a:blipFill dpi="0" rotWithShape="0">
            <a:blip r:embed="rId3">
              <a:extLst>
                <a:ext uri="{BEBA8EAE-BF5A-486C-A8C5-ECC9F3942E4B}">
                  <a14:imgProps xmlns:a14="http://schemas.microsoft.com/office/drawing/2010/main">
                    <a14:imgLayer r:embed="rId4">
                      <a14:imgEffect>
                        <a14:brightnessContrast bright="-37000"/>
                      </a14:imgEffect>
                    </a14:imgLayer>
                  </a14:imgProps>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anchor="ctr"/>
          <a:lstStyle/>
          <a:p>
            <a:pPr algn="ctr" fontAlgn="auto">
              <a:spcBef>
                <a:spcPts val="0"/>
              </a:spcBef>
              <a:spcAft>
                <a:spcPts val="0"/>
              </a:spcAft>
              <a:defRPr/>
            </a:pPr>
            <a:endParaRPr lang="zh-CN" altLang="en-US"/>
          </a:p>
        </p:txBody>
      </p:sp>
      <p:sp>
        <p:nvSpPr>
          <p:cNvPr id="43" name="文本框 4"/>
          <p:cNvSpPr txBox="1"/>
          <p:nvPr/>
        </p:nvSpPr>
        <p:spPr>
          <a:xfrm>
            <a:off x="2948639" y="697037"/>
            <a:ext cx="3246723" cy="807913"/>
          </a:xfrm>
          <a:prstGeom prst="rect">
            <a:avLst/>
          </a:prstGeom>
          <a:noFill/>
        </p:spPr>
        <p:txBody>
          <a:bodyPr wrap="none" lIns="68580" tIns="34290" rIns="68580" bIns="34290">
            <a:spAutoFit/>
          </a:bodyPr>
          <a:lstStyle/>
          <a:p>
            <a:pPr algn="ctr" fontAlgn="auto">
              <a:spcBef>
                <a:spcPts val="0"/>
              </a:spcBef>
              <a:spcAft>
                <a:spcPts val="0"/>
              </a:spcAft>
              <a:defRPr/>
            </a:pPr>
            <a:r>
              <a:rPr lang="en-US" altLang="zh-CN" sz="4800" dirty="0">
                <a:solidFill>
                  <a:schemeClr val="bg1"/>
                </a:solidFill>
                <a:latin typeface="华文细黑" panose="02010600040101010101" pitchFamily="2" charset="-122"/>
                <a:ea typeface="华文细黑" panose="02010600040101010101" pitchFamily="2" charset="-122"/>
              </a:rPr>
              <a:t>CONTENTS</a:t>
            </a:r>
            <a:endParaRPr lang="zh-CN" altLang="en-US" sz="4800" dirty="0">
              <a:solidFill>
                <a:schemeClr val="bg1"/>
              </a:solidFill>
              <a:latin typeface="华文细黑" panose="02010600040101010101" pitchFamily="2" charset="-122"/>
              <a:ea typeface="华文细黑" panose="02010600040101010101" pitchFamily="2" charset="-122"/>
            </a:endParaRPr>
          </a:p>
        </p:txBody>
      </p:sp>
      <p:cxnSp>
        <p:nvCxnSpPr>
          <p:cNvPr id="44" name="直接连接符 43"/>
          <p:cNvCxnSpPr/>
          <p:nvPr/>
        </p:nvCxnSpPr>
        <p:spPr>
          <a:xfrm>
            <a:off x="2400300" y="2545556"/>
            <a:ext cx="0" cy="1702594"/>
          </a:xfrm>
          <a:prstGeom prst="line">
            <a:avLst/>
          </a:prstGeom>
          <a:ln w="12700">
            <a:solidFill>
              <a:srgbClr val="0070C0"/>
            </a:solidFill>
          </a:ln>
        </p:spPr>
        <p:style>
          <a:lnRef idx="1">
            <a:schemeClr val="accent1"/>
          </a:lnRef>
          <a:fillRef idx="0">
            <a:schemeClr val="accent1"/>
          </a:fillRef>
          <a:effectRef idx="0">
            <a:schemeClr val="accent1"/>
          </a:effectRef>
          <a:fontRef idx="minor">
            <a:schemeClr val="tx1"/>
          </a:fontRef>
        </p:style>
      </p:cxnSp>
      <p:sp>
        <p:nvSpPr>
          <p:cNvPr id="45" name="文本框 9"/>
          <p:cNvSpPr txBox="1"/>
          <p:nvPr/>
        </p:nvSpPr>
        <p:spPr>
          <a:xfrm>
            <a:off x="607758" y="2661046"/>
            <a:ext cx="1602042" cy="623248"/>
          </a:xfrm>
          <a:prstGeom prst="rect">
            <a:avLst/>
          </a:prstGeom>
          <a:noFill/>
        </p:spPr>
        <p:txBody>
          <a:bodyPr wrap="none" lIns="68580" tIns="34290" rIns="68580" bIns="34290">
            <a:spAutoFit/>
          </a:bodyPr>
          <a:lstStyle/>
          <a:p>
            <a:pPr algn="ctr" fontAlgn="auto">
              <a:spcBef>
                <a:spcPts val="0"/>
              </a:spcBef>
              <a:spcAft>
                <a:spcPts val="0"/>
              </a:spcAft>
              <a:defRPr/>
            </a:pPr>
            <a:r>
              <a:rPr lang="en-US" altLang="zh-CN" sz="3600" dirty="0">
                <a:solidFill>
                  <a:schemeClr val="bg1">
                    <a:lumMod val="50000"/>
                  </a:schemeClr>
                </a:solidFill>
                <a:latin typeface="华文细黑" panose="02010600040101010101" pitchFamily="2" charset="-122"/>
                <a:ea typeface="华文细黑" panose="02010600040101010101" pitchFamily="2" charset="-122"/>
              </a:rPr>
              <a:t>PART 1</a:t>
            </a:r>
            <a:endParaRPr lang="zh-CN" altLang="en-US" sz="3600" dirty="0">
              <a:solidFill>
                <a:schemeClr val="bg1">
                  <a:lumMod val="50000"/>
                </a:schemeClr>
              </a:solidFill>
              <a:latin typeface="华文细黑" panose="02010600040101010101" pitchFamily="2" charset="-122"/>
              <a:ea typeface="华文细黑" panose="02010600040101010101" pitchFamily="2" charset="-122"/>
            </a:endParaRPr>
          </a:p>
        </p:txBody>
      </p:sp>
      <p:sp>
        <p:nvSpPr>
          <p:cNvPr id="46" name="矩形 45"/>
          <p:cNvSpPr/>
          <p:nvPr/>
        </p:nvSpPr>
        <p:spPr>
          <a:xfrm>
            <a:off x="421483" y="3315249"/>
            <a:ext cx="1864518" cy="646331"/>
          </a:xfrm>
          <a:prstGeom prst="rect">
            <a:avLst/>
          </a:prstGeom>
        </p:spPr>
        <p:txBody>
          <a:bodyPr wrap="square" lIns="68580" tIns="34290" rIns="68580" bIns="34290">
            <a:spAutoFit/>
          </a:bodyPr>
          <a:lstStyle/>
          <a:p>
            <a:pPr algn="ctr" fontAlgn="auto">
              <a:lnSpc>
                <a:spcPct val="150000"/>
              </a:lnSpc>
              <a:spcBef>
                <a:spcPts val="0"/>
              </a:spcBef>
              <a:spcAft>
                <a:spcPts val="0"/>
              </a:spcAft>
              <a:defRPr/>
            </a:pPr>
            <a:r>
              <a:rPr lang="zh-CN" altLang="en-US" sz="1400" dirty="0">
                <a:solidFill>
                  <a:schemeClr val="bg1">
                    <a:lumMod val="50000"/>
                  </a:schemeClr>
                </a:solidFill>
                <a:latin typeface="华文细黑" panose="02010600040101010101" pitchFamily="2" charset="-122"/>
                <a:ea typeface="华文细黑" panose="02010600040101010101" pitchFamily="2" charset="-122"/>
              </a:rPr>
              <a:t>这里是您的标题</a:t>
            </a:r>
            <a:endParaRPr lang="en-US" altLang="zh-CN" sz="1400" dirty="0">
              <a:solidFill>
                <a:schemeClr val="bg1">
                  <a:lumMod val="50000"/>
                </a:schemeClr>
              </a:solidFill>
              <a:latin typeface="华文细黑" panose="02010600040101010101" pitchFamily="2" charset="-122"/>
              <a:ea typeface="华文细黑" panose="02010600040101010101" pitchFamily="2" charset="-122"/>
            </a:endParaRPr>
          </a:p>
          <a:p>
            <a:pPr algn="ctr" fontAlgn="auto">
              <a:lnSpc>
                <a:spcPct val="150000"/>
              </a:lnSpc>
              <a:spcBef>
                <a:spcPts val="0"/>
              </a:spcBef>
              <a:spcAft>
                <a:spcPts val="0"/>
              </a:spcAft>
              <a:defRPr/>
            </a:pPr>
            <a:r>
              <a:rPr lang="en-US" altLang="zh-CN" sz="1100" dirty="0">
                <a:solidFill>
                  <a:schemeClr val="bg1">
                    <a:lumMod val="50000"/>
                  </a:schemeClr>
                </a:solidFill>
                <a:latin typeface="华文细黑" panose="02010600040101010101" pitchFamily="2" charset="-122"/>
                <a:ea typeface="华文细黑" panose="02010600040101010101" pitchFamily="2" charset="-122"/>
              </a:rPr>
              <a:t>Add your title here</a:t>
            </a:r>
            <a:endParaRPr lang="zh-CN" altLang="en-US" sz="1100" dirty="0">
              <a:solidFill>
                <a:schemeClr val="bg1">
                  <a:lumMod val="50000"/>
                </a:schemeClr>
              </a:solidFill>
              <a:latin typeface="华文细黑" panose="02010600040101010101" pitchFamily="2" charset="-122"/>
              <a:ea typeface="华文细黑" panose="02010600040101010101" pitchFamily="2" charset="-122"/>
            </a:endParaRPr>
          </a:p>
        </p:txBody>
      </p:sp>
      <p:cxnSp>
        <p:nvCxnSpPr>
          <p:cNvPr id="48" name="直接连接符 47"/>
          <p:cNvCxnSpPr/>
          <p:nvPr/>
        </p:nvCxnSpPr>
        <p:spPr>
          <a:xfrm>
            <a:off x="4554141" y="2545556"/>
            <a:ext cx="0" cy="1702594"/>
          </a:xfrm>
          <a:prstGeom prst="line">
            <a:avLst/>
          </a:prstGeom>
          <a:ln w="12700">
            <a:solidFill>
              <a:srgbClr val="0070C0"/>
            </a:solidFill>
          </a:ln>
        </p:spPr>
        <p:style>
          <a:lnRef idx="1">
            <a:schemeClr val="accent1"/>
          </a:lnRef>
          <a:fillRef idx="0">
            <a:schemeClr val="accent1"/>
          </a:fillRef>
          <a:effectRef idx="0">
            <a:schemeClr val="accent1"/>
          </a:effectRef>
          <a:fontRef idx="minor">
            <a:schemeClr val="tx1"/>
          </a:fontRef>
        </p:style>
      </p:cxnSp>
      <p:sp>
        <p:nvSpPr>
          <p:cNvPr id="49" name="文本框 12"/>
          <p:cNvSpPr txBox="1"/>
          <p:nvPr/>
        </p:nvSpPr>
        <p:spPr>
          <a:xfrm>
            <a:off x="2667000" y="2661046"/>
            <a:ext cx="1602042" cy="623248"/>
          </a:xfrm>
          <a:prstGeom prst="rect">
            <a:avLst/>
          </a:prstGeom>
          <a:noFill/>
        </p:spPr>
        <p:txBody>
          <a:bodyPr wrap="none" lIns="68580" tIns="34290" rIns="68580" bIns="34290">
            <a:spAutoFit/>
          </a:bodyPr>
          <a:lstStyle/>
          <a:p>
            <a:pPr algn="ctr" fontAlgn="auto">
              <a:spcBef>
                <a:spcPts val="0"/>
              </a:spcBef>
              <a:spcAft>
                <a:spcPts val="0"/>
              </a:spcAft>
              <a:defRPr/>
            </a:pPr>
            <a:r>
              <a:rPr lang="en-US" altLang="zh-CN" sz="3600" dirty="0">
                <a:solidFill>
                  <a:schemeClr val="bg1">
                    <a:lumMod val="50000"/>
                  </a:schemeClr>
                </a:solidFill>
                <a:latin typeface="华文细黑" panose="02010600040101010101" pitchFamily="2" charset="-122"/>
                <a:ea typeface="华文细黑" panose="02010600040101010101" pitchFamily="2" charset="-122"/>
              </a:rPr>
              <a:t>PART 2</a:t>
            </a:r>
            <a:endParaRPr lang="zh-CN" altLang="en-US" sz="3600" dirty="0">
              <a:solidFill>
                <a:schemeClr val="bg1">
                  <a:lumMod val="50000"/>
                </a:schemeClr>
              </a:solidFill>
              <a:latin typeface="华文细黑" panose="02010600040101010101" pitchFamily="2" charset="-122"/>
              <a:ea typeface="华文细黑" panose="02010600040101010101" pitchFamily="2" charset="-122"/>
            </a:endParaRPr>
          </a:p>
        </p:txBody>
      </p:sp>
      <p:cxnSp>
        <p:nvCxnSpPr>
          <p:cNvPr id="50" name="直接连接符 49"/>
          <p:cNvCxnSpPr/>
          <p:nvPr/>
        </p:nvCxnSpPr>
        <p:spPr>
          <a:xfrm>
            <a:off x="6735366" y="2545556"/>
            <a:ext cx="0" cy="1702594"/>
          </a:xfrm>
          <a:prstGeom prst="line">
            <a:avLst/>
          </a:prstGeom>
          <a:ln w="12700">
            <a:solidFill>
              <a:srgbClr val="0070C0"/>
            </a:solidFill>
          </a:ln>
        </p:spPr>
        <p:style>
          <a:lnRef idx="1">
            <a:schemeClr val="accent1"/>
          </a:lnRef>
          <a:fillRef idx="0">
            <a:schemeClr val="accent1"/>
          </a:fillRef>
          <a:effectRef idx="0">
            <a:schemeClr val="accent1"/>
          </a:effectRef>
          <a:fontRef idx="minor">
            <a:schemeClr val="tx1"/>
          </a:fontRef>
        </p:style>
      </p:cxnSp>
      <p:sp>
        <p:nvSpPr>
          <p:cNvPr id="51" name="文本框 15"/>
          <p:cNvSpPr txBox="1"/>
          <p:nvPr/>
        </p:nvSpPr>
        <p:spPr>
          <a:xfrm>
            <a:off x="4876800" y="2661046"/>
            <a:ext cx="1602042" cy="623248"/>
          </a:xfrm>
          <a:prstGeom prst="rect">
            <a:avLst/>
          </a:prstGeom>
          <a:noFill/>
        </p:spPr>
        <p:txBody>
          <a:bodyPr wrap="none" lIns="68580" tIns="34290" rIns="68580" bIns="34290">
            <a:spAutoFit/>
          </a:bodyPr>
          <a:lstStyle/>
          <a:p>
            <a:pPr algn="ctr" fontAlgn="auto">
              <a:spcBef>
                <a:spcPts val="0"/>
              </a:spcBef>
              <a:spcAft>
                <a:spcPts val="0"/>
              </a:spcAft>
              <a:defRPr/>
            </a:pPr>
            <a:r>
              <a:rPr lang="en-US" altLang="zh-CN" sz="3600" dirty="0">
                <a:solidFill>
                  <a:schemeClr val="bg1">
                    <a:lumMod val="50000"/>
                  </a:schemeClr>
                </a:solidFill>
                <a:latin typeface="华文细黑" panose="02010600040101010101" pitchFamily="2" charset="-122"/>
                <a:ea typeface="华文细黑" panose="02010600040101010101" pitchFamily="2" charset="-122"/>
              </a:rPr>
              <a:t>PART 3</a:t>
            </a:r>
            <a:endParaRPr lang="zh-CN" altLang="en-US" sz="3600" dirty="0">
              <a:solidFill>
                <a:schemeClr val="bg1">
                  <a:lumMod val="50000"/>
                </a:schemeClr>
              </a:solidFill>
              <a:latin typeface="华文细黑" panose="02010600040101010101" pitchFamily="2" charset="-122"/>
              <a:ea typeface="华文细黑" panose="02010600040101010101" pitchFamily="2" charset="-122"/>
            </a:endParaRPr>
          </a:p>
        </p:txBody>
      </p:sp>
      <p:sp>
        <p:nvSpPr>
          <p:cNvPr id="52" name="文本框 17"/>
          <p:cNvSpPr txBox="1"/>
          <p:nvPr/>
        </p:nvSpPr>
        <p:spPr>
          <a:xfrm>
            <a:off x="7010400" y="2647950"/>
            <a:ext cx="1602042" cy="623248"/>
          </a:xfrm>
          <a:prstGeom prst="rect">
            <a:avLst/>
          </a:prstGeom>
          <a:noFill/>
        </p:spPr>
        <p:txBody>
          <a:bodyPr wrap="none" lIns="68580" tIns="34290" rIns="68580" bIns="34290">
            <a:spAutoFit/>
          </a:bodyPr>
          <a:lstStyle/>
          <a:p>
            <a:pPr algn="ctr" fontAlgn="auto">
              <a:spcBef>
                <a:spcPts val="0"/>
              </a:spcBef>
              <a:spcAft>
                <a:spcPts val="0"/>
              </a:spcAft>
              <a:defRPr/>
            </a:pPr>
            <a:r>
              <a:rPr lang="en-US" altLang="zh-CN" sz="3600" dirty="0">
                <a:solidFill>
                  <a:schemeClr val="bg1">
                    <a:lumMod val="50000"/>
                  </a:schemeClr>
                </a:solidFill>
                <a:latin typeface="华文细黑" panose="02010600040101010101" pitchFamily="2" charset="-122"/>
                <a:ea typeface="华文细黑" panose="02010600040101010101" pitchFamily="2" charset="-122"/>
              </a:rPr>
              <a:t>PART 4</a:t>
            </a:r>
            <a:endParaRPr lang="zh-CN" altLang="en-US" sz="3600" dirty="0">
              <a:solidFill>
                <a:schemeClr val="bg1">
                  <a:lumMod val="50000"/>
                </a:schemeClr>
              </a:solidFill>
              <a:latin typeface="华文细黑" panose="02010600040101010101" pitchFamily="2" charset="-122"/>
              <a:ea typeface="华文细黑" panose="02010600040101010101" pitchFamily="2" charset="-122"/>
            </a:endParaRPr>
          </a:p>
        </p:txBody>
      </p:sp>
      <p:sp>
        <p:nvSpPr>
          <p:cNvPr id="53" name="矩形 52"/>
          <p:cNvSpPr/>
          <p:nvPr/>
        </p:nvSpPr>
        <p:spPr>
          <a:xfrm>
            <a:off x="2512220" y="3315249"/>
            <a:ext cx="1864518" cy="646331"/>
          </a:xfrm>
          <a:prstGeom prst="rect">
            <a:avLst/>
          </a:prstGeom>
        </p:spPr>
        <p:txBody>
          <a:bodyPr wrap="square" lIns="68580" tIns="34290" rIns="68580" bIns="34290">
            <a:spAutoFit/>
          </a:bodyPr>
          <a:lstStyle/>
          <a:p>
            <a:pPr algn="ctr" fontAlgn="auto">
              <a:lnSpc>
                <a:spcPct val="150000"/>
              </a:lnSpc>
              <a:spcBef>
                <a:spcPts val="0"/>
              </a:spcBef>
              <a:spcAft>
                <a:spcPts val="0"/>
              </a:spcAft>
              <a:defRPr/>
            </a:pPr>
            <a:r>
              <a:rPr lang="zh-CN" altLang="en-US" sz="1400" dirty="0">
                <a:solidFill>
                  <a:schemeClr val="bg1">
                    <a:lumMod val="50000"/>
                  </a:schemeClr>
                </a:solidFill>
                <a:latin typeface="华文细黑" panose="02010600040101010101" pitchFamily="2" charset="-122"/>
                <a:ea typeface="华文细黑" panose="02010600040101010101" pitchFamily="2" charset="-122"/>
              </a:rPr>
              <a:t>这里是您的标题</a:t>
            </a:r>
            <a:endParaRPr lang="en-US" altLang="zh-CN" sz="1400" dirty="0">
              <a:solidFill>
                <a:schemeClr val="bg1">
                  <a:lumMod val="50000"/>
                </a:schemeClr>
              </a:solidFill>
              <a:latin typeface="华文细黑" panose="02010600040101010101" pitchFamily="2" charset="-122"/>
              <a:ea typeface="华文细黑" panose="02010600040101010101" pitchFamily="2" charset="-122"/>
            </a:endParaRPr>
          </a:p>
          <a:p>
            <a:pPr algn="ctr" fontAlgn="auto">
              <a:lnSpc>
                <a:spcPct val="150000"/>
              </a:lnSpc>
              <a:spcBef>
                <a:spcPts val="0"/>
              </a:spcBef>
              <a:spcAft>
                <a:spcPts val="0"/>
              </a:spcAft>
              <a:defRPr/>
            </a:pPr>
            <a:r>
              <a:rPr lang="en-US" altLang="zh-CN" sz="1100" dirty="0">
                <a:solidFill>
                  <a:schemeClr val="bg1">
                    <a:lumMod val="50000"/>
                  </a:schemeClr>
                </a:solidFill>
                <a:latin typeface="华文细黑" panose="02010600040101010101" pitchFamily="2" charset="-122"/>
                <a:ea typeface="华文细黑" panose="02010600040101010101" pitchFamily="2" charset="-122"/>
              </a:rPr>
              <a:t>Add your title here</a:t>
            </a:r>
            <a:endParaRPr lang="zh-CN" altLang="en-US" sz="1100" dirty="0">
              <a:solidFill>
                <a:schemeClr val="bg1">
                  <a:lumMod val="50000"/>
                </a:schemeClr>
              </a:solidFill>
              <a:latin typeface="华文细黑" panose="02010600040101010101" pitchFamily="2" charset="-122"/>
              <a:ea typeface="华文细黑" panose="02010600040101010101" pitchFamily="2" charset="-122"/>
            </a:endParaRPr>
          </a:p>
        </p:txBody>
      </p:sp>
      <p:sp>
        <p:nvSpPr>
          <p:cNvPr id="54" name="矩形 53"/>
          <p:cNvSpPr/>
          <p:nvPr/>
        </p:nvSpPr>
        <p:spPr>
          <a:xfrm>
            <a:off x="4680146" y="3302153"/>
            <a:ext cx="1866112" cy="646331"/>
          </a:xfrm>
          <a:prstGeom prst="rect">
            <a:avLst/>
          </a:prstGeom>
        </p:spPr>
        <p:txBody>
          <a:bodyPr wrap="square" lIns="68580" tIns="34290" rIns="68580" bIns="34290">
            <a:spAutoFit/>
          </a:bodyPr>
          <a:lstStyle/>
          <a:p>
            <a:pPr algn="ctr" fontAlgn="auto">
              <a:lnSpc>
                <a:spcPct val="150000"/>
              </a:lnSpc>
              <a:spcBef>
                <a:spcPts val="0"/>
              </a:spcBef>
              <a:spcAft>
                <a:spcPts val="0"/>
              </a:spcAft>
              <a:defRPr/>
            </a:pPr>
            <a:r>
              <a:rPr lang="zh-CN" altLang="en-US" sz="1400" dirty="0">
                <a:solidFill>
                  <a:schemeClr val="bg1">
                    <a:lumMod val="50000"/>
                  </a:schemeClr>
                </a:solidFill>
                <a:latin typeface="华文细黑" panose="02010600040101010101" pitchFamily="2" charset="-122"/>
                <a:ea typeface="华文细黑" panose="02010600040101010101" pitchFamily="2" charset="-122"/>
              </a:rPr>
              <a:t>这里是您的标题</a:t>
            </a:r>
            <a:endParaRPr lang="en-US" altLang="zh-CN" sz="1400" dirty="0">
              <a:solidFill>
                <a:schemeClr val="bg1">
                  <a:lumMod val="50000"/>
                </a:schemeClr>
              </a:solidFill>
              <a:latin typeface="华文细黑" panose="02010600040101010101" pitchFamily="2" charset="-122"/>
              <a:ea typeface="华文细黑" panose="02010600040101010101" pitchFamily="2" charset="-122"/>
            </a:endParaRPr>
          </a:p>
          <a:p>
            <a:pPr algn="ctr" fontAlgn="auto">
              <a:lnSpc>
                <a:spcPct val="150000"/>
              </a:lnSpc>
              <a:spcBef>
                <a:spcPts val="0"/>
              </a:spcBef>
              <a:spcAft>
                <a:spcPts val="0"/>
              </a:spcAft>
              <a:defRPr/>
            </a:pPr>
            <a:r>
              <a:rPr lang="en-US" altLang="zh-CN" sz="1100" dirty="0">
                <a:solidFill>
                  <a:schemeClr val="bg1">
                    <a:lumMod val="50000"/>
                  </a:schemeClr>
                </a:solidFill>
                <a:latin typeface="华文细黑" panose="02010600040101010101" pitchFamily="2" charset="-122"/>
                <a:ea typeface="华文细黑" panose="02010600040101010101" pitchFamily="2" charset="-122"/>
              </a:rPr>
              <a:t>Add your title here</a:t>
            </a:r>
            <a:endParaRPr lang="zh-CN" altLang="en-US" sz="1100" dirty="0">
              <a:solidFill>
                <a:schemeClr val="bg1">
                  <a:lumMod val="50000"/>
                </a:schemeClr>
              </a:solidFill>
              <a:latin typeface="华文细黑" panose="02010600040101010101" pitchFamily="2" charset="-122"/>
              <a:ea typeface="华文细黑" panose="02010600040101010101" pitchFamily="2" charset="-122"/>
            </a:endParaRPr>
          </a:p>
        </p:txBody>
      </p:sp>
      <p:sp>
        <p:nvSpPr>
          <p:cNvPr id="58" name="矩形 57"/>
          <p:cNvSpPr/>
          <p:nvPr/>
        </p:nvSpPr>
        <p:spPr>
          <a:xfrm>
            <a:off x="6901852" y="3302153"/>
            <a:ext cx="1866112" cy="646331"/>
          </a:xfrm>
          <a:prstGeom prst="rect">
            <a:avLst/>
          </a:prstGeom>
        </p:spPr>
        <p:txBody>
          <a:bodyPr wrap="square" lIns="68580" tIns="34290" rIns="68580" bIns="34290">
            <a:spAutoFit/>
          </a:bodyPr>
          <a:lstStyle/>
          <a:p>
            <a:pPr algn="ctr" fontAlgn="auto">
              <a:lnSpc>
                <a:spcPct val="150000"/>
              </a:lnSpc>
              <a:spcBef>
                <a:spcPts val="0"/>
              </a:spcBef>
              <a:spcAft>
                <a:spcPts val="0"/>
              </a:spcAft>
              <a:defRPr/>
            </a:pPr>
            <a:r>
              <a:rPr lang="zh-CN" altLang="en-US" sz="1400" dirty="0">
                <a:solidFill>
                  <a:schemeClr val="bg1">
                    <a:lumMod val="50000"/>
                  </a:schemeClr>
                </a:solidFill>
                <a:latin typeface="华文细黑" panose="02010600040101010101" pitchFamily="2" charset="-122"/>
                <a:ea typeface="华文细黑" panose="02010600040101010101" pitchFamily="2" charset="-122"/>
              </a:rPr>
              <a:t>这里是您的标题</a:t>
            </a:r>
            <a:endParaRPr lang="en-US" altLang="zh-CN" sz="1400" dirty="0">
              <a:solidFill>
                <a:schemeClr val="bg1">
                  <a:lumMod val="50000"/>
                </a:schemeClr>
              </a:solidFill>
              <a:latin typeface="华文细黑" panose="02010600040101010101" pitchFamily="2" charset="-122"/>
              <a:ea typeface="华文细黑" panose="02010600040101010101" pitchFamily="2" charset="-122"/>
            </a:endParaRPr>
          </a:p>
          <a:p>
            <a:pPr algn="ctr" fontAlgn="auto">
              <a:lnSpc>
                <a:spcPct val="150000"/>
              </a:lnSpc>
              <a:spcBef>
                <a:spcPts val="0"/>
              </a:spcBef>
              <a:spcAft>
                <a:spcPts val="0"/>
              </a:spcAft>
              <a:defRPr/>
            </a:pPr>
            <a:r>
              <a:rPr lang="en-US" altLang="zh-CN" sz="1100" dirty="0">
                <a:solidFill>
                  <a:schemeClr val="bg1">
                    <a:lumMod val="50000"/>
                  </a:schemeClr>
                </a:solidFill>
                <a:latin typeface="华文细黑" panose="02010600040101010101" pitchFamily="2" charset="-122"/>
                <a:ea typeface="华文细黑" panose="02010600040101010101" pitchFamily="2" charset="-122"/>
              </a:rPr>
              <a:t>Add your title here</a:t>
            </a:r>
            <a:endParaRPr lang="zh-CN" altLang="en-US" sz="1100" dirty="0">
              <a:solidFill>
                <a:schemeClr val="bg1">
                  <a:lumMod val="50000"/>
                </a:schemeClr>
              </a:solidFill>
              <a:latin typeface="华文细黑" panose="02010600040101010101" pitchFamily="2" charset="-122"/>
              <a:ea typeface="华文细黑" panose="02010600040101010101" pitchFamily="2" charset="-122"/>
            </a:endParaRPr>
          </a:p>
        </p:txBody>
      </p:sp>
    </p:spTree>
  </p:cSld>
  <p:clrMapOvr>
    <a:masterClrMapping/>
  </p:clrMapOvr>
  <p:transition spd="slow" advTm="3000">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withEffect">
                                  <p:stCondLst>
                                    <p:cond delay="0"/>
                                  </p:stCondLst>
                                  <p:childTnLst>
                                    <p:set>
                                      <p:cBhvr>
                                        <p:cTn id="6" dur="1" fill="hold">
                                          <p:stCondLst>
                                            <p:cond delay="0"/>
                                          </p:stCondLst>
                                        </p:cTn>
                                        <p:tgtEl>
                                          <p:spTgt spid="42"/>
                                        </p:tgtEl>
                                        <p:attrNameLst>
                                          <p:attrName>style.visibility</p:attrName>
                                        </p:attrNameLst>
                                      </p:cBhvr>
                                      <p:to>
                                        <p:strVal val="visible"/>
                                      </p:to>
                                    </p:set>
                                    <p:anim calcmode="lin" valueType="num">
                                      <p:cBhvr additive="base">
                                        <p:cTn id="7" dur="250" fill="hold"/>
                                        <p:tgtEl>
                                          <p:spTgt spid="42"/>
                                        </p:tgtEl>
                                        <p:attrNameLst>
                                          <p:attrName>ppt_x</p:attrName>
                                        </p:attrNameLst>
                                      </p:cBhvr>
                                      <p:tavLst>
                                        <p:tav tm="0">
                                          <p:val>
                                            <p:strVal val="#ppt_x"/>
                                          </p:val>
                                        </p:tav>
                                        <p:tav tm="100000">
                                          <p:val>
                                            <p:strVal val="#ppt_x"/>
                                          </p:val>
                                        </p:tav>
                                      </p:tavLst>
                                    </p:anim>
                                    <p:anim calcmode="lin" valueType="num">
                                      <p:cBhvr additive="base">
                                        <p:cTn id="8" dur="250" fill="hold"/>
                                        <p:tgtEl>
                                          <p:spTgt spid="42"/>
                                        </p:tgtEl>
                                        <p:attrNameLst>
                                          <p:attrName>ppt_y</p:attrName>
                                        </p:attrNameLst>
                                      </p:cBhvr>
                                      <p:tavLst>
                                        <p:tav tm="0">
                                          <p:val>
                                            <p:strVal val="0-#ppt_h/2"/>
                                          </p:val>
                                        </p:tav>
                                        <p:tav tm="100000">
                                          <p:val>
                                            <p:strVal val="#ppt_y"/>
                                          </p:val>
                                        </p:tav>
                                      </p:tavLst>
                                    </p:anim>
                                  </p:childTnLst>
                                </p:cTn>
                              </p:par>
                              <p:par>
                                <p:cTn id="9" presetID="2" presetClass="entr" presetSubtype="1" fill="hold" grpId="0" nodeType="withEffect">
                                  <p:stCondLst>
                                    <p:cond delay="250"/>
                                  </p:stCondLst>
                                  <p:iterate type="lt">
                                    <p:tmPct val="10000"/>
                                  </p:iterate>
                                  <p:childTnLst>
                                    <p:set>
                                      <p:cBhvr>
                                        <p:cTn id="10" dur="1" fill="hold">
                                          <p:stCondLst>
                                            <p:cond delay="0"/>
                                          </p:stCondLst>
                                        </p:cTn>
                                        <p:tgtEl>
                                          <p:spTgt spid="43"/>
                                        </p:tgtEl>
                                        <p:attrNameLst>
                                          <p:attrName>style.visibility</p:attrName>
                                        </p:attrNameLst>
                                      </p:cBhvr>
                                      <p:to>
                                        <p:strVal val="visible"/>
                                      </p:to>
                                    </p:set>
                                    <p:anim calcmode="lin" valueType="num">
                                      <p:cBhvr additive="base">
                                        <p:cTn id="11" dur="500" fill="hold"/>
                                        <p:tgtEl>
                                          <p:spTgt spid="43"/>
                                        </p:tgtEl>
                                        <p:attrNameLst>
                                          <p:attrName>ppt_x</p:attrName>
                                        </p:attrNameLst>
                                      </p:cBhvr>
                                      <p:tavLst>
                                        <p:tav tm="0">
                                          <p:val>
                                            <p:strVal val="#ppt_x"/>
                                          </p:val>
                                        </p:tav>
                                        <p:tav tm="100000">
                                          <p:val>
                                            <p:strVal val="#ppt_x"/>
                                          </p:val>
                                        </p:tav>
                                      </p:tavLst>
                                    </p:anim>
                                    <p:anim calcmode="lin" valueType="num">
                                      <p:cBhvr additive="base">
                                        <p:cTn id="12" dur="500" fill="hold"/>
                                        <p:tgtEl>
                                          <p:spTgt spid="43"/>
                                        </p:tgtEl>
                                        <p:attrNameLst>
                                          <p:attrName>ppt_y</p:attrName>
                                        </p:attrNameLst>
                                      </p:cBhvr>
                                      <p:tavLst>
                                        <p:tav tm="0">
                                          <p:val>
                                            <p:strVal val="0-#ppt_h/2"/>
                                          </p:val>
                                        </p:tav>
                                        <p:tav tm="100000">
                                          <p:val>
                                            <p:strVal val="#ppt_y"/>
                                          </p:val>
                                        </p:tav>
                                      </p:tavLst>
                                    </p:anim>
                                  </p:childTnLst>
                                </p:cTn>
                              </p:par>
                              <p:par>
                                <p:cTn id="13" presetID="22" presetClass="entr" presetSubtype="1" fill="hold" nodeType="withEffect">
                                  <p:stCondLst>
                                    <p:cond delay="750"/>
                                  </p:stCondLst>
                                  <p:childTnLst>
                                    <p:set>
                                      <p:cBhvr>
                                        <p:cTn id="14" dur="1" fill="hold">
                                          <p:stCondLst>
                                            <p:cond delay="0"/>
                                          </p:stCondLst>
                                        </p:cTn>
                                        <p:tgtEl>
                                          <p:spTgt spid="44"/>
                                        </p:tgtEl>
                                        <p:attrNameLst>
                                          <p:attrName>style.visibility</p:attrName>
                                        </p:attrNameLst>
                                      </p:cBhvr>
                                      <p:to>
                                        <p:strVal val="visible"/>
                                      </p:to>
                                    </p:set>
                                    <p:animEffect transition="in" filter="wipe(up)">
                                      <p:cBhvr>
                                        <p:cTn id="15" dur="250"/>
                                        <p:tgtEl>
                                          <p:spTgt spid="44"/>
                                        </p:tgtEl>
                                      </p:cBhvr>
                                    </p:animEffect>
                                  </p:childTnLst>
                                </p:cTn>
                              </p:par>
                              <p:par>
                                <p:cTn id="16" presetID="22" presetClass="entr" presetSubtype="1" fill="hold" nodeType="withEffect">
                                  <p:stCondLst>
                                    <p:cond delay="750"/>
                                  </p:stCondLst>
                                  <p:childTnLst>
                                    <p:set>
                                      <p:cBhvr>
                                        <p:cTn id="17" dur="1" fill="hold">
                                          <p:stCondLst>
                                            <p:cond delay="0"/>
                                          </p:stCondLst>
                                        </p:cTn>
                                        <p:tgtEl>
                                          <p:spTgt spid="48"/>
                                        </p:tgtEl>
                                        <p:attrNameLst>
                                          <p:attrName>style.visibility</p:attrName>
                                        </p:attrNameLst>
                                      </p:cBhvr>
                                      <p:to>
                                        <p:strVal val="visible"/>
                                      </p:to>
                                    </p:set>
                                    <p:animEffect transition="in" filter="wipe(up)">
                                      <p:cBhvr>
                                        <p:cTn id="18" dur="250"/>
                                        <p:tgtEl>
                                          <p:spTgt spid="48"/>
                                        </p:tgtEl>
                                      </p:cBhvr>
                                    </p:animEffect>
                                  </p:childTnLst>
                                </p:cTn>
                              </p:par>
                              <p:par>
                                <p:cTn id="19" presetID="22" presetClass="entr" presetSubtype="1" fill="hold" nodeType="withEffect">
                                  <p:stCondLst>
                                    <p:cond delay="750"/>
                                  </p:stCondLst>
                                  <p:childTnLst>
                                    <p:set>
                                      <p:cBhvr>
                                        <p:cTn id="20" dur="1" fill="hold">
                                          <p:stCondLst>
                                            <p:cond delay="0"/>
                                          </p:stCondLst>
                                        </p:cTn>
                                        <p:tgtEl>
                                          <p:spTgt spid="50"/>
                                        </p:tgtEl>
                                        <p:attrNameLst>
                                          <p:attrName>style.visibility</p:attrName>
                                        </p:attrNameLst>
                                      </p:cBhvr>
                                      <p:to>
                                        <p:strVal val="visible"/>
                                      </p:to>
                                    </p:set>
                                    <p:animEffect transition="in" filter="wipe(up)">
                                      <p:cBhvr>
                                        <p:cTn id="21" dur="250"/>
                                        <p:tgtEl>
                                          <p:spTgt spid="50"/>
                                        </p:tgtEl>
                                      </p:cBhvr>
                                    </p:animEffect>
                                  </p:childTnLst>
                                </p:cTn>
                              </p:par>
                              <p:par>
                                <p:cTn id="22" presetID="53" presetClass="entr" presetSubtype="528" fill="hold" grpId="0" nodeType="withEffect">
                                  <p:stCondLst>
                                    <p:cond delay="1000"/>
                                  </p:stCondLst>
                                  <p:childTnLst>
                                    <p:set>
                                      <p:cBhvr>
                                        <p:cTn id="23" dur="1" fill="hold">
                                          <p:stCondLst>
                                            <p:cond delay="0"/>
                                          </p:stCondLst>
                                        </p:cTn>
                                        <p:tgtEl>
                                          <p:spTgt spid="45"/>
                                        </p:tgtEl>
                                        <p:attrNameLst>
                                          <p:attrName>style.visibility</p:attrName>
                                        </p:attrNameLst>
                                      </p:cBhvr>
                                      <p:to>
                                        <p:strVal val="visible"/>
                                      </p:to>
                                    </p:set>
                                    <p:anim calcmode="lin" valueType="num">
                                      <p:cBhvr>
                                        <p:cTn id="24" dur="500" fill="hold"/>
                                        <p:tgtEl>
                                          <p:spTgt spid="45"/>
                                        </p:tgtEl>
                                        <p:attrNameLst>
                                          <p:attrName>ppt_w</p:attrName>
                                        </p:attrNameLst>
                                      </p:cBhvr>
                                      <p:tavLst>
                                        <p:tav tm="0">
                                          <p:val>
                                            <p:fltVal val="0"/>
                                          </p:val>
                                        </p:tav>
                                        <p:tav tm="100000">
                                          <p:val>
                                            <p:strVal val="#ppt_w"/>
                                          </p:val>
                                        </p:tav>
                                      </p:tavLst>
                                    </p:anim>
                                    <p:anim calcmode="lin" valueType="num">
                                      <p:cBhvr>
                                        <p:cTn id="25" dur="500" fill="hold"/>
                                        <p:tgtEl>
                                          <p:spTgt spid="45"/>
                                        </p:tgtEl>
                                        <p:attrNameLst>
                                          <p:attrName>ppt_h</p:attrName>
                                        </p:attrNameLst>
                                      </p:cBhvr>
                                      <p:tavLst>
                                        <p:tav tm="0">
                                          <p:val>
                                            <p:fltVal val="0"/>
                                          </p:val>
                                        </p:tav>
                                        <p:tav tm="100000">
                                          <p:val>
                                            <p:strVal val="#ppt_h"/>
                                          </p:val>
                                        </p:tav>
                                      </p:tavLst>
                                    </p:anim>
                                    <p:animEffect transition="in" filter="fade">
                                      <p:cBhvr>
                                        <p:cTn id="26" dur="500"/>
                                        <p:tgtEl>
                                          <p:spTgt spid="45"/>
                                        </p:tgtEl>
                                      </p:cBhvr>
                                    </p:animEffect>
                                    <p:anim calcmode="lin" valueType="num">
                                      <p:cBhvr>
                                        <p:cTn id="27" dur="500" fill="hold"/>
                                        <p:tgtEl>
                                          <p:spTgt spid="45"/>
                                        </p:tgtEl>
                                        <p:attrNameLst>
                                          <p:attrName>ppt_x</p:attrName>
                                        </p:attrNameLst>
                                      </p:cBhvr>
                                      <p:tavLst>
                                        <p:tav tm="0">
                                          <p:val>
                                            <p:fltVal val="0.5"/>
                                          </p:val>
                                        </p:tav>
                                        <p:tav tm="100000">
                                          <p:val>
                                            <p:strVal val="#ppt_x"/>
                                          </p:val>
                                        </p:tav>
                                      </p:tavLst>
                                    </p:anim>
                                    <p:anim calcmode="lin" valueType="num">
                                      <p:cBhvr>
                                        <p:cTn id="28" dur="500" fill="hold"/>
                                        <p:tgtEl>
                                          <p:spTgt spid="45"/>
                                        </p:tgtEl>
                                        <p:attrNameLst>
                                          <p:attrName>ppt_y</p:attrName>
                                        </p:attrNameLst>
                                      </p:cBhvr>
                                      <p:tavLst>
                                        <p:tav tm="0">
                                          <p:val>
                                            <p:fltVal val="0.5"/>
                                          </p:val>
                                        </p:tav>
                                        <p:tav tm="100000">
                                          <p:val>
                                            <p:strVal val="#ppt_y"/>
                                          </p:val>
                                        </p:tav>
                                      </p:tavLst>
                                    </p:anim>
                                  </p:childTnLst>
                                </p:cTn>
                              </p:par>
                              <p:par>
                                <p:cTn id="29" presetID="53" presetClass="entr" presetSubtype="528" fill="hold" grpId="0" nodeType="withEffect">
                                  <p:stCondLst>
                                    <p:cond delay="1250"/>
                                  </p:stCondLst>
                                  <p:childTnLst>
                                    <p:set>
                                      <p:cBhvr>
                                        <p:cTn id="30" dur="1" fill="hold">
                                          <p:stCondLst>
                                            <p:cond delay="0"/>
                                          </p:stCondLst>
                                        </p:cTn>
                                        <p:tgtEl>
                                          <p:spTgt spid="49"/>
                                        </p:tgtEl>
                                        <p:attrNameLst>
                                          <p:attrName>style.visibility</p:attrName>
                                        </p:attrNameLst>
                                      </p:cBhvr>
                                      <p:to>
                                        <p:strVal val="visible"/>
                                      </p:to>
                                    </p:set>
                                    <p:anim calcmode="lin" valueType="num">
                                      <p:cBhvr>
                                        <p:cTn id="31" dur="500" fill="hold"/>
                                        <p:tgtEl>
                                          <p:spTgt spid="49"/>
                                        </p:tgtEl>
                                        <p:attrNameLst>
                                          <p:attrName>ppt_w</p:attrName>
                                        </p:attrNameLst>
                                      </p:cBhvr>
                                      <p:tavLst>
                                        <p:tav tm="0">
                                          <p:val>
                                            <p:fltVal val="0"/>
                                          </p:val>
                                        </p:tav>
                                        <p:tav tm="100000">
                                          <p:val>
                                            <p:strVal val="#ppt_w"/>
                                          </p:val>
                                        </p:tav>
                                      </p:tavLst>
                                    </p:anim>
                                    <p:anim calcmode="lin" valueType="num">
                                      <p:cBhvr>
                                        <p:cTn id="32" dur="500" fill="hold"/>
                                        <p:tgtEl>
                                          <p:spTgt spid="49"/>
                                        </p:tgtEl>
                                        <p:attrNameLst>
                                          <p:attrName>ppt_h</p:attrName>
                                        </p:attrNameLst>
                                      </p:cBhvr>
                                      <p:tavLst>
                                        <p:tav tm="0">
                                          <p:val>
                                            <p:fltVal val="0"/>
                                          </p:val>
                                        </p:tav>
                                        <p:tav tm="100000">
                                          <p:val>
                                            <p:strVal val="#ppt_h"/>
                                          </p:val>
                                        </p:tav>
                                      </p:tavLst>
                                    </p:anim>
                                    <p:animEffect transition="in" filter="fade">
                                      <p:cBhvr>
                                        <p:cTn id="33" dur="500"/>
                                        <p:tgtEl>
                                          <p:spTgt spid="49"/>
                                        </p:tgtEl>
                                      </p:cBhvr>
                                    </p:animEffect>
                                    <p:anim calcmode="lin" valueType="num">
                                      <p:cBhvr>
                                        <p:cTn id="34" dur="500" fill="hold"/>
                                        <p:tgtEl>
                                          <p:spTgt spid="49"/>
                                        </p:tgtEl>
                                        <p:attrNameLst>
                                          <p:attrName>ppt_x</p:attrName>
                                        </p:attrNameLst>
                                      </p:cBhvr>
                                      <p:tavLst>
                                        <p:tav tm="0">
                                          <p:val>
                                            <p:fltVal val="0.5"/>
                                          </p:val>
                                        </p:tav>
                                        <p:tav tm="100000">
                                          <p:val>
                                            <p:strVal val="#ppt_x"/>
                                          </p:val>
                                        </p:tav>
                                      </p:tavLst>
                                    </p:anim>
                                    <p:anim calcmode="lin" valueType="num">
                                      <p:cBhvr>
                                        <p:cTn id="35" dur="500" fill="hold"/>
                                        <p:tgtEl>
                                          <p:spTgt spid="49"/>
                                        </p:tgtEl>
                                        <p:attrNameLst>
                                          <p:attrName>ppt_y</p:attrName>
                                        </p:attrNameLst>
                                      </p:cBhvr>
                                      <p:tavLst>
                                        <p:tav tm="0">
                                          <p:val>
                                            <p:fltVal val="0.5"/>
                                          </p:val>
                                        </p:tav>
                                        <p:tav tm="100000">
                                          <p:val>
                                            <p:strVal val="#ppt_y"/>
                                          </p:val>
                                        </p:tav>
                                      </p:tavLst>
                                    </p:anim>
                                  </p:childTnLst>
                                </p:cTn>
                              </p:par>
                              <p:par>
                                <p:cTn id="36" presetID="53" presetClass="entr" presetSubtype="528" fill="hold" grpId="0" nodeType="withEffect">
                                  <p:stCondLst>
                                    <p:cond delay="1500"/>
                                  </p:stCondLst>
                                  <p:childTnLst>
                                    <p:set>
                                      <p:cBhvr>
                                        <p:cTn id="37" dur="1" fill="hold">
                                          <p:stCondLst>
                                            <p:cond delay="0"/>
                                          </p:stCondLst>
                                        </p:cTn>
                                        <p:tgtEl>
                                          <p:spTgt spid="51"/>
                                        </p:tgtEl>
                                        <p:attrNameLst>
                                          <p:attrName>style.visibility</p:attrName>
                                        </p:attrNameLst>
                                      </p:cBhvr>
                                      <p:to>
                                        <p:strVal val="visible"/>
                                      </p:to>
                                    </p:set>
                                    <p:anim calcmode="lin" valueType="num">
                                      <p:cBhvr>
                                        <p:cTn id="38" dur="500" fill="hold"/>
                                        <p:tgtEl>
                                          <p:spTgt spid="51"/>
                                        </p:tgtEl>
                                        <p:attrNameLst>
                                          <p:attrName>ppt_w</p:attrName>
                                        </p:attrNameLst>
                                      </p:cBhvr>
                                      <p:tavLst>
                                        <p:tav tm="0">
                                          <p:val>
                                            <p:fltVal val="0"/>
                                          </p:val>
                                        </p:tav>
                                        <p:tav tm="100000">
                                          <p:val>
                                            <p:strVal val="#ppt_w"/>
                                          </p:val>
                                        </p:tav>
                                      </p:tavLst>
                                    </p:anim>
                                    <p:anim calcmode="lin" valueType="num">
                                      <p:cBhvr>
                                        <p:cTn id="39" dur="500" fill="hold"/>
                                        <p:tgtEl>
                                          <p:spTgt spid="51"/>
                                        </p:tgtEl>
                                        <p:attrNameLst>
                                          <p:attrName>ppt_h</p:attrName>
                                        </p:attrNameLst>
                                      </p:cBhvr>
                                      <p:tavLst>
                                        <p:tav tm="0">
                                          <p:val>
                                            <p:fltVal val="0"/>
                                          </p:val>
                                        </p:tav>
                                        <p:tav tm="100000">
                                          <p:val>
                                            <p:strVal val="#ppt_h"/>
                                          </p:val>
                                        </p:tav>
                                      </p:tavLst>
                                    </p:anim>
                                    <p:animEffect transition="in" filter="fade">
                                      <p:cBhvr>
                                        <p:cTn id="40" dur="500"/>
                                        <p:tgtEl>
                                          <p:spTgt spid="51"/>
                                        </p:tgtEl>
                                      </p:cBhvr>
                                    </p:animEffect>
                                    <p:anim calcmode="lin" valueType="num">
                                      <p:cBhvr>
                                        <p:cTn id="41" dur="500" fill="hold"/>
                                        <p:tgtEl>
                                          <p:spTgt spid="51"/>
                                        </p:tgtEl>
                                        <p:attrNameLst>
                                          <p:attrName>ppt_x</p:attrName>
                                        </p:attrNameLst>
                                      </p:cBhvr>
                                      <p:tavLst>
                                        <p:tav tm="0">
                                          <p:val>
                                            <p:fltVal val="0.5"/>
                                          </p:val>
                                        </p:tav>
                                        <p:tav tm="100000">
                                          <p:val>
                                            <p:strVal val="#ppt_x"/>
                                          </p:val>
                                        </p:tav>
                                      </p:tavLst>
                                    </p:anim>
                                    <p:anim calcmode="lin" valueType="num">
                                      <p:cBhvr>
                                        <p:cTn id="42" dur="500" fill="hold"/>
                                        <p:tgtEl>
                                          <p:spTgt spid="51"/>
                                        </p:tgtEl>
                                        <p:attrNameLst>
                                          <p:attrName>ppt_y</p:attrName>
                                        </p:attrNameLst>
                                      </p:cBhvr>
                                      <p:tavLst>
                                        <p:tav tm="0">
                                          <p:val>
                                            <p:fltVal val="0.5"/>
                                          </p:val>
                                        </p:tav>
                                        <p:tav tm="100000">
                                          <p:val>
                                            <p:strVal val="#ppt_y"/>
                                          </p:val>
                                        </p:tav>
                                      </p:tavLst>
                                    </p:anim>
                                  </p:childTnLst>
                                </p:cTn>
                              </p:par>
                              <p:par>
                                <p:cTn id="43" presetID="53" presetClass="entr" presetSubtype="528" fill="hold" grpId="0" nodeType="withEffect">
                                  <p:stCondLst>
                                    <p:cond delay="1750"/>
                                  </p:stCondLst>
                                  <p:childTnLst>
                                    <p:set>
                                      <p:cBhvr>
                                        <p:cTn id="44" dur="1" fill="hold">
                                          <p:stCondLst>
                                            <p:cond delay="0"/>
                                          </p:stCondLst>
                                        </p:cTn>
                                        <p:tgtEl>
                                          <p:spTgt spid="52"/>
                                        </p:tgtEl>
                                        <p:attrNameLst>
                                          <p:attrName>style.visibility</p:attrName>
                                        </p:attrNameLst>
                                      </p:cBhvr>
                                      <p:to>
                                        <p:strVal val="visible"/>
                                      </p:to>
                                    </p:set>
                                    <p:anim calcmode="lin" valueType="num">
                                      <p:cBhvr>
                                        <p:cTn id="45" dur="500" fill="hold"/>
                                        <p:tgtEl>
                                          <p:spTgt spid="52"/>
                                        </p:tgtEl>
                                        <p:attrNameLst>
                                          <p:attrName>ppt_w</p:attrName>
                                        </p:attrNameLst>
                                      </p:cBhvr>
                                      <p:tavLst>
                                        <p:tav tm="0">
                                          <p:val>
                                            <p:fltVal val="0"/>
                                          </p:val>
                                        </p:tav>
                                        <p:tav tm="100000">
                                          <p:val>
                                            <p:strVal val="#ppt_w"/>
                                          </p:val>
                                        </p:tav>
                                      </p:tavLst>
                                    </p:anim>
                                    <p:anim calcmode="lin" valueType="num">
                                      <p:cBhvr>
                                        <p:cTn id="46" dur="500" fill="hold"/>
                                        <p:tgtEl>
                                          <p:spTgt spid="52"/>
                                        </p:tgtEl>
                                        <p:attrNameLst>
                                          <p:attrName>ppt_h</p:attrName>
                                        </p:attrNameLst>
                                      </p:cBhvr>
                                      <p:tavLst>
                                        <p:tav tm="0">
                                          <p:val>
                                            <p:fltVal val="0"/>
                                          </p:val>
                                        </p:tav>
                                        <p:tav tm="100000">
                                          <p:val>
                                            <p:strVal val="#ppt_h"/>
                                          </p:val>
                                        </p:tav>
                                      </p:tavLst>
                                    </p:anim>
                                    <p:animEffect transition="in" filter="fade">
                                      <p:cBhvr>
                                        <p:cTn id="47" dur="500"/>
                                        <p:tgtEl>
                                          <p:spTgt spid="52"/>
                                        </p:tgtEl>
                                      </p:cBhvr>
                                    </p:animEffect>
                                    <p:anim calcmode="lin" valueType="num">
                                      <p:cBhvr>
                                        <p:cTn id="48" dur="500" fill="hold"/>
                                        <p:tgtEl>
                                          <p:spTgt spid="52"/>
                                        </p:tgtEl>
                                        <p:attrNameLst>
                                          <p:attrName>ppt_x</p:attrName>
                                        </p:attrNameLst>
                                      </p:cBhvr>
                                      <p:tavLst>
                                        <p:tav tm="0">
                                          <p:val>
                                            <p:fltVal val="0.5"/>
                                          </p:val>
                                        </p:tav>
                                        <p:tav tm="100000">
                                          <p:val>
                                            <p:strVal val="#ppt_x"/>
                                          </p:val>
                                        </p:tav>
                                      </p:tavLst>
                                    </p:anim>
                                    <p:anim calcmode="lin" valueType="num">
                                      <p:cBhvr>
                                        <p:cTn id="49" dur="500" fill="hold"/>
                                        <p:tgtEl>
                                          <p:spTgt spid="52"/>
                                        </p:tgtEl>
                                        <p:attrNameLst>
                                          <p:attrName>ppt_y</p:attrName>
                                        </p:attrNameLst>
                                      </p:cBhvr>
                                      <p:tavLst>
                                        <p:tav tm="0">
                                          <p:val>
                                            <p:fltVal val="0.5"/>
                                          </p:val>
                                        </p:tav>
                                        <p:tav tm="100000">
                                          <p:val>
                                            <p:strVal val="#ppt_y"/>
                                          </p:val>
                                        </p:tav>
                                      </p:tavLst>
                                    </p:anim>
                                  </p:childTnLst>
                                </p:cTn>
                              </p:par>
                              <p:par>
                                <p:cTn id="50" presetID="22" presetClass="entr" presetSubtype="1" fill="hold" grpId="0" nodeType="withEffect">
                                  <p:stCondLst>
                                    <p:cond delay="2000"/>
                                  </p:stCondLst>
                                  <p:iterate type="lt">
                                    <p:tmPct val="5000"/>
                                  </p:iterate>
                                  <p:childTnLst>
                                    <p:set>
                                      <p:cBhvr>
                                        <p:cTn id="51" dur="1" fill="hold">
                                          <p:stCondLst>
                                            <p:cond delay="0"/>
                                          </p:stCondLst>
                                        </p:cTn>
                                        <p:tgtEl>
                                          <p:spTgt spid="46"/>
                                        </p:tgtEl>
                                        <p:attrNameLst>
                                          <p:attrName>style.visibility</p:attrName>
                                        </p:attrNameLst>
                                      </p:cBhvr>
                                      <p:to>
                                        <p:strVal val="visible"/>
                                      </p:to>
                                    </p:set>
                                    <p:animEffect transition="in" filter="wipe(up)">
                                      <p:cBhvr>
                                        <p:cTn id="52" dur="500"/>
                                        <p:tgtEl>
                                          <p:spTgt spid="46"/>
                                        </p:tgtEl>
                                      </p:cBhvr>
                                    </p:animEffect>
                                  </p:childTnLst>
                                </p:cTn>
                              </p:par>
                              <p:par>
                                <p:cTn id="53" presetID="22" presetClass="entr" presetSubtype="1" fill="hold" grpId="0" nodeType="withEffect">
                                  <p:stCondLst>
                                    <p:cond delay="2000"/>
                                  </p:stCondLst>
                                  <p:iterate type="lt">
                                    <p:tmPct val="5000"/>
                                  </p:iterate>
                                  <p:childTnLst>
                                    <p:set>
                                      <p:cBhvr>
                                        <p:cTn id="54" dur="1" fill="hold">
                                          <p:stCondLst>
                                            <p:cond delay="0"/>
                                          </p:stCondLst>
                                        </p:cTn>
                                        <p:tgtEl>
                                          <p:spTgt spid="53"/>
                                        </p:tgtEl>
                                        <p:attrNameLst>
                                          <p:attrName>style.visibility</p:attrName>
                                        </p:attrNameLst>
                                      </p:cBhvr>
                                      <p:to>
                                        <p:strVal val="visible"/>
                                      </p:to>
                                    </p:set>
                                    <p:animEffect transition="in" filter="wipe(up)">
                                      <p:cBhvr>
                                        <p:cTn id="55" dur="500"/>
                                        <p:tgtEl>
                                          <p:spTgt spid="53"/>
                                        </p:tgtEl>
                                      </p:cBhvr>
                                    </p:animEffect>
                                  </p:childTnLst>
                                </p:cTn>
                              </p:par>
                              <p:par>
                                <p:cTn id="56" presetID="22" presetClass="entr" presetSubtype="1" fill="hold" grpId="0" nodeType="withEffect">
                                  <p:stCondLst>
                                    <p:cond delay="2000"/>
                                  </p:stCondLst>
                                  <p:iterate type="lt">
                                    <p:tmPct val="5000"/>
                                  </p:iterate>
                                  <p:childTnLst>
                                    <p:set>
                                      <p:cBhvr>
                                        <p:cTn id="57" dur="1" fill="hold">
                                          <p:stCondLst>
                                            <p:cond delay="0"/>
                                          </p:stCondLst>
                                        </p:cTn>
                                        <p:tgtEl>
                                          <p:spTgt spid="54"/>
                                        </p:tgtEl>
                                        <p:attrNameLst>
                                          <p:attrName>style.visibility</p:attrName>
                                        </p:attrNameLst>
                                      </p:cBhvr>
                                      <p:to>
                                        <p:strVal val="visible"/>
                                      </p:to>
                                    </p:set>
                                    <p:animEffect transition="in" filter="wipe(up)">
                                      <p:cBhvr>
                                        <p:cTn id="58" dur="500"/>
                                        <p:tgtEl>
                                          <p:spTgt spid="54"/>
                                        </p:tgtEl>
                                      </p:cBhvr>
                                    </p:animEffect>
                                  </p:childTnLst>
                                </p:cTn>
                              </p:par>
                              <p:par>
                                <p:cTn id="59" presetID="22" presetClass="entr" presetSubtype="1" fill="hold" grpId="0" nodeType="withEffect">
                                  <p:stCondLst>
                                    <p:cond delay="2000"/>
                                  </p:stCondLst>
                                  <p:iterate type="lt">
                                    <p:tmPct val="5000"/>
                                  </p:iterate>
                                  <p:childTnLst>
                                    <p:set>
                                      <p:cBhvr>
                                        <p:cTn id="60" dur="1" fill="hold">
                                          <p:stCondLst>
                                            <p:cond delay="0"/>
                                          </p:stCondLst>
                                        </p:cTn>
                                        <p:tgtEl>
                                          <p:spTgt spid="58"/>
                                        </p:tgtEl>
                                        <p:attrNameLst>
                                          <p:attrName>style.visibility</p:attrName>
                                        </p:attrNameLst>
                                      </p:cBhvr>
                                      <p:to>
                                        <p:strVal val="visible"/>
                                      </p:to>
                                    </p:set>
                                    <p:animEffect transition="in" filter="wipe(up)">
                                      <p:cBhvr>
                                        <p:cTn id="61" dur="500"/>
                                        <p:tgtEl>
                                          <p:spTgt spid="5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 grpId="0"/>
      <p:bldP spid="45" grpId="0"/>
      <p:bldP spid="46" grpId="0"/>
      <p:bldP spid="49" grpId="0"/>
      <p:bldP spid="51" grpId="0"/>
      <p:bldP spid="52" grpId="0"/>
      <p:bldP spid="53" grpId="0"/>
      <p:bldP spid="54" grpId="0"/>
      <p:bldP spid="58" grpId="0"/>
    </p:bld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0" y="0"/>
            <a:ext cx="9144000" cy="5143500"/>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Oval 3"/>
          <p:cNvSpPr/>
          <p:nvPr/>
        </p:nvSpPr>
        <p:spPr>
          <a:xfrm>
            <a:off x="4034254" y="-1"/>
            <a:ext cx="5109746" cy="5133109"/>
          </a:xfrm>
          <a:prstGeom prst="ellipse">
            <a:avLst/>
          </a:prstGeom>
          <a:solidFill>
            <a:schemeClr val="accent2">
              <a:lumMod val="60000"/>
              <a:lumOff val="40000"/>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Oval 2"/>
          <p:cNvSpPr/>
          <p:nvPr/>
        </p:nvSpPr>
        <p:spPr>
          <a:xfrm>
            <a:off x="4645616" y="573664"/>
            <a:ext cx="3964984" cy="3964984"/>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Rectangle 4"/>
          <p:cNvSpPr/>
          <p:nvPr/>
        </p:nvSpPr>
        <p:spPr>
          <a:xfrm>
            <a:off x="5181600" y="1957685"/>
            <a:ext cx="2733668" cy="584775"/>
          </a:xfrm>
          <a:prstGeom prst="rect">
            <a:avLst/>
          </a:prstGeom>
        </p:spPr>
        <p:txBody>
          <a:bodyPr wrap="square">
            <a:spAutoFit/>
          </a:bodyPr>
          <a:lstStyle/>
          <a:p>
            <a:pPr algn="ctr"/>
            <a:r>
              <a:rPr lang="en-US" sz="3200" dirty="0">
                <a:solidFill>
                  <a:schemeClr val="bg1"/>
                </a:solidFill>
                <a:latin typeface="Impact" panose="020B0806030902050204" pitchFamily="34" charset="0"/>
                <a:ea typeface="Open Sans" pitchFamily="34" charset="0"/>
                <a:cs typeface="Open Sans" pitchFamily="34" charset="0"/>
              </a:rPr>
              <a:t>Add your title</a:t>
            </a:r>
          </a:p>
        </p:txBody>
      </p:sp>
      <p:cxnSp>
        <p:nvCxnSpPr>
          <p:cNvPr id="7" name="Straight Connector 6"/>
          <p:cNvCxnSpPr/>
          <p:nvPr/>
        </p:nvCxnSpPr>
        <p:spPr>
          <a:xfrm>
            <a:off x="5436389" y="2571750"/>
            <a:ext cx="2224090"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sp>
        <p:nvSpPr>
          <p:cNvPr id="9" name="Rectangle 8"/>
          <p:cNvSpPr/>
          <p:nvPr/>
        </p:nvSpPr>
        <p:spPr>
          <a:xfrm>
            <a:off x="5405426" y="2714626"/>
            <a:ext cx="2286016" cy="707886"/>
          </a:xfrm>
          <a:prstGeom prst="rect">
            <a:avLst/>
          </a:prstGeom>
        </p:spPr>
        <p:txBody>
          <a:bodyPr wrap="square">
            <a:spAutoFit/>
          </a:bodyPr>
          <a:lstStyle/>
          <a:p>
            <a:pPr algn="ctr"/>
            <a:r>
              <a:rPr lang="ms-MY" sz="1000" dirty="0">
                <a:solidFill>
                  <a:schemeClr val="bg1"/>
                </a:solidFill>
                <a:latin typeface="Open Sans Light" pitchFamily="34" charset="0"/>
                <a:ea typeface="Open Sans Light" pitchFamily="34" charset="0"/>
                <a:cs typeface="Open Sans Light" pitchFamily="34" charset="0"/>
              </a:rPr>
              <a:t>Lorem ipsum dolor sit amet, consectetur adipiscing elit. Praesent sodales odio sit amet odio tristique quis tempus odio</a:t>
            </a:r>
          </a:p>
        </p:txBody>
      </p:sp>
    </p:spTree>
  </p:cSld>
  <p:clrMapOvr>
    <a:masterClrMapping/>
  </p:clrMapOvr>
  <p:transition spd="slow" advTm="3000">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1"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slide(fromTop)">
                                      <p:cBhvr>
                                        <p:cTn id="7" dur="500"/>
                                        <p:tgtEl>
                                          <p:spTgt spid="2"/>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4"/>
                                        </p:tgtEl>
                                        <p:attrNameLst>
                                          <p:attrName>style.visibility</p:attrName>
                                        </p:attrNameLst>
                                      </p:cBhvr>
                                      <p:to>
                                        <p:strVal val="visible"/>
                                      </p:to>
                                    </p:set>
                                    <p:anim calcmode="lin" valueType="num">
                                      <p:cBhvr>
                                        <p:cTn id="11" dur="500" fill="hold"/>
                                        <p:tgtEl>
                                          <p:spTgt spid="4"/>
                                        </p:tgtEl>
                                        <p:attrNameLst>
                                          <p:attrName>ppt_w</p:attrName>
                                        </p:attrNameLst>
                                      </p:cBhvr>
                                      <p:tavLst>
                                        <p:tav tm="0">
                                          <p:val>
                                            <p:fltVal val="0"/>
                                          </p:val>
                                        </p:tav>
                                        <p:tav tm="100000">
                                          <p:val>
                                            <p:strVal val="#ppt_w"/>
                                          </p:val>
                                        </p:tav>
                                      </p:tavLst>
                                    </p:anim>
                                    <p:anim calcmode="lin" valueType="num">
                                      <p:cBhvr>
                                        <p:cTn id="12" dur="500" fill="hold"/>
                                        <p:tgtEl>
                                          <p:spTgt spid="4"/>
                                        </p:tgtEl>
                                        <p:attrNameLst>
                                          <p:attrName>ppt_h</p:attrName>
                                        </p:attrNameLst>
                                      </p:cBhvr>
                                      <p:tavLst>
                                        <p:tav tm="0">
                                          <p:val>
                                            <p:fltVal val="0"/>
                                          </p:val>
                                        </p:tav>
                                        <p:tav tm="100000">
                                          <p:val>
                                            <p:strVal val="#ppt_h"/>
                                          </p:val>
                                        </p:tav>
                                      </p:tavLst>
                                    </p:anim>
                                    <p:animEffect transition="in" filter="fade">
                                      <p:cBhvr>
                                        <p:cTn id="13" dur="500"/>
                                        <p:tgtEl>
                                          <p:spTgt spid="4"/>
                                        </p:tgtEl>
                                      </p:cBhvr>
                                    </p:animEffect>
                                  </p:childTnLst>
                                </p:cTn>
                              </p:par>
                              <p:par>
                                <p:cTn id="14" presetID="53" presetClass="entr" presetSubtype="16" fill="hold" grpId="0" nodeType="withEffect">
                                  <p:stCondLst>
                                    <p:cond delay="0"/>
                                  </p:stCondLst>
                                  <p:childTnLst>
                                    <p:set>
                                      <p:cBhvr>
                                        <p:cTn id="15" dur="1" fill="hold">
                                          <p:stCondLst>
                                            <p:cond delay="0"/>
                                          </p:stCondLst>
                                        </p:cTn>
                                        <p:tgtEl>
                                          <p:spTgt spid="3"/>
                                        </p:tgtEl>
                                        <p:attrNameLst>
                                          <p:attrName>style.visibility</p:attrName>
                                        </p:attrNameLst>
                                      </p:cBhvr>
                                      <p:to>
                                        <p:strVal val="visible"/>
                                      </p:to>
                                    </p:set>
                                    <p:anim calcmode="lin" valueType="num">
                                      <p:cBhvr>
                                        <p:cTn id="16" dur="500" fill="hold"/>
                                        <p:tgtEl>
                                          <p:spTgt spid="3"/>
                                        </p:tgtEl>
                                        <p:attrNameLst>
                                          <p:attrName>ppt_w</p:attrName>
                                        </p:attrNameLst>
                                      </p:cBhvr>
                                      <p:tavLst>
                                        <p:tav tm="0">
                                          <p:val>
                                            <p:fltVal val="0"/>
                                          </p:val>
                                        </p:tav>
                                        <p:tav tm="100000">
                                          <p:val>
                                            <p:strVal val="#ppt_w"/>
                                          </p:val>
                                        </p:tav>
                                      </p:tavLst>
                                    </p:anim>
                                    <p:anim calcmode="lin" valueType="num">
                                      <p:cBhvr>
                                        <p:cTn id="17" dur="500" fill="hold"/>
                                        <p:tgtEl>
                                          <p:spTgt spid="3"/>
                                        </p:tgtEl>
                                        <p:attrNameLst>
                                          <p:attrName>ppt_h</p:attrName>
                                        </p:attrNameLst>
                                      </p:cBhvr>
                                      <p:tavLst>
                                        <p:tav tm="0">
                                          <p:val>
                                            <p:fltVal val="0"/>
                                          </p:val>
                                        </p:tav>
                                        <p:tav tm="100000">
                                          <p:val>
                                            <p:strVal val="#ppt_h"/>
                                          </p:val>
                                        </p:tav>
                                      </p:tavLst>
                                    </p:anim>
                                    <p:animEffect transition="in" filter="fade">
                                      <p:cBhvr>
                                        <p:cTn id="18" dur="500"/>
                                        <p:tgtEl>
                                          <p:spTgt spid="3"/>
                                        </p:tgtEl>
                                      </p:cBhvr>
                                    </p:animEffect>
                                  </p:childTnLst>
                                </p:cTn>
                              </p:par>
                              <p:par>
                                <p:cTn id="19" presetID="53" presetClass="entr" presetSubtype="16" fill="hold" grpId="0" nodeType="withEffect">
                                  <p:stCondLst>
                                    <p:cond delay="0"/>
                                  </p:stCondLst>
                                  <p:childTnLst>
                                    <p:set>
                                      <p:cBhvr>
                                        <p:cTn id="20" dur="1" fill="hold">
                                          <p:stCondLst>
                                            <p:cond delay="0"/>
                                          </p:stCondLst>
                                        </p:cTn>
                                        <p:tgtEl>
                                          <p:spTgt spid="5"/>
                                        </p:tgtEl>
                                        <p:attrNameLst>
                                          <p:attrName>style.visibility</p:attrName>
                                        </p:attrNameLst>
                                      </p:cBhvr>
                                      <p:to>
                                        <p:strVal val="visible"/>
                                      </p:to>
                                    </p:set>
                                    <p:anim calcmode="lin" valueType="num">
                                      <p:cBhvr>
                                        <p:cTn id="21" dur="500" fill="hold"/>
                                        <p:tgtEl>
                                          <p:spTgt spid="5"/>
                                        </p:tgtEl>
                                        <p:attrNameLst>
                                          <p:attrName>ppt_w</p:attrName>
                                        </p:attrNameLst>
                                      </p:cBhvr>
                                      <p:tavLst>
                                        <p:tav tm="0">
                                          <p:val>
                                            <p:fltVal val="0"/>
                                          </p:val>
                                        </p:tav>
                                        <p:tav tm="100000">
                                          <p:val>
                                            <p:strVal val="#ppt_w"/>
                                          </p:val>
                                        </p:tav>
                                      </p:tavLst>
                                    </p:anim>
                                    <p:anim calcmode="lin" valueType="num">
                                      <p:cBhvr>
                                        <p:cTn id="22" dur="500" fill="hold"/>
                                        <p:tgtEl>
                                          <p:spTgt spid="5"/>
                                        </p:tgtEl>
                                        <p:attrNameLst>
                                          <p:attrName>ppt_h</p:attrName>
                                        </p:attrNameLst>
                                      </p:cBhvr>
                                      <p:tavLst>
                                        <p:tav tm="0">
                                          <p:val>
                                            <p:fltVal val="0"/>
                                          </p:val>
                                        </p:tav>
                                        <p:tav tm="100000">
                                          <p:val>
                                            <p:strVal val="#ppt_h"/>
                                          </p:val>
                                        </p:tav>
                                      </p:tavLst>
                                    </p:anim>
                                    <p:animEffect transition="in" filter="fade">
                                      <p:cBhvr>
                                        <p:cTn id="23" dur="500"/>
                                        <p:tgtEl>
                                          <p:spTgt spid="5"/>
                                        </p:tgtEl>
                                      </p:cBhvr>
                                    </p:animEffect>
                                  </p:childTnLst>
                                </p:cTn>
                              </p:par>
                              <p:par>
                                <p:cTn id="24" presetID="53" presetClass="entr" presetSubtype="16" fill="hold" nodeType="withEffect">
                                  <p:stCondLst>
                                    <p:cond delay="0"/>
                                  </p:stCondLst>
                                  <p:childTnLst>
                                    <p:set>
                                      <p:cBhvr>
                                        <p:cTn id="25" dur="1" fill="hold">
                                          <p:stCondLst>
                                            <p:cond delay="0"/>
                                          </p:stCondLst>
                                        </p:cTn>
                                        <p:tgtEl>
                                          <p:spTgt spid="7"/>
                                        </p:tgtEl>
                                        <p:attrNameLst>
                                          <p:attrName>style.visibility</p:attrName>
                                        </p:attrNameLst>
                                      </p:cBhvr>
                                      <p:to>
                                        <p:strVal val="visible"/>
                                      </p:to>
                                    </p:set>
                                    <p:anim calcmode="lin" valueType="num">
                                      <p:cBhvr>
                                        <p:cTn id="26" dur="500" fill="hold"/>
                                        <p:tgtEl>
                                          <p:spTgt spid="7"/>
                                        </p:tgtEl>
                                        <p:attrNameLst>
                                          <p:attrName>ppt_w</p:attrName>
                                        </p:attrNameLst>
                                      </p:cBhvr>
                                      <p:tavLst>
                                        <p:tav tm="0">
                                          <p:val>
                                            <p:fltVal val="0"/>
                                          </p:val>
                                        </p:tav>
                                        <p:tav tm="100000">
                                          <p:val>
                                            <p:strVal val="#ppt_w"/>
                                          </p:val>
                                        </p:tav>
                                      </p:tavLst>
                                    </p:anim>
                                    <p:anim calcmode="lin" valueType="num">
                                      <p:cBhvr>
                                        <p:cTn id="27" dur="500" fill="hold"/>
                                        <p:tgtEl>
                                          <p:spTgt spid="7"/>
                                        </p:tgtEl>
                                        <p:attrNameLst>
                                          <p:attrName>ppt_h</p:attrName>
                                        </p:attrNameLst>
                                      </p:cBhvr>
                                      <p:tavLst>
                                        <p:tav tm="0">
                                          <p:val>
                                            <p:fltVal val="0"/>
                                          </p:val>
                                        </p:tav>
                                        <p:tav tm="100000">
                                          <p:val>
                                            <p:strVal val="#ppt_h"/>
                                          </p:val>
                                        </p:tav>
                                      </p:tavLst>
                                    </p:anim>
                                    <p:animEffect transition="in" filter="fade">
                                      <p:cBhvr>
                                        <p:cTn id="28" dur="500"/>
                                        <p:tgtEl>
                                          <p:spTgt spid="7"/>
                                        </p:tgtEl>
                                      </p:cBhvr>
                                    </p:animEffect>
                                  </p:childTnLst>
                                </p:cTn>
                              </p:par>
                              <p:par>
                                <p:cTn id="29" presetID="53" presetClass="entr" presetSubtype="16" fill="hold" grpId="0" nodeType="withEffect">
                                  <p:stCondLst>
                                    <p:cond delay="0"/>
                                  </p:stCondLst>
                                  <p:childTnLst>
                                    <p:set>
                                      <p:cBhvr>
                                        <p:cTn id="30" dur="1" fill="hold">
                                          <p:stCondLst>
                                            <p:cond delay="0"/>
                                          </p:stCondLst>
                                        </p:cTn>
                                        <p:tgtEl>
                                          <p:spTgt spid="9"/>
                                        </p:tgtEl>
                                        <p:attrNameLst>
                                          <p:attrName>style.visibility</p:attrName>
                                        </p:attrNameLst>
                                      </p:cBhvr>
                                      <p:to>
                                        <p:strVal val="visible"/>
                                      </p:to>
                                    </p:set>
                                    <p:anim calcmode="lin" valueType="num">
                                      <p:cBhvr>
                                        <p:cTn id="31" dur="500" fill="hold"/>
                                        <p:tgtEl>
                                          <p:spTgt spid="9"/>
                                        </p:tgtEl>
                                        <p:attrNameLst>
                                          <p:attrName>ppt_w</p:attrName>
                                        </p:attrNameLst>
                                      </p:cBhvr>
                                      <p:tavLst>
                                        <p:tav tm="0">
                                          <p:val>
                                            <p:fltVal val="0"/>
                                          </p:val>
                                        </p:tav>
                                        <p:tav tm="100000">
                                          <p:val>
                                            <p:strVal val="#ppt_w"/>
                                          </p:val>
                                        </p:tav>
                                      </p:tavLst>
                                    </p:anim>
                                    <p:anim calcmode="lin" valueType="num">
                                      <p:cBhvr>
                                        <p:cTn id="32" dur="500" fill="hold"/>
                                        <p:tgtEl>
                                          <p:spTgt spid="9"/>
                                        </p:tgtEl>
                                        <p:attrNameLst>
                                          <p:attrName>ppt_h</p:attrName>
                                        </p:attrNameLst>
                                      </p:cBhvr>
                                      <p:tavLst>
                                        <p:tav tm="0">
                                          <p:val>
                                            <p:fltVal val="0"/>
                                          </p:val>
                                        </p:tav>
                                        <p:tav tm="100000">
                                          <p:val>
                                            <p:strVal val="#ppt_h"/>
                                          </p:val>
                                        </p:tav>
                                      </p:tavLst>
                                    </p:anim>
                                    <p:animEffect transition="in" filter="fade">
                                      <p:cBhvr>
                                        <p:cTn id="33"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4" grpId="0" animBg="1"/>
      <p:bldP spid="3" grpId="0" animBg="1"/>
      <p:bldP spid="5" grpId="0"/>
      <p:bldP spid="9" grpId="0"/>
    </p:bld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174"/>
          <p:cNvGrpSpPr/>
          <p:nvPr/>
        </p:nvGrpSpPr>
        <p:grpSpPr>
          <a:xfrm>
            <a:off x="285720" y="1214428"/>
            <a:ext cx="1500198" cy="3422530"/>
            <a:chOff x="285720" y="1214428"/>
            <a:chExt cx="1500198" cy="3422530"/>
          </a:xfrm>
        </p:grpSpPr>
        <p:sp>
          <p:nvSpPr>
            <p:cNvPr id="64" name="Rectangle 63"/>
            <p:cNvSpPr/>
            <p:nvPr/>
          </p:nvSpPr>
          <p:spPr>
            <a:xfrm>
              <a:off x="285720" y="3929072"/>
              <a:ext cx="1500198" cy="707886"/>
            </a:xfrm>
            <a:prstGeom prst="rect">
              <a:avLst/>
            </a:prstGeom>
          </p:spPr>
          <p:txBody>
            <a:bodyPr wrap="square">
              <a:spAutoFit/>
            </a:bodyPr>
            <a:lstStyle/>
            <a:p>
              <a:pPr algn="ctr"/>
              <a:r>
                <a:rPr lang="ms-MY" sz="800" dirty="0">
                  <a:solidFill>
                    <a:schemeClr val="bg1">
                      <a:lumMod val="65000"/>
                    </a:schemeClr>
                  </a:solidFill>
                  <a:latin typeface="Open Sans Light" pitchFamily="34" charset="0"/>
                  <a:ea typeface="Open Sans Light" pitchFamily="34" charset="0"/>
                  <a:cs typeface="Open Sans Light" pitchFamily="34" charset="0"/>
                </a:rPr>
                <a:t>Praesent sodales odio sit amet odio tristi Praesent sodales odio sit amet odio tristi Lorem ipsum dolor sit amet consectetur adipiscing</a:t>
              </a:r>
              <a:endParaRPr lang="en-US" sz="800" dirty="0">
                <a:solidFill>
                  <a:schemeClr val="bg1">
                    <a:lumMod val="65000"/>
                  </a:schemeClr>
                </a:solidFill>
                <a:latin typeface="Open Sans Light" pitchFamily="34" charset="0"/>
                <a:ea typeface="Open Sans Light" pitchFamily="34" charset="0"/>
                <a:cs typeface="Open Sans Light" pitchFamily="34" charset="0"/>
              </a:endParaRPr>
            </a:p>
          </p:txBody>
        </p:sp>
        <p:sp>
          <p:nvSpPr>
            <p:cNvPr id="65" name="Rectangle 64"/>
            <p:cNvSpPr/>
            <p:nvPr/>
          </p:nvSpPr>
          <p:spPr>
            <a:xfrm>
              <a:off x="571472" y="3429006"/>
              <a:ext cx="889988" cy="523220"/>
            </a:xfrm>
            <a:prstGeom prst="rect">
              <a:avLst/>
            </a:prstGeom>
          </p:spPr>
          <p:txBody>
            <a:bodyPr wrap="none">
              <a:spAutoFit/>
            </a:bodyPr>
            <a:lstStyle/>
            <a:p>
              <a:pPr algn="ctr"/>
              <a:r>
                <a:rPr lang="en-US" sz="2800" dirty="0">
                  <a:solidFill>
                    <a:schemeClr val="bg1">
                      <a:lumMod val="65000"/>
                    </a:schemeClr>
                  </a:solidFill>
                  <a:latin typeface="Open Sans" pitchFamily="34" charset="0"/>
                  <a:ea typeface="Open Sans" pitchFamily="34" charset="0"/>
                  <a:cs typeface="Open Sans" pitchFamily="34" charset="0"/>
                </a:rPr>
                <a:t>70%</a:t>
              </a:r>
            </a:p>
          </p:txBody>
        </p:sp>
        <p:grpSp>
          <p:nvGrpSpPr>
            <p:cNvPr id="4" name="Group 173"/>
            <p:cNvGrpSpPr/>
            <p:nvPr/>
          </p:nvGrpSpPr>
          <p:grpSpPr>
            <a:xfrm>
              <a:off x="571472" y="1214428"/>
              <a:ext cx="928694" cy="2071702"/>
              <a:chOff x="571472" y="1214428"/>
              <a:chExt cx="928694" cy="2071702"/>
            </a:xfrm>
          </p:grpSpPr>
          <p:sp>
            <p:nvSpPr>
              <p:cNvPr id="14" name="Rectangle 13"/>
              <p:cNvSpPr/>
              <p:nvPr/>
            </p:nvSpPr>
            <p:spPr>
              <a:xfrm>
                <a:off x="571472" y="3143254"/>
                <a:ext cx="428628" cy="142876"/>
              </a:xfrm>
              <a:prstGeom prst="rect">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Rectangle 14"/>
              <p:cNvSpPr/>
              <p:nvPr/>
            </p:nvSpPr>
            <p:spPr>
              <a:xfrm>
                <a:off x="571472" y="2928940"/>
                <a:ext cx="428628" cy="142876"/>
              </a:xfrm>
              <a:prstGeom prst="rect">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Rectangle 15"/>
              <p:cNvSpPr/>
              <p:nvPr/>
            </p:nvSpPr>
            <p:spPr>
              <a:xfrm>
                <a:off x="571472" y="2714626"/>
                <a:ext cx="428628" cy="142876"/>
              </a:xfrm>
              <a:prstGeom prst="rect">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Rectangle 16"/>
              <p:cNvSpPr/>
              <p:nvPr/>
            </p:nvSpPr>
            <p:spPr>
              <a:xfrm>
                <a:off x="571472" y="2500312"/>
                <a:ext cx="428628" cy="142876"/>
              </a:xfrm>
              <a:prstGeom prst="rect">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Rectangle 17"/>
              <p:cNvSpPr/>
              <p:nvPr/>
            </p:nvSpPr>
            <p:spPr>
              <a:xfrm>
                <a:off x="571472" y="2285998"/>
                <a:ext cx="428628" cy="142876"/>
              </a:xfrm>
              <a:prstGeom prst="rect">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Rectangle 18"/>
              <p:cNvSpPr/>
              <p:nvPr/>
            </p:nvSpPr>
            <p:spPr>
              <a:xfrm>
                <a:off x="571472" y="2071684"/>
                <a:ext cx="428628" cy="142876"/>
              </a:xfrm>
              <a:prstGeom prst="rect">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Rectangle 19"/>
              <p:cNvSpPr/>
              <p:nvPr/>
            </p:nvSpPr>
            <p:spPr>
              <a:xfrm>
                <a:off x="571472" y="1857370"/>
                <a:ext cx="428628" cy="142876"/>
              </a:xfrm>
              <a:prstGeom prst="rect">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Rectangle 20"/>
              <p:cNvSpPr/>
              <p:nvPr/>
            </p:nvSpPr>
            <p:spPr>
              <a:xfrm>
                <a:off x="571472" y="1643056"/>
                <a:ext cx="428628" cy="142876"/>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Rectangle 21"/>
              <p:cNvSpPr/>
              <p:nvPr/>
            </p:nvSpPr>
            <p:spPr>
              <a:xfrm>
                <a:off x="571472" y="1428742"/>
                <a:ext cx="428628" cy="142876"/>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9" name="Rectangle 118"/>
              <p:cNvSpPr/>
              <p:nvPr/>
            </p:nvSpPr>
            <p:spPr>
              <a:xfrm>
                <a:off x="1071538" y="3143254"/>
                <a:ext cx="428628" cy="142876"/>
              </a:xfrm>
              <a:prstGeom prst="rect">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0" name="Rectangle 119"/>
              <p:cNvSpPr/>
              <p:nvPr/>
            </p:nvSpPr>
            <p:spPr>
              <a:xfrm>
                <a:off x="1071538" y="2928940"/>
                <a:ext cx="428628" cy="142876"/>
              </a:xfrm>
              <a:prstGeom prst="rect">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1" name="Rectangle 120"/>
              <p:cNvSpPr/>
              <p:nvPr/>
            </p:nvSpPr>
            <p:spPr>
              <a:xfrm>
                <a:off x="1071538" y="2714626"/>
                <a:ext cx="428628" cy="142876"/>
              </a:xfrm>
              <a:prstGeom prst="rect">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2" name="Rectangle 121"/>
              <p:cNvSpPr/>
              <p:nvPr/>
            </p:nvSpPr>
            <p:spPr>
              <a:xfrm>
                <a:off x="1071538" y="2500312"/>
                <a:ext cx="428628" cy="142876"/>
              </a:xfrm>
              <a:prstGeom prst="rect">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3" name="Rectangle 122"/>
              <p:cNvSpPr/>
              <p:nvPr/>
            </p:nvSpPr>
            <p:spPr>
              <a:xfrm>
                <a:off x="1071538" y="2285998"/>
                <a:ext cx="428628" cy="142876"/>
              </a:xfrm>
              <a:prstGeom prst="rect">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4" name="Rectangle 123"/>
              <p:cNvSpPr/>
              <p:nvPr/>
            </p:nvSpPr>
            <p:spPr>
              <a:xfrm>
                <a:off x="1071538" y="2071684"/>
                <a:ext cx="428628" cy="142876"/>
              </a:xfrm>
              <a:prstGeom prst="rect">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5" name="Rectangle 124"/>
              <p:cNvSpPr/>
              <p:nvPr/>
            </p:nvSpPr>
            <p:spPr>
              <a:xfrm>
                <a:off x="1071538" y="1857370"/>
                <a:ext cx="428628" cy="142876"/>
              </a:xfrm>
              <a:prstGeom prst="rect">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6" name="Rectangle 125"/>
              <p:cNvSpPr/>
              <p:nvPr/>
            </p:nvSpPr>
            <p:spPr>
              <a:xfrm>
                <a:off x="1071538" y="1643056"/>
                <a:ext cx="428628" cy="142876"/>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7" name="Rectangle 126"/>
              <p:cNvSpPr/>
              <p:nvPr/>
            </p:nvSpPr>
            <p:spPr>
              <a:xfrm>
                <a:off x="1071538" y="1428742"/>
                <a:ext cx="428628" cy="142876"/>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4" name="Rectangle 163"/>
              <p:cNvSpPr/>
              <p:nvPr/>
            </p:nvSpPr>
            <p:spPr>
              <a:xfrm>
                <a:off x="571472" y="1214428"/>
                <a:ext cx="428628" cy="142876"/>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9" name="Rectangle 168"/>
              <p:cNvSpPr/>
              <p:nvPr/>
            </p:nvSpPr>
            <p:spPr>
              <a:xfrm>
                <a:off x="1071538" y="1214428"/>
                <a:ext cx="428628" cy="142876"/>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5" name="Group 176"/>
          <p:cNvGrpSpPr/>
          <p:nvPr/>
        </p:nvGrpSpPr>
        <p:grpSpPr>
          <a:xfrm>
            <a:off x="2071670" y="1214428"/>
            <a:ext cx="1500198" cy="3422530"/>
            <a:chOff x="2071670" y="1214428"/>
            <a:chExt cx="1500198" cy="3422530"/>
          </a:xfrm>
        </p:grpSpPr>
        <p:sp>
          <p:nvSpPr>
            <p:cNvPr id="66" name="Rectangle 65"/>
            <p:cNvSpPr/>
            <p:nvPr/>
          </p:nvSpPr>
          <p:spPr>
            <a:xfrm>
              <a:off x="2071670" y="3929072"/>
              <a:ext cx="1500198" cy="707886"/>
            </a:xfrm>
            <a:prstGeom prst="rect">
              <a:avLst/>
            </a:prstGeom>
          </p:spPr>
          <p:txBody>
            <a:bodyPr wrap="square">
              <a:spAutoFit/>
            </a:bodyPr>
            <a:lstStyle/>
            <a:p>
              <a:pPr algn="ctr"/>
              <a:r>
                <a:rPr lang="ms-MY" sz="800" dirty="0">
                  <a:solidFill>
                    <a:schemeClr val="bg1">
                      <a:lumMod val="65000"/>
                    </a:schemeClr>
                  </a:solidFill>
                  <a:latin typeface="Open Sans Light" pitchFamily="34" charset="0"/>
                  <a:ea typeface="Open Sans Light" pitchFamily="34" charset="0"/>
                  <a:cs typeface="Open Sans Light" pitchFamily="34" charset="0"/>
                </a:rPr>
                <a:t>Praesent sodales odio sit amet odio tristi Praesent sodales odio sit amet odio tristi Lorem ipsum dolor sit amet consectetur adipiscing</a:t>
              </a:r>
              <a:endParaRPr lang="en-US" sz="800" dirty="0">
                <a:solidFill>
                  <a:schemeClr val="bg1">
                    <a:lumMod val="65000"/>
                  </a:schemeClr>
                </a:solidFill>
                <a:latin typeface="Open Sans Light" pitchFamily="34" charset="0"/>
                <a:ea typeface="Open Sans Light" pitchFamily="34" charset="0"/>
                <a:cs typeface="Open Sans Light" pitchFamily="34" charset="0"/>
              </a:endParaRPr>
            </a:p>
          </p:txBody>
        </p:sp>
        <p:sp>
          <p:nvSpPr>
            <p:cNvPr id="67" name="Rectangle 66"/>
            <p:cNvSpPr/>
            <p:nvPr/>
          </p:nvSpPr>
          <p:spPr>
            <a:xfrm>
              <a:off x="2357422" y="3429006"/>
              <a:ext cx="889988" cy="523220"/>
            </a:xfrm>
            <a:prstGeom prst="rect">
              <a:avLst/>
            </a:prstGeom>
          </p:spPr>
          <p:txBody>
            <a:bodyPr wrap="none">
              <a:spAutoFit/>
            </a:bodyPr>
            <a:lstStyle/>
            <a:p>
              <a:pPr algn="ctr"/>
              <a:r>
                <a:rPr lang="en-US" sz="2800" dirty="0">
                  <a:solidFill>
                    <a:schemeClr val="bg1">
                      <a:lumMod val="65000"/>
                    </a:schemeClr>
                  </a:solidFill>
                  <a:latin typeface="Open Sans" pitchFamily="34" charset="0"/>
                  <a:ea typeface="Open Sans" pitchFamily="34" charset="0"/>
                  <a:cs typeface="Open Sans" pitchFamily="34" charset="0"/>
                </a:rPr>
                <a:t>60%</a:t>
              </a:r>
            </a:p>
          </p:txBody>
        </p:sp>
        <p:grpSp>
          <p:nvGrpSpPr>
            <p:cNvPr id="6" name="Group 175"/>
            <p:cNvGrpSpPr/>
            <p:nvPr/>
          </p:nvGrpSpPr>
          <p:grpSpPr>
            <a:xfrm>
              <a:off x="2357422" y="1214428"/>
              <a:ext cx="928694" cy="2071702"/>
              <a:chOff x="2357422" y="1214428"/>
              <a:chExt cx="928694" cy="2071702"/>
            </a:xfrm>
          </p:grpSpPr>
          <p:sp>
            <p:nvSpPr>
              <p:cNvPr id="24" name="Rectangle 23"/>
              <p:cNvSpPr/>
              <p:nvPr/>
            </p:nvSpPr>
            <p:spPr>
              <a:xfrm>
                <a:off x="2357422" y="3143254"/>
                <a:ext cx="428628" cy="142876"/>
              </a:xfrm>
              <a:prstGeom prst="rect">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Rectangle 24"/>
              <p:cNvSpPr/>
              <p:nvPr/>
            </p:nvSpPr>
            <p:spPr>
              <a:xfrm>
                <a:off x="2357422" y="2928940"/>
                <a:ext cx="428628" cy="142876"/>
              </a:xfrm>
              <a:prstGeom prst="rect">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Rectangle 25"/>
              <p:cNvSpPr/>
              <p:nvPr/>
            </p:nvSpPr>
            <p:spPr>
              <a:xfrm>
                <a:off x="2357422" y="2714626"/>
                <a:ext cx="428628" cy="142876"/>
              </a:xfrm>
              <a:prstGeom prst="rect">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Rectangle 26"/>
              <p:cNvSpPr/>
              <p:nvPr/>
            </p:nvSpPr>
            <p:spPr>
              <a:xfrm>
                <a:off x="2357422" y="2500312"/>
                <a:ext cx="428628" cy="142876"/>
              </a:xfrm>
              <a:prstGeom prst="rect">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Rectangle 27"/>
              <p:cNvSpPr/>
              <p:nvPr/>
            </p:nvSpPr>
            <p:spPr>
              <a:xfrm>
                <a:off x="2357422" y="2285998"/>
                <a:ext cx="428628" cy="142876"/>
              </a:xfrm>
              <a:prstGeom prst="rect">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Rectangle 28"/>
              <p:cNvSpPr/>
              <p:nvPr/>
            </p:nvSpPr>
            <p:spPr>
              <a:xfrm>
                <a:off x="2357422" y="2071684"/>
                <a:ext cx="428628" cy="142876"/>
              </a:xfrm>
              <a:prstGeom prst="rect">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Rectangle 29"/>
              <p:cNvSpPr/>
              <p:nvPr/>
            </p:nvSpPr>
            <p:spPr>
              <a:xfrm>
                <a:off x="2357422" y="1857370"/>
                <a:ext cx="428628" cy="142876"/>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Rectangle 30"/>
              <p:cNvSpPr/>
              <p:nvPr/>
            </p:nvSpPr>
            <p:spPr>
              <a:xfrm>
                <a:off x="2357422" y="1643056"/>
                <a:ext cx="428628" cy="142876"/>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Rectangle 31"/>
              <p:cNvSpPr/>
              <p:nvPr/>
            </p:nvSpPr>
            <p:spPr>
              <a:xfrm>
                <a:off x="2357422" y="1428742"/>
                <a:ext cx="428628" cy="142876"/>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8" name="Rectangle 127"/>
              <p:cNvSpPr/>
              <p:nvPr/>
            </p:nvSpPr>
            <p:spPr>
              <a:xfrm>
                <a:off x="2857488" y="3143254"/>
                <a:ext cx="428628" cy="142876"/>
              </a:xfrm>
              <a:prstGeom prst="rect">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9" name="Rectangle 128"/>
              <p:cNvSpPr/>
              <p:nvPr/>
            </p:nvSpPr>
            <p:spPr>
              <a:xfrm>
                <a:off x="2857488" y="2928940"/>
                <a:ext cx="428628" cy="142876"/>
              </a:xfrm>
              <a:prstGeom prst="rect">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0" name="Rectangle 129"/>
              <p:cNvSpPr/>
              <p:nvPr/>
            </p:nvSpPr>
            <p:spPr>
              <a:xfrm>
                <a:off x="2857488" y="2714626"/>
                <a:ext cx="428628" cy="142876"/>
              </a:xfrm>
              <a:prstGeom prst="rect">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1" name="Rectangle 130"/>
              <p:cNvSpPr/>
              <p:nvPr/>
            </p:nvSpPr>
            <p:spPr>
              <a:xfrm>
                <a:off x="2857488" y="2500312"/>
                <a:ext cx="428628" cy="142876"/>
              </a:xfrm>
              <a:prstGeom prst="rect">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2" name="Rectangle 131"/>
              <p:cNvSpPr/>
              <p:nvPr/>
            </p:nvSpPr>
            <p:spPr>
              <a:xfrm>
                <a:off x="2857488" y="2285998"/>
                <a:ext cx="428628" cy="142876"/>
              </a:xfrm>
              <a:prstGeom prst="rect">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3" name="Rectangle 132"/>
              <p:cNvSpPr/>
              <p:nvPr/>
            </p:nvSpPr>
            <p:spPr>
              <a:xfrm>
                <a:off x="2857488" y="2071684"/>
                <a:ext cx="428628" cy="142876"/>
              </a:xfrm>
              <a:prstGeom prst="rect">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4" name="Rectangle 133"/>
              <p:cNvSpPr/>
              <p:nvPr/>
            </p:nvSpPr>
            <p:spPr>
              <a:xfrm>
                <a:off x="2857488" y="1857370"/>
                <a:ext cx="428628" cy="142876"/>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5" name="Rectangle 134"/>
              <p:cNvSpPr/>
              <p:nvPr/>
            </p:nvSpPr>
            <p:spPr>
              <a:xfrm>
                <a:off x="2857488" y="1643056"/>
                <a:ext cx="428628" cy="142876"/>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6" name="Rectangle 135"/>
              <p:cNvSpPr/>
              <p:nvPr/>
            </p:nvSpPr>
            <p:spPr>
              <a:xfrm>
                <a:off x="2857488" y="1428742"/>
                <a:ext cx="428628" cy="142876"/>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5" name="Rectangle 164"/>
              <p:cNvSpPr/>
              <p:nvPr/>
            </p:nvSpPr>
            <p:spPr>
              <a:xfrm>
                <a:off x="2357422" y="1214428"/>
                <a:ext cx="428628" cy="142876"/>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0" name="Rectangle 169"/>
              <p:cNvSpPr/>
              <p:nvPr/>
            </p:nvSpPr>
            <p:spPr>
              <a:xfrm>
                <a:off x="2857488" y="1214428"/>
                <a:ext cx="428628" cy="142876"/>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8" name="Group 178"/>
          <p:cNvGrpSpPr/>
          <p:nvPr/>
        </p:nvGrpSpPr>
        <p:grpSpPr>
          <a:xfrm>
            <a:off x="3857620" y="1214428"/>
            <a:ext cx="1500198" cy="3422530"/>
            <a:chOff x="3857620" y="1214428"/>
            <a:chExt cx="1500198" cy="3422530"/>
          </a:xfrm>
        </p:grpSpPr>
        <p:sp>
          <p:nvSpPr>
            <p:cNvPr id="68" name="Rectangle 67"/>
            <p:cNvSpPr/>
            <p:nvPr/>
          </p:nvSpPr>
          <p:spPr>
            <a:xfrm>
              <a:off x="3857620" y="3929072"/>
              <a:ext cx="1500198" cy="707886"/>
            </a:xfrm>
            <a:prstGeom prst="rect">
              <a:avLst/>
            </a:prstGeom>
          </p:spPr>
          <p:txBody>
            <a:bodyPr wrap="square">
              <a:spAutoFit/>
            </a:bodyPr>
            <a:lstStyle/>
            <a:p>
              <a:pPr algn="ctr"/>
              <a:r>
                <a:rPr lang="ms-MY" sz="800" dirty="0">
                  <a:solidFill>
                    <a:schemeClr val="bg1">
                      <a:lumMod val="65000"/>
                    </a:schemeClr>
                  </a:solidFill>
                  <a:latin typeface="Open Sans Light" pitchFamily="34" charset="0"/>
                  <a:ea typeface="Open Sans Light" pitchFamily="34" charset="0"/>
                  <a:cs typeface="Open Sans Light" pitchFamily="34" charset="0"/>
                </a:rPr>
                <a:t>Praesent sodales odio sit amet odio tristi Praesent sodales odio sit amet odio tristi Lorem ipsum dolor sit amet consectetur adipiscing</a:t>
              </a:r>
              <a:endParaRPr lang="en-US" sz="800" dirty="0">
                <a:solidFill>
                  <a:schemeClr val="bg1">
                    <a:lumMod val="65000"/>
                  </a:schemeClr>
                </a:solidFill>
                <a:latin typeface="Open Sans Light" pitchFamily="34" charset="0"/>
                <a:ea typeface="Open Sans Light" pitchFamily="34" charset="0"/>
                <a:cs typeface="Open Sans Light" pitchFamily="34" charset="0"/>
              </a:endParaRPr>
            </a:p>
          </p:txBody>
        </p:sp>
        <p:sp>
          <p:nvSpPr>
            <p:cNvPr id="69" name="Rectangle 68"/>
            <p:cNvSpPr/>
            <p:nvPr/>
          </p:nvSpPr>
          <p:spPr>
            <a:xfrm>
              <a:off x="4143372" y="3429006"/>
              <a:ext cx="889988" cy="523220"/>
            </a:xfrm>
            <a:prstGeom prst="rect">
              <a:avLst/>
            </a:prstGeom>
          </p:spPr>
          <p:txBody>
            <a:bodyPr wrap="none">
              <a:spAutoFit/>
            </a:bodyPr>
            <a:lstStyle/>
            <a:p>
              <a:pPr algn="ctr"/>
              <a:r>
                <a:rPr lang="en-US" sz="2800" dirty="0">
                  <a:solidFill>
                    <a:schemeClr val="bg1">
                      <a:lumMod val="65000"/>
                    </a:schemeClr>
                  </a:solidFill>
                  <a:latin typeface="Open Sans" pitchFamily="34" charset="0"/>
                  <a:ea typeface="Open Sans" pitchFamily="34" charset="0"/>
                  <a:cs typeface="Open Sans" pitchFamily="34" charset="0"/>
                </a:rPr>
                <a:t>85%</a:t>
              </a:r>
            </a:p>
          </p:txBody>
        </p:sp>
        <p:grpSp>
          <p:nvGrpSpPr>
            <p:cNvPr id="9" name="Group 177"/>
            <p:cNvGrpSpPr/>
            <p:nvPr/>
          </p:nvGrpSpPr>
          <p:grpSpPr>
            <a:xfrm>
              <a:off x="4143372" y="1214428"/>
              <a:ext cx="928694" cy="2071702"/>
              <a:chOff x="4143372" y="1214428"/>
              <a:chExt cx="928694" cy="2071702"/>
            </a:xfrm>
          </p:grpSpPr>
          <p:sp>
            <p:nvSpPr>
              <p:cNvPr id="34" name="Rectangle 33"/>
              <p:cNvSpPr/>
              <p:nvPr/>
            </p:nvSpPr>
            <p:spPr>
              <a:xfrm>
                <a:off x="4143372" y="3143254"/>
                <a:ext cx="428628" cy="142876"/>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Rectangle 34"/>
              <p:cNvSpPr/>
              <p:nvPr/>
            </p:nvSpPr>
            <p:spPr>
              <a:xfrm>
                <a:off x="4143372" y="2928940"/>
                <a:ext cx="428628" cy="142876"/>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Rectangle 35"/>
              <p:cNvSpPr/>
              <p:nvPr/>
            </p:nvSpPr>
            <p:spPr>
              <a:xfrm>
                <a:off x="4143372" y="2714626"/>
                <a:ext cx="428628" cy="142876"/>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Rectangle 36"/>
              <p:cNvSpPr/>
              <p:nvPr/>
            </p:nvSpPr>
            <p:spPr>
              <a:xfrm>
                <a:off x="4143372" y="2500312"/>
                <a:ext cx="428628" cy="142876"/>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Rectangle 37"/>
              <p:cNvSpPr/>
              <p:nvPr/>
            </p:nvSpPr>
            <p:spPr>
              <a:xfrm>
                <a:off x="4143372" y="2285998"/>
                <a:ext cx="428628" cy="142876"/>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Rectangle 38"/>
              <p:cNvSpPr/>
              <p:nvPr/>
            </p:nvSpPr>
            <p:spPr>
              <a:xfrm>
                <a:off x="4143372" y="2071684"/>
                <a:ext cx="428628" cy="142876"/>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Rectangle 39"/>
              <p:cNvSpPr/>
              <p:nvPr/>
            </p:nvSpPr>
            <p:spPr>
              <a:xfrm>
                <a:off x="4143372" y="1857370"/>
                <a:ext cx="428628" cy="142876"/>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Rectangle 40"/>
              <p:cNvSpPr/>
              <p:nvPr/>
            </p:nvSpPr>
            <p:spPr>
              <a:xfrm>
                <a:off x="4143372" y="1643056"/>
                <a:ext cx="428628" cy="142876"/>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Rectangle 41"/>
              <p:cNvSpPr/>
              <p:nvPr/>
            </p:nvSpPr>
            <p:spPr>
              <a:xfrm>
                <a:off x="4143372" y="1428742"/>
                <a:ext cx="428628" cy="142876"/>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7" name="Rectangle 136"/>
              <p:cNvSpPr/>
              <p:nvPr/>
            </p:nvSpPr>
            <p:spPr>
              <a:xfrm>
                <a:off x="4643438" y="3143254"/>
                <a:ext cx="428628" cy="142876"/>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8" name="Rectangle 137"/>
              <p:cNvSpPr/>
              <p:nvPr/>
            </p:nvSpPr>
            <p:spPr>
              <a:xfrm>
                <a:off x="4643438" y="2928940"/>
                <a:ext cx="428628" cy="142876"/>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9" name="Rectangle 138"/>
              <p:cNvSpPr/>
              <p:nvPr/>
            </p:nvSpPr>
            <p:spPr>
              <a:xfrm>
                <a:off x="4643438" y="2714626"/>
                <a:ext cx="428628" cy="142876"/>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0" name="Rectangle 139"/>
              <p:cNvSpPr/>
              <p:nvPr/>
            </p:nvSpPr>
            <p:spPr>
              <a:xfrm>
                <a:off x="4643438" y="2500312"/>
                <a:ext cx="428628" cy="142876"/>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1" name="Rectangle 140"/>
              <p:cNvSpPr/>
              <p:nvPr/>
            </p:nvSpPr>
            <p:spPr>
              <a:xfrm>
                <a:off x="4643438" y="2285998"/>
                <a:ext cx="428628" cy="142876"/>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2" name="Rectangle 141"/>
              <p:cNvSpPr/>
              <p:nvPr/>
            </p:nvSpPr>
            <p:spPr>
              <a:xfrm>
                <a:off x="4643438" y="2071684"/>
                <a:ext cx="428628" cy="142876"/>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3" name="Rectangle 142"/>
              <p:cNvSpPr/>
              <p:nvPr/>
            </p:nvSpPr>
            <p:spPr>
              <a:xfrm>
                <a:off x="4643438" y="1857370"/>
                <a:ext cx="428628" cy="142876"/>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4" name="Rectangle 143"/>
              <p:cNvSpPr/>
              <p:nvPr/>
            </p:nvSpPr>
            <p:spPr>
              <a:xfrm>
                <a:off x="4643438" y="1643056"/>
                <a:ext cx="428628" cy="142876"/>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5" name="Rectangle 144"/>
              <p:cNvSpPr/>
              <p:nvPr/>
            </p:nvSpPr>
            <p:spPr>
              <a:xfrm>
                <a:off x="4643438" y="1428742"/>
                <a:ext cx="428628" cy="142876"/>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6" name="Rectangle 165"/>
              <p:cNvSpPr/>
              <p:nvPr/>
            </p:nvSpPr>
            <p:spPr>
              <a:xfrm>
                <a:off x="4143372" y="1214428"/>
                <a:ext cx="428628" cy="142876"/>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1" name="Rectangle 170"/>
              <p:cNvSpPr/>
              <p:nvPr/>
            </p:nvSpPr>
            <p:spPr>
              <a:xfrm>
                <a:off x="4643438" y="1214428"/>
                <a:ext cx="428628" cy="142876"/>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3" name="Group 180"/>
          <p:cNvGrpSpPr/>
          <p:nvPr/>
        </p:nvGrpSpPr>
        <p:grpSpPr>
          <a:xfrm>
            <a:off x="5643570" y="1214428"/>
            <a:ext cx="1500198" cy="3422530"/>
            <a:chOff x="5643570" y="1214428"/>
            <a:chExt cx="1500198" cy="3422530"/>
          </a:xfrm>
        </p:grpSpPr>
        <p:sp>
          <p:nvSpPr>
            <p:cNvPr id="70" name="Rectangle 69"/>
            <p:cNvSpPr/>
            <p:nvPr/>
          </p:nvSpPr>
          <p:spPr>
            <a:xfrm>
              <a:off x="5643570" y="3929072"/>
              <a:ext cx="1500198" cy="707886"/>
            </a:xfrm>
            <a:prstGeom prst="rect">
              <a:avLst/>
            </a:prstGeom>
          </p:spPr>
          <p:txBody>
            <a:bodyPr wrap="square">
              <a:spAutoFit/>
            </a:bodyPr>
            <a:lstStyle/>
            <a:p>
              <a:pPr algn="ctr"/>
              <a:r>
                <a:rPr lang="ms-MY" sz="800" dirty="0">
                  <a:solidFill>
                    <a:schemeClr val="bg1">
                      <a:lumMod val="65000"/>
                    </a:schemeClr>
                  </a:solidFill>
                  <a:latin typeface="Open Sans Light" pitchFamily="34" charset="0"/>
                  <a:ea typeface="Open Sans Light" pitchFamily="34" charset="0"/>
                  <a:cs typeface="Open Sans Light" pitchFamily="34" charset="0"/>
                </a:rPr>
                <a:t>Praesent sodales odio sit amet odio tristi Praesent sodales odio sit amet odio tristi Lorem ipsum dolor sit amet consectetur adipiscing</a:t>
              </a:r>
              <a:endParaRPr lang="en-US" sz="800" dirty="0">
                <a:solidFill>
                  <a:schemeClr val="bg1">
                    <a:lumMod val="65000"/>
                  </a:schemeClr>
                </a:solidFill>
                <a:latin typeface="Open Sans Light" pitchFamily="34" charset="0"/>
                <a:ea typeface="Open Sans Light" pitchFamily="34" charset="0"/>
                <a:cs typeface="Open Sans Light" pitchFamily="34" charset="0"/>
              </a:endParaRPr>
            </a:p>
          </p:txBody>
        </p:sp>
        <p:sp>
          <p:nvSpPr>
            <p:cNvPr id="71" name="Rectangle 70"/>
            <p:cNvSpPr/>
            <p:nvPr/>
          </p:nvSpPr>
          <p:spPr>
            <a:xfrm>
              <a:off x="5929322" y="3429006"/>
              <a:ext cx="889988" cy="523220"/>
            </a:xfrm>
            <a:prstGeom prst="rect">
              <a:avLst/>
            </a:prstGeom>
          </p:spPr>
          <p:txBody>
            <a:bodyPr wrap="none">
              <a:spAutoFit/>
            </a:bodyPr>
            <a:lstStyle/>
            <a:p>
              <a:pPr algn="ctr"/>
              <a:r>
                <a:rPr lang="en-US" sz="2800" dirty="0">
                  <a:solidFill>
                    <a:schemeClr val="bg1">
                      <a:lumMod val="65000"/>
                    </a:schemeClr>
                  </a:solidFill>
                  <a:latin typeface="Open Sans" pitchFamily="34" charset="0"/>
                  <a:ea typeface="Open Sans" pitchFamily="34" charset="0"/>
                  <a:cs typeface="Open Sans" pitchFamily="34" charset="0"/>
                </a:rPr>
                <a:t>95%</a:t>
              </a:r>
            </a:p>
          </p:txBody>
        </p:sp>
        <p:grpSp>
          <p:nvGrpSpPr>
            <p:cNvPr id="23" name="Group 179"/>
            <p:cNvGrpSpPr/>
            <p:nvPr/>
          </p:nvGrpSpPr>
          <p:grpSpPr>
            <a:xfrm>
              <a:off x="5929322" y="1214428"/>
              <a:ext cx="928694" cy="2071702"/>
              <a:chOff x="5929322" y="1214428"/>
              <a:chExt cx="928694" cy="2071702"/>
            </a:xfrm>
          </p:grpSpPr>
          <p:sp>
            <p:nvSpPr>
              <p:cNvPr id="44" name="Rectangle 43"/>
              <p:cNvSpPr/>
              <p:nvPr/>
            </p:nvSpPr>
            <p:spPr>
              <a:xfrm>
                <a:off x="5929322" y="3143254"/>
                <a:ext cx="428628" cy="142876"/>
              </a:xfrm>
              <a:prstGeom prst="rect">
                <a:avLst/>
              </a:pr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Rectangle 44"/>
              <p:cNvSpPr/>
              <p:nvPr/>
            </p:nvSpPr>
            <p:spPr>
              <a:xfrm>
                <a:off x="5929322" y="2928940"/>
                <a:ext cx="428628" cy="142876"/>
              </a:xfrm>
              <a:prstGeom prst="rect">
                <a:avLst/>
              </a:pr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Rectangle 45"/>
              <p:cNvSpPr/>
              <p:nvPr/>
            </p:nvSpPr>
            <p:spPr>
              <a:xfrm>
                <a:off x="5929322" y="2714626"/>
                <a:ext cx="428628" cy="142876"/>
              </a:xfrm>
              <a:prstGeom prst="rect">
                <a:avLst/>
              </a:pr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Rectangle 46"/>
              <p:cNvSpPr/>
              <p:nvPr/>
            </p:nvSpPr>
            <p:spPr>
              <a:xfrm>
                <a:off x="5929322" y="2500312"/>
                <a:ext cx="428628" cy="142876"/>
              </a:xfrm>
              <a:prstGeom prst="rect">
                <a:avLst/>
              </a:pr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Rectangle 47"/>
              <p:cNvSpPr/>
              <p:nvPr/>
            </p:nvSpPr>
            <p:spPr>
              <a:xfrm>
                <a:off x="5929322" y="2285998"/>
                <a:ext cx="428628" cy="142876"/>
              </a:xfrm>
              <a:prstGeom prst="rect">
                <a:avLst/>
              </a:pr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Rectangle 48"/>
              <p:cNvSpPr/>
              <p:nvPr/>
            </p:nvSpPr>
            <p:spPr>
              <a:xfrm>
                <a:off x="5929322" y="2071684"/>
                <a:ext cx="428628" cy="142876"/>
              </a:xfrm>
              <a:prstGeom prst="rect">
                <a:avLst/>
              </a:pr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Rectangle 49"/>
              <p:cNvSpPr/>
              <p:nvPr/>
            </p:nvSpPr>
            <p:spPr>
              <a:xfrm>
                <a:off x="5929322" y="1857370"/>
                <a:ext cx="428628" cy="142876"/>
              </a:xfrm>
              <a:prstGeom prst="rect">
                <a:avLst/>
              </a:pr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Rectangle 50"/>
              <p:cNvSpPr/>
              <p:nvPr/>
            </p:nvSpPr>
            <p:spPr>
              <a:xfrm>
                <a:off x="5929322" y="1643056"/>
                <a:ext cx="428628" cy="142876"/>
              </a:xfrm>
              <a:prstGeom prst="rect">
                <a:avLst/>
              </a:pr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 name="Rectangle 51"/>
              <p:cNvSpPr/>
              <p:nvPr/>
            </p:nvSpPr>
            <p:spPr>
              <a:xfrm>
                <a:off x="5929322" y="1428742"/>
                <a:ext cx="428628" cy="142876"/>
              </a:xfrm>
              <a:prstGeom prst="rect">
                <a:avLst/>
              </a:pr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6" name="Rectangle 145"/>
              <p:cNvSpPr/>
              <p:nvPr/>
            </p:nvSpPr>
            <p:spPr>
              <a:xfrm>
                <a:off x="6429388" y="3143254"/>
                <a:ext cx="428628" cy="142876"/>
              </a:xfrm>
              <a:prstGeom prst="rect">
                <a:avLst/>
              </a:pr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7" name="Rectangle 146"/>
              <p:cNvSpPr/>
              <p:nvPr/>
            </p:nvSpPr>
            <p:spPr>
              <a:xfrm>
                <a:off x="6429388" y="2928940"/>
                <a:ext cx="428628" cy="142876"/>
              </a:xfrm>
              <a:prstGeom prst="rect">
                <a:avLst/>
              </a:pr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8" name="Rectangle 147"/>
              <p:cNvSpPr/>
              <p:nvPr/>
            </p:nvSpPr>
            <p:spPr>
              <a:xfrm>
                <a:off x="6429388" y="2714626"/>
                <a:ext cx="428628" cy="142876"/>
              </a:xfrm>
              <a:prstGeom prst="rect">
                <a:avLst/>
              </a:pr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9" name="Rectangle 148"/>
              <p:cNvSpPr/>
              <p:nvPr/>
            </p:nvSpPr>
            <p:spPr>
              <a:xfrm>
                <a:off x="6429388" y="2500312"/>
                <a:ext cx="428628" cy="142876"/>
              </a:xfrm>
              <a:prstGeom prst="rect">
                <a:avLst/>
              </a:pr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0" name="Rectangle 149"/>
              <p:cNvSpPr/>
              <p:nvPr/>
            </p:nvSpPr>
            <p:spPr>
              <a:xfrm>
                <a:off x="6429388" y="2285998"/>
                <a:ext cx="428628" cy="142876"/>
              </a:xfrm>
              <a:prstGeom prst="rect">
                <a:avLst/>
              </a:pr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1" name="Rectangle 150"/>
              <p:cNvSpPr/>
              <p:nvPr/>
            </p:nvSpPr>
            <p:spPr>
              <a:xfrm>
                <a:off x="6429388" y="2071684"/>
                <a:ext cx="428628" cy="142876"/>
              </a:xfrm>
              <a:prstGeom prst="rect">
                <a:avLst/>
              </a:pr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2" name="Rectangle 151"/>
              <p:cNvSpPr/>
              <p:nvPr/>
            </p:nvSpPr>
            <p:spPr>
              <a:xfrm>
                <a:off x="6429388" y="1857370"/>
                <a:ext cx="428628" cy="142876"/>
              </a:xfrm>
              <a:prstGeom prst="rect">
                <a:avLst/>
              </a:pr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3" name="Rectangle 152"/>
              <p:cNvSpPr/>
              <p:nvPr/>
            </p:nvSpPr>
            <p:spPr>
              <a:xfrm>
                <a:off x="6429388" y="1643056"/>
                <a:ext cx="428628" cy="142876"/>
              </a:xfrm>
              <a:prstGeom prst="rect">
                <a:avLst/>
              </a:pr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4" name="Rectangle 153"/>
              <p:cNvSpPr/>
              <p:nvPr/>
            </p:nvSpPr>
            <p:spPr>
              <a:xfrm>
                <a:off x="6429388" y="1428742"/>
                <a:ext cx="428628" cy="142876"/>
              </a:xfrm>
              <a:prstGeom prst="rect">
                <a:avLst/>
              </a:pr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7" name="Rectangle 166"/>
              <p:cNvSpPr/>
              <p:nvPr/>
            </p:nvSpPr>
            <p:spPr>
              <a:xfrm>
                <a:off x="5929322" y="1214428"/>
                <a:ext cx="428628" cy="142876"/>
              </a:xfrm>
              <a:prstGeom prst="rect">
                <a:avLst/>
              </a:pr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2" name="Rectangle 171"/>
              <p:cNvSpPr/>
              <p:nvPr/>
            </p:nvSpPr>
            <p:spPr>
              <a:xfrm>
                <a:off x="6429388" y="1214428"/>
                <a:ext cx="428628" cy="142876"/>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33" name="Group 182"/>
          <p:cNvGrpSpPr/>
          <p:nvPr/>
        </p:nvGrpSpPr>
        <p:grpSpPr>
          <a:xfrm>
            <a:off x="7358082" y="1214428"/>
            <a:ext cx="1500198" cy="3422530"/>
            <a:chOff x="7358082" y="1214428"/>
            <a:chExt cx="1500198" cy="3422530"/>
          </a:xfrm>
        </p:grpSpPr>
        <p:sp>
          <p:nvSpPr>
            <p:cNvPr id="72" name="Rectangle 71"/>
            <p:cNvSpPr/>
            <p:nvPr/>
          </p:nvSpPr>
          <p:spPr>
            <a:xfrm>
              <a:off x="7358082" y="3929072"/>
              <a:ext cx="1500198" cy="707886"/>
            </a:xfrm>
            <a:prstGeom prst="rect">
              <a:avLst/>
            </a:prstGeom>
          </p:spPr>
          <p:txBody>
            <a:bodyPr wrap="square">
              <a:spAutoFit/>
            </a:bodyPr>
            <a:lstStyle/>
            <a:p>
              <a:pPr algn="ctr"/>
              <a:r>
                <a:rPr lang="ms-MY" sz="800" dirty="0">
                  <a:solidFill>
                    <a:schemeClr val="bg1">
                      <a:lumMod val="65000"/>
                    </a:schemeClr>
                  </a:solidFill>
                  <a:latin typeface="Open Sans Light" pitchFamily="34" charset="0"/>
                  <a:ea typeface="Open Sans Light" pitchFamily="34" charset="0"/>
                  <a:cs typeface="Open Sans Light" pitchFamily="34" charset="0"/>
                </a:rPr>
                <a:t>Praesent sodales odio sit amet odio tristi Praesent sodales odio sit amet odio tristi Lorem ipsum dolor sit amet consectetur adipiscing</a:t>
              </a:r>
              <a:endParaRPr lang="en-US" sz="800" dirty="0">
                <a:solidFill>
                  <a:schemeClr val="bg1">
                    <a:lumMod val="65000"/>
                  </a:schemeClr>
                </a:solidFill>
                <a:latin typeface="Open Sans Light" pitchFamily="34" charset="0"/>
                <a:ea typeface="Open Sans Light" pitchFamily="34" charset="0"/>
                <a:cs typeface="Open Sans Light" pitchFamily="34" charset="0"/>
              </a:endParaRPr>
            </a:p>
          </p:txBody>
        </p:sp>
        <p:sp>
          <p:nvSpPr>
            <p:cNvPr id="73" name="Rectangle 72"/>
            <p:cNvSpPr/>
            <p:nvPr/>
          </p:nvSpPr>
          <p:spPr>
            <a:xfrm>
              <a:off x="7643834" y="3429006"/>
              <a:ext cx="889988" cy="523220"/>
            </a:xfrm>
            <a:prstGeom prst="rect">
              <a:avLst/>
            </a:prstGeom>
          </p:spPr>
          <p:txBody>
            <a:bodyPr wrap="none">
              <a:spAutoFit/>
            </a:bodyPr>
            <a:lstStyle/>
            <a:p>
              <a:pPr algn="ctr"/>
              <a:r>
                <a:rPr lang="en-US" sz="2800" dirty="0">
                  <a:solidFill>
                    <a:schemeClr val="bg1">
                      <a:lumMod val="65000"/>
                    </a:schemeClr>
                  </a:solidFill>
                  <a:latin typeface="Open Sans" pitchFamily="34" charset="0"/>
                  <a:ea typeface="Open Sans" pitchFamily="34" charset="0"/>
                  <a:cs typeface="Open Sans" pitchFamily="34" charset="0"/>
                </a:rPr>
                <a:t>75%</a:t>
              </a:r>
            </a:p>
          </p:txBody>
        </p:sp>
        <p:grpSp>
          <p:nvGrpSpPr>
            <p:cNvPr id="43" name="Group 181"/>
            <p:cNvGrpSpPr/>
            <p:nvPr/>
          </p:nvGrpSpPr>
          <p:grpSpPr>
            <a:xfrm>
              <a:off x="7643834" y="1214428"/>
              <a:ext cx="928694" cy="2071702"/>
              <a:chOff x="7643834" y="1214428"/>
              <a:chExt cx="928694" cy="2071702"/>
            </a:xfrm>
          </p:grpSpPr>
          <p:sp>
            <p:nvSpPr>
              <p:cNvPr id="54" name="Rectangle 53"/>
              <p:cNvSpPr/>
              <p:nvPr/>
            </p:nvSpPr>
            <p:spPr>
              <a:xfrm>
                <a:off x="7643834" y="3143254"/>
                <a:ext cx="428628" cy="142876"/>
              </a:xfrm>
              <a:prstGeom prst="rect">
                <a:avLst/>
              </a:prstGeom>
              <a:solidFill>
                <a:schemeClr val="accent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 name="Rectangle 54"/>
              <p:cNvSpPr/>
              <p:nvPr/>
            </p:nvSpPr>
            <p:spPr>
              <a:xfrm>
                <a:off x="7643834" y="2928940"/>
                <a:ext cx="428628" cy="142876"/>
              </a:xfrm>
              <a:prstGeom prst="rect">
                <a:avLst/>
              </a:prstGeom>
              <a:solidFill>
                <a:schemeClr val="accent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 name="Rectangle 55"/>
              <p:cNvSpPr/>
              <p:nvPr/>
            </p:nvSpPr>
            <p:spPr>
              <a:xfrm>
                <a:off x="7643834" y="2714626"/>
                <a:ext cx="428628" cy="142876"/>
              </a:xfrm>
              <a:prstGeom prst="rect">
                <a:avLst/>
              </a:prstGeom>
              <a:solidFill>
                <a:schemeClr val="accent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Rectangle 56"/>
              <p:cNvSpPr/>
              <p:nvPr/>
            </p:nvSpPr>
            <p:spPr>
              <a:xfrm>
                <a:off x="7643834" y="2500312"/>
                <a:ext cx="428628" cy="142876"/>
              </a:xfrm>
              <a:prstGeom prst="rect">
                <a:avLst/>
              </a:prstGeom>
              <a:solidFill>
                <a:schemeClr val="accent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 name="Rectangle 57"/>
              <p:cNvSpPr/>
              <p:nvPr/>
            </p:nvSpPr>
            <p:spPr>
              <a:xfrm>
                <a:off x="7643834" y="2285998"/>
                <a:ext cx="428628" cy="142876"/>
              </a:xfrm>
              <a:prstGeom prst="rect">
                <a:avLst/>
              </a:prstGeom>
              <a:solidFill>
                <a:schemeClr val="accent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 name="Rectangle 58"/>
              <p:cNvSpPr/>
              <p:nvPr/>
            </p:nvSpPr>
            <p:spPr>
              <a:xfrm>
                <a:off x="7643834" y="2071684"/>
                <a:ext cx="428628" cy="142876"/>
              </a:xfrm>
              <a:prstGeom prst="rect">
                <a:avLst/>
              </a:prstGeom>
              <a:solidFill>
                <a:schemeClr val="accent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Rectangle 59"/>
              <p:cNvSpPr/>
              <p:nvPr/>
            </p:nvSpPr>
            <p:spPr>
              <a:xfrm>
                <a:off x="7643834" y="1857370"/>
                <a:ext cx="428628" cy="142876"/>
              </a:xfrm>
              <a:prstGeom prst="rect">
                <a:avLst/>
              </a:prstGeom>
              <a:solidFill>
                <a:schemeClr val="accent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Rectangle 60"/>
              <p:cNvSpPr/>
              <p:nvPr/>
            </p:nvSpPr>
            <p:spPr>
              <a:xfrm>
                <a:off x="7643834" y="1643056"/>
                <a:ext cx="428628" cy="142876"/>
              </a:xfrm>
              <a:prstGeom prst="rect">
                <a:avLst/>
              </a:prstGeom>
              <a:solidFill>
                <a:schemeClr val="accent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Rectangle 61"/>
              <p:cNvSpPr/>
              <p:nvPr/>
            </p:nvSpPr>
            <p:spPr>
              <a:xfrm>
                <a:off x="7643834" y="1428742"/>
                <a:ext cx="428628" cy="142876"/>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5" name="Rectangle 154"/>
              <p:cNvSpPr/>
              <p:nvPr/>
            </p:nvSpPr>
            <p:spPr>
              <a:xfrm>
                <a:off x="8143900" y="3143254"/>
                <a:ext cx="428628" cy="142876"/>
              </a:xfrm>
              <a:prstGeom prst="rect">
                <a:avLst/>
              </a:prstGeom>
              <a:solidFill>
                <a:schemeClr val="accent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6" name="Rectangle 155"/>
              <p:cNvSpPr/>
              <p:nvPr/>
            </p:nvSpPr>
            <p:spPr>
              <a:xfrm>
                <a:off x="8143900" y="2928940"/>
                <a:ext cx="428628" cy="142876"/>
              </a:xfrm>
              <a:prstGeom prst="rect">
                <a:avLst/>
              </a:prstGeom>
              <a:solidFill>
                <a:schemeClr val="accent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7" name="Rectangle 156"/>
              <p:cNvSpPr/>
              <p:nvPr/>
            </p:nvSpPr>
            <p:spPr>
              <a:xfrm>
                <a:off x="8143900" y="2714626"/>
                <a:ext cx="428628" cy="142876"/>
              </a:xfrm>
              <a:prstGeom prst="rect">
                <a:avLst/>
              </a:prstGeom>
              <a:solidFill>
                <a:schemeClr val="accent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8" name="Rectangle 157"/>
              <p:cNvSpPr/>
              <p:nvPr/>
            </p:nvSpPr>
            <p:spPr>
              <a:xfrm>
                <a:off x="8143900" y="2500312"/>
                <a:ext cx="428628" cy="142876"/>
              </a:xfrm>
              <a:prstGeom prst="rect">
                <a:avLst/>
              </a:prstGeom>
              <a:solidFill>
                <a:schemeClr val="accent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9" name="Rectangle 158"/>
              <p:cNvSpPr/>
              <p:nvPr/>
            </p:nvSpPr>
            <p:spPr>
              <a:xfrm>
                <a:off x="8143900" y="2285998"/>
                <a:ext cx="428628" cy="142876"/>
              </a:xfrm>
              <a:prstGeom prst="rect">
                <a:avLst/>
              </a:prstGeom>
              <a:solidFill>
                <a:schemeClr val="accent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0" name="Rectangle 159"/>
              <p:cNvSpPr/>
              <p:nvPr/>
            </p:nvSpPr>
            <p:spPr>
              <a:xfrm>
                <a:off x="8143900" y="2071684"/>
                <a:ext cx="428628" cy="142876"/>
              </a:xfrm>
              <a:prstGeom prst="rect">
                <a:avLst/>
              </a:prstGeom>
              <a:solidFill>
                <a:schemeClr val="accent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1" name="Rectangle 160"/>
              <p:cNvSpPr/>
              <p:nvPr/>
            </p:nvSpPr>
            <p:spPr>
              <a:xfrm>
                <a:off x="8143900" y="1857370"/>
                <a:ext cx="428628" cy="142876"/>
              </a:xfrm>
              <a:prstGeom prst="rect">
                <a:avLst/>
              </a:prstGeom>
              <a:solidFill>
                <a:schemeClr val="accent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2" name="Rectangle 161"/>
              <p:cNvSpPr/>
              <p:nvPr/>
            </p:nvSpPr>
            <p:spPr>
              <a:xfrm>
                <a:off x="8143900" y="1643056"/>
                <a:ext cx="428628" cy="142876"/>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3" name="Rectangle 162"/>
              <p:cNvSpPr/>
              <p:nvPr/>
            </p:nvSpPr>
            <p:spPr>
              <a:xfrm>
                <a:off x="8143900" y="1428742"/>
                <a:ext cx="428628" cy="142876"/>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8" name="Rectangle 167"/>
              <p:cNvSpPr/>
              <p:nvPr/>
            </p:nvSpPr>
            <p:spPr>
              <a:xfrm>
                <a:off x="7643834" y="1214428"/>
                <a:ext cx="428628" cy="142876"/>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3" name="Rectangle 172"/>
              <p:cNvSpPr/>
              <p:nvPr/>
            </p:nvSpPr>
            <p:spPr>
              <a:xfrm>
                <a:off x="8143900" y="1214428"/>
                <a:ext cx="428628" cy="142876"/>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184" name="Rectangle 183"/>
          <p:cNvSpPr/>
          <p:nvPr/>
        </p:nvSpPr>
        <p:spPr>
          <a:xfrm>
            <a:off x="8501090" y="214296"/>
            <a:ext cx="357190" cy="357172"/>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100" dirty="0">
                <a:latin typeface="Open Sans" pitchFamily="34" charset="0"/>
                <a:ea typeface="Open Sans" pitchFamily="34" charset="0"/>
                <a:cs typeface="Open Sans" pitchFamily="34" charset="0"/>
              </a:rPr>
              <a:t>42</a:t>
            </a:r>
          </a:p>
        </p:txBody>
      </p:sp>
      <p:grpSp>
        <p:nvGrpSpPr>
          <p:cNvPr id="174" name="组合 173"/>
          <p:cNvGrpSpPr/>
          <p:nvPr/>
        </p:nvGrpSpPr>
        <p:grpSpPr>
          <a:xfrm>
            <a:off x="2113124" y="181979"/>
            <a:ext cx="4917752" cy="789571"/>
            <a:chOff x="2113124" y="181979"/>
            <a:chExt cx="4917752" cy="789571"/>
          </a:xfrm>
        </p:grpSpPr>
        <p:sp>
          <p:nvSpPr>
            <p:cNvPr id="175" name="Rectangle 31"/>
            <p:cNvSpPr/>
            <p:nvPr/>
          </p:nvSpPr>
          <p:spPr>
            <a:xfrm>
              <a:off x="2904733" y="663773"/>
              <a:ext cx="3334534" cy="307777"/>
            </a:xfrm>
            <a:prstGeom prst="rect">
              <a:avLst/>
            </a:prstGeom>
          </p:spPr>
          <p:txBody>
            <a:bodyPr wrap="square">
              <a:spAutoFit/>
            </a:bodyPr>
            <a:lstStyle/>
            <a:p>
              <a:pPr algn="ctr"/>
              <a:r>
                <a:rPr lang="en-US" altLang="zh-CN" sz="1400" dirty="0">
                  <a:solidFill>
                    <a:schemeClr val="bg1">
                      <a:lumMod val="65000"/>
                    </a:schemeClr>
                  </a:solidFill>
                  <a:latin typeface="华文细黑" panose="02010600040101010101" pitchFamily="2" charset="-122"/>
                  <a:ea typeface="华文细黑" panose="02010600040101010101" pitchFamily="2" charset="-122"/>
                </a:rPr>
                <a:t>Add the subtitle of this title here</a:t>
              </a:r>
              <a:endParaRPr lang="id-ID" sz="1400" dirty="0">
                <a:solidFill>
                  <a:schemeClr val="bg1">
                    <a:lumMod val="65000"/>
                  </a:schemeClr>
                </a:solidFill>
                <a:latin typeface="华文细黑" panose="02010600040101010101" pitchFamily="2" charset="-122"/>
                <a:ea typeface="华文细黑" panose="02010600040101010101" pitchFamily="2" charset="-122"/>
                <a:cs typeface="Open Sans" pitchFamily="34" charset="0"/>
              </a:endParaRPr>
            </a:p>
          </p:txBody>
        </p:sp>
        <p:sp>
          <p:nvSpPr>
            <p:cNvPr id="176" name="Rectangle 33"/>
            <p:cNvSpPr/>
            <p:nvPr/>
          </p:nvSpPr>
          <p:spPr>
            <a:xfrm>
              <a:off x="2113124" y="181979"/>
              <a:ext cx="4917752" cy="584775"/>
            </a:xfrm>
            <a:prstGeom prst="rect">
              <a:avLst/>
            </a:prstGeom>
          </p:spPr>
          <p:txBody>
            <a:bodyPr wrap="square">
              <a:spAutoFit/>
            </a:bodyPr>
            <a:lstStyle/>
            <a:p>
              <a:pPr algn="ctr"/>
              <a:r>
                <a:rPr lang="en-US" sz="3200" dirty="0">
                  <a:solidFill>
                    <a:schemeClr val="bg1">
                      <a:lumMod val="65000"/>
                    </a:schemeClr>
                  </a:solidFill>
                  <a:latin typeface="Impact" panose="020B0806030902050204" pitchFamily="34" charset="0"/>
                  <a:ea typeface="Open Sans" pitchFamily="34" charset="0"/>
                  <a:cs typeface="Open Sans" pitchFamily="34" charset="0"/>
                </a:rPr>
                <a:t>ADD YOUR TITLE HERE</a:t>
              </a:r>
              <a:endParaRPr lang="id-ID" sz="3200" dirty="0">
                <a:solidFill>
                  <a:schemeClr val="bg1">
                    <a:lumMod val="65000"/>
                  </a:schemeClr>
                </a:solidFill>
                <a:latin typeface="Impact" panose="020B0806030902050204" pitchFamily="34" charset="0"/>
                <a:ea typeface="Open Sans" pitchFamily="34" charset="0"/>
                <a:cs typeface="Open Sans" pitchFamily="34" charset="0"/>
              </a:endParaRPr>
            </a:p>
          </p:txBody>
        </p:sp>
        <p:cxnSp>
          <p:nvCxnSpPr>
            <p:cNvPr id="177" name="Straight Connector 34"/>
            <p:cNvCxnSpPr/>
            <p:nvPr/>
          </p:nvCxnSpPr>
          <p:spPr>
            <a:xfrm rot="5400000">
              <a:off x="2448058" y="467595"/>
              <a:ext cx="286546" cy="1062"/>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78" name="Straight Connector 35"/>
            <p:cNvCxnSpPr/>
            <p:nvPr/>
          </p:nvCxnSpPr>
          <p:spPr>
            <a:xfrm rot="5400000">
              <a:off x="6409396" y="467595"/>
              <a:ext cx="286546" cy="1062"/>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spTree>
  </p:cSld>
  <p:clrMapOvr>
    <a:masterClrMapping/>
  </p:clrMapOvr>
  <p:transition spd="slow" advTm="3000">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1" fill="hold"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slide(fromTop)">
                                      <p:cBhvr>
                                        <p:cTn id="7" dur="500"/>
                                        <p:tgtEl>
                                          <p:spTgt spid="3"/>
                                        </p:tgtEl>
                                      </p:cBhvr>
                                    </p:animEffect>
                                  </p:childTnLst>
                                </p:cTn>
                              </p:par>
                            </p:childTnLst>
                          </p:cTn>
                        </p:par>
                        <p:par>
                          <p:cTn id="8" fill="hold">
                            <p:stCondLst>
                              <p:cond delay="500"/>
                            </p:stCondLst>
                            <p:childTnLst>
                              <p:par>
                                <p:cTn id="9" presetID="12" presetClass="entr" presetSubtype="1" fill="hold" nodeType="afterEffect">
                                  <p:stCondLst>
                                    <p:cond delay="0"/>
                                  </p:stCondLst>
                                  <p:childTnLst>
                                    <p:set>
                                      <p:cBhvr>
                                        <p:cTn id="10" dur="1" fill="hold">
                                          <p:stCondLst>
                                            <p:cond delay="0"/>
                                          </p:stCondLst>
                                        </p:cTn>
                                        <p:tgtEl>
                                          <p:spTgt spid="5"/>
                                        </p:tgtEl>
                                        <p:attrNameLst>
                                          <p:attrName>style.visibility</p:attrName>
                                        </p:attrNameLst>
                                      </p:cBhvr>
                                      <p:to>
                                        <p:strVal val="visible"/>
                                      </p:to>
                                    </p:set>
                                    <p:animEffect transition="in" filter="slide(fromTop)">
                                      <p:cBhvr>
                                        <p:cTn id="11" dur="500"/>
                                        <p:tgtEl>
                                          <p:spTgt spid="5"/>
                                        </p:tgtEl>
                                      </p:cBhvr>
                                    </p:animEffect>
                                  </p:childTnLst>
                                </p:cTn>
                              </p:par>
                            </p:childTnLst>
                          </p:cTn>
                        </p:par>
                        <p:par>
                          <p:cTn id="12" fill="hold">
                            <p:stCondLst>
                              <p:cond delay="1000"/>
                            </p:stCondLst>
                            <p:childTnLst>
                              <p:par>
                                <p:cTn id="13" presetID="12" presetClass="entr" presetSubtype="1" fill="hold" nodeType="afterEffect">
                                  <p:stCondLst>
                                    <p:cond delay="0"/>
                                  </p:stCondLst>
                                  <p:childTnLst>
                                    <p:set>
                                      <p:cBhvr>
                                        <p:cTn id="14" dur="1" fill="hold">
                                          <p:stCondLst>
                                            <p:cond delay="0"/>
                                          </p:stCondLst>
                                        </p:cTn>
                                        <p:tgtEl>
                                          <p:spTgt spid="8"/>
                                        </p:tgtEl>
                                        <p:attrNameLst>
                                          <p:attrName>style.visibility</p:attrName>
                                        </p:attrNameLst>
                                      </p:cBhvr>
                                      <p:to>
                                        <p:strVal val="visible"/>
                                      </p:to>
                                    </p:set>
                                    <p:animEffect transition="in" filter="slide(fromTop)">
                                      <p:cBhvr>
                                        <p:cTn id="15" dur="500"/>
                                        <p:tgtEl>
                                          <p:spTgt spid="8"/>
                                        </p:tgtEl>
                                      </p:cBhvr>
                                    </p:animEffect>
                                  </p:childTnLst>
                                </p:cTn>
                              </p:par>
                            </p:childTnLst>
                          </p:cTn>
                        </p:par>
                        <p:par>
                          <p:cTn id="16" fill="hold">
                            <p:stCondLst>
                              <p:cond delay="1500"/>
                            </p:stCondLst>
                            <p:childTnLst>
                              <p:par>
                                <p:cTn id="17" presetID="12" presetClass="entr" presetSubtype="1" fill="hold" nodeType="afterEffect">
                                  <p:stCondLst>
                                    <p:cond delay="0"/>
                                  </p:stCondLst>
                                  <p:childTnLst>
                                    <p:set>
                                      <p:cBhvr>
                                        <p:cTn id="18" dur="1" fill="hold">
                                          <p:stCondLst>
                                            <p:cond delay="0"/>
                                          </p:stCondLst>
                                        </p:cTn>
                                        <p:tgtEl>
                                          <p:spTgt spid="13"/>
                                        </p:tgtEl>
                                        <p:attrNameLst>
                                          <p:attrName>style.visibility</p:attrName>
                                        </p:attrNameLst>
                                      </p:cBhvr>
                                      <p:to>
                                        <p:strVal val="visible"/>
                                      </p:to>
                                    </p:set>
                                    <p:animEffect transition="in" filter="slide(fromTop)">
                                      <p:cBhvr>
                                        <p:cTn id="19" dur="500"/>
                                        <p:tgtEl>
                                          <p:spTgt spid="13"/>
                                        </p:tgtEl>
                                      </p:cBhvr>
                                    </p:animEffect>
                                  </p:childTnLst>
                                </p:cTn>
                              </p:par>
                            </p:childTnLst>
                          </p:cTn>
                        </p:par>
                        <p:par>
                          <p:cTn id="20" fill="hold">
                            <p:stCondLst>
                              <p:cond delay="2000"/>
                            </p:stCondLst>
                            <p:childTnLst>
                              <p:par>
                                <p:cTn id="21" presetID="12" presetClass="entr" presetSubtype="1" fill="hold" nodeType="afterEffect">
                                  <p:stCondLst>
                                    <p:cond delay="0"/>
                                  </p:stCondLst>
                                  <p:childTnLst>
                                    <p:set>
                                      <p:cBhvr>
                                        <p:cTn id="22" dur="1" fill="hold">
                                          <p:stCondLst>
                                            <p:cond delay="0"/>
                                          </p:stCondLst>
                                        </p:cTn>
                                        <p:tgtEl>
                                          <p:spTgt spid="33"/>
                                        </p:tgtEl>
                                        <p:attrNameLst>
                                          <p:attrName>style.visibility</p:attrName>
                                        </p:attrNameLst>
                                      </p:cBhvr>
                                      <p:to>
                                        <p:strVal val="visible"/>
                                      </p:to>
                                    </p:set>
                                    <p:animEffect transition="in" filter="slide(fromTop)">
                                      <p:cBhvr>
                                        <p:cTn id="23" dur="500"/>
                                        <p:tgtEl>
                                          <p:spTgt spid="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176"/>
          <p:cNvGrpSpPr/>
          <p:nvPr/>
        </p:nvGrpSpPr>
        <p:grpSpPr>
          <a:xfrm>
            <a:off x="639683" y="4052902"/>
            <a:ext cx="2000264" cy="766463"/>
            <a:chOff x="639683" y="4052902"/>
            <a:chExt cx="2000264" cy="766463"/>
          </a:xfrm>
        </p:grpSpPr>
        <p:sp>
          <p:nvSpPr>
            <p:cNvPr id="138" name="Rectangle 137"/>
            <p:cNvSpPr/>
            <p:nvPr/>
          </p:nvSpPr>
          <p:spPr>
            <a:xfrm>
              <a:off x="639683" y="4357700"/>
              <a:ext cx="2000264" cy="461665"/>
            </a:xfrm>
            <a:prstGeom prst="rect">
              <a:avLst/>
            </a:prstGeom>
          </p:spPr>
          <p:txBody>
            <a:bodyPr wrap="square">
              <a:spAutoFit/>
            </a:bodyPr>
            <a:lstStyle/>
            <a:p>
              <a:r>
                <a:rPr lang="ms-MY" sz="800" dirty="0">
                  <a:solidFill>
                    <a:schemeClr val="bg1">
                      <a:lumMod val="65000"/>
                    </a:schemeClr>
                  </a:solidFill>
                  <a:latin typeface="Open Sans Light" pitchFamily="34" charset="0"/>
                  <a:ea typeface="Open Sans Light" pitchFamily="34" charset="0"/>
                  <a:cs typeface="Open Sans Light" pitchFamily="34" charset="0"/>
                </a:rPr>
                <a:t>Praesent sodales odio sit amet odio tristique quis tempus odio Lorem ipsum dolor sit amet. </a:t>
              </a:r>
            </a:p>
          </p:txBody>
        </p:sp>
        <p:sp>
          <p:nvSpPr>
            <p:cNvPr id="139" name="Rectangle 138"/>
            <p:cNvSpPr/>
            <p:nvPr/>
          </p:nvSpPr>
          <p:spPr>
            <a:xfrm>
              <a:off x="642910" y="4052902"/>
              <a:ext cx="1500198" cy="276999"/>
            </a:xfrm>
            <a:prstGeom prst="rect">
              <a:avLst/>
            </a:prstGeom>
            <a:noFill/>
          </p:spPr>
          <p:txBody>
            <a:bodyPr wrap="square">
              <a:spAutoFit/>
            </a:bodyPr>
            <a:lstStyle/>
            <a:p>
              <a:r>
                <a:rPr lang="ms-MY" sz="1200" dirty="0">
                  <a:solidFill>
                    <a:schemeClr val="tx1">
                      <a:lumMod val="50000"/>
                      <a:lumOff val="50000"/>
                    </a:schemeClr>
                  </a:solidFill>
                  <a:latin typeface="Open Sans" pitchFamily="34" charset="0"/>
                  <a:ea typeface="Open Sans" pitchFamily="34" charset="0"/>
                  <a:cs typeface="Open Sans" pitchFamily="34" charset="0"/>
                </a:rPr>
                <a:t>Chart Sample 1</a:t>
              </a:r>
            </a:p>
          </p:txBody>
        </p:sp>
      </p:grpSp>
      <p:grpSp>
        <p:nvGrpSpPr>
          <p:cNvPr id="159" name="Group 158"/>
          <p:cNvGrpSpPr/>
          <p:nvPr/>
        </p:nvGrpSpPr>
        <p:grpSpPr>
          <a:xfrm>
            <a:off x="548050" y="1357260"/>
            <a:ext cx="2261422" cy="2430066"/>
            <a:chOff x="548050" y="1357260"/>
            <a:chExt cx="2261422" cy="2430066"/>
          </a:xfrm>
        </p:grpSpPr>
        <p:sp>
          <p:nvSpPr>
            <p:cNvPr id="102" name="Rectangle 1082"/>
            <p:cNvSpPr>
              <a:spLocks noChangeArrowheads="1"/>
            </p:cNvSpPr>
            <p:nvPr/>
          </p:nvSpPr>
          <p:spPr bwMode="auto">
            <a:xfrm>
              <a:off x="2013215" y="2018666"/>
              <a:ext cx="5907" cy="5907"/>
            </a:xfrm>
            <a:prstGeom prst="rect">
              <a:avLst/>
            </a:prstGeom>
            <a:solidFill>
              <a:srgbClr val="F7B81E"/>
            </a:solidFill>
            <a:ln w="9525">
              <a:noFill/>
              <a:miter lim="800000"/>
            </a:ln>
          </p:spPr>
          <p:txBody>
            <a:bodyPr vert="horz" wrap="square" lIns="91440" tIns="45720" rIns="91440" bIns="45720" numCol="1" anchor="t" anchorCtr="0" compatLnSpc="1"/>
            <a:lstStyle/>
            <a:p>
              <a:endParaRPr lang="en-US"/>
            </a:p>
          </p:txBody>
        </p:sp>
        <p:sp>
          <p:nvSpPr>
            <p:cNvPr id="103" name="Rectangle 1083"/>
            <p:cNvSpPr>
              <a:spLocks noChangeArrowheads="1"/>
            </p:cNvSpPr>
            <p:nvPr/>
          </p:nvSpPr>
          <p:spPr bwMode="auto">
            <a:xfrm>
              <a:off x="2213985" y="2018666"/>
              <a:ext cx="5907" cy="5907"/>
            </a:xfrm>
            <a:prstGeom prst="rect">
              <a:avLst/>
            </a:prstGeom>
            <a:solidFill>
              <a:srgbClr val="F7B81E"/>
            </a:solidFill>
            <a:ln w="9525">
              <a:noFill/>
              <a:miter lim="800000"/>
            </a:ln>
          </p:spPr>
          <p:txBody>
            <a:bodyPr vert="horz" wrap="square" lIns="91440" tIns="45720" rIns="91440" bIns="45720" numCol="1" anchor="t" anchorCtr="0" compatLnSpc="1"/>
            <a:lstStyle/>
            <a:p>
              <a:endParaRPr lang="en-US"/>
            </a:p>
          </p:txBody>
        </p:sp>
        <p:sp>
          <p:nvSpPr>
            <p:cNvPr id="105" name="Rectangle 1088"/>
            <p:cNvSpPr>
              <a:spLocks noChangeArrowheads="1"/>
            </p:cNvSpPr>
            <p:nvPr/>
          </p:nvSpPr>
          <p:spPr bwMode="auto">
            <a:xfrm>
              <a:off x="2412241" y="2408397"/>
              <a:ext cx="5907" cy="5907"/>
            </a:xfrm>
            <a:prstGeom prst="rect">
              <a:avLst/>
            </a:prstGeom>
            <a:solidFill>
              <a:srgbClr val="8DB33F"/>
            </a:solidFill>
            <a:ln w="9525">
              <a:noFill/>
              <a:miter lim="800000"/>
            </a:ln>
          </p:spPr>
          <p:txBody>
            <a:bodyPr vert="horz" wrap="square" lIns="91440" tIns="45720" rIns="91440" bIns="45720" numCol="1" anchor="t" anchorCtr="0" compatLnSpc="1"/>
            <a:lstStyle/>
            <a:p>
              <a:endParaRPr lang="en-US"/>
            </a:p>
          </p:txBody>
        </p:sp>
        <p:sp>
          <p:nvSpPr>
            <p:cNvPr id="106" name="Rectangle 1089"/>
            <p:cNvSpPr>
              <a:spLocks noChangeArrowheads="1"/>
            </p:cNvSpPr>
            <p:nvPr/>
          </p:nvSpPr>
          <p:spPr bwMode="auto">
            <a:xfrm>
              <a:off x="2618915" y="2408397"/>
              <a:ext cx="5907" cy="5907"/>
            </a:xfrm>
            <a:prstGeom prst="rect">
              <a:avLst/>
            </a:prstGeom>
            <a:solidFill>
              <a:srgbClr val="8DB33F"/>
            </a:solidFill>
            <a:ln w="9525">
              <a:noFill/>
              <a:miter lim="800000"/>
            </a:ln>
          </p:spPr>
          <p:txBody>
            <a:bodyPr vert="horz" wrap="square" lIns="91440" tIns="45720" rIns="91440" bIns="45720" numCol="1" anchor="t" anchorCtr="0" compatLnSpc="1"/>
            <a:lstStyle/>
            <a:p>
              <a:endParaRPr lang="en-US"/>
            </a:p>
          </p:txBody>
        </p:sp>
        <p:sp>
          <p:nvSpPr>
            <p:cNvPr id="110" name="Rectangle 1137"/>
            <p:cNvSpPr>
              <a:spLocks noChangeArrowheads="1"/>
            </p:cNvSpPr>
            <p:nvPr/>
          </p:nvSpPr>
          <p:spPr bwMode="auto">
            <a:xfrm>
              <a:off x="1590100" y="2550117"/>
              <a:ext cx="5907" cy="5907"/>
            </a:xfrm>
            <a:prstGeom prst="rect">
              <a:avLst/>
            </a:prstGeom>
            <a:solidFill>
              <a:srgbClr val="F7791E"/>
            </a:solidFill>
            <a:ln w="9525">
              <a:noFill/>
              <a:miter lim="800000"/>
            </a:ln>
          </p:spPr>
          <p:txBody>
            <a:bodyPr vert="horz" wrap="square" lIns="91440" tIns="45720" rIns="91440" bIns="45720" numCol="1" anchor="t" anchorCtr="0" compatLnSpc="1"/>
            <a:lstStyle/>
            <a:p>
              <a:endParaRPr lang="en-US"/>
            </a:p>
          </p:txBody>
        </p:sp>
        <p:sp>
          <p:nvSpPr>
            <p:cNvPr id="111" name="Rectangle 1139"/>
            <p:cNvSpPr>
              <a:spLocks noChangeArrowheads="1"/>
            </p:cNvSpPr>
            <p:nvPr/>
          </p:nvSpPr>
          <p:spPr bwMode="auto">
            <a:xfrm>
              <a:off x="1796777" y="2550117"/>
              <a:ext cx="5907" cy="5907"/>
            </a:xfrm>
            <a:prstGeom prst="rect">
              <a:avLst/>
            </a:prstGeom>
            <a:solidFill>
              <a:srgbClr val="F7791E"/>
            </a:solidFill>
            <a:ln w="9525">
              <a:noFill/>
              <a:miter lim="800000"/>
            </a:ln>
          </p:spPr>
          <p:txBody>
            <a:bodyPr vert="horz" wrap="square" lIns="91440" tIns="45720" rIns="91440" bIns="45720" numCol="1" anchor="t" anchorCtr="0" compatLnSpc="1"/>
            <a:lstStyle/>
            <a:p>
              <a:endParaRPr lang="en-US"/>
            </a:p>
          </p:txBody>
        </p:sp>
        <p:grpSp>
          <p:nvGrpSpPr>
            <p:cNvPr id="4" name="Group 171"/>
            <p:cNvGrpSpPr/>
            <p:nvPr/>
          </p:nvGrpSpPr>
          <p:grpSpPr>
            <a:xfrm>
              <a:off x="548050" y="1357303"/>
              <a:ext cx="523488" cy="2430023"/>
              <a:chOff x="548050" y="1357303"/>
              <a:chExt cx="523488" cy="2430023"/>
            </a:xfrm>
          </p:grpSpPr>
          <p:grpSp>
            <p:nvGrpSpPr>
              <p:cNvPr id="5" name="Group 107"/>
              <p:cNvGrpSpPr/>
              <p:nvPr/>
            </p:nvGrpSpPr>
            <p:grpSpPr>
              <a:xfrm>
                <a:off x="714348" y="1357303"/>
                <a:ext cx="277537" cy="2090375"/>
                <a:chOff x="586786" y="1600045"/>
                <a:chExt cx="347814" cy="2619692"/>
              </a:xfrm>
            </p:grpSpPr>
            <p:grpSp>
              <p:nvGrpSpPr>
                <p:cNvPr id="6" name="Group 122"/>
                <p:cNvGrpSpPr/>
                <p:nvPr/>
              </p:nvGrpSpPr>
              <p:grpSpPr>
                <a:xfrm>
                  <a:off x="631188" y="2636081"/>
                  <a:ext cx="266409" cy="1539254"/>
                  <a:chOff x="2071151" y="2526007"/>
                  <a:chExt cx="266409" cy="1539254"/>
                </a:xfrm>
              </p:grpSpPr>
              <p:sp>
                <p:nvSpPr>
                  <p:cNvPr id="125" name="Freeform 1126"/>
                  <p:cNvSpPr/>
                  <p:nvPr/>
                </p:nvSpPr>
                <p:spPr bwMode="auto">
                  <a:xfrm>
                    <a:off x="2071151" y="2526007"/>
                    <a:ext cx="259011" cy="155408"/>
                  </a:xfrm>
                  <a:custGeom>
                    <a:avLst/>
                    <a:gdLst/>
                    <a:ahLst/>
                    <a:cxnLst>
                      <a:cxn ang="0">
                        <a:pos x="103" y="32"/>
                      </a:cxn>
                      <a:cxn ang="0">
                        <a:pos x="103" y="32"/>
                      </a:cxn>
                      <a:cxn ang="0">
                        <a:pos x="103" y="38"/>
                      </a:cxn>
                      <a:cxn ang="0">
                        <a:pos x="100" y="44"/>
                      </a:cxn>
                      <a:cxn ang="0">
                        <a:pos x="94" y="50"/>
                      </a:cxn>
                      <a:cxn ang="0">
                        <a:pos x="88" y="54"/>
                      </a:cxn>
                      <a:cxn ang="0">
                        <a:pos x="81" y="59"/>
                      </a:cxn>
                      <a:cxn ang="0">
                        <a:pos x="72" y="62"/>
                      </a:cxn>
                      <a:cxn ang="0">
                        <a:pos x="61" y="63"/>
                      </a:cxn>
                      <a:cxn ang="0">
                        <a:pos x="51" y="63"/>
                      </a:cxn>
                      <a:cxn ang="0">
                        <a:pos x="51" y="63"/>
                      </a:cxn>
                      <a:cxn ang="0">
                        <a:pos x="40" y="63"/>
                      </a:cxn>
                      <a:cxn ang="0">
                        <a:pos x="31" y="62"/>
                      </a:cxn>
                      <a:cxn ang="0">
                        <a:pos x="22" y="59"/>
                      </a:cxn>
                      <a:cxn ang="0">
                        <a:pos x="15" y="54"/>
                      </a:cxn>
                      <a:cxn ang="0">
                        <a:pos x="7" y="50"/>
                      </a:cxn>
                      <a:cxn ang="0">
                        <a:pos x="3" y="44"/>
                      </a:cxn>
                      <a:cxn ang="0">
                        <a:pos x="0" y="38"/>
                      </a:cxn>
                      <a:cxn ang="0">
                        <a:pos x="0" y="32"/>
                      </a:cxn>
                      <a:cxn ang="0">
                        <a:pos x="0" y="32"/>
                      </a:cxn>
                      <a:cxn ang="0">
                        <a:pos x="0" y="26"/>
                      </a:cxn>
                      <a:cxn ang="0">
                        <a:pos x="3" y="20"/>
                      </a:cxn>
                      <a:cxn ang="0">
                        <a:pos x="7" y="14"/>
                      </a:cxn>
                      <a:cxn ang="0">
                        <a:pos x="15" y="9"/>
                      </a:cxn>
                      <a:cxn ang="0">
                        <a:pos x="22" y="5"/>
                      </a:cxn>
                      <a:cxn ang="0">
                        <a:pos x="31" y="2"/>
                      </a:cxn>
                      <a:cxn ang="0">
                        <a:pos x="40" y="0"/>
                      </a:cxn>
                      <a:cxn ang="0">
                        <a:pos x="51" y="0"/>
                      </a:cxn>
                      <a:cxn ang="0">
                        <a:pos x="51" y="0"/>
                      </a:cxn>
                      <a:cxn ang="0">
                        <a:pos x="61" y="0"/>
                      </a:cxn>
                      <a:cxn ang="0">
                        <a:pos x="72" y="2"/>
                      </a:cxn>
                      <a:cxn ang="0">
                        <a:pos x="81" y="5"/>
                      </a:cxn>
                      <a:cxn ang="0">
                        <a:pos x="88" y="9"/>
                      </a:cxn>
                      <a:cxn ang="0">
                        <a:pos x="94" y="14"/>
                      </a:cxn>
                      <a:cxn ang="0">
                        <a:pos x="100" y="20"/>
                      </a:cxn>
                      <a:cxn ang="0">
                        <a:pos x="103" y="26"/>
                      </a:cxn>
                      <a:cxn ang="0">
                        <a:pos x="103" y="32"/>
                      </a:cxn>
                      <a:cxn ang="0">
                        <a:pos x="103" y="32"/>
                      </a:cxn>
                    </a:cxnLst>
                    <a:rect l="0" t="0" r="r" b="b"/>
                    <a:pathLst>
                      <a:path w="103" h="63">
                        <a:moveTo>
                          <a:pt x="103" y="32"/>
                        </a:moveTo>
                        <a:lnTo>
                          <a:pt x="103" y="32"/>
                        </a:lnTo>
                        <a:lnTo>
                          <a:pt x="103" y="38"/>
                        </a:lnTo>
                        <a:lnTo>
                          <a:pt x="100" y="44"/>
                        </a:lnTo>
                        <a:lnTo>
                          <a:pt x="94" y="50"/>
                        </a:lnTo>
                        <a:lnTo>
                          <a:pt x="88" y="54"/>
                        </a:lnTo>
                        <a:lnTo>
                          <a:pt x="81" y="59"/>
                        </a:lnTo>
                        <a:lnTo>
                          <a:pt x="72" y="62"/>
                        </a:lnTo>
                        <a:lnTo>
                          <a:pt x="61" y="63"/>
                        </a:lnTo>
                        <a:lnTo>
                          <a:pt x="51" y="63"/>
                        </a:lnTo>
                        <a:lnTo>
                          <a:pt x="51" y="63"/>
                        </a:lnTo>
                        <a:lnTo>
                          <a:pt x="40" y="63"/>
                        </a:lnTo>
                        <a:lnTo>
                          <a:pt x="31" y="62"/>
                        </a:lnTo>
                        <a:lnTo>
                          <a:pt x="22" y="59"/>
                        </a:lnTo>
                        <a:lnTo>
                          <a:pt x="15" y="54"/>
                        </a:lnTo>
                        <a:lnTo>
                          <a:pt x="7" y="50"/>
                        </a:lnTo>
                        <a:lnTo>
                          <a:pt x="3" y="44"/>
                        </a:lnTo>
                        <a:lnTo>
                          <a:pt x="0" y="38"/>
                        </a:lnTo>
                        <a:lnTo>
                          <a:pt x="0" y="32"/>
                        </a:lnTo>
                        <a:lnTo>
                          <a:pt x="0" y="32"/>
                        </a:lnTo>
                        <a:lnTo>
                          <a:pt x="0" y="26"/>
                        </a:lnTo>
                        <a:lnTo>
                          <a:pt x="3" y="20"/>
                        </a:lnTo>
                        <a:lnTo>
                          <a:pt x="7" y="14"/>
                        </a:lnTo>
                        <a:lnTo>
                          <a:pt x="15" y="9"/>
                        </a:lnTo>
                        <a:lnTo>
                          <a:pt x="22" y="5"/>
                        </a:lnTo>
                        <a:lnTo>
                          <a:pt x="31" y="2"/>
                        </a:lnTo>
                        <a:lnTo>
                          <a:pt x="40" y="0"/>
                        </a:lnTo>
                        <a:lnTo>
                          <a:pt x="51" y="0"/>
                        </a:lnTo>
                        <a:lnTo>
                          <a:pt x="51" y="0"/>
                        </a:lnTo>
                        <a:lnTo>
                          <a:pt x="61" y="0"/>
                        </a:lnTo>
                        <a:lnTo>
                          <a:pt x="72" y="2"/>
                        </a:lnTo>
                        <a:lnTo>
                          <a:pt x="81" y="5"/>
                        </a:lnTo>
                        <a:lnTo>
                          <a:pt x="88" y="9"/>
                        </a:lnTo>
                        <a:lnTo>
                          <a:pt x="94" y="14"/>
                        </a:lnTo>
                        <a:lnTo>
                          <a:pt x="100" y="20"/>
                        </a:lnTo>
                        <a:lnTo>
                          <a:pt x="103" y="26"/>
                        </a:lnTo>
                        <a:lnTo>
                          <a:pt x="103" y="32"/>
                        </a:lnTo>
                        <a:lnTo>
                          <a:pt x="103" y="32"/>
                        </a:lnTo>
                        <a:close/>
                      </a:path>
                    </a:pathLst>
                  </a:custGeom>
                  <a:solidFill>
                    <a:schemeClr val="accent2">
                      <a:lumMod val="50000"/>
                    </a:schemeClr>
                  </a:solidFill>
                  <a:ln w="9525">
                    <a:noFill/>
                    <a:round/>
                  </a:ln>
                </p:spPr>
                <p:txBody>
                  <a:bodyPr vert="horz" wrap="square" lIns="91440" tIns="45720" rIns="91440" bIns="45720" numCol="1" anchor="t" anchorCtr="0" compatLnSpc="1"/>
                  <a:lstStyle/>
                  <a:p>
                    <a:endParaRPr lang="en-US"/>
                  </a:p>
                </p:txBody>
              </p:sp>
              <p:sp>
                <p:nvSpPr>
                  <p:cNvPr id="126" name="Freeform 1127"/>
                  <p:cNvSpPr/>
                  <p:nvPr/>
                </p:nvSpPr>
                <p:spPr bwMode="auto">
                  <a:xfrm>
                    <a:off x="2071151" y="2600010"/>
                    <a:ext cx="259011" cy="1465251"/>
                  </a:xfrm>
                  <a:custGeom>
                    <a:avLst/>
                    <a:gdLst/>
                    <a:ahLst/>
                    <a:cxnLst>
                      <a:cxn ang="0">
                        <a:pos x="51" y="31"/>
                      </a:cxn>
                      <a:cxn ang="0">
                        <a:pos x="51" y="31"/>
                      </a:cxn>
                      <a:cxn ang="0">
                        <a:pos x="40" y="31"/>
                      </a:cxn>
                      <a:cxn ang="0">
                        <a:pos x="31" y="30"/>
                      </a:cxn>
                      <a:cxn ang="0">
                        <a:pos x="22" y="27"/>
                      </a:cxn>
                      <a:cxn ang="0">
                        <a:pos x="15" y="22"/>
                      </a:cxn>
                      <a:cxn ang="0">
                        <a:pos x="7" y="18"/>
                      </a:cxn>
                      <a:cxn ang="0">
                        <a:pos x="3" y="12"/>
                      </a:cxn>
                      <a:cxn ang="0">
                        <a:pos x="0" y="6"/>
                      </a:cxn>
                      <a:cxn ang="0">
                        <a:pos x="0" y="0"/>
                      </a:cxn>
                      <a:cxn ang="0">
                        <a:pos x="0" y="562"/>
                      </a:cxn>
                      <a:cxn ang="0">
                        <a:pos x="0" y="562"/>
                      </a:cxn>
                      <a:cxn ang="0">
                        <a:pos x="0" y="562"/>
                      </a:cxn>
                      <a:cxn ang="0">
                        <a:pos x="0" y="568"/>
                      </a:cxn>
                      <a:cxn ang="0">
                        <a:pos x="3" y="574"/>
                      </a:cxn>
                      <a:cxn ang="0">
                        <a:pos x="9" y="580"/>
                      </a:cxn>
                      <a:cxn ang="0">
                        <a:pos x="15" y="585"/>
                      </a:cxn>
                      <a:cxn ang="0">
                        <a:pos x="22" y="589"/>
                      </a:cxn>
                      <a:cxn ang="0">
                        <a:pos x="31" y="592"/>
                      </a:cxn>
                      <a:cxn ang="0">
                        <a:pos x="40" y="594"/>
                      </a:cxn>
                      <a:cxn ang="0">
                        <a:pos x="51" y="594"/>
                      </a:cxn>
                      <a:cxn ang="0">
                        <a:pos x="51" y="594"/>
                      </a:cxn>
                      <a:cxn ang="0">
                        <a:pos x="61" y="594"/>
                      </a:cxn>
                      <a:cxn ang="0">
                        <a:pos x="72" y="592"/>
                      </a:cxn>
                      <a:cxn ang="0">
                        <a:pos x="81" y="589"/>
                      </a:cxn>
                      <a:cxn ang="0">
                        <a:pos x="88" y="585"/>
                      </a:cxn>
                      <a:cxn ang="0">
                        <a:pos x="94" y="580"/>
                      </a:cxn>
                      <a:cxn ang="0">
                        <a:pos x="99" y="574"/>
                      </a:cxn>
                      <a:cxn ang="0">
                        <a:pos x="103" y="568"/>
                      </a:cxn>
                      <a:cxn ang="0">
                        <a:pos x="103" y="562"/>
                      </a:cxn>
                      <a:cxn ang="0">
                        <a:pos x="103" y="562"/>
                      </a:cxn>
                      <a:cxn ang="0">
                        <a:pos x="103" y="0"/>
                      </a:cxn>
                      <a:cxn ang="0">
                        <a:pos x="103" y="0"/>
                      </a:cxn>
                      <a:cxn ang="0">
                        <a:pos x="103" y="6"/>
                      </a:cxn>
                      <a:cxn ang="0">
                        <a:pos x="100" y="12"/>
                      </a:cxn>
                      <a:cxn ang="0">
                        <a:pos x="94" y="18"/>
                      </a:cxn>
                      <a:cxn ang="0">
                        <a:pos x="88" y="22"/>
                      </a:cxn>
                      <a:cxn ang="0">
                        <a:pos x="81" y="27"/>
                      </a:cxn>
                      <a:cxn ang="0">
                        <a:pos x="72" y="30"/>
                      </a:cxn>
                      <a:cxn ang="0">
                        <a:pos x="61" y="31"/>
                      </a:cxn>
                      <a:cxn ang="0">
                        <a:pos x="51" y="31"/>
                      </a:cxn>
                      <a:cxn ang="0">
                        <a:pos x="51" y="31"/>
                      </a:cxn>
                    </a:cxnLst>
                    <a:rect l="0" t="0" r="r" b="b"/>
                    <a:pathLst>
                      <a:path w="103" h="594">
                        <a:moveTo>
                          <a:pt x="51" y="31"/>
                        </a:moveTo>
                        <a:lnTo>
                          <a:pt x="51" y="31"/>
                        </a:lnTo>
                        <a:lnTo>
                          <a:pt x="40" y="31"/>
                        </a:lnTo>
                        <a:lnTo>
                          <a:pt x="31" y="30"/>
                        </a:lnTo>
                        <a:lnTo>
                          <a:pt x="22" y="27"/>
                        </a:lnTo>
                        <a:lnTo>
                          <a:pt x="15" y="22"/>
                        </a:lnTo>
                        <a:lnTo>
                          <a:pt x="7" y="18"/>
                        </a:lnTo>
                        <a:lnTo>
                          <a:pt x="3" y="12"/>
                        </a:lnTo>
                        <a:lnTo>
                          <a:pt x="0" y="6"/>
                        </a:lnTo>
                        <a:lnTo>
                          <a:pt x="0" y="0"/>
                        </a:lnTo>
                        <a:lnTo>
                          <a:pt x="0" y="562"/>
                        </a:lnTo>
                        <a:lnTo>
                          <a:pt x="0" y="562"/>
                        </a:lnTo>
                        <a:lnTo>
                          <a:pt x="0" y="562"/>
                        </a:lnTo>
                        <a:lnTo>
                          <a:pt x="0" y="568"/>
                        </a:lnTo>
                        <a:lnTo>
                          <a:pt x="3" y="574"/>
                        </a:lnTo>
                        <a:lnTo>
                          <a:pt x="9" y="580"/>
                        </a:lnTo>
                        <a:lnTo>
                          <a:pt x="15" y="585"/>
                        </a:lnTo>
                        <a:lnTo>
                          <a:pt x="22" y="589"/>
                        </a:lnTo>
                        <a:lnTo>
                          <a:pt x="31" y="592"/>
                        </a:lnTo>
                        <a:lnTo>
                          <a:pt x="40" y="594"/>
                        </a:lnTo>
                        <a:lnTo>
                          <a:pt x="51" y="594"/>
                        </a:lnTo>
                        <a:lnTo>
                          <a:pt x="51" y="594"/>
                        </a:lnTo>
                        <a:lnTo>
                          <a:pt x="61" y="594"/>
                        </a:lnTo>
                        <a:lnTo>
                          <a:pt x="72" y="592"/>
                        </a:lnTo>
                        <a:lnTo>
                          <a:pt x="81" y="589"/>
                        </a:lnTo>
                        <a:lnTo>
                          <a:pt x="88" y="585"/>
                        </a:lnTo>
                        <a:lnTo>
                          <a:pt x="94" y="580"/>
                        </a:lnTo>
                        <a:lnTo>
                          <a:pt x="99" y="574"/>
                        </a:lnTo>
                        <a:lnTo>
                          <a:pt x="103" y="568"/>
                        </a:lnTo>
                        <a:lnTo>
                          <a:pt x="103" y="562"/>
                        </a:lnTo>
                        <a:lnTo>
                          <a:pt x="103" y="562"/>
                        </a:lnTo>
                        <a:lnTo>
                          <a:pt x="103" y="0"/>
                        </a:lnTo>
                        <a:lnTo>
                          <a:pt x="103" y="0"/>
                        </a:lnTo>
                        <a:lnTo>
                          <a:pt x="103" y="6"/>
                        </a:lnTo>
                        <a:lnTo>
                          <a:pt x="100" y="12"/>
                        </a:lnTo>
                        <a:lnTo>
                          <a:pt x="94" y="18"/>
                        </a:lnTo>
                        <a:lnTo>
                          <a:pt x="88" y="22"/>
                        </a:lnTo>
                        <a:lnTo>
                          <a:pt x="81" y="27"/>
                        </a:lnTo>
                        <a:lnTo>
                          <a:pt x="72" y="30"/>
                        </a:lnTo>
                        <a:lnTo>
                          <a:pt x="61" y="31"/>
                        </a:lnTo>
                        <a:lnTo>
                          <a:pt x="51" y="31"/>
                        </a:lnTo>
                        <a:lnTo>
                          <a:pt x="51" y="31"/>
                        </a:lnTo>
                        <a:close/>
                      </a:path>
                    </a:pathLst>
                  </a:custGeom>
                  <a:solidFill>
                    <a:schemeClr val="accent2"/>
                  </a:solidFill>
                  <a:ln w="9525">
                    <a:noFill/>
                    <a:round/>
                  </a:ln>
                </p:spPr>
                <p:txBody>
                  <a:bodyPr vert="horz" wrap="square" lIns="91440" tIns="45720" rIns="91440" bIns="45720" numCol="1" anchor="t" anchorCtr="0" compatLnSpc="1"/>
                  <a:lstStyle/>
                  <a:p>
                    <a:endParaRPr lang="en-US"/>
                  </a:p>
                </p:txBody>
              </p:sp>
              <p:sp>
                <p:nvSpPr>
                  <p:cNvPr id="127" name="Rectangle 1128"/>
                  <p:cNvSpPr>
                    <a:spLocks noChangeArrowheads="1"/>
                  </p:cNvSpPr>
                  <p:nvPr/>
                </p:nvSpPr>
                <p:spPr bwMode="auto">
                  <a:xfrm>
                    <a:off x="2071151" y="2600010"/>
                    <a:ext cx="7403" cy="7403"/>
                  </a:xfrm>
                  <a:prstGeom prst="rect">
                    <a:avLst/>
                  </a:prstGeom>
                  <a:solidFill>
                    <a:srgbClr val="CC1E33"/>
                  </a:solidFill>
                  <a:ln w="9525">
                    <a:noFill/>
                    <a:miter lim="800000"/>
                  </a:ln>
                </p:spPr>
                <p:txBody>
                  <a:bodyPr vert="horz" wrap="square" lIns="91440" tIns="45720" rIns="91440" bIns="45720" numCol="1" anchor="t" anchorCtr="0" compatLnSpc="1"/>
                  <a:lstStyle/>
                  <a:p>
                    <a:endParaRPr lang="en-US"/>
                  </a:p>
                </p:txBody>
              </p:sp>
              <p:sp>
                <p:nvSpPr>
                  <p:cNvPr id="128" name="Rectangle 1129"/>
                  <p:cNvSpPr>
                    <a:spLocks noChangeArrowheads="1"/>
                  </p:cNvSpPr>
                  <p:nvPr/>
                </p:nvSpPr>
                <p:spPr bwMode="auto">
                  <a:xfrm>
                    <a:off x="2330157" y="2600010"/>
                    <a:ext cx="7403" cy="7403"/>
                  </a:xfrm>
                  <a:prstGeom prst="rect">
                    <a:avLst/>
                  </a:prstGeom>
                  <a:solidFill>
                    <a:srgbClr val="CC1E33"/>
                  </a:solidFill>
                  <a:ln w="9525">
                    <a:noFill/>
                    <a:miter lim="800000"/>
                  </a:ln>
                </p:spPr>
                <p:txBody>
                  <a:bodyPr vert="horz" wrap="square" lIns="91440" tIns="45720" rIns="91440" bIns="45720" numCol="1" anchor="t" anchorCtr="0" compatLnSpc="1"/>
                  <a:lstStyle/>
                  <a:p>
                    <a:endParaRPr lang="en-US"/>
                  </a:p>
                </p:txBody>
              </p:sp>
            </p:grpSp>
            <p:sp>
              <p:nvSpPr>
                <p:cNvPr id="124" name="Freeform 1130"/>
                <p:cNvSpPr>
                  <a:spLocks noEditPoints="1"/>
                </p:cNvSpPr>
                <p:nvPr/>
              </p:nvSpPr>
              <p:spPr bwMode="auto">
                <a:xfrm>
                  <a:off x="586786" y="1600045"/>
                  <a:ext cx="347814" cy="2619692"/>
                </a:xfrm>
                <a:custGeom>
                  <a:avLst/>
                  <a:gdLst/>
                  <a:ahLst/>
                  <a:cxnLst>
                    <a:cxn ang="0">
                      <a:pos x="142" y="45"/>
                    </a:cxn>
                    <a:cxn ang="0">
                      <a:pos x="136" y="27"/>
                    </a:cxn>
                    <a:cxn ang="0">
                      <a:pos x="121" y="12"/>
                    </a:cxn>
                    <a:cxn ang="0">
                      <a:pos x="98" y="3"/>
                    </a:cxn>
                    <a:cxn ang="0">
                      <a:pos x="70" y="0"/>
                    </a:cxn>
                    <a:cxn ang="0">
                      <a:pos x="56" y="0"/>
                    </a:cxn>
                    <a:cxn ang="0">
                      <a:pos x="31" y="7"/>
                    </a:cxn>
                    <a:cxn ang="0">
                      <a:pos x="11" y="19"/>
                    </a:cxn>
                    <a:cxn ang="0">
                      <a:pos x="1" y="36"/>
                    </a:cxn>
                    <a:cxn ang="0">
                      <a:pos x="0" y="45"/>
                    </a:cxn>
                    <a:cxn ang="0">
                      <a:pos x="0" y="1019"/>
                    </a:cxn>
                    <a:cxn ang="0">
                      <a:pos x="4" y="1037"/>
                    </a:cxn>
                    <a:cxn ang="0">
                      <a:pos x="20" y="1052"/>
                    </a:cxn>
                    <a:cxn ang="0">
                      <a:pos x="43" y="1061"/>
                    </a:cxn>
                    <a:cxn ang="0">
                      <a:pos x="70" y="1064"/>
                    </a:cxn>
                    <a:cxn ang="0">
                      <a:pos x="85" y="1064"/>
                    </a:cxn>
                    <a:cxn ang="0">
                      <a:pos x="110" y="1056"/>
                    </a:cxn>
                    <a:cxn ang="0">
                      <a:pos x="130" y="1044"/>
                    </a:cxn>
                    <a:cxn ang="0">
                      <a:pos x="140" y="1028"/>
                    </a:cxn>
                    <a:cxn ang="0">
                      <a:pos x="142" y="1019"/>
                    </a:cxn>
                    <a:cxn ang="0">
                      <a:pos x="142" y="45"/>
                    </a:cxn>
                    <a:cxn ang="0">
                      <a:pos x="70" y="6"/>
                    </a:cxn>
                    <a:cxn ang="0">
                      <a:pos x="95" y="9"/>
                    </a:cxn>
                    <a:cxn ang="0">
                      <a:pos x="116" y="18"/>
                    </a:cxn>
                    <a:cxn ang="0">
                      <a:pos x="131" y="30"/>
                    </a:cxn>
                    <a:cxn ang="0">
                      <a:pos x="136" y="45"/>
                    </a:cxn>
                    <a:cxn ang="0">
                      <a:pos x="134" y="52"/>
                    </a:cxn>
                    <a:cxn ang="0">
                      <a:pos x="125" y="66"/>
                    </a:cxn>
                    <a:cxn ang="0">
                      <a:pos x="107" y="76"/>
                    </a:cxn>
                    <a:cxn ang="0">
                      <a:pos x="83" y="82"/>
                    </a:cxn>
                    <a:cxn ang="0">
                      <a:pos x="70" y="84"/>
                    </a:cxn>
                    <a:cxn ang="0">
                      <a:pos x="44" y="81"/>
                    </a:cxn>
                    <a:cxn ang="0">
                      <a:pos x="25" y="72"/>
                    </a:cxn>
                    <a:cxn ang="0">
                      <a:pos x="10" y="60"/>
                    </a:cxn>
                    <a:cxn ang="0">
                      <a:pos x="6" y="45"/>
                    </a:cxn>
                    <a:cxn ang="0">
                      <a:pos x="7" y="37"/>
                    </a:cxn>
                    <a:cxn ang="0">
                      <a:pos x="16" y="22"/>
                    </a:cxn>
                    <a:cxn ang="0">
                      <a:pos x="34" y="12"/>
                    </a:cxn>
                    <a:cxn ang="0">
                      <a:pos x="58" y="6"/>
                    </a:cxn>
                    <a:cxn ang="0">
                      <a:pos x="70" y="6"/>
                    </a:cxn>
                    <a:cxn ang="0">
                      <a:pos x="136" y="1019"/>
                    </a:cxn>
                    <a:cxn ang="0">
                      <a:pos x="134" y="1026"/>
                    </a:cxn>
                    <a:cxn ang="0">
                      <a:pos x="124" y="1041"/>
                    </a:cxn>
                    <a:cxn ang="0">
                      <a:pos x="107" y="1052"/>
                    </a:cxn>
                    <a:cxn ang="0">
                      <a:pos x="83" y="1058"/>
                    </a:cxn>
                    <a:cxn ang="0">
                      <a:pos x="70" y="1058"/>
                    </a:cxn>
                    <a:cxn ang="0">
                      <a:pos x="44" y="1055"/>
                    </a:cxn>
                    <a:cxn ang="0">
                      <a:pos x="25" y="1047"/>
                    </a:cxn>
                    <a:cxn ang="0">
                      <a:pos x="10" y="1034"/>
                    </a:cxn>
                    <a:cxn ang="0">
                      <a:pos x="6" y="1019"/>
                    </a:cxn>
                    <a:cxn ang="0">
                      <a:pos x="6" y="64"/>
                    </a:cxn>
                    <a:cxn ang="0">
                      <a:pos x="11" y="70"/>
                    </a:cxn>
                    <a:cxn ang="0">
                      <a:pos x="23" y="79"/>
                    </a:cxn>
                    <a:cxn ang="0">
                      <a:pos x="40" y="85"/>
                    </a:cxn>
                    <a:cxn ang="0">
                      <a:pos x="59" y="90"/>
                    </a:cxn>
                    <a:cxn ang="0">
                      <a:pos x="70" y="90"/>
                    </a:cxn>
                    <a:cxn ang="0">
                      <a:pos x="91" y="88"/>
                    </a:cxn>
                    <a:cxn ang="0">
                      <a:pos x="109" y="82"/>
                    </a:cxn>
                    <a:cxn ang="0">
                      <a:pos x="124" y="75"/>
                    </a:cxn>
                    <a:cxn ang="0">
                      <a:pos x="136" y="64"/>
                    </a:cxn>
                  </a:cxnLst>
                  <a:rect l="0" t="0" r="r" b="b"/>
                  <a:pathLst>
                    <a:path w="142" h="1064">
                      <a:moveTo>
                        <a:pt x="142" y="45"/>
                      </a:moveTo>
                      <a:lnTo>
                        <a:pt x="142" y="45"/>
                      </a:lnTo>
                      <a:lnTo>
                        <a:pt x="140" y="36"/>
                      </a:lnTo>
                      <a:lnTo>
                        <a:pt x="136" y="27"/>
                      </a:lnTo>
                      <a:lnTo>
                        <a:pt x="130" y="19"/>
                      </a:lnTo>
                      <a:lnTo>
                        <a:pt x="121" y="12"/>
                      </a:lnTo>
                      <a:lnTo>
                        <a:pt x="110" y="7"/>
                      </a:lnTo>
                      <a:lnTo>
                        <a:pt x="98" y="3"/>
                      </a:lnTo>
                      <a:lnTo>
                        <a:pt x="85" y="0"/>
                      </a:lnTo>
                      <a:lnTo>
                        <a:pt x="70" y="0"/>
                      </a:lnTo>
                      <a:lnTo>
                        <a:pt x="70" y="0"/>
                      </a:lnTo>
                      <a:lnTo>
                        <a:pt x="56" y="0"/>
                      </a:lnTo>
                      <a:lnTo>
                        <a:pt x="43" y="3"/>
                      </a:lnTo>
                      <a:lnTo>
                        <a:pt x="31" y="7"/>
                      </a:lnTo>
                      <a:lnTo>
                        <a:pt x="20" y="12"/>
                      </a:lnTo>
                      <a:lnTo>
                        <a:pt x="11" y="19"/>
                      </a:lnTo>
                      <a:lnTo>
                        <a:pt x="4" y="27"/>
                      </a:lnTo>
                      <a:lnTo>
                        <a:pt x="1" y="36"/>
                      </a:lnTo>
                      <a:lnTo>
                        <a:pt x="0" y="45"/>
                      </a:lnTo>
                      <a:lnTo>
                        <a:pt x="0" y="45"/>
                      </a:lnTo>
                      <a:lnTo>
                        <a:pt x="0" y="1019"/>
                      </a:lnTo>
                      <a:lnTo>
                        <a:pt x="0" y="1019"/>
                      </a:lnTo>
                      <a:lnTo>
                        <a:pt x="1" y="1028"/>
                      </a:lnTo>
                      <a:lnTo>
                        <a:pt x="4" y="1037"/>
                      </a:lnTo>
                      <a:lnTo>
                        <a:pt x="11" y="1044"/>
                      </a:lnTo>
                      <a:lnTo>
                        <a:pt x="20" y="1052"/>
                      </a:lnTo>
                      <a:lnTo>
                        <a:pt x="31" y="1056"/>
                      </a:lnTo>
                      <a:lnTo>
                        <a:pt x="43" y="1061"/>
                      </a:lnTo>
                      <a:lnTo>
                        <a:pt x="56" y="1064"/>
                      </a:lnTo>
                      <a:lnTo>
                        <a:pt x="70" y="1064"/>
                      </a:lnTo>
                      <a:lnTo>
                        <a:pt x="70" y="1064"/>
                      </a:lnTo>
                      <a:lnTo>
                        <a:pt x="85" y="1064"/>
                      </a:lnTo>
                      <a:lnTo>
                        <a:pt x="98" y="1061"/>
                      </a:lnTo>
                      <a:lnTo>
                        <a:pt x="110" y="1056"/>
                      </a:lnTo>
                      <a:lnTo>
                        <a:pt x="121" y="1052"/>
                      </a:lnTo>
                      <a:lnTo>
                        <a:pt x="130" y="1044"/>
                      </a:lnTo>
                      <a:lnTo>
                        <a:pt x="136" y="1037"/>
                      </a:lnTo>
                      <a:lnTo>
                        <a:pt x="140" y="1028"/>
                      </a:lnTo>
                      <a:lnTo>
                        <a:pt x="142" y="1019"/>
                      </a:lnTo>
                      <a:lnTo>
                        <a:pt x="142" y="1019"/>
                      </a:lnTo>
                      <a:lnTo>
                        <a:pt x="142" y="45"/>
                      </a:lnTo>
                      <a:lnTo>
                        <a:pt x="142" y="45"/>
                      </a:lnTo>
                      <a:close/>
                      <a:moveTo>
                        <a:pt x="70" y="6"/>
                      </a:moveTo>
                      <a:lnTo>
                        <a:pt x="70" y="6"/>
                      </a:lnTo>
                      <a:lnTo>
                        <a:pt x="83" y="6"/>
                      </a:lnTo>
                      <a:lnTo>
                        <a:pt x="95" y="9"/>
                      </a:lnTo>
                      <a:lnTo>
                        <a:pt x="107" y="12"/>
                      </a:lnTo>
                      <a:lnTo>
                        <a:pt x="116" y="18"/>
                      </a:lnTo>
                      <a:lnTo>
                        <a:pt x="125" y="22"/>
                      </a:lnTo>
                      <a:lnTo>
                        <a:pt x="131" y="30"/>
                      </a:lnTo>
                      <a:lnTo>
                        <a:pt x="134" y="37"/>
                      </a:lnTo>
                      <a:lnTo>
                        <a:pt x="136" y="45"/>
                      </a:lnTo>
                      <a:lnTo>
                        <a:pt x="136" y="45"/>
                      </a:lnTo>
                      <a:lnTo>
                        <a:pt x="134" y="52"/>
                      </a:lnTo>
                      <a:lnTo>
                        <a:pt x="131" y="60"/>
                      </a:lnTo>
                      <a:lnTo>
                        <a:pt x="125" y="66"/>
                      </a:lnTo>
                      <a:lnTo>
                        <a:pt x="116" y="72"/>
                      </a:lnTo>
                      <a:lnTo>
                        <a:pt x="107" y="76"/>
                      </a:lnTo>
                      <a:lnTo>
                        <a:pt x="95" y="81"/>
                      </a:lnTo>
                      <a:lnTo>
                        <a:pt x="83" y="82"/>
                      </a:lnTo>
                      <a:lnTo>
                        <a:pt x="70" y="84"/>
                      </a:lnTo>
                      <a:lnTo>
                        <a:pt x="70" y="84"/>
                      </a:lnTo>
                      <a:lnTo>
                        <a:pt x="58" y="82"/>
                      </a:lnTo>
                      <a:lnTo>
                        <a:pt x="44" y="81"/>
                      </a:lnTo>
                      <a:lnTo>
                        <a:pt x="34" y="76"/>
                      </a:lnTo>
                      <a:lnTo>
                        <a:pt x="25" y="72"/>
                      </a:lnTo>
                      <a:lnTo>
                        <a:pt x="16" y="66"/>
                      </a:lnTo>
                      <a:lnTo>
                        <a:pt x="10" y="60"/>
                      </a:lnTo>
                      <a:lnTo>
                        <a:pt x="7" y="52"/>
                      </a:lnTo>
                      <a:lnTo>
                        <a:pt x="6" y="45"/>
                      </a:lnTo>
                      <a:lnTo>
                        <a:pt x="6" y="45"/>
                      </a:lnTo>
                      <a:lnTo>
                        <a:pt x="7" y="37"/>
                      </a:lnTo>
                      <a:lnTo>
                        <a:pt x="10" y="30"/>
                      </a:lnTo>
                      <a:lnTo>
                        <a:pt x="16" y="22"/>
                      </a:lnTo>
                      <a:lnTo>
                        <a:pt x="25" y="18"/>
                      </a:lnTo>
                      <a:lnTo>
                        <a:pt x="34" y="12"/>
                      </a:lnTo>
                      <a:lnTo>
                        <a:pt x="44" y="9"/>
                      </a:lnTo>
                      <a:lnTo>
                        <a:pt x="58" y="6"/>
                      </a:lnTo>
                      <a:lnTo>
                        <a:pt x="70" y="6"/>
                      </a:lnTo>
                      <a:lnTo>
                        <a:pt x="70" y="6"/>
                      </a:lnTo>
                      <a:close/>
                      <a:moveTo>
                        <a:pt x="136" y="64"/>
                      </a:moveTo>
                      <a:lnTo>
                        <a:pt x="136" y="1019"/>
                      </a:lnTo>
                      <a:lnTo>
                        <a:pt x="136" y="1019"/>
                      </a:lnTo>
                      <a:lnTo>
                        <a:pt x="134" y="1026"/>
                      </a:lnTo>
                      <a:lnTo>
                        <a:pt x="131" y="1034"/>
                      </a:lnTo>
                      <a:lnTo>
                        <a:pt x="124" y="1041"/>
                      </a:lnTo>
                      <a:lnTo>
                        <a:pt x="116" y="1047"/>
                      </a:lnTo>
                      <a:lnTo>
                        <a:pt x="107" y="1052"/>
                      </a:lnTo>
                      <a:lnTo>
                        <a:pt x="95" y="1055"/>
                      </a:lnTo>
                      <a:lnTo>
                        <a:pt x="83" y="1058"/>
                      </a:lnTo>
                      <a:lnTo>
                        <a:pt x="70" y="1058"/>
                      </a:lnTo>
                      <a:lnTo>
                        <a:pt x="70" y="1058"/>
                      </a:lnTo>
                      <a:lnTo>
                        <a:pt x="58" y="1058"/>
                      </a:lnTo>
                      <a:lnTo>
                        <a:pt x="44" y="1055"/>
                      </a:lnTo>
                      <a:lnTo>
                        <a:pt x="34" y="1052"/>
                      </a:lnTo>
                      <a:lnTo>
                        <a:pt x="25" y="1047"/>
                      </a:lnTo>
                      <a:lnTo>
                        <a:pt x="16" y="1041"/>
                      </a:lnTo>
                      <a:lnTo>
                        <a:pt x="10" y="1034"/>
                      </a:lnTo>
                      <a:lnTo>
                        <a:pt x="7" y="1026"/>
                      </a:lnTo>
                      <a:lnTo>
                        <a:pt x="6" y="1019"/>
                      </a:lnTo>
                      <a:lnTo>
                        <a:pt x="6" y="64"/>
                      </a:lnTo>
                      <a:lnTo>
                        <a:pt x="6" y="64"/>
                      </a:lnTo>
                      <a:lnTo>
                        <a:pt x="6" y="64"/>
                      </a:lnTo>
                      <a:lnTo>
                        <a:pt x="11" y="70"/>
                      </a:lnTo>
                      <a:lnTo>
                        <a:pt x="17" y="75"/>
                      </a:lnTo>
                      <a:lnTo>
                        <a:pt x="23" y="79"/>
                      </a:lnTo>
                      <a:lnTo>
                        <a:pt x="32" y="82"/>
                      </a:lnTo>
                      <a:lnTo>
                        <a:pt x="40" y="85"/>
                      </a:lnTo>
                      <a:lnTo>
                        <a:pt x="50" y="88"/>
                      </a:lnTo>
                      <a:lnTo>
                        <a:pt x="59" y="90"/>
                      </a:lnTo>
                      <a:lnTo>
                        <a:pt x="70" y="90"/>
                      </a:lnTo>
                      <a:lnTo>
                        <a:pt x="70" y="90"/>
                      </a:lnTo>
                      <a:lnTo>
                        <a:pt x="80" y="90"/>
                      </a:lnTo>
                      <a:lnTo>
                        <a:pt x="91" y="88"/>
                      </a:lnTo>
                      <a:lnTo>
                        <a:pt x="100" y="85"/>
                      </a:lnTo>
                      <a:lnTo>
                        <a:pt x="109" y="82"/>
                      </a:lnTo>
                      <a:lnTo>
                        <a:pt x="118" y="79"/>
                      </a:lnTo>
                      <a:lnTo>
                        <a:pt x="124" y="75"/>
                      </a:lnTo>
                      <a:lnTo>
                        <a:pt x="130" y="70"/>
                      </a:lnTo>
                      <a:lnTo>
                        <a:pt x="136" y="64"/>
                      </a:lnTo>
                      <a:lnTo>
                        <a:pt x="136" y="64"/>
                      </a:lnTo>
                      <a:close/>
                    </a:path>
                  </a:pathLst>
                </a:custGeom>
                <a:solidFill>
                  <a:schemeClr val="accent2">
                    <a:lumMod val="75000"/>
                  </a:schemeClr>
                </a:solidFill>
                <a:ln w="9525">
                  <a:noFill/>
                  <a:round/>
                </a:ln>
              </p:spPr>
              <p:txBody>
                <a:bodyPr vert="horz" wrap="square" lIns="91440" tIns="45720" rIns="91440" bIns="45720" numCol="1" anchor="t" anchorCtr="0" compatLnSpc="1"/>
                <a:lstStyle/>
                <a:p>
                  <a:endParaRPr lang="en-US"/>
                </a:p>
              </p:txBody>
            </p:sp>
          </p:grpSp>
          <p:sp>
            <p:nvSpPr>
              <p:cNvPr id="140" name="Content Placeholder 2"/>
              <p:cNvSpPr txBox="1"/>
              <p:nvPr/>
            </p:nvSpPr>
            <p:spPr>
              <a:xfrm>
                <a:off x="548050" y="3571882"/>
                <a:ext cx="523488" cy="215444"/>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buFont typeface="Arial" panose="020B0604020202020204" pitchFamily="34" charset="0"/>
                  <a:buNone/>
                </a:pPr>
                <a:r>
                  <a:rPr lang="en-US" sz="800" dirty="0">
                    <a:latin typeface="Open Sans" pitchFamily="34" charset="0"/>
                    <a:ea typeface="Open Sans" pitchFamily="34" charset="0"/>
                    <a:cs typeface="Open Sans" pitchFamily="34" charset="0"/>
                  </a:rPr>
                  <a:t>60%</a:t>
                </a:r>
              </a:p>
            </p:txBody>
          </p:sp>
        </p:grpSp>
        <p:grpSp>
          <p:nvGrpSpPr>
            <p:cNvPr id="7" name="Group 172"/>
            <p:cNvGrpSpPr/>
            <p:nvPr/>
          </p:nvGrpSpPr>
          <p:grpSpPr>
            <a:xfrm>
              <a:off x="1000100" y="1357260"/>
              <a:ext cx="523488" cy="2430066"/>
              <a:chOff x="1000100" y="1357260"/>
              <a:chExt cx="523488" cy="2430066"/>
            </a:xfrm>
          </p:grpSpPr>
          <p:grpSp>
            <p:nvGrpSpPr>
              <p:cNvPr id="8" name="Group 108"/>
              <p:cNvGrpSpPr/>
              <p:nvPr/>
            </p:nvGrpSpPr>
            <p:grpSpPr>
              <a:xfrm>
                <a:off x="1131528" y="1357260"/>
                <a:ext cx="283431" cy="2090304"/>
                <a:chOff x="1109637" y="1600045"/>
                <a:chExt cx="355212" cy="2619692"/>
              </a:xfrm>
            </p:grpSpPr>
            <p:sp>
              <p:nvSpPr>
                <p:cNvPr id="117" name="Rectangle 1132"/>
                <p:cNvSpPr>
                  <a:spLocks noChangeArrowheads="1"/>
                </p:cNvSpPr>
                <p:nvPr/>
              </p:nvSpPr>
              <p:spPr bwMode="auto">
                <a:xfrm>
                  <a:off x="1161441" y="2872890"/>
                  <a:ext cx="7403" cy="7403"/>
                </a:xfrm>
                <a:prstGeom prst="rect">
                  <a:avLst/>
                </a:prstGeom>
                <a:solidFill>
                  <a:srgbClr val="E76129"/>
                </a:solidFill>
                <a:ln w="9525">
                  <a:noFill/>
                  <a:miter lim="800000"/>
                </a:ln>
              </p:spPr>
              <p:txBody>
                <a:bodyPr vert="horz" wrap="square" lIns="91440" tIns="45720" rIns="91440" bIns="45720" numCol="1" anchor="t" anchorCtr="0" compatLnSpc="1"/>
                <a:lstStyle/>
                <a:p>
                  <a:endParaRPr lang="en-US"/>
                </a:p>
              </p:txBody>
            </p:sp>
            <p:grpSp>
              <p:nvGrpSpPr>
                <p:cNvPr id="9" name="Group 117"/>
                <p:cNvGrpSpPr/>
                <p:nvPr/>
              </p:nvGrpSpPr>
              <p:grpSpPr>
                <a:xfrm>
                  <a:off x="1161441" y="2798887"/>
                  <a:ext cx="259011" cy="1376449"/>
                  <a:chOff x="2529966" y="2688813"/>
                  <a:chExt cx="259011" cy="1376449"/>
                </a:xfrm>
              </p:grpSpPr>
              <p:sp>
                <p:nvSpPr>
                  <p:cNvPr id="121" name="Freeform 1131"/>
                  <p:cNvSpPr/>
                  <p:nvPr/>
                </p:nvSpPr>
                <p:spPr bwMode="auto">
                  <a:xfrm>
                    <a:off x="2529966" y="2688813"/>
                    <a:ext cx="259011" cy="155408"/>
                  </a:xfrm>
                  <a:custGeom>
                    <a:avLst/>
                    <a:gdLst/>
                    <a:ahLst/>
                    <a:cxnLst>
                      <a:cxn ang="0">
                        <a:pos x="105" y="32"/>
                      </a:cxn>
                      <a:cxn ang="0">
                        <a:pos x="105" y="32"/>
                      </a:cxn>
                      <a:cxn ang="0">
                        <a:pos x="103" y="38"/>
                      </a:cxn>
                      <a:cxn ang="0">
                        <a:pos x="100" y="44"/>
                      </a:cxn>
                      <a:cxn ang="0">
                        <a:pos x="96" y="50"/>
                      </a:cxn>
                      <a:cxn ang="0">
                        <a:pos x="88" y="54"/>
                      </a:cxn>
                      <a:cxn ang="0">
                        <a:pos x="81" y="59"/>
                      </a:cxn>
                      <a:cxn ang="0">
                        <a:pos x="72" y="62"/>
                      </a:cxn>
                      <a:cxn ang="0">
                        <a:pos x="63" y="63"/>
                      </a:cxn>
                      <a:cxn ang="0">
                        <a:pos x="52" y="63"/>
                      </a:cxn>
                      <a:cxn ang="0">
                        <a:pos x="52" y="63"/>
                      </a:cxn>
                      <a:cxn ang="0">
                        <a:pos x="42" y="63"/>
                      </a:cxn>
                      <a:cxn ang="0">
                        <a:pos x="31" y="62"/>
                      </a:cxn>
                      <a:cxn ang="0">
                        <a:pos x="22" y="59"/>
                      </a:cxn>
                      <a:cxn ang="0">
                        <a:pos x="15" y="54"/>
                      </a:cxn>
                      <a:cxn ang="0">
                        <a:pos x="9" y="50"/>
                      </a:cxn>
                      <a:cxn ang="0">
                        <a:pos x="5" y="44"/>
                      </a:cxn>
                      <a:cxn ang="0">
                        <a:pos x="2" y="38"/>
                      </a:cxn>
                      <a:cxn ang="0">
                        <a:pos x="0" y="32"/>
                      </a:cxn>
                      <a:cxn ang="0">
                        <a:pos x="0" y="32"/>
                      </a:cxn>
                      <a:cxn ang="0">
                        <a:pos x="2" y="26"/>
                      </a:cxn>
                      <a:cxn ang="0">
                        <a:pos x="5" y="20"/>
                      </a:cxn>
                      <a:cxn ang="0">
                        <a:pos x="9" y="14"/>
                      </a:cxn>
                      <a:cxn ang="0">
                        <a:pos x="15" y="9"/>
                      </a:cxn>
                      <a:cxn ang="0">
                        <a:pos x="22" y="5"/>
                      </a:cxn>
                      <a:cxn ang="0">
                        <a:pos x="31" y="2"/>
                      </a:cxn>
                      <a:cxn ang="0">
                        <a:pos x="42" y="0"/>
                      </a:cxn>
                      <a:cxn ang="0">
                        <a:pos x="52" y="0"/>
                      </a:cxn>
                      <a:cxn ang="0">
                        <a:pos x="52" y="0"/>
                      </a:cxn>
                      <a:cxn ang="0">
                        <a:pos x="63" y="0"/>
                      </a:cxn>
                      <a:cxn ang="0">
                        <a:pos x="72" y="2"/>
                      </a:cxn>
                      <a:cxn ang="0">
                        <a:pos x="81" y="5"/>
                      </a:cxn>
                      <a:cxn ang="0">
                        <a:pos x="88" y="9"/>
                      </a:cxn>
                      <a:cxn ang="0">
                        <a:pos x="96" y="14"/>
                      </a:cxn>
                      <a:cxn ang="0">
                        <a:pos x="100" y="20"/>
                      </a:cxn>
                      <a:cxn ang="0">
                        <a:pos x="103" y="26"/>
                      </a:cxn>
                      <a:cxn ang="0">
                        <a:pos x="105" y="32"/>
                      </a:cxn>
                      <a:cxn ang="0">
                        <a:pos x="105" y="32"/>
                      </a:cxn>
                    </a:cxnLst>
                    <a:rect l="0" t="0" r="r" b="b"/>
                    <a:pathLst>
                      <a:path w="105" h="63">
                        <a:moveTo>
                          <a:pt x="105" y="32"/>
                        </a:moveTo>
                        <a:lnTo>
                          <a:pt x="105" y="32"/>
                        </a:lnTo>
                        <a:lnTo>
                          <a:pt x="103" y="38"/>
                        </a:lnTo>
                        <a:lnTo>
                          <a:pt x="100" y="44"/>
                        </a:lnTo>
                        <a:lnTo>
                          <a:pt x="96" y="50"/>
                        </a:lnTo>
                        <a:lnTo>
                          <a:pt x="88" y="54"/>
                        </a:lnTo>
                        <a:lnTo>
                          <a:pt x="81" y="59"/>
                        </a:lnTo>
                        <a:lnTo>
                          <a:pt x="72" y="62"/>
                        </a:lnTo>
                        <a:lnTo>
                          <a:pt x="63" y="63"/>
                        </a:lnTo>
                        <a:lnTo>
                          <a:pt x="52" y="63"/>
                        </a:lnTo>
                        <a:lnTo>
                          <a:pt x="52" y="63"/>
                        </a:lnTo>
                        <a:lnTo>
                          <a:pt x="42" y="63"/>
                        </a:lnTo>
                        <a:lnTo>
                          <a:pt x="31" y="62"/>
                        </a:lnTo>
                        <a:lnTo>
                          <a:pt x="22" y="59"/>
                        </a:lnTo>
                        <a:lnTo>
                          <a:pt x="15" y="54"/>
                        </a:lnTo>
                        <a:lnTo>
                          <a:pt x="9" y="50"/>
                        </a:lnTo>
                        <a:lnTo>
                          <a:pt x="5" y="44"/>
                        </a:lnTo>
                        <a:lnTo>
                          <a:pt x="2" y="38"/>
                        </a:lnTo>
                        <a:lnTo>
                          <a:pt x="0" y="32"/>
                        </a:lnTo>
                        <a:lnTo>
                          <a:pt x="0" y="32"/>
                        </a:lnTo>
                        <a:lnTo>
                          <a:pt x="2" y="26"/>
                        </a:lnTo>
                        <a:lnTo>
                          <a:pt x="5" y="20"/>
                        </a:lnTo>
                        <a:lnTo>
                          <a:pt x="9" y="14"/>
                        </a:lnTo>
                        <a:lnTo>
                          <a:pt x="15" y="9"/>
                        </a:lnTo>
                        <a:lnTo>
                          <a:pt x="22" y="5"/>
                        </a:lnTo>
                        <a:lnTo>
                          <a:pt x="31" y="2"/>
                        </a:lnTo>
                        <a:lnTo>
                          <a:pt x="42" y="0"/>
                        </a:lnTo>
                        <a:lnTo>
                          <a:pt x="52" y="0"/>
                        </a:lnTo>
                        <a:lnTo>
                          <a:pt x="52" y="0"/>
                        </a:lnTo>
                        <a:lnTo>
                          <a:pt x="63" y="0"/>
                        </a:lnTo>
                        <a:lnTo>
                          <a:pt x="72" y="2"/>
                        </a:lnTo>
                        <a:lnTo>
                          <a:pt x="81" y="5"/>
                        </a:lnTo>
                        <a:lnTo>
                          <a:pt x="88" y="9"/>
                        </a:lnTo>
                        <a:lnTo>
                          <a:pt x="96" y="14"/>
                        </a:lnTo>
                        <a:lnTo>
                          <a:pt x="100" y="20"/>
                        </a:lnTo>
                        <a:lnTo>
                          <a:pt x="103" y="26"/>
                        </a:lnTo>
                        <a:lnTo>
                          <a:pt x="105" y="32"/>
                        </a:lnTo>
                        <a:lnTo>
                          <a:pt x="105" y="32"/>
                        </a:lnTo>
                        <a:close/>
                      </a:path>
                    </a:pathLst>
                  </a:custGeom>
                  <a:solidFill>
                    <a:schemeClr val="accent2">
                      <a:lumMod val="50000"/>
                    </a:schemeClr>
                  </a:solidFill>
                  <a:ln w="9525">
                    <a:noFill/>
                    <a:round/>
                  </a:ln>
                </p:spPr>
                <p:txBody>
                  <a:bodyPr vert="horz" wrap="square" lIns="91440" tIns="45720" rIns="91440" bIns="45720" numCol="1" anchor="t" anchorCtr="0" compatLnSpc="1"/>
                  <a:lstStyle/>
                  <a:p>
                    <a:endParaRPr lang="en-US"/>
                  </a:p>
                </p:txBody>
              </p:sp>
              <p:sp>
                <p:nvSpPr>
                  <p:cNvPr id="122" name="Freeform 1133"/>
                  <p:cNvSpPr/>
                  <p:nvPr/>
                </p:nvSpPr>
                <p:spPr bwMode="auto">
                  <a:xfrm>
                    <a:off x="2529966" y="2762816"/>
                    <a:ext cx="259011" cy="1302446"/>
                  </a:xfrm>
                  <a:custGeom>
                    <a:avLst/>
                    <a:gdLst/>
                    <a:ahLst/>
                    <a:cxnLst>
                      <a:cxn ang="0">
                        <a:pos x="52" y="31"/>
                      </a:cxn>
                      <a:cxn ang="0">
                        <a:pos x="52" y="31"/>
                      </a:cxn>
                      <a:cxn ang="0">
                        <a:pos x="42" y="31"/>
                      </a:cxn>
                      <a:cxn ang="0">
                        <a:pos x="31" y="30"/>
                      </a:cxn>
                      <a:cxn ang="0">
                        <a:pos x="22" y="27"/>
                      </a:cxn>
                      <a:cxn ang="0">
                        <a:pos x="15" y="22"/>
                      </a:cxn>
                      <a:cxn ang="0">
                        <a:pos x="9" y="18"/>
                      </a:cxn>
                      <a:cxn ang="0">
                        <a:pos x="5" y="12"/>
                      </a:cxn>
                      <a:cxn ang="0">
                        <a:pos x="2" y="6"/>
                      </a:cxn>
                      <a:cxn ang="0">
                        <a:pos x="0" y="0"/>
                      </a:cxn>
                      <a:cxn ang="0">
                        <a:pos x="0" y="496"/>
                      </a:cxn>
                      <a:cxn ang="0">
                        <a:pos x="0" y="496"/>
                      </a:cxn>
                      <a:cxn ang="0">
                        <a:pos x="2" y="502"/>
                      </a:cxn>
                      <a:cxn ang="0">
                        <a:pos x="5" y="508"/>
                      </a:cxn>
                      <a:cxn ang="0">
                        <a:pos x="9" y="514"/>
                      </a:cxn>
                      <a:cxn ang="0">
                        <a:pos x="15" y="519"/>
                      </a:cxn>
                      <a:cxn ang="0">
                        <a:pos x="22" y="523"/>
                      </a:cxn>
                      <a:cxn ang="0">
                        <a:pos x="31" y="526"/>
                      </a:cxn>
                      <a:cxn ang="0">
                        <a:pos x="42" y="528"/>
                      </a:cxn>
                      <a:cxn ang="0">
                        <a:pos x="52" y="528"/>
                      </a:cxn>
                      <a:cxn ang="0">
                        <a:pos x="52" y="528"/>
                      </a:cxn>
                      <a:cxn ang="0">
                        <a:pos x="63" y="528"/>
                      </a:cxn>
                      <a:cxn ang="0">
                        <a:pos x="72" y="526"/>
                      </a:cxn>
                      <a:cxn ang="0">
                        <a:pos x="81" y="523"/>
                      </a:cxn>
                      <a:cxn ang="0">
                        <a:pos x="88" y="519"/>
                      </a:cxn>
                      <a:cxn ang="0">
                        <a:pos x="96" y="514"/>
                      </a:cxn>
                      <a:cxn ang="0">
                        <a:pos x="100" y="508"/>
                      </a:cxn>
                      <a:cxn ang="0">
                        <a:pos x="103" y="502"/>
                      </a:cxn>
                      <a:cxn ang="0">
                        <a:pos x="105" y="496"/>
                      </a:cxn>
                      <a:cxn ang="0">
                        <a:pos x="105" y="496"/>
                      </a:cxn>
                      <a:cxn ang="0">
                        <a:pos x="105" y="0"/>
                      </a:cxn>
                      <a:cxn ang="0">
                        <a:pos x="105" y="0"/>
                      </a:cxn>
                      <a:cxn ang="0">
                        <a:pos x="103" y="6"/>
                      </a:cxn>
                      <a:cxn ang="0">
                        <a:pos x="100" y="12"/>
                      </a:cxn>
                      <a:cxn ang="0">
                        <a:pos x="96" y="18"/>
                      </a:cxn>
                      <a:cxn ang="0">
                        <a:pos x="88" y="22"/>
                      </a:cxn>
                      <a:cxn ang="0">
                        <a:pos x="81" y="27"/>
                      </a:cxn>
                      <a:cxn ang="0">
                        <a:pos x="72" y="30"/>
                      </a:cxn>
                      <a:cxn ang="0">
                        <a:pos x="63" y="31"/>
                      </a:cxn>
                      <a:cxn ang="0">
                        <a:pos x="52" y="31"/>
                      </a:cxn>
                      <a:cxn ang="0">
                        <a:pos x="52" y="31"/>
                      </a:cxn>
                    </a:cxnLst>
                    <a:rect l="0" t="0" r="r" b="b"/>
                    <a:pathLst>
                      <a:path w="105" h="528">
                        <a:moveTo>
                          <a:pt x="52" y="31"/>
                        </a:moveTo>
                        <a:lnTo>
                          <a:pt x="52" y="31"/>
                        </a:lnTo>
                        <a:lnTo>
                          <a:pt x="42" y="31"/>
                        </a:lnTo>
                        <a:lnTo>
                          <a:pt x="31" y="30"/>
                        </a:lnTo>
                        <a:lnTo>
                          <a:pt x="22" y="27"/>
                        </a:lnTo>
                        <a:lnTo>
                          <a:pt x="15" y="22"/>
                        </a:lnTo>
                        <a:lnTo>
                          <a:pt x="9" y="18"/>
                        </a:lnTo>
                        <a:lnTo>
                          <a:pt x="5" y="12"/>
                        </a:lnTo>
                        <a:lnTo>
                          <a:pt x="2" y="6"/>
                        </a:lnTo>
                        <a:lnTo>
                          <a:pt x="0" y="0"/>
                        </a:lnTo>
                        <a:lnTo>
                          <a:pt x="0" y="496"/>
                        </a:lnTo>
                        <a:lnTo>
                          <a:pt x="0" y="496"/>
                        </a:lnTo>
                        <a:lnTo>
                          <a:pt x="2" y="502"/>
                        </a:lnTo>
                        <a:lnTo>
                          <a:pt x="5" y="508"/>
                        </a:lnTo>
                        <a:lnTo>
                          <a:pt x="9" y="514"/>
                        </a:lnTo>
                        <a:lnTo>
                          <a:pt x="15" y="519"/>
                        </a:lnTo>
                        <a:lnTo>
                          <a:pt x="22" y="523"/>
                        </a:lnTo>
                        <a:lnTo>
                          <a:pt x="31" y="526"/>
                        </a:lnTo>
                        <a:lnTo>
                          <a:pt x="42" y="528"/>
                        </a:lnTo>
                        <a:lnTo>
                          <a:pt x="52" y="528"/>
                        </a:lnTo>
                        <a:lnTo>
                          <a:pt x="52" y="528"/>
                        </a:lnTo>
                        <a:lnTo>
                          <a:pt x="63" y="528"/>
                        </a:lnTo>
                        <a:lnTo>
                          <a:pt x="72" y="526"/>
                        </a:lnTo>
                        <a:lnTo>
                          <a:pt x="81" y="523"/>
                        </a:lnTo>
                        <a:lnTo>
                          <a:pt x="88" y="519"/>
                        </a:lnTo>
                        <a:lnTo>
                          <a:pt x="96" y="514"/>
                        </a:lnTo>
                        <a:lnTo>
                          <a:pt x="100" y="508"/>
                        </a:lnTo>
                        <a:lnTo>
                          <a:pt x="103" y="502"/>
                        </a:lnTo>
                        <a:lnTo>
                          <a:pt x="105" y="496"/>
                        </a:lnTo>
                        <a:lnTo>
                          <a:pt x="105" y="496"/>
                        </a:lnTo>
                        <a:lnTo>
                          <a:pt x="105" y="0"/>
                        </a:lnTo>
                        <a:lnTo>
                          <a:pt x="105" y="0"/>
                        </a:lnTo>
                        <a:lnTo>
                          <a:pt x="103" y="6"/>
                        </a:lnTo>
                        <a:lnTo>
                          <a:pt x="100" y="12"/>
                        </a:lnTo>
                        <a:lnTo>
                          <a:pt x="96" y="18"/>
                        </a:lnTo>
                        <a:lnTo>
                          <a:pt x="88" y="22"/>
                        </a:lnTo>
                        <a:lnTo>
                          <a:pt x="81" y="27"/>
                        </a:lnTo>
                        <a:lnTo>
                          <a:pt x="72" y="30"/>
                        </a:lnTo>
                        <a:lnTo>
                          <a:pt x="63" y="31"/>
                        </a:lnTo>
                        <a:lnTo>
                          <a:pt x="52" y="31"/>
                        </a:lnTo>
                        <a:lnTo>
                          <a:pt x="52" y="31"/>
                        </a:lnTo>
                        <a:close/>
                      </a:path>
                    </a:pathLst>
                  </a:custGeom>
                  <a:solidFill>
                    <a:schemeClr val="accent2"/>
                  </a:solidFill>
                  <a:ln w="9525">
                    <a:noFill/>
                    <a:round/>
                  </a:ln>
                </p:spPr>
                <p:txBody>
                  <a:bodyPr vert="horz" wrap="square" lIns="91440" tIns="45720" rIns="91440" bIns="45720" numCol="1" anchor="t" anchorCtr="0" compatLnSpc="1"/>
                  <a:lstStyle/>
                  <a:p>
                    <a:endParaRPr lang="en-US"/>
                  </a:p>
                </p:txBody>
              </p:sp>
            </p:grpSp>
            <p:sp>
              <p:nvSpPr>
                <p:cNvPr id="119" name="Rectangle 1134"/>
                <p:cNvSpPr>
                  <a:spLocks noChangeArrowheads="1"/>
                </p:cNvSpPr>
                <p:nvPr/>
              </p:nvSpPr>
              <p:spPr bwMode="auto">
                <a:xfrm>
                  <a:off x="1420448" y="2872890"/>
                  <a:ext cx="7403" cy="7403"/>
                </a:xfrm>
                <a:prstGeom prst="rect">
                  <a:avLst/>
                </a:prstGeom>
                <a:solidFill>
                  <a:srgbClr val="E76129"/>
                </a:solidFill>
                <a:ln w="9525">
                  <a:noFill/>
                  <a:miter lim="800000"/>
                </a:ln>
              </p:spPr>
              <p:txBody>
                <a:bodyPr vert="horz" wrap="square" lIns="91440" tIns="45720" rIns="91440" bIns="45720" numCol="1" anchor="t" anchorCtr="0" compatLnSpc="1"/>
                <a:lstStyle/>
                <a:p>
                  <a:endParaRPr lang="en-US"/>
                </a:p>
              </p:txBody>
            </p:sp>
            <p:sp>
              <p:nvSpPr>
                <p:cNvPr id="120" name="Freeform 1135"/>
                <p:cNvSpPr>
                  <a:spLocks noEditPoints="1"/>
                </p:cNvSpPr>
                <p:nvPr/>
              </p:nvSpPr>
              <p:spPr bwMode="auto">
                <a:xfrm>
                  <a:off x="1109637" y="1600045"/>
                  <a:ext cx="355212" cy="2619692"/>
                </a:xfrm>
                <a:custGeom>
                  <a:avLst/>
                  <a:gdLst/>
                  <a:ahLst/>
                  <a:cxnLst>
                    <a:cxn ang="0">
                      <a:pos x="143" y="45"/>
                    </a:cxn>
                    <a:cxn ang="0">
                      <a:pos x="137" y="27"/>
                    </a:cxn>
                    <a:cxn ang="0">
                      <a:pos x="122" y="12"/>
                    </a:cxn>
                    <a:cxn ang="0">
                      <a:pos x="98" y="3"/>
                    </a:cxn>
                    <a:cxn ang="0">
                      <a:pos x="71" y="0"/>
                    </a:cxn>
                    <a:cxn ang="0">
                      <a:pos x="56" y="0"/>
                    </a:cxn>
                    <a:cxn ang="0">
                      <a:pos x="31" y="7"/>
                    </a:cxn>
                    <a:cxn ang="0">
                      <a:pos x="12" y="19"/>
                    </a:cxn>
                    <a:cxn ang="0">
                      <a:pos x="1" y="36"/>
                    </a:cxn>
                    <a:cxn ang="0">
                      <a:pos x="0" y="45"/>
                    </a:cxn>
                    <a:cxn ang="0">
                      <a:pos x="0" y="1019"/>
                    </a:cxn>
                    <a:cxn ang="0">
                      <a:pos x="6" y="1037"/>
                    </a:cxn>
                    <a:cxn ang="0">
                      <a:pos x="21" y="1052"/>
                    </a:cxn>
                    <a:cxn ang="0">
                      <a:pos x="43" y="1061"/>
                    </a:cxn>
                    <a:cxn ang="0">
                      <a:pos x="71" y="1064"/>
                    </a:cxn>
                    <a:cxn ang="0">
                      <a:pos x="85" y="1064"/>
                    </a:cxn>
                    <a:cxn ang="0">
                      <a:pos x="110" y="1056"/>
                    </a:cxn>
                    <a:cxn ang="0">
                      <a:pos x="130" y="1044"/>
                    </a:cxn>
                    <a:cxn ang="0">
                      <a:pos x="142" y="1028"/>
                    </a:cxn>
                    <a:cxn ang="0">
                      <a:pos x="143" y="1019"/>
                    </a:cxn>
                    <a:cxn ang="0">
                      <a:pos x="143" y="45"/>
                    </a:cxn>
                    <a:cxn ang="0">
                      <a:pos x="71" y="6"/>
                    </a:cxn>
                    <a:cxn ang="0">
                      <a:pos x="97" y="9"/>
                    </a:cxn>
                    <a:cxn ang="0">
                      <a:pos x="118" y="18"/>
                    </a:cxn>
                    <a:cxn ang="0">
                      <a:pos x="131" y="30"/>
                    </a:cxn>
                    <a:cxn ang="0">
                      <a:pos x="136" y="45"/>
                    </a:cxn>
                    <a:cxn ang="0">
                      <a:pos x="134" y="52"/>
                    </a:cxn>
                    <a:cxn ang="0">
                      <a:pos x="125" y="66"/>
                    </a:cxn>
                    <a:cxn ang="0">
                      <a:pos x="107" y="76"/>
                    </a:cxn>
                    <a:cxn ang="0">
                      <a:pos x="85" y="82"/>
                    </a:cxn>
                    <a:cxn ang="0">
                      <a:pos x="71" y="84"/>
                    </a:cxn>
                    <a:cxn ang="0">
                      <a:pos x="46" y="81"/>
                    </a:cxn>
                    <a:cxn ang="0">
                      <a:pos x="25" y="72"/>
                    </a:cxn>
                    <a:cxn ang="0">
                      <a:pos x="12" y="60"/>
                    </a:cxn>
                    <a:cxn ang="0">
                      <a:pos x="6" y="45"/>
                    </a:cxn>
                    <a:cxn ang="0">
                      <a:pos x="7" y="37"/>
                    </a:cxn>
                    <a:cxn ang="0">
                      <a:pos x="18" y="22"/>
                    </a:cxn>
                    <a:cxn ang="0">
                      <a:pos x="34" y="12"/>
                    </a:cxn>
                    <a:cxn ang="0">
                      <a:pos x="58" y="6"/>
                    </a:cxn>
                    <a:cxn ang="0">
                      <a:pos x="71" y="6"/>
                    </a:cxn>
                    <a:cxn ang="0">
                      <a:pos x="136" y="1019"/>
                    </a:cxn>
                    <a:cxn ang="0">
                      <a:pos x="134" y="1026"/>
                    </a:cxn>
                    <a:cxn ang="0">
                      <a:pos x="125" y="1041"/>
                    </a:cxn>
                    <a:cxn ang="0">
                      <a:pos x="107" y="1052"/>
                    </a:cxn>
                    <a:cxn ang="0">
                      <a:pos x="85" y="1058"/>
                    </a:cxn>
                    <a:cxn ang="0">
                      <a:pos x="71" y="1058"/>
                    </a:cxn>
                    <a:cxn ang="0">
                      <a:pos x="46" y="1055"/>
                    </a:cxn>
                    <a:cxn ang="0">
                      <a:pos x="25" y="1047"/>
                    </a:cxn>
                    <a:cxn ang="0">
                      <a:pos x="12" y="1034"/>
                    </a:cxn>
                    <a:cxn ang="0">
                      <a:pos x="6" y="1019"/>
                    </a:cxn>
                    <a:cxn ang="0">
                      <a:pos x="7" y="64"/>
                    </a:cxn>
                    <a:cxn ang="0">
                      <a:pos x="12" y="70"/>
                    </a:cxn>
                    <a:cxn ang="0">
                      <a:pos x="25" y="79"/>
                    </a:cxn>
                    <a:cxn ang="0">
                      <a:pos x="41" y="85"/>
                    </a:cxn>
                    <a:cxn ang="0">
                      <a:pos x="61" y="90"/>
                    </a:cxn>
                    <a:cxn ang="0">
                      <a:pos x="71" y="90"/>
                    </a:cxn>
                    <a:cxn ang="0">
                      <a:pos x="91" y="88"/>
                    </a:cxn>
                    <a:cxn ang="0">
                      <a:pos x="110" y="82"/>
                    </a:cxn>
                    <a:cxn ang="0">
                      <a:pos x="125" y="75"/>
                    </a:cxn>
                    <a:cxn ang="0">
                      <a:pos x="136" y="64"/>
                    </a:cxn>
                  </a:cxnLst>
                  <a:rect l="0" t="0" r="r" b="b"/>
                  <a:pathLst>
                    <a:path w="143" h="1064">
                      <a:moveTo>
                        <a:pt x="143" y="45"/>
                      </a:moveTo>
                      <a:lnTo>
                        <a:pt x="143" y="45"/>
                      </a:lnTo>
                      <a:lnTo>
                        <a:pt x="142" y="36"/>
                      </a:lnTo>
                      <a:lnTo>
                        <a:pt x="137" y="27"/>
                      </a:lnTo>
                      <a:lnTo>
                        <a:pt x="130" y="19"/>
                      </a:lnTo>
                      <a:lnTo>
                        <a:pt x="122" y="12"/>
                      </a:lnTo>
                      <a:lnTo>
                        <a:pt x="112" y="7"/>
                      </a:lnTo>
                      <a:lnTo>
                        <a:pt x="98" y="3"/>
                      </a:lnTo>
                      <a:lnTo>
                        <a:pt x="85" y="0"/>
                      </a:lnTo>
                      <a:lnTo>
                        <a:pt x="71" y="0"/>
                      </a:lnTo>
                      <a:lnTo>
                        <a:pt x="71" y="0"/>
                      </a:lnTo>
                      <a:lnTo>
                        <a:pt x="56" y="0"/>
                      </a:lnTo>
                      <a:lnTo>
                        <a:pt x="43" y="3"/>
                      </a:lnTo>
                      <a:lnTo>
                        <a:pt x="31" y="7"/>
                      </a:lnTo>
                      <a:lnTo>
                        <a:pt x="21" y="12"/>
                      </a:lnTo>
                      <a:lnTo>
                        <a:pt x="12" y="19"/>
                      </a:lnTo>
                      <a:lnTo>
                        <a:pt x="6" y="27"/>
                      </a:lnTo>
                      <a:lnTo>
                        <a:pt x="1" y="36"/>
                      </a:lnTo>
                      <a:lnTo>
                        <a:pt x="0" y="45"/>
                      </a:lnTo>
                      <a:lnTo>
                        <a:pt x="0" y="45"/>
                      </a:lnTo>
                      <a:lnTo>
                        <a:pt x="0" y="1019"/>
                      </a:lnTo>
                      <a:lnTo>
                        <a:pt x="0" y="1019"/>
                      </a:lnTo>
                      <a:lnTo>
                        <a:pt x="1" y="1028"/>
                      </a:lnTo>
                      <a:lnTo>
                        <a:pt x="6" y="1037"/>
                      </a:lnTo>
                      <a:lnTo>
                        <a:pt x="12" y="1044"/>
                      </a:lnTo>
                      <a:lnTo>
                        <a:pt x="21" y="1052"/>
                      </a:lnTo>
                      <a:lnTo>
                        <a:pt x="31" y="1056"/>
                      </a:lnTo>
                      <a:lnTo>
                        <a:pt x="43" y="1061"/>
                      </a:lnTo>
                      <a:lnTo>
                        <a:pt x="56" y="1064"/>
                      </a:lnTo>
                      <a:lnTo>
                        <a:pt x="71" y="1064"/>
                      </a:lnTo>
                      <a:lnTo>
                        <a:pt x="71" y="1064"/>
                      </a:lnTo>
                      <a:lnTo>
                        <a:pt x="85" y="1064"/>
                      </a:lnTo>
                      <a:lnTo>
                        <a:pt x="98" y="1061"/>
                      </a:lnTo>
                      <a:lnTo>
                        <a:pt x="110" y="1056"/>
                      </a:lnTo>
                      <a:lnTo>
                        <a:pt x="122" y="1052"/>
                      </a:lnTo>
                      <a:lnTo>
                        <a:pt x="130" y="1044"/>
                      </a:lnTo>
                      <a:lnTo>
                        <a:pt x="137" y="1037"/>
                      </a:lnTo>
                      <a:lnTo>
                        <a:pt x="142" y="1028"/>
                      </a:lnTo>
                      <a:lnTo>
                        <a:pt x="143" y="1019"/>
                      </a:lnTo>
                      <a:lnTo>
                        <a:pt x="143" y="1019"/>
                      </a:lnTo>
                      <a:lnTo>
                        <a:pt x="143" y="45"/>
                      </a:lnTo>
                      <a:lnTo>
                        <a:pt x="143" y="45"/>
                      </a:lnTo>
                      <a:close/>
                      <a:moveTo>
                        <a:pt x="71" y="6"/>
                      </a:moveTo>
                      <a:lnTo>
                        <a:pt x="71" y="6"/>
                      </a:lnTo>
                      <a:lnTo>
                        <a:pt x="85" y="6"/>
                      </a:lnTo>
                      <a:lnTo>
                        <a:pt x="97" y="9"/>
                      </a:lnTo>
                      <a:lnTo>
                        <a:pt x="107" y="12"/>
                      </a:lnTo>
                      <a:lnTo>
                        <a:pt x="118" y="18"/>
                      </a:lnTo>
                      <a:lnTo>
                        <a:pt x="125" y="22"/>
                      </a:lnTo>
                      <a:lnTo>
                        <a:pt x="131" y="30"/>
                      </a:lnTo>
                      <a:lnTo>
                        <a:pt x="134" y="37"/>
                      </a:lnTo>
                      <a:lnTo>
                        <a:pt x="136" y="45"/>
                      </a:lnTo>
                      <a:lnTo>
                        <a:pt x="136" y="45"/>
                      </a:lnTo>
                      <a:lnTo>
                        <a:pt x="134" y="52"/>
                      </a:lnTo>
                      <a:lnTo>
                        <a:pt x="131" y="60"/>
                      </a:lnTo>
                      <a:lnTo>
                        <a:pt x="125" y="66"/>
                      </a:lnTo>
                      <a:lnTo>
                        <a:pt x="118" y="72"/>
                      </a:lnTo>
                      <a:lnTo>
                        <a:pt x="107" y="76"/>
                      </a:lnTo>
                      <a:lnTo>
                        <a:pt x="97" y="81"/>
                      </a:lnTo>
                      <a:lnTo>
                        <a:pt x="85" y="82"/>
                      </a:lnTo>
                      <a:lnTo>
                        <a:pt x="71" y="84"/>
                      </a:lnTo>
                      <a:lnTo>
                        <a:pt x="71" y="84"/>
                      </a:lnTo>
                      <a:lnTo>
                        <a:pt x="58" y="82"/>
                      </a:lnTo>
                      <a:lnTo>
                        <a:pt x="46" y="81"/>
                      </a:lnTo>
                      <a:lnTo>
                        <a:pt x="34" y="76"/>
                      </a:lnTo>
                      <a:lnTo>
                        <a:pt x="25" y="72"/>
                      </a:lnTo>
                      <a:lnTo>
                        <a:pt x="18" y="66"/>
                      </a:lnTo>
                      <a:lnTo>
                        <a:pt x="12" y="60"/>
                      </a:lnTo>
                      <a:lnTo>
                        <a:pt x="7" y="52"/>
                      </a:lnTo>
                      <a:lnTo>
                        <a:pt x="6" y="45"/>
                      </a:lnTo>
                      <a:lnTo>
                        <a:pt x="6" y="45"/>
                      </a:lnTo>
                      <a:lnTo>
                        <a:pt x="7" y="37"/>
                      </a:lnTo>
                      <a:lnTo>
                        <a:pt x="12" y="30"/>
                      </a:lnTo>
                      <a:lnTo>
                        <a:pt x="18" y="22"/>
                      </a:lnTo>
                      <a:lnTo>
                        <a:pt x="25" y="18"/>
                      </a:lnTo>
                      <a:lnTo>
                        <a:pt x="34" y="12"/>
                      </a:lnTo>
                      <a:lnTo>
                        <a:pt x="46" y="9"/>
                      </a:lnTo>
                      <a:lnTo>
                        <a:pt x="58" y="6"/>
                      </a:lnTo>
                      <a:lnTo>
                        <a:pt x="71" y="6"/>
                      </a:lnTo>
                      <a:lnTo>
                        <a:pt x="71" y="6"/>
                      </a:lnTo>
                      <a:close/>
                      <a:moveTo>
                        <a:pt x="136" y="64"/>
                      </a:moveTo>
                      <a:lnTo>
                        <a:pt x="136" y="1019"/>
                      </a:lnTo>
                      <a:lnTo>
                        <a:pt x="136" y="1019"/>
                      </a:lnTo>
                      <a:lnTo>
                        <a:pt x="134" y="1026"/>
                      </a:lnTo>
                      <a:lnTo>
                        <a:pt x="131" y="1034"/>
                      </a:lnTo>
                      <a:lnTo>
                        <a:pt x="125" y="1041"/>
                      </a:lnTo>
                      <a:lnTo>
                        <a:pt x="118" y="1047"/>
                      </a:lnTo>
                      <a:lnTo>
                        <a:pt x="107" y="1052"/>
                      </a:lnTo>
                      <a:lnTo>
                        <a:pt x="97" y="1055"/>
                      </a:lnTo>
                      <a:lnTo>
                        <a:pt x="85" y="1058"/>
                      </a:lnTo>
                      <a:lnTo>
                        <a:pt x="71" y="1058"/>
                      </a:lnTo>
                      <a:lnTo>
                        <a:pt x="71" y="1058"/>
                      </a:lnTo>
                      <a:lnTo>
                        <a:pt x="58" y="1058"/>
                      </a:lnTo>
                      <a:lnTo>
                        <a:pt x="46" y="1055"/>
                      </a:lnTo>
                      <a:lnTo>
                        <a:pt x="34" y="1052"/>
                      </a:lnTo>
                      <a:lnTo>
                        <a:pt x="25" y="1047"/>
                      </a:lnTo>
                      <a:lnTo>
                        <a:pt x="18" y="1041"/>
                      </a:lnTo>
                      <a:lnTo>
                        <a:pt x="12" y="1034"/>
                      </a:lnTo>
                      <a:lnTo>
                        <a:pt x="7" y="1026"/>
                      </a:lnTo>
                      <a:lnTo>
                        <a:pt x="6" y="1019"/>
                      </a:lnTo>
                      <a:lnTo>
                        <a:pt x="6" y="64"/>
                      </a:lnTo>
                      <a:lnTo>
                        <a:pt x="7" y="64"/>
                      </a:lnTo>
                      <a:lnTo>
                        <a:pt x="7" y="64"/>
                      </a:lnTo>
                      <a:lnTo>
                        <a:pt x="12" y="70"/>
                      </a:lnTo>
                      <a:lnTo>
                        <a:pt x="18" y="75"/>
                      </a:lnTo>
                      <a:lnTo>
                        <a:pt x="25" y="79"/>
                      </a:lnTo>
                      <a:lnTo>
                        <a:pt x="32" y="82"/>
                      </a:lnTo>
                      <a:lnTo>
                        <a:pt x="41" y="85"/>
                      </a:lnTo>
                      <a:lnTo>
                        <a:pt x="50" y="88"/>
                      </a:lnTo>
                      <a:lnTo>
                        <a:pt x="61" y="90"/>
                      </a:lnTo>
                      <a:lnTo>
                        <a:pt x="71" y="90"/>
                      </a:lnTo>
                      <a:lnTo>
                        <a:pt x="71" y="90"/>
                      </a:lnTo>
                      <a:lnTo>
                        <a:pt x="82" y="90"/>
                      </a:lnTo>
                      <a:lnTo>
                        <a:pt x="91" y="88"/>
                      </a:lnTo>
                      <a:lnTo>
                        <a:pt x="101" y="85"/>
                      </a:lnTo>
                      <a:lnTo>
                        <a:pt x="110" y="82"/>
                      </a:lnTo>
                      <a:lnTo>
                        <a:pt x="118" y="79"/>
                      </a:lnTo>
                      <a:lnTo>
                        <a:pt x="125" y="75"/>
                      </a:lnTo>
                      <a:lnTo>
                        <a:pt x="131" y="70"/>
                      </a:lnTo>
                      <a:lnTo>
                        <a:pt x="136" y="64"/>
                      </a:lnTo>
                      <a:lnTo>
                        <a:pt x="136" y="64"/>
                      </a:lnTo>
                      <a:close/>
                    </a:path>
                  </a:pathLst>
                </a:custGeom>
                <a:solidFill>
                  <a:schemeClr val="accent2"/>
                </a:solidFill>
                <a:ln w="9525">
                  <a:noFill/>
                  <a:round/>
                </a:ln>
              </p:spPr>
              <p:txBody>
                <a:bodyPr vert="horz" wrap="square" lIns="91440" tIns="45720" rIns="91440" bIns="45720" numCol="1" anchor="t" anchorCtr="0" compatLnSpc="1"/>
                <a:lstStyle/>
                <a:p>
                  <a:endParaRPr lang="en-US"/>
                </a:p>
              </p:txBody>
            </p:sp>
          </p:grpSp>
          <p:sp>
            <p:nvSpPr>
              <p:cNvPr id="141" name="Content Placeholder 2"/>
              <p:cNvSpPr txBox="1"/>
              <p:nvPr/>
            </p:nvSpPr>
            <p:spPr>
              <a:xfrm>
                <a:off x="1000100" y="3571882"/>
                <a:ext cx="523488" cy="215444"/>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buFont typeface="Arial" panose="020B0604020202020204" pitchFamily="34" charset="0"/>
                  <a:buNone/>
                </a:pPr>
                <a:r>
                  <a:rPr lang="en-US" sz="800" dirty="0">
                    <a:latin typeface="Open Sans" pitchFamily="34" charset="0"/>
                    <a:ea typeface="Open Sans" pitchFamily="34" charset="0"/>
                    <a:cs typeface="Open Sans" pitchFamily="34" charset="0"/>
                  </a:rPr>
                  <a:t>60%</a:t>
                </a:r>
              </a:p>
            </p:txBody>
          </p:sp>
        </p:grpSp>
        <p:grpSp>
          <p:nvGrpSpPr>
            <p:cNvPr id="10" name="Group 173"/>
            <p:cNvGrpSpPr/>
            <p:nvPr/>
          </p:nvGrpSpPr>
          <p:grpSpPr>
            <a:xfrm>
              <a:off x="1428728" y="1357304"/>
              <a:ext cx="523488" cy="2430022"/>
              <a:chOff x="1428728" y="1357304"/>
              <a:chExt cx="523488" cy="2430022"/>
            </a:xfrm>
          </p:grpSpPr>
          <p:grpSp>
            <p:nvGrpSpPr>
              <p:cNvPr id="11" name="Group 111"/>
              <p:cNvGrpSpPr/>
              <p:nvPr/>
            </p:nvGrpSpPr>
            <p:grpSpPr>
              <a:xfrm>
                <a:off x="1554670" y="1357304"/>
                <a:ext cx="277537" cy="2090376"/>
                <a:chOff x="1639891" y="1600045"/>
                <a:chExt cx="347814" cy="2619692"/>
              </a:xfrm>
            </p:grpSpPr>
            <p:grpSp>
              <p:nvGrpSpPr>
                <p:cNvPr id="12" name="Group 112"/>
                <p:cNvGrpSpPr/>
                <p:nvPr/>
              </p:nvGrpSpPr>
              <p:grpSpPr>
                <a:xfrm>
                  <a:off x="1684292" y="3020895"/>
                  <a:ext cx="259011" cy="1154440"/>
                  <a:chOff x="2981379" y="2910821"/>
                  <a:chExt cx="259011" cy="1154440"/>
                </a:xfrm>
              </p:grpSpPr>
              <p:sp>
                <p:nvSpPr>
                  <p:cNvPr id="115" name="Freeform 1136"/>
                  <p:cNvSpPr/>
                  <p:nvPr/>
                </p:nvSpPr>
                <p:spPr bwMode="auto">
                  <a:xfrm>
                    <a:off x="2981379" y="2910821"/>
                    <a:ext cx="259011" cy="155408"/>
                  </a:xfrm>
                  <a:custGeom>
                    <a:avLst/>
                    <a:gdLst/>
                    <a:ahLst/>
                    <a:cxnLst>
                      <a:cxn ang="0">
                        <a:pos x="105" y="31"/>
                      </a:cxn>
                      <a:cxn ang="0">
                        <a:pos x="105" y="31"/>
                      </a:cxn>
                      <a:cxn ang="0">
                        <a:pos x="103" y="37"/>
                      </a:cxn>
                      <a:cxn ang="0">
                        <a:pos x="100" y="43"/>
                      </a:cxn>
                      <a:cxn ang="0">
                        <a:pos x="96" y="49"/>
                      </a:cxn>
                      <a:cxn ang="0">
                        <a:pos x="90" y="54"/>
                      </a:cxn>
                      <a:cxn ang="0">
                        <a:pos x="82" y="58"/>
                      </a:cxn>
                      <a:cxn ang="0">
                        <a:pos x="73" y="61"/>
                      </a:cxn>
                      <a:cxn ang="0">
                        <a:pos x="63" y="63"/>
                      </a:cxn>
                      <a:cxn ang="0">
                        <a:pos x="52" y="63"/>
                      </a:cxn>
                      <a:cxn ang="0">
                        <a:pos x="52" y="63"/>
                      </a:cxn>
                      <a:cxn ang="0">
                        <a:pos x="42" y="63"/>
                      </a:cxn>
                      <a:cxn ang="0">
                        <a:pos x="33" y="61"/>
                      </a:cxn>
                      <a:cxn ang="0">
                        <a:pos x="24" y="58"/>
                      </a:cxn>
                      <a:cxn ang="0">
                        <a:pos x="17" y="54"/>
                      </a:cxn>
                      <a:cxn ang="0">
                        <a:pos x="9" y="49"/>
                      </a:cxn>
                      <a:cxn ang="0">
                        <a:pos x="5" y="43"/>
                      </a:cxn>
                      <a:cxn ang="0">
                        <a:pos x="2" y="37"/>
                      </a:cxn>
                      <a:cxn ang="0">
                        <a:pos x="0" y="31"/>
                      </a:cxn>
                      <a:cxn ang="0">
                        <a:pos x="0" y="31"/>
                      </a:cxn>
                      <a:cxn ang="0">
                        <a:pos x="2" y="25"/>
                      </a:cxn>
                      <a:cxn ang="0">
                        <a:pos x="5" y="19"/>
                      </a:cxn>
                      <a:cxn ang="0">
                        <a:pos x="9" y="13"/>
                      </a:cxn>
                      <a:cxn ang="0">
                        <a:pos x="17" y="9"/>
                      </a:cxn>
                      <a:cxn ang="0">
                        <a:pos x="24" y="4"/>
                      </a:cxn>
                      <a:cxn ang="0">
                        <a:pos x="33" y="1"/>
                      </a:cxn>
                      <a:cxn ang="0">
                        <a:pos x="42" y="0"/>
                      </a:cxn>
                      <a:cxn ang="0">
                        <a:pos x="52" y="0"/>
                      </a:cxn>
                      <a:cxn ang="0">
                        <a:pos x="52" y="0"/>
                      </a:cxn>
                      <a:cxn ang="0">
                        <a:pos x="63" y="0"/>
                      </a:cxn>
                      <a:cxn ang="0">
                        <a:pos x="73" y="1"/>
                      </a:cxn>
                      <a:cxn ang="0">
                        <a:pos x="82" y="4"/>
                      </a:cxn>
                      <a:cxn ang="0">
                        <a:pos x="90" y="9"/>
                      </a:cxn>
                      <a:cxn ang="0">
                        <a:pos x="96" y="13"/>
                      </a:cxn>
                      <a:cxn ang="0">
                        <a:pos x="100" y="19"/>
                      </a:cxn>
                      <a:cxn ang="0">
                        <a:pos x="103" y="25"/>
                      </a:cxn>
                      <a:cxn ang="0">
                        <a:pos x="105" y="31"/>
                      </a:cxn>
                      <a:cxn ang="0">
                        <a:pos x="105" y="31"/>
                      </a:cxn>
                    </a:cxnLst>
                    <a:rect l="0" t="0" r="r" b="b"/>
                    <a:pathLst>
                      <a:path w="105" h="63">
                        <a:moveTo>
                          <a:pt x="105" y="31"/>
                        </a:moveTo>
                        <a:lnTo>
                          <a:pt x="105" y="31"/>
                        </a:lnTo>
                        <a:lnTo>
                          <a:pt x="103" y="37"/>
                        </a:lnTo>
                        <a:lnTo>
                          <a:pt x="100" y="43"/>
                        </a:lnTo>
                        <a:lnTo>
                          <a:pt x="96" y="49"/>
                        </a:lnTo>
                        <a:lnTo>
                          <a:pt x="90" y="54"/>
                        </a:lnTo>
                        <a:lnTo>
                          <a:pt x="82" y="58"/>
                        </a:lnTo>
                        <a:lnTo>
                          <a:pt x="73" y="61"/>
                        </a:lnTo>
                        <a:lnTo>
                          <a:pt x="63" y="63"/>
                        </a:lnTo>
                        <a:lnTo>
                          <a:pt x="52" y="63"/>
                        </a:lnTo>
                        <a:lnTo>
                          <a:pt x="52" y="63"/>
                        </a:lnTo>
                        <a:lnTo>
                          <a:pt x="42" y="63"/>
                        </a:lnTo>
                        <a:lnTo>
                          <a:pt x="33" y="61"/>
                        </a:lnTo>
                        <a:lnTo>
                          <a:pt x="24" y="58"/>
                        </a:lnTo>
                        <a:lnTo>
                          <a:pt x="17" y="54"/>
                        </a:lnTo>
                        <a:lnTo>
                          <a:pt x="9" y="49"/>
                        </a:lnTo>
                        <a:lnTo>
                          <a:pt x="5" y="43"/>
                        </a:lnTo>
                        <a:lnTo>
                          <a:pt x="2" y="37"/>
                        </a:lnTo>
                        <a:lnTo>
                          <a:pt x="0" y="31"/>
                        </a:lnTo>
                        <a:lnTo>
                          <a:pt x="0" y="31"/>
                        </a:lnTo>
                        <a:lnTo>
                          <a:pt x="2" y="25"/>
                        </a:lnTo>
                        <a:lnTo>
                          <a:pt x="5" y="19"/>
                        </a:lnTo>
                        <a:lnTo>
                          <a:pt x="9" y="13"/>
                        </a:lnTo>
                        <a:lnTo>
                          <a:pt x="17" y="9"/>
                        </a:lnTo>
                        <a:lnTo>
                          <a:pt x="24" y="4"/>
                        </a:lnTo>
                        <a:lnTo>
                          <a:pt x="33" y="1"/>
                        </a:lnTo>
                        <a:lnTo>
                          <a:pt x="42" y="0"/>
                        </a:lnTo>
                        <a:lnTo>
                          <a:pt x="52" y="0"/>
                        </a:lnTo>
                        <a:lnTo>
                          <a:pt x="52" y="0"/>
                        </a:lnTo>
                        <a:lnTo>
                          <a:pt x="63" y="0"/>
                        </a:lnTo>
                        <a:lnTo>
                          <a:pt x="73" y="1"/>
                        </a:lnTo>
                        <a:lnTo>
                          <a:pt x="82" y="4"/>
                        </a:lnTo>
                        <a:lnTo>
                          <a:pt x="90" y="9"/>
                        </a:lnTo>
                        <a:lnTo>
                          <a:pt x="96" y="13"/>
                        </a:lnTo>
                        <a:lnTo>
                          <a:pt x="100" y="19"/>
                        </a:lnTo>
                        <a:lnTo>
                          <a:pt x="103" y="25"/>
                        </a:lnTo>
                        <a:lnTo>
                          <a:pt x="105" y="31"/>
                        </a:lnTo>
                        <a:lnTo>
                          <a:pt x="105" y="31"/>
                        </a:lnTo>
                        <a:close/>
                      </a:path>
                    </a:pathLst>
                  </a:custGeom>
                  <a:solidFill>
                    <a:schemeClr val="accent2">
                      <a:lumMod val="50000"/>
                    </a:schemeClr>
                  </a:solidFill>
                  <a:ln w="9525">
                    <a:noFill/>
                    <a:round/>
                  </a:ln>
                </p:spPr>
                <p:txBody>
                  <a:bodyPr vert="horz" wrap="square" lIns="91440" tIns="45720" rIns="91440" bIns="45720" numCol="1" anchor="t" anchorCtr="0" compatLnSpc="1"/>
                  <a:lstStyle/>
                  <a:p>
                    <a:endParaRPr lang="en-US"/>
                  </a:p>
                </p:txBody>
              </p:sp>
              <p:sp>
                <p:nvSpPr>
                  <p:cNvPr id="116" name="Freeform 1138"/>
                  <p:cNvSpPr/>
                  <p:nvPr/>
                </p:nvSpPr>
                <p:spPr bwMode="auto">
                  <a:xfrm>
                    <a:off x="2981379" y="2984823"/>
                    <a:ext cx="259011" cy="1080438"/>
                  </a:xfrm>
                  <a:custGeom>
                    <a:avLst/>
                    <a:gdLst/>
                    <a:ahLst/>
                    <a:cxnLst>
                      <a:cxn ang="0">
                        <a:pos x="52" y="32"/>
                      </a:cxn>
                      <a:cxn ang="0">
                        <a:pos x="52" y="32"/>
                      </a:cxn>
                      <a:cxn ang="0">
                        <a:pos x="42" y="32"/>
                      </a:cxn>
                      <a:cxn ang="0">
                        <a:pos x="33" y="30"/>
                      </a:cxn>
                      <a:cxn ang="0">
                        <a:pos x="24" y="27"/>
                      </a:cxn>
                      <a:cxn ang="0">
                        <a:pos x="17" y="23"/>
                      </a:cxn>
                      <a:cxn ang="0">
                        <a:pos x="9" y="18"/>
                      </a:cxn>
                      <a:cxn ang="0">
                        <a:pos x="5" y="12"/>
                      </a:cxn>
                      <a:cxn ang="0">
                        <a:pos x="2" y="6"/>
                      </a:cxn>
                      <a:cxn ang="0">
                        <a:pos x="0" y="0"/>
                      </a:cxn>
                      <a:cxn ang="0">
                        <a:pos x="0" y="407"/>
                      </a:cxn>
                      <a:cxn ang="0">
                        <a:pos x="0" y="407"/>
                      </a:cxn>
                      <a:cxn ang="0">
                        <a:pos x="0" y="407"/>
                      </a:cxn>
                      <a:cxn ang="0">
                        <a:pos x="2" y="413"/>
                      </a:cxn>
                      <a:cxn ang="0">
                        <a:pos x="5" y="419"/>
                      </a:cxn>
                      <a:cxn ang="0">
                        <a:pos x="9" y="425"/>
                      </a:cxn>
                      <a:cxn ang="0">
                        <a:pos x="17" y="430"/>
                      </a:cxn>
                      <a:cxn ang="0">
                        <a:pos x="24" y="434"/>
                      </a:cxn>
                      <a:cxn ang="0">
                        <a:pos x="33" y="437"/>
                      </a:cxn>
                      <a:cxn ang="0">
                        <a:pos x="42" y="439"/>
                      </a:cxn>
                      <a:cxn ang="0">
                        <a:pos x="52" y="439"/>
                      </a:cxn>
                      <a:cxn ang="0">
                        <a:pos x="52" y="439"/>
                      </a:cxn>
                      <a:cxn ang="0">
                        <a:pos x="63" y="439"/>
                      </a:cxn>
                      <a:cxn ang="0">
                        <a:pos x="73" y="437"/>
                      </a:cxn>
                      <a:cxn ang="0">
                        <a:pos x="82" y="434"/>
                      </a:cxn>
                      <a:cxn ang="0">
                        <a:pos x="90" y="430"/>
                      </a:cxn>
                      <a:cxn ang="0">
                        <a:pos x="96" y="425"/>
                      </a:cxn>
                      <a:cxn ang="0">
                        <a:pos x="100" y="419"/>
                      </a:cxn>
                      <a:cxn ang="0">
                        <a:pos x="103" y="413"/>
                      </a:cxn>
                      <a:cxn ang="0">
                        <a:pos x="105" y="407"/>
                      </a:cxn>
                      <a:cxn ang="0">
                        <a:pos x="105" y="407"/>
                      </a:cxn>
                      <a:cxn ang="0">
                        <a:pos x="105" y="0"/>
                      </a:cxn>
                      <a:cxn ang="0">
                        <a:pos x="105" y="0"/>
                      </a:cxn>
                      <a:cxn ang="0">
                        <a:pos x="103" y="6"/>
                      </a:cxn>
                      <a:cxn ang="0">
                        <a:pos x="100" y="12"/>
                      </a:cxn>
                      <a:cxn ang="0">
                        <a:pos x="96" y="18"/>
                      </a:cxn>
                      <a:cxn ang="0">
                        <a:pos x="90" y="23"/>
                      </a:cxn>
                      <a:cxn ang="0">
                        <a:pos x="82" y="27"/>
                      </a:cxn>
                      <a:cxn ang="0">
                        <a:pos x="73" y="30"/>
                      </a:cxn>
                      <a:cxn ang="0">
                        <a:pos x="63" y="32"/>
                      </a:cxn>
                      <a:cxn ang="0">
                        <a:pos x="52" y="32"/>
                      </a:cxn>
                      <a:cxn ang="0">
                        <a:pos x="52" y="32"/>
                      </a:cxn>
                    </a:cxnLst>
                    <a:rect l="0" t="0" r="r" b="b"/>
                    <a:pathLst>
                      <a:path w="105" h="439">
                        <a:moveTo>
                          <a:pt x="52" y="32"/>
                        </a:moveTo>
                        <a:lnTo>
                          <a:pt x="52" y="32"/>
                        </a:lnTo>
                        <a:lnTo>
                          <a:pt x="42" y="32"/>
                        </a:lnTo>
                        <a:lnTo>
                          <a:pt x="33" y="30"/>
                        </a:lnTo>
                        <a:lnTo>
                          <a:pt x="24" y="27"/>
                        </a:lnTo>
                        <a:lnTo>
                          <a:pt x="17" y="23"/>
                        </a:lnTo>
                        <a:lnTo>
                          <a:pt x="9" y="18"/>
                        </a:lnTo>
                        <a:lnTo>
                          <a:pt x="5" y="12"/>
                        </a:lnTo>
                        <a:lnTo>
                          <a:pt x="2" y="6"/>
                        </a:lnTo>
                        <a:lnTo>
                          <a:pt x="0" y="0"/>
                        </a:lnTo>
                        <a:lnTo>
                          <a:pt x="0" y="407"/>
                        </a:lnTo>
                        <a:lnTo>
                          <a:pt x="0" y="407"/>
                        </a:lnTo>
                        <a:lnTo>
                          <a:pt x="0" y="407"/>
                        </a:lnTo>
                        <a:lnTo>
                          <a:pt x="2" y="413"/>
                        </a:lnTo>
                        <a:lnTo>
                          <a:pt x="5" y="419"/>
                        </a:lnTo>
                        <a:lnTo>
                          <a:pt x="9" y="425"/>
                        </a:lnTo>
                        <a:lnTo>
                          <a:pt x="17" y="430"/>
                        </a:lnTo>
                        <a:lnTo>
                          <a:pt x="24" y="434"/>
                        </a:lnTo>
                        <a:lnTo>
                          <a:pt x="33" y="437"/>
                        </a:lnTo>
                        <a:lnTo>
                          <a:pt x="42" y="439"/>
                        </a:lnTo>
                        <a:lnTo>
                          <a:pt x="52" y="439"/>
                        </a:lnTo>
                        <a:lnTo>
                          <a:pt x="52" y="439"/>
                        </a:lnTo>
                        <a:lnTo>
                          <a:pt x="63" y="439"/>
                        </a:lnTo>
                        <a:lnTo>
                          <a:pt x="73" y="437"/>
                        </a:lnTo>
                        <a:lnTo>
                          <a:pt x="82" y="434"/>
                        </a:lnTo>
                        <a:lnTo>
                          <a:pt x="90" y="430"/>
                        </a:lnTo>
                        <a:lnTo>
                          <a:pt x="96" y="425"/>
                        </a:lnTo>
                        <a:lnTo>
                          <a:pt x="100" y="419"/>
                        </a:lnTo>
                        <a:lnTo>
                          <a:pt x="103" y="413"/>
                        </a:lnTo>
                        <a:lnTo>
                          <a:pt x="105" y="407"/>
                        </a:lnTo>
                        <a:lnTo>
                          <a:pt x="105" y="407"/>
                        </a:lnTo>
                        <a:lnTo>
                          <a:pt x="105" y="0"/>
                        </a:lnTo>
                        <a:lnTo>
                          <a:pt x="105" y="0"/>
                        </a:lnTo>
                        <a:lnTo>
                          <a:pt x="103" y="6"/>
                        </a:lnTo>
                        <a:lnTo>
                          <a:pt x="100" y="12"/>
                        </a:lnTo>
                        <a:lnTo>
                          <a:pt x="96" y="18"/>
                        </a:lnTo>
                        <a:lnTo>
                          <a:pt x="90" y="23"/>
                        </a:lnTo>
                        <a:lnTo>
                          <a:pt x="82" y="27"/>
                        </a:lnTo>
                        <a:lnTo>
                          <a:pt x="73" y="30"/>
                        </a:lnTo>
                        <a:lnTo>
                          <a:pt x="63" y="32"/>
                        </a:lnTo>
                        <a:lnTo>
                          <a:pt x="52" y="32"/>
                        </a:lnTo>
                        <a:lnTo>
                          <a:pt x="52" y="32"/>
                        </a:lnTo>
                        <a:close/>
                      </a:path>
                    </a:pathLst>
                  </a:custGeom>
                  <a:solidFill>
                    <a:schemeClr val="accent2"/>
                  </a:solidFill>
                  <a:ln w="9525">
                    <a:noFill/>
                    <a:round/>
                  </a:ln>
                </p:spPr>
                <p:txBody>
                  <a:bodyPr vert="horz" wrap="square" lIns="91440" tIns="45720" rIns="91440" bIns="45720" numCol="1" anchor="t" anchorCtr="0" compatLnSpc="1"/>
                  <a:lstStyle/>
                  <a:p>
                    <a:endParaRPr lang="en-US"/>
                  </a:p>
                </p:txBody>
              </p:sp>
            </p:grpSp>
            <p:sp>
              <p:nvSpPr>
                <p:cNvPr id="114" name="Freeform 1140"/>
                <p:cNvSpPr>
                  <a:spLocks noEditPoints="1"/>
                </p:cNvSpPr>
                <p:nvPr/>
              </p:nvSpPr>
              <p:spPr bwMode="auto">
                <a:xfrm>
                  <a:off x="1639891" y="1600045"/>
                  <a:ext cx="347814" cy="2619692"/>
                </a:xfrm>
                <a:custGeom>
                  <a:avLst/>
                  <a:gdLst/>
                  <a:ahLst/>
                  <a:cxnLst>
                    <a:cxn ang="0">
                      <a:pos x="143" y="45"/>
                    </a:cxn>
                    <a:cxn ang="0">
                      <a:pos x="137" y="27"/>
                    </a:cxn>
                    <a:cxn ang="0">
                      <a:pos x="122" y="12"/>
                    </a:cxn>
                    <a:cxn ang="0">
                      <a:pos x="100" y="3"/>
                    </a:cxn>
                    <a:cxn ang="0">
                      <a:pos x="71" y="0"/>
                    </a:cxn>
                    <a:cxn ang="0">
                      <a:pos x="58" y="0"/>
                    </a:cxn>
                    <a:cxn ang="0">
                      <a:pos x="31" y="7"/>
                    </a:cxn>
                    <a:cxn ang="0">
                      <a:pos x="13" y="19"/>
                    </a:cxn>
                    <a:cxn ang="0">
                      <a:pos x="1" y="36"/>
                    </a:cxn>
                    <a:cxn ang="0">
                      <a:pos x="0" y="45"/>
                    </a:cxn>
                    <a:cxn ang="0">
                      <a:pos x="0" y="1019"/>
                    </a:cxn>
                    <a:cxn ang="0">
                      <a:pos x="6" y="1037"/>
                    </a:cxn>
                    <a:cxn ang="0">
                      <a:pos x="21" y="1052"/>
                    </a:cxn>
                    <a:cxn ang="0">
                      <a:pos x="44" y="1061"/>
                    </a:cxn>
                    <a:cxn ang="0">
                      <a:pos x="71" y="1064"/>
                    </a:cxn>
                    <a:cxn ang="0">
                      <a:pos x="86" y="1064"/>
                    </a:cxn>
                    <a:cxn ang="0">
                      <a:pos x="112" y="1056"/>
                    </a:cxn>
                    <a:cxn ang="0">
                      <a:pos x="131" y="1044"/>
                    </a:cxn>
                    <a:cxn ang="0">
                      <a:pos x="142" y="1028"/>
                    </a:cxn>
                    <a:cxn ang="0">
                      <a:pos x="143" y="1019"/>
                    </a:cxn>
                    <a:cxn ang="0">
                      <a:pos x="143" y="45"/>
                    </a:cxn>
                    <a:cxn ang="0">
                      <a:pos x="71" y="6"/>
                    </a:cxn>
                    <a:cxn ang="0">
                      <a:pos x="97" y="9"/>
                    </a:cxn>
                    <a:cxn ang="0">
                      <a:pos x="118" y="18"/>
                    </a:cxn>
                    <a:cxn ang="0">
                      <a:pos x="131" y="30"/>
                    </a:cxn>
                    <a:cxn ang="0">
                      <a:pos x="137" y="45"/>
                    </a:cxn>
                    <a:cxn ang="0">
                      <a:pos x="136" y="52"/>
                    </a:cxn>
                    <a:cxn ang="0">
                      <a:pos x="125" y="66"/>
                    </a:cxn>
                    <a:cxn ang="0">
                      <a:pos x="109" y="76"/>
                    </a:cxn>
                    <a:cxn ang="0">
                      <a:pos x="85" y="82"/>
                    </a:cxn>
                    <a:cxn ang="0">
                      <a:pos x="71" y="84"/>
                    </a:cxn>
                    <a:cxn ang="0">
                      <a:pos x="46" y="81"/>
                    </a:cxn>
                    <a:cxn ang="0">
                      <a:pos x="25" y="72"/>
                    </a:cxn>
                    <a:cxn ang="0">
                      <a:pos x="12" y="60"/>
                    </a:cxn>
                    <a:cxn ang="0">
                      <a:pos x="7" y="45"/>
                    </a:cxn>
                    <a:cxn ang="0">
                      <a:pos x="9" y="37"/>
                    </a:cxn>
                    <a:cxn ang="0">
                      <a:pos x="18" y="22"/>
                    </a:cxn>
                    <a:cxn ang="0">
                      <a:pos x="36" y="12"/>
                    </a:cxn>
                    <a:cxn ang="0">
                      <a:pos x="58" y="6"/>
                    </a:cxn>
                    <a:cxn ang="0">
                      <a:pos x="71" y="6"/>
                    </a:cxn>
                    <a:cxn ang="0">
                      <a:pos x="137" y="1019"/>
                    </a:cxn>
                    <a:cxn ang="0">
                      <a:pos x="136" y="1026"/>
                    </a:cxn>
                    <a:cxn ang="0">
                      <a:pos x="125" y="1041"/>
                    </a:cxn>
                    <a:cxn ang="0">
                      <a:pos x="109" y="1052"/>
                    </a:cxn>
                    <a:cxn ang="0">
                      <a:pos x="85" y="1058"/>
                    </a:cxn>
                    <a:cxn ang="0">
                      <a:pos x="71" y="1058"/>
                    </a:cxn>
                    <a:cxn ang="0">
                      <a:pos x="46" y="1055"/>
                    </a:cxn>
                    <a:cxn ang="0">
                      <a:pos x="25" y="1047"/>
                    </a:cxn>
                    <a:cxn ang="0">
                      <a:pos x="12" y="1034"/>
                    </a:cxn>
                    <a:cxn ang="0">
                      <a:pos x="7" y="1019"/>
                    </a:cxn>
                    <a:cxn ang="0">
                      <a:pos x="7" y="64"/>
                    </a:cxn>
                    <a:cxn ang="0">
                      <a:pos x="12" y="70"/>
                    </a:cxn>
                    <a:cxn ang="0">
                      <a:pos x="25" y="79"/>
                    </a:cxn>
                    <a:cxn ang="0">
                      <a:pos x="42" y="85"/>
                    </a:cxn>
                    <a:cxn ang="0">
                      <a:pos x="61" y="90"/>
                    </a:cxn>
                    <a:cxn ang="0">
                      <a:pos x="71" y="90"/>
                    </a:cxn>
                    <a:cxn ang="0">
                      <a:pos x="92" y="88"/>
                    </a:cxn>
                    <a:cxn ang="0">
                      <a:pos x="110" y="82"/>
                    </a:cxn>
                    <a:cxn ang="0">
                      <a:pos x="125" y="75"/>
                    </a:cxn>
                    <a:cxn ang="0">
                      <a:pos x="136" y="64"/>
                    </a:cxn>
                  </a:cxnLst>
                  <a:rect l="0" t="0" r="r" b="b"/>
                  <a:pathLst>
                    <a:path w="143" h="1064">
                      <a:moveTo>
                        <a:pt x="143" y="45"/>
                      </a:moveTo>
                      <a:lnTo>
                        <a:pt x="143" y="45"/>
                      </a:lnTo>
                      <a:lnTo>
                        <a:pt x="142" y="36"/>
                      </a:lnTo>
                      <a:lnTo>
                        <a:pt x="137" y="27"/>
                      </a:lnTo>
                      <a:lnTo>
                        <a:pt x="131" y="19"/>
                      </a:lnTo>
                      <a:lnTo>
                        <a:pt x="122" y="12"/>
                      </a:lnTo>
                      <a:lnTo>
                        <a:pt x="112" y="7"/>
                      </a:lnTo>
                      <a:lnTo>
                        <a:pt x="100" y="3"/>
                      </a:lnTo>
                      <a:lnTo>
                        <a:pt x="86" y="0"/>
                      </a:lnTo>
                      <a:lnTo>
                        <a:pt x="71" y="0"/>
                      </a:lnTo>
                      <a:lnTo>
                        <a:pt x="71" y="0"/>
                      </a:lnTo>
                      <a:lnTo>
                        <a:pt x="58" y="0"/>
                      </a:lnTo>
                      <a:lnTo>
                        <a:pt x="44" y="3"/>
                      </a:lnTo>
                      <a:lnTo>
                        <a:pt x="31" y="7"/>
                      </a:lnTo>
                      <a:lnTo>
                        <a:pt x="21" y="12"/>
                      </a:lnTo>
                      <a:lnTo>
                        <a:pt x="13" y="19"/>
                      </a:lnTo>
                      <a:lnTo>
                        <a:pt x="6" y="27"/>
                      </a:lnTo>
                      <a:lnTo>
                        <a:pt x="1" y="36"/>
                      </a:lnTo>
                      <a:lnTo>
                        <a:pt x="0" y="45"/>
                      </a:lnTo>
                      <a:lnTo>
                        <a:pt x="0" y="45"/>
                      </a:lnTo>
                      <a:lnTo>
                        <a:pt x="0" y="1019"/>
                      </a:lnTo>
                      <a:lnTo>
                        <a:pt x="0" y="1019"/>
                      </a:lnTo>
                      <a:lnTo>
                        <a:pt x="1" y="1028"/>
                      </a:lnTo>
                      <a:lnTo>
                        <a:pt x="6" y="1037"/>
                      </a:lnTo>
                      <a:lnTo>
                        <a:pt x="13" y="1044"/>
                      </a:lnTo>
                      <a:lnTo>
                        <a:pt x="21" y="1052"/>
                      </a:lnTo>
                      <a:lnTo>
                        <a:pt x="33" y="1056"/>
                      </a:lnTo>
                      <a:lnTo>
                        <a:pt x="44" y="1061"/>
                      </a:lnTo>
                      <a:lnTo>
                        <a:pt x="58" y="1064"/>
                      </a:lnTo>
                      <a:lnTo>
                        <a:pt x="71" y="1064"/>
                      </a:lnTo>
                      <a:lnTo>
                        <a:pt x="71" y="1064"/>
                      </a:lnTo>
                      <a:lnTo>
                        <a:pt x="86" y="1064"/>
                      </a:lnTo>
                      <a:lnTo>
                        <a:pt x="100" y="1061"/>
                      </a:lnTo>
                      <a:lnTo>
                        <a:pt x="112" y="1056"/>
                      </a:lnTo>
                      <a:lnTo>
                        <a:pt x="122" y="1052"/>
                      </a:lnTo>
                      <a:lnTo>
                        <a:pt x="131" y="1044"/>
                      </a:lnTo>
                      <a:lnTo>
                        <a:pt x="137" y="1037"/>
                      </a:lnTo>
                      <a:lnTo>
                        <a:pt x="142" y="1028"/>
                      </a:lnTo>
                      <a:lnTo>
                        <a:pt x="143" y="1019"/>
                      </a:lnTo>
                      <a:lnTo>
                        <a:pt x="143" y="1019"/>
                      </a:lnTo>
                      <a:lnTo>
                        <a:pt x="143" y="45"/>
                      </a:lnTo>
                      <a:lnTo>
                        <a:pt x="143" y="45"/>
                      </a:lnTo>
                      <a:close/>
                      <a:moveTo>
                        <a:pt x="71" y="6"/>
                      </a:moveTo>
                      <a:lnTo>
                        <a:pt x="71" y="6"/>
                      </a:lnTo>
                      <a:lnTo>
                        <a:pt x="85" y="6"/>
                      </a:lnTo>
                      <a:lnTo>
                        <a:pt x="97" y="9"/>
                      </a:lnTo>
                      <a:lnTo>
                        <a:pt x="109" y="12"/>
                      </a:lnTo>
                      <a:lnTo>
                        <a:pt x="118" y="18"/>
                      </a:lnTo>
                      <a:lnTo>
                        <a:pt x="125" y="22"/>
                      </a:lnTo>
                      <a:lnTo>
                        <a:pt x="131" y="30"/>
                      </a:lnTo>
                      <a:lnTo>
                        <a:pt x="136" y="37"/>
                      </a:lnTo>
                      <a:lnTo>
                        <a:pt x="137" y="45"/>
                      </a:lnTo>
                      <a:lnTo>
                        <a:pt x="137" y="45"/>
                      </a:lnTo>
                      <a:lnTo>
                        <a:pt x="136" y="52"/>
                      </a:lnTo>
                      <a:lnTo>
                        <a:pt x="131" y="60"/>
                      </a:lnTo>
                      <a:lnTo>
                        <a:pt x="125" y="66"/>
                      </a:lnTo>
                      <a:lnTo>
                        <a:pt x="118" y="72"/>
                      </a:lnTo>
                      <a:lnTo>
                        <a:pt x="109" y="76"/>
                      </a:lnTo>
                      <a:lnTo>
                        <a:pt x="97" y="81"/>
                      </a:lnTo>
                      <a:lnTo>
                        <a:pt x="85" y="82"/>
                      </a:lnTo>
                      <a:lnTo>
                        <a:pt x="71" y="84"/>
                      </a:lnTo>
                      <a:lnTo>
                        <a:pt x="71" y="84"/>
                      </a:lnTo>
                      <a:lnTo>
                        <a:pt x="58" y="82"/>
                      </a:lnTo>
                      <a:lnTo>
                        <a:pt x="46" y="81"/>
                      </a:lnTo>
                      <a:lnTo>
                        <a:pt x="36" y="76"/>
                      </a:lnTo>
                      <a:lnTo>
                        <a:pt x="25" y="72"/>
                      </a:lnTo>
                      <a:lnTo>
                        <a:pt x="18" y="66"/>
                      </a:lnTo>
                      <a:lnTo>
                        <a:pt x="12" y="60"/>
                      </a:lnTo>
                      <a:lnTo>
                        <a:pt x="9" y="52"/>
                      </a:lnTo>
                      <a:lnTo>
                        <a:pt x="7" y="45"/>
                      </a:lnTo>
                      <a:lnTo>
                        <a:pt x="7" y="45"/>
                      </a:lnTo>
                      <a:lnTo>
                        <a:pt x="9" y="37"/>
                      </a:lnTo>
                      <a:lnTo>
                        <a:pt x="12" y="30"/>
                      </a:lnTo>
                      <a:lnTo>
                        <a:pt x="18" y="22"/>
                      </a:lnTo>
                      <a:lnTo>
                        <a:pt x="25" y="18"/>
                      </a:lnTo>
                      <a:lnTo>
                        <a:pt x="36" y="12"/>
                      </a:lnTo>
                      <a:lnTo>
                        <a:pt x="46" y="9"/>
                      </a:lnTo>
                      <a:lnTo>
                        <a:pt x="58" y="6"/>
                      </a:lnTo>
                      <a:lnTo>
                        <a:pt x="71" y="6"/>
                      </a:lnTo>
                      <a:lnTo>
                        <a:pt x="71" y="6"/>
                      </a:lnTo>
                      <a:close/>
                      <a:moveTo>
                        <a:pt x="137" y="64"/>
                      </a:moveTo>
                      <a:lnTo>
                        <a:pt x="137" y="1019"/>
                      </a:lnTo>
                      <a:lnTo>
                        <a:pt x="137" y="1019"/>
                      </a:lnTo>
                      <a:lnTo>
                        <a:pt x="136" y="1026"/>
                      </a:lnTo>
                      <a:lnTo>
                        <a:pt x="131" y="1034"/>
                      </a:lnTo>
                      <a:lnTo>
                        <a:pt x="125" y="1041"/>
                      </a:lnTo>
                      <a:lnTo>
                        <a:pt x="118" y="1047"/>
                      </a:lnTo>
                      <a:lnTo>
                        <a:pt x="109" y="1052"/>
                      </a:lnTo>
                      <a:lnTo>
                        <a:pt x="97" y="1055"/>
                      </a:lnTo>
                      <a:lnTo>
                        <a:pt x="85" y="1058"/>
                      </a:lnTo>
                      <a:lnTo>
                        <a:pt x="71" y="1058"/>
                      </a:lnTo>
                      <a:lnTo>
                        <a:pt x="71" y="1058"/>
                      </a:lnTo>
                      <a:lnTo>
                        <a:pt x="58" y="1058"/>
                      </a:lnTo>
                      <a:lnTo>
                        <a:pt x="46" y="1055"/>
                      </a:lnTo>
                      <a:lnTo>
                        <a:pt x="36" y="1052"/>
                      </a:lnTo>
                      <a:lnTo>
                        <a:pt x="25" y="1047"/>
                      </a:lnTo>
                      <a:lnTo>
                        <a:pt x="18" y="1041"/>
                      </a:lnTo>
                      <a:lnTo>
                        <a:pt x="12" y="1034"/>
                      </a:lnTo>
                      <a:lnTo>
                        <a:pt x="9" y="1026"/>
                      </a:lnTo>
                      <a:lnTo>
                        <a:pt x="7" y="1019"/>
                      </a:lnTo>
                      <a:lnTo>
                        <a:pt x="7" y="64"/>
                      </a:lnTo>
                      <a:lnTo>
                        <a:pt x="7" y="64"/>
                      </a:lnTo>
                      <a:lnTo>
                        <a:pt x="7" y="64"/>
                      </a:lnTo>
                      <a:lnTo>
                        <a:pt x="12" y="70"/>
                      </a:lnTo>
                      <a:lnTo>
                        <a:pt x="18" y="75"/>
                      </a:lnTo>
                      <a:lnTo>
                        <a:pt x="25" y="79"/>
                      </a:lnTo>
                      <a:lnTo>
                        <a:pt x="33" y="82"/>
                      </a:lnTo>
                      <a:lnTo>
                        <a:pt x="42" y="85"/>
                      </a:lnTo>
                      <a:lnTo>
                        <a:pt x="52" y="88"/>
                      </a:lnTo>
                      <a:lnTo>
                        <a:pt x="61" y="90"/>
                      </a:lnTo>
                      <a:lnTo>
                        <a:pt x="71" y="90"/>
                      </a:lnTo>
                      <a:lnTo>
                        <a:pt x="71" y="90"/>
                      </a:lnTo>
                      <a:lnTo>
                        <a:pt x="82" y="90"/>
                      </a:lnTo>
                      <a:lnTo>
                        <a:pt x="92" y="88"/>
                      </a:lnTo>
                      <a:lnTo>
                        <a:pt x="101" y="85"/>
                      </a:lnTo>
                      <a:lnTo>
                        <a:pt x="110" y="82"/>
                      </a:lnTo>
                      <a:lnTo>
                        <a:pt x="118" y="79"/>
                      </a:lnTo>
                      <a:lnTo>
                        <a:pt x="125" y="75"/>
                      </a:lnTo>
                      <a:lnTo>
                        <a:pt x="131" y="70"/>
                      </a:lnTo>
                      <a:lnTo>
                        <a:pt x="136" y="64"/>
                      </a:lnTo>
                      <a:lnTo>
                        <a:pt x="137" y="64"/>
                      </a:lnTo>
                      <a:close/>
                    </a:path>
                  </a:pathLst>
                </a:custGeom>
                <a:solidFill>
                  <a:schemeClr val="accent2"/>
                </a:solidFill>
                <a:ln w="9525">
                  <a:noFill/>
                  <a:round/>
                </a:ln>
              </p:spPr>
              <p:txBody>
                <a:bodyPr vert="horz" wrap="square" lIns="91440" tIns="45720" rIns="91440" bIns="45720" numCol="1" anchor="t" anchorCtr="0" compatLnSpc="1"/>
                <a:lstStyle/>
                <a:p>
                  <a:endParaRPr lang="en-US"/>
                </a:p>
              </p:txBody>
            </p:sp>
          </p:grpSp>
          <p:sp>
            <p:nvSpPr>
              <p:cNvPr id="142" name="Content Placeholder 2"/>
              <p:cNvSpPr txBox="1"/>
              <p:nvPr/>
            </p:nvSpPr>
            <p:spPr>
              <a:xfrm>
                <a:off x="1428728" y="3571882"/>
                <a:ext cx="523488" cy="215444"/>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buFont typeface="Arial" panose="020B0604020202020204" pitchFamily="34" charset="0"/>
                  <a:buNone/>
                </a:pPr>
                <a:r>
                  <a:rPr lang="en-US" sz="800" dirty="0">
                    <a:latin typeface="Open Sans" pitchFamily="34" charset="0"/>
                    <a:ea typeface="Open Sans" pitchFamily="34" charset="0"/>
                    <a:cs typeface="Open Sans" pitchFamily="34" charset="0"/>
                  </a:rPr>
                  <a:t>60%</a:t>
                </a:r>
              </a:p>
            </p:txBody>
          </p:sp>
        </p:grpSp>
        <p:grpSp>
          <p:nvGrpSpPr>
            <p:cNvPr id="13" name="Group 174"/>
            <p:cNvGrpSpPr/>
            <p:nvPr/>
          </p:nvGrpSpPr>
          <p:grpSpPr>
            <a:xfrm>
              <a:off x="1857356" y="1357304"/>
              <a:ext cx="523488" cy="2430022"/>
              <a:chOff x="1857356" y="1357304"/>
              <a:chExt cx="523488" cy="2430022"/>
            </a:xfrm>
          </p:grpSpPr>
          <p:grpSp>
            <p:nvGrpSpPr>
              <p:cNvPr id="14" name="Group 103"/>
              <p:cNvGrpSpPr/>
              <p:nvPr/>
            </p:nvGrpSpPr>
            <p:grpSpPr>
              <a:xfrm>
                <a:off x="1971875" y="1357304"/>
                <a:ext cx="283439" cy="2090377"/>
                <a:chOff x="2162746" y="1600045"/>
                <a:chExt cx="355212" cy="2619692"/>
              </a:xfrm>
            </p:grpSpPr>
            <p:grpSp>
              <p:nvGrpSpPr>
                <p:cNvPr id="15" name="Group 132"/>
                <p:cNvGrpSpPr/>
                <p:nvPr/>
              </p:nvGrpSpPr>
              <p:grpSpPr>
                <a:xfrm>
                  <a:off x="2214546" y="2347474"/>
                  <a:ext cx="251609" cy="1827861"/>
                  <a:chOff x="3440195" y="2237400"/>
                  <a:chExt cx="251609" cy="1827861"/>
                </a:xfrm>
              </p:grpSpPr>
              <p:sp>
                <p:nvSpPr>
                  <p:cNvPr id="135" name="Freeform 1081"/>
                  <p:cNvSpPr/>
                  <p:nvPr/>
                </p:nvSpPr>
                <p:spPr bwMode="auto">
                  <a:xfrm>
                    <a:off x="3440195" y="2237400"/>
                    <a:ext cx="251609" cy="162806"/>
                  </a:xfrm>
                  <a:custGeom>
                    <a:avLst/>
                    <a:gdLst/>
                    <a:ahLst/>
                    <a:cxnLst>
                      <a:cxn ang="0">
                        <a:pos x="103" y="33"/>
                      </a:cxn>
                      <a:cxn ang="0">
                        <a:pos x="103" y="33"/>
                      </a:cxn>
                      <a:cxn ang="0">
                        <a:pos x="103" y="39"/>
                      </a:cxn>
                      <a:cxn ang="0">
                        <a:pos x="100" y="45"/>
                      </a:cxn>
                      <a:cxn ang="0">
                        <a:pos x="94" y="51"/>
                      </a:cxn>
                      <a:cxn ang="0">
                        <a:pos x="88" y="56"/>
                      </a:cxn>
                      <a:cxn ang="0">
                        <a:pos x="80" y="60"/>
                      </a:cxn>
                      <a:cxn ang="0">
                        <a:pos x="71" y="63"/>
                      </a:cxn>
                      <a:cxn ang="0">
                        <a:pos x="62" y="65"/>
                      </a:cxn>
                      <a:cxn ang="0">
                        <a:pos x="52" y="65"/>
                      </a:cxn>
                      <a:cxn ang="0">
                        <a:pos x="52" y="65"/>
                      </a:cxn>
                      <a:cxn ang="0">
                        <a:pos x="41" y="65"/>
                      </a:cxn>
                      <a:cxn ang="0">
                        <a:pos x="31" y="63"/>
                      </a:cxn>
                      <a:cxn ang="0">
                        <a:pos x="22" y="60"/>
                      </a:cxn>
                      <a:cxn ang="0">
                        <a:pos x="15" y="56"/>
                      </a:cxn>
                      <a:cxn ang="0">
                        <a:pos x="9" y="51"/>
                      </a:cxn>
                      <a:cxn ang="0">
                        <a:pos x="3" y="45"/>
                      </a:cxn>
                      <a:cxn ang="0">
                        <a:pos x="0" y="39"/>
                      </a:cxn>
                      <a:cxn ang="0">
                        <a:pos x="0" y="33"/>
                      </a:cxn>
                      <a:cxn ang="0">
                        <a:pos x="0" y="33"/>
                      </a:cxn>
                      <a:cxn ang="0">
                        <a:pos x="0" y="27"/>
                      </a:cxn>
                      <a:cxn ang="0">
                        <a:pos x="3" y="21"/>
                      </a:cxn>
                      <a:cxn ang="0">
                        <a:pos x="9" y="15"/>
                      </a:cxn>
                      <a:cxn ang="0">
                        <a:pos x="15" y="11"/>
                      </a:cxn>
                      <a:cxn ang="0">
                        <a:pos x="22" y="6"/>
                      </a:cxn>
                      <a:cxn ang="0">
                        <a:pos x="31" y="3"/>
                      </a:cxn>
                      <a:cxn ang="0">
                        <a:pos x="41" y="2"/>
                      </a:cxn>
                      <a:cxn ang="0">
                        <a:pos x="52" y="0"/>
                      </a:cxn>
                      <a:cxn ang="0">
                        <a:pos x="52" y="0"/>
                      </a:cxn>
                      <a:cxn ang="0">
                        <a:pos x="62" y="2"/>
                      </a:cxn>
                      <a:cxn ang="0">
                        <a:pos x="71" y="3"/>
                      </a:cxn>
                      <a:cxn ang="0">
                        <a:pos x="80" y="6"/>
                      </a:cxn>
                      <a:cxn ang="0">
                        <a:pos x="88" y="11"/>
                      </a:cxn>
                      <a:cxn ang="0">
                        <a:pos x="94" y="15"/>
                      </a:cxn>
                      <a:cxn ang="0">
                        <a:pos x="100" y="21"/>
                      </a:cxn>
                      <a:cxn ang="0">
                        <a:pos x="103" y="27"/>
                      </a:cxn>
                      <a:cxn ang="0">
                        <a:pos x="103" y="33"/>
                      </a:cxn>
                      <a:cxn ang="0">
                        <a:pos x="103" y="33"/>
                      </a:cxn>
                    </a:cxnLst>
                    <a:rect l="0" t="0" r="r" b="b"/>
                    <a:pathLst>
                      <a:path w="103" h="65">
                        <a:moveTo>
                          <a:pt x="103" y="33"/>
                        </a:moveTo>
                        <a:lnTo>
                          <a:pt x="103" y="33"/>
                        </a:lnTo>
                        <a:lnTo>
                          <a:pt x="103" y="39"/>
                        </a:lnTo>
                        <a:lnTo>
                          <a:pt x="100" y="45"/>
                        </a:lnTo>
                        <a:lnTo>
                          <a:pt x="94" y="51"/>
                        </a:lnTo>
                        <a:lnTo>
                          <a:pt x="88" y="56"/>
                        </a:lnTo>
                        <a:lnTo>
                          <a:pt x="80" y="60"/>
                        </a:lnTo>
                        <a:lnTo>
                          <a:pt x="71" y="63"/>
                        </a:lnTo>
                        <a:lnTo>
                          <a:pt x="62" y="65"/>
                        </a:lnTo>
                        <a:lnTo>
                          <a:pt x="52" y="65"/>
                        </a:lnTo>
                        <a:lnTo>
                          <a:pt x="52" y="65"/>
                        </a:lnTo>
                        <a:lnTo>
                          <a:pt x="41" y="65"/>
                        </a:lnTo>
                        <a:lnTo>
                          <a:pt x="31" y="63"/>
                        </a:lnTo>
                        <a:lnTo>
                          <a:pt x="22" y="60"/>
                        </a:lnTo>
                        <a:lnTo>
                          <a:pt x="15" y="56"/>
                        </a:lnTo>
                        <a:lnTo>
                          <a:pt x="9" y="51"/>
                        </a:lnTo>
                        <a:lnTo>
                          <a:pt x="3" y="45"/>
                        </a:lnTo>
                        <a:lnTo>
                          <a:pt x="0" y="39"/>
                        </a:lnTo>
                        <a:lnTo>
                          <a:pt x="0" y="33"/>
                        </a:lnTo>
                        <a:lnTo>
                          <a:pt x="0" y="33"/>
                        </a:lnTo>
                        <a:lnTo>
                          <a:pt x="0" y="27"/>
                        </a:lnTo>
                        <a:lnTo>
                          <a:pt x="3" y="21"/>
                        </a:lnTo>
                        <a:lnTo>
                          <a:pt x="9" y="15"/>
                        </a:lnTo>
                        <a:lnTo>
                          <a:pt x="15" y="11"/>
                        </a:lnTo>
                        <a:lnTo>
                          <a:pt x="22" y="6"/>
                        </a:lnTo>
                        <a:lnTo>
                          <a:pt x="31" y="3"/>
                        </a:lnTo>
                        <a:lnTo>
                          <a:pt x="41" y="2"/>
                        </a:lnTo>
                        <a:lnTo>
                          <a:pt x="52" y="0"/>
                        </a:lnTo>
                        <a:lnTo>
                          <a:pt x="52" y="0"/>
                        </a:lnTo>
                        <a:lnTo>
                          <a:pt x="62" y="2"/>
                        </a:lnTo>
                        <a:lnTo>
                          <a:pt x="71" y="3"/>
                        </a:lnTo>
                        <a:lnTo>
                          <a:pt x="80" y="6"/>
                        </a:lnTo>
                        <a:lnTo>
                          <a:pt x="88" y="11"/>
                        </a:lnTo>
                        <a:lnTo>
                          <a:pt x="94" y="15"/>
                        </a:lnTo>
                        <a:lnTo>
                          <a:pt x="100" y="21"/>
                        </a:lnTo>
                        <a:lnTo>
                          <a:pt x="103" y="27"/>
                        </a:lnTo>
                        <a:lnTo>
                          <a:pt x="103" y="33"/>
                        </a:lnTo>
                        <a:lnTo>
                          <a:pt x="103" y="33"/>
                        </a:lnTo>
                        <a:close/>
                      </a:path>
                    </a:pathLst>
                  </a:custGeom>
                  <a:solidFill>
                    <a:schemeClr val="accent2">
                      <a:lumMod val="50000"/>
                    </a:schemeClr>
                  </a:solidFill>
                  <a:ln w="9525">
                    <a:noFill/>
                    <a:round/>
                  </a:ln>
                </p:spPr>
                <p:txBody>
                  <a:bodyPr vert="horz" wrap="square" lIns="91440" tIns="45720" rIns="91440" bIns="45720" numCol="1" anchor="t" anchorCtr="0" compatLnSpc="1"/>
                  <a:lstStyle/>
                  <a:p>
                    <a:endParaRPr lang="en-US"/>
                  </a:p>
                </p:txBody>
              </p:sp>
              <p:sp>
                <p:nvSpPr>
                  <p:cNvPr id="136" name="Freeform 1084"/>
                  <p:cNvSpPr/>
                  <p:nvPr/>
                </p:nvSpPr>
                <p:spPr bwMode="auto">
                  <a:xfrm>
                    <a:off x="3440195" y="2318800"/>
                    <a:ext cx="251609" cy="1746461"/>
                  </a:xfrm>
                  <a:custGeom>
                    <a:avLst/>
                    <a:gdLst/>
                    <a:ahLst/>
                    <a:cxnLst>
                      <a:cxn ang="0">
                        <a:pos x="52" y="32"/>
                      </a:cxn>
                      <a:cxn ang="0">
                        <a:pos x="52" y="32"/>
                      </a:cxn>
                      <a:cxn ang="0">
                        <a:pos x="41" y="32"/>
                      </a:cxn>
                      <a:cxn ang="0">
                        <a:pos x="31" y="30"/>
                      </a:cxn>
                      <a:cxn ang="0">
                        <a:pos x="22" y="27"/>
                      </a:cxn>
                      <a:cxn ang="0">
                        <a:pos x="15" y="23"/>
                      </a:cxn>
                      <a:cxn ang="0">
                        <a:pos x="9" y="18"/>
                      </a:cxn>
                      <a:cxn ang="0">
                        <a:pos x="3" y="12"/>
                      </a:cxn>
                      <a:cxn ang="0">
                        <a:pos x="0" y="6"/>
                      </a:cxn>
                      <a:cxn ang="0">
                        <a:pos x="0" y="0"/>
                      </a:cxn>
                      <a:cxn ang="0">
                        <a:pos x="0" y="676"/>
                      </a:cxn>
                      <a:cxn ang="0">
                        <a:pos x="0" y="676"/>
                      </a:cxn>
                      <a:cxn ang="0">
                        <a:pos x="0" y="676"/>
                      </a:cxn>
                      <a:cxn ang="0">
                        <a:pos x="0" y="682"/>
                      </a:cxn>
                      <a:cxn ang="0">
                        <a:pos x="3" y="688"/>
                      </a:cxn>
                      <a:cxn ang="0">
                        <a:pos x="9" y="694"/>
                      </a:cxn>
                      <a:cxn ang="0">
                        <a:pos x="15" y="699"/>
                      </a:cxn>
                      <a:cxn ang="0">
                        <a:pos x="22" y="703"/>
                      </a:cxn>
                      <a:cxn ang="0">
                        <a:pos x="31" y="706"/>
                      </a:cxn>
                      <a:cxn ang="0">
                        <a:pos x="41" y="708"/>
                      </a:cxn>
                      <a:cxn ang="0">
                        <a:pos x="52" y="708"/>
                      </a:cxn>
                      <a:cxn ang="0">
                        <a:pos x="52" y="708"/>
                      </a:cxn>
                      <a:cxn ang="0">
                        <a:pos x="62" y="708"/>
                      </a:cxn>
                      <a:cxn ang="0">
                        <a:pos x="71" y="706"/>
                      </a:cxn>
                      <a:cxn ang="0">
                        <a:pos x="80" y="703"/>
                      </a:cxn>
                      <a:cxn ang="0">
                        <a:pos x="88" y="699"/>
                      </a:cxn>
                      <a:cxn ang="0">
                        <a:pos x="94" y="694"/>
                      </a:cxn>
                      <a:cxn ang="0">
                        <a:pos x="100" y="688"/>
                      </a:cxn>
                      <a:cxn ang="0">
                        <a:pos x="103" y="682"/>
                      </a:cxn>
                      <a:cxn ang="0">
                        <a:pos x="103" y="676"/>
                      </a:cxn>
                      <a:cxn ang="0">
                        <a:pos x="103" y="676"/>
                      </a:cxn>
                      <a:cxn ang="0">
                        <a:pos x="103" y="0"/>
                      </a:cxn>
                      <a:cxn ang="0">
                        <a:pos x="103" y="0"/>
                      </a:cxn>
                      <a:cxn ang="0">
                        <a:pos x="103" y="6"/>
                      </a:cxn>
                      <a:cxn ang="0">
                        <a:pos x="100" y="12"/>
                      </a:cxn>
                      <a:cxn ang="0">
                        <a:pos x="94" y="18"/>
                      </a:cxn>
                      <a:cxn ang="0">
                        <a:pos x="88" y="23"/>
                      </a:cxn>
                      <a:cxn ang="0">
                        <a:pos x="80" y="27"/>
                      </a:cxn>
                      <a:cxn ang="0">
                        <a:pos x="71" y="30"/>
                      </a:cxn>
                      <a:cxn ang="0">
                        <a:pos x="62" y="32"/>
                      </a:cxn>
                      <a:cxn ang="0">
                        <a:pos x="52" y="32"/>
                      </a:cxn>
                      <a:cxn ang="0">
                        <a:pos x="52" y="32"/>
                      </a:cxn>
                    </a:cxnLst>
                    <a:rect l="0" t="0" r="r" b="b"/>
                    <a:pathLst>
                      <a:path w="103" h="708">
                        <a:moveTo>
                          <a:pt x="52" y="32"/>
                        </a:moveTo>
                        <a:lnTo>
                          <a:pt x="52" y="32"/>
                        </a:lnTo>
                        <a:lnTo>
                          <a:pt x="41" y="32"/>
                        </a:lnTo>
                        <a:lnTo>
                          <a:pt x="31" y="30"/>
                        </a:lnTo>
                        <a:lnTo>
                          <a:pt x="22" y="27"/>
                        </a:lnTo>
                        <a:lnTo>
                          <a:pt x="15" y="23"/>
                        </a:lnTo>
                        <a:lnTo>
                          <a:pt x="9" y="18"/>
                        </a:lnTo>
                        <a:lnTo>
                          <a:pt x="3" y="12"/>
                        </a:lnTo>
                        <a:lnTo>
                          <a:pt x="0" y="6"/>
                        </a:lnTo>
                        <a:lnTo>
                          <a:pt x="0" y="0"/>
                        </a:lnTo>
                        <a:lnTo>
                          <a:pt x="0" y="676"/>
                        </a:lnTo>
                        <a:lnTo>
                          <a:pt x="0" y="676"/>
                        </a:lnTo>
                        <a:lnTo>
                          <a:pt x="0" y="676"/>
                        </a:lnTo>
                        <a:lnTo>
                          <a:pt x="0" y="682"/>
                        </a:lnTo>
                        <a:lnTo>
                          <a:pt x="3" y="688"/>
                        </a:lnTo>
                        <a:lnTo>
                          <a:pt x="9" y="694"/>
                        </a:lnTo>
                        <a:lnTo>
                          <a:pt x="15" y="699"/>
                        </a:lnTo>
                        <a:lnTo>
                          <a:pt x="22" y="703"/>
                        </a:lnTo>
                        <a:lnTo>
                          <a:pt x="31" y="706"/>
                        </a:lnTo>
                        <a:lnTo>
                          <a:pt x="41" y="708"/>
                        </a:lnTo>
                        <a:lnTo>
                          <a:pt x="52" y="708"/>
                        </a:lnTo>
                        <a:lnTo>
                          <a:pt x="52" y="708"/>
                        </a:lnTo>
                        <a:lnTo>
                          <a:pt x="62" y="708"/>
                        </a:lnTo>
                        <a:lnTo>
                          <a:pt x="71" y="706"/>
                        </a:lnTo>
                        <a:lnTo>
                          <a:pt x="80" y="703"/>
                        </a:lnTo>
                        <a:lnTo>
                          <a:pt x="88" y="699"/>
                        </a:lnTo>
                        <a:lnTo>
                          <a:pt x="94" y="694"/>
                        </a:lnTo>
                        <a:lnTo>
                          <a:pt x="100" y="688"/>
                        </a:lnTo>
                        <a:lnTo>
                          <a:pt x="103" y="682"/>
                        </a:lnTo>
                        <a:lnTo>
                          <a:pt x="103" y="676"/>
                        </a:lnTo>
                        <a:lnTo>
                          <a:pt x="103" y="676"/>
                        </a:lnTo>
                        <a:lnTo>
                          <a:pt x="103" y="0"/>
                        </a:lnTo>
                        <a:lnTo>
                          <a:pt x="103" y="0"/>
                        </a:lnTo>
                        <a:lnTo>
                          <a:pt x="103" y="6"/>
                        </a:lnTo>
                        <a:lnTo>
                          <a:pt x="100" y="12"/>
                        </a:lnTo>
                        <a:lnTo>
                          <a:pt x="94" y="18"/>
                        </a:lnTo>
                        <a:lnTo>
                          <a:pt x="88" y="23"/>
                        </a:lnTo>
                        <a:lnTo>
                          <a:pt x="80" y="27"/>
                        </a:lnTo>
                        <a:lnTo>
                          <a:pt x="71" y="30"/>
                        </a:lnTo>
                        <a:lnTo>
                          <a:pt x="62" y="32"/>
                        </a:lnTo>
                        <a:lnTo>
                          <a:pt x="52" y="32"/>
                        </a:lnTo>
                        <a:lnTo>
                          <a:pt x="52" y="32"/>
                        </a:lnTo>
                        <a:close/>
                      </a:path>
                    </a:pathLst>
                  </a:custGeom>
                  <a:solidFill>
                    <a:schemeClr val="accent2"/>
                  </a:solidFill>
                  <a:ln w="9525">
                    <a:noFill/>
                    <a:round/>
                  </a:ln>
                </p:spPr>
                <p:txBody>
                  <a:bodyPr vert="horz" wrap="square" lIns="91440" tIns="45720" rIns="91440" bIns="45720" numCol="1" anchor="t" anchorCtr="0" compatLnSpc="1"/>
                  <a:lstStyle/>
                  <a:p>
                    <a:endParaRPr lang="en-US"/>
                  </a:p>
                </p:txBody>
              </p:sp>
            </p:grpSp>
            <p:sp>
              <p:nvSpPr>
                <p:cNvPr id="134" name="Freeform 1085"/>
                <p:cNvSpPr>
                  <a:spLocks noEditPoints="1"/>
                </p:cNvSpPr>
                <p:nvPr/>
              </p:nvSpPr>
              <p:spPr bwMode="auto">
                <a:xfrm>
                  <a:off x="2162746" y="1600045"/>
                  <a:ext cx="355212" cy="2619692"/>
                </a:xfrm>
                <a:custGeom>
                  <a:avLst/>
                  <a:gdLst/>
                  <a:ahLst/>
                  <a:cxnLst>
                    <a:cxn ang="0">
                      <a:pos x="142" y="45"/>
                    </a:cxn>
                    <a:cxn ang="0">
                      <a:pos x="138" y="27"/>
                    </a:cxn>
                    <a:cxn ang="0">
                      <a:pos x="121" y="12"/>
                    </a:cxn>
                    <a:cxn ang="0">
                      <a:pos x="99" y="3"/>
                    </a:cxn>
                    <a:cxn ang="0">
                      <a:pos x="72" y="0"/>
                    </a:cxn>
                    <a:cxn ang="0">
                      <a:pos x="57" y="0"/>
                    </a:cxn>
                    <a:cxn ang="0">
                      <a:pos x="32" y="7"/>
                    </a:cxn>
                    <a:cxn ang="0">
                      <a:pos x="12" y="19"/>
                    </a:cxn>
                    <a:cxn ang="0">
                      <a:pos x="2" y="36"/>
                    </a:cxn>
                    <a:cxn ang="0">
                      <a:pos x="0" y="45"/>
                    </a:cxn>
                    <a:cxn ang="0">
                      <a:pos x="0" y="1019"/>
                    </a:cxn>
                    <a:cxn ang="0">
                      <a:pos x="6" y="1037"/>
                    </a:cxn>
                    <a:cxn ang="0">
                      <a:pos x="21" y="1052"/>
                    </a:cxn>
                    <a:cxn ang="0">
                      <a:pos x="44" y="1061"/>
                    </a:cxn>
                    <a:cxn ang="0">
                      <a:pos x="72" y="1064"/>
                    </a:cxn>
                    <a:cxn ang="0">
                      <a:pos x="85" y="1064"/>
                    </a:cxn>
                    <a:cxn ang="0">
                      <a:pos x="111" y="1056"/>
                    </a:cxn>
                    <a:cxn ang="0">
                      <a:pos x="130" y="1044"/>
                    </a:cxn>
                    <a:cxn ang="0">
                      <a:pos x="141" y="1028"/>
                    </a:cxn>
                    <a:cxn ang="0">
                      <a:pos x="142" y="1019"/>
                    </a:cxn>
                    <a:cxn ang="0">
                      <a:pos x="142" y="45"/>
                    </a:cxn>
                    <a:cxn ang="0">
                      <a:pos x="72" y="6"/>
                    </a:cxn>
                    <a:cxn ang="0">
                      <a:pos x="97" y="9"/>
                    </a:cxn>
                    <a:cxn ang="0">
                      <a:pos x="117" y="18"/>
                    </a:cxn>
                    <a:cxn ang="0">
                      <a:pos x="132" y="30"/>
                    </a:cxn>
                    <a:cxn ang="0">
                      <a:pos x="136" y="45"/>
                    </a:cxn>
                    <a:cxn ang="0">
                      <a:pos x="135" y="52"/>
                    </a:cxn>
                    <a:cxn ang="0">
                      <a:pos x="126" y="66"/>
                    </a:cxn>
                    <a:cxn ang="0">
                      <a:pos x="108" y="76"/>
                    </a:cxn>
                    <a:cxn ang="0">
                      <a:pos x="84" y="82"/>
                    </a:cxn>
                    <a:cxn ang="0">
                      <a:pos x="72" y="84"/>
                    </a:cxn>
                    <a:cxn ang="0">
                      <a:pos x="47" y="81"/>
                    </a:cxn>
                    <a:cxn ang="0">
                      <a:pos x="26" y="72"/>
                    </a:cxn>
                    <a:cxn ang="0">
                      <a:pos x="11" y="60"/>
                    </a:cxn>
                    <a:cxn ang="0">
                      <a:pos x="6" y="45"/>
                    </a:cxn>
                    <a:cxn ang="0">
                      <a:pos x="8" y="37"/>
                    </a:cxn>
                    <a:cxn ang="0">
                      <a:pos x="17" y="22"/>
                    </a:cxn>
                    <a:cxn ang="0">
                      <a:pos x="35" y="12"/>
                    </a:cxn>
                    <a:cxn ang="0">
                      <a:pos x="58" y="6"/>
                    </a:cxn>
                    <a:cxn ang="0">
                      <a:pos x="72" y="6"/>
                    </a:cxn>
                    <a:cxn ang="0">
                      <a:pos x="136" y="1019"/>
                    </a:cxn>
                    <a:cxn ang="0">
                      <a:pos x="135" y="1026"/>
                    </a:cxn>
                    <a:cxn ang="0">
                      <a:pos x="126" y="1041"/>
                    </a:cxn>
                    <a:cxn ang="0">
                      <a:pos x="108" y="1052"/>
                    </a:cxn>
                    <a:cxn ang="0">
                      <a:pos x="84" y="1058"/>
                    </a:cxn>
                    <a:cxn ang="0">
                      <a:pos x="72" y="1058"/>
                    </a:cxn>
                    <a:cxn ang="0">
                      <a:pos x="47" y="1055"/>
                    </a:cxn>
                    <a:cxn ang="0">
                      <a:pos x="26" y="1047"/>
                    </a:cxn>
                    <a:cxn ang="0">
                      <a:pos x="11" y="1034"/>
                    </a:cxn>
                    <a:cxn ang="0">
                      <a:pos x="6" y="1019"/>
                    </a:cxn>
                    <a:cxn ang="0">
                      <a:pos x="6" y="64"/>
                    </a:cxn>
                    <a:cxn ang="0">
                      <a:pos x="12" y="70"/>
                    </a:cxn>
                    <a:cxn ang="0">
                      <a:pos x="24" y="79"/>
                    </a:cxn>
                    <a:cxn ang="0">
                      <a:pos x="42" y="85"/>
                    </a:cxn>
                    <a:cxn ang="0">
                      <a:pos x="61" y="90"/>
                    </a:cxn>
                    <a:cxn ang="0">
                      <a:pos x="72" y="90"/>
                    </a:cxn>
                    <a:cxn ang="0">
                      <a:pos x="91" y="88"/>
                    </a:cxn>
                    <a:cxn ang="0">
                      <a:pos x="109" y="82"/>
                    </a:cxn>
                    <a:cxn ang="0">
                      <a:pos x="124" y="75"/>
                    </a:cxn>
                    <a:cxn ang="0">
                      <a:pos x="136" y="64"/>
                    </a:cxn>
                  </a:cxnLst>
                  <a:rect l="0" t="0" r="r" b="b"/>
                  <a:pathLst>
                    <a:path w="142" h="1064">
                      <a:moveTo>
                        <a:pt x="142" y="45"/>
                      </a:moveTo>
                      <a:lnTo>
                        <a:pt x="142" y="45"/>
                      </a:lnTo>
                      <a:lnTo>
                        <a:pt x="141" y="36"/>
                      </a:lnTo>
                      <a:lnTo>
                        <a:pt x="138" y="27"/>
                      </a:lnTo>
                      <a:lnTo>
                        <a:pt x="130" y="19"/>
                      </a:lnTo>
                      <a:lnTo>
                        <a:pt x="121" y="12"/>
                      </a:lnTo>
                      <a:lnTo>
                        <a:pt x="111" y="7"/>
                      </a:lnTo>
                      <a:lnTo>
                        <a:pt x="99" y="3"/>
                      </a:lnTo>
                      <a:lnTo>
                        <a:pt x="85" y="0"/>
                      </a:lnTo>
                      <a:lnTo>
                        <a:pt x="72" y="0"/>
                      </a:lnTo>
                      <a:lnTo>
                        <a:pt x="72" y="0"/>
                      </a:lnTo>
                      <a:lnTo>
                        <a:pt x="57" y="0"/>
                      </a:lnTo>
                      <a:lnTo>
                        <a:pt x="44" y="3"/>
                      </a:lnTo>
                      <a:lnTo>
                        <a:pt x="32" y="7"/>
                      </a:lnTo>
                      <a:lnTo>
                        <a:pt x="21" y="12"/>
                      </a:lnTo>
                      <a:lnTo>
                        <a:pt x="12" y="19"/>
                      </a:lnTo>
                      <a:lnTo>
                        <a:pt x="6" y="27"/>
                      </a:lnTo>
                      <a:lnTo>
                        <a:pt x="2" y="36"/>
                      </a:lnTo>
                      <a:lnTo>
                        <a:pt x="0" y="45"/>
                      </a:lnTo>
                      <a:lnTo>
                        <a:pt x="0" y="45"/>
                      </a:lnTo>
                      <a:lnTo>
                        <a:pt x="0" y="1019"/>
                      </a:lnTo>
                      <a:lnTo>
                        <a:pt x="0" y="1019"/>
                      </a:lnTo>
                      <a:lnTo>
                        <a:pt x="2" y="1028"/>
                      </a:lnTo>
                      <a:lnTo>
                        <a:pt x="6" y="1037"/>
                      </a:lnTo>
                      <a:lnTo>
                        <a:pt x="12" y="1044"/>
                      </a:lnTo>
                      <a:lnTo>
                        <a:pt x="21" y="1052"/>
                      </a:lnTo>
                      <a:lnTo>
                        <a:pt x="32" y="1056"/>
                      </a:lnTo>
                      <a:lnTo>
                        <a:pt x="44" y="1061"/>
                      </a:lnTo>
                      <a:lnTo>
                        <a:pt x="57" y="1064"/>
                      </a:lnTo>
                      <a:lnTo>
                        <a:pt x="72" y="1064"/>
                      </a:lnTo>
                      <a:lnTo>
                        <a:pt x="72" y="1064"/>
                      </a:lnTo>
                      <a:lnTo>
                        <a:pt x="85" y="1064"/>
                      </a:lnTo>
                      <a:lnTo>
                        <a:pt x="99" y="1061"/>
                      </a:lnTo>
                      <a:lnTo>
                        <a:pt x="111" y="1056"/>
                      </a:lnTo>
                      <a:lnTo>
                        <a:pt x="121" y="1052"/>
                      </a:lnTo>
                      <a:lnTo>
                        <a:pt x="130" y="1044"/>
                      </a:lnTo>
                      <a:lnTo>
                        <a:pt x="138" y="1037"/>
                      </a:lnTo>
                      <a:lnTo>
                        <a:pt x="141" y="1028"/>
                      </a:lnTo>
                      <a:lnTo>
                        <a:pt x="142" y="1019"/>
                      </a:lnTo>
                      <a:lnTo>
                        <a:pt x="142" y="1019"/>
                      </a:lnTo>
                      <a:lnTo>
                        <a:pt x="142" y="45"/>
                      </a:lnTo>
                      <a:lnTo>
                        <a:pt x="142" y="45"/>
                      </a:lnTo>
                      <a:close/>
                      <a:moveTo>
                        <a:pt x="72" y="6"/>
                      </a:moveTo>
                      <a:lnTo>
                        <a:pt x="72" y="6"/>
                      </a:lnTo>
                      <a:lnTo>
                        <a:pt x="84" y="6"/>
                      </a:lnTo>
                      <a:lnTo>
                        <a:pt x="97" y="9"/>
                      </a:lnTo>
                      <a:lnTo>
                        <a:pt x="108" y="12"/>
                      </a:lnTo>
                      <a:lnTo>
                        <a:pt x="117" y="18"/>
                      </a:lnTo>
                      <a:lnTo>
                        <a:pt x="126" y="22"/>
                      </a:lnTo>
                      <a:lnTo>
                        <a:pt x="132" y="30"/>
                      </a:lnTo>
                      <a:lnTo>
                        <a:pt x="135" y="37"/>
                      </a:lnTo>
                      <a:lnTo>
                        <a:pt x="136" y="45"/>
                      </a:lnTo>
                      <a:lnTo>
                        <a:pt x="136" y="45"/>
                      </a:lnTo>
                      <a:lnTo>
                        <a:pt x="135" y="52"/>
                      </a:lnTo>
                      <a:lnTo>
                        <a:pt x="132" y="60"/>
                      </a:lnTo>
                      <a:lnTo>
                        <a:pt x="126" y="66"/>
                      </a:lnTo>
                      <a:lnTo>
                        <a:pt x="117" y="72"/>
                      </a:lnTo>
                      <a:lnTo>
                        <a:pt x="108" y="76"/>
                      </a:lnTo>
                      <a:lnTo>
                        <a:pt x="97" y="81"/>
                      </a:lnTo>
                      <a:lnTo>
                        <a:pt x="84" y="82"/>
                      </a:lnTo>
                      <a:lnTo>
                        <a:pt x="72" y="84"/>
                      </a:lnTo>
                      <a:lnTo>
                        <a:pt x="72" y="84"/>
                      </a:lnTo>
                      <a:lnTo>
                        <a:pt x="58" y="82"/>
                      </a:lnTo>
                      <a:lnTo>
                        <a:pt x="47" y="81"/>
                      </a:lnTo>
                      <a:lnTo>
                        <a:pt x="35" y="76"/>
                      </a:lnTo>
                      <a:lnTo>
                        <a:pt x="26" y="72"/>
                      </a:lnTo>
                      <a:lnTo>
                        <a:pt x="17" y="66"/>
                      </a:lnTo>
                      <a:lnTo>
                        <a:pt x="11" y="60"/>
                      </a:lnTo>
                      <a:lnTo>
                        <a:pt x="8" y="52"/>
                      </a:lnTo>
                      <a:lnTo>
                        <a:pt x="6" y="45"/>
                      </a:lnTo>
                      <a:lnTo>
                        <a:pt x="6" y="45"/>
                      </a:lnTo>
                      <a:lnTo>
                        <a:pt x="8" y="37"/>
                      </a:lnTo>
                      <a:lnTo>
                        <a:pt x="11" y="30"/>
                      </a:lnTo>
                      <a:lnTo>
                        <a:pt x="17" y="22"/>
                      </a:lnTo>
                      <a:lnTo>
                        <a:pt x="26" y="18"/>
                      </a:lnTo>
                      <a:lnTo>
                        <a:pt x="35" y="12"/>
                      </a:lnTo>
                      <a:lnTo>
                        <a:pt x="47" y="9"/>
                      </a:lnTo>
                      <a:lnTo>
                        <a:pt x="58" y="6"/>
                      </a:lnTo>
                      <a:lnTo>
                        <a:pt x="72" y="6"/>
                      </a:lnTo>
                      <a:lnTo>
                        <a:pt x="72" y="6"/>
                      </a:lnTo>
                      <a:close/>
                      <a:moveTo>
                        <a:pt x="136" y="64"/>
                      </a:moveTo>
                      <a:lnTo>
                        <a:pt x="136" y="1019"/>
                      </a:lnTo>
                      <a:lnTo>
                        <a:pt x="136" y="1019"/>
                      </a:lnTo>
                      <a:lnTo>
                        <a:pt x="135" y="1026"/>
                      </a:lnTo>
                      <a:lnTo>
                        <a:pt x="132" y="1034"/>
                      </a:lnTo>
                      <a:lnTo>
                        <a:pt x="126" y="1041"/>
                      </a:lnTo>
                      <a:lnTo>
                        <a:pt x="117" y="1047"/>
                      </a:lnTo>
                      <a:lnTo>
                        <a:pt x="108" y="1052"/>
                      </a:lnTo>
                      <a:lnTo>
                        <a:pt x="97" y="1055"/>
                      </a:lnTo>
                      <a:lnTo>
                        <a:pt x="84" y="1058"/>
                      </a:lnTo>
                      <a:lnTo>
                        <a:pt x="72" y="1058"/>
                      </a:lnTo>
                      <a:lnTo>
                        <a:pt x="72" y="1058"/>
                      </a:lnTo>
                      <a:lnTo>
                        <a:pt x="58" y="1058"/>
                      </a:lnTo>
                      <a:lnTo>
                        <a:pt x="47" y="1055"/>
                      </a:lnTo>
                      <a:lnTo>
                        <a:pt x="35" y="1052"/>
                      </a:lnTo>
                      <a:lnTo>
                        <a:pt x="26" y="1047"/>
                      </a:lnTo>
                      <a:lnTo>
                        <a:pt x="18" y="1041"/>
                      </a:lnTo>
                      <a:lnTo>
                        <a:pt x="11" y="1034"/>
                      </a:lnTo>
                      <a:lnTo>
                        <a:pt x="8" y="1026"/>
                      </a:lnTo>
                      <a:lnTo>
                        <a:pt x="6" y="1019"/>
                      </a:lnTo>
                      <a:lnTo>
                        <a:pt x="6" y="64"/>
                      </a:lnTo>
                      <a:lnTo>
                        <a:pt x="6" y="64"/>
                      </a:lnTo>
                      <a:lnTo>
                        <a:pt x="6" y="64"/>
                      </a:lnTo>
                      <a:lnTo>
                        <a:pt x="12" y="70"/>
                      </a:lnTo>
                      <a:lnTo>
                        <a:pt x="18" y="75"/>
                      </a:lnTo>
                      <a:lnTo>
                        <a:pt x="24" y="79"/>
                      </a:lnTo>
                      <a:lnTo>
                        <a:pt x="33" y="82"/>
                      </a:lnTo>
                      <a:lnTo>
                        <a:pt x="42" y="85"/>
                      </a:lnTo>
                      <a:lnTo>
                        <a:pt x="51" y="88"/>
                      </a:lnTo>
                      <a:lnTo>
                        <a:pt x="61" y="90"/>
                      </a:lnTo>
                      <a:lnTo>
                        <a:pt x="72" y="90"/>
                      </a:lnTo>
                      <a:lnTo>
                        <a:pt x="72" y="90"/>
                      </a:lnTo>
                      <a:lnTo>
                        <a:pt x="82" y="90"/>
                      </a:lnTo>
                      <a:lnTo>
                        <a:pt x="91" y="88"/>
                      </a:lnTo>
                      <a:lnTo>
                        <a:pt x="102" y="85"/>
                      </a:lnTo>
                      <a:lnTo>
                        <a:pt x="109" y="82"/>
                      </a:lnTo>
                      <a:lnTo>
                        <a:pt x="118" y="79"/>
                      </a:lnTo>
                      <a:lnTo>
                        <a:pt x="124" y="75"/>
                      </a:lnTo>
                      <a:lnTo>
                        <a:pt x="130" y="70"/>
                      </a:lnTo>
                      <a:lnTo>
                        <a:pt x="136" y="64"/>
                      </a:lnTo>
                      <a:lnTo>
                        <a:pt x="136" y="64"/>
                      </a:lnTo>
                      <a:close/>
                    </a:path>
                  </a:pathLst>
                </a:custGeom>
                <a:solidFill>
                  <a:schemeClr val="accent2"/>
                </a:solidFill>
                <a:ln w="9525">
                  <a:noFill/>
                  <a:round/>
                </a:ln>
              </p:spPr>
              <p:txBody>
                <a:bodyPr vert="horz" wrap="square" lIns="91440" tIns="45720" rIns="91440" bIns="45720" numCol="1" anchor="t" anchorCtr="0" compatLnSpc="1"/>
                <a:lstStyle/>
                <a:p>
                  <a:endParaRPr lang="en-US"/>
                </a:p>
              </p:txBody>
            </p:sp>
          </p:grpSp>
          <p:sp>
            <p:nvSpPr>
              <p:cNvPr id="143" name="Content Placeholder 2"/>
              <p:cNvSpPr txBox="1"/>
              <p:nvPr/>
            </p:nvSpPr>
            <p:spPr>
              <a:xfrm>
                <a:off x="1857356" y="3571882"/>
                <a:ext cx="523488" cy="215444"/>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buFont typeface="Arial" panose="020B0604020202020204" pitchFamily="34" charset="0"/>
                  <a:buNone/>
                </a:pPr>
                <a:r>
                  <a:rPr lang="en-US" sz="800" dirty="0">
                    <a:latin typeface="Open Sans" pitchFamily="34" charset="0"/>
                    <a:ea typeface="Open Sans" pitchFamily="34" charset="0"/>
                    <a:cs typeface="Open Sans" pitchFamily="34" charset="0"/>
                  </a:rPr>
                  <a:t>60%</a:t>
                </a:r>
              </a:p>
            </p:txBody>
          </p:sp>
        </p:grpSp>
        <p:grpSp>
          <p:nvGrpSpPr>
            <p:cNvPr id="16" name="Group 175"/>
            <p:cNvGrpSpPr/>
            <p:nvPr/>
          </p:nvGrpSpPr>
          <p:grpSpPr>
            <a:xfrm>
              <a:off x="2285984" y="1357303"/>
              <a:ext cx="523488" cy="2430023"/>
              <a:chOff x="2285984" y="1357303"/>
              <a:chExt cx="523488" cy="2430023"/>
            </a:xfrm>
          </p:grpSpPr>
          <p:grpSp>
            <p:nvGrpSpPr>
              <p:cNvPr id="17" name="Group 106"/>
              <p:cNvGrpSpPr/>
              <p:nvPr/>
            </p:nvGrpSpPr>
            <p:grpSpPr>
              <a:xfrm>
                <a:off x="2376812" y="1357303"/>
                <a:ext cx="283440" cy="2090375"/>
                <a:chOff x="2670211" y="1600045"/>
                <a:chExt cx="355212" cy="2619692"/>
              </a:xfrm>
            </p:grpSpPr>
            <p:grpSp>
              <p:nvGrpSpPr>
                <p:cNvPr id="18" name="Group 128"/>
                <p:cNvGrpSpPr/>
                <p:nvPr/>
              </p:nvGrpSpPr>
              <p:grpSpPr>
                <a:xfrm>
                  <a:off x="2714612" y="2843289"/>
                  <a:ext cx="259011" cy="1332046"/>
                  <a:chOff x="3891612" y="2733215"/>
                  <a:chExt cx="259011" cy="1332046"/>
                </a:xfrm>
              </p:grpSpPr>
              <p:sp>
                <p:nvSpPr>
                  <p:cNvPr id="131" name="Freeform 1086"/>
                  <p:cNvSpPr/>
                  <p:nvPr/>
                </p:nvSpPr>
                <p:spPr bwMode="auto">
                  <a:xfrm>
                    <a:off x="3891612" y="2733215"/>
                    <a:ext cx="259011" cy="155408"/>
                  </a:xfrm>
                  <a:custGeom>
                    <a:avLst/>
                    <a:gdLst/>
                    <a:ahLst/>
                    <a:cxnLst>
                      <a:cxn ang="0">
                        <a:pos x="104" y="32"/>
                      </a:cxn>
                      <a:cxn ang="0">
                        <a:pos x="104" y="32"/>
                      </a:cxn>
                      <a:cxn ang="0">
                        <a:pos x="103" y="38"/>
                      </a:cxn>
                      <a:cxn ang="0">
                        <a:pos x="100" y="44"/>
                      </a:cxn>
                      <a:cxn ang="0">
                        <a:pos x="95" y="50"/>
                      </a:cxn>
                      <a:cxn ang="0">
                        <a:pos x="89" y="54"/>
                      </a:cxn>
                      <a:cxn ang="0">
                        <a:pos x="80" y="59"/>
                      </a:cxn>
                      <a:cxn ang="0">
                        <a:pos x="73" y="61"/>
                      </a:cxn>
                      <a:cxn ang="0">
                        <a:pos x="62" y="63"/>
                      </a:cxn>
                      <a:cxn ang="0">
                        <a:pos x="52" y="63"/>
                      </a:cxn>
                      <a:cxn ang="0">
                        <a:pos x="52" y="63"/>
                      </a:cxn>
                      <a:cxn ang="0">
                        <a:pos x="42" y="63"/>
                      </a:cxn>
                      <a:cxn ang="0">
                        <a:pos x="31" y="61"/>
                      </a:cxn>
                      <a:cxn ang="0">
                        <a:pos x="24" y="59"/>
                      </a:cxn>
                      <a:cxn ang="0">
                        <a:pos x="15" y="54"/>
                      </a:cxn>
                      <a:cxn ang="0">
                        <a:pos x="9" y="50"/>
                      </a:cxn>
                      <a:cxn ang="0">
                        <a:pos x="4" y="44"/>
                      </a:cxn>
                      <a:cxn ang="0">
                        <a:pos x="1" y="38"/>
                      </a:cxn>
                      <a:cxn ang="0">
                        <a:pos x="0" y="32"/>
                      </a:cxn>
                      <a:cxn ang="0">
                        <a:pos x="0" y="32"/>
                      </a:cxn>
                      <a:cxn ang="0">
                        <a:pos x="1" y="26"/>
                      </a:cxn>
                      <a:cxn ang="0">
                        <a:pos x="4" y="20"/>
                      </a:cxn>
                      <a:cxn ang="0">
                        <a:pos x="9" y="14"/>
                      </a:cxn>
                      <a:cxn ang="0">
                        <a:pos x="15" y="9"/>
                      </a:cxn>
                      <a:cxn ang="0">
                        <a:pos x="24" y="5"/>
                      </a:cxn>
                      <a:cxn ang="0">
                        <a:pos x="31" y="2"/>
                      </a:cxn>
                      <a:cxn ang="0">
                        <a:pos x="42" y="0"/>
                      </a:cxn>
                      <a:cxn ang="0">
                        <a:pos x="52" y="0"/>
                      </a:cxn>
                      <a:cxn ang="0">
                        <a:pos x="52" y="0"/>
                      </a:cxn>
                      <a:cxn ang="0">
                        <a:pos x="62" y="0"/>
                      </a:cxn>
                      <a:cxn ang="0">
                        <a:pos x="73" y="2"/>
                      </a:cxn>
                      <a:cxn ang="0">
                        <a:pos x="80" y="5"/>
                      </a:cxn>
                      <a:cxn ang="0">
                        <a:pos x="89" y="9"/>
                      </a:cxn>
                      <a:cxn ang="0">
                        <a:pos x="95" y="14"/>
                      </a:cxn>
                      <a:cxn ang="0">
                        <a:pos x="100" y="20"/>
                      </a:cxn>
                      <a:cxn ang="0">
                        <a:pos x="103" y="26"/>
                      </a:cxn>
                      <a:cxn ang="0">
                        <a:pos x="104" y="32"/>
                      </a:cxn>
                      <a:cxn ang="0">
                        <a:pos x="104" y="32"/>
                      </a:cxn>
                    </a:cxnLst>
                    <a:rect l="0" t="0" r="r" b="b"/>
                    <a:pathLst>
                      <a:path w="104" h="63">
                        <a:moveTo>
                          <a:pt x="104" y="32"/>
                        </a:moveTo>
                        <a:lnTo>
                          <a:pt x="104" y="32"/>
                        </a:lnTo>
                        <a:lnTo>
                          <a:pt x="103" y="38"/>
                        </a:lnTo>
                        <a:lnTo>
                          <a:pt x="100" y="44"/>
                        </a:lnTo>
                        <a:lnTo>
                          <a:pt x="95" y="50"/>
                        </a:lnTo>
                        <a:lnTo>
                          <a:pt x="89" y="54"/>
                        </a:lnTo>
                        <a:lnTo>
                          <a:pt x="80" y="59"/>
                        </a:lnTo>
                        <a:lnTo>
                          <a:pt x="73" y="61"/>
                        </a:lnTo>
                        <a:lnTo>
                          <a:pt x="62" y="63"/>
                        </a:lnTo>
                        <a:lnTo>
                          <a:pt x="52" y="63"/>
                        </a:lnTo>
                        <a:lnTo>
                          <a:pt x="52" y="63"/>
                        </a:lnTo>
                        <a:lnTo>
                          <a:pt x="42" y="63"/>
                        </a:lnTo>
                        <a:lnTo>
                          <a:pt x="31" y="61"/>
                        </a:lnTo>
                        <a:lnTo>
                          <a:pt x="24" y="59"/>
                        </a:lnTo>
                        <a:lnTo>
                          <a:pt x="15" y="54"/>
                        </a:lnTo>
                        <a:lnTo>
                          <a:pt x="9" y="50"/>
                        </a:lnTo>
                        <a:lnTo>
                          <a:pt x="4" y="44"/>
                        </a:lnTo>
                        <a:lnTo>
                          <a:pt x="1" y="38"/>
                        </a:lnTo>
                        <a:lnTo>
                          <a:pt x="0" y="32"/>
                        </a:lnTo>
                        <a:lnTo>
                          <a:pt x="0" y="32"/>
                        </a:lnTo>
                        <a:lnTo>
                          <a:pt x="1" y="26"/>
                        </a:lnTo>
                        <a:lnTo>
                          <a:pt x="4" y="20"/>
                        </a:lnTo>
                        <a:lnTo>
                          <a:pt x="9" y="14"/>
                        </a:lnTo>
                        <a:lnTo>
                          <a:pt x="15" y="9"/>
                        </a:lnTo>
                        <a:lnTo>
                          <a:pt x="24" y="5"/>
                        </a:lnTo>
                        <a:lnTo>
                          <a:pt x="31" y="2"/>
                        </a:lnTo>
                        <a:lnTo>
                          <a:pt x="42" y="0"/>
                        </a:lnTo>
                        <a:lnTo>
                          <a:pt x="52" y="0"/>
                        </a:lnTo>
                        <a:lnTo>
                          <a:pt x="52" y="0"/>
                        </a:lnTo>
                        <a:lnTo>
                          <a:pt x="62" y="0"/>
                        </a:lnTo>
                        <a:lnTo>
                          <a:pt x="73" y="2"/>
                        </a:lnTo>
                        <a:lnTo>
                          <a:pt x="80" y="5"/>
                        </a:lnTo>
                        <a:lnTo>
                          <a:pt x="89" y="9"/>
                        </a:lnTo>
                        <a:lnTo>
                          <a:pt x="95" y="14"/>
                        </a:lnTo>
                        <a:lnTo>
                          <a:pt x="100" y="20"/>
                        </a:lnTo>
                        <a:lnTo>
                          <a:pt x="103" y="26"/>
                        </a:lnTo>
                        <a:lnTo>
                          <a:pt x="104" y="32"/>
                        </a:lnTo>
                        <a:lnTo>
                          <a:pt x="104" y="32"/>
                        </a:lnTo>
                        <a:close/>
                      </a:path>
                    </a:pathLst>
                  </a:custGeom>
                  <a:solidFill>
                    <a:schemeClr val="accent2">
                      <a:lumMod val="50000"/>
                    </a:schemeClr>
                  </a:solidFill>
                  <a:ln w="9525">
                    <a:noFill/>
                    <a:round/>
                  </a:ln>
                </p:spPr>
                <p:txBody>
                  <a:bodyPr vert="horz" wrap="square" lIns="91440" tIns="45720" rIns="91440" bIns="45720" numCol="1" anchor="t" anchorCtr="0" compatLnSpc="1"/>
                  <a:lstStyle/>
                  <a:p>
                    <a:endParaRPr lang="en-US"/>
                  </a:p>
                </p:txBody>
              </p:sp>
              <p:sp>
                <p:nvSpPr>
                  <p:cNvPr id="132" name="Freeform 1087"/>
                  <p:cNvSpPr/>
                  <p:nvPr/>
                </p:nvSpPr>
                <p:spPr bwMode="auto">
                  <a:xfrm>
                    <a:off x="3891612" y="2807217"/>
                    <a:ext cx="259011" cy="1258044"/>
                  </a:xfrm>
                  <a:custGeom>
                    <a:avLst/>
                    <a:gdLst/>
                    <a:ahLst/>
                    <a:cxnLst>
                      <a:cxn ang="0">
                        <a:pos x="52" y="31"/>
                      </a:cxn>
                      <a:cxn ang="0">
                        <a:pos x="52" y="31"/>
                      </a:cxn>
                      <a:cxn ang="0">
                        <a:pos x="42" y="31"/>
                      </a:cxn>
                      <a:cxn ang="0">
                        <a:pos x="31" y="29"/>
                      </a:cxn>
                      <a:cxn ang="0">
                        <a:pos x="24" y="27"/>
                      </a:cxn>
                      <a:cxn ang="0">
                        <a:pos x="15" y="22"/>
                      </a:cxn>
                      <a:cxn ang="0">
                        <a:pos x="9" y="18"/>
                      </a:cxn>
                      <a:cxn ang="0">
                        <a:pos x="4" y="12"/>
                      </a:cxn>
                      <a:cxn ang="0">
                        <a:pos x="1" y="6"/>
                      </a:cxn>
                      <a:cxn ang="0">
                        <a:pos x="0" y="0"/>
                      </a:cxn>
                      <a:cxn ang="0">
                        <a:pos x="0" y="478"/>
                      </a:cxn>
                      <a:cxn ang="0">
                        <a:pos x="0" y="478"/>
                      </a:cxn>
                      <a:cxn ang="0">
                        <a:pos x="1" y="484"/>
                      </a:cxn>
                      <a:cxn ang="0">
                        <a:pos x="4" y="490"/>
                      </a:cxn>
                      <a:cxn ang="0">
                        <a:pos x="9" y="496"/>
                      </a:cxn>
                      <a:cxn ang="0">
                        <a:pos x="15" y="501"/>
                      </a:cxn>
                      <a:cxn ang="0">
                        <a:pos x="24" y="505"/>
                      </a:cxn>
                      <a:cxn ang="0">
                        <a:pos x="31" y="508"/>
                      </a:cxn>
                      <a:cxn ang="0">
                        <a:pos x="42" y="510"/>
                      </a:cxn>
                      <a:cxn ang="0">
                        <a:pos x="52" y="510"/>
                      </a:cxn>
                      <a:cxn ang="0">
                        <a:pos x="52" y="510"/>
                      </a:cxn>
                      <a:cxn ang="0">
                        <a:pos x="62" y="510"/>
                      </a:cxn>
                      <a:cxn ang="0">
                        <a:pos x="73" y="508"/>
                      </a:cxn>
                      <a:cxn ang="0">
                        <a:pos x="80" y="505"/>
                      </a:cxn>
                      <a:cxn ang="0">
                        <a:pos x="89" y="501"/>
                      </a:cxn>
                      <a:cxn ang="0">
                        <a:pos x="95" y="496"/>
                      </a:cxn>
                      <a:cxn ang="0">
                        <a:pos x="100" y="490"/>
                      </a:cxn>
                      <a:cxn ang="0">
                        <a:pos x="103" y="484"/>
                      </a:cxn>
                      <a:cxn ang="0">
                        <a:pos x="104" y="478"/>
                      </a:cxn>
                      <a:cxn ang="0">
                        <a:pos x="104" y="478"/>
                      </a:cxn>
                      <a:cxn ang="0">
                        <a:pos x="104" y="0"/>
                      </a:cxn>
                      <a:cxn ang="0">
                        <a:pos x="104" y="0"/>
                      </a:cxn>
                      <a:cxn ang="0">
                        <a:pos x="103" y="6"/>
                      </a:cxn>
                      <a:cxn ang="0">
                        <a:pos x="100" y="12"/>
                      </a:cxn>
                      <a:cxn ang="0">
                        <a:pos x="95" y="18"/>
                      </a:cxn>
                      <a:cxn ang="0">
                        <a:pos x="89" y="22"/>
                      </a:cxn>
                      <a:cxn ang="0">
                        <a:pos x="80" y="27"/>
                      </a:cxn>
                      <a:cxn ang="0">
                        <a:pos x="73" y="29"/>
                      </a:cxn>
                      <a:cxn ang="0">
                        <a:pos x="62" y="31"/>
                      </a:cxn>
                      <a:cxn ang="0">
                        <a:pos x="52" y="31"/>
                      </a:cxn>
                      <a:cxn ang="0">
                        <a:pos x="52" y="31"/>
                      </a:cxn>
                    </a:cxnLst>
                    <a:rect l="0" t="0" r="r" b="b"/>
                    <a:pathLst>
                      <a:path w="104" h="510">
                        <a:moveTo>
                          <a:pt x="52" y="31"/>
                        </a:moveTo>
                        <a:lnTo>
                          <a:pt x="52" y="31"/>
                        </a:lnTo>
                        <a:lnTo>
                          <a:pt x="42" y="31"/>
                        </a:lnTo>
                        <a:lnTo>
                          <a:pt x="31" y="29"/>
                        </a:lnTo>
                        <a:lnTo>
                          <a:pt x="24" y="27"/>
                        </a:lnTo>
                        <a:lnTo>
                          <a:pt x="15" y="22"/>
                        </a:lnTo>
                        <a:lnTo>
                          <a:pt x="9" y="18"/>
                        </a:lnTo>
                        <a:lnTo>
                          <a:pt x="4" y="12"/>
                        </a:lnTo>
                        <a:lnTo>
                          <a:pt x="1" y="6"/>
                        </a:lnTo>
                        <a:lnTo>
                          <a:pt x="0" y="0"/>
                        </a:lnTo>
                        <a:lnTo>
                          <a:pt x="0" y="478"/>
                        </a:lnTo>
                        <a:lnTo>
                          <a:pt x="0" y="478"/>
                        </a:lnTo>
                        <a:lnTo>
                          <a:pt x="1" y="484"/>
                        </a:lnTo>
                        <a:lnTo>
                          <a:pt x="4" y="490"/>
                        </a:lnTo>
                        <a:lnTo>
                          <a:pt x="9" y="496"/>
                        </a:lnTo>
                        <a:lnTo>
                          <a:pt x="15" y="501"/>
                        </a:lnTo>
                        <a:lnTo>
                          <a:pt x="24" y="505"/>
                        </a:lnTo>
                        <a:lnTo>
                          <a:pt x="31" y="508"/>
                        </a:lnTo>
                        <a:lnTo>
                          <a:pt x="42" y="510"/>
                        </a:lnTo>
                        <a:lnTo>
                          <a:pt x="52" y="510"/>
                        </a:lnTo>
                        <a:lnTo>
                          <a:pt x="52" y="510"/>
                        </a:lnTo>
                        <a:lnTo>
                          <a:pt x="62" y="510"/>
                        </a:lnTo>
                        <a:lnTo>
                          <a:pt x="73" y="508"/>
                        </a:lnTo>
                        <a:lnTo>
                          <a:pt x="80" y="505"/>
                        </a:lnTo>
                        <a:lnTo>
                          <a:pt x="89" y="501"/>
                        </a:lnTo>
                        <a:lnTo>
                          <a:pt x="95" y="496"/>
                        </a:lnTo>
                        <a:lnTo>
                          <a:pt x="100" y="490"/>
                        </a:lnTo>
                        <a:lnTo>
                          <a:pt x="103" y="484"/>
                        </a:lnTo>
                        <a:lnTo>
                          <a:pt x="104" y="478"/>
                        </a:lnTo>
                        <a:lnTo>
                          <a:pt x="104" y="478"/>
                        </a:lnTo>
                        <a:lnTo>
                          <a:pt x="104" y="0"/>
                        </a:lnTo>
                        <a:lnTo>
                          <a:pt x="104" y="0"/>
                        </a:lnTo>
                        <a:lnTo>
                          <a:pt x="103" y="6"/>
                        </a:lnTo>
                        <a:lnTo>
                          <a:pt x="100" y="12"/>
                        </a:lnTo>
                        <a:lnTo>
                          <a:pt x="95" y="18"/>
                        </a:lnTo>
                        <a:lnTo>
                          <a:pt x="89" y="22"/>
                        </a:lnTo>
                        <a:lnTo>
                          <a:pt x="80" y="27"/>
                        </a:lnTo>
                        <a:lnTo>
                          <a:pt x="73" y="29"/>
                        </a:lnTo>
                        <a:lnTo>
                          <a:pt x="62" y="31"/>
                        </a:lnTo>
                        <a:lnTo>
                          <a:pt x="52" y="31"/>
                        </a:lnTo>
                        <a:lnTo>
                          <a:pt x="52" y="31"/>
                        </a:lnTo>
                        <a:close/>
                      </a:path>
                    </a:pathLst>
                  </a:custGeom>
                  <a:solidFill>
                    <a:schemeClr val="accent2"/>
                  </a:solidFill>
                  <a:ln w="9525">
                    <a:solidFill>
                      <a:schemeClr val="accent5"/>
                    </a:solidFill>
                    <a:round/>
                  </a:ln>
                </p:spPr>
                <p:txBody>
                  <a:bodyPr vert="horz" wrap="square" lIns="91440" tIns="45720" rIns="91440" bIns="45720" numCol="1" anchor="t" anchorCtr="0" compatLnSpc="1"/>
                  <a:lstStyle/>
                  <a:p>
                    <a:endParaRPr lang="en-US"/>
                  </a:p>
                </p:txBody>
              </p:sp>
            </p:grpSp>
            <p:sp>
              <p:nvSpPr>
                <p:cNvPr id="130" name="Freeform 1090"/>
                <p:cNvSpPr>
                  <a:spLocks noEditPoints="1"/>
                </p:cNvSpPr>
                <p:nvPr/>
              </p:nvSpPr>
              <p:spPr bwMode="auto">
                <a:xfrm>
                  <a:off x="2670211" y="1600045"/>
                  <a:ext cx="355212" cy="2619692"/>
                </a:xfrm>
                <a:custGeom>
                  <a:avLst/>
                  <a:gdLst/>
                  <a:ahLst/>
                  <a:cxnLst>
                    <a:cxn ang="0">
                      <a:pos x="144" y="45"/>
                    </a:cxn>
                    <a:cxn ang="0">
                      <a:pos x="138" y="27"/>
                    </a:cxn>
                    <a:cxn ang="0">
                      <a:pos x="123" y="12"/>
                    </a:cxn>
                    <a:cxn ang="0">
                      <a:pos x="100" y="3"/>
                    </a:cxn>
                    <a:cxn ang="0">
                      <a:pos x="72" y="0"/>
                    </a:cxn>
                    <a:cxn ang="0">
                      <a:pos x="57" y="0"/>
                    </a:cxn>
                    <a:cxn ang="0">
                      <a:pos x="32" y="7"/>
                    </a:cxn>
                    <a:cxn ang="0">
                      <a:pos x="12" y="19"/>
                    </a:cxn>
                    <a:cxn ang="0">
                      <a:pos x="2" y="36"/>
                    </a:cxn>
                    <a:cxn ang="0">
                      <a:pos x="0" y="45"/>
                    </a:cxn>
                    <a:cxn ang="0">
                      <a:pos x="0" y="1019"/>
                    </a:cxn>
                    <a:cxn ang="0">
                      <a:pos x="6" y="1037"/>
                    </a:cxn>
                    <a:cxn ang="0">
                      <a:pos x="21" y="1052"/>
                    </a:cxn>
                    <a:cxn ang="0">
                      <a:pos x="44" y="1061"/>
                    </a:cxn>
                    <a:cxn ang="0">
                      <a:pos x="72" y="1064"/>
                    </a:cxn>
                    <a:cxn ang="0">
                      <a:pos x="87" y="1064"/>
                    </a:cxn>
                    <a:cxn ang="0">
                      <a:pos x="112" y="1056"/>
                    </a:cxn>
                    <a:cxn ang="0">
                      <a:pos x="132" y="1044"/>
                    </a:cxn>
                    <a:cxn ang="0">
                      <a:pos x="142" y="1028"/>
                    </a:cxn>
                    <a:cxn ang="0">
                      <a:pos x="144" y="1019"/>
                    </a:cxn>
                    <a:cxn ang="0">
                      <a:pos x="144" y="45"/>
                    </a:cxn>
                    <a:cxn ang="0">
                      <a:pos x="72" y="6"/>
                    </a:cxn>
                    <a:cxn ang="0">
                      <a:pos x="97" y="9"/>
                    </a:cxn>
                    <a:cxn ang="0">
                      <a:pos x="118" y="18"/>
                    </a:cxn>
                    <a:cxn ang="0">
                      <a:pos x="132" y="30"/>
                    </a:cxn>
                    <a:cxn ang="0">
                      <a:pos x="138" y="45"/>
                    </a:cxn>
                    <a:cxn ang="0">
                      <a:pos x="136" y="52"/>
                    </a:cxn>
                    <a:cxn ang="0">
                      <a:pos x="126" y="66"/>
                    </a:cxn>
                    <a:cxn ang="0">
                      <a:pos x="108" y="76"/>
                    </a:cxn>
                    <a:cxn ang="0">
                      <a:pos x="85" y="82"/>
                    </a:cxn>
                    <a:cxn ang="0">
                      <a:pos x="72" y="84"/>
                    </a:cxn>
                    <a:cxn ang="0">
                      <a:pos x="47" y="81"/>
                    </a:cxn>
                    <a:cxn ang="0">
                      <a:pos x="26" y="72"/>
                    </a:cxn>
                    <a:cxn ang="0">
                      <a:pos x="12" y="60"/>
                    </a:cxn>
                    <a:cxn ang="0">
                      <a:pos x="6" y="45"/>
                    </a:cxn>
                    <a:cxn ang="0">
                      <a:pos x="8" y="37"/>
                    </a:cxn>
                    <a:cxn ang="0">
                      <a:pos x="18" y="22"/>
                    </a:cxn>
                    <a:cxn ang="0">
                      <a:pos x="36" y="12"/>
                    </a:cxn>
                    <a:cxn ang="0">
                      <a:pos x="59" y="6"/>
                    </a:cxn>
                    <a:cxn ang="0">
                      <a:pos x="72" y="6"/>
                    </a:cxn>
                    <a:cxn ang="0">
                      <a:pos x="138" y="1019"/>
                    </a:cxn>
                    <a:cxn ang="0">
                      <a:pos x="136" y="1026"/>
                    </a:cxn>
                    <a:cxn ang="0">
                      <a:pos x="126" y="1041"/>
                    </a:cxn>
                    <a:cxn ang="0">
                      <a:pos x="108" y="1052"/>
                    </a:cxn>
                    <a:cxn ang="0">
                      <a:pos x="85" y="1058"/>
                    </a:cxn>
                    <a:cxn ang="0">
                      <a:pos x="72" y="1058"/>
                    </a:cxn>
                    <a:cxn ang="0">
                      <a:pos x="47" y="1055"/>
                    </a:cxn>
                    <a:cxn ang="0">
                      <a:pos x="26" y="1047"/>
                    </a:cxn>
                    <a:cxn ang="0">
                      <a:pos x="12" y="1034"/>
                    </a:cxn>
                    <a:cxn ang="0">
                      <a:pos x="6" y="1019"/>
                    </a:cxn>
                    <a:cxn ang="0">
                      <a:pos x="8" y="64"/>
                    </a:cxn>
                    <a:cxn ang="0">
                      <a:pos x="12" y="70"/>
                    </a:cxn>
                    <a:cxn ang="0">
                      <a:pos x="26" y="79"/>
                    </a:cxn>
                    <a:cxn ang="0">
                      <a:pos x="42" y="85"/>
                    </a:cxn>
                    <a:cxn ang="0">
                      <a:pos x="62" y="90"/>
                    </a:cxn>
                    <a:cxn ang="0">
                      <a:pos x="72" y="90"/>
                    </a:cxn>
                    <a:cxn ang="0">
                      <a:pos x="93" y="88"/>
                    </a:cxn>
                    <a:cxn ang="0">
                      <a:pos x="111" y="82"/>
                    </a:cxn>
                    <a:cxn ang="0">
                      <a:pos x="126" y="75"/>
                    </a:cxn>
                    <a:cxn ang="0">
                      <a:pos x="136" y="64"/>
                    </a:cxn>
                  </a:cxnLst>
                  <a:rect l="0" t="0" r="r" b="b"/>
                  <a:pathLst>
                    <a:path w="144" h="1064">
                      <a:moveTo>
                        <a:pt x="144" y="45"/>
                      </a:moveTo>
                      <a:lnTo>
                        <a:pt x="144" y="45"/>
                      </a:lnTo>
                      <a:lnTo>
                        <a:pt x="142" y="36"/>
                      </a:lnTo>
                      <a:lnTo>
                        <a:pt x="138" y="27"/>
                      </a:lnTo>
                      <a:lnTo>
                        <a:pt x="132" y="19"/>
                      </a:lnTo>
                      <a:lnTo>
                        <a:pt x="123" y="12"/>
                      </a:lnTo>
                      <a:lnTo>
                        <a:pt x="112" y="7"/>
                      </a:lnTo>
                      <a:lnTo>
                        <a:pt x="100" y="3"/>
                      </a:lnTo>
                      <a:lnTo>
                        <a:pt x="87" y="0"/>
                      </a:lnTo>
                      <a:lnTo>
                        <a:pt x="72" y="0"/>
                      </a:lnTo>
                      <a:lnTo>
                        <a:pt x="72" y="0"/>
                      </a:lnTo>
                      <a:lnTo>
                        <a:pt x="57" y="0"/>
                      </a:lnTo>
                      <a:lnTo>
                        <a:pt x="44" y="3"/>
                      </a:lnTo>
                      <a:lnTo>
                        <a:pt x="32" y="7"/>
                      </a:lnTo>
                      <a:lnTo>
                        <a:pt x="21" y="12"/>
                      </a:lnTo>
                      <a:lnTo>
                        <a:pt x="12" y="19"/>
                      </a:lnTo>
                      <a:lnTo>
                        <a:pt x="6" y="27"/>
                      </a:lnTo>
                      <a:lnTo>
                        <a:pt x="2" y="36"/>
                      </a:lnTo>
                      <a:lnTo>
                        <a:pt x="0" y="45"/>
                      </a:lnTo>
                      <a:lnTo>
                        <a:pt x="0" y="45"/>
                      </a:lnTo>
                      <a:lnTo>
                        <a:pt x="0" y="1019"/>
                      </a:lnTo>
                      <a:lnTo>
                        <a:pt x="0" y="1019"/>
                      </a:lnTo>
                      <a:lnTo>
                        <a:pt x="2" y="1028"/>
                      </a:lnTo>
                      <a:lnTo>
                        <a:pt x="6" y="1037"/>
                      </a:lnTo>
                      <a:lnTo>
                        <a:pt x="12" y="1044"/>
                      </a:lnTo>
                      <a:lnTo>
                        <a:pt x="21" y="1052"/>
                      </a:lnTo>
                      <a:lnTo>
                        <a:pt x="32" y="1056"/>
                      </a:lnTo>
                      <a:lnTo>
                        <a:pt x="44" y="1061"/>
                      </a:lnTo>
                      <a:lnTo>
                        <a:pt x="57" y="1064"/>
                      </a:lnTo>
                      <a:lnTo>
                        <a:pt x="72" y="1064"/>
                      </a:lnTo>
                      <a:lnTo>
                        <a:pt x="72" y="1064"/>
                      </a:lnTo>
                      <a:lnTo>
                        <a:pt x="87" y="1064"/>
                      </a:lnTo>
                      <a:lnTo>
                        <a:pt x="100" y="1061"/>
                      </a:lnTo>
                      <a:lnTo>
                        <a:pt x="112" y="1056"/>
                      </a:lnTo>
                      <a:lnTo>
                        <a:pt x="123" y="1052"/>
                      </a:lnTo>
                      <a:lnTo>
                        <a:pt x="132" y="1044"/>
                      </a:lnTo>
                      <a:lnTo>
                        <a:pt x="138" y="1037"/>
                      </a:lnTo>
                      <a:lnTo>
                        <a:pt x="142" y="1028"/>
                      </a:lnTo>
                      <a:lnTo>
                        <a:pt x="144" y="1019"/>
                      </a:lnTo>
                      <a:lnTo>
                        <a:pt x="144" y="1019"/>
                      </a:lnTo>
                      <a:lnTo>
                        <a:pt x="144" y="45"/>
                      </a:lnTo>
                      <a:lnTo>
                        <a:pt x="144" y="45"/>
                      </a:lnTo>
                      <a:close/>
                      <a:moveTo>
                        <a:pt x="72" y="6"/>
                      </a:moveTo>
                      <a:lnTo>
                        <a:pt x="72" y="6"/>
                      </a:lnTo>
                      <a:lnTo>
                        <a:pt x="85" y="6"/>
                      </a:lnTo>
                      <a:lnTo>
                        <a:pt x="97" y="9"/>
                      </a:lnTo>
                      <a:lnTo>
                        <a:pt x="108" y="12"/>
                      </a:lnTo>
                      <a:lnTo>
                        <a:pt x="118" y="18"/>
                      </a:lnTo>
                      <a:lnTo>
                        <a:pt x="126" y="22"/>
                      </a:lnTo>
                      <a:lnTo>
                        <a:pt x="132" y="30"/>
                      </a:lnTo>
                      <a:lnTo>
                        <a:pt x="136" y="37"/>
                      </a:lnTo>
                      <a:lnTo>
                        <a:pt x="138" y="45"/>
                      </a:lnTo>
                      <a:lnTo>
                        <a:pt x="138" y="45"/>
                      </a:lnTo>
                      <a:lnTo>
                        <a:pt x="136" y="52"/>
                      </a:lnTo>
                      <a:lnTo>
                        <a:pt x="132" y="60"/>
                      </a:lnTo>
                      <a:lnTo>
                        <a:pt x="126" y="66"/>
                      </a:lnTo>
                      <a:lnTo>
                        <a:pt x="118" y="72"/>
                      </a:lnTo>
                      <a:lnTo>
                        <a:pt x="108" y="76"/>
                      </a:lnTo>
                      <a:lnTo>
                        <a:pt x="97" y="81"/>
                      </a:lnTo>
                      <a:lnTo>
                        <a:pt x="85" y="82"/>
                      </a:lnTo>
                      <a:lnTo>
                        <a:pt x="72" y="84"/>
                      </a:lnTo>
                      <a:lnTo>
                        <a:pt x="72" y="84"/>
                      </a:lnTo>
                      <a:lnTo>
                        <a:pt x="59" y="82"/>
                      </a:lnTo>
                      <a:lnTo>
                        <a:pt x="47" y="81"/>
                      </a:lnTo>
                      <a:lnTo>
                        <a:pt x="36" y="76"/>
                      </a:lnTo>
                      <a:lnTo>
                        <a:pt x="26" y="72"/>
                      </a:lnTo>
                      <a:lnTo>
                        <a:pt x="18" y="66"/>
                      </a:lnTo>
                      <a:lnTo>
                        <a:pt x="12" y="60"/>
                      </a:lnTo>
                      <a:lnTo>
                        <a:pt x="8" y="52"/>
                      </a:lnTo>
                      <a:lnTo>
                        <a:pt x="6" y="45"/>
                      </a:lnTo>
                      <a:lnTo>
                        <a:pt x="6" y="45"/>
                      </a:lnTo>
                      <a:lnTo>
                        <a:pt x="8" y="37"/>
                      </a:lnTo>
                      <a:lnTo>
                        <a:pt x="12" y="30"/>
                      </a:lnTo>
                      <a:lnTo>
                        <a:pt x="18" y="22"/>
                      </a:lnTo>
                      <a:lnTo>
                        <a:pt x="26" y="18"/>
                      </a:lnTo>
                      <a:lnTo>
                        <a:pt x="36" y="12"/>
                      </a:lnTo>
                      <a:lnTo>
                        <a:pt x="47" y="9"/>
                      </a:lnTo>
                      <a:lnTo>
                        <a:pt x="59" y="6"/>
                      </a:lnTo>
                      <a:lnTo>
                        <a:pt x="72" y="6"/>
                      </a:lnTo>
                      <a:lnTo>
                        <a:pt x="72" y="6"/>
                      </a:lnTo>
                      <a:close/>
                      <a:moveTo>
                        <a:pt x="138" y="64"/>
                      </a:moveTo>
                      <a:lnTo>
                        <a:pt x="138" y="1019"/>
                      </a:lnTo>
                      <a:lnTo>
                        <a:pt x="138" y="1019"/>
                      </a:lnTo>
                      <a:lnTo>
                        <a:pt x="136" y="1026"/>
                      </a:lnTo>
                      <a:lnTo>
                        <a:pt x="132" y="1034"/>
                      </a:lnTo>
                      <a:lnTo>
                        <a:pt x="126" y="1041"/>
                      </a:lnTo>
                      <a:lnTo>
                        <a:pt x="118" y="1047"/>
                      </a:lnTo>
                      <a:lnTo>
                        <a:pt x="108" y="1052"/>
                      </a:lnTo>
                      <a:lnTo>
                        <a:pt x="97" y="1055"/>
                      </a:lnTo>
                      <a:lnTo>
                        <a:pt x="85" y="1058"/>
                      </a:lnTo>
                      <a:lnTo>
                        <a:pt x="72" y="1058"/>
                      </a:lnTo>
                      <a:lnTo>
                        <a:pt x="72" y="1058"/>
                      </a:lnTo>
                      <a:lnTo>
                        <a:pt x="59" y="1058"/>
                      </a:lnTo>
                      <a:lnTo>
                        <a:pt x="47" y="1055"/>
                      </a:lnTo>
                      <a:lnTo>
                        <a:pt x="36" y="1052"/>
                      </a:lnTo>
                      <a:lnTo>
                        <a:pt x="26" y="1047"/>
                      </a:lnTo>
                      <a:lnTo>
                        <a:pt x="18" y="1041"/>
                      </a:lnTo>
                      <a:lnTo>
                        <a:pt x="12" y="1034"/>
                      </a:lnTo>
                      <a:lnTo>
                        <a:pt x="8" y="1026"/>
                      </a:lnTo>
                      <a:lnTo>
                        <a:pt x="6" y="1019"/>
                      </a:lnTo>
                      <a:lnTo>
                        <a:pt x="6" y="64"/>
                      </a:lnTo>
                      <a:lnTo>
                        <a:pt x="8" y="64"/>
                      </a:lnTo>
                      <a:lnTo>
                        <a:pt x="8" y="64"/>
                      </a:lnTo>
                      <a:lnTo>
                        <a:pt x="12" y="70"/>
                      </a:lnTo>
                      <a:lnTo>
                        <a:pt x="18" y="75"/>
                      </a:lnTo>
                      <a:lnTo>
                        <a:pt x="26" y="79"/>
                      </a:lnTo>
                      <a:lnTo>
                        <a:pt x="33" y="82"/>
                      </a:lnTo>
                      <a:lnTo>
                        <a:pt x="42" y="85"/>
                      </a:lnTo>
                      <a:lnTo>
                        <a:pt x="51" y="88"/>
                      </a:lnTo>
                      <a:lnTo>
                        <a:pt x="62" y="90"/>
                      </a:lnTo>
                      <a:lnTo>
                        <a:pt x="72" y="90"/>
                      </a:lnTo>
                      <a:lnTo>
                        <a:pt x="72" y="90"/>
                      </a:lnTo>
                      <a:lnTo>
                        <a:pt x="82" y="90"/>
                      </a:lnTo>
                      <a:lnTo>
                        <a:pt x="93" y="88"/>
                      </a:lnTo>
                      <a:lnTo>
                        <a:pt x="102" y="85"/>
                      </a:lnTo>
                      <a:lnTo>
                        <a:pt x="111" y="82"/>
                      </a:lnTo>
                      <a:lnTo>
                        <a:pt x="118" y="79"/>
                      </a:lnTo>
                      <a:lnTo>
                        <a:pt x="126" y="75"/>
                      </a:lnTo>
                      <a:lnTo>
                        <a:pt x="132" y="70"/>
                      </a:lnTo>
                      <a:lnTo>
                        <a:pt x="136" y="64"/>
                      </a:lnTo>
                      <a:lnTo>
                        <a:pt x="138" y="64"/>
                      </a:lnTo>
                      <a:close/>
                    </a:path>
                  </a:pathLst>
                </a:custGeom>
                <a:solidFill>
                  <a:schemeClr val="accent2"/>
                </a:solidFill>
                <a:ln w="9525">
                  <a:noFill/>
                  <a:round/>
                </a:ln>
              </p:spPr>
              <p:txBody>
                <a:bodyPr vert="horz" wrap="square" lIns="91440" tIns="45720" rIns="91440" bIns="45720" numCol="1" anchor="t" anchorCtr="0" compatLnSpc="1"/>
                <a:lstStyle/>
                <a:p>
                  <a:endParaRPr lang="en-US"/>
                </a:p>
              </p:txBody>
            </p:sp>
          </p:grpSp>
          <p:sp>
            <p:nvSpPr>
              <p:cNvPr id="144" name="Content Placeholder 2"/>
              <p:cNvSpPr txBox="1"/>
              <p:nvPr/>
            </p:nvSpPr>
            <p:spPr>
              <a:xfrm>
                <a:off x="2285984" y="3571882"/>
                <a:ext cx="523488" cy="215444"/>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buFont typeface="Arial" panose="020B0604020202020204" pitchFamily="34" charset="0"/>
                  <a:buNone/>
                </a:pPr>
                <a:r>
                  <a:rPr lang="en-US" sz="800" dirty="0">
                    <a:latin typeface="Open Sans" pitchFamily="34" charset="0"/>
                    <a:ea typeface="Open Sans" pitchFamily="34" charset="0"/>
                    <a:cs typeface="Open Sans" pitchFamily="34" charset="0"/>
                  </a:rPr>
                  <a:t>60%</a:t>
                </a:r>
              </a:p>
            </p:txBody>
          </p:sp>
        </p:grpSp>
      </p:grpSp>
      <p:grpSp>
        <p:nvGrpSpPr>
          <p:cNvPr id="19" name="Group 158"/>
          <p:cNvGrpSpPr/>
          <p:nvPr/>
        </p:nvGrpSpPr>
        <p:grpSpPr>
          <a:xfrm>
            <a:off x="3571868" y="4052902"/>
            <a:ext cx="2000264" cy="766463"/>
            <a:chOff x="3571868" y="4052902"/>
            <a:chExt cx="2000264" cy="766463"/>
          </a:xfrm>
        </p:grpSpPr>
        <p:sp>
          <p:nvSpPr>
            <p:cNvPr id="155" name="Rectangle 154"/>
            <p:cNvSpPr/>
            <p:nvPr/>
          </p:nvSpPr>
          <p:spPr>
            <a:xfrm>
              <a:off x="3571868" y="4357700"/>
              <a:ext cx="2000264" cy="461665"/>
            </a:xfrm>
            <a:prstGeom prst="rect">
              <a:avLst/>
            </a:prstGeom>
          </p:spPr>
          <p:txBody>
            <a:bodyPr wrap="square">
              <a:spAutoFit/>
            </a:bodyPr>
            <a:lstStyle/>
            <a:p>
              <a:r>
                <a:rPr lang="ms-MY" sz="800" dirty="0">
                  <a:solidFill>
                    <a:schemeClr val="bg1">
                      <a:lumMod val="65000"/>
                    </a:schemeClr>
                  </a:solidFill>
                  <a:latin typeface="Open Sans Light" pitchFamily="34" charset="0"/>
                  <a:ea typeface="Open Sans Light" pitchFamily="34" charset="0"/>
                  <a:cs typeface="Open Sans Light" pitchFamily="34" charset="0"/>
                </a:rPr>
                <a:t>Praesent sodales odio sit amet odio tristique quis tempus odio Lorem ipsum dolor sit amet. </a:t>
              </a:r>
            </a:p>
          </p:txBody>
        </p:sp>
        <p:sp>
          <p:nvSpPr>
            <p:cNvPr id="156" name="Rectangle 155"/>
            <p:cNvSpPr/>
            <p:nvPr/>
          </p:nvSpPr>
          <p:spPr>
            <a:xfrm>
              <a:off x="3575095" y="4052902"/>
              <a:ext cx="1568410" cy="276999"/>
            </a:xfrm>
            <a:prstGeom prst="rect">
              <a:avLst/>
            </a:prstGeom>
            <a:noFill/>
          </p:spPr>
          <p:txBody>
            <a:bodyPr wrap="square">
              <a:spAutoFit/>
            </a:bodyPr>
            <a:lstStyle/>
            <a:p>
              <a:r>
                <a:rPr lang="ms-MY" sz="1200" dirty="0">
                  <a:solidFill>
                    <a:schemeClr val="tx1">
                      <a:lumMod val="50000"/>
                      <a:lumOff val="50000"/>
                    </a:schemeClr>
                  </a:solidFill>
                  <a:latin typeface="Open Sans" pitchFamily="34" charset="0"/>
                  <a:ea typeface="Open Sans" pitchFamily="34" charset="0"/>
                  <a:cs typeface="Open Sans" pitchFamily="34" charset="0"/>
                </a:rPr>
                <a:t>Chart Sample 2</a:t>
              </a:r>
            </a:p>
          </p:txBody>
        </p:sp>
      </p:grpSp>
      <p:grpSp>
        <p:nvGrpSpPr>
          <p:cNvPr id="20" name="Group 177"/>
          <p:cNvGrpSpPr/>
          <p:nvPr/>
        </p:nvGrpSpPr>
        <p:grpSpPr>
          <a:xfrm>
            <a:off x="6500826" y="4052902"/>
            <a:ext cx="2000264" cy="766463"/>
            <a:chOff x="6500826" y="4052902"/>
            <a:chExt cx="2000264" cy="766463"/>
          </a:xfrm>
        </p:grpSpPr>
        <p:sp>
          <p:nvSpPr>
            <p:cNvPr id="157" name="Rectangle 156"/>
            <p:cNvSpPr/>
            <p:nvPr/>
          </p:nvSpPr>
          <p:spPr>
            <a:xfrm>
              <a:off x="6500826" y="4357700"/>
              <a:ext cx="2000264" cy="461665"/>
            </a:xfrm>
            <a:prstGeom prst="rect">
              <a:avLst/>
            </a:prstGeom>
          </p:spPr>
          <p:txBody>
            <a:bodyPr wrap="square">
              <a:spAutoFit/>
            </a:bodyPr>
            <a:lstStyle/>
            <a:p>
              <a:r>
                <a:rPr lang="ms-MY" sz="800" dirty="0">
                  <a:solidFill>
                    <a:schemeClr val="bg1">
                      <a:lumMod val="65000"/>
                    </a:schemeClr>
                  </a:solidFill>
                  <a:latin typeface="Open Sans Light" pitchFamily="34" charset="0"/>
                  <a:ea typeface="Open Sans Light" pitchFamily="34" charset="0"/>
                  <a:cs typeface="Open Sans Light" pitchFamily="34" charset="0"/>
                </a:rPr>
                <a:t>Praesent sodales odio sit amet odio tristique quis tempus odio Lorem ipsum dolor sit amet. </a:t>
              </a:r>
            </a:p>
          </p:txBody>
        </p:sp>
        <p:sp>
          <p:nvSpPr>
            <p:cNvPr id="158" name="Rectangle 157"/>
            <p:cNvSpPr/>
            <p:nvPr/>
          </p:nvSpPr>
          <p:spPr>
            <a:xfrm>
              <a:off x="6504053" y="4052902"/>
              <a:ext cx="1568410" cy="276999"/>
            </a:xfrm>
            <a:prstGeom prst="rect">
              <a:avLst/>
            </a:prstGeom>
            <a:noFill/>
          </p:spPr>
          <p:txBody>
            <a:bodyPr wrap="square">
              <a:spAutoFit/>
            </a:bodyPr>
            <a:lstStyle/>
            <a:p>
              <a:r>
                <a:rPr lang="ms-MY" sz="1200" dirty="0">
                  <a:solidFill>
                    <a:schemeClr val="tx1">
                      <a:lumMod val="50000"/>
                      <a:lumOff val="50000"/>
                    </a:schemeClr>
                  </a:solidFill>
                  <a:latin typeface="Open Sans" pitchFamily="34" charset="0"/>
                  <a:ea typeface="Open Sans" pitchFamily="34" charset="0"/>
                  <a:cs typeface="Open Sans" pitchFamily="34" charset="0"/>
                </a:rPr>
                <a:t>Chart Sample 3</a:t>
              </a:r>
            </a:p>
          </p:txBody>
        </p:sp>
      </p:grpSp>
      <p:cxnSp>
        <p:nvCxnSpPr>
          <p:cNvPr id="161" name="Straight Connector 160"/>
          <p:cNvCxnSpPr/>
          <p:nvPr/>
        </p:nvCxnSpPr>
        <p:spPr>
          <a:xfrm rot="5400000">
            <a:off x="1429522" y="3071816"/>
            <a:ext cx="3428230" cy="794"/>
          </a:xfrm>
          <a:prstGeom prst="line">
            <a:avLst/>
          </a:prstGeom>
          <a:ln w="12700">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162" name="Straight Connector 161"/>
          <p:cNvCxnSpPr/>
          <p:nvPr/>
        </p:nvCxnSpPr>
        <p:spPr>
          <a:xfrm rot="5400000">
            <a:off x="4287439" y="3071419"/>
            <a:ext cx="3428230" cy="1588"/>
          </a:xfrm>
          <a:prstGeom prst="line">
            <a:avLst/>
          </a:prstGeom>
          <a:ln w="12700">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sp>
        <p:nvSpPr>
          <p:cNvPr id="179" name="Rectangle 178"/>
          <p:cNvSpPr/>
          <p:nvPr/>
        </p:nvSpPr>
        <p:spPr>
          <a:xfrm>
            <a:off x="8501090" y="214296"/>
            <a:ext cx="357190" cy="357172"/>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100" dirty="0">
                <a:latin typeface="Open Sans" pitchFamily="34" charset="0"/>
                <a:ea typeface="Open Sans" pitchFamily="34" charset="0"/>
                <a:cs typeface="Open Sans" pitchFamily="34" charset="0"/>
              </a:rPr>
              <a:t>43</a:t>
            </a:r>
          </a:p>
        </p:txBody>
      </p:sp>
      <p:cxnSp>
        <p:nvCxnSpPr>
          <p:cNvPr id="181" name="Straight Connector 180"/>
          <p:cNvCxnSpPr/>
          <p:nvPr/>
        </p:nvCxnSpPr>
        <p:spPr>
          <a:xfrm rot="10800000">
            <a:off x="714348" y="3929072"/>
            <a:ext cx="2143140" cy="1588"/>
          </a:xfrm>
          <a:prstGeom prst="line">
            <a:avLst/>
          </a:prstGeom>
          <a:ln w="12700">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182" name="Straight Connector 181"/>
          <p:cNvCxnSpPr/>
          <p:nvPr/>
        </p:nvCxnSpPr>
        <p:spPr>
          <a:xfrm rot="10800000">
            <a:off x="6286512" y="3929072"/>
            <a:ext cx="2143140" cy="1588"/>
          </a:xfrm>
          <a:prstGeom prst="line">
            <a:avLst/>
          </a:prstGeom>
          <a:ln w="12700">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grpSp>
        <p:nvGrpSpPr>
          <p:cNvPr id="160" name="Group 159"/>
          <p:cNvGrpSpPr/>
          <p:nvPr/>
        </p:nvGrpSpPr>
        <p:grpSpPr>
          <a:xfrm>
            <a:off x="3464025" y="1357260"/>
            <a:ext cx="2261422" cy="2430066"/>
            <a:chOff x="3464025" y="1357260"/>
            <a:chExt cx="2261422" cy="2430066"/>
          </a:xfrm>
        </p:grpSpPr>
        <p:sp>
          <p:nvSpPr>
            <p:cNvPr id="2816" name="Rectangle 1089"/>
            <p:cNvSpPr>
              <a:spLocks noChangeArrowheads="1"/>
            </p:cNvSpPr>
            <p:nvPr/>
          </p:nvSpPr>
          <p:spPr bwMode="auto">
            <a:xfrm>
              <a:off x="5476435" y="2408397"/>
              <a:ext cx="5907" cy="5907"/>
            </a:xfrm>
            <a:prstGeom prst="rect">
              <a:avLst/>
            </a:prstGeom>
            <a:solidFill>
              <a:srgbClr val="8DB33F"/>
            </a:solidFill>
            <a:ln w="9525">
              <a:noFill/>
              <a:miter lim="800000"/>
            </a:ln>
          </p:spPr>
          <p:txBody>
            <a:bodyPr vert="horz" wrap="square" lIns="91440" tIns="45720" rIns="91440" bIns="45720" numCol="1" anchor="t" anchorCtr="0" compatLnSpc="1"/>
            <a:lstStyle/>
            <a:p>
              <a:endParaRPr lang="en-US"/>
            </a:p>
          </p:txBody>
        </p:sp>
        <p:sp>
          <p:nvSpPr>
            <p:cNvPr id="183" name="Rectangle 1082"/>
            <p:cNvSpPr>
              <a:spLocks noChangeArrowheads="1"/>
            </p:cNvSpPr>
            <p:nvPr/>
          </p:nvSpPr>
          <p:spPr bwMode="auto">
            <a:xfrm>
              <a:off x="4929190" y="2018666"/>
              <a:ext cx="5907" cy="5907"/>
            </a:xfrm>
            <a:prstGeom prst="rect">
              <a:avLst/>
            </a:prstGeom>
            <a:solidFill>
              <a:srgbClr val="F7B81E"/>
            </a:solidFill>
            <a:ln w="9525">
              <a:noFill/>
              <a:miter lim="800000"/>
            </a:ln>
          </p:spPr>
          <p:txBody>
            <a:bodyPr vert="horz" wrap="square" lIns="91440" tIns="45720" rIns="91440" bIns="45720" numCol="1" anchor="t" anchorCtr="0" compatLnSpc="1"/>
            <a:lstStyle/>
            <a:p>
              <a:endParaRPr lang="en-US"/>
            </a:p>
          </p:txBody>
        </p:sp>
        <p:sp>
          <p:nvSpPr>
            <p:cNvPr id="184" name="Rectangle 1083"/>
            <p:cNvSpPr>
              <a:spLocks noChangeArrowheads="1"/>
            </p:cNvSpPr>
            <p:nvPr/>
          </p:nvSpPr>
          <p:spPr bwMode="auto">
            <a:xfrm>
              <a:off x="5129960" y="2018666"/>
              <a:ext cx="5907" cy="5907"/>
            </a:xfrm>
            <a:prstGeom prst="rect">
              <a:avLst/>
            </a:prstGeom>
            <a:solidFill>
              <a:srgbClr val="F7B81E"/>
            </a:solidFill>
            <a:ln w="9525">
              <a:noFill/>
              <a:miter lim="800000"/>
            </a:ln>
          </p:spPr>
          <p:txBody>
            <a:bodyPr vert="horz" wrap="square" lIns="91440" tIns="45720" rIns="91440" bIns="45720" numCol="1" anchor="t" anchorCtr="0" compatLnSpc="1"/>
            <a:lstStyle/>
            <a:p>
              <a:endParaRPr lang="en-US"/>
            </a:p>
          </p:txBody>
        </p:sp>
        <p:sp>
          <p:nvSpPr>
            <p:cNvPr id="185" name="Rectangle 1088"/>
            <p:cNvSpPr>
              <a:spLocks noChangeArrowheads="1"/>
            </p:cNvSpPr>
            <p:nvPr/>
          </p:nvSpPr>
          <p:spPr bwMode="auto">
            <a:xfrm>
              <a:off x="5328216" y="2408397"/>
              <a:ext cx="5907" cy="5907"/>
            </a:xfrm>
            <a:prstGeom prst="rect">
              <a:avLst/>
            </a:prstGeom>
            <a:solidFill>
              <a:srgbClr val="8DB33F"/>
            </a:solidFill>
            <a:ln w="9525">
              <a:noFill/>
              <a:miter lim="800000"/>
            </a:ln>
          </p:spPr>
          <p:txBody>
            <a:bodyPr vert="horz" wrap="square" lIns="91440" tIns="45720" rIns="91440" bIns="45720" numCol="1" anchor="t" anchorCtr="0" compatLnSpc="1"/>
            <a:lstStyle/>
            <a:p>
              <a:endParaRPr lang="en-US"/>
            </a:p>
          </p:txBody>
        </p:sp>
        <p:sp>
          <p:nvSpPr>
            <p:cNvPr id="186" name="Rectangle 1089"/>
            <p:cNvSpPr>
              <a:spLocks noChangeArrowheads="1"/>
            </p:cNvSpPr>
            <p:nvPr/>
          </p:nvSpPr>
          <p:spPr bwMode="auto">
            <a:xfrm>
              <a:off x="5534890" y="2408397"/>
              <a:ext cx="5907" cy="5907"/>
            </a:xfrm>
            <a:prstGeom prst="rect">
              <a:avLst/>
            </a:prstGeom>
            <a:solidFill>
              <a:srgbClr val="8DB33F"/>
            </a:solidFill>
            <a:ln w="9525">
              <a:noFill/>
              <a:miter lim="800000"/>
            </a:ln>
          </p:spPr>
          <p:txBody>
            <a:bodyPr vert="horz" wrap="square" lIns="91440" tIns="45720" rIns="91440" bIns="45720" numCol="1" anchor="t" anchorCtr="0" compatLnSpc="1"/>
            <a:lstStyle/>
            <a:p>
              <a:endParaRPr lang="en-US"/>
            </a:p>
          </p:txBody>
        </p:sp>
        <p:sp>
          <p:nvSpPr>
            <p:cNvPr id="187" name="Rectangle 1137"/>
            <p:cNvSpPr>
              <a:spLocks noChangeArrowheads="1"/>
            </p:cNvSpPr>
            <p:nvPr/>
          </p:nvSpPr>
          <p:spPr bwMode="auto">
            <a:xfrm>
              <a:off x="4506075" y="2550117"/>
              <a:ext cx="5907" cy="5907"/>
            </a:xfrm>
            <a:prstGeom prst="rect">
              <a:avLst/>
            </a:prstGeom>
            <a:solidFill>
              <a:srgbClr val="F7791E"/>
            </a:solidFill>
            <a:ln w="9525">
              <a:noFill/>
              <a:miter lim="800000"/>
            </a:ln>
          </p:spPr>
          <p:txBody>
            <a:bodyPr vert="horz" wrap="square" lIns="91440" tIns="45720" rIns="91440" bIns="45720" numCol="1" anchor="t" anchorCtr="0" compatLnSpc="1"/>
            <a:lstStyle/>
            <a:p>
              <a:endParaRPr lang="en-US"/>
            </a:p>
          </p:txBody>
        </p:sp>
        <p:sp>
          <p:nvSpPr>
            <p:cNvPr id="188" name="Rectangle 1139"/>
            <p:cNvSpPr>
              <a:spLocks noChangeArrowheads="1"/>
            </p:cNvSpPr>
            <p:nvPr/>
          </p:nvSpPr>
          <p:spPr bwMode="auto">
            <a:xfrm>
              <a:off x="4712752" y="2550117"/>
              <a:ext cx="5907" cy="5907"/>
            </a:xfrm>
            <a:prstGeom prst="rect">
              <a:avLst/>
            </a:prstGeom>
            <a:solidFill>
              <a:srgbClr val="F7791E"/>
            </a:solidFill>
            <a:ln w="9525">
              <a:noFill/>
              <a:miter lim="800000"/>
            </a:ln>
          </p:spPr>
          <p:txBody>
            <a:bodyPr vert="horz" wrap="square" lIns="91440" tIns="45720" rIns="91440" bIns="45720" numCol="1" anchor="t" anchorCtr="0" compatLnSpc="1"/>
            <a:lstStyle/>
            <a:p>
              <a:endParaRPr lang="en-US"/>
            </a:p>
          </p:txBody>
        </p:sp>
        <p:grpSp>
          <p:nvGrpSpPr>
            <p:cNvPr id="21" name="Group 188"/>
            <p:cNvGrpSpPr/>
            <p:nvPr/>
          </p:nvGrpSpPr>
          <p:grpSpPr>
            <a:xfrm>
              <a:off x="3464025" y="1357303"/>
              <a:ext cx="523488" cy="2430023"/>
              <a:chOff x="548050" y="1357303"/>
              <a:chExt cx="523488" cy="2430023"/>
            </a:xfrm>
          </p:grpSpPr>
          <p:grpSp>
            <p:nvGrpSpPr>
              <p:cNvPr id="22" name="Group 189"/>
              <p:cNvGrpSpPr/>
              <p:nvPr/>
            </p:nvGrpSpPr>
            <p:grpSpPr>
              <a:xfrm>
                <a:off x="714348" y="1357303"/>
                <a:ext cx="277537" cy="2090375"/>
                <a:chOff x="586786" y="1600045"/>
                <a:chExt cx="347814" cy="2619692"/>
              </a:xfrm>
            </p:grpSpPr>
            <p:grpSp>
              <p:nvGrpSpPr>
                <p:cNvPr id="23" name="Group 191"/>
                <p:cNvGrpSpPr/>
                <p:nvPr/>
              </p:nvGrpSpPr>
              <p:grpSpPr>
                <a:xfrm>
                  <a:off x="631188" y="2636081"/>
                  <a:ext cx="266409" cy="1539254"/>
                  <a:chOff x="2071151" y="2526007"/>
                  <a:chExt cx="266409" cy="1539254"/>
                </a:xfrm>
              </p:grpSpPr>
              <p:sp>
                <p:nvSpPr>
                  <p:cNvPr id="194" name="Freeform 1126"/>
                  <p:cNvSpPr/>
                  <p:nvPr/>
                </p:nvSpPr>
                <p:spPr bwMode="auto">
                  <a:xfrm>
                    <a:off x="2071151" y="2526007"/>
                    <a:ext cx="259011" cy="155408"/>
                  </a:xfrm>
                  <a:custGeom>
                    <a:avLst/>
                    <a:gdLst/>
                    <a:ahLst/>
                    <a:cxnLst>
                      <a:cxn ang="0">
                        <a:pos x="103" y="32"/>
                      </a:cxn>
                      <a:cxn ang="0">
                        <a:pos x="103" y="32"/>
                      </a:cxn>
                      <a:cxn ang="0">
                        <a:pos x="103" y="38"/>
                      </a:cxn>
                      <a:cxn ang="0">
                        <a:pos x="100" y="44"/>
                      </a:cxn>
                      <a:cxn ang="0">
                        <a:pos x="94" y="50"/>
                      </a:cxn>
                      <a:cxn ang="0">
                        <a:pos x="88" y="54"/>
                      </a:cxn>
                      <a:cxn ang="0">
                        <a:pos x="81" y="59"/>
                      </a:cxn>
                      <a:cxn ang="0">
                        <a:pos x="72" y="62"/>
                      </a:cxn>
                      <a:cxn ang="0">
                        <a:pos x="61" y="63"/>
                      </a:cxn>
                      <a:cxn ang="0">
                        <a:pos x="51" y="63"/>
                      </a:cxn>
                      <a:cxn ang="0">
                        <a:pos x="51" y="63"/>
                      </a:cxn>
                      <a:cxn ang="0">
                        <a:pos x="40" y="63"/>
                      </a:cxn>
                      <a:cxn ang="0">
                        <a:pos x="31" y="62"/>
                      </a:cxn>
                      <a:cxn ang="0">
                        <a:pos x="22" y="59"/>
                      </a:cxn>
                      <a:cxn ang="0">
                        <a:pos x="15" y="54"/>
                      </a:cxn>
                      <a:cxn ang="0">
                        <a:pos x="7" y="50"/>
                      </a:cxn>
                      <a:cxn ang="0">
                        <a:pos x="3" y="44"/>
                      </a:cxn>
                      <a:cxn ang="0">
                        <a:pos x="0" y="38"/>
                      </a:cxn>
                      <a:cxn ang="0">
                        <a:pos x="0" y="32"/>
                      </a:cxn>
                      <a:cxn ang="0">
                        <a:pos x="0" y="32"/>
                      </a:cxn>
                      <a:cxn ang="0">
                        <a:pos x="0" y="26"/>
                      </a:cxn>
                      <a:cxn ang="0">
                        <a:pos x="3" y="20"/>
                      </a:cxn>
                      <a:cxn ang="0">
                        <a:pos x="7" y="14"/>
                      </a:cxn>
                      <a:cxn ang="0">
                        <a:pos x="15" y="9"/>
                      </a:cxn>
                      <a:cxn ang="0">
                        <a:pos x="22" y="5"/>
                      </a:cxn>
                      <a:cxn ang="0">
                        <a:pos x="31" y="2"/>
                      </a:cxn>
                      <a:cxn ang="0">
                        <a:pos x="40" y="0"/>
                      </a:cxn>
                      <a:cxn ang="0">
                        <a:pos x="51" y="0"/>
                      </a:cxn>
                      <a:cxn ang="0">
                        <a:pos x="51" y="0"/>
                      </a:cxn>
                      <a:cxn ang="0">
                        <a:pos x="61" y="0"/>
                      </a:cxn>
                      <a:cxn ang="0">
                        <a:pos x="72" y="2"/>
                      </a:cxn>
                      <a:cxn ang="0">
                        <a:pos x="81" y="5"/>
                      </a:cxn>
                      <a:cxn ang="0">
                        <a:pos x="88" y="9"/>
                      </a:cxn>
                      <a:cxn ang="0">
                        <a:pos x="94" y="14"/>
                      </a:cxn>
                      <a:cxn ang="0">
                        <a:pos x="100" y="20"/>
                      </a:cxn>
                      <a:cxn ang="0">
                        <a:pos x="103" y="26"/>
                      </a:cxn>
                      <a:cxn ang="0">
                        <a:pos x="103" y="32"/>
                      </a:cxn>
                      <a:cxn ang="0">
                        <a:pos x="103" y="32"/>
                      </a:cxn>
                    </a:cxnLst>
                    <a:rect l="0" t="0" r="r" b="b"/>
                    <a:pathLst>
                      <a:path w="103" h="63">
                        <a:moveTo>
                          <a:pt x="103" y="32"/>
                        </a:moveTo>
                        <a:lnTo>
                          <a:pt x="103" y="32"/>
                        </a:lnTo>
                        <a:lnTo>
                          <a:pt x="103" y="38"/>
                        </a:lnTo>
                        <a:lnTo>
                          <a:pt x="100" y="44"/>
                        </a:lnTo>
                        <a:lnTo>
                          <a:pt x="94" y="50"/>
                        </a:lnTo>
                        <a:lnTo>
                          <a:pt x="88" y="54"/>
                        </a:lnTo>
                        <a:lnTo>
                          <a:pt x="81" y="59"/>
                        </a:lnTo>
                        <a:lnTo>
                          <a:pt x="72" y="62"/>
                        </a:lnTo>
                        <a:lnTo>
                          <a:pt x="61" y="63"/>
                        </a:lnTo>
                        <a:lnTo>
                          <a:pt x="51" y="63"/>
                        </a:lnTo>
                        <a:lnTo>
                          <a:pt x="51" y="63"/>
                        </a:lnTo>
                        <a:lnTo>
                          <a:pt x="40" y="63"/>
                        </a:lnTo>
                        <a:lnTo>
                          <a:pt x="31" y="62"/>
                        </a:lnTo>
                        <a:lnTo>
                          <a:pt x="22" y="59"/>
                        </a:lnTo>
                        <a:lnTo>
                          <a:pt x="15" y="54"/>
                        </a:lnTo>
                        <a:lnTo>
                          <a:pt x="7" y="50"/>
                        </a:lnTo>
                        <a:lnTo>
                          <a:pt x="3" y="44"/>
                        </a:lnTo>
                        <a:lnTo>
                          <a:pt x="0" y="38"/>
                        </a:lnTo>
                        <a:lnTo>
                          <a:pt x="0" y="32"/>
                        </a:lnTo>
                        <a:lnTo>
                          <a:pt x="0" y="32"/>
                        </a:lnTo>
                        <a:lnTo>
                          <a:pt x="0" y="26"/>
                        </a:lnTo>
                        <a:lnTo>
                          <a:pt x="3" y="20"/>
                        </a:lnTo>
                        <a:lnTo>
                          <a:pt x="7" y="14"/>
                        </a:lnTo>
                        <a:lnTo>
                          <a:pt x="15" y="9"/>
                        </a:lnTo>
                        <a:lnTo>
                          <a:pt x="22" y="5"/>
                        </a:lnTo>
                        <a:lnTo>
                          <a:pt x="31" y="2"/>
                        </a:lnTo>
                        <a:lnTo>
                          <a:pt x="40" y="0"/>
                        </a:lnTo>
                        <a:lnTo>
                          <a:pt x="51" y="0"/>
                        </a:lnTo>
                        <a:lnTo>
                          <a:pt x="51" y="0"/>
                        </a:lnTo>
                        <a:lnTo>
                          <a:pt x="61" y="0"/>
                        </a:lnTo>
                        <a:lnTo>
                          <a:pt x="72" y="2"/>
                        </a:lnTo>
                        <a:lnTo>
                          <a:pt x="81" y="5"/>
                        </a:lnTo>
                        <a:lnTo>
                          <a:pt x="88" y="9"/>
                        </a:lnTo>
                        <a:lnTo>
                          <a:pt x="94" y="14"/>
                        </a:lnTo>
                        <a:lnTo>
                          <a:pt x="100" y="20"/>
                        </a:lnTo>
                        <a:lnTo>
                          <a:pt x="103" y="26"/>
                        </a:lnTo>
                        <a:lnTo>
                          <a:pt x="103" y="32"/>
                        </a:lnTo>
                        <a:lnTo>
                          <a:pt x="103" y="32"/>
                        </a:lnTo>
                        <a:close/>
                      </a:path>
                    </a:pathLst>
                  </a:custGeom>
                  <a:solidFill>
                    <a:schemeClr val="accent2">
                      <a:lumMod val="50000"/>
                    </a:schemeClr>
                  </a:solidFill>
                  <a:ln w="9525">
                    <a:noFill/>
                    <a:round/>
                  </a:ln>
                </p:spPr>
                <p:txBody>
                  <a:bodyPr vert="horz" wrap="square" lIns="91440" tIns="45720" rIns="91440" bIns="45720" numCol="1" anchor="t" anchorCtr="0" compatLnSpc="1"/>
                  <a:lstStyle/>
                  <a:p>
                    <a:endParaRPr lang="en-US"/>
                  </a:p>
                </p:txBody>
              </p:sp>
              <p:sp>
                <p:nvSpPr>
                  <p:cNvPr id="195" name="Freeform 1127"/>
                  <p:cNvSpPr/>
                  <p:nvPr/>
                </p:nvSpPr>
                <p:spPr bwMode="auto">
                  <a:xfrm>
                    <a:off x="2071151" y="2600010"/>
                    <a:ext cx="259011" cy="1465251"/>
                  </a:xfrm>
                  <a:custGeom>
                    <a:avLst/>
                    <a:gdLst/>
                    <a:ahLst/>
                    <a:cxnLst>
                      <a:cxn ang="0">
                        <a:pos x="51" y="31"/>
                      </a:cxn>
                      <a:cxn ang="0">
                        <a:pos x="51" y="31"/>
                      </a:cxn>
                      <a:cxn ang="0">
                        <a:pos x="40" y="31"/>
                      </a:cxn>
                      <a:cxn ang="0">
                        <a:pos x="31" y="30"/>
                      </a:cxn>
                      <a:cxn ang="0">
                        <a:pos x="22" y="27"/>
                      </a:cxn>
                      <a:cxn ang="0">
                        <a:pos x="15" y="22"/>
                      </a:cxn>
                      <a:cxn ang="0">
                        <a:pos x="7" y="18"/>
                      </a:cxn>
                      <a:cxn ang="0">
                        <a:pos x="3" y="12"/>
                      </a:cxn>
                      <a:cxn ang="0">
                        <a:pos x="0" y="6"/>
                      </a:cxn>
                      <a:cxn ang="0">
                        <a:pos x="0" y="0"/>
                      </a:cxn>
                      <a:cxn ang="0">
                        <a:pos x="0" y="562"/>
                      </a:cxn>
                      <a:cxn ang="0">
                        <a:pos x="0" y="562"/>
                      </a:cxn>
                      <a:cxn ang="0">
                        <a:pos x="0" y="562"/>
                      </a:cxn>
                      <a:cxn ang="0">
                        <a:pos x="0" y="568"/>
                      </a:cxn>
                      <a:cxn ang="0">
                        <a:pos x="3" y="574"/>
                      </a:cxn>
                      <a:cxn ang="0">
                        <a:pos x="9" y="580"/>
                      </a:cxn>
                      <a:cxn ang="0">
                        <a:pos x="15" y="585"/>
                      </a:cxn>
                      <a:cxn ang="0">
                        <a:pos x="22" y="589"/>
                      </a:cxn>
                      <a:cxn ang="0">
                        <a:pos x="31" y="592"/>
                      </a:cxn>
                      <a:cxn ang="0">
                        <a:pos x="40" y="594"/>
                      </a:cxn>
                      <a:cxn ang="0">
                        <a:pos x="51" y="594"/>
                      </a:cxn>
                      <a:cxn ang="0">
                        <a:pos x="51" y="594"/>
                      </a:cxn>
                      <a:cxn ang="0">
                        <a:pos x="61" y="594"/>
                      </a:cxn>
                      <a:cxn ang="0">
                        <a:pos x="72" y="592"/>
                      </a:cxn>
                      <a:cxn ang="0">
                        <a:pos x="81" y="589"/>
                      </a:cxn>
                      <a:cxn ang="0">
                        <a:pos x="88" y="585"/>
                      </a:cxn>
                      <a:cxn ang="0">
                        <a:pos x="94" y="580"/>
                      </a:cxn>
                      <a:cxn ang="0">
                        <a:pos x="99" y="574"/>
                      </a:cxn>
                      <a:cxn ang="0">
                        <a:pos x="103" y="568"/>
                      </a:cxn>
                      <a:cxn ang="0">
                        <a:pos x="103" y="562"/>
                      </a:cxn>
                      <a:cxn ang="0">
                        <a:pos x="103" y="562"/>
                      </a:cxn>
                      <a:cxn ang="0">
                        <a:pos x="103" y="0"/>
                      </a:cxn>
                      <a:cxn ang="0">
                        <a:pos x="103" y="0"/>
                      </a:cxn>
                      <a:cxn ang="0">
                        <a:pos x="103" y="6"/>
                      </a:cxn>
                      <a:cxn ang="0">
                        <a:pos x="100" y="12"/>
                      </a:cxn>
                      <a:cxn ang="0">
                        <a:pos x="94" y="18"/>
                      </a:cxn>
                      <a:cxn ang="0">
                        <a:pos x="88" y="22"/>
                      </a:cxn>
                      <a:cxn ang="0">
                        <a:pos x="81" y="27"/>
                      </a:cxn>
                      <a:cxn ang="0">
                        <a:pos x="72" y="30"/>
                      </a:cxn>
                      <a:cxn ang="0">
                        <a:pos x="61" y="31"/>
                      </a:cxn>
                      <a:cxn ang="0">
                        <a:pos x="51" y="31"/>
                      </a:cxn>
                      <a:cxn ang="0">
                        <a:pos x="51" y="31"/>
                      </a:cxn>
                    </a:cxnLst>
                    <a:rect l="0" t="0" r="r" b="b"/>
                    <a:pathLst>
                      <a:path w="103" h="594">
                        <a:moveTo>
                          <a:pt x="51" y="31"/>
                        </a:moveTo>
                        <a:lnTo>
                          <a:pt x="51" y="31"/>
                        </a:lnTo>
                        <a:lnTo>
                          <a:pt x="40" y="31"/>
                        </a:lnTo>
                        <a:lnTo>
                          <a:pt x="31" y="30"/>
                        </a:lnTo>
                        <a:lnTo>
                          <a:pt x="22" y="27"/>
                        </a:lnTo>
                        <a:lnTo>
                          <a:pt x="15" y="22"/>
                        </a:lnTo>
                        <a:lnTo>
                          <a:pt x="7" y="18"/>
                        </a:lnTo>
                        <a:lnTo>
                          <a:pt x="3" y="12"/>
                        </a:lnTo>
                        <a:lnTo>
                          <a:pt x="0" y="6"/>
                        </a:lnTo>
                        <a:lnTo>
                          <a:pt x="0" y="0"/>
                        </a:lnTo>
                        <a:lnTo>
                          <a:pt x="0" y="562"/>
                        </a:lnTo>
                        <a:lnTo>
                          <a:pt x="0" y="562"/>
                        </a:lnTo>
                        <a:lnTo>
                          <a:pt x="0" y="562"/>
                        </a:lnTo>
                        <a:lnTo>
                          <a:pt x="0" y="568"/>
                        </a:lnTo>
                        <a:lnTo>
                          <a:pt x="3" y="574"/>
                        </a:lnTo>
                        <a:lnTo>
                          <a:pt x="9" y="580"/>
                        </a:lnTo>
                        <a:lnTo>
                          <a:pt x="15" y="585"/>
                        </a:lnTo>
                        <a:lnTo>
                          <a:pt x="22" y="589"/>
                        </a:lnTo>
                        <a:lnTo>
                          <a:pt x="31" y="592"/>
                        </a:lnTo>
                        <a:lnTo>
                          <a:pt x="40" y="594"/>
                        </a:lnTo>
                        <a:lnTo>
                          <a:pt x="51" y="594"/>
                        </a:lnTo>
                        <a:lnTo>
                          <a:pt x="51" y="594"/>
                        </a:lnTo>
                        <a:lnTo>
                          <a:pt x="61" y="594"/>
                        </a:lnTo>
                        <a:lnTo>
                          <a:pt x="72" y="592"/>
                        </a:lnTo>
                        <a:lnTo>
                          <a:pt x="81" y="589"/>
                        </a:lnTo>
                        <a:lnTo>
                          <a:pt x="88" y="585"/>
                        </a:lnTo>
                        <a:lnTo>
                          <a:pt x="94" y="580"/>
                        </a:lnTo>
                        <a:lnTo>
                          <a:pt x="99" y="574"/>
                        </a:lnTo>
                        <a:lnTo>
                          <a:pt x="103" y="568"/>
                        </a:lnTo>
                        <a:lnTo>
                          <a:pt x="103" y="562"/>
                        </a:lnTo>
                        <a:lnTo>
                          <a:pt x="103" y="562"/>
                        </a:lnTo>
                        <a:lnTo>
                          <a:pt x="103" y="0"/>
                        </a:lnTo>
                        <a:lnTo>
                          <a:pt x="103" y="0"/>
                        </a:lnTo>
                        <a:lnTo>
                          <a:pt x="103" y="6"/>
                        </a:lnTo>
                        <a:lnTo>
                          <a:pt x="100" y="12"/>
                        </a:lnTo>
                        <a:lnTo>
                          <a:pt x="94" y="18"/>
                        </a:lnTo>
                        <a:lnTo>
                          <a:pt x="88" y="22"/>
                        </a:lnTo>
                        <a:lnTo>
                          <a:pt x="81" y="27"/>
                        </a:lnTo>
                        <a:lnTo>
                          <a:pt x="72" y="30"/>
                        </a:lnTo>
                        <a:lnTo>
                          <a:pt x="61" y="31"/>
                        </a:lnTo>
                        <a:lnTo>
                          <a:pt x="51" y="31"/>
                        </a:lnTo>
                        <a:lnTo>
                          <a:pt x="51" y="31"/>
                        </a:lnTo>
                        <a:close/>
                      </a:path>
                    </a:pathLst>
                  </a:custGeom>
                  <a:solidFill>
                    <a:schemeClr val="accent2"/>
                  </a:solidFill>
                  <a:ln w="9525">
                    <a:noFill/>
                    <a:round/>
                  </a:ln>
                </p:spPr>
                <p:txBody>
                  <a:bodyPr vert="horz" wrap="square" lIns="91440" tIns="45720" rIns="91440" bIns="45720" numCol="1" anchor="t" anchorCtr="0" compatLnSpc="1"/>
                  <a:lstStyle/>
                  <a:p>
                    <a:endParaRPr lang="en-US"/>
                  </a:p>
                </p:txBody>
              </p:sp>
              <p:sp>
                <p:nvSpPr>
                  <p:cNvPr id="196" name="Rectangle 1128"/>
                  <p:cNvSpPr>
                    <a:spLocks noChangeArrowheads="1"/>
                  </p:cNvSpPr>
                  <p:nvPr/>
                </p:nvSpPr>
                <p:spPr bwMode="auto">
                  <a:xfrm>
                    <a:off x="2071151" y="2600010"/>
                    <a:ext cx="7403" cy="7403"/>
                  </a:xfrm>
                  <a:prstGeom prst="rect">
                    <a:avLst/>
                  </a:prstGeom>
                  <a:solidFill>
                    <a:srgbClr val="CC1E33"/>
                  </a:solidFill>
                  <a:ln w="9525">
                    <a:noFill/>
                    <a:miter lim="800000"/>
                  </a:ln>
                </p:spPr>
                <p:txBody>
                  <a:bodyPr vert="horz" wrap="square" lIns="91440" tIns="45720" rIns="91440" bIns="45720" numCol="1" anchor="t" anchorCtr="0" compatLnSpc="1"/>
                  <a:lstStyle/>
                  <a:p>
                    <a:endParaRPr lang="en-US"/>
                  </a:p>
                </p:txBody>
              </p:sp>
              <p:sp>
                <p:nvSpPr>
                  <p:cNvPr id="197" name="Rectangle 1129"/>
                  <p:cNvSpPr>
                    <a:spLocks noChangeArrowheads="1"/>
                  </p:cNvSpPr>
                  <p:nvPr/>
                </p:nvSpPr>
                <p:spPr bwMode="auto">
                  <a:xfrm>
                    <a:off x="2330157" y="2600010"/>
                    <a:ext cx="7403" cy="7403"/>
                  </a:xfrm>
                  <a:prstGeom prst="rect">
                    <a:avLst/>
                  </a:prstGeom>
                  <a:solidFill>
                    <a:srgbClr val="CC1E33"/>
                  </a:solidFill>
                  <a:ln w="9525">
                    <a:noFill/>
                    <a:miter lim="800000"/>
                  </a:ln>
                </p:spPr>
                <p:txBody>
                  <a:bodyPr vert="horz" wrap="square" lIns="91440" tIns="45720" rIns="91440" bIns="45720" numCol="1" anchor="t" anchorCtr="0" compatLnSpc="1"/>
                  <a:lstStyle/>
                  <a:p>
                    <a:endParaRPr lang="en-US"/>
                  </a:p>
                </p:txBody>
              </p:sp>
            </p:grpSp>
            <p:sp>
              <p:nvSpPr>
                <p:cNvPr id="193" name="Freeform 1130"/>
                <p:cNvSpPr>
                  <a:spLocks noEditPoints="1"/>
                </p:cNvSpPr>
                <p:nvPr/>
              </p:nvSpPr>
              <p:spPr bwMode="auto">
                <a:xfrm>
                  <a:off x="586786" y="1600045"/>
                  <a:ext cx="347814" cy="2619692"/>
                </a:xfrm>
                <a:custGeom>
                  <a:avLst/>
                  <a:gdLst/>
                  <a:ahLst/>
                  <a:cxnLst>
                    <a:cxn ang="0">
                      <a:pos x="142" y="45"/>
                    </a:cxn>
                    <a:cxn ang="0">
                      <a:pos x="136" y="27"/>
                    </a:cxn>
                    <a:cxn ang="0">
                      <a:pos x="121" y="12"/>
                    </a:cxn>
                    <a:cxn ang="0">
                      <a:pos x="98" y="3"/>
                    </a:cxn>
                    <a:cxn ang="0">
                      <a:pos x="70" y="0"/>
                    </a:cxn>
                    <a:cxn ang="0">
                      <a:pos x="56" y="0"/>
                    </a:cxn>
                    <a:cxn ang="0">
                      <a:pos x="31" y="7"/>
                    </a:cxn>
                    <a:cxn ang="0">
                      <a:pos x="11" y="19"/>
                    </a:cxn>
                    <a:cxn ang="0">
                      <a:pos x="1" y="36"/>
                    </a:cxn>
                    <a:cxn ang="0">
                      <a:pos x="0" y="45"/>
                    </a:cxn>
                    <a:cxn ang="0">
                      <a:pos x="0" y="1019"/>
                    </a:cxn>
                    <a:cxn ang="0">
                      <a:pos x="4" y="1037"/>
                    </a:cxn>
                    <a:cxn ang="0">
                      <a:pos x="20" y="1052"/>
                    </a:cxn>
                    <a:cxn ang="0">
                      <a:pos x="43" y="1061"/>
                    </a:cxn>
                    <a:cxn ang="0">
                      <a:pos x="70" y="1064"/>
                    </a:cxn>
                    <a:cxn ang="0">
                      <a:pos x="85" y="1064"/>
                    </a:cxn>
                    <a:cxn ang="0">
                      <a:pos x="110" y="1056"/>
                    </a:cxn>
                    <a:cxn ang="0">
                      <a:pos x="130" y="1044"/>
                    </a:cxn>
                    <a:cxn ang="0">
                      <a:pos x="140" y="1028"/>
                    </a:cxn>
                    <a:cxn ang="0">
                      <a:pos x="142" y="1019"/>
                    </a:cxn>
                    <a:cxn ang="0">
                      <a:pos x="142" y="45"/>
                    </a:cxn>
                    <a:cxn ang="0">
                      <a:pos x="70" y="6"/>
                    </a:cxn>
                    <a:cxn ang="0">
                      <a:pos x="95" y="9"/>
                    </a:cxn>
                    <a:cxn ang="0">
                      <a:pos x="116" y="18"/>
                    </a:cxn>
                    <a:cxn ang="0">
                      <a:pos x="131" y="30"/>
                    </a:cxn>
                    <a:cxn ang="0">
                      <a:pos x="136" y="45"/>
                    </a:cxn>
                    <a:cxn ang="0">
                      <a:pos x="134" y="52"/>
                    </a:cxn>
                    <a:cxn ang="0">
                      <a:pos x="125" y="66"/>
                    </a:cxn>
                    <a:cxn ang="0">
                      <a:pos x="107" y="76"/>
                    </a:cxn>
                    <a:cxn ang="0">
                      <a:pos x="83" y="82"/>
                    </a:cxn>
                    <a:cxn ang="0">
                      <a:pos x="70" y="84"/>
                    </a:cxn>
                    <a:cxn ang="0">
                      <a:pos x="44" y="81"/>
                    </a:cxn>
                    <a:cxn ang="0">
                      <a:pos x="25" y="72"/>
                    </a:cxn>
                    <a:cxn ang="0">
                      <a:pos x="10" y="60"/>
                    </a:cxn>
                    <a:cxn ang="0">
                      <a:pos x="6" y="45"/>
                    </a:cxn>
                    <a:cxn ang="0">
                      <a:pos x="7" y="37"/>
                    </a:cxn>
                    <a:cxn ang="0">
                      <a:pos x="16" y="22"/>
                    </a:cxn>
                    <a:cxn ang="0">
                      <a:pos x="34" y="12"/>
                    </a:cxn>
                    <a:cxn ang="0">
                      <a:pos x="58" y="6"/>
                    </a:cxn>
                    <a:cxn ang="0">
                      <a:pos x="70" y="6"/>
                    </a:cxn>
                    <a:cxn ang="0">
                      <a:pos x="136" y="1019"/>
                    </a:cxn>
                    <a:cxn ang="0">
                      <a:pos x="134" y="1026"/>
                    </a:cxn>
                    <a:cxn ang="0">
                      <a:pos x="124" y="1041"/>
                    </a:cxn>
                    <a:cxn ang="0">
                      <a:pos x="107" y="1052"/>
                    </a:cxn>
                    <a:cxn ang="0">
                      <a:pos x="83" y="1058"/>
                    </a:cxn>
                    <a:cxn ang="0">
                      <a:pos x="70" y="1058"/>
                    </a:cxn>
                    <a:cxn ang="0">
                      <a:pos x="44" y="1055"/>
                    </a:cxn>
                    <a:cxn ang="0">
                      <a:pos x="25" y="1047"/>
                    </a:cxn>
                    <a:cxn ang="0">
                      <a:pos x="10" y="1034"/>
                    </a:cxn>
                    <a:cxn ang="0">
                      <a:pos x="6" y="1019"/>
                    </a:cxn>
                    <a:cxn ang="0">
                      <a:pos x="6" y="64"/>
                    </a:cxn>
                    <a:cxn ang="0">
                      <a:pos x="11" y="70"/>
                    </a:cxn>
                    <a:cxn ang="0">
                      <a:pos x="23" y="79"/>
                    </a:cxn>
                    <a:cxn ang="0">
                      <a:pos x="40" y="85"/>
                    </a:cxn>
                    <a:cxn ang="0">
                      <a:pos x="59" y="90"/>
                    </a:cxn>
                    <a:cxn ang="0">
                      <a:pos x="70" y="90"/>
                    </a:cxn>
                    <a:cxn ang="0">
                      <a:pos x="91" y="88"/>
                    </a:cxn>
                    <a:cxn ang="0">
                      <a:pos x="109" y="82"/>
                    </a:cxn>
                    <a:cxn ang="0">
                      <a:pos x="124" y="75"/>
                    </a:cxn>
                    <a:cxn ang="0">
                      <a:pos x="136" y="64"/>
                    </a:cxn>
                  </a:cxnLst>
                  <a:rect l="0" t="0" r="r" b="b"/>
                  <a:pathLst>
                    <a:path w="142" h="1064">
                      <a:moveTo>
                        <a:pt x="142" y="45"/>
                      </a:moveTo>
                      <a:lnTo>
                        <a:pt x="142" y="45"/>
                      </a:lnTo>
                      <a:lnTo>
                        <a:pt x="140" y="36"/>
                      </a:lnTo>
                      <a:lnTo>
                        <a:pt x="136" y="27"/>
                      </a:lnTo>
                      <a:lnTo>
                        <a:pt x="130" y="19"/>
                      </a:lnTo>
                      <a:lnTo>
                        <a:pt x="121" y="12"/>
                      </a:lnTo>
                      <a:lnTo>
                        <a:pt x="110" y="7"/>
                      </a:lnTo>
                      <a:lnTo>
                        <a:pt x="98" y="3"/>
                      </a:lnTo>
                      <a:lnTo>
                        <a:pt x="85" y="0"/>
                      </a:lnTo>
                      <a:lnTo>
                        <a:pt x="70" y="0"/>
                      </a:lnTo>
                      <a:lnTo>
                        <a:pt x="70" y="0"/>
                      </a:lnTo>
                      <a:lnTo>
                        <a:pt x="56" y="0"/>
                      </a:lnTo>
                      <a:lnTo>
                        <a:pt x="43" y="3"/>
                      </a:lnTo>
                      <a:lnTo>
                        <a:pt x="31" y="7"/>
                      </a:lnTo>
                      <a:lnTo>
                        <a:pt x="20" y="12"/>
                      </a:lnTo>
                      <a:lnTo>
                        <a:pt x="11" y="19"/>
                      </a:lnTo>
                      <a:lnTo>
                        <a:pt x="4" y="27"/>
                      </a:lnTo>
                      <a:lnTo>
                        <a:pt x="1" y="36"/>
                      </a:lnTo>
                      <a:lnTo>
                        <a:pt x="0" y="45"/>
                      </a:lnTo>
                      <a:lnTo>
                        <a:pt x="0" y="45"/>
                      </a:lnTo>
                      <a:lnTo>
                        <a:pt x="0" y="1019"/>
                      </a:lnTo>
                      <a:lnTo>
                        <a:pt x="0" y="1019"/>
                      </a:lnTo>
                      <a:lnTo>
                        <a:pt x="1" y="1028"/>
                      </a:lnTo>
                      <a:lnTo>
                        <a:pt x="4" y="1037"/>
                      </a:lnTo>
                      <a:lnTo>
                        <a:pt x="11" y="1044"/>
                      </a:lnTo>
                      <a:lnTo>
                        <a:pt x="20" y="1052"/>
                      </a:lnTo>
                      <a:lnTo>
                        <a:pt x="31" y="1056"/>
                      </a:lnTo>
                      <a:lnTo>
                        <a:pt x="43" y="1061"/>
                      </a:lnTo>
                      <a:lnTo>
                        <a:pt x="56" y="1064"/>
                      </a:lnTo>
                      <a:lnTo>
                        <a:pt x="70" y="1064"/>
                      </a:lnTo>
                      <a:lnTo>
                        <a:pt x="70" y="1064"/>
                      </a:lnTo>
                      <a:lnTo>
                        <a:pt x="85" y="1064"/>
                      </a:lnTo>
                      <a:lnTo>
                        <a:pt x="98" y="1061"/>
                      </a:lnTo>
                      <a:lnTo>
                        <a:pt x="110" y="1056"/>
                      </a:lnTo>
                      <a:lnTo>
                        <a:pt x="121" y="1052"/>
                      </a:lnTo>
                      <a:lnTo>
                        <a:pt x="130" y="1044"/>
                      </a:lnTo>
                      <a:lnTo>
                        <a:pt x="136" y="1037"/>
                      </a:lnTo>
                      <a:lnTo>
                        <a:pt x="140" y="1028"/>
                      </a:lnTo>
                      <a:lnTo>
                        <a:pt x="142" y="1019"/>
                      </a:lnTo>
                      <a:lnTo>
                        <a:pt x="142" y="1019"/>
                      </a:lnTo>
                      <a:lnTo>
                        <a:pt x="142" y="45"/>
                      </a:lnTo>
                      <a:lnTo>
                        <a:pt x="142" y="45"/>
                      </a:lnTo>
                      <a:close/>
                      <a:moveTo>
                        <a:pt x="70" y="6"/>
                      </a:moveTo>
                      <a:lnTo>
                        <a:pt x="70" y="6"/>
                      </a:lnTo>
                      <a:lnTo>
                        <a:pt x="83" y="6"/>
                      </a:lnTo>
                      <a:lnTo>
                        <a:pt x="95" y="9"/>
                      </a:lnTo>
                      <a:lnTo>
                        <a:pt x="107" y="12"/>
                      </a:lnTo>
                      <a:lnTo>
                        <a:pt x="116" y="18"/>
                      </a:lnTo>
                      <a:lnTo>
                        <a:pt x="125" y="22"/>
                      </a:lnTo>
                      <a:lnTo>
                        <a:pt x="131" y="30"/>
                      </a:lnTo>
                      <a:lnTo>
                        <a:pt x="134" y="37"/>
                      </a:lnTo>
                      <a:lnTo>
                        <a:pt x="136" y="45"/>
                      </a:lnTo>
                      <a:lnTo>
                        <a:pt x="136" y="45"/>
                      </a:lnTo>
                      <a:lnTo>
                        <a:pt x="134" y="52"/>
                      </a:lnTo>
                      <a:lnTo>
                        <a:pt x="131" y="60"/>
                      </a:lnTo>
                      <a:lnTo>
                        <a:pt x="125" y="66"/>
                      </a:lnTo>
                      <a:lnTo>
                        <a:pt x="116" y="72"/>
                      </a:lnTo>
                      <a:lnTo>
                        <a:pt x="107" y="76"/>
                      </a:lnTo>
                      <a:lnTo>
                        <a:pt x="95" y="81"/>
                      </a:lnTo>
                      <a:lnTo>
                        <a:pt x="83" y="82"/>
                      </a:lnTo>
                      <a:lnTo>
                        <a:pt x="70" y="84"/>
                      </a:lnTo>
                      <a:lnTo>
                        <a:pt x="70" y="84"/>
                      </a:lnTo>
                      <a:lnTo>
                        <a:pt x="58" y="82"/>
                      </a:lnTo>
                      <a:lnTo>
                        <a:pt x="44" y="81"/>
                      </a:lnTo>
                      <a:lnTo>
                        <a:pt x="34" y="76"/>
                      </a:lnTo>
                      <a:lnTo>
                        <a:pt x="25" y="72"/>
                      </a:lnTo>
                      <a:lnTo>
                        <a:pt x="16" y="66"/>
                      </a:lnTo>
                      <a:lnTo>
                        <a:pt x="10" y="60"/>
                      </a:lnTo>
                      <a:lnTo>
                        <a:pt x="7" y="52"/>
                      </a:lnTo>
                      <a:lnTo>
                        <a:pt x="6" y="45"/>
                      </a:lnTo>
                      <a:lnTo>
                        <a:pt x="6" y="45"/>
                      </a:lnTo>
                      <a:lnTo>
                        <a:pt x="7" y="37"/>
                      </a:lnTo>
                      <a:lnTo>
                        <a:pt x="10" y="30"/>
                      </a:lnTo>
                      <a:lnTo>
                        <a:pt x="16" y="22"/>
                      </a:lnTo>
                      <a:lnTo>
                        <a:pt x="25" y="18"/>
                      </a:lnTo>
                      <a:lnTo>
                        <a:pt x="34" y="12"/>
                      </a:lnTo>
                      <a:lnTo>
                        <a:pt x="44" y="9"/>
                      </a:lnTo>
                      <a:lnTo>
                        <a:pt x="58" y="6"/>
                      </a:lnTo>
                      <a:lnTo>
                        <a:pt x="70" y="6"/>
                      </a:lnTo>
                      <a:lnTo>
                        <a:pt x="70" y="6"/>
                      </a:lnTo>
                      <a:close/>
                      <a:moveTo>
                        <a:pt x="136" y="64"/>
                      </a:moveTo>
                      <a:lnTo>
                        <a:pt x="136" y="1019"/>
                      </a:lnTo>
                      <a:lnTo>
                        <a:pt x="136" y="1019"/>
                      </a:lnTo>
                      <a:lnTo>
                        <a:pt x="134" y="1026"/>
                      </a:lnTo>
                      <a:lnTo>
                        <a:pt x="131" y="1034"/>
                      </a:lnTo>
                      <a:lnTo>
                        <a:pt x="124" y="1041"/>
                      </a:lnTo>
                      <a:lnTo>
                        <a:pt x="116" y="1047"/>
                      </a:lnTo>
                      <a:lnTo>
                        <a:pt x="107" y="1052"/>
                      </a:lnTo>
                      <a:lnTo>
                        <a:pt x="95" y="1055"/>
                      </a:lnTo>
                      <a:lnTo>
                        <a:pt x="83" y="1058"/>
                      </a:lnTo>
                      <a:lnTo>
                        <a:pt x="70" y="1058"/>
                      </a:lnTo>
                      <a:lnTo>
                        <a:pt x="70" y="1058"/>
                      </a:lnTo>
                      <a:lnTo>
                        <a:pt x="58" y="1058"/>
                      </a:lnTo>
                      <a:lnTo>
                        <a:pt x="44" y="1055"/>
                      </a:lnTo>
                      <a:lnTo>
                        <a:pt x="34" y="1052"/>
                      </a:lnTo>
                      <a:lnTo>
                        <a:pt x="25" y="1047"/>
                      </a:lnTo>
                      <a:lnTo>
                        <a:pt x="16" y="1041"/>
                      </a:lnTo>
                      <a:lnTo>
                        <a:pt x="10" y="1034"/>
                      </a:lnTo>
                      <a:lnTo>
                        <a:pt x="7" y="1026"/>
                      </a:lnTo>
                      <a:lnTo>
                        <a:pt x="6" y="1019"/>
                      </a:lnTo>
                      <a:lnTo>
                        <a:pt x="6" y="64"/>
                      </a:lnTo>
                      <a:lnTo>
                        <a:pt x="6" y="64"/>
                      </a:lnTo>
                      <a:lnTo>
                        <a:pt x="6" y="64"/>
                      </a:lnTo>
                      <a:lnTo>
                        <a:pt x="11" y="70"/>
                      </a:lnTo>
                      <a:lnTo>
                        <a:pt x="17" y="75"/>
                      </a:lnTo>
                      <a:lnTo>
                        <a:pt x="23" y="79"/>
                      </a:lnTo>
                      <a:lnTo>
                        <a:pt x="32" y="82"/>
                      </a:lnTo>
                      <a:lnTo>
                        <a:pt x="40" y="85"/>
                      </a:lnTo>
                      <a:lnTo>
                        <a:pt x="50" y="88"/>
                      </a:lnTo>
                      <a:lnTo>
                        <a:pt x="59" y="90"/>
                      </a:lnTo>
                      <a:lnTo>
                        <a:pt x="70" y="90"/>
                      </a:lnTo>
                      <a:lnTo>
                        <a:pt x="70" y="90"/>
                      </a:lnTo>
                      <a:lnTo>
                        <a:pt x="80" y="90"/>
                      </a:lnTo>
                      <a:lnTo>
                        <a:pt x="91" y="88"/>
                      </a:lnTo>
                      <a:lnTo>
                        <a:pt x="100" y="85"/>
                      </a:lnTo>
                      <a:lnTo>
                        <a:pt x="109" y="82"/>
                      </a:lnTo>
                      <a:lnTo>
                        <a:pt x="118" y="79"/>
                      </a:lnTo>
                      <a:lnTo>
                        <a:pt x="124" y="75"/>
                      </a:lnTo>
                      <a:lnTo>
                        <a:pt x="130" y="70"/>
                      </a:lnTo>
                      <a:lnTo>
                        <a:pt x="136" y="64"/>
                      </a:lnTo>
                      <a:lnTo>
                        <a:pt x="136" y="64"/>
                      </a:lnTo>
                      <a:close/>
                    </a:path>
                  </a:pathLst>
                </a:custGeom>
                <a:solidFill>
                  <a:schemeClr val="accent2"/>
                </a:solidFill>
                <a:ln w="9525">
                  <a:noFill/>
                  <a:round/>
                </a:ln>
              </p:spPr>
              <p:txBody>
                <a:bodyPr vert="horz" wrap="square" lIns="91440" tIns="45720" rIns="91440" bIns="45720" numCol="1" anchor="t" anchorCtr="0" compatLnSpc="1"/>
                <a:lstStyle/>
                <a:p>
                  <a:endParaRPr lang="en-US"/>
                </a:p>
              </p:txBody>
            </p:sp>
          </p:grpSp>
          <p:sp>
            <p:nvSpPr>
              <p:cNvPr id="191" name="Content Placeholder 2"/>
              <p:cNvSpPr txBox="1"/>
              <p:nvPr/>
            </p:nvSpPr>
            <p:spPr>
              <a:xfrm>
                <a:off x="548050" y="3571882"/>
                <a:ext cx="523488" cy="215444"/>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buFont typeface="Arial" panose="020B0604020202020204" pitchFamily="34" charset="0"/>
                  <a:buNone/>
                </a:pPr>
                <a:r>
                  <a:rPr lang="en-US" sz="800" dirty="0">
                    <a:latin typeface="Open Sans" pitchFamily="34" charset="0"/>
                    <a:ea typeface="Open Sans" pitchFamily="34" charset="0"/>
                    <a:cs typeface="Open Sans" pitchFamily="34" charset="0"/>
                  </a:rPr>
                  <a:t>60%</a:t>
                </a:r>
              </a:p>
            </p:txBody>
          </p:sp>
        </p:grpSp>
        <p:grpSp>
          <p:nvGrpSpPr>
            <p:cNvPr id="24" name="Group 197"/>
            <p:cNvGrpSpPr/>
            <p:nvPr/>
          </p:nvGrpSpPr>
          <p:grpSpPr>
            <a:xfrm>
              <a:off x="3916075" y="1357260"/>
              <a:ext cx="523488" cy="2430066"/>
              <a:chOff x="1000100" y="1357260"/>
              <a:chExt cx="523488" cy="2430066"/>
            </a:xfrm>
          </p:grpSpPr>
          <p:grpSp>
            <p:nvGrpSpPr>
              <p:cNvPr id="25" name="Group 198"/>
              <p:cNvGrpSpPr/>
              <p:nvPr/>
            </p:nvGrpSpPr>
            <p:grpSpPr>
              <a:xfrm>
                <a:off x="1131528" y="1357260"/>
                <a:ext cx="283431" cy="2090304"/>
                <a:chOff x="1109637" y="1600045"/>
                <a:chExt cx="355212" cy="2619692"/>
              </a:xfrm>
            </p:grpSpPr>
            <p:sp>
              <p:nvSpPr>
                <p:cNvPr id="201" name="Rectangle 1132"/>
                <p:cNvSpPr>
                  <a:spLocks noChangeArrowheads="1"/>
                </p:cNvSpPr>
                <p:nvPr/>
              </p:nvSpPr>
              <p:spPr bwMode="auto">
                <a:xfrm>
                  <a:off x="1161441" y="2872890"/>
                  <a:ext cx="7403" cy="7403"/>
                </a:xfrm>
                <a:prstGeom prst="rect">
                  <a:avLst/>
                </a:prstGeom>
                <a:solidFill>
                  <a:srgbClr val="E76129"/>
                </a:solidFill>
                <a:ln w="9525">
                  <a:noFill/>
                  <a:miter lim="800000"/>
                </a:ln>
              </p:spPr>
              <p:txBody>
                <a:bodyPr vert="horz" wrap="square" lIns="91440" tIns="45720" rIns="91440" bIns="45720" numCol="1" anchor="t" anchorCtr="0" compatLnSpc="1"/>
                <a:lstStyle/>
                <a:p>
                  <a:endParaRPr lang="en-US"/>
                </a:p>
              </p:txBody>
            </p:sp>
            <p:grpSp>
              <p:nvGrpSpPr>
                <p:cNvPr id="26" name="Group 201"/>
                <p:cNvGrpSpPr/>
                <p:nvPr/>
              </p:nvGrpSpPr>
              <p:grpSpPr>
                <a:xfrm>
                  <a:off x="1161441" y="2798887"/>
                  <a:ext cx="259011" cy="1376449"/>
                  <a:chOff x="2529966" y="2688813"/>
                  <a:chExt cx="259011" cy="1376449"/>
                </a:xfrm>
              </p:grpSpPr>
              <p:sp>
                <p:nvSpPr>
                  <p:cNvPr id="205" name="Freeform 1131"/>
                  <p:cNvSpPr/>
                  <p:nvPr/>
                </p:nvSpPr>
                <p:spPr bwMode="auto">
                  <a:xfrm>
                    <a:off x="2529966" y="2688813"/>
                    <a:ext cx="259011" cy="155408"/>
                  </a:xfrm>
                  <a:custGeom>
                    <a:avLst/>
                    <a:gdLst/>
                    <a:ahLst/>
                    <a:cxnLst>
                      <a:cxn ang="0">
                        <a:pos x="105" y="32"/>
                      </a:cxn>
                      <a:cxn ang="0">
                        <a:pos x="105" y="32"/>
                      </a:cxn>
                      <a:cxn ang="0">
                        <a:pos x="103" y="38"/>
                      </a:cxn>
                      <a:cxn ang="0">
                        <a:pos x="100" y="44"/>
                      </a:cxn>
                      <a:cxn ang="0">
                        <a:pos x="96" y="50"/>
                      </a:cxn>
                      <a:cxn ang="0">
                        <a:pos x="88" y="54"/>
                      </a:cxn>
                      <a:cxn ang="0">
                        <a:pos x="81" y="59"/>
                      </a:cxn>
                      <a:cxn ang="0">
                        <a:pos x="72" y="62"/>
                      </a:cxn>
                      <a:cxn ang="0">
                        <a:pos x="63" y="63"/>
                      </a:cxn>
                      <a:cxn ang="0">
                        <a:pos x="52" y="63"/>
                      </a:cxn>
                      <a:cxn ang="0">
                        <a:pos x="52" y="63"/>
                      </a:cxn>
                      <a:cxn ang="0">
                        <a:pos x="42" y="63"/>
                      </a:cxn>
                      <a:cxn ang="0">
                        <a:pos x="31" y="62"/>
                      </a:cxn>
                      <a:cxn ang="0">
                        <a:pos x="22" y="59"/>
                      </a:cxn>
                      <a:cxn ang="0">
                        <a:pos x="15" y="54"/>
                      </a:cxn>
                      <a:cxn ang="0">
                        <a:pos x="9" y="50"/>
                      </a:cxn>
                      <a:cxn ang="0">
                        <a:pos x="5" y="44"/>
                      </a:cxn>
                      <a:cxn ang="0">
                        <a:pos x="2" y="38"/>
                      </a:cxn>
                      <a:cxn ang="0">
                        <a:pos x="0" y="32"/>
                      </a:cxn>
                      <a:cxn ang="0">
                        <a:pos x="0" y="32"/>
                      </a:cxn>
                      <a:cxn ang="0">
                        <a:pos x="2" y="26"/>
                      </a:cxn>
                      <a:cxn ang="0">
                        <a:pos x="5" y="20"/>
                      </a:cxn>
                      <a:cxn ang="0">
                        <a:pos x="9" y="14"/>
                      </a:cxn>
                      <a:cxn ang="0">
                        <a:pos x="15" y="9"/>
                      </a:cxn>
                      <a:cxn ang="0">
                        <a:pos x="22" y="5"/>
                      </a:cxn>
                      <a:cxn ang="0">
                        <a:pos x="31" y="2"/>
                      </a:cxn>
                      <a:cxn ang="0">
                        <a:pos x="42" y="0"/>
                      </a:cxn>
                      <a:cxn ang="0">
                        <a:pos x="52" y="0"/>
                      </a:cxn>
                      <a:cxn ang="0">
                        <a:pos x="52" y="0"/>
                      </a:cxn>
                      <a:cxn ang="0">
                        <a:pos x="63" y="0"/>
                      </a:cxn>
                      <a:cxn ang="0">
                        <a:pos x="72" y="2"/>
                      </a:cxn>
                      <a:cxn ang="0">
                        <a:pos x="81" y="5"/>
                      </a:cxn>
                      <a:cxn ang="0">
                        <a:pos x="88" y="9"/>
                      </a:cxn>
                      <a:cxn ang="0">
                        <a:pos x="96" y="14"/>
                      </a:cxn>
                      <a:cxn ang="0">
                        <a:pos x="100" y="20"/>
                      </a:cxn>
                      <a:cxn ang="0">
                        <a:pos x="103" y="26"/>
                      </a:cxn>
                      <a:cxn ang="0">
                        <a:pos x="105" y="32"/>
                      </a:cxn>
                      <a:cxn ang="0">
                        <a:pos x="105" y="32"/>
                      </a:cxn>
                    </a:cxnLst>
                    <a:rect l="0" t="0" r="r" b="b"/>
                    <a:pathLst>
                      <a:path w="105" h="63">
                        <a:moveTo>
                          <a:pt x="105" y="32"/>
                        </a:moveTo>
                        <a:lnTo>
                          <a:pt x="105" y="32"/>
                        </a:lnTo>
                        <a:lnTo>
                          <a:pt x="103" y="38"/>
                        </a:lnTo>
                        <a:lnTo>
                          <a:pt x="100" y="44"/>
                        </a:lnTo>
                        <a:lnTo>
                          <a:pt x="96" y="50"/>
                        </a:lnTo>
                        <a:lnTo>
                          <a:pt x="88" y="54"/>
                        </a:lnTo>
                        <a:lnTo>
                          <a:pt x="81" y="59"/>
                        </a:lnTo>
                        <a:lnTo>
                          <a:pt x="72" y="62"/>
                        </a:lnTo>
                        <a:lnTo>
                          <a:pt x="63" y="63"/>
                        </a:lnTo>
                        <a:lnTo>
                          <a:pt x="52" y="63"/>
                        </a:lnTo>
                        <a:lnTo>
                          <a:pt x="52" y="63"/>
                        </a:lnTo>
                        <a:lnTo>
                          <a:pt x="42" y="63"/>
                        </a:lnTo>
                        <a:lnTo>
                          <a:pt x="31" y="62"/>
                        </a:lnTo>
                        <a:lnTo>
                          <a:pt x="22" y="59"/>
                        </a:lnTo>
                        <a:lnTo>
                          <a:pt x="15" y="54"/>
                        </a:lnTo>
                        <a:lnTo>
                          <a:pt x="9" y="50"/>
                        </a:lnTo>
                        <a:lnTo>
                          <a:pt x="5" y="44"/>
                        </a:lnTo>
                        <a:lnTo>
                          <a:pt x="2" y="38"/>
                        </a:lnTo>
                        <a:lnTo>
                          <a:pt x="0" y="32"/>
                        </a:lnTo>
                        <a:lnTo>
                          <a:pt x="0" y="32"/>
                        </a:lnTo>
                        <a:lnTo>
                          <a:pt x="2" y="26"/>
                        </a:lnTo>
                        <a:lnTo>
                          <a:pt x="5" y="20"/>
                        </a:lnTo>
                        <a:lnTo>
                          <a:pt x="9" y="14"/>
                        </a:lnTo>
                        <a:lnTo>
                          <a:pt x="15" y="9"/>
                        </a:lnTo>
                        <a:lnTo>
                          <a:pt x="22" y="5"/>
                        </a:lnTo>
                        <a:lnTo>
                          <a:pt x="31" y="2"/>
                        </a:lnTo>
                        <a:lnTo>
                          <a:pt x="42" y="0"/>
                        </a:lnTo>
                        <a:lnTo>
                          <a:pt x="52" y="0"/>
                        </a:lnTo>
                        <a:lnTo>
                          <a:pt x="52" y="0"/>
                        </a:lnTo>
                        <a:lnTo>
                          <a:pt x="63" y="0"/>
                        </a:lnTo>
                        <a:lnTo>
                          <a:pt x="72" y="2"/>
                        </a:lnTo>
                        <a:lnTo>
                          <a:pt x="81" y="5"/>
                        </a:lnTo>
                        <a:lnTo>
                          <a:pt x="88" y="9"/>
                        </a:lnTo>
                        <a:lnTo>
                          <a:pt x="96" y="14"/>
                        </a:lnTo>
                        <a:lnTo>
                          <a:pt x="100" y="20"/>
                        </a:lnTo>
                        <a:lnTo>
                          <a:pt x="103" y="26"/>
                        </a:lnTo>
                        <a:lnTo>
                          <a:pt x="105" y="32"/>
                        </a:lnTo>
                        <a:lnTo>
                          <a:pt x="105" y="32"/>
                        </a:lnTo>
                        <a:close/>
                      </a:path>
                    </a:pathLst>
                  </a:custGeom>
                  <a:solidFill>
                    <a:schemeClr val="accent2">
                      <a:lumMod val="50000"/>
                    </a:schemeClr>
                  </a:solidFill>
                  <a:ln w="9525">
                    <a:noFill/>
                    <a:round/>
                  </a:ln>
                </p:spPr>
                <p:txBody>
                  <a:bodyPr vert="horz" wrap="square" lIns="91440" tIns="45720" rIns="91440" bIns="45720" numCol="1" anchor="t" anchorCtr="0" compatLnSpc="1"/>
                  <a:lstStyle/>
                  <a:p>
                    <a:endParaRPr lang="en-US"/>
                  </a:p>
                </p:txBody>
              </p:sp>
              <p:sp>
                <p:nvSpPr>
                  <p:cNvPr id="206" name="Freeform 1133"/>
                  <p:cNvSpPr/>
                  <p:nvPr/>
                </p:nvSpPr>
                <p:spPr bwMode="auto">
                  <a:xfrm>
                    <a:off x="2529966" y="2762816"/>
                    <a:ext cx="259011" cy="1302446"/>
                  </a:xfrm>
                  <a:custGeom>
                    <a:avLst/>
                    <a:gdLst/>
                    <a:ahLst/>
                    <a:cxnLst>
                      <a:cxn ang="0">
                        <a:pos x="52" y="31"/>
                      </a:cxn>
                      <a:cxn ang="0">
                        <a:pos x="52" y="31"/>
                      </a:cxn>
                      <a:cxn ang="0">
                        <a:pos x="42" y="31"/>
                      </a:cxn>
                      <a:cxn ang="0">
                        <a:pos x="31" y="30"/>
                      </a:cxn>
                      <a:cxn ang="0">
                        <a:pos x="22" y="27"/>
                      </a:cxn>
                      <a:cxn ang="0">
                        <a:pos x="15" y="22"/>
                      </a:cxn>
                      <a:cxn ang="0">
                        <a:pos x="9" y="18"/>
                      </a:cxn>
                      <a:cxn ang="0">
                        <a:pos x="5" y="12"/>
                      </a:cxn>
                      <a:cxn ang="0">
                        <a:pos x="2" y="6"/>
                      </a:cxn>
                      <a:cxn ang="0">
                        <a:pos x="0" y="0"/>
                      </a:cxn>
                      <a:cxn ang="0">
                        <a:pos x="0" y="496"/>
                      </a:cxn>
                      <a:cxn ang="0">
                        <a:pos x="0" y="496"/>
                      </a:cxn>
                      <a:cxn ang="0">
                        <a:pos x="2" y="502"/>
                      </a:cxn>
                      <a:cxn ang="0">
                        <a:pos x="5" y="508"/>
                      </a:cxn>
                      <a:cxn ang="0">
                        <a:pos x="9" y="514"/>
                      </a:cxn>
                      <a:cxn ang="0">
                        <a:pos x="15" y="519"/>
                      </a:cxn>
                      <a:cxn ang="0">
                        <a:pos x="22" y="523"/>
                      </a:cxn>
                      <a:cxn ang="0">
                        <a:pos x="31" y="526"/>
                      </a:cxn>
                      <a:cxn ang="0">
                        <a:pos x="42" y="528"/>
                      </a:cxn>
                      <a:cxn ang="0">
                        <a:pos x="52" y="528"/>
                      </a:cxn>
                      <a:cxn ang="0">
                        <a:pos x="52" y="528"/>
                      </a:cxn>
                      <a:cxn ang="0">
                        <a:pos x="63" y="528"/>
                      </a:cxn>
                      <a:cxn ang="0">
                        <a:pos x="72" y="526"/>
                      </a:cxn>
                      <a:cxn ang="0">
                        <a:pos x="81" y="523"/>
                      </a:cxn>
                      <a:cxn ang="0">
                        <a:pos x="88" y="519"/>
                      </a:cxn>
                      <a:cxn ang="0">
                        <a:pos x="96" y="514"/>
                      </a:cxn>
                      <a:cxn ang="0">
                        <a:pos x="100" y="508"/>
                      </a:cxn>
                      <a:cxn ang="0">
                        <a:pos x="103" y="502"/>
                      </a:cxn>
                      <a:cxn ang="0">
                        <a:pos x="105" y="496"/>
                      </a:cxn>
                      <a:cxn ang="0">
                        <a:pos x="105" y="496"/>
                      </a:cxn>
                      <a:cxn ang="0">
                        <a:pos x="105" y="0"/>
                      </a:cxn>
                      <a:cxn ang="0">
                        <a:pos x="105" y="0"/>
                      </a:cxn>
                      <a:cxn ang="0">
                        <a:pos x="103" y="6"/>
                      </a:cxn>
                      <a:cxn ang="0">
                        <a:pos x="100" y="12"/>
                      </a:cxn>
                      <a:cxn ang="0">
                        <a:pos x="96" y="18"/>
                      </a:cxn>
                      <a:cxn ang="0">
                        <a:pos x="88" y="22"/>
                      </a:cxn>
                      <a:cxn ang="0">
                        <a:pos x="81" y="27"/>
                      </a:cxn>
                      <a:cxn ang="0">
                        <a:pos x="72" y="30"/>
                      </a:cxn>
                      <a:cxn ang="0">
                        <a:pos x="63" y="31"/>
                      </a:cxn>
                      <a:cxn ang="0">
                        <a:pos x="52" y="31"/>
                      </a:cxn>
                      <a:cxn ang="0">
                        <a:pos x="52" y="31"/>
                      </a:cxn>
                    </a:cxnLst>
                    <a:rect l="0" t="0" r="r" b="b"/>
                    <a:pathLst>
                      <a:path w="105" h="528">
                        <a:moveTo>
                          <a:pt x="52" y="31"/>
                        </a:moveTo>
                        <a:lnTo>
                          <a:pt x="52" y="31"/>
                        </a:lnTo>
                        <a:lnTo>
                          <a:pt x="42" y="31"/>
                        </a:lnTo>
                        <a:lnTo>
                          <a:pt x="31" y="30"/>
                        </a:lnTo>
                        <a:lnTo>
                          <a:pt x="22" y="27"/>
                        </a:lnTo>
                        <a:lnTo>
                          <a:pt x="15" y="22"/>
                        </a:lnTo>
                        <a:lnTo>
                          <a:pt x="9" y="18"/>
                        </a:lnTo>
                        <a:lnTo>
                          <a:pt x="5" y="12"/>
                        </a:lnTo>
                        <a:lnTo>
                          <a:pt x="2" y="6"/>
                        </a:lnTo>
                        <a:lnTo>
                          <a:pt x="0" y="0"/>
                        </a:lnTo>
                        <a:lnTo>
                          <a:pt x="0" y="496"/>
                        </a:lnTo>
                        <a:lnTo>
                          <a:pt x="0" y="496"/>
                        </a:lnTo>
                        <a:lnTo>
                          <a:pt x="2" y="502"/>
                        </a:lnTo>
                        <a:lnTo>
                          <a:pt x="5" y="508"/>
                        </a:lnTo>
                        <a:lnTo>
                          <a:pt x="9" y="514"/>
                        </a:lnTo>
                        <a:lnTo>
                          <a:pt x="15" y="519"/>
                        </a:lnTo>
                        <a:lnTo>
                          <a:pt x="22" y="523"/>
                        </a:lnTo>
                        <a:lnTo>
                          <a:pt x="31" y="526"/>
                        </a:lnTo>
                        <a:lnTo>
                          <a:pt x="42" y="528"/>
                        </a:lnTo>
                        <a:lnTo>
                          <a:pt x="52" y="528"/>
                        </a:lnTo>
                        <a:lnTo>
                          <a:pt x="52" y="528"/>
                        </a:lnTo>
                        <a:lnTo>
                          <a:pt x="63" y="528"/>
                        </a:lnTo>
                        <a:lnTo>
                          <a:pt x="72" y="526"/>
                        </a:lnTo>
                        <a:lnTo>
                          <a:pt x="81" y="523"/>
                        </a:lnTo>
                        <a:lnTo>
                          <a:pt x="88" y="519"/>
                        </a:lnTo>
                        <a:lnTo>
                          <a:pt x="96" y="514"/>
                        </a:lnTo>
                        <a:lnTo>
                          <a:pt x="100" y="508"/>
                        </a:lnTo>
                        <a:lnTo>
                          <a:pt x="103" y="502"/>
                        </a:lnTo>
                        <a:lnTo>
                          <a:pt x="105" y="496"/>
                        </a:lnTo>
                        <a:lnTo>
                          <a:pt x="105" y="496"/>
                        </a:lnTo>
                        <a:lnTo>
                          <a:pt x="105" y="0"/>
                        </a:lnTo>
                        <a:lnTo>
                          <a:pt x="105" y="0"/>
                        </a:lnTo>
                        <a:lnTo>
                          <a:pt x="103" y="6"/>
                        </a:lnTo>
                        <a:lnTo>
                          <a:pt x="100" y="12"/>
                        </a:lnTo>
                        <a:lnTo>
                          <a:pt x="96" y="18"/>
                        </a:lnTo>
                        <a:lnTo>
                          <a:pt x="88" y="22"/>
                        </a:lnTo>
                        <a:lnTo>
                          <a:pt x="81" y="27"/>
                        </a:lnTo>
                        <a:lnTo>
                          <a:pt x="72" y="30"/>
                        </a:lnTo>
                        <a:lnTo>
                          <a:pt x="63" y="31"/>
                        </a:lnTo>
                        <a:lnTo>
                          <a:pt x="52" y="31"/>
                        </a:lnTo>
                        <a:lnTo>
                          <a:pt x="52" y="31"/>
                        </a:lnTo>
                        <a:close/>
                      </a:path>
                    </a:pathLst>
                  </a:custGeom>
                  <a:solidFill>
                    <a:schemeClr val="accent2"/>
                  </a:solidFill>
                  <a:ln w="9525">
                    <a:noFill/>
                    <a:round/>
                  </a:ln>
                </p:spPr>
                <p:txBody>
                  <a:bodyPr vert="horz" wrap="square" lIns="91440" tIns="45720" rIns="91440" bIns="45720" numCol="1" anchor="t" anchorCtr="0" compatLnSpc="1"/>
                  <a:lstStyle/>
                  <a:p>
                    <a:endParaRPr lang="en-US"/>
                  </a:p>
                </p:txBody>
              </p:sp>
            </p:grpSp>
            <p:sp>
              <p:nvSpPr>
                <p:cNvPr id="203" name="Rectangle 1134"/>
                <p:cNvSpPr>
                  <a:spLocks noChangeArrowheads="1"/>
                </p:cNvSpPr>
                <p:nvPr/>
              </p:nvSpPr>
              <p:spPr bwMode="auto">
                <a:xfrm>
                  <a:off x="1420448" y="2872890"/>
                  <a:ext cx="7403" cy="7403"/>
                </a:xfrm>
                <a:prstGeom prst="rect">
                  <a:avLst/>
                </a:prstGeom>
                <a:solidFill>
                  <a:srgbClr val="E76129"/>
                </a:solidFill>
                <a:ln w="9525">
                  <a:noFill/>
                  <a:miter lim="800000"/>
                </a:ln>
              </p:spPr>
              <p:txBody>
                <a:bodyPr vert="horz" wrap="square" lIns="91440" tIns="45720" rIns="91440" bIns="45720" numCol="1" anchor="t" anchorCtr="0" compatLnSpc="1"/>
                <a:lstStyle/>
                <a:p>
                  <a:endParaRPr lang="en-US"/>
                </a:p>
              </p:txBody>
            </p:sp>
            <p:sp>
              <p:nvSpPr>
                <p:cNvPr id="204" name="Freeform 1135"/>
                <p:cNvSpPr>
                  <a:spLocks noEditPoints="1"/>
                </p:cNvSpPr>
                <p:nvPr/>
              </p:nvSpPr>
              <p:spPr bwMode="auto">
                <a:xfrm>
                  <a:off x="1109637" y="1600045"/>
                  <a:ext cx="355212" cy="2619692"/>
                </a:xfrm>
                <a:custGeom>
                  <a:avLst/>
                  <a:gdLst/>
                  <a:ahLst/>
                  <a:cxnLst>
                    <a:cxn ang="0">
                      <a:pos x="143" y="45"/>
                    </a:cxn>
                    <a:cxn ang="0">
                      <a:pos x="137" y="27"/>
                    </a:cxn>
                    <a:cxn ang="0">
                      <a:pos x="122" y="12"/>
                    </a:cxn>
                    <a:cxn ang="0">
                      <a:pos x="98" y="3"/>
                    </a:cxn>
                    <a:cxn ang="0">
                      <a:pos x="71" y="0"/>
                    </a:cxn>
                    <a:cxn ang="0">
                      <a:pos x="56" y="0"/>
                    </a:cxn>
                    <a:cxn ang="0">
                      <a:pos x="31" y="7"/>
                    </a:cxn>
                    <a:cxn ang="0">
                      <a:pos x="12" y="19"/>
                    </a:cxn>
                    <a:cxn ang="0">
                      <a:pos x="1" y="36"/>
                    </a:cxn>
                    <a:cxn ang="0">
                      <a:pos x="0" y="45"/>
                    </a:cxn>
                    <a:cxn ang="0">
                      <a:pos x="0" y="1019"/>
                    </a:cxn>
                    <a:cxn ang="0">
                      <a:pos x="6" y="1037"/>
                    </a:cxn>
                    <a:cxn ang="0">
                      <a:pos x="21" y="1052"/>
                    </a:cxn>
                    <a:cxn ang="0">
                      <a:pos x="43" y="1061"/>
                    </a:cxn>
                    <a:cxn ang="0">
                      <a:pos x="71" y="1064"/>
                    </a:cxn>
                    <a:cxn ang="0">
                      <a:pos x="85" y="1064"/>
                    </a:cxn>
                    <a:cxn ang="0">
                      <a:pos x="110" y="1056"/>
                    </a:cxn>
                    <a:cxn ang="0">
                      <a:pos x="130" y="1044"/>
                    </a:cxn>
                    <a:cxn ang="0">
                      <a:pos x="142" y="1028"/>
                    </a:cxn>
                    <a:cxn ang="0">
                      <a:pos x="143" y="1019"/>
                    </a:cxn>
                    <a:cxn ang="0">
                      <a:pos x="143" y="45"/>
                    </a:cxn>
                    <a:cxn ang="0">
                      <a:pos x="71" y="6"/>
                    </a:cxn>
                    <a:cxn ang="0">
                      <a:pos x="97" y="9"/>
                    </a:cxn>
                    <a:cxn ang="0">
                      <a:pos x="118" y="18"/>
                    </a:cxn>
                    <a:cxn ang="0">
                      <a:pos x="131" y="30"/>
                    </a:cxn>
                    <a:cxn ang="0">
                      <a:pos x="136" y="45"/>
                    </a:cxn>
                    <a:cxn ang="0">
                      <a:pos x="134" y="52"/>
                    </a:cxn>
                    <a:cxn ang="0">
                      <a:pos x="125" y="66"/>
                    </a:cxn>
                    <a:cxn ang="0">
                      <a:pos x="107" y="76"/>
                    </a:cxn>
                    <a:cxn ang="0">
                      <a:pos x="85" y="82"/>
                    </a:cxn>
                    <a:cxn ang="0">
                      <a:pos x="71" y="84"/>
                    </a:cxn>
                    <a:cxn ang="0">
                      <a:pos x="46" y="81"/>
                    </a:cxn>
                    <a:cxn ang="0">
                      <a:pos x="25" y="72"/>
                    </a:cxn>
                    <a:cxn ang="0">
                      <a:pos x="12" y="60"/>
                    </a:cxn>
                    <a:cxn ang="0">
                      <a:pos x="6" y="45"/>
                    </a:cxn>
                    <a:cxn ang="0">
                      <a:pos x="7" y="37"/>
                    </a:cxn>
                    <a:cxn ang="0">
                      <a:pos x="18" y="22"/>
                    </a:cxn>
                    <a:cxn ang="0">
                      <a:pos x="34" y="12"/>
                    </a:cxn>
                    <a:cxn ang="0">
                      <a:pos x="58" y="6"/>
                    </a:cxn>
                    <a:cxn ang="0">
                      <a:pos x="71" y="6"/>
                    </a:cxn>
                    <a:cxn ang="0">
                      <a:pos x="136" y="1019"/>
                    </a:cxn>
                    <a:cxn ang="0">
                      <a:pos x="134" y="1026"/>
                    </a:cxn>
                    <a:cxn ang="0">
                      <a:pos x="125" y="1041"/>
                    </a:cxn>
                    <a:cxn ang="0">
                      <a:pos x="107" y="1052"/>
                    </a:cxn>
                    <a:cxn ang="0">
                      <a:pos x="85" y="1058"/>
                    </a:cxn>
                    <a:cxn ang="0">
                      <a:pos x="71" y="1058"/>
                    </a:cxn>
                    <a:cxn ang="0">
                      <a:pos x="46" y="1055"/>
                    </a:cxn>
                    <a:cxn ang="0">
                      <a:pos x="25" y="1047"/>
                    </a:cxn>
                    <a:cxn ang="0">
                      <a:pos x="12" y="1034"/>
                    </a:cxn>
                    <a:cxn ang="0">
                      <a:pos x="6" y="1019"/>
                    </a:cxn>
                    <a:cxn ang="0">
                      <a:pos x="7" y="64"/>
                    </a:cxn>
                    <a:cxn ang="0">
                      <a:pos x="12" y="70"/>
                    </a:cxn>
                    <a:cxn ang="0">
                      <a:pos x="25" y="79"/>
                    </a:cxn>
                    <a:cxn ang="0">
                      <a:pos x="41" y="85"/>
                    </a:cxn>
                    <a:cxn ang="0">
                      <a:pos x="61" y="90"/>
                    </a:cxn>
                    <a:cxn ang="0">
                      <a:pos x="71" y="90"/>
                    </a:cxn>
                    <a:cxn ang="0">
                      <a:pos x="91" y="88"/>
                    </a:cxn>
                    <a:cxn ang="0">
                      <a:pos x="110" y="82"/>
                    </a:cxn>
                    <a:cxn ang="0">
                      <a:pos x="125" y="75"/>
                    </a:cxn>
                    <a:cxn ang="0">
                      <a:pos x="136" y="64"/>
                    </a:cxn>
                  </a:cxnLst>
                  <a:rect l="0" t="0" r="r" b="b"/>
                  <a:pathLst>
                    <a:path w="143" h="1064">
                      <a:moveTo>
                        <a:pt x="143" y="45"/>
                      </a:moveTo>
                      <a:lnTo>
                        <a:pt x="143" y="45"/>
                      </a:lnTo>
                      <a:lnTo>
                        <a:pt x="142" y="36"/>
                      </a:lnTo>
                      <a:lnTo>
                        <a:pt x="137" y="27"/>
                      </a:lnTo>
                      <a:lnTo>
                        <a:pt x="130" y="19"/>
                      </a:lnTo>
                      <a:lnTo>
                        <a:pt x="122" y="12"/>
                      </a:lnTo>
                      <a:lnTo>
                        <a:pt x="112" y="7"/>
                      </a:lnTo>
                      <a:lnTo>
                        <a:pt x="98" y="3"/>
                      </a:lnTo>
                      <a:lnTo>
                        <a:pt x="85" y="0"/>
                      </a:lnTo>
                      <a:lnTo>
                        <a:pt x="71" y="0"/>
                      </a:lnTo>
                      <a:lnTo>
                        <a:pt x="71" y="0"/>
                      </a:lnTo>
                      <a:lnTo>
                        <a:pt x="56" y="0"/>
                      </a:lnTo>
                      <a:lnTo>
                        <a:pt x="43" y="3"/>
                      </a:lnTo>
                      <a:lnTo>
                        <a:pt x="31" y="7"/>
                      </a:lnTo>
                      <a:lnTo>
                        <a:pt x="21" y="12"/>
                      </a:lnTo>
                      <a:lnTo>
                        <a:pt x="12" y="19"/>
                      </a:lnTo>
                      <a:lnTo>
                        <a:pt x="6" y="27"/>
                      </a:lnTo>
                      <a:lnTo>
                        <a:pt x="1" y="36"/>
                      </a:lnTo>
                      <a:lnTo>
                        <a:pt x="0" y="45"/>
                      </a:lnTo>
                      <a:lnTo>
                        <a:pt x="0" y="45"/>
                      </a:lnTo>
                      <a:lnTo>
                        <a:pt x="0" y="1019"/>
                      </a:lnTo>
                      <a:lnTo>
                        <a:pt x="0" y="1019"/>
                      </a:lnTo>
                      <a:lnTo>
                        <a:pt x="1" y="1028"/>
                      </a:lnTo>
                      <a:lnTo>
                        <a:pt x="6" y="1037"/>
                      </a:lnTo>
                      <a:lnTo>
                        <a:pt x="12" y="1044"/>
                      </a:lnTo>
                      <a:lnTo>
                        <a:pt x="21" y="1052"/>
                      </a:lnTo>
                      <a:lnTo>
                        <a:pt x="31" y="1056"/>
                      </a:lnTo>
                      <a:lnTo>
                        <a:pt x="43" y="1061"/>
                      </a:lnTo>
                      <a:lnTo>
                        <a:pt x="56" y="1064"/>
                      </a:lnTo>
                      <a:lnTo>
                        <a:pt x="71" y="1064"/>
                      </a:lnTo>
                      <a:lnTo>
                        <a:pt x="71" y="1064"/>
                      </a:lnTo>
                      <a:lnTo>
                        <a:pt x="85" y="1064"/>
                      </a:lnTo>
                      <a:lnTo>
                        <a:pt x="98" y="1061"/>
                      </a:lnTo>
                      <a:lnTo>
                        <a:pt x="110" y="1056"/>
                      </a:lnTo>
                      <a:lnTo>
                        <a:pt x="122" y="1052"/>
                      </a:lnTo>
                      <a:lnTo>
                        <a:pt x="130" y="1044"/>
                      </a:lnTo>
                      <a:lnTo>
                        <a:pt x="137" y="1037"/>
                      </a:lnTo>
                      <a:lnTo>
                        <a:pt x="142" y="1028"/>
                      </a:lnTo>
                      <a:lnTo>
                        <a:pt x="143" y="1019"/>
                      </a:lnTo>
                      <a:lnTo>
                        <a:pt x="143" y="1019"/>
                      </a:lnTo>
                      <a:lnTo>
                        <a:pt x="143" y="45"/>
                      </a:lnTo>
                      <a:lnTo>
                        <a:pt x="143" y="45"/>
                      </a:lnTo>
                      <a:close/>
                      <a:moveTo>
                        <a:pt x="71" y="6"/>
                      </a:moveTo>
                      <a:lnTo>
                        <a:pt x="71" y="6"/>
                      </a:lnTo>
                      <a:lnTo>
                        <a:pt x="85" y="6"/>
                      </a:lnTo>
                      <a:lnTo>
                        <a:pt x="97" y="9"/>
                      </a:lnTo>
                      <a:lnTo>
                        <a:pt x="107" y="12"/>
                      </a:lnTo>
                      <a:lnTo>
                        <a:pt x="118" y="18"/>
                      </a:lnTo>
                      <a:lnTo>
                        <a:pt x="125" y="22"/>
                      </a:lnTo>
                      <a:lnTo>
                        <a:pt x="131" y="30"/>
                      </a:lnTo>
                      <a:lnTo>
                        <a:pt x="134" y="37"/>
                      </a:lnTo>
                      <a:lnTo>
                        <a:pt x="136" y="45"/>
                      </a:lnTo>
                      <a:lnTo>
                        <a:pt x="136" y="45"/>
                      </a:lnTo>
                      <a:lnTo>
                        <a:pt x="134" y="52"/>
                      </a:lnTo>
                      <a:lnTo>
                        <a:pt x="131" y="60"/>
                      </a:lnTo>
                      <a:lnTo>
                        <a:pt x="125" y="66"/>
                      </a:lnTo>
                      <a:lnTo>
                        <a:pt x="118" y="72"/>
                      </a:lnTo>
                      <a:lnTo>
                        <a:pt x="107" y="76"/>
                      </a:lnTo>
                      <a:lnTo>
                        <a:pt x="97" y="81"/>
                      </a:lnTo>
                      <a:lnTo>
                        <a:pt x="85" y="82"/>
                      </a:lnTo>
                      <a:lnTo>
                        <a:pt x="71" y="84"/>
                      </a:lnTo>
                      <a:lnTo>
                        <a:pt x="71" y="84"/>
                      </a:lnTo>
                      <a:lnTo>
                        <a:pt x="58" y="82"/>
                      </a:lnTo>
                      <a:lnTo>
                        <a:pt x="46" y="81"/>
                      </a:lnTo>
                      <a:lnTo>
                        <a:pt x="34" y="76"/>
                      </a:lnTo>
                      <a:lnTo>
                        <a:pt x="25" y="72"/>
                      </a:lnTo>
                      <a:lnTo>
                        <a:pt x="18" y="66"/>
                      </a:lnTo>
                      <a:lnTo>
                        <a:pt x="12" y="60"/>
                      </a:lnTo>
                      <a:lnTo>
                        <a:pt x="7" y="52"/>
                      </a:lnTo>
                      <a:lnTo>
                        <a:pt x="6" y="45"/>
                      </a:lnTo>
                      <a:lnTo>
                        <a:pt x="6" y="45"/>
                      </a:lnTo>
                      <a:lnTo>
                        <a:pt x="7" y="37"/>
                      </a:lnTo>
                      <a:lnTo>
                        <a:pt x="12" y="30"/>
                      </a:lnTo>
                      <a:lnTo>
                        <a:pt x="18" y="22"/>
                      </a:lnTo>
                      <a:lnTo>
                        <a:pt x="25" y="18"/>
                      </a:lnTo>
                      <a:lnTo>
                        <a:pt x="34" y="12"/>
                      </a:lnTo>
                      <a:lnTo>
                        <a:pt x="46" y="9"/>
                      </a:lnTo>
                      <a:lnTo>
                        <a:pt x="58" y="6"/>
                      </a:lnTo>
                      <a:lnTo>
                        <a:pt x="71" y="6"/>
                      </a:lnTo>
                      <a:lnTo>
                        <a:pt x="71" y="6"/>
                      </a:lnTo>
                      <a:close/>
                      <a:moveTo>
                        <a:pt x="136" y="64"/>
                      </a:moveTo>
                      <a:lnTo>
                        <a:pt x="136" y="1019"/>
                      </a:lnTo>
                      <a:lnTo>
                        <a:pt x="136" y="1019"/>
                      </a:lnTo>
                      <a:lnTo>
                        <a:pt x="134" y="1026"/>
                      </a:lnTo>
                      <a:lnTo>
                        <a:pt x="131" y="1034"/>
                      </a:lnTo>
                      <a:lnTo>
                        <a:pt x="125" y="1041"/>
                      </a:lnTo>
                      <a:lnTo>
                        <a:pt x="118" y="1047"/>
                      </a:lnTo>
                      <a:lnTo>
                        <a:pt x="107" y="1052"/>
                      </a:lnTo>
                      <a:lnTo>
                        <a:pt x="97" y="1055"/>
                      </a:lnTo>
                      <a:lnTo>
                        <a:pt x="85" y="1058"/>
                      </a:lnTo>
                      <a:lnTo>
                        <a:pt x="71" y="1058"/>
                      </a:lnTo>
                      <a:lnTo>
                        <a:pt x="71" y="1058"/>
                      </a:lnTo>
                      <a:lnTo>
                        <a:pt x="58" y="1058"/>
                      </a:lnTo>
                      <a:lnTo>
                        <a:pt x="46" y="1055"/>
                      </a:lnTo>
                      <a:lnTo>
                        <a:pt x="34" y="1052"/>
                      </a:lnTo>
                      <a:lnTo>
                        <a:pt x="25" y="1047"/>
                      </a:lnTo>
                      <a:lnTo>
                        <a:pt x="18" y="1041"/>
                      </a:lnTo>
                      <a:lnTo>
                        <a:pt x="12" y="1034"/>
                      </a:lnTo>
                      <a:lnTo>
                        <a:pt x="7" y="1026"/>
                      </a:lnTo>
                      <a:lnTo>
                        <a:pt x="6" y="1019"/>
                      </a:lnTo>
                      <a:lnTo>
                        <a:pt x="6" y="64"/>
                      </a:lnTo>
                      <a:lnTo>
                        <a:pt x="7" y="64"/>
                      </a:lnTo>
                      <a:lnTo>
                        <a:pt x="7" y="64"/>
                      </a:lnTo>
                      <a:lnTo>
                        <a:pt x="12" y="70"/>
                      </a:lnTo>
                      <a:lnTo>
                        <a:pt x="18" y="75"/>
                      </a:lnTo>
                      <a:lnTo>
                        <a:pt x="25" y="79"/>
                      </a:lnTo>
                      <a:lnTo>
                        <a:pt x="32" y="82"/>
                      </a:lnTo>
                      <a:lnTo>
                        <a:pt x="41" y="85"/>
                      </a:lnTo>
                      <a:lnTo>
                        <a:pt x="50" y="88"/>
                      </a:lnTo>
                      <a:lnTo>
                        <a:pt x="61" y="90"/>
                      </a:lnTo>
                      <a:lnTo>
                        <a:pt x="71" y="90"/>
                      </a:lnTo>
                      <a:lnTo>
                        <a:pt x="71" y="90"/>
                      </a:lnTo>
                      <a:lnTo>
                        <a:pt x="82" y="90"/>
                      </a:lnTo>
                      <a:lnTo>
                        <a:pt x="91" y="88"/>
                      </a:lnTo>
                      <a:lnTo>
                        <a:pt x="101" y="85"/>
                      </a:lnTo>
                      <a:lnTo>
                        <a:pt x="110" y="82"/>
                      </a:lnTo>
                      <a:lnTo>
                        <a:pt x="118" y="79"/>
                      </a:lnTo>
                      <a:lnTo>
                        <a:pt x="125" y="75"/>
                      </a:lnTo>
                      <a:lnTo>
                        <a:pt x="131" y="70"/>
                      </a:lnTo>
                      <a:lnTo>
                        <a:pt x="136" y="64"/>
                      </a:lnTo>
                      <a:lnTo>
                        <a:pt x="136" y="64"/>
                      </a:lnTo>
                      <a:close/>
                    </a:path>
                  </a:pathLst>
                </a:custGeom>
                <a:solidFill>
                  <a:schemeClr val="accent2"/>
                </a:solidFill>
                <a:ln w="9525">
                  <a:noFill/>
                  <a:round/>
                </a:ln>
              </p:spPr>
              <p:txBody>
                <a:bodyPr vert="horz" wrap="square" lIns="91440" tIns="45720" rIns="91440" bIns="45720" numCol="1" anchor="t" anchorCtr="0" compatLnSpc="1"/>
                <a:lstStyle/>
                <a:p>
                  <a:endParaRPr lang="en-US"/>
                </a:p>
              </p:txBody>
            </p:sp>
          </p:grpSp>
          <p:sp>
            <p:nvSpPr>
              <p:cNvPr id="200" name="Content Placeholder 2"/>
              <p:cNvSpPr txBox="1"/>
              <p:nvPr/>
            </p:nvSpPr>
            <p:spPr>
              <a:xfrm>
                <a:off x="1000100" y="3571882"/>
                <a:ext cx="523488" cy="215444"/>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buFont typeface="Arial" panose="020B0604020202020204" pitchFamily="34" charset="0"/>
                  <a:buNone/>
                </a:pPr>
                <a:r>
                  <a:rPr lang="en-US" sz="800" dirty="0">
                    <a:latin typeface="Open Sans" pitchFamily="34" charset="0"/>
                    <a:ea typeface="Open Sans" pitchFamily="34" charset="0"/>
                    <a:cs typeface="Open Sans" pitchFamily="34" charset="0"/>
                  </a:rPr>
                  <a:t>60%</a:t>
                </a:r>
              </a:p>
            </p:txBody>
          </p:sp>
        </p:grpSp>
        <p:grpSp>
          <p:nvGrpSpPr>
            <p:cNvPr id="27" name="Group 206"/>
            <p:cNvGrpSpPr/>
            <p:nvPr/>
          </p:nvGrpSpPr>
          <p:grpSpPr>
            <a:xfrm>
              <a:off x="4344703" y="1357304"/>
              <a:ext cx="523488" cy="2430022"/>
              <a:chOff x="1428728" y="1357304"/>
              <a:chExt cx="523488" cy="2430022"/>
            </a:xfrm>
          </p:grpSpPr>
          <p:grpSp>
            <p:nvGrpSpPr>
              <p:cNvPr id="28" name="Group 207"/>
              <p:cNvGrpSpPr/>
              <p:nvPr/>
            </p:nvGrpSpPr>
            <p:grpSpPr>
              <a:xfrm>
                <a:off x="1554670" y="1357304"/>
                <a:ext cx="277537" cy="2090376"/>
                <a:chOff x="1639891" y="1600045"/>
                <a:chExt cx="347814" cy="2619692"/>
              </a:xfrm>
            </p:grpSpPr>
            <p:grpSp>
              <p:nvGrpSpPr>
                <p:cNvPr id="29" name="Group 209"/>
                <p:cNvGrpSpPr/>
                <p:nvPr/>
              </p:nvGrpSpPr>
              <p:grpSpPr>
                <a:xfrm>
                  <a:off x="1684292" y="3020895"/>
                  <a:ext cx="259011" cy="1154440"/>
                  <a:chOff x="2981379" y="2910821"/>
                  <a:chExt cx="259011" cy="1154440"/>
                </a:xfrm>
              </p:grpSpPr>
              <p:sp>
                <p:nvSpPr>
                  <p:cNvPr id="212" name="Freeform 1136"/>
                  <p:cNvSpPr/>
                  <p:nvPr/>
                </p:nvSpPr>
                <p:spPr bwMode="auto">
                  <a:xfrm>
                    <a:off x="2981379" y="2910821"/>
                    <a:ext cx="259011" cy="155408"/>
                  </a:xfrm>
                  <a:custGeom>
                    <a:avLst/>
                    <a:gdLst/>
                    <a:ahLst/>
                    <a:cxnLst>
                      <a:cxn ang="0">
                        <a:pos x="105" y="31"/>
                      </a:cxn>
                      <a:cxn ang="0">
                        <a:pos x="105" y="31"/>
                      </a:cxn>
                      <a:cxn ang="0">
                        <a:pos x="103" y="37"/>
                      </a:cxn>
                      <a:cxn ang="0">
                        <a:pos x="100" y="43"/>
                      </a:cxn>
                      <a:cxn ang="0">
                        <a:pos x="96" y="49"/>
                      </a:cxn>
                      <a:cxn ang="0">
                        <a:pos x="90" y="54"/>
                      </a:cxn>
                      <a:cxn ang="0">
                        <a:pos x="82" y="58"/>
                      </a:cxn>
                      <a:cxn ang="0">
                        <a:pos x="73" y="61"/>
                      </a:cxn>
                      <a:cxn ang="0">
                        <a:pos x="63" y="63"/>
                      </a:cxn>
                      <a:cxn ang="0">
                        <a:pos x="52" y="63"/>
                      </a:cxn>
                      <a:cxn ang="0">
                        <a:pos x="52" y="63"/>
                      </a:cxn>
                      <a:cxn ang="0">
                        <a:pos x="42" y="63"/>
                      </a:cxn>
                      <a:cxn ang="0">
                        <a:pos x="33" y="61"/>
                      </a:cxn>
                      <a:cxn ang="0">
                        <a:pos x="24" y="58"/>
                      </a:cxn>
                      <a:cxn ang="0">
                        <a:pos x="17" y="54"/>
                      </a:cxn>
                      <a:cxn ang="0">
                        <a:pos x="9" y="49"/>
                      </a:cxn>
                      <a:cxn ang="0">
                        <a:pos x="5" y="43"/>
                      </a:cxn>
                      <a:cxn ang="0">
                        <a:pos x="2" y="37"/>
                      </a:cxn>
                      <a:cxn ang="0">
                        <a:pos x="0" y="31"/>
                      </a:cxn>
                      <a:cxn ang="0">
                        <a:pos x="0" y="31"/>
                      </a:cxn>
                      <a:cxn ang="0">
                        <a:pos x="2" y="25"/>
                      </a:cxn>
                      <a:cxn ang="0">
                        <a:pos x="5" y="19"/>
                      </a:cxn>
                      <a:cxn ang="0">
                        <a:pos x="9" y="13"/>
                      </a:cxn>
                      <a:cxn ang="0">
                        <a:pos x="17" y="9"/>
                      </a:cxn>
                      <a:cxn ang="0">
                        <a:pos x="24" y="4"/>
                      </a:cxn>
                      <a:cxn ang="0">
                        <a:pos x="33" y="1"/>
                      </a:cxn>
                      <a:cxn ang="0">
                        <a:pos x="42" y="0"/>
                      </a:cxn>
                      <a:cxn ang="0">
                        <a:pos x="52" y="0"/>
                      </a:cxn>
                      <a:cxn ang="0">
                        <a:pos x="52" y="0"/>
                      </a:cxn>
                      <a:cxn ang="0">
                        <a:pos x="63" y="0"/>
                      </a:cxn>
                      <a:cxn ang="0">
                        <a:pos x="73" y="1"/>
                      </a:cxn>
                      <a:cxn ang="0">
                        <a:pos x="82" y="4"/>
                      </a:cxn>
                      <a:cxn ang="0">
                        <a:pos x="90" y="9"/>
                      </a:cxn>
                      <a:cxn ang="0">
                        <a:pos x="96" y="13"/>
                      </a:cxn>
                      <a:cxn ang="0">
                        <a:pos x="100" y="19"/>
                      </a:cxn>
                      <a:cxn ang="0">
                        <a:pos x="103" y="25"/>
                      </a:cxn>
                      <a:cxn ang="0">
                        <a:pos x="105" y="31"/>
                      </a:cxn>
                      <a:cxn ang="0">
                        <a:pos x="105" y="31"/>
                      </a:cxn>
                    </a:cxnLst>
                    <a:rect l="0" t="0" r="r" b="b"/>
                    <a:pathLst>
                      <a:path w="105" h="63">
                        <a:moveTo>
                          <a:pt x="105" y="31"/>
                        </a:moveTo>
                        <a:lnTo>
                          <a:pt x="105" y="31"/>
                        </a:lnTo>
                        <a:lnTo>
                          <a:pt x="103" y="37"/>
                        </a:lnTo>
                        <a:lnTo>
                          <a:pt x="100" y="43"/>
                        </a:lnTo>
                        <a:lnTo>
                          <a:pt x="96" y="49"/>
                        </a:lnTo>
                        <a:lnTo>
                          <a:pt x="90" y="54"/>
                        </a:lnTo>
                        <a:lnTo>
                          <a:pt x="82" y="58"/>
                        </a:lnTo>
                        <a:lnTo>
                          <a:pt x="73" y="61"/>
                        </a:lnTo>
                        <a:lnTo>
                          <a:pt x="63" y="63"/>
                        </a:lnTo>
                        <a:lnTo>
                          <a:pt x="52" y="63"/>
                        </a:lnTo>
                        <a:lnTo>
                          <a:pt x="52" y="63"/>
                        </a:lnTo>
                        <a:lnTo>
                          <a:pt x="42" y="63"/>
                        </a:lnTo>
                        <a:lnTo>
                          <a:pt x="33" y="61"/>
                        </a:lnTo>
                        <a:lnTo>
                          <a:pt x="24" y="58"/>
                        </a:lnTo>
                        <a:lnTo>
                          <a:pt x="17" y="54"/>
                        </a:lnTo>
                        <a:lnTo>
                          <a:pt x="9" y="49"/>
                        </a:lnTo>
                        <a:lnTo>
                          <a:pt x="5" y="43"/>
                        </a:lnTo>
                        <a:lnTo>
                          <a:pt x="2" y="37"/>
                        </a:lnTo>
                        <a:lnTo>
                          <a:pt x="0" y="31"/>
                        </a:lnTo>
                        <a:lnTo>
                          <a:pt x="0" y="31"/>
                        </a:lnTo>
                        <a:lnTo>
                          <a:pt x="2" y="25"/>
                        </a:lnTo>
                        <a:lnTo>
                          <a:pt x="5" y="19"/>
                        </a:lnTo>
                        <a:lnTo>
                          <a:pt x="9" y="13"/>
                        </a:lnTo>
                        <a:lnTo>
                          <a:pt x="17" y="9"/>
                        </a:lnTo>
                        <a:lnTo>
                          <a:pt x="24" y="4"/>
                        </a:lnTo>
                        <a:lnTo>
                          <a:pt x="33" y="1"/>
                        </a:lnTo>
                        <a:lnTo>
                          <a:pt x="42" y="0"/>
                        </a:lnTo>
                        <a:lnTo>
                          <a:pt x="52" y="0"/>
                        </a:lnTo>
                        <a:lnTo>
                          <a:pt x="52" y="0"/>
                        </a:lnTo>
                        <a:lnTo>
                          <a:pt x="63" y="0"/>
                        </a:lnTo>
                        <a:lnTo>
                          <a:pt x="73" y="1"/>
                        </a:lnTo>
                        <a:lnTo>
                          <a:pt x="82" y="4"/>
                        </a:lnTo>
                        <a:lnTo>
                          <a:pt x="90" y="9"/>
                        </a:lnTo>
                        <a:lnTo>
                          <a:pt x="96" y="13"/>
                        </a:lnTo>
                        <a:lnTo>
                          <a:pt x="100" y="19"/>
                        </a:lnTo>
                        <a:lnTo>
                          <a:pt x="103" y="25"/>
                        </a:lnTo>
                        <a:lnTo>
                          <a:pt x="105" y="31"/>
                        </a:lnTo>
                        <a:lnTo>
                          <a:pt x="105" y="31"/>
                        </a:lnTo>
                        <a:close/>
                      </a:path>
                    </a:pathLst>
                  </a:custGeom>
                  <a:solidFill>
                    <a:schemeClr val="accent2">
                      <a:lumMod val="50000"/>
                    </a:schemeClr>
                  </a:solidFill>
                  <a:ln w="9525">
                    <a:noFill/>
                    <a:round/>
                  </a:ln>
                </p:spPr>
                <p:txBody>
                  <a:bodyPr vert="horz" wrap="square" lIns="91440" tIns="45720" rIns="91440" bIns="45720" numCol="1" anchor="t" anchorCtr="0" compatLnSpc="1"/>
                  <a:lstStyle/>
                  <a:p>
                    <a:endParaRPr lang="en-US"/>
                  </a:p>
                </p:txBody>
              </p:sp>
              <p:sp>
                <p:nvSpPr>
                  <p:cNvPr id="213" name="Freeform 1138"/>
                  <p:cNvSpPr/>
                  <p:nvPr/>
                </p:nvSpPr>
                <p:spPr bwMode="auto">
                  <a:xfrm>
                    <a:off x="2981379" y="2984823"/>
                    <a:ext cx="259011" cy="1080438"/>
                  </a:xfrm>
                  <a:custGeom>
                    <a:avLst/>
                    <a:gdLst/>
                    <a:ahLst/>
                    <a:cxnLst>
                      <a:cxn ang="0">
                        <a:pos x="52" y="32"/>
                      </a:cxn>
                      <a:cxn ang="0">
                        <a:pos x="52" y="32"/>
                      </a:cxn>
                      <a:cxn ang="0">
                        <a:pos x="42" y="32"/>
                      </a:cxn>
                      <a:cxn ang="0">
                        <a:pos x="33" y="30"/>
                      </a:cxn>
                      <a:cxn ang="0">
                        <a:pos x="24" y="27"/>
                      </a:cxn>
                      <a:cxn ang="0">
                        <a:pos x="17" y="23"/>
                      </a:cxn>
                      <a:cxn ang="0">
                        <a:pos x="9" y="18"/>
                      </a:cxn>
                      <a:cxn ang="0">
                        <a:pos x="5" y="12"/>
                      </a:cxn>
                      <a:cxn ang="0">
                        <a:pos x="2" y="6"/>
                      </a:cxn>
                      <a:cxn ang="0">
                        <a:pos x="0" y="0"/>
                      </a:cxn>
                      <a:cxn ang="0">
                        <a:pos x="0" y="407"/>
                      </a:cxn>
                      <a:cxn ang="0">
                        <a:pos x="0" y="407"/>
                      </a:cxn>
                      <a:cxn ang="0">
                        <a:pos x="0" y="407"/>
                      </a:cxn>
                      <a:cxn ang="0">
                        <a:pos x="2" y="413"/>
                      </a:cxn>
                      <a:cxn ang="0">
                        <a:pos x="5" y="419"/>
                      </a:cxn>
                      <a:cxn ang="0">
                        <a:pos x="9" y="425"/>
                      </a:cxn>
                      <a:cxn ang="0">
                        <a:pos x="17" y="430"/>
                      </a:cxn>
                      <a:cxn ang="0">
                        <a:pos x="24" y="434"/>
                      </a:cxn>
                      <a:cxn ang="0">
                        <a:pos x="33" y="437"/>
                      </a:cxn>
                      <a:cxn ang="0">
                        <a:pos x="42" y="439"/>
                      </a:cxn>
                      <a:cxn ang="0">
                        <a:pos x="52" y="439"/>
                      </a:cxn>
                      <a:cxn ang="0">
                        <a:pos x="52" y="439"/>
                      </a:cxn>
                      <a:cxn ang="0">
                        <a:pos x="63" y="439"/>
                      </a:cxn>
                      <a:cxn ang="0">
                        <a:pos x="73" y="437"/>
                      </a:cxn>
                      <a:cxn ang="0">
                        <a:pos x="82" y="434"/>
                      </a:cxn>
                      <a:cxn ang="0">
                        <a:pos x="90" y="430"/>
                      </a:cxn>
                      <a:cxn ang="0">
                        <a:pos x="96" y="425"/>
                      </a:cxn>
                      <a:cxn ang="0">
                        <a:pos x="100" y="419"/>
                      </a:cxn>
                      <a:cxn ang="0">
                        <a:pos x="103" y="413"/>
                      </a:cxn>
                      <a:cxn ang="0">
                        <a:pos x="105" y="407"/>
                      </a:cxn>
                      <a:cxn ang="0">
                        <a:pos x="105" y="407"/>
                      </a:cxn>
                      <a:cxn ang="0">
                        <a:pos x="105" y="0"/>
                      </a:cxn>
                      <a:cxn ang="0">
                        <a:pos x="105" y="0"/>
                      </a:cxn>
                      <a:cxn ang="0">
                        <a:pos x="103" y="6"/>
                      </a:cxn>
                      <a:cxn ang="0">
                        <a:pos x="100" y="12"/>
                      </a:cxn>
                      <a:cxn ang="0">
                        <a:pos x="96" y="18"/>
                      </a:cxn>
                      <a:cxn ang="0">
                        <a:pos x="90" y="23"/>
                      </a:cxn>
                      <a:cxn ang="0">
                        <a:pos x="82" y="27"/>
                      </a:cxn>
                      <a:cxn ang="0">
                        <a:pos x="73" y="30"/>
                      </a:cxn>
                      <a:cxn ang="0">
                        <a:pos x="63" y="32"/>
                      </a:cxn>
                      <a:cxn ang="0">
                        <a:pos x="52" y="32"/>
                      </a:cxn>
                      <a:cxn ang="0">
                        <a:pos x="52" y="32"/>
                      </a:cxn>
                    </a:cxnLst>
                    <a:rect l="0" t="0" r="r" b="b"/>
                    <a:pathLst>
                      <a:path w="105" h="439">
                        <a:moveTo>
                          <a:pt x="52" y="32"/>
                        </a:moveTo>
                        <a:lnTo>
                          <a:pt x="52" y="32"/>
                        </a:lnTo>
                        <a:lnTo>
                          <a:pt x="42" y="32"/>
                        </a:lnTo>
                        <a:lnTo>
                          <a:pt x="33" y="30"/>
                        </a:lnTo>
                        <a:lnTo>
                          <a:pt x="24" y="27"/>
                        </a:lnTo>
                        <a:lnTo>
                          <a:pt x="17" y="23"/>
                        </a:lnTo>
                        <a:lnTo>
                          <a:pt x="9" y="18"/>
                        </a:lnTo>
                        <a:lnTo>
                          <a:pt x="5" y="12"/>
                        </a:lnTo>
                        <a:lnTo>
                          <a:pt x="2" y="6"/>
                        </a:lnTo>
                        <a:lnTo>
                          <a:pt x="0" y="0"/>
                        </a:lnTo>
                        <a:lnTo>
                          <a:pt x="0" y="407"/>
                        </a:lnTo>
                        <a:lnTo>
                          <a:pt x="0" y="407"/>
                        </a:lnTo>
                        <a:lnTo>
                          <a:pt x="0" y="407"/>
                        </a:lnTo>
                        <a:lnTo>
                          <a:pt x="2" y="413"/>
                        </a:lnTo>
                        <a:lnTo>
                          <a:pt x="5" y="419"/>
                        </a:lnTo>
                        <a:lnTo>
                          <a:pt x="9" y="425"/>
                        </a:lnTo>
                        <a:lnTo>
                          <a:pt x="17" y="430"/>
                        </a:lnTo>
                        <a:lnTo>
                          <a:pt x="24" y="434"/>
                        </a:lnTo>
                        <a:lnTo>
                          <a:pt x="33" y="437"/>
                        </a:lnTo>
                        <a:lnTo>
                          <a:pt x="42" y="439"/>
                        </a:lnTo>
                        <a:lnTo>
                          <a:pt x="52" y="439"/>
                        </a:lnTo>
                        <a:lnTo>
                          <a:pt x="52" y="439"/>
                        </a:lnTo>
                        <a:lnTo>
                          <a:pt x="63" y="439"/>
                        </a:lnTo>
                        <a:lnTo>
                          <a:pt x="73" y="437"/>
                        </a:lnTo>
                        <a:lnTo>
                          <a:pt x="82" y="434"/>
                        </a:lnTo>
                        <a:lnTo>
                          <a:pt x="90" y="430"/>
                        </a:lnTo>
                        <a:lnTo>
                          <a:pt x="96" y="425"/>
                        </a:lnTo>
                        <a:lnTo>
                          <a:pt x="100" y="419"/>
                        </a:lnTo>
                        <a:lnTo>
                          <a:pt x="103" y="413"/>
                        </a:lnTo>
                        <a:lnTo>
                          <a:pt x="105" y="407"/>
                        </a:lnTo>
                        <a:lnTo>
                          <a:pt x="105" y="407"/>
                        </a:lnTo>
                        <a:lnTo>
                          <a:pt x="105" y="0"/>
                        </a:lnTo>
                        <a:lnTo>
                          <a:pt x="105" y="0"/>
                        </a:lnTo>
                        <a:lnTo>
                          <a:pt x="103" y="6"/>
                        </a:lnTo>
                        <a:lnTo>
                          <a:pt x="100" y="12"/>
                        </a:lnTo>
                        <a:lnTo>
                          <a:pt x="96" y="18"/>
                        </a:lnTo>
                        <a:lnTo>
                          <a:pt x="90" y="23"/>
                        </a:lnTo>
                        <a:lnTo>
                          <a:pt x="82" y="27"/>
                        </a:lnTo>
                        <a:lnTo>
                          <a:pt x="73" y="30"/>
                        </a:lnTo>
                        <a:lnTo>
                          <a:pt x="63" y="32"/>
                        </a:lnTo>
                        <a:lnTo>
                          <a:pt x="52" y="32"/>
                        </a:lnTo>
                        <a:lnTo>
                          <a:pt x="52" y="32"/>
                        </a:lnTo>
                        <a:close/>
                      </a:path>
                    </a:pathLst>
                  </a:custGeom>
                  <a:solidFill>
                    <a:schemeClr val="accent2"/>
                  </a:solidFill>
                  <a:ln w="9525">
                    <a:noFill/>
                    <a:round/>
                  </a:ln>
                </p:spPr>
                <p:txBody>
                  <a:bodyPr vert="horz" wrap="square" lIns="91440" tIns="45720" rIns="91440" bIns="45720" numCol="1" anchor="t" anchorCtr="0" compatLnSpc="1"/>
                  <a:lstStyle/>
                  <a:p>
                    <a:endParaRPr lang="en-US"/>
                  </a:p>
                </p:txBody>
              </p:sp>
            </p:grpSp>
            <p:sp>
              <p:nvSpPr>
                <p:cNvPr id="211" name="Freeform 1140"/>
                <p:cNvSpPr>
                  <a:spLocks noEditPoints="1"/>
                </p:cNvSpPr>
                <p:nvPr/>
              </p:nvSpPr>
              <p:spPr bwMode="auto">
                <a:xfrm>
                  <a:off x="1639891" y="1600045"/>
                  <a:ext cx="347814" cy="2619692"/>
                </a:xfrm>
                <a:custGeom>
                  <a:avLst/>
                  <a:gdLst/>
                  <a:ahLst/>
                  <a:cxnLst>
                    <a:cxn ang="0">
                      <a:pos x="143" y="45"/>
                    </a:cxn>
                    <a:cxn ang="0">
                      <a:pos x="137" y="27"/>
                    </a:cxn>
                    <a:cxn ang="0">
                      <a:pos x="122" y="12"/>
                    </a:cxn>
                    <a:cxn ang="0">
                      <a:pos x="100" y="3"/>
                    </a:cxn>
                    <a:cxn ang="0">
                      <a:pos x="71" y="0"/>
                    </a:cxn>
                    <a:cxn ang="0">
                      <a:pos x="58" y="0"/>
                    </a:cxn>
                    <a:cxn ang="0">
                      <a:pos x="31" y="7"/>
                    </a:cxn>
                    <a:cxn ang="0">
                      <a:pos x="13" y="19"/>
                    </a:cxn>
                    <a:cxn ang="0">
                      <a:pos x="1" y="36"/>
                    </a:cxn>
                    <a:cxn ang="0">
                      <a:pos x="0" y="45"/>
                    </a:cxn>
                    <a:cxn ang="0">
                      <a:pos x="0" y="1019"/>
                    </a:cxn>
                    <a:cxn ang="0">
                      <a:pos x="6" y="1037"/>
                    </a:cxn>
                    <a:cxn ang="0">
                      <a:pos x="21" y="1052"/>
                    </a:cxn>
                    <a:cxn ang="0">
                      <a:pos x="44" y="1061"/>
                    </a:cxn>
                    <a:cxn ang="0">
                      <a:pos x="71" y="1064"/>
                    </a:cxn>
                    <a:cxn ang="0">
                      <a:pos x="86" y="1064"/>
                    </a:cxn>
                    <a:cxn ang="0">
                      <a:pos x="112" y="1056"/>
                    </a:cxn>
                    <a:cxn ang="0">
                      <a:pos x="131" y="1044"/>
                    </a:cxn>
                    <a:cxn ang="0">
                      <a:pos x="142" y="1028"/>
                    </a:cxn>
                    <a:cxn ang="0">
                      <a:pos x="143" y="1019"/>
                    </a:cxn>
                    <a:cxn ang="0">
                      <a:pos x="143" y="45"/>
                    </a:cxn>
                    <a:cxn ang="0">
                      <a:pos x="71" y="6"/>
                    </a:cxn>
                    <a:cxn ang="0">
                      <a:pos x="97" y="9"/>
                    </a:cxn>
                    <a:cxn ang="0">
                      <a:pos x="118" y="18"/>
                    </a:cxn>
                    <a:cxn ang="0">
                      <a:pos x="131" y="30"/>
                    </a:cxn>
                    <a:cxn ang="0">
                      <a:pos x="137" y="45"/>
                    </a:cxn>
                    <a:cxn ang="0">
                      <a:pos x="136" y="52"/>
                    </a:cxn>
                    <a:cxn ang="0">
                      <a:pos x="125" y="66"/>
                    </a:cxn>
                    <a:cxn ang="0">
                      <a:pos x="109" y="76"/>
                    </a:cxn>
                    <a:cxn ang="0">
                      <a:pos x="85" y="82"/>
                    </a:cxn>
                    <a:cxn ang="0">
                      <a:pos x="71" y="84"/>
                    </a:cxn>
                    <a:cxn ang="0">
                      <a:pos x="46" y="81"/>
                    </a:cxn>
                    <a:cxn ang="0">
                      <a:pos x="25" y="72"/>
                    </a:cxn>
                    <a:cxn ang="0">
                      <a:pos x="12" y="60"/>
                    </a:cxn>
                    <a:cxn ang="0">
                      <a:pos x="7" y="45"/>
                    </a:cxn>
                    <a:cxn ang="0">
                      <a:pos x="9" y="37"/>
                    </a:cxn>
                    <a:cxn ang="0">
                      <a:pos x="18" y="22"/>
                    </a:cxn>
                    <a:cxn ang="0">
                      <a:pos x="36" y="12"/>
                    </a:cxn>
                    <a:cxn ang="0">
                      <a:pos x="58" y="6"/>
                    </a:cxn>
                    <a:cxn ang="0">
                      <a:pos x="71" y="6"/>
                    </a:cxn>
                    <a:cxn ang="0">
                      <a:pos x="137" y="1019"/>
                    </a:cxn>
                    <a:cxn ang="0">
                      <a:pos x="136" y="1026"/>
                    </a:cxn>
                    <a:cxn ang="0">
                      <a:pos x="125" y="1041"/>
                    </a:cxn>
                    <a:cxn ang="0">
                      <a:pos x="109" y="1052"/>
                    </a:cxn>
                    <a:cxn ang="0">
                      <a:pos x="85" y="1058"/>
                    </a:cxn>
                    <a:cxn ang="0">
                      <a:pos x="71" y="1058"/>
                    </a:cxn>
                    <a:cxn ang="0">
                      <a:pos x="46" y="1055"/>
                    </a:cxn>
                    <a:cxn ang="0">
                      <a:pos x="25" y="1047"/>
                    </a:cxn>
                    <a:cxn ang="0">
                      <a:pos x="12" y="1034"/>
                    </a:cxn>
                    <a:cxn ang="0">
                      <a:pos x="7" y="1019"/>
                    </a:cxn>
                    <a:cxn ang="0">
                      <a:pos x="7" y="64"/>
                    </a:cxn>
                    <a:cxn ang="0">
                      <a:pos x="12" y="70"/>
                    </a:cxn>
                    <a:cxn ang="0">
                      <a:pos x="25" y="79"/>
                    </a:cxn>
                    <a:cxn ang="0">
                      <a:pos x="42" y="85"/>
                    </a:cxn>
                    <a:cxn ang="0">
                      <a:pos x="61" y="90"/>
                    </a:cxn>
                    <a:cxn ang="0">
                      <a:pos x="71" y="90"/>
                    </a:cxn>
                    <a:cxn ang="0">
                      <a:pos x="92" y="88"/>
                    </a:cxn>
                    <a:cxn ang="0">
                      <a:pos x="110" y="82"/>
                    </a:cxn>
                    <a:cxn ang="0">
                      <a:pos x="125" y="75"/>
                    </a:cxn>
                    <a:cxn ang="0">
                      <a:pos x="136" y="64"/>
                    </a:cxn>
                  </a:cxnLst>
                  <a:rect l="0" t="0" r="r" b="b"/>
                  <a:pathLst>
                    <a:path w="143" h="1064">
                      <a:moveTo>
                        <a:pt x="143" y="45"/>
                      </a:moveTo>
                      <a:lnTo>
                        <a:pt x="143" y="45"/>
                      </a:lnTo>
                      <a:lnTo>
                        <a:pt x="142" y="36"/>
                      </a:lnTo>
                      <a:lnTo>
                        <a:pt x="137" y="27"/>
                      </a:lnTo>
                      <a:lnTo>
                        <a:pt x="131" y="19"/>
                      </a:lnTo>
                      <a:lnTo>
                        <a:pt x="122" y="12"/>
                      </a:lnTo>
                      <a:lnTo>
                        <a:pt x="112" y="7"/>
                      </a:lnTo>
                      <a:lnTo>
                        <a:pt x="100" y="3"/>
                      </a:lnTo>
                      <a:lnTo>
                        <a:pt x="86" y="0"/>
                      </a:lnTo>
                      <a:lnTo>
                        <a:pt x="71" y="0"/>
                      </a:lnTo>
                      <a:lnTo>
                        <a:pt x="71" y="0"/>
                      </a:lnTo>
                      <a:lnTo>
                        <a:pt x="58" y="0"/>
                      </a:lnTo>
                      <a:lnTo>
                        <a:pt x="44" y="3"/>
                      </a:lnTo>
                      <a:lnTo>
                        <a:pt x="31" y="7"/>
                      </a:lnTo>
                      <a:lnTo>
                        <a:pt x="21" y="12"/>
                      </a:lnTo>
                      <a:lnTo>
                        <a:pt x="13" y="19"/>
                      </a:lnTo>
                      <a:lnTo>
                        <a:pt x="6" y="27"/>
                      </a:lnTo>
                      <a:lnTo>
                        <a:pt x="1" y="36"/>
                      </a:lnTo>
                      <a:lnTo>
                        <a:pt x="0" y="45"/>
                      </a:lnTo>
                      <a:lnTo>
                        <a:pt x="0" y="45"/>
                      </a:lnTo>
                      <a:lnTo>
                        <a:pt x="0" y="1019"/>
                      </a:lnTo>
                      <a:lnTo>
                        <a:pt x="0" y="1019"/>
                      </a:lnTo>
                      <a:lnTo>
                        <a:pt x="1" y="1028"/>
                      </a:lnTo>
                      <a:lnTo>
                        <a:pt x="6" y="1037"/>
                      </a:lnTo>
                      <a:lnTo>
                        <a:pt x="13" y="1044"/>
                      </a:lnTo>
                      <a:lnTo>
                        <a:pt x="21" y="1052"/>
                      </a:lnTo>
                      <a:lnTo>
                        <a:pt x="33" y="1056"/>
                      </a:lnTo>
                      <a:lnTo>
                        <a:pt x="44" y="1061"/>
                      </a:lnTo>
                      <a:lnTo>
                        <a:pt x="58" y="1064"/>
                      </a:lnTo>
                      <a:lnTo>
                        <a:pt x="71" y="1064"/>
                      </a:lnTo>
                      <a:lnTo>
                        <a:pt x="71" y="1064"/>
                      </a:lnTo>
                      <a:lnTo>
                        <a:pt x="86" y="1064"/>
                      </a:lnTo>
                      <a:lnTo>
                        <a:pt x="100" y="1061"/>
                      </a:lnTo>
                      <a:lnTo>
                        <a:pt x="112" y="1056"/>
                      </a:lnTo>
                      <a:lnTo>
                        <a:pt x="122" y="1052"/>
                      </a:lnTo>
                      <a:lnTo>
                        <a:pt x="131" y="1044"/>
                      </a:lnTo>
                      <a:lnTo>
                        <a:pt x="137" y="1037"/>
                      </a:lnTo>
                      <a:lnTo>
                        <a:pt x="142" y="1028"/>
                      </a:lnTo>
                      <a:lnTo>
                        <a:pt x="143" y="1019"/>
                      </a:lnTo>
                      <a:lnTo>
                        <a:pt x="143" y="1019"/>
                      </a:lnTo>
                      <a:lnTo>
                        <a:pt x="143" y="45"/>
                      </a:lnTo>
                      <a:lnTo>
                        <a:pt x="143" y="45"/>
                      </a:lnTo>
                      <a:close/>
                      <a:moveTo>
                        <a:pt x="71" y="6"/>
                      </a:moveTo>
                      <a:lnTo>
                        <a:pt x="71" y="6"/>
                      </a:lnTo>
                      <a:lnTo>
                        <a:pt x="85" y="6"/>
                      </a:lnTo>
                      <a:lnTo>
                        <a:pt x="97" y="9"/>
                      </a:lnTo>
                      <a:lnTo>
                        <a:pt x="109" y="12"/>
                      </a:lnTo>
                      <a:lnTo>
                        <a:pt x="118" y="18"/>
                      </a:lnTo>
                      <a:lnTo>
                        <a:pt x="125" y="22"/>
                      </a:lnTo>
                      <a:lnTo>
                        <a:pt x="131" y="30"/>
                      </a:lnTo>
                      <a:lnTo>
                        <a:pt x="136" y="37"/>
                      </a:lnTo>
                      <a:lnTo>
                        <a:pt x="137" y="45"/>
                      </a:lnTo>
                      <a:lnTo>
                        <a:pt x="137" y="45"/>
                      </a:lnTo>
                      <a:lnTo>
                        <a:pt x="136" y="52"/>
                      </a:lnTo>
                      <a:lnTo>
                        <a:pt x="131" y="60"/>
                      </a:lnTo>
                      <a:lnTo>
                        <a:pt x="125" y="66"/>
                      </a:lnTo>
                      <a:lnTo>
                        <a:pt x="118" y="72"/>
                      </a:lnTo>
                      <a:lnTo>
                        <a:pt x="109" y="76"/>
                      </a:lnTo>
                      <a:lnTo>
                        <a:pt x="97" y="81"/>
                      </a:lnTo>
                      <a:lnTo>
                        <a:pt x="85" y="82"/>
                      </a:lnTo>
                      <a:lnTo>
                        <a:pt x="71" y="84"/>
                      </a:lnTo>
                      <a:lnTo>
                        <a:pt x="71" y="84"/>
                      </a:lnTo>
                      <a:lnTo>
                        <a:pt x="58" y="82"/>
                      </a:lnTo>
                      <a:lnTo>
                        <a:pt x="46" y="81"/>
                      </a:lnTo>
                      <a:lnTo>
                        <a:pt x="36" y="76"/>
                      </a:lnTo>
                      <a:lnTo>
                        <a:pt x="25" y="72"/>
                      </a:lnTo>
                      <a:lnTo>
                        <a:pt x="18" y="66"/>
                      </a:lnTo>
                      <a:lnTo>
                        <a:pt x="12" y="60"/>
                      </a:lnTo>
                      <a:lnTo>
                        <a:pt x="9" y="52"/>
                      </a:lnTo>
                      <a:lnTo>
                        <a:pt x="7" y="45"/>
                      </a:lnTo>
                      <a:lnTo>
                        <a:pt x="7" y="45"/>
                      </a:lnTo>
                      <a:lnTo>
                        <a:pt x="9" y="37"/>
                      </a:lnTo>
                      <a:lnTo>
                        <a:pt x="12" y="30"/>
                      </a:lnTo>
                      <a:lnTo>
                        <a:pt x="18" y="22"/>
                      </a:lnTo>
                      <a:lnTo>
                        <a:pt x="25" y="18"/>
                      </a:lnTo>
                      <a:lnTo>
                        <a:pt x="36" y="12"/>
                      </a:lnTo>
                      <a:lnTo>
                        <a:pt x="46" y="9"/>
                      </a:lnTo>
                      <a:lnTo>
                        <a:pt x="58" y="6"/>
                      </a:lnTo>
                      <a:lnTo>
                        <a:pt x="71" y="6"/>
                      </a:lnTo>
                      <a:lnTo>
                        <a:pt x="71" y="6"/>
                      </a:lnTo>
                      <a:close/>
                      <a:moveTo>
                        <a:pt x="137" y="64"/>
                      </a:moveTo>
                      <a:lnTo>
                        <a:pt x="137" y="1019"/>
                      </a:lnTo>
                      <a:lnTo>
                        <a:pt x="137" y="1019"/>
                      </a:lnTo>
                      <a:lnTo>
                        <a:pt x="136" y="1026"/>
                      </a:lnTo>
                      <a:lnTo>
                        <a:pt x="131" y="1034"/>
                      </a:lnTo>
                      <a:lnTo>
                        <a:pt x="125" y="1041"/>
                      </a:lnTo>
                      <a:lnTo>
                        <a:pt x="118" y="1047"/>
                      </a:lnTo>
                      <a:lnTo>
                        <a:pt x="109" y="1052"/>
                      </a:lnTo>
                      <a:lnTo>
                        <a:pt x="97" y="1055"/>
                      </a:lnTo>
                      <a:lnTo>
                        <a:pt x="85" y="1058"/>
                      </a:lnTo>
                      <a:lnTo>
                        <a:pt x="71" y="1058"/>
                      </a:lnTo>
                      <a:lnTo>
                        <a:pt x="71" y="1058"/>
                      </a:lnTo>
                      <a:lnTo>
                        <a:pt x="58" y="1058"/>
                      </a:lnTo>
                      <a:lnTo>
                        <a:pt x="46" y="1055"/>
                      </a:lnTo>
                      <a:lnTo>
                        <a:pt x="36" y="1052"/>
                      </a:lnTo>
                      <a:lnTo>
                        <a:pt x="25" y="1047"/>
                      </a:lnTo>
                      <a:lnTo>
                        <a:pt x="18" y="1041"/>
                      </a:lnTo>
                      <a:lnTo>
                        <a:pt x="12" y="1034"/>
                      </a:lnTo>
                      <a:lnTo>
                        <a:pt x="9" y="1026"/>
                      </a:lnTo>
                      <a:lnTo>
                        <a:pt x="7" y="1019"/>
                      </a:lnTo>
                      <a:lnTo>
                        <a:pt x="7" y="64"/>
                      </a:lnTo>
                      <a:lnTo>
                        <a:pt x="7" y="64"/>
                      </a:lnTo>
                      <a:lnTo>
                        <a:pt x="7" y="64"/>
                      </a:lnTo>
                      <a:lnTo>
                        <a:pt x="12" y="70"/>
                      </a:lnTo>
                      <a:lnTo>
                        <a:pt x="18" y="75"/>
                      </a:lnTo>
                      <a:lnTo>
                        <a:pt x="25" y="79"/>
                      </a:lnTo>
                      <a:lnTo>
                        <a:pt x="33" y="82"/>
                      </a:lnTo>
                      <a:lnTo>
                        <a:pt x="42" y="85"/>
                      </a:lnTo>
                      <a:lnTo>
                        <a:pt x="52" y="88"/>
                      </a:lnTo>
                      <a:lnTo>
                        <a:pt x="61" y="90"/>
                      </a:lnTo>
                      <a:lnTo>
                        <a:pt x="71" y="90"/>
                      </a:lnTo>
                      <a:lnTo>
                        <a:pt x="71" y="90"/>
                      </a:lnTo>
                      <a:lnTo>
                        <a:pt x="82" y="90"/>
                      </a:lnTo>
                      <a:lnTo>
                        <a:pt x="92" y="88"/>
                      </a:lnTo>
                      <a:lnTo>
                        <a:pt x="101" y="85"/>
                      </a:lnTo>
                      <a:lnTo>
                        <a:pt x="110" y="82"/>
                      </a:lnTo>
                      <a:lnTo>
                        <a:pt x="118" y="79"/>
                      </a:lnTo>
                      <a:lnTo>
                        <a:pt x="125" y="75"/>
                      </a:lnTo>
                      <a:lnTo>
                        <a:pt x="131" y="70"/>
                      </a:lnTo>
                      <a:lnTo>
                        <a:pt x="136" y="64"/>
                      </a:lnTo>
                      <a:lnTo>
                        <a:pt x="137" y="64"/>
                      </a:lnTo>
                      <a:close/>
                    </a:path>
                  </a:pathLst>
                </a:custGeom>
                <a:solidFill>
                  <a:schemeClr val="accent2"/>
                </a:solidFill>
                <a:ln w="9525">
                  <a:noFill/>
                  <a:round/>
                </a:ln>
              </p:spPr>
              <p:txBody>
                <a:bodyPr vert="horz" wrap="square" lIns="91440" tIns="45720" rIns="91440" bIns="45720" numCol="1" anchor="t" anchorCtr="0" compatLnSpc="1"/>
                <a:lstStyle/>
                <a:p>
                  <a:endParaRPr lang="en-US"/>
                </a:p>
              </p:txBody>
            </p:sp>
          </p:grpSp>
          <p:sp>
            <p:nvSpPr>
              <p:cNvPr id="209" name="Content Placeholder 2"/>
              <p:cNvSpPr txBox="1"/>
              <p:nvPr/>
            </p:nvSpPr>
            <p:spPr>
              <a:xfrm>
                <a:off x="1428728" y="3571882"/>
                <a:ext cx="523488" cy="215444"/>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buFont typeface="Arial" panose="020B0604020202020204" pitchFamily="34" charset="0"/>
                  <a:buNone/>
                </a:pPr>
                <a:r>
                  <a:rPr lang="en-US" sz="800" dirty="0">
                    <a:latin typeface="Open Sans" pitchFamily="34" charset="0"/>
                    <a:ea typeface="Open Sans" pitchFamily="34" charset="0"/>
                    <a:cs typeface="Open Sans" pitchFamily="34" charset="0"/>
                  </a:rPr>
                  <a:t>60%</a:t>
                </a:r>
              </a:p>
            </p:txBody>
          </p:sp>
        </p:grpSp>
        <p:grpSp>
          <p:nvGrpSpPr>
            <p:cNvPr id="30" name="Group 213"/>
            <p:cNvGrpSpPr/>
            <p:nvPr/>
          </p:nvGrpSpPr>
          <p:grpSpPr>
            <a:xfrm>
              <a:off x="4773331" y="1357304"/>
              <a:ext cx="523488" cy="2430022"/>
              <a:chOff x="1857356" y="1357304"/>
              <a:chExt cx="523488" cy="2430022"/>
            </a:xfrm>
          </p:grpSpPr>
          <p:grpSp>
            <p:nvGrpSpPr>
              <p:cNvPr id="31" name="Group 214"/>
              <p:cNvGrpSpPr/>
              <p:nvPr/>
            </p:nvGrpSpPr>
            <p:grpSpPr>
              <a:xfrm>
                <a:off x="1971875" y="1357304"/>
                <a:ext cx="283439" cy="2090377"/>
                <a:chOff x="2162746" y="1600045"/>
                <a:chExt cx="355212" cy="2619692"/>
              </a:xfrm>
            </p:grpSpPr>
            <p:grpSp>
              <p:nvGrpSpPr>
                <p:cNvPr id="224" name="Group 216"/>
                <p:cNvGrpSpPr/>
                <p:nvPr/>
              </p:nvGrpSpPr>
              <p:grpSpPr>
                <a:xfrm>
                  <a:off x="2214546" y="2347474"/>
                  <a:ext cx="251609" cy="1827861"/>
                  <a:chOff x="3440195" y="2237400"/>
                  <a:chExt cx="251609" cy="1827861"/>
                </a:xfrm>
              </p:grpSpPr>
              <p:sp>
                <p:nvSpPr>
                  <p:cNvPr id="219" name="Freeform 1081"/>
                  <p:cNvSpPr/>
                  <p:nvPr/>
                </p:nvSpPr>
                <p:spPr bwMode="auto">
                  <a:xfrm>
                    <a:off x="3440195" y="2237400"/>
                    <a:ext cx="251609" cy="162806"/>
                  </a:xfrm>
                  <a:custGeom>
                    <a:avLst/>
                    <a:gdLst/>
                    <a:ahLst/>
                    <a:cxnLst>
                      <a:cxn ang="0">
                        <a:pos x="103" y="33"/>
                      </a:cxn>
                      <a:cxn ang="0">
                        <a:pos x="103" y="33"/>
                      </a:cxn>
                      <a:cxn ang="0">
                        <a:pos x="103" y="39"/>
                      </a:cxn>
                      <a:cxn ang="0">
                        <a:pos x="100" y="45"/>
                      </a:cxn>
                      <a:cxn ang="0">
                        <a:pos x="94" y="51"/>
                      </a:cxn>
                      <a:cxn ang="0">
                        <a:pos x="88" y="56"/>
                      </a:cxn>
                      <a:cxn ang="0">
                        <a:pos x="80" y="60"/>
                      </a:cxn>
                      <a:cxn ang="0">
                        <a:pos x="71" y="63"/>
                      </a:cxn>
                      <a:cxn ang="0">
                        <a:pos x="62" y="65"/>
                      </a:cxn>
                      <a:cxn ang="0">
                        <a:pos x="52" y="65"/>
                      </a:cxn>
                      <a:cxn ang="0">
                        <a:pos x="52" y="65"/>
                      </a:cxn>
                      <a:cxn ang="0">
                        <a:pos x="41" y="65"/>
                      </a:cxn>
                      <a:cxn ang="0">
                        <a:pos x="31" y="63"/>
                      </a:cxn>
                      <a:cxn ang="0">
                        <a:pos x="22" y="60"/>
                      </a:cxn>
                      <a:cxn ang="0">
                        <a:pos x="15" y="56"/>
                      </a:cxn>
                      <a:cxn ang="0">
                        <a:pos x="9" y="51"/>
                      </a:cxn>
                      <a:cxn ang="0">
                        <a:pos x="3" y="45"/>
                      </a:cxn>
                      <a:cxn ang="0">
                        <a:pos x="0" y="39"/>
                      </a:cxn>
                      <a:cxn ang="0">
                        <a:pos x="0" y="33"/>
                      </a:cxn>
                      <a:cxn ang="0">
                        <a:pos x="0" y="33"/>
                      </a:cxn>
                      <a:cxn ang="0">
                        <a:pos x="0" y="27"/>
                      </a:cxn>
                      <a:cxn ang="0">
                        <a:pos x="3" y="21"/>
                      </a:cxn>
                      <a:cxn ang="0">
                        <a:pos x="9" y="15"/>
                      </a:cxn>
                      <a:cxn ang="0">
                        <a:pos x="15" y="11"/>
                      </a:cxn>
                      <a:cxn ang="0">
                        <a:pos x="22" y="6"/>
                      </a:cxn>
                      <a:cxn ang="0">
                        <a:pos x="31" y="3"/>
                      </a:cxn>
                      <a:cxn ang="0">
                        <a:pos x="41" y="2"/>
                      </a:cxn>
                      <a:cxn ang="0">
                        <a:pos x="52" y="0"/>
                      </a:cxn>
                      <a:cxn ang="0">
                        <a:pos x="52" y="0"/>
                      </a:cxn>
                      <a:cxn ang="0">
                        <a:pos x="62" y="2"/>
                      </a:cxn>
                      <a:cxn ang="0">
                        <a:pos x="71" y="3"/>
                      </a:cxn>
                      <a:cxn ang="0">
                        <a:pos x="80" y="6"/>
                      </a:cxn>
                      <a:cxn ang="0">
                        <a:pos x="88" y="11"/>
                      </a:cxn>
                      <a:cxn ang="0">
                        <a:pos x="94" y="15"/>
                      </a:cxn>
                      <a:cxn ang="0">
                        <a:pos x="100" y="21"/>
                      </a:cxn>
                      <a:cxn ang="0">
                        <a:pos x="103" y="27"/>
                      </a:cxn>
                      <a:cxn ang="0">
                        <a:pos x="103" y="33"/>
                      </a:cxn>
                      <a:cxn ang="0">
                        <a:pos x="103" y="33"/>
                      </a:cxn>
                    </a:cxnLst>
                    <a:rect l="0" t="0" r="r" b="b"/>
                    <a:pathLst>
                      <a:path w="103" h="65">
                        <a:moveTo>
                          <a:pt x="103" y="33"/>
                        </a:moveTo>
                        <a:lnTo>
                          <a:pt x="103" y="33"/>
                        </a:lnTo>
                        <a:lnTo>
                          <a:pt x="103" y="39"/>
                        </a:lnTo>
                        <a:lnTo>
                          <a:pt x="100" y="45"/>
                        </a:lnTo>
                        <a:lnTo>
                          <a:pt x="94" y="51"/>
                        </a:lnTo>
                        <a:lnTo>
                          <a:pt x="88" y="56"/>
                        </a:lnTo>
                        <a:lnTo>
                          <a:pt x="80" y="60"/>
                        </a:lnTo>
                        <a:lnTo>
                          <a:pt x="71" y="63"/>
                        </a:lnTo>
                        <a:lnTo>
                          <a:pt x="62" y="65"/>
                        </a:lnTo>
                        <a:lnTo>
                          <a:pt x="52" y="65"/>
                        </a:lnTo>
                        <a:lnTo>
                          <a:pt x="52" y="65"/>
                        </a:lnTo>
                        <a:lnTo>
                          <a:pt x="41" y="65"/>
                        </a:lnTo>
                        <a:lnTo>
                          <a:pt x="31" y="63"/>
                        </a:lnTo>
                        <a:lnTo>
                          <a:pt x="22" y="60"/>
                        </a:lnTo>
                        <a:lnTo>
                          <a:pt x="15" y="56"/>
                        </a:lnTo>
                        <a:lnTo>
                          <a:pt x="9" y="51"/>
                        </a:lnTo>
                        <a:lnTo>
                          <a:pt x="3" y="45"/>
                        </a:lnTo>
                        <a:lnTo>
                          <a:pt x="0" y="39"/>
                        </a:lnTo>
                        <a:lnTo>
                          <a:pt x="0" y="33"/>
                        </a:lnTo>
                        <a:lnTo>
                          <a:pt x="0" y="33"/>
                        </a:lnTo>
                        <a:lnTo>
                          <a:pt x="0" y="27"/>
                        </a:lnTo>
                        <a:lnTo>
                          <a:pt x="3" y="21"/>
                        </a:lnTo>
                        <a:lnTo>
                          <a:pt x="9" y="15"/>
                        </a:lnTo>
                        <a:lnTo>
                          <a:pt x="15" y="11"/>
                        </a:lnTo>
                        <a:lnTo>
                          <a:pt x="22" y="6"/>
                        </a:lnTo>
                        <a:lnTo>
                          <a:pt x="31" y="3"/>
                        </a:lnTo>
                        <a:lnTo>
                          <a:pt x="41" y="2"/>
                        </a:lnTo>
                        <a:lnTo>
                          <a:pt x="52" y="0"/>
                        </a:lnTo>
                        <a:lnTo>
                          <a:pt x="52" y="0"/>
                        </a:lnTo>
                        <a:lnTo>
                          <a:pt x="62" y="2"/>
                        </a:lnTo>
                        <a:lnTo>
                          <a:pt x="71" y="3"/>
                        </a:lnTo>
                        <a:lnTo>
                          <a:pt x="80" y="6"/>
                        </a:lnTo>
                        <a:lnTo>
                          <a:pt x="88" y="11"/>
                        </a:lnTo>
                        <a:lnTo>
                          <a:pt x="94" y="15"/>
                        </a:lnTo>
                        <a:lnTo>
                          <a:pt x="100" y="21"/>
                        </a:lnTo>
                        <a:lnTo>
                          <a:pt x="103" y="27"/>
                        </a:lnTo>
                        <a:lnTo>
                          <a:pt x="103" y="33"/>
                        </a:lnTo>
                        <a:lnTo>
                          <a:pt x="103" y="33"/>
                        </a:lnTo>
                        <a:close/>
                      </a:path>
                    </a:pathLst>
                  </a:custGeom>
                  <a:solidFill>
                    <a:schemeClr val="accent2">
                      <a:lumMod val="50000"/>
                    </a:schemeClr>
                  </a:solidFill>
                  <a:ln w="9525">
                    <a:noFill/>
                    <a:round/>
                  </a:ln>
                </p:spPr>
                <p:txBody>
                  <a:bodyPr vert="horz" wrap="square" lIns="91440" tIns="45720" rIns="91440" bIns="45720" numCol="1" anchor="t" anchorCtr="0" compatLnSpc="1"/>
                  <a:lstStyle/>
                  <a:p>
                    <a:endParaRPr lang="en-US"/>
                  </a:p>
                </p:txBody>
              </p:sp>
              <p:sp>
                <p:nvSpPr>
                  <p:cNvPr id="220" name="Freeform 1084"/>
                  <p:cNvSpPr/>
                  <p:nvPr/>
                </p:nvSpPr>
                <p:spPr bwMode="auto">
                  <a:xfrm>
                    <a:off x="3440195" y="2318800"/>
                    <a:ext cx="251609" cy="1746461"/>
                  </a:xfrm>
                  <a:custGeom>
                    <a:avLst/>
                    <a:gdLst/>
                    <a:ahLst/>
                    <a:cxnLst>
                      <a:cxn ang="0">
                        <a:pos x="52" y="32"/>
                      </a:cxn>
                      <a:cxn ang="0">
                        <a:pos x="52" y="32"/>
                      </a:cxn>
                      <a:cxn ang="0">
                        <a:pos x="41" y="32"/>
                      </a:cxn>
                      <a:cxn ang="0">
                        <a:pos x="31" y="30"/>
                      </a:cxn>
                      <a:cxn ang="0">
                        <a:pos x="22" y="27"/>
                      </a:cxn>
                      <a:cxn ang="0">
                        <a:pos x="15" y="23"/>
                      </a:cxn>
                      <a:cxn ang="0">
                        <a:pos x="9" y="18"/>
                      </a:cxn>
                      <a:cxn ang="0">
                        <a:pos x="3" y="12"/>
                      </a:cxn>
                      <a:cxn ang="0">
                        <a:pos x="0" y="6"/>
                      </a:cxn>
                      <a:cxn ang="0">
                        <a:pos x="0" y="0"/>
                      </a:cxn>
                      <a:cxn ang="0">
                        <a:pos x="0" y="676"/>
                      </a:cxn>
                      <a:cxn ang="0">
                        <a:pos x="0" y="676"/>
                      </a:cxn>
                      <a:cxn ang="0">
                        <a:pos x="0" y="676"/>
                      </a:cxn>
                      <a:cxn ang="0">
                        <a:pos x="0" y="682"/>
                      </a:cxn>
                      <a:cxn ang="0">
                        <a:pos x="3" y="688"/>
                      </a:cxn>
                      <a:cxn ang="0">
                        <a:pos x="9" y="694"/>
                      </a:cxn>
                      <a:cxn ang="0">
                        <a:pos x="15" y="699"/>
                      </a:cxn>
                      <a:cxn ang="0">
                        <a:pos x="22" y="703"/>
                      </a:cxn>
                      <a:cxn ang="0">
                        <a:pos x="31" y="706"/>
                      </a:cxn>
                      <a:cxn ang="0">
                        <a:pos x="41" y="708"/>
                      </a:cxn>
                      <a:cxn ang="0">
                        <a:pos x="52" y="708"/>
                      </a:cxn>
                      <a:cxn ang="0">
                        <a:pos x="52" y="708"/>
                      </a:cxn>
                      <a:cxn ang="0">
                        <a:pos x="62" y="708"/>
                      </a:cxn>
                      <a:cxn ang="0">
                        <a:pos x="71" y="706"/>
                      </a:cxn>
                      <a:cxn ang="0">
                        <a:pos x="80" y="703"/>
                      </a:cxn>
                      <a:cxn ang="0">
                        <a:pos x="88" y="699"/>
                      </a:cxn>
                      <a:cxn ang="0">
                        <a:pos x="94" y="694"/>
                      </a:cxn>
                      <a:cxn ang="0">
                        <a:pos x="100" y="688"/>
                      </a:cxn>
                      <a:cxn ang="0">
                        <a:pos x="103" y="682"/>
                      </a:cxn>
                      <a:cxn ang="0">
                        <a:pos x="103" y="676"/>
                      </a:cxn>
                      <a:cxn ang="0">
                        <a:pos x="103" y="676"/>
                      </a:cxn>
                      <a:cxn ang="0">
                        <a:pos x="103" y="0"/>
                      </a:cxn>
                      <a:cxn ang="0">
                        <a:pos x="103" y="0"/>
                      </a:cxn>
                      <a:cxn ang="0">
                        <a:pos x="103" y="6"/>
                      </a:cxn>
                      <a:cxn ang="0">
                        <a:pos x="100" y="12"/>
                      </a:cxn>
                      <a:cxn ang="0">
                        <a:pos x="94" y="18"/>
                      </a:cxn>
                      <a:cxn ang="0">
                        <a:pos x="88" y="23"/>
                      </a:cxn>
                      <a:cxn ang="0">
                        <a:pos x="80" y="27"/>
                      </a:cxn>
                      <a:cxn ang="0">
                        <a:pos x="71" y="30"/>
                      </a:cxn>
                      <a:cxn ang="0">
                        <a:pos x="62" y="32"/>
                      </a:cxn>
                      <a:cxn ang="0">
                        <a:pos x="52" y="32"/>
                      </a:cxn>
                      <a:cxn ang="0">
                        <a:pos x="52" y="32"/>
                      </a:cxn>
                    </a:cxnLst>
                    <a:rect l="0" t="0" r="r" b="b"/>
                    <a:pathLst>
                      <a:path w="103" h="708">
                        <a:moveTo>
                          <a:pt x="52" y="32"/>
                        </a:moveTo>
                        <a:lnTo>
                          <a:pt x="52" y="32"/>
                        </a:lnTo>
                        <a:lnTo>
                          <a:pt x="41" y="32"/>
                        </a:lnTo>
                        <a:lnTo>
                          <a:pt x="31" y="30"/>
                        </a:lnTo>
                        <a:lnTo>
                          <a:pt x="22" y="27"/>
                        </a:lnTo>
                        <a:lnTo>
                          <a:pt x="15" y="23"/>
                        </a:lnTo>
                        <a:lnTo>
                          <a:pt x="9" y="18"/>
                        </a:lnTo>
                        <a:lnTo>
                          <a:pt x="3" y="12"/>
                        </a:lnTo>
                        <a:lnTo>
                          <a:pt x="0" y="6"/>
                        </a:lnTo>
                        <a:lnTo>
                          <a:pt x="0" y="0"/>
                        </a:lnTo>
                        <a:lnTo>
                          <a:pt x="0" y="676"/>
                        </a:lnTo>
                        <a:lnTo>
                          <a:pt x="0" y="676"/>
                        </a:lnTo>
                        <a:lnTo>
                          <a:pt x="0" y="676"/>
                        </a:lnTo>
                        <a:lnTo>
                          <a:pt x="0" y="682"/>
                        </a:lnTo>
                        <a:lnTo>
                          <a:pt x="3" y="688"/>
                        </a:lnTo>
                        <a:lnTo>
                          <a:pt x="9" y="694"/>
                        </a:lnTo>
                        <a:lnTo>
                          <a:pt x="15" y="699"/>
                        </a:lnTo>
                        <a:lnTo>
                          <a:pt x="22" y="703"/>
                        </a:lnTo>
                        <a:lnTo>
                          <a:pt x="31" y="706"/>
                        </a:lnTo>
                        <a:lnTo>
                          <a:pt x="41" y="708"/>
                        </a:lnTo>
                        <a:lnTo>
                          <a:pt x="52" y="708"/>
                        </a:lnTo>
                        <a:lnTo>
                          <a:pt x="52" y="708"/>
                        </a:lnTo>
                        <a:lnTo>
                          <a:pt x="62" y="708"/>
                        </a:lnTo>
                        <a:lnTo>
                          <a:pt x="71" y="706"/>
                        </a:lnTo>
                        <a:lnTo>
                          <a:pt x="80" y="703"/>
                        </a:lnTo>
                        <a:lnTo>
                          <a:pt x="88" y="699"/>
                        </a:lnTo>
                        <a:lnTo>
                          <a:pt x="94" y="694"/>
                        </a:lnTo>
                        <a:lnTo>
                          <a:pt x="100" y="688"/>
                        </a:lnTo>
                        <a:lnTo>
                          <a:pt x="103" y="682"/>
                        </a:lnTo>
                        <a:lnTo>
                          <a:pt x="103" y="676"/>
                        </a:lnTo>
                        <a:lnTo>
                          <a:pt x="103" y="676"/>
                        </a:lnTo>
                        <a:lnTo>
                          <a:pt x="103" y="0"/>
                        </a:lnTo>
                        <a:lnTo>
                          <a:pt x="103" y="0"/>
                        </a:lnTo>
                        <a:lnTo>
                          <a:pt x="103" y="6"/>
                        </a:lnTo>
                        <a:lnTo>
                          <a:pt x="100" y="12"/>
                        </a:lnTo>
                        <a:lnTo>
                          <a:pt x="94" y="18"/>
                        </a:lnTo>
                        <a:lnTo>
                          <a:pt x="88" y="23"/>
                        </a:lnTo>
                        <a:lnTo>
                          <a:pt x="80" y="27"/>
                        </a:lnTo>
                        <a:lnTo>
                          <a:pt x="71" y="30"/>
                        </a:lnTo>
                        <a:lnTo>
                          <a:pt x="62" y="32"/>
                        </a:lnTo>
                        <a:lnTo>
                          <a:pt x="52" y="32"/>
                        </a:lnTo>
                        <a:lnTo>
                          <a:pt x="52" y="32"/>
                        </a:lnTo>
                        <a:close/>
                      </a:path>
                    </a:pathLst>
                  </a:custGeom>
                  <a:solidFill>
                    <a:schemeClr val="accent2"/>
                  </a:solidFill>
                  <a:ln w="9525">
                    <a:noFill/>
                    <a:round/>
                  </a:ln>
                </p:spPr>
                <p:txBody>
                  <a:bodyPr vert="horz" wrap="square" lIns="91440" tIns="45720" rIns="91440" bIns="45720" numCol="1" anchor="t" anchorCtr="0" compatLnSpc="1"/>
                  <a:lstStyle/>
                  <a:p>
                    <a:endParaRPr lang="en-US"/>
                  </a:p>
                </p:txBody>
              </p:sp>
            </p:grpSp>
            <p:sp>
              <p:nvSpPr>
                <p:cNvPr id="218" name="Freeform 1085"/>
                <p:cNvSpPr>
                  <a:spLocks noEditPoints="1"/>
                </p:cNvSpPr>
                <p:nvPr/>
              </p:nvSpPr>
              <p:spPr bwMode="auto">
                <a:xfrm>
                  <a:off x="2162746" y="1600045"/>
                  <a:ext cx="355212" cy="2619692"/>
                </a:xfrm>
                <a:custGeom>
                  <a:avLst/>
                  <a:gdLst/>
                  <a:ahLst/>
                  <a:cxnLst>
                    <a:cxn ang="0">
                      <a:pos x="142" y="45"/>
                    </a:cxn>
                    <a:cxn ang="0">
                      <a:pos x="138" y="27"/>
                    </a:cxn>
                    <a:cxn ang="0">
                      <a:pos x="121" y="12"/>
                    </a:cxn>
                    <a:cxn ang="0">
                      <a:pos x="99" y="3"/>
                    </a:cxn>
                    <a:cxn ang="0">
                      <a:pos x="72" y="0"/>
                    </a:cxn>
                    <a:cxn ang="0">
                      <a:pos x="57" y="0"/>
                    </a:cxn>
                    <a:cxn ang="0">
                      <a:pos x="32" y="7"/>
                    </a:cxn>
                    <a:cxn ang="0">
                      <a:pos x="12" y="19"/>
                    </a:cxn>
                    <a:cxn ang="0">
                      <a:pos x="2" y="36"/>
                    </a:cxn>
                    <a:cxn ang="0">
                      <a:pos x="0" y="45"/>
                    </a:cxn>
                    <a:cxn ang="0">
                      <a:pos x="0" y="1019"/>
                    </a:cxn>
                    <a:cxn ang="0">
                      <a:pos x="6" y="1037"/>
                    </a:cxn>
                    <a:cxn ang="0">
                      <a:pos x="21" y="1052"/>
                    </a:cxn>
                    <a:cxn ang="0">
                      <a:pos x="44" y="1061"/>
                    </a:cxn>
                    <a:cxn ang="0">
                      <a:pos x="72" y="1064"/>
                    </a:cxn>
                    <a:cxn ang="0">
                      <a:pos x="85" y="1064"/>
                    </a:cxn>
                    <a:cxn ang="0">
                      <a:pos x="111" y="1056"/>
                    </a:cxn>
                    <a:cxn ang="0">
                      <a:pos x="130" y="1044"/>
                    </a:cxn>
                    <a:cxn ang="0">
                      <a:pos x="141" y="1028"/>
                    </a:cxn>
                    <a:cxn ang="0">
                      <a:pos x="142" y="1019"/>
                    </a:cxn>
                    <a:cxn ang="0">
                      <a:pos x="142" y="45"/>
                    </a:cxn>
                    <a:cxn ang="0">
                      <a:pos x="72" y="6"/>
                    </a:cxn>
                    <a:cxn ang="0">
                      <a:pos x="97" y="9"/>
                    </a:cxn>
                    <a:cxn ang="0">
                      <a:pos x="117" y="18"/>
                    </a:cxn>
                    <a:cxn ang="0">
                      <a:pos x="132" y="30"/>
                    </a:cxn>
                    <a:cxn ang="0">
                      <a:pos x="136" y="45"/>
                    </a:cxn>
                    <a:cxn ang="0">
                      <a:pos x="135" y="52"/>
                    </a:cxn>
                    <a:cxn ang="0">
                      <a:pos x="126" y="66"/>
                    </a:cxn>
                    <a:cxn ang="0">
                      <a:pos x="108" y="76"/>
                    </a:cxn>
                    <a:cxn ang="0">
                      <a:pos x="84" y="82"/>
                    </a:cxn>
                    <a:cxn ang="0">
                      <a:pos x="72" y="84"/>
                    </a:cxn>
                    <a:cxn ang="0">
                      <a:pos x="47" y="81"/>
                    </a:cxn>
                    <a:cxn ang="0">
                      <a:pos x="26" y="72"/>
                    </a:cxn>
                    <a:cxn ang="0">
                      <a:pos x="11" y="60"/>
                    </a:cxn>
                    <a:cxn ang="0">
                      <a:pos x="6" y="45"/>
                    </a:cxn>
                    <a:cxn ang="0">
                      <a:pos x="8" y="37"/>
                    </a:cxn>
                    <a:cxn ang="0">
                      <a:pos x="17" y="22"/>
                    </a:cxn>
                    <a:cxn ang="0">
                      <a:pos x="35" y="12"/>
                    </a:cxn>
                    <a:cxn ang="0">
                      <a:pos x="58" y="6"/>
                    </a:cxn>
                    <a:cxn ang="0">
                      <a:pos x="72" y="6"/>
                    </a:cxn>
                    <a:cxn ang="0">
                      <a:pos x="136" y="1019"/>
                    </a:cxn>
                    <a:cxn ang="0">
                      <a:pos x="135" y="1026"/>
                    </a:cxn>
                    <a:cxn ang="0">
                      <a:pos x="126" y="1041"/>
                    </a:cxn>
                    <a:cxn ang="0">
                      <a:pos x="108" y="1052"/>
                    </a:cxn>
                    <a:cxn ang="0">
                      <a:pos x="84" y="1058"/>
                    </a:cxn>
                    <a:cxn ang="0">
                      <a:pos x="72" y="1058"/>
                    </a:cxn>
                    <a:cxn ang="0">
                      <a:pos x="47" y="1055"/>
                    </a:cxn>
                    <a:cxn ang="0">
                      <a:pos x="26" y="1047"/>
                    </a:cxn>
                    <a:cxn ang="0">
                      <a:pos x="11" y="1034"/>
                    </a:cxn>
                    <a:cxn ang="0">
                      <a:pos x="6" y="1019"/>
                    </a:cxn>
                    <a:cxn ang="0">
                      <a:pos x="6" y="64"/>
                    </a:cxn>
                    <a:cxn ang="0">
                      <a:pos x="12" y="70"/>
                    </a:cxn>
                    <a:cxn ang="0">
                      <a:pos x="24" y="79"/>
                    </a:cxn>
                    <a:cxn ang="0">
                      <a:pos x="42" y="85"/>
                    </a:cxn>
                    <a:cxn ang="0">
                      <a:pos x="61" y="90"/>
                    </a:cxn>
                    <a:cxn ang="0">
                      <a:pos x="72" y="90"/>
                    </a:cxn>
                    <a:cxn ang="0">
                      <a:pos x="91" y="88"/>
                    </a:cxn>
                    <a:cxn ang="0">
                      <a:pos x="109" y="82"/>
                    </a:cxn>
                    <a:cxn ang="0">
                      <a:pos x="124" y="75"/>
                    </a:cxn>
                    <a:cxn ang="0">
                      <a:pos x="136" y="64"/>
                    </a:cxn>
                  </a:cxnLst>
                  <a:rect l="0" t="0" r="r" b="b"/>
                  <a:pathLst>
                    <a:path w="142" h="1064">
                      <a:moveTo>
                        <a:pt x="142" y="45"/>
                      </a:moveTo>
                      <a:lnTo>
                        <a:pt x="142" y="45"/>
                      </a:lnTo>
                      <a:lnTo>
                        <a:pt x="141" y="36"/>
                      </a:lnTo>
                      <a:lnTo>
                        <a:pt x="138" y="27"/>
                      </a:lnTo>
                      <a:lnTo>
                        <a:pt x="130" y="19"/>
                      </a:lnTo>
                      <a:lnTo>
                        <a:pt x="121" y="12"/>
                      </a:lnTo>
                      <a:lnTo>
                        <a:pt x="111" y="7"/>
                      </a:lnTo>
                      <a:lnTo>
                        <a:pt x="99" y="3"/>
                      </a:lnTo>
                      <a:lnTo>
                        <a:pt x="85" y="0"/>
                      </a:lnTo>
                      <a:lnTo>
                        <a:pt x="72" y="0"/>
                      </a:lnTo>
                      <a:lnTo>
                        <a:pt x="72" y="0"/>
                      </a:lnTo>
                      <a:lnTo>
                        <a:pt x="57" y="0"/>
                      </a:lnTo>
                      <a:lnTo>
                        <a:pt x="44" y="3"/>
                      </a:lnTo>
                      <a:lnTo>
                        <a:pt x="32" y="7"/>
                      </a:lnTo>
                      <a:lnTo>
                        <a:pt x="21" y="12"/>
                      </a:lnTo>
                      <a:lnTo>
                        <a:pt x="12" y="19"/>
                      </a:lnTo>
                      <a:lnTo>
                        <a:pt x="6" y="27"/>
                      </a:lnTo>
                      <a:lnTo>
                        <a:pt x="2" y="36"/>
                      </a:lnTo>
                      <a:lnTo>
                        <a:pt x="0" y="45"/>
                      </a:lnTo>
                      <a:lnTo>
                        <a:pt x="0" y="45"/>
                      </a:lnTo>
                      <a:lnTo>
                        <a:pt x="0" y="1019"/>
                      </a:lnTo>
                      <a:lnTo>
                        <a:pt x="0" y="1019"/>
                      </a:lnTo>
                      <a:lnTo>
                        <a:pt x="2" y="1028"/>
                      </a:lnTo>
                      <a:lnTo>
                        <a:pt x="6" y="1037"/>
                      </a:lnTo>
                      <a:lnTo>
                        <a:pt x="12" y="1044"/>
                      </a:lnTo>
                      <a:lnTo>
                        <a:pt x="21" y="1052"/>
                      </a:lnTo>
                      <a:lnTo>
                        <a:pt x="32" y="1056"/>
                      </a:lnTo>
                      <a:lnTo>
                        <a:pt x="44" y="1061"/>
                      </a:lnTo>
                      <a:lnTo>
                        <a:pt x="57" y="1064"/>
                      </a:lnTo>
                      <a:lnTo>
                        <a:pt x="72" y="1064"/>
                      </a:lnTo>
                      <a:lnTo>
                        <a:pt x="72" y="1064"/>
                      </a:lnTo>
                      <a:lnTo>
                        <a:pt x="85" y="1064"/>
                      </a:lnTo>
                      <a:lnTo>
                        <a:pt x="99" y="1061"/>
                      </a:lnTo>
                      <a:lnTo>
                        <a:pt x="111" y="1056"/>
                      </a:lnTo>
                      <a:lnTo>
                        <a:pt x="121" y="1052"/>
                      </a:lnTo>
                      <a:lnTo>
                        <a:pt x="130" y="1044"/>
                      </a:lnTo>
                      <a:lnTo>
                        <a:pt x="138" y="1037"/>
                      </a:lnTo>
                      <a:lnTo>
                        <a:pt x="141" y="1028"/>
                      </a:lnTo>
                      <a:lnTo>
                        <a:pt x="142" y="1019"/>
                      </a:lnTo>
                      <a:lnTo>
                        <a:pt x="142" y="1019"/>
                      </a:lnTo>
                      <a:lnTo>
                        <a:pt x="142" y="45"/>
                      </a:lnTo>
                      <a:lnTo>
                        <a:pt x="142" y="45"/>
                      </a:lnTo>
                      <a:close/>
                      <a:moveTo>
                        <a:pt x="72" y="6"/>
                      </a:moveTo>
                      <a:lnTo>
                        <a:pt x="72" y="6"/>
                      </a:lnTo>
                      <a:lnTo>
                        <a:pt x="84" y="6"/>
                      </a:lnTo>
                      <a:lnTo>
                        <a:pt x="97" y="9"/>
                      </a:lnTo>
                      <a:lnTo>
                        <a:pt x="108" y="12"/>
                      </a:lnTo>
                      <a:lnTo>
                        <a:pt x="117" y="18"/>
                      </a:lnTo>
                      <a:lnTo>
                        <a:pt x="126" y="22"/>
                      </a:lnTo>
                      <a:lnTo>
                        <a:pt x="132" y="30"/>
                      </a:lnTo>
                      <a:lnTo>
                        <a:pt x="135" y="37"/>
                      </a:lnTo>
                      <a:lnTo>
                        <a:pt x="136" y="45"/>
                      </a:lnTo>
                      <a:lnTo>
                        <a:pt x="136" y="45"/>
                      </a:lnTo>
                      <a:lnTo>
                        <a:pt x="135" y="52"/>
                      </a:lnTo>
                      <a:lnTo>
                        <a:pt x="132" y="60"/>
                      </a:lnTo>
                      <a:lnTo>
                        <a:pt x="126" y="66"/>
                      </a:lnTo>
                      <a:lnTo>
                        <a:pt x="117" y="72"/>
                      </a:lnTo>
                      <a:lnTo>
                        <a:pt x="108" y="76"/>
                      </a:lnTo>
                      <a:lnTo>
                        <a:pt x="97" y="81"/>
                      </a:lnTo>
                      <a:lnTo>
                        <a:pt x="84" y="82"/>
                      </a:lnTo>
                      <a:lnTo>
                        <a:pt x="72" y="84"/>
                      </a:lnTo>
                      <a:lnTo>
                        <a:pt x="72" y="84"/>
                      </a:lnTo>
                      <a:lnTo>
                        <a:pt x="58" y="82"/>
                      </a:lnTo>
                      <a:lnTo>
                        <a:pt x="47" y="81"/>
                      </a:lnTo>
                      <a:lnTo>
                        <a:pt x="35" y="76"/>
                      </a:lnTo>
                      <a:lnTo>
                        <a:pt x="26" y="72"/>
                      </a:lnTo>
                      <a:lnTo>
                        <a:pt x="17" y="66"/>
                      </a:lnTo>
                      <a:lnTo>
                        <a:pt x="11" y="60"/>
                      </a:lnTo>
                      <a:lnTo>
                        <a:pt x="8" y="52"/>
                      </a:lnTo>
                      <a:lnTo>
                        <a:pt x="6" y="45"/>
                      </a:lnTo>
                      <a:lnTo>
                        <a:pt x="6" y="45"/>
                      </a:lnTo>
                      <a:lnTo>
                        <a:pt x="8" y="37"/>
                      </a:lnTo>
                      <a:lnTo>
                        <a:pt x="11" y="30"/>
                      </a:lnTo>
                      <a:lnTo>
                        <a:pt x="17" y="22"/>
                      </a:lnTo>
                      <a:lnTo>
                        <a:pt x="26" y="18"/>
                      </a:lnTo>
                      <a:lnTo>
                        <a:pt x="35" y="12"/>
                      </a:lnTo>
                      <a:lnTo>
                        <a:pt x="47" y="9"/>
                      </a:lnTo>
                      <a:lnTo>
                        <a:pt x="58" y="6"/>
                      </a:lnTo>
                      <a:lnTo>
                        <a:pt x="72" y="6"/>
                      </a:lnTo>
                      <a:lnTo>
                        <a:pt x="72" y="6"/>
                      </a:lnTo>
                      <a:close/>
                      <a:moveTo>
                        <a:pt x="136" y="64"/>
                      </a:moveTo>
                      <a:lnTo>
                        <a:pt x="136" y="1019"/>
                      </a:lnTo>
                      <a:lnTo>
                        <a:pt x="136" y="1019"/>
                      </a:lnTo>
                      <a:lnTo>
                        <a:pt x="135" y="1026"/>
                      </a:lnTo>
                      <a:lnTo>
                        <a:pt x="132" y="1034"/>
                      </a:lnTo>
                      <a:lnTo>
                        <a:pt x="126" y="1041"/>
                      </a:lnTo>
                      <a:lnTo>
                        <a:pt x="117" y="1047"/>
                      </a:lnTo>
                      <a:lnTo>
                        <a:pt x="108" y="1052"/>
                      </a:lnTo>
                      <a:lnTo>
                        <a:pt x="97" y="1055"/>
                      </a:lnTo>
                      <a:lnTo>
                        <a:pt x="84" y="1058"/>
                      </a:lnTo>
                      <a:lnTo>
                        <a:pt x="72" y="1058"/>
                      </a:lnTo>
                      <a:lnTo>
                        <a:pt x="72" y="1058"/>
                      </a:lnTo>
                      <a:lnTo>
                        <a:pt x="58" y="1058"/>
                      </a:lnTo>
                      <a:lnTo>
                        <a:pt x="47" y="1055"/>
                      </a:lnTo>
                      <a:lnTo>
                        <a:pt x="35" y="1052"/>
                      </a:lnTo>
                      <a:lnTo>
                        <a:pt x="26" y="1047"/>
                      </a:lnTo>
                      <a:lnTo>
                        <a:pt x="18" y="1041"/>
                      </a:lnTo>
                      <a:lnTo>
                        <a:pt x="11" y="1034"/>
                      </a:lnTo>
                      <a:lnTo>
                        <a:pt x="8" y="1026"/>
                      </a:lnTo>
                      <a:lnTo>
                        <a:pt x="6" y="1019"/>
                      </a:lnTo>
                      <a:lnTo>
                        <a:pt x="6" y="64"/>
                      </a:lnTo>
                      <a:lnTo>
                        <a:pt x="6" y="64"/>
                      </a:lnTo>
                      <a:lnTo>
                        <a:pt x="6" y="64"/>
                      </a:lnTo>
                      <a:lnTo>
                        <a:pt x="12" y="70"/>
                      </a:lnTo>
                      <a:lnTo>
                        <a:pt x="18" y="75"/>
                      </a:lnTo>
                      <a:lnTo>
                        <a:pt x="24" y="79"/>
                      </a:lnTo>
                      <a:lnTo>
                        <a:pt x="33" y="82"/>
                      </a:lnTo>
                      <a:lnTo>
                        <a:pt x="42" y="85"/>
                      </a:lnTo>
                      <a:lnTo>
                        <a:pt x="51" y="88"/>
                      </a:lnTo>
                      <a:lnTo>
                        <a:pt x="61" y="90"/>
                      </a:lnTo>
                      <a:lnTo>
                        <a:pt x="72" y="90"/>
                      </a:lnTo>
                      <a:lnTo>
                        <a:pt x="72" y="90"/>
                      </a:lnTo>
                      <a:lnTo>
                        <a:pt x="82" y="90"/>
                      </a:lnTo>
                      <a:lnTo>
                        <a:pt x="91" y="88"/>
                      </a:lnTo>
                      <a:lnTo>
                        <a:pt x="102" y="85"/>
                      </a:lnTo>
                      <a:lnTo>
                        <a:pt x="109" y="82"/>
                      </a:lnTo>
                      <a:lnTo>
                        <a:pt x="118" y="79"/>
                      </a:lnTo>
                      <a:lnTo>
                        <a:pt x="124" y="75"/>
                      </a:lnTo>
                      <a:lnTo>
                        <a:pt x="130" y="70"/>
                      </a:lnTo>
                      <a:lnTo>
                        <a:pt x="136" y="64"/>
                      </a:lnTo>
                      <a:lnTo>
                        <a:pt x="136" y="64"/>
                      </a:lnTo>
                      <a:close/>
                    </a:path>
                  </a:pathLst>
                </a:custGeom>
                <a:solidFill>
                  <a:schemeClr val="accent2"/>
                </a:solidFill>
                <a:ln w="9525">
                  <a:noFill/>
                  <a:round/>
                </a:ln>
              </p:spPr>
              <p:txBody>
                <a:bodyPr vert="horz" wrap="square" lIns="91440" tIns="45720" rIns="91440" bIns="45720" numCol="1" anchor="t" anchorCtr="0" compatLnSpc="1"/>
                <a:lstStyle/>
                <a:p>
                  <a:endParaRPr lang="en-US"/>
                </a:p>
              </p:txBody>
            </p:sp>
          </p:grpSp>
          <p:sp>
            <p:nvSpPr>
              <p:cNvPr id="216" name="Content Placeholder 2"/>
              <p:cNvSpPr txBox="1"/>
              <p:nvPr/>
            </p:nvSpPr>
            <p:spPr>
              <a:xfrm>
                <a:off x="1857356" y="3571882"/>
                <a:ext cx="523488" cy="215444"/>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buFont typeface="Arial" panose="020B0604020202020204" pitchFamily="34" charset="0"/>
                  <a:buNone/>
                </a:pPr>
                <a:r>
                  <a:rPr lang="en-US" sz="800" dirty="0">
                    <a:latin typeface="Open Sans" pitchFamily="34" charset="0"/>
                    <a:ea typeface="Open Sans" pitchFamily="34" charset="0"/>
                    <a:cs typeface="Open Sans" pitchFamily="34" charset="0"/>
                  </a:rPr>
                  <a:t>60%</a:t>
                </a:r>
              </a:p>
            </p:txBody>
          </p:sp>
        </p:grpSp>
        <p:grpSp>
          <p:nvGrpSpPr>
            <p:cNvPr id="229" name="Group 220"/>
            <p:cNvGrpSpPr/>
            <p:nvPr/>
          </p:nvGrpSpPr>
          <p:grpSpPr>
            <a:xfrm>
              <a:off x="5201959" y="1357303"/>
              <a:ext cx="523488" cy="2430023"/>
              <a:chOff x="2285984" y="1357303"/>
              <a:chExt cx="523488" cy="2430023"/>
            </a:xfrm>
          </p:grpSpPr>
          <p:grpSp>
            <p:nvGrpSpPr>
              <p:cNvPr id="230" name="Group 221"/>
              <p:cNvGrpSpPr/>
              <p:nvPr/>
            </p:nvGrpSpPr>
            <p:grpSpPr>
              <a:xfrm>
                <a:off x="2376812" y="1357303"/>
                <a:ext cx="283440" cy="2090375"/>
                <a:chOff x="2670211" y="1600045"/>
                <a:chExt cx="355212" cy="2619692"/>
              </a:xfrm>
            </p:grpSpPr>
            <p:grpSp>
              <p:nvGrpSpPr>
                <p:cNvPr id="232" name="Group 223"/>
                <p:cNvGrpSpPr/>
                <p:nvPr/>
              </p:nvGrpSpPr>
              <p:grpSpPr>
                <a:xfrm>
                  <a:off x="2714612" y="2843289"/>
                  <a:ext cx="259011" cy="1332046"/>
                  <a:chOff x="3891612" y="2733215"/>
                  <a:chExt cx="259011" cy="1332046"/>
                </a:xfrm>
              </p:grpSpPr>
              <p:sp>
                <p:nvSpPr>
                  <p:cNvPr id="226" name="Freeform 1086"/>
                  <p:cNvSpPr/>
                  <p:nvPr/>
                </p:nvSpPr>
                <p:spPr bwMode="auto">
                  <a:xfrm>
                    <a:off x="3891612" y="2733215"/>
                    <a:ext cx="259011" cy="155408"/>
                  </a:xfrm>
                  <a:custGeom>
                    <a:avLst/>
                    <a:gdLst/>
                    <a:ahLst/>
                    <a:cxnLst>
                      <a:cxn ang="0">
                        <a:pos x="104" y="32"/>
                      </a:cxn>
                      <a:cxn ang="0">
                        <a:pos x="104" y="32"/>
                      </a:cxn>
                      <a:cxn ang="0">
                        <a:pos x="103" y="38"/>
                      </a:cxn>
                      <a:cxn ang="0">
                        <a:pos x="100" y="44"/>
                      </a:cxn>
                      <a:cxn ang="0">
                        <a:pos x="95" y="50"/>
                      </a:cxn>
                      <a:cxn ang="0">
                        <a:pos x="89" y="54"/>
                      </a:cxn>
                      <a:cxn ang="0">
                        <a:pos x="80" y="59"/>
                      </a:cxn>
                      <a:cxn ang="0">
                        <a:pos x="73" y="61"/>
                      </a:cxn>
                      <a:cxn ang="0">
                        <a:pos x="62" y="63"/>
                      </a:cxn>
                      <a:cxn ang="0">
                        <a:pos x="52" y="63"/>
                      </a:cxn>
                      <a:cxn ang="0">
                        <a:pos x="52" y="63"/>
                      </a:cxn>
                      <a:cxn ang="0">
                        <a:pos x="42" y="63"/>
                      </a:cxn>
                      <a:cxn ang="0">
                        <a:pos x="31" y="61"/>
                      </a:cxn>
                      <a:cxn ang="0">
                        <a:pos x="24" y="59"/>
                      </a:cxn>
                      <a:cxn ang="0">
                        <a:pos x="15" y="54"/>
                      </a:cxn>
                      <a:cxn ang="0">
                        <a:pos x="9" y="50"/>
                      </a:cxn>
                      <a:cxn ang="0">
                        <a:pos x="4" y="44"/>
                      </a:cxn>
                      <a:cxn ang="0">
                        <a:pos x="1" y="38"/>
                      </a:cxn>
                      <a:cxn ang="0">
                        <a:pos x="0" y="32"/>
                      </a:cxn>
                      <a:cxn ang="0">
                        <a:pos x="0" y="32"/>
                      </a:cxn>
                      <a:cxn ang="0">
                        <a:pos x="1" y="26"/>
                      </a:cxn>
                      <a:cxn ang="0">
                        <a:pos x="4" y="20"/>
                      </a:cxn>
                      <a:cxn ang="0">
                        <a:pos x="9" y="14"/>
                      </a:cxn>
                      <a:cxn ang="0">
                        <a:pos x="15" y="9"/>
                      </a:cxn>
                      <a:cxn ang="0">
                        <a:pos x="24" y="5"/>
                      </a:cxn>
                      <a:cxn ang="0">
                        <a:pos x="31" y="2"/>
                      </a:cxn>
                      <a:cxn ang="0">
                        <a:pos x="42" y="0"/>
                      </a:cxn>
                      <a:cxn ang="0">
                        <a:pos x="52" y="0"/>
                      </a:cxn>
                      <a:cxn ang="0">
                        <a:pos x="52" y="0"/>
                      </a:cxn>
                      <a:cxn ang="0">
                        <a:pos x="62" y="0"/>
                      </a:cxn>
                      <a:cxn ang="0">
                        <a:pos x="73" y="2"/>
                      </a:cxn>
                      <a:cxn ang="0">
                        <a:pos x="80" y="5"/>
                      </a:cxn>
                      <a:cxn ang="0">
                        <a:pos x="89" y="9"/>
                      </a:cxn>
                      <a:cxn ang="0">
                        <a:pos x="95" y="14"/>
                      </a:cxn>
                      <a:cxn ang="0">
                        <a:pos x="100" y="20"/>
                      </a:cxn>
                      <a:cxn ang="0">
                        <a:pos x="103" y="26"/>
                      </a:cxn>
                      <a:cxn ang="0">
                        <a:pos x="104" y="32"/>
                      </a:cxn>
                      <a:cxn ang="0">
                        <a:pos x="104" y="32"/>
                      </a:cxn>
                    </a:cxnLst>
                    <a:rect l="0" t="0" r="r" b="b"/>
                    <a:pathLst>
                      <a:path w="104" h="63">
                        <a:moveTo>
                          <a:pt x="104" y="32"/>
                        </a:moveTo>
                        <a:lnTo>
                          <a:pt x="104" y="32"/>
                        </a:lnTo>
                        <a:lnTo>
                          <a:pt x="103" y="38"/>
                        </a:lnTo>
                        <a:lnTo>
                          <a:pt x="100" y="44"/>
                        </a:lnTo>
                        <a:lnTo>
                          <a:pt x="95" y="50"/>
                        </a:lnTo>
                        <a:lnTo>
                          <a:pt x="89" y="54"/>
                        </a:lnTo>
                        <a:lnTo>
                          <a:pt x="80" y="59"/>
                        </a:lnTo>
                        <a:lnTo>
                          <a:pt x="73" y="61"/>
                        </a:lnTo>
                        <a:lnTo>
                          <a:pt x="62" y="63"/>
                        </a:lnTo>
                        <a:lnTo>
                          <a:pt x="52" y="63"/>
                        </a:lnTo>
                        <a:lnTo>
                          <a:pt x="52" y="63"/>
                        </a:lnTo>
                        <a:lnTo>
                          <a:pt x="42" y="63"/>
                        </a:lnTo>
                        <a:lnTo>
                          <a:pt x="31" y="61"/>
                        </a:lnTo>
                        <a:lnTo>
                          <a:pt x="24" y="59"/>
                        </a:lnTo>
                        <a:lnTo>
                          <a:pt x="15" y="54"/>
                        </a:lnTo>
                        <a:lnTo>
                          <a:pt x="9" y="50"/>
                        </a:lnTo>
                        <a:lnTo>
                          <a:pt x="4" y="44"/>
                        </a:lnTo>
                        <a:lnTo>
                          <a:pt x="1" y="38"/>
                        </a:lnTo>
                        <a:lnTo>
                          <a:pt x="0" y="32"/>
                        </a:lnTo>
                        <a:lnTo>
                          <a:pt x="0" y="32"/>
                        </a:lnTo>
                        <a:lnTo>
                          <a:pt x="1" y="26"/>
                        </a:lnTo>
                        <a:lnTo>
                          <a:pt x="4" y="20"/>
                        </a:lnTo>
                        <a:lnTo>
                          <a:pt x="9" y="14"/>
                        </a:lnTo>
                        <a:lnTo>
                          <a:pt x="15" y="9"/>
                        </a:lnTo>
                        <a:lnTo>
                          <a:pt x="24" y="5"/>
                        </a:lnTo>
                        <a:lnTo>
                          <a:pt x="31" y="2"/>
                        </a:lnTo>
                        <a:lnTo>
                          <a:pt x="42" y="0"/>
                        </a:lnTo>
                        <a:lnTo>
                          <a:pt x="52" y="0"/>
                        </a:lnTo>
                        <a:lnTo>
                          <a:pt x="52" y="0"/>
                        </a:lnTo>
                        <a:lnTo>
                          <a:pt x="62" y="0"/>
                        </a:lnTo>
                        <a:lnTo>
                          <a:pt x="73" y="2"/>
                        </a:lnTo>
                        <a:lnTo>
                          <a:pt x="80" y="5"/>
                        </a:lnTo>
                        <a:lnTo>
                          <a:pt x="89" y="9"/>
                        </a:lnTo>
                        <a:lnTo>
                          <a:pt x="95" y="14"/>
                        </a:lnTo>
                        <a:lnTo>
                          <a:pt x="100" y="20"/>
                        </a:lnTo>
                        <a:lnTo>
                          <a:pt x="103" y="26"/>
                        </a:lnTo>
                        <a:lnTo>
                          <a:pt x="104" y="32"/>
                        </a:lnTo>
                        <a:lnTo>
                          <a:pt x="104" y="32"/>
                        </a:lnTo>
                        <a:close/>
                      </a:path>
                    </a:pathLst>
                  </a:custGeom>
                  <a:solidFill>
                    <a:schemeClr val="accent2">
                      <a:lumMod val="50000"/>
                    </a:schemeClr>
                  </a:solidFill>
                  <a:ln w="9525">
                    <a:noFill/>
                    <a:round/>
                  </a:ln>
                </p:spPr>
                <p:txBody>
                  <a:bodyPr vert="horz" wrap="square" lIns="91440" tIns="45720" rIns="91440" bIns="45720" numCol="1" anchor="t" anchorCtr="0" compatLnSpc="1"/>
                  <a:lstStyle/>
                  <a:p>
                    <a:endParaRPr lang="en-US"/>
                  </a:p>
                </p:txBody>
              </p:sp>
              <p:sp>
                <p:nvSpPr>
                  <p:cNvPr id="227" name="Freeform 1087"/>
                  <p:cNvSpPr/>
                  <p:nvPr/>
                </p:nvSpPr>
                <p:spPr bwMode="auto">
                  <a:xfrm>
                    <a:off x="3891612" y="2807217"/>
                    <a:ext cx="259011" cy="1258044"/>
                  </a:xfrm>
                  <a:custGeom>
                    <a:avLst/>
                    <a:gdLst/>
                    <a:ahLst/>
                    <a:cxnLst>
                      <a:cxn ang="0">
                        <a:pos x="52" y="31"/>
                      </a:cxn>
                      <a:cxn ang="0">
                        <a:pos x="52" y="31"/>
                      </a:cxn>
                      <a:cxn ang="0">
                        <a:pos x="42" y="31"/>
                      </a:cxn>
                      <a:cxn ang="0">
                        <a:pos x="31" y="29"/>
                      </a:cxn>
                      <a:cxn ang="0">
                        <a:pos x="24" y="27"/>
                      </a:cxn>
                      <a:cxn ang="0">
                        <a:pos x="15" y="22"/>
                      </a:cxn>
                      <a:cxn ang="0">
                        <a:pos x="9" y="18"/>
                      </a:cxn>
                      <a:cxn ang="0">
                        <a:pos x="4" y="12"/>
                      </a:cxn>
                      <a:cxn ang="0">
                        <a:pos x="1" y="6"/>
                      </a:cxn>
                      <a:cxn ang="0">
                        <a:pos x="0" y="0"/>
                      </a:cxn>
                      <a:cxn ang="0">
                        <a:pos x="0" y="478"/>
                      </a:cxn>
                      <a:cxn ang="0">
                        <a:pos x="0" y="478"/>
                      </a:cxn>
                      <a:cxn ang="0">
                        <a:pos x="1" y="484"/>
                      </a:cxn>
                      <a:cxn ang="0">
                        <a:pos x="4" y="490"/>
                      </a:cxn>
                      <a:cxn ang="0">
                        <a:pos x="9" y="496"/>
                      </a:cxn>
                      <a:cxn ang="0">
                        <a:pos x="15" y="501"/>
                      </a:cxn>
                      <a:cxn ang="0">
                        <a:pos x="24" y="505"/>
                      </a:cxn>
                      <a:cxn ang="0">
                        <a:pos x="31" y="508"/>
                      </a:cxn>
                      <a:cxn ang="0">
                        <a:pos x="42" y="510"/>
                      </a:cxn>
                      <a:cxn ang="0">
                        <a:pos x="52" y="510"/>
                      </a:cxn>
                      <a:cxn ang="0">
                        <a:pos x="52" y="510"/>
                      </a:cxn>
                      <a:cxn ang="0">
                        <a:pos x="62" y="510"/>
                      </a:cxn>
                      <a:cxn ang="0">
                        <a:pos x="73" y="508"/>
                      </a:cxn>
                      <a:cxn ang="0">
                        <a:pos x="80" y="505"/>
                      </a:cxn>
                      <a:cxn ang="0">
                        <a:pos x="89" y="501"/>
                      </a:cxn>
                      <a:cxn ang="0">
                        <a:pos x="95" y="496"/>
                      </a:cxn>
                      <a:cxn ang="0">
                        <a:pos x="100" y="490"/>
                      </a:cxn>
                      <a:cxn ang="0">
                        <a:pos x="103" y="484"/>
                      </a:cxn>
                      <a:cxn ang="0">
                        <a:pos x="104" y="478"/>
                      </a:cxn>
                      <a:cxn ang="0">
                        <a:pos x="104" y="478"/>
                      </a:cxn>
                      <a:cxn ang="0">
                        <a:pos x="104" y="0"/>
                      </a:cxn>
                      <a:cxn ang="0">
                        <a:pos x="104" y="0"/>
                      </a:cxn>
                      <a:cxn ang="0">
                        <a:pos x="103" y="6"/>
                      </a:cxn>
                      <a:cxn ang="0">
                        <a:pos x="100" y="12"/>
                      </a:cxn>
                      <a:cxn ang="0">
                        <a:pos x="95" y="18"/>
                      </a:cxn>
                      <a:cxn ang="0">
                        <a:pos x="89" y="22"/>
                      </a:cxn>
                      <a:cxn ang="0">
                        <a:pos x="80" y="27"/>
                      </a:cxn>
                      <a:cxn ang="0">
                        <a:pos x="73" y="29"/>
                      </a:cxn>
                      <a:cxn ang="0">
                        <a:pos x="62" y="31"/>
                      </a:cxn>
                      <a:cxn ang="0">
                        <a:pos x="52" y="31"/>
                      </a:cxn>
                      <a:cxn ang="0">
                        <a:pos x="52" y="31"/>
                      </a:cxn>
                    </a:cxnLst>
                    <a:rect l="0" t="0" r="r" b="b"/>
                    <a:pathLst>
                      <a:path w="104" h="510">
                        <a:moveTo>
                          <a:pt x="52" y="31"/>
                        </a:moveTo>
                        <a:lnTo>
                          <a:pt x="52" y="31"/>
                        </a:lnTo>
                        <a:lnTo>
                          <a:pt x="42" y="31"/>
                        </a:lnTo>
                        <a:lnTo>
                          <a:pt x="31" y="29"/>
                        </a:lnTo>
                        <a:lnTo>
                          <a:pt x="24" y="27"/>
                        </a:lnTo>
                        <a:lnTo>
                          <a:pt x="15" y="22"/>
                        </a:lnTo>
                        <a:lnTo>
                          <a:pt x="9" y="18"/>
                        </a:lnTo>
                        <a:lnTo>
                          <a:pt x="4" y="12"/>
                        </a:lnTo>
                        <a:lnTo>
                          <a:pt x="1" y="6"/>
                        </a:lnTo>
                        <a:lnTo>
                          <a:pt x="0" y="0"/>
                        </a:lnTo>
                        <a:lnTo>
                          <a:pt x="0" y="478"/>
                        </a:lnTo>
                        <a:lnTo>
                          <a:pt x="0" y="478"/>
                        </a:lnTo>
                        <a:lnTo>
                          <a:pt x="1" y="484"/>
                        </a:lnTo>
                        <a:lnTo>
                          <a:pt x="4" y="490"/>
                        </a:lnTo>
                        <a:lnTo>
                          <a:pt x="9" y="496"/>
                        </a:lnTo>
                        <a:lnTo>
                          <a:pt x="15" y="501"/>
                        </a:lnTo>
                        <a:lnTo>
                          <a:pt x="24" y="505"/>
                        </a:lnTo>
                        <a:lnTo>
                          <a:pt x="31" y="508"/>
                        </a:lnTo>
                        <a:lnTo>
                          <a:pt x="42" y="510"/>
                        </a:lnTo>
                        <a:lnTo>
                          <a:pt x="52" y="510"/>
                        </a:lnTo>
                        <a:lnTo>
                          <a:pt x="52" y="510"/>
                        </a:lnTo>
                        <a:lnTo>
                          <a:pt x="62" y="510"/>
                        </a:lnTo>
                        <a:lnTo>
                          <a:pt x="73" y="508"/>
                        </a:lnTo>
                        <a:lnTo>
                          <a:pt x="80" y="505"/>
                        </a:lnTo>
                        <a:lnTo>
                          <a:pt x="89" y="501"/>
                        </a:lnTo>
                        <a:lnTo>
                          <a:pt x="95" y="496"/>
                        </a:lnTo>
                        <a:lnTo>
                          <a:pt x="100" y="490"/>
                        </a:lnTo>
                        <a:lnTo>
                          <a:pt x="103" y="484"/>
                        </a:lnTo>
                        <a:lnTo>
                          <a:pt x="104" y="478"/>
                        </a:lnTo>
                        <a:lnTo>
                          <a:pt x="104" y="478"/>
                        </a:lnTo>
                        <a:lnTo>
                          <a:pt x="104" y="0"/>
                        </a:lnTo>
                        <a:lnTo>
                          <a:pt x="104" y="0"/>
                        </a:lnTo>
                        <a:lnTo>
                          <a:pt x="103" y="6"/>
                        </a:lnTo>
                        <a:lnTo>
                          <a:pt x="100" y="12"/>
                        </a:lnTo>
                        <a:lnTo>
                          <a:pt x="95" y="18"/>
                        </a:lnTo>
                        <a:lnTo>
                          <a:pt x="89" y="22"/>
                        </a:lnTo>
                        <a:lnTo>
                          <a:pt x="80" y="27"/>
                        </a:lnTo>
                        <a:lnTo>
                          <a:pt x="73" y="29"/>
                        </a:lnTo>
                        <a:lnTo>
                          <a:pt x="62" y="31"/>
                        </a:lnTo>
                        <a:lnTo>
                          <a:pt x="52" y="31"/>
                        </a:lnTo>
                        <a:lnTo>
                          <a:pt x="52" y="31"/>
                        </a:lnTo>
                        <a:close/>
                      </a:path>
                    </a:pathLst>
                  </a:custGeom>
                  <a:solidFill>
                    <a:schemeClr val="accent2"/>
                  </a:solidFill>
                  <a:ln w="9525">
                    <a:solidFill>
                      <a:schemeClr val="accent5"/>
                    </a:solidFill>
                    <a:round/>
                  </a:ln>
                </p:spPr>
                <p:txBody>
                  <a:bodyPr vert="horz" wrap="square" lIns="91440" tIns="45720" rIns="91440" bIns="45720" numCol="1" anchor="t" anchorCtr="0" compatLnSpc="1"/>
                  <a:lstStyle/>
                  <a:p>
                    <a:endParaRPr lang="en-US"/>
                  </a:p>
                </p:txBody>
              </p:sp>
            </p:grpSp>
            <p:sp>
              <p:nvSpPr>
                <p:cNvPr id="225" name="Freeform 1090"/>
                <p:cNvSpPr>
                  <a:spLocks noEditPoints="1"/>
                </p:cNvSpPr>
                <p:nvPr/>
              </p:nvSpPr>
              <p:spPr bwMode="auto">
                <a:xfrm>
                  <a:off x="2670211" y="1600045"/>
                  <a:ext cx="355212" cy="2619692"/>
                </a:xfrm>
                <a:custGeom>
                  <a:avLst/>
                  <a:gdLst/>
                  <a:ahLst/>
                  <a:cxnLst>
                    <a:cxn ang="0">
                      <a:pos x="144" y="45"/>
                    </a:cxn>
                    <a:cxn ang="0">
                      <a:pos x="138" y="27"/>
                    </a:cxn>
                    <a:cxn ang="0">
                      <a:pos x="123" y="12"/>
                    </a:cxn>
                    <a:cxn ang="0">
                      <a:pos x="100" y="3"/>
                    </a:cxn>
                    <a:cxn ang="0">
                      <a:pos x="72" y="0"/>
                    </a:cxn>
                    <a:cxn ang="0">
                      <a:pos x="57" y="0"/>
                    </a:cxn>
                    <a:cxn ang="0">
                      <a:pos x="32" y="7"/>
                    </a:cxn>
                    <a:cxn ang="0">
                      <a:pos x="12" y="19"/>
                    </a:cxn>
                    <a:cxn ang="0">
                      <a:pos x="2" y="36"/>
                    </a:cxn>
                    <a:cxn ang="0">
                      <a:pos x="0" y="45"/>
                    </a:cxn>
                    <a:cxn ang="0">
                      <a:pos x="0" y="1019"/>
                    </a:cxn>
                    <a:cxn ang="0">
                      <a:pos x="6" y="1037"/>
                    </a:cxn>
                    <a:cxn ang="0">
                      <a:pos x="21" y="1052"/>
                    </a:cxn>
                    <a:cxn ang="0">
                      <a:pos x="44" y="1061"/>
                    </a:cxn>
                    <a:cxn ang="0">
                      <a:pos x="72" y="1064"/>
                    </a:cxn>
                    <a:cxn ang="0">
                      <a:pos x="87" y="1064"/>
                    </a:cxn>
                    <a:cxn ang="0">
                      <a:pos x="112" y="1056"/>
                    </a:cxn>
                    <a:cxn ang="0">
                      <a:pos x="132" y="1044"/>
                    </a:cxn>
                    <a:cxn ang="0">
                      <a:pos x="142" y="1028"/>
                    </a:cxn>
                    <a:cxn ang="0">
                      <a:pos x="144" y="1019"/>
                    </a:cxn>
                    <a:cxn ang="0">
                      <a:pos x="144" y="45"/>
                    </a:cxn>
                    <a:cxn ang="0">
                      <a:pos x="72" y="6"/>
                    </a:cxn>
                    <a:cxn ang="0">
                      <a:pos x="97" y="9"/>
                    </a:cxn>
                    <a:cxn ang="0">
                      <a:pos x="118" y="18"/>
                    </a:cxn>
                    <a:cxn ang="0">
                      <a:pos x="132" y="30"/>
                    </a:cxn>
                    <a:cxn ang="0">
                      <a:pos x="138" y="45"/>
                    </a:cxn>
                    <a:cxn ang="0">
                      <a:pos x="136" y="52"/>
                    </a:cxn>
                    <a:cxn ang="0">
                      <a:pos x="126" y="66"/>
                    </a:cxn>
                    <a:cxn ang="0">
                      <a:pos x="108" y="76"/>
                    </a:cxn>
                    <a:cxn ang="0">
                      <a:pos x="85" y="82"/>
                    </a:cxn>
                    <a:cxn ang="0">
                      <a:pos x="72" y="84"/>
                    </a:cxn>
                    <a:cxn ang="0">
                      <a:pos x="47" y="81"/>
                    </a:cxn>
                    <a:cxn ang="0">
                      <a:pos x="26" y="72"/>
                    </a:cxn>
                    <a:cxn ang="0">
                      <a:pos x="12" y="60"/>
                    </a:cxn>
                    <a:cxn ang="0">
                      <a:pos x="6" y="45"/>
                    </a:cxn>
                    <a:cxn ang="0">
                      <a:pos x="8" y="37"/>
                    </a:cxn>
                    <a:cxn ang="0">
                      <a:pos x="18" y="22"/>
                    </a:cxn>
                    <a:cxn ang="0">
                      <a:pos x="36" y="12"/>
                    </a:cxn>
                    <a:cxn ang="0">
                      <a:pos x="59" y="6"/>
                    </a:cxn>
                    <a:cxn ang="0">
                      <a:pos x="72" y="6"/>
                    </a:cxn>
                    <a:cxn ang="0">
                      <a:pos x="138" y="1019"/>
                    </a:cxn>
                    <a:cxn ang="0">
                      <a:pos x="136" y="1026"/>
                    </a:cxn>
                    <a:cxn ang="0">
                      <a:pos x="126" y="1041"/>
                    </a:cxn>
                    <a:cxn ang="0">
                      <a:pos x="108" y="1052"/>
                    </a:cxn>
                    <a:cxn ang="0">
                      <a:pos x="85" y="1058"/>
                    </a:cxn>
                    <a:cxn ang="0">
                      <a:pos x="72" y="1058"/>
                    </a:cxn>
                    <a:cxn ang="0">
                      <a:pos x="47" y="1055"/>
                    </a:cxn>
                    <a:cxn ang="0">
                      <a:pos x="26" y="1047"/>
                    </a:cxn>
                    <a:cxn ang="0">
                      <a:pos x="12" y="1034"/>
                    </a:cxn>
                    <a:cxn ang="0">
                      <a:pos x="6" y="1019"/>
                    </a:cxn>
                    <a:cxn ang="0">
                      <a:pos x="8" y="64"/>
                    </a:cxn>
                    <a:cxn ang="0">
                      <a:pos x="12" y="70"/>
                    </a:cxn>
                    <a:cxn ang="0">
                      <a:pos x="26" y="79"/>
                    </a:cxn>
                    <a:cxn ang="0">
                      <a:pos x="42" y="85"/>
                    </a:cxn>
                    <a:cxn ang="0">
                      <a:pos x="62" y="90"/>
                    </a:cxn>
                    <a:cxn ang="0">
                      <a:pos x="72" y="90"/>
                    </a:cxn>
                    <a:cxn ang="0">
                      <a:pos x="93" y="88"/>
                    </a:cxn>
                    <a:cxn ang="0">
                      <a:pos x="111" y="82"/>
                    </a:cxn>
                    <a:cxn ang="0">
                      <a:pos x="126" y="75"/>
                    </a:cxn>
                    <a:cxn ang="0">
                      <a:pos x="136" y="64"/>
                    </a:cxn>
                  </a:cxnLst>
                  <a:rect l="0" t="0" r="r" b="b"/>
                  <a:pathLst>
                    <a:path w="144" h="1064">
                      <a:moveTo>
                        <a:pt x="144" y="45"/>
                      </a:moveTo>
                      <a:lnTo>
                        <a:pt x="144" y="45"/>
                      </a:lnTo>
                      <a:lnTo>
                        <a:pt x="142" y="36"/>
                      </a:lnTo>
                      <a:lnTo>
                        <a:pt x="138" y="27"/>
                      </a:lnTo>
                      <a:lnTo>
                        <a:pt x="132" y="19"/>
                      </a:lnTo>
                      <a:lnTo>
                        <a:pt x="123" y="12"/>
                      </a:lnTo>
                      <a:lnTo>
                        <a:pt x="112" y="7"/>
                      </a:lnTo>
                      <a:lnTo>
                        <a:pt x="100" y="3"/>
                      </a:lnTo>
                      <a:lnTo>
                        <a:pt x="87" y="0"/>
                      </a:lnTo>
                      <a:lnTo>
                        <a:pt x="72" y="0"/>
                      </a:lnTo>
                      <a:lnTo>
                        <a:pt x="72" y="0"/>
                      </a:lnTo>
                      <a:lnTo>
                        <a:pt x="57" y="0"/>
                      </a:lnTo>
                      <a:lnTo>
                        <a:pt x="44" y="3"/>
                      </a:lnTo>
                      <a:lnTo>
                        <a:pt x="32" y="7"/>
                      </a:lnTo>
                      <a:lnTo>
                        <a:pt x="21" y="12"/>
                      </a:lnTo>
                      <a:lnTo>
                        <a:pt x="12" y="19"/>
                      </a:lnTo>
                      <a:lnTo>
                        <a:pt x="6" y="27"/>
                      </a:lnTo>
                      <a:lnTo>
                        <a:pt x="2" y="36"/>
                      </a:lnTo>
                      <a:lnTo>
                        <a:pt x="0" y="45"/>
                      </a:lnTo>
                      <a:lnTo>
                        <a:pt x="0" y="45"/>
                      </a:lnTo>
                      <a:lnTo>
                        <a:pt x="0" y="1019"/>
                      </a:lnTo>
                      <a:lnTo>
                        <a:pt x="0" y="1019"/>
                      </a:lnTo>
                      <a:lnTo>
                        <a:pt x="2" y="1028"/>
                      </a:lnTo>
                      <a:lnTo>
                        <a:pt x="6" y="1037"/>
                      </a:lnTo>
                      <a:lnTo>
                        <a:pt x="12" y="1044"/>
                      </a:lnTo>
                      <a:lnTo>
                        <a:pt x="21" y="1052"/>
                      </a:lnTo>
                      <a:lnTo>
                        <a:pt x="32" y="1056"/>
                      </a:lnTo>
                      <a:lnTo>
                        <a:pt x="44" y="1061"/>
                      </a:lnTo>
                      <a:lnTo>
                        <a:pt x="57" y="1064"/>
                      </a:lnTo>
                      <a:lnTo>
                        <a:pt x="72" y="1064"/>
                      </a:lnTo>
                      <a:lnTo>
                        <a:pt x="72" y="1064"/>
                      </a:lnTo>
                      <a:lnTo>
                        <a:pt x="87" y="1064"/>
                      </a:lnTo>
                      <a:lnTo>
                        <a:pt x="100" y="1061"/>
                      </a:lnTo>
                      <a:lnTo>
                        <a:pt x="112" y="1056"/>
                      </a:lnTo>
                      <a:lnTo>
                        <a:pt x="123" y="1052"/>
                      </a:lnTo>
                      <a:lnTo>
                        <a:pt x="132" y="1044"/>
                      </a:lnTo>
                      <a:lnTo>
                        <a:pt x="138" y="1037"/>
                      </a:lnTo>
                      <a:lnTo>
                        <a:pt x="142" y="1028"/>
                      </a:lnTo>
                      <a:lnTo>
                        <a:pt x="144" y="1019"/>
                      </a:lnTo>
                      <a:lnTo>
                        <a:pt x="144" y="1019"/>
                      </a:lnTo>
                      <a:lnTo>
                        <a:pt x="144" y="45"/>
                      </a:lnTo>
                      <a:lnTo>
                        <a:pt x="144" y="45"/>
                      </a:lnTo>
                      <a:close/>
                      <a:moveTo>
                        <a:pt x="72" y="6"/>
                      </a:moveTo>
                      <a:lnTo>
                        <a:pt x="72" y="6"/>
                      </a:lnTo>
                      <a:lnTo>
                        <a:pt x="85" y="6"/>
                      </a:lnTo>
                      <a:lnTo>
                        <a:pt x="97" y="9"/>
                      </a:lnTo>
                      <a:lnTo>
                        <a:pt x="108" y="12"/>
                      </a:lnTo>
                      <a:lnTo>
                        <a:pt x="118" y="18"/>
                      </a:lnTo>
                      <a:lnTo>
                        <a:pt x="126" y="22"/>
                      </a:lnTo>
                      <a:lnTo>
                        <a:pt x="132" y="30"/>
                      </a:lnTo>
                      <a:lnTo>
                        <a:pt x="136" y="37"/>
                      </a:lnTo>
                      <a:lnTo>
                        <a:pt x="138" y="45"/>
                      </a:lnTo>
                      <a:lnTo>
                        <a:pt x="138" y="45"/>
                      </a:lnTo>
                      <a:lnTo>
                        <a:pt x="136" y="52"/>
                      </a:lnTo>
                      <a:lnTo>
                        <a:pt x="132" y="60"/>
                      </a:lnTo>
                      <a:lnTo>
                        <a:pt x="126" y="66"/>
                      </a:lnTo>
                      <a:lnTo>
                        <a:pt x="118" y="72"/>
                      </a:lnTo>
                      <a:lnTo>
                        <a:pt x="108" y="76"/>
                      </a:lnTo>
                      <a:lnTo>
                        <a:pt x="97" y="81"/>
                      </a:lnTo>
                      <a:lnTo>
                        <a:pt x="85" y="82"/>
                      </a:lnTo>
                      <a:lnTo>
                        <a:pt x="72" y="84"/>
                      </a:lnTo>
                      <a:lnTo>
                        <a:pt x="72" y="84"/>
                      </a:lnTo>
                      <a:lnTo>
                        <a:pt x="59" y="82"/>
                      </a:lnTo>
                      <a:lnTo>
                        <a:pt x="47" y="81"/>
                      </a:lnTo>
                      <a:lnTo>
                        <a:pt x="36" y="76"/>
                      </a:lnTo>
                      <a:lnTo>
                        <a:pt x="26" y="72"/>
                      </a:lnTo>
                      <a:lnTo>
                        <a:pt x="18" y="66"/>
                      </a:lnTo>
                      <a:lnTo>
                        <a:pt x="12" y="60"/>
                      </a:lnTo>
                      <a:lnTo>
                        <a:pt x="8" y="52"/>
                      </a:lnTo>
                      <a:lnTo>
                        <a:pt x="6" y="45"/>
                      </a:lnTo>
                      <a:lnTo>
                        <a:pt x="6" y="45"/>
                      </a:lnTo>
                      <a:lnTo>
                        <a:pt x="8" y="37"/>
                      </a:lnTo>
                      <a:lnTo>
                        <a:pt x="12" y="30"/>
                      </a:lnTo>
                      <a:lnTo>
                        <a:pt x="18" y="22"/>
                      </a:lnTo>
                      <a:lnTo>
                        <a:pt x="26" y="18"/>
                      </a:lnTo>
                      <a:lnTo>
                        <a:pt x="36" y="12"/>
                      </a:lnTo>
                      <a:lnTo>
                        <a:pt x="47" y="9"/>
                      </a:lnTo>
                      <a:lnTo>
                        <a:pt x="59" y="6"/>
                      </a:lnTo>
                      <a:lnTo>
                        <a:pt x="72" y="6"/>
                      </a:lnTo>
                      <a:lnTo>
                        <a:pt x="72" y="6"/>
                      </a:lnTo>
                      <a:close/>
                      <a:moveTo>
                        <a:pt x="138" y="64"/>
                      </a:moveTo>
                      <a:lnTo>
                        <a:pt x="138" y="1019"/>
                      </a:lnTo>
                      <a:lnTo>
                        <a:pt x="138" y="1019"/>
                      </a:lnTo>
                      <a:lnTo>
                        <a:pt x="136" y="1026"/>
                      </a:lnTo>
                      <a:lnTo>
                        <a:pt x="132" y="1034"/>
                      </a:lnTo>
                      <a:lnTo>
                        <a:pt x="126" y="1041"/>
                      </a:lnTo>
                      <a:lnTo>
                        <a:pt x="118" y="1047"/>
                      </a:lnTo>
                      <a:lnTo>
                        <a:pt x="108" y="1052"/>
                      </a:lnTo>
                      <a:lnTo>
                        <a:pt x="97" y="1055"/>
                      </a:lnTo>
                      <a:lnTo>
                        <a:pt x="85" y="1058"/>
                      </a:lnTo>
                      <a:lnTo>
                        <a:pt x="72" y="1058"/>
                      </a:lnTo>
                      <a:lnTo>
                        <a:pt x="72" y="1058"/>
                      </a:lnTo>
                      <a:lnTo>
                        <a:pt x="59" y="1058"/>
                      </a:lnTo>
                      <a:lnTo>
                        <a:pt x="47" y="1055"/>
                      </a:lnTo>
                      <a:lnTo>
                        <a:pt x="36" y="1052"/>
                      </a:lnTo>
                      <a:lnTo>
                        <a:pt x="26" y="1047"/>
                      </a:lnTo>
                      <a:lnTo>
                        <a:pt x="18" y="1041"/>
                      </a:lnTo>
                      <a:lnTo>
                        <a:pt x="12" y="1034"/>
                      </a:lnTo>
                      <a:lnTo>
                        <a:pt x="8" y="1026"/>
                      </a:lnTo>
                      <a:lnTo>
                        <a:pt x="6" y="1019"/>
                      </a:lnTo>
                      <a:lnTo>
                        <a:pt x="6" y="64"/>
                      </a:lnTo>
                      <a:lnTo>
                        <a:pt x="8" y="64"/>
                      </a:lnTo>
                      <a:lnTo>
                        <a:pt x="8" y="64"/>
                      </a:lnTo>
                      <a:lnTo>
                        <a:pt x="12" y="70"/>
                      </a:lnTo>
                      <a:lnTo>
                        <a:pt x="18" y="75"/>
                      </a:lnTo>
                      <a:lnTo>
                        <a:pt x="26" y="79"/>
                      </a:lnTo>
                      <a:lnTo>
                        <a:pt x="33" y="82"/>
                      </a:lnTo>
                      <a:lnTo>
                        <a:pt x="42" y="85"/>
                      </a:lnTo>
                      <a:lnTo>
                        <a:pt x="51" y="88"/>
                      </a:lnTo>
                      <a:lnTo>
                        <a:pt x="62" y="90"/>
                      </a:lnTo>
                      <a:lnTo>
                        <a:pt x="72" y="90"/>
                      </a:lnTo>
                      <a:lnTo>
                        <a:pt x="72" y="90"/>
                      </a:lnTo>
                      <a:lnTo>
                        <a:pt x="82" y="90"/>
                      </a:lnTo>
                      <a:lnTo>
                        <a:pt x="93" y="88"/>
                      </a:lnTo>
                      <a:lnTo>
                        <a:pt x="102" y="85"/>
                      </a:lnTo>
                      <a:lnTo>
                        <a:pt x="111" y="82"/>
                      </a:lnTo>
                      <a:lnTo>
                        <a:pt x="118" y="79"/>
                      </a:lnTo>
                      <a:lnTo>
                        <a:pt x="126" y="75"/>
                      </a:lnTo>
                      <a:lnTo>
                        <a:pt x="132" y="70"/>
                      </a:lnTo>
                      <a:lnTo>
                        <a:pt x="136" y="64"/>
                      </a:lnTo>
                      <a:lnTo>
                        <a:pt x="138" y="64"/>
                      </a:lnTo>
                      <a:close/>
                    </a:path>
                  </a:pathLst>
                </a:custGeom>
                <a:solidFill>
                  <a:schemeClr val="accent2"/>
                </a:solidFill>
                <a:ln w="9525">
                  <a:noFill/>
                  <a:round/>
                </a:ln>
              </p:spPr>
              <p:txBody>
                <a:bodyPr vert="horz" wrap="square" lIns="91440" tIns="45720" rIns="91440" bIns="45720" numCol="1" anchor="t" anchorCtr="0" compatLnSpc="1"/>
                <a:lstStyle/>
                <a:p>
                  <a:endParaRPr lang="en-US"/>
                </a:p>
              </p:txBody>
            </p:sp>
          </p:grpSp>
          <p:sp>
            <p:nvSpPr>
              <p:cNvPr id="223" name="Content Placeholder 2"/>
              <p:cNvSpPr txBox="1"/>
              <p:nvPr/>
            </p:nvSpPr>
            <p:spPr>
              <a:xfrm>
                <a:off x="2285984" y="3571882"/>
                <a:ext cx="523488" cy="215444"/>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buFont typeface="Arial" panose="020B0604020202020204" pitchFamily="34" charset="0"/>
                  <a:buNone/>
                </a:pPr>
                <a:r>
                  <a:rPr lang="en-US" sz="800" dirty="0">
                    <a:latin typeface="Open Sans" pitchFamily="34" charset="0"/>
                    <a:ea typeface="Open Sans" pitchFamily="34" charset="0"/>
                    <a:cs typeface="Open Sans" pitchFamily="34" charset="0"/>
                  </a:rPr>
                  <a:t>60%</a:t>
                </a:r>
              </a:p>
            </p:txBody>
          </p:sp>
        </p:grpSp>
      </p:grpSp>
      <p:cxnSp>
        <p:nvCxnSpPr>
          <p:cNvPr id="228" name="Straight Connector 227"/>
          <p:cNvCxnSpPr/>
          <p:nvPr/>
        </p:nvCxnSpPr>
        <p:spPr>
          <a:xfrm rot="10800000">
            <a:off x="3571868" y="3929072"/>
            <a:ext cx="2143140" cy="1588"/>
          </a:xfrm>
          <a:prstGeom prst="line">
            <a:avLst/>
          </a:prstGeom>
          <a:ln w="12700">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grpSp>
        <p:nvGrpSpPr>
          <p:cNvPr id="163" name="Group 162"/>
          <p:cNvGrpSpPr/>
          <p:nvPr/>
        </p:nvGrpSpPr>
        <p:grpSpPr>
          <a:xfrm>
            <a:off x="6286512" y="1357260"/>
            <a:ext cx="2261422" cy="2430066"/>
            <a:chOff x="6286512" y="1357260"/>
            <a:chExt cx="2261422" cy="2430066"/>
          </a:xfrm>
        </p:grpSpPr>
        <p:sp>
          <p:nvSpPr>
            <p:cNvPr id="60" name="Rectangle 1082"/>
            <p:cNvSpPr>
              <a:spLocks noChangeArrowheads="1"/>
            </p:cNvSpPr>
            <p:nvPr/>
          </p:nvSpPr>
          <p:spPr bwMode="auto">
            <a:xfrm>
              <a:off x="7799693" y="2018666"/>
              <a:ext cx="5907" cy="5907"/>
            </a:xfrm>
            <a:prstGeom prst="rect">
              <a:avLst/>
            </a:prstGeom>
            <a:solidFill>
              <a:srgbClr val="F7B81E"/>
            </a:solidFill>
            <a:ln w="9525">
              <a:noFill/>
              <a:miter lim="800000"/>
            </a:ln>
          </p:spPr>
          <p:txBody>
            <a:bodyPr vert="horz" wrap="square" lIns="91440" tIns="45720" rIns="91440" bIns="45720" numCol="1" anchor="t" anchorCtr="0" compatLnSpc="1"/>
            <a:lstStyle/>
            <a:p>
              <a:endParaRPr lang="en-US"/>
            </a:p>
          </p:txBody>
        </p:sp>
        <p:sp>
          <p:nvSpPr>
            <p:cNvPr id="61" name="Rectangle 1083"/>
            <p:cNvSpPr>
              <a:spLocks noChangeArrowheads="1"/>
            </p:cNvSpPr>
            <p:nvPr/>
          </p:nvSpPr>
          <p:spPr bwMode="auto">
            <a:xfrm>
              <a:off x="8000463" y="2018666"/>
              <a:ext cx="5907" cy="5907"/>
            </a:xfrm>
            <a:prstGeom prst="rect">
              <a:avLst/>
            </a:prstGeom>
            <a:solidFill>
              <a:srgbClr val="F7B81E"/>
            </a:solidFill>
            <a:ln w="9525">
              <a:noFill/>
              <a:miter lim="800000"/>
            </a:ln>
          </p:spPr>
          <p:txBody>
            <a:bodyPr vert="horz" wrap="square" lIns="91440" tIns="45720" rIns="91440" bIns="45720" numCol="1" anchor="t" anchorCtr="0" compatLnSpc="1"/>
            <a:lstStyle/>
            <a:p>
              <a:endParaRPr lang="en-US"/>
            </a:p>
          </p:txBody>
        </p:sp>
        <p:sp>
          <p:nvSpPr>
            <p:cNvPr id="63" name="Rectangle 1088"/>
            <p:cNvSpPr>
              <a:spLocks noChangeArrowheads="1"/>
            </p:cNvSpPr>
            <p:nvPr/>
          </p:nvSpPr>
          <p:spPr bwMode="auto">
            <a:xfrm>
              <a:off x="8198719" y="2408397"/>
              <a:ext cx="5907" cy="5907"/>
            </a:xfrm>
            <a:prstGeom prst="rect">
              <a:avLst/>
            </a:prstGeom>
            <a:solidFill>
              <a:srgbClr val="8DB33F"/>
            </a:solidFill>
            <a:ln w="9525">
              <a:noFill/>
              <a:miter lim="800000"/>
            </a:ln>
          </p:spPr>
          <p:txBody>
            <a:bodyPr vert="horz" wrap="square" lIns="91440" tIns="45720" rIns="91440" bIns="45720" numCol="1" anchor="t" anchorCtr="0" compatLnSpc="1"/>
            <a:lstStyle/>
            <a:p>
              <a:endParaRPr lang="en-US"/>
            </a:p>
          </p:txBody>
        </p:sp>
        <p:sp>
          <p:nvSpPr>
            <p:cNvPr id="64" name="Rectangle 1089"/>
            <p:cNvSpPr>
              <a:spLocks noChangeArrowheads="1"/>
            </p:cNvSpPr>
            <p:nvPr/>
          </p:nvSpPr>
          <p:spPr bwMode="auto">
            <a:xfrm>
              <a:off x="8405393" y="2408397"/>
              <a:ext cx="5907" cy="5907"/>
            </a:xfrm>
            <a:prstGeom prst="rect">
              <a:avLst/>
            </a:prstGeom>
            <a:solidFill>
              <a:srgbClr val="8DB33F"/>
            </a:solidFill>
            <a:ln w="9525">
              <a:noFill/>
              <a:miter lim="800000"/>
            </a:ln>
          </p:spPr>
          <p:txBody>
            <a:bodyPr vert="horz" wrap="square" lIns="91440" tIns="45720" rIns="91440" bIns="45720" numCol="1" anchor="t" anchorCtr="0" compatLnSpc="1"/>
            <a:lstStyle/>
            <a:p>
              <a:endParaRPr lang="en-US"/>
            </a:p>
          </p:txBody>
        </p:sp>
        <p:sp>
          <p:nvSpPr>
            <p:cNvPr id="68" name="Rectangle 1137"/>
            <p:cNvSpPr>
              <a:spLocks noChangeArrowheads="1"/>
            </p:cNvSpPr>
            <p:nvPr/>
          </p:nvSpPr>
          <p:spPr bwMode="auto">
            <a:xfrm>
              <a:off x="7376578" y="2550117"/>
              <a:ext cx="5907" cy="5907"/>
            </a:xfrm>
            <a:prstGeom prst="rect">
              <a:avLst/>
            </a:prstGeom>
            <a:solidFill>
              <a:srgbClr val="F7791E"/>
            </a:solidFill>
            <a:ln w="9525">
              <a:noFill/>
              <a:miter lim="800000"/>
            </a:ln>
          </p:spPr>
          <p:txBody>
            <a:bodyPr vert="horz" wrap="square" lIns="91440" tIns="45720" rIns="91440" bIns="45720" numCol="1" anchor="t" anchorCtr="0" compatLnSpc="1"/>
            <a:lstStyle/>
            <a:p>
              <a:endParaRPr lang="en-US"/>
            </a:p>
          </p:txBody>
        </p:sp>
        <p:sp>
          <p:nvSpPr>
            <p:cNvPr id="69" name="Rectangle 1139"/>
            <p:cNvSpPr>
              <a:spLocks noChangeArrowheads="1"/>
            </p:cNvSpPr>
            <p:nvPr/>
          </p:nvSpPr>
          <p:spPr bwMode="auto">
            <a:xfrm>
              <a:off x="7583255" y="2550117"/>
              <a:ext cx="5907" cy="5907"/>
            </a:xfrm>
            <a:prstGeom prst="rect">
              <a:avLst/>
            </a:prstGeom>
            <a:solidFill>
              <a:srgbClr val="F7791E"/>
            </a:solidFill>
            <a:ln w="9525">
              <a:noFill/>
              <a:miter lim="800000"/>
            </a:ln>
          </p:spPr>
          <p:txBody>
            <a:bodyPr vert="horz" wrap="square" lIns="91440" tIns="45720" rIns="91440" bIns="45720" numCol="1" anchor="t" anchorCtr="0" compatLnSpc="1"/>
            <a:lstStyle/>
            <a:p>
              <a:endParaRPr lang="en-US"/>
            </a:p>
          </p:txBody>
        </p:sp>
        <p:grpSp>
          <p:nvGrpSpPr>
            <p:cNvPr id="238" name="Group 228"/>
            <p:cNvGrpSpPr/>
            <p:nvPr/>
          </p:nvGrpSpPr>
          <p:grpSpPr>
            <a:xfrm>
              <a:off x="6286512" y="1357303"/>
              <a:ext cx="523488" cy="2430023"/>
              <a:chOff x="548050" y="1357303"/>
              <a:chExt cx="523488" cy="2430023"/>
            </a:xfrm>
          </p:grpSpPr>
          <p:grpSp>
            <p:nvGrpSpPr>
              <p:cNvPr id="239" name="Group 229"/>
              <p:cNvGrpSpPr/>
              <p:nvPr/>
            </p:nvGrpSpPr>
            <p:grpSpPr>
              <a:xfrm>
                <a:off x="714348" y="1357303"/>
                <a:ext cx="277537" cy="2090375"/>
                <a:chOff x="586786" y="1600045"/>
                <a:chExt cx="347814" cy="2619692"/>
              </a:xfrm>
            </p:grpSpPr>
            <p:grpSp>
              <p:nvGrpSpPr>
                <p:cNvPr id="242" name="Group 231"/>
                <p:cNvGrpSpPr/>
                <p:nvPr/>
              </p:nvGrpSpPr>
              <p:grpSpPr>
                <a:xfrm>
                  <a:off x="631188" y="2636081"/>
                  <a:ext cx="266409" cy="1539254"/>
                  <a:chOff x="2071151" y="2526007"/>
                  <a:chExt cx="266409" cy="1539254"/>
                </a:xfrm>
              </p:grpSpPr>
              <p:sp>
                <p:nvSpPr>
                  <p:cNvPr id="234" name="Freeform 1126"/>
                  <p:cNvSpPr/>
                  <p:nvPr/>
                </p:nvSpPr>
                <p:spPr bwMode="auto">
                  <a:xfrm>
                    <a:off x="2071151" y="2526007"/>
                    <a:ext cx="259011" cy="155408"/>
                  </a:xfrm>
                  <a:custGeom>
                    <a:avLst/>
                    <a:gdLst/>
                    <a:ahLst/>
                    <a:cxnLst>
                      <a:cxn ang="0">
                        <a:pos x="103" y="32"/>
                      </a:cxn>
                      <a:cxn ang="0">
                        <a:pos x="103" y="32"/>
                      </a:cxn>
                      <a:cxn ang="0">
                        <a:pos x="103" y="38"/>
                      </a:cxn>
                      <a:cxn ang="0">
                        <a:pos x="100" y="44"/>
                      </a:cxn>
                      <a:cxn ang="0">
                        <a:pos x="94" y="50"/>
                      </a:cxn>
                      <a:cxn ang="0">
                        <a:pos x="88" y="54"/>
                      </a:cxn>
                      <a:cxn ang="0">
                        <a:pos x="81" y="59"/>
                      </a:cxn>
                      <a:cxn ang="0">
                        <a:pos x="72" y="62"/>
                      </a:cxn>
                      <a:cxn ang="0">
                        <a:pos x="61" y="63"/>
                      </a:cxn>
                      <a:cxn ang="0">
                        <a:pos x="51" y="63"/>
                      </a:cxn>
                      <a:cxn ang="0">
                        <a:pos x="51" y="63"/>
                      </a:cxn>
                      <a:cxn ang="0">
                        <a:pos x="40" y="63"/>
                      </a:cxn>
                      <a:cxn ang="0">
                        <a:pos x="31" y="62"/>
                      </a:cxn>
                      <a:cxn ang="0">
                        <a:pos x="22" y="59"/>
                      </a:cxn>
                      <a:cxn ang="0">
                        <a:pos x="15" y="54"/>
                      </a:cxn>
                      <a:cxn ang="0">
                        <a:pos x="7" y="50"/>
                      </a:cxn>
                      <a:cxn ang="0">
                        <a:pos x="3" y="44"/>
                      </a:cxn>
                      <a:cxn ang="0">
                        <a:pos x="0" y="38"/>
                      </a:cxn>
                      <a:cxn ang="0">
                        <a:pos x="0" y="32"/>
                      </a:cxn>
                      <a:cxn ang="0">
                        <a:pos x="0" y="32"/>
                      </a:cxn>
                      <a:cxn ang="0">
                        <a:pos x="0" y="26"/>
                      </a:cxn>
                      <a:cxn ang="0">
                        <a:pos x="3" y="20"/>
                      </a:cxn>
                      <a:cxn ang="0">
                        <a:pos x="7" y="14"/>
                      </a:cxn>
                      <a:cxn ang="0">
                        <a:pos x="15" y="9"/>
                      </a:cxn>
                      <a:cxn ang="0">
                        <a:pos x="22" y="5"/>
                      </a:cxn>
                      <a:cxn ang="0">
                        <a:pos x="31" y="2"/>
                      </a:cxn>
                      <a:cxn ang="0">
                        <a:pos x="40" y="0"/>
                      </a:cxn>
                      <a:cxn ang="0">
                        <a:pos x="51" y="0"/>
                      </a:cxn>
                      <a:cxn ang="0">
                        <a:pos x="51" y="0"/>
                      </a:cxn>
                      <a:cxn ang="0">
                        <a:pos x="61" y="0"/>
                      </a:cxn>
                      <a:cxn ang="0">
                        <a:pos x="72" y="2"/>
                      </a:cxn>
                      <a:cxn ang="0">
                        <a:pos x="81" y="5"/>
                      </a:cxn>
                      <a:cxn ang="0">
                        <a:pos x="88" y="9"/>
                      </a:cxn>
                      <a:cxn ang="0">
                        <a:pos x="94" y="14"/>
                      </a:cxn>
                      <a:cxn ang="0">
                        <a:pos x="100" y="20"/>
                      </a:cxn>
                      <a:cxn ang="0">
                        <a:pos x="103" y="26"/>
                      </a:cxn>
                      <a:cxn ang="0">
                        <a:pos x="103" y="32"/>
                      </a:cxn>
                      <a:cxn ang="0">
                        <a:pos x="103" y="32"/>
                      </a:cxn>
                    </a:cxnLst>
                    <a:rect l="0" t="0" r="r" b="b"/>
                    <a:pathLst>
                      <a:path w="103" h="63">
                        <a:moveTo>
                          <a:pt x="103" y="32"/>
                        </a:moveTo>
                        <a:lnTo>
                          <a:pt x="103" y="32"/>
                        </a:lnTo>
                        <a:lnTo>
                          <a:pt x="103" y="38"/>
                        </a:lnTo>
                        <a:lnTo>
                          <a:pt x="100" y="44"/>
                        </a:lnTo>
                        <a:lnTo>
                          <a:pt x="94" y="50"/>
                        </a:lnTo>
                        <a:lnTo>
                          <a:pt x="88" y="54"/>
                        </a:lnTo>
                        <a:lnTo>
                          <a:pt x="81" y="59"/>
                        </a:lnTo>
                        <a:lnTo>
                          <a:pt x="72" y="62"/>
                        </a:lnTo>
                        <a:lnTo>
                          <a:pt x="61" y="63"/>
                        </a:lnTo>
                        <a:lnTo>
                          <a:pt x="51" y="63"/>
                        </a:lnTo>
                        <a:lnTo>
                          <a:pt x="51" y="63"/>
                        </a:lnTo>
                        <a:lnTo>
                          <a:pt x="40" y="63"/>
                        </a:lnTo>
                        <a:lnTo>
                          <a:pt x="31" y="62"/>
                        </a:lnTo>
                        <a:lnTo>
                          <a:pt x="22" y="59"/>
                        </a:lnTo>
                        <a:lnTo>
                          <a:pt x="15" y="54"/>
                        </a:lnTo>
                        <a:lnTo>
                          <a:pt x="7" y="50"/>
                        </a:lnTo>
                        <a:lnTo>
                          <a:pt x="3" y="44"/>
                        </a:lnTo>
                        <a:lnTo>
                          <a:pt x="0" y="38"/>
                        </a:lnTo>
                        <a:lnTo>
                          <a:pt x="0" y="32"/>
                        </a:lnTo>
                        <a:lnTo>
                          <a:pt x="0" y="32"/>
                        </a:lnTo>
                        <a:lnTo>
                          <a:pt x="0" y="26"/>
                        </a:lnTo>
                        <a:lnTo>
                          <a:pt x="3" y="20"/>
                        </a:lnTo>
                        <a:lnTo>
                          <a:pt x="7" y="14"/>
                        </a:lnTo>
                        <a:lnTo>
                          <a:pt x="15" y="9"/>
                        </a:lnTo>
                        <a:lnTo>
                          <a:pt x="22" y="5"/>
                        </a:lnTo>
                        <a:lnTo>
                          <a:pt x="31" y="2"/>
                        </a:lnTo>
                        <a:lnTo>
                          <a:pt x="40" y="0"/>
                        </a:lnTo>
                        <a:lnTo>
                          <a:pt x="51" y="0"/>
                        </a:lnTo>
                        <a:lnTo>
                          <a:pt x="51" y="0"/>
                        </a:lnTo>
                        <a:lnTo>
                          <a:pt x="61" y="0"/>
                        </a:lnTo>
                        <a:lnTo>
                          <a:pt x="72" y="2"/>
                        </a:lnTo>
                        <a:lnTo>
                          <a:pt x="81" y="5"/>
                        </a:lnTo>
                        <a:lnTo>
                          <a:pt x="88" y="9"/>
                        </a:lnTo>
                        <a:lnTo>
                          <a:pt x="94" y="14"/>
                        </a:lnTo>
                        <a:lnTo>
                          <a:pt x="100" y="20"/>
                        </a:lnTo>
                        <a:lnTo>
                          <a:pt x="103" y="26"/>
                        </a:lnTo>
                        <a:lnTo>
                          <a:pt x="103" y="32"/>
                        </a:lnTo>
                        <a:lnTo>
                          <a:pt x="103" y="32"/>
                        </a:lnTo>
                        <a:close/>
                      </a:path>
                    </a:pathLst>
                  </a:custGeom>
                  <a:solidFill>
                    <a:schemeClr val="accent2">
                      <a:lumMod val="50000"/>
                    </a:schemeClr>
                  </a:solidFill>
                  <a:ln w="9525">
                    <a:noFill/>
                    <a:round/>
                  </a:ln>
                </p:spPr>
                <p:txBody>
                  <a:bodyPr vert="horz" wrap="square" lIns="91440" tIns="45720" rIns="91440" bIns="45720" numCol="1" anchor="t" anchorCtr="0" compatLnSpc="1"/>
                  <a:lstStyle/>
                  <a:p>
                    <a:endParaRPr lang="en-US"/>
                  </a:p>
                </p:txBody>
              </p:sp>
              <p:sp>
                <p:nvSpPr>
                  <p:cNvPr id="235" name="Freeform 1127"/>
                  <p:cNvSpPr/>
                  <p:nvPr/>
                </p:nvSpPr>
                <p:spPr bwMode="auto">
                  <a:xfrm>
                    <a:off x="2071151" y="2600010"/>
                    <a:ext cx="259011" cy="1465251"/>
                  </a:xfrm>
                  <a:custGeom>
                    <a:avLst/>
                    <a:gdLst/>
                    <a:ahLst/>
                    <a:cxnLst>
                      <a:cxn ang="0">
                        <a:pos x="51" y="31"/>
                      </a:cxn>
                      <a:cxn ang="0">
                        <a:pos x="51" y="31"/>
                      </a:cxn>
                      <a:cxn ang="0">
                        <a:pos x="40" y="31"/>
                      </a:cxn>
                      <a:cxn ang="0">
                        <a:pos x="31" y="30"/>
                      </a:cxn>
                      <a:cxn ang="0">
                        <a:pos x="22" y="27"/>
                      </a:cxn>
                      <a:cxn ang="0">
                        <a:pos x="15" y="22"/>
                      </a:cxn>
                      <a:cxn ang="0">
                        <a:pos x="7" y="18"/>
                      </a:cxn>
                      <a:cxn ang="0">
                        <a:pos x="3" y="12"/>
                      </a:cxn>
                      <a:cxn ang="0">
                        <a:pos x="0" y="6"/>
                      </a:cxn>
                      <a:cxn ang="0">
                        <a:pos x="0" y="0"/>
                      </a:cxn>
                      <a:cxn ang="0">
                        <a:pos x="0" y="562"/>
                      </a:cxn>
                      <a:cxn ang="0">
                        <a:pos x="0" y="562"/>
                      </a:cxn>
                      <a:cxn ang="0">
                        <a:pos x="0" y="562"/>
                      </a:cxn>
                      <a:cxn ang="0">
                        <a:pos x="0" y="568"/>
                      </a:cxn>
                      <a:cxn ang="0">
                        <a:pos x="3" y="574"/>
                      </a:cxn>
                      <a:cxn ang="0">
                        <a:pos x="9" y="580"/>
                      </a:cxn>
                      <a:cxn ang="0">
                        <a:pos x="15" y="585"/>
                      </a:cxn>
                      <a:cxn ang="0">
                        <a:pos x="22" y="589"/>
                      </a:cxn>
                      <a:cxn ang="0">
                        <a:pos x="31" y="592"/>
                      </a:cxn>
                      <a:cxn ang="0">
                        <a:pos x="40" y="594"/>
                      </a:cxn>
                      <a:cxn ang="0">
                        <a:pos x="51" y="594"/>
                      </a:cxn>
                      <a:cxn ang="0">
                        <a:pos x="51" y="594"/>
                      </a:cxn>
                      <a:cxn ang="0">
                        <a:pos x="61" y="594"/>
                      </a:cxn>
                      <a:cxn ang="0">
                        <a:pos x="72" y="592"/>
                      </a:cxn>
                      <a:cxn ang="0">
                        <a:pos x="81" y="589"/>
                      </a:cxn>
                      <a:cxn ang="0">
                        <a:pos x="88" y="585"/>
                      </a:cxn>
                      <a:cxn ang="0">
                        <a:pos x="94" y="580"/>
                      </a:cxn>
                      <a:cxn ang="0">
                        <a:pos x="99" y="574"/>
                      </a:cxn>
                      <a:cxn ang="0">
                        <a:pos x="103" y="568"/>
                      </a:cxn>
                      <a:cxn ang="0">
                        <a:pos x="103" y="562"/>
                      </a:cxn>
                      <a:cxn ang="0">
                        <a:pos x="103" y="562"/>
                      </a:cxn>
                      <a:cxn ang="0">
                        <a:pos x="103" y="0"/>
                      </a:cxn>
                      <a:cxn ang="0">
                        <a:pos x="103" y="0"/>
                      </a:cxn>
                      <a:cxn ang="0">
                        <a:pos x="103" y="6"/>
                      </a:cxn>
                      <a:cxn ang="0">
                        <a:pos x="100" y="12"/>
                      </a:cxn>
                      <a:cxn ang="0">
                        <a:pos x="94" y="18"/>
                      </a:cxn>
                      <a:cxn ang="0">
                        <a:pos x="88" y="22"/>
                      </a:cxn>
                      <a:cxn ang="0">
                        <a:pos x="81" y="27"/>
                      </a:cxn>
                      <a:cxn ang="0">
                        <a:pos x="72" y="30"/>
                      </a:cxn>
                      <a:cxn ang="0">
                        <a:pos x="61" y="31"/>
                      </a:cxn>
                      <a:cxn ang="0">
                        <a:pos x="51" y="31"/>
                      </a:cxn>
                      <a:cxn ang="0">
                        <a:pos x="51" y="31"/>
                      </a:cxn>
                    </a:cxnLst>
                    <a:rect l="0" t="0" r="r" b="b"/>
                    <a:pathLst>
                      <a:path w="103" h="594">
                        <a:moveTo>
                          <a:pt x="51" y="31"/>
                        </a:moveTo>
                        <a:lnTo>
                          <a:pt x="51" y="31"/>
                        </a:lnTo>
                        <a:lnTo>
                          <a:pt x="40" y="31"/>
                        </a:lnTo>
                        <a:lnTo>
                          <a:pt x="31" y="30"/>
                        </a:lnTo>
                        <a:lnTo>
                          <a:pt x="22" y="27"/>
                        </a:lnTo>
                        <a:lnTo>
                          <a:pt x="15" y="22"/>
                        </a:lnTo>
                        <a:lnTo>
                          <a:pt x="7" y="18"/>
                        </a:lnTo>
                        <a:lnTo>
                          <a:pt x="3" y="12"/>
                        </a:lnTo>
                        <a:lnTo>
                          <a:pt x="0" y="6"/>
                        </a:lnTo>
                        <a:lnTo>
                          <a:pt x="0" y="0"/>
                        </a:lnTo>
                        <a:lnTo>
                          <a:pt x="0" y="562"/>
                        </a:lnTo>
                        <a:lnTo>
                          <a:pt x="0" y="562"/>
                        </a:lnTo>
                        <a:lnTo>
                          <a:pt x="0" y="562"/>
                        </a:lnTo>
                        <a:lnTo>
                          <a:pt x="0" y="568"/>
                        </a:lnTo>
                        <a:lnTo>
                          <a:pt x="3" y="574"/>
                        </a:lnTo>
                        <a:lnTo>
                          <a:pt x="9" y="580"/>
                        </a:lnTo>
                        <a:lnTo>
                          <a:pt x="15" y="585"/>
                        </a:lnTo>
                        <a:lnTo>
                          <a:pt x="22" y="589"/>
                        </a:lnTo>
                        <a:lnTo>
                          <a:pt x="31" y="592"/>
                        </a:lnTo>
                        <a:lnTo>
                          <a:pt x="40" y="594"/>
                        </a:lnTo>
                        <a:lnTo>
                          <a:pt x="51" y="594"/>
                        </a:lnTo>
                        <a:lnTo>
                          <a:pt x="51" y="594"/>
                        </a:lnTo>
                        <a:lnTo>
                          <a:pt x="61" y="594"/>
                        </a:lnTo>
                        <a:lnTo>
                          <a:pt x="72" y="592"/>
                        </a:lnTo>
                        <a:lnTo>
                          <a:pt x="81" y="589"/>
                        </a:lnTo>
                        <a:lnTo>
                          <a:pt x="88" y="585"/>
                        </a:lnTo>
                        <a:lnTo>
                          <a:pt x="94" y="580"/>
                        </a:lnTo>
                        <a:lnTo>
                          <a:pt x="99" y="574"/>
                        </a:lnTo>
                        <a:lnTo>
                          <a:pt x="103" y="568"/>
                        </a:lnTo>
                        <a:lnTo>
                          <a:pt x="103" y="562"/>
                        </a:lnTo>
                        <a:lnTo>
                          <a:pt x="103" y="562"/>
                        </a:lnTo>
                        <a:lnTo>
                          <a:pt x="103" y="0"/>
                        </a:lnTo>
                        <a:lnTo>
                          <a:pt x="103" y="0"/>
                        </a:lnTo>
                        <a:lnTo>
                          <a:pt x="103" y="6"/>
                        </a:lnTo>
                        <a:lnTo>
                          <a:pt x="100" y="12"/>
                        </a:lnTo>
                        <a:lnTo>
                          <a:pt x="94" y="18"/>
                        </a:lnTo>
                        <a:lnTo>
                          <a:pt x="88" y="22"/>
                        </a:lnTo>
                        <a:lnTo>
                          <a:pt x="81" y="27"/>
                        </a:lnTo>
                        <a:lnTo>
                          <a:pt x="72" y="30"/>
                        </a:lnTo>
                        <a:lnTo>
                          <a:pt x="61" y="31"/>
                        </a:lnTo>
                        <a:lnTo>
                          <a:pt x="51" y="31"/>
                        </a:lnTo>
                        <a:lnTo>
                          <a:pt x="51" y="31"/>
                        </a:lnTo>
                        <a:close/>
                      </a:path>
                    </a:pathLst>
                  </a:custGeom>
                  <a:solidFill>
                    <a:schemeClr val="accent2"/>
                  </a:solidFill>
                  <a:ln w="9525">
                    <a:noFill/>
                    <a:round/>
                  </a:ln>
                </p:spPr>
                <p:txBody>
                  <a:bodyPr vert="horz" wrap="square" lIns="91440" tIns="45720" rIns="91440" bIns="45720" numCol="1" anchor="t" anchorCtr="0" compatLnSpc="1"/>
                  <a:lstStyle/>
                  <a:p>
                    <a:endParaRPr lang="en-US"/>
                  </a:p>
                </p:txBody>
              </p:sp>
              <p:sp>
                <p:nvSpPr>
                  <p:cNvPr id="236" name="Rectangle 1128"/>
                  <p:cNvSpPr>
                    <a:spLocks noChangeArrowheads="1"/>
                  </p:cNvSpPr>
                  <p:nvPr/>
                </p:nvSpPr>
                <p:spPr bwMode="auto">
                  <a:xfrm>
                    <a:off x="2071151" y="2600010"/>
                    <a:ext cx="7403" cy="7403"/>
                  </a:xfrm>
                  <a:prstGeom prst="rect">
                    <a:avLst/>
                  </a:prstGeom>
                  <a:solidFill>
                    <a:srgbClr val="CC1E33"/>
                  </a:solidFill>
                  <a:ln w="9525">
                    <a:noFill/>
                    <a:miter lim="800000"/>
                  </a:ln>
                </p:spPr>
                <p:txBody>
                  <a:bodyPr vert="horz" wrap="square" lIns="91440" tIns="45720" rIns="91440" bIns="45720" numCol="1" anchor="t" anchorCtr="0" compatLnSpc="1"/>
                  <a:lstStyle/>
                  <a:p>
                    <a:endParaRPr lang="en-US"/>
                  </a:p>
                </p:txBody>
              </p:sp>
              <p:sp>
                <p:nvSpPr>
                  <p:cNvPr id="237" name="Rectangle 1129"/>
                  <p:cNvSpPr>
                    <a:spLocks noChangeArrowheads="1"/>
                  </p:cNvSpPr>
                  <p:nvPr/>
                </p:nvSpPr>
                <p:spPr bwMode="auto">
                  <a:xfrm>
                    <a:off x="2330157" y="2600010"/>
                    <a:ext cx="7403" cy="7403"/>
                  </a:xfrm>
                  <a:prstGeom prst="rect">
                    <a:avLst/>
                  </a:prstGeom>
                  <a:solidFill>
                    <a:srgbClr val="CC1E33"/>
                  </a:solidFill>
                  <a:ln w="9525">
                    <a:noFill/>
                    <a:miter lim="800000"/>
                  </a:ln>
                </p:spPr>
                <p:txBody>
                  <a:bodyPr vert="horz" wrap="square" lIns="91440" tIns="45720" rIns="91440" bIns="45720" numCol="1" anchor="t" anchorCtr="0" compatLnSpc="1"/>
                  <a:lstStyle/>
                  <a:p>
                    <a:endParaRPr lang="en-US"/>
                  </a:p>
                </p:txBody>
              </p:sp>
            </p:grpSp>
            <p:sp>
              <p:nvSpPr>
                <p:cNvPr id="233" name="Freeform 1130"/>
                <p:cNvSpPr>
                  <a:spLocks noEditPoints="1"/>
                </p:cNvSpPr>
                <p:nvPr/>
              </p:nvSpPr>
              <p:spPr bwMode="auto">
                <a:xfrm>
                  <a:off x="586786" y="1600045"/>
                  <a:ext cx="347814" cy="2619692"/>
                </a:xfrm>
                <a:custGeom>
                  <a:avLst/>
                  <a:gdLst/>
                  <a:ahLst/>
                  <a:cxnLst>
                    <a:cxn ang="0">
                      <a:pos x="142" y="45"/>
                    </a:cxn>
                    <a:cxn ang="0">
                      <a:pos x="136" y="27"/>
                    </a:cxn>
                    <a:cxn ang="0">
                      <a:pos x="121" y="12"/>
                    </a:cxn>
                    <a:cxn ang="0">
                      <a:pos x="98" y="3"/>
                    </a:cxn>
                    <a:cxn ang="0">
                      <a:pos x="70" y="0"/>
                    </a:cxn>
                    <a:cxn ang="0">
                      <a:pos x="56" y="0"/>
                    </a:cxn>
                    <a:cxn ang="0">
                      <a:pos x="31" y="7"/>
                    </a:cxn>
                    <a:cxn ang="0">
                      <a:pos x="11" y="19"/>
                    </a:cxn>
                    <a:cxn ang="0">
                      <a:pos x="1" y="36"/>
                    </a:cxn>
                    <a:cxn ang="0">
                      <a:pos x="0" y="45"/>
                    </a:cxn>
                    <a:cxn ang="0">
                      <a:pos x="0" y="1019"/>
                    </a:cxn>
                    <a:cxn ang="0">
                      <a:pos x="4" y="1037"/>
                    </a:cxn>
                    <a:cxn ang="0">
                      <a:pos x="20" y="1052"/>
                    </a:cxn>
                    <a:cxn ang="0">
                      <a:pos x="43" y="1061"/>
                    </a:cxn>
                    <a:cxn ang="0">
                      <a:pos x="70" y="1064"/>
                    </a:cxn>
                    <a:cxn ang="0">
                      <a:pos x="85" y="1064"/>
                    </a:cxn>
                    <a:cxn ang="0">
                      <a:pos x="110" y="1056"/>
                    </a:cxn>
                    <a:cxn ang="0">
                      <a:pos x="130" y="1044"/>
                    </a:cxn>
                    <a:cxn ang="0">
                      <a:pos x="140" y="1028"/>
                    </a:cxn>
                    <a:cxn ang="0">
                      <a:pos x="142" y="1019"/>
                    </a:cxn>
                    <a:cxn ang="0">
                      <a:pos x="142" y="45"/>
                    </a:cxn>
                    <a:cxn ang="0">
                      <a:pos x="70" y="6"/>
                    </a:cxn>
                    <a:cxn ang="0">
                      <a:pos x="95" y="9"/>
                    </a:cxn>
                    <a:cxn ang="0">
                      <a:pos x="116" y="18"/>
                    </a:cxn>
                    <a:cxn ang="0">
                      <a:pos x="131" y="30"/>
                    </a:cxn>
                    <a:cxn ang="0">
                      <a:pos x="136" y="45"/>
                    </a:cxn>
                    <a:cxn ang="0">
                      <a:pos x="134" y="52"/>
                    </a:cxn>
                    <a:cxn ang="0">
                      <a:pos x="125" y="66"/>
                    </a:cxn>
                    <a:cxn ang="0">
                      <a:pos x="107" y="76"/>
                    </a:cxn>
                    <a:cxn ang="0">
                      <a:pos x="83" y="82"/>
                    </a:cxn>
                    <a:cxn ang="0">
                      <a:pos x="70" y="84"/>
                    </a:cxn>
                    <a:cxn ang="0">
                      <a:pos x="44" y="81"/>
                    </a:cxn>
                    <a:cxn ang="0">
                      <a:pos x="25" y="72"/>
                    </a:cxn>
                    <a:cxn ang="0">
                      <a:pos x="10" y="60"/>
                    </a:cxn>
                    <a:cxn ang="0">
                      <a:pos x="6" y="45"/>
                    </a:cxn>
                    <a:cxn ang="0">
                      <a:pos x="7" y="37"/>
                    </a:cxn>
                    <a:cxn ang="0">
                      <a:pos x="16" y="22"/>
                    </a:cxn>
                    <a:cxn ang="0">
                      <a:pos x="34" y="12"/>
                    </a:cxn>
                    <a:cxn ang="0">
                      <a:pos x="58" y="6"/>
                    </a:cxn>
                    <a:cxn ang="0">
                      <a:pos x="70" y="6"/>
                    </a:cxn>
                    <a:cxn ang="0">
                      <a:pos x="136" y="1019"/>
                    </a:cxn>
                    <a:cxn ang="0">
                      <a:pos x="134" y="1026"/>
                    </a:cxn>
                    <a:cxn ang="0">
                      <a:pos x="124" y="1041"/>
                    </a:cxn>
                    <a:cxn ang="0">
                      <a:pos x="107" y="1052"/>
                    </a:cxn>
                    <a:cxn ang="0">
                      <a:pos x="83" y="1058"/>
                    </a:cxn>
                    <a:cxn ang="0">
                      <a:pos x="70" y="1058"/>
                    </a:cxn>
                    <a:cxn ang="0">
                      <a:pos x="44" y="1055"/>
                    </a:cxn>
                    <a:cxn ang="0">
                      <a:pos x="25" y="1047"/>
                    </a:cxn>
                    <a:cxn ang="0">
                      <a:pos x="10" y="1034"/>
                    </a:cxn>
                    <a:cxn ang="0">
                      <a:pos x="6" y="1019"/>
                    </a:cxn>
                    <a:cxn ang="0">
                      <a:pos x="6" y="64"/>
                    </a:cxn>
                    <a:cxn ang="0">
                      <a:pos x="11" y="70"/>
                    </a:cxn>
                    <a:cxn ang="0">
                      <a:pos x="23" y="79"/>
                    </a:cxn>
                    <a:cxn ang="0">
                      <a:pos x="40" y="85"/>
                    </a:cxn>
                    <a:cxn ang="0">
                      <a:pos x="59" y="90"/>
                    </a:cxn>
                    <a:cxn ang="0">
                      <a:pos x="70" y="90"/>
                    </a:cxn>
                    <a:cxn ang="0">
                      <a:pos x="91" y="88"/>
                    </a:cxn>
                    <a:cxn ang="0">
                      <a:pos x="109" y="82"/>
                    </a:cxn>
                    <a:cxn ang="0">
                      <a:pos x="124" y="75"/>
                    </a:cxn>
                    <a:cxn ang="0">
                      <a:pos x="136" y="64"/>
                    </a:cxn>
                  </a:cxnLst>
                  <a:rect l="0" t="0" r="r" b="b"/>
                  <a:pathLst>
                    <a:path w="142" h="1064">
                      <a:moveTo>
                        <a:pt x="142" y="45"/>
                      </a:moveTo>
                      <a:lnTo>
                        <a:pt x="142" y="45"/>
                      </a:lnTo>
                      <a:lnTo>
                        <a:pt x="140" y="36"/>
                      </a:lnTo>
                      <a:lnTo>
                        <a:pt x="136" y="27"/>
                      </a:lnTo>
                      <a:lnTo>
                        <a:pt x="130" y="19"/>
                      </a:lnTo>
                      <a:lnTo>
                        <a:pt x="121" y="12"/>
                      </a:lnTo>
                      <a:lnTo>
                        <a:pt x="110" y="7"/>
                      </a:lnTo>
                      <a:lnTo>
                        <a:pt x="98" y="3"/>
                      </a:lnTo>
                      <a:lnTo>
                        <a:pt x="85" y="0"/>
                      </a:lnTo>
                      <a:lnTo>
                        <a:pt x="70" y="0"/>
                      </a:lnTo>
                      <a:lnTo>
                        <a:pt x="70" y="0"/>
                      </a:lnTo>
                      <a:lnTo>
                        <a:pt x="56" y="0"/>
                      </a:lnTo>
                      <a:lnTo>
                        <a:pt x="43" y="3"/>
                      </a:lnTo>
                      <a:lnTo>
                        <a:pt x="31" y="7"/>
                      </a:lnTo>
                      <a:lnTo>
                        <a:pt x="20" y="12"/>
                      </a:lnTo>
                      <a:lnTo>
                        <a:pt x="11" y="19"/>
                      </a:lnTo>
                      <a:lnTo>
                        <a:pt x="4" y="27"/>
                      </a:lnTo>
                      <a:lnTo>
                        <a:pt x="1" y="36"/>
                      </a:lnTo>
                      <a:lnTo>
                        <a:pt x="0" y="45"/>
                      </a:lnTo>
                      <a:lnTo>
                        <a:pt x="0" y="45"/>
                      </a:lnTo>
                      <a:lnTo>
                        <a:pt x="0" y="1019"/>
                      </a:lnTo>
                      <a:lnTo>
                        <a:pt x="0" y="1019"/>
                      </a:lnTo>
                      <a:lnTo>
                        <a:pt x="1" y="1028"/>
                      </a:lnTo>
                      <a:lnTo>
                        <a:pt x="4" y="1037"/>
                      </a:lnTo>
                      <a:lnTo>
                        <a:pt x="11" y="1044"/>
                      </a:lnTo>
                      <a:lnTo>
                        <a:pt x="20" y="1052"/>
                      </a:lnTo>
                      <a:lnTo>
                        <a:pt x="31" y="1056"/>
                      </a:lnTo>
                      <a:lnTo>
                        <a:pt x="43" y="1061"/>
                      </a:lnTo>
                      <a:lnTo>
                        <a:pt x="56" y="1064"/>
                      </a:lnTo>
                      <a:lnTo>
                        <a:pt x="70" y="1064"/>
                      </a:lnTo>
                      <a:lnTo>
                        <a:pt x="70" y="1064"/>
                      </a:lnTo>
                      <a:lnTo>
                        <a:pt x="85" y="1064"/>
                      </a:lnTo>
                      <a:lnTo>
                        <a:pt x="98" y="1061"/>
                      </a:lnTo>
                      <a:lnTo>
                        <a:pt x="110" y="1056"/>
                      </a:lnTo>
                      <a:lnTo>
                        <a:pt x="121" y="1052"/>
                      </a:lnTo>
                      <a:lnTo>
                        <a:pt x="130" y="1044"/>
                      </a:lnTo>
                      <a:lnTo>
                        <a:pt x="136" y="1037"/>
                      </a:lnTo>
                      <a:lnTo>
                        <a:pt x="140" y="1028"/>
                      </a:lnTo>
                      <a:lnTo>
                        <a:pt x="142" y="1019"/>
                      </a:lnTo>
                      <a:lnTo>
                        <a:pt x="142" y="1019"/>
                      </a:lnTo>
                      <a:lnTo>
                        <a:pt x="142" y="45"/>
                      </a:lnTo>
                      <a:lnTo>
                        <a:pt x="142" y="45"/>
                      </a:lnTo>
                      <a:close/>
                      <a:moveTo>
                        <a:pt x="70" y="6"/>
                      </a:moveTo>
                      <a:lnTo>
                        <a:pt x="70" y="6"/>
                      </a:lnTo>
                      <a:lnTo>
                        <a:pt x="83" y="6"/>
                      </a:lnTo>
                      <a:lnTo>
                        <a:pt x="95" y="9"/>
                      </a:lnTo>
                      <a:lnTo>
                        <a:pt x="107" y="12"/>
                      </a:lnTo>
                      <a:lnTo>
                        <a:pt x="116" y="18"/>
                      </a:lnTo>
                      <a:lnTo>
                        <a:pt x="125" y="22"/>
                      </a:lnTo>
                      <a:lnTo>
                        <a:pt x="131" y="30"/>
                      </a:lnTo>
                      <a:lnTo>
                        <a:pt x="134" y="37"/>
                      </a:lnTo>
                      <a:lnTo>
                        <a:pt x="136" y="45"/>
                      </a:lnTo>
                      <a:lnTo>
                        <a:pt x="136" y="45"/>
                      </a:lnTo>
                      <a:lnTo>
                        <a:pt x="134" y="52"/>
                      </a:lnTo>
                      <a:lnTo>
                        <a:pt x="131" y="60"/>
                      </a:lnTo>
                      <a:lnTo>
                        <a:pt x="125" y="66"/>
                      </a:lnTo>
                      <a:lnTo>
                        <a:pt x="116" y="72"/>
                      </a:lnTo>
                      <a:lnTo>
                        <a:pt x="107" y="76"/>
                      </a:lnTo>
                      <a:lnTo>
                        <a:pt x="95" y="81"/>
                      </a:lnTo>
                      <a:lnTo>
                        <a:pt x="83" y="82"/>
                      </a:lnTo>
                      <a:lnTo>
                        <a:pt x="70" y="84"/>
                      </a:lnTo>
                      <a:lnTo>
                        <a:pt x="70" y="84"/>
                      </a:lnTo>
                      <a:lnTo>
                        <a:pt x="58" y="82"/>
                      </a:lnTo>
                      <a:lnTo>
                        <a:pt x="44" y="81"/>
                      </a:lnTo>
                      <a:lnTo>
                        <a:pt x="34" y="76"/>
                      </a:lnTo>
                      <a:lnTo>
                        <a:pt x="25" y="72"/>
                      </a:lnTo>
                      <a:lnTo>
                        <a:pt x="16" y="66"/>
                      </a:lnTo>
                      <a:lnTo>
                        <a:pt x="10" y="60"/>
                      </a:lnTo>
                      <a:lnTo>
                        <a:pt x="7" y="52"/>
                      </a:lnTo>
                      <a:lnTo>
                        <a:pt x="6" y="45"/>
                      </a:lnTo>
                      <a:lnTo>
                        <a:pt x="6" y="45"/>
                      </a:lnTo>
                      <a:lnTo>
                        <a:pt x="7" y="37"/>
                      </a:lnTo>
                      <a:lnTo>
                        <a:pt x="10" y="30"/>
                      </a:lnTo>
                      <a:lnTo>
                        <a:pt x="16" y="22"/>
                      </a:lnTo>
                      <a:lnTo>
                        <a:pt x="25" y="18"/>
                      </a:lnTo>
                      <a:lnTo>
                        <a:pt x="34" y="12"/>
                      </a:lnTo>
                      <a:lnTo>
                        <a:pt x="44" y="9"/>
                      </a:lnTo>
                      <a:lnTo>
                        <a:pt x="58" y="6"/>
                      </a:lnTo>
                      <a:lnTo>
                        <a:pt x="70" y="6"/>
                      </a:lnTo>
                      <a:lnTo>
                        <a:pt x="70" y="6"/>
                      </a:lnTo>
                      <a:close/>
                      <a:moveTo>
                        <a:pt x="136" y="64"/>
                      </a:moveTo>
                      <a:lnTo>
                        <a:pt x="136" y="1019"/>
                      </a:lnTo>
                      <a:lnTo>
                        <a:pt x="136" y="1019"/>
                      </a:lnTo>
                      <a:lnTo>
                        <a:pt x="134" y="1026"/>
                      </a:lnTo>
                      <a:lnTo>
                        <a:pt x="131" y="1034"/>
                      </a:lnTo>
                      <a:lnTo>
                        <a:pt x="124" y="1041"/>
                      </a:lnTo>
                      <a:lnTo>
                        <a:pt x="116" y="1047"/>
                      </a:lnTo>
                      <a:lnTo>
                        <a:pt x="107" y="1052"/>
                      </a:lnTo>
                      <a:lnTo>
                        <a:pt x="95" y="1055"/>
                      </a:lnTo>
                      <a:lnTo>
                        <a:pt x="83" y="1058"/>
                      </a:lnTo>
                      <a:lnTo>
                        <a:pt x="70" y="1058"/>
                      </a:lnTo>
                      <a:lnTo>
                        <a:pt x="70" y="1058"/>
                      </a:lnTo>
                      <a:lnTo>
                        <a:pt x="58" y="1058"/>
                      </a:lnTo>
                      <a:lnTo>
                        <a:pt x="44" y="1055"/>
                      </a:lnTo>
                      <a:lnTo>
                        <a:pt x="34" y="1052"/>
                      </a:lnTo>
                      <a:lnTo>
                        <a:pt x="25" y="1047"/>
                      </a:lnTo>
                      <a:lnTo>
                        <a:pt x="16" y="1041"/>
                      </a:lnTo>
                      <a:lnTo>
                        <a:pt x="10" y="1034"/>
                      </a:lnTo>
                      <a:lnTo>
                        <a:pt x="7" y="1026"/>
                      </a:lnTo>
                      <a:lnTo>
                        <a:pt x="6" y="1019"/>
                      </a:lnTo>
                      <a:lnTo>
                        <a:pt x="6" y="64"/>
                      </a:lnTo>
                      <a:lnTo>
                        <a:pt x="6" y="64"/>
                      </a:lnTo>
                      <a:lnTo>
                        <a:pt x="6" y="64"/>
                      </a:lnTo>
                      <a:lnTo>
                        <a:pt x="11" y="70"/>
                      </a:lnTo>
                      <a:lnTo>
                        <a:pt x="17" y="75"/>
                      </a:lnTo>
                      <a:lnTo>
                        <a:pt x="23" y="79"/>
                      </a:lnTo>
                      <a:lnTo>
                        <a:pt x="32" y="82"/>
                      </a:lnTo>
                      <a:lnTo>
                        <a:pt x="40" y="85"/>
                      </a:lnTo>
                      <a:lnTo>
                        <a:pt x="50" y="88"/>
                      </a:lnTo>
                      <a:lnTo>
                        <a:pt x="59" y="90"/>
                      </a:lnTo>
                      <a:lnTo>
                        <a:pt x="70" y="90"/>
                      </a:lnTo>
                      <a:lnTo>
                        <a:pt x="70" y="90"/>
                      </a:lnTo>
                      <a:lnTo>
                        <a:pt x="80" y="90"/>
                      </a:lnTo>
                      <a:lnTo>
                        <a:pt x="91" y="88"/>
                      </a:lnTo>
                      <a:lnTo>
                        <a:pt x="100" y="85"/>
                      </a:lnTo>
                      <a:lnTo>
                        <a:pt x="109" y="82"/>
                      </a:lnTo>
                      <a:lnTo>
                        <a:pt x="118" y="79"/>
                      </a:lnTo>
                      <a:lnTo>
                        <a:pt x="124" y="75"/>
                      </a:lnTo>
                      <a:lnTo>
                        <a:pt x="130" y="70"/>
                      </a:lnTo>
                      <a:lnTo>
                        <a:pt x="136" y="64"/>
                      </a:lnTo>
                      <a:lnTo>
                        <a:pt x="136" y="64"/>
                      </a:lnTo>
                      <a:close/>
                    </a:path>
                  </a:pathLst>
                </a:custGeom>
                <a:solidFill>
                  <a:schemeClr val="accent2"/>
                </a:solidFill>
                <a:ln w="9525">
                  <a:noFill/>
                  <a:round/>
                </a:ln>
              </p:spPr>
              <p:txBody>
                <a:bodyPr vert="horz" wrap="square" lIns="91440" tIns="45720" rIns="91440" bIns="45720" numCol="1" anchor="t" anchorCtr="0" compatLnSpc="1"/>
                <a:lstStyle/>
                <a:p>
                  <a:endParaRPr lang="en-US"/>
                </a:p>
              </p:txBody>
            </p:sp>
          </p:grpSp>
          <p:sp>
            <p:nvSpPr>
              <p:cNvPr id="231" name="Content Placeholder 2"/>
              <p:cNvSpPr txBox="1"/>
              <p:nvPr/>
            </p:nvSpPr>
            <p:spPr>
              <a:xfrm>
                <a:off x="548050" y="3571882"/>
                <a:ext cx="523488" cy="215444"/>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buFont typeface="Arial" panose="020B0604020202020204" pitchFamily="34" charset="0"/>
                  <a:buNone/>
                </a:pPr>
                <a:r>
                  <a:rPr lang="en-US" sz="800" dirty="0">
                    <a:latin typeface="Open Sans" pitchFamily="34" charset="0"/>
                    <a:ea typeface="Open Sans" pitchFamily="34" charset="0"/>
                    <a:cs typeface="Open Sans" pitchFamily="34" charset="0"/>
                  </a:rPr>
                  <a:t>60%</a:t>
                </a:r>
              </a:p>
            </p:txBody>
          </p:sp>
        </p:grpSp>
        <p:grpSp>
          <p:nvGrpSpPr>
            <p:cNvPr id="247" name="Group 237"/>
            <p:cNvGrpSpPr/>
            <p:nvPr/>
          </p:nvGrpSpPr>
          <p:grpSpPr>
            <a:xfrm>
              <a:off x="6738562" y="1357260"/>
              <a:ext cx="523488" cy="2430066"/>
              <a:chOff x="1000100" y="1357260"/>
              <a:chExt cx="523488" cy="2430066"/>
            </a:xfrm>
          </p:grpSpPr>
          <p:grpSp>
            <p:nvGrpSpPr>
              <p:cNvPr id="248" name="Group 238"/>
              <p:cNvGrpSpPr/>
              <p:nvPr/>
            </p:nvGrpSpPr>
            <p:grpSpPr>
              <a:xfrm>
                <a:off x="1131528" y="1357260"/>
                <a:ext cx="283431" cy="2090304"/>
                <a:chOff x="1109637" y="1600045"/>
                <a:chExt cx="355212" cy="2619692"/>
              </a:xfrm>
            </p:grpSpPr>
            <p:sp>
              <p:nvSpPr>
                <p:cNvPr id="241" name="Rectangle 1132"/>
                <p:cNvSpPr>
                  <a:spLocks noChangeArrowheads="1"/>
                </p:cNvSpPr>
                <p:nvPr/>
              </p:nvSpPr>
              <p:spPr bwMode="auto">
                <a:xfrm>
                  <a:off x="1161441" y="2872890"/>
                  <a:ext cx="7403" cy="7403"/>
                </a:xfrm>
                <a:prstGeom prst="rect">
                  <a:avLst/>
                </a:prstGeom>
                <a:solidFill>
                  <a:srgbClr val="E76129"/>
                </a:solidFill>
                <a:ln w="9525">
                  <a:noFill/>
                  <a:miter lim="800000"/>
                </a:ln>
              </p:spPr>
              <p:txBody>
                <a:bodyPr vert="horz" wrap="square" lIns="91440" tIns="45720" rIns="91440" bIns="45720" numCol="1" anchor="t" anchorCtr="0" compatLnSpc="1"/>
                <a:lstStyle/>
                <a:p>
                  <a:endParaRPr lang="en-US"/>
                </a:p>
              </p:txBody>
            </p:sp>
            <p:grpSp>
              <p:nvGrpSpPr>
                <p:cNvPr id="250" name="Group 241"/>
                <p:cNvGrpSpPr/>
                <p:nvPr/>
              </p:nvGrpSpPr>
              <p:grpSpPr>
                <a:xfrm>
                  <a:off x="1161441" y="2798887"/>
                  <a:ext cx="259011" cy="1376449"/>
                  <a:chOff x="2529966" y="2688813"/>
                  <a:chExt cx="259011" cy="1376449"/>
                </a:xfrm>
              </p:grpSpPr>
              <p:sp>
                <p:nvSpPr>
                  <p:cNvPr id="245" name="Freeform 1131"/>
                  <p:cNvSpPr/>
                  <p:nvPr/>
                </p:nvSpPr>
                <p:spPr bwMode="auto">
                  <a:xfrm>
                    <a:off x="2529966" y="2688813"/>
                    <a:ext cx="259011" cy="155408"/>
                  </a:xfrm>
                  <a:custGeom>
                    <a:avLst/>
                    <a:gdLst/>
                    <a:ahLst/>
                    <a:cxnLst>
                      <a:cxn ang="0">
                        <a:pos x="105" y="32"/>
                      </a:cxn>
                      <a:cxn ang="0">
                        <a:pos x="105" y="32"/>
                      </a:cxn>
                      <a:cxn ang="0">
                        <a:pos x="103" y="38"/>
                      </a:cxn>
                      <a:cxn ang="0">
                        <a:pos x="100" y="44"/>
                      </a:cxn>
                      <a:cxn ang="0">
                        <a:pos x="96" y="50"/>
                      </a:cxn>
                      <a:cxn ang="0">
                        <a:pos x="88" y="54"/>
                      </a:cxn>
                      <a:cxn ang="0">
                        <a:pos x="81" y="59"/>
                      </a:cxn>
                      <a:cxn ang="0">
                        <a:pos x="72" y="62"/>
                      </a:cxn>
                      <a:cxn ang="0">
                        <a:pos x="63" y="63"/>
                      </a:cxn>
                      <a:cxn ang="0">
                        <a:pos x="52" y="63"/>
                      </a:cxn>
                      <a:cxn ang="0">
                        <a:pos x="52" y="63"/>
                      </a:cxn>
                      <a:cxn ang="0">
                        <a:pos x="42" y="63"/>
                      </a:cxn>
                      <a:cxn ang="0">
                        <a:pos x="31" y="62"/>
                      </a:cxn>
                      <a:cxn ang="0">
                        <a:pos x="22" y="59"/>
                      </a:cxn>
                      <a:cxn ang="0">
                        <a:pos x="15" y="54"/>
                      </a:cxn>
                      <a:cxn ang="0">
                        <a:pos x="9" y="50"/>
                      </a:cxn>
                      <a:cxn ang="0">
                        <a:pos x="5" y="44"/>
                      </a:cxn>
                      <a:cxn ang="0">
                        <a:pos x="2" y="38"/>
                      </a:cxn>
                      <a:cxn ang="0">
                        <a:pos x="0" y="32"/>
                      </a:cxn>
                      <a:cxn ang="0">
                        <a:pos x="0" y="32"/>
                      </a:cxn>
                      <a:cxn ang="0">
                        <a:pos x="2" y="26"/>
                      </a:cxn>
                      <a:cxn ang="0">
                        <a:pos x="5" y="20"/>
                      </a:cxn>
                      <a:cxn ang="0">
                        <a:pos x="9" y="14"/>
                      </a:cxn>
                      <a:cxn ang="0">
                        <a:pos x="15" y="9"/>
                      </a:cxn>
                      <a:cxn ang="0">
                        <a:pos x="22" y="5"/>
                      </a:cxn>
                      <a:cxn ang="0">
                        <a:pos x="31" y="2"/>
                      </a:cxn>
                      <a:cxn ang="0">
                        <a:pos x="42" y="0"/>
                      </a:cxn>
                      <a:cxn ang="0">
                        <a:pos x="52" y="0"/>
                      </a:cxn>
                      <a:cxn ang="0">
                        <a:pos x="52" y="0"/>
                      </a:cxn>
                      <a:cxn ang="0">
                        <a:pos x="63" y="0"/>
                      </a:cxn>
                      <a:cxn ang="0">
                        <a:pos x="72" y="2"/>
                      </a:cxn>
                      <a:cxn ang="0">
                        <a:pos x="81" y="5"/>
                      </a:cxn>
                      <a:cxn ang="0">
                        <a:pos x="88" y="9"/>
                      </a:cxn>
                      <a:cxn ang="0">
                        <a:pos x="96" y="14"/>
                      </a:cxn>
                      <a:cxn ang="0">
                        <a:pos x="100" y="20"/>
                      </a:cxn>
                      <a:cxn ang="0">
                        <a:pos x="103" y="26"/>
                      </a:cxn>
                      <a:cxn ang="0">
                        <a:pos x="105" y="32"/>
                      </a:cxn>
                      <a:cxn ang="0">
                        <a:pos x="105" y="32"/>
                      </a:cxn>
                    </a:cxnLst>
                    <a:rect l="0" t="0" r="r" b="b"/>
                    <a:pathLst>
                      <a:path w="105" h="63">
                        <a:moveTo>
                          <a:pt x="105" y="32"/>
                        </a:moveTo>
                        <a:lnTo>
                          <a:pt x="105" y="32"/>
                        </a:lnTo>
                        <a:lnTo>
                          <a:pt x="103" y="38"/>
                        </a:lnTo>
                        <a:lnTo>
                          <a:pt x="100" y="44"/>
                        </a:lnTo>
                        <a:lnTo>
                          <a:pt x="96" y="50"/>
                        </a:lnTo>
                        <a:lnTo>
                          <a:pt x="88" y="54"/>
                        </a:lnTo>
                        <a:lnTo>
                          <a:pt x="81" y="59"/>
                        </a:lnTo>
                        <a:lnTo>
                          <a:pt x="72" y="62"/>
                        </a:lnTo>
                        <a:lnTo>
                          <a:pt x="63" y="63"/>
                        </a:lnTo>
                        <a:lnTo>
                          <a:pt x="52" y="63"/>
                        </a:lnTo>
                        <a:lnTo>
                          <a:pt x="52" y="63"/>
                        </a:lnTo>
                        <a:lnTo>
                          <a:pt x="42" y="63"/>
                        </a:lnTo>
                        <a:lnTo>
                          <a:pt x="31" y="62"/>
                        </a:lnTo>
                        <a:lnTo>
                          <a:pt x="22" y="59"/>
                        </a:lnTo>
                        <a:lnTo>
                          <a:pt x="15" y="54"/>
                        </a:lnTo>
                        <a:lnTo>
                          <a:pt x="9" y="50"/>
                        </a:lnTo>
                        <a:lnTo>
                          <a:pt x="5" y="44"/>
                        </a:lnTo>
                        <a:lnTo>
                          <a:pt x="2" y="38"/>
                        </a:lnTo>
                        <a:lnTo>
                          <a:pt x="0" y="32"/>
                        </a:lnTo>
                        <a:lnTo>
                          <a:pt x="0" y="32"/>
                        </a:lnTo>
                        <a:lnTo>
                          <a:pt x="2" y="26"/>
                        </a:lnTo>
                        <a:lnTo>
                          <a:pt x="5" y="20"/>
                        </a:lnTo>
                        <a:lnTo>
                          <a:pt x="9" y="14"/>
                        </a:lnTo>
                        <a:lnTo>
                          <a:pt x="15" y="9"/>
                        </a:lnTo>
                        <a:lnTo>
                          <a:pt x="22" y="5"/>
                        </a:lnTo>
                        <a:lnTo>
                          <a:pt x="31" y="2"/>
                        </a:lnTo>
                        <a:lnTo>
                          <a:pt x="42" y="0"/>
                        </a:lnTo>
                        <a:lnTo>
                          <a:pt x="52" y="0"/>
                        </a:lnTo>
                        <a:lnTo>
                          <a:pt x="52" y="0"/>
                        </a:lnTo>
                        <a:lnTo>
                          <a:pt x="63" y="0"/>
                        </a:lnTo>
                        <a:lnTo>
                          <a:pt x="72" y="2"/>
                        </a:lnTo>
                        <a:lnTo>
                          <a:pt x="81" y="5"/>
                        </a:lnTo>
                        <a:lnTo>
                          <a:pt x="88" y="9"/>
                        </a:lnTo>
                        <a:lnTo>
                          <a:pt x="96" y="14"/>
                        </a:lnTo>
                        <a:lnTo>
                          <a:pt x="100" y="20"/>
                        </a:lnTo>
                        <a:lnTo>
                          <a:pt x="103" y="26"/>
                        </a:lnTo>
                        <a:lnTo>
                          <a:pt x="105" y="32"/>
                        </a:lnTo>
                        <a:lnTo>
                          <a:pt x="105" y="32"/>
                        </a:lnTo>
                        <a:close/>
                      </a:path>
                    </a:pathLst>
                  </a:custGeom>
                  <a:solidFill>
                    <a:schemeClr val="accent2">
                      <a:lumMod val="50000"/>
                    </a:schemeClr>
                  </a:solidFill>
                  <a:ln w="9525">
                    <a:noFill/>
                    <a:round/>
                  </a:ln>
                </p:spPr>
                <p:txBody>
                  <a:bodyPr vert="horz" wrap="square" lIns="91440" tIns="45720" rIns="91440" bIns="45720" numCol="1" anchor="t" anchorCtr="0" compatLnSpc="1"/>
                  <a:lstStyle/>
                  <a:p>
                    <a:endParaRPr lang="en-US"/>
                  </a:p>
                </p:txBody>
              </p:sp>
              <p:sp>
                <p:nvSpPr>
                  <p:cNvPr id="246" name="Freeform 1133"/>
                  <p:cNvSpPr/>
                  <p:nvPr/>
                </p:nvSpPr>
                <p:spPr bwMode="auto">
                  <a:xfrm>
                    <a:off x="2529966" y="2762816"/>
                    <a:ext cx="259011" cy="1302446"/>
                  </a:xfrm>
                  <a:custGeom>
                    <a:avLst/>
                    <a:gdLst/>
                    <a:ahLst/>
                    <a:cxnLst>
                      <a:cxn ang="0">
                        <a:pos x="52" y="31"/>
                      </a:cxn>
                      <a:cxn ang="0">
                        <a:pos x="52" y="31"/>
                      </a:cxn>
                      <a:cxn ang="0">
                        <a:pos x="42" y="31"/>
                      </a:cxn>
                      <a:cxn ang="0">
                        <a:pos x="31" y="30"/>
                      </a:cxn>
                      <a:cxn ang="0">
                        <a:pos x="22" y="27"/>
                      </a:cxn>
                      <a:cxn ang="0">
                        <a:pos x="15" y="22"/>
                      </a:cxn>
                      <a:cxn ang="0">
                        <a:pos x="9" y="18"/>
                      </a:cxn>
                      <a:cxn ang="0">
                        <a:pos x="5" y="12"/>
                      </a:cxn>
                      <a:cxn ang="0">
                        <a:pos x="2" y="6"/>
                      </a:cxn>
                      <a:cxn ang="0">
                        <a:pos x="0" y="0"/>
                      </a:cxn>
                      <a:cxn ang="0">
                        <a:pos x="0" y="496"/>
                      </a:cxn>
                      <a:cxn ang="0">
                        <a:pos x="0" y="496"/>
                      </a:cxn>
                      <a:cxn ang="0">
                        <a:pos x="2" y="502"/>
                      </a:cxn>
                      <a:cxn ang="0">
                        <a:pos x="5" y="508"/>
                      </a:cxn>
                      <a:cxn ang="0">
                        <a:pos x="9" y="514"/>
                      </a:cxn>
                      <a:cxn ang="0">
                        <a:pos x="15" y="519"/>
                      </a:cxn>
                      <a:cxn ang="0">
                        <a:pos x="22" y="523"/>
                      </a:cxn>
                      <a:cxn ang="0">
                        <a:pos x="31" y="526"/>
                      </a:cxn>
                      <a:cxn ang="0">
                        <a:pos x="42" y="528"/>
                      </a:cxn>
                      <a:cxn ang="0">
                        <a:pos x="52" y="528"/>
                      </a:cxn>
                      <a:cxn ang="0">
                        <a:pos x="52" y="528"/>
                      </a:cxn>
                      <a:cxn ang="0">
                        <a:pos x="63" y="528"/>
                      </a:cxn>
                      <a:cxn ang="0">
                        <a:pos x="72" y="526"/>
                      </a:cxn>
                      <a:cxn ang="0">
                        <a:pos x="81" y="523"/>
                      </a:cxn>
                      <a:cxn ang="0">
                        <a:pos x="88" y="519"/>
                      </a:cxn>
                      <a:cxn ang="0">
                        <a:pos x="96" y="514"/>
                      </a:cxn>
                      <a:cxn ang="0">
                        <a:pos x="100" y="508"/>
                      </a:cxn>
                      <a:cxn ang="0">
                        <a:pos x="103" y="502"/>
                      </a:cxn>
                      <a:cxn ang="0">
                        <a:pos x="105" y="496"/>
                      </a:cxn>
                      <a:cxn ang="0">
                        <a:pos x="105" y="496"/>
                      </a:cxn>
                      <a:cxn ang="0">
                        <a:pos x="105" y="0"/>
                      </a:cxn>
                      <a:cxn ang="0">
                        <a:pos x="105" y="0"/>
                      </a:cxn>
                      <a:cxn ang="0">
                        <a:pos x="103" y="6"/>
                      </a:cxn>
                      <a:cxn ang="0">
                        <a:pos x="100" y="12"/>
                      </a:cxn>
                      <a:cxn ang="0">
                        <a:pos x="96" y="18"/>
                      </a:cxn>
                      <a:cxn ang="0">
                        <a:pos x="88" y="22"/>
                      </a:cxn>
                      <a:cxn ang="0">
                        <a:pos x="81" y="27"/>
                      </a:cxn>
                      <a:cxn ang="0">
                        <a:pos x="72" y="30"/>
                      </a:cxn>
                      <a:cxn ang="0">
                        <a:pos x="63" y="31"/>
                      </a:cxn>
                      <a:cxn ang="0">
                        <a:pos x="52" y="31"/>
                      </a:cxn>
                      <a:cxn ang="0">
                        <a:pos x="52" y="31"/>
                      </a:cxn>
                    </a:cxnLst>
                    <a:rect l="0" t="0" r="r" b="b"/>
                    <a:pathLst>
                      <a:path w="105" h="528">
                        <a:moveTo>
                          <a:pt x="52" y="31"/>
                        </a:moveTo>
                        <a:lnTo>
                          <a:pt x="52" y="31"/>
                        </a:lnTo>
                        <a:lnTo>
                          <a:pt x="42" y="31"/>
                        </a:lnTo>
                        <a:lnTo>
                          <a:pt x="31" y="30"/>
                        </a:lnTo>
                        <a:lnTo>
                          <a:pt x="22" y="27"/>
                        </a:lnTo>
                        <a:lnTo>
                          <a:pt x="15" y="22"/>
                        </a:lnTo>
                        <a:lnTo>
                          <a:pt x="9" y="18"/>
                        </a:lnTo>
                        <a:lnTo>
                          <a:pt x="5" y="12"/>
                        </a:lnTo>
                        <a:lnTo>
                          <a:pt x="2" y="6"/>
                        </a:lnTo>
                        <a:lnTo>
                          <a:pt x="0" y="0"/>
                        </a:lnTo>
                        <a:lnTo>
                          <a:pt x="0" y="496"/>
                        </a:lnTo>
                        <a:lnTo>
                          <a:pt x="0" y="496"/>
                        </a:lnTo>
                        <a:lnTo>
                          <a:pt x="2" y="502"/>
                        </a:lnTo>
                        <a:lnTo>
                          <a:pt x="5" y="508"/>
                        </a:lnTo>
                        <a:lnTo>
                          <a:pt x="9" y="514"/>
                        </a:lnTo>
                        <a:lnTo>
                          <a:pt x="15" y="519"/>
                        </a:lnTo>
                        <a:lnTo>
                          <a:pt x="22" y="523"/>
                        </a:lnTo>
                        <a:lnTo>
                          <a:pt x="31" y="526"/>
                        </a:lnTo>
                        <a:lnTo>
                          <a:pt x="42" y="528"/>
                        </a:lnTo>
                        <a:lnTo>
                          <a:pt x="52" y="528"/>
                        </a:lnTo>
                        <a:lnTo>
                          <a:pt x="52" y="528"/>
                        </a:lnTo>
                        <a:lnTo>
                          <a:pt x="63" y="528"/>
                        </a:lnTo>
                        <a:lnTo>
                          <a:pt x="72" y="526"/>
                        </a:lnTo>
                        <a:lnTo>
                          <a:pt x="81" y="523"/>
                        </a:lnTo>
                        <a:lnTo>
                          <a:pt x="88" y="519"/>
                        </a:lnTo>
                        <a:lnTo>
                          <a:pt x="96" y="514"/>
                        </a:lnTo>
                        <a:lnTo>
                          <a:pt x="100" y="508"/>
                        </a:lnTo>
                        <a:lnTo>
                          <a:pt x="103" y="502"/>
                        </a:lnTo>
                        <a:lnTo>
                          <a:pt x="105" y="496"/>
                        </a:lnTo>
                        <a:lnTo>
                          <a:pt x="105" y="496"/>
                        </a:lnTo>
                        <a:lnTo>
                          <a:pt x="105" y="0"/>
                        </a:lnTo>
                        <a:lnTo>
                          <a:pt x="105" y="0"/>
                        </a:lnTo>
                        <a:lnTo>
                          <a:pt x="103" y="6"/>
                        </a:lnTo>
                        <a:lnTo>
                          <a:pt x="100" y="12"/>
                        </a:lnTo>
                        <a:lnTo>
                          <a:pt x="96" y="18"/>
                        </a:lnTo>
                        <a:lnTo>
                          <a:pt x="88" y="22"/>
                        </a:lnTo>
                        <a:lnTo>
                          <a:pt x="81" y="27"/>
                        </a:lnTo>
                        <a:lnTo>
                          <a:pt x="72" y="30"/>
                        </a:lnTo>
                        <a:lnTo>
                          <a:pt x="63" y="31"/>
                        </a:lnTo>
                        <a:lnTo>
                          <a:pt x="52" y="31"/>
                        </a:lnTo>
                        <a:lnTo>
                          <a:pt x="52" y="31"/>
                        </a:lnTo>
                        <a:close/>
                      </a:path>
                    </a:pathLst>
                  </a:custGeom>
                  <a:solidFill>
                    <a:schemeClr val="accent2"/>
                  </a:solidFill>
                  <a:ln w="9525">
                    <a:noFill/>
                    <a:round/>
                  </a:ln>
                </p:spPr>
                <p:txBody>
                  <a:bodyPr vert="horz" wrap="square" lIns="91440" tIns="45720" rIns="91440" bIns="45720" numCol="1" anchor="t" anchorCtr="0" compatLnSpc="1"/>
                  <a:lstStyle/>
                  <a:p>
                    <a:endParaRPr lang="en-US"/>
                  </a:p>
                </p:txBody>
              </p:sp>
            </p:grpSp>
            <p:sp>
              <p:nvSpPr>
                <p:cNvPr id="243" name="Rectangle 1134"/>
                <p:cNvSpPr>
                  <a:spLocks noChangeArrowheads="1"/>
                </p:cNvSpPr>
                <p:nvPr/>
              </p:nvSpPr>
              <p:spPr bwMode="auto">
                <a:xfrm>
                  <a:off x="1420448" y="2872890"/>
                  <a:ext cx="7403" cy="7403"/>
                </a:xfrm>
                <a:prstGeom prst="rect">
                  <a:avLst/>
                </a:prstGeom>
                <a:solidFill>
                  <a:srgbClr val="E76129"/>
                </a:solidFill>
                <a:ln w="9525">
                  <a:noFill/>
                  <a:miter lim="800000"/>
                </a:ln>
              </p:spPr>
              <p:txBody>
                <a:bodyPr vert="horz" wrap="square" lIns="91440" tIns="45720" rIns="91440" bIns="45720" numCol="1" anchor="t" anchorCtr="0" compatLnSpc="1"/>
                <a:lstStyle/>
                <a:p>
                  <a:endParaRPr lang="en-US"/>
                </a:p>
              </p:txBody>
            </p:sp>
            <p:sp>
              <p:nvSpPr>
                <p:cNvPr id="244" name="Freeform 1135"/>
                <p:cNvSpPr>
                  <a:spLocks noEditPoints="1"/>
                </p:cNvSpPr>
                <p:nvPr/>
              </p:nvSpPr>
              <p:spPr bwMode="auto">
                <a:xfrm>
                  <a:off x="1109637" y="1600045"/>
                  <a:ext cx="355212" cy="2619692"/>
                </a:xfrm>
                <a:custGeom>
                  <a:avLst/>
                  <a:gdLst/>
                  <a:ahLst/>
                  <a:cxnLst>
                    <a:cxn ang="0">
                      <a:pos x="143" y="45"/>
                    </a:cxn>
                    <a:cxn ang="0">
                      <a:pos x="137" y="27"/>
                    </a:cxn>
                    <a:cxn ang="0">
                      <a:pos x="122" y="12"/>
                    </a:cxn>
                    <a:cxn ang="0">
                      <a:pos x="98" y="3"/>
                    </a:cxn>
                    <a:cxn ang="0">
                      <a:pos x="71" y="0"/>
                    </a:cxn>
                    <a:cxn ang="0">
                      <a:pos x="56" y="0"/>
                    </a:cxn>
                    <a:cxn ang="0">
                      <a:pos x="31" y="7"/>
                    </a:cxn>
                    <a:cxn ang="0">
                      <a:pos x="12" y="19"/>
                    </a:cxn>
                    <a:cxn ang="0">
                      <a:pos x="1" y="36"/>
                    </a:cxn>
                    <a:cxn ang="0">
                      <a:pos x="0" y="45"/>
                    </a:cxn>
                    <a:cxn ang="0">
                      <a:pos x="0" y="1019"/>
                    </a:cxn>
                    <a:cxn ang="0">
                      <a:pos x="6" y="1037"/>
                    </a:cxn>
                    <a:cxn ang="0">
                      <a:pos x="21" y="1052"/>
                    </a:cxn>
                    <a:cxn ang="0">
                      <a:pos x="43" y="1061"/>
                    </a:cxn>
                    <a:cxn ang="0">
                      <a:pos x="71" y="1064"/>
                    </a:cxn>
                    <a:cxn ang="0">
                      <a:pos x="85" y="1064"/>
                    </a:cxn>
                    <a:cxn ang="0">
                      <a:pos x="110" y="1056"/>
                    </a:cxn>
                    <a:cxn ang="0">
                      <a:pos x="130" y="1044"/>
                    </a:cxn>
                    <a:cxn ang="0">
                      <a:pos x="142" y="1028"/>
                    </a:cxn>
                    <a:cxn ang="0">
                      <a:pos x="143" y="1019"/>
                    </a:cxn>
                    <a:cxn ang="0">
                      <a:pos x="143" y="45"/>
                    </a:cxn>
                    <a:cxn ang="0">
                      <a:pos x="71" y="6"/>
                    </a:cxn>
                    <a:cxn ang="0">
                      <a:pos x="97" y="9"/>
                    </a:cxn>
                    <a:cxn ang="0">
                      <a:pos x="118" y="18"/>
                    </a:cxn>
                    <a:cxn ang="0">
                      <a:pos x="131" y="30"/>
                    </a:cxn>
                    <a:cxn ang="0">
                      <a:pos x="136" y="45"/>
                    </a:cxn>
                    <a:cxn ang="0">
                      <a:pos x="134" y="52"/>
                    </a:cxn>
                    <a:cxn ang="0">
                      <a:pos x="125" y="66"/>
                    </a:cxn>
                    <a:cxn ang="0">
                      <a:pos x="107" y="76"/>
                    </a:cxn>
                    <a:cxn ang="0">
                      <a:pos x="85" y="82"/>
                    </a:cxn>
                    <a:cxn ang="0">
                      <a:pos x="71" y="84"/>
                    </a:cxn>
                    <a:cxn ang="0">
                      <a:pos x="46" y="81"/>
                    </a:cxn>
                    <a:cxn ang="0">
                      <a:pos x="25" y="72"/>
                    </a:cxn>
                    <a:cxn ang="0">
                      <a:pos x="12" y="60"/>
                    </a:cxn>
                    <a:cxn ang="0">
                      <a:pos x="6" y="45"/>
                    </a:cxn>
                    <a:cxn ang="0">
                      <a:pos x="7" y="37"/>
                    </a:cxn>
                    <a:cxn ang="0">
                      <a:pos x="18" y="22"/>
                    </a:cxn>
                    <a:cxn ang="0">
                      <a:pos x="34" y="12"/>
                    </a:cxn>
                    <a:cxn ang="0">
                      <a:pos x="58" y="6"/>
                    </a:cxn>
                    <a:cxn ang="0">
                      <a:pos x="71" y="6"/>
                    </a:cxn>
                    <a:cxn ang="0">
                      <a:pos x="136" y="1019"/>
                    </a:cxn>
                    <a:cxn ang="0">
                      <a:pos x="134" y="1026"/>
                    </a:cxn>
                    <a:cxn ang="0">
                      <a:pos x="125" y="1041"/>
                    </a:cxn>
                    <a:cxn ang="0">
                      <a:pos x="107" y="1052"/>
                    </a:cxn>
                    <a:cxn ang="0">
                      <a:pos x="85" y="1058"/>
                    </a:cxn>
                    <a:cxn ang="0">
                      <a:pos x="71" y="1058"/>
                    </a:cxn>
                    <a:cxn ang="0">
                      <a:pos x="46" y="1055"/>
                    </a:cxn>
                    <a:cxn ang="0">
                      <a:pos x="25" y="1047"/>
                    </a:cxn>
                    <a:cxn ang="0">
                      <a:pos x="12" y="1034"/>
                    </a:cxn>
                    <a:cxn ang="0">
                      <a:pos x="6" y="1019"/>
                    </a:cxn>
                    <a:cxn ang="0">
                      <a:pos x="7" y="64"/>
                    </a:cxn>
                    <a:cxn ang="0">
                      <a:pos x="12" y="70"/>
                    </a:cxn>
                    <a:cxn ang="0">
                      <a:pos x="25" y="79"/>
                    </a:cxn>
                    <a:cxn ang="0">
                      <a:pos x="41" y="85"/>
                    </a:cxn>
                    <a:cxn ang="0">
                      <a:pos x="61" y="90"/>
                    </a:cxn>
                    <a:cxn ang="0">
                      <a:pos x="71" y="90"/>
                    </a:cxn>
                    <a:cxn ang="0">
                      <a:pos x="91" y="88"/>
                    </a:cxn>
                    <a:cxn ang="0">
                      <a:pos x="110" y="82"/>
                    </a:cxn>
                    <a:cxn ang="0">
                      <a:pos x="125" y="75"/>
                    </a:cxn>
                    <a:cxn ang="0">
                      <a:pos x="136" y="64"/>
                    </a:cxn>
                  </a:cxnLst>
                  <a:rect l="0" t="0" r="r" b="b"/>
                  <a:pathLst>
                    <a:path w="143" h="1064">
                      <a:moveTo>
                        <a:pt x="143" y="45"/>
                      </a:moveTo>
                      <a:lnTo>
                        <a:pt x="143" y="45"/>
                      </a:lnTo>
                      <a:lnTo>
                        <a:pt x="142" y="36"/>
                      </a:lnTo>
                      <a:lnTo>
                        <a:pt x="137" y="27"/>
                      </a:lnTo>
                      <a:lnTo>
                        <a:pt x="130" y="19"/>
                      </a:lnTo>
                      <a:lnTo>
                        <a:pt x="122" y="12"/>
                      </a:lnTo>
                      <a:lnTo>
                        <a:pt x="112" y="7"/>
                      </a:lnTo>
                      <a:lnTo>
                        <a:pt x="98" y="3"/>
                      </a:lnTo>
                      <a:lnTo>
                        <a:pt x="85" y="0"/>
                      </a:lnTo>
                      <a:lnTo>
                        <a:pt x="71" y="0"/>
                      </a:lnTo>
                      <a:lnTo>
                        <a:pt x="71" y="0"/>
                      </a:lnTo>
                      <a:lnTo>
                        <a:pt x="56" y="0"/>
                      </a:lnTo>
                      <a:lnTo>
                        <a:pt x="43" y="3"/>
                      </a:lnTo>
                      <a:lnTo>
                        <a:pt x="31" y="7"/>
                      </a:lnTo>
                      <a:lnTo>
                        <a:pt x="21" y="12"/>
                      </a:lnTo>
                      <a:lnTo>
                        <a:pt x="12" y="19"/>
                      </a:lnTo>
                      <a:lnTo>
                        <a:pt x="6" y="27"/>
                      </a:lnTo>
                      <a:lnTo>
                        <a:pt x="1" y="36"/>
                      </a:lnTo>
                      <a:lnTo>
                        <a:pt x="0" y="45"/>
                      </a:lnTo>
                      <a:lnTo>
                        <a:pt x="0" y="45"/>
                      </a:lnTo>
                      <a:lnTo>
                        <a:pt x="0" y="1019"/>
                      </a:lnTo>
                      <a:lnTo>
                        <a:pt x="0" y="1019"/>
                      </a:lnTo>
                      <a:lnTo>
                        <a:pt x="1" y="1028"/>
                      </a:lnTo>
                      <a:lnTo>
                        <a:pt x="6" y="1037"/>
                      </a:lnTo>
                      <a:lnTo>
                        <a:pt x="12" y="1044"/>
                      </a:lnTo>
                      <a:lnTo>
                        <a:pt x="21" y="1052"/>
                      </a:lnTo>
                      <a:lnTo>
                        <a:pt x="31" y="1056"/>
                      </a:lnTo>
                      <a:lnTo>
                        <a:pt x="43" y="1061"/>
                      </a:lnTo>
                      <a:lnTo>
                        <a:pt x="56" y="1064"/>
                      </a:lnTo>
                      <a:lnTo>
                        <a:pt x="71" y="1064"/>
                      </a:lnTo>
                      <a:lnTo>
                        <a:pt x="71" y="1064"/>
                      </a:lnTo>
                      <a:lnTo>
                        <a:pt x="85" y="1064"/>
                      </a:lnTo>
                      <a:lnTo>
                        <a:pt x="98" y="1061"/>
                      </a:lnTo>
                      <a:lnTo>
                        <a:pt x="110" y="1056"/>
                      </a:lnTo>
                      <a:lnTo>
                        <a:pt x="122" y="1052"/>
                      </a:lnTo>
                      <a:lnTo>
                        <a:pt x="130" y="1044"/>
                      </a:lnTo>
                      <a:lnTo>
                        <a:pt x="137" y="1037"/>
                      </a:lnTo>
                      <a:lnTo>
                        <a:pt x="142" y="1028"/>
                      </a:lnTo>
                      <a:lnTo>
                        <a:pt x="143" y="1019"/>
                      </a:lnTo>
                      <a:lnTo>
                        <a:pt x="143" y="1019"/>
                      </a:lnTo>
                      <a:lnTo>
                        <a:pt x="143" y="45"/>
                      </a:lnTo>
                      <a:lnTo>
                        <a:pt x="143" y="45"/>
                      </a:lnTo>
                      <a:close/>
                      <a:moveTo>
                        <a:pt x="71" y="6"/>
                      </a:moveTo>
                      <a:lnTo>
                        <a:pt x="71" y="6"/>
                      </a:lnTo>
                      <a:lnTo>
                        <a:pt x="85" y="6"/>
                      </a:lnTo>
                      <a:lnTo>
                        <a:pt x="97" y="9"/>
                      </a:lnTo>
                      <a:lnTo>
                        <a:pt x="107" y="12"/>
                      </a:lnTo>
                      <a:lnTo>
                        <a:pt x="118" y="18"/>
                      </a:lnTo>
                      <a:lnTo>
                        <a:pt x="125" y="22"/>
                      </a:lnTo>
                      <a:lnTo>
                        <a:pt x="131" y="30"/>
                      </a:lnTo>
                      <a:lnTo>
                        <a:pt x="134" y="37"/>
                      </a:lnTo>
                      <a:lnTo>
                        <a:pt x="136" y="45"/>
                      </a:lnTo>
                      <a:lnTo>
                        <a:pt x="136" y="45"/>
                      </a:lnTo>
                      <a:lnTo>
                        <a:pt x="134" y="52"/>
                      </a:lnTo>
                      <a:lnTo>
                        <a:pt x="131" y="60"/>
                      </a:lnTo>
                      <a:lnTo>
                        <a:pt x="125" y="66"/>
                      </a:lnTo>
                      <a:lnTo>
                        <a:pt x="118" y="72"/>
                      </a:lnTo>
                      <a:lnTo>
                        <a:pt x="107" y="76"/>
                      </a:lnTo>
                      <a:lnTo>
                        <a:pt x="97" y="81"/>
                      </a:lnTo>
                      <a:lnTo>
                        <a:pt x="85" y="82"/>
                      </a:lnTo>
                      <a:lnTo>
                        <a:pt x="71" y="84"/>
                      </a:lnTo>
                      <a:lnTo>
                        <a:pt x="71" y="84"/>
                      </a:lnTo>
                      <a:lnTo>
                        <a:pt x="58" y="82"/>
                      </a:lnTo>
                      <a:lnTo>
                        <a:pt x="46" y="81"/>
                      </a:lnTo>
                      <a:lnTo>
                        <a:pt x="34" y="76"/>
                      </a:lnTo>
                      <a:lnTo>
                        <a:pt x="25" y="72"/>
                      </a:lnTo>
                      <a:lnTo>
                        <a:pt x="18" y="66"/>
                      </a:lnTo>
                      <a:lnTo>
                        <a:pt x="12" y="60"/>
                      </a:lnTo>
                      <a:lnTo>
                        <a:pt x="7" y="52"/>
                      </a:lnTo>
                      <a:lnTo>
                        <a:pt x="6" y="45"/>
                      </a:lnTo>
                      <a:lnTo>
                        <a:pt x="6" y="45"/>
                      </a:lnTo>
                      <a:lnTo>
                        <a:pt x="7" y="37"/>
                      </a:lnTo>
                      <a:lnTo>
                        <a:pt x="12" y="30"/>
                      </a:lnTo>
                      <a:lnTo>
                        <a:pt x="18" y="22"/>
                      </a:lnTo>
                      <a:lnTo>
                        <a:pt x="25" y="18"/>
                      </a:lnTo>
                      <a:lnTo>
                        <a:pt x="34" y="12"/>
                      </a:lnTo>
                      <a:lnTo>
                        <a:pt x="46" y="9"/>
                      </a:lnTo>
                      <a:lnTo>
                        <a:pt x="58" y="6"/>
                      </a:lnTo>
                      <a:lnTo>
                        <a:pt x="71" y="6"/>
                      </a:lnTo>
                      <a:lnTo>
                        <a:pt x="71" y="6"/>
                      </a:lnTo>
                      <a:close/>
                      <a:moveTo>
                        <a:pt x="136" y="64"/>
                      </a:moveTo>
                      <a:lnTo>
                        <a:pt x="136" y="1019"/>
                      </a:lnTo>
                      <a:lnTo>
                        <a:pt x="136" y="1019"/>
                      </a:lnTo>
                      <a:lnTo>
                        <a:pt x="134" y="1026"/>
                      </a:lnTo>
                      <a:lnTo>
                        <a:pt x="131" y="1034"/>
                      </a:lnTo>
                      <a:lnTo>
                        <a:pt x="125" y="1041"/>
                      </a:lnTo>
                      <a:lnTo>
                        <a:pt x="118" y="1047"/>
                      </a:lnTo>
                      <a:lnTo>
                        <a:pt x="107" y="1052"/>
                      </a:lnTo>
                      <a:lnTo>
                        <a:pt x="97" y="1055"/>
                      </a:lnTo>
                      <a:lnTo>
                        <a:pt x="85" y="1058"/>
                      </a:lnTo>
                      <a:lnTo>
                        <a:pt x="71" y="1058"/>
                      </a:lnTo>
                      <a:lnTo>
                        <a:pt x="71" y="1058"/>
                      </a:lnTo>
                      <a:lnTo>
                        <a:pt x="58" y="1058"/>
                      </a:lnTo>
                      <a:lnTo>
                        <a:pt x="46" y="1055"/>
                      </a:lnTo>
                      <a:lnTo>
                        <a:pt x="34" y="1052"/>
                      </a:lnTo>
                      <a:lnTo>
                        <a:pt x="25" y="1047"/>
                      </a:lnTo>
                      <a:lnTo>
                        <a:pt x="18" y="1041"/>
                      </a:lnTo>
                      <a:lnTo>
                        <a:pt x="12" y="1034"/>
                      </a:lnTo>
                      <a:lnTo>
                        <a:pt x="7" y="1026"/>
                      </a:lnTo>
                      <a:lnTo>
                        <a:pt x="6" y="1019"/>
                      </a:lnTo>
                      <a:lnTo>
                        <a:pt x="6" y="64"/>
                      </a:lnTo>
                      <a:lnTo>
                        <a:pt x="7" y="64"/>
                      </a:lnTo>
                      <a:lnTo>
                        <a:pt x="7" y="64"/>
                      </a:lnTo>
                      <a:lnTo>
                        <a:pt x="12" y="70"/>
                      </a:lnTo>
                      <a:lnTo>
                        <a:pt x="18" y="75"/>
                      </a:lnTo>
                      <a:lnTo>
                        <a:pt x="25" y="79"/>
                      </a:lnTo>
                      <a:lnTo>
                        <a:pt x="32" y="82"/>
                      </a:lnTo>
                      <a:lnTo>
                        <a:pt x="41" y="85"/>
                      </a:lnTo>
                      <a:lnTo>
                        <a:pt x="50" y="88"/>
                      </a:lnTo>
                      <a:lnTo>
                        <a:pt x="61" y="90"/>
                      </a:lnTo>
                      <a:lnTo>
                        <a:pt x="71" y="90"/>
                      </a:lnTo>
                      <a:lnTo>
                        <a:pt x="71" y="90"/>
                      </a:lnTo>
                      <a:lnTo>
                        <a:pt x="82" y="90"/>
                      </a:lnTo>
                      <a:lnTo>
                        <a:pt x="91" y="88"/>
                      </a:lnTo>
                      <a:lnTo>
                        <a:pt x="101" y="85"/>
                      </a:lnTo>
                      <a:lnTo>
                        <a:pt x="110" y="82"/>
                      </a:lnTo>
                      <a:lnTo>
                        <a:pt x="118" y="79"/>
                      </a:lnTo>
                      <a:lnTo>
                        <a:pt x="125" y="75"/>
                      </a:lnTo>
                      <a:lnTo>
                        <a:pt x="131" y="70"/>
                      </a:lnTo>
                      <a:lnTo>
                        <a:pt x="136" y="64"/>
                      </a:lnTo>
                      <a:lnTo>
                        <a:pt x="136" y="64"/>
                      </a:lnTo>
                      <a:close/>
                    </a:path>
                  </a:pathLst>
                </a:custGeom>
                <a:solidFill>
                  <a:schemeClr val="accent2"/>
                </a:solidFill>
                <a:ln w="9525">
                  <a:noFill/>
                  <a:round/>
                </a:ln>
              </p:spPr>
              <p:txBody>
                <a:bodyPr vert="horz" wrap="square" lIns="91440" tIns="45720" rIns="91440" bIns="45720" numCol="1" anchor="t" anchorCtr="0" compatLnSpc="1"/>
                <a:lstStyle/>
                <a:p>
                  <a:endParaRPr lang="en-US"/>
                </a:p>
              </p:txBody>
            </p:sp>
          </p:grpSp>
          <p:sp>
            <p:nvSpPr>
              <p:cNvPr id="240" name="Content Placeholder 2"/>
              <p:cNvSpPr txBox="1"/>
              <p:nvPr/>
            </p:nvSpPr>
            <p:spPr>
              <a:xfrm>
                <a:off x="1000100" y="3571882"/>
                <a:ext cx="523488" cy="215444"/>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buFont typeface="Arial" panose="020B0604020202020204" pitchFamily="34" charset="0"/>
                  <a:buNone/>
                </a:pPr>
                <a:r>
                  <a:rPr lang="en-US" sz="800" dirty="0">
                    <a:latin typeface="Open Sans" pitchFamily="34" charset="0"/>
                    <a:ea typeface="Open Sans" pitchFamily="34" charset="0"/>
                    <a:cs typeface="Open Sans" pitchFamily="34" charset="0"/>
                  </a:rPr>
                  <a:t>60%</a:t>
                </a:r>
              </a:p>
            </p:txBody>
          </p:sp>
        </p:grpSp>
        <p:grpSp>
          <p:nvGrpSpPr>
            <p:cNvPr id="254" name="Group 246"/>
            <p:cNvGrpSpPr/>
            <p:nvPr/>
          </p:nvGrpSpPr>
          <p:grpSpPr>
            <a:xfrm>
              <a:off x="7167190" y="1357304"/>
              <a:ext cx="523488" cy="2430022"/>
              <a:chOff x="1428728" y="1357304"/>
              <a:chExt cx="523488" cy="2430022"/>
            </a:xfrm>
          </p:grpSpPr>
          <p:grpSp>
            <p:nvGrpSpPr>
              <p:cNvPr id="255" name="Group 247"/>
              <p:cNvGrpSpPr/>
              <p:nvPr/>
            </p:nvGrpSpPr>
            <p:grpSpPr>
              <a:xfrm>
                <a:off x="1554670" y="1357304"/>
                <a:ext cx="277537" cy="2090376"/>
                <a:chOff x="1639891" y="1600045"/>
                <a:chExt cx="347814" cy="2619692"/>
              </a:xfrm>
            </p:grpSpPr>
            <p:grpSp>
              <p:nvGrpSpPr>
                <p:cNvPr id="32" name="Group 249"/>
                <p:cNvGrpSpPr/>
                <p:nvPr/>
              </p:nvGrpSpPr>
              <p:grpSpPr>
                <a:xfrm>
                  <a:off x="1684292" y="3020895"/>
                  <a:ext cx="259011" cy="1154440"/>
                  <a:chOff x="2981379" y="2910821"/>
                  <a:chExt cx="259011" cy="1154440"/>
                </a:xfrm>
              </p:grpSpPr>
              <p:sp>
                <p:nvSpPr>
                  <p:cNvPr id="252" name="Freeform 1136"/>
                  <p:cNvSpPr/>
                  <p:nvPr/>
                </p:nvSpPr>
                <p:spPr bwMode="auto">
                  <a:xfrm>
                    <a:off x="2981379" y="2910821"/>
                    <a:ext cx="259011" cy="155408"/>
                  </a:xfrm>
                  <a:custGeom>
                    <a:avLst/>
                    <a:gdLst/>
                    <a:ahLst/>
                    <a:cxnLst>
                      <a:cxn ang="0">
                        <a:pos x="105" y="31"/>
                      </a:cxn>
                      <a:cxn ang="0">
                        <a:pos x="105" y="31"/>
                      </a:cxn>
                      <a:cxn ang="0">
                        <a:pos x="103" y="37"/>
                      </a:cxn>
                      <a:cxn ang="0">
                        <a:pos x="100" y="43"/>
                      </a:cxn>
                      <a:cxn ang="0">
                        <a:pos x="96" y="49"/>
                      </a:cxn>
                      <a:cxn ang="0">
                        <a:pos x="90" y="54"/>
                      </a:cxn>
                      <a:cxn ang="0">
                        <a:pos x="82" y="58"/>
                      </a:cxn>
                      <a:cxn ang="0">
                        <a:pos x="73" y="61"/>
                      </a:cxn>
                      <a:cxn ang="0">
                        <a:pos x="63" y="63"/>
                      </a:cxn>
                      <a:cxn ang="0">
                        <a:pos x="52" y="63"/>
                      </a:cxn>
                      <a:cxn ang="0">
                        <a:pos x="52" y="63"/>
                      </a:cxn>
                      <a:cxn ang="0">
                        <a:pos x="42" y="63"/>
                      </a:cxn>
                      <a:cxn ang="0">
                        <a:pos x="33" y="61"/>
                      </a:cxn>
                      <a:cxn ang="0">
                        <a:pos x="24" y="58"/>
                      </a:cxn>
                      <a:cxn ang="0">
                        <a:pos x="17" y="54"/>
                      </a:cxn>
                      <a:cxn ang="0">
                        <a:pos x="9" y="49"/>
                      </a:cxn>
                      <a:cxn ang="0">
                        <a:pos x="5" y="43"/>
                      </a:cxn>
                      <a:cxn ang="0">
                        <a:pos x="2" y="37"/>
                      </a:cxn>
                      <a:cxn ang="0">
                        <a:pos x="0" y="31"/>
                      </a:cxn>
                      <a:cxn ang="0">
                        <a:pos x="0" y="31"/>
                      </a:cxn>
                      <a:cxn ang="0">
                        <a:pos x="2" y="25"/>
                      </a:cxn>
                      <a:cxn ang="0">
                        <a:pos x="5" y="19"/>
                      </a:cxn>
                      <a:cxn ang="0">
                        <a:pos x="9" y="13"/>
                      </a:cxn>
                      <a:cxn ang="0">
                        <a:pos x="17" y="9"/>
                      </a:cxn>
                      <a:cxn ang="0">
                        <a:pos x="24" y="4"/>
                      </a:cxn>
                      <a:cxn ang="0">
                        <a:pos x="33" y="1"/>
                      </a:cxn>
                      <a:cxn ang="0">
                        <a:pos x="42" y="0"/>
                      </a:cxn>
                      <a:cxn ang="0">
                        <a:pos x="52" y="0"/>
                      </a:cxn>
                      <a:cxn ang="0">
                        <a:pos x="52" y="0"/>
                      </a:cxn>
                      <a:cxn ang="0">
                        <a:pos x="63" y="0"/>
                      </a:cxn>
                      <a:cxn ang="0">
                        <a:pos x="73" y="1"/>
                      </a:cxn>
                      <a:cxn ang="0">
                        <a:pos x="82" y="4"/>
                      </a:cxn>
                      <a:cxn ang="0">
                        <a:pos x="90" y="9"/>
                      </a:cxn>
                      <a:cxn ang="0">
                        <a:pos x="96" y="13"/>
                      </a:cxn>
                      <a:cxn ang="0">
                        <a:pos x="100" y="19"/>
                      </a:cxn>
                      <a:cxn ang="0">
                        <a:pos x="103" y="25"/>
                      </a:cxn>
                      <a:cxn ang="0">
                        <a:pos x="105" y="31"/>
                      </a:cxn>
                      <a:cxn ang="0">
                        <a:pos x="105" y="31"/>
                      </a:cxn>
                    </a:cxnLst>
                    <a:rect l="0" t="0" r="r" b="b"/>
                    <a:pathLst>
                      <a:path w="105" h="63">
                        <a:moveTo>
                          <a:pt x="105" y="31"/>
                        </a:moveTo>
                        <a:lnTo>
                          <a:pt x="105" y="31"/>
                        </a:lnTo>
                        <a:lnTo>
                          <a:pt x="103" y="37"/>
                        </a:lnTo>
                        <a:lnTo>
                          <a:pt x="100" y="43"/>
                        </a:lnTo>
                        <a:lnTo>
                          <a:pt x="96" y="49"/>
                        </a:lnTo>
                        <a:lnTo>
                          <a:pt x="90" y="54"/>
                        </a:lnTo>
                        <a:lnTo>
                          <a:pt x="82" y="58"/>
                        </a:lnTo>
                        <a:lnTo>
                          <a:pt x="73" y="61"/>
                        </a:lnTo>
                        <a:lnTo>
                          <a:pt x="63" y="63"/>
                        </a:lnTo>
                        <a:lnTo>
                          <a:pt x="52" y="63"/>
                        </a:lnTo>
                        <a:lnTo>
                          <a:pt x="52" y="63"/>
                        </a:lnTo>
                        <a:lnTo>
                          <a:pt x="42" y="63"/>
                        </a:lnTo>
                        <a:lnTo>
                          <a:pt x="33" y="61"/>
                        </a:lnTo>
                        <a:lnTo>
                          <a:pt x="24" y="58"/>
                        </a:lnTo>
                        <a:lnTo>
                          <a:pt x="17" y="54"/>
                        </a:lnTo>
                        <a:lnTo>
                          <a:pt x="9" y="49"/>
                        </a:lnTo>
                        <a:lnTo>
                          <a:pt x="5" y="43"/>
                        </a:lnTo>
                        <a:lnTo>
                          <a:pt x="2" y="37"/>
                        </a:lnTo>
                        <a:lnTo>
                          <a:pt x="0" y="31"/>
                        </a:lnTo>
                        <a:lnTo>
                          <a:pt x="0" y="31"/>
                        </a:lnTo>
                        <a:lnTo>
                          <a:pt x="2" y="25"/>
                        </a:lnTo>
                        <a:lnTo>
                          <a:pt x="5" y="19"/>
                        </a:lnTo>
                        <a:lnTo>
                          <a:pt x="9" y="13"/>
                        </a:lnTo>
                        <a:lnTo>
                          <a:pt x="17" y="9"/>
                        </a:lnTo>
                        <a:lnTo>
                          <a:pt x="24" y="4"/>
                        </a:lnTo>
                        <a:lnTo>
                          <a:pt x="33" y="1"/>
                        </a:lnTo>
                        <a:lnTo>
                          <a:pt x="42" y="0"/>
                        </a:lnTo>
                        <a:lnTo>
                          <a:pt x="52" y="0"/>
                        </a:lnTo>
                        <a:lnTo>
                          <a:pt x="52" y="0"/>
                        </a:lnTo>
                        <a:lnTo>
                          <a:pt x="63" y="0"/>
                        </a:lnTo>
                        <a:lnTo>
                          <a:pt x="73" y="1"/>
                        </a:lnTo>
                        <a:lnTo>
                          <a:pt x="82" y="4"/>
                        </a:lnTo>
                        <a:lnTo>
                          <a:pt x="90" y="9"/>
                        </a:lnTo>
                        <a:lnTo>
                          <a:pt x="96" y="13"/>
                        </a:lnTo>
                        <a:lnTo>
                          <a:pt x="100" y="19"/>
                        </a:lnTo>
                        <a:lnTo>
                          <a:pt x="103" y="25"/>
                        </a:lnTo>
                        <a:lnTo>
                          <a:pt x="105" y="31"/>
                        </a:lnTo>
                        <a:lnTo>
                          <a:pt x="105" y="31"/>
                        </a:lnTo>
                        <a:close/>
                      </a:path>
                    </a:pathLst>
                  </a:custGeom>
                  <a:solidFill>
                    <a:schemeClr val="accent2">
                      <a:lumMod val="50000"/>
                    </a:schemeClr>
                  </a:solidFill>
                  <a:ln w="9525">
                    <a:noFill/>
                    <a:round/>
                  </a:ln>
                </p:spPr>
                <p:txBody>
                  <a:bodyPr vert="horz" wrap="square" lIns="91440" tIns="45720" rIns="91440" bIns="45720" numCol="1" anchor="t" anchorCtr="0" compatLnSpc="1"/>
                  <a:lstStyle/>
                  <a:p>
                    <a:endParaRPr lang="en-US"/>
                  </a:p>
                </p:txBody>
              </p:sp>
              <p:sp>
                <p:nvSpPr>
                  <p:cNvPr id="253" name="Freeform 1138"/>
                  <p:cNvSpPr/>
                  <p:nvPr/>
                </p:nvSpPr>
                <p:spPr bwMode="auto">
                  <a:xfrm>
                    <a:off x="2981379" y="2984823"/>
                    <a:ext cx="259011" cy="1080438"/>
                  </a:xfrm>
                  <a:custGeom>
                    <a:avLst/>
                    <a:gdLst/>
                    <a:ahLst/>
                    <a:cxnLst>
                      <a:cxn ang="0">
                        <a:pos x="52" y="32"/>
                      </a:cxn>
                      <a:cxn ang="0">
                        <a:pos x="52" y="32"/>
                      </a:cxn>
                      <a:cxn ang="0">
                        <a:pos x="42" y="32"/>
                      </a:cxn>
                      <a:cxn ang="0">
                        <a:pos x="33" y="30"/>
                      </a:cxn>
                      <a:cxn ang="0">
                        <a:pos x="24" y="27"/>
                      </a:cxn>
                      <a:cxn ang="0">
                        <a:pos x="17" y="23"/>
                      </a:cxn>
                      <a:cxn ang="0">
                        <a:pos x="9" y="18"/>
                      </a:cxn>
                      <a:cxn ang="0">
                        <a:pos x="5" y="12"/>
                      </a:cxn>
                      <a:cxn ang="0">
                        <a:pos x="2" y="6"/>
                      </a:cxn>
                      <a:cxn ang="0">
                        <a:pos x="0" y="0"/>
                      </a:cxn>
                      <a:cxn ang="0">
                        <a:pos x="0" y="407"/>
                      </a:cxn>
                      <a:cxn ang="0">
                        <a:pos x="0" y="407"/>
                      </a:cxn>
                      <a:cxn ang="0">
                        <a:pos x="0" y="407"/>
                      </a:cxn>
                      <a:cxn ang="0">
                        <a:pos x="2" y="413"/>
                      </a:cxn>
                      <a:cxn ang="0">
                        <a:pos x="5" y="419"/>
                      </a:cxn>
                      <a:cxn ang="0">
                        <a:pos x="9" y="425"/>
                      </a:cxn>
                      <a:cxn ang="0">
                        <a:pos x="17" y="430"/>
                      </a:cxn>
                      <a:cxn ang="0">
                        <a:pos x="24" y="434"/>
                      </a:cxn>
                      <a:cxn ang="0">
                        <a:pos x="33" y="437"/>
                      </a:cxn>
                      <a:cxn ang="0">
                        <a:pos x="42" y="439"/>
                      </a:cxn>
                      <a:cxn ang="0">
                        <a:pos x="52" y="439"/>
                      </a:cxn>
                      <a:cxn ang="0">
                        <a:pos x="52" y="439"/>
                      </a:cxn>
                      <a:cxn ang="0">
                        <a:pos x="63" y="439"/>
                      </a:cxn>
                      <a:cxn ang="0">
                        <a:pos x="73" y="437"/>
                      </a:cxn>
                      <a:cxn ang="0">
                        <a:pos x="82" y="434"/>
                      </a:cxn>
                      <a:cxn ang="0">
                        <a:pos x="90" y="430"/>
                      </a:cxn>
                      <a:cxn ang="0">
                        <a:pos x="96" y="425"/>
                      </a:cxn>
                      <a:cxn ang="0">
                        <a:pos x="100" y="419"/>
                      </a:cxn>
                      <a:cxn ang="0">
                        <a:pos x="103" y="413"/>
                      </a:cxn>
                      <a:cxn ang="0">
                        <a:pos x="105" y="407"/>
                      </a:cxn>
                      <a:cxn ang="0">
                        <a:pos x="105" y="407"/>
                      </a:cxn>
                      <a:cxn ang="0">
                        <a:pos x="105" y="0"/>
                      </a:cxn>
                      <a:cxn ang="0">
                        <a:pos x="105" y="0"/>
                      </a:cxn>
                      <a:cxn ang="0">
                        <a:pos x="103" y="6"/>
                      </a:cxn>
                      <a:cxn ang="0">
                        <a:pos x="100" y="12"/>
                      </a:cxn>
                      <a:cxn ang="0">
                        <a:pos x="96" y="18"/>
                      </a:cxn>
                      <a:cxn ang="0">
                        <a:pos x="90" y="23"/>
                      </a:cxn>
                      <a:cxn ang="0">
                        <a:pos x="82" y="27"/>
                      </a:cxn>
                      <a:cxn ang="0">
                        <a:pos x="73" y="30"/>
                      </a:cxn>
                      <a:cxn ang="0">
                        <a:pos x="63" y="32"/>
                      </a:cxn>
                      <a:cxn ang="0">
                        <a:pos x="52" y="32"/>
                      </a:cxn>
                      <a:cxn ang="0">
                        <a:pos x="52" y="32"/>
                      </a:cxn>
                    </a:cxnLst>
                    <a:rect l="0" t="0" r="r" b="b"/>
                    <a:pathLst>
                      <a:path w="105" h="439">
                        <a:moveTo>
                          <a:pt x="52" y="32"/>
                        </a:moveTo>
                        <a:lnTo>
                          <a:pt x="52" y="32"/>
                        </a:lnTo>
                        <a:lnTo>
                          <a:pt x="42" y="32"/>
                        </a:lnTo>
                        <a:lnTo>
                          <a:pt x="33" y="30"/>
                        </a:lnTo>
                        <a:lnTo>
                          <a:pt x="24" y="27"/>
                        </a:lnTo>
                        <a:lnTo>
                          <a:pt x="17" y="23"/>
                        </a:lnTo>
                        <a:lnTo>
                          <a:pt x="9" y="18"/>
                        </a:lnTo>
                        <a:lnTo>
                          <a:pt x="5" y="12"/>
                        </a:lnTo>
                        <a:lnTo>
                          <a:pt x="2" y="6"/>
                        </a:lnTo>
                        <a:lnTo>
                          <a:pt x="0" y="0"/>
                        </a:lnTo>
                        <a:lnTo>
                          <a:pt x="0" y="407"/>
                        </a:lnTo>
                        <a:lnTo>
                          <a:pt x="0" y="407"/>
                        </a:lnTo>
                        <a:lnTo>
                          <a:pt x="0" y="407"/>
                        </a:lnTo>
                        <a:lnTo>
                          <a:pt x="2" y="413"/>
                        </a:lnTo>
                        <a:lnTo>
                          <a:pt x="5" y="419"/>
                        </a:lnTo>
                        <a:lnTo>
                          <a:pt x="9" y="425"/>
                        </a:lnTo>
                        <a:lnTo>
                          <a:pt x="17" y="430"/>
                        </a:lnTo>
                        <a:lnTo>
                          <a:pt x="24" y="434"/>
                        </a:lnTo>
                        <a:lnTo>
                          <a:pt x="33" y="437"/>
                        </a:lnTo>
                        <a:lnTo>
                          <a:pt x="42" y="439"/>
                        </a:lnTo>
                        <a:lnTo>
                          <a:pt x="52" y="439"/>
                        </a:lnTo>
                        <a:lnTo>
                          <a:pt x="52" y="439"/>
                        </a:lnTo>
                        <a:lnTo>
                          <a:pt x="63" y="439"/>
                        </a:lnTo>
                        <a:lnTo>
                          <a:pt x="73" y="437"/>
                        </a:lnTo>
                        <a:lnTo>
                          <a:pt x="82" y="434"/>
                        </a:lnTo>
                        <a:lnTo>
                          <a:pt x="90" y="430"/>
                        </a:lnTo>
                        <a:lnTo>
                          <a:pt x="96" y="425"/>
                        </a:lnTo>
                        <a:lnTo>
                          <a:pt x="100" y="419"/>
                        </a:lnTo>
                        <a:lnTo>
                          <a:pt x="103" y="413"/>
                        </a:lnTo>
                        <a:lnTo>
                          <a:pt x="105" y="407"/>
                        </a:lnTo>
                        <a:lnTo>
                          <a:pt x="105" y="407"/>
                        </a:lnTo>
                        <a:lnTo>
                          <a:pt x="105" y="0"/>
                        </a:lnTo>
                        <a:lnTo>
                          <a:pt x="105" y="0"/>
                        </a:lnTo>
                        <a:lnTo>
                          <a:pt x="103" y="6"/>
                        </a:lnTo>
                        <a:lnTo>
                          <a:pt x="100" y="12"/>
                        </a:lnTo>
                        <a:lnTo>
                          <a:pt x="96" y="18"/>
                        </a:lnTo>
                        <a:lnTo>
                          <a:pt x="90" y="23"/>
                        </a:lnTo>
                        <a:lnTo>
                          <a:pt x="82" y="27"/>
                        </a:lnTo>
                        <a:lnTo>
                          <a:pt x="73" y="30"/>
                        </a:lnTo>
                        <a:lnTo>
                          <a:pt x="63" y="32"/>
                        </a:lnTo>
                        <a:lnTo>
                          <a:pt x="52" y="32"/>
                        </a:lnTo>
                        <a:lnTo>
                          <a:pt x="52" y="32"/>
                        </a:lnTo>
                        <a:close/>
                      </a:path>
                    </a:pathLst>
                  </a:custGeom>
                  <a:solidFill>
                    <a:schemeClr val="accent2"/>
                  </a:solidFill>
                  <a:ln w="9525">
                    <a:noFill/>
                    <a:round/>
                  </a:ln>
                </p:spPr>
                <p:txBody>
                  <a:bodyPr vert="horz" wrap="square" lIns="91440" tIns="45720" rIns="91440" bIns="45720" numCol="1" anchor="t" anchorCtr="0" compatLnSpc="1"/>
                  <a:lstStyle/>
                  <a:p>
                    <a:endParaRPr lang="en-US"/>
                  </a:p>
                </p:txBody>
              </p:sp>
            </p:grpSp>
            <p:sp>
              <p:nvSpPr>
                <p:cNvPr id="251" name="Freeform 1140"/>
                <p:cNvSpPr>
                  <a:spLocks noEditPoints="1"/>
                </p:cNvSpPr>
                <p:nvPr/>
              </p:nvSpPr>
              <p:spPr bwMode="auto">
                <a:xfrm>
                  <a:off x="1639891" y="1600045"/>
                  <a:ext cx="347814" cy="2619692"/>
                </a:xfrm>
                <a:custGeom>
                  <a:avLst/>
                  <a:gdLst/>
                  <a:ahLst/>
                  <a:cxnLst>
                    <a:cxn ang="0">
                      <a:pos x="143" y="45"/>
                    </a:cxn>
                    <a:cxn ang="0">
                      <a:pos x="137" y="27"/>
                    </a:cxn>
                    <a:cxn ang="0">
                      <a:pos x="122" y="12"/>
                    </a:cxn>
                    <a:cxn ang="0">
                      <a:pos x="100" y="3"/>
                    </a:cxn>
                    <a:cxn ang="0">
                      <a:pos x="71" y="0"/>
                    </a:cxn>
                    <a:cxn ang="0">
                      <a:pos x="58" y="0"/>
                    </a:cxn>
                    <a:cxn ang="0">
                      <a:pos x="31" y="7"/>
                    </a:cxn>
                    <a:cxn ang="0">
                      <a:pos x="13" y="19"/>
                    </a:cxn>
                    <a:cxn ang="0">
                      <a:pos x="1" y="36"/>
                    </a:cxn>
                    <a:cxn ang="0">
                      <a:pos x="0" y="45"/>
                    </a:cxn>
                    <a:cxn ang="0">
                      <a:pos x="0" y="1019"/>
                    </a:cxn>
                    <a:cxn ang="0">
                      <a:pos x="6" y="1037"/>
                    </a:cxn>
                    <a:cxn ang="0">
                      <a:pos x="21" y="1052"/>
                    </a:cxn>
                    <a:cxn ang="0">
                      <a:pos x="44" y="1061"/>
                    </a:cxn>
                    <a:cxn ang="0">
                      <a:pos x="71" y="1064"/>
                    </a:cxn>
                    <a:cxn ang="0">
                      <a:pos x="86" y="1064"/>
                    </a:cxn>
                    <a:cxn ang="0">
                      <a:pos x="112" y="1056"/>
                    </a:cxn>
                    <a:cxn ang="0">
                      <a:pos x="131" y="1044"/>
                    </a:cxn>
                    <a:cxn ang="0">
                      <a:pos x="142" y="1028"/>
                    </a:cxn>
                    <a:cxn ang="0">
                      <a:pos x="143" y="1019"/>
                    </a:cxn>
                    <a:cxn ang="0">
                      <a:pos x="143" y="45"/>
                    </a:cxn>
                    <a:cxn ang="0">
                      <a:pos x="71" y="6"/>
                    </a:cxn>
                    <a:cxn ang="0">
                      <a:pos x="97" y="9"/>
                    </a:cxn>
                    <a:cxn ang="0">
                      <a:pos x="118" y="18"/>
                    </a:cxn>
                    <a:cxn ang="0">
                      <a:pos x="131" y="30"/>
                    </a:cxn>
                    <a:cxn ang="0">
                      <a:pos x="137" y="45"/>
                    </a:cxn>
                    <a:cxn ang="0">
                      <a:pos x="136" y="52"/>
                    </a:cxn>
                    <a:cxn ang="0">
                      <a:pos x="125" y="66"/>
                    </a:cxn>
                    <a:cxn ang="0">
                      <a:pos x="109" y="76"/>
                    </a:cxn>
                    <a:cxn ang="0">
                      <a:pos x="85" y="82"/>
                    </a:cxn>
                    <a:cxn ang="0">
                      <a:pos x="71" y="84"/>
                    </a:cxn>
                    <a:cxn ang="0">
                      <a:pos x="46" y="81"/>
                    </a:cxn>
                    <a:cxn ang="0">
                      <a:pos x="25" y="72"/>
                    </a:cxn>
                    <a:cxn ang="0">
                      <a:pos x="12" y="60"/>
                    </a:cxn>
                    <a:cxn ang="0">
                      <a:pos x="7" y="45"/>
                    </a:cxn>
                    <a:cxn ang="0">
                      <a:pos x="9" y="37"/>
                    </a:cxn>
                    <a:cxn ang="0">
                      <a:pos x="18" y="22"/>
                    </a:cxn>
                    <a:cxn ang="0">
                      <a:pos x="36" y="12"/>
                    </a:cxn>
                    <a:cxn ang="0">
                      <a:pos x="58" y="6"/>
                    </a:cxn>
                    <a:cxn ang="0">
                      <a:pos x="71" y="6"/>
                    </a:cxn>
                    <a:cxn ang="0">
                      <a:pos x="137" y="1019"/>
                    </a:cxn>
                    <a:cxn ang="0">
                      <a:pos x="136" y="1026"/>
                    </a:cxn>
                    <a:cxn ang="0">
                      <a:pos x="125" y="1041"/>
                    </a:cxn>
                    <a:cxn ang="0">
                      <a:pos x="109" y="1052"/>
                    </a:cxn>
                    <a:cxn ang="0">
                      <a:pos x="85" y="1058"/>
                    </a:cxn>
                    <a:cxn ang="0">
                      <a:pos x="71" y="1058"/>
                    </a:cxn>
                    <a:cxn ang="0">
                      <a:pos x="46" y="1055"/>
                    </a:cxn>
                    <a:cxn ang="0">
                      <a:pos x="25" y="1047"/>
                    </a:cxn>
                    <a:cxn ang="0">
                      <a:pos x="12" y="1034"/>
                    </a:cxn>
                    <a:cxn ang="0">
                      <a:pos x="7" y="1019"/>
                    </a:cxn>
                    <a:cxn ang="0">
                      <a:pos x="7" y="64"/>
                    </a:cxn>
                    <a:cxn ang="0">
                      <a:pos x="12" y="70"/>
                    </a:cxn>
                    <a:cxn ang="0">
                      <a:pos x="25" y="79"/>
                    </a:cxn>
                    <a:cxn ang="0">
                      <a:pos x="42" y="85"/>
                    </a:cxn>
                    <a:cxn ang="0">
                      <a:pos x="61" y="90"/>
                    </a:cxn>
                    <a:cxn ang="0">
                      <a:pos x="71" y="90"/>
                    </a:cxn>
                    <a:cxn ang="0">
                      <a:pos x="92" y="88"/>
                    </a:cxn>
                    <a:cxn ang="0">
                      <a:pos x="110" y="82"/>
                    </a:cxn>
                    <a:cxn ang="0">
                      <a:pos x="125" y="75"/>
                    </a:cxn>
                    <a:cxn ang="0">
                      <a:pos x="136" y="64"/>
                    </a:cxn>
                  </a:cxnLst>
                  <a:rect l="0" t="0" r="r" b="b"/>
                  <a:pathLst>
                    <a:path w="143" h="1064">
                      <a:moveTo>
                        <a:pt x="143" y="45"/>
                      </a:moveTo>
                      <a:lnTo>
                        <a:pt x="143" y="45"/>
                      </a:lnTo>
                      <a:lnTo>
                        <a:pt x="142" y="36"/>
                      </a:lnTo>
                      <a:lnTo>
                        <a:pt x="137" y="27"/>
                      </a:lnTo>
                      <a:lnTo>
                        <a:pt x="131" y="19"/>
                      </a:lnTo>
                      <a:lnTo>
                        <a:pt x="122" y="12"/>
                      </a:lnTo>
                      <a:lnTo>
                        <a:pt x="112" y="7"/>
                      </a:lnTo>
                      <a:lnTo>
                        <a:pt x="100" y="3"/>
                      </a:lnTo>
                      <a:lnTo>
                        <a:pt x="86" y="0"/>
                      </a:lnTo>
                      <a:lnTo>
                        <a:pt x="71" y="0"/>
                      </a:lnTo>
                      <a:lnTo>
                        <a:pt x="71" y="0"/>
                      </a:lnTo>
                      <a:lnTo>
                        <a:pt x="58" y="0"/>
                      </a:lnTo>
                      <a:lnTo>
                        <a:pt x="44" y="3"/>
                      </a:lnTo>
                      <a:lnTo>
                        <a:pt x="31" y="7"/>
                      </a:lnTo>
                      <a:lnTo>
                        <a:pt x="21" y="12"/>
                      </a:lnTo>
                      <a:lnTo>
                        <a:pt x="13" y="19"/>
                      </a:lnTo>
                      <a:lnTo>
                        <a:pt x="6" y="27"/>
                      </a:lnTo>
                      <a:lnTo>
                        <a:pt x="1" y="36"/>
                      </a:lnTo>
                      <a:lnTo>
                        <a:pt x="0" y="45"/>
                      </a:lnTo>
                      <a:lnTo>
                        <a:pt x="0" y="45"/>
                      </a:lnTo>
                      <a:lnTo>
                        <a:pt x="0" y="1019"/>
                      </a:lnTo>
                      <a:lnTo>
                        <a:pt x="0" y="1019"/>
                      </a:lnTo>
                      <a:lnTo>
                        <a:pt x="1" y="1028"/>
                      </a:lnTo>
                      <a:lnTo>
                        <a:pt x="6" y="1037"/>
                      </a:lnTo>
                      <a:lnTo>
                        <a:pt x="13" y="1044"/>
                      </a:lnTo>
                      <a:lnTo>
                        <a:pt x="21" y="1052"/>
                      </a:lnTo>
                      <a:lnTo>
                        <a:pt x="33" y="1056"/>
                      </a:lnTo>
                      <a:lnTo>
                        <a:pt x="44" y="1061"/>
                      </a:lnTo>
                      <a:lnTo>
                        <a:pt x="58" y="1064"/>
                      </a:lnTo>
                      <a:lnTo>
                        <a:pt x="71" y="1064"/>
                      </a:lnTo>
                      <a:lnTo>
                        <a:pt x="71" y="1064"/>
                      </a:lnTo>
                      <a:lnTo>
                        <a:pt x="86" y="1064"/>
                      </a:lnTo>
                      <a:lnTo>
                        <a:pt x="100" y="1061"/>
                      </a:lnTo>
                      <a:lnTo>
                        <a:pt x="112" y="1056"/>
                      </a:lnTo>
                      <a:lnTo>
                        <a:pt x="122" y="1052"/>
                      </a:lnTo>
                      <a:lnTo>
                        <a:pt x="131" y="1044"/>
                      </a:lnTo>
                      <a:lnTo>
                        <a:pt x="137" y="1037"/>
                      </a:lnTo>
                      <a:lnTo>
                        <a:pt x="142" y="1028"/>
                      </a:lnTo>
                      <a:lnTo>
                        <a:pt x="143" y="1019"/>
                      </a:lnTo>
                      <a:lnTo>
                        <a:pt x="143" y="1019"/>
                      </a:lnTo>
                      <a:lnTo>
                        <a:pt x="143" y="45"/>
                      </a:lnTo>
                      <a:lnTo>
                        <a:pt x="143" y="45"/>
                      </a:lnTo>
                      <a:close/>
                      <a:moveTo>
                        <a:pt x="71" y="6"/>
                      </a:moveTo>
                      <a:lnTo>
                        <a:pt x="71" y="6"/>
                      </a:lnTo>
                      <a:lnTo>
                        <a:pt x="85" y="6"/>
                      </a:lnTo>
                      <a:lnTo>
                        <a:pt x="97" y="9"/>
                      </a:lnTo>
                      <a:lnTo>
                        <a:pt x="109" y="12"/>
                      </a:lnTo>
                      <a:lnTo>
                        <a:pt x="118" y="18"/>
                      </a:lnTo>
                      <a:lnTo>
                        <a:pt x="125" y="22"/>
                      </a:lnTo>
                      <a:lnTo>
                        <a:pt x="131" y="30"/>
                      </a:lnTo>
                      <a:lnTo>
                        <a:pt x="136" y="37"/>
                      </a:lnTo>
                      <a:lnTo>
                        <a:pt x="137" y="45"/>
                      </a:lnTo>
                      <a:lnTo>
                        <a:pt x="137" y="45"/>
                      </a:lnTo>
                      <a:lnTo>
                        <a:pt x="136" y="52"/>
                      </a:lnTo>
                      <a:lnTo>
                        <a:pt x="131" y="60"/>
                      </a:lnTo>
                      <a:lnTo>
                        <a:pt x="125" y="66"/>
                      </a:lnTo>
                      <a:lnTo>
                        <a:pt x="118" y="72"/>
                      </a:lnTo>
                      <a:lnTo>
                        <a:pt x="109" y="76"/>
                      </a:lnTo>
                      <a:lnTo>
                        <a:pt x="97" y="81"/>
                      </a:lnTo>
                      <a:lnTo>
                        <a:pt x="85" y="82"/>
                      </a:lnTo>
                      <a:lnTo>
                        <a:pt x="71" y="84"/>
                      </a:lnTo>
                      <a:lnTo>
                        <a:pt x="71" y="84"/>
                      </a:lnTo>
                      <a:lnTo>
                        <a:pt x="58" y="82"/>
                      </a:lnTo>
                      <a:lnTo>
                        <a:pt x="46" y="81"/>
                      </a:lnTo>
                      <a:lnTo>
                        <a:pt x="36" y="76"/>
                      </a:lnTo>
                      <a:lnTo>
                        <a:pt x="25" y="72"/>
                      </a:lnTo>
                      <a:lnTo>
                        <a:pt x="18" y="66"/>
                      </a:lnTo>
                      <a:lnTo>
                        <a:pt x="12" y="60"/>
                      </a:lnTo>
                      <a:lnTo>
                        <a:pt x="9" y="52"/>
                      </a:lnTo>
                      <a:lnTo>
                        <a:pt x="7" y="45"/>
                      </a:lnTo>
                      <a:lnTo>
                        <a:pt x="7" y="45"/>
                      </a:lnTo>
                      <a:lnTo>
                        <a:pt x="9" y="37"/>
                      </a:lnTo>
                      <a:lnTo>
                        <a:pt x="12" y="30"/>
                      </a:lnTo>
                      <a:lnTo>
                        <a:pt x="18" y="22"/>
                      </a:lnTo>
                      <a:lnTo>
                        <a:pt x="25" y="18"/>
                      </a:lnTo>
                      <a:lnTo>
                        <a:pt x="36" y="12"/>
                      </a:lnTo>
                      <a:lnTo>
                        <a:pt x="46" y="9"/>
                      </a:lnTo>
                      <a:lnTo>
                        <a:pt x="58" y="6"/>
                      </a:lnTo>
                      <a:lnTo>
                        <a:pt x="71" y="6"/>
                      </a:lnTo>
                      <a:lnTo>
                        <a:pt x="71" y="6"/>
                      </a:lnTo>
                      <a:close/>
                      <a:moveTo>
                        <a:pt x="137" y="64"/>
                      </a:moveTo>
                      <a:lnTo>
                        <a:pt x="137" y="1019"/>
                      </a:lnTo>
                      <a:lnTo>
                        <a:pt x="137" y="1019"/>
                      </a:lnTo>
                      <a:lnTo>
                        <a:pt x="136" y="1026"/>
                      </a:lnTo>
                      <a:lnTo>
                        <a:pt x="131" y="1034"/>
                      </a:lnTo>
                      <a:lnTo>
                        <a:pt x="125" y="1041"/>
                      </a:lnTo>
                      <a:lnTo>
                        <a:pt x="118" y="1047"/>
                      </a:lnTo>
                      <a:lnTo>
                        <a:pt x="109" y="1052"/>
                      </a:lnTo>
                      <a:lnTo>
                        <a:pt x="97" y="1055"/>
                      </a:lnTo>
                      <a:lnTo>
                        <a:pt x="85" y="1058"/>
                      </a:lnTo>
                      <a:lnTo>
                        <a:pt x="71" y="1058"/>
                      </a:lnTo>
                      <a:lnTo>
                        <a:pt x="71" y="1058"/>
                      </a:lnTo>
                      <a:lnTo>
                        <a:pt x="58" y="1058"/>
                      </a:lnTo>
                      <a:lnTo>
                        <a:pt x="46" y="1055"/>
                      </a:lnTo>
                      <a:lnTo>
                        <a:pt x="36" y="1052"/>
                      </a:lnTo>
                      <a:lnTo>
                        <a:pt x="25" y="1047"/>
                      </a:lnTo>
                      <a:lnTo>
                        <a:pt x="18" y="1041"/>
                      </a:lnTo>
                      <a:lnTo>
                        <a:pt x="12" y="1034"/>
                      </a:lnTo>
                      <a:lnTo>
                        <a:pt x="9" y="1026"/>
                      </a:lnTo>
                      <a:lnTo>
                        <a:pt x="7" y="1019"/>
                      </a:lnTo>
                      <a:lnTo>
                        <a:pt x="7" y="64"/>
                      </a:lnTo>
                      <a:lnTo>
                        <a:pt x="7" y="64"/>
                      </a:lnTo>
                      <a:lnTo>
                        <a:pt x="7" y="64"/>
                      </a:lnTo>
                      <a:lnTo>
                        <a:pt x="12" y="70"/>
                      </a:lnTo>
                      <a:lnTo>
                        <a:pt x="18" y="75"/>
                      </a:lnTo>
                      <a:lnTo>
                        <a:pt x="25" y="79"/>
                      </a:lnTo>
                      <a:lnTo>
                        <a:pt x="33" y="82"/>
                      </a:lnTo>
                      <a:lnTo>
                        <a:pt x="42" y="85"/>
                      </a:lnTo>
                      <a:lnTo>
                        <a:pt x="52" y="88"/>
                      </a:lnTo>
                      <a:lnTo>
                        <a:pt x="61" y="90"/>
                      </a:lnTo>
                      <a:lnTo>
                        <a:pt x="71" y="90"/>
                      </a:lnTo>
                      <a:lnTo>
                        <a:pt x="71" y="90"/>
                      </a:lnTo>
                      <a:lnTo>
                        <a:pt x="82" y="90"/>
                      </a:lnTo>
                      <a:lnTo>
                        <a:pt x="92" y="88"/>
                      </a:lnTo>
                      <a:lnTo>
                        <a:pt x="101" y="85"/>
                      </a:lnTo>
                      <a:lnTo>
                        <a:pt x="110" y="82"/>
                      </a:lnTo>
                      <a:lnTo>
                        <a:pt x="118" y="79"/>
                      </a:lnTo>
                      <a:lnTo>
                        <a:pt x="125" y="75"/>
                      </a:lnTo>
                      <a:lnTo>
                        <a:pt x="131" y="70"/>
                      </a:lnTo>
                      <a:lnTo>
                        <a:pt x="136" y="64"/>
                      </a:lnTo>
                      <a:lnTo>
                        <a:pt x="137" y="64"/>
                      </a:lnTo>
                      <a:close/>
                    </a:path>
                  </a:pathLst>
                </a:custGeom>
                <a:solidFill>
                  <a:schemeClr val="accent2"/>
                </a:solidFill>
                <a:ln w="9525">
                  <a:noFill/>
                  <a:round/>
                </a:ln>
              </p:spPr>
              <p:txBody>
                <a:bodyPr vert="horz" wrap="square" lIns="91440" tIns="45720" rIns="91440" bIns="45720" numCol="1" anchor="t" anchorCtr="0" compatLnSpc="1"/>
                <a:lstStyle/>
                <a:p>
                  <a:endParaRPr lang="en-US"/>
                </a:p>
              </p:txBody>
            </p:sp>
          </p:grpSp>
          <p:sp>
            <p:nvSpPr>
              <p:cNvPr id="249" name="Content Placeholder 2"/>
              <p:cNvSpPr txBox="1"/>
              <p:nvPr/>
            </p:nvSpPr>
            <p:spPr>
              <a:xfrm>
                <a:off x="1428728" y="3571882"/>
                <a:ext cx="523488" cy="215444"/>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buFont typeface="Arial" panose="020B0604020202020204" pitchFamily="34" charset="0"/>
                  <a:buNone/>
                </a:pPr>
                <a:r>
                  <a:rPr lang="en-US" sz="800" dirty="0">
                    <a:latin typeface="Open Sans" pitchFamily="34" charset="0"/>
                    <a:ea typeface="Open Sans" pitchFamily="34" charset="0"/>
                    <a:cs typeface="Open Sans" pitchFamily="34" charset="0"/>
                  </a:rPr>
                  <a:t>60%</a:t>
                </a:r>
              </a:p>
            </p:txBody>
          </p:sp>
        </p:grpSp>
        <p:grpSp>
          <p:nvGrpSpPr>
            <p:cNvPr id="33" name="Group 253"/>
            <p:cNvGrpSpPr/>
            <p:nvPr/>
          </p:nvGrpSpPr>
          <p:grpSpPr>
            <a:xfrm>
              <a:off x="7595818" y="1357304"/>
              <a:ext cx="523488" cy="2430022"/>
              <a:chOff x="1857356" y="1357304"/>
              <a:chExt cx="523488" cy="2430022"/>
            </a:xfrm>
          </p:grpSpPr>
          <p:grpSp>
            <p:nvGrpSpPr>
              <p:cNvPr id="34" name="Group 254"/>
              <p:cNvGrpSpPr/>
              <p:nvPr/>
            </p:nvGrpSpPr>
            <p:grpSpPr>
              <a:xfrm>
                <a:off x="1971875" y="1357304"/>
                <a:ext cx="283439" cy="2090377"/>
                <a:chOff x="2162746" y="1600045"/>
                <a:chExt cx="355212" cy="2619692"/>
              </a:xfrm>
            </p:grpSpPr>
            <p:grpSp>
              <p:nvGrpSpPr>
                <p:cNvPr id="35" name="Group 256"/>
                <p:cNvGrpSpPr/>
                <p:nvPr/>
              </p:nvGrpSpPr>
              <p:grpSpPr>
                <a:xfrm>
                  <a:off x="2214546" y="2347474"/>
                  <a:ext cx="251609" cy="1827861"/>
                  <a:chOff x="3440195" y="2237400"/>
                  <a:chExt cx="251609" cy="1827861"/>
                </a:xfrm>
              </p:grpSpPr>
              <p:sp>
                <p:nvSpPr>
                  <p:cNvPr id="259" name="Freeform 1081"/>
                  <p:cNvSpPr/>
                  <p:nvPr/>
                </p:nvSpPr>
                <p:spPr bwMode="auto">
                  <a:xfrm>
                    <a:off x="3440195" y="2237400"/>
                    <a:ext cx="251609" cy="162806"/>
                  </a:xfrm>
                  <a:custGeom>
                    <a:avLst/>
                    <a:gdLst/>
                    <a:ahLst/>
                    <a:cxnLst>
                      <a:cxn ang="0">
                        <a:pos x="103" y="33"/>
                      </a:cxn>
                      <a:cxn ang="0">
                        <a:pos x="103" y="33"/>
                      </a:cxn>
                      <a:cxn ang="0">
                        <a:pos x="103" y="39"/>
                      </a:cxn>
                      <a:cxn ang="0">
                        <a:pos x="100" y="45"/>
                      </a:cxn>
                      <a:cxn ang="0">
                        <a:pos x="94" y="51"/>
                      </a:cxn>
                      <a:cxn ang="0">
                        <a:pos x="88" y="56"/>
                      </a:cxn>
                      <a:cxn ang="0">
                        <a:pos x="80" y="60"/>
                      </a:cxn>
                      <a:cxn ang="0">
                        <a:pos x="71" y="63"/>
                      </a:cxn>
                      <a:cxn ang="0">
                        <a:pos x="62" y="65"/>
                      </a:cxn>
                      <a:cxn ang="0">
                        <a:pos x="52" y="65"/>
                      </a:cxn>
                      <a:cxn ang="0">
                        <a:pos x="52" y="65"/>
                      </a:cxn>
                      <a:cxn ang="0">
                        <a:pos x="41" y="65"/>
                      </a:cxn>
                      <a:cxn ang="0">
                        <a:pos x="31" y="63"/>
                      </a:cxn>
                      <a:cxn ang="0">
                        <a:pos x="22" y="60"/>
                      </a:cxn>
                      <a:cxn ang="0">
                        <a:pos x="15" y="56"/>
                      </a:cxn>
                      <a:cxn ang="0">
                        <a:pos x="9" y="51"/>
                      </a:cxn>
                      <a:cxn ang="0">
                        <a:pos x="3" y="45"/>
                      </a:cxn>
                      <a:cxn ang="0">
                        <a:pos x="0" y="39"/>
                      </a:cxn>
                      <a:cxn ang="0">
                        <a:pos x="0" y="33"/>
                      </a:cxn>
                      <a:cxn ang="0">
                        <a:pos x="0" y="33"/>
                      </a:cxn>
                      <a:cxn ang="0">
                        <a:pos x="0" y="27"/>
                      </a:cxn>
                      <a:cxn ang="0">
                        <a:pos x="3" y="21"/>
                      </a:cxn>
                      <a:cxn ang="0">
                        <a:pos x="9" y="15"/>
                      </a:cxn>
                      <a:cxn ang="0">
                        <a:pos x="15" y="11"/>
                      </a:cxn>
                      <a:cxn ang="0">
                        <a:pos x="22" y="6"/>
                      </a:cxn>
                      <a:cxn ang="0">
                        <a:pos x="31" y="3"/>
                      </a:cxn>
                      <a:cxn ang="0">
                        <a:pos x="41" y="2"/>
                      </a:cxn>
                      <a:cxn ang="0">
                        <a:pos x="52" y="0"/>
                      </a:cxn>
                      <a:cxn ang="0">
                        <a:pos x="52" y="0"/>
                      </a:cxn>
                      <a:cxn ang="0">
                        <a:pos x="62" y="2"/>
                      </a:cxn>
                      <a:cxn ang="0">
                        <a:pos x="71" y="3"/>
                      </a:cxn>
                      <a:cxn ang="0">
                        <a:pos x="80" y="6"/>
                      </a:cxn>
                      <a:cxn ang="0">
                        <a:pos x="88" y="11"/>
                      </a:cxn>
                      <a:cxn ang="0">
                        <a:pos x="94" y="15"/>
                      </a:cxn>
                      <a:cxn ang="0">
                        <a:pos x="100" y="21"/>
                      </a:cxn>
                      <a:cxn ang="0">
                        <a:pos x="103" y="27"/>
                      </a:cxn>
                      <a:cxn ang="0">
                        <a:pos x="103" y="33"/>
                      </a:cxn>
                      <a:cxn ang="0">
                        <a:pos x="103" y="33"/>
                      </a:cxn>
                    </a:cxnLst>
                    <a:rect l="0" t="0" r="r" b="b"/>
                    <a:pathLst>
                      <a:path w="103" h="65">
                        <a:moveTo>
                          <a:pt x="103" y="33"/>
                        </a:moveTo>
                        <a:lnTo>
                          <a:pt x="103" y="33"/>
                        </a:lnTo>
                        <a:lnTo>
                          <a:pt x="103" y="39"/>
                        </a:lnTo>
                        <a:lnTo>
                          <a:pt x="100" y="45"/>
                        </a:lnTo>
                        <a:lnTo>
                          <a:pt x="94" y="51"/>
                        </a:lnTo>
                        <a:lnTo>
                          <a:pt x="88" y="56"/>
                        </a:lnTo>
                        <a:lnTo>
                          <a:pt x="80" y="60"/>
                        </a:lnTo>
                        <a:lnTo>
                          <a:pt x="71" y="63"/>
                        </a:lnTo>
                        <a:lnTo>
                          <a:pt x="62" y="65"/>
                        </a:lnTo>
                        <a:lnTo>
                          <a:pt x="52" y="65"/>
                        </a:lnTo>
                        <a:lnTo>
                          <a:pt x="52" y="65"/>
                        </a:lnTo>
                        <a:lnTo>
                          <a:pt x="41" y="65"/>
                        </a:lnTo>
                        <a:lnTo>
                          <a:pt x="31" y="63"/>
                        </a:lnTo>
                        <a:lnTo>
                          <a:pt x="22" y="60"/>
                        </a:lnTo>
                        <a:lnTo>
                          <a:pt x="15" y="56"/>
                        </a:lnTo>
                        <a:lnTo>
                          <a:pt x="9" y="51"/>
                        </a:lnTo>
                        <a:lnTo>
                          <a:pt x="3" y="45"/>
                        </a:lnTo>
                        <a:lnTo>
                          <a:pt x="0" y="39"/>
                        </a:lnTo>
                        <a:lnTo>
                          <a:pt x="0" y="33"/>
                        </a:lnTo>
                        <a:lnTo>
                          <a:pt x="0" y="33"/>
                        </a:lnTo>
                        <a:lnTo>
                          <a:pt x="0" y="27"/>
                        </a:lnTo>
                        <a:lnTo>
                          <a:pt x="3" y="21"/>
                        </a:lnTo>
                        <a:lnTo>
                          <a:pt x="9" y="15"/>
                        </a:lnTo>
                        <a:lnTo>
                          <a:pt x="15" y="11"/>
                        </a:lnTo>
                        <a:lnTo>
                          <a:pt x="22" y="6"/>
                        </a:lnTo>
                        <a:lnTo>
                          <a:pt x="31" y="3"/>
                        </a:lnTo>
                        <a:lnTo>
                          <a:pt x="41" y="2"/>
                        </a:lnTo>
                        <a:lnTo>
                          <a:pt x="52" y="0"/>
                        </a:lnTo>
                        <a:lnTo>
                          <a:pt x="52" y="0"/>
                        </a:lnTo>
                        <a:lnTo>
                          <a:pt x="62" y="2"/>
                        </a:lnTo>
                        <a:lnTo>
                          <a:pt x="71" y="3"/>
                        </a:lnTo>
                        <a:lnTo>
                          <a:pt x="80" y="6"/>
                        </a:lnTo>
                        <a:lnTo>
                          <a:pt x="88" y="11"/>
                        </a:lnTo>
                        <a:lnTo>
                          <a:pt x="94" y="15"/>
                        </a:lnTo>
                        <a:lnTo>
                          <a:pt x="100" y="21"/>
                        </a:lnTo>
                        <a:lnTo>
                          <a:pt x="103" y="27"/>
                        </a:lnTo>
                        <a:lnTo>
                          <a:pt x="103" y="33"/>
                        </a:lnTo>
                        <a:lnTo>
                          <a:pt x="103" y="33"/>
                        </a:lnTo>
                        <a:close/>
                      </a:path>
                    </a:pathLst>
                  </a:custGeom>
                  <a:solidFill>
                    <a:schemeClr val="accent2">
                      <a:lumMod val="50000"/>
                    </a:schemeClr>
                  </a:solidFill>
                  <a:ln w="9525">
                    <a:noFill/>
                    <a:round/>
                  </a:ln>
                </p:spPr>
                <p:txBody>
                  <a:bodyPr vert="horz" wrap="square" lIns="91440" tIns="45720" rIns="91440" bIns="45720" numCol="1" anchor="t" anchorCtr="0" compatLnSpc="1"/>
                  <a:lstStyle/>
                  <a:p>
                    <a:endParaRPr lang="en-US"/>
                  </a:p>
                </p:txBody>
              </p:sp>
              <p:sp>
                <p:nvSpPr>
                  <p:cNvPr id="260" name="Freeform 1084"/>
                  <p:cNvSpPr/>
                  <p:nvPr/>
                </p:nvSpPr>
                <p:spPr bwMode="auto">
                  <a:xfrm>
                    <a:off x="3440195" y="2318800"/>
                    <a:ext cx="251609" cy="1746461"/>
                  </a:xfrm>
                  <a:custGeom>
                    <a:avLst/>
                    <a:gdLst/>
                    <a:ahLst/>
                    <a:cxnLst>
                      <a:cxn ang="0">
                        <a:pos x="52" y="32"/>
                      </a:cxn>
                      <a:cxn ang="0">
                        <a:pos x="52" y="32"/>
                      </a:cxn>
                      <a:cxn ang="0">
                        <a:pos x="41" y="32"/>
                      </a:cxn>
                      <a:cxn ang="0">
                        <a:pos x="31" y="30"/>
                      </a:cxn>
                      <a:cxn ang="0">
                        <a:pos x="22" y="27"/>
                      </a:cxn>
                      <a:cxn ang="0">
                        <a:pos x="15" y="23"/>
                      </a:cxn>
                      <a:cxn ang="0">
                        <a:pos x="9" y="18"/>
                      </a:cxn>
                      <a:cxn ang="0">
                        <a:pos x="3" y="12"/>
                      </a:cxn>
                      <a:cxn ang="0">
                        <a:pos x="0" y="6"/>
                      </a:cxn>
                      <a:cxn ang="0">
                        <a:pos x="0" y="0"/>
                      </a:cxn>
                      <a:cxn ang="0">
                        <a:pos x="0" y="676"/>
                      </a:cxn>
                      <a:cxn ang="0">
                        <a:pos x="0" y="676"/>
                      </a:cxn>
                      <a:cxn ang="0">
                        <a:pos x="0" y="676"/>
                      </a:cxn>
                      <a:cxn ang="0">
                        <a:pos x="0" y="682"/>
                      </a:cxn>
                      <a:cxn ang="0">
                        <a:pos x="3" y="688"/>
                      </a:cxn>
                      <a:cxn ang="0">
                        <a:pos x="9" y="694"/>
                      </a:cxn>
                      <a:cxn ang="0">
                        <a:pos x="15" y="699"/>
                      </a:cxn>
                      <a:cxn ang="0">
                        <a:pos x="22" y="703"/>
                      </a:cxn>
                      <a:cxn ang="0">
                        <a:pos x="31" y="706"/>
                      </a:cxn>
                      <a:cxn ang="0">
                        <a:pos x="41" y="708"/>
                      </a:cxn>
                      <a:cxn ang="0">
                        <a:pos x="52" y="708"/>
                      </a:cxn>
                      <a:cxn ang="0">
                        <a:pos x="52" y="708"/>
                      </a:cxn>
                      <a:cxn ang="0">
                        <a:pos x="62" y="708"/>
                      </a:cxn>
                      <a:cxn ang="0">
                        <a:pos x="71" y="706"/>
                      </a:cxn>
                      <a:cxn ang="0">
                        <a:pos x="80" y="703"/>
                      </a:cxn>
                      <a:cxn ang="0">
                        <a:pos x="88" y="699"/>
                      </a:cxn>
                      <a:cxn ang="0">
                        <a:pos x="94" y="694"/>
                      </a:cxn>
                      <a:cxn ang="0">
                        <a:pos x="100" y="688"/>
                      </a:cxn>
                      <a:cxn ang="0">
                        <a:pos x="103" y="682"/>
                      </a:cxn>
                      <a:cxn ang="0">
                        <a:pos x="103" y="676"/>
                      </a:cxn>
                      <a:cxn ang="0">
                        <a:pos x="103" y="676"/>
                      </a:cxn>
                      <a:cxn ang="0">
                        <a:pos x="103" y="0"/>
                      </a:cxn>
                      <a:cxn ang="0">
                        <a:pos x="103" y="0"/>
                      </a:cxn>
                      <a:cxn ang="0">
                        <a:pos x="103" y="6"/>
                      </a:cxn>
                      <a:cxn ang="0">
                        <a:pos x="100" y="12"/>
                      </a:cxn>
                      <a:cxn ang="0">
                        <a:pos x="94" y="18"/>
                      </a:cxn>
                      <a:cxn ang="0">
                        <a:pos x="88" y="23"/>
                      </a:cxn>
                      <a:cxn ang="0">
                        <a:pos x="80" y="27"/>
                      </a:cxn>
                      <a:cxn ang="0">
                        <a:pos x="71" y="30"/>
                      </a:cxn>
                      <a:cxn ang="0">
                        <a:pos x="62" y="32"/>
                      </a:cxn>
                      <a:cxn ang="0">
                        <a:pos x="52" y="32"/>
                      </a:cxn>
                      <a:cxn ang="0">
                        <a:pos x="52" y="32"/>
                      </a:cxn>
                    </a:cxnLst>
                    <a:rect l="0" t="0" r="r" b="b"/>
                    <a:pathLst>
                      <a:path w="103" h="708">
                        <a:moveTo>
                          <a:pt x="52" y="32"/>
                        </a:moveTo>
                        <a:lnTo>
                          <a:pt x="52" y="32"/>
                        </a:lnTo>
                        <a:lnTo>
                          <a:pt x="41" y="32"/>
                        </a:lnTo>
                        <a:lnTo>
                          <a:pt x="31" y="30"/>
                        </a:lnTo>
                        <a:lnTo>
                          <a:pt x="22" y="27"/>
                        </a:lnTo>
                        <a:lnTo>
                          <a:pt x="15" y="23"/>
                        </a:lnTo>
                        <a:lnTo>
                          <a:pt x="9" y="18"/>
                        </a:lnTo>
                        <a:lnTo>
                          <a:pt x="3" y="12"/>
                        </a:lnTo>
                        <a:lnTo>
                          <a:pt x="0" y="6"/>
                        </a:lnTo>
                        <a:lnTo>
                          <a:pt x="0" y="0"/>
                        </a:lnTo>
                        <a:lnTo>
                          <a:pt x="0" y="676"/>
                        </a:lnTo>
                        <a:lnTo>
                          <a:pt x="0" y="676"/>
                        </a:lnTo>
                        <a:lnTo>
                          <a:pt x="0" y="676"/>
                        </a:lnTo>
                        <a:lnTo>
                          <a:pt x="0" y="682"/>
                        </a:lnTo>
                        <a:lnTo>
                          <a:pt x="3" y="688"/>
                        </a:lnTo>
                        <a:lnTo>
                          <a:pt x="9" y="694"/>
                        </a:lnTo>
                        <a:lnTo>
                          <a:pt x="15" y="699"/>
                        </a:lnTo>
                        <a:lnTo>
                          <a:pt x="22" y="703"/>
                        </a:lnTo>
                        <a:lnTo>
                          <a:pt x="31" y="706"/>
                        </a:lnTo>
                        <a:lnTo>
                          <a:pt x="41" y="708"/>
                        </a:lnTo>
                        <a:lnTo>
                          <a:pt x="52" y="708"/>
                        </a:lnTo>
                        <a:lnTo>
                          <a:pt x="52" y="708"/>
                        </a:lnTo>
                        <a:lnTo>
                          <a:pt x="62" y="708"/>
                        </a:lnTo>
                        <a:lnTo>
                          <a:pt x="71" y="706"/>
                        </a:lnTo>
                        <a:lnTo>
                          <a:pt x="80" y="703"/>
                        </a:lnTo>
                        <a:lnTo>
                          <a:pt x="88" y="699"/>
                        </a:lnTo>
                        <a:lnTo>
                          <a:pt x="94" y="694"/>
                        </a:lnTo>
                        <a:lnTo>
                          <a:pt x="100" y="688"/>
                        </a:lnTo>
                        <a:lnTo>
                          <a:pt x="103" y="682"/>
                        </a:lnTo>
                        <a:lnTo>
                          <a:pt x="103" y="676"/>
                        </a:lnTo>
                        <a:lnTo>
                          <a:pt x="103" y="676"/>
                        </a:lnTo>
                        <a:lnTo>
                          <a:pt x="103" y="0"/>
                        </a:lnTo>
                        <a:lnTo>
                          <a:pt x="103" y="0"/>
                        </a:lnTo>
                        <a:lnTo>
                          <a:pt x="103" y="6"/>
                        </a:lnTo>
                        <a:lnTo>
                          <a:pt x="100" y="12"/>
                        </a:lnTo>
                        <a:lnTo>
                          <a:pt x="94" y="18"/>
                        </a:lnTo>
                        <a:lnTo>
                          <a:pt x="88" y="23"/>
                        </a:lnTo>
                        <a:lnTo>
                          <a:pt x="80" y="27"/>
                        </a:lnTo>
                        <a:lnTo>
                          <a:pt x="71" y="30"/>
                        </a:lnTo>
                        <a:lnTo>
                          <a:pt x="62" y="32"/>
                        </a:lnTo>
                        <a:lnTo>
                          <a:pt x="52" y="32"/>
                        </a:lnTo>
                        <a:lnTo>
                          <a:pt x="52" y="32"/>
                        </a:lnTo>
                        <a:close/>
                      </a:path>
                    </a:pathLst>
                  </a:custGeom>
                  <a:solidFill>
                    <a:schemeClr val="accent2"/>
                  </a:solidFill>
                  <a:ln w="9525">
                    <a:noFill/>
                    <a:round/>
                  </a:ln>
                </p:spPr>
                <p:txBody>
                  <a:bodyPr vert="horz" wrap="square" lIns="91440" tIns="45720" rIns="91440" bIns="45720" numCol="1" anchor="t" anchorCtr="0" compatLnSpc="1"/>
                  <a:lstStyle/>
                  <a:p>
                    <a:endParaRPr lang="en-US"/>
                  </a:p>
                </p:txBody>
              </p:sp>
            </p:grpSp>
            <p:sp>
              <p:nvSpPr>
                <p:cNvPr id="258" name="Freeform 1085"/>
                <p:cNvSpPr>
                  <a:spLocks noEditPoints="1"/>
                </p:cNvSpPr>
                <p:nvPr/>
              </p:nvSpPr>
              <p:spPr bwMode="auto">
                <a:xfrm>
                  <a:off x="2162746" y="1600045"/>
                  <a:ext cx="355212" cy="2619692"/>
                </a:xfrm>
                <a:custGeom>
                  <a:avLst/>
                  <a:gdLst/>
                  <a:ahLst/>
                  <a:cxnLst>
                    <a:cxn ang="0">
                      <a:pos x="142" y="45"/>
                    </a:cxn>
                    <a:cxn ang="0">
                      <a:pos x="138" y="27"/>
                    </a:cxn>
                    <a:cxn ang="0">
                      <a:pos x="121" y="12"/>
                    </a:cxn>
                    <a:cxn ang="0">
                      <a:pos x="99" y="3"/>
                    </a:cxn>
                    <a:cxn ang="0">
                      <a:pos x="72" y="0"/>
                    </a:cxn>
                    <a:cxn ang="0">
                      <a:pos x="57" y="0"/>
                    </a:cxn>
                    <a:cxn ang="0">
                      <a:pos x="32" y="7"/>
                    </a:cxn>
                    <a:cxn ang="0">
                      <a:pos x="12" y="19"/>
                    </a:cxn>
                    <a:cxn ang="0">
                      <a:pos x="2" y="36"/>
                    </a:cxn>
                    <a:cxn ang="0">
                      <a:pos x="0" y="45"/>
                    </a:cxn>
                    <a:cxn ang="0">
                      <a:pos x="0" y="1019"/>
                    </a:cxn>
                    <a:cxn ang="0">
                      <a:pos x="6" y="1037"/>
                    </a:cxn>
                    <a:cxn ang="0">
                      <a:pos x="21" y="1052"/>
                    </a:cxn>
                    <a:cxn ang="0">
                      <a:pos x="44" y="1061"/>
                    </a:cxn>
                    <a:cxn ang="0">
                      <a:pos x="72" y="1064"/>
                    </a:cxn>
                    <a:cxn ang="0">
                      <a:pos x="85" y="1064"/>
                    </a:cxn>
                    <a:cxn ang="0">
                      <a:pos x="111" y="1056"/>
                    </a:cxn>
                    <a:cxn ang="0">
                      <a:pos x="130" y="1044"/>
                    </a:cxn>
                    <a:cxn ang="0">
                      <a:pos x="141" y="1028"/>
                    </a:cxn>
                    <a:cxn ang="0">
                      <a:pos x="142" y="1019"/>
                    </a:cxn>
                    <a:cxn ang="0">
                      <a:pos x="142" y="45"/>
                    </a:cxn>
                    <a:cxn ang="0">
                      <a:pos x="72" y="6"/>
                    </a:cxn>
                    <a:cxn ang="0">
                      <a:pos x="97" y="9"/>
                    </a:cxn>
                    <a:cxn ang="0">
                      <a:pos x="117" y="18"/>
                    </a:cxn>
                    <a:cxn ang="0">
                      <a:pos x="132" y="30"/>
                    </a:cxn>
                    <a:cxn ang="0">
                      <a:pos x="136" y="45"/>
                    </a:cxn>
                    <a:cxn ang="0">
                      <a:pos x="135" y="52"/>
                    </a:cxn>
                    <a:cxn ang="0">
                      <a:pos x="126" y="66"/>
                    </a:cxn>
                    <a:cxn ang="0">
                      <a:pos x="108" y="76"/>
                    </a:cxn>
                    <a:cxn ang="0">
                      <a:pos x="84" y="82"/>
                    </a:cxn>
                    <a:cxn ang="0">
                      <a:pos x="72" y="84"/>
                    </a:cxn>
                    <a:cxn ang="0">
                      <a:pos x="47" y="81"/>
                    </a:cxn>
                    <a:cxn ang="0">
                      <a:pos x="26" y="72"/>
                    </a:cxn>
                    <a:cxn ang="0">
                      <a:pos x="11" y="60"/>
                    </a:cxn>
                    <a:cxn ang="0">
                      <a:pos x="6" y="45"/>
                    </a:cxn>
                    <a:cxn ang="0">
                      <a:pos x="8" y="37"/>
                    </a:cxn>
                    <a:cxn ang="0">
                      <a:pos x="17" y="22"/>
                    </a:cxn>
                    <a:cxn ang="0">
                      <a:pos x="35" y="12"/>
                    </a:cxn>
                    <a:cxn ang="0">
                      <a:pos x="58" y="6"/>
                    </a:cxn>
                    <a:cxn ang="0">
                      <a:pos x="72" y="6"/>
                    </a:cxn>
                    <a:cxn ang="0">
                      <a:pos x="136" y="1019"/>
                    </a:cxn>
                    <a:cxn ang="0">
                      <a:pos x="135" y="1026"/>
                    </a:cxn>
                    <a:cxn ang="0">
                      <a:pos x="126" y="1041"/>
                    </a:cxn>
                    <a:cxn ang="0">
                      <a:pos x="108" y="1052"/>
                    </a:cxn>
                    <a:cxn ang="0">
                      <a:pos x="84" y="1058"/>
                    </a:cxn>
                    <a:cxn ang="0">
                      <a:pos x="72" y="1058"/>
                    </a:cxn>
                    <a:cxn ang="0">
                      <a:pos x="47" y="1055"/>
                    </a:cxn>
                    <a:cxn ang="0">
                      <a:pos x="26" y="1047"/>
                    </a:cxn>
                    <a:cxn ang="0">
                      <a:pos x="11" y="1034"/>
                    </a:cxn>
                    <a:cxn ang="0">
                      <a:pos x="6" y="1019"/>
                    </a:cxn>
                    <a:cxn ang="0">
                      <a:pos x="6" y="64"/>
                    </a:cxn>
                    <a:cxn ang="0">
                      <a:pos x="12" y="70"/>
                    </a:cxn>
                    <a:cxn ang="0">
                      <a:pos x="24" y="79"/>
                    </a:cxn>
                    <a:cxn ang="0">
                      <a:pos x="42" y="85"/>
                    </a:cxn>
                    <a:cxn ang="0">
                      <a:pos x="61" y="90"/>
                    </a:cxn>
                    <a:cxn ang="0">
                      <a:pos x="72" y="90"/>
                    </a:cxn>
                    <a:cxn ang="0">
                      <a:pos x="91" y="88"/>
                    </a:cxn>
                    <a:cxn ang="0">
                      <a:pos x="109" y="82"/>
                    </a:cxn>
                    <a:cxn ang="0">
                      <a:pos x="124" y="75"/>
                    </a:cxn>
                    <a:cxn ang="0">
                      <a:pos x="136" y="64"/>
                    </a:cxn>
                  </a:cxnLst>
                  <a:rect l="0" t="0" r="r" b="b"/>
                  <a:pathLst>
                    <a:path w="142" h="1064">
                      <a:moveTo>
                        <a:pt x="142" y="45"/>
                      </a:moveTo>
                      <a:lnTo>
                        <a:pt x="142" y="45"/>
                      </a:lnTo>
                      <a:lnTo>
                        <a:pt x="141" y="36"/>
                      </a:lnTo>
                      <a:lnTo>
                        <a:pt x="138" y="27"/>
                      </a:lnTo>
                      <a:lnTo>
                        <a:pt x="130" y="19"/>
                      </a:lnTo>
                      <a:lnTo>
                        <a:pt x="121" y="12"/>
                      </a:lnTo>
                      <a:lnTo>
                        <a:pt x="111" y="7"/>
                      </a:lnTo>
                      <a:lnTo>
                        <a:pt x="99" y="3"/>
                      </a:lnTo>
                      <a:lnTo>
                        <a:pt x="85" y="0"/>
                      </a:lnTo>
                      <a:lnTo>
                        <a:pt x="72" y="0"/>
                      </a:lnTo>
                      <a:lnTo>
                        <a:pt x="72" y="0"/>
                      </a:lnTo>
                      <a:lnTo>
                        <a:pt x="57" y="0"/>
                      </a:lnTo>
                      <a:lnTo>
                        <a:pt x="44" y="3"/>
                      </a:lnTo>
                      <a:lnTo>
                        <a:pt x="32" y="7"/>
                      </a:lnTo>
                      <a:lnTo>
                        <a:pt x="21" y="12"/>
                      </a:lnTo>
                      <a:lnTo>
                        <a:pt x="12" y="19"/>
                      </a:lnTo>
                      <a:lnTo>
                        <a:pt x="6" y="27"/>
                      </a:lnTo>
                      <a:lnTo>
                        <a:pt x="2" y="36"/>
                      </a:lnTo>
                      <a:lnTo>
                        <a:pt x="0" y="45"/>
                      </a:lnTo>
                      <a:lnTo>
                        <a:pt x="0" y="45"/>
                      </a:lnTo>
                      <a:lnTo>
                        <a:pt x="0" y="1019"/>
                      </a:lnTo>
                      <a:lnTo>
                        <a:pt x="0" y="1019"/>
                      </a:lnTo>
                      <a:lnTo>
                        <a:pt x="2" y="1028"/>
                      </a:lnTo>
                      <a:lnTo>
                        <a:pt x="6" y="1037"/>
                      </a:lnTo>
                      <a:lnTo>
                        <a:pt x="12" y="1044"/>
                      </a:lnTo>
                      <a:lnTo>
                        <a:pt x="21" y="1052"/>
                      </a:lnTo>
                      <a:lnTo>
                        <a:pt x="32" y="1056"/>
                      </a:lnTo>
                      <a:lnTo>
                        <a:pt x="44" y="1061"/>
                      </a:lnTo>
                      <a:lnTo>
                        <a:pt x="57" y="1064"/>
                      </a:lnTo>
                      <a:lnTo>
                        <a:pt x="72" y="1064"/>
                      </a:lnTo>
                      <a:lnTo>
                        <a:pt x="72" y="1064"/>
                      </a:lnTo>
                      <a:lnTo>
                        <a:pt x="85" y="1064"/>
                      </a:lnTo>
                      <a:lnTo>
                        <a:pt x="99" y="1061"/>
                      </a:lnTo>
                      <a:lnTo>
                        <a:pt x="111" y="1056"/>
                      </a:lnTo>
                      <a:lnTo>
                        <a:pt x="121" y="1052"/>
                      </a:lnTo>
                      <a:lnTo>
                        <a:pt x="130" y="1044"/>
                      </a:lnTo>
                      <a:lnTo>
                        <a:pt x="138" y="1037"/>
                      </a:lnTo>
                      <a:lnTo>
                        <a:pt x="141" y="1028"/>
                      </a:lnTo>
                      <a:lnTo>
                        <a:pt x="142" y="1019"/>
                      </a:lnTo>
                      <a:lnTo>
                        <a:pt x="142" y="1019"/>
                      </a:lnTo>
                      <a:lnTo>
                        <a:pt x="142" y="45"/>
                      </a:lnTo>
                      <a:lnTo>
                        <a:pt x="142" y="45"/>
                      </a:lnTo>
                      <a:close/>
                      <a:moveTo>
                        <a:pt x="72" y="6"/>
                      </a:moveTo>
                      <a:lnTo>
                        <a:pt x="72" y="6"/>
                      </a:lnTo>
                      <a:lnTo>
                        <a:pt x="84" y="6"/>
                      </a:lnTo>
                      <a:lnTo>
                        <a:pt x="97" y="9"/>
                      </a:lnTo>
                      <a:lnTo>
                        <a:pt x="108" y="12"/>
                      </a:lnTo>
                      <a:lnTo>
                        <a:pt x="117" y="18"/>
                      </a:lnTo>
                      <a:lnTo>
                        <a:pt x="126" y="22"/>
                      </a:lnTo>
                      <a:lnTo>
                        <a:pt x="132" y="30"/>
                      </a:lnTo>
                      <a:lnTo>
                        <a:pt x="135" y="37"/>
                      </a:lnTo>
                      <a:lnTo>
                        <a:pt x="136" y="45"/>
                      </a:lnTo>
                      <a:lnTo>
                        <a:pt x="136" y="45"/>
                      </a:lnTo>
                      <a:lnTo>
                        <a:pt x="135" y="52"/>
                      </a:lnTo>
                      <a:lnTo>
                        <a:pt x="132" y="60"/>
                      </a:lnTo>
                      <a:lnTo>
                        <a:pt x="126" y="66"/>
                      </a:lnTo>
                      <a:lnTo>
                        <a:pt x="117" y="72"/>
                      </a:lnTo>
                      <a:lnTo>
                        <a:pt x="108" y="76"/>
                      </a:lnTo>
                      <a:lnTo>
                        <a:pt x="97" y="81"/>
                      </a:lnTo>
                      <a:lnTo>
                        <a:pt x="84" y="82"/>
                      </a:lnTo>
                      <a:lnTo>
                        <a:pt x="72" y="84"/>
                      </a:lnTo>
                      <a:lnTo>
                        <a:pt x="72" y="84"/>
                      </a:lnTo>
                      <a:lnTo>
                        <a:pt x="58" y="82"/>
                      </a:lnTo>
                      <a:lnTo>
                        <a:pt x="47" y="81"/>
                      </a:lnTo>
                      <a:lnTo>
                        <a:pt x="35" y="76"/>
                      </a:lnTo>
                      <a:lnTo>
                        <a:pt x="26" y="72"/>
                      </a:lnTo>
                      <a:lnTo>
                        <a:pt x="17" y="66"/>
                      </a:lnTo>
                      <a:lnTo>
                        <a:pt x="11" y="60"/>
                      </a:lnTo>
                      <a:lnTo>
                        <a:pt x="8" y="52"/>
                      </a:lnTo>
                      <a:lnTo>
                        <a:pt x="6" y="45"/>
                      </a:lnTo>
                      <a:lnTo>
                        <a:pt x="6" y="45"/>
                      </a:lnTo>
                      <a:lnTo>
                        <a:pt x="8" y="37"/>
                      </a:lnTo>
                      <a:lnTo>
                        <a:pt x="11" y="30"/>
                      </a:lnTo>
                      <a:lnTo>
                        <a:pt x="17" y="22"/>
                      </a:lnTo>
                      <a:lnTo>
                        <a:pt x="26" y="18"/>
                      </a:lnTo>
                      <a:lnTo>
                        <a:pt x="35" y="12"/>
                      </a:lnTo>
                      <a:lnTo>
                        <a:pt x="47" y="9"/>
                      </a:lnTo>
                      <a:lnTo>
                        <a:pt x="58" y="6"/>
                      </a:lnTo>
                      <a:lnTo>
                        <a:pt x="72" y="6"/>
                      </a:lnTo>
                      <a:lnTo>
                        <a:pt x="72" y="6"/>
                      </a:lnTo>
                      <a:close/>
                      <a:moveTo>
                        <a:pt x="136" y="64"/>
                      </a:moveTo>
                      <a:lnTo>
                        <a:pt x="136" y="1019"/>
                      </a:lnTo>
                      <a:lnTo>
                        <a:pt x="136" y="1019"/>
                      </a:lnTo>
                      <a:lnTo>
                        <a:pt x="135" y="1026"/>
                      </a:lnTo>
                      <a:lnTo>
                        <a:pt x="132" y="1034"/>
                      </a:lnTo>
                      <a:lnTo>
                        <a:pt x="126" y="1041"/>
                      </a:lnTo>
                      <a:lnTo>
                        <a:pt x="117" y="1047"/>
                      </a:lnTo>
                      <a:lnTo>
                        <a:pt x="108" y="1052"/>
                      </a:lnTo>
                      <a:lnTo>
                        <a:pt x="97" y="1055"/>
                      </a:lnTo>
                      <a:lnTo>
                        <a:pt x="84" y="1058"/>
                      </a:lnTo>
                      <a:lnTo>
                        <a:pt x="72" y="1058"/>
                      </a:lnTo>
                      <a:lnTo>
                        <a:pt x="72" y="1058"/>
                      </a:lnTo>
                      <a:lnTo>
                        <a:pt x="58" y="1058"/>
                      </a:lnTo>
                      <a:lnTo>
                        <a:pt x="47" y="1055"/>
                      </a:lnTo>
                      <a:lnTo>
                        <a:pt x="35" y="1052"/>
                      </a:lnTo>
                      <a:lnTo>
                        <a:pt x="26" y="1047"/>
                      </a:lnTo>
                      <a:lnTo>
                        <a:pt x="18" y="1041"/>
                      </a:lnTo>
                      <a:lnTo>
                        <a:pt x="11" y="1034"/>
                      </a:lnTo>
                      <a:lnTo>
                        <a:pt x="8" y="1026"/>
                      </a:lnTo>
                      <a:lnTo>
                        <a:pt x="6" y="1019"/>
                      </a:lnTo>
                      <a:lnTo>
                        <a:pt x="6" y="64"/>
                      </a:lnTo>
                      <a:lnTo>
                        <a:pt x="6" y="64"/>
                      </a:lnTo>
                      <a:lnTo>
                        <a:pt x="6" y="64"/>
                      </a:lnTo>
                      <a:lnTo>
                        <a:pt x="12" y="70"/>
                      </a:lnTo>
                      <a:lnTo>
                        <a:pt x="18" y="75"/>
                      </a:lnTo>
                      <a:lnTo>
                        <a:pt x="24" y="79"/>
                      </a:lnTo>
                      <a:lnTo>
                        <a:pt x="33" y="82"/>
                      </a:lnTo>
                      <a:lnTo>
                        <a:pt x="42" y="85"/>
                      </a:lnTo>
                      <a:lnTo>
                        <a:pt x="51" y="88"/>
                      </a:lnTo>
                      <a:lnTo>
                        <a:pt x="61" y="90"/>
                      </a:lnTo>
                      <a:lnTo>
                        <a:pt x="72" y="90"/>
                      </a:lnTo>
                      <a:lnTo>
                        <a:pt x="72" y="90"/>
                      </a:lnTo>
                      <a:lnTo>
                        <a:pt x="82" y="90"/>
                      </a:lnTo>
                      <a:lnTo>
                        <a:pt x="91" y="88"/>
                      </a:lnTo>
                      <a:lnTo>
                        <a:pt x="102" y="85"/>
                      </a:lnTo>
                      <a:lnTo>
                        <a:pt x="109" y="82"/>
                      </a:lnTo>
                      <a:lnTo>
                        <a:pt x="118" y="79"/>
                      </a:lnTo>
                      <a:lnTo>
                        <a:pt x="124" y="75"/>
                      </a:lnTo>
                      <a:lnTo>
                        <a:pt x="130" y="70"/>
                      </a:lnTo>
                      <a:lnTo>
                        <a:pt x="136" y="64"/>
                      </a:lnTo>
                      <a:lnTo>
                        <a:pt x="136" y="64"/>
                      </a:lnTo>
                      <a:close/>
                    </a:path>
                  </a:pathLst>
                </a:custGeom>
                <a:solidFill>
                  <a:schemeClr val="accent2"/>
                </a:solidFill>
                <a:ln w="9525">
                  <a:noFill/>
                  <a:round/>
                </a:ln>
              </p:spPr>
              <p:txBody>
                <a:bodyPr vert="horz" wrap="square" lIns="91440" tIns="45720" rIns="91440" bIns="45720" numCol="1" anchor="t" anchorCtr="0" compatLnSpc="1"/>
                <a:lstStyle/>
                <a:p>
                  <a:endParaRPr lang="en-US"/>
                </a:p>
              </p:txBody>
            </p:sp>
          </p:grpSp>
          <p:sp>
            <p:nvSpPr>
              <p:cNvPr id="256" name="Content Placeholder 2"/>
              <p:cNvSpPr txBox="1"/>
              <p:nvPr/>
            </p:nvSpPr>
            <p:spPr>
              <a:xfrm>
                <a:off x="1857356" y="3571882"/>
                <a:ext cx="523488" cy="215444"/>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buFont typeface="Arial" panose="020B0604020202020204" pitchFamily="34" charset="0"/>
                  <a:buNone/>
                </a:pPr>
                <a:r>
                  <a:rPr lang="en-US" sz="800" dirty="0">
                    <a:latin typeface="Open Sans" pitchFamily="34" charset="0"/>
                    <a:ea typeface="Open Sans" pitchFamily="34" charset="0"/>
                    <a:cs typeface="Open Sans" pitchFamily="34" charset="0"/>
                  </a:rPr>
                  <a:t>60%</a:t>
                </a:r>
              </a:p>
            </p:txBody>
          </p:sp>
        </p:grpSp>
        <p:grpSp>
          <p:nvGrpSpPr>
            <p:cNvPr id="36" name="Group 260"/>
            <p:cNvGrpSpPr/>
            <p:nvPr/>
          </p:nvGrpSpPr>
          <p:grpSpPr>
            <a:xfrm>
              <a:off x="8024446" y="1357303"/>
              <a:ext cx="523488" cy="2430023"/>
              <a:chOff x="2285984" y="1357303"/>
              <a:chExt cx="523488" cy="2430023"/>
            </a:xfrm>
          </p:grpSpPr>
          <p:grpSp>
            <p:nvGrpSpPr>
              <p:cNvPr id="37" name="Group 261"/>
              <p:cNvGrpSpPr/>
              <p:nvPr/>
            </p:nvGrpSpPr>
            <p:grpSpPr>
              <a:xfrm>
                <a:off x="2376812" y="1357303"/>
                <a:ext cx="283440" cy="2090375"/>
                <a:chOff x="2670211" y="1600045"/>
                <a:chExt cx="355212" cy="2619692"/>
              </a:xfrm>
            </p:grpSpPr>
            <p:grpSp>
              <p:nvGrpSpPr>
                <p:cNvPr id="38" name="Group 263"/>
                <p:cNvGrpSpPr/>
                <p:nvPr/>
              </p:nvGrpSpPr>
              <p:grpSpPr>
                <a:xfrm>
                  <a:off x="2714612" y="2843289"/>
                  <a:ext cx="259011" cy="1332046"/>
                  <a:chOff x="3891612" y="2733215"/>
                  <a:chExt cx="259011" cy="1332046"/>
                </a:xfrm>
              </p:grpSpPr>
              <p:sp>
                <p:nvSpPr>
                  <p:cNvPr id="266" name="Freeform 1086"/>
                  <p:cNvSpPr/>
                  <p:nvPr/>
                </p:nvSpPr>
                <p:spPr bwMode="auto">
                  <a:xfrm>
                    <a:off x="3891612" y="2733215"/>
                    <a:ext cx="259011" cy="155408"/>
                  </a:xfrm>
                  <a:custGeom>
                    <a:avLst/>
                    <a:gdLst/>
                    <a:ahLst/>
                    <a:cxnLst>
                      <a:cxn ang="0">
                        <a:pos x="104" y="32"/>
                      </a:cxn>
                      <a:cxn ang="0">
                        <a:pos x="104" y="32"/>
                      </a:cxn>
                      <a:cxn ang="0">
                        <a:pos x="103" y="38"/>
                      </a:cxn>
                      <a:cxn ang="0">
                        <a:pos x="100" y="44"/>
                      </a:cxn>
                      <a:cxn ang="0">
                        <a:pos x="95" y="50"/>
                      </a:cxn>
                      <a:cxn ang="0">
                        <a:pos x="89" y="54"/>
                      </a:cxn>
                      <a:cxn ang="0">
                        <a:pos x="80" y="59"/>
                      </a:cxn>
                      <a:cxn ang="0">
                        <a:pos x="73" y="61"/>
                      </a:cxn>
                      <a:cxn ang="0">
                        <a:pos x="62" y="63"/>
                      </a:cxn>
                      <a:cxn ang="0">
                        <a:pos x="52" y="63"/>
                      </a:cxn>
                      <a:cxn ang="0">
                        <a:pos x="52" y="63"/>
                      </a:cxn>
                      <a:cxn ang="0">
                        <a:pos x="42" y="63"/>
                      </a:cxn>
                      <a:cxn ang="0">
                        <a:pos x="31" y="61"/>
                      </a:cxn>
                      <a:cxn ang="0">
                        <a:pos x="24" y="59"/>
                      </a:cxn>
                      <a:cxn ang="0">
                        <a:pos x="15" y="54"/>
                      </a:cxn>
                      <a:cxn ang="0">
                        <a:pos x="9" y="50"/>
                      </a:cxn>
                      <a:cxn ang="0">
                        <a:pos x="4" y="44"/>
                      </a:cxn>
                      <a:cxn ang="0">
                        <a:pos x="1" y="38"/>
                      </a:cxn>
                      <a:cxn ang="0">
                        <a:pos x="0" y="32"/>
                      </a:cxn>
                      <a:cxn ang="0">
                        <a:pos x="0" y="32"/>
                      </a:cxn>
                      <a:cxn ang="0">
                        <a:pos x="1" y="26"/>
                      </a:cxn>
                      <a:cxn ang="0">
                        <a:pos x="4" y="20"/>
                      </a:cxn>
                      <a:cxn ang="0">
                        <a:pos x="9" y="14"/>
                      </a:cxn>
                      <a:cxn ang="0">
                        <a:pos x="15" y="9"/>
                      </a:cxn>
                      <a:cxn ang="0">
                        <a:pos x="24" y="5"/>
                      </a:cxn>
                      <a:cxn ang="0">
                        <a:pos x="31" y="2"/>
                      </a:cxn>
                      <a:cxn ang="0">
                        <a:pos x="42" y="0"/>
                      </a:cxn>
                      <a:cxn ang="0">
                        <a:pos x="52" y="0"/>
                      </a:cxn>
                      <a:cxn ang="0">
                        <a:pos x="52" y="0"/>
                      </a:cxn>
                      <a:cxn ang="0">
                        <a:pos x="62" y="0"/>
                      </a:cxn>
                      <a:cxn ang="0">
                        <a:pos x="73" y="2"/>
                      </a:cxn>
                      <a:cxn ang="0">
                        <a:pos x="80" y="5"/>
                      </a:cxn>
                      <a:cxn ang="0">
                        <a:pos x="89" y="9"/>
                      </a:cxn>
                      <a:cxn ang="0">
                        <a:pos x="95" y="14"/>
                      </a:cxn>
                      <a:cxn ang="0">
                        <a:pos x="100" y="20"/>
                      </a:cxn>
                      <a:cxn ang="0">
                        <a:pos x="103" y="26"/>
                      </a:cxn>
                      <a:cxn ang="0">
                        <a:pos x="104" y="32"/>
                      </a:cxn>
                      <a:cxn ang="0">
                        <a:pos x="104" y="32"/>
                      </a:cxn>
                    </a:cxnLst>
                    <a:rect l="0" t="0" r="r" b="b"/>
                    <a:pathLst>
                      <a:path w="104" h="63">
                        <a:moveTo>
                          <a:pt x="104" y="32"/>
                        </a:moveTo>
                        <a:lnTo>
                          <a:pt x="104" y="32"/>
                        </a:lnTo>
                        <a:lnTo>
                          <a:pt x="103" y="38"/>
                        </a:lnTo>
                        <a:lnTo>
                          <a:pt x="100" y="44"/>
                        </a:lnTo>
                        <a:lnTo>
                          <a:pt x="95" y="50"/>
                        </a:lnTo>
                        <a:lnTo>
                          <a:pt x="89" y="54"/>
                        </a:lnTo>
                        <a:lnTo>
                          <a:pt x="80" y="59"/>
                        </a:lnTo>
                        <a:lnTo>
                          <a:pt x="73" y="61"/>
                        </a:lnTo>
                        <a:lnTo>
                          <a:pt x="62" y="63"/>
                        </a:lnTo>
                        <a:lnTo>
                          <a:pt x="52" y="63"/>
                        </a:lnTo>
                        <a:lnTo>
                          <a:pt x="52" y="63"/>
                        </a:lnTo>
                        <a:lnTo>
                          <a:pt x="42" y="63"/>
                        </a:lnTo>
                        <a:lnTo>
                          <a:pt x="31" y="61"/>
                        </a:lnTo>
                        <a:lnTo>
                          <a:pt x="24" y="59"/>
                        </a:lnTo>
                        <a:lnTo>
                          <a:pt x="15" y="54"/>
                        </a:lnTo>
                        <a:lnTo>
                          <a:pt x="9" y="50"/>
                        </a:lnTo>
                        <a:lnTo>
                          <a:pt x="4" y="44"/>
                        </a:lnTo>
                        <a:lnTo>
                          <a:pt x="1" y="38"/>
                        </a:lnTo>
                        <a:lnTo>
                          <a:pt x="0" y="32"/>
                        </a:lnTo>
                        <a:lnTo>
                          <a:pt x="0" y="32"/>
                        </a:lnTo>
                        <a:lnTo>
                          <a:pt x="1" y="26"/>
                        </a:lnTo>
                        <a:lnTo>
                          <a:pt x="4" y="20"/>
                        </a:lnTo>
                        <a:lnTo>
                          <a:pt x="9" y="14"/>
                        </a:lnTo>
                        <a:lnTo>
                          <a:pt x="15" y="9"/>
                        </a:lnTo>
                        <a:lnTo>
                          <a:pt x="24" y="5"/>
                        </a:lnTo>
                        <a:lnTo>
                          <a:pt x="31" y="2"/>
                        </a:lnTo>
                        <a:lnTo>
                          <a:pt x="42" y="0"/>
                        </a:lnTo>
                        <a:lnTo>
                          <a:pt x="52" y="0"/>
                        </a:lnTo>
                        <a:lnTo>
                          <a:pt x="52" y="0"/>
                        </a:lnTo>
                        <a:lnTo>
                          <a:pt x="62" y="0"/>
                        </a:lnTo>
                        <a:lnTo>
                          <a:pt x="73" y="2"/>
                        </a:lnTo>
                        <a:lnTo>
                          <a:pt x="80" y="5"/>
                        </a:lnTo>
                        <a:lnTo>
                          <a:pt x="89" y="9"/>
                        </a:lnTo>
                        <a:lnTo>
                          <a:pt x="95" y="14"/>
                        </a:lnTo>
                        <a:lnTo>
                          <a:pt x="100" y="20"/>
                        </a:lnTo>
                        <a:lnTo>
                          <a:pt x="103" y="26"/>
                        </a:lnTo>
                        <a:lnTo>
                          <a:pt x="104" y="32"/>
                        </a:lnTo>
                        <a:lnTo>
                          <a:pt x="104" y="32"/>
                        </a:lnTo>
                        <a:close/>
                      </a:path>
                    </a:pathLst>
                  </a:custGeom>
                  <a:solidFill>
                    <a:schemeClr val="accent2">
                      <a:lumMod val="50000"/>
                    </a:schemeClr>
                  </a:solidFill>
                  <a:ln w="9525">
                    <a:noFill/>
                    <a:round/>
                  </a:ln>
                </p:spPr>
                <p:txBody>
                  <a:bodyPr vert="horz" wrap="square" lIns="91440" tIns="45720" rIns="91440" bIns="45720" numCol="1" anchor="t" anchorCtr="0" compatLnSpc="1"/>
                  <a:lstStyle/>
                  <a:p>
                    <a:endParaRPr lang="en-US"/>
                  </a:p>
                </p:txBody>
              </p:sp>
              <p:sp>
                <p:nvSpPr>
                  <p:cNvPr id="267" name="Freeform 1087"/>
                  <p:cNvSpPr/>
                  <p:nvPr/>
                </p:nvSpPr>
                <p:spPr bwMode="auto">
                  <a:xfrm>
                    <a:off x="3891612" y="2807217"/>
                    <a:ext cx="259011" cy="1258044"/>
                  </a:xfrm>
                  <a:custGeom>
                    <a:avLst/>
                    <a:gdLst/>
                    <a:ahLst/>
                    <a:cxnLst>
                      <a:cxn ang="0">
                        <a:pos x="52" y="31"/>
                      </a:cxn>
                      <a:cxn ang="0">
                        <a:pos x="52" y="31"/>
                      </a:cxn>
                      <a:cxn ang="0">
                        <a:pos x="42" y="31"/>
                      </a:cxn>
                      <a:cxn ang="0">
                        <a:pos x="31" y="29"/>
                      </a:cxn>
                      <a:cxn ang="0">
                        <a:pos x="24" y="27"/>
                      </a:cxn>
                      <a:cxn ang="0">
                        <a:pos x="15" y="22"/>
                      </a:cxn>
                      <a:cxn ang="0">
                        <a:pos x="9" y="18"/>
                      </a:cxn>
                      <a:cxn ang="0">
                        <a:pos x="4" y="12"/>
                      </a:cxn>
                      <a:cxn ang="0">
                        <a:pos x="1" y="6"/>
                      </a:cxn>
                      <a:cxn ang="0">
                        <a:pos x="0" y="0"/>
                      </a:cxn>
                      <a:cxn ang="0">
                        <a:pos x="0" y="478"/>
                      </a:cxn>
                      <a:cxn ang="0">
                        <a:pos x="0" y="478"/>
                      </a:cxn>
                      <a:cxn ang="0">
                        <a:pos x="1" y="484"/>
                      </a:cxn>
                      <a:cxn ang="0">
                        <a:pos x="4" y="490"/>
                      </a:cxn>
                      <a:cxn ang="0">
                        <a:pos x="9" y="496"/>
                      </a:cxn>
                      <a:cxn ang="0">
                        <a:pos x="15" y="501"/>
                      </a:cxn>
                      <a:cxn ang="0">
                        <a:pos x="24" y="505"/>
                      </a:cxn>
                      <a:cxn ang="0">
                        <a:pos x="31" y="508"/>
                      </a:cxn>
                      <a:cxn ang="0">
                        <a:pos x="42" y="510"/>
                      </a:cxn>
                      <a:cxn ang="0">
                        <a:pos x="52" y="510"/>
                      </a:cxn>
                      <a:cxn ang="0">
                        <a:pos x="52" y="510"/>
                      </a:cxn>
                      <a:cxn ang="0">
                        <a:pos x="62" y="510"/>
                      </a:cxn>
                      <a:cxn ang="0">
                        <a:pos x="73" y="508"/>
                      </a:cxn>
                      <a:cxn ang="0">
                        <a:pos x="80" y="505"/>
                      </a:cxn>
                      <a:cxn ang="0">
                        <a:pos x="89" y="501"/>
                      </a:cxn>
                      <a:cxn ang="0">
                        <a:pos x="95" y="496"/>
                      </a:cxn>
                      <a:cxn ang="0">
                        <a:pos x="100" y="490"/>
                      </a:cxn>
                      <a:cxn ang="0">
                        <a:pos x="103" y="484"/>
                      </a:cxn>
                      <a:cxn ang="0">
                        <a:pos x="104" y="478"/>
                      </a:cxn>
                      <a:cxn ang="0">
                        <a:pos x="104" y="478"/>
                      </a:cxn>
                      <a:cxn ang="0">
                        <a:pos x="104" y="0"/>
                      </a:cxn>
                      <a:cxn ang="0">
                        <a:pos x="104" y="0"/>
                      </a:cxn>
                      <a:cxn ang="0">
                        <a:pos x="103" y="6"/>
                      </a:cxn>
                      <a:cxn ang="0">
                        <a:pos x="100" y="12"/>
                      </a:cxn>
                      <a:cxn ang="0">
                        <a:pos x="95" y="18"/>
                      </a:cxn>
                      <a:cxn ang="0">
                        <a:pos x="89" y="22"/>
                      </a:cxn>
                      <a:cxn ang="0">
                        <a:pos x="80" y="27"/>
                      </a:cxn>
                      <a:cxn ang="0">
                        <a:pos x="73" y="29"/>
                      </a:cxn>
                      <a:cxn ang="0">
                        <a:pos x="62" y="31"/>
                      </a:cxn>
                      <a:cxn ang="0">
                        <a:pos x="52" y="31"/>
                      </a:cxn>
                      <a:cxn ang="0">
                        <a:pos x="52" y="31"/>
                      </a:cxn>
                    </a:cxnLst>
                    <a:rect l="0" t="0" r="r" b="b"/>
                    <a:pathLst>
                      <a:path w="104" h="510">
                        <a:moveTo>
                          <a:pt x="52" y="31"/>
                        </a:moveTo>
                        <a:lnTo>
                          <a:pt x="52" y="31"/>
                        </a:lnTo>
                        <a:lnTo>
                          <a:pt x="42" y="31"/>
                        </a:lnTo>
                        <a:lnTo>
                          <a:pt x="31" y="29"/>
                        </a:lnTo>
                        <a:lnTo>
                          <a:pt x="24" y="27"/>
                        </a:lnTo>
                        <a:lnTo>
                          <a:pt x="15" y="22"/>
                        </a:lnTo>
                        <a:lnTo>
                          <a:pt x="9" y="18"/>
                        </a:lnTo>
                        <a:lnTo>
                          <a:pt x="4" y="12"/>
                        </a:lnTo>
                        <a:lnTo>
                          <a:pt x="1" y="6"/>
                        </a:lnTo>
                        <a:lnTo>
                          <a:pt x="0" y="0"/>
                        </a:lnTo>
                        <a:lnTo>
                          <a:pt x="0" y="478"/>
                        </a:lnTo>
                        <a:lnTo>
                          <a:pt x="0" y="478"/>
                        </a:lnTo>
                        <a:lnTo>
                          <a:pt x="1" y="484"/>
                        </a:lnTo>
                        <a:lnTo>
                          <a:pt x="4" y="490"/>
                        </a:lnTo>
                        <a:lnTo>
                          <a:pt x="9" y="496"/>
                        </a:lnTo>
                        <a:lnTo>
                          <a:pt x="15" y="501"/>
                        </a:lnTo>
                        <a:lnTo>
                          <a:pt x="24" y="505"/>
                        </a:lnTo>
                        <a:lnTo>
                          <a:pt x="31" y="508"/>
                        </a:lnTo>
                        <a:lnTo>
                          <a:pt x="42" y="510"/>
                        </a:lnTo>
                        <a:lnTo>
                          <a:pt x="52" y="510"/>
                        </a:lnTo>
                        <a:lnTo>
                          <a:pt x="52" y="510"/>
                        </a:lnTo>
                        <a:lnTo>
                          <a:pt x="62" y="510"/>
                        </a:lnTo>
                        <a:lnTo>
                          <a:pt x="73" y="508"/>
                        </a:lnTo>
                        <a:lnTo>
                          <a:pt x="80" y="505"/>
                        </a:lnTo>
                        <a:lnTo>
                          <a:pt x="89" y="501"/>
                        </a:lnTo>
                        <a:lnTo>
                          <a:pt x="95" y="496"/>
                        </a:lnTo>
                        <a:lnTo>
                          <a:pt x="100" y="490"/>
                        </a:lnTo>
                        <a:lnTo>
                          <a:pt x="103" y="484"/>
                        </a:lnTo>
                        <a:lnTo>
                          <a:pt x="104" y="478"/>
                        </a:lnTo>
                        <a:lnTo>
                          <a:pt x="104" y="478"/>
                        </a:lnTo>
                        <a:lnTo>
                          <a:pt x="104" y="0"/>
                        </a:lnTo>
                        <a:lnTo>
                          <a:pt x="104" y="0"/>
                        </a:lnTo>
                        <a:lnTo>
                          <a:pt x="103" y="6"/>
                        </a:lnTo>
                        <a:lnTo>
                          <a:pt x="100" y="12"/>
                        </a:lnTo>
                        <a:lnTo>
                          <a:pt x="95" y="18"/>
                        </a:lnTo>
                        <a:lnTo>
                          <a:pt x="89" y="22"/>
                        </a:lnTo>
                        <a:lnTo>
                          <a:pt x="80" y="27"/>
                        </a:lnTo>
                        <a:lnTo>
                          <a:pt x="73" y="29"/>
                        </a:lnTo>
                        <a:lnTo>
                          <a:pt x="62" y="31"/>
                        </a:lnTo>
                        <a:lnTo>
                          <a:pt x="52" y="31"/>
                        </a:lnTo>
                        <a:lnTo>
                          <a:pt x="52" y="31"/>
                        </a:lnTo>
                        <a:close/>
                      </a:path>
                    </a:pathLst>
                  </a:custGeom>
                  <a:solidFill>
                    <a:schemeClr val="accent2"/>
                  </a:solidFill>
                  <a:ln w="9525">
                    <a:solidFill>
                      <a:schemeClr val="accent5"/>
                    </a:solidFill>
                    <a:round/>
                  </a:ln>
                </p:spPr>
                <p:txBody>
                  <a:bodyPr vert="horz" wrap="square" lIns="91440" tIns="45720" rIns="91440" bIns="45720" numCol="1" anchor="t" anchorCtr="0" compatLnSpc="1"/>
                  <a:lstStyle/>
                  <a:p>
                    <a:endParaRPr lang="en-US"/>
                  </a:p>
                </p:txBody>
              </p:sp>
            </p:grpSp>
            <p:sp>
              <p:nvSpPr>
                <p:cNvPr id="265" name="Freeform 1090"/>
                <p:cNvSpPr>
                  <a:spLocks noEditPoints="1"/>
                </p:cNvSpPr>
                <p:nvPr/>
              </p:nvSpPr>
              <p:spPr bwMode="auto">
                <a:xfrm>
                  <a:off x="2670211" y="1600045"/>
                  <a:ext cx="355212" cy="2619692"/>
                </a:xfrm>
                <a:custGeom>
                  <a:avLst/>
                  <a:gdLst/>
                  <a:ahLst/>
                  <a:cxnLst>
                    <a:cxn ang="0">
                      <a:pos x="144" y="45"/>
                    </a:cxn>
                    <a:cxn ang="0">
                      <a:pos x="138" y="27"/>
                    </a:cxn>
                    <a:cxn ang="0">
                      <a:pos x="123" y="12"/>
                    </a:cxn>
                    <a:cxn ang="0">
                      <a:pos x="100" y="3"/>
                    </a:cxn>
                    <a:cxn ang="0">
                      <a:pos x="72" y="0"/>
                    </a:cxn>
                    <a:cxn ang="0">
                      <a:pos x="57" y="0"/>
                    </a:cxn>
                    <a:cxn ang="0">
                      <a:pos x="32" y="7"/>
                    </a:cxn>
                    <a:cxn ang="0">
                      <a:pos x="12" y="19"/>
                    </a:cxn>
                    <a:cxn ang="0">
                      <a:pos x="2" y="36"/>
                    </a:cxn>
                    <a:cxn ang="0">
                      <a:pos x="0" y="45"/>
                    </a:cxn>
                    <a:cxn ang="0">
                      <a:pos x="0" y="1019"/>
                    </a:cxn>
                    <a:cxn ang="0">
                      <a:pos x="6" y="1037"/>
                    </a:cxn>
                    <a:cxn ang="0">
                      <a:pos x="21" y="1052"/>
                    </a:cxn>
                    <a:cxn ang="0">
                      <a:pos x="44" y="1061"/>
                    </a:cxn>
                    <a:cxn ang="0">
                      <a:pos x="72" y="1064"/>
                    </a:cxn>
                    <a:cxn ang="0">
                      <a:pos x="87" y="1064"/>
                    </a:cxn>
                    <a:cxn ang="0">
                      <a:pos x="112" y="1056"/>
                    </a:cxn>
                    <a:cxn ang="0">
                      <a:pos x="132" y="1044"/>
                    </a:cxn>
                    <a:cxn ang="0">
                      <a:pos x="142" y="1028"/>
                    </a:cxn>
                    <a:cxn ang="0">
                      <a:pos x="144" y="1019"/>
                    </a:cxn>
                    <a:cxn ang="0">
                      <a:pos x="144" y="45"/>
                    </a:cxn>
                    <a:cxn ang="0">
                      <a:pos x="72" y="6"/>
                    </a:cxn>
                    <a:cxn ang="0">
                      <a:pos x="97" y="9"/>
                    </a:cxn>
                    <a:cxn ang="0">
                      <a:pos x="118" y="18"/>
                    </a:cxn>
                    <a:cxn ang="0">
                      <a:pos x="132" y="30"/>
                    </a:cxn>
                    <a:cxn ang="0">
                      <a:pos x="138" y="45"/>
                    </a:cxn>
                    <a:cxn ang="0">
                      <a:pos x="136" y="52"/>
                    </a:cxn>
                    <a:cxn ang="0">
                      <a:pos x="126" y="66"/>
                    </a:cxn>
                    <a:cxn ang="0">
                      <a:pos x="108" y="76"/>
                    </a:cxn>
                    <a:cxn ang="0">
                      <a:pos x="85" y="82"/>
                    </a:cxn>
                    <a:cxn ang="0">
                      <a:pos x="72" y="84"/>
                    </a:cxn>
                    <a:cxn ang="0">
                      <a:pos x="47" y="81"/>
                    </a:cxn>
                    <a:cxn ang="0">
                      <a:pos x="26" y="72"/>
                    </a:cxn>
                    <a:cxn ang="0">
                      <a:pos x="12" y="60"/>
                    </a:cxn>
                    <a:cxn ang="0">
                      <a:pos x="6" y="45"/>
                    </a:cxn>
                    <a:cxn ang="0">
                      <a:pos x="8" y="37"/>
                    </a:cxn>
                    <a:cxn ang="0">
                      <a:pos x="18" y="22"/>
                    </a:cxn>
                    <a:cxn ang="0">
                      <a:pos x="36" y="12"/>
                    </a:cxn>
                    <a:cxn ang="0">
                      <a:pos x="59" y="6"/>
                    </a:cxn>
                    <a:cxn ang="0">
                      <a:pos x="72" y="6"/>
                    </a:cxn>
                    <a:cxn ang="0">
                      <a:pos x="138" y="1019"/>
                    </a:cxn>
                    <a:cxn ang="0">
                      <a:pos x="136" y="1026"/>
                    </a:cxn>
                    <a:cxn ang="0">
                      <a:pos x="126" y="1041"/>
                    </a:cxn>
                    <a:cxn ang="0">
                      <a:pos x="108" y="1052"/>
                    </a:cxn>
                    <a:cxn ang="0">
                      <a:pos x="85" y="1058"/>
                    </a:cxn>
                    <a:cxn ang="0">
                      <a:pos x="72" y="1058"/>
                    </a:cxn>
                    <a:cxn ang="0">
                      <a:pos x="47" y="1055"/>
                    </a:cxn>
                    <a:cxn ang="0">
                      <a:pos x="26" y="1047"/>
                    </a:cxn>
                    <a:cxn ang="0">
                      <a:pos x="12" y="1034"/>
                    </a:cxn>
                    <a:cxn ang="0">
                      <a:pos x="6" y="1019"/>
                    </a:cxn>
                    <a:cxn ang="0">
                      <a:pos x="8" y="64"/>
                    </a:cxn>
                    <a:cxn ang="0">
                      <a:pos x="12" y="70"/>
                    </a:cxn>
                    <a:cxn ang="0">
                      <a:pos x="26" y="79"/>
                    </a:cxn>
                    <a:cxn ang="0">
                      <a:pos x="42" y="85"/>
                    </a:cxn>
                    <a:cxn ang="0">
                      <a:pos x="62" y="90"/>
                    </a:cxn>
                    <a:cxn ang="0">
                      <a:pos x="72" y="90"/>
                    </a:cxn>
                    <a:cxn ang="0">
                      <a:pos x="93" y="88"/>
                    </a:cxn>
                    <a:cxn ang="0">
                      <a:pos x="111" y="82"/>
                    </a:cxn>
                    <a:cxn ang="0">
                      <a:pos x="126" y="75"/>
                    </a:cxn>
                    <a:cxn ang="0">
                      <a:pos x="136" y="64"/>
                    </a:cxn>
                  </a:cxnLst>
                  <a:rect l="0" t="0" r="r" b="b"/>
                  <a:pathLst>
                    <a:path w="144" h="1064">
                      <a:moveTo>
                        <a:pt x="144" y="45"/>
                      </a:moveTo>
                      <a:lnTo>
                        <a:pt x="144" y="45"/>
                      </a:lnTo>
                      <a:lnTo>
                        <a:pt x="142" y="36"/>
                      </a:lnTo>
                      <a:lnTo>
                        <a:pt x="138" y="27"/>
                      </a:lnTo>
                      <a:lnTo>
                        <a:pt x="132" y="19"/>
                      </a:lnTo>
                      <a:lnTo>
                        <a:pt x="123" y="12"/>
                      </a:lnTo>
                      <a:lnTo>
                        <a:pt x="112" y="7"/>
                      </a:lnTo>
                      <a:lnTo>
                        <a:pt x="100" y="3"/>
                      </a:lnTo>
                      <a:lnTo>
                        <a:pt x="87" y="0"/>
                      </a:lnTo>
                      <a:lnTo>
                        <a:pt x="72" y="0"/>
                      </a:lnTo>
                      <a:lnTo>
                        <a:pt x="72" y="0"/>
                      </a:lnTo>
                      <a:lnTo>
                        <a:pt x="57" y="0"/>
                      </a:lnTo>
                      <a:lnTo>
                        <a:pt x="44" y="3"/>
                      </a:lnTo>
                      <a:lnTo>
                        <a:pt x="32" y="7"/>
                      </a:lnTo>
                      <a:lnTo>
                        <a:pt x="21" y="12"/>
                      </a:lnTo>
                      <a:lnTo>
                        <a:pt x="12" y="19"/>
                      </a:lnTo>
                      <a:lnTo>
                        <a:pt x="6" y="27"/>
                      </a:lnTo>
                      <a:lnTo>
                        <a:pt x="2" y="36"/>
                      </a:lnTo>
                      <a:lnTo>
                        <a:pt x="0" y="45"/>
                      </a:lnTo>
                      <a:lnTo>
                        <a:pt x="0" y="45"/>
                      </a:lnTo>
                      <a:lnTo>
                        <a:pt x="0" y="1019"/>
                      </a:lnTo>
                      <a:lnTo>
                        <a:pt x="0" y="1019"/>
                      </a:lnTo>
                      <a:lnTo>
                        <a:pt x="2" y="1028"/>
                      </a:lnTo>
                      <a:lnTo>
                        <a:pt x="6" y="1037"/>
                      </a:lnTo>
                      <a:lnTo>
                        <a:pt x="12" y="1044"/>
                      </a:lnTo>
                      <a:lnTo>
                        <a:pt x="21" y="1052"/>
                      </a:lnTo>
                      <a:lnTo>
                        <a:pt x="32" y="1056"/>
                      </a:lnTo>
                      <a:lnTo>
                        <a:pt x="44" y="1061"/>
                      </a:lnTo>
                      <a:lnTo>
                        <a:pt x="57" y="1064"/>
                      </a:lnTo>
                      <a:lnTo>
                        <a:pt x="72" y="1064"/>
                      </a:lnTo>
                      <a:lnTo>
                        <a:pt x="72" y="1064"/>
                      </a:lnTo>
                      <a:lnTo>
                        <a:pt x="87" y="1064"/>
                      </a:lnTo>
                      <a:lnTo>
                        <a:pt x="100" y="1061"/>
                      </a:lnTo>
                      <a:lnTo>
                        <a:pt x="112" y="1056"/>
                      </a:lnTo>
                      <a:lnTo>
                        <a:pt x="123" y="1052"/>
                      </a:lnTo>
                      <a:lnTo>
                        <a:pt x="132" y="1044"/>
                      </a:lnTo>
                      <a:lnTo>
                        <a:pt x="138" y="1037"/>
                      </a:lnTo>
                      <a:lnTo>
                        <a:pt x="142" y="1028"/>
                      </a:lnTo>
                      <a:lnTo>
                        <a:pt x="144" y="1019"/>
                      </a:lnTo>
                      <a:lnTo>
                        <a:pt x="144" y="1019"/>
                      </a:lnTo>
                      <a:lnTo>
                        <a:pt x="144" y="45"/>
                      </a:lnTo>
                      <a:lnTo>
                        <a:pt x="144" y="45"/>
                      </a:lnTo>
                      <a:close/>
                      <a:moveTo>
                        <a:pt x="72" y="6"/>
                      </a:moveTo>
                      <a:lnTo>
                        <a:pt x="72" y="6"/>
                      </a:lnTo>
                      <a:lnTo>
                        <a:pt x="85" y="6"/>
                      </a:lnTo>
                      <a:lnTo>
                        <a:pt x="97" y="9"/>
                      </a:lnTo>
                      <a:lnTo>
                        <a:pt x="108" y="12"/>
                      </a:lnTo>
                      <a:lnTo>
                        <a:pt x="118" y="18"/>
                      </a:lnTo>
                      <a:lnTo>
                        <a:pt x="126" y="22"/>
                      </a:lnTo>
                      <a:lnTo>
                        <a:pt x="132" y="30"/>
                      </a:lnTo>
                      <a:lnTo>
                        <a:pt x="136" y="37"/>
                      </a:lnTo>
                      <a:lnTo>
                        <a:pt x="138" y="45"/>
                      </a:lnTo>
                      <a:lnTo>
                        <a:pt x="138" y="45"/>
                      </a:lnTo>
                      <a:lnTo>
                        <a:pt x="136" y="52"/>
                      </a:lnTo>
                      <a:lnTo>
                        <a:pt x="132" y="60"/>
                      </a:lnTo>
                      <a:lnTo>
                        <a:pt x="126" y="66"/>
                      </a:lnTo>
                      <a:lnTo>
                        <a:pt x="118" y="72"/>
                      </a:lnTo>
                      <a:lnTo>
                        <a:pt x="108" y="76"/>
                      </a:lnTo>
                      <a:lnTo>
                        <a:pt x="97" y="81"/>
                      </a:lnTo>
                      <a:lnTo>
                        <a:pt x="85" y="82"/>
                      </a:lnTo>
                      <a:lnTo>
                        <a:pt x="72" y="84"/>
                      </a:lnTo>
                      <a:lnTo>
                        <a:pt x="72" y="84"/>
                      </a:lnTo>
                      <a:lnTo>
                        <a:pt x="59" y="82"/>
                      </a:lnTo>
                      <a:lnTo>
                        <a:pt x="47" y="81"/>
                      </a:lnTo>
                      <a:lnTo>
                        <a:pt x="36" y="76"/>
                      </a:lnTo>
                      <a:lnTo>
                        <a:pt x="26" y="72"/>
                      </a:lnTo>
                      <a:lnTo>
                        <a:pt x="18" y="66"/>
                      </a:lnTo>
                      <a:lnTo>
                        <a:pt x="12" y="60"/>
                      </a:lnTo>
                      <a:lnTo>
                        <a:pt x="8" y="52"/>
                      </a:lnTo>
                      <a:lnTo>
                        <a:pt x="6" y="45"/>
                      </a:lnTo>
                      <a:lnTo>
                        <a:pt x="6" y="45"/>
                      </a:lnTo>
                      <a:lnTo>
                        <a:pt x="8" y="37"/>
                      </a:lnTo>
                      <a:lnTo>
                        <a:pt x="12" y="30"/>
                      </a:lnTo>
                      <a:lnTo>
                        <a:pt x="18" y="22"/>
                      </a:lnTo>
                      <a:lnTo>
                        <a:pt x="26" y="18"/>
                      </a:lnTo>
                      <a:lnTo>
                        <a:pt x="36" y="12"/>
                      </a:lnTo>
                      <a:lnTo>
                        <a:pt x="47" y="9"/>
                      </a:lnTo>
                      <a:lnTo>
                        <a:pt x="59" y="6"/>
                      </a:lnTo>
                      <a:lnTo>
                        <a:pt x="72" y="6"/>
                      </a:lnTo>
                      <a:lnTo>
                        <a:pt x="72" y="6"/>
                      </a:lnTo>
                      <a:close/>
                      <a:moveTo>
                        <a:pt x="138" y="64"/>
                      </a:moveTo>
                      <a:lnTo>
                        <a:pt x="138" y="1019"/>
                      </a:lnTo>
                      <a:lnTo>
                        <a:pt x="138" y="1019"/>
                      </a:lnTo>
                      <a:lnTo>
                        <a:pt x="136" y="1026"/>
                      </a:lnTo>
                      <a:lnTo>
                        <a:pt x="132" y="1034"/>
                      </a:lnTo>
                      <a:lnTo>
                        <a:pt x="126" y="1041"/>
                      </a:lnTo>
                      <a:lnTo>
                        <a:pt x="118" y="1047"/>
                      </a:lnTo>
                      <a:lnTo>
                        <a:pt x="108" y="1052"/>
                      </a:lnTo>
                      <a:lnTo>
                        <a:pt x="97" y="1055"/>
                      </a:lnTo>
                      <a:lnTo>
                        <a:pt x="85" y="1058"/>
                      </a:lnTo>
                      <a:lnTo>
                        <a:pt x="72" y="1058"/>
                      </a:lnTo>
                      <a:lnTo>
                        <a:pt x="72" y="1058"/>
                      </a:lnTo>
                      <a:lnTo>
                        <a:pt x="59" y="1058"/>
                      </a:lnTo>
                      <a:lnTo>
                        <a:pt x="47" y="1055"/>
                      </a:lnTo>
                      <a:lnTo>
                        <a:pt x="36" y="1052"/>
                      </a:lnTo>
                      <a:lnTo>
                        <a:pt x="26" y="1047"/>
                      </a:lnTo>
                      <a:lnTo>
                        <a:pt x="18" y="1041"/>
                      </a:lnTo>
                      <a:lnTo>
                        <a:pt x="12" y="1034"/>
                      </a:lnTo>
                      <a:lnTo>
                        <a:pt x="8" y="1026"/>
                      </a:lnTo>
                      <a:lnTo>
                        <a:pt x="6" y="1019"/>
                      </a:lnTo>
                      <a:lnTo>
                        <a:pt x="6" y="64"/>
                      </a:lnTo>
                      <a:lnTo>
                        <a:pt x="8" y="64"/>
                      </a:lnTo>
                      <a:lnTo>
                        <a:pt x="8" y="64"/>
                      </a:lnTo>
                      <a:lnTo>
                        <a:pt x="12" y="70"/>
                      </a:lnTo>
                      <a:lnTo>
                        <a:pt x="18" y="75"/>
                      </a:lnTo>
                      <a:lnTo>
                        <a:pt x="26" y="79"/>
                      </a:lnTo>
                      <a:lnTo>
                        <a:pt x="33" y="82"/>
                      </a:lnTo>
                      <a:lnTo>
                        <a:pt x="42" y="85"/>
                      </a:lnTo>
                      <a:lnTo>
                        <a:pt x="51" y="88"/>
                      </a:lnTo>
                      <a:lnTo>
                        <a:pt x="62" y="90"/>
                      </a:lnTo>
                      <a:lnTo>
                        <a:pt x="72" y="90"/>
                      </a:lnTo>
                      <a:lnTo>
                        <a:pt x="72" y="90"/>
                      </a:lnTo>
                      <a:lnTo>
                        <a:pt x="82" y="90"/>
                      </a:lnTo>
                      <a:lnTo>
                        <a:pt x="93" y="88"/>
                      </a:lnTo>
                      <a:lnTo>
                        <a:pt x="102" y="85"/>
                      </a:lnTo>
                      <a:lnTo>
                        <a:pt x="111" y="82"/>
                      </a:lnTo>
                      <a:lnTo>
                        <a:pt x="118" y="79"/>
                      </a:lnTo>
                      <a:lnTo>
                        <a:pt x="126" y="75"/>
                      </a:lnTo>
                      <a:lnTo>
                        <a:pt x="132" y="70"/>
                      </a:lnTo>
                      <a:lnTo>
                        <a:pt x="136" y="64"/>
                      </a:lnTo>
                      <a:lnTo>
                        <a:pt x="138" y="64"/>
                      </a:lnTo>
                      <a:close/>
                    </a:path>
                  </a:pathLst>
                </a:custGeom>
                <a:solidFill>
                  <a:schemeClr val="accent2"/>
                </a:solidFill>
                <a:ln w="9525">
                  <a:noFill/>
                  <a:round/>
                </a:ln>
              </p:spPr>
              <p:txBody>
                <a:bodyPr vert="horz" wrap="square" lIns="91440" tIns="45720" rIns="91440" bIns="45720" numCol="1" anchor="t" anchorCtr="0" compatLnSpc="1"/>
                <a:lstStyle/>
                <a:p>
                  <a:endParaRPr lang="en-US"/>
                </a:p>
              </p:txBody>
            </p:sp>
          </p:grpSp>
          <p:sp>
            <p:nvSpPr>
              <p:cNvPr id="263" name="Content Placeholder 2"/>
              <p:cNvSpPr txBox="1"/>
              <p:nvPr/>
            </p:nvSpPr>
            <p:spPr>
              <a:xfrm>
                <a:off x="2285984" y="3571882"/>
                <a:ext cx="523488" cy="215444"/>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buFont typeface="Arial" panose="020B0604020202020204" pitchFamily="34" charset="0"/>
                  <a:buNone/>
                </a:pPr>
                <a:r>
                  <a:rPr lang="en-US" sz="800" dirty="0">
                    <a:latin typeface="Open Sans" pitchFamily="34" charset="0"/>
                    <a:ea typeface="Open Sans" pitchFamily="34" charset="0"/>
                    <a:cs typeface="Open Sans" pitchFamily="34" charset="0"/>
                  </a:rPr>
                  <a:t>60%</a:t>
                </a:r>
              </a:p>
            </p:txBody>
          </p:sp>
        </p:grpSp>
      </p:grpSp>
      <p:grpSp>
        <p:nvGrpSpPr>
          <p:cNvPr id="164" name="组合 163"/>
          <p:cNvGrpSpPr/>
          <p:nvPr/>
        </p:nvGrpSpPr>
        <p:grpSpPr>
          <a:xfrm>
            <a:off x="2113124" y="181979"/>
            <a:ext cx="4917752" cy="789571"/>
            <a:chOff x="2113124" y="181979"/>
            <a:chExt cx="4917752" cy="789571"/>
          </a:xfrm>
        </p:grpSpPr>
        <p:sp>
          <p:nvSpPr>
            <p:cNvPr id="165" name="Rectangle 31"/>
            <p:cNvSpPr/>
            <p:nvPr/>
          </p:nvSpPr>
          <p:spPr>
            <a:xfrm>
              <a:off x="2904733" y="663773"/>
              <a:ext cx="3334534" cy="307777"/>
            </a:xfrm>
            <a:prstGeom prst="rect">
              <a:avLst/>
            </a:prstGeom>
          </p:spPr>
          <p:txBody>
            <a:bodyPr wrap="square">
              <a:spAutoFit/>
            </a:bodyPr>
            <a:lstStyle/>
            <a:p>
              <a:pPr algn="ctr"/>
              <a:r>
                <a:rPr lang="en-US" altLang="zh-CN" sz="1400" dirty="0">
                  <a:solidFill>
                    <a:schemeClr val="bg1">
                      <a:lumMod val="65000"/>
                    </a:schemeClr>
                  </a:solidFill>
                  <a:latin typeface="华文细黑" panose="02010600040101010101" pitchFamily="2" charset="-122"/>
                  <a:ea typeface="华文细黑" panose="02010600040101010101" pitchFamily="2" charset="-122"/>
                </a:rPr>
                <a:t>Add the subtitle of this title here</a:t>
              </a:r>
              <a:endParaRPr lang="id-ID" sz="1400" dirty="0">
                <a:solidFill>
                  <a:schemeClr val="bg1">
                    <a:lumMod val="65000"/>
                  </a:schemeClr>
                </a:solidFill>
                <a:latin typeface="华文细黑" panose="02010600040101010101" pitchFamily="2" charset="-122"/>
                <a:ea typeface="华文细黑" panose="02010600040101010101" pitchFamily="2" charset="-122"/>
                <a:cs typeface="Open Sans" pitchFamily="34" charset="0"/>
              </a:endParaRPr>
            </a:p>
          </p:txBody>
        </p:sp>
        <p:sp>
          <p:nvSpPr>
            <p:cNvPr id="166" name="Rectangle 33"/>
            <p:cNvSpPr/>
            <p:nvPr/>
          </p:nvSpPr>
          <p:spPr>
            <a:xfrm>
              <a:off x="2113124" y="181979"/>
              <a:ext cx="4917752" cy="584775"/>
            </a:xfrm>
            <a:prstGeom prst="rect">
              <a:avLst/>
            </a:prstGeom>
          </p:spPr>
          <p:txBody>
            <a:bodyPr wrap="square">
              <a:spAutoFit/>
            </a:bodyPr>
            <a:lstStyle/>
            <a:p>
              <a:pPr algn="ctr"/>
              <a:r>
                <a:rPr lang="en-US" sz="3200" dirty="0">
                  <a:solidFill>
                    <a:schemeClr val="bg1">
                      <a:lumMod val="65000"/>
                    </a:schemeClr>
                  </a:solidFill>
                  <a:latin typeface="Impact" panose="020B0806030902050204" pitchFamily="34" charset="0"/>
                  <a:ea typeface="Open Sans" pitchFamily="34" charset="0"/>
                  <a:cs typeface="Open Sans" pitchFamily="34" charset="0"/>
                </a:rPr>
                <a:t>ADD YOUR TITLE HERE</a:t>
              </a:r>
              <a:endParaRPr lang="id-ID" sz="3200" dirty="0">
                <a:solidFill>
                  <a:schemeClr val="bg1">
                    <a:lumMod val="65000"/>
                  </a:schemeClr>
                </a:solidFill>
                <a:latin typeface="Impact" panose="020B0806030902050204" pitchFamily="34" charset="0"/>
                <a:ea typeface="Open Sans" pitchFamily="34" charset="0"/>
                <a:cs typeface="Open Sans" pitchFamily="34" charset="0"/>
              </a:endParaRPr>
            </a:p>
          </p:txBody>
        </p:sp>
        <p:cxnSp>
          <p:nvCxnSpPr>
            <p:cNvPr id="167" name="Straight Connector 34"/>
            <p:cNvCxnSpPr/>
            <p:nvPr/>
          </p:nvCxnSpPr>
          <p:spPr>
            <a:xfrm rot="5400000">
              <a:off x="2448058" y="467595"/>
              <a:ext cx="286546" cy="1062"/>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68" name="Straight Connector 35"/>
            <p:cNvCxnSpPr/>
            <p:nvPr/>
          </p:nvCxnSpPr>
          <p:spPr>
            <a:xfrm rot="5400000">
              <a:off x="6409396" y="467595"/>
              <a:ext cx="286546" cy="1062"/>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spTree>
  </p:cSld>
  <p:clrMapOvr>
    <a:masterClrMapping/>
  </p:clrMapOvr>
  <p:transition spd="slow" advTm="3000">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4" fill="hold" nodeType="afterEffect">
                                  <p:stCondLst>
                                    <p:cond delay="0"/>
                                  </p:stCondLst>
                                  <p:childTnLst>
                                    <p:set>
                                      <p:cBhvr>
                                        <p:cTn id="6" dur="1" fill="hold">
                                          <p:stCondLst>
                                            <p:cond delay="0"/>
                                          </p:stCondLst>
                                        </p:cTn>
                                        <p:tgtEl>
                                          <p:spTgt spid="159"/>
                                        </p:tgtEl>
                                        <p:attrNameLst>
                                          <p:attrName>style.visibility</p:attrName>
                                        </p:attrNameLst>
                                      </p:cBhvr>
                                      <p:to>
                                        <p:strVal val="visible"/>
                                      </p:to>
                                    </p:set>
                                    <p:animEffect transition="in" filter="slide(fromBottom)">
                                      <p:cBhvr>
                                        <p:cTn id="7" dur="500"/>
                                        <p:tgtEl>
                                          <p:spTgt spid="159"/>
                                        </p:tgtEl>
                                      </p:cBhvr>
                                    </p:animEffect>
                                  </p:childTnLst>
                                </p:cTn>
                              </p:par>
                            </p:childTnLst>
                          </p:cTn>
                        </p:par>
                        <p:par>
                          <p:cTn id="8" fill="hold">
                            <p:stCondLst>
                              <p:cond delay="500"/>
                            </p:stCondLst>
                            <p:childTnLst>
                              <p:par>
                                <p:cTn id="9" presetID="12" presetClass="entr" presetSubtype="8" fill="hold" nodeType="afterEffect">
                                  <p:stCondLst>
                                    <p:cond delay="0"/>
                                  </p:stCondLst>
                                  <p:childTnLst>
                                    <p:set>
                                      <p:cBhvr>
                                        <p:cTn id="10" dur="1" fill="hold">
                                          <p:stCondLst>
                                            <p:cond delay="0"/>
                                          </p:stCondLst>
                                        </p:cTn>
                                        <p:tgtEl>
                                          <p:spTgt spid="181"/>
                                        </p:tgtEl>
                                        <p:attrNameLst>
                                          <p:attrName>style.visibility</p:attrName>
                                        </p:attrNameLst>
                                      </p:cBhvr>
                                      <p:to>
                                        <p:strVal val="visible"/>
                                      </p:to>
                                    </p:set>
                                    <p:animEffect transition="in" filter="slide(fromLeft)">
                                      <p:cBhvr>
                                        <p:cTn id="11" dur="500"/>
                                        <p:tgtEl>
                                          <p:spTgt spid="181"/>
                                        </p:tgtEl>
                                      </p:cBhvr>
                                    </p:animEffect>
                                  </p:childTnLst>
                                </p:cTn>
                              </p:par>
                            </p:childTnLst>
                          </p:cTn>
                        </p:par>
                        <p:par>
                          <p:cTn id="12" fill="hold">
                            <p:stCondLst>
                              <p:cond delay="1000"/>
                            </p:stCondLst>
                            <p:childTnLst>
                              <p:par>
                                <p:cTn id="13" presetID="12" presetClass="entr" presetSubtype="8" fill="hold" nodeType="after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slide(fromLeft)">
                                      <p:cBhvr>
                                        <p:cTn id="15" dur="500"/>
                                        <p:tgtEl>
                                          <p:spTgt spid="3"/>
                                        </p:tgtEl>
                                      </p:cBhvr>
                                    </p:animEffect>
                                  </p:childTnLst>
                                </p:cTn>
                              </p:par>
                            </p:childTnLst>
                          </p:cTn>
                        </p:par>
                        <p:par>
                          <p:cTn id="16" fill="hold">
                            <p:stCondLst>
                              <p:cond delay="1500"/>
                            </p:stCondLst>
                            <p:childTnLst>
                              <p:par>
                                <p:cTn id="17" presetID="12" presetClass="entr" presetSubtype="1" fill="hold" nodeType="afterEffect">
                                  <p:stCondLst>
                                    <p:cond delay="0"/>
                                  </p:stCondLst>
                                  <p:childTnLst>
                                    <p:set>
                                      <p:cBhvr>
                                        <p:cTn id="18" dur="1" fill="hold">
                                          <p:stCondLst>
                                            <p:cond delay="0"/>
                                          </p:stCondLst>
                                        </p:cTn>
                                        <p:tgtEl>
                                          <p:spTgt spid="161"/>
                                        </p:tgtEl>
                                        <p:attrNameLst>
                                          <p:attrName>style.visibility</p:attrName>
                                        </p:attrNameLst>
                                      </p:cBhvr>
                                      <p:to>
                                        <p:strVal val="visible"/>
                                      </p:to>
                                    </p:set>
                                    <p:animEffect transition="in" filter="slide(fromTop)">
                                      <p:cBhvr>
                                        <p:cTn id="19" dur="500"/>
                                        <p:tgtEl>
                                          <p:spTgt spid="161"/>
                                        </p:tgtEl>
                                      </p:cBhvr>
                                    </p:animEffect>
                                  </p:childTnLst>
                                </p:cTn>
                              </p:par>
                            </p:childTnLst>
                          </p:cTn>
                        </p:par>
                        <p:par>
                          <p:cTn id="20" fill="hold">
                            <p:stCondLst>
                              <p:cond delay="2000"/>
                            </p:stCondLst>
                            <p:childTnLst>
                              <p:par>
                                <p:cTn id="21" presetID="12" presetClass="entr" presetSubtype="4" fill="hold" nodeType="afterEffect">
                                  <p:stCondLst>
                                    <p:cond delay="0"/>
                                  </p:stCondLst>
                                  <p:childTnLst>
                                    <p:set>
                                      <p:cBhvr>
                                        <p:cTn id="22" dur="1" fill="hold">
                                          <p:stCondLst>
                                            <p:cond delay="0"/>
                                          </p:stCondLst>
                                        </p:cTn>
                                        <p:tgtEl>
                                          <p:spTgt spid="160"/>
                                        </p:tgtEl>
                                        <p:attrNameLst>
                                          <p:attrName>style.visibility</p:attrName>
                                        </p:attrNameLst>
                                      </p:cBhvr>
                                      <p:to>
                                        <p:strVal val="visible"/>
                                      </p:to>
                                    </p:set>
                                    <p:animEffect transition="in" filter="slide(fromBottom)">
                                      <p:cBhvr>
                                        <p:cTn id="23" dur="500"/>
                                        <p:tgtEl>
                                          <p:spTgt spid="160"/>
                                        </p:tgtEl>
                                      </p:cBhvr>
                                    </p:animEffect>
                                  </p:childTnLst>
                                </p:cTn>
                              </p:par>
                            </p:childTnLst>
                          </p:cTn>
                        </p:par>
                        <p:par>
                          <p:cTn id="24" fill="hold">
                            <p:stCondLst>
                              <p:cond delay="2500"/>
                            </p:stCondLst>
                            <p:childTnLst>
                              <p:par>
                                <p:cTn id="25" presetID="12" presetClass="entr" presetSubtype="8" fill="hold" nodeType="afterEffect">
                                  <p:stCondLst>
                                    <p:cond delay="0"/>
                                  </p:stCondLst>
                                  <p:childTnLst>
                                    <p:set>
                                      <p:cBhvr>
                                        <p:cTn id="26" dur="1" fill="hold">
                                          <p:stCondLst>
                                            <p:cond delay="0"/>
                                          </p:stCondLst>
                                        </p:cTn>
                                        <p:tgtEl>
                                          <p:spTgt spid="228"/>
                                        </p:tgtEl>
                                        <p:attrNameLst>
                                          <p:attrName>style.visibility</p:attrName>
                                        </p:attrNameLst>
                                      </p:cBhvr>
                                      <p:to>
                                        <p:strVal val="visible"/>
                                      </p:to>
                                    </p:set>
                                    <p:animEffect transition="in" filter="slide(fromLeft)">
                                      <p:cBhvr>
                                        <p:cTn id="27" dur="500"/>
                                        <p:tgtEl>
                                          <p:spTgt spid="228"/>
                                        </p:tgtEl>
                                      </p:cBhvr>
                                    </p:animEffect>
                                  </p:childTnLst>
                                </p:cTn>
                              </p:par>
                            </p:childTnLst>
                          </p:cTn>
                        </p:par>
                        <p:par>
                          <p:cTn id="28" fill="hold">
                            <p:stCondLst>
                              <p:cond delay="3000"/>
                            </p:stCondLst>
                            <p:childTnLst>
                              <p:par>
                                <p:cTn id="29" presetID="12" presetClass="entr" presetSubtype="8" fill="hold" nodeType="afterEffect">
                                  <p:stCondLst>
                                    <p:cond delay="0"/>
                                  </p:stCondLst>
                                  <p:childTnLst>
                                    <p:set>
                                      <p:cBhvr>
                                        <p:cTn id="30" dur="1" fill="hold">
                                          <p:stCondLst>
                                            <p:cond delay="0"/>
                                          </p:stCondLst>
                                        </p:cTn>
                                        <p:tgtEl>
                                          <p:spTgt spid="19"/>
                                        </p:tgtEl>
                                        <p:attrNameLst>
                                          <p:attrName>style.visibility</p:attrName>
                                        </p:attrNameLst>
                                      </p:cBhvr>
                                      <p:to>
                                        <p:strVal val="visible"/>
                                      </p:to>
                                    </p:set>
                                    <p:animEffect transition="in" filter="slide(fromLeft)">
                                      <p:cBhvr>
                                        <p:cTn id="31" dur="500"/>
                                        <p:tgtEl>
                                          <p:spTgt spid="19"/>
                                        </p:tgtEl>
                                      </p:cBhvr>
                                    </p:animEffect>
                                  </p:childTnLst>
                                </p:cTn>
                              </p:par>
                            </p:childTnLst>
                          </p:cTn>
                        </p:par>
                        <p:par>
                          <p:cTn id="32" fill="hold">
                            <p:stCondLst>
                              <p:cond delay="3500"/>
                            </p:stCondLst>
                            <p:childTnLst>
                              <p:par>
                                <p:cTn id="33" presetID="12" presetClass="entr" presetSubtype="1" fill="hold" nodeType="afterEffect">
                                  <p:stCondLst>
                                    <p:cond delay="0"/>
                                  </p:stCondLst>
                                  <p:childTnLst>
                                    <p:set>
                                      <p:cBhvr>
                                        <p:cTn id="34" dur="1" fill="hold">
                                          <p:stCondLst>
                                            <p:cond delay="0"/>
                                          </p:stCondLst>
                                        </p:cTn>
                                        <p:tgtEl>
                                          <p:spTgt spid="162"/>
                                        </p:tgtEl>
                                        <p:attrNameLst>
                                          <p:attrName>style.visibility</p:attrName>
                                        </p:attrNameLst>
                                      </p:cBhvr>
                                      <p:to>
                                        <p:strVal val="visible"/>
                                      </p:to>
                                    </p:set>
                                    <p:animEffect transition="in" filter="slide(fromTop)">
                                      <p:cBhvr>
                                        <p:cTn id="35" dur="500"/>
                                        <p:tgtEl>
                                          <p:spTgt spid="162"/>
                                        </p:tgtEl>
                                      </p:cBhvr>
                                    </p:animEffect>
                                  </p:childTnLst>
                                </p:cTn>
                              </p:par>
                            </p:childTnLst>
                          </p:cTn>
                        </p:par>
                        <p:par>
                          <p:cTn id="36" fill="hold">
                            <p:stCondLst>
                              <p:cond delay="4000"/>
                            </p:stCondLst>
                            <p:childTnLst>
                              <p:par>
                                <p:cTn id="37" presetID="12" presetClass="entr" presetSubtype="4" fill="hold" nodeType="afterEffect">
                                  <p:stCondLst>
                                    <p:cond delay="0"/>
                                  </p:stCondLst>
                                  <p:childTnLst>
                                    <p:set>
                                      <p:cBhvr>
                                        <p:cTn id="38" dur="1" fill="hold">
                                          <p:stCondLst>
                                            <p:cond delay="0"/>
                                          </p:stCondLst>
                                        </p:cTn>
                                        <p:tgtEl>
                                          <p:spTgt spid="163"/>
                                        </p:tgtEl>
                                        <p:attrNameLst>
                                          <p:attrName>style.visibility</p:attrName>
                                        </p:attrNameLst>
                                      </p:cBhvr>
                                      <p:to>
                                        <p:strVal val="visible"/>
                                      </p:to>
                                    </p:set>
                                    <p:animEffect transition="in" filter="slide(fromBottom)">
                                      <p:cBhvr>
                                        <p:cTn id="39" dur="500"/>
                                        <p:tgtEl>
                                          <p:spTgt spid="163"/>
                                        </p:tgtEl>
                                      </p:cBhvr>
                                    </p:animEffect>
                                  </p:childTnLst>
                                </p:cTn>
                              </p:par>
                            </p:childTnLst>
                          </p:cTn>
                        </p:par>
                        <p:par>
                          <p:cTn id="40" fill="hold">
                            <p:stCondLst>
                              <p:cond delay="4500"/>
                            </p:stCondLst>
                            <p:childTnLst>
                              <p:par>
                                <p:cTn id="41" presetID="12" presetClass="entr" presetSubtype="8" fill="hold" nodeType="afterEffect">
                                  <p:stCondLst>
                                    <p:cond delay="0"/>
                                  </p:stCondLst>
                                  <p:childTnLst>
                                    <p:set>
                                      <p:cBhvr>
                                        <p:cTn id="42" dur="1" fill="hold">
                                          <p:stCondLst>
                                            <p:cond delay="0"/>
                                          </p:stCondLst>
                                        </p:cTn>
                                        <p:tgtEl>
                                          <p:spTgt spid="182"/>
                                        </p:tgtEl>
                                        <p:attrNameLst>
                                          <p:attrName>style.visibility</p:attrName>
                                        </p:attrNameLst>
                                      </p:cBhvr>
                                      <p:to>
                                        <p:strVal val="visible"/>
                                      </p:to>
                                    </p:set>
                                    <p:animEffect transition="in" filter="slide(fromLeft)">
                                      <p:cBhvr>
                                        <p:cTn id="43" dur="500"/>
                                        <p:tgtEl>
                                          <p:spTgt spid="182"/>
                                        </p:tgtEl>
                                      </p:cBhvr>
                                    </p:animEffect>
                                  </p:childTnLst>
                                </p:cTn>
                              </p:par>
                            </p:childTnLst>
                          </p:cTn>
                        </p:par>
                        <p:par>
                          <p:cTn id="44" fill="hold">
                            <p:stCondLst>
                              <p:cond delay="5000"/>
                            </p:stCondLst>
                            <p:childTnLst>
                              <p:par>
                                <p:cTn id="45" presetID="12" presetClass="entr" presetSubtype="8" fill="hold" nodeType="afterEffect">
                                  <p:stCondLst>
                                    <p:cond delay="0"/>
                                  </p:stCondLst>
                                  <p:childTnLst>
                                    <p:set>
                                      <p:cBhvr>
                                        <p:cTn id="46" dur="1" fill="hold">
                                          <p:stCondLst>
                                            <p:cond delay="0"/>
                                          </p:stCondLst>
                                        </p:cTn>
                                        <p:tgtEl>
                                          <p:spTgt spid="20"/>
                                        </p:tgtEl>
                                        <p:attrNameLst>
                                          <p:attrName>style.visibility</p:attrName>
                                        </p:attrNameLst>
                                      </p:cBhvr>
                                      <p:to>
                                        <p:strVal val="visible"/>
                                      </p:to>
                                    </p:set>
                                    <p:animEffect transition="in" filter="slide(fromLeft)">
                                      <p:cBhvr>
                                        <p:cTn id="47" dur="5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11" name="Chart 110"/>
          <p:cNvGraphicFramePr/>
          <p:nvPr/>
        </p:nvGraphicFramePr>
        <p:xfrm>
          <a:off x="2786050" y="1200150"/>
          <a:ext cx="5643602" cy="1657352"/>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113" name="Chart 112"/>
          <p:cNvGraphicFramePr/>
          <p:nvPr/>
        </p:nvGraphicFramePr>
        <p:xfrm>
          <a:off x="2786050" y="3214692"/>
          <a:ext cx="5643602" cy="1657352"/>
        </p:xfrm>
        <a:graphic>
          <a:graphicData uri="http://schemas.openxmlformats.org/drawingml/2006/chart">
            <c:chart xmlns:c="http://schemas.openxmlformats.org/drawingml/2006/chart" xmlns:r="http://schemas.openxmlformats.org/officeDocument/2006/relationships" r:id="rId4"/>
          </a:graphicData>
        </a:graphic>
      </p:graphicFrame>
      <p:grpSp>
        <p:nvGrpSpPr>
          <p:cNvPr id="3" name="Group 21"/>
          <p:cNvGrpSpPr/>
          <p:nvPr/>
        </p:nvGrpSpPr>
        <p:grpSpPr>
          <a:xfrm>
            <a:off x="642910" y="3214692"/>
            <a:ext cx="1854514" cy="1350828"/>
            <a:chOff x="642910" y="3214692"/>
            <a:chExt cx="1854514" cy="1350828"/>
          </a:xfrm>
        </p:grpSpPr>
        <p:sp>
          <p:nvSpPr>
            <p:cNvPr id="112" name="Rectangle 111"/>
            <p:cNvSpPr/>
            <p:nvPr/>
          </p:nvSpPr>
          <p:spPr>
            <a:xfrm>
              <a:off x="642910" y="3857634"/>
              <a:ext cx="1643074" cy="707886"/>
            </a:xfrm>
            <a:prstGeom prst="rect">
              <a:avLst/>
            </a:prstGeom>
          </p:spPr>
          <p:txBody>
            <a:bodyPr wrap="square">
              <a:spAutoFit/>
            </a:bodyPr>
            <a:lstStyle/>
            <a:p>
              <a:r>
                <a:rPr lang="ms-MY" sz="800" dirty="0">
                  <a:solidFill>
                    <a:schemeClr val="bg1">
                      <a:lumMod val="65000"/>
                    </a:schemeClr>
                  </a:solidFill>
                  <a:latin typeface="Open Sans Light" pitchFamily="34" charset="0"/>
                  <a:ea typeface="Open Sans Light" pitchFamily="34" charset="0"/>
                  <a:cs typeface="Open Sans Light" pitchFamily="34" charset="0"/>
                </a:rPr>
                <a:t>Lorem ipsum dolor sit amet consectetur adipiscing elit. Praesent sodales odio sit amet odio tristique quis tempus odio Lorem ipsum dolor sit</a:t>
              </a:r>
            </a:p>
          </p:txBody>
        </p:sp>
        <p:sp>
          <p:nvSpPr>
            <p:cNvPr id="116" name="Oval 115"/>
            <p:cNvSpPr/>
            <p:nvPr/>
          </p:nvSpPr>
          <p:spPr>
            <a:xfrm>
              <a:off x="714348" y="3214692"/>
              <a:ext cx="513402" cy="513402"/>
            </a:xfrm>
            <a:prstGeom prst="ellipse">
              <a:avLst/>
            </a:prstGeom>
            <a:noFill/>
            <a:ln>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 name="Group 302"/>
            <p:cNvGrpSpPr/>
            <p:nvPr/>
          </p:nvGrpSpPr>
          <p:grpSpPr>
            <a:xfrm>
              <a:off x="918096" y="3324863"/>
              <a:ext cx="135228" cy="291640"/>
              <a:chOff x="6138760" y="4271257"/>
              <a:chExt cx="97227" cy="209688"/>
            </a:xfrm>
            <a:solidFill>
              <a:schemeClr val="bg1">
                <a:lumMod val="75000"/>
              </a:schemeClr>
            </a:solidFill>
          </p:grpSpPr>
          <p:sp>
            <p:nvSpPr>
              <p:cNvPr id="121" name="Oval 120"/>
              <p:cNvSpPr>
                <a:spLocks noChangeArrowheads="1"/>
              </p:cNvSpPr>
              <p:nvPr/>
            </p:nvSpPr>
            <p:spPr bwMode="auto">
              <a:xfrm>
                <a:off x="6171468" y="4271257"/>
                <a:ext cx="30916" cy="3181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sp>
            <p:nvSpPr>
              <p:cNvPr id="122" name="Freeform 7"/>
              <p:cNvSpPr/>
              <p:nvPr/>
            </p:nvSpPr>
            <p:spPr bwMode="auto">
              <a:xfrm>
                <a:off x="6138760" y="4309341"/>
                <a:ext cx="97227" cy="171604"/>
              </a:xfrm>
              <a:custGeom>
                <a:avLst/>
                <a:gdLst>
                  <a:gd name="T0" fmla="*/ 91 w 92"/>
                  <a:gd name="T1" fmla="*/ 60 h 162"/>
                  <a:gd name="T2" fmla="*/ 75 w 92"/>
                  <a:gd name="T3" fmla="*/ 10 h 162"/>
                  <a:gd name="T4" fmla="*/ 64 w 92"/>
                  <a:gd name="T5" fmla="*/ 0 h 162"/>
                  <a:gd name="T6" fmla="*/ 28 w 92"/>
                  <a:gd name="T7" fmla="*/ 0 h 162"/>
                  <a:gd name="T8" fmla="*/ 19 w 92"/>
                  <a:gd name="T9" fmla="*/ 5 h 162"/>
                  <a:gd name="T10" fmla="*/ 18 w 92"/>
                  <a:gd name="T11" fmla="*/ 7 h 162"/>
                  <a:gd name="T12" fmla="*/ 18 w 92"/>
                  <a:gd name="T13" fmla="*/ 7 h 162"/>
                  <a:gd name="T14" fmla="*/ 17 w 92"/>
                  <a:gd name="T15" fmla="*/ 8 h 162"/>
                  <a:gd name="T16" fmla="*/ 1 w 92"/>
                  <a:gd name="T17" fmla="*/ 60 h 162"/>
                  <a:gd name="T18" fmla="*/ 5 w 92"/>
                  <a:gd name="T19" fmla="*/ 68 h 162"/>
                  <a:gd name="T20" fmla="*/ 14 w 92"/>
                  <a:gd name="T21" fmla="*/ 64 h 162"/>
                  <a:gd name="T22" fmla="*/ 26 w 92"/>
                  <a:gd name="T23" fmla="*/ 23 h 162"/>
                  <a:gd name="T24" fmla="*/ 28 w 92"/>
                  <a:gd name="T25" fmla="*/ 23 h 162"/>
                  <a:gd name="T26" fmla="*/ 29 w 92"/>
                  <a:gd name="T27" fmla="*/ 23 h 162"/>
                  <a:gd name="T28" fmla="*/ 9 w 92"/>
                  <a:gd name="T29" fmla="*/ 96 h 162"/>
                  <a:gd name="T30" fmla="*/ 29 w 92"/>
                  <a:gd name="T31" fmla="*/ 96 h 162"/>
                  <a:gd name="T32" fmla="*/ 29 w 92"/>
                  <a:gd name="T33" fmla="*/ 154 h 162"/>
                  <a:gd name="T34" fmla="*/ 37 w 92"/>
                  <a:gd name="T35" fmla="*/ 162 h 162"/>
                  <a:gd name="T36" fmla="*/ 44 w 92"/>
                  <a:gd name="T37" fmla="*/ 154 h 162"/>
                  <a:gd name="T38" fmla="*/ 44 w 92"/>
                  <a:gd name="T39" fmla="*/ 96 h 162"/>
                  <a:gd name="T40" fmla="*/ 49 w 92"/>
                  <a:gd name="T41" fmla="*/ 96 h 162"/>
                  <a:gd name="T42" fmla="*/ 49 w 92"/>
                  <a:gd name="T43" fmla="*/ 154 h 162"/>
                  <a:gd name="T44" fmla="*/ 56 w 92"/>
                  <a:gd name="T45" fmla="*/ 162 h 162"/>
                  <a:gd name="T46" fmla="*/ 64 w 92"/>
                  <a:gd name="T47" fmla="*/ 154 h 162"/>
                  <a:gd name="T48" fmla="*/ 64 w 92"/>
                  <a:gd name="T49" fmla="*/ 96 h 162"/>
                  <a:gd name="T50" fmla="*/ 83 w 92"/>
                  <a:gd name="T51" fmla="*/ 96 h 162"/>
                  <a:gd name="T52" fmla="*/ 63 w 92"/>
                  <a:gd name="T53" fmla="*/ 23 h 162"/>
                  <a:gd name="T54" fmla="*/ 64 w 92"/>
                  <a:gd name="T55" fmla="*/ 23 h 162"/>
                  <a:gd name="T56" fmla="*/ 65 w 92"/>
                  <a:gd name="T57" fmla="*/ 23 h 162"/>
                  <a:gd name="T58" fmla="*/ 79 w 92"/>
                  <a:gd name="T59" fmla="*/ 64 h 162"/>
                  <a:gd name="T60" fmla="*/ 87 w 92"/>
                  <a:gd name="T61" fmla="*/ 68 h 162"/>
                  <a:gd name="T62" fmla="*/ 91 w 92"/>
                  <a:gd name="T63" fmla="*/ 6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2" h="162">
                    <a:moveTo>
                      <a:pt x="91" y="60"/>
                    </a:moveTo>
                    <a:cubicBezTo>
                      <a:pt x="75" y="10"/>
                      <a:pt x="75" y="10"/>
                      <a:pt x="75" y="10"/>
                    </a:cubicBezTo>
                    <a:cubicBezTo>
                      <a:pt x="74" y="4"/>
                      <a:pt x="70" y="0"/>
                      <a:pt x="64" y="0"/>
                    </a:cubicBezTo>
                    <a:cubicBezTo>
                      <a:pt x="28" y="0"/>
                      <a:pt x="28" y="0"/>
                      <a:pt x="28" y="0"/>
                    </a:cubicBezTo>
                    <a:cubicBezTo>
                      <a:pt x="24" y="0"/>
                      <a:pt x="21" y="2"/>
                      <a:pt x="19" y="5"/>
                    </a:cubicBezTo>
                    <a:cubicBezTo>
                      <a:pt x="18" y="5"/>
                      <a:pt x="18" y="6"/>
                      <a:pt x="18" y="7"/>
                    </a:cubicBezTo>
                    <a:cubicBezTo>
                      <a:pt x="18" y="7"/>
                      <a:pt x="18" y="7"/>
                      <a:pt x="18" y="7"/>
                    </a:cubicBezTo>
                    <a:cubicBezTo>
                      <a:pt x="18" y="7"/>
                      <a:pt x="17" y="8"/>
                      <a:pt x="17" y="8"/>
                    </a:cubicBezTo>
                    <a:cubicBezTo>
                      <a:pt x="1" y="60"/>
                      <a:pt x="1" y="60"/>
                      <a:pt x="1" y="60"/>
                    </a:cubicBezTo>
                    <a:cubicBezTo>
                      <a:pt x="0" y="63"/>
                      <a:pt x="2" y="67"/>
                      <a:pt x="5" y="68"/>
                    </a:cubicBezTo>
                    <a:cubicBezTo>
                      <a:pt x="9" y="69"/>
                      <a:pt x="13" y="67"/>
                      <a:pt x="14" y="64"/>
                    </a:cubicBezTo>
                    <a:cubicBezTo>
                      <a:pt x="26" y="23"/>
                      <a:pt x="26" y="23"/>
                      <a:pt x="26" y="23"/>
                    </a:cubicBezTo>
                    <a:cubicBezTo>
                      <a:pt x="27" y="23"/>
                      <a:pt x="27" y="23"/>
                      <a:pt x="28" y="23"/>
                    </a:cubicBezTo>
                    <a:cubicBezTo>
                      <a:pt x="29" y="23"/>
                      <a:pt x="29" y="23"/>
                      <a:pt x="29" y="23"/>
                    </a:cubicBezTo>
                    <a:cubicBezTo>
                      <a:pt x="9" y="96"/>
                      <a:pt x="9" y="96"/>
                      <a:pt x="9" y="96"/>
                    </a:cubicBezTo>
                    <a:cubicBezTo>
                      <a:pt x="29" y="96"/>
                      <a:pt x="29" y="96"/>
                      <a:pt x="29" y="96"/>
                    </a:cubicBezTo>
                    <a:cubicBezTo>
                      <a:pt x="29" y="154"/>
                      <a:pt x="29" y="154"/>
                      <a:pt x="29" y="154"/>
                    </a:cubicBezTo>
                    <a:cubicBezTo>
                      <a:pt x="29" y="159"/>
                      <a:pt x="33" y="162"/>
                      <a:pt x="37" y="162"/>
                    </a:cubicBezTo>
                    <a:cubicBezTo>
                      <a:pt x="41" y="162"/>
                      <a:pt x="44" y="159"/>
                      <a:pt x="44" y="154"/>
                    </a:cubicBezTo>
                    <a:cubicBezTo>
                      <a:pt x="44" y="96"/>
                      <a:pt x="44" y="96"/>
                      <a:pt x="44" y="96"/>
                    </a:cubicBezTo>
                    <a:cubicBezTo>
                      <a:pt x="49" y="96"/>
                      <a:pt x="49" y="96"/>
                      <a:pt x="49" y="96"/>
                    </a:cubicBezTo>
                    <a:cubicBezTo>
                      <a:pt x="49" y="154"/>
                      <a:pt x="49" y="154"/>
                      <a:pt x="49" y="154"/>
                    </a:cubicBezTo>
                    <a:cubicBezTo>
                      <a:pt x="49" y="159"/>
                      <a:pt x="52" y="162"/>
                      <a:pt x="56" y="162"/>
                    </a:cubicBezTo>
                    <a:cubicBezTo>
                      <a:pt x="60" y="162"/>
                      <a:pt x="64" y="159"/>
                      <a:pt x="64" y="154"/>
                    </a:cubicBezTo>
                    <a:cubicBezTo>
                      <a:pt x="64" y="96"/>
                      <a:pt x="64" y="96"/>
                      <a:pt x="64" y="96"/>
                    </a:cubicBezTo>
                    <a:cubicBezTo>
                      <a:pt x="83" y="96"/>
                      <a:pt x="83" y="96"/>
                      <a:pt x="83" y="96"/>
                    </a:cubicBezTo>
                    <a:cubicBezTo>
                      <a:pt x="63" y="23"/>
                      <a:pt x="63" y="23"/>
                      <a:pt x="63" y="23"/>
                    </a:cubicBezTo>
                    <a:cubicBezTo>
                      <a:pt x="64" y="23"/>
                      <a:pt x="64" y="23"/>
                      <a:pt x="64" y="23"/>
                    </a:cubicBezTo>
                    <a:cubicBezTo>
                      <a:pt x="65" y="23"/>
                      <a:pt x="65" y="23"/>
                      <a:pt x="65" y="23"/>
                    </a:cubicBezTo>
                    <a:cubicBezTo>
                      <a:pt x="79" y="64"/>
                      <a:pt x="79" y="64"/>
                      <a:pt x="79" y="64"/>
                    </a:cubicBezTo>
                    <a:cubicBezTo>
                      <a:pt x="80" y="67"/>
                      <a:pt x="84" y="69"/>
                      <a:pt x="87" y="68"/>
                    </a:cubicBezTo>
                    <a:cubicBezTo>
                      <a:pt x="91" y="67"/>
                      <a:pt x="92" y="63"/>
                      <a:pt x="91"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grpSp>
        <p:sp>
          <p:nvSpPr>
            <p:cNvPr id="123" name="Rectangle 122"/>
            <p:cNvSpPr/>
            <p:nvPr/>
          </p:nvSpPr>
          <p:spPr>
            <a:xfrm>
              <a:off x="1285852" y="3429006"/>
              <a:ext cx="1211572" cy="276999"/>
            </a:xfrm>
            <a:prstGeom prst="rect">
              <a:avLst/>
            </a:prstGeom>
            <a:noFill/>
          </p:spPr>
          <p:txBody>
            <a:bodyPr wrap="square">
              <a:spAutoFit/>
            </a:bodyPr>
            <a:lstStyle/>
            <a:p>
              <a:r>
                <a:rPr lang="ms-MY" sz="1200" dirty="0">
                  <a:solidFill>
                    <a:schemeClr val="tx1">
                      <a:lumMod val="50000"/>
                      <a:lumOff val="50000"/>
                    </a:schemeClr>
                  </a:solidFill>
                  <a:latin typeface="Open Sans" pitchFamily="34" charset="0"/>
                  <a:ea typeface="Open Sans" pitchFamily="34" charset="0"/>
                  <a:cs typeface="Open Sans" pitchFamily="34" charset="0"/>
                </a:rPr>
                <a:t>Female</a:t>
              </a:r>
            </a:p>
          </p:txBody>
        </p:sp>
      </p:grpSp>
      <p:grpSp>
        <p:nvGrpSpPr>
          <p:cNvPr id="5" name="Group 22"/>
          <p:cNvGrpSpPr/>
          <p:nvPr/>
        </p:nvGrpSpPr>
        <p:grpSpPr>
          <a:xfrm>
            <a:off x="642910" y="1214428"/>
            <a:ext cx="1854514" cy="1350828"/>
            <a:chOff x="642910" y="1214428"/>
            <a:chExt cx="1854514" cy="1350828"/>
          </a:xfrm>
        </p:grpSpPr>
        <p:sp>
          <p:nvSpPr>
            <p:cNvPr id="114" name="Rectangle 113"/>
            <p:cNvSpPr/>
            <p:nvPr/>
          </p:nvSpPr>
          <p:spPr>
            <a:xfrm>
              <a:off x="642910" y="1857370"/>
              <a:ext cx="1643074" cy="707886"/>
            </a:xfrm>
            <a:prstGeom prst="rect">
              <a:avLst/>
            </a:prstGeom>
          </p:spPr>
          <p:txBody>
            <a:bodyPr wrap="square">
              <a:spAutoFit/>
            </a:bodyPr>
            <a:lstStyle/>
            <a:p>
              <a:r>
                <a:rPr lang="ms-MY" sz="800" dirty="0">
                  <a:solidFill>
                    <a:schemeClr val="bg1">
                      <a:lumMod val="65000"/>
                    </a:schemeClr>
                  </a:solidFill>
                  <a:latin typeface="Open Sans Light" pitchFamily="34" charset="0"/>
                  <a:ea typeface="Open Sans Light" pitchFamily="34" charset="0"/>
                  <a:cs typeface="Open Sans Light" pitchFamily="34" charset="0"/>
                </a:rPr>
                <a:t>Lorem ipsum dolor sit amet consectetur adipiscing elit. Praesent sodales odio sit amet odio tristique quis tempus odio Lorem ipsum dolor sit</a:t>
              </a:r>
            </a:p>
          </p:txBody>
        </p:sp>
        <p:sp>
          <p:nvSpPr>
            <p:cNvPr id="115" name="Oval 114"/>
            <p:cNvSpPr/>
            <p:nvPr/>
          </p:nvSpPr>
          <p:spPr>
            <a:xfrm>
              <a:off x="714348" y="1214428"/>
              <a:ext cx="513402" cy="513402"/>
            </a:xfrm>
            <a:prstGeom prst="ellipse">
              <a:avLst/>
            </a:prstGeom>
            <a:noFill/>
            <a:ln>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 name="Group 299"/>
            <p:cNvGrpSpPr/>
            <p:nvPr/>
          </p:nvGrpSpPr>
          <p:grpSpPr>
            <a:xfrm>
              <a:off x="919178" y="1331675"/>
              <a:ext cx="114498" cy="291224"/>
              <a:chOff x="6141009" y="3540977"/>
              <a:chExt cx="85046" cy="216315"/>
            </a:xfrm>
            <a:solidFill>
              <a:schemeClr val="bg1">
                <a:lumMod val="75000"/>
              </a:schemeClr>
            </a:solidFill>
          </p:grpSpPr>
          <p:sp>
            <p:nvSpPr>
              <p:cNvPr id="118" name="Freeform 12"/>
              <p:cNvSpPr/>
              <p:nvPr/>
            </p:nvSpPr>
            <p:spPr bwMode="auto">
              <a:xfrm>
                <a:off x="6141009" y="3577954"/>
                <a:ext cx="85046" cy="179338"/>
              </a:xfrm>
              <a:custGeom>
                <a:avLst/>
                <a:gdLst>
                  <a:gd name="T0" fmla="*/ 59 w 78"/>
                  <a:gd name="T1" fmla="*/ 0 h 164"/>
                  <a:gd name="T2" fmla="*/ 20 w 78"/>
                  <a:gd name="T3" fmla="*/ 0 h 164"/>
                  <a:gd name="T4" fmla="*/ 0 w 78"/>
                  <a:gd name="T5" fmla="*/ 16 h 164"/>
                  <a:gd name="T6" fmla="*/ 0 w 78"/>
                  <a:gd name="T7" fmla="*/ 16 h 164"/>
                  <a:gd name="T8" fmla="*/ 0 w 78"/>
                  <a:gd name="T9" fmla="*/ 19 h 164"/>
                  <a:gd name="T10" fmla="*/ 0 w 78"/>
                  <a:gd name="T11" fmla="*/ 74 h 164"/>
                  <a:gd name="T12" fmla="*/ 7 w 78"/>
                  <a:gd name="T13" fmla="*/ 80 h 164"/>
                  <a:gd name="T14" fmla="*/ 13 w 78"/>
                  <a:gd name="T15" fmla="*/ 74 h 164"/>
                  <a:gd name="T16" fmla="*/ 13 w 78"/>
                  <a:gd name="T17" fmla="*/ 26 h 164"/>
                  <a:gd name="T18" fmla="*/ 19 w 78"/>
                  <a:gd name="T19" fmla="*/ 26 h 164"/>
                  <a:gd name="T20" fmla="*/ 19 w 78"/>
                  <a:gd name="T21" fmla="*/ 72 h 164"/>
                  <a:gd name="T22" fmla="*/ 19 w 78"/>
                  <a:gd name="T23" fmla="*/ 73 h 164"/>
                  <a:gd name="T24" fmla="*/ 19 w 78"/>
                  <a:gd name="T25" fmla="*/ 154 h 164"/>
                  <a:gd name="T26" fmla="*/ 28 w 78"/>
                  <a:gd name="T27" fmla="*/ 164 h 164"/>
                  <a:gd name="T28" fmla="*/ 37 w 78"/>
                  <a:gd name="T29" fmla="*/ 154 h 164"/>
                  <a:gd name="T30" fmla="*/ 37 w 78"/>
                  <a:gd name="T31" fmla="*/ 83 h 164"/>
                  <a:gd name="T32" fmla="*/ 41 w 78"/>
                  <a:gd name="T33" fmla="*/ 83 h 164"/>
                  <a:gd name="T34" fmla="*/ 41 w 78"/>
                  <a:gd name="T35" fmla="*/ 154 h 164"/>
                  <a:gd name="T36" fmla="*/ 50 w 78"/>
                  <a:gd name="T37" fmla="*/ 164 h 164"/>
                  <a:gd name="T38" fmla="*/ 59 w 78"/>
                  <a:gd name="T39" fmla="*/ 154 h 164"/>
                  <a:gd name="T40" fmla="*/ 59 w 78"/>
                  <a:gd name="T41" fmla="*/ 72 h 164"/>
                  <a:gd name="T42" fmla="*/ 59 w 78"/>
                  <a:gd name="T43" fmla="*/ 71 h 164"/>
                  <a:gd name="T44" fmla="*/ 59 w 78"/>
                  <a:gd name="T45" fmla="*/ 26 h 164"/>
                  <a:gd name="T46" fmla="*/ 64 w 78"/>
                  <a:gd name="T47" fmla="*/ 26 h 164"/>
                  <a:gd name="T48" fmla="*/ 64 w 78"/>
                  <a:gd name="T49" fmla="*/ 74 h 164"/>
                  <a:gd name="T50" fmla="*/ 71 w 78"/>
                  <a:gd name="T51" fmla="*/ 80 h 164"/>
                  <a:gd name="T52" fmla="*/ 78 w 78"/>
                  <a:gd name="T53" fmla="*/ 74 h 164"/>
                  <a:gd name="T54" fmla="*/ 78 w 78"/>
                  <a:gd name="T55" fmla="*/ 19 h 164"/>
                  <a:gd name="T56" fmla="*/ 78 w 78"/>
                  <a:gd name="T57" fmla="*/ 16 h 164"/>
                  <a:gd name="T58" fmla="*/ 78 w 78"/>
                  <a:gd name="T59" fmla="*/ 15 h 164"/>
                  <a:gd name="T60" fmla="*/ 59 w 78"/>
                  <a:gd name="T6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8" h="164">
                    <a:moveTo>
                      <a:pt x="59" y="0"/>
                    </a:moveTo>
                    <a:cubicBezTo>
                      <a:pt x="20" y="0"/>
                      <a:pt x="20" y="0"/>
                      <a:pt x="20" y="0"/>
                    </a:cubicBezTo>
                    <a:cubicBezTo>
                      <a:pt x="6" y="0"/>
                      <a:pt x="0" y="12"/>
                      <a:pt x="0" y="16"/>
                    </a:cubicBezTo>
                    <a:cubicBezTo>
                      <a:pt x="0" y="16"/>
                      <a:pt x="0" y="16"/>
                      <a:pt x="0" y="16"/>
                    </a:cubicBezTo>
                    <a:cubicBezTo>
                      <a:pt x="0" y="19"/>
                      <a:pt x="0" y="19"/>
                      <a:pt x="0" y="19"/>
                    </a:cubicBezTo>
                    <a:cubicBezTo>
                      <a:pt x="0" y="74"/>
                      <a:pt x="0" y="74"/>
                      <a:pt x="0" y="74"/>
                    </a:cubicBezTo>
                    <a:cubicBezTo>
                      <a:pt x="0" y="77"/>
                      <a:pt x="3" y="80"/>
                      <a:pt x="7" y="80"/>
                    </a:cubicBezTo>
                    <a:cubicBezTo>
                      <a:pt x="10" y="80"/>
                      <a:pt x="13" y="77"/>
                      <a:pt x="13" y="74"/>
                    </a:cubicBezTo>
                    <a:cubicBezTo>
                      <a:pt x="13" y="26"/>
                      <a:pt x="13" y="26"/>
                      <a:pt x="13" y="26"/>
                    </a:cubicBezTo>
                    <a:cubicBezTo>
                      <a:pt x="19" y="26"/>
                      <a:pt x="19" y="26"/>
                      <a:pt x="19" y="26"/>
                    </a:cubicBezTo>
                    <a:cubicBezTo>
                      <a:pt x="19" y="72"/>
                      <a:pt x="19" y="72"/>
                      <a:pt x="19" y="72"/>
                    </a:cubicBezTo>
                    <a:cubicBezTo>
                      <a:pt x="19" y="72"/>
                      <a:pt x="19" y="73"/>
                      <a:pt x="19" y="73"/>
                    </a:cubicBezTo>
                    <a:cubicBezTo>
                      <a:pt x="19" y="154"/>
                      <a:pt x="19" y="154"/>
                      <a:pt x="19" y="154"/>
                    </a:cubicBezTo>
                    <a:cubicBezTo>
                      <a:pt x="19" y="159"/>
                      <a:pt x="23" y="164"/>
                      <a:pt x="28" y="164"/>
                    </a:cubicBezTo>
                    <a:cubicBezTo>
                      <a:pt x="33" y="164"/>
                      <a:pt x="37" y="159"/>
                      <a:pt x="37" y="154"/>
                    </a:cubicBezTo>
                    <a:cubicBezTo>
                      <a:pt x="37" y="83"/>
                      <a:pt x="37" y="83"/>
                      <a:pt x="37" y="83"/>
                    </a:cubicBezTo>
                    <a:cubicBezTo>
                      <a:pt x="41" y="83"/>
                      <a:pt x="41" y="83"/>
                      <a:pt x="41" y="83"/>
                    </a:cubicBezTo>
                    <a:cubicBezTo>
                      <a:pt x="41" y="154"/>
                      <a:pt x="41" y="154"/>
                      <a:pt x="41" y="154"/>
                    </a:cubicBezTo>
                    <a:cubicBezTo>
                      <a:pt x="41" y="159"/>
                      <a:pt x="45" y="164"/>
                      <a:pt x="50" y="164"/>
                    </a:cubicBezTo>
                    <a:cubicBezTo>
                      <a:pt x="55" y="164"/>
                      <a:pt x="59" y="159"/>
                      <a:pt x="59" y="154"/>
                    </a:cubicBezTo>
                    <a:cubicBezTo>
                      <a:pt x="59" y="72"/>
                      <a:pt x="59" y="72"/>
                      <a:pt x="59" y="72"/>
                    </a:cubicBezTo>
                    <a:cubicBezTo>
                      <a:pt x="59" y="71"/>
                      <a:pt x="59" y="71"/>
                      <a:pt x="59" y="71"/>
                    </a:cubicBezTo>
                    <a:cubicBezTo>
                      <a:pt x="59" y="26"/>
                      <a:pt x="59" y="26"/>
                      <a:pt x="59" y="26"/>
                    </a:cubicBezTo>
                    <a:cubicBezTo>
                      <a:pt x="64" y="26"/>
                      <a:pt x="64" y="26"/>
                      <a:pt x="64" y="26"/>
                    </a:cubicBezTo>
                    <a:cubicBezTo>
                      <a:pt x="64" y="74"/>
                      <a:pt x="64" y="74"/>
                      <a:pt x="64" y="74"/>
                    </a:cubicBezTo>
                    <a:cubicBezTo>
                      <a:pt x="64" y="77"/>
                      <a:pt x="67" y="80"/>
                      <a:pt x="71" y="80"/>
                    </a:cubicBezTo>
                    <a:cubicBezTo>
                      <a:pt x="75" y="80"/>
                      <a:pt x="78" y="77"/>
                      <a:pt x="78" y="74"/>
                    </a:cubicBezTo>
                    <a:cubicBezTo>
                      <a:pt x="78" y="19"/>
                      <a:pt x="78" y="19"/>
                      <a:pt x="78" y="19"/>
                    </a:cubicBezTo>
                    <a:cubicBezTo>
                      <a:pt x="78" y="16"/>
                      <a:pt x="78" y="16"/>
                      <a:pt x="78" y="16"/>
                    </a:cubicBezTo>
                    <a:cubicBezTo>
                      <a:pt x="78" y="15"/>
                      <a:pt x="78" y="15"/>
                      <a:pt x="78" y="15"/>
                    </a:cubicBezTo>
                    <a:cubicBezTo>
                      <a:pt x="78" y="10"/>
                      <a:pt x="72" y="0"/>
                      <a:pt x="5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sp>
            <p:nvSpPr>
              <p:cNvPr id="119" name="Oval 13"/>
              <p:cNvSpPr>
                <a:spLocks noChangeArrowheads="1"/>
              </p:cNvSpPr>
              <p:nvPr/>
            </p:nvSpPr>
            <p:spPr bwMode="auto">
              <a:xfrm>
                <a:off x="6166893" y="3540977"/>
                <a:ext cx="33741" cy="3374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grpSp>
        <p:sp>
          <p:nvSpPr>
            <p:cNvPr id="124" name="Rectangle 123"/>
            <p:cNvSpPr/>
            <p:nvPr/>
          </p:nvSpPr>
          <p:spPr>
            <a:xfrm>
              <a:off x="1285852" y="1428742"/>
              <a:ext cx="1211572" cy="276999"/>
            </a:xfrm>
            <a:prstGeom prst="rect">
              <a:avLst/>
            </a:prstGeom>
            <a:noFill/>
          </p:spPr>
          <p:txBody>
            <a:bodyPr wrap="square">
              <a:spAutoFit/>
            </a:bodyPr>
            <a:lstStyle/>
            <a:p>
              <a:r>
                <a:rPr lang="ms-MY" sz="1200" dirty="0">
                  <a:solidFill>
                    <a:schemeClr val="tx1">
                      <a:lumMod val="50000"/>
                      <a:lumOff val="50000"/>
                    </a:schemeClr>
                  </a:solidFill>
                  <a:latin typeface="Open Sans" pitchFamily="34" charset="0"/>
                  <a:ea typeface="Open Sans" pitchFamily="34" charset="0"/>
                  <a:cs typeface="Open Sans" pitchFamily="34" charset="0"/>
                </a:rPr>
                <a:t>Male</a:t>
              </a:r>
            </a:p>
          </p:txBody>
        </p:sp>
      </p:grpSp>
      <p:sp>
        <p:nvSpPr>
          <p:cNvPr id="24" name="Rectangle 23"/>
          <p:cNvSpPr/>
          <p:nvPr/>
        </p:nvSpPr>
        <p:spPr>
          <a:xfrm>
            <a:off x="8501090" y="214296"/>
            <a:ext cx="357190" cy="357172"/>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100" dirty="0">
                <a:latin typeface="Open Sans" pitchFamily="34" charset="0"/>
                <a:ea typeface="Open Sans" pitchFamily="34" charset="0"/>
                <a:cs typeface="Open Sans" pitchFamily="34" charset="0"/>
              </a:rPr>
              <a:t>44</a:t>
            </a:r>
          </a:p>
        </p:txBody>
      </p:sp>
      <p:grpSp>
        <p:nvGrpSpPr>
          <p:cNvPr id="25" name="组合 24"/>
          <p:cNvGrpSpPr/>
          <p:nvPr/>
        </p:nvGrpSpPr>
        <p:grpSpPr>
          <a:xfrm>
            <a:off x="2113124" y="181979"/>
            <a:ext cx="4917752" cy="789571"/>
            <a:chOff x="2113124" y="181979"/>
            <a:chExt cx="4917752" cy="789571"/>
          </a:xfrm>
        </p:grpSpPr>
        <p:sp>
          <p:nvSpPr>
            <p:cNvPr id="26" name="Rectangle 31"/>
            <p:cNvSpPr/>
            <p:nvPr/>
          </p:nvSpPr>
          <p:spPr>
            <a:xfrm>
              <a:off x="2904733" y="663773"/>
              <a:ext cx="3334534" cy="307777"/>
            </a:xfrm>
            <a:prstGeom prst="rect">
              <a:avLst/>
            </a:prstGeom>
          </p:spPr>
          <p:txBody>
            <a:bodyPr wrap="square">
              <a:spAutoFit/>
            </a:bodyPr>
            <a:lstStyle/>
            <a:p>
              <a:pPr algn="ctr"/>
              <a:r>
                <a:rPr lang="en-US" altLang="zh-CN" sz="1400" dirty="0">
                  <a:solidFill>
                    <a:schemeClr val="bg1">
                      <a:lumMod val="65000"/>
                    </a:schemeClr>
                  </a:solidFill>
                  <a:latin typeface="华文细黑" panose="02010600040101010101" pitchFamily="2" charset="-122"/>
                  <a:ea typeface="华文细黑" panose="02010600040101010101" pitchFamily="2" charset="-122"/>
                </a:rPr>
                <a:t>Add the subtitle of this title here</a:t>
              </a:r>
              <a:endParaRPr lang="id-ID" sz="1400" dirty="0">
                <a:solidFill>
                  <a:schemeClr val="bg1">
                    <a:lumMod val="65000"/>
                  </a:schemeClr>
                </a:solidFill>
                <a:latin typeface="华文细黑" panose="02010600040101010101" pitchFamily="2" charset="-122"/>
                <a:ea typeface="华文细黑" panose="02010600040101010101" pitchFamily="2" charset="-122"/>
                <a:cs typeface="Open Sans" pitchFamily="34" charset="0"/>
              </a:endParaRPr>
            </a:p>
          </p:txBody>
        </p:sp>
        <p:sp>
          <p:nvSpPr>
            <p:cNvPr id="27" name="Rectangle 33"/>
            <p:cNvSpPr/>
            <p:nvPr/>
          </p:nvSpPr>
          <p:spPr>
            <a:xfrm>
              <a:off x="2113124" y="181979"/>
              <a:ext cx="4917752" cy="584775"/>
            </a:xfrm>
            <a:prstGeom prst="rect">
              <a:avLst/>
            </a:prstGeom>
          </p:spPr>
          <p:txBody>
            <a:bodyPr wrap="square">
              <a:spAutoFit/>
            </a:bodyPr>
            <a:lstStyle/>
            <a:p>
              <a:pPr algn="ctr"/>
              <a:r>
                <a:rPr lang="en-US" sz="3200" dirty="0">
                  <a:solidFill>
                    <a:schemeClr val="bg1">
                      <a:lumMod val="65000"/>
                    </a:schemeClr>
                  </a:solidFill>
                  <a:latin typeface="Impact" panose="020B0806030902050204" pitchFamily="34" charset="0"/>
                  <a:ea typeface="Open Sans" pitchFamily="34" charset="0"/>
                  <a:cs typeface="Open Sans" pitchFamily="34" charset="0"/>
                </a:rPr>
                <a:t>ADD YOUR TITLE HERE</a:t>
              </a:r>
              <a:endParaRPr lang="id-ID" sz="3200" dirty="0">
                <a:solidFill>
                  <a:schemeClr val="bg1">
                    <a:lumMod val="65000"/>
                  </a:schemeClr>
                </a:solidFill>
                <a:latin typeface="Impact" panose="020B0806030902050204" pitchFamily="34" charset="0"/>
                <a:ea typeface="Open Sans" pitchFamily="34" charset="0"/>
                <a:cs typeface="Open Sans" pitchFamily="34" charset="0"/>
              </a:endParaRPr>
            </a:p>
          </p:txBody>
        </p:sp>
        <p:cxnSp>
          <p:nvCxnSpPr>
            <p:cNvPr id="28" name="Straight Connector 34"/>
            <p:cNvCxnSpPr/>
            <p:nvPr/>
          </p:nvCxnSpPr>
          <p:spPr>
            <a:xfrm rot="5400000">
              <a:off x="2448058" y="467595"/>
              <a:ext cx="286546" cy="1062"/>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9" name="Straight Connector 35"/>
            <p:cNvCxnSpPr/>
            <p:nvPr/>
          </p:nvCxnSpPr>
          <p:spPr>
            <a:xfrm rot="5400000">
              <a:off x="6409396" y="467595"/>
              <a:ext cx="286546" cy="1062"/>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spTree>
  </p:cSld>
  <p:clrMapOvr>
    <a:masterClrMapping/>
  </p:clrMapOvr>
  <p:transition spd="slow" advTm="3000">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4"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slide(fromBottom)">
                                      <p:cBhvr>
                                        <p:cTn id="7" dur="500"/>
                                        <p:tgtEl>
                                          <p:spTgt spid="5"/>
                                        </p:tgtEl>
                                      </p:cBhvr>
                                    </p:animEffect>
                                  </p:childTnLst>
                                </p:cTn>
                              </p:par>
                            </p:childTnLst>
                          </p:cTn>
                        </p:par>
                        <p:par>
                          <p:cTn id="8" fill="hold">
                            <p:stCondLst>
                              <p:cond delay="500"/>
                            </p:stCondLst>
                            <p:childTnLst>
                              <p:par>
                                <p:cTn id="9" presetID="12" presetClass="entr" presetSubtype="8" fill="hold" grpId="0" nodeType="afterEffect">
                                  <p:stCondLst>
                                    <p:cond delay="0"/>
                                  </p:stCondLst>
                                  <p:childTnLst>
                                    <p:set>
                                      <p:cBhvr>
                                        <p:cTn id="10" dur="1" fill="hold">
                                          <p:stCondLst>
                                            <p:cond delay="0"/>
                                          </p:stCondLst>
                                        </p:cTn>
                                        <p:tgtEl>
                                          <p:spTgt spid="111"/>
                                        </p:tgtEl>
                                        <p:attrNameLst>
                                          <p:attrName>style.visibility</p:attrName>
                                        </p:attrNameLst>
                                      </p:cBhvr>
                                      <p:to>
                                        <p:strVal val="visible"/>
                                      </p:to>
                                    </p:set>
                                    <p:animEffect transition="in" filter="slide(fromLeft)">
                                      <p:cBhvr>
                                        <p:cTn id="11" dur="500"/>
                                        <p:tgtEl>
                                          <p:spTgt spid="111"/>
                                        </p:tgtEl>
                                      </p:cBhvr>
                                    </p:animEffect>
                                  </p:childTnLst>
                                </p:cTn>
                              </p:par>
                            </p:childTnLst>
                          </p:cTn>
                        </p:par>
                        <p:par>
                          <p:cTn id="12" fill="hold">
                            <p:stCondLst>
                              <p:cond delay="1000"/>
                            </p:stCondLst>
                            <p:childTnLst>
                              <p:par>
                                <p:cTn id="13" presetID="12" presetClass="entr" presetSubtype="4" fill="hold" nodeType="after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slide(fromBottom)">
                                      <p:cBhvr>
                                        <p:cTn id="15" dur="500"/>
                                        <p:tgtEl>
                                          <p:spTgt spid="3"/>
                                        </p:tgtEl>
                                      </p:cBhvr>
                                    </p:animEffect>
                                  </p:childTnLst>
                                </p:cTn>
                              </p:par>
                            </p:childTnLst>
                          </p:cTn>
                        </p:par>
                        <p:par>
                          <p:cTn id="16" fill="hold">
                            <p:stCondLst>
                              <p:cond delay="1500"/>
                            </p:stCondLst>
                            <p:childTnLst>
                              <p:par>
                                <p:cTn id="17" presetID="12" presetClass="entr" presetSubtype="8" fill="hold" grpId="0" nodeType="afterEffect">
                                  <p:stCondLst>
                                    <p:cond delay="0"/>
                                  </p:stCondLst>
                                  <p:childTnLst>
                                    <p:set>
                                      <p:cBhvr>
                                        <p:cTn id="18" dur="1" fill="hold">
                                          <p:stCondLst>
                                            <p:cond delay="0"/>
                                          </p:stCondLst>
                                        </p:cTn>
                                        <p:tgtEl>
                                          <p:spTgt spid="113"/>
                                        </p:tgtEl>
                                        <p:attrNameLst>
                                          <p:attrName>style.visibility</p:attrName>
                                        </p:attrNameLst>
                                      </p:cBhvr>
                                      <p:to>
                                        <p:strVal val="visible"/>
                                      </p:to>
                                    </p:set>
                                    <p:animEffect transition="in" filter="slide(fromLeft)">
                                      <p:cBhvr>
                                        <p:cTn id="19" dur="500"/>
                                        <p:tgtEl>
                                          <p:spTgt spid="1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111" grpId="0">
        <p:bldAsOne/>
      </p:bldGraphic>
      <p:bldGraphic spid="113" grpId="0">
        <p:bldAsOne/>
      </p:bldGraphic>
    </p:bld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 name="Rectangle 37"/>
          <p:cNvSpPr/>
          <p:nvPr/>
        </p:nvSpPr>
        <p:spPr>
          <a:xfrm>
            <a:off x="642910" y="4214824"/>
            <a:ext cx="7772400" cy="553998"/>
          </a:xfrm>
          <a:prstGeom prst="rect">
            <a:avLst/>
          </a:prstGeom>
        </p:spPr>
        <p:txBody>
          <a:bodyPr wrap="square">
            <a:spAutoFit/>
          </a:bodyPr>
          <a:lstStyle/>
          <a:p>
            <a:r>
              <a:rPr lang="ms-MY" sz="1000" dirty="0">
                <a:solidFill>
                  <a:schemeClr val="bg1">
                    <a:lumMod val="65000"/>
                  </a:schemeClr>
                </a:solidFill>
                <a:latin typeface="Open Sans Light" pitchFamily="34" charset="0"/>
                <a:ea typeface="Open Sans Light" pitchFamily="34" charset="0"/>
                <a:cs typeface="Open Sans Light" pitchFamily="34" charset="0"/>
              </a:rPr>
              <a:t>Lorem ipsum dolor sit amet consectetur adipiscing elit. Praesent sodales odio sit amet odio tristique quis tempus odio Lorem ipsum dolor sit amet, consectetur adipiscing elit. Lorem ipsum dolor sit amet, consectetur adipiscing elit. Praesent sodales odio sit amet odio tristique quis tempus odio Lorem ipsum dolor sit amet, consectetur adipiscing elit.</a:t>
            </a:r>
          </a:p>
        </p:txBody>
      </p:sp>
      <p:sp>
        <p:nvSpPr>
          <p:cNvPr id="42" name="Rectangle 41"/>
          <p:cNvSpPr/>
          <p:nvPr/>
        </p:nvSpPr>
        <p:spPr>
          <a:xfrm>
            <a:off x="8501090" y="214296"/>
            <a:ext cx="357190" cy="357172"/>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100" dirty="0">
                <a:latin typeface="Open Sans" pitchFamily="34" charset="0"/>
                <a:ea typeface="Open Sans" pitchFamily="34" charset="0"/>
                <a:cs typeface="Open Sans" pitchFamily="34" charset="0"/>
              </a:rPr>
              <a:t>45</a:t>
            </a:r>
          </a:p>
        </p:txBody>
      </p:sp>
      <p:grpSp>
        <p:nvGrpSpPr>
          <p:cNvPr id="5" name="Group 84"/>
          <p:cNvGrpSpPr/>
          <p:nvPr/>
        </p:nvGrpSpPr>
        <p:grpSpPr>
          <a:xfrm>
            <a:off x="785786" y="2000246"/>
            <a:ext cx="1162406" cy="2072832"/>
            <a:chOff x="228591" y="2000246"/>
            <a:chExt cx="1162406" cy="2072832"/>
          </a:xfrm>
        </p:grpSpPr>
        <p:sp>
          <p:nvSpPr>
            <p:cNvPr id="3" name="Isosceles Triangle 2"/>
            <p:cNvSpPr/>
            <p:nvPr/>
          </p:nvSpPr>
          <p:spPr>
            <a:xfrm>
              <a:off x="228591" y="2734400"/>
              <a:ext cx="1162406" cy="989434"/>
            </a:xfrm>
            <a:custGeom>
              <a:avLst/>
              <a:gdLst>
                <a:gd name="connsiteX0" fmla="*/ 0 w 1278647"/>
                <a:gd name="connsiteY0" fmla="*/ 1102282 h 1102282"/>
                <a:gd name="connsiteX1" fmla="*/ 639324 w 1278647"/>
                <a:gd name="connsiteY1" fmla="*/ 0 h 1102282"/>
                <a:gd name="connsiteX2" fmla="*/ 1278647 w 1278647"/>
                <a:gd name="connsiteY2" fmla="*/ 1102282 h 1102282"/>
                <a:gd name="connsiteX3" fmla="*/ 0 w 1278647"/>
                <a:gd name="connsiteY3" fmla="*/ 1102282 h 1102282"/>
                <a:gd name="connsiteX0-1" fmla="*/ 0 w 1278647"/>
                <a:gd name="connsiteY0-2" fmla="*/ 1102282 h 1102282"/>
                <a:gd name="connsiteX1-3" fmla="*/ 639324 w 1278647"/>
                <a:gd name="connsiteY1-4" fmla="*/ 0 h 1102282"/>
                <a:gd name="connsiteX2-5" fmla="*/ 1278647 w 1278647"/>
                <a:gd name="connsiteY2-6" fmla="*/ 1102282 h 1102282"/>
                <a:gd name="connsiteX3-7" fmla="*/ 0 w 1278647"/>
                <a:gd name="connsiteY3-8" fmla="*/ 1102282 h 1102282"/>
                <a:gd name="connsiteX0-9" fmla="*/ 0 w 1278647"/>
                <a:gd name="connsiteY0-10" fmla="*/ 1102284 h 1102284"/>
                <a:gd name="connsiteX1-11" fmla="*/ 639324 w 1278647"/>
                <a:gd name="connsiteY1-12" fmla="*/ 2 h 1102284"/>
                <a:gd name="connsiteX2-13" fmla="*/ 1278647 w 1278647"/>
                <a:gd name="connsiteY2-14" fmla="*/ 1102284 h 1102284"/>
                <a:gd name="connsiteX3-15" fmla="*/ 0 w 1278647"/>
                <a:gd name="connsiteY3-16" fmla="*/ 1102284 h 1102284"/>
              </a:gdLst>
              <a:ahLst/>
              <a:cxnLst>
                <a:cxn ang="0">
                  <a:pos x="connsiteX0-1" y="connsiteY0-2"/>
                </a:cxn>
                <a:cxn ang="0">
                  <a:pos x="connsiteX1-3" y="connsiteY1-4"/>
                </a:cxn>
                <a:cxn ang="0">
                  <a:pos x="connsiteX2-5" y="connsiteY2-6"/>
                </a:cxn>
                <a:cxn ang="0">
                  <a:pos x="connsiteX3-7" y="connsiteY3-8"/>
                </a:cxn>
              </a:cxnLst>
              <a:rect l="l" t="t" r="r" b="b"/>
              <a:pathLst>
                <a:path w="1278647" h="1102284">
                  <a:moveTo>
                    <a:pt x="0" y="1102284"/>
                  </a:moveTo>
                  <a:cubicBezTo>
                    <a:pt x="213108" y="734857"/>
                    <a:pt x="133608" y="-1665"/>
                    <a:pt x="639324" y="2"/>
                  </a:cubicBezTo>
                  <a:cubicBezTo>
                    <a:pt x="1145040" y="1669"/>
                    <a:pt x="1065539" y="734857"/>
                    <a:pt x="1278647" y="1102284"/>
                  </a:cubicBezTo>
                  <a:lnTo>
                    <a:pt x="0" y="1102284"/>
                  </a:lnTo>
                  <a:close/>
                </a:path>
              </a:pathLst>
            </a:custGeom>
            <a:solidFill>
              <a:schemeClr val="accent2">
                <a:lumMod val="20000"/>
                <a:lumOff val="80000"/>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 name="Content Placeholder 2"/>
            <p:cNvSpPr txBox="1"/>
            <p:nvPr/>
          </p:nvSpPr>
          <p:spPr>
            <a:xfrm>
              <a:off x="461899" y="3857634"/>
              <a:ext cx="695790" cy="215444"/>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buFont typeface="Arial" panose="020B0604020202020204" pitchFamily="34" charset="0"/>
                <a:buNone/>
              </a:pPr>
              <a:r>
                <a:rPr lang="en-US" sz="800" dirty="0">
                  <a:latin typeface="Open Sans" pitchFamily="34" charset="0"/>
                  <a:ea typeface="Open Sans" pitchFamily="34" charset="0"/>
                  <a:cs typeface="Open Sans" pitchFamily="34" charset="0"/>
                </a:rPr>
                <a:t>Jan</a:t>
              </a:r>
            </a:p>
          </p:txBody>
        </p:sp>
        <p:sp>
          <p:nvSpPr>
            <p:cNvPr id="54" name="Content Placeholder 2"/>
            <p:cNvSpPr txBox="1"/>
            <p:nvPr/>
          </p:nvSpPr>
          <p:spPr>
            <a:xfrm>
              <a:off x="461899" y="2000246"/>
              <a:ext cx="695790" cy="246221"/>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buFont typeface="Arial" panose="020B0604020202020204" pitchFamily="34" charset="0"/>
                <a:buNone/>
              </a:pPr>
              <a:r>
                <a:rPr lang="en-US" sz="1000" dirty="0">
                  <a:latin typeface="Open Sans" pitchFamily="34" charset="0"/>
                  <a:ea typeface="Open Sans" pitchFamily="34" charset="0"/>
                  <a:cs typeface="Open Sans" pitchFamily="34" charset="0"/>
                </a:rPr>
                <a:t>60%</a:t>
              </a:r>
            </a:p>
          </p:txBody>
        </p:sp>
        <p:cxnSp>
          <p:nvCxnSpPr>
            <p:cNvPr id="71" name="Straight Connector 70"/>
            <p:cNvCxnSpPr/>
            <p:nvPr/>
          </p:nvCxnSpPr>
          <p:spPr>
            <a:xfrm rot="5400000">
              <a:off x="643704" y="2428080"/>
              <a:ext cx="285752" cy="1588"/>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grpSp>
        <p:nvGrpSpPr>
          <p:cNvPr id="8" name="Group 85"/>
          <p:cNvGrpSpPr/>
          <p:nvPr/>
        </p:nvGrpSpPr>
        <p:grpSpPr>
          <a:xfrm>
            <a:off x="1489960" y="1500180"/>
            <a:ext cx="1162406" cy="2572898"/>
            <a:chOff x="932765" y="1500180"/>
            <a:chExt cx="1162406" cy="2572898"/>
          </a:xfrm>
        </p:grpSpPr>
        <p:sp>
          <p:nvSpPr>
            <p:cNvPr id="6" name="Isosceles Triangle 2"/>
            <p:cNvSpPr/>
            <p:nvPr/>
          </p:nvSpPr>
          <p:spPr>
            <a:xfrm>
              <a:off x="932765" y="2211338"/>
              <a:ext cx="1162406" cy="1512496"/>
            </a:xfrm>
            <a:custGeom>
              <a:avLst/>
              <a:gdLst>
                <a:gd name="connsiteX0" fmla="*/ 0 w 1278647"/>
                <a:gd name="connsiteY0" fmla="*/ 1102282 h 1102282"/>
                <a:gd name="connsiteX1" fmla="*/ 639324 w 1278647"/>
                <a:gd name="connsiteY1" fmla="*/ 0 h 1102282"/>
                <a:gd name="connsiteX2" fmla="*/ 1278647 w 1278647"/>
                <a:gd name="connsiteY2" fmla="*/ 1102282 h 1102282"/>
                <a:gd name="connsiteX3" fmla="*/ 0 w 1278647"/>
                <a:gd name="connsiteY3" fmla="*/ 1102282 h 1102282"/>
                <a:gd name="connsiteX0-1" fmla="*/ 0 w 1278647"/>
                <a:gd name="connsiteY0-2" fmla="*/ 1102282 h 1102282"/>
                <a:gd name="connsiteX1-3" fmla="*/ 639324 w 1278647"/>
                <a:gd name="connsiteY1-4" fmla="*/ 0 h 1102282"/>
                <a:gd name="connsiteX2-5" fmla="*/ 1278647 w 1278647"/>
                <a:gd name="connsiteY2-6" fmla="*/ 1102282 h 1102282"/>
                <a:gd name="connsiteX3-7" fmla="*/ 0 w 1278647"/>
                <a:gd name="connsiteY3-8" fmla="*/ 1102282 h 1102282"/>
                <a:gd name="connsiteX0-9" fmla="*/ 0 w 1278647"/>
                <a:gd name="connsiteY0-10" fmla="*/ 1102284 h 1102284"/>
                <a:gd name="connsiteX1-11" fmla="*/ 639324 w 1278647"/>
                <a:gd name="connsiteY1-12" fmla="*/ 2 h 1102284"/>
                <a:gd name="connsiteX2-13" fmla="*/ 1278647 w 1278647"/>
                <a:gd name="connsiteY2-14" fmla="*/ 1102284 h 1102284"/>
                <a:gd name="connsiteX3-15" fmla="*/ 0 w 1278647"/>
                <a:gd name="connsiteY3-16" fmla="*/ 1102284 h 1102284"/>
              </a:gdLst>
              <a:ahLst/>
              <a:cxnLst>
                <a:cxn ang="0">
                  <a:pos x="connsiteX0-1" y="connsiteY0-2"/>
                </a:cxn>
                <a:cxn ang="0">
                  <a:pos x="connsiteX1-3" y="connsiteY1-4"/>
                </a:cxn>
                <a:cxn ang="0">
                  <a:pos x="connsiteX2-5" y="connsiteY2-6"/>
                </a:cxn>
                <a:cxn ang="0">
                  <a:pos x="connsiteX3-7" y="connsiteY3-8"/>
                </a:cxn>
              </a:cxnLst>
              <a:rect l="l" t="t" r="r" b="b"/>
              <a:pathLst>
                <a:path w="1278647" h="1102284">
                  <a:moveTo>
                    <a:pt x="0" y="1102284"/>
                  </a:moveTo>
                  <a:cubicBezTo>
                    <a:pt x="213108" y="734857"/>
                    <a:pt x="133608" y="-1665"/>
                    <a:pt x="639324" y="2"/>
                  </a:cubicBezTo>
                  <a:cubicBezTo>
                    <a:pt x="1145040" y="1669"/>
                    <a:pt x="1065539" y="734857"/>
                    <a:pt x="1278647" y="1102284"/>
                  </a:cubicBezTo>
                  <a:lnTo>
                    <a:pt x="0" y="1102284"/>
                  </a:lnTo>
                  <a:close/>
                </a:path>
              </a:pathLst>
            </a:custGeom>
            <a:solidFill>
              <a:schemeClr val="accent2">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 name="Content Placeholder 2"/>
            <p:cNvSpPr txBox="1"/>
            <p:nvPr/>
          </p:nvSpPr>
          <p:spPr>
            <a:xfrm>
              <a:off x="1164238" y="3857634"/>
              <a:ext cx="695790" cy="215444"/>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buFont typeface="Arial" panose="020B0604020202020204" pitchFamily="34" charset="0"/>
                <a:buNone/>
              </a:pPr>
              <a:r>
                <a:rPr lang="en-US" sz="800" dirty="0">
                  <a:latin typeface="Open Sans" pitchFamily="34" charset="0"/>
                  <a:ea typeface="Open Sans" pitchFamily="34" charset="0"/>
                  <a:cs typeface="Open Sans" pitchFamily="34" charset="0"/>
                </a:rPr>
                <a:t>Feb</a:t>
              </a:r>
            </a:p>
          </p:txBody>
        </p:sp>
        <p:sp>
          <p:nvSpPr>
            <p:cNvPr id="55" name="Content Placeholder 2"/>
            <p:cNvSpPr txBox="1"/>
            <p:nvPr/>
          </p:nvSpPr>
          <p:spPr>
            <a:xfrm>
              <a:off x="1162479" y="1500180"/>
              <a:ext cx="695790" cy="246221"/>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buFont typeface="Arial" panose="020B0604020202020204" pitchFamily="34" charset="0"/>
                <a:buNone/>
              </a:pPr>
              <a:r>
                <a:rPr lang="en-US" sz="1000" dirty="0">
                  <a:latin typeface="Open Sans" pitchFamily="34" charset="0"/>
                  <a:ea typeface="Open Sans" pitchFamily="34" charset="0"/>
                  <a:cs typeface="Open Sans" pitchFamily="34" charset="0"/>
                </a:rPr>
                <a:t>80%</a:t>
              </a:r>
            </a:p>
          </p:txBody>
        </p:sp>
        <p:cxnSp>
          <p:nvCxnSpPr>
            <p:cNvPr id="72" name="Straight Connector 71"/>
            <p:cNvCxnSpPr/>
            <p:nvPr/>
          </p:nvCxnSpPr>
          <p:spPr>
            <a:xfrm rot="5400000">
              <a:off x="1358084" y="1928014"/>
              <a:ext cx="285752" cy="1588"/>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grpSp>
        <p:nvGrpSpPr>
          <p:cNvPr id="11" name="Group 86"/>
          <p:cNvGrpSpPr/>
          <p:nvPr/>
        </p:nvGrpSpPr>
        <p:grpSpPr>
          <a:xfrm>
            <a:off x="2384686" y="1857370"/>
            <a:ext cx="1069128" cy="2215708"/>
            <a:chOff x="1827491" y="1857370"/>
            <a:chExt cx="1069128" cy="2215708"/>
          </a:xfrm>
        </p:grpSpPr>
        <p:sp>
          <p:nvSpPr>
            <p:cNvPr id="9" name="Isosceles Triangle 2"/>
            <p:cNvSpPr/>
            <p:nvPr/>
          </p:nvSpPr>
          <p:spPr>
            <a:xfrm>
              <a:off x="1827491" y="2571121"/>
              <a:ext cx="1069128" cy="1152712"/>
            </a:xfrm>
            <a:custGeom>
              <a:avLst/>
              <a:gdLst>
                <a:gd name="connsiteX0" fmla="*/ 0 w 1278647"/>
                <a:gd name="connsiteY0" fmla="*/ 1102282 h 1102282"/>
                <a:gd name="connsiteX1" fmla="*/ 639324 w 1278647"/>
                <a:gd name="connsiteY1" fmla="*/ 0 h 1102282"/>
                <a:gd name="connsiteX2" fmla="*/ 1278647 w 1278647"/>
                <a:gd name="connsiteY2" fmla="*/ 1102282 h 1102282"/>
                <a:gd name="connsiteX3" fmla="*/ 0 w 1278647"/>
                <a:gd name="connsiteY3" fmla="*/ 1102282 h 1102282"/>
                <a:gd name="connsiteX0-1" fmla="*/ 0 w 1278647"/>
                <a:gd name="connsiteY0-2" fmla="*/ 1102282 h 1102282"/>
                <a:gd name="connsiteX1-3" fmla="*/ 639324 w 1278647"/>
                <a:gd name="connsiteY1-4" fmla="*/ 0 h 1102282"/>
                <a:gd name="connsiteX2-5" fmla="*/ 1278647 w 1278647"/>
                <a:gd name="connsiteY2-6" fmla="*/ 1102282 h 1102282"/>
                <a:gd name="connsiteX3-7" fmla="*/ 0 w 1278647"/>
                <a:gd name="connsiteY3-8" fmla="*/ 1102282 h 1102282"/>
                <a:gd name="connsiteX0-9" fmla="*/ 0 w 1278647"/>
                <a:gd name="connsiteY0-10" fmla="*/ 1102284 h 1102284"/>
                <a:gd name="connsiteX1-11" fmla="*/ 639324 w 1278647"/>
                <a:gd name="connsiteY1-12" fmla="*/ 2 h 1102284"/>
                <a:gd name="connsiteX2-13" fmla="*/ 1278647 w 1278647"/>
                <a:gd name="connsiteY2-14" fmla="*/ 1102284 h 1102284"/>
                <a:gd name="connsiteX3-15" fmla="*/ 0 w 1278647"/>
                <a:gd name="connsiteY3-16" fmla="*/ 1102284 h 1102284"/>
              </a:gdLst>
              <a:ahLst/>
              <a:cxnLst>
                <a:cxn ang="0">
                  <a:pos x="connsiteX0-1" y="connsiteY0-2"/>
                </a:cxn>
                <a:cxn ang="0">
                  <a:pos x="connsiteX1-3" y="connsiteY1-4"/>
                </a:cxn>
                <a:cxn ang="0">
                  <a:pos x="connsiteX2-5" y="connsiteY2-6"/>
                </a:cxn>
                <a:cxn ang="0">
                  <a:pos x="connsiteX3-7" y="connsiteY3-8"/>
                </a:cxn>
              </a:cxnLst>
              <a:rect l="l" t="t" r="r" b="b"/>
              <a:pathLst>
                <a:path w="1278647" h="1102284">
                  <a:moveTo>
                    <a:pt x="0" y="1102284"/>
                  </a:moveTo>
                  <a:cubicBezTo>
                    <a:pt x="213108" y="734857"/>
                    <a:pt x="133608" y="-1665"/>
                    <a:pt x="639324" y="2"/>
                  </a:cubicBezTo>
                  <a:cubicBezTo>
                    <a:pt x="1145040" y="1669"/>
                    <a:pt x="1065539" y="734857"/>
                    <a:pt x="1278647" y="1102284"/>
                  </a:cubicBezTo>
                  <a:lnTo>
                    <a:pt x="0" y="1102284"/>
                  </a:lnTo>
                  <a:close/>
                </a:path>
              </a:pathLst>
            </a:custGeom>
            <a:solidFill>
              <a:schemeClr val="accent2">
                <a:lumMod val="50000"/>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 name="Content Placeholder 2"/>
            <p:cNvSpPr txBox="1"/>
            <p:nvPr/>
          </p:nvSpPr>
          <p:spPr>
            <a:xfrm>
              <a:off x="2012325" y="3857634"/>
              <a:ext cx="695790" cy="215444"/>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buFont typeface="Arial" panose="020B0604020202020204" pitchFamily="34" charset="0"/>
                <a:buNone/>
              </a:pPr>
              <a:r>
                <a:rPr lang="en-US" sz="800" dirty="0">
                  <a:latin typeface="Open Sans" pitchFamily="34" charset="0"/>
                  <a:ea typeface="Open Sans" pitchFamily="34" charset="0"/>
                  <a:cs typeface="Open Sans" pitchFamily="34" charset="0"/>
                </a:rPr>
                <a:t>Mar</a:t>
              </a:r>
            </a:p>
          </p:txBody>
        </p:sp>
        <p:sp>
          <p:nvSpPr>
            <p:cNvPr id="56" name="Content Placeholder 2"/>
            <p:cNvSpPr txBox="1"/>
            <p:nvPr/>
          </p:nvSpPr>
          <p:spPr>
            <a:xfrm>
              <a:off x="2026223" y="1857370"/>
              <a:ext cx="695790" cy="246221"/>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buFont typeface="Arial" panose="020B0604020202020204" pitchFamily="34" charset="0"/>
                <a:buNone/>
              </a:pPr>
              <a:r>
                <a:rPr lang="en-US" sz="1000" dirty="0">
                  <a:latin typeface="Open Sans" pitchFamily="34" charset="0"/>
                  <a:ea typeface="Open Sans" pitchFamily="34" charset="0"/>
                  <a:cs typeface="Open Sans" pitchFamily="34" charset="0"/>
                </a:rPr>
                <a:t>70%</a:t>
              </a:r>
            </a:p>
          </p:txBody>
        </p:sp>
        <p:cxnSp>
          <p:nvCxnSpPr>
            <p:cNvPr id="73" name="Straight Connector 72"/>
            <p:cNvCxnSpPr/>
            <p:nvPr/>
          </p:nvCxnSpPr>
          <p:spPr>
            <a:xfrm rot="5400000">
              <a:off x="2215340" y="2285204"/>
              <a:ext cx="285752" cy="1588"/>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grpSp>
        <p:nvGrpSpPr>
          <p:cNvPr id="14" name="Group 87"/>
          <p:cNvGrpSpPr/>
          <p:nvPr/>
        </p:nvGrpSpPr>
        <p:grpSpPr>
          <a:xfrm>
            <a:off x="3189958" y="1643056"/>
            <a:ext cx="996954" cy="2430022"/>
            <a:chOff x="2632763" y="1643056"/>
            <a:chExt cx="996954" cy="2430022"/>
          </a:xfrm>
        </p:grpSpPr>
        <p:sp>
          <p:nvSpPr>
            <p:cNvPr id="12" name="Isosceles Triangle 2"/>
            <p:cNvSpPr/>
            <p:nvPr/>
          </p:nvSpPr>
          <p:spPr>
            <a:xfrm>
              <a:off x="2632763" y="2357436"/>
              <a:ext cx="996954" cy="1366398"/>
            </a:xfrm>
            <a:custGeom>
              <a:avLst/>
              <a:gdLst>
                <a:gd name="connsiteX0" fmla="*/ 0 w 1278647"/>
                <a:gd name="connsiteY0" fmla="*/ 1102282 h 1102282"/>
                <a:gd name="connsiteX1" fmla="*/ 639324 w 1278647"/>
                <a:gd name="connsiteY1" fmla="*/ 0 h 1102282"/>
                <a:gd name="connsiteX2" fmla="*/ 1278647 w 1278647"/>
                <a:gd name="connsiteY2" fmla="*/ 1102282 h 1102282"/>
                <a:gd name="connsiteX3" fmla="*/ 0 w 1278647"/>
                <a:gd name="connsiteY3" fmla="*/ 1102282 h 1102282"/>
                <a:gd name="connsiteX0-1" fmla="*/ 0 w 1278647"/>
                <a:gd name="connsiteY0-2" fmla="*/ 1102282 h 1102282"/>
                <a:gd name="connsiteX1-3" fmla="*/ 639324 w 1278647"/>
                <a:gd name="connsiteY1-4" fmla="*/ 0 h 1102282"/>
                <a:gd name="connsiteX2-5" fmla="*/ 1278647 w 1278647"/>
                <a:gd name="connsiteY2-6" fmla="*/ 1102282 h 1102282"/>
                <a:gd name="connsiteX3-7" fmla="*/ 0 w 1278647"/>
                <a:gd name="connsiteY3-8" fmla="*/ 1102282 h 1102282"/>
                <a:gd name="connsiteX0-9" fmla="*/ 0 w 1278647"/>
                <a:gd name="connsiteY0-10" fmla="*/ 1102284 h 1102284"/>
                <a:gd name="connsiteX1-11" fmla="*/ 639324 w 1278647"/>
                <a:gd name="connsiteY1-12" fmla="*/ 2 h 1102284"/>
                <a:gd name="connsiteX2-13" fmla="*/ 1278647 w 1278647"/>
                <a:gd name="connsiteY2-14" fmla="*/ 1102284 h 1102284"/>
                <a:gd name="connsiteX3-15" fmla="*/ 0 w 1278647"/>
                <a:gd name="connsiteY3-16" fmla="*/ 1102284 h 1102284"/>
              </a:gdLst>
              <a:ahLst/>
              <a:cxnLst>
                <a:cxn ang="0">
                  <a:pos x="connsiteX0-1" y="connsiteY0-2"/>
                </a:cxn>
                <a:cxn ang="0">
                  <a:pos x="connsiteX1-3" y="connsiteY1-4"/>
                </a:cxn>
                <a:cxn ang="0">
                  <a:pos x="connsiteX2-5" y="connsiteY2-6"/>
                </a:cxn>
                <a:cxn ang="0">
                  <a:pos x="connsiteX3-7" y="connsiteY3-8"/>
                </a:cxn>
              </a:cxnLst>
              <a:rect l="l" t="t" r="r" b="b"/>
              <a:pathLst>
                <a:path w="1278647" h="1102284">
                  <a:moveTo>
                    <a:pt x="0" y="1102284"/>
                  </a:moveTo>
                  <a:cubicBezTo>
                    <a:pt x="213108" y="734857"/>
                    <a:pt x="133608" y="-1665"/>
                    <a:pt x="639324" y="2"/>
                  </a:cubicBezTo>
                  <a:cubicBezTo>
                    <a:pt x="1145040" y="1669"/>
                    <a:pt x="1065539" y="734857"/>
                    <a:pt x="1278647" y="1102284"/>
                  </a:cubicBezTo>
                  <a:lnTo>
                    <a:pt x="0" y="1102284"/>
                  </a:lnTo>
                  <a:close/>
                </a:path>
              </a:pathLst>
            </a:custGeom>
            <a:solidFill>
              <a:schemeClr val="accent2">
                <a:lumMod val="60000"/>
                <a:lumOff val="40000"/>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 name="Content Placeholder 2"/>
            <p:cNvSpPr txBox="1"/>
            <p:nvPr/>
          </p:nvSpPr>
          <p:spPr>
            <a:xfrm>
              <a:off x="2781510" y="3857634"/>
              <a:ext cx="695790" cy="215444"/>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buFont typeface="Arial" panose="020B0604020202020204" pitchFamily="34" charset="0"/>
                <a:buNone/>
              </a:pPr>
              <a:r>
                <a:rPr lang="en-US" sz="800" dirty="0">
                  <a:latin typeface="Open Sans" pitchFamily="34" charset="0"/>
                  <a:ea typeface="Open Sans" pitchFamily="34" charset="0"/>
                  <a:cs typeface="Open Sans" pitchFamily="34" charset="0"/>
                </a:rPr>
                <a:t>Apr</a:t>
              </a:r>
            </a:p>
          </p:txBody>
        </p:sp>
        <p:sp>
          <p:nvSpPr>
            <p:cNvPr id="59" name="Content Placeholder 2"/>
            <p:cNvSpPr txBox="1"/>
            <p:nvPr/>
          </p:nvSpPr>
          <p:spPr>
            <a:xfrm>
              <a:off x="2793872" y="1643056"/>
              <a:ext cx="695790" cy="246221"/>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buFont typeface="Arial" panose="020B0604020202020204" pitchFamily="34" charset="0"/>
                <a:buNone/>
              </a:pPr>
              <a:r>
                <a:rPr lang="en-US" sz="1000" dirty="0">
                  <a:latin typeface="Open Sans" pitchFamily="34" charset="0"/>
                  <a:ea typeface="Open Sans" pitchFamily="34" charset="0"/>
                  <a:cs typeface="Open Sans" pitchFamily="34" charset="0"/>
                </a:rPr>
                <a:t>75%</a:t>
              </a:r>
            </a:p>
          </p:txBody>
        </p:sp>
        <p:cxnSp>
          <p:nvCxnSpPr>
            <p:cNvPr id="74" name="Straight Connector 73"/>
            <p:cNvCxnSpPr/>
            <p:nvPr/>
          </p:nvCxnSpPr>
          <p:spPr>
            <a:xfrm rot="5400000">
              <a:off x="3001158" y="2070890"/>
              <a:ext cx="285752" cy="1588"/>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grpSp>
        <p:nvGrpSpPr>
          <p:cNvPr id="17" name="Group 88"/>
          <p:cNvGrpSpPr/>
          <p:nvPr/>
        </p:nvGrpSpPr>
        <p:grpSpPr>
          <a:xfrm>
            <a:off x="3864006" y="2000246"/>
            <a:ext cx="1162406" cy="2072832"/>
            <a:chOff x="3306811" y="2000246"/>
            <a:chExt cx="1162406" cy="2072832"/>
          </a:xfrm>
        </p:grpSpPr>
        <p:sp>
          <p:nvSpPr>
            <p:cNvPr id="15" name="Isosceles Triangle 2"/>
            <p:cNvSpPr/>
            <p:nvPr/>
          </p:nvSpPr>
          <p:spPr>
            <a:xfrm>
              <a:off x="3306811" y="2734400"/>
              <a:ext cx="1162406" cy="989434"/>
            </a:xfrm>
            <a:custGeom>
              <a:avLst/>
              <a:gdLst>
                <a:gd name="connsiteX0" fmla="*/ 0 w 1278647"/>
                <a:gd name="connsiteY0" fmla="*/ 1102282 h 1102282"/>
                <a:gd name="connsiteX1" fmla="*/ 639324 w 1278647"/>
                <a:gd name="connsiteY1" fmla="*/ 0 h 1102282"/>
                <a:gd name="connsiteX2" fmla="*/ 1278647 w 1278647"/>
                <a:gd name="connsiteY2" fmla="*/ 1102282 h 1102282"/>
                <a:gd name="connsiteX3" fmla="*/ 0 w 1278647"/>
                <a:gd name="connsiteY3" fmla="*/ 1102282 h 1102282"/>
                <a:gd name="connsiteX0-1" fmla="*/ 0 w 1278647"/>
                <a:gd name="connsiteY0-2" fmla="*/ 1102282 h 1102282"/>
                <a:gd name="connsiteX1-3" fmla="*/ 639324 w 1278647"/>
                <a:gd name="connsiteY1-4" fmla="*/ 0 h 1102282"/>
                <a:gd name="connsiteX2-5" fmla="*/ 1278647 w 1278647"/>
                <a:gd name="connsiteY2-6" fmla="*/ 1102282 h 1102282"/>
                <a:gd name="connsiteX3-7" fmla="*/ 0 w 1278647"/>
                <a:gd name="connsiteY3-8" fmla="*/ 1102282 h 1102282"/>
                <a:gd name="connsiteX0-9" fmla="*/ 0 w 1278647"/>
                <a:gd name="connsiteY0-10" fmla="*/ 1102284 h 1102284"/>
                <a:gd name="connsiteX1-11" fmla="*/ 639324 w 1278647"/>
                <a:gd name="connsiteY1-12" fmla="*/ 2 h 1102284"/>
                <a:gd name="connsiteX2-13" fmla="*/ 1278647 w 1278647"/>
                <a:gd name="connsiteY2-14" fmla="*/ 1102284 h 1102284"/>
                <a:gd name="connsiteX3-15" fmla="*/ 0 w 1278647"/>
                <a:gd name="connsiteY3-16" fmla="*/ 1102284 h 1102284"/>
              </a:gdLst>
              <a:ahLst/>
              <a:cxnLst>
                <a:cxn ang="0">
                  <a:pos x="connsiteX0-1" y="connsiteY0-2"/>
                </a:cxn>
                <a:cxn ang="0">
                  <a:pos x="connsiteX1-3" y="connsiteY1-4"/>
                </a:cxn>
                <a:cxn ang="0">
                  <a:pos x="connsiteX2-5" y="connsiteY2-6"/>
                </a:cxn>
                <a:cxn ang="0">
                  <a:pos x="connsiteX3-7" y="connsiteY3-8"/>
                </a:cxn>
              </a:cxnLst>
              <a:rect l="l" t="t" r="r" b="b"/>
              <a:pathLst>
                <a:path w="1278647" h="1102284">
                  <a:moveTo>
                    <a:pt x="0" y="1102284"/>
                  </a:moveTo>
                  <a:cubicBezTo>
                    <a:pt x="213108" y="734857"/>
                    <a:pt x="133608" y="-1665"/>
                    <a:pt x="639324" y="2"/>
                  </a:cubicBezTo>
                  <a:cubicBezTo>
                    <a:pt x="1145040" y="1669"/>
                    <a:pt x="1065539" y="734857"/>
                    <a:pt x="1278647" y="1102284"/>
                  </a:cubicBezTo>
                  <a:lnTo>
                    <a:pt x="0" y="1102284"/>
                  </a:lnTo>
                  <a:close/>
                </a:path>
              </a:pathLst>
            </a:custGeom>
            <a:solidFill>
              <a:schemeClr val="accent2">
                <a:lumMod val="75000"/>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 name="Content Placeholder 2"/>
            <p:cNvSpPr txBox="1"/>
            <p:nvPr/>
          </p:nvSpPr>
          <p:spPr>
            <a:xfrm>
              <a:off x="3538284" y="3857634"/>
              <a:ext cx="695790" cy="215444"/>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buFont typeface="Arial" panose="020B0604020202020204" pitchFamily="34" charset="0"/>
                <a:buNone/>
              </a:pPr>
              <a:r>
                <a:rPr lang="en-US" sz="800" dirty="0">
                  <a:latin typeface="Open Sans" pitchFamily="34" charset="0"/>
                  <a:ea typeface="Open Sans" pitchFamily="34" charset="0"/>
                  <a:cs typeface="Open Sans" pitchFamily="34" charset="0"/>
                </a:rPr>
                <a:t>May</a:t>
              </a:r>
            </a:p>
          </p:txBody>
        </p:sp>
        <p:sp>
          <p:nvSpPr>
            <p:cNvPr id="61" name="Content Placeholder 2"/>
            <p:cNvSpPr txBox="1"/>
            <p:nvPr/>
          </p:nvSpPr>
          <p:spPr>
            <a:xfrm>
              <a:off x="3522514" y="2000246"/>
              <a:ext cx="695790" cy="246221"/>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buFont typeface="Arial" panose="020B0604020202020204" pitchFamily="34" charset="0"/>
                <a:buNone/>
              </a:pPr>
              <a:r>
                <a:rPr lang="en-US" sz="1000" dirty="0">
                  <a:latin typeface="Open Sans" pitchFamily="34" charset="0"/>
                  <a:ea typeface="Open Sans" pitchFamily="34" charset="0"/>
                  <a:cs typeface="Open Sans" pitchFamily="34" charset="0"/>
                </a:rPr>
                <a:t>65%</a:t>
              </a:r>
            </a:p>
          </p:txBody>
        </p:sp>
        <p:cxnSp>
          <p:nvCxnSpPr>
            <p:cNvPr id="75" name="Straight Connector 74"/>
            <p:cNvCxnSpPr/>
            <p:nvPr/>
          </p:nvCxnSpPr>
          <p:spPr>
            <a:xfrm rot="5400000">
              <a:off x="3715538" y="2428080"/>
              <a:ext cx="285752" cy="1588"/>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grpSp>
        <p:nvGrpSpPr>
          <p:cNvPr id="20" name="Group 89"/>
          <p:cNvGrpSpPr/>
          <p:nvPr/>
        </p:nvGrpSpPr>
        <p:grpSpPr>
          <a:xfrm>
            <a:off x="4568180" y="1500180"/>
            <a:ext cx="1162406" cy="2572898"/>
            <a:chOff x="4010985" y="1500180"/>
            <a:chExt cx="1162406" cy="2572898"/>
          </a:xfrm>
        </p:grpSpPr>
        <p:sp>
          <p:nvSpPr>
            <p:cNvPr id="18" name="Isosceles Triangle 2"/>
            <p:cNvSpPr/>
            <p:nvPr/>
          </p:nvSpPr>
          <p:spPr>
            <a:xfrm>
              <a:off x="4010985" y="2214560"/>
              <a:ext cx="1162406" cy="1509273"/>
            </a:xfrm>
            <a:custGeom>
              <a:avLst/>
              <a:gdLst>
                <a:gd name="connsiteX0" fmla="*/ 0 w 1278647"/>
                <a:gd name="connsiteY0" fmla="*/ 1102282 h 1102282"/>
                <a:gd name="connsiteX1" fmla="*/ 639324 w 1278647"/>
                <a:gd name="connsiteY1" fmla="*/ 0 h 1102282"/>
                <a:gd name="connsiteX2" fmla="*/ 1278647 w 1278647"/>
                <a:gd name="connsiteY2" fmla="*/ 1102282 h 1102282"/>
                <a:gd name="connsiteX3" fmla="*/ 0 w 1278647"/>
                <a:gd name="connsiteY3" fmla="*/ 1102282 h 1102282"/>
                <a:gd name="connsiteX0-1" fmla="*/ 0 w 1278647"/>
                <a:gd name="connsiteY0-2" fmla="*/ 1102282 h 1102282"/>
                <a:gd name="connsiteX1-3" fmla="*/ 639324 w 1278647"/>
                <a:gd name="connsiteY1-4" fmla="*/ 0 h 1102282"/>
                <a:gd name="connsiteX2-5" fmla="*/ 1278647 w 1278647"/>
                <a:gd name="connsiteY2-6" fmla="*/ 1102282 h 1102282"/>
                <a:gd name="connsiteX3-7" fmla="*/ 0 w 1278647"/>
                <a:gd name="connsiteY3-8" fmla="*/ 1102282 h 1102282"/>
                <a:gd name="connsiteX0-9" fmla="*/ 0 w 1278647"/>
                <a:gd name="connsiteY0-10" fmla="*/ 1102284 h 1102284"/>
                <a:gd name="connsiteX1-11" fmla="*/ 639324 w 1278647"/>
                <a:gd name="connsiteY1-12" fmla="*/ 2 h 1102284"/>
                <a:gd name="connsiteX2-13" fmla="*/ 1278647 w 1278647"/>
                <a:gd name="connsiteY2-14" fmla="*/ 1102284 h 1102284"/>
                <a:gd name="connsiteX3-15" fmla="*/ 0 w 1278647"/>
                <a:gd name="connsiteY3-16" fmla="*/ 1102284 h 1102284"/>
              </a:gdLst>
              <a:ahLst/>
              <a:cxnLst>
                <a:cxn ang="0">
                  <a:pos x="connsiteX0-1" y="connsiteY0-2"/>
                </a:cxn>
                <a:cxn ang="0">
                  <a:pos x="connsiteX1-3" y="connsiteY1-4"/>
                </a:cxn>
                <a:cxn ang="0">
                  <a:pos x="connsiteX2-5" y="connsiteY2-6"/>
                </a:cxn>
                <a:cxn ang="0">
                  <a:pos x="connsiteX3-7" y="connsiteY3-8"/>
                </a:cxn>
              </a:cxnLst>
              <a:rect l="l" t="t" r="r" b="b"/>
              <a:pathLst>
                <a:path w="1278647" h="1102284">
                  <a:moveTo>
                    <a:pt x="0" y="1102284"/>
                  </a:moveTo>
                  <a:cubicBezTo>
                    <a:pt x="213108" y="734857"/>
                    <a:pt x="133608" y="-1665"/>
                    <a:pt x="639324" y="2"/>
                  </a:cubicBezTo>
                  <a:cubicBezTo>
                    <a:pt x="1145040" y="1669"/>
                    <a:pt x="1065539" y="734857"/>
                    <a:pt x="1278647" y="1102284"/>
                  </a:cubicBezTo>
                  <a:lnTo>
                    <a:pt x="0" y="1102284"/>
                  </a:lnTo>
                  <a:close/>
                </a:path>
              </a:pathLst>
            </a:custGeom>
            <a:solidFill>
              <a:schemeClr val="accent2">
                <a:lumMod val="40000"/>
                <a:lumOff val="60000"/>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9" name="Content Placeholder 2"/>
            <p:cNvSpPr txBox="1"/>
            <p:nvPr/>
          </p:nvSpPr>
          <p:spPr>
            <a:xfrm>
              <a:off x="4210667" y="3857634"/>
              <a:ext cx="763042" cy="215444"/>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buFont typeface="Arial" panose="020B0604020202020204" pitchFamily="34" charset="0"/>
                <a:buNone/>
              </a:pPr>
              <a:r>
                <a:rPr lang="en-US" sz="800" dirty="0">
                  <a:latin typeface="Open Sans" pitchFamily="34" charset="0"/>
                  <a:ea typeface="Open Sans" pitchFamily="34" charset="0"/>
                  <a:cs typeface="Open Sans" pitchFamily="34" charset="0"/>
                </a:rPr>
                <a:t>Jun</a:t>
              </a:r>
            </a:p>
          </p:txBody>
        </p:sp>
        <p:sp>
          <p:nvSpPr>
            <p:cNvPr id="60" name="Content Placeholder 2"/>
            <p:cNvSpPr txBox="1"/>
            <p:nvPr/>
          </p:nvSpPr>
          <p:spPr>
            <a:xfrm>
              <a:off x="4236918" y="1500180"/>
              <a:ext cx="695790" cy="246221"/>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buFont typeface="Arial" panose="020B0604020202020204" pitchFamily="34" charset="0"/>
                <a:buNone/>
              </a:pPr>
              <a:r>
                <a:rPr lang="en-US" sz="1000" dirty="0">
                  <a:latin typeface="Open Sans" pitchFamily="34" charset="0"/>
                  <a:ea typeface="Open Sans" pitchFamily="34" charset="0"/>
                  <a:cs typeface="Open Sans" pitchFamily="34" charset="0"/>
                </a:rPr>
                <a:t>80%</a:t>
              </a:r>
            </a:p>
          </p:txBody>
        </p:sp>
        <p:cxnSp>
          <p:nvCxnSpPr>
            <p:cNvPr id="76" name="Straight Connector 75"/>
            <p:cNvCxnSpPr/>
            <p:nvPr/>
          </p:nvCxnSpPr>
          <p:spPr>
            <a:xfrm rot="5400000">
              <a:off x="4429918" y="1928014"/>
              <a:ext cx="285752" cy="1588"/>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grpSp>
        <p:nvGrpSpPr>
          <p:cNvPr id="23" name="Group 90"/>
          <p:cNvGrpSpPr/>
          <p:nvPr/>
        </p:nvGrpSpPr>
        <p:grpSpPr>
          <a:xfrm>
            <a:off x="5178273" y="1857370"/>
            <a:ext cx="1236871" cy="2215708"/>
            <a:chOff x="4621078" y="1857370"/>
            <a:chExt cx="1236871" cy="2215708"/>
          </a:xfrm>
        </p:grpSpPr>
        <p:sp>
          <p:nvSpPr>
            <p:cNvPr id="21" name="Isosceles Triangle 2"/>
            <p:cNvSpPr/>
            <p:nvPr/>
          </p:nvSpPr>
          <p:spPr>
            <a:xfrm>
              <a:off x="4621078" y="2571749"/>
              <a:ext cx="1236871" cy="1152083"/>
            </a:xfrm>
            <a:custGeom>
              <a:avLst/>
              <a:gdLst>
                <a:gd name="connsiteX0" fmla="*/ 0 w 1278647"/>
                <a:gd name="connsiteY0" fmla="*/ 1102282 h 1102282"/>
                <a:gd name="connsiteX1" fmla="*/ 639324 w 1278647"/>
                <a:gd name="connsiteY1" fmla="*/ 0 h 1102282"/>
                <a:gd name="connsiteX2" fmla="*/ 1278647 w 1278647"/>
                <a:gd name="connsiteY2" fmla="*/ 1102282 h 1102282"/>
                <a:gd name="connsiteX3" fmla="*/ 0 w 1278647"/>
                <a:gd name="connsiteY3" fmla="*/ 1102282 h 1102282"/>
                <a:gd name="connsiteX0-1" fmla="*/ 0 w 1278647"/>
                <a:gd name="connsiteY0-2" fmla="*/ 1102282 h 1102282"/>
                <a:gd name="connsiteX1-3" fmla="*/ 639324 w 1278647"/>
                <a:gd name="connsiteY1-4" fmla="*/ 0 h 1102282"/>
                <a:gd name="connsiteX2-5" fmla="*/ 1278647 w 1278647"/>
                <a:gd name="connsiteY2-6" fmla="*/ 1102282 h 1102282"/>
                <a:gd name="connsiteX3-7" fmla="*/ 0 w 1278647"/>
                <a:gd name="connsiteY3-8" fmla="*/ 1102282 h 1102282"/>
                <a:gd name="connsiteX0-9" fmla="*/ 0 w 1278647"/>
                <a:gd name="connsiteY0-10" fmla="*/ 1102284 h 1102284"/>
                <a:gd name="connsiteX1-11" fmla="*/ 639324 w 1278647"/>
                <a:gd name="connsiteY1-12" fmla="*/ 2 h 1102284"/>
                <a:gd name="connsiteX2-13" fmla="*/ 1278647 w 1278647"/>
                <a:gd name="connsiteY2-14" fmla="*/ 1102284 h 1102284"/>
                <a:gd name="connsiteX3-15" fmla="*/ 0 w 1278647"/>
                <a:gd name="connsiteY3-16" fmla="*/ 1102284 h 1102284"/>
              </a:gdLst>
              <a:ahLst/>
              <a:cxnLst>
                <a:cxn ang="0">
                  <a:pos x="connsiteX0-1" y="connsiteY0-2"/>
                </a:cxn>
                <a:cxn ang="0">
                  <a:pos x="connsiteX1-3" y="connsiteY1-4"/>
                </a:cxn>
                <a:cxn ang="0">
                  <a:pos x="connsiteX2-5" y="connsiteY2-6"/>
                </a:cxn>
                <a:cxn ang="0">
                  <a:pos x="connsiteX3-7" y="connsiteY3-8"/>
                </a:cxn>
              </a:cxnLst>
              <a:rect l="l" t="t" r="r" b="b"/>
              <a:pathLst>
                <a:path w="1278647" h="1102284">
                  <a:moveTo>
                    <a:pt x="0" y="1102284"/>
                  </a:moveTo>
                  <a:cubicBezTo>
                    <a:pt x="213108" y="734857"/>
                    <a:pt x="133608" y="-1665"/>
                    <a:pt x="639324" y="2"/>
                  </a:cubicBezTo>
                  <a:cubicBezTo>
                    <a:pt x="1145040" y="1669"/>
                    <a:pt x="1065539" y="734857"/>
                    <a:pt x="1278647" y="1102284"/>
                  </a:cubicBezTo>
                  <a:lnTo>
                    <a:pt x="0" y="1102284"/>
                  </a:lnTo>
                  <a:close/>
                </a:path>
              </a:pathLst>
            </a:custGeom>
            <a:solidFill>
              <a:schemeClr val="accent2">
                <a:lumMod val="20000"/>
                <a:lumOff val="80000"/>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 name="Content Placeholder 2"/>
            <p:cNvSpPr txBox="1"/>
            <p:nvPr/>
          </p:nvSpPr>
          <p:spPr>
            <a:xfrm>
              <a:off x="4887381" y="3857634"/>
              <a:ext cx="695790" cy="215444"/>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buFont typeface="Arial" panose="020B0604020202020204" pitchFamily="34" charset="0"/>
                <a:buNone/>
              </a:pPr>
              <a:r>
                <a:rPr lang="en-US" sz="800" dirty="0">
                  <a:latin typeface="Open Sans" pitchFamily="34" charset="0"/>
                  <a:ea typeface="Open Sans" pitchFamily="34" charset="0"/>
                  <a:cs typeface="Open Sans" pitchFamily="34" charset="0"/>
                </a:rPr>
                <a:t>Jul</a:t>
              </a:r>
            </a:p>
          </p:txBody>
        </p:sp>
        <p:sp>
          <p:nvSpPr>
            <p:cNvPr id="62" name="Content Placeholder 2"/>
            <p:cNvSpPr txBox="1"/>
            <p:nvPr/>
          </p:nvSpPr>
          <p:spPr>
            <a:xfrm>
              <a:off x="4883723" y="1857370"/>
              <a:ext cx="695790" cy="246221"/>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buFont typeface="Arial" panose="020B0604020202020204" pitchFamily="34" charset="0"/>
                <a:buNone/>
              </a:pPr>
              <a:r>
                <a:rPr lang="en-US" sz="1000" dirty="0">
                  <a:latin typeface="Open Sans" pitchFamily="34" charset="0"/>
                  <a:ea typeface="Open Sans" pitchFamily="34" charset="0"/>
                  <a:cs typeface="Open Sans" pitchFamily="34" charset="0"/>
                </a:rPr>
                <a:t>70%</a:t>
              </a:r>
            </a:p>
          </p:txBody>
        </p:sp>
        <p:cxnSp>
          <p:nvCxnSpPr>
            <p:cNvPr id="77" name="Straight Connector 76"/>
            <p:cNvCxnSpPr/>
            <p:nvPr/>
          </p:nvCxnSpPr>
          <p:spPr>
            <a:xfrm rot="5400000">
              <a:off x="5072860" y="2285204"/>
              <a:ext cx="285752" cy="1588"/>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grpSp>
        <p:nvGrpSpPr>
          <p:cNvPr id="26" name="Group 91"/>
          <p:cNvGrpSpPr/>
          <p:nvPr/>
        </p:nvGrpSpPr>
        <p:grpSpPr>
          <a:xfrm>
            <a:off x="5829745" y="2187284"/>
            <a:ext cx="1153373" cy="1885794"/>
            <a:chOff x="5272550" y="2187284"/>
            <a:chExt cx="1153373" cy="1885794"/>
          </a:xfrm>
        </p:grpSpPr>
        <p:sp>
          <p:nvSpPr>
            <p:cNvPr id="24" name="Isosceles Triangle 2"/>
            <p:cNvSpPr/>
            <p:nvPr/>
          </p:nvSpPr>
          <p:spPr>
            <a:xfrm>
              <a:off x="5272550" y="2928310"/>
              <a:ext cx="1153373" cy="795524"/>
            </a:xfrm>
            <a:custGeom>
              <a:avLst/>
              <a:gdLst>
                <a:gd name="connsiteX0" fmla="*/ 0 w 1278647"/>
                <a:gd name="connsiteY0" fmla="*/ 1102282 h 1102282"/>
                <a:gd name="connsiteX1" fmla="*/ 639324 w 1278647"/>
                <a:gd name="connsiteY1" fmla="*/ 0 h 1102282"/>
                <a:gd name="connsiteX2" fmla="*/ 1278647 w 1278647"/>
                <a:gd name="connsiteY2" fmla="*/ 1102282 h 1102282"/>
                <a:gd name="connsiteX3" fmla="*/ 0 w 1278647"/>
                <a:gd name="connsiteY3" fmla="*/ 1102282 h 1102282"/>
                <a:gd name="connsiteX0-1" fmla="*/ 0 w 1278647"/>
                <a:gd name="connsiteY0-2" fmla="*/ 1102282 h 1102282"/>
                <a:gd name="connsiteX1-3" fmla="*/ 639324 w 1278647"/>
                <a:gd name="connsiteY1-4" fmla="*/ 0 h 1102282"/>
                <a:gd name="connsiteX2-5" fmla="*/ 1278647 w 1278647"/>
                <a:gd name="connsiteY2-6" fmla="*/ 1102282 h 1102282"/>
                <a:gd name="connsiteX3-7" fmla="*/ 0 w 1278647"/>
                <a:gd name="connsiteY3-8" fmla="*/ 1102282 h 1102282"/>
                <a:gd name="connsiteX0-9" fmla="*/ 0 w 1278647"/>
                <a:gd name="connsiteY0-10" fmla="*/ 1102284 h 1102284"/>
                <a:gd name="connsiteX1-11" fmla="*/ 639324 w 1278647"/>
                <a:gd name="connsiteY1-12" fmla="*/ 2 h 1102284"/>
                <a:gd name="connsiteX2-13" fmla="*/ 1278647 w 1278647"/>
                <a:gd name="connsiteY2-14" fmla="*/ 1102284 h 1102284"/>
                <a:gd name="connsiteX3-15" fmla="*/ 0 w 1278647"/>
                <a:gd name="connsiteY3-16" fmla="*/ 1102284 h 1102284"/>
              </a:gdLst>
              <a:ahLst/>
              <a:cxnLst>
                <a:cxn ang="0">
                  <a:pos x="connsiteX0-1" y="connsiteY0-2"/>
                </a:cxn>
                <a:cxn ang="0">
                  <a:pos x="connsiteX1-3" y="connsiteY1-4"/>
                </a:cxn>
                <a:cxn ang="0">
                  <a:pos x="connsiteX2-5" y="connsiteY2-6"/>
                </a:cxn>
                <a:cxn ang="0">
                  <a:pos x="connsiteX3-7" y="connsiteY3-8"/>
                </a:cxn>
              </a:cxnLst>
              <a:rect l="l" t="t" r="r" b="b"/>
              <a:pathLst>
                <a:path w="1278647" h="1102284">
                  <a:moveTo>
                    <a:pt x="0" y="1102284"/>
                  </a:moveTo>
                  <a:cubicBezTo>
                    <a:pt x="213108" y="734857"/>
                    <a:pt x="133608" y="-1665"/>
                    <a:pt x="639324" y="2"/>
                  </a:cubicBezTo>
                  <a:cubicBezTo>
                    <a:pt x="1145040" y="1669"/>
                    <a:pt x="1065539" y="734857"/>
                    <a:pt x="1278647" y="1102284"/>
                  </a:cubicBezTo>
                  <a:lnTo>
                    <a:pt x="0" y="1102284"/>
                  </a:lnTo>
                  <a:close/>
                </a:path>
              </a:pathLst>
            </a:custGeom>
            <a:solidFill>
              <a:schemeClr val="accent2">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5" name="Content Placeholder 2"/>
            <p:cNvSpPr txBox="1"/>
            <p:nvPr/>
          </p:nvSpPr>
          <p:spPr>
            <a:xfrm>
              <a:off x="5533571" y="3857634"/>
              <a:ext cx="695790" cy="215444"/>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buFont typeface="Arial" panose="020B0604020202020204" pitchFamily="34" charset="0"/>
                <a:buNone/>
              </a:pPr>
              <a:r>
                <a:rPr lang="en-US" sz="800" dirty="0">
                  <a:latin typeface="Open Sans" pitchFamily="34" charset="0"/>
                  <a:ea typeface="Open Sans" pitchFamily="34" charset="0"/>
                  <a:cs typeface="Open Sans" pitchFamily="34" charset="0"/>
                </a:rPr>
                <a:t>Aug</a:t>
              </a:r>
            </a:p>
          </p:txBody>
        </p:sp>
        <p:sp>
          <p:nvSpPr>
            <p:cNvPr id="63" name="Content Placeholder 2"/>
            <p:cNvSpPr txBox="1"/>
            <p:nvPr/>
          </p:nvSpPr>
          <p:spPr>
            <a:xfrm>
              <a:off x="5455223" y="2187284"/>
              <a:ext cx="695790" cy="246221"/>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buFont typeface="Arial" panose="020B0604020202020204" pitchFamily="34" charset="0"/>
                <a:buNone/>
              </a:pPr>
              <a:r>
                <a:rPr lang="en-US" sz="1000" dirty="0">
                  <a:latin typeface="Open Sans" pitchFamily="34" charset="0"/>
                  <a:ea typeface="Open Sans" pitchFamily="34" charset="0"/>
                  <a:cs typeface="Open Sans" pitchFamily="34" charset="0"/>
                </a:rPr>
                <a:t>50%</a:t>
              </a:r>
            </a:p>
          </p:txBody>
        </p:sp>
        <p:cxnSp>
          <p:nvCxnSpPr>
            <p:cNvPr id="78" name="Straight Connector 77"/>
            <p:cNvCxnSpPr/>
            <p:nvPr/>
          </p:nvCxnSpPr>
          <p:spPr>
            <a:xfrm rot="5400000">
              <a:off x="5644364" y="2642394"/>
              <a:ext cx="285752" cy="1588"/>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grpSp>
        <p:nvGrpSpPr>
          <p:cNvPr id="29" name="Group 92"/>
          <p:cNvGrpSpPr/>
          <p:nvPr/>
        </p:nvGrpSpPr>
        <p:grpSpPr>
          <a:xfrm>
            <a:off x="6396026" y="1000114"/>
            <a:ext cx="1344784" cy="3072964"/>
            <a:chOff x="5838831" y="1000114"/>
            <a:chExt cx="1344784" cy="3072964"/>
          </a:xfrm>
        </p:grpSpPr>
        <p:sp>
          <p:nvSpPr>
            <p:cNvPr id="27" name="Isosceles Triangle 2"/>
            <p:cNvSpPr/>
            <p:nvPr/>
          </p:nvSpPr>
          <p:spPr>
            <a:xfrm>
              <a:off x="5838831" y="1714494"/>
              <a:ext cx="1344784" cy="2009340"/>
            </a:xfrm>
            <a:custGeom>
              <a:avLst/>
              <a:gdLst>
                <a:gd name="connsiteX0" fmla="*/ 0 w 1278647"/>
                <a:gd name="connsiteY0" fmla="*/ 1102282 h 1102282"/>
                <a:gd name="connsiteX1" fmla="*/ 639324 w 1278647"/>
                <a:gd name="connsiteY1" fmla="*/ 0 h 1102282"/>
                <a:gd name="connsiteX2" fmla="*/ 1278647 w 1278647"/>
                <a:gd name="connsiteY2" fmla="*/ 1102282 h 1102282"/>
                <a:gd name="connsiteX3" fmla="*/ 0 w 1278647"/>
                <a:gd name="connsiteY3" fmla="*/ 1102282 h 1102282"/>
                <a:gd name="connsiteX0-1" fmla="*/ 0 w 1278647"/>
                <a:gd name="connsiteY0-2" fmla="*/ 1102282 h 1102282"/>
                <a:gd name="connsiteX1-3" fmla="*/ 639324 w 1278647"/>
                <a:gd name="connsiteY1-4" fmla="*/ 0 h 1102282"/>
                <a:gd name="connsiteX2-5" fmla="*/ 1278647 w 1278647"/>
                <a:gd name="connsiteY2-6" fmla="*/ 1102282 h 1102282"/>
                <a:gd name="connsiteX3-7" fmla="*/ 0 w 1278647"/>
                <a:gd name="connsiteY3-8" fmla="*/ 1102282 h 1102282"/>
                <a:gd name="connsiteX0-9" fmla="*/ 0 w 1278647"/>
                <a:gd name="connsiteY0-10" fmla="*/ 1102284 h 1102284"/>
                <a:gd name="connsiteX1-11" fmla="*/ 639324 w 1278647"/>
                <a:gd name="connsiteY1-12" fmla="*/ 2 h 1102284"/>
                <a:gd name="connsiteX2-13" fmla="*/ 1278647 w 1278647"/>
                <a:gd name="connsiteY2-14" fmla="*/ 1102284 h 1102284"/>
                <a:gd name="connsiteX3-15" fmla="*/ 0 w 1278647"/>
                <a:gd name="connsiteY3-16" fmla="*/ 1102284 h 1102284"/>
              </a:gdLst>
              <a:ahLst/>
              <a:cxnLst>
                <a:cxn ang="0">
                  <a:pos x="connsiteX0-1" y="connsiteY0-2"/>
                </a:cxn>
                <a:cxn ang="0">
                  <a:pos x="connsiteX1-3" y="connsiteY1-4"/>
                </a:cxn>
                <a:cxn ang="0">
                  <a:pos x="connsiteX2-5" y="connsiteY2-6"/>
                </a:cxn>
                <a:cxn ang="0">
                  <a:pos x="connsiteX3-7" y="connsiteY3-8"/>
                </a:cxn>
              </a:cxnLst>
              <a:rect l="l" t="t" r="r" b="b"/>
              <a:pathLst>
                <a:path w="1278647" h="1102284">
                  <a:moveTo>
                    <a:pt x="0" y="1102284"/>
                  </a:moveTo>
                  <a:cubicBezTo>
                    <a:pt x="213108" y="734857"/>
                    <a:pt x="133608" y="-1665"/>
                    <a:pt x="639324" y="2"/>
                  </a:cubicBezTo>
                  <a:cubicBezTo>
                    <a:pt x="1145040" y="1669"/>
                    <a:pt x="1065539" y="734857"/>
                    <a:pt x="1278647" y="1102284"/>
                  </a:cubicBezTo>
                  <a:lnTo>
                    <a:pt x="0" y="1102284"/>
                  </a:lnTo>
                  <a:close/>
                </a:path>
              </a:pathLst>
            </a:custGeom>
            <a:solidFill>
              <a:schemeClr val="accent2">
                <a:lumMod val="50000"/>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 name="Content Placeholder 2"/>
            <p:cNvSpPr txBox="1"/>
            <p:nvPr/>
          </p:nvSpPr>
          <p:spPr>
            <a:xfrm>
              <a:off x="6119911" y="3857634"/>
              <a:ext cx="782624" cy="215444"/>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buFont typeface="Arial" panose="020B0604020202020204" pitchFamily="34" charset="0"/>
                <a:buNone/>
              </a:pPr>
              <a:r>
                <a:rPr lang="en-US" sz="800" dirty="0">
                  <a:latin typeface="Open Sans" pitchFamily="34" charset="0"/>
                  <a:ea typeface="Open Sans" pitchFamily="34" charset="0"/>
                  <a:cs typeface="Open Sans" pitchFamily="34" charset="0"/>
                </a:rPr>
                <a:t>Sep</a:t>
              </a:r>
            </a:p>
          </p:txBody>
        </p:sp>
        <p:sp>
          <p:nvSpPr>
            <p:cNvPr id="64" name="Content Placeholder 2"/>
            <p:cNvSpPr txBox="1"/>
            <p:nvPr/>
          </p:nvSpPr>
          <p:spPr>
            <a:xfrm>
              <a:off x="6191679" y="1000114"/>
              <a:ext cx="695790" cy="246221"/>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buFont typeface="Arial" panose="020B0604020202020204" pitchFamily="34" charset="0"/>
                <a:buNone/>
              </a:pPr>
              <a:r>
                <a:rPr lang="en-US" sz="1000" dirty="0">
                  <a:latin typeface="Open Sans" pitchFamily="34" charset="0"/>
                  <a:ea typeface="Open Sans" pitchFamily="34" charset="0"/>
                  <a:cs typeface="Open Sans" pitchFamily="34" charset="0"/>
                </a:rPr>
                <a:t>90%</a:t>
              </a:r>
            </a:p>
          </p:txBody>
        </p:sp>
        <p:cxnSp>
          <p:nvCxnSpPr>
            <p:cNvPr id="79" name="Straight Connector 78"/>
            <p:cNvCxnSpPr/>
            <p:nvPr/>
          </p:nvCxnSpPr>
          <p:spPr>
            <a:xfrm rot="5400000">
              <a:off x="6358744" y="1427948"/>
              <a:ext cx="285752" cy="1588"/>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grpSp>
        <p:nvGrpSpPr>
          <p:cNvPr id="33" name="Group 93"/>
          <p:cNvGrpSpPr/>
          <p:nvPr/>
        </p:nvGrpSpPr>
        <p:grpSpPr>
          <a:xfrm>
            <a:off x="7068418" y="1428742"/>
            <a:ext cx="1153373" cy="2644336"/>
            <a:chOff x="6511223" y="1428742"/>
            <a:chExt cx="1153373" cy="2644336"/>
          </a:xfrm>
        </p:grpSpPr>
        <p:sp>
          <p:nvSpPr>
            <p:cNvPr id="30" name="Isosceles Triangle 2"/>
            <p:cNvSpPr/>
            <p:nvPr/>
          </p:nvSpPr>
          <p:spPr>
            <a:xfrm>
              <a:off x="6511223" y="2143122"/>
              <a:ext cx="1153373" cy="1580712"/>
            </a:xfrm>
            <a:custGeom>
              <a:avLst/>
              <a:gdLst>
                <a:gd name="connsiteX0" fmla="*/ 0 w 1278647"/>
                <a:gd name="connsiteY0" fmla="*/ 1102282 h 1102282"/>
                <a:gd name="connsiteX1" fmla="*/ 639324 w 1278647"/>
                <a:gd name="connsiteY1" fmla="*/ 0 h 1102282"/>
                <a:gd name="connsiteX2" fmla="*/ 1278647 w 1278647"/>
                <a:gd name="connsiteY2" fmla="*/ 1102282 h 1102282"/>
                <a:gd name="connsiteX3" fmla="*/ 0 w 1278647"/>
                <a:gd name="connsiteY3" fmla="*/ 1102282 h 1102282"/>
                <a:gd name="connsiteX0-1" fmla="*/ 0 w 1278647"/>
                <a:gd name="connsiteY0-2" fmla="*/ 1102282 h 1102282"/>
                <a:gd name="connsiteX1-3" fmla="*/ 639324 w 1278647"/>
                <a:gd name="connsiteY1-4" fmla="*/ 0 h 1102282"/>
                <a:gd name="connsiteX2-5" fmla="*/ 1278647 w 1278647"/>
                <a:gd name="connsiteY2-6" fmla="*/ 1102282 h 1102282"/>
                <a:gd name="connsiteX3-7" fmla="*/ 0 w 1278647"/>
                <a:gd name="connsiteY3-8" fmla="*/ 1102282 h 1102282"/>
                <a:gd name="connsiteX0-9" fmla="*/ 0 w 1278647"/>
                <a:gd name="connsiteY0-10" fmla="*/ 1102284 h 1102284"/>
                <a:gd name="connsiteX1-11" fmla="*/ 639324 w 1278647"/>
                <a:gd name="connsiteY1-12" fmla="*/ 2 h 1102284"/>
                <a:gd name="connsiteX2-13" fmla="*/ 1278647 w 1278647"/>
                <a:gd name="connsiteY2-14" fmla="*/ 1102284 h 1102284"/>
                <a:gd name="connsiteX3-15" fmla="*/ 0 w 1278647"/>
                <a:gd name="connsiteY3-16" fmla="*/ 1102284 h 1102284"/>
              </a:gdLst>
              <a:ahLst/>
              <a:cxnLst>
                <a:cxn ang="0">
                  <a:pos x="connsiteX0-1" y="connsiteY0-2"/>
                </a:cxn>
                <a:cxn ang="0">
                  <a:pos x="connsiteX1-3" y="connsiteY1-4"/>
                </a:cxn>
                <a:cxn ang="0">
                  <a:pos x="connsiteX2-5" y="connsiteY2-6"/>
                </a:cxn>
                <a:cxn ang="0">
                  <a:pos x="connsiteX3-7" y="connsiteY3-8"/>
                </a:cxn>
              </a:cxnLst>
              <a:rect l="l" t="t" r="r" b="b"/>
              <a:pathLst>
                <a:path w="1278647" h="1102284">
                  <a:moveTo>
                    <a:pt x="0" y="1102284"/>
                  </a:moveTo>
                  <a:cubicBezTo>
                    <a:pt x="213108" y="734857"/>
                    <a:pt x="133608" y="-1665"/>
                    <a:pt x="639324" y="2"/>
                  </a:cubicBezTo>
                  <a:cubicBezTo>
                    <a:pt x="1145040" y="1669"/>
                    <a:pt x="1065539" y="734857"/>
                    <a:pt x="1278647" y="1102284"/>
                  </a:cubicBezTo>
                  <a:lnTo>
                    <a:pt x="0" y="1102284"/>
                  </a:lnTo>
                  <a:close/>
                </a:path>
              </a:pathLst>
            </a:custGeom>
            <a:solidFill>
              <a:schemeClr val="accent2">
                <a:lumMod val="60000"/>
                <a:lumOff val="40000"/>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1" name="Content Placeholder 2"/>
            <p:cNvSpPr txBox="1"/>
            <p:nvPr/>
          </p:nvSpPr>
          <p:spPr>
            <a:xfrm>
              <a:off x="6740014" y="3857634"/>
              <a:ext cx="695790" cy="215444"/>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buFont typeface="Arial" panose="020B0604020202020204" pitchFamily="34" charset="0"/>
                <a:buNone/>
              </a:pPr>
              <a:r>
                <a:rPr lang="en-US" sz="800" dirty="0">
                  <a:latin typeface="Open Sans" pitchFamily="34" charset="0"/>
                  <a:ea typeface="Open Sans" pitchFamily="34" charset="0"/>
                  <a:cs typeface="Open Sans" pitchFamily="34" charset="0"/>
                </a:rPr>
                <a:t>Oct</a:t>
              </a:r>
            </a:p>
          </p:txBody>
        </p:sp>
        <p:sp>
          <p:nvSpPr>
            <p:cNvPr id="65" name="Content Placeholder 2"/>
            <p:cNvSpPr txBox="1"/>
            <p:nvPr/>
          </p:nvSpPr>
          <p:spPr>
            <a:xfrm>
              <a:off x="6754087" y="1428742"/>
              <a:ext cx="695790" cy="246221"/>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buFont typeface="Arial" panose="020B0604020202020204" pitchFamily="34" charset="0"/>
                <a:buNone/>
              </a:pPr>
              <a:r>
                <a:rPr lang="en-US" sz="1000" dirty="0">
                  <a:latin typeface="Open Sans" pitchFamily="34" charset="0"/>
                  <a:ea typeface="Open Sans" pitchFamily="34" charset="0"/>
                  <a:cs typeface="Open Sans" pitchFamily="34" charset="0"/>
                </a:rPr>
                <a:t>85%</a:t>
              </a:r>
            </a:p>
          </p:txBody>
        </p:sp>
        <p:cxnSp>
          <p:nvCxnSpPr>
            <p:cNvPr id="80" name="Straight Connector 79"/>
            <p:cNvCxnSpPr/>
            <p:nvPr/>
          </p:nvCxnSpPr>
          <p:spPr>
            <a:xfrm rot="5400000">
              <a:off x="6930248" y="1856576"/>
              <a:ext cx="285752" cy="1588"/>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grpSp>
        <p:nvGrpSpPr>
          <p:cNvPr id="66" name="组合 65"/>
          <p:cNvGrpSpPr/>
          <p:nvPr/>
        </p:nvGrpSpPr>
        <p:grpSpPr>
          <a:xfrm>
            <a:off x="2113124" y="181979"/>
            <a:ext cx="4917752" cy="789571"/>
            <a:chOff x="2113124" y="181979"/>
            <a:chExt cx="4917752" cy="789571"/>
          </a:xfrm>
        </p:grpSpPr>
        <p:sp>
          <p:nvSpPr>
            <p:cNvPr id="67" name="Rectangle 31"/>
            <p:cNvSpPr/>
            <p:nvPr/>
          </p:nvSpPr>
          <p:spPr>
            <a:xfrm>
              <a:off x="2904733" y="663773"/>
              <a:ext cx="3334534" cy="307777"/>
            </a:xfrm>
            <a:prstGeom prst="rect">
              <a:avLst/>
            </a:prstGeom>
          </p:spPr>
          <p:txBody>
            <a:bodyPr wrap="square">
              <a:spAutoFit/>
            </a:bodyPr>
            <a:lstStyle/>
            <a:p>
              <a:pPr algn="ctr"/>
              <a:r>
                <a:rPr lang="en-US" altLang="zh-CN" sz="1400" dirty="0">
                  <a:solidFill>
                    <a:schemeClr val="bg1">
                      <a:lumMod val="65000"/>
                    </a:schemeClr>
                  </a:solidFill>
                  <a:latin typeface="华文细黑" panose="02010600040101010101" pitchFamily="2" charset="-122"/>
                  <a:ea typeface="华文细黑" panose="02010600040101010101" pitchFamily="2" charset="-122"/>
                </a:rPr>
                <a:t>Add the subtitle of this title here</a:t>
              </a:r>
              <a:endParaRPr lang="id-ID" sz="1400" dirty="0">
                <a:solidFill>
                  <a:schemeClr val="bg1">
                    <a:lumMod val="65000"/>
                  </a:schemeClr>
                </a:solidFill>
                <a:latin typeface="华文细黑" panose="02010600040101010101" pitchFamily="2" charset="-122"/>
                <a:ea typeface="华文细黑" panose="02010600040101010101" pitchFamily="2" charset="-122"/>
                <a:cs typeface="Open Sans" pitchFamily="34" charset="0"/>
              </a:endParaRPr>
            </a:p>
          </p:txBody>
        </p:sp>
        <p:sp>
          <p:nvSpPr>
            <p:cNvPr id="68" name="Rectangle 33"/>
            <p:cNvSpPr/>
            <p:nvPr/>
          </p:nvSpPr>
          <p:spPr>
            <a:xfrm>
              <a:off x="2113124" y="181979"/>
              <a:ext cx="4917752" cy="584775"/>
            </a:xfrm>
            <a:prstGeom prst="rect">
              <a:avLst/>
            </a:prstGeom>
          </p:spPr>
          <p:txBody>
            <a:bodyPr wrap="square">
              <a:spAutoFit/>
            </a:bodyPr>
            <a:lstStyle/>
            <a:p>
              <a:pPr algn="ctr"/>
              <a:r>
                <a:rPr lang="en-US" sz="3200" dirty="0">
                  <a:solidFill>
                    <a:schemeClr val="bg1">
                      <a:lumMod val="65000"/>
                    </a:schemeClr>
                  </a:solidFill>
                  <a:latin typeface="Impact" panose="020B0806030902050204" pitchFamily="34" charset="0"/>
                  <a:ea typeface="Open Sans" pitchFamily="34" charset="0"/>
                  <a:cs typeface="Open Sans" pitchFamily="34" charset="0"/>
                </a:rPr>
                <a:t>ADD YOUR TITLE HERE</a:t>
              </a:r>
              <a:endParaRPr lang="id-ID" sz="3200" dirty="0">
                <a:solidFill>
                  <a:schemeClr val="bg1">
                    <a:lumMod val="65000"/>
                  </a:schemeClr>
                </a:solidFill>
                <a:latin typeface="Impact" panose="020B0806030902050204" pitchFamily="34" charset="0"/>
                <a:ea typeface="Open Sans" pitchFamily="34" charset="0"/>
                <a:cs typeface="Open Sans" pitchFamily="34" charset="0"/>
              </a:endParaRPr>
            </a:p>
          </p:txBody>
        </p:sp>
        <p:cxnSp>
          <p:nvCxnSpPr>
            <p:cNvPr id="69" name="Straight Connector 34"/>
            <p:cNvCxnSpPr/>
            <p:nvPr/>
          </p:nvCxnSpPr>
          <p:spPr>
            <a:xfrm rot="5400000">
              <a:off x="2448058" y="467595"/>
              <a:ext cx="286546" cy="1062"/>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0" name="Straight Connector 35"/>
            <p:cNvCxnSpPr/>
            <p:nvPr/>
          </p:nvCxnSpPr>
          <p:spPr>
            <a:xfrm rot="5400000">
              <a:off x="6409396" y="467595"/>
              <a:ext cx="286546" cy="1062"/>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spTree>
  </p:cSld>
  <p:clrMapOvr>
    <a:masterClrMapping/>
  </p:clrMapOvr>
  <p:transition spd="slow" advTm="3000">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4"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slide(fromBottom)">
                                      <p:cBhvr>
                                        <p:cTn id="7" dur="500"/>
                                        <p:tgtEl>
                                          <p:spTgt spid="5"/>
                                        </p:tgtEl>
                                      </p:cBhvr>
                                    </p:animEffect>
                                  </p:childTnLst>
                                </p:cTn>
                              </p:par>
                              <p:par>
                                <p:cTn id="8" presetID="12" presetClass="entr" presetSubtype="4" fill="hold" nodeType="withEffect">
                                  <p:stCondLst>
                                    <p:cond delay="0"/>
                                  </p:stCondLst>
                                  <p:childTnLst>
                                    <p:set>
                                      <p:cBhvr>
                                        <p:cTn id="9" dur="1" fill="hold">
                                          <p:stCondLst>
                                            <p:cond delay="0"/>
                                          </p:stCondLst>
                                        </p:cTn>
                                        <p:tgtEl>
                                          <p:spTgt spid="8"/>
                                        </p:tgtEl>
                                        <p:attrNameLst>
                                          <p:attrName>style.visibility</p:attrName>
                                        </p:attrNameLst>
                                      </p:cBhvr>
                                      <p:to>
                                        <p:strVal val="visible"/>
                                      </p:to>
                                    </p:set>
                                    <p:animEffect transition="in" filter="slide(fromBottom)">
                                      <p:cBhvr>
                                        <p:cTn id="10" dur="500"/>
                                        <p:tgtEl>
                                          <p:spTgt spid="8"/>
                                        </p:tgtEl>
                                      </p:cBhvr>
                                    </p:animEffect>
                                  </p:childTnLst>
                                </p:cTn>
                              </p:par>
                              <p:par>
                                <p:cTn id="11" presetID="12" presetClass="entr" presetSubtype="4" fill="hold" nodeType="withEffect">
                                  <p:stCondLst>
                                    <p:cond delay="0"/>
                                  </p:stCondLst>
                                  <p:childTnLst>
                                    <p:set>
                                      <p:cBhvr>
                                        <p:cTn id="12" dur="1" fill="hold">
                                          <p:stCondLst>
                                            <p:cond delay="0"/>
                                          </p:stCondLst>
                                        </p:cTn>
                                        <p:tgtEl>
                                          <p:spTgt spid="11"/>
                                        </p:tgtEl>
                                        <p:attrNameLst>
                                          <p:attrName>style.visibility</p:attrName>
                                        </p:attrNameLst>
                                      </p:cBhvr>
                                      <p:to>
                                        <p:strVal val="visible"/>
                                      </p:to>
                                    </p:set>
                                    <p:animEffect transition="in" filter="slide(fromBottom)">
                                      <p:cBhvr>
                                        <p:cTn id="13" dur="500"/>
                                        <p:tgtEl>
                                          <p:spTgt spid="11"/>
                                        </p:tgtEl>
                                      </p:cBhvr>
                                    </p:animEffect>
                                  </p:childTnLst>
                                </p:cTn>
                              </p:par>
                              <p:par>
                                <p:cTn id="14" presetID="12" presetClass="entr" presetSubtype="4" fill="hold" nodeType="withEffect">
                                  <p:stCondLst>
                                    <p:cond delay="0"/>
                                  </p:stCondLst>
                                  <p:childTnLst>
                                    <p:set>
                                      <p:cBhvr>
                                        <p:cTn id="15" dur="1" fill="hold">
                                          <p:stCondLst>
                                            <p:cond delay="0"/>
                                          </p:stCondLst>
                                        </p:cTn>
                                        <p:tgtEl>
                                          <p:spTgt spid="14"/>
                                        </p:tgtEl>
                                        <p:attrNameLst>
                                          <p:attrName>style.visibility</p:attrName>
                                        </p:attrNameLst>
                                      </p:cBhvr>
                                      <p:to>
                                        <p:strVal val="visible"/>
                                      </p:to>
                                    </p:set>
                                    <p:animEffect transition="in" filter="slide(fromBottom)">
                                      <p:cBhvr>
                                        <p:cTn id="16" dur="500"/>
                                        <p:tgtEl>
                                          <p:spTgt spid="14"/>
                                        </p:tgtEl>
                                      </p:cBhvr>
                                    </p:animEffect>
                                  </p:childTnLst>
                                </p:cTn>
                              </p:par>
                              <p:par>
                                <p:cTn id="17" presetID="12" presetClass="entr" presetSubtype="4" fill="hold" nodeType="withEffect">
                                  <p:stCondLst>
                                    <p:cond delay="0"/>
                                  </p:stCondLst>
                                  <p:childTnLst>
                                    <p:set>
                                      <p:cBhvr>
                                        <p:cTn id="18" dur="1" fill="hold">
                                          <p:stCondLst>
                                            <p:cond delay="0"/>
                                          </p:stCondLst>
                                        </p:cTn>
                                        <p:tgtEl>
                                          <p:spTgt spid="17"/>
                                        </p:tgtEl>
                                        <p:attrNameLst>
                                          <p:attrName>style.visibility</p:attrName>
                                        </p:attrNameLst>
                                      </p:cBhvr>
                                      <p:to>
                                        <p:strVal val="visible"/>
                                      </p:to>
                                    </p:set>
                                    <p:animEffect transition="in" filter="slide(fromBottom)">
                                      <p:cBhvr>
                                        <p:cTn id="19" dur="500"/>
                                        <p:tgtEl>
                                          <p:spTgt spid="17"/>
                                        </p:tgtEl>
                                      </p:cBhvr>
                                    </p:animEffect>
                                  </p:childTnLst>
                                </p:cTn>
                              </p:par>
                              <p:par>
                                <p:cTn id="20" presetID="12" presetClass="entr" presetSubtype="4" fill="hold" nodeType="withEffect">
                                  <p:stCondLst>
                                    <p:cond delay="0"/>
                                  </p:stCondLst>
                                  <p:childTnLst>
                                    <p:set>
                                      <p:cBhvr>
                                        <p:cTn id="21" dur="1" fill="hold">
                                          <p:stCondLst>
                                            <p:cond delay="0"/>
                                          </p:stCondLst>
                                        </p:cTn>
                                        <p:tgtEl>
                                          <p:spTgt spid="20"/>
                                        </p:tgtEl>
                                        <p:attrNameLst>
                                          <p:attrName>style.visibility</p:attrName>
                                        </p:attrNameLst>
                                      </p:cBhvr>
                                      <p:to>
                                        <p:strVal val="visible"/>
                                      </p:to>
                                    </p:set>
                                    <p:animEffect transition="in" filter="slide(fromBottom)">
                                      <p:cBhvr>
                                        <p:cTn id="22" dur="500"/>
                                        <p:tgtEl>
                                          <p:spTgt spid="20"/>
                                        </p:tgtEl>
                                      </p:cBhvr>
                                    </p:animEffect>
                                  </p:childTnLst>
                                </p:cTn>
                              </p:par>
                              <p:par>
                                <p:cTn id="23" presetID="12" presetClass="entr" presetSubtype="4" fill="hold" nodeType="withEffect">
                                  <p:stCondLst>
                                    <p:cond delay="0"/>
                                  </p:stCondLst>
                                  <p:childTnLst>
                                    <p:set>
                                      <p:cBhvr>
                                        <p:cTn id="24" dur="1" fill="hold">
                                          <p:stCondLst>
                                            <p:cond delay="0"/>
                                          </p:stCondLst>
                                        </p:cTn>
                                        <p:tgtEl>
                                          <p:spTgt spid="23"/>
                                        </p:tgtEl>
                                        <p:attrNameLst>
                                          <p:attrName>style.visibility</p:attrName>
                                        </p:attrNameLst>
                                      </p:cBhvr>
                                      <p:to>
                                        <p:strVal val="visible"/>
                                      </p:to>
                                    </p:set>
                                    <p:animEffect transition="in" filter="slide(fromBottom)">
                                      <p:cBhvr>
                                        <p:cTn id="25" dur="500"/>
                                        <p:tgtEl>
                                          <p:spTgt spid="23"/>
                                        </p:tgtEl>
                                      </p:cBhvr>
                                    </p:animEffect>
                                  </p:childTnLst>
                                </p:cTn>
                              </p:par>
                              <p:par>
                                <p:cTn id="26" presetID="12" presetClass="entr" presetSubtype="4" fill="hold" nodeType="withEffect">
                                  <p:stCondLst>
                                    <p:cond delay="0"/>
                                  </p:stCondLst>
                                  <p:childTnLst>
                                    <p:set>
                                      <p:cBhvr>
                                        <p:cTn id="27" dur="1" fill="hold">
                                          <p:stCondLst>
                                            <p:cond delay="0"/>
                                          </p:stCondLst>
                                        </p:cTn>
                                        <p:tgtEl>
                                          <p:spTgt spid="26"/>
                                        </p:tgtEl>
                                        <p:attrNameLst>
                                          <p:attrName>style.visibility</p:attrName>
                                        </p:attrNameLst>
                                      </p:cBhvr>
                                      <p:to>
                                        <p:strVal val="visible"/>
                                      </p:to>
                                    </p:set>
                                    <p:animEffect transition="in" filter="slide(fromBottom)">
                                      <p:cBhvr>
                                        <p:cTn id="28" dur="500"/>
                                        <p:tgtEl>
                                          <p:spTgt spid="26"/>
                                        </p:tgtEl>
                                      </p:cBhvr>
                                    </p:animEffect>
                                  </p:childTnLst>
                                </p:cTn>
                              </p:par>
                              <p:par>
                                <p:cTn id="29" presetID="12" presetClass="entr" presetSubtype="4" fill="hold" nodeType="withEffect">
                                  <p:stCondLst>
                                    <p:cond delay="0"/>
                                  </p:stCondLst>
                                  <p:childTnLst>
                                    <p:set>
                                      <p:cBhvr>
                                        <p:cTn id="30" dur="1" fill="hold">
                                          <p:stCondLst>
                                            <p:cond delay="0"/>
                                          </p:stCondLst>
                                        </p:cTn>
                                        <p:tgtEl>
                                          <p:spTgt spid="29"/>
                                        </p:tgtEl>
                                        <p:attrNameLst>
                                          <p:attrName>style.visibility</p:attrName>
                                        </p:attrNameLst>
                                      </p:cBhvr>
                                      <p:to>
                                        <p:strVal val="visible"/>
                                      </p:to>
                                    </p:set>
                                    <p:animEffect transition="in" filter="slide(fromBottom)">
                                      <p:cBhvr>
                                        <p:cTn id="31" dur="500"/>
                                        <p:tgtEl>
                                          <p:spTgt spid="29"/>
                                        </p:tgtEl>
                                      </p:cBhvr>
                                    </p:animEffect>
                                  </p:childTnLst>
                                </p:cTn>
                              </p:par>
                              <p:par>
                                <p:cTn id="32" presetID="12" presetClass="entr" presetSubtype="4" fill="hold" nodeType="withEffect">
                                  <p:stCondLst>
                                    <p:cond delay="0"/>
                                  </p:stCondLst>
                                  <p:childTnLst>
                                    <p:set>
                                      <p:cBhvr>
                                        <p:cTn id="33" dur="1" fill="hold">
                                          <p:stCondLst>
                                            <p:cond delay="0"/>
                                          </p:stCondLst>
                                        </p:cTn>
                                        <p:tgtEl>
                                          <p:spTgt spid="33"/>
                                        </p:tgtEl>
                                        <p:attrNameLst>
                                          <p:attrName>style.visibility</p:attrName>
                                        </p:attrNameLst>
                                      </p:cBhvr>
                                      <p:to>
                                        <p:strVal val="visible"/>
                                      </p:to>
                                    </p:set>
                                    <p:animEffect transition="in" filter="slide(fromBottom)">
                                      <p:cBhvr>
                                        <p:cTn id="34" dur="500"/>
                                        <p:tgtEl>
                                          <p:spTgt spid="33"/>
                                        </p:tgtEl>
                                      </p:cBhvr>
                                    </p:animEffect>
                                  </p:childTnLst>
                                </p:cTn>
                              </p:par>
                            </p:childTnLst>
                          </p:cTn>
                        </p:par>
                        <p:par>
                          <p:cTn id="35" fill="hold">
                            <p:stCondLst>
                              <p:cond delay="500"/>
                            </p:stCondLst>
                            <p:childTnLst>
                              <p:par>
                                <p:cTn id="36" presetID="12" presetClass="entr" presetSubtype="8" fill="hold" grpId="1" nodeType="afterEffect">
                                  <p:stCondLst>
                                    <p:cond delay="0"/>
                                  </p:stCondLst>
                                  <p:childTnLst>
                                    <p:set>
                                      <p:cBhvr>
                                        <p:cTn id="37" dur="1" fill="hold">
                                          <p:stCondLst>
                                            <p:cond delay="0"/>
                                          </p:stCondLst>
                                        </p:cTn>
                                        <p:tgtEl>
                                          <p:spTgt spid="38"/>
                                        </p:tgtEl>
                                        <p:attrNameLst>
                                          <p:attrName>style.visibility</p:attrName>
                                        </p:attrNameLst>
                                      </p:cBhvr>
                                      <p:to>
                                        <p:strVal val="visible"/>
                                      </p:to>
                                    </p:set>
                                    <p:animEffect transition="in" filter="slide(fromLeft)">
                                      <p:cBhvr>
                                        <p:cTn id="38" dur="500"/>
                                        <p:tgtEl>
                                          <p:spTgt spid="3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 grpId="1"/>
    </p:bld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 name="Rectangle 28"/>
          <p:cNvSpPr/>
          <p:nvPr/>
        </p:nvSpPr>
        <p:spPr>
          <a:xfrm>
            <a:off x="571472" y="1428742"/>
            <a:ext cx="3643338" cy="830997"/>
          </a:xfrm>
          <a:prstGeom prst="rect">
            <a:avLst/>
          </a:prstGeom>
        </p:spPr>
        <p:txBody>
          <a:bodyPr wrap="square">
            <a:spAutoFit/>
          </a:bodyPr>
          <a:lstStyle/>
          <a:p>
            <a:r>
              <a:rPr lang="ms-MY" sz="800" dirty="0">
                <a:solidFill>
                  <a:schemeClr val="bg1">
                    <a:lumMod val="65000"/>
                  </a:schemeClr>
                </a:solidFill>
                <a:latin typeface="Open Sans Light" pitchFamily="34" charset="0"/>
                <a:ea typeface="Open Sans Light" pitchFamily="34" charset="0"/>
                <a:cs typeface="Open Sans Light" pitchFamily="34" charset="0"/>
              </a:rPr>
              <a:t>Lorem ipsum dolor sit amet consectetur adipiscing elit. Praesent sodales odio sit amet odio tristique quis tempus odio Lorem ipsum dolor sit</a:t>
            </a:r>
          </a:p>
          <a:p>
            <a:endParaRPr lang="ms-MY" sz="800" dirty="0">
              <a:solidFill>
                <a:schemeClr val="bg1">
                  <a:lumMod val="65000"/>
                </a:schemeClr>
              </a:solidFill>
              <a:latin typeface="Open Sans Light" pitchFamily="34" charset="0"/>
              <a:ea typeface="Open Sans Light" pitchFamily="34" charset="0"/>
              <a:cs typeface="Open Sans Light" pitchFamily="34" charset="0"/>
            </a:endParaRPr>
          </a:p>
          <a:p>
            <a:r>
              <a:rPr lang="ms-MY" sz="800" dirty="0">
                <a:solidFill>
                  <a:schemeClr val="bg1">
                    <a:lumMod val="65000"/>
                  </a:schemeClr>
                </a:solidFill>
                <a:latin typeface="Open Sans Light" pitchFamily="34" charset="0"/>
                <a:ea typeface="Open Sans Light" pitchFamily="34" charset="0"/>
                <a:cs typeface="Open Sans Light" pitchFamily="34" charset="0"/>
              </a:rPr>
              <a:t>amet, consectetur adipiscing elit. Lorem ipsum dolor sit amet, consectetur adipiscing elit. Praesent sodales odio sit amet odio tristique quis tempus odio Lorem ipsum dolor sit amet, consectetur adipiscing elit.</a:t>
            </a:r>
          </a:p>
        </p:txBody>
      </p:sp>
      <p:grpSp>
        <p:nvGrpSpPr>
          <p:cNvPr id="27" name="Group 47"/>
          <p:cNvGrpSpPr/>
          <p:nvPr/>
        </p:nvGrpSpPr>
        <p:grpSpPr>
          <a:xfrm>
            <a:off x="755576" y="2643188"/>
            <a:ext cx="1162406" cy="1572766"/>
            <a:chOff x="755576" y="2643188"/>
            <a:chExt cx="1162406" cy="1572766"/>
          </a:xfrm>
        </p:grpSpPr>
        <p:sp>
          <p:nvSpPr>
            <p:cNvPr id="2" name="Isosceles Triangle 2"/>
            <p:cNvSpPr/>
            <p:nvPr/>
          </p:nvSpPr>
          <p:spPr>
            <a:xfrm>
              <a:off x="755576" y="3214692"/>
              <a:ext cx="1162406" cy="294828"/>
            </a:xfrm>
            <a:custGeom>
              <a:avLst/>
              <a:gdLst>
                <a:gd name="connsiteX0" fmla="*/ 0 w 1278647"/>
                <a:gd name="connsiteY0" fmla="*/ 1102282 h 1102282"/>
                <a:gd name="connsiteX1" fmla="*/ 639324 w 1278647"/>
                <a:gd name="connsiteY1" fmla="*/ 0 h 1102282"/>
                <a:gd name="connsiteX2" fmla="*/ 1278647 w 1278647"/>
                <a:gd name="connsiteY2" fmla="*/ 1102282 h 1102282"/>
                <a:gd name="connsiteX3" fmla="*/ 0 w 1278647"/>
                <a:gd name="connsiteY3" fmla="*/ 1102282 h 1102282"/>
                <a:gd name="connsiteX0-1" fmla="*/ 0 w 1278647"/>
                <a:gd name="connsiteY0-2" fmla="*/ 1102282 h 1102282"/>
                <a:gd name="connsiteX1-3" fmla="*/ 639324 w 1278647"/>
                <a:gd name="connsiteY1-4" fmla="*/ 0 h 1102282"/>
                <a:gd name="connsiteX2-5" fmla="*/ 1278647 w 1278647"/>
                <a:gd name="connsiteY2-6" fmla="*/ 1102282 h 1102282"/>
                <a:gd name="connsiteX3-7" fmla="*/ 0 w 1278647"/>
                <a:gd name="connsiteY3-8" fmla="*/ 1102282 h 1102282"/>
                <a:gd name="connsiteX0-9" fmla="*/ 0 w 1278647"/>
                <a:gd name="connsiteY0-10" fmla="*/ 1102284 h 1102284"/>
                <a:gd name="connsiteX1-11" fmla="*/ 639324 w 1278647"/>
                <a:gd name="connsiteY1-12" fmla="*/ 2 h 1102284"/>
                <a:gd name="connsiteX2-13" fmla="*/ 1278647 w 1278647"/>
                <a:gd name="connsiteY2-14" fmla="*/ 1102284 h 1102284"/>
                <a:gd name="connsiteX3-15" fmla="*/ 0 w 1278647"/>
                <a:gd name="connsiteY3-16" fmla="*/ 1102284 h 1102284"/>
              </a:gdLst>
              <a:ahLst/>
              <a:cxnLst>
                <a:cxn ang="0">
                  <a:pos x="connsiteX0-1" y="connsiteY0-2"/>
                </a:cxn>
                <a:cxn ang="0">
                  <a:pos x="connsiteX1-3" y="connsiteY1-4"/>
                </a:cxn>
                <a:cxn ang="0">
                  <a:pos x="connsiteX2-5" y="connsiteY2-6"/>
                </a:cxn>
                <a:cxn ang="0">
                  <a:pos x="connsiteX3-7" y="connsiteY3-8"/>
                </a:cxn>
              </a:cxnLst>
              <a:rect l="l" t="t" r="r" b="b"/>
              <a:pathLst>
                <a:path w="1278647" h="1102284">
                  <a:moveTo>
                    <a:pt x="0" y="1102284"/>
                  </a:moveTo>
                  <a:cubicBezTo>
                    <a:pt x="213108" y="734857"/>
                    <a:pt x="133608" y="-1665"/>
                    <a:pt x="639324" y="2"/>
                  </a:cubicBezTo>
                  <a:cubicBezTo>
                    <a:pt x="1145040" y="1669"/>
                    <a:pt x="1065539" y="734857"/>
                    <a:pt x="1278647" y="1102284"/>
                  </a:cubicBezTo>
                  <a:lnTo>
                    <a:pt x="0" y="1102284"/>
                  </a:lnTo>
                  <a:close/>
                </a:path>
              </a:pathLst>
            </a:custGeom>
            <a:solidFill>
              <a:schemeClr val="accent2">
                <a:lumMod val="20000"/>
                <a:lumOff val="80000"/>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 name="Content Placeholder 2"/>
            <p:cNvSpPr txBox="1"/>
            <p:nvPr/>
          </p:nvSpPr>
          <p:spPr>
            <a:xfrm>
              <a:off x="988884" y="4000510"/>
              <a:ext cx="695790" cy="215444"/>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buFont typeface="Arial" panose="020B0604020202020204" pitchFamily="34" charset="0"/>
                <a:buNone/>
              </a:pPr>
              <a:r>
                <a:rPr lang="en-US" sz="800" dirty="0">
                  <a:latin typeface="Open Sans" pitchFamily="34" charset="0"/>
                  <a:ea typeface="Open Sans" pitchFamily="34" charset="0"/>
                  <a:cs typeface="Open Sans" pitchFamily="34" charset="0"/>
                </a:rPr>
                <a:t>Service</a:t>
              </a:r>
            </a:p>
          </p:txBody>
        </p:sp>
        <p:sp>
          <p:nvSpPr>
            <p:cNvPr id="30" name="Content Placeholder 2"/>
            <p:cNvSpPr txBox="1"/>
            <p:nvPr/>
          </p:nvSpPr>
          <p:spPr>
            <a:xfrm>
              <a:off x="988884" y="2643188"/>
              <a:ext cx="695790" cy="200055"/>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buFont typeface="Arial" panose="020B0604020202020204" pitchFamily="34" charset="0"/>
                <a:buNone/>
              </a:pPr>
              <a:r>
                <a:rPr lang="en-US" sz="700" dirty="0">
                  <a:latin typeface="Open Sans" pitchFamily="34" charset="0"/>
                  <a:ea typeface="Open Sans" pitchFamily="34" charset="0"/>
                  <a:cs typeface="Open Sans" pitchFamily="34" charset="0"/>
                </a:rPr>
                <a:t>Service</a:t>
              </a:r>
            </a:p>
          </p:txBody>
        </p:sp>
        <p:cxnSp>
          <p:nvCxnSpPr>
            <p:cNvPr id="34" name="Straight Connector 33"/>
            <p:cNvCxnSpPr/>
            <p:nvPr/>
          </p:nvCxnSpPr>
          <p:spPr>
            <a:xfrm rot="5400000">
              <a:off x="1179489" y="3035303"/>
              <a:ext cx="357190" cy="1588"/>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38" name="Straight Connector 37"/>
            <p:cNvCxnSpPr/>
            <p:nvPr/>
          </p:nvCxnSpPr>
          <p:spPr>
            <a:xfrm rot="5400000">
              <a:off x="1179489" y="3749683"/>
              <a:ext cx="357190" cy="1588"/>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grpSp>
        <p:nvGrpSpPr>
          <p:cNvPr id="28" name="Group 48"/>
          <p:cNvGrpSpPr/>
          <p:nvPr/>
        </p:nvGrpSpPr>
        <p:grpSpPr>
          <a:xfrm>
            <a:off x="1459750" y="3071816"/>
            <a:ext cx="1162406" cy="1144138"/>
            <a:chOff x="1459750" y="3071816"/>
            <a:chExt cx="1162406" cy="1144138"/>
          </a:xfrm>
        </p:grpSpPr>
        <p:sp>
          <p:nvSpPr>
            <p:cNvPr id="4" name="Isosceles Triangle 2"/>
            <p:cNvSpPr/>
            <p:nvPr/>
          </p:nvSpPr>
          <p:spPr>
            <a:xfrm>
              <a:off x="1459750" y="3071816"/>
              <a:ext cx="1162406" cy="437704"/>
            </a:xfrm>
            <a:custGeom>
              <a:avLst/>
              <a:gdLst>
                <a:gd name="connsiteX0" fmla="*/ 0 w 1278647"/>
                <a:gd name="connsiteY0" fmla="*/ 1102282 h 1102282"/>
                <a:gd name="connsiteX1" fmla="*/ 639324 w 1278647"/>
                <a:gd name="connsiteY1" fmla="*/ 0 h 1102282"/>
                <a:gd name="connsiteX2" fmla="*/ 1278647 w 1278647"/>
                <a:gd name="connsiteY2" fmla="*/ 1102282 h 1102282"/>
                <a:gd name="connsiteX3" fmla="*/ 0 w 1278647"/>
                <a:gd name="connsiteY3" fmla="*/ 1102282 h 1102282"/>
                <a:gd name="connsiteX0-1" fmla="*/ 0 w 1278647"/>
                <a:gd name="connsiteY0-2" fmla="*/ 1102282 h 1102282"/>
                <a:gd name="connsiteX1-3" fmla="*/ 639324 w 1278647"/>
                <a:gd name="connsiteY1-4" fmla="*/ 0 h 1102282"/>
                <a:gd name="connsiteX2-5" fmla="*/ 1278647 w 1278647"/>
                <a:gd name="connsiteY2-6" fmla="*/ 1102282 h 1102282"/>
                <a:gd name="connsiteX3-7" fmla="*/ 0 w 1278647"/>
                <a:gd name="connsiteY3-8" fmla="*/ 1102282 h 1102282"/>
                <a:gd name="connsiteX0-9" fmla="*/ 0 w 1278647"/>
                <a:gd name="connsiteY0-10" fmla="*/ 1102284 h 1102284"/>
                <a:gd name="connsiteX1-11" fmla="*/ 639324 w 1278647"/>
                <a:gd name="connsiteY1-12" fmla="*/ 2 h 1102284"/>
                <a:gd name="connsiteX2-13" fmla="*/ 1278647 w 1278647"/>
                <a:gd name="connsiteY2-14" fmla="*/ 1102284 h 1102284"/>
                <a:gd name="connsiteX3-15" fmla="*/ 0 w 1278647"/>
                <a:gd name="connsiteY3-16" fmla="*/ 1102284 h 1102284"/>
              </a:gdLst>
              <a:ahLst/>
              <a:cxnLst>
                <a:cxn ang="0">
                  <a:pos x="connsiteX0-1" y="connsiteY0-2"/>
                </a:cxn>
                <a:cxn ang="0">
                  <a:pos x="connsiteX1-3" y="connsiteY1-4"/>
                </a:cxn>
                <a:cxn ang="0">
                  <a:pos x="connsiteX2-5" y="connsiteY2-6"/>
                </a:cxn>
                <a:cxn ang="0">
                  <a:pos x="connsiteX3-7" y="connsiteY3-8"/>
                </a:cxn>
              </a:cxnLst>
              <a:rect l="l" t="t" r="r" b="b"/>
              <a:pathLst>
                <a:path w="1278647" h="1102284">
                  <a:moveTo>
                    <a:pt x="0" y="1102284"/>
                  </a:moveTo>
                  <a:cubicBezTo>
                    <a:pt x="213108" y="734857"/>
                    <a:pt x="133608" y="-1665"/>
                    <a:pt x="639324" y="2"/>
                  </a:cubicBezTo>
                  <a:cubicBezTo>
                    <a:pt x="1145040" y="1669"/>
                    <a:pt x="1065539" y="734857"/>
                    <a:pt x="1278647" y="1102284"/>
                  </a:cubicBezTo>
                  <a:lnTo>
                    <a:pt x="0" y="1102284"/>
                  </a:lnTo>
                  <a:close/>
                </a:path>
              </a:pathLst>
            </a:custGeom>
            <a:solidFill>
              <a:schemeClr val="accent2">
                <a:lumMod val="20000"/>
                <a:lumOff val="80000"/>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 name="Content Placeholder 2"/>
            <p:cNvSpPr txBox="1"/>
            <p:nvPr/>
          </p:nvSpPr>
          <p:spPr>
            <a:xfrm>
              <a:off x="1691223" y="4000510"/>
              <a:ext cx="695790" cy="215444"/>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buFont typeface="Arial" panose="020B0604020202020204" pitchFamily="34" charset="0"/>
                <a:buNone/>
              </a:pPr>
              <a:r>
                <a:rPr lang="en-US" sz="800" dirty="0">
                  <a:latin typeface="Open Sans" pitchFamily="34" charset="0"/>
                  <a:ea typeface="Open Sans" pitchFamily="34" charset="0"/>
                  <a:cs typeface="Open Sans" pitchFamily="34" charset="0"/>
                </a:rPr>
                <a:t>Analysis</a:t>
              </a:r>
            </a:p>
          </p:txBody>
        </p:sp>
        <p:cxnSp>
          <p:nvCxnSpPr>
            <p:cNvPr id="39" name="Straight Connector 38"/>
            <p:cNvCxnSpPr/>
            <p:nvPr/>
          </p:nvCxnSpPr>
          <p:spPr>
            <a:xfrm rot="5400000">
              <a:off x="1893869" y="3749683"/>
              <a:ext cx="357190" cy="1588"/>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grpSp>
        <p:nvGrpSpPr>
          <p:cNvPr id="31" name="Group 49"/>
          <p:cNvGrpSpPr/>
          <p:nvPr/>
        </p:nvGrpSpPr>
        <p:grpSpPr>
          <a:xfrm>
            <a:off x="2354476" y="2857501"/>
            <a:ext cx="1069128" cy="1358453"/>
            <a:chOff x="2354476" y="2857501"/>
            <a:chExt cx="1069128" cy="1358453"/>
          </a:xfrm>
        </p:grpSpPr>
        <p:sp>
          <p:nvSpPr>
            <p:cNvPr id="6" name="Isosceles Triangle 2"/>
            <p:cNvSpPr/>
            <p:nvPr/>
          </p:nvSpPr>
          <p:spPr>
            <a:xfrm>
              <a:off x="2354476" y="2857501"/>
              <a:ext cx="1069128" cy="652017"/>
            </a:xfrm>
            <a:custGeom>
              <a:avLst/>
              <a:gdLst>
                <a:gd name="connsiteX0" fmla="*/ 0 w 1278647"/>
                <a:gd name="connsiteY0" fmla="*/ 1102282 h 1102282"/>
                <a:gd name="connsiteX1" fmla="*/ 639324 w 1278647"/>
                <a:gd name="connsiteY1" fmla="*/ 0 h 1102282"/>
                <a:gd name="connsiteX2" fmla="*/ 1278647 w 1278647"/>
                <a:gd name="connsiteY2" fmla="*/ 1102282 h 1102282"/>
                <a:gd name="connsiteX3" fmla="*/ 0 w 1278647"/>
                <a:gd name="connsiteY3" fmla="*/ 1102282 h 1102282"/>
                <a:gd name="connsiteX0-1" fmla="*/ 0 w 1278647"/>
                <a:gd name="connsiteY0-2" fmla="*/ 1102282 h 1102282"/>
                <a:gd name="connsiteX1-3" fmla="*/ 639324 w 1278647"/>
                <a:gd name="connsiteY1-4" fmla="*/ 0 h 1102282"/>
                <a:gd name="connsiteX2-5" fmla="*/ 1278647 w 1278647"/>
                <a:gd name="connsiteY2-6" fmla="*/ 1102282 h 1102282"/>
                <a:gd name="connsiteX3-7" fmla="*/ 0 w 1278647"/>
                <a:gd name="connsiteY3-8" fmla="*/ 1102282 h 1102282"/>
                <a:gd name="connsiteX0-9" fmla="*/ 0 w 1278647"/>
                <a:gd name="connsiteY0-10" fmla="*/ 1102284 h 1102284"/>
                <a:gd name="connsiteX1-11" fmla="*/ 639324 w 1278647"/>
                <a:gd name="connsiteY1-12" fmla="*/ 2 h 1102284"/>
                <a:gd name="connsiteX2-13" fmla="*/ 1278647 w 1278647"/>
                <a:gd name="connsiteY2-14" fmla="*/ 1102284 h 1102284"/>
                <a:gd name="connsiteX3-15" fmla="*/ 0 w 1278647"/>
                <a:gd name="connsiteY3-16" fmla="*/ 1102284 h 1102284"/>
              </a:gdLst>
              <a:ahLst/>
              <a:cxnLst>
                <a:cxn ang="0">
                  <a:pos x="connsiteX0-1" y="connsiteY0-2"/>
                </a:cxn>
                <a:cxn ang="0">
                  <a:pos x="connsiteX1-3" y="connsiteY1-4"/>
                </a:cxn>
                <a:cxn ang="0">
                  <a:pos x="connsiteX2-5" y="connsiteY2-6"/>
                </a:cxn>
                <a:cxn ang="0">
                  <a:pos x="connsiteX3-7" y="connsiteY3-8"/>
                </a:cxn>
              </a:cxnLst>
              <a:rect l="l" t="t" r="r" b="b"/>
              <a:pathLst>
                <a:path w="1278647" h="1102284">
                  <a:moveTo>
                    <a:pt x="0" y="1102284"/>
                  </a:moveTo>
                  <a:cubicBezTo>
                    <a:pt x="213108" y="734857"/>
                    <a:pt x="133608" y="-1665"/>
                    <a:pt x="639324" y="2"/>
                  </a:cubicBezTo>
                  <a:cubicBezTo>
                    <a:pt x="1145040" y="1669"/>
                    <a:pt x="1065539" y="734857"/>
                    <a:pt x="1278647" y="1102284"/>
                  </a:cubicBezTo>
                  <a:lnTo>
                    <a:pt x="0" y="1102284"/>
                  </a:lnTo>
                  <a:close/>
                </a:path>
              </a:pathLst>
            </a:custGeom>
            <a:solidFill>
              <a:schemeClr val="accent2">
                <a:lumMod val="20000"/>
                <a:lumOff val="80000"/>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 name="Content Placeholder 2"/>
            <p:cNvSpPr txBox="1"/>
            <p:nvPr/>
          </p:nvSpPr>
          <p:spPr>
            <a:xfrm>
              <a:off x="2539310" y="4000510"/>
              <a:ext cx="695790" cy="215444"/>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buFont typeface="Arial" panose="020B0604020202020204" pitchFamily="34" charset="0"/>
                <a:buNone/>
              </a:pPr>
              <a:r>
                <a:rPr lang="en-US" sz="800" dirty="0">
                  <a:latin typeface="Open Sans" pitchFamily="34" charset="0"/>
                  <a:ea typeface="Open Sans" pitchFamily="34" charset="0"/>
                  <a:cs typeface="Open Sans" pitchFamily="34" charset="0"/>
                </a:rPr>
                <a:t>Marketing</a:t>
              </a:r>
            </a:p>
          </p:txBody>
        </p:sp>
        <p:cxnSp>
          <p:nvCxnSpPr>
            <p:cNvPr id="40" name="Straight Connector 39"/>
            <p:cNvCxnSpPr/>
            <p:nvPr/>
          </p:nvCxnSpPr>
          <p:spPr>
            <a:xfrm rot="5400000">
              <a:off x="2751125" y="3749683"/>
              <a:ext cx="357190" cy="1588"/>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grpSp>
        <p:nvGrpSpPr>
          <p:cNvPr id="32" name="Group 50"/>
          <p:cNvGrpSpPr/>
          <p:nvPr/>
        </p:nvGrpSpPr>
        <p:grpSpPr>
          <a:xfrm>
            <a:off x="3159748" y="2713996"/>
            <a:ext cx="996954" cy="1501958"/>
            <a:chOff x="3159748" y="2713996"/>
            <a:chExt cx="996954" cy="1501958"/>
          </a:xfrm>
        </p:grpSpPr>
        <p:sp>
          <p:nvSpPr>
            <p:cNvPr id="8" name="Isosceles Triangle 2"/>
            <p:cNvSpPr/>
            <p:nvPr/>
          </p:nvSpPr>
          <p:spPr>
            <a:xfrm>
              <a:off x="3159748" y="2713996"/>
              <a:ext cx="996954" cy="795524"/>
            </a:xfrm>
            <a:custGeom>
              <a:avLst/>
              <a:gdLst>
                <a:gd name="connsiteX0" fmla="*/ 0 w 1278647"/>
                <a:gd name="connsiteY0" fmla="*/ 1102282 h 1102282"/>
                <a:gd name="connsiteX1" fmla="*/ 639324 w 1278647"/>
                <a:gd name="connsiteY1" fmla="*/ 0 h 1102282"/>
                <a:gd name="connsiteX2" fmla="*/ 1278647 w 1278647"/>
                <a:gd name="connsiteY2" fmla="*/ 1102282 h 1102282"/>
                <a:gd name="connsiteX3" fmla="*/ 0 w 1278647"/>
                <a:gd name="connsiteY3" fmla="*/ 1102282 h 1102282"/>
                <a:gd name="connsiteX0-1" fmla="*/ 0 w 1278647"/>
                <a:gd name="connsiteY0-2" fmla="*/ 1102282 h 1102282"/>
                <a:gd name="connsiteX1-3" fmla="*/ 639324 w 1278647"/>
                <a:gd name="connsiteY1-4" fmla="*/ 0 h 1102282"/>
                <a:gd name="connsiteX2-5" fmla="*/ 1278647 w 1278647"/>
                <a:gd name="connsiteY2-6" fmla="*/ 1102282 h 1102282"/>
                <a:gd name="connsiteX3-7" fmla="*/ 0 w 1278647"/>
                <a:gd name="connsiteY3-8" fmla="*/ 1102282 h 1102282"/>
                <a:gd name="connsiteX0-9" fmla="*/ 0 w 1278647"/>
                <a:gd name="connsiteY0-10" fmla="*/ 1102284 h 1102284"/>
                <a:gd name="connsiteX1-11" fmla="*/ 639324 w 1278647"/>
                <a:gd name="connsiteY1-12" fmla="*/ 2 h 1102284"/>
                <a:gd name="connsiteX2-13" fmla="*/ 1278647 w 1278647"/>
                <a:gd name="connsiteY2-14" fmla="*/ 1102284 h 1102284"/>
                <a:gd name="connsiteX3-15" fmla="*/ 0 w 1278647"/>
                <a:gd name="connsiteY3-16" fmla="*/ 1102284 h 1102284"/>
              </a:gdLst>
              <a:ahLst/>
              <a:cxnLst>
                <a:cxn ang="0">
                  <a:pos x="connsiteX0-1" y="connsiteY0-2"/>
                </a:cxn>
                <a:cxn ang="0">
                  <a:pos x="connsiteX1-3" y="connsiteY1-4"/>
                </a:cxn>
                <a:cxn ang="0">
                  <a:pos x="connsiteX2-5" y="connsiteY2-6"/>
                </a:cxn>
                <a:cxn ang="0">
                  <a:pos x="connsiteX3-7" y="connsiteY3-8"/>
                </a:cxn>
              </a:cxnLst>
              <a:rect l="l" t="t" r="r" b="b"/>
              <a:pathLst>
                <a:path w="1278647" h="1102284">
                  <a:moveTo>
                    <a:pt x="0" y="1102284"/>
                  </a:moveTo>
                  <a:cubicBezTo>
                    <a:pt x="213108" y="734857"/>
                    <a:pt x="133608" y="-1665"/>
                    <a:pt x="639324" y="2"/>
                  </a:cubicBezTo>
                  <a:cubicBezTo>
                    <a:pt x="1145040" y="1669"/>
                    <a:pt x="1065539" y="734857"/>
                    <a:pt x="1278647" y="1102284"/>
                  </a:cubicBezTo>
                  <a:lnTo>
                    <a:pt x="0" y="1102284"/>
                  </a:lnTo>
                  <a:close/>
                </a:path>
              </a:pathLst>
            </a:custGeom>
            <a:solidFill>
              <a:schemeClr val="accent2">
                <a:lumMod val="20000"/>
                <a:lumOff val="80000"/>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 name="Content Placeholder 2"/>
            <p:cNvSpPr txBox="1"/>
            <p:nvPr/>
          </p:nvSpPr>
          <p:spPr>
            <a:xfrm>
              <a:off x="3308495" y="4000510"/>
              <a:ext cx="695790" cy="215444"/>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buFont typeface="Arial" panose="020B0604020202020204" pitchFamily="34" charset="0"/>
                <a:buNone/>
              </a:pPr>
              <a:r>
                <a:rPr lang="en-US" sz="800" dirty="0">
                  <a:latin typeface="Open Sans" pitchFamily="34" charset="0"/>
                  <a:ea typeface="Open Sans" pitchFamily="34" charset="0"/>
                  <a:cs typeface="Open Sans" pitchFamily="34" charset="0"/>
                </a:rPr>
                <a:t>Project</a:t>
              </a:r>
            </a:p>
          </p:txBody>
        </p:sp>
        <p:cxnSp>
          <p:nvCxnSpPr>
            <p:cNvPr id="41" name="Straight Connector 40"/>
            <p:cNvCxnSpPr/>
            <p:nvPr/>
          </p:nvCxnSpPr>
          <p:spPr>
            <a:xfrm rot="5400000">
              <a:off x="3465505" y="3749683"/>
              <a:ext cx="357190" cy="1588"/>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grpSp>
        <p:nvGrpSpPr>
          <p:cNvPr id="33" name="Group 51"/>
          <p:cNvGrpSpPr/>
          <p:nvPr/>
        </p:nvGrpSpPr>
        <p:grpSpPr>
          <a:xfrm>
            <a:off x="3833796" y="2520086"/>
            <a:ext cx="1162406" cy="1695868"/>
            <a:chOff x="3833796" y="2520086"/>
            <a:chExt cx="1162406" cy="1695868"/>
          </a:xfrm>
        </p:grpSpPr>
        <p:sp>
          <p:nvSpPr>
            <p:cNvPr id="10" name="Isosceles Triangle 2"/>
            <p:cNvSpPr/>
            <p:nvPr/>
          </p:nvSpPr>
          <p:spPr>
            <a:xfrm>
              <a:off x="3833796" y="2520086"/>
              <a:ext cx="1162406" cy="989434"/>
            </a:xfrm>
            <a:custGeom>
              <a:avLst/>
              <a:gdLst>
                <a:gd name="connsiteX0" fmla="*/ 0 w 1278647"/>
                <a:gd name="connsiteY0" fmla="*/ 1102282 h 1102282"/>
                <a:gd name="connsiteX1" fmla="*/ 639324 w 1278647"/>
                <a:gd name="connsiteY1" fmla="*/ 0 h 1102282"/>
                <a:gd name="connsiteX2" fmla="*/ 1278647 w 1278647"/>
                <a:gd name="connsiteY2" fmla="*/ 1102282 h 1102282"/>
                <a:gd name="connsiteX3" fmla="*/ 0 w 1278647"/>
                <a:gd name="connsiteY3" fmla="*/ 1102282 h 1102282"/>
                <a:gd name="connsiteX0-1" fmla="*/ 0 w 1278647"/>
                <a:gd name="connsiteY0-2" fmla="*/ 1102282 h 1102282"/>
                <a:gd name="connsiteX1-3" fmla="*/ 639324 w 1278647"/>
                <a:gd name="connsiteY1-4" fmla="*/ 0 h 1102282"/>
                <a:gd name="connsiteX2-5" fmla="*/ 1278647 w 1278647"/>
                <a:gd name="connsiteY2-6" fmla="*/ 1102282 h 1102282"/>
                <a:gd name="connsiteX3-7" fmla="*/ 0 w 1278647"/>
                <a:gd name="connsiteY3-8" fmla="*/ 1102282 h 1102282"/>
                <a:gd name="connsiteX0-9" fmla="*/ 0 w 1278647"/>
                <a:gd name="connsiteY0-10" fmla="*/ 1102284 h 1102284"/>
                <a:gd name="connsiteX1-11" fmla="*/ 639324 w 1278647"/>
                <a:gd name="connsiteY1-12" fmla="*/ 2 h 1102284"/>
                <a:gd name="connsiteX2-13" fmla="*/ 1278647 w 1278647"/>
                <a:gd name="connsiteY2-14" fmla="*/ 1102284 h 1102284"/>
                <a:gd name="connsiteX3-15" fmla="*/ 0 w 1278647"/>
                <a:gd name="connsiteY3-16" fmla="*/ 1102284 h 1102284"/>
              </a:gdLst>
              <a:ahLst/>
              <a:cxnLst>
                <a:cxn ang="0">
                  <a:pos x="connsiteX0-1" y="connsiteY0-2"/>
                </a:cxn>
                <a:cxn ang="0">
                  <a:pos x="connsiteX1-3" y="connsiteY1-4"/>
                </a:cxn>
                <a:cxn ang="0">
                  <a:pos x="connsiteX2-5" y="connsiteY2-6"/>
                </a:cxn>
                <a:cxn ang="0">
                  <a:pos x="connsiteX3-7" y="connsiteY3-8"/>
                </a:cxn>
              </a:cxnLst>
              <a:rect l="l" t="t" r="r" b="b"/>
              <a:pathLst>
                <a:path w="1278647" h="1102284">
                  <a:moveTo>
                    <a:pt x="0" y="1102284"/>
                  </a:moveTo>
                  <a:cubicBezTo>
                    <a:pt x="213108" y="734857"/>
                    <a:pt x="133608" y="-1665"/>
                    <a:pt x="639324" y="2"/>
                  </a:cubicBezTo>
                  <a:cubicBezTo>
                    <a:pt x="1145040" y="1669"/>
                    <a:pt x="1065539" y="734857"/>
                    <a:pt x="1278647" y="1102284"/>
                  </a:cubicBezTo>
                  <a:lnTo>
                    <a:pt x="0" y="1102284"/>
                  </a:lnTo>
                  <a:close/>
                </a:path>
              </a:pathLst>
            </a:custGeom>
            <a:solidFill>
              <a:schemeClr val="accent2">
                <a:lumMod val="20000"/>
                <a:lumOff val="80000"/>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 name="Content Placeholder 2"/>
            <p:cNvSpPr txBox="1"/>
            <p:nvPr/>
          </p:nvSpPr>
          <p:spPr>
            <a:xfrm>
              <a:off x="4065269" y="4000510"/>
              <a:ext cx="695790" cy="215444"/>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buFont typeface="Arial" panose="020B0604020202020204" pitchFamily="34" charset="0"/>
                <a:buNone/>
              </a:pPr>
              <a:r>
                <a:rPr lang="en-US" sz="800" dirty="0">
                  <a:latin typeface="Open Sans" pitchFamily="34" charset="0"/>
                  <a:ea typeface="Open Sans" pitchFamily="34" charset="0"/>
                  <a:cs typeface="Open Sans" pitchFamily="34" charset="0"/>
                </a:rPr>
                <a:t>System</a:t>
              </a:r>
            </a:p>
          </p:txBody>
        </p:sp>
        <p:cxnSp>
          <p:nvCxnSpPr>
            <p:cNvPr id="42" name="Straight Connector 41"/>
            <p:cNvCxnSpPr/>
            <p:nvPr/>
          </p:nvCxnSpPr>
          <p:spPr>
            <a:xfrm rot="5400000">
              <a:off x="4251323" y="3749683"/>
              <a:ext cx="357190" cy="1588"/>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grpSp>
        <p:nvGrpSpPr>
          <p:cNvPr id="35" name="Group 52"/>
          <p:cNvGrpSpPr/>
          <p:nvPr/>
        </p:nvGrpSpPr>
        <p:grpSpPr>
          <a:xfrm>
            <a:off x="4537970" y="2428874"/>
            <a:ext cx="1162406" cy="1787080"/>
            <a:chOff x="4537970" y="2428874"/>
            <a:chExt cx="1162406" cy="1787080"/>
          </a:xfrm>
        </p:grpSpPr>
        <p:sp>
          <p:nvSpPr>
            <p:cNvPr id="12" name="Isosceles Triangle 2"/>
            <p:cNvSpPr/>
            <p:nvPr/>
          </p:nvSpPr>
          <p:spPr>
            <a:xfrm>
              <a:off x="4537970" y="2428874"/>
              <a:ext cx="1162406" cy="1080645"/>
            </a:xfrm>
            <a:custGeom>
              <a:avLst/>
              <a:gdLst>
                <a:gd name="connsiteX0" fmla="*/ 0 w 1278647"/>
                <a:gd name="connsiteY0" fmla="*/ 1102282 h 1102282"/>
                <a:gd name="connsiteX1" fmla="*/ 639324 w 1278647"/>
                <a:gd name="connsiteY1" fmla="*/ 0 h 1102282"/>
                <a:gd name="connsiteX2" fmla="*/ 1278647 w 1278647"/>
                <a:gd name="connsiteY2" fmla="*/ 1102282 h 1102282"/>
                <a:gd name="connsiteX3" fmla="*/ 0 w 1278647"/>
                <a:gd name="connsiteY3" fmla="*/ 1102282 h 1102282"/>
                <a:gd name="connsiteX0-1" fmla="*/ 0 w 1278647"/>
                <a:gd name="connsiteY0-2" fmla="*/ 1102282 h 1102282"/>
                <a:gd name="connsiteX1-3" fmla="*/ 639324 w 1278647"/>
                <a:gd name="connsiteY1-4" fmla="*/ 0 h 1102282"/>
                <a:gd name="connsiteX2-5" fmla="*/ 1278647 w 1278647"/>
                <a:gd name="connsiteY2-6" fmla="*/ 1102282 h 1102282"/>
                <a:gd name="connsiteX3-7" fmla="*/ 0 w 1278647"/>
                <a:gd name="connsiteY3-8" fmla="*/ 1102282 h 1102282"/>
                <a:gd name="connsiteX0-9" fmla="*/ 0 w 1278647"/>
                <a:gd name="connsiteY0-10" fmla="*/ 1102284 h 1102284"/>
                <a:gd name="connsiteX1-11" fmla="*/ 639324 w 1278647"/>
                <a:gd name="connsiteY1-12" fmla="*/ 2 h 1102284"/>
                <a:gd name="connsiteX2-13" fmla="*/ 1278647 w 1278647"/>
                <a:gd name="connsiteY2-14" fmla="*/ 1102284 h 1102284"/>
                <a:gd name="connsiteX3-15" fmla="*/ 0 w 1278647"/>
                <a:gd name="connsiteY3-16" fmla="*/ 1102284 h 1102284"/>
              </a:gdLst>
              <a:ahLst/>
              <a:cxnLst>
                <a:cxn ang="0">
                  <a:pos x="connsiteX0-1" y="connsiteY0-2"/>
                </a:cxn>
                <a:cxn ang="0">
                  <a:pos x="connsiteX1-3" y="connsiteY1-4"/>
                </a:cxn>
                <a:cxn ang="0">
                  <a:pos x="connsiteX2-5" y="connsiteY2-6"/>
                </a:cxn>
                <a:cxn ang="0">
                  <a:pos x="connsiteX3-7" y="connsiteY3-8"/>
                </a:cxn>
              </a:cxnLst>
              <a:rect l="l" t="t" r="r" b="b"/>
              <a:pathLst>
                <a:path w="1278647" h="1102284">
                  <a:moveTo>
                    <a:pt x="0" y="1102284"/>
                  </a:moveTo>
                  <a:cubicBezTo>
                    <a:pt x="213108" y="734857"/>
                    <a:pt x="133608" y="-1665"/>
                    <a:pt x="639324" y="2"/>
                  </a:cubicBezTo>
                  <a:cubicBezTo>
                    <a:pt x="1145040" y="1669"/>
                    <a:pt x="1065539" y="734857"/>
                    <a:pt x="1278647" y="1102284"/>
                  </a:cubicBezTo>
                  <a:lnTo>
                    <a:pt x="0" y="1102284"/>
                  </a:lnTo>
                  <a:close/>
                </a:path>
              </a:pathLst>
            </a:custGeom>
            <a:solidFill>
              <a:schemeClr val="accent2">
                <a:lumMod val="20000"/>
                <a:lumOff val="80000"/>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 name="Content Placeholder 2"/>
            <p:cNvSpPr txBox="1"/>
            <p:nvPr/>
          </p:nvSpPr>
          <p:spPr>
            <a:xfrm>
              <a:off x="4771278" y="4000510"/>
              <a:ext cx="695790" cy="215444"/>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buFont typeface="Arial" panose="020B0604020202020204" pitchFamily="34" charset="0"/>
                <a:buNone/>
              </a:pPr>
              <a:r>
                <a:rPr lang="en-US" sz="800" dirty="0">
                  <a:latin typeface="Open Sans" pitchFamily="34" charset="0"/>
                  <a:ea typeface="Open Sans" pitchFamily="34" charset="0"/>
                  <a:cs typeface="Open Sans" pitchFamily="34" charset="0"/>
                </a:rPr>
                <a:t>Business</a:t>
              </a:r>
            </a:p>
          </p:txBody>
        </p:sp>
        <p:cxnSp>
          <p:nvCxnSpPr>
            <p:cNvPr id="43" name="Straight Connector 42"/>
            <p:cNvCxnSpPr/>
            <p:nvPr/>
          </p:nvCxnSpPr>
          <p:spPr>
            <a:xfrm rot="5400000">
              <a:off x="4965703" y="3749683"/>
              <a:ext cx="357190" cy="1588"/>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grpSp>
        <p:nvGrpSpPr>
          <p:cNvPr id="48" name="Group 53"/>
          <p:cNvGrpSpPr/>
          <p:nvPr/>
        </p:nvGrpSpPr>
        <p:grpSpPr>
          <a:xfrm>
            <a:off x="5148063" y="2341292"/>
            <a:ext cx="1236871" cy="1874662"/>
            <a:chOff x="5148063" y="2341292"/>
            <a:chExt cx="1236871" cy="1874662"/>
          </a:xfrm>
        </p:grpSpPr>
        <p:sp>
          <p:nvSpPr>
            <p:cNvPr id="14" name="Isosceles Triangle 2"/>
            <p:cNvSpPr/>
            <p:nvPr/>
          </p:nvSpPr>
          <p:spPr>
            <a:xfrm>
              <a:off x="5148063" y="2341292"/>
              <a:ext cx="1236871" cy="1168226"/>
            </a:xfrm>
            <a:custGeom>
              <a:avLst/>
              <a:gdLst>
                <a:gd name="connsiteX0" fmla="*/ 0 w 1278647"/>
                <a:gd name="connsiteY0" fmla="*/ 1102282 h 1102282"/>
                <a:gd name="connsiteX1" fmla="*/ 639324 w 1278647"/>
                <a:gd name="connsiteY1" fmla="*/ 0 h 1102282"/>
                <a:gd name="connsiteX2" fmla="*/ 1278647 w 1278647"/>
                <a:gd name="connsiteY2" fmla="*/ 1102282 h 1102282"/>
                <a:gd name="connsiteX3" fmla="*/ 0 w 1278647"/>
                <a:gd name="connsiteY3" fmla="*/ 1102282 h 1102282"/>
                <a:gd name="connsiteX0-1" fmla="*/ 0 w 1278647"/>
                <a:gd name="connsiteY0-2" fmla="*/ 1102282 h 1102282"/>
                <a:gd name="connsiteX1-3" fmla="*/ 639324 w 1278647"/>
                <a:gd name="connsiteY1-4" fmla="*/ 0 h 1102282"/>
                <a:gd name="connsiteX2-5" fmla="*/ 1278647 w 1278647"/>
                <a:gd name="connsiteY2-6" fmla="*/ 1102282 h 1102282"/>
                <a:gd name="connsiteX3-7" fmla="*/ 0 w 1278647"/>
                <a:gd name="connsiteY3-8" fmla="*/ 1102282 h 1102282"/>
                <a:gd name="connsiteX0-9" fmla="*/ 0 w 1278647"/>
                <a:gd name="connsiteY0-10" fmla="*/ 1102284 h 1102284"/>
                <a:gd name="connsiteX1-11" fmla="*/ 639324 w 1278647"/>
                <a:gd name="connsiteY1-12" fmla="*/ 2 h 1102284"/>
                <a:gd name="connsiteX2-13" fmla="*/ 1278647 w 1278647"/>
                <a:gd name="connsiteY2-14" fmla="*/ 1102284 h 1102284"/>
                <a:gd name="connsiteX3-15" fmla="*/ 0 w 1278647"/>
                <a:gd name="connsiteY3-16" fmla="*/ 1102284 h 1102284"/>
              </a:gdLst>
              <a:ahLst/>
              <a:cxnLst>
                <a:cxn ang="0">
                  <a:pos x="connsiteX0-1" y="connsiteY0-2"/>
                </a:cxn>
                <a:cxn ang="0">
                  <a:pos x="connsiteX1-3" y="connsiteY1-4"/>
                </a:cxn>
                <a:cxn ang="0">
                  <a:pos x="connsiteX2-5" y="connsiteY2-6"/>
                </a:cxn>
                <a:cxn ang="0">
                  <a:pos x="connsiteX3-7" y="connsiteY3-8"/>
                </a:cxn>
              </a:cxnLst>
              <a:rect l="l" t="t" r="r" b="b"/>
              <a:pathLst>
                <a:path w="1278647" h="1102284">
                  <a:moveTo>
                    <a:pt x="0" y="1102284"/>
                  </a:moveTo>
                  <a:cubicBezTo>
                    <a:pt x="213108" y="734857"/>
                    <a:pt x="133608" y="-1665"/>
                    <a:pt x="639324" y="2"/>
                  </a:cubicBezTo>
                  <a:cubicBezTo>
                    <a:pt x="1145040" y="1669"/>
                    <a:pt x="1065539" y="734857"/>
                    <a:pt x="1278647" y="1102284"/>
                  </a:cubicBezTo>
                  <a:lnTo>
                    <a:pt x="0" y="1102284"/>
                  </a:lnTo>
                  <a:close/>
                </a:path>
              </a:pathLst>
            </a:custGeom>
            <a:solidFill>
              <a:schemeClr val="accent2">
                <a:lumMod val="20000"/>
                <a:lumOff val="80000"/>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Content Placeholder 2"/>
            <p:cNvSpPr txBox="1"/>
            <p:nvPr/>
          </p:nvSpPr>
          <p:spPr>
            <a:xfrm>
              <a:off x="5414366" y="4000510"/>
              <a:ext cx="695790" cy="215444"/>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buFont typeface="Arial" panose="020B0604020202020204" pitchFamily="34" charset="0"/>
                <a:buNone/>
              </a:pPr>
              <a:r>
                <a:rPr lang="en-US" sz="800" dirty="0">
                  <a:latin typeface="Open Sans" pitchFamily="34" charset="0"/>
                  <a:ea typeface="Open Sans" pitchFamily="34" charset="0"/>
                  <a:cs typeface="Open Sans" pitchFamily="34" charset="0"/>
                </a:rPr>
                <a:t>Workflow</a:t>
              </a:r>
            </a:p>
          </p:txBody>
        </p:sp>
        <p:cxnSp>
          <p:nvCxnSpPr>
            <p:cNvPr id="44" name="Straight Connector 43"/>
            <p:cNvCxnSpPr/>
            <p:nvPr/>
          </p:nvCxnSpPr>
          <p:spPr>
            <a:xfrm rot="5400000">
              <a:off x="5608645" y="3749683"/>
              <a:ext cx="357190" cy="1588"/>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grpSp>
        <p:nvGrpSpPr>
          <p:cNvPr id="49" name="Group 54"/>
          <p:cNvGrpSpPr/>
          <p:nvPr/>
        </p:nvGrpSpPr>
        <p:grpSpPr>
          <a:xfrm>
            <a:off x="5799535" y="2204874"/>
            <a:ext cx="1153373" cy="2011080"/>
            <a:chOff x="5799535" y="2204874"/>
            <a:chExt cx="1153373" cy="2011080"/>
          </a:xfrm>
        </p:grpSpPr>
        <p:sp>
          <p:nvSpPr>
            <p:cNvPr id="16" name="Isosceles Triangle 2"/>
            <p:cNvSpPr/>
            <p:nvPr/>
          </p:nvSpPr>
          <p:spPr>
            <a:xfrm>
              <a:off x="5799535" y="2204874"/>
              <a:ext cx="1153373" cy="1304646"/>
            </a:xfrm>
            <a:custGeom>
              <a:avLst/>
              <a:gdLst>
                <a:gd name="connsiteX0" fmla="*/ 0 w 1278647"/>
                <a:gd name="connsiteY0" fmla="*/ 1102282 h 1102282"/>
                <a:gd name="connsiteX1" fmla="*/ 639324 w 1278647"/>
                <a:gd name="connsiteY1" fmla="*/ 0 h 1102282"/>
                <a:gd name="connsiteX2" fmla="*/ 1278647 w 1278647"/>
                <a:gd name="connsiteY2" fmla="*/ 1102282 h 1102282"/>
                <a:gd name="connsiteX3" fmla="*/ 0 w 1278647"/>
                <a:gd name="connsiteY3" fmla="*/ 1102282 h 1102282"/>
                <a:gd name="connsiteX0-1" fmla="*/ 0 w 1278647"/>
                <a:gd name="connsiteY0-2" fmla="*/ 1102282 h 1102282"/>
                <a:gd name="connsiteX1-3" fmla="*/ 639324 w 1278647"/>
                <a:gd name="connsiteY1-4" fmla="*/ 0 h 1102282"/>
                <a:gd name="connsiteX2-5" fmla="*/ 1278647 w 1278647"/>
                <a:gd name="connsiteY2-6" fmla="*/ 1102282 h 1102282"/>
                <a:gd name="connsiteX3-7" fmla="*/ 0 w 1278647"/>
                <a:gd name="connsiteY3-8" fmla="*/ 1102282 h 1102282"/>
                <a:gd name="connsiteX0-9" fmla="*/ 0 w 1278647"/>
                <a:gd name="connsiteY0-10" fmla="*/ 1102284 h 1102284"/>
                <a:gd name="connsiteX1-11" fmla="*/ 639324 w 1278647"/>
                <a:gd name="connsiteY1-12" fmla="*/ 2 h 1102284"/>
                <a:gd name="connsiteX2-13" fmla="*/ 1278647 w 1278647"/>
                <a:gd name="connsiteY2-14" fmla="*/ 1102284 h 1102284"/>
                <a:gd name="connsiteX3-15" fmla="*/ 0 w 1278647"/>
                <a:gd name="connsiteY3-16" fmla="*/ 1102284 h 1102284"/>
              </a:gdLst>
              <a:ahLst/>
              <a:cxnLst>
                <a:cxn ang="0">
                  <a:pos x="connsiteX0-1" y="connsiteY0-2"/>
                </a:cxn>
                <a:cxn ang="0">
                  <a:pos x="connsiteX1-3" y="connsiteY1-4"/>
                </a:cxn>
                <a:cxn ang="0">
                  <a:pos x="connsiteX2-5" y="connsiteY2-6"/>
                </a:cxn>
                <a:cxn ang="0">
                  <a:pos x="connsiteX3-7" y="connsiteY3-8"/>
                </a:cxn>
              </a:cxnLst>
              <a:rect l="l" t="t" r="r" b="b"/>
              <a:pathLst>
                <a:path w="1278647" h="1102284">
                  <a:moveTo>
                    <a:pt x="0" y="1102284"/>
                  </a:moveTo>
                  <a:cubicBezTo>
                    <a:pt x="213108" y="734857"/>
                    <a:pt x="133608" y="-1665"/>
                    <a:pt x="639324" y="2"/>
                  </a:cubicBezTo>
                  <a:cubicBezTo>
                    <a:pt x="1145040" y="1669"/>
                    <a:pt x="1065539" y="734857"/>
                    <a:pt x="1278647" y="1102284"/>
                  </a:cubicBezTo>
                  <a:lnTo>
                    <a:pt x="0" y="1102284"/>
                  </a:lnTo>
                  <a:close/>
                </a:path>
              </a:pathLst>
            </a:custGeom>
            <a:solidFill>
              <a:schemeClr val="accent2">
                <a:lumMod val="20000"/>
                <a:lumOff val="80000"/>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 name="Content Placeholder 2"/>
            <p:cNvSpPr txBox="1"/>
            <p:nvPr/>
          </p:nvSpPr>
          <p:spPr>
            <a:xfrm>
              <a:off x="6060556" y="4000510"/>
              <a:ext cx="695790" cy="215444"/>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buFont typeface="Arial" panose="020B0604020202020204" pitchFamily="34" charset="0"/>
                <a:buNone/>
              </a:pPr>
              <a:r>
                <a:rPr lang="en-US" sz="800" dirty="0">
                  <a:latin typeface="Open Sans" pitchFamily="34" charset="0"/>
                  <a:ea typeface="Open Sans" pitchFamily="34" charset="0"/>
                  <a:cs typeface="Open Sans" pitchFamily="34" charset="0"/>
                </a:rPr>
                <a:t>Design</a:t>
              </a:r>
            </a:p>
          </p:txBody>
        </p:sp>
        <p:cxnSp>
          <p:nvCxnSpPr>
            <p:cNvPr id="45" name="Straight Connector 44"/>
            <p:cNvCxnSpPr/>
            <p:nvPr/>
          </p:nvCxnSpPr>
          <p:spPr>
            <a:xfrm rot="5400000">
              <a:off x="6251587" y="3749683"/>
              <a:ext cx="357190" cy="1588"/>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grpSp>
        <p:nvGrpSpPr>
          <p:cNvPr id="50" name="Group 55"/>
          <p:cNvGrpSpPr/>
          <p:nvPr/>
        </p:nvGrpSpPr>
        <p:grpSpPr>
          <a:xfrm>
            <a:off x="6365816" y="2000246"/>
            <a:ext cx="1344784" cy="2215708"/>
            <a:chOff x="6365816" y="2000246"/>
            <a:chExt cx="1344784" cy="2215708"/>
          </a:xfrm>
        </p:grpSpPr>
        <p:sp>
          <p:nvSpPr>
            <p:cNvPr id="18" name="Isosceles Triangle 2"/>
            <p:cNvSpPr/>
            <p:nvPr/>
          </p:nvSpPr>
          <p:spPr>
            <a:xfrm>
              <a:off x="6365816" y="2000246"/>
              <a:ext cx="1344784" cy="1509274"/>
            </a:xfrm>
            <a:custGeom>
              <a:avLst/>
              <a:gdLst>
                <a:gd name="connsiteX0" fmla="*/ 0 w 1278647"/>
                <a:gd name="connsiteY0" fmla="*/ 1102282 h 1102282"/>
                <a:gd name="connsiteX1" fmla="*/ 639324 w 1278647"/>
                <a:gd name="connsiteY1" fmla="*/ 0 h 1102282"/>
                <a:gd name="connsiteX2" fmla="*/ 1278647 w 1278647"/>
                <a:gd name="connsiteY2" fmla="*/ 1102282 h 1102282"/>
                <a:gd name="connsiteX3" fmla="*/ 0 w 1278647"/>
                <a:gd name="connsiteY3" fmla="*/ 1102282 h 1102282"/>
                <a:gd name="connsiteX0-1" fmla="*/ 0 w 1278647"/>
                <a:gd name="connsiteY0-2" fmla="*/ 1102282 h 1102282"/>
                <a:gd name="connsiteX1-3" fmla="*/ 639324 w 1278647"/>
                <a:gd name="connsiteY1-4" fmla="*/ 0 h 1102282"/>
                <a:gd name="connsiteX2-5" fmla="*/ 1278647 w 1278647"/>
                <a:gd name="connsiteY2-6" fmla="*/ 1102282 h 1102282"/>
                <a:gd name="connsiteX3-7" fmla="*/ 0 w 1278647"/>
                <a:gd name="connsiteY3-8" fmla="*/ 1102282 h 1102282"/>
                <a:gd name="connsiteX0-9" fmla="*/ 0 w 1278647"/>
                <a:gd name="connsiteY0-10" fmla="*/ 1102284 h 1102284"/>
                <a:gd name="connsiteX1-11" fmla="*/ 639324 w 1278647"/>
                <a:gd name="connsiteY1-12" fmla="*/ 2 h 1102284"/>
                <a:gd name="connsiteX2-13" fmla="*/ 1278647 w 1278647"/>
                <a:gd name="connsiteY2-14" fmla="*/ 1102284 h 1102284"/>
                <a:gd name="connsiteX3-15" fmla="*/ 0 w 1278647"/>
                <a:gd name="connsiteY3-16" fmla="*/ 1102284 h 1102284"/>
              </a:gdLst>
              <a:ahLst/>
              <a:cxnLst>
                <a:cxn ang="0">
                  <a:pos x="connsiteX0-1" y="connsiteY0-2"/>
                </a:cxn>
                <a:cxn ang="0">
                  <a:pos x="connsiteX1-3" y="connsiteY1-4"/>
                </a:cxn>
                <a:cxn ang="0">
                  <a:pos x="connsiteX2-5" y="connsiteY2-6"/>
                </a:cxn>
                <a:cxn ang="0">
                  <a:pos x="connsiteX3-7" y="connsiteY3-8"/>
                </a:cxn>
              </a:cxnLst>
              <a:rect l="l" t="t" r="r" b="b"/>
              <a:pathLst>
                <a:path w="1278647" h="1102284">
                  <a:moveTo>
                    <a:pt x="0" y="1102284"/>
                  </a:moveTo>
                  <a:cubicBezTo>
                    <a:pt x="213108" y="734857"/>
                    <a:pt x="133608" y="-1665"/>
                    <a:pt x="639324" y="2"/>
                  </a:cubicBezTo>
                  <a:cubicBezTo>
                    <a:pt x="1145040" y="1669"/>
                    <a:pt x="1065539" y="734857"/>
                    <a:pt x="1278647" y="1102284"/>
                  </a:cubicBezTo>
                  <a:lnTo>
                    <a:pt x="0" y="1102284"/>
                  </a:lnTo>
                  <a:close/>
                </a:path>
              </a:pathLst>
            </a:custGeom>
            <a:solidFill>
              <a:schemeClr val="accent2">
                <a:lumMod val="20000"/>
                <a:lumOff val="80000"/>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9" name="Content Placeholder 2"/>
            <p:cNvSpPr txBox="1"/>
            <p:nvPr/>
          </p:nvSpPr>
          <p:spPr>
            <a:xfrm>
              <a:off x="6690313" y="4000510"/>
              <a:ext cx="695790" cy="215444"/>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buFont typeface="Arial" panose="020B0604020202020204" pitchFamily="34" charset="0"/>
                <a:buNone/>
              </a:pPr>
              <a:r>
                <a:rPr lang="en-US" sz="800" dirty="0">
                  <a:latin typeface="Open Sans" pitchFamily="34" charset="0"/>
                  <a:ea typeface="Open Sans" pitchFamily="34" charset="0"/>
                  <a:cs typeface="Open Sans" pitchFamily="34" charset="0"/>
                </a:rPr>
                <a:t>Write</a:t>
              </a:r>
            </a:p>
          </p:txBody>
        </p:sp>
        <p:cxnSp>
          <p:nvCxnSpPr>
            <p:cNvPr id="46" name="Straight Connector 45"/>
            <p:cNvCxnSpPr/>
            <p:nvPr/>
          </p:nvCxnSpPr>
          <p:spPr>
            <a:xfrm rot="5400000">
              <a:off x="6894529" y="3749683"/>
              <a:ext cx="357190" cy="1588"/>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grpSp>
        <p:nvGrpSpPr>
          <p:cNvPr id="51" name="Group 56"/>
          <p:cNvGrpSpPr/>
          <p:nvPr/>
        </p:nvGrpSpPr>
        <p:grpSpPr>
          <a:xfrm>
            <a:off x="7038208" y="1142990"/>
            <a:ext cx="1153373" cy="3072964"/>
            <a:chOff x="7038208" y="1142990"/>
            <a:chExt cx="1153373" cy="3072964"/>
          </a:xfrm>
        </p:grpSpPr>
        <p:sp>
          <p:nvSpPr>
            <p:cNvPr id="20" name="Isosceles Triangle 2"/>
            <p:cNvSpPr/>
            <p:nvPr/>
          </p:nvSpPr>
          <p:spPr>
            <a:xfrm>
              <a:off x="7038208" y="1714494"/>
              <a:ext cx="1153373" cy="1795026"/>
            </a:xfrm>
            <a:custGeom>
              <a:avLst/>
              <a:gdLst>
                <a:gd name="connsiteX0" fmla="*/ 0 w 1278647"/>
                <a:gd name="connsiteY0" fmla="*/ 1102282 h 1102282"/>
                <a:gd name="connsiteX1" fmla="*/ 639324 w 1278647"/>
                <a:gd name="connsiteY1" fmla="*/ 0 h 1102282"/>
                <a:gd name="connsiteX2" fmla="*/ 1278647 w 1278647"/>
                <a:gd name="connsiteY2" fmla="*/ 1102282 h 1102282"/>
                <a:gd name="connsiteX3" fmla="*/ 0 w 1278647"/>
                <a:gd name="connsiteY3" fmla="*/ 1102282 h 1102282"/>
                <a:gd name="connsiteX0-1" fmla="*/ 0 w 1278647"/>
                <a:gd name="connsiteY0-2" fmla="*/ 1102282 h 1102282"/>
                <a:gd name="connsiteX1-3" fmla="*/ 639324 w 1278647"/>
                <a:gd name="connsiteY1-4" fmla="*/ 0 h 1102282"/>
                <a:gd name="connsiteX2-5" fmla="*/ 1278647 w 1278647"/>
                <a:gd name="connsiteY2-6" fmla="*/ 1102282 h 1102282"/>
                <a:gd name="connsiteX3-7" fmla="*/ 0 w 1278647"/>
                <a:gd name="connsiteY3-8" fmla="*/ 1102282 h 1102282"/>
                <a:gd name="connsiteX0-9" fmla="*/ 0 w 1278647"/>
                <a:gd name="connsiteY0-10" fmla="*/ 1102284 h 1102284"/>
                <a:gd name="connsiteX1-11" fmla="*/ 639324 w 1278647"/>
                <a:gd name="connsiteY1-12" fmla="*/ 2 h 1102284"/>
                <a:gd name="connsiteX2-13" fmla="*/ 1278647 w 1278647"/>
                <a:gd name="connsiteY2-14" fmla="*/ 1102284 h 1102284"/>
                <a:gd name="connsiteX3-15" fmla="*/ 0 w 1278647"/>
                <a:gd name="connsiteY3-16" fmla="*/ 1102284 h 1102284"/>
              </a:gdLst>
              <a:ahLst/>
              <a:cxnLst>
                <a:cxn ang="0">
                  <a:pos x="connsiteX0-1" y="connsiteY0-2"/>
                </a:cxn>
                <a:cxn ang="0">
                  <a:pos x="connsiteX1-3" y="connsiteY1-4"/>
                </a:cxn>
                <a:cxn ang="0">
                  <a:pos x="connsiteX2-5" y="connsiteY2-6"/>
                </a:cxn>
                <a:cxn ang="0">
                  <a:pos x="connsiteX3-7" y="connsiteY3-8"/>
                </a:cxn>
              </a:cxnLst>
              <a:rect l="l" t="t" r="r" b="b"/>
              <a:pathLst>
                <a:path w="1278647" h="1102284">
                  <a:moveTo>
                    <a:pt x="0" y="1102284"/>
                  </a:moveTo>
                  <a:cubicBezTo>
                    <a:pt x="213108" y="734857"/>
                    <a:pt x="133608" y="-1665"/>
                    <a:pt x="639324" y="2"/>
                  </a:cubicBezTo>
                  <a:cubicBezTo>
                    <a:pt x="1145040" y="1669"/>
                    <a:pt x="1065539" y="734857"/>
                    <a:pt x="1278647" y="1102284"/>
                  </a:cubicBezTo>
                  <a:lnTo>
                    <a:pt x="0" y="1102284"/>
                  </a:lnTo>
                  <a:close/>
                </a:path>
              </a:pathLst>
            </a:custGeom>
            <a:solidFill>
              <a:schemeClr val="accent2">
                <a:lumMod val="75000"/>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1" name="Content Placeholder 2"/>
            <p:cNvSpPr txBox="1"/>
            <p:nvPr/>
          </p:nvSpPr>
          <p:spPr>
            <a:xfrm>
              <a:off x="7266999" y="4000510"/>
              <a:ext cx="695790" cy="215444"/>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buFont typeface="Arial" panose="020B0604020202020204" pitchFamily="34" charset="0"/>
                <a:buNone/>
              </a:pPr>
              <a:r>
                <a:rPr lang="en-US" sz="800" dirty="0">
                  <a:latin typeface="Open Sans" pitchFamily="34" charset="0"/>
                  <a:ea typeface="Open Sans" pitchFamily="34" charset="0"/>
                  <a:cs typeface="Open Sans" pitchFamily="34" charset="0"/>
                </a:rPr>
                <a:t>Travel</a:t>
              </a:r>
            </a:p>
          </p:txBody>
        </p:sp>
        <p:sp>
          <p:nvSpPr>
            <p:cNvPr id="36" name="Content Placeholder 2"/>
            <p:cNvSpPr txBox="1"/>
            <p:nvPr/>
          </p:nvSpPr>
          <p:spPr>
            <a:xfrm>
              <a:off x="7275428" y="1142990"/>
              <a:ext cx="695790" cy="200055"/>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buFont typeface="Arial" panose="020B0604020202020204" pitchFamily="34" charset="0"/>
                <a:buNone/>
              </a:pPr>
              <a:r>
                <a:rPr lang="en-US" sz="700" dirty="0">
                  <a:latin typeface="Open Sans" pitchFamily="34" charset="0"/>
                  <a:ea typeface="Open Sans" pitchFamily="34" charset="0"/>
                  <a:cs typeface="Open Sans" pitchFamily="34" charset="0"/>
                </a:rPr>
                <a:t>Travel</a:t>
              </a:r>
            </a:p>
          </p:txBody>
        </p:sp>
        <p:cxnSp>
          <p:nvCxnSpPr>
            <p:cNvPr id="37" name="Straight Connector 36"/>
            <p:cNvCxnSpPr/>
            <p:nvPr/>
          </p:nvCxnSpPr>
          <p:spPr>
            <a:xfrm rot="5400000">
              <a:off x="7466033" y="1535105"/>
              <a:ext cx="357190" cy="1588"/>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47" name="Straight Connector 46"/>
            <p:cNvCxnSpPr/>
            <p:nvPr/>
          </p:nvCxnSpPr>
          <p:spPr>
            <a:xfrm rot="5400000">
              <a:off x="7466033" y="3749683"/>
              <a:ext cx="357190" cy="1588"/>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sp>
        <p:nvSpPr>
          <p:cNvPr id="58" name="Rectangle 57"/>
          <p:cNvSpPr/>
          <p:nvPr/>
        </p:nvSpPr>
        <p:spPr>
          <a:xfrm>
            <a:off x="8501090" y="214296"/>
            <a:ext cx="357190" cy="357172"/>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100" dirty="0">
                <a:latin typeface="Open Sans" pitchFamily="34" charset="0"/>
                <a:ea typeface="Open Sans" pitchFamily="34" charset="0"/>
                <a:cs typeface="Open Sans" pitchFamily="34" charset="0"/>
              </a:rPr>
              <a:t>46</a:t>
            </a:r>
          </a:p>
        </p:txBody>
      </p:sp>
      <p:grpSp>
        <p:nvGrpSpPr>
          <p:cNvPr id="53" name="组合 52"/>
          <p:cNvGrpSpPr/>
          <p:nvPr/>
        </p:nvGrpSpPr>
        <p:grpSpPr>
          <a:xfrm>
            <a:off x="2113124" y="181979"/>
            <a:ext cx="4917752" cy="789571"/>
            <a:chOff x="2113124" y="181979"/>
            <a:chExt cx="4917752" cy="789571"/>
          </a:xfrm>
        </p:grpSpPr>
        <p:sp>
          <p:nvSpPr>
            <p:cNvPr id="54" name="Rectangle 31"/>
            <p:cNvSpPr/>
            <p:nvPr/>
          </p:nvSpPr>
          <p:spPr>
            <a:xfrm>
              <a:off x="2904733" y="663773"/>
              <a:ext cx="3334534" cy="307777"/>
            </a:xfrm>
            <a:prstGeom prst="rect">
              <a:avLst/>
            </a:prstGeom>
          </p:spPr>
          <p:txBody>
            <a:bodyPr wrap="square">
              <a:spAutoFit/>
            </a:bodyPr>
            <a:lstStyle/>
            <a:p>
              <a:pPr algn="ctr"/>
              <a:r>
                <a:rPr lang="en-US" altLang="zh-CN" sz="1400" dirty="0">
                  <a:solidFill>
                    <a:schemeClr val="bg1">
                      <a:lumMod val="65000"/>
                    </a:schemeClr>
                  </a:solidFill>
                  <a:latin typeface="华文细黑" panose="02010600040101010101" pitchFamily="2" charset="-122"/>
                  <a:ea typeface="华文细黑" panose="02010600040101010101" pitchFamily="2" charset="-122"/>
                </a:rPr>
                <a:t>Add the subtitle of this title here</a:t>
              </a:r>
              <a:endParaRPr lang="id-ID" sz="1400" dirty="0">
                <a:solidFill>
                  <a:schemeClr val="bg1">
                    <a:lumMod val="65000"/>
                  </a:schemeClr>
                </a:solidFill>
                <a:latin typeface="华文细黑" panose="02010600040101010101" pitchFamily="2" charset="-122"/>
                <a:ea typeface="华文细黑" panose="02010600040101010101" pitchFamily="2" charset="-122"/>
                <a:cs typeface="Open Sans" pitchFamily="34" charset="0"/>
              </a:endParaRPr>
            </a:p>
          </p:txBody>
        </p:sp>
        <p:sp>
          <p:nvSpPr>
            <p:cNvPr id="55" name="Rectangle 33"/>
            <p:cNvSpPr/>
            <p:nvPr/>
          </p:nvSpPr>
          <p:spPr>
            <a:xfrm>
              <a:off x="2113124" y="181979"/>
              <a:ext cx="4917752" cy="584775"/>
            </a:xfrm>
            <a:prstGeom prst="rect">
              <a:avLst/>
            </a:prstGeom>
          </p:spPr>
          <p:txBody>
            <a:bodyPr wrap="square">
              <a:spAutoFit/>
            </a:bodyPr>
            <a:lstStyle/>
            <a:p>
              <a:pPr algn="ctr"/>
              <a:r>
                <a:rPr lang="en-US" sz="3200" dirty="0">
                  <a:solidFill>
                    <a:schemeClr val="bg1">
                      <a:lumMod val="65000"/>
                    </a:schemeClr>
                  </a:solidFill>
                  <a:latin typeface="Impact" panose="020B0806030902050204" pitchFamily="34" charset="0"/>
                  <a:ea typeface="Open Sans" pitchFamily="34" charset="0"/>
                  <a:cs typeface="Open Sans" pitchFamily="34" charset="0"/>
                </a:rPr>
                <a:t>ADD YOUR TITLE HERE</a:t>
              </a:r>
              <a:endParaRPr lang="id-ID" sz="3200" dirty="0">
                <a:solidFill>
                  <a:schemeClr val="bg1">
                    <a:lumMod val="65000"/>
                  </a:schemeClr>
                </a:solidFill>
                <a:latin typeface="Impact" panose="020B0806030902050204" pitchFamily="34" charset="0"/>
                <a:ea typeface="Open Sans" pitchFamily="34" charset="0"/>
                <a:cs typeface="Open Sans" pitchFamily="34" charset="0"/>
              </a:endParaRPr>
            </a:p>
          </p:txBody>
        </p:sp>
        <p:cxnSp>
          <p:nvCxnSpPr>
            <p:cNvPr id="56" name="Straight Connector 34"/>
            <p:cNvCxnSpPr/>
            <p:nvPr/>
          </p:nvCxnSpPr>
          <p:spPr>
            <a:xfrm rot="5400000">
              <a:off x="2448058" y="467595"/>
              <a:ext cx="286546" cy="1062"/>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57" name="Straight Connector 35"/>
            <p:cNvCxnSpPr/>
            <p:nvPr/>
          </p:nvCxnSpPr>
          <p:spPr>
            <a:xfrm rot="5400000">
              <a:off x="6409396" y="467595"/>
              <a:ext cx="286546" cy="1062"/>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spTree>
  </p:cSld>
  <p:clrMapOvr>
    <a:masterClrMapping/>
  </p:clrMapOvr>
  <p:transition spd="slow" advTm="3000">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4" fill="hold" nodeType="after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slide(fromBottom)">
                                      <p:cBhvr>
                                        <p:cTn id="7" dur="500"/>
                                        <p:tgtEl>
                                          <p:spTgt spid="27"/>
                                        </p:tgtEl>
                                      </p:cBhvr>
                                    </p:animEffect>
                                  </p:childTnLst>
                                </p:cTn>
                              </p:par>
                              <p:par>
                                <p:cTn id="8" presetID="12" presetClass="entr" presetSubtype="4" fill="hold" nodeType="withEffect">
                                  <p:stCondLst>
                                    <p:cond delay="0"/>
                                  </p:stCondLst>
                                  <p:childTnLst>
                                    <p:set>
                                      <p:cBhvr>
                                        <p:cTn id="9" dur="1" fill="hold">
                                          <p:stCondLst>
                                            <p:cond delay="0"/>
                                          </p:stCondLst>
                                        </p:cTn>
                                        <p:tgtEl>
                                          <p:spTgt spid="28"/>
                                        </p:tgtEl>
                                        <p:attrNameLst>
                                          <p:attrName>style.visibility</p:attrName>
                                        </p:attrNameLst>
                                      </p:cBhvr>
                                      <p:to>
                                        <p:strVal val="visible"/>
                                      </p:to>
                                    </p:set>
                                    <p:animEffect transition="in" filter="slide(fromBottom)">
                                      <p:cBhvr>
                                        <p:cTn id="10" dur="500"/>
                                        <p:tgtEl>
                                          <p:spTgt spid="28"/>
                                        </p:tgtEl>
                                      </p:cBhvr>
                                    </p:animEffect>
                                  </p:childTnLst>
                                </p:cTn>
                              </p:par>
                              <p:par>
                                <p:cTn id="11" presetID="12" presetClass="entr" presetSubtype="4" fill="hold" nodeType="withEffect">
                                  <p:stCondLst>
                                    <p:cond delay="0"/>
                                  </p:stCondLst>
                                  <p:childTnLst>
                                    <p:set>
                                      <p:cBhvr>
                                        <p:cTn id="12" dur="1" fill="hold">
                                          <p:stCondLst>
                                            <p:cond delay="0"/>
                                          </p:stCondLst>
                                        </p:cTn>
                                        <p:tgtEl>
                                          <p:spTgt spid="31"/>
                                        </p:tgtEl>
                                        <p:attrNameLst>
                                          <p:attrName>style.visibility</p:attrName>
                                        </p:attrNameLst>
                                      </p:cBhvr>
                                      <p:to>
                                        <p:strVal val="visible"/>
                                      </p:to>
                                    </p:set>
                                    <p:animEffect transition="in" filter="slide(fromBottom)">
                                      <p:cBhvr>
                                        <p:cTn id="13" dur="500"/>
                                        <p:tgtEl>
                                          <p:spTgt spid="31"/>
                                        </p:tgtEl>
                                      </p:cBhvr>
                                    </p:animEffect>
                                  </p:childTnLst>
                                </p:cTn>
                              </p:par>
                              <p:par>
                                <p:cTn id="14" presetID="12" presetClass="entr" presetSubtype="4" fill="hold" nodeType="withEffect">
                                  <p:stCondLst>
                                    <p:cond delay="0"/>
                                  </p:stCondLst>
                                  <p:childTnLst>
                                    <p:set>
                                      <p:cBhvr>
                                        <p:cTn id="15" dur="1" fill="hold">
                                          <p:stCondLst>
                                            <p:cond delay="0"/>
                                          </p:stCondLst>
                                        </p:cTn>
                                        <p:tgtEl>
                                          <p:spTgt spid="32"/>
                                        </p:tgtEl>
                                        <p:attrNameLst>
                                          <p:attrName>style.visibility</p:attrName>
                                        </p:attrNameLst>
                                      </p:cBhvr>
                                      <p:to>
                                        <p:strVal val="visible"/>
                                      </p:to>
                                    </p:set>
                                    <p:animEffect transition="in" filter="slide(fromBottom)">
                                      <p:cBhvr>
                                        <p:cTn id="16" dur="500"/>
                                        <p:tgtEl>
                                          <p:spTgt spid="32"/>
                                        </p:tgtEl>
                                      </p:cBhvr>
                                    </p:animEffect>
                                  </p:childTnLst>
                                </p:cTn>
                              </p:par>
                              <p:par>
                                <p:cTn id="17" presetID="12" presetClass="entr" presetSubtype="4" fill="hold" nodeType="withEffect">
                                  <p:stCondLst>
                                    <p:cond delay="0"/>
                                  </p:stCondLst>
                                  <p:childTnLst>
                                    <p:set>
                                      <p:cBhvr>
                                        <p:cTn id="18" dur="1" fill="hold">
                                          <p:stCondLst>
                                            <p:cond delay="0"/>
                                          </p:stCondLst>
                                        </p:cTn>
                                        <p:tgtEl>
                                          <p:spTgt spid="33"/>
                                        </p:tgtEl>
                                        <p:attrNameLst>
                                          <p:attrName>style.visibility</p:attrName>
                                        </p:attrNameLst>
                                      </p:cBhvr>
                                      <p:to>
                                        <p:strVal val="visible"/>
                                      </p:to>
                                    </p:set>
                                    <p:animEffect transition="in" filter="slide(fromBottom)">
                                      <p:cBhvr>
                                        <p:cTn id="19" dur="500"/>
                                        <p:tgtEl>
                                          <p:spTgt spid="33"/>
                                        </p:tgtEl>
                                      </p:cBhvr>
                                    </p:animEffect>
                                  </p:childTnLst>
                                </p:cTn>
                              </p:par>
                              <p:par>
                                <p:cTn id="20" presetID="12" presetClass="entr" presetSubtype="4" fill="hold" nodeType="withEffect">
                                  <p:stCondLst>
                                    <p:cond delay="0"/>
                                  </p:stCondLst>
                                  <p:childTnLst>
                                    <p:set>
                                      <p:cBhvr>
                                        <p:cTn id="21" dur="1" fill="hold">
                                          <p:stCondLst>
                                            <p:cond delay="0"/>
                                          </p:stCondLst>
                                        </p:cTn>
                                        <p:tgtEl>
                                          <p:spTgt spid="35"/>
                                        </p:tgtEl>
                                        <p:attrNameLst>
                                          <p:attrName>style.visibility</p:attrName>
                                        </p:attrNameLst>
                                      </p:cBhvr>
                                      <p:to>
                                        <p:strVal val="visible"/>
                                      </p:to>
                                    </p:set>
                                    <p:animEffect transition="in" filter="slide(fromBottom)">
                                      <p:cBhvr>
                                        <p:cTn id="22" dur="500"/>
                                        <p:tgtEl>
                                          <p:spTgt spid="35"/>
                                        </p:tgtEl>
                                      </p:cBhvr>
                                    </p:animEffect>
                                  </p:childTnLst>
                                </p:cTn>
                              </p:par>
                              <p:par>
                                <p:cTn id="23" presetID="12" presetClass="entr" presetSubtype="4" fill="hold" nodeType="withEffect">
                                  <p:stCondLst>
                                    <p:cond delay="0"/>
                                  </p:stCondLst>
                                  <p:childTnLst>
                                    <p:set>
                                      <p:cBhvr>
                                        <p:cTn id="24" dur="1" fill="hold">
                                          <p:stCondLst>
                                            <p:cond delay="0"/>
                                          </p:stCondLst>
                                        </p:cTn>
                                        <p:tgtEl>
                                          <p:spTgt spid="48"/>
                                        </p:tgtEl>
                                        <p:attrNameLst>
                                          <p:attrName>style.visibility</p:attrName>
                                        </p:attrNameLst>
                                      </p:cBhvr>
                                      <p:to>
                                        <p:strVal val="visible"/>
                                      </p:to>
                                    </p:set>
                                    <p:animEffect transition="in" filter="slide(fromBottom)">
                                      <p:cBhvr>
                                        <p:cTn id="25" dur="500"/>
                                        <p:tgtEl>
                                          <p:spTgt spid="48"/>
                                        </p:tgtEl>
                                      </p:cBhvr>
                                    </p:animEffect>
                                  </p:childTnLst>
                                </p:cTn>
                              </p:par>
                              <p:par>
                                <p:cTn id="26" presetID="12" presetClass="entr" presetSubtype="4" fill="hold" nodeType="withEffect">
                                  <p:stCondLst>
                                    <p:cond delay="0"/>
                                  </p:stCondLst>
                                  <p:childTnLst>
                                    <p:set>
                                      <p:cBhvr>
                                        <p:cTn id="27" dur="1" fill="hold">
                                          <p:stCondLst>
                                            <p:cond delay="0"/>
                                          </p:stCondLst>
                                        </p:cTn>
                                        <p:tgtEl>
                                          <p:spTgt spid="49"/>
                                        </p:tgtEl>
                                        <p:attrNameLst>
                                          <p:attrName>style.visibility</p:attrName>
                                        </p:attrNameLst>
                                      </p:cBhvr>
                                      <p:to>
                                        <p:strVal val="visible"/>
                                      </p:to>
                                    </p:set>
                                    <p:animEffect transition="in" filter="slide(fromBottom)">
                                      <p:cBhvr>
                                        <p:cTn id="28" dur="500"/>
                                        <p:tgtEl>
                                          <p:spTgt spid="49"/>
                                        </p:tgtEl>
                                      </p:cBhvr>
                                    </p:animEffect>
                                  </p:childTnLst>
                                </p:cTn>
                              </p:par>
                              <p:par>
                                <p:cTn id="29" presetID="12" presetClass="entr" presetSubtype="4" fill="hold" nodeType="withEffect">
                                  <p:stCondLst>
                                    <p:cond delay="0"/>
                                  </p:stCondLst>
                                  <p:childTnLst>
                                    <p:set>
                                      <p:cBhvr>
                                        <p:cTn id="30" dur="1" fill="hold">
                                          <p:stCondLst>
                                            <p:cond delay="0"/>
                                          </p:stCondLst>
                                        </p:cTn>
                                        <p:tgtEl>
                                          <p:spTgt spid="50"/>
                                        </p:tgtEl>
                                        <p:attrNameLst>
                                          <p:attrName>style.visibility</p:attrName>
                                        </p:attrNameLst>
                                      </p:cBhvr>
                                      <p:to>
                                        <p:strVal val="visible"/>
                                      </p:to>
                                    </p:set>
                                    <p:animEffect transition="in" filter="slide(fromBottom)">
                                      <p:cBhvr>
                                        <p:cTn id="31" dur="500"/>
                                        <p:tgtEl>
                                          <p:spTgt spid="50"/>
                                        </p:tgtEl>
                                      </p:cBhvr>
                                    </p:animEffect>
                                  </p:childTnLst>
                                </p:cTn>
                              </p:par>
                              <p:par>
                                <p:cTn id="32" presetID="12" presetClass="entr" presetSubtype="4" fill="hold" nodeType="withEffect">
                                  <p:stCondLst>
                                    <p:cond delay="0"/>
                                  </p:stCondLst>
                                  <p:childTnLst>
                                    <p:set>
                                      <p:cBhvr>
                                        <p:cTn id="33" dur="1" fill="hold">
                                          <p:stCondLst>
                                            <p:cond delay="0"/>
                                          </p:stCondLst>
                                        </p:cTn>
                                        <p:tgtEl>
                                          <p:spTgt spid="51"/>
                                        </p:tgtEl>
                                        <p:attrNameLst>
                                          <p:attrName>style.visibility</p:attrName>
                                        </p:attrNameLst>
                                      </p:cBhvr>
                                      <p:to>
                                        <p:strVal val="visible"/>
                                      </p:to>
                                    </p:set>
                                    <p:animEffect transition="in" filter="slide(fromBottom)">
                                      <p:cBhvr>
                                        <p:cTn id="34" dur="500"/>
                                        <p:tgtEl>
                                          <p:spTgt spid="51"/>
                                        </p:tgtEl>
                                      </p:cBhvr>
                                    </p:animEffect>
                                  </p:childTnLst>
                                </p:cTn>
                              </p:par>
                            </p:childTnLst>
                          </p:cTn>
                        </p:par>
                        <p:par>
                          <p:cTn id="35" fill="hold">
                            <p:stCondLst>
                              <p:cond delay="500"/>
                            </p:stCondLst>
                            <p:childTnLst>
                              <p:par>
                                <p:cTn id="36" presetID="12" presetClass="entr" presetSubtype="8" fill="hold" grpId="1" nodeType="afterEffect">
                                  <p:stCondLst>
                                    <p:cond delay="0"/>
                                  </p:stCondLst>
                                  <p:childTnLst>
                                    <p:set>
                                      <p:cBhvr>
                                        <p:cTn id="37" dur="1" fill="hold">
                                          <p:stCondLst>
                                            <p:cond delay="0"/>
                                          </p:stCondLst>
                                        </p:cTn>
                                        <p:tgtEl>
                                          <p:spTgt spid="29"/>
                                        </p:tgtEl>
                                        <p:attrNameLst>
                                          <p:attrName>style.visibility</p:attrName>
                                        </p:attrNameLst>
                                      </p:cBhvr>
                                      <p:to>
                                        <p:strVal val="visible"/>
                                      </p:to>
                                    </p:set>
                                    <p:animEffect transition="in" filter="slide(fromLeft)">
                                      <p:cBhvr>
                                        <p:cTn id="38" dur="500"/>
                                        <p:tgtEl>
                                          <p:spTgt spid="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1"/>
    </p:bld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84" name="Chart 83"/>
          <p:cNvGraphicFramePr/>
          <p:nvPr/>
        </p:nvGraphicFramePr>
        <p:xfrm>
          <a:off x="580367" y="1058238"/>
          <a:ext cx="8021314" cy="2455504"/>
        </p:xfrm>
        <a:graphic>
          <a:graphicData uri="http://schemas.openxmlformats.org/drawingml/2006/chart">
            <c:chart xmlns:c="http://schemas.openxmlformats.org/drawingml/2006/chart" xmlns:r="http://schemas.openxmlformats.org/officeDocument/2006/relationships" r:id="rId3"/>
          </a:graphicData>
        </a:graphic>
      </p:graphicFrame>
      <p:grpSp>
        <p:nvGrpSpPr>
          <p:cNvPr id="3" name="Group 84"/>
          <p:cNvGrpSpPr/>
          <p:nvPr/>
        </p:nvGrpSpPr>
        <p:grpSpPr>
          <a:xfrm>
            <a:off x="463225" y="3929072"/>
            <a:ext cx="1214799" cy="828018"/>
            <a:chOff x="463224" y="3638552"/>
            <a:chExt cx="1214799" cy="828018"/>
          </a:xfrm>
        </p:grpSpPr>
        <p:sp>
          <p:nvSpPr>
            <p:cNvPr id="86" name="Rectangle 85"/>
            <p:cNvSpPr/>
            <p:nvPr/>
          </p:nvSpPr>
          <p:spPr>
            <a:xfrm>
              <a:off x="463224" y="3943350"/>
              <a:ext cx="1213912" cy="523220"/>
            </a:xfrm>
            <a:prstGeom prst="rect">
              <a:avLst/>
            </a:prstGeom>
          </p:spPr>
          <p:txBody>
            <a:bodyPr wrap="square">
              <a:spAutoFit/>
            </a:bodyPr>
            <a:lstStyle/>
            <a:p>
              <a:r>
                <a:rPr lang="ms-MY" sz="700" dirty="0">
                  <a:solidFill>
                    <a:schemeClr val="bg1">
                      <a:lumMod val="65000"/>
                    </a:schemeClr>
                  </a:solidFill>
                  <a:latin typeface="Open Sans Light" pitchFamily="34" charset="0"/>
                  <a:ea typeface="Open Sans Light" pitchFamily="34" charset="0"/>
                  <a:cs typeface="Open Sans Light" pitchFamily="34" charset="0"/>
                </a:rPr>
                <a:t>Praesent sodales odio sit amet odio tristique quis tempus odio Lorem ipsum dolor sit amet. </a:t>
              </a:r>
            </a:p>
          </p:txBody>
        </p:sp>
        <p:sp>
          <p:nvSpPr>
            <p:cNvPr id="87" name="Rectangle 86"/>
            <p:cNvSpPr/>
            <p:nvPr/>
          </p:nvSpPr>
          <p:spPr>
            <a:xfrm>
              <a:off x="466451" y="3638552"/>
              <a:ext cx="1211572" cy="276999"/>
            </a:xfrm>
            <a:prstGeom prst="rect">
              <a:avLst/>
            </a:prstGeom>
            <a:noFill/>
          </p:spPr>
          <p:txBody>
            <a:bodyPr wrap="square">
              <a:spAutoFit/>
            </a:bodyPr>
            <a:lstStyle/>
            <a:p>
              <a:r>
                <a:rPr lang="ms-MY" sz="1200" dirty="0">
                  <a:solidFill>
                    <a:schemeClr val="tx1">
                      <a:lumMod val="50000"/>
                      <a:lumOff val="50000"/>
                    </a:schemeClr>
                  </a:solidFill>
                  <a:latin typeface="Open Sans" pitchFamily="34" charset="0"/>
                  <a:ea typeface="Open Sans" pitchFamily="34" charset="0"/>
                  <a:cs typeface="Open Sans" pitchFamily="34" charset="0"/>
                </a:rPr>
                <a:t>Purple</a:t>
              </a:r>
            </a:p>
          </p:txBody>
        </p:sp>
      </p:grpSp>
      <p:grpSp>
        <p:nvGrpSpPr>
          <p:cNvPr id="4" name="Group 87"/>
          <p:cNvGrpSpPr/>
          <p:nvPr/>
        </p:nvGrpSpPr>
        <p:grpSpPr>
          <a:xfrm>
            <a:off x="2215825" y="3929072"/>
            <a:ext cx="1214799" cy="828018"/>
            <a:chOff x="2215823" y="3638552"/>
            <a:chExt cx="1214799" cy="828018"/>
          </a:xfrm>
        </p:grpSpPr>
        <p:sp>
          <p:nvSpPr>
            <p:cNvPr id="89" name="Rectangle 88"/>
            <p:cNvSpPr/>
            <p:nvPr/>
          </p:nvSpPr>
          <p:spPr>
            <a:xfrm>
              <a:off x="2215823" y="3943350"/>
              <a:ext cx="1213912" cy="523220"/>
            </a:xfrm>
            <a:prstGeom prst="rect">
              <a:avLst/>
            </a:prstGeom>
          </p:spPr>
          <p:txBody>
            <a:bodyPr wrap="square">
              <a:spAutoFit/>
            </a:bodyPr>
            <a:lstStyle/>
            <a:p>
              <a:r>
                <a:rPr lang="ms-MY" sz="700" dirty="0">
                  <a:solidFill>
                    <a:schemeClr val="bg1">
                      <a:lumMod val="65000"/>
                    </a:schemeClr>
                  </a:solidFill>
                  <a:latin typeface="Open Sans Light" pitchFamily="34" charset="0"/>
                  <a:ea typeface="Open Sans Light" pitchFamily="34" charset="0"/>
                  <a:cs typeface="Open Sans Light" pitchFamily="34" charset="0"/>
                </a:rPr>
                <a:t>Praesent sodales odio sit amet odio tristique quis tempus odio Lorem ipsum dolor sit amet. </a:t>
              </a:r>
            </a:p>
          </p:txBody>
        </p:sp>
        <p:sp>
          <p:nvSpPr>
            <p:cNvPr id="90" name="Rectangle 89"/>
            <p:cNvSpPr/>
            <p:nvPr/>
          </p:nvSpPr>
          <p:spPr>
            <a:xfrm>
              <a:off x="2219050" y="3638552"/>
              <a:ext cx="1211572" cy="276999"/>
            </a:xfrm>
            <a:prstGeom prst="rect">
              <a:avLst/>
            </a:prstGeom>
            <a:noFill/>
          </p:spPr>
          <p:txBody>
            <a:bodyPr wrap="square">
              <a:spAutoFit/>
            </a:bodyPr>
            <a:lstStyle/>
            <a:p>
              <a:r>
                <a:rPr lang="ms-MY" sz="1200" dirty="0">
                  <a:solidFill>
                    <a:schemeClr val="tx1">
                      <a:lumMod val="50000"/>
                      <a:lumOff val="50000"/>
                    </a:schemeClr>
                  </a:solidFill>
                  <a:latin typeface="Open Sans" pitchFamily="34" charset="0"/>
                  <a:ea typeface="Open Sans" pitchFamily="34" charset="0"/>
                  <a:cs typeface="Open Sans" pitchFamily="34" charset="0"/>
                </a:rPr>
                <a:t>Red</a:t>
              </a:r>
            </a:p>
          </p:txBody>
        </p:sp>
      </p:grpSp>
      <p:grpSp>
        <p:nvGrpSpPr>
          <p:cNvPr id="5" name="Group 90"/>
          <p:cNvGrpSpPr/>
          <p:nvPr/>
        </p:nvGrpSpPr>
        <p:grpSpPr>
          <a:xfrm>
            <a:off x="3965045" y="3929072"/>
            <a:ext cx="1214799" cy="828018"/>
            <a:chOff x="3965044" y="3638552"/>
            <a:chExt cx="1214799" cy="828018"/>
          </a:xfrm>
        </p:grpSpPr>
        <p:sp>
          <p:nvSpPr>
            <p:cNvPr id="92" name="Rectangle 91"/>
            <p:cNvSpPr/>
            <p:nvPr/>
          </p:nvSpPr>
          <p:spPr>
            <a:xfrm>
              <a:off x="3965044" y="3943350"/>
              <a:ext cx="1213912" cy="523220"/>
            </a:xfrm>
            <a:prstGeom prst="rect">
              <a:avLst/>
            </a:prstGeom>
          </p:spPr>
          <p:txBody>
            <a:bodyPr wrap="square">
              <a:spAutoFit/>
            </a:bodyPr>
            <a:lstStyle/>
            <a:p>
              <a:r>
                <a:rPr lang="ms-MY" sz="700" dirty="0">
                  <a:solidFill>
                    <a:schemeClr val="bg1">
                      <a:lumMod val="65000"/>
                    </a:schemeClr>
                  </a:solidFill>
                  <a:latin typeface="Open Sans Light" pitchFamily="34" charset="0"/>
                  <a:ea typeface="Open Sans Light" pitchFamily="34" charset="0"/>
                  <a:cs typeface="Open Sans Light" pitchFamily="34" charset="0"/>
                </a:rPr>
                <a:t>Praesent sodales odio sit amet odio tristique quis tempus odio Lorem ipsum dolor sit amet. </a:t>
              </a:r>
            </a:p>
          </p:txBody>
        </p:sp>
        <p:sp>
          <p:nvSpPr>
            <p:cNvPr id="93" name="Rectangle 92"/>
            <p:cNvSpPr/>
            <p:nvPr/>
          </p:nvSpPr>
          <p:spPr>
            <a:xfrm>
              <a:off x="3968271" y="3638552"/>
              <a:ext cx="1211572" cy="276999"/>
            </a:xfrm>
            <a:prstGeom prst="rect">
              <a:avLst/>
            </a:prstGeom>
            <a:noFill/>
          </p:spPr>
          <p:txBody>
            <a:bodyPr wrap="square">
              <a:spAutoFit/>
            </a:bodyPr>
            <a:lstStyle/>
            <a:p>
              <a:r>
                <a:rPr lang="ms-MY" sz="1200" dirty="0">
                  <a:solidFill>
                    <a:schemeClr val="tx1">
                      <a:lumMod val="50000"/>
                      <a:lumOff val="50000"/>
                    </a:schemeClr>
                  </a:solidFill>
                  <a:latin typeface="Open Sans" pitchFamily="34" charset="0"/>
                  <a:ea typeface="Open Sans" pitchFamily="34" charset="0"/>
                  <a:cs typeface="Open Sans" pitchFamily="34" charset="0"/>
                </a:rPr>
                <a:t>Yellow</a:t>
              </a:r>
            </a:p>
          </p:txBody>
        </p:sp>
      </p:grpSp>
      <p:grpSp>
        <p:nvGrpSpPr>
          <p:cNvPr id="6" name="Group 93"/>
          <p:cNvGrpSpPr/>
          <p:nvPr/>
        </p:nvGrpSpPr>
        <p:grpSpPr>
          <a:xfrm>
            <a:off x="5717646" y="3929072"/>
            <a:ext cx="1214799" cy="828018"/>
            <a:chOff x="5717644" y="3638552"/>
            <a:chExt cx="1214799" cy="828018"/>
          </a:xfrm>
        </p:grpSpPr>
        <p:sp>
          <p:nvSpPr>
            <p:cNvPr id="95" name="Rectangle 94"/>
            <p:cNvSpPr/>
            <p:nvPr/>
          </p:nvSpPr>
          <p:spPr>
            <a:xfrm>
              <a:off x="5717644" y="3943350"/>
              <a:ext cx="1213912" cy="523220"/>
            </a:xfrm>
            <a:prstGeom prst="rect">
              <a:avLst/>
            </a:prstGeom>
          </p:spPr>
          <p:txBody>
            <a:bodyPr wrap="square">
              <a:spAutoFit/>
            </a:bodyPr>
            <a:lstStyle/>
            <a:p>
              <a:r>
                <a:rPr lang="ms-MY" sz="700" dirty="0">
                  <a:solidFill>
                    <a:schemeClr val="bg1">
                      <a:lumMod val="65000"/>
                    </a:schemeClr>
                  </a:solidFill>
                  <a:latin typeface="Open Sans Light" pitchFamily="34" charset="0"/>
                  <a:ea typeface="Open Sans Light" pitchFamily="34" charset="0"/>
                  <a:cs typeface="Open Sans Light" pitchFamily="34" charset="0"/>
                </a:rPr>
                <a:t>Praesent sodales odio sit amet odio tristique quis tempus odio Lorem ipsum dolor sit amet. </a:t>
              </a:r>
            </a:p>
          </p:txBody>
        </p:sp>
        <p:sp>
          <p:nvSpPr>
            <p:cNvPr id="96" name="Rectangle 95"/>
            <p:cNvSpPr/>
            <p:nvPr/>
          </p:nvSpPr>
          <p:spPr>
            <a:xfrm>
              <a:off x="5720871" y="3638552"/>
              <a:ext cx="1211572" cy="276999"/>
            </a:xfrm>
            <a:prstGeom prst="rect">
              <a:avLst/>
            </a:prstGeom>
            <a:noFill/>
          </p:spPr>
          <p:txBody>
            <a:bodyPr wrap="square">
              <a:spAutoFit/>
            </a:bodyPr>
            <a:lstStyle/>
            <a:p>
              <a:r>
                <a:rPr lang="ms-MY" sz="1200" dirty="0">
                  <a:solidFill>
                    <a:schemeClr val="tx1">
                      <a:lumMod val="50000"/>
                      <a:lumOff val="50000"/>
                    </a:schemeClr>
                  </a:solidFill>
                  <a:latin typeface="Open Sans" pitchFamily="34" charset="0"/>
                  <a:ea typeface="Open Sans" pitchFamily="34" charset="0"/>
                  <a:cs typeface="Open Sans" pitchFamily="34" charset="0"/>
                </a:rPr>
                <a:t>Green</a:t>
              </a:r>
            </a:p>
          </p:txBody>
        </p:sp>
      </p:grpSp>
      <p:grpSp>
        <p:nvGrpSpPr>
          <p:cNvPr id="7" name="Group 96"/>
          <p:cNvGrpSpPr/>
          <p:nvPr/>
        </p:nvGrpSpPr>
        <p:grpSpPr>
          <a:xfrm>
            <a:off x="7472891" y="3929072"/>
            <a:ext cx="1214799" cy="828018"/>
            <a:chOff x="7472889" y="3638552"/>
            <a:chExt cx="1214799" cy="828018"/>
          </a:xfrm>
        </p:grpSpPr>
        <p:sp>
          <p:nvSpPr>
            <p:cNvPr id="98" name="Rectangle 97"/>
            <p:cNvSpPr/>
            <p:nvPr/>
          </p:nvSpPr>
          <p:spPr>
            <a:xfrm>
              <a:off x="7472889" y="3943350"/>
              <a:ext cx="1213912" cy="523220"/>
            </a:xfrm>
            <a:prstGeom prst="rect">
              <a:avLst/>
            </a:prstGeom>
          </p:spPr>
          <p:txBody>
            <a:bodyPr wrap="square">
              <a:spAutoFit/>
            </a:bodyPr>
            <a:lstStyle/>
            <a:p>
              <a:r>
                <a:rPr lang="ms-MY" sz="700" dirty="0">
                  <a:solidFill>
                    <a:schemeClr val="bg1">
                      <a:lumMod val="65000"/>
                    </a:schemeClr>
                  </a:solidFill>
                  <a:latin typeface="Open Sans Light" pitchFamily="34" charset="0"/>
                  <a:ea typeface="Open Sans Light" pitchFamily="34" charset="0"/>
                  <a:cs typeface="Open Sans Light" pitchFamily="34" charset="0"/>
                </a:rPr>
                <a:t>Praesent sodales odio sit amet odio tristique quis tempus odio Lorem ipsum dolor sit amet.</a:t>
              </a:r>
            </a:p>
          </p:txBody>
        </p:sp>
        <p:sp>
          <p:nvSpPr>
            <p:cNvPr id="99" name="Rectangle 98"/>
            <p:cNvSpPr/>
            <p:nvPr/>
          </p:nvSpPr>
          <p:spPr>
            <a:xfrm>
              <a:off x="7476116" y="3638552"/>
              <a:ext cx="1211572" cy="276999"/>
            </a:xfrm>
            <a:prstGeom prst="rect">
              <a:avLst/>
            </a:prstGeom>
            <a:noFill/>
          </p:spPr>
          <p:txBody>
            <a:bodyPr wrap="square">
              <a:spAutoFit/>
            </a:bodyPr>
            <a:lstStyle/>
            <a:p>
              <a:r>
                <a:rPr lang="ms-MY" sz="1200" dirty="0">
                  <a:solidFill>
                    <a:schemeClr val="tx1">
                      <a:lumMod val="50000"/>
                      <a:lumOff val="50000"/>
                    </a:schemeClr>
                  </a:solidFill>
                  <a:latin typeface="Open Sans" pitchFamily="34" charset="0"/>
                  <a:ea typeface="Open Sans" pitchFamily="34" charset="0"/>
                  <a:cs typeface="Open Sans" pitchFamily="34" charset="0"/>
                </a:rPr>
                <a:t>Blue</a:t>
              </a:r>
            </a:p>
          </p:txBody>
        </p:sp>
      </p:grpSp>
      <p:grpSp>
        <p:nvGrpSpPr>
          <p:cNvPr id="35" name="Group 34"/>
          <p:cNvGrpSpPr/>
          <p:nvPr/>
        </p:nvGrpSpPr>
        <p:grpSpPr>
          <a:xfrm>
            <a:off x="571472" y="3643320"/>
            <a:ext cx="7133304" cy="132382"/>
            <a:chOff x="571472" y="3643320"/>
            <a:chExt cx="7133304" cy="132382"/>
          </a:xfrm>
        </p:grpSpPr>
        <p:sp>
          <p:nvSpPr>
            <p:cNvPr id="100" name="Oval 99"/>
            <p:cNvSpPr/>
            <p:nvPr/>
          </p:nvSpPr>
          <p:spPr>
            <a:xfrm rot="16200000">
              <a:off x="4071933" y="3643321"/>
              <a:ext cx="132382" cy="132380"/>
            </a:xfrm>
            <a:prstGeom prst="ellipse">
              <a:avLst/>
            </a:prstGeom>
            <a:solidFill>
              <a:schemeClr val="accent2">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1" name="Oval 100"/>
            <p:cNvSpPr/>
            <p:nvPr/>
          </p:nvSpPr>
          <p:spPr>
            <a:xfrm rot="16200000">
              <a:off x="5786445" y="3643321"/>
              <a:ext cx="132382" cy="132380"/>
            </a:xfrm>
            <a:prstGeom prst="ellipse">
              <a:avLst/>
            </a:prstGeom>
            <a:solidFill>
              <a:schemeClr val="accent2">
                <a:lumMod val="40000"/>
                <a:lumOff val="6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2" name="Oval 101"/>
            <p:cNvSpPr/>
            <p:nvPr/>
          </p:nvSpPr>
          <p:spPr>
            <a:xfrm rot="16200000">
              <a:off x="7572395" y="3643321"/>
              <a:ext cx="132382" cy="132380"/>
            </a:xfrm>
            <a:prstGeom prst="ellipse">
              <a:avLst/>
            </a:prstGeom>
            <a:solidFill>
              <a:schemeClr val="accent2">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03" name="Straight Connector 102"/>
            <p:cNvCxnSpPr>
              <a:stCxn id="100" idx="4"/>
              <a:endCxn id="101" idx="0"/>
            </p:cNvCxnSpPr>
            <p:nvPr/>
          </p:nvCxnSpPr>
          <p:spPr>
            <a:xfrm>
              <a:off x="4204314" y="3709511"/>
              <a:ext cx="1582132" cy="1588"/>
            </a:xfrm>
            <a:prstGeom prst="line">
              <a:avLst/>
            </a:prstGeom>
            <a:ln w="1270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4" name="Straight Connector 103"/>
            <p:cNvCxnSpPr>
              <a:stCxn id="101" idx="4"/>
              <a:endCxn id="102" idx="0"/>
            </p:cNvCxnSpPr>
            <p:nvPr/>
          </p:nvCxnSpPr>
          <p:spPr>
            <a:xfrm>
              <a:off x="5918826" y="3709511"/>
              <a:ext cx="1653570" cy="1588"/>
            </a:xfrm>
            <a:prstGeom prst="line">
              <a:avLst/>
            </a:prstGeom>
            <a:ln w="1270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05" name="Oval 104"/>
            <p:cNvSpPr/>
            <p:nvPr/>
          </p:nvSpPr>
          <p:spPr>
            <a:xfrm rot="16200000">
              <a:off x="571471" y="3643321"/>
              <a:ext cx="132382" cy="132380"/>
            </a:xfrm>
            <a:prstGeom prst="ellipse">
              <a:avLst/>
            </a:prstGeom>
            <a:solidFill>
              <a:schemeClr val="accent2">
                <a:lumMod val="75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6" name="Oval 105"/>
            <p:cNvSpPr/>
            <p:nvPr/>
          </p:nvSpPr>
          <p:spPr>
            <a:xfrm rot="16200000">
              <a:off x="2285983" y="3643321"/>
              <a:ext cx="132382" cy="132380"/>
            </a:xfrm>
            <a:prstGeom prst="ellipse">
              <a:avLst/>
            </a:prstGeom>
            <a:solidFill>
              <a:schemeClr val="accent2"/>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07" name="Straight Connector 106"/>
            <p:cNvCxnSpPr>
              <a:stCxn id="105" idx="4"/>
              <a:endCxn id="106" idx="0"/>
            </p:cNvCxnSpPr>
            <p:nvPr/>
          </p:nvCxnSpPr>
          <p:spPr>
            <a:xfrm>
              <a:off x="703852" y="3709511"/>
              <a:ext cx="1582132" cy="1588"/>
            </a:xfrm>
            <a:prstGeom prst="line">
              <a:avLst/>
            </a:prstGeom>
            <a:ln w="1270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8" name="Straight Connector 107"/>
            <p:cNvCxnSpPr>
              <a:stCxn id="100" idx="0"/>
              <a:endCxn id="106" idx="4"/>
            </p:cNvCxnSpPr>
            <p:nvPr/>
          </p:nvCxnSpPr>
          <p:spPr>
            <a:xfrm rot="10800000">
              <a:off x="2418364" y="3709511"/>
              <a:ext cx="1653570" cy="1588"/>
            </a:xfrm>
            <a:prstGeom prst="line">
              <a:avLst/>
            </a:prstGeom>
            <a:ln w="1270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sp>
        <p:nvSpPr>
          <p:cNvPr id="33" name="Rectangle 32"/>
          <p:cNvSpPr/>
          <p:nvPr/>
        </p:nvSpPr>
        <p:spPr>
          <a:xfrm>
            <a:off x="8501090" y="214296"/>
            <a:ext cx="357190" cy="357172"/>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100" dirty="0">
                <a:latin typeface="Open Sans" pitchFamily="34" charset="0"/>
                <a:ea typeface="Open Sans" pitchFamily="34" charset="0"/>
                <a:cs typeface="Open Sans" pitchFamily="34" charset="0"/>
              </a:rPr>
              <a:t>47</a:t>
            </a:r>
          </a:p>
        </p:txBody>
      </p:sp>
      <p:grpSp>
        <p:nvGrpSpPr>
          <p:cNvPr id="34" name="组合 33"/>
          <p:cNvGrpSpPr/>
          <p:nvPr/>
        </p:nvGrpSpPr>
        <p:grpSpPr>
          <a:xfrm>
            <a:off x="2113124" y="181979"/>
            <a:ext cx="4917752" cy="789571"/>
            <a:chOff x="2113124" y="181979"/>
            <a:chExt cx="4917752" cy="789571"/>
          </a:xfrm>
        </p:grpSpPr>
        <p:sp>
          <p:nvSpPr>
            <p:cNvPr id="36" name="Rectangle 31"/>
            <p:cNvSpPr/>
            <p:nvPr/>
          </p:nvSpPr>
          <p:spPr>
            <a:xfrm>
              <a:off x="2904733" y="663773"/>
              <a:ext cx="3334534" cy="307777"/>
            </a:xfrm>
            <a:prstGeom prst="rect">
              <a:avLst/>
            </a:prstGeom>
          </p:spPr>
          <p:txBody>
            <a:bodyPr wrap="square">
              <a:spAutoFit/>
            </a:bodyPr>
            <a:lstStyle/>
            <a:p>
              <a:pPr algn="ctr"/>
              <a:r>
                <a:rPr lang="en-US" altLang="zh-CN" sz="1400" dirty="0">
                  <a:solidFill>
                    <a:schemeClr val="bg1">
                      <a:lumMod val="65000"/>
                    </a:schemeClr>
                  </a:solidFill>
                  <a:latin typeface="华文细黑" panose="02010600040101010101" pitchFamily="2" charset="-122"/>
                  <a:ea typeface="华文细黑" panose="02010600040101010101" pitchFamily="2" charset="-122"/>
                </a:rPr>
                <a:t>Add the subtitle of this title here</a:t>
              </a:r>
              <a:endParaRPr lang="id-ID" sz="1400" dirty="0">
                <a:solidFill>
                  <a:schemeClr val="bg1">
                    <a:lumMod val="65000"/>
                  </a:schemeClr>
                </a:solidFill>
                <a:latin typeface="华文细黑" panose="02010600040101010101" pitchFamily="2" charset="-122"/>
                <a:ea typeface="华文细黑" panose="02010600040101010101" pitchFamily="2" charset="-122"/>
                <a:cs typeface="Open Sans" pitchFamily="34" charset="0"/>
              </a:endParaRPr>
            </a:p>
          </p:txBody>
        </p:sp>
        <p:sp>
          <p:nvSpPr>
            <p:cNvPr id="37" name="Rectangle 33"/>
            <p:cNvSpPr/>
            <p:nvPr/>
          </p:nvSpPr>
          <p:spPr>
            <a:xfrm>
              <a:off x="2113124" y="181979"/>
              <a:ext cx="4917752" cy="584775"/>
            </a:xfrm>
            <a:prstGeom prst="rect">
              <a:avLst/>
            </a:prstGeom>
          </p:spPr>
          <p:txBody>
            <a:bodyPr wrap="square">
              <a:spAutoFit/>
            </a:bodyPr>
            <a:lstStyle/>
            <a:p>
              <a:pPr algn="ctr"/>
              <a:r>
                <a:rPr lang="en-US" sz="3200" dirty="0">
                  <a:solidFill>
                    <a:schemeClr val="bg1">
                      <a:lumMod val="65000"/>
                    </a:schemeClr>
                  </a:solidFill>
                  <a:latin typeface="Impact" panose="020B0806030902050204" pitchFamily="34" charset="0"/>
                  <a:ea typeface="Open Sans" pitchFamily="34" charset="0"/>
                  <a:cs typeface="Open Sans" pitchFamily="34" charset="0"/>
                </a:rPr>
                <a:t>ADD YOUR TITLE HERE</a:t>
              </a:r>
              <a:endParaRPr lang="id-ID" sz="3200" dirty="0">
                <a:solidFill>
                  <a:schemeClr val="bg1">
                    <a:lumMod val="65000"/>
                  </a:schemeClr>
                </a:solidFill>
                <a:latin typeface="Impact" panose="020B0806030902050204" pitchFamily="34" charset="0"/>
                <a:ea typeface="Open Sans" pitchFamily="34" charset="0"/>
                <a:cs typeface="Open Sans" pitchFamily="34" charset="0"/>
              </a:endParaRPr>
            </a:p>
          </p:txBody>
        </p:sp>
        <p:cxnSp>
          <p:nvCxnSpPr>
            <p:cNvPr id="38" name="Straight Connector 34"/>
            <p:cNvCxnSpPr/>
            <p:nvPr/>
          </p:nvCxnSpPr>
          <p:spPr>
            <a:xfrm rot="5400000">
              <a:off x="2448058" y="467595"/>
              <a:ext cx="286546" cy="1062"/>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39" name="Straight Connector 35"/>
            <p:cNvCxnSpPr/>
            <p:nvPr/>
          </p:nvCxnSpPr>
          <p:spPr>
            <a:xfrm rot="5400000">
              <a:off x="6409396" y="467595"/>
              <a:ext cx="286546" cy="1062"/>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spTree>
  </p:cSld>
  <p:clrMapOvr>
    <a:masterClrMapping/>
  </p:clrMapOvr>
  <p:transition spd="slow" advTm="3000">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4" fill="hold" grpId="0" nodeType="afterEffect">
                                  <p:stCondLst>
                                    <p:cond delay="0"/>
                                  </p:stCondLst>
                                  <p:childTnLst>
                                    <p:set>
                                      <p:cBhvr>
                                        <p:cTn id="6" dur="1" fill="hold">
                                          <p:stCondLst>
                                            <p:cond delay="0"/>
                                          </p:stCondLst>
                                        </p:cTn>
                                        <p:tgtEl>
                                          <p:spTgt spid="84"/>
                                        </p:tgtEl>
                                        <p:attrNameLst>
                                          <p:attrName>style.visibility</p:attrName>
                                        </p:attrNameLst>
                                      </p:cBhvr>
                                      <p:to>
                                        <p:strVal val="visible"/>
                                      </p:to>
                                    </p:set>
                                    <p:animEffect transition="in" filter="slide(fromBottom)">
                                      <p:cBhvr>
                                        <p:cTn id="7" dur="500"/>
                                        <p:tgtEl>
                                          <p:spTgt spid="84"/>
                                        </p:tgtEl>
                                      </p:cBhvr>
                                    </p:animEffect>
                                  </p:childTnLst>
                                </p:cTn>
                              </p:par>
                            </p:childTnLst>
                          </p:cTn>
                        </p:par>
                        <p:par>
                          <p:cTn id="8" fill="hold">
                            <p:stCondLst>
                              <p:cond delay="500"/>
                            </p:stCondLst>
                            <p:childTnLst>
                              <p:par>
                                <p:cTn id="9" presetID="12" presetClass="entr" presetSubtype="8" fill="hold" nodeType="afterEffect">
                                  <p:stCondLst>
                                    <p:cond delay="0"/>
                                  </p:stCondLst>
                                  <p:childTnLst>
                                    <p:set>
                                      <p:cBhvr>
                                        <p:cTn id="10" dur="1" fill="hold">
                                          <p:stCondLst>
                                            <p:cond delay="0"/>
                                          </p:stCondLst>
                                        </p:cTn>
                                        <p:tgtEl>
                                          <p:spTgt spid="35"/>
                                        </p:tgtEl>
                                        <p:attrNameLst>
                                          <p:attrName>style.visibility</p:attrName>
                                        </p:attrNameLst>
                                      </p:cBhvr>
                                      <p:to>
                                        <p:strVal val="visible"/>
                                      </p:to>
                                    </p:set>
                                    <p:animEffect transition="in" filter="slide(fromLeft)">
                                      <p:cBhvr>
                                        <p:cTn id="11" dur="500"/>
                                        <p:tgtEl>
                                          <p:spTgt spid="35"/>
                                        </p:tgtEl>
                                      </p:cBhvr>
                                    </p:animEffect>
                                  </p:childTnLst>
                                </p:cTn>
                              </p:par>
                            </p:childTnLst>
                          </p:cTn>
                        </p:par>
                        <p:par>
                          <p:cTn id="12" fill="hold">
                            <p:stCondLst>
                              <p:cond delay="1000"/>
                            </p:stCondLst>
                            <p:childTnLst>
                              <p:par>
                                <p:cTn id="13" presetID="12" presetClass="entr" presetSubtype="4" fill="hold" nodeType="after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slide(fromBottom)">
                                      <p:cBhvr>
                                        <p:cTn id="15" dur="500"/>
                                        <p:tgtEl>
                                          <p:spTgt spid="3"/>
                                        </p:tgtEl>
                                      </p:cBhvr>
                                    </p:animEffect>
                                  </p:childTnLst>
                                </p:cTn>
                              </p:par>
                              <p:par>
                                <p:cTn id="16" presetID="12" presetClass="entr" presetSubtype="4" fill="hold" nodeType="withEffect">
                                  <p:stCondLst>
                                    <p:cond delay="0"/>
                                  </p:stCondLst>
                                  <p:childTnLst>
                                    <p:set>
                                      <p:cBhvr>
                                        <p:cTn id="17" dur="1" fill="hold">
                                          <p:stCondLst>
                                            <p:cond delay="0"/>
                                          </p:stCondLst>
                                        </p:cTn>
                                        <p:tgtEl>
                                          <p:spTgt spid="4"/>
                                        </p:tgtEl>
                                        <p:attrNameLst>
                                          <p:attrName>style.visibility</p:attrName>
                                        </p:attrNameLst>
                                      </p:cBhvr>
                                      <p:to>
                                        <p:strVal val="visible"/>
                                      </p:to>
                                    </p:set>
                                    <p:animEffect transition="in" filter="slide(fromBottom)">
                                      <p:cBhvr>
                                        <p:cTn id="18" dur="500"/>
                                        <p:tgtEl>
                                          <p:spTgt spid="4"/>
                                        </p:tgtEl>
                                      </p:cBhvr>
                                    </p:animEffect>
                                  </p:childTnLst>
                                </p:cTn>
                              </p:par>
                              <p:par>
                                <p:cTn id="19" presetID="12" presetClass="entr" presetSubtype="4" fill="hold" nodeType="withEffect">
                                  <p:stCondLst>
                                    <p:cond delay="0"/>
                                  </p:stCondLst>
                                  <p:childTnLst>
                                    <p:set>
                                      <p:cBhvr>
                                        <p:cTn id="20" dur="1" fill="hold">
                                          <p:stCondLst>
                                            <p:cond delay="0"/>
                                          </p:stCondLst>
                                        </p:cTn>
                                        <p:tgtEl>
                                          <p:spTgt spid="5"/>
                                        </p:tgtEl>
                                        <p:attrNameLst>
                                          <p:attrName>style.visibility</p:attrName>
                                        </p:attrNameLst>
                                      </p:cBhvr>
                                      <p:to>
                                        <p:strVal val="visible"/>
                                      </p:to>
                                    </p:set>
                                    <p:animEffect transition="in" filter="slide(fromBottom)">
                                      <p:cBhvr>
                                        <p:cTn id="21" dur="500"/>
                                        <p:tgtEl>
                                          <p:spTgt spid="5"/>
                                        </p:tgtEl>
                                      </p:cBhvr>
                                    </p:animEffect>
                                  </p:childTnLst>
                                </p:cTn>
                              </p:par>
                              <p:par>
                                <p:cTn id="22" presetID="12" presetClass="entr" presetSubtype="4" fill="hold" nodeType="withEffect">
                                  <p:stCondLst>
                                    <p:cond delay="0"/>
                                  </p:stCondLst>
                                  <p:childTnLst>
                                    <p:set>
                                      <p:cBhvr>
                                        <p:cTn id="23" dur="1" fill="hold">
                                          <p:stCondLst>
                                            <p:cond delay="0"/>
                                          </p:stCondLst>
                                        </p:cTn>
                                        <p:tgtEl>
                                          <p:spTgt spid="6"/>
                                        </p:tgtEl>
                                        <p:attrNameLst>
                                          <p:attrName>style.visibility</p:attrName>
                                        </p:attrNameLst>
                                      </p:cBhvr>
                                      <p:to>
                                        <p:strVal val="visible"/>
                                      </p:to>
                                    </p:set>
                                    <p:animEffect transition="in" filter="slide(fromBottom)">
                                      <p:cBhvr>
                                        <p:cTn id="24" dur="500"/>
                                        <p:tgtEl>
                                          <p:spTgt spid="6"/>
                                        </p:tgtEl>
                                      </p:cBhvr>
                                    </p:animEffect>
                                  </p:childTnLst>
                                </p:cTn>
                              </p:par>
                              <p:par>
                                <p:cTn id="25" presetID="12" presetClass="entr" presetSubtype="4" fill="hold" nodeType="withEffect">
                                  <p:stCondLst>
                                    <p:cond delay="0"/>
                                  </p:stCondLst>
                                  <p:childTnLst>
                                    <p:set>
                                      <p:cBhvr>
                                        <p:cTn id="26" dur="1" fill="hold">
                                          <p:stCondLst>
                                            <p:cond delay="0"/>
                                          </p:stCondLst>
                                        </p:cTn>
                                        <p:tgtEl>
                                          <p:spTgt spid="7"/>
                                        </p:tgtEl>
                                        <p:attrNameLst>
                                          <p:attrName>style.visibility</p:attrName>
                                        </p:attrNameLst>
                                      </p:cBhvr>
                                      <p:to>
                                        <p:strVal val="visible"/>
                                      </p:to>
                                    </p:set>
                                    <p:animEffect transition="in" filter="slide(fromBottom)">
                                      <p:cBhvr>
                                        <p:cTn id="2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84" grpId="0">
        <p:bldAsOne/>
      </p:bldGraphic>
    </p:bld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49"/>
          <p:cNvGrpSpPr/>
          <p:nvPr/>
        </p:nvGrpSpPr>
        <p:grpSpPr>
          <a:xfrm>
            <a:off x="4286248" y="2500312"/>
            <a:ext cx="571504" cy="793304"/>
            <a:chOff x="4286248" y="3000378"/>
            <a:chExt cx="571504" cy="793304"/>
          </a:xfrm>
          <a:solidFill>
            <a:schemeClr val="accent2">
              <a:lumMod val="50000"/>
            </a:schemeClr>
          </a:solidFill>
        </p:grpSpPr>
        <p:grpSp>
          <p:nvGrpSpPr>
            <p:cNvPr id="4" name="Group 302"/>
            <p:cNvGrpSpPr/>
            <p:nvPr/>
          </p:nvGrpSpPr>
          <p:grpSpPr>
            <a:xfrm>
              <a:off x="4462627" y="3358384"/>
              <a:ext cx="201840" cy="435298"/>
              <a:chOff x="6138760" y="4271257"/>
              <a:chExt cx="97227" cy="209688"/>
            </a:xfrm>
            <a:grpFill/>
          </p:grpSpPr>
          <p:sp>
            <p:nvSpPr>
              <p:cNvPr id="33" name="Oval 32"/>
              <p:cNvSpPr>
                <a:spLocks noChangeArrowheads="1"/>
              </p:cNvSpPr>
              <p:nvPr/>
            </p:nvSpPr>
            <p:spPr bwMode="auto">
              <a:xfrm>
                <a:off x="6171468" y="4271257"/>
                <a:ext cx="30916" cy="3181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sp>
            <p:nvSpPr>
              <p:cNvPr id="34" name="Freeform 7"/>
              <p:cNvSpPr/>
              <p:nvPr/>
            </p:nvSpPr>
            <p:spPr bwMode="auto">
              <a:xfrm>
                <a:off x="6138760" y="4309341"/>
                <a:ext cx="97227" cy="171604"/>
              </a:xfrm>
              <a:custGeom>
                <a:avLst/>
                <a:gdLst>
                  <a:gd name="T0" fmla="*/ 91 w 92"/>
                  <a:gd name="T1" fmla="*/ 60 h 162"/>
                  <a:gd name="T2" fmla="*/ 75 w 92"/>
                  <a:gd name="T3" fmla="*/ 10 h 162"/>
                  <a:gd name="T4" fmla="*/ 64 w 92"/>
                  <a:gd name="T5" fmla="*/ 0 h 162"/>
                  <a:gd name="T6" fmla="*/ 28 w 92"/>
                  <a:gd name="T7" fmla="*/ 0 h 162"/>
                  <a:gd name="T8" fmla="*/ 19 w 92"/>
                  <a:gd name="T9" fmla="*/ 5 h 162"/>
                  <a:gd name="T10" fmla="*/ 18 w 92"/>
                  <a:gd name="T11" fmla="*/ 7 h 162"/>
                  <a:gd name="T12" fmla="*/ 18 w 92"/>
                  <a:gd name="T13" fmla="*/ 7 h 162"/>
                  <a:gd name="T14" fmla="*/ 17 w 92"/>
                  <a:gd name="T15" fmla="*/ 8 h 162"/>
                  <a:gd name="T16" fmla="*/ 1 w 92"/>
                  <a:gd name="T17" fmla="*/ 60 h 162"/>
                  <a:gd name="T18" fmla="*/ 5 w 92"/>
                  <a:gd name="T19" fmla="*/ 68 h 162"/>
                  <a:gd name="T20" fmla="*/ 14 w 92"/>
                  <a:gd name="T21" fmla="*/ 64 h 162"/>
                  <a:gd name="T22" fmla="*/ 26 w 92"/>
                  <a:gd name="T23" fmla="*/ 23 h 162"/>
                  <a:gd name="T24" fmla="*/ 28 w 92"/>
                  <a:gd name="T25" fmla="*/ 23 h 162"/>
                  <a:gd name="T26" fmla="*/ 29 w 92"/>
                  <a:gd name="T27" fmla="*/ 23 h 162"/>
                  <a:gd name="T28" fmla="*/ 9 w 92"/>
                  <a:gd name="T29" fmla="*/ 96 h 162"/>
                  <a:gd name="T30" fmla="*/ 29 w 92"/>
                  <a:gd name="T31" fmla="*/ 96 h 162"/>
                  <a:gd name="T32" fmla="*/ 29 w 92"/>
                  <a:gd name="T33" fmla="*/ 154 h 162"/>
                  <a:gd name="T34" fmla="*/ 37 w 92"/>
                  <a:gd name="T35" fmla="*/ 162 h 162"/>
                  <a:gd name="T36" fmla="*/ 44 w 92"/>
                  <a:gd name="T37" fmla="*/ 154 h 162"/>
                  <a:gd name="T38" fmla="*/ 44 w 92"/>
                  <a:gd name="T39" fmla="*/ 96 h 162"/>
                  <a:gd name="T40" fmla="*/ 49 w 92"/>
                  <a:gd name="T41" fmla="*/ 96 h 162"/>
                  <a:gd name="T42" fmla="*/ 49 w 92"/>
                  <a:gd name="T43" fmla="*/ 154 h 162"/>
                  <a:gd name="T44" fmla="*/ 56 w 92"/>
                  <a:gd name="T45" fmla="*/ 162 h 162"/>
                  <a:gd name="T46" fmla="*/ 64 w 92"/>
                  <a:gd name="T47" fmla="*/ 154 h 162"/>
                  <a:gd name="T48" fmla="*/ 64 w 92"/>
                  <a:gd name="T49" fmla="*/ 96 h 162"/>
                  <a:gd name="T50" fmla="*/ 83 w 92"/>
                  <a:gd name="T51" fmla="*/ 96 h 162"/>
                  <a:gd name="T52" fmla="*/ 63 w 92"/>
                  <a:gd name="T53" fmla="*/ 23 h 162"/>
                  <a:gd name="T54" fmla="*/ 64 w 92"/>
                  <a:gd name="T55" fmla="*/ 23 h 162"/>
                  <a:gd name="T56" fmla="*/ 65 w 92"/>
                  <a:gd name="T57" fmla="*/ 23 h 162"/>
                  <a:gd name="T58" fmla="*/ 79 w 92"/>
                  <a:gd name="T59" fmla="*/ 64 h 162"/>
                  <a:gd name="T60" fmla="*/ 87 w 92"/>
                  <a:gd name="T61" fmla="*/ 68 h 162"/>
                  <a:gd name="T62" fmla="*/ 91 w 92"/>
                  <a:gd name="T63" fmla="*/ 6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2" h="162">
                    <a:moveTo>
                      <a:pt x="91" y="60"/>
                    </a:moveTo>
                    <a:cubicBezTo>
                      <a:pt x="75" y="10"/>
                      <a:pt x="75" y="10"/>
                      <a:pt x="75" y="10"/>
                    </a:cubicBezTo>
                    <a:cubicBezTo>
                      <a:pt x="74" y="4"/>
                      <a:pt x="70" y="0"/>
                      <a:pt x="64" y="0"/>
                    </a:cubicBezTo>
                    <a:cubicBezTo>
                      <a:pt x="28" y="0"/>
                      <a:pt x="28" y="0"/>
                      <a:pt x="28" y="0"/>
                    </a:cubicBezTo>
                    <a:cubicBezTo>
                      <a:pt x="24" y="0"/>
                      <a:pt x="21" y="2"/>
                      <a:pt x="19" y="5"/>
                    </a:cubicBezTo>
                    <a:cubicBezTo>
                      <a:pt x="18" y="5"/>
                      <a:pt x="18" y="6"/>
                      <a:pt x="18" y="7"/>
                    </a:cubicBezTo>
                    <a:cubicBezTo>
                      <a:pt x="18" y="7"/>
                      <a:pt x="18" y="7"/>
                      <a:pt x="18" y="7"/>
                    </a:cubicBezTo>
                    <a:cubicBezTo>
                      <a:pt x="18" y="7"/>
                      <a:pt x="17" y="8"/>
                      <a:pt x="17" y="8"/>
                    </a:cubicBezTo>
                    <a:cubicBezTo>
                      <a:pt x="1" y="60"/>
                      <a:pt x="1" y="60"/>
                      <a:pt x="1" y="60"/>
                    </a:cubicBezTo>
                    <a:cubicBezTo>
                      <a:pt x="0" y="63"/>
                      <a:pt x="2" y="67"/>
                      <a:pt x="5" y="68"/>
                    </a:cubicBezTo>
                    <a:cubicBezTo>
                      <a:pt x="9" y="69"/>
                      <a:pt x="13" y="67"/>
                      <a:pt x="14" y="64"/>
                    </a:cubicBezTo>
                    <a:cubicBezTo>
                      <a:pt x="26" y="23"/>
                      <a:pt x="26" y="23"/>
                      <a:pt x="26" y="23"/>
                    </a:cubicBezTo>
                    <a:cubicBezTo>
                      <a:pt x="27" y="23"/>
                      <a:pt x="27" y="23"/>
                      <a:pt x="28" y="23"/>
                    </a:cubicBezTo>
                    <a:cubicBezTo>
                      <a:pt x="29" y="23"/>
                      <a:pt x="29" y="23"/>
                      <a:pt x="29" y="23"/>
                    </a:cubicBezTo>
                    <a:cubicBezTo>
                      <a:pt x="9" y="96"/>
                      <a:pt x="9" y="96"/>
                      <a:pt x="9" y="96"/>
                    </a:cubicBezTo>
                    <a:cubicBezTo>
                      <a:pt x="29" y="96"/>
                      <a:pt x="29" y="96"/>
                      <a:pt x="29" y="96"/>
                    </a:cubicBezTo>
                    <a:cubicBezTo>
                      <a:pt x="29" y="154"/>
                      <a:pt x="29" y="154"/>
                      <a:pt x="29" y="154"/>
                    </a:cubicBezTo>
                    <a:cubicBezTo>
                      <a:pt x="29" y="159"/>
                      <a:pt x="33" y="162"/>
                      <a:pt x="37" y="162"/>
                    </a:cubicBezTo>
                    <a:cubicBezTo>
                      <a:pt x="41" y="162"/>
                      <a:pt x="44" y="159"/>
                      <a:pt x="44" y="154"/>
                    </a:cubicBezTo>
                    <a:cubicBezTo>
                      <a:pt x="44" y="96"/>
                      <a:pt x="44" y="96"/>
                      <a:pt x="44" y="96"/>
                    </a:cubicBezTo>
                    <a:cubicBezTo>
                      <a:pt x="49" y="96"/>
                      <a:pt x="49" y="96"/>
                      <a:pt x="49" y="96"/>
                    </a:cubicBezTo>
                    <a:cubicBezTo>
                      <a:pt x="49" y="154"/>
                      <a:pt x="49" y="154"/>
                      <a:pt x="49" y="154"/>
                    </a:cubicBezTo>
                    <a:cubicBezTo>
                      <a:pt x="49" y="159"/>
                      <a:pt x="52" y="162"/>
                      <a:pt x="56" y="162"/>
                    </a:cubicBezTo>
                    <a:cubicBezTo>
                      <a:pt x="60" y="162"/>
                      <a:pt x="64" y="159"/>
                      <a:pt x="64" y="154"/>
                    </a:cubicBezTo>
                    <a:cubicBezTo>
                      <a:pt x="64" y="96"/>
                      <a:pt x="64" y="96"/>
                      <a:pt x="64" y="96"/>
                    </a:cubicBezTo>
                    <a:cubicBezTo>
                      <a:pt x="83" y="96"/>
                      <a:pt x="83" y="96"/>
                      <a:pt x="83" y="96"/>
                    </a:cubicBezTo>
                    <a:cubicBezTo>
                      <a:pt x="63" y="23"/>
                      <a:pt x="63" y="23"/>
                      <a:pt x="63" y="23"/>
                    </a:cubicBezTo>
                    <a:cubicBezTo>
                      <a:pt x="64" y="23"/>
                      <a:pt x="64" y="23"/>
                      <a:pt x="64" y="23"/>
                    </a:cubicBezTo>
                    <a:cubicBezTo>
                      <a:pt x="65" y="23"/>
                      <a:pt x="65" y="23"/>
                      <a:pt x="65" y="23"/>
                    </a:cubicBezTo>
                    <a:cubicBezTo>
                      <a:pt x="79" y="64"/>
                      <a:pt x="79" y="64"/>
                      <a:pt x="79" y="64"/>
                    </a:cubicBezTo>
                    <a:cubicBezTo>
                      <a:pt x="80" y="67"/>
                      <a:pt x="84" y="69"/>
                      <a:pt x="87" y="68"/>
                    </a:cubicBezTo>
                    <a:cubicBezTo>
                      <a:pt x="91" y="67"/>
                      <a:pt x="92" y="63"/>
                      <a:pt x="91"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grpSp>
        <p:sp>
          <p:nvSpPr>
            <p:cNvPr id="35" name="Right Arrow 34"/>
            <p:cNvSpPr/>
            <p:nvPr/>
          </p:nvSpPr>
          <p:spPr>
            <a:xfrm>
              <a:off x="4286248" y="3000378"/>
              <a:ext cx="571504" cy="205662"/>
            </a:xfrm>
            <a:prstGeom prst="rightArrow">
              <a:avLst>
                <a:gd name="adj1" fmla="val 19124"/>
                <a:gd name="adj2"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 name="Group 50"/>
          <p:cNvGrpSpPr/>
          <p:nvPr/>
        </p:nvGrpSpPr>
        <p:grpSpPr>
          <a:xfrm>
            <a:off x="4286248" y="1643769"/>
            <a:ext cx="571504" cy="847891"/>
            <a:chOff x="4286248" y="2143835"/>
            <a:chExt cx="571504" cy="847891"/>
          </a:xfrm>
          <a:solidFill>
            <a:schemeClr val="accent2">
              <a:lumMod val="60000"/>
              <a:lumOff val="40000"/>
            </a:schemeClr>
          </a:solidFill>
        </p:grpSpPr>
        <p:grpSp>
          <p:nvGrpSpPr>
            <p:cNvPr id="6" name="Group 299"/>
            <p:cNvGrpSpPr/>
            <p:nvPr/>
          </p:nvGrpSpPr>
          <p:grpSpPr>
            <a:xfrm>
              <a:off x="4457491" y="2143835"/>
              <a:ext cx="170898" cy="434676"/>
              <a:chOff x="6141009" y="3540977"/>
              <a:chExt cx="85046" cy="216315"/>
            </a:xfrm>
            <a:grpFill/>
          </p:grpSpPr>
          <p:sp>
            <p:nvSpPr>
              <p:cNvPr id="30" name="Freeform 12"/>
              <p:cNvSpPr/>
              <p:nvPr/>
            </p:nvSpPr>
            <p:spPr bwMode="auto">
              <a:xfrm>
                <a:off x="6141009" y="3577954"/>
                <a:ext cx="85046" cy="179338"/>
              </a:xfrm>
              <a:custGeom>
                <a:avLst/>
                <a:gdLst>
                  <a:gd name="T0" fmla="*/ 59 w 78"/>
                  <a:gd name="T1" fmla="*/ 0 h 164"/>
                  <a:gd name="T2" fmla="*/ 20 w 78"/>
                  <a:gd name="T3" fmla="*/ 0 h 164"/>
                  <a:gd name="T4" fmla="*/ 0 w 78"/>
                  <a:gd name="T5" fmla="*/ 16 h 164"/>
                  <a:gd name="T6" fmla="*/ 0 w 78"/>
                  <a:gd name="T7" fmla="*/ 16 h 164"/>
                  <a:gd name="T8" fmla="*/ 0 w 78"/>
                  <a:gd name="T9" fmla="*/ 19 h 164"/>
                  <a:gd name="T10" fmla="*/ 0 w 78"/>
                  <a:gd name="T11" fmla="*/ 74 h 164"/>
                  <a:gd name="T12" fmla="*/ 7 w 78"/>
                  <a:gd name="T13" fmla="*/ 80 h 164"/>
                  <a:gd name="T14" fmla="*/ 13 w 78"/>
                  <a:gd name="T15" fmla="*/ 74 h 164"/>
                  <a:gd name="T16" fmla="*/ 13 w 78"/>
                  <a:gd name="T17" fmla="*/ 26 h 164"/>
                  <a:gd name="T18" fmla="*/ 19 w 78"/>
                  <a:gd name="T19" fmla="*/ 26 h 164"/>
                  <a:gd name="T20" fmla="*/ 19 w 78"/>
                  <a:gd name="T21" fmla="*/ 72 h 164"/>
                  <a:gd name="T22" fmla="*/ 19 w 78"/>
                  <a:gd name="T23" fmla="*/ 73 h 164"/>
                  <a:gd name="T24" fmla="*/ 19 w 78"/>
                  <a:gd name="T25" fmla="*/ 154 h 164"/>
                  <a:gd name="T26" fmla="*/ 28 w 78"/>
                  <a:gd name="T27" fmla="*/ 164 h 164"/>
                  <a:gd name="T28" fmla="*/ 37 w 78"/>
                  <a:gd name="T29" fmla="*/ 154 h 164"/>
                  <a:gd name="T30" fmla="*/ 37 w 78"/>
                  <a:gd name="T31" fmla="*/ 83 h 164"/>
                  <a:gd name="T32" fmla="*/ 41 w 78"/>
                  <a:gd name="T33" fmla="*/ 83 h 164"/>
                  <a:gd name="T34" fmla="*/ 41 w 78"/>
                  <a:gd name="T35" fmla="*/ 154 h 164"/>
                  <a:gd name="T36" fmla="*/ 50 w 78"/>
                  <a:gd name="T37" fmla="*/ 164 h 164"/>
                  <a:gd name="T38" fmla="*/ 59 w 78"/>
                  <a:gd name="T39" fmla="*/ 154 h 164"/>
                  <a:gd name="T40" fmla="*/ 59 w 78"/>
                  <a:gd name="T41" fmla="*/ 72 h 164"/>
                  <a:gd name="T42" fmla="*/ 59 w 78"/>
                  <a:gd name="T43" fmla="*/ 71 h 164"/>
                  <a:gd name="T44" fmla="*/ 59 w 78"/>
                  <a:gd name="T45" fmla="*/ 26 h 164"/>
                  <a:gd name="T46" fmla="*/ 64 w 78"/>
                  <a:gd name="T47" fmla="*/ 26 h 164"/>
                  <a:gd name="T48" fmla="*/ 64 w 78"/>
                  <a:gd name="T49" fmla="*/ 74 h 164"/>
                  <a:gd name="T50" fmla="*/ 71 w 78"/>
                  <a:gd name="T51" fmla="*/ 80 h 164"/>
                  <a:gd name="T52" fmla="*/ 78 w 78"/>
                  <a:gd name="T53" fmla="*/ 74 h 164"/>
                  <a:gd name="T54" fmla="*/ 78 w 78"/>
                  <a:gd name="T55" fmla="*/ 19 h 164"/>
                  <a:gd name="T56" fmla="*/ 78 w 78"/>
                  <a:gd name="T57" fmla="*/ 16 h 164"/>
                  <a:gd name="T58" fmla="*/ 78 w 78"/>
                  <a:gd name="T59" fmla="*/ 15 h 164"/>
                  <a:gd name="T60" fmla="*/ 59 w 78"/>
                  <a:gd name="T6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8" h="164">
                    <a:moveTo>
                      <a:pt x="59" y="0"/>
                    </a:moveTo>
                    <a:cubicBezTo>
                      <a:pt x="20" y="0"/>
                      <a:pt x="20" y="0"/>
                      <a:pt x="20" y="0"/>
                    </a:cubicBezTo>
                    <a:cubicBezTo>
                      <a:pt x="6" y="0"/>
                      <a:pt x="0" y="12"/>
                      <a:pt x="0" y="16"/>
                    </a:cubicBezTo>
                    <a:cubicBezTo>
                      <a:pt x="0" y="16"/>
                      <a:pt x="0" y="16"/>
                      <a:pt x="0" y="16"/>
                    </a:cubicBezTo>
                    <a:cubicBezTo>
                      <a:pt x="0" y="19"/>
                      <a:pt x="0" y="19"/>
                      <a:pt x="0" y="19"/>
                    </a:cubicBezTo>
                    <a:cubicBezTo>
                      <a:pt x="0" y="74"/>
                      <a:pt x="0" y="74"/>
                      <a:pt x="0" y="74"/>
                    </a:cubicBezTo>
                    <a:cubicBezTo>
                      <a:pt x="0" y="77"/>
                      <a:pt x="3" y="80"/>
                      <a:pt x="7" y="80"/>
                    </a:cubicBezTo>
                    <a:cubicBezTo>
                      <a:pt x="10" y="80"/>
                      <a:pt x="13" y="77"/>
                      <a:pt x="13" y="74"/>
                    </a:cubicBezTo>
                    <a:cubicBezTo>
                      <a:pt x="13" y="26"/>
                      <a:pt x="13" y="26"/>
                      <a:pt x="13" y="26"/>
                    </a:cubicBezTo>
                    <a:cubicBezTo>
                      <a:pt x="19" y="26"/>
                      <a:pt x="19" y="26"/>
                      <a:pt x="19" y="26"/>
                    </a:cubicBezTo>
                    <a:cubicBezTo>
                      <a:pt x="19" y="72"/>
                      <a:pt x="19" y="72"/>
                      <a:pt x="19" y="72"/>
                    </a:cubicBezTo>
                    <a:cubicBezTo>
                      <a:pt x="19" y="72"/>
                      <a:pt x="19" y="73"/>
                      <a:pt x="19" y="73"/>
                    </a:cubicBezTo>
                    <a:cubicBezTo>
                      <a:pt x="19" y="154"/>
                      <a:pt x="19" y="154"/>
                      <a:pt x="19" y="154"/>
                    </a:cubicBezTo>
                    <a:cubicBezTo>
                      <a:pt x="19" y="159"/>
                      <a:pt x="23" y="164"/>
                      <a:pt x="28" y="164"/>
                    </a:cubicBezTo>
                    <a:cubicBezTo>
                      <a:pt x="33" y="164"/>
                      <a:pt x="37" y="159"/>
                      <a:pt x="37" y="154"/>
                    </a:cubicBezTo>
                    <a:cubicBezTo>
                      <a:pt x="37" y="83"/>
                      <a:pt x="37" y="83"/>
                      <a:pt x="37" y="83"/>
                    </a:cubicBezTo>
                    <a:cubicBezTo>
                      <a:pt x="41" y="83"/>
                      <a:pt x="41" y="83"/>
                      <a:pt x="41" y="83"/>
                    </a:cubicBezTo>
                    <a:cubicBezTo>
                      <a:pt x="41" y="154"/>
                      <a:pt x="41" y="154"/>
                      <a:pt x="41" y="154"/>
                    </a:cubicBezTo>
                    <a:cubicBezTo>
                      <a:pt x="41" y="159"/>
                      <a:pt x="45" y="164"/>
                      <a:pt x="50" y="164"/>
                    </a:cubicBezTo>
                    <a:cubicBezTo>
                      <a:pt x="55" y="164"/>
                      <a:pt x="59" y="159"/>
                      <a:pt x="59" y="154"/>
                    </a:cubicBezTo>
                    <a:cubicBezTo>
                      <a:pt x="59" y="72"/>
                      <a:pt x="59" y="72"/>
                      <a:pt x="59" y="72"/>
                    </a:cubicBezTo>
                    <a:cubicBezTo>
                      <a:pt x="59" y="71"/>
                      <a:pt x="59" y="71"/>
                      <a:pt x="59" y="71"/>
                    </a:cubicBezTo>
                    <a:cubicBezTo>
                      <a:pt x="59" y="26"/>
                      <a:pt x="59" y="26"/>
                      <a:pt x="59" y="26"/>
                    </a:cubicBezTo>
                    <a:cubicBezTo>
                      <a:pt x="64" y="26"/>
                      <a:pt x="64" y="26"/>
                      <a:pt x="64" y="26"/>
                    </a:cubicBezTo>
                    <a:cubicBezTo>
                      <a:pt x="64" y="74"/>
                      <a:pt x="64" y="74"/>
                      <a:pt x="64" y="74"/>
                    </a:cubicBezTo>
                    <a:cubicBezTo>
                      <a:pt x="64" y="77"/>
                      <a:pt x="67" y="80"/>
                      <a:pt x="71" y="80"/>
                    </a:cubicBezTo>
                    <a:cubicBezTo>
                      <a:pt x="75" y="80"/>
                      <a:pt x="78" y="77"/>
                      <a:pt x="78" y="74"/>
                    </a:cubicBezTo>
                    <a:cubicBezTo>
                      <a:pt x="78" y="19"/>
                      <a:pt x="78" y="19"/>
                      <a:pt x="78" y="19"/>
                    </a:cubicBezTo>
                    <a:cubicBezTo>
                      <a:pt x="78" y="16"/>
                      <a:pt x="78" y="16"/>
                      <a:pt x="78" y="16"/>
                    </a:cubicBezTo>
                    <a:cubicBezTo>
                      <a:pt x="78" y="15"/>
                      <a:pt x="78" y="15"/>
                      <a:pt x="78" y="15"/>
                    </a:cubicBezTo>
                    <a:cubicBezTo>
                      <a:pt x="78" y="10"/>
                      <a:pt x="72" y="0"/>
                      <a:pt x="5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sp>
            <p:nvSpPr>
              <p:cNvPr id="31" name="Oval 13"/>
              <p:cNvSpPr>
                <a:spLocks noChangeArrowheads="1"/>
              </p:cNvSpPr>
              <p:nvPr/>
            </p:nvSpPr>
            <p:spPr bwMode="auto">
              <a:xfrm>
                <a:off x="6166893" y="3540977"/>
                <a:ext cx="33741" cy="3374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grpSp>
        <p:sp>
          <p:nvSpPr>
            <p:cNvPr id="36" name="Right Arrow 35"/>
            <p:cNvSpPr/>
            <p:nvPr/>
          </p:nvSpPr>
          <p:spPr>
            <a:xfrm flipH="1">
              <a:off x="4286248" y="2786064"/>
              <a:ext cx="571504" cy="205662"/>
            </a:xfrm>
            <a:prstGeom prst="rightArrow">
              <a:avLst>
                <a:gd name="adj1" fmla="val 19124"/>
                <a:gd name="adj2"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1" name="Rectangle 40"/>
          <p:cNvSpPr/>
          <p:nvPr/>
        </p:nvSpPr>
        <p:spPr>
          <a:xfrm>
            <a:off x="8501090" y="214296"/>
            <a:ext cx="357190" cy="357172"/>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100" dirty="0">
                <a:latin typeface="Open Sans" pitchFamily="34" charset="0"/>
                <a:ea typeface="Open Sans" pitchFamily="34" charset="0"/>
                <a:cs typeface="Open Sans" pitchFamily="34" charset="0"/>
              </a:rPr>
              <a:t>48</a:t>
            </a:r>
          </a:p>
        </p:txBody>
      </p:sp>
      <p:grpSp>
        <p:nvGrpSpPr>
          <p:cNvPr id="7" name="Group 80"/>
          <p:cNvGrpSpPr/>
          <p:nvPr/>
        </p:nvGrpSpPr>
        <p:grpSpPr>
          <a:xfrm>
            <a:off x="714348" y="1071552"/>
            <a:ext cx="3286148" cy="3728047"/>
            <a:chOff x="714348" y="1071552"/>
            <a:chExt cx="3286148" cy="3728047"/>
          </a:xfrm>
        </p:grpSpPr>
        <p:sp>
          <p:nvSpPr>
            <p:cNvPr id="37" name="Rectangle 36"/>
            <p:cNvSpPr/>
            <p:nvPr/>
          </p:nvSpPr>
          <p:spPr>
            <a:xfrm>
              <a:off x="785786" y="4214824"/>
              <a:ext cx="3214710" cy="584775"/>
            </a:xfrm>
            <a:prstGeom prst="rect">
              <a:avLst/>
            </a:prstGeom>
          </p:spPr>
          <p:txBody>
            <a:bodyPr wrap="square">
              <a:spAutoFit/>
            </a:bodyPr>
            <a:lstStyle/>
            <a:p>
              <a:r>
                <a:rPr lang="ms-MY" sz="800" dirty="0">
                  <a:solidFill>
                    <a:schemeClr val="bg1">
                      <a:lumMod val="65000"/>
                    </a:schemeClr>
                  </a:solidFill>
                  <a:latin typeface="Open Sans Light" pitchFamily="34" charset="0"/>
                  <a:ea typeface="Open Sans Light" pitchFamily="34" charset="0"/>
                  <a:cs typeface="Open Sans Light" pitchFamily="34" charset="0"/>
                </a:rPr>
                <a:t>Lorem ipsum dolor sit amet consectetur adipiscing elit. Praesent sodales odio sit amet odio tristique quis tempus odio Lorem ipsum dolor sit amet, consectetur adipiscing elit. Lorem ipsum dolor sit amet, consectetur adipiscing elit. Praesent sodales</a:t>
              </a:r>
            </a:p>
          </p:txBody>
        </p:sp>
        <p:sp>
          <p:nvSpPr>
            <p:cNvPr id="39" name="Rectangle 38"/>
            <p:cNvSpPr/>
            <p:nvPr/>
          </p:nvSpPr>
          <p:spPr>
            <a:xfrm>
              <a:off x="714348" y="1071552"/>
              <a:ext cx="982961" cy="307777"/>
            </a:xfrm>
            <a:prstGeom prst="rect">
              <a:avLst/>
            </a:prstGeom>
          </p:spPr>
          <p:txBody>
            <a:bodyPr wrap="none">
              <a:spAutoFit/>
            </a:bodyPr>
            <a:lstStyle/>
            <a:p>
              <a:r>
                <a:rPr lang="en-US" sz="1400" dirty="0">
                  <a:solidFill>
                    <a:schemeClr val="bg1">
                      <a:lumMod val="65000"/>
                    </a:schemeClr>
                  </a:solidFill>
                  <a:latin typeface="Open Sans" pitchFamily="34" charset="0"/>
                  <a:ea typeface="Open Sans" pitchFamily="34" charset="0"/>
                  <a:cs typeface="Open Sans" pitchFamily="34" charset="0"/>
                </a:rPr>
                <a:t>Statistic 1</a:t>
              </a:r>
            </a:p>
          </p:txBody>
        </p:sp>
        <p:grpSp>
          <p:nvGrpSpPr>
            <p:cNvPr id="8" name="Group 72"/>
            <p:cNvGrpSpPr/>
            <p:nvPr/>
          </p:nvGrpSpPr>
          <p:grpSpPr>
            <a:xfrm>
              <a:off x="928662" y="1571618"/>
              <a:ext cx="1103218" cy="2532237"/>
              <a:chOff x="928662" y="1571618"/>
              <a:chExt cx="1103218" cy="2532237"/>
            </a:xfrm>
          </p:grpSpPr>
          <p:sp>
            <p:nvSpPr>
              <p:cNvPr id="20" name="Isosceles Triangle 2"/>
              <p:cNvSpPr/>
              <p:nvPr/>
            </p:nvSpPr>
            <p:spPr>
              <a:xfrm>
                <a:off x="928662" y="1571618"/>
                <a:ext cx="1103218" cy="1811168"/>
              </a:xfrm>
              <a:custGeom>
                <a:avLst/>
                <a:gdLst>
                  <a:gd name="connsiteX0" fmla="*/ 0 w 1278647"/>
                  <a:gd name="connsiteY0" fmla="*/ 1102282 h 1102282"/>
                  <a:gd name="connsiteX1" fmla="*/ 639324 w 1278647"/>
                  <a:gd name="connsiteY1" fmla="*/ 0 h 1102282"/>
                  <a:gd name="connsiteX2" fmla="*/ 1278647 w 1278647"/>
                  <a:gd name="connsiteY2" fmla="*/ 1102282 h 1102282"/>
                  <a:gd name="connsiteX3" fmla="*/ 0 w 1278647"/>
                  <a:gd name="connsiteY3" fmla="*/ 1102282 h 1102282"/>
                  <a:gd name="connsiteX0-1" fmla="*/ 0 w 1278647"/>
                  <a:gd name="connsiteY0-2" fmla="*/ 1102282 h 1102282"/>
                  <a:gd name="connsiteX1-3" fmla="*/ 639324 w 1278647"/>
                  <a:gd name="connsiteY1-4" fmla="*/ 0 h 1102282"/>
                  <a:gd name="connsiteX2-5" fmla="*/ 1278647 w 1278647"/>
                  <a:gd name="connsiteY2-6" fmla="*/ 1102282 h 1102282"/>
                  <a:gd name="connsiteX3-7" fmla="*/ 0 w 1278647"/>
                  <a:gd name="connsiteY3-8" fmla="*/ 1102282 h 1102282"/>
                  <a:gd name="connsiteX0-9" fmla="*/ 0 w 1278647"/>
                  <a:gd name="connsiteY0-10" fmla="*/ 1102284 h 1102284"/>
                  <a:gd name="connsiteX1-11" fmla="*/ 639324 w 1278647"/>
                  <a:gd name="connsiteY1-12" fmla="*/ 2 h 1102284"/>
                  <a:gd name="connsiteX2-13" fmla="*/ 1278647 w 1278647"/>
                  <a:gd name="connsiteY2-14" fmla="*/ 1102284 h 1102284"/>
                  <a:gd name="connsiteX3-15" fmla="*/ 0 w 1278647"/>
                  <a:gd name="connsiteY3-16" fmla="*/ 1102284 h 1102284"/>
                </a:gdLst>
                <a:ahLst/>
                <a:cxnLst>
                  <a:cxn ang="0">
                    <a:pos x="connsiteX0-1" y="connsiteY0-2"/>
                  </a:cxn>
                  <a:cxn ang="0">
                    <a:pos x="connsiteX1-3" y="connsiteY1-4"/>
                  </a:cxn>
                  <a:cxn ang="0">
                    <a:pos x="connsiteX2-5" y="connsiteY2-6"/>
                  </a:cxn>
                  <a:cxn ang="0">
                    <a:pos x="connsiteX3-7" y="connsiteY3-8"/>
                  </a:cxn>
                </a:cxnLst>
                <a:rect l="l" t="t" r="r" b="b"/>
                <a:pathLst>
                  <a:path w="1278647" h="1102284">
                    <a:moveTo>
                      <a:pt x="0" y="1102284"/>
                    </a:moveTo>
                    <a:cubicBezTo>
                      <a:pt x="213108" y="734857"/>
                      <a:pt x="133608" y="-1665"/>
                      <a:pt x="639324" y="2"/>
                    </a:cubicBezTo>
                    <a:cubicBezTo>
                      <a:pt x="1145040" y="1669"/>
                      <a:pt x="1065539" y="734857"/>
                      <a:pt x="1278647" y="1102284"/>
                    </a:cubicBezTo>
                    <a:lnTo>
                      <a:pt x="0" y="1102284"/>
                    </a:lnTo>
                    <a:close/>
                  </a:path>
                </a:pathLst>
              </a:custGeom>
              <a:solidFill>
                <a:schemeClr val="accent2">
                  <a:lumMod val="60000"/>
                  <a:lumOff val="40000"/>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2" name="Rectangle 41"/>
              <p:cNvSpPr/>
              <p:nvPr/>
            </p:nvSpPr>
            <p:spPr>
              <a:xfrm>
                <a:off x="1285852" y="3857634"/>
                <a:ext cx="437940" cy="246221"/>
              </a:xfrm>
              <a:prstGeom prst="rect">
                <a:avLst/>
              </a:prstGeom>
            </p:spPr>
            <p:txBody>
              <a:bodyPr wrap="none">
                <a:spAutoFit/>
              </a:bodyPr>
              <a:lstStyle/>
              <a:p>
                <a:r>
                  <a:rPr lang="en-US" sz="1000" dirty="0">
                    <a:solidFill>
                      <a:schemeClr val="bg1">
                        <a:lumMod val="65000"/>
                      </a:schemeClr>
                    </a:solidFill>
                    <a:latin typeface="Open Sans" pitchFamily="34" charset="0"/>
                    <a:ea typeface="Open Sans" pitchFamily="34" charset="0"/>
                    <a:cs typeface="Open Sans" pitchFamily="34" charset="0"/>
                  </a:rPr>
                  <a:t>90%</a:t>
                </a:r>
              </a:p>
            </p:txBody>
          </p:sp>
          <p:cxnSp>
            <p:nvCxnSpPr>
              <p:cNvPr id="60" name="Straight Connector 59"/>
              <p:cNvCxnSpPr/>
              <p:nvPr/>
            </p:nvCxnSpPr>
            <p:spPr>
              <a:xfrm rot="5400000">
                <a:off x="1357290" y="3643320"/>
                <a:ext cx="285752" cy="1588"/>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grpSp>
          <p:nvGrpSpPr>
            <p:cNvPr id="9" name="Group 73"/>
            <p:cNvGrpSpPr/>
            <p:nvPr/>
          </p:nvGrpSpPr>
          <p:grpSpPr>
            <a:xfrm>
              <a:off x="1509738" y="2214560"/>
              <a:ext cx="1028743" cy="1889295"/>
              <a:chOff x="1509738" y="2214560"/>
              <a:chExt cx="1028743" cy="1889295"/>
            </a:xfrm>
          </p:grpSpPr>
          <p:sp>
            <p:nvSpPr>
              <p:cNvPr id="21" name="Isosceles Triangle 2"/>
              <p:cNvSpPr/>
              <p:nvPr/>
            </p:nvSpPr>
            <p:spPr>
              <a:xfrm>
                <a:off x="1509738" y="2214560"/>
                <a:ext cx="1028743" cy="1168228"/>
              </a:xfrm>
              <a:custGeom>
                <a:avLst/>
                <a:gdLst>
                  <a:gd name="connsiteX0" fmla="*/ 0 w 1278647"/>
                  <a:gd name="connsiteY0" fmla="*/ 1102282 h 1102282"/>
                  <a:gd name="connsiteX1" fmla="*/ 639324 w 1278647"/>
                  <a:gd name="connsiteY1" fmla="*/ 0 h 1102282"/>
                  <a:gd name="connsiteX2" fmla="*/ 1278647 w 1278647"/>
                  <a:gd name="connsiteY2" fmla="*/ 1102282 h 1102282"/>
                  <a:gd name="connsiteX3" fmla="*/ 0 w 1278647"/>
                  <a:gd name="connsiteY3" fmla="*/ 1102282 h 1102282"/>
                  <a:gd name="connsiteX0-1" fmla="*/ 0 w 1278647"/>
                  <a:gd name="connsiteY0-2" fmla="*/ 1102282 h 1102282"/>
                  <a:gd name="connsiteX1-3" fmla="*/ 639324 w 1278647"/>
                  <a:gd name="connsiteY1-4" fmla="*/ 0 h 1102282"/>
                  <a:gd name="connsiteX2-5" fmla="*/ 1278647 w 1278647"/>
                  <a:gd name="connsiteY2-6" fmla="*/ 1102282 h 1102282"/>
                  <a:gd name="connsiteX3-7" fmla="*/ 0 w 1278647"/>
                  <a:gd name="connsiteY3-8" fmla="*/ 1102282 h 1102282"/>
                  <a:gd name="connsiteX0-9" fmla="*/ 0 w 1278647"/>
                  <a:gd name="connsiteY0-10" fmla="*/ 1102284 h 1102284"/>
                  <a:gd name="connsiteX1-11" fmla="*/ 639324 w 1278647"/>
                  <a:gd name="connsiteY1-12" fmla="*/ 2 h 1102284"/>
                  <a:gd name="connsiteX2-13" fmla="*/ 1278647 w 1278647"/>
                  <a:gd name="connsiteY2-14" fmla="*/ 1102284 h 1102284"/>
                  <a:gd name="connsiteX3-15" fmla="*/ 0 w 1278647"/>
                  <a:gd name="connsiteY3-16" fmla="*/ 1102284 h 1102284"/>
                </a:gdLst>
                <a:ahLst/>
                <a:cxnLst>
                  <a:cxn ang="0">
                    <a:pos x="connsiteX0-1" y="connsiteY0-2"/>
                  </a:cxn>
                  <a:cxn ang="0">
                    <a:pos x="connsiteX1-3" y="connsiteY1-4"/>
                  </a:cxn>
                  <a:cxn ang="0">
                    <a:pos x="connsiteX2-5" y="connsiteY2-6"/>
                  </a:cxn>
                  <a:cxn ang="0">
                    <a:pos x="connsiteX3-7" y="connsiteY3-8"/>
                  </a:cxn>
                </a:cxnLst>
                <a:rect l="l" t="t" r="r" b="b"/>
                <a:pathLst>
                  <a:path w="1278647" h="1102284">
                    <a:moveTo>
                      <a:pt x="0" y="1102284"/>
                    </a:moveTo>
                    <a:cubicBezTo>
                      <a:pt x="213108" y="734857"/>
                      <a:pt x="133608" y="-1665"/>
                      <a:pt x="639324" y="2"/>
                    </a:cubicBezTo>
                    <a:cubicBezTo>
                      <a:pt x="1145040" y="1669"/>
                      <a:pt x="1065539" y="734857"/>
                      <a:pt x="1278647" y="1102284"/>
                    </a:cubicBezTo>
                    <a:lnTo>
                      <a:pt x="0" y="1102284"/>
                    </a:lnTo>
                    <a:close/>
                  </a:path>
                </a:pathLst>
              </a:custGeom>
              <a:solidFill>
                <a:schemeClr val="accent2">
                  <a:lumMod val="60000"/>
                  <a:lumOff val="40000"/>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3" name="Rectangle 42"/>
              <p:cNvSpPr/>
              <p:nvPr/>
            </p:nvSpPr>
            <p:spPr>
              <a:xfrm>
                <a:off x="1857356" y="3857634"/>
                <a:ext cx="437940" cy="246221"/>
              </a:xfrm>
              <a:prstGeom prst="rect">
                <a:avLst/>
              </a:prstGeom>
            </p:spPr>
            <p:txBody>
              <a:bodyPr wrap="none">
                <a:spAutoFit/>
              </a:bodyPr>
              <a:lstStyle/>
              <a:p>
                <a:r>
                  <a:rPr lang="en-US" sz="1000" dirty="0">
                    <a:solidFill>
                      <a:schemeClr val="bg1">
                        <a:lumMod val="65000"/>
                      </a:schemeClr>
                    </a:solidFill>
                    <a:latin typeface="Open Sans" pitchFamily="34" charset="0"/>
                    <a:ea typeface="Open Sans" pitchFamily="34" charset="0"/>
                    <a:cs typeface="Open Sans" pitchFamily="34" charset="0"/>
                  </a:rPr>
                  <a:t>50%</a:t>
                </a:r>
              </a:p>
            </p:txBody>
          </p:sp>
          <p:cxnSp>
            <p:nvCxnSpPr>
              <p:cNvPr id="62" name="Straight Connector 61"/>
              <p:cNvCxnSpPr/>
              <p:nvPr/>
            </p:nvCxnSpPr>
            <p:spPr>
              <a:xfrm rot="5400000">
                <a:off x="1929588" y="3643320"/>
                <a:ext cx="285752" cy="1588"/>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grpSp>
          <p:nvGrpSpPr>
            <p:cNvPr id="10" name="Group 74"/>
            <p:cNvGrpSpPr/>
            <p:nvPr/>
          </p:nvGrpSpPr>
          <p:grpSpPr>
            <a:xfrm>
              <a:off x="2014828" y="2071684"/>
              <a:ext cx="1199470" cy="2032171"/>
              <a:chOff x="2014828" y="2071684"/>
              <a:chExt cx="1199470" cy="2032171"/>
            </a:xfrm>
          </p:grpSpPr>
          <p:sp>
            <p:nvSpPr>
              <p:cNvPr id="22" name="Isosceles Triangle 2"/>
              <p:cNvSpPr/>
              <p:nvPr/>
            </p:nvSpPr>
            <p:spPr>
              <a:xfrm>
                <a:off x="2014828" y="2071684"/>
                <a:ext cx="1199470" cy="1311104"/>
              </a:xfrm>
              <a:custGeom>
                <a:avLst/>
                <a:gdLst>
                  <a:gd name="connsiteX0" fmla="*/ 0 w 1278647"/>
                  <a:gd name="connsiteY0" fmla="*/ 1102282 h 1102282"/>
                  <a:gd name="connsiteX1" fmla="*/ 639324 w 1278647"/>
                  <a:gd name="connsiteY1" fmla="*/ 0 h 1102282"/>
                  <a:gd name="connsiteX2" fmla="*/ 1278647 w 1278647"/>
                  <a:gd name="connsiteY2" fmla="*/ 1102282 h 1102282"/>
                  <a:gd name="connsiteX3" fmla="*/ 0 w 1278647"/>
                  <a:gd name="connsiteY3" fmla="*/ 1102282 h 1102282"/>
                  <a:gd name="connsiteX0-1" fmla="*/ 0 w 1278647"/>
                  <a:gd name="connsiteY0-2" fmla="*/ 1102282 h 1102282"/>
                  <a:gd name="connsiteX1-3" fmla="*/ 639324 w 1278647"/>
                  <a:gd name="connsiteY1-4" fmla="*/ 0 h 1102282"/>
                  <a:gd name="connsiteX2-5" fmla="*/ 1278647 w 1278647"/>
                  <a:gd name="connsiteY2-6" fmla="*/ 1102282 h 1102282"/>
                  <a:gd name="connsiteX3-7" fmla="*/ 0 w 1278647"/>
                  <a:gd name="connsiteY3-8" fmla="*/ 1102282 h 1102282"/>
                  <a:gd name="connsiteX0-9" fmla="*/ 0 w 1278647"/>
                  <a:gd name="connsiteY0-10" fmla="*/ 1102284 h 1102284"/>
                  <a:gd name="connsiteX1-11" fmla="*/ 639324 w 1278647"/>
                  <a:gd name="connsiteY1-12" fmla="*/ 2 h 1102284"/>
                  <a:gd name="connsiteX2-13" fmla="*/ 1278647 w 1278647"/>
                  <a:gd name="connsiteY2-14" fmla="*/ 1102284 h 1102284"/>
                  <a:gd name="connsiteX3-15" fmla="*/ 0 w 1278647"/>
                  <a:gd name="connsiteY3-16" fmla="*/ 1102284 h 1102284"/>
                </a:gdLst>
                <a:ahLst/>
                <a:cxnLst>
                  <a:cxn ang="0">
                    <a:pos x="connsiteX0-1" y="connsiteY0-2"/>
                  </a:cxn>
                  <a:cxn ang="0">
                    <a:pos x="connsiteX1-3" y="connsiteY1-4"/>
                  </a:cxn>
                  <a:cxn ang="0">
                    <a:pos x="connsiteX2-5" y="connsiteY2-6"/>
                  </a:cxn>
                  <a:cxn ang="0">
                    <a:pos x="connsiteX3-7" y="connsiteY3-8"/>
                  </a:cxn>
                </a:cxnLst>
                <a:rect l="l" t="t" r="r" b="b"/>
                <a:pathLst>
                  <a:path w="1278647" h="1102284">
                    <a:moveTo>
                      <a:pt x="0" y="1102284"/>
                    </a:moveTo>
                    <a:cubicBezTo>
                      <a:pt x="213108" y="734857"/>
                      <a:pt x="133608" y="-1665"/>
                      <a:pt x="639324" y="2"/>
                    </a:cubicBezTo>
                    <a:cubicBezTo>
                      <a:pt x="1145040" y="1669"/>
                      <a:pt x="1065539" y="734857"/>
                      <a:pt x="1278647" y="1102284"/>
                    </a:cubicBezTo>
                    <a:lnTo>
                      <a:pt x="0" y="1102284"/>
                    </a:lnTo>
                    <a:close/>
                  </a:path>
                </a:pathLst>
              </a:custGeom>
              <a:solidFill>
                <a:schemeClr val="accent2">
                  <a:lumMod val="60000"/>
                  <a:lumOff val="40000"/>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4" name="Rectangle 43"/>
              <p:cNvSpPr/>
              <p:nvPr/>
            </p:nvSpPr>
            <p:spPr>
              <a:xfrm>
                <a:off x="2428860" y="3857634"/>
                <a:ext cx="437940" cy="246221"/>
              </a:xfrm>
              <a:prstGeom prst="rect">
                <a:avLst/>
              </a:prstGeom>
            </p:spPr>
            <p:txBody>
              <a:bodyPr wrap="none">
                <a:spAutoFit/>
              </a:bodyPr>
              <a:lstStyle/>
              <a:p>
                <a:r>
                  <a:rPr lang="en-US" sz="1000" dirty="0">
                    <a:solidFill>
                      <a:schemeClr val="bg1">
                        <a:lumMod val="65000"/>
                      </a:schemeClr>
                    </a:solidFill>
                    <a:latin typeface="Open Sans" pitchFamily="34" charset="0"/>
                    <a:ea typeface="Open Sans" pitchFamily="34" charset="0"/>
                    <a:cs typeface="Open Sans" pitchFamily="34" charset="0"/>
                  </a:rPr>
                  <a:t>65%</a:t>
                </a:r>
              </a:p>
            </p:txBody>
          </p:sp>
          <p:cxnSp>
            <p:nvCxnSpPr>
              <p:cNvPr id="63" name="Straight Connector 62"/>
              <p:cNvCxnSpPr/>
              <p:nvPr/>
            </p:nvCxnSpPr>
            <p:spPr>
              <a:xfrm rot="5400000">
                <a:off x="2501092" y="3643320"/>
                <a:ext cx="285752" cy="1588"/>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grpSp>
          <p:nvGrpSpPr>
            <p:cNvPr id="11" name="Group 75"/>
            <p:cNvGrpSpPr/>
            <p:nvPr/>
          </p:nvGrpSpPr>
          <p:grpSpPr>
            <a:xfrm>
              <a:off x="2614563" y="2357436"/>
              <a:ext cx="1028743" cy="1746419"/>
              <a:chOff x="2614563" y="2357436"/>
              <a:chExt cx="1028743" cy="1746419"/>
            </a:xfrm>
          </p:grpSpPr>
          <p:sp>
            <p:nvSpPr>
              <p:cNvPr id="23" name="Isosceles Triangle 2"/>
              <p:cNvSpPr/>
              <p:nvPr/>
            </p:nvSpPr>
            <p:spPr>
              <a:xfrm>
                <a:off x="2614563" y="2357436"/>
                <a:ext cx="1028743" cy="1025352"/>
              </a:xfrm>
              <a:custGeom>
                <a:avLst/>
                <a:gdLst>
                  <a:gd name="connsiteX0" fmla="*/ 0 w 1278647"/>
                  <a:gd name="connsiteY0" fmla="*/ 1102282 h 1102282"/>
                  <a:gd name="connsiteX1" fmla="*/ 639324 w 1278647"/>
                  <a:gd name="connsiteY1" fmla="*/ 0 h 1102282"/>
                  <a:gd name="connsiteX2" fmla="*/ 1278647 w 1278647"/>
                  <a:gd name="connsiteY2" fmla="*/ 1102282 h 1102282"/>
                  <a:gd name="connsiteX3" fmla="*/ 0 w 1278647"/>
                  <a:gd name="connsiteY3" fmla="*/ 1102282 h 1102282"/>
                  <a:gd name="connsiteX0-1" fmla="*/ 0 w 1278647"/>
                  <a:gd name="connsiteY0-2" fmla="*/ 1102282 h 1102282"/>
                  <a:gd name="connsiteX1-3" fmla="*/ 639324 w 1278647"/>
                  <a:gd name="connsiteY1-4" fmla="*/ 0 h 1102282"/>
                  <a:gd name="connsiteX2-5" fmla="*/ 1278647 w 1278647"/>
                  <a:gd name="connsiteY2-6" fmla="*/ 1102282 h 1102282"/>
                  <a:gd name="connsiteX3-7" fmla="*/ 0 w 1278647"/>
                  <a:gd name="connsiteY3-8" fmla="*/ 1102282 h 1102282"/>
                  <a:gd name="connsiteX0-9" fmla="*/ 0 w 1278647"/>
                  <a:gd name="connsiteY0-10" fmla="*/ 1102284 h 1102284"/>
                  <a:gd name="connsiteX1-11" fmla="*/ 639324 w 1278647"/>
                  <a:gd name="connsiteY1-12" fmla="*/ 2 h 1102284"/>
                  <a:gd name="connsiteX2-13" fmla="*/ 1278647 w 1278647"/>
                  <a:gd name="connsiteY2-14" fmla="*/ 1102284 h 1102284"/>
                  <a:gd name="connsiteX3-15" fmla="*/ 0 w 1278647"/>
                  <a:gd name="connsiteY3-16" fmla="*/ 1102284 h 1102284"/>
                </a:gdLst>
                <a:ahLst/>
                <a:cxnLst>
                  <a:cxn ang="0">
                    <a:pos x="connsiteX0-1" y="connsiteY0-2"/>
                  </a:cxn>
                  <a:cxn ang="0">
                    <a:pos x="connsiteX1-3" y="connsiteY1-4"/>
                  </a:cxn>
                  <a:cxn ang="0">
                    <a:pos x="connsiteX2-5" y="connsiteY2-6"/>
                  </a:cxn>
                  <a:cxn ang="0">
                    <a:pos x="connsiteX3-7" y="connsiteY3-8"/>
                  </a:cxn>
                </a:cxnLst>
                <a:rect l="l" t="t" r="r" b="b"/>
                <a:pathLst>
                  <a:path w="1278647" h="1102284">
                    <a:moveTo>
                      <a:pt x="0" y="1102284"/>
                    </a:moveTo>
                    <a:cubicBezTo>
                      <a:pt x="213108" y="734857"/>
                      <a:pt x="133608" y="-1665"/>
                      <a:pt x="639324" y="2"/>
                    </a:cubicBezTo>
                    <a:cubicBezTo>
                      <a:pt x="1145040" y="1669"/>
                      <a:pt x="1065539" y="734857"/>
                      <a:pt x="1278647" y="1102284"/>
                    </a:cubicBezTo>
                    <a:lnTo>
                      <a:pt x="0" y="1102284"/>
                    </a:lnTo>
                    <a:close/>
                  </a:path>
                </a:pathLst>
              </a:custGeom>
              <a:solidFill>
                <a:schemeClr val="accent2">
                  <a:lumMod val="60000"/>
                  <a:lumOff val="40000"/>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5" name="Rectangle 44"/>
              <p:cNvSpPr/>
              <p:nvPr/>
            </p:nvSpPr>
            <p:spPr>
              <a:xfrm>
                <a:off x="3000364" y="3857634"/>
                <a:ext cx="437940" cy="246221"/>
              </a:xfrm>
              <a:prstGeom prst="rect">
                <a:avLst/>
              </a:prstGeom>
            </p:spPr>
            <p:txBody>
              <a:bodyPr wrap="none">
                <a:spAutoFit/>
              </a:bodyPr>
              <a:lstStyle/>
              <a:p>
                <a:r>
                  <a:rPr lang="en-US" sz="1000" dirty="0">
                    <a:solidFill>
                      <a:schemeClr val="bg1">
                        <a:lumMod val="65000"/>
                      </a:schemeClr>
                    </a:solidFill>
                    <a:latin typeface="Open Sans" pitchFamily="34" charset="0"/>
                    <a:ea typeface="Open Sans" pitchFamily="34" charset="0"/>
                    <a:cs typeface="Open Sans" pitchFamily="34" charset="0"/>
                  </a:rPr>
                  <a:t>40%</a:t>
                </a:r>
              </a:p>
            </p:txBody>
          </p:sp>
          <p:cxnSp>
            <p:nvCxnSpPr>
              <p:cNvPr id="64" name="Straight Connector 63"/>
              <p:cNvCxnSpPr/>
              <p:nvPr/>
            </p:nvCxnSpPr>
            <p:spPr>
              <a:xfrm rot="5400000">
                <a:off x="3072596" y="3643320"/>
                <a:ext cx="285752" cy="1588"/>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grpSp>
      <p:grpSp>
        <p:nvGrpSpPr>
          <p:cNvPr id="12" name="Group 81"/>
          <p:cNvGrpSpPr/>
          <p:nvPr/>
        </p:nvGrpSpPr>
        <p:grpSpPr>
          <a:xfrm>
            <a:off x="5429256" y="1071552"/>
            <a:ext cx="3214710" cy="3728047"/>
            <a:chOff x="5429256" y="1071552"/>
            <a:chExt cx="3214710" cy="3728047"/>
          </a:xfrm>
        </p:grpSpPr>
        <p:sp>
          <p:nvSpPr>
            <p:cNvPr id="38" name="Rectangle 37"/>
            <p:cNvSpPr/>
            <p:nvPr/>
          </p:nvSpPr>
          <p:spPr>
            <a:xfrm>
              <a:off x="5429256" y="4214824"/>
              <a:ext cx="3214710" cy="584775"/>
            </a:xfrm>
            <a:prstGeom prst="rect">
              <a:avLst/>
            </a:prstGeom>
          </p:spPr>
          <p:txBody>
            <a:bodyPr wrap="square">
              <a:spAutoFit/>
            </a:bodyPr>
            <a:lstStyle/>
            <a:p>
              <a:r>
                <a:rPr lang="ms-MY" sz="800" dirty="0">
                  <a:solidFill>
                    <a:schemeClr val="bg1">
                      <a:lumMod val="65000"/>
                    </a:schemeClr>
                  </a:solidFill>
                  <a:latin typeface="Open Sans Light" pitchFamily="34" charset="0"/>
                  <a:ea typeface="Open Sans Light" pitchFamily="34" charset="0"/>
                  <a:cs typeface="Open Sans Light" pitchFamily="34" charset="0"/>
                </a:rPr>
                <a:t>Lorem ipsum dolor sit amet consectetur adipiscing elit. Praesent sodales odio sit amet odio tristique quis tempus odio Lorem ipsum dolor sit amet, consectetur adipiscing elit. Lorem ipsum dolor sit amet, consectetur adipiscing elit. Praesent sodales</a:t>
              </a:r>
            </a:p>
          </p:txBody>
        </p:sp>
        <p:sp>
          <p:nvSpPr>
            <p:cNvPr id="40" name="Rectangle 39"/>
            <p:cNvSpPr/>
            <p:nvPr/>
          </p:nvSpPr>
          <p:spPr>
            <a:xfrm>
              <a:off x="5429256" y="1071552"/>
              <a:ext cx="982961" cy="307777"/>
            </a:xfrm>
            <a:prstGeom prst="rect">
              <a:avLst/>
            </a:prstGeom>
          </p:spPr>
          <p:txBody>
            <a:bodyPr wrap="none">
              <a:spAutoFit/>
            </a:bodyPr>
            <a:lstStyle/>
            <a:p>
              <a:r>
                <a:rPr lang="en-US" sz="1400" dirty="0">
                  <a:solidFill>
                    <a:schemeClr val="bg1">
                      <a:lumMod val="65000"/>
                    </a:schemeClr>
                  </a:solidFill>
                  <a:latin typeface="Open Sans" pitchFamily="34" charset="0"/>
                  <a:ea typeface="Open Sans" pitchFamily="34" charset="0"/>
                  <a:cs typeface="Open Sans" pitchFamily="34" charset="0"/>
                </a:rPr>
                <a:t>Statistic 2</a:t>
              </a:r>
            </a:p>
          </p:txBody>
        </p:sp>
        <p:grpSp>
          <p:nvGrpSpPr>
            <p:cNvPr id="14" name="Group 76"/>
            <p:cNvGrpSpPr/>
            <p:nvPr/>
          </p:nvGrpSpPr>
          <p:grpSpPr>
            <a:xfrm>
              <a:off x="5572132" y="1571618"/>
              <a:ext cx="1103218" cy="2532237"/>
              <a:chOff x="5572132" y="1571618"/>
              <a:chExt cx="1103218" cy="2532237"/>
            </a:xfrm>
          </p:grpSpPr>
          <p:sp>
            <p:nvSpPr>
              <p:cNvPr id="25" name="Isosceles Triangle 2"/>
              <p:cNvSpPr/>
              <p:nvPr/>
            </p:nvSpPr>
            <p:spPr>
              <a:xfrm>
                <a:off x="5572132" y="1571618"/>
                <a:ext cx="1103218" cy="1811168"/>
              </a:xfrm>
              <a:custGeom>
                <a:avLst/>
                <a:gdLst>
                  <a:gd name="connsiteX0" fmla="*/ 0 w 1278647"/>
                  <a:gd name="connsiteY0" fmla="*/ 1102282 h 1102282"/>
                  <a:gd name="connsiteX1" fmla="*/ 639324 w 1278647"/>
                  <a:gd name="connsiteY1" fmla="*/ 0 h 1102282"/>
                  <a:gd name="connsiteX2" fmla="*/ 1278647 w 1278647"/>
                  <a:gd name="connsiteY2" fmla="*/ 1102282 h 1102282"/>
                  <a:gd name="connsiteX3" fmla="*/ 0 w 1278647"/>
                  <a:gd name="connsiteY3" fmla="*/ 1102282 h 1102282"/>
                  <a:gd name="connsiteX0-1" fmla="*/ 0 w 1278647"/>
                  <a:gd name="connsiteY0-2" fmla="*/ 1102282 h 1102282"/>
                  <a:gd name="connsiteX1-3" fmla="*/ 639324 w 1278647"/>
                  <a:gd name="connsiteY1-4" fmla="*/ 0 h 1102282"/>
                  <a:gd name="connsiteX2-5" fmla="*/ 1278647 w 1278647"/>
                  <a:gd name="connsiteY2-6" fmla="*/ 1102282 h 1102282"/>
                  <a:gd name="connsiteX3-7" fmla="*/ 0 w 1278647"/>
                  <a:gd name="connsiteY3-8" fmla="*/ 1102282 h 1102282"/>
                  <a:gd name="connsiteX0-9" fmla="*/ 0 w 1278647"/>
                  <a:gd name="connsiteY0-10" fmla="*/ 1102284 h 1102284"/>
                  <a:gd name="connsiteX1-11" fmla="*/ 639324 w 1278647"/>
                  <a:gd name="connsiteY1-12" fmla="*/ 2 h 1102284"/>
                  <a:gd name="connsiteX2-13" fmla="*/ 1278647 w 1278647"/>
                  <a:gd name="connsiteY2-14" fmla="*/ 1102284 h 1102284"/>
                  <a:gd name="connsiteX3-15" fmla="*/ 0 w 1278647"/>
                  <a:gd name="connsiteY3-16" fmla="*/ 1102284 h 1102284"/>
                </a:gdLst>
                <a:ahLst/>
                <a:cxnLst>
                  <a:cxn ang="0">
                    <a:pos x="connsiteX0-1" y="connsiteY0-2"/>
                  </a:cxn>
                  <a:cxn ang="0">
                    <a:pos x="connsiteX1-3" y="connsiteY1-4"/>
                  </a:cxn>
                  <a:cxn ang="0">
                    <a:pos x="connsiteX2-5" y="connsiteY2-6"/>
                  </a:cxn>
                  <a:cxn ang="0">
                    <a:pos x="connsiteX3-7" y="connsiteY3-8"/>
                  </a:cxn>
                </a:cxnLst>
                <a:rect l="l" t="t" r="r" b="b"/>
                <a:pathLst>
                  <a:path w="1278647" h="1102284">
                    <a:moveTo>
                      <a:pt x="0" y="1102284"/>
                    </a:moveTo>
                    <a:cubicBezTo>
                      <a:pt x="213108" y="734857"/>
                      <a:pt x="133608" y="-1665"/>
                      <a:pt x="639324" y="2"/>
                    </a:cubicBezTo>
                    <a:cubicBezTo>
                      <a:pt x="1145040" y="1669"/>
                      <a:pt x="1065539" y="734857"/>
                      <a:pt x="1278647" y="1102284"/>
                    </a:cubicBezTo>
                    <a:lnTo>
                      <a:pt x="0" y="1102284"/>
                    </a:lnTo>
                    <a:close/>
                  </a:path>
                </a:pathLst>
              </a:custGeom>
              <a:solidFill>
                <a:schemeClr val="accent2">
                  <a:lumMod val="50000"/>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5" name="Rectangle 64"/>
              <p:cNvSpPr/>
              <p:nvPr/>
            </p:nvSpPr>
            <p:spPr>
              <a:xfrm>
                <a:off x="5857884" y="3857634"/>
                <a:ext cx="437940" cy="246221"/>
              </a:xfrm>
              <a:prstGeom prst="rect">
                <a:avLst/>
              </a:prstGeom>
            </p:spPr>
            <p:txBody>
              <a:bodyPr wrap="none">
                <a:spAutoFit/>
              </a:bodyPr>
              <a:lstStyle/>
              <a:p>
                <a:r>
                  <a:rPr lang="en-US" sz="1000" dirty="0">
                    <a:solidFill>
                      <a:schemeClr val="bg1">
                        <a:lumMod val="65000"/>
                      </a:schemeClr>
                    </a:solidFill>
                    <a:latin typeface="Open Sans" pitchFamily="34" charset="0"/>
                    <a:ea typeface="Open Sans" pitchFamily="34" charset="0"/>
                    <a:cs typeface="Open Sans" pitchFamily="34" charset="0"/>
                  </a:rPr>
                  <a:t>90%</a:t>
                </a:r>
              </a:p>
            </p:txBody>
          </p:sp>
          <p:cxnSp>
            <p:nvCxnSpPr>
              <p:cNvPr id="69" name="Straight Connector 68"/>
              <p:cNvCxnSpPr/>
              <p:nvPr/>
            </p:nvCxnSpPr>
            <p:spPr>
              <a:xfrm rot="5400000">
                <a:off x="5929322" y="3643320"/>
                <a:ext cx="285752" cy="1588"/>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grpSp>
          <p:nvGrpSpPr>
            <p:cNvPr id="18" name="Group 77"/>
            <p:cNvGrpSpPr/>
            <p:nvPr/>
          </p:nvGrpSpPr>
          <p:grpSpPr>
            <a:xfrm>
              <a:off x="6153208" y="2214560"/>
              <a:ext cx="1028743" cy="1889295"/>
              <a:chOff x="6153208" y="2214560"/>
              <a:chExt cx="1028743" cy="1889295"/>
            </a:xfrm>
          </p:grpSpPr>
          <p:sp>
            <p:nvSpPr>
              <p:cNvPr id="26" name="Isosceles Triangle 2"/>
              <p:cNvSpPr/>
              <p:nvPr/>
            </p:nvSpPr>
            <p:spPr>
              <a:xfrm>
                <a:off x="6153208" y="2214560"/>
                <a:ext cx="1028743" cy="1168228"/>
              </a:xfrm>
              <a:custGeom>
                <a:avLst/>
                <a:gdLst>
                  <a:gd name="connsiteX0" fmla="*/ 0 w 1278647"/>
                  <a:gd name="connsiteY0" fmla="*/ 1102282 h 1102282"/>
                  <a:gd name="connsiteX1" fmla="*/ 639324 w 1278647"/>
                  <a:gd name="connsiteY1" fmla="*/ 0 h 1102282"/>
                  <a:gd name="connsiteX2" fmla="*/ 1278647 w 1278647"/>
                  <a:gd name="connsiteY2" fmla="*/ 1102282 h 1102282"/>
                  <a:gd name="connsiteX3" fmla="*/ 0 w 1278647"/>
                  <a:gd name="connsiteY3" fmla="*/ 1102282 h 1102282"/>
                  <a:gd name="connsiteX0-1" fmla="*/ 0 w 1278647"/>
                  <a:gd name="connsiteY0-2" fmla="*/ 1102282 h 1102282"/>
                  <a:gd name="connsiteX1-3" fmla="*/ 639324 w 1278647"/>
                  <a:gd name="connsiteY1-4" fmla="*/ 0 h 1102282"/>
                  <a:gd name="connsiteX2-5" fmla="*/ 1278647 w 1278647"/>
                  <a:gd name="connsiteY2-6" fmla="*/ 1102282 h 1102282"/>
                  <a:gd name="connsiteX3-7" fmla="*/ 0 w 1278647"/>
                  <a:gd name="connsiteY3-8" fmla="*/ 1102282 h 1102282"/>
                  <a:gd name="connsiteX0-9" fmla="*/ 0 w 1278647"/>
                  <a:gd name="connsiteY0-10" fmla="*/ 1102284 h 1102284"/>
                  <a:gd name="connsiteX1-11" fmla="*/ 639324 w 1278647"/>
                  <a:gd name="connsiteY1-12" fmla="*/ 2 h 1102284"/>
                  <a:gd name="connsiteX2-13" fmla="*/ 1278647 w 1278647"/>
                  <a:gd name="connsiteY2-14" fmla="*/ 1102284 h 1102284"/>
                  <a:gd name="connsiteX3-15" fmla="*/ 0 w 1278647"/>
                  <a:gd name="connsiteY3-16" fmla="*/ 1102284 h 1102284"/>
                </a:gdLst>
                <a:ahLst/>
                <a:cxnLst>
                  <a:cxn ang="0">
                    <a:pos x="connsiteX0-1" y="connsiteY0-2"/>
                  </a:cxn>
                  <a:cxn ang="0">
                    <a:pos x="connsiteX1-3" y="connsiteY1-4"/>
                  </a:cxn>
                  <a:cxn ang="0">
                    <a:pos x="connsiteX2-5" y="connsiteY2-6"/>
                  </a:cxn>
                  <a:cxn ang="0">
                    <a:pos x="connsiteX3-7" y="connsiteY3-8"/>
                  </a:cxn>
                </a:cxnLst>
                <a:rect l="l" t="t" r="r" b="b"/>
                <a:pathLst>
                  <a:path w="1278647" h="1102284">
                    <a:moveTo>
                      <a:pt x="0" y="1102284"/>
                    </a:moveTo>
                    <a:cubicBezTo>
                      <a:pt x="213108" y="734857"/>
                      <a:pt x="133608" y="-1665"/>
                      <a:pt x="639324" y="2"/>
                    </a:cubicBezTo>
                    <a:cubicBezTo>
                      <a:pt x="1145040" y="1669"/>
                      <a:pt x="1065539" y="734857"/>
                      <a:pt x="1278647" y="1102284"/>
                    </a:cubicBezTo>
                    <a:lnTo>
                      <a:pt x="0" y="1102284"/>
                    </a:lnTo>
                    <a:close/>
                  </a:path>
                </a:pathLst>
              </a:custGeom>
              <a:solidFill>
                <a:schemeClr val="accent2">
                  <a:lumMod val="50000"/>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6" name="Rectangle 65"/>
              <p:cNvSpPr/>
              <p:nvPr/>
            </p:nvSpPr>
            <p:spPr>
              <a:xfrm>
                <a:off x="6429388" y="3857634"/>
                <a:ext cx="437940" cy="246221"/>
              </a:xfrm>
              <a:prstGeom prst="rect">
                <a:avLst/>
              </a:prstGeom>
            </p:spPr>
            <p:txBody>
              <a:bodyPr wrap="none">
                <a:spAutoFit/>
              </a:bodyPr>
              <a:lstStyle/>
              <a:p>
                <a:r>
                  <a:rPr lang="en-US" sz="1000" dirty="0">
                    <a:solidFill>
                      <a:schemeClr val="bg1">
                        <a:lumMod val="65000"/>
                      </a:schemeClr>
                    </a:solidFill>
                    <a:latin typeface="Open Sans" pitchFamily="34" charset="0"/>
                    <a:ea typeface="Open Sans" pitchFamily="34" charset="0"/>
                    <a:cs typeface="Open Sans" pitchFamily="34" charset="0"/>
                  </a:rPr>
                  <a:t>50%</a:t>
                </a:r>
              </a:p>
            </p:txBody>
          </p:sp>
          <p:cxnSp>
            <p:nvCxnSpPr>
              <p:cNvPr id="70" name="Straight Connector 69"/>
              <p:cNvCxnSpPr/>
              <p:nvPr/>
            </p:nvCxnSpPr>
            <p:spPr>
              <a:xfrm rot="5400000">
                <a:off x="6501620" y="3643320"/>
                <a:ext cx="285752" cy="1588"/>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grpSp>
          <p:nvGrpSpPr>
            <p:cNvPr id="19" name="Group 78"/>
            <p:cNvGrpSpPr/>
            <p:nvPr/>
          </p:nvGrpSpPr>
          <p:grpSpPr>
            <a:xfrm>
              <a:off x="6658298" y="2071684"/>
              <a:ext cx="1199470" cy="2032171"/>
              <a:chOff x="6658298" y="2071684"/>
              <a:chExt cx="1199470" cy="2032171"/>
            </a:xfrm>
          </p:grpSpPr>
          <p:sp>
            <p:nvSpPr>
              <p:cNvPr id="27" name="Isosceles Triangle 2"/>
              <p:cNvSpPr/>
              <p:nvPr/>
            </p:nvSpPr>
            <p:spPr>
              <a:xfrm>
                <a:off x="6658298" y="2071684"/>
                <a:ext cx="1199470" cy="1311104"/>
              </a:xfrm>
              <a:custGeom>
                <a:avLst/>
                <a:gdLst>
                  <a:gd name="connsiteX0" fmla="*/ 0 w 1278647"/>
                  <a:gd name="connsiteY0" fmla="*/ 1102282 h 1102282"/>
                  <a:gd name="connsiteX1" fmla="*/ 639324 w 1278647"/>
                  <a:gd name="connsiteY1" fmla="*/ 0 h 1102282"/>
                  <a:gd name="connsiteX2" fmla="*/ 1278647 w 1278647"/>
                  <a:gd name="connsiteY2" fmla="*/ 1102282 h 1102282"/>
                  <a:gd name="connsiteX3" fmla="*/ 0 w 1278647"/>
                  <a:gd name="connsiteY3" fmla="*/ 1102282 h 1102282"/>
                  <a:gd name="connsiteX0-1" fmla="*/ 0 w 1278647"/>
                  <a:gd name="connsiteY0-2" fmla="*/ 1102282 h 1102282"/>
                  <a:gd name="connsiteX1-3" fmla="*/ 639324 w 1278647"/>
                  <a:gd name="connsiteY1-4" fmla="*/ 0 h 1102282"/>
                  <a:gd name="connsiteX2-5" fmla="*/ 1278647 w 1278647"/>
                  <a:gd name="connsiteY2-6" fmla="*/ 1102282 h 1102282"/>
                  <a:gd name="connsiteX3-7" fmla="*/ 0 w 1278647"/>
                  <a:gd name="connsiteY3-8" fmla="*/ 1102282 h 1102282"/>
                  <a:gd name="connsiteX0-9" fmla="*/ 0 w 1278647"/>
                  <a:gd name="connsiteY0-10" fmla="*/ 1102284 h 1102284"/>
                  <a:gd name="connsiteX1-11" fmla="*/ 639324 w 1278647"/>
                  <a:gd name="connsiteY1-12" fmla="*/ 2 h 1102284"/>
                  <a:gd name="connsiteX2-13" fmla="*/ 1278647 w 1278647"/>
                  <a:gd name="connsiteY2-14" fmla="*/ 1102284 h 1102284"/>
                  <a:gd name="connsiteX3-15" fmla="*/ 0 w 1278647"/>
                  <a:gd name="connsiteY3-16" fmla="*/ 1102284 h 1102284"/>
                </a:gdLst>
                <a:ahLst/>
                <a:cxnLst>
                  <a:cxn ang="0">
                    <a:pos x="connsiteX0-1" y="connsiteY0-2"/>
                  </a:cxn>
                  <a:cxn ang="0">
                    <a:pos x="connsiteX1-3" y="connsiteY1-4"/>
                  </a:cxn>
                  <a:cxn ang="0">
                    <a:pos x="connsiteX2-5" y="connsiteY2-6"/>
                  </a:cxn>
                  <a:cxn ang="0">
                    <a:pos x="connsiteX3-7" y="connsiteY3-8"/>
                  </a:cxn>
                </a:cxnLst>
                <a:rect l="l" t="t" r="r" b="b"/>
                <a:pathLst>
                  <a:path w="1278647" h="1102284">
                    <a:moveTo>
                      <a:pt x="0" y="1102284"/>
                    </a:moveTo>
                    <a:cubicBezTo>
                      <a:pt x="213108" y="734857"/>
                      <a:pt x="133608" y="-1665"/>
                      <a:pt x="639324" y="2"/>
                    </a:cubicBezTo>
                    <a:cubicBezTo>
                      <a:pt x="1145040" y="1669"/>
                      <a:pt x="1065539" y="734857"/>
                      <a:pt x="1278647" y="1102284"/>
                    </a:cubicBezTo>
                    <a:lnTo>
                      <a:pt x="0" y="1102284"/>
                    </a:lnTo>
                    <a:close/>
                  </a:path>
                </a:pathLst>
              </a:custGeom>
              <a:solidFill>
                <a:schemeClr val="accent2">
                  <a:lumMod val="50000"/>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7" name="Rectangle 66"/>
              <p:cNvSpPr/>
              <p:nvPr/>
            </p:nvSpPr>
            <p:spPr>
              <a:xfrm>
                <a:off x="7000892" y="3857634"/>
                <a:ext cx="437940" cy="246221"/>
              </a:xfrm>
              <a:prstGeom prst="rect">
                <a:avLst/>
              </a:prstGeom>
            </p:spPr>
            <p:txBody>
              <a:bodyPr wrap="none">
                <a:spAutoFit/>
              </a:bodyPr>
              <a:lstStyle/>
              <a:p>
                <a:r>
                  <a:rPr lang="en-US" sz="1000" dirty="0">
                    <a:solidFill>
                      <a:schemeClr val="bg1">
                        <a:lumMod val="65000"/>
                      </a:schemeClr>
                    </a:solidFill>
                    <a:latin typeface="Open Sans" pitchFamily="34" charset="0"/>
                    <a:ea typeface="Open Sans" pitchFamily="34" charset="0"/>
                    <a:cs typeface="Open Sans" pitchFamily="34" charset="0"/>
                  </a:rPr>
                  <a:t>65%</a:t>
                </a:r>
              </a:p>
            </p:txBody>
          </p:sp>
          <p:cxnSp>
            <p:nvCxnSpPr>
              <p:cNvPr id="71" name="Straight Connector 70"/>
              <p:cNvCxnSpPr/>
              <p:nvPr/>
            </p:nvCxnSpPr>
            <p:spPr>
              <a:xfrm rot="5400000">
                <a:off x="7073124" y="3643320"/>
                <a:ext cx="285752" cy="1588"/>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grpSp>
          <p:nvGrpSpPr>
            <p:cNvPr id="24" name="Group 79"/>
            <p:cNvGrpSpPr/>
            <p:nvPr/>
          </p:nvGrpSpPr>
          <p:grpSpPr>
            <a:xfrm>
              <a:off x="7258033" y="1714494"/>
              <a:ext cx="1028743" cy="2389361"/>
              <a:chOff x="7258033" y="1714494"/>
              <a:chExt cx="1028743" cy="2389361"/>
            </a:xfrm>
          </p:grpSpPr>
          <p:sp>
            <p:nvSpPr>
              <p:cNvPr id="28" name="Isosceles Triangle 2"/>
              <p:cNvSpPr/>
              <p:nvPr/>
            </p:nvSpPr>
            <p:spPr>
              <a:xfrm>
                <a:off x="7258033" y="1714494"/>
                <a:ext cx="1028743" cy="1668294"/>
              </a:xfrm>
              <a:custGeom>
                <a:avLst/>
                <a:gdLst>
                  <a:gd name="connsiteX0" fmla="*/ 0 w 1278647"/>
                  <a:gd name="connsiteY0" fmla="*/ 1102282 h 1102282"/>
                  <a:gd name="connsiteX1" fmla="*/ 639324 w 1278647"/>
                  <a:gd name="connsiteY1" fmla="*/ 0 h 1102282"/>
                  <a:gd name="connsiteX2" fmla="*/ 1278647 w 1278647"/>
                  <a:gd name="connsiteY2" fmla="*/ 1102282 h 1102282"/>
                  <a:gd name="connsiteX3" fmla="*/ 0 w 1278647"/>
                  <a:gd name="connsiteY3" fmla="*/ 1102282 h 1102282"/>
                  <a:gd name="connsiteX0-1" fmla="*/ 0 w 1278647"/>
                  <a:gd name="connsiteY0-2" fmla="*/ 1102282 h 1102282"/>
                  <a:gd name="connsiteX1-3" fmla="*/ 639324 w 1278647"/>
                  <a:gd name="connsiteY1-4" fmla="*/ 0 h 1102282"/>
                  <a:gd name="connsiteX2-5" fmla="*/ 1278647 w 1278647"/>
                  <a:gd name="connsiteY2-6" fmla="*/ 1102282 h 1102282"/>
                  <a:gd name="connsiteX3-7" fmla="*/ 0 w 1278647"/>
                  <a:gd name="connsiteY3-8" fmla="*/ 1102282 h 1102282"/>
                  <a:gd name="connsiteX0-9" fmla="*/ 0 w 1278647"/>
                  <a:gd name="connsiteY0-10" fmla="*/ 1102284 h 1102284"/>
                  <a:gd name="connsiteX1-11" fmla="*/ 639324 w 1278647"/>
                  <a:gd name="connsiteY1-12" fmla="*/ 2 h 1102284"/>
                  <a:gd name="connsiteX2-13" fmla="*/ 1278647 w 1278647"/>
                  <a:gd name="connsiteY2-14" fmla="*/ 1102284 h 1102284"/>
                  <a:gd name="connsiteX3-15" fmla="*/ 0 w 1278647"/>
                  <a:gd name="connsiteY3-16" fmla="*/ 1102284 h 1102284"/>
                </a:gdLst>
                <a:ahLst/>
                <a:cxnLst>
                  <a:cxn ang="0">
                    <a:pos x="connsiteX0-1" y="connsiteY0-2"/>
                  </a:cxn>
                  <a:cxn ang="0">
                    <a:pos x="connsiteX1-3" y="connsiteY1-4"/>
                  </a:cxn>
                  <a:cxn ang="0">
                    <a:pos x="connsiteX2-5" y="connsiteY2-6"/>
                  </a:cxn>
                  <a:cxn ang="0">
                    <a:pos x="connsiteX3-7" y="connsiteY3-8"/>
                  </a:cxn>
                </a:cxnLst>
                <a:rect l="l" t="t" r="r" b="b"/>
                <a:pathLst>
                  <a:path w="1278647" h="1102284">
                    <a:moveTo>
                      <a:pt x="0" y="1102284"/>
                    </a:moveTo>
                    <a:cubicBezTo>
                      <a:pt x="213108" y="734857"/>
                      <a:pt x="133608" y="-1665"/>
                      <a:pt x="639324" y="2"/>
                    </a:cubicBezTo>
                    <a:cubicBezTo>
                      <a:pt x="1145040" y="1669"/>
                      <a:pt x="1065539" y="734857"/>
                      <a:pt x="1278647" y="1102284"/>
                    </a:cubicBezTo>
                    <a:lnTo>
                      <a:pt x="0" y="1102284"/>
                    </a:lnTo>
                    <a:close/>
                  </a:path>
                </a:pathLst>
              </a:custGeom>
              <a:solidFill>
                <a:schemeClr val="accent2">
                  <a:lumMod val="50000"/>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8" name="Rectangle 67"/>
              <p:cNvSpPr/>
              <p:nvPr/>
            </p:nvSpPr>
            <p:spPr>
              <a:xfrm>
                <a:off x="7572396" y="3857634"/>
                <a:ext cx="437940" cy="246221"/>
              </a:xfrm>
              <a:prstGeom prst="rect">
                <a:avLst/>
              </a:prstGeom>
            </p:spPr>
            <p:txBody>
              <a:bodyPr wrap="none">
                <a:spAutoFit/>
              </a:bodyPr>
              <a:lstStyle/>
              <a:p>
                <a:r>
                  <a:rPr lang="en-US" sz="1000" dirty="0">
                    <a:solidFill>
                      <a:schemeClr val="bg1">
                        <a:lumMod val="65000"/>
                      </a:schemeClr>
                    </a:solidFill>
                    <a:latin typeface="Open Sans" pitchFamily="34" charset="0"/>
                    <a:ea typeface="Open Sans" pitchFamily="34" charset="0"/>
                    <a:cs typeface="Open Sans" pitchFamily="34" charset="0"/>
                  </a:rPr>
                  <a:t>40%</a:t>
                </a:r>
              </a:p>
            </p:txBody>
          </p:sp>
          <p:cxnSp>
            <p:nvCxnSpPr>
              <p:cNvPr id="72" name="Straight Connector 71"/>
              <p:cNvCxnSpPr/>
              <p:nvPr/>
            </p:nvCxnSpPr>
            <p:spPr>
              <a:xfrm rot="5400000">
                <a:off x="7644628" y="3643320"/>
                <a:ext cx="285752" cy="1588"/>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grpSp>
      <p:grpSp>
        <p:nvGrpSpPr>
          <p:cNvPr id="56" name="组合 55"/>
          <p:cNvGrpSpPr/>
          <p:nvPr/>
        </p:nvGrpSpPr>
        <p:grpSpPr>
          <a:xfrm>
            <a:off x="2113124" y="181979"/>
            <a:ext cx="4917752" cy="789571"/>
            <a:chOff x="2113124" y="181979"/>
            <a:chExt cx="4917752" cy="789571"/>
          </a:xfrm>
        </p:grpSpPr>
        <p:sp>
          <p:nvSpPr>
            <p:cNvPr id="57" name="Rectangle 31"/>
            <p:cNvSpPr/>
            <p:nvPr/>
          </p:nvSpPr>
          <p:spPr>
            <a:xfrm>
              <a:off x="2904733" y="663773"/>
              <a:ext cx="3334534" cy="307777"/>
            </a:xfrm>
            <a:prstGeom prst="rect">
              <a:avLst/>
            </a:prstGeom>
          </p:spPr>
          <p:txBody>
            <a:bodyPr wrap="square">
              <a:spAutoFit/>
            </a:bodyPr>
            <a:lstStyle/>
            <a:p>
              <a:pPr algn="ctr"/>
              <a:r>
                <a:rPr lang="en-US" altLang="zh-CN" sz="1400" dirty="0">
                  <a:solidFill>
                    <a:schemeClr val="bg1">
                      <a:lumMod val="65000"/>
                    </a:schemeClr>
                  </a:solidFill>
                  <a:latin typeface="华文细黑" panose="02010600040101010101" pitchFamily="2" charset="-122"/>
                  <a:ea typeface="华文细黑" panose="02010600040101010101" pitchFamily="2" charset="-122"/>
                </a:rPr>
                <a:t>Add the subtitle of this title here</a:t>
              </a:r>
              <a:endParaRPr lang="id-ID" sz="1400" dirty="0">
                <a:solidFill>
                  <a:schemeClr val="bg1">
                    <a:lumMod val="65000"/>
                  </a:schemeClr>
                </a:solidFill>
                <a:latin typeface="华文细黑" panose="02010600040101010101" pitchFamily="2" charset="-122"/>
                <a:ea typeface="华文细黑" panose="02010600040101010101" pitchFamily="2" charset="-122"/>
                <a:cs typeface="Open Sans" pitchFamily="34" charset="0"/>
              </a:endParaRPr>
            </a:p>
          </p:txBody>
        </p:sp>
        <p:sp>
          <p:nvSpPr>
            <p:cNvPr id="58" name="Rectangle 33"/>
            <p:cNvSpPr/>
            <p:nvPr/>
          </p:nvSpPr>
          <p:spPr>
            <a:xfrm>
              <a:off x="2113124" y="181979"/>
              <a:ext cx="4917752" cy="584775"/>
            </a:xfrm>
            <a:prstGeom prst="rect">
              <a:avLst/>
            </a:prstGeom>
          </p:spPr>
          <p:txBody>
            <a:bodyPr wrap="square">
              <a:spAutoFit/>
            </a:bodyPr>
            <a:lstStyle/>
            <a:p>
              <a:pPr algn="ctr"/>
              <a:r>
                <a:rPr lang="en-US" sz="3200" dirty="0">
                  <a:solidFill>
                    <a:schemeClr val="bg1">
                      <a:lumMod val="65000"/>
                    </a:schemeClr>
                  </a:solidFill>
                  <a:latin typeface="Impact" panose="020B0806030902050204" pitchFamily="34" charset="0"/>
                  <a:ea typeface="Open Sans" pitchFamily="34" charset="0"/>
                  <a:cs typeface="Open Sans" pitchFamily="34" charset="0"/>
                </a:rPr>
                <a:t>ADD YOUR TITLE HERE</a:t>
              </a:r>
              <a:endParaRPr lang="id-ID" sz="3200" dirty="0">
                <a:solidFill>
                  <a:schemeClr val="bg1">
                    <a:lumMod val="65000"/>
                  </a:schemeClr>
                </a:solidFill>
                <a:latin typeface="Impact" panose="020B0806030902050204" pitchFamily="34" charset="0"/>
                <a:ea typeface="Open Sans" pitchFamily="34" charset="0"/>
                <a:cs typeface="Open Sans" pitchFamily="34" charset="0"/>
              </a:endParaRPr>
            </a:p>
          </p:txBody>
        </p:sp>
        <p:cxnSp>
          <p:nvCxnSpPr>
            <p:cNvPr id="59" name="Straight Connector 34"/>
            <p:cNvCxnSpPr/>
            <p:nvPr/>
          </p:nvCxnSpPr>
          <p:spPr>
            <a:xfrm rot="5400000">
              <a:off x="2448058" y="467595"/>
              <a:ext cx="286546" cy="1062"/>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1" name="Straight Connector 35"/>
            <p:cNvCxnSpPr/>
            <p:nvPr/>
          </p:nvCxnSpPr>
          <p:spPr>
            <a:xfrm rot="5400000">
              <a:off x="6409396" y="467595"/>
              <a:ext cx="286546" cy="1062"/>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spTree>
  </p:cSld>
  <p:clrMapOvr>
    <a:masterClrMapping/>
  </p:clrMapOvr>
  <p:transition spd="slow" advTm="3000">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2"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slide(fromRight)">
                                      <p:cBhvr>
                                        <p:cTn id="7" dur="500"/>
                                        <p:tgtEl>
                                          <p:spTgt spid="5"/>
                                        </p:tgtEl>
                                      </p:cBhvr>
                                    </p:animEffect>
                                  </p:childTnLst>
                                </p:cTn>
                              </p:par>
                            </p:childTnLst>
                          </p:cTn>
                        </p:par>
                        <p:par>
                          <p:cTn id="8" fill="hold">
                            <p:stCondLst>
                              <p:cond delay="500"/>
                            </p:stCondLst>
                            <p:childTnLst>
                              <p:par>
                                <p:cTn id="9" presetID="12" presetClass="entr" presetSubtype="4" fill="hold" nodeType="afterEffect">
                                  <p:stCondLst>
                                    <p:cond delay="0"/>
                                  </p:stCondLst>
                                  <p:childTnLst>
                                    <p:set>
                                      <p:cBhvr>
                                        <p:cTn id="10" dur="1" fill="hold">
                                          <p:stCondLst>
                                            <p:cond delay="0"/>
                                          </p:stCondLst>
                                        </p:cTn>
                                        <p:tgtEl>
                                          <p:spTgt spid="7"/>
                                        </p:tgtEl>
                                        <p:attrNameLst>
                                          <p:attrName>style.visibility</p:attrName>
                                        </p:attrNameLst>
                                      </p:cBhvr>
                                      <p:to>
                                        <p:strVal val="visible"/>
                                      </p:to>
                                    </p:set>
                                    <p:animEffect transition="in" filter="slide(fromBottom)">
                                      <p:cBhvr>
                                        <p:cTn id="11" dur="500"/>
                                        <p:tgtEl>
                                          <p:spTgt spid="7"/>
                                        </p:tgtEl>
                                      </p:cBhvr>
                                    </p:animEffect>
                                  </p:childTnLst>
                                </p:cTn>
                              </p:par>
                            </p:childTnLst>
                          </p:cTn>
                        </p:par>
                        <p:par>
                          <p:cTn id="12" fill="hold">
                            <p:stCondLst>
                              <p:cond delay="1000"/>
                            </p:stCondLst>
                            <p:childTnLst>
                              <p:par>
                                <p:cTn id="13" presetID="12" presetClass="entr" presetSubtype="8" fill="hold" nodeType="after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slide(fromLeft)">
                                      <p:cBhvr>
                                        <p:cTn id="15" dur="500"/>
                                        <p:tgtEl>
                                          <p:spTgt spid="3"/>
                                        </p:tgtEl>
                                      </p:cBhvr>
                                    </p:animEffect>
                                  </p:childTnLst>
                                </p:cTn>
                              </p:par>
                            </p:childTnLst>
                          </p:cTn>
                        </p:par>
                        <p:par>
                          <p:cTn id="16" fill="hold">
                            <p:stCondLst>
                              <p:cond delay="1500"/>
                            </p:stCondLst>
                            <p:childTnLst>
                              <p:par>
                                <p:cTn id="17" presetID="12" presetClass="entr" presetSubtype="4" fill="hold" nodeType="afterEffect">
                                  <p:stCondLst>
                                    <p:cond delay="0"/>
                                  </p:stCondLst>
                                  <p:childTnLst>
                                    <p:set>
                                      <p:cBhvr>
                                        <p:cTn id="18" dur="1" fill="hold">
                                          <p:stCondLst>
                                            <p:cond delay="0"/>
                                          </p:stCondLst>
                                        </p:cTn>
                                        <p:tgtEl>
                                          <p:spTgt spid="12"/>
                                        </p:tgtEl>
                                        <p:attrNameLst>
                                          <p:attrName>style.visibility</p:attrName>
                                        </p:attrNameLst>
                                      </p:cBhvr>
                                      <p:to>
                                        <p:strVal val="visible"/>
                                      </p:to>
                                    </p:set>
                                    <p:animEffect transition="in" filter="slide(fromBottom)">
                                      <p:cBhvr>
                                        <p:cTn id="19"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 name="Group 20"/>
          <p:cNvGrpSpPr/>
          <p:nvPr/>
        </p:nvGrpSpPr>
        <p:grpSpPr>
          <a:xfrm>
            <a:off x="5643570" y="2928940"/>
            <a:ext cx="2928958" cy="1205693"/>
            <a:chOff x="5643570" y="2928940"/>
            <a:chExt cx="2928958" cy="1205693"/>
          </a:xfrm>
        </p:grpSpPr>
        <p:sp>
          <p:nvSpPr>
            <p:cNvPr id="2" name="Rectangle 1"/>
            <p:cNvSpPr/>
            <p:nvPr/>
          </p:nvSpPr>
          <p:spPr>
            <a:xfrm>
              <a:off x="5643570" y="3143254"/>
              <a:ext cx="285752" cy="857256"/>
            </a:xfrm>
            <a:prstGeom prst="rect">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Rectangle 14"/>
            <p:cNvSpPr/>
            <p:nvPr/>
          </p:nvSpPr>
          <p:spPr>
            <a:xfrm>
              <a:off x="6357950" y="3857634"/>
              <a:ext cx="2214578" cy="276999"/>
            </a:xfrm>
            <a:prstGeom prst="rect">
              <a:avLst/>
            </a:prstGeom>
          </p:spPr>
          <p:txBody>
            <a:bodyPr wrap="square">
              <a:spAutoFit/>
            </a:bodyPr>
            <a:lstStyle/>
            <a:p>
              <a:pPr algn="r"/>
              <a:r>
                <a:rPr lang="ms-MY" sz="1200" dirty="0">
                  <a:solidFill>
                    <a:schemeClr val="bg1">
                      <a:lumMod val="65000"/>
                    </a:schemeClr>
                  </a:solidFill>
                  <a:latin typeface="Open Sans" pitchFamily="34" charset="0"/>
                  <a:ea typeface="Open Sans" pitchFamily="34" charset="0"/>
                  <a:cs typeface="Open Sans" pitchFamily="34" charset="0"/>
                </a:rPr>
                <a:t>Sales in 12 Month</a:t>
              </a:r>
              <a:endParaRPr lang="id-ID" sz="1200" dirty="0">
                <a:solidFill>
                  <a:schemeClr val="bg1">
                    <a:lumMod val="65000"/>
                  </a:schemeClr>
                </a:solidFill>
                <a:latin typeface="Open Sans" pitchFamily="34" charset="0"/>
                <a:ea typeface="Open Sans" pitchFamily="34" charset="0"/>
                <a:cs typeface="Open Sans" pitchFamily="34" charset="0"/>
              </a:endParaRPr>
            </a:p>
          </p:txBody>
        </p:sp>
        <p:sp>
          <p:nvSpPr>
            <p:cNvPr id="16" name="Rectangle 15"/>
            <p:cNvSpPr/>
            <p:nvPr/>
          </p:nvSpPr>
          <p:spPr>
            <a:xfrm>
              <a:off x="6000760" y="2928940"/>
              <a:ext cx="2146742" cy="1015663"/>
            </a:xfrm>
            <a:prstGeom prst="rect">
              <a:avLst/>
            </a:prstGeom>
          </p:spPr>
          <p:txBody>
            <a:bodyPr wrap="none">
              <a:spAutoFit/>
            </a:bodyPr>
            <a:lstStyle/>
            <a:p>
              <a:r>
                <a:rPr lang="en-US" sz="6000" dirty="0">
                  <a:solidFill>
                    <a:schemeClr val="accent2">
                      <a:lumMod val="75000"/>
                    </a:schemeClr>
                  </a:solidFill>
                  <a:latin typeface="Open Sans" pitchFamily="34" charset="0"/>
                  <a:ea typeface="Open Sans" pitchFamily="34" charset="0"/>
                  <a:cs typeface="Open Sans" pitchFamily="34" charset="0"/>
                </a:rPr>
                <a:t>8.079</a:t>
              </a:r>
            </a:p>
          </p:txBody>
        </p:sp>
        <p:cxnSp>
          <p:nvCxnSpPr>
            <p:cNvPr id="17" name="Straight Arrow Connector 16"/>
            <p:cNvCxnSpPr/>
            <p:nvPr/>
          </p:nvCxnSpPr>
          <p:spPr>
            <a:xfrm rot="5400000">
              <a:off x="5357818" y="3571088"/>
              <a:ext cx="857256" cy="1588"/>
            </a:xfrm>
            <a:prstGeom prst="straightConnector1">
              <a:avLst/>
            </a:prstGeom>
            <a:ln w="38100">
              <a:solidFill>
                <a:schemeClr val="bg1"/>
              </a:solidFill>
              <a:tailEnd type="arrow"/>
            </a:ln>
          </p:spPr>
          <p:style>
            <a:lnRef idx="1">
              <a:schemeClr val="accent1"/>
            </a:lnRef>
            <a:fillRef idx="0">
              <a:schemeClr val="accent1"/>
            </a:fillRef>
            <a:effectRef idx="0">
              <a:schemeClr val="accent1"/>
            </a:effectRef>
            <a:fontRef idx="minor">
              <a:schemeClr val="tx1"/>
            </a:fontRef>
          </p:style>
        </p:cxnSp>
      </p:grpSp>
      <p:grpSp>
        <p:nvGrpSpPr>
          <p:cNvPr id="21" name="Group 21"/>
          <p:cNvGrpSpPr/>
          <p:nvPr/>
        </p:nvGrpSpPr>
        <p:grpSpPr>
          <a:xfrm>
            <a:off x="5643570" y="1357304"/>
            <a:ext cx="2928958" cy="1205693"/>
            <a:chOff x="5643570" y="1357304"/>
            <a:chExt cx="2928958" cy="1205693"/>
          </a:xfrm>
        </p:grpSpPr>
        <p:sp>
          <p:nvSpPr>
            <p:cNvPr id="3" name="Rectangle 2"/>
            <p:cNvSpPr/>
            <p:nvPr/>
          </p:nvSpPr>
          <p:spPr>
            <a:xfrm>
              <a:off x="5643570" y="1571618"/>
              <a:ext cx="285752" cy="857256"/>
            </a:xfrm>
            <a:prstGeom prst="rect">
              <a:avLst/>
            </a:prstGeom>
            <a:solidFill>
              <a:schemeClr val="accent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Rectangle 12"/>
            <p:cNvSpPr/>
            <p:nvPr/>
          </p:nvSpPr>
          <p:spPr>
            <a:xfrm>
              <a:off x="6357950" y="2285998"/>
              <a:ext cx="2214578" cy="276999"/>
            </a:xfrm>
            <a:prstGeom prst="rect">
              <a:avLst/>
            </a:prstGeom>
          </p:spPr>
          <p:txBody>
            <a:bodyPr wrap="square">
              <a:spAutoFit/>
            </a:bodyPr>
            <a:lstStyle/>
            <a:p>
              <a:pPr algn="r"/>
              <a:r>
                <a:rPr lang="ms-MY" sz="1200" dirty="0">
                  <a:solidFill>
                    <a:schemeClr val="bg1">
                      <a:lumMod val="65000"/>
                    </a:schemeClr>
                  </a:solidFill>
                  <a:latin typeface="Open Sans" pitchFamily="34" charset="0"/>
                  <a:ea typeface="Open Sans" pitchFamily="34" charset="0"/>
                  <a:cs typeface="Open Sans" pitchFamily="34" charset="0"/>
                </a:rPr>
                <a:t>Sales in 12 Month</a:t>
              </a:r>
              <a:endParaRPr lang="id-ID" sz="1200" dirty="0">
                <a:solidFill>
                  <a:schemeClr val="bg1">
                    <a:lumMod val="65000"/>
                  </a:schemeClr>
                </a:solidFill>
                <a:latin typeface="Open Sans" pitchFamily="34" charset="0"/>
                <a:ea typeface="Open Sans" pitchFamily="34" charset="0"/>
                <a:cs typeface="Open Sans" pitchFamily="34" charset="0"/>
              </a:endParaRPr>
            </a:p>
          </p:txBody>
        </p:sp>
        <p:sp>
          <p:nvSpPr>
            <p:cNvPr id="14" name="Rectangle 13"/>
            <p:cNvSpPr/>
            <p:nvPr/>
          </p:nvSpPr>
          <p:spPr>
            <a:xfrm>
              <a:off x="6000760" y="1357304"/>
              <a:ext cx="2537874" cy="1015663"/>
            </a:xfrm>
            <a:prstGeom prst="rect">
              <a:avLst/>
            </a:prstGeom>
          </p:spPr>
          <p:txBody>
            <a:bodyPr wrap="none">
              <a:spAutoFit/>
            </a:bodyPr>
            <a:lstStyle/>
            <a:p>
              <a:r>
                <a:rPr lang="en-US" sz="6000" dirty="0">
                  <a:solidFill>
                    <a:schemeClr val="accent2">
                      <a:lumMod val="40000"/>
                      <a:lumOff val="60000"/>
                    </a:schemeClr>
                  </a:solidFill>
                  <a:latin typeface="Open Sans" pitchFamily="34" charset="0"/>
                  <a:ea typeface="Open Sans" pitchFamily="34" charset="0"/>
                  <a:cs typeface="Open Sans" pitchFamily="34" charset="0"/>
                </a:rPr>
                <a:t>16.888</a:t>
              </a:r>
            </a:p>
          </p:txBody>
        </p:sp>
        <p:cxnSp>
          <p:nvCxnSpPr>
            <p:cNvPr id="18" name="Straight Arrow Connector 17"/>
            <p:cNvCxnSpPr/>
            <p:nvPr/>
          </p:nvCxnSpPr>
          <p:spPr>
            <a:xfrm rot="16200000" flipV="1">
              <a:off x="5357818" y="1999452"/>
              <a:ext cx="857256" cy="1588"/>
            </a:xfrm>
            <a:prstGeom prst="straightConnector1">
              <a:avLst/>
            </a:prstGeom>
            <a:ln w="38100">
              <a:solidFill>
                <a:schemeClr val="bg1"/>
              </a:solidFill>
              <a:tailEnd type="arrow"/>
            </a:ln>
          </p:spPr>
          <p:style>
            <a:lnRef idx="1">
              <a:schemeClr val="accent1"/>
            </a:lnRef>
            <a:fillRef idx="0">
              <a:schemeClr val="accent1"/>
            </a:fillRef>
            <a:effectRef idx="0">
              <a:schemeClr val="accent1"/>
            </a:effectRef>
            <a:fontRef idx="minor">
              <a:schemeClr val="tx1"/>
            </a:fontRef>
          </p:style>
        </p:cxnSp>
      </p:grpSp>
      <p:grpSp>
        <p:nvGrpSpPr>
          <p:cNvPr id="22" name="Group 25"/>
          <p:cNvGrpSpPr/>
          <p:nvPr/>
        </p:nvGrpSpPr>
        <p:grpSpPr>
          <a:xfrm>
            <a:off x="304800" y="1285866"/>
            <a:ext cx="5053018" cy="3157550"/>
            <a:chOff x="304800" y="1285866"/>
            <a:chExt cx="5053018" cy="3157550"/>
          </a:xfrm>
        </p:grpSpPr>
        <p:graphicFrame>
          <p:nvGraphicFramePr>
            <p:cNvPr id="10" name="Chart 9"/>
            <p:cNvGraphicFramePr/>
            <p:nvPr/>
          </p:nvGraphicFramePr>
          <p:xfrm>
            <a:off x="304800" y="1285866"/>
            <a:ext cx="5053018" cy="3157550"/>
          </p:xfrm>
          <a:graphic>
            <a:graphicData uri="http://schemas.openxmlformats.org/drawingml/2006/chart">
              <c:chart xmlns:c="http://schemas.openxmlformats.org/drawingml/2006/chart" xmlns:r="http://schemas.openxmlformats.org/officeDocument/2006/relationships" r:id="rId3"/>
            </a:graphicData>
          </a:graphic>
        </p:graphicFrame>
        <p:grpSp>
          <p:nvGrpSpPr>
            <p:cNvPr id="23" name="Group 22"/>
            <p:cNvGrpSpPr/>
            <p:nvPr/>
          </p:nvGrpSpPr>
          <p:grpSpPr>
            <a:xfrm>
              <a:off x="4429124" y="1285866"/>
              <a:ext cx="714380" cy="230832"/>
              <a:chOff x="4429124" y="1285866"/>
              <a:chExt cx="714380" cy="230832"/>
            </a:xfrm>
          </p:grpSpPr>
          <p:sp>
            <p:nvSpPr>
              <p:cNvPr id="12" name="Rectangle 11"/>
              <p:cNvSpPr/>
              <p:nvPr/>
            </p:nvSpPr>
            <p:spPr>
              <a:xfrm>
                <a:off x="4429124" y="1285866"/>
                <a:ext cx="714380" cy="214314"/>
              </a:xfrm>
              <a:prstGeom prst="rect">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Rectangle 18"/>
              <p:cNvSpPr/>
              <p:nvPr/>
            </p:nvSpPr>
            <p:spPr>
              <a:xfrm>
                <a:off x="4572000" y="1285866"/>
                <a:ext cx="478016" cy="230832"/>
              </a:xfrm>
              <a:prstGeom prst="rect">
                <a:avLst/>
              </a:prstGeom>
            </p:spPr>
            <p:txBody>
              <a:bodyPr wrap="none">
                <a:spAutoFit/>
              </a:bodyPr>
              <a:lstStyle/>
              <a:p>
                <a:r>
                  <a:rPr lang="en-US" sz="900" dirty="0">
                    <a:solidFill>
                      <a:schemeClr val="bg1"/>
                    </a:solidFill>
                    <a:latin typeface="Open Sans" pitchFamily="34" charset="0"/>
                    <a:ea typeface="Open Sans" pitchFamily="34" charset="0"/>
                    <a:cs typeface="Open Sans" pitchFamily="34" charset="0"/>
                  </a:rPr>
                  <a:t>8.079</a:t>
                </a:r>
              </a:p>
            </p:txBody>
          </p:sp>
        </p:grpSp>
        <p:grpSp>
          <p:nvGrpSpPr>
            <p:cNvPr id="24" name="Group 23"/>
            <p:cNvGrpSpPr/>
            <p:nvPr/>
          </p:nvGrpSpPr>
          <p:grpSpPr>
            <a:xfrm>
              <a:off x="1714480" y="1928808"/>
              <a:ext cx="714380" cy="230832"/>
              <a:chOff x="1714480" y="1928808"/>
              <a:chExt cx="714380" cy="230832"/>
            </a:xfrm>
          </p:grpSpPr>
          <p:sp>
            <p:nvSpPr>
              <p:cNvPr id="11" name="Rectangle 10"/>
              <p:cNvSpPr/>
              <p:nvPr/>
            </p:nvSpPr>
            <p:spPr>
              <a:xfrm>
                <a:off x="1714480" y="1928808"/>
                <a:ext cx="714380" cy="214314"/>
              </a:xfrm>
              <a:prstGeom prst="rect">
                <a:avLst/>
              </a:prstGeom>
              <a:solidFill>
                <a:schemeClr val="accent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Rectangle 19"/>
              <p:cNvSpPr/>
              <p:nvPr/>
            </p:nvSpPr>
            <p:spPr>
              <a:xfrm>
                <a:off x="1857356" y="1928808"/>
                <a:ext cx="543739" cy="230832"/>
              </a:xfrm>
              <a:prstGeom prst="rect">
                <a:avLst/>
              </a:prstGeom>
            </p:spPr>
            <p:txBody>
              <a:bodyPr wrap="none">
                <a:spAutoFit/>
              </a:bodyPr>
              <a:lstStyle/>
              <a:p>
                <a:r>
                  <a:rPr lang="en-US" sz="900" dirty="0">
                    <a:solidFill>
                      <a:schemeClr val="bg1"/>
                    </a:solidFill>
                    <a:latin typeface="Open Sans" pitchFamily="34" charset="0"/>
                    <a:ea typeface="Open Sans" pitchFamily="34" charset="0"/>
                    <a:cs typeface="Open Sans" pitchFamily="34" charset="0"/>
                  </a:rPr>
                  <a:t>14.356</a:t>
                </a:r>
              </a:p>
            </p:txBody>
          </p:sp>
        </p:grpSp>
      </p:grpSp>
      <p:sp>
        <p:nvSpPr>
          <p:cNvPr id="25" name="Rectangle 24"/>
          <p:cNvSpPr/>
          <p:nvPr/>
        </p:nvSpPr>
        <p:spPr>
          <a:xfrm>
            <a:off x="8501090" y="214296"/>
            <a:ext cx="357190" cy="357172"/>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100" dirty="0">
                <a:latin typeface="Open Sans" pitchFamily="34" charset="0"/>
                <a:ea typeface="Open Sans" pitchFamily="34" charset="0"/>
                <a:cs typeface="Open Sans" pitchFamily="34" charset="0"/>
              </a:rPr>
              <a:t>49</a:t>
            </a:r>
          </a:p>
        </p:txBody>
      </p:sp>
      <p:grpSp>
        <p:nvGrpSpPr>
          <p:cNvPr id="26" name="组合 25"/>
          <p:cNvGrpSpPr/>
          <p:nvPr/>
        </p:nvGrpSpPr>
        <p:grpSpPr>
          <a:xfrm>
            <a:off x="2113124" y="181979"/>
            <a:ext cx="4917752" cy="789571"/>
            <a:chOff x="2113124" y="181979"/>
            <a:chExt cx="4917752" cy="789571"/>
          </a:xfrm>
        </p:grpSpPr>
        <p:sp>
          <p:nvSpPr>
            <p:cNvPr id="27" name="Rectangle 31"/>
            <p:cNvSpPr/>
            <p:nvPr/>
          </p:nvSpPr>
          <p:spPr>
            <a:xfrm>
              <a:off x="2904733" y="663773"/>
              <a:ext cx="3334534" cy="307777"/>
            </a:xfrm>
            <a:prstGeom prst="rect">
              <a:avLst/>
            </a:prstGeom>
          </p:spPr>
          <p:txBody>
            <a:bodyPr wrap="square">
              <a:spAutoFit/>
            </a:bodyPr>
            <a:lstStyle/>
            <a:p>
              <a:pPr algn="ctr"/>
              <a:r>
                <a:rPr lang="en-US" altLang="zh-CN" sz="1400" dirty="0">
                  <a:solidFill>
                    <a:schemeClr val="bg1">
                      <a:lumMod val="65000"/>
                    </a:schemeClr>
                  </a:solidFill>
                  <a:latin typeface="华文细黑" panose="02010600040101010101" pitchFamily="2" charset="-122"/>
                  <a:ea typeface="华文细黑" panose="02010600040101010101" pitchFamily="2" charset="-122"/>
                </a:rPr>
                <a:t>Add the subtitle of this title here</a:t>
              </a:r>
              <a:endParaRPr lang="id-ID" sz="1400" dirty="0">
                <a:solidFill>
                  <a:schemeClr val="bg1">
                    <a:lumMod val="65000"/>
                  </a:schemeClr>
                </a:solidFill>
                <a:latin typeface="华文细黑" panose="02010600040101010101" pitchFamily="2" charset="-122"/>
                <a:ea typeface="华文细黑" panose="02010600040101010101" pitchFamily="2" charset="-122"/>
                <a:cs typeface="Open Sans" pitchFamily="34" charset="0"/>
              </a:endParaRPr>
            </a:p>
          </p:txBody>
        </p:sp>
        <p:sp>
          <p:nvSpPr>
            <p:cNvPr id="28" name="Rectangle 33"/>
            <p:cNvSpPr/>
            <p:nvPr/>
          </p:nvSpPr>
          <p:spPr>
            <a:xfrm>
              <a:off x="2113124" y="181979"/>
              <a:ext cx="4917752" cy="584775"/>
            </a:xfrm>
            <a:prstGeom prst="rect">
              <a:avLst/>
            </a:prstGeom>
          </p:spPr>
          <p:txBody>
            <a:bodyPr wrap="square">
              <a:spAutoFit/>
            </a:bodyPr>
            <a:lstStyle/>
            <a:p>
              <a:pPr algn="ctr"/>
              <a:r>
                <a:rPr lang="en-US" sz="3200" dirty="0">
                  <a:solidFill>
                    <a:schemeClr val="bg1">
                      <a:lumMod val="65000"/>
                    </a:schemeClr>
                  </a:solidFill>
                  <a:latin typeface="Impact" panose="020B0806030902050204" pitchFamily="34" charset="0"/>
                  <a:ea typeface="Open Sans" pitchFamily="34" charset="0"/>
                  <a:cs typeface="Open Sans" pitchFamily="34" charset="0"/>
                </a:rPr>
                <a:t>ADD YOUR TITLE HERE</a:t>
              </a:r>
              <a:endParaRPr lang="id-ID" sz="3200" dirty="0">
                <a:solidFill>
                  <a:schemeClr val="bg1">
                    <a:lumMod val="65000"/>
                  </a:schemeClr>
                </a:solidFill>
                <a:latin typeface="Impact" panose="020B0806030902050204" pitchFamily="34" charset="0"/>
                <a:ea typeface="Open Sans" pitchFamily="34" charset="0"/>
                <a:cs typeface="Open Sans" pitchFamily="34" charset="0"/>
              </a:endParaRPr>
            </a:p>
          </p:txBody>
        </p:sp>
        <p:cxnSp>
          <p:nvCxnSpPr>
            <p:cNvPr id="29" name="Straight Connector 34"/>
            <p:cNvCxnSpPr/>
            <p:nvPr/>
          </p:nvCxnSpPr>
          <p:spPr>
            <a:xfrm rot="5400000">
              <a:off x="2448058" y="467595"/>
              <a:ext cx="286546" cy="1062"/>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30" name="Straight Connector 35"/>
            <p:cNvCxnSpPr/>
            <p:nvPr/>
          </p:nvCxnSpPr>
          <p:spPr>
            <a:xfrm rot="5400000">
              <a:off x="6409396" y="467595"/>
              <a:ext cx="286546" cy="1062"/>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spTree>
  </p:cSld>
  <p:clrMapOvr>
    <a:masterClrMapping/>
  </p:clrMapOvr>
  <p:transition spd="slow" advTm="3000">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4" fill="hold" nodeType="afterEffect">
                                  <p:stCondLst>
                                    <p:cond delay="0"/>
                                  </p:stCondLst>
                                  <p:childTnLst>
                                    <p:set>
                                      <p:cBhvr>
                                        <p:cTn id="6" dur="1" fill="hold">
                                          <p:stCondLst>
                                            <p:cond delay="0"/>
                                          </p:stCondLst>
                                        </p:cTn>
                                        <p:tgtEl>
                                          <p:spTgt spid="22"/>
                                        </p:tgtEl>
                                        <p:attrNameLst>
                                          <p:attrName>style.visibility</p:attrName>
                                        </p:attrNameLst>
                                      </p:cBhvr>
                                      <p:to>
                                        <p:strVal val="visible"/>
                                      </p:to>
                                    </p:set>
                                    <p:animEffect transition="in" filter="slide(fromBottom)">
                                      <p:cBhvr>
                                        <p:cTn id="7" dur="500"/>
                                        <p:tgtEl>
                                          <p:spTgt spid="22"/>
                                        </p:tgtEl>
                                      </p:cBhvr>
                                    </p:animEffect>
                                  </p:childTnLst>
                                </p:cTn>
                              </p:par>
                            </p:childTnLst>
                          </p:cTn>
                        </p:par>
                        <p:par>
                          <p:cTn id="8" fill="hold">
                            <p:stCondLst>
                              <p:cond delay="500"/>
                            </p:stCondLst>
                            <p:childTnLst>
                              <p:par>
                                <p:cTn id="9" presetID="12" presetClass="entr" presetSubtype="4" fill="hold" nodeType="afterEffect">
                                  <p:stCondLst>
                                    <p:cond delay="0"/>
                                  </p:stCondLst>
                                  <p:childTnLst>
                                    <p:set>
                                      <p:cBhvr>
                                        <p:cTn id="10" dur="1" fill="hold">
                                          <p:stCondLst>
                                            <p:cond delay="0"/>
                                          </p:stCondLst>
                                        </p:cTn>
                                        <p:tgtEl>
                                          <p:spTgt spid="21"/>
                                        </p:tgtEl>
                                        <p:attrNameLst>
                                          <p:attrName>style.visibility</p:attrName>
                                        </p:attrNameLst>
                                      </p:cBhvr>
                                      <p:to>
                                        <p:strVal val="visible"/>
                                      </p:to>
                                    </p:set>
                                    <p:animEffect transition="in" filter="slide(fromBottom)">
                                      <p:cBhvr>
                                        <p:cTn id="11" dur="500"/>
                                        <p:tgtEl>
                                          <p:spTgt spid="21"/>
                                        </p:tgtEl>
                                      </p:cBhvr>
                                    </p:animEffect>
                                  </p:childTnLst>
                                </p:cTn>
                              </p:par>
                            </p:childTnLst>
                          </p:cTn>
                        </p:par>
                        <p:par>
                          <p:cTn id="12" fill="hold">
                            <p:stCondLst>
                              <p:cond delay="1000"/>
                            </p:stCondLst>
                            <p:childTnLst>
                              <p:par>
                                <p:cTn id="13" presetID="12" presetClass="entr" presetSubtype="1" fill="hold" nodeType="afterEffect">
                                  <p:stCondLst>
                                    <p:cond delay="0"/>
                                  </p:stCondLst>
                                  <p:childTnLst>
                                    <p:set>
                                      <p:cBhvr>
                                        <p:cTn id="14" dur="1" fill="hold">
                                          <p:stCondLst>
                                            <p:cond delay="0"/>
                                          </p:stCondLst>
                                        </p:cTn>
                                        <p:tgtEl>
                                          <p:spTgt spid="9"/>
                                        </p:tgtEl>
                                        <p:attrNameLst>
                                          <p:attrName>style.visibility</p:attrName>
                                        </p:attrNameLst>
                                      </p:cBhvr>
                                      <p:to>
                                        <p:strVal val="visible"/>
                                      </p:to>
                                    </p:set>
                                    <p:animEffect transition="in" filter="slide(fromTop)">
                                      <p:cBhvr>
                                        <p:cTn id="15"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8" name="Chart 7"/>
          <p:cNvGraphicFramePr/>
          <p:nvPr/>
        </p:nvGraphicFramePr>
        <p:xfrm>
          <a:off x="214282" y="1390295"/>
          <a:ext cx="4533962" cy="3220166"/>
        </p:xfrm>
        <a:graphic>
          <a:graphicData uri="http://schemas.openxmlformats.org/drawingml/2006/chart">
            <c:chart xmlns:c="http://schemas.openxmlformats.org/drawingml/2006/chart" xmlns:r="http://schemas.openxmlformats.org/officeDocument/2006/relationships" r:id="rId3"/>
          </a:graphicData>
        </a:graphic>
      </p:graphicFrame>
      <p:cxnSp>
        <p:nvCxnSpPr>
          <p:cNvPr id="10" name="Straight Connector 9"/>
          <p:cNvCxnSpPr/>
          <p:nvPr/>
        </p:nvCxnSpPr>
        <p:spPr>
          <a:xfrm rot="5400000">
            <a:off x="3644100" y="2742756"/>
            <a:ext cx="2714644" cy="1588"/>
          </a:xfrm>
          <a:prstGeom prst="line">
            <a:avLst/>
          </a:prstGeom>
          <a:ln w="12700">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grpSp>
        <p:nvGrpSpPr>
          <p:cNvPr id="7" name="Group 19"/>
          <p:cNvGrpSpPr/>
          <p:nvPr/>
        </p:nvGrpSpPr>
        <p:grpSpPr>
          <a:xfrm>
            <a:off x="5267816" y="1313996"/>
            <a:ext cx="3357586" cy="1120228"/>
            <a:chOff x="5267816" y="1313996"/>
            <a:chExt cx="3357586" cy="1120228"/>
          </a:xfrm>
        </p:grpSpPr>
        <p:graphicFrame>
          <p:nvGraphicFramePr>
            <p:cNvPr id="9" name="Chart 8"/>
            <p:cNvGraphicFramePr/>
            <p:nvPr/>
          </p:nvGraphicFramePr>
          <p:xfrm>
            <a:off x="5429256" y="1500180"/>
            <a:ext cx="1537164" cy="934044"/>
          </p:xfrm>
          <a:graphic>
            <a:graphicData uri="http://schemas.openxmlformats.org/drawingml/2006/chart">
              <c:chart xmlns:c="http://schemas.openxmlformats.org/drawingml/2006/chart" xmlns:r="http://schemas.openxmlformats.org/officeDocument/2006/relationships" r:id="rId4"/>
            </a:graphicData>
          </a:graphic>
        </p:graphicFrame>
        <p:sp>
          <p:nvSpPr>
            <p:cNvPr id="11" name="Rectangle 10"/>
            <p:cNvSpPr/>
            <p:nvPr/>
          </p:nvSpPr>
          <p:spPr>
            <a:xfrm>
              <a:off x="7053766" y="1671186"/>
              <a:ext cx="1571636" cy="523220"/>
            </a:xfrm>
            <a:prstGeom prst="rect">
              <a:avLst/>
            </a:prstGeom>
          </p:spPr>
          <p:txBody>
            <a:bodyPr wrap="square">
              <a:spAutoFit/>
            </a:bodyPr>
            <a:lstStyle/>
            <a:p>
              <a:r>
                <a:rPr lang="ms-MY" sz="700" dirty="0">
                  <a:solidFill>
                    <a:schemeClr val="bg1">
                      <a:lumMod val="65000"/>
                    </a:schemeClr>
                  </a:solidFill>
                  <a:latin typeface="Open Sans Light" pitchFamily="34" charset="0"/>
                  <a:ea typeface="Open Sans Light" pitchFamily="34" charset="0"/>
                  <a:cs typeface="Open Sans Light" pitchFamily="34" charset="0"/>
                </a:rPr>
                <a:t>Lorem ipsum dolor sit amet consectetur adipiscing elit. Praesent sodales odio sit amet odio tristique quis</a:t>
              </a:r>
            </a:p>
          </p:txBody>
        </p:sp>
        <p:sp>
          <p:nvSpPr>
            <p:cNvPr id="12" name="Rectangle 11"/>
            <p:cNvSpPr/>
            <p:nvPr/>
          </p:nvSpPr>
          <p:spPr>
            <a:xfrm>
              <a:off x="5267816" y="1313996"/>
              <a:ext cx="524503" cy="276999"/>
            </a:xfrm>
            <a:prstGeom prst="rect">
              <a:avLst/>
            </a:prstGeom>
          </p:spPr>
          <p:txBody>
            <a:bodyPr wrap="none">
              <a:spAutoFit/>
            </a:bodyPr>
            <a:lstStyle/>
            <a:p>
              <a:r>
                <a:rPr lang="en-US" sz="1200" dirty="0">
                  <a:solidFill>
                    <a:schemeClr val="bg1">
                      <a:lumMod val="65000"/>
                    </a:schemeClr>
                  </a:solidFill>
                  <a:latin typeface="Open Sans" pitchFamily="34" charset="0"/>
                  <a:ea typeface="Open Sans" pitchFamily="34" charset="0"/>
                  <a:cs typeface="Open Sans" pitchFamily="34" charset="0"/>
                </a:rPr>
                <a:t>2014</a:t>
              </a:r>
            </a:p>
          </p:txBody>
        </p:sp>
      </p:grpSp>
      <p:grpSp>
        <p:nvGrpSpPr>
          <p:cNvPr id="19" name="Group 18"/>
          <p:cNvGrpSpPr/>
          <p:nvPr/>
        </p:nvGrpSpPr>
        <p:grpSpPr>
          <a:xfrm>
            <a:off x="5267816" y="2457004"/>
            <a:ext cx="3357586" cy="1120228"/>
            <a:chOff x="5267816" y="2457004"/>
            <a:chExt cx="3357586" cy="1120228"/>
          </a:xfrm>
        </p:grpSpPr>
        <p:graphicFrame>
          <p:nvGraphicFramePr>
            <p:cNvPr id="13" name="Chart 12"/>
            <p:cNvGraphicFramePr/>
            <p:nvPr/>
          </p:nvGraphicFramePr>
          <p:xfrm>
            <a:off x="5429256" y="2643188"/>
            <a:ext cx="1537164" cy="934044"/>
          </p:xfrm>
          <a:graphic>
            <a:graphicData uri="http://schemas.openxmlformats.org/drawingml/2006/chart">
              <c:chart xmlns:c="http://schemas.openxmlformats.org/drawingml/2006/chart" xmlns:r="http://schemas.openxmlformats.org/officeDocument/2006/relationships" r:id="rId5"/>
            </a:graphicData>
          </a:graphic>
        </p:graphicFrame>
        <p:sp>
          <p:nvSpPr>
            <p:cNvPr id="14" name="Rectangle 13"/>
            <p:cNvSpPr/>
            <p:nvPr/>
          </p:nvSpPr>
          <p:spPr>
            <a:xfrm>
              <a:off x="7053766" y="2814194"/>
              <a:ext cx="1571636" cy="523220"/>
            </a:xfrm>
            <a:prstGeom prst="rect">
              <a:avLst/>
            </a:prstGeom>
          </p:spPr>
          <p:txBody>
            <a:bodyPr wrap="square">
              <a:spAutoFit/>
            </a:bodyPr>
            <a:lstStyle/>
            <a:p>
              <a:r>
                <a:rPr lang="ms-MY" sz="700" dirty="0">
                  <a:solidFill>
                    <a:schemeClr val="bg1">
                      <a:lumMod val="65000"/>
                    </a:schemeClr>
                  </a:solidFill>
                  <a:latin typeface="Open Sans Light" pitchFamily="34" charset="0"/>
                  <a:ea typeface="Open Sans Light" pitchFamily="34" charset="0"/>
                  <a:cs typeface="Open Sans Light" pitchFamily="34" charset="0"/>
                </a:rPr>
                <a:t>Lorem ipsum dolor sit amet consectetur adipiscing elit. Praesent sodales odio sit amet odio tristique quis</a:t>
              </a:r>
            </a:p>
          </p:txBody>
        </p:sp>
        <p:sp>
          <p:nvSpPr>
            <p:cNvPr id="15" name="Rectangle 14"/>
            <p:cNvSpPr/>
            <p:nvPr/>
          </p:nvSpPr>
          <p:spPr>
            <a:xfrm>
              <a:off x="5267816" y="2457004"/>
              <a:ext cx="524503" cy="276999"/>
            </a:xfrm>
            <a:prstGeom prst="rect">
              <a:avLst/>
            </a:prstGeom>
          </p:spPr>
          <p:txBody>
            <a:bodyPr wrap="none">
              <a:spAutoFit/>
            </a:bodyPr>
            <a:lstStyle/>
            <a:p>
              <a:r>
                <a:rPr lang="en-US" sz="1200" dirty="0">
                  <a:solidFill>
                    <a:schemeClr val="bg1">
                      <a:lumMod val="65000"/>
                    </a:schemeClr>
                  </a:solidFill>
                  <a:latin typeface="Open Sans" pitchFamily="34" charset="0"/>
                  <a:ea typeface="Open Sans" pitchFamily="34" charset="0"/>
                  <a:cs typeface="Open Sans" pitchFamily="34" charset="0"/>
                </a:rPr>
                <a:t>2015</a:t>
              </a:r>
            </a:p>
          </p:txBody>
        </p:sp>
      </p:grpSp>
      <p:grpSp>
        <p:nvGrpSpPr>
          <p:cNvPr id="20" name="Group 20"/>
          <p:cNvGrpSpPr/>
          <p:nvPr/>
        </p:nvGrpSpPr>
        <p:grpSpPr>
          <a:xfrm>
            <a:off x="5267816" y="3600012"/>
            <a:ext cx="3357586" cy="1120228"/>
            <a:chOff x="5267816" y="3600012"/>
            <a:chExt cx="3357586" cy="1120228"/>
          </a:xfrm>
        </p:grpSpPr>
        <p:graphicFrame>
          <p:nvGraphicFramePr>
            <p:cNvPr id="16" name="Chart 15"/>
            <p:cNvGraphicFramePr/>
            <p:nvPr/>
          </p:nvGraphicFramePr>
          <p:xfrm>
            <a:off x="5429256" y="3786196"/>
            <a:ext cx="1537164" cy="934044"/>
          </p:xfrm>
          <a:graphic>
            <a:graphicData uri="http://schemas.openxmlformats.org/drawingml/2006/chart">
              <c:chart xmlns:c="http://schemas.openxmlformats.org/drawingml/2006/chart" xmlns:r="http://schemas.openxmlformats.org/officeDocument/2006/relationships" r:id="rId6"/>
            </a:graphicData>
          </a:graphic>
        </p:graphicFrame>
        <p:sp>
          <p:nvSpPr>
            <p:cNvPr id="17" name="Rectangle 16"/>
            <p:cNvSpPr/>
            <p:nvPr/>
          </p:nvSpPr>
          <p:spPr>
            <a:xfrm>
              <a:off x="7053766" y="3957202"/>
              <a:ext cx="1571636" cy="523220"/>
            </a:xfrm>
            <a:prstGeom prst="rect">
              <a:avLst/>
            </a:prstGeom>
          </p:spPr>
          <p:txBody>
            <a:bodyPr wrap="square">
              <a:spAutoFit/>
            </a:bodyPr>
            <a:lstStyle/>
            <a:p>
              <a:r>
                <a:rPr lang="ms-MY" sz="700" dirty="0">
                  <a:solidFill>
                    <a:schemeClr val="bg1">
                      <a:lumMod val="65000"/>
                    </a:schemeClr>
                  </a:solidFill>
                  <a:latin typeface="Open Sans Light" pitchFamily="34" charset="0"/>
                  <a:ea typeface="Open Sans Light" pitchFamily="34" charset="0"/>
                  <a:cs typeface="Open Sans Light" pitchFamily="34" charset="0"/>
                </a:rPr>
                <a:t>Lorem ipsum dolor sit amet consectetur adipiscing elit. Praesent sodales odio sit amet odio tristique quis</a:t>
              </a:r>
            </a:p>
          </p:txBody>
        </p:sp>
        <p:sp>
          <p:nvSpPr>
            <p:cNvPr id="18" name="Rectangle 17"/>
            <p:cNvSpPr/>
            <p:nvPr/>
          </p:nvSpPr>
          <p:spPr>
            <a:xfrm>
              <a:off x="5267816" y="3600012"/>
              <a:ext cx="524503" cy="276999"/>
            </a:xfrm>
            <a:prstGeom prst="rect">
              <a:avLst/>
            </a:prstGeom>
          </p:spPr>
          <p:txBody>
            <a:bodyPr wrap="none">
              <a:spAutoFit/>
            </a:bodyPr>
            <a:lstStyle/>
            <a:p>
              <a:r>
                <a:rPr lang="en-US" sz="1200" dirty="0">
                  <a:solidFill>
                    <a:schemeClr val="bg1">
                      <a:lumMod val="65000"/>
                    </a:schemeClr>
                  </a:solidFill>
                  <a:latin typeface="Open Sans" pitchFamily="34" charset="0"/>
                  <a:ea typeface="Open Sans" pitchFamily="34" charset="0"/>
                  <a:cs typeface="Open Sans" pitchFamily="34" charset="0"/>
                </a:rPr>
                <a:t>2016</a:t>
              </a:r>
            </a:p>
          </p:txBody>
        </p:sp>
      </p:grpSp>
      <p:sp>
        <p:nvSpPr>
          <p:cNvPr id="22" name="Rectangle 21"/>
          <p:cNvSpPr/>
          <p:nvPr/>
        </p:nvSpPr>
        <p:spPr>
          <a:xfrm>
            <a:off x="8501090" y="214296"/>
            <a:ext cx="357190" cy="357172"/>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100" dirty="0">
                <a:latin typeface="Open Sans" pitchFamily="34" charset="0"/>
                <a:ea typeface="Open Sans" pitchFamily="34" charset="0"/>
                <a:cs typeface="Open Sans" pitchFamily="34" charset="0"/>
              </a:rPr>
              <a:t>50</a:t>
            </a:r>
          </a:p>
        </p:txBody>
      </p:sp>
      <p:grpSp>
        <p:nvGrpSpPr>
          <p:cNvPr id="23" name="组合 22"/>
          <p:cNvGrpSpPr/>
          <p:nvPr/>
        </p:nvGrpSpPr>
        <p:grpSpPr>
          <a:xfrm>
            <a:off x="2113124" y="181979"/>
            <a:ext cx="4917752" cy="789571"/>
            <a:chOff x="2113124" y="181979"/>
            <a:chExt cx="4917752" cy="789571"/>
          </a:xfrm>
        </p:grpSpPr>
        <p:sp>
          <p:nvSpPr>
            <p:cNvPr id="24" name="Rectangle 31"/>
            <p:cNvSpPr/>
            <p:nvPr/>
          </p:nvSpPr>
          <p:spPr>
            <a:xfrm>
              <a:off x="2904733" y="663773"/>
              <a:ext cx="3334534" cy="307777"/>
            </a:xfrm>
            <a:prstGeom prst="rect">
              <a:avLst/>
            </a:prstGeom>
          </p:spPr>
          <p:txBody>
            <a:bodyPr wrap="square">
              <a:spAutoFit/>
            </a:bodyPr>
            <a:lstStyle/>
            <a:p>
              <a:pPr algn="ctr"/>
              <a:r>
                <a:rPr lang="en-US" altLang="zh-CN" sz="1400" dirty="0">
                  <a:solidFill>
                    <a:schemeClr val="bg1">
                      <a:lumMod val="65000"/>
                    </a:schemeClr>
                  </a:solidFill>
                  <a:latin typeface="华文细黑" panose="02010600040101010101" pitchFamily="2" charset="-122"/>
                  <a:ea typeface="华文细黑" panose="02010600040101010101" pitchFamily="2" charset="-122"/>
                </a:rPr>
                <a:t>Add the subtitle of this title here</a:t>
              </a:r>
              <a:endParaRPr lang="id-ID" sz="1400" dirty="0">
                <a:solidFill>
                  <a:schemeClr val="bg1">
                    <a:lumMod val="65000"/>
                  </a:schemeClr>
                </a:solidFill>
                <a:latin typeface="华文细黑" panose="02010600040101010101" pitchFamily="2" charset="-122"/>
                <a:ea typeface="华文细黑" panose="02010600040101010101" pitchFamily="2" charset="-122"/>
                <a:cs typeface="Open Sans" pitchFamily="34" charset="0"/>
              </a:endParaRPr>
            </a:p>
          </p:txBody>
        </p:sp>
        <p:sp>
          <p:nvSpPr>
            <p:cNvPr id="25" name="Rectangle 33"/>
            <p:cNvSpPr/>
            <p:nvPr/>
          </p:nvSpPr>
          <p:spPr>
            <a:xfrm>
              <a:off x="2113124" y="181979"/>
              <a:ext cx="4917752" cy="584775"/>
            </a:xfrm>
            <a:prstGeom prst="rect">
              <a:avLst/>
            </a:prstGeom>
          </p:spPr>
          <p:txBody>
            <a:bodyPr wrap="square">
              <a:spAutoFit/>
            </a:bodyPr>
            <a:lstStyle/>
            <a:p>
              <a:pPr algn="ctr"/>
              <a:r>
                <a:rPr lang="en-US" sz="3200" dirty="0">
                  <a:solidFill>
                    <a:schemeClr val="bg1">
                      <a:lumMod val="65000"/>
                    </a:schemeClr>
                  </a:solidFill>
                  <a:latin typeface="Impact" panose="020B0806030902050204" pitchFamily="34" charset="0"/>
                  <a:ea typeface="Open Sans" pitchFamily="34" charset="0"/>
                  <a:cs typeface="Open Sans" pitchFamily="34" charset="0"/>
                </a:rPr>
                <a:t>ADD YOUR TITLE HERE</a:t>
              </a:r>
              <a:endParaRPr lang="id-ID" sz="3200" dirty="0">
                <a:solidFill>
                  <a:schemeClr val="bg1">
                    <a:lumMod val="65000"/>
                  </a:schemeClr>
                </a:solidFill>
                <a:latin typeface="Impact" panose="020B0806030902050204" pitchFamily="34" charset="0"/>
                <a:ea typeface="Open Sans" pitchFamily="34" charset="0"/>
                <a:cs typeface="Open Sans" pitchFamily="34" charset="0"/>
              </a:endParaRPr>
            </a:p>
          </p:txBody>
        </p:sp>
        <p:cxnSp>
          <p:nvCxnSpPr>
            <p:cNvPr id="26" name="Straight Connector 34"/>
            <p:cNvCxnSpPr/>
            <p:nvPr/>
          </p:nvCxnSpPr>
          <p:spPr>
            <a:xfrm rot="5400000">
              <a:off x="2448058" y="467595"/>
              <a:ext cx="286546" cy="1062"/>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7" name="Straight Connector 35"/>
            <p:cNvCxnSpPr/>
            <p:nvPr/>
          </p:nvCxnSpPr>
          <p:spPr>
            <a:xfrm rot="5400000">
              <a:off x="6409396" y="467595"/>
              <a:ext cx="286546" cy="1062"/>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spTree>
  </p:cSld>
  <p:clrMapOvr>
    <a:masterClrMapping/>
  </p:clrMapOvr>
  <p:transition spd="slow" advTm="3000">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4"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slide(fromBottom)">
                                      <p:cBhvr>
                                        <p:cTn id="7" dur="500"/>
                                        <p:tgtEl>
                                          <p:spTgt spid="8"/>
                                        </p:tgtEl>
                                      </p:cBhvr>
                                    </p:animEffect>
                                  </p:childTnLst>
                                </p:cTn>
                              </p:par>
                            </p:childTnLst>
                          </p:cTn>
                        </p:par>
                        <p:par>
                          <p:cTn id="8" fill="hold">
                            <p:stCondLst>
                              <p:cond delay="500"/>
                            </p:stCondLst>
                            <p:childTnLst>
                              <p:par>
                                <p:cTn id="9" presetID="12" presetClass="entr" presetSubtype="1" fill="hold" nodeType="afterEffect">
                                  <p:stCondLst>
                                    <p:cond delay="0"/>
                                  </p:stCondLst>
                                  <p:childTnLst>
                                    <p:set>
                                      <p:cBhvr>
                                        <p:cTn id="10" dur="1" fill="hold">
                                          <p:stCondLst>
                                            <p:cond delay="0"/>
                                          </p:stCondLst>
                                        </p:cTn>
                                        <p:tgtEl>
                                          <p:spTgt spid="10"/>
                                        </p:tgtEl>
                                        <p:attrNameLst>
                                          <p:attrName>style.visibility</p:attrName>
                                        </p:attrNameLst>
                                      </p:cBhvr>
                                      <p:to>
                                        <p:strVal val="visible"/>
                                      </p:to>
                                    </p:set>
                                    <p:animEffect transition="in" filter="slide(fromTop)">
                                      <p:cBhvr>
                                        <p:cTn id="11" dur="500"/>
                                        <p:tgtEl>
                                          <p:spTgt spid="10"/>
                                        </p:tgtEl>
                                      </p:cBhvr>
                                    </p:animEffect>
                                  </p:childTnLst>
                                </p:cTn>
                              </p:par>
                            </p:childTnLst>
                          </p:cTn>
                        </p:par>
                        <p:par>
                          <p:cTn id="12" fill="hold">
                            <p:stCondLst>
                              <p:cond delay="1000"/>
                            </p:stCondLst>
                            <p:childTnLst>
                              <p:par>
                                <p:cTn id="13" presetID="12" presetClass="entr" presetSubtype="4" fill="hold" nodeType="afterEffect">
                                  <p:stCondLst>
                                    <p:cond delay="0"/>
                                  </p:stCondLst>
                                  <p:childTnLst>
                                    <p:set>
                                      <p:cBhvr>
                                        <p:cTn id="14" dur="1" fill="hold">
                                          <p:stCondLst>
                                            <p:cond delay="0"/>
                                          </p:stCondLst>
                                        </p:cTn>
                                        <p:tgtEl>
                                          <p:spTgt spid="7"/>
                                        </p:tgtEl>
                                        <p:attrNameLst>
                                          <p:attrName>style.visibility</p:attrName>
                                        </p:attrNameLst>
                                      </p:cBhvr>
                                      <p:to>
                                        <p:strVal val="visible"/>
                                      </p:to>
                                    </p:set>
                                    <p:animEffect transition="in" filter="slide(fromBottom)">
                                      <p:cBhvr>
                                        <p:cTn id="15" dur="500"/>
                                        <p:tgtEl>
                                          <p:spTgt spid="7"/>
                                        </p:tgtEl>
                                      </p:cBhvr>
                                    </p:animEffect>
                                  </p:childTnLst>
                                </p:cTn>
                              </p:par>
                              <p:par>
                                <p:cTn id="16" presetID="12" presetClass="entr" presetSubtype="4" fill="hold" nodeType="withEffect">
                                  <p:stCondLst>
                                    <p:cond delay="0"/>
                                  </p:stCondLst>
                                  <p:childTnLst>
                                    <p:set>
                                      <p:cBhvr>
                                        <p:cTn id="17" dur="1" fill="hold">
                                          <p:stCondLst>
                                            <p:cond delay="0"/>
                                          </p:stCondLst>
                                        </p:cTn>
                                        <p:tgtEl>
                                          <p:spTgt spid="19"/>
                                        </p:tgtEl>
                                        <p:attrNameLst>
                                          <p:attrName>style.visibility</p:attrName>
                                        </p:attrNameLst>
                                      </p:cBhvr>
                                      <p:to>
                                        <p:strVal val="visible"/>
                                      </p:to>
                                    </p:set>
                                    <p:animEffect transition="in" filter="slide(fromBottom)">
                                      <p:cBhvr>
                                        <p:cTn id="18" dur="500"/>
                                        <p:tgtEl>
                                          <p:spTgt spid="19"/>
                                        </p:tgtEl>
                                      </p:cBhvr>
                                    </p:animEffect>
                                  </p:childTnLst>
                                </p:cTn>
                              </p:par>
                              <p:par>
                                <p:cTn id="19" presetID="12" presetClass="entr" presetSubtype="4" fill="hold" nodeType="withEffect">
                                  <p:stCondLst>
                                    <p:cond delay="0"/>
                                  </p:stCondLst>
                                  <p:childTnLst>
                                    <p:set>
                                      <p:cBhvr>
                                        <p:cTn id="20" dur="1" fill="hold">
                                          <p:stCondLst>
                                            <p:cond delay="0"/>
                                          </p:stCondLst>
                                        </p:cTn>
                                        <p:tgtEl>
                                          <p:spTgt spid="20"/>
                                        </p:tgtEl>
                                        <p:attrNameLst>
                                          <p:attrName>style.visibility</p:attrName>
                                        </p:attrNameLst>
                                      </p:cBhvr>
                                      <p:to>
                                        <p:strVal val="visible"/>
                                      </p:to>
                                    </p:set>
                                    <p:animEffect transition="in" filter="slide(fromBottom)">
                                      <p:cBhvr>
                                        <p:cTn id="21" dur="5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8" grpId="0">
        <p:bldAsOne/>
      </p:bldGraphic>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 name="Rectangle 37"/>
          <p:cNvSpPr/>
          <p:nvPr/>
        </p:nvSpPr>
        <p:spPr>
          <a:xfrm>
            <a:off x="0" y="0"/>
            <a:ext cx="5072066" cy="5143500"/>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p:cNvSpPr/>
          <p:nvPr/>
        </p:nvSpPr>
        <p:spPr>
          <a:xfrm>
            <a:off x="0" y="3929072"/>
            <a:ext cx="9144000" cy="1214428"/>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 name="Group 35"/>
          <p:cNvGrpSpPr/>
          <p:nvPr/>
        </p:nvGrpSpPr>
        <p:grpSpPr>
          <a:xfrm>
            <a:off x="5715008" y="571486"/>
            <a:ext cx="3000396" cy="1136514"/>
            <a:chOff x="5715008" y="571486"/>
            <a:chExt cx="3000396" cy="1136514"/>
          </a:xfrm>
        </p:grpSpPr>
        <p:sp>
          <p:nvSpPr>
            <p:cNvPr id="22" name="Rectangle 21"/>
            <p:cNvSpPr/>
            <p:nvPr/>
          </p:nvSpPr>
          <p:spPr>
            <a:xfrm>
              <a:off x="5715008" y="571486"/>
              <a:ext cx="2786082" cy="400110"/>
            </a:xfrm>
            <a:prstGeom prst="rect">
              <a:avLst/>
            </a:prstGeom>
          </p:spPr>
          <p:txBody>
            <a:bodyPr wrap="square">
              <a:spAutoFit/>
            </a:bodyPr>
            <a:lstStyle/>
            <a:p>
              <a:r>
                <a:rPr lang="en-US" sz="2000" dirty="0">
                  <a:solidFill>
                    <a:schemeClr val="tx1">
                      <a:lumMod val="50000"/>
                      <a:lumOff val="50000"/>
                    </a:schemeClr>
                  </a:solidFill>
                  <a:latin typeface="华文细黑" panose="02010600040101010101" pitchFamily="2" charset="-122"/>
                  <a:ea typeface="华文细黑" panose="02010600040101010101" pitchFamily="2" charset="-122"/>
                  <a:cs typeface="Open Sans" pitchFamily="34" charset="0"/>
                </a:rPr>
                <a:t>ABOUT US/</a:t>
              </a:r>
              <a:r>
                <a:rPr lang="zh-CN" altLang="en-US" sz="2000" dirty="0">
                  <a:solidFill>
                    <a:schemeClr val="tx1">
                      <a:lumMod val="50000"/>
                      <a:lumOff val="50000"/>
                    </a:schemeClr>
                  </a:solidFill>
                  <a:latin typeface="华文细黑" panose="02010600040101010101" pitchFamily="2" charset="-122"/>
                  <a:ea typeface="华文细黑" panose="02010600040101010101" pitchFamily="2" charset="-122"/>
                  <a:cs typeface="Open Sans" pitchFamily="34" charset="0"/>
                </a:rPr>
                <a:t>关于我们</a:t>
              </a:r>
              <a:endParaRPr lang="id-ID" sz="2000" dirty="0">
                <a:solidFill>
                  <a:schemeClr val="tx1">
                    <a:lumMod val="50000"/>
                    <a:lumOff val="50000"/>
                  </a:schemeClr>
                </a:solidFill>
                <a:latin typeface="华文细黑" panose="02010600040101010101" pitchFamily="2" charset="-122"/>
                <a:ea typeface="华文细黑" panose="02010600040101010101" pitchFamily="2" charset="-122"/>
                <a:cs typeface="Open Sans" pitchFamily="34" charset="0"/>
              </a:endParaRPr>
            </a:p>
          </p:txBody>
        </p:sp>
        <p:sp>
          <p:nvSpPr>
            <p:cNvPr id="25" name="Rectangle 24"/>
            <p:cNvSpPr/>
            <p:nvPr/>
          </p:nvSpPr>
          <p:spPr>
            <a:xfrm>
              <a:off x="5715008" y="1000114"/>
              <a:ext cx="3000396" cy="707886"/>
            </a:xfrm>
            <a:prstGeom prst="rect">
              <a:avLst/>
            </a:prstGeom>
          </p:spPr>
          <p:txBody>
            <a:bodyPr wrap="square">
              <a:spAutoFit/>
            </a:bodyPr>
            <a:lstStyle/>
            <a:p>
              <a:r>
                <a:rPr lang="ms-MY" sz="1000" dirty="0">
                  <a:solidFill>
                    <a:schemeClr val="tx1">
                      <a:lumMod val="50000"/>
                      <a:lumOff val="50000"/>
                    </a:schemeClr>
                  </a:solidFill>
                  <a:latin typeface="Open Sans Light" pitchFamily="34" charset="0"/>
                  <a:ea typeface="Open Sans Light" pitchFamily="34" charset="0"/>
                  <a:cs typeface="Open Sans Light" pitchFamily="34" charset="0"/>
                </a:rPr>
                <a:t>Lorem ipsum dolor sit amet, consectetur adipiscing elit. Praesent sodales odio sit amet odio tristique quis tempus odio Lorem ipsum dolor sit amet</a:t>
              </a:r>
            </a:p>
          </p:txBody>
        </p:sp>
      </p:grpSp>
      <p:grpSp>
        <p:nvGrpSpPr>
          <p:cNvPr id="3" name="Group 22"/>
          <p:cNvGrpSpPr/>
          <p:nvPr/>
        </p:nvGrpSpPr>
        <p:grpSpPr>
          <a:xfrm>
            <a:off x="5786446" y="2214560"/>
            <a:ext cx="642942" cy="1714512"/>
            <a:chOff x="5786446" y="2214560"/>
            <a:chExt cx="642942" cy="1714512"/>
          </a:xfrm>
        </p:grpSpPr>
        <p:cxnSp>
          <p:nvCxnSpPr>
            <p:cNvPr id="10" name="Straight Connector 9"/>
            <p:cNvCxnSpPr/>
            <p:nvPr/>
          </p:nvCxnSpPr>
          <p:spPr>
            <a:xfrm rot="5400000">
              <a:off x="5608645" y="3464725"/>
              <a:ext cx="927900" cy="794"/>
            </a:xfrm>
            <a:prstGeom prst="line">
              <a:avLst/>
            </a:prstGeom>
            <a:ln>
              <a:solidFill>
                <a:schemeClr val="accent2"/>
              </a:solidFill>
            </a:ln>
          </p:spPr>
          <p:style>
            <a:lnRef idx="1">
              <a:schemeClr val="accent1"/>
            </a:lnRef>
            <a:fillRef idx="0">
              <a:schemeClr val="accent1"/>
            </a:fillRef>
            <a:effectRef idx="0">
              <a:schemeClr val="accent1"/>
            </a:effectRef>
            <a:fontRef idx="minor">
              <a:schemeClr val="tx1"/>
            </a:fontRef>
          </p:style>
        </p:cxnSp>
        <p:sp>
          <p:nvSpPr>
            <p:cNvPr id="13" name="Oval 12"/>
            <p:cNvSpPr/>
            <p:nvPr/>
          </p:nvSpPr>
          <p:spPr>
            <a:xfrm>
              <a:off x="5819796" y="2500312"/>
              <a:ext cx="504804" cy="504804"/>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 name="Group 30"/>
            <p:cNvGrpSpPr/>
            <p:nvPr/>
          </p:nvGrpSpPr>
          <p:grpSpPr>
            <a:xfrm>
              <a:off x="5955879" y="2671958"/>
              <a:ext cx="260582" cy="163310"/>
              <a:chOff x="1091193" y="3568834"/>
              <a:chExt cx="365425" cy="229016"/>
            </a:xfrm>
            <a:solidFill>
              <a:schemeClr val="bg1"/>
            </a:solidFill>
          </p:grpSpPr>
          <p:sp>
            <p:nvSpPr>
              <p:cNvPr id="28" name="AutoShape 105"/>
              <p:cNvSpPr/>
              <p:nvPr/>
            </p:nvSpPr>
            <p:spPr bwMode="auto">
              <a:xfrm>
                <a:off x="1091193" y="3568834"/>
                <a:ext cx="365425" cy="22901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19438"/>
                    </a:moveTo>
                    <a:cubicBezTo>
                      <a:pt x="7005" y="19438"/>
                      <a:pt x="3289" y="15988"/>
                      <a:pt x="1437" y="10797"/>
                    </a:cubicBezTo>
                    <a:cubicBezTo>
                      <a:pt x="3298" y="5598"/>
                      <a:pt x="7009" y="2161"/>
                      <a:pt x="10800" y="2161"/>
                    </a:cubicBezTo>
                    <a:cubicBezTo>
                      <a:pt x="14595" y="2161"/>
                      <a:pt x="18310" y="5611"/>
                      <a:pt x="20162" y="10802"/>
                    </a:cubicBezTo>
                    <a:cubicBezTo>
                      <a:pt x="18301" y="16000"/>
                      <a:pt x="14590" y="19438"/>
                      <a:pt x="10800" y="19438"/>
                    </a:cubicBezTo>
                    <a:moveTo>
                      <a:pt x="21576" y="10561"/>
                    </a:moveTo>
                    <a:cubicBezTo>
                      <a:pt x="21569" y="10516"/>
                      <a:pt x="21573" y="10467"/>
                      <a:pt x="21562" y="10423"/>
                    </a:cubicBezTo>
                    <a:cubicBezTo>
                      <a:pt x="21558" y="10406"/>
                      <a:pt x="21548" y="10395"/>
                      <a:pt x="21544" y="10378"/>
                    </a:cubicBezTo>
                    <a:cubicBezTo>
                      <a:pt x="21537" y="10352"/>
                      <a:pt x="21539" y="10322"/>
                      <a:pt x="21530" y="10297"/>
                    </a:cubicBezTo>
                    <a:cubicBezTo>
                      <a:pt x="19569" y="4298"/>
                      <a:pt x="15302" y="0"/>
                      <a:pt x="10800" y="0"/>
                    </a:cubicBezTo>
                    <a:cubicBezTo>
                      <a:pt x="6297" y="0"/>
                      <a:pt x="2030" y="4290"/>
                      <a:pt x="69" y="10290"/>
                    </a:cubicBezTo>
                    <a:cubicBezTo>
                      <a:pt x="61" y="10316"/>
                      <a:pt x="62" y="10344"/>
                      <a:pt x="55" y="10370"/>
                    </a:cubicBezTo>
                    <a:cubicBezTo>
                      <a:pt x="51" y="10387"/>
                      <a:pt x="41" y="10398"/>
                      <a:pt x="37" y="10415"/>
                    </a:cubicBezTo>
                    <a:cubicBezTo>
                      <a:pt x="26" y="10459"/>
                      <a:pt x="30" y="10508"/>
                      <a:pt x="24" y="10554"/>
                    </a:cubicBezTo>
                    <a:cubicBezTo>
                      <a:pt x="12" y="10635"/>
                      <a:pt x="0" y="10714"/>
                      <a:pt x="0" y="10796"/>
                    </a:cubicBezTo>
                    <a:cubicBezTo>
                      <a:pt x="0" y="10878"/>
                      <a:pt x="12" y="10955"/>
                      <a:pt x="24" y="11038"/>
                    </a:cubicBezTo>
                    <a:cubicBezTo>
                      <a:pt x="30" y="11083"/>
                      <a:pt x="26" y="11131"/>
                      <a:pt x="37" y="11175"/>
                    </a:cubicBezTo>
                    <a:cubicBezTo>
                      <a:pt x="41" y="11193"/>
                      <a:pt x="51" y="11204"/>
                      <a:pt x="55" y="11220"/>
                    </a:cubicBezTo>
                    <a:cubicBezTo>
                      <a:pt x="62" y="11247"/>
                      <a:pt x="61" y="11276"/>
                      <a:pt x="69" y="11302"/>
                    </a:cubicBezTo>
                    <a:cubicBezTo>
                      <a:pt x="2030" y="17300"/>
                      <a:pt x="6297" y="21599"/>
                      <a:pt x="10800" y="21599"/>
                    </a:cubicBezTo>
                    <a:cubicBezTo>
                      <a:pt x="15302" y="21599"/>
                      <a:pt x="19569" y="17308"/>
                      <a:pt x="21530" y="11309"/>
                    </a:cubicBezTo>
                    <a:cubicBezTo>
                      <a:pt x="21539" y="11283"/>
                      <a:pt x="21537" y="11255"/>
                      <a:pt x="21544" y="11228"/>
                    </a:cubicBezTo>
                    <a:cubicBezTo>
                      <a:pt x="21548" y="11212"/>
                      <a:pt x="21558" y="11201"/>
                      <a:pt x="21562" y="11183"/>
                    </a:cubicBezTo>
                    <a:cubicBezTo>
                      <a:pt x="21573" y="11139"/>
                      <a:pt x="21569" y="11089"/>
                      <a:pt x="21576" y="11044"/>
                    </a:cubicBezTo>
                    <a:cubicBezTo>
                      <a:pt x="21587" y="10963"/>
                      <a:pt x="21599" y="10885"/>
                      <a:pt x="21599" y="10803"/>
                    </a:cubicBezTo>
                    <a:cubicBezTo>
                      <a:pt x="21599" y="10721"/>
                      <a:pt x="21587" y="10642"/>
                      <a:pt x="21576" y="10561"/>
                    </a:cubicBezTo>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29" name="AutoShape 106"/>
              <p:cNvSpPr/>
              <p:nvPr/>
            </p:nvSpPr>
            <p:spPr bwMode="auto">
              <a:xfrm>
                <a:off x="1228228" y="3637665"/>
                <a:ext cx="51935" cy="5131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202" y="0"/>
                    </a:moveTo>
                    <a:cubicBezTo>
                      <a:pt x="19193" y="0"/>
                      <a:pt x="19183" y="4"/>
                      <a:pt x="19174" y="4"/>
                    </a:cubicBezTo>
                    <a:cubicBezTo>
                      <a:pt x="8585" y="23"/>
                      <a:pt x="0" y="8607"/>
                      <a:pt x="0" y="19198"/>
                    </a:cubicBezTo>
                    <a:cubicBezTo>
                      <a:pt x="0" y="20523"/>
                      <a:pt x="1076" y="21600"/>
                      <a:pt x="2402" y="21600"/>
                    </a:cubicBezTo>
                    <a:cubicBezTo>
                      <a:pt x="3722" y="21600"/>
                      <a:pt x="4799" y="20523"/>
                      <a:pt x="4799" y="19198"/>
                    </a:cubicBezTo>
                    <a:cubicBezTo>
                      <a:pt x="4799" y="11262"/>
                      <a:pt x="11262" y="4803"/>
                      <a:pt x="19202" y="4803"/>
                    </a:cubicBezTo>
                    <a:lnTo>
                      <a:pt x="19202" y="4798"/>
                    </a:lnTo>
                    <a:cubicBezTo>
                      <a:pt x="20523" y="4798"/>
                      <a:pt x="21599" y="3721"/>
                      <a:pt x="21599" y="2401"/>
                    </a:cubicBezTo>
                    <a:cubicBezTo>
                      <a:pt x="21599" y="1076"/>
                      <a:pt x="20523" y="0"/>
                      <a:pt x="19202" y="0"/>
                    </a:cubicBezTo>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30" name="AutoShape 107"/>
              <p:cNvSpPr/>
              <p:nvPr/>
            </p:nvSpPr>
            <p:spPr bwMode="auto">
              <a:xfrm>
                <a:off x="1193811" y="3603249"/>
                <a:ext cx="160186" cy="16018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20057"/>
                    </a:moveTo>
                    <a:cubicBezTo>
                      <a:pt x="5694" y="20057"/>
                      <a:pt x="1542" y="15905"/>
                      <a:pt x="1542" y="10800"/>
                    </a:cubicBezTo>
                    <a:cubicBezTo>
                      <a:pt x="1542" y="5694"/>
                      <a:pt x="5694" y="1542"/>
                      <a:pt x="10800" y="1542"/>
                    </a:cubicBezTo>
                    <a:cubicBezTo>
                      <a:pt x="15905" y="1542"/>
                      <a:pt x="20057" y="5694"/>
                      <a:pt x="20057" y="10800"/>
                    </a:cubicBezTo>
                    <a:cubicBezTo>
                      <a:pt x="20057" y="15905"/>
                      <a:pt x="15905" y="20057"/>
                      <a:pt x="10800" y="20057"/>
                    </a:cubicBezTo>
                    <a:moveTo>
                      <a:pt x="10800" y="0"/>
                    </a:moveTo>
                    <a:cubicBezTo>
                      <a:pt x="4834" y="0"/>
                      <a:pt x="0" y="4834"/>
                      <a:pt x="0" y="10800"/>
                    </a:cubicBezTo>
                    <a:cubicBezTo>
                      <a:pt x="0" y="16765"/>
                      <a:pt x="4834" y="21600"/>
                      <a:pt x="10800" y="21600"/>
                    </a:cubicBezTo>
                    <a:cubicBezTo>
                      <a:pt x="16765" y="21600"/>
                      <a:pt x="21599" y="16765"/>
                      <a:pt x="21599" y="10800"/>
                    </a:cubicBezTo>
                    <a:cubicBezTo>
                      <a:pt x="21599" y="4834"/>
                      <a:pt x="16765" y="0"/>
                      <a:pt x="10800" y="0"/>
                    </a:cubicBezTo>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grpSp>
        <p:sp>
          <p:nvSpPr>
            <p:cNvPr id="32" name="Rectangle 31"/>
            <p:cNvSpPr/>
            <p:nvPr/>
          </p:nvSpPr>
          <p:spPr>
            <a:xfrm>
              <a:off x="5786446" y="2214560"/>
              <a:ext cx="642942" cy="246221"/>
            </a:xfrm>
            <a:prstGeom prst="rect">
              <a:avLst/>
            </a:prstGeom>
          </p:spPr>
          <p:txBody>
            <a:bodyPr wrap="square">
              <a:spAutoFit/>
            </a:bodyPr>
            <a:lstStyle/>
            <a:p>
              <a:pPr algn="ctr"/>
              <a:r>
                <a:rPr lang="en-US" sz="1000" dirty="0">
                  <a:solidFill>
                    <a:schemeClr val="bg1">
                      <a:lumMod val="65000"/>
                    </a:schemeClr>
                  </a:solidFill>
                  <a:latin typeface="Open Sans" pitchFamily="34" charset="0"/>
                  <a:ea typeface="Open Sans" pitchFamily="34" charset="0"/>
                  <a:cs typeface="Open Sans" pitchFamily="34" charset="0"/>
                </a:rPr>
                <a:t>Vision</a:t>
              </a:r>
              <a:endParaRPr lang="id-ID" sz="1000" dirty="0">
                <a:solidFill>
                  <a:schemeClr val="bg1">
                    <a:lumMod val="65000"/>
                  </a:schemeClr>
                </a:solidFill>
                <a:latin typeface="Open Sans" pitchFamily="34" charset="0"/>
                <a:ea typeface="Open Sans" pitchFamily="34" charset="0"/>
                <a:cs typeface="Open Sans" pitchFamily="34" charset="0"/>
              </a:endParaRPr>
            </a:p>
          </p:txBody>
        </p:sp>
      </p:grpSp>
      <p:grpSp>
        <p:nvGrpSpPr>
          <p:cNvPr id="5" name="Group 23"/>
          <p:cNvGrpSpPr/>
          <p:nvPr/>
        </p:nvGrpSpPr>
        <p:grpSpPr>
          <a:xfrm>
            <a:off x="6786578" y="2214560"/>
            <a:ext cx="642942" cy="1714512"/>
            <a:chOff x="6786578" y="2214560"/>
            <a:chExt cx="642942" cy="1714512"/>
          </a:xfrm>
        </p:grpSpPr>
        <p:cxnSp>
          <p:nvCxnSpPr>
            <p:cNvPr id="11" name="Straight Connector 10"/>
            <p:cNvCxnSpPr/>
            <p:nvPr/>
          </p:nvCxnSpPr>
          <p:spPr>
            <a:xfrm rot="5400000">
              <a:off x="6680612" y="3464328"/>
              <a:ext cx="927900" cy="1588"/>
            </a:xfrm>
            <a:prstGeom prst="line">
              <a:avLst/>
            </a:prstGeom>
            <a:ln>
              <a:solidFill>
                <a:schemeClr val="accent2"/>
              </a:solidFill>
            </a:ln>
          </p:spPr>
          <p:style>
            <a:lnRef idx="1">
              <a:schemeClr val="accent1"/>
            </a:lnRef>
            <a:fillRef idx="0">
              <a:schemeClr val="accent1"/>
            </a:fillRef>
            <a:effectRef idx="0">
              <a:schemeClr val="accent1"/>
            </a:effectRef>
            <a:fontRef idx="minor">
              <a:schemeClr val="tx1"/>
            </a:fontRef>
          </p:style>
        </p:cxnSp>
        <p:sp>
          <p:nvSpPr>
            <p:cNvPr id="14" name="Oval 13"/>
            <p:cNvSpPr/>
            <p:nvPr/>
          </p:nvSpPr>
          <p:spPr>
            <a:xfrm>
              <a:off x="6888124" y="2500312"/>
              <a:ext cx="504804" cy="504804"/>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AutoShape 29"/>
            <p:cNvSpPr/>
            <p:nvPr/>
          </p:nvSpPr>
          <p:spPr bwMode="auto">
            <a:xfrm>
              <a:off x="7016601" y="2637245"/>
              <a:ext cx="261030" cy="236488"/>
            </a:xfrm>
            <a:custGeom>
              <a:avLst/>
              <a:gdLst>
                <a:gd name="T0" fmla="+- 0 10736 439"/>
                <a:gd name="T1" fmla="*/ T0 w 20595"/>
                <a:gd name="T2" fmla="+- 0 10869 621"/>
                <a:gd name="T3" fmla="*/ 10869 h 20497"/>
                <a:gd name="T4" fmla="+- 0 10736 439"/>
                <a:gd name="T5" fmla="*/ T4 w 20595"/>
                <a:gd name="T6" fmla="+- 0 10869 621"/>
                <a:gd name="T7" fmla="*/ 10869 h 20497"/>
                <a:gd name="T8" fmla="+- 0 10736 439"/>
                <a:gd name="T9" fmla="*/ T8 w 20595"/>
                <a:gd name="T10" fmla="+- 0 10869 621"/>
                <a:gd name="T11" fmla="*/ 10869 h 20497"/>
                <a:gd name="T12" fmla="+- 0 10736 439"/>
                <a:gd name="T13" fmla="*/ T12 w 20595"/>
                <a:gd name="T14" fmla="+- 0 10869 621"/>
                <a:gd name="T15" fmla="*/ 10869 h 20497"/>
              </a:gdLst>
              <a:ahLst/>
              <a:cxnLst>
                <a:cxn ang="0">
                  <a:pos x="T1" y="T3"/>
                </a:cxn>
                <a:cxn ang="0">
                  <a:pos x="T5" y="T7"/>
                </a:cxn>
                <a:cxn ang="0">
                  <a:pos x="T9" y="T11"/>
                </a:cxn>
                <a:cxn ang="0">
                  <a:pos x="T13" y="T15"/>
                </a:cxn>
              </a:cxnLst>
              <a:rect l="0" t="0" r="r" b="b"/>
              <a:pathLst>
                <a:path w="20595" h="20497">
                  <a:moveTo>
                    <a:pt x="18898" y="1863"/>
                  </a:moveTo>
                  <a:cubicBezTo>
                    <a:pt x="16636" y="-621"/>
                    <a:pt x="12968" y="-621"/>
                    <a:pt x="10707" y="1863"/>
                  </a:cubicBezTo>
                  <a:lnTo>
                    <a:pt x="1317" y="12053"/>
                  </a:lnTo>
                  <a:cubicBezTo>
                    <a:pt x="-439" y="13982"/>
                    <a:pt x="-439" y="17121"/>
                    <a:pt x="1317" y="19050"/>
                  </a:cubicBezTo>
                  <a:cubicBezTo>
                    <a:pt x="3073" y="20979"/>
                    <a:pt x="5931" y="20979"/>
                    <a:pt x="7687" y="19050"/>
                  </a:cubicBezTo>
                  <a:lnTo>
                    <a:pt x="17078" y="8860"/>
                  </a:lnTo>
                  <a:cubicBezTo>
                    <a:pt x="18335" y="7479"/>
                    <a:pt x="18335" y="5242"/>
                    <a:pt x="17078" y="3862"/>
                  </a:cubicBezTo>
                  <a:cubicBezTo>
                    <a:pt x="15821" y="2482"/>
                    <a:pt x="13783" y="2482"/>
                    <a:pt x="12527" y="3862"/>
                  </a:cubicBezTo>
                  <a:lnTo>
                    <a:pt x="5467" y="11614"/>
                  </a:lnTo>
                  <a:cubicBezTo>
                    <a:pt x="5216" y="11891"/>
                    <a:pt x="5216" y="12337"/>
                    <a:pt x="5467" y="12614"/>
                  </a:cubicBezTo>
                  <a:cubicBezTo>
                    <a:pt x="5719" y="12890"/>
                    <a:pt x="6126" y="12890"/>
                    <a:pt x="6378" y="12614"/>
                  </a:cubicBezTo>
                  <a:lnTo>
                    <a:pt x="13437" y="4861"/>
                  </a:lnTo>
                  <a:cubicBezTo>
                    <a:pt x="14190" y="4035"/>
                    <a:pt x="15414" y="4035"/>
                    <a:pt x="16167" y="4861"/>
                  </a:cubicBezTo>
                  <a:cubicBezTo>
                    <a:pt x="16920" y="5688"/>
                    <a:pt x="16920" y="7034"/>
                    <a:pt x="16167" y="7860"/>
                  </a:cubicBezTo>
                  <a:lnTo>
                    <a:pt x="6777" y="18050"/>
                  </a:lnTo>
                  <a:cubicBezTo>
                    <a:pt x="5520" y="19430"/>
                    <a:pt x="3484" y="19430"/>
                    <a:pt x="2227" y="18050"/>
                  </a:cubicBezTo>
                  <a:cubicBezTo>
                    <a:pt x="970" y="16670"/>
                    <a:pt x="970" y="14433"/>
                    <a:pt x="2227" y="13053"/>
                  </a:cubicBezTo>
                  <a:lnTo>
                    <a:pt x="11525" y="2963"/>
                  </a:lnTo>
                  <a:cubicBezTo>
                    <a:pt x="13285" y="1030"/>
                    <a:pt x="16139" y="1030"/>
                    <a:pt x="17896" y="2963"/>
                  </a:cubicBezTo>
                  <a:cubicBezTo>
                    <a:pt x="19657" y="4896"/>
                    <a:pt x="19657" y="8027"/>
                    <a:pt x="17897" y="9959"/>
                  </a:cubicBezTo>
                  <a:lnTo>
                    <a:pt x="10929" y="17611"/>
                  </a:lnTo>
                  <a:cubicBezTo>
                    <a:pt x="10677" y="17888"/>
                    <a:pt x="10677" y="18334"/>
                    <a:pt x="10929" y="18610"/>
                  </a:cubicBezTo>
                  <a:cubicBezTo>
                    <a:pt x="11181" y="18887"/>
                    <a:pt x="11588" y="18887"/>
                    <a:pt x="11839" y="18610"/>
                  </a:cubicBezTo>
                  <a:lnTo>
                    <a:pt x="18898" y="10859"/>
                  </a:lnTo>
                  <a:cubicBezTo>
                    <a:pt x="21160" y="8375"/>
                    <a:pt x="21160" y="4347"/>
                    <a:pt x="18898" y="1863"/>
                  </a:cubicBezTo>
                </a:path>
              </a:pathLst>
            </a:custGeom>
            <a:solidFill>
              <a:schemeClr val="bg1"/>
            </a:solid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33" name="Rectangle 32"/>
            <p:cNvSpPr/>
            <p:nvPr/>
          </p:nvSpPr>
          <p:spPr>
            <a:xfrm>
              <a:off x="6786578" y="2214560"/>
              <a:ext cx="642942" cy="246221"/>
            </a:xfrm>
            <a:prstGeom prst="rect">
              <a:avLst/>
            </a:prstGeom>
          </p:spPr>
          <p:txBody>
            <a:bodyPr wrap="square">
              <a:spAutoFit/>
            </a:bodyPr>
            <a:lstStyle/>
            <a:p>
              <a:pPr algn="ctr"/>
              <a:r>
                <a:rPr lang="en-US" sz="1000" dirty="0">
                  <a:solidFill>
                    <a:schemeClr val="bg1">
                      <a:lumMod val="65000"/>
                    </a:schemeClr>
                  </a:solidFill>
                  <a:latin typeface="Open Sans" pitchFamily="34" charset="0"/>
                  <a:ea typeface="Open Sans" pitchFamily="34" charset="0"/>
                  <a:cs typeface="Open Sans" pitchFamily="34" charset="0"/>
                </a:rPr>
                <a:t>Mission</a:t>
              </a:r>
              <a:endParaRPr lang="id-ID" sz="1000" dirty="0">
                <a:solidFill>
                  <a:schemeClr val="bg1">
                    <a:lumMod val="65000"/>
                  </a:schemeClr>
                </a:solidFill>
                <a:latin typeface="Open Sans" pitchFamily="34" charset="0"/>
                <a:ea typeface="Open Sans" pitchFamily="34" charset="0"/>
                <a:cs typeface="Open Sans" pitchFamily="34" charset="0"/>
              </a:endParaRPr>
            </a:p>
          </p:txBody>
        </p:sp>
      </p:grpSp>
      <p:grpSp>
        <p:nvGrpSpPr>
          <p:cNvPr id="6" name="Group 34"/>
          <p:cNvGrpSpPr/>
          <p:nvPr/>
        </p:nvGrpSpPr>
        <p:grpSpPr>
          <a:xfrm>
            <a:off x="7786710" y="2214560"/>
            <a:ext cx="642942" cy="1714512"/>
            <a:chOff x="7786710" y="2214560"/>
            <a:chExt cx="642942" cy="1714512"/>
          </a:xfrm>
        </p:grpSpPr>
        <p:cxnSp>
          <p:nvCxnSpPr>
            <p:cNvPr id="12" name="Straight Connector 11"/>
            <p:cNvCxnSpPr/>
            <p:nvPr/>
          </p:nvCxnSpPr>
          <p:spPr>
            <a:xfrm rot="5400000">
              <a:off x="7680744" y="3464328"/>
              <a:ext cx="927900" cy="1588"/>
            </a:xfrm>
            <a:prstGeom prst="line">
              <a:avLst/>
            </a:prstGeom>
            <a:ln>
              <a:solidFill>
                <a:schemeClr val="accent2"/>
              </a:solidFill>
            </a:ln>
          </p:spPr>
          <p:style>
            <a:lnRef idx="1">
              <a:schemeClr val="accent1"/>
            </a:lnRef>
            <a:fillRef idx="0">
              <a:schemeClr val="accent1"/>
            </a:fillRef>
            <a:effectRef idx="0">
              <a:schemeClr val="accent1"/>
            </a:effectRef>
            <a:fontRef idx="minor">
              <a:schemeClr val="tx1"/>
            </a:fontRef>
          </p:style>
        </p:cxnSp>
        <p:sp>
          <p:nvSpPr>
            <p:cNvPr id="15" name="Oval 14"/>
            <p:cNvSpPr/>
            <p:nvPr/>
          </p:nvSpPr>
          <p:spPr>
            <a:xfrm>
              <a:off x="7888256" y="2500312"/>
              <a:ext cx="504804" cy="504804"/>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AutoShape 46"/>
            <p:cNvSpPr/>
            <p:nvPr/>
          </p:nvSpPr>
          <p:spPr bwMode="auto">
            <a:xfrm>
              <a:off x="8024209" y="2612571"/>
              <a:ext cx="261032" cy="26103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6874" y="17549"/>
                  </a:moveTo>
                  <a:cubicBezTo>
                    <a:pt x="15513" y="17549"/>
                    <a:pt x="14343" y="15612"/>
                    <a:pt x="13809" y="12825"/>
                  </a:cubicBezTo>
                  <a:lnTo>
                    <a:pt x="15524" y="12825"/>
                  </a:lnTo>
                  <a:cubicBezTo>
                    <a:pt x="17038" y="12825"/>
                    <a:pt x="18224" y="11343"/>
                    <a:pt x="18224" y="9450"/>
                  </a:cubicBezTo>
                  <a:cubicBezTo>
                    <a:pt x="18224" y="7558"/>
                    <a:pt x="17038" y="6075"/>
                    <a:pt x="15524" y="6075"/>
                  </a:cubicBezTo>
                  <a:lnTo>
                    <a:pt x="13809" y="6075"/>
                  </a:lnTo>
                  <a:cubicBezTo>
                    <a:pt x="14343" y="3289"/>
                    <a:pt x="15513" y="1350"/>
                    <a:pt x="16874" y="1350"/>
                  </a:cubicBezTo>
                  <a:cubicBezTo>
                    <a:pt x="18739" y="1350"/>
                    <a:pt x="20249" y="4976"/>
                    <a:pt x="20249" y="9450"/>
                  </a:cubicBezTo>
                  <a:cubicBezTo>
                    <a:pt x="20249" y="13923"/>
                    <a:pt x="18739" y="17549"/>
                    <a:pt x="16874" y="17549"/>
                  </a:cubicBezTo>
                  <a:moveTo>
                    <a:pt x="8926" y="11482"/>
                  </a:moveTo>
                  <a:lnTo>
                    <a:pt x="8774" y="11482"/>
                  </a:lnTo>
                  <a:lnTo>
                    <a:pt x="8774" y="11475"/>
                  </a:lnTo>
                  <a:cubicBezTo>
                    <a:pt x="8028" y="11475"/>
                    <a:pt x="7424" y="10569"/>
                    <a:pt x="7424" y="9450"/>
                  </a:cubicBezTo>
                  <a:cubicBezTo>
                    <a:pt x="7424" y="8332"/>
                    <a:pt x="8028" y="7425"/>
                    <a:pt x="8774" y="7425"/>
                  </a:cubicBezTo>
                  <a:lnTo>
                    <a:pt x="8926" y="7425"/>
                  </a:lnTo>
                  <a:cubicBezTo>
                    <a:pt x="10200" y="7425"/>
                    <a:pt x="11391" y="6924"/>
                    <a:pt x="12441" y="6063"/>
                  </a:cubicBezTo>
                  <a:cubicBezTo>
                    <a:pt x="12248" y="7149"/>
                    <a:pt x="12149" y="8300"/>
                    <a:pt x="12149" y="9450"/>
                  </a:cubicBezTo>
                  <a:cubicBezTo>
                    <a:pt x="12149" y="10603"/>
                    <a:pt x="12248" y="11758"/>
                    <a:pt x="12442" y="12846"/>
                  </a:cubicBezTo>
                  <a:cubicBezTo>
                    <a:pt x="11393" y="11983"/>
                    <a:pt x="10200" y="11482"/>
                    <a:pt x="8926" y="11482"/>
                  </a:cubicBezTo>
                  <a:moveTo>
                    <a:pt x="8096" y="20249"/>
                  </a:moveTo>
                  <a:lnTo>
                    <a:pt x="5396" y="20249"/>
                  </a:lnTo>
                  <a:lnTo>
                    <a:pt x="5396" y="14175"/>
                  </a:lnTo>
                  <a:cubicBezTo>
                    <a:pt x="5396" y="13683"/>
                    <a:pt x="5264" y="13223"/>
                    <a:pt x="5033" y="12825"/>
                  </a:cubicBezTo>
                  <a:lnTo>
                    <a:pt x="5505" y="12825"/>
                  </a:lnTo>
                  <a:lnTo>
                    <a:pt x="5505" y="12832"/>
                  </a:lnTo>
                  <a:lnTo>
                    <a:pt x="7535" y="12832"/>
                  </a:lnTo>
                  <a:cubicBezTo>
                    <a:pt x="7463" y="13042"/>
                    <a:pt x="7421" y="13265"/>
                    <a:pt x="7421" y="13500"/>
                  </a:cubicBezTo>
                  <a:lnTo>
                    <a:pt x="7421" y="18225"/>
                  </a:lnTo>
                  <a:cubicBezTo>
                    <a:pt x="7421" y="18874"/>
                    <a:pt x="7784" y="19307"/>
                    <a:pt x="8001" y="19565"/>
                  </a:cubicBezTo>
                  <a:cubicBezTo>
                    <a:pt x="8031" y="19601"/>
                    <a:pt x="8065" y="19638"/>
                    <a:pt x="8096" y="19677"/>
                  </a:cubicBezTo>
                  <a:cubicBezTo>
                    <a:pt x="8096" y="19677"/>
                    <a:pt x="8096" y="20249"/>
                    <a:pt x="8096" y="20249"/>
                  </a:cubicBezTo>
                  <a:close/>
                  <a:moveTo>
                    <a:pt x="1349" y="9450"/>
                  </a:moveTo>
                  <a:cubicBezTo>
                    <a:pt x="1349" y="8332"/>
                    <a:pt x="1953" y="7425"/>
                    <a:pt x="2699" y="7425"/>
                  </a:cubicBezTo>
                  <a:lnTo>
                    <a:pt x="7434" y="7425"/>
                  </a:lnTo>
                  <a:cubicBezTo>
                    <a:pt x="7014" y="7916"/>
                    <a:pt x="6749" y="8631"/>
                    <a:pt x="6749" y="9450"/>
                  </a:cubicBezTo>
                  <a:cubicBezTo>
                    <a:pt x="6749" y="10270"/>
                    <a:pt x="7014" y="10984"/>
                    <a:pt x="7434" y="11475"/>
                  </a:cubicBezTo>
                  <a:lnTo>
                    <a:pt x="2699" y="11475"/>
                  </a:lnTo>
                  <a:cubicBezTo>
                    <a:pt x="1953" y="11475"/>
                    <a:pt x="1349" y="10569"/>
                    <a:pt x="1349" y="9450"/>
                  </a:cubicBezTo>
                  <a:moveTo>
                    <a:pt x="13499" y="9450"/>
                  </a:moveTo>
                  <a:cubicBezTo>
                    <a:pt x="13499" y="8749"/>
                    <a:pt x="13540" y="8073"/>
                    <a:pt x="13610" y="7425"/>
                  </a:cubicBezTo>
                  <a:lnTo>
                    <a:pt x="15524" y="7425"/>
                  </a:lnTo>
                  <a:cubicBezTo>
                    <a:pt x="16269" y="7425"/>
                    <a:pt x="16874" y="8332"/>
                    <a:pt x="16874" y="9450"/>
                  </a:cubicBezTo>
                  <a:cubicBezTo>
                    <a:pt x="16874" y="10569"/>
                    <a:pt x="16269" y="11475"/>
                    <a:pt x="15524" y="11475"/>
                  </a:cubicBezTo>
                  <a:lnTo>
                    <a:pt x="13610" y="11475"/>
                  </a:lnTo>
                  <a:cubicBezTo>
                    <a:pt x="13540" y="10826"/>
                    <a:pt x="13499" y="10151"/>
                    <a:pt x="13499" y="9450"/>
                  </a:cubicBezTo>
                  <a:moveTo>
                    <a:pt x="16874" y="0"/>
                  </a:moveTo>
                  <a:cubicBezTo>
                    <a:pt x="15489" y="0"/>
                    <a:pt x="14400" y="951"/>
                    <a:pt x="13618" y="2420"/>
                  </a:cubicBezTo>
                  <a:lnTo>
                    <a:pt x="13604" y="2412"/>
                  </a:lnTo>
                  <a:cubicBezTo>
                    <a:pt x="12469" y="4635"/>
                    <a:pt x="10778" y="6075"/>
                    <a:pt x="8926" y="6075"/>
                  </a:cubicBezTo>
                  <a:lnTo>
                    <a:pt x="8479" y="6075"/>
                  </a:lnTo>
                  <a:lnTo>
                    <a:pt x="5505" y="6075"/>
                  </a:lnTo>
                  <a:lnTo>
                    <a:pt x="2699" y="6075"/>
                  </a:lnTo>
                  <a:cubicBezTo>
                    <a:pt x="1185" y="6075"/>
                    <a:pt x="0" y="7558"/>
                    <a:pt x="0" y="9450"/>
                  </a:cubicBezTo>
                  <a:cubicBezTo>
                    <a:pt x="0" y="11343"/>
                    <a:pt x="1185" y="12825"/>
                    <a:pt x="2699" y="12825"/>
                  </a:cubicBezTo>
                  <a:cubicBezTo>
                    <a:pt x="3443" y="12827"/>
                    <a:pt x="4046" y="13430"/>
                    <a:pt x="4046" y="14175"/>
                  </a:cubicBezTo>
                  <a:lnTo>
                    <a:pt x="4046" y="20249"/>
                  </a:lnTo>
                  <a:cubicBezTo>
                    <a:pt x="4046" y="20996"/>
                    <a:pt x="4651" y="21599"/>
                    <a:pt x="5396" y="21599"/>
                  </a:cubicBezTo>
                  <a:lnTo>
                    <a:pt x="8096" y="21599"/>
                  </a:lnTo>
                  <a:cubicBezTo>
                    <a:pt x="8842" y="21599"/>
                    <a:pt x="9446" y="20996"/>
                    <a:pt x="9446" y="20249"/>
                  </a:cubicBezTo>
                  <a:lnTo>
                    <a:pt x="9446" y="19575"/>
                  </a:lnTo>
                  <a:cubicBezTo>
                    <a:pt x="9446" y="18900"/>
                    <a:pt x="8771" y="18598"/>
                    <a:pt x="8771" y="18225"/>
                  </a:cubicBezTo>
                  <a:lnTo>
                    <a:pt x="8771" y="13500"/>
                  </a:lnTo>
                  <a:cubicBezTo>
                    <a:pt x="8771" y="13484"/>
                    <a:pt x="8781" y="13473"/>
                    <a:pt x="8782" y="13458"/>
                  </a:cubicBezTo>
                  <a:cubicBezTo>
                    <a:pt x="8789" y="13361"/>
                    <a:pt x="8815" y="13271"/>
                    <a:pt x="8859" y="13191"/>
                  </a:cubicBezTo>
                  <a:cubicBezTo>
                    <a:pt x="8871" y="13169"/>
                    <a:pt x="8884" y="13151"/>
                    <a:pt x="8898" y="13132"/>
                  </a:cubicBezTo>
                  <a:cubicBezTo>
                    <a:pt x="8952" y="13051"/>
                    <a:pt x="9020" y="12985"/>
                    <a:pt x="9103" y="12934"/>
                  </a:cubicBezTo>
                  <a:cubicBezTo>
                    <a:pt x="9107" y="12931"/>
                    <a:pt x="9108" y="12927"/>
                    <a:pt x="9112" y="12925"/>
                  </a:cubicBezTo>
                  <a:cubicBezTo>
                    <a:pt x="9115" y="12925"/>
                    <a:pt x="9117" y="12922"/>
                    <a:pt x="9120" y="12922"/>
                  </a:cubicBezTo>
                  <a:cubicBezTo>
                    <a:pt x="9174" y="12892"/>
                    <a:pt x="9238" y="12885"/>
                    <a:pt x="9299" y="12868"/>
                  </a:cubicBezTo>
                  <a:cubicBezTo>
                    <a:pt x="11003" y="13049"/>
                    <a:pt x="12545" y="14424"/>
                    <a:pt x="13604" y="16495"/>
                  </a:cubicBezTo>
                  <a:lnTo>
                    <a:pt x="13621" y="16487"/>
                  </a:lnTo>
                  <a:cubicBezTo>
                    <a:pt x="14404" y="17950"/>
                    <a:pt x="15490" y="18900"/>
                    <a:pt x="16874" y="18900"/>
                  </a:cubicBezTo>
                  <a:cubicBezTo>
                    <a:pt x="19977" y="18900"/>
                    <a:pt x="21600" y="14145"/>
                    <a:pt x="21600" y="9450"/>
                  </a:cubicBezTo>
                  <a:cubicBezTo>
                    <a:pt x="21600" y="4754"/>
                    <a:pt x="19977" y="0"/>
                    <a:pt x="16874" y="0"/>
                  </a:cubicBezTo>
                </a:path>
              </a:pathLst>
            </a:custGeom>
            <a:solidFill>
              <a:schemeClr val="bg1"/>
            </a:solid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34" name="Rectangle 33"/>
            <p:cNvSpPr/>
            <p:nvPr/>
          </p:nvSpPr>
          <p:spPr>
            <a:xfrm>
              <a:off x="7786710" y="2214560"/>
              <a:ext cx="642942" cy="246221"/>
            </a:xfrm>
            <a:prstGeom prst="rect">
              <a:avLst/>
            </a:prstGeom>
          </p:spPr>
          <p:txBody>
            <a:bodyPr wrap="square">
              <a:spAutoFit/>
            </a:bodyPr>
            <a:lstStyle/>
            <a:p>
              <a:pPr algn="ctr"/>
              <a:r>
                <a:rPr lang="en-US" sz="1000" dirty="0">
                  <a:solidFill>
                    <a:schemeClr val="bg1">
                      <a:lumMod val="65000"/>
                    </a:schemeClr>
                  </a:solidFill>
                  <a:latin typeface="Open Sans" pitchFamily="34" charset="0"/>
                  <a:ea typeface="Open Sans" pitchFamily="34" charset="0"/>
                  <a:cs typeface="Open Sans" pitchFamily="34" charset="0"/>
                </a:rPr>
                <a:t>Finish</a:t>
              </a:r>
              <a:endParaRPr lang="id-ID" sz="1000" dirty="0">
                <a:solidFill>
                  <a:schemeClr val="bg1">
                    <a:lumMod val="65000"/>
                  </a:schemeClr>
                </a:solidFill>
                <a:latin typeface="Open Sans" pitchFamily="34" charset="0"/>
                <a:ea typeface="Open Sans" pitchFamily="34" charset="0"/>
                <a:cs typeface="Open Sans" pitchFamily="34" charset="0"/>
              </a:endParaRPr>
            </a:p>
          </p:txBody>
        </p:sp>
      </p:grpSp>
      <p:sp>
        <p:nvSpPr>
          <p:cNvPr id="40" name="Rectangle 39"/>
          <p:cNvSpPr/>
          <p:nvPr/>
        </p:nvSpPr>
        <p:spPr>
          <a:xfrm>
            <a:off x="8501090" y="214296"/>
            <a:ext cx="357190" cy="357172"/>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100" dirty="0">
                <a:latin typeface="Open Sans" pitchFamily="34" charset="0"/>
                <a:ea typeface="Open Sans" pitchFamily="34" charset="0"/>
                <a:cs typeface="Open Sans" pitchFamily="34" charset="0"/>
              </a:rPr>
              <a:t>03</a:t>
            </a:r>
          </a:p>
        </p:txBody>
      </p:sp>
      <p:sp>
        <p:nvSpPr>
          <p:cNvPr id="31" name="Rectangle 14"/>
          <p:cNvSpPr/>
          <p:nvPr/>
        </p:nvSpPr>
        <p:spPr>
          <a:xfrm>
            <a:off x="615800" y="4171950"/>
            <a:ext cx="8242479" cy="646331"/>
          </a:xfrm>
          <a:prstGeom prst="rect">
            <a:avLst/>
          </a:prstGeom>
        </p:spPr>
        <p:txBody>
          <a:bodyPr wrap="square">
            <a:spAutoFit/>
          </a:bodyPr>
          <a:lstStyle/>
          <a:p>
            <a:pPr algn="ctr"/>
            <a:r>
              <a:rPr lang="en-US" altLang="zh-CN" sz="1200" dirty="0">
                <a:solidFill>
                  <a:schemeClr val="bg1"/>
                </a:solidFill>
              </a:rPr>
              <a:t>When you first open a application often see elegant design guide page, before you did not use the product in advance to inform them the main functions and features of your product, the first impression is good or bad will greatly affect the subsequent product experience. So companies are trying to give this a few good page design, from the start. </a:t>
            </a:r>
            <a:endParaRPr lang="en-US" sz="1200" dirty="0">
              <a:solidFill>
                <a:schemeClr val="bg1"/>
              </a:solidFill>
              <a:latin typeface="华文细黑" panose="02010600040101010101" pitchFamily="2" charset="-122"/>
              <a:ea typeface="华文细黑" panose="02010600040101010101" pitchFamily="2" charset="-122"/>
              <a:cs typeface="Open Sans Light" pitchFamily="34" charset="0"/>
            </a:endParaRPr>
          </a:p>
        </p:txBody>
      </p:sp>
    </p:spTree>
  </p:cSld>
  <p:clrMapOvr>
    <a:masterClrMapping/>
  </p:clrMapOvr>
  <p:transition spd="slow" advTm="3000">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8" fill="hold" grpId="0" nodeType="afterEffect">
                                  <p:stCondLst>
                                    <p:cond delay="0"/>
                                  </p:stCondLst>
                                  <p:childTnLst>
                                    <p:set>
                                      <p:cBhvr>
                                        <p:cTn id="6" dur="1" fill="hold">
                                          <p:stCondLst>
                                            <p:cond delay="0"/>
                                          </p:stCondLst>
                                        </p:cTn>
                                        <p:tgtEl>
                                          <p:spTgt spid="38"/>
                                        </p:tgtEl>
                                        <p:attrNameLst>
                                          <p:attrName>style.visibility</p:attrName>
                                        </p:attrNameLst>
                                      </p:cBhvr>
                                      <p:to>
                                        <p:strVal val="visible"/>
                                      </p:to>
                                    </p:set>
                                    <p:animEffect transition="in" filter="slide(fromLeft)">
                                      <p:cBhvr>
                                        <p:cTn id="7" dur="500"/>
                                        <p:tgtEl>
                                          <p:spTgt spid="38"/>
                                        </p:tgtEl>
                                      </p:cBhvr>
                                    </p:animEffect>
                                  </p:childTnLst>
                                </p:cTn>
                              </p:par>
                            </p:childTnLst>
                          </p:cTn>
                        </p:par>
                        <p:par>
                          <p:cTn id="8" fill="hold">
                            <p:stCondLst>
                              <p:cond delay="500"/>
                            </p:stCondLst>
                            <p:childTnLst>
                              <p:par>
                                <p:cTn id="9" presetID="12" presetClass="entr" presetSubtype="4" fill="hold"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slide(fromBottom)">
                                      <p:cBhvr>
                                        <p:cTn id="11" dur="500"/>
                                        <p:tgtEl>
                                          <p:spTgt spid="2"/>
                                        </p:tgtEl>
                                      </p:cBhvr>
                                    </p:animEffect>
                                  </p:childTnLst>
                                </p:cTn>
                              </p:par>
                            </p:childTnLst>
                          </p:cTn>
                        </p:par>
                        <p:par>
                          <p:cTn id="12" fill="hold">
                            <p:stCondLst>
                              <p:cond delay="1000"/>
                            </p:stCondLst>
                            <p:childTnLst>
                              <p:par>
                                <p:cTn id="13" presetID="12" presetClass="entr" presetSubtype="8" fill="hold" grpId="0" nodeType="afterEffect">
                                  <p:stCondLst>
                                    <p:cond delay="0"/>
                                  </p:stCondLst>
                                  <p:childTnLst>
                                    <p:set>
                                      <p:cBhvr>
                                        <p:cTn id="14" dur="1" fill="hold">
                                          <p:stCondLst>
                                            <p:cond delay="0"/>
                                          </p:stCondLst>
                                        </p:cTn>
                                        <p:tgtEl>
                                          <p:spTgt spid="8"/>
                                        </p:tgtEl>
                                        <p:attrNameLst>
                                          <p:attrName>style.visibility</p:attrName>
                                        </p:attrNameLst>
                                      </p:cBhvr>
                                      <p:to>
                                        <p:strVal val="visible"/>
                                      </p:to>
                                    </p:set>
                                    <p:animEffect transition="in" filter="slide(fromLeft)">
                                      <p:cBhvr>
                                        <p:cTn id="15" dur="500"/>
                                        <p:tgtEl>
                                          <p:spTgt spid="8"/>
                                        </p:tgtEl>
                                      </p:cBhvr>
                                    </p:animEffect>
                                  </p:childTnLst>
                                </p:cTn>
                              </p:par>
                            </p:childTnLst>
                          </p:cTn>
                        </p:par>
                        <p:par>
                          <p:cTn id="16" fill="hold">
                            <p:stCondLst>
                              <p:cond delay="1500"/>
                            </p:stCondLst>
                            <p:childTnLst>
                              <p:par>
                                <p:cTn id="17" presetID="12" presetClass="entr" presetSubtype="4" fill="hold" nodeType="afterEffect">
                                  <p:stCondLst>
                                    <p:cond delay="0"/>
                                  </p:stCondLst>
                                  <p:childTnLst>
                                    <p:set>
                                      <p:cBhvr>
                                        <p:cTn id="18" dur="1" fill="hold">
                                          <p:stCondLst>
                                            <p:cond delay="0"/>
                                          </p:stCondLst>
                                        </p:cTn>
                                        <p:tgtEl>
                                          <p:spTgt spid="3"/>
                                        </p:tgtEl>
                                        <p:attrNameLst>
                                          <p:attrName>style.visibility</p:attrName>
                                        </p:attrNameLst>
                                      </p:cBhvr>
                                      <p:to>
                                        <p:strVal val="visible"/>
                                      </p:to>
                                    </p:set>
                                    <p:animEffect transition="in" filter="slide(fromBottom)">
                                      <p:cBhvr>
                                        <p:cTn id="19" dur="500"/>
                                        <p:tgtEl>
                                          <p:spTgt spid="3"/>
                                        </p:tgtEl>
                                      </p:cBhvr>
                                    </p:animEffect>
                                  </p:childTnLst>
                                </p:cTn>
                              </p:par>
                            </p:childTnLst>
                          </p:cTn>
                        </p:par>
                        <p:par>
                          <p:cTn id="20" fill="hold">
                            <p:stCondLst>
                              <p:cond delay="2000"/>
                            </p:stCondLst>
                            <p:childTnLst>
                              <p:par>
                                <p:cTn id="21" presetID="12" presetClass="entr" presetSubtype="4" fill="hold" nodeType="afterEffect">
                                  <p:stCondLst>
                                    <p:cond delay="0"/>
                                  </p:stCondLst>
                                  <p:childTnLst>
                                    <p:set>
                                      <p:cBhvr>
                                        <p:cTn id="22" dur="1" fill="hold">
                                          <p:stCondLst>
                                            <p:cond delay="0"/>
                                          </p:stCondLst>
                                        </p:cTn>
                                        <p:tgtEl>
                                          <p:spTgt spid="5"/>
                                        </p:tgtEl>
                                        <p:attrNameLst>
                                          <p:attrName>style.visibility</p:attrName>
                                        </p:attrNameLst>
                                      </p:cBhvr>
                                      <p:to>
                                        <p:strVal val="visible"/>
                                      </p:to>
                                    </p:set>
                                    <p:animEffect transition="in" filter="slide(fromBottom)">
                                      <p:cBhvr>
                                        <p:cTn id="23" dur="500"/>
                                        <p:tgtEl>
                                          <p:spTgt spid="5"/>
                                        </p:tgtEl>
                                      </p:cBhvr>
                                    </p:animEffect>
                                  </p:childTnLst>
                                </p:cTn>
                              </p:par>
                            </p:childTnLst>
                          </p:cTn>
                        </p:par>
                        <p:par>
                          <p:cTn id="24" fill="hold">
                            <p:stCondLst>
                              <p:cond delay="2500"/>
                            </p:stCondLst>
                            <p:childTnLst>
                              <p:par>
                                <p:cTn id="25" presetID="12" presetClass="entr" presetSubtype="4" fill="hold" nodeType="afterEffect">
                                  <p:stCondLst>
                                    <p:cond delay="0"/>
                                  </p:stCondLst>
                                  <p:childTnLst>
                                    <p:set>
                                      <p:cBhvr>
                                        <p:cTn id="26" dur="1" fill="hold">
                                          <p:stCondLst>
                                            <p:cond delay="0"/>
                                          </p:stCondLst>
                                        </p:cTn>
                                        <p:tgtEl>
                                          <p:spTgt spid="6"/>
                                        </p:tgtEl>
                                        <p:attrNameLst>
                                          <p:attrName>style.visibility</p:attrName>
                                        </p:attrNameLst>
                                      </p:cBhvr>
                                      <p:to>
                                        <p:strVal val="visible"/>
                                      </p:to>
                                    </p:set>
                                    <p:animEffect transition="in" filter="slide(fromBottom)">
                                      <p:cBhvr>
                                        <p:cTn id="27" dur="500"/>
                                        <p:tgtEl>
                                          <p:spTgt spid="6"/>
                                        </p:tgtEl>
                                      </p:cBhvr>
                                    </p:animEffect>
                                  </p:childTnLst>
                                </p:cTn>
                              </p:par>
                            </p:childTnLst>
                          </p:cTn>
                        </p:par>
                        <p:par>
                          <p:cTn id="28" fill="hold">
                            <p:stCondLst>
                              <p:cond delay="3000"/>
                            </p:stCondLst>
                            <p:childTnLst>
                              <p:par>
                                <p:cTn id="29" presetID="12" presetClass="entr" presetSubtype="4" fill="hold" grpId="0" nodeType="afterEffect">
                                  <p:stCondLst>
                                    <p:cond delay="0"/>
                                  </p:stCondLst>
                                  <p:childTnLst>
                                    <p:set>
                                      <p:cBhvr>
                                        <p:cTn id="30" dur="1" fill="hold">
                                          <p:stCondLst>
                                            <p:cond delay="0"/>
                                          </p:stCondLst>
                                        </p:cTn>
                                        <p:tgtEl>
                                          <p:spTgt spid="31"/>
                                        </p:tgtEl>
                                        <p:attrNameLst>
                                          <p:attrName>style.visibility</p:attrName>
                                        </p:attrNameLst>
                                      </p:cBhvr>
                                      <p:to>
                                        <p:strVal val="visible"/>
                                      </p:to>
                                    </p:set>
                                    <p:animEffect transition="in" filter="slide(fromBottom)">
                                      <p:cBhvr>
                                        <p:cTn id="31" dur="500"/>
                                        <p:tgtEl>
                                          <p:spTgt spid="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 grpId="0" animBg="1"/>
      <p:bldP spid="8" grpId="0" animBg="1"/>
      <p:bldP spid="31" grpId="0"/>
    </p:bld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9"/>
          <p:cNvSpPr/>
          <p:nvPr/>
        </p:nvSpPr>
        <p:spPr>
          <a:xfrm>
            <a:off x="642910" y="4214824"/>
            <a:ext cx="7772400" cy="553998"/>
          </a:xfrm>
          <a:prstGeom prst="rect">
            <a:avLst/>
          </a:prstGeom>
        </p:spPr>
        <p:txBody>
          <a:bodyPr wrap="square">
            <a:spAutoFit/>
          </a:bodyPr>
          <a:lstStyle/>
          <a:p>
            <a:r>
              <a:rPr lang="ms-MY" sz="1000" dirty="0">
                <a:solidFill>
                  <a:schemeClr val="bg1">
                    <a:lumMod val="65000"/>
                  </a:schemeClr>
                </a:solidFill>
                <a:latin typeface="Open Sans Light" pitchFamily="34" charset="0"/>
                <a:ea typeface="Open Sans Light" pitchFamily="34" charset="0"/>
                <a:cs typeface="Open Sans Light" pitchFamily="34" charset="0"/>
              </a:rPr>
              <a:t>Lorem ipsum dolor sit amet consectetur adipiscing elit. Praesent sodales odio sit amet odio tristique quis tempus odio Lorem ipsum dolor sit amet, consectetur adipiscing elit. Lorem ipsum dolor sit amet, consectetur adipiscing elit. Praesent sodales odio sit amet odio tristique quis tempus odio Lorem ipsum dolor sit amet, consectetur adipiscing elit.</a:t>
            </a:r>
          </a:p>
        </p:txBody>
      </p:sp>
      <p:grpSp>
        <p:nvGrpSpPr>
          <p:cNvPr id="9" name="Group 18"/>
          <p:cNvGrpSpPr/>
          <p:nvPr/>
        </p:nvGrpSpPr>
        <p:grpSpPr>
          <a:xfrm>
            <a:off x="285720" y="1214428"/>
            <a:ext cx="4286280" cy="2808107"/>
            <a:chOff x="285720" y="1214428"/>
            <a:chExt cx="4286280" cy="2808107"/>
          </a:xfrm>
        </p:grpSpPr>
        <p:graphicFrame>
          <p:nvGraphicFramePr>
            <p:cNvPr id="2" name="Chart 1"/>
            <p:cNvGraphicFramePr/>
            <p:nvPr/>
          </p:nvGraphicFramePr>
          <p:xfrm>
            <a:off x="285720" y="1214428"/>
            <a:ext cx="4286280" cy="2571768"/>
          </p:xfrm>
          <a:graphic>
            <a:graphicData uri="http://schemas.openxmlformats.org/drawingml/2006/chart">
              <c:chart xmlns:c="http://schemas.openxmlformats.org/drawingml/2006/chart" xmlns:r="http://schemas.openxmlformats.org/officeDocument/2006/relationships" r:id="rId3"/>
            </a:graphicData>
          </a:graphic>
        </p:graphicFrame>
        <p:sp>
          <p:nvSpPr>
            <p:cNvPr id="11" name="Rectangle 10"/>
            <p:cNvSpPr/>
            <p:nvPr/>
          </p:nvSpPr>
          <p:spPr>
            <a:xfrm>
              <a:off x="428596" y="1214428"/>
              <a:ext cx="1584793" cy="307777"/>
            </a:xfrm>
            <a:prstGeom prst="rect">
              <a:avLst/>
            </a:prstGeom>
          </p:spPr>
          <p:txBody>
            <a:bodyPr wrap="none">
              <a:spAutoFit/>
            </a:bodyPr>
            <a:lstStyle/>
            <a:p>
              <a:r>
                <a:rPr lang="en-US" sz="1400" dirty="0">
                  <a:solidFill>
                    <a:schemeClr val="bg1">
                      <a:lumMod val="65000"/>
                    </a:schemeClr>
                  </a:solidFill>
                  <a:latin typeface="Open Sans" pitchFamily="34" charset="0"/>
                  <a:ea typeface="Open Sans" pitchFamily="34" charset="0"/>
                  <a:cs typeface="Open Sans" pitchFamily="34" charset="0"/>
                </a:rPr>
                <a:t>Data Chart Years</a:t>
              </a:r>
            </a:p>
          </p:txBody>
        </p:sp>
        <p:sp>
          <p:nvSpPr>
            <p:cNvPr id="12" name="Rectangle 11"/>
            <p:cNvSpPr/>
            <p:nvPr/>
          </p:nvSpPr>
          <p:spPr>
            <a:xfrm>
              <a:off x="642910" y="3714758"/>
              <a:ext cx="595035" cy="307777"/>
            </a:xfrm>
            <a:prstGeom prst="rect">
              <a:avLst/>
            </a:prstGeom>
          </p:spPr>
          <p:txBody>
            <a:bodyPr wrap="none">
              <a:spAutoFit/>
            </a:bodyPr>
            <a:lstStyle/>
            <a:p>
              <a:r>
                <a:rPr lang="en-US" sz="1400" dirty="0">
                  <a:solidFill>
                    <a:schemeClr val="bg1">
                      <a:lumMod val="65000"/>
                    </a:schemeClr>
                  </a:solidFill>
                  <a:latin typeface="Open Sans" pitchFamily="34" charset="0"/>
                  <a:ea typeface="Open Sans" pitchFamily="34" charset="0"/>
                  <a:cs typeface="Open Sans" pitchFamily="34" charset="0"/>
                </a:rPr>
                <a:t>2012</a:t>
              </a:r>
            </a:p>
          </p:txBody>
        </p:sp>
        <p:sp>
          <p:nvSpPr>
            <p:cNvPr id="13" name="Rectangle 12"/>
            <p:cNvSpPr/>
            <p:nvPr/>
          </p:nvSpPr>
          <p:spPr>
            <a:xfrm>
              <a:off x="1643042" y="3714758"/>
              <a:ext cx="595035" cy="307777"/>
            </a:xfrm>
            <a:prstGeom prst="rect">
              <a:avLst/>
            </a:prstGeom>
          </p:spPr>
          <p:txBody>
            <a:bodyPr wrap="none">
              <a:spAutoFit/>
            </a:bodyPr>
            <a:lstStyle/>
            <a:p>
              <a:r>
                <a:rPr lang="en-US" sz="1400" dirty="0">
                  <a:solidFill>
                    <a:schemeClr val="bg1">
                      <a:lumMod val="65000"/>
                    </a:schemeClr>
                  </a:solidFill>
                  <a:latin typeface="Open Sans" pitchFamily="34" charset="0"/>
                  <a:ea typeface="Open Sans" pitchFamily="34" charset="0"/>
                  <a:cs typeface="Open Sans" pitchFamily="34" charset="0"/>
                </a:rPr>
                <a:t>2013</a:t>
              </a:r>
            </a:p>
          </p:txBody>
        </p:sp>
        <p:sp>
          <p:nvSpPr>
            <p:cNvPr id="14" name="Rectangle 13"/>
            <p:cNvSpPr/>
            <p:nvPr/>
          </p:nvSpPr>
          <p:spPr>
            <a:xfrm>
              <a:off x="2643174" y="3714758"/>
              <a:ext cx="595035" cy="307777"/>
            </a:xfrm>
            <a:prstGeom prst="rect">
              <a:avLst/>
            </a:prstGeom>
          </p:spPr>
          <p:txBody>
            <a:bodyPr wrap="none">
              <a:spAutoFit/>
            </a:bodyPr>
            <a:lstStyle/>
            <a:p>
              <a:r>
                <a:rPr lang="en-US" sz="1400" dirty="0">
                  <a:solidFill>
                    <a:schemeClr val="bg1">
                      <a:lumMod val="65000"/>
                    </a:schemeClr>
                  </a:solidFill>
                  <a:latin typeface="Open Sans" pitchFamily="34" charset="0"/>
                  <a:ea typeface="Open Sans" pitchFamily="34" charset="0"/>
                  <a:cs typeface="Open Sans" pitchFamily="34" charset="0"/>
                </a:rPr>
                <a:t>2014</a:t>
              </a:r>
            </a:p>
          </p:txBody>
        </p:sp>
        <p:sp>
          <p:nvSpPr>
            <p:cNvPr id="15" name="Rectangle 14"/>
            <p:cNvSpPr/>
            <p:nvPr/>
          </p:nvSpPr>
          <p:spPr>
            <a:xfrm>
              <a:off x="3643306" y="3714758"/>
              <a:ext cx="595035" cy="307777"/>
            </a:xfrm>
            <a:prstGeom prst="rect">
              <a:avLst/>
            </a:prstGeom>
          </p:spPr>
          <p:txBody>
            <a:bodyPr wrap="none">
              <a:spAutoFit/>
            </a:bodyPr>
            <a:lstStyle/>
            <a:p>
              <a:r>
                <a:rPr lang="en-US" sz="1400" dirty="0">
                  <a:solidFill>
                    <a:schemeClr val="bg1">
                      <a:lumMod val="65000"/>
                    </a:schemeClr>
                  </a:solidFill>
                  <a:latin typeface="Open Sans" pitchFamily="34" charset="0"/>
                  <a:ea typeface="Open Sans" pitchFamily="34" charset="0"/>
                  <a:cs typeface="Open Sans" pitchFamily="34" charset="0"/>
                </a:rPr>
                <a:t>2015</a:t>
              </a:r>
            </a:p>
          </p:txBody>
        </p:sp>
      </p:grpSp>
      <p:grpSp>
        <p:nvGrpSpPr>
          <p:cNvPr id="17" name="Group 16"/>
          <p:cNvGrpSpPr/>
          <p:nvPr/>
        </p:nvGrpSpPr>
        <p:grpSpPr>
          <a:xfrm>
            <a:off x="5072066" y="1428742"/>
            <a:ext cx="3643338" cy="2375315"/>
            <a:chOff x="5072066" y="1428742"/>
            <a:chExt cx="3643338" cy="2375315"/>
          </a:xfrm>
        </p:grpSpPr>
        <p:sp>
          <p:nvSpPr>
            <p:cNvPr id="3" name="Rectangle 2"/>
            <p:cNvSpPr/>
            <p:nvPr/>
          </p:nvSpPr>
          <p:spPr>
            <a:xfrm>
              <a:off x="5072066" y="1857370"/>
              <a:ext cx="3429024" cy="1946687"/>
            </a:xfrm>
            <a:prstGeom prst="rect">
              <a:avLst/>
            </a:prstGeom>
          </p:spPr>
          <p:txBody>
            <a:bodyPr wrap="square">
              <a:spAutoFit/>
            </a:bodyPr>
            <a:lstStyle/>
            <a:p>
              <a:pPr marL="356870" indent="-356870">
                <a:spcBef>
                  <a:spcPts val="250"/>
                </a:spcBef>
              </a:pPr>
              <a:endParaRPr lang="id-ID" sz="900" dirty="0">
                <a:solidFill>
                  <a:schemeClr val="bg1">
                    <a:lumMod val="65000"/>
                  </a:schemeClr>
                </a:solidFill>
                <a:latin typeface="Open Sans Light" pitchFamily="34" charset="0"/>
                <a:ea typeface="Open Sans Light" pitchFamily="34" charset="0"/>
                <a:cs typeface="Open Sans Light" pitchFamily="34" charset="0"/>
              </a:endParaRPr>
            </a:p>
            <a:p>
              <a:pPr marL="356870" indent="-356870">
                <a:spcBef>
                  <a:spcPts val="250"/>
                </a:spcBef>
                <a:buFont typeface="Wingdings" panose="05000000000000000000" pitchFamily="2" charset="2"/>
                <a:buChar char="Ø"/>
              </a:pPr>
              <a:r>
                <a:rPr lang="id-ID" sz="900" dirty="0">
                  <a:solidFill>
                    <a:schemeClr val="bg1">
                      <a:lumMod val="65000"/>
                    </a:schemeClr>
                  </a:solidFill>
                  <a:latin typeface="Open Sans Light" pitchFamily="34" charset="0"/>
                  <a:ea typeface="Open Sans Light" pitchFamily="34" charset="0"/>
                  <a:cs typeface="Open Sans Light" pitchFamily="34" charset="0"/>
                </a:rPr>
                <a:t> </a:t>
              </a:r>
              <a:r>
                <a:rPr lang="ms-MY" sz="900" dirty="0">
                  <a:solidFill>
                    <a:schemeClr val="bg1">
                      <a:lumMod val="65000"/>
                    </a:schemeClr>
                  </a:solidFill>
                  <a:latin typeface="Open Sans Light" pitchFamily="34" charset="0"/>
                  <a:ea typeface="Open Sans Light" pitchFamily="34" charset="0"/>
                  <a:cs typeface="Open Sans Light" pitchFamily="34" charset="0"/>
                </a:rPr>
                <a:t>Praesent sodales odio sit amet odio tristique quis tempus odio Lorem ipsum dolor sit amet, consectetur adipiscing elit.</a:t>
              </a:r>
              <a:endParaRPr lang="id-ID" sz="900" dirty="0">
                <a:solidFill>
                  <a:schemeClr val="bg1">
                    <a:lumMod val="65000"/>
                  </a:schemeClr>
                </a:solidFill>
                <a:latin typeface="Open Sans Light" pitchFamily="34" charset="0"/>
                <a:ea typeface="Open Sans Light" pitchFamily="34" charset="0"/>
                <a:cs typeface="Open Sans Light" pitchFamily="34" charset="0"/>
              </a:endParaRPr>
            </a:p>
            <a:p>
              <a:pPr marL="356870" indent="-356870">
                <a:spcBef>
                  <a:spcPts val="250"/>
                </a:spcBef>
              </a:pPr>
              <a:endParaRPr lang="id-ID" sz="900" dirty="0">
                <a:solidFill>
                  <a:schemeClr val="bg1">
                    <a:lumMod val="65000"/>
                  </a:schemeClr>
                </a:solidFill>
                <a:latin typeface="Open Sans Light" pitchFamily="34" charset="0"/>
                <a:ea typeface="Open Sans Light" pitchFamily="34" charset="0"/>
                <a:cs typeface="Open Sans Light" pitchFamily="34" charset="0"/>
              </a:endParaRPr>
            </a:p>
            <a:p>
              <a:pPr marL="356870" indent="-356870">
                <a:spcBef>
                  <a:spcPts val="250"/>
                </a:spcBef>
                <a:buFont typeface="Wingdings" panose="05000000000000000000" pitchFamily="2" charset="2"/>
                <a:buChar char="Ø"/>
              </a:pPr>
              <a:r>
                <a:rPr lang="id-ID" sz="900" dirty="0">
                  <a:solidFill>
                    <a:schemeClr val="bg1">
                      <a:lumMod val="65000"/>
                    </a:schemeClr>
                  </a:solidFill>
                  <a:latin typeface="Open Sans Light" pitchFamily="34" charset="0"/>
                  <a:ea typeface="Open Sans Light" pitchFamily="34" charset="0"/>
                  <a:cs typeface="Open Sans Light" pitchFamily="34" charset="0"/>
                </a:rPr>
                <a:t> </a:t>
              </a:r>
              <a:r>
                <a:rPr lang="ms-MY" sz="900" dirty="0">
                  <a:solidFill>
                    <a:schemeClr val="bg1">
                      <a:lumMod val="65000"/>
                    </a:schemeClr>
                  </a:solidFill>
                  <a:latin typeface="Open Sans Light" pitchFamily="34" charset="0"/>
                  <a:ea typeface="Open Sans Light" pitchFamily="34" charset="0"/>
                  <a:cs typeface="Open Sans Light" pitchFamily="34" charset="0"/>
                </a:rPr>
                <a:t>Praesent sodales odio sit amet odio tristique quis tempus odio Lorem ipsum dolor sit amet, consectetur adipiscing elit.</a:t>
              </a:r>
              <a:endParaRPr lang="id-ID" sz="900" dirty="0">
                <a:solidFill>
                  <a:schemeClr val="bg1">
                    <a:lumMod val="65000"/>
                  </a:schemeClr>
                </a:solidFill>
                <a:latin typeface="Open Sans Light" pitchFamily="34" charset="0"/>
                <a:ea typeface="Open Sans Light" pitchFamily="34" charset="0"/>
                <a:cs typeface="Open Sans Light" pitchFamily="34" charset="0"/>
              </a:endParaRPr>
            </a:p>
            <a:p>
              <a:pPr marL="356870" indent="-356870">
                <a:spcBef>
                  <a:spcPts val="250"/>
                </a:spcBef>
              </a:pPr>
              <a:endParaRPr lang="id-ID" sz="900" dirty="0">
                <a:solidFill>
                  <a:schemeClr val="bg1">
                    <a:lumMod val="65000"/>
                  </a:schemeClr>
                </a:solidFill>
                <a:latin typeface="Open Sans Light" pitchFamily="34" charset="0"/>
                <a:ea typeface="Open Sans Light" pitchFamily="34" charset="0"/>
                <a:cs typeface="Open Sans Light" pitchFamily="34" charset="0"/>
              </a:endParaRPr>
            </a:p>
            <a:p>
              <a:pPr marL="356870" indent="-356870">
                <a:spcBef>
                  <a:spcPts val="250"/>
                </a:spcBef>
                <a:buFont typeface="Wingdings" panose="05000000000000000000" pitchFamily="2" charset="2"/>
                <a:buChar char="Ø"/>
              </a:pPr>
              <a:r>
                <a:rPr lang="id-ID" sz="900" dirty="0">
                  <a:solidFill>
                    <a:schemeClr val="bg1">
                      <a:lumMod val="65000"/>
                    </a:schemeClr>
                  </a:solidFill>
                  <a:latin typeface="Open Sans Light" pitchFamily="34" charset="0"/>
                  <a:ea typeface="Open Sans Light" pitchFamily="34" charset="0"/>
                  <a:cs typeface="Open Sans Light" pitchFamily="34" charset="0"/>
                </a:rPr>
                <a:t> </a:t>
              </a:r>
              <a:r>
                <a:rPr lang="ms-MY" sz="900" dirty="0">
                  <a:solidFill>
                    <a:schemeClr val="bg1">
                      <a:lumMod val="65000"/>
                    </a:schemeClr>
                  </a:solidFill>
                  <a:latin typeface="Open Sans Light" pitchFamily="34" charset="0"/>
                  <a:ea typeface="Open Sans Light" pitchFamily="34" charset="0"/>
                  <a:cs typeface="Open Sans Light" pitchFamily="34" charset="0"/>
                </a:rPr>
                <a:t>Praesent sodales odio sit amet odio tristique quis tempus odio Lorem ipsum dolor sit amet, consectetur adipiscing elit.</a:t>
              </a:r>
              <a:endParaRPr lang="id-ID" sz="900" dirty="0">
                <a:solidFill>
                  <a:schemeClr val="bg1">
                    <a:lumMod val="65000"/>
                  </a:schemeClr>
                </a:solidFill>
                <a:latin typeface="Open Sans Light" pitchFamily="34" charset="0"/>
                <a:ea typeface="Open Sans Light" pitchFamily="34" charset="0"/>
                <a:cs typeface="Open Sans Light" pitchFamily="34" charset="0"/>
              </a:endParaRPr>
            </a:p>
          </p:txBody>
        </p:sp>
        <p:sp>
          <p:nvSpPr>
            <p:cNvPr id="16" name="Rectangle 15"/>
            <p:cNvSpPr/>
            <p:nvPr/>
          </p:nvSpPr>
          <p:spPr>
            <a:xfrm>
              <a:off x="5072066" y="1428742"/>
              <a:ext cx="3643338" cy="400110"/>
            </a:xfrm>
            <a:prstGeom prst="rect">
              <a:avLst/>
            </a:prstGeom>
          </p:spPr>
          <p:txBody>
            <a:bodyPr wrap="square">
              <a:spAutoFit/>
            </a:bodyPr>
            <a:lstStyle/>
            <a:p>
              <a:r>
                <a:rPr lang="ms-MY" sz="1000" dirty="0">
                  <a:solidFill>
                    <a:schemeClr val="bg1">
                      <a:lumMod val="65000"/>
                    </a:schemeClr>
                  </a:solidFill>
                  <a:latin typeface="Open Sans Light" pitchFamily="34" charset="0"/>
                  <a:ea typeface="Open Sans Light" pitchFamily="34" charset="0"/>
                  <a:cs typeface="Open Sans Light" pitchFamily="34" charset="0"/>
                </a:rPr>
                <a:t>Lorem ipsum dolor sit amet consectetur adipiscing elit. Praesent sodales odio sit amet odio tristique quis</a:t>
              </a:r>
            </a:p>
          </p:txBody>
        </p:sp>
      </p:grpSp>
      <p:sp>
        <p:nvSpPr>
          <p:cNvPr id="20" name="Rectangle 19"/>
          <p:cNvSpPr/>
          <p:nvPr/>
        </p:nvSpPr>
        <p:spPr>
          <a:xfrm>
            <a:off x="8501090" y="214296"/>
            <a:ext cx="357190" cy="357172"/>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100" dirty="0">
                <a:latin typeface="Open Sans" pitchFamily="34" charset="0"/>
                <a:ea typeface="Open Sans" pitchFamily="34" charset="0"/>
                <a:cs typeface="Open Sans" pitchFamily="34" charset="0"/>
              </a:rPr>
              <a:t>51</a:t>
            </a:r>
          </a:p>
        </p:txBody>
      </p:sp>
      <p:grpSp>
        <p:nvGrpSpPr>
          <p:cNvPr id="19" name="组合 18"/>
          <p:cNvGrpSpPr/>
          <p:nvPr/>
        </p:nvGrpSpPr>
        <p:grpSpPr>
          <a:xfrm>
            <a:off x="2113124" y="181979"/>
            <a:ext cx="4917752" cy="789571"/>
            <a:chOff x="2113124" y="181979"/>
            <a:chExt cx="4917752" cy="789571"/>
          </a:xfrm>
        </p:grpSpPr>
        <p:sp>
          <p:nvSpPr>
            <p:cNvPr id="21" name="Rectangle 31"/>
            <p:cNvSpPr/>
            <p:nvPr/>
          </p:nvSpPr>
          <p:spPr>
            <a:xfrm>
              <a:off x="2904733" y="663773"/>
              <a:ext cx="3334534" cy="307777"/>
            </a:xfrm>
            <a:prstGeom prst="rect">
              <a:avLst/>
            </a:prstGeom>
          </p:spPr>
          <p:txBody>
            <a:bodyPr wrap="square">
              <a:spAutoFit/>
            </a:bodyPr>
            <a:lstStyle/>
            <a:p>
              <a:pPr algn="ctr"/>
              <a:r>
                <a:rPr lang="en-US" altLang="zh-CN" sz="1400" dirty="0">
                  <a:solidFill>
                    <a:schemeClr val="bg1">
                      <a:lumMod val="65000"/>
                    </a:schemeClr>
                  </a:solidFill>
                  <a:latin typeface="华文细黑" panose="02010600040101010101" pitchFamily="2" charset="-122"/>
                  <a:ea typeface="华文细黑" panose="02010600040101010101" pitchFamily="2" charset="-122"/>
                </a:rPr>
                <a:t>Add the subtitle of this title here</a:t>
              </a:r>
              <a:endParaRPr lang="id-ID" sz="1400" dirty="0">
                <a:solidFill>
                  <a:schemeClr val="bg1">
                    <a:lumMod val="65000"/>
                  </a:schemeClr>
                </a:solidFill>
                <a:latin typeface="华文细黑" panose="02010600040101010101" pitchFamily="2" charset="-122"/>
                <a:ea typeface="华文细黑" panose="02010600040101010101" pitchFamily="2" charset="-122"/>
                <a:cs typeface="Open Sans" pitchFamily="34" charset="0"/>
              </a:endParaRPr>
            </a:p>
          </p:txBody>
        </p:sp>
        <p:sp>
          <p:nvSpPr>
            <p:cNvPr id="22" name="Rectangle 33"/>
            <p:cNvSpPr/>
            <p:nvPr/>
          </p:nvSpPr>
          <p:spPr>
            <a:xfrm>
              <a:off x="2113124" y="181979"/>
              <a:ext cx="4917752" cy="584775"/>
            </a:xfrm>
            <a:prstGeom prst="rect">
              <a:avLst/>
            </a:prstGeom>
          </p:spPr>
          <p:txBody>
            <a:bodyPr wrap="square">
              <a:spAutoFit/>
            </a:bodyPr>
            <a:lstStyle/>
            <a:p>
              <a:pPr algn="ctr"/>
              <a:r>
                <a:rPr lang="en-US" sz="3200" dirty="0">
                  <a:solidFill>
                    <a:schemeClr val="bg1">
                      <a:lumMod val="65000"/>
                    </a:schemeClr>
                  </a:solidFill>
                  <a:latin typeface="Impact" panose="020B0806030902050204" pitchFamily="34" charset="0"/>
                  <a:ea typeface="Open Sans" pitchFamily="34" charset="0"/>
                  <a:cs typeface="Open Sans" pitchFamily="34" charset="0"/>
                </a:rPr>
                <a:t>ADD YOUR TITLE HERE</a:t>
              </a:r>
              <a:endParaRPr lang="id-ID" sz="3200" dirty="0">
                <a:solidFill>
                  <a:schemeClr val="bg1">
                    <a:lumMod val="65000"/>
                  </a:schemeClr>
                </a:solidFill>
                <a:latin typeface="Impact" panose="020B0806030902050204" pitchFamily="34" charset="0"/>
                <a:ea typeface="Open Sans" pitchFamily="34" charset="0"/>
                <a:cs typeface="Open Sans" pitchFamily="34" charset="0"/>
              </a:endParaRPr>
            </a:p>
          </p:txBody>
        </p:sp>
        <p:cxnSp>
          <p:nvCxnSpPr>
            <p:cNvPr id="23" name="Straight Connector 34"/>
            <p:cNvCxnSpPr/>
            <p:nvPr/>
          </p:nvCxnSpPr>
          <p:spPr>
            <a:xfrm rot="5400000">
              <a:off x="2448058" y="467595"/>
              <a:ext cx="286546" cy="1062"/>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4" name="Straight Connector 35"/>
            <p:cNvCxnSpPr/>
            <p:nvPr/>
          </p:nvCxnSpPr>
          <p:spPr>
            <a:xfrm rot="5400000">
              <a:off x="6409396" y="467595"/>
              <a:ext cx="286546" cy="1062"/>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spTree>
  </p:cSld>
  <p:clrMapOvr>
    <a:masterClrMapping/>
  </p:clrMapOvr>
  <p:transition spd="slow" advTm="3000">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4" fill="hold"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slide(fromBottom)">
                                      <p:cBhvr>
                                        <p:cTn id="7" dur="500"/>
                                        <p:tgtEl>
                                          <p:spTgt spid="9"/>
                                        </p:tgtEl>
                                      </p:cBhvr>
                                    </p:animEffect>
                                  </p:childTnLst>
                                </p:cTn>
                              </p:par>
                            </p:childTnLst>
                          </p:cTn>
                        </p:par>
                        <p:par>
                          <p:cTn id="8" fill="hold">
                            <p:stCondLst>
                              <p:cond delay="500"/>
                            </p:stCondLst>
                            <p:childTnLst>
                              <p:par>
                                <p:cTn id="9" presetID="12" presetClass="entr" presetSubtype="8" fill="hold" nodeType="afterEffect">
                                  <p:stCondLst>
                                    <p:cond delay="0"/>
                                  </p:stCondLst>
                                  <p:childTnLst>
                                    <p:set>
                                      <p:cBhvr>
                                        <p:cTn id="10" dur="1" fill="hold">
                                          <p:stCondLst>
                                            <p:cond delay="0"/>
                                          </p:stCondLst>
                                        </p:cTn>
                                        <p:tgtEl>
                                          <p:spTgt spid="17"/>
                                        </p:tgtEl>
                                        <p:attrNameLst>
                                          <p:attrName>style.visibility</p:attrName>
                                        </p:attrNameLst>
                                      </p:cBhvr>
                                      <p:to>
                                        <p:strVal val="visible"/>
                                      </p:to>
                                    </p:set>
                                    <p:animEffect transition="in" filter="slide(fromLeft)">
                                      <p:cBhvr>
                                        <p:cTn id="11" dur="500"/>
                                        <p:tgtEl>
                                          <p:spTgt spid="17"/>
                                        </p:tgtEl>
                                      </p:cBhvr>
                                    </p:animEffect>
                                  </p:childTnLst>
                                </p:cTn>
                              </p:par>
                            </p:childTnLst>
                          </p:cTn>
                        </p:par>
                        <p:par>
                          <p:cTn id="12" fill="hold">
                            <p:stCondLst>
                              <p:cond delay="1000"/>
                            </p:stCondLst>
                            <p:childTnLst>
                              <p:par>
                                <p:cTn id="13" presetID="12" presetClass="entr" presetSubtype="8" fill="hold" grpId="1" nodeType="afterEffect">
                                  <p:stCondLst>
                                    <p:cond delay="0"/>
                                  </p:stCondLst>
                                  <p:childTnLst>
                                    <p:set>
                                      <p:cBhvr>
                                        <p:cTn id="14" dur="1" fill="hold">
                                          <p:stCondLst>
                                            <p:cond delay="0"/>
                                          </p:stCondLst>
                                        </p:cTn>
                                        <p:tgtEl>
                                          <p:spTgt spid="10"/>
                                        </p:tgtEl>
                                        <p:attrNameLst>
                                          <p:attrName>style.visibility</p:attrName>
                                        </p:attrNameLst>
                                      </p:cBhvr>
                                      <p:to>
                                        <p:strVal val="visible"/>
                                      </p:to>
                                    </p:set>
                                    <p:animEffect transition="in" filter="slide(fromLeft)">
                                      <p:cBhvr>
                                        <p:cTn id="15"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1"/>
    </p:bld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5" name="Group 42"/>
          <p:cNvGrpSpPr/>
          <p:nvPr/>
        </p:nvGrpSpPr>
        <p:grpSpPr>
          <a:xfrm>
            <a:off x="357158" y="1500180"/>
            <a:ext cx="1643074" cy="3070846"/>
            <a:chOff x="357158" y="1500180"/>
            <a:chExt cx="1643074" cy="3070846"/>
          </a:xfrm>
        </p:grpSpPr>
        <p:sp>
          <p:nvSpPr>
            <p:cNvPr id="4" name="Arc 3"/>
            <p:cNvSpPr/>
            <p:nvPr/>
          </p:nvSpPr>
          <p:spPr>
            <a:xfrm>
              <a:off x="357158" y="1500180"/>
              <a:ext cx="1587688" cy="1587688"/>
            </a:xfrm>
            <a:prstGeom prst="arc">
              <a:avLst>
                <a:gd name="adj1" fmla="val 6246170"/>
                <a:gd name="adj2" fmla="val 11025538"/>
              </a:avLst>
            </a:prstGeom>
            <a:ln w="76200">
              <a:solidFill>
                <a:schemeClr val="bg1">
                  <a:lumMod val="95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 name="Arc 5"/>
            <p:cNvSpPr/>
            <p:nvPr/>
          </p:nvSpPr>
          <p:spPr>
            <a:xfrm>
              <a:off x="357158" y="1500180"/>
              <a:ext cx="1587688" cy="1587688"/>
            </a:xfrm>
            <a:prstGeom prst="arc">
              <a:avLst>
                <a:gd name="adj1" fmla="val 10911891"/>
                <a:gd name="adj2" fmla="val 4270614"/>
              </a:avLst>
            </a:prstGeom>
            <a:ln w="76200">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 name="Oval 15"/>
            <p:cNvSpPr/>
            <p:nvPr/>
          </p:nvSpPr>
          <p:spPr>
            <a:xfrm>
              <a:off x="848649" y="2668223"/>
              <a:ext cx="652930" cy="652930"/>
            </a:xfrm>
            <a:prstGeom prst="ellipse">
              <a:avLst/>
            </a:prstGeom>
            <a:solidFill>
              <a:schemeClr val="accent2"/>
            </a:solidFill>
            <a:ln w="762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AutoShape 117"/>
            <p:cNvSpPr/>
            <p:nvPr/>
          </p:nvSpPr>
          <p:spPr bwMode="auto">
            <a:xfrm>
              <a:off x="1036277" y="2915148"/>
              <a:ext cx="293698" cy="220398"/>
            </a:xfrm>
            <a:custGeom>
              <a:avLst/>
              <a:gdLst>
                <a:gd name="T0" fmla="+- 0 10799 1"/>
                <a:gd name="T1" fmla="*/ T0 w 21596"/>
                <a:gd name="T2" fmla="*/ 10800 h 21600"/>
                <a:gd name="T3" fmla="+- 0 10799 1"/>
                <a:gd name="T4" fmla="*/ T3 w 21596"/>
                <a:gd name="T5" fmla="*/ 10800 h 21600"/>
                <a:gd name="T6" fmla="+- 0 10799 1"/>
                <a:gd name="T7" fmla="*/ T6 w 21596"/>
                <a:gd name="T8" fmla="*/ 10800 h 21600"/>
                <a:gd name="T9" fmla="+- 0 10799 1"/>
                <a:gd name="T10" fmla="*/ T9 w 21596"/>
                <a:gd name="T11" fmla="*/ 10800 h 21600"/>
              </a:gdLst>
              <a:ahLst/>
              <a:cxnLst>
                <a:cxn ang="0">
                  <a:pos x="T1" y="T2"/>
                </a:cxn>
                <a:cxn ang="0">
                  <a:pos x="T4" y="T5"/>
                </a:cxn>
                <a:cxn ang="0">
                  <a:pos x="T7" y="T8"/>
                </a:cxn>
                <a:cxn ang="0">
                  <a:pos x="T10" y="T11"/>
                </a:cxn>
              </a:cxnLst>
              <a:rect l="0" t="0" r="r" b="b"/>
              <a:pathLst>
                <a:path w="21596" h="21600">
                  <a:moveTo>
                    <a:pt x="4511" y="2151"/>
                  </a:moveTo>
                  <a:lnTo>
                    <a:pt x="6064" y="3877"/>
                  </a:lnTo>
                  <a:lnTo>
                    <a:pt x="4246" y="6302"/>
                  </a:lnTo>
                  <a:lnTo>
                    <a:pt x="1353" y="6302"/>
                  </a:lnTo>
                  <a:cubicBezTo>
                    <a:pt x="1353" y="6302"/>
                    <a:pt x="4511" y="2151"/>
                    <a:pt x="4511" y="2151"/>
                  </a:cubicBezTo>
                  <a:close/>
                  <a:moveTo>
                    <a:pt x="17348" y="6302"/>
                  </a:moveTo>
                  <a:lnTo>
                    <a:pt x="15531" y="3877"/>
                  </a:lnTo>
                  <a:lnTo>
                    <a:pt x="17082" y="2153"/>
                  </a:lnTo>
                  <a:lnTo>
                    <a:pt x="20191" y="6302"/>
                  </a:lnTo>
                  <a:cubicBezTo>
                    <a:pt x="20191" y="6302"/>
                    <a:pt x="17348" y="6302"/>
                    <a:pt x="17348" y="6302"/>
                  </a:cubicBezTo>
                  <a:close/>
                  <a:moveTo>
                    <a:pt x="17264" y="7202"/>
                  </a:moveTo>
                  <a:lnTo>
                    <a:pt x="19663" y="7202"/>
                  </a:lnTo>
                  <a:lnTo>
                    <a:pt x="13021" y="16638"/>
                  </a:lnTo>
                  <a:cubicBezTo>
                    <a:pt x="13021" y="16638"/>
                    <a:pt x="17264" y="7202"/>
                    <a:pt x="17264" y="7202"/>
                  </a:cubicBezTo>
                  <a:close/>
                  <a:moveTo>
                    <a:pt x="8574" y="16637"/>
                  </a:moveTo>
                  <a:lnTo>
                    <a:pt x="1933" y="7202"/>
                  </a:lnTo>
                  <a:lnTo>
                    <a:pt x="4330" y="7202"/>
                  </a:lnTo>
                  <a:cubicBezTo>
                    <a:pt x="4330" y="7202"/>
                    <a:pt x="8574" y="16637"/>
                    <a:pt x="8574" y="16637"/>
                  </a:cubicBezTo>
                  <a:close/>
                  <a:moveTo>
                    <a:pt x="8429" y="7202"/>
                  </a:moveTo>
                  <a:lnTo>
                    <a:pt x="10084" y="18249"/>
                  </a:lnTo>
                  <a:lnTo>
                    <a:pt x="5117" y="7202"/>
                  </a:lnTo>
                  <a:cubicBezTo>
                    <a:pt x="5117" y="7202"/>
                    <a:pt x="8429" y="7202"/>
                    <a:pt x="8429" y="7202"/>
                  </a:cubicBezTo>
                  <a:close/>
                  <a:moveTo>
                    <a:pt x="6584" y="4456"/>
                  </a:moveTo>
                  <a:lnTo>
                    <a:pt x="8246" y="6302"/>
                  </a:lnTo>
                  <a:lnTo>
                    <a:pt x="5200" y="6302"/>
                  </a:lnTo>
                  <a:cubicBezTo>
                    <a:pt x="5200" y="6302"/>
                    <a:pt x="6584" y="4456"/>
                    <a:pt x="6584" y="4456"/>
                  </a:cubicBezTo>
                  <a:close/>
                  <a:moveTo>
                    <a:pt x="6543" y="3238"/>
                  </a:moveTo>
                  <a:lnTo>
                    <a:pt x="5250" y="1800"/>
                  </a:lnTo>
                  <a:lnTo>
                    <a:pt x="7621" y="1800"/>
                  </a:lnTo>
                  <a:cubicBezTo>
                    <a:pt x="7621" y="1800"/>
                    <a:pt x="6543" y="3238"/>
                    <a:pt x="6543" y="3238"/>
                  </a:cubicBezTo>
                  <a:close/>
                  <a:moveTo>
                    <a:pt x="10797" y="3466"/>
                  </a:moveTo>
                  <a:lnTo>
                    <a:pt x="9299" y="1800"/>
                  </a:lnTo>
                  <a:lnTo>
                    <a:pt x="12296" y="1800"/>
                  </a:lnTo>
                  <a:cubicBezTo>
                    <a:pt x="12296" y="1800"/>
                    <a:pt x="10797" y="3466"/>
                    <a:pt x="10797" y="3466"/>
                  </a:cubicBezTo>
                  <a:close/>
                  <a:moveTo>
                    <a:pt x="13974" y="1800"/>
                  </a:moveTo>
                  <a:lnTo>
                    <a:pt x="16345" y="1800"/>
                  </a:lnTo>
                  <a:lnTo>
                    <a:pt x="15052" y="3238"/>
                  </a:lnTo>
                  <a:cubicBezTo>
                    <a:pt x="15052" y="3238"/>
                    <a:pt x="13974" y="1800"/>
                    <a:pt x="13974" y="1800"/>
                  </a:cubicBezTo>
                  <a:close/>
                  <a:moveTo>
                    <a:pt x="13349" y="6302"/>
                  </a:moveTo>
                  <a:lnTo>
                    <a:pt x="15011" y="4456"/>
                  </a:lnTo>
                  <a:lnTo>
                    <a:pt x="16394" y="6302"/>
                  </a:lnTo>
                  <a:cubicBezTo>
                    <a:pt x="16394" y="6302"/>
                    <a:pt x="13349" y="6302"/>
                    <a:pt x="13349" y="6302"/>
                  </a:cubicBezTo>
                  <a:close/>
                  <a:moveTo>
                    <a:pt x="13166" y="7202"/>
                  </a:moveTo>
                  <a:lnTo>
                    <a:pt x="16478" y="7202"/>
                  </a:lnTo>
                  <a:lnTo>
                    <a:pt x="11511" y="18249"/>
                  </a:lnTo>
                  <a:cubicBezTo>
                    <a:pt x="11511" y="18249"/>
                    <a:pt x="13166" y="7202"/>
                    <a:pt x="13166" y="7202"/>
                  </a:cubicBezTo>
                  <a:close/>
                  <a:moveTo>
                    <a:pt x="12478" y="7202"/>
                  </a:moveTo>
                  <a:lnTo>
                    <a:pt x="10797" y="18414"/>
                  </a:lnTo>
                  <a:lnTo>
                    <a:pt x="9117" y="7202"/>
                  </a:lnTo>
                  <a:cubicBezTo>
                    <a:pt x="9117" y="7202"/>
                    <a:pt x="12478" y="7202"/>
                    <a:pt x="12478" y="7202"/>
                  </a:cubicBezTo>
                  <a:close/>
                  <a:moveTo>
                    <a:pt x="8773" y="5716"/>
                  </a:moveTo>
                  <a:lnTo>
                    <a:pt x="7064" y="3817"/>
                  </a:lnTo>
                  <a:lnTo>
                    <a:pt x="8426" y="2000"/>
                  </a:lnTo>
                  <a:lnTo>
                    <a:pt x="10270" y="4051"/>
                  </a:lnTo>
                  <a:cubicBezTo>
                    <a:pt x="10270" y="4051"/>
                    <a:pt x="8773" y="5716"/>
                    <a:pt x="8773" y="5716"/>
                  </a:cubicBezTo>
                  <a:close/>
                  <a:moveTo>
                    <a:pt x="11325" y="4051"/>
                  </a:moveTo>
                  <a:lnTo>
                    <a:pt x="13169" y="2000"/>
                  </a:lnTo>
                  <a:lnTo>
                    <a:pt x="14531" y="3817"/>
                  </a:lnTo>
                  <a:lnTo>
                    <a:pt x="12822" y="5716"/>
                  </a:lnTo>
                  <a:cubicBezTo>
                    <a:pt x="12822" y="5716"/>
                    <a:pt x="11325" y="4051"/>
                    <a:pt x="11325" y="4051"/>
                  </a:cubicBezTo>
                  <a:close/>
                  <a:moveTo>
                    <a:pt x="12296" y="6302"/>
                  </a:moveTo>
                  <a:lnTo>
                    <a:pt x="9299" y="6302"/>
                  </a:lnTo>
                  <a:lnTo>
                    <a:pt x="10797" y="4638"/>
                  </a:lnTo>
                  <a:cubicBezTo>
                    <a:pt x="10797" y="4638"/>
                    <a:pt x="12296" y="6302"/>
                    <a:pt x="12296" y="6302"/>
                  </a:cubicBezTo>
                  <a:close/>
                  <a:moveTo>
                    <a:pt x="21200" y="5102"/>
                  </a:moveTo>
                  <a:lnTo>
                    <a:pt x="17771" y="527"/>
                  </a:lnTo>
                  <a:cubicBezTo>
                    <a:pt x="17518" y="189"/>
                    <a:pt x="17176" y="0"/>
                    <a:pt x="16817" y="0"/>
                  </a:cubicBezTo>
                  <a:lnTo>
                    <a:pt x="4779" y="0"/>
                  </a:lnTo>
                  <a:cubicBezTo>
                    <a:pt x="4420" y="0"/>
                    <a:pt x="4077" y="189"/>
                    <a:pt x="3824" y="527"/>
                  </a:cubicBezTo>
                  <a:lnTo>
                    <a:pt x="395" y="5102"/>
                  </a:lnTo>
                  <a:cubicBezTo>
                    <a:pt x="131" y="5455"/>
                    <a:pt x="-1" y="5921"/>
                    <a:pt x="-1" y="6387"/>
                  </a:cubicBezTo>
                  <a:cubicBezTo>
                    <a:pt x="1" y="6810"/>
                    <a:pt x="114" y="7233"/>
                    <a:pt x="341" y="7573"/>
                  </a:cubicBezTo>
                  <a:lnTo>
                    <a:pt x="9788" y="20995"/>
                  </a:lnTo>
                  <a:cubicBezTo>
                    <a:pt x="10045" y="21379"/>
                    <a:pt x="10412" y="21599"/>
                    <a:pt x="10797" y="21599"/>
                  </a:cubicBezTo>
                  <a:cubicBezTo>
                    <a:pt x="11183" y="21599"/>
                    <a:pt x="11550" y="21379"/>
                    <a:pt x="11807" y="20995"/>
                  </a:cubicBezTo>
                  <a:lnTo>
                    <a:pt x="21255" y="7573"/>
                  </a:lnTo>
                  <a:cubicBezTo>
                    <a:pt x="21485" y="7226"/>
                    <a:pt x="21598" y="6791"/>
                    <a:pt x="21595" y="6359"/>
                  </a:cubicBezTo>
                  <a:cubicBezTo>
                    <a:pt x="21593" y="5902"/>
                    <a:pt x="21459" y="5449"/>
                    <a:pt x="21200" y="5102"/>
                  </a:cubicBezTo>
                </a:path>
              </a:pathLst>
            </a:custGeom>
            <a:solidFill>
              <a:schemeClr val="bg1"/>
            </a:solid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31" name="Rectangle 30"/>
            <p:cNvSpPr/>
            <p:nvPr/>
          </p:nvSpPr>
          <p:spPr>
            <a:xfrm>
              <a:off x="357158" y="3786196"/>
              <a:ext cx="1643074" cy="784830"/>
            </a:xfrm>
            <a:prstGeom prst="rect">
              <a:avLst/>
            </a:prstGeom>
          </p:spPr>
          <p:txBody>
            <a:bodyPr wrap="square">
              <a:spAutoFit/>
            </a:bodyPr>
            <a:lstStyle/>
            <a:p>
              <a:pPr algn="ctr"/>
              <a:r>
                <a:rPr lang="ms-MY" sz="900" dirty="0">
                  <a:solidFill>
                    <a:schemeClr val="bg1">
                      <a:lumMod val="65000"/>
                    </a:schemeClr>
                  </a:solidFill>
                  <a:latin typeface="Open Sans Light" pitchFamily="34" charset="0"/>
                  <a:ea typeface="Open Sans Light" pitchFamily="34" charset="0"/>
                  <a:cs typeface="Open Sans Light" pitchFamily="34" charset="0"/>
                </a:rPr>
                <a:t>Praesent sodales odio sit amet odio tristi Praesent sodales odio sit amet odio tristi Lorem ipsum dolor sit amet consectetur adipiscing</a:t>
              </a:r>
              <a:endParaRPr lang="en-US" sz="900" dirty="0">
                <a:solidFill>
                  <a:schemeClr val="bg1">
                    <a:lumMod val="65000"/>
                  </a:schemeClr>
                </a:solidFill>
                <a:latin typeface="Open Sans Light" pitchFamily="34" charset="0"/>
                <a:ea typeface="Open Sans Light" pitchFamily="34" charset="0"/>
                <a:cs typeface="Open Sans Light" pitchFamily="34" charset="0"/>
              </a:endParaRPr>
            </a:p>
          </p:txBody>
        </p:sp>
        <p:sp>
          <p:nvSpPr>
            <p:cNvPr id="32" name="Rectangle 31"/>
            <p:cNvSpPr/>
            <p:nvPr/>
          </p:nvSpPr>
          <p:spPr>
            <a:xfrm>
              <a:off x="642910" y="1928808"/>
              <a:ext cx="1093569" cy="646331"/>
            </a:xfrm>
            <a:prstGeom prst="rect">
              <a:avLst/>
            </a:prstGeom>
          </p:spPr>
          <p:txBody>
            <a:bodyPr wrap="none">
              <a:spAutoFit/>
            </a:bodyPr>
            <a:lstStyle/>
            <a:p>
              <a:pPr algn="ctr"/>
              <a:r>
                <a:rPr lang="en-US" sz="3600" dirty="0">
                  <a:solidFill>
                    <a:schemeClr val="bg1">
                      <a:lumMod val="65000"/>
                    </a:schemeClr>
                  </a:solidFill>
                  <a:latin typeface="Open Sans" pitchFamily="34" charset="0"/>
                  <a:ea typeface="Open Sans" pitchFamily="34" charset="0"/>
                  <a:cs typeface="Open Sans" pitchFamily="34" charset="0"/>
                </a:rPr>
                <a:t>80%</a:t>
              </a:r>
            </a:p>
          </p:txBody>
        </p:sp>
        <p:sp>
          <p:nvSpPr>
            <p:cNvPr id="33" name="Rectangle 32"/>
            <p:cNvSpPr/>
            <p:nvPr/>
          </p:nvSpPr>
          <p:spPr>
            <a:xfrm>
              <a:off x="714348" y="3429006"/>
              <a:ext cx="957313" cy="307777"/>
            </a:xfrm>
            <a:prstGeom prst="rect">
              <a:avLst/>
            </a:prstGeom>
          </p:spPr>
          <p:txBody>
            <a:bodyPr wrap="none">
              <a:spAutoFit/>
            </a:bodyPr>
            <a:lstStyle/>
            <a:p>
              <a:pPr algn="ctr"/>
              <a:r>
                <a:rPr lang="en-US" sz="1400" dirty="0">
                  <a:solidFill>
                    <a:schemeClr val="bg1">
                      <a:lumMod val="65000"/>
                    </a:schemeClr>
                  </a:solidFill>
                  <a:latin typeface="Open Sans" pitchFamily="34" charset="0"/>
                  <a:ea typeface="Open Sans" pitchFamily="34" charset="0"/>
                  <a:cs typeface="Open Sans" pitchFamily="34" charset="0"/>
                </a:rPr>
                <a:t>Diamond</a:t>
              </a:r>
            </a:p>
          </p:txBody>
        </p:sp>
      </p:grpSp>
      <p:grpSp>
        <p:nvGrpSpPr>
          <p:cNvPr id="21" name="Group 43"/>
          <p:cNvGrpSpPr/>
          <p:nvPr/>
        </p:nvGrpSpPr>
        <p:grpSpPr>
          <a:xfrm>
            <a:off x="2643174" y="1500180"/>
            <a:ext cx="1643074" cy="3070846"/>
            <a:chOff x="2643174" y="1500180"/>
            <a:chExt cx="1643074" cy="3070846"/>
          </a:xfrm>
        </p:grpSpPr>
        <p:sp>
          <p:nvSpPr>
            <p:cNvPr id="3" name="Arc 2"/>
            <p:cNvSpPr/>
            <p:nvPr/>
          </p:nvSpPr>
          <p:spPr>
            <a:xfrm>
              <a:off x="2643174" y="1500180"/>
              <a:ext cx="1587688" cy="1587688"/>
            </a:xfrm>
            <a:prstGeom prst="arc">
              <a:avLst>
                <a:gd name="adj1" fmla="val 6246170"/>
                <a:gd name="adj2" fmla="val 13766270"/>
              </a:avLst>
            </a:prstGeom>
            <a:ln w="76200">
              <a:solidFill>
                <a:schemeClr val="bg1">
                  <a:lumMod val="95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 name="Arc 8"/>
            <p:cNvSpPr/>
            <p:nvPr/>
          </p:nvSpPr>
          <p:spPr>
            <a:xfrm>
              <a:off x="2643174" y="1500180"/>
              <a:ext cx="1587688" cy="1587688"/>
            </a:xfrm>
            <a:prstGeom prst="arc">
              <a:avLst>
                <a:gd name="adj1" fmla="val 13603009"/>
                <a:gd name="adj2" fmla="val 4270614"/>
              </a:avLst>
            </a:prstGeom>
            <a:ln w="76200">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7" name="Oval 16"/>
            <p:cNvSpPr/>
            <p:nvPr/>
          </p:nvSpPr>
          <p:spPr>
            <a:xfrm>
              <a:off x="3134665" y="2668223"/>
              <a:ext cx="652930" cy="652930"/>
            </a:xfrm>
            <a:prstGeom prst="ellipse">
              <a:avLst/>
            </a:prstGeom>
            <a:solidFill>
              <a:schemeClr val="accent2"/>
            </a:solidFill>
            <a:ln w="762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4" name="Group 23"/>
            <p:cNvGrpSpPr/>
            <p:nvPr/>
          </p:nvGrpSpPr>
          <p:grpSpPr>
            <a:xfrm>
              <a:off x="3322293" y="2853221"/>
              <a:ext cx="293696" cy="293696"/>
              <a:chOff x="3288121" y="2035176"/>
              <a:chExt cx="366050" cy="366050"/>
            </a:xfrm>
            <a:solidFill>
              <a:schemeClr val="bg1"/>
            </a:solidFill>
          </p:grpSpPr>
          <p:sp>
            <p:nvSpPr>
              <p:cNvPr id="25" name="AutoShape 123"/>
              <p:cNvSpPr/>
              <p:nvPr/>
            </p:nvSpPr>
            <p:spPr bwMode="auto">
              <a:xfrm>
                <a:off x="3288121" y="2035176"/>
                <a:ext cx="366050" cy="366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8180" y="12132"/>
                    </a:moveTo>
                    <a:cubicBezTo>
                      <a:pt x="17710" y="12226"/>
                      <a:pt x="17327" y="12561"/>
                      <a:pt x="17170" y="13012"/>
                    </a:cubicBezTo>
                    <a:cubicBezTo>
                      <a:pt x="17083" y="13261"/>
                      <a:pt x="16981" y="13503"/>
                      <a:pt x="16868" y="13738"/>
                    </a:cubicBezTo>
                    <a:cubicBezTo>
                      <a:pt x="16658" y="14169"/>
                      <a:pt x="16694" y="14677"/>
                      <a:pt x="16959" y="15075"/>
                    </a:cubicBezTo>
                    <a:lnTo>
                      <a:pt x="18131" y="16833"/>
                    </a:lnTo>
                    <a:lnTo>
                      <a:pt x="16832" y="18132"/>
                    </a:lnTo>
                    <a:lnTo>
                      <a:pt x="15075" y="16960"/>
                    </a:lnTo>
                    <a:cubicBezTo>
                      <a:pt x="14850" y="16810"/>
                      <a:pt x="14589" y="16733"/>
                      <a:pt x="14326" y="16733"/>
                    </a:cubicBezTo>
                    <a:cubicBezTo>
                      <a:pt x="14126" y="16733"/>
                      <a:pt x="13924" y="16778"/>
                      <a:pt x="13738" y="16868"/>
                    </a:cubicBezTo>
                    <a:cubicBezTo>
                      <a:pt x="13504" y="16981"/>
                      <a:pt x="13262" y="17083"/>
                      <a:pt x="13012" y="17170"/>
                    </a:cubicBezTo>
                    <a:cubicBezTo>
                      <a:pt x="12561" y="17327"/>
                      <a:pt x="12226" y="17712"/>
                      <a:pt x="12133" y="18180"/>
                    </a:cubicBezTo>
                    <a:lnTo>
                      <a:pt x="11717" y="20249"/>
                    </a:lnTo>
                    <a:lnTo>
                      <a:pt x="9881" y="20249"/>
                    </a:lnTo>
                    <a:lnTo>
                      <a:pt x="9467" y="18180"/>
                    </a:lnTo>
                    <a:cubicBezTo>
                      <a:pt x="9373" y="17712"/>
                      <a:pt x="9039" y="17327"/>
                      <a:pt x="8588" y="17170"/>
                    </a:cubicBezTo>
                    <a:cubicBezTo>
                      <a:pt x="8339" y="17083"/>
                      <a:pt x="8096" y="16983"/>
                      <a:pt x="7861" y="16869"/>
                    </a:cubicBezTo>
                    <a:cubicBezTo>
                      <a:pt x="7675" y="16778"/>
                      <a:pt x="7474" y="16733"/>
                      <a:pt x="7273" y="16733"/>
                    </a:cubicBezTo>
                    <a:cubicBezTo>
                      <a:pt x="7011" y="16733"/>
                      <a:pt x="6750" y="16810"/>
                      <a:pt x="6525" y="16960"/>
                    </a:cubicBezTo>
                    <a:lnTo>
                      <a:pt x="4767" y="18132"/>
                    </a:lnTo>
                    <a:lnTo>
                      <a:pt x="3468" y="16833"/>
                    </a:lnTo>
                    <a:lnTo>
                      <a:pt x="4639" y="15075"/>
                    </a:lnTo>
                    <a:cubicBezTo>
                      <a:pt x="4904" y="14677"/>
                      <a:pt x="4939" y="14169"/>
                      <a:pt x="4732" y="13738"/>
                    </a:cubicBezTo>
                    <a:cubicBezTo>
                      <a:pt x="4618" y="13504"/>
                      <a:pt x="4516" y="13263"/>
                      <a:pt x="4429" y="13013"/>
                    </a:cubicBezTo>
                    <a:cubicBezTo>
                      <a:pt x="4273" y="12561"/>
                      <a:pt x="3888" y="12227"/>
                      <a:pt x="3419" y="12133"/>
                    </a:cubicBezTo>
                    <a:lnTo>
                      <a:pt x="1350" y="11718"/>
                    </a:lnTo>
                    <a:lnTo>
                      <a:pt x="1349" y="9882"/>
                    </a:lnTo>
                    <a:lnTo>
                      <a:pt x="3419" y="9468"/>
                    </a:lnTo>
                    <a:cubicBezTo>
                      <a:pt x="3888" y="9374"/>
                      <a:pt x="4273" y="9039"/>
                      <a:pt x="4429" y="8588"/>
                    </a:cubicBezTo>
                    <a:cubicBezTo>
                      <a:pt x="4516" y="8338"/>
                      <a:pt x="4617" y="8096"/>
                      <a:pt x="4731" y="7862"/>
                    </a:cubicBezTo>
                    <a:cubicBezTo>
                      <a:pt x="4940" y="7431"/>
                      <a:pt x="4905" y="6923"/>
                      <a:pt x="4639" y="6524"/>
                    </a:cubicBezTo>
                    <a:lnTo>
                      <a:pt x="3468" y="4767"/>
                    </a:lnTo>
                    <a:lnTo>
                      <a:pt x="4767" y="3468"/>
                    </a:lnTo>
                    <a:lnTo>
                      <a:pt x="6525" y="4639"/>
                    </a:lnTo>
                    <a:cubicBezTo>
                      <a:pt x="6750" y="4790"/>
                      <a:pt x="7011" y="4866"/>
                      <a:pt x="7273" y="4866"/>
                    </a:cubicBezTo>
                    <a:cubicBezTo>
                      <a:pt x="7474" y="4866"/>
                      <a:pt x="7674" y="4822"/>
                      <a:pt x="7861" y="4732"/>
                    </a:cubicBezTo>
                    <a:cubicBezTo>
                      <a:pt x="8095" y="4619"/>
                      <a:pt x="8337" y="4517"/>
                      <a:pt x="8586" y="4430"/>
                    </a:cubicBezTo>
                    <a:cubicBezTo>
                      <a:pt x="9039" y="4272"/>
                      <a:pt x="9373" y="3888"/>
                      <a:pt x="9467" y="3420"/>
                    </a:cubicBezTo>
                    <a:lnTo>
                      <a:pt x="9881" y="1350"/>
                    </a:lnTo>
                    <a:lnTo>
                      <a:pt x="11717" y="1350"/>
                    </a:lnTo>
                    <a:lnTo>
                      <a:pt x="12131" y="3420"/>
                    </a:lnTo>
                    <a:cubicBezTo>
                      <a:pt x="12225" y="3888"/>
                      <a:pt x="12560" y="4272"/>
                      <a:pt x="13012" y="4430"/>
                    </a:cubicBezTo>
                    <a:cubicBezTo>
                      <a:pt x="13261" y="4517"/>
                      <a:pt x="13502" y="4617"/>
                      <a:pt x="13737" y="4731"/>
                    </a:cubicBezTo>
                    <a:cubicBezTo>
                      <a:pt x="13924" y="4822"/>
                      <a:pt x="14125" y="4866"/>
                      <a:pt x="14326" y="4866"/>
                    </a:cubicBezTo>
                    <a:cubicBezTo>
                      <a:pt x="14589" y="4866"/>
                      <a:pt x="14850" y="4790"/>
                      <a:pt x="15075" y="4639"/>
                    </a:cubicBezTo>
                    <a:lnTo>
                      <a:pt x="16832" y="3468"/>
                    </a:lnTo>
                    <a:lnTo>
                      <a:pt x="18131" y="4767"/>
                    </a:lnTo>
                    <a:lnTo>
                      <a:pt x="16959" y="6524"/>
                    </a:lnTo>
                    <a:cubicBezTo>
                      <a:pt x="16694" y="6923"/>
                      <a:pt x="16660" y="7431"/>
                      <a:pt x="16867" y="7861"/>
                    </a:cubicBezTo>
                    <a:cubicBezTo>
                      <a:pt x="16980" y="8096"/>
                      <a:pt x="17083" y="8337"/>
                      <a:pt x="17170" y="8587"/>
                    </a:cubicBezTo>
                    <a:cubicBezTo>
                      <a:pt x="17327" y="9039"/>
                      <a:pt x="17710" y="9373"/>
                      <a:pt x="18180" y="9467"/>
                    </a:cubicBezTo>
                    <a:lnTo>
                      <a:pt x="20248" y="9882"/>
                    </a:lnTo>
                    <a:lnTo>
                      <a:pt x="20250" y="11718"/>
                    </a:lnTo>
                    <a:cubicBezTo>
                      <a:pt x="20250" y="11718"/>
                      <a:pt x="18180" y="12132"/>
                      <a:pt x="18180" y="12132"/>
                    </a:cubicBezTo>
                    <a:close/>
                    <a:moveTo>
                      <a:pt x="20513" y="8558"/>
                    </a:moveTo>
                    <a:lnTo>
                      <a:pt x="18445" y="8143"/>
                    </a:lnTo>
                    <a:cubicBezTo>
                      <a:pt x="18341" y="7844"/>
                      <a:pt x="18218" y="7554"/>
                      <a:pt x="18082" y="7273"/>
                    </a:cubicBezTo>
                    <a:lnTo>
                      <a:pt x="19254" y="5516"/>
                    </a:lnTo>
                    <a:cubicBezTo>
                      <a:pt x="19611" y="4980"/>
                      <a:pt x="19540" y="4268"/>
                      <a:pt x="19085" y="3813"/>
                    </a:cubicBezTo>
                    <a:lnTo>
                      <a:pt x="17787" y="2514"/>
                    </a:lnTo>
                    <a:cubicBezTo>
                      <a:pt x="17526" y="2253"/>
                      <a:pt x="17181" y="2118"/>
                      <a:pt x="16831" y="2118"/>
                    </a:cubicBezTo>
                    <a:cubicBezTo>
                      <a:pt x="16573" y="2118"/>
                      <a:pt x="16312" y="2193"/>
                      <a:pt x="16084" y="2345"/>
                    </a:cubicBezTo>
                    <a:lnTo>
                      <a:pt x="14326" y="3516"/>
                    </a:lnTo>
                    <a:cubicBezTo>
                      <a:pt x="14044" y="3380"/>
                      <a:pt x="13754" y="3258"/>
                      <a:pt x="13455" y="3155"/>
                    </a:cubicBezTo>
                    <a:lnTo>
                      <a:pt x="13041" y="1085"/>
                    </a:lnTo>
                    <a:cubicBezTo>
                      <a:pt x="12916" y="454"/>
                      <a:pt x="12361" y="0"/>
                      <a:pt x="11717" y="0"/>
                    </a:cubicBezTo>
                    <a:lnTo>
                      <a:pt x="9881" y="0"/>
                    </a:lnTo>
                    <a:cubicBezTo>
                      <a:pt x="9238" y="0"/>
                      <a:pt x="8684" y="454"/>
                      <a:pt x="8557" y="1085"/>
                    </a:cubicBezTo>
                    <a:lnTo>
                      <a:pt x="8143" y="3155"/>
                    </a:lnTo>
                    <a:cubicBezTo>
                      <a:pt x="7843" y="3258"/>
                      <a:pt x="7554" y="3381"/>
                      <a:pt x="7273" y="3516"/>
                    </a:cubicBezTo>
                    <a:lnTo>
                      <a:pt x="5516" y="2345"/>
                    </a:lnTo>
                    <a:cubicBezTo>
                      <a:pt x="5287" y="2193"/>
                      <a:pt x="5026" y="2118"/>
                      <a:pt x="4767" y="2118"/>
                    </a:cubicBezTo>
                    <a:cubicBezTo>
                      <a:pt x="4419" y="2118"/>
                      <a:pt x="4073" y="2253"/>
                      <a:pt x="3812" y="2514"/>
                    </a:cubicBezTo>
                    <a:lnTo>
                      <a:pt x="2514" y="3813"/>
                    </a:lnTo>
                    <a:cubicBezTo>
                      <a:pt x="2059" y="4268"/>
                      <a:pt x="1988" y="4980"/>
                      <a:pt x="2345" y="5516"/>
                    </a:cubicBezTo>
                    <a:lnTo>
                      <a:pt x="3516" y="7273"/>
                    </a:lnTo>
                    <a:cubicBezTo>
                      <a:pt x="3380" y="7555"/>
                      <a:pt x="3258" y="7844"/>
                      <a:pt x="3154" y="8144"/>
                    </a:cubicBezTo>
                    <a:lnTo>
                      <a:pt x="1085" y="8558"/>
                    </a:lnTo>
                    <a:cubicBezTo>
                      <a:pt x="454" y="8684"/>
                      <a:pt x="0" y="9238"/>
                      <a:pt x="0" y="9882"/>
                    </a:cubicBezTo>
                    <a:lnTo>
                      <a:pt x="0" y="11718"/>
                    </a:lnTo>
                    <a:cubicBezTo>
                      <a:pt x="0" y="12361"/>
                      <a:pt x="454" y="12916"/>
                      <a:pt x="1085" y="13042"/>
                    </a:cubicBezTo>
                    <a:lnTo>
                      <a:pt x="3154" y="13456"/>
                    </a:lnTo>
                    <a:cubicBezTo>
                      <a:pt x="3258" y="13755"/>
                      <a:pt x="3380" y="14046"/>
                      <a:pt x="3516" y="14326"/>
                    </a:cubicBezTo>
                    <a:lnTo>
                      <a:pt x="2345" y="16083"/>
                    </a:lnTo>
                    <a:cubicBezTo>
                      <a:pt x="1988" y="16619"/>
                      <a:pt x="2059" y="17332"/>
                      <a:pt x="2514" y="17787"/>
                    </a:cubicBezTo>
                    <a:lnTo>
                      <a:pt x="3812" y="19086"/>
                    </a:lnTo>
                    <a:cubicBezTo>
                      <a:pt x="4073" y="19346"/>
                      <a:pt x="4419" y="19482"/>
                      <a:pt x="4767" y="19482"/>
                    </a:cubicBezTo>
                    <a:cubicBezTo>
                      <a:pt x="5026" y="19482"/>
                      <a:pt x="5287" y="19406"/>
                      <a:pt x="5516" y="19254"/>
                    </a:cubicBezTo>
                    <a:lnTo>
                      <a:pt x="7273" y="18083"/>
                    </a:lnTo>
                    <a:cubicBezTo>
                      <a:pt x="7554" y="18220"/>
                      <a:pt x="7843" y="18341"/>
                      <a:pt x="8143" y="18445"/>
                    </a:cubicBezTo>
                    <a:lnTo>
                      <a:pt x="8557" y="20514"/>
                    </a:lnTo>
                    <a:cubicBezTo>
                      <a:pt x="8684" y="21146"/>
                      <a:pt x="9238" y="21599"/>
                      <a:pt x="9881" y="21599"/>
                    </a:cubicBezTo>
                    <a:lnTo>
                      <a:pt x="11717" y="21599"/>
                    </a:lnTo>
                    <a:cubicBezTo>
                      <a:pt x="12361" y="21599"/>
                      <a:pt x="12916" y="21146"/>
                      <a:pt x="13041" y="20514"/>
                    </a:cubicBezTo>
                    <a:lnTo>
                      <a:pt x="13456" y="18445"/>
                    </a:lnTo>
                    <a:cubicBezTo>
                      <a:pt x="13755" y="18341"/>
                      <a:pt x="14046" y="18219"/>
                      <a:pt x="14326" y="18083"/>
                    </a:cubicBezTo>
                    <a:lnTo>
                      <a:pt x="16084" y="19254"/>
                    </a:lnTo>
                    <a:cubicBezTo>
                      <a:pt x="16312" y="19406"/>
                      <a:pt x="16573" y="19482"/>
                      <a:pt x="16831" y="19482"/>
                    </a:cubicBezTo>
                    <a:cubicBezTo>
                      <a:pt x="17181" y="19482"/>
                      <a:pt x="17526" y="19346"/>
                      <a:pt x="17787" y="19086"/>
                    </a:cubicBezTo>
                    <a:lnTo>
                      <a:pt x="19085" y="17787"/>
                    </a:lnTo>
                    <a:cubicBezTo>
                      <a:pt x="19540" y="17332"/>
                      <a:pt x="19611" y="16619"/>
                      <a:pt x="19254" y="16083"/>
                    </a:cubicBezTo>
                    <a:lnTo>
                      <a:pt x="18082" y="14326"/>
                    </a:lnTo>
                    <a:cubicBezTo>
                      <a:pt x="18219" y="14045"/>
                      <a:pt x="18341" y="13755"/>
                      <a:pt x="18445" y="13456"/>
                    </a:cubicBezTo>
                    <a:lnTo>
                      <a:pt x="20513" y="13042"/>
                    </a:lnTo>
                    <a:cubicBezTo>
                      <a:pt x="21145" y="12916"/>
                      <a:pt x="21599" y="12361"/>
                      <a:pt x="21599" y="11718"/>
                    </a:cubicBezTo>
                    <a:lnTo>
                      <a:pt x="21599" y="9882"/>
                    </a:lnTo>
                    <a:cubicBezTo>
                      <a:pt x="21599" y="9238"/>
                      <a:pt x="21145" y="8684"/>
                      <a:pt x="20513" y="8558"/>
                    </a:cubicBezTo>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26" name="AutoShape 124"/>
              <p:cNvSpPr/>
              <p:nvPr/>
            </p:nvSpPr>
            <p:spPr bwMode="auto">
              <a:xfrm>
                <a:off x="3391366" y="2137795"/>
                <a:ext cx="160186" cy="16018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20250"/>
                    </a:moveTo>
                    <a:cubicBezTo>
                      <a:pt x="5580" y="20250"/>
                      <a:pt x="1350" y="16017"/>
                      <a:pt x="1350" y="10800"/>
                    </a:cubicBezTo>
                    <a:cubicBezTo>
                      <a:pt x="1350" y="5582"/>
                      <a:pt x="5580" y="1349"/>
                      <a:pt x="10800" y="1349"/>
                    </a:cubicBezTo>
                    <a:cubicBezTo>
                      <a:pt x="16016" y="1349"/>
                      <a:pt x="20250" y="5582"/>
                      <a:pt x="20250" y="10800"/>
                    </a:cubicBezTo>
                    <a:cubicBezTo>
                      <a:pt x="20250" y="16017"/>
                      <a:pt x="16016" y="20250"/>
                      <a:pt x="10800" y="20250"/>
                    </a:cubicBezTo>
                    <a:moveTo>
                      <a:pt x="10800" y="0"/>
                    </a:moveTo>
                    <a:cubicBezTo>
                      <a:pt x="4836" y="0"/>
                      <a:pt x="0" y="4836"/>
                      <a:pt x="0" y="10800"/>
                    </a:cubicBezTo>
                    <a:cubicBezTo>
                      <a:pt x="0" y="16763"/>
                      <a:pt x="4836" y="21600"/>
                      <a:pt x="10800" y="21600"/>
                    </a:cubicBezTo>
                    <a:cubicBezTo>
                      <a:pt x="16763" y="21600"/>
                      <a:pt x="21599" y="16763"/>
                      <a:pt x="21599" y="10800"/>
                    </a:cubicBezTo>
                    <a:cubicBezTo>
                      <a:pt x="21599" y="4836"/>
                      <a:pt x="16763" y="0"/>
                      <a:pt x="10800" y="0"/>
                    </a:cubicBezTo>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27" name="AutoShape 125"/>
              <p:cNvSpPr/>
              <p:nvPr/>
            </p:nvSpPr>
            <p:spPr bwMode="auto">
              <a:xfrm>
                <a:off x="3425156" y="2172210"/>
                <a:ext cx="91982" cy="9198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18900"/>
                    </a:moveTo>
                    <a:cubicBezTo>
                      <a:pt x="6328" y="18900"/>
                      <a:pt x="2699" y="15271"/>
                      <a:pt x="2699" y="10800"/>
                    </a:cubicBezTo>
                    <a:cubicBezTo>
                      <a:pt x="2699" y="6329"/>
                      <a:pt x="6328" y="2700"/>
                      <a:pt x="10800" y="2700"/>
                    </a:cubicBezTo>
                    <a:cubicBezTo>
                      <a:pt x="15271" y="2700"/>
                      <a:pt x="18899" y="6329"/>
                      <a:pt x="18899" y="10800"/>
                    </a:cubicBezTo>
                    <a:cubicBezTo>
                      <a:pt x="18899" y="15271"/>
                      <a:pt x="15271" y="18900"/>
                      <a:pt x="10800" y="18900"/>
                    </a:cubicBezTo>
                    <a:moveTo>
                      <a:pt x="10800" y="0"/>
                    </a:moveTo>
                    <a:cubicBezTo>
                      <a:pt x="4830" y="0"/>
                      <a:pt x="0" y="4833"/>
                      <a:pt x="0" y="10800"/>
                    </a:cubicBezTo>
                    <a:cubicBezTo>
                      <a:pt x="0" y="16766"/>
                      <a:pt x="4830" y="21599"/>
                      <a:pt x="10800" y="21599"/>
                    </a:cubicBezTo>
                    <a:cubicBezTo>
                      <a:pt x="16764" y="21599"/>
                      <a:pt x="21600" y="16766"/>
                      <a:pt x="21600" y="10800"/>
                    </a:cubicBezTo>
                    <a:cubicBezTo>
                      <a:pt x="21600" y="4833"/>
                      <a:pt x="16764" y="0"/>
                      <a:pt x="10800" y="0"/>
                    </a:cubicBezTo>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grpSp>
        <p:sp>
          <p:nvSpPr>
            <p:cNvPr id="34" name="Rectangle 33"/>
            <p:cNvSpPr/>
            <p:nvPr/>
          </p:nvSpPr>
          <p:spPr>
            <a:xfrm>
              <a:off x="2643174" y="3786196"/>
              <a:ext cx="1643074" cy="784830"/>
            </a:xfrm>
            <a:prstGeom prst="rect">
              <a:avLst/>
            </a:prstGeom>
          </p:spPr>
          <p:txBody>
            <a:bodyPr wrap="square">
              <a:spAutoFit/>
            </a:bodyPr>
            <a:lstStyle/>
            <a:p>
              <a:pPr algn="ctr"/>
              <a:r>
                <a:rPr lang="ms-MY" sz="900" dirty="0">
                  <a:solidFill>
                    <a:schemeClr val="bg1">
                      <a:lumMod val="65000"/>
                    </a:schemeClr>
                  </a:solidFill>
                  <a:latin typeface="Open Sans Light" pitchFamily="34" charset="0"/>
                  <a:ea typeface="Open Sans Light" pitchFamily="34" charset="0"/>
                  <a:cs typeface="Open Sans Light" pitchFamily="34" charset="0"/>
                </a:rPr>
                <a:t>Praesent sodales odio sit amet odio tristi Praesent sodales odio sit amet odio tristi Lorem ipsum dolor sit amet consectetur adipiscing</a:t>
              </a:r>
              <a:endParaRPr lang="en-US" sz="900" dirty="0">
                <a:solidFill>
                  <a:schemeClr val="bg1">
                    <a:lumMod val="65000"/>
                  </a:schemeClr>
                </a:solidFill>
                <a:latin typeface="Open Sans Light" pitchFamily="34" charset="0"/>
                <a:ea typeface="Open Sans Light" pitchFamily="34" charset="0"/>
                <a:cs typeface="Open Sans Light" pitchFamily="34" charset="0"/>
              </a:endParaRPr>
            </a:p>
          </p:txBody>
        </p:sp>
        <p:sp>
          <p:nvSpPr>
            <p:cNvPr id="35" name="Rectangle 34"/>
            <p:cNvSpPr/>
            <p:nvPr/>
          </p:nvSpPr>
          <p:spPr>
            <a:xfrm>
              <a:off x="3071802" y="3429006"/>
              <a:ext cx="764953" cy="307777"/>
            </a:xfrm>
            <a:prstGeom prst="rect">
              <a:avLst/>
            </a:prstGeom>
          </p:spPr>
          <p:txBody>
            <a:bodyPr wrap="none">
              <a:spAutoFit/>
            </a:bodyPr>
            <a:lstStyle/>
            <a:p>
              <a:pPr algn="ctr"/>
              <a:r>
                <a:rPr lang="en-US" sz="1400" dirty="0">
                  <a:solidFill>
                    <a:schemeClr val="bg1">
                      <a:lumMod val="65000"/>
                    </a:schemeClr>
                  </a:solidFill>
                  <a:latin typeface="Open Sans" pitchFamily="34" charset="0"/>
                  <a:ea typeface="Open Sans" pitchFamily="34" charset="0"/>
                  <a:cs typeface="Open Sans" pitchFamily="34" charset="0"/>
                </a:rPr>
                <a:t>Setting</a:t>
              </a:r>
            </a:p>
          </p:txBody>
        </p:sp>
        <p:sp>
          <p:nvSpPr>
            <p:cNvPr id="40" name="Rectangle 39"/>
            <p:cNvSpPr/>
            <p:nvPr/>
          </p:nvSpPr>
          <p:spPr>
            <a:xfrm>
              <a:off x="2928926" y="1928808"/>
              <a:ext cx="1093569" cy="646331"/>
            </a:xfrm>
            <a:prstGeom prst="rect">
              <a:avLst/>
            </a:prstGeom>
          </p:spPr>
          <p:txBody>
            <a:bodyPr wrap="none">
              <a:spAutoFit/>
            </a:bodyPr>
            <a:lstStyle/>
            <a:p>
              <a:pPr algn="ctr"/>
              <a:r>
                <a:rPr lang="en-US" sz="3600" dirty="0">
                  <a:solidFill>
                    <a:schemeClr val="bg1">
                      <a:lumMod val="65000"/>
                    </a:schemeClr>
                  </a:solidFill>
                  <a:latin typeface="Open Sans" pitchFamily="34" charset="0"/>
                  <a:ea typeface="Open Sans" pitchFamily="34" charset="0"/>
                  <a:cs typeface="Open Sans" pitchFamily="34" charset="0"/>
                </a:rPr>
                <a:t>75%</a:t>
              </a:r>
            </a:p>
          </p:txBody>
        </p:sp>
      </p:grpSp>
      <p:grpSp>
        <p:nvGrpSpPr>
          <p:cNvPr id="28" name="Group 44"/>
          <p:cNvGrpSpPr/>
          <p:nvPr/>
        </p:nvGrpSpPr>
        <p:grpSpPr>
          <a:xfrm>
            <a:off x="4929190" y="1500180"/>
            <a:ext cx="1643074" cy="3070846"/>
            <a:chOff x="4929190" y="1500180"/>
            <a:chExt cx="1643074" cy="3070846"/>
          </a:xfrm>
        </p:grpSpPr>
        <p:sp>
          <p:nvSpPr>
            <p:cNvPr id="2" name="Arc 1"/>
            <p:cNvSpPr/>
            <p:nvPr/>
          </p:nvSpPr>
          <p:spPr>
            <a:xfrm>
              <a:off x="4929190" y="1500180"/>
              <a:ext cx="1587688" cy="1587688"/>
            </a:xfrm>
            <a:prstGeom prst="arc">
              <a:avLst>
                <a:gd name="adj1" fmla="val 6246170"/>
                <a:gd name="adj2" fmla="val 8658572"/>
              </a:avLst>
            </a:prstGeom>
            <a:ln w="76200">
              <a:solidFill>
                <a:schemeClr val="bg1">
                  <a:lumMod val="95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 name="Arc 6"/>
            <p:cNvSpPr/>
            <p:nvPr/>
          </p:nvSpPr>
          <p:spPr>
            <a:xfrm>
              <a:off x="4929190" y="1500180"/>
              <a:ext cx="1587688" cy="1587688"/>
            </a:xfrm>
            <a:prstGeom prst="arc">
              <a:avLst>
                <a:gd name="adj1" fmla="val 8639899"/>
                <a:gd name="adj2" fmla="val 4270614"/>
              </a:avLst>
            </a:prstGeom>
            <a:ln w="76200">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8" name="Oval 17"/>
            <p:cNvSpPr/>
            <p:nvPr/>
          </p:nvSpPr>
          <p:spPr>
            <a:xfrm>
              <a:off x="5420681" y="2668223"/>
              <a:ext cx="652930" cy="652930"/>
            </a:xfrm>
            <a:prstGeom prst="ellipse">
              <a:avLst/>
            </a:prstGeom>
            <a:solidFill>
              <a:schemeClr val="accent2"/>
            </a:solidFill>
            <a:ln w="762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3" name="Group 27"/>
            <p:cNvGrpSpPr/>
            <p:nvPr/>
          </p:nvGrpSpPr>
          <p:grpSpPr>
            <a:xfrm>
              <a:off x="5616550" y="2851935"/>
              <a:ext cx="294198" cy="293696"/>
              <a:chOff x="1823293" y="2035176"/>
              <a:chExt cx="366676" cy="366050"/>
            </a:xfrm>
            <a:solidFill>
              <a:schemeClr val="bg1"/>
            </a:solidFill>
          </p:grpSpPr>
          <p:sp>
            <p:nvSpPr>
              <p:cNvPr id="29" name="AutoShape 128"/>
              <p:cNvSpPr/>
              <p:nvPr/>
            </p:nvSpPr>
            <p:spPr bwMode="auto">
              <a:xfrm>
                <a:off x="1823293" y="2035176"/>
                <a:ext cx="366676" cy="366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4850" y="12150"/>
                    </a:moveTo>
                    <a:cubicBezTo>
                      <a:pt x="13851" y="12150"/>
                      <a:pt x="12926" y="11859"/>
                      <a:pt x="12124" y="11386"/>
                    </a:cubicBezTo>
                    <a:lnTo>
                      <a:pt x="11892" y="11618"/>
                    </a:lnTo>
                    <a:lnTo>
                      <a:pt x="11132" y="12377"/>
                    </a:lnTo>
                    <a:lnTo>
                      <a:pt x="9846" y="13663"/>
                    </a:lnTo>
                    <a:cubicBezTo>
                      <a:pt x="9593" y="13916"/>
                      <a:pt x="9451" y="14260"/>
                      <a:pt x="9451" y="14617"/>
                    </a:cubicBezTo>
                    <a:lnTo>
                      <a:pt x="9451" y="16200"/>
                    </a:lnTo>
                    <a:lnTo>
                      <a:pt x="8101" y="16200"/>
                    </a:lnTo>
                    <a:cubicBezTo>
                      <a:pt x="7356" y="16200"/>
                      <a:pt x="6751" y="16804"/>
                      <a:pt x="6751" y="17549"/>
                    </a:cubicBezTo>
                    <a:lnTo>
                      <a:pt x="6751" y="18900"/>
                    </a:lnTo>
                    <a:lnTo>
                      <a:pt x="5170" y="18900"/>
                    </a:lnTo>
                    <a:cubicBezTo>
                      <a:pt x="4812" y="18900"/>
                      <a:pt x="4469" y="19042"/>
                      <a:pt x="4216" y="19295"/>
                    </a:cubicBezTo>
                    <a:lnTo>
                      <a:pt x="3259" y="20252"/>
                    </a:lnTo>
                    <a:lnTo>
                      <a:pt x="1352" y="20249"/>
                    </a:lnTo>
                    <a:lnTo>
                      <a:pt x="1350" y="18326"/>
                    </a:lnTo>
                    <a:lnTo>
                      <a:pt x="9223" y="10467"/>
                    </a:lnTo>
                    <a:cubicBezTo>
                      <a:pt x="9223" y="10467"/>
                      <a:pt x="9223" y="10467"/>
                      <a:pt x="9224" y="10468"/>
                    </a:cubicBezTo>
                    <a:lnTo>
                      <a:pt x="10215" y="9477"/>
                    </a:lnTo>
                    <a:cubicBezTo>
                      <a:pt x="9741" y="8674"/>
                      <a:pt x="9451" y="7748"/>
                      <a:pt x="9451" y="6750"/>
                    </a:cubicBezTo>
                    <a:cubicBezTo>
                      <a:pt x="9451" y="3767"/>
                      <a:pt x="11869" y="1350"/>
                      <a:pt x="14850" y="1350"/>
                    </a:cubicBezTo>
                    <a:cubicBezTo>
                      <a:pt x="17832" y="1350"/>
                      <a:pt x="20250" y="3767"/>
                      <a:pt x="20250" y="6750"/>
                    </a:cubicBezTo>
                    <a:cubicBezTo>
                      <a:pt x="20250" y="9732"/>
                      <a:pt x="17832" y="12150"/>
                      <a:pt x="14850" y="12150"/>
                    </a:cubicBezTo>
                    <a:moveTo>
                      <a:pt x="14850" y="0"/>
                    </a:moveTo>
                    <a:cubicBezTo>
                      <a:pt x="11123" y="0"/>
                      <a:pt x="8101" y="3022"/>
                      <a:pt x="8101" y="6750"/>
                    </a:cubicBezTo>
                    <a:cubicBezTo>
                      <a:pt x="8101" y="7617"/>
                      <a:pt x="8283" y="8438"/>
                      <a:pt x="8582" y="9199"/>
                    </a:cubicBezTo>
                    <a:lnTo>
                      <a:pt x="383" y="17400"/>
                    </a:lnTo>
                    <a:cubicBezTo>
                      <a:pt x="146" y="17637"/>
                      <a:pt x="0" y="17863"/>
                      <a:pt x="0" y="18225"/>
                    </a:cubicBezTo>
                    <a:lnTo>
                      <a:pt x="0" y="20249"/>
                    </a:lnTo>
                    <a:cubicBezTo>
                      <a:pt x="0" y="20972"/>
                      <a:pt x="626" y="21599"/>
                      <a:pt x="1349" y="21599"/>
                    </a:cubicBezTo>
                    <a:lnTo>
                      <a:pt x="3374" y="21599"/>
                    </a:lnTo>
                    <a:cubicBezTo>
                      <a:pt x="3736" y="21599"/>
                      <a:pt x="3965" y="21455"/>
                      <a:pt x="4202" y="21219"/>
                    </a:cubicBezTo>
                    <a:lnTo>
                      <a:pt x="5170" y="20249"/>
                    </a:lnTo>
                    <a:lnTo>
                      <a:pt x="6751" y="20249"/>
                    </a:lnTo>
                    <a:cubicBezTo>
                      <a:pt x="7496" y="20249"/>
                      <a:pt x="8101" y="19645"/>
                      <a:pt x="8101" y="18900"/>
                    </a:cubicBezTo>
                    <a:lnTo>
                      <a:pt x="8101" y="17549"/>
                    </a:lnTo>
                    <a:lnTo>
                      <a:pt x="9451" y="17549"/>
                    </a:lnTo>
                    <a:cubicBezTo>
                      <a:pt x="10196" y="17549"/>
                      <a:pt x="10801" y="16945"/>
                      <a:pt x="10801" y="16200"/>
                    </a:cubicBezTo>
                    <a:lnTo>
                      <a:pt x="10801" y="14617"/>
                    </a:lnTo>
                    <a:lnTo>
                      <a:pt x="12400" y="13018"/>
                    </a:lnTo>
                    <a:cubicBezTo>
                      <a:pt x="13162" y="13317"/>
                      <a:pt x="13982" y="13500"/>
                      <a:pt x="14850" y="13500"/>
                    </a:cubicBezTo>
                    <a:cubicBezTo>
                      <a:pt x="18577" y="13500"/>
                      <a:pt x="21599" y="10477"/>
                      <a:pt x="21599" y="6750"/>
                    </a:cubicBezTo>
                    <a:cubicBezTo>
                      <a:pt x="21599" y="3022"/>
                      <a:pt x="18577" y="0"/>
                      <a:pt x="14850" y="0"/>
                    </a:cubicBezTo>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30" name="AutoShape 129"/>
              <p:cNvSpPr/>
              <p:nvPr/>
            </p:nvSpPr>
            <p:spPr bwMode="auto">
              <a:xfrm>
                <a:off x="2052309" y="2080854"/>
                <a:ext cx="91356" cy="91356"/>
              </a:xfrm>
              <a:custGeom>
                <a:avLst/>
                <a:gdLst>
                  <a:gd name="T0" fmla="*/ 10800 w 21600"/>
                  <a:gd name="T1" fmla="+- 0 10800 134"/>
                  <a:gd name="T2" fmla="*/ 10800 h 21333"/>
                  <a:gd name="T3" fmla="*/ 10800 w 21600"/>
                  <a:gd name="T4" fmla="+- 0 10800 134"/>
                  <a:gd name="T5" fmla="*/ 10800 h 21333"/>
                  <a:gd name="T6" fmla="*/ 10800 w 21600"/>
                  <a:gd name="T7" fmla="+- 0 10800 134"/>
                  <a:gd name="T8" fmla="*/ 10800 h 21333"/>
                  <a:gd name="T9" fmla="*/ 10800 w 21600"/>
                  <a:gd name="T10" fmla="+- 0 10800 134"/>
                  <a:gd name="T11" fmla="*/ 10800 h 21333"/>
                </a:gdLst>
                <a:ahLst/>
                <a:cxnLst>
                  <a:cxn ang="0">
                    <a:pos x="T0" y="T2"/>
                  </a:cxn>
                  <a:cxn ang="0">
                    <a:pos x="T3" y="T5"/>
                  </a:cxn>
                  <a:cxn ang="0">
                    <a:pos x="T6" y="T8"/>
                  </a:cxn>
                  <a:cxn ang="0">
                    <a:pos x="T9" y="T11"/>
                  </a:cxn>
                </a:cxnLst>
                <a:rect l="0" t="0" r="r" b="b"/>
                <a:pathLst>
                  <a:path w="21600" h="21333">
                    <a:moveTo>
                      <a:pt x="13008" y="18684"/>
                    </a:moveTo>
                    <a:cubicBezTo>
                      <a:pt x="9017" y="15850"/>
                      <a:pt x="5542" y="12415"/>
                      <a:pt x="2694" y="8570"/>
                    </a:cubicBezTo>
                    <a:cubicBezTo>
                      <a:pt x="3736" y="5628"/>
                      <a:pt x="5693" y="3697"/>
                      <a:pt x="8585" y="2647"/>
                    </a:cubicBezTo>
                    <a:cubicBezTo>
                      <a:pt x="12578" y="5489"/>
                      <a:pt x="16048" y="8911"/>
                      <a:pt x="18889" y="12809"/>
                    </a:cubicBezTo>
                    <a:cubicBezTo>
                      <a:pt x="17836" y="15730"/>
                      <a:pt x="15883" y="17647"/>
                      <a:pt x="13008" y="18684"/>
                    </a:cubicBezTo>
                    <a:moveTo>
                      <a:pt x="21110" y="11295"/>
                    </a:moveTo>
                    <a:cubicBezTo>
                      <a:pt x="18081" y="7130"/>
                      <a:pt x="14396" y="3496"/>
                      <a:pt x="10161" y="484"/>
                    </a:cubicBezTo>
                    <a:cubicBezTo>
                      <a:pt x="9468" y="-8"/>
                      <a:pt x="8579" y="-134"/>
                      <a:pt x="7778" y="145"/>
                    </a:cubicBezTo>
                    <a:cubicBezTo>
                      <a:pt x="4027" y="1450"/>
                      <a:pt x="1463" y="3983"/>
                      <a:pt x="145" y="7687"/>
                    </a:cubicBezTo>
                    <a:cubicBezTo>
                      <a:pt x="46" y="7962"/>
                      <a:pt x="0" y="8252"/>
                      <a:pt x="0" y="8537"/>
                    </a:cubicBezTo>
                    <a:cubicBezTo>
                      <a:pt x="0" y="9071"/>
                      <a:pt x="167" y="9596"/>
                      <a:pt x="487" y="10041"/>
                    </a:cubicBezTo>
                    <a:cubicBezTo>
                      <a:pt x="3525" y="14213"/>
                      <a:pt x="7211" y="17850"/>
                      <a:pt x="11431" y="20850"/>
                    </a:cubicBezTo>
                    <a:cubicBezTo>
                      <a:pt x="12122" y="21338"/>
                      <a:pt x="13010" y="21466"/>
                      <a:pt x="13812" y="21188"/>
                    </a:cubicBezTo>
                    <a:cubicBezTo>
                      <a:pt x="17563" y="19893"/>
                      <a:pt x="20133" y="17356"/>
                      <a:pt x="21451" y="13647"/>
                    </a:cubicBezTo>
                    <a:cubicBezTo>
                      <a:pt x="21551" y="13372"/>
                      <a:pt x="21600" y="13081"/>
                      <a:pt x="21600" y="12796"/>
                    </a:cubicBezTo>
                    <a:cubicBezTo>
                      <a:pt x="21600" y="12265"/>
                      <a:pt x="21429" y="11740"/>
                      <a:pt x="21110" y="11295"/>
                    </a:cubicBezTo>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grpSp>
        <p:sp>
          <p:nvSpPr>
            <p:cNvPr id="36" name="Rectangle 35"/>
            <p:cNvSpPr/>
            <p:nvPr/>
          </p:nvSpPr>
          <p:spPr>
            <a:xfrm>
              <a:off x="4929190" y="3786196"/>
              <a:ext cx="1643074" cy="784830"/>
            </a:xfrm>
            <a:prstGeom prst="rect">
              <a:avLst/>
            </a:prstGeom>
          </p:spPr>
          <p:txBody>
            <a:bodyPr wrap="square">
              <a:spAutoFit/>
            </a:bodyPr>
            <a:lstStyle/>
            <a:p>
              <a:pPr algn="ctr"/>
              <a:r>
                <a:rPr lang="ms-MY" sz="900" dirty="0">
                  <a:solidFill>
                    <a:schemeClr val="bg1">
                      <a:lumMod val="65000"/>
                    </a:schemeClr>
                  </a:solidFill>
                  <a:latin typeface="Open Sans Light" pitchFamily="34" charset="0"/>
                  <a:ea typeface="Open Sans Light" pitchFamily="34" charset="0"/>
                  <a:cs typeface="Open Sans Light" pitchFamily="34" charset="0"/>
                </a:rPr>
                <a:t>Praesent sodales odio sit amet odio tristi Praesent sodales odio sit amet odio tristi Lorem ipsum dolor sit amet consectetur adipiscing</a:t>
              </a:r>
              <a:endParaRPr lang="en-US" sz="900" dirty="0">
                <a:solidFill>
                  <a:schemeClr val="bg1">
                    <a:lumMod val="65000"/>
                  </a:schemeClr>
                </a:solidFill>
                <a:latin typeface="Open Sans Light" pitchFamily="34" charset="0"/>
                <a:ea typeface="Open Sans Light" pitchFamily="34" charset="0"/>
                <a:cs typeface="Open Sans Light" pitchFamily="34" charset="0"/>
              </a:endParaRPr>
            </a:p>
          </p:txBody>
        </p:sp>
        <p:sp>
          <p:nvSpPr>
            <p:cNvPr id="37" name="Rectangle 36"/>
            <p:cNvSpPr/>
            <p:nvPr/>
          </p:nvSpPr>
          <p:spPr>
            <a:xfrm>
              <a:off x="5357818" y="3429006"/>
              <a:ext cx="815864" cy="307777"/>
            </a:xfrm>
            <a:prstGeom prst="rect">
              <a:avLst/>
            </a:prstGeom>
          </p:spPr>
          <p:txBody>
            <a:bodyPr wrap="none">
              <a:spAutoFit/>
            </a:bodyPr>
            <a:lstStyle/>
            <a:p>
              <a:pPr algn="ctr"/>
              <a:r>
                <a:rPr lang="en-US" sz="1400" dirty="0" err="1">
                  <a:solidFill>
                    <a:schemeClr val="bg1">
                      <a:lumMod val="65000"/>
                    </a:schemeClr>
                  </a:solidFill>
                  <a:latin typeface="Open Sans" pitchFamily="34" charset="0"/>
                  <a:ea typeface="Open Sans" pitchFamily="34" charset="0"/>
                  <a:cs typeface="Open Sans" pitchFamily="34" charset="0"/>
                </a:rPr>
                <a:t>Keylock</a:t>
              </a:r>
              <a:endParaRPr lang="en-US" sz="1400" dirty="0">
                <a:solidFill>
                  <a:schemeClr val="bg1">
                    <a:lumMod val="65000"/>
                  </a:schemeClr>
                </a:solidFill>
                <a:latin typeface="Open Sans" pitchFamily="34" charset="0"/>
                <a:ea typeface="Open Sans" pitchFamily="34" charset="0"/>
                <a:cs typeface="Open Sans" pitchFamily="34" charset="0"/>
              </a:endParaRPr>
            </a:p>
          </p:txBody>
        </p:sp>
        <p:sp>
          <p:nvSpPr>
            <p:cNvPr id="41" name="Rectangle 40"/>
            <p:cNvSpPr/>
            <p:nvPr/>
          </p:nvSpPr>
          <p:spPr>
            <a:xfrm>
              <a:off x="5214942" y="1928808"/>
              <a:ext cx="1093569" cy="646331"/>
            </a:xfrm>
            <a:prstGeom prst="rect">
              <a:avLst/>
            </a:prstGeom>
          </p:spPr>
          <p:txBody>
            <a:bodyPr wrap="none">
              <a:spAutoFit/>
            </a:bodyPr>
            <a:lstStyle/>
            <a:p>
              <a:pPr algn="ctr"/>
              <a:r>
                <a:rPr lang="en-US" sz="3600" dirty="0">
                  <a:solidFill>
                    <a:schemeClr val="bg1">
                      <a:lumMod val="65000"/>
                    </a:schemeClr>
                  </a:solidFill>
                  <a:latin typeface="Open Sans" pitchFamily="34" charset="0"/>
                  <a:ea typeface="Open Sans" pitchFamily="34" charset="0"/>
                  <a:cs typeface="Open Sans" pitchFamily="34" charset="0"/>
                </a:rPr>
                <a:t>90%</a:t>
              </a:r>
            </a:p>
          </p:txBody>
        </p:sp>
      </p:grpSp>
      <p:grpSp>
        <p:nvGrpSpPr>
          <p:cNvPr id="44" name="Group 45"/>
          <p:cNvGrpSpPr/>
          <p:nvPr/>
        </p:nvGrpSpPr>
        <p:grpSpPr>
          <a:xfrm>
            <a:off x="7143768" y="1500180"/>
            <a:ext cx="1643074" cy="3070846"/>
            <a:chOff x="7143768" y="1500180"/>
            <a:chExt cx="1643074" cy="3070846"/>
          </a:xfrm>
        </p:grpSpPr>
        <p:sp>
          <p:nvSpPr>
            <p:cNvPr id="5" name="Arc 4"/>
            <p:cNvSpPr/>
            <p:nvPr/>
          </p:nvSpPr>
          <p:spPr>
            <a:xfrm>
              <a:off x="7143768" y="1500180"/>
              <a:ext cx="1587688" cy="1587688"/>
            </a:xfrm>
            <a:prstGeom prst="arc">
              <a:avLst>
                <a:gd name="adj1" fmla="val 6246170"/>
                <a:gd name="adj2" fmla="val 16335005"/>
              </a:avLst>
            </a:prstGeom>
            <a:ln w="76200">
              <a:solidFill>
                <a:schemeClr val="bg1">
                  <a:lumMod val="95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 name="Arc 7"/>
            <p:cNvSpPr/>
            <p:nvPr/>
          </p:nvSpPr>
          <p:spPr>
            <a:xfrm>
              <a:off x="7143768" y="1500180"/>
              <a:ext cx="1587688" cy="1587688"/>
            </a:xfrm>
            <a:prstGeom prst="arc">
              <a:avLst>
                <a:gd name="adj1" fmla="val 16280784"/>
                <a:gd name="adj2" fmla="val 4270614"/>
              </a:avLst>
            </a:prstGeom>
            <a:ln w="76200">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9" name="Oval 18"/>
            <p:cNvSpPr/>
            <p:nvPr/>
          </p:nvSpPr>
          <p:spPr>
            <a:xfrm>
              <a:off x="7635259" y="2668223"/>
              <a:ext cx="652930" cy="652930"/>
            </a:xfrm>
            <a:prstGeom prst="ellipse">
              <a:avLst/>
            </a:prstGeom>
            <a:solidFill>
              <a:schemeClr val="accent2"/>
            </a:solidFill>
            <a:ln w="762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5" name="Group 20"/>
            <p:cNvGrpSpPr/>
            <p:nvPr/>
          </p:nvGrpSpPr>
          <p:grpSpPr>
            <a:xfrm>
              <a:off x="7822887" y="2884650"/>
              <a:ext cx="293698" cy="220398"/>
              <a:chOff x="359092" y="2813581"/>
              <a:chExt cx="366051" cy="274694"/>
            </a:xfrm>
            <a:solidFill>
              <a:schemeClr val="bg1"/>
            </a:solidFill>
          </p:grpSpPr>
          <p:sp>
            <p:nvSpPr>
              <p:cNvPr id="22" name="AutoShape 118"/>
              <p:cNvSpPr/>
              <p:nvPr/>
            </p:nvSpPr>
            <p:spPr bwMode="auto">
              <a:xfrm>
                <a:off x="359092" y="2813581"/>
                <a:ext cx="366051" cy="274694"/>
              </a:xfrm>
              <a:custGeom>
                <a:avLst/>
                <a:gdLst>
                  <a:gd name="T0" fmla="*/ 10732 w 21464"/>
                  <a:gd name="T1" fmla="*/ 10800 h 21600"/>
                  <a:gd name="T2" fmla="*/ 10732 w 21464"/>
                  <a:gd name="T3" fmla="*/ 10800 h 21600"/>
                  <a:gd name="T4" fmla="*/ 10732 w 21464"/>
                  <a:gd name="T5" fmla="*/ 10800 h 21600"/>
                  <a:gd name="T6" fmla="*/ 10732 w 21464"/>
                  <a:gd name="T7" fmla="*/ 10800 h 21600"/>
                </a:gdLst>
                <a:ahLst/>
                <a:cxnLst>
                  <a:cxn ang="0">
                    <a:pos x="T0" y="T1"/>
                  </a:cxn>
                  <a:cxn ang="0">
                    <a:pos x="T2" y="T3"/>
                  </a:cxn>
                  <a:cxn ang="0">
                    <a:pos x="T4" y="T5"/>
                  </a:cxn>
                  <a:cxn ang="0">
                    <a:pos x="T6" y="T7"/>
                  </a:cxn>
                </a:cxnLst>
                <a:rect l="0" t="0" r="r" b="b"/>
                <a:pathLst>
                  <a:path w="21464" h="21600">
                    <a:moveTo>
                      <a:pt x="19918" y="11754"/>
                    </a:moveTo>
                    <a:lnTo>
                      <a:pt x="16564" y="18954"/>
                    </a:lnTo>
                    <a:cubicBezTo>
                      <a:pt x="16317" y="19484"/>
                      <a:pt x="15892" y="19800"/>
                      <a:pt x="15427" y="19800"/>
                    </a:cubicBezTo>
                    <a:lnTo>
                      <a:pt x="2683" y="19800"/>
                    </a:lnTo>
                    <a:cubicBezTo>
                      <a:pt x="1943" y="19800"/>
                      <a:pt x="1341" y="18992"/>
                      <a:pt x="1341" y="18000"/>
                    </a:cubicBezTo>
                    <a:lnTo>
                      <a:pt x="1341" y="3600"/>
                    </a:lnTo>
                    <a:cubicBezTo>
                      <a:pt x="1341" y="2608"/>
                      <a:pt x="1943" y="1800"/>
                      <a:pt x="2683" y="1800"/>
                    </a:cubicBezTo>
                    <a:lnTo>
                      <a:pt x="15427" y="1800"/>
                    </a:lnTo>
                    <a:cubicBezTo>
                      <a:pt x="15892" y="1800"/>
                      <a:pt x="16317" y="2116"/>
                      <a:pt x="16564" y="2645"/>
                    </a:cubicBezTo>
                    <a:lnTo>
                      <a:pt x="19917" y="9845"/>
                    </a:lnTo>
                    <a:cubicBezTo>
                      <a:pt x="20188" y="10425"/>
                      <a:pt x="20188" y="11174"/>
                      <a:pt x="19918" y="11754"/>
                    </a:cubicBezTo>
                    <a:moveTo>
                      <a:pt x="21055" y="8891"/>
                    </a:moveTo>
                    <a:lnTo>
                      <a:pt x="17701" y="1691"/>
                    </a:lnTo>
                    <a:cubicBezTo>
                      <a:pt x="17211" y="639"/>
                      <a:pt x="16352" y="0"/>
                      <a:pt x="15427" y="0"/>
                    </a:cubicBezTo>
                    <a:lnTo>
                      <a:pt x="2683" y="0"/>
                    </a:lnTo>
                    <a:cubicBezTo>
                      <a:pt x="1201" y="0"/>
                      <a:pt x="0" y="1611"/>
                      <a:pt x="0" y="3600"/>
                    </a:cubicBezTo>
                    <a:lnTo>
                      <a:pt x="0" y="18000"/>
                    </a:lnTo>
                    <a:cubicBezTo>
                      <a:pt x="0" y="19988"/>
                      <a:pt x="1201" y="21599"/>
                      <a:pt x="2683" y="21599"/>
                    </a:cubicBezTo>
                    <a:lnTo>
                      <a:pt x="15427" y="21599"/>
                    </a:lnTo>
                    <a:cubicBezTo>
                      <a:pt x="16352" y="21599"/>
                      <a:pt x="17211" y="20960"/>
                      <a:pt x="17701" y="19908"/>
                    </a:cubicBezTo>
                    <a:lnTo>
                      <a:pt x="21055" y="12708"/>
                    </a:lnTo>
                    <a:cubicBezTo>
                      <a:pt x="21600" y="11541"/>
                      <a:pt x="21600" y="10059"/>
                      <a:pt x="21055" y="8891"/>
                    </a:cubicBezTo>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23" name="AutoShape 119"/>
              <p:cNvSpPr/>
              <p:nvPr/>
            </p:nvSpPr>
            <p:spPr bwMode="auto">
              <a:xfrm>
                <a:off x="587481" y="2916200"/>
                <a:ext cx="68830" cy="6883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18000"/>
                    </a:moveTo>
                    <a:cubicBezTo>
                      <a:pt x="6825" y="18000"/>
                      <a:pt x="3600" y="14774"/>
                      <a:pt x="3600" y="10800"/>
                    </a:cubicBezTo>
                    <a:cubicBezTo>
                      <a:pt x="3600" y="6825"/>
                      <a:pt x="6825" y="3600"/>
                      <a:pt x="10800" y="3600"/>
                    </a:cubicBezTo>
                    <a:cubicBezTo>
                      <a:pt x="14774" y="3600"/>
                      <a:pt x="17999" y="6825"/>
                      <a:pt x="17999" y="10800"/>
                    </a:cubicBezTo>
                    <a:cubicBezTo>
                      <a:pt x="17999" y="14774"/>
                      <a:pt x="14774" y="18000"/>
                      <a:pt x="10800" y="18000"/>
                    </a:cubicBezTo>
                    <a:moveTo>
                      <a:pt x="10800" y="0"/>
                    </a:moveTo>
                    <a:cubicBezTo>
                      <a:pt x="4833" y="0"/>
                      <a:pt x="0" y="4833"/>
                      <a:pt x="0" y="10800"/>
                    </a:cubicBezTo>
                    <a:cubicBezTo>
                      <a:pt x="0" y="16766"/>
                      <a:pt x="4833" y="21599"/>
                      <a:pt x="10800" y="21599"/>
                    </a:cubicBezTo>
                    <a:cubicBezTo>
                      <a:pt x="16766" y="21599"/>
                      <a:pt x="21600" y="16766"/>
                      <a:pt x="21600" y="10800"/>
                    </a:cubicBezTo>
                    <a:cubicBezTo>
                      <a:pt x="21600" y="4833"/>
                      <a:pt x="16766" y="0"/>
                      <a:pt x="10800" y="0"/>
                    </a:cubicBezTo>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grpSp>
        <p:sp>
          <p:nvSpPr>
            <p:cNvPr id="38" name="Rectangle 37"/>
            <p:cNvSpPr/>
            <p:nvPr/>
          </p:nvSpPr>
          <p:spPr>
            <a:xfrm>
              <a:off x="7143768" y="3786196"/>
              <a:ext cx="1643074" cy="784830"/>
            </a:xfrm>
            <a:prstGeom prst="rect">
              <a:avLst/>
            </a:prstGeom>
          </p:spPr>
          <p:txBody>
            <a:bodyPr wrap="square">
              <a:spAutoFit/>
            </a:bodyPr>
            <a:lstStyle/>
            <a:p>
              <a:pPr algn="ctr"/>
              <a:r>
                <a:rPr lang="ms-MY" sz="900" dirty="0">
                  <a:solidFill>
                    <a:schemeClr val="bg1">
                      <a:lumMod val="65000"/>
                    </a:schemeClr>
                  </a:solidFill>
                  <a:latin typeface="Open Sans Light" pitchFamily="34" charset="0"/>
                  <a:ea typeface="Open Sans Light" pitchFamily="34" charset="0"/>
                  <a:cs typeface="Open Sans Light" pitchFamily="34" charset="0"/>
                </a:rPr>
                <a:t>Praesent sodales odio sit amet odio tristi Praesent sodales odio sit amet odio tristi Lorem ipsum dolor sit amet consectetur adipiscing</a:t>
              </a:r>
              <a:endParaRPr lang="en-US" sz="900" dirty="0">
                <a:solidFill>
                  <a:schemeClr val="bg1">
                    <a:lumMod val="65000"/>
                  </a:schemeClr>
                </a:solidFill>
                <a:latin typeface="Open Sans Light" pitchFamily="34" charset="0"/>
                <a:ea typeface="Open Sans Light" pitchFamily="34" charset="0"/>
                <a:cs typeface="Open Sans Light" pitchFamily="34" charset="0"/>
              </a:endParaRPr>
            </a:p>
          </p:txBody>
        </p:sp>
        <p:sp>
          <p:nvSpPr>
            <p:cNvPr id="39" name="Rectangle 38"/>
            <p:cNvSpPr/>
            <p:nvPr/>
          </p:nvSpPr>
          <p:spPr>
            <a:xfrm>
              <a:off x="7643834" y="3429006"/>
              <a:ext cx="633507" cy="307777"/>
            </a:xfrm>
            <a:prstGeom prst="rect">
              <a:avLst/>
            </a:prstGeom>
          </p:spPr>
          <p:txBody>
            <a:bodyPr wrap="none">
              <a:spAutoFit/>
            </a:bodyPr>
            <a:lstStyle/>
            <a:p>
              <a:pPr algn="ctr"/>
              <a:r>
                <a:rPr lang="en-US" sz="1400" dirty="0">
                  <a:solidFill>
                    <a:schemeClr val="bg1">
                      <a:lumMod val="65000"/>
                    </a:schemeClr>
                  </a:solidFill>
                  <a:latin typeface="Open Sans" pitchFamily="34" charset="0"/>
                  <a:ea typeface="Open Sans" pitchFamily="34" charset="0"/>
                  <a:cs typeface="Open Sans" pitchFamily="34" charset="0"/>
                </a:rPr>
                <a:t>Label</a:t>
              </a:r>
            </a:p>
          </p:txBody>
        </p:sp>
        <p:sp>
          <p:nvSpPr>
            <p:cNvPr id="42" name="Rectangle 41"/>
            <p:cNvSpPr/>
            <p:nvPr/>
          </p:nvSpPr>
          <p:spPr>
            <a:xfrm>
              <a:off x="7429520" y="1928808"/>
              <a:ext cx="1093569" cy="646331"/>
            </a:xfrm>
            <a:prstGeom prst="rect">
              <a:avLst/>
            </a:prstGeom>
          </p:spPr>
          <p:txBody>
            <a:bodyPr wrap="none">
              <a:spAutoFit/>
            </a:bodyPr>
            <a:lstStyle/>
            <a:p>
              <a:pPr algn="ctr"/>
              <a:r>
                <a:rPr lang="en-US" sz="3600" dirty="0">
                  <a:solidFill>
                    <a:schemeClr val="bg1">
                      <a:lumMod val="65000"/>
                    </a:schemeClr>
                  </a:solidFill>
                  <a:latin typeface="Open Sans" pitchFamily="34" charset="0"/>
                  <a:ea typeface="Open Sans" pitchFamily="34" charset="0"/>
                  <a:cs typeface="Open Sans" pitchFamily="34" charset="0"/>
                </a:rPr>
                <a:t>60%</a:t>
              </a:r>
            </a:p>
          </p:txBody>
        </p:sp>
      </p:grpSp>
      <p:sp>
        <p:nvSpPr>
          <p:cNvPr id="47" name="Rectangle 46"/>
          <p:cNvSpPr/>
          <p:nvPr/>
        </p:nvSpPr>
        <p:spPr>
          <a:xfrm>
            <a:off x="8501090" y="214296"/>
            <a:ext cx="357190" cy="357172"/>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100" dirty="0">
                <a:latin typeface="Open Sans" pitchFamily="34" charset="0"/>
                <a:ea typeface="Open Sans" pitchFamily="34" charset="0"/>
                <a:cs typeface="Open Sans" pitchFamily="34" charset="0"/>
              </a:rPr>
              <a:t>52</a:t>
            </a:r>
          </a:p>
        </p:txBody>
      </p:sp>
      <p:grpSp>
        <p:nvGrpSpPr>
          <p:cNvPr id="48" name="组合 47"/>
          <p:cNvGrpSpPr/>
          <p:nvPr/>
        </p:nvGrpSpPr>
        <p:grpSpPr>
          <a:xfrm>
            <a:off x="2113124" y="181979"/>
            <a:ext cx="4917752" cy="789571"/>
            <a:chOff x="2113124" y="181979"/>
            <a:chExt cx="4917752" cy="789571"/>
          </a:xfrm>
        </p:grpSpPr>
        <p:sp>
          <p:nvSpPr>
            <p:cNvPr id="49" name="Rectangle 31"/>
            <p:cNvSpPr/>
            <p:nvPr/>
          </p:nvSpPr>
          <p:spPr>
            <a:xfrm>
              <a:off x="2904733" y="663773"/>
              <a:ext cx="3334534" cy="307777"/>
            </a:xfrm>
            <a:prstGeom prst="rect">
              <a:avLst/>
            </a:prstGeom>
          </p:spPr>
          <p:txBody>
            <a:bodyPr wrap="square">
              <a:spAutoFit/>
            </a:bodyPr>
            <a:lstStyle/>
            <a:p>
              <a:pPr algn="ctr"/>
              <a:r>
                <a:rPr lang="en-US" altLang="zh-CN" sz="1400" dirty="0">
                  <a:solidFill>
                    <a:schemeClr val="bg1">
                      <a:lumMod val="65000"/>
                    </a:schemeClr>
                  </a:solidFill>
                  <a:latin typeface="华文细黑" panose="02010600040101010101" pitchFamily="2" charset="-122"/>
                  <a:ea typeface="华文细黑" panose="02010600040101010101" pitchFamily="2" charset="-122"/>
                </a:rPr>
                <a:t>Add the subtitle of this title here</a:t>
              </a:r>
              <a:endParaRPr lang="id-ID" sz="1400" dirty="0">
                <a:solidFill>
                  <a:schemeClr val="bg1">
                    <a:lumMod val="65000"/>
                  </a:schemeClr>
                </a:solidFill>
                <a:latin typeface="华文细黑" panose="02010600040101010101" pitchFamily="2" charset="-122"/>
                <a:ea typeface="华文细黑" panose="02010600040101010101" pitchFamily="2" charset="-122"/>
                <a:cs typeface="Open Sans" pitchFamily="34" charset="0"/>
              </a:endParaRPr>
            </a:p>
          </p:txBody>
        </p:sp>
        <p:sp>
          <p:nvSpPr>
            <p:cNvPr id="50" name="Rectangle 33"/>
            <p:cNvSpPr/>
            <p:nvPr/>
          </p:nvSpPr>
          <p:spPr>
            <a:xfrm>
              <a:off x="2113124" y="181979"/>
              <a:ext cx="4917752" cy="584775"/>
            </a:xfrm>
            <a:prstGeom prst="rect">
              <a:avLst/>
            </a:prstGeom>
          </p:spPr>
          <p:txBody>
            <a:bodyPr wrap="square">
              <a:spAutoFit/>
            </a:bodyPr>
            <a:lstStyle/>
            <a:p>
              <a:pPr algn="ctr"/>
              <a:r>
                <a:rPr lang="en-US" sz="3200" dirty="0">
                  <a:solidFill>
                    <a:schemeClr val="bg1">
                      <a:lumMod val="65000"/>
                    </a:schemeClr>
                  </a:solidFill>
                  <a:latin typeface="Impact" panose="020B0806030902050204" pitchFamily="34" charset="0"/>
                  <a:ea typeface="Open Sans" pitchFamily="34" charset="0"/>
                  <a:cs typeface="Open Sans" pitchFamily="34" charset="0"/>
                </a:rPr>
                <a:t>ADD YOUR TITLE HERE</a:t>
              </a:r>
              <a:endParaRPr lang="id-ID" sz="3200" dirty="0">
                <a:solidFill>
                  <a:schemeClr val="bg1">
                    <a:lumMod val="65000"/>
                  </a:schemeClr>
                </a:solidFill>
                <a:latin typeface="Impact" panose="020B0806030902050204" pitchFamily="34" charset="0"/>
                <a:ea typeface="Open Sans" pitchFamily="34" charset="0"/>
                <a:cs typeface="Open Sans" pitchFamily="34" charset="0"/>
              </a:endParaRPr>
            </a:p>
          </p:txBody>
        </p:sp>
        <p:cxnSp>
          <p:nvCxnSpPr>
            <p:cNvPr id="51" name="Straight Connector 34"/>
            <p:cNvCxnSpPr/>
            <p:nvPr/>
          </p:nvCxnSpPr>
          <p:spPr>
            <a:xfrm rot="5400000">
              <a:off x="2448058" y="467595"/>
              <a:ext cx="286546" cy="1062"/>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52" name="Straight Connector 35"/>
            <p:cNvCxnSpPr/>
            <p:nvPr/>
          </p:nvCxnSpPr>
          <p:spPr>
            <a:xfrm rot="5400000">
              <a:off x="6409396" y="467595"/>
              <a:ext cx="286546" cy="1062"/>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spTree>
  </p:cSld>
  <p:clrMapOvr>
    <a:masterClrMapping/>
  </p:clrMapOvr>
  <p:transition spd="slow" advTm="3000">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1" fill="hold" nodeType="after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slide(fromTop)">
                                      <p:cBhvr>
                                        <p:cTn id="7" dur="500"/>
                                        <p:tgtEl>
                                          <p:spTgt spid="15"/>
                                        </p:tgtEl>
                                      </p:cBhvr>
                                    </p:animEffect>
                                  </p:childTnLst>
                                </p:cTn>
                              </p:par>
                            </p:childTnLst>
                          </p:cTn>
                        </p:par>
                        <p:par>
                          <p:cTn id="8" fill="hold">
                            <p:stCondLst>
                              <p:cond delay="500"/>
                            </p:stCondLst>
                            <p:childTnLst>
                              <p:par>
                                <p:cTn id="9" presetID="12" presetClass="entr" presetSubtype="1" fill="hold" nodeType="afterEffect">
                                  <p:stCondLst>
                                    <p:cond delay="0"/>
                                  </p:stCondLst>
                                  <p:childTnLst>
                                    <p:set>
                                      <p:cBhvr>
                                        <p:cTn id="10" dur="1" fill="hold">
                                          <p:stCondLst>
                                            <p:cond delay="0"/>
                                          </p:stCondLst>
                                        </p:cTn>
                                        <p:tgtEl>
                                          <p:spTgt spid="21"/>
                                        </p:tgtEl>
                                        <p:attrNameLst>
                                          <p:attrName>style.visibility</p:attrName>
                                        </p:attrNameLst>
                                      </p:cBhvr>
                                      <p:to>
                                        <p:strVal val="visible"/>
                                      </p:to>
                                    </p:set>
                                    <p:animEffect transition="in" filter="slide(fromTop)">
                                      <p:cBhvr>
                                        <p:cTn id="11" dur="500"/>
                                        <p:tgtEl>
                                          <p:spTgt spid="21"/>
                                        </p:tgtEl>
                                      </p:cBhvr>
                                    </p:animEffect>
                                  </p:childTnLst>
                                </p:cTn>
                              </p:par>
                            </p:childTnLst>
                          </p:cTn>
                        </p:par>
                        <p:par>
                          <p:cTn id="12" fill="hold">
                            <p:stCondLst>
                              <p:cond delay="1000"/>
                            </p:stCondLst>
                            <p:childTnLst>
                              <p:par>
                                <p:cTn id="13" presetID="12" presetClass="entr" presetSubtype="1" fill="hold" nodeType="afterEffect">
                                  <p:stCondLst>
                                    <p:cond delay="0"/>
                                  </p:stCondLst>
                                  <p:childTnLst>
                                    <p:set>
                                      <p:cBhvr>
                                        <p:cTn id="14" dur="1" fill="hold">
                                          <p:stCondLst>
                                            <p:cond delay="0"/>
                                          </p:stCondLst>
                                        </p:cTn>
                                        <p:tgtEl>
                                          <p:spTgt spid="28"/>
                                        </p:tgtEl>
                                        <p:attrNameLst>
                                          <p:attrName>style.visibility</p:attrName>
                                        </p:attrNameLst>
                                      </p:cBhvr>
                                      <p:to>
                                        <p:strVal val="visible"/>
                                      </p:to>
                                    </p:set>
                                    <p:animEffect transition="in" filter="slide(fromTop)">
                                      <p:cBhvr>
                                        <p:cTn id="15" dur="500"/>
                                        <p:tgtEl>
                                          <p:spTgt spid="28"/>
                                        </p:tgtEl>
                                      </p:cBhvr>
                                    </p:animEffect>
                                  </p:childTnLst>
                                </p:cTn>
                              </p:par>
                            </p:childTnLst>
                          </p:cTn>
                        </p:par>
                        <p:par>
                          <p:cTn id="16" fill="hold">
                            <p:stCondLst>
                              <p:cond delay="1500"/>
                            </p:stCondLst>
                            <p:childTnLst>
                              <p:par>
                                <p:cTn id="17" presetID="12" presetClass="entr" presetSubtype="1" fill="hold" nodeType="afterEffect">
                                  <p:stCondLst>
                                    <p:cond delay="0"/>
                                  </p:stCondLst>
                                  <p:childTnLst>
                                    <p:set>
                                      <p:cBhvr>
                                        <p:cTn id="18" dur="1" fill="hold">
                                          <p:stCondLst>
                                            <p:cond delay="0"/>
                                          </p:stCondLst>
                                        </p:cTn>
                                        <p:tgtEl>
                                          <p:spTgt spid="44"/>
                                        </p:tgtEl>
                                        <p:attrNameLst>
                                          <p:attrName>style.visibility</p:attrName>
                                        </p:attrNameLst>
                                      </p:cBhvr>
                                      <p:to>
                                        <p:strVal val="visible"/>
                                      </p:to>
                                    </p:set>
                                    <p:animEffect transition="in" filter="slide(fromTop)">
                                      <p:cBhvr>
                                        <p:cTn id="19" dur="500"/>
                                        <p:tgtEl>
                                          <p:spTgt spid="4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Group 23"/>
          <p:cNvGrpSpPr/>
          <p:nvPr/>
        </p:nvGrpSpPr>
        <p:grpSpPr>
          <a:xfrm>
            <a:off x="785786" y="2179512"/>
            <a:ext cx="1486556" cy="2453176"/>
            <a:chOff x="785786" y="2179512"/>
            <a:chExt cx="1486556" cy="2453176"/>
          </a:xfrm>
        </p:grpSpPr>
        <p:sp>
          <p:nvSpPr>
            <p:cNvPr id="11" name="Arc 10"/>
            <p:cNvSpPr/>
            <p:nvPr/>
          </p:nvSpPr>
          <p:spPr>
            <a:xfrm>
              <a:off x="785786" y="2654187"/>
              <a:ext cx="1486556" cy="1486556"/>
            </a:xfrm>
            <a:prstGeom prst="arc">
              <a:avLst>
                <a:gd name="adj1" fmla="val 10810458"/>
                <a:gd name="adj2" fmla="val 0"/>
              </a:avLst>
            </a:prstGeom>
            <a:solidFill>
              <a:schemeClr val="accent2">
                <a:alpha val="70000"/>
              </a:schemeClr>
            </a:solidFill>
            <a:ln>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 name="Content Placeholder 2"/>
            <p:cNvSpPr txBox="1"/>
            <p:nvPr/>
          </p:nvSpPr>
          <p:spPr>
            <a:xfrm>
              <a:off x="1200440" y="3536834"/>
              <a:ext cx="695790" cy="246221"/>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buFont typeface="Arial" panose="020B0604020202020204" pitchFamily="34" charset="0"/>
                <a:buNone/>
              </a:pPr>
              <a:r>
                <a:rPr lang="en-US" sz="1000" dirty="0">
                  <a:latin typeface="Open Sans" pitchFamily="34" charset="0"/>
                  <a:ea typeface="Open Sans" pitchFamily="34" charset="0"/>
                  <a:cs typeface="Open Sans" pitchFamily="34" charset="0"/>
                </a:rPr>
                <a:t>2011</a:t>
              </a:r>
            </a:p>
          </p:txBody>
        </p:sp>
        <p:sp>
          <p:nvSpPr>
            <p:cNvPr id="16" name="Rectangle 15"/>
            <p:cNvSpPr/>
            <p:nvPr/>
          </p:nvSpPr>
          <p:spPr>
            <a:xfrm>
              <a:off x="928662" y="3894024"/>
              <a:ext cx="1214446" cy="738664"/>
            </a:xfrm>
            <a:prstGeom prst="rect">
              <a:avLst/>
            </a:prstGeom>
          </p:spPr>
          <p:txBody>
            <a:bodyPr wrap="square">
              <a:spAutoFit/>
            </a:bodyPr>
            <a:lstStyle/>
            <a:p>
              <a:pPr algn="ctr"/>
              <a:r>
                <a:rPr lang="ms-MY" sz="700" dirty="0">
                  <a:solidFill>
                    <a:schemeClr val="bg1">
                      <a:lumMod val="65000"/>
                    </a:schemeClr>
                  </a:solidFill>
                  <a:latin typeface="Open Sans Light" pitchFamily="34" charset="0"/>
                  <a:ea typeface="Open Sans Light" pitchFamily="34" charset="0"/>
                  <a:cs typeface="Open Sans Light" pitchFamily="34" charset="0"/>
                </a:rPr>
                <a:t>Praesent sodales odio sit amet odio tristi Praesent sodales odio sit amet odio tristi Lorem ipsum dolor sit amet consectetur adipiscing</a:t>
              </a:r>
              <a:endParaRPr lang="en-US" sz="700" dirty="0">
                <a:solidFill>
                  <a:schemeClr val="bg1">
                    <a:lumMod val="65000"/>
                  </a:schemeClr>
                </a:solidFill>
                <a:latin typeface="Open Sans Light" pitchFamily="34" charset="0"/>
                <a:ea typeface="Open Sans Light" pitchFamily="34" charset="0"/>
                <a:cs typeface="Open Sans Light" pitchFamily="34" charset="0"/>
              </a:endParaRPr>
            </a:p>
          </p:txBody>
        </p:sp>
        <p:sp>
          <p:nvSpPr>
            <p:cNvPr id="20" name="Rectangle 19"/>
            <p:cNvSpPr/>
            <p:nvPr/>
          </p:nvSpPr>
          <p:spPr>
            <a:xfrm>
              <a:off x="1285852" y="2179512"/>
              <a:ext cx="790601" cy="461665"/>
            </a:xfrm>
            <a:prstGeom prst="rect">
              <a:avLst/>
            </a:prstGeom>
          </p:spPr>
          <p:txBody>
            <a:bodyPr wrap="none">
              <a:spAutoFit/>
            </a:bodyPr>
            <a:lstStyle/>
            <a:p>
              <a:pPr algn="ctr"/>
              <a:r>
                <a:rPr lang="en-US" sz="2400" dirty="0">
                  <a:solidFill>
                    <a:schemeClr val="bg1">
                      <a:lumMod val="65000"/>
                    </a:schemeClr>
                  </a:solidFill>
                  <a:latin typeface="Open Sans" pitchFamily="34" charset="0"/>
                  <a:ea typeface="Open Sans" pitchFamily="34" charset="0"/>
                  <a:cs typeface="Open Sans" pitchFamily="34" charset="0"/>
                </a:rPr>
                <a:t>60%</a:t>
              </a:r>
            </a:p>
          </p:txBody>
        </p:sp>
      </p:grpSp>
      <p:grpSp>
        <p:nvGrpSpPr>
          <p:cNvPr id="24" name="Group 24"/>
          <p:cNvGrpSpPr/>
          <p:nvPr/>
        </p:nvGrpSpPr>
        <p:grpSpPr>
          <a:xfrm>
            <a:off x="1771000" y="1822322"/>
            <a:ext cx="2154038" cy="2810366"/>
            <a:chOff x="1771000" y="1822322"/>
            <a:chExt cx="2154038" cy="2810366"/>
          </a:xfrm>
        </p:grpSpPr>
        <p:sp>
          <p:nvSpPr>
            <p:cNvPr id="8" name="Arc 7"/>
            <p:cNvSpPr/>
            <p:nvPr/>
          </p:nvSpPr>
          <p:spPr>
            <a:xfrm>
              <a:off x="1771000" y="2320446"/>
              <a:ext cx="2154038" cy="2154038"/>
            </a:xfrm>
            <a:prstGeom prst="arc">
              <a:avLst>
                <a:gd name="adj1" fmla="val 10786903"/>
                <a:gd name="adj2" fmla="val 0"/>
              </a:avLst>
            </a:prstGeom>
            <a:solidFill>
              <a:schemeClr val="accent2">
                <a:lumMod val="75000"/>
                <a:alpha val="70000"/>
              </a:schemeClr>
            </a:solidFill>
            <a:ln>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 name="Content Placeholder 2"/>
            <p:cNvSpPr txBox="1"/>
            <p:nvPr/>
          </p:nvSpPr>
          <p:spPr>
            <a:xfrm>
              <a:off x="2500298" y="3536834"/>
              <a:ext cx="695790" cy="246221"/>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buFont typeface="Arial" panose="020B0604020202020204" pitchFamily="34" charset="0"/>
                <a:buNone/>
              </a:pPr>
              <a:r>
                <a:rPr lang="en-US" sz="1000" dirty="0">
                  <a:latin typeface="Open Sans" pitchFamily="34" charset="0"/>
                  <a:ea typeface="Open Sans" pitchFamily="34" charset="0"/>
                  <a:cs typeface="Open Sans" pitchFamily="34" charset="0"/>
                </a:rPr>
                <a:t>2012</a:t>
              </a:r>
            </a:p>
          </p:txBody>
        </p:sp>
        <p:sp>
          <p:nvSpPr>
            <p:cNvPr id="17" name="Rectangle 16"/>
            <p:cNvSpPr/>
            <p:nvPr/>
          </p:nvSpPr>
          <p:spPr>
            <a:xfrm>
              <a:off x="2285984" y="3894024"/>
              <a:ext cx="1214446" cy="738664"/>
            </a:xfrm>
            <a:prstGeom prst="rect">
              <a:avLst/>
            </a:prstGeom>
          </p:spPr>
          <p:txBody>
            <a:bodyPr wrap="square">
              <a:spAutoFit/>
            </a:bodyPr>
            <a:lstStyle/>
            <a:p>
              <a:pPr algn="ctr"/>
              <a:r>
                <a:rPr lang="ms-MY" sz="700" dirty="0">
                  <a:solidFill>
                    <a:schemeClr val="bg1">
                      <a:lumMod val="65000"/>
                    </a:schemeClr>
                  </a:solidFill>
                  <a:latin typeface="Open Sans Light" pitchFamily="34" charset="0"/>
                  <a:ea typeface="Open Sans Light" pitchFamily="34" charset="0"/>
                  <a:cs typeface="Open Sans Light" pitchFamily="34" charset="0"/>
                </a:rPr>
                <a:t>Praesent sodales odio sit amet odio tristi Praesent sodales odio sit amet odio tristi Lorem ipsum dolor sit amet consectetur adipiscing</a:t>
              </a:r>
              <a:endParaRPr lang="en-US" sz="700" dirty="0">
                <a:solidFill>
                  <a:schemeClr val="bg1">
                    <a:lumMod val="65000"/>
                  </a:schemeClr>
                </a:solidFill>
                <a:latin typeface="Open Sans Light" pitchFamily="34" charset="0"/>
                <a:ea typeface="Open Sans Light" pitchFamily="34" charset="0"/>
                <a:cs typeface="Open Sans Light" pitchFamily="34" charset="0"/>
              </a:endParaRPr>
            </a:p>
          </p:txBody>
        </p:sp>
        <p:sp>
          <p:nvSpPr>
            <p:cNvPr id="21" name="Rectangle 20"/>
            <p:cNvSpPr/>
            <p:nvPr/>
          </p:nvSpPr>
          <p:spPr>
            <a:xfrm>
              <a:off x="2786050" y="1822322"/>
              <a:ext cx="790601" cy="461665"/>
            </a:xfrm>
            <a:prstGeom prst="rect">
              <a:avLst/>
            </a:prstGeom>
          </p:spPr>
          <p:txBody>
            <a:bodyPr wrap="none">
              <a:spAutoFit/>
            </a:bodyPr>
            <a:lstStyle/>
            <a:p>
              <a:pPr algn="ctr"/>
              <a:r>
                <a:rPr lang="en-US" sz="2400" dirty="0">
                  <a:solidFill>
                    <a:schemeClr val="bg1">
                      <a:lumMod val="65000"/>
                    </a:schemeClr>
                  </a:solidFill>
                  <a:latin typeface="Open Sans" pitchFamily="34" charset="0"/>
                  <a:ea typeface="Open Sans" pitchFamily="34" charset="0"/>
                  <a:cs typeface="Open Sans" pitchFamily="34" charset="0"/>
                </a:rPr>
                <a:t>70%</a:t>
              </a:r>
            </a:p>
          </p:txBody>
        </p:sp>
      </p:grpSp>
      <p:grpSp>
        <p:nvGrpSpPr>
          <p:cNvPr id="25" name="Group 25"/>
          <p:cNvGrpSpPr/>
          <p:nvPr/>
        </p:nvGrpSpPr>
        <p:grpSpPr>
          <a:xfrm>
            <a:off x="3071802" y="1536570"/>
            <a:ext cx="2838582" cy="3280186"/>
            <a:chOff x="3071802" y="1536570"/>
            <a:chExt cx="2838582" cy="3280186"/>
          </a:xfrm>
        </p:grpSpPr>
        <p:sp>
          <p:nvSpPr>
            <p:cNvPr id="9" name="Arc 8"/>
            <p:cNvSpPr/>
            <p:nvPr/>
          </p:nvSpPr>
          <p:spPr>
            <a:xfrm>
              <a:off x="3071802" y="1978174"/>
              <a:ext cx="2838582" cy="2838582"/>
            </a:xfrm>
            <a:prstGeom prst="arc">
              <a:avLst>
                <a:gd name="adj1" fmla="val 10792861"/>
                <a:gd name="adj2" fmla="val 0"/>
              </a:avLst>
            </a:prstGeom>
            <a:solidFill>
              <a:schemeClr val="accent2">
                <a:lumMod val="60000"/>
                <a:lumOff val="40000"/>
                <a:alpha val="70000"/>
              </a:schemeClr>
            </a:solidFill>
            <a:ln>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 name="Content Placeholder 2"/>
            <p:cNvSpPr txBox="1"/>
            <p:nvPr/>
          </p:nvSpPr>
          <p:spPr>
            <a:xfrm>
              <a:off x="4143372" y="3536834"/>
              <a:ext cx="695790" cy="246221"/>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buFont typeface="Arial" panose="020B0604020202020204" pitchFamily="34" charset="0"/>
                <a:buNone/>
              </a:pPr>
              <a:r>
                <a:rPr lang="en-US" sz="1000" dirty="0">
                  <a:latin typeface="Open Sans" pitchFamily="34" charset="0"/>
                  <a:ea typeface="Open Sans" pitchFamily="34" charset="0"/>
                  <a:cs typeface="Open Sans" pitchFamily="34" charset="0"/>
                </a:rPr>
                <a:t>2013</a:t>
              </a:r>
            </a:p>
          </p:txBody>
        </p:sp>
        <p:sp>
          <p:nvSpPr>
            <p:cNvPr id="18" name="Rectangle 17"/>
            <p:cNvSpPr/>
            <p:nvPr/>
          </p:nvSpPr>
          <p:spPr>
            <a:xfrm>
              <a:off x="3929058" y="3894024"/>
              <a:ext cx="1214446" cy="738664"/>
            </a:xfrm>
            <a:prstGeom prst="rect">
              <a:avLst/>
            </a:prstGeom>
          </p:spPr>
          <p:txBody>
            <a:bodyPr wrap="square">
              <a:spAutoFit/>
            </a:bodyPr>
            <a:lstStyle/>
            <a:p>
              <a:pPr algn="ctr"/>
              <a:r>
                <a:rPr lang="ms-MY" sz="700" dirty="0">
                  <a:solidFill>
                    <a:schemeClr val="bg1">
                      <a:lumMod val="65000"/>
                    </a:schemeClr>
                  </a:solidFill>
                  <a:latin typeface="Open Sans Light" pitchFamily="34" charset="0"/>
                  <a:ea typeface="Open Sans Light" pitchFamily="34" charset="0"/>
                  <a:cs typeface="Open Sans Light" pitchFamily="34" charset="0"/>
                </a:rPr>
                <a:t>Praesent sodales odio sit amet odio tristi Praesent sodales odio sit amet odio tristi Lorem ipsum dolor sit amet consectetur adipiscing</a:t>
              </a:r>
              <a:endParaRPr lang="en-US" sz="700" dirty="0">
                <a:solidFill>
                  <a:schemeClr val="bg1">
                    <a:lumMod val="65000"/>
                  </a:schemeClr>
                </a:solidFill>
                <a:latin typeface="Open Sans Light" pitchFamily="34" charset="0"/>
                <a:ea typeface="Open Sans Light" pitchFamily="34" charset="0"/>
                <a:cs typeface="Open Sans Light" pitchFamily="34" charset="0"/>
              </a:endParaRPr>
            </a:p>
          </p:txBody>
        </p:sp>
        <p:sp>
          <p:nvSpPr>
            <p:cNvPr id="22" name="Rectangle 21"/>
            <p:cNvSpPr/>
            <p:nvPr/>
          </p:nvSpPr>
          <p:spPr>
            <a:xfrm>
              <a:off x="4500562" y="1536570"/>
              <a:ext cx="790601" cy="461665"/>
            </a:xfrm>
            <a:prstGeom prst="rect">
              <a:avLst/>
            </a:prstGeom>
          </p:spPr>
          <p:txBody>
            <a:bodyPr wrap="none">
              <a:spAutoFit/>
            </a:bodyPr>
            <a:lstStyle/>
            <a:p>
              <a:pPr algn="ctr"/>
              <a:r>
                <a:rPr lang="en-US" sz="2400" dirty="0">
                  <a:solidFill>
                    <a:schemeClr val="bg1">
                      <a:lumMod val="65000"/>
                    </a:schemeClr>
                  </a:solidFill>
                  <a:latin typeface="Open Sans" pitchFamily="34" charset="0"/>
                  <a:ea typeface="Open Sans" pitchFamily="34" charset="0"/>
                  <a:cs typeface="Open Sans" pitchFamily="34" charset="0"/>
                </a:rPr>
                <a:t>80%</a:t>
              </a:r>
            </a:p>
          </p:txBody>
        </p:sp>
      </p:grpSp>
      <p:grpSp>
        <p:nvGrpSpPr>
          <p:cNvPr id="26" name="Group 26"/>
          <p:cNvGrpSpPr/>
          <p:nvPr/>
        </p:nvGrpSpPr>
        <p:grpSpPr>
          <a:xfrm>
            <a:off x="4714876" y="1465132"/>
            <a:ext cx="3485488" cy="3678368"/>
            <a:chOff x="4714876" y="1465132"/>
            <a:chExt cx="3485488" cy="3678368"/>
          </a:xfrm>
        </p:grpSpPr>
        <p:sp>
          <p:nvSpPr>
            <p:cNvPr id="10" name="Arc 9"/>
            <p:cNvSpPr/>
            <p:nvPr/>
          </p:nvSpPr>
          <p:spPr>
            <a:xfrm>
              <a:off x="4714876" y="1658012"/>
              <a:ext cx="3485488" cy="3485488"/>
            </a:xfrm>
            <a:prstGeom prst="arc">
              <a:avLst>
                <a:gd name="adj1" fmla="val 10787253"/>
                <a:gd name="adj2" fmla="val 0"/>
              </a:avLst>
            </a:prstGeom>
            <a:solidFill>
              <a:schemeClr val="accent2">
                <a:lumMod val="20000"/>
                <a:lumOff val="80000"/>
                <a:alpha val="70000"/>
              </a:schemeClr>
            </a:solidFill>
            <a:ln>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 name="Content Placeholder 2"/>
            <p:cNvSpPr txBox="1"/>
            <p:nvPr/>
          </p:nvSpPr>
          <p:spPr>
            <a:xfrm>
              <a:off x="6072198" y="3536834"/>
              <a:ext cx="695790" cy="246221"/>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buFont typeface="Arial" panose="020B0604020202020204" pitchFamily="34" charset="0"/>
                <a:buNone/>
              </a:pPr>
              <a:r>
                <a:rPr lang="en-US" sz="1000" dirty="0">
                  <a:latin typeface="Open Sans" pitchFamily="34" charset="0"/>
                  <a:ea typeface="Open Sans" pitchFamily="34" charset="0"/>
                  <a:cs typeface="Open Sans" pitchFamily="34" charset="0"/>
                </a:rPr>
                <a:t>2014</a:t>
              </a:r>
            </a:p>
          </p:txBody>
        </p:sp>
        <p:sp>
          <p:nvSpPr>
            <p:cNvPr id="19" name="Rectangle 18"/>
            <p:cNvSpPr/>
            <p:nvPr/>
          </p:nvSpPr>
          <p:spPr>
            <a:xfrm>
              <a:off x="5857884" y="3894024"/>
              <a:ext cx="1214446" cy="738664"/>
            </a:xfrm>
            <a:prstGeom prst="rect">
              <a:avLst/>
            </a:prstGeom>
          </p:spPr>
          <p:txBody>
            <a:bodyPr wrap="square">
              <a:spAutoFit/>
            </a:bodyPr>
            <a:lstStyle/>
            <a:p>
              <a:pPr algn="ctr"/>
              <a:r>
                <a:rPr lang="ms-MY" sz="700" dirty="0">
                  <a:solidFill>
                    <a:schemeClr val="bg1">
                      <a:lumMod val="65000"/>
                    </a:schemeClr>
                  </a:solidFill>
                  <a:latin typeface="Open Sans Light" pitchFamily="34" charset="0"/>
                  <a:ea typeface="Open Sans Light" pitchFamily="34" charset="0"/>
                  <a:cs typeface="Open Sans Light" pitchFamily="34" charset="0"/>
                </a:rPr>
                <a:t>Praesent sodales odio sit amet odio tristi Praesent sodales odio sit amet odio tristi Lorem ipsum dolor sit amet consectetur adipiscing</a:t>
              </a:r>
              <a:endParaRPr lang="en-US" sz="700" dirty="0">
                <a:solidFill>
                  <a:schemeClr val="bg1">
                    <a:lumMod val="65000"/>
                  </a:schemeClr>
                </a:solidFill>
                <a:latin typeface="Open Sans Light" pitchFamily="34" charset="0"/>
                <a:ea typeface="Open Sans Light" pitchFamily="34" charset="0"/>
                <a:cs typeface="Open Sans Light" pitchFamily="34" charset="0"/>
              </a:endParaRPr>
            </a:p>
          </p:txBody>
        </p:sp>
        <p:sp>
          <p:nvSpPr>
            <p:cNvPr id="23" name="Rectangle 22"/>
            <p:cNvSpPr/>
            <p:nvPr/>
          </p:nvSpPr>
          <p:spPr>
            <a:xfrm>
              <a:off x="7286644" y="1465132"/>
              <a:ext cx="790601" cy="461665"/>
            </a:xfrm>
            <a:prstGeom prst="rect">
              <a:avLst/>
            </a:prstGeom>
          </p:spPr>
          <p:txBody>
            <a:bodyPr wrap="none">
              <a:spAutoFit/>
            </a:bodyPr>
            <a:lstStyle/>
            <a:p>
              <a:pPr algn="ctr"/>
              <a:r>
                <a:rPr lang="en-US" sz="2400" dirty="0">
                  <a:solidFill>
                    <a:schemeClr val="bg1">
                      <a:lumMod val="65000"/>
                    </a:schemeClr>
                  </a:solidFill>
                  <a:latin typeface="Open Sans" pitchFamily="34" charset="0"/>
                  <a:ea typeface="Open Sans" pitchFamily="34" charset="0"/>
                  <a:cs typeface="Open Sans" pitchFamily="34" charset="0"/>
                </a:rPr>
                <a:t>90%</a:t>
              </a:r>
            </a:p>
          </p:txBody>
        </p:sp>
      </p:grpSp>
      <p:sp>
        <p:nvSpPr>
          <p:cNvPr id="28" name="Rectangle 27"/>
          <p:cNvSpPr/>
          <p:nvPr/>
        </p:nvSpPr>
        <p:spPr>
          <a:xfrm>
            <a:off x="8501090" y="214296"/>
            <a:ext cx="357190" cy="357172"/>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100" dirty="0">
                <a:latin typeface="Open Sans" pitchFamily="34" charset="0"/>
                <a:ea typeface="Open Sans" pitchFamily="34" charset="0"/>
                <a:cs typeface="Open Sans" pitchFamily="34" charset="0"/>
              </a:rPr>
              <a:t>53</a:t>
            </a:r>
          </a:p>
        </p:txBody>
      </p:sp>
      <p:grpSp>
        <p:nvGrpSpPr>
          <p:cNvPr id="29" name="组合 28"/>
          <p:cNvGrpSpPr/>
          <p:nvPr/>
        </p:nvGrpSpPr>
        <p:grpSpPr>
          <a:xfrm>
            <a:off x="2113124" y="181979"/>
            <a:ext cx="4917752" cy="789571"/>
            <a:chOff x="2113124" y="181979"/>
            <a:chExt cx="4917752" cy="789571"/>
          </a:xfrm>
        </p:grpSpPr>
        <p:sp>
          <p:nvSpPr>
            <p:cNvPr id="30" name="Rectangle 31"/>
            <p:cNvSpPr/>
            <p:nvPr/>
          </p:nvSpPr>
          <p:spPr>
            <a:xfrm>
              <a:off x="2904733" y="663773"/>
              <a:ext cx="3334534" cy="307777"/>
            </a:xfrm>
            <a:prstGeom prst="rect">
              <a:avLst/>
            </a:prstGeom>
          </p:spPr>
          <p:txBody>
            <a:bodyPr wrap="square">
              <a:spAutoFit/>
            </a:bodyPr>
            <a:lstStyle/>
            <a:p>
              <a:pPr algn="ctr"/>
              <a:r>
                <a:rPr lang="en-US" altLang="zh-CN" sz="1400" dirty="0">
                  <a:solidFill>
                    <a:schemeClr val="bg1">
                      <a:lumMod val="65000"/>
                    </a:schemeClr>
                  </a:solidFill>
                  <a:latin typeface="华文细黑" panose="02010600040101010101" pitchFamily="2" charset="-122"/>
                  <a:ea typeface="华文细黑" panose="02010600040101010101" pitchFamily="2" charset="-122"/>
                </a:rPr>
                <a:t>Add the subtitle of this title here</a:t>
              </a:r>
              <a:endParaRPr lang="id-ID" sz="1400" dirty="0">
                <a:solidFill>
                  <a:schemeClr val="bg1">
                    <a:lumMod val="65000"/>
                  </a:schemeClr>
                </a:solidFill>
                <a:latin typeface="华文细黑" panose="02010600040101010101" pitchFamily="2" charset="-122"/>
                <a:ea typeface="华文细黑" panose="02010600040101010101" pitchFamily="2" charset="-122"/>
                <a:cs typeface="Open Sans" pitchFamily="34" charset="0"/>
              </a:endParaRPr>
            </a:p>
          </p:txBody>
        </p:sp>
        <p:sp>
          <p:nvSpPr>
            <p:cNvPr id="31" name="Rectangle 33"/>
            <p:cNvSpPr/>
            <p:nvPr/>
          </p:nvSpPr>
          <p:spPr>
            <a:xfrm>
              <a:off x="2113124" y="181979"/>
              <a:ext cx="4917752" cy="584775"/>
            </a:xfrm>
            <a:prstGeom prst="rect">
              <a:avLst/>
            </a:prstGeom>
          </p:spPr>
          <p:txBody>
            <a:bodyPr wrap="square">
              <a:spAutoFit/>
            </a:bodyPr>
            <a:lstStyle/>
            <a:p>
              <a:pPr algn="ctr"/>
              <a:r>
                <a:rPr lang="en-US" sz="3200" dirty="0">
                  <a:solidFill>
                    <a:schemeClr val="bg1">
                      <a:lumMod val="65000"/>
                    </a:schemeClr>
                  </a:solidFill>
                  <a:latin typeface="Impact" panose="020B0806030902050204" pitchFamily="34" charset="0"/>
                  <a:ea typeface="Open Sans" pitchFamily="34" charset="0"/>
                  <a:cs typeface="Open Sans" pitchFamily="34" charset="0"/>
                </a:rPr>
                <a:t>ADD YOUR TITLE HERE</a:t>
              </a:r>
              <a:endParaRPr lang="id-ID" sz="3200" dirty="0">
                <a:solidFill>
                  <a:schemeClr val="bg1">
                    <a:lumMod val="65000"/>
                  </a:schemeClr>
                </a:solidFill>
                <a:latin typeface="Impact" panose="020B0806030902050204" pitchFamily="34" charset="0"/>
                <a:ea typeface="Open Sans" pitchFamily="34" charset="0"/>
                <a:cs typeface="Open Sans" pitchFamily="34" charset="0"/>
              </a:endParaRPr>
            </a:p>
          </p:txBody>
        </p:sp>
        <p:cxnSp>
          <p:nvCxnSpPr>
            <p:cNvPr id="32" name="Straight Connector 34"/>
            <p:cNvCxnSpPr/>
            <p:nvPr/>
          </p:nvCxnSpPr>
          <p:spPr>
            <a:xfrm rot="5400000">
              <a:off x="2448058" y="467595"/>
              <a:ext cx="286546" cy="1062"/>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33" name="Straight Connector 35"/>
            <p:cNvCxnSpPr/>
            <p:nvPr/>
          </p:nvCxnSpPr>
          <p:spPr>
            <a:xfrm rot="5400000">
              <a:off x="6409396" y="467595"/>
              <a:ext cx="286546" cy="1062"/>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spTree>
  </p:cSld>
  <p:clrMapOvr>
    <a:masterClrMapping/>
  </p:clrMapOvr>
  <p:transition spd="slow" advTm="3000">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4" fill="hold"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slide(fromBottom)">
                                      <p:cBhvr>
                                        <p:cTn id="7" dur="500"/>
                                        <p:tgtEl>
                                          <p:spTgt spid="7"/>
                                        </p:tgtEl>
                                      </p:cBhvr>
                                    </p:animEffect>
                                  </p:childTnLst>
                                </p:cTn>
                              </p:par>
                            </p:childTnLst>
                          </p:cTn>
                        </p:par>
                        <p:par>
                          <p:cTn id="8" fill="hold">
                            <p:stCondLst>
                              <p:cond delay="500"/>
                            </p:stCondLst>
                            <p:childTnLst>
                              <p:par>
                                <p:cTn id="9" presetID="12" presetClass="entr" presetSubtype="4" fill="hold" nodeType="afterEffect">
                                  <p:stCondLst>
                                    <p:cond delay="0"/>
                                  </p:stCondLst>
                                  <p:childTnLst>
                                    <p:set>
                                      <p:cBhvr>
                                        <p:cTn id="10" dur="1" fill="hold">
                                          <p:stCondLst>
                                            <p:cond delay="0"/>
                                          </p:stCondLst>
                                        </p:cTn>
                                        <p:tgtEl>
                                          <p:spTgt spid="24"/>
                                        </p:tgtEl>
                                        <p:attrNameLst>
                                          <p:attrName>style.visibility</p:attrName>
                                        </p:attrNameLst>
                                      </p:cBhvr>
                                      <p:to>
                                        <p:strVal val="visible"/>
                                      </p:to>
                                    </p:set>
                                    <p:animEffect transition="in" filter="slide(fromBottom)">
                                      <p:cBhvr>
                                        <p:cTn id="11" dur="500"/>
                                        <p:tgtEl>
                                          <p:spTgt spid="24"/>
                                        </p:tgtEl>
                                      </p:cBhvr>
                                    </p:animEffect>
                                  </p:childTnLst>
                                </p:cTn>
                              </p:par>
                            </p:childTnLst>
                          </p:cTn>
                        </p:par>
                        <p:par>
                          <p:cTn id="12" fill="hold">
                            <p:stCondLst>
                              <p:cond delay="1000"/>
                            </p:stCondLst>
                            <p:childTnLst>
                              <p:par>
                                <p:cTn id="13" presetID="12" presetClass="entr" presetSubtype="4" fill="hold" nodeType="afterEffect">
                                  <p:stCondLst>
                                    <p:cond delay="0"/>
                                  </p:stCondLst>
                                  <p:childTnLst>
                                    <p:set>
                                      <p:cBhvr>
                                        <p:cTn id="14" dur="1" fill="hold">
                                          <p:stCondLst>
                                            <p:cond delay="0"/>
                                          </p:stCondLst>
                                        </p:cTn>
                                        <p:tgtEl>
                                          <p:spTgt spid="25"/>
                                        </p:tgtEl>
                                        <p:attrNameLst>
                                          <p:attrName>style.visibility</p:attrName>
                                        </p:attrNameLst>
                                      </p:cBhvr>
                                      <p:to>
                                        <p:strVal val="visible"/>
                                      </p:to>
                                    </p:set>
                                    <p:animEffect transition="in" filter="slide(fromBottom)">
                                      <p:cBhvr>
                                        <p:cTn id="15" dur="500"/>
                                        <p:tgtEl>
                                          <p:spTgt spid="25"/>
                                        </p:tgtEl>
                                      </p:cBhvr>
                                    </p:animEffect>
                                  </p:childTnLst>
                                </p:cTn>
                              </p:par>
                            </p:childTnLst>
                          </p:cTn>
                        </p:par>
                        <p:par>
                          <p:cTn id="16" fill="hold">
                            <p:stCondLst>
                              <p:cond delay="1500"/>
                            </p:stCondLst>
                            <p:childTnLst>
                              <p:par>
                                <p:cTn id="17" presetID="12" presetClass="entr" presetSubtype="4" fill="hold" nodeType="afterEffect">
                                  <p:stCondLst>
                                    <p:cond delay="0"/>
                                  </p:stCondLst>
                                  <p:childTnLst>
                                    <p:set>
                                      <p:cBhvr>
                                        <p:cTn id="18" dur="1" fill="hold">
                                          <p:stCondLst>
                                            <p:cond delay="0"/>
                                          </p:stCondLst>
                                        </p:cTn>
                                        <p:tgtEl>
                                          <p:spTgt spid="26"/>
                                        </p:tgtEl>
                                        <p:attrNameLst>
                                          <p:attrName>style.visibility</p:attrName>
                                        </p:attrNameLst>
                                      </p:cBhvr>
                                      <p:to>
                                        <p:strVal val="visible"/>
                                      </p:to>
                                    </p:set>
                                    <p:animEffect transition="in" filter="slide(fromBottom)">
                                      <p:cBhvr>
                                        <p:cTn id="19" dur="500"/>
                                        <p:tgtEl>
                                          <p:spTgt spid="2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71" name="Rectangle 870"/>
          <p:cNvSpPr/>
          <p:nvPr/>
        </p:nvSpPr>
        <p:spPr>
          <a:xfrm>
            <a:off x="0" y="0"/>
            <a:ext cx="9144000" cy="5143500"/>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Oval 3"/>
          <p:cNvSpPr/>
          <p:nvPr/>
        </p:nvSpPr>
        <p:spPr>
          <a:xfrm>
            <a:off x="4034254" y="-1"/>
            <a:ext cx="5109746" cy="5133109"/>
          </a:xfrm>
          <a:prstGeom prst="ellipse">
            <a:avLst/>
          </a:prstGeom>
          <a:solidFill>
            <a:schemeClr val="accent2">
              <a:lumMod val="60000"/>
              <a:lumOff val="40000"/>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Oval 2"/>
          <p:cNvSpPr/>
          <p:nvPr/>
        </p:nvSpPr>
        <p:spPr>
          <a:xfrm>
            <a:off x="4645616" y="573664"/>
            <a:ext cx="3964984" cy="3964984"/>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4"/>
          <p:cNvSpPr/>
          <p:nvPr/>
        </p:nvSpPr>
        <p:spPr>
          <a:xfrm>
            <a:off x="5181600" y="1957685"/>
            <a:ext cx="2733668" cy="584775"/>
          </a:xfrm>
          <a:prstGeom prst="rect">
            <a:avLst/>
          </a:prstGeom>
        </p:spPr>
        <p:txBody>
          <a:bodyPr wrap="square">
            <a:spAutoFit/>
          </a:bodyPr>
          <a:lstStyle/>
          <a:p>
            <a:pPr algn="ctr"/>
            <a:r>
              <a:rPr lang="en-US" sz="3200" dirty="0">
                <a:solidFill>
                  <a:schemeClr val="bg1"/>
                </a:solidFill>
                <a:latin typeface="Impact" panose="020B0806030902050204" pitchFamily="34" charset="0"/>
                <a:ea typeface="Open Sans" pitchFamily="34" charset="0"/>
                <a:cs typeface="Open Sans" pitchFamily="34" charset="0"/>
              </a:rPr>
              <a:t>Add your title</a:t>
            </a:r>
          </a:p>
        </p:txBody>
      </p:sp>
      <p:cxnSp>
        <p:nvCxnSpPr>
          <p:cNvPr id="12" name="Straight Connector 6"/>
          <p:cNvCxnSpPr/>
          <p:nvPr/>
        </p:nvCxnSpPr>
        <p:spPr>
          <a:xfrm>
            <a:off x="5436389" y="2571750"/>
            <a:ext cx="2224090"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sp>
        <p:nvSpPr>
          <p:cNvPr id="13" name="Rectangle 8"/>
          <p:cNvSpPr/>
          <p:nvPr/>
        </p:nvSpPr>
        <p:spPr>
          <a:xfrm>
            <a:off x="5405426" y="2714626"/>
            <a:ext cx="2286016" cy="707886"/>
          </a:xfrm>
          <a:prstGeom prst="rect">
            <a:avLst/>
          </a:prstGeom>
        </p:spPr>
        <p:txBody>
          <a:bodyPr wrap="square">
            <a:spAutoFit/>
          </a:bodyPr>
          <a:lstStyle/>
          <a:p>
            <a:pPr algn="ctr"/>
            <a:r>
              <a:rPr lang="ms-MY" sz="1000" dirty="0">
                <a:solidFill>
                  <a:schemeClr val="bg1"/>
                </a:solidFill>
                <a:latin typeface="Open Sans Light" pitchFamily="34" charset="0"/>
                <a:ea typeface="Open Sans Light" pitchFamily="34" charset="0"/>
                <a:cs typeface="Open Sans Light" pitchFamily="34" charset="0"/>
              </a:rPr>
              <a:t>Lorem ipsum dolor sit amet, consectetur adipiscing elit. Praesent sodales odio sit amet odio tristique quis tempus odio</a:t>
            </a:r>
          </a:p>
        </p:txBody>
      </p:sp>
    </p:spTree>
  </p:cSld>
  <p:clrMapOvr>
    <a:masterClrMapping/>
  </p:clrMapOvr>
  <p:transition spd="slow" advTm="3000">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1" fill="hold" grpId="0" nodeType="afterEffect">
                                  <p:stCondLst>
                                    <p:cond delay="0"/>
                                  </p:stCondLst>
                                  <p:childTnLst>
                                    <p:set>
                                      <p:cBhvr>
                                        <p:cTn id="6" dur="1" fill="hold">
                                          <p:stCondLst>
                                            <p:cond delay="0"/>
                                          </p:stCondLst>
                                        </p:cTn>
                                        <p:tgtEl>
                                          <p:spTgt spid="871"/>
                                        </p:tgtEl>
                                        <p:attrNameLst>
                                          <p:attrName>style.visibility</p:attrName>
                                        </p:attrNameLst>
                                      </p:cBhvr>
                                      <p:to>
                                        <p:strVal val="visible"/>
                                      </p:to>
                                    </p:set>
                                    <p:animEffect transition="in" filter="slide(fromTop)">
                                      <p:cBhvr>
                                        <p:cTn id="7" dur="500"/>
                                        <p:tgtEl>
                                          <p:spTgt spid="871"/>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9"/>
                                        </p:tgtEl>
                                        <p:attrNameLst>
                                          <p:attrName>style.visibility</p:attrName>
                                        </p:attrNameLst>
                                      </p:cBhvr>
                                      <p:to>
                                        <p:strVal val="visible"/>
                                      </p:to>
                                    </p:set>
                                    <p:anim calcmode="lin" valueType="num">
                                      <p:cBhvr>
                                        <p:cTn id="11" dur="500" fill="hold"/>
                                        <p:tgtEl>
                                          <p:spTgt spid="9"/>
                                        </p:tgtEl>
                                        <p:attrNameLst>
                                          <p:attrName>ppt_w</p:attrName>
                                        </p:attrNameLst>
                                      </p:cBhvr>
                                      <p:tavLst>
                                        <p:tav tm="0">
                                          <p:val>
                                            <p:fltVal val="0"/>
                                          </p:val>
                                        </p:tav>
                                        <p:tav tm="100000">
                                          <p:val>
                                            <p:strVal val="#ppt_w"/>
                                          </p:val>
                                        </p:tav>
                                      </p:tavLst>
                                    </p:anim>
                                    <p:anim calcmode="lin" valueType="num">
                                      <p:cBhvr>
                                        <p:cTn id="12" dur="500" fill="hold"/>
                                        <p:tgtEl>
                                          <p:spTgt spid="9"/>
                                        </p:tgtEl>
                                        <p:attrNameLst>
                                          <p:attrName>ppt_h</p:attrName>
                                        </p:attrNameLst>
                                      </p:cBhvr>
                                      <p:tavLst>
                                        <p:tav tm="0">
                                          <p:val>
                                            <p:fltVal val="0"/>
                                          </p:val>
                                        </p:tav>
                                        <p:tav tm="100000">
                                          <p:val>
                                            <p:strVal val="#ppt_h"/>
                                          </p:val>
                                        </p:tav>
                                      </p:tavLst>
                                    </p:anim>
                                    <p:animEffect transition="in" filter="fade">
                                      <p:cBhvr>
                                        <p:cTn id="13" dur="500"/>
                                        <p:tgtEl>
                                          <p:spTgt spid="9"/>
                                        </p:tgtEl>
                                      </p:cBhvr>
                                    </p:animEffect>
                                  </p:childTnLst>
                                </p:cTn>
                              </p:par>
                              <p:par>
                                <p:cTn id="14" presetID="53" presetClass="entr" presetSubtype="16" fill="hold" grpId="0" nodeType="withEffect">
                                  <p:stCondLst>
                                    <p:cond delay="0"/>
                                  </p:stCondLst>
                                  <p:childTnLst>
                                    <p:set>
                                      <p:cBhvr>
                                        <p:cTn id="15" dur="1" fill="hold">
                                          <p:stCondLst>
                                            <p:cond delay="0"/>
                                          </p:stCondLst>
                                        </p:cTn>
                                        <p:tgtEl>
                                          <p:spTgt spid="10"/>
                                        </p:tgtEl>
                                        <p:attrNameLst>
                                          <p:attrName>style.visibility</p:attrName>
                                        </p:attrNameLst>
                                      </p:cBhvr>
                                      <p:to>
                                        <p:strVal val="visible"/>
                                      </p:to>
                                    </p:set>
                                    <p:anim calcmode="lin" valueType="num">
                                      <p:cBhvr>
                                        <p:cTn id="16" dur="500" fill="hold"/>
                                        <p:tgtEl>
                                          <p:spTgt spid="10"/>
                                        </p:tgtEl>
                                        <p:attrNameLst>
                                          <p:attrName>ppt_w</p:attrName>
                                        </p:attrNameLst>
                                      </p:cBhvr>
                                      <p:tavLst>
                                        <p:tav tm="0">
                                          <p:val>
                                            <p:fltVal val="0"/>
                                          </p:val>
                                        </p:tav>
                                        <p:tav tm="100000">
                                          <p:val>
                                            <p:strVal val="#ppt_w"/>
                                          </p:val>
                                        </p:tav>
                                      </p:tavLst>
                                    </p:anim>
                                    <p:anim calcmode="lin" valueType="num">
                                      <p:cBhvr>
                                        <p:cTn id="17" dur="500" fill="hold"/>
                                        <p:tgtEl>
                                          <p:spTgt spid="10"/>
                                        </p:tgtEl>
                                        <p:attrNameLst>
                                          <p:attrName>ppt_h</p:attrName>
                                        </p:attrNameLst>
                                      </p:cBhvr>
                                      <p:tavLst>
                                        <p:tav tm="0">
                                          <p:val>
                                            <p:fltVal val="0"/>
                                          </p:val>
                                        </p:tav>
                                        <p:tav tm="100000">
                                          <p:val>
                                            <p:strVal val="#ppt_h"/>
                                          </p:val>
                                        </p:tav>
                                      </p:tavLst>
                                    </p:anim>
                                    <p:animEffect transition="in" filter="fade">
                                      <p:cBhvr>
                                        <p:cTn id="18" dur="500"/>
                                        <p:tgtEl>
                                          <p:spTgt spid="10"/>
                                        </p:tgtEl>
                                      </p:cBhvr>
                                    </p:animEffect>
                                  </p:childTnLst>
                                </p:cTn>
                              </p:par>
                              <p:par>
                                <p:cTn id="19" presetID="53" presetClass="entr" presetSubtype="16" fill="hold" grpId="0" nodeType="withEffect">
                                  <p:stCondLst>
                                    <p:cond delay="0"/>
                                  </p:stCondLst>
                                  <p:childTnLst>
                                    <p:set>
                                      <p:cBhvr>
                                        <p:cTn id="20" dur="1" fill="hold">
                                          <p:stCondLst>
                                            <p:cond delay="0"/>
                                          </p:stCondLst>
                                        </p:cTn>
                                        <p:tgtEl>
                                          <p:spTgt spid="11"/>
                                        </p:tgtEl>
                                        <p:attrNameLst>
                                          <p:attrName>style.visibility</p:attrName>
                                        </p:attrNameLst>
                                      </p:cBhvr>
                                      <p:to>
                                        <p:strVal val="visible"/>
                                      </p:to>
                                    </p:set>
                                    <p:anim calcmode="lin" valueType="num">
                                      <p:cBhvr>
                                        <p:cTn id="21" dur="500" fill="hold"/>
                                        <p:tgtEl>
                                          <p:spTgt spid="11"/>
                                        </p:tgtEl>
                                        <p:attrNameLst>
                                          <p:attrName>ppt_w</p:attrName>
                                        </p:attrNameLst>
                                      </p:cBhvr>
                                      <p:tavLst>
                                        <p:tav tm="0">
                                          <p:val>
                                            <p:fltVal val="0"/>
                                          </p:val>
                                        </p:tav>
                                        <p:tav tm="100000">
                                          <p:val>
                                            <p:strVal val="#ppt_w"/>
                                          </p:val>
                                        </p:tav>
                                      </p:tavLst>
                                    </p:anim>
                                    <p:anim calcmode="lin" valueType="num">
                                      <p:cBhvr>
                                        <p:cTn id="22" dur="500" fill="hold"/>
                                        <p:tgtEl>
                                          <p:spTgt spid="11"/>
                                        </p:tgtEl>
                                        <p:attrNameLst>
                                          <p:attrName>ppt_h</p:attrName>
                                        </p:attrNameLst>
                                      </p:cBhvr>
                                      <p:tavLst>
                                        <p:tav tm="0">
                                          <p:val>
                                            <p:fltVal val="0"/>
                                          </p:val>
                                        </p:tav>
                                        <p:tav tm="100000">
                                          <p:val>
                                            <p:strVal val="#ppt_h"/>
                                          </p:val>
                                        </p:tav>
                                      </p:tavLst>
                                    </p:anim>
                                    <p:animEffect transition="in" filter="fade">
                                      <p:cBhvr>
                                        <p:cTn id="23" dur="500"/>
                                        <p:tgtEl>
                                          <p:spTgt spid="11"/>
                                        </p:tgtEl>
                                      </p:cBhvr>
                                    </p:animEffect>
                                  </p:childTnLst>
                                </p:cTn>
                              </p:par>
                              <p:par>
                                <p:cTn id="24" presetID="53" presetClass="entr" presetSubtype="16" fill="hold" nodeType="withEffect">
                                  <p:stCondLst>
                                    <p:cond delay="0"/>
                                  </p:stCondLst>
                                  <p:childTnLst>
                                    <p:set>
                                      <p:cBhvr>
                                        <p:cTn id="25" dur="1" fill="hold">
                                          <p:stCondLst>
                                            <p:cond delay="0"/>
                                          </p:stCondLst>
                                        </p:cTn>
                                        <p:tgtEl>
                                          <p:spTgt spid="12"/>
                                        </p:tgtEl>
                                        <p:attrNameLst>
                                          <p:attrName>style.visibility</p:attrName>
                                        </p:attrNameLst>
                                      </p:cBhvr>
                                      <p:to>
                                        <p:strVal val="visible"/>
                                      </p:to>
                                    </p:set>
                                    <p:anim calcmode="lin" valueType="num">
                                      <p:cBhvr>
                                        <p:cTn id="26" dur="500" fill="hold"/>
                                        <p:tgtEl>
                                          <p:spTgt spid="12"/>
                                        </p:tgtEl>
                                        <p:attrNameLst>
                                          <p:attrName>ppt_w</p:attrName>
                                        </p:attrNameLst>
                                      </p:cBhvr>
                                      <p:tavLst>
                                        <p:tav tm="0">
                                          <p:val>
                                            <p:fltVal val="0"/>
                                          </p:val>
                                        </p:tav>
                                        <p:tav tm="100000">
                                          <p:val>
                                            <p:strVal val="#ppt_w"/>
                                          </p:val>
                                        </p:tav>
                                      </p:tavLst>
                                    </p:anim>
                                    <p:anim calcmode="lin" valueType="num">
                                      <p:cBhvr>
                                        <p:cTn id="27" dur="500" fill="hold"/>
                                        <p:tgtEl>
                                          <p:spTgt spid="12"/>
                                        </p:tgtEl>
                                        <p:attrNameLst>
                                          <p:attrName>ppt_h</p:attrName>
                                        </p:attrNameLst>
                                      </p:cBhvr>
                                      <p:tavLst>
                                        <p:tav tm="0">
                                          <p:val>
                                            <p:fltVal val="0"/>
                                          </p:val>
                                        </p:tav>
                                        <p:tav tm="100000">
                                          <p:val>
                                            <p:strVal val="#ppt_h"/>
                                          </p:val>
                                        </p:tav>
                                      </p:tavLst>
                                    </p:anim>
                                    <p:animEffect transition="in" filter="fade">
                                      <p:cBhvr>
                                        <p:cTn id="28" dur="500"/>
                                        <p:tgtEl>
                                          <p:spTgt spid="12"/>
                                        </p:tgtEl>
                                      </p:cBhvr>
                                    </p:animEffect>
                                  </p:childTnLst>
                                </p:cTn>
                              </p:par>
                              <p:par>
                                <p:cTn id="29" presetID="53" presetClass="entr" presetSubtype="16" fill="hold" grpId="0" nodeType="withEffect">
                                  <p:stCondLst>
                                    <p:cond delay="0"/>
                                  </p:stCondLst>
                                  <p:childTnLst>
                                    <p:set>
                                      <p:cBhvr>
                                        <p:cTn id="30" dur="1" fill="hold">
                                          <p:stCondLst>
                                            <p:cond delay="0"/>
                                          </p:stCondLst>
                                        </p:cTn>
                                        <p:tgtEl>
                                          <p:spTgt spid="13"/>
                                        </p:tgtEl>
                                        <p:attrNameLst>
                                          <p:attrName>style.visibility</p:attrName>
                                        </p:attrNameLst>
                                      </p:cBhvr>
                                      <p:to>
                                        <p:strVal val="visible"/>
                                      </p:to>
                                    </p:set>
                                    <p:anim calcmode="lin" valueType="num">
                                      <p:cBhvr>
                                        <p:cTn id="31" dur="500" fill="hold"/>
                                        <p:tgtEl>
                                          <p:spTgt spid="13"/>
                                        </p:tgtEl>
                                        <p:attrNameLst>
                                          <p:attrName>ppt_w</p:attrName>
                                        </p:attrNameLst>
                                      </p:cBhvr>
                                      <p:tavLst>
                                        <p:tav tm="0">
                                          <p:val>
                                            <p:fltVal val="0"/>
                                          </p:val>
                                        </p:tav>
                                        <p:tav tm="100000">
                                          <p:val>
                                            <p:strVal val="#ppt_w"/>
                                          </p:val>
                                        </p:tav>
                                      </p:tavLst>
                                    </p:anim>
                                    <p:anim calcmode="lin" valueType="num">
                                      <p:cBhvr>
                                        <p:cTn id="32" dur="500" fill="hold"/>
                                        <p:tgtEl>
                                          <p:spTgt spid="13"/>
                                        </p:tgtEl>
                                        <p:attrNameLst>
                                          <p:attrName>ppt_h</p:attrName>
                                        </p:attrNameLst>
                                      </p:cBhvr>
                                      <p:tavLst>
                                        <p:tav tm="0">
                                          <p:val>
                                            <p:fltVal val="0"/>
                                          </p:val>
                                        </p:tav>
                                        <p:tav tm="100000">
                                          <p:val>
                                            <p:strVal val="#ppt_h"/>
                                          </p:val>
                                        </p:tav>
                                      </p:tavLst>
                                    </p:anim>
                                    <p:animEffect transition="in" filter="fade">
                                      <p:cBhvr>
                                        <p:cTn id="33"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71" grpId="0" animBg="1"/>
      <p:bldP spid="9" grpId="0" animBg="1"/>
      <p:bldP spid="10" grpId="0" animBg="1"/>
      <p:bldP spid="11" grpId="0"/>
      <p:bldP spid="13" grpId="0"/>
    </p:bld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Group 5"/>
          <p:cNvGrpSpPr/>
          <p:nvPr>
            <p:custDataLst>
              <p:tags r:id="rId1"/>
            </p:custDataLst>
          </p:nvPr>
        </p:nvGrpSpPr>
        <p:grpSpPr bwMode="gray">
          <a:xfrm>
            <a:off x="1527697" y="1071552"/>
            <a:ext cx="5993382" cy="3706430"/>
            <a:chOff x="1832768" y="1268759"/>
            <a:chExt cx="6240462" cy="3571875"/>
          </a:xfrm>
          <a:solidFill>
            <a:schemeClr val="bg1">
              <a:lumMod val="75000"/>
            </a:schemeClr>
          </a:solidFill>
        </p:grpSpPr>
        <p:sp>
          <p:nvSpPr>
            <p:cNvPr id="10" name="Freeform 53"/>
            <p:cNvSpPr>
              <a:spLocks noChangeAspect="1"/>
            </p:cNvSpPr>
            <p:nvPr/>
          </p:nvSpPr>
          <p:spPr bwMode="gray">
            <a:xfrm>
              <a:off x="7279480" y="4464397"/>
              <a:ext cx="63500" cy="68263"/>
            </a:xfrm>
            <a:custGeom>
              <a:avLst/>
              <a:gdLst/>
              <a:ahLst/>
              <a:cxnLst>
                <a:cxn ang="0">
                  <a:pos x="4" y="4"/>
                </a:cxn>
                <a:cxn ang="0">
                  <a:pos x="20" y="11"/>
                </a:cxn>
                <a:cxn ang="0">
                  <a:pos x="30" y="7"/>
                </a:cxn>
                <a:cxn ang="0">
                  <a:pos x="68" y="32"/>
                </a:cxn>
                <a:cxn ang="0">
                  <a:pos x="105" y="36"/>
                </a:cxn>
                <a:cxn ang="0">
                  <a:pos x="127" y="23"/>
                </a:cxn>
                <a:cxn ang="0">
                  <a:pos x="148" y="22"/>
                </a:cxn>
                <a:cxn ang="0">
                  <a:pos x="165" y="13"/>
                </a:cxn>
                <a:cxn ang="0">
                  <a:pos x="176" y="7"/>
                </a:cxn>
                <a:cxn ang="0">
                  <a:pos x="193" y="22"/>
                </a:cxn>
                <a:cxn ang="0">
                  <a:pos x="198" y="54"/>
                </a:cxn>
                <a:cxn ang="0">
                  <a:pos x="196" y="85"/>
                </a:cxn>
                <a:cxn ang="0">
                  <a:pos x="201" y="109"/>
                </a:cxn>
                <a:cxn ang="0">
                  <a:pos x="198" y="112"/>
                </a:cxn>
                <a:cxn ang="0">
                  <a:pos x="194" y="94"/>
                </a:cxn>
                <a:cxn ang="0">
                  <a:pos x="182" y="119"/>
                </a:cxn>
                <a:cxn ang="0">
                  <a:pos x="177" y="135"/>
                </a:cxn>
                <a:cxn ang="0">
                  <a:pos x="172" y="157"/>
                </a:cxn>
                <a:cxn ang="0">
                  <a:pos x="156" y="155"/>
                </a:cxn>
                <a:cxn ang="0">
                  <a:pos x="154" y="167"/>
                </a:cxn>
                <a:cxn ang="0">
                  <a:pos x="143" y="179"/>
                </a:cxn>
                <a:cxn ang="0">
                  <a:pos x="137" y="184"/>
                </a:cxn>
                <a:cxn ang="0">
                  <a:pos x="127" y="187"/>
                </a:cxn>
                <a:cxn ang="0">
                  <a:pos x="124" y="206"/>
                </a:cxn>
                <a:cxn ang="0">
                  <a:pos x="111" y="216"/>
                </a:cxn>
                <a:cxn ang="0">
                  <a:pos x="99" y="209"/>
                </a:cxn>
                <a:cxn ang="0">
                  <a:pos x="83" y="208"/>
                </a:cxn>
                <a:cxn ang="0">
                  <a:pos x="69" y="201"/>
                </a:cxn>
                <a:cxn ang="0">
                  <a:pos x="80" y="193"/>
                </a:cxn>
                <a:cxn ang="0">
                  <a:pos x="62" y="188"/>
                </a:cxn>
                <a:cxn ang="0">
                  <a:pos x="41" y="157"/>
                </a:cxn>
                <a:cxn ang="0">
                  <a:pos x="25" y="107"/>
                </a:cxn>
                <a:cxn ang="0">
                  <a:pos x="45" y="118"/>
                </a:cxn>
                <a:cxn ang="0">
                  <a:pos x="25" y="92"/>
                </a:cxn>
                <a:cxn ang="0">
                  <a:pos x="2" y="24"/>
                </a:cxn>
              </a:cxnLst>
              <a:rect l="0" t="0" r="r" b="b"/>
              <a:pathLst>
                <a:path w="201" h="216">
                  <a:moveTo>
                    <a:pt x="2" y="0"/>
                  </a:moveTo>
                  <a:lnTo>
                    <a:pt x="4" y="4"/>
                  </a:lnTo>
                  <a:lnTo>
                    <a:pt x="13" y="6"/>
                  </a:lnTo>
                  <a:lnTo>
                    <a:pt x="20" y="11"/>
                  </a:lnTo>
                  <a:lnTo>
                    <a:pt x="26" y="7"/>
                  </a:lnTo>
                  <a:lnTo>
                    <a:pt x="30" y="7"/>
                  </a:lnTo>
                  <a:lnTo>
                    <a:pt x="43" y="13"/>
                  </a:lnTo>
                  <a:lnTo>
                    <a:pt x="68" y="32"/>
                  </a:lnTo>
                  <a:lnTo>
                    <a:pt x="100" y="36"/>
                  </a:lnTo>
                  <a:lnTo>
                    <a:pt x="105" y="36"/>
                  </a:lnTo>
                  <a:lnTo>
                    <a:pt x="116" y="28"/>
                  </a:lnTo>
                  <a:lnTo>
                    <a:pt x="127" y="23"/>
                  </a:lnTo>
                  <a:lnTo>
                    <a:pt x="137" y="24"/>
                  </a:lnTo>
                  <a:lnTo>
                    <a:pt x="148" y="22"/>
                  </a:lnTo>
                  <a:lnTo>
                    <a:pt x="159" y="11"/>
                  </a:lnTo>
                  <a:lnTo>
                    <a:pt x="165" y="13"/>
                  </a:lnTo>
                  <a:lnTo>
                    <a:pt x="172" y="16"/>
                  </a:lnTo>
                  <a:lnTo>
                    <a:pt x="176" y="7"/>
                  </a:lnTo>
                  <a:lnTo>
                    <a:pt x="185" y="11"/>
                  </a:lnTo>
                  <a:lnTo>
                    <a:pt x="193" y="22"/>
                  </a:lnTo>
                  <a:lnTo>
                    <a:pt x="197" y="44"/>
                  </a:lnTo>
                  <a:lnTo>
                    <a:pt x="198" y="54"/>
                  </a:lnTo>
                  <a:lnTo>
                    <a:pt x="196" y="65"/>
                  </a:lnTo>
                  <a:lnTo>
                    <a:pt x="196" y="85"/>
                  </a:lnTo>
                  <a:lnTo>
                    <a:pt x="198" y="103"/>
                  </a:lnTo>
                  <a:lnTo>
                    <a:pt x="201" y="109"/>
                  </a:lnTo>
                  <a:lnTo>
                    <a:pt x="198" y="122"/>
                  </a:lnTo>
                  <a:lnTo>
                    <a:pt x="198" y="112"/>
                  </a:lnTo>
                  <a:lnTo>
                    <a:pt x="197" y="102"/>
                  </a:lnTo>
                  <a:lnTo>
                    <a:pt x="194" y="94"/>
                  </a:lnTo>
                  <a:lnTo>
                    <a:pt x="192" y="101"/>
                  </a:lnTo>
                  <a:lnTo>
                    <a:pt x="182" y="119"/>
                  </a:lnTo>
                  <a:lnTo>
                    <a:pt x="182" y="134"/>
                  </a:lnTo>
                  <a:lnTo>
                    <a:pt x="177" y="135"/>
                  </a:lnTo>
                  <a:lnTo>
                    <a:pt x="177" y="153"/>
                  </a:lnTo>
                  <a:lnTo>
                    <a:pt x="172" y="157"/>
                  </a:lnTo>
                  <a:lnTo>
                    <a:pt x="166" y="157"/>
                  </a:lnTo>
                  <a:lnTo>
                    <a:pt x="156" y="155"/>
                  </a:lnTo>
                  <a:lnTo>
                    <a:pt x="154" y="158"/>
                  </a:lnTo>
                  <a:lnTo>
                    <a:pt x="154" y="167"/>
                  </a:lnTo>
                  <a:lnTo>
                    <a:pt x="150" y="176"/>
                  </a:lnTo>
                  <a:lnTo>
                    <a:pt x="143" y="179"/>
                  </a:lnTo>
                  <a:lnTo>
                    <a:pt x="140" y="190"/>
                  </a:lnTo>
                  <a:lnTo>
                    <a:pt x="137" y="184"/>
                  </a:lnTo>
                  <a:lnTo>
                    <a:pt x="131" y="182"/>
                  </a:lnTo>
                  <a:lnTo>
                    <a:pt x="127" y="187"/>
                  </a:lnTo>
                  <a:lnTo>
                    <a:pt x="124" y="198"/>
                  </a:lnTo>
                  <a:lnTo>
                    <a:pt x="124" y="206"/>
                  </a:lnTo>
                  <a:lnTo>
                    <a:pt x="117" y="215"/>
                  </a:lnTo>
                  <a:lnTo>
                    <a:pt x="111" y="216"/>
                  </a:lnTo>
                  <a:lnTo>
                    <a:pt x="105" y="211"/>
                  </a:lnTo>
                  <a:lnTo>
                    <a:pt x="99" y="209"/>
                  </a:lnTo>
                  <a:lnTo>
                    <a:pt x="94" y="212"/>
                  </a:lnTo>
                  <a:lnTo>
                    <a:pt x="83" y="208"/>
                  </a:lnTo>
                  <a:lnTo>
                    <a:pt x="73" y="208"/>
                  </a:lnTo>
                  <a:lnTo>
                    <a:pt x="69" y="201"/>
                  </a:lnTo>
                  <a:lnTo>
                    <a:pt x="77" y="200"/>
                  </a:lnTo>
                  <a:lnTo>
                    <a:pt x="80" y="193"/>
                  </a:lnTo>
                  <a:lnTo>
                    <a:pt x="70" y="193"/>
                  </a:lnTo>
                  <a:lnTo>
                    <a:pt x="62" y="188"/>
                  </a:lnTo>
                  <a:lnTo>
                    <a:pt x="49" y="165"/>
                  </a:lnTo>
                  <a:lnTo>
                    <a:pt x="41" y="157"/>
                  </a:lnTo>
                  <a:lnTo>
                    <a:pt x="37" y="151"/>
                  </a:lnTo>
                  <a:lnTo>
                    <a:pt x="25" y="107"/>
                  </a:lnTo>
                  <a:lnTo>
                    <a:pt x="37" y="129"/>
                  </a:lnTo>
                  <a:lnTo>
                    <a:pt x="45" y="118"/>
                  </a:lnTo>
                  <a:lnTo>
                    <a:pt x="37" y="113"/>
                  </a:lnTo>
                  <a:lnTo>
                    <a:pt x="25" y="92"/>
                  </a:lnTo>
                  <a:lnTo>
                    <a:pt x="0" y="39"/>
                  </a:lnTo>
                  <a:lnTo>
                    <a:pt x="2" y="24"/>
                  </a:lnTo>
                  <a:lnTo>
                    <a:pt x="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1" name="Freeform 54"/>
            <p:cNvSpPr>
              <a:spLocks noChangeAspect="1"/>
            </p:cNvSpPr>
            <p:nvPr/>
          </p:nvSpPr>
          <p:spPr bwMode="gray">
            <a:xfrm>
              <a:off x="6728617" y="3878609"/>
              <a:ext cx="704850" cy="550863"/>
            </a:xfrm>
            <a:custGeom>
              <a:avLst/>
              <a:gdLst/>
              <a:ahLst/>
              <a:cxnLst>
                <a:cxn ang="0">
                  <a:pos x="80" y="633"/>
                </a:cxn>
                <a:cxn ang="0">
                  <a:pos x="198" y="560"/>
                </a:cxn>
                <a:cxn ang="0">
                  <a:pos x="357" y="522"/>
                </a:cxn>
                <a:cxn ang="0">
                  <a:pos x="497" y="418"/>
                </a:cxn>
                <a:cxn ang="0">
                  <a:pos x="533" y="330"/>
                </a:cxn>
                <a:cxn ang="0">
                  <a:pos x="566" y="326"/>
                </a:cxn>
                <a:cxn ang="0">
                  <a:pos x="634" y="262"/>
                </a:cxn>
                <a:cxn ang="0">
                  <a:pos x="688" y="222"/>
                </a:cxn>
                <a:cxn ang="0">
                  <a:pos x="739" y="187"/>
                </a:cxn>
                <a:cxn ang="0">
                  <a:pos x="818" y="257"/>
                </a:cxn>
                <a:cxn ang="0">
                  <a:pos x="898" y="254"/>
                </a:cxn>
                <a:cxn ang="0">
                  <a:pos x="921" y="160"/>
                </a:cxn>
                <a:cxn ang="0">
                  <a:pos x="974" y="108"/>
                </a:cxn>
                <a:cxn ang="0">
                  <a:pos x="1045" y="48"/>
                </a:cxn>
                <a:cxn ang="0">
                  <a:pos x="1044" y="29"/>
                </a:cxn>
                <a:cxn ang="0">
                  <a:pos x="1116" y="65"/>
                </a:cxn>
                <a:cxn ang="0">
                  <a:pos x="1205" y="90"/>
                </a:cxn>
                <a:cxn ang="0">
                  <a:pos x="1264" y="90"/>
                </a:cxn>
                <a:cxn ang="0">
                  <a:pos x="1279" y="118"/>
                </a:cxn>
                <a:cxn ang="0">
                  <a:pos x="1243" y="165"/>
                </a:cxn>
                <a:cxn ang="0">
                  <a:pos x="1269" y="264"/>
                </a:cxn>
                <a:cxn ang="0">
                  <a:pos x="1384" y="339"/>
                </a:cxn>
                <a:cxn ang="0">
                  <a:pos x="1553" y="270"/>
                </a:cxn>
                <a:cxn ang="0">
                  <a:pos x="1575" y="72"/>
                </a:cxn>
                <a:cxn ang="0">
                  <a:pos x="1623" y="17"/>
                </a:cxn>
                <a:cxn ang="0">
                  <a:pos x="1667" y="171"/>
                </a:cxn>
                <a:cxn ang="0">
                  <a:pos x="1761" y="252"/>
                </a:cxn>
                <a:cxn ang="0">
                  <a:pos x="1806" y="416"/>
                </a:cxn>
                <a:cxn ang="0">
                  <a:pos x="1851" y="485"/>
                </a:cxn>
                <a:cxn ang="0">
                  <a:pos x="1954" y="540"/>
                </a:cxn>
                <a:cxn ang="0">
                  <a:pos x="1994" y="645"/>
                </a:cxn>
                <a:cxn ang="0">
                  <a:pos x="2054" y="661"/>
                </a:cxn>
                <a:cxn ang="0">
                  <a:pos x="2132" y="791"/>
                </a:cxn>
                <a:cxn ang="0">
                  <a:pos x="2191" y="911"/>
                </a:cxn>
                <a:cxn ang="0">
                  <a:pos x="2206" y="1090"/>
                </a:cxn>
                <a:cxn ang="0">
                  <a:pos x="2158" y="1285"/>
                </a:cxn>
                <a:cxn ang="0">
                  <a:pos x="2089" y="1365"/>
                </a:cxn>
                <a:cxn ang="0">
                  <a:pos x="2034" y="1506"/>
                </a:cxn>
                <a:cxn ang="0">
                  <a:pos x="2008" y="1625"/>
                </a:cxn>
                <a:cxn ang="0">
                  <a:pos x="1823" y="1705"/>
                </a:cxn>
                <a:cxn ang="0">
                  <a:pos x="1785" y="1704"/>
                </a:cxn>
                <a:cxn ang="0">
                  <a:pos x="1715" y="1661"/>
                </a:cxn>
                <a:cxn ang="0">
                  <a:pos x="1572" y="1674"/>
                </a:cxn>
                <a:cxn ang="0">
                  <a:pos x="1453" y="1530"/>
                </a:cxn>
                <a:cxn ang="0">
                  <a:pos x="1376" y="1406"/>
                </a:cxn>
                <a:cxn ang="0">
                  <a:pos x="1330" y="1443"/>
                </a:cxn>
                <a:cxn ang="0">
                  <a:pos x="1358" y="1317"/>
                </a:cxn>
                <a:cxn ang="0">
                  <a:pos x="1302" y="1370"/>
                </a:cxn>
                <a:cxn ang="0">
                  <a:pos x="1220" y="1433"/>
                </a:cxn>
                <a:cxn ang="0">
                  <a:pos x="1177" y="1335"/>
                </a:cxn>
                <a:cxn ang="0">
                  <a:pos x="1062" y="1253"/>
                </a:cxn>
                <a:cxn ang="0">
                  <a:pos x="779" y="1270"/>
                </a:cxn>
                <a:cxn ang="0">
                  <a:pos x="587" y="1354"/>
                </a:cxn>
                <a:cxn ang="0">
                  <a:pos x="419" y="1379"/>
                </a:cxn>
                <a:cxn ang="0">
                  <a:pos x="271" y="1452"/>
                </a:cxn>
                <a:cxn ang="0">
                  <a:pos x="130" y="1405"/>
                </a:cxn>
                <a:cxn ang="0">
                  <a:pos x="142" y="1286"/>
                </a:cxn>
                <a:cxn ang="0">
                  <a:pos x="66" y="1024"/>
                </a:cxn>
                <a:cxn ang="0">
                  <a:pos x="12" y="897"/>
                </a:cxn>
                <a:cxn ang="0">
                  <a:pos x="35" y="884"/>
                </a:cxn>
                <a:cxn ang="0">
                  <a:pos x="8" y="758"/>
                </a:cxn>
              </a:cxnLst>
              <a:rect l="0" t="0" r="r" b="b"/>
              <a:pathLst>
                <a:path w="2217" h="1736">
                  <a:moveTo>
                    <a:pt x="43" y="634"/>
                  </a:moveTo>
                  <a:lnTo>
                    <a:pt x="49" y="629"/>
                  </a:lnTo>
                  <a:lnTo>
                    <a:pt x="48" y="645"/>
                  </a:lnTo>
                  <a:lnTo>
                    <a:pt x="48" y="647"/>
                  </a:lnTo>
                  <a:lnTo>
                    <a:pt x="45" y="651"/>
                  </a:lnTo>
                  <a:lnTo>
                    <a:pt x="44" y="656"/>
                  </a:lnTo>
                  <a:lnTo>
                    <a:pt x="48" y="658"/>
                  </a:lnTo>
                  <a:lnTo>
                    <a:pt x="46" y="666"/>
                  </a:lnTo>
                  <a:lnTo>
                    <a:pt x="45" y="671"/>
                  </a:lnTo>
                  <a:lnTo>
                    <a:pt x="50" y="673"/>
                  </a:lnTo>
                  <a:lnTo>
                    <a:pt x="59" y="666"/>
                  </a:lnTo>
                  <a:lnTo>
                    <a:pt x="62" y="652"/>
                  </a:lnTo>
                  <a:lnTo>
                    <a:pt x="72" y="636"/>
                  </a:lnTo>
                  <a:lnTo>
                    <a:pt x="80" y="633"/>
                  </a:lnTo>
                  <a:lnTo>
                    <a:pt x="87" y="628"/>
                  </a:lnTo>
                  <a:lnTo>
                    <a:pt x="94" y="626"/>
                  </a:lnTo>
                  <a:lnTo>
                    <a:pt x="102" y="620"/>
                  </a:lnTo>
                  <a:lnTo>
                    <a:pt x="120" y="617"/>
                  </a:lnTo>
                  <a:lnTo>
                    <a:pt x="125" y="608"/>
                  </a:lnTo>
                  <a:lnTo>
                    <a:pt x="132" y="601"/>
                  </a:lnTo>
                  <a:lnTo>
                    <a:pt x="140" y="596"/>
                  </a:lnTo>
                  <a:lnTo>
                    <a:pt x="146" y="586"/>
                  </a:lnTo>
                  <a:lnTo>
                    <a:pt x="161" y="580"/>
                  </a:lnTo>
                  <a:lnTo>
                    <a:pt x="167" y="575"/>
                  </a:lnTo>
                  <a:lnTo>
                    <a:pt x="174" y="571"/>
                  </a:lnTo>
                  <a:lnTo>
                    <a:pt x="191" y="559"/>
                  </a:lnTo>
                  <a:lnTo>
                    <a:pt x="195" y="558"/>
                  </a:lnTo>
                  <a:lnTo>
                    <a:pt x="198" y="560"/>
                  </a:lnTo>
                  <a:lnTo>
                    <a:pt x="214" y="561"/>
                  </a:lnTo>
                  <a:lnTo>
                    <a:pt x="222" y="564"/>
                  </a:lnTo>
                  <a:lnTo>
                    <a:pt x="232" y="565"/>
                  </a:lnTo>
                  <a:lnTo>
                    <a:pt x="241" y="564"/>
                  </a:lnTo>
                  <a:lnTo>
                    <a:pt x="249" y="561"/>
                  </a:lnTo>
                  <a:lnTo>
                    <a:pt x="260" y="553"/>
                  </a:lnTo>
                  <a:lnTo>
                    <a:pt x="270" y="547"/>
                  </a:lnTo>
                  <a:lnTo>
                    <a:pt x="280" y="544"/>
                  </a:lnTo>
                  <a:lnTo>
                    <a:pt x="291" y="544"/>
                  </a:lnTo>
                  <a:lnTo>
                    <a:pt x="301" y="542"/>
                  </a:lnTo>
                  <a:lnTo>
                    <a:pt x="322" y="522"/>
                  </a:lnTo>
                  <a:lnTo>
                    <a:pt x="335" y="522"/>
                  </a:lnTo>
                  <a:lnTo>
                    <a:pt x="345" y="527"/>
                  </a:lnTo>
                  <a:lnTo>
                    <a:pt x="357" y="522"/>
                  </a:lnTo>
                  <a:lnTo>
                    <a:pt x="370" y="522"/>
                  </a:lnTo>
                  <a:lnTo>
                    <a:pt x="378" y="520"/>
                  </a:lnTo>
                  <a:lnTo>
                    <a:pt x="388" y="515"/>
                  </a:lnTo>
                  <a:lnTo>
                    <a:pt x="413" y="510"/>
                  </a:lnTo>
                  <a:lnTo>
                    <a:pt x="424" y="504"/>
                  </a:lnTo>
                  <a:lnTo>
                    <a:pt x="432" y="499"/>
                  </a:lnTo>
                  <a:lnTo>
                    <a:pt x="454" y="478"/>
                  </a:lnTo>
                  <a:lnTo>
                    <a:pt x="458" y="470"/>
                  </a:lnTo>
                  <a:lnTo>
                    <a:pt x="459" y="461"/>
                  </a:lnTo>
                  <a:lnTo>
                    <a:pt x="467" y="450"/>
                  </a:lnTo>
                  <a:lnTo>
                    <a:pt x="469" y="445"/>
                  </a:lnTo>
                  <a:lnTo>
                    <a:pt x="469" y="439"/>
                  </a:lnTo>
                  <a:lnTo>
                    <a:pt x="476" y="440"/>
                  </a:lnTo>
                  <a:lnTo>
                    <a:pt x="497" y="418"/>
                  </a:lnTo>
                  <a:lnTo>
                    <a:pt x="500" y="413"/>
                  </a:lnTo>
                  <a:lnTo>
                    <a:pt x="497" y="410"/>
                  </a:lnTo>
                  <a:lnTo>
                    <a:pt x="490" y="381"/>
                  </a:lnTo>
                  <a:lnTo>
                    <a:pt x="491" y="369"/>
                  </a:lnTo>
                  <a:lnTo>
                    <a:pt x="499" y="355"/>
                  </a:lnTo>
                  <a:lnTo>
                    <a:pt x="502" y="353"/>
                  </a:lnTo>
                  <a:lnTo>
                    <a:pt x="508" y="353"/>
                  </a:lnTo>
                  <a:lnTo>
                    <a:pt x="512" y="345"/>
                  </a:lnTo>
                  <a:lnTo>
                    <a:pt x="521" y="338"/>
                  </a:lnTo>
                  <a:lnTo>
                    <a:pt x="524" y="338"/>
                  </a:lnTo>
                  <a:lnTo>
                    <a:pt x="523" y="333"/>
                  </a:lnTo>
                  <a:lnTo>
                    <a:pt x="528" y="322"/>
                  </a:lnTo>
                  <a:lnTo>
                    <a:pt x="530" y="321"/>
                  </a:lnTo>
                  <a:lnTo>
                    <a:pt x="533" y="330"/>
                  </a:lnTo>
                  <a:lnTo>
                    <a:pt x="537" y="337"/>
                  </a:lnTo>
                  <a:lnTo>
                    <a:pt x="543" y="353"/>
                  </a:lnTo>
                  <a:lnTo>
                    <a:pt x="549" y="365"/>
                  </a:lnTo>
                  <a:lnTo>
                    <a:pt x="555" y="372"/>
                  </a:lnTo>
                  <a:lnTo>
                    <a:pt x="560" y="381"/>
                  </a:lnTo>
                  <a:lnTo>
                    <a:pt x="564" y="386"/>
                  </a:lnTo>
                  <a:lnTo>
                    <a:pt x="569" y="375"/>
                  </a:lnTo>
                  <a:lnTo>
                    <a:pt x="569" y="360"/>
                  </a:lnTo>
                  <a:lnTo>
                    <a:pt x="571" y="360"/>
                  </a:lnTo>
                  <a:lnTo>
                    <a:pt x="578" y="359"/>
                  </a:lnTo>
                  <a:lnTo>
                    <a:pt x="576" y="346"/>
                  </a:lnTo>
                  <a:lnTo>
                    <a:pt x="570" y="335"/>
                  </a:lnTo>
                  <a:lnTo>
                    <a:pt x="564" y="330"/>
                  </a:lnTo>
                  <a:lnTo>
                    <a:pt x="566" y="326"/>
                  </a:lnTo>
                  <a:lnTo>
                    <a:pt x="565" y="310"/>
                  </a:lnTo>
                  <a:lnTo>
                    <a:pt x="570" y="305"/>
                  </a:lnTo>
                  <a:lnTo>
                    <a:pt x="580" y="310"/>
                  </a:lnTo>
                  <a:lnTo>
                    <a:pt x="588" y="308"/>
                  </a:lnTo>
                  <a:lnTo>
                    <a:pt x="601" y="324"/>
                  </a:lnTo>
                  <a:lnTo>
                    <a:pt x="618" y="327"/>
                  </a:lnTo>
                  <a:lnTo>
                    <a:pt x="619" y="319"/>
                  </a:lnTo>
                  <a:lnTo>
                    <a:pt x="610" y="316"/>
                  </a:lnTo>
                  <a:lnTo>
                    <a:pt x="613" y="303"/>
                  </a:lnTo>
                  <a:lnTo>
                    <a:pt x="623" y="294"/>
                  </a:lnTo>
                  <a:lnTo>
                    <a:pt x="625" y="287"/>
                  </a:lnTo>
                  <a:lnTo>
                    <a:pt x="620" y="270"/>
                  </a:lnTo>
                  <a:lnTo>
                    <a:pt x="625" y="264"/>
                  </a:lnTo>
                  <a:lnTo>
                    <a:pt x="634" y="262"/>
                  </a:lnTo>
                  <a:lnTo>
                    <a:pt x="645" y="268"/>
                  </a:lnTo>
                  <a:lnTo>
                    <a:pt x="647" y="265"/>
                  </a:lnTo>
                  <a:lnTo>
                    <a:pt x="641" y="253"/>
                  </a:lnTo>
                  <a:lnTo>
                    <a:pt x="642" y="247"/>
                  </a:lnTo>
                  <a:lnTo>
                    <a:pt x="646" y="242"/>
                  </a:lnTo>
                  <a:lnTo>
                    <a:pt x="663" y="248"/>
                  </a:lnTo>
                  <a:lnTo>
                    <a:pt x="663" y="243"/>
                  </a:lnTo>
                  <a:lnTo>
                    <a:pt x="657" y="233"/>
                  </a:lnTo>
                  <a:lnTo>
                    <a:pt x="657" y="221"/>
                  </a:lnTo>
                  <a:lnTo>
                    <a:pt x="666" y="217"/>
                  </a:lnTo>
                  <a:lnTo>
                    <a:pt x="671" y="217"/>
                  </a:lnTo>
                  <a:lnTo>
                    <a:pt x="677" y="215"/>
                  </a:lnTo>
                  <a:lnTo>
                    <a:pt x="687" y="214"/>
                  </a:lnTo>
                  <a:lnTo>
                    <a:pt x="688" y="222"/>
                  </a:lnTo>
                  <a:lnTo>
                    <a:pt x="693" y="220"/>
                  </a:lnTo>
                  <a:lnTo>
                    <a:pt x="700" y="214"/>
                  </a:lnTo>
                  <a:lnTo>
                    <a:pt x="705" y="201"/>
                  </a:lnTo>
                  <a:lnTo>
                    <a:pt x="705" y="197"/>
                  </a:lnTo>
                  <a:lnTo>
                    <a:pt x="699" y="189"/>
                  </a:lnTo>
                  <a:lnTo>
                    <a:pt x="702" y="183"/>
                  </a:lnTo>
                  <a:lnTo>
                    <a:pt x="707" y="189"/>
                  </a:lnTo>
                  <a:lnTo>
                    <a:pt x="709" y="198"/>
                  </a:lnTo>
                  <a:lnTo>
                    <a:pt x="715" y="194"/>
                  </a:lnTo>
                  <a:lnTo>
                    <a:pt x="718" y="188"/>
                  </a:lnTo>
                  <a:lnTo>
                    <a:pt x="721" y="189"/>
                  </a:lnTo>
                  <a:lnTo>
                    <a:pt x="722" y="194"/>
                  </a:lnTo>
                  <a:lnTo>
                    <a:pt x="728" y="193"/>
                  </a:lnTo>
                  <a:lnTo>
                    <a:pt x="739" y="187"/>
                  </a:lnTo>
                  <a:lnTo>
                    <a:pt x="743" y="183"/>
                  </a:lnTo>
                  <a:lnTo>
                    <a:pt x="741" y="176"/>
                  </a:lnTo>
                  <a:lnTo>
                    <a:pt x="749" y="174"/>
                  </a:lnTo>
                  <a:lnTo>
                    <a:pt x="753" y="177"/>
                  </a:lnTo>
                  <a:lnTo>
                    <a:pt x="761" y="181"/>
                  </a:lnTo>
                  <a:lnTo>
                    <a:pt x="770" y="181"/>
                  </a:lnTo>
                  <a:lnTo>
                    <a:pt x="780" y="187"/>
                  </a:lnTo>
                  <a:lnTo>
                    <a:pt x="788" y="193"/>
                  </a:lnTo>
                  <a:lnTo>
                    <a:pt x="804" y="215"/>
                  </a:lnTo>
                  <a:lnTo>
                    <a:pt x="818" y="226"/>
                  </a:lnTo>
                  <a:lnTo>
                    <a:pt x="814" y="242"/>
                  </a:lnTo>
                  <a:lnTo>
                    <a:pt x="814" y="253"/>
                  </a:lnTo>
                  <a:lnTo>
                    <a:pt x="815" y="255"/>
                  </a:lnTo>
                  <a:lnTo>
                    <a:pt x="818" y="257"/>
                  </a:lnTo>
                  <a:lnTo>
                    <a:pt x="819" y="254"/>
                  </a:lnTo>
                  <a:lnTo>
                    <a:pt x="822" y="247"/>
                  </a:lnTo>
                  <a:lnTo>
                    <a:pt x="820" y="243"/>
                  </a:lnTo>
                  <a:lnTo>
                    <a:pt x="825" y="238"/>
                  </a:lnTo>
                  <a:lnTo>
                    <a:pt x="829" y="240"/>
                  </a:lnTo>
                  <a:lnTo>
                    <a:pt x="830" y="237"/>
                  </a:lnTo>
                  <a:lnTo>
                    <a:pt x="836" y="240"/>
                  </a:lnTo>
                  <a:lnTo>
                    <a:pt x="836" y="232"/>
                  </a:lnTo>
                  <a:lnTo>
                    <a:pt x="839" y="231"/>
                  </a:lnTo>
                  <a:lnTo>
                    <a:pt x="849" y="233"/>
                  </a:lnTo>
                  <a:lnTo>
                    <a:pt x="862" y="233"/>
                  </a:lnTo>
                  <a:lnTo>
                    <a:pt x="873" y="232"/>
                  </a:lnTo>
                  <a:lnTo>
                    <a:pt x="881" y="236"/>
                  </a:lnTo>
                  <a:lnTo>
                    <a:pt x="898" y="254"/>
                  </a:lnTo>
                  <a:lnTo>
                    <a:pt x="903" y="253"/>
                  </a:lnTo>
                  <a:lnTo>
                    <a:pt x="903" y="249"/>
                  </a:lnTo>
                  <a:lnTo>
                    <a:pt x="899" y="237"/>
                  </a:lnTo>
                  <a:lnTo>
                    <a:pt x="906" y="233"/>
                  </a:lnTo>
                  <a:lnTo>
                    <a:pt x="908" y="232"/>
                  </a:lnTo>
                  <a:lnTo>
                    <a:pt x="894" y="217"/>
                  </a:lnTo>
                  <a:lnTo>
                    <a:pt x="886" y="205"/>
                  </a:lnTo>
                  <a:lnTo>
                    <a:pt x="890" y="189"/>
                  </a:lnTo>
                  <a:lnTo>
                    <a:pt x="893" y="192"/>
                  </a:lnTo>
                  <a:lnTo>
                    <a:pt x="898" y="189"/>
                  </a:lnTo>
                  <a:lnTo>
                    <a:pt x="909" y="172"/>
                  </a:lnTo>
                  <a:lnTo>
                    <a:pt x="909" y="165"/>
                  </a:lnTo>
                  <a:lnTo>
                    <a:pt x="914" y="158"/>
                  </a:lnTo>
                  <a:lnTo>
                    <a:pt x="921" y="160"/>
                  </a:lnTo>
                  <a:lnTo>
                    <a:pt x="931" y="160"/>
                  </a:lnTo>
                  <a:lnTo>
                    <a:pt x="937" y="154"/>
                  </a:lnTo>
                  <a:lnTo>
                    <a:pt x="936" y="141"/>
                  </a:lnTo>
                  <a:lnTo>
                    <a:pt x="929" y="141"/>
                  </a:lnTo>
                  <a:lnTo>
                    <a:pt x="930" y="135"/>
                  </a:lnTo>
                  <a:lnTo>
                    <a:pt x="931" y="125"/>
                  </a:lnTo>
                  <a:lnTo>
                    <a:pt x="935" y="115"/>
                  </a:lnTo>
                  <a:lnTo>
                    <a:pt x="944" y="113"/>
                  </a:lnTo>
                  <a:lnTo>
                    <a:pt x="953" y="109"/>
                  </a:lnTo>
                  <a:lnTo>
                    <a:pt x="954" y="102"/>
                  </a:lnTo>
                  <a:lnTo>
                    <a:pt x="962" y="103"/>
                  </a:lnTo>
                  <a:lnTo>
                    <a:pt x="969" y="108"/>
                  </a:lnTo>
                  <a:lnTo>
                    <a:pt x="973" y="115"/>
                  </a:lnTo>
                  <a:lnTo>
                    <a:pt x="974" y="108"/>
                  </a:lnTo>
                  <a:lnTo>
                    <a:pt x="968" y="98"/>
                  </a:lnTo>
                  <a:lnTo>
                    <a:pt x="971" y="96"/>
                  </a:lnTo>
                  <a:lnTo>
                    <a:pt x="978" y="88"/>
                  </a:lnTo>
                  <a:lnTo>
                    <a:pt x="991" y="92"/>
                  </a:lnTo>
                  <a:lnTo>
                    <a:pt x="992" y="87"/>
                  </a:lnTo>
                  <a:lnTo>
                    <a:pt x="1003" y="90"/>
                  </a:lnTo>
                  <a:lnTo>
                    <a:pt x="1016" y="88"/>
                  </a:lnTo>
                  <a:lnTo>
                    <a:pt x="1026" y="91"/>
                  </a:lnTo>
                  <a:lnTo>
                    <a:pt x="1034" y="91"/>
                  </a:lnTo>
                  <a:lnTo>
                    <a:pt x="1054" y="85"/>
                  </a:lnTo>
                  <a:lnTo>
                    <a:pt x="1062" y="79"/>
                  </a:lnTo>
                  <a:lnTo>
                    <a:pt x="1062" y="55"/>
                  </a:lnTo>
                  <a:lnTo>
                    <a:pt x="1056" y="49"/>
                  </a:lnTo>
                  <a:lnTo>
                    <a:pt x="1045" y="48"/>
                  </a:lnTo>
                  <a:lnTo>
                    <a:pt x="1038" y="49"/>
                  </a:lnTo>
                  <a:lnTo>
                    <a:pt x="1030" y="44"/>
                  </a:lnTo>
                  <a:lnTo>
                    <a:pt x="1026" y="38"/>
                  </a:lnTo>
                  <a:lnTo>
                    <a:pt x="1017" y="34"/>
                  </a:lnTo>
                  <a:lnTo>
                    <a:pt x="1017" y="33"/>
                  </a:lnTo>
                  <a:lnTo>
                    <a:pt x="1021" y="32"/>
                  </a:lnTo>
                  <a:lnTo>
                    <a:pt x="1024" y="34"/>
                  </a:lnTo>
                  <a:lnTo>
                    <a:pt x="1027" y="29"/>
                  </a:lnTo>
                  <a:lnTo>
                    <a:pt x="1029" y="27"/>
                  </a:lnTo>
                  <a:lnTo>
                    <a:pt x="1032" y="31"/>
                  </a:lnTo>
                  <a:lnTo>
                    <a:pt x="1035" y="45"/>
                  </a:lnTo>
                  <a:lnTo>
                    <a:pt x="1039" y="38"/>
                  </a:lnTo>
                  <a:lnTo>
                    <a:pt x="1039" y="29"/>
                  </a:lnTo>
                  <a:lnTo>
                    <a:pt x="1044" y="29"/>
                  </a:lnTo>
                  <a:lnTo>
                    <a:pt x="1046" y="33"/>
                  </a:lnTo>
                  <a:lnTo>
                    <a:pt x="1051" y="32"/>
                  </a:lnTo>
                  <a:lnTo>
                    <a:pt x="1055" y="38"/>
                  </a:lnTo>
                  <a:lnTo>
                    <a:pt x="1059" y="43"/>
                  </a:lnTo>
                  <a:lnTo>
                    <a:pt x="1067" y="49"/>
                  </a:lnTo>
                  <a:lnTo>
                    <a:pt x="1070" y="42"/>
                  </a:lnTo>
                  <a:lnTo>
                    <a:pt x="1075" y="41"/>
                  </a:lnTo>
                  <a:lnTo>
                    <a:pt x="1080" y="44"/>
                  </a:lnTo>
                  <a:lnTo>
                    <a:pt x="1082" y="50"/>
                  </a:lnTo>
                  <a:lnTo>
                    <a:pt x="1089" y="58"/>
                  </a:lnTo>
                  <a:lnTo>
                    <a:pt x="1104" y="61"/>
                  </a:lnTo>
                  <a:lnTo>
                    <a:pt x="1108" y="61"/>
                  </a:lnTo>
                  <a:lnTo>
                    <a:pt x="1113" y="63"/>
                  </a:lnTo>
                  <a:lnTo>
                    <a:pt x="1116" y="65"/>
                  </a:lnTo>
                  <a:lnTo>
                    <a:pt x="1123" y="60"/>
                  </a:lnTo>
                  <a:lnTo>
                    <a:pt x="1126" y="59"/>
                  </a:lnTo>
                  <a:lnTo>
                    <a:pt x="1126" y="66"/>
                  </a:lnTo>
                  <a:lnTo>
                    <a:pt x="1131" y="69"/>
                  </a:lnTo>
                  <a:lnTo>
                    <a:pt x="1141" y="69"/>
                  </a:lnTo>
                  <a:lnTo>
                    <a:pt x="1151" y="76"/>
                  </a:lnTo>
                  <a:lnTo>
                    <a:pt x="1159" y="75"/>
                  </a:lnTo>
                  <a:lnTo>
                    <a:pt x="1167" y="79"/>
                  </a:lnTo>
                  <a:lnTo>
                    <a:pt x="1177" y="74"/>
                  </a:lnTo>
                  <a:lnTo>
                    <a:pt x="1179" y="74"/>
                  </a:lnTo>
                  <a:lnTo>
                    <a:pt x="1184" y="81"/>
                  </a:lnTo>
                  <a:lnTo>
                    <a:pt x="1195" y="81"/>
                  </a:lnTo>
                  <a:lnTo>
                    <a:pt x="1200" y="84"/>
                  </a:lnTo>
                  <a:lnTo>
                    <a:pt x="1205" y="90"/>
                  </a:lnTo>
                  <a:lnTo>
                    <a:pt x="1216" y="79"/>
                  </a:lnTo>
                  <a:lnTo>
                    <a:pt x="1221" y="76"/>
                  </a:lnTo>
                  <a:lnTo>
                    <a:pt x="1225" y="75"/>
                  </a:lnTo>
                  <a:lnTo>
                    <a:pt x="1234" y="76"/>
                  </a:lnTo>
                  <a:lnTo>
                    <a:pt x="1244" y="71"/>
                  </a:lnTo>
                  <a:lnTo>
                    <a:pt x="1238" y="82"/>
                  </a:lnTo>
                  <a:lnTo>
                    <a:pt x="1241" y="85"/>
                  </a:lnTo>
                  <a:lnTo>
                    <a:pt x="1243" y="86"/>
                  </a:lnTo>
                  <a:lnTo>
                    <a:pt x="1248" y="81"/>
                  </a:lnTo>
                  <a:lnTo>
                    <a:pt x="1249" y="85"/>
                  </a:lnTo>
                  <a:lnTo>
                    <a:pt x="1248" y="101"/>
                  </a:lnTo>
                  <a:lnTo>
                    <a:pt x="1249" y="104"/>
                  </a:lnTo>
                  <a:lnTo>
                    <a:pt x="1259" y="101"/>
                  </a:lnTo>
                  <a:lnTo>
                    <a:pt x="1264" y="90"/>
                  </a:lnTo>
                  <a:lnTo>
                    <a:pt x="1263" y="88"/>
                  </a:lnTo>
                  <a:lnTo>
                    <a:pt x="1264" y="79"/>
                  </a:lnTo>
                  <a:lnTo>
                    <a:pt x="1274" y="70"/>
                  </a:lnTo>
                  <a:lnTo>
                    <a:pt x="1276" y="72"/>
                  </a:lnTo>
                  <a:lnTo>
                    <a:pt x="1279" y="77"/>
                  </a:lnTo>
                  <a:lnTo>
                    <a:pt x="1280" y="92"/>
                  </a:lnTo>
                  <a:lnTo>
                    <a:pt x="1288" y="87"/>
                  </a:lnTo>
                  <a:lnTo>
                    <a:pt x="1295" y="87"/>
                  </a:lnTo>
                  <a:lnTo>
                    <a:pt x="1299" y="91"/>
                  </a:lnTo>
                  <a:lnTo>
                    <a:pt x="1297" y="96"/>
                  </a:lnTo>
                  <a:lnTo>
                    <a:pt x="1293" y="106"/>
                  </a:lnTo>
                  <a:lnTo>
                    <a:pt x="1287" y="115"/>
                  </a:lnTo>
                  <a:lnTo>
                    <a:pt x="1284" y="119"/>
                  </a:lnTo>
                  <a:lnTo>
                    <a:pt x="1279" y="118"/>
                  </a:lnTo>
                  <a:lnTo>
                    <a:pt x="1277" y="122"/>
                  </a:lnTo>
                  <a:lnTo>
                    <a:pt x="1284" y="130"/>
                  </a:lnTo>
                  <a:lnTo>
                    <a:pt x="1276" y="141"/>
                  </a:lnTo>
                  <a:lnTo>
                    <a:pt x="1272" y="144"/>
                  </a:lnTo>
                  <a:lnTo>
                    <a:pt x="1264" y="141"/>
                  </a:lnTo>
                  <a:lnTo>
                    <a:pt x="1263" y="136"/>
                  </a:lnTo>
                  <a:lnTo>
                    <a:pt x="1258" y="142"/>
                  </a:lnTo>
                  <a:lnTo>
                    <a:pt x="1259" y="151"/>
                  </a:lnTo>
                  <a:lnTo>
                    <a:pt x="1261" y="156"/>
                  </a:lnTo>
                  <a:lnTo>
                    <a:pt x="1258" y="152"/>
                  </a:lnTo>
                  <a:lnTo>
                    <a:pt x="1253" y="145"/>
                  </a:lnTo>
                  <a:lnTo>
                    <a:pt x="1248" y="144"/>
                  </a:lnTo>
                  <a:lnTo>
                    <a:pt x="1247" y="156"/>
                  </a:lnTo>
                  <a:lnTo>
                    <a:pt x="1243" y="165"/>
                  </a:lnTo>
                  <a:lnTo>
                    <a:pt x="1243" y="171"/>
                  </a:lnTo>
                  <a:lnTo>
                    <a:pt x="1253" y="168"/>
                  </a:lnTo>
                  <a:lnTo>
                    <a:pt x="1248" y="187"/>
                  </a:lnTo>
                  <a:lnTo>
                    <a:pt x="1248" y="190"/>
                  </a:lnTo>
                  <a:lnTo>
                    <a:pt x="1238" y="210"/>
                  </a:lnTo>
                  <a:lnTo>
                    <a:pt x="1234" y="221"/>
                  </a:lnTo>
                  <a:lnTo>
                    <a:pt x="1232" y="225"/>
                  </a:lnTo>
                  <a:lnTo>
                    <a:pt x="1228" y="231"/>
                  </a:lnTo>
                  <a:lnTo>
                    <a:pt x="1228" y="242"/>
                  </a:lnTo>
                  <a:lnTo>
                    <a:pt x="1234" y="246"/>
                  </a:lnTo>
                  <a:lnTo>
                    <a:pt x="1238" y="252"/>
                  </a:lnTo>
                  <a:lnTo>
                    <a:pt x="1245" y="251"/>
                  </a:lnTo>
                  <a:lnTo>
                    <a:pt x="1254" y="258"/>
                  </a:lnTo>
                  <a:lnTo>
                    <a:pt x="1269" y="264"/>
                  </a:lnTo>
                  <a:lnTo>
                    <a:pt x="1271" y="274"/>
                  </a:lnTo>
                  <a:lnTo>
                    <a:pt x="1275" y="283"/>
                  </a:lnTo>
                  <a:lnTo>
                    <a:pt x="1275" y="297"/>
                  </a:lnTo>
                  <a:lnTo>
                    <a:pt x="1285" y="290"/>
                  </a:lnTo>
                  <a:lnTo>
                    <a:pt x="1307" y="296"/>
                  </a:lnTo>
                  <a:lnTo>
                    <a:pt x="1320" y="295"/>
                  </a:lnTo>
                  <a:lnTo>
                    <a:pt x="1324" y="302"/>
                  </a:lnTo>
                  <a:lnTo>
                    <a:pt x="1335" y="308"/>
                  </a:lnTo>
                  <a:lnTo>
                    <a:pt x="1345" y="313"/>
                  </a:lnTo>
                  <a:lnTo>
                    <a:pt x="1355" y="319"/>
                  </a:lnTo>
                  <a:lnTo>
                    <a:pt x="1361" y="327"/>
                  </a:lnTo>
                  <a:lnTo>
                    <a:pt x="1370" y="334"/>
                  </a:lnTo>
                  <a:lnTo>
                    <a:pt x="1377" y="335"/>
                  </a:lnTo>
                  <a:lnTo>
                    <a:pt x="1384" y="339"/>
                  </a:lnTo>
                  <a:lnTo>
                    <a:pt x="1411" y="346"/>
                  </a:lnTo>
                  <a:lnTo>
                    <a:pt x="1421" y="354"/>
                  </a:lnTo>
                  <a:lnTo>
                    <a:pt x="1425" y="365"/>
                  </a:lnTo>
                  <a:lnTo>
                    <a:pt x="1430" y="371"/>
                  </a:lnTo>
                  <a:lnTo>
                    <a:pt x="1460" y="392"/>
                  </a:lnTo>
                  <a:lnTo>
                    <a:pt x="1475" y="398"/>
                  </a:lnTo>
                  <a:lnTo>
                    <a:pt x="1487" y="394"/>
                  </a:lnTo>
                  <a:lnTo>
                    <a:pt x="1498" y="389"/>
                  </a:lnTo>
                  <a:lnTo>
                    <a:pt x="1516" y="384"/>
                  </a:lnTo>
                  <a:lnTo>
                    <a:pt x="1521" y="377"/>
                  </a:lnTo>
                  <a:lnTo>
                    <a:pt x="1524" y="356"/>
                  </a:lnTo>
                  <a:lnTo>
                    <a:pt x="1537" y="333"/>
                  </a:lnTo>
                  <a:lnTo>
                    <a:pt x="1548" y="287"/>
                  </a:lnTo>
                  <a:lnTo>
                    <a:pt x="1553" y="270"/>
                  </a:lnTo>
                  <a:lnTo>
                    <a:pt x="1557" y="258"/>
                  </a:lnTo>
                  <a:lnTo>
                    <a:pt x="1560" y="246"/>
                  </a:lnTo>
                  <a:lnTo>
                    <a:pt x="1559" y="231"/>
                  </a:lnTo>
                  <a:lnTo>
                    <a:pt x="1553" y="213"/>
                  </a:lnTo>
                  <a:lnTo>
                    <a:pt x="1555" y="197"/>
                  </a:lnTo>
                  <a:lnTo>
                    <a:pt x="1553" y="165"/>
                  </a:lnTo>
                  <a:lnTo>
                    <a:pt x="1561" y="145"/>
                  </a:lnTo>
                  <a:lnTo>
                    <a:pt x="1560" y="128"/>
                  </a:lnTo>
                  <a:lnTo>
                    <a:pt x="1565" y="118"/>
                  </a:lnTo>
                  <a:lnTo>
                    <a:pt x="1566" y="108"/>
                  </a:lnTo>
                  <a:lnTo>
                    <a:pt x="1559" y="106"/>
                  </a:lnTo>
                  <a:lnTo>
                    <a:pt x="1560" y="95"/>
                  </a:lnTo>
                  <a:lnTo>
                    <a:pt x="1564" y="76"/>
                  </a:lnTo>
                  <a:lnTo>
                    <a:pt x="1575" y="72"/>
                  </a:lnTo>
                  <a:lnTo>
                    <a:pt x="1578" y="64"/>
                  </a:lnTo>
                  <a:lnTo>
                    <a:pt x="1583" y="45"/>
                  </a:lnTo>
                  <a:lnTo>
                    <a:pt x="1596" y="29"/>
                  </a:lnTo>
                  <a:lnTo>
                    <a:pt x="1596" y="16"/>
                  </a:lnTo>
                  <a:lnTo>
                    <a:pt x="1596" y="15"/>
                  </a:lnTo>
                  <a:lnTo>
                    <a:pt x="1599" y="11"/>
                  </a:lnTo>
                  <a:lnTo>
                    <a:pt x="1604" y="10"/>
                  </a:lnTo>
                  <a:lnTo>
                    <a:pt x="1613" y="5"/>
                  </a:lnTo>
                  <a:lnTo>
                    <a:pt x="1616" y="0"/>
                  </a:lnTo>
                  <a:lnTo>
                    <a:pt x="1623" y="2"/>
                  </a:lnTo>
                  <a:lnTo>
                    <a:pt x="1623" y="7"/>
                  </a:lnTo>
                  <a:lnTo>
                    <a:pt x="1624" y="16"/>
                  </a:lnTo>
                  <a:lnTo>
                    <a:pt x="1623" y="16"/>
                  </a:lnTo>
                  <a:lnTo>
                    <a:pt x="1623" y="17"/>
                  </a:lnTo>
                  <a:lnTo>
                    <a:pt x="1625" y="31"/>
                  </a:lnTo>
                  <a:lnTo>
                    <a:pt x="1625" y="58"/>
                  </a:lnTo>
                  <a:lnTo>
                    <a:pt x="1629" y="68"/>
                  </a:lnTo>
                  <a:lnTo>
                    <a:pt x="1639" y="68"/>
                  </a:lnTo>
                  <a:lnTo>
                    <a:pt x="1641" y="74"/>
                  </a:lnTo>
                  <a:lnTo>
                    <a:pt x="1640" y="88"/>
                  </a:lnTo>
                  <a:lnTo>
                    <a:pt x="1646" y="93"/>
                  </a:lnTo>
                  <a:lnTo>
                    <a:pt x="1650" y="103"/>
                  </a:lnTo>
                  <a:lnTo>
                    <a:pt x="1655" y="107"/>
                  </a:lnTo>
                  <a:lnTo>
                    <a:pt x="1656" y="122"/>
                  </a:lnTo>
                  <a:lnTo>
                    <a:pt x="1661" y="124"/>
                  </a:lnTo>
                  <a:lnTo>
                    <a:pt x="1663" y="139"/>
                  </a:lnTo>
                  <a:lnTo>
                    <a:pt x="1667" y="151"/>
                  </a:lnTo>
                  <a:lnTo>
                    <a:pt x="1667" y="171"/>
                  </a:lnTo>
                  <a:lnTo>
                    <a:pt x="1670" y="179"/>
                  </a:lnTo>
                  <a:lnTo>
                    <a:pt x="1672" y="189"/>
                  </a:lnTo>
                  <a:lnTo>
                    <a:pt x="1677" y="199"/>
                  </a:lnTo>
                  <a:lnTo>
                    <a:pt x="1684" y="208"/>
                  </a:lnTo>
                  <a:lnTo>
                    <a:pt x="1693" y="211"/>
                  </a:lnTo>
                  <a:lnTo>
                    <a:pt x="1705" y="200"/>
                  </a:lnTo>
                  <a:lnTo>
                    <a:pt x="1715" y="198"/>
                  </a:lnTo>
                  <a:lnTo>
                    <a:pt x="1723" y="199"/>
                  </a:lnTo>
                  <a:lnTo>
                    <a:pt x="1729" y="215"/>
                  </a:lnTo>
                  <a:lnTo>
                    <a:pt x="1739" y="219"/>
                  </a:lnTo>
                  <a:lnTo>
                    <a:pt x="1747" y="228"/>
                  </a:lnTo>
                  <a:lnTo>
                    <a:pt x="1755" y="232"/>
                  </a:lnTo>
                  <a:lnTo>
                    <a:pt x="1764" y="242"/>
                  </a:lnTo>
                  <a:lnTo>
                    <a:pt x="1761" y="252"/>
                  </a:lnTo>
                  <a:lnTo>
                    <a:pt x="1764" y="258"/>
                  </a:lnTo>
                  <a:lnTo>
                    <a:pt x="1763" y="276"/>
                  </a:lnTo>
                  <a:lnTo>
                    <a:pt x="1766" y="286"/>
                  </a:lnTo>
                  <a:lnTo>
                    <a:pt x="1766" y="295"/>
                  </a:lnTo>
                  <a:lnTo>
                    <a:pt x="1771" y="303"/>
                  </a:lnTo>
                  <a:lnTo>
                    <a:pt x="1771" y="319"/>
                  </a:lnTo>
                  <a:lnTo>
                    <a:pt x="1775" y="332"/>
                  </a:lnTo>
                  <a:lnTo>
                    <a:pt x="1787" y="349"/>
                  </a:lnTo>
                  <a:lnTo>
                    <a:pt x="1796" y="349"/>
                  </a:lnTo>
                  <a:lnTo>
                    <a:pt x="1797" y="361"/>
                  </a:lnTo>
                  <a:lnTo>
                    <a:pt x="1804" y="381"/>
                  </a:lnTo>
                  <a:lnTo>
                    <a:pt x="1807" y="393"/>
                  </a:lnTo>
                  <a:lnTo>
                    <a:pt x="1808" y="409"/>
                  </a:lnTo>
                  <a:lnTo>
                    <a:pt x="1806" y="416"/>
                  </a:lnTo>
                  <a:lnTo>
                    <a:pt x="1806" y="426"/>
                  </a:lnTo>
                  <a:lnTo>
                    <a:pt x="1808" y="437"/>
                  </a:lnTo>
                  <a:lnTo>
                    <a:pt x="1814" y="443"/>
                  </a:lnTo>
                  <a:lnTo>
                    <a:pt x="1819" y="445"/>
                  </a:lnTo>
                  <a:lnTo>
                    <a:pt x="1818" y="448"/>
                  </a:lnTo>
                  <a:lnTo>
                    <a:pt x="1822" y="445"/>
                  </a:lnTo>
                  <a:lnTo>
                    <a:pt x="1822" y="447"/>
                  </a:lnTo>
                  <a:lnTo>
                    <a:pt x="1819" y="452"/>
                  </a:lnTo>
                  <a:lnTo>
                    <a:pt x="1820" y="454"/>
                  </a:lnTo>
                  <a:lnTo>
                    <a:pt x="1820" y="461"/>
                  </a:lnTo>
                  <a:lnTo>
                    <a:pt x="1824" y="470"/>
                  </a:lnTo>
                  <a:lnTo>
                    <a:pt x="1838" y="475"/>
                  </a:lnTo>
                  <a:lnTo>
                    <a:pt x="1841" y="480"/>
                  </a:lnTo>
                  <a:lnTo>
                    <a:pt x="1851" y="485"/>
                  </a:lnTo>
                  <a:lnTo>
                    <a:pt x="1871" y="490"/>
                  </a:lnTo>
                  <a:lnTo>
                    <a:pt x="1874" y="489"/>
                  </a:lnTo>
                  <a:lnTo>
                    <a:pt x="1881" y="485"/>
                  </a:lnTo>
                  <a:lnTo>
                    <a:pt x="1884" y="502"/>
                  </a:lnTo>
                  <a:lnTo>
                    <a:pt x="1888" y="511"/>
                  </a:lnTo>
                  <a:lnTo>
                    <a:pt x="1893" y="515"/>
                  </a:lnTo>
                  <a:lnTo>
                    <a:pt x="1903" y="512"/>
                  </a:lnTo>
                  <a:lnTo>
                    <a:pt x="1911" y="517"/>
                  </a:lnTo>
                  <a:lnTo>
                    <a:pt x="1920" y="518"/>
                  </a:lnTo>
                  <a:lnTo>
                    <a:pt x="1925" y="527"/>
                  </a:lnTo>
                  <a:lnTo>
                    <a:pt x="1931" y="533"/>
                  </a:lnTo>
                  <a:lnTo>
                    <a:pt x="1937" y="529"/>
                  </a:lnTo>
                  <a:lnTo>
                    <a:pt x="1942" y="533"/>
                  </a:lnTo>
                  <a:lnTo>
                    <a:pt x="1954" y="540"/>
                  </a:lnTo>
                  <a:lnTo>
                    <a:pt x="1958" y="545"/>
                  </a:lnTo>
                  <a:lnTo>
                    <a:pt x="1960" y="556"/>
                  </a:lnTo>
                  <a:lnTo>
                    <a:pt x="1953" y="554"/>
                  </a:lnTo>
                  <a:lnTo>
                    <a:pt x="1952" y="566"/>
                  </a:lnTo>
                  <a:lnTo>
                    <a:pt x="1958" y="572"/>
                  </a:lnTo>
                  <a:lnTo>
                    <a:pt x="1968" y="574"/>
                  </a:lnTo>
                  <a:lnTo>
                    <a:pt x="1970" y="580"/>
                  </a:lnTo>
                  <a:lnTo>
                    <a:pt x="1978" y="588"/>
                  </a:lnTo>
                  <a:lnTo>
                    <a:pt x="1980" y="597"/>
                  </a:lnTo>
                  <a:lnTo>
                    <a:pt x="1983" y="603"/>
                  </a:lnTo>
                  <a:lnTo>
                    <a:pt x="1985" y="610"/>
                  </a:lnTo>
                  <a:lnTo>
                    <a:pt x="1992" y="612"/>
                  </a:lnTo>
                  <a:lnTo>
                    <a:pt x="1994" y="619"/>
                  </a:lnTo>
                  <a:lnTo>
                    <a:pt x="1994" y="645"/>
                  </a:lnTo>
                  <a:lnTo>
                    <a:pt x="1996" y="651"/>
                  </a:lnTo>
                  <a:lnTo>
                    <a:pt x="1997" y="658"/>
                  </a:lnTo>
                  <a:lnTo>
                    <a:pt x="2002" y="662"/>
                  </a:lnTo>
                  <a:lnTo>
                    <a:pt x="2005" y="671"/>
                  </a:lnTo>
                  <a:lnTo>
                    <a:pt x="2007" y="672"/>
                  </a:lnTo>
                  <a:lnTo>
                    <a:pt x="2011" y="669"/>
                  </a:lnTo>
                  <a:lnTo>
                    <a:pt x="2017" y="669"/>
                  </a:lnTo>
                  <a:lnTo>
                    <a:pt x="2017" y="655"/>
                  </a:lnTo>
                  <a:lnTo>
                    <a:pt x="2023" y="650"/>
                  </a:lnTo>
                  <a:lnTo>
                    <a:pt x="2027" y="660"/>
                  </a:lnTo>
                  <a:lnTo>
                    <a:pt x="2032" y="665"/>
                  </a:lnTo>
                  <a:lnTo>
                    <a:pt x="2043" y="669"/>
                  </a:lnTo>
                  <a:lnTo>
                    <a:pt x="2051" y="676"/>
                  </a:lnTo>
                  <a:lnTo>
                    <a:pt x="2054" y="661"/>
                  </a:lnTo>
                  <a:lnTo>
                    <a:pt x="2057" y="665"/>
                  </a:lnTo>
                  <a:lnTo>
                    <a:pt x="2059" y="671"/>
                  </a:lnTo>
                  <a:lnTo>
                    <a:pt x="2061" y="674"/>
                  </a:lnTo>
                  <a:lnTo>
                    <a:pt x="2065" y="690"/>
                  </a:lnTo>
                  <a:lnTo>
                    <a:pt x="2065" y="720"/>
                  </a:lnTo>
                  <a:lnTo>
                    <a:pt x="2068" y="733"/>
                  </a:lnTo>
                  <a:lnTo>
                    <a:pt x="2077" y="739"/>
                  </a:lnTo>
                  <a:lnTo>
                    <a:pt x="2083" y="748"/>
                  </a:lnTo>
                  <a:lnTo>
                    <a:pt x="2098" y="760"/>
                  </a:lnTo>
                  <a:lnTo>
                    <a:pt x="2110" y="760"/>
                  </a:lnTo>
                  <a:lnTo>
                    <a:pt x="2118" y="766"/>
                  </a:lnTo>
                  <a:lnTo>
                    <a:pt x="2124" y="774"/>
                  </a:lnTo>
                  <a:lnTo>
                    <a:pt x="2130" y="785"/>
                  </a:lnTo>
                  <a:lnTo>
                    <a:pt x="2132" y="791"/>
                  </a:lnTo>
                  <a:lnTo>
                    <a:pt x="2141" y="800"/>
                  </a:lnTo>
                  <a:lnTo>
                    <a:pt x="2151" y="802"/>
                  </a:lnTo>
                  <a:lnTo>
                    <a:pt x="2151" y="806"/>
                  </a:lnTo>
                  <a:lnTo>
                    <a:pt x="2163" y="824"/>
                  </a:lnTo>
                  <a:lnTo>
                    <a:pt x="2162" y="830"/>
                  </a:lnTo>
                  <a:lnTo>
                    <a:pt x="2173" y="835"/>
                  </a:lnTo>
                  <a:lnTo>
                    <a:pt x="2177" y="844"/>
                  </a:lnTo>
                  <a:lnTo>
                    <a:pt x="2178" y="862"/>
                  </a:lnTo>
                  <a:lnTo>
                    <a:pt x="2184" y="872"/>
                  </a:lnTo>
                  <a:lnTo>
                    <a:pt x="2186" y="876"/>
                  </a:lnTo>
                  <a:lnTo>
                    <a:pt x="2190" y="871"/>
                  </a:lnTo>
                  <a:lnTo>
                    <a:pt x="2191" y="886"/>
                  </a:lnTo>
                  <a:lnTo>
                    <a:pt x="2189" y="900"/>
                  </a:lnTo>
                  <a:lnTo>
                    <a:pt x="2191" y="911"/>
                  </a:lnTo>
                  <a:lnTo>
                    <a:pt x="2194" y="938"/>
                  </a:lnTo>
                  <a:lnTo>
                    <a:pt x="2197" y="948"/>
                  </a:lnTo>
                  <a:lnTo>
                    <a:pt x="2193" y="945"/>
                  </a:lnTo>
                  <a:lnTo>
                    <a:pt x="2191" y="952"/>
                  </a:lnTo>
                  <a:lnTo>
                    <a:pt x="2193" y="956"/>
                  </a:lnTo>
                  <a:lnTo>
                    <a:pt x="2194" y="963"/>
                  </a:lnTo>
                  <a:lnTo>
                    <a:pt x="2197" y="967"/>
                  </a:lnTo>
                  <a:lnTo>
                    <a:pt x="2200" y="979"/>
                  </a:lnTo>
                  <a:lnTo>
                    <a:pt x="2207" y="995"/>
                  </a:lnTo>
                  <a:lnTo>
                    <a:pt x="2216" y="1023"/>
                  </a:lnTo>
                  <a:lnTo>
                    <a:pt x="2217" y="1050"/>
                  </a:lnTo>
                  <a:lnTo>
                    <a:pt x="2215" y="1066"/>
                  </a:lnTo>
                  <a:lnTo>
                    <a:pt x="2211" y="1074"/>
                  </a:lnTo>
                  <a:lnTo>
                    <a:pt x="2206" y="1090"/>
                  </a:lnTo>
                  <a:lnTo>
                    <a:pt x="2204" y="1110"/>
                  </a:lnTo>
                  <a:lnTo>
                    <a:pt x="2199" y="1142"/>
                  </a:lnTo>
                  <a:lnTo>
                    <a:pt x="2196" y="1145"/>
                  </a:lnTo>
                  <a:lnTo>
                    <a:pt x="2189" y="1164"/>
                  </a:lnTo>
                  <a:lnTo>
                    <a:pt x="2188" y="1182"/>
                  </a:lnTo>
                  <a:lnTo>
                    <a:pt x="2190" y="1201"/>
                  </a:lnTo>
                  <a:lnTo>
                    <a:pt x="2186" y="1207"/>
                  </a:lnTo>
                  <a:lnTo>
                    <a:pt x="2186" y="1214"/>
                  </a:lnTo>
                  <a:lnTo>
                    <a:pt x="2172" y="1252"/>
                  </a:lnTo>
                  <a:lnTo>
                    <a:pt x="2167" y="1258"/>
                  </a:lnTo>
                  <a:lnTo>
                    <a:pt x="2162" y="1266"/>
                  </a:lnTo>
                  <a:lnTo>
                    <a:pt x="2156" y="1273"/>
                  </a:lnTo>
                  <a:lnTo>
                    <a:pt x="2156" y="1280"/>
                  </a:lnTo>
                  <a:lnTo>
                    <a:pt x="2158" y="1285"/>
                  </a:lnTo>
                  <a:lnTo>
                    <a:pt x="2153" y="1291"/>
                  </a:lnTo>
                  <a:lnTo>
                    <a:pt x="2145" y="1302"/>
                  </a:lnTo>
                  <a:lnTo>
                    <a:pt x="2137" y="1302"/>
                  </a:lnTo>
                  <a:lnTo>
                    <a:pt x="2135" y="1306"/>
                  </a:lnTo>
                  <a:lnTo>
                    <a:pt x="2141" y="1308"/>
                  </a:lnTo>
                  <a:lnTo>
                    <a:pt x="2130" y="1312"/>
                  </a:lnTo>
                  <a:lnTo>
                    <a:pt x="2123" y="1316"/>
                  </a:lnTo>
                  <a:lnTo>
                    <a:pt x="2120" y="1323"/>
                  </a:lnTo>
                  <a:lnTo>
                    <a:pt x="2114" y="1331"/>
                  </a:lnTo>
                  <a:lnTo>
                    <a:pt x="2108" y="1346"/>
                  </a:lnTo>
                  <a:lnTo>
                    <a:pt x="2100" y="1357"/>
                  </a:lnTo>
                  <a:lnTo>
                    <a:pt x="2094" y="1359"/>
                  </a:lnTo>
                  <a:lnTo>
                    <a:pt x="2091" y="1360"/>
                  </a:lnTo>
                  <a:lnTo>
                    <a:pt x="2089" y="1365"/>
                  </a:lnTo>
                  <a:lnTo>
                    <a:pt x="2097" y="1367"/>
                  </a:lnTo>
                  <a:lnTo>
                    <a:pt x="2096" y="1379"/>
                  </a:lnTo>
                  <a:lnTo>
                    <a:pt x="2091" y="1392"/>
                  </a:lnTo>
                  <a:lnTo>
                    <a:pt x="2088" y="1392"/>
                  </a:lnTo>
                  <a:lnTo>
                    <a:pt x="2087" y="1400"/>
                  </a:lnTo>
                  <a:lnTo>
                    <a:pt x="2078" y="1411"/>
                  </a:lnTo>
                  <a:lnTo>
                    <a:pt x="2065" y="1458"/>
                  </a:lnTo>
                  <a:lnTo>
                    <a:pt x="2065" y="1468"/>
                  </a:lnTo>
                  <a:lnTo>
                    <a:pt x="2056" y="1462"/>
                  </a:lnTo>
                  <a:lnTo>
                    <a:pt x="2049" y="1481"/>
                  </a:lnTo>
                  <a:lnTo>
                    <a:pt x="2044" y="1487"/>
                  </a:lnTo>
                  <a:lnTo>
                    <a:pt x="2041" y="1497"/>
                  </a:lnTo>
                  <a:lnTo>
                    <a:pt x="2038" y="1500"/>
                  </a:lnTo>
                  <a:lnTo>
                    <a:pt x="2034" y="1506"/>
                  </a:lnTo>
                  <a:lnTo>
                    <a:pt x="2033" y="1521"/>
                  </a:lnTo>
                  <a:lnTo>
                    <a:pt x="2029" y="1538"/>
                  </a:lnTo>
                  <a:lnTo>
                    <a:pt x="2033" y="1546"/>
                  </a:lnTo>
                  <a:lnTo>
                    <a:pt x="2030" y="1550"/>
                  </a:lnTo>
                  <a:lnTo>
                    <a:pt x="2029" y="1562"/>
                  </a:lnTo>
                  <a:lnTo>
                    <a:pt x="2023" y="1577"/>
                  </a:lnTo>
                  <a:lnTo>
                    <a:pt x="2021" y="1587"/>
                  </a:lnTo>
                  <a:lnTo>
                    <a:pt x="2021" y="1593"/>
                  </a:lnTo>
                  <a:lnTo>
                    <a:pt x="2024" y="1603"/>
                  </a:lnTo>
                  <a:lnTo>
                    <a:pt x="2024" y="1613"/>
                  </a:lnTo>
                  <a:lnTo>
                    <a:pt x="2023" y="1621"/>
                  </a:lnTo>
                  <a:lnTo>
                    <a:pt x="2021" y="1629"/>
                  </a:lnTo>
                  <a:lnTo>
                    <a:pt x="2012" y="1624"/>
                  </a:lnTo>
                  <a:lnTo>
                    <a:pt x="2008" y="1625"/>
                  </a:lnTo>
                  <a:lnTo>
                    <a:pt x="2007" y="1637"/>
                  </a:lnTo>
                  <a:lnTo>
                    <a:pt x="1987" y="1643"/>
                  </a:lnTo>
                  <a:lnTo>
                    <a:pt x="1932" y="1645"/>
                  </a:lnTo>
                  <a:lnTo>
                    <a:pt x="1920" y="1648"/>
                  </a:lnTo>
                  <a:lnTo>
                    <a:pt x="1898" y="1661"/>
                  </a:lnTo>
                  <a:lnTo>
                    <a:pt x="1888" y="1669"/>
                  </a:lnTo>
                  <a:lnTo>
                    <a:pt x="1874" y="1678"/>
                  </a:lnTo>
                  <a:lnTo>
                    <a:pt x="1868" y="1685"/>
                  </a:lnTo>
                  <a:lnTo>
                    <a:pt x="1866" y="1691"/>
                  </a:lnTo>
                  <a:lnTo>
                    <a:pt x="1854" y="1699"/>
                  </a:lnTo>
                  <a:lnTo>
                    <a:pt x="1847" y="1705"/>
                  </a:lnTo>
                  <a:lnTo>
                    <a:pt x="1844" y="1701"/>
                  </a:lnTo>
                  <a:lnTo>
                    <a:pt x="1830" y="1705"/>
                  </a:lnTo>
                  <a:lnTo>
                    <a:pt x="1823" y="1705"/>
                  </a:lnTo>
                  <a:lnTo>
                    <a:pt x="1819" y="1706"/>
                  </a:lnTo>
                  <a:lnTo>
                    <a:pt x="1818" y="1715"/>
                  </a:lnTo>
                  <a:lnTo>
                    <a:pt x="1822" y="1720"/>
                  </a:lnTo>
                  <a:lnTo>
                    <a:pt x="1825" y="1713"/>
                  </a:lnTo>
                  <a:lnTo>
                    <a:pt x="1831" y="1709"/>
                  </a:lnTo>
                  <a:lnTo>
                    <a:pt x="1836" y="1709"/>
                  </a:lnTo>
                  <a:lnTo>
                    <a:pt x="1833" y="1720"/>
                  </a:lnTo>
                  <a:lnTo>
                    <a:pt x="1831" y="1729"/>
                  </a:lnTo>
                  <a:lnTo>
                    <a:pt x="1826" y="1736"/>
                  </a:lnTo>
                  <a:lnTo>
                    <a:pt x="1813" y="1717"/>
                  </a:lnTo>
                  <a:lnTo>
                    <a:pt x="1808" y="1717"/>
                  </a:lnTo>
                  <a:lnTo>
                    <a:pt x="1799" y="1713"/>
                  </a:lnTo>
                  <a:lnTo>
                    <a:pt x="1796" y="1704"/>
                  </a:lnTo>
                  <a:lnTo>
                    <a:pt x="1785" y="1704"/>
                  </a:lnTo>
                  <a:lnTo>
                    <a:pt x="1777" y="1696"/>
                  </a:lnTo>
                  <a:lnTo>
                    <a:pt x="1776" y="1690"/>
                  </a:lnTo>
                  <a:lnTo>
                    <a:pt x="1779" y="1679"/>
                  </a:lnTo>
                  <a:lnTo>
                    <a:pt x="1772" y="1673"/>
                  </a:lnTo>
                  <a:lnTo>
                    <a:pt x="1760" y="1682"/>
                  </a:lnTo>
                  <a:lnTo>
                    <a:pt x="1750" y="1685"/>
                  </a:lnTo>
                  <a:lnTo>
                    <a:pt x="1739" y="1682"/>
                  </a:lnTo>
                  <a:lnTo>
                    <a:pt x="1736" y="1675"/>
                  </a:lnTo>
                  <a:lnTo>
                    <a:pt x="1749" y="1675"/>
                  </a:lnTo>
                  <a:lnTo>
                    <a:pt x="1752" y="1666"/>
                  </a:lnTo>
                  <a:lnTo>
                    <a:pt x="1750" y="1652"/>
                  </a:lnTo>
                  <a:lnTo>
                    <a:pt x="1741" y="1647"/>
                  </a:lnTo>
                  <a:lnTo>
                    <a:pt x="1725" y="1659"/>
                  </a:lnTo>
                  <a:lnTo>
                    <a:pt x="1715" y="1661"/>
                  </a:lnTo>
                  <a:lnTo>
                    <a:pt x="1728" y="1669"/>
                  </a:lnTo>
                  <a:lnTo>
                    <a:pt x="1729" y="1672"/>
                  </a:lnTo>
                  <a:lnTo>
                    <a:pt x="1721" y="1673"/>
                  </a:lnTo>
                  <a:lnTo>
                    <a:pt x="1710" y="1678"/>
                  </a:lnTo>
                  <a:lnTo>
                    <a:pt x="1699" y="1686"/>
                  </a:lnTo>
                  <a:lnTo>
                    <a:pt x="1690" y="1701"/>
                  </a:lnTo>
                  <a:lnTo>
                    <a:pt x="1672" y="1710"/>
                  </a:lnTo>
                  <a:lnTo>
                    <a:pt x="1658" y="1713"/>
                  </a:lnTo>
                  <a:lnTo>
                    <a:pt x="1655" y="1709"/>
                  </a:lnTo>
                  <a:lnTo>
                    <a:pt x="1635" y="1699"/>
                  </a:lnTo>
                  <a:lnTo>
                    <a:pt x="1616" y="1686"/>
                  </a:lnTo>
                  <a:lnTo>
                    <a:pt x="1607" y="1683"/>
                  </a:lnTo>
                  <a:lnTo>
                    <a:pt x="1593" y="1682"/>
                  </a:lnTo>
                  <a:lnTo>
                    <a:pt x="1572" y="1674"/>
                  </a:lnTo>
                  <a:lnTo>
                    <a:pt x="1564" y="1675"/>
                  </a:lnTo>
                  <a:lnTo>
                    <a:pt x="1555" y="1682"/>
                  </a:lnTo>
                  <a:lnTo>
                    <a:pt x="1548" y="1671"/>
                  </a:lnTo>
                  <a:lnTo>
                    <a:pt x="1529" y="1659"/>
                  </a:lnTo>
                  <a:lnTo>
                    <a:pt x="1511" y="1658"/>
                  </a:lnTo>
                  <a:lnTo>
                    <a:pt x="1496" y="1650"/>
                  </a:lnTo>
                  <a:lnTo>
                    <a:pt x="1486" y="1639"/>
                  </a:lnTo>
                  <a:lnTo>
                    <a:pt x="1481" y="1625"/>
                  </a:lnTo>
                  <a:lnTo>
                    <a:pt x="1470" y="1618"/>
                  </a:lnTo>
                  <a:lnTo>
                    <a:pt x="1458" y="1588"/>
                  </a:lnTo>
                  <a:lnTo>
                    <a:pt x="1457" y="1582"/>
                  </a:lnTo>
                  <a:lnTo>
                    <a:pt x="1462" y="1572"/>
                  </a:lnTo>
                  <a:lnTo>
                    <a:pt x="1463" y="1559"/>
                  </a:lnTo>
                  <a:lnTo>
                    <a:pt x="1453" y="1530"/>
                  </a:lnTo>
                  <a:lnTo>
                    <a:pt x="1430" y="1500"/>
                  </a:lnTo>
                  <a:lnTo>
                    <a:pt x="1437" y="1483"/>
                  </a:lnTo>
                  <a:lnTo>
                    <a:pt x="1436" y="1480"/>
                  </a:lnTo>
                  <a:lnTo>
                    <a:pt x="1421" y="1481"/>
                  </a:lnTo>
                  <a:lnTo>
                    <a:pt x="1406" y="1490"/>
                  </a:lnTo>
                  <a:lnTo>
                    <a:pt x="1389" y="1496"/>
                  </a:lnTo>
                  <a:lnTo>
                    <a:pt x="1379" y="1497"/>
                  </a:lnTo>
                  <a:lnTo>
                    <a:pt x="1372" y="1495"/>
                  </a:lnTo>
                  <a:lnTo>
                    <a:pt x="1379" y="1484"/>
                  </a:lnTo>
                  <a:lnTo>
                    <a:pt x="1387" y="1468"/>
                  </a:lnTo>
                  <a:lnTo>
                    <a:pt x="1390" y="1453"/>
                  </a:lnTo>
                  <a:lnTo>
                    <a:pt x="1390" y="1436"/>
                  </a:lnTo>
                  <a:lnTo>
                    <a:pt x="1384" y="1419"/>
                  </a:lnTo>
                  <a:lnTo>
                    <a:pt x="1376" y="1406"/>
                  </a:lnTo>
                  <a:lnTo>
                    <a:pt x="1368" y="1400"/>
                  </a:lnTo>
                  <a:lnTo>
                    <a:pt x="1356" y="1424"/>
                  </a:lnTo>
                  <a:lnTo>
                    <a:pt x="1356" y="1436"/>
                  </a:lnTo>
                  <a:lnTo>
                    <a:pt x="1352" y="1448"/>
                  </a:lnTo>
                  <a:lnTo>
                    <a:pt x="1350" y="1460"/>
                  </a:lnTo>
                  <a:lnTo>
                    <a:pt x="1349" y="1463"/>
                  </a:lnTo>
                  <a:lnTo>
                    <a:pt x="1340" y="1462"/>
                  </a:lnTo>
                  <a:lnTo>
                    <a:pt x="1329" y="1467"/>
                  </a:lnTo>
                  <a:lnTo>
                    <a:pt x="1317" y="1467"/>
                  </a:lnTo>
                  <a:lnTo>
                    <a:pt x="1307" y="1473"/>
                  </a:lnTo>
                  <a:lnTo>
                    <a:pt x="1301" y="1467"/>
                  </a:lnTo>
                  <a:lnTo>
                    <a:pt x="1306" y="1448"/>
                  </a:lnTo>
                  <a:lnTo>
                    <a:pt x="1319" y="1449"/>
                  </a:lnTo>
                  <a:lnTo>
                    <a:pt x="1330" y="1443"/>
                  </a:lnTo>
                  <a:lnTo>
                    <a:pt x="1334" y="1429"/>
                  </a:lnTo>
                  <a:lnTo>
                    <a:pt x="1335" y="1417"/>
                  </a:lnTo>
                  <a:lnTo>
                    <a:pt x="1333" y="1415"/>
                  </a:lnTo>
                  <a:lnTo>
                    <a:pt x="1333" y="1411"/>
                  </a:lnTo>
                  <a:lnTo>
                    <a:pt x="1334" y="1405"/>
                  </a:lnTo>
                  <a:lnTo>
                    <a:pt x="1334" y="1397"/>
                  </a:lnTo>
                  <a:lnTo>
                    <a:pt x="1339" y="1384"/>
                  </a:lnTo>
                  <a:lnTo>
                    <a:pt x="1345" y="1368"/>
                  </a:lnTo>
                  <a:lnTo>
                    <a:pt x="1351" y="1365"/>
                  </a:lnTo>
                  <a:lnTo>
                    <a:pt x="1357" y="1355"/>
                  </a:lnTo>
                  <a:lnTo>
                    <a:pt x="1357" y="1330"/>
                  </a:lnTo>
                  <a:lnTo>
                    <a:pt x="1363" y="1331"/>
                  </a:lnTo>
                  <a:lnTo>
                    <a:pt x="1362" y="1324"/>
                  </a:lnTo>
                  <a:lnTo>
                    <a:pt x="1358" y="1317"/>
                  </a:lnTo>
                  <a:lnTo>
                    <a:pt x="1358" y="1307"/>
                  </a:lnTo>
                  <a:lnTo>
                    <a:pt x="1355" y="1304"/>
                  </a:lnTo>
                  <a:lnTo>
                    <a:pt x="1355" y="1293"/>
                  </a:lnTo>
                  <a:lnTo>
                    <a:pt x="1350" y="1288"/>
                  </a:lnTo>
                  <a:lnTo>
                    <a:pt x="1347" y="1297"/>
                  </a:lnTo>
                  <a:lnTo>
                    <a:pt x="1347" y="1317"/>
                  </a:lnTo>
                  <a:lnTo>
                    <a:pt x="1342" y="1318"/>
                  </a:lnTo>
                  <a:lnTo>
                    <a:pt x="1335" y="1330"/>
                  </a:lnTo>
                  <a:lnTo>
                    <a:pt x="1330" y="1341"/>
                  </a:lnTo>
                  <a:lnTo>
                    <a:pt x="1324" y="1354"/>
                  </a:lnTo>
                  <a:lnTo>
                    <a:pt x="1323" y="1360"/>
                  </a:lnTo>
                  <a:lnTo>
                    <a:pt x="1318" y="1368"/>
                  </a:lnTo>
                  <a:lnTo>
                    <a:pt x="1307" y="1367"/>
                  </a:lnTo>
                  <a:lnTo>
                    <a:pt x="1302" y="1370"/>
                  </a:lnTo>
                  <a:lnTo>
                    <a:pt x="1301" y="1374"/>
                  </a:lnTo>
                  <a:lnTo>
                    <a:pt x="1287" y="1382"/>
                  </a:lnTo>
                  <a:lnTo>
                    <a:pt x="1282" y="1388"/>
                  </a:lnTo>
                  <a:lnTo>
                    <a:pt x="1275" y="1390"/>
                  </a:lnTo>
                  <a:lnTo>
                    <a:pt x="1269" y="1405"/>
                  </a:lnTo>
                  <a:lnTo>
                    <a:pt x="1259" y="1417"/>
                  </a:lnTo>
                  <a:lnTo>
                    <a:pt x="1249" y="1425"/>
                  </a:lnTo>
                  <a:lnTo>
                    <a:pt x="1245" y="1437"/>
                  </a:lnTo>
                  <a:lnTo>
                    <a:pt x="1252" y="1437"/>
                  </a:lnTo>
                  <a:lnTo>
                    <a:pt x="1252" y="1454"/>
                  </a:lnTo>
                  <a:lnTo>
                    <a:pt x="1245" y="1449"/>
                  </a:lnTo>
                  <a:lnTo>
                    <a:pt x="1238" y="1452"/>
                  </a:lnTo>
                  <a:lnTo>
                    <a:pt x="1229" y="1440"/>
                  </a:lnTo>
                  <a:lnTo>
                    <a:pt x="1220" y="1433"/>
                  </a:lnTo>
                  <a:lnTo>
                    <a:pt x="1214" y="1427"/>
                  </a:lnTo>
                  <a:lnTo>
                    <a:pt x="1205" y="1426"/>
                  </a:lnTo>
                  <a:lnTo>
                    <a:pt x="1205" y="1416"/>
                  </a:lnTo>
                  <a:lnTo>
                    <a:pt x="1221" y="1427"/>
                  </a:lnTo>
                  <a:lnTo>
                    <a:pt x="1222" y="1419"/>
                  </a:lnTo>
                  <a:lnTo>
                    <a:pt x="1220" y="1405"/>
                  </a:lnTo>
                  <a:lnTo>
                    <a:pt x="1214" y="1398"/>
                  </a:lnTo>
                  <a:lnTo>
                    <a:pt x="1211" y="1383"/>
                  </a:lnTo>
                  <a:lnTo>
                    <a:pt x="1204" y="1372"/>
                  </a:lnTo>
                  <a:lnTo>
                    <a:pt x="1195" y="1365"/>
                  </a:lnTo>
                  <a:lnTo>
                    <a:pt x="1190" y="1347"/>
                  </a:lnTo>
                  <a:lnTo>
                    <a:pt x="1186" y="1343"/>
                  </a:lnTo>
                  <a:lnTo>
                    <a:pt x="1183" y="1334"/>
                  </a:lnTo>
                  <a:lnTo>
                    <a:pt x="1177" y="1335"/>
                  </a:lnTo>
                  <a:lnTo>
                    <a:pt x="1166" y="1330"/>
                  </a:lnTo>
                  <a:lnTo>
                    <a:pt x="1156" y="1324"/>
                  </a:lnTo>
                  <a:lnTo>
                    <a:pt x="1150" y="1316"/>
                  </a:lnTo>
                  <a:lnTo>
                    <a:pt x="1150" y="1306"/>
                  </a:lnTo>
                  <a:lnTo>
                    <a:pt x="1155" y="1306"/>
                  </a:lnTo>
                  <a:lnTo>
                    <a:pt x="1156" y="1292"/>
                  </a:lnTo>
                  <a:lnTo>
                    <a:pt x="1135" y="1286"/>
                  </a:lnTo>
                  <a:lnTo>
                    <a:pt x="1114" y="1265"/>
                  </a:lnTo>
                  <a:lnTo>
                    <a:pt x="1108" y="1263"/>
                  </a:lnTo>
                  <a:lnTo>
                    <a:pt x="1110" y="1270"/>
                  </a:lnTo>
                  <a:lnTo>
                    <a:pt x="1100" y="1269"/>
                  </a:lnTo>
                  <a:lnTo>
                    <a:pt x="1091" y="1263"/>
                  </a:lnTo>
                  <a:lnTo>
                    <a:pt x="1069" y="1252"/>
                  </a:lnTo>
                  <a:lnTo>
                    <a:pt x="1062" y="1253"/>
                  </a:lnTo>
                  <a:lnTo>
                    <a:pt x="1054" y="1259"/>
                  </a:lnTo>
                  <a:lnTo>
                    <a:pt x="1051" y="1258"/>
                  </a:lnTo>
                  <a:lnTo>
                    <a:pt x="1045" y="1255"/>
                  </a:lnTo>
                  <a:lnTo>
                    <a:pt x="1017" y="1231"/>
                  </a:lnTo>
                  <a:lnTo>
                    <a:pt x="1006" y="1227"/>
                  </a:lnTo>
                  <a:lnTo>
                    <a:pt x="995" y="1226"/>
                  </a:lnTo>
                  <a:lnTo>
                    <a:pt x="974" y="1225"/>
                  </a:lnTo>
                  <a:lnTo>
                    <a:pt x="941" y="1230"/>
                  </a:lnTo>
                  <a:lnTo>
                    <a:pt x="899" y="1228"/>
                  </a:lnTo>
                  <a:lnTo>
                    <a:pt x="881" y="1228"/>
                  </a:lnTo>
                  <a:lnTo>
                    <a:pt x="840" y="1248"/>
                  </a:lnTo>
                  <a:lnTo>
                    <a:pt x="820" y="1261"/>
                  </a:lnTo>
                  <a:lnTo>
                    <a:pt x="795" y="1263"/>
                  </a:lnTo>
                  <a:lnTo>
                    <a:pt x="779" y="1270"/>
                  </a:lnTo>
                  <a:lnTo>
                    <a:pt x="758" y="1274"/>
                  </a:lnTo>
                  <a:lnTo>
                    <a:pt x="722" y="1273"/>
                  </a:lnTo>
                  <a:lnTo>
                    <a:pt x="710" y="1270"/>
                  </a:lnTo>
                  <a:lnTo>
                    <a:pt x="695" y="1274"/>
                  </a:lnTo>
                  <a:lnTo>
                    <a:pt x="685" y="1282"/>
                  </a:lnTo>
                  <a:lnTo>
                    <a:pt x="658" y="1297"/>
                  </a:lnTo>
                  <a:lnTo>
                    <a:pt x="642" y="1302"/>
                  </a:lnTo>
                  <a:lnTo>
                    <a:pt x="634" y="1309"/>
                  </a:lnTo>
                  <a:lnTo>
                    <a:pt x="625" y="1313"/>
                  </a:lnTo>
                  <a:lnTo>
                    <a:pt x="614" y="1314"/>
                  </a:lnTo>
                  <a:lnTo>
                    <a:pt x="602" y="1320"/>
                  </a:lnTo>
                  <a:lnTo>
                    <a:pt x="596" y="1333"/>
                  </a:lnTo>
                  <a:lnTo>
                    <a:pt x="592" y="1349"/>
                  </a:lnTo>
                  <a:lnTo>
                    <a:pt x="587" y="1354"/>
                  </a:lnTo>
                  <a:lnTo>
                    <a:pt x="581" y="1363"/>
                  </a:lnTo>
                  <a:lnTo>
                    <a:pt x="577" y="1372"/>
                  </a:lnTo>
                  <a:lnTo>
                    <a:pt x="558" y="1377"/>
                  </a:lnTo>
                  <a:lnTo>
                    <a:pt x="549" y="1377"/>
                  </a:lnTo>
                  <a:lnTo>
                    <a:pt x="539" y="1373"/>
                  </a:lnTo>
                  <a:lnTo>
                    <a:pt x="518" y="1376"/>
                  </a:lnTo>
                  <a:lnTo>
                    <a:pt x="496" y="1382"/>
                  </a:lnTo>
                  <a:lnTo>
                    <a:pt x="491" y="1374"/>
                  </a:lnTo>
                  <a:lnTo>
                    <a:pt x="486" y="1372"/>
                  </a:lnTo>
                  <a:lnTo>
                    <a:pt x="480" y="1374"/>
                  </a:lnTo>
                  <a:lnTo>
                    <a:pt x="464" y="1376"/>
                  </a:lnTo>
                  <a:lnTo>
                    <a:pt x="447" y="1372"/>
                  </a:lnTo>
                  <a:lnTo>
                    <a:pt x="435" y="1372"/>
                  </a:lnTo>
                  <a:lnTo>
                    <a:pt x="419" y="1379"/>
                  </a:lnTo>
                  <a:lnTo>
                    <a:pt x="376" y="1378"/>
                  </a:lnTo>
                  <a:lnTo>
                    <a:pt x="365" y="1383"/>
                  </a:lnTo>
                  <a:lnTo>
                    <a:pt x="355" y="1392"/>
                  </a:lnTo>
                  <a:lnTo>
                    <a:pt x="350" y="1399"/>
                  </a:lnTo>
                  <a:lnTo>
                    <a:pt x="352" y="1404"/>
                  </a:lnTo>
                  <a:lnTo>
                    <a:pt x="350" y="1405"/>
                  </a:lnTo>
                  <a:lnTo>
                    <a:pt x="344" y="1411"/>
                  </a:lnTo>
                  <a:lnTo>
                    <a:pt x="333" y="1414"/>
                  </a:lnTo>
                  <a:lnTo>
                    <a:pt x="316" y="1416"/>
                  </a:lnTo>
                  <a:lnTo>
                    <a:pt x="301" y="1426"/>
                  </a:lnTo>
                  <a:lnTo>
                    <a:pt x="292" y="1436"/>
                  </a:lnTo>
                  <a:lnTo>
                    <a:pt x="287" y="1443"/>
                  </a:lnTo>
                  <a:lnTo>
                    <a:pt x="280" y="1449"/>
                  </a:lnTo>
                  <a:lnTo>
                    <a:pt x="271" y="1452"/>
                  </a:lnTo>
                  <a:lnTo>
                    <a:pt x="261" y="1447"/>
                  </a:lnTo>
                  <a:lnTo>
                    <a:pt x="260" y="1458"/>
                  </a:lnTo>
                  <a:lnTo>
                    <a:pt x="253" y="1454"/>
                  </a:lnTo>
                  <a:lnTo>
                    <a:pt x="244" y="1458"/>
                  </a:lnTo>
                  <a:lnTo>
                    <a:pt x="238" y="1451"/>
                  </a:lnTo>
                  <a:lnTo>
                    <a:pt x="205" y="1453"/>
                  </a:lnTo>
                  <a:lnTo>
                    <a:pt x="190" y="1451"/>
                  </a:lnTo>
                  <a:lnTo>
                    <a:pt x="183" y="1443"/>
                  </a:lnTo>
                  <a:lnTo>
                    <a:pt x="174" y="1440"/>
                  </a:lnTo>
                  <a:lnTo>
                    <a:pt x="174" y="1441"/>
                  </a:lnTo>
                  <a:lnTo>
                    <a:pt x="163" y="1440"/>
                  </a:lnTo>
                  <a:lnTo>
                    <a:pt x="148" y="1424"/>
                  </a:lnTo>
                  <a:lnTo>
                    <a:pt x="141" y="1415"/>
                  </a:lnTo>
                  <a:lnTo>
                    <a:pt x="130" y="1405"/>
                  </a:lnTo>
                  <a:lnTo>
                    <a:pt x="120" y="1402"/>
                  </a:lnTo>
                  <a:lnTo>
                    <a:pt x="108" y="1399"/>
                  </a:lnTo>
                  <a:lnTo>
                    <a:pt x="105" y="1370"/>
                  </a:lnTo>
                  <a:lnTo>
                    <a:pt x="107" y="1357"/>
                  </a:lnTo>
                  <a:lnTo>
                    <a:pt x="107" y="1356"/>
                  </a:lnTo>
                  <a:lnTo>
                    <a:pt x="117" y="1360"/>
                  </a:lnTo>
                  <a:lnTo>
                    <a:pt x="125" y="1359"/>
                  </a:lnTo>
                  <a:lnTo>
                    <a:pt x="136" y="1343"/>
                  </a:lnTo>
                  <a:lnTo>
                    <a:pt x="142" y="1328"/>
                  </a:lnTo>
                  <a:lnTo>
                    <a:pt x="142" y="1318"/>
                  </a:lnTo>
                  <a:lnTo>
                    <a:pt x="137" y="1306"/>
                  </a:lnTo>
                  <a:lnTo>
                    <a:pt x="137" y="1291"/>
                  </a:lnTo>
                  <a:lnTo>
                    <a:pt x="139" y="1297"/>
                  </a:lnTo>
                  <a:lnTo>
                    <a:pt x="142" y="1286"/>
                  </a:lnTo>
                  <a:lnTo>
                    <a:pt x="141" y="1265"/>
                  </a:lnTo>
                  <a:lnTo>
                    <a:pt x="144" y="1248"/>
                  </a:lnTo>
                  <a:lnTo>
                    <a:pt x="141" y="1234"/>
                  </a:lnTo>
                  <a:lnTo>
                    <a:pt x="124" y="1196"/>
                  </a:lnTo>
                  <a:lnTo>
                    <a:pt x="121" y="1185"/>
                  </a:lnTo>
                  <a:lnTo>
                    <a:pt x="117" y="1178"/>
                  </a:lnTo>
                  <a:lnTo>
                    <a:pt x="109" y="1168"/>
                  </a:lnTo>
                  <a:lnTo>
                    <a:pt x="103" y="1150"/>
                  </a:lnTo>
                  <a:lnTo>
                    <a:pt x="98" y="1124"/>
                  </a:lnTo>
                  <a:lnTo>
                    <a:pt x="98" y="1092"/>
                  </a:lnTo>
                  <a:lnTo>
                    <a:pt x="94" y="1081"/>
                  </a:lnTo>
                  <a:lnTo>
                    <a:pt x="78" y="1053"/>
                  </a:lnTo>
                  <a:lnTo>
                    <a:pt x="76" y="1039"/>
                  </a:lnTo>
                  <a:lnTo>
                    <a:pt x="66" y="1024"/>
                  </a:lnTo>
                  <a:lnTo>
                    <a:pt x="54" y="1004"/>
                  </a:lnTo>
                  <a:lnTo>
                    <a:pt x="54" y="983"/>
                  </a:lnTo>
                  <a:lnTo>
                    <a:pt x="46" y="965"/>
                  </a:lnTo>
                  <a:lnTo>
                    <a:pt x="40" y="945"/>
                  </a:lnTo>
                  <a:lnTo>
                    <a:pt x="29" y="938"/>
                  </a:lnTo>
                  <a:lnTo>
                    <a:pt x="19" y="927"/>
                  </a:lnTo>
                  <a:lnTo>
                    <a:pt x="13" y="919"/>
                  </a:lnTo>
                  <a:lnTo>
                    <a:pt x="11" y="909"/>
                  </a:lnTo>
                  <a:lnTo>
                    <a:pt x="5" y="905"/>
                  </a:lnTo>
                  <a:lnTo>
                    <a:pt x="0" y="895"/>
                  </a:lnTo>
                  <a:lnTo>
                    <a:pt x="1" y="889"/>
                  </a:lnTo>
                  <a:lnTo>
                    <a:pt x="3" y="894"/>
                  </a:lnTo>
                  <a:lnTo>
                    <a:pt x="8" y="895"/>
                  </a:lnTo>
                  <a:lnTo>
                    <a:pt x="12" y="897"/>
                  </a:lnTo>
                  <a:lnTo>
                    <a:pt x="15" y="904"/>
                  </a:lnTo>
                  <a:lnTo>
                    <a:pt x="16" y="914"/>
                  </a:lnTo>
                  <a:lnTo>
                    <a:pt x="21" y="911"/>
                  </a:lnTo>
                  <a:lnTo>
                    <a:pt x="23" y="918"/>
                  </a:lnTo>
                  <a:lnTo>
                    <a:pt x="31" y="919"/>
                  </a:lnTo>
                  <a:lnTo>
                    <a:pt x="35" y="913"/>
                  </a:lnTo>
                  <a:lnTo>
                    <a:pt x="34" y="904"/>
                  </a:lnTo>
                  <a:lnTo>
                    <a:pt x="26" y="895"/>
                  </a:lnTo>
                  <a:lnTo>
                    <a:pt x="13" y="866"/>
                  </a:lnTo>
                  <a:lnTo>
                    <a:pt x="13" y="856"/>
                  </a:lnTo>
                  <a:lnTo>
                    <a:pt x="17" y="860"/>
                  </a:lnTo>
                  <a:lnTo>
                    <a:pt x="22" y="871"/>
                  </a:lnTo>
                  <a:lnTo>
                    <a:pt x="27" y="894"/>
                  </a:lnTo>
                  <a:lnTo>
                    <a:pt x="35" y="884"/>
                  </a:lnTo>
                  <a:lnTo>
                    <a:pt x="38" y="893"/>
                  </a:lnTo>
                  <a:lnTo>
                    <a:pt x="39" y="904"/>
                  </a:lnTo>
                  <a:lnTo>
                    <a:pt x="46" y="905"/>
                  </a:lnTo>
                  <a:lnTo>
                    <a:pt x="51" y="898"/>
                  </a:lnTo>
                  <a:lnTo>
                    <a:pt x="54" y="886"/>
                  </a:lnTo>
                  <a:lnTo>
                    <a:pt x="53" y="867"/>
                  </a:lnTo>
                  <a:lnTo>
                    <a:pt x="45" y="860"/>
                  </a:lnTo>
                  <a:lnTo>
                    <a:pt x="39" y="848"/>
                  </a:lnTo>
                  <a:lnTo>
                    <a:pt x="37" y="851"/>
                  </a:lnTo>
                  <a:lnTo>
                    <a:pt x="38" y="844"/>
                  </a:lnTo>
                  <a:lnTo>
                    <a:pt x="31" y="832"/>
                  </a:lnTo>
                  <a:lnTo>
                    <a:pt x="23" y="814"/>
                  </a:lnTo>
                  <a:lnTo>
                    <a:pt x="8" y="787"/>
                  </a:lnTo>
                  <a:lnTo>
                    <a:pt x="8" y="758"/>
                  </a:lnTo>
                  <a:lnTo>
                    <a:pt x="13" y="748"/>
                  </a:lnTo>
                  <a:lnTo>
                    <a:pt x="28" y="733"/>
                  </a:lnTo>
                  <a:lnTo>
                    <a:pt x="29" y="725"/>
                  </a:lnTo>
                  <a:lnTo>
                    <a:pt x="28" y="716"/>
                  </a:lnTo>
                  <a:lnTo>
                    <a:pt x="29" y="695"/>
                  </a:lnTo>
                  <a:lnTo>
                    <a:pt x="22" y="683"/>
                  </a:lnTo>
                  <a:lnTo>
                    <a:pt x="27" y="661"/>
                  </a:lnTo>
                  <a:lnTo>
                    <a:pt x="33" y="652"/>
                  </a:lnTo>
                  <a:lnTo>
                    <a:pt x="39" y="637"/>
                  </a:lnTo>
                  <a:lnTo>
                    <a:pt x="43" y="63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2" name="Freeform 55"/>
            <p:cNvSpPr>
              <a:spLocks noChangeAspect="1"/>
            </p:cNvSpPr>
            <p:nvPr/>
          </p:nvSpPr>
          <p:spPr bwMode="gray">
            <a:xfrm>
              <a:off x="7657305" y="4462809"/>
              <a:ext cx="134938" cy="146050"/>
            </a:xfrm>
            <a:custGeom>
              <a:avLst/>
              <a:gdLst/>
              <a:ahLst/>
              <a:cxnLst>
                <a:cxn ang="0">
                  <a:pos x="319" y="16"/>
                </a:cxn>
                <a:cxn ang="0">
                  <a:pos x="337" y="0"/>
                </a:cxn>
                <a:cxn ang="0">
                  <a:pos x="349" y="22"/>
                </a:cxn>
                <a:cxn ang="0">
                  <a:pos x="362" y="51"/>
                </a:cxn>
                <a:cxn ang="0">
                  <a:pos x="391" y="35"/>
                </a:cxn>
                <a:cxn ang="0">
                  <a:pos x="402" y="35"/>
                </a:cxn>
                <a:cxn ang="0">
                  <a:pos x="411" y="47"/>
                </a:cxn>
                <a:cxn ang="0">
                  <a:pos x="423" y="40"/>
                </a:cxn>
                <a:cxn ang="0">
                  <a:pos x="417" y="68"/>
                </a:cxn>
                <a:cxn ang="0">
                  <a:pos x="411" y="114"/>
                </a:cxn>
                <a:cxn ang="0">
                  <a:pos x="387" y="141"/>
                </a:cxn>
                <a:cxn ang="0">
                  <a:pos x="362" y="180"/>
                </a:cxn>
                <a:cxn ang="0">
                  <a:pos x="342" y="228"/>
                </a:cxn>
                <a:cxn ang="0">
                  <a:pos x="360" y="246"/>
                </a:cxn>
                <a:cxn ang="0">
                  <a:pos x="326" y="235"/>
                </a:cxn>
                <a:cxn ang="0">
                  <a:pos x="316" y="244"/>
                </a:cxn>
                <a:cxn ang="0">
                  <a:pos x="287" y="262"/>
                </a:cxn>
                <a:cxn ang="0">
                  <a:pos x="274" y="265"/>
                </a:cxn>
                <a:cxn ang="0">
                  <a:pos x="262" y="320"/>
                </a:cxn>
                <a:cxn ang="0">
                  <a:pos x="245" y="361"/>
                </a:cxn>
                <a:cxn ang="0">
                  <a:pos x="231" y="390"/>
                </a:cxn>
                <a:cxn ang="0">
                  <a:pos x="230" y="410"/>
                </a:cxn>
                <a:cxn ang="0">
                  <a:pos x="190" y="434"/>
                </a:cxn>
                <a:cxn ang="0">
                  <a:pos x="177" y="449"/>
                </a:cxn>
                <a:cxn ang="0">
                  <a:pos x="138" y="463"/>
                </a:cxn>
                <a:cxn ang="0">
                  <a:pos x="120" y="454"/>
                </a:cxn>
                <a:cxn ang="0">
                  <a:pos x="104" y="454"/>
                </a:cxn>
                <a:cxn ang="0">
                  <a:pos x="91" y="441"/>
                </a:cxn>
                <a:cxn ang="0">
                  <a:pos x="55" y="421"/>
                </a:cxn>
                <a:cxn ang="0">
                  <a:pos x="12" y="422"/>
                </a:cxn>
                <a:cxn ang="0">
                  <a:pos x="13" y="413"/>
                </a:cxn>
                <a:cxn ang="0">
                  <a:pos x="9" y="405"/>
                </a:cxn>
                <a:cxn ang="0">
                  <a:pos x="16" y="391"/>
                </a:cxn>
                <a:cxn ang="0">
                  <a:pos x="24" y="379"/>
                </a:cxn>
                <a:cxn ang="0">
                  <a:pos x="15" y="366"/>
                </a:cxn>
                <a:cxn ang="0">
                  <a:pos x="21" y="353"/>
                </a:cxn>
                <a:cxn ang="0">
                  <a:pos x="37" y="356"/>
                </a:cxn>
                <a:cxn ang="0">
                  <a:pos x="31" y="347"/>
                </a:cxn>
                <a:cxn ang="0">
                  <a:pos x="47" y="325"/>
                </a:cxn>
                <a:cxn ang="0">
                  <a:pos x="56" y="329"/>
                </a:cxn>
                <a:cxn ang="0">
                  <a:pos x="61" y="304"/>
                </a:cxn>
                <a:cxn ang="0">
                  <a:pos x="82" y="278"/>
                </a:cxn>
                <a:cxn ang="0">
                  <a:pos x="102" y="255"/>
                </a:cxn>
                <a:cxn ang="0">
                  <a:pos x="133" y="249"/>
                </a:cxn>
                <a:cxn ang="0">
                  <a:pos x="187" y="208"/>
                </a:cxn>
                <a:cxn ang="0">
                  <a:pos x="219" y="178"/>
                </a:cxn>
                <a:cxn ang="0">
                  <a:pos x="256" y="144"/>
                </a:cxn>
                <a:cxn ang="0">
                  <a:pos x="288" y="81"/>
                </a:cxn>
                <a:cxn ang="0">
                  <a:pos x="308" y="34"/>
                </a:cxn>
              </a:cxnLst>
              <a:rect l="0" t="0" r="r" b="b"/>
              <a:pathLst>
                <a:path w="424" h="463">
                  <a:moveTo>
                    <a:pt x="308" y="34"/>
                  </a:moveTo>
                  <a:lnTo>
                    <a:pt x="310" y="35"/>
                  </a:lnTo>
                  <a:lnTo>
                    <a:pt x="311" y="20"/>
                  </a:lnTo>
                  <a:lnTo>
                    <a:pt x="319" y="16"/>
                  </a:lnTo>
                  <a:lnTo>
                    <a:pt x="327" y="6"/>
                  </a:lnTo>
                  <a:lnTo>
                    <a:pt x="331" y="6"/>
                  </a:lnTo>
                  <a:lnTo>
                    <a:pt x="333" y="2"/>
                  </a:lnTo>
                  <a:lnTo>
                    <a:pt x="337" y="0"/>
                  </a:lnTo>
                  <a:lnTo>
                    <a:pt x="340" y="3"/>
                  </a:lnTo>
                  <a:lnTo>
                    <a:pt x="340" y="14"/>
                  </a:lnTo>
                  <a:lnTo>
                    <a:pt x="343" y="20"/>
                  </a:lnTo>
                  <a:lnTo>
                    <a:pt x="349" y="22"/>
                  </a:lnTo>
                  <a:lnTo>
                    <a:pt x="354" y="22"/>
                  </a:lnTo>
                  <a:lnTo>
                    <a:pt x="358" y="28"/>
                  </a:lnTo>
                  <a:lnTo>
                    <a:pt x="358" y="45"/>
                  </a:lnTo>
                  <a:lnTo>
                    <a:pt x="362" y="51"/>
                  </a:lnTo>
                  <a:lnTo>
                    <a:pt x="368" y="55"/>
                  </a:lnTo>
                  <a:lnTo>
                    <a:pt x="381" y="44"/>
                  </a:lnTo>
                  <a:lnTo>
                    <a:pt x="387" y="41"/>
                  </a:lnTo>
                  <a:lnTo>
                    <a:pt x="391" y="35"/>
                  </a:lnTo>
                  <a:lnTo>
                    <a:pt x="401" y="29"/>
                  </a:lnTo>
                  <a:lnTo>
                    <a:pt x="406" y="28"/>
                  </a:lnTo>
                  <a:lnTo>
                    <a:pt x="407" y="29"/>
                  </a:lnTo>
                  <a:lnTo>
                    <a:pt x="402" y="35"/>
                  </a:lnTo>
                  <a:lnTo>
                    <a:pt x="403" y="36"/>
                  </a:lnTo>
                  <a:lnTo>
                    <a:pt x="405" y="44"/>
                  </a:lnTo>
                  <a:lnTo>
                    <a:pt x="401" y="54"/>
                  </a:lnTo>
                  <a:lnTo>
                    <a:pt x="411" y="47"/>
                  </a:lnTo>
                  <a:lnTo>
                    <a:pt x="408" y="43"/>
                  </a:lnTo>
                  <a:lnTo>
                    <a:pt x="413" y="34"/>
                  </a:lnTo>
                  <a:lnTo>
                    <a:pt x="418" y="33"/>
                  </a:lnTo>
                  <a:lnTo>
                    <a:pt x="423" y="40"/>
                  </a:lnTo>
                  <a:lnTo>
                    <a:pt x="414" y="51"/>
                  </a:lnTo>
                  <a:lnTo>
                    <a:pt x="418" y="51"/>
                  </a:lnTo>
                  <a:lnTo>
                    <a:pt x="422" y="57"/>
                  </a:lnTo>
                  <a:lnTo>
                    <a:pt x="417" y="68"/>
                  </a:lnTo>
                  <a:lnTo>
                    <a:pt x="424" y="87"/>
                  </a:lnTo>
                  <a:lnTo>
                    <a:pt x="422" y="93"/>
                  </a:lnTo>
                  <a:lnTo>
                    <a:pt x="413" y="106"/>
                  </a:lnTo>
                  <a:lnTo>
                    <a:pt x="411" y="114"/>
                  </a:lnTo>
                  <a:lnTo>
                    <a:pt x="405" y="124"/>
                  </a:lnTo>
                  <a:lnTo>
                    <a:pt x="398" y="125"/>
                  </a:lnTo>
                  <a:lnTo>
                    <a:pt x="397" y="129"/>
                  </a:lnTo>
                  <a:lnTo>
                    <a:pt x="387" y="141"/>
                  </a:lnTo>
                  <a:lnTo>
                    <a:pt x="375" y="168"/>
                  </a:lnTo>
                  <a:lnTo>
                    <a:pt x="369" y="174"/>
                  </a:lnTo>
                  <a:lnTo>
                    <a:pt x="365" y="175"/>
                  </a:lnTo>
                  <a:lnTo>
                    <a:pt x="362" y="180"/>
                  </a:lnTo>
                  <a:lnTo>
                    <a:pt x="349" y="189"/>
                  </a:lnTo>
                  <a:lnTo>
                    <a:pt x="347" y="192"/>
                  </a:lnTo>
                  <a:lnTo>
                    <a:pt x="344" y="217"/>
                  </a:lnTo>
                  <a:lnTo>
                    <a:pt x="342" y="228"/>
                  </a:lnTo>
                  <a:lnTo>
                    <a:pt x="352" y="230"/>
                  </a:lnTo>
                  <a:lnTo>
                    <a:pt x="359" y="234"/>
                  </a:lnTo>
                  <a:lnTo>
                    <a:pt x="362" y="243"/>
                  </a:lnTo>
                  <a:lnTo>
                    <a:pt x="360" y="246"/>
                  </a:lnTo>
                  <a:lnTo>
                    <a:pt x="356" y="240"/>
                  </a:lnTo>
                  <a:lnTo>
                    <a:pt x="354" y="246"/>
                  </a:lnTo>
                  <a:lnTo>
                    <a:pt x="333" y="239"/>
                  </a:lnTo>
                  <a:lnTo>
                    <a:pt x="326" y="235"/>
                  </a:lnTo>
                  <a:lnTo>
                    <a:pt x="324" y="237"/>
                  </a:lnTo>
                  <a:lnTo>
                    <a:pt x="324" y="244"/>
                  </a:lnTo>
                  <a:lnTo>
                    <a:pt x="320" y="248"/>
                  </a:lnTo>
                  <a:lnTo>
                    <a:pt x="316" y="244"/>
                  </a:lnTo>
                  <a:lnTo>
                    <a:pt x="313" y="243"/>
                  </a:lnTo>
                  <a:lnTo>
                    <a:pt x="310" y="249"/>
                  </a:lnTo>
                  <a:lnTo>
                    <a:pt x="295" y="256"/>
                  </a:lnTo>
                  <a:lnTo>
                    <a:pt x="287" y="262"/>
                  </a:lnTo>
                  <a:lnTo>
                    <a:pt x="282" y="262"/>
                  </a:lnTo>
                  <a:lnTo>
                    <a:pt x="279" y="256"/>
                  </a:lnTo>
                  <a:lnTo>
                    <a:pt x="274" y="256"/>
                  </a:lnTo>
                  <a:lnTo>
                    <a:pt x="274" y="265"/>
                  </a:lnTo>
                  <a:lnTo>
                    <a:pt x="272" y="277"/>
                  </a:lnTo>
                  <a:lnTo>
                    <a:pt x="265" y="289"/>
                  </a:lnTo>
                  <a:lnTo>
                    <a:pt x="263" y="302"/>
                  </a:lnTo>
                  <a:lnTo>
                    <a:pt x="262" y="320"/>
                  </a:lnTo>
                  <a:lnTo>
                    <a:pt x="256" y="324"/>
                  </a:lnTo>
                  <a:lnTo>
                    <a:pt x="257" y="336"/>
                  </a:lnTo>
                  <a:lnTo>
                    <a:pt x="247" y="347"/>
                  </a:lnTo>
                  <a:lnTo>
                    <a:pt x="245" y="361"/>
                  </a:lnTo>
                  <a:lnTo>
                    <a:pt x="245" y="369"/>
                  </a:lnTo>
                  <a:lnTo>
                    <a:pt x="239" y="379"/>
                  </a:lnTo>
                  <a:lnTo>
                    <a:pt x="233" y="385"/>
                  </a:lnTo>
                  <a:lnTo>
                    <a:pt x="231" y="390"/>
                  </a:lnTo>
                  <a:lnTo>
                    <a:pt x="231" y="398"/>
                  </a:lnTo>
                  <a:lnTo>
                    <a:pt x="228" y="401"/>
                  </a:lnTo>
                  <a:lnTo>
                    <a:pt x="233" y="402"/>
                  </a:lnTo>
                  <a:lnTo>
                    <a:pt x="230" y="410"/>
                  </a:lnTo>
                  <a:lnTo>
                    <a:pt x="223" y="409"/>
                  </a:lnTo>
                  <a:lnTo>
                    <a:pt x="214" y="415"/>
                  </a:lnTo>
                  <a:lnTo>
                    <a:pt x="204" y="428"/>
                  </a:lnTo>
                  <a:lnTo>
                    <a:pt x="190" y="434"/>
                  </a:lnTo>
                  <a:lnTo>
                    <a:pt x="185" y="437"/>
                  </a:lnTo>
                  <a:lnTo>
                    <a:pt x="185" y="441"/>
                  </a:lnTo>
                  <a:lnTo>
                    <a:pt x="180" y="443"/>
                  </a:lnTo>
                  <a:lnTo>
                    <a:pt x="177" y="449"/>
                  </a:lnTo>
                  <a:lnTo>
                    <a:pt x="172" y="453"/>
                  </a:lnTo>
                  <a:lnTo>
                    <a:pt x="153" y="459"/>
                  </a:lnTo>
                  <a:lnTo>
                    <a:pt x="149" y="459"/>
                  </a:lnTo>
                  <a:lnTo>
                    <a:pt x="138" y="463"/>
                  </a:lnTo>
                  <a:lnTo>
                    <a:pt x="132" y="459"/>
                  </a:lnTo>
                  <a:lnTo>
                    <a:pt x="129" y="452"/>
                  </a:lnTo>
                  <a:lnTo>
                    <a:pt x="126" y="450"/>
                  </a:lnTo>
                  <a:lnTo>
                    <a:pt x="120" y="454"/>
                  </a:lnTo>
                  <a:lnTo>
                    <a:pt x="114" y="455"/>
                  </a:lnTo>
                  <a:lnTo>
                    <a:pt x="110" y="454"/>
                  </a:lnTo>
                  <a:lnTo>
                    <a:pt x="110" y="453"/>
                  </a:lnTo>
                  <a:lnTo>
                    <a:pt x="104" y="454"/>
                  </a:lnTo>
                  <a:lnTo>
                    <a:pt x="102" y="449"/>
                  </a:lnTo>
                  <a:lnTo>
                    <a:pt x="102" y="443"/>
                  </a:lnTo>
                  <a:lnTo>
                    <a:pt x="98" y="444"/>
                  </a:lnTo>
                  <a:lnTo>
                    <a:pt x="91" y="441"/>
                  </a:lnTo>
                  <a:lnTo>
                    <a:pt x="73" y="439"/>
                  </a:lnTo>
                  <a:lnTo>
                    <a:pt x="69" y="427"/>
                  </a:lnTo>
                  <a:lnTo>
                    <a:pt x="64" y="422"/>
                  </a:lnTo>
                  <a:lnTo>
                    <a:pt x="55" y="421"/>
                  </a:lnTo>
                  <a:lnTo>
                    <a:pt x="47" y="428"/>
                  </a:lnTo>
                  <a:lnTo>
                    <a:pt x="39" y="429"/>
                  </a:lnTo>
                  <a:lnTo>
                    <a:pt x="18" y="427"/>
                  </a:lnTo>
                  <a:lnTo>
                    <a:pt x="12" y="422"/>
                  </a:lnTo>
                  <a:lnTo>
                    <a:pt x="15" y="415"/>
                  </a:lnTo>
                  <a:lnTo>
                    <a:pt x="20" y="409"/>
                  </a:lnTo>
                  <a:lnTo>
                    <a:pt x="24" y="402"/>
                  </a:lnTo>
                  <a:lnTo>
                    <a:pt x="13" y="413"/>
                  </a:lnTo>
                  <a:lnTo>
                    <a:pt x="9" y="413"/>
                  </a:lnTo>
                  <a:lnTo>
                    <a:pt x="14" y="402"/>
                  </a:lnTo>
                  <a:lnTo>
                    <a:pt x="14" y="401"/>
                  </a:lnTo>
                  <a:lnTo>
                    <a:pt x="9" y="405"/>
                  </a:lnTo>
                  <a:lnTo>
                    <a:pt x="3" y="406"/>
                  </a:lnTo>
                  <a:lnTo>
                    <a:pt x="0" y="400"/>
                  </a:lnTo>
                  <a:lnTo>
                    <a:pt x="4" y="395"/>
                  </a:lnTo>
                  <a:lnTo>
                    <a:pt x="16" y="391"/>
                  </a:lnTo>
                  <a:lnTo>
                    <a:pt x="24" y="385"/>
                  </a:lnTo>
                  <a:lnTo>
                    <a:pt x="21" y="385"/>
                  </a:lnTo>
                  <a:lnTo>
                    <a:pt x="19" y="383"/>
                  </a:lnTo>
                  <a:lnTo>
                    <a:pt x="24" y="379"/>
                  </a:lnTo>
                  <a:lnTo>
                    <a:pt x="26" y="373"/>
                  </a:lnTo>
                  <a:lnTo>
                    <a:pt x="21" y="373"/>
                  </a:lnTo>
                  <a:lnTo>
                    <a:pt x="16" y="372"/>
                  </a:lnTo>
                  <a:lnTo>
                    <a:pt x="15" y="366"/>
                  </a:lnTo>
                  <a:lnTo>
                    <a:pt x="21" y="366"/>
                  </a:lnTo>
                  <a:lnTo>
                    <a:pt x="25" y="361"/>
                  </a:lnTo>
                  <a:lnTo>
                    <a:pt x="21" y="358"/>
                  </a:lnTo>
                  <a:lnTo>
                    <a:pt x="21" y="353"/>
                  </a:lnTo>
                  <a:lnTo>
                    <a:pt x="26" y="353"/>
                  </a:lnTo>
                  <a:lnTo>
                    <a:pt x="29" y="357"/>
                  </a:lnTo>
                  <a:lnTo>
                    <a:pt x="34" y="355"/>
                  </a:lnTo>
                  <a:lnTo>
                    <a:pt x="37" y="356"/>
                  </a:lnTo>
                  <a:lnTo>
                    <a:pt x="40" y="353"/>
                  </a:lnTo>
                  <a:lnTo>
                    <a:pt x="40" y="351"/>
                  </a:lnTo>
                  <a:lnTo>
                    <a:pt x="35" y="351"/>
                  </a:lnTo>
                  <a:lnTo>
                    <a:pt x="31" y="347"/>
                  </a:lnTo>
                  <a:lnTo>
                    <a:pt x="35" y="329"/>
                  </a:lnTo>
                  <a:lnTo>
                    <a:pt x="42" y="323"/>
                  </a:lnTo>
                  <a:lnTo>
                    <a:pt x="45" y="321"/>
                  </a:lnTo>
                  <a:lnTo>
                    <a:pt x="47" y="325"/>
                  </a:lnTo>
                  <a:lnTo>
                    <a:pt x="48" y="331"/>
                  </a:lnTo>
                  <a:lnTo>
                    <a:pt x="51" y="332"/>
                  </a:lnTo>
                  <a:lnTo>
                    <a:pt x="53" y="332"/>
                  </a:lnTo>
                  <a:lnTo>
                    <a:pt x="56" y="329"/>
                  </a:lnTo>
                  <a:lnTo>
                    <a:pt x="53" y="319"/>
                  </a:lnTo>
                  <a:lnTo>
                    <a:pt x="55" y="315"/>
                  </a:lnTo>
                  <a:lnTo>
                    <a:pt x="58" y="314"/>
                  </a:lnTo>
                  <a:lnTo>
                    <a:pt x="61" y="304"/>
                  </a:lnTo>
                  <a:lnTo>
                    <a:pt x="69" y="302"/>
                  </a:lnTo>
                  <a:lnTo>
                    <a:pt x="75" y="296"/>
                  </a:lnTo>
                  <a:lnTo>
                    <a:pt x="77" y="286"/>
                  </a:lnTo>
                  <a:lnTo>
                    <a:pt x="82" y="278"/>
                  </a:lnTo>
                  <a:lnTo>
                    <a:pt x="89" y="275"/>
                  </a:lnTo>
                  <a:lnTo>
                    <a:pt x="93" y="260"/>
                  </a:lnTo>
                  <a:lnTo>
                    <a:pt x="96" y="260"/>
                  </a:lnTo>
                  <a:lnTo>
                    <a:pt x="102" y="255"/>
                  </a:lnTo>
                  <a:lnTo>
                    <a:pt x="109" y="255"/>
                  </a:lnTo>
                  <a:lnTo>
                    <a:pt x="116" y="251"/>
                  </a:lnTo>
                  <a:lnTo>
                    <a:pt x="123" y="251"/>
                  </a:lnTo>
                  <a:lnTo>
                    <a:pt x="133" y="249"/>
                  </a:lnTo>
                  <a:lnTo>
                    <a:pt x="141" y="244"/>
                  </a:lnTo>
                  <a:lnTo>
                    <a:pt x="154" y="232"/>
                  </a:lnTo>
                  <a:lnTo>
                    <a:pt x="169" y="223"/>
                  </a:lnTo>
                  <a:lnTo>
                    <a:pt x="187" y="208"/>
                  </a:lnTo>
                  <a:lnTo>
                    <a:pt x="201" y="200"/>
                  </a:lnTo>
                  <a:lnTo>
                    <a:pt x="202" y="191"/>
                  </a:lnTo>
                  <a:lnTo>
                    <a:pt x="213" y="181"/>
                  </a:lnTo>
                  <a:lnTo>
                    <a:pt x="219" y="178"/>
                  </a:lnTo>
                  <a:lnTo>
                    <a:pt x="225" y="178"/>
                  </a:lnTo>
                  <a:lnTo>
                    <a:pt x="235" y="170"/>
                  </a:lnTo>
                  <a:lnTo>
                    <a:pt x="241" y="164"/>
                  </a:lnTo>
                  <a:lnTo>
                    <a:pt x="256" y="144"/>
                  </a:lnTo>
                  <a:lnTo>
                    <a:pt x="261" y="126"/>
                  </a:lnTo>
                  <a:lnTo>
                    <a:pt x="265" y="105"/>
                  </a:lnTo>
                  <a:lnTo>
                    <a:pt x="270" y="93"/>
                  </a:lnTo>
                  <a:lnTo>
                    <a:pt x="288" y="81"/>
                  </a:lnTo>
                  <a:lnTo>
                    <a:pt x="294" y="78"/>
                  </a:lnTo>
                  <a:lnTo>
                    <a:pt x="298" y="72"/>
                  </a:lnTo>
                  <a:lnTo>
                    <a:pt x="304" y="60"/>
                  </a:lnTo>
                  <a:lnTo>
                    <a:pt x="308" y="3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3" name="Freeform 56"/>
            <p:cNvSpPr>
              <a:spLocks noChangeAspect="1"/>
            </p:cNvSpPr>
            <p:nvPr/>
          </p:nvSpPr>
          <p:spPr bwMode="gray">
            <a:xfrm>
              <a:off x="7765255" y="4327872"/>
              <a:ext cx="100013" cy="157163"/>
            </a:xfrm>
            <a:custGeom>
              <a:avLst/>
              <a:gdLst/>
              <a:ahLst/>
              <a:cxnLst>
                <a:cxn ang="0">
                  <a:pos x="128" y="441"/>
                </a:cxn>
                <a:cxn ang="0">
                  <a:pos x="139" y="398"/>
                </a:cxn>
                <a:cxn ang="0">
                  <a:pos x="97" y="366"/>
                </a:cxn>
                <a:cxn ang="0">
                  <a:pos x="59" y="325"/>
                </a:cxn>
                <a:cxn ang="0">
                  <a:pos x="100" y="296"/>
                </a:cxn>
                <a:cxn ang="0">
                  <a:pos x="115" y="250"/>
                </a:cxn>
                <a:cxn ang="0">
                  <a:pos x="120" y="224"/>
                </a:cxn>
                <a:cxn ang="0">
                  <a:pos x="113" y="198"/>
                </a:cxn>
                <a:cxn ang="0">
                  <a:pos x="112" y="178"/>
                </a:cxn>
                <a:cxn ang="0">
                  <a:pos x="97" y="172"/>
                </a:cxn>
                <a:cxn ang="0">
                  <a:pos x="91" y="145"/>
                </a:cxn>
                <a:cxn ang="0">
                  <a:pos x="86" y="127"/>
                </a:cxn>
                <a:cxn ang="0">
                  <a:pos x="73" y="117"/>
                </a:cxn>
                <a:cxn ang="0">
                  <a:pos x="43" y="85"/>
                </a:cxn>
                <a:cxn ang="0">
                  <a:pos x="45" y="59"/>
                </a:cxn>
                <a:cxn ang="0">
                  <a:pos x="26" y="59"/>
                </a:cxn>
                <a:cxn ang="0">
                  <a:pos x="7" y="14"/>
                </a:cxn>
                <a:cxn ang="0">
                  <a:pos x="10" y="0"/>
                </a:cxn>
                <a:cxn ang="0">
                  <a:pos x="19" y="28"/>
                </a:cxn>
                <a:cxn ang="0">
                  <a:pos x="35" y="30"/>
                </a:cxn>
                <a:cxn ang="0">
                  <a:pos x="59" y="41"/>
                </a:cxn>
                <a:cxn ang="0">
                  <a:pos x="78" y="59"/>
                </a:cxn>
                <a:cxn ang="0">
                  <a:pos x="87" y="70"/>
                </a:cxn>
                <a:cxn ang="0">
                  <a:pos x="100" y="96"/>
                </a:cxn>
                <a:cxn ang="0">
                  <a:pos x="86" y="96"/>
                </a:cxn>
                <a:cxn ang="0">
                  <a:pos x="96" y="107"/>
                </a:cxn>
                <a:cxn ang="0">
                  <a:pos x="110" y="140"/>
                </a:cxn>
                <a:cxn ang="0">
                  <a:pos x="109" y="159"/>
                </a:cxn>
                <a:cxn ang="0">
                  <a:pos x="116" y="170"/>
                </a:cxn>
                <a:cxn ang="0">
                  <a:pos x="136" y="169"/>
                </a:cxn>
                <a:cxn ang="0">
                  <a:pos x="151" y="182"/>
                </a:cxn>
                <a:cxn ang="0">
                  <a:pos x="147" y="141"/>
                </a:cxn>
                <a:cxn ang="0">
                  <a:pos x="167" y="162"/>
                </a:cxn>
                <a:cxn ang="0">
                  <a:pos x="169" y="192"/>
                </a:cxn>
                <a:cxn ang="0">
                  <a:pos x="185" y="219"/>
                </a:cxn>
                <a:cxn ang="0">
                  <a:pos x="239" y="240"/>
                </a:cxn>
                <a:cxn ang="0">
                  <a:pos x="266" y="224"/>
                </a:cxn>
                <a:cxn ang="0">
                  <a:pos x="286" y="210"/>
                </a:cxn>
                <a:cxn ang="0">
                  <a:pos x="313" y="231"/>
                </a:cxn>
                <a:cxn ang="0">
                  <a:pos x="307" y="272"/>
                </a:cxn>
                <a:cxn ang="0">
                  <a:pos x="286" y="304"/>
                </a:cxn>
                <a:cxn ang="0">
                  <a:pos x="287" y="321"/>
                </a:cxn>
                <a:cxn ang="0">
                  <a:pos x="269" y="315"/>
                </a:cxn>
                <a:cxn ang="0">
                  <a:pos x="242" y="323"/>
                </a:cxn>
                <a:cxn ang="0">
                  <a:pos x="232" y="356"/>
                </a:cxn>
                <a:cxn ang="0">
                  <a:pos x="217" y="404"/>
                </a:cxn>
                <a:cxn ang="0">
                  <a:pos x="171" y="479"/>
                </a:cxn>
                <a:cxn ang="0">
                  <a:pos x="132" y="481"/>
                </a:cxn>
              </a:cxnLst>
              <a:rect l="0" t="0" r="r" b="b"/>
              <a:pathLst>
                <a:path w="313" h="495">
                  <a:moveTo>
                    <a:pt x="109" y="469"/>
                  </a:moveTo>
                  <a:lnTo>
                    <a:pt x="118" y="458"/>
                  </a:lnTo>
                  <a:lnTo>
                    <a:pt x="121" y="449"/>
                  </a:lnTo>
                  <a:lnTo>
                    <a:pt x="128" y="441"/>
                  </a:lnTo>
                  <a:lnTo>
                    <a:pt x="134" y="429"/>
                  </a:lnTo>
                  <a:lnTo>
                    <a:pt x="135" y="417"/>
                  </a:lnTo>
                  <a:lnTo>
                    <a:pt x="139" y="407"/>
                  </a:lnTo>
                  <a:lnTo>
                    <a:pt x="139" y="398"/>
                  </a:lnTo>
                  <a:lnTo>
                    <a:pt x="134" y="391"/>
                  </a:lnTo>
                  <a:lnTo>
                    <a:pt x="120" y="375"/>
                  </a:lnTo>
                  <a:lnTo>
                    <a:pt x="108" y="372"/>
                  </a:lnTo>
                  <a:lnTo>
                    <a:pt x="97" y="366"/>
                  </a:lnTo>
                  <a:lnTo>
                    <a:pt x="80" y="350"/>
                  </a:lnTo>
                  <a:lnTo>
                    <a:pt x="67" y="349"/>
                  </a:lnTo>
                  <a:lnTo>
                    <a:pt x="57" y="337"/>
                  </a:lnTo>
                  <a:lnTo>
                    <a:pt x="59" y="325"/>
                  </a:lnTo>
                  <a:lnTo>
                    <a:pt x="69" y="316"/>
                  </a:lnTo>
                  <a:lnTo>
                    <a:pt x="78" y="310"/>
                  </a:lnTo>
                  <a:lnTo>
                    <a:pt x="92" y="306"/>
                  </a:lnTo>
                  <a:lnTo>
                    <a:pt x="100" y="296"/>
                  </a:lnTo>
                  <a:lnTo>
                    <a:pt x="104" y="283"/>
                  </a:lnTo>
                  <a:lnTo>
                    <a:pt x="105" y="261"/>
                  </a:lnTo>
                  <a:lnTo>
                    <a:pt x="109" y="250"/>
                  </a:lnTo>
                  <a:lnTo>
                    <a:pt x="115" y="250"/>
                  </a:lnTo>
                  <a:lnTo>
                    <a:pt x="118" y="247"/>
                  </a:lnTo>
                  <a:lnTo>
                    <a:pt x="118" y="237"/>
                  </a:lnTo>
                  <a:lnTo>
                    <a:pt x="115" y="229"/>
                  </a:lnTo>
                  <a:lnTo>
                    <a:pt x="120" y="224"/>
                  </a:lnTo>
                  <a:lnTo>
                    <a:pt x="118" y="220"/>
                  </a:lnTo>
                  <a:lnTo>
                    <a:pt x="115" y="208"/>
                  </a:lnTo>
                  <a:lnTo>
                    <a:pt x="116" y="196"/>
                  </a:lnTo>
                  <a:lnTo>
                    <a:pt x="113" y="198"/>
                  </a:lnTo>
                  <a:lnTo>
                    <a:pt x="104" y="188"/>
                  </a:lnTo>
                  <a:lnTo>
                    <a:pt x="102" y="182"/>
                  </a:lnTo>
                  <a:lnTo>
                    <a:pt x="108" y="182"/>
                  </a:lnTo>
                  <a:lnTo>
                    <a:pt x="112" y="178"/>
                  </a:lnTo>
                  <a:lnTo>
                    <a:pt x="113" y="175"/>
                  </a:lnTo>
                  <a:lnTo>
                    <a:pt x="112" y="171"/>
                  </a:lnTo>
                  <a:lnTo>
                    <a:pt x="107" y="170"/>
                  </a:lnTo>
                  <a:lnTo>
                    <a:pt x="97" y="172"/>
                  </a:lnTo>
                  <a:lnTo>
                    <a:pt x="86" y="151"/>
                  </a:lnTo>
                  <a:lnTo>
                    <a:pt x="81" y="138"/>
                  </a:lnTo>
                  <a:lnTo>
                    <a:pt x="87" y="148"/>
                  </a:lnTo>
                  <a:lnTo>
                    <a:pt x="91" y="145"/>
                  </a:lnTo>
                  <a:lnTo>
                    <a:pt x="92" y="133"/>
                  </a:lnTo>
                  <a:lnTo>
                    <a:pt x="87" y="133"/>
                  </a:lnTo>
                  <a:lnTo>
                    <a:pt x="83" y="130"/>
                  </a:lnTo>
                  <a:lnTo>
                    <a:pt x="86" y="127"/>
                  </a:lnTo>
                  <a:lnTo>
                    <a:pt x="86" y="117"/>
                  </a:lnTo>
                  <a:lnTo>
                    <a:pt x="82" y="113"/>
                  </a:lnTo>
                  <a:lnTo>
                    <a:pt x="80" y="117"/>
                  </a:lnTo>
                  <a:lnTo>
                    <a:pt x="73" y="117"/>
                  </a:lnTo>
                  <a:lnTo>
                    <a:pt x="72" y="122"/>
                  </a:lnTo>
                  <a:lnTo>
                    <a:pt x="73" y="129"/>
                  </a:lnTo>
                  <a:lnTo>
                    <a:pt x="60" y="107"/>
                  </a:lnTo>
                  <a:lnTo>
                    <a:pt x="43" y="85"/>
                  </a:lnTo>
                  <a:lnTo>
                    <a:pt x="38" y="75"/>
                  </a:lnTo>
                  <a:lnTo>
                    <a:pt x="37" y="71"/>
                  </a:lnTo>
                  <a:lnTo>
                    <a:pt x="42" y="67"/>
                  </a:lnTo>
                  <a:lnTo>
                    <a:pt x="45" y="59"/>
                  </a:lnTo>
                  <a:lnTo>
                    <a:pt x="42" y="57"/>
                  </a:lnTo>
                  <a:lnTo>
                    <a:pt x="40" y="62"/>
                  </a:lnTo>
                  <a:lnTo>
                    <a:pt x="33" y="68"/>
                  </a:lnTo>
                  <a:lnTo>
                    <a:pt x="26" y="59"/>
                  </a:lnTo>
                  <a:lnTo>
                    <a:pt x="22" y="49"/>
                  </a:lnTo>
                  <a:lnTo>
                    <a:pt x="23" y="44"/>
                  </a:lnTo>
                  <a:lnTo>
                    <a:pt x="21" y="35"/>
                  </a:lnTo>
                  <a:lnTo>
                    <a:pt x="7" y="14"/>
                  </a:lnTo>
                  <a:lnTo>
                    <a:pt x="1" y="6"/>
                  </a:lnTo>
                  <a:lnTo>
                    <a:pt x="0" y="3"/>
                  </a:lnTo>
                  <a:lnTo>
                    <a:pt x="8" y="1"/>
                  </a:lnTo>
                  <a:lnTo>
                    <a:pt x="10" y="0"/>
                  </a:lnTo>
                  <a:lnTo>
                    <a:pt x="13" y="1"/>
                  </a:lnTo>
                  <a:lnTo>
                    <a:pt x="13" y="11"/>
                  </a:lnTo>
                  <a:lnTo>
                    <a:pt x="19" y="22"/>
                  </a:lnTo>
                  <a:lnTo>
                    <a:pt x="19" y="28"/>
                  </a:lnTo>
                  <a:lnTo>
                    <a:pt x="24" y="36"/>
                  </a:lnTo>
                  <a:lnTo>
                    <a:pt x="29" y="32"/>
                  </a:lnTo>
                  <a:lnTo>
                    <a:pt x="34" y="27"/>
                  </a:lnTo>
                  <a:lnTo>
                    <a:pt x="35" y="30"/>
                  </a:lnTo>
                  <a:lnTo>
                    <a:pt x="35" y="35"/>
                  </a:lnTo>
                  <a:lnTo>
                    <a:pt x="46" y="35"/>
                  </a:lnTo>
                  <a:lnTo>
                    <a:pt x="51" y="38"/>
                  </a:lnTo>
                  <a:lnTo>
                    <a:pt x="59" y="41"/>
                  </a:lnTo>
                  <a:lnTo>
                    <a:pt x="64" y="40"/>
                  </a:lnTo>
                  <a:lnTo>
                    <a:pt x="73" y="48"/>
                  </a:lnTo>
                  <a:lnTo>
                    <a:pt x="66" y="52"/>
                  </a:lnTo>
                  <a:lnTo>
                    <a:pt x="78" y="59"/>
                  </a:lnTo>
                  <a:lnTo>
                    <a:pt x="80" y="56"/>
                  </a:lnTo>
                  <a:lnTo>
                    <a:pt x="83" y="59"/>
                  </a:lnTo>
                  <a:lnTo>
                    <a:pt x="85" y="64"/>
                  </a:lnTo>
                  <a:lnTo>
                    <a:pt x="87" y="70"/>
                  </a:lnTo>
                  <a:lnTo>
                    <a:pt x="96" y="79"/>
                  </a:lnTo>
                  <a:lnTo>
                    <a:pt x="98" y="83"/>
                  </a:lnTo>
                  <a:lnTo>
                    <a:pt x="98" y="87"/>
                  </a:lnTo>
                  <a:lnTo>
                    <a:pt x="100" y="96"/>
                  </a:lnTo>
                  <a:lnTo>
                    <a:pt x="98" y="94"/>
                  </a:lnTo>
                  <a:lnTo>
                    <a:pt x="89" y="89"/>
                  </a:lnTo>
                  <a:lnTo>
                    <a:pt x="85" y="89"/>
                  </a:lnTo>
                  <a:lnTo>
                    <a:pt x="86" y="96"/>
                  </a:lnTo>
                  <a:lnTo>
                    <a:pt x="87" y="97"/>
                  </a:lnTo>
                  <a:lnTo>
                    <a:pt x="89" y="97"/>
                  </a:lnTo>
                  <a:lnTo>
                    <a:pt x="93" y="100"/>
                  </a:lnTo>
                  <a:lnTo>
                    <a:pt x="96" y="107"/>
                  </a:lnTo>
                  <a:lnTo>
                    <a:pt x="103" y="114"/>
                  </a:lnTo>
                  <a:lnTo>
                    <a:pt x="109" y="126"/>
                  </a:lnTo>
                  <a:lnTo>
                    <a:pt x="116" y="134"/>
                  </a:lnTo>
                  <a:lnTo>
                    <a:pt x="110" y="140"/>
                  </a:lnTo>
                  <a:lnTo>
                    <a:pt x="109" y="148"/>
                  </a:lnTo>
                  <a:lnTo>
                    <a:pt x="113" y="151"/>
                  </a:lnTo>
                  <a:lnTo>
                    <a:pt x="113" y="159"/>
                  </a:lnTo>
                  <a:lnTo>
                    <a:pt x="109" y="159"/>
                  </a:lnTo>
                  <a:lnTo>
                    <a:pt x="105" y="162"/>
                  </a:lnTo>
                  <a:lnTo>
                    <a:pt x="108" y="165"/>
                  </a:lnTo>
                  <a:lnTo>
                    <a:pt x="112" y="165"/>
                  </a:lnTo>
                  <a:lnTo>
                    <a:pt x="116" y="170"/>
                  </a:lnTo>
                  <a:lnTo>
                    <a:pt x="123" y="170"/>
                  </a:lnTo>
                  <a:lnTo>
                    <a:pt x="125" y="167"/>
                  </a:lnTo>
                  <a:lnTo>
                    <a:pt x="132" y="167"/>
                  </a:lnTo>
                  <a:lnTo>
                    <a:pt x="136" y="169"/>
                  </a:lnTo>
                  <a:lnTo>
                    <a:pt x="137" y="177"/>
                  </a:lnTo>
                  <a:lnTo>
                    <a:pt x="140" y="184"/>
                  </a:lnTo>
                  <a:lnTo>
                    <a:pt x="146" y="187"/>
                  </a:lnTo>
                  <a:lnTo>
                    <a:pt x="151" y="182"/>
                  </a:lnTo>
                  <a:lnTo>
                    <a:pt x="150" y="156"/>
                  </a:lnTo>
                  <a:lnTo>
                    <a:pt x="150" y="151"/>
                  </a:lnTo>
                  <a:lnTo>
                    <a:pt x="143" y="141"/>
                  </a:lnTo>
                  <a:lnTo>
                    <a:pt x="147" y="141"/>
                  </a:lnTo>
                  <a:lnTo>
                    <a:pt x="151" y="148"/>
                  </a:lnTo>
                  <a:lnTo>
                    <a:pt x="164" y="151"/>
                  </a:lnTo>
                  <a:lnTo>
                    <a:pt x="164" y="161"/>
                  </a:lnTo>
                  <a:lnTo>
                    <a:pt x="167" y="162"/>
                  </a:lnTo>
                  <a:lnTo>
                    <a:pt x="167" y="171"/>
                  </a:lnTo>
                  <a:lnTo>
                    <a:pt x="169" y="176"/>
                  </a:lnTo>
                  <a:lnTo>
                    <a:pt x="168" y="186"/>
                  </a:lnTo>
                  <a:lnTo>
                    <a:pt x="169" y="192"/>
                  </a:lnTo>
                  <a:lnTo>
                    <a:pt x="173" y="197"/>
                  </a:lnTo>
                  <a:lnTo>
                    <a:pt x="175" y="203"/>
                  </a:lnTo>
                  <a:lnTo>
                    <a:pt x="178" y="213"/>
                  </a:lnTo>
                  <a:lnTo>
                    <a:pt x="185" y="219"/>
                  </a:lnTo>
                  <a:lnTo>
                    <a:pt x="194" y="219"/>
                  </a:lnTo>
                  <a:lnTo>
                    <a:pt x="205" y="227"/>
                  </a:lnTo>
                  <a:lnTo>
                    <a:pt x="232" y="235"/>
                  </a:lnTo>
                  <a:lnTo>
                    <a:pt x="239" y="240"/>
                  </a:lnTo>
                  <a:lnTo>
                    <a:pt x="249" y="241"/>
                  </a:lnTo>
                  <a:lnTo>
                    <a:pt x="254" y="235"/>
                  </a:lnTo>
                  <a:lnTo>
                    <a:pt x="259" y="235"/>
                  </a:lnTo>
                  <a:lnTo>
                    <a:pt x="266" y="224"/>
                  </a:lnTo>
                  <a:lnTo>
                    <a:pt x="271" y="221"/>
                  </a:lnTo>
                  <a:lnTo>
                    <a:pt x="276" y="218"/>
                  </a:lnTo>
                  <a:lnTo>
                    <a:pt x="284" y="213"/>
                  </a:lnTo>
                  <a:lnTo>
                    <a:pt x="286" y="210"/>
                  </a:lnTo>
                  <a:lnTo>
                    <a:pt x="292" y="208"/>
                  </a:lnTo>
                  <a:lnTo>
                    <a:pt x="301" y="210"/>
                  </a:lnTo>
                  <a:lnTo>
                    <a:pt x="313" y="218"/>
                  </a:lnTo>
                  <a:lnTo>
                    <a:pt x="313" y="231"/>
                  </a:lnTo>
                  <a:lnTo>
                    <a:pt x="308" y="246"/>
                  </a:lnTo>
                  <a:lnTo>
                    <a:pt x="308" y="262"/>
                  </a:lnTo>
                  <a:lnTo>
                    <a:pt x="307" y="264"/>
                  </a:lnTo>
                  <a:lnTo>
                    <a:pt x="307" y="272"/>
                  </a:lnTo>
                  <a:lnTo>
                    <a:pt x="304" y="280"/>
                  </a:lnTo>
                  <a:lnTo>
                    <a:pt x="296" y="286"/>
                  </a:lnTo>
                  <a:lnTo>
                    <a:pt x="287" y="290"/>
                  </a:lnTo>
                  <a:lnTo>
                    <a:pt x="286" y="304"/>
                  </a:lnTo>
                  <a:lnTo>
                    <a:pt x="284" y="307"/>
                  </a:lnTo>
                  <a:lnTo>
                    <a:pt x="285" y="316"/>
                  </a:lnTo>
                  <a:lnTo>
                    <a:pt x="287" y="317"/>
                  </a:lnTo>
                  <a:lnTo>
                    <a:pt x="287" y="321"/>
                  </a:lnTo>
                  <a:lnTo>
                    <a:pt x="282" y="328"/>
                  </a:lnTo>
                  <a:lnTo>
                    <a:pt x="280" y="316"/>
                  </a:lnTo>
                  <a:lnTo>
                    <a:pt x="275" y="315"/>
                  </a:lnTo>
                  <a:lnTo>
                    <a:pt x="269" y="315"/>
                  </a:lnTo>
                  <a:lnTo>
                    <a:pt x="261" y="316"/>
                  </a:lnTo>
                  <a:lnTo>
                    <a:pt x="253" y="316"/>
                  </a:lnTo>
                  <a:lnTo>
                    <a:pt x="247" y="318"/>
                  </a:lnTo>
                  <a:lnTo>
                    <a:pt x="242" y="323"/>
                  </a:lnTo>
                  <a:lnTo>
                    <a:pt x="226" y="345"/>
                  </a:lnTo>
                  <a:lnTo>
                    <a:pt x="226" y="349"/>
                  </a:lnTo>
                  <a:lnTo>
                    <a:pt x="228" y="348"/>
                  </a:lnTo>
                  <a:lnTo>
                    <a:pt x="232" y="356"/>
                  </a:lnTo>
                  <a:lnTo>
                    <a:pt x="237" y="360"/>
                  </a:lnTo>
                  <a:lnTo>
                    <a:pt x="236" y="369"/>
                  </a:lnTo>
                  <a:lnTo>
                    <a:pt x="231" y="380"/>
                  </a:lnTo>
                  <a:lnTo>
                    <a:pt x="217" y="404"/>
                  </a:lnTo>
                  <a:lnTo>
                    <a:pt x="215" y="412"/>
                  </a:lnTo>
                  <a:lnTo>
                    <a:pt x="202" y="428"/>
                  </a:lnTo>
                  <a:lnTo>
                    <a:pt x="182" y="463"/>
                  </a:lnTo>
                  <a:lnTo>
                    <a:pt x="171" y="479"/>
                  </a:lnTo>
                  <a:lnTo>
                    <a:pt x="153" y="492"/>
                  </a:lnTo>
                  <a:lnTo>
                    <a:pt x="145" y="495"/>
                  </a:lnTo>
                  <a:lnTo>
                    <a:pt x="137" y="488"/>
                  </a:lnTo>
                  <a:lnTo>
                    <a:pt x="132" y="481"/>
                  </a:lnTo>
                  <a:lnTo>
                    <a:pt x="113" y="482"/>
                  </a:lnTo>
                  <a:lnTo>
                    <a:pt x="109" y="473"/>
                  </a:lnTo>
                  <a:lnTo>
                    <a:pt x="109" y="46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4" name="Freeform 57"/>
            <p:cNvSpPr>
              <a:spLocks noChangeAspect="1"/>
            </p:cNvSpPr>
            <p:nvPr/>
          </p:nvSpPr>
          <p:spPr bwMode="gray">
            <a:xfrm>
              <a:off x="7612855" y="4050059"/>
              <a:ext cx="50800" cy="41275"/>
            </a:xfrm>
            <a:custGeom>
              <a:avLst/>
              <a:gdLst/>
              <a:ahLst/>
              <a:cxnLst>
                <a:cxn ang="0">
                  <a:pos x="60" y="71"/>
                </a:cxn>
                <a:cxn ang="0">
                  <a:pos x="39" y="60"/>
                </a:cxn>
                <a:cxn ang="0">
                  <a:pos x="27" y="43"/>
                </a:cxn>
                <a:cxn ang="0">
                  <a:pos x="21" y="38"/>
                </a:cxn>
                <a:cxn ang="0">
                  <a:pos x="16" y="26"/>
                </a:cxn>
                <a:cxn ang="0">
                  <a:pos x="6" y="17"/>
                </a:cxn>
                <a:cxn ang="0">
                  <a:pos x="6" y="9"/>
                </a:cxn>
                <a:cxn ang="0">
                  <a:pos x="0" y="2"/>
                </a:cxn>
                <a:cxn ang="0">
                  <a:pos x="6" y="0"/>
                </a:cxn>
                <a:cxn ang="0">
                  <a:pos x="14" y="5"/>
                </a:cxn>
                <a:cxn ang="0">
                  <a:pos x="19" y="4"/>
                </a:cxn>
                <a:cxn ang="0">
                  <a:pos x="33" y="14"/>
                </a:cxn>
                <a:cxn ang="0">
                  <a:pos x="40" y="16"/>
                </a:cxn>
                <a:cxn ang="0">
                  <a:pos x="41" y="21"/>
                </a:cxn>
                <a:cxn ang="0">
                  <a:pos x="45" y="26"/>
                </a:cxn>
                <a:cxn ang="0">
                  <a:pos x="51" y="26"/>
                </a:cxn>
                <a:cxn ang="0">
                  <a:pos x="59" y="29"/>
                </a:cxn>
                <a:cxn ang="0">
                  <a:pos x="67" y="43"/>
                </a:cxn>
                <a:cxn ang="0">
                  <a:pos x="72" y="47"/>
                </a:cxn>
                <a:cxn ang="0">
                  <a:pos x="75" y="57"/>
                </a:cxn>
                <a:cxn ang="0">
                  <a:pos x="78" y="58"/>
                </a:cxn>
                <a:cxn ang="0">
                  <a:pos x="82" y="63"/>
                </a:cxn>
                <a:cxn ang="0">
                  <a:pos x="89" y="68"/>
                </a:cxn>
                <a:cxn ang="0">
                  <a:pos x="94" y="74"/>
                </a:cxn>
                <a:cxn ang="0">
                  <a:pos x="98" y="75"/>
                </a:cxn>
                <a:cxn ang="0">
                  <a:pos x="100" y="81"/>
                </a:cxn>
                <a:cxn ang="0">
                  <a:pos x="109" y="82"/>
                </a:cxn>
                <a:cxn ang="0">
                  <a:pos x="123" y="86"/>
                </a:cxn>
                <a:cxn ang="0">
                  <a:pos x="141" y="103"/>
                </a:cxn>
                <a:cxn ang="0">
                  <a:pos x="143" y="109"/>
                </a:cxn>
                <a:cxn ang="0">
                  <a:pos x="150" y="108"/>
                </a:cxn>
                <a:cxn ang="0">
                  <a:pos x="157" y="114"/>
                </a:cxn>
                <a:cxn ang="0">
                  <a:pos x="159" y="123"/>
                </a:cxn>
                <a:cxn ang="0">
                  <a:pos x="158" y="125"/>
                </a:cxn>
                <a:cxn ang="0">
                  <a:pos x="153" y="125"/>
                </a:cxn>
                <a:cxn ang="0">
                  <a:pos x="152" y="133"/>
                </a:cxn>
                <a:cxn ang="0">
                  <a:pos x="150" y="131"/>
                </a:cxn>
                <a:cxn ang="0">
                  <a:pos x="147" y="127"/>
                </a:cxn>
                <a:cxn ang="0">
                  <a:pos x="141" y="122"/>
                </a:cxn>
                <a:cxn ang="0">
                  <a:pos x="138" y="119"/>
                </a:cxn>
                <a:cxn ang="0">
                  <a:pos x="130" y="119"/>
                </a:cxn>
                <a:cxn ang="0">
                  <a:pos x="124" y="115"/>
                </a:cxn>
                <a:cxn ang="0">
                  <a:pos x="116" y="115"/>
                </a:cxn>
                <a:cxn ang="0">
                  <a:pos x="114" y="112"/>
                </a:cxn>
                <a:cxn ang="0">
                  <a:pos x="113" y="104"/>
                </a:cxn>
                <a:cxn ang="0">
                  <a:pos x="108" y="104"/>
                </a:cxn>
                <a:cxn ang="0">
                  <a:pos x="104" y="102"/>
                </a:cxn>
                <a:cxn ang="0">
                  <a:pos x="99" y="102"/>
                </a:cxn>
                <a:cxn ang="0">
                  <a:pos x="98" y="97"/>
                </a:cxn>
                <a:cxn ang="0">
                  <a:pos x="93" y="97"/>
                </a:cxn>
                <a:cxn ang="0">
                  <a:pos x="91" y="95"/>
                </a:cxn>
                <a:cxn ang="0">
                  <a:pos x="84" y="93"/>
                </a:cxn>
                <a:cxn ang="0">
                  <a:pos x="77" y="86"/>
                </a:cxn>
                <a:cxn ang="0">
                  <a:pos x="71" y="86"/>
                </a:cxn>
                <a:cxn ang="0">
                  <a:pos x="66" y="84"/>
                </a:cxn>
                <a:cxn ang="0">
                  <a:pos x="65" y="76"/>
                </a:cxn>
                <a:cxn ang="0">
                  <a:pos x="60" y="71"/>
                </a:cxn>
              </a:cxnLst>
              <a:rect l="0" t="0" r="r" b="b"/>
              <a:pathLst>
                <a:path w="159" h="133">
                  <a:moveTo>
                    <a:pt x="60" y="71"/>
                  </a:moveTo>
                  <a:lnTo>
                    <a:pt x="39" y="60"/>
                  </a:lnTo>
                  <a:lnTo>
                    <a:pt x="27" y="43"/>
                  </a:lnTo>
                  <a:lnTo>
                    <a:pt x="21" y="38"/>
                  </a:lnTo>
                  <a:lnTo>
                    <a:pt x="16" y="26"/>
                  </a:lnTo>
                  <a:lnTo>
                    <a:pt x="6" y="17"/>
                  </a:lnTo>
                  <a:lnTo>
                    <a:pt x="6" y="9"/>
                  </a:lnTo>
                  <a:lnTo>
                    <a:pt x="0" y="2"/>
                  </a:lnTo>
                  <a:lnTo>
                    <a:pt x="6" y="0"/>
                  </a:lnTo>
                  <a:lnTo>
                    <a:pt x="14" y="5"/>
                  </a:lnTo>
                  <a:lnTo>
                    <a:pt x="19" y="4"/>
                  </a:lnTo>
                  <a:lnTo>
                    <a:pt x="33" y="14"/>
                  </a:lnTo>
                  <a:lnTo>
                    <a:pt x="40" y="16"/>
                  </a:lnTo>
                  <a:lnTo>
                    <a:pt x="41" y="21"/>
                  </a:lnTo>
                  <a:lnTo>
                    <a:pt x="45" y="26"/>
                  </a:lnTo>
                  <a:lnTo>
                    <a:pt x="51" y="26"/>
                  </a:lnTo>
                  <a:lnTo>
                    <a:pt x="59" y="29"/>
                  </a:lnTo>
                  <a:lnTo>
                    <a:pt x="67" y="43"/>
                  </a:lnTo>
                  <a:lnTo>
                    <a:pt x="72" y="47"/>
                  </a:lnTo>
                  <a:lnTo>
                    <a:pt x="75" y="57"/>
                  </a:lnTo>
                  <a:lnTo>
                    <a:pt x="78" y="58"/>
                  </a:lnTo>
                  <a:lnTo>
                    <a:pt x="82" y="63"/>
                  </a:lnTo>
                  <a:lnTo>
                    <a:pt x="89" y="68"/>
                  </a:lnTo>
                  <a:lnTo>
                    <a:pt x="94" y="74"/>
                  </a:lnTo>
                  <a:lnTo>
                    <a:pt x="98" y="75"/>
                  </a:lnTo>
                  <a:lnTo>
                    <a:pt x="100" y="81"/>
                  </a:lnTo>
                  <a:lnTo>
                    <a:pt x="109" y="82"/>
                  </a:lnTo>
                  <a:lnTo>
                    <a:pt x="123" y="86"/>
                  </a:lnTo>
                  <a:lnTo>
                    <a:pt x="141" y="103"/>
                  </a:lnTo>
                  <a:lnTo>
                    <a:pt x="143" y="109"/>
                  </a:lnTo>
                  <a:lnTo>
                    <a:pt x="150" y="108"/>
                  </a:lnTo>
                  <a:lnTo>
                    <a:pt x="157" y="114"/>
                  </a:lnTo>
                  <a:lnTo>
                    <a:pt x="159" y="123"/>
                  </a:lnTo>
                  <a:lnTo>
                    <a:pt x="158" y="125"/>
                  </a:lnTo>
                  <a:lnTo>
                    <a:pt x="153" y="125"/>
                  </a:lnTo>
                  <a:lnTo>
                    <a:pt x="152" y="133"/>
                  </a:lnTo>
                  <a:lnTo>
                    <a:pt x="150" y="131"/>
                  </a:lnTo>
                  <a:lnTo>
                    <a:pt x="147" y="127"/>
                  </a:lnTo>
                  <a:lnTo>
                    <a:pt x="141" y="122"/>
                  </a:lnTo>
                  <a:lnTo>
                    <a:pt x="138" y="119"/>
                  </a:lnTo>
                  <a:lnTo>
                    <a:pt x="130" y="119"/>
                  </a:lnTo>
                  <a:lnTo>
                    <a:pt x="124" y="115"/>
                  </a:lnTo>
                  <a:lnTo>
                    <a:pt x="116" y="115"/>
                  </a:lnTo>
                  <a:lnTo>
                    <a:pt x="114" y="112"/>
                  </a:lnTo>
                  <a:lnTo>
                    <a:pt x="113" y="104"/>
                  </a:lnTo>
                  <a:lnTo>
                    <a:pt x="108" y="104"/>
                  </a:lnTo>
                  <a:lnTo>
                    <a:pt x="104" y="102"/>
                  </a:lnTo>
                  <a:lnTo>
                    <a:pt x="99" y="102"/>
                  </a:lnTo>
                  <a:lnTo>
                    <a:pt x="98" y="97"/>
                  </a:lnTo>
                  <a:lnTo>
                    <a:pt x="93" y="97"/>
                  </a:lnTo>
                  <a:lnTo>
                    <a:pt x="91" y="95"/>
                  </a:lnTo>
                  <a:lnTo>
                    <a:pt x="84" y="93"/>
                  </a:lnTo>
                  <a:lnTo>
                    <a:pt x="77" y="86"/>
                  </a:lnTo>
                  <a:lnTo>
                    <a:pt x="71" y="86"/>
                  </a:lnTo>
                  <a:lnTo>
                    <a:pt x="66" y="84"/>
                  </a:lnTo>
                  <a:lnTo>
                    <a:pt x="65" y="76"/>
                  </a:lnTo>
                  <a:lnTo>
                    <a:pt x="60" y="7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5" name="Freeform 58"/>
            <p:cNvSpPr>
              <a:spLocks noChangeAspect="1"/>
            </p:cNvSpPr>
            <p:nvPr/>
          </p:nvSpPr>
          <p:spPr bwMode="gray">
            <a:xfrm>
              <a:off x="5965030" y="2859434"/>
              <a:ext cx="192088" cy="92075"/>
            </a:xfrm>
            <a:custGeom>
              <a:avLst/>
              <a:gdLst/>
              <a:ahLst/>
              <a:cxnLst>
                <a:cxn ang="0">
                  <a:pos x="259" y="238"/>
                </a:cxn>
                <a:cxn ang="0">
                  <a:pos x="303" y="218"/>
                </a:cxn>
                <a:cxn ang="0">
                  <a:pos x="334" y="201"/>
                </a:cxn>
                <a:cxn ang="0">
                  <a:pos x="362" y="217"/>
                </a:cxn>
                <a:cxn ang="0">
                  <a:pos x="401" y="204"/>
                </a:cxn>
                <a:cxn ang="0">
                  <a:pos x="433" y="170"/>
                </a:cxn>
                <a:cxn ang="0">
                  <a:pos x="491" y="159"/>
                </a:cxn>
                <a:cxn ang="0">
                  <a:pos x="550" y="112"/>
                </a:cxn>
                <a:cxn ang="0">
                  <a:pos x="604" y="79"/>
                </a:cxn>
                <a:cxn ang="0">
                  <a:pos x="577" y="56"/>
                </a:cxn>
                <a:cxn ang="0">
                  <a:pos x="530" y="34"/>
                </a:cxn>
                <a:cxn ang="0">
                  <a:pos x="508" y="27"/>
                </a:cxn>
                <a:cxn ang="0">
                  <a:pos x="452" y="24"/>
                </a:cxn>
                <a:cxn ang="0">
                  <a:pos x="421" y="18"/>
                </a:cxn>
                <a:cxn ang="0">
                  <a:pos x="366" y="20"/>
                </a:cxn>
                <a:cxn ang="0">
                  <a:pos x="325" y="23"/>
                </a:cxn>
                <a:cxn ang="0">
                  <a:pos x="294" y="18"/>
                </a:cxn>
                <a:cxn ang="0">
                  <a:pos x="260" y="4"/>
                </a:cxn>
                <a:cxn ang="0">
                  <a:pos x="233" y="18"/>
                </a:cxn>
                <a:cxn ang="0">
                  <a:pos x="224" y="48"/>
                </a:cxn>
                <a:cxn ang="0">
                  <a:pos x="191" y="45"/>
                </a:cxn>
                <a:cxn ang="0">
                  <a:pos x="160" y="34"/>
                </a:cxn>
                <a:cxn ang="0">
                  <a:pos x="129" y="32"/>
                </a:cxn>
                <a:cxn ang="0">
                  <a:pos x="98" y="36"/>
                </a:cxn>
                <a:cxn ang="0">
                  <a:pos x="92" y="58"/>
                </a:cxn>
                <a:cxn ang="0">
                  <a:pos x="106" y="79"/>
                </a:cxn>
                <a:cxn ang="0">
                  <a:pos x="70" y="109"/>
                </a:cxn>
                <a:cxn ang="0">
                  <a:pos x="62" y="129"/>
                </a:cxn>
                <a:cxn ang="0">
                  <a:pos x="84" y="144"/>
                </a:cxn>
                <a:cxn ang="0">
                  <a:pos x="117" y="147"/>
                </a:cxn>
                <a:cxn ang="0">
                  <a:pos x="137" y="131"/>
                </a:cxn>
                <a:cxn ang="0">
                  <a:pos x="156" y="154"/>
                </a:cxn>
                <a:cxn ang="0">
                  <a:pos x="181" y="169"/>
                </a:cxn>
                <a:cxn ang="0">
                  <a:pos x="212" y="175"/>
                </a:cxn>
                <a:cxn ang="0">
                  <a:pos x="187" y="195"/>
                </a:cxn>
                <a:cxn ang="0">
                  <a:pos x="168" y="202"/>
                </a:cxn>
                <a:cxn ang="0">
                  <a:pos x="149" y="213"/>
                </a:cxn>
                <a:cxn ang="0">
                  <a:pos x="111" y="215"/>
                </a:cxn>
                <a:cxn ang="0">
                  <a:pos x="88" y="224"/>
                </a:cxn>
                <a:cxn ang="0">
                  <a:pos x="68" y="236"/>
                </a:cxn>
                <a:cxn ang="0">
                  <a:pos x="30" y="229"/>
                </a:cxn>
                <a:cxn ang="0">
                  <a:pos x="0" y="236"/>
                </a:cxn>
                <a:cxn ang="0">
                  <a:pos x="4" y="267"/>
                </a:cxn>
                <a:cxn ang="0">
                  <a:pos x="36" y="268"/>
                </a:cxn>
                <a:cxn ang="0">
                  <a:pos x="76" y="267"/>
                </a:cxn>
                <a:cxn ang="0">
                  <a:pos x="120" y="265"/>
                </a:cxn>
                <a:cxn ang="0">
                  <a:pos x="140" y="287"/>
                </a:cxn>
                <a:cxn ang="0">
                  <a:pos x="178" y="281"/>
                </a:cxn>
                <a:cxn ang="0">
                  <a:pos x="219" y="278"/>
                </a:cxn>
                <a:cxn ang="0">
                  <a:pos x="251" y="267"/>
                </a:cxn>
              </a:cxnLst>
              <a:rect l="0" t="0" r="r" b="b"/>
              <a:pathLst>
                <a:path w="604" h="288">
                  <a:moveTo>
                    <a:pt x="251" y="267"/>
                  </a:moveTo>
                  <a:lnTo>
                    <a:pt x="250" y="256"/>
                  </a:lnTo>
                  <a:lnTo>
                    <a:pt x="259" y="238"/>
                  </a:lnTo>
                  <a:lnTo>
                    <a:pt x="291" y="223"/>
                  </a:lnTo>
                  <a:lnTo>
                    <a:pt x="296" y="218"/>
                  </a:lnTo>
                  <a:lnTo>
                    <a:pt x="303" y="218"/>
                  </a:lnTo>
                  <a:lnTo>
                    <a:pt x="309" y="203"/>
                  </a:lnTo>
                  <a:lnTo>
                    <a:pt x="319" y="207"/>
                  </a:lnTo>
                  <a:lnTo>
                    <a:pt x="334" y="201"/>
                  </a:lnTo>
                  <a:lnTo>
                    <a:pt x="345" y="202"/>
                  </a:lnTo>
                  <a:lnTo>
                    <a:pt x="351" y="215"/>
                  </a:lnTo>
                  <a:lnTo>
                    <a:pt x="362" y="217"/>
                  </a:lnTo>
                  <a:lnTo>
                    <a:pt x="378" y="213"/>
                  </a:lnTo>
                  <a:lnTo>
                    <a:pt x="388" y="214"/>
                  </a:lnTo>
                  <a:lnTo>
                    <a:pt x="401" y="204"/>
                  </a:lnTo>
                  <a:lnTo>
                    <a:pt x="407" y="186"/>
                  </a:lnTo>
                  <a:lnTo>
                    <a:pt x="416" y="175"/>
                  </a:lnTo>
                  <a:lnTo>
                    <a:pt x="433" y="170"/>
                  </a:lnTo>
                  <a:lnTo>
                    <a:pt x="452" y="169"/>
                  </a:lnTo>
                  <a:lnTo>
                    <a:pt x="479" y="164"/>
                  </a:lnTo>
                  <a:lnTo>
                    <a:pt x="491" y="159"/>
                  </a:lnTo>
                  <a:lnTo>
                    <a:pt x="499" y="145"/>
                  </a:lnTo>
                  <a:lnTo>
                    <a:pt x="514" y="132"/>
                  </a:lnTo>
                  <a:lnTo>
                    <a:pt x="550" y="112"/>
                  </a:lnTo>
                  <a:lnTo>
                    <a:pt x="588" y="100"/>
                  </a:lnTo>
                  <a:lnTo>
                    <a:pt x="598" y="93"/>
                  </a:lnTo>
                  <a:lnTo>
                    <a:pt x="604" y="79"/>
                  </a:lnTo>
                  <a:lnTo>
                    <a:pt x="604" y="69"/>
                  </a:lnTo>
                  <a:lnTo>
                    <a:pt x="597" y="69"/>
                  </a:lnTo>
                  <a:lnTo>
                    <a:pt x="577" y="56"/>
                  </a:lnTo>
                  <a:lnTo>
                    <a:pt x="561" y="53"/>
                  </a:lnTo>
                  <a:lnTo>
                    <a:pt x="546" y="35"/>
                  </a:lnTo>
                  <a:lnTo>
                    <a:pt x="530" y="34"/>
                  </a:lnTo>
                  <a:lnTo>
                    <a:pt x="523" y="31"/>
                  </a:lnTo>
                  <a:lnTo>
                    <a:pt x="514" y="31"/>
                  </a:lnTo>
                  <a:lnTo>
                    <a:pt x="508" y="27"/>
                  </a:lnTo>
                  <a:lnTo>
                    <a:pt x="499" y="26"/>
                  </a:lnTo>
                  <a:lnTo>
                    <a:pt x="475" y="27"/>
                  </a:lnTo>
                  <a:lnTo>
                    <a:pt x="452" y="24"/>
                  </a:lnTo>
                  <a:lnTo>
                    <a:pt x="443" y="24"/>
                  </a:lnTo>
                  <a:lnTo>
                    <a:pt x="428" y="18"/>
                  </a:lnTo>
                  <a:lnTo>
                    <a:pt x="421" y="18"/>
                  </a:lnTo>
                  <a:lnTo>
                    <a:pt x="406" y="24"/>
                  </a:lnTo>
                  <a:lnTo>
                    <a:pt x="374" y="20"/>
                  </a:lnTo>
                  <a:lnTo>
                    <a:pt x="366" y="20"/>
                  </a:lnTo>
                  <a:lnTo>
                    <a:pt x="350" y="24"/>
                  </a:lnTo>
                  <a:lnTo>
                    <a:pt x="334" y="24"/>
                  </a:lnTo>
                  <a:lnTo>
                    <a:pt x="325" y="23"/>
                  </a:lnTo>
                  <a:lnTo>
                    <a:pt x="319" y="18"/>
                  </a:lnTo>
                  <a:lnTo>
                    <a:pt x="310" y="16"/>
                  </a:lnTo>
                  <a:lnTo>
                    <a:pt x="294" y="18"/>
                  </a:lnTo>
                  <a:lnTo>
                    <a:pt x="288" y="12"/>
                  </a:lnTo>
                  <a:lnTo>
                    <a:pt x="267" y="0"/>
                  </a:lnTo>
                  <a:lnTo>
                    <a:pt x="260" y="4"/>
                  </a:lnTo>
                  <a:lnTo>
                    <a:pt x="253" y="5"/>
                  </a:lnTo>
                  <a:lnTo>
                    <a:pt x="245" y="8"/>
                  </a:lnTo>
                  <a:lnTo>
                    <a:pt x="233" y="18"/>
                  </a:lnTo>
                  <a:lnTo>
                    <a:pt x="232" y="26"/>
                  </a:lnTo>
                  <a:lnTo>
                    <a:pt x="227" y="32"/>
                  </a:lnTo>
                  <a:lnTo>
                    <a:pt x="224" y="48"/>
                  </a:lnTo>
                  <a:lnTo>
                    <a:pt x="221" y="56"/>
                  </a:lnTo>
                  <a:lnTo>
                    <a:pt x="205" y="52"/>
                  </a:lnTo>
                  <a:lnTo>
                    <a:pt x="191" y="45"/>
                  </a:lnTo>
                  <a:lnTo>
                    <a:pt x="175" y="40"/>
                  </a:lnTo>
                  <a:lnTo>
                    <a:pt x="169" y="36"/>
                  </a:lnTo>
                  <a:lnTo>
                    <a:pt x="160" y="34"/>
                  </a:lnTo>
                  <a:lnTo>
                    <a:pt x="152" y="34"/>
                  </a:lnTo>
                  <a:lnTo>
                    <a:pt x="137" y="31"/>
                  </a:lnTo>
                  <a:lnTo>
                    <a:pt x="129" y="32"/>
                  </a:lnTo>
                  <a:lnTo>
                    <a:pt x="121" y="30"/>
                  </a:lnTo>
                  <a:lnTo>
                    <a:pt x="105" y="32"/>
                  </a:lnTo>
                  <a:lnTo>
                    <a:pt x="98" y="36"/>
                  </a:lnTo>
                  <a:lnTo>
                    <a:pt x="95" y="43"/>
                  </a:lnTo>
                  <a:lnTo>
                    <a:pt x="97" y="51"/>
                  </a:lnTo>
                  <a:lnTo>
                    <a:pt x="92" y="58"/>
                  </a:lnTo>
                  <a:lnTo>
                    <a:pt x="88" y="66"/>
                  </a:lnTo>
                  <a:lnTo>
                    <a:pt x="105" y="70"/>
                  </a:lnTo>
                  <a:lnTo>
                    <a:pt x="106" y="79"/>
                  </a:lnTo>
                  <a:lnTo>
                    <a:pt x="92" y="85"/>
                  </a:lnTo>
                  <a:lnTo>
                    <a:pt x="82" y="97"/>
                  </a:lnTo>
                  <a:lnTo>
                    <a:pt x="70" y="109"/>
                  </a:lnTo>
                  <a:lnTo>
                    <a:pt x="55" y="118"/>
                  </a:lnTo>
                  <a:lnTo>
                    <a:pt x="54" y="127"/>
                  </a:lnTo>
                  <a:lnTo>
                    <a:pt x="62" y="129"/>
                  </a:lnTo>
                  <a:lnTo>
                    <a:pt x="68" y="134"/>
                  </a:lnTo>
                  <a:lnTo>
                    <a:pt x="76" y="131"/>
                  </a:lnTo>
                  <a:lnTo>
                    <a:pt x="84" y="144"/>
                  </a:lnTo>
                  <a:lnTo>
                    <a:pt x="108" y="154"/>
                  </a:lnTo>
                  <a:lnTo>
                    <a:pt x="115" y="154"/>
                  </a:lnTo>
                  <a:lnTo>
                    <a:pt x="117" y="147"/>
                  </a:lnTo>
                  <a:lnTo>
                    <a:pt x="125" y="142"/>
                  </a:lnTo>
                  <a:lnTo>
                    <a:pt x="130" y="127"/>
                  </a:lnTo>
                  <a:lnTo>
                    <a:pt x="137" y="131"/>
                  </a:lnTo>
                  <a:lnTo>
                    <a:pt x="142" y="137"/>
                  </a:lnTo>
                  <a:lnTo>
                    <a:pt x="142" y="145"/>
                  </a:lnTo>
                  <a:lnTo>
                    <a:pt x="156" y="154"/>
                  </a:lnTo>
                  <a:lnTo>
                    <a:pt x="162" y="159"/>
                  </a:lnTo>
                  <a:lnTo>
                    <a:pt x="170" y="159"/>
                  </a:lnTo>
                  <a:lnTo>
                    <a:pt x="181" y="169"/>
                  </a:lnTo>
                  <a:lnTo>
                    <a:pt x="197" y="174"/>
                  </a:lnTo>
                  <a:lnTo>
                    <a:pt x="205" y="171"/>
                  </a:lnTo>
                  <a:lnTo>
                    <a:pt x="212" y="175"/>
                  </a:lnTo>
                  <a:lnTo>
                    <a:pt x="207" y="182"/>
                  </a:lnTo>
                  <a:lnTo>
                    <a:pt x="191" y="186"/>
                  </a:lnTo>
                  <a:lnTo>
                    <a:pt x="187" y="195"/>
                  </a:lnTo>
                  <a:lnTo>
                    <a:pt x="181" y="198"/>
                  </a:lnTo>
                  <a:lnTo>
                    <a:pt x="173" y="196"/>
                  </a:lnTo>
                  <a:lnTo>
                    <a:pt x="168" y="202"/>
                  </a:lnTo>
                  <a:lnTo>
                    <a:pt x="160" y="202"/>
                  </a:lnTo>
                  <a:lnTo>
                    <a:pt x="153" y="206"/>
                  </a:lnTo>
                  <a:lnTo>
                    <a:pt x="149" y="213"/>
                  </a:lnTo>
                  <a:lnTo>
                    <a:pt x="143" y="218"/>
                  </a:lnTo>
                  <a:lnTo>
                    <a:pt x="127" y="220"/>
                  </a:lnTo>
                  <a:lnTo>
                    <a:pt x="111" y="215"/>
                  </a:lnTo>
                  <a:lnTo>
                    <a:pt x="104" y="214"/>
                  </a:lnTo>
                  <a:lnTo>
                    <a:pt x="92" y="215"/>
                  </a:lnTo>
                  <a:lnTo>
                    <a:pt x="88" y="224"/>
                  </a:lnTo>
                  <a:lnTo>
                    <a:pt x="81" y="226"/>
                  </a:lnTo>
                  <a:lnTo>
                    <a:pt x="76" y="234"/>
                  </a:lnTo>
                  <a:lnTo>
                    <a:pt x="68" y="236"/>
                  </a:lnTo>
                  <a:lnTo>
                    <a:pt x="55" y="228"/>
                  </a:lnTo>
                  <a:lnTo>
                    <a:pt x="46" y="226"/>
                  </a:lnTo>
                  <a:lnTo>
                    <a:pt x="30" y="229"/>
                  </a:lnTo>
                  <a:lnTo>
                    <a:pt x="22" y="226"/>
                  </a:lnTo>
                  <a:lnTo>
                    <a:pt x="15" y="231"/>
                  </a:lnTo>
                  <a:lnTo>
                    <a:pt x="0" y="236"/>
                  </a:lnTo>
                  <a:lnTo>
                    <a:pt x="0" y="245"/>
                  </a:lnTo>
                  <a:lnTo>
                    <a:pt x="0" y="261"/>
                  </a:lnTo>
                  <a:lnTo>
                    <a:pt x="4" y="267"/>
                  </a:lnTo>
                  <a:lnTo>
                    <a:pt x="13" y="267"/>
                  </a:lnTo>
                  <a:lnTo>
                    <a:pt x="20" y="265"/>
                  </a:lnTo>
                  <a:lnTo>
                    <a:pt x="36" y="268"/>
                  </a:lnTo>
                  <a:lnTo>
                    <a:pt x="60" y="265"/>
                  </a:lnTo>
                  <a:lnTo>
                    <a:pt x="68" y="265"/>
                  </a:lnTo>
                  <a:lnTo>
                    <a:pt x="76" y="267"/>
                  </a:lnTo>
                  <a:lnTo>
                    <a:pt x="81" y="273"/>
                  </a:lnTo>
                  <a:lnTo>
                    <a:pt x="89" y="274"/>
                  </a:lnTo>
                  <a:lnTo>
                    <a:pt x="120" y="265"/>
                  </a:lnTo>
                  <a:lnTo>
                    <a:pt x="127" y="269"/>
                  </a:lnTo>
                  <a:lnTo>
                    <a:pt x="135" y="271"/>
                  </a:lnTo>
                  <a:lnTo>
                    <a:pt x="140" y="287"/>
                  </a:lnTo>
                  <a:lnTo>
                    <a:pt x="156" y="285"/>
                  </a:lnTo>
                  <a:lnTo>
                    <a:pt x="163" y="288"/>
                  </a:lnTo>
                  <a:lnTo>
                    <a:pt x="178" y="281"/>
                  </a:lnTo>
                  <a:lnTo>
                    <a:pt x="194" y="278"/>
                  </a:lnTo>
                  <a:lnTo>
                    <a:pt x="210" y="281"/>
                  </a:lnTo>
                  <a:lnTo>
                    <a:pt x="219" y="278"/>
                  </a:lnTo>
                  <a:lnTo>
                    <a:pt x="229" y="279"/>
                  </a:lnTo>
                  <a:lnTo>
                    <a:pt x="232" y="265"/>
                  </a:lnTo>
                  <a:lnTo>
                    <a:pt x="251" y="26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6" name="Freeform 59"/>
            <p:cNvSpPr>
              <a:spLocks noChangeAspect="1"/>
            </p:cNvSpPr>
            <p:nvPr/>
          </p:nvSpPr>
          <p:spPr bwMode="gray">
            <a:xfrm>
              <a:off x="5933280" y="2910234"/>
              <a:ext cx="131763" cy="98425"/>
            </a:xfrm>
            <a:custGeom>
              <a:avLst/>
              <a:gdLst/>
              <a:ahLst/>
              <a:cxnLst>
                <a:cxn ang="0">
                  <a:pos x="45" y="286"/>
                </a:cxn>
                <a:cxn ang="0">
                  <a:pos x="72" y="273"/>
                </a:cxn>
                <a:cxn ang="0">
                  <a:pos x="89" y="269"/>
                </a:cxn>
                <a:cxn ang="0">
                  <a:pos x="112" y="274"/>
                </a:cxn>
                <a:cxn ang="0">
                  <a:pos x="118" y="246"/>
                </a:cxn>
                <a:cxn ang="0">
                  <a:pos x="145" y="252"/>
                </a:cxn>
                <a:cxn ang="0">
                  <a:pos x="160" y="238"/>
                </a:cxn>
                <a:cxn ang="0">
                  <a:pos x="176" y="198"/>
                </a:cxn>
                <a:cxn ang="0">
                  <a:pos x="190" y="190"/>
                </a:cxn>
                <a:cxn ang="0">
                  <a:pos x="217" y="207"/>
                </a:cxn>
                <a:cxn ang="0">
                  <a:pos x="219" y="225"/>
                </a:cxn>
                <a:cxn ang="0">
                  <a:pos x="230" y="231"/>
                </a:cxn>
                <a:cxn ang="0">
                  <a:pos x="226" y="254"/>
                </a:cxn>
                <a:cxn ang="0">
                  <a:pos x="224" y="287"/>
                </a:cxn>
                <a:cxn ang="0">
                  <a:pos x="241" y="312"/>
                </a:cxn>
                <a:cxn ang="0">
                  <a:pos x="293" y="286"/>
                </a:cxn>
                <a:cxn ang="0">
                  <a:pos x="307" y="271"/>
                </a:cxn>
                <a:cxn ang="0">
                  <a:pos x="334" y="257"/>
                </a:cxn>
                <a:cxn ang="0">
                  <a:pos x="350" y="260"/>
                </a:cxn>
                <a:cxn ang="0">
                  <a:pos x="364" y="266"/>
                </a:cxn>
                <a:cxn ang="0">
                  <a:pos x="390" y="260"/>
                </a:cxn>
                <a:cxn ang="0">
                  <a:pos x="411" y="268"/>
                </a:cxn>
                <a:cxn ang="0">
                  <a:pos x="417" y="273"/>
                </a:cxn>
                <a:cxn ang="0">
                  <a:pos x="400" y="182"/>
                </a:cxn>
                <a:cxn ang="0">
                  <a:pos x="346" y="162"/>
                </a:cxn>
                <a:cxn ang="0">
                  <a:pos x="333" y="120"/>
                </a:cxn>
                <a:cxn ang="0">
                  <a:pos x="282" y="122"/>
                </a:cxn>
                <a:cxn ang="0">
                  <a:pos x="239" y="112"/>
                </a:cxn>
                <a:cxn ang="0">
                  <a:pos x="185" y="114"/>
                </a:cxn>
                <a:cxn ang="0">
                  <a:pos x="140" y="109"/>
                </a:cxn>
                <a:cxn ang="0">
                  <a:pos x="104" y="102"/>
                </a:cxn>
                <a:cxn ang="0">
                  <a:pos x="126" y="67"/>
                </a:cxn>
                <a:cxn ang="0">
                  <a:pos x="172" y="77"/>
                </a:cxn>
                <a:cxn ang="0">
                  <a:pos x="196" y="56"/>
                </a:cxn>
                <a:cxn ang="0">
                  <a:pos x="172" y="54"/>
                </a:cxn>
                <a:cxn ang="0">
                  <a:pos x="185" y="22"/>
                </a:cxn>
                <a:cxn ang="0">
                  <a:pos x="170" y="0"/>
                </a:cxn>
                <a:cxn ang="0">
                  <a:pos x="132" y="27"/>
                </a:cxn>
                <a:cxn ang="0">
                  <a:pos x="108" y="36"/>
                </a:cxn>
                <a:cxn ang="0">
                  <a:pos x="105" y="63"/>
                </a:cxn>
                <a:cxn ang="0">
                  <a:pos x="75" y="82"/>
                </a:cxn>
                <a:cxn ang="0">
                  <a:pos x="32" y="107"/>
                </a:cxn>
                <a:cxn ang="0">
                  <a:pos x="6" y="112"/>
                </a:cxn>
                <a:cxn ang="0">
                  <a:pos x="14" y="136"/>
                </a:cxn>
                <a:cxn ang="0">
                  <a:pos x="40" y="149"/>
                </a:cxn>
                <a:cxn ang="0">
                  <a:pos x="41" y="187"/>
                </a:cxn>
                <a:cxn ang="0">
                  <a:pos x="52" y="212"/>
                </a:cxn>
                <a:cxn ang="0">
                  <a:pos x="29" y="239"/>
                </a:cxn>
                <a:cxn ang="0">
                  <a:pos x="19" y="269"/>
                </a:cxn>
              </a:cxnLst>
              <a:rect l="0" t="0" r="r" b="b"/>
              <a:pathLst>
                <a:path w="417" h="312">
                  <a:moveTo>
                    <a:pt x="19" y="269"/>
                  </a:moveTo>
                  <a:lnTo>
                    <a:pt x="24" y="274"/>
                  </a:lnTo>
                  <a:lnTo>
                    <a:pt x="37" y="289"/>
                  </a:lnTo>
                  <a:lnTo>
                    <a:pt x="45" y="286"/>
                  </a:lnTo>
                  <a:lnTo>
                    <a:pt x="52" y="286"/>
                  </a:lnTo>
                  <a:lnTo>
                    <a:pt x="53" y="281"/>
                  </a:lnTo>
                  <a:lnTo>
                    <a:pt x="67" y="274"/>
                  </a:lnTo>
                  <a:lnTo>
                    <a:pt x="72" y="273"/>
                  </a:lnTo>
                  <a:lnTo>
                    <a:pt x="76" y="274"/>
                  </a:lnTo>
                  <a:lnTo>
                    <a:pt x="79" y="270"/>
                  </a:lnTo>
                  <a:lnTo>
                    <a:pt x="85" y="268"/>
                  </a:lnTo>
                  <a:lnTo>
                    <a:pt x="89" y="269"/>
                  </a:lnTo>
                  <a:lnTo>
                    <a:pt x="94" y="274"/>
                  </a:lnTo>
                  <a:lnTo>
                    <a:pt x="107" y="279"/>
                  </a:lnTo>
                  <a:lnTo>
                    <a:pt x="111" y="276"/>
                  </a:lnTo>
                  <a:lnTo>
                    <a:pt x="112" y="274"/>
                  </a:lnTo>
                  <a:lnTo>
                    <a:pt x="112" y="269"/>
                  </a:lnTo>
                  <a:lnTo>
                    <a:pt x="110" y="265"/>
                  </a:lnTo>
                  <a:lnTo>
                    <a:pt x="110" y="258"/>
                  </a:lnTo>
                  <a:lnTo>
                    <a:pt x="118" y="246"/>
                  </a:lnTo>
                  <a:lnTo>
                    <a:pt x="123" y="246"/>
                  </a:lnTo>
                  <a:lnTo>
                    <a:pt x="129" y="248"/>
                  </a:lnTo>
                  <a:lnTo>
                    <a:pt x="138" y="246"/>
                  </a:lnTo>
                  <a:lnTo>
                    <a:pt x="145" y="252"/>
                  </a:lnTo>
                  <a:lnTo>
                    <a:pt x="149" y="252"/>
                  </a:lnTo>
                  <a:lnTo>
                    <a:pt x="153" y="250"/>
                  </a:lnTo>
                  <a:lnTo>
                    <a:pt x="159" y="243"/>
                  </a:lnTo>
                  <a:lnTo>
                    <a:pt x="160" y="238"/>
                  </a:lnTo>
                  <a:lnTo>
                    <a:pt x="155" y="232"/>
                  </a:lnTo>
                  <a:lnTo>
                    <a:pt x="155" y="227"/>
                  </a:lnTo>
                  <a:lnTo>
                    <a:pt x="165" y="214"/>
                  </a:lnTo>
                  <a:lnTo>
                    <a:pt x="176" y="198"/>
                  </a:lnTo>
                  <a:lnTo>
                    <a:pt x="178" y="195"/>
                  </a:lnTo>
                  <a:lnTo>
                    <a:pt x="182" y="190"/>
                  </a:lnTo>
                  <a:lnTo>
                    <a:pt x="183" y="189"/>
                  </a:lnTo>
                  <a:lnTo>
                    <a:pt x="190" y="190"/>
                  </a:lnTo>
                  <a:lnTo>
                    <a:pt x="194" y="187"/>
                  </a:lnTo>
                  <a:lnTo>
                    <a:pt x="204" y="189"/>
                  </a:lnTo>
                  <a:lnTo>
                    <a:pt x="217" y="201"/>
                  </a:lnTo>
                  <a:lnTo>
                    <a:pt x="217" y="207"/>
                  </a:lnTo>
                  <a:lnTo>
                    <a:pt x="213" y="215"/>
                  </a:lnTo>
                  <a:lnTo>
                    <a:pt x="213" y="220"/>
                  </a:lnTo>
                  <a:lnTo>
                    <a:pt x="214" y="222"/>
                  </a:lnTo>
                  <a:lnTo>
                    <a:pt x="219" y="225"/>
                  </a:lnTo>
                  <a:lnTo>
                    <a:pt x="225" y="223"/>
                  </a:lnTo>
                  <a:lnTo>
                    <a:pt x="229" y="225"/>
                  </a:lnTo>
                  <a:lnTo>
                    <a:pt x="229" y="227"/>
                  </a:lnTo>
                  <a:lnTo>
                    <a:pt x="230" y="231"/>
                  </a:lnTo>
                  <a:lnTo>
                    <a:pt x="228" y="233"/>
                  </a:lnTo>
                  <a:lnTo>
                    <a:pt x="226" y="238"/>
                  </a:lnTo>
                  <a:lnTo>
                    <a:pt x="228" y="249"/>
                  </a:lnTo>
                  <a:lnTo>
                    <a:pt x="226" y="254"/>
                  </a:lnTo>
                  <a:lnTo>
                    <a:pt x="224" y="259"/>
                  </a:lnTo>
                  <a:lnTo>
                    <a:pt x="224" y="269"/>
                  </a:lnTo>
                  <a:lnTo>
                    <a:pt x="221" y="278"/>
                  </a:lnTo>
                  <a:lnTo>
                    <a:pt x="224" y="287"/>
                  </a:lnTo>
                  <a:lnTo>
                    <a:pt x="230" y="298"/>
                  </a:lnTo>
                  <a:lnTo>
                    <a:pt x="235" y="309"/>
                  </a:lnTo>
                  <a:lnTo>
                    <a:pt x="236" y="311"/>
                  </a:lnTo>
                  <a:lnTo>
                    <a:pt x="241" y="312"/>
                  </a:lnTo>
                  <a:lnTo>
                    <a:pt x="246" y="309"/>
                  </a:lnTo>
                  <a:lnTo>
                    <a:pt x="258" y="302"/>
                  </a:lnTo>
                  <a:lnTo>
                    <a:pt x="272" y="292"/>
                  </a:lnTo>
                  <a:lnTo>
                    <a:pt x="293" y="286"/>
                  </a:lnTo>
                  <a:lnTo>
                    <a:pt x="295" y="285"/>
                  </a:lnTo>
                  <a:lnTo>
                    <a:pt x="299" y="278"/>
                  </a:lnTo>
                  <a:lnTo>
                    <a:pt x="306" y="274"/>
                  </a:lnTo>
                  <a:lnTo>
                    <a:pt x="307" y="271"/>
                  </a:lnTo>
                  <a:lnTo>
                    <a:pt x="312" y="270"/>
                  </a:lnTo>
                  <a:lnTo>
                    <a:pt x="322" y="263"/>
                  </a:lnTo>
                  <a:lnTo>
                    <a:pt x="327" y="262"/>
                  </a:lnTo>
                  <a:lnTo>
                    <a:pt x="334" y="257"/>
                  </a:lnTo>
                  <a:lnTo>
                    <a:pt x="339" y="257"/>
                  </a:lnTo>
                  <a:lnTo>
                    <a:pt x="343" y="259"/>
                  </a:lnTo>
                  <a:lnTo>
                    <a:pt x="346" y="260"/>
                  </a:lnTo>
                  <a:lnTo>
                    <a:pt x="350" y="260"/>
                  </a:lnTo>
                  <a:lnTo>
                    <a:pt x="352" y="270"/>
                  </a:lnTo>
                  <a:lnTo>
                    <a:pt x="354" y="274"/>
                  </a:lnTo>
                  <a:lnTo>
                    <a:pt x="357" y="273"/>
                  </a:lnTo>
                  <a:lnTo>
                    <a:pt x="364" y="266"/>
                  </a:lnTo>
                  <a:lnTo>
                    <a:pt x="364" y="268"/>
                  </a:lnTo>
                  <a:lnTo>
                    <a:pt x="366" y="268"/>
                  </a:lnTo>
                  <a:lnTo>
                    <a:pt x="379" y="263"/>
                  </a:lnTo>
                  <a:lnTo>
                    <a:pt x="390" y="260"/>
                  </a:lnTo>
                  <a:lnTo>
                    <a:pt x="396" y="260"/>
                  </a:lnTo>
                  <a:lnTo>
                    <a:pt x="401" y="264"/>
                  </a:lnTo>
                  <a:lnTo>
                    <a:pt x="409" y="264"/>
                  </a:lnTo>
                  <a:lnTo>
                    <a:pt x="411" y="268"/>
                  </a:lnTo>
                  <a:lnTo>
                    <a:pt x="411" y="270"/>
                  </a:lnTo>
                  <a:lnTo>
                    <a:pt x="406" y="271"/>
                  </a:lnTo>
                  <a:lnTo>
                    <a:pt x="414" y="274"/>
                  </a:lnTo>
                  <a:lnTo>
                    <a:pt x="417" y="273"/>
                  </a:lnTo>
                  <a:lnTo>
                    <a:pt x="417" y="237"/>
                  </a:lnTo>
                  <a:lnTo>
                    <a:pt x="407" y="212"/>
                  </a:lnTo>
                  <a:lnTo>
                    <a:pt x="407" y="193"/>
                  </a:lnTo>
                  <a:lnTo>
                    <a:pt x="400" y="182"/>
                  </a:lnTo>
                  <a:lnTo>
                    <a:pt x="381" y="180"/>
                  </a:lnTo>
                  <a:lnTo>
                    <a:pt x="361" y="187"/>
                  </a:lnTo>
                  <a:lnTo>
                    <a:pt x="350" y="179"/>
                  </a:lnTo>
                  <a:lnTo>
                    <a:pt x="346" y="162"/>
                  </a:lnTo>
                  <a:lnTo>
                    <a:pt x="344" y="142"/>
                  </a:lnTo>
                  <a:lnTo>
                    <a:pt x="355" y="108"/>
                  </a:lnTo>
                  <a:lnTo>
                    <a:pt x="336" y="106"/>
                  </a:lnTo>
                  <a:lnTo>
                    <a:pt x="333" y="120"/>
                  </a:lnTo>
                  <a:lnTo>
                    <a:pt x="323" y="119"/>
                  </a:lnTo>
                  <a:lnTo>
                    <a:pt x="314" y="122"/>
                  </a:lnTo>
                  <a:lnTo>
                    <a:pt x="298" y="119"/>
                  </a:lnTo>
                  <a:lnTo>
                    <a:pt x="282" y="122"/>
                  </a:lnTo>
                  <a:lnTo>
                    <a:pt x="267" y="129"/>
                  </a:lnTo>
                  <a:lnTo>
                    <a:pt x="260" y="126"/>
                  </a:lnTo>
                  <a:lnTo>
                    <a:pt x="244" y="128"/>
                  </a:lnTo>
                  <a:lnTo>
                    <a:pt x="239" y="112"/>
                  </a:lnTo>
                  <a:lnTo>
                    <a:pt x="231" y="110"/>
                  </a:lnTo>
                  <a:lnTo>
                    <a:pt x="224" y="106"/>
                  </a:lnTo>
                  <a:lnTo>
                    <a:pt x="193" y="115"/>
                  </a:lnTo>
                  <a:lnTo>
                    <a:pt x="185" y="114"/>
                  </a:lnTo>
                  <a:lnTo>
                    <a:pt x="180" y="108"/>
                  </a:lnTo>
                  <a:lnTo>
                    <a:pt x="172" y="106"/>
                  </a:lnTo>
                  <a:lnTo>
                    <a:pt x="164" y="106"/>
                  </a:lnTo>
                  <a:lnTo>
                    <a:pt x="140" y="109"/>
                  </a:lnTo>
                  <a:lnTo>
                    <a:pt x="124" y="106"/>
                  </a:lnTo>
                  <a:lnTo>
                    <a:pt x="117" y="108"/>
                  </a:lnTo>
                  <a:lnTo>
                    <a:pt x="108" y="108"/>
                  </a:lnTo>
                  <a:lnTo>
                    <a:pt x="104" y="102"/>
                  </a:lnTo>
                  <a:lnTo>
                    <a:pt x="104" y="86"/>
                  </a:lnTo>
                  <a:lnTo>
                    <a:pt x="104" y="77"/>
                  </a:lnTo>
                  <a:lnTo>
                    <a:pt x="119" y="72"/>
                  </a:lnTo>
                  <a:lnTo>
                    <a:pt x="126" y="67"/>
                  </a:lnTo>
                  <a:lnTo>
                    <a:pt x="134" y="70"/>
                  </a:lnTo>
                  <a:lnTo>
                    <a:pt x="150" y="67"/>
                  </a:lnTo>
                  <a:lnTo>
                    <a:pt x="159" y="69"/>
                  </a:lnTo>
                  <a:lnTo>
                    <a:pt x="172" y="77"/>
                  </a:lnTo>
                  <a:lnTo>
                    <a:pt x="180" y="75"/>
                  </a:lnTo>
                  <a:lnTo>
                    <a:pt x="185" y="67"/>
                  </a:lnTo>
                  <a:lnTo>
                    <a:pt x="192" y="65"/>
                  </a:lnTo>
                  <a:lnTo>
                    <a:pt x="196" y="56"/>
                  </a:lnTo>
                  <a:lnTo>
                    <a:pt x="192" y="56"/>
                  </a:lnTo>
                  <a:lnTo>
                    <a:pt x="185" y="60"/>
                  </a:lnTo>
                  <a:lnTo>
                    <a:pt x="176" y="61"/>
                  </a:lnTo>
                  <a:lnTo>
                    <a:pt x="172" y="54"/>
                  </a:lnTo>
                  <a:lnTo>
                    <a:pt x="167" y="38"/>
                  </a:lnTo>
                  <a:lnTo>
                    <a:pt x="174" y="33"/>
                  </a:lnTo>
                  <a:lnTo>
                    <a:pt x="181" y="29"/>
                  </a:lnTo>
                  <a:lnTo>
                    <a:pt x="185" y="22"/>
                  </a:lnTo>
                  <a:lnTo>
                    <a:pt x="183" y="15"/>
                  </a:lnTo>
                  <a:lnTo>
                    <a:pt x="178" y="9"/>
                  </a:lnTo>
                  <a:lnTo>
                    <a:pt x="177" y="0"/>
                  </a:lnTo>
                  <a:lnTo>
                    <a:pt x="170" y="0"/>
                  </a:lnTo>
                  <a:lnTo>
                    <a:pt x="164" y="5"/>
                  </a:lnTo>
                  <a:lnTo>
                    <a:pt x="160" y="12"/>
                  </a:lnTo>
                  <a:lnTo>
                    <a:pt x="145" y="20"/>
                  </a:lnTo>
                  <a:lnTo>
                    <a:pt x="132" y="27"/>
                  </a:lnTo>
                  <a:lnTo>
                    <a:pt x="123" y="28"/>
                  </a:lnTo>
                  <a:lnTo>
                    <a:pt x="117" y="23"/>
                  </a:lnTo>
                  <a:lnTo>
                    <a:pt x="110" y="27"/>
                  </a:lnTo>
                  <a:lnTo>
                    <a:pt x="108" y="36"/>
                  </a:lnTo>
                  <a:lnTo>
                    <a:pt x="102" y="40"/>
                  </a:lnTo>
                  <a:lnTo>
                    <a:pt x="107" y="47"/>
                  </a:lnTo>
                  <a:lnTo>
                    <a:pt x="107" y="55"/>
                  </a:lnTo>
                  <a:lnTo>
                    <a:pt x="105" y="63"/>
                  </a:lnTo>
                  <a:lnTo>
                    <a:pt x="99" y="67"/>
                  </a:lnTo>
                  <a:lnTo>
                    <a:pt x="83" y="70"/>
                  </a:lnTo>
                  <a:lnTo>
                    <a:pt x="75" y="75"/>
                  </a:lnTo>
                  <a:lnTo>
                    <a:pt x="75" y="82"/>
                  </a:lnTo>
                  <a:lnTo>
                    <a:pt x="63" y="104"/>
                  </a:lnTo>
                  <a:lnTo>
                    <a:pt x="56" y="107"/>
                  </a:lnTo>
                  <a:lnTo>
                    <a:pt x="40" y="108"/>
                  </a:lnTo>
                  <a:lnTo>
                    <a:pt x="32" y="107"/>
                  </a:lnTo>
                  <a:lnTo>
                    <a:pt x="26" y="101"/>
                  </a:lnTo>
                  <a:lnTo>
                    <a:pt x="18" y="102"/>
                  </a:lnTo>
                  <a:lnTo>
                    <a:pt x="10" y="106"/>
                  </a:lnTo>
                  <a:lnTo>
                    <a:pt x="6" y="112"/>
                  </a:lnTo>
                  <a:lnTo>
                    <a:pt x="8" y="120"/>
                  </a:lnTo>
                  <a:lnTo>
                    <a:pt x="0" y="125"/>
                  </a:lnTo>
                  <a:lnTo>
                    <a:pt x="6" y="131"/>
                  </a:lnTo>
                  <a:lnTo>
                    <a:pt x="14" y="136"/>
                  </a:lnTo>
                  <a:lnTo>
                    <a:pt x="16" y="144"/>
                  </a:lnTo>
                  <a:lnTo>
                    <a:pt x="25" y="145"/>
                  </a:lnTo>
                  <a:lnTo>
                    <a:pt x="34" y="144"/>
                  </a:lnTo>
                  <a:lnTo>
                    <a:pt x="40" y="149"/>
                  </a:lnTo>
                  <a:lnTo>
                    <a:pt x="42" y="156"/>
                  </a:lnTo>
                  <a:lnTo>
                    <a:pt x="41" y="165"/>
                  </a:lnTo>
                  <a:lnTo>
                    <a:pt x="37" y="171"/>
                  </a:lnTo>
                  <a:lnTo>
                    <a:pt x="41" y="187"/>
                  </a:lnTo>
                  <a:lnTo>
                    <a:pt x="46" y="194"/>
                  </a:lnTo>
                  <a:lnTo>
                    <a:pt x="53" y="199"/>
                  </a:lnTo>
                  <a:lnTo>
                    <a:pt x="54" y="205"/>
                  </a:lnTo>
                  <a:lnTo>
                    <a:pt x="52" y="212"/>
                  </a:lnTo>
                  <a:lnTo>
                    <a:pt x="47" y="217"/>
                  </a:lnTo>
                  <a:lnTo>
                    <a:pt x="40" y="222"/>
                  </a:lnTo>
                  <a:lnTo>
                    <a:pt x="37" y="228"/>
                  </a:lnTo>
                  <a:lnTo>
                    <a:pt x="29" y="239"/>
                  </a:lnTo>
                  <a:lnTo>
                    <a:pt x="22" y="253"/>
                  </a:lnTo>
                  <a:lnTo>
                    <a:pt x="24" y="259"/>
                  </a:lnTo>
                  <a:lnTo>
                    <a:pt x="24" y="266"/>
                  </a:lnTo>
                  <a:lnTo>
                    <a:pt x="19" y="26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7" name="Freeform 60"/>
            <p:cNvSpPr>
              <a:spLocks noChangeAspect="1"/>
            </p:cNvSpPr>
            <p:nvPr/>
          </p:nvSpPr>
          <p:spPr bwMode="gray">
            <a:xfrm>
              <a:off x="5995192" y="2930872"/>
              <a:ext cx="4763" cy="6350"/>
            </a:xfrm>
            <a:custGeom>
              <a:avLst/>
              <a:gdLst/>
              <a:ahLst/>
              <a:cxnLst>
                <a:cxn ang="0">
                  <a:pos x="16" y="19"/>
                </a:cxn>
                <a:cxn ang="0">
                  <a:pos x="14" y="12"/>
                </a:cxn>
                <a:cxn ang="0">
                  <a:pos x="5" y="0"/>
                </a:cxn>
                <a:cxn ang="0">
                  <a:pos x="0" y="6"/>
                </a:cxn>
                <a:cxn ang="0">
                  <a:pos x="1" y="13"/>
                </a:cxn>
                <a:cxn ang="0">
                  <a:pos x="3" y="21"/>
                </a:cxn>
                <a:cxn ang="0">
                  <a:pos x="12" y="22"/>
                </a:cxn>
                <a:cxn ang="0">
                  <a:pos x="16" y="19"/>
                </a:cxn>
              </a:cxnLst>
              <a:rect l="0" t="0" r="r" b="b"/>
              <a:pathLst>
                <a:path w="16" h="22">
                  <a:moveTo>
                    <a:pt x="16" y="19"/>
                  </a:moveTo>
                  <a:lnTo>
                    <a:pt x="14" y="12"/>
                  </a:lnTo>
                  <a:lnTo>
                    <a:pt x="5" y="0"/>
                  </a:lnTo>
                  <a:lnTo>
                    <a:pt x="0" y="6"/>
                  </a:lnTo>
                  <a:lnTo>
                    <a:pt x="1" y="13"/>
                  </a:lnTo>
                  <a:lnTo>
                    <a:pt x="3" y="21"/>
                  </a:lnTo>
                  <a:lnTo>
                    <a:pt x="12" y="22"/>
                  </a:lnTo>
                  <a:lnTo>
                    <a:pt x="16" y="1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8" name="Freeform 61"/>
            <p:cNvSpPr>
              <a:spLocks noChangeAspect="1"/>
            </p:cNvSpPr>
            <p:nvPr/>
          </p:nvSpPr>
          <p:spPr bwMode="gray">
            <a:xfrm>
              <a:off x="6006305" y="2934047"/>
              <a:ext cx="4763" cy="3175"/>
            </a:xfrm>
            <a:custGeom>
              <a:avLst/>
              <a:gdLst/>
              <a:ahLst/>
              <a:cxnLst>
                <a:cxn ang="0">
                  <a:pos x="15" y="4"/>
                </a:cxn>
                <a:cxn ang="0">
                  <a:pos x="7" y="0"/>
                </a:cxn>
                <a:cxn ang="0">
                  <a:pos x="0" y="3"/>
                </a:cxn>
                <a:cxn ang="0">
                  <a:pos x="6" y="9"/>
                </a:cxn>
                <a:cxn ang="0">
                  <a:pos x="14" y="6"/>
                </a:cxn>
                <a:cxn ang="0">
                  <a:pos x="15" y="4"/>
                </a:cxn>
              </a:cxnLst>
              <a:rect l="0" t="0" r="r" b="b"/>
              <a:pathLst>
                <a:path w="15" h="9">
                  <a:moveTo>
                    <a:pt x="15" y="4"/>
                  </a:moveTo>
                  <a:lnTo>
                    <a:pt x="7" y="0"/>
                  </a:lnTo>
                  <a:lnTo>
                    <a:pt x="0" y="3"/>
                  </a:lnTo>
                  <a:lnTo>
                    <a:pt x="6" y="9"/>
                  </a:lnTo>
                  <a:lnTo>
                    <a:pt x="14" y="6"/>
                  </a:lnTo>
                  <a:lnTo>
                    <a:pt x="15"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9" name="Freeform 62"/>
            <p:cNvSpPr>
              <a:spLocks noChangeAspect="1"/>
            </p:cNvSpPr>
            <p:nvPr/>
          </p:nvSpPr>
          <p:spPr bwMode="gray">
            <a:xfrm>
              <a:off x="5987255" y="2937222"/>
              <a:ext cx="3175" cy="3175"/>
            </a:xfrm>
            <a:custGeom>
              <a:avLst/>
              <a:gdLst/>
              <a:ahLst/>
              <a:cxnLst>
                <a:cxn ang="0">
                  <a:pos x="12" y="6"/>
                </a:cxn>
                <a:cxn ang="0">
                  <a:pos x="8" y="0"/>
                </a:cxn>
                <a:cxn ang="0">
                  <a:pos x="0" y="1"/>
                </a:cxn>
                <a:cxn ang="0">
                  <a:pos x="2" y="8"/>
                </a:cxn>
                <a:cxn ang="0">
                  <a:pos x="11" y="8"/>
                </a:cxn>
                <a:cxn ang="0">
                  <a:pos x="12" y="6"/>
                </a:cxn>
              </a:cxnLst>
              <a:rect l="0" t="0" r="r" b="b"/>
              <a:pathLst>
                <a:path w="12" h="8">
                  <a:moveTo>
                    <a:pt x="12" y="6"/>
                  </a:moveTo>
                  <a:lnTo>
                    <a:pt x="8" y="0"/>
                  </a:lnTo>
                  <a:lnTo>
                    <a:pt x="0" y="1"/>
                  </a:lnTo>
                  <a:lnTo>
                    <a:pt x="2" y="8"/>
                  </a:lnTo>
                  <a:lnTo>
                    <a:pt x="11" y="8"/>
                  </a:lnTo>
                  <a:lnTo>
                    <a:pt x="12" y="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0" name="Freeform 63"/>
            <p:cNvSpPr>
              <a:spLocks noChangeAspect="1"/>
            </p:cNvSpPr>
            <p:nvPr/>
          </p:nvSpPr>
          <p:spPr bwMode="gray">
            <a:xfrm>
              <a:off x="5812630" y="2968972"/>
              <a:ext cx="250825" cy="190500"/>
            </a:xfrm>
            <a:custGeom>
              <a:avLst/>
              <a:gdLst/>
              <a:ahLst/>
              <a:cxnLst>
                <a:cxn ang="0">
                  <a:pos x="65" y="487"/>
                </a:cxn>
                <a:cxn ang="0">
                  <a:pos x="14" y="447"/>
                </a:cxn>
                <a:cxn ang="0">
                  <a:pos x="3" y="371"/>
                </a:cxn>
                <a:cxn ang="0">
                  <a:pos x="0" y="299"/>
                </a:cxn>
                <a:cxn ang="0">
                  <a:pos x="40" y="223"/>
                </a:cxn>
                <a:cxn ang="0">
                  <a:pos x="57" y="206"/>
                </a:cxn>
                <a:cxn ang="0">
                  <a:pos x="98" y="221"/>
                </a:cxn>
                <a:cxn ang="0">
                  <a:pos x="139" y="210"/>
                </a:cxn>
                <a:cxn ang="0">
                  <a:pos x="146" y="184"/>
                </a:cxn>
                <a:cxn ang="0">
                  <a:pos x="186" y="168"/>
                </a:cxn>
                <a:cxn ang="0">
                  <a:pos x="224" y="142"/>
                </a:cxn>
                <a:cxn ang="0">
                  <a:pos x="235" y="95"/>
                </a:cxn>
                <a:cxn ang="0">
                  <a:pos x="259" y="83"/>
                </a:cxn>
                <a:cxn ang="0">
                  <a:pos x="283" y="65"/>
                </a:cxn>
                <a:cxn ang="0">
                  <a:pos x="331" y="77"/>
                </a:cxn>
                <a:cxn ang="0">
                  <a:pos x="396" y="82"/>
                </a:cxn>
                <a:cxn ang="0">
                  <a:pos x="430" y="94"/>
                </a:cxn>
                <a:cxn ang="0">
                  <a:pos x="462" y="81"/>
                </a:cxn>
                <a:cxn ang="0">
                  <a:pos x="489" y="87"/>
                </a:cxn>
                <a:cxn ang="0">
                  <a:pos x="500" y="59"/>
                </a:cxn>
                <a:cxn ang="0">
                  <a:pos x="528" y="63"/>
                </a:cxn>
                <a:cxn ang="0">
                  <a:pos x="542" y="27"/>
                </a:cxn>
                <a:cxn ang="0">
                  <a:pos x="567" y="3"/>
                </a:cxn>
                <a:cxn ang="0">
                  <a:pos x="590" y="28"/>
                </a:cxn>
                <a:cxn ang="0">
                  <a:pos x="606" y="38"/>
                </a:cxn>
                <a:cxn ang="0">
                  <a:pos x="605" y="62"/>
                </a:cxn>
                <a:cxn ang="0">
                  <a:pos x="601" y="100"/>
                </a:cxn>
                <a:cxn ang="0">
                  <a:pos x="623" y="122"/>
                </a:cxn>
                <a:cxn ang="0">
                  <a:pos x="676" y="92"/>
                </a:cxn>
                <a:cxn ang="0">
                  <a:pos x="704" y="75"/>
                </a:cxn>
                <a:cxn ang="0">
                  <a:pos x="727" y="73"/>
                </a:cxn>
                <a:cxn ang="0">
                  <a:pos x="741" y="81"/>
                </a:cxn>
                <a:cxn ang="0">
                  <a:pos x="778" y="77"/>
                </a:cxn>
                <a:cxn ang="0">
                  <a:pos x="785" y="84"/>
                </a:cxn>
                <a:cxn ang="0">
                  <a:pos x="768" y="94"/>
                </a:cxn>
                <a:cxn ang="0">
                  <a:pos x="759" y="108"/>
                </a:cxn>
                <a:cxn ang="0">
                  <a:pos x="725" y="109"/>
                </a:cxn>
                <a:cxn ang="0">
                  <a:pos x="665" y="114"/>
                </a:cxn>
                <a:cxn ang="0">
                  <a:pos x="638" y="129"/>
                </a:cxn>
                <a:cxn ang="0">
                  <a:pos x="622" y="141"/>
                </a:cxn>
                <a:cxn ang="0">
                  <a:pos x="594" y="158"/>
                </a:cxn>
                <a:cxn ang="0">
                  <a:pos x="605" y="183"/>
                </a:cxn>
                <a:cxn ang="0">
                  <a:pos x="608" y="218"/>
                </a:cxn>
                <a:cxn ang="0">
                  <a:pos x="592" y="249"/>
                </a:cxn>
                <a:cxn ang="0">
                  <a:pos x="582" y="277"/>
                </a:cxn>
                <a:cxn ang="0">
                  <a:pos x="569" y="304"/>
                </a:cxn>
                <a:cxn ang="0">
                  <a:pos x="520" y="302"/>
                </a:cxn>
                <a:cxn ang="0">
                  <a:pos x="535" y="336"/>
                </a:cxn>
                <a:cxn ang="0">
                  <a:pos x="517" y="361"/>
                </a:cxn>
                <a:cxn ang="0">
                  <a:pos x="489" y="384"/>
                </a:cxn>
                <a:cxn ang="0">
                  <a:pos x="481" y="404"/>
                </a:cxn>
                <a:cxn ang="0">
                  <a:pos x="463" y="460"/>
                </a:cxn>
                <a:cxn ang="0">
                  <a:pos x="444" y="445"/>
                </a:cxn>
                <a:cxn ang="0">
                  <a:pos x="425" y="448"/>
                </a:cxn>
                <a:cxn ang="0">
                  <a:pos x="391" y="468"/>
                </a:cxn>
                <a:cxn ang="0">
                  <a:pos x="390" y="479"/>
                </a:cxn>
                <a:cxn ang="0">
                  <a:pos x="352" y="476"/>
                </a:cxn>
                <a:cxn ang="0">
                  <a:pos x="321" y="520"/>
                </a:cxn>
                <a:cxn ang="0">
                  <a:pos x="321" y="566"/>
                </a:cxn>
                <a:cxn ang="0">
                  <a:pos x="226" y="587"/>
                </a:cxn>
                <a:cxn ang="0">
                  <a:pos x="197" y="599"/>
                </a:cxn>
                <a:cxn ang="0">
                  <a:pos x="129" y="594"/>
                </a:cxn>
                <a:cxn ang="0">
                  <a:pos x="101" y="598"/>
                </a:cxn>
              </a:cxnLst>
              <a:rect l="0" t="0" r="r" b="b"/>
              <a:pathLst>
                <a:path w="788" h="599">
                  <a:moveTo>
                    <a:pt x="24" y="572"/>
                  </a:moveTo>
                  <a:lnTo>
                    <a:pt x="36" y="547"/>
                  </a:lnTo>
                  <a:lnTo>
                    <a:pt x="59" y="519"/>
                  </a:lnTo>
                  <a:lnTo>
                    <a:pt x="65" y="502"/>
                  </a:lnTo>
                  <a:lnTo>
                    <a:pt x="65" y="487"/>
                  </a:lnTo>
                  <a:lnTo>
                    <a:pt x="59" y="471"/>
                  </a:lnTo>
                  <a:lnTo>
                    <a:pt x="48" y="461"/>
                  </a:lnTo>
                  <a:lnTo>
                    <a:pt x="36" y="461"/>
                  </a:lnTo>
                  <a:lnTo>
                    <a:pt x="24" y="458"/>
                  </a:lnTo>
                  <a:lnTo>
                    <a:pt x="14" y="447"/>
                  </a:lnTo>
                  <a:lnTo>
                    <a:pt x="12" y="434"/>
                  </a:lnTo>
                  <a:lnTo>
                    <a:pt x="15" y="417"/>
                  </a:lnTo>
                  <a:lnTo>
                    <a:pt x="12" y="399"/>
                  </a:lnTo>
                  <a:lnTo>
                    <a:pt x="6" y="383"/>
                  </a:lnTo>
                  <a:lnTo>
                    <a:pt x="3" y="371"/>
                  </a:lnTo>
                  <a:lnTo>
                    <a:pt x="6" y="353"/>
                  </a:lnTo>
                  <a:lnTo>
                    <a:pt x="15" y="335"/>
                  </a:lnTo>
                  <a:lnTo>
                    <a:pt x="14" y="324"/>
                  </a:lnTo>
                  <a:lnTo>
                    <a:pt x="0" y="319"/>
                  </a:lnTo>
                  <a:lnTo>
                    <a:pt x="0" y="299"/>
                  </a:lnTo>
                  <a:lnTo>
                    <a:pt x="0" y="289"/>
                  </a:lnTo>
                  <a:lnTo>
                    <a:pt x="21" y="281"/>
                  </a:lnTo>
                  <a:lnTo>
                    <a:pt x="21" y="266"/>
                  </a:lnTo>
                  <a:lnTo>
                    <a:pt x="35" y="244"/>
                  </a:lnTo>
                  <a:lnTo>
                    <a:pt x="40" y="223"/>
                  </a:lnTo>
                  <a:lnTo>
                    <a:pt x="40" y="206"/>
                  </a:lnTo>
                  <a:lnTo>
                    <a:pt x="42" y="192"/>
                  </a:lnTo>
                  <a:lnTo>
                    <a:pt x="48" y="196"/>
                  </a:lnTo>
                  <a:lnTo>
                    <a:pt x="54" y="202"/>
                  </a:lnTo>
                  <a:lnTo>
                    <a:pt x="57" y="206"/>
                  </a:lnTo>
                  <a:lnTo>
                    <a:pt x="68" y="208"/>
                  </a:lnTo>
                  <a:lnTo>
                    <a:pt x="80" y="206"/>
                  </a:lnTo>
                  <a:lnTo>
                    <a:pt x="86" y="211"/>
                  </a:lnTo>
                  <a:lnTo>
                    <a:pt x="94" y="215"/>
                  </a:lnTo>
                  <a:lnTo>
                    <a:pt x="98" y="221"/>
                  </a:lnTo>
                  <a:lnTo>
                    <a:pt x="103" y="221"/>
                  </a:lnTo>
                  <a:lnTo>
                    <a:pt x="111" y="219"/>
                  </a:lnTo>
                  <a:lnTo>
                    <a:pt x="124" y="219"/>
                  </a:lnTo>
                  <a:lnTo>
                    <a:pt x="130" y="213"/>
                  </a:lnTo>
                  <a:lnTo>
                    <a:pt x="139" y="210"/>
                  </a:lnTo>
                  <a:lnTo>
                    <a:pt x="143" y="207"/>
                  </a:lnTo>
                  <a:lnTo>
                    <a:pt x="145" y="195"/>
                  </a:lnTo>
                  <a:lnTo>
                    <a:pt x="149" y="194"/>
                  </a:lnTo>
                  <a:lnTo>
                    <a:pt x="153" y="189"/>
                  </a:lnTo>
                  <a:lnTo>
                    <a:pt x="146" y="184"/>
                  </a:lnTo>
                  <a:lnTo>
                    <a:pt x="146" y="178"/>
                  </a:lnTo>
                  <a:lnTo>
                    <a:pt x="154" y="179"/>
                  </a:lnTo>
                  <a:lnTo>
                    <a:pt x="160" y="176"/>
                  </a:lnTo>
                  <a:lnTo>
                    <a:pt x="178" y="173"/>
                  </a:lnTo>
                  <a:lnTo>
                    <a:pt x="186" y="168"/>
                  </a:lnTo>
                  <a:lnTo>
                    <a:pt x="194" y="164"/>
                  </a:lnTo>
                  <a:lnTo>
                    <a:pt x="200" y="158"/>
                  </a:lnTo>
                  <a:lnTo>
                    <a:pt x="208" y="157"/>
                  </a:lnTo>
                  <a:lnTo>
                    <a:pt x="223" y="147"/>
                  </a:lnTo>
                  <a:lnTo>
                    <a:pt x="224" y="142"/>
                  </a:lnTo>
                  <a:lnTo>
                    <a:pt x="224" y="135"/>
                  </a:lnTo>
                  <a:lnTo>
                    <a:pt x="226" y="122"/>
                  </a:lnTo>
                  <a:lnTo>
                    <a:pt x="229" y="119"/>
                  </a:lnTo>
                  <a:lnTo>
                    <a:pt x="235" y="102"/>
                  </a:lnTo>
                  <a:lnTo>
                    <a:pt x="235" y="95"/>
                  </a:lnTo>
                  <a:lnTo>
                    <a:pt x="236" y="93"/>
                  </a:lnTo>
                  <a:lnTo>
                    <a:pt x="240" y="89"/>
                  </a:lnTo>
                  <a:lnTo>
                    <a:pt x="245" y="83"/>
                  </a:lnTo>
                  <a:lnTo>
                    <a:pt x="253" y="82"/>
                  </a:lnTo>
                  <a:lnTo>
                    <a:pt x="259" y="83"/>
                  </a:lnTo>
                  <a:lnTo>
                    <a:pt x="274" y="83"/>
                  </a:lnTo>
                  <a:lnTo>
                    <a:pt x="277" y="82"/>
                  </a:lnTo>
                  <a:lnTo>
                    <a:pt x="279" y="77"/>
                  </a:lnTo>
                  <a:lnTo>
                    <a:pt x="280" y="68"/>
                  </a:lnTo>
                  <a:lnTo>
                    <a:pt x="283" y="65"/>
                  </a:lnTo>
                  <a:lnTo>
                    <a:pt x="288" y="65"/>
                  </a:lnTo>
                  <a:lnTo>
                    <a:pt x="293" y="65"/>
                  </a:lnTo>
                  <a:lnTo>
                    <a:pt x="306" y="73"/>
                  </a:lnTo>
                  <a:lnTo>
                    <a:pt x="316" y="77"/>
                  </a:lnTo>
                  <a:lnTo>
                    <a:pt x="331" y="77"/>
                  </a:lnTo>
                  <a:lnTo>
                    <a:pt x="360" y="76"/>
                  </a:lnTo>
                  <a:lnTo>
                    <a:pt x="366" y="78"/>
                  </a:lnTo>
                  <a:lnTo>
                    <a:pt x="374" y="83"/>
                  </a:lnTo>
                  <a:lnTo>
                    <a:pt x="383" y="81"/>
                  </a:lnTo>
                  <a:lnTo>
                    <a:pt x="396" y="82"/>
                  </a:lnTo>
                  <a:lnTo>
                    <a:pt x="401" y="87"/>
                  </a:lnTo>
                  <a:lnTo>
                    <a:pt x="414" y="102"/>
                  </a:lnTo>
                  <a:lnTo>
                    <a:pt x="422" y="99"/>
                  </a:lnTo>
                  <a:lnTo>
                    <a:pt x="429" y="99"/>
                  </a:lnTo>
                  <a:lnTo>
                    <a:pt x="430" y="94"/>
                  </a:lnTo>
                  <a:lnTo>
                    <a:pt x="444" y="87"/>
                  </a:lnTo>
                  <a:lnTo>
                    <a:pt x="449" y="86"/>
                  </a:lnTo>
                  <a:lnTo>
                    <a:pt x="453" y="87"/>
                  </a:lnTo>
                  <a:lnTo>
                    <a:pt x="456" y="83"/>
                  </a:lnTo>
                  <a:lnTo>
                    <a:pt x="462" y="81"/>
                  </a:lnTo>
                  <a:lnTo>
                    <a:pt x="466" y="82"/>
                  </a:lnTo>
                  <a:lnTo>
                    <a:pt x="471" y="87"/>
                  </a:lnTo>
                  <a:lnTo>
                    <a:pt x="484" y="92"/>
                  </a:lnTo>
                  <a:lnTo>
                    <a:pt x="488" y="89"/>
                  </a:lnTo>
                  <a:lnTo>
                    <a:pt x="489" y="87"/>
                  </a:lnTo>
                  <a:lnTo>
                    <a:pt x="489" y="82"/>
                  </a:lnTo>
                  <a:lnTo>
                    <a:pt x="487" y="78"/>
                  </a:lnTo>
                  <a:lnTo>
                    <a:pt x="485" y="71"/>
                  </a:lnTo>
                  <a:lnTo>
                    <a:pt x="495" y="59"/>
                  </a:lnTo>
                  <a:lnTo>
                    <a:pt x="500" y="59"/>
                  </a:lnTo>
                  <a:lnTo>
                    <a:pt x="506" y="61"/>
                  </a:lnTo>
                  <a:lnTo>
                    <a:pt x="514" y="59"/>
                  </a:lnTo>
                  <a:lnTo>
                    <a:pt x="522" y="65"/>
                  </a:lnTo>
                  <a:lnTo>
                    <a:pt x="526" y="65"/>
                  </a:lnTo>
                  <a:lnTo>
                    <a:pt x="528" y="63"/>
                  </a:lnTo>
                  <a:lnTo>
                    <a:pt x="536" y="56"/>
                  </a:lnTo>
                  <a:lnTo>
                    <a:pt x="537" y="51"/>
                  </a:lnTo>
                  <a:lnTo>
                    <a:pt x="532" y="45"/>
                  </a:lnTo>
                  <a:lnTo>
                    <a:pt x="532" y="40"/>
                  </a:lnTo>
                  <a:lnTo>
                    <a:pt x="542" y="27"/>
                  </a:lnTo>
                  <a:lnTo>
                    <a:pt x="553" y="11"/>
                  </a:lnTo>
                  <a:lnTo>
                    <a:pt x="555" y="9"/>
                  </a:lnTo>
                  <a:lnTo>
                    <a:pt x="559" y="3"/>
                  </a:lnTo>
                  <a:lnTo>
                    <a:pt x="560" y="2"/>
                  </a:lnTo>
                  <a:lnTo>
                    <a:pt x="567" y="3"/>
                  </a:lnTo>
                  <a:lnTo>
                    <a:pt x="571" y="0"/>
                  </a:lnTo>
                  <a:lnTo>
                    <a:pt x="581" y="2"/>
                  </a:lnTo>
                  <a:lnTo>
                    <a:pt x="594" y="14"/>
                  </a:lnTo>
                  <a:lnTo>
                    <a:pt x="594" y="20"/>
                  </a:lnTo>
                  <a:lnTo>
                    <a:pt x="590" y="28"/>
                  </a:lnTo>
                  <a:lnTo>
                    <a:pt x="590" y="33"/>
                  </a:lnTo>
                  <a:lnTo>
                    <a:pt x="591" y="35"/>
                  </a:lnTo>
                  <a:lnTo>
                    <a:pt x="596" y="38"/>
                  </a:lnTo>
                  <a:lnTo>
                    <a:pt x="602" y="36"/>
                  </a:lnTo>
                  <a:lnTo>
                    <a:pt x="606" y="38"/>
                  </a:lnTo>
                  <a:lnTo>
                    <a:pt x="606" y="40"/>
                  </a:lnTo>
                  <a:lnTo>
                    <a:pt x="607" y="44"/>
                  </a:lnTo>
                  <a:lnTo>
                    <a:pt x="605" y="46"/>
                  </a:lnTo>
                  <a:lnTo>
                    <a:pt x="603" y="51"/>
                  </a:lnTo>
                  <a:lnTo>
                    <a:pt x="605" y="62"/>
                  </a:lnTo>
                  <a:lnTo>
                    <a:pt x="603" y="67"/>
                  </a:lnTo>
                  <a:lnTo>
                    <a:pt x="601" y="72"/>
                  </a:lnTo>
                  <a:lnTo>
                    <a:pt x="601" y="82"/>
                  </a:lnTo>
                  <a:lnTo>
                    <a:pt x="598" y="92"/>
                  </a:lnTo>
                  <a:lnTo>
                    <a:pt x="601" y="100"/>
                  </a:lnTo>
                  <a:lnTo>
                    <a:pt x="607" y="111"/>
                  </a:lnTo>
                  <a:lnTo>
                    <a:pt x="612" y="122"/>
                  </a:lnTo>
                  <a:lnTo>
                    <a:pt x="613" y="124"/>
                  </a:lnTo>
                  <a:lnTo>
                    <a:pt x="618" y="125"/>
                  </a:lnTo>
                  <a:lnTo>
                    <a:pt x="623" y="122"/>
                  </a:lnTo>
                  <a:lnTo>
                    <a:pt x="635" y="115"/>
                  </a:lnTo>
                  <a:lnTo>
                    <a:pt x="648" y="105"/>
                  </a:lnTo>
                  <a:lnTo>
                    <a:pt x="670" y="99"/>
                  </a:lnTo>
                  <a:lnTo>
                    <a:pt x="671" y="98"/>
                  </a:lnTo>
                  <a:lnTo>
                    <a:pt x="676" y="92"/>
                  </a:lnTo>
                  <a:lnTo>
                    <a:pt x="683" y="87"/>
                  </a:lnTo>
                  <a:lnTo>
                    <a:pt x="684" y="84"/>
                  </a:lnTo>
                  <a:lnTo>
                    <a:pt x="689" y="83"/>
                  </a:lnTo>
                  <a:lnTo>
                    <a:pt x="699" y="77"/>
                  </a:lnTo>
                  <a:lnTo>
                    <a:pt x="704" y="75"/>
                  </a:lnTo>
                  <a:lnTo>
                    <a:pt x="711" y="70"/>
                  </a:lnTo>
                  <a:lnTo>
                    <a:pt x="716" y="70"/>
                  </a:lnTo>
                  <a:lnTo>
                    <a:pt x="720" y="72"/>
                  </a:lnTo>
                  <a:lnTo>
                    <a:pt x="723" y="73"/>
                  </a:lnTo>
                  <a:lnTo>
                    <a:pt x="727" y="73"/>
                  </a:lnTo>
                  <a:lnTo>
                    <a:pt x="729" y="83"/>
                  </a:lnTo>
                  <a:lnTo>
                    <a:pt x="731" y="87"/>
                  </a:lnTo>
                  <a:lnTo>
                    <a:pt x="734" y="86"/>
                  </a:lnTo>
                  <a:lnTo>
                    <a:pt x="741" y="79"/>
                  </a:lnTo>
                  <a:lnTo>
                    <a:pt x="741" y="81"/>
                  </a:lnTo>
                  <a:lnTo>
                    <a:pt x="743" y="81"/>
                  </a:lnTo>
                  <a:lnTo>
                    <a:pt x="756" y="76"/>
                  </a:lnTo>
                  <a:lnTo>
                    <a:pt x="767" y="75"/>
                  </a:lnTo>
                  <a:lnTo>
                    <a:pt x="773" y="75"/>
                  </a:lnTo>
                  <a:lnTo>
                    <a:pt x="778" y="77"/>
                  </a:lnTo>
                  <a:lnTo>
                    <a:pt x="785" y="77"/>
                  </a:lnTo>
                  <a:lnTo>
                    <a:pt x="788" y="81"/>
                  </a:lnTo>
                  <a:lnTo>
                    <a:pt x="788" y="83"/>
                  </a:lnTo>
                  <a:lnTo>
                    <a:pt x="783" y="84"/>
                  </a:lnTo>
                  <a:lnTo>
                    <a:pt x="785" y="84"/>
                  </a:lnTo>
                  <a:lnTo>
                    <a:pt x="783" y="84"/>
                  </a:lnTo>
                  <a:lnTo>
                    <a:pt x="778" y="83"/>
                  </a:lnTo>
                  <a:lnTo>
                    <a:pt x="774" y="83"/>
                  </a:lnTo>
                  <a:lnTo>
                    <a:pt x="766" y="92"/>
                  </a:lnTo>
                  <a:lnTo>
                    <a:pt x="768" y="94"/>
                  </a:lnTo>
                  <a:lnTo>
                    <a:pt x="774" y="97"/>
                  </a:lnTo>
                  <a:lnTo>
                    <a:pt x="775" y="102"/>
                  </a:lnTo>
                  <a:lnTo>
                    <a:pt x="775" y="106"/>
                  </a:lnTo>
                  <a:lnTo>
                    <a:pt x="764" y="104"/>
                  </a:lnTo>
                  <a:lnTo>
                    <a:pt x="759" y="108"/>
                  </a:lnTo>
                  <a:lnTo>
                    <a:pt x="757" y="108"/>
                  </a:lnTo>
                  <a:lnTo>
                    <a:pt x="751" y="113"/>
                  </a:lnTo>
                  <a:lnTo>
                    <a:pt x="746" y="113"/>
                  </a:lnTo>
                  <a:lnTo>
                    <a:pt x="732" y="108"/>
                  </a:lnTo>
                  <a:lnTo>
                    <a:pt x="725" y="109"/>
                  </a:lnTo>
                  <a:lnTo>
                    <a:pt x="721" y="108"/>
                  </a:lnTo>
                  <a:lnTo>
                    <a:pt x="686" y="110"/>
                  </a:lnTo>
                  <a:lnTo>
                    <a:pt x="682" y="110"/>
                  </a:lnTo>
                  <a:lnTo>
                    <a:pt x="672" y="114"/>
                  </a:lnTo>
                  <a:lnTo>
                    <a:pt x="665" y="114"/>
                  </a:lnTo>
                  <a:lnTo>
                    <a:pt x="656" y="120"/>
                  </a:lnTo>
                  <a:lnTo>
                    <a:pt x="648" y="121"/>
                  </a:lnTo>
                  <a:lnTo>
                    <a:pt x="643" y="124"/>
                  </a:lnTo>
                  <a:lnTo>
                    <a:pt x="639" y="125"/>
                  </a:lnTo>
                  <a:lnTo>
                    <a:pt x="638" y="129"/>
                  </a:lnTo>
                  <a:lnTo>
                    <a:pt x="635" y="131"/>
                  </a:lnTo>
                  <a:lnTo>
                    <a:pt x="625" y="134"/>
                  </a:lnTo>
                  <a:lnTo>
                    <a:pt x="624" y="136"/>
                  </a:lnTo>
                  <a:lnTo>
                    <a:pt x="625" y="140"/>
                  </a:lnTo>
                  <a:lnTo>
                    <a:pt x="622" y="141"/>
                  </a:lnTo>
                  <a:lnTo>
                    <a:pt x="617" y="138"/>
                  </a:lnTo>
                  <a:lnTo>
                    <a:pt x="612" y="138"/>
                  </a:lnTo>
                  <a:lnTo>
                    <a:pt x="611" y="140"/>
                  </a:lnTo>
                  <a:lnTo>
                    <a:pt x="610" y="145"/>
                  </a:lnTo>
                  <a:lnTo>
                    <a:pt x="594" y="158"/>
                  </a:lnTo>
                  <a:lnTo>
                    <a:pt x="590" y="162"/>
                  </a:lnTo>
                  <a:lnTo>
                    <a:pt x="589" y="168"/>
                  </a:lnTo>
                  <a:lnTo>
                    <a:pt x="590" y="170"/>
                  </a:lnTo>
                  <a:lnTo>
                    <a:pt x="598" y="175"/>
                  </a:lnTo>
                  <a:lnTo>
                    <a:pt x="605" y="183"/>
                  </a:lnTo>
                  <a:lnTo>
                    <a:pt x="608" y="196"/>
                  </a:lnTo>
                  <a:lnTo>
                    <a:pt x="612" y="206"/>
                  </a:lnTo>
                  <a:lnTo>
                    <a:pt x="612" y="207"/>
                  </a:lnTo>
                  <a:lnTo>
                    <a:pt x="608" y="216"/>
                  </a:lnTo>
                  <a:lnTo>
                    <a:pt x="608" y="218"/>
                  </a:lnTo>
                  <a:lnTo>
                    <a:pt x="611" y="222"/>
                  </a:lnTo>
                  <a:lnTo>
                    <a:pt x="610" y="228"/>
                  </a:lnTo>
                  <a:lnTo>
                    <a:pt x="606" y="235"/>
                  </a:lnTo>
                  <a:lnTo>
                    <a:pt x="601" y="243"/>
                  </a:lnTo>
                  <a:lnTo>
                    <a:pt x="592" y="249"/>
                  </a:lnTo>
                  <a:lnTo>
                    <a:pt x="585" y="258"/>
                  </a:lnTo>
                  <a:lnTo>
                    <a:pt x="581" y="265"/>
                  </a:lnTo>
                  <a:lnTo>
                    <a:pt x="578" y="269"/>
                  </a:lnTo>
                  <a:lnTo>
                    <a:pt x="578" y="275"/>
                  </a:lnTo>
                  <a:lnTo>
                    <a:pt x="582" y="277"/>
                  </a:lnTo>
                  <a:lnTo>
                    <a:pt x="586" y="280"/>
                  </a:lnTo>
                  <a:lnTo>
                    <a:pt x="582" y="283"/>
                  </a:lnTo>
                  <a:lnTo>
                    <a:pt x="582" y="291"/>
                  </a:lnTo>
                  <a:lnTo>
                    <a:pt x="575" y="301"/>
                  </a:lnTo>
                  <a:lnTo>
                    <a:pt x="569" y="304"/>
                  </a:lnTo>
                  <a:lnTo>
                    <a:pt x="558" y="307"/>
                  </a:lnTo>
                  <a:lnTo>
                    <a:pt x="547" y="305"/>
                  </a:lnTo>
                  <a:lnTo>
                    <a:pt x="528" y="301"/>
                  </a:lnTo>
                  <a:lnTo>
                    <a:pt x="524" y="299"/>
                  </a:lnTo>
                  <a:lnTo>
                    <a:pt x="520" y="302"/>
                  </a:lnTo>
                  <a:lnTo>
                    <a:pt x="517" y="307"/>
                  </a:lnTo>
                  <a:lnTo>
                    <a:pt x="520" y="310"/>
                  </a:lnTo>
                  <a:lnTo>
                    <a:pt x="525" y="320"/>
                  </a:lnTo>
                  <a:lnTo>
                    <a:pt x="530" y="320"/>
                  </a:lnTo>
                  <a:lnTo>
                    <a:pt x="535" y="336"/>
                  </a:lnTo>
                  <a:lnTo>
                    <a:pt x="539" y="341"/>
                  </a:lnTo>
                  <a:lnTo>
                    <a:pt x="539" y="345"/>
                  </a:lnTo>
                  <a:lnTo>
                    <a:pt x="533" y="351"/>
                  </a:lnTo>
                  <a:lnTo>
                    <a:pt x="527" y="353"/>
                  </a:lnTo>
                  <a:lnTo>
                    <a:pt x="517" y="361"/>
                  </a:lnTo>
                  <a:lnTo>
                    <a:pt x="509" y="360"/>
                  </a:lnTo>
                  <a:lnTo>
                    <a:pt x="498" y="363"/>
                  </a:lnTo>
                  <a:lnTo>
                    <a:pt x="496" y="377"/>
                  </a:lnTo>
                  <a:lnTo>
                    <a:pt x="490" y="379"/>
                  </a:lnTo>
                  <a:lnTo>
                    <a:pt x="489" y="384"/>
                  </a:lnTo>
                  <a:lnTo>
                    <a:pt x="490" y="390"/>
                  </a:lnTo>
                  <a:lnTo>
                    <a:pt x="489" y="394"/>
                  </a:lnTo>
                  <a:lnTo>
                    <a:pt x="487" y="394"/>
                  </a:lnTo>
                  <a:lnTo>
                    <a:pt x="483" y="399"/>
                  </a:lnTo>
                  <a:lnTo>
                    <a:pt x="481" y="404"/>
                  </a:lnTo>
                  <a:lnTo>
                    <a:pt x="479" y="407"/>
                  </a:lnTo>
                  <a:lnTo>
                    <a:pt x="481" y="425"/>
                  </a:lnTo>
                  <a:lnTo>
                    <a:pt x="483" y="437"/>
                  </a:lnTo>
                  <a:lnTo>
                    <a:pt x="483" y="439"/>
                  </a:lnTo>
                  <a:lnTo>
                    <a:pt x="463" y="460"/>
                  </a:lnTo>
                  <a:lnTo>
                    <a:pt x="460" y="460"/>
                  </a:lnTo>
                  <a:lnTo>
                    <a:pt x="455" y="458"/>
                  </a:lnTo>
                  <a:lnTo>
                    <a:pt x="452" y="454"/>
                  </a:lnTo>
                  <a:lnTo>
                    <a:pt x="451" y="450"/>
                  </a:lnTo>
                  <a:lnTo>
                    <a:pt x="444" y="445"/>
                  </a:lnTo>
                  <a:lnTo>
                    <a:pt x="440" y="445"/>
                  </a:lnTo>
                  <a:lnTo>
                    <a:pt x="438" y="449"/>
                  </a:lnTo>
                  <a:lnTo>
                    <a:pt x="441" y="450"/>
                  </a:lnTo>
                  <a:lnTo>
                    <a:pt x="441" y="453"/>
                  </a:lnTo>
                  <a:lnTo>
                    <a:pt x="425" y="448"/>
                  </a:lnTo>
                  <a:lnTo>
                    <a:pt x="419" y="448"/>
                  </a:lnTo>
                  <a:lnTo>
                    <a:pt x="414" y="450"/>
                  </a:lnTo>
                  <a:lnTo>
                    <a:pt x="412" y="455"/>
                  </a:lnTo>
                  <a:lnTo>
                    <a:pt x="395" y="464"/>
                  </a:lnTo>
                  <a:lnTo>
                    <a:pt x="391" y="468"/>
                  </a:lnTo>
                  <a:lnTo>
                    <a:pt x="392" y="470"/>
                  </a:lnTo>
                  <a:lnTo>
                    <a:pt x="399" y="473"/>
                  </a:lnTo>
                  <a:lnTo>
                    <a:pt x="399" y="475"/>
                  </a:lnTo>
                  <a:lnTo>
                    <a:pt x="397" y="477"/>
                  </a:lnTo>
                  <a:lnTo>
                    <a:pt x="390" y="479"/>
                  </a:lnTo>
                  <a:lnTo>
                    <a:pt x="377" y="481"/>
                  </a:lnTo>
                  <a:lnTo>
                    <a:pt x="368" y="484"/>
                  </a:lnTo>
                  <a:lnTo>
                    <a:pt x="356" y="482"/>
                  </a:lnTo>
                  <a:lnTo>
                    <a:pt x="356" y="479"/>
                  </a:lnTo>
                  <a:lnTo>
                    <a:pt x="352" y="476"/>
                  </a:lnTo>
                  <a:lnTo>
                    <a:pt x="345" y="480"/>
                  </a:lnTo>
                  <a:lnTo>
                    <a:pt x="339" y="491"/>
                  </a:lnTo>
                  <a:lnTo>
                    <a:pt x="327" y="500"/>
                  </a:lnTo>
                  <a:lnTo>
                    <a:pt x="325" y="506"/>
                  </a:lnTo>
                  <a:lnTo>
                    <a:pt x="321" y="520"/>
                  </a:lnTo>
                  <a:lnTo>
                    <a:pt x="322" y="533"/>
                  </a:lnTo>
                  <a:lnTo>
                    <a:pt x="318" y="552"/>
                  </a:lnTo>
                  <a:lnTo>
                    <a:pt x="318" y="556"/>
                  </a:lnTo>
                  <a:lnTo>
                    <a:pt x="322" y="560"/>
                  </a:lnTo>
                  <a:lnTo>
                    <a:pt x="321" y="566"/>
                  </a:lnTo>
                  <a:lnTo>
                    <a:pt x="313" y="572"/>
                  </a:lnTo>
                  <a:lnTo>
                    <a:pt x="288" y="577"/>
                  </a:lnTo>
                  <a:lnTo>
                    <a:pt x="268" y="584"/>
                  </a:lnTo>
                  <a:lnTo>
                    <a:pt x="252" y="588"/>
                  </a:lnTo>
                  <a:lnTo>
                    <a:pt x="226" y="587"/>
                  </a:lnTo>
                  <a:lnTo>
                    <a:pt x="213" y="587"/>
                  </a:lnTo>
                  <a:lnTo>
                    <a:pt x="207" y="589"/>
                  </a:lnTo>
                  <a:lnTo>
                    <a:pt x="203" y="592"/>
                  </a:lnTo>
                  <a:lnTo>
                    <a:pt x="200" y="597"/>
                  </a:lnTo>
                  <a:lnTo>
                    <a:pt x="197" y="599"/>
                  </a:lnTo>
                  <a:lnTo>
                    <a:pt x="181" y="592"/>
                  </a:lnTo>
                  <a:lnTo>
                    <a:pt x="164" y="592"/>
                  </a:lnTo>
                  <a:lnTo>
                    <a:pt x="149" y="594"/>
                  </a:lnTo>
                  <a:lnTo>
                    <a:pt x="138" y="593"/>
                  </a:lnTo>
                  <a:lnTo>
                    <a:pt x="129" y="594"/>
                  </a:lnTo>
                  <a:lnTo>
                    <a:pt x="119" y="594"/>
                  </a:lnTo>
                  <a:lnTo>
                    <a:pt x="116" y="595"/>
                  </a:lnTo>
                  <a:lnTo>
                    <a:pt x="112" y="598"/>
                  </a:lnTo>
                  <a:lnTo>
                    <a:pt x="108" y="599"/>
                  </a:lnTo>
                  <a:lnTo>
                    <a:pt x="101" y="598"/>
                  </a:lnTo>
                  <a:lnTo>
                    <a:pt x="83" y="588"/>
                  </a:lnTo>
                  <a:lnTo>
                    <a:pt x="24" y="57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1" name="Freeform 64"/>
            <p:cNvSpPr>
              <a:spLocks noChangeAspect="1"/>
            </p:cNvSpPr>
            <p:nvPr/>
          </p:nvSpPr>
          <p:spPr bwMode="gray">
            <a:xfrm>
              <a:off x="6419055" y="3594447"/>
              <a:ext cx="188913" cy="200025"/>
            </a:xfrm>
            <a:custGeom>
              <a:avLst/>
              <a:gdLst/>
              <a:ahLst/>
              <a:cxnLst>
                <a:cxn ang="0">
                  <a:pos x="10" y="0"/>
                </a:cxn>
                <a:cxn ang="0">
                  <a:pos x="35" y="3"/>
                </a:cxn>
                <a:cxn ang="0">
                  <a:pos x="62" y="19"/>
                </a:cxn>
                <a:cxn ang="0">
                  <a:pos x="100" y="19"/>
                </a:cxn>
                <a:cxn ang="0">
                  <a:pos x="130" y="26"/>
                </a:cxn>
                <a:cxn ang="0">
                  <a:pos x="151" y="51"/>
                </a:cxn>
                <a:cxn ang="0">
                  <a:pos x="168" y="72"/>
                </a:cxn>
                <a:cxn ang="0">
                  <a:pos x="196" y="102"/>
                </a:cxn>
                <a:cxn ang="0">
                  <a:pos x="251" y="136"/>
                </a:cxn>
                <a:cxn ang="0">
                  <a:pos x="277" y="159"/>
                </a:cxn>
                <a:cxn ang="0">
                  <a:pos x="302" y="190"/>
                </a:cxn>
                <a:cxn ang="0">
                  <a:pos x="311" y="184"/>
                </a:cxn>
                <a:cxn ang="0">
                  <a:pos x="338" y="211"/>
                </a:cxn>
                <a:cxn ang="0">
                  <a:pos x="355" y="217"/>
                </a:cxn>
                <a:cxn ang="0">
                  <a:pos x="382" y="242"/>
                </a:cxn>
                <a:cxn ang="0">
                  <a:pos x="391" y="236"/>
                </a:cxn>
                <a:cxn ang="0">
                  <a:pos x="423" y="247"/>
                </a:cxn>
                <a:cxn ang="0">
                  <a:pos x="431" y="259"/>
                </a:cxn>
                <a:cxn ang="0">
                  <a:pos x="425" y="270"/>
                </a:cxn>
                <a:cxn ang="0">
                  <a:pos x="417" y="290"/>
                </a:cxn>
                <a:cxn ang="0">
                  <a:pos x="430" y="287"/>
                </a:cxn>
                <a:cxn ang="0">
                  <a:pos x="453" y="281"/>
                </a:cxn>
                <a:cxn ang="0">
                  <a:pos x="467" y="303"/>
                </a:cxn>
                <a:cxn ang="0">
                  <a:pos x="463" y="320"/>
                </a:cxn>
                <a:cxn ang="0">
                  <a:pos x="450" y="344"/>
                </a:cxn>
                <a:cxn ang="0">
                  <a:pos x="474" y="361"/>
                </a:cxn>
                <a:cxn ang="0">
                  <a:pos x="490" y="363"/>
                </a:cxn>
                <a:cxn ang="0">
                  <a:pos x="509" y="384"/>
                </a:cxn>
                <a:cxn ang="0">
                  <a:pos x="510" y="409"/>
                </a:cxn>
                <a:cxn ang="0">
                  <a:pos x="532" y="420"/>
                </a:cxn>
                <a:cxn ang="0">
                  <a:pos x="542" y="435"/>
                </a:cxn>
                <a:cxn ang="0">
                  <a:pos x="570" y="440"/>
                </a:cxn>
                <a:cxn ang="0">
                  <a:pos x="584" y="462"/>
                </a:cxn>
                <a:cxn ang="0">
                  <a:pos x="591" y="487"/>
                </a:cxn>
                <a:cxn ang="0">
                  <a:pos x="587" y="512"/>
                </a:cxn>
                <a:cxn ang="0">
                  <a:pos x="582" y="548"/>
                </a:cxn>
                <a:cxn ang="0">
                  <a:pos x="581" y="613"/>
                </a:cxn>
                <a:cxn ang="0">
                  <a:pos x="563" y="613"/>
                </a:cxn>
                <a:cxn ang="0">
                  <a:pos x="549" y="619"/>
                </a:cxn>
                <a:cxn ang="0">
                  <a:pos x="516" y="608"/>
                </a:cxn>
                <a:cxn ang="0">
                  <a:pos x="508" y="618"/>
                </a:cxn>
                <a:cxn ang="0">
                  <a:pos x="478" y="586"/>
                </a:cxn>
                <a:cxn ang="0">
                  <a:pos x="455" y="571"/>
                </a:cxn>
                <a:cxn ang="0">
                  <a:pos x="409" y="535"/>
                </a:cxn>
                <a:cxn ang="0">
                  <a:pos x="388" y="508"/>
                </a:cxn>
                <a:cxn ang="0">
                  <a:pos x="363" y="484"/>
                </a:cxn>
                <a:cxn ang="0">
                  <a:pos x="312" y="426"/>
                </a:cxn>
                <a:cxn ang="0">
                  <a:pos x="286" y="355"/>
                </a:cxn>
                <a:cxn ang="0">
                  <a:pos x="264" y="328"/>
                </a:cxn>
                <a:cxn ang="0">
                  <a:pos x="232" y="293"/>
                </a:cxn>
                <a:cxn ang="0">
                  <a:pos x="221" y="291"/>
                </a:cxn>
                <a:cxn ang="0">
                  <a:pos x="205" y="237"/>
                </a:cxn>
                <a:cxn ang="0">
                  <a:pos x="191" y="205"/>
                </a:cxn>
                <a:cxn ang="0">
                  <a:pos x="151" y="182"/>
                </a:cxn>
                <a:cxn ang="0">
                  <a:pos x="123" y="146"/>
                </a:cxn>
                <a:cxn ang="0">
                  <a:pos x="105" y="118"/>
                </a:cxn>
                <a:cxn ang="0">
                  <a:pos x="76" y="103"/>
                </a:cxn>
                <a:cxn ang="0">
                  <a:pos x="51" y="77"/>
                </a:cxn>
                <a:cxn ang="0">
                  <a:pos x="12" y="39"/>
                </a:cxn>
                <a:cxn ang="0">
                  <a:pos x="0" y="1"/>
                </a:cxn>
              </a:cxnLst>
              <a:rect l="0" t="0" r="r" b="b"/>
              <a:pathLst>
                <a:path w="594" h="626">
                  <a:moveTo>
                    <a:pt x="0" y="1"/>
                  </a:moveTo>
                  <a:lnTo>
                    <a:pt x="6" y="1"/>
                  </a:lnTo>
                  <a:lnTo>
                    <a:pt x="10" y="0"/>
                  </a:lnTo>
                  <a:lnTo>
                    <a:pt x="22" y="0"/>
                  </a:lnTo>
                  <a:lnTo>
                    <a:pt x="28" y="1"/>
                  </a:lnTo>
                  <a:lnTo>
                    <a:pt x="35" y="3"/>
                  </a:lnTo>
                  <a:lnTo>
                    <a:pt x="42" y="16"/>
                  </a:lnTo>
                  <a:lnTo>
                    <a:pt x="55" y="17"/>
                  </a:lnTo>
                  <a:lnTo>
                    <a:pt x="62" y="19"/>
                  </a:lnTo>
                  <a:lnTo>
                    <a:pt x="74" y="21"/>
                  </a:lnTo>
                  <a:lnTo>
                    <a:pt x="91" y="18"/>
                  </a:lnTo>
                  <a:lnTo>
                    <a:pt x="100" y="19"/>
                  </a:lnTo>
                  <a:lnTo>
                    <a:pt x="110" y="24"/>
                  </a:lnTo>
                  <a:lnTo>
                    <a:pt x="122" y="23"/>
                  </a:lnTo>
                  <a:lnTo>
                    <a:pt x="130" y="26"/>
                  </a:lnTo>
                  <a:lnTo>
                    <a:pt x="146" y="38"/>
                  </a:lnTo>
                  <a:lnTo>
                    <a:pt x="150" y="45"/>
                  </a:lnTo>
                  <a:lnTo>
                    <a:pt x="151" y="51"/>
                  </a:lnTo>
                  <a:lnTo>
                    <a:pt x="155" y="56"/>
                  </a:lnTo>
                  <a:lnTo>
                    <a:pt x="161" y="60"/>
                  </a:lnTo>
                  <a:lnTo>
                    <a:pt x="168" y="72"/>
                  </a:lnTo>
                  <a:lnTo>
                    <a:pt x="171" y="80"/>
                  </a:lnTo>
                  <a:lnTo>
                    <a:pt x="184" y="89"/>
                  </a:lnTo>
                  <a:lnTo>
                    <a:pt x="196" y="102"/>
                  </a:lnTo>
                  <a:lnTo>
                    <a:pt x="230" y="118"/>
                  </a:lnTo>
                  <a:lnTo>
                    <a:pt x="237" y="125"/>
                  </a:lnTo>
                  <a:lnTo>
                    <a:pt x="251" y="136"/>
                  </a:lnTo>
                  <a:lnTo>
                    <a:pt x="259" y="146"/>
                  </a:lnTo>
                  <a:lnTo>
                    <a:pt x="263" y="157"/>
                  </a:lnTo>
                  <a:lnTo>
                    <a:pt x="277" y="159"/>
                  </a:lnTo>
                  <a:lnTo>
                    <a:pt x="282" y="172"/>
                  </a:lnTo>
                  <a:lnTo>
                    <a:pt x="296" y="187"/>
                  </a:lnTo>
                  <a:lnTo>
                    <a:pt x="302" y="190"/>
                  </a:lnTo>
                  <a:lnTo>
                    <a:pt x="307" y="193"/>
                  </a:lnTo>
                  <a:lnTo>
                    <a:pt x="309" y="189"/>
                  </a:lnTo>
                  <a:lnTo>
                    <a:pt x="311" y="184"/>
                  </a:lnTo>
                  <a:lnTo>
                    <a:pt x="320" y="184"/>
                  </a:lnTo>
                  <a:lnTo>
                    <a:pt x="327" y="189"/>
                  </a:lnTo>
                  <a:lnTo>
                    <a:pt x="338" y="211"/>
                  </a:lnTo>
                  <a:lnTo>
                    <a:pt x="345" y="215"/>
                  </a:lnTo>
                  <a:lnTo>
                    <a:pt x="350" y="216"/>
                  </a:lnTo>
                  <a:lnTo>
                    <a:pt x="355" y="217"/>
                  </a:lnTo>
                  <a:lnTo>
                    <a:pt x="371" y="226"/>
                  </a:lnTo>
                  <a:lnTo>
                    <a:pt x="376" y="231"/>
                  </a:lnTo>
                  <a:lnTo>
                    <a:pt x="382" y="242"/>
                  </a:lnTo>
                  <a:lnTo>
                    <a:pt x="386" y="244"/>
                  </a:lnTo>
                  <a:lnTo>
                    <a:pt x="387" y="233"/>
                  </a:lnTo>
                  <a:lnTo>
                    <a:pt x="391" y="236"/>
                  </a:lnTo>
                  <a:lnTo>
                    <a:pt x="396" y="243"/>
                  </a:lnTo>
                  <a:lnTo>
                    <a:pt x="403" y="248"/>
                  </a:lnTo>
                  <a:lnTo>
                    <a:pt x="423" y="247"/>
                  </a:lnTo>
                  <a:lnTo>
                    <a:pt x="430" y="250"/>
                  </a:lnTo>
                  <a:lnTo>
                    <a:pt x="433" y="254"/>
                  </a:lnTo>
                  <a:lnTo>
                    <a:pt x="431" y="259"/>
                  </a:lnTo>
                  <a:lnTo>
                    <a:pt x="428" y="263"/>
                  </a:lnTo>
                  <a:lnTo>
                    <a:pt x="424" y="263"/>
                  </a:lnTo>
                  <a:lnTo>
                    <a:pt x="425" y="270"/>
                  </a:lnTo>
                  <a:lnTo>
                    <a:pt x="429" y="276"/>
                  </a:lnTo>
                  <a:lnTo>
                    <a:pt x="429" y="282"/>
                  </a:lnTo>
                  <a:lnTo>
                    <a:pt x="417" y="290"/>
                  </a:lnTo>
                  <a:lnTo>
                    <a:pt x="415" y="292"/>
                  </a:lnTo>
                  <a:lnTo>
                    <a:pt x="417" y="293"/>
                  </a:lnTo>
                  <a:lnTo>
                    <a:pt x="430" y="287"/>
                  </a:lnTo>
                  <a:lnTo>
                    <a:pt x="438" y="282"/>
                  </a:lnTo>
                  <a:lnTo>
                    <a:pt x="449" y="279"/>
                  </a:lnTo>
                  <a:lnTo>
                    <a:pt x="453" y="281"/>
                  </a:lnTo>
                  <a:lnTo>
                    <a:pt x="462" y="288"/>
                  </a:lnTo>
                  <a:lnTo>
                    <a:pt x="466" y="297"/>
                  </a:lnTo>
                  <a:lnTo>
                    <a:pt x="467" y="303"/>
                  </a:lnTo>
                  <a:lnTo>
                    <a:pt x="453" y="317"/>
                  </a:lnTo>
                  <a:lnTo>
                    <a:pt x="457" y="319"/>
                  </a:lnTo>
                  <a:lnTo>
                    <a:pt x="463" y="320"/>
                  </a:lnTo>
                  <a:lnTo>
                    <a:pt x="461" y="328"/>
                  </a:lnTo>
                  <a:lnTo>
                    <a:pt x="453" y="334"/>
                  </a:lnTo>
                  <a:lnTo>
                    <a:pt x="450" y="344"/>
                  </a:lnTo>
                  <a:lnTo>
                    <a:pt x="455" y="351"/>
                  </a:lnTo>
                  <a:lnTo>
                    <a:pt x="466" y="357"/>
                  </a:lnTo>
                  <a:lnTo>
                    <a:pt x="474" y="361"/>
                  </a:lnTo>
                  <a:lnTo>
                    <a:pt x="482" y="361"/>
                  </a:lnTo>
                  <a:lnTo>
                    <a:pt x="487" y="365"/>
                  </a:lnTo>
                  <a:lnTo>
                    <a:pt x="490" y="363"/>
                  </a:lnTo>
                  <a:lnTo>
                    <a:pt x="501" y="365"/>
                  </a:lnTo>
                  <a:lnTo>
                    <a:pt x="506" y="376"/>
                  </a:lnTo>
                  <a:lnTo>
                    <a:pt x="509" y="384"/>
                  </a:lnTo>
                  <a:lnTo>
                    <a:pt x="510" y="394"/>
                  </a:lnTo>
                  <a:lnTo>
                    <a:pt x="512" y="401"/>
                  </a:lnTo>
                  <a:lnTo>
                    <a:pt x="510" y="409"/>
                  </a:lnTo>
                  <a:lnTo>
                    <a:pt x="516" y="410"/>
                  </a:lnTo>
                  <a:lnTo>
                    <a:pt x="526" y="414"/>
                  </a:lnTo>
                  <a:lnTo>
                    <a:pt x="532" y="420"/>
                  </a:lnTo>
                  <a:lnTo>
                    <a:pt x="526" y="435"/>
                  </a:lnTo>
                  <a:lnTo>
                    <a:pt x="533" y="436"/>
                  </a:lnTo>
                  <a:lnTo>
                    <a:pt x="542" y="435"/>
                  </a:lnTo>
                  <a:lnTo>
                    <a:pt x="552" y="435"/>
                  </a:lnTo>
                  <a:lnTo>
                    <a:pt x="560" y="436"/>
                  </a:lnTo>
                  <a:lnTo>
                    <a:pt x="570" y="440"/>
                  </a:lnTo>
                  <a:lnTo>
                    <a:pt x="573" y="446"/>
                  </a:lnTo>
                  <a:lnTo>
                    <a:pt x="580" y="454"/>
                  </a:lnTo>
                  <a:lnTo>
                    <a:pt x="584" y="462"/>
                  </a:lnTo>
                  <a:lnTo>
                    <a:pt x="591" y="469"/>
                  </a:lnTo>
                  <a:lnTo>
                    <a:pt x="594" y="478"/>
                  </a:lnTo>
                  <a:lnTo>
                    <a:pt x="591" y="487"/>
                  </a:lnTo>
                  <a:lnTo>
                    <a:pt x="585" y="501"/>
                  </a:lnTo>
                  <a:lnTo>
                    <a:pt x="584" y="510"/>
                  </a:lnTo>
                  <a:lnTo>
                    <a:pt x="587" y="512"/>
                  </a:lnTo>
                  <a:lnTo>
                    <a:pt x="589" y="518"/>
                  </a:lnTo>
                  <a:lnTo>
                    <a:pt x="585" y="530"/>
                  </a:lnTo>
                  <a:lnTo>
                    <a:pt x="582" y="548"/>
                  </a:lnTo>
                  <a:lnTo>
                    <a:pt x="584" y="556"/>
                  </a:lnTo>
                  <a:lnTo>
                    <a:pt x="584" y="594"/>
                  </a:lnTo>
                  <a:lnTo>
                    <a:pt x="581" y="613"/>
                  </a:lnTo>
                  <a:lnTo>
                    <a:pt x="579" y="623"/>
                  </a:lnTo>
                  <a:lnTo>
                    <a:pt x="574" y="623"/>
                  </a:lnTo>
                  <a:lnTo>
                    <a:pt x="563" y="613"/>
                  </a:lnTo>
                  <a:lnTo>
                    <a:pt x="554" y="607"/>
                  </a:lnTo>
                  <a:lnTo>
                    <a:pt x="552" y="610"/>
                  </a:lnTo>
                  <a:lnTo>
                    <a:pt x="549" y="619"/>
                  </a:lnTo>
                  <a:lnTo>
                    <a:pt x="543" y="621"/>
                  </a:lnTo>
                  <a:lnTo>
                    <a:pt x="524" y="607"/>
                  </a:lnTo>
                  <a:lnTo>
                    <a:pt x="516" y="608"/>
                  </a:lnTo>
                  <a:lnTo>
                    <a:pt x="524" y="624"/>
                  </a:lnTo>
                  <a:lnTo>
                    <a:pt x="519" y="626"/>
                  </a:lnTo>
                  <a:lnTo>
                    <a:pt x="508" y="618"/>
                  </a:lnTo>
                  <a:lnTo>
                    <a:pt x="500" y="609"/>
                  </a:lnTo>
                  <a:lnTo>
                    <a:pt x="484" y="596"/>
                  </a:lnTo>
                  <a:lnTo>
                    <a:pt x="478" y="586"/>
                  </a:lnTo>
                  <a:lnTo>
                    <a:pt x="471" y="577"/>
                  </a:lnTo>
                  <a:lnTo>
                    <a:pt x="461" y="572"/>
                  </a:lnTo>
                  <a:lnTo>
                    <a:pt x="455" y="571"/>
                  </a:lnTo>
                  <a:lnTo>
                    <a:pt x="436" y="554"/>
                  </a:lnTo>
                  <a:lnTo>
                    <a:pt x="419" y="543"/>
                  </a:lnTo>
                  <a:lnTo>
                    <a:pt x="409" y="535"/>
                  </a:lnTo>
                  <a:lnTo>
                    <a:pt x="399" y="532"/>
                  </a:lnTo>
                  <a:lnTo>
                    <a:pt x="392" y="522"/>
                  </a:lnTo>
                  <a:lnTo>
                    <a:pt x="388" y="508"/>
                  </a:lnTo>
                  <a:lnTo>
                    <a:pt x="383" y="501"/>
                  </a:lnTo>
                  <a:lnTo>
                    <a:pt x="371" y="495"/>
                  </a:lnTo>
                  <a:lnTo>
                    <a:pt x="363" y="484"/>
                  </a:lnTo>
                  <a:lnTo>
                    <a:pt x="339" y="457"/>
                  </a:lnTo>
                  <a:lnTo>
                    <a:pt x="317" y="433"/>
                  </a:lnTo>
                  <a:lnTo>
                    <a:pt x="312" y="426"/>
                  </a:lnTo>
                  <a:lnTo>
                    <a:pt x="311" y="409"/>
                  </a:lnTo>
                  <a:lnTo>
                    <a:pt x="288" y="366"/>
                  </a:lnTo>
                  <a:lnTo>
                    <a:pt x="286" y="355"/>
                  </a:lnTo>
                  <a:lnTo>
                    <a:pt x="278" y="341"/>
                  </a:lnTo>
                  <a:lnTo>
                    <a:pt x="272" y="336"/>
                  </a:lnTo>
                  <a:lnTo>
                    <a:pt x="264" y="328"/>
                  </a:lnTo>
                  <a:lnTo>
                    <a:pt x="258" y="323"/>
                  </a:lnTo>
                  <a:lnTo>
                    <a:pt x="250" y="306"/>
                  </a:lnTo>
                  <a:lnTo>
                    <a:pt x="232" y="293"/>
                  </a:lnTo>
                  <a:lnTo>
                    <a:pt x="225" y="293"/>
                  </a:lnTo>
                  <a:lnTo>
                    <a:pt x="223" y="292"/>
                  </a:lnTo>
                  <a:lnTo>
                    <a:pt x="221" y="291"/>
                  </a:lnTo>
                  <a:lnTo>
                    <a:pt x="216" y="270"/>
                  </a:lnTo>
                  <a:lnTo>
                    <a:pt x="210" y="248"/>
                  </a:lnTo>
                  <a:lnTo>
                    <a:pt x="205" y="237"/>
                  </a:lnTo>
                  <a:lnTo>
                    <a:pt x="198" y="225"/>
                  </a:lnTo>
                  <a:lnTo>
                    <a:pt x="198" y="215"/>
                  </a:lnTo>
                  <a:lnTo>
                    <a:pt x="191" y="205"/>
                  </a:lnTo>
                  <a:lnTo>
                    <a:pt x="181" y="195"/>
                  </a:lnTo>
                  <a:lnTo>
                    <a:pt x="161" y="185"/>
                  </a:lnTo>
                  <a:lnTo>
                    <a:pt x="151" y="182"/>
                  </a:lnTo>
                  <a:lnTo>
                    <a:pt x="139" y="179"/>
                  </a:lnTo>
                  <a:lnTo>
                    <a:pt x="130" y="148"/>
                  </a:lnTo>
                  <a:lnTo>
                    <a:pt x="123" y="146"/>
                  </a:lnTo>
                  <a:lnTo>
                    <a:pt x="121" y="140"/>
                  </a:lnTo>
                  <a:lnTo>
                    <a:pt x="116" y="136"/>
                  </a:lnTo>
                  <a:lnTo>
                    <a:pt x="105" y="118"/>
                  </a:lnTo>
                  <a:lnTo>
                    <a:pt x="94" y="108"/>
                  </a:lnTo>
                  <a:lnTo>
                    <a:pt x="86" y="103"/>
                  </a:lnTo>
                  <a:lnTo>
                    <a:pt x="76" y="103"/>
                  </a:lnTo>
                  <a:lnTo>
                    <a:pt x="65" y="93"/>
                  </a:lnTo>
                  <a:lnTo>
                    <a:pt x="57" y="83"/>
                  </a:lnTo>
                  <a:lnTo>
                    <a:pt x="51" y="77"/>
                  </a:lnTo>
                  <a:lnTo>
                    <a:pt x="41" y="71"/>
                  </a:lnTo>
                  <a:lnTo>
                    <a:pt x="19" y="46"/>
                  </a:lnTo>
                  <a:lnTo>
                    <a:pt x="12" y="39"/>
                  </a:lnTo>
                  <a:lnTo>
                    <a:pt x="4" y="22"/>
                  </a:lnTo>
                  <a:lnTo>
                    <a:pt x="3" y="3"/>
                  </a:lnTo>
                  <a:lnTo>
                    <a:pt x="0" y="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2" name="Freeform 65"/>
            <p:cNvSpPr>
              <a:spLocks noChangeAspect="1"/>
            </p:cNvSpPr>
            <p:nvPr/>
          </p:nvSpPr>
          <p:spPr bwMode="gray">
            <a:xfrm>
              <a:off x="6593680" y="3794472"/>
              <a:ext cx="160338" cy="50800"/>
            </a:xfrm>
            <a:custGeom>
              <a:avLst/>
              <a:gdLst/>
              <a:ahLst/>
              <a:cxnLst>
                <a:cxn ang="0">
                  <a:pos x="364" y="129"/>
                </a:cxn>
                <a:cxn ang="0">
                  <a:pos x="334" y="130"/>
                </a:cxn>
                <a:cxn ang="0">
                  <a:pos x="326" y="124"/>
                </a:cxn>
                <a:cxn ang="0">
                  <a:pos x="314" y="126"/>
                </a:cxn>
                <a:cxn ang="0">
                  <a:pos x="288" y="120"/>
                </a:cxn>
                <a:cxn ang="0">
                  <a:pos x="272" y="110"/>
                </a:cxn>
                <a:cxn ang="0">
                  <a:pos x="257" y="102"/>
                </a:cxn>
                <a:cxn ang="0">
                  <a:pos x="231" y="99"/>
                </a:cxn>
                <a:cxn ang="0">
                  <a:pos x="212" y="97"/>
                </a:cxn>
                <a:cxn ang="0">
                  <a:pos x="203" y="99"/>
                </a:cxn>
                <a:cxn ang="0">
                  <a:pos x="191" y="96"/>
                </a:cxn>
                <a:cxn ang="0">
                  <a:pos x="181" y="103"/>
                </a:cxn>
                <a:cxn ang="0">
                  <a:pos x="142" y="96"/>
                </a:cxn>
                <a:cxn ang="0">
                  <a:pos x="116" y="87"/>
                </a:cxn>
                <a:cxn ang="0">
                  <a:pos x="85" y="83"/>
                </a:cxn>
                <a:cxn ang="0">
                  <a:pos x="67" y="76"/>
                </a:cxn>
                <a:cxn ang="0">
                  <a:pos x="72" y="60"/>
                </a:cxn>
                <a:cxn ang="0">
                  <a:pos x="62" y="59"/>
                </a:cxn>
                <a:cxn ang="0">
                  <a:pos x="24" y="50"/>
                </a:cxn>
                <a:cxn ang="0">
                  <a:pos x="6" y="46"/>
                </a:cxn>
                <a:cxn ang="0">
                  <a:pos x="3" y="38"/>
                </a:cxn>
                <a:cxn ang="0">
                  <a:pos x="9" y="41"/>
                </a:cxn>
                <a:cxn ang="0">
                  <a:pos x="20" y="38"/>
                </a:cxn>
                <a:cxn ang="0">
                  <a:pos x="29" y="30"/>
                </a:cxn>
                <a:cxn ang="0">
                  <a:pos x="36" y="14"/>
                </a:cxn>
                <a:cxn ang="0">
                  <a:pos x="53" y="1"/>
                </a:cxn>
                <a:cxn ang="0">
                  <a:pos x="102" y="0"/>
                </a:cxn>
                <a:cxn ang="0">
                  <a:pos x="119" y="7"/>
                </a:cxn>
                <a:cxn ang="0">
                  <a:pos x="132" y="16"/>
                </a:cxn>
                <a:cxn ang="0">
                  <a:pos x="154" y="18"/>
                </a:cxn>
                <a:cxn ang="0">
                  <a:pos x="177" y="33"/>
                </a:cxn>
                <a:cxn ang="0">
                  <a:pos x="196" y="49"/>
                </a:cxn>
                <a:cxn ang="0">
                  <a:pos x="228" y="49"/>
                </a:cxn>
                <a:cxn ang="0">
                  <a:pos x="261" y="53"/>
                </a:cxn>
                <a:cxn ang="0">
                  <a:pos x="279" y="56"/>
                </a:cxn>
                <a:cxn ang="0">
                  <a:pos x="295" y="39"/>
                </a:cxn>
                <a:cxn ang="0">
                  <a:pos x="304" y="25"/>
                </a:cxn>
                <a:cxn ang="0">
                  <a:pos x="317" y="35"/>
                </a:cxn>
                <a:cxn ang="0">
                  <a:pos x="333" y="41"/>
                </a:cxn>
                <a:cxn ang="0">
                  <a:pos x="347" y="40"/>
                </a:cxn>
                <a:cxn ang="0">
                  <a:pos x="358" y="45"/>
                </a:cxn>
                <a:cxn ang="0">
                  <a:pos x="373" y="51"/>
                </a:cxn>
                <a:cxn ang="0">
                  <a:pos x="397" y="55"/>
                </a:cxn>
                <a:cxn ang="0">
                  <a:pos x="412" y="75"/>
                </a:cxn>
                <a:cxn ang="0">
                  <a:pos x="424" y="96"/>
                </a:cxn>
                <a:cxn ang="0">
                  <a:pos x="456" y="97"/>
                </a:cxn>
                <a:cxn ang="0">
                  <a:pos x="481" y="94"/>
                </a:cxn>
                <a:cxn ang="0">
                  <a:pos x="499" y="103"/>
                </a:cxn>
                <a:cxn ang="0">
                  <a:pos x="497" y="136"/>
                </a:cxn>
                <a:cxn ang="0">
                  <a:pos x="503" y="148"/>
                </a:cxn>
                <a:cxn ang="0">
                  <a:pos x="502" y="156"/>
                </a:cxn>
                <a:cxn ang="0">
                  <a:pos x="462" y="141"/>
                </a:cxn>
                <a:cxn ang="0">
                  <a:pos x="433" y="130"/>
                </a:cxn>
                <a:cxn ang="0">
                  <a:pos x="392" y="136"/>
                </a:cxn>
                <a:cxn ang="0">
                  <a:pos x="374" y="129"/>
                </a:cxn>
              </a:cxnLst>
              <a:rect l="0" t="0" r="r" b="b"/>
              <a:pathLst>
                <a:path w="506" h="158">
                  <a:moveTo>
                    <a:pt x="374" y="129"/>
                  </a:moveTo>
                  <a:lnTo>
                    <a:pt x="364" y="129"/>
                  </a:lnTo>
                  <a:lnTo>
                    <a:pt x="353" y="135"/>
                  </a:lnTo>
                  <a:lnTo>
                    <a:pt x="334" y="130"/>
                  </a:lnTo>
                  <a:lnTo>
                    <a:pt x="330" y="127"/>
                  </a:lnTo>
                  <a:lnTo>
                    <a:pt x="326" y="124"/>
                  </a:lnTo>
                  <a:lnTo>
                    <a:pt x="323" y="126"/>
                  </a:lnTo>
                  <a:lnTo>
                    <a:pt x="314" y="126"/>
                  </a:lnTo>
                  <a:lnTo>
                    <a:pt x="304" y="125"/>
                  </a:lnTo>
                  <a:lnTo>
                    <a:pt x="288" y="120"/>
                  </a:lnTo>
                  <a:lnTo>
                    <a:pt x="279" y="115"/>
                  </a:lnTo>
                  <a:lnTo>
                    <a:pt x="272" y="110"/>
                  </a:lnTo>
                  <a:lnTo>
                    <a:pt x="266" y="105"/>
                  </a:lnTo>
                  <a:lnTo>
                    <a:pt x="257" y="102"/>
                  </a:lnTo>
                  <a:lnTo>
                    <a:pt x="242" y="99"/>
                  </a:lnTo>
                  <a:lnTo>
                    <a:pt x="231" y="99"/>
                  </a:lnTo>
                  <a:lnTo>
                    <a:pt x="217" y="96"/>
                  </a:lnTo>
                  <a:lnTo>
                    <a:pt x="212" y="97"/>
                  </a:lnTo>
                  <a:lnTo>
                    <a:pt x="208" y="99"/>
                  </a:lnTo>
                  <a:lnTo>
                    <a:pt x="203" y="99"/>
                  </a:lnTo>
                  <a:lnTo>
                    <a:pt x="201" y="96"/>
                  </a:lnTo>
                  <a:lnTo>
                    <a:pt x="191" y="96"/>
                  </a:lnTo>
                  <a:lnTo>
                    <a:pt x="186" y="100"/>
                  </a:lnTo>
                  <a:lnTo>
                    <a:pt x="181" y="103"/>
                  </a:lnTo>
                  <a:lnTo>
                    <a:pt x="177" y="103"/>
                  </a:lnTo>
                  <a:lnTo>
                    <a:pt x="142" y="96"/>
                  </a:lnTo>
                  <a:lnTo>
                    <a:pt x="129" y="89"/>
                  </a:lnTo>
                  <a:lnTo>
                    <a:pt x="116" y="87"/>
                  </a:lnTo>
                  <a:lnTo>
                    <a:pt x="95" y="86"/>
                  </a:lnTo>
                  <a:lnTo>
                    <a:pt x="85" y="83"/>
                  </a:lnTo>
                  <a:lnTo>
                    <a:pt x="79" y="80"/>
                  </a:lnTo>
                  <a:lnTo>
                    <a:pt x="67" y="76"/>
                  </a:lnTo>
                  <a:lnTo>
                    <a:pt x="63" y="72"/>
                  </a:lnTo>
                  <a:lnTo>
                    <a:pt x="72" y="60"/>
                  </a:lnTo>
                  <a:lnTo>
                    <a:pt x="70" y="59"/>
                  </a:lnTo>
                  <a:lnTo>
                    <a:pt x="62" y="59"/>
                  </a:lnTo>
                  <a:lnTo>
                    <a:pt x="42" y="50"/>
                  </a:lnTo>
                  <a:lnTo>
                    <a:pt x="24" y="50"/>
                  </a:lnTo>
                  <a:lnTo>
                    <a:pt x="18" y="48"/>
                  </a:lnTo>
                  <a:lnTo>
                    <a:pt x="6" y="46"/>
                  </a:lnTo>
                  <a:lnTo>
                    <a:pt x="0" y="40"/>
                  </a:lnTo>
                  <a:lnTo>
                    <a:pt x="3" y="38"/>
                  </a:lnTo>
                  <a:lnTo>
                    <a:pt x="5" y="39"/>
                  </a:lnTo>
                  <a:lnTo>
                    <a:pt x="9" y="41"/>
                  </a:lnTo>
                  <a:lnTo>
                    <a:pt x="15" y="41"/>
                  </a:lnTo>
                  <a:lnTo>
                    <a:pt x="20" y="38"/>
                  </a:lnTo>
                  <a:lnTo>
                    <a:pt x="24" y="30"/>
                  </a:lnTo>
                  <a:lnTo>
                    <a:pt x="29" y="30"/>
                  </a:lnTo>
                  <a:lnTo>
                    <a:pt x="33" y="23"/>
                  </a:lnTo>
                  <a:lnTo>
                    <a:pt x="36" y="14"/>
                  </a:lnTo>
                  <a:lnTo>
                    <a:pt x="41" y="5"/>
                  </a:lnTo>
                  <a:lnTo>
                    <a:pt x="53" y="1"/>
                  </a:lnTo>
                  <a:lnTo>
                    <a:pt x="89" y="7"/>
                  </a:lnTo>
                  <a:lnTo>
                    <a:pt x="102" y="0"/>
                  </a:lnTo>
                  <a:lnTo>
                    <a:pt x="113" y="0"/>
                  </a:lnTo>
                  <a:lnTo>
                    <a:pt x="119" y="7"/>
                  </a:lnTo>
                  <a:lnTo>
                    <a:pt x="122" y="14"/>
                  </a:lnTo>
                  <a:lnTo>
                    <a:pt x="132" y="16"/>
                  </a:lnTo>
                  <a:lnTo>
                    <a:pt x="140" y="14"/>
                  </a:lnTo>
                  <a:lnTo>
                    <a:pt x="154" y="18"/>
                  </a:lnTo>
                  <a:lnTo>
                    <a:pt x="164" y="19"/>
                  </a:lnTo>
                  <a:lnTo>
                    <a:pt x="177" y="33"/>
                  </a:lnTo>
                  <a:lnTo>
                    <a:pt x="186" y="46"/>
                  </a:lnTo>
                  <a:lnTo>
                    <a:pt x="196" y="49"/>
                  </a:lnTo>
                  <a:lnTo>
                    <a:pt x="207" y="48"/>
                  </a:lnTo>
                  <a:lnTo>
                    <a:pt x="228" y="49"/>
                  </a:lnTo>
                  <a:lnTo>
                    <a:pt x="234" y="48"/>
                  </a:lnTo>
                  <a:lnTo>
                    <a:pt x="261" y="53"/>
                  </a:lnTo>
                  <a:lnTo>
                    <a:pt x="271" y="54"/>
                  </a:lnTo>
                  <a:lnTo>
                    <a:pt x="279" y="56"/>
                  </a:lnTo>
                  <a:lnTo>
                    <a:pt x="287" y="54"/>
                  </a:lnTo>
                  <a:lnTo>
                    <a:pt x="295" y="39"/>
                  </a:lnTo>
                  <a:lnTo>
                    <a:pt x="296" y="32"/>
                  </a:lnTo>
                  <a:lnTo>
                    <a:pt x="304" y="25"/>
                  </a:lnTo>
                  <a:lnTo>
                    <a:pt x="311" y="27"/>
                  </a:lnTo>
                  <a:lnTo>
                    <a:pt x="317" y="35"/>
                  </a:lnTo>
                  <a:lnTo>
                    <a:pt x="323" y="41"/>
                  </a:lnTo>
                  <a:lnTo>
                    <a:pt x="333" y="41"/>
                  </a:lnTo>
                  <a:lnTo>
                    <a:pt x="342" y="37"/>
                  </a:lnTo>
                  <a:lnTo>
                    <a:pt x="347" y="40"/>
                  </a:lnTo>
                  <a:lnTo>
                    <a:pt x="353" y="41"/>
                  </a:lnTo>
                  <a:lnTo>
                    <a:pt x="358" y="45"/>
                  </a:lnTo>
                  <a:lnTo>
                    <a:pt x="365" y="46"/>
                  </a:lnTo>
                  <a:lnTo>
                    <a:pt x="373" y="51"/>
                  </a:lnTo>
                  <a:lnTo>
                    <a:pt x="390" y="50"/>
                  </a:lnTo>
                  <a:lnTo>
                    <a:pt x="397" y="55"/>
                  </a:lnTo>
                  <a:lnTo>
                    <a:pt x="404" y="70"/>
                  </a:lnTo>
                  <a:lnTo>
                    <a:pt x="412" y="75"/>
                  </a:lnTo>
                  <a:lnTo>
                    <a:pt x="414" y="91"/>
                  </a:lnTo>
                  <a:lnTo>
                    <a:pt x="424" y="96"/>
                  </a:lnTo>
                  <a:lnTo>
                    <a:pt x="435" y="99"/>
                  </a:lnTo>
                  <a:lnTo>
                    <a:pt x="456" y="97"/>
                  </a:lnTo>
                  <a:lnTo>
                    <a:pt x="467" y="97"/>
                  </a:lnTo>
                  <a:lnTo>
                    <a:pt x="481" y="94"/>
                  </a:lnTo>
                  <a:lnTo>
                    <a:pt x="492" y="97"/>
                  </a:lnTo>
                  <a:lnTo>
                    <a:pt x="499" y="103"/>
                  </a:lnTo>
                  <a:lnTo>
                    <a:pt x="500" y="116"/>
                  </a:lnTo>
                  <a:lnTo>
                    <a:pt x="497" y="136"/>
                  </a:lnTo>
                  <a:lnTo>
                    <a:pt x="499" y="143"/>
                  </a:lnTo>
                  <a:lnTo>
                    <a:pt x="503" y="148"/>
                  </a:lnTo>
                  <a:lnTo>
                    <a:pt x="506" y="158"/>
                  </a:lnTo>
                  <a:lnTo>
                    <a:pt x="502" y="156"/>
                  </a:lnTo>
                  <a:lnTo>
                    <a:pt x="495" y="150"/>
                  </a:lnTo>
                  <a:lnTo>
                    <a:pt x="462" y="141"/>
                  </a:lnTo>
                  <a:lnTo>
                    <a:pt x="446" y="135"/>
                  </a:lnTo>
                  <a:lnTo>
                    <a:pt x="433" y="130"/>
                  </a:lnTo>
                  <a:lnTo>
                    <a:pt x="406" y="138"/>
                  </a:lnTo>
                  <a:lnTo>
                    <a:pt x="392" y="136"/>
                  </a:lnTo>
                  <a:lnTo>
                    <a:pt x="381" y="131"/>
                  </a:lnTo>
                  <a:lnTo>
                    <a:pt x="374" y="12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3" name="Freeform 66"/>
            <p:cNvSpPr>
              <a:spLocks noChangeAspect="1"/>
            </p:cNvSpPr>
            <p:nvPr/>
          </p:nvSpPr>
          <p:spPr bwMode="gray">
            <a:xfrm>
              <a:off x="6657180" y="3616672"/>
              <a:ext cx="173038" cy="147638"/>
            </a:xfrm>
            <a:custGeom>
              <a:avLst/>
              <a:gdLst/>
              <a:ahLst/>
              <a:cxnLst>
                <a:cxn ang="0">
                  <a:pos x="474" y="15"/>
                </a:cxn>
                <a:cxn ang="0">
                  <a:pos x="471" y="22"/>
                </a:cxn>
                <a:cxn ang="0">
                  <a:pos x="485" y="38"/>
                </a:cxn>
                <a:cxn ang="0">
                  <a:pos x="470" y="42"/>
                </a:cxn>
                <a:cxn ang="0">
                  <a:pos x="460" y="57"/>
                </a:cxn>
                <a:cxn ang="0">
                  <a:pos x="461" y="67"/>
                </a:cxn>
                <a:cxn ang="0">
                  <a:pos x="475" y="80"/>
                </a:cxn>
                <a:cxn ang="0">
                  <a:pos x="493" y="121"/>
                </a:cxn>
                <a:cxn ang="0">
                  <a:pos x="490" y="132"/>
                </a:cxn>
                <a:cxn ang="0">
                  <a:pos x="547" y="186"/>
                </a:cxn>
                <a:cxn ang="0">
                  <a:pos x="519" y="194"/>
                </a:cxn>
                <a:cxn ang="0">
                  <a:pos x="495" y="186"/>
                </a:cxn>
                <a:cxn ang="0">
                  <a:pos x="486" y="202"/>
                </a:cxn>
                <a:cxn ang="0">
                  <a:pos x="471" y="228"/>
                </a:cxn>
                <a:cxn ang="0">
                  <a:pos x="468" y="266"/>
                </a:cxn>
                <a:cxn ang="0">
                  <a:pos x="438" y="311"/>
                </a:cxn>
                <a:cxn ang="0">
                  <a:pos x="402" y="336"/>
                </a:cxn>
                <a:cxn ang="0">
                  <a:pos x="411" y="350"/>
                </a:cxn>
                <a:cxn ang="0">
                  <a:pos x="417" y="381"/>
                </a:cxn>
                <a:cxn ang="0">
                  <a:pos x="407" y="393"/>
                </a:cxn>
                <a:cxn ang="0">
                  <a:pos x="398" y="407"/>
                </a:cxn>
                <a:cxn ang="0">
                  <a:pos x="394" y="417"/>
                </a:cxn>
                <a:cxn ang="0">
                  <a:pos x="374" y="441"/>
                </a:cxn>
                <a:cxn ang="0">
                  <a:pos x="324" y="465"/>
                </a:cxn>
                <a:cxn ang="0">
                  <a:pos x="308" y="433"/>
                </a:cxn>
                <a:cxn ang="0">
                  <a:pos x="293" y="423"/>
                </a:cxn>
                <a:cxn ang="0">
                  <a:pos x="262" y="428"/>
                </a:cxn>
                <a:cxn ang="0">
                  <a:pos x="240" y="414"/>
                </a:cxn>
                <a:cxn ang="0">
                  <a:pos x="221" y="408"/>
                </a:cxn>
                <a:cxn ang="0">
                  <a:pos x="201" y="424"/>
                </a:cxn>
                <a:cxn ang="0">
                  <a:pos x="174" y="427"/>
                </a:cxn>
                <a:cxn ang="0">
                  <a:pos x="160" y="430"/>
                </a:cxn>
                <a:cxn ang="0">
                  <a:pos x="146" y="398"/>
                </a:cxn>
                <a:cxn ang="0">
                  <a:pos x="129" y="398"/>
                </a:cxn>
                <a:cxn ang="0">
                  <a:pos x="110" y="406"/>
                </a:cxn>
                <a:cxn ang="0">
                  <a:pos x="84" y="397"/>
                </a:cxn>
                <a:cxn ang="0">
                  <a:pos x="70" y="387"/>
                </a:cxn>
                <a:cxn ang="0">
                  <a:pos x="62" y="353"/>
                </a:cxn>
                <a:cxn ang="0">
                  <a:pos x="59" y="333"/>
                </a:cxn>
                <a:cxn ang="0">
                  <a:pos x="55" y="305"/>
                </a:cxn>
                <a:cxn ang="0">
                  <a:pos x="39" y="278"/>
                </a:cxn>
                <a:cxn ang="0">
                  <a:pos x="18" y="268"/>
                </a:cxn>
                <a:cxn ang="0">
                  <a:pos x="11" y="233"/>
                </a:cxn>
                <a:cxn ang="0">
                  <a:pos x="1" y="214"/>
                </a:cxn>
                <a:cxn ang="0">
                  <a:pos x="7" y="163"/>
                </a:cxn>
                <a:cxn ang="0">
                  <a:pos x="25" y="134"/>
                </a:cxn>
                <a:cxn ang="0">
                  <a:pos x="60" y="174"/>
                </a:cxn>
                <a:cxn ang="0">
                  <a:pos x="99" y="185"/>
                </a:cxn>
                <a:cxn ang="0">
                  <a:pos x="129" y="186"/>
                </a:cxn>
                <a:cxn ang="0">
                  <a:pos x="156" y="183"/>
                </a:cxn>
                <a:cxn ang="0">
                  <a:pos x="184" y="155"/>
                </a:cxn>
                <a:cxn ang="0">
                  <a:pos x="217" y="166"/>
                </a:cxn>
                <a:cxn ang="0">
                  <a:pos x="253" y="174"/>
                </a:cxn>
                <a:cxn ang="0">
                  <a:pos x="285" y="163"/>
                </a:cxn>
                <a:cxn ang="0">
                  <a:pos x="308" y="147"/>
                </a:cxn>
                <a:cxn ang="0">
                  <a:pos x="330" y="90"/>
                </a:cxn>
                <a:cxn ang="0">
                  <a:pos x="363" y="27"/>
                </a:cxn>
                <a:cxn ang="0">
                  <a:pos x="394" y="0"/>
                </a:cxn>
                <a:cxn ang="0">
                  <a:pos x="468" y="11"/>
                </a:cxn>
              </a:cxnLst>
              <a:rect l="0" t="0" r="r" b="b"/>
              <a:pathLst>
                <a:path w="547" h="467">
                  <a:moveTo>
                    <a:pt x="472" y="11"/>
                  </a:moveTo>
                  <a:lnTo>
                    <a:pt x="475" y="13"/>
                  </a:lnTo>
                  <a:lnTo>
                    <a:pt x="474" y="15"/>
                  </a:lnTo>
                  <a:lnTo>
                    <a:pt x="469" y="18"/>
                  </a:lnTo>
                  <a:lnTo>
                    <a:pt x="464" y="19"/>
                  </a:lnTo>
                  <a:lnTo>
                    <a:pt x="471" y="22"/>
                  </a:lnTo>
                  <a:lnTo>
                    <a:pt x="477" y="27"/>
                  </a:lnTo>
                  <a:lnTo>
                    <a:pt x="485" y="30"/>
                  </a:lnTo>
                  <a:lnTo>
                    <a:pt x="485" y="38"/>
                  </a:lnTo>
                  <a:lnTo>
                    <a:pt x="479" y="41"/>
                  </a:lnTo>
                  <a:lnTo>
                    <a:pt x="471" y="40"/>
                  </a:lnTo>
                  <a:lnTo>
                    <a:pt x="470" y="42"/>
                  </a:lnTo>
                  <a:lnTo>
                    <a:pt x="457" y="43"/>
                  </a:lnTo>
                  <a:lnTo>
                    <a:pt x="453" y="47"/>
                  </a:lnTo>
                  <a:lnTo>
                    <a:pt x="460" y="57"/>
                  </a:lnTo>
                  <a:lnTo>
                    <a:pt x="464" y="59"/>
                  </a:lnTo>
                  <a:lnTo>
                    <a:pt x="465" y="63"/>
                  </a:lnTo>
                  <a:lnTo>
                    <a:pt x="461" y="67"/>
                  </a:lnTo>
                  <a:lnTo>
                    <a:pt x="464" y="70"/>
                  </a:lnTo>
                  <a:lnTo>
                    <a:pt x="470" y="75"/>
                  </a:lnTo>
                  <a:lnTo>
                    <a:pt x="475" y="80"/>
                  </a:lnTo>
                  <a:lnTo>
                    <a:pt x="479" y="88"/>
                  </a:lnTo>
                  <a:lnTo>
                    <a:pt x="496" y="116"/>
                  </a:lnTo>
                  <a:lnTo>
                    <a:pt x="493" y="121"/>
                  </a:lnTo>
                  <a:lnTo>
                    <a:pt x="492" y="124"/>
                  </a:lnTo>
                  <a:lnTo>
                    <a:pt x="490" y="127"/>
                  </a:lnTo>
                  <a:lnTo>
                    <a:pt x="490" y="132"/>
                  </a:lnTo>
                  <a:lnTo>
                    <a:pt x="491" y="137"/>
                  </a:lnTo>
                  <a:lnTo>
                    <a:pt x="541" y="180"/>
                  </a:lnTo>
                  <a:lnTo>
                    <a:pt x="547" y="186"/>
                  </a:lnTo>
                  <a:lnTo>
                    <a:pt x="547" y="191"/>
                  </a:lnTo>
                  <a:lnTo>
                    <a:pt x="538" y="193"/>
                  </a:lnTo>
                  <a:lnTo>
                    <a:pt x="519" y="194"/>
                  </a:lnTo>
                  <a:lnTo>
                    <a:pt x="504" y="191"/>
                  </a:lnTo>
                  <a:lnTo>
                    <a:pt x="496" y="181"/>
                  </a:lnTo>
                  <a:lnTo>
                    <a:pt x="495" y="186"/>
                  </a:lnTo>
                  <a:lnTo>
                    <a:pt x="497" y="194"/>
                  </a:lnTo>
                  <a:lnTo>
                    <a:pt x="496" y="197"/>
                  </a:lnTo>
                  <a:lnTo>
                    <a:pt x="486" y="202"/>
                  </a:lnTo>
                  <a:lnTo>
                    <a:pt x="479" y="212"/>
                  </a:lnTo>
                  <a:lnTo>
                    <a:pt x="474" y="219"/>
                  </a:lnTo>
                  <a:lnTo>
                    <a:pt x="471" y="228"/>
                  </a:lnTo>
                  <a:lnTo>
                    <a:pt x="471" y="240"/>
                  </a:lnTo>
                  <a:lnTo>
                    <a:pt x="468" y="248"/>
                  </a:lnTo>
                  <a:lnTo>
                    <a:pt x="468" y="266"/>
                  </a:lnTo>
                  <a:lnTo>
                    <a:pt x="460" y="276"/>
                  </a:lnTo>
                  <a:lnTo>
                    <a:pt x="447" y="304"/>
                  </a:lnTo>
                  <a:lnTo>
                    <a:pt x="438" y="311"/>
                  </a:lnTo>
                  <a:lnTo>
                    <a:pt x="433" y="309"/>
                  </a:lnTo>
                  <a:lnTo>
                    <a:pt x="427" y="316"/>
                  </a:lnTo>
                  <a:lnTo>
                    <a:pt x="402" y="336"/>
                  </a:lnTo>
                  <a:lnTo>
                    <a:pt x="404" y="339"/>
                  </a:lnTo>
                  <a:lnTo>
                    <a:pt x="410" y="341"/>
                  </a:lnTo>
                  <a:lnTo>
                    <a:pt x="411" y="350"/>
                  </a:lnTo>
                  <a:lnTo>
                    <a:pt x="411" y="358"/>
                  </a:lnTo>
                  <a:lnTo>
                    <a:pt x="422" y="363"/>
                  </a:lnTo>
                  <a:lnTo>
                    <a:pt x="417" y="381"/>
                  </a:lnTo>
                  <a:lnTo>
                    <a:pt x="411" y="377"/>
                  </a:lnTo>
                  <a:lnTo>
                    <a:pt x="409" y="381"/>
                  </a:lnTo>
                  <a:lnTo>
                    <a:pt x="407" y="393"/>
                  </a:lnTo>
                  <a:lnTo>
                    <a:pt x="404" y="401"/>
                  </a:lnTo>
                  <a:lnTo>
                    <a:pt x="399" y="402"/>
                  </a:lnTo>
                  <a:lnTo>
                    <a:pt x="398" y="407"/>
                  </a:lnTo>
                  <a:lnTo>
                    <a:pt x="398" y="412"/>
                  </a:lnTo>
                  <a:lnTo>
                    <a:pt x="396" y="416"/>
                  </a:lnTo>
                  <a:lnTo>
                    <a:pt x="394" y="417"/>
                  </a:lnTo>
                  <a:lnTo>
                    <a:pt x="390" y="420"/>
                  </a:lnTo>
                  <a:lnTo>
                    <a:pt x="387" y="433"/>
                  </a:lnTo>
                  <a:lnTo>
                    <a:pt x="374" y="441"/>
                  </a:lnTo>
                  <a:lnTo>
                    <a:pt x="371" y="441"/>
                  </a:lnTo>
                  <a:lnTo>
                    <a:pt x="361" y="447"/>
                  </a:lnTo>
                  <a:lnTo>
                    <a:pt x="324" y="465"/>
                  </a:lnTo>
                  <a:lnTo>
                    <a:pt x="315" y="467"/>
                  </a:lnTo>
                  <a:lnTo>
                    <a:pt x="310" y="443"/>
                  </a:lnTo>
                  <a:lnTo>
                    <a:pt x="308" y="433"/>
                  </a:lnTo>
                  <a:lnTo>
                    <a:pt x="304" y="430"/>
                  </a:lnTo>
                  <a:lnTo>
                    <a:pt x="301" y="430"/>
                  </a:lnTo>
                  <a:lnTo>
                    <a:pt x="293" y="423"/>
                  </a:lnTo>
                  <a:lnTo>
                    <a:pt x="280" y="423"/>
                  </a:lnTo>
                  <a:lnTo>
                    <a:pt x="271" y="427"/>
                  </a:lnTo>
                  <a:lnTo>
                    <a:pt x="262" y="428"/>
                  </a:lnTo>
                  <a:lnTo>
                    <a:pt x="260" y="423"/>
                  </a:lnTo>
                  <a:lnTo>
                    <a:pt x="259" y="414"/>
                  </a:lnTo>
                  <a:lnTo>
                    <a:pt x="240" y="414"/>
                  </a:lnTo>
                  <a:lnTo>
                    <a:pt x="229" y="407"/>
                  </a:lnTo>
                  <a:lnTo>
                    <a:pt x="223" y="404"/>
                  </a:lnTo>
                  <a:lnTo>
                    <a:pt x="221" y="408"/>
                  </a:lnTo>
                  <a:lnTo>
                    <a:pt x="222" y="413"/>
                  </a:lnTo>
                  <a:lnTo>
                    <a:pt x="213" y="419"/>
                  </a:lnTo>
                  <a:lnTo>
                    <a:pt x="201" y="424"/>
                  </a:lnTo>
                  <a:lnTo>
                    <a:pt x="194" y="425"/>
                  </a:lnTo>
                  <a:lnTo>
                    <a:pt x="183" y="423"/>
                  </a:lnTo>
                  <a:lnTo>
                    <a:pt x="174" y="427"/>
                  </a:lnTo>
                  <a:lnTo>
                    <a:pt x="168" y="428"/>
                  </a:lnTo>
                  <a:lnTo>
                    <a:pt x="163" y="430"/>
                  </a:lnTo>
                  <a:lnTo>
                    <a:pt x="160" y="430"/>
                  </a:lnTo>
                  <a:lnTo>
                    <a:pt x="158" y="412"/>
                  </a:lnTo>
                  <a:lnTo>
                    <a:pt x="151" y="391"/>
                  </a:lnTo>
                  <a:lnTo>
                    <a:pt x="146" y="398"/>
                  </a:lnTo>
                  <a:lnTo>
                    <a:pt x="143" y="401"/>
                  </a:lnTo>
                  <a:lnTo>
                    <a:pt x="133" y="397"/>
                  </a:lnTo>
                  <a:lnTo>
                    <a:pt x="129" y="398"/>
                  </a:lnTo>
                  <a:lnTo>
                    <a:pt x="124" y="403"/>
                  </a:lnTo>
                  <a:lnTo>
                    <a:pt x="119" y="404"/>
                  </a:lnTo>
                  <a:lnTo>
                    <a:pt x="110" y="406"/>
                  </a:lnTo>
                  <a:lnTo>
                    <a:pt x="104" y="403"/>
                  </a:lnTo>
                  <a:lnTo>
                    <a:pt x="94" y="404"/>
                  </a:lnTo>
                  <a:lnTo>
                    <a:pt x="84" y="397"/>
                  </a:lnTo>
                  <a:lnTo>
                    <a:pt x="81" y="400"/>
                  </a:lnTo>
                  <a:lnTo>
                    <a:pt x="73" y="401"/>
                  </a:lnTo>
                  <a:lnTo>
                    <a:pt x="70" y="387"/>
                  </a:lnTo>
                  <a:lnTo>
                    <a:pt x="71" y="377"/>
                  </a:lnTo>
                  <a:lnTo>
                    <a:pt x="67" y="373"/>
                  </a:lnTo>
                  <a:lnTo>
                    <a:pt x="62" y="353"/>
                  </a:lnTo>
                  <a:lnTo>
                    <a:pt x="56" y="341"/>
                  </a:lnTo>
                  <a:lnTo>
                    <a:pt x="56" y="336"/>
                  </a:lnTo>
                  <a:lnTo>
                    <a:pt x="59" y="333"/>
                  </a:lnTo>
                  <a:lnTo>
                    <a:pt x="60" y="325"/>
                  </a:lnTo>
                  <a:lnTo>
                    <a:pt x="57" y="314"/>
                  </a:lnTo>
                  <a:lnTo>
                    <a:pt x="55" y="305"/>
                  </a:lnTo>
                  <a:lnTo>
                    <a:pt x="45" y="288"/>
                  </a:lnTo>
                  <a:lnTo>
                    <a:pt x="43" y="283"/>
                  </a:lnTo>
                  <a:lnTo>
                    <a:pt x="39" y="278"/>
                  </a:lnTo>
                  <a:lnTo>
                    <a:pt x="29" y="274"/>
                  </a:lnTo>
                  <a:lnTo>
                    <a:pt x="23" y="268"/>
                  </a:lnTo>
                  <a:lnTo>
                    <a:pt x="18" y="268"/>
                  </a:lnTo>
                  <a:lnTo>
                    <a:pt x="13" y="264"/>
                  </a:lnTo>
                  <a:lnTo>
                    <a:pt x="12" y="253"/>
                  </a:lnTo>
                  <a:lnTo>
                    <a:pt x="11" y="233"/>
                  </a:lnTo>
                  <a:lnTo>
                    <a:pt x="6" y="223"/>
                  </a:lnTo>
                  <a:lnTo>
                    <a:pt x="2" y="219"/>
                  </a:lnTo>
                  <a:lnTo>
                    <a:pt x="1" y="214"/>
                  </a:lnTo>
                  <a:lnTo>
                    <a:pt x="0" y="196"/>
                  </a:lnTo>
                  <a:lnTo>
                    <a:pt x="1" y="182"/>
                  </a:lnTo>
                  <a:lnTo>
                    <a:pt x="7" y="163"/>
                  </a:lnTo>
                  <a:lnTo>
                    <a:pt x="12" y="154"/>
                  </a:lnTo>
                  <a:lnTo>
                    <a:pt x="19" y="145"/>
                  </a:lnTo>
                  <a:lnTo>
                    <a:pt x="25" y="134"/>
                  </a:lnTo>
                  <a:lnTo>
                    <a:pt x="33" y="129"/>
                  </a:lnTo>
                  <a:lnTo>
                    <a:pt x="33" y="134"/>
                  </a:lnTo>
                  <a:lnTo>
                    <a:pt x="60" y="174"/>
                  </a:lnTo>
                  <a:lnTo>
                    <a:pt x="73" y="185"/>
                  </a:lnTo>
                  <a:lnTo>
                    <a:pt x="87" y="188"/>
                  </a:lnTo>
                  <a:lnTo>
                    <a:pt x="99" y="185"/>
                  </a:lnTo>
                  <a:lnTo>
                    <a:pt x="110" y="183"/>
                  </a:lnTo>
                  <a:lnTo>
                    <a:pt x="120" y="190"/>
                  </a:lnTo>
                  <a:lnTo>
                    <a:pt x="129" y="186"/>
                  </a:lnTo>
                  <a:lnTo>
                    <a:pt x="138" y="186"/>
                  </a:lnTo>
                  <a:lnTo>
                    <a:pt x="148" y="187"/>
                  </a:lnTo>
                  <a:lnTo>
                    <a:pt x="156" y="183"/>
                  </a:lnTo>
                  <a:lnTo>
                    <a:pt x="172" y="165"/>
                  </a:lnTo>
                  <a:lnTo>
                    <a:pt x="179" y="156"/>
                  </a:lnTo>
                  <a:lnTo>
                    <a:pt x="184" y="155"/>
                  </a:lnTo>
                  <a:lnTo>
                    <a:pt x="211" y="156"/>
                  </a:lnTo>
                  <a:lnTo>
                    <a:pt x="216" y="159"/>
                  </a:lnTo>
                  <a:lnTo>
                    <a:pt x="217" y="166"/>
                  </a:lnTo>
                  <a:lnTo>
                    <a:pt x="222" y="166"/>
                  </a:lnTo>
                  <a:lnTo>
                    <a:pt x="243" y="174"/>
                  </a:lnTo>
                  <a:lnTo>
                    <a:pt x="253" y="174"/>
                  </a:lnTo>
                  <a:lnTo>
                    <a:pt x="264" y="167"/>
                  </a:lnTo>
                  <a:lnTo>
                    <a:pt x="273" y="165"/>
                  </a:lnTo>
                  <a:lnTo>
                    <a:pt x="285" y="163"/>
                  </a:lnTo>
                  <a:lnTo>
                    <a:pt x="298" y="159"/>
                  </a:lnTo>
                  <a:lnTo>
                    <a:pt x="304" y="154"/>
                  </a:lnTo>
                  <a:lnTo>
                    <a:pt x="308" y="147"/>
                  </a:lnTo>
                  <a:lnTo>
                    <a:pt x="315" y="135"/>
                  </a:lnTo>
                  <a:lnTo>
                    <a:pt x="324" y="117"/>
                  </a:lnTo>
                  <a:lnTo>
                    <a:pt x="330" y="90"/>
                  </a:lnTo>
                  <a:lnTo>
                    <a:pt x="356" y="61"/>
                  </a:lnTo>
                  <a:lnTo>
                    <a:pt x="361" y="49"/>
                  </a:lnTo>
                  <a:lnTo>
                    <a:pt x="363" y="27"/>
                  </a:lnTo>
                  <a:lnTo>
                    <a:pt x="369" y="10"/>
                  </a:lnTo>
                  <a:lnTo>
                    <a:pt x="375" y="2"/>
                  </a:lnTo>
                  <a:lnTo>
                    <a:pt x="394" y="0"/>
                  </a:lnTo>
                  <a:lnTo>
                    <a:pt x="445" y="2"/>
                  </a:lnTo>
                  <a:lnTo>
                    <a:pt x="454" y="7"/>
                  </a:lnTo>
                  <a:lnTo>
                    <a:pt x="468" y="11"/>
                  </a:lnTo>
                  <a:lnTo>
                    <a:pt x="472" y="1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4" name="Freeform 67"/>
            <p:cNvSpPr>
              <a:spLocks noChangeAspect="1"/>
            </p:cNvSpPr>
            <p:nvPr/>
          </p:nvSpPr>
          <p:spPr bwMode="gray">
            <a:xfrm>
              <a:off x="7344567" y="3764309"/>
              <a:ext cx="69850" cy="38100"/>
            </a:xfrm>
            <a:custGeom>
              <a:avLst/>
              <a:gdLst/>
              <a:ahLst/>
              <a:cxnLst>
                <a:cxn ang="0">
                  <a:pos x="0" y="73"/>
                </a:cxn>
                <a:cxn ang="0">
                  <a:pos x="5" y="69"/>
                </a:cxn>
                <a:cxn ang="0">
                  <a:pos x="11" y="72"/>
                </a:cxn>
                <a:cxn ang="0">
                  <a:pos x="50" y="75"/>
                </a:cxn>
                <a:cxn ang="0">
                  <a:pos x="81" y="73"/>
                </a:cxn>
                <a:cxn ang="0">
                  <a:pos x="88" y="69"/>
                </a:cxn>
                <a:cxn ang="0">
                  <a:pos x="88" y="62"/>
                </a:cxn>
                <a:cxn ang="0">
                  <a:pos x="89" y="58"/>
                </a:cxn>
                <a:cxn ang="0">
                  <a:pos x="93" y="51"/>
                </a:cxn>
                <a:cxn ang="0">
                  <a:pos x="98" y="47"/>
                </a:cxn>
                <a:cxn ang="0">
                  <a:pos x="102" y="49"/>
                </a:cxn>
                <a:cxn ang="0">
                  <a:pos x="97" y="58"/>
                </a:cxn>
                <a:cxn ang="0">
                  <a:pos x="96" y="68"/>
                </a:cxn>
                <a:cxn ang="0">
                  <a:pos x="102" y="72"/>
                </a:cxn>
                <a:cxn ang="0">
                  <a:pos x="110" y="69"/>
                </a:cxn>
                <a:cxn ang="0">
                  <a:pos x="119" y="69"/>
                </a:cxn>
                <a:cxn ang="0">
                  <a:pos x="126" y="73"/>
                </a:cxn>
                <a:cxn ang="0">
                  <a:pos x="135" y="72"/>
                </a:cxn>
                <a:cxn ang="0">
                  <a:pos x="142" y="69"/>
                </a:cxn>
                <a:cxn ang="0">
                  <a:pos x="160" y="47"/>
                </a:cxn>
                <a:cxn ang="0">
                  <a:pos x="169" y="41"/>
                </a:cxn>
                <a:cxn ang="0">
                  <a:pos x="175" y="42"/>
                </a:cxn>
                <a:cxn ang="0">
                  <a:pos x="184" y="37"/>
                </a:cxn>
                <a:cxn ang="0">
                  <a:pos x="185" y="27"/>
                </a:cxn>
                <a:cxn ang="0">
                  <a:pos x="183" y="18"/>
                </a:cxn>
                <a:cxn ang="0">
                  <a:pos x="179" y="9"/>
                </a:cxn>
                <a:cxn ang="0">
                  <a:pos x="179" y="4"/>
                </a:cxn>
                <a:cxn ang="0">
                  <a:pos x="188" y="2"/>
                </a:cxn>
                <a:cxn ang="0">
                  <a:pos x="195" y="5"/>
                </a:cxn>
                <a:cxn ang="0">
                  <a:pos x="201" y="5"/>
                </a:cxn>
                <a:cxn ang="0">
                  <a:pos x="204" y="3"/>
                </a:cxn>
                <a:cxn ang="0">
                  <a:pos x="210" y="0"/>
                </a:cxn>
                <a:cxn ang="0">
                  <a:pos x="217" y="4"/>
                </a:cxn>
                <a:cxn ang="0">
                  <a:pos x="222" y="14"/>
                </a:cxn>
                <a:cxn ang="0">
                  <a:pos x="223" y="27"/>
                </a:cxn>
                <a:cxn ang="0">
                  <a:pos x="221" y="36"/>
                </a:cxn>
                <a:cxn ang="0">
                  <a:pos x="216" y="42"/>
                </a:cxn>
                <a:cxn ang="0">
                  <a:pos x="210" y="45"/>
                </a:cxn>
                <a:cxn ang="0">
                  <a:pos x="206" y="52"/>
                </a:cxn>
                <a:cxn ang="0">
                  <a:pos x="210" y="63"/>
                </a:cxn>
                <a:cxn ang="0">
                  <a:pos x="204" y="74"/>
                </a:cxn>
                <a:cxn ang="0">
                  <a:pos x="195" y="77"/>
                </a:cxn>
                <a:cxn ang="0">
                  <a:pos x="183" y="74"/>
                </a:cxn>
                <a:cxn ang="0">
                  <a:pos x="179" y="79"/>
                </a:cxn>
                <a:cxn ang="0">
                  <a:pos x="178" y="86"/>
                </a:cxn>
                <a:cxn ang="0">
                  <a:pos x="167" y="97"/>
                </a:cxn>
                <a:cxn ang="0">
                  <a:pos x="142" y="110"/>
                </a:cxn>
                <a:cxn ang="0">
                  <a:pos x="132" y="112"/>
                </a:cxn>
                <a:cxn ang="0">
                  <a:pos x="121" y="115"/>
                </a:cxn>
                <a:cxn ang="0">
                  <a:pos x="102" y="115"/>
                </a:cxn>
                <a:cxn ang="0">
                  <a:pos x="91" y="117"/>
                </a:cxn>
                <a:cxn ang="0">
                  <a:pos x="77" y="117"/>
                </a:cxn>
                <a:cxn ang="0">
                  <a:pos x="66" y="106"/>
                </a:cxn>
                <a:cxn ang="0">
                  <a:pos x="59" y="106"/>
                </a:cxn>
                <a:cxn ang="0">
                  <a:pos x="48" y="110"/>
                </a:cxn>
                <a:cxn ang="0">
                  <a:pos x="27" y="96"/>
                </a:cxn>
                <a:cxn ang="0">
                  <a:pos x="12" y="92"/>
                </a:cxn>
                <a:cxn ang="0">
                  <a:pos x="4" y="84"/>
                </a:cxn>
                <a:cxn ang="0">
                  <a:pos x="0" y="73"/>
                </a:cxn>
              </a:cxnLst>
              <a:rect l="0" t="0" r="r" b="b"/>
              <a:pathLst>
                <a:path w="223" h="117">
                  <a:moveTo>
                    <a:pt x="0" y="73"/>
                  </a:moveTo>
                  <a:lnTo>
                    <a:pt x="5" y="69"/>
                  </a:lnTo>
                  <a:lnTo>
                    <a:pt x="11" y="72"/>
                  </a:lnTo>
                  <a:lnTo>
                    <a:pt x="50" y="75"/>
                  </a:lnTo>
                  <a:lnTo>
                    <a:pt x="81" y="73"/>
                  </a:lnTo>
                  <a:lnTo>
                    <a:pt x="88" y="69"/>
                  </a:lnTo>
                  <a:lnTo>
                    <a:pt x="88" y="62"/>
                  </a:lnTo>
                  <a:lnTo>
                    <a:pt x="89" y="58"/>
                  </a:lnTo>
                  <a:lnTo>
                    <a:pt x="93" y="51"/>
                  </a:lnTo>
                  <a:lnTo>
                    <a:pt x="98" y="47"/>
                  </a:lnTo>
                  <a:lnTo>
                    <a:pt x="102" y="49"/>
                  </a:lnTo>
                  <a:lnTo>
                    <a:pt x="97" y="58"/>
                  </a:lnTo>
                  <a:lnTo>
                    <a:pt x="96" y="68"/>
                  </a:lnTo>
                  <a:lnTo>
                    <a:pt x="102" y="72"/>
                  </a:lnTo>
                  <a:lnTo>
                    <a:pt x="110" y="69"/>
                  </a:lnTo>
                  <a:lnTo>
                    <a:pt x="119" y="69"/>
                  </a:lnTo>
                  <a:lnTo>
                    <a:pt x="126" y="73"/>
                  </a:lnTo>
                  <a:lnTo>
                    <a:pt x="135" y="72"/>
                  </a:lnTo>
                  <a:lnTo>
                    <a:pt x="142" y="69"/>
                  </a:lnTo>
                  <a:lnTo>
                    <a:pt x="160" y="47"/>
                  </a:lnTo>
                  <a:lnTo>
                    <a:pt x="169" y="41"/>
                  </a:lnTo>
                  <a:lnTo>
                    <a:pt x="175" y="42"/>
                  </a:lnTo>
                  <a:lnTo>
                    <a:pt x="184" y="37"/>
                  </a:lnTo>
                  <a:lnTo>
                    <a:pt x="185" y="27"/>
                  </a:lnTo>
                  <a:lnTo>
                    <a:pt x="183" y="18"/>
                  </a:lnTo>
                  <a:lnTo>
                    <a:pt x="179" y="9"/>
                  </a:lnTo>
                  <a:lnTo>
                    <a:pt x="179" y="4"/>
                  </a:lnTo>
                  <a:lnTo>
                    <a:pt x="188" y="2"/>
                  </a:lnTo>
                  <a:lnTo>
                    <a:pt x="195" y="5"/>
                  </a:lnTo>
                  <a:lnTo>
                    <a:pt x="201" y="5"/>
                  </a:lnTo>
                  <a:lnTo>
                    <a:pt x="204" y="3"/>
                  </a:lnTo>
                  <a:lnTo>
                    <a:pt x="210" y="0"/>
                  </a:lnTo>
                  <a:lnTo>
                    <a:pt x="217" y="4"/>
                  </a:lnTo>
                  <a:lnTo>
                    <a:pt x="222" y="14"/>
                  </a:lnTo>
                  <a:lnTo>
                    <a:pt x="223" y="27"/>
                  </a:lnTo>
                  <a:lnTo>
                    <a:pt x="221" y="36"/>
                  </a:lnTo>
                  <a:lnTo>
                    <a:pt x="216" y="42"/>
                  </a:lnTo>
                  <a:lnTo>
                    <a:pt x="210" y="45"/>
                  </a:lnTo>
                  <a:lnTo>
                    <a:pt x="206" y="52"/>
                  </a:lnTo>
                  <a:lnTo>
                    <a:pt x="210" y="63"/>
                  </a:lnTo>
                  <a:lnTo>
                    <a:pt x="204" y="74"/>
                  </a:lnTo>
                  <a:lnTo>
                    <a:pt x="195" y="77"/>
                  </a:lnTo>
                  <a:lnTo>
                    <a:pt x="183" y="74"/>
                  </a:lnTo>
                  <a:lnTo>
                    <a:pt x="179" y="79"/>
                  </a:lnTo>
                  <a:lnTo>
                    <a:pt x="178" y="86"/>
                  </a:lnTo>
                  <a:lnTo>
                    <a:pt x="167" y="97"/>
                  </a:lnTo>
                  <a:lnTo>
                    <a:pt x="142" y="110"/>
                  </a:lnTo>
                  <a:lnTo>
                    <a:pt x="132" y="112"/>
                  </a:lnTo>
                  <a:lnTo>
                    <a:pt x="121" y="115"/>
                  </a:lnTo>
                  <a:lnTo>
                    <a:pt x="102" y="115"/>
                  </a:lnTo>
                  <a:lnTo>
                    <a:pt x="91" y="117"/>
                  </a:lnTo>
                  <a:lnTo>
                    <a:pt x="77" y="117"/>
                  </a:lnTo>
                  <a:lnTo>
                    <a:pt x="66" y="106"/>
                  </a:lnTo>
                  <a:lnTo>
                    <a:pt x="59" y="106"/>
                  </a:lnTo>
                  <a:lnTo>
                    <a:pt x="48" y="110"/>
                  </a:lnTo>
                  <a:lnTo>
                    <a:pt x="27" y="96"/>
                  </a:lnTo>
                  <a:lnTo>
                    <a:pt x="12" y="92"/>
                  </a:lnTo>
                  <a:lnTo>
                    <a:pt x="4" y="84"/>
                  </a:lnTo>
                  <a:lnTo>
                    <a:pt x="0" y="7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5" name="Freeform 68"/>
            <p:cNvSpPr>
              <a:spLocks noChangeAspect="1"/>
            </p:cNvSpPr>
            <p:nvPr/>
          </p:nvSpPr>
          <p:spPr bwMode="gray">
            <a:xfrm>
              <a:off x="7215980" y="3737322"/>
              <a:ext cx="173038" cy="141288"/>
            </a:xfrm>
            <a:custGeom>
              <a:avLst/>
              <a:gdLst/>
              <a:ahLst/>
              <a:cxnLst>
                <a:cxn ang="0">
                  <a:pos x="5" y="134"/>
                </a:cxn>
                <a:cxn ang="0">
                  <a:pos x="0" y="231"/>
                </a:cxn>
                <a:cxn ang="0">
                  <a:pos x="10" y="346"/>
                </a:cxn>
                <a:cxn ang="0">
                  <a:pos x="31" y="362"/>
                </a:cxn>
                <a:cxn ang="0">
                  <a:pos x="56" y="362"/>
                </a:cxn>
                <a:cxn ang="0">
                  <a:pos x="93" y="368"/>
                </a:cxn>
                <a:cxn ang="0">
                  <a:pos x="125" y="352"/>
                </a:cxn>
                <a:cxn ang="0">
                  <a:pos x="118" y="323"/>
                </a:cxn>
                <a:cxn ang="0">
                  <a:pos x="137" y="307"/>
                </a:cxn>
                <a:cxn ang="0">
                  <a:pos x="152" y="298"/>
                </a:cxn>
                <a:cxn ang="0">
                  <a:pos x="155" y="273"/>
                </a:cxn>
                <a:cxn ang="0">
                  <a:pos x="180" y="278"/>
                </a:cxn>
                <a:cxn ang="0">
                  <a:pos x="196" y="276"/>
                </a:cxn>
                <a:cxn ang="0">
                  <a:pos x="211" y="279"/>
                </a:cxn>
                <a:cxn ang="0">
                  <a:pos x="232" y="289"/>
                </a:cxn>
                <a:cxn ang="0">
                  <a:pos x="258" y="296"/>
                </a:cxn>
                <a:cxn ang="0">
                  <a:pos x="291" y="323"/>
                </a:cxn>
                <a:cxn ang="0">
                  <a:pos x="330" y="356"/>
                </a:cxn>
                <a:cxn ang="0">
                  <a:pos x="335" y="375"/>
                </a:cxn>
                <a:cxn ang="0">
                  <a:pos x="357" y="392"/>
                </a:cxn>
                <a:cxn ang="0">
                  <a:pos x="388" y="415"/>
                </a:cxn>
                <a:cxn ang="0">
                  <a:pos x="425" y="419"/>
                </a:cxn>
                <a:cxn ang="0">
                  <a:pos x="495" y="435"/>
                </a:cxn>
                <a:cxn ang="0">
                  <a:pos x="526" y="441"/>
                </a:cxn>
                <a:cxn ang="0">
                  <a:pos x="515" y="427"/>
                </a:cxn>
                <a:cxn ang="0">
                  <a:pos x="544" y="425"/>
                </a:cxn>
                <a:cxn ang="0">
                  <a:pos x="506" y="413"/>
                </a:cxn>
                <a:cxn ang="0">
                  <a:pos x="496" y="391"/>
                </a:cxn>
                <a:cxn ang="0">
                  <a:pos x="462" y="383"/>
                </a:cxn>
                <a:cxn ang="0">
                  <a:pos x="456" y="357"/>
                </a:cxn>
                <a:cxn ang="0">
                  <a:pos x="419" y="351"/>
                </a:cxn>
                <a:cxn ang="0">
                  <a:pos x="397" y="323"/>
                </a:cxn>
                <a:cxn ang="0">
                  <a:pos x="393" y="301"/>
                </a:cxn>
                <a:cxn ang="0">
                  <a:pos x="367" y="285"/>
                </a:cxn>
                <a:cxn ang="0">
                  <a:pos x="341" y="255"/>
                </a:cxn>
                <a:cxn ang="0">
                  <a:pos x="339" y="231"/>
                </a:cxn>
                <a:cxn ang="0">
                  <a:pos x="370" y="227"/>
                </a:cxn>
                <a:cxn ang="0">
                  <a:pos x="375" y="201"/>
                </a:cxn>
                <a:cxn ang="0">
                  <a:pos x="348" y="187"/>
                </a:cxn>
                <a:cxn ang="0">
                  <a:pos x="296" y="166"/>
                </a:cxn>
                <a:cxn ang="0">
                  <a:pos x="266" y="136"/>
                </a:cxn>
                <a:cxn ang="0">
                  <a:pos x="238" y="103"/>
                </a:cxn>
                <a:cxn ang="0">
                  <a:pos x="193" y="70"/>
                </a:cxn>
                <a:cxn ang="0">
                  <a:pos x="166" y="61"/>
                </a:cxn>
                <a:cxn ang="0">
                  <a:pos x="92" y="36"/>
                </a:cxn>
                <a:cxn ang="0">
                  <a:pos x="42" y="16"/>
                </a:cxn>
                <a:cxn ang="0">
                  <a:pos x="1" y="0"/>
                </a:cxn>
              </a:cxnLst>
              <a:rect l="0" t="0" r="r" b="b"/>
              <a:pathLst>
                <a:path w="544" h="446">
                  <a:moveTo>
                    <a:pt x="1" y="0"/>
                  </a:moveTo>
                  <a:lnTo>
                    <a:pt x="0" y="9"/>
                  </a:lnTo>
                  <a:lnTo>
                    <a:pt x="5" y="134"/>
                  </a:lnTo>
                  <a:lnTo>
                    <a:pt x="5" y="206"/>
                  </a:lnTo>
                  <a:lnTo>
                    <a:pt x="1" y="227"/>
                  </a:lnTo>
                  <a:lnTo>
                    <a:pt x="0" y="231"/>
                  </a:lnTo>
                  <a:lnTo>
                    <a:pt x="7" y="248"/>
                  </a:lnTo>
                  <a:lnTo>
                    <a:pt x="7" y="289"/>
                  </a:lnTo>
                  <a:lnTo>
                    <a:pt x="10" y="346"/>
                  </a:lnTo>
                  <a:lnTo>
                    <a:pt x="13" y="360"/>
                  </a:lnTo>
                  <a:lnTo>
                    <a:pt x="26" y="359"/>
                  </a:lnTo>
                  <a:lnTo>
                    <a:pt x="31" y="362"/>
                  </a:lnTo>
                  <a:lnTo>
                    <a:pt x="39" y="365"/>
                  </a:lnTo>
                  <a:lnTo>
                    <a:pt x="48" y="365"/>
                  </a:lnTo>
                  <a:lnTo>
                    <a:pt x="56" y="362"/>
                  </a:lnTo>
                  <a:lnTo>
                    <a:pt x="72" y="362"/>
                  </a:lnTo>
                  <a:lnTo>
                    <a:pt x="77" y="362"/>
                  </a:lnTo>
                  <a:lnTo>
                    <a:pt x="93" y="368"/>
                  </a:lnTo>
                  <a:lnTo>
                    <a:pt x="99" y="366"/>
                  </a:lnTo>
                  <a:lnTo>
                    <a:pt x="114" y="356"/>
                  </a:lnTo>
                  <a:lnTo>
                    <a:pt x="125" y="352"/>
                  </a:lnTo>
                  <a:lnTo>
                    <a:pt x="130" y="346"/>
                  </a:lnTo>
                  <a:lnTo>
                    <a:pt x="124" y="330"/>
                  </a:lnTo>
                  <a:lnTo>
                    <a:pt x="118" y="323"/>
                  </a:lnTo>
                  <a:lnTo>
                    <a:pt x="112" y="317"/>
                  </a:lnTo>
                  <a:lnTo>
                    <a:pt x="131" y="312"/>
                  </a:lnTo>
                  <a:lnTo>
                    <a:pt x="137" y="307"/>
                  </a:lnTo>
                  <a:lnTo>
                    <a:pt x="135" y="302"/>
                  </a:lnTo>
                  <a:lnTo>
                    <a:pt x="140" y="297"/>
                  </a:lnTo>
                  <a:lnTo>
                    <a:pt x="152" y="298"/>
                  </a:lnTo>
                  <a:lnTo>
                    <a:pt x="160" y="296"/>
                  </a:lnTo>
                  <a:lnTo>
                    <a:pt x="157" y="287"/>
                  </a:lnTo>
                  <a:lnTo>
                    <a:pt x="155" y="273"/>
                  </a:lnTo>
                  <a:lnTo>
                    <a:pt x="161" y="278"/>
                  </a:lnTo>
                  <a:lnTo>
                    <a:pt x="173" y="280"/>
                  </a:lnTo>
                  <a:lnTo>
                    <a:pt x="180" y="278"/>
                  </a:lnTo>
                  <a:lnTo>
                    <a:pt x="184" y="273"/>
                  </a:lnTo>
                  <a:lnTo>
                    <a:pt x="189" y="269"/>
                  </a:lnTo>
                  <a:lnTo>
                    <a:pt x="196" y="276"/>
                  </a:lnTo>
                  <a:lnTo>
                    <a:pt x="203" y="273"/>
                  </a:lnTo>
                  <a:lnTo>
                    <a:pt x="210" y="275"/>
                  </a:lnTo>
                  <a:lnTo>
                    <a:pt x="211" y="279"/>
                  </a:lnTo>
                  <a:lnTo>
                    <a:pt x="216" y="282"/>
                  </a:lnTo>
                  <a:lnTo>
                    <a:pt x="223" y="284"/>
                  </a:lnTo>
                  <a:lnTo>
                    <a:pt x="232" y="289"/>
                  </a:lnTo>
                  <a:lnTo>
                    <a:pt x="238" y="290"/>
                  </a:lnTo>
                  <a:lnTo>
                    <a:pt x="247" y="296"/>
                  </a:lnTo>
                  <a:lnTo>
                    <a:pt x="258" y="296"/>
                  </a:lnTo>
                  <a:lnTo>
                    <a:pt x="278" y="302"/>
                  </a:lnTo>
                  <a:lnTo>
                    <a:pt x="289" y="311"/>
                  </a:lnTo>
                  <a:lnTo>
                    <a:pt x="291" y="323"/>
                  </a:lnTo>
                  <a:lnTo>
                    <a:pt x="306" y="341"/>
                  </a:lnTo>
                  <a:lnTo>
                    <a:pt x="312" y="354"/>
                  </a:lnTo>
                  <a:lnTo>
                    <a:pt x="330" y="356"/>
                  </a:lnTo>
                  <a:lnTo>
                    <a:pt x="328" y="365"/>
                  </a:lnTo>
                  <a:lnTo>
                    <a:pt x="329" y="367"/>
                  </a:lnTo>
                  <a:lnTo>
                    <a:pt x="335" y="375"/>
                  </a:lnTo>
                  <a:lnTo>
                    <a:pt x="343" y="378"/>
                  </a:lnTo>
                  <a:lnTo>
                    <a:pt x="350" y="384"/>
                  </a:lnTo>
                  <a:lnTo>
                    <a:pt x="357" y="392"/>
                  </a:lnTo>
                  <a:lnTo>
                    <a:pt x="373" y="410"/>
                  </a:lnTo>
                  <a:lnTo>
                    <a:pt x="378" y="410"/>
                  </a:lnTo>
                  <a:lnTo>
                    <a:pt x="388" y="415"/>
                  </a:lnTo>
                  <a:lnTo>
                    <a:pt x="399" y="416"/>
                  </a:lnTo>
                  <a:lnTo>
                    <a:pt x="408" y="419"/>
                  </a:lnTo>
                  <a:lnTo>
                    <a:pt x="425" y="419"/>
                  </a:lnTo>
                  <a:lnTo>
                    <a:pt x="442" y="424"/>
                  </a:lnTo>
                  <a:lnTo>
                    <a:pt x="494" y="431"/>
                  </a:lnTo>
                  <a:lnTo>
                    <a:pt x="495" y="435"/>
                  </a:lnTo>
                  <a:lnTo>
                    <a:pt x="497" y="441"/>
                  </a:lnTo>
                  <a:lnTo>
                    <a:pt x="512" y="446"/>
                  </a:lnTo>
                  <a:lnTo>
                    <a:pt x="526" y="441"/>
                  </a:lnTo>
                  <a:lnTo>
                    <a:pt x="531" y="435"/>
                  </a:lnTo>
                  <a:lnTo>
                    <a:pt x="522" y="429"/>
                  </a:lnTo>
                  <a:lnTo>
                    <a:pt x="515" y="427"/>
                  </a:lnTo>
                  <a:lnTo>
                    <a:pt x="522" y="426"/>
                  </a:lnTo>
                  <a:lnTo>
                    <a:pt x="533" y="427"/>
                  </a:lnTo>
                  <a:lnTo>
                    <a:pt x="544" y="425"/>
                  </a:lnTo>
                  <a:lnTo>
                    <a:pt x="542" y="420"/>
                  </a:lnTo>
                  <a:lnTo>
                    <a:pt x="517" y="416"/>
                  </a:lnTo>
                  <a:lnTo>
                    <a:pt x="506" y="413"/>
                  </a:lnTo>
                  <a:lnTo>
                    <a:pt x="486" y="402"/>
                  </a:lnTo>
                  <a:lnTo>
                    <a:pt x="489" y="394"/>
                  </a:lnTo>
                  <a:lnTo>
                    <a:pt x="496" y="391"/>
                  </a:lnTo>
                  <a:lnTo>
                    <a:pt x="486" y="386"/>
                  </a:lnTo>
                  <a:lnTo>
                    <a:pt x="473" y="383"/>
                  </a:lnTo>
                  <a:lnTo>
                    <a:pt x="462" y="383"/>
                  </a:lnTo>
                  <a:lnTo>
                    <a:pt x="453" y="377"/>
                  </a:lnTo>
                  <a:lnTo>
                    <a:pt x="454" y="367"/>
                  </a:lnTo>
                  <a:lnTo>
                    <a:pt x="456" y="357"/>
                  </a:lnTo>
                  <a:lnTo>
                    <a:pt x="451" y="354"/>
                  </a:lnTo>
                  <a:lnTo>
                    <a:pt x="426" y="356"/>
                  </a:lnTo>
                  <a:lnTo>
                    <a:pt x="419" y="351"/>
                  </a:lnTo>
                  <a:lnTo>
                    <a:pt x="410" y="336"/>
                  </a:lnTo>
                  <a:lnTo>
                    <a:pt x="403" y="330"/>
                  </a:lnTo>
                  <a:lnTo>
                    <a:pt x="397" y="323"/>
                  </a:lnTo>
                  <a:lnTo>
                    <a:pt x="397" y="309"/>
                  </a:lnTo>
                  <a:lnTo>
                    <a:pt x="395" y="303"/>
                  </a:lnTo>
                  <a:lnTo>
                    <a:pt x="393" y="301"/>
                  </a:lnTo>
                  <a:lnTo>
                    <a:pt x="387" y="300"/>
                  </a:lnTo>
                  <a:lnTo>
                    <a:pt x="383" y="296"/>
                  </a:lnTo>
                  <a:lnTo>
                    <a:pt x="367" y="285"/>
                  </a:lnTo>
                  <a:lnTo>
                    <a:pt x="356" y="271"/>
                  </a:lnTo>
                  <a:lnTo>
                    <a:pt x="348" y="268"/>
                  </a:lnTo>
                  <a:lnTo>
                    <a:pt x="341" y="255"/>
                  </a:lnTo>
                  <a:lnTo>
                    <a:pt x="339" y="244"/>
                  </a:lnTo>
                  <a:lnTo>
                    <a:pt x="334" y="237"/>
                  </a:lnTo>
                  <a:lnTo>
                    <a:pt x="339" y="231"/>
                  </a:lnTo>
                  <a:lnTo>
                    <a:pt x="351" y="231"/>
                  </a:lnTo>
                  <a:lnTo>
                    <a:pt x="362" y="230"/>
                  </a:lnTo>
                  <a:lnTo>
                    <a:pt x="370" y="227"/>
                  </a:lnTo>
                  <a:lnTo>
                    <a:pt x="378" y="227"/>
                  </a:lnTo>
                  <a:lnTo>
                    <a:pt x="379" y="212"/>
                  </a:lnTo>
                  <a:lnTo>
                    <a:pt x="375" y="201"/>
                  </a:lnTo>
                  <a:lnTo>
                    <a:pt x="366" y="193"/>
                  </a:lnTo>
                  <a:lnTo>
                    <a:pt x="356" y="187"/>
                  </a:lnTo>
                  <a:lnTo>
                    <a:pt x="348" y="187"/>
                  </a:lnTo>
                  <a:lnTo>
                    <a:pt x="323" y="182"/>
                  </a:lnTo>
                  <a:lnTo>
                    <a:pt x="314" y="178"/>
                  </a:lnTo>
                  <a:lnTo>
                    <a:pt x="296" y="166"/>
                  </a:lnTo>
                  <a:lnTo>
                    <a:pt x="270" y="160"/>
                  </a:lnTo>
                  <a:lnTo>
                    <a:pt x="266" y="156"/>
                  </a:lnTo>
                  <a:lnTo>
                    <a:pt x="266" y="136"/>
                  </a:lnTo>
                  <a:lnTo>
                    <a:pt x="262" y="124"/>
                  </a:lnTo>
                  <a:lnTo>
                    <a:pt x="250" y="112"/>
                  </a:lnTo>
                  <a:lnTo>
                    <a:pt x="238" y="103"/>
                  </a:lnTo>
                  <a:lnTo>
                    <a:pt x="225" y="97"/>
                  </a:lnTo>
                  <a:lnTo>
                    <a:pt x="201" y="82"/>
                  </a:lnTo>
                  <a:lnTo>
                    <a:pt x="193" y="70"/>
                  </a:lnTo>
                  <a:lnTo>
                    <a:pt x="188" y="65"/>
                  </a:lnTo>
                  <a:lnTo>
                    <a:pt x="177" y="65"/>
                  </a:lnTo>
                  <a:lnTo>
                    <a:pt x="166" y="61"/>
                  </a:lnTo>
                  <a:lnTo>
                    <a:pt x="124" y="43"/>
                  </a:lnTo>
                  <a:lnTo>
                    <a:pt x="102" y="39"/>
                  </a:lnTo>
                  <a:lnTo>
                    <a:pt x="92" y="36"/>
                  </a:lnTo>
                  <a:lnTo>
                    <a:pt x="81" y="33"/>
                  </a:lnTo>
                  <a:lnTo>
                    <a:pt x="63" y="22"/>
                  </a:lnTo>
                  <a:lnTo>
                    <a:pt x="42" y="16"/>
                  </a:lnTo>
                  <a:lnTo>
                    <a:pt x="31" y="10"/>
                  </a:lnTo>
                  <a:lnTo>
                    <a:pt x="16" y="7"/>
                  </a:lnTo>
                  <a:lnTo>
                    <a:pt x="1"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9" name="Group 69"/>
            <p:cNvGrpSpPr>
              <a:grpSpLocks noChangeAspect="1"/>
            </p:cNvGrpSpPr>
            <p:nvPr/>
          </p:nvGrpSpPr>
          <p:grpSpPr bwMode="gray">
            <a:xfrm>
              <a:off x="6801679" y="3364300"/>
              <a:ext cx="161926" cy="231778"/>
              <a:chOff x="3802" y="2280"/>
              <a:chExt cx="102" cy="146"/>
            </a:xfrm>
            <a:grpFill/>
          </p:grpSpPr>
          <p:sp>
            <p:nvSpPr>
              <p:cNvPr id="354" name="Freeform 70"/>
              <p:cNvSpPr>
                <a:spLocks noChangeAspect="1"/>
              </p:cNvSpPr>
              <p:nvPr/>
            </p:nvSpPr>
            <p:spPr bwMode="gray">
              <a:xfrm>
                <a:off x="3802" y="2362"/>
                <a:ext cx="25" cy="33"/>
              </a:xfrm>
              <a:custGeom>
                <a:avLst/>
                <a:gdLst/>
                <a:ahLst/>
                <a:cxnLst>
                  <a:cxn ang="0">
                    <a:pos x="120" y="2"/>
                  </a:cxn>
                  <a:cxn ang="0">
                    <a:pos x="123" y="0"/>
                  </a:cxn>
                  <a:cxn ang="0">
                    <a:pos x="124" y="1"/>
                  </a:cxn>
                  <a:cxn ang="0">
                    <a:pos x="125" y="15"/>
                  </a:cxn>
                  <a:cxn ang="0">
                    <a:pos x="126" y="18"/>
                  </a:cxn>
                  <a:cxn ang="0">
                    <a:pos x="124" y="23"/>
                  </a:cxn>
                  <a:cxn ang="0">
                    <a:pos x="124" y="32"/>
                  </a:cxn>
                  <a:cxn ang="0">
                    <a:pos x="129" y="47"/>
                  </a:cxn>
                  <a:cxn ang="0">
                    <a:pos x="126" y="53"/>
                  </a:cxn>
                  <a:cxn ang="0">
                    <a:pos x="117" y="59"/>
                  </a:cxn>
                  <a:cxn ang="0">
                    <a:pos x="112" y="67"/>
                  </a:cxn>
                  <a:cxn ang="0">
                    <a:pos x="103" y="76"/>
                  </a:cxn>
                  <a:cxn ang="0">
                    <a:pos x="93" y="80"/>
                  </a:cxn>
                  <a:cxn ang="0">
                    <a:pos x="86" y="85"/>
                  </a:cxn>
                  <a:cxn ang="0">
                    <a:pos x="82" y="98"/>
                  </a:cxn>
                  <a:cxn ang="0">
                    <a:pos x="70" y="112"/>
                  </a:cxn>
                  <a:cxn ang="0">
                    <a:pos x="49" y="130"/>
                  </a:cxn>
                  <a:cxn ang="0">
                    <a:pos x="37" y="142"/>
                  </a:cxn>
                  <a:cxn ang="0">
                    <a:pos x="28" y="150"/>
                  </a:cxn>
                  <a:cxn ang="0">
                    <a:pos x="19" y="151"/>
                  </a:cxn>
                  <a:cxn ang="0">
                    <a:pos x="13" y="158"/>
                  </a:cxn>
                  <a:cxn ang="0">
                    <a:pos x="6" y="163"/>
                  </a:cxn>
                  <a:cxn ang="0">
                    <a:pos x="0" y="163"/>
                  </a:cxn>
                  <a:cxn ang="0">
                    <a:pos x="2" y="150"/>
                  </a:cxn>
                  <a:cxn ang="0">
                    <a:pos x="10" y="137"/>
                  </a:cxn>
                  <a:cxn ang="0">
                    <a:pos x="17" y="130"/>
                  </a:cxn>
                  <a:cxn ang="0">
                    <a:pos x="32" y="119"/>
                  </a:cxn>
                  <a:cxn ang="0">
                    <a:pos x="37" y="118"/>
                  </a:cxn>
                  <a:cxn ang="0">
                    <a:pos x="69" y="85"/>
                  </a:cxn>
                  <a:cxn ang="0">
                    <a:pos x="77" y="75"/>
                  </a:cxn>
                  <a:cxn ang="0">
                    <a:pos x="82" y="71"/>
                  </a:cxn>
                  <a:cxn ang="0">
                    <a:pos x="88" y="61"/>
                  </a:cxn>
                  <a:cxn ang="0">
                    <a:pos x="97" y="55"/>
                  </a:cxn>
                  <a:cxn ang="0">
                    <a:pos x="104" y="53"/>
                  </a:cxn>
                  <a:cxn ang="0">
                    <a:pos x="112" y="39"/>
                  </a:cxn>
                  <a:cxn ang="0">
                    <a:pos x="110" y="29"/>
                  </a:cxn>
                  <a:cxn ang="0">
                    <a:pos x="113" y="34"/>
                  </a:cxn>
                  <a:cxn ang="0">
                    <a:pos x="117" y="31"/>
                  </a:cxn>
                  <a:cxn ang="0">
                    <a:pos x="115" y="27"/>
                  </a:cxn>
                  <a:cxn ang="0">
                    <a:pos x="112" y="23"/>
                  </a:cxn>
                  <a:cxn ang="0">
                    <a:pos x="114" y="21"/>
                  </a:cxn>
                  <a:cxn ang="0">
                    <a:pos x="117" y="13"/>
                  </a:cxn>
                  <a:cxn ang="0">
                    <a:pos x="118" y="5"/>
                  </a:cxn>
                  <a:cxn ang="0">
                    <a:pos x="120" y="2"/>
                  </a:cxn>
                </a:cxnLst>
                <a:rect l="0" t="0" r="r" b="b"/>
                <a:pathLst>
                  <a:path w="129" h="163">
                    <a:moveTo>
                      <a:pt x="120" y="2"/>
                    </a:moveTo>
                    <a:lnTo>
                      <a:pt x="123" y="0"/>
                    </a:lnTo>
                    <a:lnTo>
                      <a:pt x="124" y="1"/>
                    </a:lnTo>
                    <a:lnTo>
                      <a:pt x="125" y="15"/>
                    </a:lnTo>
                    <a:lnTo>
                      <a:pt x="126" y="18"/>
                    </a:lnTo>
                    <a:lnTo>
                      <a:pt x="124" y="23"/>
                    </a:lnTo>
                    <a:lnTo>
                      <a:pt x="124" y="32"/>
                    </a:lnTo>
                    <a:lnTo>
                      <a:pt x="129" y="47"/>
                    </a:lnTo>
                    <a:lnTo>
                      <a:pt x="126" y="53"/>
                    </a:lnTo>
                    <a:lnTo>
                      <a:pt x="117" y="59"/>
                    </a:lnTo>
                    <a:lnTo>
                      <a:pt x="112" y="67"/>
                    </a:lnTo>
                    <a:lnTo>
                      <a:pt x="103" y="76"/>
                    </a:lnTo>
                    <a:lnTo>
                      <a:pt x="93" y="80"/>
                    </a:lnTo>
                    <a:lnTo>
                      <a:pt x="86" y="85"/>
                    </a:lnTo>
                    <a:lnTo>
                      <a:pt x="82" y="98"/>
                    </a:lnTo>
                    <a:lnTo>
                      <a:pt x="70" y="112"/>
                    </a:lnTo>
                    <a:lnTo>
                      <a:pt x="49" y="130"/>
                    </a:lnTo>
                    <a:lnTo>
                      <a:pt x="37" y="142"/>
                    </a:lnTo>
                    <a:lnTo>
                      <a:pt x="28" y="150"/>
                    </a:lnTo>
                    <a:lnTo>
                      <a:pt x="19" y="151"/>
                    </a:lnTo>
                    <a:lnTo>
                      <a:pt x="13" y="158"/>
                    </a:lnTo>
                    <a:lnTo>
                      <a:pt x="6" y="163"/>
                    </a:lnTo>
                    <a:lnTo>
                      <a:pt x="0" y="163"/>
                    </a:lnTo>
                    <a:lnTo>
                      <a:pt x="2" y="150"/>
                    </a:lnTo>
                    <a:lnTo>
                      <a:pt x="10" y="137"/>
                    </a:lnTo>
                    <a:lnTo>
                      <a:pt x="17" y="130"/>
                    </a:lnTo>
                    <a:lnTo>
                      <a:pt x="32" y="119"/>
                    </a:lnTo>
                    <a:lnTo>
                      <a:pt x="37" y="118"/>
                    </a:lnTo>
                    <a:lnTo>
                      <a:pt x="69" y="85"/>
                    </a:lnTo>
                    <a:lnTo>
                      <a:pt x="77" y="75"/>
                    </a:lnTo>
                    <a:lnTo>
                      <a:pt x="82" y="71"/>
                    </a:lnTo>
                    <a:lnTo>
                      <a:pt x="88" y="61"/>
                    </a:lnTo>
                    <a:lnTo>
                      <a:pt x="97" y="55"/>
                    </a:lnTo>
                    <a:lnTo>
                      <a:pt x="104" y="53"/>
                    </a:lnTo>
                    <a:lnTo>
                      <a:pt x="112" y="39"/>
                    </a:lnTo>
                    <a:lnTo>
                      <a:pt x="110" y="29"/>
                    </a:lnTo>
                    <a:lnTo>
                      <a:pt x="113" y="34"/>
                    </a:lnTo>
                    <a:lnTo>
                      <a:pt x="117" y="31"/>
                    </a:lnTo>
                    <a:lnTo>
                      <a:pt x="115" y="27"/>
                    </a:lnTo>
                    <a:lnTo>
                      <a:pt x="112" y="23"/>
                    </a:lnTo>
                    <a:lnTo>
                      <a:pt x="114" y="21"/>
                    </a:lnTo>
                    <a:lnTo>
                      <a:pt x="117" y="13"/>
                    </a:lnTo>
                    <a:lnTo>
                      <a:pt x="118" y="5"/>
                    </a:lnTo>
                    <a:lnTo>
                      <a:pt x="120"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55" name="Freeform 71"/>
              <p:cNvSpPr>
                <a:spLocks noChangeAspect="1"/>
              </p:cNvSpPr>
              <p:nvPr/>
            </p:nvSpPr>
            <p:spPr bwMode="gray">
              <a:xfrm>
                <a:off x="3835" y="2339"/>
                <a:ext cx="14" cy="14"/>
              </a:xfrm>
              <a:custGeom>
                <a:avLst/>
                <a:gdLst/>
                <a:ahLst/>
                <a:cxnLst>
                  <a:cxn ang="0">
                    <a:pos x="2" y="3"/>
                  </a:cxn>
                  <a:cxn ang="0">
                    <a:pos x="0" y="0"/>
                  </a:cxn>
                  <a:cxn ang="0">
                    <a:pos x="4" y="0"/>
                  </a:cxn>
                  <a:cxn ang="0">
                    <a:pos x="32" y="0"/>
                  </a:cxn>
                  <a:cxn ang="0">
                    <a:pos x="37" y="0"/>
                  </a:cxn>
                  <a:cxn ang="0">
                    <a:pos x="47" y="3"/>
                  </a:cxn>
                  <a:cxn ang="0">
                    <a:pos x="56" y="10"/>
                  </a:cxn>
                  <a:cxn ang="0">
                    <a:pos x="59" y="16"/>
                  </a:cxn>
                  <a:cxn ang="0">
                    <a:pos x="63" y="17"/>
                  </a:cxn>
                  <a:cxn ang="0">
                    <a:pos x="64" y="28"/>
                  </a:cxn>
                  <a:cxn ang="0">
                    <a:pos x="64" y="38"/>
                  </a:cxn>
                  <a:cxn ang="0">
                    <a:pos x="67" y="51"/>
                  </a:cxn>
                  <a:cxn ang="0">
                    <a:pos x="63" y="54"/>
                  </a:cxn>
                  <a:cxn ang="0">
                    <a:pos x="63" y="62"/>
                  </a:cxn>
                  <a:cxn ang="0">
                    <a:pos x="48" y="71"/>
                  </a:cxn>
                  <a:cxn ang="0">
                    <a:pos x="45" y="64"/>
                  </a:cxn>
                  <a:cxn ang="0">
                    <a:pos x="36" y="57"/>
                  </a:cxn>
                  <a:cxn ang="0">
                    <a:pos x="26" y="36"/>
                  </a:cxn>
                  <a:cxn ang="0">
                    <a:pos x="25" y="25"/>
                  </a:cxn>
                  <a:cxn ang="0">
                    <a:pos x="20" y="16"/>
                  </a:cxn>
                  <a:cxn ang="0">
                    <a:pos x="13" y="13"/>
                  </a:cxn>
                  <a:cxn ang="0">
                    <a:pos x="10" y="4"/>
                  </a:cxn>
                  <a:cxn ang="0">
                    <a:pos x="5" y="3"/>
                  </a:cxn>
                  <a:cxn ang="0">
                    <a:pos x="2" y="3"/>
                  </a:cxn>
                </a:cxnLst>
                <a:rect l="0" t="0" r="r" b="b"/>
                <a:pathLst>
                  <a:path w="67" h="71">
                    <a:moveTo>
                      <a:pt x="2" y="3"/>
                    </a:moveTo>
                    <a:lnTo>
                      <a:pt x="0" y="0"/>
                    </a:lnTo>
                    <a:lnTo>
                      <a:pt x="4" y="0"/>
                    </a:lnTo>
                    <a:lnTo>
                      <a:pt x="32" y="0"/>
                    </a:lnTo>
                    <a:lnTo>
                      <a:pt x="37" y="0"/>
                    </a:lnTo>
                    <a:lnTo>
                      <a:pt x="47" y="3"/>
                    </a:lnTo>
                    <a:lnTo>
                      <a:pt x="56" y="10"/>
                    </a:lnTo>
                    <a:lnTo>
                      <a:pt x="59" y="16"/>
                    </a:lnTo>
                    <a:lnTo>
                      <a:pt x="63" y="17"/>
                    </a:lnTo>
                    <a:lnTo>
                      <a:pt x="64" y="28"/>
                    </a:lnTo>
                    <a:lnTo>
                      <a:pt x="64" y="38"/>
                    </a:lnTo>
                    <a:lnTo>
                      <a:pt x="67" y="51"/>
                    </a:lnTo>
                    <a:lnTo>
                      <a:pt x="63" y="54"/>
                    </a:lnTo>
                    <a:lnTo>
                      <a:pt x="63" y="62"/>
                    </a:lnTo>
                    <a:lnTo>
                      <a:pt x="48" y="71"/>
                    </a:lnTo>
                    <a:lnTo>
                      <a:pt x="45" y="64"/>
                    </a:lnTo>
                    <a:lnTo>
                      <a:pt x="36" y="57"/>
                    </a:lnTo>
                    <a:lnTo>
                      <a:pt x="26" y="36"/>
                    </a:lnTo>
                    <a:lnTo>
                      <a:pt x="25" y="25"/>
                    </a:lnTo>
                    <a:lnTo>
                      <a:pt x="20" y="16"/>
                    </a:lnTo>
                    <a:lnTo>
                      <a:pt x="13" y="13"/>
                    </a:lnTo>
                    <a:lnTo>
                      <a:pt x="10" y="4"/>
                    </a:lnTo>
                    <a:lnTo>
                      <a:pt x="5" y="3"/>
                    </a:lnTo>
                    <a:lnTo>
                      <a:pt x="2"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56" name="Freeform 72"/>
              <p:cNvSpPr>
                <a:spLocks noChangeAspect="1"/>
              </p:cNvSpPr>
              <p:nvPr/>
            </p:nvSpPr>
            <p:spPr bwMode="gray">
              <a:xfrm>
                <a:off x="3830" y="2280"/>
                <a:ext cx="47" cy="69"/>
              </a:xfrm>
              <a:custGeom>
                <a:avLst/>
                <a:gdLst/>
                <a:ahLst/>
                <a:cxnLst>
                  <a:cxn ang="0">
                    <a:pos x="139" y="17"/>
                  </a:cxn>
                  <a:cxn ang="0">
                    <a:pos x="129" y="44"/>
                  </a:cxn>
                  <a:cxn ang="0">
                    <a:pos x="139" y="75"/>
                  </a:cxn>
                  <a:cxn ang="0">
                    <a:pos x="146" y="97"/>
                  </a:cxn>
                  <a:cxn ang="0">
                    <a:pos x="133" y="132"/>
                  </a:cxn>
                  <a:cxn ang="0">
                    <a:pos x="120" y="144"/>
                  </a:cxn>
                  <a:cxn ang="0">
                    <a:pos x="98" y="165"/>
                  </a:cxn>
                  <a:cxn ang="0">
                    <a:pos x="87" y="188"/>
                  </a:cxn>
                  <a:cxn ang="0">
                    <a:pos x="98" y="216"/>
                  </a:cxn>
                  <a:cxn ang="0">
                    <a:pos x="99" y="238"/>
                  </a:cxn>
                  <a:cxn ang="0">
                    <a:pos x="120" y="268"/>
                  </a:cxn>
                  <a:cxn ang="0">
                    <a:pos x="131" y="261"/>
                  </a:cxn>
                  <a:cxn ang="0">
                    <a:pos x="145" y="245"/>
                  </a:cxn>
                  <a:cxn ang="0">
                    <a:pos x="167" y="245"/>
                  </a:cxn>
                  <a:cxn ang="0">
                    <a:pos x="179" y="273"/>
                  </a:cxn>
                  <a:cxn ang="0">
                    <a:pos x="189" y="259"/>
                  </a:cxn>
                  <a:cxn ang="0">
                    <a:pos x="206" y="267"/>
                  </a:cxn>
                  <a:cxn ang="0">
                    <a:pos x="215" y="279"/>
                  </a:cxn>
                  <a:cxn ang="0">
                    <a:pos x="216" y="299"/>
                  </a:cxn>
                  <a:cxn ang="0">
                    <a:pos x="220" y="312"/>
                  </a:cxn>
                  <a:cxn ang="0">
                    <a:pos x="232" y="317"/>
                  </a:cxn>
                  <a:cxn ang="0">
                    <a:pos x="231" y="345"/>
                  </a:cxn>
                  <a:cxn ang="0">
                    <a:pos x="227" y="324"/>
                  </a:cxn>
                  <a:cxn ang="0">
                    <a:pos x="201" y="317"/>
                  </a:cxn>
                  <a:cxn ang="0">
                    <a:pos x="184" y="294"/>
                  </a:cxn>
                  <a:cxn ang="0">
                    <a:pos x="166" y="279"/>
                  </a:cxn>
                  <a:cxn ang="0">
                    <a:pos x="149" y="280"/>
                  </a:cxn>
                  <a:cxn ang="0">
                    <a:pos x="152" y="306"/>
                  </a:cxn>
                  <a:cxn ang="0">
                    <a:pos x="124" y="273"/>
                  </a:cxn>
                  <a:cxn ang="0">
                    <a:pos x="98" y="268"/>
                  </a:cxn>
                  <a:cxn ang="0">
                    <a:pos x="75" y="284"/>
                  </a:cxn>
                  <a:cxn ang="0">
                    <a:pos x="56" y="270"/>
                  </a:cxn>
                  <a:cxn ang="0">
                    <a:pos x="45" y="254"/>
                  </a:cxn>
                  <a:cxn ang="0">
                    <a:pos x="61" y="231"/>
                  </a:cxn>
                  <a:cxn ang="0">
                    <a:pos x="45" y="219"/>
                  </a:cxn>
                  <a:cxn ang="0">
                    <a:pos x="33" y="230"/>
                  </a:cxn>
                  <a:cxn ang="0">
                    <a:pos x="16" y="203"/>
                  </a:cxn>
                  <a:cxn ang="0">
                    <a:pos x="0" y="138"/>
                  </a:cxn>
                  <a:cxn ang="0">
                    <a:pos x="17" y="146"/>
                  </a:cxn>
                  <a:cxn ang="0">
                    <a:pos x="29" y="97"/>
                  </a:cxn>
                  <a:cxn ang="0">
                    <a:pos x="33" y="53"/>
                  </a:cxn>
                  <a:cxn ang="0">
                    <a:pos x="43" y="7"/>
                  </a:cxn>
                  <a:cxn ang="0">
                    <a:pos x="67" y="1"/>
                  </a:cxn>
                  <a:cxn ang="0">
                    <a:pos x="113" y="17"/>
                  </a:cxn>
                  <a:cxn ang="0">
                    <a:pos x="130" y="4"/>
                  </a:cxn>
                </a:cxnLst>
                <a:rect l="0" t="0" r="r" b="b"/>
                <a:pathLst>
                  <a:path w="236" h="345">
                    <a:moveTo>
                      <a:pt x="134" y="10"/>
                    </a:moveTo>
                    <a:lnTo>
                      <a:pt x="137" y="14"/>
                    </a:lnTo>
                    <a:lnTo>
                      <a:pt x="139" y="17"/>
                    </a:lnTo>
                    <a:lnTo>
                      <a:pt x="135" y="22"/>
                    </a:lnTo>
                    <a:lnTo>
                      <a:pt x="130" y="33"/>
                    </a:lnTo>
                    <a:lnTo>
                      <a:pt x="129" y="44"/>
                    </a:lnTo>
                    <a:lnTo>
                      <a:pt x="129" y="66"/>
                    </a:lnTo>
                    <a:lnTo>
                      <a:pt x="134" y="74"/>
                    </a:lnTo>
                    <a:lnTo>
                      <a:pt x="139" y="75"/>
                    </a:lnTo>
                    <a:lnTo>
                      <a:pt x="141" y="81"/>
                    </a:lnTo>
                    <a:lnTo>
                      <a:pt x="146" y="87"/>
                    </a:lnTo>
                    <a:lnTo>
                      <a:pt x="146" y="97"/>
                    </a:lnTo>
                    <a:lnTo>
                      <a:pt x="141" y="109"/>
                    </a:lnTo>
                    <a:lnTo>
                      <a:pt x="135" y="122"/>
                    </a:lnTo>
                    <a:lnTo>
                      <a:pt x="133" y="132"/>
                    </a:lnTo>
                    <a:lnTo>
                      <a:pt x="128" y="143"/>
                    </a:lnTo>
                    <a:lnTo>
                      <a:pt x="121" y="148"/>
                    </a:lnTo>
                    <a:lnTo>
                      <a:pt x="120" y="144"/>
                    </a:lnTo>
                    <a:lnTo>
                      <a:pt x="112" y="150"/>
                    </a:lnTo>
                    <a:lnTo>
                      <a:pt x="104" y="156"/>
                    </a:lnTo>
                    <a:lnTo>
                      <a:pt x="98" y="165"/>
                    </a:lnTo>
                    <a:lnTo>
                      <a:pt x="98" y="175"/>
                    </a:lnTo>
                    <a:lnTo>
                      <a:pt x="94" y="184"/>
                    </a:lnTo>
                    <a:lnTo>
                      <a:pt x="87" y="188"/>
                    </a:lnTo>
                    <a:lnTo>
                      <a:pt x="88" y="198"/>
                    </a:lnTo>
                    <a:lnTo>
                      <a:pt x="93" y="208"/>
                    </a:lnTo>
                    <a:lnTo>
                      <a:pt x="98" y="216"/>
                    </a:lnTo>
                    <a:lnTo>
                      <a:pt x="102" y="222"/>
                    </a:lnTo>
                    <a:lnTo>
                      <a:pt x="99" y="227"/>
                    </a:lnTo>
                    <a:lnTo>
                      <a:pt x="99" y="238"/>
                    </a:lnTo>
                    <a:lnTo>
                      <a:pt x="104" y="247"/>
                    </a:lnTo>
                    <a:lnTo>
                      <a:pt x="106" y="254"/>
                    </a:lnTo>
                    <a:lnTo>
                      <a:pt x="120" y="268"/>
                    </a:lnTo>
                    <a:lnTo>
                      <a:pt x="125" y="268"/>
                    </a:lnTo>
                    <a:lnTo>
                      <a:pt x="134" y="265"/>
                    </a:lnTo>
                    <a:lnTo>
                      <a:pt x="131" y="261"/>
                    </a:lnTo>
                    <a:lnTo>
                      <a:pt x="133" y="251"/>
                    </a:lnTo>
                    <a:lnTo>
                      <a:pt x="136" y="253"/>
                    </a:lnTo>
                    <a:lnTo>
                      <a:pt x="145" y="245"/>
                    </a:lnTo>
                    <a:lnTo>
                      <a:pt x="155" y="247"/>
                    </a:lnTo>
                    <a:lnTo>
                      <a:pt x="160" y="243"/>
                    </a:lnTo>
                    <a:lnTo>
                      <a:pt x="167" y="245"/>
                    </a:lnTo>
                    <a:lnTo>
                      <a:pt x="173" y="252"/>
                    </a:lnTo>
                    <a:lnTo>
                      <a:pt x="178" y="263"/>
                    </a:lnTo>
                    <a:lnTo>
                      <a:pt x="179" y="273"/>
                    </a:lnTo>
                    <a:lnTo>
                      <a:pt x="184" y="276"/>
                    </a:lnTo>
                    <a:lnTo>
                      <a:pt x="190" y="270"/>
                    </a:lnTo>
                    <a:lnTo>
                      <a:pt x="189" y="259"/>
                    </a:lnTo>
                    <a:lnTo>
                      <a:pt x="194" y="262"/>
                    </a:lnTo>
                    <a:lnTo>
                      <a:pt x="198" y="264"/>
                    </a:lnTo>
                    <a:lnTo>
                      <a:pt x="206" y="267"/>
                    </a:lnTo>
                    <a:lnTo>
                      <a:pt x="221" y="273"/>
                    </a:lnTo>
                    <a:lnTo>
                      <a:pt x="223" y="278"/>
                    </a:lnTo>
                    <a:lnTo>
                      <a:pt x="215" y="279"/>
                    </a:lnTo>
                    <a:lnTo>
                      <a:pt x="207" y="285"/>
                    </a:lnTo>
                    <a:lnTo>
                      <a:pt x="209" y="294"/>
                    </a:lnTo>
                    <a:lnTo>
                      <a:pt x="216" y="299"/>
                    </a:lnTo>
                    <a:lnTo>
                      <a:pt x="221" y="301"/>
                    </a:lnTo>
                    <a:lnTo>
                      <a:pt x="219" y="308"/>
                    </a:lnTo>
                    <a:lnTo>
                      <a:pt x="220" y="312"/>
                    </a:lnTo>
                    <a:lnTo>
                      <a:pt x="225" y="312"/>
                    </a:lnTo>
                    <a:lnTo>
                      <a:pt x="226" y="316"/>
                    </a:lnTo>
                    <a:lnTo>
                      <a:pt x="232" y="317"/>
                    </a:lnTo>
                    <a:lnTo>
                      <a:pt x="236" y="321"/>
                    </a:lnTo>
                    <a:lnTo>
                      <a:pt x="236" y="339"/>
                    </a:lnTo>
                    <a:lnTo>
                      <a:pt x="231" y="345"/>
                    </a:lnTo>
                    <a:lnTo>
                      <a:pt x="223" y="338"/>
                    </a:lnTo>
                    <a:lnTo>
                      <a:pt x="221" y="331"/>
                    </a:lnTo>
                    <a:lnTo>
                      <a:pt x="227" y="324"/>
                    </a:lnTo>
                    <a:lnTo>
                      <a:pt x="223" y="324"/>
                    </a:lnTo>
                    <a:lnTo>
                      <a:pt x="211" y="324"/>
                    </a:lnTo>
                    <a:lnTo>
                      <a:pt x="201" y="317"/>
                    </a:lnTo>
                    <a:lnTo>
                      <a:pt x="194" y="315"/>
                    </a:lnTo>
                    <a:lnTo>
                      <a:pt x="190" y="302"/>
                    </a:lnTo>
                    <a:lnTo>
                      <a:pt x="184" y="294"/>
                    </a:lnTo>
                    <a:lnTo>
                      <a:pt x="173" y="289"/>
                    </a:lnTo>
                    <a:lnTo>
                      <a:pt x="168" y="284"/>
                    </a:lnTo>
                    <a:lnTo>
                      <a:pt x="166" y="279"/>
                    </a:lnTo>
                    <a:lnTo>
                      <a:pt x="157" y="270"/>
                    </a:lnTo>
                    <a:lnTo>
                      <a:pt x="147" y="268"/>
                    </a:lnTo>
                    <a:lnTo>
                      <a:pt x="149" y="280"/>
                    </a:lnTo>
                    <a:lnTo>
                      <a:pt x="158" y="302"/>
                    </a:lnTo>
                    <a:lnTo>
                      <a:pt x="158" y="306"/>
                    </a:lnTo>
                    <a:lnTo>
                      <a:pt x="152" y="306"/>
                    </a:lnTo>
                    <a:lnTo>
                      <a:pt x="147" y="294"/>
                    </a:lnTo>
                    <a:lnTo>
                      <a:pt x="137" y="286"/>
                    </a:lnTo>
                    <a:lnTo>
                      <a:pt x="124" y="273"/>
                    </a:lnTo>
                    <a:lnTo>
                      <a:pt x="115" y="268"/>
                    </a:lnTo>
                    <a:lnTo>
                      <a:pt x="109" y="267"/>
                    </a:lnTo>
                    <a:lnTo>
                      <a:pt x="98" y="268"/>
                    </a:lnTo>
                    <a:lnTo>
                      <a:pt x="92" y="278"/>
                    </a:lnTo>
                    <a:lnTo>
                      <a:pt x="85" y="283"/>
                    </a:lnTo>
                    <a:lnTo>
                      <a:pt x="75" y="284"/>
                    </a:lnTo>
                    <a:lnTo>
                      <a:pt x="70" y="278"/>
                    </a:lnTo>
                    <a:lnTo>
                      <a:pt x="63" y="276"/>
                    </a:lnTo>
                    <a:lnTo>
                      <a:pt x="56" y="270"/>
                    </a:lnTo>
                    <a:lnTo>
                      <a:pt x="50" y="274"/>
                    </a:lnTo>
                    <a:lnTo>
                      <a:pt x="47" y="264"/>
                    </a:lnTo>
                    <a:lnTo>
                      <a:pt x="45" y="254"/>
                    </a:lnTo>
                    <a:lnTo>
                      <a:pt x="49" y="247"/>
                    </a:lnTo>
                    <a:lnTo>
                      <a:pt x="56" y="240"/>
                    </a:lnTo>
                    <a:lnTo>
                      <a:pt x="61" y="231"/>
                    </a:lnTo>
                    <a:lnTo>
                      <a:pt x="61" y="225"/>
                    </a:lnTo>
                    <a:lnTo>
                      <a:pt x="55" y="220"/>
                    </a:lnTo>
                    <a:lnTo>
                      <a:pt x="45" y="219"/>
                    </a:lnTo>
                    <a:lnTo>
                      <a:pt x="44" y="233"/>
                    </a:lnTo>
                    <a:lnTo>
                      <a:pt x="42" y="238"/>
                    </a:lnTo>
                    <a:lnTo>
                      <a:pt x="33" y="230"/>
                    </a:lnTo>
                    <a:lnTo>
                      <a:pt x="28" y="219"/>
                    </a:lnTo>
                    <a:lnTo>
                      <a:pt x="21" y="219"/>
                    </a:lnTo>
                    <a:lnTo>
                      <a:pt x="16" y="203"/>
                    </a:lnTo>
                    <a:lnTo>
                      <a:pt x="13" y="188"/>
                    </a:lnTo>
                    <a:lnTo>
                      <a:pt x="2" y="155"/>
                    </a:lnTo>
                    <a:lnTo>
                      <a:pt x="0" y="138"/>
                    </a:lnTo>
                    <a:lnTo>
                      <a:pt x="0" y="134"/>
                    </a:lnTo>
                    <a:lnTo>
                      <a:pt x="8" y="136"/>
                    </a:lnTo>
                    <a:lnTo>
                      <a:pt x="17" y="146"/>
                    </a:lnTo>
                    <a:lnTo>
                      <a:pt x="29" y="143"/>
                    </a:lnTo>
                    <a:lnTo>
                      <a:pt x="28" y="113"/>
                    </a:lnTo>
                    <a:lnTo>
                      <a:pt x="29" y="97"/>
                    </a:lnTo>
                    <a:lnTo>
                      <a:pt x="34" y="82"/>
                    </a:lnTo>
                    <a:lnTo>
                      <a:pt x="34" y="65"/>
                    </a:lnTo>
                    <a:lnTo>
                      <a:pt x="33" y="53"/>
                    </a:lnTo>
                    <a:lnTo>
                      <a:pt x="34" y="41"/>
                    </a:lnTo>
                    <a:lnTo>
                      <a:pt x="38" y="17"/>
                    </a:lnTo>
                    <a:lnTo>
                      <a:pt x="43" y="7"/>
                    </a:lnTo>
                    <a:lnTo>
                      <a:pt x="50" y="0"/>
                    </a:lnTo>
                    <a:lnTo>
                      <a:pt x="56" y="1"/>
                    </a:lnTo>
                    <a:lnTo>
                      <a:pt x="67" y="1"/>
                    </a:lnTo>
                    <a:lnTo>
                      <a:pt x="80" y="4"/>
                    </a:lnTo>
                    <a:lnTo>
                      <a:pt x="102" y="17"/>
                    </a:lnTo>
                    <a:lnTo>
                      <a:pt x="113" y="17"/>
                    </a:lnTo>
                    <a:lnTo>
                      <a:pt x="120" y="15"/>
                    </a:lnTo>
                    <a:lnTo>
                      <a:pt x="123" y="4"/>
                    </a:lnTo>
                    <a:lnTo>
                      <a:pt x="130" y="4"/>
                    </a:lnTo>
                    <a:lnTo>
                      <a:pt x="134" y="1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57" name="Freeform 73"/>
              <p:cNvSpPr>
                <a:spLocks noChangeAspect="1"/>
              </p:cNvSpPr>
              <p:nvPr/>
            </p:nvSpPr>
            <p:spPr bwMode="gray">
              <a:xfrm>
                <a:off x="3867" y="2349"/>
                <a:ext cx="9" cy="9"/>
              </a:xfrm>
              <a:custGeom>
                <a:avLst/>
                <a:gdLst/>
                <a:ahLst/>
                <a:cxnLst>
                  <a:cxn ang="0">
                    <a:pos x="2" y="0"/>
                  </a:cxn>
                  <a:cxn ang="0">
                    <a:pos x="6" y="2"/>
                  </a:cxn>
                  <a:cxn ang="0">
                    <a:pos x="7" y="4"/>
                  </a:cxn>
                  <a:cxn ang="0">
                    <a:pos x="9" y="6"/>
                  </a:cxn>
                  <a:cxn ang="0">
                    <a:pos x="14" y="6"/>
                  </a:cxn>
                  <a:cxn ang="0">
                    <a:pos x="43" y="29"/>
                  </a:cxn>
                  <a:cxn ang="0">
                    <a:pos x="45" y="35"/>
                  </a:cxn>
                  <a:cxn ang="0">
                    <a:pos x="45" y="45"/>
                  </a:cxn>
                  <a:cxn ang="0">
                    <a:pos x="35" y="41"/>
                  </a:cxn>
                  <a:cxn ang="0">
                    <a:pos x="27" y="35"/>
                  </a:cxn>
                  <a:cxn ang="0">
                    <a:pos x="20" y="25"/>
                  </a:cxn>
                  <a:cxn ang="0">
                    <a:pos x="17" y="22"/>
                  </a:cxn>
                  <a:cxn ang="0">
                    <a:pos x="9" y="27"/>
                  </a:cxn>
                  <a:cxn ang="0">
                    <a:pos x="2" y="33"/>
                  </a:cxn>
                  <a:cxn ang="0">
                    <a:pos x="0" y="32"/>
                  </a:cxn>
                  <a:cxn ang="0">
                    <a:pos x="2" y="18"/>
                  </a:cxn>
                  <a:cxn ang="0">
                    <a:pos x="2" y="0"/>
                  </a:cxn>
                </a:cxnLst>
                <a:rect l="0" t="0" r="r" b="b"/>
                <a:pathLst>
                  <a:path w="45" h="45">
                    <a:moveTo>
                      <a:pt x="2" y="0"/>
                    </a:moveTo>
                    <a:lnTo>
                      <a:pt x="6" y="2"/>
                    </a:lnTo>
                    <a:lnTo>
                      <a:pt x="7" y="4"/>
                    </a:lnTo>
                    <a:lnTo>
                      <a:pt x="9" y="6"/>
                    </a:lnTo>
                    <a:lnTo>
                      <a:pt x="14" y="6"/>
                    </a:lnTo>
                    <a:lnTo>
                      <a:pt x="43" y="29"/>
                    </a:lnTo>
                    <a:lnTo>
                      <a:pt x="45" y="35"/>
                    </a:lnTo>
                    <a:lnTo>
                      <a:pt x="45" y="45"/>
                    </a:lnTo>
                    <a:lnTo>
                      <a:pt x="35" y="41"/>
                    </a:lnTo>
                    <a:lnTo>
                      <a:pt x="27" y="35"/>
                    </a:lnTo>
                    <a:lnTo>
                      <a:pt x="20" y="25"/>
                    </a:lnTo>
                    <a:lnTo>
                      <a:pt x="17" y="22"/>
                    </a:lnTo>
                    <a:lnTo>
                      <a:pt x="9" y="27"/>
                    </a:lnTo>
                    <a:lnTo>
                      <a:pt x="2" y="33"/>
                    </a:lnTo>
                    <a:lnTo>
                      <a:pt x="0" y="32"/>
                    </a:lnTo>
                    <a:lnTo>
                      <a:pt x="2" y="18"/>
                    </a:lnTo>
                    <a:lnTo>
                      <a:pt x="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58" name="Freeform 74"/>
              <p:cNvSpPr>
                <a:spLocks noChangeAspect="1"/>
              </p:cNvSpPr>
              <p:nvPr/>
            </p:nvSpPr>
            <p:spPr bwMode="gray">
              <a:xfrm>
                <a:off x="3879" y="2348"/>
                <a:ext cx="15" cy="17"/>
              </a:xfrm>
              <a:custGeom>
                <a:avLst/>
                <a:gdLst/>
                <a:ahLst/>
                <a:cxnLst>
                  <a:cxn ang="0">
                    <a:pos x="0" y="4"/>
                  </a:cxn>
                  <a:cxn ang="0">
                    <a:pos x="3" y="4"/>
                  </a:cxn>
                  <a:cxn ang="0">
                    <a:pos x="26" y="5"/>
                  </a:cxn>
                  <a:cxn ang="0">
                    <a:pos x="38" y="0"/>
                  </a:cxn>
                  <a:cxn ang="0">
                    <a:pos x="44" y="2"/>
                  </a:cxn>
                  <a:cxn ang="0">
                    <a:pos x="51" y="6"/>
                  </a:cxn>
                  <a:cxn ang="0">
                    <a:pos x="55" y="15"/>
                  </a:cxn>
                  <a:cxn ang="0">
                    <a:pos x="64" y="21"/>
                  </a:cxn>
                  <a:cxn ang="0">
                    <a:pos x="64" y="32"/>
                  </a:cxn>
                  <a:cxn ang="0">
                    <a:pos x="62" y="47"/>
                  </a:cxn>
                  <a:cxn ang="0">
                    <a:pos x="64" y="57"/>
                  </a:cxn>
                  <a:cxn ang="0">
                    <a:pos x="72" y="78"/>
                  </a:cxn>
                  <a:cxn ang="0">
                    <a:pos x="77" y="85"/>
                  </a:cxn>
                  <a:cxn ang="0">
                    <a:pos x="62" y="85"/>
                  </a:cxn>
                  <a:cxn ang="0">
                    <a:pos x="51" y="83"/>
                  </a:cxn>
                  <a:cxn ang="0">
                    <a:pos x="48" y="73"/>
                  </a:cxn>
                  <a:cxn ang="0">
                    <a:pos x="42" y="70"/>
                  </a:cxn>
                  <a:cxn ang="0">
                    <a:pos x="34" y="64"/>
                  </a:cxn>
                  <a:cxn ang="0">
                    <a:pos x="34" y="59"/>
                  </a:cxn>
                  <a:cxn ang="0">
                    <a:pos x="37" y="51"/>
                  </a:cxn>
                  <a:cxn ang="0">
                    <a:pos x="35" y="48"/>
                  </a:cxn>
                  <a:cxn ang="0">
                    <a:pos x="19" y="32"/>
                  </a:cxn>
                  <a:cxn ang="0">
                    <a:pos x="13" y="30"/>
                  </a:cxn>
                  <a:cxn ang="0">
                    <a:pos x="6" y="21"/>
                  </a:cxn>
                  <a:cxn ang="0">
                    <a:pos x="0" y="6"/>
                  </a:cxn>
                  <a:cxn ang="0">
                    <a:pos x="0" y="4"/>
                  </a:cxn>
                </a:cxnLst>
                <a:rect l="0" t="0" r="r" b="b"/>
                <a:pathLst>
                  <a:path w="77" h="85">
                    <a:moveTo>
                      <a:pt x="0" y="4"/>
                    </a:moveTo>
                    <a:lnTo>
                      <a:pt x="3" y="4"/>
                    </a:lnTo>
                    <a:lnTo>
                      <a:pt x="26" y="5"/>
                    </a:lnTo>
                    <a:lnTo>
                      <a:pt x="38" y="0"/>
                    </a:lnTo>
                    <a:lnTo>
                      <a:pt x="44" y="2"/>
                    </a:lnTo>
                    <a:lnTo>
                      <a:pt x="51" y="6"/>
                    </a:lnTo>
                    <a:lnTo>
                      <a:pt x="55" y="15"/>
                    </a:lnTo>
                    <a:lnTo>
                      <a:pt x="64" y="21"/>
                    </a:lnTo>
                    <a:lnTo>
                      <a:pt x="64" y="32"/>
                    </a:lnTo>
                    <a:lnTo>
                      <a:pt x="62" y="47"/>
                    </a:lnTo>
                    <a:lnTo>
                      <a:pt x="64" y="57"/>
                    </a:lnTo>
                    <a:lnTo>
                      <a:pt x="72" y="78"/>
                    </a:lnTo>
                    <a:lnTo>
                      <a:pt x="77" y="85"/>
                    </a:lnTo>
                    <a:lnTo>
                      <a:pt x="62" y="85"/>
                    </a:lnTo>
                    <a:lnTo>
                      <a:pt x="51" y="83"/>
                    </a:lnTo>
                    <a:lnTo>
                      <a:pt x="48" y="73"/>
                    </a:lnTo>
                    <a:lnTo>
                      <a:pt x="42" y="70"/>
                    </a:lnTo>
                    <a:lnTo>
                      <a:pt x="34" y="64"/>
                    </a:lnTo>
                    <a:lnTo>
                      <a:pt x="34" y="59"/>
                    </a:lnTo>
                    <a:lnTo>
                      <a:pt x="37" y="51"/>
                    </a:lnTo>
                    <a:lnTo>
                      <a:pt x="35" y="48"/>
                    </a:lnTo>
                    <a:lnTo>
                      <a:pt x="19" y="32"/>
                    </a:lnTo>
                    <a:lnTo>
                      <a:pt x="13" y="30"/>
                    </a:lnTo>
                    <a:lnTo>
                      <a:pt x="6" y="21"/>
                    </a:lnTo>
                    <a:lnTo>
                      <a:pt x="0" y="6"/>
                    </a:lnTo>
                    <a:lnTo>
                      <a:pt x="0"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59" name="Freeform 75"/>
              <p:cNvSpPr>
                <a:spLocks noChangeAspect="1"/>
              </p:cNvSpPr>
              <p:nvPr/>
            </p:nvSpPr>
            <p:spPr bwMode="gray">
              <a:xfrm>
                <a:off x="3853" y="2356"/>
                <a:ext cx="13" cy="17"/>
              </a:xfrm>
              <a:custGeom>
                <a:avLst/>
                <a:gdLst/>
                <a:ahLst/>
                <a:cxnLst>
                  <a:cxn ang="0">
                    <a:pos x="0" y="1"/>
                  </a:cxn>
                  <a:cxn ang="0">
                    <a:pos x="2" y="0"/>
                  </a:cxn>
                  <a:cxn ang="0">
                    <a:pos x="11" y="2"/>
                  </a:cxn>
                  <a:cxn ang="0">
                    <a:pos x="24" y="11"/>
                  </a:cxn>
                  <a:cxn ang="0">
                    <a:pos x="27" y="17"/>
                  </a:cxn>
                  <a:cxn ang="0">
                    <a:pos x="33" y="18"/>
                  </a:cxn>
                  <a:cxn ang="0">
                    <a:pos x="49" y="18"/>
                  </a:cxn>
                  <a:cxn ang="0">
                    <a:pos x="50" y="22"/>
                  </a:cxn>
                  <a:cxn ang="0">
                    <a:pos x="60" y="19"/>
                  </a:cxn>
                  <a:cxn ang="0">
                    <a:pos x="63" y="21"/>
                  </a:cxn>
                  <a:cxn ang="0">
                    <a:pos x="63" y="33"/>
                  </a:cxn>
                  <a:cxn ang="0">
                    <a:pos x="60" y="44"/>
                  </a:cxn>
                  <a:cxn ang="0">
                    <a:pos x="52" y="49"/>
                  </a:cxn>
                  <a:cxn ang="0">
                    <a:pos x="44" y="59"/>
                  </a:cxn>
                  <a:cxn ang="0">
                    <a:pos x="36" y="65"/>
                  </a:cxn>
                  <a:cxn ang="0">
                    <a:pos x="32" y="67"/>
                  </a:cxn>
                  <a:cxn ang="0">
                    <a:pos x="23" y="68"/>
                  </a:cxn>
                  <a:cxn ang="0">
                    <a:pos x="11" y="73"/>
                  </a:cxn>
                  <a:cxn ang="0">
                    <a:pos x="3" y="83"/>
                  </a:cxn>
                  <a:cxn ang="0">
                    <a:pos x="1" y="71"/>
                  </a:cxn>
                  <a:cxn ang="0">
                    <a:pos x="1" y="59"/>
                  </a:cxn>
                  <a:cxn ang="0">
                    <a:pos x="3" y="45"/>
                  </a:cxn>
                  <a:cxn ang="0">
                    <a:pos x="6" y="17"/>
                  </a:cxn>
                  <a:cxn ang="0">
                    <a:pos x="4" y="11"/>
                  </a:cxn>
                  <a:cxn ang="0">
                    <a:pos x="0" y="6"/>
                  </a:cxn>
                  <a:cxn ang="0">
                    <a:pos x="0" y="1"/>
                  </a:cxn>
                </a:cxnLst>
                <a:rect l="0" t="0" r="r" b="b"/>
                <a:pathLst>
                  <a:path w="63" h="83">
                    <a:moveTo>
                      <a:pt x="0" y="1"/>
                    </a:moveTo>
                    <a:lnTo>
                      <a:pt x="2" y="0"/>
                    </a:lnTo>
                    <a:lnTo>
                      <a:pt x="11" y="2"/>
                    </a:lnTo>
                    <a:lnTo>
                      <a:pt x="24" y="11"/>
                    </a:lnTo>
                    <a:lnTo>
                      <a:pt x="27" y="17"/>
                    </a:lnTo>
                    <a:lnTo>
                      <a:pt x="33" y="18"/>
                    </a:lnTo>
                    <a:lnTo>
                      <a:pt x="49" y="18"/>
                    </a:lnTo>
                    <a:lnTo>
                      <a:pt x="50" y="22"/>
                    </a:lnTo>
                    <a:lnTo>
                      <a:pt x="60" y="19"/>
                    </a:lnTo>
                    <a:lnTo>
                      <a:pt x="63" y="21"/>
                    </a:lnTo>
                    <a:lnTo>
                      <a:pt x="63" y="33"/>
                    </a:lnTo>
                    <a:lnTo>
                      <a:pt x="60" y="44"/>
                    </a:lnTo>
                    <a:lnTo>
                      <a:pt x="52" y="49"/>
                    </a:lnTo>
                    <a:lnTo>
                      <a:pt x="44" y="59"/>
                    </a:lnTo>
                    <a:lnTo>
                      <a:pt x="36" y="65"/>
                    </a:lnTo>
                    <a:lnTo>
                      <a:pt x="32" y="67"/>
                    </a:lnTo>
                    <a:lnTo>
                      <a:pt x="23" y="68"/>
                    </a:lnTo>
                    <a:lnTo>
                      <a:pt x="11" y="73"/>
                    </a:lnTo>
                    <a:lnTo>
                      <a:pt x="3" y="83"/>
                    </a:lnTo>
                    <a:lnTo>
                      <a:pt x="1" y="71"/>
                    </a:lnTo>
                    <a:lnTo>
                      <a:pt x="1" y="59"/>
                    </a:lnTo>
                    <a:lnTo>
                      <a:pt x="3" y="45"/>
                    </a:lnTo>
                    <a:lnTo>
                      <a:pt x="6" y="17"/>
                    </a:lnTo>
                    <a:lnTo>
                      <a:pt x="4" y="11"/>
                    </a:lnTo>
                    <a:lnTo>
                      <a:pt x="0" y="6"/>
                    </a:lnTo>
                    <a:lnTo>
                      <a:pt x="0" y="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60" name="Freeform 76"/>
              <p:cNvSpPr>
                <a:spLocks noChangeAspect="1"/>
              </p:cNvSpPr>
              <p:nvPr/>
            </p:nvSpPr>
            <p:spPr bwMode="gray">
              <a:xfrm>
                <a:off x="3858" y="2367"/>
                <a:ext cx="12" cy="21"/>
              </a:xfrm>
              <a:custGeom>
                <a:avLst/>
                <a:gdLst/>
                <a:ahLst/>
                <a:cxnLst>
                  <a:cxn ang="0">
                    <a:pos x="29" y="8"/>
                  </a:cxn>
                  <a:cxn ang="0">
                    <a:pos x="39" y="0"/>
                  </a:cxn>
                  <a:cxn ang="0">
                    <a:pos x="43" y="1"/>
                  </a:cxn>
                  <a:cxn ang="0">
                    <a:pos x="59" y="5"/>
                  </a:cxn>
                  <a:cxn ang="0">
                    <a:pos x="59" y="14"/>
                  </a:cxn>
                  <a:cxn ang="0">
                    <a:pos x="57" y="25"/>
                  </a:cxn>
                  <a:cxn ang="0">
                    <a:pos x="52" y="30"/>
                  </a:cxn>
                  <a:cxn ang="0">
                    <a:pos x="51" y="41"/>
                  </a:cxn>
                  <a:cxn ang="0">
                    <a:pos x="41" y="62"/>
                  </a:cxn>
                  <a:cxn ang="0">
                    <a:pos x="40" y="75"/>
                  </a:cxn>
                  <a:cxn ang="0">
                    <a:pos x="41" y="83"/>
                  </a:cxn>
                  <a:cxn ang="0">
                    <a:pos x="44" y="90"/>
                  </a:cxn>
                  <a:cxn ang="0">
                    <a:pos x="43" y="101"/>
                  </a:cxn>
                  <a:cxn ang="0">
                    <a:pos x="34" y="107"/>
                  </a:cxn>
                  <a:cxn ang="0">
                    <a:pos x="25" y="97"/>
                  </a:cxn>
                  <a:cxn ang="0">
                    <a:pos x="19" y="89"/>
                  </a:cxn>
                  <a:cxn ang="0">
                    <a:pos x="13" y="86"/>
                  </a:cxn>
                  <a:cxn ang="0">
                    <a:pos x="6" y="79"/>
                  </a:cxn>
                  <a:cxn ang="0">
                    <a:pos x="0" y="69"/>
                  </a:cxn>
                  <a:cxn ang="0">
                    <a:pos x="3" y="57"/>
                  </a:cxn>
                  <a:cxn ang="0">
                    <a:pos x="18" y="51"/>
                  </a:cxn>
                  <a:cxn ang="0">
                    <a:pos x="22" y="42"/>
                  </a:cxn>
                  <a:cxn ang="0">
                    <a:pos x="22" y="25"/>
                  </a:cxn>
                  <a:cxn ang="0">
                    <a:pos x="27" y="10"/>
                  </a:cxn>
                  <a:cxn ang="0">
                    <a:pos x="29" y="8"/>
                  </a:cxn>
                </a:cxnLst>
                <a:rect l="0" t="0" r="r" b="b"/>
                <a:pathLst>
                  <a:path w="59" h="107">
                    <a:moveTo>
                      <a:pt x="29" y="8"/>
                    </a:moveTo>
                    <a:lnTo>
                      <a:pt x="39" y="0"/>
                    </a:lnTo>
                    <a:lnTo>
                      <a:pt x="43" y="1"/>
                    </a:lnTo>
                    <a:lnTo>
                      <a:pt x="59" y="5"/>
                    </a:lnTo>
                    <a:lnTo>
                      <a:pt x="59" y="14"/>
                    </a:lnTo>
                    <a:lnTo>
                      <a:pt x="57" y="25"/>
                    </a:lnTo>
                    <a:lnTo>
                      <a:pt x="52" y="30"/>
                    </a:lnTo>
                    <a:lnTo>
                      <a:pt x="51" y="41"/>
                    </a:lnTo>
                    <a:lnTo>
                      <a:pt x="41" y="62"/>
                    </a:lnTo>
                    <a:lnTo>
                      <a:pt x="40" y="75"/>
                    </a:lnTo>
                    <a:lnTo>
                      <a:pt x="41" y="83"/>
                    </a:lnTo>
                    <a:lnTo>
                      <a:pt x="44" y="90"/>
                    </a:lnTo>
                    <a:lnTo>
                      <a:pt x="43" y="101"/>
                    </a:lnTo>
                    <a:lnTo>
                      <a:pt x="34" y="107"/>
                    </a:lnTo>
                    <a:lnTo>
                      <a:pt x="25" y="97"/>
                    </a:lnTo>
                    <a:lnTo>
                      <a:pt x="19" y="89"/>
                    </a:lnTo>
                    <a:lnTo>
                      <a:pt x="13" y="86"/>
                    </a:lnTo>
                    <a:lnTo>
                      <a:pt x="6" y="79"/>
                    </a:lnTo>
                    <a:lnTo>
                      <a:pt x="0" y="69"/>
                    </a:lnTo>
                    <a:lnTo>
                      <a:pt x="3" y="57"/>
                    </a:lnTo>
                    <a:lnTo>
                      <a:pt x="18" y="51"/>
                    </a:lnTo>
                    <a:lnTo>
                      <a:pt x="22" y="42"/>
                    </a:lnTo>
                    <a:lnTo>
                      <a:pt x="22" y="25"/>
                    </a:lnTo>
                    <a:lnTo>
                      <a:pt x="27" y="10"/>
                    </a:lnTo>
                    <a:lnTo>
                      <a:pt x="29"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61" name="Freeform 77"/>
              <p:cNvSpPr>
                <a:spLocks noChangeAspect="1"/>
              </p:cNvSpPr>
              <p:nvPr/>
            </p:nvSpPr>
            <p:spPr bwMode="gray">
              <a:xfrm>
                <a:off x="3879" y="2361"/>
                <a:ext cx="10" cy="16"/>
              </a:xfrm>
              <a:custGeom>
                <a:avLst/>
                <a:gdLst/>
                <a:ahLst/>
                <a:cxnLst>
                  <a:cxn ang="0">
                    <a:pos x="0" y="0"/>
                  </a:cxn>
                  <a:cxn ang="0">
                    <a:pos x="2" y="5"/>
                  </a:cxn>
                  <a:cxn ang="0">
                    <a:pos x="6" y="8"/>
                  </a:cxn>
                  <a:cxn ang="0">
                    <a:pos x="11" y="6"/>
                  </a:cxn>
                  <a:cxn ang="0">
                    <a:pos x="16" y="8"/>
                  </a:cxn>
                  <a:cxn ang="0">
                    <a:pos x="29" y="7"/>
                  </a:cxn>
                  <a:cxn ang="0">
                    <a:pos x="37" y="18"/>
                  </a:cxn>
                  <a:cxn ang="0">
                    <a:pos x="38" y="43"/>
                  </a:cxn>
                  <a:cxn ang="0">
                    <a:pos x="43" y="51"/>
                  </a:cxn>
                  <a:cxn ang="0">
                    <a:pos x="48" y="64"/>
                  </a:cxn>
                  <a:cxn ang="0">
                    <a:pos x="51" y="69"/>
                  </a:cxn>
                  <a:cxn ang="0">
                    <a:pos x="44" y="72"/>
                  </a:cxn>
                  <a:cxn ang="0">
                    <a:pos x="38" y="70"/>
                  </a:cxn>
                  <a:cxn ang="0">
                    <a:pos x="37" y="81"/>
                  </a:cxn>
                  <a:cxn ang="0">
                    <a:pos x="29" y="78"/>
                  </a:cxn>
                  <a:cxn ang="0">
                    <a:pos x="26" y="67"/>
                  </a:cxn>
                  <a:cxn ang="0">
                    <a:pos x="26" y="43"/>
                  </a:cxn>
                  <a:cxn ang="0">
                    <a:pos x="19" y="30"/>
                  </a:cxn>
                  <a:cxn ang="0">
                    <a:pos x="8" y="34"/>
                  </a:cxn>
                  <a:cxn ang="0">
                    <a:pos x="6" y="22"/>
                  </a:cxn>
                  <a:cxn ang="0">
                    <a:pos x="3" y="10"/>
                  </a:cxn>
                  <a:cxn ang="0">
                    <a:pos x="1" y="6"/>
                  </a:cxn>
                  <a:cxn ang="0">
                    <a:pos x="0" y="0"/>
                  </a:cxn>
                </a:cxnLst>
                <a:rect l="0" t="0" r="r" b="b"/>
                <a:pathLst>
                  <a:path w="51" h="81">
                    <a:moveTo>
                      <a:pt x="0" y="0"/>
                    </a:moveTo>
                    <a:lnTo>
                      <a:pt x="2" y="5"/>
                    </a:lnTo>
                    <a:lnTo>
                      <a:pt x="6" y="8"/>
                    </a:lnTo>
                    <a:lnTo>
                      <a:pt x="11" y="6"/>
                    </a:lnTo>
                    <a:lnTo>
                      <a:pt x="16" y="8"/>
                    </a:lnTo>
                    <a:lnTo>
                      <a:pt x="29" y="7"/>
                    </a:lnTo>
                    <a:lnTo>
                      <a:pt x="37" y="18"/>
                    </a:lnTo>
                    <a:lnTo>
                      <a:pt x="38" y="43"/>
                    </a:lnTo>
                    <a:lnTo>
                      <a:pt x="43" y="51"/>
                    </a:lnTo>
                    <a:lnTo>
                      <a:pt x="48" y="64"/>
                    </a:lnTo>
                    <a:lnTo>
                      <a:pt x="51" y="69"/>
                    </a:lnTo>
                    <a:lnTo>
                      <a:pt x="44" y="72"/>
                    </a:lnTo>
                    <a:lnTo>
                      <a:pt x="38" y="70"/>
                    </a:lnTo>
                    <a:lnTo>
                      <a:pt x="37" y="81"/>
                    </a:lnTo>
                    <a:lnTo>
                      <a:pt x="29" y="78"/>
                    </a:lnTo>
                    <a:lnTo>
                      <a:pt x="26" y="67"/>
                    </a:lnTo>
                    <a:lnTo>
                      <a:pt x="26" y="43"/>
                    </a:lnTo>
                    <a:lnTo>
                      <a:pt x="19" y="30"/>
                    </a:lnTo>
                    <a:lnTo>
                      <a:pt x="8" y="34"/>
                    </a:lnTo>
                    <a:lnTo>
                      <a:pt x="6" y="22"/>
                    </a:lnTo>
                    <a:lnTo>
                      <a:pt x="3" y="10"/>
                    </a:lnTo>
                    <a:lnTo>
                      <a:pt x="1" y="6"/>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62" name="Freeform 78"/>
              <p:cNvSpPr>
                <a:spLocks noChangeAspect="1"/>
              </p:cNvSpPr>
              <p:nvPr/>
            </p:nvSpPr>
            <p:spPr bwMode="gray">
              <a:xfrm>
                <a:off x="3869" y="2363"/>
                <a:ext cx="7" cy="20"/>
              </a:xfrm>
              <a:custGeom>
                <a:avLst/>
                <a:gdLst/>
                <a:ahLst/>
                <a:cxnLst>
                  <a:cxn ang="0">
                    <a:pos x="35" y="2"/>
                  </a:cxn>
                  <a:cxn ang="0">
                    <a:pos x="37" y="0"/>
                  </a:cxn>
                  <a:cxn ang="0">
                    <a:pos x="38" y="5"/>
                  </a:cxn>
                  <a:cxn ang="0">
                    <a:pos x="37" y="10"/>
                  </a:cxn>
                  <a:cxn ang="0">
                    <a:pos x="37" y="33"/>
                  </a:cxn>
                  <a:cxn ang="0">
                    <a:pos x="36" y="48"/>
                  </a:cxn>
                  <a:cxn ang="0">
                    <a:pos x="24" y="58"/>
                  </a:cxn>
                  <a:cxn ang="0">
                    <a:pos x="15" y="75"/>
                  </a:cxn>
                  <a:cxn ang="0">
                    <a:pos x="10" y="86"/>
                  </a:cxn>
                  <a:cxn ang="0">
                    <a:pos x="6" y="96"/>
                  </a:cxn>
                  <a:cxn ang="0">
                    <a:pos x="3" y="99"/>
                  </a:cxn>
                  <a:cxn ang="0">
                    <a:pos x="0" y="87"/>
                  </a:cxn>
                  <a:cxn ang="0">
                    <a:pos x="0" y="78"/>
                  </a:cxn>
                  <a:cxn ang="0">
                    <a:pos x="8" y="58"/>
                  </a:cxn>
                  <a:cxn ang="0">
                    <a:pos x="17" y="41"/>
                  </a:cxn>
                  <a:cxn ang="0">
                    <a:pos x="26" y="21"/>
                  </a:cxn>
                  <a:cxn ang="0">
                    <a:pos x="31" y="5"/>
                  </a:cxn>
                  <a:cxn ang="0">
                    <a:pos x="35" y="2"/>
                  </a:cxn>
                </a:cxnLst>
                <a:rect l="0" t="0" r="r" b="b"/>
                <a:pathLst>
                  <a:path w="38" h="99">
                    <a:moveTo>
                      <a:pt x="35" y="2"/>
                    </a:moveTo>
                    <a:lnTo>
                      <a:pt x="37" y="0"/>
                    </a:lnTo>
                    <a:lnTo>
                      <a:pt x="38" y="5"/>
                    </a:lnTo>
                    <a:lnTo>
                      <a:pt x="37" y="10"/>
                    </a:lnTo>
                    <a:lnTo>
                      <a:pt x="37" y="33"/>
                    </a:lnTo>
                    <a:lnTo>
                      <a:pt x="36" y="48"/>
                    </a:lnTo>
                    <a:lnTo>
                      <a:pt x="24" y="58"/>
                    </a:lnTo>
                    <a:lnTo>
                      <a:pt x="15" y="75"/>
                    </a:lnTo>
                    <a:lnTo>
                      <a:pt x="10" y="86"/>
                    </a:lnTo>
                    <a:lnTo>
                      <a:pt x="6" y="96"/>
                    </a:lnTo>
                    <a:lnTo>
                      <a:pt x="3" y="99"/>
                    </a:lnTo>
                    <a:lnTo>
                      <a:pt x="0" y="87"/>
                    </a:lnTo>
                    <a:lnTo>
                      <a:pt x="0" y="78"/>
                    </a:lnTo>
                    <a:lnTo>
                      <a:pt x="8" y="58"/>
                    </a:lnTo>
                    <a:lnTo>
                      <a:pt x="17" y="41"/>
                    </a:lnTo>
                    <a:lnTo>
                      <a:pt x="26" y="21"/>
                    </a:lnTo>
                    <a:lnTo>
                      <a:pt x="31" y="5"/>
                    </a:lnTo>
                    <a:lnTo>
                      <a:pt x="35"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63" name="Freeform 79"/>
              <p:cNvSpPr>
                <a:spLocks noChangeAspect="1"/>
              </p:cNvSpPr>
              <p:nvPr/>
            </p:nvSpPr>
            <p:spPr bwMode="gray">
              <a:xfrm>
                <a:off x="3874" y="2375"/>
                <a:ext cx="8" cy="7"/>
              </a:xfrm>
              <a:custGeom>
                <a:avLst/>
                <a:gdLst/>
                <a:ahLst/>
                <a:cxnLst>
                  <a:cxn ang="0">
                    <a:pos x="0" y="18"/>
                  </a:cxn>
                  <a:cxn ang="0">
                    <a:pos x="0" y="16"/>
                  </a:cxn>
                  <a:cxn ang="0">
                    <a:pos x="2" y="16"/>
                  </a:cxn>
                  <a:cxn ang="0">
                    <a:pos x="9" y="12"/>
                  </a:cxn>
                  <a:cxn ang="0">
                    <a:pos x="12" y="5"/>
                  </a:cxn>
                  <a:cxn ang="0">
                    <a:pos x="20" y="0"/>
                  </a:cxn>
                  <a:cxn ang="0">
                    <a:pos x="32" y="5"/>
                  </a:cxn>
                  <a:cxn ang="0">
                    <a:pos x="39" y="3"/>
                  </a:cxn>
                  <a:cxn ang="0">
                    <a:pos x="39" y="14"/>
                  </a:cxn>
                  <a:cxn ang="0">
                    <a:pos x="38" y="18"/>
                  </a:cxn>
                  <a:cxn ang="0">
                    <a:pos x="39" y="24"/>
                  </a:cxn>
                  <a:cxn ang="0">
                    <a:pos x="37" y="27"/>
                  </a:cxn>
                  <a:cxn ang="0">
                    <a:pos x="22" y="31"/>
                  </a:cxn>
                  <a:cxn ang="0">
                    <a:pos x="7" y="30"/>
                  </a:cxn>
                  <a:cxn ang="0">
                    <a:pos x="4" y="26"/>
                  </a:cxn>
                  <a:cxn ang="0">
                    <a:pos x="0" y="18"/>
                  </a:cxn>
                </a:cxnLst>
                <a:rect l="0" t="0" r="r" b="b"/>
                <a:pathLst>
                  <a:path w="39" h="31">
                    <a:moveTo>
                      <a:pt x="0" y="18"/>
                    </a:moveTo>
                    <a:lnTo>
                      <a:pt x="0" y="16"/>
                    </a:lnTo>
                    <a:lnTo>
                      <a:pt x="2" y="16"/>
                    </a:lnTo>
                    <a:lnTo>
                      <a:pt x="9" y="12"/>
                    </a:lnTo>
                    <a:lnTo>
                      <a:pt x="12" y="5"/>
                    </a:lnTo>
                    <a:lnTo>
                      <a:pt x="20" y="0"/>
                    </a:lnTo>
                    <a:lnTo>
                      <a:pt x="32" y="5"/>
                    </a:lnTo>
                    <a:lnTo>
                      <a:pt x="39" y="3"/>
                    </a:lnTo>
                    <a:lnTo>
                      <a:pt x="39" y="14"/>
                    </a:lnTo>
                    <a:lnTo>
                      <a:pt x="38" y="18"/>
                    </a:lnTo>
                    <a:lnTo>
                      <a:pt x="39" y="24"/>
                    </a:lnTo>
                    <a:lnTo>
                      <a:pt x="37" y="27"/>
                    </a:lnTo>
                    <a:lnTo>
                      <a:pt x="22" y="31"/>
                    </a:lnTo>
                    <a:lnTo>
                      <a:pt x="7" y="30"/>
                    </a:lnTo>
                    <a:lnTo>
                      <a:pt x="4" y="26"/>
                    </a:lnTo>
                    <a:lnTo>
                      <a:pt x="0" y="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64" name="Freeform 80"/>
              <p:cNvSpPr>
                <a:spLocks noChangeAspect="1"/>
              </p:cNvSpPr>
              <p:nvPr/>
            </p:nvSpPr>
            <p:spPr bwMode="gray">
              <a:xfrm>
                <a:off x="3853" y="2380"/>
                <a:ext cx="51" cy="46"/>
              </a:xfrm>
              <a:custGeom>
                <a:avLst/>
                <a:gdLst/>
                <a:ahLst/>
                <a:cxnLst>
                  <a:cxn ang="0">
                    <a:pos x="190" y="0"/>
                  </a:cxn>
                  <a:cxn ang="0">
                    <a:pos x="207" y="10"/>
                  </a:cxn>
                  <a:cxn ang="0">
                    <a:pos x="224" y="26"/>
                  </a:cxn>
                  <a:cxn ang="0">
                    <a:pos x="233" y="33"/>
                  </a:cxn>
                  <a:cxn ang="0">
                    <a:pos x="240" y="51"/>
                  </a:cxn>
                  <a:cxn ang="0">
                    <a:pos x="242" y="70"/>
                  </a:cxn>
                  <a:cxn ang="0">
                    <a:pos x="246" y="86"/>
                  </a:cxn>
                  <a:cxn ang="0">
                    <a:pos x="250" y="110"/>
                  </a:cxn>
                  <a:cxn ang="0">
                    <a:pos x="254" y="142"/>
                  </a:cxn>
                  <a:cxn ang="0">
                    <a:pos x="243" y="152"/>
                  </a:cxn>
                  <a:cxn ang="0">
                    <a:pos x="238" y="185"/>
                  </a:cxn>
                  <a:cxn ang="0">
                    <a:pos x="227" y="167"/>
                  </a:cxn>
                  <a:cxn ang="0">
                    <a:pos x="221" y="142"/>
                  </a:cxn>
                  <a:cxn ang="0">
                    <a:pos x="212" y="131"/>
                  </a:cxn>
                  <a:cxn ang="0">
                    <a:pos x="192" y="158"/>
                  </a:cxn>
                  <a:cxn ang="0">
                    <a:pos x="197" y="179"/>
                  </a:cxn>
                  <a:cxn ang="0">
                    <a:pos x="206" y="201"/>
                  </a:cxn>
                  <a:cxn ang="0">
                    <a:pos x="194" y="227"/>
                  </a:cxn>
                  <a:cxn ang="0">
                    <a:pos x="184" y="211"/>
                  </a:cxn>
                  <a:cxn ang="0">
                    <a:pos x="174" y="211"/>
                  </a:cxn>
                  <a:cxn ang="0">
                    <a:pos x="156" y="210"/>
                  </a:cxn>
                  <a:cxn ang="0">
                    <a:pos x="125" y="189"/>
                  </a:cxn>
                  <a:cxn ang="0">
                    <a:pos x="119" y="171"/>
                  </a:cxn>
                  <a:cxn ang="0">
                    <a:pos x="113" y="150"/>
                  </a:cxn>
                  <a:cxn ang="0">
                    <a:pos x="125" y="126"/>
                  </a:cxn>
                  <a:cxn ang="0">
                    <a:pos x="105" y="108"/>
                  </a:cxn>
                  <a:cxn ang="0">
                    <a:pos x="89" y="104"/>
                  </a:cxn>
                  <a:cxn ang="0">
                    <a:pos x="81" y="125"/>
                  </a:cxn>
                  <a:cxn ang="0">
                    <a:pos x="68" y="121"/>
                  </a:cxn>
                  <a:cxn ang="0">
                    <a:pos x="55" y="126"/>
                  </a:cxn>
                  <a:cxn ang="0">
                    <a:pos x="50" y="123"/>
                  </a:cxn>
                  <a:cxn ang="0">
                    <a:pos x="39" y="112"/>
                  </a:cxn>
                  <a:cxn ang="0">
                    <a:pos x="16" y="153"/>
                  </a:cxn>
                  <a:cxn ang="0">
                    <a:pos x="3" y="155"/>
                  </a:cxn>
                  <a:cxn ang="0">
                    <a:pos x="7" y="121"/>
                  </a:cxn>
                  <a:cxn ang="0">
                    <a:pos x="22" y="93"/>
                  </a:cxn>
                  <a:cxn ang="0">
                    <a:pos x="56" y="76"/>
                  </a:cxn>
                  <a:cxn ang="0">
                    <a:pos x="73" y="64"/>
                  </a:cxn>
                  <a:cxn ang="0">
                    <a:pos x="99" y="64"/>
                  </a:cxn>
                  <a:cxn ang="0">
                    <a:pos x="98" y="94"/>
                  </a:cxn>
                  <a:cxn ang="0">
                    <a:pos x="127" y="69"/>
                  </a:cxn>
                  <a:cxn ang="0">
                    <a:pos x="146" y="66"/>
                  </a:cxn>
                  <a:cxn ang="0">
                    <a:pos x="153" y="49"/>
                  </a:cxn>
                  <a:cxn ang="0">
                    <a:pos x="169" y="46"/>
                  </a:cxn>
                  <a:cxn ang="0">
                    <a:pos x="189" y="43"/>
                  </a:cxn>
                  <a:cxn ang="0">
                    <a:pos x="194" y="26"/>
                  </a:cxn>
                  <a:cxn ang="0">
                    <a:pos x="191" y="1"/>
                  </a:cxn>
                </a:cxnLst>
                <a:rect l="0" t="0" r="r" b="b"/>
                <a:pathLst>
                  <a:path w="254" h="227">
                    <a:moveTo>
                      <a:pt x="191" y="1"/>
                    </a:moveTo>
                    <a:lnTo>
                      <a:pt x="190" y="0"/>
                    </a:lnTo>
                    <a:lnTo>
                      <a:pt x="200" y="0"/>
                    </a:lnTo>
                    <a:lnTo>
                      <a:pt x="207" y="10"/>
                    </a:lnTo>
                    <a:lnTo>
                      <a:pt x="215" y="13"/>
                    </a:lnTo>
                    <a:lnTo>
                      <a:pt x="224" y="26"/>
                    </a:lnTo>
                    <a:lnTo>
                      <a:pt x="229" y="26"/>
                    </a:lnTo>
                    <a:lnTo>
                      <a:pt x="233" y="33"/>
                    </a:lnTo>
                    <a:lnTo>
                      <a:pt x="240" y="46"/>
                    </a:lnTo>
                    <a:lnTo>
                      <a:pt x="240" y="51"/>
                    </a:lnTo>
                    <a:lnTo>
                      <a:pt x="231" y="64"/>
                    </a:lnTo>
                    <a:lnTo>
                      <a:pt x="242" y="70"/>
                    </a:lnTo>
                    <a:lnTo>
                      <a:pt x="242" y="81"/>
                    </a:lnTo>
                    <a:lnTo>
                      <a:pt x="246" y="86"/>
                    </a:lnTo>
                    <a:lnTo>
                      <a:pt x="248" y="104"/>
                    </a:lnTo>
                    <a:lnTo>
                      <a:pt x="250" y="110"/>
                    </a:lnTo>
                    <a:lnTo>
                      <a:pt x="254" y="124"/>
                    </a:lnTo>
                    <a:lnTo>
                      <a:pt x="254" y="142"/>
                    </a:lnTo>
                    <a:lnTo>
                      <a:pt x="249" y="150"/>
                    </a:lnTo>
                    <a:lnTo>
                      <a:pt x="243" y="152"/>
                    </a:lnTo>
                    <a:lnTo>
                      <a:pt x="238" y="161"/>
                    </a:lnTo>
                    <a:lnTo>
                      <a:pt x="238" y="185"/>
                    </a:lnTo>
                    <a:lnTo>
                      <a:pt x="231" y="179"/>
                    </a:lnTo>
                    <a:lnTo>
                      <a:pt x="227" y="167"/>
                    </a:lnTo>
                    <a:lnTo>
                      <a:pt x="227" y="151"/>
                    </a:lnTo>
                    <a:lnTo>
                      <a:pt x="221" y="142"/>
                    </a:lnTo>
                    <a:lnTo>
                      <a:pt x="217" y="134"/>
                    </a:lnTo>
                    <a:lnTo>
                      <a:pt x="212" y="131"/>
                    </a:lnTo>
                    <a:lnTo>
                      <a:pt x="207" y="135"/>
                    </a:lnTo>
                    <a:lnTo>
                      <a:pt x="192" y="158"/>
                    </a:lnTo>
                    <a:lnTo>
                      <a:pt x="191" y="172"/>
                    </a:lnTo>
                    <a:lnTo>
                      <a:pt x="197" y="179"/>
                    </a:lnTo>
                    <a:lnTo>
                      <a:pt x="202" y="189"/>
                    </a:lnTo>
                    <a:lnTo>
                      <a:pt x="206" y="201"/>
                    </a:lnTo>
                    <a:lnTo>
                      <a:pt x="206" y="207"/>
                    </a:lnTo>
                    <a:lnTo>
                      <a:pt x="194" y="227"/>
                    </a:lnTo>
                    <a:lnTo>
                      <a:pt x="186" y="223"/>
                    </a:lnTo>
                    <a:lnTo>
                      <a:pt x="184" y="211"/>
                    </a:lnTo>
                    <a:lnTo>
                      <a:pt x="183" y="205"/>
                    </a:lnTo>
                    <a:lnTo>
                      <a:pt x="174" y="211"/>
                    </a:lnTo>
                    <a:lnTo>
                      <a:pt x="164" y="212"/>
                    </a:lnTo>
                    <a:lnTo>
                      <a:pt x="156" y="210"/>
                    </a:lnTo>
                    <a:lnTo>
                      <a:pt x="133" y="199"/>
                    </a:lnTo>
                    <a:lnTo>
                      <a:pt x="125" y="189"/>
                    </a:lnTo>
                    <a:lnTo>
                      <a:pt x="120" y="182"/>
                    </a:lnTo>
                    <a:lnTo>
                      <a:pt x="119" y="171"/>
                    </a:lnTo>
                    <a:lnTo>
                      <a:pt x="116" y="162"/>
                    </a:lnTo>
                    <a:lnTo>
                      <a:pt x="113" y="150"/>
                    </a:lnTo>
                    <a:lnTo>
                      <a:pt x="125" y="134"/>
                    </a:lnTo>
                    <a:lnTo>
                      <a:pt x="125" y="126"/>
                    </a:lnTo>
                    <a:lnTo>
                      <a:pt x="116" y="116"/>
                    </a:lnTo>
                    <a:lnTo>
                      <a:pt x="105" y="108"/>
                    </a:lnTo>
                    <a:lnTo>
                      <a:pt x="97" y="104"/>
                    </a:lnTo>
                    <a:lnTo>
                      <a:pt x="89" y="104"/>
                    </a:lnTo>
                    <a:lnTo>
                      <a:pt x="81" y="119"/>
                    </a:lnTo>
                    <a:lnTo>
                      <a:pt x="81" y="125"/>
                    </a:lnTo>
                    <a:lnTo>
                      <a:pt x="73" y="121"/>
                    </a:lnTo>
                    <a:lnTo>
                      <a:pt x="68" y="121"/>
                    </a:lnTo>
                    <a:lnTo>
                      <a:pt x="68" y="114"/>
                    </a:lnTo>
                    <a:lnTo>
                      <a:pt x="55" y="126"/>
                    </a:lnTo>
                    <a:lnTo>
                      <a:pt x="54" y="132"/>
                    </a:lnTo>
                    <a:lnTo>
                      <a:pt x="50" y="123"/>
                    </a:lnTo>
                    <a:lnTo>
                      <a:pt x="47" y="112"/>
                    </a:lnTo>
                    <a:lnTo>
                      <a:pt x="39" y="112"/>
                    </a:lnTo>
                    <a:lnTo>
                      <a:pt x="28" y="124"/>
                    </a:lnTo>
                    <a:lnTo>
                      <a:pt x="16" y="153"/>
                    </a:lnTo>
                    <a:lnTo>
                      <a:pt x="9" y="156"/>
                    </a:lnTo>
                    <a:lnTo>
                      <a:pt x="3" y="155"/>
                    </a:lnTo>
                    <a:lnTo>
                      <a:pt x="0" y="144"/>
                    </a:lnTo>
                    <a:lnTo>
                      <a:pt x="7" y="121"/>
                    </a:lnTo>
                    <a:lnTo>
                      <a:pt x="12" y="104"/>
                    </a:lnTo>
                    <a:lnTo>
                      <a:pt x="22" y="93"/>
                    </a:lnTo>
                    <a:lnTo>
                      <a:pt x="52" y="85"/>
                    </a:lnTo>
                    <a:lnTo>
                      <a:pt x="56" y="76"/>
                    </a:lnTo>
                    <a:lnTo>
                      <a:pt x="63" y="69"/>
                    </a:lnTo>
                    <a:lnTo>
                      <a:pt x="73" y="64"/>
                    </a:lnTo>
                    <a:lnTo>
                      <a:pt x="79" y="56"/>
                    </a:lnTo>
                    <a:lnTo>
                      <a:pt x="99" y="64"/>
                    </a:lnTo>
                    <a:lnTo>
                      <a:pt x="104" y="76"/>
                    </a:lnTo>
                    <a:lnTo>
                      <a:pt x="98" y="94"/>
                    </a:lnTo>
                    <a:lnTo>
                      <a:pt x="120" y="85"/>
                    </a:lnTo>
                    <a:lnTo>
                      <a:pt x="127" y="69"/>
                    </a:lnTo>
                    <a:lnTo>
                      <a:pt x="138" y="64"/>
                    </a:lnTo>
                    <a:lnTo>
                      <a:pt x="146" y="66"/>
                    </a:lnTo>
                    <a:lnTo>
                      <a:pt x="151" y="60"/>
                    </a:lnTo>
                    <a:lnTo>
                      <a:pt x="153" y="49"/>
                    </a:lnTo>
                    <a:lnTo>
                      <a:pt x="158" y="43"/>
                    </a:lnTo>
                    <a:lnTo>
                      <a:pt x="169" y="46"/>
                    </a:lnTo>
                    <a:lnTo>
                      <a:pt x="181" y="40"/>
                    </a:lnTo>
                    <a:lnTo>
                      <a:pt x="189" y="43"/>
                    </a:lnTo>
                    <a:lnTo>
                      <a:pt x="192" y="39"/>
                    </a:lnTo>
                    <a:lnTo>
                      <a:pt x="194" y="26"/>
                    </a:lnTo>
                    <a:lnTo>
                      <a:pt x="191" y="7"/>
                    </a:lnTo>
                    <a:lnTo>
                      <a:pt x="191" y="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27" name="Freeform 81"/>
            <p:cNvSpPr>
              <a:spLocks noChangeAspect="1"/>
            </p:cNvSpPr>
            <p:nvPr/>
          </p:nvSpPr>
          <p:spPr bwMode="gray">
            <a:xfrm>
              <a:off x="6744492" y="3603972"/>
              <a:ext cx="23813" cy="19050"/>
            </a:xfrm>
            <a:custGeom>
              <a:avLst/>
              <a:gdLst/>
              <a:ahLst/>
              <a:cxnLst>
                <a:cxn ang="0">
                  <a:pos x="67" y="9"/>
                </a:cxn>
                <a:cxn ang="0">
                  <a:pos x="72" y="14"/>
                </a:cxn>
                <a:cxn ang="0">
                  <a:pos x="76" y="21"/>
                </a:cxn>
                <a:cxn ang="0">
                  <a:pos x="77" y="26"/>
                </a:cxn>
                <a:cxn ang="0">
                  <a:pos x="77" y="32"/>
                </a:cxn>
                <a:cxn ang="0">
                  <a:pos x="76" y="37"/>
                </a:cxn>
                <a:cxn ang="0">
                  <a:pos x="70" y="37"/>
                </a:cxn>
                <a:cxn ang="0">
                  <a:pos x="65" y="35"/>
                </a:cxn>
                <a:cxn ang="0">
                  <a:pos x="61" y="27"/>
                </a:cxn>
                <a:cxn ang="0">
                  <a:pos x="59" y="20"/>
                </a:cxn>
                <a:cxn ang="0">
                  <a:pos x="56" y="16"/>
                </a:cxn>
                <a:cxn ang="0">
                  <a:pos x="51" y="16"/>
                </a:cxn>
                <a:cxn ang="0">
                  <a:pos x="46" y="19"/>
                </a:cxn>
                <a:cxn ang="0">
                  <a:pos x="43" y="24"/>
                </a:cxn>
                <a:cxn ang="0">
                  <a:pos x="41" y="48"/>
                </a:cxn>
                <a:cxn ang="0">
                  <a:pos x="39" y="56"/>
                </a:cxn>
                <a:cxn ang="0">
                  <a:pos x="34" y="58"/>
                </a:cxn>
                <a:cxn ang="0">
                  <a:pos x="29" y="57"/>
                </a:cxn>
                <a:cxn ang="0">
                  <a:pos x="26" y="53"/>
                </a:cxn>
                <a:cxn ang="0">
                  <a:pos x="21" y="48"/>
                </a:cxn>
                <a:cxn ang="0">
                  <a:pos x="17" y="42"/>
                </a:cxn>
                <a:cxn ang="0">
                  <a:pos x="7" y="31"/>
                </a:cxn>
                <a:cxn ang="0">
                  <a:pos x="3" y="29"/>
                </a:cxn>
                <a:cxn ang="0">
                  <a:pos x="0" y="27"/>
                </a:cxn>
                <a:cxn ang="0">
                  <a:pos x="2" y="25"/>
                </a:cxn>
                <a:cxn ang="0">
                  <a:pos x="11" y="22"/>
                </a:cxn>
                <a:cxn ang="0">
                  <a:pos x="26" y="21"/>
                </a:cxn>
                <a:cxn ang="0">
                  <a:pos x="33" y="16"/>
                </a:cxn>
                <a:cxn ang="0">
                  <a:pos x="53" y="0"/>
                </a:cxn>
                <a:cxn ang="0">
                  <a:pos x="55" y="8"/>
                </a:cxn>
                <a:cxn ang="0">
                  <a:pos x="67" y="9"/>
                </a:cxn>
              </a:cxnLst>
              <a:rect l="0" t="0" r="r" b="b"/>
              <a:pathLst>
                <a:path w="77" h="58">
                  <a:moveTo>
                    <a:pt x="67" y="9"/>
                  </a:moveTo>
                  <a:lnTo>
                    <a:pt x="72" y="14"/>
                  </a:lnTo>
                  <a:lnTo>
                    <a:pt x="76" y="21"/>
                  </a:lnTo>
                  <a:lnTo>
                    <a:pt x="77" y="26"/>
                  </a:lnTo>
                  <a:lnTo>
                    <a:pt x="77" y="32"/>
                  </a:lnTo>
                  <a:lnTo>
                    <a:pt x="76" y="37"/>
                  </a:lnTo>
                  <a:lnTo>
                    <a:pt x="70" y="37"/>
                  </a:lnTo>
                  <a:lnTo>
                    <a:pt x="65" y="35"/>
                  </a:lnTo>
                  <a:lnTo>
                    <a:pt x="61" y="27"/>
                  </a:lnTo>
                  <a:lnTo>
                    <a:pt x="59" y="20"/>
                  </a:lnTo>
                  <a:lnTo>
                    <a:pt x="56" y="16"/>
                  </a:lnTo>
                  <a:lnTo>
                    <a:pt x="51" y="16"/>
                  </a:lnTo>
                  <a:lnTo>
                    <a:pt x="46" y="19"/>
                  </a:lnTo>
                  <a:lnTo>
                    <a:pt x="43" y="24"/>
                  </a:lnTo>
                  <a:lnTo>
                    <a:pt x="41" y="48"/>
                  </a:lnTo>
                  <a:lnTo>
                    <a:pt x="39" y="56"/>
                  </a:lnTo>
                  <a:lnTo>
                    <a:pt x="34" y="58"/>
                  </a:lnTo>
                  <a:lnTo>
                    <a:pt x="29" y="57"/>
                  </a:lnTo>
                  <a:lnTo>
                    <a:pt x="26" y="53"/>
                  </a:lnTo>
                  <a:lnTo>
                    <a:pt x="21" y="48"/>
                  </a:lnTo>
                  <a:lnTo>
                    <a:pt x="17" y="42"/>
                  </a:lnTo>
                  <a:lnTo>
                    <a:pt x="7" y="31"/>
                  </a:lnTo>
                  <a:lnTo>
                    <a:pt x="3" y="29"/>
                  </a:lnTo>
                  <a:lnTo>
                    <a:pt x="0" y="27"/>
                  </a:lnTo>
                  <a:lnTo>
                    <a:pt x="2" y="25"/>
                  </a:lnTo>
                  <a:lnTo>
                    <a:pt x="11" y="22"/>
                  </a:lnTo>
                  <a:lnTo>
                    <a:pt x="26" y="21"/>
                  </a:lnTo>
                  <a:lnTo>
                    <a:pt x="33" y="16"/>
                  </a:lnTo>
                  <a:lnTo>
                    <a:pt x="53" y="0"/>
                  </a:lnTo>
                  <a:lnTo>
                    <a:pt x="55" y="8"/>
                  </a:lnTo>
                  <a:lnTo>
                    <a:pt x="67" y="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8" name="Freeform 82"/>
            <p:cNvSpPr>
              <a:spLocks noChangeAspect="1"/>
            </p:cNvSpPr>
            <p:nvPr/>
          </p:nvSpPr>
          <p:spPr bwMode="gray">
            <a:xfrm>
              <a:off x="6781005" y="3748434"/>
              <a:ext cx="4763" cy="14288"/>
            </a:xfrm>
            <a:custGeom>
              <a:avLst/>
              <a:gdLst/>
              <a:ahLst/>
              <a:cxnLst>
                <a:cxn ang="0">
                  <a:pos x="8" y="1"/>
                </a:cxn>
                <a:cxn ang="0">
                  <a:pos x="9" y="0"/>
                </a:cxn>
                <a:cxn ang="0">
                  <a:pos x="11" y="10"/>
                </a:cxn>
                <a:cxn ang="0">
                  <a:pos x="13" y="26"/>
                </a:cxn>
                <a:cxn ang="0">
                  <a:pos x="15" y="33"/>
                </a:cxn>
                <a:cxn ang="0">
                  <a:pos x="9" y="41"/>
                </a:cxn>
                <a:cxn ang="0">
                  <a:pos x="4" y="42"/>
                </a:cxn>
                <a:cxn ang="0">
                  <a:pos x="0" y="27"/>
                </a:cxn>
                <a:cxn ang="0">
                  <a:pos x="0" y="13"/>
                </a:cxn>
                <a:cxn ang="0">
                  <a:pos x="3" y="4"/>
                </a:cxn>
                <a:cxn ang="0">
                  <a:pos x="8" y="0"/>
                </a:cxn>
                <a:cxn ang="0">
                  <a:pos x="8" y="1"/>
                </a:cxn>
              </a:cxnLst>
              <a:rect l="0" t="0" r="r" b="b"/>
              <a:pathLst>
                <a:path w="15" h="42">
                  <a:moveTo>
                    <a:pt x="8" y="1"/>
                  </a:moveTo>
                  <a:lnTo>
                    <a:pt x="9" y="0"/>
                  </a:lnTo>
                  <a:lnTo>
                    <a:pt x="11" y="10"/>
                  </a:lnTo>
                  <a:lnTo>
                    <a:pt x="13" y="26"/>
                  </a:lnTo>
                  <a:lnTo>
                    <a:pt x="15" y="33"/>
                  </a:lnTo>
                  <a:lnTo>
                    <a:pt x="9" y="41"/>
                  </a:lnTo>
                  <a:lnTo>
                    <a:pt x="4" y="42"/>
                  </a:lnTo>
                  <a:lnTo>
                    <a:pt x="0" y="27"/>
                  </a:lnTo>
                  <a:lnTo>
                    <a:pt x="0" y="13"/>
                  </a:lnTo>
                  <a:lnTo>
                    <a:pt x="3" y="4"/>
                  </a:lnTo>
                  <a:lnTo>
                    <a:pt x="8" y="0"/>
                  </a:lnTo>
                  <a:lnTo>
                    <a:pt x="8" y="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9" name="Freeform 83"/>
            <p:cNvSpPr>
              <a:spLocks noChangeAspect="1"/>
            </p:cNvSpPr>
            <p:nvPr/>
          </p:nvSpPr>
          <p:spPr bwMode="gray">
            <a:xfrm>
              <a:off x="6931817" y="3837334"/>
              <a:ext cx="42863" cy="19050"/>
            </a:xfrm>
            <a:custGeom>
              <a:avLst/>
              <a:gdLst/>
              <a:ahLst/>
              <a:cxnLst>
                <a:cxn ang="0">
                  <a:pos x="0" y="39"/>
                </a:cxn>
                <a:cxn ang="0">
                  <a:pos x="2" y="38"/>
                </a:cxn>
                <a:cxn ang="0">
                  <a:pos x="11" y="29"/>
                </a:cxn>
                <a:cxn ang="0">
                  <a:pos x="18" y="17"/>
                </a:cxn>
                <a:cxn ang="0">
                  <a:pos x="27" y="16"/>
                </a:cxn>
                <a:cxn ang="0">
                  <a:pos x="55" y="11"/>
                </a:cxn>
                <a:cxn ang="0">
                  <a:pos x="61" y="7"/>
                </a:cxn>
                <a:cxn ang="0">
                  <a:pos x="71" y="10"/>
                </a:cxn>
                <a:cxn ang="0">
                  <a:pos x="98" y="7"/>
                </a:cxn>
                <a:cxn ang="0">
                  <a:pos x="109" y="3"/>
                </a:cxn>
                <a:cxn ang="0">
                  <a:pos x="118" y="2"/>
                </a:cxn>
                <a:cxn ang="0">
                  <a:pos x="124" y="0"/>
                </a:cxn>
                <a:cxn ang="0">
                  <a:pos x="132" y="2"/>
                </a:cxn>
                <a:cxn ang="0">
                  <a:pos x="133" y="6"/>
                </a:cxn>
                <a:cxn ang="0">
                  <a:pos x="129" y="19"/>
                </a:cxn>
                <a:cxn ang="0">
                  <a:pos x="113" y="23"/>
                </a:cxn>
                <a:cxn ang="0">
                  <a:pos x="88" y="37"/>
                </a:cxn>
                <a:cxn ang="0">
                  <a:pos x="73" y="40"/>
                </a:cxn>
                <a:cxn ang="0">
                  <a:pos x="61" y="46"/>
                </a:cxn>
                <a:cxn ang="0">
                  <a:pos x="39" y="51"/>
                </a:cxn>
                <a:cxn ang="0">
                  <a:pos x="23" y="61"/>
                </a:cxn>
                <a:cxn ang="0">
                  <a:pos x="18" y="59"/>
                </a:cxn>
                <a:cxn ang="0">
                  <a:pos x="0" y="39"/>
                </a:cxn>
              </a:cxnLst>
              <a:rect l="0" t="0" r="r" b="b"/>
              <a:pathLst>
                <a:path w="133" h="61">
                  <a:moveTo>
                    <a:pt x="0" y="39"/>
                  </a:moveTo>
                  <a:lnTo>
                    <a:pt x="2" y="38"/>
                  </a:lnTo>
                  <a:lnTo>
                    <a:pt x="11" y="29"/>
                  </a:lnTo>
                  <a:lnTo>
                    <a:pt x="18" y="17"/>
                  </a:lnTo>
                  <a:lnTo>
                    <a:pt x="27" y="16"/>
                  </a:lnTo>
                  <a:lnTo>
                    <a:pt x="55" y="11"/>
                  </a:lnTo>
                  <a:lnTo>
                    <a:pt x="61" y="7"/>
                  </a:lnTo>
                  <a:lnTo>
                    <a:pt x="71" y="10"/>
                  </a:lnTo>
                  <a:lnTo>
                    <a:pt x="98" y="7"/>
                  </a:lnTo>
                  <a:lnTo>
                    <a:pt x="109" y="3"/>
                  </a:lnTo>
                  <a:lnTo>
                    <a:pt x="118" y="2"/>
                  </a:lnTo>
                  <a:lnTo>
                    <a:pt x="124" y="0"/>
                  </a:lnTo>
                  <a:lnTo>
                    <a:pt x="132" y="2"/>
                  </a:lnTo>
                  <a:lnTo>
                    <a:pt x="133" y="6"/>
                  </a:lnTo>
                  <a:lnTo>
                    <a:pt x="129" y="19"/>
                  </a:lnTo>
                  <a:lnTo>
                    <a:pt x="113" y="23"/>
                  </a:lnTo>
                  <a:lnTo>
                    <a:pt x="88" y="37"/>
                  </a:lnTo>
                  <a:lnTo>
                    <a:pt x="73" y="40"/>
                  </a:lnTo>
                  <a:lnTo>
                    <a:pt x="61" y="46"/>
                  </a:lnTo>
                  <a:lnTo>
                    <a:pt x="39" y="51"/>
                  </a:lnTo>
                  <a:lnTo>
                    <a:pt x="23" y="61"/>
                  </a:lnTo>
                  <a:lnTo>
                    <a:pt x="18" y="59"/>
                  </a:lnTo>
                  <a:lnTo>
                    <a:pt x="0" y="3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0" name="Freeform 84"/>
            <p:cNvSpPr>
              <a:spLocks noChangeAspect="1"/>
            </p:cNvSpPr>
            <p:nvPr/>
          </p:nvSpPr>
          <p:spPr bwMode="gray">
            <a:xfrm>
              <a:off x="6911180" y="3850034"/>
              <a:ext cx="26988" cy="22225"/>
            </a:xfrm>
            <a:custGeom>
              <a:avLst/>
              <a:gdLst/>
              <a:ahLst/>
              <a:cxnLst>
                <a:cxn ang="0">
                  <a:pos x="85" y="20"/>
                </a:cxn>
                <a:cxn ang="0">
                  <a:pos x="85" y="22"/>
                </a:cxn>
                <a:cxn ang="0">
                  <a:pos x="80" y="35"/>
                </a:cxn>
                <a:cxn ang="0">
                  <a:pos x="69" y="46"/>
                </a:cxn>
                <a:cxn ang="0">
                  <a:pos x="63" y="54"/>
                </a:cxn>
                <a:cxn ang="0">
                  <a:pos x="54" y="58"/>
                </a:cxn>
                <a:cxn ang="0">
                  <a:pos x="49" y="60"/>
                </a:cxn>
                <a:cxn ang="0">
                  <a:pos x="40" y="63"/>
                </a:cxn>
                <a:cxn ang="0">
                  <a:pos x="31" y="68"/>
                </a:cxn>
                <a:cxn ang="0">
                  <a:pos x="21" y="70"/>
                </a:cxn>
                <a:cxn ang="0">
                  <a:pos x="15" y="71"/>
                </a:cxn>
                <a:cxn ang="0">
                  <a:pos x="5" y="71"/>
                </a:cxn>
                <a:cxn ang="0">
                  <a:pos x="0" y="66"/>
                </a:cxn>
                <a:cxn ang="0">
                  <a:pos x="8" y="58"/>
                </a:cxn>
                <a:cxn ang="0">
                  <a:pos x="9" y="52"/>
                </a:cxn>
                <a:cxn ang="0">
                  <a:pos x="6" y="46"/>
                </a:cxn>
                <a:cxn ang="0">
                  <a:pos x="8" y="31"/>
                </a:cxn>
                <a:cxn ang="0">
                  <a:pos x="15" y="23"/>
                </a:cxn>
                <a:cxn ang="0">
                  <a:pos x="22" y="17"/>
                </a:cxn>
                <a:cxn ang="0">
                  <a:pos x="32" y="15"/>
                </a:cxn>
                <a:cxn ang="0">
                  <a:pos x="41" y="9"/>
                </a:cxn>
                <a:cxn ang="0">
                  <a:pos x="48" y="6"/>
                </a:cxn>
                <a:cxn ang="0">
                  <a:pos x="53" y="4"/>
                </a:cxn>
                <a:cxn ang="0">
                  <a:pos x="62" y="3"/>
                </a:cxn>
                <a:cxn ang="0">
                  <a:pos x="67" y="0"/>
                </a:cxn>
                <a:cxn ang="0">
                  <a:pos x="85" y="20"/>
                </a:cxn>
              </a:cxnLst>
              <a:rect l="0" t="0" r="r" b="b"/>
              <a:pathLst>
                <a:path w="85" h="71">
                  <a:moveTo>
                    <a:pt x="85" y="20"/>
                  </a:moveTo>
                  <a:lnTo>
                    <a:pt x="85" y="22"/>
                  </a:lnTo>
                  <a:lnTo>
                    <a:pt x="80" y="35"/>
                  </a:lnTo>
                  <a:lnTo>
                    <a:pt x="69" y="46"/>
                  </a:lnTo>
                  <a:lnTo>
                    <a:pt x="63" y="54"/>
                  </a:lnTo>
                  <a:lnTo>
                    <a:pt x="54" y="58"/>
                  </a:lnTo>
                  <a:lnTo>
                    <a:pt x="49" y="60"/>
                  </a:lnTo>
                  <a:lnTo>
                    <a:pt x="40" y="63"/>
                  </a:lnTo>
                  <a:lnTo>
                    <a:pt x="31" y="68"/>
                  </a:lnTo>
                  <a:lnTo>
                    <a:pt x="21" y="70"/>
                  </a:lnTo>
                  <a:lnTo>
                    <a:pt x="15" y="71"/>
                  </a:lnTo>
                  <a:lnTo>
                    <a:pt x="5" y="71"/>
                  </a:lnTo>
                  <a:lnTo>
                    <a:pt x="0" y="66"/>
                  </a:lnTo>
                  <a:lnTo>
                    <a:pt x="8" y="58"/>
                  </a:lnTo>
                  <a:lnTo>
                    <a:pt x="9" y="52"/>
                  </a:lnTo>
                  <a:lnTo>
                    <a:pt x="6" y="46"/>
                  </a:lnTo>
                  <a:lnTo>
                    <a:pt x="8" y="31"/>
                  </a:lnTo>
                  <a:lnTo>
                    <a:pt x="15" y="23"/>
                  </a:lnTo>
                  <a:lnTo>
                    <a:pt x="22" y="17"/>
                  </a:lnTo>
                  <a:lnTo>
                    <a:pt x="32" y="15"/>
                  </a:lnTo>
                  <a:lnTo>
                    <a:pt x="41" y="9"/>
                  </a:lnTo>
                  <a:lnTo>
                    <a:pt x="48" y="6"/>
                  </a:lnTo>
                  <a:lnTo>
                    <a:pt x="53" y="4"/>
                  </a:lnTo>
                  <a:lnTo>
                    <a:pt x="62" y="3"/>
                  </a:lnTo>
                  <a:lnTo>
                    <a:pt x="67" y="0"/>
                  </a:lnTo>
                  <a:lnTo>
                    <a:pt x="85"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1" name="Freeform 85"/>
            <p:cNvSpPr>
              <a:spLocks noChangeAspect="1"/>
            </p:cNvSpPr>
            <p:nvPr/>
          </p:nvSpPr>
          <p:spPr bwMode="gray">
            <a:xfrm>
              <a:off x="6987380" y="3740497"/>
              <a:ext cx="50800" cy="19050"/>
            </a:xfrm>
            <a:custGeom>
              <a:avLst/>
              <a:gdLst/>
              <a:ahLst/>
              <a:cxnLst>
                <a:cxn ang="0">
                  <a:pos x="3" y="38"/>
                </a:cxn>
                <a:cxn ang="0">
                  <a:pos x="1" y="37"/>
                </a:cxn>
                <a:cxn ang="0">
                  <a:pos x="0" y="24"/>
                </a:cxn>
                <a:cxn ang="0">
                  <a:pos x="2" y="18"/>
                </a:cxn>
                <a:cxn ang="0">
                  <a:pos x="7" y="14"/>
                </a:cxn>
                <a:cxn ang="0">
                  <a:pos x="12" y="8"/>
                </a:cxn>
                <a:cxn ang="0">
                  <a:pos x="17" y="3"/>
                </a:cxn>
                <a:cxn ang="0">
                  <a:pos x="43" y="5"/>
                </a:cxn>
                <a:cxn ang="0">
                  <a:pos x="54" y="4"/>
                </a:cxn>
                <a:cxn ang="0">
                  <a:pos x="63" y="2"/>
                </a:cxn>
                <a:cxn ang="0">
                  <a:pos x="70" y="5"/>
                </a:cxn>
                <a:cxn ang="0">
                  <a:pos x="88" y="0"/>
                </a:cxn>
                <a:cxn ang="0">
                  <a:pos x="99" y="4"/>
                </a:cxn>
                <a:cxn ang="0">
                  <a:pos x="108" y="11"/>
                </a:cxn>
                <a:cxn ang="0">
                  <a:pos x="116" y="13"/>
                </a:cxn>
                <a:cxn ang="0">
                  <a:pos x="125" y="13"/>
                </a:cxn>
                <a:cxn ang="0">
                  <a:pos x="132" y="10"/>
                </a:cxn>
                <a:cxn ang="0">
                  <a:pos x="142" y="14"/>
                </a:cxn>
                <a:cxn ang="0">
                  <a:pos x="148" y="30"/>
                </a:cxn>
                <a:cxn ang="0">
                  <a:pos x="152" y="35"/>
                </a:cxn>
                <a:cxn ang="0">
                  <a:pos x="160" y="37"/>
                </a:cxn>
                <a:cxn ang="0">
                  <a:pos x="162" y="50"/>
                </a:cxn>
                <a:cxn ang="0">
                  <a:pos x="157" y="59"/>
                </a:cxn>
                <a:cxn ang="0">
                  <a:pos x="149" y="54"/>
                </a:cxn>
                <a:cxn ang="0">
                  <a:pos x="108" y="32"/>
                </a:cxn>
                <a:cxn ang="0">
                  <a:pos x="98" y="30"/>
                </a:cxn>
                <a:cxn ang="0">
                  <a:pos x="88" y="30"/>
                </a:cxn>
                <a:cxn ang="0">
                  <a:pos x="88" y="35"/>
                </a:cxn>
                <a:cxn ang="0">
                  <a:pos x="83" y="36"/>
                </a:cxn>
                <a:cxn ang="0">
                  <a:pos x="72" y="35"/>
                </a:cxn>
                <a:cxn ang="0">
                  <a:pos x="62" y="34"/>
                </a:cxn>
                <a:cxn ang="0">
                  <a:pos x="54" y="26"/>
                </a:cxn>
                <a:cxn ang="0">
                  <a:pos x="45" y="30"/>
                </a:cxn>
                <a:cxn ang="0">
                  <a:pos x="41" y="35"/>
                </a:cxn>
                <a:cxn ang="0">
                  <a:pos x="34" y="37"/>
                </a:cxn>
                <a:cxn ang="0">
                  <a:pos x="24" y="32"/>
                </a:cxn>
                <a:cxn ang="0">
                  <a:pos x="13" y="21"/>
                </a:cxn>
                <a:cxn ang="0">
                  <a:pos x="11" y="24"/>
                </a:cxn>
                <a:cxn ang="0">
                  <a:pos x="3" y="38"/>
                </a:cxn>
              </a:cxnLst>
              <a:rect l="0" t="0" r="r" b="b"/>
              <a:pathLst>
                <a:path w="162" h="59">
                  <a:moveTo>
                    <a:pt x="3" y="38"/>
                  </a:moveTo>
                  <a:lnTo>
                    <a:pt x="1" y="37"/>
                  </a:lnTo>
                  <a:lnTo>
                    <a:pt x="0" y="24"/>
                  </a:lnTo>
                  <a:lnTo>
                    <a:pt x="2" y="18"/>
                  </a:lnTo>
                  <a:lnTo>
                    <a:pt x="7" y="14"/>
                  </a:lnTo>
                  <a:lnTo>
                    <a:pt x="12" y="8"/>
                  </a:lnTo>
                  <a:lnTo>
                    <a:pt x="17" y="3"/>
                  </a:lnTo>
                  <a:lnTo>
                    <a:pt x="43" y="5"/>
                  </a:lnTo>
                  <a:lnTo>
                    <a:pt x="54" y="4"/>
                  </a:lnTo>
                  <a:lnTo>
                    <a:pt x="63" y="2"/>
                  </a:lnTo>
                  <a:lnTo>
                    <a:pt x="70" y="5"/>
                  </a:lnTo>
                  <a:lnTo>
                    <a:pt x="88" y="0"/>
                  </a:lnTo>
                  <a:lnTo>
                    <a:pt x="99" y="4"/>
                  </a:lnTo>
                  <a:lnTo>
                    <a:pt x="108" y="11"/>
                  </a:lnTo>
                  <a:lnTo>
                    <a:pt x="116" y="13"/>
                  </a:lnTo>
                  <a:lnTo>
                    <a:pt x="125" y="13"/>
                  </a:lnTo>
                  <a:lnTo>
                    <a:pt x="132" y="10"/>
                  </a:lnTo>
                  <a:lnTo>
                    <a:pt x="142" y="14"/>
                  </a:lnTo>
                  <a:lnTo>
                    <a:pt x="148" y="30"/>
                  </a:lnTo>
                  <a:lnTo>
                    <a:pt x="152" y="35"/>
                  </a:lnTo>
                  <a:lnTo>
                    <a:pt x="160" y="37"/>
                  </a:lnTo>
                  <a:lnTo>
                    <a:pt x="162" y="50"/>
                  </a:lnTo>
                  <a:lnTo>
                    <a:pt x="157" y="59"/>
                  </a:lnTo>
                  <a:lnTo>
                    <a:pt x="149" y="54"/>
                  </a:lnTo>
                  <a:lnTo>
                    <a:pt x="108" y="32"/>
                  </a:lnTo>
                  <a:lnTo>
                    <a:pt x="98" y="30"/>
                  </a:lnTo>
                  <a:lnTo>
                    <a:pt x="88" y="30"/>
                  </a:lnTo>
                  <a:lnTo>
                    <a:pt x="88" y="35"/>
                  </a:lnTo>
                  <a:lnTo>
                    <a:pt x="83" y="36"/>
                  </a:lnTo>
                  <a:lnTo>
                    <a:pt x="72" y="35"/>
                  </a:lnTo>
                  <a:lnTo>
                    <a:pt x="62" y="34"/>
                  </a:lnTo>
                  <a:lnTo>
                    <a:pt x="54" y="26"/>
                  </a:lnTo>
                  <a:lnTo>
                    <a:pt x="45" y="30"/>
                  </a:lnTo>
                  <a:lnTo>
                    <a:pt x="41" y="35"/>
                  </a:lnTo>
                  <a:lnTo>
                    <a:pt x="34" y="37"/>
                  </a:lnTo>
                  <a:lnTo>
                    <a:pt x="24" y="32"/>
                  </a:lnTo>
                  <a:lnTo>
                    <a:pt x="13" y="21"/>
                  </a:lnTo>
                  <a:lnTo>
                    <a:pt x="11" y="24"/>
                  </a:lnTo>
                  <a:lnTo>
                    <a:pt x="3" y="3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2" name="Freeform 86"/>
            <p:cNvSpPr>
              <a:spLocks noChangeAspect="1"/>
            </p:cNvSpPr>
            <p:nvPr/>
          </p:nvSpPr>
          <p:spPr bwMode="gray">
            <a:xfrm>
              <a:off x="6830217" y="3662709"/>
              <a:ext cx="109538" cy="128588"/>
            </a:xfrm>
            <a:custGeom>
              <a:avLst/>
              <a:gdLst/>
              <a:ahLst/>
              <a:cxnLst>
                <a:cxn ang="0">
                  <a:pos x="141" y="30"/>
                </a:cxn>
                <a:cxn ang="0">
                  <a:pos x="163" y="33"/>
                </a:cxn>
                <a:cxn ang="0">
                  <a:pos x="184" y="36"/>
                </a:cxn>
                <a:cxn ang="0">
                  <a:pos x="205" y="43"/>
                </a:cxn>
                <a:cxn ang="0">
                  <a:pos x="229" y="42"/>
                </a:cxn>
                <a:cxn ang="0">
                  <a:pos x="288" y="42"/>
                </a:cxn>
                <a:cxn ang="0">
                  <a:pos x="325" y="6"/>
                </a:cxn>
                <a:cxn ang="0">
                  <a:pos x="344" y="4"/>
                </a:cxn>
                <a:cxn ang="0">
                  <a:pos x="339" y="30"/>
                </a:cxn>
                <a:cxn ang="0">
                  <a:pos x="303" y="69"/>
                </a:cxn>
                <a:cxn ang="0">
                  <a:pos x="268" y="78"/>
                </a:cxn>
                <a:cxn ang="0">
                  <a:pos x="218" y="68"/>
                </a:cxn>
                <a:cxn ang="0">
                  <a:pos x="164" y="72"/>
                </a:cxn>
                <a:cxn ang="0">
                  <a:pos x="145" y="69"/>
                </a:cxn>
                <a:cxn ang="0">
                  <a:pos x="121" y="72"/>
                </a:cxn>
                <a:cxn ang="0">
                  <a:pos x="87" y="69"/>
                </a:cxn>
                <a:cxn ang="0">
                  <a:pos x="67" y="107"/>
                </a:cxn>
                <a:cxn ang="0">
                  <a:pos x="86" y="148"/>
                </a:cxn>
                <a:cxn ang="0">
                  <a:pos x="124" y="164"/>
                </a:cxn>
                <a:cxn ang="0">
                  <a:pos x="151" y="143"/>
                </a:cxn>
                <a:cxn ang="0">
                  <a:pos x="172" y="148"/>
                </a:cxn>
                <a:cxn ang="0">
                  <a:pos x="215" y="138"/>
                </a:cxn>
                <a:cxn ang="0">
                  <a:pos x="244" y="124"/>
                </a:cxn>
                <a:cxn ang="0">
                  <a:pos x="243" y="150"/>
                </a:cxn>
                <a:cxn ang="0">
                  <a:pos x="198" y="172"/>
                </a:cxn>
                <a:cxn ang="0">
                  <a:pos x="166" y="189"/>
                </a:cxn>
                <a:cxn ang="0">
                  <a:pos x="137" y="193"/>
                </a:cxn>
                <a:cxn ang="0">
                  <a:pos x="180" y="251"/>
                </a:cxn>
                <a:cxn ang="0">
                  <a:pos x="196" y="271"/>
                </a:cxn>
                <a:cxn ang="0">
                  <a:pos x="184" y="286"/>
                </a:cxn>
                <a:cxn ang="0">
                  <a:pos x="202" y="309"/>
                </a:cxn>
                <a:cxn ang="0">
                  <a:pos x="216" y="320"/>
                </a:cxn>
                <a:cxn ang="0">
                  <a:pos x="211" y="337"/>
                </a:cxn>
                <a:cxn ang="0">
                  <a:pos x="175" y="354"/>
                </a:cxn>
                <a:cxn ang="0">
                  <a:pos x="146" y="348"/>
                </a:cxn>
                <a:cxn ang="0">
                  <a:pos x="143" y="314"/>
                </a:cxn>
                <a:cxn ang="0">
                  <a:pos x="113" y="280"/>
                </a:cxn>
                <a:cxn ang="0">
                  <a:pos x="119" y="245"/>
                </a:cxn>
                <a:cxn ang="0">
                  <a:pos x="92" y="245"/>
                </a:cxn>
                <a:cxn ang="0">
                  <a:pos x="83" y="280"/>
                </a:cxn>
                <a:cxn ang="0">
                  <a:pos x="86" y="354"/>
                </a:cxn>
                <a:cxn ang="0">
                  <a:pos x="85" y="397"/>
                </a:cxn>
                <a:cxn ang="0">
                  <a:pos x="55" y="404"/>
                </a:cxn>
                <a:cxn ang="0">
                  <a:pos x="27" y="384"/>
                </a:cxn>
                <a:cxn ang="0">
                  <a:pos x="43" y="316"/>
                </a:cxn>
                <a:cxn ang="0">
                  <a:pos x="22" y="284"/>
                </a:cxn>
                <a:cxn ang="0">
                  <a:pos x="0" y="259"/>
                </a:cxn>
                <a:cxn ang="0">
                  <a:pos x="18" y="210"/>
                </a:cxn>
                <a:cxn ang="0">
                  <a:pos x="37" y="144"/>
                </a:cxn>
                <a:cxn ang="0">
                  <a:pos x="51" y="138"/>
                </a:cxn>
                <a:cxn ang="0">
                  <a:pos x="45" y="97"/>
                </a:cxn>
                <a:cxn ang="0">
                  <a:pos x="55" y="80"/>
                </a:cxn>
                <a:cxn ang="0">
                  <a:pos x="73" y="46"/>
                </a:cxn>
                <a:cxn ang="0">
                  <a:pos x="93" y="51"/>
                </a:cxn>
                <a:cxn ang="0">
                  <a:pos x="110" y="24"/>
                </a:cxn>
              </a:cxnLst>
              <a:rect l="0" t="0" r="r" b="b"/>
              <a:pathLst>
                <a:path w="345" h="404">
                  <a:moveTo>
                    <a:pt x="120" y="22"/>
                  </a:moveTo>
                  <a:lnTo>
                    <a:pt x="139" y="24"/>
                  </a:lnTo>
                  <a:lnTo>
                    <a:pt x="141" y="30"/>
                  </a:lnTo>
                  <a:lnTo>
                    <a:pt x="147" y="35"/>
                  </a:lnTo>
                  <a:lnTo>
                    <a:pt x="155" y="36"/>
                  </a:lnTo>
                  <a:lnTo>
                    <a:pt x="163" y="33"/>
                  </a:lnTo>
                  <a:lnTo>
                    <a:pt x="169" y="33"/>
                  </a:lnTo>
                  <a:lnTo>
                    <a:pt x="178" y="35"/>
                  </a:lnTo>
                  <a:lnTo>
                    <a:pt x="184" y="36"/>
                  </a:lnTo>
                  <a:lnTo>
                    <a:pt x="193" y="36"/>
                  </a:lnTo>
                  <a:lnTo>
                    <a:pt x="201" y="38"/>
                  </a:lnTo>
                  <a:lnTo>
                    <a:pt x="205" y="43"/>
                  </a:lnTo>
                  <a:lnTo>
                    <a:pt x="216" y="47"/>
                  </a:lnTo>
                  <a:lnTo>
                    <a:pt x="222" y="46"/>
                  </a:lnTo>
                  <a:lnTo>
                    <a:pt x="229" y="42"/>
                  </a:lnTo>
                  <a:lnTo>
                    <a:pt x="237" y="41"/>
                  </a:lnTo>
                  <a:lnTo>
                    <a:pt x="274" y="46"/>
                  </a:lnTo>
                  <a:lnTo>
                    <a:pt x="288" y="42"/>
                  </a:lnTo>
                  <a:lnTo>
                    <a:pt x="309" y="21"/>
                  </a:lnTo>
                  <a:lnTo>
                    <a:pt x="317" y="16"/>
                  </a:lnTo>
                  <a:lnTo>
                    <a:pt x="325" y="6"/>
                  </a:lnTo>
                  <a:lnTo>
                    <a:pt x="335" y="0"/>
                  </a:lnTo>
                  <a:lnTo>
                    <a:pt x="341" y="2"/>
                  </a:lnTo>
                  <a:lnTo>
                    <a:pt x="344" y="4"/>
                  </a:lnTo>
                  <a:lnTo>
                    <a:pt x="345" y="13"/>
                  </a:lnTo>
                  <a:lnTo>
                    <a:pt x="344" y="20"/>
                  </a:lnTo>
                  <a:lnTo>
                    <a:pt x="339" y="30"/>
                  </a:lnTo>
                  <a:lnTo>
                    <a:pt x="323" y="47"/>
                  </a:lnTo>
                  <a:lnTo>
                    <a:pt x="313" y="60"/>
                  </a:lnTo>
                  <a:lnTo>
                    <a:pt x="303" y="69"/>
                  </a:lnTo>
                  <a:lnTo>
                    <a:pt x="293" y="75"/>
                  </a:lnTo>
                  <a:lnTo>
                    <a:pt x="280" y="75"/>
                  </a:lnTo>
                  <a:lnTo>
                    <a:pt x="268" y="78"/>
                  </a:lnTo>
                  <a:lnTo>
                    <a:pt x="245" y="78"/>
                  </a:lnTo>
                  <a:lnTo>
                    <a:pt x="234" y="70"/>
                  </a:lnTo>
                  <a:lnTo>
                    <a:pt x="218" y="68"/>
                  </a:lnTo>
                  <a:lnTo>
                    <a:pt x="201" y="68"/>
                  </a:lnTo>
                  <a:lnTo>
                    <a:pt x="178" y="69"/>
                  </a:lnTo>
                  <a:lnTo>
                    <a:pt x="164" y="72"/>
                  </a:lnTo>
                  <a:lnTo>
                    <a:pt x="156" y="68"/>
                  </a:lnTo>
                  <a:lnTo>
                    <a:pt x="148" y="68"/>
                  </a:lnTo>
                  <a:lnTo>
                    <a:pt x="145" y="69"/>
                  </a:lnTo>
                  <a:lnTo>
                    <a:pt x="135" y="67"/>
                  </a:lnTo>
                  <a:lnTo>
                    <a:pt x="130" y="68"/>
                  </a:lnTo>
                  <a:lnTo>
                    <a:pt x="121" y="72"/>
                  </a:lnTo>
                  <a:lnTo>
                    <a:pt x="109" y="72"/>
                  </a:lnTo>
                  <a:lnTo>
                    <a:pt x="98" y="69"/>
                  </a:lnTo>
                  <a:lnTo>
                    <a:pt x="87" y="69"/>
                  </a:lnTo>
                  <a:lnTo>
                    <a:pt x="77" y="80"/>
                  </a:lnTo>
                  <a:lnTo>
                    <a:pt x="70" y="94"/>
                  </a:lnTo>
                  <a:lnTo>
                    <a:pt x="67" y="107"/>
                  </a:lnTo>
                  <a:lnTo>
                    <a:pt x="67" y="137"/>
                  </a:lnTo>
                  <a:lnTo>
                    <a:pt x="75" y="144"/>
                  </a:lnTo>
                  <a:lnTo>
                    <a:pt x="86" y="148"/>
                  </a:lnTo>
                  <a:lnTo>
                    <a:pt x="100" y="171"/>
                  </a:lnTo>
                  <a:lnTo>
                    <a:pt x="121" y="170"/>
                  </a:lnTo>
                  <a:lnTo>
                    <a:pt x="124" y="164"/>
                  </a:lnTo>
                  <a:lnTo>
                    <a:pt x="132" y="156"/>
                  </a:lnTo>
                  <a:lnTo>
                    <a:pt x="140" y="146"/>
                  </a:lnTo>
                  <a:lnTo>
                    <a:pt x="151" y="143"/>
                  </a:lnTo>
                  <a:lnTo>
                    <a:pt x="159" y="145"/>
                  </a:lnTo>
                  <a:lnTo>
                    <a:pt x="163" y="145"/>
                  </a:lnTo>
                  <a:lnTo>
                    <a:pt x="172" y="148"/>
                  </a:lnTo>
                  <a:lnTo>
                    <a:pt x="177" y="140"/>
                  </a:lnTo>
                  <a:lnTo>
                    <a:pt x="193" y="138"/>
                  </a:lnTo>
                  <a:lnTo>
                    <a:pt x="215" y="138"/>
                  </a:lnTo>
                  <a:lnTo>
                    <a:pt x="217" y="129"/>
                  </a:lnTo>
                  <a:lnTo>
                    <a:pt x="233" y="124"/>
                  </a:lnTo>
                  <a:lnTo>
                    <a:pt x="244" y="124"/>
                  </a:lnTo>
                  <a:lnTo>
                    <a:pt x="250" y="133"/>
                  </a:lnTo>
                  <a:lnTo>
                    <a:pt x="249" y="144"/>
                  </a:lnTo>
                  <a:lnTo>
                    <a:pt x="243" y="150"/>
                  </a:lnTo>
                  <a:lnTo>
                    <a:pt x="231" y="144"/>
                  </a:lnTo>
                  <a:lnTo>
                    <a:pt x="218" y="146"/>
                  </a:lnTo>
                  <a:lnTo>
                    <a:pt x="198" y="172"/>
                  </a:lnTo>
                  <a:lnTo>
                    <a:pt x="189" y="180"/>
                  </a:lnTo>
                  <a:lnTo>
                    <a:pt x="173" y="187"/>
                  </a:lnTo>
                  <a:lnTo>
                    <a:pt x="166" y="189"/>
                  </a:lnTo>
                  <a:lnTo>
                    <a:pt x="155" y="196"/>
                  </a:lnTo>
                  <a:lnTo>
                    <a:pt x="150" y="197"/>
                  </a:lnTo>
                  <a:lnTo>
                    <a:pt x="137" y="193"/>
                  </a:lnTo>
                  <a:lnTo>
                    <a:pt x="139" y="203"/>
                  </a:lnTo>
                  <a:lnTo>
                    <a:pt x="152" y="212"/>
                  </a:lnTo>
                  <a:lnTo>
                    <a:pt x="180" y="251"/>
                  </a:lnTo>
                  <a:lnTo>
                    <a:pt x="185" y="252"/>
                  </a:lnTo>
                  <a:lnTo>
                    <a:pt x="190" y="263"/>
                  </a:lnTo>
                  <a:lnTo>
                    <a:pt x="196" y="271"/>
                  </a:lnTo>
                  <a:lnTo>
                    <a:pt x="193" y="277"/>
                  </a:lnTo>
                  <a:lnTo>
                    <a:pt x="185" y="279"/>
                  </a:lnTo>
                  <a:lnTo>
                    <a:pt x="184" y="286"/>
                  </a:lnTo>
                  <a:lnTo>
                    <a:pt x="185" y="293"/>
                  </a:lnTo>
                  <a:lnTo>
                    <a:pt x="198" y="301"/>
                  </a:lnTo>
                  <a:lnTo>
                    <a:pt x="202" y="309"/>
                  </a:lnTo>
                  <a:lnTo>
                    <a:pt x="202" y="317"/>
                  </a:lnTo>
                  <a:lnTo>
                    <a:pt x="209" y="321"/>
                  </a:lnTo>
                  <a:lnTo>
                    <a:pt x="216" y="320"/>
                  </a:lnTo>
                  <a:lnTo>
                    <a:pt x="218" y="328"/>
                  </a:lnTo>
                  <a:lnTo>
                    <a:pt x="215" y="332"/>
                  </a:lnTo>
                  <a:lnTo>
                    <a:pt x="211" y="337"/>
                  </a:lnTo>
                  <a:lnTo>
                    <a:pt x="196" y="337"/>
                  </a:lnTo>
                  <a:lnTo>
                    <a:pt x="182" y="341"/>
                  </a:lnTo>
                  <a:lnTo>
                    <a:pt x="175" y="354"/>
                  </a:lnTo>
                  <a:lnTo>
                    <a:pt x="166" y="360"/>
                  </a:lnTo>
                  <a:lnTo>
                    <a:pt x="150" y="359"/>
                  </a:lnTo>
                  <a:lnTo>
                    <a:pt x="146" y="348"/>
                  </a:lnTo>
                  <a:lnTo>
                    <a:pt x="145" y="333"/>
                  </a:lnTo>
                  <a:lnTo>
                    <a:pt x="148" y="321"/>
                  </a:lnTo>
                  <a:lnTo>
                    <a:pt x="143" y="314"/>
                  </a:lnTo>
                  <a:lnTo>
                    <a:pt x="131" y="305"/>
                  </a:lnTo>
                  <a:lnTo>
                    <a:pt x="120" y="294"/>
                  </a:lnTo>
                  <a:lnTo>
                    <a:pt x="113" y="280"/>
                  </a:lnTo>
                  <a:lnTo>
                    <a:pt x="121" y="264"/>
                  </a:lnTo>
                  <a:lnTo>
                    <a:pt x="121" y="253"/>
                  </a:lnTo>
                  <a:lnTo>
                    <a:pt x="119" y="245"/>
                  </a:lnTo>
                  <a:lnTo>
                    <a:pt x="116" y="239"/>
                  </a:lnTo>
                  <a:lnTo>
                    <a:pt x="105" y="237"/>
                  </a:lnTo>
                  <a:lnTo>
                    <a:pt x="92" y="245"/>
                  </a:lnTo>
                  <a:lnTo>
                    <a:pt x="81" y="253"/>
                  </a:lnTo>
                  <a:lnTo>
                    <a:pt x="76" y="267"/>
                  </a:lnTo>
                  <a:lnTo>
                    <a:pt x="83" y="280"/>
                  </a:lnTo>
                  <a:lnTo>
                    <a:pt x="83" y="294"/>
                  </a:lnTo>
                  <a:lnTo>
                    <a:pt x="82" y="344"/>
                  </a:lnTo>
                  <a:lnTo>
                    <a:pt x="86" y="354"/>
                  </a:lnTo>
                  <a:lnTo>
                    <a:pt x="80" y="368"/>
                  </a:lnTo>
                  <a:lnTo>
                    <a:pt x="81" y="384"/>
                  </a:lnTo>
                  <a:lnTo>
                    <a:pt x="85" y="397"/>
                  </a:lnTo>
                  <a:lnTo>
                    <a:pt x="82" y="400"/>
                  </a:lnTo>
                  <a:lnTo>
                    <a:pt x="67" y="401"/>
                  </a:lnTo>
                  <a:lnTo>
                    <a:pt x="55" y="404"/>
                  </a:lnTo>
                  <a:lnTo>
                    <a:pt x="42" y="403"/>
                  </a:lnTo>
                  <a:lnTo>
                    <a:pt x="33" y="398"/>
                  </a:lnTo>
                  <a:lnTo>
                    <a:pt x="27" y="384"/>
                  </a:lnTo>
                  <a:lnTo>
                    <a:pt x="34" y="363"/>
                  </a:lnTo>
                  <a:lnTo>
                    <a:pt x="35" y="350"/>
                  </a:lnTo>
                  <a:lnTo>
                    <a:pt x="43" y="316"/>
                  </a:lnTo>
                  <a:lnTo>
                    <a:pt x="39" y="310"/>
                  </a:lnTo>
                  <a:lnTo>
                    <a:pt x="34" y="284"/>
                  </a:lnTo>
                  <a:lnTo>
                    <a:pt x="22" y="284"/>
                  </a:lnTo>
                  <a:lnTo>
                    <a:pt x="11" y="285"/>
                  </a:lnTo>
                  <a:lnTo>
                    <a:pt x="2" y="273"/>
                  </a:lnTo>
                  <a:lnTo>
                    <a:pt x="0" y="259"/>
                  </a:lnTo>
                  <a:lnTo>
                    <a:pt x="1" y="240"/>
                  </a:lnTo>
                  <a:lnTo>
                    <a:pt x="12" y="226"/>
                  </a:lnTo>
                  <a:lnTo>
                    <a:pt x="18" y="210"/>
                  </a:lnTo>
                  <a:lnTo>
                    <a:pt x="26" y="196"/>
                  </a:lnTo>
                  <a:lnTo>
                    <a:pt x="24" y="166"/>
                  </a:lnTo>
                  <a:lnTo>
                    <a:pt x="37" y="144"/>
                  </a:lnTo>
                  <a:lnTo>
                    <a:pt x="44" y="137"/>
                  </a:lnTo>
                  <a:lnTo>
                    <a:pt x="49" y="128"/>
                  </a:lnTo>
                  <a:lnTo>
                    <a:pt x="51" y="138"/>
                  </a:lnTo>
                  <a:lnTo>
                    <a:pt x="54" y="126"/>
                  </a:lnTo>
                  <a:lnTo>
                    <a:pt x="53" y="105"/>
                  </a:lnTo>
                  <a:lnTo>
                    <a:pt x="45" y="97"/>
                  </a:lnTo>
                  <a:lnTo>
                    <a:pt x="48" y="97"/>
                  </a:lnTo>
                  <a:lnTo>
                    <a:pt x="55" y="86"/>
                  </a:lnTo>
                  <a:lnTo>
                    <a:pt x="55" y="80"/>
                  </a:lnTo>
                  <a:lnTo>
                    <a:pt x="57" y="69"/>
                  </a:lnTo>
                  <a:lnTo>
                    <a:pt x="62" y="58"/>
                  </a:lnTo>
                  <a:lnTo>
                    <a:pt x="73" y="46"/>
                  </a:lnTo>
                  <a:lnTo>
                    <a:pt x="78" y="46"/>
                  </a:lnTo>
                  <a:lnTo>
                    <a:pt x="86" y="52"/>
                  </a:lnTo>
                  <a:lnTo>
                    <a:pt x="93" y="51"/>
                  </a:lnTo>
                  <a:lnTo>
                    <a:pt x="102" y="40"/>
                  </a:lnTo>
                  <a:lnTo>
                    <a:pt x="104" y="27"/>
                  </a:lnTo>
                  <a:lnTo>
                    <a:pt x="110" y="24"/>
                  </a:lnTo>
                  <a:lnTo>
                    <a:pt x="120" y="2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3" name="Freeform 87"/>
            <p:cNvSpPr>
              <a:spLocks noChangeAspect="1"/>
            </p:cNvSpPr>
            <p:nvPr/>
          </p:nvSpPr>
          <p:spPr bwMode="gray">
            <a:xfrm>
              <a:off x="6977855" y="3653184"/>
              <a:ext cx="25400" cy="53975"/>
            </a:xfrm>
            <a:custGeom>
              <a:avLst/>
              <a:gdLst/>
              <a:ahLst/>
              <a:cxnLst>
                <a:cxn ang="0">
                  <a:pos x="31" y="0"/>
                </a:cxn>
                <a:cxn ang="0">
                  <a:pos x="32" y="0"/>
                </a:cxn>
                <a:cxn ang="0">
                  <a:pos x="34" y="2"/>
                </a:cxn>
                <a:cxn ang="0">
                  <a:pos x="36" y="6"/>
                </a:cxn>
                <a:cxn ang="0">
                  <a:pos x="31" y="14"/>
                </a:cxn>
                <a:cxn ang="0">
                  <a:pos x="27" y="17"/>
                </a:cxn>
                <a:cxn ang="0">
                  <a:pos x="26" y="21"/>
                </a:cxn>
                <a:cxn ang="0">
                  <a:pos x="31" y="25"/>
                </a:cxn>
                <a:cxn ang="0">
                  <a:pos x="34" y="36"/>
                </a:cxn>
                <a:cxn ang="0">
                  <a:pos x="36" y="45"/>
                </a:cxn>
                <a:cxn ang="0">
                  <a:pos x="34" y="53"/>
                </a:cxn>
                <a:cxn ang="0">
                  <a:pos x="22" y="65"/>
                </a:cxn>
                <a:cxn ang="0">
                  <a:pos x="15" y="72"/>
                </a:cxn>
                <a:cxn ang="0">
                  <a:pos x="15" y="74"/>
                </a:cxn>
                <a:cxn ang="0">
                  <a:pos x="22" y="75"/>
                </a:cxn>
                <a:cxn ang="0">
                  <a:pos x="28" y="69"/>
                </a:cxn>
                <a:cxn ang="0">
                  <a:pos x="37" y="63"/>
                </a:cxn>
                <a:cxn ang="0">
                  <a:pos x="47" y="45"/>
                </a:cxn>
                <a:cxn ang="0">
                  <a:pos x="57" y="40"/>
                </a:cxn>
                <a:cxn ang="0">
                  <a:pos x="68" y="38"/>
                </a:cxn>
                <a:cxn ang="0">
                  <a:pos x="70" y="41"/>
                </a:cxn>
                <a:cxn ang="0">
                  <a:pos x="74" y="49"/>
                </a:cxn>
                <a:cxn ang="0">
                  <a:pos x="74" y="63"/>
                </a:cxn>
                <a:cxn ang="0">
                  <a:pos x="52" y="78"/>
                </a:cxn>
                <a:cxn ang="0">
                  <a:pos x="52" y="81"/>
                </a:cxn>
                <a:cxn ang="0">
                  <a:pos x="69" y="92"/>
                </a:cxn>
                <a:cxn ang="0">
                  <a:pos x="70" y="99"/>
                </a:cxn>
                <a:cxn ang="0">
                  <a:pos x="74" y="103"/>
                </a:cxn>
                <a:cxn ang="0">
                  <a:pos x="80" y="107"/>
                </a:cxn>
                <a:cxn ang="0">
                  <a:pos x="70" y="108"/>
                </a:cxn>
                <a:cxn ang="0">
                  <a:pos x="62" y="102"/>
                </a:cxn>
                <a:cxn ang="0">
                  <a:pos x="47" y="100"/>
                </a:cxn>
                <a:cxn ang="0">
                  <a:pos x="36" y="96"/>
                </a:cxn>
                <a:cxn ang="0">
                  <a:pos x="31" y="102"/>
                </a:cxn>
                <a:cxn ang="0">
                  <a:pos x="30" y="118"/>
                </a:cxn>
                <a:cxn ang="0">
                  <a:pos x="32" y="137"/>
                </a:cxn>
                <a:cxn ang="0">
                  <a:pos x="37" y="146"/>
                </a:cxn>
                <a:cxn ang="0">
                  <a:pos x="43" y="158"/>
                </a:cxn>
                <a:cxn ang="0">
                  <a:pos x="54" y="170"/>
                </a:cxn>
                <a:cxn ang="0">
                  <a:pos x="49" y="170"/>
                </a:cxn>
                <a:cxn ang="0">
                  <a:pos x="39" y="160"/>
                </a:cxn>
                <a:cxn ang="0">
                  <a:pos x="21" y="137"/>
                </a:cxn>
                <a:cxn ang="0">
                  <a:pos x="17" y="106"/>
                </a:cxn>
                <a:cxn ang="0">
                  <a:pos x="12" y="92"/>
                </a:cxn>
                <a:cxn ang="0">
                  <a:pos x="12" y="80"/>
                </a:cxn>
                <a:cxn ang="0">
                  <a:pos x="10" y="72"/>
                </a:cxn>
                <a:cxn ang="0">
                  <a:pos x="5" y="68"/>
                </a:cxn>
                <a:cxn ang="0">
                  <a:pos x="0" y="59"/>
                </a:cxn>
                <a:cxn ang="0">
                  <a:pos x="1" y="49"/>
                </a:cxn>
                <a:cxn ang="0">
                  <a:pos x="3" y="48"/>
                </a:cxn>
                <a:cxn ang="0">
                  <a:pos x="10" y="25"/>
                </a:cxn>
                <a:cxn ang="0">
                  <a:pos x="15" y="15"/>
                </a:cxn>
                <a:cxn ang="0">
                  <a:pos x="31" y="0"/>
                </a:cxn>
              </a:cxnLst>
              <a:rect l="0" t="0" r="r" b="b"/>
              <a:pathLst>
                <a:path w="80" h="170">
                  <a:moveTo>
                    <a:pt x="31" y="0"/>
                  </a:moveTo>
                  <a:lnTo>
                    <a:pt x="32" y="0"/>
                  </a:lnTo>
                  <a:lnTo>
                    <a:pt x="34" y="2"/>
                  </a:lnTo>
                  <a:lnTo>
                    <a:pt x="36" y="6"/>
                  </a:lnTo>
                  <a:lnTo>
                    <a:pt x="31" y="14"/>
                  </a:lnTo>
                  <a:lnTo>
                    <a:pt x="27" y="17"/>
                  </a:lnTo>
                  <a:lnTo>
                    <a:pt x="26" y="21"/>
                  </a:lnTo>
                  <a:lnTo>
                    <a:pt x="31" y="25"/>
                  </a:lnTo>
                  <a:lnTo>
                    <a:pt x="34" y="36"/>
                  </a:lnTo>
                  <a:lnTo>
                    <a:pt x="36" y="45"/>
                  </a:lnTo>
                  <a:lnTo>
                    <a:pt x="34" y="53"/>
                  </a:lnTo>
                  <a:lnTo>
                    <a:pt x="22" y="65"/>
                  </a:lnTo>
                  <a:lnTo>
                    <a:pt x="15" y="72"/>
                  </a:lnTo>
                  <a:lnTo>
                    <a:pt x="15" y="74"/>
                  </a:lnTo>
                  <a:lnTo>
                    <a:pt x="22" y="75"/>
                  </a:lnTo>
                  <a:lnTo>
                    <a:pt x="28" y="69"/>
                  </a:lnTo>
                  <a:lnTo>
                    <a:pt x="37" y="63"/>
                  </a:lnTo>
                  <a:lnTo>
                    <a:pt x="47" y="45"/>
                  </a:lnTo>
                  <a:lnTo>
                    <a:pt x="57" y="40"/>
                  </a:lnTo>
                  <a:lnTo>
                    <a:pt x="68" y="38"/>
                  </a:lnTo>
                  <a:lnTo>
                    <a:pt x="70" y="41"/>
                  </a:lnTo>
                  <a:lnTo>
                    <a:pt x="74" y="49"/>
                  </a:lnTo>
                  <a:lnTo>
                    <a:pt x="74" y="63"/>
                  </a:lnTo>
                  <a:lnTo>
                    <a:pt x="52" y="78"/>
                  </a:lnTo>
                  <a:lnTo>
                    <a:pt x="52" y="81"/>
                  </a:lnTo>
                  <a:lnTo>
                    <a:pt x="69" y="92"/>
                  </a:lnTo>
                  <a:lnTo>
                    <a:pt x="70" y="99"/>
                  </a:lnTo>
                  <a:lnTo>
                    <a:pt x="74" y="103"/>
                  </a:lnTo>
                  <a:lnTo>
                    <a:pt x="80" y="107"/>
                  </a:lnTo>
                  <a:lnTo>
                    <a:pt x="70" y="108"/>
                  </a:lnTo>
                  <a:lnTo>
                    <a:pt x="62" y="102"/>
                  </a:lnTo>
                  <a:lnTo>
                    <a:pt x="47" y="100"/>
                  </a:lnTo>
                  <a:lnTo>
                    <a:pt x="36" y="96"/>
                  </a:lnTo>
                  <a:lnTo>
                    <a:pt x="31" y="102"/>
                  </a:lnTo>
                  <a:lnTo>
                    <a:pt x="30" y="118"/>
                  </a:lnTo>
                  <a:lnTo>
                    <a:pt x="32" y="137"/>
                  </a:lnTo>
                  <a:lnTo>
                    <a:pt x="37" y="146"/>
                  </a:lnTo>
                  <a:lnTo>
                    <a:pt x="43" y="158"/>
                  </a:lnTo>
                  <a:lnTo>
                    <a:pt x="54" y="170"/>
                  </a:lnTo>
                  <a:lnTo>
                    <a:pt x="49" y="170"/>
                  </a:lnTo>
                  <a:lnTo>
                    <a:pt x="39" y="160"/>
                  </a:lnTo>
                  <a:lnTo>
                    <a:pt x="21" y="137"/>
                  </a:lnTo>
                  <a:lnTo>
                    <a:pt x="17" y="106"/>
                  </a:lnTo>
                  <a:lnTo>
                    <a:pt x="12" y="92"/>
                  </a:lnTo>
                  <a:lnTo>
                    <a:pt x="12" y="80"/>
                  </a:lnTo>
                  <a:lnTo>
                    <a:pt x="10" y="72"/>
                  </a:lnTo>
                  <a:lnTo>
                    <a:pt x="5" y="68"/>
                  </a:lnTo>
                  <a:lnTo>
                    <a:pt x="0" y="59"/>
                  </a:lnTo>
                  <a:lnTo>
                    <a:pt x="1" y="49"/>
                  </a:lnTo>
                  <a:lnTo>
                    <a:pt x="3" y="48"/>
                  </a:lnTo>
                  <a:lnTo>
                    <a:pt x="10" y="25"/>
                  </a:lnTo>
                  <a:lnTo>
                    <a:pt x="15" y="15"/>
                  </a:lnTo>
                  <a:lnTo>
                    <a:pt x="31"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4" name="Freeform 88"/>
            <p:cNvSpPr>
              <a:spLocks noChangeAspect="1"/>
            </p:cNvSpPr>
            <p:nvPr/>
          </p:nvSpPr>
          <p:spPr bwMode="gray">
            <a:xfrm>
              <a:off x="7039767" y="3699222"/>
              <a:ext cx="180975" cy="152400"/>
            </a:xfrm>
            <a:custGeom>
              <a:avLst/>
              <a:gdLst/>
              <a:ahLst/>
              <a:cxnLst>
                <a:cxn ang="0">
                  <a:pos x="549" y="469"/>
                </a:cxn>
                <a:cxn ang="0">
                  <a:pos x="503" y="428"/>
                </a:cxn>
                <a:cxn ang="0">
                  <a:pos x="474" y="427"/>
                </a:cxn>
                <a:cxn ang="0">
                  <a:pos x="441" y="433"/>
                </a:cxn>
                <a:cxn ang="0">
                  <a:pos x="426" y="433"/>
                </a:cxn>
                <a:cxn ang="0">
                  <a:pos x="378" y="431"/>
                </a:cxn>
                <a:cxn ang="0">
                  <a:pos x="419" y="383"/>
                </a:cxn>
                <a:cxn ang="0">
                  <a:pos x="444" y="385"/>
                </a:cxn>
                <a:cxn ang="0">
                  <a:pos x="431" y="368"/>
                </a:cxn>
                <a:cxn ang="0">
                  <a:pos x="421" y="335"/>
                </a:cxn>
                <a:cxn ang="0">
                  <a:pos x="406" y="293"/>
                </a:cxn>
                <a:cxn ang="0">
                  <a:pos x="378" y="269"/>
                </a:cxn>
                <a:cxn ang="0">
                  <a:pos x="342" y="250"/>
                </a:cxn>
                <a:cxn ang="0">
                  <a:pos x="290" y="235"/>
                </a:cxn>
                <a:cxn ang="0">
                  <a:pos x="229" y="223"/>
                </a:cxn>
                <a:cxn ang="0">
                  <a:pos x="210" y="206"/>
                </a:cxn>
                <a:cxn ang="0">
                  <a:pos x="188" y="203"/>
                </a:cxn>
                <a:cxn ang="0">
                  <a:pos x="168" y="183"/>
                </a:cxn>
                <a:cxn ang="0">
                  <a:pos x="161" y="149"/>
                </a:cxn>
                <a:cxn ang="0">
                  <a:pos x="152" y="167"/>
                </a:cxn>
                <a:cxn ang="0">
                  <a:pos x="132" y="203"/>
                </a:cxn>
                <a:cxn ang="0">
                  <a:pos x="105" y="190"/>
                </a:cxn>
                <a:cxn ang="0">
                  <a:pos x="95" y="163"/>
                </a:cxn>
                <a:cxn ang="0">
                  <a:pos x="56" y="141"/>
                </a:cxn>
                <a:cxn ang="0">
                  <a:pos x="95" y="130"/>
                </a:cxn>
                <a:cxn ang="0">
                  <a:pos x="147" y="120"/>
                </a:cxn>
                <a:cxn ang="0">
                  <a:pos x="162" y="93"/>
                </a:cxn>
                <a:cxn ang="0">
                  <a:pos x="94" y="106"/>
                </a:cxn>
                <a:cxn ang="0">
                  <a:pos x="55" y="83"/>
                </a:cxn>
                <a:cxn ang="0">
                  <a:pos x="27" y="63"/>
                </a:cxn>
                <a:cxn ang="0">
                  <a:pos x="2" y="51"/>
                </a:cxn>
                <a:cxn ang="0">
                  <a:pos x="29" y="23"/>
                </a:cxn>
                <a:cxn ang="0">
                  <a:pos x="78" y="0"/>
                </a:cxn>
                <a:cxn ang="0">
                  <a:pos x="126" y="18"/>
                </a:cxn>
                <a:cxn ang="0">
                  <a:pos x="178" y="49"/>
                </a:cxn>
                <a:cxn ang="0">
                  <a:pos x="179" y="114"/>
                </a:cxn>
                <a:cxn ang="0">
                  <a:pos x="205" y="122"/>
                </a:cxn>
                <a:cxn ang="0">
                  <a:pos x="234" y="164"/>
                </a:cxn>
                <a:cxn ang="0">
                  <a:pos x="269" y="148"/>
                </a:cxn>
                <a:cxn ang="0">
                  <a:pos x="302" y="103"/>
                </a:cxn>
                <a:cxn ang="0">
                  <a:pos x="345" y="90"/>
                </a:cxn>
                <a:cxn ang="0">
                  <a:pos x="380" y="57"/>
                </a:cxn>
                <a:cxn ang="0">
                  <a:pos x="421" y="77"/>
                </a:cxn>
                <a:cxn ang="0">
                  <a:pos x="471" y="100"/>
                </a:cxn>
                <a:cxn ang="0">
                  <a:pos x="506" y="104"/>
                </a:cxn>
                <a:cxn ang="0">
                  <a:pos x="534" y="114"/>
                </a:cxn>
                <a:cxn ang="0">
                  <a:pos x="543" y="121"/>
                </a:cxn>
                <a:cxn ang="0">
                  <a:pos x="555" y="129"/>
                </a:cxn>
                <a:cxn ang="0">
                  <a:pos x="555" y="351"/>
                </a:cxn>
                <a:cxn ang="0">
                  <a:pos x="568" y="480"/>
                </a:cxn>
              </a:cxnLst>
              <a:rect l="0" t="0" r="r" b="b"/>
              <a:pathLst>
                <a:path w="568" h="480">
                  <a:moveTo>
                    <a:pt x="568" y="480"/>
                  </a:moveTo>
                  <a:lnTo>
                    <a:pt x="568" y="479"/>
                  </a:lnTo>
                  <a:lnTo>
                    <a:pt x="556" y="475"/>
                  </a:lnTo>
                  <a:lnTo>
                    <a:pt x="549" y="469"/>
                  </a:lnTo>
                  <a:lnTo>
                    <a:pt x="532" y="455"/>
                  </a:lnTo>
                  <a:lnTo>
                    <a:pt x="523" y="444"/>
                  </a:lnTo>
                  <a:lnTo>
                    <a:pt x="513" y="433"/>
                  </a:lnTo>
                  <a:lnTo>
                    <a:pt x="503" y="428"/>
                  </a:lnTo>
                  <a:lnTo>
                    <a:pt x="501" y="425"/>
                  </a:lnTo>
                  <a:lnTo>
                    <a:pt x="497" y="421"/>
                  </a:lnTo>
                  <a:lnTo>
                    <a:pt x="484" y="423"/>
                  </a:lnTo>
                  <a:lnTo>
                    <a:pt x="474" y="427"/>
                  </a:lnTo>
                  <a:lnTo>
                    <a:pt x="455" y="423"/>
                  </a:lnTo>
                  <a:lnTo>
                    <a:pt x="447" y="431"/>
                  </a:lnTo>
                  <a:lnTo>
                    <a:pt x="442" y="426"/>
                  </a:lnTo>
                  <a:lnTo>
                    <a:pt x="441" y="433"/>
                  </a:lnTo>
                  <a:lnTo>
                    <a:pt x="441" y="436"/>
                  </a:lnTo>
                  <a:lnTo>
                    <a:pt x="438" y="437"/>
                  </a:lnTo>
                  <a:lnTo>
                    <a:pt x="431" y="437"/>
                  </a:lnTo>
                  <a:lnTo>
                    <a:pt x="426" y="433"/>
                  </a:lnTo>
                  <a:lnTo>
                    <a:pt x="405" y="439"/>
                  </a:lnTo>
                  <a:lnTo>
                    <a:pt x="385" y="440"/>
                  </a:lnTo>
                  <a:lnTo>
                    <a:pt x="378" y="440"/>
                  </a:lnTo>
                  <a:lnTo>
                    <a:pt x="378" y="431"/>
                  </a:lnTo>
                  <a:lnTo>
                    <a:pt x="384" y="421"/>
                  </a:lnTo>
                  <a:lnTo>
                    <a:pt x="390" y="405"/>
                  </a:lnTo>
                  <a:lnTo>
                    <a:pt x="406" y="386"/>
                  </a:lnTo>
                  <a:lnTo>
                    <a:pt x="419" y="383"/>
                  </a:lnTo>
                  <a:lnTo>
                    <a:pt x="427" y="384"/>
                  </a:lnTo>
                  <a:lnTo>
                    <a:pt x="437" y="390"/>
                  </a:lnTo>
                  <a:lnTo>
                    <a:pt x="444" y="393"/>
                  </a:lnTo>
                  <a:lnTo>
                    <a:pt x="444" y="385"/>
                  </a:lnTo>
                  <a:lnTo>
                    <a:pt x="433" y="377"/>
                  </a:lnTo>
                  <a:lnTo>
                    <a:pt x="435" y="373"/>
                  </a:lnTo>
                  <a:lnTo>
                    <a:pt x="442" y="372"/>
                  </a:lnTo>
                  <a:lnTo>
                    <a:pt x="431" y="368"/>
                  </a:lnTo>
                  <a:lnTo>
                    <a:pt x="420" y="359"/>
                  </a:lnTo>
                  <a:lnTo>
                    <a:pt x="426" y="357"/>
                  </a:lnTo>
                  <a:lnTo>
                    <a:pt x="430" y="341"/>
                  </a:lnTo>
                  <a:lnTo>
                    <a:pt x="421" y="335"/>
                  </a:lnTo>
                  <a:lnTo>
                    <a:pt x="414" y="321"/>
                  </a:lnTo>
                  <a:lnTo>
                    <a:pt x="410" y="300"/>
                  </a:lnTo>
                  <a:lnTo>
                    <a:pt x="410" y="297"/>
                  </a:lnTo>
                  <a:lnTo>
                    <a:pt x="406" y="293"/>
                  </a:lnTo>
                  <a:lnTo>
                    <a:pt x="395" y="277"/>
                  </a:lnTo>
                  <a:lnTo>
                    <a:pt x="389" y="277"/>
                  </a:lnTo>
                  <a:lnTo>
                    <a:pt x="383" y="275"/>
                  </a:lnTo>
                  <a:lnTo>
                    <a:pt x="378" y="269"/>
                  </a:lnTo>
                  <a:lnTo>
                    <a:pt x="377" y="269"/>
                  </a:lnTo>
                  <a:lnTo>
                    <a:pt x="372" y="262"/>
                  </a:lnTo>
                  <a:lnTo>
                    <a:pt x="361" y="260"/>
                  </a:lnTo>
                  <a:lnTo>
                    <a:pt x="342" y="250"/>
                  </a:lnTo>
                  <a:lnTo>
                    <a:pt x="334" y="251"/>
                  </a:lnTo>
                  <a:lnTo>
                    <a:pt x="313" y="240"/>
                  </a:lnTo>
                  <a:lnTo>
                    <a:pt x="299" y="237"/>
                  </a:lnTo>
                  <a:lnTo>
                    <a:pt x="290" y="235"/>
                  </a:lnTo>
                  <a:lnTo>
                    <a:pt x="270" y="228"/>
                  </a:lnTo>
                  <a:lnTo>
                    <a:pt x="260" y="227"/>
                  </a:lnTo>
                  <a:lnTo>
                    <a:pt x="243" y="224"/>
                  </a:lnTo>
                  <a:lnTo>
                    <a:pt x="229" y="223"/>
                  </a:lnTo>
                  <a:lnTo>
                    <a:pt x="228" y="219"/>
                  </a:lnTo>
                  <a:lnTo>
                    <a:pt x="224" y="218"/>
                  </a:lnTo>
                  <a:lnTo>
                    <a:pt x="215" y="213"/>
                  </a:lnTo>
                  <a:lnTo>
                    <a:pt x="210" y="206"/>
                  </a:lnTo>
                  <a:lnTo>
                    <a:pt x="207" y="199"/>
                  </a:lnTo>
                  <a:lnTo>
                    <a:pt x="199" y="199"/>
                  </a:lnTo>
                  <a:lnTo>
                    <a:pt x="189" y="197"/>
                  </a:lnTo>
                  <a:lnTo>
                    <a:pt x="188" y="203"/>
                  </a:lnTo>
                  <a:lnTo>
                    <a:pt x="184" y="197"/>
                  </a:lnTo>
                  <a:lnTo>
                    <a:pt x="175" y="191"/>
                  </a:lnTo>
                  <a:lnTo>
                    <a:pt x="170" y="189"/>
                  </a:lnTo>
                  <a:lnTo>
                    <a:pt x="168" y="183"/>
                  </a:lnTo>
                  <a:lnTo>
                    <a:pt x="158" y="179"/>
                  </a:lnTo>
                  <a:lnTo>
                    <a:pt x="156" y="171"/>
                  </a:lnTo>
                  <a:lnTo>
                    <a:pt x="157" y="162"/>
                  </a:lnTo>
                  <a:lnTo>
                    <a:pt x="161" y="149"/>
                  </a:lnTo>
                  <a:lnTo>
                    <a:pt x="159" y="142"/>
                  </a:lnTo>
                  <a:lnTo>
                    <a:pt x="157" y="148"/>
                  </a:lnTo>
                  <a:lnTo>
                    <a:pt x="156" y="159"/>
                  </a:lnTo>
                  <a:lnTo>
                    <a:pt x="152" y="167"/>
                  </a:lnTo>
                  <a:lnTo>
                    <a:pt x="145" y="181"/>
                  </a:lnTo>
                  <a:lnTo>
                    <a:pt x="142" y="189"/>
                  </a:lnTo>
                  <a:lnTo>
                    <a:pt x="138" y="196"/>
                  </a:lnTo>
                  <a:lnTo>
                    <a:pt x="132" y="203"/>
                  </a:lnTo>
                  <a:lnTo>
                    <a:pt x="113" y="206"/>
                  </a:lnTo>
                  <a:lnTo>
                    <a:pt x="108" y="203"/>
                  </a:lnTo>
                  <a:lnTo>
                    <a:pt x="105" y="200"/>
                  </a:lnTo>
                  <a:lnTo>
                    <a:pt x="105" y="190"/>
                  </a:lnTo>
                  <a:lnTo>
                    <a:pt x="102" y="179"/>
                  </a:lnTo>
                  <a:lnTo>
                    <a:pt x="103" y="174"/>
                  </a:lnTo>
                  <a:lnTo>
                    <a:pt x="103" y="163"/>
                  </a:lnTo>
                  <a:lnTo>
                    <a:pt x="95" y="163"/>
                  </a:lnTo>
                  <a:lnTo>
                    <a:pt x="88" y="149"/>
                  </a:lnTo>
                  <a:lnTo>
                    <a:pt x="78" y="143"/>
                  </a:lnTo>
                  <a:lnTo>
                    <a:pt x="65" y="143"/>
                  </a:lnTo>
                  <a:lnTo>
                    <a:pt x="56" y="141"/>
                  </a:lnTo>
                  <a:lnTo>
                    <a:pt x="57" y="132"/>
                  </a:lnTo>
                  <a:lnTo>
                    <a:pt x="67" y="127"/>
                  </a:lnTo>
                  <a:lnTo>
                    <a:pt x="81" y="127"/>
                  </a:lnTo>
                  <a:lnTo>
                    <a:pt x="95" y="130"/>
                  </a:lnTo>
                  <a:lnTo>
                    <a:pt x="115" y="119"/>
                  </a:lnTo>
                  <a:lnTo>
                    <a:pt x="125" y="115"/>
                  </a:lnTo>
                  <a:lnTo>
                    <a:pt x="135" y="119"/>
                  </a:lnTo>
                  <a:lnTo>
                    <a:pt x="147" y="120"/>
                  </a:lnTo>
                  <a:lnTo>
                    <a:pt x="156" y="116"/>
                  </a:lnTo>
                  <a:lnTo>
                    <a:pt x="157" y="105"/>
                  </a:lnTo>
                  <a:lnTo>
                    <a:pt x="161" y="99"/>
                  </a:lnTo>
                  <a:lnTo>
                    <a:pt x="162" y="93"/>
                  </a:lnTo>
                  <a:lnTo>
                    <a:pt x="152" y="97"/>
                  </a:lnTo>
                  <a:lnTo>
                    <a:pt x="132" y="101"/>
                  </a:lnTo>
                  <a:lnTo>
                    <a:pt x="110" y="106"/>
                  </a:lnTo>
                  <a:lnTo>
                    <a:pt x="94" y="106"/>
                  </a:lnTo>
                  <a:lnTo>
                    <a:pt x="86" y="104"/>
                  </a:lnTo>
                  <a:lnTo>
                    <a:pt x="77" y="106"/>
                  </a:lnTo>
                  <a:lnTo>
                    <a:pt x="62" y="99"/>
                  </a:lnTo>
                  <a:lnTo>
                    <a:pt x="55" y="83"/>
                  </a:lnTo>
                  <a:lnTo>
                    <a:pt x="52" y="72"/>
                  </a:lnTo>
                  <a:lnTo>
                    <a:pt x="46" y="67"/>
                  </a:lnTo>
                  <a:lnTo>
                    <a:pt x="36" y="62"/>
                  </a:lnTo>
                  <a:lnTo>
                    <a:pt x="27" y="63"/>
                  </a:lnTo>
                  <a:lnTo>
                    <a:pt x="19" y="60"/>
                  </a:lnTo>
                  <a:lnTo>
                    <a:pt x="17" y="66"/>
                  </a:lnTo>
                  <a:lnTo>
                    <a:pt x="0" y="58"/>
                  </a:lnTo>
                  <a:lnTo>
                    <a:pt x="2" y="51"/>
                  </a:lnTo>
                  <a:lnTo>
                    <a:pt x="7" y="45"/>
                  </a:lnTo>
                  <a:lnTo>
                    <a:pt x="16" y="28"/>
                  </a:lnTo>
                  <a:lnTo>
                    <a:pt x="19" y="25"/>
                  </a:lnTo>
                  <a:lnTo>
                    <a:pt x="29" y="23"/>
                  </a:lnTo>
                  <a:lnTo>
                    <a:pt x="38" y="23"/>
                  </a:lnTo>
                  <a:lnTo>
                    <a:pt x="48" y="19"/>
                  </a:lnTo>
                  <a:lnTo>
                    <a:pt x="66" y="3"/>
                  </a:lnTo>
                  <a:lnTo>
                    <a:pt x="78" y="0"/>
                  </a:lnTo>
                  <a:lnTo>
                    <a:pt x="93" y="0"/>
                  </a:lnTo>
                  <a:lnTo>
                    <a:pt x="107" y="2"/>
                  </a:lnTo>
                  <a:lnTo>
                    <a:pt x="119" y="11"/>
                  </a:lnTo>
                  <a:lnTo>
                    <a:pt x="126" y="18"/>
                  </a:lnTo>
                  <a:lnTo>
                    <a:pt x="135" y="23"/>
                  </a:lnTo>
                  <a:lnTo>
                    <a:pt x="168" y="23"/>
                  </a:lnTo>
                  <a:lnTo>
                    <a:pt x="172" y="39"/>
                  </a:lnTo>
                  <a:lnTo>
                    <a:pt x="178" y="49"/>
                  </a:lnTo>
                  <a:lnTo>
                    <a:pt x="179" y="65"/>
                  </a:lnTo>
                  <a:lnTo>
                    <a:pt x="175" y="77"/>
                  </a:lnTo>
                  <a:lnTo>
                    <a:pt x="174" y="90"/>
                  </a:lnTo>
                  <a:lnTo>
                    <a:pt x="179" y="114"/>
                  </a:lnTo>
                  <a:lnTo>
                    <a:pt x="193" y="132"/>
                  </a:lnTo>
                  <a:lnTo>
                    <a:pt x="194" y="127"/>
                  </a:lnTo>
                  <a:lnTo>
                    <a:pt x="195" y="119"/>
                  </a:lnTo>
                  <a:lnTo>
                    <a:pt x="205" y="122"/>
                  </a:lnTo>
                  <a:lnTo>
                    <a:pt x="210" y="138"/>
                  </a:lnTo>
                  <a:lnTo>
                    <a:pt x="213" y="142"/>
                  </a:lnTo>
                  <a:lnTo>
                    <a:pt x="218" y="153"/>
                  </a:lnTo>
                  <a:lnTo>
                    <a:pt x="234" y="164"/>
                  </a:lnTo>
                  <a:lnTo>
                    <a:pt x="242" y="164"/>
                  </a:lnTo>
                  <a:lnTo>
                    <a:pt x="255" y="163"/>
                  </a:lnTo>
                  <a:lnTo>
                    <a:pt x="261" y="151"/>
                  </a:lnTo>
                  <a:lnTo>
                    <a:pt x="269" y="148"/>
                  </a:lnTo>
                  <a:lnTo>
                    <a:pt x="275" y="143"/>
                  </a:lnTo>
                  <a:lnTo>
                    <a:pt x="276" y="135"/>
                  </a:lnTo>
                  <a:lnTo>
                    <a:pt x="296" y="120"/>
                  </a:lnTo>
                  <a:lnTo>
                    <a:pt x="302" y="103"/>
                  </a:lnTo>
                  <a:lnTo>
                    <a:pt x="310" y="100"/>
                  </a:lnTo>
                  <a:lnTo>
                    <a:pt x="318" y="100"/>
                  </a:lnTo>
                  <a:lnTo>
                    <a:pt x="336" y="97"/>
                  </a:lnTo>
                  <a:lnTo>
                    <a:pt x="345" y="90"/>
                  </a:lnTo>
                  <a:lnTo>
                    <a:pt x="344" y="81"/>
                  </a:lnTo>
                  <a:lnTo>
                    <a:pt x="349" y="77"/>
                  </a:lnTo>
                  <a:lnTo>
                    <a:pt x="361" y="67"/>
                  </a:lnTo>
                  <a:lnTo>
                    <a:pt x="380" y="57"/>
                  </a:lnTo>
                  <a:lnTo>
                    <a:pt x="387" y="60"/>
                  </a:lnTo>
                  <a:lnTo>
                    <a:pt x="390" y="65"/>
                  </a:lnTo>
                  <a:lnTo>
                    <a:pt x="410" y="72"/>
                  </a:lnTo>
                  <a:lnTo>
                    <a:pt x="421" y="77"/>
                  </a:lnTo>
                  <a:lnTo>
                    <a:pt x="427" y="78"/>
                  </a:lnTo>
                  <a:lnTo>
                    <a:pt x="432" y="83"/>
                  </a:lnTo>
                  <a:lnTo>
                    <a:pt x="455" y="90"/>
                  </a:lnTo>
                  <a:lnTo>
                    <a:pt x="471" y="100"/>
                  </a:lnTo>
                  <a:lnTo>
                    <a:pt x="479" y="104"/>
                  </a:lnTo>
                  <a:lnTo>
                    <a:pt x="491" y="108"/>
                  </a:lnTo>
                  <a:lnTo>
                    <a:pt x="501" y="106"/>
                  </a:lnTo>
                  <a:lnTo>
                    <a:pt x="506" y="104"/>
                  </a:lnTo>
                  <a:lnTo>
                    <a:pt x="514" y="108"/>
                  </a:lnTo>
                  <a:lnTo>
                    <a:pt x="519" y="106"/>
                  </a:lnTo>
                  <a:lnTo>
                    <a:pt x="523" y="108"/>
                  </a:lnTo>
                  <a:lnTo>
                    <a:pt x="534" y="114"/>
                  </a:lnTo>
                  <a:lnTo>
                    <a:pt x="539" y="114"/>
                  </a:lnTo>
                  <a:lnTo>
                    <a:pt x="541" y="116"/>
                  </a:lnTo>
                  <a:lnTo>
                    <a:pt x="541" y="119"/>
                  </a:lnTo>
                  <a:lnTo>
                    <a:pt x="543" y="121"/>
                  </a:lnTo>
                  <a:lnTo>
                    <a:pt x="549" y="121"/>
                  </a:lnTo>
                  <a:lnTo>
                    <a:pt x="551" y="120"/>
                  </a:lnTo>
                  <a:lnTo>
                    <a:pt x="556" y="120"/>
                  </a:lnTo>
                  <a:lnTo>
                    <a:pt x="555" y="129"/>
                  </a:lnTo>
                  <a:lnTo>
                    <a:pt x="560" y="254"/>
                  </a:lnTo>
                  <a:lnTo>
                    <a:pt x="560" y="326"/>
                  </a:lnTo>
                  <a:lnTo>
                    <a:pt x="556" y="347"/>
                  </a:lnTo>
                  <a:lnTo>
                    <a:pt x="555" y="351"/>
                  </a:lnTo>
                  <a:lnTo>
                    <a:pt x="562" y="368"/>
                  </a:lnTo>
                  <a:lnTo>
                    <a:pt x="562" y="409"/>
                  </a:lnTo>
                  <a:lnTo>
                    <a:pt x="565" y="466"/>
                  </a:lnTo>
                  <a:lnTo>
                    <a:pt x="568" y="48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5" name="Freeform 89"/>
            <p:cNvSpPr>
              <a:spLocks noChangeAspect="1"/>
            </p:cNvSpPr>
            <p:nvPr/>
          </p:nvSpPr>
          <p:spPr bwMode="gray">
            <a:xfrm>
              <a:off x="7387430" y="3737322"/>
              <a:ext cx="41275" cy="38100"/>
            </a:xfrm>
            <a:custGeom>
              <a:avLst/>
              <a:gdLst/>
              <a:ahLst/>
              <a:cxnLst>
                <a:cxn ang="0">
                  <a:pos x="0" y="3"/>
                </a:cxn>
                <a:cxn ang="0">
                  <a:pos x="2" y="0"/>
                </a:cxn>
                <a:cxn ang="0">
                  <a:pos x="20" y="11"/>
                </a:cxn>
                <a:cxn ang="0">
                  <a:pos x="26" y="16"/>
                </a:cxn>
                <a:cxn ang="0">
                  <a:pos x="34" y="20"/>
                </a:cxn>
                <a:cxn ang="0">
                  <a:pos x="54" y="35"/>
                </a:cxn>
                <a:cxn ang="0">
                  <a:pos x="66" y="36"/>
                </a:cxn>
                <a:cxn ang="0">
                  <a:pos x="75" y="43"/>
                </a:cxn>
                <a:cxn ang="0">
                  <a:pos x="81" y="49"/>
                </a:cxn>
                <a:cxn ang="0">
                  <a:pos x="95" y="58"/>
                </a:cxn>
                <a:cxn ang="0">
                  <a:pos x="100" y="66"/>
                </a:cxn>
                <a:cxn ang="0">
                  <a:pos x="107" y="71"/>
                </a:cxn>
                <a:cxn ang="0">
                  <a:pos x="117" y="74"/>
                </a:cxn>
                <a:cxn ang="0">
                  <a:pos x="121" y="78"/>
                </a:cxn>
                <a:cxn ang="0">
                  <a:pos x="124" y="87"/>
                </a:cxn>
                <a:cxn ang="0">
                  <a:pos x="129" y="93"/>
                </a:cxn>
                <a:cxn ang="0">
                  <a:pos x="129" y="100"/>
                </a:cxn>
                <a:cxn ang="0">
                  <a:pos x="124" y="107"/>
                </a:cxn>
                <a:cxn ang="0">
                  <a:pos x="120" y="119"/>
                </a:cxn>
                <a:cxn ang="0">
                  <a:pos x="111" y="119"/>
                </a:cxn>
                <a:cxn ang="0">
                  <a:pos x="105" y="93"/>
                </a:cxn>
                <a:cxn ang="0">
                  <a:pos x="97" y="71"/>
                </a:cxn>
                <a:cxn ang="0">
                  <a:pos x="86" y="53"/>
                </a:cxn>
                <a:cxn ang="0">
                  <a:pos x="80" y="49"/>
                </a:cxn>
                <a:cxn ang="0">
                  <a:pos x="66" y="47"/>
                </a:cxn>
                <a:cxn ang="0">
                  <a:pos x="54" y="39"/>
                </a:cxn>
                <a:cxn ang="0">
                  <a:pos x="46" y="31"/>
                </a:cxn>
                <a:cxn ang="0">
                  <a:pos x="40" y="30"/>
                </a:cxn>
                <a:cxn ang="0">
                  <a:pos x="31" y="23"/>
                </a:cxn>
                <a:cxn ang="0">
                  <a:pos x="26" y="21"/>
                </a:cxn>
                <a:cxn ang="0">
                  <a:pos x="9" y="10"/>
                </a:cxn>
                <a:cxn ang="0">
                  <a:pos x="0" y="9"/>
                </a:cxn>
                <a:cxn ang="0">
                  <a:pos x="0" y="3"/>
                </a:cxn>
              </a:cxnLst>
              <a:rect l="0" t="0" r="r" b="b"/>
              <a:pathLst>
                <a:path w="129" h="119">
                  <a:moveTo>
                    <a:pt x="0" y="3"/>
                  </a:moveTo>
                  <a:lnTo>
                    <a:pt x="2" y="0"/>
                  </a:lnTo>
                  <a:lnTo>
                    <a:pt x="20" y="11"/>
                  </a:lnTo>
                  <a:lnTo>
                    <a:pt x="26" y="16"/>
                  </a:lnTo>
                  <a:lnTo>
                    <a:pt x="34" y="20"/>
                  </a:lnTo>
                  <a:lnTo>
                    <a:pt x="54" y="35"/>
                  </a:lnTo>
                  <a:lnTo>
                    <a:pt x="66" y="36"/>
                  </a:lnTo>
                  <a:lnTo>
                    <a:pt x="75" y="43"/>
                  </a:lnTo>
                  <a:lnTo>
                    <a:pt x="81" y="49"/>
                  </a:lnTo>
                  <a:lnTo>
                    <a:pt x="95" y="58"/>
                  </a:lnTo>
                  <a:lnTo>
                    <a:pt x="100" y="66"/>
                  </a:lnTo>
                  <a:lnTo>
                    <a:pt x="107" y="71"/>
                  </a:lnTo>
                  <a:lnTo>
                    <a:pt x="117" y="74"/>
                  </a:lnTo>
                  <a:lnTo>
                    <a:pt x="121" y="78"/>
                  </a:lnTo>
                  <a:lnTo>
                    <a:pt x="124" y="87"/>
                  </a:lnTo>
                  <a:lnTo>
                    <a:pt x="129" y="93"/>
                  </a:lnTo>
                  <a:lnTo>
                    <a:pt x="129" y="100"/>
                  </a:lnTo>
                  <a:lnTo>
                    <a:pt x="124" y="107"/>
                  </a:lnTo>
                  <a:lnTo>
                    <a:pt x="120" y="119"/>
                  </a:lnTo>
                  <a:lnTo>
                    <a:pt x="111" y="119"/>
                  </a:lnTo>
                  <a:lnTo>
                    <a:pt x="105" y="93"/>
                  </a:lnTo>
                  <a:lnTo>
                    <a:pt x="97" y="71"/>
                  </a:lnTo>
                  <a:lnTo>
                    <a:pt x="86" y="53"/>
                  </a:lnTo>
                  <a:lnTo>
                    <a:pt x="80" y="49"/>
                  </a:lnTo>
                  <a:lnTo>
                    <a:pt x="66" y="47"/>
                  </a:lnTo>
                  <a:lnTo>
                    <a:pt x="54" y="39"/>
                  </a:lnTo>
                  <a:lnTo>
                    <a:pt x="46" y="31"/>
                  </a:lnTo>
                  <a:lnTo>
                    <a:pt x="40" y="30"/>
                  </a:lnTo>
                  <a:lnTo>
                    <a:pt x="31" y="23"/>
                  </a:lnTo>
                  <a:lnTo>
                    <a:pt x="26" y="21"/>
                  </a:lnTo>
                  <a:lnTo>
                    <a:pt x="9" y="10"/>
                  </a:lnTo>
                  <a:lnTo>
                    <a:pt x="0" y="9"/>
                  </a:lnTo>
                  <a:lnTo>
                    <a:pt x="0"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6" name="Freeform 90"/>
            <p:cNvSpPr>
              <a:spLocks noChangeAspect="1"/>
            </p:cNvSpPr>
            <p:nvPr/>
          </p:nvSpPr>
          <p:spPr bwMode="gray">
            <a:xfrm>
              <a:off x="6538117" y="3280122"/>
              <a:ext cx="125413" cy="263525"/>
            </a:xfrm>
            <a:custGeom>
              <a:avLst/>
              <a:gdLst/>
              <a:ahLst/>
              <a:cxnLst>
                <a:cxn ang="0">
                  <a:pos x="237" y="758"/>
                </a:cxn>
                <a:cxn ang="0">
                  <a:pos x="250" y="749"/>
                </a:cxn>
                <a:cxn ang="0">
                  <a:pos x="270" y="727"/>
                </a:cxn>
                <a:cxn ang="0">
                  <a:pos x="321" y="713"/>
                </a:cxn>
                <a:cxn ang="0">
                  <a:pos x="376" y="679"/>
                </a:cxn>
                <a:cxn ang="0">
                  <a:pos x="387" y="654"/>
                </a:cxn>
                <a:cxn ang="0">
                  <a:pos x="388" y="643"/>
                </a:cxn>
                <a:cxn ang="0">
                  <a:pos x="388" y="607"/>
                </a:cxn>
                <a:cxn ang="0">
                  <a:pos x="395" y="596"/>
                </a:cxn>
                <a:cxn ang="0">
                  <a:pos x="389" y="557"/>
                </a:cxn>
                <a:cxn ang="0">
                  <a:pos x="382" y="507"/>
                </a:cxn>
                <a:cxn ang="0">
                  <a:pos x="336" y="409"/>
                </a:cxn>
                <a:cxn ang="0">
                  <a:pos x="323" y="401"/>
                </a:cxn>
                <a:cxn ang="0">
                  <a:pos x="281" y="372"/>
                </a:cxn>
                <a:cxn ang="0">
                  <a:pos x="255" y="344"/>
                </a:cxn>
                <a:cxn ang="0">
                  <a:pos x="228" y="297"/>
                </a:cxn>
                <a:cxn ang="0">
                  <a:pos x="194" y="245"/>
                </a:cxn>
                <a:cxn ang="0">
                  <a:pos x="239" y="171"/>
                </a:cxn>
                <a:cxn ang="0">
                  <a:pos x="258" y="140"/>
                </a:cxn>
                <a:cxn ang="0">
                  <a:pos x="307" y="105"/>
                </a:cxn>
                <a:cxn ang="0">
                  <a:pos x="312" y="97"/>
                </a:cxn>
                <a:cxn ang="0">
                  <a:pos x="255" y="77"/>
                </a:cxn>
                <a:cxn ang="0">
                  <a:pos x="244" y="26"/>
                </a:cxn>
                <a:cxn ang="0">
                  <a:pos x="184" y="5"/>
                </a:cxn>
                <a:cxn ang="0">
                  <a:pos x="142" y="19"/>
                </a:cxn>
                <a:cxn ang="0">
                  <a:pos x="104" y="33"/>
                </a:cxn>
                <a:cxn ang="0">
                  <a:pos x="71" y="31"/>
                </a:cxn>
                <a:cxn ang="0">
                  <a:pos x="36" y="33"/>
                </a:cxn>
                <a:cxn ang="0">
                  <a:pos x="13" y="37"/>
                </a:cxn>
                <a:cxn ang="0">
                  <a:pos x="12" y="60"/>
                </a:cxn>
                <a:cxn ang="0">
                  <a:pos x="41" y="112"/>
                </a:cxn>
                <a:cxn ang="0">
                  <a:pos x="97" y="134"/>
                </a:cxn>
                <a:cxn ang="0">
                  <a:pos x="129" y="162"/>
                </a:cxn>
                <a:cxn ang="0">
                  <a:pos x="146" y="192"/>
                </a:cxn>
                <a:cxn ang="0">
                  <a:pos x="107" y="208"/>
                </a:cxn>
                <a:cxn ang="0">
                  <a:pos x="107" y="231"/>
                </a:cxn>
                <a:cxn ang="0">
                  <a:pos x="165" y="280"/>
                </a:cxn>
                <a:cxn ang="0">
                  <a:pos x="213" y="332"/>
                </a:cxn>
                <a:cxn ang="0">
                  <a:pos x="238" y="371"/>
                </a:cxn>
                <a:cxn ang="0">
                  <a:pos x="265" y="396"/>
                </a:cxn>
                <a:cxn ang="0">
                  <a:pos x="292" y="457"/>
                </a:cxn>
                <a:cxn ang="0">
                  <a:pos x="299" y="558"/>
                </a:cxn>
                <a:cxn ang="0">
                  <a:pos x="281" y="625"/>
                </a:cxn>
                <a:cxn ang="0">
                  <a:pos x="238" y="646"/>
                </a:cxn>
                <a:cxn ang="0">
                  <a:pos x="206" y="674"/>
                </a:cxn>
                <a:cxn ang="0">
                  <a:pos x="194" y="697"/>
                </a:cxn>
                <a:cxn ang="0">
                  <a:pos x="158" y="705"/>
                </a:cxn>
                <a:cxn ang="0">
                  <a:pos x="134" y="726"/>
                </a:cxn>
                <a:cxn ang="0">
                  <a:pos x="161" y="752"/>
                </a:cxn>
                <a:cxn ang="0">
                  <a:pos x="148" y="797"/>
                </a:cxn>
                <a:cxn ang="0">
                  <a:pos x="153" y="832"/>
                </a:cxn>
                <a:cxn ang="0">
                  <a:pos x="195" y="797"/>
                </a:cxn>
                <a:cxn ang="0">
                  <a:pos x="228" y="773"/>
                </a:cxn>
              </a:cxnLst>
              <a:rect l="0" t="0" r="r" b="b"/>
              <a:pathLst>
                <a:path w="395" h="832">
                  <a:moveTo>
                    <a:pt x="228" y="773"/>
                  </a:moveTo>
                  <a:lnTo>
                    <a:pt x="238" y="776"/>
                  </a:lnTo>
                  <a:lnTo>
                    <a:pt x="242" y="768"/>
                  </a:lnTo>
                  <a:lnTo>
                    <a:pt x="237" y="758"/>
                  </a:lnTo>
                  <a:lnTo>
                    <a:pt x="239" y="753"/>
                  </a:lnTo>
                  <a:lnTo>
                    <a:pt x="245" y="754"/>
                  </a:lnTo>
                  <a:lnTo>
                    <a:pt x="247" y="748"/>
                  </a:lnTo>
                  <a:lnTo>
                    <a:pt x="250" y="749"/>
                  </a:lnTo>
                  <a:lnTo>
                    <a:pt x="249" y="741"/>
                  </a:lnTo>
                  <a:lnTo>
                    <a:pt x="253" y="737"/>
                  </a:lnTo>
                  <a:lnTo>
                    <a:pt x="255" y="731"/>
                  </a:lnTo>
                  <a:lnTo>
                    <a:pt x="270" y="727"/>
                  </a:lnTo>
                  <a:lnTo>
                    <a:pt x="276" y="731"/>
                  </a:lnTo>
                  <a:lnTo>
                    <a:pt x="283" y="731"/>
                  </a:lnTo>
                  <a:lnTo>
                    <a:pt x="308" y="716"/>
                  </a:lnTo>
                  <a:lnTo>
                    <a:pt x="321" y="713"/>
                  </a:lnTo>
                  <a:lnTo>
                    <a:pt x="330" y="701"/>
                  </a:lnTo>
                  <a:lnTo>
                    <a:pt x="361" y="687"/>
                  </a:lnTo>
                  <a:lnTo>
                    <a:pt x="367" y="681"/>
                  </a:lnTo>
                  <a:lnTo>
                    <a:pt x="376" y="679"/>
                  </a:lnTo>
                  <a:lnTo>
                    <a:pt x="378" y="673"/>
                  </a:lnTo>
                  <a:lnTo>
                    <a:pt x="379" y="665"/>
                  </a:lnTo>
                  <a:lnTo>
                    <a:pt x="385" y="660"/>
                  </a:lnTo>
                  <a:lnTo>
                    <a:pt x="387" y="654"/>
                  </a:lnTo>
                  <a:lnTo>
                    <a:pt x="383" y="650"/>
                  </a:lnTo>
                  <a:lnTo>
                    <a:pt x="385" y="646"/>
                  </a:lnTo>
                  <a:lnTo>
                    <a:pt x="388" y="647"/>
                  </a:lnTo>
                  <a:lnTo>
                    <a:pt x="388" y="643"/>
                  </a:lnTo>
                  <a:lnTo>
                    <a:pt x="383" y="619"/>
                  </a:lnTo>
                  <a:lnTo>
                    <a:pt x="384" y="615"/>
                  </a:lnTo>
                  <a:lnTo>
                    <a:pt x="388" y="618"/>
                  </a:lnTo>
                  <a:lnTo>
                    <a:pt x="388" y="607"/>
                  </a:lnTo>
                  <a:lnTo>
                    <a:pt x="392" y="602"/>
                  </a:lnTo>
                  <a:lnTo>
                    <a:pt x="395" y="603"/>
                  </a:lnTo>
                  <a:lnTo>
                    <a:pt x="395" y="607"/>
                  </a:lnTo>
                  <a:lnTo>
                    <a:pt x="395" y="596"/>
                  </a:lnTo>
                  <a:lnTo>
                    <a:pt x="394" y="587"/>
                  </a:lnTo>
                  <a:lnTo>
                    <a:pt x="390" y="585"/>
                  </a:lnTo>
                  <a:lnTo>
                    <a:pt x="389" y="569"/>
                  </a:lnTo>
                  <a:lnTo>
                    <a:pt x="389" y="557"/>
                  </a:lnTo>
                  <a:lnTo>
                    <a:pt x="388" y="549"/>
                  </a:lnTo>
                  <a:lnTo>
                    <a:pt x="388" y="539"/>
                  </a:lnTo>
                  <a:lnTo>
                    <a:pt x="385" y="536"/>
                  </a:lnTo>
                  <a:lnTo>
                    <a:pt x="382" y="507"/>
                  </a:lnTo>
                  <a:lnTo>
                    <a:pt x="366" y="456"/>
                  </a:lnTo>
                  <a:lnTo>
                    <a:pt x="344" y="434"/>
                  </a:lnTo>
                  <a:lnTo>
                    <a:pt x="337" y="424"/>
                  </a:lnTo>
                  <a:lnTo>
                    <a:pt x="336" y="409"/>
                  </a:lnTo>
                  <a:lnTo>
                    <a:pt x="335" y="413"/>
                  </a:lnTo>
                  <a:lnTo>
                    <a:pt x="329" y="414"/>
                  </a:lnTo>
                  <a:lnTo>
                    <a:pt x="329" y="409"/>
                  </a:lnTo>
                  <a:lnTo>
                    <a:pt x="323" y="401"/>
                  </a:lnTo>
                  <a:lnTo>
                    <a:pt x="306" y="398"/>
                  </a:lnTo>
                  <a:lnTo>
                    <a:pt x="298" y="387"/>
                  </a:lnTo>
                  <a:lnTo>
                    <a:pt x="290" y="378"/>
                  </a:lnTo>
                  <a:lnTo>
                    <a:pt x="281" y="372"/>
                  </a:lnTo>
                  <a:lnTo>
                    <a:pt x="274" y="362"/>
                  </a:lnTo>
                  <a:lnTo>
                    <a:pt x="270" y="359"/>
                  </a:lnTo>
                  <a:lnTo>
                    <a:pt x="265" y="351"/>
                  </a:lnTo>
                  <a:lnTo>
                    <a:pt x="255" y="344"/>
                  </a:lnTo>
                  <a:lnTo>
                    <a:pt x="248" y="334"/>
                  </a:lnTo>
                  <a:lnTo>
                    <a:pt x="236" y="324"/>
                  </a:lnTo>
                  <a:lnTo>
                    <a:pt x="234" y="312"/>
                  </a:lnTo>
                  <a:lnTo>
                    <a:pt x="228" y="297"/>
                  </a:lnTo>
                  <a:lnTo>
                    <a:pt x="217" y="290"/>
                  </a:lnTo>
                  <a:lnTo>
                    <a:pt x="197" y="270"/>
                  </a:lnTo>
                  <a:lnTo>
                    <a:pt x="191" y="258"/>
                  </a:lnTo>
                  <a:lnTo>
                    <a:pt x="194" y="245"/>
                  </a:lnTo>
                  <a:lnTo>
                    <a:pt x="197" y="235"/>
                  </a:lnTo>
                  <a:lnTo>
                    <a:pt x="199" y="222"/>
                  </a:lnTo>
                  <a:lnTo>
                    <a:pt x="211" y="195"/>
                  </a:lnTo>
                  <a:lnTo>
                    <a:pt x="239" y="171"/>
                  </a:lnTo>
                  <a:lnTo>
                    <a:pt x="243" y="166"/>
                  </a:lnTo>
                  <a:lnTo>
                    <a:pt x="247" y="152"/>
                  </a:lnTo>
                  <a:lnTo>
                    <a:pt x="253" y="145"/>
                  </a:lnTo>
                  <a:lnTo>
                    <a:pt x="258" y="140"/>
                  </a:lnTo>
                  <a:lnTo>
                    <a:pt x="276" y="132"/>
                  </a:lnTo>
                  <a:lnTo>
                    <a:pt x="286" y="124"/>
                  </a:lnTo>
                  <a:lnTo>
                    <a:pt x="287" y="116"/>
                  </a:lnTo>
                  <a:lnTo>
                    <a:pt x="307" y="105"/>
                  </a:lnTo>
                  <a:lnTo>
                    <a:pt x="315" y="108"/>
                  </a:lnTo>
                  <a:lnTo>
                    <a:pt x="318" y="106"/>
                  </a:lnTo>
                  <a:lnTo>
                    <a:pt x="319" y="102"/>
                  </a:lnTo>
                  <a:lnTo>
                    <a:pt x="312" y="97"/>
                  </a:lnTo>
                  <a:lnTo>
                    <a:pt x="293" y="98"/>
                  </a:lnTo>
                  <a:lnTo>
                    <a:pt x="283" y="96"/>
                  </a:lnTo>
                  <a:lnTo>
                    <a:pt x="278" y="91"/>
                  </a:lnTo>
                  <a:lnTo>
                    <a:pt x="255" y="77"/>
                  </a:lnTo>
                  <a:lnTo>
                    <a:pt x="248" y="65"/>
                  </a:lnTo>
                  <a:lnTo>
                    <a:pt x="243" y="50"/>
                  </a:lnTo>
                  <a:lnTo>
                    <a:pt x="248" y="35"/>
                  </a:lnTo>
                  <a:lnTo>
                    <a:pt x="244" y="26"/>
                  </a:lnTo>
                  <a:lnTo>
                    <a:pt x="224" y="25"/>
                  </a:lnTo>
                  <a:lnTo>
                    <a:pt x="211" y="21"/>
                  </a:lnTo>
                  <a:lnTo>
                    <a:pt x="196" y="15"/>
                  </a:lnTo>
                  <a:lnTo>
                    <a:pt x="184" y="5"/>
                  </a:lnTo>
                  <a:lnTo>
                    <a:pt x="169" y="0"/>
                  </a:lnTo>
                  <a:lnTo>
                    <a:pt x="162" y="1"/>
                  </a:lnTo>
                  <a:lnTo>
                    <a:pt x="152" y="12"/>
                  </a:lnTo>
                  <a:lnTo>
                    <a:pt x="142" y="19"/>
                  </a:lnTo>
                  <a:lnTo>
                    <a:pt x="127" y="27"/>
                  </a:lnTo>
                  <a:lnTo>
                    <a:pt x="121" y="28"/>
                  </a:lnTo>
                  <a:lnTo>
                    <a:pt x="113" y="26"/>
                  </a:lnTo>
                  <a:lnTo>
                    <a:pt x="104" y="33"/>
                  </a:lnTo>
                  <a:lnTo>
                    <a:pt x="94" y="38"/>
                  </a:lnTo>
                  <a:lnTo>
                    <a:pt x="91" y="32"/>
                  </a:lnTo>
                  <a:lnTo>
                    <a:pt x="77" y="36"/>
                  </a:lnTo>
                  <a:lnTo>
                    <a:pt x="71" y="31"/>
                  </a:lnTo>
                  <a:lnTo>
                    <a:pt x="65" y="32"/>
                  </a:lnTo>
                  <a:lnTo>
                    <a:pt x="50" y="42"/>
                  </a:lnTo>
                  <a:lnTo>
                    <a:pt x="44" y="41"/>
                  </a:lnTo>
                  <a:lnTo>
                    <a:pt x="36" y="33"/>
                  </a:lnTo>
                  <a:lnTo>
                    <a:pt x="23" y="31"/>
                  </a:lnTo>
                  <a:lnTo>
                    <a:pt x="21" y="28"/>
                  </a:lnTo>
                  <a:lnTo>
                    <a:pt x="17" y="31"/>
                  </a:lnTo>
                  <a:lnTo>
                    <a:pt x="13" y="37"/>
                  </a:lnTo>
                  <a:lnTo>
                    <a:pt x="7" y="44"/>
                  </a:lnTo>
                  <a:lnTo>
                    <a:pt x="7" y="48"/>
                  </a:lnTo>
                  <a:lnTo>
                    <a:pt x="0" y="44"/>
                  </a:lnTo>
                  <a:lnTo>
                    <a:pt x="12" y="60"/>
                  </a:lnTo>
                  <a:lnTo>
                    <a:pt x="29" y="80"/>
                  </a:lnTo>
                  <a:lnTo>
                    <a:pt x="39" y="90"/>
                  </a:lnTo>
                  <a:lnTo>
                    <a:pt x="44" y="100"/>
                  </a:lnTo>
                  <a:lnTo>
                    <a:pt x="41" y="112"/>
                  </a:lnTo>
                  <a:lnTo>
                    <a:pt x="43" y="120"/>
                  </a:lnTo>
                  <a:lnTo>
                    <a:pt x="57" y="135"/>
                  </a:lnTo>
                  <a:lnTo>
                    <a:pt x="77" y="139"/>
                  </a:lnTo>
                  <a:lnTo>
                    <a:pt x="97" y="134"/>
                  </a:lnTo>
                  <a:lnTo>
                    <a:pt x="113" y="135"/>
                  </a:lnTo>
                  <a:lnTo>
                    <a:pt x="122" y="146"/>
                  </a:lnTo>
                  <a:lnTo>
                    <a:pt x="127" y="155"/>
                  </a:lnTo>
                  <a:lnTo>
                    <a:pt x="129" y="162"/>
                  </a:lnTo>
                  <a:lnTo>
                    <a:pt x="137" y="168"/>
                  </a:lnTo>
                  <a:lnTo>
                    <a:pt x="141" y="177"/>
                  </a:lnTo>
                  <a:lnTo>
                    <a:pt x="147" y="183"/>
                  </a:lnTo>
                  <a:lnTo>
                    <a:pt x="146" y="192"/>
                  </a:lnTo>
                  <a:lnTo>
                    <a:pt x="130" y="208"/>
                  </a:lnTo>
                  <a:lnTo>
                    <a:pt x="125" y="208"/>
                  </a:lnTo>
                  <a:lnTo>
                    <a:pt x="114" y="205"/>
                  </a:lnTo>
                  <a:lnTo>
                    <a:pt x="107" y="208"/>
                  </a:lnTo>
                  <a:lnTo>
                    <a:pt x="103" y="213"/>
                  </a:lnTo>
                  <a:lnTo>
                    <a:pt x="99" y="222"/>
                  </a:lnTo>
                  <a:lnTo>
                    <a:pt x="100" y="229"/>
                  </a:lnTo>
                  <a:lnTo>
                    <a:pt x="107" y="231"/>
                  </a:lnTo>
                  <a:lnTo>
                    <a:pt x="115" y="237"/>
                  </a:lnTo>
                  <a:lnTo>
                    <a:pt x="134" y="247"/>
                  </a:lnTo>
                  <a:lnTo>
                    <a:pt x="161" y="267"/>
                  </a:lnTo>
                  <a:lnTo>
                    <a:pt x="165" y="280"/>
                  </a:lnTo>
                  <a:lnTo>
                    <a:pt x="188" y="301"/>
                  </a:lnTo>
                  <a:lnTo>
                    <a:pt x="191" y="311"/>
                  </a:lnTo>
                  <a:lnTo>
                    <a:pt x="208" y="331"/>
                  </a:lnTo>
                  <a:lnTo>
                    <a:pt x="213" y="332"/>
                  </a:lnTo>
                  <a:lnTo>
                    <a:pt x="231" y="344"/>
                  </a:lnTo>
                  <a:lnTo>
                    <a:pt x="236" y="358"/>
                  </a:lnTo>
                  <a:lnTo>
                    <a:pt x="239" y="370"/>
                  </a:lnTo>
                  <a:lnTo>
                    <a:pt x="238" y="371"/>
                  </a:lnTo>
                  <a:lnTo>
                    <a:pt x="239" y="372"/>
                  </a:lnTo>
                  <a:lnTo>
                    <a:pt x="243" y="386"/>
                  </a:lnTo>
                  <a:lnTo>
                    <a:pt x="251" y="386"/>
                  </a:lnTo>
                  <a:lnTo>
                    <a:pt x="265" y="396"/>
                  </a:lnTo>
                  <a:lnTo>
                    <a:pt x="274" y="404"/>
                  </a:lnTo>
                  <a:lnTo>
                    <a:pt x="278" y="421"/>
                  </a:lnTo>
                  <a:lnTo>
                    <a:pt x="291" y="450"/>
                  </a:lnTo>
                  <a:lnTo>
                    <a:pt x="292" y="457"/>
                  </a:lnTo>
                  <a:lnTo>
                    <a:pt x="292" y="490"/>
                  </a:lnTo>
                  <a:lnTo>
                    <a:pt x="290" y="527"/>
                  </a:lnTo>
                  <a:lnTo>
                    <a:pt x="292" y="543"/>
                  </a:lnTo>
                  <a:lnTo>
                    <a:pt x="299" y="558"/>
                  </a:lnTo>
                  <a:lnTo>
                    <a:pt x="298" y="607"/>
                  </a:lnTo>
                  <a:lnTo>
                    <a:pt x="296" y="619"/>
                  </a:lnTo>
                  <a:lnTo>
                    <a:pt x="290" y="628"/>
                  </a:lnTo>
                  <a:lnTo>
                    <a:pt x="281" y="625"/>
                  </a:lnTo>
                  <a:lnTo>
                    <a:pt x="271" y="634"/>
                  </a:lnTo>
                  <a:lnTo>
                    <a:pt x="264" y="638"/>
                  </a:lnTo>
                  <a:lnTo>
                    <a:pt x="256" y="638"/>
                  </a:lnTo>
                  <a:lnTo>
                    <a:pt x="238" y="646"/>
                  </a:lnTo>
                  <a:lnTo>
                    <a:pt x="237" y="656"/>
                  </a:lnTo>
                  <a:lnTo>
                    <a:pt x="218" y="657"/>
                  </a:lnTo>
                  <a:lnTo>
                    <a:pt x="208" y="661"/>
                  </a:lnTo>
                  <a:lnTo>
                    <a:pt x="206" y="674"/>
                  </a:lnTo>
                  <a:lnTo>
                    <a:pt x="207" y="683"/>
                  </a:lnTo>
                  <a:lnTo>
                    <a:pt x="208" y="692"/>
                  </a:lnTo>
                  <a:lnTo>
                    <a:pt x="202" y="694"/>
                  </a:lnTo>
                  <a:lnTo>
                    <a:pt x="194" y="697"/>
                  </a:lnTo>
                  <a:lnTo>
                    <a:pt x="183" y="704"/>
                  </a:lnTo>
                  <a:lnTo>
                    <a:pt x="173" y="708"/>
                  </a:lnTo>
                  <a:lnTo>
                    <a:pt x="165" y="705"/>
                  </a:lnTo>
                  <a:lnTo>
                    <a:pt x="158" y="705"/>
                  </a:lnTo>
                  <a:lnTo>
                    <a:pt x="157" y="715"/>
                  </a:lnTo>
                  <a:lnTo>
                    <a:pt x="152" y="720"/>
                  </a:lnTo>
                  <a:lnTo>
                    <a:pt x="145" y="724"/>
                  </a:lnTo>
                  <a:lnTo>
                    <a:pt x="134" y="726"/>
                  </a:lnTo>
                  <a:lnTo>
                    <a:pt x="129" y="727"/>
                  </a:lnTo>
                  <a:lnTo>
                    <a:pt x="136" y="738"/>
                  </a:lnTo>
                  <a:lnTo>
                    <a:pt x="154" y="746"/>
                  </a:lnTo>
                  <a:lnTo>
                    <a:pt x="161" y="752"/>
                  </a:lnTo>
                  <a:lnTo>
                    <a:pt x="157" y="760"/>
                  </a:lnTo>
                  <a:lnTo>
                    <a:pt x="150" y="770"/>
                  </a:lnTo>
                  <a:lnTo>
                    <a:pt x="148" y="786"/>
                  </a:lnTo>
                  <a:lnTo>
                    <a:pt x="148" y="797"/>
                  </a:lnTo>
                  <a:lnTo>
                    <a:pt x="151" y="810"/>
                  </a:lnTo>
                  <a:lnTo>
                    <a:pt x="156" y="822"/>
                  </a:lnTo>
                  <a:lnTo>
                    <a:pt x="151" y="827"/>
                  </a:lnTo>
                  <a:lnTo>
                    <a:pt x="153" y="832"/>
                  </a:lnTo>
                  <a:lnTo>
                    <a:pt x="162" y="830"/>
                  </a:lnTo>
                  <a:lnTo>
                    <a:pt x="175" y="821"/>
                  </a:lnTo>
                  <a:lnTo>
                    <a:pt x="186" y="807"/>
                  </a:lnTo>
                  <a:lnTo>
                    <a:pt x="195" y="797"/>
                  </a:lnTo>
                  <a:lnTo>
                    <a:pt x="216" y="789"/>
                  </a:lnTo>
                  <a:lnTo>
                    <a:pt x="220" y="785"/>
                  </a:lnTo>
                  <a:lnTo>
                    <a:pt x="220" y="778"/>
                  </a:lnTo>
                  <a:lnTo>
                    <a:pt x="228" y="77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7" name="Freeform 91"/>
            <p:cNvSpPr>
              <a:spLocks noChangeAspect="1"/>
            </p:cNvSpPr>
            <p:nvPr/>
          </p:nvSpPr>
          <p:spPr bwMode="gray">
            <a:xfrm>
              <a:off x="6668292" y="3572222"/>
              <a:ext cx="168275" cy="104775"/>
            </a:xfrm>
            <a:custGeom>
              <a:avLst/>
              <a:gdLst/>
              <a:ahLst/>
              <a:cxnLst>
                <a:cxn ang="0">
                  <a:pos x="249" y="133"/>
                </a:cxn>
                <a:cxn ang="0">
                  <a:pos x="268" y="155"/>
                </a:cxn>
                <a:cxn ang="0">
                  <a:pos x="281" y="158"/>
                </a:cxn>
                <a:cxn ang="0">
                  <a:pos x="288" y="121"/>
                </a:cxn>
                <a:cxn ang="0">
                  <a:pos x="301" y="122"/>
                </a:cxn>
                <a:cxn ang="0">
                  <a:pos x="312" y="139"/>
                </a:cxn>
                <a:cxn ang="0">
                  <a:pos x="319" y="128"/>
                </a:cxn>
                <a:cxn ang="0">
                  <a:pos x="309" y="111"/>
                </a:cxn>
                <a:cxn ang="0">
                  <a:pos x="328" y="96"/>
                </a:cxn>
                <a:cxn ang="0">
                  <a:pos x="324" y="81"/>
                </a:cxn>
                <a:cxn ang="0">
                  <a:pos x="351" y="64"/>
                </a:cxn>
                <a:cxn ang="0">
                  <a:pos x="383" y="20"/>
                </a:cxn>
                <a:cxn ang="0">
                  <a:pos x="392" y="0"/>
                </a:cxn>
                <a:cxn ang="0">
                  <a:pos x="395" y="14"/>
                </a:cxn>
                <a:cxn ang="0">
                  <a:pos x="404" y="9"/>
                </a:cxn>
                <a:cxn ang="0">
                  <a:pos x="417" y="4"/>
                </a:cxn>
                <a:cxn ang="0">
                  <a:pos x="433" y="20"/>
                </a:cxn>
                <a:cxn ang="0">
                  <a:pos x="442" y="43"/>
                </a:cxn>
                <a:cxn ang="0">
                  <a:pos x="448" y="57"/>
                </a:cxn>
                <a:cxn ang="0">
                  <a:pos x="463" y="54"/>
                </a:cxn>
                <a:cxn ang="0">
                  <a:pos x="462" y="68"/>
                </a:cxn>
                <a:cxn ang="0">
                  <a:pos x="474" y="65"/>
                </a:cxn>
                <a:cxn ang="0">
                  <a:pos x="502" y="80"/>
                </a:cxn>
                <a:cxn ang="0">
                  <a:pos x="530" y="95"/>
                </a:cxn>
                <a:cxn ang="0">
                  <a:pos x="512" y="108"/>
                </a:cxn>
                <a:cxn ang="0">
                  <a:pos x="482" y="110"/>
                </a:cxn>
                <a:cxn ang="0">
                  <a:pos x="476" y="126"/>
                </a:cxn>
                <a:cxn ang="0">
                  <a:pos x="492" y="137"/>
                </a:cxn>
                <a:cxn ang="0">
                  <a:pos x="463" y="149"/>
                </a:cxn>
                <a:cxn ang="0">
                  <a:pos x="446" y="143"/>
                </a:cxn>
                <a:cxn ang="0">
                  <a:pos x="439" y="151"/>
                </a:cxn>
                <a:cxn ang="0">
                  <a:pos x="412" y="142"/>
                </a:cxn>
                <a:cxn ang="0">
                  <a:pos x="336" y="150"/>
                </a:cxn>
                <a:cxn ang="0">
                  <a:pos x="323" y="201"/>
                </a:cxn>
                <a:cxn ang="0">
                  <a:pos x="282" y="275"/>
                </a:cxn>
                <a:cxn ang="0">
                  <a:pos x="265" y="299"/>
                </a:cxn>
                <a:cxn ang="0">
                  <a:pos x="231" y="307"/>
                </a:cxn>
                <a:cxn ang="0">
                  <a:pos x="189" y="306"/>
                </a:cxn>
                <a:cxn ang="0">
                  <a:pos x="178" y="296"/>
                </a:cxn>
                <a:cxn ang="0">
                  <a:pos x="139" y="305"/>
                </a:cxn>
                <a:cxn ang="0">
                  <a:pos x="105" y="326"/>
                </a:cxn>
                <a:cxn ang="0">
                  <a:pos x="77" y="323"/>
                </a:cxn>
                <a:cxn ang="0">
                  <a:pos x="40" y="325"/>
                </a:cxn>
                <a:cxn ang="0">
                  <a:pos x="0" y="269"/>
                </a:cxn>
                <a:cxn ang="0">
                  <a:pos x="7" y="264"/>
                </a:cxn>
                <a:cxn ang="0">
                  <a:pos x="28" y="283"/>
                </a:cxn>
                <a:cxn ang="0">
                  <a:pos x="53" y="284"/>
                </a:cxn>
                <a:cxn ang="0">
                  <a:pos x="84" y="293"/>
                </a:cxn>
                <a:cxn ang="0">
                  <a:pos x="91" y="269"/>
                </a:cxn>
                <a:cxn ang="0">
                  <a:pos x="96" y="250"/>
                </a:cxn>
                <a:cxn ang="0">
                  <a:pos x="103" y="239"/>
                </a:cxn>
                <a:cxn ang="0">
                  <a:pos x="116" y="221"/>
                </a:cxn>
                <a:cxn ang="0">
                  <a:pos x="137" y="218"/>
                </a:cxn>
                <a:cxn ang="0">
                  <a:pos x="161" y="215"/>
                </a:cxn>
                <a:cxn ang="0">
                  <a:pos x="190" y="201"/>
                </a:cxn>
                <a:cxn ang="0">
                  <a:pos x="215" y="167"/>
                </a:cxn>
                <a:cxn ang="0">
                  <a:pos x="240" y="131"/>
                </a:cxn>
              </a:cxnLst>
              <a:rect l="0" t="0" r="r" b="b"/>
              <a:pathLst>
                <a:path w="530" h="330">
                  <a:moveTo>
                    <a:pt x="242" y="129"/>
                  </a:moveTo>
                  <a:lnTo>
                    <a:pt x="245" y="131"/>
                  </a:lnTo>
                  <a:lnTo>
                    <a:pt x="249" y="133"/>
                  </a:lnTo>
                  <a:lnTo>
                    <a:pt x="259" y="144"/>
                  </a:lnTo>
                  <a:lnTo>
                    <a:pt x="263" y="150"/>
                  </a:lnTo>
                  <a:lnTo>
                    <a:pt x="268" y="155"/>
                  </a:lnTo>
                  <a:lnTo>
                    <a:pt x="271" y="159"/>
                  </a:lnTo>
                  <a:lnTo>
                    <a:pt x="276" y="160"/>
                  </a:lnTo>
                  <a:lnTo>
                    <a:pt x="281" y="158"/>
                  </a:lnTo>
                  <a:lnTo>
                    <a:pt x="283" y="150"/>
                  </a:lnTo>
                  <a:lnTo>
                    <a:pt x="285" y="126"/>
                  </a:lnTo>
                  <a:lnTo>
                    <a:pt x="288" y="121"/>
                  </a:lnTo>
                  <a:lnTo>
                    <a:pt x="293" y="118"/>
                  </a:lnTo>
                  <a:lnTo>
                    <a:pt x="298" y="118"/>
                  </a:lnTo>
                  <a:lnTo>
                    <a:pt x="301" y="122"/>
                  </a:lnTo>
                  <a:lnTo>
                    <a:pt x="303" y="129"/>
                  </a:lnTo>
                  <a:lnTo>
                    <a:pt x="307" y="137"/>
                  </a:lnTo>
                  <a:lnTo>
                    <a:pt x="312" y="139"/>
                  </a:lnTo>
                  <a:lnTo>
                    <a:pt x="318" y="139"/>
                  </a:lnTo>
                  <a:lnTo>
                    <a:pt x="319" y="134"/>
                  </a:lnTo>
                  <a:lnTo>
                    <a:pt x="319" y="128"/>
                  </a:lnTo>
                  <a:lnTo>
                    <a:pt x="318" y="123"/>
                  </a:lnTo>
                  <a:lnTo>
                    <a:pt x="314" y="116"/>
                  </a:lnTo>
                  <a:lnTo>
                    <a:pt x="309" y="111"/>
                  </a:lnTo>
                  <a:lnTo>
                    <a:pt x="315" y="110"/>
                  </a:lnTo>
                  <a:lnTo>
                    <a:pt x="320" y="106"/>
                  </a:lnTo>
                  <a:lnTo>
                    <a:pt x="328" y="96"/>
                  </a:lnTo>
                  <a:lnTo>
                    <a:pt x="322" y="94"/>
                  </a:lnTo>
                  <a:lnTo>
                    <a:pt x="319" y="88"/>
                  </a:lnTo>
                  <a:lnTo>
                    <a:pt x="324" y="81"/>
                  </a:lnTo>
                  <a:lnTo>
                    <a:pt x="329" y="79"/>
                  </a:lnTo>
                  <a:lnTo>
                    <a:pt x="339" y="79"/>
                  </a:lnTo>
                  <a:lnTo>
                    <a:pt x="351" y="64"/>
                  </a:lnTo>
                  <a:lnTo>
                    <a:pt x="357" y="53"/>
                  </a:lnTo>
                  <a:lnTo>
                    <a:pt x="357" y="47"/>
                  </a:lnTo>
                  <a:lnTo>
                    <a:pt x="383" y="20"/>
                  </a:lnTo>
                  <a:lnTo>
                    <a:pt x="387" y="13"/>
                  </a:lnTo>
                  <a:lnTo>
                    <a:pt x="388" y="6"/>
                  </a:lnTo>
                  <a:lnTo>
                    <a:pt x="392" y="0"/>
                  </a:lnTo>
                  <a:lnTo>
                    <a:pt x="394" y="0"/>
                  </a:lnTo>
                  <a:lnTo>
                    <a:pt x="395" y="3"/>
                  </a:lnTo>
                  <a:lnTo>
                    <a:pt x="395" y="14"/>
                  </a:lnTo>
                  <a:lnTo>
                    <a:pt x="393" y="20"/>
                  </a:lnTo>
                  <a:lnTo>
                    <a:pt x="393" y="22"/>
                  </a:lnTo>
                  <a:lnTo>
                    <a:pt x="404" y="9"/>
                  </a:lnTo>
                  <a:lnTo>
                    <a:pt x="408" y="2"/>
                  </a:lnTo>
                  <a:lnTo>
                    <a:pt x="415" y="2"/>
                  </a:lnTo>
                  <a:lnTo>
                    <a:pt x="417" y="4"/>
                  </a:lnTo>
                  <a:lnTo>
                    <a:pt x="422" y="19"/>
                  </a:lnTo>
                  <a:lnTo>
                    <a:pt x="428" y="22"/>
                  </a:lnTo>
                  <a:lnTo>
                    <a:pt x="433" y="20"/>
                  </a:lnTo>
                  <a:lnTo>
                    <a:pt x="443" y="29"/>
                  </a:lnTo>
                  <a:lnTo>
                    <a:pt x="446" y="40"/>
                  </a:lnTo>
                  <a:lnTo>
                    <a:pt x="442" y="43"/>
                  </a:lnTo>
                  <a:lnTo>
                    <a:pt x="443" y="57"/>
                  </a:lnTo>
                  <a:lnTo>
                    <a:pt x="444" y="58"/>
                  </a:lnTo>
                  <a:lnTo>
                    <a:pt x="448" y="57"/>
                  </a:lnTo>
                  <a:lnTo>
                    <a:pt x="452" y="57"/>
                  </a:lnTo>
                  <a:lnTo>
                    <a:pt x="458" y="54"/>
                  </a:lnTo>
                  <a:lnTo>
                    <a:pt x="463" y="54"/>
                  </a:lnTo>
                  <a:lnTo>
                    <a:pt x="467" y="59"/>
                  </a:lnTo>
                  <a:lnTo>
                    <a:pt x="465" y="64"/>
                  </a:lnTo>
                  <a:lnTo>
                    <a:pt x="462" y="68"/>
                  </a:lnTo>
                  <a:lnTo>
                    <a:pt x="463" y="70"/>
                  </a:lnTo>
                  <a:lnTo>
                    <a:pt x="469" y="70"/>
                  </a:lnTo>
                  <a:lnTo>
                    <a:pt x="474" y="65"/>
                  </a:lnTo>
                  <a:lnTo>
                    <a:pt x="480" y="65"/>
                  </a:lnTo>
                  <a:lnTo>
                    <a:pt x="486" y="69"/>
                  </a:lnTo>
                  <a:lnTo>
                    <a:pt x="502" y="80"/>
                  </a:lnTo>
                  <a:lnTo>
                    <a:pt x="523" y="86"/>
                  </a:lnTo>
                  <a:lnTo>
                    <a:pt x="529" y="91"/>
                  </a:lnTo>
                  <a:lnTo>
                    <a:pt x="530" y="95"/>
                  </a:lnTo>
                  <a:lnTo>
                    <a:pt x="528" y="100"/>
                  </a:lnTo>
                  <a:lnTo>
                    <a:pt x="518" y="104"/>
                  </a:lnTo>
                  <a:lnTo>
                    <a:pt x="512" y="108"/>
                  </a:lnTo>
                  <a:lnTo>
                    <a:pt x="501" y="112"/>
                  </a:lnTo>
                  <a:lnTo>
                    <a:pt x="491" y="115"/>
                  </a:lnTo>
                  <a:lnTo>
                    <a:pt x="482" y="110"/>
                  </a:lnTo>
                  <a:lnTo>
                    <a:pt x="475" y="113"/>
                  </a:lnTo>
                  <a:lnTo>
                    <a:pt x="474" y="121"/>
                  </a:lnTo>
                  <a:lnTo>
                    <a:pt x="476" y="126"/>
                  </a:lnTo>
                  <a:lnTo>
                    <a:pt x="482" y="132"/>
                  </a:lnTo>
                  <a:lnTo>
                    <a:pt x="487" y="133"/>
                  </a:lnTo>
                  <a:lnTo>
                    <a:pt x="492" y="137"/>
                  </a:lnTo>
                  <a:lnTo>
                    <a:pt x="494" y="140"/>
                  </a:lnTo>
                  <a:lnTo>
                    <a:pt x="480" y="143"/>
                  </a:lnTo>
                  <a:lnTo>
                    <a:pt x="463" y="149"/>
                  </a:lnTo>
                  <a:lnTo>
                    <a:pt x="457" y="149"/>
                  </a:lnTo>
                  <a:lnTo>
                    <a:pt x="452" y="147"/>
                  </a:lnTo>
                  <a:lnTo>
                    <a:pt x="446" y="143"/>
                  </a:lnTo>
                  <a:lnTo>
                    <a:pt x="444" y="143"/>
                  </a:lnTo>
                  <a:lnTo>
                    <a:pt x="443" y="148"/>
                  </a:lnTo>
                  <a:lnTo>
                    <a:pt x="439" y="151"/>
                  </a:lnTo>
                  <a:lnTo>
                    <a:pt x="435" y="151"/>
                  </a:lnTo>
                  <a:lnTo>
                    <a:pt x="421" y="147"/>
                  </a:lnTo>
                  <a:lnTo>
                    <a:pt x="412" y="142"/>
                  </a:lnTo>
                  <a:lnTo>
                    <a:pt x="361" y="140"/>
                  </a:lnTo>
                  <a:lnTo>
                    <a:pt x="342" y="142"/>
                  </a:lnTo>
                  <a:lnTo>
                    <a:pt x="336" y="150"/>
                  </a:lnTo>
                  <a:lnTo>
                    <a:pt x="330" y="167"/>
                  </a:lnTo>
                  <a:lnTo>
                    <a:pt x="328" y="189"/>
                  </a:lnTo>
                  <a:lnTo>
                    <a:pt x="323" y="201"/>
                  </a:lnTo>
                  <a:lnTo>
                    <a:pt x="297" y="230"/>
                  </a:lnTo>
                  <a:lnTo>
                    <a:pt x="291" y="257"/>
                  </a:lnTo>
                  <a:lnTo>
                    <a:pt x="282" y="275"/>
                  </a:lnTo>
                  <a:lnTo>
                    <a:pt x="275" y="287"/>
                  </a:lnTo>
                  <a:lnTo>
                    <a:pt x="271" y="294"/>
                  </a:lnTo>
                  <a:lnTo>
                    <a:pt x="265" y="299"/>
                  </a:lnTo>
                  <a:lnTo>
                    <a:pt x="252" y="303"/>
                  </a:lnTo>
                  <a:lnTo>
                    <a:pt x="240" y="305"/>
                  </a:lnTo>
                  <a:lnTo>
                    <a:pt x="231" y="307"/>
                  </a:lnTo>
                  <a:lnTo>
                    <a:pt x="220" y="314"/>
                  </a:lnTo>
                  <a:lnTo>
                    <a:pt x="210" y="314"/>
                  </a:lnTo>
                  <a:lnTo>
                    <a:pt x="189" y="306"/>
                  </a:lnTo>
                  <a:lnTo>
                    <a:pt x="184" y="306"/>
                  </a:lnTo>
                  <a:lnTo>
                    <a:pt x="183" y="299"/>
                  </a:lnTo>
                  <a:lnTo>
                    <a:pt x="178" y="296"/>
                  </a:lnTo>
                  <a:lnTo>
                    <a:pt x="151" y="295"/>
                  </a:lnTo>
                  <a:lnTo>
                    <a:pt x="146" y="296"/>
                  </a:lnTo>
                  <a:lnTo>
                    <a:pt x="139" y="305"/>
                  </a:lnTo>
                  <a:lnTo>
                    <a:pt x="123" y="323"/>
                  </a:lnTo>
                  <a:lnTo>
                    <a:pt x="115" y="327"/>
                  </a:lnTo>
                  <a:lnTo>
                    <a:pt x="105" y="326"/>
                  </a:lnTo>
                  <a:lnTo>
                    <a:pt x="96" y="326"/>
                  </a:lnTo>
                  <a:lnTo>
                    <a:pt x="87" y="330"/>
                  </a:lnTo>
                  <a:lnTo>
                    <a:pt x="77" y="323"/>
                  </a:lnTo>
                  <a:lnTo>
                    <a:pt x="66" y="325"/>
                  </a:lnTo>
                  <a:lnTo>
                    <a:pt x="54" y="328"/>
                  </a:lnTo>
                  <a:lnTo>
                    <a:pt x="40" y="325"/>
                  </a:lnTo>
                  <a:lnTo>
                    <a:pt x="27" y="314"/>
                  </a:lnTo>
                  <a:lnTo>
                    <a:pt x="0" y="274"/>
                  </a:lnTo>
                  <a:lnTo>
                    <a:pt x="0" y="269"/>
                  </a:lnTo>
                  <a:lnTo>
                    <a:pt x="2" y="268"/>
                  </a:lnTo>
                  <a:lnTo>
                    <a:pt x="5" y="266"/>
                  </a:lnTo>
                  <a:lnTo>
                    <a:pt x="7" y="264"/>
                  </a:lnTo>
                  <a:lnTo>
                    <a:pt x="10" y="273"/>
                  </a:lnTo>
                  <a:lnTo>
                    <a:pt x="13" y="278"/>
                  </a:lnTo>
                  <a:lnTo>
                    <a:pt x="28" y="283"/>
                  </a:lnTo>
                  <a:lnTo>
                    <a:pt x="34" y="284"/>
                  </a:lnTo>
                  <a:lnTo>
                    <a:pt x="48" y="283"/>
                  </a:lnTo>
                  <a:lnTo>
                    <a:pt x="53" y="284"/>
                  </a:lnTo>
                  <a:lnTo>
                    <a:pt x="59" y="288"/>
                  </a:lnTo>
                  <a:lnTo>
                    <a:pt x="67" y="290"/>
                  </a:lnTo>
                  <a:lnTo>
                    <a:pt x="84" y="293"/>
                  </a:lnTo>
                  <a:lnTo>
                    <a:pt x="86" y="285"/>
                  </a:lnTo>
                  <a:lnTo>
                    <a:pt x="89" y="279"/>
                  </a:lnTo>
                  <a:lnTo>
                    <a:pt x="91" y="269"/>
                  </a:lnTo>
                  <a:lnTo>
                    <a:pt x="93" y="263"/>
                  </a:lnTo>
                  <a:lnTo>
                    <a:pt x="91" y="253"/>
                  </a:lnTo>
                  <a:lnTo>
                    <a:pt x="96" y="250"/>
                  </a:lnTo>
                  <a:lnTo>
                    <a:pt x="102" y="251"/>
                  </a:lnTo>
                  <a:lnTo>
                    <a:pt x="103" y="253"/>
                  </a:lnTo>
                  <a:lnTo>
                    <a:pt x="103" y="239"/>
                  </a:lnTo>
                  <a:lnTo>
                    <a:pt x="105" y="235"/>
                  </a:lnTo>
                  <a:lnTo>
                    <a:pt x="113" y="225"/>
                  </a:lnTo>
                  <a:lnTo>
                    <a:pt x="116" y="221"/>
                  </a:lnTo>
                  <a:lnTo>
                    <a:pt x="134" y="220"/>
                  </a:lnTo>
                  <a:lnTo>
                    <a:pt x="137" y="219"/>
                  </a:lnTo>
                  <a:lnTo>
                    <a:pt x="137" y="218"/>
                  </a:lnTo>
                  <a:lnTo>
                    <a:pt x="142" y="217"/>
                  </a:lnTo>
                  <a:lnTo>
                    <a:pt x="152" y="217"/>
                  </a:lnTo>
                  <a:lnTo>
                    <a:pt x="161" y="215"/>
                  </a:lnTo>
                  <a:lnTo>
                    <a:pt x="174" y="214"/>
                  </a:lnTo>
                  <a:lnTo>
                    <a:pt x="179" y="212"/>
                  </a:lnTo>
                  <a:lnTo>
                    <a:pt x="190" y="201"/>
                  </a:lnTo>
                  <a:lnTo>
                    <a:pt x="205" y="183"/>
                  </a:lnTo>
                  <a:lnTo>
                    <a:pt x="207" y="177"/>
                  </a:lnTo>
                  <a:lnTo>
                    <a:pt x="215" y="167"/>
                  </a:lnTo>
                  <a:lnTo>
                    <a:pt x="231" y="154"/>
                  </a:lnTo>
                  <a:lnTo>
                    <a:pt x="238" y="143"/>
                  </a:lnTo>
                  <a:lnTo>
                    <a:pt x="240" y="131"/>
                  </a:lnTo>
                  <a:lnTo>
                    <a:pt x="242" y="12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8" name="Freeform 92"/>
            <p:cNvSpPr>
              <a:spLocks noChangeAspect="1"/>
            </p:cNvSpPr>
            <p:nvPr/>
          </p:nvSpPr>
          <p:spPr bwMode="gray">
            <a:xfrm>
              <a:off x="6504780" y="3575397"/>
              <a:ext cx="71438" cy="93663"/>
            </a:xfrm>
            <a:custGeom>
              <a:avLst/>
              <a:gdLst/>
              <a:ahLst/>
              <a:cxnLst>
                <a:cxn ang="0">
                  <a:pos x="5" y="16"/>
                </a:cxn>
                <a:cxn ang="0">
                  <a:pos x="2" y="16"/>
                </a:cxn>
                <a:cxn ang="0">
                  <a:pos x="7" y="24"/>
                </a:cxn>
                <a:cxn ang="0">
                  <a:pos x="10" y="43"/>
                </a:cxn>
                <a:cxn ang="0">
                  <a:pos x="14" y="55"/>
                </a:cxn>
                <a:cxn ang="0">
                  <a:pos x="15" y="87"/>
                </a:cxn>
                <a:cxn ang="0">
                  <a:pos x="18" y="98"/>
                </a:cxn>
                <a:cxn ang="0">
                  <a:pos x="26" y="104"/>
                </a:cxn>
                <a:cxn ang="0">
                  <a:pos x="27" y="115"/>
                </a:cxn>
                <a:cxn ang="0">
                  <a:pos x="26" y="130"/>
                </a:cxn>
                <a:cxn ang="0">
                  <a:pos x="32" y="141"/>
                </a:cxn>
                <a:cxn ang="0">
                  <a:pos x="33" y="148"/>
                </a:cxn>
                <a:cxn ang="0">
                  <a:pos x="52" y="173"/>
                </a:cxn>
                <a:cxn ang="0">
                  <a:pos x="60" y="183"/>
                </a:cxn>
                <a:cxn ang="0">
                  <a:pos x="66" y="196"/>
                </a:cxn>
                <a:cxn ang="0">
                  <a:pos x="68" y="208"/>
                </a:cxn>
                <a:cxn ang="0">
                  <a:pos x="77" y="218"/>
                </a:cxn>
                <a:cxn ang="0">
                  <a:pos x="93" y="229"/>
                </a:cxn>
                <a:cxn ang="0">
                  <a:pos x="114" y="248"/>
                </a:cxn>
                <a:cxn ang="0">
                  <a:pos x="129" y="253"/>
                </a:cxn>
                <a:cxn ang="0">
                  <a:pos x="144" y="265"/>
                </a:cxn>
                <a:cxn ang="0">
                  <a:pos x="152" y="269"/>
                </a:cxn>
                <a:cxn ang="0">
                  <a:pos x="166" y="276"/>
                </a:cxn>
                <a:cxn ang="0">
                  <a:pos x="178" y="287"/>
                </a:cxn>
                <a:cxn ang="0">
                  <a:pos x="182" y="285"/>
                </a:cxn>
                <a:cxn ang="0">
                  <a:pos x="185" y="291"/>
                </a:cxn>
                <a:cxn ang="0">
                  <a:pos x="189" y="287"/>
                </a:cxn>
                <a:cxn ang="0">
                  <a:pos x="192" y="281"/>
                </a:cxn>
                <a:cxn ang="0">
                  <a:pos x="198" y="277"/>
                </a:cxn>
                <a:cxn ang="0">
                  <a:pos x="211" y="280"/>
                </a:cxn>
                <a:cxn ang="0">
                  <a:pos x="220" y="288"/>
                </a:cxn>
                <a:cxn ang="0">
                  <a:pos x="224" y="281"/>
                </a:cxn>
                <a:cxn ang="0">
                  <a:pos x="226" y="265"/>
                </a:cxn>
                <a:cxn ang="0">
                  <a:pos x="210" y="237"/>
                </a:cxn>
                <a:cxn ang="0">
                  <a:pos x="205" y="222"/>
                </a:cxn>
                <a:cxn ang="0">
                  <a:pos x="188" y="210"/>
                </a:cxn>
                <a:cxn ang="0">
                  <a:pos x="182" y="191"/>
                </a:cxn>
                <a:cxn ang="0">
                  <a:pos x="179" y="151"/>
                </a:cxn>
                <a:cxn ang="0">
                  <a:pos x="183" y="126"/>
                </a:cxn>
                <a:cxn ang="0">
                  <a:pos x="183" y="108"/>
                </a:cxn>
                <a:cxn ang="0">
                  <a:pos x="181" y="95"/>
                </a:cxn>
                <a:cxn ang="0">
                  <a:pos x="174" y="83"/>
                </a:cxn>
                <a:cxn ang="0">
                  <a:pos x="158" y="60"/>
                </a:cxn>
                <a:cxn ang="0">
                  <a:pos x="136" y="44"/>
                </a:cxn>
                <a:cxn ang="0">
                  <a:pos x="123" y="28"/>
                </a:cxn>
                <a:cxn ang="0">
                  <a:pos x="111" y="29"/>
                </a:cxn>
                <a:cxn ang="0">
                  <a:pos x="103" y="41"/>
                </a:cxn>
                <a:cxn ang="0">
                  <a:pos x="92" y="43"/>
                </a:cxn>
                <a:cxn ang="0">
                  <a:pos x="81" y="41"/>
                </a:cxn>
                <a:cxn ang="0">
                  <a:pos x="58" y="56"/>
                </a:cxn>
                <a:cxn ang="0">
                  <a:pos x="54" y="45"/>
                </a:cxn>
                <a:cxn ang="0">
                  <a:pos x="57" y="29"/>
                </a:cxn>
                <a:cxn ang="0">
                  <a:pos x="47" y="14"/>
                </a:cxn>
                <a:cxn ang="0">
                  <a:pos x="37" y="12"/>
                </a:cxn>
                <a:cxn ang="0">
                  <a:pos x="20" y="9"/>
                </a:cxn>
                <a:cxn ang="0">
                  <a:pos x="12" y="0"/>
                </a:cxn>
                <a:cxn ang="0">
                  <a:pos x="0" y="0"/>
                </a:cxn>
                <a:cxn ang="0">
                  <a:pos x="5" y="16"/>
                </a:cxn>
              </a:cxnLst>
              <a:rect l="0" t="0" r="r" b="b"/>
              <a:pathLst>
                <a:path w="226" h="291">
                  <a:moveTo>
                    <a:pt x="5" y="16"/>
                  </a:moveTo>
                  <a:lnTo>
                    <a:pt x="2" y="16"/>
                  </a:lnTo>
                  <a:lnTo>
                    <a:pt x="7" y="24"/>
                  </a:lnTo>
                  <a:lnTo>
                    <a:pt x="10" y="43"/>
                  </a:lnTo>
                  <a:lnTo>
                    <a:pt x="14" y="55"/>
                  </a:lnTo>
                  <a:lnTo>
                    <a:pt x="15" y="87"/>
                  </a:lnTo>
                  <a:lnTo>
                    <a:pt x="18" y="98"/>
                  </a:lnTo>
                  <a:lnTo>
                    <a:pt x="26" y="104"/>
                  </a:lnTo>
                  <a:lnTo>
                    <a:pt x="27" y="115"/>
                  </a:lnTo>
                  <a:lnTo>
                    <a:pt x="26" y="130"/>
                  </a:lnTo>
                  <a:lnTo>
                    <a:pt x="32" y="141"/>
                  </a:lnTo>
                  <a:lnTo>
                    <a:pt x="33" y="148"/>
                  </a:lnTo>
                  <a:lnTo>
                    <a:pt x="52" y="173"/>
                  </a:lnTo>
                  <a:lnTo>
                    <a:pt x="60" y="183"/>
                  </a:lnTo>
                  <a:lnTo>
                    <a:pt x="66" y="196"/>
                  </a:lnTo>
                  <a:lnTo>
                    <a:pt x="68" y="208"/>
                  </a:lnTo>
                  <a:lnTo>
                    <a:pt x="77" y="218"/>
                  </a:lnTo>
                  <a:lnTo>
                    <a:pt x="93" y="229"/>
                  </a:lnTo>
                  <a:lnTo>
                    <a:pt x="114" y="248"/>
                  </a:lnTo>
                  <a:lnTo>
                    <a:pt x="129" y="253"/>
                  </a:lnTo>
                  <a:lnTo>
                    <a:pt x="144" y="265"/>
                  </a:lnTo>
                  <a:lnTo>
                    <a:pt x="152" y="269"/>
                  </a:lnTo>
                  <a:lnTo>
                    <a:pt x="166" y="276"/>
                  </a:lnTo>
                  <a:lnTo>
                    <a:pt x="178" y="287"/>
                  </a:lnTo>
                  <a:lnTo>
                    <a:pt x="182" y="285"/>
                  </a:lnTo>
                  <a:lnTo>
                    <a:pt x="185" y="291"/>
                  </a:lnTo>
                  <a:lnTo>
                    <a:pt x="189" y="287"/>
                  </a:lnTo>
                  <a:lnTo>
                    <a:pt x="192" y="281"/>
                  </a:lnTo>
                  <a:lnTo>
                    <a:pt x="198" y="277"/>
                  </a:lnTo>
                  <a:lnTo>
                    <a:pt x="211" y="280"/>
                  </a:lnTo>
                  <a:lnTo>
                    <a:pt x="220" y="288"/>
                  </a:lnTo>
                  <a:lnTo>
                    <a:pt x="224" y="281"/>
                  </a:lnTo>
                  <a:lnTo>
                    <a:pt x="226" y="265"/>
                  </a:lnTo>
                  <a:lnTo>
                    <a:pt x="210" y="237"/>
                  </a:lnTo>
                  <a:lnTo>
                    <a:pt x="205" y="222"/>
                  </a:lnTo>
                  <a:lnTo>
                    <a:pt x="188" y="210"/>
                  </a:lnTo>
                  <a:lnTo>
                    <a:pt x="182" y="191"/>
                  </a:lnTo>
                  <a:lnTo>
                    <a:pt x="179" y="151"/>
                  </a:lnTo>
                  <a:lnTo>
                    <a:pt x="183" y="126"/>
                  </a:lnTo>
                  <a:lnTo>
                    <a:pt x="183" y="108"/>
                  </a:lnTo>
                  <a:lnTo>
                    <a:pt x="181" y="95"/>
                  </a:lnTo>
                  <a:lnTo>
                    <a:pt x="174" y="83"/>
                  </a:lnTo>
                  <a:lnTo>
                    <a:pt x="158" y="60"/>
                  </a:lnTo>
                  <a:lnTo>
                    <a:pt x="136" y="44"/>
                  </a:lnTo>
                  <a:lnTo>
                    <a:pt x="123" y="28"/>
                  </a:lnTo>
                  <a:lnTo>
                    <a:pt x="111" y="29"/>
                  </a:lnTo>
                  <a:lnTo>
                    <a:pt x="103" y="41"/>
                  </a:lnTo>
                  <a:lnTo>
                    <a:pt x="92" y="43"/>
                  </a:lnTo>
                  <a:lnTo>
                    <a:pt x="81" y="41"/>
                  </a:lnTo>
                  <a:lnTo>
                    <a:pt x="58" y="56"/>
                  </a:lnTo>
                  <a:lnTo>
                    <a:pt x="54" y="45"/>
                  </a:lnTo>
                  <a:lnTo>
                    <a:pt x="57" y="29"/>
                  </a:lnTo>
                  <a:lnTo>
                    <a:pt x="47" y="14"/>
                  </a:lnTo>
                  <a:lnTo>
                    <a:pt x="37" y="12"/>
                  </a:lnTo>
                  <a:lnTo>
                    <a:pt x="20" y="9"/>
                  </a:lnTo>
                  <a:lnTo>
                    <a:pt x="12" y="0"/>
                  </a:lnTo>
                  <a:lnTo>
                    <a:pt x="0" y="0"/>
                  </a:lnTo>
                  <a:lnTo>
                    <a:pt x="5"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9" name="Freeform 93"/>
            <p:cNvSpPr>
              <a:spLocks noChangeAspect="1"/>
            </p:cNvSpPr>
            <p:nvPr/>
          </p:nvSpPr>
          <p:spPr bwMode="gray">
            <a:xfrm>
              <a:off x="6460330" y="3326159"/>
              <a:ext cx="136525" cy="268288"/>
            </a:xfrm>
            <a:custGeom>
              <a:avLst/>
              <a:gdLst/>
              <a:ahLst/>
              <a:cxnLst>
                <a:cxn ang="0">
                  <a:pos x="125" y="24"/>
                </a:cxn>
                <a:cxn ang="0">
                  <a:pos x="77" y="49"/>
                </a:cxn>
                <a:cxn ang="0">
                  <a:pos x="23" y="67"/>
                </a:cxn>
                <a:cxn ang="0">
                  <a:pos x="0" y="135"/>
                </a:cxn>
                <a:cxn ang="0">
                  <a:pos x="40" y="199"/>
                </a:cxn>
                <a:cxn ang="0">
                  <a:pos x="52" y="252"/>
                </a:cxn>
                <a:cxn ang="0">
                  <a:pos x="53" y="283"/>
                </a:cxn>
                <a:cxn ang="0">
                  <a:pos x="38" y="315"/>
                </a:cxn>
                <a:cxn ang="0">
                  <a:pos x="58" y="366"/>
                </a:cxn>
                <a:cxn ang="0">
                  <a:pos x="82" y="434"/>
                </a:cxn>
                <a:cxn ang="0">
                  <a:pos x="111" y="503"/>
                </a:cxn>
                <a:cxn ang="0">
                  <a:pos x="72" y="559"/>
                </a:cxn>
                <a:cxn ang="0">
                  <a:pos x="59" y="597"/>
                </a:cxn>
                <a:cxn ang="0">
                  <a:pos x="37" y="681"/>
                </a:cxn>
                <a:cxn ang="0">
                  <a:pos x="80" y="725"/>
                </a:cxn>
                <a:cxn ang="0">
                  <a:pos x="118" y="774"/>
                </a:cxn>
                <a:cxn ang="0">
                  <a:pos x="160" y="797"/>
                </a:cxn>
                <a:cxn ang="0">
                  <a:pos x="194" y="833"/>
                </a:cxn>
                <a:cxn ang="0">
                  <a:pos x="243" y="829"/>
                </a:cxn>
                <a:cxn ang="0">
                  <a:pos x="215" y="778"/>
                </a:cxn>
                <a:cxn ang="0">
                  <a:pos x="157" y="745"/>
                </a:cxn>
                <a:cxn ang="0">
                  <a:pos x="131" y="676"/>
                </a:cxn>
                <a:cxn ang="0">
                  <a:pos x="102" y="651"/>
                </a:cxn>
                <a:cxn ang="0">
                  <a:pos x="85" y="607"/>
                </a:cxn>
                <a:cxn ang="0">
                  <a:pos x="93" y="568"/>
                </a:cxn>
                <a:cxn ang="0">
                  <a:pos x="112" y="515"/>
                </a:cxn>
                <a:cxn ang="0">
                  <a:pos x="133" y="439"/>
                </a:cxn>
                <a:cxn ang="0">
                  <a:pos x="161" y="409"/>
                </a:cxn>
                <a:cxn ang="0">
                  <a:pos x="179" y="455"/>
                </a:cxn>
                <a:cxn ang="0">
                  <a:pos x="189" y="458"/>
                </a:cxn>
                <a:cxn ang="0">
                  <a:pos x="251" y="476"/>
                </a:cxn>
                <a:cxn ang="0">
                  <a:pos x="271" y="489"/>
                </a:cxn>
                <a:cxn ang="0">
                  <a:pos x="292" y="510"/>
                </a:cxn>
                <a:cxn ang="0">
                  <a:pos x="265" y="462"/>
                </a:cxn>
                <a:cxn ang="0">
                  <a:pos x="265" y="407"/>
                </a:cxn>
                <a:cxn ang="0">
                  <a:pos x="298" y="366"/>
                </a:cxn>
                <a:cxn ang="0">
                  <a:pos x="368" y="365"/>
                </a:cxn>
                <a:cxn ang="0">
                  <a:pos x="416" y="365"/>
                </a:cxn>
                <a:cxn ang="0">
                  <a:pos x="431" y="302"/>
                </a:cxn>
                <a:cxn ang="0">
                  <a:pos x="416" y="275"/>
                </a:cxn>
                <a:cxn ang="0">
                  <a:pos x="389" y="252"/>
                </a:cxn>
                <a:cxn ang="0">
                  <a:pos x="382" y="191"/>
                </a:cxn>
                <a:cxn ang="0">
                  <a:pos x="360" y="165"/>
                </a:cxn>
                <a:cxn ang="0">
                  <a:pos x="323" y="134"/>
                </a:cxn>
                <a:cxn ang="0">
                  <a:pos x="292" y="153"/>
                </a:cxn>
                <a:cxn ang="0">
                  <a:pos x="255" y="156"/>
                </a:cxn>
                <a:cxn ang="0">
                  <a:pos x="220" y="151"/>
                </a:cxn>
                <a:cxn ang="0">
                  <a:pos x="183" y="182"/>
                </a:cxn>
                <a:cxn ang="0">
                  <a:pos x="188" y="126"/>
                </a:cxn>
                <a:cxn ang="0">
                  <a:pos x="190" y="81"/>
                </a:cxn>
                <a:cxn ang="0">
                  <a:pos x="163" y="59"/>
                </a:cxn>
                <a:cxn ang="0">
                  <a:pos x="152" y="16"/>
                </a:cxn>
                <a:cxn ang="0">
                  <a:pos x="141" y="0"/>
                </a:cxn>
              </a:cxnLst>
              <a:rect l="0" t="0" r="r" b="b"/>
              <a:pathLst>
                <a:path w="431" h="844">
                  <a:moveTo>
                    <a:pt x="144" y="0"/>
                  </a:moveTo>
                  <a:lnTo>
                    <a:pt x="138" y="3"/>
                  </a:lnTo>
                  <a:lnTo>
                    <a:pt x="131" y="11"/>
                  </a:lnTo>
                  <a:lnTo>
                    <a:pt x="125" y="24"/>
                  </a:lnTo>
                  <a:lnTo>
                    <a:pt x="112" y="27"/>
                  </a:lnTo>
                  <a:lnTo>
                    <a:pt x="103" y="32"/>
                  </a:lnTo>
                  <a:lnTo>
                    <a:pt x="88" y="43"/>
                  </a:lnTo>
                  <a:lnTo>
                    <a:pt x="77" y="49"/>
                  </a:lnTo>
                  <a:lnTo>
                    <a:pt x="66" y="60"/>
                  </a:lnTo>
                  <a:lnTo>
                    <a:pt x="55" y="64"/>
                  </a:lnTo>
                  <a:lnTo>
                    <a:pt x="37" y="65"/>
                  </a:lnTo>
                  <a:lnTo>
                    <a:pt x="23" y="67"/>
                  </a:lnTo>
                  <a:lnTo>
                    <a:pt x="9" y="106"/>
                  </a:lnTo>
                  <a:lnTo>
                    <a:pt x="7" y="118"/>
                  </a:lnTo>
                  <a:lnTo>
                    <a:pt x="9" y="128"/>
                  </a:lnTo>
                  <a:lnTo>
                    <a:pt x="0" y="135"/>
                  </a:lnTo>
                  <a:lnTo>
                    <a:pt x="1" y="142"/>
                  </a:lnTo>
                  <a:lnTo>
                    <a:pt x="7" y="159"/>
                  </a:lnTo>
                  <a:lnTo>
                    <a:pt x="17" y="182"/>
                  </a:lnTo>
                  <a:lnTo>
                    <a:pt x="40" y="199"/>
                  </a:lnTo>
                  <a:lnTo>
                    <a:pt x="48" y="209"/>
                  </a:lnTo>
                  <a:lnTo>
                    <a:pt x="50" y="225"/>
                  </a:lnTo>
                  <a:lnTo>
                    <a:pt x="49" y="240"/>
                  </a:lnTo>
                  <a:lnTo>
                    <a:pt x="52" y="252"/>
                  </a:lnTo>
                  <a:lnTo>
                    <a:pt x="61" y="253"/>
                  </a:lnTo>
                  <a:lnTo>
                    <a:pt x="65" y="263"/>
                  </a:lnTo>
                  <a:lnTo>
                    <a:pt x="59" y="269"/>
                  </a:lnTo>
                  <a:lnTo>
                    <a:pt x="53" y="283"/>
                  </a:lnTo>
                  <a:lnTo>
                    <a:pt x="50" y="291"/>
                  </a:lnTo>
                  <a:lnTo>
                    <a:pt x="50" y="304"/>
                  </a:lnTo>
                  <a:lnTo>
                    <a:pt x="47" y="307"/>
                  </a:lnTo>
                  <a:lnTo>
                    <a:pt x="38" y="315"/>
                  </a:lnTo>
                  <a:lnTo>
                    <a:pt x="34" y="323"/>
                  </a:lnTo>
                  <a:lnTo>
                    <a:pt x="33" y="337"/>
                  </a:lnTo>
                  <a:lnTo>
                    <a:pt x="39" y="354"/>
                  </a:lnTo>
                  <a:lnTo>
                    <a:pt x="58" y="366"/>
                  </a:lnTo>
                  <a:lnTo>
                    <a:pt x="76" y="386"/>
                  </a:lnTo>
                  <a:lnTo>
                    <a:pt x="79" y="392"/>
                  </a:lnTo>
                  <a:lnTo>
                    <a:pt x="81" y="401"/>
                  </a:lnTo>
                  <a:lnTo>
                    <a:pt x="82" y="434"/>
                  </a:lnTo>
                  <a:lnTo>
                    <a:pt x="88" y="452"/>
                  </a:lnTo>
                  <a:lnTo>
                    <a:pt x="91" y="454"/>
                  </a:lnTo>
                  <a:lnTo>
                    <a:pt x="96" y="469"/>
                  </a:lnTo>
                  <a:lnTo>
                    <a:pt x="111" y="503"/>
                  </a:lnTo>
                  <a:lnTo>
                    <a:pt x="109" y="510"/>
                  </a:lnTo>
                  <a:lnTo>
                    <a:pt x="91" y="540"/>
                  </a:lnTo>
                  <a:lnTo>
                    <a:pt x="80" y="547"/>
                  </a:lnTo>
                  <a:lnTo>
                    <a:pt x="72" y="559"/>
                  </a:lnTo>
                  <a:lnTo>
                    <a:pt x="70" y="574"/>
                  </a:lnTo>
                  <a:lnTo>
                    <a:pt x="65" y="586"/>
                  </a:lnTo>
                  <a:lnTo>
                    <a:pt x="60" y="594"/>
                  </a:lnTo>
                  <a:lnTo>
                    <a:pt x="59" y="597"/>
                  </a:lnTo>
                  <a:lnTo>
                    <a:pt x="54" y="610"/>
                  </a:lnTo>
                  <a:lnTo>
                    <a:pt x="53" y="618"/>
                  </a:lnTo>
                  <a:lnTo>
                    <a:pt x="39" y="664"/>
                  </a:lnTo>
                  <a:lnTo>
                    <a:pt x="37" y="681"/>
                  </a:lnTo>
                  <a:lnTo>
                    <a:pt x="37" y="696"/>
                  </a:lnTo>
                  <a:lnTo>
                    <a:pt x="40" y="705"/>
                  </a:lnTo>
                  <a:lnTo>
                    <a:pt x="60" y="703"/>
                  </a:lnTo>
                  <a:lnTo>
                    <a:pt x="80" y="725"/>
                  </a:lnTo>
                  <a:lnTo>
                    <a:pt x="86" y="729"/>
                  </a:lnTo>
                  <a:lnTo>
                    <a:pt x="101" y="750"/>
                  </a:lnTo>
                  <a:lnTo>
                    <a:pt x="112" y="759"/>
                  </a:lnTo>
                  <a:lnTo>
                    <a:pt x="118" y="774"/>
                  </a:lnTo>
                  <a:lnTo>
                    <a:pt x="145" y="804"/>
                  </a:lnTo>
                  <a:lnTo>
                    <a:pt x="140" y="788"/>
                  </a:lnTo>
                  <a:lnTo>
                    <a:pt x="152" y="788"/>
                  </a:lnTo>
                  <a:lnTo>
                    <a:pt x="160" y="797"/>
                  </a:lnTo>
                  <a:lnTo>
                    <a:pt x="177" y="800"/>
                  </a:lnTo>
                  <a:lnTo>
                    <a:pt x="187" y="802"/>
                  </a:lnTo>
                  <a:lnTo>
                    <a:pt x="197" y="817"/>
                  </a:lnTo>
                  <a:lnTo>
                    <a:pt x="194" y="833"/>
                  </a:lnTo>
                  <a:lnTo>
                    <a:pt x="198" y="844"/>
                  </a:lnTo>
                  <a:lnTo>
                    <a:pt x="221" y="829"/>
                  </a:lnTo>
                  <a:lnTo>
                    <a:pt x="232" y="831"/>
                  </a:lnTo>
                  <a:lnTo>
                    <a:pt x="243" y="829"/>
                  </a:lnTo>
                  <a:lnTo>
                    <a:pt x="251" y="817"/>
                  </a:lnTo>
                  <a:lnTo>
                    <a:pt x="242" y="804"/>
                  </a:lnTo>
                  <a:lnTo>
                    <a:pt x="230" y="790"/>
                  </a:lnTo>
                  <a:lnTo>
                    <a:pt x="215" y="778"/>
                  </a:lnTo>
                  <a:lnTo>
                    <a:pt x="181" y="773"/>
                  </a:lnTo>
                  <a:lnTo>
                    <a:pt x="168" y="758"/>
                  </a:lnTo>
                  <a:lnTo>
                    <a:pt x="162" y="754"/>
                  </a:lnTo>
                  <a:lnTo>
                    <a:pt x="157" y="745"/>
                  </a:lnTo>
                  <a:lnTo>
                    <a:pt x="151" y="709"/>
                  </a:lnTo>
                  <a:lnTo>
                    <a:pt x="145" y="699"/>
                  </a:lnTo>
                  <a:lnTo>
                    <a:pt x="136" y="691"/>
                  </a:lnTo>
                  <a:lnTo>
                    <a:pt x="131" y="676"/>
                  </a:lnTo>
                  <a:lnTo>
                    <a:pt x="129" y="660"/>
                  </a:lnTo>
                  <a:lnTo>
                    <a:pt x="124" y="649"/>
                  </a:lnTo>
                  <a:lnTo>
                    <a:pt x="114" y="646"/>
                  </a:lnTo>
                  <a:lnTo>
                    <a:pt x="102" y="651"/>
                  </a:lnTo>
                  <a:lnTo>
                    <a:pt x="92" y="649"/>
                  </a:lnTo>
                  <a:lnTo>
                    <a:pt x="88" y="640"/>
                  </a:lnTo>
                  <a:lnTo>
                    <a:pt x="86" y="623"/>
                  </a:lnTo>
                  <a:lnTo>
                    <a:pt x="85" y="607"/>
                  </a:lnTo>
                  <a:lnTo>
                    <a:pt x="85" y="592"/>
                  </a:lnTo>
                  <a:lnTo>
                    <a:pt x="86" y="586"/>
                  </a:lnTo>
                  <a:lnTo>
                    <a:pt x="92" y="578"/>
                  </a:lnTo>
                  <a:lnTo>
                    <a:pt x="93" y="568"/>
                  </a:lnTo>
                  <a:lnTo>
                    <a:pt x="98" y="563"/>
                  </a:lnTo>
                  <a:lnTo>
                    <a:pt x="103" y="553"/>
                  </a:lnTo>
                  <a:lnTo>
                    <a:pt x="103" y="542"/>
                  </a:lnTo>
                  <a:lnTo>
                    <a:pt x="112" y="515"/>
                  </a:lnTo>
                  <a:lnTo>
                    <a:pt x="119" y="501"/>
                  </a:lnTo>
                  <a:lnTo>
                    <a:pt x="126" y="487"/>
                  </a:lnTo>
                  <a:lnTo>
                    <a:pt x="128" y="471"/>
                  </a:lnTo>
                  <a:lnTo>
                    <a:pt x="133" y="439"/>
                  </a:lnTo>
                  <a:lnTo>
                    <a:pt x="129" y="415"/>
                  </a:lnTo>
                  <a:lnTo>
                    <a:pt x="142" y="411"/>
                  </a:lnTo>
                  <a:lnTo>
                    <a:pt x="157" y="409"/>
                  </a:lnTo>
                  <a:lnTo>
                    <a:pt x="161" y="409"/>
                  </a:lnTo>
                  <a:lnTo>
                    <a:pt x="168" y="411"/>
                  </a:lnTo>
                  <a:lnTo>
                    <a:pt x="179" y="414"/>
                  </a:lnTo>
                  <a:lnTo>
                    <a:pt x="182" y="419"/>
                  </a:lnTo>
                  <a:lnTo>
                    <a:pt x="179" y="455"/>
                  </a:lnTo>
                  <a:lnTo>
                    <a:pt x="183" y="462"/>
                  </a:lnTo>
                  <a:lnTo>
                    <a:pt x="187" y="462"/>
                  </a:lnTo>
                  <a:lnTo>
                    <a:pt x="184" y="458"/>
                  </a:lnTo>
                  <a:lnTo>
                    <a:pt x="189" y="458"/>
                  </a:lnTo>
                  <a:lnTo>
                    <a:pt x="212" y="460"/>
                  </a:lnTo>
                  <a:lnTo>
                    <a:pt x="222" y="458"/>
                  </a:lnTo>
                  <a:lnTo>
                    <a:pt x="233" y="461"/>
                  </a:lnTo>
                  <a:lnTo>
                    <a:pt x="251" y="476"/>
                  </a:lnTo>
                  <a:lnTo>
                    <a:pt x="257" y="484"/>
                  </a:lnTo>
                  <a:lnTo>
                    <a:pt x="264" y="488"/>
                  </a:lnTo>
                  <a:lnTo>
                    <a:pt x="270" y="492"/>
                  </a:lnTo>
                  <a:lnTo>
                    <a:pt x="271" y="489"/>
                  </a:lnTo>
                  <a:lnTo>
                    <a:pt x="276" y="493"/>
                  </a:lnTo>
                  <a:lnTo>
                    <a:pt x="285" y="511"/>
                  </a:lnTo>
                  <a:lnTo>
                    <a:pt x="291" y="516"/>
                  </a:lnTo>
                  <a:lnTo>
                    <a:pt x="292" y="510"/>
                  </a:lnTo>
                  <a:lnTo>
                    <a:pt x="292" y="501"/>
                  </a:lnTo>
                  <a:lnTo>
                    <a:pt x="286" y="487"/>
                  </a:lnTo>
                  <a:lnTo>
                    <a:pt x="280" y="473"/>
                  </a:lnTo>
                  <a:lnTo>
                    <a:pt x="265" y="462"/>
                  </a:lnTo>
                  <a:lnTo>
                    <a:pt x="258" y="440"/>
                  </a:lnTo>
                  <a:lnTo>
                    <a:pt x="255" y="429"/>
                  </a:lnTo>
                  <a:lnTo>
                    <a:pt x="258" y="411"/>
                  </a:lnTo>
                  <a:lnTo>
                    <a:pt x="265" y="407"/>
                  </a:lnTo>
                  <a:lnTo>
                    <a:pt x="270" y="396"/>
                  </a:lnTo>
                  <a:lnTo>
                    <a:pt x="278" y="392"/>
                  </a:lnTo>
                  <a:lnTo>
                    <a:pt x="292" y="372"/>
                  </a:lnTo>
                  <a:lnTo>
                    <a:pt x="298" y="366"/>
                  </a:lnTo>
                  <a:lnTo>
                    <a:pt x="307" y="363"/>
                  </a:lnTo>
                  <a:lnTo>
                    <a:pt x="334" y="365"/>
                  </a:lnTo>
                  <a:lnTo>
                    <a:pt x="350" y="368"/>
                  </a:lnTo>
                  <a:lnTo>
                    <a:pt x="368" y="365"/>
                  </a:lnTo>
                  <a:lnTo>
                    <a:pt x="396" y="364"/>
                  </a:lnTo>
                  <a:lnTo>
                    <a:pt x="405" y="374"/>
                  </a:lnTo>
                  <a:lnTo>
                    <a:pt x="416" y="369"/>
                  </a:lnTo>
                  <a:lnTo>
                    <a:pt x="416" y="365"/>
                  </a:lnTo>
                  <a:lnTo>
                    <a:pt x="420" y="365"/>
                  </a:lnTo>
                  <a:lnTo>
                    <a:pt x="427" y="354"/>
                  </a:lnTo>
                  <a:lnTo>
                    <a:pt x="427" y="312"/>
                  </a:lnTo>
                  <a:lnTo>
                    <a:pt x="431" y="302"/>
                  </a:lnTo>
                  <a:lnTo>
                    <a:pt x="430" y="293"/>
                  </a:lnTo>
                  <a:lnTo>
                    <a:pt x="429" y="286"/>
                  </a:lnTo>
                  <a:lnTo>
                    <a:pt x="424" y="280"/>
                  </a:lnTo>
                  <a:lnTo>
                    <a:pt x="416" y="275"/>
                  </a:lnTo>
                  <a:lnTo>
                    <a:pt x="414" y="268"/>
                  </a:lnTo>
                  <a:lnTo>
                    <a:pt x="404" y="267"/>
                  </a:lnTo>
                  <a:lnTo>
                    <a:pt x="397" y="262"/>
                  </a:lnTo>
                  <a:lnTo>
                    <a:pt x="389" y="252"/>
                  </a:lnTo>
                  <a:lnTo>
                    <a:pt x="386" y="241"/>
                  </a:lnTo>
                  <a:lnTo>
                    <a:pt x="387" y="216"/>
                  </a:lnTo>
                  <a:lnTo>
                    <a:pt x="386" y="203"/>
                  </a:lnTo>
                  <a:lnTo>
                    <a:pt x="382" y="191"/>
                  </a:lnTo>
                  <a:lnTo>
                    <a:pt x="377" y="181"/>
                  </a:lnTo>
                  <a:lnTo>
                    <a:pt x="370" y="176"/>
                  </a:lnTo>
                  <a:lnTo>
                    <a:pt x="368" y="169"/>
                  </a:lnTo>
                  <a:lnTo>
                    <a:pt x="360" y="165"/>
                  </a:lnTo>
                  <a:lnTo>
                    <a:pt x="353" y="158"/>
                  </a:lnTo>
                  <a:lnTo>
                    <a:pt x="348" y="150"/>
                  </a:lnTo>
                  <a:lnTo>
                    <a:pt x="335" y="135"/>
                  </a:lnTo>
                  <a:lnTo>
                    <a:pt x="323" y="134"/>
                  </a:lnTo>
                  <a:lnTo>
                    <a:pt x="312" y="135"/>
                  </a:lnTo>
                  <a:lnTo>
                    <a:pt x="301" y="138"/>
                  </a:lnTo>
                  <a:lnTo>
                    <a:pt x="297" y="149"/>
                  </a:lnTo>
                  <a:lnTo>
                    <a:pt x="292" y="153"/>
                  </a:lnTo>
                  <a:lnTo>
                    <a:pt x="285" y="156"/>
                  </a:lnTo>
                  <a:lnTo>
                    <a:pt x="273" y="162"/>
                  </a:lnTo>
                  <a:lnTo>
                    <a:pt x="264" y="162"/>
                  </a:lnTo>
                  <a:lnTo>
                    <a:pt x="255" y="156"/>
                  </a:lnTo>
                  <a:lnTo>
                    <a:pt x="249" y="146"/>
                  </a:lnTo>
                  <a:lnTo>
                    <a:pt x="242" y="144"/>
                  </a:lnTo>
                  <a:lnTo>
                    <a:pt x="233" y="146"/>
                  </a:lnTo>
                  <a:lnTo>
                    <a:pt x="220" y="151"/>
                  </a:lnTo>
                  <a:lnTo>
                    <a:pt x="208" y="164"/>
                  </a:lnTo>
                  <a:lnTo>
                    <a:pt x="195" y="169"/>
                  </a:lnTo>
                  <a:lnTo>
                    <a:pt x="188" y="178"/>
                  </a:lnTo>
                  <a:lnTo>
                    <a:pt x="183" y="182"/>
                  </a:lnTo>
                  <a:lnTo>
                    <a:pt x="184" y="177"/>
                  </a:lnTo>
                  <a:lnTo>
                    <a:pt x="181" y="164"/>
                  </a:lnTo>
                  <a:lnTo>
                    <a:pt x="185" y="150"/>
                  </a:lnTo>
                  <a:lnTo>
                    <a:pt x="188" y="126"/>
                  </a:lnTo>
                  <a:lnTo>
                    <a:pt x="193" y="115"/>
                  </a:lnTo>
                  <a:lnTo>
                    <a:pt x="193" y="106"/>
                  </a:lnTo>
                  <a:lnTo>
                    <a:pt x="194" y="97"/>
                  </a:lnTo>
                  <a:lnTo>
                    <a:pt x="190" y="81"/>
                  </a:lnTo>
                  <a:lnTo>
                    <a:pt x="194" y="64"/>
                  </a:lnTo>
                  <a:lnTo>
                    <a:pt x="190" y="60"/>
                  </a:lnTo>
                  <a:lnTo>
                    <a:pt x="169" y="60"/>
                  </a:lnTo>
                  <a:lnTo>
                    <a:pt x="163" y="59"/>
                  </a:lnTo>
                  <a:lnTo>
                    <a:pt x="161" y="58"/>
                  </a:lnTo>
                  <a:lnTo>
                    <a:pt x="161" y="40"/>
                  </a:lnTo>
                  <a:lnTo>
                    <a:pt x="158" y="25"/>
                  </a:lnTo>
                  <a:lnTo>
                    <a:pt x="152" y="16"/>
                  </a:lnTo>
                  <a:lnTo>
                    <a:pt x="149" y="11"/>
                  </a:lnTo>
                  <a:lnTo>
                    <a:pt x="142" y="14"/>
                  </a:lnTo>
                  <a:lnTo>
                    <a:pt x="140" y="8"/>
                  </a:lnTo>
                  <a:lnTo>
                    <a:pt x="141" y="0"/>
                  </a:lnTo>
                  <a:lnTo>
                    <a:pt x="14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0" name="Freeform 94"/>
            <p:cNvSpPr>
              <a:spLocks noChangeAspect="1"/>
            </p:cNvSpPr>
            <p:nvPr/>
          </p:nvSpPr>
          <p:spPr bwMode="gray">
            <a:xfrm>
              <a:off x="6366667" y="3181697"/>
              <a:ext cx="153988" cy="333375"/>
            </a:xfrm>
            <a:custGeom>
              <a:avLst/>
              <a:gdLst/>
              <a:ahLst/>
              <a:cxnLst>
                <a:cxn ang="0">
                  <a:pos x="125" y="657"/>
                </a:cxn>
                <a:cxn ang="0">
                  <a:pos x="116" y="592"/>
                </a:cxn>
                <a:cxn ang="0">
                  <a:pos x="89" y="559"/>
                </a:cxn>
                <a:cxn ang="0">
                  <a:pos x="85" y="536"/>
                </a:cxn>
                <a:cxn ang="0">
                  <a:pos x="78" y="512"/>
                </a:cxn>
                <a:cxn ang="0">
                  <a:pos x="22" y="470"/>
                </a:cxn>
                <a:cxn ang="0">
                  <a:pos x="0" y="443"/>
                </a:cxn>
                <a:cxn ang="0">
                  <a:pos x="19" y="416"/>
                </a:cxn>
                <a:cxn ang="0">
                  <a:pos x="27" y="376"/>
                </a:cxn>
                <a:cxn ang="0">
                  <a:pos x="47" y="365"/>
                </a:cxn>
                <a:cxn ang="0">
                  <a:pos x="42" y="326"/>
                </a:cxn>
                <a:cxn ang="0">
                  <a:pos x="59" y="276"/>
                </a:cxn>
                <a:cxn ang="0">
                  <a:pos x="101" y="268"/>
                </a:cxn>
                <a:cxn ang="0">
                  <a:pos x="134" y="197"/>
                </a:cxn>
                <a:cxn ang="0">
                  <a:pos x="160" y="155"/>
                </a:cxn>
                <a:cxn ang="0">
                  <a:pos x="194" y="92"/>
                </a:cxn>
                <a:cxn ang="0">
                  <a:pos x="242" y="63"/>
                </a:cxn>
                <a:cxn ang="0">
                  <a:pos x="264" y="33"/>
                </a:cxn>
                <a:cxn ang="0">
                  <a:pos x="290" y="5"/>
                </a:cxn>
                <a:cxn ang="0">
                  <a:pos x="322" y="20"/>
                </a:cxn>
                <a:cxn ang="0">
                  <a:pos x="354" y="79"/>
                </a:cxn>
                <a:cxn ang="0">
                  <a:pos x="342" y="163"/>
                </a:cxn>
                <a:cxn ang="0">
                  <a:pos x="311" y="198"/>
                </a:cxn>
                <a:cxn ang="0">
                  <a:pos x="304" y="256"/>
                </a:cxn>
                <a:cxn ang="0">
                  <a:pos x="323" y="258"/>
                </a:cxn>
                <a:cxn ang="0">
                  <a:pos x="366" y="281"/>
                </a:cxn>
                <a:cxn ang="0">
                  <a:pos x="391" y="346"/>
                </a:cxn>
                <a:cxn ang="0">
                  <a:pos x="423" y="387"/>
                </a:cxn>
                <a:cxn ang="0">
                  <a:pos x="488" y="391"/>
                </a:cxn>
                <a:cxn ang="0">
                  <a:pos x="456" y="427"/>
                </a:cxn>
                <a:cxn ang="0">
                  <a:pos x="445" y="443"/>
                </a:cxn>
                <a:cxn ang="0">
                  <a:pos x="426" y="464"/>
                </a:cxn>
                <a:cxn ang="0">
                  <a:pos x="383" y="496"/>
                </a:cxn>
                <a:cxn ang="0">
                  <a:pos x="332" y="518"/>
                </a:cxn>
                <a:cxn ang="0">
                  <a:pos x="304" y="581"/>
                </a:cxn>
                <a:cxn ang="0">
                  <a:pos x="312" y="635"/>
                </a:cxn>
                <a:cxn ang="0">
                  <a:pos x="344" y="693"/>
                </a:cxn>
                <a:cxn ang="0">
                  <a:pos x="354" y="722"/>
                </a:cxn>
                <a:cxn ang="0">
                  <a:pos x="342" y="760"/>
                </a:cxn>
                <a:cxn ang="0">
                  <a:pos x="334" y="807"/>
                </a:cxn>
                <a:cxn ang="0">
                  <a:pos x="376" y="854"/>
                </a:cxn>
                <a:cxn ang="0">
                  <a:pos x="391" y="922"/>
                </a:cxn>
                <a:cxn ang="0">
                  <a:pos x="375" y="1000"/>
                </a:cxn>
                <a:cxn ang="0">
                  <a:pos x="355" y="1047"/>
                </a:cxn>
                <a:cxn ang="0">
                  <a:pos x="349" y="1017"/>
                </a:cxn>
                <a:cxn ang="0">
                  <a:pos x="351" y="958"/>
                </a:cxn>
                <a:cxn ang="0">
                  <a:pos x="351" y="937"/>
                </a:cxn>
                <a:cxn ang="0">
                  <a:pos x="333" y="851"/>
                </a:cxn>
                <a:cxn ang="0">
                  <a:pos x="317" y="821"/>
                </a:cxn>
                <a:cxn ang="0">
                  <a:pos x="297" y="721"/>
                </a:cxn>
                <a:cxn ang="0">
                  <a:pos x="279" y="688"/>
                </a:cxn>
                <a:cxn ang="0">
                  <a:pos x="251" y="653"/>
                </a:cxn>
                <a:cxn ang="0">
                  <a:pos x="226" y="693"/>
                </a:cxn>
                <a:cxn ang="0">
                  <a:pos x="179" y="726"/>
                </a:cxn>
                <a:cxn ang="0">
                  <a:pos x="154" y="728"/>
                </a:cxn>
                <a:cxn ang="0">
                  <a:pos x="122" y="726"/>
                </a:cxn>
                <a:cxn ang="0">
                  <a:pos x="112" y="704"/>
                </a:cxn>
              </a:cxnLst>
              <a:rect l="0" t="0" r="r" b="b"/>
              <a:pathLst>
                <a:path w="489" h="1050">
                  <a:moveTo>
                    <a:pt x="112" y="704"/>
                  </a:moveTo>
                  <a:lnTo>
                    <a:pt x="117" y="690"/>
                  </a:lnTo>
                  <a:lnTo>
                    <a:pt x="119" y="673"/>
                  </a:lnTo>
                  <a:lnTo>
                    <a:pt x="125" y="657"/>
                  </a:lnTo>
                  <a:lnTo>
                    <a:pt x="125" y="638"/>
                  </a:lnTo>
                  <a:lnTo>
                    <a:pt x="121" y="607"/>
                  </a:lnTo>
                  <a:lnTo>
                    <a:pt x="117" y="599"/>
                  </a:lnTo>
                  <a:lnTo>
                    <a:pt x="116" y="592"/>
                  </a:lnTo>
                  <a:lnTo>
                    <a:pt x="109" y="580"/>
                  </a:lnTo>
                  <a:lnTo>
                    <a:pt x="95" y="556"/>
                  </a:lnTo>
                  <a:lnTo>
                    <a:pt x="92" y="545"/>
                  </a:lnTo>
                  <a:lnTo>
                    <a:pt x="89" y="559"/>
                  </a:lnTo>
                  <a:lnTo>
                    <a:pt x="78" y="553"/>
                  </a:lnTo>
                  <a:lnTo>
                    <a:pt x="71" y="539"/>
                  </a:lnTo>
                  <a:lnTo>
                    <a:pt x="74" y="531"/>
                  </a:lnTo>
                  <a:lnTo>
                    <a:pt x="85" y="536"/>
                  </a:lnTo>
                  <a:lnTo>
                    <a:pt x="84" y="531"/>
                  </a:lnTo>
                  <a:lnTo>
                    <a:pt x="76" y="525"/>
                  </a:lnTo>
                  <a:lnTo>
                    <a:pt x="79" y="518"/>
                  </a:lnTo>
                  <a:lnTo>
                    <a:pt x="78" y="512"/>
                  </a:lnTo>
                  <a:lnTo>
                    <a:pt x="38" y="493"/>
                  </a:lnTo>
                  <a:lnTo>
                    <a:pt x="37" y="482"/>
                  </a:lnTo>
                  <a:lnTo>
                    <a:pt x="28" y="479"/>
                  </a:lnTo>
                  <a:lnTo>
                    <a:pt x="22" y="470"/>
                  </a:lnTo>
                  <a:lnTo>
                    <a:pt x="21" y="474"/>
                  </a:lnTo>
                  <a:lnTo>
                    <a:pt x="14" y="468"/>
                  </a:lnTo>
                  <a:lnTo>
                    <a:pt x="10" y="458"/>
                  </a:lnTo>
                  <a:lnTo>
                    <a:pt x="0" y="443"/>
                  </a:lnTo>
                  <a:lnTo>
                    <a:pt x="1" y="425"/>
                  </a:lnTo>
                  <a:lnTo>
                    <a:pt x="3" y="418"/>
                  </a:lnTo>
                  <a:lnTo>
                    <a:pt x="7" y="413"/>
                  </a:lnTo>
                  <a:lnTo>
                    <a:pt x="19" y="416"/>
                  </a:lnTo>
                  <a:lnTo>
                    <a:pt x="17" y="387"/>
                  </a:lnTo>
                  <a:lnTo>
                    <a:pt x="19" y="384"/>
                  </a:lnTo>
                  <a:lnTo>
                    <a:pt x="22" y="381"/>
                  </a:lnTo>
                  <a:lnTo>
                    <a:pt x="27" y="376"/>
                  </a:lnTo>
                  <a:lnTo>
                    <a:pt x="36" y="378"/>
                  </a:lnTo>
                  <a:lnTo>
                    <a:pt x="41" y="377"/>
                  </a:lnTo>
                  <a:lnTo>
                    <a:pt x="46" y="371"/>
                  </a:lnTo>
                  <a:lnTo>
                    <a:pt x="47" y="365"/>
                  </a:lnTo>
                  <a:lnTo>
                    <a:pt x="44" y="365"/>
                  </a:lnTo>
                  <a:lnTo>
                    <a:pt x="41" y="355"/>
                  </a:lnTo>
                  <a:lnTo>
                    <a:pt x="41" y="339"/>
                  </a:lnTo>
                  <a:lnTo>
                    <a:pt x="42" y="326"/>
                  </a:lnTo>
                  <a:lnTo>
                    <a:pt x="53" y="327"/>
                  </a:lnTo>
                  <a:lnTo>
                    <a:pt x="57" y="322"/>
                  </a:lnTo>
                  <a:lnTo>
                    <a:pt x="60" y="302"/>
                  </a:lnTo>
                  <a:lnTo>
                    <a:pt x="59" y="276"/>
                  </a:lnTo>
                  <a:lnTo>
                    <a:pt x="66" y="269"/>
                  </a:lnTo>
                  <a:lnTo>
                    <a:pt x="80" y="265"/>
                  </a:lnTo>
                  <a:lnTo>
                    <a:pt x="93" y="268"/>
                  </a:lnTo>
                  <a:lnTo>
                    <a:pt x="101" y="268"/>
                  </a:lnTo>
                  <a:lnTo>
                    <a:pt x="106" y="263"/>
                  </a:lnTo>
                  <a:lnTo>
                    <a:pt x="112" y="243"/>
                  </a:lnTo>
                  <a:lnTo>
                    <a:pt x="130" y="208"/>
                  </a:lnTo>
                  <a:lnTo>
                    <a:pt x="134" y="197"/>
                  </a:lnTo>
                  <a:lnTo>
                    <a:pt x="132" y="187"/>
                  </a:lnTo>
                  <a:lnTo>
                    <a:pt x="138" y="178"/>
                  </a:lnTo>
                  <a:lnTo>
                    <a:pt x="154" y="167"/>
                  </a:lnTo>
                  <a:lnTo>
                    <a:pt x="160" y="155"/>
                  </a:lnTo>
                  <a:lnTo>
                    <a:pt x="159" y="127"/>
                  </a:lnTo>
                  <a:lnTo>
                    <a:pt x="166" y="111"/>
                  </a:lnTo>
                  <a:lnTo>
                    <a:pt x="179" y="100"/>
                  </a:lnTo>
                  <a:lnTo>
                    <a:pt x="194" y="92"/>
                  </a:lnTo>
                  <a:lnTo>
                    <a:pt x="204" y="84"/>
                  </a:lnTo>
                  <a:lnTo>
                    <a:pt x="211" y="70"/>
                  </a:lnTo>
                  <a:lnTo>
                    <a:pt x="231" y="66"/>
                  </a:lnTo>
                  <a:lnTo>
                    <a:pt x="242" y="63"/>
                  </a:lnTo>
                  <a:lnTo>
                    <a:pt x="258" y="68"/>
                  </a:lnTo>
                  <a:lnTo>
                    <a:pt x="263" y="63"/>
                  </a:lnTo>
                  <a:lnTo>
                    <a:pt x="259" y="47"/>
                  </a:lnTo>
                  <a:lnTo>
                    <a:pt x="264" y="33"/>
                  </a:lnTo>
                  <a:lnTo>
                    <a:pt x="275" y="28"/>
                  </a:lnTo>
                  <a:lnTo>
                    <a:pt x="281" y="21"/>
                  </a:lnTo>
                  <a:lnTo>
                    <a:pt x="281" y="9"/>
                  </a:lnTo>
                  <a:lnTo>
                    <a:pt x="290" y="5"/>
                  </a:lnTo>
                  <a:lnTo>
                    <a:pt x="294" y="0"/>
                  </a:lnTo>
                  <a:lnTo>
                    <a:pt x="297" y="0"/>
                  </a:lnTo>
                  <a:lnTo>
                    <a:pt x="310" y="6"/>
                  </a:lnTo>
                  <a:lnTo>
                    <a:pt x="322" y="20"/>
                  </a:lnTo>
                  <a:lnTo>
                    <a:pt x="326" y="37"/>
                  </a:lnTo>
                  <a:lnTo>
                    <a:pt x="331" y="45"/>
                  </a:lnTo>
                  <a:lnTo>
                    <a:pt x="347" y="47"/>
                  </a:lnTo>
                  <a:lnTo>
                    <a:pt x="354" y="79"/>
                  </a:lnTo>
                  <a:lnTo>
                    <a:pt x="355" y="100"/>
                  </a:lnTo>
                  <a:lnTo>
                    <a:pt x="351" y="128"/>
                  </a:lnTo>
                  <a:lnTo>
                    <a:pt x="351" y="136"/>
                  </a:lnTo>
                  <a:lnTo>
                    <a:pt x="342" y="163"/>
                  </a:lnTo>
                  <a:lnTo>
                    <a:pt x="333" y="174"/>
                  </a:lnTo>
                  <a:lnTo>
                    <a:pt x="326" y="177"/>
                  </a:lnTo>
                  <a:lnTo>
                    <a:pt x="322" y="187"/>
                  </a:lnTo>
                  <a:lnTo>
                    <a:pt x="311" y="198"/>
                  </a:lnTo>
                  <a:lnTo>
                    <a:pt x="307" y="217"/>
                  </a:lnTo>
                  <a:lnTo>
                    <a:pt x="301" y="231"/>
                  </a:lnTo>
                  <a:lnTo>
                    <a:pt x="305" y="247"/>
                  </a:lnTo>
                  <a:lnTo>
                    <a:pt x="304" y="256"/>
                  </a:lnTo>
                  <a:lnTo>
                    <a:pt x="294" y="273"/>
                  </a:lnTo>
                  <a:lnTo>
                    <a:pt x="299" y="278"/>
                  </a:lnTo>
                  <a:lnTo>
                    <a:pt x="312" y="264"/>
                  </a:lnTo>
                  <a:lnTo>
                    <a:pt x="323" y="258"/>
                  </a:lnTo>
                  <a:lnTo>
                    <a:pt x="342" y="257"/>
                  </a:lnTo>
                  <a:lnTo>
                    <a:pt x="361" y="256"/>
                  </a:lnTo>
                  <a:lnTo>
                    <a:pt x="361" y="267"/>
                  </a:lnTo>
                  <a:lnTo>
                    <a:pt x="366" y="281"/>
                  </a:lnTo>
                  <a:lnTo>
                    <a:pt x="367" y="301"/>
                  </a:lnTo>
                  <a:lnTo>
                    <a:pt x="381" y="311"/>
                  </a:lnTo>
                  <a:lnTo>
                    <a:pt x="397" y="319"/>
                  </a:lnTo>
                  <a:lnTo>
                    <a:pt x="391" y="346"/>
                  </a:lnTo>
                  <a:lnTo>
                    <a:pt x="387" y="366"/>
                  </a:lnTo>
                  <a:lnTo>
                    <a:pt x="402" y="369"/>
                  </a:lnTo>
                  <a:lnTo>
                    <a:pt x="420" y="375"/>
                  </a:lnTo>
                  <a:lnTo>
                    <a:pt x="423" y="387"/>
                  </a:lnTo>
                  <a:lnTo>
                    <a:pt x="441" y="404"/>
                  </a:lnTo>
                  <a:lnTo>
                    <a:pt x="461" y="402"/>
                  </a:lnTo>
                  <a:lnTo>
                    <a:pt x="476" y="389"/>
                  </a:lnTo>
                  <a:lnTo>
                    <a:pt x="488" y="391"/>
                  </a:lnTo>
                  <a:lnTo>
                    <a:pt x="489" y="397"/>
                  </a:lnTo>
                  <a:lnTo>
                    <a:pt x="488" y="402"/>
                  </a:lnTo>
                  <a:lnTo>
                    <a:pt x="483" y="409"/>
                  </a:lnTo>
                  <a:lnTo>
                    <a:pt x="456" y="427"/>
                  </a:lnTo>
                  <a:lnTo>
                    <a:pt x="456" y="432"/>
                  </a:lnTo>
                  <a:lnTo>
                    <a:pt x="458" y="440"/>
                  </a:lnTo>
                  <a:lnTo>
                    <a:pt x="452" y="441"/>
                  </a:lnTo>
                  <a:lnTo>
                    <a:pt x="445" y="443"/>
                  </a:lnTo>
                  <a:lnTo>
                    <a:pt x="440" y="447"/>
                  </a:lnTo>
                  <a:lnTo>
                    <a:pt x="439" y="453"/>
                  </a:lnTo>
                  <a:lnTo>
                    <a:pt x="433" y="456"/>
                  </a:lnTo>
                  <a:lnTo>
                    <a:pt x="426" y="464"/>
                  </a:lnTo>
                  <a:lnTo>
                    <a:pt x="420" y="477"/>
                  </a:lnTo>
                  <a:lnTo>
                    <a:pt x="407" y="480"/>
                  </a:lnTo>
                  <a:lnTo>
                    <a:pt x="398" y="485"/>
                  </a:lnTo>
                  <a:lnTo>
                    <a:pt x="383" y="496"/>
                  </a:lnTo>
                  <a:lnTo>
                    <a:pt x="372" y="502"/>
                  </a:lnTo>
                  <a:lnTo>
                    <a:pt x="361" y="513"/>
                  </a:lnTo>
                  <a:lnTo>
                    <a:pt x="350" y="517"/>
                  </a:lnTo>
                  <a:lnTo>
                    <a:pt x="332" y="518"/>
                  </a:lnTo>
                  <a:lnTo>
                    <a:pt x="318" y="520"/>
                  </a:lnTo>
                  <a:lnTo>
                    <a:pt x="304" y="559"/>
                  </a:lnTo>
                  <a:lnTo>
                    <a:pt x="302" y="571"/>
                  </a:lnTo>
                  <a:lnTo>
                    <a:pt x="304" y="581"/>
                  </a:lnTo>
                  <a:lnTo>
                    <a:pt x="295" y="588"/>
                  </a:lnTo>
                  <a:lnTo>
                    <a:pt x="296" y="595"/>
                  </a:lnTo>
                  <a:lnTo>
                    <a:pt x="302" y="612"/>
                  </a:lnTo>
                  <a:lnTo>
                    <a:pt x="312" y="635"/>
                  </a:lnTo>
                  <a:lnTo>
                    <a:pt x="335" y="652"/>
                  </a:lnTo>
                  <a:lnTo>
                    <a:pt x="343" y="662"/>
                  </a:lnTo>
                  <a:lnTo>
                    <a:pt x="345" y="678"/>
                  </a:lnTo>
                  <a:lnTo>
                    <a:pt x="344" y="693"/>
                  </a:lnTo>
                  <a:lnTo>
                    <a:pt x="347" y="705"/>
                  </a:lnTo>
                  <a:lnTo>
                    <a:pt x="356" y="706"/>
                  </a:lnTo>
                  <a:lnTo>
                    <a:pt x="360" y="716"/>
                  </a:lnTo>
                  <a:lnTo>
                    <a:pt x="354" y="722"/>
                  </a:lnTo>
                  <a:lnTo>
                    <a:pt x="348" y="736"/>
                  </a:lnTo>
                  <a:lnTo>
                    <a:pt x="345" y="744"/>
                  </a:lnTo>
                  <a:lnTo>
                    <a:pt x="345" y="757"/>
                  </a:lnTo>
                  <a:lnTo>
                    <a:pt x="342" y="760"/>
                  </a:lnTo>
                  <a:lnTo>
                    <a:pt x="333" y="768"/>
                  </a:lnTo>
                  <a:lnTo>
                    <a:pt x="329" y="776"/>
                  </a:lnTo>
                  <a:lnTo>
                    <a:pt x="328" y="790"/>
                  </a:lnTo>
                  <a:lnTo>
                    <a:pt x="334" y="807"/>
                  </a:lnTo>
                  <a:lnTo>
                    <a:pt x="353" y="819"/>
                  </a:lnTo>
                  <a:lnTo>
                    <a:pt x="371" y="839"/>
                  </a:lnTo>
                  <a:lnTo>
                    <a:pt x="374" y="845"/>
                  </a:lnTo>
                  <a:lnTo>
                    <a:pt x="376" y="854"/>
                  </a:lnTo>
                  <a:lnTo>
                    <a:pt x="377" y="887"/>
                  </a:lnTo>
                  <a:lnTo>
                    <a:pt x="383" y="905"/>
                  </a:lnTo>
                  <a:lnTo>
                    <a:pt x="386" y="907"/>
                  </a:lnTo>
                  <a:lnTo>
                    <a:pt x="391" y="922"/>
                  </a:lnTo>
                  <a:lnTo>
                    <a:pt x="406" y="956"/>
                  </a:lnTo>
                  <a:lnTo>
                    <a:pt x="404" y="963"/>
                  </a:lnTo>
                  <a:lnTo>
                    <a:pt x="386" y="993"/>
                  </a:lnTo>
                  <a:lnTo>
                    <a:pt x="375" y="1000"/>
                  </a:lnTo>
                  <a:lnTo>
                    <a:pt x="367" y="1012"/>
                  </a:lnTo>
                  <a:lnTo>
                    <a:pt x="365" y="1027"/>
                  </a:lnTo>
                  <a:lnTo>
                    <a:pt x="360" y="1039"/>
                  </a:lnTo>
                  <a:lnTo>
                    <a:pt x="355" y="1047"/>
                  </a:lnTo>
                  <a:lnTo>
                    <a:pt x="354" y="1050"/>
                  </a:lnTo>
                  <a:lnTo>
                    <a:pt x="344" y="1043"/>
                  </a:lnTo>
                  <a:lnTo>
                    <a:pt x="345" y="1031"/>
                  </a:lnTo>
                  <a:lnTo>
                    <a:pt x="349" y="1017"/>
                  </a:lnTo>
                  <a:lnTo>
                    <a:pt x="359" y="993"/>
                  </a:lnTo>
                  <a:lnTo>
                    <a:pt x="359" y="981"/>
                  </a:lnTo>
                  <a:lnTo>
                    <a:pt x="361" y="964"/>
                  </a:lnTo>
                  <a:lnTo>
                    <a:pt x="351" y="958"/>
                  </a:lnTo>
                  <a:lnTo>
                    <a:pt x="344" y="953"/>
                  </a:lnTo>
                  <a:lnTo>
                    <a:pt x="345" y="946"/>
                  </a:lnTo>
                  <a:lnTo>
                    <a:pt x="354" y="947"/>
                  </a:lnTo>
                  <a:lnTo>
                    <a:pt x="351" y="937"/>
                  </a:lnTo>
                  <a:lnTo>
                    <a:pt x="354" y="924"/>
                  </a:lnTo>
                  <a:lnTo>
                    <a:pt x="349" y="897"/>
                  </a:lnTo>
                  <a:lnTo>
                    <a:pt x="338" y="870"/>
                  </a:lnTo>
                  <a:lnTo>
                    <a:pt x="333" y="851"/>
                  </a:lnTo>
                  <a:lnTo>
                    <a:pt x="329" y="855"/>
                  </a:lnTo>
                  <a:lnTo>
                    <a:pt x="327" y="860"/>
                  </a:lnTo>
                  <a:lnTo>
                    <a:pt x="322" y="844"/>
                  </a:lnTo>
                  <a:lnTo>
                    <a:pt x="317" y="821"/>
                  </a:lnTo>
                  <a:lnTo>
                    <a:pt x="311" y="805"/>
                  </a:lnTo>
                  <a:lnTo>
                    <a:pt x="306" y="784"/>
                  </a:lnTo>
                  <a:lnTo>
                    <a:pt x="301" y="759"/>
                  </a:lnTo>
                  <a:lnTo>
                    <a:pt x="297" y="721"/>
                  </a:lnTo>
                  <a:lnTo>
                    <a:pt x="299" y="695"/>
                  </a:lnTo>
                  <a:lnTo>
                    <a:pt x="295" y="695"/>
                  </a:lnTo>
                  <a:lnTo>
                    <a:pt x="291" y="694"/>
                  </a:lnTo>
                  <a:lnTo>
                    <a:pt x="279" y="688"/>
                  </a:lnTo>
                  <a:lnTo>
                    <a:pt x="269" y="679"/>
                  </a:lnTo>
                  <a:lnTo>
                    <a:pt x="262" y="671"/>
                  </a:lnTo>
                  <a:lnTo>
                    <a:pt x="254" y="673"/>
                  </a:lnTo>
                  <a:lnTo>
                    <a:pt x="251" y="653"/>
                  </a:lnTo>
                  <a:lnTo>
                    <a:pt x="246" y="642"/>
                  </a:lnTo>
                  <a:lnTo>
                    <a:pt x="246" y="662"/>
                  </a:lnTo>
                  <a:lnTo>
                    <a:pt x="241" y="685"/>
                  </a:lnTo>
                  <a:lnTo>
                    <a:pt x="226" y="693"/>
                  </a:lnTo>
                  <a:lnTo>
                    <a:pt x="211" y="700"/>
                  </a:lnTo>
                  <a:lnTo>
                    <a:pt x="200" y="710"/>
                  </a:lnTo>
                  <a:lnTo>
                    <a:pt x="189" y="717"/>
                  </a:lnTo>
                  <a:lnTo>
                    <a:pt x="179" y="726"/>
                  </a:lnTo>
                  <a:lnTo>
                    <a:pt x="170" y="738"/>
                  </a:lnTo>
                  <a:lnTo>
                    <a:pt x="165" y="733"/>
                  </a:lnTo>
                  <a:lnTo>
                    <a:pt x="159" y="735"/>
                  </a:lnTo>
                  <a:lnTo>
                    <a:pt x="154" y="728"/>
                  </a:lnTo>
                  <a:lnTo>
                    <a:pt x="146" y="738"/>
                  </a:lnTo>
                  <a:lnTo>
                    <a:pt x="136" y="733"/>
                  </a:lnTo>
                  <a:lnTo>
                    <a:pt x="127" y="730"/>
                  </a:lnTo>
                  <a:lnTo>
                    <a:pt x="122" y="726"/>
                  </a:lnTo>
                  <a:lnTo>
                    <a:pt x="125" y="717"/>
                  </a:lnTo>
                  <a:lnTo>
                    <a:pt x="116" y="725"/>
                  </a:lnTo>
                  <a:lnTo>
                    <a:pt x="109" y="721"/>
                  </a:lnTo>
                  <a:lnTo>
                    <a:pt x="112" y="70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1" name="Freeform 95"/>
            <p:cNvSpPr>
              <a:spLocks noChangeAspect="1"/>
            </p:cNvSpPr>
            <p:nvPr/>
          </p:nvSpPr>
          <p:spPr bwMode="gray">
            <a:xfrm>
              <a:off x="6541292" y="3435697"/>
              <a:ext cx="92075" cy="74613"/>
            </a:xfrm>
            <a:custGeom>
              <a:avLst/>
              <a:gdLst/>
              <a:ahLst/>
              <a:cxnLst>
                <a:cxn ang="0">
                  <a:pos x="115" y="236"/>
                </a:cxn>
                <a:cxn ang="0">
                  <a:pos x="106" y="230"/>
                </a:cxn>
                <a:cxn ang="0">
                  <a:pos x="82" y="232"/>
                </a:cxn>
                <a:cxn ang="0">
                  <a:pos x="72" y="221"/>
                </a:cxn>
                <a:cxn ang="0">
                  <a:pos x="75" y="204"/>
                </a:cxn>
                <a:cxn ang="0">
                  <a:pos x="64" y="203"/>
                </a:cxn>
                <a:cxn ang="0">
                  <a:pos x="50" y="214"/>
                </a:cxn>
                <a:cxn ang="0">
                  <a:pos x="41" y="186"/>
                </a:cxn>
                <a:cxn ang="0">
                  <a:pos x="45" y="184"/>
                </a:cxn>
                <a:cxn ang="0">
                  <a:pos x="36" y="172"/>
                </a:cxn>
                <a:cxn ang="0">
                  <a:pos x="37" y="157"/>
                </a:cxn>
                <a:cxn ang="0">
                  <a:pos x="25" y="129"/>
                </a:cxn>
                <a:cxn ang="0">
                  <a:pos x="3" y="96"/>
                </a:cxn>
                <a:cxn ang="0">
                  <a:pos x="3" y="67"/>
                </a:cxn>
                <a:cxn ang="0">
                  <a:pos x="15" y="52"/>
                </a:cxn>
                <a:cxn ang="0">
                  <a:pos x="37" y="28"/>
                </a:cxn>
                <a:cxn ang="0">
                  <a:pos x="52" y="19"/>
                </a:cxn>
                <a:cxn ang="0">
                  <a:pos x="95" y="24"/>
                </a:cxn>
                <a:cxn ang="0">
                  <a:pos x="141" y="20"/>
                </a:cxn>
                <a:cxn ang="0">
                  <a:pos x="161" y="25"/>
                </a:cxn>
                <a:cxn ang="0">
                  <a:pos x="187" y="37"/>
                </a:cxn>
                <a:cxn ang="0">
                  <a:pos x="207" y="38"/>
                </a:cxn>
                <a:cxn ang="0">
                  <a:pos x="223" y="15"/>
                </a:cxn>
                <a:cxn ang="0">
                  <a:pos x="242" y="11"/>
                </a:cxn>
                <a:cxn ang="0">
                  <a:pos x="258" y="20"/>
                </a:cxn>
                <a:cxn ang="0">
                  <a:pos x="279" y="6"/>
                </a:cxn>
                <a:cxn ang="0">
                  <a:pos x="281" y="37"/>
                </a:cxn>
                <a:cxn ang="0">
                  <a:pos x="290" y="68"/>
                </a:cxn>
                <a:cxn ang="0">
                  <a:pos x="287" y="129"/>
                </a:cxn>
                <a:cxn ang="0">
                  <a:pos x="272" y="135"/>
                </a:cxn>
                <a:cxn ang="0">
                  <a:pos x="255" y="148"/>
                </a:cxn>
                <a:cxn ang="0">
                  <a:pos x="229" y="156"/>
                </a:cxn>
                <a:cxn ang="0">
                  <a:pos x="209" y="167"/>
                </a:cxn>
                <a:cxn ang="0">
                  <a:pos x="197" y="184"/>
                </a:cxn>
                <a:cxn ang="0">
                  <a:pos x="199" y="202"/>
                </a:cxn>
                <a:cxn ang="0">
                  <a:pos x="185" y="207"/>
                </a:cxn>
                <a:cxn ang="0">
                  <a:pos x="164" y="218"/>
                </a:cxn>
                <a:cxn ang="0">
                  <a:pos x="149" y="215"/>
                </a:cxn>
                <a:cxn ang="0">
                  <a:pos x="143" y="230"/>
                </a:cxn>
                <a:cxn ang="0">
                  <a:pos x="125" y="236"/>
                </a:cxn>
              </a:cxnLst>
              <a:rect l="0" t="0" r="r" b="b"/>
              <a:pathLst>
                <a:path w="290" h="237">
                  <a:moveTo>
                    <a:pt x="120" y="237"/>
                  </a:moveTo>
                  <a:lnTo>
                    <a:pt x="115" y="236"/>
                  </a:lnTo>
                  <a:lnTo>
                    <a:pt x="112" y="234"/>
                  </a:lnTo>
                  <a:lnTo>
                    <a:pt x="106" y="230"/>
                  </a:lnTo>
                  <a:lnTo>
                    <a:pt x="89" y="229"/>
                  </a:lnTo>
                  <a:lnTo>
                    <a:pt x="82" y="232"/>
                  </a:lnTo>
                  <a:lnTo>
                    <a:pt x="72" y="232"/>
                  </a:lnTo>
                  <a:lnTo>
                    <a:pt x="72" y="221"/>
                  </a:lnTo>
                  <a:lnTo>
                    <a:pt x="77" y="214"/>
                  </a:lnTo>
                  <a:lnTo>
                    <a:pt x="75" y="204"/>
                  </a:lnTo>
                  <a:lnTo>
                    <a:pt x="69" y="202"/>
                  </a:lnTo>
                  <a:lnTo>
                    <a:pt x="64" y="203"/>
                  </a:lnTo>
                  <a:lnTo>
                    <a:pt x="59" y="211"/>
                  </a:lnTo>
                  <a:lnTo>
                    <a:pt x="50" y="214"/>
                  </a:lnTo>
                  <a:lnTo>
                    <a:pt x="41" y="188"/>
                  </a:lnTo>
                  <a:lnTo>
                    <a:pt x="41" y="186"/>
                  </a:lnTo>
                  <a:lnTo>
                    <a:pt x="45" y="189"/>
                  </a:lnTo>
                  <a:lnTo>
                    <a:pt x="45" y="184"/>
                  </a:lnTo>
                  <a:lnTo>
                    <a:pt x="36" y="173"/>
                  </a:lnTo>
                  <a:lnTo>
                    <a:pt x="36" y="172"/>
                  </a:lnTo>
                  <a:lnTo>
                    <a:pt x="37" y="166"/>
                  </a:lnTo>
                  <a:lnTo>
                    <a:pt x="37" y="157"/>
                  </a:lnTo>
                  <a:lnTo>
                    <a:pt x="31" y="143"/>
                  </a:lnTo>
                  <a:lnTo>
                    <a:pt x="25" y="129"/>
                  </a:lnTo>
                  <a:lnTo>
                    <a:pt x="10" y="118"/>
                  </a:lnTo>
                  <a:lnTo>
                    <a:pt x="3" y="96"/>
                  </a:lnTo>
                  <a:lnTo>
                    <a:pt x="0" y="85"/>
                  </a:lnTo>
                  <a:lnTo>
                    <a:pt x="3" y="67"/>
                  </a:lnTo>
                  <a:lnTo>
                    <a:pt x="10" y="63"/>
                  </a:lnTo>
                  <a:lnTo>
                    <a:pt x="15" y="52"/>
                  </a:lnTo>
                  <a:lnTo>
                    <a:pt x="23" y="48"/>
                  </a:lnTo>
                  <a:lnTo>
                    <a:pt x="37" y="28"/>
                  </a:lnTo>
                  <a:lnTo>
                    <a:pt x="43" y="22"/>
                  </a:lnTo>
                  <a:lnTo>
                    <a:pt x="52" y="19"/>
                  </a:lnTo>
                  <a:lnTo>
                    <a:pt x="79" y="21"/>
                  </a:lnTo>
                  <a:lnTo>
                    <a:pt x="95" y="24"/>
                  </a:lnTo>
                  <a:lnTo>
                    <a:pt x="113" y="21"/>
                  </a:lnTo>
                  <a:lnTo>
                    <a:pt x="141" y="20"/>
                  </a:lnTo>
                  <a:lnTo>
                    <a:pt x="150" y="30"/>
                  </a:lnTo>
                  <a:lnTo>
                    <a:pt x="161" y="25"/>
                  </a:lnTo>
                  <a:lnTo>
                    <a:pt x="169" y="33"/>
                  </a:lnTo>
                  <a:lnTo>
                    <a:pt x="187" y="37"/>
                  </a:lnTo>
                  <a:lnTo>
                    <a:pt x="198" y="41"/>
                  </a:lnTo>
                  <a:lnTo>
                    <a:pt x="207" y="38"/>
                  </a:lnTo>
                  <a:lnTo>
                    <a:pt x="207" y="24"/>
                  </a:lnTo>
                  <a:lnTo>
                    <a:pt x="223" y="15"/>
                  </a:lnTo>
                  <a:lnTo>
                    <a:pt x="234" y="11"/>
                  </a:lnTo>
                  <a:lnTo>
                    <a:pt x="242" y="11"/>
                  </a:lnTo>
                  <a:lnTo>
                    <a:pt x="251" y="20"/>
                  </a:lnTo>
                  <a:lnTo>
                    <a:pt x="258" y="20"/>
                  </a:lnTo>
                  <a:lnTo>
                    <a:pt x="268" y="15"/>
                  </a:lnTo>
                  <a:lnTo>
                    <a:pt x="279" y="6"/>
                  </a:lnTo>
                  <a:lnTo>
                    <a:pt x="283" y="0"/>
                  </a:lnTo>
                  <a:lnTo>
                    <a:pt x="281" y="37"/>
                  </a:lnTo>
                  <a:lnTo>
                    <a:pt x="283" y="53"/>
                  </a:lnTo>
                  <a:lnTo>
                    <a:pt x="290" y="68"/>
                  </a:lnTo>
                  <a:lnTo>
                    <a:pt x="289" y="117"/>
                  </a:lnTo>
                  <a:lnTo>
                    <a:pt x="287" y="129"/>
                  </a:lnTo>
                  <a:lnTo>
                    <a:pt x="281" y="138"/>
                  </a:lnTo>
                  <a:lnTo>
                    <a:pt x="272" y="135"/>
                  </a:lnTo>
                  <a:lnTo>
                    <a:pt x="262" y="144"/>
                  </a:lnTo>
                  <a:lnTo>
                    <a:pt x="255" y="148"/>
                  </a:lnTo>
                  <a:lnTo>
                    <a:pt x="247" y="148"/>
                  </a:lnTo>
                  <a:lnTo>
                    <a:pt x="229" y="156"/>
                  </a:lnTo>
                  <a:lnTo>
                    <a:pt x="228" y="166"/>
                  </a:lnTo>
                  <a:lnTo>
                    <a:pt x="209" y="167"/>
                  </a:lnTo>
                  <a:lnTo>
                    <a:pt x="199" y="171"/>
                  </a:lnTo>
                  <a:lnTo>
                    <a:pt x="197" y="184"/>
                  </a:lnTo>
                  <a:lnTo>
                    <a:pt x="198" y="193"/>
                  </a:lnTo>
                  <a:lnTo>
                    <a:pt x="199" y="202"/>
                  </a:lnTo>
                  <a:lnTo>
                    <a:pt x="193" y="204"/>
                  </a:lnTo>
                  <a:lnTo>
                    <a:pt x="185" y="207"/>
                  </a:lnTo>
                  <a:lnTo>
                    <a:pt x="174" y="214"/>
                  </a:lnTo>
                  <a:lnTo>
                    <a:pt x="164" y="218"/>
                  </a:lnTo>
                  <a:lnTo>
                    <a:pt x="156" y="215"/>
                  </a:lnTo>
                  <a:lnTo>
                    <a:pt x="149" y="215"/>
                  </a:lnTo>
                  <a:lnTo>
                    <a:pt x="148" y="225"/>
                  </a:lnTo>
                  <a:lnTo>
                    <a:pt x="143" y="230"/>
                  </a:lnTo>
                  <a:lnTo>
                    <a:pt x="136" y="234"/>
                  </a:lnTo>
                  <a:lnTo>
                    <a:pt x="125" y="236"/>
                  </a:lnTo>
                  <a:lnTo>
                    <a:pt x="120" y="23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2" name="Freeform 96"/>
            <p:cNvSpPr>
              <a:spLocks noChangeAspect="1"/>
            </p:cNvSpPr>
            <p:nvPr/>
          </p:nvSpPr>
          <p:spPr bwMode="gray">
            <a:xfrm>
              <a:off x="6504780" y="3292822"/>
              <a:ext cx="125413" cy="155575"/>
            </a:xfrm>
            <a:custGeom>
              <a:avLst/>
              <a:gdLst/>
              <a:ahLst/>
              <a:cxnLst>
                <a:cxn ang="0">
                  <a:pos x="135" y="39"/>
                </a:cxn>
                <a:cxn ang="0">
                  <a:pos x="147" y="71"/>
                </a:cxn>
                <a:cxn ang="0">
                  <a:pos x="183" y="98"/>
                </a:cxn>
                <a:cxn ang="0">
                  <a:pos x="228" y="105"/>
                </a:cxn>
                <a:cxn ang="0">
                  <a:pos x="243" y="127"/>
                </a:cxn>
                <a:cxn ang="0">
                  <a:pos x="252" y="151"/>
                </a:cxn>
                <a:cxn ang="0">
                  <a:pos x="220" y="164"/>
                </a:cxn>
                <a:cxn ang="0">
                  <a:pos x="205" y="181"/>
                </a:cxn>
                <a:cxn ang="0">
                  <a:pos x="221" y="196"/>
                </a:cxn>
                <a:cxn ang="0">
                  <a:pos x="271" y="239"/>
                </a:cxn>
                <a:cxn ang="0">
                  <a:pos x="314" y="290"/>
                </a:cxn>
                <a:cxn ang="0">
                  <a:pos x="342" y="317"/>
                </a:cxn>
                <a:cxn ang="0">
                  <a:pos x="345" y="331"/>
                </a:cxn>
                <a:cxn ang="0">
                  <a:pos x="371" y="355"/>
                </a:cxn>
                <a:cxn ang="0">
                  <a:pos x="397" y="409"/>
                </a:cxn>
                <a:cxn ang="0">
                  <a:pos x="394" y="455"/>
                </a:cxn>
                <a:cxn ang="0">
                  <a:pos x="366" y="469"/>
                </a:cxn>
                <a:cxn ang="0">
                  <a:pos x="338" y="464"/>
                </a:cxn>
                <a:cxn ang="0">
                  <a:pos x="313" y="490"/>
                </a:cxn>
                <a:cxn ang="0">
                  <a:pos x="276" y="474"/>
                </a:cxn>
                <a:cxn ang="0">
                  <a:pos x="287" y="459"/>
                </a:cxn>
                <a:cxn ang="0">
                  <a:pos x="290" y="398"/>
                </a:cxn>
                <a:cxn ang="0">
                  <a:pos x="276" y="380"/>
                </a:cxn>
                <a:cxn ang="0">
                  <a:pos x="257" y="367"/>
                </a:cxn>
                <a:cxn ang="0">
                  <a:pos x="247" y="321"/>
                </a:cxn>
                <a:cxn ang="0">
                  <a:pos x="237" y="286"/>
                </a:cxn>
                <a:cxn ang="0">
                  <a:pos x="220" y="270"/>
                </a:cxn>
                <a:cxn ang="0">
                  <a:pos x="195" y="240"/>
                </a:cxn>
                <a:cxn ang="0">
                  <a:pos x="161" y="243"/>
                </a:cxn>
                <a:cxn ang="0">
                  <a:pos x="145" y="261"/>
                </a:cxn>
                <a:cxn ang="0">
                  <a:pos x="115" y="261"/>
                </a:cxn>
                <a:cxn ang="0">
                  <a:pos x="93" y="251"/>
                </a:cxn>
                <a:cxn ang="0">
                  <a:pos x="55" y="274"/>
                </a:cxn>
                <a:cxn ang="0">
                  <a:pos x="44" y="282"/>
                </a:cxn>
                <a:cxn ang="0">
                  <a:pos x="48" y="231"/>
                </a:cxn>
                <a:cxn ang="0">
                  <a:pos x="54" y="202"/>
                </a:cxn>
                <a:cxn ang="0">
                  <a:pos x="50" y="165"/>
                </a:cxn>
                <a:cxn ang="0">
                  <a:pos x="21" y="163"/>
                </a:cxn>
                <a:cxn ang="0">
                  <a:pos x="12" y="121"/>
                </a:cxn>
                <a:cxn ang="0">
                  <a:pos x="0" y="113"/>
                </a:cxn>
                <a:cxn ang="0">
                  <a:pos x="5" y="99"/>
                </a:cxn>
                <a:cxn ang="0">
                  <a:pos x="23" y="92"/>
                </a:cxn>
                <a:cxn ang="0">
                  <a:pos x="48" y="61"/>
                </a:cxn>
                <a:cxn ang="0">
                  <a:pos x="59" y="76"/>
                </a:cxn>
                <a:cxn ang="0">
                  <a:pos x="85" y="52"/>
                </a:cxn>
                <a:cxn ang="0">
                  <a:pos x="77" y="7"/>
                </a:cxn>
                <a:cxn ang="0">
                  <a:pos x="106" y="3"/>
                </a:cxn>
              </a:cxnLst>
              <a:rect l="0" t="0" r="r" b="b"/>
              <a:pathLst>
                <a:path w="398" h="490">
                  <a:moveTo>
                    <a:pt x="106" y="3"/>
                  </a:moveTo>
                  <a:lnTo>
                    <a:pt x="118" y="19"/>
                  </a:lnTo>
                  <a:lnTo>
                    <a:pt x="135" y="39"/>
                  </a:lnTo>
                  <a:lnTo>
                    <a:pt x="145" y="49"/>
                  </a:lnTo>
                  <a:lnTo>
                    <a:pt x="150" y="59"/>
                  </a:lnTo>
                  <a:lnTo>
                    <a:pt x="147" y="71"/>
                  </a:lnTo>
                  <a:lnTo>
                    <a:pt x="149" y="79"/>
                  </a:lnTo>
                  <a:lnTo>
                    <a:pt x="163" y="94"/>
                  </a:lnTo>
                  <a:lnTo>
                    <a:pt x="183" y="98"/>
                  </a:lnTo>
                  <a:lnTo>
                    <a:pt x="203" y="93"/>
                  </a:lnTo>
                  <a:lnTo>
                    <a:pt x="219" y="94"/>
                  </a:lnTo>
                  <a:lnTo>
                    <a:pt x="228" y="105"/>
                  </a:lnTo>
                  <a:lnTo>
                    <a:pt x="233" y="114"/>
                  </a:lnTo>
                  <a:lnTo>
                    <a:pt x="235" y="121"/>
                  </a:lnTo>
                  <a:lnTo>
                    <a:pt x="243" y="127"/>
                  </a:lnTo>
                  <a:lnTo>
                    <a:pt x="247" y="136"/>
                  </a:lnTo>
                  <a:lnTo>
                    <a:pt x="253" y="142"/>
                  </a:lnTo>
                  <a:lnTo>
                    <a:pt x="252" y="151"/>
                  </a:lnTo>
                  <a:lnTo>
                    <a:pt x="236" y="167"/>
                  </a:lnTo>
                  <a:lnTo>
                    <a:pt x="231" y="167"/>
                  </a:lnTo>
                  <a:lnTo>
                    <a:pt x="220" y="164"/>
                  </a:lnTo>
                  <a:lnTo>
                    <a:pt x="213" y="167"/>
                  </a:lnTo>
                  <a:lnTo>
                    <a:pt x="209" y="172"/>
                  </a:lnTo>
                  <a:lnTo>
                    <a:pt x="205" y="181"/>
                  </a:lnTo>
                  <a:lnTo>
                    <a:pt x="206" y="188"/>
                  </a:lnTo>
                  <a:lnTo>
                    <a:pt x="213" y="190"/>
                  </a:lnTo>
                  <a:lnTo>
                    <a:pt x="221" y="196"/>
                  </a:lnTo>
                  <a:lnTo>
                    <a:pt x="240" y="206"/>
                  </a:lnTo>
                  <a:lnTo>
                    <a:pt x="267" y="226"/>
                  </a:lnTo>
                  <a:lnTo>
                    <a:pt x="271" y="239"/>
                  </a:lnTo>
                  <a:lnTo>
                    <a:pt x="294" y="260"/>
                  </a:lnTo>
                  <a:lnTo>
                    <a:pt x="297" y="270"/>
                  </a:lnTo>
                  <a:lnTo>
                    <a:pt x="314" y="290"/>
                  </a:lnTo>
                  <a:lnTo>
                    <a:pt x="319" y="291"/>
                  </a:lnTo>
                  <a:lnTo>
                    <a:pt x="337" y="303"/>
                  </a:lnTo>
                  <a:lnTo>
                    <a:pt x="342" y="317"/>
                  </a:lnTo>
                  <a:lnTo>
                    <a:pt x="345" y="329"/>
                  </a:lnTo>
                  <a:lnTo>
                    <a:pt x="344" y="330"/>
                  </a:lnTo>
                  <a:lnTo>
                    <a:pt x="345" y="331"/>
                  </a:lnTo>
                  <a:lnTo>
                    <a:pt x="349" y="345"/>
                  </a:lnTo>
                  <a:lnTo>
                    <a:pt x="357" y="345"/>
                  </a:lnTo>
                  <a:lnTo>
                    <a:pt x="371" y="355"/>
                  </a:lnTo>
                  <a:lnTo>
                    <a:pt x="380" y="363"/>
                  </a:lnTo>
                  <a:lnTo>
                    <a:pt x="384" y="380"/>
                  </a:lnTo>
                  <a:lnTo>
                    <a:pt x="397" y="409"/>
                  </a:lnTo>
                  <a:lnTo>
                    <a:pt x="398" y="416"/>
                  </a:lnTo>
                  <a:lnTo>
                    <a:pt x="398" y="449"/>
                  </a:lnTo>
                  <a:lnTo>
                    <a:pt x="394" y="455"/>
                  </a:lnTo>
                  <a:lnTo>
                    <a:pt x="383" y="464"/>
                  </a:lnTo>
                  <a:lnTo>
                    <a:pt x="373" y="469"/>
                  </a:lnTo>
                  <a:lnTo>
                    <a:pt x="366" y="469"/>
                  </a:lnTo>
                  <a:lnTo>
                    <a:pt x="357" y="460"/>
                  </a:lnTo>
                  <a:lnTo>
                    <a:pt x="349" y="460"/>
                  </a:lnTo>
                  <a:lnTo>
                    <a:pt x="338" y="464"/>
                  </a:lnTo>
                  <a:lnTo>
                    <a:pt x="322" y="473"/>
                  </a:lnTo>
                  <a:lnTo>
                    <a:pt x="322" y="487"/>
                  </a:lnTo>
                  <a:lnTo>
                    <a:pt x="313" y="490"/>
                  </a:lnTo>
                  <a:lnTo>
                    <a:pt x="302" y="486"/>
                  </a:lnTo>
                  <a:lnTo>
                    <a:pt x="284" y="482"/>
                  </a:lnTo>
                  <a:lnTo>
                    <a:pt x="276" y="474"/>
                  </a:lnTo>
                  <a:lnTo>
                    <a:pt x="276" y="470"/>
                  </a:lnTo>
                  <a:lnTo>
                    <a:pt x="280" y="470"/>
                  </a:lnTo>
                  <a:lnTo>
                    <a:pt x="287" y="459"/>
                  </a:lnTo>
                  <a:lnTo>
                    <a:pt x="287" y="417"/>
                  </a:lnTo>
                  <a:lnTo>
                    <a:pt x="291" y="407"/>
                  </a:lnTo>
                  <a:lnTo>
                    <a:pt x="290" y="398"/>
                  </a:lnTo>
                  <a:lnTo>
                    <a:pt x="289" y="391"/>
                  </a:lnTo>
                  <a:lnTo>
                    <a:pt x="284" y="385"/>
                  </a:lnTo>
                  <a:lnTo>
                    <a:pt x="276" y="380"/>
                  </a:lnTo>
                  <a:lnTo>
                    <a:pt x="274" y="373"/>
                  </a:lnTo>
                  <a:lnTo>
                    <a:pt x="264" y="372"/>
                  </a:lnTo>
                  <a:lnTo>
                    <a:pt x="257" y="367"/>
                  </a:lnTo>
                  <a:lnTo>
                    <a:pt x="249" y="357"/>
                  </a:lnTo>
                  <a:lnTo>
                    <a:pt x="246" y="346"/>
                  </a:lnTo>
                  <a:lnTo>
                    <a:pt x="247" y="321"/>
                  </a:lnTo>
                  <a:lnTo>
                    <a:pt x="246" y="308"/>
                  </a:lnTo>
                  <a:lnTo>
                    <a:pt x="242" y="296"/>
                  </a:lnTo>
                  <a:lnTo>
                    <a:pt x="237" y="286"/>
                  </a:lnTo>
                  <a:lnTo>
                    <a:pt x="230" y="281"/>
                  </a:lnTo>
                  <a:lnTo>
                    <a:pt x="228" y="274"/>
                  </a:lnTo>
                  <a:lnTo>
                    <a:pt x="220" y="270"/>
                  </a:lnTo>
                  <a:lnTo>
                    <a:pt x="213" y="263"/>
                  </a:lnTo>
                  <a:lnTo>
                    <a:pt x="208" y="255"/>
                  </a:lnTo>
                  <a:lnTo>
                    <a:pt x="195" y="240"/>
                  </a:lnTo>
                  <a:lnTo>
                    <a:pt x="183" y="239"/>
                  </a:lnTo>
                  <a:lnTo>
                    <a:pt x="172" y="240"/>
                  </a:lnTo>
                  <a:lnTo>
                    <a:pt x="161" y="243"/>
                  </a:lnTo>
                  <a:lnTo>
                    <a:pt x="157" y="254"/>
                  </a:lnTo>
                  <a:lnTo>
                    <a:pt x="152" y="258"/>
                  </a:lnTo>
                  <a:lnTo>
                    <a:pt x="145" y="261"/>
                  </a:lnTo>
                  <a:lnTo>
                    <a:pt x="133" y="267"/>
                  </a:lnTo>
                  <a:lnTo>
                    <a:pt x="124" y="267"/>
                  </a:lnTo>
                  <a:lnTo>
                    <a:pt x="115" y="261"/>
                  </a:lnTo>
                  <a:lnTo>
                    <a:pt x="109" y="251"/>
                  </a:lnTo>
                  <a:lnTo>
                    <a:pt x="102" y="249"/>
                  </a:lnTo>
                  <a:lnTo>
                    <a:pt x="93" y="251"/>
                  </a:lnTo>
                  <a:lnTo>
                    <a:pt x="80" y="256"/>
                  </a:lnTo>
                  <a:lnTo>
                    <a:pt x="68" y="269"/>
                  </a:lnTo>
                  <a:lnTo>
                    <a:pt x="55" y="274"/>
                  </a:lnTo>
                  <a:lnTo>
                    <a:pt x="48" y="283"/>
                  </a:lnTo>
                  <a:lnTo>
                    <a:pt x="43" y="287"/>
                  </a:lnTo>
                  <a:lnTo>
                    <a:pt x="44" y="282"/>
                  </a:lnTo>
                  <a:lnTo>
                    <a:pt x="41" y="269"/>
                  </a:lnTo>
                  <a:lnTo>
                    <a:pt x="45" y="255"/>
                  </a:lnTo>
                  <a:lnTo>
                    <a:pt x="48" y="231"/>
                  </a:lnTo>
                  <a:lnTo>
                    <a:pt x="53" y="220"/>
                  </a:lnTo>
                  <a:lnTo>
                    <a:pt x="53" y="211"/>
                  </a:lnTo>
                  <a:lnTo>
                    <a:pt x="54" y="202"/>
                  </a:lnTo>
                  <a:lnTo>
                    <a:pt x="50" y="186"/>
                  </a:lnTo>
                  <a:lnTo>
                    <a:pt x="54" y="169"/>
                  </a:lnTo>
                  <a:lnTo>
                    <a:pt x="50" y="165"/>
                  </a:lnTo>
                  <a:lnTo>
                    <a:pt x="29" y="165"/>
                  </a:lnTo>
                  <a:lnTo>
                    <a:pt x="23" y="164"/>
                  </a:lnTo>
                  <a:lnTo>
                    <a:pt x="21" y="163"/>
                  </a:lnTo>
                  <a:lnTo>
                    <a:pt x="21" y="145"/>
                  </a:lnTo>
                  <a:lnTo>
                    <a:pt x="18" y="130"/>
                  </a:lnTo>
                  <a:lnTo>
                    <a:pt x="12" y="121"/>
                  </a:lnTo>
                  <a:lnTo>
                    <a:pt x="9" y="116"/>
                  </a:lnTo>
                  <a:lnTo>
                    <a:pt x="2" y="119"/>
                  </a:lnTo>
                  <a:lnTo>
                    <a:pt x="0" y="113"/>
                  </a:lnTo>
                  <a:lnTo>
                    <a:pt x="1" y="105"/>
                  </a:lnTo>
                  <a:lnTo>
                    <a:pt x="4" y="105"/>
                  </a:lnTo>
                  <a:lnTo>
                    <a:pt x="5" y="99"/>
                  </a:lnTo>
                  <a:lnTo>
                    <a:pt x="10" y="95"/>
                  </a:lnTo>
                  <a:lnTo>
                    <a:pt x="17" y="93"/>
                  </a:lnTo>
                  <a:lnTo>
                    <a:pt x="23" y="92"/>
                  </a:lnTo>
                  <a:lnTo>
                    <a:pt x="21" y="84"/>
                  </a:lnTo>
                  <a:lnTo>
                    <a:pt x="21" y="79"/>
                  </a:lnTo>
                  <a:lnTo>
                    <a:pt x="48" y="61"/>
                  </a:lnTo>
                  <a:lnTo>
                    <a:pt x="53" y="54"/>
                  </a:lnTo>
                  <a:lnTo>
                    <a:pt x="54" y="49"/>
                  </a:lnTo>
                  <a:lnTo>
                    <a:pt x="59" y="76"/>
                  </a:lnTo>
                  <a:lnTo>
                    <a:pt x="80" y="71"/>
                  </a:lnTo>
                  <a:lnTo>
                    <a:pt x="84" y="67"/>
                  </a:lnTo>
                  <a:lnTo>
                    <a:pt x="85" y="52"/>
                  </a:lnTo>
                  <a:lnTo>
                    <a:pt x="79" y="36"/>
                  </a:lnTo>
                  <a:lnTo>
                    <a:pt x="76" y="19"/>
                  </a:lnTo>
                  <a:lnTo>
                    <a:pt x="77" y="7"/>
                  </a:lnTo>
                  <a:lnTo>
                    <a:pt x="86" y="0"/>
                  </a:lnTo>
                  <a:lnTo>
                    <a:pt x="106" y="1"/>
                  </a:lnTo>
                  <a:lnTo>
                    <a:pt x="106"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26" name="Group 97"/>
            <p:cNvGrpSpPr>
              <a:grpSpLocks noChangeAspect="1"/>
            </p:cNvGrpSpPr>
            <p:nvPr/>
          </p:nvGrpSpPr>
          <p:grpSpPr bwMode="gray">
            <a:xfrm>
              <a:off x="5819512" y="3002508"/>
              <a:ext cx="636655" cy="587411"/>
              <a:chOff x="3183" y="2052"/>
              <a:chExt cx="401" cy="370"/>
            </a:xfrm>
            <a:grpFill/>
          </p:grpSpPr>
          <p:sp>
            <p:nvSpPr>
              <p:cNvPr id="347" name="Freeform 98"/>
              <p:cNvSpPr>
                <a:spLocks noChangeAspect="1"/>
              </p:cNvSpPr>
              <p:nvPr/>
            </p:nvSpPr>
            <p:spPr bwMode="gray">
              <a:xfrm>
                <a:off x="3509" y="2232"/>
                <a:ext cx="3" cy="5"/>
              </a:xfrm>
              <a:custGeom>
                <a:avLst/>
                <a:gdLst/>
                <a:ahLst/>
                <a:cxnLst>
                  <a:cxn ang="0">
                    <a:pos x="0" y="4"/>
                  </a:cxn>
                  <a:cxn ang="0">
                    <a:pos x="1" y="26"/>
                  </a:cxn>
                  <a:cxn ang="0">
                    <a:pos x="9" y="27"/>
                  </a:cxn>
                  <a:cxn ang="0">
                    <a:pos x="14" y="21"/>
                  </a:cxn>
                  <a:cxn ang="0">
                    <a:pos x="14" y="12"/>
                  </a:cxn>
                  <a:cxn ang="0">
                    <a:pos x="9" y="3"/>
                  </a:cxn>
                  <a:cxn ang="0">
                    <a:pos x="5" y="0"/>
                  </a:cxn>
                  <a:cxn ang="0">
                    <a:pos x="0" y="4"/>
                  </a:cxn>
                </a:cxnLst>
                <a:rect l="0" t="0" r="r" b="b"/>
                <a:pathLst>
                  <a:path w="14" h="27">
                    <a:moveTo>
                      <a:pt x="0" y="4"/>
                    </a:moveTo>
                    <a:lnTo>
                      <a:pt x="1" y="26"/>
                    </a:lnTo>
                    <a:lnTo>
                      <a:pt x="9" y="27"/>
                    </a:lnTo>
                    <a:lnTo>
                      <a:pt x="14" y="21"/>
                    </a:lnTo>
                    <a:lnTo>
                      <a:pt x="14" y="12"/>
                    </a:lnTo>
                    <a:lnTo>
                      <a:pt x="9" y="3"/>
                    </a:lnTo>
                    <a:lnTo>
                      <a:pt x="5" y="0"/>
                    </a:lnTo>
                    <a:lnTo>
                      <a:pt x="0"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48" name="Freeform 99"/>
              <p:cNvSpPr>
                <a:spLocks noChangeAspect="1"/>
              </p:cNvSpPr>
              <p:nvPr/>
            </p:nvSpPr>
            <p:spPr bwMode="gray">
              <a:xfrm>
                <a:off x="3262" y="2066"/>
                <a:ext cx="322" cy="332"/>
              </a:xfrm>
              <a:custGeom>
                <a:avLst/>
                <a:gdLst/>
                <a:ahLst/>
                <a:cxnLst>
                  <a:cxn ang="0">
                    <a:pos x="351" y="1334"/>
                  </a:cxn>
                  <a:cxn ang="0">
                    <a:pos x="468" y="1614"/>
                  </a:cxn>
                  <a:cxn ang="0">
                    <a:pos x="594" y="1598"/>
                  </a:cxn>
                  <a:cxn ang="0">
                    <a:pos x="655" y="1431"/>
                  </a:cxn>
                  <a:cxn ang="0">
                    <a:pos x="659" y="1302"/>
                  </a:cxn>
                  <a:cxn ang="0">
                    <a:pos x="733" y="1205"/>
                  </a:cxn>
                  <a:cxn ang="0">
                    <a:pos x="880" y="1087"/>
                  </a:cxn>
                  <a:cxn ang="0">
                    <a:pos x="1036" y="913"/>
                  </a:cxn>
                  <a:cxn ang="0">
                    <a:pos x="1107" y="902"/>
                  </a:cxn>
                  <a:cxn ang="0">
                    <a:pos x="1134" y="854"/>
                  </a:cxn>
                  <a:cxn ang="0">
                    <a:pos x="1120" y="738"/>
                  </a:cxn>
                  <a:cxn ang="0">
                    <a:pos x="1122" y="669"/>
                  </a:cxn>
                  <a:cxn ang="0">
                    <a:pos x="1143" y="613"/>
                  </a:cxn>
                  <a:cxn ang="0">
                    <a:pos x="1264" y="679"/>
                  </a:cxn>
                  <a:cxn ang="0">
                    <a:pos x="1268" y="798"/>
                  </a:cxn>
                  <a:cxn ang="0">
                    <a:pos x="1346" y="881"/>
                  </a:cxn>
                  <a:cxn ang="0">
                    <a:pos x="1387" y="799"/>
                  </a:cxn>
                  <a:cxn ang="0">
                    <a:pos x="1487" y="652"/>
                  </a:cxn>
                  <a:cxn ang="0">
                    <a:pos x="1602" y="525"/>
                  </a:cxn>
                  <a:cxn ang="0">
                    <a:pos x="1532" y="422"/>
                  </a:cxn>
                  <a:cxn ang="0">
                    <a:pos x="1379" y="492"/>
                  </a:cxn>
                  <a:cxn ang="0">
                    <a:pos x="1319" y="570"/>
                  </a:cxn>
                  <a:cxn ang="0">
                    <a:pos x="1160" y="592"/>
                  </a:cxn>
                  <a:cxn ang="0">
                    <a:pos x="1133" y="551"/>
                  </a:cxn>
                  <a:cxn ang="0">
                    <a:pos x="1090" y="541"/>
                  </a:cxn>
                  <a:cxn ang="0">
                    <a:pos x="1046" y="615"/>
                  </a:cxn>
                  <a:cxn ang="0">
                    <a:pos x="873" y="555"/>
                  </a:cxn>
                  <a:cxn ang="0">
                    <a:pos x="772" y="530"/>
                  </a:cxn>
                  <a:cxn ang="0">
                    <a:pos x="676" y="480"/>
                  </a:cxn>
                  <a:cxn ang="0">
                    <a:pos x="675" y="409"/>
                  </a:cxn>
                  <a:cxn ang="0">
                    <a:pos x="690" y="367"/>
                  </a:cxn>
                  <a:cxn ang="0">
                    <a:pos x="631" y="332"/>
                  </a:cxn>
                  <a:cxn ang="0">
                    <a:pos x="589" y="304"/>
                  </a:cxn>
                  <a:cxn ang="0">
                    <a:pos x="581" y="224"/>
                  </a:cxn>
                  <a:cxn ang="0">
                    <a:pos x="617" y="223"/>
                  </a:cxn>
                  <a:cxn ang="0">
                    <a:pos x="597" y="174"/>
                  </a:cxn>
                  <a:cxn ang="0">
                    <a:pos x="628" y="126"/>
                  </a:cxn>
                  <a:cxn ang="0">
                    <a:pos x="666" y="52"/>
                  </a:cxn>
                  <a:cxn ang="0">
                    <a:pos x="642" y="22"/>
                  </a:cxn>
                  <a:cxn ang="0">
                    <a:pos x="599" y="6"/>
                  </a:cxn>
                  <a:cxn ang="0">
                    <a:pos x="489" y="68"/>
                  </a:cxn>
                  <a:cxn ang="0">
                    <a:pos x="427" y="92"/>
                  </a:cxn>
                  <a:cxn ang="0">
                    <a:pos x="333" y="79"/>
                  </a:cxn>
                  <a:cxn ang="0">
                    <a:pos x="320" y="126"/>
                  </a:cxn>
                  <a:cxn ang="0">
                    <a:pos x="321" y="181"/>
                  </a:cxn>
                  <a:cxn ang="0">
                    <a:pos x="384" y="232"/>
                  </a:cxn>
                  <a:cxn ang="0">
                    <a:pos x="362" y="267"/>
                  </a:cxn>
                  <a:cxn ang="0">
                    <a:pos x="371" y="324"/>
                  </a:cxn>
                  <a:cxn ang="0">
                    <a:pos x="314" y="388"/>
                  </a:cxn>
                  <a:cxn ang="0">
                    <a:pos x="212" y="504"/>
                  </a:cxn>
                  <a:cxn ang="0">
                    <a:pos x="132" y="513"/>
                  </a:cxn>
                  <a:cxn ang="0">
                    <a:pos x="111" y="603"/>
                  </a:cxn>
                  <a:cxn ang="0">
                    <a:pos x="142" y="669"/>
                  </a:cxn>
                  <a:cxn ang="0">
                    <a:pos x="166" y="733"/>
                  </a:cxn>
                  <a:cxn ang="0">
                    <a:pos x="127" y="734"/>
                  </a:cxn>
                  <a:cxn ang="0">
                    <a:pos x="47" y="740"/>
                  </a:cxn>
                  <a:cxn ang="0">
                    <a:pos x="0" y="773"/>
                  </a:cxn>
                  <a:cxn ang="0">
                    <a:pos x="124" y="814"/>
                  </a:cxn>
                  <a:cxn ang="0">
                    <a:pos x="131" y="945"/>
                  </a:cxn>
                  <a:cxn ang="0">
                    <a:pos x="229" y="857"/>
                  </a:cxn>
                  <a:cxn ang="0">
                    <a:pos x="246" y="924"/>
                  </a:cxn>
                  <a:cxn ang="0">
                    <a:pos x="261" y="1041"/>
                  </a:cxn>
                  <a:cxn ang="0">
                    <a:pos x="276" y="1157"/>
                  </a:cxn>
                </a:cxnLst>
                <a:rect l="0" t="0" r="r" b="b"/>
                <a:pathLst>
                  <a:path w="1608" h="1661">
                    <a:moveTo>
                      <a:pt x="304" y="1236"/>
                    </a:moveTo>
                    <a:lnTo>
                      <a:pt x="306" y="1238"/>
                    </a:lnTo>
                    <a:lnTo>
                      <a:pt x="310" y="1250"/>
                    </a:lnTo>
                    <a:lnTo>
                      <a:pt x="312" y="1252"/>
                    </a:lnTo>
                    <a:lnTo>
                      <a:pt x="315" y="1249"/>
                    </a:lnTo>
                    <a:lnTo>
                      <a:pt x="320" y="1250"/>
                    </a:lnTo>
                    <a:lnTo>
                      <a:pt x="316" y="1255"/>
                    </a:lnTo>
                    <a:lnTo>
                      <a:pt x="316" y="1260"/>
                    </a:lnTo>
                    <a:lnTo>
                      <a:pt x="322" y="1281"/>
                    </a:lnTo>
                    <a:lnTo>
                      <a:pt x="331" y="1293"/>
                    </a:lnTo>
                    <a:lnTo>
                      <a:pt x="338" y="1297"/>
                    </a:lnTo>
                    <a:lnTo>
                      <a:pt x="348" y="1319"/>
                    </a:lnTo>
                    <a:lnTo>
                      <a:pt x="351" y="1334"/>
                    </a:lnTo>
                    <a:lnTo>
                      <a:pt x="358" y="1343"/>
                    </a:lnTo>
                    <a:lnTo>
                      <a:pt x="364" y="1358"/>
                    </a:lnTo>
                    <a:lnTo>
                      <a:pt x="370" y="1388"/>
                    </a:lnTo>
                    <a:lnTo>
                      <a:pt x="382" y="1426"/>
                    </a:lnTo>
                    <a:lnTo>
                      <a:pt x="382" y="1429"/>
                    </a:lnTo>
                    <a:lnTo>
                      <a:pt x="391" y="1444"/>
                    </a:lnTo>
                    <a:lnTo>
                      <a:pt x="401" y="1453"/>
                    </a:lnTo>
                    <a:lnTo>
                      <a:pt x="418" y="1475"/>
                    </a:lnTo>
                    <a:lnTo>
                      <a:pt x="425" y="1494"/>
                    </a:lnTo>
                    <a:lnTo>
                      <a:pt x="432" y="1519"/>
                    </a:lnTo>
                    <a:lnTo>
                      <a:pt x="454" y="1572"/>
                    </a:lnTo>
                    <a:lnTo>
                      <a:pt x="461" y="1600"/>
                    </a:lnTo>
                    <a:lnTo>
                      <a:pt x="468" y="1614"/>
                    </a:lnTo>
                    <a:lnTo>
                      <a:pt x="481" y="1633"/>
                    </a:lnTo>
                    <a:lnTo>
                      <a:pt x="495" y="1650"/>
                    </a:lnTo>
                    <a:lnTo>
                      <a:pt x="508" y="1661"/>
                    </a:lnTo>
                    <a:lnTo>
                      <a:pt x="525" y="1661"/>
                    </a:lnTo>
                    <a:lnTo>
                      <a:pt x="534" y="1653"/>
                    </a:lnTo>
                    <a:lnTo>
                      <a:pt x="534" y="1650"/>
                    </a:lnTo>
                    <a:lnTo>
                      <a:pt x="540" y="1647"/>
                    </a:lnTo>
                    <a:lnTo>
                      <a:pt x="546" y="1642"/>
                    </a:lnTo>
                    <a:lnTo>
                      <a:pt x="548" y="1636"/>
                    </a:lnTo>
                    <a:lnTo>
                      <a:pt x="547" y="1632"/>
                    </a:lnTo>
                    <a:lnTo>
                      <a:pt x="554" y="1611"/>
                    </a:lnTo>
                    <a:lnTo>
                      <a:pt x="577" y="1600"/>
                    </a:lnTo>
                    <a:lnTo>
                      <a:pt x="594" y="1598"/>
                    </a:lnTo>
                    <a:lnTo>
                      <a:pt x="593" y="1588"/>
                    </a:lnTo>
                    <a:lnTo>
                      <a:pt x="594" y="1578"/>
                    </a:lnTo>
                    <a:lnTo>
                      <a:pt x="607" y="1560"/>
                    </a:lnTo>
                    <a:lnTo>
                      <a:pt x="610" y="1552"/>
                    </a:lnTo>
                    <a:lnTo>
                      <a:pt x="615" y="1541"/>
                    </a:lnTo>
                    <a:lnTo>
                      <a:pt x="628" y="1539"/>
                    </a:lnTo>
                    <a:lnTo>
                      <a:pt x="632" y="1542"/>
                    </a:lnTo>
                    <a:lnTo>
                      <a:pt x="643" y="1542"/>
                    </a:lnTo>
                    <a:lnTo>
                      <a:pt x="643" y="1525"/>
                    </a:lnTo>
                    <a:lnTo>
                      <a:pt x="640" y="1496"/>
                    </a:lnTo>
                    <a:lnTo>
                      <a:pt x="640" y="1467"/>
                    </a:lnTo>
                    <a:lnTo>
                      <a:pt x="643" y="1456"/>
                    </a:lnTo>
                    <a:lnTo>
                      <a:pt x="655" y="1431"/>
                    </a:lnTo>
                    <a:lnTo>
                      <a:pt x="660" y="1417"/>
                    </a:lnTo>
                    <a:lnTo>
                      <a:pt x="667" y="1390"/>
                    </a:lnTo>
                    <a:lnTo>
                      <a:pt x="669" y="1381"/>
                    </a:lnTo>
                    <a:lnTo>
                      <a:pt x="667" y="1368"/>
                    </a:lnTo>
                    <a:lnTo>
                      <a:pt x="661" y="1363"/>
                    </a:lnTo>
                    <a:lnTo>
                      <a:pt x="660" y="1358"/>
                    </a:lnTo>
                    <a:lnTo>
                      <a:pt x="658" y="1356"/>
                    </a:lnTo>
                    <a:lnTo>
                      <a:pt x="660" y="1352"/>
                    </a:lnTo>
                    <a:lnTo>
                      <a:pt x="664" y="1356"/>
                    </a:lnTo>
                    <a:lnTo>
                      <a:pt x="656" y="1324"/>
                    </a:lnTo>
                    <a:lnTo>
                      <a:pt x="659" y="1314"/>
                    </a:lnTo>
                    <a:lnTo>
                      <a:pt x="659" y="1304"/>
                    </a:lnTo>
                    <a:lnTo>
                      <a:pt x="659" y="1302"/>
                    </a:lnTo>
                    <a:lnTo>
                      <a:pt x="655" y="1297"/>
                    </a:lnTo>
                    <a:lnTo>
                      <a:pt x="654" y="1284"/>
                    </a:lnTo>
                    <a:lnTo>
                      <a:pt x="654" y="1262"/>
                    </a:lnTo>
                    <a:lnTo>
                      <a:pt x="661" y="1251"/>
                    </a:lnTo>
                    <a:lnTo>
                      <a:pt x="670" y="1238"/>
                    </a:lnTo>
                    <a:lnTo>
                      <a:pt x="680" y="1233"/>
                    </a:lnTo>
                    <a:lnTo>
                      <a:pt x="688" y="1232"/>
                    </a:lnTo>
                    <a:lnTo>
                      <a:pt x="698" y="1238"/>
                    </a:lnTo>
                    <a:lnTo>
                      <a:pt x="706" y="1234"/>
                    </a:lnTo>
                    <a:lnTo>
                      <a:pt x="713" y="1222"/>
                    </a:lnTo>
                    <a:lnTo>
                      <a:pt x="718" y="1208"/>
                    </a:lnTo>
                    <a:lnTo>
                      <a:pt x="720" y="1208"/>
                    </a:lnTo>
                    <a:lnTo>
                      <a:pt x="733" y="1205"/>
                    </a:lnTo>
                    <a:lnTo>
                      <a:pt x="746" y="1202"/>
                    </a:lnTo>
                    <a:lnTo>
                      <a:pt x="769" y="1193"/>
                    </a:lnTo>
                    <a:lnTo>
                      <a:pt x="776" y="1185"/>
                    </a:lnTo>
                    <a:lnTo>
                      <a:pt x="776" y="1174"/>
                    </a:lnTo>
                    <a:lnTo>
                      <a:pt x="782" y="1164"/>
                    </a:lnTo>
                    <a:lnTo>
                      <a:pt x="795" y="1155"/>
                    </a:lnTo>
                    <a:lnTo>
                      <a:pt x="820" y="1136"/>
                    </a:lnTo>
                    <a:lnTo>
                      <a:pt x="837" y="1123"/>
                    </a:lnTo>
                    <a:lnTo>
                      <a:pt x="849" y="1109"/>
                    </a:lnTo>
                    <a:lnTo>
                      <a:pt x="864" y="1098"/>
                    </a:lnTo>
                    <a:lnTo>
                      <a:pt x="875" y="1092"/>
                    </a:lnTo>
                    <a:lnTo>
                      <a:pt x="878" y="1088"/>
                    </a:lnTo>
                    <a:lnTo>
                      <a:pt x="880" y="1087"/>
                    </a:lnTo>
                    <a:lnTo>
                      <a:pt x="890" y="1077"/>
                    </a:lnTo>
                    <a:lnTo>
                      <a:pt x="925" y="1034"/>
                    </a:lnTo>
                    <a:lnTo>
                      <a:pt x="938" y="1024"/>
                    </a:lnTo>
                    <a:lnTo>
                      <a:pt x="968" y="1007"/>
                    </a:lnTo>
                    <a:lnTo>
                      <a:pt x="986" y="1001"/>
                    </a:lnTo>
                    <a:lnTo>
                      <a:pt x="995" y="996"/>
                    </a:lnTo>
                    <a:lnTo>
                      <a:pt x="998" y="996"/>
                    </a:lnTo>
                    <a:lnTo>
                      <a:pt x="1015" y="981"/>
                    </a:lnTo>
                    <a:lnTo>
                      <a:pt x="1024" y="970"/>
                    </a:lnTo>
                    <a:lnTo>
                      <a:pt x="1026" y="964"/>
                    </a:lnTo>
                    <a:lnTo>
                      <a:pt x="1036" y="953"/>
                    </a:lnTo>
                    <a:lnTo>
                      <a:pt x="1030" y="929"/>
                    </a:lnTo>
                    <a:lnTo>
                      <a:pt x="1036" y="913"/>
                    </a:lnTo>
                    <a:lnTo>
                      <a:pt x="1068" y="897"/>
                    </a:lnTo>
                    <a:lnTo>
                      <a:pt x="1078" y="894"/>
                    </a:lnTo>
                    <a:lnTo>
                      <a:pt x="1084" y="889"/>
                    </a:lnTo>
                    <a:lnTo>
                      <a:pt x="1089" y="880"/>
                    </a:lnTo>
                    <a:lnTo>
                      <a:pt x="1091" y="874"/>
                    </a:lnTo>
                    <a:lnTo>
                      <a:pt x="1096" y="868"/>
                    </a:lnTo>
                    <a:lnTo>
                      <a:pt x="1100" y="868"/>
                    </a:lnTo>
                    <a:lnTo>
                      <a:pt x="1097" y="880"/>
                    </a:lnTo>
                    <a:lnTo>
                      <a:pt x="1097" y="893"/>
                    </a:lnTo>
                    <a:lnTo>
                      <a:pt x="1099" y="894"/>
                    </a:lnTo>
                    <a:lnTo>
                      <a:pt x="1101" y="894"/>
                    </a:lnTo>
                    <a:lnTo>
                      <a:pt x="1104" y="895"/>
                    </a:lnTo>
                    <a:lnTo>
                      <a:pt x="1107" y="902"/>
                    </a:lnTo>
                    <a:lnTo>
                      <a:pt x="1116" y="901"/>
                    </a:lnTo>
                    <a:lnTo>
                      <a:pt x="1121" y="897"/>
                    </a:lnTo>
                    <a:lnTo>
                      <a:pt x="1124" y="899"/>
                    </a:lnTo>
                    <a:lnTo>
                      <a:pt x="1126" y="890"/>
                    </a:lnTo>
                    <a:lnTo>
                      <a:pt x="1128" y="886"/>
                    </a:lnTo>
                    <a:lnTo>
                      <a:pt x="1131" y="896"/>
                    </a:lnTo>
                    <a:lnTo>
                      <a:pt x="1134" y="900"/>
                    </a:lnTo>
                    <a:lnTo>
                      <a:pt x="1142" y="897"/>
                    </a:lnTo>
                    <a:lnTo>
                      <a:pt x="1135" y="884"/>
                    </a:lnTo>
                    <a:lnTo>
                      <a:pt x="1137" y="878"/>
                    </a:lnTo>
                    <a:lnTo>
                      <a:pt x="1135" y="874"/>
                    </a:lnTo>
                    <a:lnTo>
                      <a:pt x="1133" y="863"/>
                    </a:lnTo>
                    <a:lnTo>
                      <a:pt x="1134" y="854"/>
                    </a:lnTo>
                    <a:lnTo>
                      <a:pt x="1132" y="846"/>
                    </a:lnTo>
                    <a:lnTo>
                      <a:pt x="1127" y="841"/>
                    </a:lnTo>
                    <a:lnTo>
                      <a:pt x="1124" y="832"/>
                    </a:lnTo>
                    <a:lnTo>
                      <a:pt x="1124" y="823"/>
                    </a:lnTo>
                    <a:lnTo>
                      <a:pt x="1126" y="820"/>
                    </a:lnTo>
                    <a:lnTo>
                      <a:pt x="1127" y="804"/>
                    </a:lnTo>
                    <a:lnTo>
                      <a:pt x="1126" y="800"/>
                    </a:lnTo>
                    <a:lnTo>
                      <a:pt x="1122" y="799"/>
                    </a:lnTo>
                    <a:lnTo>
                      <a:pt x="1122" y="784"/>
                    </a:lnTo>
                    <a:lnTo>
                      <a:pt x="1116" y="778"/>
                    </a:lnTo>
                    <a:lnTo>
                      <a:pt x="1116" y="770"/>
                    </a:lnTo>
                    <a:lnTo>
                      <a:pt x="1118" y="759"/>
                    </a:lnTo>
                    <a:lnTo>
                      <a:pt x="1120" y="738"/>
                    </a:lnTo>
                    <a:lnTo>
                      <a:pt x="1111" y="728"/>
                    </a:lnTo>
                    <a:lnTo>
                      <a:pt x="1105" y="723"/>
                    </a:lnTo>
                    <a:lnTo>
                      <a:pt x="1094" y="718"/>
                    </a:lnTo>
                    <a:lnTo>
                      <a:pt x="1085" y="714"/>
                    </a:lnTo>
                    <a:lnTo>
                      <a:pt x="1084" y="708"/>
                    </a:lnTo>
                    <a:lnTo>
                      <a:pt x="1085" y="703"/>
                    </a:lnTo>
                    <a:lnTo>
                      <a:pt x="1090" y="695"/>
                    </a:lnTo>
                    <a:lnTo>
                      <a:pt x="1097" y="694"/>
                    </a:lnTo>
                    <a:lnTo>
                      <a:pt x="1104" y="690"/>
                    </a:lnTo>
                    <a:lnTo>
                      <a:pt x="1106" y="683"/>
                    </a:lnTo>
                    <a:lnTo>
                      <a:pt x="1126" y="681"/>
                    </a:lnTo>
                    <a:lnTo>
                      <a:pt x="1126" y="673"/>
                    </a:lnTo>
                    <a:lnTo>
                      <a:pt x="1122" y="669"/>
                    </a:lnTo>
                    <a:lnTo>
                      <a:pt x="1123" y="665"/>
                    </a:lnTo>
                    <a:lnTo>
                      <a:pt x="1108" y="667"/>
                    </a:lnTo>
                    <a:lnTo>
                      <a:pt x="1101" y="662"/>
                    </a:lnTo>
                    <a:lnTo>
                      <a:pt x="1099" y="648"/>
                    </a:lnTo>
                    <a:lnTo>
                      <a:pt x="1095" y="644"/>
                    </a:lnTo>
                    <a:lnTo>
                      <a:pt x="1110" y="620"/>
                    </a:lnTo>
                    <a:lnTo>
                      <a:pt x="1112" y="608"/>
                    </a:lnTo>
                    <a:lnTo>
                      <a:pt x="1117" y="605"/>
                    </a:lnTo>
                    <a:lnTo>
                      <a:pt x="1126" y="622"/>
                    </a:lnTo>
                    <a:lnTo>
                      <a:pt x="1132" y="630"/>
                    </a:lnTo>
                    <a:lnTo>
                      <a:pt x="1133" y="622"/>
                    </a:lnTo>
                    <a:lnTo>
                      <a:pt x="1137" y="610"/>
                    </a:lnTo>
                    <a:lnTo>
                      <a:pt x="1143" y="613"/>
                    </a:lnTo>
                    <a:lnTo>
                      <a:pt x="1145" y="627"/>
                    </a:lnTo>
                    <a:lnTo>
                      <a:pt x="1153" y="636"/>
                    </a:lnTo>
                    <a:lnTo>
                      <a:pt x="1159" y="632"/>
                    </a:lnTo>
                    <a:lnTo>
                      <a:pt x="1166" y="638"/>
                    </a:lnTo>
                    <a:lnTo>
                      <a:pt x="1175" y="624"/>
                    </a:lnTo>
                    <a:lnTo>
                      <a:pt x="1177" y="628"/>
                    </a:lnTo>
                    <a:lnTo>
                      <a:pt x="1180" y="648"/>
                    </a:lnTo>
                    <a:lnTo>
                      <a:pt x="1185" y="667"/>
                    </a:lnTo>
                    <a:lnTo>
                      <a:pt x="1192" y="675"/>
                    </a:lnTo>
                    <a:lnTo>
                      <a:pt x="1203" y="680"/>
                    </a:lnTo>
                    <a:lnTo>
                      <a:pt x="1246" y="684"/>
                    </a:lnTo>
                    <a:lnTo>
                      <a:pt x="1250" y="681"/>
                    </a:lnTo>
                    <a:lnTo>
                      <a:pt x="1264" y="679"/>
                    </a:lnTo>
                    <a:lnTo>
                      <a:pt x="1288" y="681"/>
                    </a:lnTo>
                    <a:lnTo>
                      <a:pt x="1311" y="685"/>
                    </a:lnTo>
                    <a:lnTo>
                      <a:pt x="1326" y="691"/>
                    </a:lnTo>
                    <a:lnTo>
                      <a:pt x="1325" y="696"/>
                    </a:lnTo>
                    <a:lnTo>
                      <a:pt x="1315" y="701"/>
                    </a:lnTo>
                    <a:lnTo>
                      <a:pt x="1310" y="714"/>
                    </a:lnTo>
                    <a:lnTo>
                      <a:pt x="1298" y="729"/>
                    </a:lnTo>
                    <a:lnTo>
                      <a:pt x="1288" y="739"/>
                    </a:lnTo>
                    <a:lnTo>
                      <a:pt x="1276" y="744"/>
                    </a:lnTo>
                    <a:lnTo>
                      <a:pt x="1262" y="754"/>
                    </a:lnTo>
                    <a:lnTo>
                      <a:pt x="1260" y="762"/>
                    </a:lnTo>
                    <a:lnTo>
                      <a:pt x="1261" y="778"/>
                    </a:lnTo>
                    <a:lnTo>
                      <a:pt x="1268" y="798"/>
                    </a:lnTo>
                    <a:lnTo>
                      <a:pt x="1278" y="799"/>
                    </a:lnTo>
                    <a:lnTo>
                      <a:pt x="1284" y="809"/>
                    </a:lnTo>
                    <a:lnTo>
                      <a:pt x="1292" y="814"/>
                    </a:lnTo>
                    <a:lnTo>
                      <a:pt x="1295" y="807"/>
                    </a:lnTo>
                    <a:lnTo>
                      <a:pt x="1301" y="786"/>
                    </a:lnTo>
                    <a:lnTo>
                      <a:pt x="1312" y="771"/>
                    </a:lnTo>
                    <a:lnTo>
                      <a:pt x="1319" y="772"/>
                    </a:lnTo>
                    <a:lnTo>
                      <a:pt x="1326" y="786"/>
                    </a:lnTo>
                    <a:lnTo>
                      <a:pt x="1331" y="803"/>
                    </a:lnTo>
                    <a:lnTo>
                      <a:pt x="1333" y="811"/>
                    </a:lnTo>
                    <a:lnTo>
                      <a:pt x="1336" y="819"/>
                    </a:lnTo>
                    <a:lnTo>
                      <a:pt x="1342" y="847"/>
                    </a:lnTo>
                    <a:lnTo>
                      <a:pt x="1346" y="881"/>
                    </a:lnTo>
                    <a:lnTo>
                      <a:pt x="1349" y="878"/>
                    </a:lnTo>
                    <a:lnTo>
                      <a:pt x="1354" y="873"/>
                    </a:lnTo>
                    <a:lnTo>
                      <a:pt x="1363" y="875"/>
                    </a:lnTo>
                    <a:lnTo>
                      <a:pt x="1368" y="874"/>
                    </a:lnTo>
                    <a:lnTo>
                      <a:pt x="1373" y="868"/>
                    </a:lnTo>
                    <a:lnTo>
                      <a:pt x="1374" y="862"/>
                    </a:lnTo>
                    <a:lnTo>
                      <a:pt x="1371" y="862"/>
                    </a:lnTo>
                    <a:lnTo>
                      <a:pt x="1368" y="852"/>
                    </a:lnTo>
                    <a:lnTo>
                      <a:pt x="1368" y="836"/>
                    </a:lnTo>
                    <a:lnTo>
                      <a:pt x="1369" y="823"/>
                    </a:lnTo>
                    <a:lnTo>
                      <a:pt x="1380" y="824"/>
                    </a:lnTo>
                    <a:lnTo>
                      <a:pt x="1384" y="819"/>
                    </a:lnTo>
                    <a:lnTo>
                      <a:pt x="1387" y="799"/>
                    </a:lnTo>
                    <a:lnTo>
                      <a:pt x="1386" y="773"/>
                    </a:lnTo>
                    <a:lnTo>
                      <a:pt x="1393" y="766"/>
                    </a:lnTo>
                    <a:lnTo>
                      <a:pt x="1407" y="762"/>
                    </a:lnTo>
                    <a:lnTo>
                      <a:pt x="1420" y="765"/>
                    </a:lnTo>
                    <a:lnTo>
                      <a:pt x="1428" y="765"/>
                    </a:lnTo>
                    <a:lnTo>
                      <a:pt x="1433" y="760"/>
                    </a:lnTo>
                    <a:lnTo>
                      <a:pt x="1439" y="740"/>
                    </a:lnTo>
                    <a:lnTo>
                      <a:pt x="1457" y="705"/>
                    </a:lnTo>
                    <a:lnTo>
                      <a:pt x="1461" y="694"/>
                    </a:lnTo>
                    <a:lnTo>
                      <a:pt x="1459" y="684"/>
                    </a:lnTo>
                    <a:lnTo>
                      <a:pt x="1465" y="675"/>
                    </a:lnTo>
                    <a:lnTo>
                      <a:pt x="1481" y="664"/>
                    </a:lnTo>
                    <a:lnTo>
                      <a:pt x="1487" y="652"/>
                    </a:lnTo>
                    <a:lnTo>
                      <a:pt x="1486" y="624"/>
                    </a:lnTo>
                    <a:lnTo>
                      <a:pt x="1493" y="608"/>
                    </a:lnTo>
                    <a:lnTo>
                      <a:pt x="1506" y="597"/>
                    </a:lnTo>
                    <a:lnTo>
                      <a:pt x="1521" y="589"/>
                    </a:lnTo>
                    <a:lnTo>
                      <a:pt x="1531" y="581"/>
                    </a:lnTo>
                    <a:lnTo>
                      <a:pt x="1538" y="567"/>
                    </a:lnTo>
                    <a:lnTo>
                      <a:pt x="1558" y="563"/>
                    </a:lnTo>
                    <a:lnTo>
                      <a:pt x="1569" y="560"/>
                    </a:lnTo>
                    <a:lnTo>
                      <a:pt x="1585" y="565"/>
                    </a:lnTo>
                    <a:lnTo>
                      <a:pt x="1590" y="560"/>
                    </a:lnTo>
                    <a:lnTo>
                      <a:pt x="1586" y="544"/>
                    </a:lnTo>
                    <a:lnTo>
                      <a:pt x="1591" y="530"/>
                    </a:lnTo>
                    <a:lnTo>
                      <a:pt x="1602" y="525"/>
                    </a:lnTo>
                    <a:lnTo>
                      <a:pt x="1608" y="518"/>
                    </a:lnTo>
                    <a:lnTo>
                      <a:pt x="1608" y="506"/>
                    </a:lnTo>
                    <a:lnTo>
                      <a:pt x="1604" y="493"/>
                    </a:lnTo>
                    <a:lnTo>
                      <a:pt x="1594" y="490"/>
                    </a:lnTo>
                    <a:lnTo>
                      <a:pt x="1580" y="490"/>
                    </a:lnTo>
                    <a:lnTo>
                      <a:pt x="1570" y="486"/>
                    </a:lnTo>
                    <a:lnTo>
                      <a:pt x="1552" y="486"/>
                    </a:lnTo>
                    <a:lnTo>
                      <a:pt x="1554" y="470"/>
                    </a:lnTo>
                    <a:lnTo>
                      <a:pt x="1556" y="455"/>
                    </a:lnTo>
                    <a:lnTo>
                      <a:pt x="1543" y="453"/>
                    </a:lnTo>
                    <a:lnTo>
                      <a:pt x="1541" y="442"/>
                    </a:lnTo>
                    <a:lnTo>
                      <a:pt x="1543" y="434"/>
                    </a:lnTo>
                    <a:lnTo>
                      <a:pt x="1532" y="422"/>
                    </a:lnTo>
                    <a:lnTo>
                      <a:pt x="1520" y="426"/>
                    </a:lnTo>
                    <a:lnTo>
                      <a:pt x="1505" y="436"/>
                    </a:lnTo>
                    <a:lnTo>
                      <a:pt x="1492" y="439"/>
                    </a:lnTo>
                    <a:lnTo>
                      <a:pt x="1472" y="441"/>
                    </a:lnTo>
                    <a:lnTo>
                      <a:pt x="1463" y="439"/>
                    </a:lnTo>
                    <a:lnTo>
                      <a:pt x="1457" y="434"/>
                    </a:lnTo>
                    <a:lnTo>
                      <a:pt x="1452" y="433"/>
                    </a:lnTo>
                    <a:lnTo>
                      <a:pt x="1443" y="438"/>
                    </a:lnTo>
                    <a:lnTo>
                      <a:pt x="1434" y="444"/>
                    </a:lnTo>
                    <a:lnTo>
                      <a:pt x="1428" y="455"/>
                    </a:lnTo>
                    <a:lnTo>
                      <a:pt x="1408" y="472"/>
                    </a:lnTo>
                    <a:lnTo>
                      <a:pt x="1393" y="476"/>
                    </a:lnTo>
                    <a:lnTo>
                      <a:pt x="1379" y="492"/>
                    </a:lnTo>
                    <a:lnTo>
                      <a:pt x="1369" y="499"/>
                    </a:lnTo>
                    <a:lnTo>
                      <a:pt x="1354" y="507"/>
                    </a:lnTo>
                    <a:lnTo>
                      <a:pt x="1342" y="515"/>
                    </a:lnTo>
                    <a:lnTo>
                      <a:pt x="1314" y="522"/>
                    </a:lnTo>
                    <a:lnTo>
                      <a:pt x="1296" y="527"/>
                    </a:lnTo>
                    <a:lnTo>
                      <a:pt x="1298" y="529"/>
                    </a:lnTo>
                    <a:lnTo>
                      <a:pt x="1298" y="531"/>
                    </a:lnTo>
                    <a:lnTo>
                      <a:pt x="1295" y="538"/>
                    </a:lnTo>
                    <a:lnTo>
                      <a:pt x="1295" y="540"/>
                    </a:lnTo>
                    <a:lnTo>
                      <a:pt x="1296" y="542"/>
                    </a:lnTo>
                    <a:lnTo>
                      <a:pt x="1315" y="550"/>
                    </a:lnTo>
                    <a:lnTo>
                      <a:pt x="1321" y="556"/>
                    </a:lnTo>
                    <a:lnTo>
                      <a:pt x="1319" y="570"/>
                    </a:lnTo>
                    <a:lnTo>
                      <a:pt x="1320" y="574"/>
                    </a:lnTo>
                    <a:lnTo>
                      <a:pt x="1320" y="577"/>
                    </a:lnTo>
                    <a:lnTo>
                      <a:pt x="1312" y="581"/>
                    </a:lnTo>
                    <a:lnTo>
                      <a:pt x="1292" y="584"/>
                    </a:lnTo>
                    <a:lnTo>
                      <a:pt x="1278" y="585"/>
                    </a:lnTo>
                    <a:lnTo>
                      <a:pt x="1257" y="589"/>
                    </a:lnTo>
                    <a:lnTo>
                      <a:pt x="1249" y="590"/>
                    </a:lnTo>
                    <a:lnTo>
                      <a:pt x="1240" y="590"/>
                    </a:lnTo>
                    <a:lnTo>
                      <a:pt x="1230" y="587"/>
                    </a:lnTo>
                    <a:lnTo>
                      <a:pt x="1225" y="587"/>
                    </a:lnTo>
                    <a:lnTo>
                      <a:pt x="1202" y="595"/>
                    </a:lnTo>
                    <a:lnTo>
                      <a:pt x="1183" y="595"/>
                    </a:lnTo>
                    <a:lnTo>
                      <a:pt x="1160" y="592"/>
                    </a:lnTo>
                    <a:lnTo>
                      <a:pt x="1149" y="588"/>
                    </a:lnTo>
                    <a:lnTo>
                      <a:pt x="1145" y="585"/>
                    </a:lnTo>
                    <a:lnTo>
                      <a:pt x="1142" y="585"/>
                    </a:lnTo>
                    <a:lnTo>
                      <a:pt x="1140" y="584"/>
                    </a:lnTo>
                    <a:lnTo>
                      <a:pt x="1140" y="577"/>
                    </a:lnTo>
                    <a:lnTo>
                      <a:pt x="1139" y="574"/>
                    </a:lnTo>
                    <a:lnTo>
                      <a:pt x="1134" y="573"/>
                    </a:lnTo>
                    <a:lnTo>
                      <a:pt x="1134" y="568"/>
                    </a:lnTo>
                    <a:lnTo>
                      <a:pt x="1143" y="560"/>
                    </a:lnTo>
                    <a:lnTo>
                      <a:pt x="1144" y="556"/>
                    </a:lnTo>
                    <a:lnTo>
                      <a:pt x="1139" y="556"/>
                    </a:lnTo>
                    <a:lnTo>
                      <a:pt x="1135" y="554"/>
                    </a:lnTo>
                    <a:lnTo>
                      <a:pt x="1133" y="551"/>
                    </a:lnTo>
                    <a:lnTo>
                      <a:pt x="1133" y="544"/>
                    </a:lnTo>
                    <a:lnTo>
                      <a:pt x="1137" y="531"/>
                    </a:lnTo>
                    <a:lnTo>
                      <a:pt x="1137" y="525"/>
                    </a:lnTo>
                    <a:lnTo>
                      <a:pt x="1134" y="515"/>
                    </a:lnTo>
                    <a:lnTo>
                      <a:pt x="1133" y="512"/>
                    </a:lnTo>
                    <a:lnTo>
                      <a:pt x="1128" y="509"/>
                    </a:lnTo>
                    <a:lnTo>
                      <a:pt x="1123" y="511"/>
                    </a:lnTo>
                    <a:lnTo>
                      <a:pt x="1115" y="517"/>
                    </a:lnTo>
                    <a:lnTo>
                      <a:pt x="1107" y="517"/>
                    </a:lnTo>
                    <a:lnTo>
                      <a:pt x="1099" y="520"/>
                    </a:lnTo>
                    <a:lnTo>
                      <a:pt x="1097" y="522"/>
                    </a:lnTo>
                    <a:lnTo>
                      <a:pt x="1094" y="529"/>
                    </a:lnTo>
                    <a:lnTo>
                      <a:pt x="1090" y="541"/>
                    </a:lnTo>
                    <a:lnTo>
                      <a:pt x="1091" y="556"/>
                    </a:lnTo>
                    <a:lnTo>
                      <a:pt x="1090" y="570"/>
                    </a:lnTo>
                    <a:lnTo>
                      <a:pt x="1086" y="574"/>
                    </a:lnTo>
                    <a:lnTo>
                      <a:pt x="1086" y="578"/>
                    </a:lnTo>
                    <a:lnTo>
                      <a:pt x="1094" y="582"/>
                    </a:lnTo>
                    <a:lnTo>
                      <a:pt x="1099" y="592"/>
                    </a:lnTo>
                    <a:lnTo>
                      <a:pt x="1099" y="599"/>
                    </a:lnTo>
                    <a:lnTo>
                      <a:pt x="1092" y="610"/>
                    </a:lnTo>
                    <a:lnTo>
                      <a:pt x="1092" y="613"/>
                    </a:lnTo>
                    <a:lnTo>
                      <a:pt x="1080" y="611"/>
                    </a:lnTo>
                    <a:lnTo>
                      <a:pt x="1069" y="614"/>
                    </a:lnTo>
                    <a:lnTo>
                      <a:pt x="1054" y="613"/>
                    </a:lnTo>
                    <a:lnTo>
                      <a:pt x="1046" y="615"/>
                    </a:lnTo>
                    <a:lnTo>
                      <a:pt x="1036" y="610"/>
                    </a:lnTo>
                    <a:lnTo>
                      <a:pt x="1026" y="609"/>
                    </a:lnTo>
                    <a:lnTo>
                      <a:pt x="1020" y="609"/>
                    </a:lnTo>
                    <a:lnTo>
                      <a:pt x="973" y="601"/>
                    </a:lnTo>
                    <a:lnTo>
                      <a:pt x="967" y="595"/>
                    </a:lnTo>
                    <a:lnTo>
                      <a:pt x="959" y="592"/>
                    </a:lnTo>
                    <a:lnTo>
                      <a:pt x="945" y="593"/>
                    </a:lnTo>
                    <a:lnTo>
                      <a:pt x="925" y="589"/>
                    </a:lnTo>
                    <a:lnTo>
                      <a:pt x="913" y="581"/>
                    </a:lnTo>
                    <a:lnTo>
                      <a:pt x="907" y="576"/>
                    </a:lnTo>
                    <a:lnTo>
                      <a:pt x="897" y="562"/>
                    </a:lnTo>
                    <a:lnTo>
                      <a:pt x="891" y="558"/>
                    </a:lnTo>
                    <a:lnTo>
                      <a:pt x="873" y="555"/>
                    </a:lnTo>
                    <a:lnTo>
                      <a:pt x="869" y="555"/>
                    </a:lnTo>
                    <a:lnTo>
                      <a:pt x="866" y="558"/>
                    </a:lnTo>
                    <a:lnTo>
                      <a:pt x="860" y="557"/>
                    </a:lnTo>
                    <a:lnTo>
                      <a:pt x="852" y="554"/>
                    </a:lnTo>
                    <a:lnTo>
                      <a:pt x="841" y="554"/>
                    </a:lnTo>
                    <a:lnTo>
                      <a:pt x="832" y="558"/>
                    </a:lnTo>
                    <a:lnTo>
                      <a:pt x="827" y="558"/>
                    </a:lnTo>
                    <a:lnTo>
                      <a:pt x="806" y="554"/>
                    </a:lnTo>
                    <a:lnTo>
                      <a:pt x="796" y="541"/>
                    </a:lnTo>
                    <a:lnTo>
                      <a:pt x="794" y="539"/>
                    </a:lnTo>
                    <a:lnTo>
                      <a:pt x="785" y="538"/>
                    </a:lnTo>
                    <a:lnTo>
                      <a:pt x="782" y="538"/>
                    </a:lnTo>
                    <a:lnTo>
                      <a:pt x="772" y="530"/>
                    </a:lnTo>
                    <a:lnTo>
                      <a:pt x="761" y="525"/>
                    </a:lnTo>
                    <a:lnTo>
                      <a:pt x="751" y="524"/>
                    </a:lnTo>
                    <a:lnTo>
                      <a:pt x="741" y="519"/>
                    </a:lnTo>
                    <a:lnTo>
                      <a:pt x="736" y="515"/>
                    </a:lnTo>
                    <a:lnTo>
                      <a:pt x="724" y="501"/>
                    </a:lnTo>
                    <a:lnTo>
                      <a:pt x="715" y="495"/>
                    </a:lnTo>
                    <a:lnTo>
                      <a:pt x="707" y="491"/>
                    </a:lnTo>
                    <a:lnTo>
                      <a:pt x="703" y="487"/>
                    </a:lnTo>
                    <a:lnTo>
                      <a:pt x="690" y="480"/>
                    </a:lnTo>
                    <a:lnTo>
                      <a:pt x="687" y="480"/>
                    </a:lnTo>
                    <a:lnTo>
                      <a:pt x="686" y="484"/>
                    </a:lnTo>
                    <a:lnTo>
                      <a:pt x="681" y="484"/>
                    </a:lnTo>
                    <a:lnTo>
                      <a:pt x="676" y="480"/>
                    </a:lnTo>
                    <a:lnTo>
                      <a:pt x="675" y="474"/>
                    </a:lnTo>
                    <a:lnTo>
                      <a:pt x="670" y="469"/>
                    </a:lnTo>
                    <a:lnTo>
                      <a:pt x="659" y="468"/>
                    </a:lnTo>
                    <a:lnTo>
                      <a:pt x="658" y="465"/>
                    </a:lnTo>
                    <a:lnTo>
                      <a:pt x="659" y="458"/>
                    </a:lnTo>
                    <a:lnTo>
                      <a:pt x="664" y="450"/>
                    </a:lnTo>
                    <a:lnTo>
                      <a:pt x="667" y="449"/>
                    </a:lnTo>
                    <a:lnTo>
                      <a:pt x="669" y="442"/>
                    </a:lnTo>
                    <a:lnTo>
                      <a:pt x="672" y="438"/>
                    </a:lnTo>
                    <a:lnTo>
                      <a:pt x="669" y="429"/>
                    </a:lnTo>
                    <a:lnTo>
                      <a:pt x="672" y="422"/>
                    </a:lnTo>
                    <a:lnTo>
                      <a:pt x="677" y="416"/>
                    </a:lnTo>
                    <a:lnTo>
                      <a:pt x="675" y="409"/>
                    </a:lnTo>
                    <a:lnTo>
                      <a:pt x="675" y="405"/>
                    </a:lnTo>
                    <a:lnTo>
                      <a:pt x="679" y="400"/>
                    </a:lnTo>
                    <a:lnTo>
                      <a:pt x="685" y="400"/>
                    </a:lnTo>
                    <a:lnTo>
                      <a:pt x="688" y="393"/>
                    </a:lnTo>
                    <a:lnTo>
                      <a:pt x="696" y="388"/>
                    </a:lnTo>
                    <a:lnTo>
                      <a:pt x="699" y="382"/>
                    </a:lnTo>
                    <a:lnTo>
                      <a:pt x="701" y="377"/>
                    </a:lnTo>
                    <a:lnTo>
                      <a:pt x="703" y="375"/>
                    </a:lnTo>
                    <a:lnTo>
                      <a:pt x="706" y="377"/>
                    </a:lnTo>
                    <a:lnTo>
                      <a:pt x="712" y="375"/>
                    </a:lnTo>
                    <a:lnTo>
                      <a:pt x="709" y="374"/>
                    </a:lnTo>
                    <a:lnTo>
                      <a:pt x="692" y="369"/>
                    </a:lnTo>
                    <a:lnTo>
                      <a:pt x="690" y="367"/>
                    </a:lnTo>
                    <a:lnTo>
                      <a:pt x="686" y="361"/>
                    </a:lnTo>
                    <a:lnTo>
                      <a:pt x="681" y="359"/>
                    </a:lnTo>
                    <a:lnTo>
                      <a:pt x="669" y="350"/>
                    </a:lnTo>
                    <a:lnTo>
                      <a:pt x="663" y="350"/>
                    </a:lnTo>
                    <a:lnTo>
                      <a:pt x="656" y="346"/>
                    </a:lnTo>
                    <a:lnTo>
                      <a:pt x="654" y="342"/>
                    </a:lnTo>
                    <a:lnTo>
                      <a:pt x="654" y="339"/>
                    </a:lnTo>
                    <a:lnTo>
                      <a:pt x="651" y="335"/>
                    </a:lnTo>
                    <a:lnTo>
                      <a:pt x="647" y="335"/>
                    </a:lnTo>
                    <a:lnTo>
                      <a:pt x="645" y="332"/>
                    </a:lnTo>
                    <a:lnTo>
                      <a:pt x="640" y="330"/>
                    </a:lnTo>
                    <a:lnTo>
                      <a:pt x="632" y="334"/>
                    </a:lnTo>
                    <a:lnTo>
                      <a:pt x="631" y="332"/>
                    </a:lnTo>
                    <a:lnTo>
                      <a:pt x="629" y="326"/>
                    </a:lnTo>
                    <a:lnTo>
                      <a:pt x="628" y="325"/>
                    </a:lnTo>
                    <a:lnTo>
                      <a:pt x="624" y="324"/>
                    </a:lnTo>
                    <a:lnTo>
                      <a:pt x="621" y="325"/>
                    </a:lnTo>
                    <a:lnTo>
                      <a:pt x="612" y="324"/>
                    </a:lnTo>
                    <a:lnTo>
                      <a:pt x="608" y="325"/>
                    </a:lnTo>
                    <a:lnTo>
                      <a:pt x="602" y="329"/>
                    </a:lnTo>
                    <a:lnTo>
                      <a:pt x="599" y="329"/>
                    </a:lnTo>
                    <a:lnTo>
                      <a:pt x="596" y="326"/>
                    </a:lnTo>
                    <a:lnTo>
                      <a:pt x="597" y="316"/>
                    </a:lnTo>
                    <a:lnTo>
                      <a:pt x="593" y="313"/>
                    </a:lnTo>
                    <a:lnTo>
                      <a:pt x="589" y="307"/>
                    </a:lnTo>
                    <a:lnTo>
                      <a:pt x="589" y="304"/>
                    </a:lnTo>
                    <a:lnTo>
                      <a:pt x="584" y="299"/>
                    </a:lnTo>
                    <a:lnTo>
                      <a:pt x="584" y="294"/>
                    </a:lnTo>
                    <a:lnTo>
                      <a:pt x="586" y="287"/>
                    </a:lnTo>
                    <a:lnTo>
                      <a:pt x="583" y="281"/>
                    </a:lnTo>
                    <a:lnTo>
                      <a:pt x="583" y="277"/>
                    </a:lnTo>
                    <a:lnTo>
                      <a:pt x="584" y="270"/>
                    </a:lnTo>
                    <a:lnTo>
                      <a:pt x="586" y="264"/>
                    </a:lnTo>
                    <a:lnTo>
                      <a:pt x="579" y="254"/>
                    </a:lnTo>
                    <a:lnTo>
                      <a:pt x="572" y="246"/>
                    </a:lnTo>
                    <a:lnTo>
                      <a:pt x="572" y="237"/>
                    </a:lnTo>
                    <a:lnTo>
                      <a:pt x="569" y="229"/>
                    </a:lnTo>
                    <a:lnTo>
                      <a:pt x="570" y="226"/>
                    </a:lnTo>
                    <a:lnTo>
                      <a:pt x="581" y="224"/>
                    </a:lnTo>
                    <a:lnTo>
                      <a:pt x="584" y="221"/>
                    </a:lnTo>
                    <a:lnTo>
                      <a:pt x="585" y="222"/>
                    </a:lnTo>
                    <a:lnTo>
                      <a:pt x="586" y="229"/>
                    </a:lnTo>
                    <a:lnTo>
                      <a:pt x="589" y="234"/>
                    </a:lnTo>
                    <a:lnTo>
                      <a:pt x="591" y="237"/>
                    </a:lnTo>
                    <a:lnTo>
                      <a:pt x="599" y="239"/>
                    </a:lnTo>
                    <a:lnTo>
                      <a:pt x="601" y="238"/>
                    </a:lnTo>
                    <a:lnTo>
                      <a:pt x="604" y="237"/>
                    </a:lnTo>
                    <a:lnTo>
                      <a:pt x="607" y="238"/>
                    </a:lnTo>
                    <a:lnTo>
                      <a:pt x="608" y="232"/>
                    </a:lnTo>
                    <a:lnTo>
                      <a:pt x="612" y="229"/>
                    </a:lnTo>
                    <a:lnTo>
                      <a:pt x="616" y="223"/>
                    </a:lnTo>
                    <a:lnTo>
                      <a:pt x="617" y="223"/>
                    </a:lnTo>
                    <a:lnTo>
                      <a:pt x="621" y="228"/>
                    </a:lnTo>
                    <a:lnTo>
                      <a:pt x="623" y="228"/>
                    </a:lnTo>
                    <a:lnTo>
                      <a:pt x="632" y="217"/>
                    </a:lnTo>
                    <a:lnTo>
                      <a:pt x="632" y="215"/>
                    </a:lnTo>
                    <a:lnTo>
                      <a:pt x="628" y="208"/>
                    </a:lnTo>
                    <a:lnTo>
                      <a:pt x="622" y="200"/>
                    </a:lnTo>
                    <a:lnTo>
                      <a:pt x="621" y="195"/>
                    </a:lnTo>
                    <a:lnTo>
                      <a:pt x="622" y="192"/>
                    </a:lnTo>
                    <a:lnTo>
                      <a:pt x="622" y="189"/>
                    </a:lnTo>
                    <a:lnTo>
                      <a:pt x="612" y="184"/>
                    </a:lnTo>
                    <a:lnTo>
                      <a:pt x="607" y="185"/>
                    </a:lnTo>
                    <a:lnTo>
                      <a:pt x="606" y="181"/>
                    </a:lnTo>
                    <a:lnTo>
                      <a:pt x="597" y="174"/>
                    </a:lnTo>
                    <a:lnTo>
                      <a:pt x="597" y="159"/>
                    </a:lnTo>
                    <a:lnTo>
                      <a:pt x="602" y="158"/>
                    </a:lnTo>
                    <a:lnTo>
                      <a:pt x="600" y="152"/>
                    </a:lnTo>
                    <a:lnTo>
                      <a:pt x="601" y="149"/>
                    </a:lnTo>
                    <a:lnTo>
                      <a:pt x="602" y="148"/>
                    </a:lnTo>
                    <a:lnTo>
                      <a:pt x="595" y="141"/>
                    </a:lnTo>
                    <a:lnTo>
                      <a:pt x="596" y="135"/>
                    </a:lnTo>
                    <a:lnTo>
                      <a:pt x="596" y="133"/>
                    </a:lnTo>
                    <a:lnTo>
                      <a:pt x="606" y="133"/>
                    </a:lnTo>
                    <a:lnTo>
                      <a:pt x="610" y="130"/>
                    </a:lnTo>
                    <a:lnTo>
                      <a:pt x="621" y="133"/>
                    </a:lnTo>
                    <a:lnTo>
                      <a:pt x="623" y="131"/>
                    </a:lnTo>
                    <a:lnTo>
                      <a:pt x="628" y="126"/>
                    </a:lnTo>
                    <a:lnTo>
                      <a:pt x="633" y="116"/>
                    </a:lnTo>
                    <a:lnTo>
                      <a:pt x="633" y="105"/>
                    </a:lnTo>
                    <a:lnTo>
                      <a:pt x="643" y="104"/>
                    </a:lnTo>
                    <a:lnTo>
                      <a:pt x="644" y="103"/>
                    </a:lnTo>
                    <a:lnTo>
                      <a:pt x="642" y="100"/>
                    </a:lnTo>
                    <a:lnTo>
                      <a:pt x="643" y="97"/>
                    </a:lnTo>
                    <a:lnTo>
                      <a:pt x="647" y="94"/>
                    </a:lnTo>
                    <a:lnTo>
                      <a:pt x="648" y="92"/>
                    </a:lnTo>
                    <a:lnTo>
                      <a:pt x="651" y="88"/>
                    </a:lnTo>
                    <a:lnTo>
                      <a:pt x="658" y="83"/>
                    </a:lnTo>
                    <a:lnTo>
                      <a:pt x="658" y="77"/>
                    </a:lnTo>
                    <a:lnTo>
                      <a:pt x="664" y="71"/>
                    </a:lnTo>
                    <a:lnTo>
                      <a:pt x="666" y="52"/>
                    </a:lnTo>
                    <a:lnTo>
                      <a:pt x="669" y="50"/>
                    </a:lnTo>
                    <a:lnTo>
                      <a:pt x="669" y="43"/>
                    </a:lnTo>
                    <a:lnTo>
                      <a:pt x="675" y="35"/>
                    </a:lnTo>
                    <a:lnTo>
                      <a:pt x="675" y="32"/>
                    </a:lnTo>
                    <a:lnTo>
                      <a:pt x="671" y="29"/>
                    </a:lnTo>
                    <a:lnTo>
                      <a:pt x="667" y="29"/>
                    </a:lnTo>
                    <a:lnTo>
                      <a:pt x="660" y="38"/>
                    </a:lnTo>
                    <a:lnTo>
                      <a:pt x="658" y="38"/>
                    </a:lnTo>
                    <a:lnTo>
                      <a:pt x="655" y="34"/>
                    </a:lnTo>
                    <a:lnTo>
                      <a:pt x="653" y="23"/>
                    </a:lnTo>
                    <a:lnTo>
                      <a:pt x="648" y="27"/>
                    </a:lnTo>
                    <a:lnTo>
                      <a:pt x="644" y="27"/>
                    </a:lnTo>
                    <a:lnTo>
                      <a:pt x="642" y="22"/>
                    </a:lnTo>
                    <a:lnTo>
                      <a:pt x="639" y="22"/>
                    </a:lnTo>
                    <a:lnTo>
                      <a:pt x="637" y="20"/>
                    </a:lnTo>
                    <a:lnTo>
                      <a:pt x="636" y="11"/>
                    </a:lnTo>
                    <a:lnTo>
                      <a:pt x="632" y="9"/>
                    </a:lnTo>
                    <a:lnTo>
                      <a:pt x="631" y="7"/>
                    </a:lnTo>
                    <a:lnTo>
                      <a:pt x="628" y="6"/>
                    </a:lnTo>
                    <a:lnTo>
                      <a:pt x="624" y="6"/>
                    </a:lnTo>
                    <a:lnTo>
                      <a:pt x="621" y="1"/>
                    </a:lnTo>
                    <a:lnTo>
                      <a:pt x="618" y="0"/>
                    </a:lnTo>
                    <a:lnTo>
                      <a:pt x="615" y="0"/>
                    </a:lnTo>
                    <a:lnTo>
                      <a:pt x="610" y="2"/>
                    </a:lnTo>
                    <a:lnTo>
                      <a:pt x="604" y="2"/>
                    </a:lnTo>
                    <a:lnTo>
                      <a:pt x="599" y="6"/>
                    </a:lnTo>
                    <a:lnTo>
                      <a:pt x="585" y="6"/>
                    </a:lnTo>
                    <a:lnTo>
                      <a:pt x="575" y="13"/>
                    </a:lnTo>
                    <a:lnTo>
                      <a:pt x="564" y="19"/>
                    </a:lnTo>
                    <a:lnTo>
                      <a:pt x="557" y="24"/>
                    </a:lnTo>
                    <a:lnTo>
                      <a:pt x="552" y="29"/>
                    </a:lnTo>
                    <a:lnTo>
                      <a:pt x="547" y="30"/>
                    </a:lnTo>
                    <a:lnTo>
                      <a:pt x="543" y="35"/>
                    </a:lnTo>
                    <a:lnTo>
                      <a:pt x="536" y="32"/>
                    </a:lnTo>
                    <a:lnTo>
                      <a:pt x="531" y="35"/>
                    </a:lnTo>
                    <a:lnTo>
                      <a:pt x="526" y="35"/>
                    </a:lnTo>
                    <a:lnTo>
                      <a:pt x="492" y="60"/>
                    </a:lnTo>
                    <a:lnTo>
                      <a:pt x="488" y="66"/>
                    </a:lnTo>
                    <a:lnTo>
                      <a:pt x="489" y="68"/>
                    </a:lnTo>
                    <a:lnTo>
                      <a:pt x="489" y="71"/>
                    </a:lnTo>
                    <a:lnTo>
                      <a:pt x="486" y="79"/>
                    </a:lnTo>
                    <a:lnTo>
                      <a:pt x="482" y="83"/>
                    </a:lnTo>
                    <a:lnTo>
                      <a:pt x="478" y="82"/>
                    </a:lnTo>
                    <a:lnTo>
                      <a:pt x="475" y="78"/>
                    </a:lnTo>
                    <a:lnTo>
                      <a:pt x="456" y="79"/>
                    </a:lnTo>
                    <a:lnTo>
                      <a:pt x="454" y="81"/>
                    </a:lnTo>
                    <a:lnTo>
                      <a:pt x="449" y="87"/>
                    </a:lnTo>
                    <a:lnTo>
                      <a:pt x="446" y="88"/>
                    </a:lnTo>
                    <a:lnTo>
                      <a:pt x="440" y="88"/>
                    </a:lnTo>
                    <a:lnTo>
                      <a:pt x="433" y="86"/>
                    </a:lnTo>
                    <a:lnTo>
                      <a:pt x="429" y="88"/>
                    </a:lnTo>
                    <a:lnTo>
                      <a:pt x="427" y="92"/>
                    </a:lnTo>
                    <a:lnTo>
                      <a:pt x="423" y="94"/>
                    </a:lnTo>
                    <a:lnTo>
                      <a:pt x="421" y="95"/>
                    </a:lnTo>
                    <a:lnTo>
                      <a:pt x="414" y="94"/>
                    </a:lnTo>
                    <a:lnTo>
                      <a:pt x="411" y="95"/>
                    </a:lnTo>
                    <a:lnTo>
                      <a:pt x="407" y="93"/>
                    </a:lnTo>
                    <a:lnTo>
                      <a:pt x="395" y="93"/>
                    </a:lnTo>
                    <a:lnTo>
                      <a:pt x="390" y="92"/>
                    </a:lnTo>
                    <a:lnTo>
                      <a:pt x="385" y="92"/>
                    </a:lnTo>
                    <a:lnTo>
                      <a:pt x="370" y="83"/>
                    </a:lnTo>
                    <a:lnTo>
                      <a:pt x="360" y="81"/>
                    </a:lnTo>
                    <a:lnTo>
                      <a:pt x="342" y="73"/>
                    </a:lnTo>
                    <a:lnTo>
                      <a:pt x="337" y="76"/>
                    </a:lnTo>
                    <a:lnTo>
                      <a:pt x="333" y="79"/>
                    </a:lnTo>
                    <a:lnTo>
                      <a:pt x="326" y="78"/>
                    </a:lnTo>
                    <a:lnTo>
                      <a:pt x="322" y="79"/>
                    </a:lnTo>
                    <a:lnTo>
                      <a:pt x="321" y="82"/>
                    </a:lnTo>
                    <a:lnTo>
                      <a:pt x="320" y="90"/>
                    </a:lnTo>
                    <a:lnTo>
                      <a:pt x="312" y="104"/>
                    </a:lnTo>
                    <a:lnTo>
                      <a:pt x="312" y="106"/>
                    </a:lnTo>
                    <a:lnTo>
                      <a:pt x="321" y="106"/>
                    </a:lnTo>
                    <a:lnTo>
                      <a:pt x="323" y="111"/>
                    </a:lnTo>
                    <a:lnTo>
                      <a:pt x="323" y="115"/>
                    </a:lnTo>
                    <a:lnTo>
                      <a:pt x="319" y="117"/>
                    </a:lnTo>
                    <a:lnTo>
                      <a:pt x="317" y="119"/>
                    </a:lnTo>
                    <a:lnTo>
                      <a:pt x="317" y="122"/>
                    </a:lnTo>
                    <a:lnTo>
                      <a:pt x="320" y="126"/>
                    </a:lnTo>
                    <a:lnTo>
                      <a:pt x="322" y="127"/>
                    </a:lnTo>
                    <a:lnTo>
                      <a:pt x="333" y="126"/>
                    </a:lnTo>
                    <a:lnTo>
                      <a:pt x="336" y="129"/>
                    </a:lnTo>
                    <a:lnTo>
                      <a:pt x="337" y="132"/>
                    </a:lnTo>
                    <a:lnTo>
                      <a:pt x="337" y="133"/>
                    </a:lnTo>
                    <a:lnTo>
                      <a:pt x="332" y="138"/>
                    </a:lnTo>
                    <a:lnTo>
                      <a:pt x="326" y="141"/>
                    </a:lnTo>
                    <a:lnTo>
                      <a:pt x="325" y="147"/>
                    </a:lnTo>
                    <a:lnTo>
                      <a:pt x="337" y="158"/>
                    </a:lnTo>
                    <a:lnTo>
                      <a:pt x="337" y="164"/>
                    </a:lnTo>
                    <a:lnTo>
                      <a:pt x="336" y="169"/>
                    </a:lnTo>
                    <a:lnTo>
                      <a:pt x="322" y="178"/>
                    </a:lnTo>
                    <a:lnTo>
                      <a:pt x="321" y="181"/>
                    </a:lnTo>
                    <a:lnTo>
                      <a:pt x="330" y="185"/>
                    </a:lnTo>
                    <a:lnTo>
                      <a:pt x="333" y="194"/>
                    </a:lnTo>
                    <a:lnTo>
                      <a:pt x="343" y="200"/>
                    </a:lnTo>
                    <a:lnTo>
                      <a:pt x="342" y="207"/>
                    </a:lnTo>
                    <a:lnTo>
                      <a:pt x="349" y="208"/>
                    </a:lnTo>
                    <a:lnTo>
                      <a:pt x="352" y="212"/>
                    </a:lnTo>
                    <a:lnTo>
                      <a:pt x="358" y="210"/>
                    </a:lnTo>
                    <a:lnTo>
                      <a:pt x="363" y="211"/>
                    </a:lnTo>
                    <a:lnTo>
                      <a:pt x="363" y="216"/>
                    </a:lnTo>
                    <a:lnTo>
                      <a:pt x="362" y="222"/>
                    </a:lnTo>
                    <a:lnTo>
                      <a:pt x="365" y="229"/>
                    </a:lnTo>
                    <a:lnTo>
                      <a:pt x="366" y="230"/>
                    </a:lnTo>
                    <a:lnTo>
                      <a:pt x="384" y="232"/>
                    </a:lnTo>
                    <a:lnTo>
                      <a:pt x="389" y="235"/>
                    </a:lnTo>
                    <a:lnTo>
                      <a:pt x="394" y="234"/>
                    </a:lnTo>
                    <a:lnTo>
                      <a:pt x="400" y="242"/>
                    </a:lnTo>
                    <a:lnTo>
                      <a:pt x="398" y="246"/>
                    </a:lnTo>
                    <a:lnTo>
                      <a:pt x="401" y="250"/>
                    </a:lnTo>
                    <a:lnTo>
                      <a:pt x="396" y="255"/>
                    </a:lnTo>
                    <a:lnTo>
                      <a:pt x="394" y="259"/>
                    </a:lnTo>
                    <a:lnTo>
                      <a:pt x="386" y="260"/>
                    </a:lnTo>
                    <a:lnTo>
                      <a:pt x="382" y="260"/>
                    </a:lnTo>
                    <a:lnTo>
                      <a:pt x="380" y="259"/>
                    </a:lnTo>
                    <a:lnTo>
                      <a:pt x="375" y="260"/>
                    </a:lnTo>
                    <a:lnTo>
                      <a:pt x="373" y="262"/>
                    </a:lnTo>
                    <a:lnTo>
                      <a:pt x="362" y="267"/>
                    </a:lnTo>
                    <a:lnTo>
                      <a:pt x="358" y="275"/>
                    </a:lnTo>
                    <a:lnTo>
                      <a:pt x="357" y="286"/>
                    </a:lnTo>
                    <a:lnTo>
                      <a:pt x="362" y="292"/>
                    </a:lnTo>
                    <a:lnTo>
                      <a:pt x="360" y="297"/>
                    </a:lnTo>
                    <a:lnTo>
                      <a:pt x="363" y="298"/>
                    </a:lnTo>
                    <a:lnTo>
                      <a:pt x="364" y="301"/>
                    </a:lnTo>
                    <a:lnTo>
                      <a:pt x="363" y="304"/>
                    </a:lnTo>
                    <a:lnTo>
                      <a:pt x="358" y="308"/>
                    </a:lnTo>
                    <a:lnTo>
                      <a:pt x="357" y="314"/>
                    </a:lnTo>
                    <a:lnTo>
                      <a:pt x="357" y="316"/>
                    </a:lnTo>
                    <a:lnTo>
                      <a:pt x="359" y="318"/>
                    </a:lnTo>
                    <a:lnTo>
                      <a:pt x="369" y="318"/>
                    </a:lnTo>
                    <a:lnTo>
                      <a:pt x="371" y="324"/>
                    </a:lnTo>
                    <a:lnTo>
                      <a:pt x="369" y="326"/>
                    </a:lnTo>
                    <a:lnTo>
                      <a:pt x="365" y="328"/>
                    </a:lnTo>
                    <a:lnTo>
                      <a:pt x="362" y="326"/>
                    </a:lnTo>
                    <a:lnTo>
                      <a:pt x="359" y="324"/>
                    </a:lnTo>
                    <a:lnTo>
                      <a:pt x="357" y="331"/>
                    </a:lnTo>
                    <a:lnTo>
                      <a:pt x="343" y="336"/>
                    </a:lnTo>
                    <a:lnTo>
                      <a:pt x="331" y="352"/>
                    </a:lnTo>
                    <a:lnTo>
                      <a:pt x="326" y="355"/>
                    </a:lnTo>
                    <a:lnTo>
                      <a:pt x="321" y="361"/>
                    </a:lnTo>
                    <a:lnTo>
                      <a:pt x="317" y="366"/>
                    </a:lnTo>
                    <a:lnTo>
                      <a:pt x="316" y="372"/>
                    </a:lnTo>
                    <a:lnTo>
                      <a:pt x="317" y="380"/>
                    </a:lnTo>
                    <a:lnTo>
                      <a:pt x="314" y="388"/>
                    </a:lnTo>
                    <a:lnTo>
                      <a:pt x="305" y="393"/>
                    </a:lnTo>
                    <a:lnTo>
                      <a:pt x="298" y="393"/>
                    </a:lnTo>
                    <a:lnTo>
                      <a:pt x="292" y="398"/>
                    </a:lnTo>
                    <a:lnTo>
                      <a:pt x="287" y="406"/>
                    </a:lnTo>
                    <a:lnTo>
                      <a:pt x="283" y="417"/>
                    </a:lnTo>
                    <a:lnTo>
                      <a:pt x="277" y="428"/>
                    </a:lnTo>
                    <a:lnTo>
                      <a:pt x="262" y="450"/>
                    </a:lnTo>
                    <a:lnTo>
                      <a:pt x="256" y="457"/>
                    </a:lnTo>
                    <a:lnTo>
                      <a:pt x="244" y="464"/>
                    </a:lnTo>
                    <a:lnTo>
                      <a:pt x="233" y="474"/>
                    </a:lnTo>
                    <a:lnTo>
                      <a:pt x="229" y="479"/>
                    </a:lnTo>
                    <a:lnTo>
                      <a:pt x="219" y="495"/>
                    </a:lnTo>
                    <a:lnTo>
                      <a:pt x="212" y="504"/>
                    </a:lnTo>
                    <a:lnTo>
                      <a:pt x="204" y="519"/>
                    </a:lnTo>
                    <a:lnTo>
                      <a:pt x="199" y="522"/>
                    </a:lnTo>
                    <a:lnTo>
                      <a:pt x="195" y="523"/>
                    </a:lnTo>
                    <a:lnTo>
                      <a:pt x="172" y="523"/>
                    </a:lnTo>
                    <a:lnTo>
                      <a:pt x="169" y="524"/>
                    </a:lnTo>
                    <a:lnTo>
                      <a:pt x="161" y="527"/>
                    </a:lnTo>
                    <a:lnTo>
                      <a:pt x="156" y="533"/>
                    </a:lnTo>
                    <a:lnTo>
                      <a:pt x="152" y="534"/>
                    </a:lnTo>
                    <a:lnTo>
                      <a:pt x="149" y="533"/>
                    </a:lnTo>
                    <a:lnTo>
                      <a:pt x="147" y="528"/>
                    </a:lnTo>
                    <a:lnTo>
                      <a:pt x="139" y="514"/>
                    </a:lnTo>
                    <a:lnTo>
                      <a:pt x="136" y="512"/>
                    </a:lnTo>
                    <a:lnTo>
                      <a:pt x="132" y="513"/>
                    </a:lnTo>
                    <a:lnTo>
                      <a:pt x="122" y="522"/>
                    </a:lnTo>
                    <a:lnTo>
                      <a:pt x="118" y="528"/>
                    </a:lnTo>
                    <a:lnTo>
                      <a:pt x="107" y="538"/>
                    </a:lnTo>
                    <a:lnTo>
                      <a:pt x="93" y="556"/>
                    </a:lnTo>
                    <a:lnTo>
                      <a:pt x="85" y="563"/>
                    </a:lnTo>
                    <a:lnTo>
                      <a:pt x="83" y="570"/>
                    </a:lnTo>
                    <a:lnTo>
                      <a:pt x="79" y="588"/>
                    </a:lnTo>
                    <a:lnTo>
                      <a:pt x="79" y="593"/>
                    </a:lnTo>
                    <a:lnTo>
                      <a:pt x="81" y="598"/>
                    </a:lnTo>
                    <a:lnTo>
                      <a:pt x="88" y="601"/>
                    </a:lnTo>
                    <a:lnTo>
                      <a:pt x="94" y="600"/>
                    </a:lnTo>
                    <a:lnTo>
                      <a:pt x="101" y="603"/>
                    </a:lnTo>
                    <a:lnTo>
                      <a:pt x="111" y="603"/>
                    </a:lnTo>
                    <a:lnTo>
                      <a:pt x="113" y="604"/>
                    </a:lnTo>
                    <a:lnTo>
                      <a:pt x="117" y="608"/>
                    </a:lnTo>
                    <a:lnTo>
                      <a:pt x="118" y="611"/>
                    </a:lnTo>
                    <a:lnTo>
                      <a:pt x="118" y="616"/>
                    </a:lnTo>
                    <a:lnTo>
                      <a:pt x="112" y="636"/>
                    </a:lnTo>
                    <a:lnTo>
                      <a:pt x="112" y="641"/>
                    </a:lnTo>
                    <a:lnTo>
                      <a:pt x="113" y="646"/>
                    </a:lnTo>
                    <a:lnTo>
                      <a:pt x="123" y="657"/>
                    </a:lnTo>
                    <a:lnTo>
                      <a:pt x="127" y="658"/>
                    </a:lnTo>
                    <a:lnTo>
                      <a:pt x="137" y="654"/>
                    </a:lnTo>
                    <a:lnTo>
                      <a:pt x="139" y="655"/>
                    </a:lnTo>
                    <a:lnTo>
                      <a:pt x="142" y="658"/>
                    </a:lnTo>
                    <a:lnTo>
                      <a:pt x="142" y="669"/>
                    </a:lnTo>
                    <a:lnTo>
                      <a:pt x="143" y="678"/>
                    </a:lnTo>
                    <a:lnTo>
                      <a:pt x="148" y="685"/>
                    </a:lnTo>
                    <a:lnTo>
                      <a:pt x="150" y="692"/>
                    </a:lnTo>
                    <a:lnTo>
                      <a:pt x="155" y="698"/>
                    </a:lnTo>
                    <a:lnTo>
                      <a:pt x="160" y="703"/>
                    </a:lnTo>
                    <a:lnTo>
                      <a:pt x="160" y="706"/>
                    </a:lnTo>
                    <a:lnTo>
                      <a:pt x="164" y="711"/>
                    </a:lnTo>
                    <a:lnTo>
                      <a:pt x="165" y="714"/>
                    </a:lnTo>
                    <a:lnTo>
                      <a:pt x="160" y="716"/>
                    </a:lnTo>
                    <a:lnTo>
                      <a:pt x="160" y="718"/>
                    </a:lnTo>
                    <a:lnTo>
                      <a:pt x="160" y="728"/>
                    </a:lnTo>
                    <a:lnTo>
                      <a:pt x="159" y="732"/>
                    </a:lnTo>
                    <a:lnTo>
                      <a:pt x="166" y="733"/>
                    </a:lnTo>
                    <a:lnTo>
                      <a:pt x="166" y="735"/>
                    </a:lnTo>
                    <a:lnTo>
                      <a:pt x="159" y="735"/>
                    </a:lnTo>
                    <a:lnTo>
                      <a:pt x="154" y="739"/>
                    </a:lnTo>
                    <a:lnTo>
                      <a:pt x="154" y="741"/>
                    </a:lnTo>
                    <a:lnTo>
                      <a:pt x="150" y="743"/>
                    </a:lnTo>
                    <a:lnTo>
                      <a:pt x="147" y="743"/>
                    </a:lnTo>
                    <a:lnTo>
                      <a:pt x="140" y="743"/>
                    </a:lnTo>
                    <a:lnTo>
                      <a:pt x="139" y="740"/>
                    </a:lnTo>
                    <a:lnTo>
                      <a:pt x="138" y="739"/>
                    </a:lnTo>
                    <a:lnTo>
                      <a:pt x="139" y="733"/>
                    </a:lnTo>
                    <a:lnTo>
                      <a:pt x="139" y="732"/>
                    </a:lnTo>
                    <a:lnTo>
                      <a:pt x="132" y="730"/>
                    </a:lnTo>
                    <a:lnTo>
                      <a:pt x="127" y="734"/>
                    </a:lnTo>
                    <a:lnTo>
                      <a:pt x="115" y="738"/>
                    </a:lnTo>
                    <a:lnTo>
                      <a:pt x="111" y="745"/>
                    </a:lnTo>
                    <a:lnTo>
                      <a:pt x="110" y="746"/>
                    </a:lnTo>
                    <a:lnTo>
                      <a:pt x="107" y="746"/>
                    </a:lnTo>
                    <a:lnTo>
                      <a:pt x="93" y="746"/>
                    </a:lnTo>
                    <a:lnTo>
                      <a:pt x="84" y="739"/>
                    </a:lnTo>
                    <a:lnTo>
                      <a:pt x="78" y="741"/>
                    </a:lnTo>
                    <a:lnTo>
                      <a:pt x="74" y="739"/>
                    </a:lnTo>
                    <a:lnTo>
                      <a:pt x="62" y="740"/>
                    </a:lnTo>
                    <a:lnTo>
                      <a:pt x="58" y="739"/>
                    </a:lnTo>
                    <a:lnTo>
                      <a:pt x="52" y="740"/>
                    </a:lnTo>
                    <a:lnTo>
                      <a:pt x="48" y="739"/>
                    </a:lnTo>
                    <a:lnTo>
                      <a:pt x="47" y="740"/>
                    </a:lnTo>
                    <a:lnTo>
                      <a:pt x="46" y="740"/>
                    </a:lnTo>
                    <a:lnTo>
                      <a:pt x="43" y="735"/>
                    </a:lnTo>
                    <a:lnTo>
                      <a:pt x="41" y="735"/>
                    </a:lnTo>
                    <a:lnTo>
                      <a:pt x="40" y="740"/>
                    </a:lnTo>
                    <a:lnTo>
                      <a:pt x="40" y="757"/>
                    </a:lnTo>
                    <a:lnTo>
                      <a:pt x="20" y="757"/>
                    </a:lnTo>
                    <a:lnTo>
                      <a:pt x="16" y="759"/>
                    </a:lnTo>
                    <a:lnTo>
                      <a:pt x="11" y="757"/>
                    </a:lnTo>
                    <a:lnTo>
                      <a:pt x="9" y="762"/>
                    </a:lnTo>
                    <a:lnTo>
                      <a:pt x="7" y="764"/>
                    </a:lnTo>
                    <a:lnTo>
                      <a:pt x="5" y="767"/>
                    </a:lnTo>
                    <a:lnTo>
                      <a:pt x="0" y="771"/>
                    </a:lnTo>
                    <a:lnTo>
                      <a:pt x="0" y="773"/>
                    </a:lnTo>
                    <a:lnTo>
                      <a:pt x="2" y="782"/>
                    </a:lnTo>
                    <a:lnTo>
                      <a:pt x="9" y="782"/>
                    </a:lnTo>
                    <a:lnTo>
                      <a:pt x="13" y="791"/>
                    </a:lnTo>
                    <a:lnTo>
                      <a:pt x="27" y="809"/>
                    </a:lnTo>
                    <a:lnTo>
                      <a:pt x="37" y="820"/>
                    </a:lnTo>
                    <a:lnTo>
                      <a:pt x="47" y="825"/>
                    </a:lnTo>
                    <a:lnTo>
                      <a:pt x="67" y="827"/>
                    </a:lnTo>
                    <a:lnTo>
                      <a:pt x="89" y="825"/>
                    </a:lnTo>
                    <a:lnTo>
                      <a:pt x="105" y="821"/>
                    </a:lnTo>
                    <a:lnTo>
                      <a:pt x="113" y="818"/>
                    </a:lnTo>
                    <a:lnTo>
                      <a:pt x="117" y="810"/>
                    </a:lnTo>
                    <a:lnTo>
                      <a:pt x="122" y="808"/>
                    </a:lnTo>
                    <a:lnTo>
                      <a:pt x="124" y="814"/>
                    </a:lnTo>
                    <a:lnTo>
                      <a:pt x="117" y="834"/>
                    </a:lnTo>
                    <a:lnTo>
                      <a:pt x="106" y="843"/>
                    </a:lnTo>
                    <a:lnTo>
                      <a:pt x="96" y="850"/>
                    </a:lnTo>
                    <a:lnTo>
                      <a:pt x="84" y="852"/>
                    </a:lnTo>
                    <a:lnTo>
                      <a:pt x="70" y="854"/>
                    </a:lnTo>
                    <a:lnTo>
                      <a:pt x="59" y="857"/>
                    </a:lnTo>
                    <a:lnTo>
                      <a:pt x="51" y="850"/>
                    </a:lnTo>
                    <a:lnTo>
                      <a:pt x="47" y="854"/>
                    </a:lnTo>
                    <a:lnTo>
                      <a:pt x="50" y="870"/>
                    </a:lnTo>
                    <a:lnTo>
                      <a:pt x="90" y="911"/>
                    </a:lnTo>
                    <a:lnTo>
                      <a:pt x="104" y="926"/>
                    </a:lnTo>
                    <a:lnTo>
                      <a:pt x="124" y="944"/>
                    </a:lnTo>
                    <a:lnTo>
                      <a:pt x="131" y="945"/>
                    </a:lnTo>
                    <a:lnTo>
                      <a:pt x="156" y="947"/>
                    </a:lnTo>
                    <a:lnTo>
                      <a:pt x="167" y="944"/>
                    </a:lnTo>
                    <a:lnTo>
                      <a:pt x="174" y="943"/>
                    </a:lnTo>
                    <a:lnTo>
                      <a:pt x="183" y="936"/>
                    </a:lnTo>
                    <a:lnTo>
                      <a:pt x="190" y="936"/>
                    </a:lnTo>
                    <a:lnTo>
                      <a:pt x="207" y="924"/>
                    </a:lnTo>
                    <a:lnTo>
                      <a:pt x="213" y="916"/>
                    </a:lnTo>
                    <a:lnTo>
                      <a:pt x="218" y="906"/>
                    </a:lnTo>
                    <a:lnTo>
                      <a:pt x="219" y="879"/>
                    </a:lnTo>
                    <a:lnTo>
                      <a:pt x="222" y="867"/>
                    </a:lnTo>
                    <a:lnTo>
                      <a:pt x="224" y="852"/>
                    </a:lnTo>
                    <a:lnTo>
                      <a:pt x="226" y="856"/>
                    </a:lnTo>
                    <a:lnTo>
                      <a:pt x="229" y="857"/>
                    </a:lnTo>
                    <a:lnTo>
                      <a:pt x="258" y="858"/>
                    </a:lnTo>
                    <a:lnTo>
                      <a:pt x="260" y="859"/>
                    </a:lnTo>
                    <a:lnTo>
                      <a:pt x="253" y="866"/>
                    </a:lnTo>
                    <a:lnTo>
                      <a:pt x="242" y="866"/>
                    </a:lnTo>
                    <a:lnTo>
                      <a:pt x="239" y="879"/>
                    </a:lnTo>
                    <a:lnTo>
                      <a:pt x="241" y="880"/>
                    </a:lnTo>
                    <a:lnTo>
                      <a:pt x="240" y="891"/>
                    </a:lnTo>
                    <a:lnTo>
                      <a:pt x="242" y="894"/>
                    </a:lnTo>
                    <a:lnTo>
                      <a:pt x="249" y="897"/>
                    </a:lnTo>
                    <a:lnTo>
                      <a:pt x="242" y="911"/>
                    </a:lnTo>
                    <a:lnTo>
                      <a:pt x="242" y="922"/>
                    </a:lnTo>
                    <a:lnTo>
                      <a:pt x="242" y="924"/>
                    </a:lnTo>
                    <a:lnTo>
                      <a:pt x="246" y="924"/>
                    </a:lnTo>
                    <a:lnTo>
                      <a:pt x="249" y="928"/>
                    </a:lnTo>
                    <a:lnTo>
                      <a:pt x="249" y="934"/>
                    </a:lnTo>
                    <a:lnTo>
                      <a:pt x="255" y="952"/>
                    </a:lnTo>
                    <a:lnTo>
                      <a:pt x="256" y="963"/>
                    </a:lnTo>
                    <a:lnTo>
                      <a:pt x="256" y="971"/>
                    </a:lnTo>
                    <a:lnTo>
                      <a:pt x="250" y="987"/>
                    </a:lnTo>
                    <a:lnTo>
                      <a:pt x="247" y="998"/>
                    </a:lnTo>
                    <a:lnTo>
                      <a:pt x="247" y="1009"/>
                    </a:lnTo>
                    <a:lnTo>
                      <a:pt x="251" y="1028"/>
                    </a:lnTo>
                    <a:lnTo>
                      <a:pt x="253" y="1031"/>
                    </a:lnTo>
                    <a:lnTo>
                      <a:pt x="253" y="1047"/>
                    </a:lnTo>
                    <a:lnTo>
                      <a:pt x="257" y="1044"/>
                    </a:lnTo>
                    <a:lnTo>
                      <a:pt x="261" y="1041"/>
                    </a:lnTo>
                    <a:lnTo>
                      <a:pt x="262" y="1045"/>
                    </a:lnTo>
                    <a:lnTo>
                      <a:pt x="263" y="1052"/>
                    </a:lnTo>
                    <a:lnTo>
                      <a:pt x="261" y="1056"/>
                    </a:lnTo>
                    <a:lnTo>
                      <a:pt x="261" y="1060"/>
                    </a:lnTo>
                    <a:lnTo>
                      <a:pt x="260" y="1065"/>
                    </a:lnTo>
                    <a:lnTo>
                      <a:pt x="257" y="1084"/>
                    </a:lnTo>
                    <a:lnTo>
                      <a:pt x="263" y="1093"/>
                    </a:lnTo>
                    <a:lnTo>
                      <a:pt x="262" y="1096"/>
                    </a:lnTo>
                    <a:lnTo>
                      <a:pt x="265" y="1114"/>
                    </a:lnTo>
                    <a:lnTo>
                      <a:pt x="266" y="1114"/>
                    </a:lnTo>
                    <a:lnTo>
                      <a:pt x="273" y="1139"/>
                    </a:lnTo>
                    <a:lnTo>
                      <a:pt x="276" y="1147"/>
                    </a:lnTo>
                    <a:lnTo>
                      <a:pt x="276" y="1157"/>
                    </a:lnTo>
                    <a:lnTo>
                      <a:pt x="278" y="1163"/>
                    </a:lnTo>
                    <a:lnTo>
                      <a:pt x="282" y="1192"/>
                    </a:lnTo>
                    <a:lnTo>
                      <a:pt x="284" y="1201"/>
                    </a:lnTo>
                    <a:lnTo>
                      <a:pt x="289" y="1212"/>
                    </a:lnTo>
                    <a:lnTo>
                      <a:pt x="293" y="1214"/>
                    </a:lnTo>
                    <a:lnTo>
                      <a:pt x="295" y="1225"/>
                    </a:lnTo>
                    <a:lnTo>
                      <a:pt x="304" y="123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49" name="Freeform 100"/>
              <p:cNvSpPr>
                <a:spLocks noChangeAspect="1"/>
              </p:cNvSpPr>
              <p:nvPr/>
            </p:nvSpPr>
            <p:spPr bwMode="gray">
              <a:xfrm>
                <a:off x="3183" y="2052"/>
                <a:ext cx="184" cy="168"/>
              </a:xfrm>
              <a:custGeom>
                <a:avLst/>
                <a:gdLst/>
                <a:ahLst/>
                <a:cxnLst>
                  <a:cxn ang="0">
                    <a:pos x="106" y="668"/>
                  </a:cxn>
                  <a:cxn ang="0">
                    <a:pos x="108" y="599"/>
                  </a:cxn>
                  <a:cxn ang="0">
                    <a:pos x="0" y="475"/>
                  </a:cxn>
                  <a:cxn ang="0">
                    <a:pos x="109" y="492"/>
                  </a:cxn>
                  <a:cxn ang="0">
                    <a:pos x="187" y="487"/>
                  </a:cxn>
                  <a:cxn ang="0">
                    <a:pos x="302" y="458"/>
                  </a:cxn>
                  <a:cxn ang="0">
                    <a:pos x="325" y="378"/>
                  </a:cxn>
                  <a:cxn ang="0">
                    <a:pos x="379" y="373"/>
                  </a:cxn>
                  <a:cxn ang="0">
                    <a:pos x="405" y="346"/>
                  </a:cxn>
                  <a:cxn ang="0">
                    <a:pos x="435" y="356"/>
                  </a:cxn>
                  <a:cxn ang="0">
                    <a:pos x="464" y="297"/>
                  </a:cxn>
                  <a:cxn ang="0">
                    <a:pos x="490" y="258"/>
                  </a:cxn>
                  <a:cxn ang="0">
                    <a:pos x="506" y="218"/>
                  </a:cxn>
                  <a:cxn ang="0">
                    <a:pos x="549" y="202"/>
                  </a:cxn>
                  <a:cxn ang="0">
                    <a:pos x="561" y="163"/>
                  </a:cxn>
                  <a:cxn ang="0">
                    <a:pos x="588" y="114"/>
                  </a:cxn>
                  <a:cxn ang="0">
                    <a:pos x="570" y="60"/>
                  </a:cxn>
                  <a:cxn ang="0">
                    <a:pos x="604" y="34"/>
                  </a:cxn>
                  <a:cxn ang="0">
                    <a:pos x="645" y="12"/>
                  </a:cxn>
                  <a:cxn ang="0">
                    <a:pos x="731" y="11"/>
                  </a:cxn>
                  <a:cxn ang="0">
                    <a:pos x="780" y="2"/>
                  </a:cxn>
                  <a:cxn ang="0">
                    <a:pos x="811" y="16"/>
                  </a:cxn>
                  <a:cxn ang="0">
                    <a:pos x="830" y="59"/>
                  </a:cxn>
                  <a:cxn ang="0">
                    <a:pos x="852" y="78"/>
                  </a:cxn>
                  <a:cxn ang="0">
                    <a:pos x="903" y="99"/>
                  </a:cxn>
                  <a:cxn ang="0">
                    <a:pos x="877" y="153"/>
                  </a:cxn>
                  <a:cxn ang="0">
                    <a:pos x="828" y="156"/>
                  </a:cxn>
                  <a:cxn ang="0">
                    <a:pos x="790" y="163"/>
                  </a:cxn>
                  <a:cxn ang="0">
                    <a:pos x="721" y="148"/>
                  </a:cxn>
                  <a:cxn ang="0">
                    <a:pos x="718" y="185"/>
                  </a:cxn>
                  <a:cxn ang="0">
                    <a:pos x="732" y="202"/>
                  </a:cxn>
                  <a:cxn ang="0">
                    <a:pos x="717" y="248"/>
                  </a:cxn>
                  <a:cxn ang="0">
                    <a:pos x="753" y="280"/>
                  </a:cxn>
                  <a:cxn ang="0">
                    <a:pos x="789" y="304"/>
                  </a:cxn>
                  <a:cxn ang="0">
                    <a:pos x="775" y="329"/>
                  </a:cxn>
                  <a:cxn ang="0">
                    <a:pos x="758" y="368"/>
                  </a:cxn>
                  <a:cxn ang="0">
                    <a:pos x="766" y="394"/>
                  </a:cxn>
                  <a:cxn ang="0">
                    <a:pos x="721" y="425"/>
                  </a:cxn>
                  <a:cxn ang="0">
                    <a:pos x="687" y="468"/>
                  </a:cxn>
                  <a:cxn ang="0">
                    <a:pos x="624" y="549"/>
                  </a:cxn>
                  <a:cxn ang="0">
                    <a:pos x="556" y="597"/>
                  </a:cxn>
                  <a:cxn ang="0">
                    <a:pos x="517" y="592"/>
                  </a:cxn>
                  <a:cxn ang="0">
                    <a:pos x="476" y="668"/>
                  </a:cxn>
                  <a:cxn ang="0">
                    <a:pos x="513" y="686"/>
                  </a:cxn>
                  <a:cxn ang="0">
                    <a:pos x="537" y="728"/>
                  </a:cxn>
                  <a:cxn ang="0">
                    <a:pos x="559" y="781"/>
                  </a:cxn>
                  <a:cxn ang="0">
                    <a:pos x="554" y="805"/>
                  </a:cxn>
                  <a:cxn ang="0">
                    <a:pos x="534" y="803"/>
                  </a:cxn>
                  <a:cxn ang="0">
                    <a:pos x="488" y="816"/>
                  </a:cxn>
                  <a:cxn ang="0">
                    <a:pos x="442" y="810"/>
                  </a:cxn>
                  <a:cxn ang="0">
                    <a:pos x="406" y="827"/>
                  </a:cxn>
                  <a:cxn ang="0">
                    <a:pos x="363" y="834"/>
                  </a:cxn>
                  <a:cxn ang="0">
                    <a:pos x="329" y="781"/>
                  </a:cxn>
                  <a:cxn ang="0">
                    <a:pos x="250" y="744"/>
                  </a:cxn>
                  <a:cxn ang="0">
                    <a:pos x="164" y="746"/>
                  </a:cxn>
                  <a:cxn ang="0">
                    <a:pos x="61" y="761"/>
                  </a:cxn>
                </a:cxnLst>
                <a:rect l="0" t="0" r="r" b="b"/>
                <a:pathLst>
                  <a:path w="921" h="842">
                    <a:moveTo>
                      <a:pt x="42" y="757"/>
                    </a:moveTo>
                    <a:lnTo>
                      <a:pt x="42" y="743"/>
                    </a:lnTo>
                    <a:lnTo>
                      <a:pt x="44" y="730"/>
                    </a:lnTo>
                    <a:lnTo>
                      <a:pt x="55" y="701"/>
                    </a:lnTo>
                    <a:lnTo>
                      <a:pt x="64" y="689"/>
                    </a:lnTo>
                    <a:lnTo>
                      <a:pt x="77" y="679"/>
                    </a:lnTo>
                    <a:lnTo>
                      <a:pt x="91" y="674"/>
                    </a:lnTo>
                    <a:lnTo>
                      <a:pt x="106" y="668"/>
                    </a:lnTo>
                    <a:lnTo>
                      <a:pt x="118" y="665"/>
                    </a:lnTo>
                    <a:lnTo>
                      <a:pt x="131" y="653"/>
                    </a:lnTo>
                    <a:lnTo>
                      <a:pt x="134" y="647"/>
                    </a:lnTo>
                    <a:lnTo>
                      <a:pt x="133" y="637"/>
                    </a:lnTo>
                    <a:lnTo>
                      <a:pt x="128" y="632"/>
                    </a:lnTo>
                    <a:lnTo>
                      <a:pt x="108" y="628"/>
                    </a:lnTo>
                    <a:lnTo>
                      <a:pt x="109" y="614"/>
                    </a:lnTo>
                    <a:lnTo>
                      <a:pt x="108" y="599"/>
                    </a:lnTo>
                    <a:lnTo>
                      <a:pt x="103" y="573"/>
                    </a:lnTo>
                    <a:lnTo>
                      <a:pt x="98" y="567"/>
                    </a:lnTo>
                    <a:lnTo>
                      <a:pt x="71" y="558"/>
                    </a:lnTo>
                    <a:lnTo>
                      <a:pt x="55" y="550"/>
                    </a:lnTo>
                    <a:lnTo>
                      <a:pt x="43" y="540"/>
                    </a:lnTo>
                    <a:lnTo>
                      <a:pt x="22" y="497"/>
                    </a:lnTo>
                    <a:lnTo>
                      <a:pt x="8" y="485"/>
                    </a:lnTo>
                    <a:lnTo>
                      <a:pt x="0" y="475"/>
                    </a:lnTo>
                    <a:lnTo>
                      <a:pt x="4" y="470"/>
                    </a:lnTo>
                    <a:lnTo>
                      <a:pt x="63" y="486"/>
                    </a:lnTo>
                    <a:lnTo>
                      <a:pt x="81" y="496"/>
                    </a:lnTo>
                    <a:lnTo>
                      <a:pt x="88" y="497"/>
                    </a:lnTo>
                    <a:lnTo>
                      <a:pt x="92" y="496"/>
                    </a:lnTo>
                    <a:lnTo>
                      <a:pt x="96" y="493"/>
                    </a:lnTo>
                    <a:lnTo>
                      <a:pt x="99" y="492"/>
                    </a:lnTo>
                    <a:lnTo>
                      <a:pt x="109" y="492"/>
                    </a:lnTo>
                    <a:lnTo>
                      <a:pt x="118" y="491"/>
                    </a:lnTo>
                    <a:lnTo>
                      <a:pt x="130" y="491"/>
                    </a:lnTo>
                    <a:lnTo>
                      <a:pt x="144" y="490"/>
                    </a:lnTo>
                    <a:lnTo>
                      <a:pt x="161" y="490"/>
                    </a:lnTo>
                    <a:lnTo>
                      <a:pt x="177" y="497"/>
                    </a:lnTo>
                    <a:lnTo>
                      <a:pt x="180" y="495"/>
                    </a:lnTo>
                    <a:lnTo>
                      <a:pt x="184" y="490"/>
                    </a:lnTo>
                    <a:lnTo>
                      <a:pt x="187" y="487"/>
                    </a:lnTo>
                    <a:lnTo>
                      <a:pt x="194" y="485"/>
                    </a:lnTo>
                    <a:lnTo>
                      <a:pt x="206" y="485"/>
                    </a:lnTo>
                    <a:lnTo>
                      <a:pt x="232" y="486"/>
                    </a:lnTo>
                    <a:lnTo>
                      <a:pt x="248" y="482"/>
                    </a:lnTo>
                    <a:lnTo>
                      <a:pt x="268" y="475"/>
                    </a:lnTo>
                    <a:lnTo>
                      <a:pt x="293" y="470"/>
                    </a:lnTo>
                    <a:lnTo>
                      <a:pt x="302" y="464"/>
                    </a:lnTo>
                    <a:lnTo>
                      <a:pt x="302" y="458"/>
                    </a:lnTo>
                    <a:lnTo>
                      <a:pt x="298" y="454"/>
                    </a:lnTo>
                    <a:lnTo>
                      <a:pt x="298" y="450"/>
                    </a:lnTo>
                    <a:lnTo>
                      <a:pt x="302" y="431"/>
                    </a:lnTo>
                    <a:lnTo>
                      <a:pt x="301" y="418"/>
                    </a:lnTo>
                    <a:lnTo>
                      <a:pt x="305" y="404"/>
                    </a:lnTo>
                    <a:lnTo>
                      <a:pt x="308" y="398"/>
                    </a:lnTo>
                    <a:lnTo>
                      <a:pt x="319" y="389"/>
                    </a:lnTo>
                    <a:lnTo>
                      <a:pt x="325" y="378"/>
                    </a:lnTo>
                    <a:lnTo>
                      <a:pt x="333" y="374"/>
                    </a:lnTo>
                    <a:lnTo>
                      <a:pt x="336" y="377"/>
                    </a:lnTo>
                    <a:lnTo>
                      <a:pt x="336" y="380"/>
                    </a:lnTo>
                    <a:lnTo>
                      <a:pt x="348" y="382"/>
                    </a:lnTo>
                    <a:lnTo>
                      <a:pt x="359" y="379"/>
                    </a:lnTo>
                    <a:lnTo>
                      <a:pt x="370" y="377"/>
                    </a:lnTo>
                    <a:lnTo>
                      <a:pt x="377" y="375"/>
                    </a:lnTo>
                    <a:lnTo>
                      <a:pt x="379" y="373"/>
                    </a:lnTo>
                    <a:lnTo>
                      <a:pt x="379" y="371"/>
                    </a:lnTo>
                    <a:lnTo>
                      <a:pt x="372" y="368"/>
                    </a:lnTo>
                    <a:lnTo>
                      <a:pt x="371" y="366"/>
                    </a:lnTo>
                    <a:lnTo>
                      <a:pt x="375" y="362"/>
                    </a:lnTo>
                    <a:lnTo>
                      <a:pt x="392" y="353"/>
                    </a:lnTo>
                    <a:lnTo>
                      <a:pt x="394" y="348"/>
                    </a:lnTo>
                    <a:lnTo>
                      <a:pt x="399" y="346"/>
                    </a:lnTo>
                    <a:lnTo>
                      <a:pt x="405" y="346"/>
                    </a:lnTo>
                    <a:lnTo>
                      <a:pt x="421" y="351"/>
                    </a:lnTo>
                    <a:lnTo>
                      <a:pt x="421" y="348"/>
                    </a:lnTo>
                    <a:lnTo>
                      <a:pt x="418" y="347"/>
                    </a:lnTo>
                    <a:lnTo>
                      <a:pt x="420" y="343"/>
                    </a:lnTo>
                    <a:lnTo>
                      <a:pt x="424" y="343"/>
                    </a:lnTo>
                    <a:lnTo>
                      <a:pt x="431" y="348"/>
                    </a:lnTo>
                    <a:lnTo>
                      <a:pt x="432" y="352"/>
                    </a:lnTo>
                    <a:lnTo>
                      <a:pt x="435" y="356"/>
                    </a:lnTo>
                    <a:lnTo>
                      <a:pt x="441" y="358"/>
                    </a:lnTo>
                    <a:lnTo>
                      <a:pt x="443" y="358"/>
                    </a:lnTo>
                    <a:lnTo>
                      <a:pt x="463" y="337"/>
                    </a:lnTo>
                    <a:lnTo>
                      <a:pt x="463" y="334"/>
                    </a:lnTo>
                    <a:lnTo>
                      <a:pt x="461" y="323"/>
                    </a:lnTo>
                    <a:lnTo>
                      <a:pt x="459" y="305"/>
                    </a:lnTo>
                    <a:lnTo>
                      <a:pt x="461" y="302"/>
                    </a:lnTo>
                    <a:lnTo>
                      <a:pt x="464" y="297"/>
                    </a:lnTo>
                    <a:lnTo>
                      <a:pt x="467" y="292"/>
                    </a:lnTo>
                    <a:lnTo>
                      <a:pt x="469" y="292"/>
                    </a:lnTo>
                    <a:lnTo>
                      <a:pt x="470" y="288"/>
                    </a:lnTo>
                    <a:lnTo>
                      <a:pt x="469" y="282"/>
                    </a:lnTo>
                    <a:lnTo>
                      <a:pt x="470" y="277"/>
                    </a:lnTo>
                    <a:lnTo>
                      <a:pt x="476" y="275"/>
                    </a:lnTo>
                    <a:lnTo>
                      <a:pt x="478" y="261"/>
                    </a:lnTo>
                    <a:lnTo>
                      <a:pt x="490" y="258"/>
                    </a:lnTo>
                    <a:lnTo>
                      <a:pt x="497" y="259"/>
                    </a:lnTo>
                    <a:lnTo>
                      <a:pt x="507" y="251"/>
                    </a:lnTo>
                    <a:lnTo>
                      <a:pt x="515" y="249"/>
                    </a:lnTo>
                    <a:lnTo>
                      <a:pt x="519" y="243"/>
                    </a:lnTo>
                    <a:lnTo>
                      <a:pt x="519" y="239"/>
                    </a:lnTo>
                    <a:lnTo>
                      <a:pt x="515" y="234"/>
                    </a:lnTo>
                    <a:lnTo>
                      <a:pt x="510" y="218"/>
                    </a:lnTo>
                    <a:lnTo>
                      <a:pt x="506" y="218"/>
                    </a:lnTo>
                    <a:lnTo>
                      <a:pt x="500" y="208"/>
                    </a:lnTo>
                    <a:lnTo>
                      <a:pt x="499" y="205"/>
                    </a:lnTo>
                    <a:lnTo>
                      <a:pt x="500" y="200"/>
                    </a:lnTo>
                    <a:lnTo>
                      <a:pt x="504" y="197"/>
                    </a:lnTo>
                    <a:lnTo>
                      <a:pt x="508" y="199"/>
                    </a:lnTo>
                    <a:lnTo>
                      <a:pt x="527" y="203"/>
                    </a:lnTo>
                    <a:lnTo>
                      <a:pt x="538" y="205"/>
                    </a:lnTo>
                    <a:lnTo>
                      <a:pt x="549" y="202"/>
                    </a:lnTo>
                    <a:lnTo>
                      <a:pt x="555" y="199"/>
                    </a:lnTo>
                    <a:lnTo>
                      <a:pt x="562" y="189"/>
                    </a:lnTo>
                    <a:lnTo>
                      <a:pt x="562" y="181"/>
                    </a:lnTo>
                    <a:lnTo>
                      <a:pt x="566" y="178"/>
                    </a:lnTo>
                    <a:lnTo>
                      <a:pt x="562" y="175"/>
                    </a:lnTo>
                    <a:lnTo>
                      <a:pt x="558" y="173"/>
                    </a:lnTo>
                    <a:lnTo>
                      <a:pt x="558" y="167"/>
                    </a:lnTo>
                    <a:lnTo>
                      <a:pt x="561" y="163"/>
                    </a:lnTo>
                    <a:lnTo>
                      <a:pt x="565" y="156"/>
                    </a:lnTo>
                    <a:lnTo>
                      <a:pt x="572" y="147"/>
                    </a:lnTo>
                    <a:lnTo>
                      <a:pt x="581" y="141"/>
                    </a:lnTo>
                    <a:lnTo>
                      <a:pt x="587" y="133"/>
                    </a:lnTo>
                    <a:lnTo>
                      <a:pt x="591" y="126"/>
                    </a:lnTo>
                    <a:lnTo>
                      <a:pt x="591" y="120"/>
                    </a:lnTo>
                    <a:lnTo>
                      <a:pt x="588" y="116"/>
                    </a:lnTo>
                    <a:lnTo>
                      <a:pt x="588" y="114"/>
                    </a:lnTo>
                    <a:lnTo>
                      <a:pt x="593" y="105"/>
                    </a:lnTo>
                    <a:lnTo>
                      <a:pt x="593" y="104"/>
                    </a:lnTo>
                    <a:lnTo>
                      <a:pt x="588" y="94"/>
                    </a:lnTo>
                    <a:lnTo>
                      <a:pt x="585" y="81"/>
                    </a:lnTo>
                    <a:lnTo>
                      <a:pt x="578" y="73"/>
                    </a:lnTo>
                    <a:lnTo>
                      <a:pt x="570" y="67"/>
                    </a:lnTo>
                    <a:lnTo>
                      <a:pt x="569" y="66"/>
                    </a:lnTo>
                    <a:lnTo>
                      <a:pt x="570" y="60"/>
                    </a:lnTo>
                    <a:lnTo>
                      <a:pt x="574" y="56"/>
                    </a:lnTo>
                    <a:lnTo>
                      <a:pt x="591" y="43"/>
                    </a:lnTo>
                    <a:lnTo>
                      <a:pt x="591" y="38"/>
                    </a:lnTo>
                    <a:lnTo>
                      <a:pt x="592" y="36"/>
                    </a:lnTo>
                    <a:lnTo>
                      <a:pt x="597" y="36"/>
                    </a:lnTo>
                    <a:lnTo>
                      <a:pt x="602" y="39"/>
                    </a:lnTo>
                    <a:lnTo>
                      <a:pt x="605" y="38"/>
                    </a:lnTo>
                    <a:lnTo>
                      <a:pt x="604" y="34"/>
                    </a:lnTo>
                    <a:lnTo>
                      <a:pt x="605" y="32"/>
                    </a:lnTo>
                    <a:lnTo>
                      <a:pt x="615" y="29"/>
                    </a:lnTo>
                    <a:lnTo>
                      <a:pt x="619" y="25"/>
                    </a:lnTo>
                    <a:lnTo>
                      <a:pt x="619" y="23"/>
                    </a:lnTo>
                    <a:lnTo>
                      <a:pt x="624" y="22"/>
                    </a:lnTo>
                    <a:lnTo>
                      <a:pt x="628" y="19"/>
                    </a:lnTo>
                    <a:lnTo>
                      <a:pt x="636" y="18"/>
                    </a:lnTo>
                    <a:lnTo>
                      <a:pt x="645" y="12"/>
                    </a:lnTo>
                    <a:lnTo>
                      <a:pt x="652" y="12"/>
                    </a:lnTo>
                    <a:lnTo>
                      <a:pt x="662" y="7"/>
                    </a:lnTo>
                    <a:lnTo>
                      <a:pt x="666" y="8"/>
                    </a:lnTo>
                    <a:lnTo>
                      <a:pt x="701" y="6"/>
                    </a:lnTo>
                    <a:lnTo>
                      <a:pt x="705" y="7"/>
                    </a:lnTo>
                    <a:lnTo>
                      <a:pt x="712" y="6"/>
                    </a:lnTo>
                    <a:lnTo>
                      <a:pt x="726" y="11"/>
                    </a:lnTo>
                    <a:lnTo>
                      <a:pt x="731" y="11"/>
                    </a:lnTo>
                    <a:lnTo>
                      <a:pt x="737" y="6"/>
                    </a:lnTo>
                    <a:lnTo>
                      <a:pt x="741" y="6"/>
                    </a:lnTo>
                    <a:lnTo>
                      <a:pt x="746" y="2"/>
                    </a:lnTo>
                    <a:lnTo>
                      <a:pt x="755" y="4"/>
                    </a:lnTo>
                    <a:lnTo>
                      <a:pt x="757" y="0"/>
                    </a:lnTo>
                    <a:lnTo>
                      <a:pt x="755" y="1"/>
                    </a:lnTo>
                    <a:lnTo>
                      <a:pt x="766" y="4"/>
                    </a:lnTo>
                    <a:lnTo>
                      <a:pt x="780" y="2"/>
                    </a:lnTo>
                    <a:lnTo>
                      <a:pt x="784" y="3"/>
                    </a:lnTo>
                    <a:lnTo>
                      <a:pt x="789" y="6"/>
                    </a:lnTo>
                    <a:lnTo>
                      <a:pt x="796" y="4"/>
                    </a:lnTo>
                    <a:lnTo>
                      <a:pt x="798" y="7"/>
                    </a:lnTo>
                    <a:lnTo>
                      <a:pt x="798" y="19"/>
                    </a:lnTo>
                    <a:lnTo>
                      <a:pt x="800" y="20"/>
                    </a:lnTo>
                    <a:lnTo>
                      <a:pt x="806" y="16"/>
                    </a:lnTo>
                    <a:lnTo>
                      <a:pt x="811" y="16"/>
                    </a:lnTo>
                    <a:lnTo>
                      <a:pt x="822" y="23"/>
                    </a:lnTo>
                    <a:lnTo>
                      <a:pt x="828" y="29"/>
                    </a:lnTo>
                    <a:lnTo>
                      <a:pt x="830" y="35"/>
                    </a:lnTo>
                    <a:lnTo>
                      <a:pt x="830" y="41"/>
                    </a:lnTo>
                    <a:lnTo>
                      <a:pt x="828" y="47"/>
                    </a:lnTo>
                    <a:lnTo>
                      <a:pt x="830" y="50"/>
                    </a:lnTo>
                    <a:lnTo>
                      <a:pt x="832" y="55"/>
                    </a:lnTo>
                    <a:lnTo>
                      <a:pt x="830" y="59"/>
                    </a:lnTo>
                    <a:lnTo>
                      <a:pt x="825" y="60"/>
                    </a:lnTo>
                    <a:lnTo>
                      <a:pt x="825" y="62"/>
                    </a:lnTo>
                    <a:lnTo>
                      <a:pt x="827" y="66"/>
                    </a:lnTo>
                    <a:lnTo>
                      <a:pt x="834" y="67"/>
                    </a:lnTo>
                    <a:lnTo>
                      <a:pt x="840" y="78"/>
                    </a:lnTo>
                    <a:lnTo>
                      <a:pt x="844" y="79"/>
                    </a:lnTo>
                    <a:lnTo>
                      <a:pt x="849" y="78"/>
                    </a:lnTo>
                    <a:lnTo>
                      <a:pt x="852" y="78"/>
                    </a:lnTo>
                    <a:lnTo>
                      <a:pt x="857" y="74"/>
                    </a:lnTo>
                    <a:lnTo>
                      <a:pt x="861" y="73"/>
                    </a:lnTo>
                    <a:lnTo>
                      <a:pt x="862" y="77"/>
                    </a:lnTo>
                    <a:lnTo>
                      <a:pt x="862" y="83"/>
                    </a:lnTo>
                    <a:lnTo>
                      <a:pt x="872" y="89"/>
                    </a:lnTo>
                    <a:lnTo>
                      <a:pt x="889" y="95"/>
                    </a:lnTo>
                    <a:lnTo>
                      <a:pt x="897" y="100"/>
                    </a:lnTo>
                    <a:lnTo>
                      <a:pt x="903" y="99"/>
                    </a:lnTo>
                    <a:lnTo>
                      <a:pt x="910" y="104"/>
                    </a:lnTo>
                    <a:lnTo>
                      <a:pt x="921" y="105"/>
                    </a:lnTo>
                    <a:lnTo>
                      <a:pt x="887" y="130"/>
                    </a:lnTo>
                    <a:lnTo>
                      <a:pt x="883" y="136"/>
                    </a:lnTo>
                    <a:lnTo>
                      <a:pt x="884" y="138"/>
                    </a:lnTo>
                    <a:lnTo>
                      <a:pt x="884" y="141"/>
                    </a:lnTo>
                    <a:lnTo>
                      <a:pt x="881" y="149"/>
                    </a:lnTo>
                    <a:lnTo>
                      <a:pt x="877" y="153"/>
                    </a:lnTo>
                    <a:lnTo>
                      <a:pt x="873" y="152"/>
                    </a:lnTo>
                    <a:lnTo>
                      <a:pt x="870" y="148"/>
                    </a:lnTo>
                    <a:lnTo>
                      <a:pt x="851" y="149"/>
                    </a:lnTo>
                    <a:lnTo>
                      <a:pt x="849" y="151"/>
                    </a:lnTo>
                    <a:lnTo>
                      <a:pt x="844" y="157"/>
                    </a:lnTo>
                    <a:lnTo>
                      <a:pt x="841" y="158"/>
                    </a:lnTo>
                    <a:lnTo>
                      <a:pt x="835" y="158"/>
                    </a:lnTo>
                    <a:lnTo>
                      <a:pt x="828" y="156"/>
                    </a:lnTo>
                    <a:lnTo>
                      <a:pt x="824" y="158"/>
                    </a:lnTo>
                    <a:lnTo>
                      <a:pt x="822" y="162"/>
                    </a:lnTo>
                    <a:lnTo>
                      <a:pt x="818" y="164"/>
                    </a:lnTo>
                    <a:lnTo>
                      <a:pt x="816" y="165"/>
                    </a:lnTo>
                    <a:lnTo>
                      <a:pt x="809" y="164"/>
                    </a:lnTo>
                    <a:lnTo>
                      <a:pt x="806" y="165"/>
                    </a:lnTo>
                    <a:lnTo>
                      <a:pt x="802" y="163"/>
                    </a:lnTo>
                    <a:lnTo>
                      <a:pt x="790" y="163"/>
                    </a:lnTo>
                    <a:lnTo>
                      <a:pt x="785" y="162"/>
                    </a:lnTo>
                    <a:lnTo>
                      <a:pt x="780" y="162"/>
                    </a:lnTo>
                    <a:lnTo>
                      <a:pt x="765" y="153"/>
                    </a:lnTo>
                    <a:lnTo>
                      <a:pt x="755" y="151"/>
                    </a:lnTo>
                    <a:lnTo>
                      <a:pt x="737" y="143"/>
                    </a:lnTo>
                    <a:lnTo>
                      <a:pt x="732" y="146"/>
                    </a:lnTo>
                    <a:lnTo>
                      <a:pt x="728" y="149"/>
                    </a:lnTo>
                    <a:lnTo>
                      <a:pt x="721" y="148"/>
                    </a:lnTo>
                    <a:lnTo>
                      <a:pt x="717" y="149"/>
                    </a:lnTo>
                    <a:lnTo>
                      <a:pt x="716" y="152"/>
                    </a:lnTo>
                    <a:lnTo>
                      <a:pt x="715" y="160"/>
                    </a:lnTo>
                    <a:lnTo>
                      <a:pt x="707" y="174"/>
                    </a:lnTo>
                    <a:lnTo>
                      <a:pt x="707" y="176"/>
                    </a:lnTo>
                    <a:lnTo>
                      <a:pt x="716" y="176"/>
                    </a:lnTo>
                    <a:lnTo>
                      <a:pt x="718" y="181"/>
                    </a:lnTo>
                    <a:lnTo>
                      <a:pt x="718" y="185"/>
                    </a:lnTo>
                    <a:lnTo>
                      <a:pt x="714" y="187"/>
                    </a:lnTo>
                    <a:lnTo>
                      <a:pt x="712" y="189"/>
                    </a:lnTo>
                    <a:lnTo>
                      <a:pt x="712" y="192"/>
                    </a:lnTo>
                    <a:lnTo>
                      <a:pt x="715" y="196"/>
                    </a:lnTo>
                    <a:lnTo>
                      <a:pt x="717" y="197"/>
                    </a:lnTo>
                    <a:lnTo>
                      <a:pt x="728" y="196"/>
                    </a:lnTo>
                    <a:lnTo>
                      <a:pt x="731" y="199"/>
                    </a:lnTo>
                    <a:lnTo>
                      <a:pt x="732" y="202"/>
                    </a:lnTo>
                    <a:lnTo>
                      <a:pt x="732" y="203"/>
                    </a:lnTo>
                    <a:lnTo>
                      <a:pt x="727" y="208"/>
                    </a:lnTo>
                    <a:lnTo>
                      <a:pt x="721" y="211"/>
                    </a:lnTo>
                    <a:lnTo>
                      <a:pt x="720" y="217"/>
                    </a:lnTo>
                    <a:lnTo>
                      <a:pt x="732" y="228"/>
                    </a:lnTo>
                    <a:lnTo>
                      <a:pt x="732" y="234"/>
                    </a:lnTo>
                    <a:lnTo>
                      <a:pt x="731" y="239"/>
                    </a:lnTo>
                    <a:lnTo>
                      <a:pt x="717" y="248"/>
                    </a:lnTo>
                    <a:lnTo>
                      <a:pt x="716" y="251"/>
                    </a:lnTo>
                    <a:lnTo>
                      <a:pt x="725" y="255"/>
                    </a:lnTo>
                    <a:lnTo>
                      <a:pt x="728" y="264"/>
                    </a:lnTo>
                    <a:lnTo>
                      <a:pt x="738" y="270"/>
                    </a:lnTo>
                    <a:lnTo>
                      <a:pt x="737" y="277"/>
                    </a:lnTo>
                    <a:lnTo>
                      <a:pt x="744" y="278"/>
                    </a:lnTo>
                    <a:lnTo>
                      <a:pt x="747" y="282"/>
                    </a:lnTo>
                    <a:lnTo>
                      <a:pt x="753" y="280"/>
                    </a:lnTo>
                    <a:lnTo>
                      <a:pt x="758" y="281"/>
                    </a:lnTo>
                    <a:lnTo>
                      <a:pt x="758" y="286"/>
                    </a:lnTo>
                    <a:lnTo>
                      <a:pt x="757" y="292"/>
                    </a:lnTo>
                    <a:lnTo>
                      <a:pt x="760" y="299"/>
                    </a:lnTo>
                    <a:lnTo>
                      <a:pt x="761" y="300"/>
                    </a:lnTo>
                    <a:lnTo>
                      <a:pt x="779" y="302"/>
                    </a:lnTo>
                    <a:lnTo>
                      <a:pt x="784" y="305"/>
                    </a:lnTo>
                    <a:lnTo>
                      <a:pt x="789" y="304"/>
                    </a:lnTo>
                    <a:lnTo>
                      <a:pt x="795" y="312"/>
                    </a:lnTo>
                    <a:lnTo>
                      <a:pt x="793" y="316"/>
                    </a:lnTo>
                    <a:lnTo>
                      <a:pt x="796" y="320"/>
                    </a:lnTo>
                    <a:lnTo>
                      <a:pt x="791" y="325"/>
                    </a:lnTo>
                    <a:lnTo>
                      <a:pt x="789" y="329"/>
                    </a:lnTo>
                    <a:lnTo>
                      <a:pt x="781" y="330"/>
                    </a:lnTo>
                    <a:lnTo>
                      <a:pt x="777" y="330"/>
                    </a:lnTo>
                    <a:lnTo>
                      <a:pt x="775" y="329"/>
                    </a:lnTo>
                    <a:lnTo>
                      <a:pt x="770" y="330"/>
                    </a:lnTo>
                    <a:lnTo>
                      <a:pt x="768" y="332"/>
                    </a:lnTo>
                    <a:lnTo>
                      <a:pt x="757" y="337"/>
                    </a:lnTo>
                    <a:lnTo>
                      <a:pt x="753" y="345"/>
                    </a:lnTo>
                    <a:lnTo>
                      <a:pt x="752" y="356"/>
                    </a:lnTo>
                    <a:lnTo>
                      <a:pt x="757" y="362"/>
                    </a:lnTo>
                    <a:lnTo>
                      <a:pt x="755" y="367"/>
                    </a:lnTo>
                    <a:lnTo>
                      <a:pt x="758" y="368"/>
                    </a:lnTo>
                    <a:lnTo>
                      <a:pt x="759" y="371"/>
                    </a:lnTo>
                    <a:lnTo>
                      <a:pt x="758" y="374"/>
                    </a:lnTo>
                    <a:lnTo>
                      <a:pt x="753" y="378"/>
                    </a:lnTo>
                    <a:lnTo>
                      <a:pt x="752" y="384"/>
                    </a:lnTo>
                    <a:lnTo>
                      <a:pt x="752" y="386"/>
                    </a:lnTo>
                    <a:lnTo>
                      <a:pt x="754" y="388"/>
                    </a:lnTo>
                    <a:lnTo>
                      <a:pt x="764" y="388"/>
                    </a:lnTo>
                    <a:lnTo>
                      <a:pt x="766" y="394"/>
                    </a:lnTo>
                    <a:lnTo>
                      <a:pt x="764" y="396"/>
                    </a:lnTo>
                    <a:lnTo>
                      <a:pt x="760" y="398"/>
                    </a:lnTo>
                    <a:lnTo>
                      <a:pt x="757" y="396"/>
                    </a:lnTo>
                    <a:lnTo>
                      <a:pt x="754" y="394"/>
                    </a:lnTo>
                    <a:lnTo>
                      <a:pt x="752" y="401"/>
                    </a:lnTo>
                    <a:lnTo>
                      <a:pt x="738" y="406"/>
                    </a:lnTo>
                    <a:lnTo>
                      <a:pt x="726" y="422"/>
                    </a:lnTo>
                    <a:lnTo>
                      <a:pt x="721" y="425"/>
                    </a:lnTo>
                    <a:lnTo>
                      <a:pt x="716" y="431"/>
                    </a:lnTo>
                    <a:lnTo>
                      <a:pt x="712" y="436"/>
                    </a:lnTo>
                    <a:lnTo>
                      <a:pt x="711" y="442"/>
                    </a:lnTo>
                    <a:lnTo>
                      <a:pt x="712" y="450"/>
                    </a:lnTo>
                    <a:lnTo>
                      <a:pt x="709" y="458"/>
                    </a:lnTo>
                    <a:lnTo>
                      <a:pt x="700" y="463"/>
                    </a:lnTo>
                    <a:lnTo>
                      <a:pt x="693" y="463"/>
                    </a:lnTo>
                    <a:lnTo>
                      <a:pt x="687" y="468"/>
                    </a:lnTo>
                    <a:lnTo>
                      <a:pt x="682" y="476"/>
                    </a:lnTo>
                    <a:lnTo>
                      <a:pt x="678" y="487"/>
                    </a:lnTo>
                    <a:lnTo>
                      <a:pt x="672" y="498"/>
                    </a:lnTo>
                    <a:lnTo>
                      <a:pt x="657" y="520"/>
                    </a:lnTo>
                    <a:lnTo>
                      <a:pt x="651" y="527"/>
                    </a:lnTo>
                    <a:lnTo>
                      <a:pt x="639" y="534"/>
                    </a:lnTo>
                    <a:lnTo>
                      <a:pt x="628" y="544"/>
                    </a:lnTo>
                    <a:lnTo>
                      <a:pt x="624" y="549"/>
                    </a:lnTo>
                    <a:lnTo>
                      <a:pt x="614" y="565"/>
                    </a:lnTo>
                    <a:lnTo>
                      <a:pt x="607" y="574"/>
                    </a:lnTo>
                    <a:lnTo>
                      <a:pt x="599" y="589"/>
                    </a:lnTo>
                    <a:lnTo>
                      <a:pt x="594" y="592"/>
                    </a:lnTo>
                    <a:lnTo>
                      <a:pt x="590" y="593"/>
                    </a:lnTo>
                    <a:lnTo>
                      <a:pt x="567" y="593"/>
                    </a:lnTo>
                    <a:lnTo>
                      <a:pt x="564" y="594"/>
                    </a:lnTo>
                    <a:lnTo>
                      <a:pt x="556" y="597"/>
                    </a:lnTo>
                    <a:lnTo>
                      <a:pt x="551" y="603"/>
                    </a:lnTo>
                    <a:lnTo>
                      <a:pt x="547" y="604"/>
                    </a:lnTo>
                    <a:lnTo>
                      <a:pt x="544" y="603"/>
                    </a:lnTo>
                    <a:lnTo>
                      <a:pt x="542" y="598"/>
                    </a:lnTo>
                    <a:lnTo>
                      <a:pt x="534" y="584"/>
                    </a:lnTo>
                    <a:lnTo>
                      <a:pt x="531" y="582"/>
                    </a:lnTo>
                    <a:lnTo>
                      <a:pt x="527" y="583"/>
                    </a:lnTo>
                    <a:lnTo>
                      <a:pt x="517" y="592"/>
                    </a:lnTo>
                    <a:lnTo>
                      <a:pt x="513" y="598"/>
                    </a:lnTo>
                    <a:lnTo>
                      <a:pt x="502" y="608"/>
                    </a:lnTo>
                    <a:lnTo>
                      <a:pt x="488" y="626"/>
                    </a:lnTo>
                    <a:lnTo>
                      <a:pt x="480" y="633"/>
                    </a:lnTo>
                    <a:lnTo>
                      <a:pt x="478" y="640"/>
                    </a:lnTo>
                    <a:lnTo>
                      <a:pt x="474" y="658"/>
                    </a:lnTo>
                    <a:lnTo>
                      <a:pt x="474" y="663"/>
                    </a:lnTo>
                    <a:lnTo>
                      <a:pt x="476" y="668"/>
                    </a:lnTo>
                    <a:lnTo>
                      <a:pt x="483" y="671"/>
                    </a:lnTo>
                    <a:lnTo>
                      <a:pt x="489" y="670"/>
                    </a:lnTo>
                    <a:lnTo>
                      <a:pt x="496" y="673"/>
                    </a:lnTo>
                    <a:lnTo>
                      <a:pt x="506" y="673"/>
                    </a:lnTo>
                    <a:lnTo>
                      <a:pt x="508" y="674"/>
                    </a:lnTo>
                    <a:lnTo>
                      <a:pt x="512" y="678"/>
                    </a:lnTo>
                    <a:lnTo>
                      <a:pt x="513" y="681"/>
                    </a:lnTo>
                    <a:lnTo>
                      <a:pt x="513" y="686"/>
                    </a:lnTo>
                    <a:lnTo>
                      <a:pt x="507" y="706"/>
                    </a:lnTo>
                    <a:lnTo>
                      <a:pt x="507" y="711"/>
                    </a:lnTo>
                    <a:lnTo>
                      <a:pt x="508" y="716"/>
                    </a:lnTo>
                    <a:lnTo>
                      <a:pt x="518" y="727"/>
                    </a:lnTo>
                    <a:lnTo>
                      <a:pt x="522" y="728"/>
                    </a:lnTo>
                    <a:lnTo>
                      <a:pt x="532" y="724"/>
                    </a:lnTo>
                    <a:lnTo>
                      <a:pt x="534" y="725"/>
                    </a:lnTo>
                    <a:lnTo>
                      <a:pt x="537" y="728"/>
                    </a:lnTo>
                    <a:lnTo>
                      <a:pt x="537" y="739"/>
                    </a:lnTo>
                    <a:lnTo>
                      <a:pt x="538" y="748"/>
                    </a:lnTo>
                    <a:lnTo>
                      <a:pt x="543" y="755"/>
                    </a:lnTo>
                    <a:lnTo>
                      <a:pt x="545" y="762"/>
                    </a:lnTo>
                    <a:lnTo>
                      <a:pt x="550" y="768"/>
                    </a:lnTo>
                    <a:lnTo>
                      <a:pt x="555" y="773"/>
                    </a:lnTo>
                    <a:lnTo>
                      <a:pt x="555" y="776"/>
                    </a:lnTo>
                    <a:lnTo>
                      <a:pt x="559" y="781"/>
                    </a:lnTo>
                    <a:lnTo>
                      <a:pt x="560" y="784"/>
                    </a:lnTo>
                    <a:lnTo>
                      <a:pt x="555" y="786"/>
                    </a:lnTo>
                    <a:lnTo>
                      <a:pt x="555" y="788"/>
                    </a:lnTo>
                    <a:lnTo>
                      <a:pt x="555" y="798"/>
                    </a:lnTo>
                    <a:lnTo>
                      <a:pt x="554" y="802"/>
                    </a:lnTo>
                    <a:lnTo>
                      <a:pt x="561" y="803"/>
                    </a:lnTo>
                    <a:lnTo>
                      <a:pt x="561" y="805"/>
                    </a:lnTo>
                    <a:lnTo>
                      <a:pt x="554" y="805"/>
                    </a:lnTo>
                    <a:lnTo>
                      <a:pt x="549" y="809"/>
                    </a:lnTo>
                    <a:lnTo>
                      <a:pt x="549" y="811"/>
                    </a:lnTo>
                    <a:lnTo>
                      <a:pt x="545" y="813"/>
                    </a:lnTo>
                    <a:lnTo>
                      <a:pt x="542" y="813"/>
                    </a:lnTo>
                    <a:lnTo>
                      <a:pt x="535" y="813"/>
                    </a:lnTo>
                    <a:lnTo>
                      <a:pt x="534" y="810"/>
                    </a:lnTo>
                    <a:lnTo>
                      <a:pt x="533" y="809"/>
                    </a:lnTo>
                    <a:lnTo>
                      <a:pt x="534" y="803"/>
                    </a:lnTo>
                    <a:lnTo>
                      <a:pt x="534" y="802"/>
                    </a:lnTo>
                    <a:lnTo>
                      <a:pt x="527" y="800"/>
                    </a:lnTo>
                    <a:lnTo>
                      <a:pt x="522" y="804"/>
                    </a:lnTo>
                    <a:lnTo>
                      <a:pt x="510" y="808"/>
                    </a:lnTo>
                    <a:lnTo>
                      <a:pt x="506" y="815"/>
                    </a:lnTo>
                    <a:lnTo>
                      <a:pt x="505" y="816"/>
                    </a:lnTo>
                    <a:lnTo>
                      <a:pt x="502" y="816"/>
                    </a:lnTo>
                    <a:lnTo>
                      <a:pt x="488" y="816"/>
                    </a:lnTo>
                    <a:lnTo>
                      <a:pt x="479" y="809"/>
                    </a:lnTo>
                    <a:lnTo>
                      <a:pt x="473" y="811"/>
                    </a:lnTo>
                    <a:lnTo>
                      <a:pt x="469" y="809"/>
                    </a:lnTo>
                    <a:lnTo>
                      <a:pt x="457" y="810"/>
                    </a:lnTo>
                    <a:lnTo>
                      <a:pt x="453" y="809"/>
                    </a:lnTo>
                    <a:lnTo>
                      <a:pt x="447" y="810"/>
                    </a:lnTo>
                    <a:lnTo>
                      <a:pt x="443" y="809"/>
                    </a:lnTo>
                    <a:lnTo>
                      <a:pt x="442" y="810"/>
                    </a:lnTo>
                    <a:lnTo>
                      <a:pt x="441" y="810"/>
                    </a:lnTo>
                    <a:lnTo>
                      <a:pt x="438" y="805"/>
                    </a:lnTo>
                    <a:lnTo>
                      <a:pt x="436" y="805"/>
                    </a:lnTo>
                    <a:lnTo>
                      <a:pt x="435" y="810"/>
                    </a:lnTo>
                    <a:lnTo>
                      <a:pt x="435" y="827"/>
                    </a:lnTo>
                    <a:lnTo>
                      <a:pt x="415" y="827"/>
                    </a:lnTo>
                    <a:lnTo>
                      <a:pt x="411" y="829"/>
                    </a:lnTo>
                    <a:lnTo>
                      <a:pt x="406" y="827"/>
                    </a:lnTo>
                    <a:lnTo>
                      <a:pt x="404" y="832"/>
                    </a:lnTo>
                    <a:lnTo>
                      <a:pt x="402" y="834"/>
                    </a:lnTo>
                    <a:lnTo>
                      <a:pt x="400" y="837"/>
                    </a:lnTo>
                    <a:lnTo>
                      <a:pt x="395" y="841"/>
                    </a:lnTo>
                    <a:lnTo>
                      <a:pt x="391" y="842"/>
                    </a:lnTo>
                    <a:lnTo>
                      <a:pt x="378" y="837"/>
                    </a:lnTo>
                    <a:lnTo>
                      <a:pt x="367" y="836"/>
                    </a:lnTo>
                    <a:lnTo>
                      <a:pt x="363" y="834"/>
                    </a:lnTo>
                    <a:lnTo>
                      <a:pt x="362" y="827"/>
                    </a:lnTo>
                    <a:lnTo>
                      <a:pt x="360" y="824"/>
                    </a:lnTo>
                    <a:lnTo>
                      <a:pt x="355" y="820"/>
                    </a:lnTo>
                    <a:lnTo>
                      <a:pt x="350" y="808"/>
                    </a:lnTo>
                    <a:lnTo>
                      <a:pt x="344" y="791"/>
                    </a:lnTo>
                    <a:lnTo>
                      <a:pt x="344" y="784"/>
                    </a:lnTo>
                    <a:lnTo>
                      <a:pt x="340" y="784"/>
                    </a:lnTo>
                    <a:lnTo>
                      <a:pt x="329" y="781"/>
                    </a:lnTo>
                    <a:lnTo>
                      <a:pt x="322" y="776"/>
                    </a:lnTo>
                    <a:lnTo>
                      <a:pt x="318" y="756"/>
                    </a:lnTo>
                    <a:lnTo>
                      <a:pt x="316" y="751"/>
                    </a:lnTo>
                    <a:lnTo>
                      <a:pt x="308" y="745"/>
                    </a:lnTo>
                    <a:lnTo>
                      <a:pt x="302" y="741"/>
                    </a:lnTo>
                    <a:lnTo>
                      <a:pt x="292" y="740"/>
                    </a:lnTo>
                    <a:lnTo>
                      <a:pt x="271" y="744"/>
                    </a:lnTo>
                    <a:lnTo>
                      <a:pt x="250" y="744"/>
                    </a:lnTo>
                    <a:lnTo>
                      <a:pt x="236" y="750"/>
                    </a:lnTo>
                    <a:lnTo>
                      <a:pt x="227" y="748"/>
                    </a:lnTo>
                    <a:lnTo>
                      <a:pt x="212" y="746"/>
                    </a:lnTo>
                    <a:lnTo>
                      <a:pt x="205" y="759"/>
                    </a:lnTo>
                    <a:lnTo>
                      <a:pt x="200" y="753"/>
                    </a:lnTo>
                    <a:lnTo>
                      <a:pt x="188" y="753"/>
                    </a:lnTo>
                    <a:lnTo>
                      <a:pt x="178" y="745"/>
                    </a:lnTo>
                    <a:lnTo>
                      <a:pt x="164" y="746"/>
                    </a:lnTo>
                    <a:lnTo>
                      <a:pt x="151" y="745"/>
                    </a:lnTo>
                    <a:lnTo>
                      <a:pt x="144" y="753"/>
                    </a:lnTo>
                    <a:lnTo>
                      <a:pt x="130" y="755"/>
                    </a:lnTo>
                    <a:lnTo>
                      <a:pt x="102" y="751"/>
                    </a:lnTo>
                    <a:lnTo>
                      <a:pt x="91" y="751"/>
                    </a:lnTo>
                    <a:lnTo>
                      <a:pt x="76" y="759"/>
                    </a:lnTo>
                    <a:lnTo>
                      <a:pt x="69" y="755"/>
                    </a:lnTo>
                    <a:lnTo>
                      <a:pt x="61" y="761"/>
                    </a:lnTo>
                    <a:lnTo>
                      <a:pt x="53" y="761"/>
                    </a:lnTo>
                    <a:lnTo>
                      <a:pt x="48" y="765"/>
                    </a:lnTo>
                    <a:lnTo>
                      <a:pt x="45" y="759"/>
                    </a:lnTo>
                    <a:lnTo>
                      <a:pt x="42" y="75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50" name="Freeform 101"/>
              <p:cNvSpPr>
                <a:spLocks noChangeAspect="1"/>
              </p:cNvSpPr>
              <p:nvPr/>
            </p:nvSpPr>
            <p:spPr bwMode="gray">
              <a:xfrm>
                <a:off x="3489" y="2165"/>
                <a:ext cx="37" cy="20"/>
              </a:xfrm>
              <a:custGeom>
                <a:avLst/>
                <a:gdLst/>
                <a:ahLst/>
                <a:cxnLst>
                  <a:cxn ang="0">
                    <a:pos x="164" y="32"/>
                  </a:cxn>
                  <a:cxn ang="0">
                    <a:pos x="164" y="30"/>
                  </a:cxn>
                  <a:cxn ang="0">
                    <a:pos x="150" y="22"/>
                  </a:cxn>
                  <a:cxn ang="0">
                    <a:pos x="148" y="18"/>
                  </a:cxn>
                  <a:cxn ang="0">
                    <a:pos x="145" y="17"/>
                  </a:cxn>
                  <a:cxn ang="0">
                    <a:pos x="130" y="21"/>
                  </a:cxn>
                  <a:cxn ang="0">
                    <a:pos x="126" y="21"/>
                  </a:cxn>
                  <a:cxn ang="0">
                    <a:pos x="112" y="16"/>
                  </a:cxn>
                  <a:cxn ang="0">
                    <a:pos x="96" y="15"/>
                  </a:cxn>
                  <a:cxn ang="0">
                    <a:pos x="89" y="10"/>
                  </a:cxn>
                  <a:cxn ang="0">
                    <a:pos x="89" y="7"/>
                  </a:cxn>
                  <a:cxn ang="0">
                    <a:pos x="85" y="1"/>
                  </a:cxn>
                  <a:cxn ang="0">
                    <a:pos x="79" y="0"/>
                  </a:cxn>
                  <a:cxn ang="0">
                    <a:pos x="65" y="1"/>
                  </a:cxn>
                  <a:cxn ang="0">
                    <a:pos x="53" y="6"/>
                  </a:cxn>
                  <a:cxn ang="0">
                    <a:pos x="42" y="17"/>
                  </a:cxn>
                  <a:cxn ang="0">
                    <a:pos x="32" y="33"/>
                  </a:cxn>
                  <a:cxn ang="0">
                    <a:pos x="11" y="53"/>
                  </a:cxn>
                  <a:cxn ang="0">
                    <a:pos x="10" y="59"/>
                  </a:cxn>
                  <a:cxn ang="0">
                    <a:pos x="9" y="63"/>
                  </a:cxn>
                  <a:cxn ang="0">
                    <a:pos x="0" y="71"/>
                  </a:cxn>
                  <a:cxn ang="0">
                    <a:pos x="0" y="76"/>
                  </a:cxn>
                  <a:cxn ang="0">
                    <a:pos x="5" y="77"/>
                  </a:cxn>
                  <a:cxn ang="0">
                    <a:pos x="6" y="80"/>
                  </a:cxn>
                  <a:cxn ang="0">
                    <a:pos x="6" y="87"/>
                  </a:cxn>
                  <a:cxn ang="0">
                    <a:pos x="8" y="88"/>
                  </a:cxn>
                  <a:cxn ang="0">
                    <a:pos x="11" y="88"/>
                  </a:cxn>
                  <a:cxn ang="0">
                    <a:pos x="15" y="91"/>
                  </a:cxn>
                  <a:cxn ang="0">
                    <a:pos x="26" y="95"/>
                  </a:cxn>
                  <a:cxn ang="0">
                    <a:pos x="49" y="98"/>
                  </a:cxn>
                  <a:cxn ang="0">
                    <a:pos x="68" y="98"/>
                  </a:cxn>
                  <a:cxn ang="0">
                    <a:pos x="91" y="90"/>
                  </a:cxn>
                  <a:cxn ang="0">
                    <a:pos x="96" y="90"/>
                  </a:cxn>
                  <a:cxn ang="0">
                    <a:pos x="106" y="93"/>
                  </a:cxn>
                  <a:cxn ang="0">
                    <a:pos x="115" y="93"/>
                  </a:cxn>
                  <a:cxn ang="0">
                    <a:pos x="123" y="92"/>
                  </a:cxn>
                  <a:cxn ang="0">
                    <a:pos x="144" y="88"/>
                  </a:cxn>
                  <a:cxn ang="0">
                    <a:pos x="158" y="87"/>
                  </a:cxn>
                  <a:cxn ang="0">
                    <a:pos x="178" y="84"/>
                  </a:cxn>
                  <a:cxn ang="0">
                    <a:pos x="186" y="80"/>
                  </a:cxn>
                  <a:cxn ang="0">
                    <a:pos x="186" y="77"/>
                  </a:cxn>
                  <a:cxn ang="0">
                    <a:pos x="185" y="73"/>
                  </a:cxn>
                  <a:cxn ang="0">
                    <a:pos x="187" y="59"/>
                  </a:cxn>
                  <a:cxn ang="0">
                    <a:pos x="181" y="53"/>
                  </a:cxn>
                  <a:cxn ang="0">
                    <a:pos x="162" y="45"/>
                  </a:cxn>
                  <a:cxn ang="0">
                    <a:pos x="161" y="43"/>
                  </a:cxn>
                  <a:cxn ang="0">
                    <a:pos x="161" y="41"/>
                  </a:cxn>
                  <a:cxn ang="0">
                    <a:pos x="164" y="34"/>
                  </a:cxn>
                  <a:cxn ang="0">
                    <a:pos x="164" y="32"/>
                  </a:cxn>
                </a:cxnLst>
                <a:rect l="0" t="0" r="r" b="b"/>
                <a:pathLst>
                  <a:path w="187" h="98">
                    <a:moveTo>
                      <a:pt x="164" y="32"/>
                    </a:moveTo>
                    <a:lnTo>
                      <a:pt x="164" y="30"/>
                    </a:lnTo>
                    <a:lnTo>
                      <a:pt x="150" y="22"/>
                    </a:lnTo>
                    <a:lnTo>
                      <a:pt x="148" y="18"/>
                    </a:lnTo>
                    <a:lnTo>
                      <a:pt x="145" y="17"/>
                    </a:lnTo>
                    <a:lnTo>
                      <a:pt x="130" y="21"/>
                    </a:lnTo>
                    <a:lnTo>
                      <a:pt x="126" y="21"/>
                    </a:lnTo>
                    <a:lnTo>
                      <a:pt x="112" y="16"/>
                    </a:lnTo>
                    <a:lnTo>
                      <a:pt x="96" y="15"/>
                    </a:lnTo>
                    <a:lnTo>
                      <a:pt x="89" y="10"/>
                    </a:lnTo>
                    <a:lnTo>
                      <a:pt x="89" y="7"/>
                    </a:lnTo>
                    <a:lnTo>
                      <a:pt x="85" y="1"/>
                    </a:lnTo>
                    <a:lnTo>
                      <a:pt x="79" y="0"/>
                    </a:lnTo>
                    <a:lnTo>
                      <a:pt x="65" y="1"/>
                    </a:lnTo>
                    <a:lnTo>
                      <a:pt x="53" y="6"/>
                    </a:lnTo>
                    <a:lnTo>
                      <a:pt x="42" y="17"/>
                    </a:lnTo>
                    <a:lnTo>
                      <a:pt x="32" y="33"/>
                    </a:lnTo>
                    <a:lnTo>
                      <a:pt x="11" y="53"/>
                    </a:lnTo>
                    <a:lnTo>
                      <a:pt x="10" y="59"/>
                    </a:lnTo>
                    <a:lnTo>
                      <a:pt x="9" y="63"/>
                    </a:lnTo>
                    <a:lnTo>
                      <a:pt x="0" y="71"/>
                    </a:lnTo>
                    <a:lnTo>
                      <a:pt x="0" y="76"/>
                    </a:lnTo>
                    <a:lnTo>
                      <a:pt x="5" y="77"/>
                    </a:lnTo>
                    <a:lnTo>
                      <a:pt x="6" y="80"/>
                    </a:lnTo>
                    <a:lnTo>
                      <a:pt x="6" y="87"/>
                    </a:lnTo>
                    <a:lnTo>
                      <a:pt x="8" y="88"/>
                    </a:lnTo>
                    <a:lnTo>
                      <a:pt x="11" y="88"/>
                    </a:lnTo>
                    <a:lnTo>
                      <a:pt x="15" y="91"/>
                    </a:lnTo>
                    <a:lnTo>
                      <a:pt x="26" y="95"/>
                    </a:lnTo>
                    <a:lnTo>
                      <a:pt x="49" y="98"/>
                    </a:lnTo>
                    <a:lnTo>
                      <a:pt x="68" y="98"/>
                    </a:lnTo>
                    <a:lnTo>
                      <a:pt x="91" y="90"/>
                    </a:lnTo>
                    <a:lnTo>
                      <a:pt x="96" y="90"/>
                    </a:lnTo>
                    <a:lnTo>
                      <a:pt x="106" y="93"/>
                    </a:lnTo>
                    <a:lnTo>
                      <a:pt x="115" y="93"/>
                    </a:lnTo>
                    <a:lnTo>
                      <a:pt x="123" y="92"/>
                    </a:lnTo>
                    <a:lnTo>
                      <a:pt x="144" y="88"/>
                    </a:lnTo>
                    <a:lnTo>
                      <a:pt x="158" y="87"/>
                    </a:lnTo>
                    <a:lnTo>
                      <a:pt x="178" y="84"/>
                    </a:lnTo>
                    <a:lnTo>
                      <a:pt x="186" y="80"/>
                    </a:lnTo>
                    <a:lnTo>
                      <a:pt x="186" y="77"/>
                    </a:lnTo>
                    <a:lnTo>
                      <a:pt x="185" y="73"/>
                    </a:lnTo>
                    <a:lnTo>
                      <a:pt x="187" y="59"/>
                    </a:lnTo>
                    <a:lnTo>
                      <a:pt x="181" y="53"/>
                    </a:lnTo>
                    <a:lnTo>
                      <a:pt x="162" y="45"/>
                    </a:lnTo>
                    <a:lnTo>
                      <a:pt x="161" y="43"/>
                    </a:lnTo>
                    <a:lnTo>
                      <a:pt x="161" y="41"/>
                    </a:lnTo>
                    <a:lnTo>
                      <a:pt x="164" y="34"/>
                    </a:lnTo>
                    <a:lnTo>
                      <a:pt x="164" y="3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51" name="Freeform 102"/>
              <p:cNvSpPr>
                <a:spLocks noChangeAspect="1"/>
              </p:cNvSpPr>
              <p:nvPr/>
            </p:nvSpPr>
            <p:spPr bwMode="gray">
              <a:xfrm>
                <a:off x="3394" y="2140"/>
                <a:ext cx="88" cy="49"/>
              </a:xfrm>
              <a:custGeom>
                <a:avLst/>
                <a:gdLst/>
                <a:ahLst/>
                <a:cxnLst>
                  <a:cxn ang="0">
                    <a:pos x="432" y="170"/>
                  </a:cxn>
                  <a:cxn ang="0">
                    <a:pos x="428" y="203"/>
                  </a:cxn>
                  <a:cxn ang="0">
                    <a:pos x="441" y="221"/>
                  </a:cxn>
                  <a:cxn ang="0">
                    <a:pos x="434" y="242"/>
                  </a:cxn>
                  <a:cxn ang="0">
                    <a:pos x="396" y="242"/>
                  </a:cxn>
                  <a:cxn ang="0">
                    <a:pos x="368" y="238"/>
                  </a:cxn>
                  <a:cxn ang="0">
                    <a:pos x="308" y="224"/>
                  </a:cxn>
                  <a:cxn ang="0">
                    <a:pos x="267" y="218"/>
                  </a:cxn>
                  <a:cxn ang="0">
                    <a:pos x="239" y="191"/>
                  </a:cxn>
                  <a:cxn ang="0">
                    <a:pos x="211" y="184"/>
                  </a:cxn>
                  <a:cxn ang="0">
                    <a:pos x="192" y="184"/>
                  </a:cxn>
                  <a:cxn ang="0">
                    <a:pos x="168" y="187"/>
                  </a:cxn>
                  <a:cxn ang="0">
                    <a:pos x="136" y="168"/>
                  </a:cxn>
                  <a:cxn ang="0">
                    <a:pos x="114" y="159"/>
                  </a:cxn>
                  <a:cxn ang="0">
                    <a:pos x="83" y="148"/>
                  </a:cxn>
                  <a:cxn ang="0">
                    <a:pos x="57" y="124"/>
                  </a:cxn>
                  <a:cxn ang="0">
                    <a:pos x="32" y="109"/>
                  </a:cxn>
                  <a:cxn ang="0">
                    <a:pos x="23" y="113"/>
                  </a:cxn>
                  <a:cxn ang="0">
                    <a:pos x="12" y="98"/>
                  </a:cxn>
                  <a:cxn ang="0">
                    <a:pos x="1" y="87"/>
                  </a:cxn>
                  <a:cxn ang="0">
                    <a:pos x="11" y="71"/>
                  </a:cxn>
                  <a:cxn ang="0">
                    <a:pos x="14" y="51"/>
                  </a:cxn>
                  <a:cxn ang="0">
                    <a:pos x="17" y="34"/>
                  </a:cxn>
                  <a:cxn ang="0">
                    <a:pos x="30" y="22"/>
                  </a:cxn>
                  <a:cxn ang="0">
                    <a:pos x="43" y="6"/>
                  </a:cxn>
                  <a:cxn ang="0">
                    <a:pos x="54" y="4"/>
                  </a:cxn>
                  <a:cxn ang="0">
                    <a:pos x="67" y="18"/>
                  </a:cxn>
                  <a:cxn ang="0">
                    <a:pos x="71" y="8"/>
                  </a:cxn>
                  <a:cxn ang="0">
                    <a:pos x="73" y="0"/>
                  </a:cxn>
                  <a:cxn ang="0">
                    <a:pos x="110" y="7"/>
                  </a:cxn>
                  <a:cxn ang="0">
                    <a:pos x="141" y="24"/>
                  </a:cxn>
                  <a:cxn ang="0">
                    <a:pos x="174" y="46"/>
                  </a:cxn>
                  <a:cxn ang="0">
                    <a:pos x="186" y="77"/>
                  </a:cxn>
                  <a:cxn ang="0">
                    <a:pos x="200" y="74"/>
                  </a:cxn>
                  <a:cxn ang="0">
                    <a:pos x="207" y="67"/>
                  </a:cxn>
                  <a:cxn ang="0">
                    <a:pos x="221" y="63"/>
                  </a:cxn>
                  <a:cxn ang="0">
                    <a:pos x="226" y="73"/>
                  </a:cxn>
                  <a:cxn ang="0">
                    <a:pos x="226" y="95"/>
                  </a:cxn>
                  <a:cxn ang="0">
                    <a:pos x="235" y="101"/>
                  </a:cxn>
                  <a:cxn ang="0">
                    <a:pos x="251" y="104"/>
                  </a:cxn>
                  <a:cxn ang="0">
                    <a:pos x="272" y="106"/>
                  </a:cxn>
                  <a:cxn ang="0">
                    <a:pos x="277" y="117"/>
                  </a:cxn>
                  <a:cxn ang="0">
                    <a:pos x="301" y="131"/>
                  </a:cxn>
                  <a:cxn ang="0">
                    <a:pos x="315" y="142"/>
                  </a:cxn>
                  <a:cxn ang="0">
                    <a:pos x="329" y="149"/>
                  </a:cxn>
                  <a:cxn ang="0">
                    <a:pos x="344" y="149"/>
                  </a:cxn>
                  <a:cxn ang="0">
                    <a:pos x="356" y="144"/>
                  </a:cxn>
                  <a:cxn ang="0">
                    <a:pos x="377" y="151"/>
                  </a:cxn>
                  <a:cxn ang="0">
                    <a:pos x="398" y="158"/>
                  </a:cxn>
                  <a:cxn ang="0">
                    <a:pos x="422" y="159"/>
                  </a:cxn>
                  <a:cxn ang="0">
                    <a:pos x="439" y="151"/>
                  </a:cxn>
                </a:cxnLst>
                <a:rect l="0" t="0" r="r" b="b"/>
                <a:pathLst>
                  <a:path w="441" h="244">
                    <a:moveTo>
                      <a:pt x="439" y="151"/>
                    </a:moveTo>
                    <a:lnTo>
                      <a:pt x="436" y="158"/>
                    </a:lnTo>
                    <a:lnTo>
                      <a:pt x="432" y="170"/>
                    </a:lnTo>
                    <a:lnTo>
                      <a:pt x="433" y="185"/>
                    </a:lnTo>
                    <a:lnTo>
                      <a:pt x="432" y="199"/>
                    </a:lnTo>
                    <a:lnTo>
                      <a:pt x="428" y="203"/>
                    </a:lnTo>
                    <a:lnTo>
                      <a:pt x="428" y="207"/>
                    </a:lnTo>
                    <a:lnTo>
                      <a:pt x="436" y="211"/>
                    </a:lnTo>
                    <a:lnTo>
                      <a:pt x="441" y="221"/>
                    </a:lnTo>
                    <a:lnTo>
                      <a:pt x="441" y="228"/>
                    </a:lnTo>
                    <a:lnTo>
                      <a:pt x="434" y="239"/>
                    </a:lnTo>
                    <a:lnTo>
                      <a:pt x="434" y="242"/>
                    </a:lnTo>
                    <a:lnTo>
                      <a:pt x="422" y="240"/>
                    </a:lnTo>
                    <a:lnTo>
                      <a:pt x="411" y="243"/>
                    </a:lnTo>
                    <a:lnTo>
                      <a:pt x="396" y="242"/>
                    </a:lnTo>
                    <a:lnTo>
                      <a:pt x="388" y="244"/>
                    </a:lnTo>
                    <a:lnTo>
                      <a:pt x="378" y="239"/>
                    </a:lnTo>
                    <a:lnTo>
                      <a:pt x="368" y="238"/>
                    </a:lnTo>
                    <a:lnTo>
                      <a:pt x="362" y="238"/>
                    </a:lnTo>
                    <a:lnTo>
                      <a:pt x="315" y="230"/>
                    </a:lnTo>
                    <a:lnTo>
                      <a:pt x="308" y="224"/>
                    </a:lnTo>
                    <a:lnTo>
                      <a:pt x="299" y="221"/>
                    </a:lnTo>
                    <a:lnTo>
                      <a:pt x="287" y="222"/>
                    </a:lnTo>
                    <a:lnTo>
                      <a:pt x="267" y="218"/>
                    </a:lnTo>
                    <a:lnTo>
                      <a:pt x="255" y="210"/>
                    </a:lnTo>
                    <a:lnTo>
                      <a:pt x="249" y="205"/>
                    </a:lnTo>
                    <a:lnTo>
                      <a:pt x="239" y="191"/>
                    </a:lnTo>
                    <a:lnTo>
                      <a:pt x="232" y="187"/>
                    </a:lnTo>
                    <a:lnTo>
                      <a:pt x="213" y="184"/>
                    </a:lnTo>
                    <a:lnTo>
                      <a:pt x="211" y="184"/>
                    </a:lnTo>
                    <a:lnTo>
                      <a:pt x="208" y="187"/>
                    </a:lnTo>
                    <a:lnTo>
                      <a:pt x="202" y="186"/>
                    </a:lnTo>
                    <a:lnTo>
                      <a:pt x="192" y="184"/>
                    </a:lnTo>
                    <a:lnTo>
                      <a:pt x="183" y="183"/>
                    </a:lnTo>
                    <a:lnTo>
                      <a:pt x="173" y="187"/>
                    </a:lnTo>
                    <a:lnTo>
                      <a:pt x="168" y="187"/>
                    </a:lnTo>
                    <a:lnTo>
                      <a:pt x="148" y="183"/>
                    </a:lnTo>
                    <a:lnTo>
                      <a:pt x="138" y="170"/>
                    </a:lnTo>
                    <a:lnTo>
                      <a:pt x="136" y="168"/>
                    </a:lnTo>
                    <a:lnTo>
                      <a:pt x="127" y="167"/>
                    </a:lnTo>
                    <a:lnTo>
                      <a:pt x="124" y="167"/>
                    </a:lnTo>
                    <a:lnTo>
                      <a:pt x="114" y="159"/>
                    </a:lnTo>
                    <a:lnTo>
                      <a:pt x="103" y="154"/>
                    </a:lnTo>
                    <a:lnTo>
                      <a:pt x="93" y="153"/>
                    </a:lnTo>
                    <a:lnTo>
                      <a:pt x="83" y="148"/>
                    </a:lnTo>
                    <a:lnTo>
                      <a:pt x="78" y="144"/>
                    </a:lnTo>
                    <a:lnTo>
                      <a:pt x="66" y="130"/>
                    </a:lnTo>
                    <a:lnTo>
                      <a:pt x="57" y="124"/>
                    </a:lnTo>
                    <a:lnTo>
                      <a:pt x="49" y="120"/>
                    </a:lnTo>
                    <a:lnTo>
                      <a:pt x="45" y="116"/>
                    </a:lnTo>
                    <a:lnTo>
                      <a:pt x="32" y="109"/>
                    </a:lnTo>
                    <a:lnTo>
                      <a:pt x="28" y="109"/>
                    </a:lnTo>
                    <a:lnTo>
                      <a:pt x="28" y="113"/>
                    </a:lnTo>
                    <a:lnTo>
                      <a:pt x="23" y="113"/>
                    </a:lnTo>
                    <a:lnTo>
                      <a:pt x="18" y="109"/>
                    </a:lnTo>
                    <a:lnTo>
                      <a:pt x="17" y="103"/>
                    </a:lnTo>
                    <a:lnTo>
                      <a:pt x="12" y="98"/>
                    </a:lnTo>
                    <a:lnTo>
                      <a:pt x="1" y="97"/>
                    </a:lnTo>
                    <a:lnTo>
                      <a:pt x="0" y="94"/>
                    </a:lnTo>
                    <a:lnTo>
                      <a:pt x="1" y="87"/>
                    </a:lnTo>
                    <a:lnTo>
                      <a:pt x="6" y="79"/>
                    </a:lnTo>
                    <a:lnTo>
                      <a:pt x="9" y="78"/>
                    </a:lnTo>
                    <a:lnTo>
                      <a:pt x="11" y="71"/>
                    </a:lnTo>
                    <a:lnTo>
                      <a:pt x="14" y="67"/>
                    </a:lnTo>
                    <a:lnTo>
                      <a:pt x="11" y="58"/>
                    </a:lnTo>
                    <a:lnTo>
                      <a:pt x="14" y="51"/>
                    </a:lnTo>
                    <a:lnTo>
                      <a:pt x="19" y="45"/>
                    </a:lnTo>
                    <a:lnTo>
                      <a:pt x="17" y="38"/>
                    </a:lnTo>
                    <a:lnTo>
                      <a:pt x="17" y="34"/>
                    </a:lnTo>
                    <a:lnTo>
                      <a:pt x="21" y="29"/>
                    </a:lnTo>
                    <a:lnTo>
                      <a:pt x="27" y="29"/>
                    </a:lnTo>
                    <a:lnTo>
                      <a:pt x="30" y="22"/>
                    </a:lnTo>
                    <a:lnTo>
                      <a:pt x="38" y="17"/>
                    </a:lnTo>
                    <a:lnTo>
                      <a:pt x="41" y="11"/>
                    </a:lnTo>
                    <a:lnTo>
                      <a:pt x="43" y="6"/>
                    </a:lnTo>
                    <a:lnTo>
                      <a:pt x="45" y="4"/>
                    </a:lnTo>
                    <a:lnTo>
                      <a:pt x="48" y="7"/>
                    </a:lnTo>
                    <a:lnTo>
                      <a:pt x="54" y="4"/>
                    </a:lnTo>
                    <a:lnTo>
                      <a:pt x="56" y="6"/>
                    </a:lnTo>
                    <a:lnTo>
                      <a:pt x="59" y="11"/>
                    </a:lnTo>
                    <a:lnTo>
                      <a:pt x="67" y="18"/>
                    </a:lnTo>
                    <a:lnTo>
                      <a:pt x="68" y="14"/>
                    </a:lnTo>
                    <a:lnTo>
                      <a:pt x="67" y="12"/>
                    </a:lnTo>
                    <a:lnTo>
                      <a:pt x="71" y="8"/>
                    </a:lnTo>
                    <a:lnTo>
                      <a:pt x="71" y="2"/>
                    </a:lnTo>
                    <a:lnTo>
                      <a:pt x="71" y="1"/>
                    </a:lnTo>
                    <a:lnTo>
                      <a:pt x="73" y="0"/>
                    </a:lnTo>
                    <a:lnTo>
                      <a:pt x="89" y="2"/>
                    </a:lnTo>
                    <a:lnTo>
                      <a:pt x="92" y="3"/>
                    </a:lnTo>
                    <a:lnTo>
                      <a:pt x="110" y="7"/>
                    </a:lnTo>
                    <a:lnTo>
                      <a:pt x="130" y="13"/>
                    </a:lnTo>
                    <a:lnTo>
                      <a:pt x="135" y="15"/>
                    </a:lnTo>
                    <a:lnTo>
                      <a:pt x="141" y="24"/>
                    </a:lnTo>
                    <a:lnTo>
                      <a:pt x="151" y="33"/>
                    </a:lnTo>
                    <a:lnTo>
                      <a:pt x="163" y="36"/>
                    </a:lnTo>
                    <a:lnTo>
                      <a:pt x="174" y="46"/>
                    </a:lnTo>
                    <a:lnTo>
                      <a:pt x="181" y="55"/>
                    </a:lnTo>
                    <a:lnTo>
                      <a:pt x="184" y="72"/>
                    </a:lnTo>
                    <a:lnTo>
                      <a:pt x="186" y="77"/>
                    </a:lnTo>
                    <a:lnTo>
                      <a:pt x="192" y="79"/>
                    </a:lnTo>
                    <a:lnTo>
                      <a:pt x="196" y="79"/>
                    </a:lnTo>
                    <a:lnTo>
                      <a:pt x="200" y="74"/>
                    </a:lnTo>
                    <a:lnTo>
                      <a:pt x="204" y="73"/>
                    </a:lnTo>
                    <a:lnTo>
                      <a:pt x="207" y="70"/>
                    </a:lnTo>
                    <a:lnTo>
                      <a:pt x="207" y="67"/>
                    </a:lnTo>
                    <a:lnTo>
                      <a:pt x="211" y="63"/>
                    </a:lnTo>
                    <a:lnTo>
                      <a:pt x="215" y="65"/>
                    </a:lnTo>
                    <a:lnTo>
                      <a:pt x="221" y="63"/>
                    </a:lnTo>
                    <a:lnTo>
                      <a:pt x="227" y="65"/>
                    </a:lnTo>
                    <a:lnTo>
                      <a:pt x="229" y="67"/>
                    </a:lnTo>
                    <a:lnTo>
                      <a:pt x="226" y="73"/>
                    </a:lnTo>
                    <a:lnTo>
                      <a:pt x="227" y="79"/>
                    </a:lnTo>
                    <a:lnTo>
                      <a:pt x="224" y="92"/>
                    </a:lnTo>
                    <a:lnTo>
                      <a:pt x="226" y="95"/>
                    </a:lnTo>
                    <a:lnTo>
                      <a:pt x="231" y="93"/>
                    </a:lnTo>
                    <a:lnTo>
                      <a:pt x="233" y="98"/>
                    </a:lnTo>
                    <a:lnTo>
                      <a:pt x="235" y="101"/>
                    </a:lnTo>
                    <a:lnTo>
                      <a:pt x="240" y="101"/>
                    </a:lnTo>
                    <a:lnTo>
                      <a:pt x="245" y="105"/>
                    </a:lnTo>
                    <a:lnTo>
                      <a:pt x="251" y="104"/>
                    </a:lnTo>
                    <a:lnTo>
                      <a:pt x="259" y="106"/>
                    </a:lnTo>
                    <a:lnTo>
                      <a:pt x="267" y="108"/>
                    </a:lnTo>
                    <a:lnTo>
                      <a:pt x="272" y="106"/>
                    </a:lnTo>
                    <a:lnTo>
                      <a:pt x="277" y="103"/>
                    </a:lnTo>
                    <a:lnTo>
                      <a:pt x="280" y="104"/>
                    </a:lnTo>
                    <a:lnTo>
                      <a:pt x="277" y="117"/>
                    </a:lnTo>
                    <a:lnTo>
                      <a:pt x="278" y="124"/>
                    </a:lnTo>
                    <a:lnTo>
                      <a:pt x="293" y="133"/>
                    </a:lnTo>
                    <a:lnTo>
                      <a:pt x="301" y="131"/>
                    </a:lnTo>
                    <a:lnTo>
                      <a:pt x="308" y="132"/>
                    </a:lnTo>
                    <a:lnTo>
                      <a:pt x="314" y="138"/>
                    </a:lnTo>
                    <a:lnTo>
                      <a:pt x="315" y="142"/>
                    </a:lnTo>
                    <a:lnTo>
                      <a:pt x="319" y="148"/>
                    </a:lnTo>
                    <a:lnTo>
                      <a:pt x="323" y="151"/>
                    </a:lnTo>
                    <a:lnTo>
                      <a:pt x="329" y="149"/>
                    </a:lnTo>
                    <a:lnTo>
                      <a:pt x="333" y="147"/>
                    </a:lnTo>
                    <a:lnTo>
                      <a:pt x="339" y="151"/>
                    </a:lnTo>
                    <a:lnTo>
                      <a:pt x="344" y="149"/>
                    </a:lnTo>
                    <a:lnTo>
                      <a:pt x="350" y="152"/>
                    </a:lnTo>
                    <a:lnTo>
                      <a:pt x="352" y="151"/>
                    </a:lnTo>
                    <a:lnTo>
                      <a:pt x="356" y="144"/>
                    </a:lnTo>
                    <a:lnTo>
                      <a:pt x="361" y="143"/>
                    </a:lnTo>
                    <a:lnTo>
                      <a:pt x="369" y="144"/>
                    </a:lnTo>
                    <a:lnTo>
                      <a:pt x="377" y="151"/>
                    </a:lnTo>
                    <a:lnTo>
                      <a:pt x="387" y="153"/>
                    </a:lnTo>
                    <a:lnTo>
                      <a:pt x="394" y="157"/>
                    </a:lnTo>
                    <a:lnTo>
                      <a:pt x="398" y="158"/>
                    </a:lnTo>
                    <a:lnTo>
                      <a:pt x="405" y="156"/>
                    </a:lnTo>
                    <a:lnTo>
                      <a:pt x="419" y="159"/>
                    </a:lnTo>
                    <a:lnTo>
                      <a:pt x="422" y="159"/>
                    </a:lnTo>
                    <a:lnTo>
                      <a:pt x="428" y="151"/>
                    </a:lnTo>
                    <a:lnTo>
                      <a:pt x="436" y="149"/>
                    </a:lnTo>
                    <a:lnTo>
                      <a:pt x="439" y="15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52" name="Freeform 103"/>
              <p:cNvSpPr>
                <a:spLocks noChangeAspect="1"/>
              </p:cNvSpPr>
              <p:nvPr/>
            </p:nvSpPr>
            <p:spPr bwMode="gray">
              <a:xfrm>
                <a:off x="3479" y="2187"/>
                <a:ext cx="52" cy="67"/>
              </a:xfrm>
              <a:custGeom>
                <a:avLst/>
                <a:gdLst/>
                <a:ahLst/>
                <a:cxnLst>
                  <a:cxn ang="0">
                    <a:pos x="241" y="337"/>
                  </a:cxn>
                  <a:cxn ang="0">
                    <a:pos x="226" y="291"/>
                  </a:cxn>
                  <a:cxn ang="0">
                    <a:pos x="221" y="257"/>
                  </a:cxn>
                  <a:cxn ang="0">
                    <a:pos x="198" y="225"/>
                  </a:cxn>
                  <a:cxn ang="0">
                    <a:pos x="174" y="230"/>
                  </a:cxn>
                  <a:cxn ang="0">
                    <a:pos x="161" y="215"/>
                  </a:cxn>
                  <a:cxn ang="0">
                    <a:pos x="153" y="227"/>
                  </a:cxn>
                  <a:cxn ang="0">
                    <a:pos x="149" y="246"/>
                  </a:cxn>
                  <a:cxn ang="0">
                    <a:pos x="129" y="283"/>
                  </a:cxn>
                  <a:cxn ang="0">
                    <a:pos x="115" y="267"/>
                  </a:cxn>
                  <a:cxn ang="0">
                    <a:pos x="108" y="279"/>
                  </a:cxn>
                  <a:cxn ang="0">
                    <a:pos x="96" y="280"/>
                  </a:cxn>
                  <a:cxn ang="0">
                    <a:pos x="80" y="284"/>
                  </a:cxn>
                  <a:cxn ang="0">
                    <a:pos x="75" y="286"/>
                  </a:cxn>
                  <a:cxn ang="0">
                    <a:pos x="69" y="291"/>
                  </a:cxn>
                  <a:cxn ang="0">
                    <a:pos x="58" y="292"/>
                  </a:cxn>
                  <a:cxn ang="0">
                    <a:pos x="53" y="273"/>
                  </a:cxn>
                  <a:cxn ang="0">
                    <a:pos x="49" y="258"/>
                  </a:cxn>
                  <a:cxn ang="0">
                    <a:pos x="48" y="241"/>
                  </a:cxn>
                  <a:cxn ang="0">
                    <a:pos x="40" y="227"/>
                  </a:cxn>
                  <a:cxn ang="0">
                    <a:pos x="42" y="215"/>
                  </a:cxn>
                  <a:cxn ang="0">
                    <a:pos x="42" y="195"/>
                  </a:cxn>
                  <a:cxn ang="0">
                    <a:pos x="38" y="179"/>
                  </a:cxn>
                  <a:cxn ang="0">
                    <a:pos x="32" y="165"/>
                  </a:cxn>
                  <a:cxn ang="0">
                    <a:pos x="36" y="133"/>
                  </a:cxn>
                  <a:cxn ang="0">
                    <a:pos x="21" y="118"/>
                  </a:cxn>
                  <a:cxn ang="0">
                    <a:pos x="1" y="109"/>
                  </a:cxn>
                  <a:cxn ang="0">
                    <a:pos x="1" y="98"/>
                  </a:cxn>
                  <a:cxn ang="0">
                    <a:pos x="13" y="89"/>
                  </a:cxn>
                  <a:cxn ang="0">
                    <a:pos x="22" y="78"/>
                  </a:cxn>
                  <a:cxn ang="0">
                    <a:pos x="42" y="68"/>
                  </a:cxn>
                  <a:cxn ang="0">
                    <a:pos x="39" y="60"/>
                  </a:cxn>
                  <a:cxn ang="0">
                    <a:pos x="17" y="57"/>
                  </a:cxn>
                  <a:cxn ang="0">
                    <a:pos x="11" y="39"/>
                  </a:cxn>
                  <a:cxn ang="0">
                    <a:pos x="28" y="3"/>
                  </a:cxn>
                  <a:cxn ang="0">
                    <a:pos x="42" y="17"/>
                  </a:cxn>
                  <a:cxn ang="0">
                    <a:pos x="49" y="17"/>
                  </a:cxn>
                  <a:cxn ang="0">
                    <a:pos x="59" y="8"/>
                  </a:cxn>
                  <a:cxn ang="0">
                    <a:pos x="69" y="31"/>
                  </a:cxn>
                  <a:cxn ang="0">
                    <a:pos x="82" y="33"/>
                  </a:cxn>
                  <a:cxn ang="0">
                    <a:pos x="93" y="23"/>
                  </a:cxn>
                  <a:cxn ang="0">
                    <a:pos x="101" y="62"/>
                  </a:cxn>
                  <a:cxn ang="0">
                    <a:pos x="118" y="75"/>
                  </a:cxn>
                  <a:cxn ang="0">
                    <a:pos x="166" y="76"/>
                  </a:cxn>
                  <a:cxn ang="0">
                    <a:pos x="203" y="76"/>
                  </a:cxn>
                  <a:cxn ang="0">
                    <a:pos x="242" y="86"/>
                  </a:cxn>
                  <a:cxn ang="0">
                    <a:pos x="231" y="96"/>
                  </a:cxn>
                  <a:cxn ang="0">
                    <a:pos x="214" y="124"/>
                  </a:cxn>
                  <a:cxn ang="0">
                    <a:pos x="192" y="140"/>
                  </a:cxn>
                  <a:cxn ang="0">
                    <a:pos x="176" y="157"/>
                  </a:cxn>
                  <a:cxn ang="0">
                    <a:pos x="184" y="193"/>
                  </a:cxn>
                  <a:cxn ang="0">
                    <a:pos x="199" y="204"/>
                  </a:cxn>
                  <a:cxn ang="0">
                    <a:pos x="211" y="202"/>
                  </a:cxn>
                  <a:cxn ang="0">
                    <a:pos x="228" y="166"/>
                  </a:cxn>
                  <a:cxn ang="0">
                    <a:pos x="241" y="181"/>
                  </a:cxn>
                  <a:cxn ang="0">
                    <a:pos x="249" y="206"/>
                  </a:cxn>
                  <a:cxn ang="0">
                    <a:pos x="258" y="243"/>
                  </a:cxn>
                  <a:cxn ang="0">
                    <a:pos x="260" y="279"/>
                  </a:cxn>
                  <a:cxn ang="0">
                    <a:pos x="250" y="305"/>
                  </a:cxn>
                  <a:cxn ang="0">
                    <a:pos x="243" y="318"/>
                  </a:cxn>
                </a:cxnLst>
                <a:rect l="0" t="0" r="r" b="b"/>
                <a:pathLst>
                  <a:path w="262" h="337">
                    <a:moveTo>
                      <a:pt x="243" y="335"/>
                    </a:moveTo>
                    <a:lnTo>
                      <a:pt x="241" y="337"/>
                    </a:lnTo>
                    <a:lnTo>
                      <a:pt x="233" y="319"/>
                    </a:lnTo>
                    <a:lnTo>
                      <a:pt x="226" y="291"/>
                    </a:lnTo>
                    <a:lnTo>
                      <a:pt x="225" y="276"/>
                    </a:lnTo>
                    <a:lnTo>
                      <a:pt x="221" y="257"/>
                    </a:lnTo>
                    <a:lnTo>
                      <a:pt x="204" y="230"/>
                    </a:lnTo>
                    <a:lnTo>
                      <a:pt x="198" y="225"/>
                    </a:lnTo>
                    <a:lnTo>
                      <a:pt x="187" y="229"/>
                    </a:lnTo>
                    <a:lnTo>
                      <a:pt x="174" y="230"/>
                    </a:lnTo>
                    <a:lnTo>
                      <a:pt x="166" y="225"/>
                    </a:lnTo>
                    <a:lnTo>
                      <a:pt x="161" y="215"/>
                    </a:lnTo>
                    <a:lnTo>
                      <a:pt x="157" y="218"/>
                    </a:lnTo>
                    <a:lnTo>
                      <a:pt x="153" y="227"/>
                    </a:lnTo>
                    <a:lnTo>
                      <a:pt x="146" y="234"/>
                    </a:lnTo>
                    <a:lnTo>
                      <a:pt x="149" y="246"/>
                    </a:lnTo>
                    <a:lnTo>
                      <a:pt x="149" y="257"/>
                    </a:lnTo>
                    <a:lnTo>
                      <a:pt x="129" y="283"/>
                    </a:lnTo>
                    <a:lnTo>
                      <a:pt x="125" y="280"/>
                    </a:lnTo>
                    <a:lnTo>
                      <a:pt x="115" y="267"/>
                    </a:lnTo>
                    <a:lnTo>
                      <a:pt x="110" y="274"/>
                    </a:lnTo>
                    <a:lnTo>
                      <a:pt x="108" y="279"/>
                    </a:lnTo>
                    <a:lnTo>
                      <a:pt x="99" y="288"/>
                    </a:lnTo>
                    <a:lnTo>
                      <a:pt x="96" y="280"/>
                    </a:lnTo>
                    <a:lnTo>
                      <a:pt x="91" y="285"/>
                    </a:lnTo>
                    <a:lnTo>
                      <a:pt x="80" y="284"/>
                    </a:lnTo>
                    <a:lnTo>
                      <a:pt x="79" y="289"/>
                    </a:lnTo>
                    <a:lnTo>
                      <a:pt x="75" y="286"/>
                    </a:lnTo>
                    <a:lnTo>
                      <a:pt x="71" y="288"/>
                    </a:lnTo>
                    <a:lnTo>
                      <a:pt x="69" y="291"/>
                    </a:lnTo>
                    <a:lnTo>
                      <a:pt x="65" y="294"/>
                    </a:lnTo>
                    <a:lnTo>
                      <a:pt x="58" y="292"/>
                    </a:lnTo>
                    <a:lnTo>
                      <a:pt x="51" y="279"/>
                    </a:lnTo>
                    <a:lnTo>
                      <a:pt x="53" y="273"/>
                    </a:lnTo>
                    <a:lnTo>
                      <a:pt x="51" y="269"/>
                    </a:lnTo>
                    <a:lnTo>
                      <a:pt x="49" y="258"/>
                    </a:lnTo>
                    <a:lnTo>
                      <a:pt x="50" y="251"/>
                    </a:lnTo>
                    <a:lnTo>
                      <a:pt x="48" y="241"/>
                    </a:lnTo>
                    <a:lnTo>
                      <a:pt x="43" y="236"/>
                    </a:lnTo>
                    <a:lnTo>
                      <a:pt x="40" y="227"/>
                    </a:lnTo>
                    <a:lnTo>
                      <a:pt x="40" y="218"/>
                    </a:lnTo>
                    <a:lnTo>
                      <a:pt x="42" y="215"/>
                    </a:lnTo>
                    <a:lnTo>
                      <a:pt x="43" y="199"/>
                    </a:lnTo>
                    <a:lnTo>
                      <a:pt x="42" y="195"/>
                    </a:lnTo>
                    <a:lnTo>
                      <a:pt x="38" y="194"/>
                    </a:lnTo>
                    <a:lnTo>
                      <a:pt x="38" y="179"/>
                    </a:lnTo>
                    <a:lnTo>
                      <a:pt x="32" y="173"/>
                    </a:lnTo>
                    <a:lnTo>
                      <a:pt x="32" y="165"/>
                    </a:lnTo>
                    <a:lnTo>
                      <a:pt x="34" y="154"/>
                    </a:lnTo>
                    <a:lnTo>
                      <a:pt x="36" y="133"/>
                    </a:lnTo>
                    <a:lnTo>
                      <a:pt x="27" y="123"/>
                    </a:lnTo>
                    <a:lnTo>
                      <a:pt x="21" y="118"/>
                    </a:lnTo>
                    <a:lnTo>
                      <a:pt x="10" y="113"/>
                    </a:lnTo>
                    <a:lnTo>
                      <a:pt x="1" y="109"/>
                    </a:lnTo>
                    <a:lnTo>
                      <a:pt x="0" y="103"/>
                    </a:lnTo>
                    <a:lnTo>
                      <a:pt x="1" y="98"/>
                    </a:lnTo>
                    <a:lnTo>
                      <a:pt x="6" y="90"/>
                    </a:lnTo>
                    <a:lnTo>
                      <a:pt x="13" y="89"/>
                    </a:lnTo>
                    <a:lnTo>
                      <a:pt x="20" y="85"/>
                    </a:lnTo>
                    <a:lnTo>
                      <a:pt x="22" y="78"/>
                    </a:lnTo>
                    <a:lnTo>
                      <a:pt x="42" y="76"/>
                    </a:lnTo>
                    <a:lnTo>
                      <a:pt x="42" y="68"/>
                    </a:lnTo>
                    <a:lnTo>
                      <a:pt x="38" y="64"/>
                    </a:lnTo>
                    <a:lnTo>
                      <a:pt x="39" y="60"/>
                    </a:lnTo>
                    <a:lnTo>
                      <a:pt x="24" y="62"/>
                    </a:lnTo>
                    <a:lnTo>
                      <a:pt x="17" y="57"/>
                    </a:lnTo>
                    <a:lnTo>
                      <a:pt x="15" y="43"/>
                    </a:lnTo>
                    <a:lnTo>
                      <a:pt x="11" y="39"/>
                    </a:lnTo>
                    <a:lnTo>
                      <a:pt x="26" y="15"/>
                    </a:lnTo>
                    <a:lnTo>
                      <a:pt x="28" y="3"/>
                    </a:lnTo>
                    <a:lnTo>
                      <a:pt x="32" y="0"/>
                    </a:lnTo>
                    <a:lnTo>
                      <a:pt x="42" y="17"/>
                    </a:lnTo>
                    <a:lnTo>
                      <a:pt x="48" y="25"/>
                    </a:lnTo>
                    <a:lnTo>
                      <a:pt x="49" y="17"/>
                    </a:lnTo>
                    <a:lnTo>
                      <a:pt x="53" y="5"/>
                    </a:lnTo>
                    <a:lnTo>
                      <a:pt x="59" y="8"/>
                    </a:lnTo>
                    <a:lnTo>
                      <a:pt x="61" y="22"/>
                    </a:lnTo>
                    <a:lnTo>
                      <a:pt x="69" y="31"/>
                    </a:lnTo>
                    <a:lnTo>
                      <a:pt x="74" y="27"/>
                    </a:lnTo>
                    <a:lnTo>
                      <a:pt x="82" y="33"/>
                    </a:lnTo>
                    <a:lnTo>
                      <a:pt x="91" y="19"/>
                    </a:lnTo>
                    <a:lnTo>
                      <a:pt x="93" y="23"/>
                    </a:lnTo>
                    <a:lnTo>
                      <a:pt x="96" y="43"/>
                    </a:lnTo>
                    <a:lnTo>
                      <a:pt x="101" y="62"/>
                    </a:lnTo>
                    <a:lnTo>
                      <a:pt x="107" y="70"/>
                    </a:lnTo>
                    <a:lnTo>
                      <a:pt x="118" y="75"/>
                    </a:lnTo>
                    <a:lnTo>
                      <a:pt x="162" y="79"/>
                    </a:lnTo>
                    <a:lnTo>
                      <a:pt x="166" y="76"/>
                    </a:lnTo>
                    <a:lnTo>
                      <a:pt x="180" y="74"/>
                    </a:lnTo>
                    <a:lnTo>
                      <a:pt x="203" y="76"/>
                    </a:lnTo>
                    <a:lnTo>
                      <a:pt x="227" y="80"/>
                    </a:lnTo>
                    <a:lnTo>
                      <a:pt x="242" y="86"/>
                    </a:lnTo>
                    <a:lnTo>
                      <a:pt x="239" y="91"/>
                    </a:lnTo>
                    <a:lnTo>
                      <a:pt x="231" y="96"/>
                    </a:lnTo>
                    <a:lnTo>
                      <a:pt x="226" y="109"/>
                    </a:lnTo>
                    <a:lnTo>
                      <a:pt x="214" y="124"/>
                    </a:lnTo>
                    <a:lnTo>
                      <a:pt x="203" y="134"/>
                    </a:lnTo>
                    <a:lnTo>
                      <a:pt x="192" y="140"/>
                    </a:lnTo>
                    <a:lnTo>
                      <a:pt x="178" y="149"/>
                    </a:lnTo>
                    <a:lnTo>
                      <a:pt x="176" y="157"/>
                    </a:lnTo>
                    <a:lnTo>
                      <a:pt x="177" y="173"/>
                    </a:lnTo>
                    <a:lnTo>
                      <a:pt x="184" y="193"/>
                    </a:lnTo>
                    <a:lnTo>
                      <a:pt x="194" y="194"/>
                    </a:lnTo>
                    <a:lnTo>
                      <a:pt x="199" y="204"/>
                    </a:lnTo>
                    <a:lnTo>
                      <a:pt x="206" y="210"/>
                    </a:lnTo>
                    <a:lnTo>
                      <a:pt x="211" y="202"/>
                    </a:lnTo>
                    <a:lnTo>
                      <a:pt x="217" y="181"/>
                    </a:lnTo>
                    <a:lnTo>
                      <a:pt x="228" y="166"/>
                    </a:lnTo>
                    <a:lnTo>
                      <a:pt x="233" y="167"/>
                    </a:lnTo>
                    <a:lnTo>
                      <a:pt x="241" y="181"/>
                    </a:lnTo>
                    <a:lnTo>
                      <a:pt x="246" y="198"/>
                    </a:lnTo>
                    <a:lnTo>
                      <a:pt x="249" y="206"/>
                    </a:lnTo>
                    <a:lnTo>
                      <a:pt x="252" y="215"/>
                    </a:lnTo>
                    <a:lnTo>
                      <a:pt x="258" y="243"/>
                    </a:lnTo>
                    <a:lnTo>
                      <a:pt x="262" y="276"/>
                    </a:lnTo>
                    <a:lnTo>
                      <a:pt x="260" y="279"/>
                    </a:lnTo>
                    <a:lnTo>
                      <a:pt x="262" y="308"/>
                    </a:lnTo>
                    <a:lnTo>
                      <a:pt x="250" y="305"/>
                    </a:lnTo>
                    <a:lnTo>
                      <a:pt x="244" y="310"/>
                    </a:lnTo>
                    <a:lnTo>
                      <a:pt x="243" y="318"/>
                    </a:lnTo>
                    <a:lnTo>
                      <a:pt x="243" y="33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53" name="Freeform 104"/>
              <p:cNvSpPr>
                <a:spLocks noChangeAspect="1"/>
              </p:cNvSpPr>
              <p:nvPr/>
            </p:nvSpPr>
            <p:spPr bwMode="gray">
              <a:xfrm>
                <a:off x="3390" y="2379"/>
                <a:ext cx="23" cy="43"/>
              </a:xfrm>
              <a:custGeom>
                <a:avLst/>
                <a:gdLst/>
                <a:ahLst/>
                <a:cxnLst>
                  <a:cxn ang="0">
                    <a:pos x="18" y="0"/>
                  </a:cxn>
                  <a:cxn ang="0">
                    <a:pos x="13" y="4"/>
                  </a:cxn>
                  <a:cxn ang="0">
                    <a:pos x="19" y="9"/>
                  </a:cxn>
                  <a:cxn ang="0">
                    <a:pos x="28" y="12"/>
                  </a:cxn>
                  <a:cxn ang="0">
                    <a:pos x="33" y="19"/>
                  </a:cxn>
                  <a:cxn ang="0">
                    <a:pos x="28" y="19"/>
                  </a:cxn>
                  <a:cxn ang="0">
                    <a:pos x="22" y="25"/>
                  </a:cxn>
                  <a:cxn ang="0">
                    <a:pos x="19" y="38"/>
                  </a:cxn>
                  <a:cxn ang="0">
                    <a:pos x="13" y="47"/>
                  </a:cxn>
                  <a:cxn ang="0">
                    <a:pos x="7" y="95"/>
                  </a:cxn>
                  <a:cxn ang="0">
                    <a:pos x="2" y="91"/>
                  </a:cxn>
                  <a:cxn ang="0">
                    <a:pos x="0" y="95"/>
                  </a:cxn>
                  <a:cxn ang="0">
                    <a:pos x="0" y="111"/>
                  </a:cxn>
                  <a:cxn ang="0">
                    <a:pos x="7" y="166"/>
                  </a:cxn>
                  <a:cxn ang="0">
                    <a:pos x="11" y="182"/>
                  </a:cxn>
                  <a:cxn ang="0">
                    <a:pos x="19" y="198"/>
                  </a:cxn>
                  <a:cxn ang="0">
                    <a:pos x="29" y="209"/>
                  </a:cxn>
                  <a:cxn ang="0">
                    <a:pos x="45" y="211"/>
                  </a:cxn>
                  <a:cxn ang="0">
                    <a:pos x="59" y="211"/>
                  </a:cxn>
                  <a:cxn ang="0">
                    <a:pos x="86" y="197"/>
                  </a:cxn>
                  <a:cxn ang="0">
                    <a:pos x="100" y="187"/>
                  </a:cxn>
                  <a:cxn ang="0">
                    <a:pos x="113" y="170"/>
                  </a:cxn>
                  <a:cxn ang="0">
                    <a:pos x="115" y="145"/>
                  </a:cxn>
                  <a:cxn ang="0">
                    <a:pos x="116" y="125"/>
                  </a:cxn>
                  <a:cxn ang="0">
                    <a:pos x="115" y="117"/>
                  </a:cxn>
                  <a:cxn ang="0">
                    <a:pos x="108" y="114"/>
                  </a:cxn>
                  <a:cxn ang="0">
                    <a:pos x="98" y="87"/>
                  </a:cxn>
                  <a:cxn ang="0">
                    <a:pos x="92" y="75"/>
                  </a:cxn>
                  <a:cxn ang="0">
                    <a:pos x="86" y="69"/>
                  </a:cxn>
                  <a:cxn ang="0">
                    <a:pos x="83" y="62"/>
                  </a:cxn>
                  <a:cxn ang="0">
                    <a:pos x="80" y="55"/>
                  </a:cxn>
                  <a:cxn ang="0">
                    <a:pos x="67" y="44"/>
                  </a:cxn>
                  <a:cxn ang="0">
                    <a:pos x="64" y="33"/>
                  </a:cxn>
                  <a:cxn ang="0">
                    <a:pos x="45" y="12"/>
                  </a:cxn>
                  <a:cxn ang="0">
                    <a:pos x="35" y="4"/>
                  </a:cxn>
                  <a:cxn ang="0">
                    <a:pos x="27" y="0"/>
                  </a:cxn>
                  <a:cxn ang="0">
                    <a:pos x="18" y="0"/>
                  </a:cxn>
                </a:cxnLst>
                <a:rect l="0" t="0" r="r" b="b"/>
                <a:pathLst>
                  <a:path w="116" h="211">
                    <a:moveTo>
                      <a:pt x="18" y="0"/>
                    </a:moveTo>
                    <a:lnTo>
                      <a:pt x="13" y="4"/>
                    </a:lnTo>
                    <a:lnTo>
                      <a:pt x="19" y="9"/>
                    </a:lnTo>
                    <a:lnTo>
                      <a:pt x="28" y="12"/>
                    </a:lnTo>
                    <a:lnTo>
                      <a:pt x="33" y="19"/>
                    </a:lnTo>
                    <a:lnTo>
                      <a:pt x="28" y="19"/>
                    </a:lnTo>
                    <a:lnTo>
                      <a:pt x="22" y="25"/>
                    </a:lnTo>
                    <a:lnTo>
                      <a:pt x="19" y="38"/>
                    </a:lnTo>
                    <a:lnTo>
                      <a:pt x="13" y="47"/>
                    </a:lnTo>
                    <a:lnTo>
                      <a:pt x="7" y="95"/>
                    </a:lnTo>
                    <a:lnTo>
                      <a:pt x="2" y="91"/>
                    </a:lnTo>
                    <a:lnTo>
                      <a:pt x="0" y="95"/>
                    </a:lnTo>
                    <a:lnTo>
                      <a:pt x="0" y="111"/>
                    </a:lnTo>
                    <a:lnTo>
                      <a:pt x="7" y="166"/>
                    </a:lnTo>
                    <a:lnTo>
                      <a:pt x="11" y="182"/>
                    </a:lnTo>
                    <a:lnTo>
                      <a:pt x="19" y="198"/>
                    </a:lnTo>
                    <a:lnTo>
                      <a:pt x="29" y="209"/>
                    </a:lnTo>
                    <a:lnTo>
                      <a:pt x="45" y="211"/>
                    </a:lnTo>
                    <a:lnTo>
                      <a:pt x="59" y="211"/>
                    </a:lnTo>
                    <a:lnTo>
                      <a:pt x="86" y="197"/>
                    </a:lnTo>
                    <a:lnTo>
                      <a:pt x="100" y="187"/>
                    </a:lnTo>
                    <a:lnTo>
                      <a:pt x="113" y="170"/>
                    </a:lnTo>
                    <a:lnTo>
                      <a:pt x="115" y="145"/>
                    </a:lnTo>
                    <a:lnTo>
                      <a:pt x="116" y="125"/>
                    </a:lnTo>
                    <a:lnTo>
                      <a:pt x="115" y="117"/>
                    </a:lnTo>
                    <a:lnTo>
                      <a:pt x="108" y="114"/>
                    </a:lnTo>
                    <a:lnTo>
                      <a:pt x="98" y="87"/>
                    </a:lnTo>
                    <a:lnTo>
                      <a:pt x="92" y="75"/>
                    </a:lnTo>
                    <a:lnTo>
                      <a:pt x="86" y="69"/>
                    </a:lnTo>
                    <a:lnTo>
                      <a:pt x="83" y="62"/>
                    </a:lnTo>
                    <a:lnTo>
                      <a:pt x="80" y="55"/>
                    </a:lnTo>
                    <a:lnTo>
                      <a:pt x="67" y="44"/>
                    </a:lnTo>
                    <a:lnTo>
                      <a:pt x="64" y="33"/>
                    </a:lnTo>
                    <a:lnTo>
                      <a:pt x="45" y="12"/>
                    </a:lnTo>
                    <a:lnTo>
                      <a:pt x="35" y="4"/>
                    </a:lnTo>
                    <a:lnTo>
                      <a:pt x="27" y="0"/>
                    </a:lnTo>
                    <a:lnTo>
                      <a:pt x="1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44" name="Freeform 105"/>
            <p:cNvSpPr>
              <a:spLocks noChangeAspect="1"/>
            </p:cNvSpPr>
            <p:nvPr/>
          </p:nvSpPr>
          <p:spPr bwMode="gray">
            <a:xfrm>
              <a:off x="6850855" y="3240434"/>
              <a:ext cx="30163" cy="63500"/>
            </a:xfrm>
            <a:custGeom>
              <a:avLst/>
              <a:gdLst/>
              <a:ahLst/>
              <a:cxnLst>
                <a:cxn ang="0">
                  <a:pos x="75" y="0"/>
                </a:cxn>
                <a:cxn ang="0">
                  <a:pos x="82" y="4"/>
                </a:cxn>
                <a:cxn ang="0">
                  <a:pos x="87" y="9"/>
                </a:cxn>
                <a:cxn ang="0">
                  <a:pos x="92" y="9"/>
                </a:cxn>
                <a:cxn ang="0">
                  <a:pos x="94" y="10"/>
                </a:cxn>
                <a:cxn ang="0">
                  <a:pos x="97" y="15"/>
                </a:cxn>
                <a:cxn ang="0">
                  <a:pos x="97" y="18"/>
                </a:cxn>
                <a:cxn ang="0">
                  <a:pos x="93" y="26"/>
                </a:cxn>
                <a:cxn ang="0">
                  <a:pos x="93" y="32"/>
                </a:cxn>
                <a:cxn ang="0">
                  <a:pos x="94" y="41"/>
                </a:cxn>
                <a:cxn ang="0">
                  <a:pos x="92" y="50"/>
                </a:cxn>
                <a:cxn ang="0">
                  <a:pos x="83" y="69"/>
                </a:cxn>
                <a:cxn ang="0">
                  <a:pos x="79" y="95"/>
                </a:cxn>
                <a:cxn ang="0">
                  <a:pos x="76" y="114"/>
                </a:cxn>
                <a:cxn ang="0">
                  <a:pos x="68" y="131"/>
                </a:cxn>
                <a:cxn ang="0">
                  <a:pos x="57" y="150"/>
                </a:cxn>
                <a:cxn ang="0">
                  <a:pos x="51" y="159"/>
                </a:cxn>
                <a:cxn ang="0">
                  <a:pos x="48" y="168"/>
                </a:cxn>
                <a:cxn ang="0">
                  <a:pos x="40" y="199"/>
                </a:cxn>
                <a:cxn ang="0">
                  <a:pos x="36" y="195"/>
                </a:cxn>
                <a:cxn ang="0">
                  <a:pos x="33" y="182"/>
                </a:cxn>
                <a:cxn ang="0">
                  <a:pos x="25" y="170"/>
                </a:cxn>
                <a:cxn ang="0">
                  <a:pos x="16" y="163"/>
                </a:cxn>
                <a:cxn ang="0">
                  <a:pos x="6" y="147"/>
                </a:cxn>
                <a:cxn ang="0">
                  <a:pos x="1" y="122"/>
                </a:cxn>
                <a:cxn ang="0">
                  <a:pos x="0" y="102"/>
                </a:cxn>
                <a:cxn ang="0">
                  <a:pos x="2" y="92"/>
                </a:cxn>
                <a:cxn ang="0">
                  <a:pos x="9" y="76"/>
                </a:cxn>
                <a:cxn ang="0">
                  <a:pos x="48" y="17"/>
                </a:cxn>
                <a:cxn ang="0">
                  <a:pos x="65" y="7"/>
                </a:cxn>
                <a:cxn ang="0">
                  <a:pos x="68" y="3"/>
                </a:cxn>
                <a:cxn ang="0">
                  <a:pos x="75" y="0"/>
                </a:cxn>
              </a:cxnLst>
              <a:rect l="0" t="0" r="r" b="b"/>
              <a:pathLst>
                <a:path w="97" h="199">
                  <a:moveTo>
                    <a:pt x="75" y="0"/>
                  </a:moveTo>
                  <a:lnTo>
                    <a:pt x="82" y="4"/>
                  </a:lnTo>
                  <a:lnTo>
                    <a:pt x="87" y="9"/>
                  </a:lnTo>
                  <a:lnTo>
                    <a:pt x="92" y="9"/>
                  </a:lnTo>
                  <a:lnTo>
                    <a:pt x="94" y="10"/>
                  </a:lnTo>
                  <a:lnTo>
                    <a:pt x="97" y="15"/>
                  </a:lnTo>
                  <a:lnTo>
                    <a:pt x="97" y="18"/>
                  </a:lnTo>
                  <a:lnTo>
                    <a:pt x="93" y="26"/>
                  </a:lnTo>
                  <a:lnTo>
                    <a:pt x="93" y="32"/>
                  </a:lnTo>
                  <a:lnTo>
                    <a:pt x="94" y="41"/>
                  </a:lnTo>
                  <a:lnTo>
                    <a:pt x="92" y="50"/>
                  </a:lnTo>
                  <a:lnTo>
                    <a:pt x="83" y="69"/>
                  </a:lnTo>
                  <a:lnTo>
                    <a:pt x="79" y="95"/>
                  </a:lnTo>
                  <a:lnTo>
                    <a:pt x="76" y="114"/>
                  </a:lnTo>
                  <a:lnTo>
                    <a:pt x="68" y="131"/>
                  </a:lnTo>
                  <a:lnTo>
                    <a:pt x="57" y="150"/>
                  </a:lnTo>
                  <a:lnTo>
                    <a:pt x="51" y="159"/>
                  </a:lnTo>
                  <a:lnTo>
                    <a:pt x="48" y="168"/>
                  </a:lnTo>
                  <a:lnTo>
                    <a:pt x="40" y="199"/>
                  </a:lnTo>
                  <a:lnTo>
                    <a:pt x="36" y="195"/>
                  </a:lnTo>
                  <a:lnTo>
                    <a:pt x="33" y="182"/>
                  </a:lnTo>
                  <a:lnTo>
                    <a:pt x="25" y="170"/>
                  </a:lnTo>
                  <a:lnTo>
                    <a:pt x="16" y="163"/>
                  </a:lnTo>
                  <a:lnTo>
                    <a:pt x="6" y="147"/>
                  </a:lnTo>
                  <a:lnTo>
                    <a:pt x="1" y="122"/>
                  </a:lnTo>
                  <a:lnTo>
                    <a:pt x="0" y="102"/>
                  </a:lnTo>
                  <a:lnTo>
                    <a:pt x="2" y="92"/>
                  </a:lnTo>
                  <a:lnTo>
                    <a:pt x="9" y="76"/>
                  </a:lnTo>
                  <a:lnTo>
                    <a:pt x="48" y="17"/>
                  </a:lnTo>
                  <a:lnTo>
                    <a:pt x="65" y="7"/>
                  </a:lnTo>
                  <a:lnTo>
                    <a:pt x="68" y="3"/>
                  </a:lnTo>
                  <a:lnTo>
                    <a:pt x="7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43" name="Group 106"/>
            <p:cNvGrpSpPr>
              <a:grpSpLocks noChangeAspect="1"/>
            </p:cNvGrpSpPr>
            <p:nvPr/>
          </p:nvGrpSpPr>
          <p:grpSpPr bwMode="gray">
            <a:xfrm>
              <a:off x="7017542" y="2807057"/>
              <a:ext cx="282575" cy="320676"/>
              <a:chOff x="3938" y="1929"/>
              <a:chExt cx="178" cy="202"/>
            </a:xfrm>
            <a:grpFill/>
          </p:grpSpPr>
          <p:sp>
            <p:nvSpPr>
              <p:cNvPr id="343" name="Freeform 107"/>
              <p:cNvSpPr>
                <a:spLocks noChangeAspect="1"/>
              </p:cNvSpPr>
              <p:nvPr/>
            </p:nvSpPr>
            <p:spPr bwMode="gray">
              <a:xfrm>
                <a:off x="4050" y="1929"/>
                <a:ext cx="66" cy="61"/>
              </a:xfrm>
              <a:custGeom>
                <a:avLst/>
                <a:gdLst/>
                <a:ahLst/>
                <a:cxnLst>
                  <a:cxn ang="0">
                    <a:pos x="301" y="94"/>
                  </a:cxn>
                  <a:cxn ang="0">
                    <a:pos x="299" y="113"/>
                  </a:cxn>
                  <a:cxn ang="0">
                    <a:pos x="294" y="141"/>
                  </a:cxn>
                  <a:cxn ang="0">
                    <a:pos x="304" y="164"/>
                  </a:cxn>
                  <a:cxn ang="0">
                    <a:pos x="330" y="159"/>
                  </a:cxn>
                  <a:cxn ang="0">
                    <a:pos x="308" y="177"/>
                  </a:cxn>
                  <a:cxn ang="0">
                    <a:pos x="283" y="191"/>
                  </a:cxn>
                  <a:cxn ang="0">
                    <a:pos x="271" y="195"/>
                  </a:cxn>
                  <a:cxn ang="0">
                    <a:pos x="238" y="195"/>
                  </a:cxn>
                  <a:cxn ang="0">
                    <a:pos x="208" y="223"/>
                  </a:cxn>
                  <a:cxn ang="0">
                    <a:pos x="195" y="259"/>
                  </a:cxn>
                  <a:cxn ang="0">
                    <a:pos x="162" y="248"/>
                  </a:cxn>
                  <a:cxn ang="0">
                    <a:pos x="114" y="224"/>
                  </a:cxn>
                  <a:cxn ang="0">
                    <a:pos x="84" y="227"/>
                  </a:cxn>
                  <a:cxn ang="0">
                    <a:pos x="63" y="235"/>
                  </a:cxn>
                  <a:cxn ang="0">
                    <a:pos x="36" y="226"/>
                  </a:cxn>
                  <a:cxn ang="0">
                    <a:pos x="34" y="251"/>
                  </a:cxn>
                  <a:cxn ang="0">
                    <a:pos x="74" y="277"/>
                  </a:cxn>
                  <a:cxn ang="0">
                    <a:pos x="59" y="283"/>
                  </a:cxn>
                  <a:cxn ang="0">
                    <a:pos x="40" y="289"/>
                  </a:cxn>
                  <a:cxn ang="0">
                    <a:pos x="22" y="307"/>
                  </a:cxn>
                  <a:cxn ang="0">
                    <a:pos x="11" y="295"/>
                  </a:cxn>
                  <a:cxn ang="0">
                    <a:pos x="0" y="247"/>
                  </a:cxn>
                  <a:cxn ang="0">
                    <a:pos x="11" y="214"/>
                  </a:cxn>
                  <a:cxn ang="0">
                    <a:pos x="34" y="195"/>
                  </a:cxn>
                  <a:cxn ang="0">
                    <a:pos x="31" y="176"/>
                  </a:cxn>
                  <a:cxn ang="0">
                    <a:pos x="47" y="171"/>
                  </a:cxn>
                  <a:cxn ang="0">
                    <a:pos x="81" y="175"/>
                  </a:cxn>
                  <a:cxn ang="0">
                    <a:pos x="87" y="146"/>
                  </a:cxn>
                  <a:cxn ang="0">
                    <a:pos x="94" y="127"/>
                  </a:cxn>
                  <a:cxn ang="0">
                    <a:pos x="102" y="90"/>
                  </a:cxn>
                  <a:cxn ang="0">
                    <a:pos x="99" y="25"/>
                  </a:cxn>
                  <a:cxn ang="0">
                    <a:pos x="110" y="3"/>
                  </a:cxn>
                  <a:cxn ang="0">
                    <a:pos x="122" y="8"/>
                  </a:cxn>
                  <a:cxn ang="0">
                    <a:pos x="135" y="22"/>
                  </a:cxn>
                  <a:cxn ang="0">
                    <a:pos x="179" y="75"/>
                  </a:cxn>
                  <a:cxn ang="0">
                    <a:pos x="222" y="103"/>
                  </a:cxn>
                  <a:cxn ang="0">
                    <a:pos x="250" y="116"/>
                  </a:cxn>
                  <a:cxn ang="0">
                    <a:pos x="272" y="118"/>
                  </a:cxn>
                </a:cxnLst>
                <a:rect l="0" t="0" r="r" b="b"/>
                <a:pathLst>
                  <a:path w="330" h="307">
                    <a:moveTo>
                      <a:pt x="285" y="108"/>
                    </a:moveTo>
                    <a:lnTo>
                      <a:pt x="301" y="94"/>
                    </a:lnTo>
                    <a:lnTo>
                      <a:pt x="305" y="97"/>
                    </a:lnTo>
                    <a:lnTo>
                      <a:pt x="299" y="113"/>
                    </a:lnTo>
                    <a:lnTo>
                      <a:pt x="291" y="129"/>
                    </a:lnTo>
                    <a:lnTo>
                      <a:pt x="294" y="141"/>
                    </a:lnTo>
                    <a:lnTo>
                      <a:pt x="304" y="148"/>
                    </a:lnTo>
                    <a:lnTo>
                      <a:pt x="304" y="164"/>
                    </a:lnTo>
                    <a:lnTo>
                      <a:pt x="315" y="164"/>
                    </a:lnTo>
                    <a:lnTo>
                      <a:pt x="330" y="159"/>
                    </a:lnTo>
                    <a:lnTo>
                      <a:pt x="325" y="170"/>
                    </a:lnTo>
                    <a:lnTo>
                      <a:pt x="308" y="177"/>
                    </a:lnTo>
                    <a:lnTo>
                      <a:pt x="293" y="188"/>
                    </a:lnTo>
                    <a:lnTo>
                      <a:pt x="283" y="191"/>
                    </a:lnTo>
                    <a:lnTo>
                      <a:pt x="277" y="187"/>
                    </a:lnTo>
                    <a:lnTo>
                      <a:pt x="271" y="195"/>
                    </a:lnTo>
                    <a:lnTo>
                      <a:pt x="254" y="193"/>
                    </a:lnTo>
                    <a:lnTo>
                      <a:pt x="238" y="195"/>
                    </a:lnTo>
                    <a:lnTo>
                      <a:pt x="223" y="204"/>
                    </a:lnTo>
                    <a:lnTo>
                      <a:pt x="208" y="223"/>
                    </a:lnTo>
                    <a:lnTo>
                      <a:pt x="199" y="241"/>
                    </a:lnTo>
                    <a:lnTo>
                      <a:pt x="195" y="259"/>
                    </a:lnTo>
                    <a:lnTo>
                      <a:pt x="189" y="268"/>
                    </a:lnTo>
                    <a:lnTo>
                      <a:pt x="162" y="248"/>
                    </a:lnTo>
                    <a:lnTo>
                      <a:pt x="142" y="241"/>
                    </a:lnTo>
                    <a:lnTo>
                      <a:pt x="114" y="224"/>
                    </a:lnTo>
                    <a:lnTo>
                      <a:pt x="97" y="221"/>
                    </a:lnTo>
                    <a:lnTo>
                      <a:pt x="84" y="227"/>
                    </a:lnTo>
                    <a:lnTo>
                      <a:pt x="74" y="236"/>
                    </a:lnTo>
                    <a:lnTo>
                      <a:pt x="63" y="235"/>
                    </a:lnTo>
                    <a:lnTo>
                      <a:pt x="52" y="225"/>
                    </a:lnTo>
                    <a:lnTo>
                      <a:pt x="36" y="226"/>
                    </a:lnTo>
                    <a:lnTo>
                      <a:pt x="28" y="240"/>
                    </a:lnTo>
                    <a:lnTo>
                      <a:pt x="34" y="251"/>
                    </a:lnTo>
                    <a:lnTo>
                      <a:pt x="57" y="262"/>
                    </a:lnTo>
                    <a:lnTo>
                      <a:pt x="74" y="277"/>
                    </a:lnTo>
                    <a:lnTo>
                      <a:pt x="71" y="284"/>
                    </a:lnTo>
                    <a:lnTo>
                      <a:pt x="59" y="283"/>
                    </a:lnTo>
                    <a:lnTo>
                      <a:pt x="50" y="283"/>
                    </a:lnTo>
                    <a:lnTo>
                      <a:pt x="40" y="289"/>
                    </a:lnTo>
                    <a:lnTo>
                      <a:pt x="35" y="297"/>
                    </a:lnTo>
                    <a:lnTo>
                      <a:pt x="22" y="307"/>
                    </a:lnTo>
                    <a:lnTo>
                      <a:pt x="14" y="305"/>
                    </a:lnTo>
                    <a:lnTo>
                      <a:pt x="11" y="295"/>
                    </a:lnTo>
                    <a:lnTo>
                      <a:pt x="18" y="264"/>
                    </a:lnTo>
                    <a:lnTo>
                      <a:pt x="0" y="247"/>
                    </a:lnTo>
                    <a:lnTo>
                      <a:pt x="2" y="224"/>
                    </a:lnTo>
                    <a:lnTo>
                      <a:pt x="11" y="214"/>
                    </a:lnTo>
                    <a:lnTo>
                      <a:pt x="24" y="207"/>
                    </a:lnTo>
                    <a:lnTo>
                      <a:pt x="34" y="195"/>
                    </a:lnTo>
                    <a:lnTo>
                      <a:pt x="38" y="184"/>
                    </a:lnTo>
                    <a:lnTo>
                      <a:pt x="31" y="176"/>
                    </a:lnTo>
                    <a:lnTo>
                      <a:pt x="34" y="167"/>
                    </a:lnTo>
                    <a:lnTo>
                      <a:pt x="47" y="171"/>
                    </a:lnTo>
                    <a:lnTo>
                      <a:pt x="60" y="175"/>
                    </a:lnTo>
                    <a:lnTo>
                      <a:pt x="81" y="175"/>
                    </a:lnTo>
                    <a:lnTo>
                      <a:pt x="88" y="160"/>
                    </a:lnTo>
                    <a:lnTo>
                      <a:pt x="87" y="146"/>
                    </a:lnTo>
                    <a:lnTo>
                      <a:pt x="87" y="135"/>
                    </a:lnTo>
                    <a:lnTo>
                      <a:pt x="94" y="127"/>
                    </a:lnTo>
                    <a:lnTo>
                      <a:pt x="100" y="110"/>
                    </a:lnTo>
                    <a:lnTo>
                      <a:pt x="102" y="90"/>
                    </a:lnTo>
                    <a:lnTo>
                      <a:pt x="109" y="58"/>
                    </a:lnTo>
                    <a:lnTo>
                      <a:pt x="99" y="25"/>
                    </a:lnTo>
                    <a:lnTo>
                      <a:pt x="99" y="15"/>
                    </a:lnTo>
                    <a:lnTo>
                      <a:pt x="110" y="3"/>
                    </a:lnTo>
                    <a:lnTo>
                      <a:pt x="115" y="0"/>
                    </a:lnTo>
                    <a:lnTo>
                      <a:pt x="122" y="8"/>
                    </a:lnTo>
                    <a:lnTo>
                      <a:pt x="126" y="15"/>
                    </a:lnTo>
                    <a:lnTo>
                      <a:pt x="135" y="22"/>
                    </a:lnTo>
                    <a:lnTo>
                      <a:pt x="158" y="54"/>
                    </a:lnTo>
                    <a:lnTo>
                      <a:pt x="179" y="75"/>
                    </a:lnTo>
                    <a:lnTo>
                      <a:pt x="199" y="92"/>
                    </a:lnTo>
                    <a:lnTo>
                      <a:pt x="222" y="103"/>
                    </a:lnTo>
                    <a:lnTo>
                      <a:pt x="244" y="108"/>
                    </a:lnTo>
                    <a:lnTo>
                      <a:pt x="250" y="116"/>
                    </a:lnTo>
                    <a:lnTo>
                      <a:pt x="261" y="121"/>
                    </a:lnTo>
                    <a:lnTo>
                      <a:pt x="272" y="118"/>
                    </a:lnTo>
                    <a:lnTo>
                      <a:pt x="285" y="10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44" name="Freeform 108"/>
              <p:cNvSpPr>
                <a:spLocks noChangeAspect="1"/>
              </p:cNvSpPr>
              <p:nvPr/>
            </p:nvSpPr>
            <p:spPr bwMode="gray">
              <a:xfrm>
                <a:off x="3952" y="1989"/>
                <a:ext cx="123" cy="110"/>
              </a:xfrm>
              <a:custGeom>
                <a:avLst/>
                <a:gdLst/>
                <a:ahLst/>
                <a:cxnLst>
                  <a:cxn ang="0">
                    <a:pos x="578" y="13"/>
                  </a:cxn>
                  <a:cxn ang="0">
                    <a:pos x="582" y="69"/>
                  </a:cxn>
                  <a:cxn ang="0">
                    <a:pos x="607" y="118"/>
                  </a:cxn>
                  <a:cxn ang="0">
                    <a:pos x="608" y="160"/>
                  </a:cxn>
                  <a:cxn ang="0">
                    <a:pos x="593" y="180"/>
                  </a:cxn>
                  <a:cxn ang="0">
                    <a:pos x="571" y="223"/>
                  </a:cxn>
                  <a:cxn ang="0">
                    <a:pos x="554" y="268"/>
                  </a:cxn>
                  <a:cxn ang="0">
                    <a:pos x="558" y="317"/>
                  </a:cxn>
                  <a:cxn ang="0">
                    <a:pos x="535" y="365"/>
                  </a:cxn>
                  <a:cxn ang="0">
                    <a:pos x="545" y="404"/>
                  </a:cxn>
                  <a:cxn ang="0">
                    <a:pos x="521" y="439"/>
                  </a:cxn>
                  <a:cxn ang="0">
                    <a:pos x="495" y="425"/>
                  </a:cxn>
                  <a:cxn ang="0">
                    <a:pos x="491" y="408"/>
                  </a:cxn>
                  <a:cxn ang="0">
                    <a:pos x="483" y="440"/>
                  </a:cxn>
                  <a:cxn ang="0">
                    <a:pos x="456" y="443"/>
                  </a:cxn>
                  <a:cxn ang="0">
                    <a:pos x="437" y="474"/>
                  </a:cxn>
                  <a:cxn ang="0">
                    <a:pos x="427" y="446"/>
                  </a:cxn>
                  <a:cxn ang="0">
                    <a:pos x="404" y="478"/>
                  </a:cxn>
                  <a:cxn ang="0">
                    <a:pos x="356" y="476"/>
                  </a:cxn>
                  <a:cxn ang="0">
                    <a:pos x="351" y="470"/>
                  </a:cxn>
                  <a:cxn ang="0">
                    <a:pos x="333" y="470"/>
                  </a:cxn>
                  <a:cxn ang="0">
                    <a:pos x="320" y="451"/>
                  </a:cxn>
                  <a:cxn ang="0">
                    <a:pos x="328" y="504"/>
                  </a:cxn>
                  <a:cxn ang="0">
                    <a:pos x="307" y="503"/>
                  </a:cxn>
                  <a:cxn ang="0">
                    <a:pos x="295" y="517"/>
                  </a:cxn>
                  <a:cxn ang="0">
                    <a:pos x="252" y="546"/>
                  </a:cxn>
                  <a:cxn ang="0">
                    <a:pos x="233" y="517"/>
                  </a:cxn>
                  <a:cxn ang="0">
                    <a:pos x="248" y="479"/>
                  </a:cxn>
                  <a:cxn ang="0">
                    <a:pos x="228" y="476"/>
                  </a:cxn>
                  <a:cxn ang="0">
                    <a:pos x="190" y="468"/>
                  </a:cxn>
                  <a:cxn ang="0">
                    <a:pos x="156" y="483"/>
                  </a:cxn>
                  <a:cxn ang="0">
                    <a:pos x="133" y="492"/>
                  </a:cxn>
                  <a:cxn ang="0">
                    <a:pos x="92" y="503"/>
                  </a:cxn>
                  <a:cxn ang="0">
                    <a:pos x="69" y="524"/>
                  </a:cxn>
                  <a:cxn ang="0">
                    <a:pos x="43" y="515"/>
                  </a:cxn>
                  <a:cxn ang="0">
                    <a:pos x="20" y="521"/>
                  </a:cxn>
                  <a:cxn ang="0">
                    <a:pos x="0" y="503"/>
                  </a:cxn>
                  <a:cxn ang="0">
                    <a:pos x="35" y="478"/>
                  </a:cxn>
                  <a:cxn ang="0">
                    <a:pos x="74" y="446"/>
                  </a:cxn>
                  <a:cxn ang="0">
                    <a:pos x="106" y="417"/>
                  </a:cxn>
                  <a:cxn ang="0">
                    <a:pos x="155" y="416"/>
                  </a:cxn>
                  <a:cxn ang="0">
                    <a:pos x="219" y="407"/>
                  </a:cxn>
                  <a:cxn ang="0">
                    <a:pos x="237" y="412"/>
                  </a:cxn>
                  <a:cxn ang="0">
                    <a:pos x="270" y="412"/>
                  </a:cxn>
                  <a:cxn ang="0">
                    <a:pos x="300" y="357"/>
                  </a:cxn>
                  <a:cxn ang="0">
                    <a:pos x="322" y="305"/>
                  </a:cxn>
                  <a:cxn ang="0">
                    <a:pos x="351" y="284"/>
                  </a:cxn>
                  <a:cxn ang="0">
                    <a:pos x="333" y="306"/>
                  </a:cxn>
                  <a:cxn ang="0">
                    <a:pos x="336" y="333"/>
                  </a:cxn>
                  <a:cxn ang="0">
                    <a:pos x="363" y="321"/>
                  </a:cxn>
                  <a:cxn ang="0">
                    <a:pos x="410" y="295"/>
                  </a:cxn>
                  <a:cxn ang="0">
                    <a:pos x="440" y="257"/>
                  </a:cxn>
                  <a:cxn ang="0">
                    <a:pos x="467" y="235"/>
                  </a:cxn>
                  <a:cxn ang="0">
                    <a:pos x="486" y="188"/>
                  </a:cxn>
                  <a:cxn ang="0">
                    <a:pos x="499" y="154"/>
                  </a:cxn>
                  <a:cxn ang="0">
                    <a:pos x="495" y="117"/>
                  </a:cxn>
                  <a:cxn ang="0">
                    <a:pos x="499" y="92"/>
                  </a:cxn>
                  <a:cxn ang="0">
                    <a:pos x="512" y="49"/>
                  </a:cxn>
                  <a:cxn ang="0">
                    <a:pos x="524" y="20"/>
                  </a:cxn>
                  <a:cxn ang="0">
                    <a:pos x="539" y="48"/>
                  </a:cxn>
                  <a:cxn ang="0">
                    <a:pos x="560" y="41"/>
                  </a:cxn>
                  <a:cxn ang="0">
                    <a:pos x="559" y="22"/>
                  </a:cxn>
                  <a:cxn ang="0">
                    <a:pos x="547" y="3"/>
                  </a:cxn>
                </a:cxnLst>
                <a:rect l="0" t="0" r="r" b="b"/>
                <a:pathLst>
                  <a:path w="613" h="552">
                    <a:moveTo>
                      <a:pt x="560" y="6"/>
                    </a:moveTo>
                    <a:lnTo>
                      <a:pt x="576" y="6"/>
                    </a:lnTo>
                    <a:lnTo>
                      <a:pt x="578" y="13"/>
                    </a:lnTo>
                    <a:lnTo>
                      <a:pt x="576" y="37"/>
                    </a:lnTo>
                    <a:lnTo>
                      <a:pt x="577" y="53"/>
                    </a:lnTo>
                    <a:lnTo>
                      <a:pt x="582" y="69"/>
                    </a:lnTo>
                    <a:lnTo>
                      <a:pt x="592" y="83"/>
                    </a:lnTo>
                    <a:lnTo>
                      <a:pt x="598" y="96"/>
                    </a:lnTo>
                    <a:lnTo>
                      <a:pt x="607" y="118"/>
                    </a:lnTo>
                    <a:lnTo>
                      <a:pt x="613" y="143"/>
                    </a:lnTo>
                    <a:lnTo>
                      <a:pt x="612" y="153"/>
                    </a:lnTo>
                    <a:lnTo>
                      <a:pt x="608" y="160"/>
                    </a:lnTo>
                    <a:lnTo>
                      <a:pt x="607" y="171"/>
                    </a:lnTo>
                    <a:lnTo>
                      <a:pt x="599" y="180"/>
                    </a:lnTo>
                    <a:lnTo>
                      <a:pt x="593" y="180"/>
                    </a:lnTo>
                    <a:lnTo>
                      <a:pt x="585" y="208"/>
                    </a:lnTo>
                    <a:lnTo>
                      <a:pt x="583" y="224"/>
                    </a:lnTo>
                    <a:lnTo>
                      <a:pt x="571" y="223"/>
                    </a:lnTo>
                    <a:lnTo>
                      <a:pt x="556" y="232"/>
                    </a:lnTo>
                    <a:lnTo>
                      <a:pt x="551" y="251"/>
                    </a:lnTo>
                    <a:lnTo>
                      <a:pt x="554" y="268"/>
                    </a:lnTo>
                    <a:lnTo>
                      <a:pt x="556" y="284"/>
                    </a:lnTo>
                    <a:lnTo>
                      <a:pt x="556" y="305"/>
                    </a:lnTo>
                    <a:lnTo>
                      <a:pt x="558" y="317"/>
                    </a:lnTo>
                    <a:lnTo>
                      <a:pt x="548" y="327"/>
                    </a:lnTo>
                    <a:lnTo>
                      <a:pt x="539" y="347"/>
                    </a:lnTo>
                    <a:lnTo>
                      <a:pt x="535" y="365"/>
                    </a:lnTo>
                    <a:lnTo>
                      <a:pt x="535" y="386"/>
                    </a:lnTo>
                    <a:lnTo>
                      <a:pt x="543" y="397"/>
                    </a:lnTo>
                    <a:lnTo>
                      <a:pt x="545" y="404"/>
                    </a:lnTo>
                    <a:lnTo>
                      <a:pt x="537" y="409"/>
                    </a:lnTo>
                    <a:lnTo>
                      <a:pt x="527" y="425"/>
                    </a:lnTo>
                    <a:lnTo>
                      <a:pt x="521" y="439"/>
                    </a:lnTo>
                    <a:lnTo>
                      <a:pt x="494" y="459"/>
                    </a:lnTo>
                    <a:lnTo>
                      <a:pt x="491" y="449"/>
                    </a:lnTo>
                    <a:lnTo>
                      <a:pt x="495" y="425"/>
                    </a:lnTo>
                    <a:lnTo>
                      <a:pt x="502" y="417"/>
                    </a:lnTo>
                    <a:lnTo>
                      <a:pt x="505" y="408"/>
                    </a:lnTo>
                    <a:lnTo>
                      <a:pt x="491" y="408"/>
                    </a:lnTo>
                    <a:lnTo>
                      <a:pt x="489" y="419"/>
                    </a:lnTo>
                    <a:lnTo>
                      <a:pt x="484" y="429"/>
                    </a:lnTo>
                    <a:lnTo>
                      <a:pt x="483" y="440"/>
                    </a:lnTo>
                    <a:lnTo>
                      <a:pt x="475" y="434"/>
                    </a:lnTo>
                    <a:lnTo>
                      <a:pt x="462" y="433"/>
                    </a:lnTo>
                    <a:lnTo>
                      <a:pt x="456" y="443"/>
                    </a:lnTo>
                    <a:lnTo>
                      <a:pt x="451" y="468"/>
                    </a:lnTo>
                    <a:lnTo>
                      <a:pt x="445" y="476"/>
                    </a:lnTo>
                    <a:lnTo>
                      <a:pt x="437" y="474"/>
                    </a:lnTo>
                    <a:lnTo>
                      <a:pt x="435" y="459"/>
                    </a:lnTo>
                    <a:lnTo>
                      <a:pt x="436" y="447"/>
                    </a:lnTo>
                    <a:lnTo>
                      <a:pt x="427" y="446"/>
                    </a:lnTo>
                    <a:lnTo>
                      <a:pt x="419" y="455"/>
                    </a:lnTo>
                    <a:lnTo>
                      <a:pt x="410" y="466"/>
                    </a:lnTo>
                    <a:lnTo>
                      <a:pt x="404" y="478"/>
                    </a:lnTo>
                    <a:lnTo>
                      <a:pt x="402" y="479"/>
                    </a:lnTo>
                    <a:lnTo>
                      <a:pt x="384" y="476"/>
                    </a:lnTo>
                    <a:lnTo>
                      <a:pt x="356" y="476"/>
                    </a:lnTo>
                    <a:lnTo>
                      <a:pt x="341" y="479"/>
                    </a:lnTo>
                    <a:lnTo>
                      <a:pt x="345" y="474"/>
                    </a:lnTo>
                    <a:lnTo>
                      <a:pt x="351" y="470"/>
                    </a:lnTo>
                    <a:lnTo>
                      <a:pt x="339" y="467"/>
                    </a:lnTo>
                    <a:lnTo>
                      <a:pt x="336" y="463"/>
                    </a:lnTo>
                    <a:lnTo>
                      <a:pt x="333" y="470"/>
                    </a:lnTo>
                    <a:lnTo>
                      <a:pt x="327" y="462"/>
                    </a:lnTo>
                    <a:lnTo>
                      <a:pt x="325" y="449"/>
                    </a:lnTo>
                    <a:lnTo>
                      <a:pt x="320" y="451"/>
                    </a:lnTo>
                    <a:lnTo>
                      <a:pt x="309" y="476"/>
                    </a:lnTo>
                    <a:lnTo>
                      <a:pt x="328" y="488"/>
                    </a:lnTo>
                    <a:lnTo>
                      <a:pt x="328" y="504"/>
                    </a:lnTo>
                    <a:lnTo>
                      <a:pt x="320" y="498"/>
                    </a:lnTo>
                    <a:lnTo>
                      <a:pt x="314" y="501"/>
                    </a:lnTo>
                    <a:lnTo>
                      <a:pt x="307" y="503"/>
                    </a:lnTo>
                    <a:lnTo>
                      <a:pt x="300" y="508"/>
                    </a:lnTo>
                    <a:lnTo>
                      <a:pt x="296" y="514"/>
                    </a:lnTo>
                    <a:lnTo>
                      <a:pt x="295" y="517"/>
                    </a:lnTo>
                    <a:lnTo>
                      <a:pt x="279" y="546"/>
                    </a:lnTo>
                    <a:lnTo>
                      <a:pt x="268" y="552"/>
                    </a:lnTo>
                    <a:lnTo>
                      <a:pt x="252" y="546"/>
                    </a:lnTo>
                    <a:lnTo>
                      <a:pt x="247" y="536"/>
                    </a:lnTo>
                    <a:lnTo>
                      <a:pt x="236" y="529"/>
                    </a:lnTo>
                    <a:lnTo>
                      <a:pt x="233" y="517"/>
                    </a:lnTo>
                    <a:lnTo>
                      <a:pt x="233" y="499"/>
                    </a:lnTo>
                    <a:lnTo>
                      <a:pt x="238" y="494"/>
                    </a:lnTo>
                    <a:lnTo>
                      <a:pt x="248" y="479"/>
                    </a:lnTo>
                    <a:lnTo>
                      <a:pt x="249" y="474"/>
                    </a:lnTo>
                    <a:lnTo>
                      <a:pt x="247" y="472"/>
                    </a:lnTo>
                    <a:lnTo>
                      <a:pt x="228" y="476"/>
                    </a:lnTo>
                    <a:lnTo>
                      <a:pt x="216" y="471"/>
                    </a:lnTo>
                    <a:lnTo>
                      <a:pt x="203" y="468"/>
                    </a:lnTo>
                    <a:lnTo>
                      <a:pt x="190" y="468"/>
                    </a:lnTo>
                    <a:lnTo>
                      <a:pt x="179" y="478"/>
                    </a:lnTo>
                    <a:lnTo>
                      <a:pt x="163" y="488"/>
                    </a:lnTo>
                    <a:lnTo>
                      <a:pt x="156" y="483"/>
                    </a:lnTo>
                    <a:lnTo>
                      <a:pt x="147" y="487"/>
                    </a:lnTo>
                    <a:lnTo>
                      <a:pt x="142" y="487"/>
                    </a:lnTo>
                    <a:lnTo>
                      <a:pt x="133" y="492"/>
                    </a:lnTo>
                    <a:lnTo>
                      <a:pt x="126" y="492"/>
                    </a:lnTo>
                    <a:lnTo>
                      <a:pt x="119" y="495"/>
                    </a:lnTo>
                    <a:lnTo>
                      <a:pt x="92" y="503"/>
                    </a:lnTo>
                    <a:lnTo>
                      <a:pt x="85" y="497"/>
                    </a:lnTo>
                    <a:lnTo>
                      <a:pt x="78" y="498"/>
                    </a:lnTo>
                    <a:lnTo>
                      <a:pt x="69" y="524"/>
                    </a:lnTo>
                    <a:lnTo>
                      <a:pt x="64" y="525"/>
                    </a:lnTo>
                    <a:lnTo>
                      <a:pt x="51" y="520"/>
                    </a:lnTo>
                    <a:lnTo>
                      <a:pt x="43" y="515"/>
                    </a:lnTo>
                    <a:lnTo>
                      <a:pt x="32" y="519"/>
                    </a:lnTo>
                    <a:lnTo>
                      <a:pt x="24" y="519"/>
                    </a:lnTo>
                    <a:lnTo>
                      <a:pt x="20" y="521"/>
                    </a:lnTo>
                    <a:lnTo>
                      <a:pt x="10" y="517"/>
                    </a:lnTo>
                    <a:lnTo>
                      <a:pt x="0" y="516"/>
                    </a:lnTo>
                    <a:lnTo>
                      <a:pt x="0" y="503"/>
                    </a:lnTo>
                    <a:lnTo>
                      <a:pt x="1" y="495"/>
                    </a:lnTo>
                    <a:lnTo>
                      <a:pt x="26" y="488"/>
                    </a:lnTo>
                    <a:lnTo>
                      <a:pt x="35" y="478"/>
                    </a:lnTo>
                    <a:lnTo>
                      <a:pt x="45" y="471"/>
                    </a:lnTo>
                    <a:lnTo>
                      <a:pt x="63" y="461"/>
                    </a:lnTo>
                    <a:lnTo>
                      <a:pt x="74" y="446"/>
                    </a:lnTo>
                    <a:lnTo>
                      <a:pt x="87" y="438"/>
                    </a:lnTo>
                    <a:lnTo>
                      <a:pt x="94" y="424"/>
                    </a:lnTo>
                    <a:lnTo>
                      <a:pt x="106" y="417"/>
                    </a:lnTo>
                    <a:lnTo>
                      <a:pt x="118" y="413"/>
                    </a:lnTo>
                    <a:lnTo>
                      <a:pt x="136" y="418"/>
                    </a:lnTo>
                    <a:lnTo>
                      <a:pt x="155" y="416"/>
                    </a:lnTo>
                    <a:lnTo>
                      <a:pt x="169" y="417"/>
                    </a:lnTo>
                    <a:lnTo>
                      <a:pt x="209" y="408"/>
                    </a:lnTo>
                    <a:lnTo>
                      <a:pt x="219" y="407"/>
                    </a:lnTo>
                    <a:lnTo>
                      <a:pt x="228" y="403"/>
                    </a:lnTo>
                    <a:lnTo>
                      <a:pt x="238" y="403"/>
                    </a:lnTo>
                    <a:lnTo>
                      <a:pt x="237" y="412"/>
                    </a:lnTo>
                    <a:lnTo>
                      <a:pt x="260" y="418"/>
                    </a:lnTo>
                    <a:lnTo>
                      <a:pt x="265" y="417"/>
                    </a:lnTo>
                    <a:lnTo>
                      <a:pt x="270" y="412"/>
                    </a:lnTo>
                    <a:lnTo>
                      <a:pt x="282" y="403"/>
                    </a:lnTo>
                    <a:lnTo>
                      <a:pt x="284" y="371"/>
                    </a:lnTo>
                    <a:lnTo>
                      <a:pt x="300" y="357"/>
                    </a:lnTo>
                    <a:lnTo>
                      <a:pt x="312" y="339"/>
                    </a:lnTo>
                    <a:lnTo>
                      <a:pt x="320" y="320"/>
                    </a:lnTo>
                    <a:lnTo>
                      <a:pt x="322" y="305"/>
                    </a:lnTo>
                    <a:lnTo>
                      <a:pt x="324" y="294"/>
                    </a:lnTo>
                    <a:lnTo>
                      <a:pt x="343" y="283"/>
                    </a:lnTo>
                    <a:lnTo>
                      <a:pt x="351" y="284"/>
                    </a:lnTo>
                    <a:lnTo>
                      <a:pt x="350" y="294"/>
                    </a:lnTo>
                    <a:lnTo>
                      <a:pt x="341" y="298"/>
                    </a:lnTo>
                    <a:lnTo>
                      <a:pt x="333" y="306"/>
                    </a:lnTo>
                    <a:lnTo>
                      <a:pt x="332" y="309"/>
                    </a:lnTo>
                    <a:lnTo>
                      <a:pt x="336" y="321"/>
                    </a:lnTo>
                    <a:lnTo>
                      <a:pt x="336" y="333"/>
                    </a:lnTo>
                    <a:lnTo>
                      <a:pt x="341" y="333"/>
                    </a:lnTo>
                    <a:lnTo>
                      <a:pt x="354" y="332"/>
                    </a:lnTo>
                    <a:lnTo>
                      <a:pt x="363" y="321"/>
                    </a:lnTo>
                    <a:lnTo>
                      <a:pt x="377" y="314"/>
                    </a:lnTo>
                    <a:lnTo>
                      <a:pt x="393" y="309"/>
                    </a:lnTo>
                    <a:lnTo>
                      <a:pt x="410" y="295"/>
                    </a:lnTo>
                    <a:lnTo>
                      <a:pt x="422" y="284"/>
                    </a:lnTo>
                    <a:lnTo>
                      <a:pt x="430" y="269"/>
                    </a:lnTo>
                    <a:lnTo>
                      <a:pt x="440" y="257"/>
                    </a:lnTo>
                    <a:lnTo>
                      <a:pt x="453" y="247"/>
                    </a:lnTo>
                    <a:lnTo>
                      <a:pt x="459" y="247"/>
                    </a:lnTo>
                    <a:lnTo>
                      <a:pt x="467" y="235"/>
                    </a:lnTo>
                    <a:lnTo>
                      <a:pt x="468" y="225"/>
                    </a:lnTo>
                    <a:lnTo>
                      <a:pt x="470" y="215"/>
                    </a:lnTo>
                    <a:lnTo>
                      <a:pt x="486" y="188"/>
                    </a:lnTo>
                    <a:lnTo>
                      <a:pt x="490" y="176"/>
                    </a:lnTo>
                    <a:lnTo>
                      <a:pt x="492" y="165"/>
                    </a:lnTo>
                    <a:lnTo>
                      <a:pt x="499" y="154"/>
                    </a:lnTo>
                    <a:lnTo>
                      <a:pt x="502" y="139"/>
                    </a:lnTo>
                    <a:lnTo>
                      <a:pt x="502" y="123"/>
                    </a:lnTo>
                    <a:lnTo>
                      <a:pt x="495" y="117"/>
                    </a:lnTo>
                    <a:lnTo>
                      <a:pt x="484" y="112"/>
                    </a:lnTo>
                    <a:lnTo>
                      <a:pt x="489" y="107"/>
                    </a:lnTo>
                    <a:lnTo>
                      <a:pt x="499" y="92"/>
                    </a:lnTo>
                    <a:lnTo>
                      <a:pt x="497" y="62"/>
                    </a:lnTo>
                    <a:lnTo>
                      <a:pt x="502" y="53"/>
                    </a:lnTo>
                    <a:lnTo>
                      <a:pt x="512" y="49"/>
                    </a:lnTo>
                    <a:lnTo>
                      <a:pt x="513" y="32"/>
                    </a:lnTo>
                    <a:lnTo>
                      <a:pt x="517" y="24"/>
                    </a:lnTo>
                    <a:lnTo>
                      <a:pt x="524" y="20"/>
                    </a:lnTo>
                    <a:lnTo>
                      <a:pt x="531" y="29"/>
                    </a:lnTo>
                    <a:lnTo>
                      <a:pt x="535" y="42"/>
                    </a:lnTo>
                    <a:lnTo>
                      <a:pt x="539" y="48"/>
                    </a:lnTo>
                    <a:lnTo>
                      <a:pt x="547" y="38"/>
                    </a:lnTo>
                    <a:lnTo>
                      <a:pt x="553" y="42"/>
                    </a:lnTo>
                    <a:lnTo>
                      <a:pt x="560" y="41"/>
                    </a:lnTo>
                    <a:lnTo>
                      <a:pt x="566" y="27"/>
                    </a:lnTo>
                    <a:lnTo>
                      <a:pt x="567" y="15"/>
                    </a:lnTo>
                    <a:lnTo>
                      <a:pt x="559" y="22"/>
                    </a:lnTo>
                    <a:lnTo>
                      <a:pt x="547" y="26"/>
                    </a:lnTo>
                    <a:lnTo>
                      <a:pt x="543" y="14"/>
                    </a:lnTo>
                    <a:lnTo>
                      <a:pt x="547" y="3"/>
                    </a:lnTo>
                    <a:lnTo>
                      <a:pt x="551" y="0"/>
                    </a:lnTo>
                    <a:lnTo>
                      <a:pt x="560" y="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45" name="Freeform 109"/>
              <p:cNvSpPr>
                <a:spLocks noChangeAspect="1"/>
              </p:cNvSpPr>
              <p:nvPr/>
            </p:nvSpPr>
            <p:spPr bwMode="gray">
              <a:xfrm>
                <a:off x="3966" y="2088"/>
                <a:ext cx="28" cy="21"/>
              </a:xfrm>
              <a:custGeom>
                <a:avLst/>
                <a:gdLst/>
                <a:ahLst/>
                <a:cxnLst>
                  <a:cxn ang="0">
                    <a:pos x="113" y="70"/>
                  </a:cxn>
                  <a:cxn ang="0">
                    <a:pos x="102" y="63"/>
                  </a:cxn>
                  <a:cxn ang="0">
                    <a:pos x="88" y="58"/>
                  </a:cxn>
                  <a:cxn ang="0">
                    <a:pos x="74" y="62"/>
                  </a:cxn>
                  <a:cxn ang="0">
                    <a:pos x="66" y="68"/>
                  </a:cxn>
                  <a:cxn ang="0">
                    <a:pos x="59" y="80"/>
                  </a:cxn>
                  <a:cxn ang="0">
                    <a:pos x="50" y="95"/>
                  </a:cxn>
                  <a:cxn ang="0">
                    <a:pos x="48" y="106"/>
                  </a:cxn>
                  <a:cxn ang="0">
                    <a:pos x="39" y="107"/>
                  </a:cxn>
                  <a:cxn ang="0">
                    <a:pos x="30" y="100"/>
                  </a:cxn>
                  <a:cxn ang="0">
                    <a:pos x="26" y="95"/>
                  </a:cxn>
                  <a:cxn ang="0">
                    <a:pos x="19" y="82"/>
                  </a:cxn>
                  <a:cxn ang="0">
                    <a:pos x="20" y="76"/>
                  </a:cxn>
                  <a:cxn ang="0">
                    <a:pos x="16" y="69"/>
                  </a:cxn>
                  <a:cxn ang="0">
                    <a:pos x="10" y="64"/>
                  </a:cxn>
                  <a:cxn ang="0">
                    <a:pos x="0" y="64"/>
                  </a:cxn>
                  <a:cxn ang="0">
                    <a:pos x="15" y="53"/>
                  </a:cxn>
                  <a:cxn ang="0">
                    <a:pos x="37" y="23"/>
                  </a:cxn>
                  <a:cxn ang="0">
                    <a:pos x="50" y="25"/>
                  </a:cxn>
                  <a:cxn ang="0">
                    <a:pos x="57" y="28"/>
                  </a:cxn>
                  <a:cxn ang="0">
                    <a:pos x="68" y="26"/>
                  </a:cxn>
                  <a:cxn ang="0">
                    <a:pos x="78" y="21"/>
                  </a:cxn>
                  <a:cxn ang="0">
                    <a:pos x="82" y="14"/>
                  </a:cxn>
                  <a:cxn ang="0">
                    <a:pos x="95" y="1"/>
                  </a:cxn>
                  <a:cxn ang="0">
                    <a:pos x="102" y="0"/>
                  </a:cxn>
                  <a:cxn ang="0">
                    <a:pos x="112" y="3"/>
                  </a:cxn>
                  <a:cxn ang="0">
                    <a:pos x="123" y="9"/>
                  </a:cxn>
                  <a:cxn ang="0">
                    <a:pos x="132" y="10"/>
                  </a:cxn>
                  <a:cxn ang="0">
                    <a:pos x="138" y="33"/>
                  </a:cxn>
                  <a:cxn ang="0">
                    <a:pos x="140" y="36"/>
                  </a:cxn>
                  <a:cxn ang="0">
                    <a:pos x="134" y="44"/>
                  </a:cxn>
                  <a:cxn ang="0">
                    <a:pos x="128" y="47"/>
                  </a:cxn>
                  <a:cxn ang="0">
                    <a:pos x="123" y="54"/>
                  </a:cxn>
                  <a:cxn ang="0">
                    <a:pos x="118" y="63"/>
                  </a:cxn>
                  <a:cxn ang="0">
                    <a:pos x="113" y="70"/>
                  </a:cxn>
                </a:cxnLst>
                <a:rect l="0" t="0" r="r" b="b"/>
                <a:pathLst>
                  <a:path w="140" h="107">
                    <a:moveTo>
                      <a:pt x="113" y="70"/>
                    </a:moveTo>
                    <a:lnTo>
                      <a:pt x="102" y="63"/>
                    </a:lnTo>
                    <a:lnTo>
                      <a:pt x="88" y="58"/>
                    </a:lnTo>
                    <a:lnTo>
                      <a:pt x="74" y="62"/>
                    </a:lnTo>
                    <a:lnTo>
                      <a:pt x="66" y="68"/>
                    </a:lnTo>
                    <a:lnTo>
                      <a:pt x="59" y="80"/>
                    </a:lnTo>
                    <a:lnTo>
                      <a:pt x="50" y="95"/>
                    </a:lnTo>
                    <a:lnTo>
                      <a:pt x="48" y="106"/>
                    </a:lnTo>
                    <a:lnTo>
                      <a:pt x="39" y="107"/>
                    </a:lnTo>
                    <a:lnTo>
                      <a:pt x="30" y="100"/>
                    </a:lnTo>
                    <a:lnTo>
                      <a:pt x="26" y="95"/>
                    </a:lnTo>
                    <a:lnTo>
                      <a:pt x="19" y="82"/>
                    </a:lnTo>
                    <a:lnTo>
                      <a:pt x="20" y="76"/>
                    </a:lnTo>
                    <a:lnTo>
                      <a:pt x="16" y="69"/>
                    </a:lnTo>
                    <a:lnTo>
                      <a:pt x="10" y="64"/>
                    </a:lnTo>
                    <a:lnTo>
                      <a:pt x="0" y="64"/>
                    </a:lnTo>
                    <a:lnTo>
                      <a:pt x="15" y="53"/>
                    </a:lnTo>
                    <a:lnTo>
                      <a:pt x="37" y="23"/>
                    </a:lnTo>
                    <a:lnTo>
                      <a:pt x="50" y="25"/>
                    </a:lnTo>
                    <a:lnTo>
                      <a:pt x="57" y="28"/>
                    </a:lnTo>
                    <a:lnTo>
                      <a:pt x="68" y="26"/>
                    </a:lnTo>
                    <a:lnTo>
                      <a:pt x="78" y="21"/>
                    </a:lnTo>
                    <a:lnTo>
                      <a:pt x="82" y="14"/>
                    </a:lnTo>
                    <a:lnTo>
                      <a:pt x="95" y="1"/>
                    </a:lnTo>
                    <a:lnTo>
                      <a:pt x="102" y="0"/>
                    </a:lnTo>
                    <a:lnTo>
                      <a:pt x="112" y="3"/>
                    </a:lnTo>
                    <a:lnTo>
                      <a:pt x="123" y="9"/>
                    </a:lnTo>
                    <a:lnTo>
                      <a:pt x="132" y="10"/>
                    </a:lnTo>
                    <a:lnTo>
                      <a:pt x="138" y="33"/>
                    </a:lnTo>
                    <a:lnTo>
                      <a:pt x="140" y="36"/>
                    </a:lnTo>
                    <a:lnTo>
                      <a:pt x="134" y="44"/>
                    </a:lnTo>
                    <a:lnTo>
                      <a:pt x="128" y="47"/>
                    </a:lnTo>
                    <a:lnTo>
                      <a:pt x="123" y="54"/>
                    </a:lnTo>
                    <a:lnTo>
                      <a:pt x="118" y="63"/>
                    </a:lnTo>
                    <a:lnTo>
                      <a:pt x="113" y="7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46" name="Freeform 110"/>
              <p:cNvSpPr>
                <a:spLocks noChangeAspect="1"/>
              </p:cNvSpPr>
              <p:nvPr/>
            </p:nvSpPr>
            <p:spPr bwMode="gray">
              <a:xfrm>
                <a:off x="3938" y="2093"/>
                <a:ext cx="26" cy="38"/>
              </a:xfrm>
              <a:custGeom>
                <a:avLst/>
                <a:gdLst/>
                <a:ahLst/>
                <a:cxnLst>
                  <a:cxn ang="0">
                    <a:pos x="69" y="2"/>
                  </a:cxn>
                  <a:cxn ang="0">
                    <a:pos x="56" y="4"/>
                  </a:cxn>
                  <a:cxn ang="0">
                    <a:pos x="42" y="22"/>
                  </a:cxn>
                  <a:cxn ang="0">
                    <a:pos x="29" y="29"/>
                  </a:cxn>
                  <a:cxn ang="0">
                    <a:pos x="18" y="29"/>
                  </a:cxn>
                  <a:cxn ang="0">
                    <a:pos x="0" y="48"/>
                  </a:cxn>
                  <a:cxn ang="0">
                    <a:pos x="16" y="64"/>
                  </a:cxn>
                  <a:cxn ang="0">
                    <a:pos x="11" y="62"/>
                  </a:cxn>
                  <a:cxn ang="0">
                    <a:pos x="9" y="88"/>
                  </a:cxn>
                  <a:cxn ang="0">
                    <a:pos x="27" y="78"/>
                  </a:cxn>
                  <a:cxn ang="0">
                    <a:pos x="41" y="75"/>
                  </a:cxn>
                  <a:cxn ang="0">
                    <a:pos x="32" y="65"/>
                  </a:cxn>
                  <a:cxn ang="0">
                    <a:pos x="37" y="50"/>
                  </a:cxn>
                  <a:cxn ang="0">
                    <a:pos x="51" y="74"/>
                  </a:cxn>
                  <a:cxn ang="0">
                    <a:pos x="53" y="86"/>
                  </a:cxn>
                  <a:cxn ang="0">
                    <a:pos x="47" y="112"/>
                  </a:cxn>
                  <a:cxn ang="0">
                    <a:pos x="36" y="128"/>
                  </a:cxn>
                  <a:cxn ang="0">
                    <a:pos x="38" y="159"/>
                  </a:cxn>
                  <a:cxn ang="0">
                    <a:pos x="41" y="174"/>
                  </a:cxn>
                  <a:cxn ang="0">
                    <a:pos x="58" y="166"/>
                  </a:cxn>
                  <a:cxn ang="0">
                    <a:pos x="57" y="145"/>
                  </a:cxn>
                  <a:cxn ang="0">
                    <a:pos x="62" y="151"/>
                  </a:cxn>
                  <a:cxn ang="0">
                    <a:pos x="63" y="172"/>
                  </a:cxn>
                  <a:cxn ang="0">
                    <a:pos x="70" y="185"/>
                  </a:cxn>
                  <a:cxn ang="0">
                    <a:pos x="79" y="169"/>
                  </a:cxn>
                  <a:cxn ang="0">
                    <a:pos x="94" y="164"/>
                  </a:cxn>
                  <a:cxn ang="0">
                    <a:pos x="107" y="117"/>
                  </a:cxn>
                  <a:cxn ang="0">
                    <a:pos x="120" y="89"/>
                  </a:cxn>
                  <a:cxn ang="0">
                    <a:pos x="131" y="69"/>
                  </a:cxn>
                  <a:cxn ang="0">
                    <a:pos x="124" y="48"/>
                  </a:cxn>
                  <a:cxn ang="0">
                    <a:pos x="110" y="40"/>
                  </a:cxn>
                  <a:cxn ang="0">
                    <a:pos x="112" y="19"/>
                  </a:cxn>
                  <a:cxn ang="0">
                    <a:pos x="86" y="22"/>
                  </a:cxn>
                  <a:cxn ang="0">
                    <a:pos x="77" y="3"/>
                  </a:cxn>
                </a:cxnLst>
                <a:rect l="0" t="0" r="r" b="b"/>
                <a:pathLst>
                  <a:path w="131" h="187">
                    <a:moveTo>
                      <a:pt x="67" y="2"/>
                    </a:moveTo>
                    <a:lnTo>
                      <a:pt x="69" y="2"/>
                    </a:lnTo>
                    <a:lnTo>
                      <a:pt x="64" y="0"/>
                    </a:lnTo>
                    <a:lnTo>
                      <a:pt x="56" y="4"/>
                    </a:lnTo>
                    <a:lnTo>
                      <a:pt x="47" y="13"/>
                    </a:lnTo>
                    <a:lnTo>
                      <a:pt x="42" y="22"/>
                    </a:lnTo>
                    <a:lnTo>
                      <a:pt x="35" y="22"/>
                    </a:lnTo>
                    <a:lnTo>
                      <a:pt x="29" y="29"/>
                    </a:lnTo>
                    <a:lnTo>
                      <a:pt x="21" y="32"/>
                    </a:lnTo>
                    <a:lnTo>
                      <a:pt x="18" y="29"/>
                    </a:lnTo>
                    <a:lnTo>
                      <a:pt x="11" y="34"/>
                    </a:lnTo>
                    <a:lnTo>
                      <a:pt x="0" y="48"/>
                    </a:lnTo>
                    <a:lnTo>
                      <a:pt x="10" y="56"/>
                    </a:lnTo>
                    <a:lnTo>
                      <a:pt x="16" y="64"/>
                    </a:lnTo>
                    <a:lnTo>
                      <a:pt x="16" y="72"/>
                    </a:lnTo>
                    <a:lnTo>
                      <a:pt x="11" y="62"/>
                    </a:lnTo>
                    <a:lnTo>
                      <a:pt x="5" y="62"/>
                    </a:lnTo>
                    <a:lnTo>
                      <a:pt x="9" y="88"/>
                    </a:lnTo>
                    <a:lnTo>
                      <a:pt x="14" y="81"/>
                    </a:lnTo>
                    <a:lnTo>
                      <a:pt x="27" y="78"/>
                    </a:lnTo>
                    <a:lnTo>
                      <a:pt x="37" y="84"/>
                    </a:lnTo>
                    <a:lnTo>
                      <a:pt x="41" y="75"/>
                    </a:lnTo>
                    <a:lnTo>
                      <a:pt x="35" y="72"/>
                    </a:lnTo>
                    <a:lnTo>
                      <a:pt x="32" y="65"/>
                    </a:lnTo>
                    <a:lnTo>
                      <a:pt x="32" y="54"/>
                    </a:lnTo>
                    <a:lnTo>
                      <a:pt x="37" y="50"/>
                    </a:lnTo>
                    <a:lnTo>
                      <a:pt x="43" y="63"/>
                    </a:lnTo>
                    <a:lnTo>
                      <a:pt x="51" y="74"/>
                    </a:lnTo>
                    <a:lnTo>
                      <a:pt x="51" y="85"/>
                    </a:lnTo>
                    <a:lnTo>
                      <a:pt x="53" y="86"/>
                    </a:lnTo>
                    <a:lnTo>
                      <a:pt x="53" y="100"/>
                    </a:lnTo>
                    <a:lnTo>
                      <a:pt x="47" y="112"/>
                    </a:lnTo>
                    <a:lnTo>
                      <a:pt x="41" y="118"/>
                    </a:lnTo>
                    <a:lnTo>
                      <a:pt x="36" y="128"/>
                    </a:lnTo>
                    <a:lnTo>
                      <a:pt x="35" y="143"/>
                    </a:lnTo>
                    <a:lnTo>
                      <a:pt x="38" y="159"/>
                    </a:lnTo>
                    <a:lnTo>
                      <a:pt x="35" y="167"/>
                    </a:lnTo>
                    <a:lnTo>
                      <a:pt x="41" y="174"/>
                    </a:lnTo>
                    <a:lnTo>
                      <a:pt x="54" y="180"/>
                    </a:lnTo>
                    <a:lnTo>
                      <a:pt x="58" y="166"/>
                    </a:lnTo>
                    <a:lnTo>
                      <a:pt x="53" y="155"/>
                    </a:lnTo>
                    <a:lnTo>
                      <a:pt x="57" y="145"/>
                    </a:lnTo>
                    <a:lnTo>
                      <a:pt x="65" y="148"/>
                    </a:lnTo>
                    <a:lnTo>
                      <a:pt x="62" y="151"/>
                    </a:lnTo>
                    <a:lnTo>
                      <a:pt x="61" y="160"/>
                    </a:lnTo>
                    <a:lnTo>
                      <a:pt x="63" y="172"/>
                    </a:lnTo>
                    <a:lnTo>
                      <a:pt x="63" y="187"/>
                    </a:lnTo>
                    <a:lnTo>
                      <a:pt x="70" y="185"/>
                    </a:lnTo>
                    <a:lnTo>
                      <a:pt x="79" y="177"/>
                    </a:lnTo>
                    <a:lnTo>
                      <a:pt x="79" y="169"/>
                    </a:lnTo>
                    <a:lnTo>
                      <a:pt x="88" y="160"/>
                    </a:lnTo>
                    <a:lnTo>
                      <a:pt x="94" y="164"/>
                    </a:lnTo>
                    <a:lnTo>
                      <a:pt x="100" y="148"/>
                    </a:lnTo>
                    <a:lnTo>
                      <a:pt x="107" y="117"/>
                    </a:lnTo>
                    <a:lnTo>
                      <a:pt x="113" y="100"/>
                    </a:lnTo>
                    <a:lnTo>
                      <a:pt x="120" y="89"/>
                    </a:lnTo>
                    <a:lnTo>
                      <a:pt x="127" y="78"/>
                    </a:lnTo>
                    <a:lnTo>
                      <a:pt x="131" y="69"/>
                    </a:lnTo>
                    <a:lnTo>
                      <a:pt x="129" y="59"/>
                    </a:lnTo>
                    <a:lnTo>
                      <a:pt x="124" y="48"/>
                    </a:lnTo>
                    <a:lnTo>
                      <a:pt x="111" y="45"/>
                    </a:lnTo>
                    <a:lnTo>
                      <a:pt x="110" y="40"/>
                    </a:lnTo>
                    <a:lnTo>
                      <a:pt x="115" y="26"/>
                    </a:lnTo>
                    <a:lnTo>
                      <a:pt x="112" y="19"/>
                    </a:lnTo>
                    <a:lnTo>
                      <a:pt x="104" y="21"/>
                    </a:lnTo>
                    <a:lnTo>
                      <a:pt x="86" y="22"/>
                    </a:lnTo>
                    <a:lnTo>
                      <a:pt x="77" y="9"/>
                    </a:lnTo>
                    <a:lnTo>
                      <a:pt x="77" y="3"/>
                    </a:lnTo>
                    <a:lnTo>
                      <a:pt x="67"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46" name="Freeform 111"/>
            <p:cNvSpPr>
              <a:spLocks noChangeAspect="1"/>
            </p:cNvSpPr>
            <p:nvPr/>
          </p:nvSpPr>
          <p:spPr bwMode="gray">
            <a:xfrm>
              <a:off x="6955630" y="2968972"/>
              <a:ext cx="60325" cy="90488"/>
            </a:xfrm>
            <a:custGeom>
              <a:avLst/>
              <a:gdLst/>
              <a:ahLst/>
              <a:cxnLst>
                <a:cxn ang="0">
                  <a:pos x="130" y="5"/>
                </a:cxn>
                <a:cxn ang="0">
                  <a:pos x="156" y="46"/>
                </a:cxn>
                <a:cxn ang="0">
                  <a:pos x="173" y="73"/>
                </a:cxn>
                <a:cxn ang="0">
                  <a:pos x="184" y="113"/>
                </a:cxn>
                <a:cxn ang="0">
                  <a:pos x="184" y="170"/>
                </a:cxn>
                <a:cxn ang="0">
                  <a:pos x="181" y="201"/>
                </a:cxn>
                <a:cxn ang="0">
                  <a:pos x="163" y="228"/>
                </a:cxn>
                <a:cxn ang="0">
                  <a:pos x="142" y="233"/>
                </a:cxn>
                <a:cxn ang="0">
                  <a:pos x="131" y="235"/>
                </a:cxn>
                <a:cxn ang="0">
                  <a:pos x="120" y="252"/>
                </a:cxn>
                <a:cxn ang="0">
                  <a:pos x="111" y="245"/>
                </a:cxn>
                <a:cxn ang="0">
                  <a:pos x="95" y="241"/>
                </a:cxn>
                <a:cxn ang="0">
                  <a:pos x="88" y="252"/>
                </a:cxn>
                <a:cxn ang="0">
                  <a:pos x="79" y="263"/>
                </a:cxn>
                <a:cxn ang="0">
                  <a:pos x="72" y="252"/>
                </a:cxn>
                <a:cxn ang="0">
                  <a:pos x="66" y="272"/>
                </a:cxn>
                <a:cxn ang="0">
                  <a:pos x="57" y="269"/>
                </a:cxn>
                <a:cxn ang="0">
                  <a:pos x="66" y="257"/>
                </a:cxn>
                <a:cxn ang="0">
                  <a:pos x="51" y="264"/>
                </a:cxn>
                <a:cxn ang="0">
                  <a:pos x="38" y="276"/>
                </a:cxn>
                <a:cxn ang="0">
                  <a:pos x="31" y="274"/>
                </a:cxn>
                <a:cxn ang="0">
                  <a:pos x="20" y="274"/>
                </a:cxn>
                <a:cxn ang="0">
                  <a:pos x="8" y="285"/>
                </a:cxn>
                <a:cxn ang="0">
                  <a:pos x="9" y="273"/>
                </a:cxn>
                <a:cxn ang="0">
                  <a:pos x="22" y="267"/>
                </a:cxn>
                <a:cxn ang="0">
                  <a:pos x="24" y="253"/>
                </a:cxn>
                <a:cxn ang="0">
                  <a:pos x="13" y="256"/>
                </a:cxn>
                <a:cxn ang="0">
                  <a:pos x="15" y="235"/>
                </a:cxn>
                <a:cxn ang="0">
                  <a:pos x="20" y="212"/>
                </a:cxn>
                <a:cxn ang="0">
                  <a:pos x="23" y="199"/>
                </a:cxn>
                <a:cxn ang="0">
                  <a:pos x="34" y="186"/>
                </a:cxn>
                <a:cxn ang="0">
                  <a:pos x="30" y="174"/>
                </a:cxn>
                <a:cxn ang="0">
                  <a:pos x="23" y="155"/>
                </a:cxn>
                <a:cxn ang="0">
                  <a:pos x="19" y="129"/>
                </a:cxn>
                <a:cxn ang="0">
                  <a:pos x="15" y="139"/>
                </a:cxn>
                <a:cxn ang="0">
                  <a:pos x="4" y="132"/>
                </a:cxn>
                <a:cxn ang="0">
                  <a:pos x="1" y="123"/>
                </a:cxn>
                <a:cxn ang="0">
                  <a:pos x="17" y="115"/>
                </a:cxn>
                <a:cxn ang="0">
                  <a:pos x="39" y="117"/>
                </a:cxn>
                <a:cxn ang="0">
                  <a:pos x="38" y="108"/>
                </a:cxn>
                <a:cxn ang="0">
                  <a:pos x="34" y="95"/>
                </a:cxn>
                <a:cxn ang="0">
                  <a:pos x="38" y="86"/>
                </a:cxn>
                <a:cxn ang="0">
                  <a:pos x="29" y="83"/>
                </a:cxn>
                <a:cxn ang="0">
                  <a:pos x="24" y="72"/>
                </a:cxn>
                <a:cxn ang="0">
                  <a:pos x="22" y="64"/>
                </a:cxn>
                <a:cxn ang="0">
                  <a:pos x="19" y="53"/>
                </a:cxn>
                <a:cxn ang="0">
                  <a:pos x="36" y="45"/>
                </a:cxn>
                <a:cxn ang="0">
                  <a:pos x="76" y="21"/>
                </a:cxn>
                <a:cxn ang="0">
                  <a:pos x="108" y="16"/>
                </a:cxn>
              </a:cxnLst>
              <a:rect l="0" t="0" r="r" b="b"/>
              <a:pathLst>
                <a:path w="190" h="285">
                  <a:moveTo>
                    <a:pt x="125" y="0"/>
                  </a:moveTo>
                  <a:lnTo>
                    <a:pt x="130" y="5"/>
                  </a:lnTo>
                  <a:lnTo>
                    <a:pt x="146" y="36"/>
                  </a:lnTo>
                  <a:lnTo>
                    <a:pt x="156" y="46"/>
                  </a:lnTo>
                  <a:lnTo>
                    <a:pt x="165" y="58"/>
                  </a:lnTo>
                  <a:lnTo>
                    <a:pt x="173" y="73"/>
                  </a:lnTo>
                  <a:lnTo>
                    <a:pt x="180" y="91"/>
                  </a:lnTo>
                  <a:lnTo>
                    <a:pt x="184" y="113"/>
                  </a:lnTo>
                  <a:lnTo>
                    <a:pt x="183" y="150"/>
                  </a:lnTo>
                  <a:lnTo>
                    <a:pt x="184" y="170"/>
                  </a:lnTo>
                  <a:lnTo>
                    <a:pt x="190" y="171"/>
                  </a:lnTo>
                  <a:lnTo>
                    <a:pt x="181" y="201"/>
                  </a:lnTo>
                  <a:lnTo>
                    <a:pt x="174" y="217"/>
                  </a:lnTo>
                  <a:lnTo>
                    <a:pt x="163" y="228"/>
                  </a:lnTo>
                  <a:lnTo>
                    <a:pt x="154" y="230"/>
                  </a:lnTo>
                  <a:lnTo>
                    <a:pt x="142" y="233"/>
                  </a:lnTo>
                  <a:lnTo>
                    <a:pt x="135" y="230"/>
                  </a:lnTo>
                  <a:lnTo>
                    <a:pt x="131" y="235"/>
                  </a:lnTo>
                  <a:lnTo>
                    <a:pt x="127" y="242"/>
                  </a:lnTo>
                  <a:lnTo>
                    <a:pt x="120" y="252"/>
                  </a:lnTo>
                  <a:lnTo>
                    <a:pt x="116" y="245"/>
                  </a:lnTo>
                  <a:lnTo>
                    <a:pt x="111" y="245"/>
                  </a:lnTo>
                  <a:lnTo>
                    <a:pt x="101" y="240"/>
                  </a:lnTo>
                  <a:lnTo>
                    <a:pt x="95" y="241"/>
                  </a:lnTo>
                  <a:lnTo>
                    <a:pt x="83" y="246"/>
                  </a:lnTo>
                  <a:lnTo>
                    <a:pt x="88" y="252"/>
                  </a:lnTo>
                  <a:lnTo>
                    <a:pt x="86" y="260"/>
                  </a:lnTo>
                  <a:lnTo>
                    <a:pt x="79" y="263"/>
                  </a:lnTo>
                  <a:lnTo>
                    <a:pt x="76" y="256"/>
                  </a:lnTo>
                  <a:lnTo>
                    <a:pt x="72" y="252"/>
                  </a:lnTo>
                  <a:lnTo>
                    <a:pt x="71" y="268"/>
                  </a:lnTo>
                  <a:lnTo>
                    <a:pt x="66" y="272"/>
                  </a:lnTo>
                  <a:lnTo>
                    <a:pt x="61" y="273"/>
                  </a:lnTo>
                  <a:lnTo>
                    <a:pt x="57" y="269"/>
                  </a:lnTo>
                  <a:lnTo>
                    <a:pt x="65" y="263"/>
                  </a:lnTo>
                  <a:lnTo>
                    <a:pt x="66" y="257"/>
                  </a:lnTo>
                  <a:lnTo>
                    <a:pt x="60" y="260"/>
                  </a:lnTo>
                  <a:lnTo>
                    <a:pt x="51" y="264"/>
                  </a:lnTo>
                  <a:lnTo>
                    <a:pt x="41" y="276"/>
                  </a:lnTo>
                  <a:lnTo>
                    <a:pt x="38" y="276"/>
                  </a:lnTo>
                  <a:lnTo>
                    <a:pt x="35" y="269"/>
                  </a:lnTo>
                  <a:lnTo>
                    <a:pt x="31" y="274"/>
                  </a:lnTo>
                  <a:lnTo>
                    <a:pt x="22" y="283"/>
                  </a:lnTo>
                  <a:lnTo>
                    <a:pt x="20" y="274"/>
                  </a:lnTo>
                  <a:lnTo>
                    <a:pt x="12" y="277"/>
                  </a:lnTo>
                  <a:lnTo>
                    <a:pt x="8" y="285"/>
                  </a:lnTo>
                  <a:lnTo>
                    <a:pt x="4" y="282"/>
                  </a:lnTo>
                  <a:lnTo>
                    <a:pt x="9" y="273"/>
                  </a:lnTo>
                  <a:lnTo>
                    <a:pt x="11" y="263"/>
                  </a:lnTo>
                  <a:lnTo>
                    <a:pt x="22" y="267"/>
                  </a:lnTo>
                  <a:lnTo>
                    <a:pt x="20" y="261"/>
                  </a:lnTo>
                  <a:lnTo>
                    <a:pt x="24" y="253"/>
                  </a:lnTo>
                  <a:lnTo>
                    <a:pt x="19" y="250"/>
                  </a:lnTo>
                  <a:lnTo>
                    <a:pt x="13" y="256"/>
                  </a:lnTo>
                  <a:lnTo>
                    <a:pt x="11" y="247"/>
                  </a:lnTo>
                  <a:lnTo>
                    <a:pt x="15" y="235"/>
                  </a:lnTo>
                  <a:lnTo>
                    <a:pt x="15" y="225"/>
                  </a:lnTo>
                  <a:lnTo>
                    <a:pt x="20" y="212"/>
                  </a:lnTo>
                  <a:lnTo>
                    <a:pt x="27" y="203"/>
                  </a:lnTo>
                  <a:lnTo>
                    <a:pt x="23" y="199"/>
                  </a:lnTo>
                  <a:lnTo>
                    <a:pt x="31" y="193"/>
                  </a:lnTo>
                  <a:lnTo>
                    <a:pt x="34" y="186"/>
                  </a:lnTo>
                  <a:lnTo>
                    <a:pt x="30" y="180"/>
                  </a:lnTo>
                  <a:lnTo>
                    <a:pt x="30" y="174"/>
                  </a:lnTo>
                  <a:lnTo>
                    <a:pt x="24" y="167"/>
                  </a:lnTo>
                  <a:lnTo>
                    <a:pt x="23" y="155"/>
                  </a:lnTo>
                  <a:lnTo>
                    <a:pt x="20" y="143"/>
                  </a:lnTo>
                  <a:lnTo>
                    <a:pt x="19" y="129"/>
                  </a:lnTo>
                  <a:lnTo>
                    <a:pt x="13" y="127"/>
                  </a:lnTo>
                  <a:lnTo>
                    <a:pt x="15" y="139"/>
                  </a:lnTo>
                  <a:lnTo>
                    <a:pt x="11" y="142"/>
                  </a:lnTo>
                  <a:lnTo>
                    <a:pt x="4" y="132"/>
                  </a:lnTo>
                  <a:lnTo>
                    <a:pt x="0" y="132"/>
                  </a:lnTo>
                  <a:lnTo>
                    <a:pt x="1" y="123"/>
                  </a:lnTo>
                  <a:lnTo>
                    <a:pt x="8" y="115"/>
                  </a:lnTo>
                  <a:lnTo>
                    <a:pt x="17" y="115"/>
                  </a:lnTo>
                  <a:lnTo>
                    <a:pt x="29" y="110"/>
                  </a:lnTo>
                  <a:lnTo>
                    <a:pt x="39" y="117"/>
                  </a:lnTo>
                  <a:lnTo>
                    <a:pt x="43" y="118"/>
                  </a:lnTo>
                  <a:lnTo>
                    <a:pt x="38" y="108"/>
                  </a:lnTo>
                  <a:lnTo>
                    <a:pt x="38" y="100"/>
                  </a:lnTo>
                  <a:lnTo>
                    <a:pt x="34" y="95"/>
                  </a:lnTo>
                  <a:lnTo>
                    <a:pt x="35" y="89"/>
                  </a:lnTo>
                  <a:lnTo>
                    <a:pt x="38" y="86"/>
                  </a:lnTo>
                  <a:lnTo>
                    <a:pt x="31" y="81"/>
                  </a:lnTo>
                  <a:lnTo>
                    <a:pt x="29" y="83"/>
                  </a:lnTo>
                  <a:lnTo>
                    <a:pt x="25" y="77"/>
                  </a:lnTo>
                  <a:lnTo>
                    <a:pt x="24" y="72"/>
                  </a:lnTo>
                  <a:lnTo>
                    <a:pt x="28" y="72"/>
                  </a:lnTo>
                  <a:lnTo>
                    <a:pt x="22" y="64"/>
                  </a:lnTo>
                  <a:lnTo>
                    <a:pt x="19" y="58"/>
                  </a:lnTo>
                  <a:lnTo>
                    <a:pt x="19" y="53"/>
                  </a:lnTo>
                  <a:lnTo>
                    <a:pt x="23" y="56"/>
                  </a:lnTo>
                  <a:lnTo>
                    <a:pt x="36" y="45"/>
                  </a:lnTo>
                  <a:lnTo>
                    <a:pt x="58" y="22"/>
                  </a:lnTo>
                  <a:lnTo>
                    <a:pt x="76" y="21"/>
                  </a:lnTo>
                  <a:lnTo>
                    <a:pt x="93" y="22"/>
                  </a:lnTo>
                  <a:lnTo>
                    <a:pt x="108" y="16"/>
                  </a:lnTo>
                  <a:lnTo>
                    <a:pt x="12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7" name="Freeform 112"/>
            <p:cNvSpPr>
              <a:spLocks noChangeAspect="1"/>
            </p:cNvSpPr>
            <p:nvPr/>
          </p:nvSpPr>
          <p:spPr bwMode="gray">
            <a:xfrm>
              <a:off x="6288880" y="2629247"/>
              <a:ext cx="550863" cy="269875"/>
            </a:xfrm>
            <a:custGeom>
              <a:avLst/>
              <a:gdLst/>
              <a:ahLst/>
              <a:cxnLst>
                <a:cxn ang="0">
                  <a:pos x="46" y="227"/>
                </a:cxn>
                <a:cxn ang="0">
                  <a:pos x="129" y="180"/>
                </a:cxn>
                <a:cxn ang="0">
                  <a:pos x="243" y="132"/>
                </a:cxn>
                <a:cxn ang="0">
                  <a:pos x="313" y="149"/>
                </a:cxn>
                <a:cxn ang="0">
                  <a:pos x="387" y="187"/>
                </a:cxn>
                <a:cxn ang="0">
                  <a:pos x="508" y="190"/>
                </a:cxn>
                <a:cxn ang="0">
                  <a:pos x="552" y="160"/>
                </a:cxn>
                <a:cxn ang="0">
                  <a:pos x="554" y="99"/>
                </a:cxn>
                <a:cxn ang="0">
                  <a:pos x="582" y="33"/>
                </a:cxn>
                <a:cxn ang="0">
                  <a:pos x="645" y="6"/>
                </a:cxn>
                <a:cxn ang="0">
                  <a:pos x="731" y="47"/>
                </a:cxn>
                <a:cxn ang="0">
                  <a:pos x="787" y="103"/>
                </a:cxn>
                <a:cxn ang="0">
                  <a:pos x="830" y="154"/>
                </a:cxn>
                <a:cxn ang="0">
                  <a:pos x="944" y="132"/>
                </a:cxn>
                <a:cxn ang="0">
                  <a:pos x="1034" y="169"/>
                </a:cxn>
                <a:cxn ang="0">
                  <a:pos x="1104" y="201"/>
                </a:cxn>
                <a:cxn ang="0">
                  <a:pos x="1200" y="249"/>
                </a:cxn>
                <a:cxn ang="0">
                  <a:pos x="1317" y="237"/>
                </a:cxn>
                <a:cxn ang="0">
                  <a:pos x="1439" y="179"/>
                </a:cxn>
                <a:cxn ang="0">
                  <a:pos x="1528" y="199"/>
                </a:cxn>
                <a:cxn ang="0">
                  <a:pos x="1565" y="195"/>
                </a:cxn>
                <a:cxn ang="0">
                  <a:pos x="1525" y="255"/>
                </a:cxn>
                <a:cxn ang="0">
                  <a:pos x="1517" y="325"/>
                </a:cxn>
                <a:cxn ang="0">
                  <a:pos x="1570" y="391"/>
                </a:cxn>
                <a:cxn ang="0">
                  <a:pos x="1667" y="348"/>
                </a:cxn>
                <a:cxn ang="0">
                  <a:pos x="1721" y="415"/>
                </a:cxn>
                <a:cxn ang="0">
                  <a:pos x="1734" y="458"/>
                </a:cxn>
                <a:cxn ang="0">
                  <a:pos x="1663" y="461"/>
                </a:cxn>
                <a:cxn ang="0">
                  <a:pos x="1576" y="482"/>
                </a:cxn>
                <a:cxn ang="0">
                  <a:pos x="1489" y="551"/>
                </a:cxn>
                <a:cxn ang="0">
                  <a:pos x="1411" y="611"/>
                </a:cxn>
                <a:cxn ang="0">
                  <a:pos x="1344" y="588"/>
                </a:cxn>
                <a:cxn ang="0">
                  <a:pos x="1298" y="646"/>
                </a:cxn>
                <a:cxn ang="0">
                  <a:pos x="1255" y="752"/>
                </a:cxn>
                <a:cxn ang="0">
                  <a:pos x="1163" y="789"/>
                </a:cxn>
                <a:cxn ang="0">
                  <a:pos x="1088" y="788"/>
                </a:cxn>
                <a:cxn ang="0">
                  <a:pos x="1014" y="815"/>
                </a:cxn>
                <a:cxn ang="0">
                  <a:pos x="942" y="847"/>
                </a:cxn>
                <a:cxn ang="0">
                  <a:pos x="903" y="834"/>
                </a:cxn>
                <a:cxn ang="0">
                  <a:pos x="801" y="805"/>
                </a:cxn>
                <a:cxn ang="0">
                  <a:pos x="744" y="767"/>
                </a:cxn>
                <a:cxn ang="0">
                  <a:pos x="527" y="766"/>
                </a:cxn>
                <a:cxn ang="0">
                  <a:pos x="463" y="730"/>
                </a:cxn>
                <a:cxn ang="0">
                  <a:pos x="421" y="659"/>
                </a:cxn>
                <a:cxn ang="0">
                  <a:pos x="353" y="625"/>
                </a:cxn>
                <a:cxn ang="0">
                  <a:pos x="280" y="590"/>
                </a:cxn>
                <a:cxn ang="0">
                  <a:pos x="211" y="584"/>
                </a:cxn>
                <a:cxn ang="0">
                  <a:pos x="158" y="552"/>
                </a:cxn>
                <a:cxn ang="0">
                  <a:pos x="163" y="470"/>
                </a:cxn>
                <a:cxn ang="0">
                  <a:pos x="124" y="372"/>
                </a:cxn>
                <a:cxn ang="0">
                  <a:pos x="70" y="369"/>
                </a:cxn>
                <a:cxn ang="0">
                  <a:pos x="3" y="288"/>
                </a:cxn>
              </a:cxnLst>
              <a:rect l="0" t="0" r="r" b="b"/>
              <a:pathLst>
                <a:path w="1734" h="848">
                  <a:moveTo>
                    <a:pt x="0" y="273"/>
                  </a:moveTo>
                  <a:lnTo>
                    <a:pt x="12" y="251"/>
                  </a:lnTo>
                  <a:lnTo>
                    <a:pt x="28" y="234"/>
                  </a:lnTo>
                  <a:lnTo>
                    <a:pt x="46" y="227"/>
                  </a:lnTo>
                  <a:lnTo>
                    <a:pt x="65" y="221"/>
                  </a:lnTo>
                  <a:lnTo>
                    <a:pt x="84" y="208"/>
                  </a:lnTo>
                  <a:lnTo>
                    <a:pt x="104" y="192"/>
                  </a:lnTo>
                  <a:lnTo>
                    <a:pt x="129" y="180"/>
                  </a:lnTo>
                  <a:lnTo>
                    <a:pt x="154" y="158"/>
                  </a:lnTo>
                  <a:lnTo>
                    <a:pt x="195" y="146"/>
                  </a:lnTo>
                  <a:lnTo>
                    <a:pt x="220" y="135"/>
                  </a:lnTo>
                  <a:lnTo>
                    <a:pt x="243" y="132"/>
                  </a:lnTo>
                  <a:lnTo>
                    <a:pt x="265" y="136"/>
                  </a:lnTo>
                  <a:lnTo>
                    <a:pt x="281" y="142"/>
                  </a:lnTo>
                  <a:lnTo>
                    <a:pt x="294" y="153"/>
                  </a:lnTo>
                  <a:lnTo>
                    <a:pt x="313" y="149"/>
                  </a:lnTo>
                  <a:lnTo>
                    <a:pt x="334" y="148"/>
                  </a:lnTo>
                  <a:lnTo>
                    <a:pt x="351" y="151"/>
                  </a:lnTo>
                  <a:lnTo>
                    <a:pt x="382" y="180"/>
                  </a:lnTo>
                  <a:lnTo>
                    <a:pt x="387" y="187"/>
                  </a:lnTo>
                  <a:lnTo>
                    <a:pt x="404" y="190"/>
                  </a:lnTo>
                  <a:lnTo>
                    <a:pt x="451" y="183"/>
                  </a:lnTo>
                  <a:lnTo>
                    <a:pt x="464" y="189"/>
                  </a:lnTo>
                  <a:lnTo>
                    <a:pt x="508" y="190"/>
                  </a:lnTo>
                  <a:lnTo>
                    <a:pt x="546" y="185"/>
                  </a:lnTo>
                  <a:lnTo>
                    <a:pt x="556" y="180"/>
                  </a:lnTo>
                  <a:lnTo>
                    <a:pt x="556" y="172"/>
                  </a:lnTo>
                  <a:lnTo>
                    <a:pt x="552" y="160"/>
                  </a:lnTo>
                  <a:lnTo>
                    <a:pt x="555" y="146"/>
                  </a:lnTo>
                  <a:lnTo>
                    <a:pt x="565" y="130"/>
                  </a:lnTo>
                  <a:lnTo>
                    <a:pt x="565" y="114"/>
                  </a:lnTo>
                  <a:lnTo>
                    <a:pt x="554" y="99"/>
                  </a:lnTo>
                  <a:lnTo>
                    <a:pt x="550" y="81"/>
                  </a:lnTo>
                  <a:lnTo>
                    <a:pt x="552" y="63"/>
                  </a:lnTo>
                  <a:lnTo>
                    <a:pt x="568" y="49"/>
                  </a:lnTo>
                  <a:lnTo>
                    <a:pt x="582" y="33"/>
                  </a:lnTo>
                  <a:lnTo>
                    <a:pt x="600" y="18"/>
                  </a:lnTo>
                  <a:lnTo>
                    <a:pt x="611" y="1"/>
                  </a:lnTo>
                  <a:lnTo>
                    <a:pt x="625" y="0"/>
                  </a:lnTo>
                  <a:lnTo>
                    <a:pt x="645" y="6"/>
                  </a:lnTo>
                  <a:lnTo>
                    <a:pt x="659" y="17"/>
                  </a:lnTo>
                  <a:lnTo>
                    <a:pt x="696" y="27"/>
                  </a:lnTo>
                  <a:lnTo>
                    <a:pt x="707" y="41"/>
                  </a:lnTo>
                  <a:lnTo>
                    <a:pt x="731" y="47"/>
                  </a:lnTo>
                  <a:lnTo>
                    <a:pt x="755" y="50"/>
                  </a:lnTo>
                  <a:lnTo>
                    <a:pt x="772" y="57"/>
                  </a:lnTo>
                  <a:lnTo>
                    <a:pt x="782" y="73"/>
                  </a:lnTo>
                  <a:lnTo>
                    <a:pt x="787" y="103"/>
                  </a:lnTo>
                  <a:lnTo>
                    <a:pt x="787" y="124"/>
                  </a:lnTo>
                  <a:lnTo>
                    <a:pt x="792" y="124"/>
                  </a:lnTo>
                  <a:lnTo>
                    <a:pt x="807" y="138"/>
                  </a:lnTo>
                  <a:lnTo>
                    <a:pt x="830" y="154"/>
                  </a:lnTo>
                  <a:lnTo>
                    <a:pt x="864" y="165"/>
                  </a:lnTo>
                  <a:lnTo>
                    <a:pt x="892" y="159"/>
                  </a:lnTo>
                  <a:lnTo>
                    <a:pt x="919" y="144"/>
                  </a:lnTo>
                  <a:lnTo>
                    <a:pt x="944" y="132"/>
                  </a:lnTo>
                  <a:lnTo>
                    <a:pt x="975" y="140"/>
                  </a:lnTo>
                  <a:lnTo>
                    <a:pt x="1023" y="157"/>
                  </a:lnTo>
                  <a:lnTo>
                    <a:pt x="1033" y="169"/>
                  </a:lnTo>
                  <a:lnTo>
                    <a:pt x="1034" y="169"/>
                  </a:lnTo>
                  <a:lnTo>
                    <a:pt x="1040" y="174"/>
                  </a:lnTo>
                  <a:lnTo>
                    <a:pt x="1062" y="186"/>
                  </a:lnTo>
                  <a:lnTo>
                    <a:pt x="1083" y="192"/>
                  </a:lnTo>
                  <a:lnTo>
                    <a:pt x="1104" y="201"/>
                  </a:lnTo>
                  <a:lnTo>
                    <a:pt x="1118" y="221"/>
                  </a:lnTo>
                  <a:lnTo>
                    <a:pt x="1145" y="237"/>
                  </a:lnTo>
                  <a:lnTo>
                    <a:pt x="1177" y="242"/>
                  </a:lnTo>
                  <a:lnTo>
                    <a:pt x="1200" y="249"/>
                  </a:lnTo>
                  <a:lnTo>
                    <a:pt x="1218" y="250"/>
                  </a:lnTo>
                  <a:lnTo>
                    <a:pt x="1243" y="248"/>
                  </a:lnTo>
                  <a:lnTo>
                    <a:pt x="1261" y="256"/>
                  </a:lnTo>
                  <a:lnTo>
                    <a:pt x="1317" y="237"/>
                  </a:lnTo>
                  <a:lnTo>
                    <a:pt x="1351" y="229"/>
                  </a:lnTo>
                  <a:lnTo>
                    <a:pt x="1378" y="224"/>
                  </a:lnTo>
                  <a:lnTo>
                    <a:pt x="1415" y="195"/>
                  </a:lnTo>
                  <a:lnTo>
                    <a:pt x="1439" y="179"/>
                  </a:lnTo>
                  <a:lnTo>
                    <a:pt x="1464" y="170"/>
                  </a:lnTo>
                  <a:lnTo>
                    <a:pt x="1489" y="180"/>
                  </a:lnTo>
                  <a:lnTo>
                    <a:pt x="1507" y="195"/>
                  </a:lnTo>
                  <a:lnTo>
                    <a:pt x="1528" y="199"/>
                  </a:lnTo>
                  <a:lnTo>
                    <a:pt x="1545" y="195"/>
                  </a:lnTo>
                  <a:lnTo>
                    <a:pt x="1559" y="187"/>
                  </a:lnTo>
                  <a:lnTo>
                    <a:pt x="1565" y="190"/>
                  </a:lnTo>
                  <a:lnTo>
                    <a:pt x="1565" y="195"/>
                  </a:lnTo>
                  <a:lnTo>
                    <a:pt x="1556" y="203"/>
                  </a:lnTo>
                  <a:lnTo>
                    <a:pt x="1540" y="232"/>
                  </a:lnTo>
                  <a:lnTo>
                    <a:pt x="1529" y="246"/>
                  </a:lnTo>
                  <a:lnTo>
                    <a:pt x="1525" y="255"/>
                  </a:lnTo>
                  <a:lnTo>
                    <a:pt x="1525" y="271"/>
                  </a:lnTo>
                  <a:lnTo>
                    <a:pt x="1528" y="288"/>
                  </a:lnTo>
                  <a:lnTo>
                    <a:pt x="1525" y="308"/>
                  </a:lnTo>
                  <a:lnTo>
                    <a:pt x="1517" y="325"/>
                  </a:lnTo>
                  <a:lnTo>
                    <a:pt x="1517" y="347"/>
                  </a:lnTo>
                  <a:lnTo>
                    <a:pt x="1520" y="367"/>
                  </a:lnTo>
                  <a:lnTo>
                    <a:pt x="1529" y="382"/>
                  </a:lnTo>
                  <a:lnTo>
                    <a:pt x="1570" y="391"/>
                  </a:lnTo>
                  <a:lnTo>
                    <a:pt x="1595" y="389"/>
                  </a:lnTo>
                  <a:lnTo>
                    <a:pt x="1620" y="382"/>
                  </a:lnTo>
                  <a:lnTo>
                    <a:pt x="1638" y="369"/>
                  </a:lnTo>
                  <a:lnTo>
                    <a:pt x="1667" y="348"/>
                  </a:lnTo>
                  <a:lnTo>
                    <a:pt x="1673" y="362"/>
                  </a:lnTo>
                  <a:lnTo>
                    <a:pt x="1686" y="377"/>
                  </a:lnTo>
                  <a:lnTo>
                    <a:pt x="1715" y="401"/>
                  </a:lnTo>
                  <a:lnTo>
                    <a:pt x="1721" y="415"/>
                  </a:lnTo>
                  <a:lnTo>
                    <a:pt x="1719" y="428"/>
                  </a:lnTo>
                  <a:lnTo>
                    <a:pt x="1719" y="437"/>
                  </a:lnTo>
                  <a:lnTo>
                    <a:pt x="1733" y="445"/>
                  </a:lnTo>
                  <a:lnTo>
                    <a:pt x="1734" y="458"/>
                  </a:lnTo>
                  <a:lnTo>
                    <a:pt x="1724" y="464"/>
                  </a:lnTo>
                  <a:lnTo>
                    <a:pt x="1707" y="461"/>
                  </a:lnTo>
                  <a:lnTo>
                    <a:pt x="1688" y="456"/>
                  </a:lnTo>
                  <a:lnTo>
                    <a:pt x="1663" y="461"/>
                  </a:lnTo>
                  <a:lnTo>
                    <a:pt x="1638" y="465"/>
                  </a:lnTo>
                  <a:lnTo>
                    <a:pt x="1613" y="464"/>
                  </a:lnTo>
                  <a:lnTo>
                    <a:pt x="1592" y="468"/>
                  </a:lnTo>
                  <a:lnTo>
                    <a:pt x="1576" y="482"/>
                  </a:lnTo>
                  <a:lnTo>
                    <a:pt x="1525" y="538"/>
                  </a:lnTo>
                  <a:lnTo>
                    <a:pt x="1507" y="550"/>
                  </a:lnTo>
                  <a:lnTo>
                    <a:pt x="1500" y="552"/>
                  </a:lnTo>
                  <a:lnTo>
                    <a:pt x="1489" y="551"/>
                  </a:lnTo>
                  <a:lnTo>
                    <a:pt x="1477" y="551"/>
                  </a:lnTo>
                  <a:lnTo>
                    <a:pt x="1457" y="573"/>
                  </a:lnTo>
                  <a:lnTo>
                    <a:pt x="1438" y="594"/>
                  </a:lnTo>
                  <a:lnTo>
                    <a:pt x="1411" y="611"/>
                  </a:lnTo>
                  <a:lnTo>
                    <a:pt x="1393" y="611"/>
                  </a:lnTo>
                  <a:lnTo>
                    <a:pt x="1372" y="606"/>
                  </a:lnTo>
                  <a:lnTo>
                    <a:pt x="1360" y="593"/>
                  </a:lnTo>
                  <a:lnTo>
                    <a:pt x="1344" y="588"/>
                  </a:lnTo>
                  <a:lnTo>
                    <a:pt x="1323" y="594"/>
                  </a:lnTo>
                  <a:lnTo>
                    <a:pt x="1314" y="611"/>
                  </a:lnTo>
                  <a:lnTo>
                    <a:pt x="1301" y="631"/>
                  </a:lnTo>
                  <a:lnTo>
                    <a:pt x="1298" y="646"/>
                  </a:lnTo>
                  <a:lnTo>
                    <a:pt x="1320" y="675"/>
                  </a:lnTo>
                  <a:lnTo>
                    <a:pt x="1323" y="689"/>
                  </a:lnTo>
                  <a:lnTo>
                    <a:pt x="1265" y="738"/>
                  </a:lnTo>
                  <a:lnTo>
                    <a:pt x="1255" y="752"/>
                  </a:lnTo>
                  <a:lnTo>
                    <a:pt x="1235" y="767"/>
                  </a:lnTo>
                  <a:lnTo>
                    <a:pt x="1221" y="776"/>
                  </a:lnTo>
                  <a:lnTo>
                    <a:pt x="1191" y="787"/>
                  </a:lnTo>
                  <a:lnTo>
                    <a:pt x="1163" y="789"/>
                  </a:lnTo>
                  <a:lnTo>
                    <a:pt x="1158" y="792"/>
                  </a:lnTo>
                  <a:lnTo>
                    <a:pt x="1130" y="783"/>
                  </a:lnTo>
                  <a:lnTo>
                    <a:pt x="1114" y="789"/>
                  </a:lnTo>
                  <a:lnTo>
                    <a:pt x="1088" y="788"/>
                  </a:lnTo>
                  <a:lnTo>
                    <a:pt x="1070" y="795"/>
                  </a:lnTo>
                  <a:lnTo>
                    <a:pt x="1033" y="802"/>
                  </a:lnTo>
                  <a:lnTo>
                    <a:pt x="1022" y="805"/>
                  </a:lnTo>
                  <a:lnTo>
                    <a:pt x="1014" y="815"/>
                  </a:lnTo>
                  <a:lnTo>
                    <a:pt x="1003" y="819"/>
                  </a:lnTo>
                  <a:lnTo>
                    <a:pt x="990" y="821"/>
                  </a:lnTo>
                  <a:lnTo>
                    <a:pt x="960" y="832"/>
                  </a:lnTo>
                  <a:lnTo>
                    <a:pt x="942" y="847"/>
                  </a:lnTo>
                  <a:lnTo>
                    <a:pt x="932" y="848"/>
                  </a:lnTo>
                  <a:lnTo>
                    <a:pt x="920" y="845"/>
                  </a:lnTo>
                  <a:lnTo>
                    <a:pt x="909" y="836"/>
                  </a:lnTo>
                  <a:lnTo>
                    <a:pt x="903" y="834"/>
                  </a:lnTo>
                  <a:lnTo>
                    <a:pt x="874" y="832"/>
                  </a:lnTo>
                  <a:lnTo>
                    <a:pt x="852" y="825"/>
                  </a:lnTo>
                  <a:lnTo>
                    <a:pt x="834" y="815"/>
                  </a:lnTo>
                  <a:lnTo>
                    <a:pt x="801" y="805"/>
                  </a:lnTo>
                  <a:lnTo>
                    <a:pt x="778" y="795"/>
                  </a:lnTo>
                  <a:lnTo>
                    <a:pt x="763" y="782"/>
                  </a:lnTo>
                  <a:lnTo>
                    <a:pt x="754" y="771"/>
                  </a:lnTo>
                  <a:lnTo>
                    <a:pt x="744" y="767"/>
                  </a:lnTo>
                  <a:lnTo>
                    <a:pt x="710" y="756"/>
                  </a:lnTo>
                  <a:lnTo>
                    <a:pt x="693" y="754"/>
                  </a:lnTo>
                  <a:lnTo>
                    <a:pt x="675" y="756"/>
                  </a:lnTo>
                  <a:lnTo>
                    <a:pt x="527" y="766"/>
                  </a:lnTo>
                  <a:lnTo>
                    <a:pt x="506" y="766"/>
                  </a:lnTo>
                  <a:lnTo>
                    <a:pt x="492" y="760"/>
                  </a:lnTo>
                  <a:lnTo>
                    <a:pt x="476" y="746"/>
                  </a:lnTo>
                  <a:lnTo>
                    <a:pt x="463" y="730"/>
                  </a:lnTo>
                  <a:lnTo>
                    <a:pt x="451" y="716"/>
                  </a:lnTo>
                  <a:lnTo>
                    <a:pt x="439" y="696"/>
                  </a:lnTo>
                  <a:lnTo>
                    <a:pt x="432" y="676"/>
                  </a:lnTo>
                  <a:lnTo>
                    <a:pt x="421" y="659"/>
                  </a:lnTo>
                  <a:lnTo>
                    <a:pt x="410" y="644"/>
                  </a:lnTo>
                  <a:lnTo>
                    <a:pt x="398" y="643"/>
                  </a:lnTo>
                  <a:lnTo>
                    <a:pt x="385" y="633"/>
                  </a:lnTo>
                  <a:lnTo>
                    <a:pt x="353" y="625"/>
                  </a:lnTo>
                  <a:lnTo>
                    <a:pt x="337" y="616"/>
                  </a:lnTo>
                  <a:lnTo>
                    <a:pt x="322" y="606"/>
                  </a:lnTo>
                  <a:lnTo>
                    <a:pt x="292" y="596"/>
                  </a:lnTo>
                  <a:lnTo>
                    <a:pt x="280" y="590"/>
                  </a:lnTo>
                  <a:lnTo>
                    <a:pt x="267" y="590"/>
                  </a:lnTo>
                  <a:lnTo>
                    <a:pt x="254" y="595"/>
                  </a:lnTo>
                  <a:lnTo>
                    <a:pt x="245" y="595"/>
                  </a:lnTo>
                  <a:lnTo>
                    <a:pt x="211" y="584"/>
                  </a:lnTo>
                  <a:lnTo>
                    <a:pt x="180" y="581"/>
                  </a:lnTo>
                  <a:lnTo>
                    <a:pt x="164" y="574"/>
                  </a:lnTo>
                  <a:lnTo>
                    <a:pt x="157" y="567"/>
                  </a:lnTo>
                  <a:lnTo>
                    <a:pt x="158" y="552"/>
                  </a:lnTo>
                  <a:lnTo>
                    <a:pt x="166" y="536"/>
                  </a:lnTo>
                  <a:lnTo>
                    <a:pt x="167" y="517"/>
                  </a:lnTo>
                  <a:lnTo>
                    <a:pt x="163" y="498"/>
                  </a:lnTo>
                  <a:lnTo>
                    <a:pt x="163" y="470"/>
                  </a:lnTo>
                  <a:lnTo>
                    <a:pt x="151" y="427"/>
                  </a:lnTo>
                  <a:lnTo>
                    <a:pt x="141" y="410"/>
                  </a:lnTo>
                  <a:lnTo>
                    <a:pt x="134" y="388"/>
                  </a:lnTo>
                  <a:lnTo>
                    <a:pt x="124" y="372"/>
                  </a:lnTo>
                  <a:lnTo>
                    <a:pt x="108" y="369"/>
                  </a:lnTo>
                  <a:lnTo>
                    <a:pt x="93" y="361"/>
                  </a:lnTo>
                  <a:lnTo>
                    <a:pt x="77" y="358"/>
                  </a:lnTo>
                  <a:lnTo>
                    <a:pt x="70" y="369"/>
                  </a:lnTo>
                  <a:lnTo>
                    <a:pt x="55" y="358"/>
                  </a:lnTo>
                  <a:lnTo>
                    <a:pt x="44" y="337"/>
                  </a:lnTo>
                  <a:lnTo>
                    <a:pt x="14" y="314"/>
                  </a:lnTo>
                  <a:lnTo>
                    <a:pt x="3" y="288"/>
                  </a:lnTo>
                  <a:lnTo>
                    <a:pt x="0" y="277"/>
                  </a:lnTo>
                  <a:lnTo>
                    <a:pt x="0" y="27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8" name="Freeform 113"/>
            <p:cNvSpPr>
              <a:spLocks noChangeAspect="1"/>
            </p:cNvSpPr>
            <p:nvPr/>
          </p:nvSpPr>
          <p:spPr bwMode="gray">
            <a:xfrm>
              <a:off x="6650830" y="3335684"/>
              <a:ext cx="41275" cy="36513"/>
            </a:xfrm>
            <a:custGeom>
              <a:avLst/>
              <a:gdLst/>
              <a:ahLst/>
              <a:cxnLst>
                <a:cxn ang="0">
                  <a:pos x="102" y="5"/>
                </a:cxn>
                <a:cxn ang="0">
                  <a:pos x="100" y="5"/>
                </a:cxn>
                <a:cxn ang="0">
                  <a:pos x="105" y="0"/>
                </a:cxn>
                <a:cxn ang="0">
                  <a:pos x="112" y="5"/>
                </a:cxn>
                <a:cxn ang="0">
                  <a:pos x="123" y="8"/>
                </a:cxn>
                <a:cxn ang="0">
                  <a:pos x="127" y="20"/>
                </a:cxn>
                <a:cxn ang="0">
                  <a:pos x="127" y="27"/>
                </a:cxn>
                <a:cxn ang="0">
                  <a:pos x="117" y="37"/>
                </a:cxn>
                <a:cxn ang="0">
                  <a:pos x="105" y="61"/>
                </a:cxn>
                <a:cxn ang="0">
                  <a:pos x="100" y="79"/>
                </a:cxn>
                <a:cxn ang="0">
                  <a:pos x="91" y="85"/>
                </a:cxn>
                <a:cxn ang="0">
                  <a:pos x="78" y="99"/>
                </a:cxn>
                <a:cxn ang="0">
                  <a:pos x="66" y="101"/>
                </a:cxn>
                <a:cxn ang="0">
                  <a:pos x="59" y="113"/>
                </a:cxn>
                <a:cxn ang="0">
                  <a:pos x="53" y="112"/>
                </a:cxn>
                <a:cxn ang="0">
                  <a:pos x="48" y="109"/>
                </a:cxn>
                <a:cxn ang="0">
                  <a:pos x="11" y="97"/>
                </a:cxn>
                <a:cxn ang="0">
                  <a:pos x="3" y="86"/>
                </a:cxn>
                <a:cxn ang="0">
                  <a:pos x="0" y="50"/>
                </a:cxn>
                <a:cxn ang="0">
                  <a:pos x="6" y="45"/>
                </a:cxn>
                <a:cxn ang="0">
                  <a:pos x="19" y="31"/>
                </a:cxn>
                <a:cxn ang="0">
                  <a:pos x="28" y="24"/>
                </a:cxn>
                <a:cxn ang="0">
                  <a:pos x="30" y="20"/>
                </a:cxn>
                <a:cxn ang="0">
                  <a:pos x="37" y="15"/>
                </a:cxn>
                <a:cxn ang="0">
                  <a:pos x="49" y="10"/>
                </a:cxn>
                <a:cxn ang="0">
                  <a:pos x="78" y="9"/>
                </a:cxn>
                <a:cxn ang="0">
                  <a:pos x="85" y="4"/>
                </a:cxn>
                <a:cxn ang="0">
                  <a:pos x="92" y="5"/>
                </a:cxn>
                <a:cxn ang="0">
                  <a:pos x="97" y="4"/>
                </a:cxn>
                <a:cxn ang="0">
                  <a:pos x="102" y="5"/>
                </a:cxn>
              </a:cxnLst>
              <a:rect l="0" t="0" r="r" b="b"/>
              <a:pathLst>
                <a:path w="127" h="113">
                  <a:moveTo>
                    <a:pt x="102" y="5"/>
                  </a:moveTo>
                  <a:lnTo>
                    <a:pt x="100" y="5"/>
                  </a:lnTo>
                  <a:lnTo>
                    <a:pt x="105" y="0"/>
                  </a:lnTo>
                  <a:lnTo>
                    <a:pt x="112" y="5"/>
                  </a:lnTo>
                  <a:lnTo>
                    <a:pt x="123" y="8"/>
                  </a:lnTo>
                  <a:lnTo>
                    <a:pt x="127" y="20"/>
                  </a:lnTo>
                  <a:lnTo>
                    <a:pt x="127" y="27"/>
                  </a:lnTo>
                  <a:lnTo>
                    <a:pt x="117" y="37"/>
                  </a:lnTo>
                  <a:lnTo>
                    <a:pt x="105" y="61"/>
                  </a:lnTo>
                  <a:lnTo>
                    <a:pt x="100" y="79"/>
                  </a:lnTo>
                  <a:lnTo>
                    <a:pt x="91" y="85"/>
                  </a:lnTo>
                  <a:lnTo>
                    <a:pt x="78" y="99"/>
                  </a:lnTo>
                  <a:lnTo>
                    <a:pt x="66" y="101"/>
                  </a:lnTo>
                  <a:lnTo>
                    <a:pt x="59" y="113"/>
                  </a:lnTo>
                  <a:lnTo>
                    <a:pt x="53" y="112"/>
                  </a:lnTo>
                  <a:lnTo>
                    <a:pt x="48" y="109"/>
                  </a:lnTo>
                  <a:lnTo>
                    <a:pt x="11" y="97"/>
                  </a:lnTo>
                  <a:lnTo>
                    <a:pt x="3" y="86"/>
                  </a:lnTo>
                  <a:lnTo>
                    <a:pt x="0" y="50"/>
                  </a:lnTo>
                  <a:lnTo>
                    <a:pt x="6" y="45"/>
                  </a:lnTo>
                  <a:lnTo>
                    <a:pt x="19" y="31"/>
                  </a:lnTo>
                  <a:lnTo>
                    <a:pt x="28" y="24"/>
                  </a:lnTo>
                  <a:lnTo>
                    <a:pt x="30" y="20"/>
                  </a:lnTo>
                  <a:lnTo>
                    <a:pt x="37" y="15"/>
                  </a:lnTo>
                  <a:lnTo>
                    <a:pt x="49" y="10"/>
                  </a:lnTo>
                  <a:lnTo>
                    <a:pt x="78" y="9"/>
                  </a:lnTo>
                  <a:lnTo>
                    <a:pt x="85" y="4"/>
                  </a:lnTo>
                  <a:lnTo>
                    <a:pt x="92" y="5"/>
                  </a:lnTo>
                  <a:lnTo>
                    <a:pt x="97" y="4"/>
                  </a:lnTo>
                  <a:lnTo>
                    <a:pt x="102" y="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9" name="Freeform 114"/>
            <p:cNvSpPr>
              <a:spLocks noChangeAspect="1"/>
            </p:cNvSpPr>
            <p:nvPr/>
          </p:nvSpPr>
          <p:spPr bwMode="gray">
            <a:xfrm>
              <a:off x="6041230" y="2592734"/>
              <a:ext cx="1066800" cy="741363"/>
            </a:xfrm>
            <a:custGeom>
              <a:avLst/>
              <a:gdLst/>
              <a:ahLst/>
              <a:cxnLst>
                <a:cxn ang="0">
                  <a:pos x="2191" y="2191"/>
                </a:cxn>
                <a:cxn ang="0">
                  <a:pos x="2134" y="2244"/>
                </a:cxn>
                <a:cxn ang="0">
                  <a:pos x="2015" y="2329"/>
                </a:cxn>
                <a:cxn ang="0">
                  <a:pos x="1898" y="2261"/>
                </a:cxn>
                <a:cxn ang="0">
                  <a:pos x="1746" y="2168"/>
                </a:cxn>
                <a:cxn ang="0">
                  <a:pos x="1585" y="2194"/>
                </a:cxn>
                <a:cxn ang="0">
                  <a:pos x="1509" y="2247"/>
                </a:cxn>
                <a:cxn ang="0">
                  <a:pos x="1333" y="2120"/>
                </a:cxn>
                <a:cxn ang="0">
                  <a:pos x="1352" y="1901"/>
                </a:cxn>
                <a:cxn ang="0">
                  <a:pos x="1237" y="1793"/>
                </a:cxn>
                <a:cxn ang="0">
                  <a:pos x="1036" y="1874"/>
                </a:cxn>
                <a:cxn ang="0">
                  <a:pos x="881" y="1862"/>
                </a:cxn>
                <a:cxn ang="0">
                  <a:pos x="793" y="1879"/>
                </a:cxn>
                <a:cxn ang="0">
                  <a:pos x="691" y="1881"/>
                </a:cxn>
                <a:cxn ang="0">
                  <a:pos x="603" y="1834"/>
                </a:cxn>
                <a:cxn ang="0">
                  <a:pos x="556" y="1803"/>
                </a:cxn>
                <a:cxn ang="0">
                  <a:pos x="423" y="1731"/>
                </a:cxn>
                <a:cxn ang="0">
                  <a:pos x="348" y="1701"/>
                </a:cxn>
                <a:cxn ang="0">
                  <a:pos x="291" y="1675"/>
                </a:cxn>
                <a:cxn ang="0">
                  <a:pos x="278" y="1580"/>
                </a:cxn>
                <a:cxn ang="0">
                  <a:pos x="322" y="1567"/>
                </a:cxn>
                <a:cxn ang="0">
                  <a:pos x="300" y="1492"/>
                </a:cxn>
                <a:cxn ang="0">
                  <a:pos x="360" y="1411"/>
                </a:cxn>
                <a:cxn ang="0">
                  <a:pos x="326" y="1368"/>
                </a:cxn>
                <a:cxn ang="0">
                  <a:pos x="230" y="1391"/>
                </a:cxn>
                <a:cxn ang="0">
                  <a:pos x="126" y="1355"/>
                </a:cxn>
                <a:cxn ang="0">
                  <a:pos x="88" y="1295"/>
                </a:cxn>
                <a:cxn ang="0">
                  <a:pos x="63" y="1212"/>
                </a:cxn>
                <a:cxn ang="0">
                  <a:pos x="105" y="1043"/>
                </a:cxn>
                <a:cxn ang="0">
                  <a:pos x="364" y="920"/>
                </a:cxn>
                <a:cxn ang="0">
                  <a:pos x="471" y="693"/>
                </a:cxn>
                <a:cxn ang="0">
                  <a:pos x="656" y="507"/>
                </a:cxn>
                <a:cxn ang="0">
                  <a:pos x="854" y="474"/>
                </a:cxn>
                <a:cxn ang="0">
                  <a:pos x="1031" y="711"/>
                </a:cxn>
                <a:cxn ang="0">
                  <a:pos x="1283" y="882"/>
                </a:cxn>
                <a:cxn ang="0">
                  <a:pos x="1719" y="963"/>
                </a:cxn>
                <a:cxn ang="0">
                  <a:pos x="2042" y="854"/>
                </a:cxn>
                <a:cxn ang="0">
                  <a:pos x="2284" y="666"/>
                </a:cxn>
                <a:cxn ang="0">
                  <a:pos x="2450" y="478"/>
                </a:cxn>
                <a:cxn ang="0">
                  <a:pos x="2342" y="311"/>
                </a:cxn>
                <a:cxn ang="0">
                  <a:pos x="2557" y="161"/>
                </a:cxn>
                <a:cxn ang="0">
                  <a:pos x="2738" y="0"/>
                </a:cxn>
                <a:cxn ang="0">
                  <a:pos x="2901" y="155"/>
                </a:cxn>
                <a:cxn ang="0">
                  <a:pos x="3109" y="394"/>
                </a:cxn>
                <a:cxn ang="0">
                  <a:pos x="3323" y="441"/>
                </a:cxn>
                <a:cxn ang="0">
                  <a:pos x="3195" y="693"/>
                </a:cxn>
                <a:cxn ang="0">
                  <a:pos x="2994" y="941"/>
                </a:cxn>
                <a:cxn ang="0">
                  <a:pos x="2729" y="1097"/>
                </a:cxn>
                <a:cxn ang="0">
                  <a:pos x="2616" y="1118"/>
                </a:cxn>
                <a:cxn ang="0">
                  <a:pos x="2542" y="1082"/>
                </a:cxn>
                <a:cxn ang="0">
                  <a:pos x="2444" y="1221"/>
                </a:cxn>
                <a:cxn ang="0">
                  <a:pos x="2611" y="1254"/>
                </a:cxn>
                <a:cxn ang="0">
                  <a:pos x="2643" y="1301"/>
                </a:cxn>
                <a:cxn ang="0">
                  <a:pos x="2521" y="1404"/>
                </a:cxn>
                <a:cxn ang="0">
                  <a:pos x="2646" y="1642"/>
                </a:cxn>
                <a:cxn ang="0">
                  <a:pos x="2640" y="1677"/>
                </a:cxn>
                <a:cxn ang="0">
                  <a:pos x="2624" y="1743"/>
                </a:cxn>
                <a:cxn ang="0">
                  <a:pos x="2628" y="1814"/>
                </a:cxn>
                <a:cxn ang="0">
                  <a:pos x="2555" y="1933"/>
                </a:cxn>
                <a:cxn ang="0">
                  <a:pos x="2512" y="2028"/>
                </a:cxn>
                <a:cxn ang="0">
                  <a:pos x="2435" y="2097"/>
                </a:cxn>
                <a:cxn ang="0">
                  <a:pos x="2344" y="2177"/>
                </a:cxn>
                <a:cxn ang="0">
                  <a:pos x="2245" y="2202"/>
                </a:cxn>
              </a:cxnLst>
              <a:rect l="0" t="0" r="r" b="b"/>
              <a:pathLst>
                <a:path w="3356" h="2335">
                  <a:moveTo>
                    <a:pt x="2243" y="2202"/>
                  </a:moveTo>
                  <a:lnTo>
                    <a:pt x="2240" y="2209"/>
                  </a:lnTo>
                  <a:lnTo>
                    <a:pt x="2239" y="2206"/>
                  </a:lnTo>
                  <a:lnTo>
                    <a:pt x="2239" y="2202"/>
                  </a:lnTo>
                  <a:lnTo>
                    <a:pt x="2235" y="2199"/>
                  </a:lnTo>
                  <a:lnTo>
                    <a:pt x="2226" y="2201"/>
                  </a:lnTo>
                  <a:lnTo>
                    <a:pt x="2225" y="2202"/>
                  </a:lnTo>
                  <a:lnTo>
                    <a:pt x="2224" y="2202"/>
                  </a:lnTo>
                  <a:lnTo>
                    <a:pt x="2224" y="2205"/>
                  </a:lnTo>
                  <a:lnTo>
                    <a:pt x="2229" y="2211"/>
                  </a:lnTo>
                  <a:lnTo>
                    <a:pt x="2224" y="2212"/>
                  </a:lnTo>
                  <a:lnTo>
                    <a:pt x="2211" y="2213"/>
                  </a:lnTo>
                  <a:lnTo>
                    <a:pt x="2210" y="2209"/>
                  </a:lnTo>
                  <a:lnTo>
                    <a:pt x="2211" y="2206"/>
                  </a:lnTo>
                  <a:lnTo>
                    <a:pt x="2209" y="2202"/>
                  </a:lnTo>
                  <a:lnTo>
                    <a:pt x="2199" y="2194"/>
                  </a:lnTo>
                  <a:lnTo>
                    <a:pt x="2191" y="2191"/>
                  </a:lnTo>
                  <a:lnTo>
                    <a:pt x="2188" y="2185"/>
                  </a:lnTo>
                  <a:lnTo>
                    <a:pt x="2186" y="2198"/>
                  </a:lnTo>
                  <a:lnTo>
                    <a:pt x="2186" y="2209"/>
                  </a:lnTo>
                  <a:lnTo>
                    <a:pt x="2187" y="2216"/>
                  </a:lnTo>
                  <a:lnTo>
                    <a:pt x="2187" y="2218"/>
                  </a:lnTo>
                  <a:lnTo>
                    <a:pt x="2183" y="2220"/>
                  </a:lnTo>
                  <a:lnTo>
                    <a:pt x="2180" y="2220"/>
                  </a:lnTo>
                  <a:lnTo>
                    <a:pt x="2171" y="2209"/>
                  </a:lnTo>
                  <a:lnTo>
                    <a:pt x="2164" y="2204"/>
                  </a:lnTo>
                  <a:lnTo>
                    <a:pt x="2161" y="2198"/>
                  </a:lnTo>
                  <a:lnTo>
                    <a:pt x="2155" y="2215"/>
                  </a:lnTo>
                  <a:lnTo>
                    <a:pt x="2155" y="2222"/>
                  </a:lnTo>
                  <a:lnTo>
                    <a:pt x="2156" y="2227"/>
                  </a:lnTo>
                  <a:lnTo>
                    <a:pt x="2156" y="2236"/>
                  </a:lnTo>
                  <a:lnTo>
                    <a:pt x="2153" y="2239"/>
                  </a:lnTo>
                  <a:lnTo>
                    <a:pt x="2149" y="2237"/>
                  </a:lnTo>
                  <a:lnTo>
                    <a:pt x="2134" y="2244"/>
                  </a:lnTo>
                  <a:lnTo>
                    <a:pt x="2123" y="2245"/>
                  </a:lnTo>
                  <a:lnTo>
                    <a:pt x="2116" y="2249"/>
                  </a:lnTo>
                  <a:lnTo>
                    <a:pt x="2107" y="2249"/>
                  </a:lnTo>
                  <a:lnTo>
                    <a:pt x="2105" y="2247"/>
                  </a:lnTo>
                  <a:lnTo>
                    <a:pt x="2094" y="2249"/>
                  </a:lnTo>
                  <a:lnTo>
                    <a:pt x="2084" y="2258"/>
                  </a:lnTo>
                  <a:lnTo>
                    <a:pt x="2073" y="2261"/>
                  </a:lnTo>
                  <a:lnTo>
                    <a:pt x="2059" y="2263"/>
                  </a:lnTo>
                  <a:lnTo>
                    <a:pt x="2051" y="2261"/>
                  </a:lnTo>
                  <a:lnTo>
                    <a:pt x="2048" y="2265"/>
                  </a:lnTo>
                  <a:lnTo>
                    <a:pt x="2038" y="2270"/>
                  </a:lnTo>
                  <a:lnTo>
                    <a:pt x="2024" y="2274"/>
                  </a:lnTo>
                  <a:lnTo>
                    <a:pt x="2015" y="2271"/>
                  </a:lnTo>
                  <a:lnTo>
                    <a:pt x="2004" y="2297"/>
                  </a:lnTo>
                  <a:lnTo>
                    <a:pt x="2011" y="2309"/>
                  </a:lnTo>
                  <a:lnTo>
                    <a:pt x="2015" y="2317"/>
                  </a:lnTo>
                  <a:lnTo>
                    <a:pt x="2015" y="2329"/>
                  </a:lnTo>
                  <a:lnTo>
                    <a:pt x="1999" y="2335"/>
                  </a:lnTo>
                  <a:lnTo>
                    <a:pt x="1988" y="2329"/>
                  </a:lnTo>
                  <a:lnTo>
                    <a:pt x="1973" y="2298"/>
                  </a:lnTo>
                  <a:lnTo>
                    <a:pt x="1971" y="2291"/>
                  </a:lnTo>
                  <a:lnTo>
                    <a:pt x="1972" y="2288"/>
                  </a:lnTo>
                  <a:lnTo>
                    <a:pt x="1978" y="2266"/>
                  </a:lnTo>
                  <a:lnTo>
                    <a:pt x="1974" y="2259"/>
                  </a:lnTo>
                  <a:lnTo>
                    <a:pt x="1968" y="2261"/>
                  </a:lnTo>
                  <a:lnTo>
                    <a:pt x="1958" y="2269"/>
                  </a:lnTo>
                  <a:lnTo>
                    <a:pt x="1947" y="2269"/>
                  </a:lnTo>
                  <a:lnTo>
                    <a:pt x="1942" y="2264"/>
                  </a:lnTo>
                  <a:lnTo>
                    <a:pt x="1941" y="2259"/>
                  </a:lnTo>
                  <a:lnTo>
                    <a:pt x="1923" y="2254"/>
                  </a:lnTo>
                  <a:lnTo>
                    <a:pt x="1915" y="2252"/>
                  </a:lnTo>
                  <a:lnTo>
                    <a:pt x="1911" y="2252"/>
                  </a:lnTo>
                  <a:lnTo>
                    <a:pt x="1907" y="2260"/>
                  </a:lnTo>
                  <a:lnTo>
                    <a:pt x="1898" y="2261"/>
                  </a:lnTo>
                  <a:lnTo>
                    <a:pt x="1898" y="2269"/>
                  </a:lnTo>
                  <a:lnTo>
                    <a:pt x="1895" y="2258"/>
                  </a:lnTo>
                  <a:lnTo>
                    <a:pt x="1890" y="2261"/>
                  </a:lnTo>
                  <a:lnTo>
                    <a:pt x="1881" y="2265"/>
                  </a:lnTo>
                  <a:lnTo>
                    <a:pt x="1874" y="2260"/>
                  </a:lnTo>
                  <a:lnTo>
                    <a:pt x="1855" y="2261"/>
                  </a:lnTo>
                  <a:lnTo>
                    <a:pt x="1845" y="2259"/>
                  </a:lnTo>
                  <a:lnTo>
                    <a:pt x="1840" y="2254"/>
                  </a:lnTo>
                  <a:lnTo>
                    <a:pt x="1817" y="2240"/>
                  </a:lnTo>
                  <a:lnTo>
                    <a:pt x="1810" y="2228"/>
                  </a:lnTo>
                  <a:lnTo>
                    <a:pt x="1805" y="2213"/>
                  </a:lnTo>
                  <a:lnTo>
                    <a:pt x="1810" y="2198"/>
                  </a:lnTo>
                  <a:lnTo>
                    <a:pt x="1806" y="2189"/>
                  </a:lnTo>
                  <a:lnTo>
                    <a:pt x="1786" y="2188"/>
                  </a:lnTo>
                  <a:lnTo>
                    <a:pt x="1773" y="2184"/>
                  </a:lnTo>
                  <a:lnTo>
                    <a:pt x="1758" y="2178"/>
                  </a:lnTo>
                  <a:lnTo>
                    <a:pt x="1746" y="2168"/>
                  </a:lnTo>
                  <a:lnTo>
                    <a:pt x="1731" y="2163"/>
                  </a:lnTo>
                  <a:lnTo>
                    <a:pt x="1724" y="2164"/>
                  </a:lnTo>
                  <a:lnTo>
                    <a:pt x="1714" y="2175"/>
                  </a:lnTo>
                  <a:lnTo>
                    <a:pt x="1704" y="2182"/>
                  </a:lnTo>
                  <a:lnTo>
                    <a:pt x="1689" y="2190"/>
                  </a:lnTo>
                  <a:lnTo>
                    <a:pt x="1683" y="2191"/>
                  </a:lnTo>
                  <a:lnTo>
                    <a:pt x="1675" y="2189"/>
                  </a:lnTo>
                  <a:lnTo>
                    <a:pt x="1666" y="2196"/>
                  </a:lnTo>
                  <a:lnTo>
                    <a:pt x="1656" y="2201"/>
                  </a:lnTo>
                  <a:lnTo>
                    <a:pt x="1653" y="2195"/>
                  </a:lnTo>
                  <a:lnTo>
                    <a:pt x="1639" y="2199"/>
                  </a:lnTo>
                  <a:lnTo>
                    <a:pt x="1633" y="2194"/>
                  </a:lnTo>
                  <a:lnTo>
                    <a:pt x="1627" y="2195"/>
                  </a:lnTo>
                  <a:lnTo>
                    <a:pt x="1612" y="2205"/>
                  </a:lnTo>
                  <a:lnTo>
                    <a:pt x="1606" y="2204"/>
                  </a:lnTo>
                  <a:lnTo>
                    <a:pt x="1598" y="2196"/>
                  </a:lnTo>
                  <a:lnTo>
                    <a:pt x="1585" y="2194"/>
                  </a:lnTo>
                  <a:lnTo>
                    <a:pt x="1583" y="2191"/>
                  </a:lnTo>
                  <a:lnTo>
                    <a:pt x="1579" y="2194"/>
                  </a:lnTo>
                  <a:lnTo>
                    <a:pt x="1575" y="2200"/>
                  </a:lnTo>
                  <a:lnTo>
                    <a:pt x="1569" y="2207"/>
                  </a:lnTo>
                  <a:lnTo>
                    <a:pt x="1569" y="2211"/>
                  </a:lnTo>
                  <a:lnTo>
                    <a:pt x="1562" y="2207"/>
                  </a:lnTo>
                  <a:lnTo>
                    <a:pt x="1562" y="2205"/>
                  </a:lnTo>
                  <a:lnTo>
                    <a:pt x="1542" y="2204"/>
                  </a:lnTo>
                  <a:lnTo>
                    <a:pt x="1533" y="2211"/>
                  </a:lnTo>
                  <a:lnTo>
                    <a:pt x="1532" y="2223"/>
                  </a:lnTo>
                  <a:lnTo>
                    <a:pt x="1535" y="2240"/>
                  </a:lnTo>
                  <a:lnTo>
                    <a:pt x="1541" y="2256"/>
                  </a:lnTo>
                  <a:lnTo>
                    <a:pt x="1540" y="2271"/>
                  </a:lnTo>
                  <a:lnTo>
                    <a:pt x="1536" y="2275"/>
                  </a:lnTo>
                  <a:lnTo>
                    <a:pt x="1515" y="2280"/>
                  </a:lnTo>
                  <a:lnTo>
                    <a:pt x="1510" y="2253"/>
                  </a:lnTo>
                  <a:lnTo>
                    <a:pt x="1509" y="2247"/>
                  </a:lnTo>
                  <a:lnTo>
                    <a:pt x="1497" y="2245"/>
                  </a:lnTo>
                  <a:lnTo>
                    <a:pt x="1482" y="2258"/>
                  </a:lnTo>
                  <a:lnTo>
                    <a:pt x="1462" y="2260"/>
                  </a:lnTo>
                  <a:lnTo>
                    <a:pt x="1444" y="2243"/>
                  </a:lnTo>
                  <a:lnTo>
                    <a:pt x="1441" y="2231"/>
                  </a:lnTo>
                  <a:lnTo>
                    <a:pt x="1423" y="2225"/>
                  </a:lnTo>
                  <a:lnTo>
                    <a:pt x="1408" y="2222"/>
                  </a:lnTo>
                  <a:lnTo>
                    <a:pt x="1412" y="2202"/>
                  </a:lnTo>
                  <a:lnTo>
                    <a:pt x="1418" y="2175"/>
                  </a:lnTo>
                  <a:lnTo>
                    <a:pt x="1402" y="2167"/>
                  </a:lnTo>
                  <a:lnTo>
                    <a:pt x="1388" y="2157"/>
                  </a:lnTo>
                  <a:lnTo>
                    <a:pt x="1387" y="2137"/>
                  </a:lnTo>
                  <a:lnTo>
                    <a:pt x="1382" y="2123"/>
                  </a:lnTo>
                  <a:lnTo>
                    <a:pt x="1382" y="2112"/>
                  </a:lnTo>
                  <a:lnTo>
                    <a:pt x="1363" y="2113"/>
                  </a:lnTo>
                  <a:lnTo>
                    <a:pt x="1344" y="2114"/>
                  </a:lnTo>
                  <a:lnTo>
                    <a:pt x="1333" y="2120"/>
                  </a:lnTo>
                  <a:lnTo>
                    <a:pt x="1320" y="2134"/>
                  </a:lnTo>
                  <a:lnTo>
                    <a:pt x="1315" y="2129"/>
                  </a:lnTo>
                  <a:lnTo>
                    <a:pt x="1325" y="2112"/>
                  </a:lnTo>
                  <a:lnTo>
                    <a:pt x="1326" y="2103"/>
                  </a:lnTo>
                  <a:lnTo>
                    <a:pt x="1322" y="2087"/>
                  </a:lnTo>
                  <a:lnTo>
                    <a:pt x="1328" y="2073"/>
                  </a:lnTo>
                  <a:lnTo>
                    <a:pt x="1332" y="2054"/>
                  </a:lnTo>
                  <a:lnTo>
                    <a:pt x="1343" y="2043"/>
                  </a:lnTo>
                  <a:lnTo>
                    <a:pt x="1347" y="2033"/>
                  </a:lnTo>
                  <a:lnTo>
                    <a:pt x="1354" y="2030"/>
                  </a:lnTo>
                  <a:lnTo>
                    <a:pt x="1363" y="2019"/>
                  </a:lnTo>
                  <a:lnTo>
                    <a:pt x="1372" y="1992"/>
                  </a:lnTo>
                  <a:lnTo>
                    <a:pt x="1372" y="1984"/>
                  </a:lnTo>
                  <a:lnTo>
                    <a:pt x="1376" y="1956"/>
                  </a:lnTo>
                  <a:lnTo>
                    <a:pt x="1375" y="1935"/>
                  </a:lnTo>
                  <a:lnTo>
                    <a:pt x="1368" y="1903"/>
                  </a:lnTo>
                  <a:lnTo>
                    <a:pt x="1352" y="1901"/>
                  </a:lnTo>
                  <a:lnTo>
                    <a:pt x="1347" y="1893"/>
                  </a:lnTo>
                  <a:lnTo>
                    <a:pt x="1343" y="1876"/>
                  </a:lnTo>
                  <a:lnTo>
                    <a:pt x="1331" y="1862"/>
                  </a:lnTo>
                  <a:lnTo>
                    <a:pt x="1318" y="1856"/>
                  </a:lnTo>
                  <a:lnTo>
                    <a:pt x="1315" y="1856"/>
                  </a:lnTo>
                  <a:lnTo>
                    <a:pt x="1311" y="1861"/>
                  </a:lnTo>
                  <a:lnTo>
                    <a:pt x="1302" y="1865"/>
                  </a:lnTo>
                  <a:lnTo>
                    <a:pt x="1298" y="1852"/>
                  </a:lnTo>
                  <a:lnTo>
                    <a:pt x="1288" y="1849"/>
                  </a:lnTo>
                  <a:lnTo>
                    <a:pt x="1274" y="1849"/>
                  </a:lnTo>
                  <a:lnTo>
                    <a:pt x="1264" y="1845"/>
                  </a:lnTo>
                  <a:lnTo>
                    <a:pt x="1246" y="1845"/>
                  </a:lnTo>
                  <a:lnTo>
                    <a:pt x="1248" y="1829"/>
                  </a:lnTo>
                  <a:lnTo>
                    <a:pt x="1250" y="1814"/>
                  </a:lnTo>
                  <a:lnTo>
                    <a:pt x="1237" y="1812"/>
                  </a:lnTo>
                  <a:lnTo>
                    <a:pt x="1235" y="1801"/>
                  </a:lnTo>
                  <a:lnTo>
                    <a:pt x="1237" y="1793"/>
                  </a:lnTo>
                  <a:lnTo>
                    <a:pt x="1226" y="1781"/>
                  </a:lnTo>
                  <a:lnTo>
                    <a:pt x="1214" y="1785"/>
                  </a:lnTo>
                  <a:lnTo>
                    <a:pt x="1199" y="1795"/>
                  </a:lnTo>
                  <a:lnTo>
                    <a:pt x="1186" y="1798"/>
                  </a:lnTo>
                  <a:lnTo>
                    <a:pt x="1166" y="1800"/>
                  </a:lnTo>
                  <a:lnTo>
                    <a:pt x="1157" y="1798"/>
                  </a:lnTo>
                  <a:lnTo>
                    <a:pt x="1151" y="1793"/>
                  </a:lnTo>
                  <a:lnTo>
                    <a:pt x="1146" y="1792"/>
                  </a:lnTo>
                  <a:lnTo>
                    <a:pt x="1137" y="1797"/>
                  </a:lnTo>
                  <a:lnTo>
                    <a:pt x="1128" y="1803"/>
                  </a:lnTo>
                  <a:lnTo>
                    <a:pt x="1122" y="1814"/>
                  </a:lnTo>
                  <a:lnTo>
                    <a:pt x="1102" y="1831"/>
                  </a:lnTo>
                  <a:lnTo>
                    <a:pt x="1087" y="1835"/>
                  </a:lnTo>
                  <a:lnTo>
                    <a:pt x="1073" y="1851"/>
                  </a:lnTo>
                  <a:lnTo>
                    <a:pt x="1063" y="1858"/>
                  </a:lnTo>
                  <a:lnTo>
                    <a:pt x="1048" y="1866"/>
                  </a:lnTo>
                  <a:lnTo>
                    <a:pt x="1036" y="1874"/>
                  </a:lnTo>
                  <a:lnTo>
                    <a:pt x="1008" y="1881"/>
                  </a:lnTo>
                  <a:lnTo>
                    <a:pt x="990" y="1886"/>
                  </a:lnTo>
                  <a:lnTo>
                    <a:pt x="992" y="1888"/>
                  </a:lnTo>
                  <a:lnTo>
                    <a:pt x="992" y="1886"/>
                  </a:lnTo>
                  <a:lnTo>
                    <a:pt x="978" y="1878"/>
                  </a:lnTo>
                  <a:lnTo>
                    <a:pt x="976" y="1874"/>
                  </a:lnTo>
                  <a:lnTo>
                    <a:pt x="973" y="1873"/>
                  </a:lnTo>
                  <a:lnTo>
                    <a:pt x="958" y="1877"/>
                  </a:lnTo>
                  <a:lnTo>
                    <a:pt x="954" y="1877"/>
                  </a:lnTo>
                  <a:lnTo>
                    <a:pt x="940" y="1872"/>
                  </a:lnTo>
                  <a:lnTo>
                    <a:pt x="924" y="1871"/>
                  </a:lnTo>
                  <a:lnTo>
                    <a:pt x="917" y="1866"/>
                  </a:lnTo>
                  <a:lnTo>
                    <a:pt x="917" y="1863"/>
                  </a:lnTo>
                  <a:lnTo>
                    <a:pt x="913" y="1857"/>
                  </a:lnTo>
                  <a:lnTo>
                    <a:pt x="907" y="1856"/>
                  </a:lnTo>
                  <a:lnTo>
                    <a:pt x="893" y="1857"/>
                  </a:lnTo>
                  <a:lnTo>
                    <a:pt x="881" y="1862"/>
                  </a:lnTo>
                  <a:lnTo>
                    <a:pt x="870" y="1873"/>
                  </a:lnTo>
                  <a:lnTo>
                    <a:pt x="860" y="1889"/>
                  </a:lnTo>
                  <a:lnTo>
                    <a:pt x="839" y="1909"/>
                  </a:lnTo>
                  <a:lnTo>
                    <a:pt x="838" y="1915"/>
                  </a:lnTo>
                  <a:lnTo>
                    <a:pt x="833" y="1915"/>
                  </a:lnTo>
                  <a:lnTo>
                    <a:pt x="829" y="1913"/>
                  </a:lnTo>
                  <a:lnTo>
                    <a:pt x="827" y="1910"/>
                  </a:lnTo>
                  <a:lnTo>
                    <a:pt x="827" y="1903"/>
                  </a:lnTo>
                  <a:lnTo>
                    <a:pt x="831" y="1890"/>
                  </a:lnTo>
                  <a:lnTo>
                    <a:pt x="831" y="1884"/>
                  </a:lnTo>
                  <a:lnTo>
                    <a:pt x="828" y="1874"/>
                  </a:lnTo>
                  <a:lnTo>
                    <a:pt x="827" y="1871"/>
                  </a:lnTo>
                  <a:lnTo>
                    <a:pt x="822" y="1868"/>
                  </a:lnTo>
                  <a:lnTo>
                    <a:pt x="817" y="1870"/>
                  </a:lnTo>
                  <a:lnTo>
                    <a:pt x="809" y="1876"/>
                  </a:lnTo>
                  <a:lnTo>
                    <a:pt x="801" y="1876"/>
                  </a:lnTo>
                  <a:lnTo>
                    <a:pt x="793" y="1879"/>
                  </a:lnTo>
                  <a:lnTo>
                    <a:pt x="791" y="1881"/>
                  </a:lnTo>
                  <a:lnTo>
                    <a:pt x="788" y="1879"/>
                  </a:lnTo>
                  <a:lnTo>
                    <a:pt x="780" y="1881"/>
                  </a:lnTo>
                  <a:lnTo>
                    <a:pt x="774" y="1889"/>
                  </a:lnTo>
                  <a:lnTo>
                    <a:pt x="771" y="1889"/>
                  </a:lnTo>
                  <a:lnTo>
                    <a:pt x="757" y="1886"/>
                  </a:lnTo>
                  <a:lnTo>
                    <a:pt x="750" y="1888"/>
                  </a:lnTo>
                  <a:lnTo>
                    <a:pt x="746" y="1887"/>
                  </a:lnTo>
                  <a:lnTo>
                    <a:pt x="739" y="1883"/>
                  </a:lnTo>
                  <a:lnTo>
                    <a:pt x="729" y="1881"/>
                  </a:lnTo>
                  <a:lnTo>
                    <a:pt x="723" y="1873"/>
                  </a:lnTo>
                  <a:lnTo>
                    <a:pt x="713" y="1873"/>
                  </a:lnTo>
                  <a:lnTo>
                    <a:pt x="708" y="1874"/>
                  </a:lnTo>
                  <a:lnTo>
                    <a:pt x="704" y="1881"/>
                  </a:lnTo>
                  <a:lnTo>
                    <a:pt x="702" y="1882"/>
                  </a:lnTo>
                  <a:lnTo>
                    <a:pt x="696" y="1879"/>
                  </a:lnTo>
                  <a:lnTo>
                    <a:pt x="691" y="1881"/>
                  </a:lnTo>
                  <a:lnTo>
                    <a:pt x="685" y="1877"/>
                  </a:lnTo>
                  <a:lnTo>
                    <a:pt x="681" y="1879"/>
                  </a:lnTo>
                  <a:lnTo>
                    <a:pt x="675" y="1881"/>
                  </a:lnTo>
                  <a:lnTo>
                    <a:pt x="671" y="1878"/>
                  </a:lnTo>
                  <a:lnTo>
                    <a:pt x="667" y="1872"/>
                  </a:lnTo>
                  <a:lnTo>
                    <a:pt x="666" y="1868"/>
                  </a:lnTo>
                  <a:lnTo>
                    <a:pt x="661" y="1862"/>
                  </a:lnTo>
                  <a:lnTo>
                    <a:pt x="653" y="1861"/>
                  </a:lnTo>
                  <a:lnTo>
                    <a:pt x="645" y="1863"/>
                  </a:lnTo>
                  <a:lnTo>
                    <a:pt x="630" y="1854"/>
                  </a:lnTo>
                  <a:lnTo>
                    <a:pt x="629" y="1847"/>
                  </a:lnTo>
                  <a:lnTo>
                    <a:pt x="632" y="1834"/>
                  </a:lnTo>
                  <a:lnTo>
                    <a:pt x="629" y="1833"/>
                  </a:lnTo>
                  <a:lnTo>
                    <a:pt x="624" y="1836"/>
                  </a:lnTo>
                  <a:lnTo>
                    <a:pt x="619" y="1838"/>
                  </a:lnTo>
                  <a:lnTo>
                    <a:pt x="611" y="1836"/>
                  </a:lnTo>
                  <a:lnTo>
                    <a:pt x="603" y="1834"/>
                  </a:lnTo>
                  <a:lnTo>
                    <a:pt x="599" y="1835"/>
                  </a:lnTo>
                  <a:lnTo>
                    <a:pt x="592" y="1831"/>
                  </a:lnTo>
                  <a:lnTo>
                    <a:pt x="589" y="1831"/>
                  </a:lnTo>
                  <a:lnTo>
                    <a:pt x="585" y="1828"/>
                  </a:lnTo>
                  <a:lnTo>
                    <a:pt x="583" y="1823"/>
                  </a:lnTo>
                  <a:lnTo>
                    <a:pt x="578" y="1825"/>
                  </a:lnTo>
                  <a:lnTo>
                    <a:pt x="576" y="1822"/>
                  </a:lnTo>
                  <a:lnTo>
                    <a:pt x="579" y="1809"/>
                  </a:lnTo>
                  <a:lnTo>
                    <a:pt x="578" y="1803"/>
                  </a:lnTo>
                  <a:lnTo>
                    <a:pt x="581" y="1797"/>
                  </a:lnTo>
                  <a:lnTo>
                    <a:pt x="579" y="1795"/>
                  </a:lnTo>
                  <a:lnTo>
                    <a:pt x="573" y="1793"/>
                  </a:lnTo>
                  <a:lnTo>
                    <a:pt x="567" y="1795"/>
                  </a:lnTo>
                  <a:lnTo>
                    <a:pt x="563" y="1793"/>
                  </a:lnTo>
                  <a:lnTo>
                    <a:pt x="560" y="1797"/>
                  </a:lnTo>
                  <a:lnTo>
                    <a:pt x="559" y="1800"/>
                  </a:lnTo>
                  <a:lnTo>
                    <a:pt x="556" y="1803"/>
                  </a:lnTo>
                  <a:lnTo>
                    <a:pt x="553" y="1804"/>
                  </a:lnTo>
                  <a:lnTo>
                    <a:pt x="548" y="1809"/>
                  </a:lnTo>
                  <a:lnTo>
                    <a:pt x="544" y="1808"/>
                  </a:lnTo>
                  <a:lnTo>
                    <a:pt x="538" y="1807"/>
                  </a:lnTo>
                  <a:lnTo>
                    <a:pt x="536" y="1802"/>
                  </a:lnTo>
                  <a:lnTo>
                    <a:pt x="533" y="1785"/>
                  </a:lnTo>
                  <a:lnTo>
                    <a:pt x="527" y="1776"/>
                  </a:lnTo>
                  <a:lnTo>
                    <a:pt x="515" y="1766"/>
                  </a:lnTo>
                  <a:lnTo>
                    <a:pt x="503" y="1763"/>
                  </a:lnTo>
                  <a:lnTo>
                    <a:pt x="493" y="1754"/>
                  </a:lnTo>
                  <a:lnTo>
                    <a:pt x="487" y="1745"/>
                  </a:lnTo>
                  <a:lnTo>
                    <a:pt x="482" y="1743"/>
                  </a:lnTo>
                  <a:lnTo>
                    <a:pt x="462" y="1737"/>
                  </a:lnTo>
                  <a:lnTo>
                    <a:pt x="444" y="1733"/>
                  </a:lnTo>
                  <a:lnTo>
                    <a:pt x="441" y="1732"/>
                  </a:lnTo>
                  <a:lnTo>
                    <a:pt x="425" y="1730"/>
                  </a:lnTo>
                  <a:lnTo>
                    <a:pt x="423" y="1731"/>
                  </a:lnTo>
                  <a:lnTo>
                    <a:pt x="423" y="1732"/>
                  </a:lnTo>
                  <a:lnTo>
                    <a:pt x="423" y="1737"/>
                  </a:lnTo>
                  <a:lnTo>
                    <a:pt x="419" y="1742"/>
                  </a:lnTo>
                  <a:lnTo>
                    <a:pt x="420" y="1744"/>
                  </a:lnTo>
                  <a:lnTo>
                    <a:pt x="419" y="1748"/>
                  </a:lnTo>
                  <a:lnTo>
                    <a:pt x="411" y="1741"/>
                  </a:lnTo>
                  <a:lnTo>
                    <a:pt x="408" y="1736"/>
                  </a:lnTo>
                  <a:lnTo>
                    <a:pt x="406" y="1734"/>
                  </a:lnTo>
                  <a:lnTo>
                    <a:pt x="403" y="1733"/>
                  </a:lnTo>
                  <a:lnTo>
                    <a:pt x="386" y="1728"/>
                  </a:lnTo>
                  <a:lnTo>
                    <a:pt x="384" y="1726"/>
                  </a:lnTo>
                  <a:lnTo>
                    <a:pt x="380" y="1720"/>
                  </a:lnTo>
                  <a:lnTo>
                    <a:pt x="375" y="1718"/>
                  </a:lnTo>
                  <a:lnTo>
                    <a:pt x="363" y="1709"/>
                  </a:lnTo>
                  <a:lnTo>
                    <a:pt x="357" y="1709"/>
                  </a:lnTo>
                  <a:lnTo>
                    <a:pt x="350" y="1705"/>
                  </a:lnTo>
                  <a:lnTo>
                    <a:pt x="348" y="1701"/>
                  </a:lnTo>
                  <a:lnTo>
                    <a:pt x="348" y="1698"/>
                  </a:lnTo>
                  <a:lnTo>
                    <a:pt x="345" y="1694"/>
                  </a:lnTo>
                  <a:lnTo>
                    <a:pt x="341" y="1694"/>
                  </a:lnTo>
                  <a:lnTo>
                    <a:pt x="339" y="1691"/>
                  </a:lnTo>
                  <a:lnTo>
                    <a:pt x="334" y="1689"/>
                  </a:lnTo>
                  <a:lnTo>
                    <a:pt x="326" y="1693"/>
                  </a:lnTo>
                  <a:lnTo>
                    <a:pt x="325" y="1691"/>
                  </a:lnTo>
                  <a:lnTo>
                    <a:pt x="323" y="1685"/>
                  </a:lnTo>
                  <a:lnTo>
                    <a:pt x="322" y="1684"/>
                  </a:lnTo>
                  <a:lnTo>
                    <a:pt x="318" y="1683"/>
                  </a:lnTo>
                  <a:lnTo>
                    <a:pt x="315" y="1684"/>
                  </a:lnTo>
                  <a:lnTo>
                    <a:pt x="306" y="1683"/>
                  </a:lnTo>
                  <a:lnTo>
                    <a:pt x="302" y="1684"/>
                  </a:lnTo>
                  <a:lnTo>
                    <a:pt x="296" y="1688"/>
                  </a:lnTo>
                  <a:lnTo>
                    <a:pt x="293" y="1688"/>
                  </a:lnTo>
                  <a:lnTo>
                    <a:pt x="290" y="1685"/>
                  </a:lnTo>
                  <a:lnTo>
                    <a:pt x="291" y="1675"/>
                  </a:lnTo>
                  <a:lnTo>
                    <a:pt x="287" y="1672"/>
                  </a:lnTo>
                  <a:lnTo>
                    <a:pt x="283" y="1666"/>
                  </a:lnTo>
                  <a:lnTo>
                    <a:pt x="283" y="1663"/>
                  </a:lnTo>
                  <a:lnTo>
                    <a:pt x="278" y="1658"/>
                  </a:lnTo>
                  <a:lnTo>
                    <a:pt x="278" y="1653"/>
                  </a:lnTo>
                  <a:lnTo>
                    <a:pt x="280" y="1646"/>
                  </a:lnTo>
                  <a:lnTo>
                    <a:pt x="277" y="1640"/>
                  </a:lnTo>
                  <a:lnTo>
                    <a:pt x="277" y="1636"/>
                  </a:lnTo>
                  <a:lnTo>
                    <a:pt x="278" y="1629"/>
                  </a:lnTo>
                  <a:lnTo>
                    <a:pt x="280" y="1623"/>
                  </a:lnTo>
                  <a:lnTo>
                    <a:pt x="273" y="1613"/>
                  </a:lnTo>
                  <a:lnTo>
                    <a:pt x="266" y="1605"/>
                  </a:lnTo>
                  <a:lnTo>
                    <a:pt x="266" y="1596"/>
                  </a:lnTo>
                  <a:lnTo>
                    <a:pt x="263" y="1588"/>
                  </a:lnTo>
                  <a:lnTo>
                    <a:pt x="264" y="1585"/>
                  </a:lnTo>
                  <a:lnTo>
                    <a:pt x="275" y="1583"/>
                  </a:lnTo>
                  <a:lnTo>
                    <a:pt x="278" y="1580"/>
                  </a:lnTo>
                  <a:lnTo>
                    <a:pt x="279" y="1581"/>
                  </a:lnTo>
                  <a:lnTo>
                    <a:pt x="280" y="1588"/>
                  </a:lnTo>
                  <a:lnTo>
                    <a:pt x="283" y="1593"/>
                  </a:lnTo>
                  <a:lnTo>
                    <a:pt x="285" y="1596"/>
                  </a:lnTo>
                  <a:lnTo>
                    <a:pt x="293" y="1598"/>
                  </a:lnTo>
                  <a:lnTo>
                    <a:pt x="295" y="1597"/>
                  </a:lnTo>
                  <a:lnTo>
                    <a:pt x="298" y="1596"/>
                  </a:lnTo>
                  <a:lnTo>
                    <a:pt x="301" y="1597"/>
                  </a:lnTo>
                  <a:lnTo>
                    <a:pt x="302" y="1591"/>
                  </a:lnTo>
                  <a:lnTo>
                    <a:pt x="306" y="1588"/>
                  </a:lnTo>
                  <a:lnTo>
                    <a:pt x="310" y="1582"/>
                  </a:lnTo>
                  <a:lnTo>
                    <a:pt x="311" y="1582"/>
                  </a:lnTo>
                  <a:lnTo>
                    <a:pt x="315" y="1587"/>
                  </a:lnTo>
                  <a:lnTo>
                    <a:pt x="317" y="1587"/>
                  </a:lnTo>
                  <a:lnTo>
                    <a:pt x="326" y="1576"/>
                  </a:lnTo>
                  <a:lnTo>
                    <a:pt x="326" y="1574"/>
                  </a:lnTo>
                  <a:lnTo>
                    <a:pt x="322" y="1567"/>
                  </a:lnTo>
                  <a:lnTo>
                    <a:pt x="316" y="1559"/>
                  </a:lnTo>
                  <a:lnTo>
                    <a:pt x="315" y="1554"/>
                  </a:lnTo>
                  <a:lnTo>
                    <a:pt x="316" y="1551"/>
                  </a:lnTo>
                  <a:lnTo>
                    <a:pt x="316" y="1548"/>
                  </a:lnTo>
                  <a:lnTo>
                    <a:pt x="306" y="1543"/>
                  </a:lnTo>
                  <a:lnTo>
                    <a:pt x="301" y="1544"/>
                  </a:lnTo>
                  <a:lnTo>
                    <a:pt x="300" y="1540"/>
                  </a:lnTo>
                  <a:lnTo>
                    <a:pt x="291" y="1533"/>
                  </a:lnTo>
                  <a:lnTo>
                    <a:pt x="291" y="1518"/>
                  </a:lnTo>
                  <a:lnTo>
                    <a:pt x="296" y="1517"/>
                  </a:lnTo>
                  <a:lnTo>
                    <a:pt x="294" y="1511"/>
                  </a:lnTo>
                  <a:lnTo>
                    <a:pt x="295" y="1508"/>
                  </a:lnTo>
                  <a:lnTo>
                    <a:pt x="296" y="1507"/>
                  </a:lnTo>
                  <a:lnTo>
                    <a:pt x="289" y="1500"/>
                  </a:lnTo>
                  <a:lnTo>
                    <a:pt x="290" y="1494"/>
                  </a:lnTo>
                  <a:lnTo>
                    <a:pt x="290" y="1492"/>
                  </a:lnTo>
                  <a:lnTo>
                    <a:pt x="300" y="1492"/>
                  </a:lnTo>
                  <a:lnTo>
                    <a:pt x="304" y="1489"/>
                  </a:lnTo>
                  <a:lnTo>
                    <a:pt x="315" y="1492"/>
                  </a:lnTo>
                  <a:lnTo>
                    <a:pt x="317" y="1490"/>
                  </a:lnTo>
                  <a:lnTo>
                    <a:pt x="322" y="1485"/>
                  </a:lnTo>
                  <a:lnTo>
                    <a:pt x="327" y="1475"/>
                  </a:lnTo>
                  <a:lnTo>
                    <a:pt x="327" y="1464"/>
                  </a:lnTo>
                  <a:lnTo>
                    <a:pt x="337" y="1463"/>
                  </a:lnTo>
                  <a:lnTo>
                    <a:pt x="338" y="1462"/>
                  </a:lnTo>
                  <a:lnTo>
                    <a:pt x="336" y="1459"/>
                  </a:lnTo>
                  <a:lnTo>
                    <a:pt x="337" y="1456"/>
                  </a:lnTo>
                  <a:lnTo>
                    <a:pt x="341" y="1453"/>
                  </a:lnTo>
                  <a:lnTo>
                    <a:pt x="342" y="1451"/>
                  </a:lnTo>
                  <a:lnTo>
                    <a:pt x="345" y="1447"/>
                  </a:lnTo>
                  <a:lnTo>
                    <a:pt x="352" y="1442"/>
                  </a:lnTo>
                  <a:lnTo>
                    <a:pt x="352" y="1436"/>
                  </a:lnTo>
                  <a:lnTo>
                    <a:pt x="358" y="1430"/>
                  </a:lnTo>
                  <a:lnTo>
                    <a:pt x="360" y="1411"/>
                  </a:lnTo>
                  <a:lnTo>
                    <a:pt x="363" y="1409"/>
                  </a:lnTo>
                  <a:lnTo>
                    <a:pt x="363" y="1402"/>
                  </a:lnTo>
                  <a:lnTo>
                    <a:pt x="369" y="1394"/>
                  </a:lnTo>
                  <a:lnTo>
                    <a:pt x="369" y="1391"/>
                  </a:lnTo>
                  <a:lnTo>
                    <a:pt x="365" y="1388"/>
                  </a:lnTo>
                  <a:lnTo>
                    <a:pt x="361" y="1388"/>
                  </a:lnTo>
                  <a:lnTo>
                    <a:pt x="354" y="1397"/>
                  </a:lnTo>
                  <a:lnTo>
                    <a:pt x="352" y="1397"/>
                  </a:lnTo>
                  <a:lnTo>
                    <a:pt x="349" y="1393"/>
                  </a:lnTo>
                  <a:lnTo>
                    <a:pt x="347" y="1382"/>
                  </a:lnTo>
                  <a:lnTo>
                    <a:pt x="342" y="1386"/>
                  </a:lnTo>
                  <a:lnTo>
                    <a:pt x="338" y="1386"/>
                  </a:lnTo>
                  <a:lnTo>
                    <a:pt x="336" y="1381"/>
                  </a:lnTo>
                  <a:lnTo>
                    <a:pt x="333" y="1381"/>
                  </a:lnTo>
                  <a:lnTo>
                    <a:pt x="331" y="1379"/>
                  </a:lnTo>
                  <a:lnTo>
                    <a:pt x="330" y="1370"/>
                  </a:lnTo>
                  <a:lnTo>
                    <a:pt x="326" y="1368"/>
                  </a:lnTo>
                  <a:lnTo>
                    <a:pt x="325" y="1366"/>
                  </a:lnTo>
                  <a:lnTo>
                    <a:pt x="322" y="1365"/>
                  </a:lnTo>
                  <a:lnTo>
                    <a:pt x="318" y="1365"/>
                  </a:lnTo>
                  <a:lnTo>
                    <a:pt x="315" y="1360"/>
                  </a:lnTo>
                  <a:lnTo>
                    <a:pt x="312" y="1359"/>
                  </a:lnTo>
                  <a:lnTo>
                    <a:pt x="309" y="1359"/>
                  </a:lnTo>
                  <a:lnTo>
                    <a:pt x="304" y="1361"/>
                  </a:lnTo>
                  <a:lnTo>
                    <a:pt x="298" y="1361"/>
                  </a:lnTo>
                  <a:lnTo>
                    <a:pt x="293" y="1365"/>
                  </a:lnTo>
                  <a:lnTo>
                    <a:pt x="279" y="1365"/>
                  </a:lnTo>
                  <a:lnTo>
                    <a:pt x="269" y="1372"/>
                  </a:lnTo>
                  <a:lnTo>
                    <a:pt x="258" y="1378"/>
                  </a:lnTo>
                  <a:lnTo>
                    <a:pt x="251" y="1383"/>
                  </a:lnTo>
                  <a:lnTo>
                    <a:pt x="246" y="1388"/>
                  </a:lnTo>
                  <a:lnTo>
                    <a:pt x="241" y="1389"/>
                  </a:lnTo>
                  <a:lnTo>
                    <a:pt x="237" y="1394"/>
                  </a:lnTo>
                  <a:lnTo>
                    <a:pt x="230" y="1391"/>
                  </a:lnTo>
                  <a:lnTo>
                    <a:pt x="225" y="1394"/>
                  </a:lnTo>
                  <a:lnTo>
                    <a:pt x="220" y="1394"/>
                  </a:lnTo>
                  <a:lnTo>
                    <a:pt x="209" y="1393"/>
                  </a:lnTo>
                  <a:lnTo>
                    <a:pt x="202" y="1388"/>
                  </a:lnTo>
                  <a:lnTo>
                    <a:pt x="196" y="1389"/>
                  </a:lnTo>
                  <a:lnTo>
                    <a:pt x="188" y="1384"/>
                  </a:lnTo>
                  <a:lnTo>
                    <a:pt x="171" y="1378"/>
                  </a:lnTo>
                  <a:lnTo>
                    <a:pt x="161" y="1372"/>
                  </a:lnTo>
                  <a:lnTo>
                    <a:pt x="161" y="1366"/>
                  </a:lnTo>
                  <a:lnTo>
                    <a:pt x="160" y="1362"/>
                  </a:lnTo>
                  <a:lnTo>
                    <a:pt x="156" y="1363"/>
                  </a:lnTo>
                  <a:lnTo>
                    <a:pt x="151" y="1367"/>
                  </a:lnTo>
                  <a:lnTo>
                    <a:pt x="148" y="1367"/>
                  </a:lnTo>
                  <a:lnTo>
                    <a:pt x="143" y="1368"/>
                  </a:lnTo>
                  <a:lnTo>
                    <a:pt x="139" y="1367"/>
                  </a:lnTo>
                  <a:lnTo>
                    <a:pt x="133" y="1356"/>
                  </a:lnTo>
                  <a:lnTo>
                    <a:pt x="126" y="1355"/>
                  </a:lnTo>
                  <a:lnTo>
                    <a:pt x="124" y="1351"/>
                  </a:lnTo>
                  <a:lnTo>
                    <a:pt x="124" y="1349"/>
                  </a:lnTo>
                  <a:lnTo>
                    <a:pt x="129" y="1348"/>
                  </a:lnTo>
                  <a:lnTo>
                    <a:pt x="131" y="1344"/>
                  </a:lnTo>
                  <a:lnTo>
                    <a:pt x="129" y="1339"/>
                  </a:lnTo>
                  <a:lnTo>
                    <a:pt x="127" y="1336"/>
                  </a:lnTo>
                  <a:lnTo>
                    <a:pt x="129" y="1330"/>
                  </a:lnTo>
                  <a:lnTo>
                    <a:pt x="129" y="1324"/>
                  </a:lnTo>
                  <a:lnTo>
                    <a:pt x="127" y="1318"/>
                  </a:lnTo>
                  <a:lnTo>
                    <a:pt x="121" y="1312"/>
                  </a:lnTo>
                  <a:lnTo>
                    <a:pt x="110" y="1305"/>
                  </a:lnTo>
                  <a:lnTo>
                    <a:pt x="105" y="1305"/>
                  </a:lnTo>
                  <a:lnTo>
                    <a:pt x="99" y="1309"/>
                  </a:lnTo>
                  <a:lnTo>
                    <a:pt x="97" y="1308"/>
                  </a:lnTo>
                  <a:lnTo>
                    <a:pt x="97" y="1296"/>
                  </a:lnTo>
                  <a:lnTo>
                    <a:pt x="95" y="1293"/>
                  </a:lnTo>
                  <a:lnTo>
                    <a:pt x="88" y="1295"/>
                  </a:lnTo>
                  <a:lnTo>
                    <a:pt x="83" y="1292"/>
                  </a:lnTo>
                  <a:lnTo>
                    <a:pt x="79" y="1291"/>
                  </a:lnTo>
                  <a:lnTo>
                    <a:pt x="65" y="1293"/>
                  </a:lnTo>
                  <a:lnTo>
                    <a:pt x="54" y="1290"/>
                  </a:lnTo>
                  <a:lnTo>
                    <a:pt x="56" y="1289"/>
                  </a:lnTo>
                  <a:lnTo>
                    <a:pt x="53" y="1284"/>
                  </a:lnTo>
                  <a:lnTo>
                    <a:pt x="47" y="1281"/>
                  </a:lnTo>
                  <a:lnTo>
                    <a:pt x="46" y="1278"/>
                  </a:lnTo>
                  <a:lnTo>
                    <a:pt x="53" y="1270"/>
                  </a:lnTo>
                  <a:lnTo>
                    <a:pt x="57" y="1269"/>
                  </a:lnTo>
                  <a:lnTo>
                    <a:pt x="62" y="1271"/>
                  </a:lnTo>
                  <a:lnTo>
                    <a:pt x="65" y="1271"/>
                  </a:lnTo>
                  <a:lnTo>
                    <a:pt x="62" y="1271"/>
                  </a:lnTo>
                  <a:lnTo>
                    <a:pt x="70" y="1274"/>
                  </a:lnTo>
                  <a:lnTo>
                    <a:pt x="73" y="1273"/>
                  </a:lnTo>
                  <a:lnTo>
                    <a:pt x="73" y="1237"/>
                  </a:lnTo>
                  <a:lnTo>
                    <a:pt x="63" y="1212"/>
                  </a:lnTo>
                  <a:lnTo>
                    <a:pt x="63" y="1193"/>
                  </a:lnTo>
                  <a:lnTo>
                    <a:pt x="56" y="1182"/>
                  </a:lnTo>
                  <a:lnTo>
                    <a:pt x="37" y="1180"/>
                  </a:lnTo>
                  <a:lnTo>
                    <a:pt x="17" y="1187"/>
                  </a:lnTo>
                  <a:lnTo>
                    <a:pt x="6" y="1179"/>
                  </a:lnTo>
                  <a:lnTo>
                    <a:pt x="2" y="1162"/>
                  </a:lnTo>
                  <a:lnTo>
                    <a:pt x="0" y="1142"/>
                  </a:lnTo>
                  <a:lnTo>
                    <a:pt x="11" y="1108"/>
                  </a:lnTo>
                  <a:lnTo>
                    <a:pt x="10" y="1097"/>
                  </a:lnTo>
                  <a:lnTo>
                    <a:pt x="19" y="1079"/>
                  </a:lnTo>
                  <a:lnTo>
                    <a:pt x="51" y="1064"/>
                  </a:lnTo>
                  <a:lnTo>
                    <a:pt x="56" y="1059"/>
                  </a:lnTo>
                  <a:lnTo>
                    <a:pt x="63" y="1059"/>
                  </a:lnTo>
                  <a:lnTo>
                    <a:pt x="69" y="1044"/>
                  </a:lnTo>
                  <a:lnTo>
                    <a:pt x="79" y="1048"/>
                  </a:lnTo>
                  <a:lnTo>
                    <a:pt x="94" y="1042"/>
                  </a:lnTo>
                  <a:lnTo>
                    <a:pt x="105" y="1043"/>
                  </a:lnTo>
                  <a:lnTo>
                    <a:pt x="111" y="1056"/>
                  </a:lnTo>
                  <a:lnTo>
                    <a:pt x="122" y="1058"/>
                  </a:lnTo>
                  <a:lnTo>
                    <a:pt x="138" y="1054"/>
                  </a:lnTo>
                  <a:lnTo>
                    <a:pt x="148" y="1055"/>
                  </a:lnTo>
                  <a:lnTo>
                    <a:pt x="161" y="1045"/>
                  </a:lnTo>
                  <a:lnTo>
                    <a:pt x="167" y="1027"/>
                  </a:lnTo>
                  <a:lnTo>
                    <a:pt x="176" y="1016"/>
                  </a:lnTo>
                  <a:lnTo>
                    <a:pt x="193" y="1011"/>
                  </a:lnTo>
                  <a:lnTo>
                    <a:pt x="212" y="1010"/>
                  </a:lnTo>
                  <a:lnTo>
                    <a:pt x="239" y="1005"/>
                  </a:lnTo>
                  <a:lnTo>
                    <a:pt x="251" y="1000"/>
                  </a:lnTo>
                  <a:lnTo>
                    <a:pt x="259" y="986"/>
                  </a:lnTo>
                  <a:lnTo>
                    <a:pt x="274" y="973"/>
                  </a:lnTo>
                  <a:lnTo>
                    <a:pt x="310" y="953"/>
                  </a:lnTo>
                  <a:lnTo>
                    <a:pt x="348" y="941"/>
                  </a:lnTo>
                  <a:lnTo>
                    <a:pt x="358" y="934"/>
                  </a:lnTo>
                  <a:lnTo>
                    <a:pt x="364" y="920"/>
                  </a:lnTo>
                  <a:lnTo>
                    <a:pt x="364" y="892"/>
                  </a:lnTo>
                  <a:lnTo>
                    <a:pt x="366" y="881"/>
                  </a:lnTo>
                  <a:lnTo>
                    <a:pt x="374" y="871"/>
                  </a:lnTo>
                  <a:lnTo>
                    <a:pt x="373" y="859"/>
                  </a:lnTo>
                  <a:lnTo>
                    <a:pt x="386" y="849"/>
                  </a:lnTo>
                  <a:lnTo>
                    <a:pt x="386" y="834"/>
                  </a:lnTo>
                  <a:lnTo>
                    <a:pt x="377" y="807"/>
                  </a:lnTo>
                  <a:lnTo>
                    <a:pt x="370" y="795"/>
                  </a:lnTo>
                  <a:lnTo>
                    <a:pt x="366" y="780"/>
                  </a:lnTo>
                  <a:lnTo>
                    <a:pt x="361" y="742"/>
                  </a:lnTo>
                  <a:lnTo>
                    <a:pt x="354" y="727"/>
                  </a:lnTo>
                  <a:lnTo>
                    <a:pt x="347" y="720"/>
                  </a:lnTo>
                  <a:lnTo>
                    <a:pt x="355" y="712"/>
                  </a:lnTo>
                  <a:lnTo>
                    <a:pt x="375" y="705"/>
                  </a:lnTo>
                  <a:lnTo>
                    <a:pt x="393" y="703"/>
                  </a:lnTo>
                  <a:lnTo>
                    <a:pt x="416" y="695"/>
                  </a:lnTo>
                  <a:lnTo>
                    <a:pt x="471" y="693"/>
                  </a:lnTo>
                  <a:lnTo>
                    <a:pt x="478" y="688"/>
                  </a:lnTo>
                  <a:lnTo>
                    <a:pt x="472" y="670"/>
                  </a:lnTo>
                  <a:lnTo>
                    <a:pt x="470" y="655"/>
                  </a:lnTo>
                  <a:lnTo>
                    <a:pt x="473" y="635"/>
                  </a:lnTo>
                  <a:lnTo>
                    <a:pt x="479" y="611"/>
                  </a:lnTo>
                  <a:lnTo>
                    <a:pt x="492" y="584"/>
                  </a:lnTo>
                  <a:lnTo>
                    <a:pt x="500" y="558"/>
                  </a:lnTo>
                  <a:lnTo>
                    <a:pt x="511" y="537"/>
                  </a:lnTo>
                  <a:lnTo>
                    <a:pt x="535" y="537"/>
                  </a:lnTo>
                  <a:lnTo>
                    <a:pt x="544" y="544"/>
                  </a:lnTo>
                  <a:lnTo>
                    <a:pt x="563" y="550"/>
                  </a:lnTo>
                  <a:lnTo>
                    <a:pt x="597" y="547"/>
                  </a:lnTo>
                  <a:lnTo>
                    <a:pt x="606" y="556"/>
                  </a:lnTo>
                  <a:lnTo>
                    <a:pt x="616" y="563"/>
                  </a:lnTo>
                  <a:lnTo>
                    <a:pt x="630" y="552"/>
                  </a:lnTo>
                  <a:lnTo>
                    <a:pt x="653" y="544"/>
                  </a:lnTo>
                  <a:lnTo>
                    <a:pt x="656" y="507"/>
                  </a:lnTo>
                  <a:lnTo>
                    <a:pt x="654" y="484"/>
                  </a:lnTo>
                  <a:lnTo>
                    <a:pt x="659" y="459"/>
                  </a:lnTo>
                  <a:lnTo>
                    <a:pt x="670" y="439"/>
                  </a:lnTo>
                  <a:lnTo>
                    <a:pt x="686" y="440"/>
                  </a:lnTo>
                  <a:lnTo>
                    <a:pt x="705" y="434"/>
                  </a:lnTo>
                  <a:lnTo>
                    <a:pt x="721" y="418"/>
                  </a:lnTo>
                  <a:lnTo>
                    <a:pt x="731" y="398"/>
                  </a:lnTo>
                  <a:lnTo>
                    <a:pt x="756" y="405"/>
                  </a:lnTo>
                  <a:lnTo>
                    <a:pt x="772" y="389"/>
                  </a:lnTo>
                  <a:lnTo>
                    <a:pt x="777" y="389"/>
                  </a:lnTo>
                  <a:lnTo>
                    <a:pt x="777" y="393"/>
                  </a:lnTo>
                  <a:lnTo>
                    <a:pt x="780" y="404"/>
                  </a:lnTo>
                  <a:lnTo>
                    <a:pt x="791" y="430"/>
                  </a:lnTo>
                  <a:lnTo>
                    <a:pt x="821" y="453"/>
                  </a:lnTo>
                  <a:lnTo>
                    <a:pt x="832" y="474"/>
                  </a:lnTo>
                  <a:lnTo>
                    <a:pt x="847" y="485"/>
                  </a:lnTo>
                  <a:lnTo>
                    <a:pt x="854" y="474"/>
                  </a:lnTo>
                  <a:lnTo>
                    <a:pt x="870" y="477"/>
                  </a:lnTo>
                  <a:lnTo>
                    <a:pt x="885" y="485"/>
                  </a:lnTo>
                  <a:lnTo>
                    <a:pt x="901" y="488"/>
                  </a:lnTo>
                  <a:lnTo>
                    <a:pt x="911" y="504"/>
                  </a:lnTo>
                  <a:lnTo>
                    <a:pt x="918" y="526"/>
                  </a:lnTo>
                  <a:lnTo>
                    <a:pt x="928" y="543"/>
                  </a:lnTo>
                  <a:lnTo>
                    <a:pt x="940" y="586"/>
                  </a:lnTo>
                  <a:lnTo>
                    <a:pt x="940" y="614"/>
                  </a:lnTo>
                  <a:lnTo>
                    <a:pt x="944" y="633"/>
                  </a:lnTo>
                  <a:lnTo>
                    <a:pt x="943" y="652"/>
                  </a:lnTo>
                  <a:lnTo>
                    <a:pt x="935" y="668"/>
                  </a:lnTo>
                  <a:lnTo>
                    <a:pt x="934" y="683"/>
                  </a:lnTo>
                  <a:lnTo>
                    <a:pt x="941" y="690"/>
                  </a:lnTo>
                  <a:lnTo>
                    <a:pt x="957" y="697"/>
                  </a:lnTo>
                  <a:lnTo>
                    <a:pt x="988" y="700"/>
                  </a:lnTo>
                  <a:lnTo>
                    <a:pt x="1022" y="711"/>
                  </a:lnTo>
                  <a:lnTo>
                    <a:pt x="1031" y="711"/>
                  </a:lnTo>
                  <a:lnTo>
                    <a:pt x="1044" y="706"/>
                  </a:lnTo>
                  <a:lnTo>
                    <a:pt x="1057" y="706"/>
                  </a:lnTo>
                  <a:lnTo>
                    <a:pt x="1069" y="712"/>
                  </a:lnTo>
                  <a:lnTo>
                    <a:pt x="1099" y="722"/>
                  </a:lnTo>
                  <a:lnTo>
                    <a:pt x="1114" y="732"/>
                  </a:lnTo>
                  <a:lnTo>
                    <a:pt x="1130" y="741"/>
                  </a:lnTo>
                  <a:lnTo>
                    <a:pt x="1162" y="749"/>
                  </a:lnTo>
                  <a:lnTo>
                    <a:pt x="1175" y="759"/>
                  </a:lnTo>
                  <a:lnTo>
                    <a:pt x="1187" y="760"/>
                  </a:lnTo>
                  <a:lnTo>
                    <a:pt x="1198" y="775"/>
                  </a:lnTo>
                  <a:lnTo>
                    <a:pt x="1209" y="792"/>
                  </a:lnTo>
                  <a:lnTo>
                    <a:pt x="1216" y="812"/>
                  </a:lnTo>
                  <a:lnTo>
                    <a:pt x="1228" y="832"/>
                  </a:lnTo>
                  <a:lnTo>
                    <a:pt x="1240" y="846"/>
                  </a:lnTo>
                  <a:lnTo>
                    <a:pt x="1253" y="862"/>
                  </a:lnTo>
                  <a:lnTo>
                    <a:pt x="1269" y="876"/>
                  </a:lnTo>
                  <a:lnTo>
                    <a:pt x="1283" y="882"/>
                  </a:lnTo>
                  <a:lnTo>
                    <a:pt x="1304" y="882"/>
                  </a:lnTo>
                  <a:lnTo>
                    <a:pt x="1452" y="872"/>
                  </a:lnTo>
                  <a:lnTo>
                    <a:pt x="1470" y="870"/>
                  </a:lnTo>
                  <a:lnTo>
                    <a:pt x="1487" y="872"/>
                  </a:lnTo>
                  <a:lnTo>
                    <a:pt x="1521" y="883"/>
                  </a:lnTo>
                  <a:lnTo>
                    <a:pt x="1531" y="887"/>
                  </a:lnTo>
                  <a:lnTo>
                    <a:pt x="1540" y="898"/>
                  </a:lnTo>
                  <a:lnTo>
                    <a:pt x="1555" y="911"/>
                  </a:lnTo>
                  <a:lnTo>
                    <a:pt x="1578" y="921"/>
                  </a:lnTo>
                  <a:lnTo>
                    <a:pt x="1611" y="931"/>
                  </a:lnTo>
                  <a:lnTo>
                    <a:pt x="1629" y="941"/>
                  </a:lnTo>
                  <a:lnTo>
                    <a:pt x="1651" y="948"/>
                  </a:lnTo>
                  <a:lnTo>
                    <a:pt x="1680" y="950"/>
                  </a:lnTo>
                  <a:lnTo>
                    <a:pt x="1686" y="952"/>
                  </a:lnTo>
                  <a:lnTo>
                    <a:pt x="1697" y="961"/>
                  </a:lnTo>
                  <a:lnTo>
                    <a:pt x="1709" y="964"/>
                  </a:lnTo>
                  <a:lnTo>
                    <a:pt x="1719" y="963"/>
                  </a:lnTo>
                  <a:lnTo>
                    <a:pt x="1737" y="948"/>
                  </a:lnTo>
                  <a:lnTo>
                    <a:pt x="1767" y="937"/>
                  </a:lnTo>
                  <a:lnTo>
                    <a:pt x="1780" y="935"/>
                  </a:lnTo>
                  <a:lnTo>
                    <a:pt x="1791" y="931"/>
                  </a:lnTo>
                  <a:lnTo>
                    <a:pt x="1799" y="921"/>
                  </a:lnTo>
                  <a:lnTo>
                    <a:pt x="1810" y="918"/>
                  </a:lnTo>
                  <a:lnTo>
                    <a:pt x="1847" y="911"/>
                  </a:lnTo>
                  <a:lnTo>
                    <a:pt x="1865" y="904"/>
                  </a:lnTo>
                  <a:lnTo>
                    <a:pt x="1891" y="905"/>
                  </a:lnTo>
                  <a:lnTo>
                    <a:pt x="1907" y="899"/>
                  </a:lnTo>
                  <a:lnTo>
                    <a:pt x="1935" y="908"/>
                  </a:lnTo>
                  <a:lnTo>
                    <a:pt x="1940" y="905"/>
                  </a:lnTo>
                  <a:lnTo>
                    <a:pt x="1968" y="903"/>
                  </a:lnTo>
                  <a:lnTo>
                    <a:pt x="1998" y="892"/>
                  </a:lnTo>
                  <a:lnTo>
                    <a:pt x="2012" y="883"/>
                  </a:lnTo>
                  <a:lnTo>
                    <a:pt x="2032" y="868"/>
                  </a:lnTo>
                  <a:lnTo>
                    <a:pt x="2042" y="854"/>
                  </a:lnTo>
                  <a:lnTo>
                    <a:pt x="2100" y="805"/>
                  </a:lnTo>
                  <a:lnTo>
                    <a:pt x="2097" y="791"/>
                  </a:lnTo>
                  <a:lnTo>
                    <a:pt x="2075" y="762"/>
                  </a:lnTo>
                  <a:lnTo>
                    <a:pt x="2078" y="747"/>
                  </a:lnTo>
                  <a:lnTo>
                    <a:pt x="2091" y="727"/>
                  </a:lnTo>
                  <a:lnTo>
                    <a:pt x="2100" y="710"/>
                  </a:lnTo>
                  <a:lnTo>
                    <a:pt x="2121" y="704"/>
                  </a:lnTo>
                  <a:lnTo>
                    <a:pt x="2137" y="709"/>
                  </a:lnTo>
                  <a:lnTo>
                    <a:pt x="2149" y="722"/>
                  </a:lnTo>
                  <a:lnTo>
                    <a:pt x="2170" y="727"/>
                  </a:lnTo>
                  <a:lnTo>
                    <a:pt x="2188" y="727"/>
                  </a:lnTo>
                  <a:lnTo>
                    <a:pt x="2215" y="710"/>
                  </a:lnTo>
                  <a:lnTo>
                    <a:pt x="2234" y="689"/>
                  </a:lnTo>
                  <a:lnTo>
                    <a:pt x="2254" y="667"/>
                  </a:lnTo>
                  <a:lnTo>
                    <a:pt x="2266" y="667"/>
                  </a:lnTo>
                  <a:lnTo>
                    <a:pt x="2277" y="668"/>
                  </a:lnTo>
                  <a:lnTo>
                    <a:pt x="2284" y="666"/>
                  </a:lnTo>
                  <a:lnTo>
                    <a:pt x="2302" y="654"/>
                  </a:lnTo>
                  <a:lnTo>
                    <a:pt x="2353" y="598"/>
                  </a:lnTo>
                  <a:lnTo>
                    <a:pt x="2369" y="584"/>
                  </a:lnTo>
                  <a:lnTo>
                    <a:pt x="2390" y="580"/>
                  </a:lnTo>
                  <a:lnTo>
                    <a:pt x="2415" y="581"/>
                  </a:lnTo>
                  <a:lnTo>
                    <a:pt x="2440" y="577"/>
                  </a:lnTo>
                  <a:lnTo>
                    <a:pt x="2465" y="572"/>
                  </a:lnTo>
                  <a:lnTo>
                    <a:pt x="2484" y="577"/>
                  </a:lnTo>
                  <a:lnTo>
                    <a:pt x="2501" y="580"/>
                  </a:lnTo>
                  <a:lnTo>
                    <a:pt x="2511" y="574"/>
                  </a:lnTo>
                  <a:lnTo>
                    <a:pt x="2510" y="561"/>
                  </a:lnTo>
                  <a:lnTo>
                    <a:pt x="2496" y="553"/>
                  </a:lnTo>
                  <a:lnTo>
                    <a:pt x="2496" y="544"/>
                  </a:lnTo>
                  <a:lnTo>
                    <a:pt x="2498" y="531"/>
                  </a:lnTo>
                  <a:lnTo>
                    <a:pt x="2492" y="517"/>
                  </a:lnTo>
                  <a:lnTo>
                    <a:pt x="2463" y="493"/>
                  </a:lnTo>
                  <a:lnTo>
                    <a:pt x="2450" y="478"/>
                  </a:lnTo>
                  <a:lnTo>
                    <a:pt x="2444" y="464"/>
                  </a:lnTo>
                  <a:lnTo>
                    <a:pt x="2415" y="485"/>
                  </a:lnTo>
                  <a:lnTo>
                    <a:pt x="2397" y="498"/>
                  </a:lnTo>
                  <a:lnTo>
                    <a:pt x="2372" y="505"/>
                  </a:lnTo>
                  <a:lnTo>
                    <a:pt x="2347" y="507"/>
                  </a:lnTo>
                  <a:lnTo>
                    <a:pt x="2306" y="498"/>
                  </a:lnTo>
                  <a:lnTo>
                    <a:pt x="2297" y="483"/>
                  </a:lnTo>
                  <a:lnTo>
                    <a:pt x="2294" y="463"/>
                  </a:lnTo>
                  <a:lnTo>
                    <a:pt x="2294" y="441"/>
                  </a:lnTo>
                  <a:lnTo>
                    <a:pt x="2302" y="424"/>
                  </a:lnTo>
                  <a:lnTo>
                    <a:pt x="2305" y="404"/>
                  </a:lnTo>
                  <a:lnTo>
                    <a:pt x="2302" y="387"/>
                  </a:lnTo>
                  <a:lnTo>
                    <a:pt x="2302" y="371"/>
                  </a:lnTo>
                  <a:lnTo>
                    <a:pt x="2306" y="362"/>
                  </a:lnTo>
                  <a:lnTo>
                    <a:pt x="2317" y="348"/>
                  </a:lnTo>
                  <a:lnTo>
                    <a:pt x="2333" y="319"/>
                  </a:lnTo>
                  <a:lnTo>
                    <a:pt x="2342" y="311"/>
                  </a:lnTo>
                  <a:lnTo>
                    <a:pt x="2342" y="306"/>
                  </a:lnTo>
                  <a:lnTo>
                    <a:pt x="2353" y="308"/>
                  </a:lnTo>
                  <a:lnTo>
                    <a:pt x="2366" y="318"/>
                  </a:lnTo>
                  <a:lnTo>
                    <a:pt x="2398" y="328"/>
                  </a:lnTo>
                  <a:lnTo>
                    <a:pt x="2423" y="340"/>
                  </a:lnTo>
                  <a:lnTo>
                    <a:pt x="2434" y="338"/>
                  </a:lnTo>
                  <a:lnTo>
                    <a:pt x="2449" y="327"/>
                  </a:lnTo>
                  <a:lnTo>
                    <a:pt x="2499" y="296"/>
                  </a:lnTo>
                  <a:lnTo>
                    <a:pt x="2500" y="289"/>
                  </a:lnTo>
                  <a:lnTo>
                    <a:pt x="2498" y="276"/>
                  </a:lnTo>
                  <a:lnTo>
                    <a:pt x="2501" y="264"/>
                  </a:lnTo>
                  <a:lnTo>
                    <a:pt x="2512" y="251"/>
                  </a:lnTo>
                  <a:lnTo>
                    <a:pt x="2519" y="240"/>
                  </a:lnTo>
                  <a:lnTo>
                    <a:pt x="2526" y="210"/>
                  </a:lnTo>
                  <a:lnTo>
                    <a:pt x="2531" y="188"/>
                  </a:lnTo>
                  <a:lnTo>
                    <a:pt x="2538" y="171"/>
                  </a:lnTo>
                  <a:lnTo>
                    <a:pt x="2557" y="161"/>
                  </a:lnTo>
                  <a:lnTo>
                    <a:pt x="2581" y="134"/>
                  </a:lnTo>
                  <a:lnTo>
                    <a:pt x="2581" y="129"/>
                  </a:lnTo>
                  <a:lnTo>
                    <a:pt x="2576" y="118"/>
                  </a:lnTo>
                  <a:lnTo>
                    <a:pt x="2578" y="91"/>
                  </a:lnTo>
                  <a:lnTo>
                    <a:pt x="2571" y="87"/>
                  </a:lnTo>
                  <a:lnTo>
                    <a:pt x="2560" y="87"/>
                  </a:lnTo>
                  <a:lnTo>
                    <a:pt x="2542" y="92"/>
                  </a:lnTo>
                  <a:lnTo>
                    <a:pt x="2538" y="87"/>
                  </a:lnTo>
                  <a:lnTo>
                    <a:pt x="2543" y="74"/>
                  </a:lnTo>
                  <a:lnTo>
                    <a:pt x="2567" y="50"/>
                  </a:lnTo>
                  <a:lnTo>
                    <a:pt x="2575" y="38"/>
                  </a:lnTo>
                  <a:lnTo>
                    <a:pt x="2591" y="26"/>
                  </a:lnTo>
                  <a:lnTo>
                    <a:pt x="2625" y="20"/>
                  </a:lnTo>
                  <a:lnTo>
                    <a:pt x="2666" y="5"/>
                  </a:lnTo>
                  <a:lnTo>
                    <a:pt x="2691" y="6"/>
                  </a:lnTo>
                  <a:lnTo>
                    <a:pt x="2726" y="0"/>
                  </a:lnTo>
                  <a:lnTo>
                    <a:pt x="2738" y="0"/>
                  </a:lnTo>
                  <a:lnTo>
                    <a:pt x="2757" y="9"/>
                  </a:lnTo>
                  <a:lnTo>
                    <a:pt x="2774" y="21"/>
                  </a:lnTo>
                  <a:lnTo>
                    <a:pt x="2785" y="33"/>
                  </a:lnTo>
                  <a:lnTo>
                    <a:pt x="2801" y="37"/>
                  </a:lnTo>
                  <a:lnTo>
                    <a:pt x="2820" y="34"/>
                  </a:lnTo>
                  <a:lnTo>
                    <a:pt x="2836" y="38"/>
                  </a:lnTo>
                  <a:lnTo>
                    <a:pt x="2850" y="44"/>
                  </a:lnTo>
                  <a:lnTo>
                    <a:pt x="2858" y="58"/>
                  </a:lnTo>
                  <a:lnTo>
                    <a:pt x="2870" y="76"/>
                  </a:lnTo>
                  <a:lnTo>
                    <a:pt x="2871" y="89"/>
                  </a:lnTo>
                  <a:lnTo>
                    <a:pt x="2879" y="96"/>
                  </a:lnTo>
                  <a:lnTo>
                    <a:pt x="2888" y="102"/>
                  </a:lnTo>
                  <a:lnTo>
                    <a:pt x="2890" y="111"/>
                  </a:lnTo>
                  <a:lnTo>
                    <a:pt x="2891" y="106"/>
                  </a:lnTo>
                  <a:lnTo>
                    <a:pt x="2893" y="119"/>
                  </a:lnTo>
                  <a:lnTo>
                    <a:pt x="2898" y="134"/>
                  </a:lnTo>
                  <a:lnTo>
                    <a:pt x="2901" y="155"/>
                  </a:lnTo>
                  <a:lnTo>
                    <a:pt x="2909" y="172"/>
                  </a:lnTo>
                  <a:lnTo>
                    <a:pt x="2914" y="189"/>
                  </a:lnTo>
                  <a:lnTo>
                    <a:pt x="2935" y="229"/>
                  </a:lnTo>
                  <a:lnTo>
                    <a:pt x="2941" y="270"/>
                  </a:lnTo>
                  <a:lnTo>
                    <a:pt x="2950" y="289"/>
                  </a:lnTo>
                  <a:lnTo>
                    <a:pt x="2949" y="294"/>
                  </a:lnTo>
                  <a:lnTo>
                    <a:pt x="2950" y="295"/>
                  </a:lnTo>
                  <a:lnTo>
                    <a:pt x="2952" y="313"/>
                  </a:lnTo>
                  <a:lnTo>
                    <a:pt x="2952" y="334"/>
                  </a:lnTo>
                  <a:lnTo>
                    <a:pt x="2965" y="345"/>
                  </a:lnTo>
                  <a:lnTo>
                    <a:pt x="2988" y="348"/>
                  </a:lnTo>
                  <a:lnTo>
                    <a:pt x="3009" y="340"/>
                  </a:lnTo>
                  <a:lnTo>
                    <a:pt x="3025" y="348"/>
                  </a:lnTo>
                  <a:lnTo>
                    <a:pt x="3044" y="350"/>
                  </a:lnTo>
                  <a:lnTo>
                    <a:pt x="3062" y="359"/>
                  </a:lnTo>
                  <a:lnTo>
                    <a:pt x="3094" y="387"/>
                  </a:lnTo>
                  <a:lnTo>
                    <a:pt x="3109" y="394"/>
                  </a:lnTo>
                  <a:lnTo>
                    <a:pt x="3121" y="396"/>
                  </a:lnTo>
                  <a:lnTo>
                    <a:pt x="3125" y="403"/>
                  </a:lnTo>
                  <a:lnTo>
                    <a:pt x="3125" y="408"/>
                  </a:lnTo>
                  <a:lnTo>
                    <a:pt x="3127" y="407"/>
                  </a:lnTo>
                  <a:lnTo>
                    <a:pt x="3128" y="423"/>
                  </a:lnTo>
                  <a:lnTo>
                    <a:pt x="3135" y="432"/>
                  </a:lnTo>
                  <a:lnTo>
                    <a:pt x="3134" y="448"/>
                  </a:lnTo>
                  <a:lnTo>
                    <a:pt x="3135" y="466"/>
                  </a:lnTo>
                  <a:lnTo>
                    <a:pt x="3145" y="482"/>
                  </a:lnTo>
                  <a:lnTo>
                    <a:pt x="3151" y="495"/>
                  </a:lnTo>
                  <a:lnTo>
                    <a:pt x="3170" y="494"/>
                  </a:lnTo>
                  <a:lnTo>
                    <a:pt x="3189" y="500"/>
                  </a:lnTo>
                  <a:lnTo>
                    <a:pt x="3207" y="498"/>
                  </a:lnTo>
                  <a:lnTo>
                    <a:pt x="3238" y="483"/>
                  </a:lnTo>
                  <a:lnTo>
                    <a:pt x="3272" y="461"/>
                  </a:lnTo>
                  <a:lnTo>
                    <a:pt x="3290" y="459"/>
                  </a:lnTo>
                  <a:lnTo>
                    <a:pt x="3323" y="441"/>
                  </a:lnTo>
                  <a:lnTo>
                    <a:pt x="3355" y="432"/>
                  </a:lnTo>
                  <a:lnTo>
                    <a:pt x="3356" y="435"/>
                  </a:lnTo>
                  <a:lnTo>
                    <a:pt x="3348" y="448"/>
                  </a:lnTo>
                  <a:lnTo>
                    <a:pt x="3348" y="468"/>
                  </a:lnTo>
                  <a:lnTo>
                    <a:pt x="3353" y="484"/>
                  </a:lnTo>
                  <a:lnTo>
                    <a:pt x="3350" y="504"/>
                  </a:lnTo>
                  <a:lnTo>
                    <a:pt x="3338" y="514"/>
                  </a:lnTo>
                  <a:lnTo>
                    <a:pt x="3324" y="527"/>
                  </a:lnTo>
                  <a:lnTo>
                    <a:pt x="3322" y="548"/>
                  </a:lnTo>
                  <a:lnTo>
                    <a:pt x="3308" y="581"/>
                  </a:lnTo>
                  <a:lnTo>
                    <a:pt x="3300" y="623"/>
                  </a:lnTo>
                  <a:lnTo>
                    <a:pt x="3281" y="661"/>
                  </a:lnTo>
                  <a:lnTo>
                    <a:pt x="3268" y="679"/>
                  </a:lnTo>
                  <a:lnTo>
                    <a:pt x="3263" y="699"/>
                  </a:lnTo>
                  <a:lnTo>
                    <a:pt x="3251" y="709"/>
                  </a:lnTo>
                  <a:lnTo>
                    <a:pt x="3246" y="705"/>
                  </a:lnTo>
                  <a:lnTo>
                    <a:pt x="3195" y="693"/>
                  </a:lnTo>
                  <a:lnTo>
                    <a:pt x="3182" y="700"/>
                  </a:lnTo>
                  <a:lnTo>
                    <a:pt x="3146" y="735"/>
                  </a:lnTo>
                  <a:lnTo>
                    <a:pt x="3154" y="748"/>
                  </a:lnTo>
                  <a:lnTo>
                    <a:pt x="3160" y="775"/>
                  </a:lnTo>
                  <a:lnTo>
                    <a:pt x="3160" y="834"/>
                  </a:lnTo>
                  <a:lnTo>
                    <a:pt x="3144" y="859"/>
                  </a:lnTo>
                  <a:lnTo>
                    <a:pt x="3124" y="876"/>
                  </a:lnTo>
                  <a:lnTo>
                    <a:pt x="3124" y="894"/>
                  </a:lnTo>
                  <a:lnTo>
                    <a:pt x="3116" y="893"/>
                  </a:lnTo>
                  <a:lnTo>
                    <a:pt x="3108" y="878"/>
                  </a:lnTo>
                  <a:lnTo>
                    <a:pt x="3097" y="867"/>
                  </a:lnTo>
                  <a:lnTo>
                    <a:pt x="3086" y="876"/>
                  </a:lnTo>
                  <a:lnTo>
                    <a:pt x="3079" y="896"/>
                  </a:lnTo>
                  <a:lnTo>
                    <a:pt x="3069" y="911"/>
                  </a:lnTo>
                  <a:lnTo>
                    <a:pt x="3038" y="935"/>
                  </a:lnTo>
                  <a:lnTo>
                    <a:pt x="3014" y="941"/>
                  </a:lnTo>
                  <a:lnTo>
                    <a:pt x="2994" y="941"/>
                  </a:lnTo>
                  <a:lnTo>
                    <a:pt x="2989" y="950"/>
                  </a:lnTo>
                  <a:lnTo>
                    <a:pt x="2995" y="981"/>
                  </a:lnTo>
                  <a:lnTo>
                    <a:pt x="2953" y="985"/>
                  </a:lnTo>
                  <a:lnTo>
                    <a:pt x="2939" y="975"/>
                  </a:lnTo>
                  <a:lnTo>
                    <a:pt x="2920" y="970"/>
                  </a:lnTo>
                  <a:lnTo>
                    <a:pt x="2908" y="980"/>
                  </a:lnTo>
                  <a:lnTo>
                    <a:pt x="2883" y="1009"/>
                  </a:lnTo>
                  <a:lnTo>
                    <a:pt x="2865" y="1024"/>
                  </a:lnTo>
                  <a:lnTo>
                    <a:pt x="2826" y="1045"/>
                  </a:lnTo>
                  <a:lnTo>
                    <a:pt x="2811" y="1052"/>
                  </a:lnTo>
                  <a:lnTo>
                    <a:pt x="2783" y="1087"/>
                  </a:lnTo>
                  <a:lnTo>
                    <a:pt x="2781" y="1091"/>
                  </a:lnTo>
                  <a:lnTo>
                    <a:pt x="2774" y="1094"/>
                  </a:lnTo>
                  <a:lnTo>
                    <a:pt x="2767" y="1097"/>
                  </a:lnTo>
                  <a:lnTo>
                    <a:pt x="2756" y="1097"/>
                  </a:lnTo>
                  <a:lnTo>
                    <a:pt x="2734" y="1104"/>
                  </a:lnTo>
                  <a:lnTo>
                    <a:pt x="2729" y="1097"/>
                  </a:lnTo>
                  <a:lnTo>
                    <a:pt x="2724" y="1102"/>
                  </a:lnTo>
                  <a:lnTo>
                    <a:pt x="2709" y="1113"/>
                  </a:lnTo>
                  <a:lnTo>
                    <a:pt x="2673" y="1128"/>
                  </a:lnTo>
                  <a:lnTo>
                    <a:pt x="2665" y="1136"/>
                  </a:lnTo>
                  <a:lnTo>
                    <a:pt x="2657" y="1149"/>
                  </a:lnTo>
                  <a:lnTo>
                    <a:pt x="2646" y="1157"/>
                  </a:lnTo>
                  <a:lnTo>
                    <a:pt x="2638" y="1157"/>
                  </a:lnTo>
                  <a:lnTo>
                    <a:pt x="2632" y="1163"/>
                  </a:lnTo>
                  <a:lnTo>
                    <a:pt x="2613" y="1172"/>
                  </a:lnTo>
                  <a:lnTo>
                    <a:pt x="2607" y="1168"/>
                  </a:lnTo>
                  <a:lnTo>
                    <a:pt x="2616" y="1156"/>
                  </a:lnTo>
                  <a:lnTo>
                    <a:pt x="2630" y="1151"/>
                  </a:lnTo>
                  <a:lnTo>
                    <a:pt x="2635" y="1140"/>
                  </a:lnTo>
                  <a:lnTo>
                    <a:pt x="2638" y="1129"/>
                  </a:lnTo>
                  <a:lnTo>
                    <a:pt x="2630" y="1126"/>
                  </a:lnTo>
                  <a:lnTo>
                    <a:pt x="2622" y="1119"/>
                  </a:lnTo>
                  <a:lnTo>
                    <a:pt x="2616" y="1118"/>
                  </a:lnTo>
                  <a:lnTo>
                    <a:pt x="2625" y="1112"/>
                  </a:lnTo>
                  <a:lnTo>
                    <a:pt x="2627" y="1101"/>
                  </a:lnTo>
                  <a:lnTo>
                    <a:pt x="2638" y="1093"/>
                  </a:lnTo>
                  <a:lnTo>
                    <a:pt x="2660" y="1063"/>
                  </a:lnTo>
                  <a:lnTo>
                    <a:pt x="2667" y="1050"/>
                  </a:lnTo>
                  <a:lnTo>
                    <a:pt x="2665" y="1042"/>
                  </a:lnTo>
                  <a:lnTo>
                    <a:pt x="2652" y="1028"/>
                  </a:lnTo>
                  <a:lnTo>
                    <a:pt x="2649" y="1016"/>
                  </a:lnTo>
                  <a:lnTo>
                    <a:pt x="2644" y="1010"/>
                  </a:lnTo>
                  <a:lnTo>
                    <a:pt x="2639" y="1016"/>
                  </a:lnTo>
                  <a:lnTo>
                    <a:pt x="2616" y="1017"/>
                  </a:lnTo>
                  <a:lnTo>
                    <a:pt x="2606" y="1021"/>
                  </a:lnTo>
                  <a:lnTo>
                    <a:pt x="2590" y="1038"/>
                  </a:lnTo>
                  <a:lnTo>
                    <a:pt x="2578" y="1053"/>
                  </a:lnTo>
                  <a:lnTo>
                    <a:pt x="2571" y="1065"/>
                  </a:lnTo>
                  <a:lnTo>
                    <a:pt x="2568" y="1070"/>
                  </a:lnTo>
                  <a:lnTo>
                    <a:pt x="2542" y="1082"/>
                  </a:lnTo>
                  <a:lnTo>
                    <a:pt x="2524" y="1096"/>
                  </a:lnTo>
                  <a:lnTo>
                    <a:pt x="2516" y="1098"/>
                  </a:lnTo>
                  <a:lnTo>
                    <a:pt x="2509" y="1112"/>
                  </a:lnTo>
                  <a:lnTo>
                    <a:pt x="2506" y="1126"/>
                  </a:lnTo>
                  <a:lnTo>
                    <a:pt x="2498" y="1135"/>
                  </a:lnTo>
                  <a:lnTo>
                    <a:pt x="2488" y="1141"/>
                  </a:lnTo>
                  <a:lnTo>
                    <a:pt x="2473" y="1144"/>
                  </a:lnTo>
                  <a:lnTo>
                    <a:pt x="2462" y="1147"/>
                  </a:lnTo>
                  <a:lnTo>
                    <a:pt x="2451" y="1147"/>
                  </a:lnTo>
                  <a:lnTo>
                    <a:pt x="2445" y="1144"/>
                  </a:lnTo>
                  <a:lnTo>
                    <a:pt x="2433" y="1142"/>
                  </a:lnTo>
                  <a:lnTo>
                    <a:pt x="2423" y="1152"/>
                  </a:lnTo>
                  <a:lnTo>
                    <a:pt x="2417" y="1172"/>
                  </a:lnTo>
                  <a:lnTo>
                    <a:pt x="2414" y="1189"/>
                  </a:lnTo>
                  <a:lnTo>
                    <a:pt x="2431" y="1207"/>
                  </a:lnTo>
                  <a:lnTo>
                    <a:pt x="2435" y="1216"/>
                  </a:lnTo>
                  <a:lnTo>
                    <a:pt x="2444" y="1221"/>
                  </a:lnTo>
                  <a:lnTo>
                    <a:pt x="2451" y="1221"/>
                  </a:lnTo>
                  <a:lnTo>
                    <a:pt x="2456" y="1228"/>
                  </a:lnTo>
                  <a:lnTo>
                    <a:pt x="2465" y="1228"/>
                  </a:lnTo>
                  <a:lnTo>
                    <a:pt x="2469" y="1239"/>
                  </a:lnTo>
                  <a:lnTo>
                    <a:pt x="2479" y="1247"/>
                  </a:lnTo>
                  <a:lnTo>
                    <a:pt x="2482" y="1255"/>
                  </a:lnTo>
                  <a:lnTo>
                    <a:pt x="2482" y="1265"/>
                  </a:lnTo>
                  <a:lnTo>
                    <a:pt x="2490" y="1276"/>
                  </a:lnTo>
                  <a:lnTo>
                    <a:pt x="2517" y="1286"/>
                  </a:lnTo>
                  <a:lnTo>
                    <a:pt x="2531" y="1285"/>
                  </a:lnTo>
                  <a:lnTo>
                    <a:pt x="2543" y="1269"/>
                  </a:lnTo>
                  <a:lnTo>
                    <a:pt x="2554" y="1260"/>
                  </a:lnTo>
                  <a:lnTo>
                    <a:pt x="2562" y="1249"/>
                  </a:lnTo>
                  <a:lnTo>
                    <a:pt x="2584" y="1239"/>
                  </a:lnTo>
                  <a:lnTo>
                    <a:pt x="2591" y="1238"/>
                  </a:lnTo>
                  <a:lnTo>
                    <a:pt x="2602" y="1249"/>
                  </a:lnTo>
                  <a:lnTo>
                    <a:pt x="2611" y="1254"/>
                  </a:lnTo>
                  <a:lnTo>
                    <a:pt x="2622" y="1255"/>
                  </a:lnTo>
                  <a:lnTo>
                    <a:pt x="2629" y="1264"/>
                  </a:lnTo>
                  <a:lnTo>
                    <a:pt x="2637" y="1265"/>
                  </a:lnTo>
                  <a:lnTo>
                    <a:pt x="2649" y="1263"/>
                  </a:lnTo>
                  <a:lnTo>
                    <a:pt x="2657" y="1258"/>
                  </a:lnTo>
                  <a:lnTo>
                    <a:pt x="2671" y="1264"/>
                  </a:lnTo>
                  <a:lnTo>
                    <a:pt x="2683" y="1266"/>
                  </a:lnTo>
                  <a:lnTo>
                    <a:pt x="2687" y="1268"/>
                  </a:lnTo>
                  <a:lnTo>
                    <a:pt x="2684" y="1281"/>
                  </a:lnTo>
                  <a:lnTo>
                    <a:pt x="2680" y="1290"/>
                  </a:lnTo>
                  <a:lnTo>
                    <a:pt x="2680" y="1295"/>
                  </a:lnTo>
                  <a:lnTo>
                    <a:pt x="2670" y="1307"/>
                  </a:lnTo>
                  <a:lnTo>
                    <a:pt x="2666" y="1303"/>
                  </a:lnTo>
                  <a:lnTo>
                    <a:pt x="2662" y="1293"/>
                  </a:lnTo>
                  <a:lnTo>
                    <a:pt x="2656" y="1297"/>
                  </a:lnTo>
                  <a:lnTo>
                    <a:pt x="2650" y="1295"/>
                  </a:lnTo>
                  <a:lnTo>
                    <a:pt x="2643" y="1301"/>
                  </a:lnTo>
                  <a:lnTo>
                    <a:pt x="2637" y="1311"/>
                  </a:lnTo>
                  <a:lnTo>
                    <a:pt x="2614" y="1313"/>
                  </a:lnTo>
                  <a:lnTo>
                    <a:pt x="2602" y="1319"/>
                  </a:lnTo>
                  <a:lnTo>
                    <a:pt x="2591" y="1319"/>
                  </a:lnTo>
                  <a:lnTo>
                    <a:pt x="2594" y="1333"/>
                  </a:lnTo>
                  <a:lnTo>
                    <a:pt x="2590" y="1333"/>
                  </a:lnTo>
                  <a:lnTo>
                    <a:pt x="2585" y="1338"/>
                  </a:lnTo>
                  <a:lnTo>
                    <a:pt x="2578" y="1355"/>
                  </a:lnTo>
                  <a:lnTo>
                    <a:pt x="2568" y="1356"/>
                  </a:lnTo>
                  <a:lnTo>
                    <a:pt x="2564" y="1345"/>
                  </a:lnTo>
                  <a:lnTo>
                    <a:pt x="2555" y="1345"/>
                  </a:lnTo>
                  <a:lnTo>
                    <a:pt x="2548" y="1354"/>
                  </a:lnTo>
                  <a:lnTo>
                    <a:pt x="2555" y="1362"/>
                  </a:lnTo>
                  <a:lnTo>
                    <a:pt x="2552" y="1371"/>
                  </a:lnTo>
                  <a:lnTo>
                    <a:pt x="2544" y="1381"/>
                  </a:lnTo>
                  <a:lnTo>
                    <a:pt x="2526" y="1391"/>
                  </a:lnTo>
                  <a:lnTo>
                    <a:pt x="2521" y="1404"/>
                  </a:lnTo>
                  <a:lnTo>
                    <a:pt x="2509" y="1421"/>
                  </a:lnTo>
                  <a:lnTo>
                    <a:pt x="2500" y="1437"/>
                  </a:lnTo>
                  <a:lnTo>
                    <a:pt x="2503" y="1446"/>
                  </a:lnTo>
                  <a:lnTo>
                    <a:pt x="2514" y="1448"/>
                  </a:lnTo>
                  <a:lnTo>
                    <a:pt x="2522" y="1456"/>
                  </a:lnTo>
                  <a:lnTo>
                    <a:pt x="2555" y="1473"/>
                  </a:lnTo>
                  <a:lnTo>
                    <a:pt x="2562" y="1483"/>
                  </a:lnTo>
                  <a:lnTo>
                    <a:pt x="2567" y="1499"/>
                  </a:lnTo>
                  <a:lnTo>
                    <a:pt x="2574" y="1508"/>
                  </a:lnTo>
                  <a:lnTo>
                    <a:pt x="2584" y="1548"/>
                  </a:lnTo>
                  <a:lnTo>
                    <a:pt x="2590" y="1561"/>
                  </a:lnTo>
                  <a:lnTo>
                    <a:pt x="2594" y="1578"/>
                  </a:lnTo>
                  <a:lnTo>
                    <a:pt x="2603" y="1592"/>
                  </a:lnTo>
                  <a:lnTo>
                    <a:pt x="2617" y="1598"/>
                  </a:lnTo>
                  <a:lnTo>
                    <a:pt x="2618" y="1608"/>
                  </a:lnTo>
                  <a:lnTo>
                    <a:pt x="2635" y="1625"/>
                  </a:lnTo>
                  <a:lnTo>
                    <a:pt x="2646" y="1642"/>
                  </a:lnTo>
                  <a:lnTo>
                    <a:pt x="2646" y="1646"/>
                  </a:lnTo>
                  <a:lnTo>
                    <a:pt x="2628" y="1637"/>
                  </a:lnTo>
                  <a:lnTo>
                    <a:pt x="2613" y="1632"/>
                  </a:lnTo>
                  <a:lnTo>
                    <a:pt x="2602" y="1632"/>
                  </a:lnTo>
                  <a:lnTo>
                    <a:pt x="2590" y="1624"/>
                  </a:lnTo>
                  <a:lnTo>
                    <a:pt x="2576" y="1620"/>
                  </a:lnTo>
                  <a:lnTo>
                    <a:pt x="2551" y="1625"/>
                  </a:lnTo>
                  <a:lnTo>
                    <a:pt x="2551" y="1631"/>
                  </a:lnTo>
                  <a:lnTo>
                    <a:pt x="2576" y="1626"/>
                  </a:lnTo>
                  <a:lnTo>
                    <a:pt x="2581" y="1630"/>
                  </a:lnTo>
                  <a:lnTo>
                    <a:pt x="2584" y="1637"/>
                  </a:lnTo>
                  <a:lnTo>
                    <a:pt x="2595" y="1639"/>
                  </a:lnTo>
                  <a:lnTo>
                    <a:pt x="2607" y="1647"/>
                  </a:lnTo>
                  <a:lnTo>
                    <a:pt x="2618" y="1660"/>
                  </a:lnTo>
                  <a:lnTo>
                    <a:pt x="2627" y="1664"/>
                  </a:lnTo>
                  <a:lnTo>
                    <a:pt x="2632" y="1667"/>
                  </a:lnTo>
                  <a:lnTo>
                    <a:pt x="2640" y="1677"/>
                  </a:lnTo>
                  <a:lnTo>
                    <a:pt x="2648" y="1690"/>
                  </a:lnTo>
                  <a:lnTo>
                    <a:pt x="2646" y="1695"/>
                  </a:lnTo>
                  <a:lnTo>
                    <a:pt x="2633" y="1696"/>
                  </a:lnTo>
                  <a:lnTo>
                    <a:pt x="2622" y="1706"/>
                  </a:lnTo>
                  <a:lnTo>
                    <a:pt x="2611" y="1710"/>
                  </a:lnTo>
                  <a:lnTo>
                    <a:pt x="2603" y="1715"/>
                  </a:lnTo>
                  <a:lnTo>
                    <a:pt x="2600" y="1720"/>
                  </a:lnTo>
                  <a:lnTo>
                    <a:pt x="2589" y="1727"/>
                  </a:lnTo>
                  <a:lnTo>
                    <a:pt x="2573" y="1727"/>
                  </a:lnTo>
                  <a:lnTo>
                    <a:pt x="2562" y="1730"/>
                  </a:lnTo>
                  <a:lnTo>
                    <a:pt x="2551" y="1734"/>
                  </a:lnTo>
                  <a:lnTo>
                    <a:pt x="2563" y="1733"/>
                  </a:lnTo>
                  <a:lnTo>
                    <a:pt x="2575" y="1737"/>
                  </a:lnTo>
                  <a:lnTo>
                    <a:pt x="2586" y="1742"/>
                  </a:lnTo>
                  <a:lnTo>
                    <a:pt x="2607" y="1733"/>
                  </a:lnTo>
                  <a:lnTo>
                    <a:pt x="2616" y="1736"/>
                  </a:lnTo>
                  <a:lnTo>
                    <a:pt x="2624" y="1743"/>
                  </a:lnTo>
                  <a:lnTo>
                    <a:pt x="2628" y="1749"/>
                  </a:lnTo>
                  <a:lnTo>
                    <a:pt x="2633" y="1753"/>
                  </a:lnTo>
                  <a:lnTo>
                    <a:pt x="2640" y="1755"/>
                  </a:lnTo>
                  <a:lnTo>
                    <a:pt x="2648" y="1755"/>
                  </a:lnTo>
                  <a:lnTo>
                    <a:pt x="2652" y="1758"/>
                  </a:lnTo>
                  <a:lnTo>
                    <a:pt x="2646" y="1761"/>
                  </a:lnTo>
                  <a:lnTo>
                    <a:pt x="2633" y="1776"/>
                  </a:lnTo>
                  <a:lnTo>
                    <a:pt x="2623" y="1781"/>
                  </a:lnTo>
                  <a:lnTo>
                    <a:pt x="2627" y="1782"/>
                  </a:lnTo>
                  <a:lnTo>
                    <a:pt x="2643" y="1775"/>
                  </a:lnTo>
                  <a:lnTo>
                    <a:pt x="2643" y="1788"/>
                  </a:lnTo>
                  <a:lnTo>
                    <a:pt x="2641" y="1798"/>
                  </a:lnTo>
                  <a:lnTo>
                    <a:pt x="2640" y="1795"/>
                  </a:lnTo>
                  <a:lnTo>
                    <a:pt x="2635" y="1798"/>
                  </a:lnTo>
                  <a:lnTo>
                    <a:pt x="2623" y="1802"/>
                  </a:lnTo>
                  <a:lnTo>
                    <a:pt x="2623" y="1804"/>
                  </a:lnTo>
                  <a:lnTo>
                    <a:pt x="2628" y="1814"/>
                  </a:lnTo>
                  <a:lnTo>
                    <a:pt x="2625" y="1829"/>
                  </a:lnTo>
                  <a:lnTo>
                    <a:pt x="2622" y="1833"/>
                  </a:lnTo>
                  <a:lnTo>
                    <a:pt x="2622" y="1850"/>
                  </a:lnTo>
                  <a:lnTo>
                    <a:pt x="2616" y="1865"/>
                  </a:lnTo>
                  <a:lnTo>
                    <a:pt x="2611" y="1862"/>
                  </a:lnTo>
                  <a:lnTo>
                    <a:pt x="2606" y="1856"/>
                  </a:lnTo>
                  <a:lnTo>
                    <a:pt x="2601" y="1860"/>
                  </a:lnTo>
                  <a:lnTo>
                    <a:pt x="2594" y="1871"/>
                  </a:lnTo>
                  <a:lnTo>
                    <a:pt x="2587" y="1879"/>
                  </a:lnTo>
                  <a:lnTo>
                    <a:pt x="2582" y="1887"/>
                  </a:lnTo>
                  <a:lnTo>
                    <a:pt x="2578" y="1890"/>
                  </a:lnTo>
                  <a:lnTo>
                    <a:pt x="2574" y="1897"/>
                  </a:lnTo>
                  <a:lnTo>
                    <a:pt x="2571" y="1904"/>
                  </a:lnTo>
                  <a:lnTo>
                    <a:pt x="2571" y="1911"/>
                  </a:lnTo>
                  <a:lnTo>
                    <a:pt x="2567" y="1921"/>
                  </a:lnTo>
                  <a:lnTo>
                    <a:pt x="2560" y="1930"/>
                  </a:lnTo>
                  <a:lnTo>
                    <a:pt x="2555" y="1933"/>
                  </a:lnTo>
                  <a:lnTo>
                    <a:pt x="2546" y="1943"/>
                  </a:lnTo>
                  <a:lnTo>
                    <a:pt x="2543" y="1957"/>
                  </a:lnTo>
                  <a:lnTo>
                    <a:pt x="2537" y="1964"/>
                  </a:lnTo>
                  <a:lnTo>
                    <a:pt x="2535" y="1962"/>
                  </a:lnTo>
                  <a:lnTo>
                    <a:pt x="2533" y="1948"/>
                  </a:lnTo>
                  <a:lnTo>
                    <a:pt x="2525" y="1949"/>
                  </a:lnTo>
                  <a:lnTo>
                    <a:pt x="2517" y="1956"/>
                  </a:lnTo>
                  <a:lnTo>
                    <a:pt x="2526" y="1973"/>
                  </a:lnTo>
                  <a:lnTo>
                    <a:pt x="2526" y="1976"/>
                  </a:lnTo>
                  <a:lnTo>
                    <a:pt x="2521" y="1992"/>
                  </a:lnTo>
                  <a:lnTo>
                    <a:pt x="2521" y="1997"/>
                  </a:lnTo>
                  <a:lnTo>
                    <a:pt x="2520" y="2003"/>
                  </a:lnTo>
                  <a:lnTo>
                    <a:pt x="2517" y="2010"/>
                  </a:lnTo>
                  <a:lnTo>
                    <a:pt x="2515" y="2013"/>
                  </a:lnTo>
                  <a:lnTo>
                    <a:pt x="2511" y="2014"/>
                  </a:lnTo>
                  <a:lnTo>
                    <a:pt x="2511" y="2021"/>
                  </a:lnTo>
                  <a:lnTo>
                    <a:pt x="2512" y="2028"/>
                  </a:lnTo>
                  <a:lnTo>
                    <a:pt x="2511" y="2030"/>
                  </a:lnTo>
                  <a:lnTo>
                    <a:pt x="2506" y="2028"/>
                  </a:lnTo>
                  <a:lnTo>
                    <a:pt x="2500" y="2028"/>
                  </a:lnTo>
                  <a:lnTo>
                    <a:pt x="2495" y="2033"/>
                  </a:lnTo>
                  <a:lnTo>
                    <a:pt x="2498" y="2040"/>
                  </a:lnTo>
                  <a:lnTo>
                    <a:pt x="2494" y="2046"/>
                  </a:lnTo>
                  <a:lnTo>
                    <a:pt x="2490" y="2044"/>
                  </a:lnTo>
                  <a:lnTo>
                    <a:pt x="2484" y="2045"/>
                  </a:lnTo>
                  <a:lnTo>
                    <a:pt x="2478" y="2060"/>
                  </a:lnTo>
                  <a:lnTo>
                    <a:pt x="2471" y="2065"/>
                  </a:lnTo>
                  <a:lnTo>
                    <a:pt x="2469" y="2075"/>
                  </a:lnTo>
                  <a:lnTo>
                    <a:pt x="2465" y="2081"/>
                  </a:lnTo>
                  <a:lnTo>
                    <a:pt x="2447" y="2083"/>
                  </a:lnTo>
                  <a:lnTo>
                    <a:pt x="2440" y="2081"/>
                  </a:lnTo>
                  <a:lnTo>
                    <a:pt x="2431" y="2088"/>
                  </a:lnTo>
                  <a:lnTo>
                    <a:pt x="2433" y="2091"/>
                  </a:lnTo>
                  <a:lnTo>
                    <a:pt x="2435" y="2097"/>
                  </a:lnTo>
                  <a:lnTo>
                    <a:pt x="2433" y="2105"/>
                  </a:lnTo>
                  <a:lnTo>
                    <a:pt x="2418" y="2119"/>
                  </a:lnTo>
                  <a:lnTo>
                    <a:pt x="2413" y="2119"/>
                  </a:lnTo>
                  <a:lnTo>
                    <a:pt x="2410" y="2131"/>
                  </a:lnTo>
                  <a:lnTo>
                    <a:pt x="2408" y="2123"/>
                  </a:lnTo>
                  <a:lnTo>
                    <a:pt x="2402" y="2127"/>
                  </a:lnTo>
                  <a:lnTo>
                    <a:pt x="2401" y="2135"/>
                  </a:lnTo>
                  <a:lnTo>
                    <a:pt x="2398" y="2134"/>
                  </a:lnTo>
                  <a:lnTo>
                    <a:pt x="2395" y="2134"/>
                  </a:lnTo>
                  <a:lnTo>
                    <a:pt x="2385" y="2141"/>
                  </a:lnTo>
                  <a:lnTo>
                    <a:pt x="2380" y="2140"/>
                  </a:lnTo>
                  <a:lnTo>
                    <a:pt x="2372" y="2141"/>
                  </a:lnTo>
                  <a:lnTo>
                    <a:pt x="2365" y="2152"/>
                  </a:lnTo>
                  <a:lnTo>
                    <a:pt x="2361" y="2159"/>
                  </a:lnTo>
                  <a:lnTo>
                    <a:pt x="2356" y="2164"/>
                  </a:lnTo>
                  <a:lnTo>
                    <a:pt x="2354" y="2170"/>
                  </a:lnTo>
                  <a:lnTo>
                    <a:pt x="2344" y="2177"/>
                  </a:lnTo>
                  <a:lnTo>
                    <a:pt x="2328" y="2183"/>
                  </a:lnTo>
                  <a:lnTo>
                    <a:pt x="2316" y="2189"/>
                  </a:lnTo>
                  <a:lnTo>
                    <a:pt x="2309" y="2186"/>
                  </a:lnTo>
                  <a:lnTo>
                    <a:pt x="2302" y="2184"/>
                  </a:lnTo>
                  <a:lnTo>
                    <a:pt x="2299" y="2189"/>
                  </a:lnTo>
                  <a:lnTo>
                    <a:pt x="2297" y="2193"/>
                  </a:lnTo>
                  <a:lnTo>
                    <a:pt x="2291" y="2195"/>
                  </a:lnTo>
                  <a:lnTo>
                    <a:pt x="2285" y="2193"/>
                  </a:lnTo>
                  <a:lnTo>
                    <a:pt x="2285" y="2188"/>
                  </a:lnTo>
                  <a:lnTo>
                    <a:pt x="2277" y="2184"/>
                  </a:lnTo>
                  <a:lnTo>
                    <a:pt x="2268" y="2190"/>
                  </a:lnTo>
                  <a:lnTo>
                    <a:pt x="2263" y="2199"/>
                  </a:lnTo>
                  <a:lnTo>
                    <a:pt x="2256" y="2199"/>
                  </a:lnTo>
                  <a:lnTo>
                    <a:pt x="2253" y="2193"/>
                  </a:lnTo>
                  <a:lnTo>
                    <a:pt x="2253" y="2189"/>
                  </a:lnTo>
                  <a:lnTo>
                    <a:pt x="2245" y="2191"/>
                  </a:lnTo>
                  <a:lnTo>
                    <a:pt x="2245" y="2202"/>
                  </a:lnTo>
                  <a:lnTo>
                    <a:pt x="2243" y="220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0" name="Freeform 115"/>
            <p:cNvSpPr>
              <a:spLocks noChangeAspect="1"/>
            </p:cNvSpPr>
            <p:nvPr/>
          </p:nvSpPr>
          <p:spPr bwMode="gray">
            <a:xfrm>
              <a:off x="6925467" y="2867372"/>
              <a:ext cx="109538" cy="120650"/>
            </a:xfrm>
            <a:custGeom>
              <a:avLst/>
              <a:gdLst/>
              <a:ahLst/>
              <a:cxnLst>
                <a:cxn ang="0">
                  <a:pos x="220" y="310"/>
                </a:cxn>
                <a:cxn ang="0">
                  <a:pos x="185" y="277"/>
                </a:cxn>
                <a:cxn ang="0">
                  <a:pos x="169" y="266"/>
                </a:cxn>
                <a:cxn ang="0">
                  <a:pos x="174" y="262"/>
                </a:cxn>
                <a:cxn ang="0">
                  <a:pos x="174" y="236"/>
                </a:cxn>
                <a:cxn ang="0">
                  <a:pos x="186" y="226"/>
                </a:cxn>
                <a:cxn ang="0">
                  <a:pos x="199" y="212"/>
                </a:cxn>
                <a:cxn ang="0">
                  <a:pos x="235" y="200"/>
                </a:cxn>
                <a:cxn ang="0">
                  <a:pos x="257" y="181"/>
                </a:cxn>
                <a:cxn ang="0">
                  <a:pos x="289" y="155"/>
                </a:cxn>
                <a:cxn ang="0">
                  <a:pos x="297" y="121"/>
                </a:cxn>
                <a:cxn ang="0">
                  <a:pos x="295" y="101"/>
                </a:cxn>
                <a:cxn ang="0">
                  <a:pos x="308" y="80"/>
                </a:cxn>
                <a:cxn ang="0">
                  <a:pos x="342" y="46"/>
                </a:cxn>
                <a:cxn ang="0">
                  <a:pos x="347" y="41"/>
                </a:cxn>
                <a:cxn ang="0">
                  <a:pos x="343" y="27"/>
                </a:cxn>
                <a:cxn ang="0">
                  <a:pos x="327" y="11"/>
                </a:cxn>
                <a:cxn ang="0">
                  <a:pos x="305" y="9"/>
                </a:cxn>
                <a:cxn ang="0">
                  <a:pos x="288" y="44"/>
                </a:cxn>
                <a:cxn ang="0">
                  <a:pos x="233" y="74"/>
                </a:cxn>
                <a:cxn ang="0">
                  <a:pos x="208" y="83"/>
                </a:cxn>
                <a:cxn ang="0">
                  <a:pos x="172" y="118"/>
                </a:cxn>
                <a:cxn ang="0">
                  <a:pos x="139" y="103"/>
                </a:cxn>
                <a:cxn ang="0">
                  <a:pos x="102" y="142"/>
                </a:cxn>
                <a:cxn ang="0">
                  <a:pos x="45" y="178"/>
                </a:cxn>
                <a:cxn ang="0">
                  <a:pos x="2" y="220"/>
                </a:cxn>
                <a:cxn ang="0">
                  <a:pos x="13" y="235"/>
                </a:cxn>
                <a:cxn ang="0">
                  <a:pos x="30" y="239"/>
                </a:cxn>
                <a:cxn ang="0">
                  <a:pos x="57" y="245"/>
                </a:cxn>
                <a:cxn ang="0">
                  <a:pos x="59" y="258"/>
                </a:cxn>
                <a:cxn ang="0">
                  <a:pos x="50" y="301"/>
                </a:cxn>
                <a:cxn ang="0">
                  <a:pos x="59" y="307"/>
                </a:cxn>
                <a:cxn ang="0">
                  <a:pos x="43" y="320"/>
                </a:cxn>
                <a:cxn ang="0">
                  <a:pos x="32" y="339"/>
                </a:cxn>
                <a:cxn ang="0">
                  <a:pos x="40" y="353"/>
                </a:cxn>
                <a:cxn ang="0">
                  <a:pos x="48" y="355"/>
                </a:cxn>
                <a:cxn ang="0">
                  <a:pos x="40" y="361"/>
                </a:cxn>
                <a:cxn ang="0">
                  <a:pos x="47" y="366"/>
                </a:cxn>
                <a:cxn ang="0">
                  <a:pos x="53" y="377"/>
                </a:cxn>
                <a:cxn ang="0">
                  <a:pos x="64" y="372"/>
                </a:cxn>
                <a:cxn ang="0">
                  <a:pos x="74" y="360"/>
                </a:cxn>
                <a:cxn ang="0">
                  <a:pos x="78" y="356"/>
                </a:cxn>
                <a:cxn ang="0">
                  <a:pos x="91" y="368"/>
                </a:cxn>
                <a:cxn ang="0">
                  <a:pos x="102" y="369"/>
                </a:cxn>
                <a:cxn ang="0">
                  <a:pos x="121" y="374"/>
                </a:cxn>
                <a:cxn ang="0">
                  <a:pos x="156" y="340"/>
                </a:cxn>
                <a:cxn ang="0">
                  <a:pos x="191" y="340"/>
                </a:cxn>
                <a:cxn ang="0">
                  <a:pos x="223" y="318"/>
                </a:cxn>
              </a:cxnLst>
              <a:rect l="0" t="0" r="r" b="b"/>
              <a:pathLst>
                <a:path w="349" h="377">
                  <a:moveTo>
                    <a:pt x="223" y="318"/>
                  </a:moveTo>
                  <a:lnTo>
                    <a:pt x="220" y="310"/>
                  </a:lnTo>
                  <a:lnTo>
                    <a:pt x="196" y="290"/>
                  </a:lnTo>
                  <a:lnTo>
                    <a:pt x="185" y="277"/>
                  </a:lnTo>
                  <a:lnTo>
                    <a:pt x="171" y="272"/>
                  </a:lnTo>
                  <a:lnTo>
                    <a:pt x="169" y="266"/>
                  </a:lnTo>
                  <a:lnTo>
                    <a:pt x="174" y="253"/>
                  </a:lnTo>
                  <a:lnTo>
                    <a:pt x="174" y="262"/>
                  </a:lnTo>
                  <a:lnTo>
                    <a:pt x="175" y="255"/>
                  </a:lnTo>
                  <a:lnTo>
                    <a:pt x="174" y="236"/>
                  </a:lnTo>
                  <a:lnTo>
                    <a:pt x="175" y="229"/>
                  </a:lnTo>
                  <a:lnTo>
                    <a:pt x="186" y="226"/>
                  </a:lnTo>
                  <a:lnTo>
                    <a:pt x="196" y="220"/>
                  </a:lnTo>
                  <a:lnTo>
                    <a:pt x="199" y="212"/>
                  </a:lnTo>
                  <a:lnTo>
                    <a:pt x="223" y="209"/>
                  </a:lnTo>
                  <a:lnTo>
                    <a:pt x="235" y="200"/>
                  </a:lnTo>
                  <a:lnTo>
                    <a:pt x="239" y="194"/>
                  </a:lnTo>
                  <a:lnTo>
                    <a:pt x="257" y="181"/>
                  </a:lnTo>
                  <a:lnTo>
                    <a:pt x="274" y="162"/>
                  </a:lnTo>
                  <a:lnTo>
                    <a:pt x="289" y="155"/>
                  </a:lnTo>
                  <a:lnTo>
                    <a:pt x="295" y="150"/>
                  </a:lnTo>
                  <a:lnTo>
                    <a:pt x="297" y="121"/>
                  </a:lnTo>
                  <a:lnTo>
                    <a:pt x="293" y="112"/>
                  </a:lnTo>
                  <a:lnTo>
                    <a:pt x="295" y="101"/>
                  </a:lnTo>
                  <a:lnTo>
                    <a:pt x="304" y="87"/>
                  </a:lnTo>
                  <a:lnTo>
                    <a:pt x="308" y="80"/>
                  </a:lnTo>
                  <a:lnTo>
                    <a:pt x="335" y="49"/>
                  </a:lnTo>
                  <a:lnTo>
                    <a:pt x="342" y="46"/>
                  </a:lnTo>
                  <a:lnTo>
                    <a:pt x="349" y="48"/>
                  </a:lnTo>
                  <a:lnTo>
                    <a:pt x="347" y="41"/>
                  </a:lnTo>
                  <a:lnTo>
                    <a:pt x="343" y="33"/>
                  </a:lnTo>
                  <a:lnTo>
                    <a:pt x="343" y="27"/>
                  </a:lnTo>
                  <a:lnTo>
                    <a:pt x="335" y="26"/>
                  </a:lnTo>
                  <a:lnTo>
                    <a:pt x="327" y="11"/>
                  </a:lnTo>
                  <a:lnTo>
                    <a:pt x="316" y="0"/>
                  </a:lnTo>
                  <a:lnTo>
                    <a:pt x="305" y="9"/>
                  </a:lnTo>
                  <a:lnTo>
                    <a:pt x="298" y="29"/>
                  </a:lnTo>
                  <a:lnTo>
                    <a:pt x="288" y="44"/>
                  </a:lnTo>
                  <a:lnTo>
                    <a:pt x="257" y="68"/>
                  </a:lnTo>
                  <a:lnTo>
                    <a:pt x="233" y="74"/>
                  </a:lnTo>
                  <a:lnTo>
                    <a:pt x="213" y="74"/>
                  </a:lnTo>
                  <a:lnTo>
                    <a:pt x="208" y="83"/>
                  </a:lnTo>
                  <a:lnTo>
                    <a:pt x="214" y="114"/>
                  </a:lnTo>
                  <a:lnTo>
                    <a:pt x="172" y="118"/>
                  </a:lnTo>
                  <a:lnTo>
                    <a:pt x="158" y="108"/>
                  </a:lnTo>
                  <a:lnTo>
                    <a:pt x="139" y="103"/>
                  </a:lnTo>
                  <a:lnTo>
                    <a:pt x="127" y="113"/>
                  </a:lnTo>
                  <a:lnTo>
                    <a:pt x="102" y="142"/>
                  </a:lnTo>
                  <a:lnTo>
                    <a:pt x="84" y="157"/>
                  </a:lnTo>
                  <a:lnTo>
                    <a:pt x="45" y="178"/>
                  </a:lnTo>
                  <a:lnTo>
                    <a:pt x="30" y="185"/>
                  </a:lnTo>
                  <a:lnTo>
                    <a:pt x="2" y="220"/>
                  </a:lnTo>
                  <a:lnTo>
                    <a:pt x="0" y="224"/>
                  </a:lnTo>
                  <a:lnTo>
                    <a:pt x="13" y="235"/>
                  </a:lnTo>
                  <a:lnTo>
                    <a:pt x="16" y="246"/>
                  </a:lnTo>
                  <a:lnTo>
                    <a:pt x="30" y="239"/>
                  </a:lnTo>
                  <a:lnTo>
                    <a:pt x="42" y="243"/>
                  </a:lnTo>
                  <a:lnTo>
                    <a:pt x="57" y="245"/>
                  </a:lnTo>
                  <a:lnTo>
                    <a:pt x="63" y="248"/>
                  </a:lnTo>
                  <a:lnTo>
                    <a:pt x="59" y="258"/>
                  </a:lnTo>
                  <a:lnTo>
                    <a:pt x="56" y="278"/>
                  </a:lnTo>
                  <a:lnTo>
                    <a:pt x="50" y="301"/>
                  </a:lnTo>
                  <a:lnTo>
                    <a:pt x="52" y="307"/>
                  </a:lnTo>
                  <a:lnTo>
                    <a:pt x="59" y="307"/>
                  </a:lnTo>
                  <a:lnTo>
                    <a:pt x="45" y="315"/>
                  </a:lnTo>
                  <a:lnTo>
                    <a:pt x="43" y="320"/>
                  </a:lnTo>
                  <a:lnTo>
                    <a:pt x="37" y="323"/>
                  </a:lnTo>
                  <a:lnTo>
                    <a:pt x="32" y="339"/>
                  </a:lnTo>
                  <a:lnTo>
                    <a:pt x="24" y="352"/>
                  </a:lnTo>
                  <a:lnTo>
                    <a:pt x="40" y="353"/>
                  </a:lnTo>
                  <a:lnTo>
                    <a:pt x="50" y="350"/>
                  </a:lnTo>
                  <a:lnTo>
                    <a:pt x="48" y="355"/>
                  </a:lnTo>
                  <a:lnTo>
                    <a:pt x="45" y="361"/>
                  </a:lnTo>
                  <a:lnTo>
                    <a:pt x="40" y="361"/>
                  </a:lnTo>
                  <a:lnTo>
                    <a:pt x="41" y="368"/>
                  </a:lnTo>
                  <a:lnTo>
                    <a:pt x="47" y="366"/>
                  </a:lnTo>
                  <a:lnTo>
                    <a:pt x="51" y="376"/>
                  </a:lnTo>
                  <a:lnTo>
                    <a:pt x="53" y="377"/>
                  </a:lnTo>
                  <a:lnTo>
                    <a:pt x="61" y="377"/>
                  </a:lnTo>
                  <a:lnTo>
                    <a:pt x="64" y="372"/>
                  </a:lnTo>
                  <a:lnTo>
                    <a:pt x="71" y="370"/>
                  </a:lnTo>
                  <a:lnTo>
                    <a:pt x="74" y="360"/>
                  </a:lnTo>
                  <a:lnTo>
                    <a:pt x="72" y="355"/>
                  </a:lnTo>
                  <a:lnTo>
                    <a:pt x="78" y="356"/>
                  </a:lnTo>
                  <a:lnTo>
                    <a:pt x="84" y="365"/>
                  </a:lnTo>
                  <a:lnTo>
                    <a:pt x="91" y="368"/>
                  </a:lnTo>
                  <a:lnTo>
                    <a:pt x="99" y="374"/>
                  </a:lnTo>
                  <a:lnTo>
                    <a:pt x="102" y="369"/>
                  </a:lnTo>
                  <a:lnTo>
                    <a:pt x="113" y="365"/>
                  </a:lnTo>
                  <a:lnTo>
                    <a:pt x="121" y="374"/>
                  </a:lnTo>
                  <a:lnTo>
                    <a:pt x="134" y="363"/>
                  </a:lnTo>
                  <a:lnTo>
                    <a:pt x="156" y="340"/>
                  </a:lnTo>
                  <a:lnTo>
                    <a:pt x="174" y="339"/>
                  </a:lnTo>
                  <a:lnTo>
                    <a:pt x="191" y="340"/>
                  </a:lnTo>
                  <a:lnTo>
                    <a:pt x="206" y="334"/>
                  </a:lnTo>
                  <a:lnTo>
                    <a:pt x="223" y="3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45" name="Group 116"/>
            <p:cNvGrpSpPr>
              <a:grpSpLocks noChangeAspect="1"/>
            </p:cNvGrpSpPr>
            <p:nvPr/>
          </p:nvGrpSpPr>
          <p:grpSpPr bwMode="gray">
            <a:xfrm>
              <a:off x="5099845" y="1268761"/>
              <a:ext cx="2973390" cy="1638301"/>
              <a:chOff x="2730" y="960"/>
              <a:chExt cx="1873" cy="1032"/>
            </a:xfrm>
            <a:grpFill/>
          </p:grpSpPr>
          <p:grpSp>
            <p:nvGrpSpPr>
              <p:cNvPr id="51" name="Group 117"/>
              <p:cNvGrpSpPr>
                <a:grpSpLocks noChangeAspect="1"/>
              </p:cNvGrpSpPr>
              <p:nvPr/>
            </p:nvGrpSpPr>
            <p:grpSpPr bwMode="gray">
              <a:xfrm>
                <a:off x="3044" y="960"/>
                <a:ext cx="1473" cy="481"/>
                <a:chOff x="3044" y="960"/>
                <a:chExt cx="1473" cy="481"/>
              </a:xfrm>
              <a:grpFill/>
            </p:grpSpPr>
            <p:sp>
              <p:nvSpPr>
                <p:cNvPr id="330" name="Freeform 118"/>
                <p:cNvSpPr>
                  <a:spLocks noChangeAspect="1"/>
                </p:cNvSpPr>
                <p:nvPr/>
              </p:nvSpPr>
              <p:spPr bwMode="gray">
                <a:xfrm>
                  <a:off x="3044" y="1416"/>
                  <a:ext cx="23" cy="25"/>
                </a:xfrm>
                <a:custGeom>
                  <a:avLst/>
                  <a:gdLst/>
                  <a:ahLst/>
                  <a:cxnLst>
                    <a:cxn ang="0">
                      <a:pos x="27" y="8"/>
                    </a:cxn>
                    <a:cxn ang="0">
                      <a:pos x="29" y="5"/>
                    </a:cxn>
                    <a:cxn ang="0">
                      <a:pos x="34" y="3"/>
                    </a:cxn>
                    <a:cxn ang="0">
                      <a:pos x="38" y="7"/>
                    </a:cxn>
                    <a:cxn ang="0">
                      <a:pos x="49" y="0"/>
                    </a:cxn>
                    <a:cxn ang="0">
                      <a:pos x="54" y="0"/>
                    </a:cxn>
                    <a:cxn ang="0">
                      <a:pos x="94" y="37"/>
                    </a:cxn>
                    <a:cxn ang="0">
                      <a:pos x="100" y="51"/>
                    </a:cxn>
                    <a:cxn ang="0">
                      <a:pos x="105" y="53"/>
                    </a:cxn>
                    <a:cxn ang="0">
                      <a:pos x="105" y="34"/>
                    </a:cxn>
                    <a:cxn ang="0">
                      <a:pos x="109" y="49"/>
                    </a:cxn>
                    <a:cxn ang="0">
                      <a:pos x="116" y="65"/>
                    </a:cxn>
                    <a:cxn ang="0">
                      <a:pos x="115" y="78"/>
                    </a:cxn>
                    <a:cxn ang="0">
                      <a:pos x="109" y="64"/>
                    </a:cxn>
                    <a:cxn ang="0">
                      <a:pos x="97" y="76"/>
                    </a:cxn>
                    <a:cxn ang="0">
                      <a:pos x="77" y="105"/>
                    </a:cxn>
                    <a:cxn ang="0">
                      <a:pos x="63" y="113"/>
                    </a:cxn>
                    <a:cxn ang="0">
                      <a:pos x="55" y="113"/>
                    </a:cxn>
                    <a:cxn ang="0">
                      <a:pos x="45" y="124"/>
                    </a:cxn>
                    <a:cxn ang="0">
                      <a:pos x="35" y="125"/>
                    </a:cxn>
                    <a:cxn ang="0">
                      <a:pos x="30" y="118"/>
                    </a:cxn>
                    <a:cxn ang="0">
                      <a:pos x="28" y="126"/>
                    </a:cxn>
                    <a:cxn ang="0">
                      <a:pos x="19" y="118"/>
                    </a:cxn>
                    <a:cxn ang="0">
                      <a:pos x="12" y="105"/>
                    </a:cxn>
                    <a:cxn ang="0">
                      <a:pos x="6" y="105"/>
                    </a:cxn>
                    <a:cxn ang="0">
                      <a:pos x="4" y="118"/>
                    </a:cxn>
                    <a:cxn ang="0">
                      <a:pos x="8" y="125"/>
                    </a:cxn>
                    <a:cxn ang="0">
                      <a:pos x="2" y="115"/>
                    </a:cxn>
                    <a:cxn ang="0">
                      <a:pos x="0" y="104"/>
                    </a:cxn>
                    <a:cxn ang="0">
                      <a:pos x="2" y="91"/>
                    </a:cxn>
                    <a:cxn ang="0">
                      <a:pos x="3" y="56"/>
                    </a:cxn>
                    <a:cxn ang="0">
                      <a:pos x="7" y="41"/>
                    </a:cxn>
                    <a:cxn ang="0">
                      <a:pos x="19" y="17"/>
                    </a:cxn>
                    <a:cxn ang="0">
                      <a:pos x="27" y="8"/>
                    </a:cxn>
                  </a:cxnLst>
                  <a:rect l="0" t="0" r="r" b="b"/>
                  <a:pathLst>
                    <a:path w="116" h="126">
                      <a:moveTo>
                        <a:pt x="27" y="8"/>
                      </a:moveTo>
                      <a:lnTo>
                        <a:pt x="29" y="5"/>
                      </a:lnTo>
                      <a:lnTo>
                        <a:pt x="34" y="3"/>
                      </a:lnTo>
                      <a:lnTo>
                        <a:pt x="38" y="7"/>
                      </a:lnTo>
                      <a:lnTo>
                        <a:pt x="49" y="0"/>
                      </a:lnTo>
                      <a:lnTo>
                        <a:pt x="54" y="0"/>
                      </a:lnTo>
                      <a:lnTo>
                        <a:pt x="94" y="37"/>
                      </a:lnTo>
                      <a:lnTo>
                        <a:pt x="100" y="51"/>
                      </a:lnTo>
                      <a:lnTo>
                        <a:pt x="105" y="53"/>
                      </a:lnTo>
                      <a:lnTo>
                        <a:pt x="105" y="34"/>
                      </a:lnTo>
                      <a:lnTo>
                        <a:pt x="109" y="49"/>
                      </a:lnTo>
                      <a:lnTo>
                        <a:pt x="116" y="65"/>
                      </a:lnTo>
                      <a:lnTo>
                        <a:pt x="115" y="78"/>
                      </a:lnTo>
                      <a:lnTo>
                        <a:pt x="109" y="64"/>
                      </a:lnTo>
                      <a:lnTo>
                        <a:pt x="97" y="76"/>
                      </a:lnTo>
                      <a:lnTo>
                        <a:pt x="77" y="105"/>
                      </a:lnTo>
                      <a:lnTo>
                        <a:pt x="63" y="113"/>
                      </a:lnTo>
                      <a:lnTo>
                        <a:pt x="55" y="113"/>
                      </a:lnTo>
                      <a:lnTo>
                        <a:pt x="45" y="124"/>
                      </a:lnTo>
                      <a:lnTo>
                        <a:pt x="35" y="125"/>
                      </a:lnTo>
                      <a:lnTo>
                        <a:pt x="30" y="118"/>
                      </a:lnTo>
                      <a:lnTo>
                        <a:pt x="28" y="126"/>
                      </a:lnTo>
                      <a:lnTo>
                        <a:pt x="19" y="118"/>
                      </a:lnTo>
                      <a:lnTo>
                        <a:pt x="12" y="105"/>
                      </a:lnTo>
                      <a:lnTo>
                        <a:pt x="6" y="105"/>
                      </a:lnTo>
                      <a:lnTo>
                        <a:pt x="4" y="118"/>
                      </a:lnTo>
                      <a:lnTo>
                        <a:pt x="8" y="125"/>
                      </a:lnTo>
                      <a:lnTo>
                        <a:pt x="2" y="115"/>
                      </a:lnTo>
                      <a:lnTo>
                        <a:pt x="0" y="104"/>
                      </a:lnTo>
                      <a:lnTo>
                        <a:pt x="2" y="91"/>
                      </a:lnTo>
                      <a:lnTo>
                        <a:pt x="3" y="56"/>
                      </a:lnTo>
                      <a:lnTo>
                        <a:pt x="7" y="41"/>
                      </a:lnTo>
                      <a:lnTo>
                        <a:pt x="19" y="17"/>
                      </a:lnTo>
                      <a:lnTo>
                        <a:pt x="27"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31" name="Freeform 119"/>
                <p:cNvSpPr>
                  <a:spLocks noChangeAspect="1"/>
                </p:cNvSpPr>
                <p:nvPr/>
              </p:nvSpPr>
              <p:spPr bwMode="gray">
                <a:xfrm>
                  <a:off x="3605" y="995"/>
                  <a:ext cx="67" cy="84"/>
                </a:xfrm>
                <a:custGeom>
                  <a:avLst/>
                  <a:gdLst/>
                  <a:ahLst/>
                  <a:cxnLst>
                    <a:cxn ang="0">
                      <a:pos x="42" y="277"/>
                    </a:cxn>
                    <a:cxn ang="0">
                      <a:pos x="52" y="238"/>
                    </a:cxn>
                    <a:cxn ang="0">
                      <a:pos x="66" y="185"/>
                    </a:cxn>
                    <a:cxn ang="0">
                      <a:pos x="96" y="201"/>
                    </a:cxn>
                    <a:cxn ang="0">
                      <a:pos x="80" y="149"/>
                    </a:cxn>
                    <a:cxn ang="0">
                      <a:pos x="92" y="119"/>
                    </a:cxn>
                    <a:cxn ang="0">
                      <a:pos x="93" y="115"/>
                    </a:cxn>
                    <a:cxn ang="0">
                      <a:pos x="100" y="94"/>
                    </a:cxn>
                    <a:cxn ang="0">
                      <a:pos x="105" y="88"/>
                    </a:cxn>
                    <a:cxn ang="0">
                      <a:pos x="124" y="52"/>
                    </a:cxn>
                    <a:cxn ang="0">
                      <a:pos x="124" y="29"/>
                    </a:cxn>
                    <a:cxn ang="0">
                      <a:pos x="136" y="39"/>
                    </a:cxn>
                    <a:cxn ang="0">
                      <a:pos x="155" y="62"/>
                    </a:cxn>
                    <a:cxn ang="0">
                      <a:pos x="155" y="16"/>
                    </a:cxn>
                    <a:cxn ang="0">
                      <a:pos x="194" y="12"/>
                    </a:cxn>
                    <a:cxn ang="0">
                      <a:pos x="195" y="29"/>
                    </a:cxn>
                    <a:cxn ang="0">
                      <a:pos x="208" y="30"/>
                    </a:cxn>
                    <a:cxn ang="0">
                      <a:pos x="195" y="73"/>
                    </a:cxn>
                    <a:cxn ang="0">
                      <a:pos x="194" y="108"/>
                    </a:cxn>
                    <a:cxn ang="0">
                      <a:pos x="209" y="103"/>
                    </a:cxn>
                    <a:cxn ang="0">
                      <a:pos x="219" y="66"/>
                    </a:cxn>
                    <a:cxn ang="0">
                      <a:pos x="233" y="79"/>
                    </a:cxn>
                    <a:cxn ang="0">
                      <a:pos x="238" y="99"/>
                    </a:cxn>
                    <a:cxn ang="0">
                      <a:pos x="249" y="72"/>
                    </a:cxn>
                    <a:cxn ang="0">
                      <a:pos x="262" y="95"/>
                    </a:cxn>
                    <a:cxn ang="0">
                      <a:pos x="261" y="119"/>
                    </a:cxn>
                    <a:cxn ang="0">
                      <a:pos x="273" y="131"/>
                    </a:cxn>
                    <a:cxn ang="0">
                      <a:pos x="279" y="110"/>
                    </a:cxn>
                    <a:cxn ang="0">
                      <a:pos x="292" y="163"/>
                    </a:cxn>
                    <a:cxn ang="0">
                      <a:pos x="334" y="195"/>
                    </a:cxn>
                    <a:cxn ang="0">
                      <a:pos x="337" y="234"/>
                    </a:cxn>
                    <a:cxn ang="0">
                      <a:pos x="337" y="259"/>
                    </a:cxn>
                    <a:cxn ang="0">
                      <a:pos x="318" y="312"/>
                    </a:cxn>
                    <a:cxn ang="0">
                      <a:pos x="301" y="317"/>
                    </a:cxn>
                    <a:cxn ang="0">
                      <a:pos x="242" y="344"/>
                    </a:cxn>
                    <a:cxn ang="0">
                      <a:pos x="216" y="347"/>
                    </a:cxn>
                    <a:cxn ang="0">
                      <a:pos x="200" y="346"/>
                    </a:cxn>
                    <a:cxn ang="0">
                      <a:pos x="190" y="360"/>
                    </a:cxn>
                    <a:cxn ang="0">
                      <a:pos x="149" y="352"/>
                    </a:cxn>
                    <a:cxn ang="0">
                      <a:pos x="133" y="352"/>
                    </a:cxn>
                    <a:cxn ang="0">
                      <a:pos x="92" y="368"/>
                    </a:cxn>
                    <a:cxn ang="0">
                      <a:pos x="77" y="385"/>
                    </a:cxn>
                    <a:cxn ang="0">
                      <a:pos x="41" y="409"/>
                    </a:cxn>
                    <a:cxn ang="0">
                      <a:pos x="6" y="416"/>
                    </a:cxn>
                    <a:cxn ang="0">
                      <a:pos x="12" y="398"/>
                    </a:cxn>
                    <a:cxn ang="0">
                      <a:pos x="0" y="393"/>
                    </a:cxn>
                    <a:cxn ang="0">
                      <a:pos x="9" y="355"/>
                    </a:cxn>
                    <a:cxn ang="0">
                      <a:pos x="33" y="297"/>
                    </a:cxn>
                  </a:cxnLst>
                  <a:rect l="0" t="0" r="r" b="b"/>
                  <a:pathLst>
                    <a:path w="337" h="418">
                      <a:moveTo>
                        <a:pt x="33" y="286"/>
                      </a:moveTo>
                      <a:lnTo>
                        <a:pt x="42" y="277"/>
                      </a:lnTo>
                      <a:lnTo>
                        <a:pt x="42" y="269"/>
                      </a:lnTo>
                      <a:lnTo>
                        <a:pt x="52" y="238"/>
                      </a:lnTo>
                      <a:lnTo>
                        <a:pt x="49" y="228"/>
                      </a:lnTo>
                      <a:lnTo>
                        <a:pt x="66" y="185"/>
                      </a:lnTo>
                      <a:lnTo>
                        <a:pt x="85" y="202"/>
                      </a:lnTo>
                      <a:lnTo>
                        <a:pt x="96" y="201"/>
                      </a:lnTo>
                      <a:lnTo>
                        <a:pt x="80" y="183"/>
                      </a:lnTo>
                      <a:lnTo>
                        <a:pt x="80" y="149"/>
                      </a:lnTo>
                      <a:lnTo>
                        <a:pt x="81" y="131"/>
                      </a:lnTo>
                      <a:lnTo>
                        <a:pt x="92" y="119"/>
                      </a:lnTo>
                      <a:lnTo>
                        <a:pt x="100" y="118"/>
                      </a:lnTo>
                      <a:lnTo>
                        <a:pt x="93" y="115"/>
                      </a:lnTo>
                      <a:lnTo>
                        <a:pt x="93" y="103"/>
                      </a:lnTo>
                      <a:lnTo>
                        <a:pt x="100" y="94"/>
                      </a:lnTo>
                      <a:lnTo>
                        <a:pt x="109" y="92"/>
                      </a:lnTo>
                      <a:lnTo>
                        <a:pt x="105" y="88"/>
                      </a:lnTo>
                      <a:lnTo>
                        <a:pt x="105" y="73"/>
                      </a:lnTo>
                      <a:lnTo>
                        <a:pt x="124" y="52"/>
                      </a:lnTo>
                      <a:lnTo>
                        <a:pt x="125" y="44"/>
                      </a:lnTo>
                      <a:lnTo>
                        <a:pt x="124" y="29"/>
                      </a:lnTo>
                      <a:lnTo>
                        <a:pt x="130" y="24"/>
                      </a:lnTo>
                      <a:lnTo>
                        <a:pt x="136" y="39"/>
                      </a:lnTo>
                      <a:lnTo>
                        <a:pt x="139" y="56"/>
                      </a:lnTo>
                      <a:lnTo>
                        <a:pt x="155" y="62"/>
                      </a:lnTo>
                      <a:lnTo>
                        <a:pt x="157" y="48"/>
                      </a:lnTo>
                      <a:lnTo>
                        <a:pt x="155" y="16"/>
                      </a:lnTo>
                      <a:lnTo>
                        <a:pt x="166" y="0"/>
                      </a:lnTo>
                      <a:lnTo>
                        <a:pt x="194" y="12"/>
                      </a:lnTo>
                      <a:lnTo>
                        <a:pt x="194" y="36"/>
                      </a:lnTo>
                      <a:lnTo>
                        <a:pt x="195" y="29"/>
                      </a:lnTo>
                      <a:lnTo>
                        <a:pt x="200" y="23"/>
                      </a:lnTo>
                      <a:lnTo>
                        <a:pt x="208" y="30"/>
                      </a:lnTo>
                      <a:lnTo>
                        <a:pt x="208" y="43"/>
                      </a:lnTo>
                      <a:lnTo>
                        <a:pt x="195" y="73"/>
                      </a:lnTo>
                      <a:lnTo>
                        <a:pt x="197" y="94"/>
                      </a:lnTo>
                      <a:lnTo>
                        <a:pt x="194" y="108"/>
                      </a:lnTo>
                      <a:lnTo>
                        <a:pt x="194" y="122"/>
                      </a:lnTo>
                      <a:lnTo>
                        <a:pt x="209" y="103"/>
                      </a:lnTo>
                      <a:lnTo>
                        <a:pt x="219" y="84"/>
                      </a:lnTo>
                      <a:lnTo>
                        <a:pt x="219" y="66"/>
                      </a:lnTo>
                      <a:lnTo>
                        <a:pt x="224" y="65"/>
                      </a:lnTo>
                      <a:lnTo>
                        <a:pt x="233" y="79"/>
                      </a:lnTo>
                      <a:lnTo>
                        <a:pt x="236" y="94"/>
                      </a:lnTo>
                      <a:lnTo>
                        <a:pt x="238" y="99"/>
                      </a:lnTo>
                      <a:lnTo>
                        <a:pt x="245" y="88"/>
                      </a:lnTo>
                      <a:lnTo>
                        <a:pt x="249" y="72"/>
                      </a:lnTo>
                      <a:lnTo>
                        <a:pt x="258" y="77"/>
                      </a:lnTo>
                      <a:lnTo>
                        <a:pt x="262" y="95"/>
                      </a:lnTo>
                      <a:lnTo>
                        <a:pt x="259" y="110"/>
                      </a:lnTo>
                      <a:lnTo>
                        <a:pt x="261" y="119"/>
                      </a:lnTo>
                      <a:lnTo>
                        <a:pt x="267" y="131"/>
                      </a:lnTo>
                      <a:lnTo>
                        <a:pt x="273" y="131"/>
                      </a:lnTo>
                      <a:lnTo>
                        <a:pt x="272" y="118"/>
                      </a:lnTo>
                      <a:lnTo>
                        <a:pt x="279" y="110"/>
                      </a:lnTo>
                      <a:lnTo>
                        <a:pt x="284" y="137"/>
                      </a:lnTo>
                      <a:lnTo>
                        <a:pt x="292" y="163"/>
                      </a:lnTo>
                      <a:lnTo>
                        <a:pt x="326" y="184"/>
                      </a:lnTo>
                      <a:lnTo>
                        <a:pt x="334" y="195"/>
                      </a:lnTo>
                      <a:lnTo>
                        <a:pt x="337" y="217"/>
                      </a:lnTo>
                      <a:lnTo>
                        <a:pt x="337" y="234"/>
                      </a:lnTo>
                      <a:lnTo>
                        <a:pt x="333" y="245"/>
                      </a:lnTo>
                      <a:lnTo>
                        <a:pt x="337" y="259"/>
                      </a:lnTo>
                      <a:lnTo>
                        <a:pt x="337" y="276"/>
                      </a:lnTo>
                      <a:lnTo>
                        <a:pt x="318" y="312"/>
                      </a:lnTo>
                      <a:lnTo>
                        <a:pt x="307" y="323"/>
                      </a:lnTo>
                      <a:lnTo>
                        <a:pt x="301" y="317"/>
                      </a:lnTo>
                      <a:lnTo>
                        <a:pt x="280" y="321"/>
                      </a:lnTo>
                      <a:lnTo>
                        <a:pt x="242" y="344"/>
                      </a:lnTo>
                      <a:lnTo>
                        <a:pt x="226" y="341"/>
                      </a:lnTo>
                      <a:lnTo>
                        <a:pt x="216" y="347"/>
                      </a:lnTo>
                      <a:lnTo>
                        <a:pt x="205" y="344"/>
                      </a:lnTo>
                      <a:lnTo>
                        <a:pt x="200" y="346"/>
                      </a:lnTo>
                      <a:lnTo>
                        <a:pt x="199" y="355"/>
                      </a:lnTo>
                      <a:lnTo>
                        <a:pt x="190" y="360"/>
                      </a:lnTo>
                      <a:lnTo>
                        <a:pt x="176" y="342"/>
                      </a:lnTo>
                      <a:lnTo>
                        <a:pt x="149" y="352"/>
                      </a:lnTo>
                      <a:lnTo>
                        <a:pt x="143" y="346"/>
                      </a:lnTo>
                      <a:lnTo>
                        <a:pt x="133" y="352"/>
                      </a:lnTo>
                      <a:lnTo>
                        <a:pt x="98" y="350"/>
                      </a:lnTo>
                      <a:lnTo>
                        <a:pt x="92" y="368"/>
                      </a:lnTo>
                      <a:lnTo>
                        <a:pt x="86" y="371"/>
                      </a:lnTo>
                      <a:lnTo>
                        <a:pt x="77" y="385"/>
                      </a:lnTo>
                      <a:lnTo>
                        <a:pt x="53" y="396"/>
                      </a:lnTo>
                      <a:lnTo>
                        <a:pt x="41" y="409"/>
                      </a:lnTo>
                      <a:lnTo>
                        <a:pt x="33" y="418"/>
                      </a:lnTo>
                      <a:lnTo>
                        <a:pt x="6" y="416"/>
                      </a:lnTo>
                      <a:lnTo>
                        <a:pt x="7" y="409"/>
                      </a:lnTo>
                      <a:lnTo>
                        <a:pt x="12" y="398"/>
                      </a:lnTo>
                      <a:lnTo>
                        <a:pt x="11" y="387"/>
                      </a:lnTo>
                      <a:lnTo>
                        <a:pt x="0" y="393"/>
                      </a:lnTo>
                      <a:lnTo>
                        <a:pt x="4" y="366"/>
                      </a:lnTo>
                      <a:lnTo>
                        <a:pt x="9" y="355"/>
                      </a:lnTo>
                      <a:lnTo>
                        <a:pt x="38" y="302"/>
                      </a:lnTo>
                      <a:lnTo>
                        <a:pt x="33" y="297"/>
                      </a:lnTo>
                      <a:lnTo>
                        <a:pt x="33" y="28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32" name="Freeform 120"/>
                <p:cNvSpPr>
                  <a:spLocks noChangeAspect="1"/>
                </p:cNvSpPr>
                <p:nvPr/>
              </p:nvSpPr>
              <p:spPr bwMode="gray">
                <a:xfrm>
                  <a:off x="4015" y="1163"/>
                  <a:ext cx="73" cy="67"/>
                </a:xfrm>
                <a:custGeom>
                  <a:avLst/>
                  <a:gdLst/>
                  <a:ahLst/>
                  <a:cxnLst>
                    <a:cxn ang="0">
                      <a:pos x="179" y="89"/>
                    </a:cxn>
                    <a:cxn ang="0">
                      <a:pos x="185" y="89"/>
                    </a:cxn>
                    <a:cxn ang="0">
                      <a:pos x="200" y="103"/>
                    </a:cxn>
                    <a:cxn ang="0">
                      <a:pos x="194" y="120"/>
                    </a:cxn>
                    <a:cxn ang="0">
                      <a:pos x="195" y="127"/>
                    </a:cxn>
                    <a:cxn ang="0">
                      <a:pos x="205" y="132"/>
                    </a:cxn>
                    <a:cxn ang="0">
                      <a:pos x="216" y="133"/>
                    </a:cxn>
                    <a:cxn ang="0">
                      <a:pos x="228" y="133"/>
                    </a:cxn>
                    <a:cxn ang="0">
                      <a:pos x="233" y="103"/>
                    </a:cxn>
                    <a:cxn ang="0">
                      <a:pos x="225" y="60"/>
                    </a:cxn>
                    <a:cxn ang="0">
                      <a:pos x="235" y="34"/>
                    </a:cxn>
                    <a:cxn ang="0">
                      <a:pos x="268" y="49"/>
                    </a:cxn>
                    <a:cxn ang="0">
                      <a:pos x="290" y="89"/>
                    </a:cxn>
                    <a:cxn ang="0">
                      <a:pos x="307" y="109"/>
                    </a:cxn>
                    <a:cxn ang="0">
                      <a:pos x="314" y="127"/>
                    </a:cxn>
                    <a:cxn ang="0">
                      <a:pos x="309" y="151"/>
                    </a:cxn>
                    <a:cxn ang="0">
                      <a:pos x="300" y="170"/>
                    </a:cxn>
                    <a:cxn ang="0">
                      <a:pos x="296" y="191"/>
                    </a:cxn>
                    <a:cxn ang="0">
                      <a:pos x="309" y="234"/>
                    </a:cxn>
                    <a:cxn ang="0">
                      <a:pos x="344" y="259"/>
                    </a:cxn>
                    <a:cxn ang="0">
                      <a:pos x="365" y="280"/>
                    </a:cxn>
                    <a:cxn ang="0">
                      <a:pos x="343" y="289"/>
                    </a:cxn>
                    <a:cxn ang="0">
                      <a:pos x="314" y="287"/>
                    </a:cxn>
                    <a:cxn ang="0">
                      <a:pos x="305" y="302"/>
                    </a:cxn>
                    <a:cxn ang="0">
                      <a:pos x="287" y="272"/>
                    </a:cxn>
                    <a:cxn ang="0">
                      <a:pos x="279" y="253"/>
                    </a:cxn>
                    <a:cxn ang="0">
                      <a:pos x="238" y="280"/>
                    </a:cxn>
                    <a:cxn ang="0">
                      <a:pos x="211" y="301"/>
                    </a:cxn>
                    <a:cxn ang="0">
                      <a:pos x="174" y="310"/>
                    </a:cxn>
                    <a:cxn ang="0">
                      <a:pos x="172" y="303"/>
                    </a:cxn>
                    <a:cxn ang="0">
                      <a:pos x="169" y="289"/>
                    </a:cxn>
                    <a:cxn ang="0">
                      <a:pos x="162" y="256"/>
                    </a:cxn>
                    <a:cxn ang="0">
                      <a:pos x="146" y="288"/>
                    </a:cxn>
                    <a:cxn ang="0">
                      <a:pos x="150" y="298"/>
                    </a:cxn>
                    <a:cxn ang="0">
                      <a:pos x="140" y="331"/>
                    </a:cxn>
                    <a:cxn ang="0">
                      <a:pos x="113" y="324"/>
                    </a:cxn>
                    <a:cxn ang="0">
                      <a:pos x="70" y="307"/>
                    </a:cxn>
                    <a:cxn ang="0">
                      <a:pos x="54" y="260"/>
                    </a:cxn>
                    <a:cxn ang="0">
                      <a:pos x="15" y="242"/>
                    </a:cxn>
                    <a:cxn ang="0">
                      <a:pos x="0" y="196"/>
                    </a:cxn>
                    <a:cxn ang="0">
                      <a:pos x="20" y="196"/>
                    </a:cxn>
                    <a:cxn ang="0">
                      <a:pos x="27" y="179"/>
                    </a:cxn>
                    <a:cxn ang="0">
                      <a:pos x="15" y="176"/>
                    </a:cxn>
                    <a:cxn ang="0">
                      <a:pos x="26" y="173"/>
                    </a:cxn>
                    <a:cxn ang="0">
                      <a:pos x="13" y="152"/>
                    </a:cxn>
                    <a:cxn ang="0">
                      <a:pos x="8" y="140"/>
                    </a:cxn>
                    <a:cxn ang="0">
                      <a:pos x="21" y="143"/>
                    </a:cxn>
                    <a:cxn ang="0">
                      <a:pos x="17" y="122"/>
                    </a:cxn>
                    <a:cxn ang="0">
                      <a:pos x="26" y="99"/>
                    </a:cxn>
                    <a:cxn ang="0">
                      <a:pos x="44" y="95"/>
                    </a:cxn>
                    <a:cxn ang="0">
                      <a:pos x="33" y="88"/>
                    </a:cxn>
                    <a:cxn ang="0">
                      <a:pos x="26" y="67"/>
                    </a:cxn>
                    <a:cxn ang="0">
                      <a:pos x="36" y="51"/>
                    </a:cxn>
                    <a:cxn ang="0">
                      <a:pos x="67" y="43"/>
                    </a:cxn>
                    <a:cxn ang="0">
                      <a:pos x="80" y="22"/>
                    </a:cxn>
                    <a:cxn ang="0">
                      <a:pos x="119" y="0"/>
                    </a:cxn>
                    <a:cxn ang="0">
                      <a:pos x="117" y="13"/>
                    </a:cxn>
                    <a:cxn ang="0">
                      <a:pos x="146" y="54"/>
                    </a:cxn>
                    <a:cxn ang="0">
                      <a:pos x="160" y="54"/>
                    </a:cxn>
                    <a:cxn ang="0">
                      <a:pos x="169" y="68"/>
                    </a:cxn>
                    <a:cxn ang="0">
                      <a:pos x="168" y="87"/>
                    </a:cxn>
                  </a:cxnLst>
                  <a:rect l="0" t="0" r="r" b="b"/>
                  <a:pathLst>
                    <a:path w="365" h="334">
                      <a:moveTo>
                        <a:pt x="178" y="86"/>
                      </a:moveTo>
                      <a:lnTo>
                        <a:pt x="179" y="89"/>
                      </a:lnTo>
                      <a:lnTo>
                        <a:pt x="180" y="95"/>
                      </a:lnTo>
                      <a:lnTo>
                        <a:pt x="185" y="89"/>
                      </a:lnTo>
                      <a:lnTo>
                        <a:pt x="201" y="94"/>
                      </a:lnTo>
                      <a:lnTo>
                        <a:pt x="200" y="103"/>
                      </a:lnTo>
                      <a:lnTo>
                        <a:pt x="201" y="106"/>
                      </a:lnTo>
                      <a:lnTo>
                        <a:pt x="194" y="120"/>
                      </a:lnTo>
                      <a:lnTo>
                        <a:pt x="196" y="121"/>
                      </a:lnTo>
                      <a:lnTo>
                        <a:pt x="195" y="127"/>
                      </a:lnTo>
                      <a:lnTo>
                        <a:pt x="198" y="135"/>
                      </a:lnTo>
                      <a:lnTo>
                        <a:pt x="205" y="132"/>
                      </a:lnTo>
                      <a:lnTo>
                        <a:pt x="210" y="138"/>
                      </a:lnTo>
                      <a:lnTo>
                        <a:pt x="216" y="133"/>
                      </a:lnTo>
                      <a:lnTo>
                        <a:pt x="226" y="137"/>
                      </a:lnTo>
                      <a:lnTo>
                        <a:pt x="228" y="133"/>
                      </a:lnTo>
                      <a:lnTo>
                        <a:pt x="228" y="109"/>
                      </a:lnTo>
                      <a:lnTo>
                        <a:pt x="233" y="103"/>
                      </a:lnTo>
                      <a:lnTo>
                        <a:pt x="226" y="92"/>
                      </a:lnTo>
                      <a:lnTo>
                        <a:pt x="225" y="60"/>
                      </a:lnTo>
                      <a:lnTo>
                        <a:pt x="225" y="47"/>
                      </a:lnTo>
                      <a:lnTo>
                        <a:pt x="235" y="34"/>
                      </a:lnTo>
                      <a:lnTo>
                        <a:pt x="242" y="30"/>
                      </a:lnTo>
                      <a:lnTo>
                        <a:pt x="268" y="49"/>
                      </a:lnTo>
                      <a:lnTo>
                        <a:pt x="287" y="78"/>
                      </a:lnTo>
                      <a:lnTo>
                        <a:pt x="290" y="89"/>
                      </a:lnTo>
                      <a:lnTo>
                        <a:pt x="297" y="109"/>
                      </a:lnTo>
                      <a:lnTo>
                        <a:pt x="307" y="109"/>
                      </a:lnTo>
                      <a:lnTo>
                        <a:pt x="314" y="115"/>
                      </a:lnTo>
                      <a:lnTo>
                        <a:pt x="314" y="127"/>
                      </a:lnTo>
                      <a:lnTo>
                        <a:pt x="311" y="138"/>
                      </a:lnTo>
                      <a:lnTo>
                        <a:pt x="309" y="151"/>
                      </a:lnTo>
                      <a:lnTo>
                        <a:pt x="305" y="163"/>
                      </a:lnTo>
                      <a:lnTo>
                        <a:pt x="300" y="170"/>
                      </a:lnTo>
                      <a:lnTo>
                        <a:pt x="296" y="181"/>
                      </a:lnTo>
                      <a:lnTo>
                        <a:pt x="296" y="191"/>
                      </a:lnTo>
                      <a:lnTo>
                        <a:pt x="298" y="201"/>
                      </a:lnTo>
                      <a:lnTo>
                        <a:pt x="309" y="234"/>
                      </a:lnTo>
                      <a:lnTo>
                        <a:pt x="323" y="254"/>
                      </a:lnTo>
                      <a:lnTo>
                        <a:pt x="344" y="259"/>
                      </a:lnTo>
                      <a:lnTo>
                        <a:pt x="361" y="272"/>
                      </a:lnTo>
                      <a:lnTo>
                        <a:pt x="365" y="280"/>
                      </a:lnTo>
                      <a:lnTo>
                        <a:pt x="364" y="283"/>
                      </a:lnTo>
                      <a:lnTo>
                        <a:pt x="343" y="289"/>
                      </a:lnTo>
                      <a:lnTo>
                        <a:pt x="317" y="277"/>
                      </a:lnTo>
                      <a:lnTo>
                        <a:pt x="314" y="287"/>
                      </a:lnTo>
                      <a:lnTo>
                        <a:pt x="314" y="296"/>
                      </a:lnTo>
                      <a:lnTo>
                        <a:pt x="305" y="302"/>
                      </a:lnTo>
                      <a:lnTo>
                        <a:pt x="281" y="273"/>
                      </a:lnTo>
                      <a:lnTo>
                        <a:pt x="287" y="272"/>
                      </a:lnTo>
                      <a:lnTo>
                        <a:pt x="289" y="261"/>
                      </a:lnTo>
                      <a:lnTo>
                        <a:pt x="279" y="253"/>
                      </a:lnTo>
                      <a:lnTo>
                        <a:pt x="265" y="272"/>
                      </a:lnTo>
                      <a:lnTo>
                        <a:pt x="238" y="280"/>
                      </a:lnTo>
                      <a:lnTo>
                        <a:pt x="225" y="287"/>
                      </a:lnTo>
                      <a:lnTo>
                        <a:pt x="211" y="301"/>
                      </a:lnTo>
                      <a:lnTo>
                        <a:pt x="183" y="312"/>
                      </a:lnTo>
                      <a:lnTo>
                        <a:pt x="174" y="310"/>
                      </a:lnTo>
                      <a:lnTo>
                        <a:pt x="165" y="302"/>
                      </a:lnTo>
                      <a:lnTo>
                        <a:pt x="172" y="303"/>
                      </a:lnTo>
                      <a:lnTo>
                        <a:pt x="179" y="296"/>
                      </a:lnTo>
                      <a:lnTo>
                        <a:pt x="169" y="289"/>
                      </a:lnTo>
                      <a:lnTo>
                        <a:pt x="162" y="276"/>
                      </a:lnTo>
                      <a:lnTo>
                        <a:pt x="162" y="256"/>
                      </a:lnTo>
                      <a:lnTo>
                        <a:pt x="149" y="265"/>
                      </a:lnTo>
                      <a:lnTo>
                        <a:pt x="146" y="288"/>
                      </a:lnTo>
                      <a:lnTo>
                        <a:pt x="155" y="285"/>
                      </a:lnTo>
                      <a:lnTo>
                        <a:pt x="150" y="298"/>
                      </a:lnTo>
                      <a:lnTo>
                        <a:pt x="146" y="320"/>
                      </a:lnTo>
                      <a:lnTo>
                        <a:pt x="140" y="331"/>
                      </a:lnTo>
                      <a:lnTo>
                        <a:pt x="130" y="334"/>
                      </a:lnTo>
                      <a:lnTo>
                        <a:pt x="113" y="324"/>
                      </a:lnTo>
                      <a:lnTo>
                        <a:pt x="90" y="320"/>
                      </a:lnTo>
                      <a:lnTo>
                        <a:pt x="70" y="307"/>
                      </a:lnTo>
                      <a:lnTo>
                        <a:pt x="61" y="289"/>
                      </a:lnTo>
                      <a:lnTo>
                        <a:pt x="54" y="260"/>
                      </a:lnTo>
                      <a:lnTo>
                        <a:pt x="42" y="262"/>
                      </a:lnTo>
                      <a:lnTo>
                        <a:pt x="15" y="242"/>
                      </a:lnTo>
                      <a:lnTo>
                        <a:pt x="10" y="223"/>
                      </a:lnTo>
                      <a:lnTo>
                        <a:pt x="0" y="196"/>
                      </a:lnTo>
                      <a:lnTo>
                        <a:pt x="10" y="190"/>
                      </a:lnTo>
                      <a:lnTo>
                        <a:pt x="20" y="196"/>
                      </a:lnTo>
                      <a:lnTo>
                        <a:pt x="32" y="190"/>
                      </a:lnTo>
                      <a:lnTo>
                        <a:pt x="27" y="179"/>
                      </a:lnTo>
                      <a:lnTo>
                        <a:pt x="17" y="181"/>
                      </a:lnTo>
                      <a:lnTo>
                        <a:pt x="15" y="176"/>
                      </a:lnTo>
                      <a:lnTo>
                        <a:pt x="17" y="173"/>
                      </a:lnTo>
                      <a:lnTo>
                        <a:pt x="26" y="173"/>
                      </a:lnTo>
                      <a:lnTo>
                        <a:pt x="24" y="159"/>
                      </a:lnTo>
                      <a:lnTo>
                        <a:pt x="13" y="152"/>
                      </a:lnTo>
                      <a:lnTo>
                        <a:pt x="7" y="141"/>
                      </a:lnTo>
                      <a:lnTo>
                        <a:pt x="8" y="140"/>
                      </a:lnTo>
                      <a:lnTo>
                        <a:pt x="17" y="151"/>
                      </a:lnTo>
                      <a:lnTo>
                        <a:pt x="21" y="143"/>
                      </a:lnTo>
                      <a:lnTo>
                        <a:pt x="22" y="132"/>
                      </a:lnTo>
                      <a:lnTo>
                        <a:pt x="17" y="122"/>
                      </a:lnTo>
                      <a:lnTo>
                        <a:pt x="17" y="106"/>
                      </a:lnTo>
                      <a:lnTo>
                        <a:pt x="26" y="99"/>
                      </a:lnTo>
                      <a:lnTo>
                        <a:pt x="39" y="103"/>
                      </a:lnTo>
                      <a:lnTo>
                        <a:pt x="44" y="95"/>
                      </a:lnTo>
                      <a:lnTo>
                        <a:pt x="38" y="83"/>
                      </a:lnTo>
                      <a:lnTo>
                        <a:pt x="33" y="88"/>
                      </a:lnTo>
                      <a:lnTo>
                        <a:pt x="29" y="82"/>
                      </a:lnTo>
                      <a:lnTo>
                        <a:pt x="26" y="67"/>
                      </a:lnTo>
                      <a:lnTo>
                        <a:pt x="28" y="62"/>
                      </a:lnTo>
                      <a:lnTo>
                        <a:pt x="36" y="51"/>
                      </a:lnTo>
                      <a:lnTo>
                        <a:pt x="42" y="55"/>
                      </a:lnTo>
                      <a:lnTo>
                        <a:pt x="67" y="43"/>
                      </a:lnTo>
                      <a:lnTo>
                        <a:pt x="77" y="18"/>
                      </a:lnTo>
                      <a:lnTo>
                        <a:pt x="80" y="22"/>
                      </a:lnTo>
                      <a:lnTo>
                        <a:pt x="103" y="4"/>
                      </a:lnTo>
                      <a:lnTo>
                        <a:pt x="119" y="0"/>
                      </a:lnTo>
                      <a:lnTo>
                        <a:pt x="123" y="1"/>
                      </a:lnTo>
                      <a:lnTo>
                        <a:pt x="117" y="13"/>
                      </a:lnTo>
                      <a:lnTo>
                        <a:pt x="119" y="24"/>
                      </a:lnTo>
                      <a:lnTo>
                        <a:pt x="146" y="54"/>
                      </a:lnTo>
                      <a:lnTo>
                        <a:pt x="151" y="57"/>
                      </a:lnTo>
                      <a:lnTo>
                        <a:pt x="160" y="54"/>
                      </a:lnTo>
                      <a:lnTo>
                        <a:pt x="162" y="62"/>
                      </a:lnTo>
                      <a:lnTo>
                        <a:pt x="169" y="68"/>
                      </a:lnTo>
                      <a:lnTo>
                        <a:pt x="163" y="78"/>
                      </a:lnTo>
                      <a:lnTo>
                        <a:pt x="168" y="87"/>
                      </a:lnTo>
                      <a:lnTo>
                        <a:pt x="178" y="8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33" name="Freeform 121"/>
                <p:cNvSpPr>
                  <a:spLocks noChangeAspect="1"/>
                </p:cNvSpPr>
                <p:nvPr/>
              </p:nvSpPr>
              <p:spPr bwMode="gray">
                <a:xfrm>
                  <a:off x="4066" y="1166"/>
                  <a:ext cx="44" cy="50"/>
                </a:xfrm>
                <a:custGeom>
                  <a:avLst/>
                  <a:gdLst/>
                  <a:ahLst/>
                  <a:cxnLst>
                    <a:cxn ang="0">
                      <a:pos x="0" y="0"/>
                    </a:cxn>
                    <a:cxn ang="0">
                      <a:pos x="16" y="8"/>
                    </a:cxn>
                    <a:cxn ang="0">
                      <a:pos x="32" y="30"/>
                    </a:cxn>
                    <a:cxn ang="0">
                      <a:pos x="42" y="38"/>
                    </a:cxn>
                    <a:cxn ang="0">
                      <a:pos x="56" y="59"/>
                    </a:cxn>
                    <a:cxn ang="0">
                      <a:pos x="64" y="66"/>
                    </a:cxn>
                    <a:cxn ang="0">
                      <a:pos x="89" y="71"/>
                    </a:cxn>
                    <a:cxn ang="0">
                      <a:pos x="106" y="59"/>
                    </a:cxn>
                    <a:cxn ang="0">
                      <a:pos x="116" y="56"/>
                    </a:cxn>
                    <a:cxn ang="0">
                      <a:pos x="138" y="64"/>
                    </a:cxn>
                    <a:cxn ang="0">
                      <a:pos x="152" y="89"/>
                    </a:cxn>
                    <a:cxn ang="0">
                      <a:pos x="169" y="97"/>
                    </a:cxn>
                    <a:cxn ang="0">
                      <a:pos x="182" y="110"/>
                    </a:cxn>
                    <a:cxn ang="0">
                      <a:pos x="201" y="120"/>
                    </a:cxn>
                    <a:cxn ang="0">
                      <a:pos x="215" y="136"/>
                    </a:cxn>
                    <a:cxn ang="0">
                      <a:pos x="222" y="136"/>
                    </a:cxn>
                    <a:cxn ang="0">
                      <a:pos x="224" y="145"/>
                    </a:cxn>
                    <a:cxn ang="0">
                      <a:pos x="206" y="142"/>
                    </a:cxn>
                    <a:cxn ang="0">
                      <a:pos x="197" y="146"/>
                    </a:cxn>
                    <a:cxn ang="0">
                      <a:pos x="193" y="155"/>
                    </a:cxn>
                    <a:cxn ang="0">
                      <a:pos x="181" y="156"/>
                    </a:cxn>
                    <a:cxn ang="0">
                      <a:pos x="185" y="161"/>
                    </a:cxn>
                    <a:cxn ang="0">
                      <a:pos x="182" y="169"/>
                    </a:cxn>
                    <a:cxn ang="0">
                      <a:pos x="182" y="183"/>
                    </a:cxn>
                    <a:cxn ang="0">
                      <a:pos x="188" y="194"/>
                    </a:cxn>
                    <a:cxn ang="0">
                      <a:pos x="183" y="200"/>
                    </a:cxn>
                    <a:cxn ang="0">
                      <a:pos x="180" y="217"/>
                    </a:cxn>
                    <a:cxn ang="0">
                      <a:pos x="167" y="226"/>
                    </a:cxn>
                    <a:cxn ang="0">
                      <a:pos x="163" y="232"/>
                    </a:cxn>
                    <a:cxn ang="0">
                      <a:pos x="138" y="248"/>
                    </a:cxn>
                    <a:cxn ang="0">
                      <a:pos x="128" y="241"/>
                    </a:cxn>
                    <a:cxn ang="0">
                      <a:pos x="91" y="233"/>
                    </a:cxn>
                    <a:cxn ang="0">
                      <a:pos x="77" y="222"/>
                    </a:cxn>
                    <a:cxn ang="0">
                      <a:pos x="54" y="164"/>
                    </a:cxn>
                    <a:cxn ang="0">
                      <a:pos x="56" y="147"/>
                    </a:cxn>
                    <a:cxn ang="0">
                      <a:pos x="69" y="108"/>
                    </a:cxn>
                    <a:cxn ang="0">
                      <a:pos x="73" y="85"/>
                    </a:cxn>
                    <a:cxn ang="0">
                      <a:pos x="64" y="85"/>
                    </a:cxn>
                    <a:cxn ang="0">
                      <a:pos x="61" y="73"/>
                    </a:cxn>
                    <a:cxn ang="0">
                      <a:pos x="16" y="19"/>
                    </a:cxn>
                    <a:cxn ang="0">
                      <a:pos x="8" y="12"/>
                    </a:cxn>
                    <a:cxn ang="0">
                      <a:pos x="0" y="0"/>
                    </a:cxn>
                  </a:cxnLst>
                  <a:rect l="0" t="0" r="r" b="b"/>
                  <a:pathLst>
                    <a:path w="224" h="248">
                      <a:moveTo>
                        <a:pt x="0" y="0"/>
                      </a:moveTo>
                      <a:lnTo>
                        <a:pt x="16" y="8"/>
                      </a:lnTo>
                      <a:lnTo>
                        <a:pt x="32" y="30"/>
                      </a:lnTo>
                      <a:lnTo>
                        <a:pt x="42" y="38"/>
                      </a:lnTo>
                      <a:lnTo>
                        <a:pt x="56" y="59"/>
                      </a:lnTo>
                      <a:lnTo>
                        <a:pt x="64" y="66"/>
                      </a:lnTo>
                      <a:lnTo>
                        <a:pt x="89" y="71"/>
                      </a:lnTo>
                      <a:lnTo>
                        <a:pt x="106" y="59"/>
                      </a:lnTo>
                      <a:lnTo>
                        <a:pt x="116" y="56"/>
                      </a:lnTo>
                      <a:lnTo>
                        <a:pt x="138" y="64"/>
                      </a:lnTo>
                      <a:lnTo>
                        <a:pt x="152" y="89"/>
                      </a:lnTo>
                      <a:lnTo>
                        <a:pt x="169" y="97"/>
                      </a:lnTo>
                      <a:lnTo>
                        <a:pt x="182" y="110"/>
                      </a:lnTo>
                      <a:lnTo>
                        <a:pt x="201" y="120"/>
                      </a:lnTo>
                      <a:lnTo>
                        <a:pt x="215" y="136"/>
                      </a:lnTo>
                      <a:lnTo>
                        <a:pt x="222" y="136"/>
                      </a:lnTo>
                      <a:lnTo>
                        <a:pt x="224" y="145"/>
                      </a:lnTo>
                      <a:lnTo>
                        <a:pt x="206" y="142"/>
                      </a:lnTo>
                      <a:lnTo>
                        <a:pt x="197" y="146"/>
                      </a:lnTo>
                      <a:lnTo>
                        <a:pt x="193" y="155"/>
                      </a:lnTo>
                      <a:lnTo>
                        <a:pt x="181" y="156"/>
                      </a:lnTo>
                      <a:lnTo>
                        <a:pt x="185" y="161"/>
                      </a:lnTo>
                      <a:lnTo>
                        <a:pt x="182" y="169"/>
                      </a:lnTo>
                      <a:lnTo>
                        <a:pt x="182" y="183"/>
                      </a:lnTo>
                      <a:lnTo>
                        <a:pt x="188" y="194"/>
                      </a:lnTo>
                      <a:lnTo>
                        <a:pt x="183" y="200"/>
                      </a:lnTo>
                      <a:lnTo>
                        <a:pt x="180" y="217"/>
                      </a:lnTo>
                      <a:lnTo>
                        <a:pt x="167" y="226"/>
                      </a:lnTo>
                      <a:lnTo>
                        <a:pt x="163" y="232"/>
                      </a:lnTo>
                      <a:lnTo>
                        <a:pt x="138" y="248"/>
                      </a:lnTo>
                      <a:lnTo>
                        <a:pt x="128" y="241"/>
                      </a:lnTo>
                      <a:lnTo>
                        <a:pt x="91" y="233"/>
                      </a:lnTo>
                      <a:lnTo>
                        <a:pt x="77" y="222"/>
                      </a:lnTo>
                      <a:lnTo>
                        <a:pt x="54" y="164"/>
                      </a:lnTo>
                      <a:lnTo>
                        <a:pt x="56" y="147"/>
                      </a:lnTo>
                      <a:lnTo>
                        <a:pt x="69" y="108"/>
                      </a:lnTo>
                      <a:lnTo>
                        <a:pt x="73" y="85"/>
                      </a:lnTo>
                      <a:lnTo>
                        <a:pt x="64" y="85"/>
                      </a:lnTo>
                      <a:lnTo>
                        <a:pt x="61" y="73"/>
                      </a:lnTo>
                      <a:lnTo>
                        <a:pt x="16" y="19"/>
                      </a:lnTo>
                      <a:lnTo>
                        <a:pt x="8" y="12"/>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34" name="Freeform 122"/>
                <p:cNvSpPr>
                  <a:spLocks noChangeAspect="1"/>
                </p:cNvSpPr>
                <p:nvPr/>
              </p:nvSpPr>
              <p:spPr bwMode="gray">
                <a:xfrm>
                  <a:off x="4119" y="1193"/>
                  <a:ext cx="54" cy="36"/>
                </a:xfrm>
                <a:custGeom>
                  <a:avLst/>
                  <a:gdLst/>
                  <a:ahLst/>
                  <a:cxnLst>
                    <a:cxn ang="0">
                      <a:pos x="3" y="0"/>
                    </a:cxn>
                    <a:cxn ang="0">
                      <a:pos x="9" y="6"/>
                    </a:cxn>
                    <a:cxn ang="0">
                      <a:pos x="19" y="10"/>
                    </a:cxn>
                    <a:cxn ang="0">
                      <a:pos x="24" y="15"/>
                    </a:cxn>
                    <a:cxn ang="0">
                      <a:pos x="26" y="25"/>
                    </a:cxn>
                    <a:cxn ang="0">
                      <a:pos x="36" y="30"/>
                    </a:cxn>
                    <a:cxn ang="0">
                      <a:pos x="51" y="33"/>
                    </a:cxn>
                    <a:cxn ang="0">
                      <a:pos x="66" y="35"/>
                    </a:cxn>
                    <a:cxn ang="0">
                      <a:pos x="73" y="31"/>
                    </a:cxn>
                    <a:cxn ang="0">
                      <a:pos x="127" y="41"/>
                    </a:cxn>
                    <a:cxn ang="0">
                      <a:pos x="129" y="49"/>
                    </a:cxn>
                    <a:cxn ang="0">
                      <a:pos x="122" y="49"/>
                    </a:cxn>
                    <a:cxn ang="0">
                      <a:pos x="121" y="55"/>
                    </a:cxn>
                    <a:cxn ang="0">
                      <a:pos x="109" y="67"/>
                    </a:cxn>
                    <a:cxn ang="0">
                      <a:pos x="132" y="64"/>
                    </a:cxn>
                    <a:cxn ang="0">
                      <a:pos x="154" y="68"/>
                    </a:cxn>
                    <a:cxn ang="0">
                      <a:pos x="163" y="62"/>
                    </a:cxn>
                    <a:cxn ang="0">
                      <a:pos x="172" y="62"/>
                    </a:cxn>
                    <a:cxn ang="0">
                      <a:pos x="182" y="68"/>
                    </a:cxn>
                    <a:cxn ang="0">
                      <a:pos x="188" y="79"/>
                    </a:cxn>
                    <a:cxn ang="0">
                      <a:pos x="207" y="75"/>
                    </a:cxn>
                    <a:cxn ang="0">
                      <a:pos x="218" y="79"/>
                    </a:cxn>
                    <a:cxn ang="0">
                      <a:pos x="225" y="91"/>
                    </a:cxn>
                    <a:cxn ang="0">
                      <a:pos x="266" y="100"/>
                    </a:cxn>
                    <a:cxn ang="0">
                      <a:pos x="256" y="108"/>
                    </a:cxn>
                    <a:cxn ang="0">
                      <a:pos x="257" y="135"/>
                    </a:cxn>
                    <a:cxn ang="0">
                      <a:pos x="245" y="154"/>
                    </a:cxn>
                    <a:cxn ang="0">
                      <a:pos x="208" y="176"/>
                    </a:cxn>
                    <a:cxn ang="0">
                      <a:pos x="198" y="180"/>
                    </a:cxn>
                    <a:cxn ang="0">
                      <a:pos x="191" y="171"/>
                    </a:cxn>
                    <a:cxn ang="0">
                      <a:pos x="186" y="176"/>
                    </a:cxn>
                    <a:cxn ang="0">
                      <a:pos x="179" y="173"/>
                    </a:cxn>
                    <a:cxn ang="0">
                      <a:pos x="174" y="164"/>
                    </a:cxn>
                    <a:cxn ang="0">
                      <a:pos x="171" y="175"/>
                    </a:cxn>
                    <a:cxn ang="0">
                      <a:pos x="160" y="175"/>
                    </a:cxn>
                    <a:cxn ang="0">
                      <a:pos x="144" y="170"/>
                    </a:cxn>
                    <a:cxn ang="0">
                      <a:pos x="133" y="156"/>
                    </a:cxn>
                    <a:cxn ang="0">
                      <a:pos x="117" y="156"/>
                    </a:cxn>
                    <a:cxn ang="0">
                      <a:pos x="104" y="151"/>
                    </a:cxn>
                    <a:cxn ang="0">
                      <a:pos x="95" y="140"/>
                    </a:cxn>
                    <a:cxn ang="0">
                      <a:pos x="85" y="135"/>
                    </a:cxn>
                    <a:cxn ang="0">
                      <a:pos x="75" y="123"/>
                    </a:cxn>
                    <a:cxn ang="0">
                      <a:pos x="57" y="118"/>
                    </a:cxn>
                    <a:cxn ang="0">
                      <a:pos x="46" y="110"/>
                    </a:cxn>
                    <a:cxn ang="0">
                      <a:pos x="45" y="81"/>
                    </a:cxn>
                    <a:cxn ang="0">
                      <a:pos x="31" y="67"/>
                    </a:cxn>
                    <a:cxn ang="0">
                      <a:pos x="26" y="47"/>
                    </a:cxn>
                    <a:cxn ang="0">
                      <a:pos x="5" y="20"/>
                    </a:cxn>
                    <a:cxn ang="0">
                      <a:pos x="0" y="3"/>
                    </a:cxn>
                    <a:cxn ang="0">
                      <a:pos x="3" y="0"/>
                    </a:cxn>
                  </a:cxnLst>
                  <a:rect l="0" t="0" r="r" b="b"/>
                  <a:pathLst>
                    <a:path w="266" h="180">
                      <a:moveTo>
                        <a:pt x="3" y="0"/>
                      </a:moveTo>
                      <a:lnTo>
                        <a:pt x="9" y="6"/>
                      </a:lnTo>
                      <a:lnTo>
                        <a:pt x="19" y="10"/>
                      </a:lnTo>
                      <a:lnTo>
                        <a:pt x="24" y="15"/>
                      </a:lnTo>
                      <a:lnTo>
                        <a:pt x="26" y="25"/>
                      </a:lnTo>
                      <a:lnTo>
                        <a:pt x="36" y="30"/>
                      </a:lnTo>
                      <a:lnTo>
                        <a:pt x="51" y="33"/>
                      </a:lnTo>
                      <a:lnTo>
                        <a:pt x="66" y="35"/>
                      </a:lnTo>
                      <a:lnTo>
                        <a:pt x="73" y="31"/>
                      </a:lnTo>
                      <a:lnTo>
                        <a:pt x="127" y="41"/>
                      </a:lnTo>
                      <a:lnTo>
                        <a:pt x="129" y="49"/>
                      </a:lnTo>
                      <a:lnTo>
                        <a:pt x="122" y="49"/>
                      </a:lnTo>
                      <a:lnTo>
                        <a:pt x="121" y="55"/>
                      </a:lnTo>
                      <a:lnTo>
                        <a:pt x="109" y="67"/>
                      </a:lnTo>
                      <a:lnTo>
                        <a:pt x="132" y="64"/>
                      </a:lnTo>
                      <a:lnTo>
                        <a:pt x="154" y="68"/>
                      </a:lnTo>
                      <a:lnTo>
                        <a:pt x="163" y="62"/>
                      </a:lnTo>
                      <a:lnTo>
                        <a:pt x="172" y="62"/>
                      </a:lnTo>
                      <a:lnTo>
                        <a:pt x="182" y="68"/>
                      </a:lnTo>
                      <a:lnTo>
                        <a:pt x="188" y="79"/>
                      </a:lnTo>
                      <a:lnTo>
                        <a:pt x="207" y="75"/>
                      </a:lnTo>
                      <a:lnTo>
                        <a:pt x="218" y="79"/>
                      </a:lnTo>
                      <a:lnTo>
                        <a:pt x="225" y="91"/>
                      </a:lnTo>
                      <a:lnTo>
                        <a:pt x="266" y="100"/>
                      </a:lnTo>
                      <a:lnTo>
                        <a:pt x="256" y="108"/>
                      </a:lnTo>
                      <a:lnTo>
                        <a:pt x="257" y="135"/>
                      </a:lnTo>
                      <a:lnTo>
                        <a:pt x="245" y="154"/>
                      </a:lnTo>
                      <a:lnTo>
                        <a:pt x="208" y="176"/>
                      </a:lnTo>
                      <a:lnTo>
                        <a:pt x="198" y="180"/>
                      </a:lnTo>
                      <a:lnTo>
                        <a:pt x="191" y="171"/>
                      </a:lnTo>
                      <a:lnTo>
                        <a:pt x="186" y="176"/>
                      </a:lnTo>
                      <a:lnTo>
                        <a:pt x="179" y="173"/>
                      </a:lnTo>
                      <a:lnTo>
                        <a:pt x="174" y="164"/>
                      </a:lnTo>
                      <a:lnTo>
                        <a:pt x="171" y="175"/>
                      </a:lnTo>
                      <a:lnTo>
                        <a:pt x="160" y="175"/>
                      </a:lnTo>
                      <a:lnTo>
                        <a:pt x="144" y="170"/>
                      </a:lnTo>
                      <a:lnTo>
                        <a:pt x="133" y="156"/>
                      </a:lnTo>
                      <a:lnTo>
                        <a:pt x="117" y="156"/>
                      </a:lnTo>
                      <a:lnTo>
                        <a:pt x="104" y="151"/>
                      </a:lnTo>
                      <a:lnTo>
                        <a:pt x="95" y="140"/>
                      </a:lnTo>
                      <a:lnTo>
                        <a:pt x="85" y="135"/>
                      </a:lnTo>
                      <a:lnTo>
                        <a:pt x="75" y="123"/>
                      </a:lnTo>
                      <a:lnTo>
                        <a:pt x="57" y="118"/>
                      </a:lnTo>
                      <a:lnTo>
                        <a:pt x="46" y="110"/>
                      </a:lnTo>
                      <a:lnTo>
                        <a:pt x="45" y="81"/>
                      </a:lnTo>
                      <a:lnTo>
                        <a:pt x="31" y="67"/>
                      </a:lnTo>
                      <a:lnTo>
                        <a:pt x="26" y="47"/>
                      </a:lnTo>
                      <a:lnTo>
                        <a:pt x="5" y="20"/>
                      </a:lnTo>
                      <a:lnTo>
                        <a:pt x="0" y="3"/>
                      </a:lnTo>
                      <a:lnTo>
                        <a:pt x="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35" name="Freeform 123"/>
                <p:cNvSpPr>
                  <a:spLocks noChangeAspect="1"/>
                </p:cNvSpPr>
                <p:nvPr/>
              </p:nvSpPr>
              <p:spPr bwMode="gray">
                <a:xfrm>
                  <a:off x="4047" y="1261"/>
                  <a:ext cx="43" cy="27"/>
                </a:xfrm>
                <a:custGeom>
                  <a:avLst/>
                  <a:gdLst/>
                  <a:ahLst/>
                  <a:cxnLst>
                    <a:cxn ang="0">
                      <a:pos x="92" y="7"/>
                    </a:cxn>
                    <a:cxn ang="0">
                      <a:pos x="110" y="0"/>
                    </a:cxn>
                    <a:cxn ang="0">
                      <a:pos x="126" y="2"/>
                    </a:cxn>
                    <a:cxn ang="0">
                      <a:pos x="137" y="5"/>
                    </a:cxn>
                    <a:cxn ang="0">
                      <a:pos x="148" y="16"/>
                    </a:cxn>
                    <a:cxn ang="0">
                      <a:pos x="156" y="18"/>
                    </a:cxn>
                    <a:cxn ang="0">
                      <a:pos x="169" y="36"/>
                    </a:cxn>
                    <a:cxn ang="0">
                      <a:pos x="187" y="51"/>
                    </a:cxn>
                    <a:cxn ang="0">
                      <a:pos x="203" y="78"/>
                    </a:cxn>
                    <a:cxn ang="0">
                      <a:pos x="207" y="93"/>
                    </a:cxn>
                    <a:cxn ang="0">
                      <a:pos x="207" y="112"/>
                    </a:cxn>
                    <a:cxn ang="0">
                      <a:pos x="212" y="126"/>
                    </a:cxn>
                    <a:cxn ang="0">
                      <a:pos x="212" y="136"/>
                    </a:cxn>
                    <a:cxn ang="0">
                      <a:pos x="202" y="132"/>
                    </a:cxn>
                    <a:cxn ang="0">
                      <a:pos x="193" y="136"/>
                    </a:cxn>
                    <a:cxn ang="0">
                      <a:pos x="181" y="134"/>
                    </a:cxn>
                    <a:cxn ang="0">
                      <a:pos x="167" y="127"/>
                    </a:cxn>
                    <a:cxn ang="0">
                      <a:pos x="139" y="128"/>
                    </a:cxn>
                    <a:cxn ang="0">
                      <a:pos x="122" y="120"/>
                    </a:cxn>
                    <a:cxn ang="0">
                      <a:pos x="115" y="112"/>
                    </a:cxn>
                    <a:cxn ang="0">
                      <a:pos x="102" y="115"/>
                    </a:cxn>
                    <a:cxn ang="0">
                      <a:pos x="85" y="110"/>
                    </a:cxn>
                    <a:cxn ang="0">
                      <a:pos x="68" y="99"/>
                    </a:cxn>
                    <a:cxn ang="0">
                      <a:pos x="48" y="95"/>
                    </a:cxn>
                    <a:cxn ang="0">
                      <a:pos x="21" y="110"/>
                    </a:cxn>
                    <a:cxn ang="0">
                      <a:pos x="10" y="109"/>
                    </a:cxn>
                    <a:cxn ang="0">
                      <a:pos x="0" y="95"/>
                    </a:cxn>
                    <a:cxn ang="0">
                      <a:pos x="8" y="89"/>
                    </a:cxn>
                    <a:cxn ang="0">
                      <a:pos x="37" y="86"/>
                    </a:cxn>
                    <a:cxn ang="0">
                      <a:pos x="41" y="79"/>
                    </a:cxn>
                    <a:cxn ang="0">
                      <a:pos x="48" y="62"/>
                    </a:cxn>
                    <a:cxn ang="0">
                      <a:pos x="60" y="31"/>
                    </a:cxn>
                    <a:cxn ang="0">
                      <a:pos x="60" y="19"/>
                    </a:cxn>
                    <a:cxn ang="0">
                      <a:pos x="65" y="10"/>
                    </a:cxn>
                    <a:cxn ang="0">
                      <a:pos x="92" y="7"/>
                    </a:cxn>
                  </a:cxnLst>
                  <a:rect l="0" t="0" r="r" b="b"/>
                  <a:pathLst>
                    <a:path w="212" h="136">
                      <a:moveTo>
                        <a:pt x="92" y="7"/>
                      </a:moveTo>
                      <a:lnTo>
                        <a:pt x="110" y="0"/>
                      </a:lnTo>
                      <a:lnTo>
                        <a:pt x="126" y="2"/>
                      </a:lnTo>
                      <a:lnTo>
                        <a:pt x="137" y="5"/>
                      </a:lnTo>
                      <a:lnTo>
                        <a:pt x="148" y="16"/>
                      </a:lnTo>
                      <a:lnTo>
                        <a:pt x="156" y="18"/>
                      </a:lnTo>
                      <a:lnTo>
                        <a:pt x="169" y="36"/>
                      </a:lnTo>
                      <a:lnTo>
                        <a:pt x="187" y="51"/>
                      </a:lnTo>
                      <a:lnTo>
                        <a:pt x="203" y="78"/>
                      </a:lnTo>
                      <a:lnTo>
                        <a:pt x="207" y="93"/>
                      </a:lnTo>
                      <a:lnTo>
                        <a:pt x="207" y="112"/>
                      </a:lnTo>
                      <a:lnTo>
                        <a:pt x="212" y="126"/>
                      </a:lnTo>
                      <a:lnTo>
                        <a:pt x="212" y="136"/>
                      </a:lnTo>
                      <a:lnTo>
                        <a:pt x="202" y="132"/>
                      </a:lnTo>
                      <a:lnTo>
                        <a:pt x="193" y="136"/>
                      </a:lnTo>
                      <a:lnTo>
                        <a:pt x="181" y="134"/>
                      </a:lnTo>
                      <a:lnTo>
                        <a:pt x="167" y="127"/>
                      </a:lnTo>
                      <a:lnTo>
                        <a:pt x="139" y="128"/>
                      </a:lnTo>
                      <a:lnTo>
                        <a:pt x="122" y="120"/>
                      </a:lnTo>
                      <a:lnTo>
                        <a:pt x="115" y="112"/>
                      </a:lnTo>
                      <a:lnTo>
                        <a:pt x="102" y="115"/>
                      </a:lnTo>
                      <a:lnTo>
                        <a:pt x="85" y="110"/>
                      </a:lnTo>
                      <a:lnTo>
                        <a:pt x="68" y="99"/>
                      </a:lnTo>
                      <a:lnTo>
                        <a:pt x="48" y="95"/>
                      </a:lnTo>
                      <a:lnTo>
                        <a:pt x="21" y="110"/>
                      </a:lnTo>
                      <a:lnTo>
                        <a:pt x="10" y="109"/>
                      </a:lnTo>
                      <a:lnTo>
                        <a:pt x="0" y="95"/>
                      </a:lnTo>
                      <a:lnTo>
                        <a:pt x="8" y="89"/>
                      </a:lnTo>
                      <a:lnTo>
                        <a:pt x="37" y="86"/>
                      </a:lnTo>
                      <a:lnTo>
                        <a:pt x="41" y="79"/>
                      </a:lnTo>
                      <a:lnTo>
                        <a:pt x="48" y="62"/>
                      </a:lnTo>
                      <a:lnTo>
                        <a:pt x="60" y="31"/>
                      </a:lnTo>
                      <a:lnTo>
                        <a:pt x="60" y="19"/>
                      </a:lnTo>
                      <a:lnTo>
                        <a:pt x="65" y="10"/>
                      </a:lnTo>
                      <a:lnTo>
                        <a:pt x="92"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36" name="Freeform 124"/>
                <p:cNvSpPr>
                  <a:spLocks noChangeAspect="1"/>
                </p:cNvSpPr>
                <p:nvPr/>
              </p:nvSpPr>
              <p:spPr bwMode="gray">
                <a:xfrm>
                  <a:off x="3080" y="1282"/>
                  <a:ext cx="68" cy="102"/>
                </a:xfrm>
                <a:custGeom>
                  <a:avLst/>
                  <a:gdLst/>
                  <a:ahLst/>
                  <a:cxnLst>
                    <a:cxn ang="0">
                      <a:pos x="152" y="22"/>
                    </a:cxn>
                    <a:cxn ang="0">
                      <a:pos x="199" y="0"/>
                    </a:cxn>
                    <a:cxn ang="0">
                      <a:pos x="234" y="15"/>
                    </a:cxn>
                    <a:cxn ang="0">
                      <a:pos x="277" y="45"/>
                    </a:cxn>
                    <a:cxn ang="0">
                      <a:pos x="272" y="68"/>
                    </a:cxn>
                    <a:cxn ang="0">
                      <a:pos x="234" y="86"/>
                    </a:cxn>
                    <a:cxn ang="0">
                      <a:pos x="267" y="94"/>
                    </a:cxn>
                    <a:cxn ang="0">
                      <a:pos x="245" y="114"/>
                    </a:cxn>
                    <a:cxn ang="0">
                      <a:pos x="238" y="119"/>
                    </a:cxn>
                    <a:cxn ang="0">
                      <a:pos x="232" y="158"/>
                    </a:cxn>
                    <a:cxn ang="0">
                      <a:pos x="226" y="165"/>
                    </a:cxn>
                    <a:cxn ang="0">
                      <a:pos x="219" y="189"/>
                    </a:cxn>
                    <a:cxn ang="0">
                      <a:pos x="224" y="226"/>
                    </a:cxn>
                    <a:cxn ang="0">
                      <a:pos x="218" y="267"/>
                    </a:cxn>
                    <a:cxn ang="0">
                      <a:pos x="230" y="331"/>
                    </a:cxn>
                    <a:cxn ang="0">
                      <a:pos x="250" y="373"/>
                    </a:cxn>
                    <a:cxn ang="0">
                      <a:pos x="278" y="426"/>
                    </a:cxn>
                    <a:cxn ang="0">
                      <a:pos x="306" y="450"/>
                    </a:cxn>
                    <a:cxn ang="0">
                      <a:pos x="338" y="472"/>
                    </a:cxn>
                    <a:cxn ang="0">
                      <a:pos x="322" y="490"/>
                    </a:cxn>
                    <a:cxn ang="0">
                      <a:pos x="320" y="498"/>
                    </a:cxn>
                    <a:cxn ang="0">
                      <a:pos x="301" y="502"/>
                    </a:cxn>
                    <a:cxn ang="0">
                      <a:pos x="284" y="470"/>
                    </a:cxn>
                    <a:cxn ang="0">
                      <a:pos x="261" y="481"/>
                    </a:cxn>
                    <a:cxn ang="0">
                      <a:pos x="273" y="487"/>
                    </a:cxn>
                    <a:cxn ang="0">
                      <a:pos x="251" y="491"/>
                    </a:cxn>
                    <a:cxn ang="0">
                      <a:pos x="243" y="495"/>
                    </a:cxn>
                    <a:cxn ang="0">
                      <a:pos x="220" y="476"/>
                    </a:cxn>
                    <a:cxn ang="0">
                      <a:pos x="210" y="488"/>
                    </a:cxn>
                    <a:cxn ang="0">
                      <a:pos x="182" y="480"/>
                    </a:cxn>
                    <a:cxn ang="0">
                      <a:pos x="189" y="466"/>
                    </a:cxn>
                    <a:cxn ang="0">
                      <a:pos x="144" y="470"/>
                    </a:cxn>
                    <a:cxn ang="0">
                      <a:pos x="127" y="461"/>
                    </a:cxn>
                    <a:cxn ang="0">
                      <a:pos x="125" y="438"/>
                    </a:cxn>
                    <a:cxn ang="0">
                      <a:pos x="124" y="421"/>
                    </a:cxn>
                    <a:cxn ang="0">
                      <a:pos x="135" y="413"/>
                    </a:cxn>
                    <a:cxn ang="0">
                      <a:pos x="157" y="412"/>
                    </a:cxn>
                    <a:cxn ang="0">
                      <a:pos x="143" y="400"/>
                    </a:cxn>
                    <a:cxn ang="0">
                      <a:pos x="116" y="380"/>
                    </a:cxn>
                    <a:cxn ang="0">
                      <a:pos x="138" y="348"/>
                    </a:cxn>
                    <a:cxn ang="0">
                      <a:pos x="109" y="380"/>
                    </a:cxn>
                    <a:cxn ang="0">
                      <a:pos x="107" y="345"/>
                    </a:cxn>
                    <a:cxn ang="0">
                      <a:pos x="90" y="342"/>
                    </a:cxn>
                    <a:cxn ang="0">
                      <a:pos x="76" y="353"/>
                    </a:cxn>
                    <a:cxn ang="0">
                      <a:pos x="65" y="319"/>
                    </a:cxn>
                    <a:cxn ang="0">
                      <a:pos x="51" y="331"/>
                    </a:cxn>
                    <a:cxn ang="0">
                      <a:pos x="32" y="347"/>
                    </a:cxn>
                    <a:cxn ang="0">
                      <a:pos x="16" y="340"/>
                    </a:cxn>
                    <a:cxn ang="0">
                      <a:pos x="1" y="294"/>
                    </a:cxn>
                    <a:cxn ang="0">
                      <a:pos x="3" y="255"/>
                    </a:cxn>
                    <a:cxn ang="0">
                      <a:pos x="27" y="242"/>
                    </a:cxn>
                    <a:cxn ang="0">
                      <a:pos x="42" y="244"/>
                    </a:cxn>
                    <a:cxn ang="0">
                      <a:pos x="53" y="230"/>
                    </a:cxn>
                    <a:cxn ang="0">
                      <a:pos x="64" y="206"/>
                    </a:cxn>
                    <a:cxn ang="0">
                      <a:pos x="70" y="186"/>
                    </a:cxn>
                    <a:cxn ang="0">
                      <a:pos x="79" y="162"/>
                    </a:cxn>
                    <a:cxn ang="0">
                      <a:pos x="75" y="158"/>
                    </a:cxn>
                    <a:cxn ang="0">
                      <a:pos x="68" y="141"/>
                    </a:cxn>
                    <a:cxn ang="0">
                      <a:pos x="73" y="97"/>
                    </a:cxn>
                    <a:cxn ang="0">
                      <a:pos x="103" y="87"/>
                    </a:cxn>
                    <a:cxn ang="0">
                      <a:pos x="94" y="74"/>
                    </a:cxn>
                    <a:cxn ang="0">
                      <a:pos x="92" y="61"/>
                    </a:cxn>
                    <a:cxn ang="0">
                      <a:pos x="124" y="20"/>
                    </a:cxn>
                  </a:cxnLst>
                  <a:rect l="0" t="0" r="r" b="b"/>
                  <a:pathLst>
                    <a:path w="338" h="508">
                      <a:moveTo>
                        <a:pt x="124" y="20"/>
                      </a:moveTo>
                      <a:lnTo>
                        <a:pt x="128" y="17"/>
                      </a:lnTo>
                      <a:lnTo>
                        <a:pt x="152" y="22"/>
                      </a:lnTo>
                      <a:lnTo>
                        <a:pt x="161" y="12"/>
                      </a:lnTo>
                      <a:lnTo>
                        <a:pt x="187" y="0"/>
                      </a:lnTo>
                      <a:lnTo>
                        <a:pt x="199" y="0"/>
                      </a:lnTo>
                      <a:lnTo>
                        <a:pt x="210" y="9"/>
                      </a:lnTo>
                      <a:lnTo>
                        <a:pt x="219" y="14"/>
                      </a:lnTo>
                      <a:lnTo>
                        <a:pt x="234" y="15"/>
                      </a:lnTo>
                      <a:lnTo>
                        <a:pt x="256" y="33"/>
                      </a:lnTo>
                      <a:lnTo>
                        <a:pt x="268" y="34"/>
                      </a:lnTo>
                      <a:lnTo>
                        <a:pt x="277" y="45"/>
                      </a:lnTo>
                      <a:lnTo>
                        <a:pt x="279" y="55"/>
                      </a:lnTo>
                      <a:lnTo>
                        <a:pt x="245" y="63"/>
                      </a:lnTo>
                      <a:lnTo>
                        <a:pt x="272" y="68"/>
                      </a:lnTo>
                      <a:lnTo>
                        <a:pt x="268" y="74"/>
                      </a:lnTo>
                      <a:lnTo>
                        <a:pt x="256" y="73"/>
                      </a:lnTo>
                      <a:lnTo>
                        <a:pt x="234" y="86"/>
                      </a:lnTo>
                      <a:lnTo>
                        <a:pt x="246" y="88"/>
                      </a:lnTo>
                      <a:lnTo>
                        <a:pt x="265" y="82"/>
                      </a:lnTo>
                      <a:lnTo>
                        <a:pt x="267" y="94"/>
                      </a:lnTo>
                      <a:lnTo>
                        <a:pt x="262" y="103"/>
                      </a:lnTo>
                      <a:lnTo>
                        <a:pt x="253" y="111"/>
                      </a:lnTo>
                      <a:lnTo>
                        <a:pt x="245" y="114"/>
                      </a:lnTo>
                      <a:lnTo>
                        <a:pt x="225" y="111"/>
                      </a:lnTo>
                      <a:lnTo>
                        <a:pt x="222" y="121"/>
                      </a:lnTo>
                      <a:lnTo>
                        <a:pt x="238" y="119"/>
                      </a:lnTo>
                      <a:lnTo>
                        <a:pt x="242" y="131"/>
                      </a:lnTo>
                      <a:lnTo>
                        <a:pt x="235" y="143"/>
                      </a:lnTo>
                      <a:lnTo>
                        <a:pt x="232" y="158"/>
                      </a:lnTo>
                      <a:lnTo>
                        <a:pt x="226" y="156"/>
                      </a:lnTo>
                      <a:lnTo>
                        <a:pt x="222" y="160"/>
                      </a:lnTo>
                      <a:lnTo>
                        <a:pt x="226" y="165"/>
                      </a:lnTo>
                      <a:lnTo>
                        <a:pt x="225" y="176"/>
                      </a:lnTo>
                      <a:lnTo>
                        <a:pt x="219" y="178"/>
                      </a:lnTo>
                      <a:lnTo>
                        <a:pt x="219" y="189"/>
                      </a:lnTo>
                      <a:lnTo>
                        <a:pt x="218" y="201"/>
                      </a:lnTo>
                      <a:lnTo>
                        <a:pt x="219" y="214"/>
                      </a:lnTo>
                      <a:lnTo>
                        <a:pt x="224" y="226"/>
                      </a:lnTo>
                      <a:lnTo>
                        <a:pt x="224" y="235"/>
                      </a:lnTo>
                      <a:lnTo>
                        <a:pt x="216" y="255"/>
                      </a:lnTo>
                      <a:lnTo>
                        <a:pt x="218" y="267"/>
                      </a:lnTo>
                      <a:lnTo>
                        <a:pt x="222" y="273"/>
                      </a:lnTo>
                      <a:lnTo>
                        <a:pt x="226" y="313"/>
                      </a:lnTo>
                      <a:lnTo>
                        <a:pt x="230" y="331"/>
                      </a:lnTo>
                      <a:lnTo>
                        <a:pt x="234" y="341"/>
                      </a:lnTo>
                      <a:lnTo>
                        <a:pt x="242" y="353"/>
                      </a:lnTo>
                      <a:lnTo>
                        <a:pt x="250" y="373"/>
                      </a:lnTo>
                      <a:lnTo>
                        <a:pt x="253" y="382"/>
                      </a:lnTo>
                      <a:lnTo>
                        <a:pt x="254" y="394"/>
                      </a:lnTo>
                      <a:lnTo>
                        <a:pt x="278" y="426"/>
                      </a:lnTo>
                      <a:lnTo>
                        <a:pt x="288" y="436"/>
                      </a:lnTo>
                      <a:lnTo>
                        <a:pt x="296" y="439"/>
                      </a:lnTo>
                      <a:lnTo>
                        <a:pt x="306" y="450"/>
                      </a:lnTo>
                      <a:lnTo>
                        <a:pt x="322" y="464"/>
                      </a:lnTo>
                      <a:lnTo>
                        <a:pt x="327" y="463"/>
                      </a:lnTo>
                      <a:lnTo>
                        <a:pt x="338" y="472"/>
                      </a:lnTo>
                      <a:lnTo>
                        <a:pt x="332" y="475"/>
                      </a:lnTo>
                      <a:lnTo>
                        <a:pt x="332" y="485"/>
                      </a:lnTo>
                      <a:lnTo>
                        <a:pt x="322" y="490"/>
                      </a:lnTo>
                      <a:lnTo>
                        <a:pt x="301" y="486"/>
                      </a:lnTo>
                      <a:lnTo>
                        <a:pt x="296" y="491"/>
                      </a:lnTo>
                      <a:lnTo>
                        <a:pt x="320" y="498"/>
                      </a:lnTo>
                      <a:lnTo>
                        <a:pt x="311" y="499"/>
                      </a:lnTo>
                      <a:lnTo>
                        <a:pt x="310" y="508"/>
                      </a:lnTo>
                      <a:lnTo>
                        <a:pt x="301" y="502"/>
                      </a:lnTo>
                      <a:lnTo>
                        <a:pt x="286" y="486"/>
                      </a:lnTo>
                      <a:lnTo>
                        <a:pt x="281" y="482"/>
                      </a:lnTo>
                      <a:lnTo>
                        <a:pt x="284" y="470"/>
                      </a:lnTo>
                      <a:lnTo>
                        <a:pt x="274" y="475"/>
                      </a:lnTo>
                      <a:lnTo>
                        <a:pt x="265" y="475"/>
                      </a:lnTo>
                      <a:lnTo>
                        <a:pt x="261" y="481"/>
                      </a:lnTo>
                      <a:lnTo>
                        <a:pt x="262" y="487"/>
                      </a:lnTo>
                      <a:lnTo>
                        <a:pt x="268" y="491"/>
                      </a:lnTo>
                      <a:lnTo>
                        <a:pt x="273" y="487"/>
                      </a:lnTo>
                      <a:lnTo>
                        <a:pt x="275" y="498"/>
                      </a:lnTo>
                      <a:lnTo>
                        <a:pt x="261" y="499"/>
                      </a:lnTo>
                      <a:lnTo>
                        <a:pt x="251" y="491"/>
                      </a:lnTo>
                      <a:lnTo>
                        <a:pt x="246" y="491"/>
                      </a:lnTo>
                      <a:lnTo>
                        <a:pt x="248" y="498"/>
                      </a:lnTo>
                      <a:lnTo>
                        <a:pt x="243" y="495"/>
                      </a:lnTo>
                      <a:lnTo>
                        <a:pt x="237" y="481"/>
                      </a:lnTo>
                      <a:lnTo>
                        <a:pt x="229" y="482"/>
                      </a:lnTo>
                      <a:lnTo>
                        <a:pt x="220" y="476"/>
                      </a:lnTo>
                      <a:lnTo>
                        <a:pt x="216" y="487"/>
                      </a:lnTo>
                      <a:lnTo>
                        <a:pt x="213" y="483"/>
                      </a:lnTo>
                      <a:lnTo>
                        <a:pt x="210" y="488"/>
                      </a:lnTo>
                      <a:lnTo>
                        <a:pt x="209" y="499"/>
                      </a:lnTo>
                      <a:lnTo>
                        <a:pt x="204" y="499"/>
                      </a:lnTo>
                      <a:lnTo>
                        <a:pt x="182" y="480"/>
                      </a:lnTo>
                      <a:lnTo>
                        <a:pt x="178" y="471"/>
                      </a:lnTo>
                      <a:lnTo>
                        <a:pt x="191" y="471"/>
                      </a:lnTo>
                      <a:lnTo>
                        <a:pt x="189" y="466"/>
                      </a:lnTo>
                      <a:lnTo>
                        <a:pt x="173" y="465"/>
                      </a:lnTo>
                      <a:lnTo>
                        <a:pt x="151" y="472"/>
                      </a:lnTo>
                      <a:lnTo>
                        <a:pt x="144" y="470"/>
                      </a:lnTo>
                      <a:lnTo>
                        <a:pt x="139" y="461"/>
                      </a:lnTo>
                      <a:lnTo>
                        <a:pt x="134" y="465"/>
                      </a:lnTo>
                      <a:lnTo>
                        <a:pt x="127" y="461"/>
                      </a:lnTo>
                      <a:lnTo>
                        <a:pt x="125" y="458"/>
                      </a:lnTo>
                      <a:lnTo>
                        <a:pt x="124" y="449"/>
                      </a:lnTo>
                      <a:lnTo>
                        <a:pt x="125" y="438"/>
                      </a:lnTo>
                      <a:lnTo>
                        <a:pt x="125" y="431"/>
                      </a:lnTo>
                      <a:lnTo>
                        <a:pt x="122" y="423"/>
                      </a:lnTo>
                      <a:lnTo>
                        <a:pt x="124" y="421"/>
                      </a:lnTo>
                      <a:lnTo>
                        <a:pt x="137" y="427"/>
                      </a:lnTo>
                      <a:lnTo>
                        <a:pt x="139" y="422"/>
                      </a:lnTo>
                      <a:lnTo>
                        <a:pt x="135" y="413"/>
                      </a:lnTo>
                      <a:lnTo>
                        <a:pt x="144" y="418"/>
                      </a:lnTo>
                      <a:lnTo>
                        <a:pt x="156" y="416"/>
                      </a:lnTo>
                      <a:lnTo>
                        <a:pt x="157" y="412"/>
                      </a:lnTo>
                      <a:lnTo>
                        <a:pt x="145" y="410"/>
                      </a:lnTo>
                      <a:lnTo>
                        <a:pt x="150" y="404"/>
                      </a:lnTo>
                      <a:lnTo>
                        <a:pt x="143" y="400"/>
                      </a:lnTo>
                      <a:lnTo>
                        <a:pt x="124" y="397"/>
                      </a:lnTo>
                      <a:lnTo>
                        <a:pt x="116" y="388"/>
                      </a:lnTo>
                      <a:lnTo>
                        <a:pt x="116" y="380"/>
                      </a:lnTo>
                      <a:lnTo>
                        <a:pt x="119" y="382"/>
                      </a:lnTo>
                      <a:lnTo>
                        <a:pt x="121" y="372"/>
                      </a:lnTo>
                      <a:lnTo>
                        <a:pt x="138" y="348"/>
                      </a:lnTo>
                      <a:lnTo>
                        <a:pt x="124" y="357"/>
                      </a:lnTo>
                      <a:lnTo>
                        <a:pt x="116" y="373"/>
                      </a:lnTo>
                      <a:lnTo>
                        <a:pt x="109" y="380"/>
                      </a:lnTo>
                      <a:lnTo>
                        <a:pt x="109" y="364"/>
                      </a:lnTo>
                      <a:lnTo>
                        <a:pt x="107" y="356"/>
                      </a:lnTo>
                      <a:lnTo>
                        <a:pt x="107" y="345"/>
                      </a:lnTo>
                      <a:lnTo>
                        <a:pt x="109" y="336"/>
                      </a:lnTo>
                      <a:lnTo>
                        <a:pt x="97" y="348"/>
                      </a:lnTo>
                      <a:lnTo>
                        <a:pt x="90" y="342"/>
                      </a:lnTo>
                      <a:lnTo>
                        <a:pt x="86" y="352"/>
                      </a:lnTo>
                      <a:lnTo>
                        <a:pt x="80" y="348"/>
                      </a:lnTo>
                      <a:lnTo>
                        <a:pt x="76" y="353"/>
                      </a:lnTo>
                      <a:lnTo>
                        <a:pt x="73" y="341"/>
                      </a:lnTo>
                      <a:lnTo>
                        <a:pt x="73" y="325"/>
                      </a:lnTo>
                      <a:lnTo>
                        <a:pt x="65" y="319"/>
                      </a:lnTo>
                      <a:lnTo>
                        <a:pt x="57" y="335"/>
                      </a:lnTo>
                      <a:lnTo>
                        <a:pt x="55" y="346"/>
                      </a:lnTo>
                      <a:lnTo>
                        <a:pt x="51" y="331"/>
                      </a:lnTo>
                      <a:lnTo>
                        <a:pt x="46" y="336"/>
                      </a:lnTo>
                      <a:lnTo>
                        <a:pt x="44" y="347"/>
                      </a:lnTo>
                      <a:lnTo>
                        <a:pt x="32" y="347"/>
                      </a:lnTo>
                      <a:lnTo>
                        <a:pt x="26" y="346"/>
                      </a:lnTo>
                      <a:lnTo>
                        <a:pt x="22" y="341"/>
                      </a:lnTo>
                      <a:lnTo>
                        <a:pt x="16" y="340"/>
                      </a:lnTo>
                      <a:lnTo>
                        <a:pt x="10" y="330"/>
                      </a:lnTo>
                      <a:lnTo>
                        <a:pt x="3" y="309"/>
                      </a:lnTo>
                      <a:lnTo>
                        <a:pt x="1" y="294"/>
                      </a:lnTo>
                      <a:lnTo>
                        <a:pt x="0" y="280"/>
                      </a:lnTo>
                      <a:lnTo>
                        <a:pt x="3" y="269"/>
                      </a:lnTo>
                      <a:lnTo>
                        <a:pt x="3" y="255"/>
                      </a:lnTo>
                      <a:lnTo>
                        <a:pt x="6" y="246"/>
                      </a:lnTo>
                      <a:lnTo>
                        <a:pt x="21" y="234"/>
                      </a:lnTo>
                      <a:lnTo>
                        <a:pt x="27" y="242"/>
                      </a:lnTo>
                      <a:lnTo>
                        <a:pt x="33" y="235"/>
                      </a:lnTo>
                      <a:lnTo>
                        <a:pt x="43" y="234"/>
                      </a:lnTo>
                      <a:lnTo>
                        <a:pt x="42" y="244"/>
                      </a:lnTo>
                      <a:lnTo>
                        <a:pt x="48" y="249"/>
                      </a:lnTo>
                      <a:lnTo>
                        <a:pt x="52" y="240"/>
                      </a:lnTo>
                      <a:lnTo>
                        <a:pt x="53" y="230"/>
                      </a:lnTo>
                      <a:lnTo>
                        <a:pt x="57" y="228"/>
                      </a:lnTo>
                      <a:lnTo>
                        <a:pt x="58" y="206"/>
                      </a:lnTo>
                      <a:lnTo>
                        <a:pt x="64" y="206"/>
                      </a:lnTo>
                      <a:lnTo>
                        <a:pt x="65" y="199"/>
                      </a:lnTo>
                      <a:lnTo>
                        <a:pt x="62" y="189"/>
                      </a:lnTo>
                      <a:lnTo>
                        <a:pt x="70" y="186"/>
                      </a:lnTo>
                      <a:lnTo>
                        <a:pt x="70" y="174"/>
                      </a:lnTo>
                      <a:lnTo>
                        <a:pt x="74" y="171"/>
                      </a:lnTo>
                      <a:lnTo>
                        <a:pt x="79" y="162"/>
                      </a:lnTo>
                      <a:lnTo>
                        <a:pt x="85" y="156"/>
                      </a:lnTo>
                      <a:lnTo>
                        <a:pt x="86" y="149"/>
                      </a:lnTo>
                      <a:lnTo>
                        <a:pt x="75" y="158"/>
                      </a:lnTo>
                      <a:lnTo>
                        <a:pt x="71" y="152"/>
                      </a:lnTo>
                      <a:lnTo>
                        <a:pt x="76" y="140"/>
                      </a:lnTo>
                      <a:lnTo>
                        <a:pt x="68" y="141"/>
                      </a:lnTo>
                      <a:lnTo>
                        <a:pt x="52" y="126"/>
                      </a:lnTo>
                      <a:lnTo>
                        <a:pt x="55" y="111"/>
                      </a:lnTo>
                      <a:lnTo>
                        <a:pt x="73" y="97"/>
                      </a:lnTo>
                      <a:lnTo>
                        <a:pt x="85" y="90"/>
                      </a:lnTo>
                      <a:lnTo>
                        <a:pt x="91" y="95"/>
                      </a:lnTo>
                      <a:lnTo>
                        <a:pt x="103" y="87"/>
                      </a:lnTo>
                      <a:lnTo>
                        <a:pt x="95" y="87"/>
                      </a:lnTo>
                      <a:lnTo>
                        <a:pt x="90" y="81"/>
                      </a:lnTo>
                      <a:lnTo>
                        <a:pt x="94" y="74"/>
                      </a:lnTo>
                      <a:lnTo>
                        <a:pt x="100" y="72"/>
                      </a:lnTo>
                      <a:lnTo>
                        <a:pt x="97" y="66"/>
                      </a:lnTo>
                      <a:lnTo>
                        <a:pt x="92" y="61"/>
                      </a:lnTo>
                      <a:lnTo>
                        <a:pt x="91" y="52"/>
                      </a:lnTo>
                      <a:lnTo>
                        <a:pt x="109" y="30"/>
                      </a:lnTo>
                      <a:lnTo>
                        <a:pt x="124"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37" name="Freeform 125"/>
                <p:cNvSpPr>
                  <a:spLocks noChangeAspect="1"/>
                </p:cNvSpPr>
                <p:nvPr/>
              </p:nvSpPr>
              <p:spPr bwMode="gray">
                <a:xfrm>
                  <a:off x="3104" y="1129"/>
                  <a:ext cx="169" cy="159"/>
                </a:xfrm>
                <a:custGeom>
                  <a:avLst/>
                  <a:gdLst/>
                  <a:ahLst/>
                  <a:cxnLst>
                    <a:cxn ang="0">
                      <a:pos x="31" y="669"/>
                    </a:cxn>
                    <a:cxn ang="0">
                      <a:pos x="88" y="629"/>
                    </a:cxn>
                    <a:cxn ang="0">
                      <a:pos x="84" y="616"/>
                    </a:cxn>
                    <a:cxn ang="0">
                      <a:pos x="83" y="578"/>
                    </a:cxn>
                    <a:cxn ang="0">
                      <a:pos x="109" y="554"/>
                    </a:cxn>
                    <a:cxn ang="0">
                      <a:pos x="106" y="527"/>
                    </a:cxn>
                    <a:cxn ang="0">
                      <a:pos x="144" y="509"/>
                    </a:cxn>
                    <a:cxn ang="0">
                      <a:pos x="113" y="481"/>
                    </a:cxn>
                    <a:cxn ang="0">
                      <a:pos x="103" y="457"/>
                    </a:cxn>
                    <a:cxn ang="0">
                      <a:pos x="105" y="410"/>
                    </a:cxn>
                    <a:cxn ang="0">
                      <a:pos x="163" y="404"/>
                    </a:cxn>
                    <a:cxn ang="0">
                      <a:pos x="230" y="351"/>
                    </a:cxn>
                    <a:cxn ang="0">
                      <a:pos x="259" y="310"/>
                    </a:cxn>
                    <a:cxn ang="0">
                      <a:pos x="302" y="253"/>
                    </a:cxn>
                    <a:cxn ang="0">
                      <a:pos x="372" y="196"/>
                    </a:cxn>
                    <a:cxn ang="0">
                      <a:pos x="385" y="219"/>
                    </a:cxn>
                    <a:cxn ang="0">
                      <a:pos x="398" y="169"/>
                    </a:cxn>
                    <a:cxn ang="0">
                      <a:pos x="426" y="161"/>
                    </a:cxn>
                    <a:cxn ang="0">
                      <a:pos x="502" y="184"/>
                    </a:cxn>
                    <a:cxn ang="0">
                      <a:pos x="572" y="161"/>
                    </a:cxn>
                    <a:cxn ang="0">
                      <a:pos x="615" y="124"/>
                    </a:cxn>
                    <a:cxn ang="0">
                      <a:pos x="660" y="105"/>
                    </a:cxn>
                    <a:cxn ang="0">
                      <a:pos x="689" y="39"/>
                    </a:cxn>
                    <a:cxn ang="0">
                      <a:pos x="750" y="0"/>
                    </a:cxn>
                    <a:cxn ang="0">
                      <a:pos x="832" y="36"/>
                    </a:cxn>
                    <a:cxn ang="0">
                      <a:pos x="829" y="110"/>
                    </a:cxn>
                    <a:cxn ang="0">
                      <a:pos x="799" y="176"/>
                    </a:cxn>
                    <a:cxn ang="0">
                      <a:pos x="733" y="221"/>
                    </a:cxn>
                    <a:cxn ang="0">
                      <a:pos x="648" y="244"/>
                    </a:cxn>
                    <a:cxn ang="0">
                      <a:pos x="614" y="276"/>
                    </a:cxn>
                    <a:cxn ang="0">
                      <a:pos x="540" y="304"/>
                    </a:cxn>
                    <a:cxn ang="0">
                      <a:pos x="472" y="372"/>
                    </a:cxn>
                    <a:cxn ang="0">
                      <a:pos x="391" y="442"/>
                    </a:cxn>
                    <a:cxn ang="0">
                      <a:pos x="374" y="453"/>
                    </a:cxn>
                    <a:cxn ang="0">
                      <a:pos x="358" y="511"/>
                    </a:cxn>
                    <a:cxn ang="0">
                      <a:pos x="331" y="520"/>
                    </a:cxn>
                    <a:cxn ang="0">
                      <a:pos x="294" y="530"/>
                    </a:cxn>
                    <a:cxn ang="0">
                      <a:pos x="297" y="562"/>
                    </a:cxn>
                    <a:cxn ang="0">
                      <a:pos x="249" y="547"/>
                    </a:cxn>
                    <a:cxn ang="0">
                      <a:pos x="273" y="603"/>
                    </a:cxn>
                    <a:cxn ang="0">
                      <a:pos x="262" y="625"/>
                    </a:cxn>
                    <a:cxn ang="0">
                      <a:pos x="251" y="651"/>
                    </a:cxn>
                    <a:cxn ang="0">
                      <a:pos x="213" y="601"/>
                    </a:cxn>
                    <a:cxn ang="0">
                      <a:pos x="221" y="652"/>
                    </a:cxn>
                    <a:cxn ang="0">
                      <a:pos x="228" y="687"/>
                    </a:cxn>
                    <a:cxn ang="0">
                      <a:pos x="179" y="679"/>
                    </a:cxn>
                    <a:cxn ang="0">
                      <a:pos x="211" y="723"/>
                    </a:cxn>
                    <a:cxn ang="0">
                      <a:pos x="185" y="718"/>
                    </a:cxn>
                    <a:cxn ang="0">
                      <a:pos x="192" y="760"/>
                    </a:cxn>
                    <a:cxn ang="0">
                      <a:pos x="159" y="794"/>
                    </a:cxn>
                    <a:cxn ang="0">
                      <a:pos x="82" y="761"/>
                    </a:cxn>
                    <a:cxn ang="0">
                      <a:pos x="39" y="757"/>
                    </a:cxn>
                    <a:cxn ang="0">
                      <a:pos x="63" y="724"/>
                    </a:cxn>
                    <a:cxn ang="0">
                      <a:pos x="52" y="713"/>
                    </a:cxn>
                    <a:cxn ang="0">
                      <a:pos x="0" y="692"/>
                    </a:cxn>
                  </a:cxnLst>
                  <a:rect l="0" t="0" r="r" b="b"/>
                  <a:pathLst>
                    <a:path w="843" h="796">
                      <a:moveTo>
                        <a:pt x="0" y="692"/>
                      </a:moveTo>
                      <a:lnTo>
                        <a:pt x="0" y="687"/>
                      </a:lnTo>
                      <a:lnTo>
                        <a:pt x="4" y="692"/>
                      </a:lnTo>
                      <a:lnTo>
                        <a:pt x="17" y="689"/>
                      </a:lnTo>
                      <a:lnTo>
                        <a:pt x="31" y="669"/>
                      </a:lnTo>
                      <a:lnTo>
                        <a:pt x="60" y="659"/>
                      </a:lnTo>
                      <a:lnTo>
                        <a:pt x="55" y="653"/>
                      </a:lnTo>
                      <a:lnTo>
                        <a:pt x="60" y="636"/>
                      </a:lnTo>
                      <a:lnTo>
                        <a:pt x="77" y="621"/>
                      </a:lnTo>
                      <a:lnTo>
                        <a:pt x="88" y="629"/>
                      </a:lnTo>
                      <a:lnTo>
                        <a:pt x="101" y="631"/>
                      </a:lnTo>
                      <a:lnTo>
                        <a:pt x="116" y="641"/>
                      </a:lnTo>
                      <a:lnTo>
                        <a:pt x="133" y="644"/>
                      </a:lnTo>
                      <a:lnTo>
                        <a:pt x="124" y="631"/>
                      </a:lnTo>
                      <a:lnTo>
                        <a:pt x="84" y="616"/>
                      </a:lnTo>
                      <a:lnTo>
                        <a:pt x="77" y="604"/>
                      </a:lnTo>
                      <a:lnTo>
                        <a:pt x="86" y="606"/>
                      </a:lnTo>
                      <a:lnTo>
                        <a:pt x="103" y="604"/>
                      </a:lnTo>
                      <a:lnTo>
                        <a:pt x="108" y="593"/>
                      </a:lnTo>
                      <a:lnTo>
                        <a:pt x="83" y="578"/>
                      </a:lnTo>
                      <a:lnTo>
                        <a:pt x="86" y="572"/>
                      </a:lnTo>
                      <a:lnTo>
                        <a:pt x="120" y="570"/>
                      </a:lnTo>
                      <a:lnTo>
                        <a:pt x="127" y="565"/>
                      </a:lnTo>
                      <a:lnTo>
                        <a:pt x="121" y="556"/>
                      </a:lnTo>
                      <a:lnTo>
                        <a:pt x="109" y="554"/>
                      </a:lnTo>
                      <a:lnTo>
                        <a:pt x="103" y="545"/>
                      </a:lnTo>
                      <a:lnTo>
                        <a:pt x="98" y="536"/>
                      </a:lnTo>
                      <a:lnTo>
                        <a:pt x="98" y="523"/>
                      </a:lnTo>
                      <a:lnTo>
                        <a:pt x="100" y="519"/>
                      </a:lnTo>
                      <a:lnTo>
                        <a:pt x="106" y="527"/>
                      </a:lnTo>
                      <a:lnTo>
                        <a:pt x="129" y="513"/>
                      </a:lnTo>
                      <a:lnTo>
                        <a:pt x="151" y="519"/>
                      </a:lnTo>
                      <a:lnTo>
                        <a:pt x="163" y="511"/>
                      </a:lnTo>
                      <a:lnTo>
                        <a:pt x="152" y="513"/>
                      </a:lnTo>
                      <a:lnTo>
                        <a:pt x="144" y="509"/>
                      </a:lnTo>
                      <a:lnTo>
                        <a:pt x="138" y="496"/>
                      </a:lnTo>
                      <a:lnTo>
                        <a:pt x="127" y="493"/>
                      </a:lnTo>
                      <a:lnTo>
                        <a:pt x="108" y="498"/>
                      </a:lnTo>
                      <a:lnTo>
                        <a:pt x="105" y="490"/>
                      </a:lnTo>
                      <a:lnTo>
                        <a:pt x="113" y="481"/>
                      </a:lnTo>
                      <a:lnTo>
                        <a:pt x="122" y="455"/>
                      </a:lnTo>
                      <a:lnTo>
                        <a:pt x="117" y="457"/>
                      </a:lnTo>
                      <a:lnTo>
                        <a:pt x="116" y="452"/>
                      </a:lnTo>
                      <a:lnTo>
                        <a:pt x="113" y="443"/>
                      </a:lnTo>
                      <a:lnTo>
                        <a:pt x="103" y="457"/>
                      </a:lnTo>
                      <a:lnTo>
                        <a:pt x="103" y="442"/>
                      </a:lnTo>
                      <a:lnTo>
                        <a:pt x="97" y="437"/>
                      </a:lnTo>
                      <a:lnTo>
                        <a:pt x="103" y="426"/>
                      </a:lnTo>
                      <a:lnTo>
                        <a:pt x="100" y="421"/>
                      </a:lnTo>
                      <a:lnTo>
                        <a:pt x="105" y="410"/>
                      </a:lnTo>
                      <a:lnTo>
                        <a:pt x="124" y="410"/>
                      </a:lnTo>
                      <a:lnTo>
                        <a:pt x="124" y="426"/>
                      </a:lnTo>
                      <a:lnTo>
                        <a:pt x="131" y="431"/>
                      </a:lnTo>
                      <a:lnTo>
                        <a:pt x="153" y="418"/>
                      </a:lnTo>
                      <a:lnTo>
                        <a:pt x="163" y="404"/>
                      </a:lnTo>
                      <a:lnTo>
                        <a:pt x="165" y="387"/>
                      </a:lnTo>
                      <a:lnTo>
                        <a:pt x="184" y="378"/>
                      </a:lnTo>
                      <a:lnTo>
                        <a:pt x="208" y="383"/>
                      </a:lnTo>
                      <a:lnTo>
                        <a:pt x="229" y="362"/>
                      </a:lnTo>
                      <a:lnTo>
                        <a:pt x="230" y="351"/>
                      </a:lnTo>
                      <a:lnTo>
                        <a:pt x="226" y="340"/>
                      </a:lnTo>
                      <a:lnTo>
                        <a:pt x="237" y="332"/>
                      </a:lnTo>
                      <a:lnTo>
                        <a:pt x="234" y="320"/>
                      </a:lnTo>
                      <a:lnTo>
                        <a:pt x="249" y="308"/>
                      </a:lnTo>
                      <a:lnTo>
                        <a:pt x="259" y="310"/>
                      </a:lnTo>
                      <a:lnTo>
                        <a:pt x="269" y="304"/>
                      </a:lnTo>
                      <a:lnTo>
                        <a:pt x="265" y="298"/>
                      </a:lnTo>
                      <a:lnTo>
                        <a:pt x="271" y="277"/>
                      </a:lnTo>
                      <a:lnTo>
                        <a:pt x="278" y="269"/>
                      </a:lnTo>
                      <a:lnTo>
                        <a:pt x="302" y="253"/>
                      </a:lnTo>
                      <a:lnTo>
                        <a:pt x="334" y="240"/>
                      </a:lnTo>
                      <a:lnTo>
                        <a:pt x="341" y="233"/>
                      </a:lnTo>
                      <a:lnTo>
                        <a:pt x="343" y="222"/>
                      </a:lnTo>
                      <a:lnTo>
                        <a:pt x="348" y="211"/>
                      </a:lnTo>
                      <a:lnTo>
                        <a:pt x="372" y="196"/>
                      </a:lnTo>
                      <a:lnTo>
                        <a:pt x="383" y="201"/>
                      </a:lnTo>
                      <a:lnTo>
                        <a:pt x="377" y="212"/>
                      </a:lnTo>
                      <a:lnTo>
                        <a:pt x="371" y="229"/>
                      </a:lnTo>
                      <a:lnTo>
                        <a:pt x="380" y="232"/>
                      </a:lnTo>
                      <a:lnTo>
                        <a:pt x="385" y="219"/>
                      </a:lnTo>
                      <a:lnTo>
                        <a:pt x="404" y="212"/>
                      </a:lnTo>
                      <a:lnTo>
                        <a:pt x="409" y="201"/>
                      </a:lnTo>
                      <a:lnTo>
                        <a:pt x="401" y="195"/>
                      </a:lnTo>
                      <a:lnTo>
                        <a:pt x="398" y="184"/>
                      </a:lnTo>
                      <a:lnTo>
                        <a:pt x="398" y="169"/>
                      </a:lnTo>
                      <a:lnTo>
                        <a:pt x="404" y="170"/>
                      </a:lnTo>
                      <a:lnTo>
                        <a:pt x="407" y="162"/>
                      </a:lnTo>
                      <a:lnTo>
                        <a:pt x="402" y="157"/>
                      </a:lnTo>
                      <a:lnTo>
                        <a:pt x="423" y="152"/>
                      </a:lnTo>
                      <a:lnTo>
                        <a:pt x="426" y="161"/>
                      </a:lnTo>
                      <a:lnTo>
                        <a:pt x="470" y="165"/>
                      </a:lnTo>
                      <a:lnTo>
                        <a:pt x="470" y="185"/>
                      </a:lnTo>
                      <a:lnTo>
                        <a:pt x="481" y="190"/>
                      </a:lnTo>
                      <a:lnTo>
                        <a:pt x="488" y="178"/>
                      </a:lnTo>
                      <a:lnTo>
                        <a:pt x="502" y="184"/>
                      </a:lnTo>
                      <a:lnTo>
                        <a:pt x="546" y="152"/>
                      </a:lnTo>
                      <a:lnTo>
                        <a:pt x="557" y="152"/>
                      </a:lnTo>
                      <a:lnTo>
                        <a:pt x="560" y="161"/>
                      </a:lnTo>
                      <a:lnTo>
                        <a:pt x="562" y="162"/>
                      </a:lnTo>
                      <a:lnTo>
                        <a:pt x="572" y="161"/>
                      </a:lnTo>
                      <a:lnTo>
                        <a:pt x="577" y="154"/>
                      </a:lnTo>
                      <a:lnTo>
                        <a:pt x="583" y="156"/>
                      </a:lnTo>
                      <a:lnTo>
                        <a:pt x="588" y="147"/>
                      </a:lnTo>
                      <a:lnTo>
                        <a:pt x="595" y="146"/>
                      </a:lnTo>
                      <a:lnTo>
                        <a:pt x="615" y="124"/>
                      </a:lnTo>
                      <a:lnTo>
                        <a:pt x="633" y="124"/>
                      </a:lnTo>
                      <a:lnTo>
                        <a:pt x="638" y="118"/>
                      </a:lnTo>
                      <a:lnTo>
                        <a:pt x="643" y="102"/>
                      </a:lnTo>
                      <a:lnTo>
                        <a:pt x="653" y="109"/>
                      </a:lnTo>
                      <a:lnTo>
                        <a:pt x="660" y="105"/>
                      </a:lnTo>
                      <a:lnTo>
                        <a:pt x="667" y="97"/>
                      </a:lnTo>
                      <a:lnTo>
                        <a:pt x="663" y="70"/>
                      </a:lnTo>
                      <a:lnTo>
                        <a:pt x="668" y="56"/>
                      </a:lnTo>
                      <a:lnTo>
                        <a:pt x="680" y="51"/>
                      </a:lnTo>
                      <a:lnTo>
                        <a:pt x="689" y="39"/>
                      </a:lnTo>
                      <a:lnTo>
                        <a:pt x="697" y="39"/>
                      </a:lnTo>
                      <a:lnTo>
                        <a:pt x="708" y="25"/>
                      </a:lnTo>
                      <a:lnTo>
                        <a:pt x="713" y="14"/>
                      </a:lnTo>
                      <a:lnTo>
                        <a:pt x="726" y="20"/>
                      </a:lnTo>
                      <a:lnTo>
                        <a:pt x="750" y="0"/>
                      </a:lnTo>
                      <a:lnTo>
                        <a:pt x="782" y="1"/>
                      </a:lnTo>
                      <a:lnTo>
                        <a:pt x="812" y="12"/>
                      </a:lnTo>
                      <a:lnTo>
                        <a:pt x="820" y="20"/>
                      </a:lnTo>
                      <a:lnTo>
                        <a:pt x="825" y="29"/>
                      </a:lnTo>
                      <a:lnTo>
                        <a:pt x="832" y="36"/>
                      </a:lnTo>
                      <a:lnTo>
                        <a:pt x="831" y="46"/>
                      </a:lnTo>
                      <a:lnTo>
                        <a:pt x="842" y="76"/>
                      </a:lnTo>
                      <a:lnTo>
                        <a:pt x="842" y="87"/>
                      </a:lnTo>
                      <a:lnTo>
                        <a:pt x="834" y="93"/>
                      </a:lnTo>
                      <a:lnTo>
                        <a:pt x="829" y="110"/>
                      </a:lnTo>
                      <a:lnTo>
                        <a:pt x="843" y="111"/>
                      </a:lnTo>
                      <a:lnTo>
                        <a:pt x="841" y="119"/>
                      </a:lnTo>
                      <a:lnTo>
                        <a:pt x="829" y="127"/>
                      </a:lnTo>
                      <a:lnTo>
                        <a:pt x="819" y="141"/>
                      </a:lnTo>
                      <a:lnTo>
                        <a:pt x="799" y="176"/>
                      </a:lnTo>
                      <a:lnTo>
                        <a:pt x="807" y="189"/>
                      </a:lnTo>
                      <a:lnTo>
                        <a:pt x="789" y="180"/>
                      </a:lnTo>
                      <a:lnTo>
                        <a:pt x="781" y="180"/>
                      </a:lnTo>
                      <a:lnTo>
                        <a:pt x="772" y="184"/>
                      </a:lnTo>
                      <a:lnTo>
                        <a:pt x="733" y="221"/>
                      </a:lnTo>
                      <a:lnTo>
                        <a:pt x="712" y="229"/>
                      </a:lnTo>
                      <a:lnTo>
                        <a:pt x="702" y="229"/>
                      </a:lnTo>
                      <a:lnTo>
                        <a:pt x="680" y="240"/>
                      </a:lnTo>
                      <a:lnTo>
                        <a:pt x="669" y="238"/>
                      </a:lnTo>
                      <a:lnTo>
                        <a:pt x="648" y="244"/>
                      </a:lnTo>
                      <a:lnTo>
                        <a:pt x="641" y="251"/>
                      </a:lnTo>
                      <a:lnTo>
                        <a:pt x="638" y="261"/>
                      </a:lnTo>
                      <a:lnTo>
                        <a:pt x="628" y="271"/>
                      </a:lnTo>
                      <a:lnTo>
                        <a:pt x="624" y="260"/>
                      </a:lnTo>
                      <a:lnTo>
                        <a:pt x="614" y="276"/>
                      </a:lnTo>
                      <a:lnTo>
                        <a:pt x="558" y="310"/>
                      </a:lnTo>
                      <a:lnTo>
                        <a:pt x="552" y="309"/>
                      </a:lnTo>
                      <a:lnTo>
                        <a:pt x="545" y="289"/>
                      </a:lnTo>
                      <a:lnTo>
                        <a:pt x="539" y="294"/>
                      </a:lnTo>
                      <a:lnTo>
                        <a:pt x="540" y="304"/>
                      </a:lnTo>
                      <a:lnTo>
                        <a:pt x="538" y="308"/>
                      </a:lnTo>
                      <a:lnTo>
                        <a:pt x="534" y="318"/>
                      </a:lnTo>
                      <a:lnTo>
                        <a:pt x="506" y="350"/>
                      </a:lnTo>
                      <a:lnTo>
                        <a:pt x="481" y="356"/>
                      </a:lnTo>
                      <a:lnTo>
                        <a:pt x="472" y="372"/>
                      </a:lnTo>
                      <a:lnTo>
                        <a:pt x="469" y="363"/>
                      </a:lnTo>
                      <a:lnTo>
                        <a:pt x="449" y="398"/>
                      </a:lnTo>
                      <a:lnTo>
                        <a:pt x="422" y="431"/>
                      </a:lnTo>
                      <a:lnTo>
                        <a:pt x="395" y="436"/>
                      </a:lnTo>
                      <a:lnTo>
                        <a:pt x="391" y="442"/>
                      </a:lnTo>
                      <a:lnTo>
                        <a:pt x="389" y="434"/>
                      </a:lnTo>
                      <a:lnTo>
                        <a:pt x="378" y="436"/>
                      </a:lnTo>
                      <a:lnTo>
                        <a:pt x="373" y="430"/>
                      </a:lnTo>
                      <a:lnTo>
                        <a:pt x="367" y="445"/>
                      </a:lnTo>
                      <a:lnTo>
                        <a:pt x="374" y="453"/>
                      </a:lnTo>
                      <a:lnTo>
                        <a:pt x="383" y="454"/>
                      </a:lnTo>
                      <a:lnTo>
                        <a:pt x="385" y="465"/>
                      </a:lnTo>
                      <a:lnTo>
                        <a:pt x="359" y="491"/>
                      </a:lnTo>
                      <a:lnTo>
                        <a:pt x="362" y="501"/>
                      </a:lnTo>
                      <a:lnTo>
                        <a:pt x="358" y="511"/>
                      </a:lnTo>
                      <a:lnTo>
                        <a:pt x="340" y="514"/>
                      </a:lnTo>
                      <a:lnTo>
                        <a:pt x="331" y="504"/>
                      </a:lnTo>
                      <a:lnTo>
                        <a:pt x="316" y="498"/>
                      </a:lnTo>
                      <a:lnTo>
                        <a:pt x="319" y="506"/>
                      </a:lnTo>
                      <a:lnTo>
                        <a:pt x="331" y="520"/>
                      </a:lnTo>
                      <a:lnTo>
                        <a:pt x="341" y="543"/>
                      </a:lnTo>
                      <a:lnTo>
                        <a:pt x="304" y="517"/>
                      </a:lnTo>
                      <a:lnTo>
                        <a:pt x="294" y="520"/>
                      </a:lnTo>
                      <a:lnTo>
                        <a:pt x="296" y="524"/>
                      </a:lnTo>
                      <a:lnTo>
                        <a:pt x="294" y="530"/>
                      </a:lnTo>
                      <a:lnTo>
                        <a:pt x="299" y="544"/>
                      </a:lnTo>
                      <a:lnTo>
                        <a:pt x="304" y="549"/>
                      </a:lnTo>
                      <a:lnTo>
                        <a:pt x="293" y="541"/>
                      </a:lnTo>
                      <a:lnTo>
                        <a:pt x="291" y="547"/>
                      </a:lnTo>
                      <a:lnTo>
                        <a:pt x="297" y="562"/>
                      </a:lnTo>
                      <a:lnTo>
                        <a:pt x="293" y="570"/>
                      </a:lnTo>
                      <a:lnTo>
                        <a:pt x="285" y="571"/>
                      </a:lnTo>
                      <a:lnTo>
                        <a:pt x="280" y="561"/>
                      </a:lnTo>
                      <a:lnTo>
                        <a:pt x="251" y="538"/>
                      </a:lnTo>
                      <a:lnTo>
                        <a:pt x="249" y="547"/>
                      </a:lnTo>
                      <a:lnTo>
                        <a:pt x="262" y="561"/>
                      </a:lnTo>
                      <a:lnTo>
                        <a:pt x="270" y="574"/>
                      </a:lnTo>
                      <a:lnTo>
                        <a:pt x="278" y="593"/>
                      </a:lnTo>
                      <a:lnTo>
                        <a:pt x="278" y="604"/>
                      </a:lnTo>
                      <a:lnTo>
                        <a:pt x="273" y="603"/>
                      </a:lnTo>
                      <a:lnTo>
                        <a:pt x="271" y="610"/>
                      </a:lnTo>
                      <a:lnTo>
                        <a:pt x="270" y="620"/>
                      </a:lnTo>
                      <a:lnTo>
                        <a:pt x="264" y="613"/>
                      </a:lnTo>
                      <a:lnTo>
                        <a:pt x="261" y="613"/>
                      </a:lnTo>
                      <a:lnTo>
                        <a:pt x="262" y="625"/>
                      </a:lnTo>
                      <a:lnTo>
                        <a:pt x="265" y="629"/>
                      </a:lnTo>
                      <a:lnTo>
                        <a:pt x="260" y="633"/>
                      </a:lnTo>
                      <a:lnTo>
                        <a:pt x="251" y="625"/>
                      </a:lnTo>
                      <a:lnTo>
                        <a:pt x="249" y="636"/>
                      </a:lnTo>
                      <a:lnTo>
                        <a:pt x="251" y="651"/>
                      </a:lnTo>
                      <a:lnTo>
                        <a:pt x="244" y="653"/>
                      </a:lnTo>
                      <a:lnTo>
                        <a:pt x="239" y="644"/>
                      </a:lnTo>
                      <a:lnTo>
                        <a:pt x="232" y="643"/>
                      </a:lnTo>
                      <a:lnTo>
                        <a:pt x="228" y="630"/>
                      </a:lnTo>
                      <a:lnTo>
                        <a:pt x="213" y="601"/>
                      </a:lnTo>
                      <a:lnTo>
                        <a:pt x="207" y="621"/>
                      </a:lnTo>
                      <a:lnTo>
                        <a:pt x="210" y="633"/>
                      </a:lnTo>
                      <a:lnTo>
                        <a:pt x="197" y="640"/>
                      </a:lnTo>
                      <a:lnTo>
                        <a:pt x="213" y="646"/>
                      </a:lnTo>
                      <a:lnTo>
                        <a:pt x="221" y="652"/>
                      </a:lnTo>
                      <a:lnTo>
                        <a:pt x="221" y="663"/>
                      </a:lnTo>
                      <a:lnTo>
                        <a:pt x="230" y="668"/>
                      </a:lnTo>
                      <a:lnTo>
                        <a:pt x="226" y="671"/>
                      </a:lnTo>
                      <a:lnTo>
                        <a:pt x="228" y="678"/>
                      </a:lnTo>
                      <a:lnTo>
                        <a:pt x="228" y="687"/>
                      </a:lnTo>
                      <a:lnTo>
                        <a:pt x="226" y="700"/>
                      </a:lnTo>
                      <a:lnTo>
                        <a:pt x="216" y="701"/>
                      </a:lnTo>
                      <a:lnTo>
                        <a:pt x="211" y="686"/>
                      </a:lnTo>
                      <a:lnTo>
                        <a:pt x="205" y="684"/>
                      </a:lnTo>
                      <a:lnTo>
                        <a:pt x="179" y="679"/>
                      </a:lnTo>
                      <a:lnTo>
                        <a:pt x="170" y="681"/>
                      </a:lnTo>
                      <a:lnTo>
                        <a:pt x="179" y="689"/>
                      </a:lnTo>
                      <a:lnTo>
                        <a:pt x="194" y="691"/>
                      </a:lnTo>
                      <a:lnTo>
                        <a:pt x="207" y="712"/>
                      </a:lnTo>
                      <a:lnTo>
                        <a:pt x="211" y="723"/>
                      </a:lnTo>
                      <a:lnTo>
                        <a:pt x="207" y="730"/>
                      </a:lnTo>
                      <a:lnTo>
                        <a:pt x="202" y="733"/>
                      </a:lnTo>
                      <a:lnTo>
                        <a:pt x="200" y="739"/>
                      </a:lnTo>
                      <a:lnTo>
                        <a:pt x="190" y="730"/>
                      </a:lnTo>
                      <a:lnTo>
                        <a:pt x="185" y="718"/>
                      </a:lnTo>
                      <a:lnTo>
                        <a:pt x="174" y="714"/>
                      </a:lnTo>
                      <a:lnTo>
                        <a:pt x="179" y="732"/>
                      </a:lnTo>
                      <a:lnTo>
                        <a:pt x="184" y="744"/>
                      </a:lnTo>
                      <a:lnTo>
                        <a:pt x="191" y="751"/>
                      </a:lnTo>
                      <a:lnTo>
                        <a:pt x="192" y="760"/>
                      </a:lnTo>
                      <a:lnTo>
                        <a:pt x="185" y="769"/>
                      </a:lnTo>
                      <a:lnTo>
                        <a:pt x="180" y="781"/>
                      </a:lnTo>
                      <a:lnTo>
                        <a:pt x="174" y="782"/>
                      </a:lnTo>
                      <a:lnTo>
                        <a:pt x="167" y="796"/>
                      </a:lnTo>
                      <a:lnTo>
                        <a:pt x="159" y="794"/>
                      </a:lnTo>
                      <a:lnTo>
                        <a:pt x="152" y="788"/>
                      </a:lnTo>
                      <a:lnTo>
                        <a:pt x="133" y="789"/>
                      </a:lnTo>
                      <a:lnTo>
                        <a:pt x="115" y="777"/>
                      </a:lnTo>
                      <a:lnTo>
                        <a:pt x="97" y="776"/>
                      </a:lnTo>
                      <a:lnTo>
                        <a:pt x="82" y="761"/>
                      </a:lnTo>
                      <a:lnTo>
                        <a:pt x="61" y="764"/>
                      </a:lnTo>
                      <a:lnTo>
                        <a:pt x="39" y="777"/>
                      </a:lnTo>
                      <a:lnTo>
                        <a:pt x="24" y="776"/>
                      </a:lnTo>
                      <a:lnTo>
                        <a:pt x="35" y="766"/>
                      </a:lnTo>
                      <a:lnTo>
                        <a:pt x="39" y="757"/>
                      </a:lnTo>
                      <a:lnTo>
                        <a:pt x="33" y="757"/>
                      </a:lnTo>
                      <a:lnTo>
                        <a:pt x="34" y="745"/>
                      </a:lnTo>
                      <a:lnTo>
                        <a:pt x="39" y="738"/>
                      </a:lnTo>
                      <a:lnTo>
                        <a:pt x="56" y="723"/>
                      </a:lnTo>
                      <a:lnTo>
                        <a:pt x="63" y="724"/>
                      </a:lnTo>
                      <a:lnTo>
                        <a:pt x="78" y="713"/>
                      </a:lnTo>
                      <a:lnTo>
                        <a:pt x="77" y="711"/>
                      </a:lnTo>
                      <a:lnTo>
                        <a:pt x="68" y="703"/>
                      </a:lnTo>
                      <a:lnTo>
                        <a:pt x="63" y="711"/>
                      </a:lnTo>
                      <a:lnTo>
                        <a:pt x="52" y="713"/>
                      </a:lnTo>
                      <a:lnTo>
                        <a:pt x="40" y="727"/>
                      </a:lnTo>
                      <a:lnTo>
                        <a:pt x="18" y="724"/>
                      </a:lnTo>
                      <a:lnTo>
                        <a:pt x="17" y="714"/>
                      </a:lnTo>
                      <a:lnTo>
                        <a:pt x="4" y="706"/>
                      </a:lnTo>
                      <a:lnTo>
                        <a:pt x="0" y="69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38" name="Freeform 126"/>
                <p:cNvSpPr>
                  <a:spLocks noChangeAspect="1"/>
                </p:cNvSpPr>
                <p:nvPr/>
              </p:nvSpPr>
              <p:spPr bwMode="gray">
                <a:xfrm>
                  <a:off x="3090" y="1355"/>
                  <a:ext cx="9" cy="16"/>
                </a:xfrm>
                <a:custGeom>
                  <a:avLst/>
                  <a:gdLst/>
                  <a:ahLst/>
                  <a:cxnLst>
                    <a:cxn ang="0">
                      <a:pos x="0" y="11"/>
                    </a:cxn>
                    <a:cxn ang="0">
                      <a:pos x="0" y="8"/>
                    </a:cxn>
                    <a:cxn ang="0">
                      <a:pos x="13" y="0"/>
                    </a:cxn>
                    <a:cxn ang="0">
                      <a:pos x="23" y="5"/>
                    </a:cxn>
                    <a:cxn ang="0">
                      <a:pos x="33" y="16"/>
                    </a:cxn>
                    <a:cxn ang="0">
                      <a:pos x="35" y="10"/>
                    </a:cxn>
                    <a:cxn ang="0">
                      <a:pos x="47" y="30"/>
                    </a:cxn>
                    <a:cxn ang="0">
                      <a:pos x="48" y="40"/>
                    </a:cxn>
                    <a:cxn ang="0">
                      <a:pos x="47" y="53"/>
                    </a:cxn>
                    <a:cxn ang="0">
                      <a:pos x="44" y="57"/>
                    </a:cxn>
                    <a:cxn ang="0">
                      <a:pos x="45" y="68"/>
                    </a:cxn>
                    <a:cxn ang="0">
                      <a:pos x="48" y="78"/>
                    </a:cxn>
                    <a:cxn ang="0">
                      <a:pos x="44" y="81"/>
                    </a:cxn>
                    <a:cxn ang="0">
                      <a:pos x="38" y="59"/>
                    </a:cxn>
                    <a:cxn ang="0">
                      <a:pos x="31" y="46"/>
                    </a:cxn>
                    <a:cxn ang="0">
                      <a:pos x="24" y="27"/>
                    </a:cxn>
                    <a:cxn ang="0">
                      <a:pos x="4" y="19"/>
                    </a:cxn>
                    <a:cxn ang="0">
                      <a:pos x="0" y="11"/>
                    </a:cxn>
                  </a:cxnLst>
                  <a:rect l="0" t="0" r="r" b="b"/>
                  <a:pathLst>
                    <a:path w="48" h="81">
                      <a:moveTo>
                        <a:pt x="0" y="11"/>
                      </a:moveTo>
                      <a:lnTo>
                        <a:pt x="0" y="8"/>
                      </a:lnTo>
                      <a:lnTo>
                        <a:pt x="13" y="0"/>
                      </a:lnTo>
                      <a:lnTo>
                        <a:pt x="23" y="5"/>
                      </a:lnTo>
                      <a:lnTo>
                        <a:pt x="33" y="16"/>
                      </a:lnTo>
                      <a:lnTo>
                        <a:pt x="35" y="10"/>
                      </a:lnTo>
                      <a:lnTo>
                        <a:pt x="47" y="30"/>
                      </a:lnTo>
                      <a:lnTo>
                        <a:pt x="48" y="40"/>
                      </a:lnTo>
                      <a:lnTo>
                        <a:pt x="47" y="53"/>
                      </a:lnTo>
                      <a:lnTo>
                        <a:pt x="44" y="57"/>
                      </a:lnTo>
                      <a:lnTo>
                        <a:pt x="45" y="68"/>
                      </a:lnTo>
                      <a:lnTo>
                        <a:pt x="48" y="78"/>
                      </a:lnTo>
                      <a:lnTo>
                        <a:pt x="44" y="81"/>
                      </a:lnTo>
                      <a:lnTo>
                        <a:pt x="38" y="59"/>
                      </a:lnTo>
                      <a:lnTo>
                        <a:pt x="31" y="46"/>
                      </a:lnTo>
                      <a:lnTo>
                        <a:pt x="24" y="27"/>
                      </a:lnTo>
                      <a:lnTo>
                        <a:pt x="4" y="19"/>
                      </a:lnTo>
                      <a:lnTo>
                        <a:pt x="0" y="1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39" name="Freeform 127"/>
                <p:cNvSpPr>
                  <a:spLocks noChangeAspect="1"/>
                </p:cNvSpPr>
                <p:nvPr/>
              </p:nvSpPr>
              <p:spPr bwMode="gray">
                <a:xfrm>
                  <a:off x="4042" y="1314"/>
                  <a:ext cx="17" cy="13"/>
                </a:xfrm>
                <a:custGeom>
                  <a:avLst/>
                  <a:gdLst/>
                  <a:ahLst/>
                  <a:cxnLst>
                    <a:cxn ang="0">
                      <a:pos x="44" y="7"/>
                    </a:cxn>
                    <a:cxn ang="0">
                      <a:pos x="57" y="9"/>
                    </a:cxn>
                    <a:cxn ang="0">
                      <a:pos x="84" y="4"/>
                    </a:cxn>
                    <a:cxn ang="0">
                      <a:pos x="85" y="7"/>
                    </a:cxn>
                    <a:cxn ang="0">
                      <a:pos x="84" y="14"/>
                    </a:cxn>
                    <a:cxn ang="0">
                      <a:pos x="79" y="27"/>
                    </a:cxn>
                    <a:cxn ang="0">
                      <a:pos x="76" y="37"/>
                    </a:cxn>
                    <a:cxn ang="0">
                      <a:pos x="71" y="45"/>
                    </a:cxn>
                    <a:cxn ang="0">
                      <a:pos x="70" y="40"/>
                    </a:cxn>
                    <a:cxn ang="0">
                      <a:pos x="70" y="26"/>
                    </a:cxn>
                    <a:cxn ang="0">
                      <a:pos x="62" y="51"/>
                    </a:cxn>
                    <a:cxn ang="0">
                      <a:pos x="54" y="50"/>
                    </a:cxn>
                    <a:cxn ang="0">
                      <a:pos x="44" y="42"/>
                    </a:cxn>
                    <a:cxn ang="0">
                      <a:pos x="36" y="52"/>
                    </a:cxn>
                    <a:cxn ang="0">
                      <a:pos x="20" y="51"/>
                    </a:cxn>
                    <a:cxn ang="0">
                      <a:pos x="17" y="57"/>
                    </a:cxn>
                    <a:cxn ang="0">
                      <a:pos x="13" y="61"/>
                    </a:cxn>
                    <a:cxn ang="0">
                      <a:pos x="0" y="46"/>
                    </a:cxn>
                    <a:cxn ang="0">
                      <a:pos x="4" y="40"/>
                    </a:cxn>
                    <a:cxn ang="0">
                      <a:pos x="11" y="37"/>
                    </a:cxn>
                    <a:cxn ang="0">
                      <a:pos x="10" y="29"/>
                    </a:cxn>
                    <a:cxn ang="0">
                      <a:pos x="13" y="23"/>
                    </a:cxn>
                    <a:cxn ang="0">
                      <a:pos x="19" y="20"/>
                    </a:cxn>
                    <a:cxn ang="0">
                      <a:pos x="19" y="14"/>
                    </a:cxn>
                    <a:cxn ang="0">
                      <a:pos x="16" y="4"/>
                    </a:cxn>
                    <a:cxn ang="0">
                      <a:pos x="25" y="0"/>
                    </a:cxn>
                    <a:cxn ang="0">
                      <a:pos x="41" y="2"/>
                    </a:cxn>
                    <a:cxn ang="0">
                      <a:pos x="44" y="3"/>
                    </a:cxn>
                    <a:cxn ang="0">
                      <a:pos x="44" y="7"/>
                    </a:cxn>
                  </a:cxnLst>
                  <a:rect l="0" t="0" r="r" b="b"/>
                  <a:pathLst>
                    <a:path w="85" h="61">
                      <a:moveTo>
                        <a:pt x="44" y="7"/>
                      </a:moveTo>
                      <a:lnTo>
                        <a:pt x="57" y="9"/>
                      </a:lnTo>
                      <a:lnTo>
                        <a:pt x="84" y="4"/>
                      </a:lnTo>
                      <a:lnTo>
                        <a:pt x="85" y="7"/>
                      </a:lnTo>
                      <a:lnTo>
                        <a:pt x="84" y="14"/>
                      </a:lnTo>
                      <a:lnTo>
                        <a:pt x="79" y="27"/>
                      </a:lnTo>
                      <a:lnTo>
                        <a:pt x="76" y="37"/>
                      </a:lnTo>
                      <a:lnTo>
                        <a:pt x="71" y="45"/>
                      </a:lnTo>
                      <a:lnTo>
                        <a:pt x="70" y="40"/>
                      </a:lnTo>
                      <a:lnTo>
                        <a:pt x="70" y="26"/>
                      </a:lnTo>
                      <a:lnTo>
                        <a:pt x="62" y="51"/>
                      </a:lnTo>
                      <a:lnTo>
                        <a:pt x="54" y="50"/>
                      </a:lnTo>
                      <a:lnTo>
                        <a:pt x="44" y="42"/>
                      </a:lnTo>
                      <a:lnTo>
                        <a:pt x="36" y="52"/>
                      </a:lnTo>
                      <a:lnTo>
                        <a:pt x="20" y="51"/>
                      </a:lnTo>
                      <a:lnTo>
                        <a:pt x="17" y="57"/>
                      </a:lnTo>
                      <a:lnTo>
                        <a:pt x="13" y="61"/>
                      </a:lnTo>
                      <a:lnTo>
                        <a:pt x="0" y="46"/>
                      </a:lnTo>
                      <a:lnTo>
                        <a:pt x="4" y="40"/>
                      </a:lnTo>
                      <a:lnTo>
                        <a:pt x="11" y="37"/>
                      </a:lnTo>
                      <a:lnTo>
                        <a:pt x="10" y="29"/>
                      </a:lnTo>
                      <a:lnTo>
                        <a:pt x="13" y="23"/>
                      </a:lnTo>
                      <a:lnTo>
                        <a:pt x="19" y="20"/>
                      </a:lnTo>
                      <a:lnTo>
                        <a:pt x="19" y="14"/>
                      </a:lnTo>
                      <a:lnTo>
                        <a:pt x="16" y="4"/>
                      </a:lnTo>
                      <a:lnTo>
                        <a:pt x="25" y="0"/>
                      </a:lnTo>
                      <a:lnTo>
                        <a:pt x="41" y="2"/>
                      </a:lnTo>
                      <a:lnTo>
                        <a:pt x="44" y="3"/>
                      </a:lnTo>
                      <a:lnTo>
                        <a:pt x="44"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40" name="Freeform 128"/>
                <p:cNvSpPr>
                  <a:spLocks noChangeAspect="1"/>
                </p:cNvSpPr>
                <p:nvPr/>
              </p:nvSpPr>
              <p:spPr bwMode="gray">
                <a:xfrm>
                  <a:off x="3158" y="1386"/>
                  <a:ext cx="22" cy="25"/>
                </a:xfrm>
                <a:custGeom>
                  <a:avLst/>
                  <a:gdLst/>
                  <a:ahLst/>
                  <a:cxnLst>
                    <a:cxn ang="0">
                      <a:pos x="15" y="75"/>
                    </a:cxn>
                    <a:cxn ang="0">
                      <a:pos x="12" y="75"/>
                    </a:cxn>
                    <a:cxn ang="0">
                      <a:pos x="7" y="57"/>
                    </a:cxn>
                    <a:cxn ang="0">
                      <a:pos x="7" y="49"/>
                    </a:cxn>
                    <a:cxn ang="0">
                      <a:pos x="3" y="47"/>
                    </a:cxn>
                    <a:cxn ang="0">
                      <a:pos x="0" y="36"/>
                    </a:cxn>
                    <a:cxn ang="0">
                      <a:pos x="10" y="41"/>
                    </a:cxn>
                    <a:cxn ang="0">
                      <a:pos x="19" y="38"/>
                    </a:cxn>
                    <a:cxn ang="0">
                      <a:pos x="6" y="25"/>
                    </a:cxn>
                    <a:cxn ang="0">
                      <a:pos x="10" y="23"/>
                    </a:cxn>
                    <a:cxn ang="0">
                      <a:pos x="15" y="15"/>
                    </a:cxn>
                    <a:cxn ang="0">
                      <a:pos x="19" y="3"/>
                    </a:cxn>
                    <a:cxn ang="0">
                      <a:pos x="27" y="0"/>
                    </a:cxn>
                    <a:cxn ang="0">
                      <a:pos x="37" y="16"/>
                    </a:cxn>
                    <a:cxn ang="0">
                      <a:pos x="46" y="23"/>
                    </a:cxn>
                    <a:cxn ang="0">
                      <a:pos x="52" y="38"/>
                    </a:cxn>
                    <a:cxn ang="0">
                      <a:pos x="68" y="46"/>
                    </a:cxn>
                    <a:cxn ang="0">
                      <a:pos x="82" y="62"/>
                    </a:cxn>
                    <a:cxn ang="0">
                      <a:pos x="109" y="98"/>
                    </a:cxn>
                    <a:cxn ang="0">
                      <a:pos x="112" y="108"/>
                    </a:cxn>
                    <a:cxn ang="0">
                      <a:pos x="103" y="123"/>
                    </a:cxn>
                    <a:cxn ang="0">
                      <a:pos x="96" y="118"/>
                    </a:cxn>
                    <a:cxn ang="0">
                      <a:pos x="89" y="117"/>
                    </a:cxn>
                    <a:cxn ang="0">
                      <a:pos x="85" y="122"/>
                    </a:cxn>
                    <a:cxn ang="0">
                      <a:pos x="74" y="122"/>
                    </a:cxn>
                    <a:cxn ang="0">
                      <a:pos x="60" y="112"/>
                    </a:cxn>
                    <a:cxn ang="0">
                      <a:pos x="64" y="103"/>
                    </a:cxn>
                    <a:cxn ang="0">
                      <a:pos x="54" y="96"/>
                    </a:cxn>
                    <a:cxn ang="0">
                      <a:pos x="44" y="95"/>
                    </a:cxn>
                    <a:cxn ang="0">
                      <a:pos x="26" y="82"/>
                    </a:cxn>
                    <a:cxn ang="0">
                      <a:pos x="31" y="95"/>
                    </a:cxn>
                    <a:cxn ang="0">
                      <a:pos x="39" y="106"/>
                    </a:cxn>
                    <a:cxn ang="0">
                      <a:pos x="37" y="113"/>
                    </a:cxn>
                    <a:cxn ang="0">
                      <a:pos x="28" y="95"/>
                    </a:cxn>
                    <a:cxn ang="0">
                      <a:pos x="15" y="75"/>
                    </a:cxn>
                  </a:cxnLst>
                  <a:rect l="0" t="0" r="r" b="b"/>
                  <a:pathLst>
                    <a:path w="112" h="123">
                      <a:moveTo>
                        <a:pt x="15" y="75"/>
                      </a:moveTo>
                      <a:lnTo>
                        <a:pt x="12" y="75"/>
                      </a:lnTo>
                      <a:lnTo>
                        <a:pt x="7" y="57"/>
                      </a:lnTo>
                      <a:lnTo>
                        <a:pt x="7" y="49"/>
                      </a:lnTo>
                      <a:lnTo>
                        <a:pt x="3" y="47"/>
                      </a:lnTo>
                      <a:lnTo>
                        <a:pt x="0" y="36"/>
                      </a:lnTo>
                      <a:lnTo>
                        <a:pt x="10" y="41"/>
                      </a:lnTo>
                      <a:lnTo>
                        <a:pt x="19" y="38"/>
                      </a:lnTo>
                      <a:lnTo>
                        <a:pt x="6" y="25"/>
                      </a:lnTo>
                      <a:lnTo>
                        <a:pt x="10" y="23"/>
                      </a:lnTo>
                      <a:lnTo>
                        <a:pt x="15" y="15"/>
                      </a:lnTo>
                      <a:lnTo>
                        <a:pt x="19" y="3"/>
                      </a:lnTo>
                      <a:lnTo>
                        <a:pt x="27" y="0"/>
                      </a:lnTo>
                      <a:lnTo>
                        <a:pt x="37" y="16"/>
                      </a:lnTo>
                      <a:lnTo>
                        <a:pt x="46" y="23"/>
                      </a:lnTo>
                      <a:lnTo>
                        <a:pt x="52" y="38"/>
                      </a:lnTo>
                      <a:lnTo>
                        <a:pt x="68" y="46"/>
                      </a:lnTo>
                      <a:lnTo>
                        <a:pt x="82" y="62"/>
                      </a:lnTo>
                      <a:lnTo>
                        <a:pt x="109" y="98"/>
                      </a:lnTo>
                      <a:lnTo>
                        <a:pt x="112" y="108"/>
                      </a:lnTo>
                      <a:lnTo>
                        <a:pt x="103" y="123"/>
                      </a:lnTo>
                      <a:lnTo>
                        <a:pt x="96" y="118"/>
                      </a:lnTo>
                      <a:lnTo>
                        <a:pt x="89" y="117"/>
                      </a:lnTo>
                      <a:lnTo>
                        <a:pt x="85" y="122"/>
                      </a:lnTo>
                      <a:lnTo>
                        <a:pt x="74" y="122"/>
                      </a:lnTo>
                      <a:lnTo>
                        <a:pt x="60" y="112"/>
                      </a:lnTo>
                      <a:lnTo>
                        <a:pt x="64" y="103"/>
                      </a:lnTo>
                      <a:lnTo>
                        <a:pt x="54" y="96"/>
                      </a:lnTo>
                      <a:lnTo>
                        <a:pt x="44" y="95"/>
                      </a:lnTo>
                      <a:lnTo>
                        <a:pt x="26" y="82"/>
                      </a:lnTo>
                      <a:lnTo>
                        <a:pt x="31" y="95"/>
                      </a:lnTo>
                      <a:lnTo>
                        <a:pt x="39" y="106"/>
                      </a:lnTo>
                      <a:lnTo>
                        <a:pt x="37" y="113"/>
                      </a:lnTo>
                      <a:lnTo>
                        <a:pt x="28" y="95"/>
                      </a:lnTo>
                      <a:lnTo>
                        <a:pt x="15" y="7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41" name="Freeform 129"/>
                <p:cNvSpPr>
                  <a:spLocks noChangeAspect="1"/>
                </p:cNvSpPr>
                <p:nvPr/>
              </p:nvSpPr>
              <p:spPr bwMode="gray">
                <a:xfrm>
                  <a:off x="3534" y="960"/>
                  <a:ext cx="81" cy="75"/>
                </a:xfrm>
                <a:custGeom>
                  <a:avLst/>
                  <a:gdLst/>
                  <a:ahLst/>
                  <a:cxnLst>
                    <a:cxn ang="0">
                      <a:pos x="81" y="49"/>
                    </a:cxn>
                    <a:cxn ang="0">
                      <a:pos x="90" y="63"/>
                    </a:cxn>
                    <a:cxn ang="0">
                      <a:pos x="54" y="79"/>
                    </a:cxn>
                    <a:cxn ang="0">
                      <a:pos x="47" y="106"/>
                    </a:cxn>
                    <a:cxn ang="0">
                      <a:pos x="0" y="138"/>
                    </a:cxn>
                    <a:cxn ang="0">
                      <a:pos x="17" y="168"/>
                    </a:cxn>
                    <a:cxn ang="0">
                      <a:pos x="19" y="154"/>
                    </a:cxn>
                    <a:cxn ang="0">
                      <a:pos x="31" y="142"/>
                    </a:cxn>
                    <a:cxn ang="0">
                      <a:pos x="45" y="154"/>
                    </a:cxn>
                    <a:cxn ang="0">
                      <a:pos x="51" y="168"/>
                    </a:cxn>
                    <a:cxn ang="0">
                      <a:pos x="71" y="160"/>
                    </a:cxn>
                    <a:cxn ang="0">
                      <a:pos x="75" y="181"/>
                    </a:cxn>
                    <a:cxn ang="0">
                      <a:pos x="76" y="220"/>
                    </a:cxn>
                    <a:cxn ang="0">
                      <a:pos x="83" y="247"/>
                    </a:cxn>
                    <a:cxn ang="0">
                      <a:pos x="103" y="276"/>
                    </a:cxn>
                    <a:cxn ang="0">
                      <a:pos x="120" y="302"/>
                    </a:cxn>
                    <a:cxn ang="0">
                      <a:pos x="157" y="255"/>
                    </a:cxn>
                    <a:cxn ang="0">
                      <a:pos x="161" y="298"/>
                    </a:cxn>
                    <a:cxn ang="0">
                      <a:pos x="176" y="300"/>
                    </a:cxn>
                    <a:cxn ang="0">
                      <a:pos x="185" y="313"/>
                    </a:cxn>
                    <a:cxn ang="0">
                      <a:pos x="233" y="338"/>
                    </a:cxn>
                    <a:cxn ang="0">
                      <a:pos x="260" y="354"/>
                    </a:cxn>
                    <a:cxn ang="0">
                      <a:pos x="327" y="373"/>
                    </a:cxn>
                    <a:cxn ang="0">
                      <a:pos x="350" y="366"/>
                    </a:cxn>
                    <a:cxn ang="0">
                      <a:pos x="365" y="348"/>
                    </a:cxn>
                    <a:cxn ang="0">
                      <a:pos x="375" y="322"/>
                    </a:cxn>
                    <a:cxn ang="0">
                      <a:pos x="377" y="295"/>
                    </a:cxn>
                    <a:cxn ang="0">
                      <a:pos x="366" y="262"/>
                    </a:cxn>
                    <a:cxn ang="0">
                      <a:pos x="339" y="232"/>
                    </a:cxn>
                    <a:cxn ang="0">
                      <a:pos x="371" y="232"/>
                    </a:cxn>
                    <a:cxn ang="0">
                      <a:pos x="376" y="190"/>
                    </a:cxn>
                    <a:cxn ang="0">
                      <a:pos x="377" y="160"/>
                    </a:cxn>
                    <a:cxn ang="0">
                      <a:pos x="383" y="139"/>
                    </a:cxn>
                    <a:cxn ang="0">
                      <a:pos x="405" y="107"/>
                    </a:cxn>
                    <a:cxn ang="0">
                      <a:pos x="386" y="103"/>
                    </a:cxn>
                    <a:cxn ang="0">
                      <a:pos x="390" y="72"/>
                    </a:cxn>
                    <a:cxn ang="0">
                      <a:pos x="384" y="65"/>
                    </a:cxn>
                    <a:cxn ang="0">
                      <a:pos x="367" y="18"/>
                    </a:cxn>
                    <a:cxn ang="0">
                      <a:pos x="359" y="0"/>
                    </a:cxn>
                    <a:cxn ang="0">
                      <a:pos x="335" y="2"/>
                    </a:cxn>
                    <a:cxn ang="0">
                      <a:pos x="306" y="0"/>
                    </a:cxn>
                    <a:cxn ang="0">
                      <a:pos x="306" y="32"/>
                    </a:cxn>
                    <a:cxn ang="0">
                      <a:pos x="269" y="75"/>
                    </a:cxn>
                    <a:cxn ang="0">
                      <a:pos x="237" y="95"/>
                    </a:cxn>
                    <a:cxn ang="0">
                      <a:pos x="255" y="66"/>
                    </a:cxn>
                    <a:cxn ang="0">
                      <a:pos x="265" y="45"/>
                    </a:cxn>
                    <a:cxn ang="0">
                      <a:pos x="291" y="2"/>
                    </a:cxn>
                    <a:cxn ang="0">
                      <a:pos x="97" y="0"/>
                    </a:cxn>
                    <a:cxn ang="0">
                      <a:pos x="77" y="32"/>
                    </a:cxn>
                  </a:cxnLst>
                  <a:rect l="0" t="0" r="r" b="b"/>
                  <a:pathLst>
                    <a:path w="405" h="373">
                      <a:moveTo>
                        <a:pt x="77" y="32"/>
                      </a:moveTo>
                      <a:lnTo>
                        <a:pt x="81" y="49"/>
                      </a:lnTo>
                      <a:lnTo>
                        <a:pt x="91" y="55"/>
                      </a:lnTo>
                      <a:lnTo>
                        <a:pt x="90" y="63"/>
                      </a:lnTo>
                      <a:lnTo>
                        <a:pt x="80" y="72"/>
                      </a:lnTo>
                      <a:lnTo>
                        <a:pt x="54" y="79"/>
                      </a:lnTo>
                      <a:lnTo>
                        <a:pt x="49" y="91"/>
                      </a:lnTo>
                      <a:lnTo>
                        <a:pt x="47" y="106"/>
                      </a:lnTo>
                      <a:lnTo>
                        <a:pt x="16" y="141"/>
                      </a:lnTo>
                      <a:lnTo>
                        <a:pt x="0" y="138"/>
                      </a:lnTo>
                      <a:lnTo>
                        <a:pt x="13" y="149"/>
                      </a:lnTo>
                      <a:lnTo>
                        <a:pt x="17" y="168"/>
                      </a:lnTo>
                      <a:lnTo>
                        <a:pt x="21" y="163"/>
                      </a:lnTo>
                      <a:lnTo>
                        <a:pt x="19" y="154"/>
                      </a:lnTo>
                      <a:lnTo>
                        <a:pt x="21" y="146"/>
                      </a:lnTo>
                      <a:lnTo>
                        <a:pt x="31" y="142"/>
                      </a:lnTo>
                      <a:lnTo>
                        <a:pt x="38" y="160"/>
                      </a:lnTo>
                      <a:lnTo>
                        <a:pt x="45" y="154"/>
                      </a:lnTo>
                      <a:lnTo>
                        <a:pt x="50" y="158"/>
                      </a:lnTo>
                      <a:lnTo>
                        <a:pt x="51" y="168"/>
                      </a:lnTo>
                      <a:lnTo>
                        <a:pt x="64" y="160"/>
                      </a:lnTo>
                      <a:lnTo>
                        <a:pt x="71" y="160"/>
                      </a:lnTo>
                      <a:lnTo>
                        <a:pt x="71" y="168"/>
                      </a:lnTo>
                      <a:lnTo>
                        <a:pt x="75" y="181"/>
                      </a:lnTo>
                      <a:lnTo>
                        <a:pt x="76" y="192"/>
                      </a:lnTo>
                      <a:lnTo>
                        <a:pt x="76" y="220"/>
                      </a:lnTo>
                      <a:lnTo>
                        <a:pt x="77" y="236"/>
                      </a:lnTo>
                      <a:lnTo>
                        <a:pt x="83" y="247"/>
                      </a:lnTo>
                      <a:lnTo>
                        <a:pt x="97" y="257"/>
                      </a:lnTo>
                      <a:lnTo>
                        <a:pt x="103" y="276"/>
                      </a:lnTo>
                      <a:lnTo>
                        <a:pt x="115" y="289"/>
                      </a:lnTo>
                      <a:lnTo>
                        <a:pt x="120" y="302"/>
                      </a:lnTo>
                      <a:lnTo>
                        <a:pt x="144" y="278"/>
                      </a:lnTo>
                      <a:lnTo>
                        <a:pt x="157" y="255"/>
                      </a:lnTo>
                      <a:lnTo>
                        <a:pt x="160" y="269"/>
                      </a:lnTo>
                      <a:lnTo>
                        <a:pt x="161" y="298"/>
                      </a:lnTo>
                      <a:lnTo>
                        <a:pt x="166" y="306"/>
                      </a:lnTo>
                      <a:lnTo>
                        <a:pt x="176" y="300"/>
                      </a:lnTo>
                      <a:lnTo>
                        <a:pt x="187" y="303"/>
                      </a:lnTo>
                      <a:lnTo>
                        <a:pt x="185" y="313"/>
                      </a:lnTo>
                      <a:lnTo>
                        <a:pt x="228" y="327"/>
                      </a:lnTo>
                      <a:lnTo>
                        <a:pt x="233" y="338"/>
                      </a:lnTo>
                      <a:lnTo>
                        <a:pt x="254" y="348"/>
                      </a:lnTo>
                      <a:lnTo>
                        <a:pt x="260" y="354"/>
                      </a:lnTo>
                      <a:lnTo>
                        <a:pt x="265" y="366"/>
                      </a:lnTo>
                      <a:lnTo>
                        <a:pt x="327" y="373"/>
                      </a:lnTo>
                      <a:lnTo>
                        <a:pt x="338" y="365"/>
                      </a:lnTo>
                      <a:lnTo>
                        <a:pt x="350" y="366"/>
                      </a:lnTo>
                      <a:lnTo>
                        <a:pt x="351" y="351"/>
                      </a:lnTo>
                      <a:lnTo>
                        <a:pt x="365" y="348"/>
                      </a:lnTo>
                      <a:lnTo>
                        <a:pt x="376" y="338"/>
                      </a:lnTo>
                      <a:lnTo>
                        <a:pt x="375" y="322"/>
                      </a:lnTo>
                      <a:lnTo>
                        <a:pt x="377" y="313"/>
                      </a:lnTo>
                      <a:lnTo>
                        <a:pt x="377" y="295"/>
                      </a:lnTo>
                      <a:lnTo>
                        <a:pt x="365" y="275"/>
                      </a:lnTo>
                      <a:lnTo>
                        <a:pt x="366" y="262"/>
                      </a:lnTo>
                      <a:lnTo>
                        <a:pt x="356" y="259"/>
                      </a:lnTo>
                      <a:lnTo>
                        <a:pt x="339" y="232"/>
                      </a:lnTo>
                      <a:lnTo>
                        <a:pt x="336" y="212"/>
                      </a:lnTo>
                      <a:lnTo>
                        <a:pt x="371" y="232"/>
                      </a:lnTo>
                      <a:lnTo>
                        <a:pt x="376" y="216"/>
                      </a:lnTo>
                      <a:lnTo>
                        <a:pt x="376" y="190"/>
                      </a:lnTo>
                      <a:lnTo>
                        <a:pt x="375" y="163"/>
                      </a:lnTo>
                      <a:lnTo>
                        <a:pt x="377" y="160"/>
                      </a:lnTo>
                      <a:lnTo>
                        <a:pt x="378" y="147"/>
                      </a:lnTo>
                      <a:lnTo>
                        <a:pt x="383" y="139"/>
                      </a:lnTo>
                      <a:lnTo>
                        <a:pt x="388" y="113"/>
                      </a:lnTo>
                      <a:lnTo>
                        <a:pt x="405" y="107"/>
                      </a:lnTo>
                      <a:lnTo>
                        <a:pt x="399" y="102"/>
                      </a:lnTo>
                      <a:lnTo>
                        <a:pt x="386" y="103"/>
                      </a:lnTo>
                      <a:lnTo>
                        <a:pt x="384" y="90"/>
                      </a:lnTo>
                      <a:lnTo>
                        <a:pt x="390" y="72"/>
                      </a:lnTo>
                      <a:lnTo>
                        <a:pt x="392" y="60"/>
                      </a:lnTo>
                      <a:lnTo>
                        <a:pt x="384" y="65"/>
                      </a:lnTo>
                      <a:lnTo>
                        <a:pt x="386" y="53"/>
                      </a:lnTo>
                      <a:lnTo>
                        <a:pt x="367" y="18"/>
                      </a:lnTo>
                      <a:lnTo>
                        <a:pt x="366" y="6"/>
                      </a:lnTo>
                      <a:lnTo>
                        <a:pt x="359" y="0"/>
                      </a:lnTo>
                      <a:lnTo>
                        <a:pt x="344" y="0"/>
                      </a:lnTo>
                      <a:lnTo>
                        <a:pt x="335" y="2"/>
                      </a:lnTo>
                      <a:lnTo>
                        <a:pt x="330" y="0"/>
                      </a:lnTo>
                      <a:lnTo>
                        <a:pt x="306" y="0"/>
                      </a:lnTo>
                      <a:lnTo>
                        <a:pt x="308" y="2"/>
                      </a:lnTo>
                      <a:lnTo>
                        <a:pt x="306" y="32"/>
                      </a:lnTo>
                      <a:lnTo>
                        <a:pt x="282" y="50"/>
                      </a:lnTo>
                      <a:lnTo>
                        <a:pt x="269" y="75"/>
                      </a:lnTo>
                      <a:lnTo>
                        <a:pt x="253" y="77"/>
                      </a:lnTo>
                      <a:lnTo>
                        <a:pt x="237" y="95"/>
                      </a:lnTo>
                      <a:lnTo>
                        <a:pt x="223" y="92"/>
                      </a:lnTo>
                      <a:lnTo>
                        <a:pt x="255" y="66"/>
                      </a:lnTo>
                      <a:lnTo>
                        <a:pt x="265" y="68"/>
                      </a:lnTo>
                      <a:lnTo>
                        <a:pt x="265" y="45"/>
                      </a:lnTo>
                      <a:lnTo>
                        <a:pt x="290" y="33"/>
                      </a:lnTo>
                      <a:lnTo>
                        <a:pt x="291" y="2"/>
                      </a:lnTo>
                      <a:lnTo>
                        <a:pt x="290" y="0"/>
                      </a:lnTo>
                      <a:lnTo>
                        <a:pt x="97" y="0"/>
                      </a:lnTo>
                      <a:lnTo>
                        <a:pt x="83" y="15"/>
                      </a:lnTo>
                      <a:lnTo>
                        <a:pt x="77" y="3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42" name="Freeform 130"/>
                <p:cNvSpPr>
                  <a:spLocks noChangeAspect="1"/>
                </p:cNvSpPr>
                <p:nvPr/>
              </p:nvSpPr>
              <p:spPr bwMode="gray">
                <a:xfrm>
                  <a:off x="4473" y="1348"/>
                  <a:ext cx="44" cy="25"/>
                </a:xfrm>
                <a:custGeom>
                  <a:avLst/>
                  <a:gdLst/>
                  <a:ahLst/>
                  <a:cxnLst>
                    <a:cxn ang="0">
                      <a:pos x="82" y="99"/>
                    </a:cxn>
                    <a:cxn ang="0">
                      <a:pos x="78" y="98"/>
                    </a:cxn>
                    <a:cxn ang="0">
                      <a:pos x="69" y="103"/>
                    </a:cxn>
                    <a:cxn ang="0">
                      <a:pos x="63" y="110"/>
                    </a:cxn>
                    <a:cxn ang="0">
                      <a:pos x="60" y="119"/>
                    </a:cxn>
                    <a:cxn ang="0">
                      <a:pos x="38" y="121"/>
                    </a:cxn>
                    <a:cxn ang="0">
                      <a:pos x="36" y="118"/>
                    </a:cxn>
                    <a:cxn ang="0">
                      <a:pos x="16" y="125"/>
                    </a:cxn>
                    <a:cxn ang="0">
                      <a:pos x="15" y="116"/>
                    </a:cxn>
                    <a:cxn ang="0">
                      <a:pos x="4" y="100"/>
                    </a:cxn>
                    <a:cxn ang="0">
                      <a:pos x="0" y="91"/>
                    </a:cxn>
                    <a:cxn ang="0">
                      <a:pos x="4" y="78"/>
                    </a:cxn>
                    <a:cxn ang="0">
                      <a:pos x="12" y="72"/>
                    </a:cxn>
                    <a:cxn ang="0">
                      <a:pos x="16" y="60"/>
                    </a:cxn>
                    <a:cxn ang="0">
                      <a:pos x="36" y="43"/>
                    </a:cxn>
                    <a:cxn ang="0">
                      <a:pos x="42" y="33"/>
                    </a:cxn>
                    <a:cxn ang="0">
                      <a:pos x="55" y="19"/>
                    </a:cxn>
                    <a:cxn ang="0">
                      <a:pos x="63" y="19"/>
                    </a:cxn>
                    <a:cxn ang="0">
                      <a:pos x="66" y="10"/>
                    </a:cxn>
                    <a:cxn ang="0">
                      <a:pos x="82" y="5"/>
                    </a:cxn>
                    <a:cxn ang="0">
                      <a:pos x="82" y="3"/>
                    </a:cxn>
                    <a:cxn ang="0">
                      <a:pos x="82" y="5"/>
                    </a:cxn>
                    <a:cxn ang="0">
                      <a:pos x="84" y="3"/>
                    </a:cxn>
                    <a:cxn ang="0">
                      <a:pos x="84" y="5"/>
                    </a:cxn>
                    <a:cxn ang="0">
                      <a:pos x="90" y="6"/>
                    </a:cxn>
                    <a:cxn ang="0">
                      <a:pos x="101" y="1"/>
                    </a:cxn>
                    <a:cxn ang="0">
                      <a:pos x="114" y="10"/>
                    </a:cxn>
                    <a:cxn ang="0">
                      <a:pos x="127" y="1"/>
                    </a:cxn>
                    <a:cxn ang="0">
                      <a:pos x="133" y="3"/>
                    </a:cxn>
                    <a:cxn ang="0">
                      <a:pos x="135" y="0"/>
                    </a:cxn>
                    <a:cxn ang="0">
                      <a:pos x="156" y="11"/>
                    </a:cxn>
                    <a:cxn ang="0">
                      <a:pos x="184" y="19"/>
                    </a:cxn>
                    <a:cxn ang="0">
                      <a:pos x="188" y="24"/>
                    </a:cxn>
                    <a:cxn ang="0">
                      <a:pos x="186" y="28"/>
                    </a:cxn>
                    <a:cxn ang="0">
                      <a:pos x="186" y="32"/>
                    </a:cxn>
                    <a:cxn ang="0">
                      <a:pos x="214" y="55"/>
                    </a:cxn>
                    <a:cxn ang="0">
                      <a:pos x="218" y="67"/>
                    </a:cxn>
                    <a:cxn ang="0">
                      <a:pos x="214" y="77"/>
                    </a:cxn>
                    <a:cxn ang="0">
                      <a:pos x="193" y="91"/>
                    </a:cxn>
                    <a:cxn ang="0">
                      <a:pos x="143" y="107"/>
                    </a:cxn>
                    <a:cxn ang="0">
                      <a:pos x="133" y="113"/>
                    </a:cxn>
                    <a:cxn ang="0">
                      <a:pos x="113" y="109"/>
                    </a:cxn>
                    <a:cxn ang="0">
                      <a:pos x="107" y="104"/>
                    </a:cxn>
                    <a:cxn ang="0">
                      <a:pos x="82" y="100"/>
                    </a:cxn>
                    <a:cxn ang="0">
                      <a:pos x="82" y="99"/>
                    </a:cxn>
                  </a:cxnLst>
                  <a:rect l="0" t="0" r="r" b="b"/>
                  <a:pathLst>
                    <a:path w="218" h="125">
                      <a:moveTo>
                        <a:pt x="82" y="99"/>
                      </a:moveTo>
                      <a:lnTo>
                        <a:pt x="78" y="98"/>
                      </a:lnTo>
                      <a:lnTo>
                        <a:pt x="69" y="103"/>
                      </a:lnTo>
                      <a:lnTo>
                        <a:pt x="63" y="110"/>
                      </a:lnTo>
                      <a:lnTo>
                        <a:pt x="60" y="119"/>
                      </a:lnTo>
                      <a:lnTo>
                        <a:pt x="38" y="121"/>
                      </a:lnTo>
                      <a:lnTo>
                        <a:pt x="36" y="118"/>
                      </a:lnTo>
                      <a:lnTo>
                        <a:pt x="16" y="125"/>
                      </a:lnTo>
                      <a:lnTo>
                        <a:pt x="15" y="116"/>
                      </a:lnTo>
                      <a:lnTo>
                        <a:pt x="4" y="100"/>
                      </a:lnTo>
                      <a:lnTo>
                        <a:pt x="0" y="91"/>
                      </a:lnTo>
                      <a:lnTo>
                        <a:pt x="4" y="78"/>
                      </a:lnTo>
                      <a:lnTo>
                        <a:pt x="12" y="72"/>
                      </a:lnTo>
                      <a:lnTo>
                        <a:pt x="16" y="60"/>
                      </a:lnTo>
                      <a:lnTo>
                        <a:pt x="36" y="43"/>
                      </a:lnTo>
                      <a:lnTo>
                        <a:pt x="42" y="33"/>
                      </a:lnTo>
                      <a:lnTo>
                        <a:pt x="55" y="19"/>
                      </a:lnTo>
                      <a:lnTo>
                        <a:pt x="63" y="19"/>
                      </a:lnTo>
                      <a:lnTo>
                        <a:pt x="66" y="10"/>
                      </a:lnTo>
                      <a:lnTo>
                        <a:pt x="82" y="5"/>
                      </a:lnTo>
                      <a:lnTo>
                        <a:pt x="82" y="3"/>
                      </a:lnTo>
                      <a:lnTo>
                        <a:pt x="82" y="5"/>
                      </a:lnTo>
                      <a:lnTo>
                        <a:pt x="84" y="3"/>
                      </a:lnTo>
                      <a:lnTo>
                        <a:pt x="84" y="5"/>
                      </a:lnTo>
                      <a:lnTo>
                        <a:pt x="90" y="6"/>
                      </a:lnTo>
                      <a:lnTo>
                        <a:pt x="101" y="1"/>
                      </a:lnTo>
                      <a:lnTo>
                        <a:pt x="114" y="10"/>
                      </a:lnTo>
                      <a:lnTo>
                        <a:pt x="127" y="1"/>
                      </a:lnTo>
                      <a:lnTo>
                        <a:pt x="133" y="3"/>
                      </a:lnTo>
                      <a:lnTo>
                        <a:pt x="135" y="0"/>
                      </a:lnTo>
                      <a:lnTo>
                        <a:pt x="156" y="11"/>
                      </a:lnTo>
                      <a:lnTo>
                        <a:pt x="184" y="19"/>
                      </a:lnTo>
                      <a:lnTo>
                        <a:pt x="188" y="24"/>
                      </a:lnTo>
                      <a:lnTo>
                        <a:pt x="186" y="28"/>
                      </a:lnTo>
                      <a:lnTo>
                        <a:pt x="186" y="32"/>
                      </a:lnTo>
                      <a:lnTo>
                        <a:pt x="214" y="55"/>
                      </a:lnTo>
                      <a:lnTo>
                        <a:pt x="218" y="67"/>
                      </a:lnTo>
                      <a:lnTo>
                        <a:pt x="214" y="77"/>
                      </a:lnTo>
                      <a:lnTo>
                        <a:pt x="193" y="91"/>
                      </a:lnTo>
                      <a:lnTo>
                        <a:pt x="143" y="107"/>
                      </a:lnTo>
                      <a:lnTo>
                        <a:pt x="133" y="113"/>
                      </a:lnTo>
                      <a:lnTo>
                        <a:pt x="113" y="109"/>
                      </a:lnTo>
                      <a:lnTo>
                        <a:pt x="107" y="104"/>
                      </a:lnTo>
                      <a:lnTo>
                        <a:pt x="82" y="100"/>
                      </a:lnTo>
                      <a:lnTo>
                        <a:pt x="82" y="9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327" name="Freeform 131"/>
              <p:cNvSpPr>
                <a:spLocks noChangeAspect="1"/>
              </p:cNvSpPr>
              <p:nvPr/>
            </p:nvSpPr>
            <p:spPr bwMode="gray">
              <a:xfrm>
                <a:off x="4071" y="1777"/>
                <a:ext cx="34" cy="144"/>
              </a:xfrm>
              <a:custGeom>
                <a:avLst/>
                <a:gdLst/>
                <a:ahLst/>
                <a:cxnLst>
                  <a:cxn ang="0">
                    <a:pos x="55" y="0"/>
                  </a:cxn>
                  <a:cxn ang="0">
                    <a:pos x="69" y="22"/>
                  </a:cxn>
                  <a:cxn ang="0">
                    <a:pos x="76" y="79"/>
                  </a:cxn>
                  <a:cxn ang="0">
                    <a:pos x="92" y="144"/>
                  </a:cxn>
                  <a:cxn ang="0">
                    <a:pos x="90" y="187"/>
                  </a:cxn>
                  <a:cxn ang="0">
                    <a:pos x="84" y="210"/>
                  </a:cxn>
                  <a:cxn ang="0">
                    <a:pos x="90" y="243"/>
                  </a:cxn>
                  <a:cxn ang="0">
                    <a:pos x="92" y="257"/>
                  </a:cxn>
                  <a:cxn ang="0">
                    <a:pos x="102" y="289"/>
                  </a:cxn>
                  <a:cxn ang="0">
                    <a:pos x="116" y="344"/>
                  </a:cxn>
                  <a:cxn ang="0">
                    <a:pos x="139" y="425"/>
                  </a:cxn>
                  <a:cxn ang="0">
                    <a:pos x="150" y="459"/>
                  </a:cxn>
                  <a:cxn ang="0">
                    <a:pos x="168" y="487"/>
                  </a:cxn>
                  <a:cxn ang="0">
                    <a:pos x="149" y="466"/>
                  </a:cxn>
                  <a:cxn ang="0">
                    <a:pos x="119" y="448"/>
                  </a:cxn>
                  <a:cxn ang="0">
                    <a:pos x="92" y="447"/>
                  </a:cxn>
                  <a:cxn ang="0">
                    <a:pos x="75" y="475"/>
                  </a:cxn>
                  <a:cxn ang="0">
                    <a:pos x="65" y="509"/>
                  </a:cxn>
                  <a:cxn ang="0">
                    <a:pos x="53" y="566"/>
                  </a:cxn>
                  <a:cxn ang="0">
                    <a:pos x="61" y="602"/>
                  </a:cxn>
                  <a:cxn ang="0">
                    <a:pos x="80" y="635"/>
                  </a:cxn>
                  <a:cxn ang="0">
                    <a:pos x="89" y="651"/>
                  </a:cxn>
                  <a:cxn ang="0">
                    <a:pos x="100" y="654"/>
                  </a:cxn>
                  <a:cxn ang="0">
                    <a:pos x="108" y="684"/>
                  </a:cxn>
                  <a:cxn ang="0">
                    <a:pos x="102" y="713"/>
                  </a:cxn>
                  <a:cxn ang="0">
                    <a:pos x="69" y="663"/>
                  </a:cxn>
                  <a:cxn ang="0">
                    <a:pos x="46" y="673"/>
                  </a:cxn>
                  <a:cxn ang="0">
                    <a:pos x="31" y="721"/>
                  </a:cxn>
                  <a:cxn ang="0">
                    <a:pos x="15" y="689"/>
                  </a:cxn>
                  <a:cxn ang="0">
                    <a:pos x="21" y="623"/>
                  </a:cxn>
                  <a:cxn ang="0">
                    <a:pos x="32" y="554"/>
                  </a:cxn>
                  <a:cxn ang="0">
                    <a:pos x="23" y="522"/>
                  </a:cxn>
                  <a:cxn ang="0">
                    <a:pos x="17" y="479"/>
                  </a:cxn>
                  <a:cxn ang="0">
                    <a:pos x="28" y="425"/>
                  </a:cxn>
                  <a:cxn ang="0">
                    <a:pos x="32" y="392"/>
                  </a:cxn>
                  <a:cxn ang="0">
                    <a:pos x="30" y="375"/>
                  </a:cxn>
                  <a:cxn ang="0">
                    <a:pos x="25" y="348"/>
                  </a:cxn>
                  <a:cxn ang="0">
                    <a:pos x="31" y="297"/>
                  </a:cxn>
                  <a:cxn ang="0">
                    <a:pos x="21" y="260"/>
                  </a:cxn>
                  <a:cxn ang="0">
                    <a:pos x="4" y="243"/>
                  </a:cxn>
                  <a:cxn ang="0">
                    <a:pos x="3" y="226"/>
                  </a:cxn>
                  <a:cxn ang="0">
                    <a:pos x="0" y="188"/>
                  </a:cxn>
                  <a:cxn ang="0">
                    <a:pos x="12" y="125"/>
                  </a:cxn>
                  <a:cxn ang="0">
                    <a:pos x="9" y="96"/>
                  </a:cxn>
                  <a:cxn ang="0">
                    <a:pos x="25" y="79"/>
                  </a:cxn>
                  <a:cxn ang="0">
                    <a:pos x="37" y="87"/>
                  </a:cxn>
                  <a:cxn ang="0">
                    <a:pos x="50" y="81"/>
                  </a:cxn>
                  <a:cxn ang="0">
                    <a:pos x="50" y="66"/>
                  </a:cxn>
                  <a:cxn ang="0">
                    <a:pos x="59" y="64"/>
                  </a:cxn>
                  <a:cxn ang="0">
                    <a:pos x="49" y="33"/>
                  </a:cxn>
                  <a:cxn ang="0">
                    <a:pos x="38" y="9"/>
                  </a:cxn>
                  <a:cxn ang="0">
                    <a:pos x="47" y="6"/>
                  </a:cxn>
                </a:cxnLst>
                <a:rect l="0" t="0" r="r" b="b"/>
                <a:pathLst>
                  <a:path w="170" h="721">
                    <a:moveTo>
                      <a:pt x="52" y="3"/>
                    </a:moveTo>
                    <a:lnTo>
                      <a:pt x="55" y="0"/>
                    </a:lnTo>
                    <a:lnTo>
                      <a:pt x="63" y="4"/>
                    </a:lnTo>
                    <a:lnTo>
                      <a:pt x="69" y="22"/>
                    </a:lnTo>
                    <a:lnTo>
                      <a:pt x="73" y="59"/>
                    </a:lnTo>
                    <a:lnTo>
                      <a:pt x="76" y="79"/>
                    </a:lnTo>
                    <a:lnTo>
                      <a:pt x="87" y="113"/>
                    </a:lnTo>
                    <a:lnTo>
                      <a:pt x="92" y="144"/>
                    </a:lnTo>
                    <a:lnTo>
                      <a:pt x="93" y="166"/>
                    </a:lnTo>
                    <a:lnTo>
                      <a:pt x="90" y="187"/>
                    </a:lnTo>
                    <a:lnTo>
                      <a:pt x="82" y="192"/>
                    </a:lnTo>
                    <a:lnTo>
                      <a:pt x="84" y="210"/>
                    </a:lnTo>
                    <a:lnTo>
                      <a:pt x="89" y="229"/>
                    </a:lnTo>
                    <a:lnTo>
                      <a:pt x="90" y="243"/>
                    </a:lnTo>
                    <a:lnTo>
                      <a:pt x="89" y="258"/>
                    </a:lnTo>
                    <a:lnTo>
                      <a:pt x="92" y="257"/>
                    </a:lnTo>
                    <a:lnTo>
                      <a:pt x="98" y="272"/>
                    </a:lnTo>
                    <a:lnTo>
                      <a:pt x="102" y="289"/>
                    </a:lnTo>
                    <a:lnTo>
                      <a:pt x="103" y="292"/>
                    </a:lnTo>
                    <a:lnTo>
                      <a:pt x="116" y="344"/>
                    </a:lnTo>
                    <a:lnTo>
                      <a:pt x="135" y="407"/>
                    </a:lnTo>
                    <a:lnTo>
                      <a:pt x="139" y="425"/>
                    </a:lnTo>
                    <a:lnTo>
                      <a:pt x="144" y="445"/>
                    </a:lnTo>
                    <a:lnTo>
                      <a:pt x="150" y="459"/>
                    </a:lnTo>
                    <a:lnTo>
                      <a:pt x="157" y="474"/>
                    </a:lnTo>
                    <a:lnTo>
                      <a:pt x="168" y="487"/>
                    </a:lnTo>
                    <a:lnTo>
                      <a:pt x="170" y="496"/>
                    </a:lnTo>
                    <a:lnTo>
                      <a:pt x="149" y="466"/>
                    </a:lnTo>
                    <a:lnTo>
                      <a:pt x="135" y="456"/>
                    </a:lnTo>
                    <a:lnTo>
                      <a:pt x="119" y="448"/>
                    </a:lnTo>
                    <a:lnTo>
                      <a:pt x="104" y="445"/>
                    </a:lnTo>
                    <a:lnTo>
                      <a:pt x="92" y="447"/>
                    </a:lnTo>
                    <a:lnTo>
                      <a:pt x="80" y="457"/>
                    </a:lnTo>
                    <a:lnTo>
                      <a:pt x="75" y="475"/>
                    </a:lnTo>
                    <a:lnTo>
                      <a:pt x="73" y="491"/>
                    </a:lnTo>
                    <a:lnTo>
                      <a:pt x="65" y="509"/>
                    </a:lnTo>
                    <a:lnTo>
                      <a:pt x="55" y="549"/>
                    </a:lnTo>
                    <a:lnTo>
                      <a:pt x="53" y="566"/>
                    </a:lnTo>
                    <a:lnTo>
                      <a:pt x="53" y="586"/>
                    </a:lnTo>
                    <a:lnTo>
                      <a:pt x="61" y="602"/>
                    </a:lnTo>
                    <a:lnTo>
                      <a:pt x="77" y="623"/>
                    </a:lnTo>
                    <a:lnTo>
                      <a:pt x="80" y="635"/>
                    </a:lnTo>
                    <a:lnTo>
                      <a:pt x="84" y="645"/>
                    </a:lnTo>
                    <a:lnTo>
                      <a:pt x="89" y="651"/>
                    </a:lnTo>
                    <a:lnTo>
                      <a:pt x="97" y="656"/>
                    </a:lnTo>
                    <a:lnTo>
                      <a:pt x="100" y="654"/>
                    </a:lnTo>
                    <a:lnTo>
                      <a:pt x="103" y="657"/>
                    </a:lnTo>
                    <a:lnTo>
                      <a:pt x="108" y="684"/>
                    </a:lnTo>
                    <a:lnTo>
                      <a:pt x="107" y="700"/>
                    </a:lnTo>
                    <a:lnTo>
                      <a:pt x="102" y="713"/>
                    </a:lnTo>
                    <a:lnTo>
                      <a:pt x="95" y="674"/>
                    </a:lnTo>
                    <a:lnTo>
                      <a:pt x="69" y="663"/>
                    </a:lnTo>
                    <a:lnTo>
                      <a:pt x="55" y="662"/>
                    </a:lnTo>
                    <a:lnTo>
                      <a:pt x="46" y="673"/>
                    </a:lnTo>
                    <a:lnTo>
                      <a:pt x="36" y="706"/>
                    </a:lnTo>
                    <a:lnTo>
                      <a:pt x="31" y="721"/>
                    </a:lnTo>
                    <a:lnTo>
                      <a:pt x="18" y="714"/>
                    </a:lnTo>
                    <a:lnTo>
                      <a:pt x="15" y="689"/>
                    </a:lnTo>
                    <a:lnTo>
                      <a:pt x="15" y="666"/>
                    </a:lnTo>
                    <a:lnTo>
                      <a:pt x="21" y="623"/>
                    </a:lnTo>
                    <a:lnTo>
                      <a:pt x="26" y="565"/>
                    </a:lnTo>
                    <a:lnTo>
                      <a:pt x="32" y="554"/>
                    </a:lnTo>
                    <a:lnTo>
                      <a:pt x="31" y="539"/>
                    </a:lnTo>
                    <a:lnTo>
                      <a:pt x="23" y="522"/>
                    </a:lnTo>
                    <a:lnTo>
                      <a:pt x="17" y="499"/>
                    </a:lnTo>
                    <a:lnTo>
                      <a:pt x="17" y="479"/>
                    </a:lnTo>
                    <a:lnTo>
                      <a:pt x="22" y="463"/>
                    </a:lnTo>
                    <a:lnTo>
                      <a:pt x="28" y="425"/>
                    </a:lnTo>
                    <a:lnTo>
                      <a:pt x="28" y="394"/>
                    </a:lnTo>
                    <a:lnTo>
                      <a:pt x="32" y="392"/>
                    </a:lnTo>
                    <a:lnTo>
                      <a:pt x="30" y="386"/>
                    </a:lnTo>
                    <a:lnTo>
                      <a:pt x="30" y="375"/>
                    </a:lnTo>
                    <a:lnTo>
                      <a:pt x="28" y="360"/>
                    </a:lnTo>
                    <a:lnTo>
                      <a:pt x="25" y="348"/>
                    </a:lnTo>
                    <a:lnTo>
                      <a:pt x="25" y="331"/>
                    </a:lnTo>
                    <a:lnTo>
                      <a:pt x="31" y="297"/>
                    </a:lnTo>
                    <a:lnTo>
                      <a:pt x="31" y="284"/>
                    </a:lnTo>
                    <a:lnTo>
                      <a:pt x="21" y="260"/>
                    </a:lnTo>
                    <a:lnTo>
                      <a:pt x="11" y="249"/>
                    </a:lnTo>
                    <a:lnTo>
                      <a:pt x="4" y="243"/>
                    </a:lnTo>
                    <a:lnTo>
                      <a:pt x="6" y="237"/>
                    </a:lnTo>
                    <a:lnTo>
                      <a:pt x="3" y="226"/>
                    </a:lnTo>
                    <a:lnTo>
                      <a:pt x="0" y="205"/>
                    </a:lnTo>
                    <a:lnTo>
                      <a:pt x="0" y="188"/>
                    </a:lnTo>
                    <a:lnTo>
                      <a:pt x="10" y="160"/>
                    </a:lnTo>
                    <a:lnTo>
                      <a:pt x="12" y="125"/>
                    </a:lnTo>
                    <a:lnTo>
                      <a:pt x="11" y="108"/>
                    </a:lnTo>
                    <a:lnTo>
                      <a:pt x="9" y="96"/>
                    </a:lnTo>
                    <a:lnTo>
                      <a:pt x="14" y="85"/>
                    </a:lnTo>
                    <a:lnTo>
                      <a:pt x="25" y="79"/>
                    </a:lnTo>
                    <a:lnTo>
                      <a:pt x="31" y="81"/>
                    </a:lnTo>
                    <a:lnTo>
                      <a:pt x="37" y="87"/>
                    </a:lnTo>
                    <a:lnTo>
                      <a:pt x="48" y="86"/>
                    </a:lnTo>
                    <a:lnTo>
                      <a:pt x="50" y="81"/>
                    </a:lnTo>
                    <a:lnTo>
                      <a:pt x="48" y="75"/>
                    </a:lnTo>
                    <a:lnTo>
                      <a:pt x="50" y="66"/>
                    </a:lnTo>
                    <a:lnTo>
                      <a:pt x="57" y="66"/>
                    </a:lnTo>
                    <a:lnTo>
                      <a:pt x="59" y="64"/>
                    </a:lnTo>
                    <a:lnTo>
                      <a:pt x="54" y="52"/>
                    </a:lnTo>
                    <a:lnTo>
                      <a:pt x="49" y="33"/>
                    </a:lnTo>
                    <a:lnTo>
                      <a:pt x="39" y="16"/>
                    </a:lnTo>
                    <a:lnTo>
                      <a:pt x="38" y="9"/>
                    </a:lnTo>
                    <a:lnTo>
                      <a:pt x="41" y="6"/>
                    </a:lnTo>
                    <a:lnTo>
                      <a:pt x="47" y="6"/>
                    </a:lnTo>
                    <a:lnTo>
                      <a:pt x="52"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28" name="Freeform 132"/>
              <p:cNvSpPr>
                <a:spLocks noChangeAspect="1"/>
              </p:cNvSpPr>
              <p:nvPr/>
            </p:nvSpPr>
            <p:spPr bwMode="gray">
              <a:xfrm>
                <a:off x="2817" y="1091"/>
                <a:ext cx="1786" cy="901"/>
              </a:xfrm>
              <a:custGeom>
                <a:avLst/>
                <a:gdLst/>
                <a:ahLst/>
                <a:cxnLst>
                  <a:cxn ang="0">
                    <a:pos x="3264" y="3913"/>
                  </a:cxn>
                  <a:cxn ang="0">
                    <a:pos x="4333" y="3788"/>
                  </a:cxn>
                  <a:cxn ang="0">
                    <a:pos x="5307" y="3536"/>
                  </a:cxn>
                  <a:cxn ang="0">
                    <a:pos x="5833" y="4138"/>
                  </a:cxn>
                  <a:cxn ang="0">
                    <a:pos x="6066" y="4138"/>
                  </a:cxn>
                  <a:cxn ang="0">
                    <a:pos x="6189" y="3482"/>
                  </a:cxn>
                  <a:cxn ang="0">
                    <a:pos x="5968" y="3336"/>
                  </a:cxn>
                  <a:cxn ang="0">
                    <a:pos x="6672" y="2912"/>
                  </a:cxn>
                  <a:cxn ang="0">
                    <a:pos x="6999" y="2815"/>
                  </a:cxn>
                  <a:cxn ang="0">
                    <a:pos x="7448" y="2593"/>
                  </a:cxn>
                  <a:cxn ang="0">
                    <a:pos x="7045" y="3206"/>
                  </a:cxn>
                  <a:cxn ang="0">
                    <a:pos x="7368" y="3293"/>
                  </a:cxn>
                  <a:cxn ang="0">
                    <a:pos x="7505" y="2864"/>
                  </a:cxn>
                  <a:cxn ang="0">
                    <a:pos x="7925" y="2760"/>
                  </a:cxn>
                  <a:cxn ang="0">
                    <a:pos x="8227" y="2553"/>
                  </a:cxn>
                  <a:cxn ang="0">
                    <a:pos x="8363" y="2256"/>
                  </a:cxn>
                  <a:cxn ang="0">
                    <a:pos x="8646" y="2287"/>
                  </a:cxn>
                  <a:cxn ang="0">
                    <a:pos x="8841" y="2201"/>
                  </a:cxn>
                  <a:cxn ang="0">
                    <a:pos x="8685" y="1981"/>
                  </a:cxn>
                  <a:cxn ang="0">
                    <a:pos x="8538" y="1863"/>
                  </a:cxn>
                  <a:cxn ang="0">
                    <a:pos x="7819" y="1608"/>
                  </a:cxn>
                  <a:cxn ang="0">
                    <a:pos x="7284" y="1590"/>
                  </a:cxn>
                  <a:cxn ang="0">
                    <a:pos x="6685" y="1267"/>
                  </a:cxn>
                  <a:cxn ang="0">
                    <a:pos x="6173" y="1286"/>
                  </a:cxn>
                  <a:cxn ang="0">
                    <a:pos x="5674" y="1395"/>
                  </a:cxn>
                  <a:cxn ang="0">
                    <a:pos x="5597" y="1031"/>
                  </a:cxn>
                  <a:cxn ang="0">
                    <a:pos x="5210" y="1036"/>
                  </a:cxn>
                  <a:cxn ang="0">
                    <a:pos x="4698" y="872"/>
                  </a:cxn>
                  <a:cxn ang="0">
                    <a:pos x="4354" y="1003"/>
                  </a:cxn>
                  <a:cxn ang="0">
                    <a:pos x="4584" y="721"/>
                  </a:cxn>
                  <a:cxn ang="0">
                    <a:pos x="4684" y="394"/>
                  </a:cxn>
                  <a:cxn ang="0">
                    <a:pos x="4372" y="204"/>
                  </a:cxn>
                  <a:cxn ang="0">
                    <a:pos x="4025" y="232"/>
                  </a:cxn>
                  <a:cxn ang="0">
                    <a:pos x="3791" y="419"/>
                  </a:cxn>
                  <a:cxn ang="0">
                    <a:pos x="3374" y="550"/>
                  </a:cxn>
                  <a:cxn ang="0">
                    <a:pos x="3254" y="832"/>
                  </a:cxn>
                  <a:cxn ang="0">
                    <a:pos x="2949" y="1149"/>
                  </a:cxn>
                  <a:cxn ang="0">
                    <a:pos x="2945" y="1235"/>
                  </a:cxn>
                  <a:cxn ang="0">
                    <a:pos x="2627" y="1222"/>
                  </a:cxn>
                  <a:cxn ang="0">
                    <a:pos x="2758" y="1734"/>
                  </a:cxn>
                  <a:cxn ang="0">
                    <a:pos x="2590" y="1842"/>
                  </a:cxn>
                  <a:cxn ang="0">
                    <a:pos x="2499" y="1888"/>
                  </a:cxn>
                  <a:cxn ang="0">
                    <a:pos x="2297" y="1040"/>
                  </a:cxn>
                  <a:cxn ang="0">
                    <a:pos x="2235" y="1800"/>
                  </a:cxn>
                  <a:cxn ang="0">
                    <a:pos x="1570" y="1757"/>
                  </a:cxn>
                  <a:cxn ang="0">
                    <a:pos x="1175" y="1897"/>
                  </a:cxn>
                  <a:cxn ang="0">
                    <a:pos x="933" y="2056"/>
                  </a:cxn>
                  <a:cxn ang="0">
                    <a:pos x="501" y="2289"/>
                  </a:cxn>
                  <a:cxn ang="0">
                    <a:pos x="306" y="2013"/>
                  </a:cxn>
                  <a:cxn ang="0">
                    <a:pos x="589" y="1783"/>
                  </a:cxn>
                  <a:cxn ang="0">
                    <a:pos x="191" y="1600"/>
                  </a:cxn>
                  <a:cxn ang="0">
                    <a:pos x="215" y="2548"/>
                  </a:cxn>
                  <a:cxn ang="0">
                    <a:pos x="14" y="3054"/>
                  </a:cxn>
                  <a:cxn ang="0">
                    <a:pos x="241" y="3470"/>
                  </a:cxn>
                  <a:cxn ang="0">
                    <a:pos x="440" y="3762"/>
                  </a:cxn>
                  <a:cxn ang="0">
                    <a:pos x="644" y="4043"/>
                  </a:cxn>
                  <a:cxn ang="0">
                    <a:pos x="898" y="4398"/>
                  </a:cxn>
                  <a:cxn ang="0">
                    <a:pos x="1107" y="4133"/>
                  </a:cxn>
                  <a:cxn ang="0">
                    <a:pos x="1169" y="3800"/>
                  </a:cxn>
                  <a:cxn ang="0">
                    <a:pos x="1520" y="3752"/>
                  </a:cxn>
                  <a:cxn ang="0">
                    <a:pos x="1831" y="3572"/>
                  </a:cxn>
                  <a:cxn ang="0">
                    <a:pos x="2183" y="3384"/>
                  </a:cxn>
                  <a:cxn ang="0">
                    <a:pos x="2523" y="3466"/>
                  </a:cxn>
                </a:cxnLst>
                <a:rect l="0" t="0" r="r" b="b"/>
                <a:pathLst>
                  <a:path w="8931" h="4504">
                    <a:moveTo>
                      <a:pt x="2688" y="3454"/>
                    </a:moveTo>
                    <a:lnTo>
                      <a:pt x="2691" y="3461"/>
                    </a:lnTo>
                    <a:lnTo>
                      <a:pt x="2695" y="3463"/>
                    </a:lnTo>
                    <a:lnTo>
                      <a:pt x="2768" y="3530"/>
                    </a:lnTo>
                    <a:lnTo>
                      <a:pt x="2887" y="3748"/>
                    </a:lnTo>
                    <a:lnTo>
                      <a:pt x="2902" y="3737"/>
                    </a:lnTo>
                    <a:lnTo>
                      <a:pt x="2904" y="3730"/>
                    </a:lnTo>
                    <a:lnTo>
                      <a:pt x="2904" y="3723"/>
                    </a:lnTo>
                    <a:lnTo>
                      <a:pt x="2915" y="3709"/>
                    </a:lnTo>
                    <a:lnTo>
                      <a:pt x="2923" y="3708"/>
                    </a:lnTo>
                    <a:lnTo>
                      <a:pt x="2928" y="3714"/>
                    </a:lnTo>
                    <a:lnTo>
                      <a:pt x="2936" y="3717"/>
                    </a:lnTo>
                    <a:lnTo>
                      <a:pt x="2950" y="3725"/>
                    </a:lnTo>
                    <a:lnTo>
                      <a:pt x="2946" y="3732"/>
                    </a:lnTo>
                    <a:lnTo>
                      <a:pt x="2951" y="3739"/>
                    </a:lnTo>
                    <a:lnTo>
                      <a:pt x="2956" y="3740"/>
                    </a:lnTo>
                    <a:lnTo>
                      <a:pt x="2961" y="3753"/>
                    </a:lnTo>
                    <a:lnTo>
                      <a:pt x="2985" y="3751"/>
                    </a:lnTo>
                    <a:lnTo>
                      <a:pt x="3003" y="3756"/>
                    </a:lnTo>
                    <a:lnTo>
                      <a:pt x="3010" y="3753"/>
                    </a:lnTo>
                    <a:lnTo>
                      <a:pt x="3026" y="3753"/>
                    </a:lnTo>
                    <a:lnTo>
                      <a:pt x="3028" y="3746"/>
                    </a:lnTo>
                    <a:lnTo>
                      <a:pt x="3033" y="3740"/>
                    </a:lnTo>
                    <a:lnTo>
                      <a:pt x="3042" y="3741"/>
                    </a:lnTo>
                    <a:lnTo>
                      <a:pt x="3049" y="3741"/>
                    </a:lnTo>
                    <a:lnTo>
                      <a:pt x="3053" y="3734"/>
                    </a:lnTo>
                    <a:lnTo>
                      <a:pt x="3060" y="3729"/>
                    </a:lnTo>
                    <a:lnTo>
                      <a:pt x="3075" y="3734"/>
                    </a:lnTo>
                    <a:lnTo>
                      <a:pt x="3082" y="3737"/>
                    </a:lnTo>
                    <a:lnTo>
                      <a:pt x="3086" y="3745"/>
                    </a:lnTo>
                    <a:lnTo>
                      <a:pt x="3093" y="3748"/>
                    </a:lnTo>
                    <a:lnTo>
                      <a:pt x="3103" y="3761"/>
                    </a:lnTo>
                    <a:lnTo>
                      <a:pt x="3112" y="3764"/>
                    </a:lnTo>
                    <a:lnTo>
                      <a:pt x="3114" y="3772"/>
                    </a:lnTo>
                    <a:lnTo>
                      <a:pt x="3112" y="3779"/>
                    </a:lnTo>
                    <a:lnTo>
                      <a:pt x="3113" y="3788"/>
                    </a:lnTo>
                    <a:lnTo>
                      <a:pt x="3117" y="3795"/>
                    </a:lnTo>
                    <a:lnTo>
                      <a:pt x="3125" y="3796"/>
                    </a:lnTo>
                    <a:lnTo>
                      <a:pt x="3146" y="3807"/>
                    </a:lnTo>
                    <a:lnTo>
                      <a:pt x="3150" y="3815"/>
                    </a:lnTo>
                    <a:lnTo>
                      <a:pt x="3150" y="3822"/>
                    </a:lnTo>
                    <a:lnTo>
                      <a:pt x="3157" y="3826"/>
                    </a:lnTo>
                    <a:lnTo>
                      <a:pt x="3162" y="3831"/>
                    </a:lnTo>
                    <a:lnTo>
                      <a:pt x="3170" y="3845"/>
                    </a:lnTo>
                    <a:lnTo>
                      <a:pt x="3176" y="3849"/>
                    </a:lnTo>
                    <a:lnTo>
                      <a:pt x="3193" y="3852"/>
                    </a:lnTo>
                    <a:lnTo>
                      <a:pt x="3199" y="3857"/>
                    </a:lnTo>
                    <a:lnTo>
                      <a:pt x="3208" y="3859"/>
                    </a:lnTo>
                    <a:lnTo>
                      <a:pt x="3215" y="3860"/>
                    </a:lnTo>
                    <a:lnTo>
                      <a:pt x="3224" y="3860"/>
                    </a:lnTo>
                    <a:lnTo>
                      <a:pt x="3226" y="3853"/>
                    </a:lnTo>
                    <a:lnTo>
                      <a:pt x="3231" y="3847"/>
                    </a:lnTo>
                    <a:lnTo>
                      <a:pt x="3246" y="3841"/>
                    </a:lnTo>
                    <a:lnTo>
                      <a:pt x="3248" y="3849"/>
                    </a:lnTo>
                    <a:lnTo>
                      <a:pt x="3252" y="3857"/>
                    </a:lnTo>
                    <a:lnTo>
                      <a:pt x="3259" y="3861"/>
                    </a:lnTo>
                    <a:lnTo>
                      <a:pt x="3267" y="3875"/>
                    </a:lnTo>
                    <a:lnTo>
                      <a:pt x="3273" y="3880"/>
                    </a:lnTo>
                    <a:lnTo>
                      <a:pt x="3277" y="3887"/>
                    </a:lnTo>
                    <a:lnTo>
                      <a:pt x="3264" y="3913"/>
                    </a:lnTo>
                    <a:lnTo>
                      <a:pt x="3289" y="3920"/>
                    </a:lnTo>
                    <a:lnTo>
                      <a:pt x="3305" y="3904"/>
                    </a:lnTo>
                    <a:lnTo>
                      <a:pt x="3310" y="3904"/>
                    </a:lnTo>
                    <a:lnTo>
                      <a:pt x="3322" y="3882"/>
                    </a:lnTo>
                    <a:lnTo>
                      <a:pt x="3338" y="3865"/>
                    </a:lnTo>
                    <a:lnTo>
                      <a:pt x="3356" y="3858"/>
                    </a:lnTo>
                    <a:lnTo>
                      <a:pt x="3375" y="3852"/>
                    </a:lnTo>
                    <a:lnTo>
                      <a:pt x="3394" y="3839"/>
                    </a:lnTo>
                    <a:lnTo>
                      <a:pt x="3414" y="3823"/>
                    </a:lnTo>
                    <a:lnTo>
                      <a:pt x="3439" y="3811"/>
                    </a:lnTo>
                    <a:lnTo>
                      <a:pt x="3464" y="3789"/>
                    </a:lnTo>
                    <a:lnTo>
                      <a:pt x="3505" y="3777"/>
                    </a:lnTo>
                    <a:lnTo>
                      <a:pt x="3530" y="3766"/>
                    </a:lnTo>
                    <a:lnTo>
                      <a:pt x="3553" y="3763"/>
                    </a:lnTo>
                    <a:lnTo>
                      <a:pt x="3575" y="3767"/>
                    </a:lnTo>
                    <a:lnTo>
                      <a:pt x="3591" y="3773"/>
                    </a:lnTo>
                    <a:lnTo>
                      <a:pt x="3604" y="3784"/>
                    </a:lnTo>
                    <a:lnTo>
                      <a:pt x="3623" y="3780"/>
                    </a:lnTo>
                    <a:lnTo>
                      <a:pt x="3644" y="3779"/>
                    </a:lnTo>
                    <a:lnTo>
                      <a:pt x="3661" y="3782"/>
                    </a:lnTo>
                    <a:lnTo>
                      <a:pt x="3692" y="3811"/>
                    </a:lnTo>
                    <a:lnTo>
                      <a:pt x="3697" y="3818"/>
                    </a:lnTo>
                    <a:lnTo>
                      <a:pt x="3714" y="3821"/>
                    </a:lnTo>
                    <a:lnTo>
                      <a:pt x="3761" y="3814"/>
                    </a:lnTo>
                    <a:lnTo>
                      <a:pt x="3774" y="3820"/>
                    </a:lnTo>
                    <a:lnTo>
                      <a:pt x="3818" y="3821"/>
                    </a:lnTo>
                    <a:lnTo>
                      <a:pt x="3856" y="3816"/>
                    </a:lnTo>
                    <a:lnTo>
                      <a:pt x="3866" y="3811"/>
                    </a:lnTo>
                    <a:lnTo>
                      <a:pt x="3866" y="3803"/>
                    </a:lnTo>
                    <a:lnTo>
                      <a:pt x="3862" y="3791"/>
                    </a:lnTo>
                    <a:lnTo>
                      <a:pt x="3865" y="3777"/>
                    </a:lnTo>
                    <a:lnTo>
                      <a:pt x="3875" y="3761"/>
                    </a:lnTo>
                    <a:lnTo>
                      <a:pt x="3875" y="3745"/>
                    </a:lnTo>
                    <a:lnTo>
                      <a:pt x="3864" y="3730"/>
                    </a:lnTo>
                    <a:lnTo>
                      <a:pt x="3860" y="3712"/>
                    </a:lnTo>
                    <a:lnTo>
                      <a:pt x="3862" y="3694"/>
                    </a:lnTo>
                    <a:lnTo>
                      <a:pt x="3878" y="3680"/>
                    </a:lnTo>
                    <a:lnTo>
                      <a:pt x="3892" y="3664"/>
                    </a:lnTo>
                    <a:lnTo>
                      <a:pt x="3910" y="3649"/>
                    </a:lnTo>
                    <a:lnTo>
                      <a:pt x="3921" y="3632"/>
                    </a:lnTo>
                    <a:lnTo>
                      <a:pt x="3935" y="3631"/>
                    </a:lnTo>
                    <a:lnTo>
                      <a:pt x="3955" y="3637"/>
                    </a:lnTo>
                    <a:lnTo>
                      <a:pt x="3969" y="3648"/>
                    </a:lnTo>
                    <a:lnTo>
                      <a:pt x="4006" y="3658"/>
                    </a:lnTo>
                    <a:lnTo>
                      <a:pt x="4017" y="3672"/>
                    </a:lnTo>
                    <a:lnTo>
                      <a:pt x="4041" y="3678"/>
                    </a:lnTo>
                    <a:lnTo>
                      <a:pt x="4065" y="3681"/>
                    </a:lnTo>
                    <a:lnTo>
                      <a:pt x="4082" y="3688"/>
                    </a:lnTo>
                    <a:lnTo>
                      <a:pt x="4092" y="3704"/>
                    </a:lnTo>
                    <a:lnTo>
                      <a:pt x="4097" y="3734"/>
                    </a:lnTo>
                    <a:lnTo>
                      <a:pt x="4097" y="3755"/>
                    </a:lnTo>
                    <a:lnTo>
                      <a:pt x="4102" y="3755"/>
                    </a:lnTo>
                    <a:lnTo>
                      <a:pt x="4117" y="3769"/>
                    </a:lnTo>
                    <a:lnTo>
                      <a:pt x="4140" y="3785"/>
                    </a:lnTo>
                    <a:lnTo>
                      <a:pt x="4174" y="3796"/>
                    </a:lnTo>
                    <a:lnTo>
                      <a:pt x="4202" y="3790"/>
                    </a:lnTo>
                    <a:lnTo>
                      <a:pt x="4229" y="3775"/>
                    </a:lnTo>
                    <a:lnTo>
                      <a:pt x="4254" y="3763"/>
                    </a:lnTo>
                    <a:lnTo>
                      <a:pt x="4285" y="3771"/>
                    </a:lnTo>
                    <a:lnTo>
                      <a:pt x="4333" y="3788"/>
                    </a:lnTo>
                    <a:lnTo>
                      <a:pt x="4343" y="3800"/>
                    </a:lnTo>
                    <a:lnTo>
                      <a:pt x="4344" y="3800"/>
                    </a:lnTo>
                    <a:lnTo>
                      <a:pt x="4350" y="3805"/>
                    </a:lnTo>
                    <a:lnTo>
                      <a:pt x="4372" y="3817"/>
                    </a:lnTo>
                    <a:lnTo>
                      <a:pt x="4393" y="3823"/>
                    </a:lnTo>
                    <a:lnTo>
                      <a:pt x="4414" y="3832"/>
                    </a:lnTo>
                    <a:lnTo>
                      <a:pt x="4428" y="3852"/>
                    </a:lnTo>
                    <a:lnTo>
                      <a:pt x="4455" y="3868"/>
                    </a:lnTo>
                    <a:lnTo>
                      <a:pt x="4487" y="3873"/>
                    </a:lnTo>
                    <a:lnTo>
                      <a:pt x="4510" y="3880"/>
                    </a:lnTo>
                    <a:lnTo>
                      <a:pt x="4528" y="3881"/>
                    </a:lnTo>
                    <a:lnTo>
                      <a:pt x="4553" y="3879"/>
                    </a:lnTo>
                    <a:lnTo>
                      <a:pt x="4571" y="3887"/>
                    </a:lnTo>
                    <a:lnTo>
                      <a:pt x="4627" y="3868"/>
                    </a:lnTo>
                    <a:lnTo>
                      <a:pt x="4661" y="3860"/>
                    </a:lnTo>
                    <a:lnTo>
                      <a:pt x="4688" y="3855"/>
                    </a:lnTo>
                    <a:lnTo>
                      <a:pt x="4725" y="3826"/>
                    </a:lnTo>
                    <a:lnTo>
                      <a:pt x="4749" y="3810"/>
                    </a:lnTo>
                    <a:lnTo>
                      <a:pt x="4774" y="3801"/>
                    </a:lnTo>
                    <a:lnTo>
                      <a:pt x="4799" y="3811"/>
                    </a:lnTo>
                    <a:lnTo>
                      <a:pt x="4817" y="3826"/>
                    </a:lnTo>
                    <a:lnTo>
                      <a:pt x="4838" y="3830"/>
                    </a:lnTo>
                    <a:lnTo>
                      <a:pt x="4855" y="3826"/>
                    </a:lnTo>
                    <a:lnTo>
                      <a:pt x="4869" y="3818"/>
                    </a:lnTo>
                    <a:lnTo>
                      <a:pt x="4875" y="3821"/>
                    </a:lnTo>
                    <a:lnTo>
                      <a:pt x="4886" y="3823"/>
                    </a:lnTo>
                    <a:lnTo>
                      <a:pt x="4899" y="3833"/>
                    </a:lnTo>
                    <a:lnTo>
                      <a:pt x="4931" y="3843"/>
                    </a:lnTo>
                    <a:lnTo>
                      <a:pt x="4956" y="3855"/>
                    </a:lnTo>
                    <a:lnTo>
                      <a:pt x="4967" y="3853"/>
                    </a:lnTo>
                    <a:lnTo>
                      <a:pt x="4982" y="3842"/>
                    </a:lnTo>
                    <a:lnTo>
                      <a:pt x="5032" y="3811"/>
                    </a:lnTo>
                    <a:lnTo>
                      <a:pt x="5033" y="3804"/>
                    </a:lnTo>
                    <a:lnTo>
                      <a:pt x="5031" y="3791"/>
                    </a:lnTo>
                    <a:lnTo>
                      <a:pt x="5034" y="3779"/>
                    </a:lnTo>
                    <a:lnTo>
                      <a:pt x="5045" y="3766"/>
                    </a:lnTo>
                    <a:lnTo>
                      <a:pt x="5052" y="3755"/>
                    </a:lnTo>
                    <a:lnTo>
                      <a:pt x="5059" y="3725"/>
                    </a:lnTo>
                    <a:lnTo>
                      <a:pt x="5064" y="3703"/>
                    </a:lnTo>
                    <a:lnTo>
                      <a:pt x="5071" y="3686"/>
                    </a:lnTo>
                    <a:lnTo>
                      <a:pt x="5090" y="3676"/>
                    </a:lnTo>
                    <a:lnTo>
                      <a:pt x="5114" y="3649"/>
                    </a:lnTo>
                    <a:lnTo>
                      <a:pt x="5114" y="3644"/>
                    </a:lnTo>
                    <a:lnTo>
                      <a:pt x="5109" y="3633"/>
                    </a:lnTo>
                    <a:lnTo>
                      <a:pt x="5111" y="3606"/>
                    </a:lnTo>
                    <a:lnTo>
                      <a:pt x="5104" y="3602"/>
                    </a:lnTo>
                    <a:lnTo>
                      <a:pt x="5093" y="3602"/>
                    </a:lnTo>
                    <a:lnTo>
                      <a:pt x="5075" y="3607"/>
                    </a:lnTo>
                    <a:lnTo>
                      <a:pt x="5071" y="3602"/>
                    </a:lnTo>
                    <a:lnTo>
                      <a:pt x="5076" y="3589"/>
                    </a:lnTo>
                    <a:lnTo>
                      <a:pt x="5100" y="3565"/>
                    </a:lnTo>
                    <a:lnTo>
                      <a:pt x="5108" y="3553"/>
                    </a:lnTo>
                    <a:lnTo>
                      <a:pt x="5124" y="3541"/>
                    </a:lnTo>
                    <a:lnTo>
                      <a:pt x="5158" y="3535"/>
                    </a:lnTo>
                    <a:lnTo>
                      <a:pt x="5199" y="3520"/>
                    </a:lnTo>
                    <a:lnTo>
                      <a:pt x="5224" y="3521"/>
                    </a:lnTo>
                    <a:lnTo>
                      <a:pt x="5259" y="3515"/>
                    </a:lnTo>
                    <a:lnTo>
                      <a:pt x="5271" y="3515"/>
                    </a:lnTo>
                    <a:lnTo>
                      <a:pt x="5290" y="3524"/>
                    </a:lnTo>
                    <a:lnTo>
                      <a:pt x="5307" y="3536"/>
                    </a:lnTo>
                    <a:lnTo>
                      <a:pt x="5318" y="3548"/>
                    </a:lnTo>
                    <a:lnTo>
                      <a:pt x="5334" y="3552"/>
                    </a:lnTo>
                    <a:lnTo>
                      <a:pt x="5353" y="3549"/>
                    </a:lnTo>
                    <a:lnTo>
                      <a:pt x="5369" y="3553"/>
                    </a:lnTo>
                    <a:lnTo>
                      <a:pt x="5383" y="3559"/>
                    </a:lnTo>
                    <a:lnTo>
                      <a:pt x="5391" y="3573"/>
                    </a:lnTo>
                    <a:lnTo>
                      <a:pt x="5403" y="3591"/>
                    </a:lnTo>
                    <a:lnTo>
                      <a:pt x="5404" y="3604"/>
                    </a:lnTo>
                    <a:lnTo>
                      <a:pt x="5412" y="3611"/>
                    </a:lnTo>
                    <a:lnTo>
                      <a:pt x="5421" y="3617"/>
                    </a:lnTo>
                    <a:lnTo>
                      <a:pt x="5423" y="3626"/>
                    </a:lnTo>
                    <a:lnTo>
                      <a:pt x="5424" y="3621"/>
                    </a:lnTo>
                    <a:lnTo>
                      <a:pt x="5426" y="3634"/>
                    </a:lnTo>
                    <a:lnTo>
                      <a:pt x="5431" y="3649"/>
                    </a:lnTo>
                    <a:lnTo>
                      <a:pt x="5434" y="3670"/>
                    </a:lnTo>
                    <a:lnTo>
                      <a:pt x="5442" y="3687"/>
                    </a:lnTo>
                    <a:lnTo>
                      <a:pt x="5447" y="3704"/>
                    </a:lnTo>
                    <a:lnTo>
                      <a:pt x="5468" y="3744"/>
                    </a:lnTo>
                    <a:lnTo>
                      <a:pt x="5474" y="3785"/>
                    </a:lnTo>
                    <a:lnTo>
                      <a:pt x="5483" y="3804"/>
                    </a:lnTo>
                    <a:lnTo>
                      <a:pt x="5482" y="3809"/>
                    </a:lnTo>
                    <a:lnTo>
                      <a:pt x="5483" y="3810"/>
                    </a:lnTo>
                    <a:lnTo>
                      <a:pt x="5485" y="3828"/>
                    </a:lnTo>
                    <a:lnTo>
                      <a:pt x="5485" y="3849"/>
                    </a:lnTo>
                    <a:lnTo>
                      <a:pt x="5498" y="3860"/>
                    </a:lnTo>
                    <a:lnTo>
                      <a:pt x="5521" y="3863"/>
                    </a:lnTo>
                    <a:lnTo>
                      <a:pt x="5542" y="3855"/>
                    </a:lnTo>
                    <a:lnTo>
                      <a:pt x="5558" y="3863"/>
                    </a:lnTo>
                    <a:lnTo>
                      <a:pt x="5577" y="3865"/>
                    </a:lnTo>
                    <a:lnTo>
                      <a:pt x="5595" y="3874"/>
                    </a:lnTo>
                    <a:lnTo>
                      <a:pt x="5627" y="3902"/>
                    </a:lnTo>
                    <a:lnTo>
                      <a:pt x="5642" y="3909"/>
                    </a:lnTo>
                    <a:lnTo>
                      <a:pt x="5654" y="3911"/>
                    </a:lnTo>
                    <a:lnTo>
                      <a:pt x="5658" y="3918"/>
                    </a:lnTo>
                    <a:lnTo>
                      <a:pt x="5658" y="3923"/>
                    </a:lnTo>
                    <a:lnTo>
                      <a:pt x="5660" y="3922"/>
                    </a:lnTo>
                    <a:lnTo>
                      <a:pt x="5661" y="3938"/>
                    </a:lnTo>
                    <a:lnTo>
                      <a:pt x="5668" y="3947"/>
                    </a:lnTo>
                    <a:lnTo>
                      <a:pt x="5667" y="3963"/>
                    </a:lnTo>
                    <a:lnTo>
                      <a:pt x="5668" y="3981"/>
                    </a:lnTo>
                    <a:lnTo>
                      <a:pt x="5678" y="3997"/>
                    </a:lnTo>
                    <a:lnTo>
                      <a:pt x="5684" y="4010"/>
                    </a:lnTo>
                    <a:lnTo>
                      <a:pt x="5703" y="4009"/>
                    </a:lnTo>
                    <a:lnTo>
                      <a:pt x="5722" y="4015"/>
                    </a:lnTo>
                    <a:lnTo>
                      <a:pt x="5740" y="4013"/>
                    </a:lnTo>
                    <a:lnTo>
                      <a:pt x="5771" y="3998"/>
                    </a:lnTo>
                    <a:lnTo>
                      <a:pt x="5805" y="3976"/>
                    </a:lnTo>
                    <a:lnTo>
                      <a:pt x="5823" y="3974"/>
                    </a:lnTo>
                    <a:lnTo>
                      <a:pt x="5856" y="3956"/>
                    </a:lnTo>
                    <a:lnTo>
                      <a:pt x="5888" y="3947"/>
                    </a:lnTo>
                    <a:lnTo>
                      <a:pt x="5889" y="3950"/>
                    </a:lnTo>
                    <a:lnTo>
                      <a:pt x="5881" y="3963"/>
                    </a:lnTo>
                    <a:lnTo>
                      <a:pt x="5881" y="3983"/>
                    </a:lnTo>
                    <a:lnTo>
                      <a:pt x="5886" y="3999"/>
                    </a:lnTo>
                    <a:lnTo>
                      <a:pt x="5883" y="4019"/>
                    </a:lnTo>
                    <a:lnTo>
                      <a:pt x="5871" y="4029"/>
                    </a:lnTo>
                    <a:lnTo>
                      <a:pt x="5857" y="4042"/>
                    </a:lnTo>
                    <a:lnTo>
                      <a:pt x="5855" y="4063"/>
                    </a:lnTo>
                    <a:lnTo>
                      <a:pt x="5841" y="4096"/>
                    </a:lnTo>
                    <a:lnTo>
                      <a:pt x="5833" y="4138"/>
                    </a:lnTo>
                    <a:lnTo>
                      <a:pt x="5814" y="4176"/>
                    </a:lnTo>
                    <a:lnTo>
                      <a:pt x="5801" y="4194"/>
                    </a:lnTo>
                    <a:lnTo>
                      <a:pt x="5796" y="4214"/>
                    </a:lnTo>
                    <a:lnTo>
                      <a:pt x="5784" y="4224"/>
                    </a:lnTo>
                    <a:lnTo>
                      <a:pt x="5779" y="4220"/>
                    </a:lnTo>
                    <a:lnTo>
                      <a:pt x="5728" y="4208"/>
                    </a:lnTo>
                    <a:lnTo>
                      <a:pt x="5715" y="4215"/>
                    </a:lnTo>
                    <a:lnTo>
                      <a:pt x="5679" y="4250"/>
                    </a:lnTo>
                    <a:lnTo>
                      <a:pt x="5687" y="4263"/>
                    </a:lnTo>
                    <a:lnTo>
                      <a:pt x="5693" y="4290"/>
                    </a:lnTo>
                    <a:lnTo>
                      <a:pt x="5693" y="4349"/>
                    </a:lnTo>
                    <a:lnTo>
                      <a:pt x="5677" y="4374"/>
                    </a:lnTo>
                    <a:lnTo>
                      <a:pt x="5657" y="4391"/>
                    </a:lnTo>
                    <a:lnTo>
                      <a:pt x="5657" y="4409"/>
                    </a:lnTo>
                    <a:lnTo>
                      <a:pt x="5657" y="4415"/>
                    </a:lnTo>
                    <a:lnTo>
                      <a:pt x="5661" y="4423"/>
                    </a:lnTo>
                    <a:lnTo>
                      <a:pt x="5669" y="4419"/>
                    </a:lnTo>
                    <a:lnTo>
                      <a:pt x="5667" y="4412"/>
                    </a:lnTo>
                    <a:lnTo>
                      <a:pt x="5665" y="4407"/>
                    </a:lnTo>
                    <a:lnTo>
                      <a:pt x="5673" y="4404"/>
                    </a:lnTo>
                    <a:lnTo>
                      <a:pt x="5693" y="4406"/>
                    </a:lnTo>
                    <a:lnTo>
                      <a:pt x="5699" y="4396"/>
                    </a:lnTo>
                    <a:lnTo>
                      <a:pt x="5705" y="4390"/>
                    </a:lnTo>
                    <a:lnTo>
                      <a:pt x="5709" y="4382"/>
                    </a:lnTo>
                    <a:lnTo>
                      <a:pt x="5721" y="4369"/>
                    </a:lnTo>
                    <a:lnTo>
                      <a:pt x="5728" y="4345"/>
                    </a:lnTo>
                    <a:lnTo>
                      <a:pt x="5730" y="4354"/>
                    </a:lnTo>
                    <a:lnTo>
                      <a:pt x="5737" y="4355"/>
                    </a:lnTo>
                    <a:lnTo>
                      <a:pt x="5732" y="4365"/>
                    </a:lnTo>
                    <a:lnTo>
                      <a:pt x="5736" y="4370"/>
                    </a:lnTo>
                    <a:lnTo>
                      <a:pt x="5748" y="4361"/>
                    </a:lnTo>
                    <a:lnTo>
                      <a:pt x="5754" y="4359"/>
                    </a:lnTo>
                    <a:lnTo>
                      <a:pt x="5754" y="4366"/>
                    </a:lnTo>
                    <a:lnTo>
                      <a:pt x="5753" y="4374"/>
                    </a:lnTo>
                    <a:lnTo>
                      <a:pt x="5753" y="4385"/>
                    </a:lnTo>
                    <a:lnTo>
                      <a:pt x="5755" y="4387"/>
                    </a:lnTo>
                    <a:lnTo>
                      <a:pt x="5764" y="4387"/>
                    </a:lnTo>
                    <a:lnTo>
                      <a:pt x="5774" y="4390"/>
                    </a:lnTo>
                    <a:lnTo>
                      <a:pt x="5784" y="4396"/>
                    </a:lnTo>
                    <a:lnTo>
                      <a:pt x="5787" y="4395"/>
                    </a:lnTo>
                    <a:lnTo>
                      <a:pt x="5794" y="4398"/>
                    </a:lnTo>
                    <a:lnTo>
                      <a:pt x="5806" y="4401"/>
                    </a:lnTo>
                    <a:lnTo>
                      <a:pt x="5828" y="4393"/>
                    </a:lnTo>
                    <a:lnTo>
                      <a:pt x="5835" y="4393"/>
                    </a:lnTo>
                    <a:lnTo>
                      <a:pt x="5846" y="4387"/>
                    </a:lnTo>
                    <a:lnTo>
                      <a:pt x="5860" y="4376"/>
                    </a:lnTo>
                    <a:lnTo>
                      <a:pt x="5903" y="4347"/>
                    </a:lnTo>
                    <a:lnTo>
                      <a:pt x="5916" y="4332"/>
                    </a:lnTo>
                    <a:lnTo>
                      <a:pt x="5925" y="4318"/>
                    </a:lnTo>
                    <a:lnTo>
                      <a:pt x="5939" y="4299"/>
                    </a:lnTo>
                    <a:lnTo>
                      <a:pt x="5940" y="4290"/>
                    </a:lnTo>
                    <a:lnTo>
                      <a:pt x="5947" y="4279"/>
                    </a:lnTo>
                    <a:lnTo>
                      <a:pt x="5957" y="4269"/>
                    </a:lnTo>
                    <a:lnTo>
                      <a:pt x="5968" y="4263"/>
                    </a:lnTo>
                    <a:lnTo>
                      <a:pt x="5982" y="4240"/>
                    </a:lnTo>
                    <a:lnTo>
                      <a:pt x="5989" y="4232"/>
                    </a:lnTo>
                    <a:lnTo>
                      <a:pt x="6000" y="4215"/>
                    </a:lnTo>
                    <a:lnTo>
                      <a:pt x="6050" y="4161"/>
                    </a:lnTo>
                    <a:lnTo>
                      <a:pt x="6055" y="4148"/>
                    </a:lnTo>
                    <a:lnTo>
                      <a:pt x="6066" y="4138"/>
                    </a:lnTo>
                    <a:lnTo>
                      <a:pt x="6069" y="4134"/>
                    </a:lnTo>
                    <a:lnTo>
                      <a:pt x="6083" y="4106"/>
                    </a:lnTo>
                    <a:lnTo>
                      <a:pt x="6095" y="4070"/>
                    </a:lnTo>
                    <a:lnTo>
                      <a:pt x="6102" y="4056"/>
                    </a:lnTo>
                    <a:lnTo>
                      <a:pt x="6123" y="4031"/>
                    </a:lnTo>
                    <a:lnTo>
                      <a:pt x="6140" y="4001"/>
                    </a:lnTo>
                    <a:lnTo>
                      <a:pt x="6160" y="3979"/>
                    </a:lnTo>
                    <a:lnTo>
                      <a:pt x="6169" y="3967"/>
                    </a:lnTo>
                    <a:lnTo>
                      <a:pt x="6172" y="3961"/>
                    </a:lnTo>
                    <a:lnTo>
                      <a:pt x="6179" y="3957"/>
                    </a:lnTo>
                    <a:lnTo>
                      <a:pt x="6188" y="3949"/>
                    </a:lnTo>
                    <a:lnTo>
                      <a:pt x="6192" y="3924"/>
                    </a:lnTo>
                    <a:lnTo>
                      <a:pt x="6194" y="3912"/>
                    </a:lnTo>
                    <a:lnTo>
                      <a:pt x="6193" y="3902"/>
                    </a:lnTo>
                    <a:lnTo>
                      <a:pt x="6195" y="3890"/>
                    </a:lnTo>
                    <a:lnTo>
                      <a:pt x="6204" y="3871"/>
                    </a:lnTo>
                    <a:lnTo>
                      <a:pt x="6205" y="3861"/>
                    </a:lnTo>
                    <a:lnTo>
                      <a:pt x="6201" y="3827"/>
                    </a:lnTo>
                    <a:lnTo>
                      <a:pt x="6210" y="3816"/>
                    </a:lnTo>
                    <a:lnTo>
                      <a:pt x="6209" y="3810"/>
                    </a:lnTo>
                    <a:lnTo>
                      <a:pt x="6205" y="3806"/>
                    </a:lnTo>
                    <a:lnTo>
                      <a:pt x="6199" y="3778"/>
                    </a:lnTo>
                    <a:lnTo>
                      <a:pt x="6199" y="3757"/>
                    </a:lnTo>
                    <a:lnTo>
                      <a:pt x="6205" y="3747"/>
                    </a:lnTo>
                    <a:lnTo>
                      <a:pt x="6208" y="3734"/>
                    </a:lnTo>
                    <a:lnTo>
                      <a:pt x="6209" y="3713"/>
                    </a:lnTo>
                    <a:lnTo>
                      <a:pt x="6214" y="3712"/>
                    </a:lnTo>
                    <a:lnTo>
                      <a:pt x="6214" y="3705"/>
                    </a:lnTo>
                    <a:lnTo>
                      <a:pt x="6219" y="3702"/>
                    </a:lnTo>
                    <a:lnTo>
                      <a:pt x="6216" y="3696"/>
                    </a:lnTo>
                    <a:lnTo>
                      <a:pt x="6228" y="3676"/>
                    </a:lnTo>
                    <a:lnTo>
                      <a:pt x="6236" y="3671"/>
                    </a:lnTo>
                    <a:lnTo>
                      <a:pt x="6241" y="3661"/>
                    </a:lnTo>
                    <a:lnTo>
                      <a:pt x="6247" y="3653"/>
                    </a:lnTo>
                    <a:lnTo>
                      <a:pt x="6248" y="3643"/>
                    </a:lnTo>
                    <a:lnTo>
                      <a:pt x="6253" y="3631"/>
                    </a:lnTo>
                    <a:lnTo>
                      <a:pt x="6233" y="3610"/>
                    </a:lnTo>
                    <a:lnTo>
                      <a:pt x="6241" y="3591"/>
                    </a:lnTo>
                    <a:lnTo>
                      <a:pt x="6238" y="3578"/>
                    </a:lnTo>
                    <a:lnTo>
                      <a:pt x="6235" y="3565"/>
                    </a:lnTo>
                    <a:lnTo>
                      <a:pt x="6225" y="3559"/>
                    </a:lnTo>
                    <a:lnTo>
                      <a:pt x="6214" y="3549"/>
                    </a:lnTo>
                    <a:lnTo>
                      <a:pt x="6203" y="3551"/>
                    </a:lnTo>
                    <a:lnTo>
                      <a:pt x="6190" y="3542"/>
                    </a:lnTo>
                    <a:lnTo>
                      <a:pt x="6176" y="3537"/>
                    </a:lnTo>
                    <a:lnTo>
                      <a:pt x="6168" y="3538"/>
                    </a:lnTo>
                    <a:lnTo>
                      <a:pt x="6174" y="3532"/>
                    </a:lnTo>
                    <a:lnTo>
                      <a:pt x="6188" y="3532"/>
                    </a:lnTo>
                    <a:lnTo>
                      <a:pt x="6200" y="3542"/>
                    </a:lnTo>
                    <a:lnTo>
                      <a:pt x="6209" y="3543"/>
                    </a:lnTo>
                    <a:lnTo>
                      <a:pt x="6219" y="3542"/>
                    </a:lnTo>
                    <a:lnTo>
                      <a:pt x="6237" y="3554"/>
                    </a:lnTo>
                    <a:lnTo>
                      <a:pt x="6241" y="3551"/>
                    </a:lnTo>
                    <a:lnTo>
                      <a:pt x="6249" y="3540"/>
                    </a:lnTo>
                    <a:lnTo>
                      <a:pt x="6248" y="3529"/>
                    </a:lnTo>
                    <a:lnTo>
                      <a:pt x="6241" y="3526"/>
                    </a:lnTo>
                    <a:lnTo>
                      <a:pt x="6215" y="3508"/>
                    </a:lnTo>
                    <a:lnTo>
                      <a:pt x="6203" y="3495"/>
                    </a:lnTo>
                    <a:lnTo>
                      <a:pt x="6192" y="3487"/>
                    </a:lnTo>
                    <a:lnTo>
                      <a:pt x="6189" y="3482"/>
                    </a:lnTo>
                    <a:lnTo>
                      <a:pt x="6189" y="3468"/>
                    </a:lnTo>
                    <a:lnTo>
                      <a:pt x="6182" y="3461"/>
                    </a:lnTo>
                    <a:lnTo>
                      <a:pt x="6173" y="3454"/>
                    </a:lnTo>
                    <a:lnTo>
                      <a:pt x="6163" y="3450"/>
                    </a:lnTo>
                    <a:lnTo>
                      <a:pt x="6161" y="3445"/>
                    </a:lnTo>
                    <a:lnTo>
                      <a:pt x="6161" y="3440"/>
                    </a:lnTo>
                    <a:lnTo>
                      <a:pt x="6158" y="3440"/>
                    </a:lnTo>
                    <a:lnTo>
                      <a:pt x="6150" y="3440"/>
                    </a:lnTo>
                    <a:lnTo>
                      <a:pt x="6135" y="3446"/>
                    </a:lnTo>
                    <a:lnTo>
                      <a:pt x="6124" y="3446"/>
                    </a:lnTo>
                    <a:lnTo>
                      <a:pt x="6103" y="3438"/>
                    </a:lnTo>
                    <a:lnTo>
                      <a:pt x="6103" y="3457"/>
                    </a:lnTo>
                    <a:lnTo>
                      <a:pt x="6106" y="3459"/>
                    </a:lnTo>
                    <a:lnTo>
                      <a:pt x="6103" y="3467"/>
                    </a:lnTo>
                    <a:lnTo>
                      <a:pt x="6101" y="3483"/>
                    </a:lnTo>
                    <a:lnTo>
                      <a:pt x="6093" y="3504"/>
                    </a:lnTo>
                    <a:lnTo>
                      <a:pt x="6082" y="3510"/>
                    </a:lnTo>
                    <a:lnTo>
                      <a:pt x="6086" y="3495"/>
                    </a:lnTo>
                    <a:lnTo>
                      <a:pt x="6095" y="3481"/>
                    </a:lnTo>
                    <a:lnTo>
                      <a:pt x="6090" y="3471"/>
                    </a:lnTo>
                    <a:lnTo>
                      <a:pt x="6071" y="3493"/>
                    </a:lnTo>
                    <a:lnTo>
                      <a:pt x="6058" y="3500"/>
                    </a:lnTo>
                    <a:lnTo>
                      <a:pt x="6038" y="3505"/>
                    </a:lnTo>
                    <a:lnTo>
                      <a:pt x="6023" y="3504"/>
                    </a:lnTo>
                    <a:lnTo>
                      <a:pt x="6023" y="3499"/>
                    </a:lnTo>
                    <a:lnTo>
                      <a:pt x="6032" y="3495"/>
                    </a:lnTo>
                    <a:lnTo>
                      <a:pt x="6038" y="3488"/>
                    </a:lnTo>
                    <a:lnTo>
                      <a:pt x="6045" y="3477"/>
                    </a:lnTo>
                    <a:lnTo>
                      <a:pt x="6043" y="3470"/>
                    </a:lnTo>
                    <a:lnTo>
                      <a:pt x="6033" y="3465"/>
                    </a:lnTo>
                    <a:lnTo>
                      <a:pt x="6028" y="3455"/>
                    </a:lnTo>
                    <a:lnTo>
                      <a:pt x="6034" y="3452"/>
                    </a:lnTo>
                    <a:lnTo>
                      <a:pt x="6043" y="3443"/>
                    </a:lnTo>
                    <a:lnTo>
                      <a:pt x="6044" y="3438"/>
                    </a:lnTo>
                    <a:lnTo>
                      <a:pt x="6028" y="3439"/>
                    </a:lnTo>
                    <a:lnTo>
                      <a:pt x="6018" y="3445"/>
                    </a:lnTo>
                    <a:lnTo>
                      <a:pt x="6015" y="3454"/>
                    </a:lnTo>
                    <a:lnTo>
                      <a:pt x="6021" y="3462"/>
                    </a:lnTo>
                    <a:lnTo>
                      <a:pt x="6018" y="3470"/>
                    </a:lnTo>
                    <a:lnTo>
                      <a:pt x="6010" y="3479"/>
                    </a:lnTo>
                    <a:lnTo>
                      <a:pt x="6001" y="3479"/>
                    </a:lnTo>
                    <a:lnTo>
                      <a:pt x="5996" y="3487"/>
                    </a:lnTo>
                    <a:lnTo>
                      <a:pt x="5994" y="3484"/>
                    </a:lnTo>
                    <a:lnTo>
                      <a:pt x="5993" y="3466"/>
                    </a:lnTo>
                    <a:lnTo>
                      <a:pt x="5995" y="3455"/>
                    </a:lnTo>
                    <a:lnTo>
                      <a:pt x="5996" y="3444"/>
                    </a:lnTo>
                    <a:lnTo>
                      <a:pt x="5997" y="3434"/>
                    </a:lnTo>
                    <a:lnTo>
                      <a:pt x="5996" y="3430"/>
                    </a:lnTo>
                    <a:lnTo>
                      <a:pt x="5997" y="3417"/>
                    </a:lnTo>
                    <a:lnTo>
                      <a:pt x="5995" y="3408"/>
                    </a:lnTo>
                    <a:lnTo>
                      <a:pt x="5985" y="3406"/>
                    </a:lnTo>
                    <a:lnTo>
                      <a:pt x="5962" y="3412"/>
                    </a:lnTo>
                    <a:lnTo>
                      <a:pt x="5939" y="3413"/>
                    </a:lnTo>
                    <a:lnTo>
                      <a:pt x="5929" y="3405"/>
                    </a:lnTo>
                    <a:lnTo>
                      <a:pt x="5910" y="3396"/>
                    </a:lnTo>
                    <a:lnTo>
                      <a:pt x="5910" y="3390"/>
                    </a:lnTo>
                    <a:lnTo>
                      <a:pt x="5915" y="3376"/>
                    </a:lnTo>
                    <a:lnTo>
                      <a:pt x="5942" y="3354"/>
                    </a:lnTo>
                    <a:lnTo>
                      <a:pt x="5950" y="3350"/>
                    </a:lnTo>
                    <a:lnTo>
                      <a:pt x="5968" y="3336"/>
                    </a:lnTo>
                    <a:lnTo>
                      <a:pt x="5977" y="3320"/>
                    </a:lnTo>
                    <a:lnTo>
                      <a:pt x="5983" y="3314"/>
                    </a:lnTo>
                    <a:lnTo>
                      <a:pt x="5989" y="3312"/>
                    </a:lnTo>
                    <a:lnTo>
                      <a:pt x="5999" y="3305"/>
                    </a:lnTo>
                    <a:lnTo>
                      <a:pt x="6047" y="3260"/>
                    </a:lnTo>
                    <a:lnTo>
                      <a:pt x="6056" y="3241"/>
                    </a:lnTo>
                    <a:lnTo>
                      <a:pt x="6065" y="3235"/>
                    </a:lnTo>
                    <a:lnTo>
                      <a:pt x="6069" y="3226"/>
                    </a:lnTo>
                    <a:lnTo>
                      <a:pt x="6070" y="3218"/>
                    </a:lnTo>
                    <a:lnTo>
                      <a:pt x="6076" y="3212"/>
                    </a:lnTo>
                    <a:lnTo>
                      <a:pt x="6083" y="3202"/>
                    </a:lnTo>
                    <a:lnTo>
                      <a:pt x="6087" y="3194"/>
                    </a:lnTo>
                    <a:lnTo>
                      <a:pt x="6093" y="3196"/>
                    </a:lnTo>
                    <a:lnTo>
                      <a:pt x="6099" y="3182"/>
                    </a:lnTo>
                    <a:lnTo>
                      <a:pt x="6114" y="3169"/>
                    </a:lnTo>
                    <a:lnTo>
                      <a:pt x="6130" y="3145"/>
                    </a:lnTo>
                    <a:lnTo>
                      <a:pt x="6140" y="3147"/>
                    </a:lnTo>
                    <a:lnTo>
                      <a:pt x="6158" y="3127"/>
                    </a:lnTo>
                    <a:lnTo>
                      <a:pt x="6166" y="3111"/>
                    </a:lnTo>
                    <a:lnTo>
                      <a:pt x="6169" y="3112"/>
                    </a:lnTo>
                    <a:lnTo>
                      <a:pt x="6182" y="3101"/>
                    </a:lnTo>
                    <a:lnTo>
                      <a:pt x="6193" y="3095"/>
                    </a:lnTo>
                    <a:lnTo>
                      <a:pt x="6201" y="3078"/>
                    </a:lnTo>
                    <a:lnTo>
                      <a:pt x="6204" y="3063"/>
                    </a:lnTo>
                    <a:lnTo>
                      <a:pt x="6219" y="3043"/>
                    </a:lnTo>
                    <a:lnTo>
                      <a:pt x="6258" y="3011"/>
                    </a:lnTo>
                    <a:lnTo>
                      <a:pt x="6270" y="2994"/>
                    </a:lnTo>
                    <a:lnTo>
                      <a:pt x="6280" y="2976"/>
                    </a:lnTo>
                    <a:lnTo>
                      <a:pt x="6298" y="2960"/>
                    </a:lnTo>
                    <a:lnTo>
                      <a:pt x="6316" y="2946"/>
                    </a:lnTo>
                    <a:lnTo>
                      <a:pt x="6345" y="2932"/>
                    </a:lnTo>
                    <a:lnTo>
                      <a:pt x="6400" y="2927"/>
                    </a:lnTo>
                    <a:lnTo>
                      <a:pt x="6436" y="2927"/>
                    </a:lnTo>
                    <a:lnTo>
                      <a:pt x="6456" y="2924"/>
                    </a:lnTo>
                    <a:lnTo>
                      <a:pt x="6464" y="2927"/>
                    </a:lnTo>
                    <a:lnTo>
                      <a:pt x="6475" y="2925"/>
                    </a:lnTo>
                    <a:lnTo>
                      <a:pt x="6488" y="2929"/>
                    </a:lnTo>
                    <a:lnTo>
                      <a:pt x="6495" y="2929"/>
                    </a:lnTo>
                    <a:lnTo>
                      <a:pt x="6495" y="2941"/>
                    </a:lnTo>
                    <a:lnTo>
                      <a:pt x="6500" y="2950"/>
                    </a:lnTo>
                    <a:lnTo>
                      <a:pt x="6507" y="2951"/>
                    </a:lnTo>
                    <a:lnTo>
                      <a:pt x="6518" y="2949"/>
                    </a:lnTo>
                    <a:lnTo>
                      <a:pt x="6521" y="2944"/>
                    </a:lnTo>
                    <a:lnTo>
                      <a:pt x="6522" y="2923"/>
                    </a:lnTo>
                    <a:lnTo>
                      <a:pt x="6527" y="2919"/>
                    </a:lnTo>
                    <a:lnTo>
                      <a:pt x="6585" y="2943"/>
                    </a:lnTo>
                    <a:lnTo>
                      <a:pt x="6602" y="2940"/>
                    </a:lnTo>
                    <a:lnTo>
                      <a:pt x="6602" y="2932"/>
                    </a:lnTo>
                    <a:lnTo>
                      <a:pt x="6610" y="2927"/>
                    </a:lnTo>
                    <a:lnTo>
                      <a:pt x="6630" y="2928"/>
                    </a:lnTo>
                    <a:lnTo>
                      <a:pt x="6638" y="2937"/>
                    </a:lnTo>
                    <a:lnTo>
                      <a:pt x="6641" y="2944"/>
                    </a:lnTo>
                    <a:lnTo>
                      <a:pt x="6646" y="2945"/>
                    </a:lnTo>
                    <a:lnTo>
                      <a:pt x="6660" y="2941"/>
                    </a:lnTo>
                    <a:lnTo>
                      <a:pt x="6660" y="2932"/>
                    </a:lnTo>
                    <a:lnTo>
                      <a:pt x="6656" y="2932"/>
                    </a:lnTo>
                    <a:lnTo>
                      <a:pt x="6651" y="2923"/>
                    </a:lnTo>
                    <a:lnTo>
                      <a:pt x="6660" y="2918"/>
                    </a:lnTo>
                    <a:lnTo>
                      <a:pt x="6673" y="2918"/>
                    </a:lnTo>
                    <a:lnTo>
                      <a:pt x="6672" y="2912"/>
                    </a:lnTo>
                    <a:lnTo>
                      <a:pt x="6667" y="2905"/>
                    </a:lnTo>
                    <a:lnTo>
                      <a:pt x="6668" y="2898"/>
                    </a:lnTo>
                    <a:lnTo>
                      <a:pt x="6679" y="2891"/>
                    </a:lnTo>
                    <a:lnTo>
                      <a:pt x="6692" y="2890"/>
                    </a:lnTo>
                    <a:lnTo>
                      <a:pt x="6705" y="2892"/>
                    </a:lnTo>
                    <a:lnTo>
                      <a:pt x="6737" y="2905"/>
                    </a:lnTo>
                    <a:lnTo>
                      <a:pt x="6747" y="2905"/>
                    </a:lnTo>
                    <a:lnTo>
                      <a:pt x="6760" y="2913"/>
                    </a:lnTo>
                    <a:lnTo>
                      <a:pt x="6762" y="2918"/>
                    </a:lnTo>
                    <a:lnTo>
                      <a:pt x="6770" y="2921"/>
                    </a:lnTo>
                    <a:lnTo>
                      <a:pt x="6775" y="2908"/>
                    </a:lnTo>
                    <a:lnTo>
                      <a:pt x="6785" y="2906"/>
                    </a:lnTo>
                    <a:lnTo>
                      <a:pt x="6798" y="2910"/>
                    </a:lnTo>
                    <a:lnTo>
                      <a:pt x="6808" y="2916"/>
                    </a:lnTo>
                    <a:lnTo>
                      <a:pt x="6817" y="2927"/>
                    </a:lnTo>
                    <a:lnTo>
                      <a:pt x="6822" y="2937"/>
                    </a:lnTo>
                    <a:lnTo>
                      <a:pt x="6841" y="2940"/>
                    </a:lnTo>
                    <a:lnTo>
                      <a:pt x="6845" y="2948"/>
                    </a:lnTo>
                    <a:lnTo>
                      <a:pt x="6833" y="2953"/>
                    </a:lnTo>
                    <a:lnTo>
                      <a:pt x="6817" y="2954"/>
                    </a:lnTo>
                    <a:lnTo>
                      <a:pt x="6795" y="2954"/>
                    </a:lnTo>
                    <a:lnTo>
                      <a:pt x="6784" y="2959"/>
                    </a:lnTo>
                    <a:lnTo>
                      <a:pt x="6785" y="2965"/>
                    </a:lnTo>
                    <a:lnTo>
                      <a:pt x="6800" y="2984"/>
                    </a:lnTo>
                    <a:lnTo>
                      <a:pt x="6816" y="2986"/>
                    </a:lnTo>
                    <a:lnTo>
                      <a:pt x="6829" y="2984"/>
                    </a:lnTo>
                    <a:lnTo>
                      <a:pt x="6843" y="2981"/>
                    </a:lnTo>
                    <a:lnTo>
                      <a:pt x="6849" y="2971"/>
                    </a:lnTo>
                    <a:lnTo>
                      <a:pt x="6859" y="2966"/>
                    </a:lnTo>
                    <a:lnTo>
                      <a:pt x="6866" y="2973"/>
                    </a:lnTo>
                    <a:lnTo>
                      <a:pt x="6878" y="2978"/>
                    </a:lnTo>
                    <a:lnTo>
                      <a:pt x="6886" y="2972"/>
                    </a:lnTo>
                    <a:lnTo>
                      <a:pt x="6892" y="2962"/>
                    </a:lnTo>
                    <a:lnTo>
                      <a:pt x="6905" y="2960"/>
                    </a:lnTo>
                    <a:lnTo>
                      <a:pt x="6907" y="2953"/>
                    </a:lnTo>
                    <a:lnTo>
                      <a:pt x="6919" y="2946"/>
                    </a:lnTo>
                    <a:lnTo>
                      <a:pt x="6935" y="2951"/>
                    </a:lnTo>
                    <a:lnTo>
                      <a:pt x="6942" y="2962"/>
                    </a:lnTo>
                    <a:lnTo>
                      <a:pt x="6951" y="2962"/>
                    </a:lnTo>
                    <a:lnTo>
                      <a:pt x="6963" y="2959"/>
                    </a:lnTo>
                    <a:lnTo>
                      <a:pt x="6967" y="2950"/>
                    </a:lnTo>
                    <a:lnTo>
                      <a:pt x="6981" y="2951"/>
                    </a:lnTo>
                    <a:lnTo>
                      <a:pt x="6988" y="2956"/>
                    </a:lnTo>
                    <a:lnTo>
                      <a:pt x="6991" y="2950"/>
                    </a:lnTo>
                    <a:lnTo>
                      <a:pt x="7001" y="2950"/>
                    </a:lnTo>
                    <a:lnTo>
                      <a:pt x="7002" y="2943"/>
                    </a:lnTo>
                    <a:lnTo>
                      <a:pt x="7000" y="2933"/>
                    </a:lnTo>
                    <a:lnTo>
                      <a:pt x="6993" y="2922"/>
                    </a:lnTo>
                    <a:lnTo>
                      <a:pt x="6972" y="2913"/>
                    </a:lnTo>
                    <a:lnTo>
                      <a:pt x="6951" y="2917"/>
                    </a:lnTo>
                    <a:lnTo>
                      <a:pt x="6952" y="2910"/>
                    </a:lnTo>
                    <a:lnTo>
                      <a:pt x="6958" y="2902"/>
                    </a:lnTo>
                    <a:lnTo>
                      <a:pt x="6950" y="2879"/>
                    </a:lnTo>
                    <a:lnTo>
                      <a:pt x="6953" y="2875"/>
                    </a:lnTo>
                    <a:lnTo>
                      <a:pt x="6959" y="2879"/>
                    </a:lnTo>
                    <a:lnTo>
                      <a:pt x="6962" y="2879"/>
                    </a:lnTo>
                    <a:lnTo>
                      <a:pt x="6975" y="2849"/>
                    </a:lnTo>
                    <a:lnTo>
                      <a:pt x="6983" y="2837"/>
                    </a:lnTo>
                    <a:lnTo>
                      <a:pt x="6986" y="2827"/>
                    </a:lnTo>
                    <a:lnTo>
                      <a:pt x="6999" y="2815"/>
                    </a:lnTo>
                    <a:lnTo>
                      <a:pt x="7011" y="2809"/>
                    </a:lnTo>
                    <a:lnTo>
                      <a:pt x="7047" y="2776"/>
                    </a:lnTo>
                    <a:lnTo>
                      <a:pt x="7047" y="2767"/>
                    </a:lnTo>
                    <a:lnTo>
                      <a:pt x="7051" y="2757"/>
                    </a:lnTo>
                    <a:lnTo>
                      <a:pt x="7074" y="2731"/>
                    </a:lnTo>
                    <a:lnTo>
                      <a:pt x="7083" y="2723"/>
                    </a:lnTo>
                    <a:lnTo>
                      <a:pt x="7088" y="2697"/>
                    </a:lnTo>
                    <a:lnTo>
                      <a:pt x="7099" y="2690"/>
                    </a:lnTo>
                    <a:lnTo>
                      <a:pt x="7118" y="2670"/>
                    </a:lnTo>
                    <a:lnTo>
                      <a:pt x="7128" y="2666"/>
                    </a:lnTo>
                    <a:lnTo>
                      <a:pt x="7137" y="2659"/>
                    </a:lnTo>
                    <a:lnTo>
                      <a:pt x="7165" y="2661"/>
                    </a:lnTo>
                    <a:lnTo>
                      <a:pt x="7205" y="2653"/>
                    </a:lnTo>
                    <a:lnTo>
                      <a:pt x="7211" y="2648"/>
                    </a:lnTo>
                    <a:lnTo>
                      <a:pt x="7215" y="2642"/>
                    </a:lnTo>
                    <a:lnTo>
                      <a:pt x="7221" y="2643"/>
                    </a:lnTo>
                    <a:lnTo>
                      <a:pt x="7235" y="2652"/>
                    </a:lnTo>
                    <a:lnTo>
                      <a:pt x="7241" y="2659"/>
                    </a:lnTo>
                    <a:lnTo>
                      <a:pt x="7244" y="2670"/>
                    </a:lnTo>
                    <a:lnTo>
                      <a:pt x="7260" y="2669"/>
                    </a:lnTo>
                    <a:lnTo>
                      <a:pt x="7270" y="2658"/>
                    </a:lnTo>
                    <a:lnTo>
                      <a:pt x="7290" y="2638"/>
                    </a:lnTo>
                    <a:lnTo>
                      <a:pt x="7281" y="2685"/>
                    </a:lnTo>
                    <a:lnTo>
                      <a:pt x="7273" y="2693"/>
                    </a:lnTo>
                    <a:lnTo>
                      <a:pt x="7269" y="2703"/>
                    </a:lnTo>
                    <a:lnTo>
                      <a:pt x="7263" y="2712"/>
                    </a:lnTo>
                    <a:lnTo>
                      <a:pt x="7263" y="2725"/>
                    </a:lnTo>
                    <a:lnTo>
                      <a:pt x="7269" y="2733"/>
                    </a:lnTo>
                    <a:lnTo>
                      <a:pt x="7268" y="2741"/>
                    </a:lnTo>
                    <a:lnTo>
                      <a:pt x="7263" y="2745"/>
                    </a:lnTo>
                    <a:lnTo>
                      <a:pt x="7260" y="2752"/>
                    </a:lnTo>
                    <a:lnTo>
                      <a:pt x="7265" y="2756"/>
                    </a:lnTo>
                    <a:lnTo>
                      <a:pt x="7280" y="2749"/>
                    </a:lnTo>
                    <a:lnTo>
                      <a:pt x="7292" y="2746"/>
                    </a:lnTo>
                    <a:lnTo>
                      <a:pt x="7281" y="2771"/>
                    </a:lnTo>
                    <a:lnTo>
                      <a:pt x="7278" y="2787"/>
                    </a:lnTo>
                    <a:lnTo>
                      <a:pt x="7279" y="2797"/>
                    </a:lnTo>
                    <a:lnTo>
                      <a:pt x="7286" y="2793"/>
                    </a:lnTo>
                    <a:lnTo>
                      <a:pt x="7300" y="2781"/>
                    </a:lnTo>
                    <a:lnTo>
                      <a:pt x="7309" y="2781"/>
                    </a:lnTo>
                    <a:lnTo>
                      <a:pt x="7345" y="2734"/>
                    </a:lnTo>
                    <a:lnTo>
                      <a:pt x="7355" y="2728"/>
                    </a:lnTo>
                    <a:lnTo>
                      <a:pt x="7367" y="2713"/>
                    </a:lnTo>
                    <a:lnTo>
                      <a:pt x="7378" y="2704"/>
                    </a:lnTo>
                    <a:lnTo>
                      <a:pt x="7399" y="2680"/>
                    </a:lnTo>
                    <a:lnTo>
                      <a:pt x="7414" y="2679"/>
                    </a:lnTo>
                    <a:lnTo>
                      <a:pt x="7420" y="2675"/>
                    </a:lnTo>
                    <a:lnTo>
                      <a:pt x="7422" y="2666"/>
                    </a:lnTo>
                    <a:lnTo>
                      <a:pt x="7430" y="2671"/>
                    </a:lnTo>
                    <a:lnTo>
                      <a:pt x="7429" y="2680"/>
                    </a:lnTo>
                    <a:lnTo>
                      <a:pt x="7431" y="2688"/>
                    </a:lnTo>
                    <a:lnTo>
                      <a:pt x="7438" y="2687"/>
                    </a:lnTo>
                    <a:lnTo>
                      <a:pt x="7447" y="2669"/>
                    </a:lnTo>
                    <a:lnTo>
                      <a:pt x="7437" y="2666"/>
                    </a:lnTo>
                    <a:lnTo>
                      <a:pt x="7434" y="2656"/>
                    </a:lnTo>
                    <a:lnTo>
                      <a:pt x="7437" y="2642"/>
                    </a:lnTo>
                    <a:lnTo>
                      <a:pt x="7438" y="2627"/>
                    </a:lnTo>
                    <a:lnTo>
                      <a:pt x="7438" y="2618"/>
                    </a:lnTo>
                    <a:lnTo>
                      <a:pt x="7448" y="2601"/>
                    </a:lnTo>
                    <a:lnTo>
                      <a:pt x="7448" y="2593"/>
                    </a:lnTo>
                    <a:lnTo>
                      <a:pt x="7452" y="2583"/>
                    </a:lnTo>
                    <a:lnTo>
                      <a:pt x="7467" y="2569"/>
                    </a:lnTo>
                    <a:lnTo>
                      <a:pt x="7511" y="2553"/>
                    </a:lnTo>
                    <a:lnTo>
                      <a:pt x="7526" y="2557"/>
                    </a:lnTo>
                    <a:lnTo>
                      <a:pt x="7542" y="2572"/>
                    </a:lnTo>
                    <a:lnTo>
                      <a:pt x="7535" y="2585"/>
                    </a:lnTo>
                    <a:lnTo>
                      <a:pt x="7524" y="2582"/>
                    </a:lnTo>
                    <a:lnTo>
                      <a:pt x="7506" y="2596"/>
                    </a:lnTo>
                    <a:lnTo>
                      <a:pt x="7496" y="2607"/>
                    </a:lnTo>
                    <a:lnTo>
                      <a:pt x="7494" y="2623"/>
                    </a:lnTo>
                    <a:lnTo>
                      <a:pt x="7490" y="2631"/>
                    </a:lnTo>
                    <a:lnTo>
                      <a:pt x="7489" y="2644"/>
                    </a:lnTo>
                    <a:lnTo>
                      <a:pt x="7489" y="2670"/>
                    </a:lnTo>
                    <a:lnTo>
                      <a:pt x="7478" y="2681"/>
                    </a:lnTo>
                    <a:lnTo>
                      <a:pt x="7477" y="2688"/>
                    </a:lnTo>
                    <a:lnTo>
                      <a:pt x="7478" y="2699"/>
                    </a:lnTo>
                    <a:lnTo>
                      <a:pt x="7480" y="2706"/>
                    </a:lnTo>
                    <a:lnTo>
                      <a:pt x="7479" y="2718"/>
                    </a:lnTo>
                    <a:lnTo>
                      <a:pt x="7472" y="2728"/>
                    </a:lnTo>
                    <a:lnTo>
                      <a:pt x="7465" y="2731"/>
                    </a:lnTo>
                    <a:lnTo>
                      <a:pt x="7464" y="2738"/>
                    </a:lnTo>
                    <a:lnTo>
                      <a:pt x="7463" y="2749"/>
                    </a:lnTo>
                    <a:lnTo>
                      <a:pt x="7472" y="2755"/>
                    </a:lnTo>
                    <a:lnTo>
                      <a:pt x="7472" y="2762"/>
                    </a:lnTo>
                    <a:lnTo>
                      <a:pt x="7462" y="2771"/>
                    </a:lnTo>
                    <a:lnTo>
                      <a:pt x="7451" y="2777"/>
                    </a:lnTo>
                    <a:lnTo>
                      <a:pt x="7440" y="2774"/>
                    </a:lnTo>
                    <a:lnTo>
                      <a:pt x="7427" y="2779"/>
                    </a:lnTo>
                    <a:lnTo>
                      <a:pt x="7415" y="2797"/>
                    </a:lnTo>
                    <a:lnTo>
                      <a:pt x="7402" y="2798"/>
                    </a:lnTo>
                    <a:lnTo>
                      <a:pt x="7376" y="2809"/>
                    </a:lnTo>
                    <a:lnTo>
                      <a:pt x="7372" y="2814"/>
                    </a:lnTo>
                    <a:lnTo>
                      <a:pt x="7372" y="2826"/>
                    </a:lnTo>
                    <a:lnTo>
                      <a:pt x="7367" y="2838"/>
                    </a:lnTo>
                    <a:lnTo>
                      <a:pt x="7356" y="2848"/>
                    </a:lnTo>
                    <a:lnTo>
                      <a:pt x="7343" y="2864"/>
                    </a:lnTo>
                    <a:lnTo>
                      <a:pt x="7318" y="2897"/>
                    </a:lnTo>
                    <a:lnTo>
                      <a:pt x="7293" y="2911"/>
                    </a:lnTo>
                    <a:lnTo>
                      <a:pt x="7286" y="2929"/>
                    </a:lnTo>
                    <a:lnTo>
                      <a:pt x="7276" y="2934"/>
                    </a:lnTo>
                    <a:lnTo>
                      <a:pt x="7258" y="2960"/>
                    </a:lnTo>
                    <a:lnTo>
                      <a:pt x="7255" y="2978"/>
                    </a:lnTo>
                    <a:lnTo>
                      <a:pt x="7236" y="3002"/>
                    </a:lnTo>
                    <a:lnTo>
                      <a:pt x="7225" y="3019"/>
                    </a:lnTo>
                    <a:lnTo>
                      <a:pt x="7210" y="3031"/>
                    </a:lnTo>
                    <a:lnTo>
                      <a:pt x="7195" y="3047"/>
                    </a:lnTo>
                    <a:lnTo>
                      <a:pt x="7182" y="3066"/>
                    </a:lnTo>
                    <a:lnTo>
                      <a:pt x="7162" y="3075"/>
                    </a:lnTo>
                    <a:lnTo>
                      <a:pt x="7144" y="3075"/>
                    </a:lnTo>
                    <a:lnTo>
                      <a:pt x="7137" y="3085"/>
                    </a:lnTo>
                    <a:lnTo>
                      <a:pt x="7128" y="3096"/>
                    </a:lnTo>
                    <a:lnTo>
                      <a:pt x="7108" y="3091"/>
                    </a:lnTo>
                    <a:lnTo>
                      <a:pt x="7098" y="3093"/>
                    </a:lnTo>
                    <a:lnTo>
                      <a:pt x="7103" y="3105"/>
                    </a:lnTo>
                    <a:lnTo>
                      <a:pt x="7106" y="3124"/>
                    </a:lnTo>
                    <a:lnTo>
                      <a:pt x="7093" y="3164"/>
                    </a:lnTo>
                    <a:lnTo>
                      <a:pt x="7077" y="3174"/>
                    </a:lnTo>
                    <a:lnTo>
                      <a:pt x="7065" y="3186"/>
                    </a:lnTo>
                    <a:lnTo>
                      <a:pt x="7051" y="3193"/>
                    </a:lnTo>
                    <a:lnTo>
                      <a:pt x="7045" y="3206"/>
                    </a:lnTo>
                    <a:lnTo>
                      <a:pt x="7040" y="3229"/>
                    </a:lnTo>
                    <a:lnTo>
                      <a:pt x="7028" y="3279"/>
                    </a:lnTo>
                    <a:lnTo>
                      <a:pt x="7027" y="3328"/>
                    </a:lnTo>
                    <a:lnTo>
                      <a:pt x="7028" y="3352"/>
                    </a:lnTo>
                    <a:lnTo>
                      <a:pt x="7031" y="3374"/>
                    </a:lnTo>
                    <a:lnTo>
                      <a:pt x="7032" y="3403"/>
                    </a:lnTo>
                    <a:lnTo>
                      <a:pt x="7036" y="3418"/>
                    </a:lnTo>
                    <a:lnTo>
                      <a:pt x="7040" y="3459"/>
                    </a:lnTo>
                    <a:lnTo>
                      <a:pt x="7042" y="3463"/>
                    </a:lnTo>
                    <a:lnTo>
                      <a:pt x="7044" y="3467"/>
                    </a:lnTo>
                    <a:lnTo>
                      <a:pt x="7051" y="3503"/>
                    </a:lnTo>
                    <a:lnTo>
                      <a:pt x="7056" y="3524"/>
                    </a:lnTo>
                    <a:lnTo>
                      <a:pt x="7058" y="3551"/>
                    </a:lnTo>
                    <a:lnTo>
                      <a:pt x="7061" y="3573"/>
                    </a:lnTo>
                    <a:lnTo>
                      <a:pt x="7066" y="3596"/>
                    </a:lnTo>
                    <a:lnTo>
                      <a:pt x="7075" y="3617"/>
                    </a:lnTo>
                    <a:lnTo>
                      <a:pt x="7081" y="3640"/>
                    </a:lnTo>
                    <a:lnTo>
                      <a:pt x="7081" y="3685"/>
                    </a:lnTo>
                    <a:lnTo>
                      <a:pt x="7082" y="3705"/>
                    </a:lnTo>
                    <a:lnTo>
                      <a:pt x="7092" y="3729"/>
                    </a:lnTo>
                    <a:lnTo>
                      <a:pt x="7094" y="3742"/>
                    </a:lnTo>
                    <a:lnTo>
                      <a:pt x="7108" y="3728"/>
                    </a:lnTo>
                    <a:lnTo>
                      <a:pt x="7120" y="3718"/>
                    </a:lnTo>
                    <a:lnTo>
                      <a:pt x="7131" y="3704"/>
                    </a:lnTo>
                    <a:lnTo>
                      <a:pt x="7139" y="3691"/>
                    </a:lnTo>
                    <a:lnTo>
                      <a:pt x="7150" y="3682"/>
                    </a:lnTo>
                    <a:lnTo>
                      <a:pt x="7172" y="3656"/>
                    </a:lnTo>
                    <a:lnTo>
                      <a:pt x="7184" y="3626"/>
                    </a:lnTo>
                    <a:lnTo>
                      <a:pt x="7185" y="3613"/>
                    </a:lnTo>
                    <a:lnTo>
                      <a:pt x="7184" y="3595"/>
                    </a:lnTo>
                    <a:lnTo>
                      <a:pt x="7188" y="3589"/>
                    </a:lnTo>
                    <a:lnTo>
                      <a:pt x="7192" y="3573"/>
                    </a:lnTo>
                    <a:lnTo>
                      <a:pt x="7187" y="3569"/>
                    </a:lnTo>
                    <a:lnTo>
                      <a:pt x="7192" y="3561"/>
                    </a:lnTo>
                    <a:lnTo>
                      <a:pt x="7198" y="3562"/>
                    </a:lnTo>
                    <a:lnTo>
                      <a:pt x="7203" y="3567"/>
                    </a:lnTo>
                    <a:lnTo>
                      <a:pt x="7212" y="3556"/>
                    </a:lnTo>
                    <a:lnTo>
                      <a:pt x="7228" y="3545"/>
                    </a:lnTo>
                    <a:lnTo>
                      <a:pt x="7252" y="3536"/>
                    </a:lnTo>
                    <a:lnTo>
                      <a:pt x="7269" y="3542"/>
                    </a:lnTo>
                    <a:lnTo>
                      <a:pt x="7268" y="3536"/>
                    </a:lnTo>
                    <a:lnTo>
                      <a:pt x="7264" y="3529"/>
                    </a:lnTo>
                    <a:lnTo>
                      <a:pt x="7262" y="3516"/>
                    </a:lnTo>
                    <a:lnTo>
                      <a:pt x="7262" y="3479"/>
                    </a:lnTo>
                    <a:lnTo>
                      <a:pt x="7263" y="3463"/>
                    </a:lnTo>
                    <a:lnTo>
                      <a:pt x="7273" y="3450"/>
                    </a:lnTo>
                    <a:lnTo>
                      <a:pt x="7301" y="3423"/>
                    </a:lnTo>
                    <a:lnTo>
                      <a:pt x="7319" y="3413"/>
                    </a:lnTo>
                    <a:lnTo>
                      <a:pt x="7335" y="3409"/>
                    </a:lnTo>
                    <a:lnTo>
                      <a:pt x="7341" y="3418"/>
                    </a:lnTo>
                    <a:lnTo>
                      <a:pt x="7354" y="3418"/>
                    </a:lnTo>
                    <a:lnTo>
                      <a:pt x="7366" y="3414"/>
                    </a:lnTo>
                    <a:lnTo>
                      <a:pt x="7382" y="3398"/>
                    </a:lnTo>
                    <a:lnTo>
                      <a:pt x="7384" y="3390"/>
                    </a:lnTo>
                    <a:lnTo>
                      <a:pt x="7365" y="3362"/>
                    </a:lnTo>
                    <a:lnTo>
                      <a:pt x="7360" y="3347"/>
                    </a:lnTo>
                    <a:lnTo>
                      <a:pt x="7357" y="3335"/>
                    </a:lnTo>
                    <a:lnTo>
                      <a:pt x="7359" y="3322"/>
                    </a:lnTo>
                    <a:lnTo>
                      <a:pt x="7362" y="3305"/>
                    </a:lnTo>
                    <a:lnTo>
                      <a:pt x="7368" y="3293"/>
                    </a:lnTo>
                    <a:lnTo>
                      <a:pt x="7372" y="3279"/>
                    </a:lnTo>
                    <a:lnTo>
                      <a:pt x="7381" y="3267"/>
                    </a:lnTo>
                    <a:lnTo>
                      <a:pt x="7397" y="3256"/>
                    </a:lnTo>
                    <a:lnTo>
                      <a:pt x="7394" y="3247"/>
                    </a:lnTo>
                    <a:lnTo>
                      <a:pt x="7391" y="3242"/>
                    </a:lnTo>
                    <a:lnTo>
                      <a:pt x="7389" y="3237"/>
                    </a:lnTo>
                    <a:lnTo>
                      <a:pt x="7405" y="3231"/>
                    </a:lnTo>
                    <a:lnTo>
                      <a:pt x="7422" y="3229"/>
                    </a:lnTo>
                    <a:lnTo>
                      <a:pt x="7429" y="3222"/>
                    </a:lnTo>
                    <a:lnTo>
                      <a:pt x="7431" y="3226"/>
                    </a:lnTo>
                    <a:lnTo>
                      <a:pt x="7424" y="3237"/>
                    </a:lnTo>
                    <a:lnTo>
                      <a:pt x="7416" y="3242"/>
                    </a:lnTo>
                    <a:lnTo>
                      <a:pt x="7413" y="3251"/>
                    </a:lnTo>
                    <a:lnTo>
                      <a:pt x="7422" y="3271"/>
                    </a:lnTo>
                    <a:lnTo>
                      <a:pt x="7431" y="3274"/>
                    </a:lnTo>
                    <a:lnTo>
                      <a:pt x="7435" y="3274"/>
                    </a:lnTo>
                    <a:lnTo>
                      <a:pt x="7445" y="3258"/>
                    </a:lnTo>
                    <a:lnTo>
                      <a:pt x="7447" y="3247"/>
                    </a:lnTo>
                    <a:lnTo>
                      <a:pt x="7442" y="3212"/>
                    </a:lnTo>
                    <a:lnTo>
                      <a:pt x="7437" y="3203"/>
                    </a:lnTo>
                    <a:lnTo>
                      <a:pt x="7421" y="3206"/>
                    </a:lnTo>
                    <a:lnTo>
                      <a:pt x="7419" y="3202"/>
                    </a:lnTo>
                    <a:lnTo>
                      <a:pt x="7419" y="3180"/>
                    </a:lnTo>
                    <a:lnTo>
                      <a:pt x="7416" y="3159"/>
                    </a:lnTo>
                    <a:lnTo>
                      <a:pt x="7418" y="3147"/>
                    </a:lnTo>
                    <a:lnTo>
                      <a:pt x="7421" y="3137"/>
                    </a:lnTo>
                    <a:lnTo>
                      <a:pt x="7434" y="3126"/>
                    </a:lnTo>
                    <a:lnTo>
                      <a:pt x="7445" y="3106"/>
                    </a:lnTo>
                    <a:lnTo>
                      <a:pt x="7443" y="3097"/>
                    </a:lnTo>
                    <a:lnTo>
                      <a:pt x="7413" y="3079"/>
                    </a:lnTo>
                    <a:lnTo>
                      <a:pt x="7400" y="3083"/>
                    </a:lnTo>
                    <a:lnTo>
                      <a:pt x="7397" y="3096"/>
                    </a:lnTo>
                    <a:lnTo>
                      <a:pt x="7394" y="3100"/>
                    </a:lnTo>
                    <a:lnTo>
                      <a:pt x="7387" y="3097"/>
                    </a:lnTo>
                    <a:lnTo>
                      <a:pt x="7381" y="3093"/>
                    </a:lnTo>
                    <a:lnTo>
                      <a:pt x="7377" y="3081"/>
                    </a:lnTo>
                    <a:lnTo>
                      <a:pt x="7377" y="3063"/>
                    </a:lnTo>
                    <a:lnTo>
                      <a:pt x="7381" y="3051"/>
                    </a:lnTo>
                    <a:lnTo>
                      <a:pt x="7386" y="3032"/>
                    </a:lnTo>
                    <a:lnTo>
                      <a:pt x="7393" y="3019"/>
                    </a:lnTo>
                    <a:lnTo>
                      <a:pt x="7407" y="2999"/>
                    </a:lnTo>
                    <a:lnTo>
                      <a:pt x="7420" y="2983"/>
                    </a:lnTo>
                    <a:lnTo>
                      <a:pt x="7427" y="2970"/>
                    </a:lnTo>
                    <a:lnTo>
                      <a:pt x="7426" y="2960"/>
                    </a:lnTo>
                    <a:lnTo>
                      <a:pt x="7430" y="2954"/>
                    </a:lnTo>
                    <a:lnTo>
                      <a:pt x="7440" y="2957"/>
                    </a:lnTo>
                    <a:lnTo>
                      <a:pt x="7437" y="2950"/>
                    </a:lnTo>
                    <a:lnTo>
                      <a:pt x="7437" y="2943"/>
                    </a:lnTo>
                    <a:lnTo>
                      <a:pt x="7446" y="2938"/>
                    </a:lnTo>
                    <a:lnTo>
                      <a:pt x="7450" y="2932"/>
                    </a:lnTo>
                    <a:lnTo>
                      <a:pt x="7446" y="2918"/>
                    </a:lnTo>
                    <a:lnTo>
                      <a:pt x="7447" y="2905"/>
                    </a:lnTo>
                    <a:lnTo>
                      <a:pt x="7454" y="2892"/>
                    </a:lnTo>
                    <a:lnTo>
                      <a:pt x="7456" y="2881"/>
                    </a:lnTo>
                    <a:lnTo>
                      <a:pt x="7462" y="2875"/>
                    </a:lnTo>
                    <a:lnTo>
                      <a:pt x="7472" y="2871"/>
                    </a:lnTo>
                    <a:lnTo>
                      <a:pt x="7485" y="2862"/>
                    </a:lnTo>
                    <a:lnTo>
                      <a:pt x="7492" y="2867"/>
                    </a:lnTo>
                    <a:lnTo>
                      <a:pt x="7496" y="2876"/>
                    </a:lnTo>
                    <a:lnTo>
                      <a:pt x="7505" y="2864"/>
                    </a:lnTo>
                    <a:lnTo>
                      <a:pt x="7517" y="2855"/>
                    </a:lnTo>
                    <a:lnTo>
                      <a:pt x="7527" y="2865"/>
                    </a:lnTo>
                    <a:lnTo>
                      <a:pt x="7532" y="2879"/>
                    </a:lnTo>
                    <a:lnTo>
                      <a:pt x="7542" y="2881"/>
                    </a:lnTo>
                    <a:lnTo>
                      <a:pt x="7547" y="2864"/>
                    </a:lnTo>
                    <a:lnTo>
                      <a:pt x="7547" y="2852"/>
                    </a:lnTo>
                    <a:lnTo>
                      <a:pt x="7556" y="2840"/>
                    </a:lnTo>
                    <a:lnTo>
                      <a:pt x="7563" y="2836"/>
                    </a:lnTo>
                    <a:lnTo>
                      <a:pt x="7581" y="2830"/>
                    </a:lnTo>
                    <a:lnTo>
                      <a:pt x="7588" y="2824"/>
                    </a:lnTo>
                    <a:lnTo>
                      <a:pt x="7598" y="2809"/>
                    </a:lnTo>
                    <a:lnTo>
                      <a:pt x="7604" y="2803"/>
                    </a:lnTo>
                    <a:lnTo>
                      <a:pt x="7609" y="2806"/>
                    </a:lnTo>
                    <a:lnTo>
                      <a:pt x="7612" y="2814"/>
                    </a:lnTo>
                    <a:lnTo>
                      <a:pt x="7607" y="2821"/>
                    </a:lnTo>
                    <a:lnTo>
                      <a:pt x="7610" y="2841"/>
                    </a:lnTo>
                    <a:lnTo>
                      <a:pt x="7606" y="2855"/>
                    </a:lnTo>
                    <a:lnTo>
                      <a:pt x="7606" y="2864"/>
                    </a:lnTo>
                    <a:lnTo>
                      <a:pt x="7604" y="2870"/>
                    </a:lnTo>
                    <a:lnTo>
                      <a:pt x="7602" y="2875"/>
                    </a:lnTo>
                    <a:lnTo>
                      <a:pt x="7602" y="2880"/>
                    </a:lnTo>
                    <a:lnTo>
                      <a:pt x="7606" y="2880"/>
                    </a:lnTo>
                    <a:lnTo>
                      <a:pt x="7618" y="2863"/>
                    </a:lnTo>
                    <a:lnTo>
                      <a:pt x="7647" y="2835"/>
                    </a:lnTo>
                    <a:lnTo>
                      <a:pt x="7649" y="2828"/>
                    </a:lnTo>
                    <a:lnTo>
                      <a:pt x="7647" y="2819"/>
                    </a:lnTo>
                    <a:lnTo>
                      <a:pt x="7650" y="2815"/>
                    </a:lnTo>
                    <a:lnTo>
                      <a:pt x="7658" y="2822"/>
                    </a:lnTo>
                    <a:lnTo>
                      <a:pt x="7667" y="2814"/>
                    </a:lnTo>
                    <a:lnTo>
                      <a:pt x="7678" y="2812"/>
                    </a:lnTo>
                    <a:lnTo>
                      <a:pt x="7694" y="2800"/>
                    </a:lnTo>
                    <a:lnTo>
                      <a:pt x="7706" y="2799"/>
                    </a:lnTo>
                    <a:lnTo>
                      <a:pt x="7714" y="2790"/>
                    </a:lnTo>
                    <a:lnTo>
                      <a:pt x="7720" y="2795"/>
                    </a:lnTo>
                    <a:lnTo>
                      <a:pt x="7726" y="2794"/>
                    </a:lnTo>
                    <a:lnTo>
                      <a:pt x="7755" y="2795"/>
                    </a:lnTo>
                    <a:lnTo>
                      <a:pt x="7770" y="2799"/>
                    </a:lnTo>
                    <a:lnTo>
                      <a:pt x="7781" y="2804"/>
                    </a:lnTo>
                    <a:lnTo>
                      <a:pt x="7795" y="2815"/>
                    </a:lnTo>
                    <a:lnTo>
                      <a:pt x="7800" y="2827"/>
                    </a:lnTo>
                    <a:lnTo>
                      <a:pt x="7819" y="2857"/>
                    </a:lnTo>
                    <a:lnTo>
                      <a:pt x="7820" y="2863"/>
                    </a:lnTo>
                    <a:lnTo>
                      <a:pt x="7833" y="2865"/>
                    </a:lnTo>
                    <a:lnTo>
                      <a:pt x="7836" y="2863"/>
                    </a:lnTo>
                    <a:lnTo>
                      <a:pt x="7836" y="2846"/>
                    </a:lnTo>
                    <a:lnTo>
                      <a:pt x="7848" y="2820"/>
                    </a:lnTo>
                    <a:lnTo>
                      <a:pt x="7848" y="2814"/>
                    </a:lnTo>
                    <a:lnTo>
                      <a:pt x="7845" y="2811"/>
                    </a:lnTo>
                    <a:lnTo>
                      <a:pt x="7852" y="2809"/>
                    </a:lnTo>
                    <a:lnTo>
                      <a:pt x="7865" y="2800"/>
                    </a:lnTo>
                    <a:lnTo>
                      <a:pt x="7871" y="2799"/>
                    </a:lnTo>
                    <a:lnTo>
                      <a:pt x="7875" y="2792"/>
                    </a:lnTo>
                    <a:lnTo>
                      <a:pt x="7879" y="2795"/>
                    </a:lnTo>
                    <a:lnTo>
                      <a:pt x="7886" y="2795"/>
                    </a:lnTo>
                    <a:lnTo>
                      <a:pt x="7899" y="2778"/>
                    </a:lnTo>
                    <a:lnTo>
                      <a:pt x="7903" y="2777"/>
                    </a:lnTo>
                    <a:lnTo>
                      <a:pt x="7903" y="2772"/>
                    </a:lnTo>
                    <a:lnTo>
                      <a:pt x="7913" y="2765"/>
                    </a:lnTo>
                    <a:lnTo>
                      <a:pt x="7921" y="2763"/>
                    </a:lnTo>
                    <a:lnTo>
                      <a:pt x="7925" y="2760"/>
                    </a:lnTo>
                    <a:lnTo>
                      <a:pt x="7931" y="2758"/>
                    </a:lnTo>
                    <a:lnTo>
                      <a:pt x="7932" y="2754"/>
                    </a:lnTo>
                    <a:lnTo>
                      <a:pt x="7931" y="2749"/>
                    </a:lnTo>
                    <a:lnTo>
                      <a:pt x="7926" y="2744"/>
                    </a:lnTo>
                    <a:lnTo>
                      <a:pt x="7927" y="2739"/>
                    </a:lnTo>
                    <a:lnTo>
                      <a:pt x="7936" y="2746"/>
                    </a:lnTo>
                    <a:lnTo>
                      <a:pt x="7941" y="2749"/>
                    </a:lnTo>
                    <a:lnTo>
                      <a:pt x="7946" y="2745"/>
                    </a:lnTo>
                    <a:lnTo>
                      <a:pt x="7948" y="2733"/>
                    </a:lnTo>
                    <a:lnTo>
                      <a:pt x="7946" y="2727"/>
                    </a:lnTo>
                    <a:lnTo>
                      <a:pt x="7957" y="2727"/>
                    </a:lnTo>
                    <a:lnTo>
                      <a:pt x="7968" y="2719"/>
                    </a:lnTo>
                    <a:lnTo>
                      <a:pt x="7970" y="2719"/>
                    </a:lnTo>
                    <a:lnTo>
                      <a:pt x="7973" y="2714"/>
                    </a:lnTo>
                    <a:lnTo>
                      <a:pt x="7968" y="2703"/>
                    </a:lnTo>
                    <a:lnTo>
                      <a:pt x="7972" y="2701"/>
                    </a:lnTo>
                    <a:lnTo>
                      <a:pt x="7978" y="2706"/>
                    </a:lnTo>
                    <a:lnTo>
                      <a:pt x="7981" y="2706"/>
                    </a:lnTo>
                    <a:lnTo>
                      <a:pt x="7988" y="2702"/>
                    </a:lnTo>
                    <a:lnTo>
                      <a:pt x="7992" y="2696"/>
                    </a:lnTo>
                    <a:lnTo>
                      <a:pt x="7996" y="2688"/>
                    </a:lnTo>
                    <a:lnTo>
                      <a:pt x="8000" y="2688"/>
                    </a:lnTo>
                    <a:lnTo>
                      <a:pt x="8002" y="2684"/>
                    </a:lnTo>
                    <a:lnTo>
                      <a:pt x="8004" y="2671"/>
                    </a:lnTo>
                    <a:lnTo>
                      <a:pt x="8006" y="2664"/>
                    </a:lnTo>
                    <a:lnTo>
                      <a:pt x="8012" y="2665"/>
                    </a:lnTo>
                    <a:lnTo>
                      <a:pt x="8017" y="2674"/>
                    </a:lnTo>
                    <a:lnTo>
                      <a:pt x="8022" y="2675"/>
                    </a:lnTo>
                    <a:lnTo>
                      <a:pt x="8027" y="2672"/>
                    </a:lnTo>
                    <a:lnTo>
                      <a:pt x="8040" y="2660"/>
                    </a:lnTo>
                    <a:lnTo>
                      <a:pt x="8067" y="2652"/>
                    </a:lnTo>
                    <a:lnTo>
                      <a:pt x="8075" y="2644"/>
                    </a:lnTo>
                    <a:lnTo>
                      <a:pt x="8090" y="2637"/>
                    </a:lnTo>
                    <a:lnTo>
                      <a:pt x="8093" y="2629"/>
                    </a:lnTo>
                    <a:lnTo>
                      <a:pt x="8094" y="2623"/>
                    </a:lnTo>
                    <a:lnTo>
                      <a:pt x="8094" y="2616"/>
                    </a:lnTo>
                    <a:lnTo>
                      <a:pt x="8103" y="2614"/>
                    </a:lnTo>
                    <a:lnTo>
                      <a:pt x="8102" y="2618"/>
                    </a:lnTo>
                    <a:lnTo>
                      <a:pt x="8099" y="2625"/>
                    </a:lnTo>
                    <a:lnTo>
                      <a:pt x="8103" y="2625"/>
                    </a:lnTo>
                    <a:lnTo>
                      <a:pt x="8126" y="2612"/>
                    </a:lnTo>
                    <a:lnTo>
                      <a:pt x="8133" y="2612"/>
                    </a:lnTo>
                    <a:lnTo>
                      <a:pt x="8146" y="2605"/>
                    </a:lnTo>
                    <a:lnTo>
                      <a:pt x="8182" y="2579"/>
                    </a:lnTo>
                    <a:lnTo>
                      <a:pt x="8209" y="2569"/>
                    </a:lnTo>
                    <a:lnTo>
                      <a:pt x="8212" y="2566"/>
                    </a:lnTo>
                    <a:lnTo>
                      <a:pt x="8210" y="2563"/>
                    </a:lnTo>
                    <a:lnTo>
                      <a:pt x="8205" y="2559"/>
                    </a:lnTo>
                    <a:lnTo>
                      <a:pt x="8199" y="2543"/>
                    </a:lnTo>
                    <a:lnTo>
                      <a:pt x="8196" y="2534"/>
                    </a:lnTo>
                    <a:lnTo>
                      <a:pt x="8200" y="2530"/>
                    </a:lnTo>
                    <a:lnTo>
                      <a:pt x="8204" y="2536"/>
                    </a:lnTo>
                    <a:lnTo>
                      <a:pt x="8209" y="2548"/>
                    </a:lnTo>
                    <a:lnTo>
                      <a:pt x="8215" y="2557"/>
                    </a:lnTo>
                    <a:lnTo>
                      <a:pt x="8219" y="2557"/>
                    </a:lnTo>
                    <a:lnTo>
                      <a:pt x="8219" y="2563"/>
                    </a:lnTo>
                    <a:lnTo>
                      <a:pt x="8221" y="2566"/>
                    </a:lnTo>
                    <a:lnTo>
                      <a:pt x="8232" y="2567"/>
                    </a:lnTo>
                    <a:lnTo>
                      <a:pt x="8231" y="2559"/>
                    </a:lnTo>
                    <a:lnTo>
                      <a:pt x="8227" y="2553"/>
                    </a:lnTo>
                    <a:lnTo>
                      <a:pt x="8233" y="2553"/>
                    </a:lnTo>
                    <a:lnTo>
                      <a:pt x="8237" y="2561"/>
                    </a:lnTo>
                    <a:lnTo>
                      <a:pt x="8243" y="2568"/>
                    </a:lnTo>
                    <a:lnTo>
                      <a:pt x="8253" y="2568"/>
                    </a:lnTo>
                    <a:lnTo>
                      <a:pt x="8266" y="2573"/>
                    </a:lnTo>
                    <a:lnTo>
                      <a:pt x="8275" y="2582"/>
                    </a:lnTo>
                    <a:lnTo>
                      <a:pt x="8290" y="2591"/>
                    </a:lnTo>
                    <a:lnTo>
                      <a:pt x="8306" y="2596"/>
                    </a:lnTo>
                    <a:lnTo>
                      <a:pt x="8309" y="2594"/>
                    </a:lnTo>
                    <a:lnTo>
                      <a:pt x="8313" y="2582"/>
                    </a:lnTo>
                    <a:lnTo>
                      <a:pt x="8320" y="2580"/>
                    </a:lnTo>
                    <a:lnTo>
                      <a:pt x="8334" y="2558"/>
                    </a:lnTo>
                    <a:lnTo>
                      <a:pt x="8338" y="2545"/>
                    </a:lnTo>
                    <a:lnTo>
                      <a:pt x="8334" y="2535"/>
                    </a:lnTo>
                    <a:lnTo>
                      <a:pt x="8324" y="2526"/>
                    </a:lnTo>
                    <a:lnTo>
                      <a:pt x="8311" y="2521"/>
                    </a:lnTo>
                    <a:lnTo>
                      <a:pt x="8308" y="2518"/>
                    </a:lnTo>
                    <a:lnTo>
                      <a:pt x="8307" y="2512"/>
                    </a:lnTo>
                    <a:lnTo>
                      <a:pt x="8309" y="2512"/>
                    </a:lnTo>
                    <a:lnTo>
                      <a:pt x="8316" y="2509"/>
                    </a:lnTo>
                    <a:lnTo>
                      <a:pt x="8327" y="2510"/>
                    </a:lnTo>
                    <a:lnTo>
                      <a:pt x="8332" y="2507"/>
                    </a:lnTo>
                    <a:lnTo>
                      <a:pt x="8324" y="2491"/>
                    </a:lnTo>
                    <a:lnTo>
                      <a:pt x="8317" y="2491"/>
                    </a:lnTo>
                    <a:lnTo>
                      <a:pt x="8308" y="2478"/>
                    </a:lnTo>
                    <a:lnTo>
                      <a:pt x="8301" y="2464"/>
                    </a:lnTo>
                    <a:lnTo>
                      <a:pt x="8297" y="2443"/>
                    </a:lnTo>
                    <a:lnTo>
                      <a:pt x="8295" y="2435"/>
                    </a:lnTo>
                    <a:lnTo>
                      <a:pt x="8291" y="2396"/>
                    </a:lnTo>
                    <a:lnTo>
                      <a:pt x="8280" y="2402"/>
                    </a:lnTo>
                    <a:lnTo>
                      <a:pt x="8271" y="2390"/>
                    </a:lnTo>
                    <a:lnTo>
                      <a:pt x="8270" y="2384"/>
                    </a:lnTo>
                    <a:lnTo>
                      <a:pt x="8280" y="2381"/>
                    </a:lnTo>
                    <a:lnTo>
                      <a:pt x="8284" y="2384"/>
                    </a:lnTo>
                    <a:lnTo>
                      <a:pt x="8280" y="2369"/>
                    </a:lnTo>
                    <a:lnTo>
                      <a:pt x="8273" y="2347"/>
                    </a:lnTo>
                    <a:lnTo>
                      <a:pt x="8266" y="2359"/>
                    </a:lnTo>
                    <a:lnTo>
                      <a:pt x="8260" y="2363"/>
                    </a:lnTo>
                    <a:lnTo>
                      <a:pt x="8249" y="2358"/>
                    </a:lnTo>
                    <a:lnTo>
                      <a:pt x="8242" y="2349"/>
                    </a:lnTo>
                    <a:lnTo>
                      <a:pt x="8231" y="2346"/>
                    </a:lnTo>
                    <a:lnTo>
                      <a:pt x="8222" y="2335"/>
                    </a:lnTo>
                    <a:lnTo>
                      <a:pt x="8221" y="2321"/>
                    </a:lnTo>
                    <a:lnTo>
                      <a:pt x="8221" y="2311"/>
                    </a:lnTo>
                    <a:lnTo>
                      <a:pt x="8222" y="2300"/>
                    </a:lnTo>
                    <a:lnTo>
                      <a:pt x="8230" y="2292"/>
                    </a:lnTo>
                    <a:lnTo>
                      <a:pt x="8239" y="2300"/>
                    </a:lnTo>
                    <a:lnTo>
                      <a:pt x="8258" y="2305"/>
                    </a:lnTo>
                    <a:lnTo>
                      <a:pt x="8268" y="2298"/>
                    </a:lnTo>
                    <a:lnTo>
                      <a:pt x="8266" y="2302"/>
                    </a:lnTo>
                    <a:lnTo>
                      <a:pt x="8271" y="2309"/>
                    </a:lnTo>
                    <a:lnTo>
                      <a:pt x="8289" y="2305"/>
                    </a:lnTo>
                    <a:lnTo>
                      <a:pt x="8285" y="2314"/>
                    </a:lnTo>
                    <a:lnTo>
                      <a:pt x="8286" y="2319"/>
                    </a:lnTo>
                    <a:lnTo>
                      <a:pt x="8298" y="2310"/>
                    </a:lnTo>
                    <a:lnTo>
                      <a:pt x="8306" y="2299"/>
                    </a:lnTo>
                    <a:lnTo>
                      <a:pt x="8320" y="2292"/>
                    </a:lnTo>
                    <a:lnTo>
                      <a:pt x="8335" y="2288"/>
                    </a:lnTo>
                    <a:lnTo>
                      <a:pt x="8355" y="2263"/>
                    </a:lnTo>
                    <a:lnTo>
                      <a:pt x="8363" y="2256"/>
                    </a:lnTo>
                    <a:lnTo>
                      <a:pt x="8363" y="2254"/>
                    </a:lnTo>
                    <a:lnTo>
                      <a:pt x="8377" y="2243"/>
                    </a:lnTo>
                    <a:lnTo>
                      <a:pt x="8393" y="2219"/>
                    </a:lnTo>
                    <a:lnTo>
                      <a:pt x="8395" y="2204"/>
                    </a:lnTo>
                    <a:lnTo>
                      <a:pt x="8404" y="2193"/>
                    </a:lnTo>
                    <a:lnTo>
                      <a:pt x="8403" y="2179"/>
                    </a:lnTo>
                    <a:lnTo>
                      <a:pt x="8390" y="2170"/>
                    </a:lnTo>
                    <a:lnTo>
                      <a:pt x="8373" y="2149"/>
                    </a:lnTo>
                    <a:lnTo>
                      <a:pt x="8372" y="2130"/>
                    </a:lnTo>
                    <a:lnTo>
                      <a:pt x="8370" y="2115"/>
                    </a:lnTo>
                    <a:lnTo>
                      <a:pt x="8378" y="2115"/>
                    </a:lnTo>
                    <a:lnTo>
                      <a:pt x="8384" y="2111"/>
                    </a:lnTo>
                    <a:lnTo>
                      <a:pt x="8389" y="2119"/>
                    </a:lnTo>
                    <a:lnTo>
                      <a:pt x="8402" y="2112"/>
                    </a:lnTo>
                    <a:lnTo>
                      <a:pt x="8400" y="2088"/>
                    </a:lnTo>
                    <a:lnTo>
                      <a:pt x="8408" y="2095"/>
                    </a:lnTo>
                    <a:lnTo>
                      <a:pt x="8410" y="2085"/>
                    </a:lnTo>
                    <a:lnTo>
                      <a:pt x="8413" y="2096"/>
                    </a:lnTo>
                    <a:lnTo>
                      <a:pt x="8424" y="2110"/>
                    </a:lnTo>
                    <a:lnTo>
                      <a:pt x="8431" y="2107"/>
                    </a:lnTo>
                    <a:lnTo>
                      <a:pt x="8437" y="2095"/>
                    </a:lnTo>
                    <a:lnTo>
                      <a:pt x="8440" y="2085"/>
                    </a:lnTo>
                    <a:lnTo>
                      <a:pt x="8446" y="2084"/>
                    </a:lnTo>
                    <a:lnTo>
                      <a:pt x="8447" y="2087"/>
                    </a:lnTo>
                    <a:lnTo>
                      <a:pt x="8443" y="2106"/>
                    </a:lnTo>
                    <a:lnTo>
                      <a:pt x="8445" y="2120"/>
                    </a:lnTo>
                    <a:lnTo>
                      <a:pt x="8436" y="2126"/>
                    </a:lnTo>
                    <a:lnTo>
                      <a:pt x="8430" y="2126"/>
                    </a:lnTo>
                    <a:lnTo>
                      <a:pt x="8422" y="2123"/>
                    </a:lnTo>
                    <a:lnTo>
                      <a:pt x="8427" y="2137"/>
                    </a:lnTo>
                    <a:lnTo>
                      <a:pt x="8432" y="2147"/>
                    </a:lnTo>
                    <a:lnTo>
                      <a:pt x="8437" y="2158"/>
                    </a:lnTo>
                    <a:lnTo>
                      <a:pt x="8443" y="2159"/>
                    </a:lnTo>
                    <a:lnTo>
                      <a:pt x="8448" y="2173"/>
                    </a:lnTo>
                    <a:lnTo>
                      <a:pt x="8448" y="2190"/>
                    </a:lnTo>
                    <a:lnTo>
                      <a:pt x="8459" y="2195"/>
                    </a:lnTo>
                    <a:lnTo>
                      <a:pt x="8473" y="2195"/>
                    </a:lnTo>
                    <a:lnTo>
                      <a:pt x="8491" y="2200"/>
                    </a:lnTo>
                    <a:lnTo>
                      <a:pt x="8511" y="2193"/>
                    </a:lnTo>
                    <a:lnTo>
                      <a:pt x="8516" y="2185"/>
                    </a:lnTo>
                    <a:lnTo>
                      <a:pt x="8526" y="2184"/>
                    </a:lnTo>
                    <a:lnTo>
                      <a:pt x="8546" y="2187"/>
                    </a:lnTo>
                    <a:lnTo>
                      <a:pt x="8556" y="2185"/>
                    </a:lnTo>
                    <a:lnTo>
                      <a:pt x="8564" y="2192"/>
                    </a:lnTo>
                    <a:lnTo>
                      <a:pt x="8569" y="2200"/>
                    </a:lnTo>
                    <a:lnTo>
                      <a:pt x="8578" y="2200"/>
                    </a:lnTo>
                    <a:lnTo>
                      <a:pt x="8589" y="2204"/>
                    </a:lnTo>
                    <a:lnTo>
                      <a:pt x="8588" y="2222"/>
                    </a:lnTo>
                    <a:lnTo>
                      <a:pt x="8593" y="2233"/>
                    </a:lnTo>
                    <a:lnTo>
                      <a:pt x="8593" y="2247"/>
                    </a:lnTo>
                    <a:lnTo>
                      <a:pt x="8591" y="2259"/>
                    </a:lnTo>
                    <a:lnTo>
                      <a:pt x="8613" y="2278"/>
                    </a:lnTo>
                    <a:lnTo>
                      <a:pt x="8618" y="2286"/>
                    </a:lnTo>
                    <a:lnTo>
                      <a:pt x="8619" y="2293"/>
                    </a:lnTo>
                    <a:lnTo>
                      <a:pt x="8630" y="2294"/>
                    </a:lnTo>
                    <a:lnTo>
                      <a:pt x="8640" y="2299"/>
                    </a:lnTo>
                    <a:lnTo>
                      <a:pt x="8645" y="2298"/>
                    </a:lnTo>
                    <a:lnTo>
                      <a:pt x="8637" y="2292"/>
                    </a:lnTo>
                    <a:lnTo>
                      <a:pt x="8644" y="2281"/>
                    </a:lnTo>
                    <a:lnTo>
                      <a:pt x="8646" y="2287"/>
                    </a:lnTo>
                    <a:lnTo>
                      <a:pt x="8656" y="2288"/>
                    </a:lnTo>
                    <a:lnTo>
                      <a:pt x="8656" y="2272"/>
                    </a:lnTo>
                    <a:lnTo>
                      <a:pt x="8660" y="2266"/>
                    </a:lnTo>
                    <a:lnTo>
                      <a:pt x="8661" y="2270"/>
                    </a:lnTo>
                    <a:lnTo>
                      <a:pt x="8660" y="2286"/>
                    </a:lnTo>
                    <a:lnTo>
                      <a:pt x="8652" y="2295"/>
                    </a:lnTo>
                    <a:lnTo>
                      <a:pt x="8668" y="2309"/>
                    </a:lnTo>
                    <a:lnTo>
                      <a:pt x="8678" y="2309"/>
                    </a:lnTo>
                    <a:lnTo>
                      <a:pt x="8684" y="2313"/>
                    </a:lnTo>
                    <a:lnTo>
                      <a:pt x="8682" y="2319"/>
                    </a:lnTo>
                    <a:lnTo>
                      <a:pt x="8693" y="2329"/>
                    </a:lnTo>
                    <a:lnTo>
                      <a:pt x="8693" y="2340"/>
                    </a:lnTo>
                    <a:lnTo>
                      <a:pt x="8705" y="2340"/>
                    </a:lnTo>
                    <a:lnTo>
                      <a:pt x="8709" y="2330"/>
                    </a:lnTo>
                    <a:lnTo>
                      <a:pt x="8707" y="2345"/>
                    </a:lnTo>
                    <a:lnTo>
                      <a:pt x="8718" y="2348"/>
                    </a:lnTo>
                    <a:lnTo>
                      <a:pt x="8727" y="2343"/>
                    </a:lnTo>
                    <a:lnTo>
                      <a:pt x="8731" y="2331"/>
                    </a:lnTo>
                    <a:lnTo>
                      <a:pt x="8732" y="2317"/>
                    </a:lnTo>
                    <a:lnTo>
                      <a:pt x="8737" y="2324"/>
                    </a:lnTo>
                    <a:lnTo>
                      <a:pt x="8736" y="2332"/>
                    </a:lnTo>
                    <a:lnTo>
                      <a:pt x="8728" y="2351"/>
                    </a:lnTo>
                    <a:lnTo>
                      <a:pt x="8736" y="2358"/>
                    </a:lnTo>
                    <a:lnTo>
                      <a:pt x="8744" y="2360"/>
                    </a:lnTo>
                    <a:lnTo>
                      <a:pt x="8749" y="2359"/>
                    </a:lnTo>
                    <a:lnTo>
                      <a:pt x="8757" y="2352"/>
                    </a:lnTo>
                    <a:lnTo>
                      <a:pt x="8757" y="2335"/>
                    </a:lnTo>
                    <a:lnTo>
                      <a:pt x="8747" y="2333"/>
                    </a:lnTo>
                    <a:lnTo>
                      <a:pt x="8746" y="2329"/>
                    </a:lnTo>
                    <a:lnTo>
                      <a:pt x="8755" y="2326"/>
                    </a:lnTo>
                    <a:lnTo>
                      <a:pt x="8764" y="2331"/>
                    </a:lnTo>
                    <a:lnTo>
                      <a:pt x="8773" y="2341"/>
                    </a:lnTo>
                    <a:lnTo>
                      <a:pt x="8785" y="2337"/>
                    </a:lnTo>
                    <a:lnTo>
                      <a:pt x="8776" y="2319"/>
                    </a:lnTo>
                    <a:lnTo>
                      <a:pt x="8776" y="2315"/>
                    </a:lnTo>
                    <a:lnTo>
                      <a:pt x="8770" y="2309"/>
                    </a:lnTo>
                    <a:lnTo>
                      <a:pt x="8758" y="2311"/>
                    </a:lnTo>
                    <a:lnTo>
                      <a:pt x="8758" y="2309"/>
                    </a:lnTo>
                    <a:lnTo>
                      <a:pt x="8752" y="2305"/>
                    </a:lnTo>
                    <a:lnTo>
                      <a:pt x="8750" y="2300"/>
                    </a:lnTo>
                    <a:lnTo>
                      <a:pt x="8761" y="2299"/>
                    </a:lnTo>
                    <a:lnTo>
                      <a:pt x="8764" y="2293"/>
                    </a:lnTo>
                    <a:lnTo>
                      <a:pt x="8758" y="2287"/>
                    </a:lnTo>
                    <a:lnTo>
                      <a:pt x="8744" y="2290"/>
                    </a:lnTo>
                    <a:lnTo>
                      <a:pt x="8753" y="2283"/>
                    </a:lnTo>
                    <a:lnTo>
                      <a:pt x="8765" y="2283"/>
                    </a:lnTo>
                    <a:lnTo>
                      <a:pt x="8770" y="2278"/>
                    </a:lnTo>
                    <a:lnTo>
                      <a:pt x="8769" y="2270"/>
                    </a:lnTo>
                    <a:lnTo>
                      <a:pt x="8779" y="2276"/>
                    </a:lnTo>
                    <a:lnTo>
                      <a:pt x="8801" y="2256"/>
                    </a:lnTo>
                    <a:lnTo>
                      <a:pt x="8796" y="2249"/>
                    </a:lnTo>
                    <a:lnTo>
                      <a:pt x="8790" y="2236"/>
                    </a:lnTo>
                    <a:lnTo>
                      <a:pt x="8780" y="2238"/>
                    </a:lnTo>
                    <a:lnTo>
                      <a:pt x="8769" y="2233"/>
                    </a:lnTo>
                    <a:lnTo>
                      <a:pt x="8795" y="2232"/>
                    </a:lnTo>
                    <a:lnTo>
                      <a:pt x="8792" y="2220"/>
                    </a:lnTo>
                    <a:lnTo>
                      <a:pt x="8796" y="2209"/>
                    </a:lnTo>
                    <a:lnTo>
                      <a:pt x="8811" y="2197"/>
                    </a:lnTo>
                    <a:lnTo>
                      <a:pt x="8824" y="2195"/>
                    </a:lnTo>
                    <a:lnTo>
                      <a:pt x="8841" y="2201"/>
                    </a:lnTo>
                    <a:lnTo>
                      <a:pt x="8852" y="2201"/>
                    </a:lnTo>
                    <a:lnTo>
                      <a:pt x="8857" y="2195"/>
                    </a:lnTo>
                    <a:lnTo>
                      <a:pt x="8854" y="2186"/>
                    </a:lnTo>
                    <a:lnTo>
                      <a:pt x="8839" y="2176"/>
                    </a:lnTo>
                    <a:lnTo>
                      <a:pt x="8835" y="2160"/>
                    </a:lnTo>
                    <a:lnTo>
                      <a:pt x="8840" y="2153"/>
                    </a:lnTo>
                    <a:lnTo>
                      <a:pt x="8850" y="2166"/>
                    </a:lnTo>
                    <a:lnTo>
                      <a:pt x="8861" y="2173"/>
                    </a:lnTo>
                    <a:lnTo>
                      <a:pt x="8867" y="2182"/>
                    </a:lnTo>
                    <a:lnTo>
                      <a:pt x="8881" y="2184"/>
                    </a:lnTo>
                    <a:lnTo>
                      <a:pt x="8883" y="2174"/>
                    </a:lnTo>
                    <a:lnTo>
                      <a:pt x="8882" y="2164"/>
                    </a:lnTo>
                    <a:lnTo>
                      <a:pt x="8886" y="2142"/>
                    </a:lnTo>
                    <a:lnTo>
                      <a:pt x="8898" y="2137"/>
                    </a:lnTo>
                    <a:lnTo>
                      <a:pt x="8906" y="2126"/>
                    </a:lnTo>
                    <a:lnTo>
                      <a:pt x="8916" y="2125"/>
                    </a:lnTo>
                    <a:lnTo>
                      <a:pt x="8926" y="2127"/>
                    </a:lnTo>
                    <a:lnTo>
                      <a:pt x="8931" y="2116"/>
                    </a:lnTo>
                    <a:lnTo>
                      <a:pt x="8921" y="2114"/>
                    </a:lnTo>
                    <a:lnTo>
                      <a:pt x="8917" y="2116"/>
                    </a:lnTo>
                    <a:lnTo>
                      <a:pt x="8909" y="2110"/>
                    </a:lnTo>
                    <a:lnTo>
                      <a:pt x="8902" y="2109"/>
                    </a:lnTo>
                    <a:lnTo>
                      <a:pt x="8904" y="2101"/>
                    </a:lnTo>
                    <a:lnTo>
                      <a:pt x="8895" y="2091"/>
                    </a:lnTo>
                    <a:lnTo>
                      <a:pt x="8883" y="2104"/>
                    </a:lnTo>
                    <a:lnTo>
                      <a:pt x="8878" y="2098"/>
                    </a:lnTo>
                    <a:lnTo>
                      <a:pt x="8886" y="2093"/>
                    </a:lnTo>
                    <a:lnTo>
                      <a:pt x="8886" y="2089"/>
                    </a:lnTo>
                    <a:lnTo>
                      <a:pt x="8874" y="2078"/>
                    </a:lnTo>
                    <a:lnTo>
                      <a:pt x="8862" y="2071"/>
                    </a:lnTo>
                    <a:lnTo>
                      <a:pt x="8856" y="2058"/>
                    </a:lnTo>
                    <a:lnTo>
                      <a:pt x="8841" y="2046"/>
                    </a:lnTo>
                    <a:lnTo>
                      <a:pt x="8834" y="2035"/>
                    </a:lnTo>
                    <a:lnTo>
                      <a:pt x="8834" y="2026"/>
                    </a:lnTo>
                    <a:lnTo>
                      <a:pt x="8823" y="2020"/>
                    </a:lnTo>
                    <a:lnTo>
                      <a:pt x="8819" y="2013"/>
                    </a:lnTo>
                    <a:lnTo>
                      <a:pt x="8817" y="2002"/>
                    </a:lnTo>
                    <a:lnTo>
                      <a:pt x="8769" y="1992"/>
                    </a:lnTo>
                    <a:lnTo>
                      <a:pt x="8759" y="1996"/>
                    </a:lnTo>
                    <a:lnTo>
                      <a:pt x="8781" y="2002"/>
                    </a:lnTo>
                    <a:lnTo>
                      <a:pt x="8777" y="2009"/>
                    </a:lnTo>
                    <a:lnTo>
                      <a:pt x="8766" y="2010"/>
                    </a:lnTo>
                    <a:lnTo>
                      <a:pt x="8755" y="2008"/>
                    </a:lnTo>
                    <a:lnTo>
                      <a:pt x="8737" y="1997"/>
                    </a:lnTo>
                    <a:lnTo>
                      <a:pt x="8741" y="2010"/>
                    </a:lnTo>
                    <a:lnTo>
                      <a:pt x="8737" y="2019"/>
                    </a:lnTo>
                    <a:lnTo>
                      <a:pt x="8732" y="2019"/>
                    </a:lnTo>
                    <a:lnTo>
                      <a:pt x="8728" y="2009"/>
                    </a:lnTo>
                    <a:lnTo>
                      <a:pt x="8723" y="2002"/>
                    </a:lnTo>
                    <a:lnTo>
                      <a:pt x="8726" y="1992"/>
                    </a:lnTo>
                    <a:lnTo>
                      <a:pt x="8734" y="1990"/>
                    </a:lnTo>
                    <a:lnTo>
                      <a:pt x="8723" y="1983"/>
                    </a:lnTo>
                    <a:lnTo>
                      <a:pt x="8717" y="1983"/>
                    </a:lnTo>
                    <a:lnTo>
                      <a:pt x="8715" y="1977"/>
                    </a:lnTo>
                    <a:lnTo>
                      <a:pt x="8707" y="1975"/>
                    </a:lnTo>
                    <a:lnTo>
                      <a:pt x="8709" y="1982"/>
                    </a:lnTo>
                    <a:lnTo>
                      <a:pt x="8704" y="1993"/>
                    </a:lnTo>
                    <a:lnTo>
                      <a:pt x="8700" y="1991"/>
                    </a:lnTo>
                    <a:lnTo>
                      <a:pt x="8698" y="1985"/>
                    </a:lnTo>
                    <a:lnTo>
                      <a:pt x="8685" y="1981"/>
                    </a:lnTo>
                    <a:lnTo>
                      <a:pt x="8674" y="1982"/>
                    </a:lnTo>
                    <a:lnTo>
                      <a:pt x="8663" y="1987"/>
                    </a:lnTo>
                    <a:lnTo>
                      <a:pt x="8668" y="1994"/>
                    </a:lnTo>
                    <a:lnTo>
                      <a:pt x="8671" y="1987"/>
                    </a:lnTo>
                    <a:lnTo>
                      <a:pt x="8683" y="1983"/>
                    </a:lnTo>
                    <a:lnTo>
                      <a:pt x="8684" y="1988"/>
                    </a:lnTo>
                    <a:lnTo>
                      <a:pt x="8677" y="1992"/>
                    </a:lnTo>
                    <a:lnTo>
                      <a:pt x="8690" y="1997"/>
                    </a:lnTo>
                    <a:lnTo>
                      <a:pt x="8690" y="2023"/>
                    </a:lnTo>
                    <a:lnTo>
                      <a:pt x="8685" y="2046"/>
                    </a:lnTo>
                    <a:lnTo>
                      <a:pt x="8693" y="2048"/>
                    </a:lnTo>
                    <a:lnTo>
                      <a:pt x="8696" y="2044"/>
                    </a:lnTo>
                    <a:lnTo>
                      <a:pt x="8700" y="2047"/>
                    </a:lnTo>
                    <a:lnTo>
                      <a:pt x="8706" y="2060"/>
                    </a:lnTo>
                    <a:lnTo>
                      <a:pt x="8706" y="2069"/>
                    </a:lnTo>
                    <a:lnTo>
                      <a:pt x="8704" y="2079"/>
                    </a:lnTo>
                    <a:lnTo>
                      <a:pt x="8696" y="2080"/>
                    </a:lnTo>
                    <a:lnTo>
                      <a:pt x="8693" y="2088"/>
                    </a:lnTo>
                    <a:lnTo>
                      <a:pt x="8693" y="2080"/>
                    </a:lnTo>
                    <a:lnTo>
                      <a:pt x="8695" y="2076"/>
                    </a:lnTo>
                    <a:lnTo>
                      <a:pt x="8695" y="2061"/>
                    </a:lnTo>
                    <a:lnTo>
                      <a:pt x="8683" y="2056"/>
                    </a:lnTo>
                    <a:lnTo>
                      <a:pt x="8673" y="2057"/>
                    </a:lnTo>
                    <a:lnTo>
                      <a:pt x="8671" y="2047"/>
                    </a:lnTo>
                    <a:lnTo>
                      <a:pt x="8672" y="2041"/>
                    </a:lnTo>
                    <a:lnTo>
                      <a:pt x="8660" y="2034"/>
                    </a:lnTo>
                    <a:lnTo>
                      <a:pt x="8655" y="2025"/>
                    </a:lnTo>
                    <a:lnTo>
                      <a:pt x="8657" y="2013"/>
                    </a:lnTo>
                    <a:lnTo>
                      <a:pt x="8656" y="2002"/>
                    </a:lnTo>
                    <a:lnTo>
                      <a:pt x="8650" y="1987"/>
                    </a:lnTo>
                    <a:lnTo>
                      <a:pt x="8647" y="1971"/>
                    </a:lnTo>
                    <a:lnTo>
                      <a:pt x="8642" y="1949"/>
                    </a:lnTo>
                    <a:lnTo>
                      <a:pt x="8637" y="1940"/>
                    </a:lnTo>
                    <a:lnTo>
                      <a:pt x="8640" y="1932"/>
                    </a:lnTo>
                    <a:lnTo>
                      <a:pt x="8647" y="1940"/>
                    </a:lnTo>
                    <a:lnTo>
                      <a:pt x="8648" y="1951"/>
                    </a:lnTo>
                    <a:lnTo>
                      <a:pt x="8651" y="1947"/>
                    </a:lnTo>
                    <a:lnTo>
                      <a:pt x="8647" y="1938"/>
                    </a:lnTo>
                    <a:lnTo>
                      <a:pt x="8623" y="1920"/>
                    </a:lnTo>
                    <a:lnTo>
                      <a:pt x="8619" y="1906"/>
                    </a:lnTo>
                    <a:lnTo>
                      <a:pt x="8618" y="1897"/>
                    </a:lnTo>
                    <a:lnTo>
                      <a:pt x="8592" y="1884"/>
                    </a:lnTo>
                    <a:lnTo>
                      <a:pt x="8588" y="1886"/>
                    </a:lnTo>
                    <a:lnTo>
                      <a:pt x="8592" y="1897"/>
                    </a:lnTo>
                    <a:lnTo>
                      <a:pt x="8599" y="1910"/>
                    </a:lnTo>
                    <a:lnTo>
                      <a:pt x="8605" y="1916"/>
                    </a:lnTo>
                    <a:lnTo>
                      <a:pt x="8610" y="1916"/>
                    </a:lnTo>
                    <a:lnTo>
                      <a:pt x="8615" y="1923"/>
                    </a:lnTo>
                    <a:lnTo>
                      <a:pt x="8617" y="1932"/>
                    </a:lnTo>
                    <a:lnTo>
                      <a:pt x="8608" y="1928"/>
                    </a:lnTo>
                    <a:lnTo>
                      <a:pt x="8578" y="1906"/>
                    </a:lnTo>
                    <a:lnTo>
                      <a:pt x="8569" y="1904"/>
                    </a:lnTo>
                    <a:lnTo>
                      <a:pt x="8559" y="1897"/>
                    </a:lnTo>
                    <a:lnTo>
                      <a:pt x="8564" y="1891"/>
                    </a:lnTo>
                    <a:lnTo>
                      <a:pt x="8574" y="1889"/>
                    </a:lnTo>
                    <a:lnTo>
                      <a:pt x="8575" y="1879"/>
                    </a:lnTo>
                    <a:lnTo>
                      <a:pt x="8577" y="1874"/>
                    </a:lnTo>
                    <a:lnTo>
                      <a:pt x="8556" y="1869"/>
                    </a:lnTo>
                    <a:lnTo>
                      <a:pt x="8545" y="1869"/>
                    </a:lnTo>
                    <a:lnTo>
                      <a:pt x="8538" y="1863"/>
                    </a:lnTo>
                    <a:lnTo>
                      <a:pt x="8527" y="1859"/>
                    </a:lnTo>
                    <a:lnTo>
                      <a:pt x="8532" y="1852"/>
                    </a:lnTo>
                    <a:lnTo>
                      <a:pt x="8537" y="1851"/>
                    </a:lnTo>
                    <a:lnTo>
                      <a:pt x="8534" y="1845"/>
                    </a:lnTo>
                    <a:lnTo>
                      <a:pt x="8532" y="1836"/>
                    </a:lnTo>
                    <a:lnTo>
                      <a:pt x="8515" y="1836"/>
                    </a:lnTo>
                    <a:lnTo>
                      <a:pt x="8517" y="1829"/>
                    </a:lnTo>
                    <a:lnTo>
                      <a:pt x="8510" y="1818"/>
                    </a:lnTo>
                    <a:lnTo>
                      <a:pt x="8501" y="1820"/>
                    </a:lnTo>
                    <a:lnTo>
                      <a:pt x="8501" y="1816"/>
                    </a:lnTo>
                    <a:lnTo>
                      <a:pt x="8489" y="1808"/>
                    </a:lnTo>
                    <a:lnTo>
                      <a:pt x="8470" y="1816"/>
                    </a:lnTo>
                    <a:lnTo>
                      <a:pt x="8469" y="1810"/>
                    </a:lnTo>
                    <a:lnTo>
                      <a:pt x="8472" y="1802"/>
                    </a:lnTo>
                    <a:lnTo>
                      <a:pt x="8470" y="1795"/>
                    </a:lnTo>
                    <a:lnTo>
                      <a:pt x="8465" y="1787"/>
                    </a:lnTo>
                    <a:lnTo>
                      <a:pt x="8453" y="1776"/>
                    </a:lnTo>
                    <a:lnTo>
                      <a:pt x="8463" y="1789"/>
                    </a:lnTo>
                    <a:lnTo>
                      <a:pt x="8448" y="1782"/>
                    </a:lnTo>
                    <a:lnTo>
                      <a:pt x="8442" y="1782"/>
                    </a:lnTo>
                    <a:lnTo>
                      <a:pt x="8433" y="1773"/>
                    </a:lnTo>
                    <a:lnTo>
                      <a:pt x="8431" y="1752"/>
                    </a:lnTo>
                    <a:lnTo>
                      <a:pt x="8425" y="1740"/>
                    </a:lnTo>
                    <a:lnTo>
                      <a:pt x="8419" y="1740"/>
                    </a:lnTo>
                    <a:lnTo>
                      <a:pt x="8394" y="1729"/>
                    </a:lnTo>
                    <a:lnTo>
                      <a:pt x="8387" y="1721"/>
                    </a:lnTo>
                    <a:lnTo>
                      <a:pt x="8375" y="1722"/>
                    </a:lnTo>
                    <a:lnTo>
                      <a:pt x="8363" y="1716"/>
                    </a:lnTo>
                    <a:lnTo>
                      <a:pt x="8363" y="1716"/>
                    </a:lnTo>
                    <a:lnTo>
                      <a:pt x="8317" y="1666"/>
                    </a:lnTo>
                    <a:lnTo>
                      <a:pt x="8295" y="1652"/>
                    </a:lnTo>
                    <a:lnTo>
                      <a:pt x="8282" y="1648"/>
                    </a:lnTo>
                    <a:lnTo>
                      <a:pt x="8276" y="1637"/>
                    </a:lnTo>
                    <a:lnTo>
                      <a:pt x="8271" y="1641"/>
                    </a:lnTo>
                    <a:lnTo>
                      <a:pt x="8234" y="1622"/>
                    </a:lnTo>
                    <a:lnTo>
                      <a:pt x="8220" y="1606"/>
                    </a:lnTo>
                    <a:lnTo>
                      <a:pt x="8212" y="1609"/>
                    </a:lnTo>
                    <a:lnTo>
                      <a:pt x="8191" y="1599"/>
                    </a:lnTo>
                    <a:lnTo>
                      <a:pt x="8179" y="1598"/>
                    </a:lnTo>
                    <a:lnTo>
                      <a:pt x="8150" y="1569"/>
                    </a:lnTo>
                    <a:lnTo>
                      <a:pt x="8137" y="1567"/>
                    </a:lnTo>
                    <a:lnTo>
                      <a:pt x="8086" y="1566"/>
                    </a:lnTo>
                    <a:lnTo>
                      <a:pt x="8081" y="1571"/>
                    </a:lnTo>
                    <a:lnTo>
                      <a:pt x="8066" y="1574"/>
                    </a:lnTo>
                    <a:lnTo>
                      <a:pt x="8056" y="1568"/>
                    </a:lnTo>
                    <a:lnTo>
                      <a:pt x="8042" y="1563"/>
                    </a:lnTo>
                    <a:lnTo>
                      <a:pt x="8028" y="1567"/>
                    </a:lnTo>
                    <a:lnTo>
                      <a:pt x="8005" y="1565"/>
                    </a:lnTo>
                    <a:lnTo>
                      <a:pt x="7992" y="1571"/>
                    </a:lnTo>
                    <a:lnTo>
                      <a:pt x="7978" y="1568"/>
                    </a:lnTo>
                    <a:lnTo>
                      <a:pt x="7952" y="1553"/>
                    </a:lnTo>
                    <a:lnTo>
                      <a:pt x="7945" y="1556"/>
                    </a:lnTo>
                    <a:lnTo>
                      <a:pt x="7877" y="1539"/>
                    </a:lnTo>
                    <a:lnTo>
                      <a:pt x="7850" y="1539"/>
                    </a:lnTo>
                    <a:lnTo>
                      <a:pt x="7840" y="1545"/>
                    </a:lnTo>
                    <a:lnTo>
                      <a:pt x="7839" y="1557"/>
                    </a:lnTo>
                    <a:lnTo>
                      <a:pt x="7843" y="1567"/>
                    </a:lnTo>
                    <a:lnTo>
                      <a:pt x="7841" y="1589"/>
                    </a:lnTo>
                    <a:lnTo>
                      <a:pt x="7824" y="1595"/>
                    </a:lnTo>
                    <a:lnTo>
                      <a:pt x="7819" y="1608"/>
                    </a:lnTo>
                    <a:lnTo>
                      <a:pt x="7849" y="1615"/>
                    </a:lnTo>
                    <a:lnTo>
                      <a:pt x="7860" y="1651"/>
                    </a:lnTo>
                    <a:lnTo>
                      <a:pt x="7866" y="1657"/>
                    </a:lnTo>
                    <a:lnTo>
                      <a:pt x="7866" y="1666"/>
                    </a:lnTo>
                    <a:lnTo>
                      <a:pt x="7871" y="1689"/>
                    </a:lnTo>
                    <a:lnTo>
                      <a:pt x="7840" y="1725"/>
                    </a:lnTo>
                    <a:lnTo>
                      <a:pt x="7820" y="1739"/>
                    </a:lnTo>
                    <a:lnTo>
                      <a:pt x="7797" y="1738"/>
                    </a:lnTo>
                    <a:lnTo>
                      <a:pt x="7790" y="1733"/>
                    </a:lnTo>
                    <a:lnTo>
                      <a:pt x="7782" y="1711"/>
                    </a:lnTo>
                    <a:lnTo>
                      <a:pt x="7777" y="1700"/>
                    </a:lnTo>
                    <a:lnTo>
                      <a:pt x="7762" y="1690"/>
                    </a:lnTo>
                    <a:lnTo>
                      <a:pt x="7760" y="1684"/>
                    </a:lnTo>
                    <a:lnTo>
                      <a:pt x="7750" y="1678"/>
                    </a:lnTo>
                    <a:lnTo>
                      <a:pt x="7727" y="1675"/>
                    </a:lnTo>
                    <a:lnTo>
                      <a:pt x="7721" y="1670"/>
                    </a:lnTo>
                    <a:lnTo>
                      <a:pt x="7719" y="1663"/>
                    </a:lnTo>
                    <a:lnTo>
                      <a:pt x="7717" y="1655"/>
                    </a:lnTo>
                    <a:lnTo>
                      <a:pt x="7720" y="1625"/>
                    </a:lnTo>
                    <a:lnTo>
                      <a:pt x="7716" y="1614"/>
                    </a:lnTo>
                    <a:lnTo>
                      <a:pt x="7698" y="1608"/>
                    </a:lnTo>
                    <a:lnTo>
                      <a:pt x="7700" y="1598"/>
                    </a:lnTo>
                    <a:lnTo>
                      <a:pt x="7707" y="1595"/>
                    </a:lnTo>
                    <a:lnTo>
                      <a:pt x="7706" y="1590"/>
                    </a:lnTo>
                    <a:lnTo>
                      <a:pt x="7693" y="1582"/>
                    </a:lnTo>
                    <a:lnTo>
                      <a:pt x="7685" y="1584"/>
                    </a:lnTo>
                    <a:lnTo>
                      <a:pt x="7679" y="1590"/>
                    </a:lnTo>
                    <a:lnTo>
                      <a:pt x="7650" y="1627"/>
                    </a:lnTo>
                    <a:lnTo>
                      <a:pt x="7641" y="1628"/>
                    </a:lnTo>
                    <a:lnTo>
                      <a:pt x="7635" y="1626"/>
                    </a:lnTo>
                    <a:lnTo>
                      <a:pt x="7613" y="1626"/>
                    </a:lnTo>
                    <a:lnTo>
                      <a:pt x="7591" y="1614"/>
                    </a:lnTo>
                    <a:lnTo>
                      <a:pt x="7559" y="1610"/>
                    </a:lnTo>
                    <a:lnTo>
                      <a:pt x="7547" y="1614"/>
                    </a:lnTo>
                    <a:lnTo>
                      <a:pt x="7544" y="1617"/>
                    </a:lnTo>
                    <a:lnTo>
                      <a:pt x="7542" y="1614"/>
                    </a:lnTo>
                    <a:lnTo>
                      <a:pt x="7518" y="1616"/>
                    </a:lnTo>
                    <a:lnTo>
                      <a:pt x="7504" y="1606"/>
                    </a:lnTo>
                    <a:lnTo>
                      <a:pt x="7489" y="1582"/>
                    </a:lnTo>
                    <a:lnTo>
                      <a:pt x="7469" y="1594"/>
                    </a:lnTo>
                    <a:lnTo>
                      <a:pt x="7438" y="1590"/>
                    </a:lnTo>
                    <a:lnTo>
                      <a:pt x="7420" y="1600"/>
                    </a:lnTo>
                    <a:lnTo>
                      <a:pt x="7405" y="1594"/>
                    </a:lnTo>
                    <a:lnTo>
                      <a:pt x="7398" y="1594"/>
                    </a:lnTo>
                    <a:lnTo>
                      <a:pt x="7393" y="1599"/>
                    </a:lnTo>
                    <a:lnTo>
                      <a:pt x="7389" y="1606"/>
                    </a:lnTo>
                    <a:lnTo>
                      <a:pt x="7382" y="1606"/>
                    </a:lnTo>
                    <a:lnTo>
                      <a:pt x="7378" y="1623"/>
                    </a:lnTo>
                    <a:lnTo>
                      <a:pt x="7362" y="1622"/>
                    </a:lnTo>
                    <a:lnTo>
                      <a:pt x="7356" y="1635"/>
                    </a:lnTo>
                    <a:lnTo>
                      <a:pt x="7346" y="1646"/>
                    </a:lnTo>
                    <a:lnTo>
                      <a:pt x="7338" y="1643"/>
                    </a:lnTo>
                    <a:lnTo>
                      <a:pt x="7339" y="1626"/>
                    </a:lnTo>
                    <a:lnTo>
                      <a:pt x="7336" y="1616"/>
                    </a:lnTo>
                    <a:lnTo>
                      <a:pt x="7327" y="1620"/>
                    </a:lnTo>
                    <a:lnTo>
                      <a:pt x="7322" y="1617"/>
                    </a:lnTo>
                    <a:lnTo>
                      <a:pt x="7314" y="1605"/>
                    </a:lnTo>
                    <a:lnTo>
                      <a:pt x="7306" y="1596"/>
                    </a:lnTo>
                    <a:lnTo>
                      <a:pt x="7293" y="1590"/>
                    </a:lnTo>
                    <a:lnTo>
                      <a:pt x="7284" y="1590"/>
                    </a:lnTo>
                    <a:lnTo>
                      <a:pt x="7273" y="1590"/>
                    </a:lnTo>
                    <a:lnTo>
                      <a:pt x="7268" y="1582"/>
                    </a:lnTo>
                    <a:lnTo>
                      <a:pt x="7250" y="1578"/>
                    </a:lnTo>
                    <a:lnTo>
                      <a:pt x="7250" y="1569"/>
                    </a:lnTo>
                    <a:lnTo>
                      <a:pt x="7270" y="1509"/>
                    </a:lnTo>
                    <a:lnTo>
                      <a:pt x="7270" y="1497"/>
                    </a:lnTo>
                    <a:lnTo>
                      <a:pt x="7268" y="1486"/>
                    </a:lnTo>
                    <a:lnTo>
                      <a:pt x="7268" y="1480"/>
                    </a:lnTo>
                    <a:lnTo>
                      <a:pt x="7258" y="1459"/>
                    </a:lnTo>
                    <a:lnTo>
                      <a:pt x="7258" y="1455"/>
                    </a:lnTo>
                    <a:lnTo>
                      <a:pt x="7247" y="1444"/>
                    </a:lnTo>
                    <a:lnTo>
                      <a:pt x="7238" y="1431"/>
                    </a:lnTo>
                    <a:lnTo>
                      <a:pt x="7232" y="1426"/>
                    </a:lnTo>
                    <a:lnTo>
                      <a:pt x="7222" y="1409"/>
                    </a:lnTo>
                    <a:lnTo>
                      <a:pt x="7212" y="1402"/>
                    </a:lnTo>
                    <a:lnTo>
                      <a:pt x="7204" y="1393"/>
                    </a:lnTo>
                    <a:lnTo>
                      <a:pt x="7192" y="1388"/>
                    </a:lnTo>
                    <a:lnTo>
                      <a:pt x="7152" y="1384"/>
                    </a:lnTo>
                    <a:lnTo>
                      <a:pt x="7139" y="1379"/>
                    </a:lnTo>
                    <a:lnTo>
                      <a:pt x="7112" y="1378"/>
                    </a:lnTo>
                    <a:lnTo>
                      <a:pt x="7090" y="1382"/>
                    </a:lnTo>
                    <a:lnTo>
                      <a:pt x="7064" y="1380"/>
                    </a:lnTo>
                    <a:lnTo>
                      <a:pt x="7051" y="1383"/>
                    </a:lnTo>
                    <a:lnTo>
                      <a:pt x="7047" y="1388"/>
                    </a:lnTo>
                    <a:lnTo>
                      <a:pt x="7024" y="1385"/>
                    </a:lnTo>
                    <a:lnTo>
                      <a:pt x="7017" y="1393"/>
                    </a:lnTo>
                    <a:lnTo>
                      <a:pt x="7006" y="1393"/>
                    </a:lnTo>
                    <a:lnTo>
                      <a:pt x="6979" y="1386"/>
                    </a:lnTo>
                    <a:lnTo>
                      <a:pt x="6973" y="1388"/>
                    </a:lnTo>
                    <a:lnTo>
                      <a:pt x="6964" y="1396"/>
                    </a:lnTo>
                    <a:lnTo>
                      <a:pt x="6951" y="1400"/>
                    </a:lnTo>
                    <a:lnTo>
                      <a:pt x="6941" y="1395"/>
                    </a:lnTo>
                    <a:lnTo>
                      <a:pt x="6920" y="1396"/>
                    </a:lnTo>
                    <a:lnTo>
                      <a:pt x="6913" y="1400"/>
                    </a:lnTo>
                    <a:lnTo>
                      <a:pt x="6905" y="1397"/>
                    </a:lnTo>
                    <a:lnTo>
                      <a:pt x="6881" y="1410"/>
                    </a:lnTo>
                    <a:lnTo>
                      <a:pt x="6870" y="1410"/>
                    </a:lnTo>
                    <a:lnTo>
                      <a:pt x="6861" y="1417"/>
                    </a:lnTo>
                    <a:lnTo>
                      <a:pt x="6855" y="1409"/>
                    </a:lnTo>
                    <a:lnTo>
                      <a:pt x="6837" y="1393"/>
                    </a:lnTo>
                    <a:lnTo>
                      <a:pt x="6823" y="1391"/>
                    </a:lnTo>
                    <a:lnTo>
                      <a:pt x="6817" y="1386"/>
                    </a:lnTo>
                    <a:lnTo>
                      <a:pt x="6840" y="1379"/>
                    </a:lnTo>
                    <a:lnTo>
                      <a:pt x="6848" y="1368"/>
                    </a:lnTo>
                    <a:lnTo>
                      <a:pt x="6850" y="1354"/>
                    </a:lnTo>
                    <a:lnTo>
                      <a:pt x="6814" y="1323"/>
                    </a:lnTo>
                    <a:lnTo>
                      <a:pt x="6811" y="1315"/>
                    </a:lnTo>
                    <a:lnTo>
                      <a:pt x="6808" y="1307"/>
                    </a:lnTo>
                    <a:lnTo>
                      <a:pt x="6786" y="1310"/>
                    </a:lnTo>
                    <a:lnTo>
                      <a:pt x="6769" y="1316"/>
                    </a:lnTo>
                    <a:lnTo>
                      <a:pt x="6759" y="1316"/>
                    </a:lnTo>
                    <a:lnTo>
                      <a:pt x="6755" y="1307"/>
                    </a:lnTo>
                    <a:lnTo>
                      <a:pt x="6755" y="1299"/>
                    </a:lnTo>
                    <a:lnTo>
                      <a:pt x="6737" y="1288"/>
                    </a:lnTo>
                    <a:lnTo>
                      <a:pt x="6732" y="1276"/>
                    </a:lnTo>
                    <a:lnTo>
                      <a:pt x="6725" y="1275"/>
                    </a:lnTo>
                    <a:lnTo>
                      <a:pt x="6706" y="1264"/>
                    </a:lnTo>
                    <a:lnTo>
                      <a:pt x="6701" y="1271"/>
                    </a:lnTo>
                    <a:lnTo>
                      <a:pt x="6692" y="1272"/>
                    </a:lnTo>
                    <a:lnTo>
                      <a:pt x="6685" y="1267"/>
                    </a:lnTo>
                    <a:lnTo>
                      <a:pt x="6671" y="1264"/>
                    </a:lnTo>
                    <a:lnTo>
                      <a:pt x="6665" y="1266"/>
                    </a:lnTo>
                    <a:lnTo>
                      <a:pt x="6665" y="1260"/>
                    </a:lnTo>
                    <a:lnTo>
                      <a:pt x="6684" y="1232"/>
                    </a:lnTo>
                    <a:lnTo>
                      <a:pt x="6690" y="1227"/>
                    </a:lnTo>
                    <a:lnTo>
                      <a:pt x="6703" y="1237"/>
                    </a:lnTo>
                    <a:lnTo>
                      <a:pt x="6709" y="1245"/>
                    </a:lnTo>
                    <a:lnTo>
                      <a:pt x="6722" y="1237"/>
                    </a:lnTo>
                    <a:lnTo>
                      <a:pt x="6722" y="1226"/>
                    </a:lnTo>
                    <a:lnTo>
                      <a:pt x="6721" y="1217"/>
                    </a:lnTo>
                    <a:lnTo>
                      <a:pt x="6708" y="1181"/>
                    </a:lnTo>
                    <a:lnTo>
                      <a:pt x="6689" y="1169"/>
                    </a:lnTo>
                    <a:lnTo>
                      <a:pt x="6678" y="1162"/>
                    </a:lnTo>
                    <a:lnTo>
                      <a:pt x="6662" y="1159"/>
                    </a:lnTo>
                    <a:lnTo>
                      <a:pt x="6656" y="1153"/>
                    </a:lnTo>
                    <a:lnTo>
                      <a:pt x="6636" y="1143"/>
                    </a:lnTo>
                    <a:lnTo>
                      <a:pt x="6617" y="1147"/>
                    </a:lnTo>
                    <a:lnTo>
                      <a:pt x="6615" y="1151"/>
                    </a:lnTo>
                    <a:lnTo>
                      <a:pt x="6612" y="1144"/>
                    </a:lnTo>
                    <a:lnTo>
                      <a:pt x="6603" y="1143"/>
                    </a:lnTo>
                    <a:lnTo>
                      <a:pt x="6575" y="1143"/>
                    </a:lnTo>
                    <a:lnTo>
                      <a:pt x="6565" y="1148"/>
                    </a:lnTo>
                    <a:lnTo>
                      <a:pt x="6540" y="1142"/>
                    </a:lnTo>
                    <a:lnTo>
                      <a:pt x="6528" y="1131"/>
                    </a:lnTo>
                    <a:lnTo>
                      <a:pt x="6512" y="1131"/>
                    </a:lnTo>
                    <a:lnTo>
                      <a:pt x="6490" y="1109"/>
                    </a:lnTo>
                    <a:lnTo>
                      <a:pt x="6484" y="1111"/>
                    </a:lnTo>
                    <a:lnTo>
                      <a:pt x="6443" y="1106"/>
                    </a:lnTo>
                    <a:lnTo>
                      <a:pt x="6419" y="1092"/>
                    </a:lnTo>
                    <a:lnTo>
                      <a:pt x="6378" y="1089"/>
                    </a:lnTo>
                    <a:lnTo>
                      <a:pt x="6365" y="1084"/>
                    </a:lnTo>
                    <a:lnTo>
                      <a:pt x="6319" y="1086"/>
                    </a:lnTo>
                    <a:lnTo>
                      <a:pt x="6264" y="1079"/>
                    </a:lnTo>
                    <a:lnTo>
                      <a:pt x="6257" y="1073"/>
                    </a:lnTo>
                    <a:lnTo>
                      <a:pt x="6252" y="1066"/>
                    </a:lnTo>
                    <a:lnTo>
                      <a:pt x="6242" y="1060"/>
                    </a:lnTo>
                    <a:lnTo>
                      <a:pt x="6232" y="1058"/>
                    </a:lnTo>
                    <a:lnTo>
                      <a:pt x="6225" y="1057"/>
                    </a:lnTo>
                    <a:lnTo>
                      <a:pt x="6217" y="1068"/>
                    </a:lnTo>
                    <a:lnTo>
                      <a:pt x="6216" y="1074"/>
                    </a:lnTo>
                    <a:lnTo>
                      <a:pt x="6226" y="1084"/>
                    </a:lnTo>
                    <a:lnTo>
                      <a:pt x="6227" y="1093"/>
                    </a:lnTo>
                    <a:lnTo>
                      <a:pt x="6235" y="1105"/>
                    </a:lnTo>
                    <a:lnTo>
                      <a:pt x="6227" y="1109"/>
                    </a:lnTo>
                    <a:lnTo>
                      <a:pt x="6216" y="1119"/>
                    </a:lnTo>
                    <a:lnTo>
                      <a:pt x="6211" y="1127"/>
                    </a:lnTo>
                    <a:lnTo>
                      <a:pt x="6206" y="1152"/>
                    </a:lnTo>
                    <a:lnTo>
                      <a:pt x="6199" y="1167"/>
                    </a:lnTo>
                    <a:lnTo>
                      <a:pt x="6192" y="1176"/>
                    </a:lnTo>
                    <a:lnTo>
                      <a:pt x="6179" y="1179"/>
                    </a:lnTo>
                    <a:lnTo>
                      <a:pt x="6166" y="1191"/>
                    </a:lnTo>
                    <a:lnTo>
                      <a:pt x="6158" y="1205"/>
                    </a:lnTo>
                    <a:lnTo>
                      <a:pt x="6157" y="1212"/>
                    </a:lnTo>
                    <a:lnTo>
                      <a:pt x="6163" y="1226"/>
                    </a:lnTo>
                    <a:lnTo>
                      <a:pt x="6165" y="1234"/>
                    </a:lnTo>
                    <a:lnTo>
                      <a:pt x="6155" y="1235"/>
                    </a:lnTo>
                    <a:lnTo>
                      <a:pt x="6156" y="1255"/>
                    </a:lnTo>
                    <a:lnTo>
                      <a:pt x="6161" y="1269"/>
                    </a:lnTo>
                    <a:lnTo>
                      <a:pt x="6171" y="1280"/>
                    </a:lnTo>
                    <a:lnTo>
                      <a:pt x="6173" y="1286"/>
                    </a:lnTo>
                    <a:lnTo>
                      <a:pt x="6173" y="1298"/>
                    </a:lnTo>
                    <a:lnTo>
                      <a:pt x="6171" y="1307"/>
                    </a:lnTo>
                    <a:lnTo>
                      <a:pt x="6161" y="1307"/>
                    </a:lnTo>
                    <a:lnTo>
                      <a:pt x="6141" y="1294"/>
                    </a:lnTo>
                    <a:lnTo>
                      <a:pt x="6135" y="1313"/>
                    </a:lnTo>
                    <a:lnTo>
                      <a:pt x="6120" y="1307"/>
                    </a:lnTo>
                    <a:lnTo>
                      <a:pt x="6115" y="1314"/>
                    </a:lnTo>
                    <a:lnTo>
                      <a:pt x="6113" y="1309"/>
                    </a:lnTo>
                    <a:lnTo>
                      <a:pt x="6093" y="1325"/>
                    </a:lnTo>
                    <a:lnTo>
                      <a:pt x="6088" y="1334"/>
                    </a:lnTo>
                    <a:lnTo>
                      <a:pt x="6080" y="1340"/>
                    </a:lnTo>
                    <a:lnTo>
                      <a:pt x="6076" y="1352"/>
                    </a:lnTo>
                    <a:lnTo>
                      <a:pt x="6065" y="1351"/>
                    </a:lnTo>
                    <a:lnTo>
                      <a:pt x="6060" y="1357"/>
                    </a:lnTo>
                    <a:lnTo>
                      <a:pt x="6054" y="1350"/>
                    </a:lnTo>
                    <a:lnTo>
                      <a:pt x="6047" y="1348"/>
                    </a:lnTo>
                    <a:lnTo>
                      <a:pt x="6042" y="1343"/>
                    </a:lnTo>
                    <a:lnTo>
                      <a:pt x="6042" y="1334"/>
                    </a:lnTo>
                    <a:lnTo>
                      <a:pt x="6033" y="1331"/>
                    </a:lnTo>
                    <a:lnTo>
                      <a:pt x="6029" y="1320"/>
                    </a:lnTo>
                    <a:lnTo>
                      <a:pt x="6021" y="1314"/>
                    </a:lnTo>
                    <a:lnTo>
                      <a:pt x="6013" y="1314"/>
                    </a:lnTo>
                    <a:lnTo>
                      <a:pt x="5985" y="1293"/>
                    </a:lnTo>
                    <a:lnTo>
                      <a:pt x="5972" y="1294"/>
                    </a:lnTo>
                    <a:lnTo>
                      <a:pt x="5956" y="1288"/>
                    </a:lnTo>
                    <a:lnTo>
                      <a:pt x="5950" y="1281"/>
                    </a:lnTo>
                    <a:lnTo>
                      <a:pt x="5941" y="1280"/>
                    </a:lnTo>
                    <a:lnTo>
                      <a:pt x="5929" y="1272"/>
                    </a:lnTo>
                    <a:lnTo>
                      <a:pt x="5898" y="1276"/>
                    </a:lnTo>
                    <a:lnTo>
                      <a:pt x="5887" y="1294"/>
                    </a:lnTo>
                    <a:lnTo>
                      <a:pt x="5886" y="1304"/>
                    </a:lnTo>
                    <a:lnTo>
                      <a:pt x="5888" y="1318"/>
                    </a:lnTo>
                    <a:lnTo>
                      <a:pt x="5887" y="1324"/>
                    </a:lnTo>
                    <a:lnTo>
                      <a:pt x="5877" y="1309"/>
                    </a:lnTo>
                    <a:lnTo>
                      <a:pt x="5872" y="1314"/>
                    </a:lnTo>
                    <a:lnTo>
                      <a:pt x="5845" y="1309"/>
                    </a:lnTo>
                    <a:lnTo>
                      <a:pt x="5834" y="1314"/>
                    </a:lnTo>
                    <a:lnTo>
                      <a:pt x="5824" y="1312"/>
                    </a:lnTo>
                    <a:lnTo>
                      <a:pt x="5811" y="1292"/>
                    </a:lnTo>
                    <a:lnTo>
                      <a:pt x="5802" y="1287"/>
                    </a:lnTo>
                    <a:lnTo>
                      <a:pt x="5792" y="1264"/>
                    </a:lnTo>
                    <a:lnTo>
                      <a:pt x="5783" y="1254"/>
                    </a:lnTo>
                    <a:lnTo>
                      <a:pt x="5775" y="1232"/>
                    </a:lnTo>
                    <a:lnTo>
                      <a:pt x="5774" y="1217"/>
                    </a:lnTo>
                    <a:lnTo>
                      <a:pt x="5773" y="1214"/>
                    </a:lnTo>
                    <a:lnTo>
                      <a:pt x="5767" y="1218"/>
                    </a:lnTo>
                    <a:lnTo>
                      <a:pt x="5762" y="1232"/>
                    </a:lnTo>
                    <a:lnTo>
                      <a:pt x="5744" y="1275"/>
                    </a:lnTo>
                    <a:lnTo>
                      <a:pt x="5737" y="1289"/>
                    </a:lnTo>
                    <a:lnTo>
                      <a:pt x="5736" y="1307"/>
                    </a:lnTo>
                    <a:lnTo>
                      <a:pt x="5733" y="1319"/>
                    </a:lnTo>
                    <a:lnTo>
                      <a:pt x="5735" y="1353"/>
                    </a:lnTo>
                    <a:lnTo>
                      <a:pt x="5727" y="1358"/>
                    </a:lnTo>
                    <a:lnTo>
                      <a:pt x="5719" y="1380"/>
                    </a:lnTo>
                    <a:lnTo>
                      <a:pt x="5712" y="1388"/>
                    </a:lnTo>
                    <a:lnTo>
                      <a:pt x="5710" y="1406"/>
                    </a:lnTo>
                    <a:lnTo>
                      <a:pt x="5700" y="1418"/>
                    </a:lnTo>
                    <a:lnTo>
                      <a:pt x="5697" y="1433"/>
                    </a:lnTo>
                    <a:lnTo>
                      <a:pt x="5684" y="1427"/>
                    </a:lnTo>
                    <a:lnTo>
                      <a:pt x="5674" y="1395"/>
                    </a:lnTo>
                    <a:lnTo>
                      <a:pt x="5671" y="1393"/>
                    </a:lnTo>
                    <a:lnTo>
                      <a:pt x="5669" y="1405"/>
                    </a:lnTo>
                    <a:lnTo>
                      <a:pt x="5662" y="1406"/>
                    </a:lnTo>
                    <a:lnTo>
                      <a:pt x="5656" y="1397"/>
                    </a:lnTo>
                    <a:lnTo>
                      <a:pt x="5649" y="1399"/>
                    </a:lnTo>
                    <a:lnTo>
                      <a:pt x="5641" y="1394"/>
                    </a:lnTo>
                    <a:lnTo>
                      <a:pt x="5636" y="1386"/>
                    </a:lnTo>
                    <a:lnTo>
                      <a:pt x="5636" y="1379"/>
                    </a:lnTo>
                    <a:lnTo>
                      <a:pt x="5627" y="1368"/>
                    </a:lnTo>
                    <a:lnTo>
                      <a:pt x="5620" y="1375"/>
                    </a:lnTo>
                    <a:lnTo>
                      <a:pt x="5618" y="1369"/>
                    </a:lnTo>
                    <a:lnTo>
                      <a:pt x="5613" y="1364"/>
                    </a:lnTo>
                    <a:lnTo>
                      <a:pt x="5609" y="1354"/>
                    </a:lnTo>
                    <a:lnTo>
                      <a:pt x="5607" y="1340"/>
                    </a:lnTo>
                    <a:lnTo>
                      <a:pt x="5599" y="1336"/>
                    </a:lnTo>
                    <a:lnTo>
                      <a:pt x="5596" y="1340"/>
                    </a:lnTo>
                    <a:lnTo>
                      <a:pt x="5596" y="1332"/>
                    </a:lnTo>
                    <a:lnTo>
                      <a:pt x="5588" y="1318"/>
                    </a:lnTo>
                    <a:lnTo>
                      <a:pt x="5586" y="1303"/>
                    </a:lnTo>
                    <a:lnTo>
                      <a:pt x="5582" y="1299"/>
                    </a:lnTo>
                    <a:lnTo>
                      <a:pt x="5582" y="1288"/>
                    </a:lnTo>
                    <a:lnTo>
                      <a:pt x="5579" y="1282"/>
                    </a:lnTo>
                    <a:lnTo>
                      <a:pt x="5576" y="1270"/>
                    </a:lnTo>
                    <a:lnTo>
                      <a:pt x="5575" y="1273"/>
                    </a:lnTo>
                    <a:lnTo>
                      <a:pt x="5565" y="1280"/>
                    </a:lnTo>
                    <a:lnTo>
                      <a:pt x="5559" y="1272"/>
                    </a:lnTo>
                    <a:lnTo>
                      <a:pt x="5561" y="1264"/>
                    </a:lnTo>
                    <a:lnTo>
                      <a:pt x="5559" y="1255"/>
                    </a:lnTo>
                    <a:lnTo>
                      <a:pt x="5555" y="1251"/>
                    </a:lnTo>
                    <a:lnTo>
                      <a:pt x="5554" y="1245"/>
                    </a:lnTo>
                    <a:lnTo>
                      <a:pt x="5553" y="1229"/>
                    </a:lnTo>
                    <a:lnTo>
                      <a:pt x="5572" y="1200"/>
                    </a:lnTo>
                    <a:lnTo>
                      <a:pt x="5577" y="1205"/>
                    </a:lnTo>
                    <a:lnTo>
                      <a:pt x="5582" y="1203"/>
                    </a:lnTo>
                    <a:lnTo>
                      <a:pt x="5579" y="1199"/>
                    </a:lnTo>
                    <a:lnTo>
                      <a:pt x="5580" y="1192"/>
                    </a:lnTo>
                    <a:lnTo>
                      <a:pt x="5591" y="1187"/>
                    </a:lnTo>
                    <a:lnTo>
                      <a:pt x="5597" y="1180"/>
                    </a:lnTo>
                    <a:lnTo>
                      <a:pt x="5591" y="1181"/>
                    </a:lnTo>
                    <a:lnTo>
                      <a:pt x="5591" y="1178"/>
                    </a:lnTo>
                    <a:lnTo>
                      <a:pt x="5596" y="1173"/>
                    </a:lnTo>
                    <a:lnTo>
                      <a:pt x="5593" y="1169"/>
                    </a:lnTo>
                    <a:lnTo>
                      <a:pt x="5593" y="1159"/>
                    </a:lnTo>
                    <a:lnTo>
                      <a:pt x="5603" y="1141"/>
                    </a:lnTo>
                    <a:lnTo>
                      <a:pt x="5581" y="1125"/>
                    </a:lnTo>
                    <a:lnTo>
                      <a:pt x="5582" y="1120"/>
                    </a:lnTo>
                    <a:lnTo>
                      <a:pt x="5590" y="1111"/>
                    </a:lnTo>
                    <a:lnTo>
                      <a:pt x="5580" y="1104"/>
                    </a:lnTo>
                    <a:lnTo>
                      <a:pt x="5582" y="1094"/>
                    </a:lnTo>
                    <a:lnTo>
                      <a:pt x="5588" y="1090"/>
                    </a:lnTo>
                    <a:lnTo>
                      <a:pt x="5588" y="1077"/>
                    </a:lnTo>
                    <a:lnTo>
                      <a:pt x="5591" y="1074"/>
                    </a:lnTo>
                    <a:lnTo>
                      <a:pt x="5587" y="1072"/>
                    </a:lnTo>
                    <a:lnTo>
                      <a:pt x="5586" y="1066"/>
                    </a:lnTo>
                    <a:lnTo>
                      <a:pt x="5587" y="1058"/>
                    </a:lnTo>
                    <a:lnTo>
                      <a:pt x="5585" y="1050"/>
                    </a:lnTo>
                    <a:lnTo>
                      <a:pt x="5592" y="1049"/>
                    </a:lnTo>
                    <a:lnTo>
                      <a:pt x="5593" y="1045"/>
                    </a:lnTo>
                    <a:lnTo>
                      <a:pt x="5595" y="1038"/>
                    </a:lnTo>
                    <a:lnTo>
                      <a:pt x="5597" y="1031"/>
                    </a:lnTo>
                    <a:lnTo>
                      <a:pt x="5593" y="1028"/>
                    </a:lnTo>
                    <a:lnTo>
                      <a:pt x="5593" y="1022"/>
                    </a:lnTo>
                    <a:lnTo>
                      <a:pt x="5577" y="1012"/>
                    </a:lnTo>
                    <a:lnTo>
                      <a:pt x="5572" y="1001"/>
                    </a:lnTo>
                    <a:lnTo>
                      <a:pt x="5565" y="992"/>
                    </a:lnTo>
                    <a:lnTo>
                      <a:pt x="5565" y="985"/>
                    </a:lnTo>
                    <a:lnTo>
                      <a:pt x="5541" y="971"/>
                    </a:lnTo>
                    <a:lnTo>
                      <a:pt x="5542" y="964"/>
                    </a:lnTo>
                    <a:lnTo>
                      <a:pt x="5541" y="957"/>
                    </a:lnTo>
                    <a:lnTo>
                      <a:pt x="5528" y="955"/>
                    </a:lnTo>
                    <a:lnTo>
                      <a:pt x="5523" y="952"/>
                    </a:lnTo>
                    <a:lnTo>
                      <a:pt x="5527" y="948"/>
                    </a:lnTo>
                    <a:lnTo>
                      <a:pt x="5521" y="939"/>
                    </a:lnTo>
                    <a:lnTo>
                      <a:pt x="5504" y="932"/>
                    </a:lnTo>
                    <a:lnTo>
                      <a:pt x="5494" y="936"/>
                    </a:lnTo>
                    <a:lnTo>
                      <a:pt x="5478" y="933"/>
                    </a:lnTo>
                    <a:lnTo>
                      <a:pt x="5461" y="925"/>
                    </a:lnTo>
                    <a:lnTo>
                      <a:pt x="5457" y="930"/>
                    </a:lnTo>
                    <a:lnTo>
                      <a:pt x="5455" y="938"/>
                    </a:lnTo>
                    <a:lnTo>
                      <a:pt x="5447" y="938"/>
                    </a:lnTo>
                    <a:lnTo>
                      <a:pt x="5437" y="950"/>
                    </a:lnTo>
                    <a:lnTo>
                      <a:pt x="5435" y="947"/>
                    </a:lnTo>
                    <a:lnTo>
                      <a:pt x="5434" y="941"/>
                    </a:lnTo>
                    <a:lnTo>
                      <a:pt x="5415" y="918"/>
                    </a:lnTo>
                    <a:lnTo>
                      <a:pt x="5408" y="925"/>
                    </a:lnTo>
                    <a:lnTo>
                      <a:pt x="5399" y="920"/>
                    </a:lnTo>
                    <a:lnTo>
                      <a:pt x="5392" y="922"/>
                    </a:lnTo>
                    <a:lnTo>
                      <a:pt x="5385" y="912"/>
                    </a:lnTo>
                    <a:lnTo>
                      <a:pt x="5380" y="916"/>
                    </a:lnTo>
                    <a:lnTo>
                      <a:pt x="5373" y="910"/>
                    </a:lnTo>
                    <a:lnTo>
                      <a:pt x="5370" y="918"/>
                    </a:lnTo>
                    <a:lnTo>
                      <a:pt x="5361" y="910"/>
                    </a:lnTo>
                    <a:lnTo>
                      <a:pt x="5361" y="904"/>
                    </a:lnTo>
                    <a:lnTo>
                      <a:pt x="5359" y="895"/>
                    </a:lnTo>
                    <a:lnTo>
                      <a:pt x="5354" y="891"/>
                    </a:lnTo>
                    <a:lnTo>
                      <a:pt x="5350" y="896"/>
                    </a:lnTo>
                    <a:lnTo>
                      <a:pt x="5339" y="883"/>
                    </a:lnTo>
                    <a:lnTo>
                      <a:pt x="5333" y="885"/>
                    </a:lnTo>
                    <a:lnTo>
                      <a:pt x="5323" y="879"/>
                    </a:lnTo>
                    <a:lnTo>
                      <a:pt x="5305" y="875"/>
                    </a:lnTo>
                    <a:lnTo>
                      <a:pt x="5292" y="866"/>
                    </a:lnTo>
                    <a:lnTo>
                      <a:pt x="5286" y="866"/>
                    </a:lnTo>
                    <a:lnTo>
                      <a:pt x="5285" y="873"/>
                    </a:lnTo>
                    <a:lnTo>
                      <a:pt x="5285" y="880"/>
                    </a:lnTo>
                    <a:lnTo>
                      <a:pt x="5286" y="890"/>
                    </a:lnTo>
                    <a:lnTo>
                      <a:pt x="5284" y="895"/>
                    </a:lnTo>
                    <a:lnTo>
                      <a:pt x="5268" y="893"/>
                    </a:lnTo>
                    <a:lnTo>
                      <a:pt x="5258" y="877"/>
                    </a:lnTo>
                    <a:lnTo>
                      <a:pt x="5257" y="883"/>
                    </a:lnTo>
                    <a:lnTo>
                      <a:pt x="5256" y="900"/>
                    </a:lnTo>
                    <a:lnTo>
                      <a:pt x="5247" y="942"/>
                    </a:lnTo>
                    <a:lnTo>
                      <a:pt x="5252" y="944"/>
                    </a:lnTo>
                    <a:lnTo>
                      <a:pt x="5249" y="950"/>
                    </a:lnTo>
                    <a:lnTo>
                      <a:pt x="5248" y="955"/>
                    </a:lnTo>
                    <a:lnTo>
                      <a:pt x="5251" y="970"/>
                    </a:lnTo>
                    <a:lnTo>
                      <a:pt x="5264" y="1003"/>
                    </a:lnTo>
                    <a:lnTo>
                      <a:pt x="5260" y="1011"/>
                    </a:lnTo>
                    <a:lnTo>
                      <a:pt x="5252" y="1019"/>
                    </a:lnTo>
                    <a:lnTo>
                      <a:pt x="5225" y="1024"/>
                    </a:lnTo>
                    <a:lnTo>
                      <a:pt x="5210" y="1036"/>
                    </a:lnTo>
                    <a:lnTo>
                      <a:pt x="5204" y="1031"/>
                    </a:lnTo>
                    <a:lnTo>
                      <a:pt x="5200" y="1038"/>
                    </a:lnTo>
                    <a:lnTo>
                      <a:pt x="5195" y="1034"/>
                    </a:lnTo>
                    <a:lnTo>
                      <a:pt x="5179" y="1038"/>
                    </a:lnTo>
                    <a:lnTo>
                      <a:pt x="5168" y="1033"/>
                    </a:lnTo>
                    <a:lnTo>
                      <a:pt x="5161" y="1033"/>
                    </a:lnTo>
                    <a:lnTo>
                      <a:pt x="5136" y="1038"/>
                    </a:lnTo>
                    <a:lnTo>
                      <a:pt x="5131" y="1041"/>
                    </a:lnTo>
                    <a:lnTo>
                      <a:pt x="5112" y="1030"/>
                    </a:lnTo>
                    <a:lnTo>
                      <a:pt x="5082" y="1023"/>
                    </a:lnTo>
                    <a:lnTo>
                      <a:pt x="5074" y="1022"/>
                    </a:lnTo>
                    <a:lnTo>
                      <a:pt x="5074" y="1030"/>
                    </a:lnTo>
                    <a:lnTo>
                      <a:pt x="5071" y="1035"/>
                    </a:lnTo>
                    <a:lnTo>
                      <a:pt x="5042" y="1015"/>
                    </a:lnTo>
                    <a:lnTo>
                      <a:pt x="5023" y="1011"/>
                    </a:lnTo>
                    <a:lnTo>
                      <a:pt x="4994" y="995"/>
                    </a:lnTo>
                    <a:lnTo>
                      <a:pt x="4989" y="987"/>
                    </a:lnTo>
                    <a:lnTo>
                      <a:pt x="4989" y="980"/>
                    </a:lnTo>
                    <a:lnTo>
                      <a:pt x="4989" y="974"/>
                    </a:lnTo>
                    <a:lnTo>
                      <a:pt x="4990" y="969"/>
                    </a:lnTo>
                    <a:lnTo>
                      <a:pt x="4988" y="955"/>
                    </a:lnTo>
                    <a:lnTo>
                      <a:pt x="4990" y="948"/>
                    </a:lnTo>
                    <a:lnTo>
                      <a:pt x="4996" y="944"/>
                    </a:lnTo>
                    <a:lnTo>
                      <a:pt x="5007" y="944"/>
                    </a:lnTo>
                    <a:lnTo>
                      <a:pt x="5009" y="938"/>
                    </a:lnTo>
                    <a:lnTo>
                      <a:pt x="5015" y="938"/>
                    </a:lnTo>
                    <a:lnTo>
                      <a:pt x="5012" y="931"/>
                    </a:lnTo>
                    <a:lnTo>
                      <a:pt x="5005" y="925"/>
                    </a:lnTo>
                    <a:lnTo>
                      <a:pt x="4978" y="926"/>
                    </a:lnTo>
                    <a:lnTo>
                      <a:pt x="4967" y="920"/>
                    </a:lnTo>
                    <a:lnTo>
                      <a:pt x="4948" y="925"/>
                    </a:lnTo>
                    <a:lnTo>
                      <a:pt x="4924" y="920"/>
                    </a:lnTo>
                    <a:lnTo>
                      <a:pt x="4912" y="912"/>
                    </a:lnTo>
                    <a:lnTo>
                      <a:pt x="4900" y="912"/>
                    </a:lnTo>
                    <a:lnTo>
                      <a:pt x="4888" y="907"/>
                    </a:lnTo>
                    <a:lnTo>
                      <a:pt x="4875" y="907"/>
                    </a:lnTo>
                    <a:lnTo>
                      <a:pt x="4858" y="899"/>
                    </a:lnTo>
                    <a:lnTo>
                      <a:pt x="4837" y="895"/>
                    </a:lnTo>
                    <a:lnTo>
                      <a:pt x="4818" y="900"/>
                    </a:lnTo>
                    <a:lnTo>
                      <a:pt x="4818" y="909"/>
                    </a:lnTo>
                    <a:lnTo>
                      <a:pt x="4792" y="918"/>
                    </a:lnTo>
                    <a:lnTo>
                      <a:pt x="4779" y="921"/>
                    </a:lnTo>
                    <a:lnTo>
                      <a:pt x="4756" y="918"/>
                    </a:lnTo>
                    <a:lnTo>
                      <a:pt x="4721" y="932"/>
                    </a:lnTo>
                    <a:lnTo>
                      <a:pt x="4736" y="957"/>
                    </a:lnTo>
                    <a:lnTo>
                      <a:pt x="4738" y="969"/>
                    </a:lnTo>
                    <a:lnTo>
                      <a:pt x="4735" y="974"/>
                    </a:lnTo>
                    <a:lnTo>
                      <a:pt x="4713" y="990"/>
                    </a:lnTo>
                    <a:lnTo>
                      <a:pt x="4698" y="984"/>
                    </a:lnTo>
                    <a:lnTo>
                      <a:pt x="4700" y="976"/>
                    </a:lnTo>
                    <a:lnTo>
                      <a:pt x="4715" y="979"/>
                    </a:lnTo>
                    <a:lnTo>
                      <a:pt x="4719" y="969"/>
                    </a:lnTo>
                    <a:lnTo>
                      <a:pt x="4703" y="964"/>
                    </a:lnTo>
                    <a:lnTo>
                      <a:pt x="4705" y="955"/>
                    </a:lnTo>
                    <a:lnTo>
                      <a:pt x="4700" y="947"/>
                    </a:lnTo>
                    <a:lnTo>
                      <a:pt x="4711" y="922"/>
                    </a:lnTo>
                    <a:lnTo>
                      <a:pt x="4710" y="907"/>
                    </a:lnTo>
                    <a:lnTo>
                      <a:pt x="4705" y="894"/>
                    </a:lnTo>
                    <a:lnTo>
                      <a:pt x="4700" y="889"/>
                    </a:lnTo>
                    <a:lnTo>
                      <a:pt x="4698" y="872"/>
                    </a:lnTo>
                    <a:lnTo>
                      <a:pt x="4690" y="858"/>
                    </a:lnTo>
                    <a:lnTo>
                      <a:pt x="4678" y="832"/>
                    </a:lnTo>
                    <a:lnTo>
                      <a:pt x="4684" y="861"/>
                    </a:lnTo>
                    <a:lnTo>
                      <a:pt x="4682" y="878"/>
                    </a:lnTo>
                    <a:lnTo>
                      <a:pt x="4674" y="891"/>
                    </a:lnTo>
                    <a:lnTo>
                      <a:pt x="4658" y="896"/>
                    </a:lnTo>
                    <a:lnTo>
                      <a:pt x="4628" y="894"/>
                    </a:lnTo>
                    <a:lnTo>
                      <a:pt x="4619" y="896"/>
                    </a:lnTo>
                    <a:lnTo>
                      <a:pt x="4617" y="891"/>
                    </a:lnTo>
                    <a:lnTo>
                      <a:pt x="4596" y="874"/>
                    </a:lnTo>
                    <a:lnTo>
                      <a:pt x="4592" y="862"/>
                    </a:lnTo>
                    <a:lnTo>
                      <a:pt x="4591" y="848"/>
                    </a:lnTo>
                    <a:lnTo>
                      <a:pt x="4596" y="837"/>
                    </a:lnTo>
                    <a:lnTo>
                      <a:pt x="4598" y="847"/>
                    </a:lnTo>
                    <a:lnTo>
                      <a:pt x="4607" y="832"/>
                    </a:lnTo>
                    <a:lnTo>
                      <a:pt x="4608" y="826"/>
                    </a:lnTo>
                    <a:lnTo>
                      <a:pt x="4584" y="834"/>
                    </a:lnTo>
                    <a:lnTo>
                      <a:pt x="4576" y="842"/>
                    </a:lnTo>
                    <a:lnTo>
                      <a:pt x="4574" y="851"/>
                    </a:lnTo>
                    <a:lnTo>
                      <a:pt x="4570" y="855"/>
                    </a:lnTo>
                    <a:lnTo>
                      <a:pt x="4565" y="845"/>
                    </a:lnTo>
                    <a:lnTo>
                      <a:pt x="4553" y="840"/>
                    </a:lnTo>
                    <a:lnTo>
                      <a:pt x="4542" y="831"/>
                    </a:lnTo>
                    <a:lnTo>
                      <a:pt x="4527" y="834"/>
                    </a:lnTo>
                    <a:lnTo>
                      <a:pt x="4515" y="839"/>
                    </a:lnTo>
                    <a:lnTo>
                      <a:pt x="4512" y="852"/>
                    </a:lnTo>
                    <a:lnTo>
                      <a:pt x="4496" y="875"/>
                    </a:lnTo>
                    <a:lnTo>
                      <a:pt x="4495" y="884"/>
                    </a:lnTo>
                    <a:lnTo>
                      <a:pt x="4500" y="899"/>
                    </a:lnTo>
                    <a:lnTo>
                      <a:pt x="4507" y="911"/>
                    </a:lnTo>
                    <a:lnTo>
                      <a:pt x="4514" y="907"/>
                    </a:lnTo>
                    <a:lnTo>
                      <a:pt x="4509" y="905"/>
                    </a:lnTo>
                    <a:lnTo>
                      <a:pt x="4509" y="896"/>
                    </a:lnTo>
                    <a:lnTo>
                      <a:pt x="4515" y="902"/>
                    </a:lnTo>
                    <a:lnTo>
                      <a:pt x="4534" y="902"/>
                    </a:lnTo>
                    <a:lnTo>
                      <a:pt x="4542" y="893"/>
                    </a:lnTo>
                    <a:lnTo>
                      <a:pt x="4552" y="888"/>
                    </a:lnTo>
                    <a:lnTo>
                      <a:pt x="4557" y="879"/>
                    </a:lnTo>
                    <a:lnTo>
                      <a:pt x="4565" y="884"/>
                    </a:lnTo>
                    <a:lnTo>
                      <a:pt x="4573" y="901"/>
                    </a:lnTo>
                    <a:lnTo>
                      <a:pt x="4542" y="916"/>
                    </a:lnTo>
                    <a:lnTo>
                      <a:pt x="4536" y="930"/>
                    </a:lnTo>
                    <a:lnTo>
                      <a:pt x="4531" y="927"/>
                    </a:lnTo>
                    <a:lnTo>
                      <a:pt x="4506" y="948"/>
                    </a:lnTo>
                    <a:lnTo>
                      <a:pt x="4495" y="948"/>
                    </a:lnTo>
                    <a:lnTo>
                      <a:pt x="4478" y="926"/>
                    </a:lnTo>
                    <a:lnTo>
                      <a:pt x="4490" y="949"/>
                    </a:lnTo>
                    <a:lnTo>
                      <a:pt x="4487" y="952"/>
                    </a:lnTo>
                    <a:lnTo>
                      <a:pt x="4480" y="945"/>
                    </a:lnTo>
                    <a:lnTo>
                      <a:pt x="4482" y="953"/>
                    </a:lnTo>
                    <a:lnTo>
                      <a:pt x="4479" y="960"/>
                    </a:lnTo>
                    <a:lnTo>
                      <a:pt x="4444" y="971"/>
                    </a:lnTo>
                    <a:lnTo>
                      <a:pt x="4432" y="970"/>
                    </a:lnTo>
                    <a:lnTo>
                      <a:pt x="4430" y="979"/>
                    </a:lnTo>
                    <a:lnTo>
                      <a:pt x="4432" y="986"/>
                    </a:lnTo>
                    <a:lnTo>
                      <a:pt x="4414" y="982"/>
                    </a:lnTo>
                    <a:lnTo>
                      <a:pt x="4394" y="1001"/>
                    </a:lnTo>
                    <a:lnTo>
                      <a:pt x="4389" y="998"/>
                    </a:lnTo>
                    <a:lnTo>
                      <a:pt x="4361" y="996"/>
                    </a:lnTo>
                    <a:lnTo>
                      <a:pt x="4354" y="1003"/>
                    </a:lnTo>
                    <a:lnTo>
                      <a:pt x="4326" y="996"/>
                    </a:lnTo>
                    <a:lnTo>
                      <a:pt x="4315" y="1004"/>
                    </a:lnTo>
                    <a:lnTo>
                      <a:pt x="4316" y="1018"/>
                    </a:lnTo>
                    <a:lnTo>
                      <a:pt x="4323" y="1036"/>
                    </a:lnTo>
                    <a:lnTo>
                      <a:pt x="4358" y="1054"/>
                    </a:lnTo>
                    <a:lnTo>
                      <a:pt x="4350" y="1056"/>
                    </a:lnTo>
                    <a:lnTo>
                      <a:pt x="4340" y="1054"/>
                    </a:lnTo>
                    <a:lnTo>
                      <a:pt x="4317" y="1044"/>
                    </a:lnTo>
                    <a:lnTo>
                      <a:pt x="4308" y="1038"/>
                    </a:lnTo>
                    <a:lnTo>
                      <a:pt x="4301" y="1047"/>
                    </a:lnTo>
                    <a:lnTo>
                      <a:pt x="4294" y="1052"/>
                    </a:lnTo>
                    <a:lnTo>
                      <a:pt x="4288" y="1065"/>
                    </a:lnTo>
                    <a:lnTo>
                      <a:pt x="4278" y="1071"/>
                    </a:lnTo>
                    <a:lnTo>
                      <a:pt x="4267" y="1072"/>
                    </a:lnTo>
                    <a:lnTo>
                      <a:pt x="4253" y="1082"/>
                    </a:lnTo>
                    <a:lnTo>
                      <a:pt x="4242" y="1090"/>
                    </a:lnTo>
                    <a:lnTo>
                      <a:pt x="4229" y="1109"/>
                    </a:lnTo>
                    <a:lnTo>
                      <a:pt x="4232" y="1104"/>
                    </a:lnTo>
                    <a:lnTo>
                      <a:pt x="4229" y="1101"/>
                    </a:lnTo>
                    <a:lnTo>
                      <a:pt x="4215" y="1105"/>
                    </a:lnTo>
                    <a:lnTo>
                      <a:pt x="4213" y="1111"/>
                    </a:lnTo>
                    <a:lnTo>
                      <a:pt x="4206" y="1110"/>
                    </a:lnTo>
                    <a:lnTo>
                      <a:pt x="4205" y="1103"/>
                    </a:lnTo>
                    <a:lnTo>
                      <a:pt x="4227" y="1083"/>
                    </a:lnTo>
                    <a:lnTo>
                      <a:pt x="4236" y="1078"/>
                    </a:lnTo>
                    <a:lnTo>
                      <a:pt x="4240" y="1072"/>
                    </a:lnTo>
                    <a:lnTo>
                      <a:pt x="4252" y="1063"/>
                    </a:lnTo>
                    <a:lnTo>
                      <a:pt x="4263" y="1067"/>
                    </a:lnTo>
                    <a:lnTo>
                      <a:pt x="4276" y="1055"/>
                    </a:lnTo>
                    <a:lnTo>
                      <a:pt x="4285" y="1044"/>
                    </a:lnTo>
                    <a:lnTo>
                      <a:pt x="4301" y="1008"/>
                    </a:lnTo>
                    <a:lnTo>
                      <a:pt x="4306" y="1002"/>
                    </a:lnTo>
                    <a:lnTo>
                      <a:pt x="4306" y="997"/>
                    </a:lnTo>
                    <a:lnTo>
                      <a:pt x="4310" y="987"/>
                    </a:lnTo>
                    <a:lnTo>
                      <a:pt x="4316" y="972"/>
                    </a:lnTo>
                    <a:lnTo>
                      <a:pt x="4326" y="974"/>
                    </a:lnTo>
                    <a:lnTo>
                      <a:pt x="4349" y="965"/>
                    </a:lnTo>
                    <a:lnTo>
                      <a:pt x="4351" y="952"/>
                    </a:lnTo>
                    <a:lnTo>
                      <a:pt x="4365" y="928"/>
                    </a:lnTo>
                    <a:lnTo>
                      <a:pt x="4369" y="911"/>
                    </a:lnTo>
                    <a:lnTo>
                      <a:pt x="4409" y="910"/>
                    </a:lnTo>
                    <a:lnTo>
                      <a:pt x="4419" y="907"/>
                    </a:lnTo>
                    <a:lnTo>
                      <a:pt x="4425" y="915"/>
                    </a:lnTo>
                    <a:lnTo>
                      <a:pt x="4445" y="875"/>
                    </a:lnTo>
                    <a:lnTo>
                      <a:pt x="4452" y="864"/>
                    </a:lnTo>
                    <a:lnTo>
                      <a:pt x="4456" y="848"/>
                    </a:lnTo>
                    <a:lnTo>
                      <a:pt x="4484" y="820"/>
                    </a:lnTo>
                    <a:lnTo>
                      <a:pt x="4500" y="813"/>
                    </a:lnTo>
                    <a:lnTo>
                      <a:pt x="4511" y="802"/>
                    </a:lnTo>
                    <a:lnTo>
                      <a:pt x="4520" y="788"/>
                    </a:lnTo>
                    <a:lnTo>
                      <a:pt x="4526" y="767"/>
                    </a:lnTo>
                    <a:lnTo>
                      <a:pt x="4547" y="748"/>
                    </a:lnTo>
                    <a:lnTo>
                      <a:pt x="4545" y="743"/>
                    </a:lnTo>
                    <a:lnTo>
                      <a:pt x="4548" y="735"/>
                    </a:lnTo>
                    <a:lnTo>
                      <a:pt x="4559" y="733"/>
                    </a:lnTo>
                    <a:lnTo>
                      <a:pt x="4566" y="727"/>
                    </a:lnTo>
                    <a:lnTo>
                      <a:pt x="4563" y="724"/>
                    </a:lnTo>
                    <a:lnTo>
                      <a:pt x="4569" y="722"/>
                    </a:lnTo>
                    <a:lnTo>
                      <a:pt x="4573" y="726"/>
                    </a:lnTo>
                    <a:lnTo>
                      <a:pt x="4584" y="721"/>
                    </a:lnTo>
                    <a:lnTo>
                      <a:pt x="4587" y="707"/>
                    </a:lnTo>
                    <a:lnTo>
                      <a:pt x="4592" y="708"/>
                    </a:lnTo>
                    <a:lnTo>
                      <a:pt x="4607" y="692"/>
                    </a:lnTo>
                    <a:lnTo>
                      <a:pt x="4625" y="703"/>
                    </a:lnTo>
                    <a:lnTo>
                      <a:pt x="4627" y="695"/>
                    </a:lnTo>
                    <a:lnTo>
                      <a:pt x="4630" y="686"/>
                    </a:lnTo>
                    <a:lnTo>
                      <a:pt x="4625" y="678"/>
                    </a:lnTo>
                    <a:lnTo>
                      <a:pt x="4657" y="665"/>
                    </a:lnTo>
                    <a:lnTo>
                      <a:pt x="4643" y="662"/>
                    </a:lnTo>
                    <a:lnTo>
                      <a:pt x="4645" y="656"/>
                    </a:lnTo>
                    <a:lnTo>
                      <a:pt x="4667" y="645"/>
                    </a:lnTo>
                    <a:lnTo>
                      <a:pt x="4665" y="656"/>
                    </a:lnTo>
                    <a:lnTo>
                      <a:pt x="4672" y="645"/>
                    </a:lnTo>
                    <a:lnTo>
                      <a:pt x="4678" y="643"/>
                    </a:lnTo>
                    <a:lnTo>
                      <a:pt x="4684" y="636"/>
                    </a:lnTo>
                    <a:lnTo>
                      <a:pt x="4679" y="631"/>
                    </a:lnTo>
                    <a:lnTo>
                      <a:pt x="4688" y="622"/>
                    </a:lnTo>
                    <a:lnTo>
                      <a:pt x="4698" y="624"/>
                    </a:lnTo>
                    <a:lnTo>
                      <a:pt x="4704" y="611"/>
                    </a:lnTo>
                    <a:lnTo>
                      <a:pt x="4708" y="599"/>
                    </a:lnTo>
                    <a:lnTo>
                      <a:pt x="4708" y="595"/>
                    </a:lnTo>
                    <a:lnTo>
                      <a:pt x="4719" y="582"/>
                    </a:lnTo>
                    <a:lnTo>
                      <a:pt x="4722" y="573"/>
                    </a:lnTo>
                    <a:lnTo>
                      <a:pt x="4729" y="567"/>
                    </a:lnTo>
                    <a:lnTo>
                      <a:pt x="4729" y="549"/>
                    </a:lnTo>
                    <a:lnTo>
                      <a:pt x="4726" y="548"/>
                    </a:lnTo>
                    <a:lnTo>
                      <a:pt x="4722" y="534"/>
                    </a:lnTo>
                    <a:lnTo>
                      <a:pt x="4731" y="538"/>
                    </a:lnTo>
                    <a:lnTo>
                      <a:pt x="4730" y="518"/>
                    </a:lnTo>
                    <a:lnTo>
                      <a:pt x="4716" y="518"/>
                    </a:lnTo>
                    <a:lnTo>
                      <a:pt x="4703" y="506"/>
                    </a:lnTo>
                    <a:lnTo>
                      <a:pt x="4701" y="491"/>
                    </a:lnTo>
                    <a:lnTo>
                      <a:pt x="4692" y="492"/>
                    </a:lnTo>
                    <a:lnTo>
                      <a:pt x="4689" y="502"/>
                    </a:lnTo>
                    <a:lnTo>
                      <a:pt x="4686" y="507"/>
                    </a:lnTo>
                    <a:lnTo>
                      <a:pt x="4681" y="497"/>
                    </a:lnTo>
                    <a:lnTo>
                      <a:pt x="4681" y="493"/>
                    </a:lnTo>
                    <a:lnTo>
                      <a:pt x="4676" y="481"/>
                    </a:lnTo>
                    <a:lnTo>
                      <a:pt x="4679" y="475"/>
                    </a:lnTo>
                    <a:lnTo>
                      <a:pt x="4666" y="464"/>
                    </a:lnTo>
                    <a:lnTo>
                      <a:pt x="4660" y="454"/>
                    </a:lnTo>
                    <a:lnTo>
                      <a:pt x="4662" y="447"/>
                    </a:lnTo>
                    <a:lnTo>
                      <a:pt x="4670" y="449"/>
                    </a:lnTo>
                    <a:lnTo>
                      <a:pt x="4687" y="470"/>
                    </a:lnTo>
                    <a:lnTo>
                      <a:pt x="4717" y="490"/>
                    </a:lnTo>
                    <a:lnTo>
                      <a:pt x="4711" y="507"/>
                    </a:lnTo>
                    <a:lnTo>
                      <a:pt x="4717" y="505"/>
                    </a:lnTo>
                    <a:lnTo>
                      <a:pt x="4724" y="493"/>
                    </a:lnTo>
                    <a:lnTo>
                      <a:pt x="4736" y="455"/>
                    </a:lnTo>
                    <a:lnTo>
                      <a:pt x="4736" y="441"/>
                    </a:lnTo>
                    <a:lnTo>
                      <a:pt x="4732" y="428"/>
                    </a:lnTo>
                    <a:lnTo>
                      <a:pt x="4726" y="432"/>
                    </a:lnTo>
                    <a:lnTo>
                      <a:pt x="4717" y="428"/>
                    </a:lnTo>
                    <a:lnTo>
                      <a:pt x="4713" y="400"/>
                    </a:lnTo>
                    <a:lnTo>
                      <a:pt x="4714" y="389"/>
                    </a:lnTo>
                    <a:lnTo>
                      <a:pt x="4698" y="360"/>
                    </a:lnTo>
                    <a:lnTo>
                      <a:pt x="4689" y="364"/>
                    </a:lnTo>
                    <a:lnTo>
                      <a:pt x="4695" y="378"/>
                    </a:lnTo>
                    <a:lnTo>
                      <a:pt x="4686" y="387"/>
                    </a:lnTo>
                    <a:lnTo>
                      <a:pt x="4684" y="394"/>
                    </a:lnTo>
                    <a:lnTo>
                      <a:pt x="4679" y="394"/>
                    </a:lnTo>
                    <a:lnTo>
                      <a:pt x="4672" y="374"/>
                    </a:lnTo>
                    <a:lnTo>
                      <a:pt x="4662" y="362"/>
                    </a:lnTo>
                    <a:lnTo>
                      <a:pt x="4670" y="358"/>
                    </a:lnTo>
                    <a:lnTo>
                      <a:pt x="4671" y="349"/>
                    </a:lnTo>
                    <a:lnTo>
                      <a:pt x="4673" y="341"/>
                    </a:lnTo>
                    <a:lnTo>
                      <a:pt x="4647" y="315"/>
                    </a:lnTo>
                    <a:lnTo>
                      <a:pt x="4640" y="318"/>
                    </a:lnTo>
                    <a:lnTo>
                      <a:pt x="4639" y="306"/>
                    </a:lnTo>
                    <a:lnTo>
                      <a:pt x="4624" y="283"/>
                    </a:lnTo>
                    <a:lnTo>
                      <a:pt x="4603" y="271"/>
                    </a:lnTo>
                    <a:lnTo>
                      <a:pt x="4607" y="266"/>
                    </a:lnTo>
                    <a:lnTo>
                      <a:pt x="4603" y="258"/>
                    </a:lnTo>
                    <a:lnTo>
                      <a:pt x="4593" y="255"/>
                    </a:lnTo>
                    <a:lnTo>
                      <a:pt x="4588" y="261"/>
                    </a:lnTo>
                    <a:lnTo>
                      <a:pt x="4585" y="255"/>
                    </a:lnTo>
                    <a:lnTo>
                      <a:pt x="4586" y="244"/>
                    </a:lnTo>
                    <a:lnTo>
                      <a:pt x="4569" y="248"/>
                    </a:lnTo>
                    <a:lnTo>
                      <a:pt x="4539" y="242"/>
                    </a:lnTo>
                    <a:lnTo>
                      <a:pt x="4523" y="255"/>
                    </a:lnTo>
                    <a:lnTo>
                      <a:pt x="4518" y="253"/>
                    </a:lnTo>
                    <a:lnTo>
                      <a:pt x="4509" y="255"/>
                    </a:lnTo>
                    <a:lnTo>
                      <a:pt x="4489" y="238"/>
                    </a:lnTo>
                    <a:lnTo>
                      <a:pt x="4477" y="248"/>
                    </a:lnTo>
                    <a:lnTo>
                      <a:pt x="4469" y="247"/>
                    </a:lnTo>
                    <a:lnTo>
                      <a:pt x="4441" y="253"/>
                    </a:lnTo>
                    <a:lnTo>
                      <a:pt x="4435" y="247"/>
                    </a:lnTo>
                    <a:lnTo>
                      <a:pt x="4426" y="255"/>
                    </a:lnTo>
                    <a:lnTo>
                      <a:pt x="4428" y="248"/>
                    </a:lnTo>
                    <a:lnTo>
                      <a:pt x="4432" y="242"/>
                    </a:lnTo>
                    <a:lnTo>
                      <a:pt x="4430" y="238"/>
                    </a:lnTo>
                    <a:lnTo>
                      <a:pt x="4424" y="237"/>
                    </a:lnTo>
                    <a:lnTo>
                      <a:pt x="4421" y="244"/>
                    </a:lnTo>
                    <a:lnTo>
                      <a:pt x="4410" y="247"/>
                    </a:lnTo>
                    <a:lnTo>
                      <a:pt x="4409" y="258"/>
                    </a:lnTo>
                    <a:lnTo>
                      <a:pt x="4405" y="264"/>
                    </a:lnTo>
                    <a:lnTo>
                      <a:pt x="4416" y="261"/>
                    </a:lnTo>
                    <a:lnTo>
                      <a:pt x="4409" y="272"/>
                    </a:lnTo>
                    <a:lnTo>
                      <a:pt x="4403" y="272"/>
                    </a:lnTo>
                    <a:lnTo>
                      <a:pt x="4402" y="283"/>
                    </a:lnTo>
                    <a:lnTo>
                      <a:pt x="4397" y="294"/>
                    </a:lnTo>
                    <a:lnTo>
                      <a:pt x="4386" y="299"/>
                    </a:lnTo>
                    <a:lnTo>
                      <a:pt x="4382" y="296"/>
                    </a:lnTo>
                    <a:lnTo>
                      <a:pt x="4380" y="307"/>
                    </a:lnTo>
                    <a:lnTo>
                      <a:pt x="4356" y="306"/>
                    </a:lnTo>
                    <a:lnTo>
                      <a:pt x="4349" y="312"/>
                    </a:lnTo>
                    <a:lnTo>
                      <a:pt x="4334" y="306"/>
                    </a:lnTo>
                    <a:lnTo>
                      <a:pt x="4313" y="306"/>
                    </a:lnTo>
                    <a:lnTo>
                      <a:pt x="4313" y="301"/>
                    </a:lnTo>
                    <a:lnTo>
                      <a:pt x="4311" y="299"/>
                    </a:lnTo>
                    <a:lnTo>
                      <a:pt x="4329" y="288"/>
                    </a:lnTo>
                    <a:lnTo>
                      <a:pt x="4333" y="292"/>
                    </a:lnTo>
                    <a:lnTo>
                      <a:pt x="4343" y="264"/>
                    </a:lnTo>
                    <a:lnTo>
                      <a:pt x="4349" y="253"/>
                    </a:lnTo>
                    <a:lnTo>
                      <a:pt x="4353" y="242"/>
                    </a:lnTo>
                    <a:lnTo>
                      <a:pt x="4367" y="238"/>
                    </a:lnTo>
                    <a:lnTo>
                      <a:pt x="4377" y="216"/>
                    </a:lnTo>
                    <a:lnTo>
                      <a:pt x="4373" y="213"/>
                    </a:lnTo>
                    <a:lnTo>
                      <a:pt x="4370" y="207"/>
                    </a:lnTo>
                    <a:lnTo>
                      <a:pt x="4372" y="204"/>
                    </a:lnTo>
                    <a:lnTo>
                      <a:pt x="4380" y="204"/>
                    </a:lnTo>
                    <a:lnTo>
                      <a:pt x="4380" y="197"/>
                    </a:lnTo>
                    <a:lnTo>
                      <a:pt x="4373" y="195"/>
                    </a:lnTo>
                    <a:lnTo>
                      <a:pt x="4373" y="188"/>
                    </a:lnTo>
                    <a:lnTo>
                      <a:pt x="4375" y="183"/>
                    </a:lnTo>
                    <a:lnTo>
                      <a:pt x="4349" y="175"/>
                    </a:lnTo>
                    <a:lnTo>
                      <a:pt x="4344" y="178"/>
                    </a:lnTo>
                    <a:lnTo>
                      <a:pt x="4338" y="168"/>
                    </a:lnTo>
                    <a:lnTo>
                      <a:pt x="4329" y="166"/>
                    </a:lnTo>
                    <a:lnTo>
                      <a:pt x="4321" y="166"/>
                    </a:lnTo>
                    <a:lnTo>
                      <a:pt x="4312" y="173"/>
                    </a:lnTo>
                    <a:lnTo>
                      <a:pt x="4306" y="164"/>
                    </a:lnTo>
                    <a:lnTo>
                      <a:pt x="4289" y="173"/>
                    </a:lnTo>
                    <a:lnTo>
                      <a:pt x="4294" y="157"/>
                    </a:lnTo>
                    <a:lnTo>
                      <a:pt x="4292" y="143"/>
                    </a:lnTo>
                    <a:lnTo>
                      <a:pt x="4286" y="162"/>
                    </a:lnTo>
                    <a:lnTo>
                      <a:pt x="4268" y="161"/>
                    </a:lnTo>
                    <a:lnTo>
                      <a:pt x="4211" y="189"/>
                    </a:lnTo>
                    <a:lnTo>
                      <a:pt x="4224" y="169"/>
                    </a:lnTo>
                    <a:lnTo>
                      <a:pt x="4231" y="166"/>
                    </a:lnTo>
                    <a:lnTo>
                      <a:pt x="4256" y="126"/>
                    </a:lnTo>
                    <a:lnTo>
                      <a:pt x="4268" y="116"/>
                    </a:lnTo>
                    <a:lnTo>
                      <a:pt x="4276" y="115"/>
                    </a:lnTo>
                    <a:lnTo>
                      <a:pt x="4286" y="98"/>
                    </a:lnTo>
                    <a:lnTo>
                      <a:pt x="4286" y="91"/>
                    </a:lnTo>
                    <a:lnTo>
                      <a:pt x="4301" y="88"/>
                    </a:lnTo>
                    <a:lnTo>
                      <a:pt x="4310" y="95"/>
                    </a:lnTo>
                    <a:lnTo>
                      <a:pt x="4301" y="82"/>
                    </a:lnTo>
                    <a:lnTo>
                      <a:pt x="4290" y="43"/>
                    </a:lnTo>
                    <a:lnTo>
                      <a:pt x="4281" y="39"/>
                    </a:lnTo>
                    <a:lnTo>
                      <a:pt x="4276" y="48"/>
                    </a:lnTo>
                    <a:lnTo>
                      <a:pt x="4259" y="45"/>
                    </a:lnTo>
                    <a:lnTo>
                      <a:pt x="4242" y="34"/>
                    </a:lnTo>
                    <a:lnTo>
                      <a:pt x="4226" y="7"/>
                    </a:lnTo>
                    <a:lnTo>
                      <a:pt x="4219" y="17"/>
                    </a:lnTo>
                    <a:lnTo>
                      <a:pt x="4213" y="14"/>
                    </a:lnTo>
                    <a:lnTo>
                      <a:pt x="4211" y="12"/>
                    </a:lnTo>
                    <a:lnTo>
                      <a:pt x="4211" y="5"/>
                    </a:lnTo>
                    <a:lnTo>
                      <a:pt x="4203" y="0"/>
                    </a:lnTo>
                    <a:lnTo>
                      <a:pt x="4193" y="2"/>
                    </a:lnTo>
                    <a:lnTo>
                      <a:pt x="4178" y="14"/>
                    </a:lnTo>
                    <a:lnTo>
                      <a:pt x="4172" y="24"/>
                    </a:lnTo>
                    <a:lnTo>
                      <a:pt x="4166" y="27"/>
                    </a:lnTo>
                    <a:lnTo>
                      <a:pt x="4143" y="22"/>
                    </a:lnTo>
                    <a:lnTo>
                      <a:pt x="4139" y="35"/>
                    </a:lnTo>
                    <a:lnTo>
                      <a:pt x="4122" y="51"/>
                    </a:lnTo>
                    <a:lnTo>
                      <a:pt x="4098" y="88"/>
                    </a:lnTo>
                    <a:lnTo>
                      <a:pt x="4093" y="102"/>
                    </a:lnTo>
                    <a:lnTo>
                      <a:pt x="4073" y="120"/>
                    </a:lnTo>
                    <a:lnTo>
                      <a:pt x="4070" y="126"/>
                    </a:lnTo>
                    <a:lnTo>
                      <a:pt x="4049" y="157"/>
                    </a:lnTo>
                    <a:lnTo>
                      <a:pt x="4043" y="168"/>
                    </a:lnTo>
                    <a:lnTo>
                      <a:pt x="4042" y="178"/>
                    </a:lnTo>
                    <a:lnTo>
                      <a:pt x="4042" y="185"/>
                    </a:lnTo>
                    <a:lnTo>
                      <a:pt x="4039" y="194"/>
                    </a:lnTo>
                    <a:lnTo>
                      <a:pt x="4033" y="194"/>
                    </a:lnTo>
                    <a:lnTo>
                      <a:pt x="4032" y="201"/>
                    </a:lnTo>
                    <a:lnTo>
                      <a:pt x="4023" y="220"/>
                    </a:lnTo>
                    <a:lnTo>
                      <a:pt x="4025" y="222"/>
                    </a:lnTo>
                    <a:lnTo>
                      <a:pt x="4025" y="232"/>
                    </a:lnTo>
                    <a:lnTo>
                      <a:pt x="4030" y="238"/>
                    </a:lnTo>
                    <a:lnTo>
                      <a:pt x="4043" y="244"/>
                    </a:lnTo>
                    <a:lnTo>
                      <a:pt x="4046" y="258"/>
                    </a:lnTo>
                    <a:lnTo>
                      <a:pt x="4052" y="263"/>
                    </a:lnTo>
                    <a:lnTo>
                      <a:pt x="4050" y="267"/>
                    </a:lnTo>
                    <a:lnTo>
                      <a:pt x="4039" y="265"/>
                    </a:lnTo>
                    <a:lnTo>
                      <a:pt x="4037" y="258"/>
                    </a:lnTo>
                    <a:lnTo>
                      <a:pt x="4037" y="282"/>
                    </a:lnTo>
                    <a:lnTo>
                      <a:pt x="4041" y="285"/>
                    </a:lnTo>
                    <a:lnTo>
                      <a:pt x="4039" y="286"/>
                    </a:lnTo>
                    <a:lnTo>
                      <a:pt x="4010" y="303"/>
                    </a:lnTo>
                    <a:lnTo>
                      <a:pt x="3995" y="307"/>
                    </a:lnTo>
                    <a:lnTo>
                      <a:pt x="3975" y="306"/>
                    </a:lnTo>
                    <a:lnTo>
                      <a:pt x="3962" y="312"/>
                    </a:lnTo>
                    <a:lnTo>
                      <a:pt x="3913" y="302"/>
                    </a:lnTo>
                    <a:lnTo>
                      <a:pt x="3915" y="310"/>
                    </a:lnTo>
                    <a:lnTo>
                      <a:pt x="3915" y="315"/>
                    </a:lnTo>
                    <a:lnTo>
                      <a:pt x="3921" y="321"/>
                    </a:lnTo>
                    <a:lnTo>
                      <a:pt x="3923" y="334"/>
                    </a:lnTo>
                    <a:lnTo>
                      <a:pt x="3934" y="335"/>
                    </a:lnTo>
                    <a:lnTo>
                      <a:pt x="3941" y="344"/>
                    </a:lnTo>
                    <a:lnTo>
                      <a:pt x="3941" y="351"/>
                    </a:lnTo>
                    <a:lnTo>
                      <a:pt x="3960" y="351"/>
                    </a:lnTo>
                    <a:lnTo>
                      <a:pt x="3967" y="356"/>
                    </a:lnTo>
                    <a:lnTo>
                      <a:pt x="3968" y="364"/>
                    </a:lnTo>
                    <a:lnTo>
                      <a:pt x="3963" y="377"/>
                    </a:lnTo>
                    <a:lnTo>
                      <a:pt x="3963" y="396"/>
                    </a:lnTo>
                    <a:lnTo>
                      <a:pt x="3960" y="406"/>
                    </a:lnTo>
                    <a:lnTo>
                      <a:pt x="3947" y="401"/>
                    </a:lnTo>
                    <a:lnTo>
                      <a:pt x="3947" y="389"/>
                    </a:lnTo>
                    <a:lnTo>
                      <a:pt x="3944" y="384"/>
                    </a:lnTo>
                    <a:lnTo>
                      <a:pt x="3923" y="380"/>
                    </a:lnTo>
                    <a:lnTo>
                      <a:pt x="3923" y="377"/>
                    </a:lnTo>
                    <a:lnTo>
                      <a:pt x="3926" y="366"/>
                    </a:lnTo>
                    <a:lnTo>
                      <a:pt x="3924" y="361"/>
                    </a:lnTo>
                    <a:lnTo>
                      <a:pt x="3907" y="364"/>
                    </a:lnTo>
                    <a:lnTo>
                      <a:pt x="3908" y="353"/>
                    </a:lnTo>
                    <a:lnTo>
                      <a:pt x="3902" y="352"/>
                    </a:lnTo>
                    <a:lnTo>
                      <a:pt x="3865" y="379"/>
                    </a:lnTo>
                    <a:lnTo>
                      <a:pt x="3869" y="389"/>
                    </a:lnTo>
                    <a:lnTo>
                      <a:pt x="3869" y="396"/>
                    </a:lnTo>
                    <a:lnTo>
                      <a:pt x="3864" y="396"/>
                    </a:lnTo>
                    <a:lnTo>
                      <a:pt x="3860" y="390"/>
                    </a:lnTo>
                    <a:lnTo>
                      <a:pt x="3849" y="393"/>
                    </a:lnTo>
                    <a:lnTo>
                      <a:pt x="3844" y="404"/>
                    </a:lnTo>
                    <a:lnTo>
                      <a:pt x="3851" y="405"/>
                    </a:lnTo>
                    <a:lnTo>
                      <a:pt x="3854" y="409"/>
                    </a:lnTo>
                    <a:lnTo>
                      <a:pt x="3855" y="417"/>
                    </a:lnTo>
                    <a:lnTo>
                      <a:pt x="3850" y="419"/>
                    </a:lnTo>
                    <a:lnTo>
                      <a:pt x="3838" y="415"/>
                    </a:lnTo>
                    <a:lnTo>
                      <a:pt x="3821" y="428"/>
                    </a:lnTo>
                    <a:lnTo>
                      <a:pt x="3821" y="415"/>
                    </a:lnTo>
                    <a:lnTo>
                      <a:pt x="3819" y="411"/>
                    </a:lnTo>
                    <a:lnTo>
                      <a:pt x="3815" y="415"/>
                    </a:lnTo>
                    <a:lnTo>
                      <a:pt x="3805" y="431"/>
                    </a:lnTo>
                    <a:lnTo>
                      <a:pt x="3797" y="431"/>
                    </a:lnTo>
                    <a:lnTo>
                      <a:pt x="3784" y="442"/>
                    </a:lnTo>
                    <a:lnTo>
                      <a:pt x="3780" y="439"/>
                    </a:lnTo>
                    <a:lnTo>
                      <a:pt x="3790" y="427"/>
                    </a:lnTo>
                    <a:lnTo>
                      <a:pt x="3791" y="419"/>
                    </a:lnTo>
                    <a:lnTo>
                      <a:pt x="3780" y="417"/>
                    </a:lnTo>
                    <a:lnTo>
                      <a:pt x="3779" y="411"/>
                    </a:lnTo>
                    <a:lnTo>
                      <a:pt x="3774" y="419"/>
                    </a:lnTo>
                    <a:lnTo>
                      <a:pt x="3756" y="423"/>
                    </a:lnTo>
                    <a:lnTo>
                      <a:pt x="3748" y="438"/>
                    </a:lnTo>
                    <a:lnTo>
                      <a:pt x="3740" y="442"/>
                    </a:lnTo>
                    <a:lnTo>
                      <a:pt x="3736" y="436"/>
                    </a:lnTo>
                    <a:lnTo>
                      <a:pt x="3756" y="414"/>
                    </a:lnTo>
                    <a:lnTo>
                      <a:pt x="3761" y="393"/>
                    </a:lnTo>
                    <a:lnTo>
                      <a:pt x="3745" y="380"/>
                    </a:lnTo>
                    <a:lnTo>
                      <a:pt x="3716" y="382"/>
                    </a:lnTo>
                    <a:lnTo>
                      <a:pt x="3711" y="385"/>
                    </a:lnTo>
                    <a:lnTo>
                      <a:pt x="3710" y="393"/>
                    </a:lnTo>
                    <a:lnTo>
                      <a:pt x="3678" y="383"/>
                    </a:lnTo>
                    <a:lnTo>
                      <a:pt x="3676" y="390"/>
                    </a:lnTo>
                    <a:lnTo>
                      <a:pt x="3665" y="399"/>
                    </a:lnTo>
                    <a:lnTo>
                      <a:pt x="3657" y="389"/>
                    </a:lnTo>
                    <a:lnTo>
                      <a:pt x="3629" y="390"/>
                    </a:lnTo>
                    <a:lnTo>
                      <a:pt x="3628" y="394"/>
                    </a:lnTo>
                    <a:lnTo>
                      <a:pt x="3635" y="399"/>
                    </a:lnTo>
                    <a:lnTo>
                      <a:pt x="3635" y="403"/>
                    </a:lnTo>
                    <a:lnTo>
                      <a:pt x="3609" y="409"/>
                    </a:lnTo>
                    <a:lnTo>
                      <a:pt x="3608" y="405"/>
                    </a:lnTo>
                    <a:lnTo>
                      <a:pt x="3611" y="398"/>
                    </a:lnTo>
                    <a:lnTo>
                      <a:pt x="3604" y="399"/>
                    </a:lnTo>
                    <a:lnTo>
                      <a:pt x="3590" y="412"/>
                    </a:lnTo>
                    <a:lnTo>
                      <a:pt x="3586" y="401"/>
                    </a:lnTo>
                    <a:lnTo>
                      <a:pt x="3581" y="405"/>
                    </a:lnTo>
                    <a:lnTo>
                      <a:pt x="3581" y="423"/>
                    </a:lnTo>
                    <a:lnTo>
                      <a:pt x="3585" y="427"/>
                    </a:lnTo>
                    <a:lnTo>
                      <a:pt x="3604" y="417"/>
                    </a:lnTo>
                    <a:lnTo>
                      <a:pt x="3607" y="428"/>
                    </a:lnTo>
                    <a:lnTo>
                      <a:pt x="3611" y="435"/>
                    </a:lnTo>
                    <a:lnTo>
                      <a:pt x="3612" y="432"/>
                    </a:lnTo>
                    <a:lnTo>
                      <a:pt x="3612" y="426"/>
                    </a:lnTo>
                    <a:lnTo>
                      <a:pt x="3619" y="423"/>
                    </a:lnTo>
                    <a:lnTo>
                      <a:pt x="3618" y="428"/>
                    </a:lnTo>
                    <a:lnTo>
                      <a:pt x="3620" y="435"/>
                    </a:lnTo>
                    <a:lnTo>
                      <a:pt x="3614" y="446"/>
                    </a:lnTo>
                    <a:lnTo>
                      <a:pt x="3549" y="471"/>
                    </a:lnTo>
                    <a:lnTo>
                      <a:pt x="3520" y="475"/>
                    </a:lnTo>
                    <a:lnTo>
                      <a:pt x="3516" y="473"/>
                    </a:lnTo>
                    <a:lnTo>
                      <a:pt x="3514" y="481"/>
                    </a:lnTo>
                    <a:lnTo>
                      <a:pt x="3514" y="492"/>
                    </a:lnTo>
                    <a:lnTo>
                      <a:pt x="3514" y="489"/>
                    </a:lnTo>
                    <a:lnTo>
                      <a:pt x="3501" y="487"/>
                    </a:lnTo>
                    <a:lnTo>
                      <a:pt x="3488" y="496"/>
                    </a:lnTo>
                    <a:lnTo>
                      <a:pt x="3473" y="490"/>
                    </a:lnTo>
                    <a:lnTo>
                      <a:pt x="3455" y="502"/>
                    </a:lnTo>
                    <a:lnTo>
                      <a:pt x="3436" y="502"/>
                    </a:lnTo>
                    <a:lnTo>
                      <a:pt x="3420" y="516"/>
                    </a:lnTo>
                    <a:lnTo>
                      <a:pt x="3434" y="524"/>
                    </a:lnTo>
                    <a:lnTo>
                      <a:pt x="3415" y="529"/>
                    </a:lnTo>
                    <a:lnTo>
                      <a:pt x="3401" y="541"/>
                    </a:lnTo>
                    <a:lnTo>
                      <a:pt x="3385" y="528"/>
                    </a:lnTo>
                    <a:lnTo>
                      <a:pt x="3378" y="536"/>
                    </a:lnTo>
                    <a:lnTo>
                      <a:pt x="3366" y="539"/>
                    </a:lnTo>
                    <a:lnTo>
                      <a:pt x="3365" y="544"/>
                    </a:lnTo>
                    <a:lnTo>
                      <a:pt x="3371" y="544"/>
                    </a:lnTo>
                    <a:lnTo>
                      <a:pt x="3374" y="550"/>
                    </a:lnTo>
                    <a:lnTo>
                      <a:pt x="3355" y="555"/>
                    </a:lnTo>
                    <a:lnTo>
                      <a:pt x="3354" y="562"/>
                    </a:lnTo>
                    <a:lnTo>
                      <a:pt x="3344" y="566"/>
                    </a:lnTo>
                    <a:lnTo>
                      <a:pt x="3333" y="584"/>
                    </a:lnTo>
                    <a:lnTo>
                      <a:pt x="3322" y="593"/>
                    </a:lnTo>
                    <a:lnTo>
                      <a:pt x="3321" y="598"/>
                    </a:lnTo>
                    <a:lnTo>
                      <a:pt x="3322" y="604"/>
                    </a:lnTo>
                    <a:lnTo>
                      <a:pt x="3319" y="608"/>
                    </a:lnTo>
                    <a:lnTo>
                      <a:pt x="3305" y="614"/>
                    </a:lnTo>
                    <a:lnTo>
                      <a:pt x="3300" y="605"/>
                    </a:lnTo>
                    <a:lnTo>
                      <a:pt x="3292" y="604"/>
                    </a:lnTo>
                    <a:lnTo>
                      <a:pt x="3269" y="602"/>
                    </a:lnTo>
                    <a:lnTo>
                      <a:pt x="3261" y="606"/>
                    </a:lnTo>
                    <a:lnTo>
                      <a:pt x="3256" y="611"/>
                    </a:lnTo>
                    <a:lnTo>
                      <a:pt x="3262" y="618"/>
                    </a:lnTo>
                    <a:lnTo>
                      <a:pt x="3279" y="625"/>
                    </a:lnTo>
                    <a:lnTo>
                      <a:pt x="3301" y="626"/>
                    </a:lnTo>
                    <a:lnTo>
                      <a:pt x="3297" y="633"/>
                    </a:lnTo>
                    <a:lnTo>
                      <a:pt x="3288" y="642"/>
                    </a:lnTo>
                    <a:lnTo>
                      <a:pt x="3281" y="640"/>
                    </a:lnTo>
                    <a:lnTo>
                      <a:pt x="3279" y="633"/>
                    </a:lnTo>
                    <a:lnTo>
                      <a:pt x="3272" y="640"/>
                    </a:lnTo>
                    <a:lnTo>
                      <a:pt x="3274" y="645"/>
                    </a:lnTo>
                    <a:lnTo>
                      <a:pt x="3268" y="659"/>
                    </a:lnTo>
                    <a:lnTo>
                      <a:pt x="3262" y="667"/>
                    </a:lnTo>
                    <a:lnTo>
                      <a:pt x="3256" y="683"/>
                    </a:lnTo>
                    <a:lnTo>
                      <a:pt x="3249" y="683"/>
                    </a:lnTo>
                    <a:lnTo>
                      <a:pt x="3247" y="694"/>
                    </a:lnTo>
                    <a:lnTo>
                      <a:pt x="3253" y="702"/>
                    </a:lnTo>
                    <a:lnTo>
                      <a:pt x="3246" y="708"/>
                    </a:lnTo>
                    <a:lnTo>
                      <a:pt x="3236" y="691"/>
                    </a:lnTo>
                    <a:lnTo>
                      <a:pt x="3222" y="684"/>
                    </a:lnTo>
                    <a:lnTo>
                      <a:pt x="3221" y="674"/>
                    </a:lnTo>
                    <a:lnTo>
                      <a:pt x="3204" y="667"/>
                    </a:lnTo>
                    <a:lnTo>
                      <a:pt x="3203" y="668"/>
                    </a:lnTo>
                    <a:lnTo>
                      <a:pt x="3209" y="681"/>
                    </a:lnTo>
                    <a:lnTo>
                      <a:pt x="3194" y="690"/>
                    </a:lnTo>
                    <a:lnTo>
                      <a:pt x="3197" y="699"/>
                    </a:lnTo>
                    <a:lnTo>
                      <a:pt x="3192" y="701"/>
                    </a:lnTo>
                    <a:lnTo>
                      <a:pt x="3193" y="707"/>
                    </a:lnTo>
                    <a:lnTo>
                      <a:pt x="3222" y="711"/>
                    </a:lnTo>
                    <a:lnTo>
                      <a:pt x="3229" y="717"/>
                    </a:lnTo>
                    <a:lnTo>
                      <a:pt x="3242" y="724"/>
                    </a:lnTo>
                    <a:lnTo>
                      <a:pt x="3238" y="728"/>
                    </a:lnTo>
                    <a:lnTo>
                      <a:pt x="3238" y="735"/>
                    </a:lnTo>
                    <a:lnTo>
                      <a:pt x="3242" y="739"/>
                    </a:lnTo>
                    <a:lnTo>
                      <a:pt x="3240" y="743"/>
                    </a:lnTo>
                    <a:lnTo>
                      <a:pt x="3227" y="740"/>
                    </a:lnTo>
                    <a:lnTo>
                      <a:pt x="3224" y="744"/>
                    </a:lnTo>
                    <a:lnTo>
                      <a:pt x="3211" y="750"/>
                    </a:lnTo>
                    <a:lnTo>
                      <a:pt x="3215" y="756"/>
                    </a:lnTo>
                    <a:lnTo>
                      <a:pt x="3204" y="756"/>
                    </a:lnTo>
                    <a:lnTo>
                      <a:pt x="3202" y="761"/>
                    </a:lnTo>
                    <a:lnTo>
                      <a:pt x="3203" y="771"/>
                    </a:lnTo>
                    <a:lnTo>
                      <a:pt x="3209" y="777"/>
                    </a:lnTo>
                    <a:lnTo>
                      <a:pt x="3246" y="788"/>
                    </a:lnTo>
                    <a:lnTo>
                      <a:pt x="3249" y="814"/>
                    </a:lnTo>
                    <a:lnTo>
                      <a:pt x="3253" y="821"/>
                    </a:lnTo>
                    <a:lnTo>
                      <a:pt x="3259" y="826"/>
                    </a:lnTo>
                    <a:lnTo>
                      <a:pt x="3254" y="832"/>
                    </a:lnTo>
                    <a:lnTo>
                      <a:pt x="3242" y="828"/>
                    </a:lnTo>
                    <a:lnTo>
                      <a:pt x="3242" y="831"/>
                    </a:lnTo>
                    <a:lnTo>
                      <a:pt x="3245" y="839"/>
                    </a:lnTo>
                    <a:lnTo>
                      <a:pt x="3240" y="841"/>
                    </a:lnTo>
                    <a:lnTo>
                      <a:pt x="3242" y="847"/>
                    </a:lnTo>
                    <a:lnTo>
                      <a:pt x="3247" y="850"/>
                    </a:lnTo>
                    <a:lnTo>
                      <a:pt x="3247" y="856"/>
                    </a:lnTo>
                    <a:lnTo>
                      <a:pt x="3237" y="861"/>
                    </a:lnTo>
                    <a:lnTo>
                      <a:pt x="3215" y="863"/>
                    </a:lnTo>
                    <a:lnTo>
                      <a:pt x="3202" y="872"/>
                    </a:lnTo>
                    <a:lnTo>
                      <a:pt x="3189" y="871"/>
                    </a:lnTo>
                    <a:lnTo>
                      <a:pt x="3182" y="874"/>
                    </a:lnTo>
                    <a:lnTo>
                      <a:pt x="3179" y="883"/>
                    </a:lnTo>
                    <a:lnTo>
                      <a:pt x="3166" y="894"/>
                    </a:lnTo>
                    <a:lnTo>
                      <a:pt x="3148" y="889"/>
                    </a:lnTo>
                    <a:lnTo>
                      <a:pt x="3145" y="883"/>
                    </a:lnTo>
                    <a:lnTo>
                      <a:pt x="3143" y="883"/>
                    </a:lnTo>
                    <a:lnTo>
                      <a:pt x="3130" y="888"/>
                    </a:lnTo>
                    <a:lnTo>
                      <a:pt x="3105" y="893"/>
                    </a:lnTo>
                    <a:lnTo>
                      <a:pt x="3082" y="900"/>
                    </a:lnTo>
                    <a:lnTo>
                      <a:pt x="3035" y="906"/>
                    </a:lnTo>
                    <a:lnTo>
                      <a:pt x="3026" y="900"/>
                    </a:lnTo>
                    <a:lnTo>
                      <a:pt x="3007" y="904"/>
                    </a:lnTo>
                    <a:lnTo>
                      <a:pt x="2989" y="901"/>
                    </a:lnTo>
                    <a:lnTo>
                      <a:pt x="2952" y="912"/>
                    </a:lnTo>
                    <a:lnTo>
                      <a:pt x="2952" y="917"/>
                    </a:lnTo>
                    <a:lnTo>
                      <a:pt x="2950" y="920"/>
                    </a:lnTo>
                    <a:lnTo>
                      <a:pt x="2939" y="914"/>
                    </a:lnTo>
                    <a:lnTo>
                      <a:pt x="2929" y="918"/>
                    </a:lnTo>
                    <a:lnTo>
                      <a:pt x="2928" y="922"/>
                    </a:lnTo>
                    <a:lnTo>
                      <a:pt x="2912" y="926"/>
                    </a:lnTo>
                    <a:lnTo>
                      <a:pt x="2913" y="936"/>
                    </a:lnTo>
                    <a:lnTo>
                      <a:pt x="2917" y="944"/>
                    </a:lnTo>
                    <a:lnTo>
                      <a:pt x="2920" y="943"/>
                    </a:lnTo>
                    <a:lnTo>
                      <a:pt x="2921" y="938"/>
                    </a:lnTo>
                    <a:lnTo>
                      <a:pt x="2926" y="939"/>
                    </a:lnTo>
                    <a:lnTo>
                      <a:pt x="2924" y="947"/>
                    </a:lnTo>
                    <a:lnTo>
                      <a:pt x="2912" y="958"/>
                    </a:lnTo>
                    <a:lnTo>
                      <a:pt x="2912" y="964"/>
                    </a:lnTo>
                    <a:lnTo>
                      <a:pt x="2904" y="960"/>
                    </a:lnTo>
                    <a:lnTo>
                      <a:pt x="2901" y="966"/>
                    </a:lnTo>
                    <a:lnTo>
                      <a:pt x="2904" y="975"/>
                    </a:lnTo>
                    <a:lnTo>
                      <a:pt x="2913" y="977"/>
                    </a:lnTo>
                    <a:lnTo>
                      <a:pt x="2913" y="987"/>
                    </a:lnTo>
                    <a:lnTo>
                      <a:pt x="2901" y="996"/>
                    </a:lnTo>
                    <a:lnTo>
                      <a:pt x="2918" y="1009"/>
                    </a:lnTo>
                    <a:lnTo>
                      <a:pt x="2917" y="1014"/>
                    </a:lnTo>
                    <a:lnTo>
                      <a:pt x="2923" y="1019"/>
                    </a:lnTo>
                    <a:lnTo>
                      <a:pt x="2926" y="1018"/>
                    </a:lnTo>
                    <a:lnTo>
                      <a:pt x="2931" y="1040"/>
                    </a:lnTo>
                    <a:lnTo>
                      <a:pt x="2937" y="1046"/>
                    </a:lnTo>
                    <a:lnTo>
                      <a:pt x="2934" y="1052"/>
                    </a:lnTo>
                    <a:lnTo>
                      <a:pt x="2933" y="1058"/>
                    </a:lnTo>
                    <a:lnTo>
                      <a:pt x="2929" y="1066"/>
                    </a:lnTo>
                    <a:lnTo>
                      <a:pt x="2924" y="1082"/>
                    </a:lnTo>
                    <a:lnTo>
                      <a:pt x="2925" y="1097"/>
                    </a:lnTo>
                    <a:lnTo>
                      <a:pt x="2930" y="1105"/>
                    </a:lnTo>
                    <a:lnTo>
                      <a:pt x="2930" y="1122"/>
                    </a:lnTo>
                    <a:lnTo>
                      <a:pt x="2935" y="1133"/>
                    </a:lnTo>
                    <a:lnTo>
                      <a:pt x="2949" y="1149"/>
                    </a:lnTo>
                    <a:lnTo>
                      <a:pt x="2962" y="1153"/>
                    </a:lnTo>
                    <a:lnTo>
                      <a:pt x="2987" y="1157"/>
                    </a:lnTo>
                    <a:lnTo>
                      <a:pt x="3001" y="1168"/>
                    </a:lnTo>
                    <a:lnTo>
                      <a:pt x="3009" y="1168"/>
                    </a:lnTo>
                    <a:lnTo>
                      <a:pt x="3015" y="1184"/>
                    </a:lnTo>
                    <a:lnTo>
                      <a:pt x="3010" y="1196"/>
                    </a:lnTo>
                    <a:lnTo>
                      <a:pt x="3006" y="1200"/>
                    </a:lnTo>
                    <a:lnTo>
                      <a:pt x="3017" y="1203"/>
                    </a:lnTo>
                    <a:lnTo>
                      <a:pt x="3023" y="1211"/>
                    </a:lnTo>
                    <a:lnTo>
                      <a:pt x="3031" y="1227"/>
                    </a:lnTo>
                    <a:lnTo>
                      <a:pt x="3041" y="1233"/>
                    </a:lnTo>
                    <a:lnTo>
                      <a:pt x="3060" y="1239"/>
                    </a:lnTo>
                    <a:lnTo>
                      <a:pt x="3069" y="1246"/>
                    </a:lnTo>
                    <a:lnTo>
                      <a:pt x="3073" y="1239"/>
                    </a:lnTo>
                    <a:lnTo>
                      <a:pt x="3076" y="1254"/>
                    </a:lnTo>
                    <a:lnTo>
                      <a:pt x="3084" y="1272"/>
                    </a:lnTo>
                    <a:lnTo>
                      <a:pt x="3084" y="1282"/>
                    </a:lnTo>
                    <a:lnTo>
                      <a:pt x="3080" y="1302"/>
                    </a:lnTo>
                    <a:lnTo>
                      <a:pt x="3069" y="1312"/>
                    </a:lnTo>
                    <a:lnTo>
                      <a:pt x="3068" y="1329"/>
                    </a:lnTo>
                    <a:lnTo>
                      <a:pt x="3060" y="1343"/>
                    </a:lnTo>
                    <a:lnTo>
                      <a:pt x="3064" y="1358"/>
                    </a:lnTo>
                    <a:lnTo>
                      <a:pt x="3063" y="1372"/>
                    </a:lnTo>
                    <a:lnTo>
                      <a:pt x="3079" y="1394"/>
                    </a:lnTo>
                    <a:lnTo>
                      <a:pt x="3082" y="1426"/>
                    </a:lnTo>
                    <a:lnTo>
                      <a:pt x="3087" y="1440"/>
                    </a:lnTo>
                    <a:lnTo>
                      <a:pt x="3090" y="1459"/>
                    </a:lnTo>
                    <a:lnTo>
                      <a:pt x="3090" y="1474"/>
                    </a:lnTo>
                    <a:lnTo>
                      <a:pt x="3085" y="1487"/>
                    </a:lnTo>
                    <a:lnTo>
                      <a:pt x="3075" y="1501"/>
                    </a:lnTo>
                    <a:lnTo>
                      <a:pt x="3063" y="1504"/>
                    </a:lnTo>
                    <a:lnTo>
                      <a:pt x="3055" y="1501"/>
                    </a:lnTo>
                    <a:lnTo>
                      <a:pt x="3054" y="1509"/>
                    </a:lnTo>
                    <a:lnTo>
                      <a:pt x="3063" y="1530"/>
                    </a:lnTo>
                    <a:lnTo>
                      <a:pt x="3059" y="1539"/>
                    </a:lnTo>
                    <a:lnTo>
                      <a:pt x="3035" y="1529"/>
                    </a:lnTo>
                    <a:lnTo>
                      <a:pt x="3017" y="1528"/>
                    </a:lnTo>
                    <a:lnTo>
                      <a:pt x="3006" y="1517"/>
                    </a:lnTo>
                    <a:lnTo>
                      <a:pt x="3004" y="1504"/>
                    </a:lnTo>
                    <a:lnTo>
                      <a:pt x="3004" y="1458"/>
                    </a:lnTo>
                    <a:lnTo>
                      <a:pt x="3012" y="1428"/>
                    </a:lnTo>
                    <a:lnTo>
                      <a:pt x="3009" y="1422"/>
                    </a:lnTo>
                    <a:lnTo>
                      <a:pt x="3007" y="1393"/>
                    </a:lnTo>
                    <a:lnTo>
                      <a:pt x="3010" y="1379"/>
                    </a:lnTo>
                    <a:lnTo>
                      <a:pt x="3009" y="1362"/>
                    </a:lnTo>
                    <a:lnTo>
                      <a:pt x="3007" y="1352"/>
                    </a:lnTo>
                    <a:lnTo>
                      <a:pt x="3015" y="1340"/>
                    </a:lnTo>
                    <a:lnTo>
                      <a:pt x="3047" y="1319"/>
                    </a:lnTo>
                    <a:lnTo>
                      <a:pt x="3049" y="1313"/>
                    </a:lnTo>
                    <a:lnTo>
                      <a:pt x="3049" y="1300"/>
                    </a:lnTo>
                    <a:lnTo>
                      <a:pt x="3052" y="1288"/>
                    </a:lnTo>
                    <a:lnTo>
                      <a:pt x="3060" y="1287"/>
                    </a:lnTo>
                    <a:lnTo>
                      <a:pt x="3063" y="1270"/>
                    </a:lnTo>
                    <a:lnTo>
                      <a:pt x="3039" y="1254"/>
                    </a:lnTo>
                    <a:lnTo>
                      <a:pt x="3010" y="1264"/>
                    </a:lnTo>
                    <a:lnTo>
                      <a:pt x="2982" y="1267"/>
                    </a:lnTo>
                    <a:lnTo>
                      <a:pt x="2966" y="1260"/>
                    </a:lnTo>
                    <a:lnTo>
                      <a:pt x="2955" y="1248"/>
                    </a:lnTo>
                    <a:lnTo>
                      <a:pt x="2952" y="1250"/>
                    </a:lnTo>
                    <a:lnTo>
                      <a:pt x="2945" y="1235"/>
                    </a:lnTo>
                    <a:lnTo>
                      <a:pt x="2931" y="1219"/>
                    </a:lnTo>
                    <a:lnTo>
                      <a:pt x="2928" y="1212"/>
                    </a:lnTo>
                    <a:lnTo>
                      <a:pt x="2928" y="1203"/>
                    </a:lnTo>
                    <a:lnTo>
                      <a:pt x="2902" y="1191"/>
                    </a:lnTo>
                    <a:lnTo>
                      <a:pt x="2880" y="1174"/>
                    </a:lnTo>
                    <a:lnTo>
                      <a:pt x="2871" y="1163"/>
                    </a:lnTo>
                    <a:lnTo>
                      <a:pt x="2844" y="1149"/>
                    </a:lnTo>
                    <a:lnTo>
                      <a:pt x="2792" y="1148"/>
                    </a:lnTo>
                    <a:lnTo>
                      <a:pt x="2777" y="1151"/>
                    </a:lnTo>
                    <a:lnTo>
                      <a:pt x="2763" y="1171"/>
                    </a:lnTo>
                    <a:lnTo>
                      <a:pt x="2741" y="1181"/>
                    </a:lnTo>
                    <a:lnTo>
                      <a:pt x="2737" y="1201"/>
                    </a:lnTo>
                    <a:lnTo>
                      <a:pt x="2764" y="1202"/>
                    </a:lnTo>
                    <a:lnTo>
                      <a:pt x="2778" y="1213"/>
                    </a:lnTo>
                    <a:lnTo>
                      <a:pt x="2773" y="1227"/>
                    </a:lnTo>
                    <a:lnTo>
                      <a:pt x="2763" y="1240"/>
                    </a:lnTo>
                    <a:lnTo>
                      <a:pt x="2743" y="1246"/>
                    </a:lnTo>
                    <a:lnTo>
                      <a:pt x="2729" y="1259"/>
                    </a:lnTo>
                    <a:lnTo>
                      <a:pt x="2708" y="1265"/>
                    </a:lnTo>
                    <a:lnTo>
                      <a:pt x="2708" y="1249"/>
                    </a:lnTo>
                    <a:lnTo>
                      <a:pt x="2692" y="1233"/>
                    </a:lnTo>
                    <a:lnTo>
                      <a:pt x="2683" y="1217"/>
                    </a:lnTo>
                    <a:lnTo>
                      <a:pt x="2672" y="1218"/>
                    </a:lnTo>
                    <a:lnTo>
                      <a:pt x="2662" y="1232"/>
                    </a:lnTo>
                    <a:lnTo>
                      <a:pt x="2668" y="1239"/>
                    </a:lnTo>
                    <a:lnTo>
                      <a:pt x="2673" y="1260"/>
                    </a:lnTo>
                    <a:lnTo>
                      <a:pt x="2678" y="1275"/>
                    </a:lnTo>
                    <a:lnTo>
                      <a:pt x="2681" y="1287"/>
                    </a:lnTo>
                    <a:lnTo>
                      <a:pt x="2687" y="1289"/>
                    </a:lnTo>
                    <a:lnTo>
                      <a:pt x="2709" y="1308"/>
                    </a:lnTo>
                    <a:lnTo>
                      <a:pt x="2724" y="1314"/>
                    </a:lnTo>
                    <a:lnTo>
                      <a:pt x="2732" y="1326"/>
                    </a:lnTo>
                    <a:lnTo>
                      <a:pt x="2741" y="1327"/>
                    </a:lnTo>
                    <a:lnTo>
                      <a:pt x="2747" y="1335"/>
                    </a:lnTo>
                    <a:lnTo>
                      <a:pt x="2757" y="1329"/>
                    </a:lnTo>
                    <a:lnTo>
                      <a:pt x="2767" y="1319"/>
                    </a:lnTo>
                    <a:lnTo>
                      <a:pt x="2764" y="1334"/>
                    </a:lnTo>
                    <a:lnTo>
                      <a:pt x="2769" y="1341"/>
                    </a:lnTo>
                    <a:lnTo>
                      <a:pt x="2780" y="1337"/>
                    </a:lnTo>
                    <a:lnTo>
                      <a:pt x="2781" y="1367"/>
                    </a:lnTo>
                    <a:lnTo>
                      <a:pt x="2795" y="1383"/>
                    </a:lnTo>
                    <a:lnTo>
                      <a:pt x="2795" y="1393"/>
                    </a:lnTo>
                    <a:lnTo>
                      <a:pt x="2779" y="1390"/>
                    </a:lnTo>
                    <a:lnTo>
                      <a:pt x="2769" y="1384"/>
                    </a:lnTo>
                    <a:lnTo>
                      <a:pt x="2762" y="1377"/>
                    </a:lnTo>
                    <a:lnTo>
                      <a:pt x="2758" y="1367"/>
                    </a:lnTo>
                    <a:lnTo>
                      <a:pt x="2748" y="1358"/>
                    </a:lnTo>
                    <a:lnTo>
                      <a:pt x="2713" y="1354"/>
                    </a:lnTo>
                    <a:lnTo>
                      <a:pt x="2702" y="1348"/>
                    </a:lnTo>
                    <a:lnTo>
                      <a:pt x="2668" y="1345"/>
                    </a:lnTo>
                    <a:lnTo>
                      <a:pt x="2636" y="1332"/>
                    </a:lnTo>
                    <a:lnTo>
                      <a:pt x="2627" y="1325"/>
                    </a:lnTo>
                    <a:lnTo>
                      <a:pt x="2617" y="1310"/>
                    </a:lnTo>
                    <a:lnTo>
                      <a:pt x="2619" y="1307"/>
                    </a:lnTo>
                    <a:lnTo>
                      <a:pt x="2633" y="1304"/>
                    </a:lnTo>
                    <a:lnTo>
                      <a:pt x="2634" y="1299"/>
                    </a:lnTo>
                    <a:lnTo>
                      <a:pt x="2633" y="1278"/>
                    </a:lnTo>
                    <a:lnTo>
                      <a:pt x="2622" y="1256"/>
                    </a:lnTo>
                    <a:lnTo>
                      <a:pt x="2621" y="1246"/>
                    </a:lnTo>
                    <a:lnTo>
                      <a:pt x="2627" y="1222"/>
                    </a:lnTo>
                    <a:lnTo>
                      <a:pt x="2618" y="1211"/>
                    </a:lnTo>
                    <a:lnTo>
                      <a:pt x="2627" y="1202"/>
                    </a:lnTo>
                    <a:lnTo>
                      <a:pt x="2641" y="1163"/>
                    </a:lnTo>
                    <a:lnTo>
                      <a:pt x="2634" y="1137"/>
                    </a:lnTo>
                    <a:lnTo>
                      <a:pt x="2632" y="1120"/>
                    </a:lnTo>
                    <a:lnTo>
                      <a:pt x="2640" y="1115"/>
                    </a:lnTo>
                    <a:lnTo>
                      <a:pt x="2630" y="1100"/>
                    </a:lnTo>
                    <a:lnTo>
                      <a:pt x="2628" y="1090"/>
                    </a:lnTo>
                    <a:lnTo>
                      <a:pt x="2629" y="1082"/>
                    </a:lnTo>
                    <a:lnTo>
                      <a:pt x="2613" y="1066"/>
                    </a:lnTo>
                    <a:lnTo>
                      <a:pt x="2608" y="1055"/>
                    </a:lnTo>
                    <a:lnTo>
                      <a:pt x="2593" y="1063"/>
                    </a:lnTo>
                    <a:lnTo>
                      <a:pt x="2595" y="1074"/>
                    </a:lnTo>
                    <a:lnTo>
                      <a:pt x="2602" y="1094"/>
                    </a:lnTo>
                    <a:lnTo>
                      <a:pt x="2607" y="1115"/>
                    </a:lnTo>
                    <a:lnTo>
                      <a:pt x="2607" y="1160"/>
                    </a:lnTo>
                    <a:lnTo>
                      <a:pt x="2598" y="1176"/>
                    </a:lnTo>
                    <a:lnTo>
                      <a:pt x="2566" y="1207"/>
                    </a:lnTo>
                    <a:lnTo>
                      <a:pt x="2546" y="1217"/>
                    </a:lnTo>
                    <a:lnTo>
                      <a:pt x="2516" y="1239"/>
                    </a:lnTo>
                    <a:lnTo>
                      <a:pt x="2517" y="1253"/>
                    </a:lnTo>
                    <a:lnTo>
                      <a:pt x="2517" y="1261"/>
                    </a:lnTo>
                    <a:lnTo>
                      <a:pt x="2514" y="1272"/>
                    </a:lnTo>
                    <a:lnTo>
                      <a:pt x="2498" y="1289"/>
                    </a:lnTo>
                    <a:lnTo>
                      <a:pt x="2498" y="1298"/>
                    </a:lnTo>
                    <a:lnTo>
                      <a:pt x="2519" y="1321"/>
                    </a:lnTo>
                    <a:lnTo>
                      <a:pt x="2532" y="1343"/>
                    </a:lnTo>
                    <a:lnTo>
                      <a:pt x="2541" y="1362"/>
                    </a:lnTo>
                    <a:lnTo>
                      <a:pt x="2547" y="1395"/>
                    </a:lnTo>
                    <a:lnTo>
                      <a:pt x="2560" y="1417"/>
                    </a:lnTo>
                    <a:lnTo>
                      <a:pt x="2569" y="1438"/>
                    </a:lnTo>
                    <a:lnTo>
                      <a:pt x="2569" y="1448"/>
                    </a:lnTo>
                    <a:lnTo>
                      <a:pt x="2565" y="1468"/>
                    </a:lnTo>
                    <a:lnTo>
                      <a:pt x="2557" y="1488"/>
                    </a:lnTo>
                    <a:lnTo>
                      <a:pt x="2555" y="1496"/>
                    </a:lnTo>
                    <a:lnTo>
                      <a:pt x="2541" y="1514"/>
                    </a:lnTo>
                    <a:lnTo>
                      <a:pt x="2538" y="1528"/>
                    </a:lnTo>
                    <a:lnTo>
                      <a:pt x="2539" y="1545"/>
                    </a:lnTo>
                    <a:lnTo>
                      <a:pt x="2532" y="1555"/>
                    </a:lnTo>
                    <a:lnTo>
                      <a:pt x="2530" y="1568"/>
                    </a:lnTo>
                    <a:lnTo>
                      <a:pt x="2527" y="1588"/>
                    </a:lnTo>
                    <a:lnTo>
                      <a:pt x="2541" y="1611"/>
                    </a:lnTo>
                    <a:lnTo>
                      <a:pt x="2548" y="1632"/>
                    </a:lnTo>
                    <a:lnTo>
                      <a:pt x="2546" y="1647"/>
                    </a:lnTo>
                    <a:lnTo>
                      <a:pt x="2539" y="1664"/>
                    </a:lnTo>
                    <a:lnTo>
                      <a:pt x="2538" y="1673"/>
                    </a:lnTo>
                    <a:lnTo>
                      <a:pt x="2547" y="1689"/>
                    </a:lnTo>
                    <a:lnTo>
                      <a:pt x="2559" y="1691"/>
                    </a:lnTo>
                    <a:lnTo>
                      <a:pt x="2575" y="1686"/>
                    </a:lnTo>
                    <a:lnTo>
                      <a:pt x="2586" y="1686"/>
                    </a:lnTo>
                    <a:lnTo>
                      <a:pt x="2600" y="1691"/>
                    </a:lnTo>
                    <a:lnTo>
                      <a:pt x="2616" y="1694"/>
                    </a:lnTo>
                    <a:lnTo>
                      <a:pt x="2618" y="1685"/>
                    </a:lnTo>
                    <a:lnTo>
                      <a:pt x="2641" y="1670"/>
                    </a:lnTo>
                    <a:lnTo>
                      <a:pt x="2665" y="1670"/>
                    </a:lnTo>
                    <a:lnTo>
                      <a:pt x="2698" y="1690"/>
                    </a:lnTo>
                    <a:lnTo>
                      <a:pt x="2708" y="1700"/>
                    </a:lnTo>
                    <a:lnTo>
                      <a:pt x="2734" y="1716"/>
                    </a:lnTo>
                    <a:lnTo>
                      <a:pt x="2753" y="1724"/>
                    </a:lnTo>
                    <a:lnTo>
                      <a:pt x="2758" y="1734"/>
                    </a:lnTo>
                    <a:lnTo>
                      <a:pt x="2758" y="1750"/>
                    </a:lnTo>
                    <a:lnTo>
                      <a:pt x="2757" y="1761"/>
                    </a:lnTo>
                    <a:lnTo>
                      <a:pt x="2775" y="1802"/>
                    </a:lnTo>
                    <a:lnTo>
                      <a:pt x="2779" y="1802"/>
                    </a:lnTo>
                    <a:lnTo>
                      <a:pt x="2780" y="1814"/>
                    </a:lnTo>
                    <a:lnTo>
                      <a:pt x="2774" y="1822"/>
                    </a:lnTo>
                    <a:lnTo>
                      <a:pt x="2761" y="1824"/>
                    </a:lnTo>
                    <a:lnTo>
                      <a:pt x="2750" y="1832"/>
                    </a:lnTo>
                    <a:lnTo>
                      <a:pt x="2746" y="1845"/>
                    </a:lnTo>
                    <a:lnTo>
                      <a:pt x="2745" y="1868"/>
                    </a:lnTo>
                    <a:lnTo>
                      <a:pt x="2747" y="1886"/>
                    </a:lnTo>
                    <a:lnTo>
                      <a:pt x="2751" y="1896"/>
                    </a:lnTo>
                    <a:lnTo>
                      <a:pt x="2763" y="1894"/>
                    </a:lnTo>
                    <a:lnTo>
                      <a:pt x="2781" y="1904"/>
                    </a:lnTo>
                    <a:lnTo>
                      <a:pt x="2800" y="1902"/>
                    </a:lnTo>
                    <a:lnTo>
                      <a:pt x="2820" y="1915"/>
                    </a:lnTo>
                    <a:lnTo>
                      <a:pt x="2817" y="1918"/>
                    </a:lnTo>
                    <a:lnTo>
                      <a:pt x="2792" y="1923"/>
                    </a:lnTo>
                    <a:lnTo>
                      <a:pt x="2779" y="1920"/>
                    </a:lnTo>
                    <a:lnTo>
                      <a:pt x="2754" y="1921"/>
                    </a:lnTo>
                    <a:lnTo>
                      <a:pt x="2752" y="1912"/>
                    </a:lnTo>
                    <a:lnTo>
                      <a:pt x="2748" y="1905"/>
                    </a:lnTo>
                    <a:lnTo>
                      <a:pt x="2727" y="1894"/>
                    </a:lnTo>
                    <a:lnTo>
                      <a:pt x="2726" y="1883"/>
                    </a:lnTo>
                    <a:lnTo>
                      <a:pt x="2730" y="1878"/>
                    </a:lnTo>
                    <a:lnTo>
                      <a:pt x="2732" y="1868"/>
                    </a:lnTo>
                    <a:lnTo>
                      <a:pt x="2731" y="1857"/>
                    </a:lnTo>
                    <a:lnTo>
                      <a:pt x="2732" y="1842"/>
                    </a:lnTo>
                    <a:lnTo>
                      <a:pt x="2740" y="1825"/>
                    </a:lnTo>
                    <a:lnTo>
                      <a:pt x="2736" y="1821"/>
                    </a:lnTo>
                    <a:lnTo>
                      <a:pt x="2730" y="1824"/>
                    </a:lnTo>
                    <a:lnTo>
                      <a:pt x="2729" y="1814"/>
                    </a:lnTo>
                    <a:lnTo>
                      <a:pt x="2732" y="1800"/>
                    </a:lnTo>
                    <a:lnTo>
                      <a:pt x="2734" y="1798"/>
                    </a:lnTo>
                    <a:lnTo>
                      <a:pt x="2732" y="1791"/>
                    </a:lnTo>
                    <a:lnTo>
                      <a:pt x="2735" y="1783"/>
                    </a:lnTo>
                    <a:lnTo>
                      <a:pt x="2732" y="1776"/>
                    </a:lnTo>
                    <a:lnTo>
                      <a:pt x="2726" y="1767"/>
                    </a:lnTo>
                    <a:lnTo>
                      <a:pt x="2718" y="1762"/>
                    </a:lnTo>
                    <a:lnTo>
                      <a:pt x="2713" y="1754"/>
                    </a:lnTo>
                    <a:lnTo>
                      <a:pt x="2703" y="1749"/>
                    </a:lnTo>
                    <a:lnTo>
                      <a:pt x="2699" y="1739"/>
                    </a:lnTo>
                    <a:lnTo>
                      <a:pt x="2700" y="1727"/>
                    </a:lnTo>
                    <a:lnTo>
                      <a:pt x="2694" y="1708"/>
                    </a:lnTo>
                    <a:lnTo>
                      <a:pt x="2667" y="1712"/>
                    </a:lnTo>
                    <a:lnTo>
                      <a:pt x="2652" y="1718"/>
                    </a:lnTo>
                    <a:lnTo>
                      <a:pt x="2621" y="1724"/>
                    </a:lnTo>
                    <a:lnTo>
                      <a:pt x="2602" y="1737"/>
                    </a:lnTo>
                    <a:lnTo>
                      <a:pt x="2582" y="1744"/>
                    </a:lnTo>
                    <a:lnTo>
                      <a:pt x="2574" y="1750"/>
                    </a:lnTo>
                    <a:lnTo>
                      <a:pt x="2574" y="1760"/>
                    </a:lnTo>
                    <a:lnTo>
                      <a:pt x="2576" y="1772"/>
                    </a:lnTo>
                    <a:lnTo>
                      <a:pt x="2573" y="1786"/>
                    </a:lnTo>
                    <a:lnTo>
                      <a:pt x="2566" y="1794"/>
                    </a:lnTo>
                    <a:lnTo>
                      <a:pt x="2570" y="1805"/>
                    </a:lnTo>
                    <a:lnTo>
                      <a:pt x="2575" y="1808"/>
                    </a:lnTo>
                    <a:lnTo>
                      <a:pt x="2579" y="1818"/>
                    </a:lnTo>
                    <a:lnTo>
                      <a:pt x="2585" y="1825"/>
                    </a:lnTo>
                    <a:lnTo>
                      <a:pt x="2584" y="1835"/>
                    </a:lnTo>
                    <a:lnTo>
                      <a:pt x="2590" y="1842"/>
                    </a:lnTo>
                    <a:lnTo>
                      <a:pt x="2593" y="1854"/>
                    </a:lnTo>
                    <a:lnTo>
                      <a:pt x="2595" y="1873"/>
                    </a:lnTo>
                    <a:lnTo>
                      <a:pt x="2590" y="1900"/>
                    </a:lnTo>
                    <a:lnTo>
                      <a:pt x="2576" y="1911"/>
                    </a:lnTo>
                    <a:lnTo>
                      <a:pt x="2547" y="1948"/>
                    </a:lnTo>
                    <a:lnTo>
                      <a:pt x="2544" y="1954"/>
                    </a:lnTo>
                    <a:lnTo>
                      <a:pt x="2544" y="1969"/>
                    </a:lnTo>
                    <a:lnTo>
                      <a:pt x="2541" y="1988"/>
                    </a:lnTo>
                    <a:lnTo>
                      <a:pt x="2525" y="2013"/>
                    </a:lnTo>
                    <a:lnTo>
                      <a:pt x="2515" y="2023"/>
                    </a:lnTo>
                    <a:lnTo>
                      <a:pt x="2499" y="2031"/>
                    </a:lnTo>
                    <a:lnTo>
                      <a:pt x="2490" y="2042"/>
                    </a:lnTo>
                    <a:lnTo>
                      <a:pt x="2462" y="2053"/>
                    </a:lnTo>
                    <a:lnTo>
                      <a:pt x="2457" y="2061"/>
                    </a:lnTo>
                    <a:lnTo>
                      <a:pt x="2465" y="2078"/>
                    </a:lnTo>
                    <a:lnTo>
                      <a:pt x="2458" y="2098"/>
                    </a:lnTo>
                    <a:lnTo>
                      <a:pt x="2445" y="2103"/>
                    </a:lnTo>
                    <a:lnTo>
                      <a:pt x="2407" y="2085"/>
                    </a:lnTo>
                    <a:lnTo>
                      <a:pt x="2387" y="2083"/>
                    </a:lnTo>
                    <a:lnTo>
                      <a:pt x="2374" y="2087"/>
                    </a:lnTo>
                    <a:lnTo>
                      <a:pt x="2363" y="2088"/>
                    </a:lnTo>
                    <a:lnTo>
                      <a:pt x="2338" y="2083"/>
                    </a:lnTo>
                    <a:lnTo>
                      <a:pt x="2334" y="2080"/>
                    </a:lnTo>
                    <a:lnTo>
                      <a:pt x="2334" y="2071"/>
                    </a:lnTo>
                    <a:lnTo>
                      <a:pt x="2337" y="2064"/>
                    </a:lnTo>
                    <a:lnTo>
                      <a:pt x="2334" y="2040"/>
                    </a:lnTo>
                    <a:lnTo>
                      <a:pt x="2321" y="2037"/>
                    </a:lnTo>
                    <a:lnTo>
                      <a:pt x="2318" y="2030"/>
                    </a:lnTo>
                    <a:lnTo>
                      <a:pt x="2321" y="2026"/>
                    </a:lnTo>
                    <a:lnTo>
                      <a:pt x="2332" y="2021"/>
                    </a:lnTo>
                    <a:lnTo>
                      <a:pt x="2343" y="2030"/>
                    </a:lnTo>
                    <a:lnTo>
                      <a:pt x="2347" y="2037"/>
                    </a:lnTo>
                    <a:lnTo>
                      <a:pt x="2360" y="2037"/>
                    </a:lnTo>
                    <a:lnTo>
                      <a:pt x="2366" y="2028"/>
                    </a:lnTo>
                    <a:lnTo>
                      <a:pt x="2375" y="2028"/>
                    </a:lnTo>
                    <a:lnTo>
                      <a:pt x="2385" y="2012"/>
                    </a:lnTo>
                    <a:lnTo>
                      <a:pt x="2393" y="2018"/>
                    </a:lnTo>
                    <a:lnTo>
                      <a:pt x="2407" y="2012"/>
                    </a:lnTo>
                    <a:lnTo>
                      <a:pt x="2409" y="2005"/>
                    </a:lnTo>
                    <a:lnTo>
                      <a:pt x="2415" y="2003"/>
                    </a:lnTo>
                    <a:lnTo>
                      <a:pt x="2424" y="2004"/>
                    </a:lnTo>
                    <a:lnTo>
                      <a:pt x="2439" y="2001"/>
                    </a:lnTo>
                    <a:lnTo>
                      <a:pt x="2445" y="1992"/>
                    </a:lnTo>
                    <a:lnTo>
                      <a:pt x="2439" y="1983"/>
                    </a:lnTo>
                    <a:lnTo>
                      <a:pt x="2422" y="1983"/>
                    </a:lnTo>
                    <a:lnTo>
                      <a:pt x="2415" y="1988"/>
                    </a:lnTo>
                    <a:lnTo>
                      <a:pt x="2407" y="1982"/>
                    </a:lnTo>
                    <a:lnTo>
                      <a:pt x="2408" y="1969"/>
                    </a:lnTo>
                    <a:lnTo>
                      <a:pt x="2428" y="1981"/>
                    </a:lnTo>
                    <a:lnTo>
                      <a:pt x="2449" y="1977"/>
                    </a:lnTo>
                    <a:lnTo>
                      <a:pt x="2451" y="1974"/>
                    </a:lnTo>
                    <a:lnTo>
                      <a:pt x="2452" y="1956"/>
                    </a:lnTo>
                    <a:lnTo>
                      <a:pt x="2461" y="1956"/>
                    </a:lnTo>
                    <a:lnTo>
                      <a:pt x="2468" y="1947"/>
                    </a:lnTo>
                    <a:lnTo>
                      <a:pt x="2469" y="1937"/>
                    </a:lnTo>
                    <a:lnTo>
                      <a:pt x="2474" y="1924"/>
                    </a:lnTo>
                    <a:lnTo>
                      <a:pt x="2477" y="1915"/>
                    </a:lnTo>
                    <a:lnTo>
                      <a:pt x="2494" y="1906"/>
                    </a:lnTo>
                    <a:lnTo>
                      <a:pt x="2503" y="1895"/>
                    </a:lnTo>
                    <a:lnTo>
                      <a:pt x="2499" y="1888"/>
                    </a:lnTo>
                    <a:lnTo>
                      <a:pt x="2504" y="1878"/>
                    </a:lnTo>
                    <a:lnTo>
                      <a:pt x="2501" y="1843"/>
                    </a:lnTo>
                    <a:lnTo>
                      <a:pt x="2501" y="1832"/>
                    </a:lnTo>
                    <a:lnTo>
                      <a:pt x="2506" y="1815"/>
                    </a:lnTo>
                    <a:lnTo>
                      <a:pt x="2521" y="1792"/>
                    </a:lnTo>
                    <a:lnTo>
                      <a:pt x="2520" y="1762"/>
                    </a:lnTo>
                    <a:lnTo>
                      <a:pt x="2490" y="1735"/>
                    </a:lnTo>
                    <a:lnTo>
                      <a:pt x="2468" y="1701"/>
                    </a:lnTo>
                    <a:lnTo>
                      <a:pt x="2468" y="1684"/>
                    </a:lnTo>
                    <a:lnTo>
                      <a:pt x="2472" y="1670"/>
                    </a:lnTo>
                    <a:lnTo>
                      <a:pt x="2473" y="1657"/>
                    </a:lnTo>
                    <a:lnTo>
                      <a:pt x="2471" y="1643"/>
                    </a:lnTo>
                    <a:lnTo>
                      <a:pt x="2478" y="1630"/>
                    </a:lnTo>
                    <a:lnTo>
                      <a:pt x="2473" y="1606"/>
                    </a:lnTo>
                    <a:lnTo>
                      <a:pt x="2479" y="1592"/>
                    </a:lnTo>
                    <a:lnTo>
                      <a:pt x="2479" y="1571"/>
                    </a:lnTo>
                    <a:lnTo>
                      <a:pt x="2476" y="1565"/>
                    </a:lnTo>
                    <a:lnTo>
                      <a:pt x="2476" y="1558"/>
                    </a:lnTo>
                    <a:lnTo>
                      <a:pt x="2473" y="1555"/>
                    </a:lnTo>
                    <a:lnTo>
                      <a:pt x="2472" y="1545"/>
                    </a:lnTo>
                    <a:lnTo>
                      <a:pt x="2474" y="1530"/>
                    </a:lnTo>
                    <a:lnTo>
                      <a:pt x="2473" y="1524"/>
                    </a:lnTo>
                    <a:lnTo>
                      <a:pt x="2467" y="1518"/>
                    </a:lnTo>
                    <a:lnTo>
                      <a:pt x="2465" y="1504"/>
                    </a:lnTo>
                    <a:lnTo>
                      <a:pt x="2469" y="1492"/>
                    </a:lnTo>
                    <a:lnTo>
                      <a:pt x="2482" y="1482"/>
                    </a:lnTo>
                    <a:lnTo>
                      <a:pt x="2483" y="1475"/>
                    </a:lnTo>
                    <a:lnTo>
                      <a:pt x="2480" y="1442"/>
                    </a:lnTo>
                    <a:lnTo>
                      <a:pt x="2485" y="1427"/>
                    </a:lnTo>
                    <a:lnTo>
                      <a:pt x="2485" y="1406"/>
                    </a:lnTo>
                    <a:lnTo>
                      <a:pt x="2471" y="1373"/>
                    </a:lnTo>
                    <a:lnTo>
                      <a:pt x="2473" y="1350"/>
                    </a:lnTo>
                    <a:lnTo>
                      <a:pt x="2453" y="1334"/>
                    </a:lnTo>
                    <a:lnTo>
                      <a:pt x="2442" y="1321"/>
                    </a:lnTo>
                    <a:lnTo>
                      <a:pt x="2429" y="1297"/>
                    </a:lnTo>
                    <a:lnTo>
                      <a:pt x="2430" y="1283"/>
                    </a:lnTo>
                    <a:lnTo>
                      <a:pt x="2431" y="1281"/>
                    </a:lnTo>
                    <a:lnTo>
                      <a:pt x="2447" y="1271"/>
                    </a:lnTo>
                    <a:lnTo>
                      <a:pt x="2450" y="1260"/>
                    </a:lnTo>
                    <a:lnTo>
                      <a:pt x="2457" y="1250"/>
                    </a:lnTo>
                    <a:lnTo>
                      <a:pt x="2457" y="1243"/>
                    </a:lnTo>
                    <a:lnTo>
                      <a:pt x="2456" y="1233"/>
                    </a:lnTo>
                    <a:lnTo>
                      <a:pt x="2465" y="1217"/>
                    </a:lnTo>
                    <a:lnTo>
                      <a:pt x="2472" y="1187"/>
                    </a:lnTo>
                    <a:lnTo>
                      <a:pt x="2478" y="1173"/>
                    </a:lnTo>
                    <a:lnTo>
                      <a:pt x="2480" y="1147"/>
                    </a:lnTo>
                    <a:lnTo>
                      <a:pt x="2477" y="1132"/>
                    </a:lnTo>
                    <a:lnTo>
                      <a:pt x="2476" y="1114"/>
                    </a:lnTo>
                    <a:lnTo>
                      <a:pt x="2477" y="1092"/>
                    </a:lnTo>
                    <a:lnTo>
                      <a:pt x="2473" y="1084"/>
                    </a:lnTo>
                    <a:lnTo>
                      <a:pt x="2477" y="1079"/>
                    </a:lnTo>
                    <a:lnTo>
                      <a:pt x="2476" y="1078"/>
                    </a:lnTo>
                    <a:lnTo>
                      <a:pt x="2434" y="1058"/>
                    </a:lnTo>
                    <a:lnTo>
                      <a:pt x="2419" y="1046"/>
                    </a:lnTo>
                    <a:lnTo>
                      <a:pt x="2376" y="1052"/>
                    </a:lnTo>
                    <a:lnTo>
                      <a:pt x="2359" y="1050"/>
                    </a:lnTo>
                    <a:lnTo>
                      <a:pt x="2331" y="1051"/>
                    </a:lnTo>
                    <a:lnTo>
                      <a:pt x="2318" y="1045"/>
                    </a:lnTo>
                    <a:lnTo>
                      <a:pt x="2326" y="1038"/>
                    </a:lnTo>
                    <a:lnTo>
                      <a:pt x="2297" y="1040"/>
                    </a:lnTo>
                    <a:lnTo>
                      <a:pt x="2293" y="1050"/>
                    </a:lnTo>
                    <a:lnTo>
                      <a:pt x="2293" y="1056"/>
                    </a:lnTo>
                    <a:lnTo>
                      <a:pt x="2288" y="1071"/>
                    </a:lnTo>
                    <a:lnTo>
                      <a:pt x="2279" y="1084"/>
                    </a:lnTo>
                    <a:lnTo>
                      <a:pt x="2273" y="1103"/>
                    </a:lnTo>
                    <a:lnTo>
                      <a:pt x="2265" y="1143"/>
                    </a:lnTo>
                    <a:lnTo>
                      <a:pt x="2261" y="1164"/>
                    </a:lnTo>
                    <a:lnTo>
                      <a:pt x="2254" y="1176"/>
                    </a:lnTo>
                    <a:lnTo>
                      <a:pt x="2248" y="1228"/>
                    </a:lnTo>
                    <a:lnTo>
                      <a:pt x="2243" y="1246"/>
                    </a:lnTo>
                    <a:lnTo>
                      <a:pt x="2225" y="1282"/>
                    </a:lnTo>
                    <a:lnTo>
                      <a:pt x="2204" y="1305"/>
                    </a:lnTo>
                    <a:lnTo>
                      <a:pt x="2186" y="1323"/>
                    </a:lnTo>
                    <a:lnTo>
                      <a:pt x="2159" y="1336"/>
                    </a:lnTo>
                    <a:lnTo>
                      <a:pt x="2152" y="1369"/>
                    </a:lnTo>
                    <a:lnTo>
                      <a:pt x="2152" y="1374"/>
                    </a:lnTo>
                    <a:lnTo>
                      <a:pt x="2156" y="1375"/>
                    </a:lnTo>
                    <a:lnTo>
                      <a:pt x="2167" y="1358"/>
                    </a:lnTo>
                    <a:lnTo>
                      <a:pt x="2171" y="1361"/>
                    </a:lnTo>
                    <a:lnTo>
                      <a:pt x="2171" y="1375"/>
                    </a:lnTo>
                    <a:lnTo>
                      <a:pt x="2166" y="1385"/>
                    </a:lnTo>
                    <a:lnTo>
                      <a:pt x="2148" y="1397"/>
                    </a:lnTo>
                    <a:lnTo>
                      <a:pt x="2143" y="1415"/>
                    </a:lnTo>
                    <a:lnTo>
                      <a:pt x="2149" y="1428"/>
                    </a:lnTo>
                    <a:lnTo>
                      <a:pt x="2162" y="1422"/>
                    </a:lnTo>
                    <a:lnTo>
                      <a:pt x="2171" y="1415"/>
                    </a:lnTo>
                    <a:lnTo>
                      <a:pt x="2186" y="1416"/>
                    </a:lnTo>
                    <a:lnTo>
                      <a:pt x="2192" y="1432"/>
                    </a:lnTo>
                    <a:lnTo>
                      <a:pt x="2187" y="1445"/>
                    </a:lnTo>
                    <a:lnTo>
                      <a:pt x="2187" y="1487"/>
                    </a:lnTo>
                    <a:lnTo>
                      <a:pt x="2178" y="1499"/>
                    </a:lnTo>
                    <a:lnTo>
                      <a:pt x="2181" y="1522"/>
                    </a:lnTo>
                    <a:lnTo>
                      <a:pt x="2187" y="1534"/>
                    </a:lnTo>
                    <a:lnTo>
                      <a:pt x="2181" y="1550"/>
                    </a:lnTo>
                    <a:lnTo>
                      <a:pt x="2170" y="1550"/>
                    </a:lnTo>
                    <a:lnTo>
                      <a:pt x="2164" y="1540"/>
                    </a:lnTo>
                    <a:lnTo>
                      <a:pt x="2161" y="1563"/>
                    </a:lnTo>
                    <a:lnTo>
                      <a:pt x="2161" y="1606"/>
                    </a:lnTo>
                    <a:lnTo>
                      <a:pt x="2168" y="1621"/>
                    </a:lnTo>
                    <a:lnTo>
                      <a:pt x="2168" y="1606"/>
                    </a:lnTo>
                    <a:lnTo>
                      <a:pt x="2182" y="1601"/>
                    </a:lnTo>
                    <a:lnTo>
                      <a:pt x="2205" y="1616"/>
                    </a:lnTo>
                    <a:lnTo>
                      <a:pt x="2218" y="1628"/>
                    </a:lnTo>
                    <a:lnTo>
                      <a:pt x="2225" y="1625"/>
                    </a:lnTo>
                    <a:lnTo>
                      <a:pt x="2230" y="1625"/>
                    </a:lnTo>
                    <a:lnTo>
                      <a:pt x="2227" y="1647"/>
                    </a:lnTo>
                    <a:lnTo>
                      <a:pt x="2236" y="1671"/>
                    </a:lnTo>
                    <a:lnTo>
                      <a:pt x="2243" y="1686"/>
                    </a:lnTo>
                    <a:lnTo>
                      <a:pt x="2251" y="1706"/>
                    </a:lnTo>
                    <a:lnTo>
                      <a:pt x="2267" y="1717"/>
                    </a:lnTo>
                    <a:lnTo>
                      <a:pt x="2279" y="1713"/>
                    </a:lnTo>
                    <a:lnTo>
                      <a:pt x="2279" y="1719"/>
                    </a:lnTo>
                    <a:lnTo>
                      <a:pt x="2285" y="1727"/>
                    </a:lnTo>
                    <a:lnTo>
                      <a:pt x="2274" y="1743"/>
                    </a:lnTo>
                    <a:lnTo>
                      <a:pt x="2264" y="1776"/>
                    </a:lnTo>
                    <a:lnTo>
                      <a:pt x="2256" y="1799"/>
                    </a:lnTo>
                    <a:lnTo>
                      <a:pt x="2253" y="1811"/>
                    </a:lnTo>
                    <a:lnTo>
                      <a:pt x="2238" y="1822"/>
                    </a:lnTo>
                    <a:lnTo>
                      <a:pt x="2234" y="1814"/>
                    </a:lnTo>
                    <a:lnTo>
                      <a:pt x="2235" y="1800"/>
                    </a:lnTo>
                    <a:lnTo>
                      <a:pt x="2225" y="1787"/>
                    </a:lnTo>
                    <a:lnTo>
                      <a:pt x="2207" y="1776"/>
                    </a:lnTo>
                    <a:lnTo>
                      <a:pt x="2172" y="1733"/>
                    </a:lnTo>
                    <a:lnTo>
                      <a:pt x="2161" y="1724"/>
                    </a:lnTo>
                    <a:lnTo>
                      <a:pt x="2144" y="1721"/>
                    </a:lnTo>
                    <a:lnTo>
                      <a:pt x="2119" y="1701"/>
                    </a:lnTo>
                    <a:lnTo>
                      <a:pt x="2092" y="1691"/>
                    </a:lnTo>
                    <a:lnTo>
                      <a:pt x="2094" y="1682"/>
                    </a:lnTo>
                    <a:lnTo>
                      <a:pt x="2101" y="1682"/>
                    </a:lnTo>
                    <a:lnTo>
                      <a:pt x="2097" y="1679"/>
                    </a:lnTo>
                    <a:lnTo>
                      <a:pt x="2079" y="1675"/>
                    </a:lnTo>
                    <a:lnTo>
                      <a:pt x="2057" y="1658"/>
                    </a:lnTo>
                    <a:lnTo>
                      <a:pt x="2043" y="1652"/>
                    </a:lnTo>
                    <a:lnTo>
                      <a:pt x="2011" y="1622"/>
                    </a:lnTo>
                    <a:lnTo>
                      <a:pt x="1993" y="1617"/>
                    </a:lnTo>
                    <a:lnTo>
                      <a:pt x="1965" y="1603"/>
                    </a:lnTo>
                    <a:lnTo>
                      <a:pt x="1956" y="1603"/>
                    </a:lnTo>
                    <a:lnTo>
                      <a:pt x="1936" y="1589"/>
                    </a:lnTo>
                    <a:lnTo>
                      <a:pt x="1922" y="1590"/>
                    </a:lnTo>
                    <a:lnTo>
                      <a:pt x="1869" y="1587"/>
                    </a:lnTo>
                    <a:lnTo>
                      <a:pt x="1865" y="1581"/>
                    </a:lnTo>
                    <a:lnTo>
                      <a:pt x="1848" y="1573"/>
                    </a:lnTo>
                    <a:lnTo>
                      <a:pt x="1834" y="1573"/>
                    </a:lnTo>
                    <a:lnTo>
                      <a:pt x="1829" y="1577"/>
                    </a:lnTo>
                    <a:lnTo>
                      <a:pt x="1828" y="1587"/>
                    </a:lnTo>
                    <a:lnTo>
                      <a:pt x="1823" y="1595"/>
                    </a:lnTo>
                    <a:lnTo>
                      <a:pt x="1802" y="1609"/>
                    </a:lnTo>
                    <a:lnTo>
                      <a:pt x="1804" y="1617"/>
                    </a:lnTo>
                    <a:lnTo>
                      <a:pt x="1810" y="1635"/>
                    </a:lnTo>
                    <a:lnTo>
                      <a:pt x="1823" y="1655"/>
                    </a:lnTo>
                    <a:lnTo>
                      <a:pt x="1833" y="1690"/>
                    </a:lnTo>
                    <a:lnTo>
                      <a:pt x="1832" y="1682"/>
                    </a:lnTo>
                    <a:lnTo>
                      <a:pt x="1837" y="1684"/>
                    </a:lnTo>
                    <a:lnTo>
                      <a:pt x="1832" y="1718"/>
                    </a:lnTo>
                    <a:lnTo>
                      <a:pt x="1829" y="1724"/>
                    </a:lnTo>
                    <a:lnTo>
                      <a:pt x="1810" y="1746"/>
                    </a:lnTo>
                    <a:lnTo>
                      <a:pt x="1779" y="1750"/>
                    </a:lnTo>
                    <a:lnTo>
                      <a:pt x="1778" y="1765"/>
                    </a:lnTo>
                    <a:lnTo>
                      <a:pt x="1783" y="1773"/>
                    </a:lnTo>
                    <a:lnTo>
                      <a:pt x="1784" y="1783"/>
                    </a:lnTo>
                    <a:lnTo>
                      <a:pt x="1773" y="1799"/>
                    </a:lnTo>
                    <a:lnTo>
                      <a:pt x="1761" y="1805"/>
                    </a:lnTo>
                    <a:lnTo>
                      <a:pt x="1747" y="1798"/>
                    </a:lnTo>
                    <a:lnTo>
                      <a:pt x="1736" y="1787"/>
                    </a:lnTo>
                    <a:lnTo>
                      <a:pt x="1736" y="1770"/>
                    </a:lnTo>
                    <a:lnTo>
                      <a:pt x="1741" y="1759"/>
                    </a:lnTo>
                    <a:lnTo>
                      <a:pt x="1747" y="1750"/>
                    </a:lnTo>
                    <a:lnTo>
                      <a:pt x="1754" y="1745"/>
                    </a:lnTo>
                    <a:lnTo>
                      <a:pt x="1732" y="1713"/>
                    </a:lnTo>
                    <a:lnTo>
                      <a:pt x="1735" y="1705"/>
                    </a:lnTo>
                    <a:lnTo>
                      <a:pt x="1724" y="1703"/>
                    </a:lnTo>
                    <a:lnTo>
                      <a:pt x="1684" y="1721"/>
                    </a:lnTo>
                    <a:lnTo>
                      <a:pt x="1675" y="1737"/>
                    </a:lnTo>
                    <a:lnTo>
                      <a:pt x="1660" y="1743"/>
                    </a:lnTo>
                    <a:lnTo>
                      <a:pt x="1640" y="1773"/>
                    </a:lnTo>
                    <a:lnTo>
                      <a:pt x="1628" y="1775"/>
                    </a:lnTo>
                    <a:lnTo>
                      <a:pt x="1622" y="1766"/>
                    </a:lnTo>
                    <a:lnTo>
                      <a:pt x="1606" y="1762"/>
                    </a:lnTo>
                    <a:lnTo>
                      <a:pt x="1587" y="1767"/>
                    </a:lnTo>
                    <a:lnTo>
                      <a:pt x="1570" y="1757"/>
                    </a:lnTo>
                    <a:lnTo>
                      <a:pt x="1547" y="1772"/>
                    </a:lnTo>
                    <a:lnTo>
                      <a:pt x="1536" y="1771"/>
                    </a:lnTo>
                    <a:lnTo>
                      <a:pt x="1512" y="1792"/>
                    </a:lnTo>
                    <a:lnTo>
                      <a:pt x="1508" y="1802"/>
                    </a:lnTo>
                    <a:lnTo>
                      <a:pt x="1506" y="1822"/>
                    </a:lnTo>
                    <a:lnTo>
                      <a:pt x="1504" y="1831"/>
                    </a:lnTo>
                    <a:lnTo>
                      <a:pt x="1495" y="1831"/>
                    </a:lnTo>
                    <a:lnTo>
                      <a:pt x="1487" y="1824"/>
                    </a:lnTo>
                    <a:lnTo>
                      <a:pt x="1478" y="1813"/>
                    </a:lnTo>
                    <a:lnTo>
                      <a:pt x="1474" y="1816"/>
                    </a:lnTo>
                    <a:lnTo>
                      <a:pt x="1467" y="1821"/>
                    </a:lnTo>
                    <a:lnTo>
                      <a:pt x="1456" y="1807"/>
                    </a:lnTo>
                    <a:lnTo>
                      <a:pt x="1456" y="1779"/>
                    </a:lnTo>
                    <a:lnTo>
                      <a:pt x="1450" y="1773"/>
                    </a:lnTo>
                    <a:lnTo>
                      <a:pt x="1450" y="1766"/>
                    </a:lnTo>
                    <a:lnTo>
                      <a:pt x="1457" y="1751"/>
                    </a:lnTo>
                    <a:lnTo>
                      <a:pt x="1458" y="1737"/>
                    </a:lnTo>
                    <a:lnTo>
                      <a:pt x="1452" y="1724"/>
                    </a:lnTo>
                    <a:lnTo>
                      <a:pt x="1447" y="1722"/>
                    </a:lnTo>
                    <a:lnTo>
                      <a:pt x="1446" y="1730"/>
                    </a:lnTo>
                    <a:lnTo>
                      <a:pt x="1442" y="1730"/>
                    </a:lnTo>
                    <a:lnTo>
                      <a:pt x="1444" y="1721"/>
                    </a:lnTo>
                    <a:lnTo>
                      <a:pt x="1451" y="1716"/>
                    </a:lnTo>
                    <a:lnTo>
                      <a:pt x="1477" y="1713"/>
                    </a:lnTo>
                    <a:lnTo>
                      <a:pt x="1488" y="1707"/>
                    </a:lnTo>
                    <a:lnTo>
                      <a:pt x="1490" y="1705"/>
                    </a:lnTo>
                    <a:lnTo>
                      <a:pt x="1484" y="1707"/>
                    </a:lnTo>
                    <a:lnTo>
                      <a:pt x="1467" y="1712"/>
                    </a:lnTo>
                    <a:lnTo>
                      <a:pt x="1460" y="1711"/>
                    </a:lnTo>
                    <a:lnTo>
                      <a:pt x="1445" y="1712"/>
                    </a:lnTo>
                    <a:lnTo>
                      <a:pt x="1423" y="1723"/>
                    </a:lnTo>
                    <a:lnTo>
                      <a:pt x="1424" y="1730"/>
                    </a:lnTo>
                    <a:lnTo>
                      <a:pt x="1415" y="1734"/>
                    </a:lnTo>
                    <a:lnTo>
                      <a:pt x="1413" y="1738"/>
                    </a:lnTo>
                    <a:lnTo>
                      <a:pt x="1417" y="1751"/>
                    </a:lnTo>
                    <a:lnTo>
                      <a:pt x="1417" y="1759"/>
                    </a:lnTo>
                    <a:lnTo>
                      <a:pt x="1406" y="1765"/>
                    </a:lnTo>
                    <a:lnTo>
                      <a:pt x="1397" y="1760"/>
                    </a:lnTo>
                    <a:lnTo>
                      <a:pt x="1393" y="1751"/>
                    </a:lnTo>
                    <a:lnTo>
                      <a:pt x="1398" y="1743"/>
                    </a:lnTo>
                    <a:lnTo>
                      <a:pt x="1391" y="1743"/>
                    </a:lnTo>
                    <a:lnTo>
                      <a:pt x="1369" y="1767"/>
                    </a:lnTo>
                    <a:lnTo>
                      <a:pt x="1377" y="1766"/>
                    </a:lnTo>
                    <a:lnTo>
                      <a:pt x="1381" y="1775"/>
                    </a:lnTo>
                    <a:lnTo>
                      <a:pt x="1381" y="1783"/>
                    </a:lnTo>
                    <a:lnTo>
                      <a:pt x="1380" y="1793"/>
                    </a:lnTo>
                    <a:lnTo>
                      <a:pt x="1371" y="1800"/>
                    </a:lnTo>
                    <a:lnTo>
                      <a:pt x="1366" y="1803"/>
                    </a:lnTo>
                    <a:lnTo>
                      <a:pt x="1361" y="1789"/>
                    </a:lnTo>
                    <a:lnTo>
                      <a:pt x="1354" y="1777"/>
                    </a:lnTo>
                    <a:lnTo>
                      <a:pt x="1326" y="1786"/>
                    </a:lnTo>
                    <a:lnTo>
                      <a:pt x="1328" y="1789"/>
                    </a:lnTo>
                    <a:lnTo>
                      <a:pt x="1291" y="1807"/>
                    </a:lnTo>
                    <a:lnTo>
                      <a:pt x="1288" y="1804"/>
                    </a:lnTo>
                    <a:lnTo>
                      <a:pt x="1282" y="1807"/>
                    </a:lnTo>
                    <a:lnTo>
                      <a:pt x="1254" y="1832"/>
                    </a:lnTo>
                    <a:lnTo>
                      <a:pt x="1181" y="1880"/>
                    </a:lnTo>
                    <a:lnTo>
                      <a:pt x="1172" y="1880"/>
                    </a:lnTo>
                    <a:lnTo>
                      <a:pt x="1171" y="1895"/>
                    </a:lnTo>
                    <a:lnTo>
                      <a:pt x="1175" y="1897"/>
                    </a:lnTo>
                    <a:lnTo>
                      <a:pt x="1166" y="1905"/>
                    </a:lnTo>
                    <a:lnTo>
                      <a:pt x="1144" y="1908"/>
                    </a:lnTo>
                    <a:lnTo>
                      <a:pt x="1135" y="1916"/>
                    </a:lnTo>
                    <a:lnTo>
                      <a:pt x="1129" y="1913"/>
                    </a:lnTo>
                    <a:lnTo>
                      <a:pt x="1123" y="1927"/>
                    </a:lnTo>
                    <a:lnTo>
                      <a:pt x="1114" y="1958"/>
                    </a:lnTo>
                    <a:lnTo>
                      <a:pt x="1111" y="1970"/>
                    </a:lnTo>
                    <a:lnTo>
                      <a:pt x="1113" y="1996"/>
                    </a:lnTo>
                    <a:lnTo>
                      <a:pt x="1106" y="2008"/>
                    </a:lnTo>
                    <a:lnTo>
                      <a:pt x="1090" y="2017"/>
                    </a:lnTo>
                    <a:lnTo>
                      <a:pt x="1079" y="2015"/>
                    </a:lnTo>
                    <a:lnTo>
                      <a:pt x="1058" y="2024"/>
                    </a:lnTo>
                    <a:lnTo>
                      <a:pt x="1053" y="2044"/>
                    </a:lnTo>
                    <a:lnTo>
                      <a:pt x="1048" y="2030"/>
                    </a:lnTo>
                    <a:lnTo>
                      <a:pt x="1047" y="2015"/>
                    </a:lnTo>
                    <a:lnTo>
                      <a:pt x="1033" y="2023"/>
                    </a:lnTo>
                    <a:lnTo>
                      <a:pt x="1024" y="2023"/>
                    </a:lnTo>
                    <a:lnTo>
                      <a:pt x="1015" y="2017"/>
                    </a:lnTo>
                    <a:lnTo>
                      <a:pt x="1004" y="1997"/>
                    </a:lnTo>
                    <a:lnTo>
                      <a:pt x="1000" y="1985"/>
                    </a:lnTo>
                    <a:lnTo>
                      <a:pt x="978" y="1960"/>
                    </a:lnTo>
                    <a:lnTo>
                      <a:pt x="968" y="1950"/>
                    </a:lnTo>
                    <a:lnTo>
                      <a:pt x="963" y="1935"/>
                    </a:lnTo>
                    <a:lnTo>
                      <a:pt x="962" y="1921"/>
                    </a:lnTo>
                    <a:lnTo>
                      <a:pt x="973" y="1920"/>
                    </a:lnTo>
                    <a:lnTo>
                      <a:pt x="981" y="1910"/>
                    </a:lnTo>
                    <a:lnTo>
                      <a:pt x="984" y="1896"/>
                    </a:lnTo>
                    <a:lnTo>
                      <a:pt x="999" y="1891"/>
                    </a:lnTo>
                    <a:lnTo>
                      <a:pt x="1054" y="1880"/>
                    </a:lnTo>
                    <a:lnTo>
                      <a:pt x="1046" y="1863"/>
                    </a:lnTo>
                    <a:lnTo>
                      <a:pt x="1044" y="1845"/>
                    </a:lnTo>
                    <a:lnTo>
                      <a:pt x="1041" y="1826"/>
                    </a:lnTo>
                    <a:lnTo>
                      <a:pt x="1031" y="1832"/>
                    </a:lnTo>
                    <a:lnTo>
                      <a:pt x="1021" y="1814"/>
                    </a:lnTo>
                    <a:lnTo>
                      <a:pt x="1015" y="1809"/>
                    </a:lnTo>
                    <a:lnTo>
                      <a:pt x="1015" y="1792"/>
                    </a:lnTo>
                    <a:lnTo>
                      <a:pt x="1004" y="1783"/>
                    </a:lnTo>
                    <a:lnTo>
                      <a:pt x="978" y="1776"/>
                    </a:lnTo>
                    <a:lnTo>
                      <a:pt x="955" y="1776"/>
                    </a:lnTo>
                    <a:lnTo>
                      <a:pt x="930" y="1773"/>
                    </a:lnTo>
                    <a:lnTo>
                      <a:pt x="919" y="1777"/>
                    </a:lnTo>
                    <a:lnTo>
                      <a:pt x="909" y="1775"/>
                    </a:lnTo>
                    <a:lnTo>
                      <a:pt x="868" y="1754"/>
                    </a:lnTo>
                    <a:lnTo>
                      <a:pt x="870" y="1764"/>
                    </a:lnTo>
                    <a:lnTo>
                      <a:pt x="917" y="1805"/>
                    </a:lnTo>
                    <a:lnTo>
                      <a:pt x="917" y="1838"/>
                    </a:lnTo>
                    <a:lnTo>
                      <a:pt x="919" y="1853"/>
                    </a:lnTo>
                    <a:lnTo>
                      <a:pt x="914" y="1873"/>
                    </a:lnTo>
                    <a:lnTo>
                      <a:pt x="915" y="1890"/>
                    </a:lnTo>
                    <a:lnTo>
                      <a:pt x="901" y="1939"/>
                    </a:lnTo>
                    <a:lnTo>
                      <a:pt x="901" y="1953"/>
                    </a:lnTo>
                    <a:lnTo>
                      <a:pt x="902" y="1970"/>
                    </a:lnTo>
                    <a:lnTo>
                      <a:pt x="907" y="1975"/>
                    </a:lnTo>
                    <a:lnTo>
                      <a:pt x="919" y="1975"/>
                    </a:lnTo>
                    <a:lnTo>
                      <a:pt x="929" y="1982"/>
                    </a:lnTo>
                    <a:lnTo>
                      <a:pt x="938" y="2002"/>
                    </a:lnTo>
                    <a:lnTo>
                      <a:pt x="938" y="2013"/>
                    </a:lnTo>
                    <a:lnTo>
                      <a:pt x="933" y="2026"/>
                    </a:lnTo>
                    <a:lnTo>
                      <a:pt x="936" y="2037"/>
                    </a:lnTo>
                    <a:lnTo>
                      <a:pt x="933" y="2056"/>
                    </a:lnTo>
                    <a:lnTo>
                      <a:pt x="922" y="2072"/>
                    </a:lnTo>
                    <a:lnTo>
                      <a:pt x="915" y="2096"/>
                    </a:lnTo>
                    <a:lnTo>
                      <a:pt x="922" y="2114"/>
                    </a:lnTo>
                    <a:lnTo>
                      <a:pt x="918" y="2149"/>
                    </a:lnTo>
                    <a:lnTo>
                      <a:pt x="908" y="2134"/>
                    </a:lnTo>
                    <a:lnTo>
                      <a:pt x="906" y="2123"/>
                    </a:lnTo>
                    <a:lnTo>
                      <a:pt x="898" y="2114"/>
                    </a:lnTo>
                    <a:lnTo>
                      <a:pt x="890" y="2115"/>
                    </a:lnTo>
                    <a:lnTo>
                      <a:pt x="877" y="2126"/>
                    </a:lnTo>
                    <a:lnTo>
                      <a:pt x="885" y="2111"/>
                    </a:lnTo>
                    <a:lnTo>
                      <a:pt x="886" y="2099"/>
                    </a:lnTo>
                    <a:lnTo>
                      <a:pt x="869" y="2085"/>
                    </a:lnTo>
                    <a:lnTo>
                      <a:pt x="860" y="2080"/>
                    </a:lnTo>
                    <a:lnTo>
                      <a:pt x="837" y="2080"/>
                    </a:lnTo>
                    <a:lnTo>
                      <a:pt x="816" y="2062"/>
                    </a:lnTo>
                    <a:lnTo>
                      <a:pt x="807" y="2072"/>
                    </a:lnTo>
                    <a:lnTo>
                      <a:pt x="804" y="2083"/>
                    </a:lnTo>
                    <a:lnTo>
                      <a:pt x="788" y="2099"/>
                    </a:lnTo>
                    <a:lnTo>
                      <a:pt x="779" y="2114"/>
                    </a:lnTo>
                    <a:lnTo>
                      <a:pt x="768" y="2126"/>
                    </a:lnTo>
                    <a:lnTo>
                      <a:pt x="743" y="2136"/>
                    </a:lnTo>
                    <a:lnTo>
                      <a:pt x="735" y="2136"/>
                    </a:lnTo>
                    <a:lnTo>
                      <a:pt x="723" y="2144"/>
                    </a:lnTo>
                    <a:lnTo>
                      <a:pt x="716" y="2159"/>
                    </a:lnTo>
                    <a:lnTo>
                      <a:pt x="704" y="2170"/>
                    </a:lnTo>
                    <a:lnTo>
                      <a:pt x="693" y="2180"/>
                    </a:lnTo>
                    <a:lnTo>
                      <a:pt x="681" y="2184"/>
                    </a:lnTo>
                    <a:lnTo>
                      <a:pt x="681" y="2197"/>
                    </a:lnTo>
                    <a:lnTo>
                      <a:pt x="683" y="2223"/>
                    </a:lnTo>
                    <a:lnTo>
                      <a:pt x="696" y="2246"/>
                    </a:lnTo>
                    <a:lnTo>
                      <a:pt x="707" y="2261"/>
                    </a:lnTo>
                    <a:lnTo>
                      <a:pt x="714" y="2276"/>
                    </a:lnTo>
                    <a:lnTo>
                      <a:pt x="727" y="2308"/>
                    </a:lnTo>
                    <a:lnTo>
                      <a:pt x="730" y="2316"/>
                    </a:lnTo>
                    <a:lnTo>
                      <a:pt x="739" y="2330"/>
                    </a:lnTo>
                    <a:lnTo>
                      <a:pt x="739" y="2336"/>
                    </a:lnTo>
                    <a:lnTo>
                      <a:pt x="720" y="2324"/>
                    </a:lnTo>
                    <a:lnTo>
                      <a:pt x="714" y="2326"/>
                    </a:lnTo>
                    <a:lnTo>
                      <a:pt x="686" y="2315"/>
                    </a:lnTo>
                    <a:lnTo>
                      <a:pt x="687" y="2321"/>
                    </a:lnTo>
                    <a:lnTo>
                      <a:pt x="684" y="2325"/>
                    </a:lnTo>
                    <a:lnTo>
                      <a:pt x="671" y="2322"/>
                    </a:lnTo>
                    <a:lnTo>
                      <a:pt x="653" y="2314"/>
                    </a:lnTo>
                    <a:lnTo>
                      <a:pt x="634" y="2300"/>
                    </a:lnTo>
                    <a:lnTo>
                      <a:pt x="619" y="2298"/>
                    </a:lnTo>
                    <a:lnTo>
                      <a:pt x="610" y="2290"/>
                    </a:lnTo>
                    <a:lnTo>
                      <a:pt x="595" y="2304"/>
                    </a:lnTo>
                    <a:lnTo>
                      <a:pt x="587" y="2317"/>
                    </a:lnTo>
                    <a:lnTo>
                      <a:pt x="584" y="2297"/>
                    </a:lnTo>
                    <a:lnTo>
                      <a:pt x="599" y="2288"/>
                    </a:lnTo>
                    <a:lnTo>
                      <a:pt x="586" y="2283"/>
                    </a:lnTo>
                    <a:lnTo>
                      <a:pt x="570" y="2279"/>
                    </a:lnTo>
                    <a:lnTo>
                      <a:pt x="567" y="2266"/>
                    </a:lnTo>
                    <a:lnTo>
                      <a:pt x="549" y="2255"/>
                    </a:lnTo>
                    <a:lnTo>
                      <a:pt x="531" y="2246"/>
                    </a:lnTo>
                    <a:lnTo>
                      <a:pt x="520" y="2244"/>
                    </a:lnTo>
                    <a:lnTo>
                      <a:pt x="517" y="2265"/>
                    </a:lnTo>
                    <a:lnTo>
                      <a:pt x="509" y="2276"/>
                    </a:lnTo>
                    <a:lnTo>
                      <a:pt x="499" y="2279"/>
                    </a:lnTo>
                    <a:lnTo>
                      <a:pt x="501" y="2289"/>
                    </a:lnTo>
                    <a:lnTo>
                      <a:pt x="508" y="2304"/>
                    </a:lnTo>
                    <a:lnTo>
                      <a:pt x="516" y="2309"/>
                    </a:lnTo>
                    <a:lnTo>
                      <a:pt x="527" y="2332"/>
                    </a:lnTo>
                    <a:lnTo>
                      <a:pt x="543" y="2349"/>
                    </a:lnTo>
                    <a:lnTo>
                      <a:pt x="574" y="2336"/>
                    </a:lnTo>
                    <a:lnTo>
                      <a:pt x="580" y="2352"/>
                    </a:lnTo>
                    <a:lnTo>
                      <a:pt x="587" y="2399"/>
                    </a:lnTo>
                    <a:lnTo>
                      <a:pt x="592" y="2407"/>
                    </a:lnTo>
                    <a:lnTo>
                      <a:pt x="575" y="2400"/>
                    </a:lnTo>
                    <a:lnTo>
                      <a:pt x="560" y="2410"/>
                    </a:lnTo>
                    <a:lnTo>
                      <a:pt x="557" y="2417"/>
                    </a:lnTo>
                    <a:lnTo>
                      <a:pt x="557" y="2421"/>
                    </a:lnTo>
                    <a:lnTo>
                      <a:pt x="543" y="2413"/>
                    </a:lnTo>
                    <a:lnTo>
                      <a:pt x="533" y="2411"/>
                    </a:lnTo>
                    <a:lnTo>
                      <a:pt x="501" y="2395"/>
                    </a:lnTo>
                    <a:lnTo>
                      <a:pt x="484" y="2390"/>
                    </a:lnTo>
                    <a:lnTo>
                      <a:pt x="482" y="2383"/>
                    </a:lnTo>
                    <a:lnTo>
                      <a:pt x="474" y="2372"/>
                    </a:lnTo>
                    <a:lnTo>
                      <a:pt x="466" y="2364"/>
                    </a:lnTo>
                    <a:lnTo>
                      <a:pt x="460" y="2354"/>
                    </a:lnTo>
                    <a:lnTo>
                      <a:pt x="450" y="2348"/>
                    </a:lnTo>
                    <a:lnTo>
                      <a:pt x="444" y="2354"/>
                    </a:lnTo>
                    <a:lnTo>
                      <a:pt x="433" y="2356"/>
                    </a:lnTo>
                    <a:lnTo>
                      <a:pt x="415" y="2342"/>
                    </a:lnTo>
                    <a:lnTo>
                      <a:pt x="409" y="2330"/>
                    </a:lnTo>
                    <a:lnTo>
                      <a:pt x="396" y="2337"/>
                    </a:lnTo>
                    <a:lnTo>
                      <a:pt x="398" y="2329"/>
                    </a:lnTo>
                    <a:lnTo>
                      <a:pt x="408" y="2319"/>
                    </a:lnTo>
                    <a:lnTo>
                      <a:pt x="406" y="2299"/>
                    </a:lnTo>
                    <a:lnTo>
                      <a:pt x="408" y="2282"/>
                    </a:lnTo>
                    <a:lnTo>
                      <a:pt x="397" y="2272"/>
                    </a:lnTo>
                    <a:lnTo>
                      <a:pt x="398" y="2257"/>
                    </a:lnTo>
                    <a:lnTo>
                      <a:pt x="380" y="2222"/>
                    </a:lnTo>
                    <a:lnTo>
                      <a:pt x="385" y="2213"/>
                    </a:lnTo>
                    <a:lnTo>
                      <a:pt x="398" y="2209"/>
                    </a:lnTo>
                    <a:lnTo>
                      <a:pt x="402" y="2187"/>
                    </a:lnTo>
                    <a:lnTo>
                      <a:pt x="404" y="2161"/>
                    </a:lnTo>
                    <a:lnTo>
                      <a:pt x="402" y="2150"/>
                    </a:lnTo>
                    <a:lnTo>
                      <a:pt x="395" y="2142"/>
                    </a:lnTo>
                    <a:lnTo>
                      <a:pt x="388" y="2122"/>
                    </a:lnTo>
                    <a:lnTo>
                      <a:pt x="384" y="2116"/>
                    </a:lnTo>
                    <a:lnTo>
                      <a:pt x="368" y="2114"/>
                    </a:lnTo>
                    <a:lnTo>
                      <a:pt x="363" y="2101"/>
                    </a:lnTo>
                    <a:lnTo>
                      <a:pt x="353" y="2100"/>
                    </a:lnTo>
                    <a:lnTo>
                      <a:pt x="336" y="2094"/>
                    </a:lnTo>
                    <a:lnTo>
                      <a:pt x="336" y="2087"/>
                    </a:lnTo>
                    <a:lnTo>
                      <a:pt x="338" y="2078"/>
                    </a:lnTo>
                    <a:lnTo>
                      <a:pt x="336" y="2073"/>
                    </a:lnTo>
                    <a:lnTo>
                      <a:pt x="318" y="2071"/>
                    </a:lnTo>
                    <a:lnTo>
                      <a:pt x="285" y="2041"/>
                    </a:lnTo>
                    <a:lnTo>
                      <a:pt x="291" y="2035"/>
                    </a:lnTo>
                    <a:lnTo>
                      <a:pt x="275" y="2020"/>
                    </a:lnTo>
                    <a:lnTo>
                      <a:pt x="272" y="2004"/>
                    </a:lnTo>
                    <a:lnTo>
                      <a:pt x="264" y="1992"/>
                    </a:lnTo>
                    <a:lnTo>
                      <a:pt x="248" y="1987"/>
                    </a:lnTo>
                    <a:lnTo>
                      <a:pt x="256" y="1980"/>
                    </a:lnTo>
                    <a:lnTo>
                      <a:pt x="275" y="1976"/>
                    </a:lnTo>
                    <a:lnTo>
                      <a:pt x="295" y="1987"/>
                    </a:lnTo>
                    <a:lnTo>
                      <a:pt x="296" y="1999"/>
                    </a:lnTo>
                    <a:lnTo>
                      <a:pt x="306" y="2013"/>
                    </a:lnTo>
                    <a:lnTo>
                      <a:pt x="334" y="2033"/>
                    </a:lnTo>
                    <a:lnTo>
                      <a:pt x="338" y="2030"/>
                    </a:lnTo>
                    <a:lnTo>
                      <a:pt x="342" y="2020"/>
                    </a:lnTo>
                    <a:lnTo>
                      <a:pt x="350" y="2035"/>
                    </a:lnTo>
                    <a:lnTo>
                      <a:pt x="359" y="2042"/>
                    </a:lnTo>
                    <a:lnTo>
                      <a:pt x="365" y="2036"/>
                    </a:lnTo>
                    <a:lnTo>
                      <a:pt x="370" y="2039"/>
                    </a:lnTo>
                    <a:lnTo>
                      <a:pt x="375" y="2033"/>
                    </a:lnTo>
                    <a:lnTo>
                      <a:pt x="381" y="2034"/>
                    </a:lnTo>
                    <a:lnTo>
                      <a:pt x="384" y="2047"/>
                    </a:lnTo>
                    <a:lnTo>
                      <a:pt x="387" y="2060"/>
                    </a:lnTo>
                    <a:lnTo>
                      <a:pt x="402" y="2053"/>
                    </a:lnTo>
                    <a:lnTo>
                      <a:pt x="420" y="2058"/>
                    </a:lnTo>
                    <a:lnTo>
                      <a:pt x="427" y="2068"/>
                    </a:lnTo>
                    <a:lnTo>
                      <a:pt x="439" y="2068"/>
                    </a:lnTo>
                    <a:lnTo>
                      <a:pt x="447" y="2078"/>
                    </a:lnTo>
                    <a:lnTo>
                      <a:pt x="479" y="2087"/>
                    </a:lnTo>
                    <a:lnTo>
                      <a:pt x="494" y="2094"/>
                    </a:lnTo>
                    <a:lnTo>
                      <a:pt x="522" y="2096"/>
                    </a:lnTo>
                    <a:lnTo>
                      <a:pt x="548" y="2106"/>
                    </a:lnTo>
                    <a:lnTo>
                      <a:pt x="557" y="2116"/>
                    </a:lnTo>
                    <a:lnTo>
                      <a:pt x="576" y="2120"/>
                    </a:lnTo>
                    <a:lnTo>
                      <a:pt x="624" y="2123"/>
                    </a:lnTo>
                    <a:lnTo>
                      <a:pt x="637" y="2117"/>
                    </a:lnTo>
                    <a:lnTo>
                      <a:pt x="649" y="2115"/>
                    </a:lnTo>
                    <a:lnTo>
                      <a:pt x="693" y="2095"/>
                    </a:lnTo>
                    <a:lnTo>
                      <a:pt x="703" y="2085"/>
                    </a:lnTo>
                    <a:lnTo>
                      <a:pt x="712" y="2079"/>
                    </a:lnTo>
                    <a:lnTo>
                      <a:pt x="731" y="2057"/>
                    </a:lnTo>
                    <a:lnTo>
                      <a:pt x="752" y="2023"/>
                    </a:lnTo>
                    <a:lnTo>
                      <a:pt x="761" y="1998"/>
                    </a:lnTo>
                    <a:lnTo>
                      <a:pt x="764" y="1975"/>
                    </a:lnTo>
                    <a:lnTo>
                      <a:pt x="755" y="1970"/>
                    </a:lnTo>
                    <a:lnTo>
                      <a:pt x="752" y="1966"/>
                    </a:lnTo>
                    <a:lnTo>
                      <a:pt x="751" y="1944"/>
                    </a:lnTo>
                    <a:lnTo>
                      <a:pt x="746" y="1929"/>
                    </a:lnTo>
                    <a:lnTo>
                      <a:pt x="746" y="1907"/>
                    </a:lnTo>
                    <a:lnTo>
                      <a:pt x="735" y="1892"/>
                    </a:lnTo>
                    <a:lnTo>
                      <a:pt x="724" y="1886"/>
                    </a:lnTo>
                    <a:lnTo>
                      <a:pt x="718" y="1890"/>
                    </a:lnTo>
                    <a:lnTo>
                      <a:pt x="709" y="1883"/>
                    </a:lnTo>
                    <a:lnTo>
                      <a:pt x="710" y="1873"/>
                    </a:lnTo>
                    <a:lnTo>
                      <a:pt x="704" y="1869"/>
                    </a:lnTo>
                    <a:lnTo>
                      <a:pt x="693" y="1854"/>
                    </a:lnTo>
                    <a:lnTo>
                      <a:pt x="689" y="1845"/>
                    </a:lnTo>
                    <a:lnTo>
                      <a:pt x="683" y="1841"/>
                    </a:lnTo>
                    <a:lnTo>
                      <a:pt x="676" y="1835"/>
                    </a:lnTo>
                    <a:lnTo>
                      <a:pt x="681" y="1848"/>
                    </a:lnTo>
                    <a:lnTo>
                      <a:pt x="672" y="1851"/>
                    </a:lnTo>
                    <a:lnTo>
                      <a:pt x="650" y="1835"/>
                    </a:lnTo>
                    <a:lnTo>
                      <a:pt x="642" y="1825"/>
                    </a:lnTo>
                    <a:lnTo>
                      <a:pt x="639" y="1834"/>
                    </a:lnTo>
                    <a:lnTo>
                      <a:pt x="635" y="1827"/>
                    </a:lnTo>
                    <a:lnTo>
                      <a:pt x="632" y="1815"/>
                    </a:lnTo>
                    <a:lnTo>
                      <a:pt x="619" y="1800"/>
                    </a:lnTo>
                    <a:lnTo>
                      <a:pt x="627" y="1818"/>
                    </a:lnTo>
                    <a:lnTo>
                      <a:pt x="606" y="1811"/>
                    </a:lnTo>
                    <a:lnTo>
                      <a:pt x="599" y="1800"/>
                    </a:lnTo>
                    <a:lnTo>
                      <a:pt x="596" y="1793"/>
                    </a:lnTo>
                    <a:lnTo>
                      <a:pt x="589" y="1783"/>
                    </a:lnTo>
                    <a:lnTo>
                      <a:pt x="558" y="1751"/>
                    </a:lnTo>
                    <a:lnTo>
                      <a:pt x="542" y="1739"/>
                    </a:lnTo>
                    <a:lnTo>
                      <a:pt x="535" y="1730"/>
                    </a:lnTo>
                    <a:lnTo>
                      <a:pt x="509" y="1712"/>
                    </a:lnTo>
                    <a:lnTo>
                      <a:pt x="500" y="1701"/>
                    </a:lnTo>
                    <a:lnTo>
                      <a:pt x="466" y="1682"/>
                    </a:lnTo>
                    <a:lnTo>
                      <a:pt x="461" y="1678"/>
                    </a:lnTo>
                    <a:lnTo>
                      <a:pt x="427" y="1669"/>
                    </a:lnTo>
                    <a:lnTo>
                      <a:pt x="429" y="1675"/>
                    </a:lnTo>
                    <a:lnTo>
                      <a:pt x="427" y="1679"/>
                    </a:lnTo>
                    <a:lnTo>
                      <a:pt x="420" y="1679"/>
                    </a:lnTo>
                    <a:lnTo>
                      <a:pt x="403" y="1670"/>
                    </a:lnTo>
                    <a:lnTo>
                      <a:pt x="369" y="1662"/>
                    </a:lnTo>
                    <a:lnTo>
                      <a:pt x="354" y="1655"/>
                    </a:lnTo>
                    <a:lnTo>
                      <a:pt x="350" y="1662"/>
                    </a:lnTo>
                    <a:lnTo>
                      <a:pt x="333" y="1664"/>
                    </a:lnTo>
                    <a:lnTo>
                      <a:pt x="326" y="1670"/>
                    </a:lnTo>
                    <a:lnTo>
                      <a:pt x="322" y="1660"/>
                    </a:lnTo>
                    <a:lnTo>
                      <a:pt x="317" y="1657"/>
                    </a:lnTo>
                    <a:lnTo>
                      <a:pt x="320" y="1644"/>
                    </a:lnTo>
                    <a:lnTo>
                      <a:pt x="317" y="1641"/>
                    </a:lnTo>
                    <a:lnTo>
                      <a:pt x="299" y="1657"/>
                    </a:lnTo>
                    <a:lnTo>
                      <a:pt x="302" y="1637"/>
                    </a:lnTo>
                    <a:lnTo>
                      <a:pt x="293" y="1644"/>
                    </a:lnTo>
                    <a:lnTo>
                      <a:pt x="294" y="1633"/>
                    </a:lnTo>
                    <a:lnTo>
                      <a:pt x="291" y="1632"/>
                    </a:lnTo>
                    <a:lnTo>
                      <a:pt x="283" y="1632"/>
                    </a:lnTo>
                    <a:lnTo>
                      <a:pt x="268" y="1638"/>
                    </a:lnTo>
                    <a:lnTo>
                      <a:pt x="271" y="1631"/>
                    </a:lnTo>
                    <a:lnTo>
                      <a:pt x="269" y="1625"/>
                    </a:lnTo>
                    <a:lnTo>
                      <a:pt x="267" y="1617"/>
                    </a:lnTo>
                    <a:lnTo>
                      <a:pt x="251" y="1619"/>
                    </a:lnTo>
                    <a:lnTo>
                      <a:pt x="257" y="1589"/>
                    </a:lnTo>
                    <a:lnTo>
                      <a:pt x="261" y="1603"/>
                    </a:lnTo>
                    <a:lnTo>
                      <a:pt x="267" y="1606"/>
                    </a:lnTo>
                    <a:lnTo>
                      <a:pt x="273" y="1606"/>
                    </a:lnTo>
                    <a:lnTo>
                      <a:pt x="279" y="1614"/>
                    </a:lnTo>
                    <a:lnTo>
                      <a:pt x="290" y="1612"/>
                    </a:lnTo>
                    <a:lnTo>
                      <a:pt x="299" y="1616"/>
                    </a:lnTo>
                    <a:lnTo>
                      <a:pt x="307" y="1600"/>
                    </a:lnTo>
                    <a:lnTo>
                      <a:pt x="309" y="1589"/>
                    </a:lnTo>
                    <a:lnTo>
                      <a:pt x="290" y="1583"/>
                    </a:lnTo>
                    <a:lnTo>
                      <a:pt x="283" y="1585"/>
                    </a:lnTo>
                    <a:lnTo>
                      <a:pt x="275" y="1579"/>
                    </a:lnTo>
                    <a:lnTo>
                      <a:pt x="274" y="1573"/>
                    </a:lnTo>
                    <a:lnTo>
                      <a:pt x="259" y="1565"/>
                    </a:lnTo>
                    <a:lnTo>
                      <a:pt x="242" y="1558"/>
                    </a:lnTo>
                    <a:lnTo>
                      <a:pt x="248" y="1567"/>
                    </a:lnTo>
                    <a:lnTo>
                      <a:pt x="247" y="1582"/>
                    </a:lnTo>
                    <a:lnTo>
                      <a:pt x="239" y="1583"/>
                    </a:lnTo>
                    <a:lnTo>
                      <a:pt x="235" y="1579"/>
                    </a:lnTo>
                    <a:lnTo>
                      <a:pt x="232" y="1587"/>
                    </a:lnTo>
                    <a:lnTo>
                      <a:pt x="235" y="1598"/>
                    </a:lnTo>
                    <a:lnTo>
                      <a:pt x="231" y="1604"/>
                    </a:lnTo>
                    <a:lnTo>
                      <a:pt x="221" y="1604"/>
                    </a:lnTo>
                    <a:lnTo>
                      <a:pt x="210" y="1593"/>
                    </a:lnTo>
                    <a:lnTo>
                      <a:pt x="191" y="1583"/>
                    </a:lnTo>
                    <a:lnTo>
                      <a:pt x="189" y="1584"/>
                    </a:lnTo>
                    <a:lnTo>
                      <a:pt x="192" y="1589"/>
                    </a:lnTo>
                    <a:lnTo>
                      <a:pt x="191" y="1600"/>
                    </a:lnTo>
                    <a:lnTo>
                      <a:pt x="187" y="1612"/>
                    </a:lnTo>
                    <a:lnTo>
                      <a:pt x="185" y="1617"/>
                    </a:lnTo>
                    <a:lnTo>
                      <a:pt x="172" y="1621"/>
                    </a:lnTo>
                    <a:lnTo>
                      <a:pt x="150" y="1606"/>
                    </a:lnTo>
                    <a:lnTo>
                      <a:pt x="144" y="1637"/>
                    </a:lnTo>
                    <a:lnTo>
                      <a:pt x="138" y="1644"/>
                    </a:lnTo>
                    <a:lnTo>
                      <a:pt x="106" y="1664"/>
                    </a:lnTo>
                    <a:lnTo>
                      <a:pt x="103" y="1669"/>
                    </a:lnTo>
                    <a:lnTo>
                      <a:pt x="102" y="1680"/>
                    </a:lnTo>
                    <a:lnTo>
                      <a:pt x="101" y="1684"/>
                    </a:lnTo>
                    <a:lnTo>
                      <a:pt x="92" y="1692"/>
                    </a:lnTo>
                    <a:lnTo>
                      <a:pt x="90" y="1694"/>
                    </a:lnTo>
                    <a:lnTo>
                      <a:pt x="59" y="1721"/>
                    </a:lnTo>
                    <a:lnTo>
                      <a:pt x="69" y="1725"/>
                    </a:lnTo>
                    <a:lnTo>
                      <a:pt x="69" y="1730"/>
                    </a:lnTo>
                    <a:lnTo>
                      <a:pt x="58" y="1759"/>
                    </a:lnTo>
                    <a:lnTo>
                      <a:pt x="57" y="1768"/>
                    </a:lnTo>
                    <a:lnTo>
                      <a:pt x="59" y="1794"/>
                    </a:lnTo>
                    <a:lnTo>
                      <a:pt x="64" y="1814"/>
                    </a:lnTo>
                    <a:lnTo>
                      <a:pt x="69" y="1821"/>
                    </a:lnTo>
                    <a:lnTo>
                      <a:pt x="79" y="1827"/>
                    </a:lnTo>
                    <a:lnTo>
                      <a:pt x="92" y="1830"/>
                    </a:lnTo>
                    <a:lnTo>
                      <a:pt x="107" y="1837"/>
                    </a:lnTo>
                    <a:lnTo>
                      <a:pt x="127" y="1875"/>
                    </a:lnTo>
                    <a:lnTo>
                      <a:pt x="137" y="1890"/>
                    </a:lnTo>
                    <a:lnTo>
                      <a:pt x="140" y="1912"/>
                    </a:lnTo>
                    <a:lnTo>
                      <a:pt x="122" y="1949"/>
                    </a:lnTo>
                    <a:lnTo>
                      <a:pt x="103" y="1992"/>
                    </a:lnTo>
                    <a:lnTo>
                      <a:pt x="97" y="2005"/>
                    </a:lnTo>
                    <a:lnTo>
                      <a:pt x="99" y="2026"/>
                    </a:lnTo>
                    <a:lnTo>
                      <a:pt x="108" y="2046"/>
                    </a:lnTo>
                    <a:lnTo>
                      <a:pt x="116" y="2063"/>
                    </a:lnTo>
                    <a:lnTo>
                      <a:pt x="118" y="2082"/>
                    </a:lnTo>
                    <a:lnTo>
                      <a:pt x="133" y="2109"/>
                    </a:lnTo>
                    <a:lnTo>
                      <a:pt x="144" y="2143"/>
                    </a:lnTo>
                    <a:lnTo>
                      <a:pt x="146" y="2160"/>
                    </a:lnTo>
                    <a:lnTo>
                      <a:pt x="148" y="2175"/>
                    </a:lnTo>
                    <a:lnTo>
                      <a:pt x="134" y="2187"/>
                    </a:lnTo>
                    <a:lnTo>
                      <a:pt x="132" y="2209"/>
                    </a:lnTo>
                    <a:lnTo>
                      <a:pt x="127" y="2225"/>
                    </a:lnTo>
                    <a:lnTo>
                      <a:pt x="130" y="2235"/>
                    </a:lnTo>
                    <a:lnTo>
                      <a:pt x="132" y="2254"/>
                    </a:lnTo>
                    <a:lnTo>
                      <a:pt x="126" y="2265"/>
                    </a:lnTo>
                    <a:lnTo>
                      <a:pt x="127" y="2286"/>
                    </a:lnTo>
                    <a:lnTo>
                      <a:pt x="143" y="2289"/>
                    </a:lnTo>
                    <a:lnTo>
                      <a:pt x="151" y="2306"/>
                    </a:lnTo>
                    <a:lnTo>
                      <a:pt x="149" y="2327"/>
                    </a:lnTo>
                    <a:lnTo>
                      <a:pt x="156" y="2343"/>
                    </a:lnTo>
                    <a:lnTo>
                      <a:pt x="172" y="2358"/>
                    </a:lnTo>
                    <a:lnTo>
                      <a:pt x="173" y="2378"/>
                    </a:lnTo>
                    <a:lnTo>
                      <a:pt x="167" y="2396"/>
                    </a:lnTo>
                    <a:lnTo>
                      <a:pt x="157" y="2411"/>
                    </a:lnTo>
                    <a:lnTo>
                      <a:pt x="153" y="2427"/>
                    </a:lnTo>
                    <a:lnTo>
                      <a:pt x="159" y="2445"/>
                    </a:lnTo>
                    <a:lnTo>
                      <a:pt x="167" y="2458"/>
                    </a:lnTo>
                    <a:lnTo>
                      <a:pt x="197" y="2481"/>
                    </a:lnTo>
                    <a:lnTo>
                      <a:pt x="202" y="2498"/>
                    </a:lnTo>
                    <a:lnTo>
                      <a:pt x="212" y="2515"/>
                    </a:lnTo>
                    <a:lnTo>
                      <a:pt x="216" y="2509"/>
                    </a:lnTo>
                    <a:lnTo>
                      <a:pt x="215" y="2548"/>
                    </a:lnTo>
                    <a:lnTo>
                      <a:pt x="199" y="2586"/>
                    </a:lnTo>
                    <a:lnTo>
                      <a:pt x="186" y="2606"/>
                    </a:lnTo>
                    <a:lnTo>
                      <a:pt x="134" y="2675"/>
                    </a:lnTo>
                    <a:lnTo>
                      <a:pt x="96" y="2718"/>
                    </a:lnTo>
                    <a:lnTo>
                      <a:pt x="46" y="2767"/>
                    </a:lnTo>
                    <a:lnTo>
                      <a:pt x="10" y="2794"/>
                    </a:lnTo>
                    <a:lnTo>
                      <a:pt x="33" y="2798"/>
                    </a:lnTo>
                    <a:lnTo>
                      <a:pt x="44" y="2785"/>
                    </a:lnTo>
                    <a:lnTo>
                      <a:pt x="63" y="2776"/>
                    </a:lnTo>
                    <a:lnTo>
                      <a:pt x="64" y="2783"/>
                    </a:lnTo>
                    <a:lnTo>
                      <a:pt x="63" y="2788"/>
                    </a:lnTo>
                    <a:lnTo>
                      <a:pt x="63" y="2805"/>
                    </a:lnTo>
                    <a:lnTo>
                      <a:pt x="58" y="2798"/>
                    </a:lnTo>
                    <a:lnTo>
                      <a:pt x="54" y="2797"/>
                    </a:lnTo>
                    <a:lnTo>
                      <a:pt x="54" y="2811"/>
                    </a:lnTo>
                    <a:lnTo>
                      <a:pt x="59" y="2820"/>
                    </a:lnTo>
                    <a:lnTo>
                      <a:pt x="64" y="2821"/>
                    </a:lnTo>
                    <a:lnTo>
                      <a:pt x="70" y="2824"/>
                    </a:lnTo>
                    <a:lnTo>
                      <a:pt x="87" y="2838"/>
                    </a:lnTo>
                    <a:lnTo>
                      <a:pt x="99" y="2838"/>
                    </a:lnTo>
                    <a:lnTo>
                      <a:pt x="117" y="2833"/>
                    </a:lnTo>
                    <a:lnTo>
                      <a:pt x="128" y="2837"/>
                    </a:lnTo>
                    <a:lnTo>
                      <a:pt x="137" y="2844"/>
                    </a:lnTo>
                    <a:lnTo>
                      <a:pt x="137" y="2854"/>
                    </a:lnTo>
                    <a:lnTo>
                      <a:pt x="143" y="2858"/>
                    </a:lnTo>
                    <a:lnTo>
                      <a:pt x="150" y="2859"/>
                    </a:lnTo>
                    <a:lnTo>
                      <a:pt x="151" y="2863"/>
                    </a:lnTo>
                    <a:lnTo>
                      <a:pt x="145" y="2868"/>
                    </a:lnTo>
                    <a:lnTo>
                      <a:pt x="137" y="2868"/>
                    </a:lnTo>
                    <a:lnTo>
                      <a:pt x="110" y="2860"/>
                    </a:lnTo>
                    <a:lnTo>
                      <a:pt x="91" y="2859"/>
                    </a:lnTo>
                    <a:lnTo>
                      <a:pt x="85" y="2865"/>
                    </a:lnTo>
                    <a:lnTo>
                      <a:pt x="83" y="2873"/>
                    </a:lnTo>
                    <a:lnTo>
                      <a:pt x="68" y="2881"/>
                    </a:lnTo>
                    <a:lnTo>
                      <a:pt x="60" y="2876"/>
                    </a:lnTo>
                    <a:lnTo>
                      <a:pt x="54" y="2879"/>
                    </a:lnTo>
                    <a:lnTo>
                      <a:pt x="51" y="2889"/>
                    </a:lnTo>
                    <a:lnTo>
                      <a:pt x="44" y="2892"/>
                    </a:lnTo>
                    <a:lnTo>
                      <a:pt x="38" y="2886"/>
                    </a:lnTo>
                    <a:lnTo>
                      <a:pt x="31" y="2883"/>
                    </a:lnTo>
                    <a:lnTo>
                      <a:pt x="27" y="2891"/>
                    </a:lnTo>
                    <a:lnTo>
                      <a:pt x="30" y="2907"/>
                    </a:lnTo>
                    <a:lnTo>
                      <a:pt x="37" y="2908"/>
                    </a:lnTo>
                    <a:lnTo>
                      <a:pt x="42" y="2914"/>
                    </a:lnTo>
                    <a:lnTo>
                      <a:pt x="44" y="2922"/>
                    </a:lnTo>
                    <a:lnTo>
                      <a:pt x="41" y="2930"/>
                    </a:lnTo>
                    <a:lnTo>
                      <a:pt x="30" y="2941"/>
                    </a:lnTo>
                    <a:lnTo>
                      <a:pt x="21" y="2956"/>
                    </a:lnTo>
                    <a:lnTo>
                      <a:pt x="15" y="2970"/>
                    </a:lnTo>
                    <a:lnTo>
                      <a:pt x="19" y="2983"/>
                    </a:lnTo>
                    <a:lnTo>
                      <a:pt x="16" y="3002"/>
                    </a:lnTo>
                    <a:lnTo>
                      <a:pt x="17" y="3008"/>
                    </a:lnTo>
                    <a:lnTo>
                      <a:pt x="20" y="3013"/>
                    </a:lnTo>
                    <a:lnTo>
                      <a:pt x="20" y="3019"/>
                    </a:lnTo>
                    <a:lnTo>
                      <a:pt x="17" y="3026"/>
                    </a:lnTo>
                    <a:lnTo>
                      <a:pt x="9" y="3035"/>
                    </a:lnTo>
                    <a:lnTo>
                      <a:pt x="4" y="3038"/>
                    </a:lnTo>
                    <a:lnTo>
                      <a:pt x="1" y="3046"/>
                    </a:lnTo>
                    <a:lnTo>
                      <a:pt x="5" y="3053"/>
                    </a:lnTo>
                    <a:lnTo>
                      <a:pt x="14" y="3054"/>
                    </a:lnTo>
                    <a:lnTo>
                      <a:pt x="27" y="3053"/>
                    </a:lnTo>
                    <a:lnTo>
                      <a:pt x="38" y="3070"/>
                    </a:lnTo>
                    <a:lnTo>
                      <a:pt x="37" y="3086"/>
                    </a:lnTo>
                    <a:lnTo>
                      <a:pt x="27" y="3086"/>
                    </a:lnTo>
                    <a:lnTo>
                      <a:pt x="19" y="3075"/>
                    </a:lnTo>
                    <a:lnTo>
                      <a:pt x="10" y="3068"/>
                    </a:lnTo>
                    <a:lnTo>
                      <a:pt x="10" y="3083"/>
                    </a:lnTo>
                    <a:lnTo>
                      <a:pt x="6" y="3090"/>
                    </a:lnTo>
                    <a:lnTo>
                      <a:pt x="0" y="3105"/>
                    </a:lnTo>
                    <a:lnTo>
                      <a:pt x="1" y="3112"/>
                    </a:lnTo>
                    <a:lnTo>
                      <a:pt x="6" y="3118"/>
                    </a:lnTo>
                    <a:lnTo>
                      <a:pt x="10" y="3126"/>
                    </a:lnTo>
                    <a:lnTo>
                      <a:pt x="17" y="3129"/>
                    </a:lnTo>
                    <a:lnTo>
                      <a:pt x="21" y="3137"/>
                    </a:lnTo>
                    <a:lnTo>
                      <a:pt x="22" y="3145"/>
                    </a:lnTo>
                    <a:lnTo>
                      <a:pt x="17" y="3169"/>
                    </a:lnTo>
                    <a:lnTo>
                      <a:pt x="14" y="3176"/>
                    </a:lnTo>
                    <a:lnTo>
                      <a:pt x="22" y="3179"/>
                    </a:lnTo>
                    <a:lnTo>
                      <a:pt x="29" y="3183"/>
                    </a:lnTo>
                    <a:lnTo>
                      <a:pt x="29" y="3191"/>
                    </a:lnTo>
                    <a:lnTo>
                      <a:pt x="42" y="3213"/>
                    </a:lnTo>
                    <a:lnTo>
                      <a:pt x="44" y="3222"/>
                    </a:lnTo>
                    <a:lnTo>
                      <a:pt x="48" y="3229"/>
                    </a:lnTo>
                    <a:lnTo>
                      <a:pt x="48" y="3245"/>
                    </a:lnTo>
                    <a:lnTo>
                      <a:pt x="47" y="3252"/>
                    </a:lnTo>
                    <a:lnTo>
                      <a:pt x="49" y="3260"/>
                    </a:lnTo>
                    <a:lnTo>
                      <a:pt x="65" y="3257"/>
                    </a:lnTo>
                    <a:lnTo>
                      <a:pt x="73" y="3261"/>
                    </a:lnTo>
                    <a:lnTo>
                      <a:pt x="76" y="3268"/>
                    </a:lnTo>
                    <a:lnTo>
                      <a:pt x="92" y="3266"/>
                    </a:lnTo>
                    <a:lnTo>
                      <a:pt x="101" y="3267"/>
                    </a:lnTo>
                    <a:lnTo>
                      <a:pt x="113" y="3276"/>
                    </a:lnTo>
                    <a:lnTo>
                      <a:pt x="111" y="3296"/>
                    </a:lnTo>
                    <a:lnTo>
                      <a:pt x="126" y="3288"/>
                    </a:lnTo>
                    <a:lnTo>
                      <a:pt x="133" y="3287"/>
                    </a:lnTo>
                    <a:lnTo>
                      <a:pt x="139" y="3282"/>
                    </a:lnTo>
                    <a:lnTo>
                      <a:pt x="155" y="3280"/>
                    </a:lnTo>
                    <a:lnTo>
                      <a:pt x="162" y="3282"/>
                    </a:lnTo>
                    <a:lnTo>
                      <a:pt x="170" y="3287"/>
                    </a:lnTo>
                    <a:lnTo>
                      <a:pt x="176" y="3292"/>
                    </a:lnTo>
                    <a:lnTo>
                      <a:pt x="185" y="3305"/>
                    </a:lnTo>
                    <a:lnTo>
                      <a:pt x="193" y="3306"/>
                    </a:lnTo>
                    <a:lnTo>
                      <a:pt x="194" y="3317"/>
                    </a:lnTo>
                    <a:lnTo>
                      <a:pt x="192" y="3325"/>
                    </a:lnTo>
                    <a:lnTo>
                      <a:pt x="192" y="3333"/>
                    </a:lnTo>
                    <a:lnTo>
                      <a:pt x="197" y="3341"/>
                    </a:lnTo>
                    <a:lnTo>
                      <a:pt x="199" y="3348"/>
                    </a:lnTo>
                    <a:lnTo>
                      <a:pt x="198" y="3355"/>
                    </a:lnTo>
                    <a:lnTo>
                      <a:pt x="196" y="3363"/>
                    </a:lnTo>
                    <a:lnTo>
                      <a:pt x="189" y="3368"/>
                    </a:lnTo>
                    <a:lnTo>
                      <a:pt x="187" y="3376"/>
                    </a:lnTo>
                    <a:lnTo>
                      <a:pt x="189" y="3384"/>
                    </a:lnTo>
                    <a:lnTo>
                      <a:pt x="202" y="3395"/>
                    </a:lnTo>
                    <a:lnTo>
                      <a:pt x="205" y="3411"/>
                    </a:lnTo>
                    <a:lnTo>
                      <a:pt x="216" y="3433"/>
                    </a:lnTo>
                    <a:lnTo>
                      <a:pt x="221" y="3439"/>
                    </a:lnTo>
                    <a:lnTo>
                      <a:pt x="236" y="3448"/>
                    </a:lnTo>
                    <a:lnTo>
                      <a:pt x="241" y="3454"/>
                    </a:lnTo>
                    <a:lnTo>
                      <a:pt x="242" y="3462"/>
                    </a:lnTo>
                    <a:lnTo>
                      <a:pt x="241" y="3470"/>
                    </a:lnTo>
                    <a:lnTo>
                      <a:pt x="245" y="3477"/>
                    </a:lnTo>
                    <a:lnTo>
                      <a:pt x="268" y="3475"/>
                    </a:lnTo>
                    <a:lnTo>
                      <a:pt x="274" y="3479"/>
                    </a:lnTo>
                    <a:lnTo>
                      <a:pt x="282" y="3482"/>
                    </a:lnTo>
                    <a:lnTo>
                      <a:pt x="279" y="3489"/>
                    </a:lnTo>
                    <a:lnTo>
                      <a:pt x="284" y="3495"/>
                    </a:lnTo>
                    <a:lnTo>
                      <a:pt x="294" y="3497"/>
                    </a:lnTo>
                    <a:lnTo>
                      <a:pt x="295" y="3510"/>
                    </a:lnTo>
                    <a:lnTo>
                      <a:pt x="288" y="3515"/>
                    </a:lnTo>
                    <a:lnTo>
                      <a:pt x="284" y="3522"/>
                    </a:lnTo>
                    <a:lnTo>
                      <a:pt x="272" y="3532"/>
                    </a:lnTo>
                    <a:lnTo>
                      <a:pt x="264" y="3537"/>
                    </a:lnTo>
                    <a:lnTo>
                      <a:pt x="247" y="3535"/>
                    </a:lnTo>
                    <a:lnTo>
                      <a:pt x="235" y="3524"/>
                    </a:lnTo>
                    <a:lnTo>
                      <a:pt x="228" y="3524"/>
                    </a:lnTo>
                    <a:lnTo>
                      <a:pt x="220" y="3527"/>
                    </a:lnTo>
                    <a:lnTo>
                      <a:pt x="219" y="3535"/>
                    </a:lnTo>
                    <a:lnTo>
                      <a:pt x="212" y="3538"/>
                    </a:lnTo>
                    <a:lnTo>
                      <a:pt x="213" y="3546"/>
                    </a:lnTo>
                    <a:lnTo>
                      <a:pt x="224" y="3557"/>
                    </a:lnTo>
                    <a:lnTo>
                      <a:pt x="226" y="3564"/>
                    </a:lnTo>
                    <a:lnTo>
                      <a:pt x="224" y="3573"/>
                    </a:lnTo>
                    <a:lnTo>
                      <a:pt x="229" y="3578"/>
                    </a:lnTo>
                    <a:lnTo>
                      <a:pt x="228" y="3586"/>
                    </a:lnTo>
                    <a:lnTo>
                      <a:pt x="235" y="3590"/>
                    </a:lnTo>
                    <a:lnTo>
                      <a:pt x="237" y="3597"/>
                    </a:lnTo>
                    <a:lnTo>
                      <a:pt x="236" y="3606"/>
                    </a:lnTo>
                    <a:lnTo>
                      <a:pt x="241" y="3627"/>
                    </a:lnTo>
                    <a:lnTo>
                      <a:pt x="241" y="3627"/>
                    </a:lnTo>
                    <a:lnTo>
                      <a:pt x="247" y="3633"/>
                    </a:lnTo>
                    <a:lnTo>
                      <a:pt x="255" y="3635"/>
                    </a:lnTo>
                    <a:lnTo>
                      <a:pt x="262" y="3632"/>
                    </a:lnTo>
                    <a:lnTo>
                      <a:pt x="267" y="3626"/>
                    </a:lnTo>
                    <a:lnTo>
                      <a:pt x="269" y="3617"/>
                    </a:lnTo>
                    <a:lnTo>
                      <a:pt x="277" y="3612"/>
                    </a:lnTo>
                    <a:lnTo>
                      <a:pt x="293" y="3616"/>
                    </a:lnTo>
                    <a:lnTo>
                      <a:pt x="301" y="3616"/>
                    </a:lnTo>
                    <a:lnTo>
                      <a:pt x="317" y="3611"/>
                    </a:lnTo>
                    <a:lnTo>
                      <a:pt x="333" y="3613"/>
                    </a:lnTo>
                    <a:lnTo>
                      <a:pt x="349" y="3610"/>
                    </a:lnTo>
                    <a:lnTo>
                      <a:pt x="361" y="3619"/>
                    </a:lnTo>
                    <a:lnTo>
                      <a:pt x="366" y="3627"/>
                    </a:lnTo>
                    <a:lnTo>
                      <a:pt x="366" y="3635"/>
                    </a:lnTo>
                    <a:lnTo>
                      <a:pt x="379" y="3647"/>
                    </a:lnTo>
                    <a:lnTo>
                      <a:pt x="384" y="3653"/>
                    </a:lnTo>
                    <a:lnTo>
                      <a:pt x="384" y="3662"/>
                    </a:lnTo>
                    <a:lnTo>
                      <a:pt x="375" y="3666"/>
                    </a:lnTo>
                    <a:lnTo>
                      <a:pt x="368" y="3667"/>
                    </a:lnTo>
                    <a:lnTo>
                      <a:pt x="371" y="3675"/>
                    </a:lnTo>
                    <a:lnTo>
                      <a:pt x="371" y="3682"/>
                    </a:lnTo>
                    <a:lnTo>
                      <a:pt x="375" y="3698"/>
                    </a:lnTo>
                    <a:lnTo>
                      <a:pt x="382" y="3703"/>
                    </a:lnTo>
                    <a:lnTo>
                      <a:pt x="390" y="3705"/>
                    </a:lnTo>
                    <a:lnTo>
                      <a:pt x="406" y="3710"/>
                    </a:lnTo>
                    <a:lnTo>
                      <a:pt x="413" y="3707"/>
                    </a:lnTo>
                    <a:lnTo>
                      <a:pt x="422" y="3707"/>
                    </a:lnTo>
                    <a:lnTo>
                      <a:pt x="424" y="3715"/>
                    </a:lnTo>
                    <a:lnTo>
                      <a:pt x="435" y="3726"/>
                    </a:lnTo>
                    <a:lnTo>
                      <a:pt x="442" y="3753"/>
                    </a:lnTo>
                    <a:lnTo>
                      <a:pt x="440" y="3762"/>
                    </a:lnTo>
                    <a:lnTo>
                      <a:pt x="442" y="3769"/>
                    </a:lnTo>
                    <a:lnTo>
                      <a:pt x="449" y="3774"/>
                    </a:lnTo>
                    <a:lnTo>
                      <a:pt x="456" y="3779"/>
                    </a:lnTo>
                    <a:lnTo>
                      <a:pt x="463" y="3775"/>
                    </a:lnTo>
                    <a:lnTo>
                      <a:pt x="471" y="3774"/>
                    </a:lnTo>
                    <a:lnTo>
                      <a:pt x="479" y="3775"/>
                    </a:lnTo>
                    <a:lnTo>
                      <a:pt x="490" y="3787"/>
                    </a:lnTo>
                    <a:lnTo>
                      <a:pt x="499" y="3784"/>
                    </a:lnTo>
                    <a:lnTo>
                      <a:pt x="506" y="3788"/>
                    </a:lnTo>
                    <a:lnTo>
                      <a:pt x="531" y="3780"/>
                    </a:lnTo>
                    <a:lnTo>
                      <a:pt x="546" y="3773"/>
                    </a:lnTo>
                    <a:lnTo>
                      <a:pt x="553" y="3775"/>
                    </a:lnTo>
                    <a:lnTo>
                      <a:pt x="558" y="3782"/>
                    </a:lnTo>
                    <a:lnTo>
                      <a:pt x="569" y="3804"/>
                    </a:lnTo>
                    <a:lnTo>
                      <a:pt x="580" y="3816"/>
                    </a:lnTo>
                    <a:lnTo>
                      <a:pt x="587" y="3816"/>
                    </a:lnTo>
                    <a:lnTo>
                      <a:pt x="591" y="3809"/>
                    </a:lnTo>
                    <a:lnTo>
                      <a:pt x="600" y="3809"/>
                    </a:lnTo>
                    <a:lnTo>
                      <a:pt x="605" y="3815"/>
                    </a:lnTo>
                    <a:lnTo>
                      <a:pt x="612" y="3816"/>
                    </a:lnTo>
                    <a:lnTo>
                      <a:pt x="619" y="3820"/>
                    </a:lnTo>
                    <a:lnTo>
                      <a:pt x="626" y="3826"/>
                    </a:lnTo>
                    <a:lnTo>
                      <a:pt x="642" y="3825"/>
                    </a:lnTo>
                    <a:lnTo>
                      <a:pt x="655" y="3834"/>
                    </a:lnTo>
                    <a:lnTo>
                      <a:pt x="662" y="3833"/>
                    </a:lnTo>
                    <a:lnTo>
                      <a:pt x="675" y="3844"/>
                    </a:lnTo>
                    <a:lnTo>
                      <a:pt x="683" y="3845"/>
                    </a:lnTo>
                    <a:lnTo>
                      <a:pt x="692" y="3845"/>
                    </a:lnTo>
                    <a:lnTo>
                      <a:pt x="698" y="3850"/>
                    </a:lnTo>
                    <a:lnTo>
                      <a:pt x="691" y="3854"/>
                    </a:lnTo>
                    <a:lnTo>
                      <a:pt x="699" y="3877"/>
                    </a:lnTo>
                    <a:lnTo>
                      <a:pt x="691" y="3892"/>
                    </a:lnTo>
                    <a:lnTo>
                      <a:pt x="675" y="3896"/>
                    </a:lnTo>
                    <a:lnTo>
                      <a:pt x="680" y="3902"/>
                    </a:lnTo>
                    <a:lnTo>
                      <a:pt x="688" y="3904"/>
                    </a:lnTo>
                    <a:lnTo>
                      <a:pt x="693" y="3911"/>
                    </a:lnTo>
                    <a:lnTo>
                      <a:pt x="676" y="3916"/>
                    </a:lnTo>
                    <a:lnTo>
                      <a:pt x="673" y="3922"/>
                    </a:lnTo>
                    <a:lnTo>
                      <a:pt x="672" y="3930"/>
                    </a:lnTo>
                    <a:lnTo>
                      <a:pt x="677" y="3936"/>
                    </a:lnTo>
                    <a:lnTo>
                      <a:pt x="680" y="3944"/>
                    </a:lnTo>
                    <a:lnTo>
                      <a:pt x="678" y="3952"/>
                    </a:lnTo>
                    <a:lnTo>
                      <a:pt x="686" y="3956"/>
                    </a:lnTo>
                    <a:lnTo>
                      <a:pt x="682" y="3972"/>
                    </a:lnTo>
                    <a:lnTo>
                      <a:pt x="675" y="3995"/>
                    </a:lnTo>
                    <a:lnTo>
                      <a:pt x="667" y="3999"/>
                    </a:lnTo>
                    <a:lnTo>
                      <a:pt x="653" y="3995"/>
                    </a:lnTo>
                    <a:lnTo>
                      <a:pt x="644" y="3997"/>
                    </a:lnTo>
                    <a:lnTo>
                      <a:pt x="629" y="3989"/>
                    </a:lnTo>
                    <a:lnTo>
                      <a:pt x="623" y="3994"/>
                    </a:lnTo>
                    <a:lnTo>
                      <a:pt x="614" y="4008"/>
                    </a:lnTo>
                    <a:lnTo>
                      <a:pt x="600" y="4014"/>
                    </a:lnTo>
                    <a:lnTo>
                      <a:pt x="592" y="4029"/>
                    </a:lnTo>
                    <a:lnTo>
                      <a:pt x="594" y="4037"/>
                    </a:lnTo>
                    <a:lnTo>
                      <a:pt x="594" y="4052"/>
                    </a:lnTo>
                    <a:lnTo>
                      <a:pt x="607" y="4047"/>
                    </a:lnTo>
                    <a:lnTo>
                      <a:pt x="617" y="4048"/>
                    </a:lnTo>
                    <a:lnTo>
                      <a:pt x="623" y="4043"/>
                    </a:lnTo>
                    <a:lnTo>
                      <a:pt x="638" y="4041"/>
                    </a:lnTo>
                    <a:lnTo>
                      <a:pt x="644" y="4043"/>
                    </a:lnTo>
                    <a:lnTo>
                      <a:pt x="645" y="4049"/>
                    </a:lnTo>
                    <a:lnTo>
                      <a:pt x="653" y="4051"/>
                    </a:lnTo>
                    <a:lnTo>
                      <a:pt x="655" y="4053"/>
                    </a:lnTo>
                    <a:lnTo>
                      <a:pt x="654" y="4058"/>
                    </a:lnTo>
                    <a:lnTo>
                      <a:pt x="644" y="4058"/>
                    </a:lnTo>
                    <a:lnTo>
                      <a:pt x="632" y="4063"/>
                    </a:lnTo>
                    <a:lnTo>
                      <a:pt x="616" y="4073"/>
                    </a:lnTo>
                    <a:lnTo>
                      <a:pt x="605" y="4076"/>
                    </a:lnTo>
                    <a:lnTo>
                      <a:pt x="605" y="4081"/>
                    </a:lnTo>
                    <a:lnTo>
                      <a:pt x="610" y="4086"/>
                    </a:lnTo>
                    <a:lnTo>
                      <a:pt x="605" y="4089"/>
                    </a:lnTo>
                    <a:lnTo>
                      <a:pt x="594" y="4086"/>
                    </a:lnTo>
                    <a:lnTo>
                      <a:pt x="569" y="4090"/>
                    </a:lnTo>
                    <a:lnTo>
                      <a:pt x="567" y="4100"/>
                    </a:lnTo>
                    <a:lnTo>
                      <a:pt x="575" y="4107"/>
                    </a:lnTo>
                    <a:lnTo>
                      <a:pt x="587" y="4112"/>
                    </a:lnTo>
                    <a:lnTo>
                      <a:pt x="597" y="4126"/>
                    </a:lnTo>
                    <a:lnTo>
                      <a:pt x="607" y="4135"/>
                    </a:lnTo>
                    <a:lnTo>
                      <a:pt x="605" y="4137"/>
                    </a:lnTo>
                    <a:lnTo>
                      <a:pt x="591" y="4133"/>
                    </a:lnTo>
                    <a:lnTo>
                      <a:pt x="585" y="4143"/>
                    </a:lnTo>
                    <a:lnTo>
                      <a:pt x="579" y="4143"/>
                    </a:lnTo>
                    <a:lnTo>
                      <a:pt x="567" y="4160"/>
                    </a:lnTo>
                    <a:lnTo>
                      <a:pt x="557" y="4172"/>
                    </a:lnTo>
                    <a:lnTo>
                      <a:pt x="548" y="4191"/>
                    </a:lnTo>
                    <a:lnTo>
                      <a:pt x="535" y="4192"/>
                    </a:lnTo>
                    <a:lnTo>
                      <a:pt x="519" y="4189"/>
                    </a:lnTo>
                    <a:lnTo>
                      <a:pt x="516" y="4194"/>
                    </a:lnTo>
                    <a:lnTo>
                      <a:pt x="516" y="4200"/>
                    </a:lnTo>
                    <a:lnTo>
                      <a:pt x="506" y="4205"/>
                    </a:lnTo>
                    <a:lnTo>
                      <a:pt x="519" y="4210"/>
                    </a:lnTo>
                    <a:lnTo>
                      <a:pt x="531" y="4220"/>
                    </a:lnTo>
                    <a:lnTo>
                      <a:pt x="536" y="4235"/>
                    </a:lnTo>
                    <a:lnTo>
                      <a:pt x="546" y="4246"/>
                    </a:lnTo>
                    <a:lnTo>
                      <a:pt x="556" y="4247"/>
                    </a:lnTo>
                    <a:lnTo>
                      <a:pt x="560" y="4242"/>
                    </a:lnTo>
                    <a:lnTo>
                      <a:pt x="565" y="4250"/>
                    </a:lnTo>
                    <a:lnTo>
                      <a:pt x="580" y="4262"/>
                    </a:lnTo>
                    <a:lnTo>
                      <a:pt x="623" y="4280"/>
                    </a:lnTo>
                    <a:lnTo>
                      <a:pt x="649" y="4301"/>
                    </a:lnTo>
                    <a:lnTo>
                      <a:pt x="656" y="4313"/>
                    </a:lnTo>
                    <a:lnTo>
                      <a:pt x="662" y="4321"/>
                    </a:lnTo>
                    <a:lnTo>
                      <a:pt x="671" y="4323"/>
                    </a:lnTo>
                    <a:lnTo>
                      <a:pt x="683" y="4336"/>
                    </a:lnTo>
                    <a:lnTo>
                      <a:pt x="698" y="4331"/>
                    </a:lnTo>
                    <a:lnTo>
                      <a:pt x="707" y="4329"/>
                    </a:lnTo>
                    <a:lnTo>
                      <a:pt x="714" y="4332"/>
                    </a:lnTo>
                    <a:lnTo>
                      <a:pt x="723" y="4331"/>
                    </a:lnTo>
                    <a:lnTo>
                      <a:pt x="737" y="4336"/>
                    </a:lnTo>
                    <a:lnTo>
                      <a:pt x="743" y="4342"/>
                    </a:lnTo>
                    <a:lnTo>
                      <a:pt x="759" y="4344"/>
                    </a:lnTo>
                    <a:lnTo>
                      <a:pt x="782" y="4354"/>
                    </a:lnTo>
                    <a:lnTo>
                      <a:pt x="791" y="4355"/>
                    </a:lnTo>
                    <a:lnTo>
                      <a:pt x="815" y="4353"/>
                    </a:lnTo>
                    <a:lnTo>
                      <a:pt x="831" y="4358"/>
                    </a:lnTo>
                    <a:lnTo>
                      <a:pt x="847" y="4358"/>
                    </a:lnTo>
                    <a:lnTo>
                      <a:pt x="854" y="4363"/>
                    </a:lnTo>
                    <a:lnTo>
                      <a:pt x="858" y="4368"/>
                    </a:lnTo>
                    <a:lnTo>
                      <a:pt x="896" y="4390"/>
                    </a:lnTo>
                    <a:lnTo>
                      <a:pt x="898" y="4398"/>
                    </a:lnTo>
                    <a:lnTo>
                      <a:pt x="906" y="4402"/>
                    </a:lnTo>
                    <a:lnTo>
                      <a:pt x="914" y="4399"/>
                    </a:lnTo>
                    <a:lnTo>
                      <a:pt x="920" y="4395"/>
                    </a:lnTo>
                    <a:lnTo>
                      <a:pt x="935" y="4388"/>
                    </a:lnTo>
                    <a:lnTo>
                      <a:pt x="944" y="4388"/>
                    </a:lnTo>
                    <a:lnTo>
                      <a:pt x="950" y="4393"/>
                    </a:lnTo>
                    <a:lnTo>
                      <a:pt x="957" y="4392"/>
                    </a:lnTo>
                    <a:lnTo>
                      <a:pt x="973" y="4395"/>
                    </a:lnTo>
                    <a:lnTo>
                      <a:pt x="978" y="4401"/>
                    </a:lnTo>
                    <a:lnTo>
                      <a:pt x="985" y="4404"/>
                    </a:lnTo>
                    <a:lnTo>
                      <a:pt x="993" y="4404"/>
                    </a:lnTo>
                    <a:lnTo>
                      <a:pt x="1000" y="4408"/>
                    </a:lnTo>
                    <a:lnTo>
                      <a:pt x="1004" y="4415"/>
                    </a:lnTo>
                    <a:lnTo>
                      <a:pt x="1000" y="4430"/>
                    </a:lnTo>
                    <a:lnTo>
                      <a:pt x="1012" y="4440"/>
                    </a:lnTo>
                    <a:lnTo>
                      <a:pt x="1028" y="4445"/>
                    </a:lnTo>
                    <a:lnTo>
                      <a:pt x="1035" y="4450"/>
                    </a:lnTo>
                    <a:lnTo>
                      <a:pt x="1040" y="4453"/>
                    </a:lnTo>
                    <a:lnTo>
                      <a:pt x="1048" y="4458"/>
                    </a:lnTo>
                    <a:lnTo>
                      <a:pt x="1055" y="4458"/>
                    </a:lnTo>
                    <a:lnTo>
                      <a:pt x="1067" y="4469"/>
                    </a:lnTo>
                    <a:lnTo>
                      <a:pt x="1071" y="4477"/>
                    </a:lnTo>
                    <a:lnTo>
                      <a:pt x="1079" y="4477"/>
                    </a:lnTo>
                    <a:lnTo>
                      <a:pt x="1084" y="4493"/>
                    </a:lnTo>
                    <a:lnTo>
                      <a:pt x="1087" y="4500"/>
                    </a:lnTo>
                    <a:lnTo>
                      <a:pt x="1095" y="4500"/>
                    </a:lnTo>
                    <a:lnTo>
                      <a:pt x="1111" y="4504"/>
                    </a:lnTo>
                    <a:lnTo>
                      <a:pt x="1119" y="4501"/>
                    </a:lnTo>
                    <a:lnTo>
                      <a:pt x="1124" y="4496"/>
                    </a:lnTo>
                    <a:lnTo>
                      <a:pt x="1130" y="4481"/>
                    </a:lnTo>
                    <a:lnTo>
                      <a:pt x="1138" y="4477"/>
                    </a:lnTo>
                    <a:lnTo>
                      <a:pt x="1145" y="4473"/>
                    </a:lnTo>
                    <a:lnTo>
                      <a:pt x="1148" y="4466"/>
                    </a:lnTo>
                    <a:lnTo>
                      <a:pt x="1154" y="4456"/>
                    </a:lnTo>
                    <a:lnTo>
                      <a:pt x="1144" y="4451"/>
                    </a:lnTo>
                    <a:lnTo>
                      <a:pt x="1132" y="4423"/>
                    </a:lnTo>
                    <a:lnTo>
                      <a:pt x="1113" y="4391"/>
                    </a:lnTo>
                    <a:lnTo>
                      <a:pt x="1105" y="4380"/>
                    </a:lnTo>
                    <a:lnTo>
                      <a:pt x="1101" y="4366"/>
                    </a:lnTo>
                    <a:lnTo>
                      <a:pt x="1101" y="4344"/>
                    </a:lnTo>
                    <a:lnTo>
                      <a:pt x="1108" y="4317"/>
                    </a:lnTo>
                    <a:lnTo>
                      <a:pt x="1106" y="4305"/>
                    </a:lnTo>
                    <a:lnTo>
                      <a:pt x="1097" y="4326"/>
                    </a:lnTo>
                    <a:lnTo>
                      <a:pt x="1094" y="4320"/>
                    </a:lnTo>
                    <a:lnTo>
                      <a:pt x="1091" y="4302"/>
                    </a:lnTo>
                    <a:lnTo>
                      <a:pt x="1081" y="4285"/>
                    </a:lnTo>
                    <a:lnTo>
                      <a:pt x="1069" y="4268"/>
                    </a:lnTo>
                    <a:lnTo>
                      <a:pt x="1059" y="4268"/>
                    </a:lnTo>
                    <a:lnTo>
                      <a:pt x="1054" y="4253"/>
                    </a:lnTo>
                    <a:lnTo>
                      <a:pt x="1063" y="4240"/>
                    </a:lnTo>
                    <a:lnTo>
                      <a:pt x="1064" y="4229"/>
                    </a:lnTo>
                    <a:lnTo>
                      <a:pt x="1071" y="4218"/>
                    </a:lnTo>
                    <a:lnTo>
                      <a:pt x="1075" y="4218"/>
                    </a:lnTo>
                    <a:lnTo>
                      <a:pt x="1076" y="4215"/>
                    </a:lnTo>
                    <a:lnTo>
                      <a:pt x="1079" y="4207"/>
                    </a:lnTo>
                    <a:lnTo>
                      <a:pt x="1089" y="4198"/>
                    </a:lnTo>
                    <a:lnTo>
                      <a:pt x="1095" y="4162"/>
                    </a:lnTo>
                    <a:lnTo>
                      <a:pt x="1102" y="4165"/>
                    </a:lnTo>
                    <a:lnTo>
                      <a:pt x="1106" y="4144"/>
                    </a:lnTo>
                    <a:lnTo>
                      <a:pt x="1107" y="4133"/>
                    </a:lnTo>
                    <a:lnTo>
                      <a:pt x="1098" y="4117"/>
                    </a:lnTo>
                    <a:lnTo>
                      <a:pt x="1110" y="4121"/>
                    </a:lnTo>
                    <a:lnTo>
                      <a:pt x="1121" y="4121"/>
                    </a:lnTo>
                    <a:lnTo>
                      <a:pt x="1119" y="4128"/>
                    </a:lnTo>
                    <a:lnTo>
                      <a:pt x="1126" y="4139"/>
                    </a:lnTo>
                    <a:lnTo>
                      <a:pt x="1130" y="4154"/>
                    </a:lnTo>
                    <a:lnTo>
                      <a:pt x="1138" y="4154"/>
                    </a:lnTo>
                    <a:lnTo>
                      <a:pt x="1143" y="4151"/>
                    </a:lnTo>
                    <a:lnTo>
                      <a:pt x="1148" y="4151"/>
                    </a:lnTo>
                    <a:lnTo>
                      <a:pt x="1160" y="4123"/>
                    </a:lnTo>
                    <a:lnTo>
                      <a:pt x="1166" y="4119"/>
                    </a:lnTo>
                    <a:lnTo>
                      <a:pt x="1159" y="4117"/>
                    </a:lnTo>
                    <a:lnTo>
                      <a:pt x="1155" y="4111"/>
                    </a:lnTo>
                    <a:lnTo>
                      <a:pt x="1149" y="4107"/>
                    </a:lnTo>
                    <a:lnTo>
                      <a:pt x="1140" y="4107"/>
                    </a:lnTo>
                    <a:lnTo>
                      <a:pt x="1133" y="4105"/>
                    </a:lnTo>
                    <a:lnTo>
                      <a:pt x="1130" y="4099"/>
                    </a:lnTo>
                    <a:lnTo>
                      <a:pt x="1137" y="4091"/>
                    </a:lnTo>
                    <a:lnTo>
                      <a:pt x="1138" y="4084"/>
                    </a:lnTo>
                    <a:lnTo>
                      <a:pt x="1145" y="4081"/>
                    </a:lnTo>
                    <a:lnTo>
                      <a:pt x="1154" y="4087"/>
                    </a:lnTo>
                    <a:lnTo>
                      <a:pt x="1166" y="4084"/>
                    </a:lnTo>
                    <a:lnTo>
                      <a:pt x="1157" y="4027"/>
                    </a:lnTo>
                    <a:lnTo>
                      <a:pt x="1150" y="4025"/>
                    </a:lnTo>
                    <a:lnTo>
                      <a:pt x="1145" y="4019"/>
                    </a:lnTo>
                    <a:lnTo>
                      <a:pt x="1143" y="4010"/>
                    </a:lnTo>
                    <a:lnTo>
                      <a:pt x="1139" y="4004"/>
                    </a:lnTo>
                    <a:lnTo>
                      <a:pt x="1133" y="3998"/>
                    </a:lnTo>
                    <a:lnTo>
                      <a:pt x="1126" y="3998"/>
                    </a:lnTo>
                    <a:lnTo>
                      <a:pt x="1108" y="4000"/>
                    </a:lnTo>
                    <a:lnTo>
                      <a:pt x="1095" y="3997"/>
                    </a:lnTo>
                    <a:lnTo>
                      <a:pt x="1094" y="4005"/>
                    </a:lnTo>
                    <a:lnTo>
                      <a:pt x="1081" y="3993"/>
                    </a:lnTo>
                    <a:lnTo>
                      <a:pt x="1081" y="3986"/>
                    </a:lnTo>
                    <a:lnTo>
                      <a:pt x="1076" y="3978"/>
                    </a:lnTo>
                    <a:lnTo>
                      <a:pt x="1081" y="3971"/>
                    </a:lnTo>
                    <a:lnTo>
                      <a:pt x="1076" y="3965"/>
                    </a:lnTo>
                    <a:lnTo>
                      <a:pt x="1076" y="3957"/>
                    </a:lnTo>
                    <a:lnTo>
                      <a:pt x="1047" y="3947"/>
                    </a:lnTo>
                    <a:lnTo>
                      <a:pt x="1058" y="3903"/>
                    </a:lnTo>
                    <a:lnTo>
                      <a:pt x="1071" y="3896"/>
                    </a:lnTo>
                    <a:lnTo>
                      <a:pt x="1076" y="3888"/>
                    </a:lnTo>
                    <a:lnTo>
                      <a:pt x="1074" y="3881"/>
                    </a:lnTo>
                    <a:lnTo>
                      <a:pt x="1063" y="3870"/>
                    </a:lnTo>
                    <a:lnTo>
                      <a:pt x="1073" y="3825"/>
                    </a:lnTo>
                    <a:lnTo>
                      <a:pt x="1086" y="3816"/>
                    </a:lnTo>
                    <a:lnTo>
                      <a:pt x="1091" y="3810"/>
                    </a:lnTo>
                    <a:lnTo>
                      <a:pt x="1090" y="3801"/>
                    </a:lnTo>
                    <a:lnTo>
                      <a:pt x="1092" y="3794"/>
                    </a:lnTo>
                    <a:lnTo>
                      <a:pt x="1092" y="3787"/>
                    </a:lnTo>
                    <a:lnTo>
                      <a:pt x="1096" y="3778"/>
                    </a:lnTo>
                    <a:lnTo>
                      <a:pt x="1101" y="3772"/>
                    </a:lnTo>
                    <a:lnTo>
                      <a:pt x="1107" y="3777"/>
                    </a:lnTo>
                    <a:lnTo>
                      <a:pt x="1111" y="3784"/>
                    </a:lnTo>
                    <a:lnTo>
                      <a:pt x="1123" y="3794"/>
                    </a:lnTo>
                    <a:lnTo>
                      <a:pt x="1140" y="3831"/>
                    </a:lnTo>
                    <a:lnTo>
                      <a:pt x="1149" y="3833"/>
                    </a:lnTo>
                    <a:lnTo>
                      <a:pt x="1175" y="3816"/>
                    </a:lnTo>
                    <a:lnTo>
                      <a:pt x="1172" y="3807"/>
                    </a:lnTo>
                    <a:lnTo>
                      <a:pt x="1169" y="3800"/>
                    </a:lnTo>
                    <a:lnTo>
                      <a:pt x="1165" y="3775"/>
                    </a:lnTo>
                    <a:lnTo>
                      <a:pt x="1157" y="3762"/>
                    </a:lnTo>
                    <a:lnTo>
                      <a:pt x="1166" y="3763"/>
                    </a:lnTo>
                    <a:lnTo>
                      <a:pt x="1173" y="3760"/>
                    </a:lnTo>
                    <a:lnTo>
                      <a:pt x="1193" y="3746"/>
                    </a:lnTo>
                    <a:lnTo>
                      <a:pt x="1200" y="3742"/>
                    </a:lnTo>
                    <a:lnTo>
                      <a:pt x="1205" y="3736"/>
                    </a:lnTo>
                    <a:lnTo>
                      <a:pt x="1205" y="3728"/>
                    </a:lnTo>
                    <a:lnTo>
                      <a:pt x="1205" y="3719"/>
                    </a:lnTo>
                    <a:lnTo>
                      <a:pt x="1213" y="3718"/>
                    </a:lnTo>
                    <a:lnTo>
                      <a:pt x="1221" y="3719"/>
                    </a:lnTo>
                    <a:lnTo>
                      <a:pt x="1229" y="3715"/>
                    </a:lnTo>
                    <a:lnTo>
                      <a:pt x="1234" y="3709"/>
                    </a:lnTo>
                    <a:lnTo>
                      <a:pt x="1241" y="3705"/>
                    </a:lnTo>
                    <a:lnTo>
                      <a:pt x="1248" y="3703"/>
                    </a:lnTo>
                    <a:lnTo>
                      <a:pt x="1253" y="3697"/>
                    </a:lnTo>
                    <a:lnTo>
                      <a:pt x="1261" y="3692"/>
                    </a:lnTo>
                    <a:lnTo>
                      <a:pt x="1266" y="3686"/>
                    </a:lnTo>
                    <a:lnTo>
                      <a:pt x="1267" y="3678"/>
                    </a:lnTo>
                    <a:lnTo>
                      <a:pt x="1274" y="3672"/>
                    </a:lnTo>
                    <a:lnTo>
                      <a:pt x="1289" y="3669"/>
                    </a:lnTo>
                    <a:lnTo>
                      <a:pt x="1305" y="3669"/>
                    </a:lnTo>
                    <a:lnTo>
                      <a:pt x="1306" y="3677"/>
                    </a:lnTo>
                    <a:lnTo>
                      <a:pt x="1310" y="3685"/>
                    </a:lnTo>
                    <a:lnTo>
                      <a:pt x="1326" y="3681"/>
                    </a:lnTo>
                    <a:lnTo>
                      <a:pt x="1331" y="3687"/>
                    </a:lnTo>
                    <a:lnTo>
                      <a:pt x="1336" y="3680"/>
                    </a:lnTo>
                    <a:lnTo>
                      <a:pt x="1338" y="3671"/>
                    </a:lnTo>
                    <a:lnTo>
                      <a:pt x="1343" y="3665"/>
                    </a:lnTo>
                    <a:lnTo>
                      <a:pt x="1350" y="3665"/>
                    </a:lnTo>
                    <a:lnTo>
                      <a:pt x="1358" y="3662"/>
                    </a:lnTo>
                    <a:lnTo>
                      <a:pt x="1366" y="3662"/>
                    </a:lnTo>
                    <a:lnTo>
                      <a:pt x="1371" y="3678"/>
                    </a:lnTo>
                    <a:lnTo>
                      <a:pt x="1376" y="3685"/>
                    </a:lnTo>
                    <a:lnTo>
                      <a:pt x="1385" y="3681"/>
                    </a:lnTo>
                    <a:lnTo>
                      <a:pt x="1392" y="3681"/>
                    </a:lnTo>
                    <a:lnTo>
                      <a:pt x="1399" y="3683"/>
                    </a:lnTo>
                    <a:lnTo>
                      <a:pt x="1415" y="3680"/>
                    </a:lnTo>
                    <a:lnTo>
                      <a:pt x="1423" y="3681"/>
                    </a:lnTo>
                    <a:lnTo>
                      <a:pt x="1430" y="3685"/>
                    </a:lnTo>
                    <a:lnTo>
                      <a:pt x="1436" y="3691"/>
                    </a:lnTo>
                    <a:lnTo>
                      <a:pt x="1442" y="3705"/>
                    </a:lnTo>
                    <a:lnTo>
                      <a:pt x="1463" y="3718"/>
                    </a:lnTo>
                    <a:lnTo>
                      <a:pt x="1468" y="3724"/>
                    </a:lnTo>
                    <a:lnTo>
                      <a:pt x="1471" y="3732"/>
                    </a:lnTo>
                    <a:lnTo>
                      <a:pt x="1482" y="3745"/>
                    </a:lnTo>
                    <a:lnTo>
                      <a:pt x="1481" y="3752"/>
                    </a:lnTo>
                    <a:lnTo>
                      <a:pt x="1482" y="3761"/>
                    </a:lnTo>
                    <a:lnTo>
                      <a:pt x="1487" y="3767"/>
                    </a:lnTo>
                    <a:lnTo>
                      <a:pt x="1494" y="3764"/>
                    </a:lnTo>
                    <a:lnTo>
                      <a:pt x="1494" y="3757"/>
                    </a:lnTo>
                    <a:lnTo>
                      <a:pt x="1493" y="3748"/>
                    </a:lnTo>
                    <a:lnTo>
                      <a:pt x="1494" y="3741"/>
                    </a:lnTo>
                    <a:lnTo>
                      <a:pt x="1489" y="3734"/>
                    </a:lnTo>
                    <a:lnTo>
                      <a:pt x="1494" y="3728"/>
                    </a:lnTo>
                    <a:lnTo>
                      <a:pt x="1503" y="3726"/>
                    </a:lnTo>
                    <a:lnTo>
                      <a:pt x="1505" y="3734"/>
                    </a:lnTo>
                    <a:lnTo>
                      <a:pt x="1511" y="3739"/>
                    </a:lnTo>
                    <a:lnTo>
                      <a:pt x="1514" y="3747"/>
                    </a:lnTo>
                    <a:lnTo>
                      <a:pt x="1520" y="3752"/>
                    </a:lnTo>
                    <a:lnTo>
                      <a:pt x="1536" y="3757"/>
                    </a:lnTo>
                    <a:lnTo>
                      <a:pt x="1549" y="3766"/>
                    </a:lnTo>
                    <a:lnTo>
                      <a:pt x="1558" y="3763"/>
                    </a:lnTo>
                    <a:lnTo>
                      <a:pt x="1578" y="3750"/>
                    </a:lnTo>
                    <a:lnTo>
                      <a:pt x="1578" y="3741"/>
                    </a:lnTo>
                    <a:lnTo>
                      <a:pt x="1584" y="3737"/>
                    </a:lnTo>
                    <a:lnTo>
                      <a:pt x="1590" y="3732"/>
                    </a:lnTo>
                    <a:lnTo>
                      <a:pt x="1598" y="3731"/>
                    </a:lnTo>
                    <a:lnTo>
                      <a:pt x="1606" y="3734"/>
                    </a:lnTo>
                    <a:lnTo>
                      <a:pt x="1606" y="3725"/>
                    </a:lnTo>
                    <a:lnTo>
                      <a:pt x="1614" y="3725"/>
                    </a:lnTo>
                    <a:lnTo>
                      <a:pt x="1622" y="3728"/>
                    </a:lnTo>
                    <a:lnTo>
                      <a:pt x="1629" y="3723"/>
                    </a:lnTo>
                    <a:lnTo>
                      <a:pt x="1637" y="3728"/>
                    </a:lnTo>
                    <a:lnTo>
                      <a:pt x="1648" y="3739"/>
                    </a:lnTo>
                    <a:lnTo>
                      <a:pt x="1662" y="3730"/>
                    </a:lnTo>
                    <a:lnTo>
                      <a:pt x="1666" y="3723"/>
                    </a:lnTo>
                    <a:lnTo>
                      <a:pt x="1682" y="3723"/>
                    </a:lnTo>
                    <a:lnTo>
                      <a:pt x="1689" y="3719"/>
                    </a:lnTo>
                    <a:lnTo>
                      <a:pt x="1704" y="3725"/>
                    </a:lnTo>
                    <a:lnTo>
                      <a:pt x="1709" y="3731"/>
                    </a:lnTo>
                    <a:lnTo>
                      <a:pt x="1710" y="3747"/>
                    </a:lnTo>
                    <a:lnTo>
                      <a:pt x="1716" y="3753"/>
                    </a:lnTo>
                    <a:lnTo>
                      <a:pt x="1721" y="3760"/>
                    </a:lnTo>
                    <a:lnTo>
                      <a:pt x="1737" y="3757"/>
                    </a:lnTo>
                    <a:lnTo>
                      <a:pt x="1752" y="3761"/>
                    </a:lnTo>
                    <a:lnTo>
                      <a:pt x="1752" y="3761"/>
                    </a:lnTo>
                    <a:lnTo>
                      <a:pt x="1754" y="3772"/>
                    </a:lnTo>
                    <a:lnTo>
                      <a:pt x="1772" y="3771"/>
                    </a:lnTo>
                    <a:lnTo>
                      <a:pt x="1778" y="3766"/>
                    </a:lnTo>
                    <a:lnTo>
                      <a:pt x="1785" y="3751"/>
                    </a:lnTo>
                    <a:lnTo>
                      <a:pt x="1790" y="3745"/>
                    </a:lnTo>
                    <a:lnTo>
                      <a:pt x="1796" y="3747"/>
                    </a:lnTo>
                    <a:lnTo>
                      <a:pt x="1807" y="3760"/>
                    </a:lnTo>
                    <a:lnTo>
                      <a:pt x="1824" y="3761"/>
                    </a:lnTo>
                    <a:lnTo>
                      <a:pt x="1839" y="3757"/>
                    </a:lnTo>
                    <a:lnTo>
                      <a:pt x="1847" y="3752"/>
                    </a:lnTo>
                    <a:lnTo>
                      <a:pt x="1863" y="3747"/>
                    </a:lnTo>
                    <a:lnTo>
                      <a:pt x="1874" y="3709"/>
                    </a:lnTo>
                    <a:lnTo>
                      <a:pt x="1877" y="3702"/>
                    </a:lnTo>
                    <a:lnTo>
                      <a:pt x="1872" y="3696"/>
                    </a:lnTo>
                    <a:lnTo>
                      <a:pt x="1870" y="3692"/>
                    </a:lnTo>
                    <a:lnTo>
                      <a:pt x="1856" y="3691"/>
                    </a:lnTo>
                    <a:lnTo>
                      <a:pt x="1840" y="3689"/>
                    </a:lnTo>
                    <a:lnTo>
                      <a:pt x="1834" y="3682"/>
                    </a:lnTo>
                    <a:lnTo>
                      <a:pt x="1831" y="3677"/>
                    </a:lnTo>
                    <a:lnTo>
                      <a:pt x="1813" y="3674"/>
                    </a:lnTo>
                    <a:lnTo>
                      <a:pt x="1806" y="3671"/>
                    </a:lnTo>
                    <a:lnTo>
                      <a:pt x="1807" y="3662"/>
                    </a:lnTo>
                    <a:lnTo>
                      <a:pt x="1802" y="3655"/>
                    </a:lnTo>
                    <a:lnTo>
                      <a:pt x="1786" y="3653"/>
                    </a:lnTo>
                    <a:lnTo>
                      <a:pt x="1788" y="3644"/>
                    </a:lnTo>
                    <a:lnTo>
                      <a:pt x="1795" y="3642"/>
                    </a:lnTo>
                    <a:lnTo>
                      <a:pt x="1807" y="3632"/>
                    </a:lnTo>
                    <a:lnTo>
                      <a:pt x="1823" y="3626"/>
                    </a:lnTo>
                    <a:lnTo>
                      <a:pt x="1837" y="3617"/>
                    </a:lnTo>
                    <a:lnTo>
                      <a:pt x="1840" y="3611"/>
                    </a:lnTo>
                    <a:lnTo>
                      <a:pt x="1842" y="3602"/>
                    </a:lnTo>
                    <a:lnTo>
                      <a:pt x="1823" y="3575"/>
                    </a:lnTo>
                    <a:lnTo>
                      <a:pt x="1831" y="3572"/>
                    </a:lnTo>
                    <a:lnTo>
                      <a:pt x="1838" y="3565"/>
                    </a:lnTo>
                    <a:lnTo>
                      <a:pt x="1839" y="3558"/>
                    </a:lnTo>
                    <a:lnTo>
                      <a:pt x="1845" y="3553"/>
                    </a:lnTo>
                    <a:lnTo>
                      <a:pt x="1854" y="3552"/>
                    </a:lnTo>
                    <a:lnTo>
                      <a:pt x="1863" y="3553"/>
                    </a:lnTo>
                    <a:lnTo>
                      <a:pt x="1870" y="3552"/>
                    </a:lnTo>
                    <a:lnTo>
                      <a:pt x="1877" y="3554"/>
                    </a:lnTo>
                    <a:lnTo>
                      <a:pt x="1893" y="3554"/>
                    </a:lnTo>
                    <a:lnTo>
                      <a:pt x="1902" y="3551"/>
                    </a:lnTo>
                    <a:lnTo>
                      <a:pt x="1904" y="3543"/>
                    </a:lnTo>
                    <a:lnTo>
                      <a:pt x="1901" y="3537"/>
                    </a:lnTo>
                    <a:lnTo>
                      <a:pt x="1886" y="3529"/>
                    </a:lnTo>
                    <a:lnTo>
                      <a:pt x="1854" y="3524"/>
                    </a:lnTo>
                    <a:lnTo>
                      <a:pt x="1850" y="3518"/>
                    </a:lnTo>
                    <a:lnTo>
                      <a:pt x="1852" y="3509"/>
                    </a:lnTo>
                    <a:lnTo>
                      <a:pt x="1859" y="3509"/>
                    </a:lnTo>
                    <a:lnTo>
                      <a:pt x="1866" y="3506"/>
                    </a:lnTo>
                    <a:lnTo>
                      <a:pt x="1871" y="3499"/>
                    </a:lnTo>
                    <a:lnTo>
                      <a:pt x="1865" y="3494"/>
                    </a:lnTo>
                    <a:lnTo>
                      <a:pt x="1858" y="3498"/>
                    </a:lnTo>
                    <a:lnTo>
                      <a:pt x="1842" y="3498"/>
                    </a:lnTo>
                    <a:lnTo>
                      <a:pt x="1842" y="3489"/>
                    </a:lnTo>
                    <a:lnTo>
                      <a:pt x="1844" y="3482"/>
                    </a:lnTo>
                    <a:lnTo>
                      <a:pt x="1849" y="3476"/>
                    </a:lnTo>
                    <a:lnTo>
                      <a:pt x="1838" y="3463"/>
                    </a:lnTo>
                    <a:lnTo>
                      <a:pt x="1854" y="3463"/>
                    </a:lnTo>
                    <a:lnTo>
                      <a:pt x="1859" y="3457"/>
                    </a:lnTo>
                    <a:lnTo>
                      <a:pt x="1867" y="3457"/>
                    </a:lnTo>
                    <a:lnTo>
                      <a:pt x="1872" y="3463"/>
                    </a:lnTo>
                    <a:lnTo>
                      <a:pt x="1880" y="3462"/>
                    </a:lnTo>
                    <a:lnTo>
                      <a:pt x="1888" y="3463"/>
                    </a:lnTo>
                    <a:lnTo>
                      <a:pt x="1896" y="3461"/>
                    </a:lnTo>
                    <a:lnTo>
                      <a:pt x="1920" y="3461"/>
                    </a:lnTo>
                    <a:lnTo>
                      <a:pt x="1925" y="3468"/>
                    </a:lnTo>
                    <a:lnTo>
                      <a:pt x="1935" y="3456"/>
                    </a:lnTo>
                    <a:lnTo>
                      <a:pt x="1942" y="3452"/>
                    </a:lnTo>
                    <a:lnTo>
                      <a:pt x="1958" y="3454"/>
                    </a:lnTo>
                    <a:lnTo>
                      <a:pt x="1966" y="3449"/>
                    </a:lnTo>
                    <a:lnTo>
                      <a:pt x="1973" y="3446"/>
                    </a:lnTo>
                    <a:lnTo>
                      <a:pt x="1987" y="3436"/>
                    </a:lnTo>
                    <a:lnTo>
                      <a:pt x="1994" y="3439"/>
                    </a:lnTo>
                    <a:lnTo>
                      <a:pt x="2000" y="3444"/>
                    </a:lnTo>
                    <a:lnTo>
                      <a:pt x="2008" y="3444"/>
                    </a:lnTo>
                    <a:lnTo>
                      <a:pt x="2010" y="3436"/>
                    </a:lnTo>
                    <a:lnTo>
                      <a:pt x="2027" y="3432"/>
                    </a:lnTo>
                    <a:lnTo>
                      <a:pt x="2033" y="3428"/>
                    </a:lnTo>
                    <a:lnTo>
                      <a:pt x="2042" y="3427"/>
                    </a:lnTo>
                    <a:lnTo>
                      <a:pt x="2049" y="3424"/>
                    </a:lnTo>
                    <a:lnTo>
                      <a:pt x="2057" y="3424"/>
                    </a:lnTo>
                    <a:lnTo>
                      <a:pt x="2064" y="3427"/>
                    </a:lnTo>
                    <a:lnTo>
                      <a:pt x="2069" y="3419"/>
                    </a:lnTo>
                    <a:lnTo>
                      <a:pt x="2070" y="3412"/>
                    </a:lnTo>
                    <a:lnTo>
                      <a:pt x="2074" y="3403"/>
                    </a:lnTo>
                    <a:lnTo>
                      <a:pt x="2081" y="3400"/>
                    </a:lnTo>
                    <a:lnTo>
                      <a:pt x="2089" y="3398"/>
                    </a:lnTo>
                    <a:lnTo>
                      <a:pt x="2096" y="3402"/>
                    </a:lnTo>
                    <a:lnTo>
                      <a:pt x="2114" y="3396"/>
                    </a:lnTo>
                    <a:lnTo>
                      <a:pt x="2114" y="3397"/>
                    </a:lnTo>
                    <a:lnTo>
                      <a:pt x="2151" y="3387"/>
                    </a:lnTo>
                    <a:lnTo>
                      <a:pt x="2183" y="3384"/>
                    </a:lnTo>
                    <a:lnTo>
                      <a:pt x="2211" y="3375"/>
                    </a:lnTo>
                    <a:lnTo>
                      <a:pt x="2218" y="3369"/>
                    </a:lnTo>
                    <a:lnTo>
                      <a:pt x="2226" y="3370"/>
                    </a:lnTo>
                    <a:lnTo>
                      <a:pt x="2234" y="3368"/>
                    </a:lnTo>
                    <a:lnTo>
                      <a:pt x="2238" y="3362"/>
                    </a:lnTo>
                    <a:lnTo>
                      <a:pt x="2238" y="3353"/>
                    </a:lnTo>
                    <a:lnTo>
                      <a:pt x="2238" y="3346"/>
                    </a:lnTo>
                    <a:lnTo>
                      <a:pt x="2247" y="3347"/>
                    </a:lnTo>
                    <a:lnTo>
                      <a:pt x="2254" y="3344"/>
                    </a:lnTo>
                    <a:lnTo>
                      <a:pt x="2259" y="3338"/>
                    </a:lnTo>
                    <a:lnTo>
                      <a:pt x="2265" y="3333"/>
                    </a:lnTo>
                    <a:lnTo>
                      <a:pt x="2274" y="3333"/>
                    </a:lnTo>
                    <a:lnTo>
                      <a:pt x="2279" y="3326"/>
                    </a:lnTo>
                    <a:lnTo>
                      <a:pt x="2286" y="3326"/>
                    </a:lnTo>
                    <a:lnTo>
                      <a:pt x="2293" y="3332"/>
                    </a:lnTo>
                    <a:lnTo>
                      <a:pt x="2300" y="3330"/>
                    </a:lnTo>
                    <a:lnTo>
                      <a:pt x="2307" y="3333"/>
                    </a:lnTo>
                    <a:lnTo>
                      <a:pt x="2316" y="3331"/>
                    </a:lnTo>
                    <a:lnTo>
                      <a:pt x="2323" y="3335"/>
                    </a:lnTo>
                    <a:lnTo>
                      <a:pt x="2328" y="3341"/>
                    </a:lnTo>
                    <a:lnTo>
                      <a:pt x="2342" y="3349"/>
                    </a:lnTo>
                    <a:lnTo>
                      <a:pt x="2349" y="3346"/>
                    </a:lnTo>
                    <a:lnTo>
                      <a:pt x="2355" y="3341"/>
                    </a:lnTo>
                    <a:lnTo>
                      <a:pt x="2371" y="3338"/>
                    </a:lnTo>
                    <a:lnTo>
                      <a:pt x="2379" y="3341"/>
                    </a:lnTo>
                    <a:lnTo>
                      <a:pt x="2385" y="3347"/>
                    </a:lnTo>
                    <a:lnTo>
                      <a:pt x="2388" y="3354"/>
                    </a:lnTo>
                    <a:lnTo>
                      <a:pt x="2390" y="3370"/>
                    </a:lnTo>
                    <a:lnTo>
                      <a:pt x="2388" y="3379"/>
                    </a:lnTo>
                    <a:lnTo>
                      <a:pt x="2391" y="3386"/>
                    </a:lnTo>
                    <a:lnTo>
                      <a:pt x="2403" y="3397"/>
                    </a:lnTo>
                    <a:lnTo>
                      <a:pt x="2399" y="3403"/>
                    </a:lnTo>
                    <a:lnTo>
                      <a:pt x="2401" y="3420"/>
                    </a:lnTo>
                    <a:lnTo>
                      <a:pt x="2396" y="3427"/>
                    </a:lnTo>
                    <a:lnTo>
                      <a:pt x="2391" y="3433"/>
                    </a:lnTo>
                    <a:lnTo>
                      <a:pt x="2394" y="3440"/>
                    </a:lnTo>
                    <a:lnTo>
                      <a:pt x="2397" y="3448"/>
                    </a:lnTo>
                    <a:lnTo>
                      <a:pt x="2413" y="3444"/>
                    </a:lnTo>
                    <a:lnTo>
                      <a:pt x="2420" y="3449"/>
                    </a:lnTo>
                    <a:lnTo>
                      <a:pt x="2428" y="3448"/>
                    </a:lnTo>
                    <a:lnTo>
                      <a:pt x="2431" y="3439"/>
                    </a:lnTo>
                    <a:lnTo>
                      <a:pt x="2439" y="3439"/>
                    </a:lnTo>
                    <a:lnTo>
                      <a:pt x="2446" y="3441"/>
                    </a:lnTo>
                    <a:lnTo>
                      <a:pt x="2449" y="3433"/>
                    </a:lnTo>
                    <a:lnTo>
                      <a:pt x="2449" y="3425"/>
                    </a:lnTo>
                    <a:lnTo>
                      <a:pt x="2456" y="3427"/>
                    </a:lnTo>
                    <a:lnTo>
                      <a:pt x="2460" y="3434"/>
                    </a:lnTo>
                    <a:lnTo>
                      <a:pt x="2462" y="3443"/>
                    </a:lnTo>
                    <a:lnTo>
                      <a:pt x="2467" y="3448"/>
                    </a:lnTo>
                    <a:lnTo>
                      <a:pt x="2465" y="3455"/>
                    </a:lnTo>
                    <a:lnTo>
                      <a:pt x="2463" y="3463"/>
                    </a:lnTo>
                    <a:lnTo>
                      <a:pt x="2479" y="3465"/>
                    </a:lnTo>
                    <a:lnTo>
                      <a:pt x="2477" y="3457"/>
                    </a:lnTo>
                    <a:lnTo>
                      <a:pt x="2472" y="3451"/>
                    </a:lnTo>
                    <a:lnTo>
                      <a:pt x="2479" y="3448"/>
                    </a:lnTo>
                    <a:lnTo>
                      <a:pt x="2495" y="3451"/>
                    </a:lnTo>
                    <a:lnTo>
                      <a:pt x="2503" y="3456"/>
                    </a:lnTo>
                    <a:lnTo>
                      <a:pt x="2508" y="3462"/>
                    </a:lnTo>
                    <a:lnTo>
                      <a:pt x="2516" y="3466"/>
                    </a:lnTo>
                    <a:lnTo>
                      <a:pt x="2523" y="3466"/>
                    </a:lnTo>
                    <a:lnTo>
                      <a:pt x="2527" y="3459"/>
                    </a:lnTo>
                    <a:lnTo>
                      <a:pt x="2535" y="3455"/>
                    </a:lnTo>
                    <a:lnTo>
                      <a:pt x="2537" y="3463"/>
                    </a:lnTo>
                    <a:lnTo>
                      <a:pt x="2537" y="3471"/>
                    </a:lnTo>
                    <a:lnTo>
                      <a:pt x="2528" y="3473"/>
                    </a:lnTo>
                    <a:lnTo>
                      <a:pt x="2522" y="3478"/>
                    </a:lnTo>
                    <a:lnTo>
                      <a:pt x="2517" y="3486"/>
                    </a:lnTo>
                    <a:lnTo>
                      <a:pt x="2515" y="3493"/>
                    </a:lnTo>
                    <a:lnTo>
                      <a:pt x="2516" y="3502"/>
                    </a:lnTo>
                    <a:lnTo>
                      <a:pt x="2521" y="3508"/>
                    </a:lnTo>
                    <a:lnTo>
                      <a:pt x="2528" y="3508"/>
                    </a:lnTo>
                    <a:lnTo>
                      <a:pt x="2533" y="3502"/>
                    </a:lnTo>
                    <a:lnTo>
                      <a:pt x="2548" y="3495"/>
                    </a:lnTo>
                    <a:lnTo>
                      <a:pt x="2555" y="3498"/>
                    </a:lnTo>
                    <a:lnTo>
                      <a:pt x="2564" y="3498"/>
                    </a:lnTo>
                    <a:lnTo>
                      <a:pt x="2570" y="3503"/>
                    </a:lnTo>
                    <a:lnTo>
                      <a:pt x="2578" y="3503"/>
                    </a:lnTo>
                    <a:lnTo>
                      <a:pt x="2575" y="3495"/>
                    </a:lnTo>
                    <a:lnTo>
                      <a:pt x="2580" y="3489"/>
                    </a:lnTo>
                    <a:lnTo>
                      <a:pt x="2589" y="3488"/>
                    </a:lnTo>
                    <a:lnTo>
                      <a:pt x="2598" y="3477"/>
                    </a:lnTo>
                    <a:lnTo>
                      <a:pt x="2614" y="3475"/>
                    </a:lnTo>
                    <a:lnTo>
                      <a:pt x="2627" y="3463"/>
                    </a:lnTo>
                    <a:lnTo>
                      <a:pt x="2633" y="3449"/>
                    </a:lnTo>
                    <a:lnTo>
                      <a:pt x="2639" y="3444"/>
                    </a:lnTo>
                    <a:lnTo>
                      <a:pt x="2648" y="3445"/>
                    </a:lnTo>
                    <a:lnTo>
                      <a:pt x="2664" y="3441"/>
                    </a:lnTo>
                    <a:lnTo>
                      <a:pt x="2671" y="3439"/>
                    </a:lnTo>
                    <a:lnTo>
                      <a:pt x="2675" y="3432"/>
                    </a:lnTo>
                    <a:lnTo>
                      <a:pt x="2691" y="3430"/>
                    </a:lnTo>
                    <a:lnTo>
                      <a:pt x="2704" y="3422"/>
                    </a:lnTo>
                    <a:lnTo>
                      <a:pt x="2708" y="3429"/>
                    </a:lnTo>
                    <a:lnTo>
                      <a:pt x="2709" y="3436"/>
                    </a:lnTo>
                    <a:lnTo>
                      <a:pt x="2704" y="3444"/>
                    </a:lnTo>
                    <a:lnTo>
                      <a:pt x="2697" y="3446"/>
                    </a:lnTo>
                    <a:lnTo>
                      <a:pt x="2689" y="3446"/>
                    </a:lnTo>
                    <a:lnTo>
                      <a:pt x="2688" y="345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29" name="Freeform 133"/>
              <p:cNvSpPr>
                <a:spLocks noChangeAspect="1"/>
              </p:cNvSpPr>
              <p:nvPr/>
            </p:nvSpPr>
            <p:spPr bwMode="gray">
              <a:xfrm>
                <a:off x="2730" y="1750"/>
                <a:ext cx="36" cy="27"/>
              </a:xfrm>
              <a:custGeom>
                <a:avLst/>
                <a:gdLst/>
                <a:ahLst/>
                <a:cxnLst>
                  <a:cxn ang="0">
                    <a:pos x="0" y="118"/>
                  </a:cxn>
                  <a:cxn ang="0">
                    <a:pos x="2" y="114"/>
                  </a:cxn>
                  <a:cxn ang="0">
                    <a:pos x="12" y="107"/>
                  </a:cxn>
                  <a:cxn ang="0">
                    <a:pos x="14" y="102"/>
                  </a:cxn>
                  <a:cxn ang="0">
                    <a:pos x="19" y="87"/>
                  </a:cxn>
                  <a:cxn ang="0">
                    <a:pos x="21" y="76"/>
                  </a:cxn>
                  <a:cxn ang="0">
                    <a:pos x="25" y="70"/>
                  </a:cxn>
                  <a:cxn ang="0">
                    <a:pos x="46" y="69"/>
                  </a:cxn>
                  <a:cxn ang="0">
                    <a:pos x="55" y="63"/>
                  </a:cxn>
                  <a:cxn ang="0">
                    <a:pos x="67" y="48"/>
                  </a:cxn>
                  <a:cxn ang="0">
                    <a:pos x="77" y="32"/>
                  </a:cxn>
                  <a:cxn ang="0">
                    <a:pos x="82" y="15"/>
                  </a:cxn>
                  <a:cxn ang="0">
                    <a:pos x="83" y="0"/>
                  </a:cxn>
                  <a:cxn ang="0">
                    <a:pos x="79" y="27"/>
                  </a:cxn>
                  <a:cxn ang="0">
                    <a:pos x="71" y="46"/>
                  </a:cxn>
                  <a:cxn ang="0">
                    <a:pos x="65" y="55"/>
                  </a:cxn>
                  <a:cxn ang="0">
                    <a:pos x="57" y="64"/>
                  </a:cxn>
                  <a:cxn ang="0">
                    <a:pos x="61" y="71"/>
                  </a:cxn>
                  <a:cxn ang="0">
                    <a:pos x="67" y="70"/>
                  </a:cxn>
                  <a:cxn ang="0">
                    <a:pos x="76" y="75"/>
                  </a:cxn>
                  <a:cxn ang="0">
                    <a:pos x="87" y="75"/>
                  </a:cxn>
                  <a:cxn ang="0">
                    <a:pos x="89" y="66"/>
                  </a:cxn>
                  <a:cxn ang="0">
                    <a:pos x="89" y="49"/>
                  </a:cxn>
                  <a:cxn ang="0">
                    <a:pos x="93" y="44"/>
                  </a:cxn>
                  <a:cxn ang="0">
                    <a:pos x="93" y="41"/>
                  </a:cxn>
                  <a:cxn ang="0">
                    <a:pos x="103" y="38"/>
                  </a:cxn>
                  <a:cxn ang="0">
                    <a:pos x="109" y="43"/>
                  </a:cxn>
                  <a:cxn ang="0">
                    <a:pos x="116" y="46"/>
                  </a:cxn>
                  <a:cxn ang="0">
                    <a:pos x="122" y="50"/>
                  </a:cxn>
                  <a:cxn ang="0">
                    <a:pos x="130" y="54"/>
                  </a:cxn>
                  <a:cxn ang="0">
                    <a:pos x="147" y="57"/>
                  </a:cxn>
                  <a:cxn ang="0">
                    <a:pos x="163" y="55"/>
                  </a:cxn>
                  <a:cxn ang="0">
                    <a:pos x="169" y="59"/>
                  </a:cxn>
                  <a:cxn ang="0">
                    <a:pos x="180" y="82"/>
                  </a:cxn>
                  <a:cxn ang="0">
                    <a:pos x="174" y="97"/>
                  </a:cxn>
                  <a:cxn ang="0">
                    <a:pos x="174" y="114"/>
                  </a:cxn>
                  <a:cxn ang="0">
                    <a:pos x="177" y="124"/>
                  </a:cxn>
                  <a:cxn ang="0">
                    <a:pos x="153" y="127"/>
                  </a:cxn>
                  <a:cxn ang="0">
                    <a:pos x="126" y="133"/>
                  </a:cxn>
                  <a:cxn ang="0">
                    <a:pos x="78" y="134"/>
                  </a:cxn>
                  <a:cxn ang="0">
                    <a:pos x="14" y="123"/>
                  </a:cxn>
                  <a:cxn ang="0">
                    <a:pos x="0" y="118"/>
                  </a:cxn>
                </a:cxnLst>
                <a:rect l="0" t="0" r="r" b="b"/>
                <a:pathLst>
                  <a:path w="180" h="134">
                    <a:moveTo>
                      <a:pt x="0" y="118"/>
                    </a:moveTo>
                    <a:lnTo>
                      <a:pt x="2" y="114"/>
                    </a:lnTo>
                    <a:lnTo>
                      <a:pt x="12" y="107"/>
                    </a:lnTo>
                    <a:lnTo>
                      <a:pt x="14" y="102"/>
                    </a:lnTo>
                    <a:lnTo>
                      <a:pt x="19" y="87"/>
                    </a:lnTo>
                    <a:lnTo>
                      <a:pt x="21" y="76"/>
                    </a:lnTo>
                    <a:lnTo>
                      <a:pt x="25" y="70"/>
                    </a:lnTo>
                    <a:lnTo>
                      <a:pt x="46" y="69"/>
                    </a:lnTo>
                    <a:lnTo>
                      <a:pt x="55" y="63"/>
                    </a:lnTo>
                    <a:lnTo>
                      <a:pt x="67" y="48"/>
                    </a:lnTo>
                    <a:lnTo>
                      <a:pt x="77" y="32"/>
                    </a:lnTo>
                    <a:lnTo>
                      <a:pt x="82" y="15"/>
                    </a:lnTo>
                    <a:lnTo>
                      <a:pt x="83" y="0"/>
                    </a:lnTo>
                    <a:lnTo>
                      <a:pt x="79" y="27"/>
                    </a:lnTo>
                    <a:lnTo>
                      <a:pt x="71" y="46"/>
                    </a:lnTo>
                    <a:lnTo>
                      <a:pt x="65" y="55"/>
                    </a:lnTo>
                    <a:lnTo>
                      <a:pt x="57" y="64"/>
                    </a:lnTo>
                    <a:lnTo>
                      <a:pt x="61" y="71"/>
                    </a:lnTo>
                    <a:lnTo>
                      <a:pt x="67" y="70"/>
                    </a:lnTo>
                    <a:lnTo>
                      <a:pt x="76" y="75"/>
                    </a:lnTo>
                    <a:lnTo>
                      <a:pt x="87" y="75"/>
                    </a:lnTo>
                    <a:lnTo>
                      <a:pt x="89" y="66"/>
                    </a:lnTo>
                    <a:lnTo>
                      <a:pt x="89" y="49"/>
                    </a:lnTo>
                    <a:lnTo>
                      <a:pt x="93" y="44"/>
                    </a:lnTo>
                    <a:lnTo>
                      <a:pt x="93" y="41"/>
                    </a:lnTo>
                    <a:lnTo>
                      <a:pt x="103" y="38"/>
                    </a:lnTo>
                    <a:lnTo>
                      <a:pt x="109" y="43"/>
                    </a:lnTo>
                    <a:lnTo>
                      <a:pt x="116" y="46"/>
                    </a:lnTo>
                    <a:lnTo>
                      <a:pt x="122" y="50"/>
                    </a:lnTo>
                    <a:lnTo>
                      <a:pt x="130" y="54"/>
                    </a:lnTo>
                    <a:lnTo>
                      <a:pt x="147" y="57"/>
                    </a:lnTo>
                    <a:lnTo>
                      <a:pt x="163" y="55"/>
                    </a:lnTo>
                    <a:lnTo>
                      <a:pt x="169" y="59"/>
                    </a:lnTo>
                    <a:lnTo>
                      <a:pt x="180" y="82"/>
                    </a:lnTo>
                    <a:lnTo>
                      <a:pt x="174" y="97"/>
                    </a:lnTo>
                    <a:lnTo>
                      <a:pt x="174" y="114"/>
                    </a:lnTo>
                    <a:lnTo>
                      <a:pt x="177" y="124"/>
                    </a:lnTo>
                    <a:lnTo>
                      <a:pt x="153" y="127"/>
                    </a:lnTo>
                    <a:lnTo>
                      <a:pt x="126" y="133"/>
                    </a:lnTo>
                    <a:lnTo>
                      <a:pt x="78" y="134"/>
                    </a:lnTo>
                    <a:lnTo>
                      <a:pt x="14" y="123"/>
                    </a:lnTo>
                    <a:lnTo>
                      <a:pt x="0" y="1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grpSp>
          <p:nvGrpSpPr>
            <p:cNvPr id="52" name="Group 135"/>
            <p:cNvGrpSpPr>
              <a:grpSpLocks noChangeAspect="1"/>
            </p:cNvGrpSpPr>
            <p:nvPr/>
          </p:nvGrpSpPr>
          <p:grpSpPr bwMode="gray">
            <a:xfrm>
              <a:off x="5214196" y="2886470"/>
              <a:ext cx="647707" cy="585797"/>
              <a:chOff x="2802" y="1979"/>
              <a:chExt cx="408" cy="369"/>
            </a:xfrm>
            <a:grpFill/>
          </p:grpSpPr>
          <p:sp>
            <p:nvSpPr>
              <p:cNvPr id="297" name="Freeform 136"/>
              <p:cNvSpPr>
                <a:spLocks noChangeAspect="1"/>
              </p:cNvSpPr>
              <p:nvPr/>
            </p:nvSpPr>
            <p:spPr bwMode="gray">
              <a:xfrm>
                <a:off x="2899" y="2082"/>
                <a:ext cx="19" cy="23"/>
              </a:xfrm>
              <a:custGeom>
                <a:avLst/>
                <a:gdLst/>
                <a:ahLst/>
                <a:cxnLst>
                  <a:cxn ang="0">
                    <a:pos x="39" y="96"/>
                  </a:cxn>
                  <a:cxn ang="0">
                    <a:pos x="45" y="93"/>
                  </a:cxn>
                  <a:cxn ang="0">
                    <a:pos x="55" y="83"/>
                  </a:cxn>
                  <a:cxn ang="0">
                    <a:pos x="58" y="78"/>
                  </a:cxn>
                  <a:cxn ang="0">
                    <a:pos x="53" y="75"/>
                  </a:cxn>
                  <a:cxn ang="0">
                    <a:pos x="58" y="68"/>
                  </a:cxn>
                  <a:cxn ang="0">
                    <a:pos x="72" y="62"/>
                  </a:cxn>
                  <a:cxn ang="0">
                    <a:pos x="79" y="62"/>
                  </a:cxn>
                  <a:cxn ang="0">
                    <a:pos x="77" y="59"/>
                  </a:cxn>
                  <a:cxn ang="0">
                    <a:pos x="74" y="53"/>
                  </a:cxn>
                  <a:cxn ang="0">
                    <a:pos x="77" y="48"/>
                  </a:cxn>
                  <a:cxn ang="0">
                    <a:pos x="87" y="42"/>
                  </a:cxn>
                  <a:cxn ang="0">
                    <a:pos x="91" y="38"/>
                  </a:cxn>
                  <a:cxn ang="0">
                    <a:pos x="91" y="34"/>
                  </a:cxn>
                  <a:cxn ang="0">
                    <a:pos x="88" y="25"/>
                  </a:cxn>
                  <a:cxn ang="0">
                    <a:pos x="85" y="19"/>
                  </a:cxn>
                  <a:cxn ang="0">
                    <a:pos x="77" y="15"/>
                  </a:cxn>
                  <a:cxn ang="0">
                    <a:pos x="81" y="10"/>
                  </a:cxn>
                  <a:cxn ang="0">
                    <a:pos x="85" y="9"/>
                  </a:cxn>
                  <a:cxn ang="0">
                    <a:pos x="84" y="4"/>
                  </a:cxn>
                  <a:cxn ang="0">
                    <a:pos x="77" y="0"/>
                  </a:cxn>
                  <a:cxn ang="0">
                    <a:pos x="72" y="4"/>
                  </a:cxn>
                  <a:cxn ang="0">
                    <a:pos x="58" y="14"/>
                  </a:cxn>
                  <a:cxn ang="0">
                    <a:pos x="41" y="29"/>
                  </a:cxn>
                  <a:cxn ang="0">
                    <a:pos x="27" y="54"/>
                  </a:cxn>
                  <a:cxn ang="0">
                    <a:pos x="25" y="58"/>
                  </a:cxn>
                  <a:cxn ang="0">
                    <a:pos x="17" y="73"/>
                  </a:cxn>
                  <a:cxn ang="0">
                    <a:pos x="11" y="85"/>
                  </a:cxn>
                  <a:cxn ang="0">
                    <a:pos x="1" y="106"/>
                  </a:cxn>
                  <a:cxn ang="0">
                    <a:pos x="2" y="113"/>
                  </a:cxn>
                  <a:cxn ang="0">
                    <a:pos x="16" y="116"/>
                  </a:cxn>
                  <a:cxn ang="0">
                    <a:pos x="21" y="113"/>
                  </a:cxn>
                  <a:cxn ang="0">
                    <a:pos x="27" y="101"/>
                  </a:cxn>
                  <a:cxn ang="0">
                    <a:pos x="31" y="100"/>
                  </a:cxn>
                </a:cxnLst>
                <a:rect l="0" t="0" r="r" b="b"/>
                <a:pathLst>
                  <a:path w="95" h="116">
                    <a:moveTo>
                      <a:pt x="32" y="102"/>
                    </a:moveTo>
                    <a:lnTo>
                      <a:pt x="39" y="96"/>
                    </a:lnTo>
                    <a:lnTo>
                      <a:pt x="44" y="95"/>
                    </a:lnTo>
                    <a:lnTo>
                      <a:pt x="45" y="93"/>
                    </a:lnTo>
                    <a:lnTo>
                      <a:pt x="52" y="88"/>
                    </a:lnTo>
                    <a:lnTo>
                      <a:pt x="55" y="83"/>
                    </a:lnTo>
                    <a:lnTo>
                      <a:pt x="58" y="83"/>
                    </a:lnTo>
                    <a:lnTo>
                      <a:pt x="58" y="78"/>
                    </a:lnTo>
                    <a:lnTo>
                      <a:pt x="53" y="75"/>
                    </a:lnTo>
                    <a:lnTo>
                      <a:pt x="53" y="75"/>
                    </a:lnTo>
                    <a:lnTo>
                      <a:pt x="55" y="69"/>
                    </a:lnTo>
                    <a:lnTo>
                      <a:pt x="58" y="68"/>
                    </a:lnTo>
                    <a:lnTo>
                      <a:pt x="59" y="63"/>
                    </a:lnTo>
                    <a:lnTo>
                      <a:pt x="72" y="62"/>
                    </a:lnTo>
                    <a:lnTo>
                      <a:pt x="77" y="63"/>
                    </a:lnTo>
                    <a:lnTo>
                      <a:pt x="79" y="62"/>
                    </a:lnTo>
                    <a:lnTo>
                      <a:pt x="80" y="62"/>
                    </a:lnTo>
                    <a:lnTo>
                      <a:pt x="77" y="59"/>
                    </a:lnTo>
                    <a:lnTo>
                      <a:pt x="72" y="56"/>
                    </a:lnTo>
                    <a:lnTo>
                      <a:pt x="74" y="53"/>
                    </a:lnTo>
                    <a:lnTo>
                      <a:pt x="77" y="52"/>
                    </a:lnTo>
                    <a:lnTo>
                      <a:pt x="77" y="48"/>
                    </a:lnTo>
                    <a:lnTo>
                      <a:pt x="82" y="47"/>
                    </a:lnTo>
                    <a:lnTo>
                      <a:pt x="87" y="42"/>
                    </a:lnTo>
                    <a:lnTo>
                      <a:pt x="90" y="42"/>
                    </a:lnTo>
                    <a:lnTo>
                      <a:pt x="91" y="38"/>
                    </a:lnTo>
                    <a:lnTo>
                      <a:pt x="95" y="36"/>
                    </a:lnTo>
                    <a:lnTo>
                      <a:pt x="91" y="34"/>
                    </a:lnTo>
                    <a:lnTo>
                      <a:pt x="92" y="30"/>
                    </a:lnTo>
                    <a:lnTo>
                      <a:pt x="88" y="25"/>
                    </a:lnTo>
                    <a:lnTo>
                      <a:pt x="90" y="21"/>
                    </a:lnTo>
                    <a:lnTo>
                      <a:pt x="85" y="19"/>
                    </a:lnTo>
                    <a:lnTo>
                      <a:pt x="84" y="15"/>
                    </a:lnTo>
                    <a:lnTo>
                      <a:pt x="77" y="15"/>
                    </a:lnTo>
                    <a:lnTo>
                      <a:pt x="77" y="13"/>
                    </a:lnTo>
                    <a:lnTo>
                      <a:pt x="81" y="10"/>
                    </a:lnTo>
                    <a:lnTo>
                      <a:pt x="81" y="9"/>
                    </a:lnTo>
                    <a:lnTo>
                      <a:pt x="85" y="9"/>
                    </a:lnTo>
                    <a:lnTo>
                      <a:pt x="85" y="7"/>
                    </a:lnTo>
                    <a:lnTo>
                      <a:pt x="84" y="4"/>
                    </a:lnTo>
                    <a:lnTo>
                      <a:pt x="79" y="4"/>
                    </a:lnTo>
                    <a:lnTo>
                      <a:pt x="77" y="0"/>
                    </a:lnTo>
                    <a:lnTo>
                      <a:pt x="75" y="0"/>
                    </a:lnTo>
                    <a:lnTo>
                      <a:pt x="72" y="4"/>
                    </a:lnTo>
                    <a:lnTo>
                      <a:pt x="55" y="4"/>
                    </a:lnTo>
                    <a:lnTo>
                      <a:pt x="58" y="14"/>
                    </a:lnTo>
                    <a:lnTo>
                      <a:pt x="48" y="21"/>
                    </a:lnTo>
                    <a:lnTo>
                      <a:pt x="41" y="29"/>
                    </a:lnTo>
                    <a:lnTo>
                      <a:pt x="33" y="53"/>
                    </a:lnTo>
                    <a:lnTo>
                      <a:pt x="27" y="54"/>
                    </a:lnTo>
                    <a:lnTo>
                      <a:pt x="27" y="58"/>
                    </a:lnTo>
                    <a:lnTo>
                      <a:pt x="25" y="58"/>
                    </a:lnTo>
                    <a:lnTo>
                      <a:pt x="22" y="63"/>
                    </a:lnTo>
                    <a:lnTo>
                      <a:pt x="17" y="73"/>
                    </a:lnTo>
                    <a:lnTo>
                      <a:pt x="16" y="77"/>
                    </a:lnTo>
                    <a:lnTo>
                      <a:pt x="11" y="85"/>
                    </a:lnTo>
                    <a:lnTo>
                      <a:pt x="6" y="99"/>
                    </a:lnTo>
                    <a:lnTo>
                      <a:pt x="1" y="106"/>
                    </a:lnTo>
                    <a:lnTo>
                      <a:pt x="0" y="111"/>
                    </a:lnTo>
                    <a:lnTo>
                      <a:pt x="2" y="113"/>
                    </a:lnTo>
                    <a:lnTo>
                      <a:pt x="14" y="112"/>
                    </a:lnTo>
                    <a:lnTo>
                      <a:pt x="16" y="116"/>
                    </a:lnTo>
                    <a:lnTo>
                      <a:pt x="18" y="116"/>
                    </a:lnTo>
                    <a:lnTo>
                      <a:pt x="21" y="113"/>
                    </a:lnTo>
                    <a:lnTo>
                      <a:pt x="26" y="115"/>
                    </a:lnTo>
                    <a:lnTo>
                      <a:pt x="27" y="101"/>
                    </a:lnTo>
                    <a:lnTo>
                      <a:pt x="29" y="99"/>
                    </a:lnTo>
                    <a:lnTo>
                      <a:pt x="31" y="100"/>
                    </a:lnTo>
                    <a:lnTo>
                      <a:pt x="32" y="10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58" name="Group 137"/>
              <p:cNvGrpSpPr>
                <a:grpSpLocks noChangeAspect="1"/>
              </p:cNvGrpSpPr>
              <p:nvPr/>
            </p:nvGrpSpPr>
            <p:grpSpPr bwMode="gray">
              <a:xfrm>
                <a:off x="2889" y="2101"/>
                <a:ext cx="17" cy="51"/>
                <a:chOff x="2889" y="2101"/>
                <a:chExt cx="17" cy="51"/>
              </a:xfrm>
              <a:grpFill/>
            </p:grpSpPr>
            <p:sp>
              <p:nvSpPr>
                <p:cNvPr id="323" name="Freeform 138"/>
                <p:cNvSpPr>
                  <a:spLocks noChangeAspect="1"/>
                </p:cNvSpPr>
                <p:nvPr/>
              </p:nvSpPr>
              <p:spPr bwMode="gray">
                <a:xfrm>
                  <a:off x="2897" y="2111"/>
                  <a:ext cx="8" cy="16"/>
                </a:xfrm>
                <a:custGeom>
                  <a:avLst/>
                  <a:gdLst/>
                  <a:ahLst/>
                  <a:cxnLst>
                    <a:cxn ang="0">
                      <a:pos x="30" y="66"/>
                    </a:cxn>
                    <a:cxn ang="0">
                      <a:pos x="32" y="64"/>
                    </a:cxn>
                    <a:cxn ang="0">
                      <a:pos x="33" y="55"/>
                    </a:cxn>
                    <a:cxn ang="0">
                      <a:pos x="36" y="49"/>
                    </a:cxn>
                    <a:cxn ang="0">
                      <a:pos x="33" y="40"/>
                    </a:cxn>
                    <a:cxn ang="0">
                      <a:pos x="35" y="29"/>
                    </a:cxn>
                    <a:cxn ang="0">
                      <a:pos x="36" y="21"/>
                    </a:cxn>
                    <a:cxn ang="0">
                      <a:pos x="37" y="12"/>
                    </a:cxn>
                    <a:cxn ang="0">
                      <a:pos x="37" y="10"/>
                    </a:cxn>
                    <a:cxn ang="0">
                      <a:pos x="37" y="10"/>
                    </a:cxn>
                    <a:cxn ang="0">
                      <a:pos x="33" y="10"/>
                    </a:cxn>
                    <a:cxn ang="0">
                      <a:pos x="30" y="7"/>
                    </a:cxn>
                    <a:cxn ang="0">
                      <a:pos x="28" y="0"/>
                    </a:cxn>
                    <a:cxn ang="0">
                      <a:pos x="24" y="1"/>
                    </a:cxn>
                    <a:cxn ang="0">
                      <a:pos x="16" y="0"/>
                    </a:cxn>
                    <a:cxn ang="0">
                      <a:pos x="12" y="1"/>
                    </a:cxn>
                    <a:cxn ang="0">
                      <a:pos x="10" y="3"/>
                    </a:cxn>
                    <a:cxn ang="0">
                      <a:pos x="10" y="13"/>
                    </a:cxn>
                    <a:cxn ang="0">
                      <a:pos x="4" y="19"/>
                    </a:cxn>
                    <a:cxn ang="0">
                      <a:pos x="4" y="34"/>
                    </a:cxn>
                    <a:cxn ang="0">
                      <a:pos x="6" y="39"/>
                    </a:cxn>
                    <a:cxn ang="0">
                      <a:pos x="5" y="45"/>
                    </a:cxn>
                    <a:cxn ang="0">
                      <a:pos x="15" y="44"/>
                    </a:cxn>
                    <a:cxn ang="0">
                      <a:pos x="19" y="45"/>
                    </a:cxn>
                    <a:cxn ang="0">
                      <a:pos x="19" y="48"/>
                    </a:cxn>
                    <a:cxn ang="0">
                      <a:pos x="17" y="49"/>
                    </a:cxn>
                    <a:cxn ang="0">
                      <a:pos x="11" y="50"/>
                    </a:cxn>
                    <a:cxn ang="0">
                      <a:pos x="8" y="53"/>
                    </a:cxn>
                    <a:cxn ang="0">
                      <a:pos x="6" y="56"/>
                    </a:cxn>
                    <a:cxn ang="0">
                      <a:pos x="4" y="65"/>
                    </a:cxn>
                    <a:cxn ang="0">
                      <a:pos x="0" y="69"/>
                    </a:cxn>
                    <a:cxn ang="0">
                      <a:pos x="0" y="75"/>
                    </a:cxn>
                    <a:cxn ang="0">
                      <a:pos x="4" y="80"/>
                    </a:cxn>
                    <a:cxn ang="0">
                      <a:pos x="4" y="76"/>
                    </a:cxn>
                    <a:cxn ang="0">
                      <a:pos x="16" y="75"/>
                    </a:cxn>
                    <a:cxn ang="0">
                      <a:pos x="26" y="66"/>
                    </a:cxn>
                    <a:cxn ang="0">
                      <a:pos x="30" y="66"/>
                    </a:cxn>
                  </a:cxnLst>
                  <a:rect l="0" t="0" r="r" b="b"/>
                  <a:pathLst>
                    <a:path w="37" h="80">
                      <a:moveTo>
                        <a:pt x="30" y="66"/>
                      </a:moveTo>
                      <a:lnTo>
                        <a:pt x="32" y="64"/>
                      </a:lnTo>
                      <a:lnTo>
                        <a:pt x="33" y="55"/>
                      </a:lnTo>
                      <a:lnTo>
                        <a:pt x="36" y="49"/>
                      </a:lnTo>
                      <a:lnTo>
                        <a:pt x="33" y="40"/>
                      </a:lnTo>
                      <a:lnTo>
                        <a:pt x="35" y="29"/>
                      </a:lnTo>
                      <a:lnTo>
                        <a:pt x="36" y="21"/>
                      </a:lnTo>
                      <a:lnTo>
                        <a:pt x="37" y="12"/>
                      </a:lnTo>
                      <a:lnTo>
                        <a:pt x="37" y="10"/>
                      </a:lnTo>
                      <a:lnTo>
                        <a:pt x="37" y="10"/>
                      </a:lnTo>
                      <a:lnTo>
                        <a:pt x="33" y="10"/>
                      </a:lnTo>
                      <a:lnTo>
                        <a:pt x="30" y="7"/>
                      </a:lnTo>
                      <a:lnTo>
                        <a:pt x="28" y="0"/>
                      </a:lnTo>
                      <a:lnTo>
                        <a:pt x="24" y="1"/>
                      </a:lnTo>
                      <a:lnTo>
                        <a:pt x="16" y="0"/>
                      </a:lnTo>
                      <a:lnTo>
                        <a:pt x="12" y="1"/>
                      </a:lnTo>
                      <a:lnTo>
                        <a:pt x="10" y="3"/>
                      </a:lnTo>
                      <a:lnTo>
                        <a:pt x="10" y="13"/>
                      </a:lnTo>
                      <a:lnTo>
                        <a:pt x="4" y="19"/>
                      </a:lnTo>
                      <a:lnTo>
                        <a:pt x="4" y="34"/>
                      </a:lnTo>
                      <a:lnTo>
                        <a:pt x="6" y="39"/>
                      </a:lnTo>
                      <a:lnTo>
                        <a:pt x="5" y="45"/>
                      </a:lnTo>
                      <a:lnTo>
                        <a:pt x="15" y="44"/>
                      </a:lnTo>
                      <a:lnTo>
                        <a:pt x="19" y="45"/>
                      </a:lnTo>
                      <a:lnTo>
                        <a:pt x="19" y="48"/>
                      </a:lnTo>
                      <a:lnTo>
                        <a:pt x="17" y="49"/>
                      </a:lnTo>
                      <a:lnTo>
                        <a:pt x="11" y="50"/>
                      </a:lnTo>
                      <a:lnTo>
                        <a:pt x="8" y="53"/>
                      </a:lnTo>
                      <a:lnTo>
                        <a:pt x="6" y="56"/>
                      </a:lnTo>
                      <a:lnTo>
                        <a:pt x="4" y="65"/>
                      </a:lnTo>
                      <a:lnTo>
                        <a:pt x="0" y="69"/>
                      </a:lnTo>
                      <a:lnTo>
                        <a:pt x="0" y="75"/>
                      </a:lnTo>
                      <a:lnTo>
                        <a:pt x="4" y="80"/>
                      </a:lnTo>
                      <a:lnTo>
                        <a:pt x="4" y="76"/>
                      </a:lnTo>
                      <a:lnTo>
                        <a:pt x="16" y="75"/>
                      </a:lnTo>
                      <a:lnTo>
                        <a:pt x="26" y="66"/>
                      </a:lnTo>
                      <a:lnTo>
                        <a:pt x="30" y="6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24" name="Freeform 139"/>
                <p:cNvSpPr>
                  <a:spLocks noChangeAspect="1"/>
                </p:cNvSpPr>
                <p:nvPr/>
              </p:nvSpPr>
              <p:spPr bwMode="gray">
                <a:xfrm>
                  <a:off x="2889" y="2124"/>
                  <a:ext cx="4" cy="5"/>
                </a:xfrm>
                <a:custGeom>
                  <a:avLst/>
                  <a:gdLst/>
                  <a:ahLst/>
                  <a:cxnLst>
                    <a:cxn ang="0">
                      <a:pos x="1" y="24"/>
                    </a:cxn>
                    <a:cxn ang="0">
                      <a:pos x="8" y="21"/>
                    </a:cxn>
                    <a:cxn ang="0">
                      <a:pos x="7" y="16"/>
                    </a:cxn>
                    <a:cxn ang="0">
                      <a:pos x="18" y="5"/>
                    </a:cxn>
                    <a:cxn ang="0">
                      <a:pos x="14" y="0"/>
                    </a:cxn>
                    <a:cxn ang="0">
                      <a:pos x="0" y="14"/>
                    </a:cxn>
                    <a:cxn ang="0">
                      <a:pos x="1" y="24"/>
                    </a:cxn>
                  </a:cxnLst>
                  <a:rect l="0" t="0" r="r" b="b"/>
                  <a:pathLst>
                    <a:path w="18" h="24">
                      <a:moveTo>
                        <a:pt x="1" y="24"/>
                      </a:moveTo>
                      <a:lnTo>
                        <a:pt x="8" y="21"/>
                      </a:lnTo>
                      <a:lnTo>
                        <a:pt x="7" y="16"/>
                      </a:lnTo>
                      <a:lnTo>
                        <a:pt x="18" y="5"/>
                      </a:lnTo>
                      <a:lnTo>
                        <a:pt x="14" y="0"/>
                      </a:lnTo>
                      <a:lnTo>
                        <a:pt x="0" y="14"/>
                      </a:lnTo>
                      <a:lnTo>
                        <a:pt x="1" y="2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25" name="Freeform 140"/>
                <p:cNvSpPr>
                  <a:spLocks noChangeAspect="1"/>
                </p:cNvSpPr>
                <p:nvPr/>
              </p:nvSpPr>
              <p:spPr bwMode="gray">
                <a:xfrm>
                  <a:off x="2890" y="2101"/>
                  <a:ext cx="16" cy="51"/>
                </a:xfrm>
                <a:custGeom>
                  <a:avLst/>
                  <a:gdLst/>
                  <a:ahLst/>
                  <a:cxnLst>
                    <a:cxn ang="0">
                      <a:pos x="45" y="242"/>
                    </a:cxn>
                    <a:cxn ang="0">
                      <a:pos x="55" y="178"/>
                    </a:cxn>
                    <a:cxn ang="0">
                      <a:pos x="70" y="140"/>
                    </a:cxn>
                    <a:cxn ang="0">
                      <a:pos x="71" y="119"/>
                    </a:cxn>
                    <a:cxn ang="0">
                      <a:pos x="65" y="115"/>
                    </a:cxn>
                    <a:cxn ang="0">
                      <a:pos x="43" y="125"/>
                    </a:cxn>
                    <a:cxn ang="0">
                      <a:pos x="39" y="124"/>
                    </a:cxn>
                    <a:cxn ang="0">
                      <a:pos x="43" y="114"/>
                    </a:cxn>
                    <a:cxn ang="0">
                      <a:pos x="47" y="102"/>
                    </a:cxn>
                    <a:cxn ang="0">
                      <a:pos x="56" y="98"/>
                    </a:cxn>
                    <a:cxn ang="0">
                      <a:pos x="58" y="94"/>
                    </a:cxn>
                    <a:cxn ang="0">
                      <a:pos x="44" y="94"/>
                    </a:cxn>
                    <a:cxn ang="0">
                      <a:pos x="43" y="83"/>
                    </a:cxn>
                    <a:cxn ang="0">
                      <a:pos x="49" y="62"/>
                    </a:cxn>
                    <a:cxn ang="0">
                      <a:pos x="51" y="50"/>
                    </a:cxn>
                    <a:cxn ang="0">
                      <a:pos x="63" y="50"/>
                    </a:cxn>
                    <a:cxn ang="0">
                      <a:pos x="69" y="56"/>
                    </a:cxn>
                    <a:cxn ang="0">
                      <a:pos x="76" y="59"/>
                    </a:cxn>
                    <a:cxn ang="0">
                      <a:pos x="81" y="33"/>
                    </a:cxn>
                    <a:cxn ang="0">
                      <a:pos x="80" y="22"/>
                    </a:cxn>
                    <a:cxn ang="0">
                      <a:pos x="81" y="13"/>
                    </a:cxn>
                    <a:cxn ang="0">
                      <a:pos x="80" y="1"/>
                    </a:cxn>
                    <a:cxn ang="0">
                      <a:pos x="76" y="2"/>
                    </a:cxn>
                    <a:cxn ang="0">
                      <a:pos x="70" y="14"/>
                    </a:cxn>
                    <a:cxn ang="0">
                      <a:pos x="65" y="17"/>
                    </a:cxn>
                    <a:cxn ang="0">
                      <a:pos x="51" y="14"/>
                    </a:cxn>
                    <a:cxn ang="0">
                      <a:pos x="47" y="17"/>
                    </a:cxn>
                    <a:cxn ang="0">
                      <a:pos x="39" y="41"/>
                    </a:cxn>
                    <a:cxn ang="0">
                      <a:pos x="29" y="80"/>
                    </a:cxn>
                    <a:cxn ang="0">
                      <a:pos x="13" y="113"/>
                    </a:cxn>
                    <a:cxn ang="0">
                      <a:pos x="6" y="129"/>
                    </a:cxn>
                    <a:cxn ang="0">
                      <a:pos x="0" y="137"/>
                    </a:cxn>
                    <a:cxn ang="0">
                      <a:pos x="4" y="148"/>
                    </a:cxn>
                    <a:cxn ang="0">
                      <a:pos x="39" y="251"/>
                    </a:cxn>
                  </a:cxnLst>
                  <a:rect l="0" t="0" r="r" b="b"/>
                  <a:pathLst>
                    <a:path w="81" h="251">
                      <a:moveTo>
                        <a:pt x="44" y="248"/>
                      </a:moveTo>
                      <a:lnTo>
                        <a:pt x="45" y="242"/>
                      </a:lnTo>
                      <a:lnTo>
                        <a:pt x="49" y="232"/>
                      </a:lnTo>
                      <a:lnTo>
                        <a:pt x="55" y="178"/>
                      </a:lnTo>
                      <a:lnTo>
                        <a:pt x="61" y="158"/>
                      </a:lnTo>
                      <a:lnTo>
                        <a:pt x="70" y="140"/>
                      </a:lnTo>
                      <a:lnTo>
                        <a:pt x="67" y="132"/>
                      </a:lnTo>
                      <a:lnTo>
                        <a:pt x="71" y="119"/>
                      </a:lnTo>
                      <a:lnTo>
                        <a:pt x="69" y="115"/>
                      </a:lnTo>
                      <a:lnTo>
                        <a:pt x="65" y="115"/>
                      </a:lnTo>
                      <a:lnTo>
                        <a:pt x="55" y="124"/>
                      </a:lnTo>
                      <a:lnTo>
                        <a:pt x="43" y="125"/>
                      </a:lnTo>
                      <a:lnTo>
                        <a:pt x="43" y="129"/>
                      </a:lnTo>
                      <a:lnTo>
                        <a:pt x="39" y="124"/>
                      </a:lnTo>
                      <a:lnTo>
                        <a:pt x="39" y="118"/>
                      </a:lnTo>
                      <a:lnTo>
                        <a:pt x="43" y="114"/>
                      </a:lnTo>
                      <a:lnTo>
                        <a:pt x="45" y="105"/>
                      </a:lnTo>
                      <a:lnTo>
                        <a:pt x="47" y="102"/>
                      </a:lnTo>
                      <a:lnTo>
                        <a:pt x="50" y="99"/>
                      </a:lnTo>
                      <a:lnTo>
                        <a:pt x="56" y="98"/>
                      </a:lnTo>
                      <a:lnTo>
                        <a:pt x="58" y="97"/>
                      </a:lnTo>
                      <a:lnTo>
                        <a:pt x="58" y="94"/>
                      </a:lnTo>
                      <a:lnTo>
                        <a:pt x="54" y="93"/>
                      </a:lnTo>
                      <a:lnTo>
                        <a:pt x="44" y="94"/>
                      </a:lnTo>
                      <a:lnTo>
                        <a:pt x="45" y="88"/>
                      </a:lnTo>
                      <a:lnTo>
                        <a:pt x="43" y="83"/>
                      </a:lnTo>
                      <a:lnTo>
                        <a:pt x="43" y="68"/>
                      </a:lnTo>
                      <a:lnTo>
                        <a:pt x="49" y="62"/>
                      </a:lnTo>
                      <a:lnTo>
                        <a:pt x="49" y="52"/>
                      </a:lnTo>
                      <a:lnTo>
                        <a:pt x="51" y="50"/>
                      </a:lnTo>
                      <a:lnTo>
                        <a:pt x="55" y="49"/>
                      </a:lnTo>
                      <a:lnTo>
                        <a:pt x="63" y="50"/>
                      </a:lnTo>
                      <a:lnTo>
                        <a:pt x="67" y="49"/>
                      </a:lnTo>
                      <a:lnTo>
                        <a:pt x="69" y="56"/>
                      </a:lnTo>
                      <a:lnTo>
                        <a:pt x="72" y="59"/>
                      </a:lnTo>
                      <a:lnTo>
                        <a:pt x="76" y="59"/>
                      </a:lnTo>
                      <a:lnTo>
                        <a:pt x="76" y="39"/>
                      </a:lnTo>
                      <a:lnTo>
                        <a:pt x="81" y="33"/>
                      </a:lnTo>
                      <a:lnTo>
                        <a:pt x="78" y="27"/>
                      </a:lnTo>
                      <a:lnTo>
                        <a:pt x="80" y="22"/>
                      </a:lnTo>
                      <a:lnTo>
                        <a:pt x="78" y="17"/>
                      </a:lnTo>
                      <a:lnTo>
                        <a:pt x="81" y="13"/>
                      </a:lnTo>
                      <a:lnTo>
                        <a:pt x="81" y="3"/>
                      </a:lnTo>
                      <a:lnTo>
                        <a:pt x="80" y="1"/>
                      </a:lnTo>
                      <a:lnTo>
                        <a:pt x="78" y="0"/>
                      </a:lnTo>
                      <a:lnTo>
                        <a:pt x="76" y="2"/>
                      </a:lnTo>
                      <a:lnTo>
                        <a:pt x="75" y="16"/>
                      </a:lnTo>
                      <a:lnTo>
                        <a:pt x="70" y="14"/>
                      </a:lnTo>
                      <a:lnTo>
                        <a:pt x="67" y="17"/>
                      </a:lnTo>
                      <a:lnTo>
                        <a:pt x="65" y="17"/>
                      </a:lnTo>
                      <a:lnTo>
                        <a:pt x="63" y="13"/>
                      </a:lnTo>
                      <a:lnTo>
                        <a:pt x="51" y="14"/>
                      </a:lnTo>
                      <a:lnTo>
                        <a:pt x="49" y="12"/>
                      </a:lnTo>
                      <a:lnTo>
                        <a:pt x="47" y="17"/>
                      </a:lnTo>
                      <a:lnTo>
                        <a:pt x="47" y="27"/>
                      </a:lnTo>
                      <a:lnTo>
                        <a:pt x="39" y="41"/>
                      </a:lnTo>
                      <a:lnTo>
                        <a:pt x="38" y="49"/>
                      </a:lnTo>
                      <a:lnTo>
                        <a:pt x="29" y="80"/>
                      </a:lnTo>
                      <a:lnTo>
                        <a:pt x="22" y="104"/>
                      </a:lnTo>
                      <a:lnTo>
                        <a:pt x="13" y="113"/>
                      </a:lnTo>
                      <a:lnTo>
                        <a:pt x="17" y="118"/>
                      </a:lnTo>
                      <a:lnTo>
                        <a:pt x="6" y="129"/>
                      </a:lnTo>
                      <a:lnTo>
                        <a:pt x="7" y="134"/>
                      </a:lnTo>
                      <a:lnTo>
                        <a:pt x="0" y="137"/>
                      </a:lnTo>
                      <a:lnTo>
                        <a:pt x="1" y="142"/>
                      </a:lnTo>
                      <a:lnTo>
                        <a:pt x="4" y="148"/>
                      </a:lnTo>
                      <a:lnTo>
                        <a:pt x="23" y="206"/>
                      </a:lnTo>
                      <a:lnTo>
                        <a:pt x="39" y="251"/>
                      </a:lnTo>
                      <a:lnTo>
                        <a:pt x="44" y="24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299" name="Freeform 141"/>
              <p:cNvSpPr>
                <a:spLocks noChangeAspect="1"/>
              </p:cNvSpPr>
              <p:nvPr/>
            </p:nvSpPr>
            <p:spPr bwMode="gray">
              <a:xfrm>
                <a:off x="3027" y="2143"/>
                <a:ext cx="19" cy="19"/>
              </a:xfrm>
              <a:custGeom>
                <a:avLst/>
                <a:gdLst/>
                <a:ahLst/>
                <a:cxnLst>
                  <a:cxn ang="0">
                    <a:pos x="96" y="95"/>
                  </a:cxn>
                  <a:cxn ang="0">
                    <a:pos x="94" y="84"/>
                  </a:cxn>
                  <a:cxn ang="0">
                    <a:pos x="90" y="81"/>
                  </a:cxn>
                  <a:cxn ang="0">
                    <a:pos x="86" y="73"/>
                  </a:cxn>
                  <a:cxn ang="0">
                    <a:pos x="81" y="52"/>
                  </a:cxn>
                  <a:cxn ang="0">
                    <a:pos x="73" y="48"/>
                  </a:cxn>
                  <a:cxn ang="0">
                    <a:pos x="62" y="47"/>
                  </a:cxn>
                  <a:cxn ang="0">
                    <a:pos x="64" y="42"/>
                  </a:cxn>
                  <a:cxn ang="0">
                    <a:pos x="67" y="39"/>
                  </a:cxn>
                  <a:cxn ang="0">
                    <a:pos x="73" y="36"/>
                  </a:cxn>
                  <a:cxn ang="0">
                    <a:pos x="85" y="33"/>
                  </a:cxn>
                  <a:cxn ang="0">
                    <a:pos x="92" y="26"/>
                  </a:cxn>
                  <a:cxn ang="0">
                    <a:pos x="92" y="22"/>
                  </a:cxn>
                  <a:cxn ang="0">
                    <a:pos x="90" y="18"/>
                  </a:cxn>
                  <a:cxn ang="0">
                    <a:pos x="79" y="11"/>
                  </a:cxn>
                  <a:cxn ang="0">
                    <a:pos x="78" y="6"/>
                  </a:cxn>
                  <a:cxn ang="0">
                    <a:pos x="79" y="5"/>
                  </a:cxn>
                  <a:cxn ang="0">
                    <a:pos x="67" y="1"/>
                  </a:cxn>
                  <a:cxn ang="0">
                    <a:pos x="53" y="0"/>
                  </a:cxn>
                  <a:cxn ang="0">
                    <a:pos x="38" y="6"/>
                  </a:cxn>
                  <a:cxn ang="0">
                    <a:pos x="26" y="23"/>
                  </a:cxn>
                  <a:cxn ang="0">
                    <a:pos x="16" y="43"/>
                  </a:cxn>
                  <a:cxn ang="0">
                    <a:pos x="0" y="59"/>
                  </a:cxn>
                  <a:cxn ang="0">
                    <a:pos x="4" y="61"/>
                  </a:cxn>
                  <a:cxn ang="0">
                    <a:pos x="26" y="65"/>
                  </a:cxn>
                  <a:cxn ang="0">
                    <a:pos x="46" y="73"/>
                  </a:cxn>
                  <a:cxn ang="0">
                    <a:pos x="53" y="80"/>
                  </a:cxn>
                  <a:cxn ang="0">
                    <a:pos x="63" y="95"/>
                  </a:cxn>
                  <a:cxn ang="0">
                    <a:pos x="96" y="95"/>
                  </a:cxn>
                </a:cxnLst>
                <a:rect l="0" t="0" r="r" b="b"/>
                <a:pathLst>
                  <a:path w="96" h="95">
                    <a:moveTo>
                      <a:pt x="96" y="95"/>
                    </a:moveTo>
                    <a:lnTo>
                      <a:pt x="94" y="84"/>
                    </a:lnTo>
                    <a:lnTo>
                      <a:pt x="90" y="81"/>
                    </a:lnTo>
                    <a:lnTo>
                      <a:pt x="86" y="73"/>
                    </a:lnTo>
                    <a:lnTo>
                      <a:pt x="81" y="52"/>
                    </a:lnTo>
                    <a:lnTo>
                      <a:pt x="73" y="48"/>
                    </a:lnTo>
                    <a:lnTo>
                      <a:pt x="62" y="47"/>
                    </a:lnTo>
                    <a:lnTo>
                      <a:pt x="64" y="42"/>
                    </a:lnTo>
                    <a:lnTo>
                      <a:pt x="67" y="39"/>
                    </a:lnTo>
                    <a:lnTo>
                      <a:pt x="73" y="36"/>
                    </a:lnTo>
                    <a:lnTo>
                      <a:pt x="85" y="33"/>
                    </a:lnTo>
                    <a:lnTo>
                      <a:pt x="92" y="26"/>
                    </a:lnTo>
                    <a:lnTo>
                      <a:pt x="92" y="22"/>
                    </a:lnTo>
                    <a:lnTo>
                      <a:pt x="90" y="18"/>
                    </a:lnTo>
                    <a:lnTo>
                      <a:pt x="79" y="11"/>
                    </a:lnTo>
                    <a:lnTo>
                      <a:pt x="78" y="6"/>
                    </a:lnTo>
                    <a:lnTo>
                      <a:pt x="79" y="5"/>
                    </a:lnTo>
                    <a:lnTo>
                      <a:pt x="67" y="1"/>
                    </a:lnTo>
                    <a:lnTo>
                      <a:pt x="53" y="0"/>
                    </a:lnTo>
                    <a:lnTo>
                      <a:pt x="38" y="6"/>
                    </a:lnTo>
                    <a:lnTo>
                      <a:pt x="26" y="23"/>
                    </a:lnTo>
                    <a:lnTo>
                      <a:pt x="16" y="43"/>
                    </a:lnTo>
                    <a:lnTo>
                      <a:pt x="0" y="59"/>
                    </a:lnTo>
                    <a:lnTo>
                      <a:pt x="4" y="61"/>
                    </a:lnTo>
                    <a:lnTo>
                      <a:pt x="26" y="65"/>
                    </a:lnTo>
                    <a:lnTo>
                      <a:pt x="46" y="73"/>
                    </a:lnTo>
                    <a:lnTo>
                      <a:pt x="53" y="80"/>
                    </a:lnTo>
                    <a:lnTo>
                      <a:pt x="63" y="95"/>
                    </a:lnTo>
                    <a:lnTo>
                      <a:pt x="96" y="9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60" name="Group 142"/>
              <p:cNvGrpSpPr>
                <a:grpSpLocks noChangeAspect="1"/>
              </p:cNvGrpSpPr>
              <p:nvPr/>
            </p:nvGrpSpPr>
            <p:grpSpPr bwMode="gray">
              <a:xfrm>
                <a:off x="2896" y="2116"/>
                <a:ext cx="231" cy="189"/>
                <a:chOff x="2896" y="2116"/>
                <a:chExt cx="231" cy="189"/>
              </a:xfrm>
              <a:grpFill/>
            </p:grpSpPr>
            <p:sp>
              <p:nvSpPr>
                <p:cNvPr id="321" name="Freeform 143"/>
                <p:cNvSpPr>
                  <a:spLocks noChangeAspect="1"/>
                </p:cNvSpPr>
                <p:nvPr/>
              </p:nvSpPr>
              <p:spPr bwMode="gray">
                <a:xfrm>
                  <a:off x="2896" y="2116"/>
                  <a:ext cx="231" cy="189"/>
                </a:xfrm>
                <a:custGeom>
                  <a:avLst/>
                  <a:gdLst/>
                  <a:ahLst/>
                  <a:cxnLst>
                    <a:cxn ang="0">
                      <a:pos x="9706" y="2910"/>
                    </a:cxn>
                    <a:cxn ang="0">
                      <a:pos x="10455" y="3296"/>
                    </a:cxn>
                    <a:cxn ang="0">
                      <a:pos x="10697" y="3824"/>
                    </a:cxn>
                    <a:cxn ang="0">
                      <a:pos x="11100" y="4189"/>
                    </a:cxn>
                    <a:cxn ang="0">
                      <a:pos x="11258" y="4460"/>
                    </a:cxn>
                    <a:cxn ang="0">
                      <a:pos x="11663" y="4798"/>
                    </a:cxn>
                    <a:cxn ang="0">
                      <a:pos x="11788" y="5234"/>
                    </a:cxn>
                    <a:cxn ang="0">
                      <a:pos x="11824" y="5695"/>
                    </a:cxn>
                    <a:cxn ang="0">
                      <a:pos x="12147" y="6336"/>
                    </a:cxn>
                    <a:cxn ang="0">
                      <a:pos x="12348" y="6619"/>
                    </a:cxn>
                    <a:cxn ang="0">
                      <a:pos x="13158" y="7915"/>
                    </a:cxn>
                    <a:cxn ang="0">
                      <a:pos x="15424" y="10363"/>
                    </a:cxn>
                    <a:cxn ang="0">
                      <a:pos x="10244" y="11935"/>
                    </a:cxn>
                    <a:cxn ang="0">
                      <a:pos x="9104" y="12745"/>
                    </a:cxn>
                    <a:cxn ang="0">
                      <a:pos x="7168" y="12457"/>
                    </a:cxn>
                    <a:cxn ang="0">
                      <a:pos x="6570" y="12466"/>
                    </a:cxn>
                    <a:cxn ang="0">
                      <a:pos x="6524" y="12554"/>
                    </a:cxn>
                    <a:cxn ang="0">
                      <a:pos x="6474" y="12661"/>
                    </a:cxn>
                    <a:cxn ang="0">
                      <a:pos x="6461" y="12671"/>
                    </a:cxn>
                    <a:cxn ang="0">
                      <a:pos x="6442" y="12664"/>
                    </a:cxn>
                    <a:cxn ang="0">
                      <a:pos x="6434" y="12672"/>
                    </a:cxn>
                    <a:cxn ang="0">
                      <a:pos x="6449" y="12718"/>
                    </a:cxn>
                    <a:cxn ang="0">
                      <a:pos x="6493" y="12822"/>
                    </a:cxn>
                    <a:cxn ang="0">
                      <a:pos x="6493" y="12849"/>
                    </a:cxn>
                    <a:cxn ang="0">
                      <a:pos x="6127" y="13229"/>
                    </a:cxn>
                    <a:cxn ang="0">
                      <a:pos x="5877" y="12675"/>
                    </a:cxn>
                    <a:cxn ang="0">
                      <a:pos x="5396" y="12043"/>
                    </a:cxn>
                    <a:cxn ang="0">
                      <a:pos x="4967" y="11398"/>
                    </a:cxn>
                    <a:cxn ang="0">
                      <a:pos x="4842" y="10911"/>
                    </a:cxn>
                    <a:cxn ang="0">
                      <a:pos x="4559" y="10532"/>
                    </a:cxn>
                    <a:cxn ang="0">
                      <a:pos x="4050" y="10087"/>
                    </a:cxn>
                    <a:cxn ang="0">
                      <a:pos x="3642" y="9870"/>
                    </a:cxn>
                    <a:cxn ang="0">
                      <a:pos x="3359" y="8893"/>
                    </a:cxn>
                    <a:cxn ang="0">
                      <a:pos x="3366" y="8593"/>
                    </a:cxn>
                    <a:cxn ang="0">
                      <a:pos x="3225" y="8044"/>
                    </a:cxn>
                    <a:cxn ang="0">
                      <a:pos x="3034" y="7550"/>
                    </a:cxn>
                    <a:cxn ang="0">
                      <a:pos x="2492" y="6909"/>
                    </a:cxn>
                    <a:cxn ang="0">
                      <a:pos x="2243" y="6803"/>
                    </a:cxn>
                    <a:cxn ang="0">
                      <a:pos x="2042" y="6580"/>
                    </a:cxn>
                    <a:cxn ang="0">
                      <a:pos x="1833" y="5901"/>
                    </a:cxn>
                    <a:cxn ang="0">
                      <a:pos x="1507" y="5504"/>
                    </a:cxn>
                    <a:cxn ang="0">
                      <a:pos x="1117" y="4757"/>
                    </a:cxn>
                    <a:cxn ang="0">
                      <a:pos x="724" y="4245"/>
                    </a:cxn>
                    <a:cxn ang="0">
                      <a:pos x="242" y="3599"/>
                    </a:cxn>
                    <a:cxn ang="0">
                      <a:pos x="0" y="3649"/>
                    </a:cxn>
                    <a:cxn ang="0">
                      <a:pos x="249" y="2682"/>
                    </a:cxn>
                    <a:cxn ang="0">
                      <a:pos x="1352" y="2467"/>
                    </a:cxn>
                    <a:cxn ang="0">
                      <a:pos x="2171" y="1850"/>
                    </a:cxn>
                    <a:cxn ang="0">
                      <a:pos x="1840" y="685"/>
                    </a:cxn>
                    <a:cxn ang="0">
                      <a:pos x="3424" y="0"/>
                    </a:cxn>
                    <a:cxn ang="0">
                      <a:pos x="6284" y="1324"/>
                    </a:cxn>
                    <a:cxn ang="0">
                      <a:pos x="6826" y="2203"/>
                    </a:cxn>
                  </a:cxnLst>
                  <a:rect l="0" t="0" r="r" b="b"/>
                  <a:pathLst>
                    <a:path w="15957" h="13229">
                      <a:moveTo>
                        <a:pt x="9071" y="2723"/>
                      </a:moveTo>
                      <a:lnTo>
                        <a:pt x="9131" y="2757"/>
                      </a:lnTo>
                      <a:lnTo>
                        <a:pt x="9432" y="2810"/>
                      </a:lnTo>
                      <a:lnTo>
                        <a:pt x="9706" y="2910"/>
                      </a:lnTo>
                      <a:lnTo>
                        <a:pt x="9809" y="2999"/>
                      </a:lnTo>
                      <a:lnTo>
                        <a:pt x="9934" y="3216"/>
                      </a:lnTo>
                      <a:lnTo>
                        <a:pt x="10393" y="3219"/>
                      </a:lnTo>
                      <a:lnTo>
                        <a:pt x="10455" y="3296"/>
                      </a:lnTo>
                      <a:lnTo>
                        <a:pt x="10504" y="3434"/>
                      </a:lnTo>
                      <a:lnTo>
                        <a:pt x="10545" y="3497"/>
                      </a:lnTo>
                      <a:lnTo>
                        <a:pt x="10573" y="3599"/>
                      </a:lnTo>
                      <a:lnTo>
                        <a:pt x="10697" y="3824"/>
                      </a:lnTo>
                      <a:lnTo>
                        <a:pt x="10817" y="3869"/>
                      </a:lnTo>
                      <a:lnTo>
                        <a:pt x="10903" y="4039"/>
                      </a:lnTo>
                      <a:lnTo>
                        <a:pt x="11097" y="4175"/>
                      </a:lnTo>
                      <a:lnTo>
                        <a:pt x="11100" y="4189"/>
                      </a:lnTo>
                      <a:lnTo>
                        <a:pt x="11062" y="4232"/>
                      </a:lnTo>
                      <a:lnTo>
                        <a:pt x="11097" y="4290"/>
                      </a:lnTo>
                      <a:lnTo>
                        <a:pt x="11134" y="4426"/>
                      </a:lnTo>
                      <a:lnTo>
                        <a:pt x="11258" y="4460"/>
                      </a:lnTo>
                      <a:lnTo>
                        <a:pt x="11313" y="4512"/>
                      </a:lnTo>
                      <a:lnTo>
                        <a:pt x="11537" y="4658"/>
                      </a:lnTo>
                      <a:lnTo>
                        <a:pt x="11613" y="4723"/>
                      </a:lnTo>
                      <a:lnTo>
                        <a:pt x="11663" y="4798"/>
                      </a:lnTo>
                      <a:lnTo>
                        <a:pt x="11680" y="4839"/>
                      </a:lnTo>
                      <a:lnTo>
                        <a:pt x="11658" y="4977"/>
                      </a:lnTo>
                      <a:lnTo>
                        <a:pt x="11764" y="5127"/>
                      </a:lnTo>
                      <a:lnTo>
                        <a:pt x="11788" y="5234"/>
                      </a:lnTo>
                      <a:lnTo>
                        <a:pt x="11781" y="5294"/>
                      </a:lnTo>
                      <a:lnTo>
                        <a:pt x="11711" y="5381"/>
                      </a:lnTo>
                      <a:lnTo>
                        <a:pt x="11715" y="5546"/>
                      </a:lnTo>
                      <a:lnTo>
                        <a:pt x="11824" y="5695"/>
                      </a:lnTo>
                      <a:lnTo>
                        <a:pt x="12016" y="5908"/>
                      </a:lnTo>
                      <a:lnTo>
                        <a:pt x="12063" y="6177"/>
                      </a:lnTo>
                      <a:lnTo>
                        <a:pt x="12135" y="6264"/>
                      </a:lnTo>
                      <a:lnTo>
                        <a:pt x="12147" y="6336"/>
                      </a:lnTo>
                      <a:lnTo>
                        <a:pt x="12184" y="6371"/>
                      </a:lnTo>
                      <a:lnTo>
                        <a:pt x="12207" y="6448"/>
                      </a:lnTo>
                      <a:lnTo>
                        <a:pt x="12243" y="6448"/>
                      </a:lnTo>
                      <a:lnTo>
                        <a:pt x="12348" y="6619"/>
                      </a:lnTo>
                      <a:lnTo>
                        <a:pt x="12423" y="6638"/>
                      </a:lnTo>
                      <a:lnTo>
                        <a:pt x="12480" y="6842"/>
                      </a:lnTo>
                      <a:lnTo>
                        <a:pt x="12935" y="7241"/>
                      </a:lnTo>
                      <a:lnTo>
                        <a:pt x="13158" y="7915"/>
                      </a:lnTo>
                      <a:lnTo>
                        <a:pt x="15429" y="8331"/>
                      </a:lnTo>
                      <a:lnTo>
                        <a:pt x="15576" y="8167"/>
                      </a:lnTo>
                      <a:lnTo>
                        <a:pt x="15957" y="8740"/>
                      </a:lnTo>
                      <a:lnTo>
                        <a:pt x="15424" y="10363"/>
                      </a:lnTo>
                      <a:lnTo>
                        <a:pt x="13158" y="11166"/>
                      </a:lnTo>
                      <a:lnTo>
                        <a:pt x="11049" y="11512"/>
                      </a:lnTo>
                      <a:lnTo>
                        <a:pt x="10746" y="11729"/>
                      </a:lnTo>
                      <a:lnTo>
                        <a:pt x="10244" y="11935"/>
                      </a:lnTo>
                      <a:lnTo>
                        <a:pt x="9691" y="12918"/>
                      </a:lnTo>
                      <a:lnTo>
                        <a:pt x="9503" y="13060"/>
                      </a:lnTo>
                      <a:lnTo>
                        <a:pt x="9370" y="13076"/>
                      </a:lnTo>
                      <a:lnTo>
                        <a:pt x="9104" y="12745"/>
                      </a:lnTo>
                      <a:lnTo>
                        <a:pt x="8174" y="12657"/>
                      </a:lnTo>
                      <a:lnTo>
                        <a:pt x="8036" y="12551"/>
                      </a:lnTo>
                      <a:lnTo>
                        <a:pt x="7547" y="12502"/>
                      </a:lnTo>
                      <a:lnTo>
                        <a:pt x="7168" y="12457"/>
                      </a:lnTo>
                      <a:lnTo>
                        <a:pt x="6859" y="12543"/>
                      </a:lnTo>
                      <a:lnTo>
                        <a:pt x="6711" y="12286"/>
                      </a:lnTo>
                      <a:lnTo>
                        <a:pt x="6580" y="12452"/>
                      </a:lnTo>
                      <a:lnTo>
                        <a:pt x="6570" y="12466"/>
                      </a:lnTo>
                      <a:lnTo>
                        <a:pt x="6560" y="12481"/>
                      </a:lnTo>
                      <a:lnTo>
                        <a:pt x="6551" y="12499"/>
                      </a:lnTo>
                      <a:lnTo>
                        <a:pt x="6542" y="12517"/>
                      </a:lnTo>
                      <a:lnTo>
                        <a:pt x="6524" y="12554"/>
                      </a:lnTo>
                      <a:lnTo>
                        <a:pt x="6507" y="12592"/>
                      </a:lnTo>
                      <a:lnTo>
                        <a:pt x="6492" y="12625"/>
                      </a:lnTo>
                      <a:lnTo>
                        <a:pt x="6480" y="12652"/>
                      </a:lnTo>
                      <a:lnTo>
                        <a:pt x="6474" y="12661"/>
                      </a:lnTo>
                      <a:lnTo>
                        <a:pt x="6468" y="12668"/>
                      </a:lnTo>
                      <a:lnTo>
                        <a:pt x="6466" y="12670"/>
                      </a:lnTo>
                      <a:lnTo>
                        <a:pt x="6464" y="12671"/>
                      </a:lnTo>
                      <a:lnTo>
                        <a:pt x="6461" y="12671"/>
                      </a:lnTo>
                      <a:lnTo>
                        <a:pt x="6460" y="12670"/>
                      </a:lnTo>
                      <a:lnTo>
                        <a:pt x="6452" y="12667"/>
                      </a:lnTo>
                      <a:lnTo>
                        <a:pt x="6447" y="12665"/>
                      </a:lnTo>
                      <a:lnTo>
                        <a:pt x="6442" y="12664"/>
                      </a:lnTo>
                      <a:lnTo>
                        <a:pt x="6439" y="12665"/>
                      </a:lnTo>
                      <a:lnTo>
                        <a:pt x="6436" y="12666"/>
                      </a:lnTo>
                      <a:lnTo>
                        <a:pt x="6435" y="12669"/>
                      </a:lnTo>
                      <a:lnTo>
                        <a:pt x="6434" y="12672"/>
                      </a:lnTo>
                      <a:lnTo>
                        <a:pt x="6434" y="12676"/>
                      </a:lnTo>
                      <a:lnTo>
                        <a:pt x="6437" y="12688"/>
                      </a:lnTo>
                      <a:lnTo>
                        <a:pt x="6442" y="12702"/>
                      </a:lnTo>
                      <a:lnTo>
                        <a:pt x="6449" y="12718"/>
                      </a:lnTo>
                      <a:lnTo>
                        <a:pt x="6457" y="12735"/>
                      </a:lnTo>
                      <a:lnTo>
                        <a:pt x="6474" y="12773"/>
                      </a:lnTo>
                      <a:lnTo>
                        <a:pt x="6488" y="12807"/>
                      </a:lnTo>
                      <a:lnTo>
                        <a:pt x="6493" y="12822"/>
                      </a:lnTo>
                      <a:lnTo>
                        <a:pt x="6495" y="12835"/>
                      </a:lnTo>
                      <a:lnTo>
                        <a:pt x="6495" y="12841"/>
                      </a:lnTo>
                      <a:lnTo>
                        <a:pt x="6495" y="12845"/>
                      </a:lnTo>
                      <a:lnTo>
                        <a:pt x="6493" y="12849"/>
                      </a:lnTo>
                      <a:lnTo>
                        <a:pt x="6490" y="12851"/>
                      </a:lnTo>
                      <a:lnTo>
                        <a:pt x="6442" y="13138"/>
                      </a:lnTo>
                      <a:lnTo>
                        <a:pt x="6289" y="13180"/>
                      </a:lnTo>
                      <a:lnTo>
                        <a:pt x="6127" y="13229"/>
                      </a:lnTo>
                      <a:lnTo>
                        <a:pt x="6092" y="13137"/>
                      </a:lnTo>
                      <a:lnTo>
                        <a:pt x="6092" y="13002"/>
                      </a:lnTo>
                      <a:lnTo>
                        <a:pt x="5928" y="12707"/>
                      </a:lnTo>
                      <a:lnTo>
                        <a:pt x="5877" y="12675"/>
                      </a:lnTo>
                      <a:lnTo>
                        <a:pt x="5820" y="12590"/>
                      </a:lnTo>
                      <a:lnTo>
                        <a:pt x="5760" y="12346"/>
                      </a:lnTo>
                      <a:lnTo>
                        <a:pt x="5511" y="12104"/>
                      </a:lnTo>
                      <a:lnTo>
                        <a:pt x="5396" y="12043"/>
                      </a:lnTo>
                      <a:lnTo>
                        <a:pt x="5329" y="11966"/>
                      </a:lnTo>
                      <a:lnTo>
                        <a:pt x="5175" y="11749"/>
                      </a:lnTo>
                      <a:lnTo>
                        <a:pt x="5026" y="11439"/>
                      </a:lnTo>
                      <a:lnTo>
                        <a:pt x="4967" y="11398"/>
                      </a:lnTo>
                      <a:lnTo>
                        <a:pt x="4943" y="11357"/>
                      </a:lnTo>
                      <a:lnTo>
                        <a:pt x="4900" y="11197"/>
                      </a:lnTo>
                      <a:lnTo>
                        <a:pt x="4893" y="11035"/>
                      </a:lnTo>
                      <a:lnTo>
                        <a:pt x="4842" y="10911"/>
                      </a:lnTo>
                      <a:lnTo>
                        <a:pt x="4758" y="10766"/>
                      </a:lnTo>
                      <a:lnTo>
                        <a:pt x="4661" y="10672"/>
                      </a:lnTo>
                      <a:lnTo>
                        <a:pt x="4617" y="10581"/>
                      </a:lnTo>
                      <a:lnTo>
                        <a:pt x="4559" y="10532"/>
                      </a:lnTo>
                      <a:lnTo>
                        <a:pt x="4443" y="10363"/>
                      </a:lnTo>
                      <a:lnTo>
                        <a:pt x="4361" y="10288"/>
                      </a:lnTo>
                      <a:lnTo>
                        <a:pt x="4157" y="10146"/>
                      </a:lnTo>
                      <a:lnTo>
                        <a:pt x="4050" y="10087"/>
                      </a:lnTo>
                      <a:lnTo>
                        <a:pt x="4015" y="10102"/>
                      </a:lnTo>
                      <a:lnTo>
                        <a:pt x="3932" y="10071"/>
                      </a:lnTo>
                      <a:lnTo>
                        <a:pt x="3740" y="9952"/>
                      </a:lnTo>
                      <a:lnTo>
                        <a:pt x="3642" y="9870"/>
                      </a:lnTo>
                      <a:lnTo>
                        <a:pt x="3582" y="9793"/>
                      </a:lnTo>
                      <a:lnTo>
                        <a:pt x="3491" y="9608"/>
                      </a:lnTo>
                      <a:lnTo>
                        <a:pt x="3451" y="9466"/>
                      </a:lnTo>
                      <a:lnTo>
                        <a:pt x="3359" y="8893"/>
                      </a:lnTo>
                      <a:lnTo>
                        <a:pt x="3309" y="8803"/>
                      </a:lnTo>
                      <a:lnTo>
                        <a:pt x="3299" y="8728"/>
                      </a:lnTo>
                      <a:lnTo>
                        <a:pt x="3333" y="8694"/>
                      </a:lnTo>
                      <a:lnTo>
                        <a:pt x="3366" y="8593"/>
                      </a:lnTo>
                      <a:lnTo>
                        <a:pt x="3383" y="8406"/>
                      </a:lnTo>
                      <a:lnTo>
                        <a:pt x="3326" y="8203"/>
                      </a:lnTo>
                      <a:lnTo>
                        <a:pt x="3283" y="8114"/>
                      </a:lnTo>
                      <a:lnTo>
                        <a:pt x="3225" y="8044"/>
                      </a:lnTo>
                      <a:lnTo>
                        <a:pt x="3174" y="7927"/>
                      </a:lnTo>
                      <a:lnTo>
                        <a:pt x="3141" y="7785"/>
                      </a:lnTo>
                      <a:lnTo>
                        <a:pt x="3091" y="7700"/>
                      </a:lnTo>
                      <a:lnTo>
                        <a:pt x="3034" y="7550"/>
                      </a:lnTo>
                      <a:lnTo>
                        <a:pt x="2859" y="7241"/>
                      </a:lnTo>
                      <a:lnTo>
                        <a:pt x="2650" y="7038"/>
                      </a:lnTo>
                      <a:lnTo>
                        <a:pt x="2518" y="6946"/>
                      </a:lnTo>
                      <a:lnTo>
                        <a:pt x="2492" y="6909"/>
                      </a:lnTo>
                      <a:lnTo>
                        <a:pt x="2451" y="6902"/>
                      </a:lnTo>
                      <a:lnTo>
                        <a:pt x="2435" y="6861"/>
                      </a:lnTo>
                      <a:lnTo>
                        <a:pt x="2326" y="6803"/>
                      </a:lnTo>
                      <a:lnTo>
                        <a:pt x="2243" y="6803"/>
                      </a:lnTo>
                      <a:lnTo>
                        <a:pt x="2193" y="6818"/>
                      </a:lnTo>
                      <a:lnTo>
                        <a:pt x="2135" y="6791"/>
                      </a:lnTo>
                      <a:lnTo>
                        <a:pt x="2108" y="6692"/>
                      </a:lnTo>
                      <a:lnTo>
                        <a:pt x="2042" y="6580"/>
                      </a:lnTo>
                      <a:lnTo>
                        <a:pt x="1949" y="6472"/>
                      </a:lnTo>
                      <a:lnTo>
                        <a:pt x="1949" y="6336"/>
                      </a:lnTo>
                      <a:lnTo>
                        <a:pt x="1965" y="6312"/>
                      </a:lnTo>
                      <a:lnTo>
                        <a:pt x="1833" y="5901"/>
                      </a:lnTo>
                      <a:lnTo>
                        <a:pt x="1757" y="5789"/>
                      </a:lnTo>
                      <a:lnTo>
                        <a:pt x="1665" y="5616"/>
                      </a:lnTo>
                      <a:lnTo>
                        <a:pt x="1549" y="5562"/>
                      </a:lnTo>
                      <a:lnTo>
                        <a:pt x="1507" y="5504"/>
                      </a:lnTo>
                      <a:lnTo>
                        <a:pt x="1483" y="5405"/>
                      </a:lnTo>
                      <a:lnTo>
                        <a:pt x="1326" y="5202"/>
                      </a:lnTo>
                      <a:lnTo>
                        <a:pt x="1198" y="4866"/>
                      </a:lnTo>
                      <a:lnTo>
                        <a:pt x="1117" y="4757"/>
                      </a:lnTo>
                      <a:lnTo>
                        <a:pt x="1016" y="4682"/>
                      </a:lnTo>
                      <a:lnTo>
                        <a:pt x="841" y="4447"/>
                      </a:lnTo>
                      <a:lnTo>
                        <a:pt x="824" y="4372"/>
                      </a:lnTo>
                      <a:lnTo>
                        <a:pt x="724" y="4245"/>
                      </a:lnTo>
                      <a:lnTo>
                        <a:pt x="625" y="4019"/>
                      </a:lnTo>
                      <a:lnTo>
                        <a:pt x="434" y="3656"/>
                      </a:lnTo>
                      <a:lnTo>
                        <a:pt x="357" y="3599"/>
                      </a:lnTo>
                      <a:lnTo>
                        <a:pt x="242" y="3599"/>
                      </a:lnTo>
                      <a:lnTo>
                        <a:pt x="125" y="3581"/>
                      </a:lnTo>
                      <a:lnTo>
                        <a:pt x="101" y="3565"/>
                      </a:lnTo>
                      <a:lnTo>
                        <a:pt x="34" y="3581"/>
                      </a:lnTo>
                      <a:lnTo>
                        <a:pt x="0" y="3649"/>
                      </a:lnTo>
                      <a:lnTo>
                        <a:pt x="159" y="3246"/>
                      </a:lnTo>
                      <a:lnTo>
                        <a:pt x="168" y="2943"/>
                      </a:lnTo>
                      <a:lnTo>
                        <a:pt x="192" y="2825"/>
                      </a:lnTo>
                      <a:lnTo>
                        <a:pt x="249" y="2682"/>
                      </a:lnTo>
                      <a:lnTo>
                        <a:pt x="242" y="2477"/>
                      </a:lnTo>
                      <a:lnTo>
                        <a:pt x="276" y="2595"/>
                      </a:lnTo>
                      <a:lnTo>
                        <a:pt x="1117" y="2702"/>
                      </a:lnTo>
                      <a:lnTo>
                        <a:pt x="1352" y="2467"/>
                      </a:lnTo>
                      <a:lnTo>
                        <a:pt x="1366" y="2419"/>
                      </a:lnTo>
                      <a:lnTo>
                        <a:pt x="1567" y="2061"/>
                      </a:lnTo>
                      <a:lnTo>
                        <a:pt x="2145" y="1974"/>
                      </a:lnTo>
                      <a:lnTo>
                        <a:pt x="2171" y="1850"/>
                      </a:lnTo>
                      <a:lnTo>
                        <a:pt x="2255" y="1618"/>
                      </a:lnTo>
                      <a:lnTo>
                        <a:pt x="2560" y="1448"/>
                      </a:lnTo>
                      <a:lnTo>
                        <a:pt x="2569" y="1429"/>
                      </a:lnTo>
                      <a:lnTo>
                        <a:pt x="1840" y="685"/>
                      </a:lnTo>
                      <a:lnTo>
                        <a:pt x="1731" y="590"/>
                      </a:lnTo>
                      <a:lnTo>
                        <a:pt x="2281" y="464"/>
                      </a:lnTo>
                      <a:lnTo>
                        <a:pt x="3197" y="281"/>
                      </a:lnTo>
                      <a:lnTo>
                        <a:pt x="3424" y="0"/>
                      </a:lnTo>
                      <a:lnTo>
                        <a:pt x="4576" y="321"/>
                      </a:lnTo>
                      <a:lnTo>
                        <a:pt x="5434" y="970"/>
                      </a:lnTo>
                      <a:lnTo>
                        <a:pt x="6203" y="1265"/>
                      </a:lnTo>
                      <a:lnTo>
                        <a:pt x="6284" y="1324"/>
                      </a:lnTo>
                      <a:lnTo>
                        <a:pt x="6395" y="1591"/>
                      </a:lnTo>
                      <a:lnTo>
                        <a:pt x="6793" y="1625"/>
                      </a:lnTo>
                      <a:lnTo>
                        <a:pt x="6826" y="1659"/>
                      </a:lnTo>
                      <a:lnTo>
                        <a:pt x="6826" y="2203"/>
                      </a:lnTo>
                      <a:lnTo>
                        <a:pt x="6859" y="2247"/>
                      </a:lnTo>
                      <a:lnTo>
                        <a:pt x="7719" y="2641"/>
                      </a:lnTo>
                      <a:lnTo>
                        <a:pt x="9071" y="272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22" name="Freeform 144"/>
                <p:cNvSpPr>
                  <a:spLocks noChangeAspect="1"/>
                </p:cNvSpPr>
                <p:nvPr/>
              </p:nvSpPr>
              <p:spPr bwMode="gray">
                <a:xfrm>
                  <a:off x="2896" y="2116"/>
                  <a:ext cx="231" cy="189"/>
                </a:xfrm>
                <a:custGeom>
                  <a:avLst/>
                  <a:gdLst/>
                  <a:ahLst/>
                  <a:cxnLst>
                    <a:cxn ang="0">
                      <a:pos x="9706" y="2910"/>
                    </a:cxn>
                    <a:cxn ang="0">
                      <a:pos x="10455" y="3296"/>
                    </a:cxn>
                    <a:cxn ang="0">
                      <a:pos x="10697" y="3824"/>
                    </a:cxn>
                    <a:cxn ang="0">
                      <a:pos x="11100" y="4189"/>
                    </a:cxn>
                    <a:cxn ang="0">
                      <a:pos x="11258" y="4460"/>
                    </a:cxn>
                    <a:cxn ang="0">
                      <a:pos x="11663" y="4798"/>
                    </a:cxn>
                    <a:cxn ang="0">
                      <a:pos x="11788" y="5234"/>
                    </a:cxn>
                    <a:cxn ang="0">
                      <a:pos x="11824" y="5695"/>
                    </a:cxn>
                    <a:cxn ang="0">
                      <a:pos x="12147" y="6336"/>
                    </a:cxn>
                    <a:cxn ang="0">
                      <a:pos x="12348" y="6619"/>
                    </a:cxn>
                    <a:cxn ang="0">
                      <a:pos x="13158" y="7915"/>
                    </a:cxn>
                    <a:cxn ang="0">
                      <a:pos x="15424" y="10363"/>
                    </a:cxn>
                    <a:cxn ang="0">
                      <a:pos x="10244" y="11935"/>
                    </a:cxn>
                    <a:cxn ang="0">
                      <a:pos x="9104" y="12745"/>
                    </a:cxn>
                    <a:cxn ang="0">
                      <a:pos x="7168" y="12457"/>
                    </a:cxn>
                    <a:cxn ang="0">
                      <a:pos x="6570" y="12466"/>
                    </a:cxn>
                    <a:cxn ang="0">
                      <a:pos x="6524" y="12554"/>
                    </a:cxn>
                    <a:cxn ang="0">
                      <a:pos x="6474" y="12661"/>
                    </a:cxn>
                    <a:cxn ang="0">
                      <a:pos x="6461" y="12671"/>
                    </a:cxn>
                    <a:cxn ang="0">
                      <a:pos x="6442" y="12664"/>
                    </a:cxn>
                    <a:cxn ang="0">
                      <a:pos x="6434" y="12672"/>
                    </a:cxn>
                    <a:cxn ang="0">
                      <a:pos x="6449" y="12718"/>
                    </a:cxn>
                    <a:cxn ang="0">
                      <a:pos x="6493" y="12822"/>
                    </a:cxn>
                    <a:cxn ang="0">
                      <a:pos x="6493" y="12849"/>
                    </a:cxn>
                    <a:cxn ang="0">
                      <a:pos x="6127" y="13229"/>
                    </a:cxn>
                    <a:cxn ang="0">
                      <a:pos x="5877" y="12675"/>
                    </a:cxn>
                    <a:cxn ang="0">
                      <a:pos x="5396" y="12043"/>
                    </a:cxn>
                    <a:cxn ang="0">
                      <a:pos x="4967" y="11398"/>
                    </a:cxn>
                    <a:cxn ang="0">
                      <a:pos x="4842" y="10911"/>
                    </a:cxn>
                    <a:cxn ang="0">
                      <a:pos x="4559" y="10532"/>
                    </a:cxn>
                    <a:cxn ang="0">
                      <a:pos x="4050" y="10087"/>
                    </a:cxn>
                    <a:cxn ang="0">
                      <a:pos x="3642" y="9870"/>
                    </a:cxn>
                    <a:cxn ang="0">
                      <a:pos x="3359" y="8893"/>
                    </a:cxn>
                    <a:cxn ang="0">
                      <a:pos x="3366" y="8593"/>
                    </a:cxn>
                    <a:cxn ang="0">
                      <a:pos x="3225" y="8044"/>
                    </a:cxn>
                    <a:cxn ang="0">
                      <a:pos x="3034" y="7550"/>
                    </a:cxn>
                    <a:cxn ang="0">
                      <a:pos x="2492" y="6909"/>
                    </a:cxn>
                    <a:cxn ang="0">
                      <a:pos x="2243" y="6803"/>
                    </a:cxn>
                    <a:cxn ang="0">
                      <a:pos x="2042" y="6580"/>
                    </a:cxn>
                    <a:cxn ang="0">
                      <a:pos x="1833" y="5901"/>
                    </a:cxn>
                    <a:cxn ang="0">
                      <a:pos x="1507" y="5504"/>
                    </a:cxn>
                    <a:cxn ang="0">
                      <a:pos x="1117" y="4757"/>
                    </a:cxn>
                    <a:cxn ang="0">
                      <a:pos x="724" y="4245"/>
                    </a:cxn>
                    <a:cxn ang="0">
                      <a:pos x="242" y="3599"/>
                    </a:cxn>
                    <a:cxn ang="0">
                      <a:pos x="0" y="3649"/>
                    </a:cxn>
                    <a:cxn ang="0">
                      <a:pos x="249" y="2682"/>
                    </a:cxn>
                    <a:cxn ang="0">
                      <a:pos x="1352" y="2467"/>
                    </a:cxn>
                    <a:cxn ang="0">
                      <a:pos x="2171" y="1850"/>
                    </a:cxn>
                    <a:cxn ang="0">
                      <a:pos x="1840" y="685"/>
                    </a:cxn>
                    <a:cxn ang="0">
                      <a:pos x="3424" y="0"/>
                    </a:cxn>
                    <a:cxn ang="0">
                      <a:pos x="6284" y="1324"/>
                    </a:cxn>
                    <a:cxn ang="0">
                      <a:pos x="6826" y="2203"/>
                    </a:cxn>
                  </a:cxnLst>
                  <a:rect l="0" t="0" r="r" b="b"/>
                  <a:pathLst>
                    <a:path w="15957" h="13229">
                      <a:moveTo>
                        <a:pt x="9071" y="2723"/>
                      </a:moveTo>
                      <a:lnTo>
                        <a:pt x="9131" y="2757"/>
                      </a:lnTo>
                      <a:lnTo>
                        <a:pt x="9432" y="2810"/>
                      </a:lnTo>
                      <a:lnTo>
                        <a:pt x="9706" y="2910"/>
                      </a:lnTo>
                      <a:lnTo>
                        <a:pt x="9809" y="2999"/>
                      </a:lnTo>
                      <a:lnTo>
                        <a:pt x="9934" y="3216"/>
                      </a:lnTo>
                      <a:lnTo>
                        <a:pt x="10393" y="3219"/>
                      </a:lnTo>
                      <a:lnTo>
                        <a:pt x="10455" y="3296"/>
                      </a:lnTo>
                      <a:lnTo>
                        <a:pt x="10504" y="3434"/>
                      </a:lnTo>
                      <a:lnTo>
                        <a:pt x="10545" y="3497"/>
                      </a:lnTo>
                      <a:lnTo>
                        <a:pt x="10573" y="3599"/>
                      </a:lnTo>
                      <a:lnTo>
                        <a:pt x="10697" y="3824"/>
                      </a:lnTo>
                      <a:lnTo>
                        <a:pt x="10817" y="3869"/>
                      </a:lnTo>
                      <a:lnTo>
                        <a:pt x="10903" y="4039"/>
                      </a:lnTo>
                      <a:lnTo>
                        <a:pt x="11097" y="4175"/>
                      </a:lnTo>
                      <a:lnTo>
                        <a:pt x="11100" y="4189"/>
                      </a:lnTo>
                      <a:lnTo>
                        <a:pt x="11062" y="4232"/>
                      </a:lnTo>
                      <a:lnTo>
                        <a:pt x="11097" y="4290"/>
                      </a:lnTo>
                      <a:lnTo>
                        <a:pt x="11134" y="4426"/>
                      </a:lnTo>
                      <a:lnTo>
                        <a:pt x="11258" y="4460"/>
                      </a:lnTo>
                      <a:lnTo>
                        <a:pt x="11313" y="4512"/>
                      </a:lnTo>
                      <a:lnTo>
                        <a:pt x="11537" y="4658"/>
                      </a:lnTo>
                      <a:lnTo>
                        <a:pt x="11613" y="4723"/>
                      </a:lnTo>
                      <a:lnTo>
                        <a:pt x="11663" y="4798"/>
                      </a:lnTo>
                      <a:lnTo>
                        <a:pt x="11680" y="4839"/>
                      </a:lnTo>
                      <a:lnTo>
                        <a:pt x="11658" y="4977"/>
                      </a:lnTo>
                      <a:lnTo>
                        <a:pt x="11764" y="5127"/>
                      </a:lnTo>
                      <a:lnTo>
                        <a:pt x="11788" y="5234"/>
                      </a:lnTo>
                      <a:lnTo>
                        <a:pt x="11781" y="5294"/>
                      </a:lnTo>
                      <a:lnTo>
                        <a:pt x="11711" y="5381"/>
                      </a:lnTo>
                      <a:lnTo>
                        <a:pt x="11715" y="5546"/>
                      </a:lnTo>
                      <a:lnTo>
                        <a:pt x="11824" y="5695"/>
                      </a:lnTo>
                      <a:lnTo>
                        <a:pt x="12016" y="5908"/>
                      </a:lnTo>
                      <a:lnTo>
                        <a:pt x="12063" y="6177"/>
                      </a:lnTo>
                      <a:lnTo>
                        <a:pt x="12135" y="6264"/>
                      </a:lnTo>
                      <a:lnTo>
                        <a:pt x="12147" y="6336"/>
                      </a:lnTo>
                      <a:lnTo>
                        <a:pt x="12184" y="6371"/>
                      </a:lnTo>
                      <a:lnTo>
                        <a:pt x="12207" y="6448"/>
                      </a:lnTo>
                      <a:lnTo>
                        <a:pt x="12243" y="6448"/>
                      </a:lnTo>
                      <a:lnTo>
                        <a:pt x="12348" y="6619"/>
                      </a:lnTo>
                      <a:lnTo>
                        <a:pt x="12423" y="6638"/>
                      </a:lnTo>
                      <a:lnTo>
                        <a:pt x="12480" y="6842"/>
                      </a:lnTo>
                      <a:lnTo>
                        <a:pt x="12935" y="7241"/>
                      </a:lnTo>
                      <a:lnTo>
                        <a:pt x="13158" y="7915"/>
                      </a:lnTo>
                      <a:lnTo>
                        <a:pt x="15429" y="8331"/>
                      </a:lnTo>
                      <a:lnTo>
                        <a:pt x="15576" y="8167"/>
                      </a:lnTo>
                      <a:lnTo>
                        <a:pt x="15957" y="8740"/>
                      </a:lnTo>
                      <a:lnTo>
                        <a:pt x="15424" y="10363"/>
                      </a:lnTo>
                      <a:lnTo>
                        <a:pt x="13158" y="11166"/>
                      </a:lnTo>
                      <a:lnTo>
                        <a:pt x="11049" y="11512"/>
                      </a:lnTo>
                      <a:lnTo>
                        <a:pt x="10746" y="11729"/>
                      </a:lnTo>
                      <a:lnTo>
                        <a:pt x="10244" y="11935"/>
                      </a:lnTo>
                      <a:lnTo>
                        <a:pt x="9691" y="12918"/>
                      </a:lnTo>
                      <a:lnTo>
                        <a:pt x="9503" y="13060"/>
                      </a:lnTo>
                      <a:lnTo>
                        <a:pt x="9370" y="13076"/>
                      </a:lnTo>
                      <a:lnTo>
                        <a:pt x="9104" y="12745"/>
                      </a:lnTo>
                      <a:lnTo>
                        <a:pt x="8174" y="12657"/>
                      </a:lnTo>
                      <a:lnTo>
                        <a:pt x="8036" y="12551"/>
                      </a:lnTo>
                      <a:lnTo>
                        <a:pt x="7547" y="12502"/>
                      </a:lnTo>
                      <a:lnTo>
                        <a:pt x="7168" y="12457"/>
                      </a:lnTo>
                      <a:lnTo>
                        <a:pt x="6859" y="12543"/>
                      </a:lnTo>
                      <a:lnTo>
                        <a:pt x="6711" y="12286"/>
                      </a:lnTo>
                      <a:lnTo>
                        <a:pt x="6580" y="12452"/>
                      </a:lnTo>
                      <a:lnTo>
                        <a:pt x="6570" y="12466"/>
                      </a:lnTo>
                      <a:lnTo>
                        <a:pt x="6560" y="12481"/>
                      </a:lnTo>
                      <a:lnTo>
                        <a:pt x="6551" y="12499"/>
                      </a:lnTo>
                      <a:lnTo>
                        <a:pt x="6542" y="12517"/>
                      </a:lnTo>
                      <a:lnTo>
                        <a:pt x="6524" y="12554"/>
                      </a:lnTo>
                      <a:lnTo>
                        <a:pt x="6507" y="12592"/>
                      </a:lnTo>
                      <a:lnTo>
                        <a:pt x="6492" y="12625"/>
                      </a:lnTo>
                      <a:lnTo>
                        <a:pt x="6480" y="12652"/>
                      </a:lnTo>
                      <a:lnTo>
                        <a:pt x="6474" y="12661"/>
                      </a:lnTo>
                      <a:lnTo>
                        <a:pt x="6468" y="12668"/>
                      </a:lnTo>
                      <a:lnTo>
                        <a:pt x="6466" y="12670"/>
                      </a:lnTo>
                      <a:lnTo>
                        <a:pt x="6464" y="12671"/>
                      </a:lnTo>
                      <a:lnTo>
                        <a:pt x="6461" y="12671"/>
                      </a:lnTo>
                      <a:lnTo>
                        <a:pt x="6460" y="12670"/>
                      </a:lnTo>
                      <a:lnTo>
                        <a:pt x="6452" y="12667"/>
                      </a:lnTo>
                      <a:lnTo>
                        <a:pt x="6447" y="12665"/>
                      </a:lnTo>
                      <a:lnTo>
                        <a:pt x="6442" y="12664"/>
                      </a:lnTo>
                      <a:lnTo>
                        <a:pt x="6439" y="12665"/>
                      </a:lnTo>
                      <a:lnTo>
                        <a:pt x="6436" y="12666"/>
                      </a:lnTo>
                      <a:lnTo>
                        <a:pt x="6435" y="12669"/>
                      </a:lnTo>
                      <a:lnTo>
                        <a:pt x="6434" y="12672"/>
                      </a:lnTo>
                      <a:lnTo>
                        <a:pt x="6434" y="12676"/>
                      </a:lnTo>
                      <a:lnTo>
                        <a:pt x="6437" y="12688"/>
                      </a:lnTo>
                      <a:lnTo>
                        <a:pt x="6442" y="12702"/>
                      </a:lnTo>
                      <a:lnTo>
                        <a:pt x="6449" y="12718"/>
                      </a:lnTo>
                      <a:lnTo>
                        <a:pt x="6457" y="12735"/>
                      </a:lnTo>
                      <a:lnTo>
                        <a:pt x="6474" y="12773"/>
                      </a:lnTo>
                      <a:lnTo>
                        <a:pt x="6488" y="12807"/>
                      </a:lnTo>
                      <a:lnTo>
                        <a:pt x="6493" y="12822"/>
                      </a:lnTo>
                      <a:lnTo>
                        <a:pt x="6495" y="12835"/>
                      </a:lnTo>
                      <a:lnTo>
                        <a:pt x="6495" y="12841"/>
                      </a:lnTo>
                      <a:lnTo>
                        <a:pt x="6495" y="12845"/>
                      </a:lnTo>
                      <a:lnTo>
                        <a:pt x="6493" y="12849"/>
                      </a:lnTo>
                      <a:lnTo>
                        <a:pt x="6490" y="12851"/>
                      </a:lnTo>
                      <a:lnTo>
                        <a:pt x="6442" y="13138"/>
                      </a:lnTo>
                      <a:lnTo>
                        <a:pt x="6289" y="13180"/>
                      </a:lnTo>
                      <a:lnTo>
                        <a:pt x="6127" y="13229"/>
                      </a:lnTo>
                      <a:lnTo>
                        <a:pt x="6092" y="13137"/>
                      </a:lnTo>
                      <a:lnTo>
                        <a:pt x="6092" y="13002"/>
                      </a:lnTo>
                      <a:lnTo>
                        <a:pt x="5928" y="12707"/>
                      </a:lnTo>
                      <a:lnTo>
                        <a:pt x="5877" y="12675"/>
                      </a:lnTo>
                      <a:lnTo>
                        <a:pt x="5820" y="12590"/>
                      </a:lnTo>
                      <a:lnTo>
                        <a:pt x="5760" y="12346"/>
                      </a:lnTo>
                      <a:lnTo>
                        <a:pt x="5511" y="12104"/>
                      </a:lnTo>
                      <a:lnTo>
                        <a:pt x="5396" y="12043"/>
                      </a:lnTo>
                      <a:lnTo>
                        <a:pt x="5329" y="11966"/>
                      </a:lnTo>
                      <a:lnTo>
                        <a:pt x="5175" y="11749"/>
                      </a:lnTo>
                      <a:lnTo>
                        <a:pt x="5026" y="11439"/>
                      </a:lnTo>
                      <a:lnTo>
                        <a:pt x="4967" y="11398"/>
                      </a:lnTo>
                      <a:lnTo>
                        <a:pt x="4943" y="11357"/>
                      </a:lnTo>
                      <a:lnTo>
                        <a:pt x="4900" y="11197"/>
                      </a:lnTo>
                      <a:lnTo>
                        <a:pt x="4893" y="11035"/>
                      </a:lnTo>
                      <a:lnTo>
                        <a:pt x="4842" y="10911"/>
                      </a:lnTo>
                      <a:lnTo>
                        <a:pt x="4758" y="10766"/>
                      </a:lnTo>
                      <a:lnTo>
                        <a:pt x="4661" y="10672"/>
                      </a:lnTo>
                      <a:lnTo>
                        <a:pt x="4617" y="10581"/>
                      </a:lnTo>
                      <a:lnTo>
                        <a:pt x="4559" y="10532"/>
                      </a:lnTo>
                      <a:lnTo>
                        <a:pt x="4443" y="10363"/>
                      </a:lnTo>
                      <a:lnTo>
                        <a:pt x="4361" y="10288"/>
                      </a:lnTo>
                      <a:lnTo>
                        <a:pt x="4157" y="10146"/>
                      </a:lnTo>
                      <a:lnTo>
                        <a:pt x="4050" y="10087"/>
                      </a:lnTo>
                      <a:lnTo>
                        <a:pt x="4015" y="10102"/>
                      </a:lnTo>
                      <a:lnTo>
                        <a:pt x="3932" y="10071"/>
                      </a:lnTo>
                      <a:lnTo>
                        <a:pt x="3740" y="9952"/>
                      </a:lnTo>
                      <a:lnTo>
                        <a:pt x="3642" y="9870"/>
                      </a:lnTo>
                      <a:lnTo>
                        <a:pt x="3582" y="9793"/>
                      </a:lnTo>
                      <a:lnTo>
                        <a:pt x="3491" y="9608"/>
                      </a:lnTo>
                      <a:lnTo>
                        <a:pt x="3451" y="9466"/>
                      </a:lnTo>
                      <a:lnTo>
                        <a:pt x="3359" y="8893"/>
                      </a:lnTo>
                      <a:lnTo>
                        <a:pt x="3309" y="8803"/>
                      </a:lnTo>
                      <a:lnTo>
                        <a:pt x="3299" y="8728"/>
                      </a:lnTo>
                      <a:lnTo>
                        <a:pt x="3333" y="8694"/>
                      </a:lnTo>
                      <a:lnTo>
                        <a:pt x="3366" y="8593"/>
                      </a:lnTo>
                      <a:lnTo>
                        <a:pt x="3383" y="8406"/>
                      </a:lnTo>
                      <a:lnTo>
                        <a:pt x="3326" y="8203"/>
                      </a:lnTo>
                      <a:lnTo>
                        <a:pt x="3283" y="8114"/>
                      </a:lnTo>
                      <a:lnTo>
                        <a:pt x="3225" y="8044"/>
                      </a:lnTo>
                      <a:lnTo>
                        <a:pt x="3174" y="7927"/>
                      </a:lnTo>
                      <a:lnTo>
                        <a:pt x="3141" y="7785"/>
                      </a:lnTo>
                      <a:lnTo>
                        <a:pt x="3091" y="7700"/>
                      </a:lnTo>
                      <a:lnTo>
                        <a:pt x="3034" y="7550"/>
                      </a:lnTo>
                      <a:lnTo>
                        <a:pt x="2859" y="7241"/>
                      </a:lnTo>
                      <a:lnTo>
                        <a:pt x="2650" y="7038"/>
                      </a:lnTo>
                      <a:lnTo>
                        <a:pt x="2518" y="6946"/>
                      </a:lnTo>
                      <a:lnTo>
                        <a:pt x="2492" y="6909"/>
                      </a:lnTo>
                      <a:lnTo>
                        <a:pt x="2451" y="6902"/>
                      </a:lnTo>
                      <a:lnTo>
                        <a:pt x="2435" y="6861"/>
                      </a:lnTo>
                      <a:lnTo>
                        <a:pt x="2326" y="6803"/>
                      </a:lnTo>
                      <a:lnTo>
                        <a:pt x="2243" y="6803"/>
                      </a:lnTo>
                      <a:lnTo>
                        <a:pt x="2193" y="6818"/>
                      </a:lnTo>
                      <a:lnTo>
                        <a:pt x="2135" y="6791"/>
                      </a:lnTo>
                      <a:lnTo>
                        <a:pt x="2108" y="6692"/>
                      </a:lnTo>
                      <a:lnTo>
                        <a:pt x="2042" y="6580"/>
                      </a:lnTo>
                      <a:lnTo>
                        <a:pt x="1949" y="6472"/>
                      </a:lnTo>
                      <a:lnTo>
                        <a:pt x="1949" y="6336"/>
                      </a:lnTo>
                      <a:lnTo>
                        <a:pt x="1965" y="6312"/>
                      </a:lnTo>
                      <a:lnTo>
                        <a:pt x="1833" y="5901"/>
                      </a:lnTo>
                      <a:lnTo>
                        <a:pt x="1757" y="5789"/>
                      </a:lnTo>
                      <a:lnTo>
                        <a:pt x="1665" y="5616"/>
                      </a:lnTo>
                      <a:lnTo>
                        <a:pt x="1549" y="5562"/>
                      </a:lnTo>
                      <a:lnTo>
                        <a:pt x="1507" y="5504"/>
                      </a:lnTo>
                      <a:lnTo>
                        <a:pt x="1483" y="5405"/>
                      </a:lnTo>
                      <a:lnTo>
                        <a:pt x="1326" y="5202"/>
                      </a:lnTo>
                      <a:lnTo>
                        <a:pt x="1198" y="4866"/>
                      </a:lnTo>
                      <a:lnTo>
                        <a:pt x="1117" y="4757"/>
                      </a:lnTo>
                      <a:lnTo>
                        <a:pt x="1016" y="4682"/>
                      </a:lnTo>
                      <a:lnTo>
                        <a:pt x="841" y="4447"/>
                      </a:lnTo>
                      <a:lnTo>
                        <a:pt x="824" y="4372"/>
                      </a:lnTo>
                      <a:lnTo>
                        <a:pt x="724" y="4245"/>
                      </a:lnTo>
                      <a:lnTo>
                        <a:pt x="625" y="4019"/>
                      </a:lnTo>
                      <a:lnTo>
                        <a:pt x="434" y="3656"/>
                      </a:lnTo>
                      <a:lnTo>
                        <a:pt x="357" y="3599"/>
                      </a:lnTo>
                      <a:lnTo>
                        <a:pt x="242" y="3599"/>
                      </a:lnTo>
                      <a:lnTo>
                        <a:pt x="125" y="3581"/>
                      </a:lnTo>
                      <a:lnTo>
                        <a:pt x="101" y="3565"/>
                      </a:lnTo>
                      <a:lnTo>
                        <a:pt x="34" y="3581"/>
                      </a:lnTo>
                      <a:lnTo>
                        <a:pt x="0" y="3649"/>
                      </a:lnTo>
                      <a:lnTo>
                        <a:pt x="159" y="3246"/>
                      </a:lnTo>
                      <a:lnTo>
                        <a:pt x="168" y="2943"/>
                      </a:lnTo>
                      <a:lnTo>
                        <a:pt x="192" y="2825"/>
                      </a:lnTo>
                      <a:lnTo>
                        <a:pt x="249" y="2682"/>
                      </a:lnTo>
                      <a:lnTo>
                        <a:pt x="242" y="2477"/>
                      </a:lnTo>
                      <a:lnTo>
                        <a:pt x="276" y="2595"/>
                      </a:lnTo>
                      <a:lnTo>
                        <a:pt x="1117" y="2702"/>
                      </a:lnTo>
                      <a:lnTo>
                        <a:pt x="1352" y="2467"/>
                      </a:lnTo>
                      <a:lnTo>
                        <a:pt x="1366" y="2419"/>
                      </a:lnTo>
                      <a:lnTo>
                        <a:pt x="1567" y="2061"/>
                      </a:lnTo>
                      <a:lnTo>
                        <a:pt x="2145" y="1974"/>
                      </a:lnTo>
                      <a:lnTo>
                        <a:pt x="2171" y="1850"/>
                      </a:lnTo>
                      <a:lnTo>
                        <a:pt x="2255" y="1618"/>
                      </a:lnTo>
                      <a:lnTo>
                        <a:pt x="2560" y="1448"/>
                      </a:lnTo>
                      <a:lnTo>
                        <a:pt x="2569" y="1429"/>
                      </a:lnTo>
                      <a:lnTo>
                        <a:pt x="1840" y="685"/>
                      </a:lnTo>
                      <a:lnTo>
                        <a:pt x="1731" y="590"/>
                      </a:lnTo>
                      <a:lnTo>
                        <a:pt x="2281" y="464"/>
                      </a:lnTo>
                      <a:lnTo>
                        <a:pt x="3197" y="281"/>
                      </a:lnTo>
                      <a:lnTo>
                        <a:pt x="3424" y="0"/>
                      </a:lnTo>
                      <a:lnTo>
                        <a:pt x="4576" y="321"/>
                      </a:lnTo>
                      <a:lnTo>
                        <a:pt x="5434" y="970"/>
                      </a:lnTo>
                      <a:lnTo>
                        <a:pt x="6203" y="1265"/>
                      </a:lnTo>
                      <a:lnTo>
                        <a:pt x="6284" y="1324"/>
                      </a:lnTo>
                      <a:lnTo>
                        <a:pt x="6395" y="1591"/>
                      </a:lnTo>
                      <a:lnTo>
                        <a:pt x="6793" y="1625"/>
                      </a:lnTo>
                      <a:lnTo>
                        <a:pt x="6826" y="1659"/>
                      </a:lnTo>
                      <a:lnTo>
                        <a:pt x="6826" y="2203"/>
                      </a:lnTo>
                      <a:lnTo>
                        <a:pt x="6859" y="2247"/>
                      </a:lnTo>
                      <a:lnTo>
                        <a:pt x="7719" y="2641"/>
                      </a:lnTo>
                      <a:lnTo>
                        <a:pt x="9071" y="2723"/>
                      </a:lnTo>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grpSp>
            <p:nvGrpSpPr>
              <p:cNvPr id="68" name="Group 145"/>
              <p:cNvGrpSpPr>
                <a:grpSpLocks noChangeAspect="1"/>
              </p:cNvGrpSpPr>
              <p:nvPr/>
            </p:nvGrpSpPr>
            <p:grpSpPr bwMode="gray">
              <a:xfrm>
                <a:off x="2984" y="2276"/>
                <a:ext cx="114" cy="72"/>
                <a:chOff x="2984" y="2276"/>
                <a:chExt cx="114" cy="72"/>
              </a:xfrm>
              <a:grpFill/>
            </p:grpSpPr>
            <p:sp>
              <p:nvSpPr>
                <p:cNvPr id="319" name="Freeform 146"/>
                <p:cNvSpPr>
                  <a:spLocks noChangeAspect="1"/>
                </p:cNvSpPr>
                <p:nvPr/>
              </p:nvSpPr>
              <p:spPr bwMode="gray">
                <a:xfrm>
                  <a:off x="2984" y="2276"/>
                  <a:ext cx="114" cy="72"/>
                </a:xfrm>
                <a:custGeom>
                  <a:avLst/>
                  <a:gdLst/>
                  <a:ahLst/>
                  <a:cxnLst>
                    <a:cxn ang="0">
                      <a:pos x="14868" y="4199"/>
                    </a:cxn>
                    <a:cxn ang="0">
                      <a:pos x="14514" y="5031"/>
                    </a:cxn>
                    <a:cxn ang="0">
                      <a:pos x="14466" y="5374"/>
                    </a:cxn>
                    <a:cxn ang="0">
                      <a:pos x="14027" y="5466"/>
                    </a:cxn>
                    <a:cxn ang="0">
                      <a:pos x="13073" y="5967"/>
                    </a:cxn>
                    <a:cxn ang="0">
                      <a:pos x="12036" y="6264"/>
                    </a:cxn>
                    <a:cxn ang="0">
                      <a:pos x="10929" y="6593"/>
                    </a:cxn>
                    <a:cxn ang="0">
                      <a:pos x="9740" y="7051"/>
                    </a:cxn>
                    <a:cxn ang="0">
                      <a:pos x="9205" y="7739"/>
                    </a:cxn>
                    <a:cxn ang="0">
                      <a:pos x="8905" y="7936"/>
                    </a:cxn>
                    <a:cxn ang="0">
                      <a:pos x="7539" y="8146"/>
                    </a:cxn>
                    <a:cxn ang="0">
                      <a:pos x="6784" y="8623"/>
                    </a:cxn>
                    <a:cxn ang="0">
                      <a:pos x="5672" y="8733"/>
                    </a:cxn>
                    <a:cxn ang="0">
                      <a:pos x="4779" y="8801"/>
                    </a:cxn>
                    <a:cxn ang="0">
                      <a:pos x="3686" y="9598"/>
                    </a:cxn>
                    <a:cxn ang="0">
                      <a:pos x="2368" y="9909"/>
                    </a:cxn>
                    <a:cxn ang="0">
                      <a:pos x="1652" y="9818"/>
                    </a:cxn>
                    <a:cxn ang="0">
                      <a:pos x="898" y="9087"/>
                    </a:cxn>
                    <a:cxn ang="0">
                      <a:pos x="716" y="7955"/>
                    </a:cxn>
                    <a:cxn ang="0">
                      <a:pos x="482" y="6794"/>
                    </a:cxn>
                    <a:cxn ang="0">
                      <a:pos x="320" y="6215"/>
                    </a:cxn>
                    <a:cxn ang="0">
                      <a:pos x="67" y="5752"/>
                    </a:cxn>
                    <a:cxn ang="0">
                      <a:pos x="86" y="5552"/>
                    </a:cxn>
                    <a:cxn ang="0">
                      <a:pos x="201" y="5007"/>
                    </a:cxn>
                    <a:cxn ang="0">
                      <a:pos x="153" y="4142"/>
                    </a:cxn>
                    <a:cxn ang="0">
                      <a:pos x="850" y="3308"/>
                    </a:cxn>
                    <a:cxn ang="0">
                      <a:pos x="854" y="3271"/>
                    </a:cxn>
                    <a:cxn ang="0">
                      <a:pos x="847" y="3234"/>
                    </a:cxn>
                    <a:cxn ang="0">
                      <a:pos x="825" y="3184"/>
                    </a:cxn>
                    <a:cxn ang="0">
                      <a:pos x="777" y="3110"/>
                    </a:cxn>
                    <a:cxn ang="0">
                      <a:pos x="741" y="3050"/>
                    </a:cxn>
                    <a:cxn ang="0">
                      <a:pos x="727" y="3014"/>
                    </a:cxn>
                    <a:cxn ang="0">
                      <a:pos x="722" y="2979"/>
                    </a:cxn>
                    <a:cxn ang="0">
                      <a:pos x="730" y="2945"/>
                    </a:cxn>
                    <a:cxn ang="0">
                      <a:pos x="1266" y="2241"/>
                    </a:cxn>
                    <a:cxn ang="0">
                      <a:pos x="3858" y="2689"/>
                    </a:cxn>
                    <a:cxn ang="0">
                      <a:pos x="6615" y="3737"/>
                    </a:cxn>
                    <a:cxn ang="0">
                      <a:pos x="6718" y="3700"/>
                    </a:cxn>
                    <a:cxn ang="0">
                      <a:pos x="6894" y="3652"/>
                    </a:cxn>
                    <a:cxn ang="0">
                      <a:pos x="6943" y="3637"/>
                    </a:cxn>
                    <a:cxn ang="0">
                      <a:pos x="6990" y="3616"/>
                    </a:cxn>
                    <a:cxn ang="0">
                      <a:pos x="7033" y="3591"/>
                    </a:cxn>
                    <a:cxn ang="0">
                      <a:pos x="7072" y="3559"/>
                    </a:cxn>
                    <a:cxn ang="0">
                      <a:pos x="7105" y="3519"/>
                    </a:cxn>
                    <a:cxn ang="0">
                      <a:pos x="9312" y="1068"/>
                    </a:cxn>
                    <a:cxn ang="0">
                      <a:pos x="10014" y="620"/>
                    </a:cxn>
                    <a:cxn ang="0">
                      <a:pos x="10264" y="564"/>
                    </a:cxn>
                    <a:cxn ang="0">
                      <a:pos x="10633" y="503"/>
                    </a:cxn>
                    <a:cxn ang="0">
                      <a:pos x="11090" y="440"/>
                    </a:cxn>
                    <a:cxn ang="0">
                      <a:pos x="11961" y="328"/>
                    </a:cxn>
                    <a:cxn ang="0">
                      <a:pos x="12844" y="217"/>
                    </a:cxn>
                    <a:cxn ang="0">
                      <a:pos x="13320" y="152"/>
                    </a:cxn>
                    <a:cxn ang="0">
                      <a:pos x="13716" y="91"/>
                    </a:cxn>
                    <a:cxn ang="0">
                      <a:pos x="14003" y="35"/>
                    </a:cxn>
                    <a:cxn ang="0">
                      <a:pos x="15675" y="3780"/>
                    </a:cxn>
                  </a:cxnLst>
                  <a:rect l="0" t="0" r="r" b="b"/>
                  <a:pathLst>
                    <a:path w="15675" h="9942">
                      <a:moveTo>
                        <a:pt x="15675" y="3780"/>
                      </a:moveTo>
                      <a:lnTo>
                        <a:pt x="15169" y="3985"/>
                      </a:lnTo>
                      <a:lnTo>
                        <a:pt x="14868" y="4199"/>
                      </a:lnTo>
                      <a:lnTo>
                        <a:pt x="14648" y="4443"/>
                      </a:lnTo>
                      <a:lnTo>
                        <a:pt x="14447" y="4864"/>
                      </a:lnTo>
                      <a:lnTo>
                        <a:pt x="14514" y="5031"/>
                      </a:lnTo>
                      <a:lnTo>
                        <a:pt x="14543" y="5260"/>
                      </a:lnTo>
                      <a:lnTo>
                        <a:pt x="14538" y="5308"/>
                      </a:lnTo>
                      <a:lnTo>
                        <a:pt x="14466" y="5374"/>
                      </a:lnTo>
                      <a:lnTo>
                        <a:pt x="14385" y="5418"/>
                      </a:lnTo>
                      <a:lnTo>
                        <a:pt x="14190" y="5385"/>
                      </a:lnTo>
                      <a:lnTo>
                        <a:pt x="14027" y="5466"/>
                      </a:lnTo>
                      <a:lnTo>
                        <a:pt x="13627" y="5576"/>
                      </a:lnTo>
                      <a:lnTo>
                        <a:pt x="13364" y="5843"/>
                      </a:lnTo>
                      <a:lnTo>
                        <a:pt x="13073" y="5967"/>
                      </a:lnTo>
                      <a:lnTo>
                        <a:pt x="12652" y="6020"/>
                      </a:lnTo>
                      <a:lnTo>
                        <a:pt x="12404" y="6082"/>
                      </a:lnTo>
                      <a:lnTo>
                        <a:pt x="12036" y="6264"/>
                      </a:lnTo>
                      <a:lnTo>
                        <a:pt x="11764" y="6336"/>
                      </a:lnTo>
                      <a:lnTo>
                        <a:pt x="11211" y="6574"/>
                      </a:lnTo>
                      <a:lnTo>
                        <a:pt x="10929" y="6593"/>
                      </a:lnTo>
                      <a:lnTo>
                        <a:pt x="10470" y="6679"/>
                      </a:lnTo>
                      <a:lnTo>
                        <a:pt x="9988" y="6908"/>
                      </a:lnTo>
                      <a:lnTo>
                        <a:pt x="9740" y="7051"/>
                      </a:lnTo>
                      <a:lnTo>
                        <a:pt x="9645" y="7262"/>
                      </a:lnTo>
                      <a:lnTo>
                        <a:pt x="9521" y="7448"/>
                      </a:lnTo>
                      <a:lnTo>
                        <a:pt x="9205" y="7739"/>
                      </a:lnTo>
                      <a:lnTo>
                        <a:pt x="9072" y="7825"/>
                      </a:lnTo>
                      <a:lnTo>
                        <a:pt x="9020" y="7897"/>
                      </a:lnTo>
                      <a:lnTo>
                        <a:pt x="8905" y="7936"/>
                      </a:lnTo>
                      <a:lnTo>
                        <a:pt x="8198" y="7906"/>
                      </a:lnTo>
                      <a:lnTo>
                        <a:pt x="7845" y="7951"/>
                      </a:lnTo>
                      <a:lnTo>
                        <a:pt x="7539" y="8146"/>
                      </a:lnTo>
                      <a:lnTo>
                        <a:pt x="7391" y="8347"/>
                      </a:lnTo>
                      <a:lnTo>
                        <a:pt x="6962" y="8585"/>
                      </a:lnTo>
                      <a:lnTo>
                        <a:pt x="6784" y="8623"/>
                      </a:lnTo>
                      <a:lnTo>
                        <a:pt x="6259" y="8776"/>
                      </a:lnTo>
                      <a:lnTo>
                        <a:pt x="5978" y="8801"/>
                      </a:lnTo>
                      <a:lnTo>
                        <a:pt x="5672" y="8733"/>
                      </a:lnTo>
                      <a:lnTo>
                        <a:pt x="5353" y="8786"/>
                      </a:lnTo>
                      <a:lnTo>
                        <a:pt x="5109" y="8762"/>
                      </a:lnTo>
                      <a:lnTo>
                        <a:pt x="4779" y="8801"/>
                      </a:lnTo>
                      <a:lnTo>
                        <a:pt x="4497" y="8977"/>
                      </a:lnTo>
                      <a:lnTo>
                        <a:pt x="4292" y="9321"/>
                      </a:lnTo>
                      <a:lnTo>
                        <a:pt x="3686" y="9598"/>
                      </a:lnTo>
                      <a:lnTo>
                        <a:pt x="3405" y="9771"/>
                      </a:lnTo>
                      <a:lnTo>
                        <a:pt x="2769" y="9785"/>
                      </a:lnTo>
                      <a:lnTo>
                        <a:pt x="2368" y="9909"/>
                      </a:lnTo>
                      <a:lnTo>
                        <a:pt x="2149" y="9890"/>
                      </a:lnTo>
                      <a:lnTo>
                        <a:pt x="1934" y="9942"/>
                      </a:lnTo>
                      <a:lnTo>
                        <a:pt x="1652" y="9818"/>
                      </a:lnTo>
                      <a:lnTo>
                        <a:pt x="1309" y="9832"/>
                      </a:lnTo>
                      <a:lnTo>
                        <a:pt x="1180" y="9435"/>
                      </a:lnTo>
                      <a:lnTo>
                        <a:pt x="898" y="9087"/>
                      </a:lnTo>
                      <a:lnTo>
                        <a:pt x="898" y="8356"/>
                      </a:lnTo>
                      <a:lnTo>
                        <a:pt x="865" y="8108"/>
                      </a:lnTo>
                      <a:lnTo>
                        <a:pt x="716" y="7955"/>
                      </a:lnTo>
                      <a:lnTo>
                        <a:pt x="635" y="7758"/>
                      </a:lnTo>
                      <a:lnTo>
                        <a:pt x="535" y="7310"/>
                      </a:lnTo>
                      <a:lnTo>
                        <a:pt x="482" y="6794"/>
                      </a:lnTo>
                      <a:lnTo>
                        <a:pt x="401" y="6584"/>
                      </a:lnTo>
                      <a:lnTo>
                        <a:pt x="320" y="6450"/>
                      </a:lnTo>
                      <a:lnTo>
                        <a:pt x="320" y="6215"/>
                      </a:lnTo>
                      <a:lnTo>
                        <a:pt x="86" y="5886"/>
                      </a:lnTo>
                      <a:lnTo>
                        <a:pt x="0" y="5814"/>
                      </a:lnTo>
                      <a:lnTo>
                        <a:pt x="67" y="5752"/>
                      </a:lnTo>
                      <a:lnTo>
                        <a:pt x="134" y="5767"/>
                      </a:lnTo>
                      <a:lnTo>
                        <a:pt x="134" y="5666"/>
                      </a:lnTo>
                      <a:lnTo>
                        <a:pt x="86" y="5552"/>
                      </a:lnTo>
                      <a:lnTo>
                        <a:pt x="86" y="5303"/>
                      </a:lnTo>
                      <a:lnTo>
                        <a:pt x="34" y="5155"/>
                      </a:lnTo>
                      <a:lnTo>
                        <a:pt x="201" y="5007"/>
                      </a:lnTo>
                      <a:lnTo>
                        <a:pt x="234" y="4888"/>
                      </a:lnTo>
                      <a:lnTo>
                        <a:pt x="201" y="4438"/>
                      </a:lnTo>
                      <a:lnTo>
                        <a:pt x="153" y="4142"/>
                      </a:lnTo>
                      <a:lnTo>
                        <a:pt x="101" y="4075"/>
                      </a:lnTo>
                      <a:lnTo>
                        <a:pt x="710" y="3760"/>
                      </a:lnTo>
                      <a:lnTo>
                        <a:pt x="850" y="3308"/>
                      </a:lnTo>
                      <a:lnTo>
                        <a:pt x="853" y="3295"/>
                      </a:lnTo>
                      <a:lnTo>
                        <a:pt x="854" y="3283"/>
                      </a:lnTo>
                      <a:lnTo>
                        <a:pt x="854" y="3271"/>
                      </a:lnTo>
                      <a:lnTo>
                        <a:pt x="853" y="3258"/>
                      </a:lnTo>
                      <a:lnTo>
                        <a:pt x="850" y="3246"/>
                      </a:lnTo>
                      <a:lnTo>
                        <a:pt x="847" y="3234"/>
                      </a:lnTo>
                      <a:lnTo>
                        <a:pt x="843" y="3222"/>
                      </a:lnTo>
                      <a:lnTo>
                        <a:pt x="838" y="3209"/>
                      </a:lnTo>
                      <a:lnTo>
                        <a:pt x="825" y="3184"/>
                      </a:lnTo>
                      <a:lnTo>
                        <a:pt x="809" y="3159"/>
                      </a:lnTo>
                      <a:lnTo>
                        <a:pt x="793" y="3135"/>
                      </a:lnTo>
                      <a:lnTo>
                        <a:pt x="777" y="3110"/>
                      </a:lnTo>
                      <a:lnTo>
                        <a:pt x="761" y="3086"/>
                      </a:lnTo>
                      <a:lnTo>
                        <a:pt x="747" y="3061"/>
                      </a:lnTo>
                      <a:lnTo>
                        <a:pt x="741" y="3050"/>
                      </a:lnTo>
                      <a:lnTo>
                        <a:pt x="736" y="3038"/>
                      </a:lnTo>
                      <a:lnTo>
                        <a:pt x="731" y="3026"/>
                      </a:lnTo>
                      <a:lnTo>
                        <a:pt x="727" y="3014"/>
                      </a:lnTo>
                      <a:lnTo>
                        <a:pt x="724" y="3002"/>
                      </a:lnTo>
                      <a:lnTo>
                        <a:pt x="722" y="2991"/>
                      </a:lnTo>
                      <a:lnTo>
                        <a:pt x="722" y="2979"/>
                      </a:lnTo>
                      <a:lnTo>
                        <a:pt x="723" y="2967"/>
                      </a:lnTo>
                      <a:lnTo>
                        <a:pt x="725" y="2956"/>
                      </a:lnTo>
                      <a:lnTo>
                        <a:pt x="730" y="2945"/>
                      </a:lnTo>
                      <a:lnTo>
                        <a:pt x="735" y="2934"/>
                      </a:lnTo>
                      <a:lnTo>
                        <a:pt x="743" y="2922"/>
                      </a:lnTo>
                      <a:lnTo>
                        <a:pt x="1266" y="2241"/>
                      </a:lnTo>
                      <a:lnTo>
                        <a:pt x="1614" y="2657"/>
                      </a:lnTo>
                      <a:lnTo>
                        <a:pt x="2120" y="2602"/>
                      </a:lnTo>
                      <a:lnTo>
                        <a:pt x="3858" y="2689"/>
                      </a:lnTo>
                      <a:lnTo>
                        <a:pt x="4187" y="2967"/>
                      </a:lnTo>
                      <a:lnTo>
                        <a:pt x="6020" y="3083"/>
                      </a:lnTo>
                      <a:lnTo>
                        <a:pt x="6615" y="3737"/>
                      </a:lnTo>
                      <a:lnTo>
                        <a:pt x="6648" y="3723"/>
                      </a:lnTo>
                      <a:lnTo>
                        <a:pt x="6683" y="3710"/>
                      </a:lnTo>
                      <a:lnTo>
                        <a:pt x="6718" y="3700"/>
                      </a:lnTo>
                      <a:lnTo>
                        <a:pt x="6754" y="3690"/>
                      </a:lnTo>
                      <a:lnTo>
                        <a:pt x="6825" y="3671"/>
                      </a:lnTo>
                      <a:lnTo>
                        <a:pt x="6894" y="3652"/>
                      </a:lnTo>
                      <a:lnTo>
                        <a:pt x="6910" y="3648"/>
                      </a:lnTo>
                      <a:lnTo>
                        <a:pt x="6927" y="3642"/>
                      </a:lnTo>
                      <a:lnTo>
                        <a:pt x="6943" y="3637"/>
                      </a:lnTo>
                      <a:lnTo>
                        <a:pt x="6959" y="3630"/>
                      </a:lnTo>
                      <a:lnTo>
                        <a:pt x="6974" y="3624"/>
                      </a:lnTo>
                      <a:lnTo>
                        <a:pt x="6990" y="3616"/>
                      </a:lnTo>
                      <a:lnTo>
                        <a:pt x="7005" y="3609"/>
                      </a:lnTo>
                      <a:lnTo>
                        <a:pt x="7019" y="3600"/>
                      </a:lnTo>
                      <a:lnTo>
                        <a:pt x="7033" y="3591"/>
                      </a:lnTo>
                      <a:lnTo>
                        <a:pt x="7047" y="3582"/>
                      </a:lnTo>
                      <a:lnTo>
                        <a:pt x="7059" y="3571"/>
                      </a:lnTo>
                      <a:lnTo>
                        <a:pt x="7072" y="3559"/>
                      </a:lnTo>
                      <a:lnTo>
                        <a:pt x="7084" y="3547"/>
                      </a:lnTo>
                      <a:lnTo>
                        <a:pt x="7095" y="3534"/>
                      </a:lnTo>
                      <a:lnTo>
                        <a:pt x="7105" y="3519"/>
                      </a:lnTo>
                      <a:lnTo>
                        <a:pt x="7116" y="3504"/>
                      </a:lnTo>
                      <a:lnTo>
                        <a:pt x="8300" y="1543"/>
                      </a:lnTo>
                      <a:lnTo>
                        <a:pt x="9312" y="1068"/>
                      </a:lnTo>
                      <a:lnTo>
                        <a:pt x="9929" y="654"/>
                      </a:lnTo>
                      <a:lnTo>
                        <a:pt x="9962" y="638"/>
                      </a:lnTo>
                      <a:lnTo>
                        <a:pt x="10014" y="620"/>
                      </a:lnTo>
                      <a:lnTo>
                        <a:pt x="10082" y="602"/>
                      </a:lnTo>
                      <a:lnTo>
                        <a:pt x="10166" y="583"/>
                      </a:lnTo>
                      <a:lnTo>
                        <a:pt x="10264" y="564"/>
                      </a:lnTo>
                      <a:lnTo>
                        <a:pt x="10375" y="544"/>
                      </a:lnTo>
                      <a:lnTo>
                        <a:pt x="10498" y="524"/>
                      </a:lnTo>
                      <a:lnTo>
                        <a:pt x="10633" y="503"/>
                      </a:lnTo>
                      <a:lnTo>
                        <a:pt x="10777" y="483"/>
                      </a:lnTo>
                      <a:lnTo>
                        <a:pt x="10930" y="461"/>
                      </a:lnTo>
                      <a:lnTo>
                        <a:pt x="11090" y="440"/>
                      </a:lnTo>
                      <a:lnTo>
                        <a:pt x="11257" y="417"/>
                      </a:lnTo>
                      <a:lnTo>
                        <a:pt x="11603" y="373"/>
                      </a:lnTo>
                      <a:lnTo>
                        <a:pt x="11961" y="328"/>
                      </a:lnTo>
                      <a:lnTo>
                        <a:pt x="12321" y="284"/>
                      </a:lnTo>
                      <a:lnTo>
                        <a:pt x="12673" y="238"/>
                      </a:lnTo>
                      <a:lnTo>
                        <a:pt x="12844" y="217"/>
                      </a:lnTo>
                      <a:lnTo>
                        <a:pt x="13010" y="195"/>
                      </a:lnTo>
                      <a:lnTo>
                        <a:pt x="13168" y="174"/>
                      </a:lnTo>
                      <a:lnTo>
                        <a:pt x="13320" y="152"/>
                      </a:lnTo>
                      <a:lnTo>
                        <a:pt x="13462" y="131"/>
                      </a:lnTo>
                      <a:lnTo>
                        <a:pt x="13595" y="111"/>
                      </a:lnTo>
                      <a:lnTo>
                        <a:pt x="13716" y="91"/>
                      </a:lnTo>
                      <a:lnTo>
                        <a:pt x="13826" y="72"/>
                      </a:lnTo>
                      <a:lnTo>
                        <a:pt x="13921" y="53"/>
                      </a:lnTo>
                      <a:lnTo>
                        <a:pt x="14003" y="35"/>
                      </a:lnTo>
                      <a:lnTo>
                        <a:pt x="14069" y="17"/>
                      </a:lnTo>
                      <a:lnTo>
                        <a:pt x="14118" y="0"/>
                      </a:lnTo>
                      <a:lnTo>
                        <a:pt x="15675" y="378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20" name="Freeform 147"/>
                <p:cNvSpPr>
                  <a:spLocks noChangeAspect="1"/>
                </p:cNvSpPr>
                <p:nvPr/>
              </p:nvSpPr>
              <p:spPr bwMode="gray">
                <a:xfrm>
                  <a:off x="2984" y="2276"/>
                  <a:ext cx="114" cy="72"/>
                </a:xfrm>
                <a:custGeom>
                  <a:avLst/>
                  <a:gdLst/>
                  <a:ahLst/>
                  <a:cxnLst>
                    <a:cxn ang="0">
                      <a:pos x="14868" y="4199"/>
                    </a:cxn>
                    <a:cxn ang="0">
                      <a:pos x="14514" y="5031"/>
                    </a:cxn>
                    <a:cxn ang="0">
                      <a:pos x="14466" y="5374"/>
                    </a:cxn>
                    <a:cxn ang="0">
                      <a:pos x="14027" y="5466"/>
                    </a:cxn>
                    <a:cxn ang="0">
                      <a:pos x="13073" y="5967"/>
                    </a:cxn>
                    <a:cxn ang="0">
                      <a:pos x="12036" y="6264"/>
                    </a:cxn>
                    <a:cxn ang="0">
                      <a:pos x="10929" y="6593"/>
                    </a:cxn>
                    <a:cxn ang="0">
                      <a:pos x="9740" y="7051"/>
                    </a:cxn>
                    <a:cxn ang="0">
                      <a:pos x="9205" y="7739"/>
                    </a:cxn>
                    <a:cxn ang="0">
                      <a:pos x="8905" y="7936"/>
                    </a:cxn>
                    <a:cxn ang="0">
                      <a:pos x="7539" y="8146"/>
                    </a:cxn>
                    <a:cxn ang="0">
                      <a:pos x="6784" y="8623"/>
                    </a:cxn>
                    <a:cxn ang="0">
                      <a:pos x="5672" y="8733"/>
                    </a:cxn>
                    <a:cxn ang="0">
                      <a:pos x="4779" y="8801"/>
                    </a:cxn>
                    <a:cxn ang="0">
                      <a:pos x="3686" y="9598"/>
                    </a:cxn>
                    <a:cxn ang="0">
                      <a:pos x="2368" y="9909"/>
                    </a:cxn>
                    <a:cxn ang="0">
                      <a:pos x="1652" y="9818"/>
                    </a:cxn>
                    <a:cxn ang="0">
                      <a:pos x="898" y="9087"/>
                    </a:cxn>
                    <a:cxn ang="0">
                      <a:pos x="716" y="7955"/>
                    </a:cxn>
                    <a:cxn ang="0">
                      <a:pos x="482" y="6794"/>
                    </a:cxn>
                    <a:cxn ang="0">
                      <a:pos x="320" y="6215"/>
                    </a:cxn>
                    <a:cxn ang="0">
                      <a:pos x="67" y="5752"/>
                    </a:cxn>
                    <a:cxn ang="0">
                      <a:pos x="86" y="5552"/>
                    </a:cxn>
                    <a:cxn ang="0">
                      <a:pos x="201" y="5007"/>
                    </a:cxn>
                    <a:cxn ang="0">
                      <a:pos x="153" y="4142"/>
                    </a:cxn>
                    <a:cxn ang="0">
                      <a:pos x="850" y="3308"/>
                    </a:cxn>
                    <a:cxn ang="0">
                      <a:pos x="854" y="3271"/>
                    </a:cxn>
                    <a:cxn ang="0">
                      <a:pos x="847" y="3234"/>
                    </a:cxn>
                    <a:cxn ang="0">
                      <a:pos x="825" y="3184"/>
                    </a:cxn>
                    <a:cxn ang="0">
                      <a:pos x="777" y="3110"/>
                    </a:cxn>
                    <a:cxn ang="0">
                      <a:pos x="741" y="3050"/>
                    </a:cxn>
                    <a:cxn ang="0">
                      <a:pos x="727" y="3014"/>
                    </a:cxn>
                    <a:cxn ang="0">
                      <a:pos x="722" y="2979"/>
                    </a:cxn>
                    <a:cxn ang="0">
                      <a:pos x="730" y="2945"/>
                    </a:cxn>
                    <a:cxn ang="0">
                      <a:pos x="1266" y="2241"/>
                    </a:cxn>
                    <a:cxn ang="0">
                      <a:pos x="3858" y="2689"/>
                    </a:cxn>
                    <a:cxn ang="0">
                      <a:pos x="6615" y="3737"/>
                    </a:cxn>
                    <a:cxn ang="0">
                      <a:pos x="6718" y="3700"/>
                    </a:cxn>
                    <a:cxn ang="0">
                      <a:pos x="6894" y="3652"/>
                    </a:cxn>
                    <a:cxn ang="0">
                      <a:pos x="6943" y="3637"/>
                    </a:cxn>
                    <a:cxn ang="0">
                      <a:pos x="6990" y="3616"/>
                    </a:cxn>
                    <a:cxn ang="0">
                      <a:pos x="7033" y="3591"/>
                    </a:cxn>
                    <a:cxn ang="0">
                      <a:pos x="7072" y="3559"/>
                    </a:cxn>
                    <a:cxn ang="0">
                      <a:pos x="7105" y="3519"/>
                    </a:cxn>
                    <a:cxn ang="0">
                      <a:pos x="9312" y="1068"/>
                    </a:cxn>
                    <a:cxn ang="0">
                      <a:pos x="10014" y="620"/>
                    </a:cxn>
                    <a:cxn ang="0">
                      <a:pos x="10264" y="564"/>
                    </a:cxn>
                    <a:cxn ang="0">
                      <a:pos x="10633" y="503"/>
                    </a:cxn>
                    <a:cxn ang="0">
                      <a:pos x="11090" y="440"/>
                    </a:cxn>
                    <a:cxn ang="0">
                      <a:pos x="11961" y="328"/>
                    </a:cxn>
                    <a:cxn ang="0">
                      <a:pos x="12844" y="217"/>
                    </a:cxn>
                    <a:cxn ang="0">
                      <a:pos x="13320" y="152"/>
                    </a:cxn>
                    <a:cxn ang="0">
                      <a:pos x="13716" y="91"/>
                    </a:cxn>
                    <a:cxn ang="0">
                      <a:pos x="14003" y="35"/>
                    </a:cxn>
                    <a:cxn ang="0">
                      <a:pos x="15675" y="3780"/>
                    </a:cxn>
                  </a:cxnLst>
                  <a:rect l="0" t="0" r="r" b="b"/>
                  <a:pathLst>
                    <a:path w="15675" h="9942">
                      <a:moveTo>
                        <a:pt x="15675" y="3780"/>
                      </a:moveTo>
                      <a:lnTo>
                        <a:pt x="15169" y="3985"/>
                      </a:lnTo>
                      <a:lnTo>
                        <a:pt x="14868" y="4199"/>
                      </a:lnTo>
                      <a:lnTo>
                        <a:pt x="14648" y="4443"/>
                      </a:lnTo>
                      <a:lnTo>
                        <a:pt x="14447" y="4864"/>
                      </a:lnTo>
                      <a:lnTo>
                        <a:pt x="14514" y="5031"/>
                      </a:lnTo>
                      <a:lnTo>
                        <a:pt x="14543" y="5260"/>
                      </a:lnTo>
                      <a:lnTo>
                        <a:pt x="14538" y="5308"/>
                      </a:lnTo>
                      <a:lnTo>
                        <a:pt x="14466" y="5374"/>
                      </a:lnTo>
                      <a:lnTo>
                        <a:pt x="14385" y="5418"/>
                      </a:lnTo>
                      <a:lnTo>
                        <a:pt x="14190" y="5385"/>
                      </a:lnTo>
                      <a:lnTo>
                        <a:pt x="14027" y="5466"/>
                      </a:lnTo>
                      <a:lnTo>
                        <a:pt x="13627" y="5576"/>
                      </a:lnTo>
                      <a:lnTo>
                        <a:pt x="13364" y="5843"/>
                      </a:lnTo>
                      <a:lnTo>
                        <a:pt x="13073" y="5967"/>
                      </a:lnTo>
                      <a:lnTo>
                        <a:pt x="12652" y="6020"/>
                      </a:lnTo>
                      <a:lnTo>
                        <a:pt x="12404" y="6082"/>
                      </a:lnTo>
                      <a:lnTo>
                        <a:pt x="12036" y="6264"/>
                      </a:lnTo>
                      <a:lnTo>
                        <a:pt x="11764" y="6336"/>
                      </a:lnTo>
                      <a:lnTo>
                        <a:pt x="11211" y="6574"/>
                      </a:lnTo>
                      <a:lnTo>
                        <a:pt x="10929" y="6593"/>
                      </a:lnTo>
                      <a:lnTo>
                        <a:pt x="10470" y="6679"/>
                      </a:lnTo>
                      <a:lnTo>
                        <a:pt x="9988" y="6908"/>
                      </a:lnTo>
                      <a:lnTo>
                        <a:pt x="9740" y="7051"/>
                      </a:lnTo>
                      <a:lnTo>
                        <a:pt x="9645" y="7262"/>
                      </a:lnTo>
                      <a:lnTo>
                        <a:pt x="9521" y="7448"/>
                      </a:lnTo>
                      <a:lnTo>
                        <a:pt x="9205" y="7739"/>
                      </a:lnTo>
                      <a:lnTo>
                        <a:pt x="9072" y="7825"/>
                      </a:lnTo>
                      <a:lnTo>
                        <a:pt x="9020" y="7897"/>
                      </a:lnTo>
                      <a:lnTo>
                        <a:pt x="8905" y="7936"/>
                      </a:lnTo>
                      <a:lnTo>
                        <a:pt x="8198" y="7906"/>
                      </a:lnTo>
                      <a:lnTo>
                        <a:pt x="7845" y="7951"/>
                      </a:lnTo>
                      <a:lnTo>
                        <a:pt x="7539" y="8146"/>
                      </a:lnTo>
                      <a:lnTo>
                        <a:pt x="7391" y="8347"/>
                      </a:lnTo>
                      <a:lnTo>
                        <a:pt x="6962" y="8585"/>
                      </a:lnTo>
                      <a:lnTo>
                        <a:pt x="6784" y="8623"/>
                      </a:lnTo>
                      <a:lnTo>
                        <a:pt x="6259" y="8776"/>
                      </a:lnTo>
                      <a:lnTo>
                        <a:pt x="5978" y="8801"/>
                      </a:lnTo>
                      <a:lnTo>
                        <a:pt x="5672" y="8733"/>
                      </a:lnTo>
                      <a:lnTo>
                        <a:pt x="5353" y="8786"/>
                      </a:lnTo>
                      <a:lnTo>
                        <a:pt x="5109" y="8762"/>
                      </a:lnTo>
                      <a:lnTo>
                        <a:pt x="4779" y="8801"/>
                      </a:lnTo>
                      <a:lnTo>
                        <a:pt x="4497" y="8977"/>
                      </a:lnTo>
                      <a:lnTo>
                        <a:pt x="4292" y="9321"/>
                      </a:lnTo>
                      <a:lnTo>
                        <a:pt x="3686" y="9598"/>
                      </a:lnTo>
                      <a:lnTo>
                        <a:pt x="3405" y="9771"/>
                      </a:lnTo>
                      <a:lnTo>
                        <a:pt x="2769" y="9785"/>
                      </a:lnTo>
                      <a:lnTo>
                        <a:pt x="2368" y="9909"/>
                      </a:lnTo>
                      <a:lnTo>
                        <a:pt x="2149" y="9890"/>
                      </a:lnTo>
                      <a:lnTo>
                        <a:pt x="1934" y="9942"/>
                      </a:lnTo>
                      <a:lnTo>
                        <a:pt x="1652" y="9818"/>
                      </a:lnTo>
                      <a:lnTo>
                        <a:pt x="1309" y="9832"/>
                      </a:lnTo>
                      <a:lnTo>
                        <a:pt x="1180" y="9435"/>
                      </a:lnTo>
                      <a:lnTo>
                        <a:pt x="898" y="9087"/>
                      </a:lnTo>
                      <a:lnTo>
                        <a:pt x="898" y="8356"/>
                      </a:lnTo>
                      <a:lnTo>
                        <a:pt x="865" y="8108"/>
                      </a:lnTo>
                      <a:lnTo>
                        <a:pt x="716" y="7955"/>
                      </a:lnTo>
                      <a:lnTo>
                        <a:pt x="635" y="7758"/>
                      </a:lnTo>
                      <a:lnTo>
                        <a:pt x="535" y="7310"/>
                      </a:lnTo>
                      <a:lnTo>
                        <a:pt x="482" y="6794"/>
                      </a:lnTo>
                      <a:lnTo>
                        <a:pt x="401" y="6584"/>
                      </a:lnTo>
                      <a:lnTo>
                        <a:pt x="320" y="6450"/>
                      </a:lnTo>
                      <a:lnTo>
                        <a:pt x="320" y="6215"/>
                      </a:lnTo>
                      <a:lnTo>
                        <a:pt x="86" y="5886"/>
                      </a:lnTo>
                      <a:lnTo>
                        <a:pt x="0" y="5814"/>
                      </a:lnTo>
                      <a:lnTo>
                        <a:pt x="67" y="5752"/>
                      </a:lnTo>
                      <a:lnTo>
                        <a:pt x="134" y="5767"/>
                      </a:lnTo>
                      <a:lnTo>
                        <a:pt x="134" y="5666"/>
                      </a:lnTo>
                      <a:lnTo>
                        <a:pt x="86" y="5552"/>
                      </a:lnTo>
                      <a:lnTo>
                        <a:pt x="86" y="5303"/>
                      </a:lnTo>
                      <a:lnTo>
                        <a:pt x="34" y="5155"/>
                      </a:lnTo>
                      <a:lnTo>
                        <a:pt x="201" y="5007"/>
                      </a:lnTo>
                      <a:lnTo>
                        <a:pt x="234" y="4888"/>
                      </a:lnTo>
                      <a:lnTo>
                        <a:pt x="201" y="4438"/>
                      </a:lnTo>
                      <a:lnTo>
                        <a:pt x="153" y="4142"/>
                      </a:lnTo>
                      <a:lnTo>
                        <a:pt x="101" y="4075"/>
                      </a:lnTo>
                      <a:lnTo>
                        <a:pt x="710" y="3760"/>
                      </a:lnTo>
                      <a:lnTo>
                        <a:pt x="850" y="3308"/>
                      </a:lnTo>
                      <a:lnTo>
                        <a:pt x="853" y="3295"/>
                      </a:lnTo>
                      <a:lnTo>
                        <a:pt x="854" y="3283"/>
                      </a:lnTo>
                      <a:lnTo>
                        <a:pt x="854" y="3271"/>
                      </a:lnTo>
                      <a:lnTo>
                        <a:pt x="853" y="3258"/>
                      </a:lnTo>
                      <a:lnTo>
                        <a:pt x="850" y="3246"/>
                      </a:lnTo>
                      <a:lnTo>
                        <a:pt x="847" y="3234"/>
                      </a:lnTo>
                      <a:lnTo>
                        <a:pt x="843" y="3222"/>
                      </a:lnTo>
                      <a:lnTo>
                        <a:pt x="838" y="3209"/>
                      </a:lnTo>
                      <a:lnTo>
                        <a:pt x="825" y="3184"/>
                      </a:lnTo>
                      <a:lnTo>
                        <a:pt x="809" y="3159"/>
                      </a:lnTo>
                      <a:lnTo>
                        <a:pt x="793" y="3135"/>
                      </a:lnTo>
                      <a:lnTo>
                        <a:pt x="777" y="3110"/>
                      </a:lnTo>
                      <a:lnTo>
                        <a:pt x="761" y="3086"/>
                      </a:lnTo>
                      <a:lnTo>
                        <a:pt x="747" y="3061"/>
                      </a:lnTo>
                      <a:lnTo>
                        <a:pt x="741" y="3050"/>
                      </a:lnTo>
                      <a:lnTo>
                        <a:pt x="736" y="3038"/>
                      </a:lnTo>
                      <a:lnTo>
                        <a:pt x="731" y="3026"/>
                      </a:lnTo>
                      <a:lnTo>
                        <a:pt x="727" y="3014"/>
                      </a:lnTo>
                      <a:lnTo>
                        <a:pt x="724" y="3002"/>
                      </a:lnTo>
                      <a:lnTo>
                        <a:pt x="722" y="2991"/>
                      </a:lnTo>
                      <a:lnTo>
                        <a:pt x="722" y="2979"/>
                      </a:lnTo>
                      <a:lnTo>
                        <a:pt x="723" y="2967"/>
                      </a:lnTo>
                      <a:lnTo>
                        <a:pt x="725" y="2956"/>
                      </a:lnTo>
                      <a:lnTo>
                        <a:pt x="730" y="2945"/>
                      </a:lnTo>
                      <a:lnTo>
                        <a:pt x="735" y="2934"/>
                      </a:lnTo>
                      <a:lnTo>
                        <a:pt x="743" y="2922"/>
                      </a:lnTo>
                      <a:lnTo>
                        <a:pt x="1266" y="2241"/>
                      </a:lnTo>
                      <a:lnTo>
                        <a:pt x="1614" y="2657"/>
                      </a:lnTo>
                      <a:lnTo>
                        <a:pt x="2120" y="2602"/>
                      </a:lnTo>
                      <a:lnTo>
                        <a:pt x="3858" y="2689"/>
                      </a:lnTo>
                      <a:lnTo>
                        <a:pt x="4187" y="2967"/>
                      </a:lnTo>
                      <a:lnTo>
                        <a:pt x="6020" y="3083"/>
                      </a:lnTo>
                      <a:lnTo>
                        <a:pt x="6615" y="3737"/>
                      </a:lnTo>
                      <a:lnTo>
                        <a:pt x="6648" y="3723"/>
                      </a:lnTo>
                      <a:lnTo>
                        <a:pt x="6683" y="3710"/>
                      </a:lnTo>
                      <a:lnTo>
                        <a:pt x="6718" y="3700"/>
                      </a:lnTo>
                      <a:lnTo>
                        <a:pt x="6754" y="3690"/>
                      </a:lnTo>
                      <a:lnTo>
                        <a:pt x="6825" y="3671"/>
                      </a:lnTo>
                      <a:lnTo>
                        <a:pt x="6894" y="3652"/>
                      </a:lnTo>
                      <a:lnTo>
                        <a:pt x="6910" y="3648"/>
                      </a:lnTo>
                      <a:lnTo>
                        <a:pt x="6927" y="3642"/>
                      </a:lnTo>
                      <a:lnTo>
                        <a:pt x="6943" y="3637"/>
                      </a:lnTo>
                      <a:lnTo>
                        <a:pt x="6959" y="3630"/>
                      </a:lnTo>
                      <a:lnTo>
                        <a:pt x="6974" y="3624"/>
                      </a:lnTo>
                      <a:lnTo>
                        <a:pt x="6990" y="3616"/>
                      </a:lnTo>
                      <a:lnTo>
                        <a:pt x="7005" y="3609"/>
                      </a:lnTo>
                      <a:lnTo>
                        <a:pt x="7019" y="3600"/>
                      </a:lnTo>
                      <a:lnTo>
                        <a:pt x="7033" y="3591"/>
                      </a:lnTo>
                      <a:lnTo>
                        <a:pt x="7047" y="3582"/>
                      </a:lnTo>
                      <a:lnTo>
                        <a:pt x="7059" y="3571"/>
                      </a:lnTo>
                      <a:lnTo>
                        <a:pt x="7072" y="3559"/>
                      </a:lnTo>
                      <a:lnTo>
                        <a:pt x="7084" y="3547"/>
                      </a:lnTo>
                      <a:lnTo>
                        <a:pt x="7095" y="3534"/>
                      </a:lnTo>
                      <a:lnTo>
                        <a:pt x="7105" y="3519"/>
                      </a:lnTo>
                      <a:lnTo>
                        <a:pt x="7116" y="3504"/>
                      </a:lnTo>
                      <a:lnTo>
                        <a:pt x="8300" y="1543"/>
                      </a:lnTo>
                      <a:lnTo>
                        <a:pt x="9312" y="1068"/>
                      </a:lnTo>
                      <a:lnTo>
                        <a:pt x="9929" y="654"/>
                      </a:lnTo>
                      <a:lnTo>
                        <a:pt x="9962" y="638"/>
                      </a:lnTo>
                      <a:lnTo>
                        <a:pt x="10014" y="620"/>
                      </a:lnTo>
                      <a:lnTo>
                        <a:pt x="10082" y="602"/>
                      </a:lnTo>
                      <a:lnTo>
                        <a:pt x="10166" y="583"/>
                      </a:lnTo>
                      <a:lnTo>
                        <a:pt x="10264" y="564"/>
                      </a:lnTo>
                      <a:lnTo>
                        <a:pt x="10375" y="544"/>
                      </a:lnTo>
                      <a:lnTo>
                        <a:pt x="10498" y="524"/>
                      </a:lnTo>
                      <a:lnTo>
                        <a:pt x="10633" y="503"/>
                      </a:lnTo>
                      <a:lnTo>
                        <a:pt x="10777" y="483"/>
                      </a:lnTo>
                      <a:lnTo>
                        <a:pt x="10930" y="461"/>
                      </a:lnTo>
                      <a:lnTo>
                        <a:pt x="11090" y="440"/>
                      </a:lnTo>
                      <a:lnTo>
                        <a:pt x="11257" y="417"/>
                      </a:lnTo>
                      <a:lnTo>
                        <a:pt x="11603" y="373"/>
                      </a:lnTo>
                      <a:lnTo>
                        <a:pt x="11961" y="328"/>
                      </a:lnTo>
                      <a:lnTo>
                        <a:pt x="12321" y="284"/>
                      </a:lnTo>
                      <a:lnTo>
                        <a:pt x="12673" y="238"/>
                      </a:lnTo>
                      <a:lnTo>
                        <a:pt x="12844" y="217"/>
                      </a:lnTo>
                      <a:lnTo>
                        <a:pt x="13010" y="195"/>
                      </a:lnTo>
                      <a:lnTo>
                        <a:pt x="13168" y="174"/>
                      </a:lnTo>
                      <a:lnTo>
                        <a:pt x="13320" y="152"/>
                      </a:lnTo>
                      <a:lnTo>
                        <a:pt x="13462" y="131"/>
                      </a:lnTo>
                      <a:lnTo>
                        <a:pt x="13595" y="111"/>
                      </a:lnTo>
                      <a:lnTo>
                        <a:pt x="13716" y="91"/>
                      </a:lnTo>
                      <a:lnTo>
                        <a:pt x="13826" y="72"/>
                      </a:lnTo>
                      <a:lnTo>
                        <a:pt x="13921" y="53"/>
                      </a:lnTo>
                      <a:lnTo>
                        <a:pt x="14003" y="35"/>
                      </a:lnTo>
                      <a:lnTo>
                        <a:pt x="14069" y="17"/>
                      </a:lnTo>
                      <a:lnTo>
                        <a:pt x="14118" y="0"/>
                      </a:lnTo>
                      <a:lnTo>
                        <a:pt x="15675" y="3780"/>
                      </a:lnTo>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302" name="Freeform 148"/>
              <p:cNvSpPr>
                <a:spLocks noChangeAspect="1"/>
              </p:cNvSpPr>
              <p:nvPr/>
            </p:nvSpPr>
            <p:spPr bwMode="gray">
              <a:xfrm>
                <a:off x="3104" y="2214"/>
                <a:ext cx="3" cy="2"/>
              </a:xfrm>
              <a:custGeom>
                <a:avLst/>
                <a:gdLst/>
                <a:ahLst/>
                <a:cxnLst>
                  <a:cxn ang="0">
                    <a:pos x="0" y="8"/>
                  </a:cxn>
                  <a:cxn ang="0">
                    <a:pos x="7" y="9"/>
                  </a:cxn>
                  <a:cxn ang="0">
                    <a:pos x="10" y="6"/>
                  </a:cxn>
                  <a:cxn ang="0">
                    <a:pos x="12" y="9"/>
                  </a:cxn>
                  <a:cxn ang="0">
                    <a:pos x="16" y="5"/>
                  </a:cxn>
                  <a:cxn ang="0">
                    <a:pos x="14" y="4"/>
                  </a:cxn>
                  <a:cxn ang="0">
                    <a:pos x="11" y="4"/>
                  </a:cxn>
                  <a:cxn ang="0">
                    <a:pos x="10" y="1"/>
                  </a:cxn>
                  <a:cxn ang="0">
                    <a:pos x="7" y="0"/>
                  </a:cxn>
                  <a:cxn ang="0">
                    <a:pos x="3" y="1"/>
                  </a:cxn>
                  <a:cxn ang="0">
                    <a:pos x="0" y="8"/>
                  </a:cxn>
                </a:cxnLst>
                <a:rect l="0" t="0" r="r" b="b"/>
                <a:pathLst>
                  <a:path w="16" h="9">
                    <a:moveTo>
                      <a:pt x="0" y="8"/>
                    </a:moveTo>
                    <a:lnTo>
                      <a:pt x="7" y="9"/>
                    </a:lnTo>
                    <a:lnTo>
                      <a:pt x="10" y="6"/>
                    </a:lnTo>
                    <a:lnTo>
                      <a:pt x="12" y="9"/>
                    </a:lnTo>
                    <a:lnTo>
                      <a:pt x="16" y="5"/>
                    </a:lnTo>
                    <a:lnTo>
                      <a:pt x="14" y="4"/>
                    </a:lnTo>
                    <a:lnTo>
                      <a:pt x="11" y="4"/>
                    </a:lnTo>
                    <a:lnTo>
                      <a:pt x="10" y="1"/>
                    </a:lnTo>
                    <a:lnTo>
                      <a:pt x="7" y="0"/>
                    </a:lnTo>
                    <a:lnTo>
                      <a:pt x="3" y="1"/>
                    </a:lnTo>
                    <a:lnTo>
                      <a:pt x="0"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77" name="Group 149"/>
              <p:cNvGrpSpPr>
                <a:grpSpLocks noChangeAspect="1"/>
              </p:cNvGrpSpPr>
              <p:nvPr/>
            </p:nvGrpSpPr>
            <p:grpSpPr bwMode="gray">
              <a:xfrm>
                <a:off x="3086" y="2189"/>
                <a:ext cx="85" cy="114"/>
                <a:chOff x="3086" y="2189"/>
                <a:chExt cx="85" cy="114"/>
              </a:xfrm>
              <a:grpFill/>
            </p:grpSpPr>
            <p:sp>
              <p:nvSpPr>
                <p:cNvPr id="317" name="Freeform 150"/>
                <p:cNvSpPr>
                  <a:spLocks noChangeAspect="1"/>
                </p:cNvSpPr>
                <p:nvPr/>
              </p:nvSpPr>
              <p:spPr bwMode="gray">
                <a:xfrm>
                  <a:off x="3130" y="2189"/>
                  <a:ext cx="4" cy="8"/>
                </a:xfrm>
                <a:custGeom>
                  <a:avLst/>
                  <a:gdLst/>
                  <a:ahLst/>
                  <a:cxnLst>
                    <a:cxn ang="0">
                      <a:pos x="0" y="15"/>
                    </a:cxn>
                    <a:cxn ang="0">
                      <a:pos x="1" y="19"/>
                    </a:cxn>
                    <a:cxn ang="0">
                      <a:pos x="3" y="25"/>
                    </a:cxn>
                    <a:cxn ang="0">
                      <a:pos x="2" y="27"/>
                    </a:cxn>
                    <a:cxn ang="0">
                      <a:pos x="3" y="31"/>
                    </a:cxn>
                    <a:cxn ang="0">
                      <a:pos x="1" y="36"/>
                    </a:cxn>
                    <a:cxn ang="0">
                      <a:pos x="3" y="37"/>
                    </a:cxn>
                    <a:cxn ang="0">
                      <a:pos x="11" y="40"/>
                    </a:cxn>
                    <a:cxn ang="0">
                      <a:pos x="12" y="36"/>
                    </a:cxn>
                    <a:cxn ang="0">
                      <a:pos x="17" y="27"/>
                    </a:cxn>
                    <a:cxn ang="0">
                      <a:pos x="17" y="18"/>
                    </a:cxn>
                    <a:cxn ang="0">
                      <a:pos x="15" y="15"/>
                    </a:cxn>
                    <a:cxn ang="0">
                      <a:pos x="15" y="11"/>
                    </a:cxn>
                    <a:cxn ang="0">
                      <a:pos x="18" y="9"/>
                    </a:cxn>
                    <a:cxn ang="0">
                      <a:pos x="19" y="4"/>
                    </a:cxn>
                    <a:cxn ang="0">
                      <a:pos x="15" y="0"/>
                    </a:cxn>
                    <a:cxn ang="0">
                      <a:pos x="9" y="4"/>
                    </a:cxn>
                    <a:cxn ang="0">
                      <a:pos x="7" y="4"/>
                    </a:cxn>
                    <a:cxn ang="0">
                      <a:pos x="0" y="15"/>
                    </a:cxn>
                  </a:cxnLst>
                  <a:rect l="0" t="0" r="r" b="b"/>
                  <a:pathLst>
                    <a:path w="19" h="40">
                      <a:moveTo>
                        <a:pt x="0" y="15"/>
                      </a:moveTo>
                      <a:lnTo>
                        <a:pt x="1" y="19"/>
                      </a:lnTo>
                      <a:lnTo>
                        <a:pt x="3" y="25"/>
                      </a:lnTo>
                      <a:lnTo>
                        <a:pt x="2" y="27"/>
                      </a:lnTo>
                      <a:lnTo>
                        <a:pt x="3" y="31"/>
                      </a:lnTo>
                      <a:lnTo>
                        <a:pt x="1" y="36"/>
                      </a:lnTo>
                      <a:lnTo>
                        <a:pt x="3" y="37"/>
                      </a:lnTo>
                      <a:lnTo>
                        <a:pt x="11" y="40"/>
                      </a:lnTo>
                      <a:lnTo>
                        <a:pt x="12" y="36"/>
                      </a:lnTo>
                      <a:lnTo>
                        <a:pt x="17" y="27"/>
                      </a:lnTo>
                      <a:lnTo>
                        <a:pt x="17" y="18"/>
                      </a:lnTo>
                      <a:lnTo>
                        <a:pt x="15" y="15"/>
                      </a:lnTo>
                      <a:lnTo>
                        <a:pt x="15" y="11"/>
                      </a:lnTo>
                      <a:lnTo>
                        <a:pt x="18" y="9"/>
                      </a:lnTo>
                      <a:lnTo>
                        <a:pt x="19" y="4"/>
                      </a:lnTo>
                      <a:lnTo>
                        <a:pt x="15" y="0"/>
                      </a:lnTo>
                      <a:lnTo>
                        <a:pt x="9" y="4"/>
                      </a:lnTo>
                      <a:lnTo>
                        <a:pt x="7" y="4"/>
                      </a:lnTo>
                      <a:lnTo>
                        <a:pt x="0" y="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18" name="Freeform 151"/>
                <p:cNvSpPr>
                  <a:spLocks noChangeAspect="1"/>
                </p:cNvSpPr>
                <p:nvPr/>
              </p:nvSpPr>
              <p:spPr bwMode="gray">
                <a:xfrm>
                  <a:off x="3086" y="2207"/>
                  <a:ext cx="85" cy="96"/>
                </a:xfrm>
                <a:custGeom>
                  <a:avLst/>
                  <a:gdLst/>
                  <a:ahLst/>
                  <a:cxnLst>
                    <a:cxn ang="0">
                      <a:pos x="203" y="0"/>
                    </a:cxn>
                    <a:cxn ang="0">
                      <a:pos x="187" y="59"/>
                    </a:cxn>
                    <a:cxn ang="0">
                      <a:pos x="203" y="170"/>
                    </a:cxn>
                    <a:cxn ang="0">
                      <a:pos x="0" y="345"/>
                    </a:cxn>
                    <a:cxn ang="0">
                      <a:pos x="83" y="474"/>
                    </a:cxn>
                    <a:cxn ang="0">
                      <a:pos x="107" y="466"/>
                    </a:cxn>
                    <a:cxn ang="0">
                      <a:pos x="137" y="459"/>
                    </a:cxn>
                    <a:cxn ang="0">
                      <a:pos x="154" y="464"/>
                    </a:cxn>
                    <a:cxn ang="0">
                      <a:pos x="165" y="460"/>
                    </a:cxn>
                    <a:cxn ang="0">
                      <a:pos x="179" y="447"/>
                    </a:cxn>
                    <a:cxn ang="0">
                      <a:pos x="180" y="436"/>
                    </a:cxn>
                    <a:cxn ang="0">
                      <a:pos x="186" y="425"/>
                    </a:cxn>
                    <a:cxn ang="0">
                      <a:pos x="224" y="407"/>
                    </a:cxn>
                    <a:cxn ang="0">
                      <a:pos x="241" y="404"/>
                    </a:cxn>
                    <a:cxn ang="0">
                      <a:pos x="253" y="382"/>
                    </a:cxn>
                    <a:cxn ang="0">
                      <a:pos x="262" y="361"/>
                    </a:cxn>
                    <a:cxn ang="0">
                      <a:pos x="278" y="352"/>
                    </a:cxn>
                    <a:cxn ang="0">
                      <a:pos x="289" y="348"/>
                    </a:cxn>
                    <a:cxn ang="0">
                      <a:pos x="309" y="346"/>
                    </a:cxn>
                    <a:cxn ang="0">
                      <a:pos x="319" y="337"/>
                    </a:cxn>
                    <a:cxn ang="0">
                      <a:pos x="314" y="325"/>
                    </a:cxn>
                    <a:cxn ang="0">
                      <a:pos x="312" y="303"/>
                    </a:cxn>
                    <a:cxn ang="0">
                      <a:pos x="314" y="285"/>
                    </a:cxn>
                    <a:cxn ang="0">
                      <a:pos x="335" y="256"/>
                    </a:cxn>
                    <a:cxn ang="0">
                      <a:pos x="342" y="255"/>
                    </a:cxn>
                    <a:cxn ang="0">
                      <a:pos x="347" y="262"/>
                    </a:cxn>
                    <a:cxn ang="0">
                      <a:pos x="355" y="261"/>
                    </a:cxn>
                    <a:cxn ang="0">
                      <a:pos x="369" y="239"/>
                    </a:cxn>
                    <a:cxn ang="0">
                      <a:pos x="382" y="216"/>
                    </a:cxn>
                    <a:cxn ang="0">
                      <a:pos x="416" y="178"/>
                    </a:cxn>
                    <a:cxn ang="0">
                      <a:pos x="422" y="161"/>
                    </a:cxn>
                    <a:cxn ang="0">
                      <a:pos x="427" y="143"/>
                    </a:cxn>
                    <a:cxn ang="0">
                      <a:pos x="419" y="137"/>
                    </a:cxn>
                    <a:cxn ang="0">
                      <a:pos x="406" y="131"/>
                    </a:cxn>
                    <a:cxn ang="0">
                      <a:pos x="391" y="111"/>
                    </a:cxn>
                    <a:cxn ang="0">
                      <a:pos x="382" y="103"/>
                    </a:cxn>
                    <a:cxn ang="0">
                      <a:pos x="375" y="92"/>
                    </a:cxn>
                    <a:cxn ang="0">
                      <a:pos x="366" y="79"/>
                    </a:cxn>
                    <a:cxn ang="0">
                      <a:pos x="347" y="73"/>
                    </a:cxn>
                    <a:cxn ang="0">
                      <a:pos x="315" y="63"/>
                    </a:cxn>
                    <a:cxn ang="0">
                      <a:pos x="285" y="51"/>
                    </a:cxn>
                    <a:cxn ang="0">
                      <a:pos x="266" y="40"/>
                    </a:cxn>
                    <a:cxn ang="0">
                      <a:pos x="252" y="23"/>
                    </a:cxn>
                    <a:cxn ang="0">
                      <a:pos x="241" y="12"/>
                    </a:cxn>
                  </a:cxnLst>
                  <a:rect l="0" t="0" r="r" b="b"/>
                  <a:pathLst>
                    <a:path w="427" h="482">
                      <a:moveTo>
                        <a:pt x="236" y="0"/>
                      </a:moveTo>
                      <a:lnTo>
                        <a:pt x="203" y="0"/>
                      </a:lnTo>
                      <a:lnTo>
                        <a:pt x="220" y="46"/>
                      </a:lnTo>
                      <a:lnTo>
                        <a:pt x="187" y="59"/>
                      </a:lnTo>
                      <a:lnTo>
                        <a:pt x="176" y="130"/>
                      </a:lnTo>
                      <a:lnTo>
                        <a:pt x="203" y="170"/>
                      </a:lnTo>
                      <a:lnTo>
                        <a:pt x="165" y="287"/>
                      </a:lnTo>
                      <a:lnTo>
                        <a:pt x="0" y="345"/>
                      </a:lnTo>
                      <a:lnTo>
                        <a:pt x="57" y="482"/>
                      </a:lnTo>
                      <a:lnTo>
                        <a:pt x="83" y="474"/>
                      </a:lnTo>
                      <a:lnTo>
                        <a:pt x="94" y="473"/>
                      </a:lnTo>
                      <a:lnTo>
                        <a:pt x="107" y="466"/>
                      </a:lnTo>
                      <a:lnTo>
                        <a:pt x="117" y="460"/>
                      </a:lnTo>
                      <a:lnTo>
                        <a:pt x="137" y="459"/>
                      </a:lnTo>
                      <a:lnTo>
                        <a:pt x="150" y="461"/>
                      </a:lnTo>
                      <a:lnTo>
                        <a:pt x="154" y="464"/>
                      </a:lnTo>
                      <a:lnTo>
                        <a:pt x="161" y="464"/>
                      </a:lnTo>
                      <a:lnTo>
                        <a:pt x="165" y="460"/>
                      </a:lnTo>
                      <a:lnTo>
                        <a:pt x="172" y="455"/>
                      </a:lnTo>
                      <a:lnTo>
                        <a:pt x="179" y="447"/>
                      </a:lnTo>
                      <a:lnTo>
                        <a:pt x="180" y="443"/>
                      </a:lnTo>
                      <a:lnTo>
                        <a:pt x="180" y="436"/>
                      </a:lnTo>
                      <a:lnTo>
                        <a:pt x="180" y="430"/>
                      </a:lnTo>
                      <a:lnTo>
                        <a:pt x="186" y="425"/>
                      </a:lnTo>
                      <a:lnTo>
                        <a:pt x="194" y="414"/>
                      </a:lnTo>
                      <a:lnTo>
                        <a:pt x="224" y="407"/>
                      </a:lnTo>
                      <a:lnTo>
                        <a:pt x="234" y="407"/>
                      </a:lnTo>
                      <a:lnTo>
                        <a:pt x="241" y="404"/>
                      </a:lnTo>
                      <a:lnTo>
                        <a:pt x="250" y="394"/>
                      </a:lnTo>
                      <a:lnTo>
                        <a:pt x="253" y="382"/>
                      </a:lnTo>
                      <a:lnTo>
                        <a:pt x="256" y="371"/>
                      </a:lnTo>
                      <a:lnTo>
                        <a:pt x="262" y="361"/>
                      </a:lnTo>
                      <a:lnTo>
                        <a:pt x="269" y="355"/>
                      </a:lnTo>
                      <a:lnTo>
                        <a:pt x="278" y="352"/>
                      </a:lnTo>
                      <a:lnTo>
                        <a:pt x="282" y="347"/>
                      </a:lnTo>
                      <a:lnTo>
                        <a:pt x="289" y="348"/>
                      </a:lnTo>
                      <a:lnTo>
                        <a:pt x="301" y="346"/>
                      </a:lnTo>
                      <a:lnTo>
                        <a:pt x="309" y="346"/>
                      </a:lnTo>
                      <a:lnTo>
                        <a:pt x="316" y="342"/>
                      </a:lnTo>
                      <a:lnTo>
                        <a:pt x="319" y="337"/>
                      </a:lnTo>
                      <a:lnTo>
                        <a:pt x="316" y="328"/>
                      </a:lnTo>
                      <a:lnTo>
                        <a:pt x="314" y="325"/>
                      </a:lnTo>
                      <a:lnTo>
                        <a:pt x="312" y="312"/>
                      </a:lnTo>
                      <a:lnTo>
                        <a:pt x="312" y="303"/>
                      </a:lnTo>
                      <a:lnTo>
                        <a:pt x="315" y="293"/>
                      </a:lnTo>
                      <a:lnTo>
                        <a:pt x="314" y="285"/>
                      </a:lnTo>
                      <a:lnTo>
                        <a:pt x="327" y="265"/>
                      </a:lnTo>
                      <a:lnTo>
                        <a:pt x="335" y="256"/>
                      </a:lnTo>
                      <a:lnTo>
                        <a:pt x="339" y="253"/>
                      </a:lnTo>
                      <a:lnTo>
                        <a:pt x="342" y="255"/>
                      </a:lnTo>
                      <a:lnTo>
                        <a:pt x="344" y="260"/>
                      </a:lnTo>
                      <a:lnTo>
                        <a:pt x="347" y="262"/>
                      </a:lnTo>
                      <a:lnTo>
                        <a:pt x="353" y="264"/>
                      </a:lnTo>
                      <a:lnTo>
                        <a:pt x="355" y="261"/>
                      </a:lnTo>
                      <a:lnTo>
                        <a:pt x="365" y="244"/>
                      </a:lnTo>
                      <a:lnTo>
                        <a:pt x="369" y="239"/>
                      </a:lnTo>
                      <a:lnTo>
                        <a:pt x="376" y="224"/>
                      </a:lnTo>
                      <a:lnTo>
                        <a:pt x="382" y="216"/>
                      </a:lnTo>
                      <a:lnTo>
                        <a:pt x="396" y="206"/>
                      </a:lnTo>
                      <a:lnTo>
                        <a:pt x="416" y="178"/>
                      </a:lnTo>
                      <a:lnTo>
                        <a:pt x="421" y="167"/>
                      </a:lnTo>
                      <a:lnTo>
                        <a:pt x="422" y="161"/>
                      </a:lnTo>
                      <a:lnTo>
                        <a:pt x="427" y="147"/>
                      </a:lnTo>
                      <a:lnTo>
                        <a:pt x="427" y="143"/>
                      </a:lnTo>
                      <a:lnTo>
                        <a:pt x="423" y="140"/>
                      </a:lnTo>
                      <a:lnTo>
                        <a:pt x="419" y="137"/>
                      </a:lnTo>
                      <a:lnTo>
                        <a:pt x="418" y="134"/>
                      </a:lnTo>
                      <a:lnTo>
                        <a:pt x="406" y="131"/>
                      </a:lnTo>
                      <a:lnTo>
                        <a:pt x="396" y="124"/>
                      </a:lnTo>
                      <a:lnTo>
                        <a:pt x="391" y="111"/>
                      </a:lnTo>
                      <a:lnTo>
                        <a:pt x="386" y="108"/>
                      </a:lnTo>
                      <a:lnTo>
                        <a:pt x="382" y="103"/>
                      </a:lnTo>
                      <a:lnTo>
                        <a:pt x="381" y="98"/>
                      </a:lnTo>
                      <a:lnTo>
                        <a:pt x="375" y="92"/>
                      </a:lnTo>
                      <a:lnTo>
                        <a:pt x="373" y="88"/>
                      </a:lnTo>
                      <a:lnTo>
                        <a:pt x="366" y="79"/>
                      </a:lnTo>
                      <a:lnTo>
                        <a:pt x="354" y="73"/>
                      </a:lnTo>
                      <a:lnTo>
                        <a:pt x="347" y="73"/>
                      </a:lnTo>
                      <a:lnTo>
                        <a:pt x="332" y="66"/>
                      </a:lnTo>
                      <a:lnTo>
                        <a:pt x="315" y="63"/>
                      </a:lnTo>
                      <a:lnTo>
                        <a:pt x="309" y="61"/>
                      </a:lnTo>
                      <a:lnTo>
                        <a:pt x="285" y="51"/>
                      </a:lnTo>
                      <a:lnTo>
                        <a:pt x="274" y="43"/>
                      </a:lnTo>
                      <a:lnTo>
                        <a:pt x="266" y="40"/>
                      </a:lnTo>
                      <a:lnTo>
                        <a:pt x="260" y="30"/>
                      </a:lnTo>
                      <a:lnTo>
                        <a:pt x="252" y="23"/>
                      </a:lnTo>
                      <a:lnTo>
                        <a:pt x="250" y="19"/>
                      </a:lnTo>
                      <a:lnTo>
                        <a:pt x="241" y="12"/>
                      </a:lnTo>
                      <a:lnTo>
                        <a:pt x="23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304" name="Freeform 152"/>
              <p:cNvSpPr>
                <a:spLocks noChangeAspect="1"/>
              </p:cNvSpPr>
              <p:nvPr/>
            </p:nvSpPr>
            <p:spPr bwMode="gray">
              <a:xfrm>
                <a:off x="3069" y="2190"/>
                <a:ext cx="1" cy="3"/>
              </a:xfrm>
              <a:custGeom>
                <a:avLst/>
                <a:gdLst/>
                <a:ahLst/>
                <a:cxnLst>
                  <a:cxn ang="0">
                    <a:pos x="8" y="3"/>
                  </a:cxn>
                  <a:cxn ang="0">
                    <a:pos x="0" y="0"/>
                  </a:cxn>
                  <a:cxn ang="0">
                    <a:pos x="0" y="11"/>
                  </a:cxn>
                  <a:cxn ang="0">
                    <a:pos x="3" y="19"/>
                  </a:cxn>
                  <a:cxn ang="0">
                    <a:pos x="8" y="17"/>
                  </a:cxn>
                  <a:cxn ang="0">
                    <a:pos x="8" y="3"/>
                  </a:cxn>
                </a:cxnLst>
                <a:rect l="0" t="0" r="r" b="b"/>
                <a:pathLst>
                  <a:path w="8" h="19">
                    <a:moveTo>
                      <a:pt x="8" y="3"/>
                    </a:moveTo>
                    <a:lnTo>
                      <a:pt x="0" y="0"/>
                    </a:lnTo>
                    <a:lnTo>
                      <a:pt x="0" y="11"/>
                    </a:lnTo>
                    <a:lnTo>
                      <a:pt x="3" y="19"/>
                    </a:lnTo>
                    <a:lnTo>
                      <a:pt x="8" y="17"/>
                    </a:lnTo>
                    <a:lnTo>
                      <a:pt x="8"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78" name="Group 153"/>
              <p:cNvGrpSpPr>
                <a:grpSpLocks noChangeAspect="1"/>
              </p:cNvGrpSpPr>
              <p:nvPr/>
            </p:nvGrpSpPr>
            <p:grpSpPr bwMode="gray">
              <a:xfrm>
                <a:off x="3000" y="2012"/>
                <a:ext cx="210" cy="192"/>
                <a:chOff x="3000" y="2012"/>
                <a:chExt cx="210" cy="192"/>
              </a:xfrm>
              <a:grpFill/>
            </p:grpSpPr>
            <p:sp>
              <p:nvSpPr>
                <p:cNvPr id="315" name="Freeform 154"/>
                <p:cNvSpPr>
                  <a:spLocks noChangeAspect="1"/>
                </p:cNvSpPr>
                <p:nvPr/>
              </p:nvSpPr>
              <p:spPr bwMode="gray">
                <a:xfrm>
                  <a:off x="3122" y="2182"/>
                  <a:ext cx="10" cy="5"/>
                </a:xfrm>
                <a:custGeom>
                  <a:avLst/>
                  <a:gdLst/>
                  <a:ahLst/>
                  <a:cxnLst>
                    <a:cxn ang="0">
                      <a:pos x="50" y="2"/>
                    </a:cxn>
                    <a:cxn ang="0">
                      <a:pos x="45" y="0"/>
                    </a:cxn>
                    <a:cxn ang="0">
                      <a:pos x="27" y="2"/>
                    </a:cxn>
                    <a:cxn ang="0">
                      <a:pos x="23" y="10"/>
                    </a:cxn>
                    <a:cxn ang="0">
                      <a:pos x="12" y="18"/>
                    </a:cxn>
                    <a:cxn ang="0">
                      <a:pos x="0" y="22"/>
                    </a:cxn>
                    <a:cxn ang="0">
                      <a:pos x="1" y="26"/>
                    </a:cxn>
                    <a:cxn ang="0">
                      <a:pos x="27" y="19"/>
                    </a:cxn>
                    <a:cxn ang="0">
                      <a:pos x="50" y="2"/>
                    </a:cxn>
                  </a:cxnLst>
                  <a:rect l="0" t="0" r="r" b="b"/>
                  <a:pathLst>
                    <a:path w="50" h="26">
                      <a:moveTo>
                        <a:pt x="50" y="2"/>
                      </a:moveTo>
                      <a:lnTo>
                        <a:pt x="45" y="0"/>
                      </a:lnTo>
                      <a:lnTo>
                        <a:pt x="27" y="2"/>
                      </a:lnTo>
                      <a:lnTo>
                        <a:pt x="23" y="10"/>
                      </a:lnTo>
                      <a:lnTo>
                        <a:pt x="12" y="18"/>
                      </a:lnTo>
                      <a:lnTo>
                        <a:pt x="0" y="22"/>
                      </a:lnTo>
                      <a:lnTo>
                        <a:pt x="1" y="26"/>
                      </a:lnTo>
                      <a:lnTo>
                        <a:pt x="27" y="19"/>
                      </a:lnTo>
                      <a:lnTo>
                        <a:pt x="50"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16" name="Freeform 155"/>
                <p:cNvSpPr>
                  <a:spLocks noChangeAspect="1"/>
                </p:cNvSpPr>
                <p:nvPr/>
              </p:nvSpPr>
              <p:spPr bwMode="gray">
                <a:xfrm>
                  <a:off x="3000" y="2012"/>
                  <a:ext cx="210" cy="192"/>
                </a:xfrm>
                <a:custGeom>
                  <a:avLst/>
                  <a:gdLst/>
                  <a:ahLst/>
                  <a:cxnLst>
                    <a:cxn ang="0">
                      <a:pos x="920" y="957"/>
                    </a:cxn>
                    <a:cxn ang="0">
                      <a:pos x="836" y="944"/>
                    </a:cxn>
                    <a:cxn ang="0">
                      <a:pos x="792" y="933"/>
                    </a:cxn>
                    <a:cxn ang="0">
                      <a:pos x="717" y="912"/>
                    </a:cxn>
                    <a:cxn ang="0">
                      <a:pos x="673" y="839"/>
                    </a:cxn>
                    <a:cxn ang="0">
                      <a:pos x="610" y="865"/>
                    </a:cxn>
                    <a:cxn ang="0">
                      <a:pos x="551" y="868"/>
                    </a:cxn>
                    <a:cxn ang="0">
                      <a:pos x="511" y="859"/>
                    </a:cxn>
                    <a:cxn ang="0">
                      <a:pos x="462" y="822"/>
                    </a:cxn>
                    <a:cxn ang="0">
                      <a:pos x="400" y="794"/>
                    </a:cxn>
                    <a:cxn ang="0">
                      <a:pos x="351" y="713"/>
                    </a:cxn>
                    <a:cxn ang="0">
                      <a:pos x="323" y="661"/>
                    </a:cxn>
                    <a:cxn ang="0">
                      <a:pos x="292" y="661"/>
                    </a:cxn>
                    <a:cxn ang="0">
                      <a:pos x="270" y="632"/>
                    </a:cxn>
                    <a:cxn ang="0">
                      <a:pos x="252" y="640"/>
                    </a:cxn>
                    <a:cxn ang="0">
                      <a:pos x="237" y="653"/>
                    </a:cxn>
                    <a:cxn ang="0">
                      <a:pos x="188" y="595"/>
                    </a:cxn>
                    <a:cxn ang="0">
                      <a:pos x="172" y="506"/>
                    </a:cxn>
                    <a:cxn ang="0">
                      <a:pos x="111" y="466"/>
                    </a:cxn>
                    <a:cxn ang="0">
                      <a:pos x="82" y="422"/>
                    </a:cxn>
                    <a:cxn ang="0">
                      <a:pos x="72" y="393"/>
                    </a:cxn>
                    <a:cxn ang="0">
                      <a:pos x="100" y="328"/>
                    </a:cxn>
                    <a:cxn ang="0">
                      <a:pos x="102" y="278"/>
                    </a:cxn>
                    <a:cxn ang="0">
                      <a:pos x="40" y="213"/>
                    </a:cxn>
                    <a:cxn ang="0">
                      <a:pos x="12" y="118"/>
                    </a:cxn>
                    <a:cxn ang="0">
                      <a:pos x="0" y="34"/>
                    </a:cxn>
                    <a:cxn ang="0">
                      <a:pos x="38" y="16"/>
                    </a:cxn>
                    <a:cxn ang="0">
                      <a:pos x="121" y="68"/>
                    </a:cxn>
                    <a:cxn ang="0">
                      <a:pos x="166" y="27"/>
                    </a:cxn>
                    <a:cxn ang="0">
                      <a:pos x="227" y="57"/>
                    </a:cxn>
                    <a:cxn ang="0">
                      <a:pos x="232" y="85"/>
                    </a:cxn>
                    <a:cxn ang="0">
                      <a:pos x="260" y="123"/>
                    </a:cxn>
                    <a:cxn ang="0">
                      <a:pos x="303" y="171"/>
                    </a:cxn>
                    <a:cxn ang="0">
                      <a:pos x="357" y="203"/>
                    </a:cxn>
                    <a:cxn ang="0">
                      <a:pos x="497" y="207"/>
                    </a:cxn>
                    <a:cxn ang="0">
                      <a:pos x="543" y="207"/>
                    </a:cxn>
                    <a:cxn ang="0">
                      <a:pos x="600" y="135"/>
                    </a:cxn>
                    <a:cxn ang="0">
                      <a:pos x="664" y="121"/>
                    </a:cxn>
                    <a:cxn ang="0">
                      <a:pos x="722" y="119"/>
                    </a:cxn>
                    <a:cxn ang="0">
                      <a:pos x="804" y="150"/>
                    </a:cxn>
                    <a:cxn ang="0">
                      <a:pos x="851" y="187"/>
                    </a:cxn>
                    <a:cxn ang="0">
                      <a:pos x="936" y="230"/>
                    </a:cxn>
                    <a:cxn ang="0">
                      <a:pos x="935" y="321"/>
                    </a:cxn>
                    <a:cxn ang="0">
                      <a:pos x="895" y="398"/>
                    </a:cxn>
                    <a:cxn ang="0">
                      <a:pos x="899" y="470"/>
                    </a:cxn>
                    <a:cxn ang="0">
                      <a:pos x="909" y="546"/>
                    </a:cxn>
                    <a:cxn ang="0">
                      <a:pos x="960" y="586"/>
                    </a:cxn>
                    <a:cxn ang="0">
                      <a:pos x="915" y="676"/>
                    </a:cxn>
                    <a:cxn ang="0">
                      <a:pos x="986" y="759"/>
                    </a:cxn>
                    <a:cxn ang="0">
                      <a:pos x="1023" y="829"/>
                    </a:cxn>
                    <a:cxn ang="0">
                      <a:pos x="1033" y="866"/>
                    </a:cxn>
                    <a:cxn ang="0">
                      <a:pos x="970" y="902"/>
                    </a:cxn>
                  </a:cxnLst>
                  <a:rect l="0" t="0" r="r" b="b"/>
                  <a:pathLst>
                    <a:path w="1049" h="961">
                      <a:moveTo>
                        <a:pt x="957" y="958"/>
                      </a:moveTo>
                      <a:lnTo>
                        <a:pt x="954" y="957"/>
                      </a:lnTo>
                      <a:lnTo>
                        <a:pt x="947" y="961"/>
                      </a:lnTo>
                      <a:lnTo>
                        <a:pt x="932" y="960"/>
                      </a:lnTo>
                      <a:lnTo>
                        <a:pt x="920" y="957"/>
                      </a:lnTo>
                      <a:lnTo>
                        <a:pt x="903" y="951"/>
                      </a:lnTo>
                      <a:lnTo>
                        <a:pt x="895" y="944"/>
                      </a:lnTo>
                      <a:lnTo>
                        <a:pt x="889" y="949"/>
                      </a:lnTo>
                      <a:lnTo>
                        <a:pt x="855" y="947"/>
                      </a:lnTo>
                      <a:lnTo>
                        <a:pt x="836" y="944"/>
                      </a:lnTo>
                      <a:lnTo>
                        <a:pt x="825" y="939"/>
                      </a:lnTo>
                      <a:lnTo>
                        <a:pt x="820" y="941"/>
                      </a:lnTo>
                      <a:lnTo>
                        <a:pt x="818" y="945"/>
                      </a:lnTo>
                      <a:lnTo>
                        <a:pt x="806" y="938"/>
                      </a:lnTo>
                      <a:lnTo>
                        <a:pt x="792" y="933"/>
                      </a:lnTo>
                      <a:lnTo>
                        <a:pt x="775" y="933"/>
                      </a:lnTo>
                      <a:lnTo>
                        <a:pt x="755" y="930"/>
                      </a:lnTo>
                      <a:lnTo>
                        <a:pt x="744" y="926"/>
                      </a:lnTo>
                      <a:lnTo>
                        <a:pt x="726" y="925"/>
                      </a:lnTo>
                      <a:lnTo>
                        <a:pt x="717" y="912"/>
                      </a:lnTo>
                      <a:lnTo>
                        <a:pt x="710" y="893"/>
                      </a:lnTo>
                      <a:lnTo>
                        <a:pt x="705" y="869"/>
                      </a:lnTo>
                      <a:lnTo>
                        <a:pt x="697" y="852"/>
                      </a:lnTo>
                      <a:lnTo>
                        <a:pt x="683" y="843"/>
                      </a:lnTo>
                      <a:lnTo>
                        <a:pt x="673" y="839"/>
                      </a:lnTo>
                      <a:lnTo>
                        <a:pt x="665" y="838"/>
                      </a:lnTo>
                      <a:lnTo>
                        <a:pt x="645" y="847"/>
                      </a:lnTo>
                      <a:lnTo>
                        <a:pt x="625" y="853"/>
                      </a:lnTo>
                      <a:lnTo>
                        <a:pt x="619" y="860"/>
                      </a:lnTo>
                      <a:lnTo>
                        <a:pt x="610" y="865"/>
                      </a:lnTo>
                      <a:lnTo>
                        <a:pt x="600" y="865"/>
                      </a:lnTo>
                      <a:lnTo>
                        <a:pt x="584" y="875"/>
                      </a:lnTo>
                      <a:lnTo>
                        <a:pt x="573" y="877"/>
                      </a:lnTo>
                      <a:lnTo>
                        <a:pt x="559" y="874"/>
                      </a:lnTo>
                      <a:lnTo>
                        <a:pt x="551" y="868"/>
                      </a:lnTo>
                      <a:lnTo>
                        <a:pt x="537" y="865"/>
                      </a:lnTo>
                      <a:lnTo>
                        <a:pt x="523" y="868"/>
                      </a:lnTo>
                      <a:lnTo>
                        <a:pt x="516" y="868"/>
                      </a:lnTo>
                      <a:lnTo>
                        <a:pt x="507" y="856"/>
                      </a:lnTo>
                      <a:lnTo>
                        <a:pt x="511" y="859"/>
                      </a:lnTo>
                      <a:lnTo>
                        <a:pt x="509" y="854"/>
                      </a:lnTo>
                      <a:lnTo>
                        <a:pt x="502" y="849"/>
                      </a:lnTo>
                      <a:lnTo>
                        <a:pt x="470" y="838"/>
                      </a:lnTo>
                      <a:lnTo>
                        <a:pt x="462" y="826"/>
                      </a:lnTo>
                      <a:lnTo>
                        <a:pt x="462" y="822"/>
                      </a:lnTo>
                      <a:lnTo>
                        <a:pt x="453" y="812"/>
                      </a:lnTo>
                      <a:lnTo>
                        <a:pt x="438" y="805"/>
                      </a:lnTo>
                      <a:lnTo>
                        <a:pt x="425" y="800"/>
                      </a:lnTo>
                      <a:lnTo>
                        <a:pt x="409" y="799"/>
                      </a:lnTo>
                      <a:lnTo>
                        <a:pt x="400" y="794"/>
                      </a:lnTo>
                      <a:lnTo>
                        <a:pt x="392" y="785"/>
                      </a:lnTo>
                      <a:lnTo>
                        <a:pt x="384" y="762"/>
                      </a:lnTo>
                      <a:lnTo>
                        <a:pt x="374" y="745"/>
                      </a:lnTo>
                      <a:lnTo>
                        <a:pt x="371" y="730"/>
                      </a:lnTo>
                      <a:lnTo>
                        <a:pt x="351" y="713"/>
                      </a:lnTo>
                      <a:lnTo>
                        <a:pt x="347" y="699"/>
                      </a:lnTo>
                      <a:lnTo>
                        <a:pt x="342" y="689"/>
                      </a:lnTo>
                      <a:lnTo>
                        <a:pt x="334" y="685"/>
                      </a:lnTo>
                      <a:lnTo>
                        <a:pt x="324" y="669"/>
                      </a:lnTo>
                      <a:lnTo>
                        <a:pt x="323" y="661"/>
                      </a:lnTo>
                      <a:lnTo>
                        <a:pt x="319" y="655"/>
                      </a:lnTo>
                      <a:lnTo>
                        <a:pt x="313" y="651"/>
                      </a:lnTo>
                      <a:lnTo>
                        <a:pt x="301" y="656"/>
                      </a:lnTo>
                      <a:lnTo>
                        <a:pt x="293" y="664"/>
                      </a:lnTo>
                      <a:lnTo>
                        <a:pt x="292" y="661"/>
                      </a:lnTo>
                      <a:lnTo>
                        <a:pt x="286" y="659"/>
                      </a:lnTo>
                      <a:lnTo>
                        <a:pt x="283" y="654"/>
                      </a:lnTo>
                      <a:lnTo>
                        <a:pt x="276" y="649"/>
                      </a:lnTo>
                      <a:lnTo>
                        <a:pt x="271" y="642"/>
                      </a:lnTo>
                      <a:lnTo>
                        <a:pt x="270" y="632"/>
                      </a:lnTo>
                      <a:lnTo>
                        <a:pt x="265" y="627"/>
                      </a:lnTo>
                      <a:lnTo>
                        <a:pt x="256" y="624"/>
                      </a:lnTo>
                      <a:lnTo>
                        <a:pt x="252" y="628"/>
                      </a:lnTo>
                      <a:lnTo>
                        <a:pt x="254" y="634"/>
                      </a:lnTo>
                      <a:lnTo>
                        <a:pt x="252" y="640"/>
                      </a:lnTo>
                      <a:lnTo>
                        <a:pt x="253" y="646"/>
                      </a:lnTo>
                      <a:lnTo>
                        <a:pt x="244" y="646"/>
                      </a:lnTo>
                      <a:lnTo>
                        <a:pt x="243" y="656"/>
                      </a:lnTo>
                      <a:lnTo>
                        <a:pt x="240" y="655"/>
                      </a:lnTo>
                      <a:lnTo>
                        <a:pt x="237" y="653"/>
                      </a:lnTo>
                      <a:lnTo>
                        <a:pt x="217" y="638"/>
                      </a:lnTo>
                      <a:lnTo>
                        <a:pt x="210" y="630"/>
                      </a:lnTo>
                      <a:lnTo>
                        <a:pt x="205" y="622"/>
                      </a:lnTo>
                      <a:lnTo>
                        <a:pt x="201" y="602"/>
                      </a:lnTo>
                      <a:lnTo>
                        <a:pt x="188" y="595"/>
                      </a:lnTo>
                      <a:lnTo>
                        <a:pt x="189" y="574"/>
                      </a:lnTo>
                      <a:lnTo>
                        <a:pt x="193" y="547"/>
                      </a:lnTo>
                      <a:lnTo>
                        <a:pt x="186" y="533"/>
                      </a:lnTo>
                      <a:lnTo>
                        <a:pt x="179" y="521"/>
                      </a:lnTo>
                      <a:lnTo>
                        <a:pt x="172" y="506"/>
                      </a:lnTo>
                      <a:lnTo>
                        <a:pt x="163" y="497"/>
                      </a:lnTo>
                      <a:lnTo>
                        <a:pt x="150" y="493"/>
                      </a:lnTo>
                      <a:lnTo>
                        <a:pt x="140" y="488"/>
                      </a:lnTo>
                      <a:lnTo>
                        <a:pt x="126" y="477"/>
                      </a:lnTo>
                      <a:lnTo>
                        <a:pt x="111" y="466"/>
                      </a:lnTo>
                      <a:lnTo>
                        <a:pt x="99" y="460"/>
                      </a:lnTo>
                      <a:lnTo>
                        <a:pt x="99" y="449"/>
                      </a:lnTo>
                      <a:lnTo>
                        <a:pt x="93" y="435"/>
                      </a:lnTo>
                      <a:lnTo>
                        <a:pt x="86" y="429"/>
                      </a:lnTo>
                      <a:lnTo>
                        <a:pt x="82" y="422"/>
                      </a:lnTo>
                      <a:lnTo>
                        <a:pt x="73" y="422"/>
                      </a:lnTo>
                      <a:lnTo>
                        <a:pt x="67" y="417"/>
                      </a:lnTo>
                      <a:lnTo>
                        <a:pt x="65" y="401"/>
                      </a:lnTo>
                      <a:lnTo>
                        <a:pt x="68" y="400"/>
                      </a:lnTo>
                      <a:lnTo>
                        <a:pt x="72" y="393"/>
                      </a:lnTo>
                      <a:lnTo>
                        <a:pt x="76" y="368"/>
                      </a:lnTo>
                      <a:lnTo>
                        <a:pt x="80" y="360"/>
                      </a:lnTo>
                      <a:lnTo>
                        <a:pt x="88" y="358"/>
                      </a:lnTo>
                      <a:lnTo>
                        <a:pt x="87" y="349"/>
                      </a:lnTo>
                      <a:lnTo>
                        <a:pt x="100" y="328"/>
                      </a:lnTo>
                      <a:lnTo>
                        <a:pt x="109" y="317"/>
                      </a:lnTo>
                      <a:lnTo>
                        <a:pt x="104" y="299"/>
                      </a:lnTo>
                      <a:lnTo>
                        <a:pt x="110" y="285"/>
                      </a:lnTo>
                      <a:lnTo>
                        <a:pt x="116" y="278"/>
                      </a:lnTo>
                      <a:lnTo>
                        <a:pt x="102" y="278"/>
                      </a:lnTo>
                      <a:lnTo>
                        <a:pt x="80" y="273"/>
                      </a:lnTo>
                      <a:lnTo>
                        <a:pt x="68" y="262"/>
                      </a:lnTo>
                      <a:lnTo>
                        <a:pt x="62" y="240"/>
                      </a:lnTo>
                      <a:lnTo>
                        <a:pt x="50" y="230"/>
                      </a:lnTo>
                      <a:lnTo>
                        <a:pt x="40" y="213"/>
                      </a:lnTo>
                      <a:lnTo>
                        <a:pt x="35" y="180"/>
                      </a:lnTo>
                      <a:lnTo>
                        <a:pt x="34" y="164"/>
                      </a:lnTo>
                      <a:lnTo>
                        <a:pt x="22" y="147"/>
                      </a:lnTo>
                      <a:lnTo>
                        <a:pt x="8" y="139"/>
                      </a:lnTo>
                      <a:lnTo>
                        <a:pt x="12" y="118"/>
                      </a:lnTo>
                      <a:lnTo>
                        <a:pt x="10" y="102"/>
                      </a:lnTo>
                      <a:lnTo>
                        <a:pt x="10" y="85"/>
                      </a:lnTo>
                      <a:lnTo>
                        <a:pt x="8" y="58"/>
                      </a:lnTo>
                      <a:lnTo>
                        <a:pt x="1" y="41"/>
                      </a:lnTo>
                      <a:lnTo>
                        <a:pt x="0" y="34"/>
                      </a:lnTo>
                      <a:lnTo>
                        <a:pt x="14" y="25"/>
                      </a:lnTo>
                      <a:lnTo>
                        <a:pt x="16" y="18"/>
                      </a:lnTo>
                      <a:lnTo>
                        <a:pt x="25" y="0"/>
                      </a:lnTo>
                      <a:lnTo>
                        <a:pt x="34" y="11"/>
                      </a:lnTo>
                      <a:lnTo>
                        <a:pt x="38" y="16"/>
                      </a:lnTo>
                      <a:lnTo>
                        <a:pt x="70" y="62"/>
                      </a:lnTo>
                      <a:lnTo>
                        <a:pt x="86" y="65"/>
                      </a:lnTo>
                      <a:lnTo>
                        <a:pt x="99" y="68"/>
                      </a:lnTo>
                      <a:lnTo>
                        <a:pt x="104" y="68"/>
                      </a:lnTo>
                      <a:lnTo>
                        <a:pt x="121" y="68"/>
                      </a:lnTo>
                      <a:lnTo>
                        <a:pt x="127" y="68"/>
                      </a:lnTo>
                      <a:lnTo>
                        <a:pt x="138" y="65"/>
                      </a:lnTo>
                      <a:lnTo>
                        <a:pt x="150" y="53"/>
                      </a:lnTo>
                      <a:lnTo>
                        <a:pt x="156" y="37"/>
                      </a:lnTo>
                      <a:lnTo>
                        <a:pt x="166" y="27"/>
                      </a:lnTo>
                      <a:lnTo>
                        <a:pt x="178" y="19"/>
                      </a:lnTo>
                      <a:lnTo>
                        <a:pt x="204" y="13"/>
                      </a:lnTo>
                      <a:lnTo>
                        <a:pt x="221" y="22"/>
                      </a:lnTo>
                      <a:lnTo>
                        <a:pt x="220" y="36"/>
                      </a:lnTo>
                      <a:lnTo>
                        <a:pt x="227" y="57"/>
                      </a:lnTo>
                      <a:lnTo>
                        <a:pt x="212" y="65"/>
                      </a:lnTo>
                      <a:lnTo>
                        <a:pt x="209" y="70"/>
                      </a:lnTo>
                      <a:lnTo>
                        <a:pt x="220" y="77"/>
                      </a:lnTo>
                      <a:lnTo>
                        <a:pt x="224" y="81"/>
                      </a:lnTo>
                      <a:lnTo>
                        <a:pt x="232" y="85"/>
                      </a:lnTo>
                      <a:lnTo>
                        <a:pt x="240" y="92"/>
                      </a:lnTo>
                      <a:lnTo>
                        <a:pt x="247" y="95"/>
                      </a:lnTo>
                      <a:lnTo>
                        <a:pt x="254" y="95"/>
                      </a:lnTo>
                      <a:lnTo>
                        <a:pt x="258" y="94"/>
                      </a:lnTo>
                      <a:lnTo>
                        <a:pt x="260" y="123"/>
                      </a:lnTo>
                      <a:lnTo>
                        <a:pt x="265" y="142"/>
                      </a:lnTo>
                      <a:lnTo>
                        <a:pt x="270" y="155"/>
                      </a:lnTo>
                      <a:lnTo>
                        <a:pt x="282" y="165"/>
                      </a:lnTo>
                      <a:lnTo>
                        <a:pt x="293" y="167"/>
                      </a:lnTo>
                      <a:lnTo>
                        <a:pt x="303" y="171"/>
                      </a:lnTo>
                      <a:lnTo>
                        <a:pt x="318" y="170"/>
                      </a:lnTo>
                      <a:lnTo>
                        <a:pt x="329" y="171"/>
                      </a:lnTo>
                      <a:lnTo>
                        <a:pt x="336" y="176"/>
                      </a:lnTo>
                      <a:lnTo>
                        <a:pt x="344" y="192"/>
                      </a:lnTo>
                      <a:lnTo>
                        <a:pt x="357" y="203"/>
                      </a:lnTo>
                      <a:lnTo>
                        <a:pt x="377" y="214"/>
                      </a:lnTo>
                      <a:lnTo>
                        <a:pt x="411" y="225"/>
                      </a:lnTo>
                      <a:lnTo>
                        <a:pt x="423" y="226"/>
                      </a:lnTo>
                      <a:lnTo>
                        <a:pt x="479" y="209"/>
                      </a:lnTo>
                      <a:lnTo>
                        <a:pt x="497" y="207"/>
                      </a:lnTo>
                      <a:lnTo>
                        <a:pt x="519" y="202"/>
                      </a:lnTo>
                      <a:lnTo>
                        <a:pt x="516" y="205"/>
                      </a:lnTo>
                      <a:lnTo>
                        <a:pt x="502" y="208"/>
                      </a:lnTo>
                      <a:lnTo>
                        <a:pt x="519" y="210"/>
                      </a:lnTo>
                      <a:lnTo>
                        <a:pt x="543" y="207"/>
                      </a:lnTo>
                      <a:lnTo>
                        <a:pt x="543" y="187"/>
                      </a:lnTo>
                      <a:lnTo>
                        <a:pt x="534" y="166"/>
                      </a:lnTo>
                      <a:lnTo>
                        <a:pt x="548" y="166"/>
                      </a:lnTo>
                      <a:lnTo>
                        <a:pt x="566" y="162"/>
                      </a:lnTo>
                      <a:lnTo>
                        <a:pt x="600" y="135"/>
                      </a:lnTo>
                      <a:lnTo>
                        <a:pt x="615" y="121"/>
                      </a:lnTo>
                      <a:lnTo>
                        <a:pt x="631" y="117"/>
                      </a:lnTo>
                      <a:lnTo>
                        <a:pt x="642" y="117"/>
                      </a:lnTo>
                      <a:lnTo>
                        <a:pt x="653" y="121"/>
                      </a:lnTo>
                      <a:lnTo>
                        <a:pt x="664" y="121"/>
                      </a:lnTo>
                      <a:lnTo>
                        <a:pt x="669" y="116"/>
                      </a:lnTo>
                      <a:lnTo>
                        <a:pt x="672" y="107"/>
                      </a:lnTo>
                      <a:lnTo>
                        <a:pt x="686" y="105"/>
                      </a:lnTo>
                      <a:lnTo>
                        <a:pt x="707" y="107"/>
                      </a:lnTo>
                      <a:lnTo>
                        <a:pt x="722" y="119"/>
                      </a:lnTo>
                      <a:lnTo>
                        <a:pt x="731" y="131"/>
                      </a:lnTo>
                      <a:lnTo>
                        <a:pt x="769" y="143"/>
                      </a:lnTo>
                      <a:lnTo>
                        <a:pt x="782" y="150"/>
                      </a:lnTo>
                      <a:lnTo>
                        <a:pt x="793" y="153"/>
                      </a:lnTo>
                      <a:lnTo>
                        <a:pt x="804" y="150"/>
                      </a:lnTo>
                      <a:lnTo>
                        <a:pt x="819" y="153"/>
                      </a:lnTo>
                      <a:lnTo>
                        <a:pt x="828" y="158"/>
                      </a:lnTo>
                      <a:lnTo>
                        <a:pt x="837" y="171"/>
                      </a:lnTo>
                      <a:lnTo>
                        <a:pt x="841" y="183"/>
                      </a:lnTo>
                      <a:lnTo>
                        <a:pt x="851" y="187"/>
                      </a:lnTo>
                      <a:lnTo>
                        <a:pt x="867" y="197"/>
                      </a:lnTo>
                      <a:lnTo>
                        <a:pt x="889" y="215"/>
                      </a:lnTo>
                      <a:lnTo>
                        <a:pt x="905" y="225"/>
                      </a:lnTo>
                      <a:lnTo>
                        <a:pt x="931" y="225"/>
                      </a:lnTo>
                      <a:lnTo>
                        <a:pt x="936" y="230"/>
                      </a:lnTo>
                      <a:lnTo>
                        <a:pt x="936" y="267"/>
                      </a:lnTo>
                      <a:lnTo>
                        <a:pt x="939" y="278"/>
                      </a:lnTo>
                      <a:lnTo>
                        <a:pt x="937" y="291"/>
                      </a:lnTo>
                      <a:lnTo>
                        <a:pt x="935" y="305"/>
                      </a:lnTo>
                      <a:lnTo>
                        <a:pt x="935" y="321"/>
                      </a:lnTo>
                      <a:lnTo>
                        <a:pt x="930" y="343"/>
                      </a:lnTo>
                      <a:lnTo>
                        <a:pt x="916" y="365"/>
                      </a:lnTo>
                      <a:lnTo>
                        <a:pt x="916" y="380"/>
                      </a:lnTo>
                      <a:lnTo>
                        <a:pt x="895" y="388"/>
                      </a:lnTo>
                      <a:lnTo>
                        <a:pt x="895" y="398"/>
                      </a:lnTo>
                      <a:lnTo>
                        <a:pt x="895" y="418"/>
                      </a:lnTo>
                      <a:lnTo>
                        <a:pt x="909" y="423"/>
                      </a:lnTo>
                      <a:lnTo>
                        <a:pt x="910" y="434"/>
                      </a:lnTo>
                      <a:lnTo>
                        <a:pt x="903" y="452"/>
                      </a:lnTo>
                      <a:lnTo>
                        <a:pt x="899" y="470"/>
                      </a:lnTo>
                      <a:lnTo>
                        <a:pt x="901" y="482"/>
                      </a:lnTo>
                      <a:lnTo>
                        <a:pt x="907" y="498"/>
                      </a:lnTo>
                      <a:lnTo>
                        <a:pt x="910" y="516"/>
                      </a:lnTo>
                      <a:lnTo>
                        <a:pt x="907" y="533"/>
                      </a:lnTo>
                      <a:lnTo>
                        <a:pt x="909" y="546"/>
                      </a:lnTo>
                      <a:lnTo>
                        <a:pt x="919" y="557"/>
                      </a:lnTo>
                      <a:lnTo>
                        <a:pt x="931" y="560"/>
                      </a:lnTo>
                      <a:lnTo>
                        <a:pt x="943" y="560"/>
                      </a:lnTo>
                      <a:lnTo>
                        <a:pt x="954" y="570"/>
                      </a:lnTo>
                      <a:lnTo>
                        <a:pt x="960" y="586"/>
                      </a:lnTo>
                      <a:lnTo>
                        <a:pt x="960" y="601"/>
                      </a:lnTo>
                      <a:lnTo>
                        <a:pt x="954" y="618"/>
                      </a:lnTo>
                      <a:lnTo>
                        <a:pt x="931" y="646"/>
                      </a:lnTo>
                      <a:lnTo>
                        <a:pt x="919" y="671"/>
                      </a:lnTo>
                      <a:lnTo>
                        <a:pt x="915" y="676"/>
                      </a:lnTo>
                      <a:lnTo>
                        <a:pt x="923" y="686"/>
                      </a:lnTo>
                      <a:lnTo>
                        <a:pt x="937" y="698"/>
                      </a:lnTo>
                      <a:lnTo>
                        <a:pt x="958" y="741"/>
                      </a:lnTo>
                      <a:lnTo>
                        <a:pt x="970" y="751"/>
                      </a:lnTo>
                      <a:lnTo>
                        <a:pt x="986" y="759"/>
                      </a:lnTo>
                      <a:lnTo>
                        <a:pt x="1013" y="768"/>
                      </a:lnTo>
                      <a:lnTo>
                        <a:pt x="1018" y="774"/>
                      </a:lnTo>
                      <a:lnTo>
                        <a:pt x="1023" y="800"/>
                      </a:lnTo>
                      <a:lnTo>
                        <a:pt x="1024" y="815"/>
                      </a:lnTo>
                      <a:lnTo>
                        <a:pt x="1023" y="829"/>
                      </a:lnTo>
                      <a:lnTo>
                        <a:pt x="1043" y="833"/>
                      </a:lnTo>
                      <a:lnTo>
                        <a:pt x="1048" y="838"/>
                      </a:lnTo>
                      <a:lnTo>
                        <a:pt x="1049" y="848"/>
                      </a:lnTo>
                      <a:lnTo>
                        <a:pt x="1046" y="854"/>
                      </a:lnTo>
                      <a:lnTo>
                        <a:pt x="1033" y="866"/>
                      </a:lnTo>
                      <a:lnTo>
                        <a:pt x="1021" y="869"/>
                      </a:lnTo>
                      <a:lnTo>
                        <a:pt x="1006" y="875"/>
                      </a:lnTo>
                      <a:lnTo>
                        <a:pt x="992" y="880"/>
                      </a:lnTo>
                      <a:lnTo>
                        <a:pt x="979" y="890"/>
                      </a:lnTo>
                      <a:lnTo>
                        <a:pt x="970" y="902"/>
                      </a:lnTo>
                      <a:lnTo>
                        <a:pt x="959" y="931"/>
                      </a:lnTo>
                      <a:lnTo>
                        <a:pt x="957" y="944"/>
                      </a:lnTo>
                      <a:lnTo>
                        <a:pt x="957" y="95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306" name="Freeform 156"/>
              <p:cNvSpPr>
                <a:spLocks noChangeAspect="1"/>
              </p:cNvSpPr>
              <p:nvPr/>
            </p:nvSpPr>
            <p:spPr bwMode="gray">
              <a:xfrm>
                <a:off x="2941" y="2045"/>
                <a:ext cx="107" cy="109"/>
              </a:xfrm>
              <a:custGeom>
                <a:avLst/>
                <a:gdLst/>
                <a:ahLst/>
                <a:cxnLst>
                  <a:cxn ang="0">
                    <a:pos x="527" y="500"/>
                  </a:cxn>
                  <a:cxn ang="0">
                    <a:pos x="510" y="490"/>
                  </a:cxn>
                  <a:cxn ang="0">
                    <a:pos x="505" y="494"/>
                  </a:cxn>
                  <a:cxn ang="0">
                    <a:pos x="479" y="489"/>
                  </a:cxn>
                  <a:cxn ang="0">
                    <a:pos x="452" y="512"/>
                  </a:cxn>
                  <a:cxn ang="0">
                    <a:pos x="426" y="548"/>
                  </a:cxn>
                  <a:cxn ang="0">
                    <a:pos x="265" y="515"/>
                  </a:cxn>
                  <a:cxn ang="0">
                    <a:pos x="263" y="472"/>
                  </a:cxn>
                  <a:cxn ang="0">
                    <a:pos x="232" y="467"/>
                  </a:cxn>
                  <a:cxn ang="0">
                    <a:pos x="218" y="444"/>
                  </a:cxn>
                  <a:cxn ang="0">
                    <a:pos x="100" y="376"/>
                  </a:cxn>
                  <a:cxn ang="0">
                    <a:pos x="0" y="278"/>
                  </a:cxn>
                  <a:cxn ang="0">
                    <a:pos x="58" y="237"/>
                  </a:cxn>
                  <a:cxn ang="0">
                    <a:pos x="95" y="220"/>
                  </a:cxn>
                  <a:cxn ang="0">
                    <a:pos x="111" y="209"/>
                  </a:cxn>
                  <a:cxn ang="0">
                    <a:pos x="133" y="180"/>
                  </a:cxn>
                  <a:cxn ang="0">
                    <a:pos x="140" y="73"/>
                  </a:cxn>
                  <a:cxn ang="0">
                    <a:pos x="189" y="31"/>
                  </a:cxn>
                  <a:cxn ang="0">
                    <a:pos x="229" y="0"/>
                  </a:cxn>
                  <a:cxn ang="0">
                    <a:pos x="279" y="10"/>
                  </a:cxn>
                  <a:cxn ang="0">
                    <a:pos x="306" y="20"/>
                  </a:cxn>
                  <a:cxn ang="0">
                    <a:pos x="329" y="14"/>
                  </a:cxn>
                  <a:cxn ang="0">
                    <a:pos x="344" y="64"/>
                  </a:cxn>
                  <a:cxn ang="0">
                    <a:pos x="362" y="96"/>
                  </a:cxn>
                  <a:cxn ang="0">
                    <a:pos x="396" y="112"/>
                  </a:cxn>
                  <a:cxn ang="0">
                    <a:pos x="404" y="119"/>
                  </a:cxn>
                  <a:cxn ang="0">
                    <a:pos x="403" y="152"/>
                  </a:cxn>
                  <a:cxn ang="0">
                    <a:pos x="381" y="184"/>
                  </a:cxn>
                  <a:cxn ang="0">
                    <a:pos x="374" y="195"/>
                  </a:cxn>
                  <a:cxn ang="0">
                    <a:pos x="366" y="227"/>
                  </a:cxn>
                  <a:cxn ang="0">
                    <a:pos x="359" y="236"/>
                  </a:cxn>
                  <a:cxn ang="0">
                    <a:pos x="367" y="256"/>
                  </a:cxn>
                  <a:cxn ang="0">
                    <a:pos x="380" y="264"/>
                  </a:cxn>
                  <a:cxn ang="0">
                    <a:pos x="393" y="283"/>
                  </a:cxn>
                  <a:cxn ang="0">
                    <a:pos x="405" y="301"/>
                  </a:cxn>
                  <a:cxn ang="0">
                    <a:pos x="432" y="322"/>
                  </a:cxn>
                  <a:cxn ang="0">
                    <a:pos x="457" y="331"/>
                  </a:cxn>
                  <a:cxn ang="0">
                    <a:pos x="473" y="355"/>
                  </a:cxn>
                  <a:cxn ang="0">
                    <a:pos x="487" y="381"/>
                  </a:cxn>
                  <a:cxn ang="0">
                    <a:pos x="482" y="429"/>
                  </a:cxn>
                  <a:cxn ang="0">
                    <a:pos x="499" y="456"/>
                  </a:cxn>
                  <a:cxn ang="0">
                    <a:pos x="511" y="472"/>
                  </a:cxn>
                  <a:cxn ang="0">
                    <a:pos x="534" y="489"/>
                  </a:cxn>
                </a:cxnLst>
                <a:rect l="0" t="0" r="r" b="b"/>
                <a:pathLst>
                  <a:path w="534" h="548">
                    <a:moveTo>
                      <a:pt x="534" y="489"/>
                    </a:moveTo>
                    <a:lnTo>
                      <a:pt x="527" y="500"/>
                    </a:lnTo>
                    <a:lnTo>
                      <a:pt x="520" y="495"/>
                    </a:lnTo>
                    <a:lnTo>
                      <a:pt x="510" y="490"/>
                    </a:lnTo>
                    <a:lnTo>
                      <a:pt x="507" y="491"/>
                    </a:lnTo>
                    <a:lnTo>
                      <a:pt x="505" y="494"/>
                    </a:lnTo>
                    <a:lnTo>
                      <a:pt x="493" y="490"/>
                    </a:lnTo>
                    <a:lnTo>
                      <a:pt x="479" y="489"/>
                    </a:lnTo>
                    <a:lnTo>
                      <a:pt x="463" y="495"/>
                    </a:lnTo>
                    <a:lnTo>
                      <a:pt x="452" y="512"/>
                    </a:lnTo>
                    <a:lnTo>
                      <a:pt x="442" y="532"/>
                    </a:lnTo>
                    <a:lnTo>
                      <a:pt x="426" y="548"/>
                    </a:lnTo>
                    <a:lnTo>
                      <a:pt x="328" y="543"/>
                    </a:lnTo>
                    <a:lnTo>
                      <a:pt x="265" y="515"/>
                    </a:lnTo>
                    <a:lnTo>
                      <a:pt x="263" y="511"/>
                    </a:lnTo>
                    <a:lnTo>
                      <a:pt x="263" y="472"/>
                    </a:lnTo>
                    <a:lnTo>
                      <a:pt x="261" y="469"/>
                    </a:lnTo>
                    <a:lnTo>
                      <a:pt x="232" y="467"/>
                    </a:lnTo>
                    <a:lnTo>
                      <a:pt x="224" y="449"/>
                    </a:lnTo>
                    <a:lnTo>
                      <a:pt x="218" y="444"/>
                    </a:lnTo>
                    <a:lnTo>
                      <a:pt x="162" y="423"/>
                    </a:lnTo>
                    <a:lnTo>
                      <a:pt x="100" y="376"/>
                    </a:lnTo>
                    <a:lnTo>
                      <a:pt x="16" y="353"/>
                    </a:lnTo>
                    <a:lnTo>
                      <a:pt x="0" y="278"/>
                    </a:lnTo>
                    <a:lnTo>
                      <a:pt x="43" y="248"/>
                    </a:lnTo>
                    <a:lnTo>
                      <a:pt x="58" y="237"/>
                    </a:lnTo>
                    <a:lnTo>
                      <a:pt x="73" y="232"/>
                    </a:lnTo>
                    <a:lnTo>
                      <a:pt x="95" y="220"/>
                    </a:lnTo>
                    <a:lnTo>
                      <a:pt x="107" y="213"/>
                    </a:lnTo>
                    <a:lnTo>
                      <a:pt x="111" y="209"/>
                    </a:lnTo>
                    <a:lnTo>
                      <a:pt x="123" y="204"/>
                    </a:lnTo>
                    <a:lnTo>
                      <a:pt x="133" y="180"/>
                    </a:lnTo>
                    <a:lnTo>
                      <a:pt x="136" y="143"/>
                    </a:lnTo>
                    <a:lnTo>
                      <a:pt x="140" y="73"/>
                    </a:lnTo>
                    <a:lnTo>
                      <a:pt x="171" y="60"/>
                    </a:lnTo>
                    <a:lnTo>
                      <a:pt x="189" y="31"/>
                    </a:lnTo>
                    <a:lnTo>
                      <a:pt x="204" y="22"/>
                    </a:lnTo>
                    <a:lnTo>
                      <a:pt x="229" y="0"/>
                    </a:lnTo>
                    <a:lnTo>
                      <a:pt x="249" y="9"/>
                    </a:lnTo>
                    <a:lnTo>
                      <a:pt x="279" y="10"/>
                    </a:lnTo>
                    <a:lnTo>
                      <a:pt x="297" y="9"/>
                    </a:lnTo>
                    <a:lnTo>
                      <a:pt x="306" y="20"/>
                    </a:lnTo>
                    <a:lnTo>
                      <a:pt x="322" y="22"/>
                    </a:lnTo>
                    <a:lnTo>
                      <a:pt x="329" y="14"/>
                    </a:lnTo>
                    <a:lnTo>
                      <a:pt x="334" y="47"/>
                    </a:lnTo>
                    <a:lnTo>
                      <a:pt x="344" y="64"/>
                    </a:lnTo>
                    <a:lnTo>
                      <a:pt x="356" y="74"/>
                    </a:lnTo>
                    <a:lnTo>
                      <a:pt x="362" y="96"/>
                    </a:lnTo>
                    <a:lnTo>
                      <a:pt x="374" y="107"/>
                    </a:lnTo>
                    <a:lnTo>
                      <a:pt x="396" y="112"/>
                    </a:lnTo>
                    <a:lnTo>
                      <a:pt x="410" y="112"/>
                    </a:lnTo>
                    <a:lnTo>
                      <a:pt x="404" y="119"/>
                    </a:lnTo>
                    <a:lnTo>
                      <a:pt x="398" y="133"/>
                    </a:lnTo>
                    <a:lnTo>
                      <a:pt x="403" y="152"/>
                    </a:lnTo>
                    <a:lnTo>
                      <a:pt x="394" y="162"/>
                    </a:lnTo>
                    <a:lnTo>
                      <a:pt x="381" y="184"/>
                    </a:lnTo>
                    <a:lnTo>
                      <a:pt x="382" y="192"/>
                    </a:lnTo>
                    <a:lnTo>
                      <a:pt x="374" y="195"/>
                    </a:lnTo>
                    <a:lnTo>
                      <a:pt x="370" y="202"/>
                    </a:lnTo>
                    <a:lnTo>
                      <a:pt x="366" y="227"/>
                    </a:lnTo>
                    <a:lnTo>
                      <a:pt x="362" y="234"/>
                    </a:lnTo>
                    <a:lnTo>
                      <a:pt x="359" y="236"/>
                    </a:lnTo>
                    <a:lnTo>
                      <a:pt x="361" y="251"/>
                    </a:lnTo>
                    <a:lnTo>
                      <a:pt x="367" y="256"/>
                    </a:lnTo>
                    <a:lnTo>
                      <a:pt x="376" y="256"/>
                    </a:lnTo>
                    <a:lnTo>
                      <a:pt x="380" y="264"/>
                    </a:lnTo>
                    <a:lnTo>
                      <a:pt x="387" y="269"/>
                    </a:lnTo>
                    <a:lnTo>
                      <a:pt x="393" y="283"/>
                    </a:lnTo>
                    <a:lnTo>
                      <a:pt x="393" y="294"/>
                    </a:lnTo>
                    <a:lnTo>
                      <a:pt x="405" y="301"/>
                    </a:lnTo>
                    <a:lnTo>
                      <a:pt x="420" y="311"/>
                    </a:lnTo>
                    <a:lnTo>
                      <a:pt x="432" y="322"/>
                    </a:lnTo>
                    <a:lnTo>
                      <a:pt x="444" y="327"/>
                    </a:lnTo>
                    <a:lnTo>
                      <a:pt x="457" y="331"/>
                    </a:lnTo>
                    <a:lnTo>
                      <a:pt x="466" y="340"/>
                    </a:lnTo>
                    <a:lnTo>
                      <a:pt x="473" y="355"/>
                    </a:lnTo>
                    <a:lnTo>
                      <a:pt x="480" y="367"/>
                    </a:lnTo>
                    <a:lnTo>
                      <a:pt x="487" y="381"/>
                    </a:lnTo>
                    <a:lnTo>
                      <a:pt x="483" y="408"/>
                    </a:lnTo>
                    <a:lnTo>
                      <a:pt x="482" y="429"/>
                    </a:lnTo>
                    <a:lnTo>
                      <a:pt x="495" y="436"/>
                    </a:lnTo>
                    <a:lnTo>
                      <a:pt x="499" y="456"/>
                    </a:lnTo>
                    <a:lnTo>
                      <a:pt x="504" y="464"/>
                    </a:lnTo>
                    <a:lnTo>
                      <a:pt x="511" y="472"/>
                    </a:lnTo>
                    <a:lnTo>
                      <a:pt x="531" y="487"/>
                    </a:lnTo>
                    <a:lnTo>
                      <a:pt x="534" y="48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07" name="Freeform 157"/>
              <p:cNvSpPr>
                <a:spLocks noChangeAspect="1"/>
              </p:cNvSpPr>
              <p:nvPr/>
            </p:nvSpPr>
            <p:spPr bwMode="gray">
              <a:xfrm>
                <a:off x="3072" y="2191"/>
                <a:ext cx="9" cy="20"/>
              </a:xfrm>
              <a:custGeom>
                <a:avLst/>
                <a:gdLst/>
                <a:ahLst/>
                <a:cxnLst>
                  <a:cxn ang="0">
                    <a:pos x="16" y="98"/>
                  </a:cxn>
                  <a:cxn ang="0">
                    <a:pos x="35" y="90"/>
                  </a:cxn>
                  <a:cxn ang="0">
                    <a:pos x="38" y="87"/>
                  </a:cxn>
                  <a:cxn ang="0">
                    <a:pos x="39" y="81"/>
                  </a:cxn>
                  <a:cxn ang="0">
                    <a:pos x="43" y="74"/>
                  </a:cxn>
                  <a:cxn ang="0">
                    <a:pos x="44" y="70"/>
                  </a:cxn>
                  <a:cxn ang="0">
                    <a:pos x="44" y="55"/>
                  </a:cxn>
                  <a:cxn ang="0">
                    <a:pos x="40" y="50"/>
                  </a:cxn>
                  <a:cxn ang="0">
                    <a:pos x="40" y="42"/>
                  </a:cxn>
                  <a:cxn ang="0">
                    <a:pos x="40" y="33"/>
                  </a:cxn>
                  <a:cxn ang="0">
                    <a:pos x="43" y="32"/>
                  </a:cxn>
                  <a:cxn ang="0">
                    <a:pos x="41" y="29"/>
                  </a:cxn>
                  <a:cxn ang="0">
                    <a:pos x="44" y="25"/>
                  </a:cxn>
                  <a:cxn ang="0">
                    <a:pos x="44" y="21"/>
                  </a:cxn>
                  <a:cxn ang="0">
                    <a:pos x="45" y="16"/>
                  </a:cxn>
                  <a:cxn ang="0">
                    <a:pos x="43" y="15"/>
                  </a:cxn>
                  <a:cxn ang="0">
                    <a:pos x="36" y="12"/>
                  </a:cxn>
                  <a:cxn ang="0">
                    <a:pos x="34" y="10"/>
                  </a:cxn>
                  <a:cxn ang="0">
                    <a:pos x="34" y="6"/>
                  </a:cxn>
                  <a:cxn ang="0">
                    <a:pos x="30" y="4"/>
                  </a:cxn>
                  <a:cxn ang="0">
                    <a:pos x="24" y="0"/>
                  </a:cxn>
                  <a:cxn ang="0">
                    <a:pos x="18" y="4"/>
                  </a:cxn>
                  <a:cxn ang="0">
                    <a:pos x="13" y="12"/>
                  </a:cxn>
                  <a:cxn ang="0">
                    <a:pos x="11" y="26"/>
                  </a:cxn>
                  <a:cxn ang="0">
                    <a:pos x="7" y="36"/>
                  </a:cxn>
                  <a:cxn ang="0">
                    <a:pos x="1" y="43"/>
                  </a:cxn>
                  <a:cxn ang="0">
                    <a:pos x="1" y="50"/>
                  </a:cxn>
                  <a:cxn ang="0">
                    <a:pos x="0" y="55"/>
                  </a:cxn>
                  <a:cxn ang="0">
                    <a:pos x="2" y="58"/>
                  </a:cxn>
                  <a:cxn ang="0">
                    <a:pos x="0" y="63"/>
                  </a:cxn>
                  <a:cxn ang="0">
                    <a:pos x="1" y="66"/>
                  </a:cxn>
                  <a:cxn ang="0">
                    <a:pos x="5" y="74"/>
                  </a:cxn>
                  <a:cxn ang="0">
                    <a:pos x="2" y="77"/>
                  </a:cxn>
                  <a:cxn ang="0">
                    <a:pos x="5" y="80"/>
                  </a:cxn>
                  <a:cxn ang="0">
                    <a:pos x="3" y="84"/>
                  </a:cxn>
                  <a:cxn ang="0">
                    <a:pos x="2" y="85"/>
                  </a:cxn>
                  <a:cxn ang="0">
                    <a:pos x="9" y="97"/>
                  </a:cxn>
                  <a:cxn ang="0">
                    <a:pos x="16" y="98"/>
                  </a:cxn>
                </a:cxnLst>
                <a:rect l="0" t="0" r="r" b="b"/>
                <a:pathLst>
                  <a:path w="45" h="98">
                    <a:moveTo>
                      <a:pt x="16" y="98"/>
                    </a:moveTo>
                    <a:lnTo>
                      <a:pt x="35" y="90"/>
                    </a:lnTo>
                    <a:lnTo>
                      <a:pt x="38" y="87"/>
                    </a:lnTo>
                    <a:lnTo>
                      <a:pt x="39" y="81"/>
                    </a:lnTo>
                    <a:lnTo>
                      <a:pt x="43" y="74"/>
                    </a:lnTo>
                    <a:lnTo>
                      <a:pt x="44" y="70"/>
                    </a:lnTo>
                    <a:lnTo>
                      <a:pt x="44" y="55"/>
                    </a:lnTo>
                    <a:lnTo>
                      <a:pt x="40" y="50"/>
                    </a:lnTo>
                    <a:lnTo>
                      <a:pt x="40" y="42"/>
                    </a:lnTo>
                    <a:lnTo>
                      <a:pt x="40" y="33"/>
                    </a:lnTo>
                    <a:lnTo>
                      <a:pt x="43" y="32"/>
                    </a:lnTo>
                    <a:lnTo>
                      <a:pt x="41" y="29"/>
                    </a:lnTo>
                    <a:lnTo>
                      <a:pt x="44" y="25"/>
                    </a:lnTo>
                    <a:lnTo>
                      <a:pt x="44" y="21"/>
                    </a:lnTo>
                    <a:lnTo>
                      <a:pt x="45" y="16"/>
                    </a:lnTo>
                    <a:lnTo>
                      <a:pt x="43" y="15"/>
                    </a:lnTo>
                    <a:lnTo>
                      <a:pt x="36" y="12"/>
                    </a:lnTo>
                    <a:lnTo>
                      <a:pt x="34" y="10"/>
                    </a:lnTo>
                    <a:lnTo>
                      <a:pt x="34" y="6"/>
                    </a:lnTo>
                    <a:lnTo>
                      <a:pt x="30" y="4"/>
                    </a:lnTo>
                    <a:lnTo>
                      <a:pt x="24" y="0"/>
                    </a:lnTo>
                    <a:lnTo>
                      <a:pt x="18" y="4"/>
                    </a:lnTo>
                    <a:lnTo>
                      <a:pt x="13" y="12"/>
                    </a:lnTo>
                    <a:lnTo>
                      <a:pt x="11" y="26"/>
                    </a:lnTo>
                    <a:lnTo>
                      <a:pt x="7" y="36"/>
                    </a:lnTo>
                    <a:lnTo>
                      <a:pt x="1" y="43"/>
                    </a:lnTo>
                    <a:lnTo>
                      <a:pt x="1" y="50"/>
                    </a:lnTo>
                    <a:lnTo>
                      <a:pt x="0" y="55"/>
                    </a:lnTo>
                    <a:lnTo>
                      <a:pt x="2" y="58"/>
                    </a:lnTo>
                    <a:lnTo>
                      <a:pt x="0" y="63"/>
                    </a:lnTo>
                    <a:lnTo>
                      <a:pt x="1" y="66"/>
                    </a:lnTo>
                    <a:lnTo>
                      <a:pt x="5" y="74"/>
                    </a:lnTo>
                    <a:lnTo>
                      <a:pt x="2" y="77"/>
                    </a:lnTo>
                    <a:lnTo>
                      <a:pt x="5" y="80"/>
                    </a:lnTo>
                    <a:lnTo>
                      <a:pt x="3" y="84"/>
                    </a:lnTo>
                    <a:lnTo>
                      <a:pt x="2" y="85"/>
                    </a:lnTo>
                    <a:lnTo>
                      <a:pt x="9" y="97"/>
                    </a:lnTo>
                    <a:lnTo>
                      <a:pt x="16" y="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08" name="Freeform 158"/>
              <p:cNvSpPr>
                <a:spLocks noChangeAspect="1"/>
              </p:cNvSpPr>
              <p:nvPr/>
            </p:nvSpPr>
            <p:spPr bwMode="gray">
              <a:xfrm>
                <a:off x="3075" y="2192"/>
                <a:ext cx="58" cy="43"/>
              </a:xfrm>
              <a:custGeom>
                <a:avLst/>
                <a:gdLst/>
                <a:ahLst/>
                <a:cxnLst>
                  <a:cxn ang="0">
                    <a:pos x="217" y="215"/>
                  </a:cxn>
                  <a:cxn ang="0">
                    <a:pos x="36" y="136"/>
                  </a:cxn>
                  <a:cxn ang="0">
                    <a:pos x="0" y="92"/>
                  </a:cxn>
                  <a:cxn ang="0">
                    <a:pos x="17" y="89"/>
                  </a:cxn>
                  <a:cxn ang="0">
                    <a:pos x="20" y="95"/>
                  </a:cxn>
                  <a:cxn ang="0">
                    <a:pos x="17" y="107"/>
                  </a:cxn>
                  <a:cxn ang="0">
                    <a:pos x="30" y="109"/>
                  </a:cxn>
                  <a:cxn ang="0">
                    <a:pos x="35" y="107"/>
                  </a:cxn>
                  <a:cxn ang="0">
                    <a:pos x="41" y="122"/>
                  </a:cxn>
                  <a:cxn ang="0">
                    <a:pos x="70" y="124"/>
                  </a:cxn>
                  <a:cxn ang="0">
                    <a:pos x="79" y="118"/>
                  </a:cxn>
                  <a:cxn ang="0">
                    <a:pos x="110" y="114"/>
                  </a:cxn>
                  <a:cxn ang="0">
                    <a:pos x="125" y="118"/>
                  </a:cxn>
                  <a:cxn ang="0">
                    <a:pos x="159" y="119"/>
                  </a:cxn>
                  <a:cxn ang="0">
                    <a:pos x="169" y="109"/>
                  </a:cxn>
                  <a:cxn ang="0">
                    <a:pos x="180" y="106"/>
                  </a:cxn>
                  <a:cxn ang="0">
                    <a:pos x="186" y="102"/>
                  </a:cxn>
                  <a:cxn ang="0">
                    <a:pos x="184" y="97"/>
                  </a:cxn>
                  <a:cxn ang="0">
                    <a:pos x="192" y="95"/>
                  </a:cxn>
                  <a:cxn ang="0">
                    <a:pos x="195" y="91"/>
                  </a:cxn>
                  <a:cxn ang="0">
                    <a:pos x="197" y="84"/>
                  </a:cxn>
                  <a:cxn ang="0">
                    <a:pos x="201" y="76"/>
                  </a:cxn>
                  <a:cxn ang="0">
                    <a:pos x="213" y="65"/>
                  </a:cxn>
                  <a:cxn ang="0">
                    <a:pos x="219" y="59"/>
                  </a:cxn>
                  <a:cxn ang="0">
                    <a:pos x="233" y="48"/>
                  </a:cxn>
                  <a:cxn ang="0">
                    <a:pos x="238" y="43"/>
                  </a:cxn>
                  <a:cxn ang="0">
                    <a:pos x="240" y="39"/>
                  </a:cxn>
                  <a:cxn ang="0">
                    <a:pos x="245" y="32"/>
                  </a:cxn>
                  <a:cxn ang="0">
                    <a:pos x="249" y="27"/>
                  </a:cxn>
                  <a:cxn ang="0">
                    <a:pos x="270" y="10"/>
                  </a:cxn>
                  <a:cxn ang="0">
                    <a:pos x="275" y="4"/>
                  </a:cxn>
                  <a:cxn ang="0">
                    <a:pos x="276" y="12"/>
                  </a:cxn>
                  <a:cxn ang="0">
                    <a:pos x="275" y="21"/>
                  </a:cxn>
                  <a:cxn ang="0">
                    <a:pos x="285" y="25"/>
                  </a:cxn>
                  <a:cxn ang="0">
                    <a:pos x="287" y="64"/>
                  </a:cxn>
                  <a:cxn ang="0">
                    <a:pos x="255" y="73"/>
                  </a:cxn>
                  <a:cxn ang="0">
                    <a:pos x="239" y="132"/>
                  </a:cxn>
                </a:cxnLst>
                <a:rect l="0" t="0" r="r" b="b"/>
                <a:pathLst>
                  <a:path w="288" h="215">
                    <a:moveTo>
                      <a:pt x="228" y="203"/>
                    </a:moveTo>
                    <a:lnTo>
                      <a:pt x="217" y="215"/>
                    </a:lnTo>
                    <a:lnTo>
                      <a:pt x="52" y="184"/>
                    </a:lnTo>
                    <a:lnTo>
                      <a:pt x="36" y="136"/>
                    </a:lnTo>
                    <a:lnTo>
                      <a:pt x="3" y="107"/>
                    </a:lnTo>
                    <a:lnTo>
                      <a:pt x="0" y="92"/>
                    </a:lnTo>
                    <a:lnTo>
                      <a:pt x="19" y="84"/>
                    </a:lnTo>
                    <a:lnTo>
                      <a:pt x="17" y="89"/>
                    </a:lnTo>
                    <a:lnTo>
                      <a:pt x="17" y="92"/>
                    </a:lnTo>
                    <a:lnTo>
                      <a:pt x="20" y="95"/>
                    </a:lnTo>
                    <a:lnTo>
                      <a:pt x="17" y="100"/>
                    </a:lnTo>
                    <a:lnTo>
                      <a:pt x="17" y="107"/>
                    </a:lnTo>
                    <a:lnTo>
                      <a:pt x="24" y="107"/>
                    </a:lnTo>
                    <a:lnTo>
                      <a:pt x="30" y="109"/>
                    </a:lnTo>
                    <a:lnTo>
                      <a:pt x="34" y="107"/>
                    </a:lnTo>
                    <a:lnTo>
                      <a:pt x="35" y="107"/>
                    </a:lnTo>
                    <a:lnTo>
                      <a:pt x="36" y="118"/>
                    </a:lnTo>
                    <a:lnTo>
                      <a:pt x="41" y="122"/>
                    </a:lnTo>
                    <a:lnTo>
                      <a:pt x="55" y="124"/>
                    </a:lnTo>
                    <a:lnTo>
                      <a:pt x="70" y="124"/>
                    </a:lnTo>
                    <a:lnTo>
                      <a:pt x="73" y="123"/>
                    </a:lnTo>
                    <a:lnTo>
                      <a:pt x="79" y="118"/>
                    </a:lnTo>
                    <a:lnTo>
                      <a:pt x="88" y="112"/>
                    </a:lnTo>
                    <a:lnTo>
                      <a:pt x="110" y="114"/>
                    </a:lnTo>
                    <a:lnTo>
                      <a:pt x="119" y="118"/>
                    </a:lnTo>
                    <a:lnTo>
                      <a:pt x="125" y="118"/>
                    </a:lnTo>
                    <a:lnTo>
                      <a:pt x="135" y="121"/>
                    </a:lnTo>
                    <a:lnTo>
                      <a:pt x="159" y="119"/>
                    </a:lnTo>
                    <a:lnTo>
                      <a:pt x="164" y="116"/>
                    </a:lnTo>
                    <a:lnTo>
                      <a:pt x="169" y="109"/>
                    </a:lnTo>
                    <a:lnTo>
                      <a:pt x="178" y="107"/>
                    </a:lnTo>
                    <a:lnTo>
                      <a:pt x="180" y="106"/>
                    </a:lnTo>
                    <a:lnTo>
                      <a:pt x="185" y="103"/>
                    </a:lnTo>
                    <a:lnTo>
                      <a:pt x="186" y="102"/>
                    </a:lnTo>
                    <a:lnTo>
                      <a:pt x="184" y="98"/>
                    </a:lnTo>
                    <a:lnTo>
                      <a:pt x="184" y="97"/>
                    </a:lnTo>
                    <a:lnTo>
                      <a:pt x="184" y="96"/>
                    </a:lnTo>
                    <a:lnTo>
                      <a:pt x="192" y="95"/>
                    </a:lnTo>
                    <a:lnTo>
                      <a:pt x="191" y="92"/>
                    </a:lnTo>
                    <a:lnTo>
                      <a:pt x="195" y="91"/>
                    </a:lnTo>
                    <a:lnTo>
                      <a:pt x="194" y="87"/>
                    </a:lnTo>
                    <a:lnTo>
                      <a:pt x="197" y="84"/>
                    </a:lnTo>
                    <a:lnTo>
                      <a:pt x="197" y="80"/>
                    </a:lnTo>
                    <a:lnTo>
                      <a:pt x="201" y="76"/>
                    </a:lnTo>
                    <a:lnTo>
                      <a:pt x="211" y="73"/>
                    </a:lnTo>
                    <a:lnTo>
                      <a:pt x="213" y="65"/>
                    </a:lnTo>
                    <a:lnTo>
                      <a:pt x="217" y="63"/>
                    </a:lnTo>
                    <a:lnTo>
                      <a:pt x="219" y="59"/>
                    </a:lnTo>
                    <a:lnTo>
                      <a:pt x="228" y="53"/>
                    </a:lnTo>
                    <a:lnTo>
                      <a:pt x="233" y="48"/>
                    </a:lnTo>
                    <a:lnTo>
                      <a:pt x="237" y="46"/>
                    </a:lnTo>
                    <a:lnTo>
                      <a:pt x="238" y="43"/>
                    </a:lnTo>
                    <a:lnTo>
                      <a:pt x="239" y="42"/>
                    </a:lnTo>
                    <a:lnTo>
                      <a:pt x="240" y="39"/>
                    </a:lnTo>
                    <a:lnTo>
                      <a:pt x="245" y="35"/>
                    </a:lnTo>
                    <a:lnTo>
                      <a:pt x="245" y="32"/>
                    </a:lnTo>
                    <a:lnTo>
                      <a:pt x="248" y="31"/>
                    </a:lnTo>
                    <a:lnTo>
                      <a:pt x="249" y="27"/>
                    </a:lnTo>
                    <a:lnTo>
                      <a:pt x="259" y="21"/>
                    </a:lnTo>
                    <a:lnTo>
                      <a:pt x="270" y="10"/>
                    </a:lnTo>
                    <a:lnTo>
                      <a:pt x="274" y="0"/>
                    </a:lnTo>
                    <a:lnTo>
                      <a:pt x="275" y="4"/>
                    </a:lnTo>
                    <a:lnTo>
                      <a:pt x="277" y="10"/>
                    </a:lnTo>
                    <a:lnTo>
                      <a:pt x="276" y="12"/>
                    </a:lnTo>
                    <a:lnTo>
                      <a:pt x="277" y="16"/>
                    </a:lnTo>
                    <a:lnTo>
                      <a:pt x="275" y="21"/>
                    </a:lnTo>
                    <a:lnTo>
                      <a:pt x="277" y="22"/>
                    </a:lnTo>
                    <a:lnTo>
                      <a:pt x="285" y="25"/>
                    </a:lnTo>
                    <a:lnTo>
                      <a:pt x="288" y="31"/>
                    </a:lnTo>
                    <a:lnTo>
                      <a:pt x="287" y="64"/>
                    </a:lnTo>
                    <a:lnTo>
                      <a:pt x="288" y="73"/>
                    </a:lnTo>
                    <a:lnTo>
                      <a:pt x="255" y="73"/>
                    </a:lnTo>
                    <a:lnTo>
                      <a:pt x="272" y="119"/>
                    </a:lnTo>
                    <a:lnTo>
                      <a:pt x="239" y="132"/>
                    </a:lnTo>
                    <a:lnTo>
                      <a:pt x="228" y="20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103" name="Group 159"/>
              <p:cNvGrpSpPr>
                <a:grpSpLocks noChangeAspect="1"/>
              </p:cNvGrpSpPr>
              <p:nvPr/>
            </p:nvGrpSpPr>
            <p:grpSpPr bwMode="gray">
              <a:xfrm>
                <a:off x="2802" y="1979"/>
                <a:ext cx="205" cy="88"/>
                <a:chOff x="2802" y="1979"/>
                <a:chExt cx="205" cy="88"/>
              </a:xfrm>
              <a:grpFill/>
            </p:grpSpPr>
            <p:sp>
              <p:nvSpPr>
                <p:cNvPr id="313" name="Freeform 160"/>
                <p:cNvSpPr>
                  <a:spLocks noChangeAspect="1"/>
                </p:cNvSpPr>
                <p:nvPr/>
              </p:nvSpPr>
              <p:spPr bwMode="gray">
                <a:xfrm>
                  <a:off x="2803" y="1979"/>
                  <a:ext cx="204" cy="88"/>
                </a:xfrm>
                <a:custGeom>
                  <a:avLst/>
                  <a:gdLst/>
                  <a:ahLst/>
                  <a:cxnLst>
                    <a:cxn ang="0">
                      <a:pos x="552" y="379"/>
                    </a:cxn>
                    <a:cxn ang="0">
                      <a:pos x="503" y="390"/>
                    </a:cxn>
                    <a:cxn ang="0">
                      <a:pos x="460" y="379"/>
                    </a:cxn>
                    <a:cxn ang="0">
                      <a:pos x="408" y="418"/>
                    </a:cxn>
                    <a:cxn ang="0">
                      <a:pos x="341" y="409"/>
                    </a:cxn>
                    <a:cxn ang="0">
                      <a:pos x="283" y="370"/>
                    </a:cxn>
                    <a:cxn ang="0">
                      <a:pos x="245" y="391"/>
                    </a:cxn>
                    <a:cxn ang="0">
                      <a:pos x="196" y="417"/>
                    </a:cxn>
                    <a:cxn ang="0">
                      <a:pos x="164" y="381"/>
                    </a:cxn>
                    <a:cxn ang="0">
                      <a:pos x="143" y="380"/>
                    </a:cxn>
                    <a:cxn ang="0">
                      <a:pos x="107" y="386"/>
                    </a:cxn>
                    <a:cxn ang="0">
                      <a:pos x="79" y="378"/>
                    </a:cxn>
                    <a:cxn ang="0">
                      <a:pos x="118" y="362"/>
                    </a:cxn>
                    <a:cxn ang="0">
                      <a:pos x="67" y="355"/>
                    </a:cxn>
                    <a:cxn ang="0">
                      <a:pos x="64" y="325"/>
                    </a:cxn>
                    <a:cxn ang="0">
                      <a:pos x="52" y="312"/>
                    </a:cxn>
                    <a:cxn ang="0">
                      <a:pos x="37" y="283"/>
                    </a:cxn>
                    <a:cxn ang="0">
                      <a:pos x="10" y="268"/>
                    </a:cxn>
                    <a:cxn ang="0">
                      <a:pos x="22" y="246"/>
                    </a:cxn>
                    <a:cxn ang="0">
                      <a:pos x="52" y="260"/>
                    </a:cxn>
                    <a:cxn ang="0">
                      <a:pos x="44" y="226"/>
                    </a:cxn>
                    <a:cxn ang="0">
                      <a:pos x="43" y="186"/>
                    </a:cxn>
                    <a:cxn ang="0">
                      <a:pos x="3" y="160"/>
                    </a:cxn>
                    <a:cxn ang="0">
                      <a:pos x="35" y="122"/>
                    </a:cxn>
                    <a:cxn ang="0">
                      <a:pos x="91" y="126"/>
                    </a:cxn>
                    <a:cxn ang="0">
                      <a:pos x="108" y="123"/>
                    </a:cxn>
                    <a:cxn ang="0">
                      <a:pos x="151" y="111"/>
                    </a:cxn>
                    <a:cxn ang="0">
                      <a:pos x="196" y="94"/>
                    </a:cxn>
                    <a:cxn ang="0">
                      <a:pos x="167" y="83"/>
                    </a:cxn>
                    <a:cxn ang="0">
                      <a:pos x="180" y="66"/>
                    </a:cxn>
                    <a:cxn ang="0">
                      <a:pos x="253" y="74"/>
                    </a:cxn>
                    <a:cxn ang="0">
                      <a:pos x="318" y="41"/>
                    </a:cxn>
                    <a:cxn ang="0">
                      <a:pos x="398" y="7"/>
                    </a:cxn>
                    <a:cxn ang="0">
                      <a:pos x="493" y="0"/>
                    </a:cxn>
                    <a:cxn ang="0">
                      <a:pos x="533" y="35"/>
                    </a:cxn>
                    <a:cxn ang="0">
                      <a:pos x="623" y="80"/>
                    </a:cxn>
                    <a:cxn ang="0">
                      <a:pos x="693" y="77"/>
                    </a:cxn>
                    <a:cxn ang="0">
                      <a:pos x="838" y="40"/>
                    </a:cxn>
                    <a:cxn ang="0">
                      <a:pos x="887" y="43"/>
                    </a:cxn>
                    <a:cxn ang="0">
                      <a:pos x="919" y="42"/>
                    </a:cxn>
                    <a:cxn ang="0">
                      <a:pos x="958" y="89"/>
                    </a:cxn>
                    <a:cxn ang="0">
                      <a:pos x="990" y="143"/>
                    </a:cxn>
                    <a:cxn ang="0">
                      <a:pos x="1001" y="186"/>
                    </a:cxn>
                    <a:cxn ang="0">
                      <a:pos x="997" y="263"/>
                    </a:cxn>
                    <a:cxn ang="0">
                      <a:pos x="1022" y="341"/>
                    </a:cxn>
                    <a:cxn ang="0">
                      <a:pos x="942" y="336"/>
                    </a:cxn>
                    <a:cxn ang="0">
                      <a:pos x="887" y="342"/>
                    </a:cxn>
                    <a:cxn ang="0">
                      <a:pos x="820" y="354"/>
                    </a:cxn>
                    <a:cxn ang="0">
                      <a:pos x="767" y="368"/>
                    </a:cxn>
                    <a:cxn ang="0">
                      <a:pos x="678" y="366"/>
                    </a:cxn>
                    <a:cxn ang="0">
                      <a:pos x="626" y="380"/>
                    </a:cxn>
                    <a:cxn ang="0">
                      <a:pos x="597" y="379"/>
                    </a:cxn>
                    <a:cxn ang="0">
                      <a:pos x="578" y="370"/>
                    </a:cxn>
                    <a:cxn ang="0">
                      <a:pos x="579" y="408"/>
                    </a:cxn>
                    <a:cxn ang="0">
                      <a:pos x="560" y="418"/>
                    </a:cxn>
                    <a:cxn ang="0">
                      <a:pos x="542" y="435"/>
                    </a:cxn>
                  </a:cxnLst>
                  <a:rect l="0" t="0" r="r" b="b"/>
                  <a:pathLst>
                    <a:path w="1022" h="439">
                      <a:moveTo>
                        <a:pt x="538" y="424"/>
                      </a:moveTo>
                      <a:lnTo>
                        <a:pt x="535" y="411"/>
                      </a:lnTo>
                      <a:lnTo>
                        <a:pt x="538" y="395"/>
                      </a:lnTo>
                      <a:lnTo>
                        <a:pt x="548" y="389"/>
                      </a:lnTo>
                      <a:lnTo>
                        <a:pt x="552" y="379"/>
                      </a:lnTo>
                      <a:lnTo>
                        <a:pt x="543" y="370"/>
                      </a:lnTo>
                      <a:lnTo>
                        <a:pt x="526" y="378"/>
                      </a:lnTo>
                      <a:lnTo>
                        <a:pt x="524" y="389"/>
                      </a:lnTo>
                      <a:lnTo>
                        <a:pt x="516" y="391"/>
                      </a:lnTo>
                      <a:lnTo>
                        <a:pt x="503" y="390"/>
                      </a:lnTo>
                      <a:lnTo>
                        <a:pt x="493" y="381"/>
                      </a:lnTo>
                      <a:lnTo>
                        <a:pt x="484" y="376"/>
                      </a:lnTo>
                      <a:lnTo>
                        <a:pt x="477" y="374"/>
                      </a:lnTo>
                      <a:lnTo>
                        <a:pt x="471" y="374"/>
                      </a:lnTo>
                      <a:lnTo>
                        <a:pt x="460" y="379"/>
                      </a:lnTo>
                      <a:lnTo>
                        <a:pt x="441" y="397"/>
                      </a:lnTo>
                      <a:lnTo>
                        <a:pt x="436" y="406"/>
                      </a:lnTo>
                      <a:lnTo>
                        <a:pt x="427" y="407"/>
                      </a:lnTo>
                      <a:lnTo>
                        <a:pt x="419" y="414"/>
                      </a:lnTo>
                      <a:lnTo>
                        <a:pt x="408" y="418"/>
                      </a:lnTo>
                      <a:lnTo>
                        <a:pt x="397" y="417"/>
                      </a:lnTo>
                      <a:lnTo>
                        <a:pt x="379" y="422"/>
                      </a:lnTo>
                      <a:lnTo>
                        <a:pt x="369" y="427"/>
                      </a:lnTo>
                      <a:lnTo>
                        <a:pt x="350" y="421"/>
                      </a:lnTo>
                      <a:lnTo>
                        <a:pt x="341" y="409"/>
                      </a:lnTo>
                      <a:lnTo>
                        <a:pt x="337" y="402"/>
                      </a:lnTo>
                      <a:lnTo>
                        <a:pt x="331" y="397"/>
                      </a:lnTo>
                      <a:lnTo>
                        <a:pt x="321" y="391"/>
                      </a:lnTo>
                      <a:lnTo>
                        <a:pt x="295" y="379"/>
                      </a:lnTo>
                      <a:lnTo>
                        <a:pt x="283" y="370"/>
                      </a:lnTo>
                      <a:lnTo>
                        <a:pt x="267" y="368"/>
                      </a:lnTo>
                      <a:lnTo>
                        <a:pt x="257" y="370"/>
                      </a:lnTo>
                      <a:lnTo>
                        <a:pt x="248" y="370"/>
                      </a:lnTo>
                      <a:lnTo>
                        <a:pt x="245" y="379"/>
                      </a:lnTo>
                      <a:lnTo>
                        <a:pt x="245" y="391"/>
                      </a:lnTo>
                      <a:lnTo>
                        <a:pt x="242" y="396"/>
                      </a:lnTo>
                      <a:lnTo>
                        <a:pt x="240" y="407"/>
                      </a:lnTo>
                      <a:lnTo>
                        <a:pt x="220" y="412"/>
                      </a:lnTo>
                      <a:lnTo>
                        <a:pt x="207" y="417"/>
                      </a:lnTo>
                      <a:lnTo>
                        <a:pt x="196" y="417"/>
                      </a:lnTo>
                      <a:lnTo>
                        <a:pt x="186" y="414"/>
                      </a:lnTo>
                      <a:lnTo>
                        <a:pt x="176" y="409"/>
                      </a:lnTo>
                      <a:lnTo>
                        <a:pt x="167" y="401"/>
                      </a:lnTo>
                      <a:lnTo>
                        <a:pt x="164" y="386"/>
                      </a:lnTo>
                      <a:lnTo>
                        <a:pt x="164" y="381"/>
                      </a:lnTo>
                      <a:lnTo>
                        <a:pt x="156" y="378"/>
                      </a:lnTo>
                      <a:lnTo>
                        <a:pt x="154" y="382"/>
                      </a:lnTo>
                      <a:lnTo>
                        <a:pt x="155" y="386"/>
                      </a:lnTo>
                      <a:lnTo>
                        <a:pt x="151" y="386"/>
                      </a:lnTo>
                      <a:lnTo>
                        <a:pt x="143" y="380"/>
                      </a:lnTo>
                      <a:lnTo>
                        <a:pt x="137" y="374"/>
                      </a:lnTo>
                      <a:lnTo>
                        <a:pt x="134" y="373"/>
                      </a:lnTo>
                      <a:lnTo>
                        <a:pt x="119" y="374"/>
                      </a:lnTo>
                      <a:lnTo>
                        <a:pt x="117" y="380"/>
                      </a:lnTo>
                      <a:lnTo>
                        <a:pt x="107" y="386"/>
                      </a:lnTo>
                      <a:lnTo>
                        <a:pt x="105" y="386"/>
                      </a:lnTo>
                      <a:lnTo>
                        <a:pt x="108" y="379"/>
                      </a:lnTo>
                      <a:lnTo>
                        <a:pt x="107" y="375"/>
                      </a:lnTo>
                      <a:lnTo>
                        <a:pt x="73" y="385"/>
                      </a:lnTo>
                      <a:lnTo>
                        <a:pt x="79" y="378"/>
                      </a:lnTo>
                      <a:lnTo>
                        <a:pt x="87" y="371"/>
                      </a:lnTo>
                      <a:lnTo>
                        <a:pt x="101" y="371"/>
                      </a:lnTo>
                      <a:lnTo>
                        <a:pt x="108" y="368"/>
                      </a:lnTo>
                      <a:lnTo>
                        <a:pt x="110" y="366"/>
                      </a:lnTo>
                      <a:lnTo>
                        <a:pt x="118" y="362"/>
                      </a:lnTo>
                      <a:lnTo>
                        <a:pt x="122" y="357"/>
                      </a:lnTo>
                      <a:lnTo>
                        <a:pt x="113" y="355"/>
                      </a:lnTo>
                      <a:lnTo>
                        <a:pt x="92" y="360"/>
                      </a:lnTo>
                      <a:lnTo>
                        <a:pt x="69" y="360"/>
                      </a:lnTo>
                      <a:lnTo>
                        <a:pt x="67" y="355"/>
                      </a:lnTo>
                      <a:lnTo>
                        <a:pt x="79" y="344"/>
                      </a:lnTo>
                      <a:lnTo>
                        <a:pt x="71" y="336"/>
                      </a:lnTo>
                      <a:lnTo>
                        <a:pt x="68" y="333"/>
                      </a:lnTo>
                      <a:lnTo>
                        <a:pt x="63" y="333"/>
                      </a:lnTo>
                      <a:lnTo>
                        <a:pt x="64" y="325"/>
                      </a:lnTo>
                      <a:lnTo>
                        <a:pt x="69" y="321"/>
                      </a:lnTo>
                      <a:lnTo>
                        <a:pt x="71" y="316"/>
                      </a:lnTo>
                      <a:lnTo>
                        <a:pt x="64" y="317"/>
                      </a:lnTo>
                      <a:lnTo>
                        <a:pt x="57" y="320"/>
                      </a:lnTo>
                      <a:lnTo>
                        <a:pt x="52" y="312"/>
                      </a:lnTo>
                      <a:lnTo>
                        <a:pt x="59" y="309"/>
                      </a:lnTo>
                      <a:lnTo>
                        <a:pt x="60" y="300"/>
                      </a:lnTo>
                      <a:lnTo>
                        <a:pt x="56" y="290"/>
                      </a:lnTo>
                      <a:lnTo>
                        <a:pt x="51" y="287"/>
                      </a:lnTo>
                      <a:lnTo>
                        <a:pt x="37" y="283"/>
                      </a:lnTo>
                      <a:lnTo>
                        <a:pt x="30" y="277"/>
                      </a:lnTo>
                      <a:lnTo>
                        <a:pt x="20" y="279"/>
                      </a:lnTo>
                      <a:lnTo>
                        <a:pt x="16" y="277"/>
                      </a:lnTo>
                      <a:lnTo>
                        <a:pt x="10" y="271"/>
                      </a:lnTo>
                      <a:lnTo>
                        <a:pt x="10" y="268"/>
                      </a:lnTo>
                      <a:lnTo>
                        <a:pt x="16" y="266"/>
                      </a:lnTo>
                      <a:lnTo>
                        <a:pt x="17" y="256"/>
                      </a:lnTo>
                      <a:lnTo>
                        <a:pt x="16" y="251"/>
                      </a:lnTo>
                      <a:lnTo>
                        <a:pt x="19" y="245"/>
                      </a:lnTo>
                      <a:lnTo>
                        <a:pt x="22" y="246"/>
                      </a:lnTo>
                      <a:lnTo>
                        <a:pt x="28" y="262"/>
                      </a:lnTo>
                      <a:lnTo>
                        <a:pt x="35" y="263"/>
                      </a:lnTo>
                      <a:lnTo>
                        <a:pt x="43" y="262"/>
                      </a:lnTo>
                      <a:lnTo>
                        <a:pt x="54" y="262"/>
                      </a:lnTo>
                      <a:lnTo>
                        <a:pt x="52" y="260"/>
                      </a:lnTo>
                      <a:lnTo>
                        <a:pt x="42" y="255"/>
                      </a:lnTo>
                      <a:lnTo>
                        <a:pt x="37" y="246"/>
                      </a:lnTo>
                      <a:lnTo>
                        <a:pt x="38" y="239"/>
                      </a:lnTo>
                      <a:lnTo>
                        <a:pt x="47" y="231"/>
                      </a:lnTo>
                      <a:lnTo>
                        <a:pt x="44" y="226"/>
                      </a:lnTo>
                      <a:lnTo>
                        <a:pt x="38" y="220"/>
                      </a:lnTo>
                      <a:lnTo>
                        <a:pt x="38" y="214"/>
                      </a:lnTo>
                      <a:lnTo>
                        <a:pt x="32" y="206"/>
                      </a:lnTo>
                      <a:lnTo>
                        <a:pt x="33" y="195"/>
                      </a:lnTo>
                      <a:lnTo>
                        <a:pt x="43" y="186"/>
                      </a:lnTo>
                      <a:lnTo>
                        <a:pt x="41" y="182"/>
                      </a:lnTo>
                      <a:lnTo>
                        <a:pt x="25" y="186"/>
                      </a:lnTo>
                      <a:lnTo>
                        <a:pt x="0" y="186"/>
                      </a:lnTo>
                      <a:lnTo>
                        <a:pt x="0" y="181"/>
                      </a:lnTo>
                      <a:lnTo>
                        <a:pt x="3" y="160"/>
                      </a:lnTo>
                      <a:lnTo>
                        <a:pt x="8" y="150"/>
                      </a:lnTo>
                      <a:lnTo>
                        <a:pt x="14" y="149"/>
                      </a:lnTo>
                      <a:lnTo>
                        <a:pt x="20" y="138"/>
                      </a:lnTo>
                      <a:lnTo>
                        <a:pt x="27" y="132"/>
                      </a:lnTo>
                      <a:lnTo>
                        <a:pt x="35" y="122"/>
                      </a:lnTo>
                      <a:lnTo>
                        <a:pt x="48" y="123"/>
                      </a:lnTo>
                      <a:lnTo>
                        <a:pt x="63" y="118"/>
                      </a:lnTo>
                      <a:lnTo>
                        <a:pt x="68" y="123"/>
                      </a:lnTo>
                      <a:lnTo>
                        <a:pt x="80" y="127"/>
                      </a:lnTo>
                      <a:lnTo>
                        <a:pt x="91" y="126"/>
                      </a:lnTo>
                      <a:lnTo>
                        <a:pt x="87" y="112"/>
                      </a:lnTo>
                      <a:lnTo>
                        <a:pt x="96" y="113"/>
                      </a:lnTo>
                      <a:lnTo>
                        <a:pt x="102" y="117"/>
                      </a:lnTo>
                      <a:lnTo>
                        <a:pt x="101" y="122"/>
                      </a:lnTo>
                      <a:lnTo>
                        <a:pt x="108" y="123"/>
                      </a:lnTo>
                      <a:lnTo>
                        <a:pt x="122" y="121"/>
                      </a:lnTo>
                      <a:lnTo>
                        <a:pt x="149" y="121"/>
                      </a:lnTo>
                      <a:lnTo>
                        <a:pt x="161" y="120"/>
                      </a:lnTo>
                      <a:lnTo>
                        <a:pt x="160" y="113"/>
                      </a:lnTo>
                      <a:lnTo>
                        <a:pt x="151" y="111"/>
                      </a:lnTo>
                      <a:lnTo>
                        <a:pt x="150" y="107"/>
                      </a:lnTo>
                      <a:lnTo>
                        <a:pt x="160" y="104"/>
                      </a:lnTo>
                      <a:lnTo>
                        <a:pt x="204" y="100"/>
                      </a:lnTo>
                      <a:lnTo>
                        <a:pt x="204" y="96"/>
                      </a:lnTo>
                      <a:lnTo>
                        <a:pt x="196" y="94"/>
                      </a:lnTo>
                      <a:lnTo>
                        <a:pt x="189" y="96"/>
                      </a:lnTo>
                      <a:lnTo>
                        <a:pt x="176" y="94"/>
                      </a:lnTo>
                      <a:lnTo>
                        <a:pt x="173" y="90"/>
                      </a:lnTo>
                      <a:lnTo>
                        <a:pt x="170" y="89"/>
                      </a:lnTo>
                      <a:lnTo>
                        <a:pt x="167" y="83"/>
                      </a:lnTo>
                      <a:lnTo>
                        <a:pt x="161" y="79"/>
                      </a:lnTo>
                      <a:lnTo>
                        <a:pt x="164" y="73"/>
                      </a:lnTo>
                      <a:lnTo>
                        <a:pt x="170" y="62"/>
                      </a:lnTo>
                      <a:lnTo>
                        <a:pt x="171" y="66"/>
                      </a:lnTo>
                      <a:lnTo>
                        <a:pt x="180" y="66"/>
                      </a:lnTo>
                      <a:lnTo>
                        <a:pt x="193" y="69"/>
                      </a:lnTo>
                      <a:lnTo>
                        <a:pt x="231" y="68"/>
                      </a:lnTo>
                      <a:lnTo>
                        <a:pt x="242" y="72"/>
                      </a:lnTo>
                      <a:lnTo>
                        <a:pt x="248" y="75"/>
                      </a:lnTo>
                      <a:lnTo>
                        <a:pt x="253" y="74"/>
                      </a:lnTo>
                      <a:lnTo>
                        <a:pt x="274" y="77"/>
                      </a:lnTo>
                      <a:lnTo>
                        <a:pt x="288" y="70"/>
                      </a:lnTo>
                      <a:lnTo>
                        <a:pt x="295" y="57"/>
                      </a:lnTo>
                      <a:lnTo>
                        <a:pt x="307" y="51"/>
                      </a:lnTo>
                      <a:lnTo>
                        <a:pt x="318" y="41"/>
                      </a:lnTo>
                      <a:lnTo>
                        <a:pt x="332" y="36"/>
                      </a:lnTo>
                      <a:lnTo>
                        <a:pt x="343" y="26"/>
                      </a:lnTo>
                      <a:lnTo>
                        <a:pt x="355" y="19"/>
                      </a:lnTo>
                      <a:lnTo>
                        <a:pt x="381" y="9"/>
                      </a:lnTo>
                      <a:lnTo>
                        <a:pt x="398" y="7"/>
                      </a:lnTo>
                      <a:lnTo>
                        <a:pt x="414" y="5"/>
                      </a:lnTo>
                      <a:lnTo>
                        <a:pt x="436" y="8"/>
                      </a:lnTo>
                      <a:lnTo>
                        <a:pt x="473" y="8"/>
                      </a:lnTo>
                      <a:lnTo>
                        <a:pt x="485" y="2"/>
                      </a:lnTo>
                      <a:lnTo>
                        <a:pt x="493" y="0"/>
                      </a:lnTo>
                      <a:lnTo>
                        <a:pt x="499" y="3"/>
                      </a:lnTo>
                      <a:lnTo>
                        <a:pt x="499" y="10"/>
                      </a:lnTo>
                      <a:lnTo>
                        <a:pt x="506" y="21"/>
                      </a:lnTo>
                      <a:lnTo>
                        <a:pt x="520" y="29"/>
                      </a:lnTo>
                      <a:lnTo>
                        <a:pt x="533" y="35"/>
                      </a:lnTo>
                      <a:lnTo>
                        <a:pt x="546" y="26"/>
                      </a:lnTo>
                      <a:lnTo>
                        <a:pt x="553" y="37"/>
                      </a:lnTo>
                      <a:lnTo>
                        <a:pt x="560" y="58"/>
                      </a:lnTo>
                      <a:lnTo>
                        <a:pt x="587" y="61"/>
                      </a:lnTo>
                      <a:lnTo>
                        <a:pt x="623" y="80"/>
                      </a:lnTo>
                      <a:lnTo>
                        <a:pt x="629" y="77"/>
                      </a:lnTo>
                      <a:lnTo>
                        <a:pt x="635" y="74"/>
                      </a:lnTo>
                      <a:lnTo>
                        <a:pt x="656" y="84"/>
                      </a:lnTo>
                      <a:lnTo>
                        <a:pt x="677" y="83"/>
                      </a:lnTo>
                      <a:lnTo>
                        <a:pt x="693" y="77"/>
                      </a:lnTo>
                      <a:lnTo>
                        <a:pt x="724" y="72"/>
                      </a:lnTo>
                      <a:lnTo>
                        <a:pt x="758" y="80"/>
                      </a:lnTo>
                      <a:lnTo>
                        <a:pt x="779" y="79"/>
                      </a:lnTo>
                      <a:lnTo>
                        <a:pt x="820" y="51"/>
                      </a:lnTo>
                      <a:lnTo>
                        <a:pt x="838" y="40"/>
                      </a:lnTo>
                      <a:lnTo>
                        <a:pt x="840" y="35"/>
                      </a:lnTo>
                      <a:lnTo>
                        <a:pt x="847" y="41"/>
                      </a:lnTo>
                      <a:lnTo>
                        <a:pt x="855" y="41"/>
                      </a:lnTo>
                      <a:lnTo>
                        <a:pt x="868" y="37"/>
                      </a:lnTo>
                      <a:lnTo>
                        <a:pt x="887" y="43"/>
                      </a:lnTo>
                      <a:lnTo>
                        <a:pt x="893" y="43"/>
                      </a:lnTo>
                      <a:lnTo>
                        <a:pt x="898" y="36"/>
                      </a:lnTo>
                      <a:lnTo>
                        <a:pt x="903" y="32"/>
                      </a:lnTo>
                      <a:lnTo>
                        <a:pt x="911" y="35"/>
                      </a:lnTo>
                      <a:lnTo>
                        <a:pt x="919" y="42"/>
                      </a:lnTo>
                      <a:lnTo>
                        <a:pt x="930" y="58"/>
                      </a:lnTo>
                      <a:lnTo>
                        <a:pt x="935" y="59"/>
                      </a:lnTo>
                      <a:lnTo>
                        <a:pt x="944" y="69"/>
                      </a:lnTo>
                      <a:lnTo>
                        <a:pt x="951" y="75"/>
                      </a:lnTo>
                      <a:lnTo>
                        <a:pt x="958" y="89"/>
                      </a:lnTo>
                      <a:lnTo>
                        <a:pt x="960" y="109"/>
                      </a:lnTo>
                      <a:lnTo>
                        <a:pt x="963" y="123"/>
                      </a:lnTo>
                      <a:lnTo>
                        <a:pt x="971" y="133"/>
                      </a:lnTo>
                      <a:lnTo>
                        <a:pt x="982" y="137"/>
                      </a:lnTo>
                      <a:lnTo>
                        <a:pt x="990" y="143"/>
                      </a:lnTo>
                      <a:lnTo>
                        <a:pt x="1000" y="153"/>
                      </a:lnTo>
                      <a:lnTo>
                        <a:pt x="1008" y="156"/>
                      </a:lnTo>
                      <a:lnTo>
                        <a:pt x="1012" y="161"/>
                      </a:lnTo>
                      <a:lnTo>
                        <a:pt x="1003" y="179"/>
                      </a:lnTo>
                      <a:lnTo>
                        <a:pt x="1001" y="186"/>
                      </a:lnTo>
                      <a:lnTo>
                        <a:pt x="987" y="195"/>
                      </a:lnTo>
                      <a:lnTo>
                        <a:pt x="988" y="202"/>
                      </a:lnTo>
                      <a:lnTo>
                        <a:pt x="995" y="219"/>
                      </a:lnTo>
                      <a:lnTo>
                        <a:pt x="997" y="246"/>
                      </a:lnTo>
                      <a:lnTo>
                        <a:pt x="997" y="263"/>
                      </a:lnTo>
                      <a:lnTo>
                        <a:pt x="999" y="279"/>
                      </a:lnTo>
                      <a:lnTo>
                        <a:pt x="995" y="300"/>
                      </a:lnTo>
                      <a:lnTo>
                        <a:pt x="1009" y="308"/>
                      </a:lnTo>
                      <a:lnTo>
                        <a:pt x="1021" y="325"/>
                      </a:lnTo>
                      <a:lnTo>
                        <a:pt x="1022" y="341"/>
                      </a:lnTo>
                      <a:lnTo>
                        <a:pt x="1015" y="348"/>
                      </a:lnTo>
                      <a:lnTo>
                        <a:pt x="1000" y="347"/>
                      </a:lnTo>
                      <a:lnTo>
                        <a:pt x="990" y="336"/>
                      </a:lnTo>
                      <a:lnTo>
                        <a:pt x="973" y="337"/>
                      </a:lnTo>
                      <a:lnTo>
                        <a:pt x="942" y="336"/>
                      </a:lnTo>
                      <a:lnTo>
                        <a:pt x="922" y="327"/>
                      </a:lnTo>
                      <a:lnTo>
                        <a:pt x="897" y="348"/>
                      </a:lnTo>
                      <a:lnTo>
                        <a:pt x="888" y="349"/>
                      </a:lnTo>
                      <a:lnTo>
                        <a:pt x="887" y="347"/>
                      </a:lnTo>
                      <a:lnTo>
                        <a:pt x="887" y="342"/>
                      </a:lnTo>
                      <a:lnTo>
                        <a:pt x="883" y="339"/>
                      </a:lnTo>
                      <a:lnTo>
                        <a:pt x="881" y="337"/>
                      </a:lnTo>
                      <a:lnTo>
                        <a:pt x="872" y="344"/>
                      </a:lnTo>
                      <a:lnTo>
                        <a:pt x="855" y="352"/>
                      </a:lnTo>
                      <a:lnTo>
                        <a:pt x="820" y="354"/>
                      </a:lnTo>
                      <a:lnTo>
                        <a:pt x="810" y="351"/>
                      </a:lnTo>
                      <a:lnTo>
                        <a:pt x="801" y="351"/>
                      </a:lnTo>
                      <a:lnTo>
                        <a:pt x="785" y="355"/>
                      </a:lnTo>
                      <a:lnTo>
                        <a:pt x="775" y="364"/>
                      </a:lnTo>
                      <a:lnTo>
                        <a:pt x="767" y="368"/>
                      </a:lnTo>
                      <a:lnTo>
                        <a:pt x="754" y="371"/>
                      </a:lnTo>
                      <a:lnTo>
                        <a:pt x="750" y="375"/>
                      </a:lnTo>
                      <a:lnTo>
                        <a:pt x="716" y="381"/>
                      </a:lnTo>
                      <a:lnTo>
                        <a:pt x="689" y="378"/>
                      </a:lnTo>
                      <a:lnTo>
                        <a:pt x="678" y="366"/>
                      </a:lnTo>
                      <a:lnTo>
                        <a:pt x="671" y="365"/>
                      </a:lnTo>
                      <a:lnTo>
                        <a:pt x="657" y="366"/>
                      </a:lnTo>
                      <a:lnTo>
                        <a:pt x="648" y="373"/>
                      </a:lnTo>
                      <a:lnTo>
                        <a:pt x="634" y="378"/>
                      </a:lnTo>
                      <a:lnTo>
                        <a:pt x="626" y="380"/>
                      </a:lnTo>
                      <a:lnTo>
                        <a:pt x="622" y="384"/>
                      </a:lnTo>
                      <a:lnTo>
                        <a:pt x="607" y="381"/>
                      </a:lnTo>
                      <a:lnTo>
                        <a:pt x="598" y="384"/>
                      </a:lnTo>
                      <a:lnTo>
                        <a:pt x="597" y="381"/>
                      </a:lnTo>
                      <a:lnTo>
                        <a:pt x="597" y="379"/>
                      </a:lnTo>
                      <a:lnTo>
                        <a:pt x="597" y="378"/>
                      </a:lnTo>
                      <a:lnTo>
                        <a:pt x="597" y="378"/>
                      </a:lnTo>
                      <a:lnTo>
                        <a:pt x="592" y="374"/>
                      </a:lnTo>
                      <a:lnTo>
                        <a:pt x="583" y="373"/>
                      </a:lnTo>
                      <a:lnTo>
                        <a:pt x="578" y="370"/>
                      </a:lnTo>
                      <a:lnTo>
                        <a:pt x="573" y="381"/>
                      </a:lnTo>
                      <a:lnTo>
                        <a:pt x="571" y="382"/>
                      </a:lnTo>
                      <a:lnTo>
                        <a:pt x="571" y="387"/>
                      </a:lnTo>
                      <a:lnTo>
                        <a:pt x="569" y="396"/>
                      </a:lnTo>
                      <a:lnTo>
                        <a:pt x="579" y="408"/>
                      </a:lnTo>
                      <a:lnTo>
                        <a:pt x="579" y="411"/>
                      </a:lnTo>
                      <a:lnTo>
                        <a:pt x="576" y="412"/>
                      </a:lnTo>
                      <a:lnTo>
                        <a:pt x="569" y="412"/>
                      </a:lnTo>
                      <a:lnTo>
                        <a:pt x="560" y="414"/>
                      </a:lnTo>
                      <a:lnTo>
                        <a:pt x="560" y="418"/>
                      </a:lnTo>
                      <a:lnTo>
                        <a:pt x="560" y="427"/>
                      </a:lnTo>
                      <a:lnTo>
                        <a:pt x="554" y="432"/>
                      </a:lnTo>
                      <a:lnTo>
                        <a:pt x="551" y="433"/>
                      </a:lnTo>
                      <a:lnTo>
                        <a:pt x="548" y="439"/>
                      </a:lnTo>
                      <a:lnTo>
                        <a:pt x="542" y="435"/>
                      </a:lnTo>
                      <a:lnTo>
                        <a:pt x="540" y="432"/>
                      </a:lnTo>
                      <a:lnTo>
                        <a:pt x="536" y="432"/>
                      </a:lnTo>
                      <a:lnTo>
                        <a:pt x="538" y="42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14" name="Freeform 161"/>
                <p:cNvSpPr>
                  <a:spLocks noChangeAspect="1"/>
                </p:cNvSpPr>
                <p:nvPr/>
              </p:nvSpPr>
              <p:spPr bwMode="gray">
                <a:xfrm>
                  <a:off x="2802" y="1980"/>
                  <a:ext cx="33" cy="28"/>
                </a:xfrm>
                <a:custGeom>
                  <a:avLst/>
                  <a:gdLst/>
                  <a:ahLst/>
                  <a:cxnLst>
                    <a:cxn ang="0">
                      <a:pos x="108" y="8"/>
                    </a:cxn>
                    <a:cxn ang="0">
                      <a:pos x="100" y="6"/>
                    </a:cxn>
                    <a:cxn ang="0">
                      <a:pos x="77" y="10"/>
                    </a:cxn>
                    <a:cxn ang="0">
                      <a:pos x="59" y="0"/>
                    </a:cxn>
                    <a:cxn ang="0">
                      <a:pos x="39" y="8"/>
                    </a:cxn>
                    <a:cxn ang="0">
                      <a:pos x="25" y="10"/>
                    </a:cxn>
                    <a:cxn ang="0">
                      <a:pos x="16" y="18"/>
                    </a:cxn>
                    <a:cxn ang="0">
                      <a:pos x="19" y="24"/>
                    </a:cxn>
                    <a:cxn ang="0">
                      <a:pos x="28" y="31"/>
                    </a:cxn>
                    <a:cxn ang="0">
                      <a:pos x="27" y="42"/>
                    </a:cxn>
                    <a:cxn ang="0">
                      <a:pos x="16" y="51"/>
                    </a:cxn>
                    <a:cxn ang="0">
                      <a:pos x="14" y="67"/>
                    </a:cxn>
                    <a:cxn ang="0">
                      <a:pos x="10" y="81"/>
                    </a:cxn>
                    <a:cxn ang="0">
                      <a:pos x="0" y="96"/>
                    </a:cxn>
                    <a:cxn ang="0">
                      <a:pos x="3" y="100"/>
                    </a:cxn>
                    <a:cxn ang="0">
                      <a:pos x="10" y="104"/>
                    </a:cxn>
                    <a:cxn ang="0">
                      <a:pos x="43" y="100"/>
                    </a:cxn>
                    <a:cxn ang="0">
                      <a:pos x="36" y="107"/>
                    </a:cxn>
                    <a:cxn ang="0">
                      <a:pos x="21" y="113"/>
                    </a:cxn>
                    <a:cxn ang="0">
                      <a:pos x="10" y="120"/>
                    </a:cxn>
                    <a:cxn ang="0">
                      <a:pos x="9" y="127"/>
                    </a:cxn>
                    <a:cxn ang="0">
                      <a:pos x="9" y="140"/>
                    </a:cxn>
                    <a:cxn ang="0">
                      <a:pos x="17" y="137"/>
                    </a:cxn>
                    <a:cxn ang="0">
                      <a:pos x="23" y="127"/>
                    </a:cxn>
                    <a:cxn ang="0">
                      <a:pos x="33" y="118"/>
                    </a:cxn>
                    <a:cxn ang="0">
                      <a:pos x="58" y="101"/>
                    </a:cxn>
                    <a:cxn ang="0">
                      <a:pos x="76" y="86"/>
                    </a:cxn>
                    <a:cxn ang="0">
                      <a:pos x="85" y="75"/>
                    </a:cxn>
                    <a:cxn ang="0">
                      <a:pos x="97" y="75"/>
                    </a:cxn>
                    <a:cxn ang="0">
                      <a:pos x="108" y="73"/>
                    </a:cxn>
                    <a:cxn ang="0">
                      <a:pos x="124" y="73"/>
                    </a:cxn>
                    <a:cxn ang="0">
                      <a:pos x="138" y="74"/>
                    </a:cxn>
                    <a:cxn ang="0">
                      <a:pos x="145" y="78"/>
                    </a:cxn>
                    <a:cxn ang="0">
                      <a:pos x="160" y="73"/>
                    </a:cxn>
                    <a:cxn ang="0">
                      <a:pos x="166" y="64"/>
                    </a:cxn>
                    <a:cxn ang="0">
                      <a:pos x="166" y="56"/>
                    </a:cxn>
                    <a:cxn ang="0">
                      <a:pos x="156" y="54"/>
                    </a:cxn>
                    <a:cxn ang="0">
                      <a:pos x="139" y="48"/>
                    </a:cxn>
                    <a:cxn ang="0">
                      <a:pos x="125" y="42"/>
                    </a:cxn>
                    <a:cxn ang="0">
                      <a:pos x="117" y="36"/>
                    </a:cxn>
                    <a:cxn ang="0">
                      <a:pos x="109" y="27"/>
                    </a:cxn>
                    <a:cxn ang="0">
                      <a:pos x="107" y="16"/>
                    </a:cxn>
                    <a:cxn ang="0">
                      <a:pos x="108" y="8"/>
                    </a:cxn>
                  </a:cxnLst>
                  <a:rect l="0" t="0" r="r" b="b"/>
                  <a:pathLst>
                    <a:path w="166" h="140">
                      <a:moveTo>
                        <a:pt x="108" y="8"/>
                      </a:moveTo>
                      <a:lnTo>
                        <a:pt x="100" y="6"/>
                      </a:lnTo>
                      <a:lnTo>
                        <a:pt x="77" y="10"/>
                      </a:lnTo>
                      <a:lnTo>
                        <a:pt x="59" y="0"/>
                      </a:lnTo>
                      <a:lnTo>
                        <a:pt x="39" y="8"/>
                      </a:lnTo>
                      <a:lnTo>
                        <a:pt x="25" y="10"/>
                      </a:lnTo>
                      <a:lnTo>
                        <a:pt x="16" y="18"/>
                      </a:lnTo>
                      <a:lnTo>
                        <a:pt x="19" y="24"/>
                      </a:lnTo>
                      <a:lnTo>
                        <a:pt x="28" y="31"/>
                      </a:lnTo>
                      <a:lnTo>
                        <a:pt x="27" y="42"/>
                      </a:lnTo>
                      <a:lnTo>
                        <a:pt x="16" y="51"/>
                      </a:lnTo>
                      <a:lnTo>
                        <a:pt x="14" y="67"/>
                      </a:lnTo>
                      <a:lnTo>
                        <a:pt x="10" y="81"/>
                      </a:lnTo>
                      <a:lnTo>
                        <a:pt x="0" y="96"/>
                      </a:lnTo>
                      <a:lnTo>
                        <a:pt x="3" y="100"/>
                      </a:lnTo>
                      <a:lnTo>
                        <a:pt x="10" y="104"/>
                      </a:lnTo>
                      <a:lnTo>
                        <a:pt x="43" y="100"/>
                      </a:lnTo>
                      <a:lnTo>
                        <a:pt x="36" y="107"/>
                      </a:lnTo>
                      <a:lnTo>
                        <a:pt x="21" y="113"/>
                      </a:lnTo>
                      <a:lnTo>
                        <a:pt x="10" y="120"/>
                      </a:lnTo>
                      <a:lnTo>
                        <a:pt x="9" y="127"/>
                      </a:lnTo>
                      <a:lnTo>
                        <a:pt x="9" y="140"/>
                      </a:lnTo>
                      <a:lnTo>
                        <a:pt x="17" y="137"/>
                      </a:lnTo>
                      <a:lnTo>
                        <a:pt x="23" y="127"/>
                      </a:lnTo>
                      <a:lnTo>
                        <a:pt x="33" y="118"/>
                      </a:lnTo>
                      <a:lnTo>
                        <a:pt x="58" y="101"/>
                      </a:lnTo>
                      <a:lnTo>
                        <a:pt x="76" y="86"/>
                      </a:lnTo>
                      <a:lnTo>
                        <a:pt x="85" y="75"/>
                      </a:lnTo>
                      <a:lnTo>
                        <a:pt x="97" y="75"/>
                      </a:lnTo>
                      <a:lnTo>
                        <a:pt x="108" y="73"/>
                      </a:lnTo>
                      <a:lnTo>
                        <a:pt x="124" y="73"/>
                      </a:lnTo>
                      <a:lnTo>
                        <a:pt x="138" y="74"/>
                      </a:lnTo>
                      <a:lnTo>
                        <a:pt x="145" y="78"/>
                      </a:lnTo>
                      <a:lnTo>
                        <a:pt x="160" y="73"/>
                      </a:lnTo>
                      <a:lnTo>
                        <a:pt x="166" y="64"/>
                      </a:lnTo>
                      <a:lnTo>
                        <a:pt x="166" y="56"/>
                      </a:lnTo>
                      <a:lnTo>
                        <a:pt x="156" y="54"/>
                      </a:lnTo>
                      <a:lnTo>
                        <a:pt x="139" y="48"/>
                      </a:lnTo>
                      <a:lnTo>
                        <a:pt x="125" y="42"/>
                      </a:lnTo>
                      <a:lnTo>
                        <a:pt x="117" y="36"/>
                      </a:lnTo>
                      <a:lnTo>
                        <a:pt x="109" y="27"/>
                      </a:lnTo>
                      <a:lnTo>
                        <a:pt x="107" y="16"/>
                      </a:lnTo>
                      <a:lnTo>
                        <a:pt x="108"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310" name="Freeform 162"/>
              <p:cNvSpPr>
                <a:spLocks noChangeAspect="1"/>
              </p:cNvSpPr>
              <p:nvPr/>
            </p:nvSpPr>
            <p:spPr bwMode="gray">
              <a:xfrm>
                <a:off x="2898" y="2100"/>
                <a:ext cx="47" cy="54"/>
              </a:xfrm>
              <a:custGeom>
                <a:avLst/>
                <a:gdLst/>
                <a:ahLst/>
                <a:cxnLst>
                  <a:cxn ang="0">
                    <a:pos x="215" y="94"/>
                  </a:cxn>
                  <a:cxn ang="0">
                    <a:pos x="231" y="75"/>
                  </a:cxn>
                  <a:cxn ang="0">
                    <a:pos x="215" y="0"/>
                  </a:cxn>
                  <a:cxn ang="0">
                    <a:pos x="165" y="26"/>
                  </a:cxn>
                  <a:cxn ang="0">
                    <a:pos x="141" y="39"/>
                  </a:cxn>
                  <a:cxn ang="0">
                    <a:pos x="96" y="67"/>
                  </a:cxn>
                  <a:cxn ang="0">
                    <a:pos x="87" y="69"/>
                  </a:cxn>
                  <a:cxn ang="0">
                    <a:pos x="75" y="67"/>
                  </a:cxn>
                  <a:cxn ang="0">
                    <a:pos x="70" y="65"/>
                  </a:cxn>
                  <a:cxn ang="0">
                    <a:pos x="62" y="55"/>
                  </a:cxn>
                  <a:cxn ang="0">
                    <a:pos x="54" y="51"/>
                  </a:cxn>
                  <a:cxn ang="0">
                    <a:pos x="48" y="43"/>
                  </a:cxn>
                  <a:cxn ang="0">
                    <a:pos x="44" y="42"/>
                  </a:cxn>
                  <a:cxn ang="0">
                    <a:pos x="32" y="44"/>
                  </a:cxn>
                  <a:cxn ang="0">
                    <a:pos x="32" y="64"/>
                  </a:cxn>
                  <a:cxn ang="0">
                    <a:pos x="32" y="66"/>
                  </a:cxn>
                  <a:cxn ang="0">
                    <a:pos x="31" y="75"/>
                  </a:cxn>
                  <a:cxn ang="0">
                    <a:pos x="30" y="82"/>
                  </a:cxn>
                  <a:cxn ang="0">
                    <a:pos x="28" y="94"/>
                  </a:cxn>
                  <a:cxn ang="0">
                    <a:pos x="31" y="103"/>
                  </a:cxn>
                  <a:cxn ang="0">
                    <a:pos x="28" y="109"/>
                  </a:cxn>
                  <a:cxn ang="0">
                    <a:pos x="27" y="118"/>
                  </a:cxn>
                  <a:cxn ang="0">
                    <a:pos x="25" y="120"/>
                  </a:cxn>
                  <a:cxn ang="0">
                    <a:pos x="27" y="124"/>
                  </a:cxn>
                  <a:cxn ang="0">
                    <a:pos x="23" y="137"/>
                  </a:cxn>
                  <a:cxn ang="0">
                    <a:pos x="26" y="145"/>
                  </a:cxn>
                  <a:cxn ang="0">
                    <a:pos x="17" y="163"/>
                  </a:cxn>
                  <a:cxn ang="0">
                    <a:pos x="11" y="183"/>
                  </a:cxn>
                  <a:cxn ang="0">
                    <a:pos x="5" y="236"/>
                  </a:cxn>
                  <a:cxn ang="0">
                    <a:pos x="1" y="247"/>
                  </a:cxn>
                  <a:cxn ang="0">
                    <a:pos x="0" y="253"/>
                  </a:cxn>
                  <a:cxn ang="0">
                    <a:pos x="0" y="253"/>
                  </a:cxn>
                  <a:cxn ang="0">
                    <a:pos x="3" y="261"/>
                  </a:cxn>
                  <a:cxn ang="0">
                    <a:pos x="64" y="269"/>
                  </a:cxn>
                  <a:cxn ang="0">
                    <a:pos x="81" y="252"/>
                  </a:cxn>
                  <a:cxn ang="0">
                    <a:pos x="82" y="248"/>
                  </a:cxn>
                  <a:cxn ang="0">
                    <a:pos x="97" y="223"/>
                  </a:cxn>
                  <a:cxn ang="0">
                    <a:pos x="139" y="217"/>
                  </a:cxn>
                  <a:cxn ang="0">
                    <a:pos x="140" y="207"/>
                  </a:cxn>
                  <a:cxn ang="0">
                    <a:pos x="146" y="191"/>
                  </a:cxn>
                  <a:cxn ang="0">
                    <a:pos x="168" y="179"/>
                  </a:cxn>
                  <a:cxn ang="0">
                    <a:pos x="170" y="178"/>
                  </a:cxn>
                  <a:cxn ang="0">
                    <a:pos x="117" y="124"/>
                  </a:cxn>
                  <a:cxn ang="0">
                    <a:pos x="108" y="118"/>
                  </a:cxn>
                  <a:cxn ang="0">
                    <a:pos x="149" y="108"/>
                  </a:cxn>
                  <a:cxn ang="0">
                    <a:pos x="215" y="94"/>
                  </a:cxn>
                </a:cxnLst>
                <a:rect l="0" t="0" r="r" b="b"/>
                <a:pathLst>
                  <a:path w="231" h="269">
                    <a:moveTo>
                      <a:pt x="215" y="94"/>
                    </a:moveTo>
                    <a:lnTo>
                      <a:pt x="231" y="75"/>
                    </a:lnTo>
                    <a:lnTo>
                      <a:pt x="215" y="0"/>
                    </a:lnTo>
                    <a:lnTo>
                      <a:pt x="165" y="26"/>
                    </a:lnTo>
                    <a:lnTo>
                      <a:pt x="141" y="39"/>
                    </a:lnTo>
                    <a:lnTo>
                      <a:pt x="96" y="67"/>
                    </a:lnTo>
                    <a:lnTo>
                      <a:pt x="87" y="69"/>
                    </a:lnTo>
                    <a:lnTo>
                      <a:pt x="75" y="67"/>
                    </a:lnTo>
                    <a:lnTo>
                      <a:pt x="70" y="65"/>
                    </a:lnTo>
                    <a:lnTo>
                      <a:pt x="62" y="55"/>
                    </a:lnTo>
                    <a:lnTo>
                      <a:pt x="54" y="51"/>
                    </a:lnTo>
                    <a:lnTo>
                      <a:pt x="48" y="43"/>
                    </a:lnTo>
                    <a:lnTo>
                      <a:pt x="44" y="42"/>
                    </a:lnTo>
                    <a:lnTo>
                      <a:pt x="32" y="44"/>
                    </a:lnTo>
                    <a:lnTo>
                      <a:pt x="32" y="64"/>
                    </a:lnTo>
                    <a:lnTo>
                      <a:pt x="32" y="66"/>
                    </a:lnTo>
                    <a:lnTo>
                      <a:pt x="31" y="75"/>
                    </a:lnTo>
                    <a:lnTo>
                      <a:pt x="30" y="82"/>
                    </a:lnTo>
                    <a:lnTo>
                      <a:pt x="28" y="94"/>
                    </a:lnTo>
                    <a:lnTo>
                      <a:pt x="31" y="103"/>
                    </a:lnTo>
                    <a:lnTo>
                      <a:pt x="28" y="109"/>
                    </a:lnTo>
                    <a:lnTo>
                      <a:pt x="27" y="118"/>
                    </a:lnTo>
                    <a:lnTo>
                      <a:pt x="25" y="120"/>
                    </a:lnTo>
                    <a:lnTo>
                      <a:pt x="27" y="124"/>
                    </a:lnTo>
                    <a:lnTo>
                      <a:pt x="23" y="137"/>
                    </a:lnTo>
                    <a:lnTo>
                      <a:pt x="26" y="145"/>
                    </a:lnTo>
                    <a:lnTo>
                      <a:pt x="17" y="163"/>
                    </a:lnTo>
                    <a:lnTo>
                      <a:pt x="11" y="183"/>
                    </a:lnTo>
                    <a:lnTo>
                      <a:pt x="5" y="236"/>
                    </a:lnTo>
                    <a:lnTo>
                      <a:pt x="1" y="247"/>
                    </a:lnTo>
                    <a:lnTo>
                      <a:pt x="0" y="253"/>
                    </a:lnTo>
                    <a:lnTo>
                      <a:pt x="0" y="253"/>
                    </a:lnTo>
                    <a:lnTo>
                      <a:pt x="3" y="261"/>
                    </a:lnTo>
                    <a:lnTo>
                      <a:pt x="64" y="269"/>
                    </a:lnTo>
                    <a:lnTo>
                      <a:pt x="81" y="252"/>
                    </a:lnTo>
                    <a:lnTo>
                      <a:pt x="82" y="248"/>
                    </a:lnTo>
                    <a:lnTo>
                      <a:pt x="97" y="223"/>
                    </a:lnTo>
                    <a:lnTo>
                      <a:pt x="139" y="217"/>
                    </a:lnTo>
                    <a:lnTo>
                      <a:pt x="140" y="207"/>
                    </a:lnTo>
                    <a:lnTo>
                      <a:pt x="146" y="191"/>
                    </a:lnTo>
                    <a:lnTo>
                      <a:pt x="168" y="179"/>
                    </a:lnTo>
                    <a:lnTo>
                      <a:pt x="170" y="178"/>
                    </a:lnTo>
                    <a:lnTo>
                      <a:pt x="117" y="124"/>
                    </a:lnTo>
                    <a:lnTo>
                      <a:pt x="108" y="118"/>
                    </a:lnTo>
                    <a:lnTo>
                      <a:pt x="149" y="108"/>
                    </a:lnTo>
                    <a:lnTo>
                      <a:pt x="215" y="9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11" name="Freeform 163"/>
              <p:cNvSpPr>
                <a:spLocks noChangeAspect="1"/>
              </p:cNvSpPr>
              <p:nvPr/>
            </p:nvSpPr>
            <p:spPr bwMode="gray">
              <a:xfrm>
                <a:off x="2905" y="2047"/>
                <a:ext cx="77" cy="67"/>
              </a:xfrm>
              <a:custGeom>
                <a:avLst/>
                <a:gdLst/>
                <a:ahLst/>
                <a:cxnLst>
                  <a:cxn ang="0">
                    <a:pos x="241" y="227"/>
                  </a:cxn>
                  <a:cxn ang="0">
                    <a:pos x="290" y="203"/>
                  </a:cxn>
                  <a:cxn ang="0">
                    <a:pos x="316" y="170"/>
                  </a:cxn>
                  <a:cxn ang="0">
                    <a:pos x="354" y="50"/>
                  </a:cxn>
                  <a:cxn ang="0">
                    <a:pos x="378" y="12"/>
                  </a:cxn>
                  <a:cxn ang="0">
                    <a:pos x="373" y="2"/>
                  </a:cxn>
                  <a:cxn ang="0">
                    <a:pos x="345" y="15"/>
                  </a:cxn>
                  <a:cxn ang="0">
                    <a:pos x="291" y="14"/>
                  </a:cxn>
                  <a:cxn ang="0">
                    <a:pos x="257" y="31"/>
                  </a:cxn>
                  <a:cxn ang="0">
                    <a:pos x="206" y="45"/>
                  </a:cxn>
                  <a:cxn ang="0">
                    <a:pos x="161" y="28"/>
                  </a:cxn>
                  <a:cxn ang="0">
                    <a:pos x="124" y="41"/>
                  </a:cxn>
                  <a:cxn ang="0">
                    <a:pos x="97" y="44"/>
                  </a:cxn>
                  <a:cxn ang="0">
                    <a:pos x="87" y="42"/>
                  </a:cxn>
                  <a:cxn ang="0">
                    <a:pos x="73" y="36"/>
                  </a:cxn>
                  <a:cxn ang="0">
                    <a:pos x="61" y="45"/>
                  </a:cxn>
                  <a:cxn ang="0">
                    <a:pos x="68" y="71"/>
                  </a:cxn>
                  <a:cxn ang="0">
                    <a:pos x="59" y="75"/>
                  </a:cxn>
                  <a:cxn ang="0">
                    <a:pos x="50" y="90"/>
                  </a:cxn>
                  <a:cxn ang="0">
                    <a:pos x="38" y="102"/>
                  </a:cxn>
                  <a:cxn ang="0">
                    <a:pos x="26" y="95"/>
                  </a:cxn>
                  <a:cxn ang="0">
                    <a:pos x="23" y="123"/>
                  </a:cxn>
                  <a:cxn ang="0">
                    <a:pos x="26" y="167"/>
                  </a:cxn>
                  <a:cxn ang="0">
                    <a:pos x="48" y="174"/>
                  </a:cxn>
                  <a:cxn ang="0">
                    <a:pos x="57" y="179"/>
                  </a:cxn>
                  <a:cxn ang="0">
                    <a:pos x="53" y="183"/>
                  </a:cxn>
                  <a:cxn ang="0">
                    <a:pos x="50" y="189"/>
                  </a:cxn>
                  <a:cxn ang="0">
                    <a:pos x="63" y="195"/>
                  </a:cxn>
                  <a:cxn ang="0">
                    <a:pos x="64" y="208"/>
                  </a:cxn>
                  <a:cxn ang="0">
                    <a:pos x="63" y="216"/>
                  </a:cxn>
                  <a:cxn ang="0">
                    <a:pos x="50" y="222"/>
                  </a:cxn>
                  <a:cxn ang="0">
                    <a:pos x="45" y="230"/>
                  </a:cxn>
                  <a:cxn ang="0">
                    <a:pos x="52" y="236"/>
                  </a:cxn>
                  <a:cxn ang="0">
                    <a:pos x="32" y="237"/>
                  </a:cxn>
                  <a:cxn ang="0">
                    <a:pos x="26" y="249"/>
                  </a:cxn>
                  <a:cxn ang="0">
                    <a:pos x="31" y="257"/>
                  </a:cxn>
                  <a:cxn ang="0">
                    <a:pos x="18" y="267"/>
                  </a:cxn>
                  <a:cxn ang="0">
                    <a:pos x="5" y="276"/>
                  </a:cxn>
                  <a:cxn ang="0">
                    <a:pos x="4" y="295"/>
                  </a:cxn>
                  <a:cxn ang="0">
                    <a:pos x="0" y="312"/>
                  </a:cxn>
                  <a:cxn ang="0">
                    <a:pos x="22" y="319"/>
                  </a:cxn>
                  <a:cxn ang="0">
                    <a:pos x="43" y="335"/>
                  </a:cxn>
                  <a:cxn ang="0">
                    <a:pos x="109" y="307"/>
                  </a:cxn>
                </a:cxnLst>
                <a:rect l="0" t="0" r="r" b="b"/>
                <a:pathLst>
                  <a:path w="387" h="337">
                    <a:moveTo>
                      <a:pt x="183" y="268"/>
                    </a:moveTo>
                    <a:lnTo>
                      <a:pt x="226" y="238"/>
                    </a:lnTo>
                    <a:lnTo>
                      <a:pt x="241" y="227"/>
                    </a:lnTo>
                    <a:lnTo>
                      <a:pt x="256" y="222"/>
                    </a:lnTo>
                    <a:lnTo>
                      <a:pt x="278" y="210"/>
                    </a:lnTo>
                    <a:lnTo>
                      <a:pt x="290" y="203"/>
                    </a:lnTo>
                    <a:lnTo>
                      <a:pt x="294" y="199"/>
                    </a:lnTo>
                    <a:lnTo>
                      <a:pt x="306" y="194"/>
                    </a:lnTo>
                    <a:lnTo>
                      <a:pt x="316" y="170"/>
                    </a:lnTo>
                    <a:lnTo>
                      <a:pt x="319" y="133"/>
                    </a:lnTo>
                    <a:lnTo>
                      <a:pt x="323" y="63"/>
                    </a:lnTo>
                    <a:lnTo>
                      <a:pt x="354" y="50"/>
                    </a:lnTo>
                    <a:lnTo>
                      <a:pt x="372" y="21"/>
                    </a:lnTo>
                    <a:lnTo>
                      <a:pt x="387" y="12"/>
                    </a:lnTo>
                    <a:lnTo>
                      <a:pt x="378" y="12"/>
                    </a:lnTo>
                    <a:lnTo>
                      <a:pt x="377" y="10"/>
                    </a:lnTo>
                    <a:lnTo>
                      <a:pt x="377" y="5"/>
                    </a:lnTo>
                    <a:lnTo>
                      <a:pt x="373" y="2"/>
                    </a:lnTo>
                    <a:lnTo>
                      <a:pt x="371" y="0"/>
                    </a:lnTo>
                    <a:lnTo>
                      <a:pt x="362" y="7"/>
                    </a:lnTo>
                    <a:lnTo>
                      <a:pt x="345" y="15"/>
                    </a:lnTo>
                    <a:lnTo>
                      <a:pt x="310" y="17"/>
                    </a:lnTo>
                    <a:lnTo>
                      <a:pt x="300" y="14"/>
                    </a:lnTo>
                    <a:lnTo>
                      <a:pt x="291" y="14"/>
                    </a:lnTo>
                    <a:lnTo>
                      <a:pt x="275" y="18"/>
                    </a:lnTo>
                    <a:lnTo>
                      <a:pt x="265" y="27"/>
                    </a:lnTo>
                    <a:lnTo>
                      <a:pt x="257" y="31"/>
                    </a:lnTo>
                    <a:lnTo>
                      <a:pt x="244" y="34"/>
                    </a:lnTo>
                    <a:lnTo>
                      <a:pt x="238" y="38"/>
                    </a:lnTo>
                    <a:lnTo>
                      <a:pt x="206" y="45"/>
                    </a:lnTo>
                    <a:lnTo>
                      <a:pt x="179" y="41"/>
                    </a:lnTo>
                    <a:lnTo>
                      <a:pt x="168" y="31"/>
                    </a:lnTo>
                    <a:lnTo>
                      <a:pt x="161" y="28"/>
                    </a:lnTo>
                    <a:lnTo>
                      <a:pt x="147" y="29"/>
                    </a:lnTo>
                    <a:lnTo>
                      <a:pt x="138" y="36"/>
                    </a:lnTo>
                    <a:lnTo>
                      <a:pt x="124" y="41"/>
                    </a:lnTo>
                    <a:lnTo>
                      <a:pt x="116" y="43"/>
                    </a:lnTo>
                    <a:lnTo>
                      <a:pt x="112" y="47"/>
                    </a:lnTo>
                    <a:lnTo>
                      <a:pt x="97" y="44"/>
                    </a:lnTo>
                    <a:lnTo>
                      <a:pt x="88" y="47"/>
                    </a:lnTo>
                    <a:lnTo>
                      <a:pt x="87" y="44"/>
                    </a:lnTo>
                    <a:lnTo>
                      <a:pt x="87" y="42"/>
                    </a:lnTo>
                    <a:lnTo>
                      <a:pt x="87" y="41"/>
                    </a:lnTo>
                    <a:lnTo>
                      <a:pt x="82" y="37"/>
                    </a:lnTo>
                    <a:lnTo>
                      <a:pt x="73" y="36"/>
                    </a:lnTo>
                    <a:lnTo>
                      <a:pt x="68" y="33"/>
                    </a:lnTo>
                    <a:lnTo>
                      <a:pt x="63" y="44"/>
                    </a:lnTo>
                    <a:lnTo>
                      <a:pt x="61" y="45"/>
                    </a:lnTo>
                    <a:lnTo>
                      <a:pt x="61" y="50"/>
                    </a:lnTo>
                    <a:lnTo>
                      <a:pt x="59" y="59"/>
                    </a:lnTo>
                    <a:lnTo>
                      <a:pt x="68" y="71"/>
                    </a:lnTo>
                    <a:lnTo>
                      <a:pt x="69" y="74"/>
                    </a:lnTo>
                    <a:lnTo>
                      <a:pt x="66" y="75"/>
                    </a:lnTo>
                    <a:lnTo>
                      <a:pt x="59" y="75"/>
                    </a:lnTo>
                    <a:lnTo>
                      <a:pt x="50" y="77"/>
                    </a:lnTo>
                    <a:lnTo>
                      <a:pt x="50" y="81"/>
                    </a:lnTo>
                    <a:lnTo>
                      <a:pt x="50" y="90"/>
                    </a:lnTo>
                    <a:lnTo>
                      <a:pt x="44" y="95"/>
                    </a:lnTo>
                    <a:lnTo>
                      <a:pt x="41" y="96"/>
                    </a:lnTo>
                    <a:lnTo>
                      <a:pt x="38" y="102"/>
                    </a:lnTo>
                    <a:lnTo>
                      <a:pt x="32" y="98"/>
                    </a:lnTo>
                    <a:lnTo>
                      <a:pt x="30" y="95"/>
                    </a:lnTo>
                    <a:lnTo>
                      <a:pt x="26" y="95"/>
                    </a:lnTo>
                    <a:lnTo>
                      <a:pt x="26" y="106"/>
                    </a:lnTo>
                    <a:lnTo>
                      <a:pt x="21" y="119"/>
                    </a:lnTo>
                    <a:lnTo>
                      <a:pt x="23" y="123"/>
                    </a:lnTo>
                    <a:lnTo>
                      <a:pt x="28" y="136"/>
                    </a:lnTo>
                    <a:lnTo>
                      <a:pt x="28" y="155"/>
                    </a:lnTo>
                    <a:lnTo>
                      <a:pt x="26" y="167"/>
                    </a:lnTo>
                    <a:lnTo>
                      <a:pt x="28" y="178"/>
                    </a:lnTo>
                    <a:lnTo>
                      <a:pt x="45" y="178"/>
                    </a:lnTo>
                    <a:lnTo>
                      <a:pt x="48" y="174"/>
                    </a:lnTo>
                    <a:lnTo>
                      <a:pt x="50" y="174"/>
                    </a:lnTo>
                    <a:lnTo>
                      <a:pt x="52" y="179"/>
                    </a:lnTo>
                    <a:lnTo>
                      <a:pt x="57" y="179"/>
                    </a:lnTo>
                    <a:lnTo>
                      <a:pt x="58" y="181"/>
                    </a:lnTo>
                    <a:lnTo>
                      <a:pt x="58" y="183"/>
                    </a:lnTo>
                    <a:lnTo>
                      <a:pt x="53" y="183"/>
                    </a:lnTo>
                    <a:lnTo>
                      <a:pt x="53" y="185"/>
                    </a:lnTo>
                    <a:lnTo>
                      <a:pt x="50" y="187"/>
                    </a:lnTo>
                    <a:lnTo>
                      <a:pt x="50" y="189"/>
                    </a:lnTo>
                    <a:lnTo>
                      <a:pt x="57" y="189"/>
                    </a:lnTo>
                    <a:lnTo>
                      <a:pt x="58" y="193"/>
                    </a:lnTo>
                    <a:lnTo>
                      <a:pt x="63" y="195"/>
                    </a:lnTo>
                    <a:lnTo>
                      <a:pt x="61" y="199"/>
                    </a:lnTo>
                    <a:lnTo>
                      <a:pt x="65" y="204"/>
                    </a:lnTo>
                    <a:lnTo>
                      <a:pt x="64" y="208"/>
                    </a:lnTo>
                    <a:lnTo>
                      <a:pt x="66" y="210"/>
                    </a:lnTo>
                    <a:lnTo>
                      <a:pt x="64" y="212"/>
                    </a:lnTo>
                    <a:lnTo>
                      <a:pt x="63" y="216"/>
                    </a:lnTo>
                    <a:lnTo>
                      <a:pt x="60" y="216"/>
                    </a:lnTo>
                    <a:lnTo>
                      <a:pt x="55" y="221"/>
                    </a:lnTo>
                    <a:lnTo>
                      <a:pt x="50" y="222"/>
                    </a:lnTo>
                    <a:lnTo>
                      <a:pt x="50" y="226"/>
                    </a:lnTo>
                    <a:lnTo>
                      <a:pt x="47" y="227"/>
                    </a:lnTo>
                    <a:lnTo>
                      <a:pt x="45" y="230"/>
                    </a:lnTo>
                    <a:lnTo>
                      <a:pt x="50" y="233"/>
                    </a:lnTo>
                    <a:lnTo>
                      <a:pt x="52" y="236"/>
                    </a:lnTo>
                    <a:lnTo>
                      <a:pt x="52" y="236"/>
                    </a:lnTo>
                    <a:lnTo>
                      <a:pt x="50" y="237"/>
                    </a:lnTo>
                    <a:lnTo>
                      <a:pt x="45" y="236"/>
                    </a:lnTo>
                    <a:lnTo>
                      <a:pt x="32" y="237"/>
                    </a:lnTo>
                    <a:lnTo>
                      <a:pt x="31" y="242"/>
                    </a:lnTo>
                    <a:lnTo>
                      <a:pt x="28" y="243"/>
                    </a:lnTo>
                    <a:lnTo>
                      <a:pt x="26" y="249"/>
                    </a:lnTo>
                    <a:lnTo>
                      <a:pt x="26" y="249"/>
                    </a:lnTo>
                    <a:lnTo>
                      <a:pt x="31" y="252"/>
                    </a:lnTo>
                    <a:lnTo>
                      <a:pt x="31" y="257"/>
                    </a:lnTo>
                    <a:lnTo>
                      <a:pt x="28" y="257"/>
                    </a:lnTo>
                    <a:lnTo>
                      <a:pt x="25" y="263"/>
                    </a:lnTo>
                    <a:lnTo>
                      <a:pt x="18" y="267"/>
                    </a:lnTo>
                    <a:lnTo>
                      <a:pt x="17" y="270"/>
                    </a:lnTo>
                    <a:lnTo>
                      <a:pt x="12" y="270"/>
                    </a:lnTo>
                    <a:lnTo>
                      <a:pt x="5" y="276"/>
                    </a:lnTo>
                    <a:lnTo>
                      <a:pt x="5" y="286"/>
                    </a:lnTo>
                    <a:lnTo>
                      <a:pt x="2" y="290"/>
                    </a:lnTo>
                    <a:lnTo>
                      <a:pt x="4" y="295"/>
                    </a:lnTo>
                    <a:lnTo>
                      <a:pt x="2" y="300"/>
                    </a:lnTo>
                    <a:lnTo>
                      <a:pt x="5" y="306"/>
                    </a:lnTo>
                    <a:lnTo>
                      <a:pt x="0" y="312"/>
                    </a:lnTo>
                    <a:lnTo>
                      <a:pt x="12" y="310"/>
                    </a:lnTo>
                    <a:lnTo>
                      <a:pt x="16" y="311"/>
                    </a:lnTo>
                    <a:lnTo>
                      <a:pt x="22" y="319"/>
                    </a:lnTo>
                    <a:lnTo>
                      <a:pt x="30" y="324"/>
                    </a:lnTo>
                    <a:lnTo>
                      <a:pt x="38" y="333"/>
                    </a:lnTo>
                    <a:lnTo>
                      <a:pt x="43" y="335"/>
                    </a:lnTo>
                    <a:lnTo>
                      <a:pt x="55" y="337"/>
                    </a:lnTo>
                    <a:lnTo>
                      <a:pt x="63" y="335"/>
                    </a:lnTo>
                    <a:lnTo>
                      <a:pt x="109" y="307"/>
                    </a:lnTo>
                    <a:lnTo>
                      <a:pt x="133" y="294"/>
                    </a:lnTo>
                    <a:lnTo>
                      <a:pt x="183" y="26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12" name="Freeform 164"/>
              <p:cNvSpPr>
                <a:spLocks noChangeAspect="1"/>
              </p:cNvSpPr>
              <p:nvPr/>
            </p:nvSpPr>
            <p:spPr bwMode="gray">
              <a:xfrm>
                <a:off x="2871" y="2069"/>
                <a:ext cx="25" cy="15"/>
              </a:xfrm>
              <a:custGeom>
                <a:avLst/>
                <a:gdLst/>
                <a:ahLst/>
                <a:cxnLst>
                  <a:cxn ang="0">
                    <a:pos x="92" y="16"/>
                  </a:cxn>
                  <a:cxn ang="0">
                    <a:pos x="106" y="11"/>
                  </a:cxn>
                  <a:cxn ang="0">
                    <a:pos x="112" y="5"/>
                  </a:cxn>
                  <a:cxn ang="0">
                    <a:pos x="122" y="0"/>
                  </a:cxn>
                  <a:cxn ang="0">
                    <a:pos x="126" y="0"/>
                  </a:cxn>
                  <a:cxn ang="0">
                    <a:pos x="123" y="9"/>
                  </a:cxn>
                  <a:cxn ang="0">
                    <a:pos x="115" y="17"/>
                  </a:cxn>
                  <a:cxn ang="0">
                    <a:pos x="107" y="21"/>
                  </a:cxn>
                  <a:cxn ang="0">
                    <a:pos x="96" y="37"/>
                  </a:cxn>
                  <a:cxn ang="0">
                    <a:pos x="99" y="43"/>
                  </a:cxn>
                  <a:cxn ang="0">
                    <a:pos x="92" y="52"/>
                  </a:cxn>
                  <a:cxn ang="0">
                    <a:pos x="80" y="54"/>
                  </a:cxn>
                  <a:cxn ang="0">
                    <a:pos x="69" y="64"/>
                  </a:cxn>
                  <a:cxn ang="0">
                    <a:pos x="53" y="68"/>
                  </a:cxn>
                  <a:cxn ang="0">
                    <a:pos x="43" y="75"/>
                  </a:cxn>
                  <a:cxn ang="0">
                    <a:pos x="25" y="72"/>
                  </a:cxn>
                  <a:cxn ang="0">
                    <a:pos x="13" y="66"/>
                  </a:cxn>
                  <a:cxn ang="0">
                    <a:pos x="5" y="57"/>
                  </a:cxn>
                  <a:cxn ang="0">
                    <a:pos x="0" y="45"/>
                  </a:cxn>
                  <a:cxn ang="0">
                    <a:pos x="13" y="42"/>
                  </a:cxn>
                  <a:cxn ang="0">
                    <a:pos x="21" y="37"/>
                  </a:cxn>
                  <a:cxn ang="0">
                    <a:pos x="31" y="36"/>
                  </a:cxn>
                  <a:cxn ang="0">
                    <a:pos x="38" y="33"/>
                  </a:cxn>
                  <a:cxn ang="0">
                    <a:pos x="40" y="25"/>
                  </a:cxn>
                  <a:cxn ang="0">
                    <a:pos x="43" y="26"/>
                  </a:cxn>
                  <a:cxn ang="0">
                    <a:pos x="63" y="25"/>
                  </a:cxn>
                  <a:cxn ang="0">
                    <a:pos x="92" y="16"/>
                  </a:cxn>
                </a:cxnLst>
                <a:rect l="0" t="0" r="r" b="b"/>
                <a:pathLst>
                  <a:path w="126" h="75">
                    <a:moveTo>
                      <a:pt x="92" y="16"/>
                    </a:moveTo>
                    <a:lnTo>
                      <a:pt x="106" y="11"/>
                    </a:lnTo>
                    <a:lnTo>
                      <a:pt x="112" y="5"/>
                    </a:lnTo>
                    <a:lnTo>
                      <a:pt x="122" y="0"/>
                    </a:lnTo>
                    <a:lnTo>
                      <a:pt x="126" y="0"/>
                    </a:lnTo>
                    <a:lnTo>
                      <a:pt x="123" y="9"/>
                    </a:lnTo>
                    <a:lnTo>
                      <a:pt x="115" y="17"/>
                    </a:lnTo>
                    <a:lnTo>
                      <a:pt x="107" y="21"/>
                    </a:lnTo>
                    <a:lnTo>
                      <a:pt x="96" y="37"/>
                    </a:lnTo>
                    <a:lnTo>
                      <a:pt x="99" y="43"/>
                    </a:lnTo>
                    <a:lnTo>
                      <a:pt x="92" y="52"/>
                    </a:lnTo>
                    <a:lnTo>
                      <a:pt x="80" y="54"/>
                    </a:lnTo>
                    <a:lnTo>
                      <a:pt x="69" y="64"/>
                    </a:lnTo>
                    <a:lnTo>
                      <a:pt x="53" y="68"/>
                    </a:lnTo>
                    <a:lnTo>
                      <a:pt x="43" y="75"/>
                    </a:lnTo>
                    <a:lnTo>
                      <a:pt x="25" y="72"/>
                    </a:lnTo>
                    <a:lnTo>
                      <a:pt x="13" y="66"/>
                    </a:lnTo>
                    <a:lnTo>
                      <a:pt x="5" y="57"/>
                    </a:lnTo>
                    <a:lnTo>
                      <a:pt x="0" y="45"/>
                    </a:lnTo>
                    <a:lnTo>
                      <a:pt x="13" y="42"/>
                    </a:lnTo>
                    <a:lnTo>
                      <a:pt x="21" y="37"/>
                    </a:lnTo>
                    <a:lnTo>
                      <a:pt x="31" y="36"/>
                    </a:lnTo>
                    <a:lnTo>
                      <a:pt x="38" y="33"/>
                    </a:lnTo>
                    <a:lnTo>
                      <a:pt x="40" y="25"/>
                    </a:lnTo>
                    <a:lnTo>
                      <a:pt x="43" y="26"/>
                    </a:lnTo>
                    <a:lnTo>
                      <a:pt x="63" y="25"/>
                    </a:lnTo>
                    <a:lnTo>
                      <a:pt x="92"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53" name="Freeform 165"/>
            <p:cNvSpPr>
              <a:spLocks noChangeAspect="1"/>
            </p:cNvSpPr>
            <p:nvPr/>
          </p:nvSpPr>
          <p:spPr bwMode="gray">
            <a:xfrm>
              <a:off x="5515767" y="2903884"/>
              <a:ext cx="53975" cy="55563"/>
            </a:xfrm>
            <a:custGeom>
              <a:avLst/>
              <a:gdLst/>
              <a:ahLst/>
              <a:cxnLst>
                <a:cxn ang="0">
                  <a:pos x="77" y="118"/>
                </a:cxn>
                <a:cxn ang="0">
                  <a:pos x="68" y="107"/>
                </a:cxn>
                <a:cxn ang="0">
                  <a:pos x="64" y="102"/>
                </a:cxn>
                <a:cxn ang="0">
                  <a:pos x="56" y="99"/>
                </a:cxn>
                <a:cxn ang="0">
                  <a:pos x="46" y="89"/>
                </a:cxn>
                <a:cxn ang="0">
                  <a:pos x="38" y="83"/>
                </a:cxn>
                <a:cxn ang="0">
                  <a:pos x="27" y="79"/>
                </a:cxn>
                <a:cxn ang="0">
                  <a:pos x="19" y="69"/>
                </a:cxn>
                <a:cxn ang="0">
                  <a:pos x="16" y="55"/>
                </a:cxn>
                <a:cxn ang="0">
                  <a:pos x="14" y="35"/>
                </a:cxn>
                <a:cxn ang="0">
                  <a:pos x="7" y="21"/>
                </a:cxn>
                <a:cxn ang="0">
                  <a:pos x="0" y="15"/>
                </a:cxn>
                <a:cxn ang="0">
                  <a:pos x="21" y="14"/>
                </a:cxn>
                <a:cxn ang="0">
                  <a:pos x="28" y="9"/>
                </a:cxn>
                <a:cxn ang="0">
                  <a:pos x="44" y="8"/>
                </a:cxn>
                <a:cxn ang="0">
                  <a:pos x="51" y="4"/>
                </a:cxn>
                <a:cxn ang="0">
                  <a:pos x="67" y="7"/>
                </a:cxn>
                <a:cxn ang="0">
                  <a:pos x="76" y="5"/>
                </a:cxn>
                <a:cxn ang="0">
                  <a:pos x="86" y="0"/>
                </a:cxn>
                <a:cxn ang="0">
                  <a:pos x="87" y="0"/>
                </a:cxn>
                <a:cxn ang="0">
                  <a:pos x="89" y="8"/>
                </a:cxn>
                <a:cxn ang="0">
                  <a:pos x="99" y="20"/>
                </a:cxn>
                <a:cxn ang="0">
                  <a:pos x="107" y="21"/>
                </a:cxn>
                <a:cxn ang="0">
                  <a:pos x="114" y="26"/>
                </a:cxn>
                <a:cxn ang="0">
                  <a:pos x="115" y="34"/>
                </a:cxn>
                <a:cxn ang="0">
                  <a:pos x="110" y="40"/>
                </a:cxn>
                <a:cxn ang="0">
                  <a:pos x="110" y="48"/>
                </a:cxn>
                <a:cxn ang="0">
                  <a:pos x="113" y="56"/>
                </a:cxn>
                <a:cxn ang="0">
                  <a:pos x="118" y="63"/>
                </a:cxn>
                <a:cxn ang="0">
                  <a:pos x="123" y="68"/>
                </a:cxn>
                <a:cxn ang="0">
                  <a:pos x="137" y="77"/>
                </a:cxn>
                <a:cxn ang="0">
                  <a:pos x="138" y="84"/>
                </a:cxn>
                <a:cxn ang="0">
                  <a:pos x="135" y="93"/>
                </a:cxn>
                <a:cxn ang="0">
                  <a:pos x="126" y="94"/>
                </a:cxn>
                <a:cxn ang="0">
                  <a:pos x="129" y="101"/>
                </a:cxn>
                <a:cxn ang="0">
                  <a:pos x="138" y="113"/>
                </a:cxn>
                <a:cxn ang="0">
                  <a:pos x="153" y="122"/>
                </a:cxn>
                <a:cxn ang="0">
                  <a:pos x="161" y="122"/>
                </a:cxn>
                <a:cxn ang="0">
                  <a:pos x="168" y="123"/>
                </a:cxn>
                <a:cxn ang="0">
                  <a:pos x="164" y="131"/>
                </a:cxn>
                <a:cxn ang="0">
                  <a:pos x="163" y="139"/>
                </a:cxn>
                <a:cxn ang="0">
                  <a:pos x="169" y="144"/>
                </a:cxn>
                <a:cxn ang="0">
                  <a:pos x="168" y="152"/>
                </a:cxn>
                <a:cxn ang="0">
                  <a:pos x="161" y="154"/>
                </a:cxn>
                <a:cxn ang="0">
                  <a:pos x="166" y="160"/>
                </a:cxn>
                <a:cxn ang="0">
                  <a:pos x="169" y="168"/>
                </a:cxn>
                <a:cxn ang="0">
                  <a:pos x="170" y="175"/>
                </a:cxn>
                <a:cxn ang="0">
                  <a:pos x="164" y="175"/>
                </a:cxn>
                <a:cxn ang="0">
                  <a:pos x="147" y="175"/>
                </a:cxn>
                <a:cxn ang="0">
                  <a:pos x="142" y="175"/>
                </a:cxn>
                <a:cxn ang="0">
                  <a:pos x="141" y="150"/>
                </a:cxn>
                <a:cxn ang="0">
                  <a:pos x="137" y="143"/>
                </a:cxn>
                <a:cxn ang="0">
                  <a:pos x="132" y="136"/>
                </a:cxn>
                <a:cxn ang="0">
                  <a:pos x="129" y="128"/>
                </a:cxn>
                <a:cxn ang="0">
                  <a:pos x="121" y="126"/>
                </a:cxn>
                <a:cxn ang="0">
                  <a:pos x="114" y="128"/>
                </a:cxn>
                <a:cxn ang="0">
                  <a:pos x="107" y="128"/>
                </a:cxn>
                <a:cxn ang="0">
                  <a:pos x="99" y="125"/>
                </a:cxn>
                <a:cxn ang="0">
                  <a:pos x="94" y="117"/>
                </a:cxn>
                <a:cxn ang="0">
                  <a:pos x="87" y="116"/>
                </a:cxn>
                <a:cxn ang="0">
                  <a:pos x="77" y="118"/>
                </a:cxn>
              </a:cxnLst>
              <a:rect l="0" t="0" r="r" b="b"/>
              <a:pathLst>
                <a:path w="170" h="175">
                  <a:moveTo>
                    <a:pt x="77" y="118"/>
                  </a:moveTo>
                  <a:lnTo>
                    <a:pt x="68" y="107"/>
                  </a:lnTo>
                  <a:lnTo>
                    <a:pt x="64" y="102"/>
                  </a:lnTo>
                  <a:lnTo>
                    <a:pt x="56" y="99"/>
                  </a:lnTo>
                  <a:lnTo>
                    <a:pt x="46" y="89"/>
                  </a:lnTo>
                  <a:lnTo>
                    <a:pt x="38" y="83"/>
                  </a:lnTo>
                  <a:lnTo>
                    <a:pt x="27" y="79"/>
                  </a:lnTo>
                  <a:lnTo>
                    <a:pt x="19" y="69"/>
                  </a:lnTo>
                  <a:lnTo>
                    <a:pt x="16" y="55"/>
                  </a:lnTo>
                  <a:lnTo>
                    <a:pt x="14" y="35"/>
                  </a:lnTo>
                  <a:lnTo>
                    <a:pt x="7" y="21"/>
                  </a:lnTo>
                  <a:lnTo>
                    <a:pt x="0" y="15"/>
                  </a:lnTo>
                  <a:lnTo>
                    <a:pt x="21" y="14"/>
                  </a:lnTo>
                  <a:lnTo>
                    <a:pt x="28" y="9"/>
                  </a:lnTo>
                  <a:lnTo>
                    <a:pt x="44" y="8"/>
                  </a:lnTo>
                  <a:lnTo>
                    <a:pt x="51" y="4"/>
                  </a:lnTo>
                  <a:lnTo>
                    <a:pt x="67" y="7"/>
                  </a:lnTo>
                  <a:lnTo>
                    <a:pt x="76" y="5"/>
                  </a:lnTo>
                  <a:lnTo>
                    <a:pt x="86" y="0"/>
                  </a:lnTo>
                  <a:lnTo>
                    <a:pt x="87" y="0"/>
                  </a:lnTo>
                  <a:lnTo>
                    <a:pt x="89" y="8"/>
                  </a:lnTo>
                  <a:lnTo>
                    <a:pt x="99" y="20"/>
                  </a:lnTo>
                  <a:lnTo>
                    <a:pt x="107" y="21"/>
                  </a:lnTo>
                  <a:lnTo>
                    <a:pt x="114" y="26"/>
                  </a:lnTo>
                  <a:lnTo>
                    <a:pt x="115" y="34"/>
                  </a:lnTo>
                  <a:lnTo>
                    <a:pt x="110" y="40"/>
                  </a:lnTo>
                  <a:lnTo>
                    <a:pt x="110" y="48"/>
                  </a:lnTo>
                  <a:lnTo>
                    <a:pt x="113" y="56"/>
                  </a:lnTo>
                  <a:lnTo>
                    <a:pt x="118" y="63"/>
                  </a:lnTo>
                  <a:lnTo>
                    <a:pt x="123" y="68"/>
                  </a:lnTo>
                  <a:lnTo>
                    <a:pt x="137" y="77"/>
                  </a:lnTo>
                  <a:lnTo>
                    <a:pt x="138" y="84"/>
                  </a:lnTo>
                  <a:lnTo>
                    <a:pt x="135" y="93"/>
                  </a:lnTo>
                  <a:lnTo>
                    <a:pt x="126" y="94"/>
                  </a:lnTo>
                  <a:lnTo>
                    <a:pt x="129" y="101"/>
                  </a:lnTo>
                  <a:lnTo>
                    <a:pt x="138" y="113"/>
                  </a:lnTo>
                  <a:lnTo>
                    <a:pt x="153" y="122"/>
                  </a:lnTo>
                  <a:lnTo>
                    <a:pt x="161" y="122"/>
                  </a:lnTo>
                  <a:lnTo>
                    <a:pt x="168" y="123"/>
                  </a:lnTo>
                  <a:lnTo>
                    <a:pt x="164" y="131"/>
                  </a:lnTo>
                  <a:lnTo>
                    <a:pt x="163" y="139"/>
                  </a:lnTo>
                  <a:lnTo>
                    <a:pt x="169" y="144"/>
                  </a:lnTo>
                  <a:lnTo>
                    <a:pt x="168" y="152"/>
                  </a:lnTo>
                  <a:lnTo>
                    <a:pt x="161" y="154"/>
                  </a:lnTo>
                  <a:lnTo>
                    <a:pt x="166" y="160"/>
                  </a:lnTo>
                  <a:lnTo>
                    <a:pt x="169" y="168"/>
                  </a:lnTo>
                  <a:lnTo>
                    <a:pt x="170" y="175"/>
                  </a:lnTo>
                  <a:lnTo>
                    <a:pt x="164" y="175"/>
                  </a:lnTo>
                  <a:lnTo>
                    <a:pt x="147" y="175"/>
                  </a:lnTo>
                  <a:lnTo>
                    <a:pt x="142" y="175"/>
                  </a:lnTo>
                  <a:lnTo>
                    <a:pt x="141" y="150"/>
                  </a:lnTo>
                  <a:lnTo>
                    <a:pt x="137" y="143"/>
                  </a:lnTo>
                  <a:lnTo>
                    <a:pt x="132" y="136"/>
                  </a:lnTo>
                  <a:lnTo>
                    <a:pt x="129" y="128"/>
                  </a:lnTo>
                  <a:lnTo>
                    <a:pt x="121" y="126"/>
                  </a:lnTo>
                  <a:lnTo>
                    <a:pt x="114" y="128"/>
                  </a:lnTo>
                  <a:lnTo>
                    <a:pt x="107" y="128"/>
                  </a:lnTo>
                  <a:lnTo>
                    <a:pt x="99" y="125"/>
                  </a:lnTo>
                  <a:lnTo>
                    <a:pt x="94" y="117"/>
                  </a:lnTo>
                  <a:lnTo>
                    <a:pt x="87" y="116"/>
                  </a:lnTo>
                  <a:lnTo>
                    <a:pt x="77" y="1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4" name="Freeform 166"/>
            <p:cNvSpPr>
              <a:spLocks noChangeAspect="1"/>
            </p:cNvSpPr>
            <p:nvPr/>
          </p:nvSpPr>
          <p:spPr bwMode="gray">
            <a:xfrm>
              <a:off x="5569742" y="2532409"/>
              <a:ext cx="708025" cy="377825"/>
            </a:xfrm>
            <a:custGeom>
              <a:avLst/>
              <a:gdLst/>
              <a:ahLst/>
              <a:cxnLst>
                <a:cxn ang="0">
                  <a:pos x="464" y="1136"/>
                </a:cxn>
                <a:cxn ang="0">
                  <a:pos x="355" y="1109"/>
                </a:cxn>
                <a:cxn ang="0">
                  <a:pos x="262" y="1035"/>
                </a:cxn>
                <a:cxn ang="0">
                  <a:pos x="250" y="932"/>
                </a:cxn>
                <a:cxn ang="0">
                  <a:pos x="298" y="882"/>
                </a:cxn>
                <a:cxn ang="0">
                  <a:pos x="413" y="881"/>
                </a:cxn>
                <a:cxn ang="0">
                  <a:pos x="420" y="823"/>
                </a:cxn>
                <a:cxn ang="0">
                  <a:pos x="336" y="731"/>
                </a:cxn>
                <a:cxn ang="0">
                  <a:pos x="242" y="718"/>
                </a:cxn>
                <a:cxn ang="0">
                  <a:pos x="102" y="781"/>
                </a:cxn>
                <a:cxn ang="0">
                  <a:pos x="103" y="699"/>
                </a:cxn>
                <a:cxn ang="0">
                  <a:pos x="33" y="660"/>
                </a:cxn>
                <a:cxn ang="0">
                  <a:pos x="16" y="544"/>
                </a:cxn>
                <a:cxn ang="0">
                  <a:pos x="64" y="458"/>
                </a:cxn>
                <a:cxn ang="0">
                  <a:pos x="126" y="435"/>
                </a:cxn>
                <a:cxn ang="0">
                  <a:pos x="193" y="379"/>
                </a:cxn>
                <a:cxn ang="0">
                  <a:pos x="263" y="359"/>
                </a:cxn>
                <a:cxn ang="0">
                  <a:pos x="329" y="359"/>
                </a:cxn>
                <a:cxn ang="0">
                  <a:pos x="421" y="398"/>
                </a:cxn>
                <a:cxn ang="0">
                  <a:pos x="442" y="408"/>
                </a:cxn>
                <a:cxn ang="0">
                  <a:pos x="531" y="424"/>
                </a:cxn>
                <a:cxn ang="0">
                  <a:pos x="590" y="402"/>
                </a:cxn>
                <a:cxn ang="0">
                  <a:pos x="674" y="434"/>
                </a:cxn>
                <a:cxn ang="0">
                  <a:pos x="760" y="434"/>
                </a:cxn>
                <a:cxn ang="0">
                  <a:pos x="793" y="363"/>
                </a:cxn>
                <a:cxn ang="0">
                  <a:pos x="760" y="306"/>
                </a:cxn>
                <a:cxn ang="0">
                  <a:pos x="807" y="226"/>
                </a:cxn>
                <a:cxn ang="0">
                  <a:pos x="803" y="192"/>
                </a:cxn>
                <a:cxn ang="0">
                  <a:pos x="802" y="150"/>
                </a:cxn>
                <a:cxn ang="0">
                  <a:pos x="878" y="142"/>
                </a:cxn>
                <a:cxn ang="0">
                  <a:pos x="963" y="110"/>
                </a:cxn>
                <a:cxn ang="0">
                  <a:pos x="1034" y="74"/>
                </a:cxn>
                <a:cxn ang="0">
                  <a:pos x="1187" y="42"/>
                </a:cxn>
                <a:cxn ang="0">
                  <a:pos x="1239" y="0"/>
                </a:cxn>
                <a:cxn ang="0">
                  <a:pos x="1324" y="12"/>
                </a:cxn>
                <a:cxn ang="0">
                  <a:pos x="1349" y="102"/>
                </a:cxn>
                <a:cxn ang="0">
                  <a:pos x="1402" y="107"/>
                </a:cxn>
                <a:cxn ang="0">
                  <a:pos x="1425" y="125"/>
                </a:cxn>
                <a:cxn ang="0">
                  <a:pos x="1490" y="145"/>
                </a:cxn>
                <a:cxn ang="0">
                  <a:pos x="1508" y="173"/>
                </a:cxn>
                <a:cxn ang="0">
                  <a:pos x="1586" y="123"/>
                </a:cxn>
                <a:cxn ang="0">
                  <a:pos x="1657" y="118"/>
                </a:cxn>
                <a:cxn ang="0">
                  <a:pos x="1857" y="397"/>
                </a:cxn>
                <a:cxn ang="0">
                  <a:pos x="1938" y="425"/>
                </a:cxn>
                <a:cxn ang="0">
                  <a:pos x="2028" y="408"/>
                </a:cxn>
                <a:cxn ang="0">
                  <a:pos x="2078" y="470"/>
                </a:cxn>
                <a:cxn ang="0">
                  <a:pos x="2159" y="533"/>
                </a:cxn>
                <a:cxn ang="0">
                  <a:pos x="2226" y="554"/>
                </a:cxn>
                <a:cxn ang="0">
                  <a:pos x="2139" y="733"/>
                </a:cxn>
                <a:cxn ang="0">
                  <a:pos x="1978" y="773"/>
                </a:cxn>
                <a:cxn ang="0">
                  <a:pos x="1841" y="901"/>
                </a:cxn>
                <a:cxn ang="0">
                  <a:pos x="1860" y="1061"/>
                </a:cxn>
                <a:cxn ang="0">
                  <a:pos x="1768" y="1061"/>
                </a:cxn>
                <a:cxn ang="0">
                  <a:pos x="1620" y="1050"/>
                </a:cxn>
                <a:cxn ang="0">
                  <a:pos x="1506" y="1034"/>
                </a:cxn>
                <a:cxn ang="0">
                  <a:pos x="1421" y="1070"/>
                </a:cxn>
                <a:cxn ang="0">
                  <a:pos x="1343" y="1081"/>
                </a:cxn>
                <a:cxn ang="0">
                  <a:pos x="1257" y="1153"/>
                </a:cxn>
                <a:cxn ang="0">
                  <a:pos x="1185" y="1180"/>
                </a:cxn>
                <a:cxn ang="0">
                  <a:pos x="1048" y="1021"/>
                </a:cxn>
                <a:cxn ang="0">
                  <a:pos x="742" y="899"/>
                </a:cxn>
              </a:cxnLst>
              <a:rect l="0" t="0" r="r" b="b"/>
              <a:pathLst>
                <a:path w="2230" h="1190">
                  <a:moveTo>
                    <a:pt x="518" y="898"/>
                  </a:moveTo>
                  <a:lnTo>
                    <a:pt x="518" y="968"/>
                  </a:lnTo>
                  <a:lnTo>
                    <a:pt x="518" y="1042"/>
                  </a:lnTo>
                  <a:lnTo>
                    <a:pt x="518" y="1107"/>
                  </a:lnTo>
                  <a:lnTo>
                    <a:pt x="518" y="1168"/>
                  </a:lnTo>
                  <a:lnTo>
                    <a:pt x="506" y="1174"/>
                  </a:lnTo>
                  <a:lnTo>
                    <a:pt x="486" y="1173"/>
                  </a:lnTo>
                  <a:lnTo>
                    <a:pt x="477" y="1166"/>
                  </a:lnTo>
                  <a:lnTo>
                    <a:pt x="468" y="1143"/>
                  </a:lnTo>
                  <a:lnTo>
                    <a:pt x="464" y="1136"/>
                  </a:lnTo>
                  <a:lnTo>
                    <a:pt x="458" y="1130"/>
                  </a:lnTo>
                  <a:lnTo>
                    <a:pt x="452" y="1115"/>
                  </a:lnTo>
                  <a:lnTo>
                    <a:pt x="447" y="1108"/>
                  </a:lnTo>
                  <a:lnTo>
                    <a:pt x="432" y="1102"/>
                  </a:lnTo>
                  <a:lnTo>
                    <a:pt x="425" y="1097"/>
                  </a:lnTo>
                  <a:lnTo>
                    <a:pt x="418" y="1092"/>
                  </a:lnTo>
                  <a:lnTo>
                    <a:pt x="410" y="1092"/>
                  </a:lnTo>
                  <a:lnTo>
                    <a:pt x="402" y="1093"/>
                  </a:lnTo>
                  <a:lnTo>
                    <a:pt x="378" y="1100"/>
                  </a:lnTo>
                  <a:lnTo>
                    <a:pt x="355" y="1109"/>
                  </a:lnTo>
                  <a:lnTo>
                    <a:pt x="325" y="1135"/>
                  </a:lnTo>
                  <a:lnTo>
                    <a:pt x="324" y="1096"/>
                  </a:lnTo>
                  <a:lnTo>
                    <a:pt x="333" y="1085"/>
                  </a:lnTo>
                  <a:lnTo>
                    <a:pt x="335" y="1065"/>
                  </a:lnTo>
                  <a:lnTo>
                    <a:pt x="323" y="1060"/>
                  </a:lnTo>
                  <a:lnTo>
                    <a:pt x="311" y="1059"/>
                  </a:lnTo>
                  <a:lnTo>
                    <a:pt x="291" y="1050"/>
                  </a:lnTo>
                  <a:lnTo>
                    <a:pt x="281" y="1037"/>
                  </a:lnTo>
                  <a:lnTo>
                    <a:pt x="274" y="1037"/>
                  </a:lnTo>
                  <a:lnTo>
                    <a:pt x="262" y="1035"/>
                  </a:lnTo>
                  <a:lnTo>
                    <a:pt x="259" y="996"/>
                  </a:lnTo>
                  <a:lnTo>
                    <a:pt x="247" y="976"/>
                  </a:lnTo>
                  <a:lnTo>
                    <a:pt x="239" y="970"/>
                  </a:lnTo>
                  <a:lnTo>
                    <a:pt x="232" y="956"/>
                  </a:lnTo>
                  <a:lnTo>
                    <a:pt x="209" y="947"/>
                  </a:lnTo>
                  <a:lnTo>
                    <a:pt x="198" y="930"/>
                  </a:lnTo>
                  <a:lnTo>
                    <a:pt x="205" y="924"/>
                  </a:lnTo>
                  <a:lnTo>
                    <a:pt x="223" y="924"/>
                  </a:lnTo>
                  <a:lnTo>
                    <a:pt x="241" y="927"/>
                  </a:lnTo>
                  <a:lnTo>
                    <a:pt x="250" y="932"/>
                  </a:lnTo>
                  <a:lnTo>
                    <a:pt x="258" y="930"/>
                  </a:lnTo>
                  <a:lnTo>
                    <a:pt x="271" y="931"/>
                  </a:lnTo>
                  <a:lnTo>
                    <a:pt x="268" y="924"/>
                  </a:lnTo>
                  <a:lnTo>
                    <a:pt x="264" y="913"/>
                  </a:lnTo>
                  <a:lnTo>
                    <a:pt x="262" y="894"/>
                  </a:lnTo>
                  <a:lnTo>
                    <a:pt x="266" y="883"/>
                  </a:lnTo>
                  <a:lnTo>
                    <a:pt x="276" y="878"/>
                  </a:lnTo>
                  <a:lnTo>
                    <a:pt x="276" y="886"/>
                  </a:lnTo>
                  <a:lnTo>
                    <a:pt x="287" y="887"/>
                  </a:lnTo>
                  <a:lnTo>
                    <a:pt x="298" y="882"/>
                  </a:lnTo>
                  <a:lnTo>
                    <a:pt x="301" y="873"/>
                  </a:lnTo>
                  <a:lnTo>
                    <a:pt x="311" y="865"/>
                  </a:lnTo>
                  <a:lnTo>
                    <a:pt x="328" y="863"/>
                  </a:lnTo>
                  <a:lnTo>
                    <a:pt x="344" y="873"/>
                  </a:lnTo>
                  <a:lnTo>
                    <a:pt x="360" y="879"/>
                  </a:lnTo>
                  <a:lnTo>
                    <a:pt x="376" y="876"/>
                  </a:lnTo>
                  <a:lnTo>
                    <a:pt x="386" y="868"/>
                  </a:lnTo>
                  <a:lnTo>
                    <a:pt x="389" y="870"/>
                  </a:lnTo>
                  <a:lnTo>
                    <a:pt x="394" y="874"/>
                  </a:lnTo>
                  <a:lnTo>
                    <a:pt x="413" y="881"/>
                  </a:lnTo>
                  <a:lnTo>
                    <a:pt x="424" y="887"/>
                  </a:lnTo>
                  <a:lnTo>
                    <a:pt x="435" y="884"/>
                  </a:lnTo>
                  <a:lnTo>
                    <a:pt x="447" y="887"/>
                  </a:lnTo>
                  <a:lnTo>
                    <a:pt x="451" y="879"/>
                  </a:lnTo>
                  <a:lnTo>
                    <a:pt x="443" y="867"/>
                  </a:lnTo>
                  <a:lnTo>
                    <a:pt x="453" y="867"/>
                  </a:lnTo>
                  <a:lnTo>
                    <a:pt x="446" y="855"/>
                  </a:lnTo>
                  <a:lnTo>
                    <a:pt x="435" y="841"/>
                  </a:lnTo>
                  <a:lnTo>
                    <a:pt x="425" y="834"/>
                  </a:lnTo>
                  <a:lnTo>
                    <a:pt x="420" y="823"/>
                  </a:lnTo>
                  <a:lnTo>
                    <a:pt x="409" y="823"/>
                  </a:lnTo>
                  <a:lnTo>
                    <a:pt x="398" y="806"/>
                  </a:lnTo>
                  <a:lnTo>
                    <a:pt x="392" y="782"/>
                  </a:lnTo>
                  <a:lnTo>
                    <a:pt x="384" y="771"/>
                  </a:lnTo>
                  <a:lnTo>
                    <a:pt x="382" y="777"/>
                  </a:lnTo>
                  <a:lnTo>
                    <a:pt x="375" y="760"/>
                  </a:lnTo>
                  <a:lnTo>
                    <a:pt x="370" y="760"/>
                  </a:lnTo>
                  <a:lnTo>
                    <a:pt x="367" y="749"/>
                  </a:lnTo>
                  <a:lnTo>
                    <a:pt x="348" y="732"/>
                  </a:lnTo>
                  <a:lnTo>
                    <a:pt x="336" y="731"/>
                  </a:lnTo>
                  <a:lnTo>
                    <a:pt x="336" y="725"/>
                  </a:lnTo>
                  <a:lnTo>
                    <a:pt x="323" y="723"/>
                  </a:lnTo>
                  <a:lnTo>
                    <a:pt x="312" y="728"/>
                  </a:lnTo>
                  <a:lnTo>
                    <a:pt x="303" y="730"/>
                  </a:lnTo>
                  <a:lnTo>
                    <a:pt x="292" y="736"/>
                  </a:lnTo>
                  <a:lnTo>
                    <a:pt x="289" y="725"/>
                  </a:lnTo>
                  <a:lnTo>
                    <a:pt x="274" y="725"/>
                  </a:lnTo>
                  <a:lnTo>
                    <a:pt x="270" y="722"/>
                  </a:lnTo>
                  <a:lnTo>
                    <a:pt x="257" y="720"/>
                  </a:lnTo>
                  <a:lnTo>
                    <a:pt x="242" y="718"/>
                  </a:lnTo>
                  <a:lnTo>
                    <a:pt x="207" y="752"/>
                  </a:lnTo>
                  <a:lnTo>
                    <a:pt x="188" y="753"/>
                  </a:lnTo>
                  <a:lnTo>
                    <a:pt x="162" y="761"/>
                  </a:lnTo>
                  <a:lnTo>
                    <a:pt x="136" y="765"/>
                  </a:lnTo>
                  <a:lnTo>
                    <a:pt x="114" y="771"/>
                  </a:lnTo>
                  <a:lnTo>
                    <a:pt x="136" y="786"/>
                  </a:lnTo>
                  <a:lnTo>
                    <a:pt x="119" y="793"/>
                  </a:lnTo>
                  <a:lnTo>
                    <a:pt x="112" y="791"/>
                  </a:lnTo>
                  <a:lnTo>
                    <a:pt x="108" y="785"/>
                  </a:lnTo>
                  <a:lnTo>
                    <a:pt x="102" y="781"/>
                  </a:lnTo>
                  <a:lnTo>
                    <a:pt x="93" y="781"/>
                  </a:lnTo>
                  <a:lnTo>
                    <a:pt x="86" y="779"/>
                  </a:lnTo>
                  <a:lnTo>
                    <a:pt x="83" y="773"/>
                  </a:lnTo>
                  <a:lnTo>
                    <a:pt x="90" y="766"/>
                  </a:lnTo>
                  <a:lnTo>
                    <a:pt x="91" y="758"/>
                  </a:lnTo>
                  <a:lnTo>
                    <a:pt x="98" y="755"/>
                  </a:lnTo>
                  <a:lnTo>
                    <a:pt x="107" y="761"/>
                  </a:lnTo>
                  <a:lnTo>
                    <a:pt x="119" y="758"/>
                  </a:lnTo>
                  <a:lnTo>
                    <a:pt x="110" y="701"/>
                  </a:lnTo>
                  <a:lnTo>
                    <a:pt x="103" y="699"/>
                  </a:lnTo>
                  <a:lnTo>
                    <a:pt x="98" y="693"/>
                  </a:lnTo>
                  <a:lnTo>
                    <a:pt x="96" y="684"/>
                  </a:lnTo>
                  <a:lnTo>
                    <a:pt x="92" y="678"/>
                  </a:lnTo>
                  <a:lnTo>
                    <a:pt x="86" y="672"/>
                  </a:lnTo>
                  <a:lnTo>
                    <a:pt x="79" y="672"/>
                  </a:lnTo>
                  <a:lnTo>
                    <a:pt x="61" y="674"/>
                  </a:lnTo>
                  <a:lnTo>
                    <a:pt x="48" y="671"/>
                  </a:lnTo>
                  <a:lnTo>
                    <a:pt x="47" y="679"/>
                  </a:lnTo>
                  <a:lnTo>
                    <a:pt x="34" y="667"/>
                  </a:lnTo>
                  <a:lnTo>
                    <a:pt x="33" y="660"/>
                  </a:lnTo>
                  <a:lnTo>
                    <a:pt x="29" y="652"/>
                  </a:lnTo>
                  <a:lnTo>
                    <a:pt x="34" y="646"/>
                  </a:lnTo>
                  <a:lnTo>
                    <a:pt x="29" y="639"/>
                  </a:lnTo>
                  <a:lnTo>
                    <a:pt x="28" y="631"/>
                  </a:lnTo>
                  <a:lnTo>
                    <a:pt x="0" y="621"/>
                  </a:lnTo>
                  <a:lnTo>
                    <a:pt x="11" y="577"/>
                  </a:lnTo>
                  <a:lnTo>
                    <a:pt x="24" y="570"/>
                  </a:lnTo>
                  <a:lnTo>
                    <a:pt x="29" y="562"/>
                  </a:lnTo>
                  <a:lnTo>
                    <a:pt x="27" y="555"/>
                  </a:lnTo>
                  <a:lnTo>
                    <a:pt x="16" y="544"/>
                  </a:lnTo>
                  <a:lnTo>
                    <a:pt x="26" y="499"/>
                  </a:lnTo>
                  <a:lnTo>
                    <a:pt x="39" y="490"/>
                  </a:lnTo>
                  <a:lnTo>
                    <a:pt x="44" y="484"/>
                  </a:lnTo>
                  <a:lnTo>
                    <a:pt x="42" y="475"/>
                  </a:lnTo>
                  <a:lnTo>
                    <a:pt x="45" y="468"/>
                  </a:lnTo>
                  <a:lnTo>
                    <a:pt x="45" y="461"/>
                  </a:lnTo>
                  <a:lnTo>
                    <a:pt x="49" y="452"/>
                  </a:lnTo>
                  <a:lnTo>
                    <a:pt x="54" y="446"/>
                  </a:lnTo>
                  <a:lnTo>
                    <a:pt x="60" y="451"/>
                  </a:lnTo>
                  <a:lnTo>
                    <a:pt x="64" y="458"/>
                  </a:lnTo>
                  <a:lnTo>
                    <a:pt x="76" y="468"/>
                  </a:lnTo>
                  <a:lnTo>
                    <a:pt x="93" y="505"/>
                  </a:lnTo>
                  <a:lnTo>
                    <a:pt x="102" y="507"/>
                  </a:lnTo>
                  <a:lnTo>
                    <a:pt x="128" y="490"/>
                  </a:lnTo>
                  <a:lnTo>
                    <a:pt x="125" y="481"/>
                  </a:lnTo>
                  <a:lnTo>
                    <a:pt x="122" y="474"/>
                  </a:lnTo>
                  <a:lnTo>
                    <a:pt x="118" y="449"/>
                  </a:lnTo>
                  <a:lnTo>
                    <a:pt x="110" y="436"/>
                  </a:lnTo>
                  <a:lnTo>
                    <a:pt x="119" y="437"/>
                  </a:lnTo>
                  <a:lnTo>
                    <a:pt x="126" y="435"/>
                  </a:lnTo>
                  <a:lnTo>
                    <a:pt x="146" y="420"/>
                  </a:lnTo>
                  <a:lnTo>
                    <a:pt x="153" y="416"/>
                  </a:lnTo>
                  <a:lnTo>
                    <a:pt x="158" y="410"/>
                  </a:lnTo>
                  <a:lnTo>
                    <a:pt x="158" y="402"/>
                  </a:lnTo>
                  <a:lnTo>
                    <a:pt x="158" y="393"/>
                  </a:lnTo>
                  <a:lnTo>
                    <a:pt x="166" y="392"/>
                  </a:lnTo>
                  <a:lnTo>
                    <a:pt x="174" y="393"/>
                  </a:lnTo>
                  <a:lnTo>
                    <a:pt x="182" y="391"/>
                  </a:lnTo>
                  <a:lnTo>
                    <a:pt x="187" y="383"/>
                  </a:lnTo>
                  <a:lnTo>
                    <a:pt x="193" y="379"/>
                  </a:lnTo>
                  <a:lnTo>
                    <a:pt x="201" y="377"/>
                  </a:lnTo>
                  <a:lnTo>
                    <a:pt x="206" y="371"/>
                  </a:lnTo>
                  <a:lnTo>
                    <a:pt x="214" y="366"/>
                  </a:lnTo>
                  <a:lnTo>
                    <a:pt x="219" y="360"/>
                  </a:lnTo>
                  <a:lnTo>
                    <a:pt x="220" y="352"/>
                  </a:lnTo>
                  <a:lnTo>
                    <a:pt x="227" y="348"/>
                  </a:lnTo>
                  <a:lnTo>
                    <a:pt x="242" y="343"/>
                  </a:lnTo>
                  <a:lnTo>
                    <a:pt x="258" y="343"/>
                  </a:lnTo>
                  <a:lnTo>
                    <a:pt x="259" y="351"/>
                  </a:lnTo>
                  <a:lnTo>
                    <a:pt x="263" y="359"/>
                  </a:lnTo>
                  <a:lnTo>
                    <a:pt x="279" y="355"/>
                  </a:lnTo>
                  <a:lnTo>
                    <a:pt x="284" y="361"/>
                  </a:lnTo>
                  <a:lnTo>
                    <a:pt x="289" y="354"/>
                  </a:lnTo>
                  <a:lnTo>
                    <a:pt x="291" y="345"/>
                  </a:lnTo>
                  <a:lnTo>
                    <a:pt x="296" y="339"/>
                  </a:lnTo>
                  <a:lnTo>
                    <a:pt x="303" y="340"/>
                  </a:lnTo>
                  <a:lnTo>
                    <a:pt x="311" y="336"/>
                  </a:lnTo>
                  <a:lnTo>
                    <a:pt x="318" y="336"/>
                  </a:lnTo>
                  <a:lnTo>
                    <a:pt x="324" y="352"/>
                  </a:lnTo>
                  <a:lnTo>
                    <a:pt x="329" y="359"/>
                  </a:lnTo>
                  <a:lnTo>
                    <a:pt x="338" y="355"/>
                  </a:lnTo>
                  <a:lnTo>
                    <a:pt x="345" y="355"/>
                  </a:lnTo>
                  <a:lnTo>
                    <a:pt x="352" y="357"/>
                  </a:lnTo>
                  <a:lnTo>
                    <a:pt x="368" y="354"/>
                  </a:lnTo>
                  <a:lnTo>
                    <a:pt x="376" y="355"/>
                  </a:lnTo>
                  <a:lnTo>
                    <a:pt x="383" y="360"/>
                  </a:lnTo>
                  <a:lnTo>
                    <a:pt x="389" y="365"/>
                  </a:lnTo>
                  <a:lnTo>
                    <a:pt x="395" y="379"/>
                  </a:lnTo>
                  <a:lnTo>
                    <a:pt x="416" y="392"/>
                  </a:lnTo>
                  <a:lnTo>
                    <a:pt x="421" y="398"/>
                  </a:lnTo>
                  <a:lnTo>
                    <a:pt x="424" y="406"/>
                  </a:lnTo>
                  <a:lnTo>
                    <a:pt x="435" y="419"/>
                  </a:lnTo>
                  <a:lnTo>
                    <a:pt x="434" y="426"/>
                  </a:lnTo>
                  <a:lnTo>
                    <a:pt x="435" y="435"/>
                  </a:lnTo>
                  <a:lnTo>
                    <a:pt x="440" y="441"/>
                  </a:lnTo>
                  <a:lnTo>
                    <a:pt x="447" y="438"/>
                  </a:lnTo>
                  <a:lnTo>
                    <a:pt x="447" y="431"/>
                  </a:lnTo>
                  <a:lnTo>
                    <a:pt x="446" y="422"/>
                  </a:lnTo>
                  <a:lnTo>
                    <a:pt x="447" y="415"/>
                  </a:lnTo>
                  <a:lnTo>
                    <a:pt x="442" y="408"/>
                  </a:lnTo>
                  <a:lnTo>
                    <a:pt x="447" y="402"/>
                  </a:lnTo>
                  <a:lnTo>
                    <a:pt x="456" y="400"/>
                  </a:lnTo>
                  <a:lnTo>
                    <a:pt x="458" y="408"/>
                  </a:lnTo>
                  <a:lnTo>
                    <a:pt x="464" y="414"/>
                  </a:lnTo>
                  <a:lnTo>
                    <a:pt x="467" y="421"/>
                  </a:lnTo>
                  <a:lnTo>
                    <a:pt x="473" y="426"/>
                  </a:lnTo>
                  <a:lnTo>
                    <a:pt x="488" y="432"/>
                  </a:lnTo>
                  <a:lnTo>
                    <a:pt x="502" y="440"/>
                  </a:lnTo>
                  <a:lnTo>
                    <a:pt x="511" y="437"/>
                  </a:lnTo>
                  <a:lnTo>
                    <a:pt x="531" y="424"/>
                  </a:lnTo>
                  <a:lnTo>
                    <a:pt x="531" y="415"/>
                  </a:lnTo>
                  <a:lnTo>
                    <a:pt x="537" y="411"/>
                  </a:lnTo>
                  <a:lnTo>
                    <a:pt x="543" y="406"/>
                  </a:lnTo>
                  <a:lnTo>
                    <a:pt x="551" y="405"/>
                  </a:lnTo>
                  <a:lnTo>
                    <a:pt x="559" y="408"/>
                  </a:lnTo>
                  <a:lnTo>
                    <a:pt x="559" y="400"/>
                  </a:lnTo>
                  <a:lnTo>
                    <a:pt x="567" y="399"/>
                  </a:lnTo>
                  <a:lnTo>
                    <a:pt x="575" y="402"/>
                  </a:lnTo>
                  <a:lnTo>
                    <a:pt x="582" y="397"/>
                  </a:lnTo>
                  <a:lnTo>
                    <a:pt x="590" y="402"/>
                  </a:lnTo>
                  <a:lnTo>
                    <a:pt x="601" y="413"/>
                  </a:lnTo>
                  <a:lnTo>
                    <a:pt x="615" y="404"/>
                  </a:lnTo>
                  <a:lnTo>
                    <a:pt x="619" y="397"/>
                  </a:lnTo>
                  <a:lnTo>
                    <a:pt x="634" y="397"/>
                  </a:lnTo>
                  <a:lnTo>
                    <a:pt x="641" y="393"/>
                  </a:lnTo>
                  <a:lnTo>
                    <a:pt x="657" y="399"/>
                  </a:lnTo>
                  <a:lnTo>
                    <a:pt x="662" y="405"/>
                  </a:lnTo>
                  <a:lnTo>
                    <a:pt x="663" y="421"/>
                  </a:lnTo>
                  <a:lnTo>
                    <a:pt x="669" y="427"/>
                  </a:lnTo>
                  <a:lnTo>
                    <a:pt x="674" y="434"/>
                  </a:lnTo>
                  <a:lnTo>
                    <a:pt x="690" y="432"/>
                  </a:lnTo>
                  <a:lnTo>
                    <a:pt x="705" y="435"/>
                  </a:lnTo>
                  <a:lnTo>
                    <a:pt x="705" y="435"/>
                  </a:lnTo>
                  <a:lnTo>
                    <a:pt x="707" y="446"/>
                  </a:lnTo>
                  <a:lnTo>
                    <a:pt x="725" y="445"/>
                  </a:lnTo>
                  <a:lnTo>
                    <a:pt x="731" y="440"/>
                  </a:lnTo>
                  <a:lnTo>
                    <a:pt x="738" y="425"/>
                  </a:lnTo>
                  <a:lnTo>
                    <a:pt x="743" y="419"/>
                  </a:lnTo>
                  <a:lnTo>
                    <a:pt x="749" y="421"/>
                  </a:lnTo>
                  <a:lnTo>
                    <a:pt x="760" y="434"/>
                  </a:lnTo>
                  <a:lnTo>
                    <a:pt x="776" y="435"/>
                  </a:lnTo>
                  <a:lnTo>
                    <a:pt x="792" y="432"/>
                  </a:lnTo>
                  <a:lnTo>
                    <a:pt x="800" y="426"/>
                  </a:lnTo>
                  <a:lnTo>
                    <a:pt x="814" y="421"/>
                  </a:lnTo>
                  <a:lnTo>
                    <a:pt x="827" y="383"/>
                  </a:lnTo>
                  <a:lnTo>
                    <a:pt x="830" y="376"/>
                  </a:lnTo>
                  <a:lnTo>
                    <a:pt x="824" y="370"/>
                  </a:lnTo>
                  <a:lnTo>
                    <a:pt x="823" y="366"/>
                  </a:lnTo>
                  <a:lnTo>
                    <a:pt x="809" y="365"/>
                  </a:lnTo>
                  <a:lnTo>
                    <a:pt x="793" y="363"/>
                  </a:lnTo>
                  <a:lnTo>
                    <a:pt x="787" y="356"/>
                  </a:lnTo>
                  <a:lnTo>
                    <a:pt x="784" y="351"/>
                  </a:lnTo>
                  <a:lnTo>
                    <a:pt x="766" y="348"/>
                  </a:lnTo>
                  <a:lnTo>
                    <a:pt x="759" y="345"/>
                  </a:lnTo>
                  <a:lnTo>
                    <a:pt x="760" y="336"/>
                  </a:lnTo>
                  <a:lnTo>
                    <a:pt x="755" y="329"/>
                  </a:lnTo>
                  <a:lnTo>
                    <a:pt x="739" y="327"/>
                  </a:lnTo>
                  <a:lnTo>
                    <a:pt x="741" y="318"/>
                  </a:lnTo>
                  <a:lnTo>
                    <a:pt x="748" y="316"/>
                  </a:lnTo>
                  <a:lnTo>
                    <a:pt x="760" y="306"/>
                  </a:lnTo>
                  <a:lnTo>
                    <a:pt x="776" y="301"/>
                  </a:lnTo>
                  <a:lnTo>
                    <a:pt x="790" y="291"/>
                  </a:lnTo>
                  <a:lnTo>
                    <a:pt x="793" y="285"/>
                  </a:lnTo>
                  <a:lnTo>
                    <a:pt x="795" y="276"/>
                  </a:lnTo>
                  <a:lnTo>
                    <a:pt x="776" y="249"/>
                  </a:lnTo>
                  <a:lnTo>
                    <a:pt x="784" y="246"/>
                  </a:lnTo>
                  <a:lnTo>
                    <a:pt x="790" y="241"/>
                  </a:lnTo>
                  <a:lnTo>
                    <a:pt x="792" y="232"/>
                  </a:lnTo>
                  <a:lnTo>
                    <a:pt x="798" y="227"/>
                  </a:lnTo>
                  <a:lnTo>
                    <a:pt x="807" y="226"/>
                  </a:lnTo>
                  <a:lnTo>
                    <a:pt x="814" y="227"/>
                  </a:lnTo>
                  <a:lnTo>
                    <a:pt x="823" y="226"/>
                  </a:lnTo>
                  <a:lnTo>
                    <a:pt x="830" y="228"/>
                  </a:lnTo>
                  <a:lnTo>
                    <a:pt x="846" y="228"/>
                  </a:lnTo>
                  <a:lnTo>
                    <a:pt x="855" y="226"/>
                  </a:lnTo>
                  <a:lnTo>
                    <a:pt x="857" y="217"/>
                  </a:lnTo>
                  <a:lnTo>
                    <a:pt x="854" y="211"/>
                  </a:lnTo>
                  <a:lnTo>
                    <a:pt x="839" y="203"/>
                  </a:lnTo>
                  <a:lnTo>
                    <a:pt x="807" y="199"/>
                  </a:lnTo>
                  <a:lnTo>
                    <a:pt x="803" y="192"/>
                  </a:lnTo>
                  <a:lnTo>
                    <a:pt x="805" y="183"/>
                  </a:lnTo>
                  <a:lnTo>
                    <a:pt x="812" y="183"/>
                  </a:lnTo>
                  <a:lnTo>
                    <a:pt x="819" y="180"/>
                  </a:lnTo>
                  <a:lnTo>
                    <a:pt x="823" y="173"/>
                  </a:lnTo>
                  <a:lnTo>
                    <a:pt x="818" y="168"/>
                  </a:lnTo>
                  <a:lnTo>
                    <a:pt x="811" y="172"/>
                  </a:lnTo>
                  <a:lnTo>
                    <a:pt x="795" y="172"/>
                  </a:lnTo>
                  <a:lnTo>
                    <a:pt x="795" y="163"/>
                  </a:lnTo>
                  <a:lnTo>
                    <a:pt x="797" y="156"/>
                  </a:lnTo>
                  <a:lnTo>
                    <a:pt x="802" y="150"/>
                  </a:lnTo>
                  <a:lnTo>
                    <a:pt x="791" y="139"/>
                  </a:lnTo>
                  <a:lnTo>
                    <a:pt x="807" y="137"/>
                  </a:lnTo>
                  <a:lnTo>
                    <a:pt x="811" y="131"/>
                  </a:lnTo>
                  <a:lnTo>
                    <a:pt x="820" y="131"/>
                  </a:lnTo>
                  <a:lnTo>
                    <a:pt x="825" y="137"/>
                  </a:lnTo>
                  <a:lnTo>
                    <a:pt x="833" y="136"/>
                  </a:lnTo>
                  <a:lnTo>
                    <a:pt x="841" y="137"/>
                  </a:lnTo>
                  <a:lnTo>
                    <a:pt x="849" y="135"/>
                  </a:lnTo>
                  <a:lnTo>
                    <a:pt x="873" y="136"/>
                  </a:lnTo>
                  <a:lnTo>
                    <a:pt x="878" y="142"/>
                  </a:lnTo>
                  <a:lnTo>
                    <a:pt x="888" y="130"/>
                  </a:lnTo>
                  <a:lnTo>
                    <a:pt x="895" y="128"/>
                  </a:lnTo>
                  <a:lnTo>
                    <a:pt x="911" y="128"/>
                  </a:lnTo>
                  <a:lnTo>
                    <a:pt x="918" y="123"/>
                  </a:lnTo>
                  <a:lnTo>
                    <a:pt x="926" y="120"/>
                  </a:lnTo>
                  <a:lnTo>
                    <a:pt x="938" y="110"/>
                  </a:lnTo>
                  <a:lnTo>
                    <a:pt x="947" y="113"/>
                  </a:lnTo>
                  <a:lnTo>
                    <a:pt x="952" y="118"/>
                  </a:lnTo>
                  <a:lnTo>
                    <a:pt x="961" y="118"/>
                  </a:lnTo>
                  <a:lnTo>
                    <a:pt x="963" y="110"/>
                  </a:lnTo>
                  <a:lnTo>
                    <a:pt x="980" y="107"/>
                  </a:lnTo>
                  <a:lnTo>
                    <a:pt x="986" y="102"/>
                  </a:lnTo>
                  <a:lnTo>
                    <a:pt x="995" y="102"/>
                  </a:lnTo>
                  <a:lnTo>
                    <a:pt x="1002" y="98"/>
                  </a:lnTo>
                  <a:lnTo>
                    <a:pt x="1010" y="98"/>
                  </a:lnTo>
                  <a:lnTo>
                    <a:pt x="1017" y="101"/>
                  </a:lnTo>
                  <a:lnTo>
                    <a:pt x="1022" y="93"/>
                  </a:lnTo>
                  <a:lnTo>
                    <a:pt x="1023" y="86"/>
                  </a:lnTo>
                  <a:lnTo>
                    <a:pt x="1027" y="79"/>
                  </a:lnTo>
                  <a:lnTo>
                    <a:pt x="1034" y="74"/>
                  </a:lnTo>
                  <a:lnTo>
                    <a:pt x="1042" y="72"/>
                  </a:lnTo>
                  <a:lnTo>
                    <a:pt x="1049" y="76"/>
                  </a:lnTo>
                  <a:lnTo>
                    <a:pt x="1067" y="70"/>
                  </a:lnTo>
                  <a:lnTo>
                    <a:pt x="1067" y="71"/>
                  </a:lnTo>
                  <a:lnTo>
                    <a:pt x="1104" y="61"/>
                  </a:lnTo>
                  <a:lnTo>
                    <a:pt x="1136" y="58"/>
                  </a:lnTo>
                  <a:lnTo>
                    <a:pt x="1164" y="49"/>
                  </a:lnTo>
                  <a:lnTo>
                    <a:pt x="1171" y="44"/>
                  </a:lnTo>
                  <a:lnTo>
                    <a:pt x="1179" y="44"/>
                  </a:lnTo>
                  <a:lnTo>
                    <a:pt x="1187" y="42"/>
                  </a:lnTo>
                  <a:lnTo>
                    <a:pt x="1191" y="36"/>
                  </a:lnTo>
                  <a:lnTo>
                    <a:pt x="1191" y="28"/>
                  </a:lnTo>
                  <a:lnTo>
                    <a:pt x="1191" y="20"/>
                  </a:lnTo>
                  <a:lnTo>
                    <a:pt x="1200" y="21"/>
                  </a:lnTo>
                  <a:lnTo>
                    <a:pt x="1207" y="20"/>
                  </a:lnTo>
                  <a:lnTo>
                    <a:pt x="1212" y="12"/>
                  </a:lnTo>
                  <a:lnTo>
                    <a:pt x="1218" y="7"/>
                  </a:lnTo>
                  <a:lnTo>
                    <a:pt x="1227" y="7"/>
                  </a:lnTo>
                  <a:lnTo>
                    <a:pt x="1232" y="1"/>
                  </a:lnTo>
                  <a:lnTo>
                    <a:pt x="1239" y="0"/>
                  </a:lnTo>
                  <a:lnTo>
                    <a:pt x="1244" y="6"/>
                  </a:lnTo>
                  <a:lnTo>
                    <a:pt x="1253" y="4"/>
                  </a:lnTo>
                  <a:lnTo>
                    <a:pt x="1260" y="7"/>
                  </a:lnTo>
                  <a:lnTo>
                    <a:pt x="1269" y="5"/>
                  </a:lnTo>
                  <a:lnTo>
                    <a:pt x="1276" y="9"/>
                  </a:lnTo>
                  <a:lnTo>
                    <a:pt x="1281" y="15"/>
                  </a:lnTo>
                  <a:lnTo>
                    <a:pt x="1295" y="23"/>
                  </a:lnTo>
                  <a:lnTo>
                    <a:pt x="1302" y="20"/>
                  </a:lnTo>
                  <a:lnTo>
                    <a:pt x="1308" y="15"/>
                  </a:lnTo>
                  <a:lnTo>
                    <a:pt x="1324" y="12"/>
                  </a:lnTo>
                  <a:lnTo>
                    <a:pt x="1332" y="15"/>
                  </a:lnTo>
                  <a:lnTo>
                    <a:pt x="1338" y="21"/>
                  </a:lnTo>
                  <a:lnTo>
                    <a:pt x="1341" y="28"/>
                  </a:lnTo>
                  <a:lnTo>
                    <a:pt x="1343" y="44"/>
                  </a:lnTo>
                  <a:lnTo>
                    <a:pt x="1341" y="53"/>
                  </a:lnTo>
                  <a:lnTo>
                    <a:pt x="1344" y="60"/>
                  </a:lnTo>
                  <a:lnTo>
                    <a:pt x="1356" y="71"/>
                  </a:lnTo>
                  <a:lnTo>
                    <a:pt x="1352" y="79"/>
                  </a:lnTo>
                  <a:lnTo>
                    <a:pt x="1354" y="94"/>
                  </a:lnTo>
                  <a:lnTo>
                    <a:pt x="1349" y="102"/>
                  </a:lnTo>
                  <a:lnTo>
                    <a:pt x="1344" y="107"/>
                  </a:lnTo>
                  <a:lnTo>
                    <a:pt x="1347" y="114"/>
                  </a:lnTo>
                  <a:lnTo>
                    <a:pt x="1350" y="123"/>
                  </a:lnTo>
                  <a:lnTo>
                    <a:pt x="1366" y="118"/>
                  </a:lnTo>
                  <a:lnTo>
                    <a:pt x="1373" y="123"/>
                  </a:lnTo>
                  <a:lnTo>
                    <a:pt x="1381" y="122"/>
                  </a:lnTo>
                  <a:lnTo>
                    <a:pt x="1384" y="113"/>
                  </a:lnTo>
                  <a:lnTo>
                    <a:pt x="1392" y="113"/>
                  </a:lnTo>
                  <a:lnTo>
                    <a:pt x="1399" y="115"/>
                  </a:lnTo>
                  <a:lnTo>
                    <a:pt x="1402" y="107"/>
                  </a:lnTo>
                  <a:lnTo>
                    <a:pt x="1402" y="99"/>
                  </a:lnTo>
                  <a:lnTo>
                    <a:pt x="1409" y="101"/>
                  </a:lnTo>
                  <a:lnTo>
                    <a:pt x="1413" y="108"/>
                  </a:lnTo>
                  <a:lnTo>
                    <a:pt x="1415" y="117"/>
                  </a:lnTo>
                  <a:lnTo>
                    <a:pt x="1420" y="122"/>
                  </a:lnTo>
                  <a:lnTo>
                    <a:pt x="1418" y="129"/>
                  </a:lnTo>
                  <a:lnTo>
                    <a:pt x="1416" y="137"/>
                  </a:lnTo>
                  <a:lnTo>
                    <a:pt x="1432" y="139"/>
                  </a:lnTo>
                  <a:lnTo>
                    <a:pt x="1430" y="131"/>
                  </a:lnTo>
                  <a:lnTo>
                    <a:pt x="1425" y="125"/>
                  </a:lnTo>
                  <a:lnTo>
                    <a:pt x="1432" y="123"/>
                  </a:lnTo>
                  <a:lnTo>
                    <a:pt x="1448" y="125"/>
                  </a:lnTo>
                  <a:lnTo>
                    <a:pt x="1456" y="130"/>
                  </a:lnTo>
                  <a:lnTo>
                    <a:pt x="1461" y="136"/>
                  </a:lnTo>
                  <a:lnTo>
                    <a:pt x="1469" y="140"/>
                  </a:lnTo>
                  <a:lnTo>
                    <a:pt x="1476" y="140"/>
                  </a:lnTo>
                  <a:lnTo>
                    <a:pt x="1480" y="133"/>
                  </a:lnTo>
                  <a:lnTo>
                    <a:pt x="1488" y="129"/>
                  </a:lnTo>
                  <a:lnTo>
                    <a:pt x="1490" y="137"/>
                  </a:lnTo>
                  <a:lnTo>
                    <a:pt x="1490" y="145"/>
                  </a:lnTo>
                  <a:lnTo>
                    <a:pt x="1481" y="147"/>
                  </a:lnTo>
                  <a:lnTo>
                    <a:pt x="1475" y="152"/>
                  </a:lnTo>
                  <a:lnTo>
                    <a:pt x="1470" y="160"/>
                  </a:lnTo>
                  <a:lnTo>
                    <a:pt x="1468" y="167"/>
                  </a:lnTo>
                  <a:lnTo>
                    <a:pt x="1469" y="176"/>
                  </a:lnTo>
                  <a:lnTo>
                    <a:pt x="1474" y="183"/>
                  </a:lnTo>
                  <a:lnTo>
                    <a:pt x="1481" y="182"/>
                  </a:lnTo>
                  <a:lnTo>
                    <a:pt x="1486" y="176"/>
                  </a:lnTo>
                  <a:lnTo>
                    <a:pt x="1501" y="169"/>
                  </a:lnTo>
                  <a:lnTo>
                    <a:pt x="1508" y="173"/>
                  </a:lnTo>
                  <a:lnTo>
                    <a:pt x="1517" y="172"/>
                  </a:lnTo>
                  <a:lnTo>
                    <a:pt x="1522" y="177"/>
                  </a:lnTo>
                  <a:lnTo>
                    <a:pt x="1531" y="177"/>
                  </a:lnTo>
                  <a:lnTo>
                    <a:pt x="1528" y="169"/>
                  </a:lnTo>
                  <a:lnTo>
                    <a:pt x="1533" y="163"/>
                  </a:lnTo>
                  <a:lnTo>
                    <a:pt x="1542" y="163"/>
                  </a:lnTo>
                  <a:lnTo>
                    <a:pt x="1551" y="151"/>
                  </a:lnTo>
                  <a:lnTo>
                    <a:pt x="1567" y="149"/>
                  </a:lnTo>
                  <a:lnTo>
                    <a:pt x="1580" y="137"/>
                  </a:lnTo>
                  <a:lnTo>
                    <a:pt x="1586" y="123"/>
                  </a:lnTo>
                  <a:lnTo>
                    <a:pt x="1592" y="118"/>
                  </a:lnTo>
                  <a:lnTo>
                    <a:pt x="1601" y="119"/>
                  </a:lnTo>
                  <a:lnTo>
                    <a:pt x="1617" y="115"/>
                  </a:lnTo>
                  <a:lnTo>
                    <a:pt x="1624" y="113"/>
                  </a:lnTo>
                  <a:lnTo>
                    <a:pt x="1628" y="106"/>
                  </a:lnTo>
                  <a:lnTo>
                    <a:pt x="1644" y="104"/>
                  </a:lnTo>
                  <a:lnTo>
                    <a:pt x="1657" y="96"/>
                  </a:lnTo>
                  <a:lnTo>
                    <a:pt x="1661" y="103"/>
                  </a:lnTo>
                  <a:lnTo>
                    <a:pt x="1662" y="110"/>
                  </a:lnTo>
                  <a:lnTo>
                    <a:pt x="1657" y="118"/>
                  </a:lnTo>
                  <a:lnTo>
                    <a:pt x="1650" y="122"/>
                  </a:lnTo>
                  <a:lnTo>
                    <a:pt x="1642" y="120"/>
                  </a:lnTo>
                  <a:lnTo>
                    <a:pt x="1641" y="128"/>
                  </a:lnTo>
                  <a:lnTo>
                    <a:pt x="1644" y="135"/>
                  </a:lnTo>
                  <a:lnTo>
                    <a:pt x="1648" y="137"/>
                  </a:lnTo>
                  <a:lnTo>
                    <a:pt x="1720" y="204"/>
                  </a:lnTo>
                  <a:lnTo>
                    <a:pt x="1840" y="422"/>
                  </a:lnTo>
                  <a:lnTo>
                    <a:pt x="1854" y="411"/>
                  </a:lnTo>
                  <a:lnTo>
                    <a:pt x="1857" y="404"/>
                  </a:lnTo>
                  <a:lnTo>
                    <a:pt x="1857" y="397"/>
                  </a:lnTo>
                  <a:lnTo>
                    <a:pt x="1868" y="383"/>
                  </a:lnTo>
                  <a:lnTo>
                    <a:pt x="1876" y="382"/>
                  </a:lnTo>
                  <a:lnTo>
                    <a:pt x="1881" y="388"/>
                  </a:lnTo>
                  <a:lnTo>
                    <a:pt x="1889" y="391"/>
                  </a:lnTo>
                  <a:lnTo>
                    <a:pt x="1903" y="399"/>
                  </a:lnTo>
                  <a:lnTo>
                    <a:pt x="1899" y="406"/>
                  </a:lnTo>
                  <a:lnTo>
                    <a:pt x="1903" y="413"/>
                  </a:lnTo>
                  <a:lnTo>
                    <a:pt x="1909" y="414"/>
                  </a:lnTo>
                  <a:lnTo>
                    <a:pt x="1914" y="427"/>
                  </a:lnTo>
                  <a:lnTo>
                    <a:pt x="1938" y="425"/>
                  </a:lnTo>
                  <a:lnTo>
                    <a:pt x="1956" y="430"/>
                  </a:lnTo>
                  <a:lnTo>
                    <a:pt x="1963" y="427"/>
                  </a:lnTo>
                  <a:lnTo>
                    <a:pt x="1979" y="427"/>
                  </a:lnTo>
                  <a:lnTo>
                    <a:pt x="1981" y="420"/>
                  </a:lnTo>
                  <a:lnTo>
                    <a:pt x="1986" y="414"/>
                  </a:lnTo>
                  <a:lnTo>
                    <a:pt x="1995" y="415"/>
                  </a:lnTo>
                  <a:lnTo>
                    <a:pt x="2002" y="415"/>
                  </a:lnTo>
                  <a:lnTo>
                    <a:pt x="2006" y="408"/>
                  </a:lnTo>
                  <a:lnTo>
                    <a:pt x="2012" y="403"/>
                  </a:lnTo>
                  <a:lnTo>
                    <a:pt x="2028" y="408"/>
                  </a:lnTo>
                  <a:lnTo>
                    <a:pt x="2035" y="411"/>
                  </a:lnTo>
                  <a:lnTo>
                    <a:pt x="2039" y="419"/>
                  </a:lnTo>
                  <a:lnTo>
                    <a:pt x="2046" y="422"/>
                  </a:lnTo>
                  <a:lnTo>
                    <a:pt x="2056" y="435"/>
                  </a:lnTo>
                  <a:lnTo>
                    <a:pt x="2064" y="438"/>
                  </a:lnTo>
                  <a:lnTo>
                    <a:pt x="2067" y="446"/>
                  </a:lnTo>
                  <a:lnTo>
                    <a:pt x="2065" y="454"/>
                  </a:lnTo>
                  <a:lnTo>
                    <a:pt x="2066" y="462"/>
                  </a:lnTo>
                  <a:lnTo>
                    <a:pt x="2070" y="469"/>
                  </a:lnTo>
                  <a:lnTo>
                    <a:pt x="2078" y="470"/>
                  </a:lnTo>
                  <a:lnTo>
                    <a:pt x="2099" y="481"/>
                  </a:lnTo>
                  <a:lnTo>
                    <a:pt x="2103" y="489"/>
                  </a:lnTo>
                  <a:lnTo>
                    <a:pt x="2103" y="496"/>
                  </a:lnTo>
                  <a:lnTo>
                    <a:pt x="2110" y="500"/>
                  </a:lnTo>
                  <a:lnTo>
                    <a:pt x="2115" y="505"/>
                  </a:lnTo>
                  <a:lnTo>
                    <a:pt x="2123" y="519"/>
                  </a:lnTo>
                  <a:lnTo>
                    <a:pt x="2129" y="524"/>
                  </a:lnTo>
                  <a:lnTo>
                    <a:pt x="2145" y="526"/>
                  </a:lnTo>
                  <a:lnTo>
                    <a:pt x="2152" y="531"/>
                  </a:lnTo>
                  <a:lnTo>
                    <a:pt x="2159" y="533"/>
                  </a:lnTo>
                  <a:lnTo>
                    <a:pt x="2168" y="534"/>
                  </a:lnTo>
                  <a:lnTo>
                    <a:pt x="2177" y="534"/>
                  </a:lnTo>
                  <a:lnTo>
                    <a:pt x="2179" y="527"/>
                  </a:lnTo>
                  <a:lnTo>
                    <a:pt x="2184" y="521"/>
                  </a:lnTo>
                  <a:lnTo>
                    <a:pt x="2199" y="515"/>
                  </a:lnTo>
                  <a:lnTo>
                    <a:pt x="2201" y="523"/>
                  </a:lnTo>
                  <a:lnTo>
                    <a:pt x="2205" y="531"/>
                  </a:lnTo>
                  <a:lnTo>
                    <a:pt x="2212" y="535"/>
                  </a:lnTo>
                  <a:lnTo>
                    <a:pt x="2218" y="549"/>
                  </a:lnTo>
                  <a:lnTo>
                    <a:pt x="2226" y="554"/>
                  </a:lnTo>
                  <a:lnTo>
                    <a:pt x="2230" y="561"/>
                  </a:lnTo>
                  <a:lnTo>
                    <a:pt x="2217" y="587"/>
                  </a:lnTo>
                  <a:lnTo>
                    <a:pt x="2207" y="607"/>
                  </a:lnTo>
                  <a:lnTo>
                    <a:pt x="2191" y="623"/>
                  </a:lnTo>
                  <a:lnTo>
                    <a:pt x="2171" y="629"/>
                  </a:lnTo>
                  <a:lnTo>
                    <a:pt x="2156" y="628"/>
                  </a:lnTo>
                  <a:lnTo>
                    <a:pt x="2145" y="648"/>
                  </a:lnTo>
                  <a:lnTo>
                    <a:pt x="2140" y="673"/>
                  </a:lnTo>
                  <a:lnTo>
                    <a:pt x="2142" y="696"/>
                  </a:lnTo>
                  <a:lnTo>
                    <a:pt x="2139" y="733"/>
                  </a:lnTo>
                  <a:lnTo>
                    <a:pt x="2116" y="741"/>
                  </a:lnTo>
                  <a:lnTo>
                    <a:pt x="2102" y="753"/>
                  </a:lnTo>
                  <a:lnTo>
                    <a:pt x="2092" y="745"/>
                  </a:lnTo>
                  <a:lnTo>
                    <a:pt x="2082" y="736"/>
                  </a:lnTo>
                  <a:lnTo>
                    <a:pt x="2048" y="739"/>
                  </a:lnTo>
                  <a:lnTo>
                    <a:pt x="2030" y="733"/>
                  </a:lnTo>
                  <a:lnTo>
                    <a:pt x="2021" y="726"/>
                  </a:lnTo>
                  <a:lnTo>
                    <a:pt x="1996" y="726"/>
                  </a:lnTo>
                  <a:lnTo>
                    <a:pt x="1986" y="747"/>
                  </a:lnTo>
                  <a:lnTo>
                    <a:pt x="1978" y="773"/>
                  </a:lnTo>
                  <a:lnTo>
                    <a:pt x="1965" y="800"/>
                  </a:lnTo>
                  <a:lnTo>
                    <a:pt x="1959" y="824"/>
                  </a:lnTo>
                  <a:lnTo>
                    <a:pt x="1956" y="844"/>
                  </a:lnTo>
                  <a:lnTo>
                    <a:pt x="1958" y="859"/>
                  </a:lnTo>
                  <a:lnTo>
                    <a:pt x="1964" y="877"/>
                  </a:lnTo>
                  <a:lnTo>
                    <a:pt x="1957" y="882"/>
                  </a:lnTo>
                  <a:lnTo>
                    <a:pt x="1902" y="884"/>
                  </a:lnTo>
                  <a:lnTo>
                    <a:pt x="1879" y="892"/>
                  </a:lnTo>
                  <a:lnTo>
                    <a:pt x="1861" y="894"/>
                  </a:lnTo>
                  <a:lnTo>
                    <a:pt x="1841" y="901"/>
                  </a:lnTo>
                  <a:lnTo>
                    <a:pt x="1831" y="909"/>
                  </a:lnTo>
                  <a:lnTo>
                    <a:pt x="1840" y="916"/>
                  </a:lnTo>
                  <a:lnTo>
                    <a:pt x="1847" y="931"/>
                  </a:lnTo>
                  <a:lnTo>
                    <a:pt x="1852" y="969"/>
                  </a:lnTo>
                  <a:lnTo>
                    <a:pt x="1856" y="984"/>
                  </a:lnTo>
                  <a:lnTo>
                    <a:pt x="1863" y="996"/>
                  </a:lnTo>
                  <a:lnTo>
                    <a:pt x="1872" y="1023"/>
                  </a:lnTo>
                  <a:lnTo>
                    <a:pt x="1872" y="1038"/>
                  </a:lnTo>
                  <a:lnTo>
                    <a:pt x="1859" y="1048"/>
                  </a:lnTo>
                  <a:lnTo>
                    <a:pt x="1860" y="1061"/>
                  </a:lnTo>
                  <a:lnTo>
                    <a:pt x="1852" y="1070"/>
                  </a:lnTo>
                  <a:lnTo>
                    <a:pt x="1850" y="1081"/>
                  </a:lnTo>
                  <a:lnTo>
                    <a:pt x="1850" y="1099"/>
                  </a:lnTo>
                  <a:lnTo>
                    <a:pt x="1850" y="1099"/>
                  </a:lnTo>
                  <a:lnTo>
                    <a:pt x="1843" y="1099"/>
                  </a:lnTo>
                  <a:lnTo>
                    <a:pt x="1823" y="1086"/>
                  </a:lnTo>
                  <a:lnTo>
                    <a:pt x="1807" y="1083"/>
                  </a:lnTo>
                  <a:lnTo>
                    <a:pt x="1792" y="1065"/>
                  </a:lnTo>
                  <a:lnTo>
                    <a:pt x="1776" y="1064"/>
                  </a:lnTo>
                  <a:lnTo>
                    <a:pt x="1768" y="1061"/>
                  </a:lnTo>
                  <a:lnTo>
                    <a:pt x="1760" y="1061"/>
                  </a:lnTo>
                  <a:lnTo>
                    <a:pt x="1753" y="1057"/>
                  </a:lnTo>
                  <a:lnTo>
                    <a:pt x="1745" y="1056"/>
                  </a:lnTo>
                  <a:lnTo>
                    <a:pt x="1721" y="1057"/>
                  </a:lnTo>
                  <a:lnTo>
                    <a:pt x="1698" y="1054"/>
                  </a:lnTo>
                  <a:lnTo>
                    <a:pt x="1689" y="1055"/>
                  </a:lnTo>
                  <a:lnTo>
                    <a:pt x="1674" y="1048"/>
                  </a:lnTo>
                  <a:lnTo>
                    <a:pt x="1667" y="1048"/>
                  </a:lnTo>
                  <a:lnTo>
                    <a:pt x="1652" y="1054"/>
                  </a:lnTo>
                  <a:lnTo>
                    <a:pt x="1620" y="1050"/>
                  </a:lnTo>
                  <a:lnTo>
                    <a:pt x="1612" y="1050"/>
                  </a:lnTo>
                  <a:lnTo>
                    <a:pt x="1596" y="1054"/>
                  </a:lnTo>
                  <a:lnTo>
                    <a:pt x="1580" y="1054"/>
                  </a:lnTo>
                  <a:lnTo>
                    <a:pt x="1571" y="1053"/>
                  </a:lnTo>
                  <a:lnTo>
                    <a:pt x="1565" y="1048"/>
                  </a:lnTo>
                  <a:lnTo>
                    <a:pt x="1556" y="1046"/>
                  </a:lnTo>
                  <a:lnTo>
                    <a:pt x="1540" y="1048"/>
                  </a:lnTo>
                  <a:lnTo>
                    <a:pt x="1534" y="1043"/>
                  </a:lnTo>
                  <a:lnTo>
                    <a:pt x="1513" y="1030"/>
                  </a:lnTo>
                  <a:lnTo>
                    <a:pt x="1506" y="1034"/>
                  </a:lnTo>
                  <a:lnTo>
                    <a:pt x="1499" y="1035"/>
                  </a:lnTo>
                  <a:lnTo>
                    <a:pt x="1491" y="1038"/>
                  </a:lnTo>
                  <a:lnTo>
                    <a:pt x="1479" y="1048"/>
                  </a:lnTo>
                  <a:lnTo>
                    <a:pt x="1478" y="1056"/>
                  </a:lnTo>
                  <a:lnTo>
                    <a:pt x="1473" y="1064"/>
                  </a:lnTo>
                  <a:lnTo>
                    <a:pt x="1470" y="1080"/>
                  </a:lnTo>
                  <a:lnTo>
                    <a:pt x="1467" y="1086"/>
                  </a:lnTo>
                  <a:lnTo>
                    <a:pt x="1451" y="1082"/>
                  </a:lnTo>
                  <a:lnTo>
                    <a:pt x="1437" y="1075"/>
                  </a:lnTo>
                  <a:lnTo>
                    <a:pt x="1421" y="1070"/>
                  </a:lnTo>
                  <a:lnTo>
                    <a:pt x="1414" y="1066"/>
                  </a:lnTo>
                  <a:lnTo>
                    <a:pt x="1406" y="1064"/>
                  </a:lnTo>
                  <a:lnTo>
                    <a:pt x="1398" y="1064"/>
                  </a:lnTo>
                  <a:lnTo>
                    <a:pt x="1383" y="1061"/>
                  </a:lnTo>
                  <a:lnTo>
                    <a:pt x="1375" y="1062"/>
                  </a:lnTo>
                  <a:lnTo>
                    <a:pt x="1367" y="1060"/>
                  </a:lnTo>
                  <a:lnTo>
                    <a:pt x="1351" y="1062"/>
                  </a:lnTo>
                  <a:lnTo>
                    <a:pt x="1344" y="1066"/>
                  </a:lnTo>
                  <a:lnTo>
                    <a:pt x="1341" y="1073"/>
                  </a:lnTo>
                  <a:lnTo>
                    <a:pt x="1343" y="1081"/>
                  </a:lnTo>
                  <a:lnTo>
                    <a:pt x="1338" y="1088"/>
                  </a:lnTo>
                  <a:lnTo>
                    <a:pt x="1334" y="1096"/>
                  </a:lnTo>
                  <a:lnTo>
                    <a:pt x="1332" y="1103"/>
                  </a:lnTo>
                  <a:lnTo>
                    <a:pt x="1320" y="1115"/>
                  </a:lnTo>
                  <a:lnTo>
                    <a:pt x="1313" y="1118"/>
                  </a:lnTo>
                  <a:lnTo>
                    <a:pt x="1306" y="1115"/>
                  </a:lnTo>
                  <a:lnTo>
                    <a:pt x="1300" y="1130"/>
                  </a:lnTo>
                  <a:lnTo>
                    <a:pt x="1293" y="1135"/>
                  </a:lnTo>
                  <a:lnTo>
                    <a:pt x="1271" y="1145"/>
                  </a:lnTo>
                  <a:lnTo>
                    <a:pt x="1257" y="1153"/>
                  </a:lnTo>
                  <a:lnTo>
                    <a:pt x="1252" y="1159"/>
                  </a:lnTo>
                  <a:lnTo>
                    <a:pt x="1244" y="1162"/>
                  </a:lnTo>
                  <a:lnTo>
                    <a:pt x="1237" y="1167"/>
                  </a:lnTo>
                  <a:lnTo>
                    <a:pt x="1233" y="1174"/>
                  </a:lnTo>
                  <a:lnTo>
                    <a:pt x="1231" y="1182"/>
                  </a:lnTo>
                  <a:lnTo>
                    <a:pt x="1225" y="1186"/>
                  </a:lnTo>
                  <a:lnTo>
                    <a:pt x="1217" y="1190"/>
                  </a:lnTo>
                  <a:lnTo>
                    <a:pt x="1209" y="1189"/>
                  </a:lnTo>
                  <a:lnTo>
                    <a:pt x="1194" y="1183"/>
                  </a:lnTo>
                  <a:lnTo>
                    <a:pt x="1185" y="1180"/>
                  </a:lnTo>
                  <a:lnTo>
                    <a:pt x="1172" y="1172"/>
                  </a:lnTo>
                  <a:lnTo>
                    <a:pt x="1115" y="1178"/>
                  </a:lnTo>
                  <a:lnTo>
                    <a:pt x="1105" y="1132"/>
                  </a:lnTo>
                  <a:lnTo>
                    <a:pt x="1072" y="1126"/>
                  </a:lnTo>
                  <a:lnTo>
                    <a:pt x="1071" y="1113"/>
                  </a:lnTo>
                  <a:lnTo>
                    <a:pt x="1071" y="1097"/>
                  </a:lnTo>
                  <a:lnTo>
                    <a:pt x="1080" y="1096"/>
                  </a:lnTo>
                  <a:lnTo>
                    <a:pt x="1078" y="1053"/>
                  </a:lnTo>
                  <a:lnTo>
                    <a:pt x="1065" y="1054"/>
                  </a:lnTo>
                  <a:lnTo>
                    <a:pt x="1048" y="1021"/>
                  </a:lnTo>
                  <a:lnTo>
                    <a:pt x="1035" y="1011"/>
                  </a:lnTo>
                  <a:lnTo>
                    <a:pt x="1028" y="1007"/>
                  </a:lnTo>
                  <a:lnTo>
                    <a:pt x="1016" y="997"/>
                  </a:lnTo>
                  <a:lnTo>
                    <a:pt x="1010" y="991"/>
                  </a:lnTo>
                  <a:lnTo>
                    <a:pt x="996" y="997"/>
                  </a:lnTo>
                  <a:lnTo>
                    <a:pt x="920" y="996"/>
                  </a:lnTo>
                  <a:lnTo>
                    <a:pt x="849" y="1008"/>
                  </a:lnTo>
                  <a:lnTo>
                    <a:pt x="820" y="980"/>
                  </a:lnTo>
                  <a:lnTo>
                    <a:pt x="777" y="932"/>
                  </a:lnTo>
                  <a:lnTo>
                    <a:pt x="742" y="899"/>
                  </a:lnTo>
                  <a:lnTo>
                    <a:pt x="728" y="889"/>
                  </a:lnTo>
                  <a:lnTo>
                    <a:pt x="709" y="874"/>
                  </a:lnTo>
                  <a:lnTo>
                    <a:pt x="689" y="860"/>
                  </a:lnTo>
                  <a:lnTo>
                    <a:pt x="658" y="847"/>
                  </a:lnTo>
                  <a:lnTo>
                    <a:pt x="518" y="8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5" name="Freeform 167"/>
            <p:cNvSpPr>
              <a:spLocks noChangeAspect="1"/>
            </p:cNvSpPr>
            <p:nvPr/>
          </p:nvSpPr>
          <p:spPr bwMode="gray">
            <a:xfrm>
              <a:off x="5453855" y="2851497"/>
              <a:ext cx="117475" cy="57150"/>
            </a:xfrm>
            <a:custGeom>
              <a:avLst/>
              <a:gdLst/>
              <a:ahLst/>
              <a:cxnLst>
                <a:cxn ang="0">
                  <a:pos x="94" y="154"/>
                </a:cxn>
                <a:cxn ang="0">
                  <a:pos x="115" y="150"/>
                </a:cxn>
                <a:cxn ang="0">
                  <a:pos x="140" y="156"/>
                </a:cxn>
                <a:cxn ang="0">
                  <a:pos x="150" y="145"/>
                </a:cxn>
                <a:cxn ang="0">
                  <a:pos x="166" y="155"/>
                </a:cxn>
                <a:cxn ang="0">
                  <a:pos x="182" y="172"/>
                </a:cxn>
                <a:cxn ang="0">
                  <a:pos x="212" y="181"/>
                </a:cxn>
                <a:cxn ang="0">
                  <a:pos x="235" y="175"/>
                </a:cxn>
                <a:cxn ang="0">
                  <a:pos x="258" y="174"/>
                </a:cxn>
                <a:cxn ang="0">
                  <a:pos x="277" y="167"/>
                </a:cxn>
                <a:cxn ang="0">
                  <a:pos x="296" y="156"/>
                </a:cxn>
                <a:cxn ang="0">
                  <a:pos x="311" y="160"/>
                </a:cxn>
                <a:cxn ang="0">
                  <a:pos x="332" y="174"/>
                </a:cxn>
                <a:cxn ang="0">
                  <a:pos x="355" y="179"/>
                </a:cxn>
                <a:cxn ang="0">
                  <a:pos x="368" y="174"/>
                </a:cxn>
                <a:cxn ang="0">
                  <a:pos x="352" y="156"/>
                </a:cxn>
                <a:cxn ang="0">
                  <a:pos x="343" y="143"/>
                </a:cxn>
                <a:cxn ang="0">
                  <a:pos x="355" y="124"/>
                </a:cxn>
                <a:cxn ang="0">
                  <a:pos x="352" y="121"/>
                </a:cxn>
                <a:cxn ang="0">
                  <a:pos x="329" y="111"/>
                </a:cxn>
                <a:cxn ang="0">
                  <a:pos x="321" y="86"/>
                </a:cxn>
                <a:cxn ang="0">
                  <a:pos x="310" y="75"/>
                </a:cxn>
                <a:cxn ang="0">
                  <a:pos x="295" y="72"/>
                </a:cxn>
                <a:cxn ang="0">
                  <a:pos x="274" y="63"/>
                </a:cxn>
                <a:cxn ang="0">
                  <a:pos x="261" y="59"/>
                </a:cxn>
                <a:cxn ang="0">
                  <a:pos x="237" y="66"/>
                </a:cxn>
                <a:cxn ang="0">
                  <a:pos x="223" y="73"/>
                </a:cxn>
                <a:cxn ang="0">
                  <a:pos x="213" y="61"/>
                </a:cxn>
                <a:cxn ang="0">
                  <a:pos x="171" y="34"/>
                </a:cxn>
                <a:cxn ang="0">
                  <a:pos x="148" y="29"/>
                </a:cxn>
                <a:cxn ang="0">
                  <a:pos x="108" y="26"/>
                </a:cxn>
                <a:cxn ang="0">
                  <a:pos x="76" y="15"/>
                </a:cxn>
                <a:cxn ang="0">
                  <a:pos x="54" y="7"/>
                </a:cxn>
                <a:cxn ang="0">
                  <a:pos x="31" y="3"/>
                </a:cxn>
                <a:cxn ang="0">
                  <a:pos x="15" y="2"/>
                </a:cxn>
                <a:cxn ang="0">
                  <a:pos x="5" y="11"/>
                </a:cxn>
                <a:cxn ang="0">
                  <a:pos x="21" y="27"/>
                </a:cxn>
                <a:cxn ang="0">
                  <a:pos x="56" y="39"/>
                </a:cxn>
                <a:cxn ang="0">
                  <a:pos x="78" y="57"/>
                </a:cxn>
                <a:cxn ang="0">
                  <a:pos x="87" y="82"/>
                </a:cxn>
                <a:cxn ang="0">
                  <a:pos x="100" y="113"/>
                </a:cxn>
                <a:cxn ang="0">
                  <a:pos x="99" y="138"/>
                </a:cxn>
                <a:cxn ang="0">
                  <a:pos x="87" y="148"/>
                </a:cxn>
              </a:cxnLst>
              <a:rect l="0" t="0" r="r" b="b"/>
              <a:pathLst>
                <a:path w="368" h="182">
                  <a:moveTo>
                    <a:pt x="87" y="148"/>
                  </a:moveTo>
                  <a:lnTo>
                    <a:pt x="94" y="154"/>
                  </a:lnTo>
                  <a:lnTo>
                    <a:pt x="102" y="154"/>
                  </a:lnTo>
                  <a:lnTo>
                    <a:pt x="115" y="150"/>
                  </a:lnTo>
                  <a:lnTo>
                    <a:pt x="134" y="156"/>
                  </a:lnTo>
                  <a:lnTo>
                    <a:pt x="140" y="156"/>
                  </a:lnTo>
                  <a:lnTo>
                    <a:pt x="145" y="149"/>
                  </a:lnTo>
                  <a:lnTo>
                    <a:pt x="150" y="145"/>
                  </a:lnTo>
                  <a:lnTo>
                    <a:pt x="158" y="148"/>
                  </a:lnTo>
                  <a:lnTo>
                    <a:pt x="166" y="155"/>
                  </a:lnTo>
                  <a:lnTo>
                    <a:pt x="177" y="171"/>
                  </a:lnTo>
                  <a:lnTo>
                    <a:pt x="182" y="172"/>
                  </a:lnTo>
                  <a:lnTo>
                    <a:pt x="191" y="182"/>
                  </a:lnTo>
                  <a:lnTo>
                    <a:pt x="212" y="181"/>
                  </a:lnTo>
                  <a:lnTo>
                    <a:pt x="219" y="176"/>
                  </a:lnTo>
                  <a:lnTo>
                    <a:pt x="235" y="175"/>
                  </a:lnTo>
                  <a:lnTo>
                    <a:pt x="242" y="171"/>
                  </a:lnTo>
                  <a:lnTo>
                    <a:pt x="258" y="174"/>
                  </a:lnTo>
                  <a:lnTo>
                    <a:pt x="267" y="172"/>
                  </a:lnTo>
                  <a:lnTo>
                    <a:pt x="277" y="167"/>
                  </a:lnTo>
                  <a:lnTo>
                    <a:pt x="282" y="166"/>
                  </a:lnTo>
                  <a:lnTo>
                    <a:pt x="296" y="156"/>
                  </a:lnTo>
                  <a:lnTo>
                    <a:pt x="304" y="158"/>
                  </a:lnTo>
                  <a:lnTo>
                    <a:pt x="311" y="160"/>
                  </a:lnTo>
                  <a:lnTo>
                    <a:pt x="317" y="166"/>
                  </a:lnTo>
                  <a:lnTo>
                    <a:pt x="332" y="174"/>
                  </a:lnTo>
                  <a:lnTo>
                    <a:pt x="341" y="172"/>
                  </a:lnTo>
                  <a:lnTo>
                    <a:pt x="355" y="179"/>
                  </a:lnTo>
                  <a:lnTo>
                    <a:pt x="364" y="180"/>
                  </a:lnTo>
                  <a:lnTo>
                    <a:pt x="368" y="174"/>
                  </a:lnTo>
                  <a:lnTo>
                    <a:pt x="365" y="166"/>
                  </a:lnTo>
                  <a:lnTo>
                    <a:pt x="352" y="156"/>
                  </a:lnTo>
                  <a:lnTo>
                    <a:pt x="349" y="149"/>
                  </a:lnTo>
                  <a:lnTo>
                    <a:pt x="343" y="143"/>
                  </a:lnTo>
                  <a:lnTo>
                    <a:pt x="344" y="134"/>
                  </a:lnTo>
                  <a:lnTo>
                    <a:pt x="355" y="124"/>
                  </a:lnTo>
                  <a:lnTo>
                    <a:pt x="357" y="124"/>
                  </a:lnTo>
                  <a:lnTo>
                    <a:pt x="352" y="121"/>
                  </a:lnTo>
                  <a:lnTo>
                    <a:pt x="345" y="116"/>
                  </a:lnTo>
                  <a:lnTo>
                    <a:pt x="329" y="111"/>
                  </a:lnTo>
                  <a:lnTo>
                    <a:pt x="317" y="101"/>
                  </a:lnTo>
                  <a:lnTo>
                    <a:pt x="321" y="86"/>
                  </a:lnTo>
                  <a:lnTo>
                    <a:pt x="317" y="79"/>
                  </a:lnTo>
                  <a:lnTo>
                    <a:pt x="310" y="75"/>
                  </a:lnTo>
                  <a:lnTo>
                    <a:pt x="302" y="75"/>
                  </a:lnTo>
                  <a:lnTo>
                    <a:pt x="295" y="72"/>
                  </a:lnTo>
                  <a:lnTo>
                    <a:pt x="290" y="66"/>
                  </a:lnTo>
                  <a:lnTo>
                    <a:pt x="274" y="63"/>
                  </a:lnTo>
                  <a:lnTo>
                    <a:pt x="267" y="64"/>
                  </a:lnTo>
                  <a:lnTo>
                    <a:pt x="261" y="59"/>
                  </a:lnTo>
                  <a:lnTo>
                    <a:pt x="252" y="59"/>
                  </a:lnTo>
                  <a:lnTo>
                    <a:pt x="237" y="66"/>
                  </a:lnTo>
                  <a:lnTo>
                    <a:pt x="231" y="70"/>
                  </a:lnTo>
                  <a:lnTo>
                    <a:pt x="223" y="73"/>
                  </a:lnTo>
                  <a:lnTo>
                    <a:pt x="215" y="69"/>
                  </a:lnTo>
                  <a:lnTo>
                    <a:pt x="213" y="61"/>
                  </a:lnTo>
                  <a:lnTo>
                    <a:pt x="175" y="39"/>
                  </a:lnTo>
                  <a:lnTo>
                    <a:pt x="171" y="34"/>
                  </a:lnTo>
                  <a:lnTo>
                    <a:pt x="164" y="29"/>
                  </a:lnTo>
                  <a:lnTo>
                    <a:pt x="148" y="29"/>
                  </a:lnTo>
                  <a:lnTo>
                    <a:pt x="132" y="24"/>
                  </a:lnTo>
                  <a:lnTo>
                    <a:pt x="108" y="26"/>
                  </a:lnTo>
                  <a:lnTo>
                    <a:pt x="99" y="25"/>
                  </a:lnTo>
                  <a:lnTo>
                    <a:pt x="76" y="15"/>
                  </a:lnTo>
                  <a:lnTo>
                    <a:pt x="60" y="13"/>
                  </a:lnTo>
                  <a:lnTo>
                    <a:pt x="54" y="7"/>
                  </a:lnTo>
                  <a:lnTo>
                    <a:pt x="40" y="2"/>
                  </a:lnTo>
                  <a:lnTo>
                    <a:pt x="31" y="3"/>
                  </a:lnTo>
                  <a:lnTo>
                    <a:pt x="24" y="0"/>
                  </a:lnTo>
                  <a:lnTo>
                    <a:pt x="15" y="2"/>
                  </a:lnTo>
                  <a:lnTo>
                    <a:pt x="0" y="7"/>
                  </a:lnTo>
                  <a:lnTo>
                    <a:pt x="5" y="11"/>
                  </a:lnTo>
                  <a:lnTo>
                    <a:pt x="14" y="18"/>
                  </a:lnTo>
                  <a:lnTo>
                    <a:pt x="21" y="27"/>
                  </a:lnTo>
                  <a:lnTo>
                    <a:pt x="31" y="32"/>
                  </a:lnTo>
                  <a:lnTo>
                    <a:pt x="56" y="39"/>
                  </a:lnTo>
                  <a:lnTo>
                    <a:pt x="67" y="51"/>
                  </a:lnTo>
                  <a:lnTo>
                    <a:pt x="78" y="57"/>
                  </a:lnTo>
                  <a:lnTo>
                    <a:pt x="84" y="68"/>
                  </a:lnTo>
                  <a:lnTo>
                    <a:pt x="87" y="82"/>
                  </a:lnTo>
                  <a:lnTo>
                    <a:pt x="91" y="104"/>
                  </a:lnTo>
                  <a:lnTo>
                    <a:pt x="100" y="113"/>
                  </a:lnTo>
                  <a:lnTo>
                    <a:pt x="100" y="124"/>
                  </a:lnTo>
                  <a:lnTo>
                    <a:pt x="99" y="138"/>
                  </a:lnTo>
                  <a:lnTo>
                    <a:pt x="92" y="145"/>
                  </a:lnTo>
                  <a:lnTo>
                    <a:pt x="87" y="14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6" name="Freeform 168"/>
            <p:cNvSpPr>
              <a:spLocks noChangeAspect="1"/>
            </p:cNvSpPr>
            <p:nvPr/>
          </p:nvSpPr>
          <p:spPr bwMode="gray">
            <a:xfrm>
              <a:off x="5734842" y="2802284"/>
              <a:ext cx="298450" cy="193675"/>
            </a:xfrm>
            <a:custGeom>
              <a:avLst/>
              <a:gdLst/>
              <a:ahLst/>
              <a:cxnLst>
                <a:cxn ang="0">
                  <a:pos x="0" y="260"/>
                </a:cxn>
                <a:cxn ang="0">
                  <a:pos x="56" y="310"/>
                </a:cxn>
                <a:cxn ang="0">
                  <a:pos x="63" y="274"/>
                </a:cxn>
                <a:cxn ang="0">
                  <a:pos x="96" y="260"/>
                </a:cxn>
                <a:cxn ang="0">
                  <a:pos x="115" y="238"/>
                </a:cxn>
                <a:cxn ang="0">
                  <a:pos x="127" y="234"/>
                </a:cxn>
                <a:cxn ang="0">
                  <a:pos x="143" y="220"/>
                </a:cxn>
                <a:cxn ang="0">
                  <a:pos x="183" y="250"/>
                </a:cxn>
                <a:cxn ang="0">
                  <a:pos x="220" y="262"/>
                </a:cxn>
                <a:cxn ang="0">
                  <a:pos x="231" y="287"/>
                </a:cxn>
                <a:cxn ang="0">
                  <a:pos x="223" y="314"/>
                </a:cxn>
                <a:cxn ang="0">
                  <a:pos x="267" y="330"/>
                </a:cxn>
                <a:cxn ang="0">
                  <a:pos x="306" y="321"/>
                </a:cxn>
                <a:cxn ang="0">
                  <a:pos x="333" y="351"/>
                </a:cxn>
                <a:cxn ang="0">
                  <a:pos x="350" y="384"/>
                </a:cxn>
                <a:cxn ang="0">
                  <a:pos x="365" y="429"/>
                </a:cxn>
                <a:cxn ang="0">
                  <a:pos x="460" y="489"/>
                </a:cxn>
                <a:cxn ang="0">
                  <a:pos x="521" y="542"/>
                </a:cxn>
                <a:cxn ang="0">
                  <a:pos x="567" y="547"/>
                </a:cxn>
                <a:cxn ang="0">
                  <a:pos x="581" y="569"/>
                </a:cxn>
                <a:cxn ang="0">
                  <a:pos x="578" y="606"/>
                </a:cxn>
                <a:cxn ang="0">
                  <a:pos x="630" y="610"/>
                </a:cxn>
                <a:cxn ang="0">
                  <a:pos x="646" y="595"/>
                </a:cxn>
                <a:cxn ang="0">
                  <a:pos x="671" y="559"/>
                </a:cxn>
                <a:cxn ang="0">
                  <a:pos x="670" y="536"/>
                </a:cxn>
                <a:cxn ang="0">
                  <a:pos x="666" y="498"/>
                </a:cxn>
                <a:cxn ang="0">
                  <a:pos x="640" y="486"/>
                </a:cxn>
                <a:cxn ang="0">
                  <a:pos x="632" y="462"/>
                </a:cxn>
                <a:cxn ang="0">
                  <a:pos x="650" y="443"/>
                </a:cxn>
                <a:cxn ang="0">
                  <a:pos x="687" y="446"/>
                </a:cxn>
                <a:cxn ang="0">
                  <a:pos x="723" y="409"/>
                </a:cxn>
                <a:cxn ang="0">
                  <a:pos x="726" y="382"/>
                </a:cxn>
                <a:cxn ang="0">
                  <a:pos x="747" y="370"/>
                </a:cxn>
                <a:cxn ang="0">
                  <a:pos x="788" y="347"/>
                </a:cxn>
                <a:cxn ang="0">
                  <a:pos x="807" y="357"/>
                </a:cxn>
                <a:cxn ang="0">
                  <a:pos x="791" y="380"/>
                </a:cxn>
                <a:cxn ang="0">
                  <a:pos x="816" y="398"/>
                </a:cxn>
                <a:cxn ang="0">
                  <a:pos x="855" y="403"/>
                </a:cxn>
                <a:cxn ang="0">
                  <a:pos x="888" y="385"/>
                </a:cxn>
                <a:cxn ang="0">
                  <a:pos x="915" y="378"/>
                </a:cxn>
                <a:cxn ang="0">
                  <a:pos x="933" y="354"/>
                </a:cxn>
                <a:cxn ang="0">
                  <a:pos x="890" y="342"/>
                </a:cxn>
                <a:cxn ang="0">
                  <a:pos x="865" y="314"/>
                </a:cxn>
                <a:cxn ang="0">
                  <a:pos x="843" y="337"/>
                </a:cxn>
                <a:cxn ang="0">
                  <a:pos x="796" y="317"/>
                </a:cxn>
                <a:cxn ang="0">
                  <a:pos x="798" y="292"/>
                </a:cxn>
                <a:cxn ang="0">
                  <a:pos x="833" y="253"/>
                </a:cxn>
                <a:cxn ang="0">
                  <a:pos x="795" y="271"/>
                </a:cxn>
                <a:cxn ang="0">
                  <a:pos x="753" y="298"/>
                </a:cxn>
                <a:cxn ang="0">
                  <a:pos x="719" y="320"/>
                </a:cxn>
                <a:cxn ang="0">
                  <a:pos x="699" y="343"/>
                </a:cxn>
                <a:cxn ang="0">
                  <a:pos x="654" y="325"/>
                </a:cxn>
                <a:cxn ang="0">
                  <a:pos x="553" y="266"/>
                </a:cxn>
                <a:cxn ang="0">
                  <a:pos x="547" y="207"/>
                </a:cxn>
                <a:cxn ang="0">
                  <a:pos x="498" y="150"/>
                </a:cxn>
                <a:cxn ang="0">
                  <a:pos x="331" y="161"/>
                </a:cxn>
                <a:cxn ang="0">
                  <a:pos x="210" y="42"/>
                </a:cxn>
                <a:cxn ang="0">
                  <a:pos x="0" y="51"/>
                </a:cxn>
              </a:cxnLst>
              <a:rect l="0" t="0" r="r" b="b"/>
              <a:pathLst>
                <a:path w="940" h="612">
                  <a:moveTo>
                    <a:pt x="0" y="51"/>
                  </a:moveTo>
                  <a:lnTo>
                    <a:pt x="0" y="121"/>
                  </a:lnTo>
                  <a:lnTo>
                    <a:pt x="0" y="195"/>
                  </a:lnTo>
                  <a:lnTo>
                    <a:pt x="0" y="260"/>
                  </a:lnTo>
                  <a:lnTo>
                    <a:pt x="0" y="321"/>
                  </a:lnTo>
                  <a:lnTo>
                    <a:pt x="54" y="330"/>
                  </a:lnTo>
                  <a:lnTo>
                    <a:pt x="62" y="325"/>
                  </a:lnTo>
                  <a:lnTo>
                    <a:pt x="56" y="310"/>
                  </a:lnTo>
                  <a:lnTo>
                    <a:pt x="57" y="303"/>
                  </a:lnTo>
                  <a:lnTo>
                    <a:pt x="52" y="287"/>
                  </a:lnTo>
                  <a:lnTo>
                    <a:pt x="56" y="279"/>
                  </a:lnTo>
                  <a:lnTo>
                    <a:pt x="63" y="274"/>
                  </a:lnTo>
                  <a:lnTo>
                    <a:pt x="67" y="268"/>
                  </a:lnTo>
                  <a:lnTo>
                    <a:pt x="72" y="261"/>
                  </a:lnTo>
                  <a:lnTo>
                    <a:pt x="80" y="260"/>
                  </a:lnTo>
                  <a:lnTo>
                    <a:pt x="96" y="260"/>
                  </a:lnTo>
                  <a:lnTo>
                    <a:pt x="105" y="256"/>
                  </a:lnTo>
                  <a:lnTo>
                    <a:pt x="107" y="249"/>
                  </a:lnTo>
                  <a:lnTo>
                    <a:pt x="107" y="241"/>
                  </a:lnTo>
                  <a:lnTo>
                    <a:pt x="115" y="238"/>
                  </a:lnTo>
                  <a:lnTo>
                    <a:pt x="127" y="246"/>
                  </a:lnTo>
                  <a:lnTo>
                    <a:pt x="135" y="249"/>
                  </a:lnTo>
                  <a:lnTo>
                    <a:pt x="132" y="241"/>
                  </a:lnTo>
                  <a:lnTo>
                    <a:pt x="127" y="234"/>
                  </a:lnTo>
                  <a:lnTo>
                    <a:pt x="121" y="229"/>
                  </a:lnTo>
                  <a:lnTo>
                    <a:pt x="128" y="225"/>
                  </a:lnTo>
                  <a:lnTo>
                    <a:pt x="135" y="225"/>
                  </a:lnTo>
                  <a:lnTo>
                    <a:pt x="143" y="220"/>
                  </a:lnTo>
                  <a:lnTo>
                    <a:pt x="144" y="214"/>
                  </a:lnTo>
                  <a:lnTo>
                    <a:pt x="165" y="235"/>
                  </a:lnTo>
                  <a:lnTo>
                    <a:pt x="178" y="244"/>
                  </a:lnTo>
                  <a:lnTo>
                    <a:pt x="183" y="250"/>
                  </a:lnTo>
                  <a:lnTo>
                    <a:pt x="192" y="253"/>
                  </a:lnTo>
                  <a:lnTo>
                    <a:pt x="201" y="251"/>
                  </a:lnTo>
                  <a:lnTo>
                    <a:pt x="216" y="255"/>
                  </a:lnTo>
                  <a:lnTo>
                    <a:pt x="220" y="262"/>
                  </a:lnTo>
                  <a:lnTo>
                    <a:pt x="218" y="269"/>
                  </a:lnTo>
                  <a:lnTo>
                    <a:pt x="219" y="278"/>
                  </a:lnTo>
                  <a:lnTo>
                    <a:pt x="225" y="283"/>
                  </a:lnTo>
                  <a:lnTo>
                    <a:pt x="231" y="287"/>
                  </a:lnTo>
                  <a:lnTo>
                    <a:pt x="224" y="290"/>
                  </a:lnTo>
                  <a:lnTo>
                    <a:pt x="224" y="298"/>
                  </a:lnTo>
                  <a:lnTo>
                    <a:pt x="225" y="306"/>
                  </a:lnTo>
                  <a:lnTo>
                    <a:pt x="223" y="314"/>
                  </a:lnTo>
                  <a:lnTo>
                    <a:pt x="228" y="320"/>
                  </a:lnTo>
                  <a:lnTo>
                    <a:pt x="242" y="328"/>
                  </a:lnTo>
                  <a:lnTo>
                    <a:pt x="259" y="331"/>
                  </a:lnTo>
                  <a:lnTo>
                    <a:pt x="267" y="330"/>
                  </a:lnTo>
                  <a:lnTo>
                    <a:pt x="291" y="335"/>
                  </a:lnTo>
                  <a:lnTo>
                    <a:pt x="299" y="332"/>
                  </a:lnTo>
                  <a:lnTo>
                    <a:pt x="300" y="325"/>
                  </a:lnTo>
                  <a:lnTo>
                    <a:pt x="306" y="321"/>
                  </a:lnTo>
                  <a:lnTo>
                    <a:pt x="314" y="326"/>
                  </a:lnTo>
                  <a:lnTo>
                    <a:pt x="326" y="337"/>
                  </a:lnTo>
                  <a:lnTo>
                    <a:pt x="331" y="343"/>
                  </a:lnTo>
                  <a:lnTo>
                    <a:pt x="333" y="351"/>
                  </a:lnTo>
                  <a:lnTo>
                    <a:pt x="334" y="366"/>
                  </a:lnTo>
                  <a:lnTo>
                    <a:pt x="338" y="374"/>
                  </a:lnTo>
                  <a:lnTo>
                    <a:pt x="345" y="378"/>
                  </a:lnTo>
                  <a:lnTo>
                    <a:pt x="350" y="384"/>
                  </a:lnTo>
                  <a:lnTo>
                    <a:pt x="355" y="400"/>
                  </a:lnTo>
                  <a:lnTo>
                    <a:pt x="354" y="408"/>
                  </a:lnTo>
                  <a:lnTo>
                    <a:pt x="360" y="423"/>
                  </a:lnTo>
                  <a:lnTo>
                    <a:pt x="365" y="429"/>
                  </a:lnTo>
                  <a:lnTo>
                    <a:pt x="416" y="459"/>
                  </a:lnTo>
                  <a:lnTo>
                    <a:pt x="436" y="483"/>
                  </a:lnTo>
                  <a:lnTo>
                    <a:pt x="443" y="488"/>
                  </a:lnTo>
                  <a:lnTo>
                    <a:pt x="460" y="489"/>
                  </a:lnTo>
                  <a:lnTo>
                    <a:pt x="473" y="498"/>
                  </a:lnTo>
                  <a:lnTo>
                    <a:pt x="493" y="513"/>
                  </a:lnTo>
                  <a:lnTo>
                    <a:pt x="515" y="536"/>
                  </a:lnTo>
                  <a:lnTo>
                    <a:pt x="521" y="542"/>
                  </a:lnTo>
                  <a:lnTo>
                    <a:pt x="530" y="543"/>
                  </a:lnTo>
                  <a:lnTo>
                    <a:pt x="536" y="538"/>
                  </a:lnTo>
                  <a:lnTo>
                    <a:pt x="544" y="537"/>
                  </a:lnTo>
                  <a:lnTo>
                    <a:pt x="567" y="547"/>
                  </a:lnTo>
                  <a:lnTo>
                    <a:pt x="572" y="553"/>
                  </a:lnTo>
                  <a:lnTo>
                    <a:pt x="579" y="557"/>
                  </a:lnTo>
                  <a:lnTo>
                    <a:pt x="585" y="562"/>
                  </a:lnTo>
                  <a:lnTo>
                    <a:pt x="581" y="569"/>
                  </a:lnTo>
                  <a:lnTo>
                    <a:pt x="578" y="577"/>
                  </a:lnTo>
                  <a:lnTo>
                    <a:pt x="578" y="592"/>
                  </a:lnTo>
                  <a:lnTo>
                    <a:pt x="579" y="601"/>
                  </a:lnTo>
                  <a:lnTo>
                    <a:pt x="578" y="606"/>
                  </a:lnTo>
                  <a:lnTo>
                    <a:pt x="607" y="605"/>
                  </a:lnTo>
                  <a:lnTo>
                    <a:pt x="615" y="607"/>
                  </a:lnTo>
                  <a:lnTo>
                    <a:pt x="621" y="612"/>
                  </a:lnTo>
                  <a:lnTo>
                    <a:pt x="630" y="610"/>
                  </a:lnTo>
                  <a:lnTo>
                    <a:pt x="643" y="611"/>
                  </a:lnTo>
                  <a:lnTo>
                    <a:pt x="648" y="608"/>
                  </a:lnTo>
                  <a:lnTo>
                    <a:pt x="648" y="601"/>
                  </a:lnTo>
                  <a:lnTo>
                    <a:pt x="646" y="595"/>
                  </a:lnTo>
                  <a:lnTo>
                    <a:pt x="653" y="581"/>
                  </a:lnTo>
                  <a:lnTo>
                    <a:pt x="661" y="570"/>
                  </a:lnTo>
                  <a:lnTo>
                    <a:pt x="664" y="564"/>
                  </a:lnTo>
                  <a:lnTo>
                    <a:pt x="671" y="559"/>
                  </a:lnTo>
                  <a:lnTo>
                    <a:pt x="676" y="554"/>
                  </a:lnTo>
                  <a:lnTo>
                    <a:pt x="678" y="547"/>
                  </a:lnTo>
                  <a:lnTo>
                    <a:pt x="677" y="541"/>
                  </a:lnTo>
                  <a:lnTo>
                    <a:pt x="670" y="536"/>
                  </a:lnTo>
                  <a:lnTo>
                    <a:pt x="665" y="529"/>
                  </a:lnTo>
                  <a:lnTo>
                    <a:pt x="661" y="513"/>
                  </a:lnTo>
                  <a:lnTo>
                    <a:pt x="665" y="507"/>
                  </a:lnTo>
                  <a:lnTo>
                    <a:pt x="666" y="498"/>
                  </a:lnTo>
                  <a:lnTo>
                    <a:pt x="664" y="491"/>
                  </a:lnTo>
                  <a:lnTo>
                    <a:pt x="658" y="486"/>
                  </a:lnTo>
                  <a:lnTo>
                    <a:pt x="649" y="487"/>
                  </a:lnTo>
                  <a:lnTo>
                    <a:pt x="640" y="486"/>
                  </a:lnTo>
                  <a:lnTo>
                    <a:pt x="638" y="478"/>
                  </a:lnTo>
                  <a:lnTo>
                    <a:pt x="630" y="473"/>
                  </a:lnTo>
                  <a:lnTo>
                    <a:pt x="624" y="467"/>
                  </a:lnTo>
                  <a:lnTo>
                    <a:pt x="632" y="462"/>
                  </a:lnTo>
                  <a:lnTo>
                    <a:pt x="630" y="454"/>
                  </a:lnTo>
                  <a:lnTo>
                    <a:pt x="634" y="448"/>
                  </a:lnTo>
                  <a:lnTo>
                    <a:pt x="642" y="444"/>
                  </a:lnTo>
                  <a:lnTo>
                    <a:pt x="650" y="443"/>
                  </a:lnTo>
                  <a:lnTo>
                    <a:pt x="656" y="449"/>
                  </a:lnTo>
                  <a:lnTo>
                    <a:pt x="664" y="450"/>
                  </a:lnTo>
                  <a:lnTo>
                    <a:pt x="680" y="449"/>
                  </a:lnTo>
                  <a:lnTo>
                    <a:pt x="687" y="446"/>
                  </a:lnTo>
                  <a:lnTo>
                    <a:pt x="699" y="424"/>
                  </a:lnTo>
                  <a:lnTo>
                    <a:pt x="699" y="417"/>
                  </a:lnTo>
                  <a:lnTo>
                    <a:pt x="707" y="412"/>
                  </a:lnTo>
                  <a:lnTo>
                    <a:pt x="723" y="409"/>
                  </a:lnTo>
                  <a:lnTo>
                    <a:pt x="729" y="405"/>
                  </a:lnTo>
                  <a:lnTo>
                    <a:pt x="731" y="397"/>
                  </a:lnTo>
                  <a:lnTo>
                    <a:pt x="731" y="389"/>
                  </a:lnTo>
                  <a:lnTo>
                    <a:pt x="726" y="382"/>
                  </a:lnTo>
                  <a:lnTo>
                    <a:pt x="732" y="378"/>
                  </a:lnTo>
                  <a:lnTo>
                    <a:pt x="734" y="369"/>
                  </a:lnTo>
                  <a:lnTo>
                    <a:pt x="741" y="365"/>
                  </a:lnTo>
                  <a:lnTo>
                    <a:pt x="747" y="370"/>
                  </a:lnTo>
                  <a:lnTo>
                    <a:pt x="756" y="369"/>
                  </a:lnTo>
                  <a:lnTo>
                    <a:pt x="769" y="362"/>
                  </a:lnTo>
                  <a:lnTo>
                    <a:pt x="784" y="354"/>
                  </a:lnTo>
                  <a:lnTo>
                    <a:pt x="788" y="347"/>
                  </a:lnTo>
                  <a:lnTo>
                    <a:pt x="794" y="342"/>
                  </a:lnTo>
                  <a:lnTo>
                    <a:pt x="801" y="342"/>
                  </a:lnTo>
                  <a:lnTo>
                    <a:pt x="802" y="351"/>
                  </a:lnTo>
                  <a:lnTo>
                    <a:pt x="807" y="357"/>
                  </a:lnTo>
                  <a:lnTo>
                    <a:pt x="809" y="364"/>
                  </a:lnTo>
                  <a:lnTo>
                    <a:pt x="805" y="371"/>
                  </a:lnTo>
                  <a:lnTo>
                    <a:pt x="798" y="375"/>
                  </a:lnTo>
                  <a:lnTo>
                    <a:pt x="791" y="380"/>
                  </a:lnTo>
                  <a:lnTo>
                    <a:pt x="796" y="396"/>
                  </a:lnTo>
                  <a:lnTo>
                    <a:pt x="800" y="403"/>
                  </a:lnTo>
                  <a:lnTo>
                    <a:pt x="809" y="402"/>
                  </a:lnTo>
                  <a:lnTo>
                    <a:pt x="816" y="398"/>
                  </a:lnTo>
                  <a:lnTo>
                    <a:pt x="820" y="398"/>
                  </a:lnTo>
                  <a:lnTo>
                    <a:pt x="832" y="397"/>
                  </a:lnTo>
                  <a:lnTo>
                    <a:pt x="839" y="398"/>
                  </a:lnTo>
                  <a:lnTo>
                    <a:pt x="855" y="403"/>
                  </a:lnTo>
                  <a:lnTo>
                    <a:pt x="871" y="401"/>
                  </a:lnTo>
                  <a:lnTo>
                    <a:pt x="877" y="396"/>
                  </a:lnTo>
                  <a:lnTo>
                    <a:pt x="881" y="389"/>
                  </a:lnTo>
                  <a:lnTo>
                    <a:pt x="888" y="385"/>
                  </a:lnTo>
                  <a:lnTo>
                    <a:pt x="896" y="385"/>
                  </a:lnTo>
                  <a:lnTo>
                    <a:pt x="901" y="379"/>
                  </a:lnTo>
                  <a:lnTo>
                    <a:pt x="909" y="381"/>
                  </a:lnTo>
                  <a:lnTo>
                    <a:pt x="915" y="378"/>
                  </a:lnTo>
                  <a:lnTo>
                    <a:pt x="919" y="369"/>
                  </a:lnTo>
                  <a:lnTo>
                    <a:pt x="935" y="365"/>
                  </a:lnTo>
                  <a:lnTo>
                    <a:pt x="940" y="358"/>
                  </a:lnTo>
                  <a:lnTo>
                    <a:pt x="933" y="354"/>
                  </a:lnTo>
                  <a:lnTo>
                    <a:pt x="925" y="357"/>
                  </a:lnTo>
                  <a:lnTo>
                    <a:pt x="909" y="352"/>
                  </a:lnTo>
                  <a:lnTo>
                    <a:pt x="898" y="342"/>
                  </a:lnTo>
                  <a:lnTo>
                    <a:pt x="890" y="342"/>
                  </a:lnTo>
                  <a:lnTo>
                    <a:pt x="884" y="337"/>
                  </a:lnTo>
                  <a:lnTo>
                    <a:pt x="870" y="328"/>
                  </a:lnTo>
                  <a:lnTo>
                    <a:pt x="870" y="320"/>
                  </a:lnTo>
                  <a:lnTo>
                    <a:pt x="865" y="314"/>
                  </a:lnTo>
                  <a:lnTo>
                    <a:pt x="858" y="310"/>
                  </a:lnTo>
                  <a:lnTo>
                    <a:pt x="853" y="325"/>
                  </a:lnTo>
                  <a:lnTo>
                    <a:pt x="845" y="330"/>
                  </a:lnTo>
                  <a:lnTo>
                    <a:pt x="843" y="337"/>
                  </a:lnTo>
                  <a:lnTo>
                    <a:pt x="836" y="337"/>
                  </a:lnTo>
                  <a:lnTo>
                    <a:pt x="812" y="327"/>
                  </a:lnTo>
                  <a:lnTo>
                    <a:pt x="804" y="314"/>
                  </a:lnTo>
                  <a:lnTo>
                    <a:pt x="796" y="317"/>
                  </a:lnTo>
                  <a:lnTo>
                    <a:pt x="790" y="312"/>
                  </a:lnTo>
                  <a:lnTo>
                    <a:pt x="782" y="310"/>
                  </a:lnTo>
                  <a:lnTo>
                    <a:pt x="783" y="301"/>
                  </a:lnTo>
                  <a:lnTo>
                    <a:pt x="798" y="292"/>
                  </a:lnTo>
                  <a:lnTo>
                    <a:pt x="810" y="280"/>
                  </a:lnTo>
                  <a:lnTo>
                    <a:pt x="820" y="268"/>
                  </a:lnTo>
                  <a:lnTo>
                    <a:pt x="834" y="262"/>
                  </a:lnTo>
                  <a:lnTo>
                    <a:pt x="833" y="253"/>
                  </a:lnTo>
                  <a:lnTo>
                    <a:pt x="816" y="249"/>
                  </a:lnTo>
                  <a:lnTo>
                    <a:pt x="814" y="256"/>
                  </a:lnTo>
                  <a:lnTo>
                    <a:pt x="802" y="268"/>
                  </a:lnTo>
                  <a:lnTo>
                    <a:pt x="795" y="271"/>
                  </a:lnTo>
                  <a:lnTo>
                    <a:pt x="788" y="268"/>
                  </a:lnTo>
                  <a:lnTo>
                    <a:pt x="782" y="283"/>
                  </a:lnTo>
                  <a:lnTo>
                    <a:pt x="775" y="288"/>
                  </a:lnTo>
                  <a:lnTo>
                    <a:pt x="753" y="298"/>
                  </a:lnTo>
                  <a:lnTo>
                    <a:pt x="739" y="306"/>
                  </a:lnTo>
                  <a:lnTo>
                    <a:pt x="734" y="312"/>
                  </a:lnTo>
                  <a:lnTo>
                    <a:pt x="726" y="315"/>
                  </a:lnTo>
                  <a:lnTo>
                    <a:pt x="719" y="320"/>
                  </a:lnTo>
                  <a:lnTo>
                    <a:pt x="715" y="327"/>
                  </a:lnTo>
                  <a:lnTo>
                    <a:pt x="713" y="335"/>
                  </a:lnTo>
                  <a:lnTo>
                    <a:pt x="707" y="339"/>
                  </a:lnTo>
                  <a:lnTo>
                    <a:pt x="699" y="343"/>
                  </a:lnTo>
                  <a:lnTo>
                    <a:pt x="691" y="342"/>
                  </a:lnTo>
                  <a:lnTo>
                    <a:pt x="676" y="335"/>
                  </a:lnTo>
                  <a:lnTo>
                    <a:pt x="667" y="333"/>
                  </a:lnTo>
                  <a:lnTo>
                    <a:pt x="654" y="325"/>
                  </a:lnTo>
                  <a:lnTo>
                    <a:pt x="597" y="331"/>
                  </a:lnTo>
                  <a:lnTo>
                    <a:pt x="587" y="285"/>
                  </a:lnTo>
                  <a:lnTo>
                    <a:pt x="554" y="279"/>
                  </a:lnTo>
                  <a:lnTo>
                    <a:pt x="553" y="266"/>
                  </a:lnTo>
                  <a:lnTo>
                    <a:pt x="554" y="250"/>
                  </a:lnTo>
                  <a:lnTo>
                    <a:pt x="562" y="249"/>
                  </a:lnTo>
                  <a:lnTo>
                    <a:pt x="560" y="206"/>
                  </a:lnTo>
                  <a:lnTo>
                    <a:pt x="547" y="207"/>
                  </a:lnTo>
                  <a:lnTo>
                    <a:pt x="530" y="174"/>
                  </a:lnTo>
                  <a:lnTo>
                    <a:pt x="517" y="164"/>
                  </a:lnTo>
                  <a:lnTo>
                    <a:pt x="510" y="160"/>
                  </a:lnTo>
                  <a:lnTo>
                    <a:pt x="498" y="150"/>
                  </a:lnTo>
                  <a:lnTo>
                    <a:pt x="492" y="144"/>
                  </a:lnTo>
                  <a:lnTo>
                    <a:pt x="478" y="150"/>
                  </a:lnTo>
                  <a:lnTo>
                    <a:pt x="402" y="149"/>
                  </a:lnTo>
                  <a:lnTo>
                    <a:pt x="331" y="161"/>
                  </a:lnTo>
                  <a:lnTo>
                    <a:pt x="304" y="133"/>
                  </a:lnTo>
                  <a:lnTo>
                    <a:pt x="259" y="85"/>
                  </a:lnTo>
                  <a:lnTo>
                    <a:pt x="224" y="52"/>
                  </a:lnTo>
                  <a:lnTo>
                    <a:pt x="210" y="42"/>
                  </a:lnTo>
                  <a:lnTo>
                    <a:pt x="191" y="26"/>
                  </a:lnTo>
                  <a:lnTo>
                    <a:pt x="171" y="13"/>
                  </a:lnTo>
                  <a:lnTo>
                    <a:pt x="142" y="0"/>
                  </a:lnTo>
                  <a:lnTo>
                    <a:pt x="0" y="5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7" name="Freeform 169"/>
            <p:cNvSpPr>
              <a:spLocks noChangeAspect="1"/>
            </p:cNvSpPr>
            <p:nvPr/>
          </p:nvSpPr>
          <p:spPr bwMode="gray">
            <a:xfrm>
              <a:off x="5672930" y="2868959"/>
              <a:ext cx="247650" cy="171450"/>
            </a:xfrm>
            <a:custGeom>
              <a:avLst/>
              <a:gdLst/>
              <a:ahLst/>
              <a:cxnLst>
                <a:cxn ang="0">
                  <a:pos x="249" y="96"/>
                </a:cxn>
                <a:cxn ang="0">
                  <a:pos x="256" y="60"/>
                </a:cxn>
                <a:cxn ang="0">
                  <a:pos x="289" y="46"/>
                </a:cxn>
                <a:cxn ang="0">
                  <a:pos x="308" y="24"/>
                </a:cxn>
                <a:cxn ang="0">
                  <a:pos x="320" y="20"/>
                </a:cxn>
                <a:cxn ang="0">
                  <a:pos x="336" y="6"/>
                </a:cxn>
                <a:cxn ang="0">
                  <a:pos x="376" y="36"/>
                </a:cxn>
                <a:cxn ang="0">
                  <a:pos x="413" y="48"/>
                </a:cxn>
                <a:cxn ang="0">
                  <a:pos x="424" y="73"/>
                </a:cxn>
                <a:cxn ang="0">
                  <a:pos x="416" y="100"/>
                </a:cxn>
                <a:cxn ang="0">
                  <a:pos x="460" y="116"/>
                </a:cxn>
                <a:cxn ang="0">
                  <a:pos x="499" y="107"/>
                </a:cxn>
                <a:cxn ang="0">
                  <a:pos x="526" y="137"/>
                </a:cxn>
                <a:cxn ang="0">
                  <a:pos x="543" y="170"/>
                </a:cxn>
                <a:cxn ang="0">
                  <a:pos x="558" y="215"/>
                </a:cxn>
                <a:cxn ang="0">
                  <a:pos x="653" y="275"/>
                </a:cxn>
                <a:cxn ang="0">
                  <a:pos x="714" y="328"/>
                </a:cxn>
                <a:cxn ang="0">
                  <a:pos x="760" y="333"/>
                </a:cxn>
                <a:cxn ang="0">
                  <a:pos x="774" y="355"/>
                </a:cxn>
                <a:cxn ang="0">
                  <a:pos x="771" y="392"/>
                </a:cxn>
                <a:cxn ang="0">
                  <a:pos x="728" y="380"/>
                </a:cxn>
                <a:cxn ang="0">
                  <a:pos x="717" y="397"/>
                </a:cxn>
                <a:cxn ang="0">
                  <a:pos x="685" y="398"/>
                </a:cxn>
                <a:cxn ang="0">
                  <a:pos x="675" y="417"/>
                </a:cxn>
                <a:cxn ang="0">
                  <a:pos x="664" y="457"/>
                </a:cxn>
                <a:cxn ang="0">
                  <a:pos x="634" y="479"/>
                </a:cxn>
                <a:cxn ang="0">
                  <a:pos x="594" y="494"/>
                </a:cxn>
                <a:cxn ang="0">
                  <a:pos x="589" y="509"/>
                </a:cxn>
                <a:cxn ang="0">
                  <a:pos x="570" y="528"/>
                </a:cxn>
                <a:cxn ang="0">
                  <a:pos x="538" y="536"/>
                </a:cxn>
                <a:cxn ang="0">
                  <a:pos x="508" y="523"/>
                </a:cxn>
                <a:cxn ang="0">
                  <a:pos x="482" y="507"/>
                </a:cxn>
                <a:cxn ang="0">
                  <a:pos x="476" y="441"/>
                </a:cxn>
                <a:cxn ang="0">
                  <a:pos x="396" y="403"/>
                </a:cxn>
                <a:cxn ang="0">
                  <a:pos x="364" y="369"/>
                </a:cxn>
                <a:cxn ang="0">
                  <a:pos x="314" y="359"/>
                </a:cxn>
                <a:cxn ang="0">
                  <a:pos x="231" y="321"/>
                </a:cxn>
                <a:cxn ang="0">
                  <a:pos x="198" y="337"/>
                </a:cxn>
                <a:cxn ang="0">
                  <a:pos x="145" y="351"/>
                </a:cxn>
                <a:cxn ang="0">
                  <a:pos x="80" y="378"/>
                </a:cxn>
                <a:cxn ang="0">
                  <a:pos x="86" y="275"/>
                </a:cxn>
                <a:cxn ang="0">
                  <a:pos x="50" y="250"/>
                </a:cxn>
                <a:cxn ang="0">
                  <a:pos x="66" y="230"/>
                </a:cxn>
                <a:cxn ang="0">
                  <a:pos x="68" y="214"/>
                </a:cxn>
                <a:cxn ang="0">
                  <a:pos x="34" y="203"/>
                </a:cxn>
                <a:cxn ang="0">
                  <a:pos x="16" y="166"/>
                </a:cxn>
                <a:cxn ang="0">
                  <a:pos x="27" y="143"/>
                </a:cxn>
                <a:cxn ang="0">
                  <a:pos x="84" y="156"/>
                </a:cxn>
                <a:cxn ang="0">
                  <a:pos x="97" y="148"/>
                </a:cxn>
                <a:cxn ang="0">
                  <a:pos x="86" y="91"/>
                </a:cxn>
                <a:cxn ang="0">
                  <a:pos x="57" y="57"/>
                </a:cxn>
                <a:cxn ang="0">
                  <a:pos x="14" y="91"/>
                </a:cxn>
                <a:cxn ang="0">
                  <a:pos x="4" y="92"/>
                </a:cxn>
                <a:cxn ang="0">
                  <a:pos x="77" y="32"/>
                </a:cxn>
                <a:cxn ang="0">
                  <a:pos x="107" y="41"/>
                </a:cxn>
                <a:cxn ang="0">
                  <a:pos x="139" y="75"/>
                </a:cxn>
                <a:cxn ang="0">
                  <a:pos x="181" y="113"/>
                </a:cxn>
              </a:cxnLst>
              <a:rect l="0" t="0" r="r" b="b"/>
              <a:pathLst>
                <a:path w="778" h="536">
                  <a:moveTo>
                    <a:pt x="193" y="107"/>
                  </a:moveTo>
                  <a:lnTo>
                    <a:pt x="247" y="116"/>
                  </a:lnTo>
                  <a:lnTo>
                    <a:pt x="255" y="111"/>
                  </a:lnTo>
                  <a:lnTo>
                    <a:pt x="249" y="96"/>
                  </a:lnTo>
                  <a:lnTo>
                    <a:pt x="250" y="89"/>
                  </a:lnTo>
                  <a:lnTo>
                    <a:pt x="245" y="73"/>
                  </a:lnTo>
                  <a:lnTo>
                    <a:pt x="249" y="65"/>
                  </a:lnTo>
                  <a:lnTo>
                    <a:pt x="256" y="60"/>
                  </a:lnTo>
                  <a:lnTo>
                    <a:pt x="260" y="54"/>
                  </a:lnTo>
                  <a:lnTo>
                    <a:pt x="265" y="47"/>
                  </a:lnTo>
                  <a:lnTo>
                    <a:pt x="273" y="46"/>
                  </a:lnTo>
                  <a:lnTo>
                    <a:pt x="289" y="46"/>
                  </a:lnTo>
                  <a:lnTo>
                    <a:pt x="298" y="42"/>
                  </a:lnTo>
                  <a:lnTo>
                    <a:pt x="300" y="35"/>
                  </a:lnTo>
                  <a:lnTo>
                    <a:pt x="300" y="27"/>
                  </a:lnTo>
                  <a:lnTo>
                    <a:pt x="308" y="24"/>
                  </a:lnTo>
                  <a:lnTo>
                    <a:pt x="320" y="32"/>
                  </a:lnTo>
                  <a:lnTo>
                    <a:pt x="328" y="35"/>
                  </a:lnTo>
                  <a:lnTo>
                    <a:pt x="325" y="27"/>
                  </a:lnTo>
                  <a:lnTo>
                    <a:pt x="320" y="20"/>
                  </a:lnTo>
                  <a:lnTo>
                    <a:pt x="314" y="15"/>
                  </a:lnTo>
                  <a:lnTo>
                    <a:pt x="321" y="11"/>
                  </a:lnTo>
                  <a:lnTo>
                    <a:pt x="328" y="11"/>
                  </a:lnTo>
                  <a:lnTo>
                    <a:pt x="336" y="6"/>
                  </a:lnTo>
                  <a:lnTo>
                    <a:pt x="337" y="0"/>
                  </a:lnTo>
                  <a:lnTo>
                    <a:pt x="358" y="21"/>
                  </a:lnTo>
                  <a:lnTo>
                    <a:pt x="371" y="30"/>
                  </a:lnTo>
                  <a:lnTo>
                    <a:pt x="376" y="36"/>
                  </a:lnTo>
                  <a:lnTo>
                    <a:pt x="385" y="39"/>
                  </a:lnTo>
                  <a:lnTo>
                    <a:pt x="394" y="37"/>
                  </a:lnTo>
                  <a:lnTo>
                    <a:pt x="409" y="41"/>
                  </a:lnTo>
                  <a:lnTo>
                    <a:pt x="413" y="48"/>
                  </a:lnTo>
                  <a:lnTo>
                    <a:pt x="411" y="55"/>
                  </a:lnTo>
                  <a:lnTo>
                    <a:pt x="412" y="64"/>
                  </a:lnTo>
                  <a:lnTo>
                    <a:pt x="418" y="69"/>
                  </a:lnTo>
                  <a:lnTo>
                    <a:pt x="424" y="73"/>
                  </a:lnTo>
                  <a:lnTo>
                    <a:pt x="417" y="76"/>
                  </a:lnTo>
                  <a:lnTo>
                    <a:pt x="417" y="84"/>
                  </a:lnTo>
                  <a:lnTo>
                    <a:pt x="418" y="92"/>
                  </a:lnTo>
                  <a:lnTo>
                    <a:pt x="416" y="100"/>
                  </a:lnTo>
                  <a:lnTo>
                    <a:pt x="421" y="106"/>
                  </a:lnTo>
                  <a:lnTo>
                    <a:pt x="435" y="114"/>
                  </a:lnTo>
                  <a:lnTo>
                    <a:pt x="452" y="117"/>
                  </a:lnTo>
                  <a:lnTo>
                    <a:pt x="460" y="116"/>
                  </a:lnTo>
                  <a:lnTo>
                    <a:pt x="484" y="121"/>
                  </a:lnTo>
                  <a:lnTo>
                    <a:pt x="492" y="118"/>
                  </a:lnTo>
                  <a:lnTo>
                    <a:pt x="493" y="111"/>
                  </a:lnTo>
                  <a:lnTo>
                    <a:pt x="499" y="107"/>
                  </a:lnTo>
                  <a:lnTo>
                    <a:pt x="507" y="112"/>
                  </a:lnTo>
                  <a:lnTo>
                    <a:pt x="519" y="123"/>
                  </a:lnTo>
                  <a:lnTo>
                    <a:pt x="524" y="129"/>
                  </a:lnTo>
                  <a:lnTo>
                    <a:pt x="526" y="137"/>
                  </a:lnTo>
                  <a:lnTo>
                    <a:pt x="527" y="152"/>
                  </a:lnTo>
                  <a:lnTo>
                    <a:pt x="531" y="160"/>
                  </a:lnTo>
                  <a:lnTo>
                    <a:pt x="538" y="164"/>
                  </a:lnTo>
                  <a:lnTo>
                    <a:pt x="543" y="170"/>
                  </a:lnTo>
                  <a:lnTo>
                    <a:pt x="548" y="186"/>
                  </a:lnTo>
                  <a:lnTo>
                    <a:pt x="547" y="194"/>
                  </a:lnTo>
                  <a:lnTo>
                    <a:pt x="553" y="209"/>
                  </a:lnTo>
                  <a:lnTo>
                    <a:pt x="558" y="215"/>
                  </a:lnTo>
                  <a:lnTo>
                    <a:pt x="609" y="245"/>
                  </a:lnTo>
                  <a:lnTo>
                    <a:pt x="629" y="269"/>
                  </a:lnTo>
                  <a:lnTo>
                    <a:pt x="636" y="274"/>
                  </a:lnTo>
                  <a:lnTo>
                    <a:pt x="653" y="275"/>
                  </a:lnTo>
                  <a:lnTo>
                    <a:pt x="666" y="284"/>
                  </a:lnTo>
                  <a:lnTo>
                    <a:pt x="686" y="299"/>
                  </a:lnTo>
                  <a:lnTo>
                    <a:pt x="708" y="322"/>
                  </a:lnTo>
                  <a:lnTo>
                    <a:pt x="714" y="328"/>
                  </a:lnTo>
                  <a:lnTo>
                    <a:pt x="723" y="329"/>
                  </a:lnTo>
                  <a:lnTo>
                    <a:pt x="729" y="324"/>
                  </a:lnTo>
                  <a:lnTo>
                    <a:pt x="737" y="323"/>
                  </a:lnTo>
                  <a:lnTo>
                    <a:pt x="760" y="333"/>
                  </a:lnTo>
                  <a:lnTo>
                    <a:pt x="765" y="339"/>
                  </a:lnTo>
                  <a:lnTo>
                    <a:pt x="772" y="343"/>
                  </a:lnTo>
                  <a:lnTo>
                    <a:pt x="778" y="348"/>
                  </a:lnTo>
                  <a:lnTo>
                    <a:pt x="774" y="355"/>
                  </a:lnTo>
                  <a:lnTo>
                    <a:pt x="771" y="363"/>
                  </a:lnTo>
                  <a:lnTo>
                    <a:pt x="771" y="378"/>
                  </a:lnTo>
                  <a:lnTo>
                    <a:pt x="772" y="387"/>
                  </a:lnTo>
                  <a:lnTo>
                    <a:pt x="771" y="392"/>
                  </a:lnTo>
                  <a:lnTo>
                    <a:pt x="756" y="392"/>
                  </a:lnTo>
                  <a:lnTo>
                    <a:pt x="746" y="388"/>
                  </a:lnTo>
                  <a:lnTo>
                    <a:pt x="733" y="380"/>
                  </a:lnTo>
                  <a:lnTo>
                    <a:pt x="728" y="380"/>
                  </a:lnTo>
                  <a:lnTo>
                    <a:pt x="723" y="380"/>
                  </a:lnTo>
                  <a:lnTo>
                    <a:pt x="720" y="383"/>
                  </a:lnTo>
                  <a:lnTo>
                    <a:pt x="719" y="391"/>
                  </a:lnTo>
                  <a:lnTo>
                    <a:pt x="717" y="397"/>
                  </a:lnTo>
                  <a:lnTo>
                    <a:pt x="714" y="398"/>
                  </a:lnTo>
                  <a:lnTo>
                    <a:pt x="699" y="398"/>
                  </a:lnTo>
                  <a:lnTo>
                    <a:pt x="693" y="397"/>
                  </a:lnTo>
                  <a:lnTo>
                    <a:pt x="685" y="398"/>
                  </a:lnTo>
                  <a:lnTo>
                    <a:pt x="680" y="404"/>
                  </a:lnTo>
                  <a:lnTo>
                    <a:pt x="676" y="408"/>
                  </a:lnTo>
                  <a:lnTo>
                    <a:pt x="675" y="410"/>
                  </a:lnTo>
                  <a:lnTo>
                    <a:pt x="675" y="417"/>
                  </a:lnTo>
                  <a:lnTo>
                    <a:pt x="669" y="434"/>
                  </a:lnTo>
                  <a:lnTo>
                    <a:pt x="666" y="437"/>
                  </a:lnTo>
                  <a:lnTo>
                    <a:pt x="664" y="450"/>
                  </a:lnTo>
                  <a:lnTo>
                    <a:pt x="664" y="457"/>
                  </a:lnTo>
                  <a:lnTo>
                    <a:pt x="663" y="462"/>
                  </a:lnTo>
                  <a:lnTo>
                    <a:pt x="648" y="472"/>
                  </a:lnTo>
                  <a:lnTo>
                    <a:pt x="640" y="473"/>
                  </a:lnTo>
                  <a:lnTo>
                    <a:pt x="634" y="479"/>
                  </a:lnTo>
                  <a:lnTo>
                    <a:pt x="626" y="483"/>
                  </a:lnTo>
                  <a:lnTo>
                    <a:pt x="618" y="488"/>
                  </a:lnTo>
                  <a:lnTo>
                    <a:pt x="601" y="491"/>
                  </a:lnTo>
                  <a:lnTo>
                    <a:pt x="594" y="494"/>
                  </a:lnTo>
                  <a:lnTo>
                    <a:pt x="586" y="493"/>
                  </a:lnTo>
                  <a:lnTo>
                    <a:pt x="586" y="499"/>
                  </a:lnTo>
                  <a:lnTo>
                    <a:pt x="593" y="504"/>
                  </a:lnTo>
                  <a:lnTo>
                    <a:pt x="589" y="509"/>
                  </a:lnTo>
                  <a:lnTo>
                    <a:pt x="585" y="510"/>
                  </a:lnTo>
                  <a:lnTo>
                    <a:pt x="583" y="522"/>
                  </a:lnTo>
                  <a:lnTo>
                    <a:pt x="579" y="525"/>
                  </a:lnTo>
                  <a:lnTo>
                    <a:pt x="570" y="528"/>
                  </a:lnTo>
                  <a:lnTo>
                    <a:pt x="564" y="534"/>
                  </a:lnTo>
                  <a:lnTo>
                    <a:pt x="551" y="534"/>
                  </a:lnTo>
                  <a:lnTo>
                    <a:pt x="543" y="536"/>
                  </a:lnTo>
                  <a:lnTo>
                    <a:pt x="538" y="536"/>
                  </a:lnTo>
                  <a:lnTo>
                    <a:pt x="534" y="530"/>
                  </a:lnTo>
                  <a:lnTo>
                    <a:pt x="526" y="526"/>
                  </a:lnTo>
                  <a:lnTo>
                    <a:pt x="520" y="521"/>
                  </a:lnTo>
                  <a:lnTo>
                    <a:pt x="508" y="523"/>
                  </a:lnTo>
                  <a:lnTo>
                    <a:pt x="497" y="520"/>
                  </a:lnTo>
                  <a:lnTo>
                    <a:pt x="494" y="517"/>
                  </a:lnTo>
                  <a:lnTo>
                    <a:pt x="488" y="511"/>
                  </a:lnTo>
                  <a:lnTo>
                    <a:pt x="482" y="507"/>
                  </a:lnTo>
                  <a:lnTo>
                    <a:pt x="484" y="494"/>
                  </a:lnTo>
                  <a:lnTo>
                    <a:pt x="481" y="483"/>
                  </a:lnTo>
                  <a:lnTo>
                    <a:pt x="481" y="446"/>
                  </a:lnTo>
                  <a:lnTo>
                    <a:pt x="476" y="441"/>
                  </a:lnTo>
                  <a:lnTo>
                    <a:pt x="450" y="441"/>
                  </a:lnTo>
                  <a:lnTo>
                    <a:pt x="434" y="431"/>
                  </a:lnTo>
                  <a:lnTo>
                    <a:pt x="412" y="413"/>
                  </a:lnTo>
                  <a:lnTo>
                    <a:pt x="396" y="403"/>
                  </a:lnTo>
                  <a:lnTo>
                    <a:pt x="386" y="399"/>
                  </a:lnTo>
                  <a:lnTo>
                    <a:pt x="382" y="387"/>
                  </a:lnTo>
                  <a:lnTo>
                    <a:pt x="373" y="374"/>
                  </a:lnTo>
                  <a:lnTo>
                    <a:pt x="364" y="369"/>
                  </a:lnTo>
                  <a:lnTo>
                    <a:pt x="349" y="366"/>
                  </a:lnTo>
                  <a:lnTo>
                    <a:pt x="338" y="369"/>
                  </a:lnTo>
                  <a:lnTo>
                    <a:pt x="327" y="366"/>
                  </a:lnTo>
                  <a:lnTo>
                    <a:pt x="314" y="359"/>
                  </a:lnTo>
                  <a:lnTo>
                    <a:pt x="276" y="347"/>
                  </a:lnTo>
                  <a:lnTo>
                    <a:pt x="267" y="335"/>
                  </a:lnTo>
                  <a:lnTo>
                    <a:pt x="252" y="323"/>
                  </a:lnTo>
                  <a:lnTo>
                    <a:pt x="231" y="321"/>
                  </a:lnTo>
                  <a:lnTo>
                    <a:pt x="217" y="323"/>
                  </a:lnTo>
                  <a:lnTo>
                    <a:pt x="214" y="332"/>
                  </a:lnTo>
                  <a:lnTo>
                    <a:pt x="209" y="337"/>
                  </a:lnTo>
                  <a:lnTo>
                    <a:pt x="198" y="337"/>
                  </a:lnTo>
                  <a:lnTo>
                    <a:pt x="187" y="333"/>
                  </a:lnTo>
                  <a:lnTo>
                    <a:pt x="176" y="333"/>
                  </a:lnTo>
                  <a:lnTo>
                    <a:pt x="160" y="337"/>
                  </a:lnTo>
                  <a:lnTo>
                    <a:pt x="145" y="351"/>
                  </a:lnTo>
                  <a:lnTo>
                    <a:pt x="111" y="378"/>
                  </a:lnTo>
                  <a:lnTo>
                    <a:pt x="93" y="382"/>
                  </a:lnTo>
                  <a:lnTo>
                    <a:pt x="79" y="382"/>
                  </a:lnTo>
                  <a:lnTo>
                    <a:pt x="80" y="378"/>
                  </a:lnTo>
                  <a:lnTo>
                    <a:pt x="74" y="338"/>
                  </a:lnTo>
                  <a:lnTo>
                    <a:pt x="73" y="312"/>
                  </a:lnTo>
                  <a:lnTo>
                    <a:pt x="77" y="289"/>
                  </a:lnTo>
                  <a:lnTo>
                    <a:pt x="86" y="275"/>
                  </a:lnTo>
                  <a:lnTo>
                    <a:pt x="75" y="272"/>
                  </a:lnTo>
                  <a:lnTo>
                    <a:pt x="64" y="262"/>
                  </a:lnTo>
                  <a:lnTo>
                    <a:pt x="57" y="252"/>
                  </a:lnTo>
                  <a:lnTo>
                    <a:pt x="50" y="250"/>
                  </a:lnTo>
                  <a:lnTo>
                    <a:pt x="50" y="247"/>
                  </a:lnTo>
                  <a:lnTo>
                    <a:pt x="70" y="238"/>
                  </a:lnTo>
                  <a:lnTo>
                    <a:pt x="77" y="234"/>
                  </a:lnTo>
                  <a:lnTo>
                    <a:pt x="66" y="230"/>
                  </a:lnTo>
                  <a:lnTo>
                    <a:pt x="58" y="225"/>
                  </a:lnTo>
                  <a:lnTo>
                    <a:pt x="51" y="219"/>
                  </a:lnTo>
                  <a:lnTo>
                    <a:pt x="61" y="209"/>
                  </a:lnTo>
                  <a:lnTo>
                    <a:pt x="68" y="214"/>
                  </a:lnTo>
                  <a:lnTo>
                    <a:pt x="78" y="218"/>
                  </a:lnTo>
                  <a:lnTo>
                    <a:pt x="72" y="207"/>
                  </a:lnTo>
                  <a:lnTo>
                    <a:pt x="51" y="199"/>
                  </a:lnTo>
                  <a:lnTo>
                    <a:pt x="34" y="203"/>
                  </a:lnTo>
                  <a:lnTo>
                    <a:pt x="26" y="211"/>
                  </a:lnTo>
                  <a:lnTo>
                    <a:pt x="21" y="211"/>
                  </a:lnTo>
                  <a:lnTo>
                    <a:pt x="14" y="181"/>
                  </a:lnTo>
                  <a:lnTo>
                    <a:pt x="16" y="166"/>
                  </a:lnTo>
                  <a:lnTo>
                    <a:pt x="23" y="155"/>
                  </a:lnTo>
                  <a:lnTo>
                    <a:pt x="24" y="151"/>
                  </a:lnTo>
                  <a:lnTo>
                    <a:pt x="21" y="128"/>
                  </a:lnTo>
                  <a:lnTo>
                    <a:pt x="27" y="143"/>
                  </a:lnTo>
                  <a:lnTo>
                    <a:pt x="32" y="151"/>
                  </a:lnTo>
                  <a:lnTo>
                    <a:pt x="53" y="151"/>
                  </a:lnTo>
                  <a:lnTo>
                    <a:pt x="73" y="157"/>
                  </a:lnTo>
                  <a:lnTo>
                    <a:pt x="84" y="156"/>
                  </a:lnTo>
                  <a:lnTo>
                    <a:pt x="99" y="160"/>
                  </a:lnTo>
                  <a:lnTo>
                    <a:pt x="109" y="155"/>
                  </a:lnTo>
                  <a:lnTo>
                    <a:pt x="99" y="154"/>
                  </a:lnTo>
                  <a:lnTo>
                    <a:pt x="97" y="148"/>
                  </a:lnTo>
                  <a:lnTo>
                    <a:pt x="112" y="144"/>
                  </a:lnTo>
                  <a:lnTo>
                    <a:pt x="126" y="127"/>
                  </a:lnTo>
                  <a:lnTo>
                    <a:pt x="102" y="109"/>
                  </a:lnTo>
                  <a:lnTo>
                    <a:pt x="86" y="91"/>
                  </a:lnTo>
                  <a:lnTo>
                    <a:pt x="80" y="74"/>
                  </a:lnTo>
                  <a:lnTo>
                    <a:pt x="70" y="60"/>
                  </a:lnTo>
                  <a:lnTo>
                    <a:pt x="68" y="58"/>
                  </a:lnTo>
                  <a:lnTo>
                    <a:pt x="57" y="57"/>
                  </a:lnTo>
                  <a:lnTo>
                    <a:pt x="39" y="62"/>
                  </a:lnTo>
                  <a:lnTo>
                    <a:pt x="23" y="70"/>
                  </a:lnTo>
                  <a:lnTo>
                    <a:pt x="14" y="82"/>
                  </a:lnTo>
                  <a:lnTo>
                    <a:pt x="14" y="91"/>
                  </a:lnTo>
                  <a:lnTo>
                    <a:pt x="19" y="94"/>
                  </a:lnTo>
                  <a:lnTo>
                    <a:pt x="20" y="119"/>
                  </a:lnTo>
                  <a:lnTo>
                    <a:pt x="18" y="117"/>
                  </a:lnTo>
                  <a:lnTo>
                    <a:pt x="4" y="92"/>
                  </a:lnTo>
                  <a:lnTo>
                    <a:pt x="0" y="74"/>
                  </a:lnTo>
                  <a:lnTo>
                    <a:pt x="30" y="48"/>
                  </a:lnTo>
                  <a:lnTo>
                    <a:pt x="53" y="39"/>
                  </a:lnTo>
                  <a:lnTo>
                    <a:pt x="77" y="32"/>
                  </a:lnTo>
                  <a:lnTo>
                    <a:pt x="85" y="31"/>
                  </a:lnTo>
                  <a:lnTo>
                    <a:pt x="93" y="31"/>
                  </a:lnTo>
                  <a:lnTo>
                    <a:pt x="100" y="35"/>
                  </a:lnTo>
                  <a:lnTo>
                    <a:pt x="107" y="41"/>
                  </a:lnTo>
                  <a:lnTo>
                    <a:pt x="122" y="47"/>
                  </a:lnTo>
                  <a:lnTo>
                    <a:pt x="127" y="54"/>
                  </a:lnTo>
                  <a:lnTo>
                    <a:pt x="133" y="69"/>
                  </a:lnTo>
                  <a:lnTo>
                    <a:pt x="139" y="75"/>
                  </a:lnTo>
                  <a:lnTo>
                    <a:pt x="143" y="82"/>
                  </a:lnTo>
                  <a:lnTo>
                    <a:pt x="153" y="105"/>
                  </a:lnTo>
                  <a:lnTo>
                    <a:pt x="163" y="112"/>
                  </a:lnTo>
                  <a:lnTo>
                    <a:pt x="181" y="113"/>
                  </a:lnTo>
                  <a:lnTo>
                    <a:pt x="193" y="10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116" name="Group 170"/>
            <p:cNvGrpSpPr>
              <a:grpSpLocks noChangeAspect="1"/>
            </p:cNvGrpSpPr>
            <p:nvPr/>
          </p:nvGrpSpPr>
          <p:grpSpPr bwMode="gray">
            <a:xfrm>
              <a:off x="5539679" y="2891184"/>
              <a:ext cx="96840" cy="77788"/>
              <a:chOff x="3007" y="1982"/>
              <a:chExt cx="61" cy="49"/>
            </a:xfrm>
            <a:grpFill/>
          </p:grpSpPr>
          <p:sp>
            <p:nvSpPr>
              <p:cNvPr id="295" name="Freeform 171"/>
              <p:cNvSpPr>
                <a:spLocks noChangeAspect="1"/>
              </p:cNvSpPr>
              <p:nvPr/>
            </p:nvSpPr>
            <p:spPr bwMode="gray">
              <a:xfrm>
                <a:off x="3007" y="2013"/>
                <a:ext cx="13" cy="12"/>
              </a:xfrm>
              <a:custGeom>
                <a:avLst/>
                <a:gdLst/>
                <a:ahLst/>
                <a:cxnLst>
                  <a:cxn ang="0">
                    <a:pos x="65" y="59"/>
                  </a:cxn>
                  <a:cxn ang="0">
                    <a:pos x="52" y="56"/>
                  </a:cxn>
                  <a:cxn ang="0">
                    <a:pos x="36" y="53"/>
                  </a:cxn>
                  <a:cxn ang="0">
                    <a:pos x="4" y="7"/>
                  </a:cxn>
                  <a:cxn ang="0">
                    <a:pos x="0" y="2"/>
                  </a:cxn>
                  <a:cxn ang="0">
                    <a:pos x="10" y="0"/>
                  </a:cxn>
                  <a:cxn ang="0">
                    <a:pos x="17" y="1"/>
                  </a:cxn>
                  <a:cxn ang="0">
                    <a:pos x="22" y="9"/>
                  </a:cxn>
                  <a:cxn ang="0">
                    <a:pos x="30" y="12"/>
                  </a:cxn>
                  <a:cxn ang="0">
                    <a:pos x="37" y="13"/>
                  </a:cxn>
                  <a:cxn ang="0">
                    <a:pos x="44" y="10"/>
                  </a:cxn>
                  <a:cxn ang="0">
                    <a:pos x="52" y="12"/>
                  </a:cxn>
                  <a:cxn ang="0">
                    <a:pos x="55" y="20"/>
                  </a:cxn>
                  <a:cxn ang="0">
                    <a:pos x="60" y="27"/>
                  </a:cxn>
                  <a:cxn ang="0">
                    <a:pos x="64" y="34"/>
                  </a:cxn>
                  <a:cxn ang="0">
                    <a:pos x="65" y="59"/>
                  </a:cxn>
                </a:cxnLst>
                <a:rect l="0" t="0" r="r" b="b"/>
                <a:pathLst>
                  <a:path w="65" h="59">
                    <a:moveTo>
                      <a:pt x="65" y="59"/>
                    </a:moveTo>
                    <a:lnTo>
                      <a:pt x="52" y="56"/>
                    </a:lnTo>
                    <a:lnTo>
                      <a:pt x="36" y="53"/>
                    </a:lnTo>
                    <a:lnTo>
                      <a:pt x="4" y="7"/>
                    </a:lnTo>
                    <a:lnTo>
                      <a:pt x="0" y="2"/>
                    </a:lnTo>
                    <a:lnTo>
                      <a:pt x="10" y="0"/>
                    </a:lnTo>
                    <a:lnTo>
                      <a:pt x="17" y="1"/>
                    </a:lnTo>
                    <a:lnTo>
                      <a:pt x="22" y="9"/>
                    </a:lnTo>
                    <a:lnTo>
                      <a:pt x="30" y="12"/>
                    </a:lnTo>
                    <a:lnTo>
                      <a:pt x="37" y="13"/>
                    </a:lnTo>
                    <a:lnTo>
                      <a:pt x="44" y="10"/>
                    </a:lnTo>
                    <a:lnTo>
                      <a:pt x="52" y="12"/>
                    </a:lnTo>
                    <a:lnTo>
                      <a:pt x="55" y="20"/>
                    </a:lnTo>
                    <a:lnTo>
                      <a:pt x="60" y="27"/>
                    </a:lnTo>
                    <a:lnTo>
                      <a:pt x="64" y="34"/>
                    </a:lnTo>
                    <a:lnTo>
                      <a:pt x="65" y="5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96" name="Freeform 172"/>
              <p:cNvSpPr>
                <a:spLocks noChangeAspect="1"/>
              </p:cNvSpPr>
              <p:nvPr/>
            </p:nvSpPr>
            <p:spPr bwMode="gray">
              <a:xfrm>
                <a:off x="3009" y="1982"/>
                <a:ext cx="59" cy="49"/>
              </a:xfrm>
              <a:custGeom>
                <a:avLst/>
                <a:gdLst/>
                <a:ahLst/>
                <a:cxnLst>
                  <a:cxn ang="0">
                    <a:pos x="88" y="5"/>
                  </a:cxn>
                  <a:cxn ang="0">
                    <a:pos x="107" y="16"/>
                  </a:cxn>
                  <a:cxn ang="0">
                    <a:pos x="119" y="24"/>
                  </a:cxn>
                  <a:cxn ang="0">
                    <a:pos x="126" y="47"/>
                  </a:cxn>
                  <a:cxn ang="0">
                    <a:pos x="151" y="51"/>
                  </a:cxn>
                  <a:cxn ang="0">
                    <a:pos x="164" y="43"/>
                  </a:cxn>
                  <a:cxn ang="0">
                    <a:pos x="178" y="24"/>
                  </a:cxn>
                  <a:cxn ang="0">
                    <a:pos x="188" y="13"/>
                  </a:cxn>
                  <a:cxn ang="0">
                    <a:pos x="220" y="34"/>
                  </a:cxn>
                  <a:cxn ang="0">
                    <a:pos x="245" y="83"/>
                  </a:cxn>
                  <a:cxn ang="0">
                    <a:pos x="261" y="98"/>
                  </a:cxn>
                  <a:cxn ang="0">
                    <a:pos x="281" y="98"/>
                  </a:cxn>
                  <a:cxn ang="0">
                    <a:pos x="292" y="109"/>
                  </a:cxn>
                  <a:cxn ang="0">
                    <a:pos x="283" y="109"/>
                  </a:cxn>
                  <a:cxn ang="0">
                    <a:pos x="259" y="117"/>
                  </a:cxn>
                  <a:cxn ang="0">
                    <a:pos x="248" y="147"/>
                  </a:cxn>
                  <a:cxn ang="0">
                    <a:pos x="240" y="180"/>
                  </a:cxn>
                  <a:cxn ang="0">
                    <a:pos x="223" y="192"/>
                  </a:cxn>
                  <a:cxn ang="0">
                    <a:pos x="213" y="206"/>
                  </a:cxn>
                  <a:cxn ang="0">
                    <a:pos x="215" y="244"/>
                  </a:cxn>
                  <a:cxn ang="0">
                    <a:pos x="204" y="245"/>
                  </a:cxn>
                  <a:cxn ang="0">
                    <a:pos x="189" y="235"/>
                  </a:cxn>
                  <a:cxn ang="0">
                    <a:pos x="177" y="227"/>
                  </a:cxn>
                  <a:cxn ang="0">
                    <a:pos x="169" y="215"/>
                  </a:cxn>
                  <a:cxn ang="0">
                    <a:pos x="177" y="186"/>
                  </a:cxn>
                  <a:cxn ang="0">
                    <a:pos x="161" y="163"/>
                  </a:cxn>
                  <a:cxn ang="0">
                    <a:pos x="123" y="177"/>
                  </a:cxn>
                  <a:cxn ang="0">
                    <a:pos x="107" y="203"/>
                  </a:cxn>
                  <a:cxn ang="0">
                    <a:pos x="84" y="218"/>
                  </a:cxn>
                  <a:cxn ang="0">
                    <a:pos x="80" y="203"/>
                  </a:cxn>
                  <a:cxn ang="0">
                    <a:pos x="82" y="196"/>
                  </a:cxn>
                  <a:cxn ang="0">
                    <a:pos x="77" y="182"/>
                  </a:cxn>
                  <a:cxn ang="0">
                    <a:pos x="82" y="166"/>
                  </a:cxn>
                  <a:cxn ang="0">
                    <a:pos x="67" y="165"/>
                  </a:cxn>
                  <a:cxn ang="0">
                    <a:pos x="43" y="144"/>
                  </a:cxn>
                  <a:cxn ang="0">
                    <a:pos x="49" y="136"/>
                  </a:cxn>
                  <a:cxn ang="0">
                    <a:pos x="51" y="120"/>
                  </a:cxn>
                  <a:cxn ang="0">
                    <a:pos x="32" y="106"/>
                  </a:cxn>
                  <a:cxn ang="0">
                    <a:pos x="24" y="91"/>
                  </a:cxn>
                  <a:cxn ang="0">
                    <a:pos x="29" y="77"/>
                  </a:cxn>
                  <a:cxn ang="0">
                    <a:pos x="21" y="64"/>
                  </a:cxn>
                  <a:cxn ang="0">
                    <a:pos x="3" y="51"/>
                  </a:cxn>
                  <a:cxn ang="0">
                    <a:pos x="0" y="43"/>
                  </a:cxn>
                  <a:cxn ang="0">
                    <a:pos x="19" y="32"/>
                  </a:cxn>
                  <a:cxn ang="0">
                    <a:pos x="34" y="36"/>
                  </a:cxn>
                  <a:cxn ang="0">
                    <a:pos x="55" y="50"/>
                  </a:cxn>
                  <a:cxn ang="0">
                    <a:pos x="78" y="55"/>
                  </a:cxn>
                  <a:cxn ang="0">
                    <a:pos x="91" y="50"/>
                  </a:cxn>
                  <a:cxn ang="0">
                    <a:pos x="75" y="32"/>
                  </a:cxn>
                  <a:cxn ang="0">
                    <a:pos x="66" y="19"/>
                  </a:cxn>
                  <a:cxn ang="0">
                    <a:pos x="78" y="0"/>
                  </a:cxn>
                </a:cxnLst>
                <a:rect l="0" t="0" r="r" b="b"/>
                <a:pathLst>
                  <a:path w="294" h="245">
                    <a:moveTo>
                      <a:pt x="80" y="0"/>
                    </a:moveTo>
                    <a:lnTo>
                      <a:pt x="88" y="5"/>
                    </a:lnTo>
                    <a:lnTo>
                      <a:pt x="95" y="5"/>
                    </a:lnTo>
                    <a:lnTo>
                      <a:pt x="107" y="16"/>
                    </a:lnTo>
                    <a:lnTo>
                      <a:pt x="111" y="24"/>
                    </a:lnTo>
                    <a:lnTo>
                      <a:pt x="119" y="24"/>
                    </a:lnTo>
                    <a:lnTo>
                      <a:pt x="124" y="40"/>
                    </a:lnTo>
                    <a:lnTo>
                      <a:pt x="126" y="47"/>
                    </a:lnTo>
                    <a:lnTo>
                      <a:pt x="135" y="47"/>
                    </a:lnTo>
                    <a:lnTo>
                      <a:pt x="151" y="51"/>
                    </a:lnTo>
                    <a:lnTo>
                      <a:pt x="159" y="48"/>
                    </a:lnTo>
                    <a:lnTo>
                      <a:pt x="164" y="43"/>
                    </a:lnTo>
                    <a:lnTo>
                      <a:pt x="170" y="28"/>
                    </a:lnTo>
                    <a:lnTo>
                      <a:pt x="178" y="24"/>
                    </a:lnTo>
                    <a:lnTo>
                      <a:pt x="185" y="20"/>
                    </a:lnTo>
                    <a:lnTo>
                      <a:pt x="188" y="13"/>
                    </a:lnTo>
                    <a:lnTo>
                      <a:pt x="194" y="3"/>
                    </a:lnTo>
                    <a:lnTo>
                      <a:pt x="220" y="34"/>
                    </a:lnTo>
                    <a:lnTo>
                      <a:pt x="236" y="68"/>
                    </a:lnTo>
                    <a:lnTo>
                      <a:pt x="245" y="83"/>
                    </a:lnTo>
                    <a:lnTo>
                      <a:pt x="253" y="93"/>
                    </a:lnTo>
                    <a:lnTo>
                      <a:pt x="261" y="98"/>
                    </a:lnTo>
                    <a:lnTo>
                      <a:pt x="274" y="93"/>
                    </a:lnTo>
                    <a:lnTo>
                      <a:pt x="281" y="98"/>
                    </a:lnTo>
                    <a:lnTo>
                      <a:pt x="287" y="100"/>
                    </a:lnTo>
                    <a:lnTo>
                      <a:pt x="292" y="109"/>
                    </a:lnTo>
                    <a:lnTo>
                      <a:pt x="294" y="118"/>
                    </a:lnTo>
                    <a:lnTo>
                      <a:pt x="283" y="109"/>
                    </a:lnTo>
                    <a:lnTo>
                      <a:pt x="269" y="110"/>
                    </a:lnTo>
                    <a:lnTo>
                      <a:pt x="259" y="117"/>
                    </a:lnTo>
                    <a:lnTo>
                      <a:pt x="251" y="127"/>
                    </a:lnTo>
                    <a:lnTo>
                      <a:pt x="248" y="147"/>
                    </a:lnTo>
                    <a:lnTo>
                      <a:pt x="247" y="164"/>
                    </a:lnTo>
                    <a:lnTo>
                      <a:pt x="240" y="180"/>
                    </a:lnTo>
                    <a:lnTo>
                      <a:pt x="236" y="206"/>
                    </a:lnTo>
                    <a:lnTo>
                      <a:pt x="223" y="192"/>
                    </a:lnTo>
                    <a:lnTo>
                      <a:pt x="216" y="197"/>
                    </a:lnTo>
                    <a:lnTo>
                      <a:pt x="213" y="206"/>
                    </a:lnTo>
                    <a:lnTo>
                      <a:pt x="213" y="227"/>
                    </a:lnTo>
                    <a:lnTo>
                      <a:pt x="215" y="244"/>
                    </a:lnTo>
                    <a:lnTo>
                      <a:pt x="211" y="245"/>
                    </a:lnTo>
                    <a:lnTo>
                      <a:pt x="204" y="245"/>
                    </a:lnTo>
                    <a:lnTo>
                      <a:pt x="197" y="242"/>
                    </a:lnTo>
                    <a:lnTo>
                      <a:pt x="189" y="235"/>
                    </a:lnTo>
                    <a:lnTo>
                      <a:pt x="181" y="231"/>
                    </a:lnTo>
                    <a:lnTo>
                      <a:pt x="177" y="227"/>
                    </a:lnTo>
                    <a:lnTo>
                      <a:pt x="166" y="220"/>
                    </a:lnTo>
                    <a:lnTo>
                      <a:pt x="169" y="215"/>
                    </a:lnTo>
                    <a:lnTo>
                      <a:pt x="184" y="207"/>
                    </a:lnTo>
                    <a:lnTo>
                      <a:pt x="177" y="186"/>
                    </a:lnTo>
                    <a:lnTo>
                      <a:pt x="178" y="172"/>
                    </a:lnTo>
                    <a:lnTo>
                      <a:pt x="161" y="163"/>
                    </a:lnTo>
                    <a:lnTo>
                      <a:pt x="135" y="169"/>
                    </a:lnTo>
                    <a:lnTo>
                      <a:pt x="123" y="177"/>
                    </a:lnTo>
                    <a:lnTo>
                      <a:pt x="113" y="187"/>
                    </a:lnTo>
                    <a:lnTo>
                      <a:pt x="107" y="203"/>
                    </a:lnTo>
                    <a:lnTo>
                      <a:pt x="95" y="217"/>
                    </a:lnTo>
                    <a:lnTo>
                      <a:pt x="84" y="218"/>
                    </a:lnTo>
                    <a:lnTo>
                      <a:pt x="83" y="211"/>
                    </a:lnTo>
                    <a:lnTo>
                      <a:pt x="80" y="203"/>
                    </a:lnTo>
                    <a:lnTo>
                      <a:pt x="75" y="197"/>
                    </a:lnTo>
                    <a:lnTo>
                      <a:pt x="82" y="196"/>
                    </a:lnTo>
                    <a:lnTo>
                      <a:pt x="83" y="187"/>
                    </a:lnTo>
                    <a:lnTo>
                      <a:pt x="77" y="182"/>
                    </a:lnTo>
                    <a:lnTo>
                      <a:pt x="78" y="175"/>
                    </a:lnTo>
                    <a:lnTo>
                      <a:pt x="82" y="166"/>
                    </a:lnTo>
                    <a:lnTo>
                      <a:pt x="75" y="165"/>
                    </a:lnTo>
                    <a:lnTo>
                      <a:pt x="67" y="165"/>
                    </a:lnTo>
                    <a:lnTo>
                      <a:pt x="52" y="156"/>
                    </a:lnTo>
                    <a:lnTo>
                      <a:pt x="43" y="144"/>
                    </a:lnTo>
                    <a:lnTo>
                      <a:pt x="40" y="137"/>
                    </a:lnTo>
                    <a:lnTo>
                      <a:pt x="49" y="136"/>
                    </a:lnTo>
                    <a:lnTo>
                      <a:pt x="52" y="127"/>
                    </a:lnTo>
                    <a:lnTo>
                      <a:pt x="51" y="120"/>
                    </a:lnTo>
                    <a:lnTo>
                      <a:pt x="37" y="111"/>
                    </a:lnTo>
                    <a:lnTo>
                      <a:pt x="32" y="106"/>
                    </a:lnTo>
                    <a:lnTo>
                      <a:pt x="27" y="99"/>
                    </a:lnTo>
                    <a:lnTo>
                      <a:pt x="24" y="91"/>
                    </a:lnTo>
                    <a:lnTo>
                      <a:pt x="24" y="83"/>
                    </a:lnTo>
                    <a:lnTo>
                      <a:pt x="29" y="77"/>
                    </a:lnTo>
                    <a:lnTo>
                      <a:pt x="28" y="69"/>
                    </a:lnTo>
                    <a:lnTo>
                      <a:pt x="21" y="64"/>
                    </a:lnTo>
                    <a:lnTo>
                      <a:pt x="13" y="64"/>
                    </a:lnTo>
                    <a:lnTo>
                      <a:pt x="3" y="51"/>
                    </a:lnTo>
                    <a:lnTo>
                      <a:pt x="1" y="43"/>
                    </a:lnTo>
                    <a:lnTo>
                      <a:pt x="0" y="43"/>
                    </a:lnTo>
                    <a:lnTo>
                      <a:pt x="5" y="42"/>
                    </a:lnTo>
                    <a:lnTo>
                      <a:pt x="19" y="32"/>
                    </a:lnTo>
                    <a:lnTo>
                      <a:pt x="27" y="34"/>
                    </a:lnTo>
                    <a:lnTo>
                      <a:pt x="34" y="36"/>
                    </a:lnTo>
                    <a:lnTo>
                      <a:pt x="40" y="42"/>
                    </a:lnTo>
                    <a:lnTo>
                      <a:pt x="55" y="50"/>
                    </a:lnTo>
                    <a:lnTo>
                      <a:pt x="64" y="48"/>
                    </a:lnTo>
                    <a:lnTo>
                      <a:pt x="78" y="55"/>
                    </a:lnTo>
                    <a:lnTo>
                      <a:pt x="87" y="56"/>
                    </a:lnTo>
                    <a:lnTo>
                      <a:pt x="91" y="50"/>
                    </a:lnTo>
                    <a:lnTo>
                      <a:pt x="88" y="42"/>
                    </a:lnTo>
                    <a:lnTo>
                      <a:pt x="75" y="32"/>
                    </a:lnTo>
                    <a:lnTo>
                      <a:pt x="72" y="25"/>
                    </a:lnTo>
                    <a:lnTo>
                      <a:pt x="66" y="19"/>
                    </a:lnTo>
                    <a:lnTo>
                      <a:pt x="67" y="10"/>
                    </a:lnTo>
                    <a:lnTo>
                      <a:pt x="78" y="0"/>
                    </a:lnTo>
                    <a:lnTo>
                      <a:pt x="8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59" name="Freeform 173"/>
            <p:cNvSpPr>
              <a:spLocks noChangeAspect="1"/>
            </p:cNvSpPr>
            <p:nvPr/>
          </p:nvSpPr>
          <p:spPr bwMode="gray">
            <a:xfrm>
              <a:off x="4333081" y="2130772"/>
              <a:ext cx="190500" cy="130175"/>
            </a:xfrm>
            <a:custGeom>
              <a:avLst/>
              <a:gdLst/>
              <a:ahLst/>
              <a:cxnLst>
                <a:cxn ang="0">
                  <a:pos x="221" y="370"/>
                </a:cxn>
                <a:cxn ang="0">
                  <a:pos x="145" y="352"/>
                </a:cxn>
                <a:cxn ang="0">
                  <a:pos x="103" y="337"/>
                </a:cxn>
                <a:cxn ang="0">
                  <a:pos x="150" y="308"/>
                </a:cxn>
                <a:cxn ang="0">
                  <a:pos x="141" y="270"/>
                </a:cxn>
                <a:cxn ang="0">
                  <a:pos x="127" y="259"/>
                </a:cxn>
                <a:cxn ang="0">
                  <a:pos x="108" y="227"/>
                </a:cxn>
                <a:cxn ang="0">
                  <a:pos x="59" y="228"/>
                </a:cxn>
                <a:cxn ang="0">
                  <a:pos x="48" y="218"/>
                </a:cxn>
                <a:cxn ang="0">
                  <a:pos x="102" y="205"/>
                </a:cxn>
                <a:cxn ang="0">
                  <a:pos x="146" y="180"/>
                </a:cxn>
                <a:cxn ang="0">
                  <a:pos x="118" y="167"/>
                </a:cxn>
                <a:cxn ang="0">
                  <a:pos x="138" y="137"/>
                </a:cxn>
                <a:cxn ang="0">
                  <a:pos x="119" y="136"/>
                </a:cxn>
                <a:cxn ang="0">
                  <a:pos x="71" y="138"/>
                </a:cxn>
                <a:cxn ang="0">
                  <a:pos x="0" y="144"/>
                </a:cxn>
                <a:cxn ang="0">
                  <a:pos x="43" y="130"/>
                </a:cxn>
                <a:cxn ang="0">
                  <a:pos x="21" y="97"/>
                </a:cxn>
                <a:cxn ang="0">
                  <a:pos x="68" y="108"/>
                </a:cxn>
                <a:cxn ang="0">
                  <a:pos x="53" y="86"/>
                </a:cxn>
                <a:cxn ang="0">
                  <a:pos x="54" y="71"/>
                </a:cxn>
                <a:cxn ang="0">
                  <a:pos x="77" y="57"/>
                </a:cxn>
                <a:cxn ang="0">
                  <a:pos x="102" y="79"/>
                </a:cxn>
                <a:cxn ang="0">
                  <a:pos x="112" y="66"/>
                </a:cxn>
                <a:cxn ang="0">
                  <a:pos x="103" y="40"/>
                </a:cxn>
                <a:cxn ang="0">
                  <a:pos x="95" y="24"/>
                </a:cxn>
                <a:cxn ang="0">
                  <a:pos x="77" y="9"/>
                </a:cxn>
                <a:cxn ang="0">
                  <a:pos x="109" y="17"/>
                </a:cxn>
                <a:cxn ang="0">
                  <a:pos x="155" y="60"/>
                </a:cxn>
                <a:cxn ang="0">
                  <a:pos x="176" y="100"/>
                </a:cxn>
                <a:cxn ang="0">
                  <a:pos x="156" y="117"/>
                </a:cxn>
                <a:cxn ang="0">
                  <a:pos x="172" y="146"/>
                </a:cxn>
                <a:cxn ang="0">
                  <a:pos x="189" y="152"/>
                </a:cxn>
                <a:cxn ang="0">
                  <a:pos x="217" y="127"/>
                </a:cxn>
                <a:cxn ang="0">
                  <a:pos x="229" y="72"/>
                </a:cxn>
                <a:cxn ang="0">
                  <a:pos x="265" y="95"/>
                </a:cxn>
                <a:cxn ang="0">
                  <a:pos x="283" y="76"/>
                </a:cxn>
                <a:cxn ang="0">
                  <a:pos x="318" y="45"/>
                </a:cxn>
                <a:cxn ang="0">
                  <a:pos x="333" y="77"/>
                </a:cxn>
                <a:cxn ang="0">
                  <a:pos x="355" y="103"/>
                </a:cxn>
                <a:cxn ang="0">
                  <a:pos x="349" y="47"/>
                </a:cxn>
                <a:cxn ang="0">
                  <a:pos x="392" y="65"/>
                </a:cxn>
                <a:cxn ang="0">
                  <a:pos x="424" y="57"/>
                </a:cxn>
                <a:cxn ang="0">
                  <a:pos x="437" y="7"/>
                </a:cxn>
                <a:cxn ang="0">
                  <a:pos x="480" y="19"/>
                </a:cxn>
                <a:cxn ang="0">
                  <a:pos x="504" y="44"/>
                </a:cxn>
                <a:cxn ang="0">
                  <a:pos x="543" y="19"/>
                </a:cxn>
                <a:cxn ang="0">
                  <a:pos x="523" y="72"/>
                </a:cxn>
                <a:cxn ang="0">
                  <a:pos x="560" y="106"/>
                </a:cxn>
                <a:cxn ang="0">
                  <a:pos x="582" y="120"/>
                </a:cxn>
                <a:cxn ang="0">
                  <a:pos x="600" y="179"/>
                </a:cxn>
                <a:cxn ang="0">
                  <a:pos x="591" y="217"/>
                </a:cxn>
                <a:cxn ang="0">
                  <a:pos x="550" y="243"/>
                </a:cxn>
                <a:cxn ang="0">
                  <a:pos x="555" y="270"/>
                </a:cxn>
                <a:cxn ang="0">
                  <a:pos x="516" y="285"/>
                </a:cxn>
                <a:cxn ang="0">
                  <a:pos x="483" y="309"/>
                </a:cxn>
                <a:cxn ang="0">
                  <a:pos x="413" y="347"/>
                </a:cxn>
                <a:cxn ang="0">
                  <a:pos x="385" y="364"/>
                </a:cxn>
                <a:cxn ang="0">
                  <a:pos x="302" y="407"/>
                </a:cxn>
              </a:cxnLst>
              <a:rect l="0" t="0" r="r" b="b"/>
              <a:pathLst>
                <a:path w="603" h="409">
                  <a:moveTo>
                    <a:pt x="251" y="389"/>
                  </a:moveTo>
                  <a:lnTo>
                    <a:pt x="248" y="390"/>
                  </a:lnTo>
                  <a:lnTo>
                    <a:pt x="240" y="384"/>
                  </a:lnTo>
                  <a:lnTo>
                    <a:pt x="231" y="382"/>
                  </a:lnTo>
                  <a:lnTo>
                    <a:pt x="221" y="370"/>
                  </a:lnTo>
                  <a:lnTo>
                    <a:pt x="202" y="356"/>
                  </a:lnTo>
                  <a:lnTo>
                    <a:pt x="182" y="348"/>
                  </a:lnTo>
                  <a:lnTo>
                    <a:pt x="170" y="353"/>
                  </a:lnTo>
                  <a:lnTo>
                    <a:pt x="151" y="348"/>
                  </a:lnTo>
                  <a:lnTo>
                    <a:pt x="145" y="352"/>
                  </a:lnTo>
                  <a:lnTo>
                    <a:pt x="135" y="352"/>
                  </a:lnTo>
                  <a:lnTo>
                    <a:pt x="118" y="351"/>
                  </a:lnTo>
                  <a:lnTo>
                    <a:pt x="111" y="357"/>
                  </a:lnTo>
                  <a:lnTo>
                    <a:pt x="102" y="355"/>
                  </a:lnTo>
                  <a:lnTo>
                    <a:pt x="103" y="337"/>
                  </a:lnTo>
                  <a:lnTo>
                    <a:pt x="100" y="324"/>
                  </a:lnTo>
                  <a:lnTo>
                    <a:pt x="113" y="334"/>
                  </a:lnTo>
                  <a:lnTo>
                    <a:pt x="119" y="325"/>
                  </a:lnTo>
                  <a:lnTo>
                    <a:pt x="135" y="319"/>
                  </a:lnTo>
                  <a:lnTo>
                    <a:pt x="150" y="308"/>
                  </a:lnTo>
                  <a:lnTo>
                    <a:pt x="150" y="288"/>
                  </a:lnTo>
                  <a:lnTo>
                    <a:pt x="131" y="293"/>
                  </a:lnTo>
                  <a:lnTo>
                    <a:pt x="141" y="283"/>
                  </a:lnTo>
                  <a:lnTo>
                    <a:pt x="143" y="278"/>
                  </a:lnTo>
                  <a:lnTo>
                    <a:pt x="141" y="270"/>
                  </a:lnTo>
                  <a:lnTo>
                    <a:pt x="150" y="259"/>
                  </a:lnTo>
                  <a:lnTo>
                    <a:pt x="140" y="260"/>
                  </a:lnTo>
                  <a:lnTo>
                    <a:pt x="134" y="271"/>
                  </a:lnTo>
                  <a:lnTo>
                    <a:pt x="128" y="266"/>
                  </a:lnTo>
                  <a:lnTo>
                    <a:pt x="127" y="259"/>
                  </a:lnTo>
                  <a:lnTo>
                    <a:pt x="122" y="260"/>
                  </a:lnTo>
                  <a:lnTo>
                    <a:pt x="120" y="255"/>
                  </a:lnTo>
                  <a:lnTo>
                    <a:pt x="119" y="245"/>
                  </a:lnTo>
                  <a:lnTo>
                    <a:pt x="116" y="228"/>
                  </a:lnTo>
                  <a:lnTo>
                    <a:pt x="108" y="227"/>
                  </a:lnTo>
                  <a:lnTo>
                    <a:pt x="95" y="232"/>
                  </a:lnTo>
                  <a:lnTo>
                    <a:pt x="90" y="227"/>
                  </a:lnTo>
                  <a:lnTo>
                    <a:pt x="81" y="226"/>
                  </a:lnTo>
                  <a:lnTo>
                    <a:pt x="69" y="226"/>
                  </a:lnTo>
                  <a:lnTo>
                    <a:pt x="59" y="228"/>
                  </a:lnTo>
                  <a:lnTo>
                    <a:pt x="49" y="235"/>
                  </a:lnTo>
                  <a:lnTo>
                    <a:pt x="37" y="238"/>
                  </a:lnTo>
                  <a:lnTo>
                    <a:pt x="32" y="232"/>
                  </a:lnTo>
                  <a:lnTo>
                    <a:pt x="33" y="219"/>
                  </a:lnTo>
                  <a:lnTo>
                    <a:pt x="48" y="218"/>
                  </a:lnTo>
                  <a:lnTo>
                    <a:pt x="66" y="213"/>
                  </a:lnTo>
                  <a:lnTo>
                    <a:pt x="73" y="207"/>
                  </a:lnTo>
                  <a:lnTo>
                    <a:pt x="85" y="207"/>
                  </a:lnTo>
                  <a:lnTo>
                    <a:pt x="96" y="197"/>
                  </a:lnTo>
                  <a:lnTo>
                    <a:pt x="102" y="205"/>
                  </a:lnTo>
                  <a:lnTo>
                    <a:pt x="111" y="196"/>
                  </a:lnTo>
                  <a:lnTo>
                    <a:pt x="122" y="200"/>
                  </a:lnTo>
                  <a:lnTo>
                    <a:pt x="144" y="201"/>
                  </a:lnTo>
                  <a:lnTo>
                    <a:pt x="152" y="178"/>
                  </a:lnTo>
                  <a:lnTo>
                    <a:pt x="146" y="180"/>
                  </a:lnTo>
                  <a:lnTo>
                    <a:pt x="140" y="191"/>
                  </a:lnTo>
                  <a:lnTo>
                    <a:pt x="133" y="187"/>
                  </a:lnTo>
                  <a:lnTo>
                    <a:pt x="111" y="184"/>
                  </a:lnTo>
                  <a:lnTo>
                    <a:pt x="111" y="176"/>
                  </a:lnTo>
                  <a:lnTo>
                    <a:pt x="118" y="167"/>
                  </a:lnTo>
                  <a:lnTo>
                    <a:pt x="125" y="165"/>
                  </a:lnTo>
                  <a:lnTo>
                    <a:pt x="130" y="159"/>
                  </a:lnTo>
                  <a:lnTo>
                    <a:pt x="147" y="147"/>
                  </a:lnTo>
                  <a:lnTo>
                    <a:pt x="147" y="144"/>
                  </a:lnTo>
                  <a:lnTo>
                    <a:pt x="138" y="137"/>
                  </a:lnTo>
                  <a:lnTo>
                    <a:pt x="131" y="143"/>
                  </a:lnTo>
                  <a:lnTo>
                    <a:pt x="124" y="143"/>
                  </a:lnTo>
                  <a:lnTo>
                    <a:pt x="124" y="137"/>
                  </a:lnTo>
                  <a:lnTo>
                    <a:pt x="119" y="133"/>
                  </a:lnTo>
                  <a:lnTo>
                    <a:pt x="119" y="136"/>
                  </a:lnTo>
                  <a:lnTo>
                    <a:pt x="116" y="127"/>
                  </a:lnTo>
                  <a:lnTo>
                    <a:pt x="112" y="126"/>
                  </a:lnTo>
                  <a:lnTo>
                    <a:pt x="90" y="124"/>
                  </a:lnTo>
                  <a:lnTo>
                    <a:pt x="82" y="127"/>
                  </a:lnTo>
                  <a:lnTo>
                    <a:pt x="71" y="138"/>
                  </a:lnTo>
                  <a:lnTo>
                    <a:pt x="64" y="138"/>
                  </a:lnTo>
                  <a:lnTo>
                    <a:pt x="48" y="147"/>
                  </a:lnTo>
                  <a:lnTo>
                    <a:pt x="42" y="147"/>
                  </a:lnTo>
                  <a:lnTo>
                    <a:pt x="25" y="137"/>
                  </a:lnTo>
                  <a:lnTo>
                    <a:pt x="0" y="144"/>
                  </a:lnTo>
                  <a:lnTo>
                    <a:pt x="4" y="132"/>
                  </a:lnTo>
                  <a:lnTo>
                    <a:pt x="9" y="122"/>
                  </a:lnTo>
                  <a:lnTo>
                    <a:pt x="15" y="127"/>
                  </a:lnTo>
                  <a:lnTo>
                    <a:pt x="34" y="136"/>
                  </a:lnTo>
                  <a:lnTo>
                    <a:pt x="43" y="130"/>
                  </a:lnTo>
                  <a:lnTo>
                    <a:pt x="31" y="125"/>
                  </a:lnTo>
                  <a:lnTo>
                    <a:pt x="34" y="124"/>
                  </a:lnTo>
                  <a:lnTo>
                    <a:pt x="36" y="116"/>
                  </a:lnTo>
                  <a:lnTo>
                    <a:pt x="26" y="110"/>
                  </a:lnTo>
                  <a:lnTo>
                    <a:pt x="21" y="97"/>
                  </a:lnTo>
                  <a:lnTo>
                    <a:pt x="44" y="108"/>
                  </a:lnTo>
                  <a:lnTo>
                    <a:pt x="53" y="120"/>
                  </a:lnTo>
                  <a:lnTo>
                    <a:pt x="70" y="116"/>
                  </a:lnTo>
                  <a:lnTo>
                    <a:pt x="63" y="111"/>
                  </a:lnTo>
                  <a:lnTo>
                    <a:pt x="68" y="108"/>
                  </a:lnTo>
                  <a:lnTo>
                    <a:pt x="69" y="100"/>
                  </a:lnTo>
                  <a:lnTo>
                    <a:pt x="50" y="103"/>
                  </a:lnTo>
                  <a:lnTo>
                    <a:pt x="41" y="92"/>
                  </a:lnTo>
                  <a:lnTo>
                    <a:pt x="42" y="88"/>
                  </a:lnTo>
                  <a:lnTo>
                    <a:pt x="53" y="86"/>
                  </a:lnTo>
                  <a:lnTo>
                    <a:pt x="44" y="78"/>
                  </a:lnTo>
                  <a:lnTo>
                    <a:pt x="37" y="65"/>
                  </a:lnTo>
                  <a:lnTo>
                    <a:pt x="38" y="67"/>
                  </a:lnTo>
                  <a:lnTo>
                    <a:pt x="52" y="73"/>
                  </a:lnTo>
                  <a:lnTo>
                    <a:pt x="54" y="71"/>
                  </a:lnTo>
                  <a:lnTo>
                    <a:pt x="47" y="59"/>
                  </a:lnTo>
                  <a:lnTo>
                    <a:pt x="58" y="63"/>
                  </a:lnTo>
                  <a:lnTo>
                    <a:pt x="50" y="51"/>
                  </a:lnTo>
                  <a:lnTo>
                    <a:pt x="58" y="47"/>
                  </a:lnTo>
                  <a:lnTo>
                    <a:pt x="77" y="57"/>
                  </a:lnTo>
                  <a:lnTo>
                    <a:pt x="77" y="73"/>
                  </a:lnTo>
                  <a:lnTo>
                    <a:pt x="80" y="74"/>
                  </a:lnTo>
                  <a:lnTo>
                    <a:pt x="87" y="77"/>
                  </a:lnTo>
                  <a:lnTo>
                    <a:pt x="93" y="70"/>
                  </a:lnTo>
                  <a:lnTo>
                    <a:pt x="102" y="79"/>
                  </a:lnTo>
                  <a:lnTo>
                    <a:pt x="104" y="93"/>
                  </a:lnTo>
                  <a:lnTo>
                    <a:pt x="108" y="81"/>
                  </a:lnTo>
                  <a:lnTo>
                    <a:pt x="113" y="93"/>
                  </a:lnTo>
                  <a:lnTo>
                    <a:pt x="119" y="79"/>
                  </a:lnTo>
                  <a:lnTo>
                    <a:pt x="112" y="66"/>
                  </a:lnTo>
                  <a:lnTo>
                    <a:pt x="113" y="60"/>
                  </a:lnTo>
                  <a:lnTo>
                    <a:pt x="97" y="51"/>
                  </a:lnTo>
                  <a:lnTo>
                    <a:pt x="89" y="44"/>
                  </a:lnTo>
                  <a:lnTo>
                    <a:pt x="95" y="33"/>
                  </a:lnTo>
                  <a:lnTo>
                    <a:pt x="103" y="40"/>
                  </a:lnTo>
                  <a:lnTo>
                    <a:pt x="108" y="40"/>
                  </a:lnTo>
                  <a:lnTo>
                    <a:pt x="112" y="38"/>
                  </a:lnTo>
                  <a:lnTo>
                    <a:pt x="103" y="29"/>
                  </a:lnTo>
                  <a:lnTo>
                    <a:pt x="101" y="24"/>
                  </a:lnTo>
                  <a:lnTo>
                    <a:pt x="95" y="24"/>
                  </a:lnTo>
                  <a:lnTo>
                    <a:pt x="85" y="30"/>
                  </a:lnTo>
                  <a:lnTo>
                    <a:pt x="76" y="27"/>
                  </a:lnTo>
                  <a:lnTo>
                    <a:pt x="76" y="25"/>
                  </a:lnTo>
                  <a:lnTo>
                    <a:pt x="80" y="18"/>
                  </a:lnTo>
                  <a:lnTo>
                    <a:pt x="77" y="9"/>
                  </a:lnTo>
                  <a:lnTo>
                    <a:pt x="87" y="11"/>
                  </a:lnTo>
                  <a:lnTo>
                    <a:pt x="87" y="6"/>
                  </a:lnTo>
                  <a:lnTo>
                    <a:pt x="97" y="16"/>
                  </a:lnTo>
                  <a:lnTo>
                    <a:pt x="103" y="13"/>
                  </a:lnTo>
                  <a:lnTo>
                    <a:pt x="109" y="17"/>
                  </a:lnTo>
                  <a:lnTo>
                    <a:pt x="114" y="14"/>
                  </a:lnTo>
                  <a:lnTo>
                    <a:pt x="124" y="33"/>
                  </a:lnTo>
                  <a:lnTo>
                    <a:pt x="139" y="36"/>
                  </a:lnTo>
                  <a:lnTo>
                    <a:pt x="145" y="47"/>
                  </a:lnTo>
                  <a:lnTo>
                    <a:pt x="155" y="60"/>
                  </a:lnTo>
                  <a:lnTo>
                    <a:pt x="166" y="63"/>
                  </a:lnTo>
                  <a:lnTo>
                    <a:pt x="173" y="71"/>
                  </a:lnTo>
                  <a:lnTo>
                    <a:pt x="163" y="78"/>
                  </a:lnTo>
                  <a:lnTo>
                    <a:pt x="174" y="86"/>
                  </a:lnTo>
                  <a:lnTo>
                    <a:pt x="176" y="100"/>
                  </a:lnTo>
                  <a:lnTo>
                    <a:pt x="171" y="104"/>
                  </a:lnTo>
                  <a:lnTo>
                    <a:pt x="170" y="109"/>
                  </a:lnTo>
                  <a:lnTo>
                    <a:pt x="166" y="114"/>
                  </a:lnTo>
                  <a:lnTo>
                    <a:pt x="152" y="106"/>
                  </a:lnTo>
                  <a:lnTo>
                    <a:pt x="156" y="117"/>
                  </a:lnTo>
                  <a:lnTo>
                    <a:pt x="170" y="124"/>
                  </a:lnTo>
                  <a:lnTo>
                    <a:pt x="168" y="133"/>
                  </a:lnTo>
                  <a:lnTo>
                    <a:pt x="174" y="126"/>
                  </a:lnTo>
                  <a:lnTo>
                    <a:pt x="177" y="140"/>
                  </a:lnTo>
                  <a:lnTo>
                    <a:pt x="172" y="146"/>
                  </a:lnTo>
                  <a:lnTo>
                    <a:pt x="181" y="149"/>
                  </a:lnTo>
                  <a:lnTo>
                    <a:pt x="182" y="157"/>
                  </a:lnTo>
                  <a:lnTo>
                    <a:pt x="182" y="175"/>
                  </a:lnTo>
                  <a:lnTo>
                    <a:pt x="189" y="162"/>
                  </a:lnTo>
                  <a:lnTo>
                    <a:pt x="189" y="152"/>
                  </a:lnTo>
                  <a:lnTo>
                    <a:pt x="202" y="151"/>
                  </a:lnTo>
                  <a:lnTo>
                    <a:pt x="202" y="127"/>
                  </a:lnTo>
                  <a:lnTo>
                    <a:pt x="206" y="116"/>
                  </a:lnTo>
                  <a:lnTo>
                    <a:pt x="215" y="117"/>
                  </a:lnTo>
                  <a:lnTo>
                    <a:pt x="217" y="127"/>
                  </a:lnTo>
                  <a:lnTo>
                    <a:pt x="222" y="137"/>
                  </a:lnTo>
                  <a:lnTo>
                    <a:pt x="229" y="127"/>
                  </a:lnTo>
                  <a:lnTo>
                    <a:pt x="232" y="113"/>
                  </a:lnTo>
                  <a:lnTo>
                    <a:pt x="233" y="97"/>
                  </a:lnTo>
                  <a:lnTo>
                    <a:pt x="229" y="72"/>
                  </a:lnTo>
                  <a:lnTo>
                    <a:pt x="227" y="59"/>
                  </a:lnTo>
                  <a:lnTo>
                    <a:pt x="233" y="56"/>
                  </a:lnTo>
                  <a:lnTo>
                    <a:pt x="240" y="59"/>
                  </a:lnTo>
                  <a:lnTo>
                    <a:pt x="256" y="76"/>
                  </a:lnTo>
                  <a:lnTo>
                    <a:pt x="265" y="95"/>
                  </a:lnTo>
                  <a:lnTo>
                    <a:pt x="269" y="106"/>
                  </a:lnTo>
                  <a:lnTo>
                    <a:pt x="275" y="106"/>
                  </a:lnTo>
                  <a:lnTo>
                    <a:pt x="281" y="104"/>
                  </a:lnTo>
                  <a:lnTo>
                    <a:pt x="284" y="88"/>
                  </a:lnTo>
                  <a:lnTo>
                    <a:pt x="283" y="76"/>
                  </a:lnTo>
                  <a:lnTo>
                    <a:pt x="280" y="66"/>
                  </a:lnTo>
                  <a:lnTo>
                    <a:pt x="292" y="61"/>
                  </a:lnTo>
                  <a:lnTo>
                    <a:pt x="299" y="65"/>
                  </a:lnTo>
                  <a:lnTo>
                    <a:pt x="305" y="54"/>
                  </a:lnTo>
                  <a:lnTo>
                    <a:pt x="318" y="45"/>
                  </a:lnTo>
                  <a:lnTo>
                    <a:pt x="318" y="55"/>
                  </a:lnTo>
                  <a:lnTo>
                    <a:pt x="321" y="55"/>
                  </a:lnTo>
                  <a:lnTo>
                    <a:pt x="323" y="61"/>
                  </a:lnTo>
                  <a:lnTo>
                    <a:pt x="331" y="63"/>
                  </a:lnTo>
                  <a:lnTo>
                    <a:pt x="333" y="77"/>
                  </a:lnTo>
                  <a:lnTo>
                    <a:pt x="340" y="84"/>
                  </a:lnTo>
                  <a:lnTo>
                    <a:pt x="346" y="95"/>
                  </a:lnTo>
                  <a:lnTo>
                    <a:pt x="349" y="111"/>
                  </a:lnTo>
                  <a:lnTo>
                    <a:pt x="353" y="117"/>
                  </a:lnTo>
                  <a:lnTo>
                    <a:pt x="355" y="103"/>
                  </a:lnTo>
                  <a:lnTo>
                    <a:pt x="355" y="89"/>
                  </a:lnTo>
                  <a:lnTo>
                    <a:pt x="353" y="81"/>
                  </a:lnTo>
                  <a:lnTo>
                    <a:pt x="344" y="60"/>
                  </a:lnTo>
                  <a:lnTo>
                    <a:pt x="344" y="50"/>
                  </a:lnTo>
                  <a:lnTo>
                    <a:pt x="349" y="47"/>
                  </a:lnTo>
                  <a:lnTo>
                    <a:pt x="360" y="50"/>
                  </a:lnTo>
                  <a:lnTo>
                    <a:pt x="370" y="59"/>
                  </a:lnTo>
                  <a:lnTo>
                    <a:pt x="377" y="72"/>
                  </a:lnTo>
                  <a:lnTo>
                    <a:pt x="387" y="70"/>
                  </a:lnTo>
                  <a:lnTo>
                    <a:pt x="392" y="65"/>
                  </a:lnTo>
                  <a:lnTo>
                    <a:pt x="397" y="55"/>
                  </a:lnTo>
                  <a:lnTo>
                    <a:pt x="397" y="49"/>
                  </a:lnTo>
                  <a:lnTo>
                    <a:pt x="410" y="46"/>
                  </a:lnTo>
                  <a:lnTo>
                    <a:pt x="412" y="56"/>
                  </a:lnTo>
                  <a:lnTo>
                    <a:pt x="424" y="57"/>
                  </a:lnTo>
                  <a:lnTo>
                    <a:pt x="432" y="51"/>
                  </a:lnTo>
                  <a:lnTo>
                    <a:pt x="444" y="50"/>
                  </a:lnTo>
                  <a:lnTo>
                    <a:pt x="444" y="28"/>
                  </a:lnTo>
                  <a:lnTo>
                    <a:pt x="441" y="16"/>
                  </a:lnTo>
                  <a:lnTo>
                    <a:pt x="437" y="7"/>
                  </a:lnTo>
                  <a:lnTo>
                    <a:pt x="448" y="8"/>
                  </a:lnTo>
                  <a:lnTo>
                    <a:pt x="456" y="0"/>
                  </a:lnTo>
                  <a:lnTo>
                    <a:pt x="464" y="1"/>
                  </a:lnTo>
                  <a:lnTo>
                    <a:pt x="468" y="13"/>
                  </a:lnTo>
                  <a:lnTo>
                    <a:pt x="480" y="19"/>
                  </a:lnTo>
                  <a:lnTo>
                    <a:pt x="482" y="31"/>
                  </a:lnTo>
                  <a:lnTo>
                    <a:pt x="479" y="36"/>
                  </a:lnTo>
                  <a:lnTo>
                    <a:pt x="495" y="49"/>
                  </a:lnTo>
                  <a:lnTo>
                    <a:pt x="501" y="49"/>
                  </a:lnTo>
                  <a:lnTo>
                    <a:pt x="504" y="44"/>
                  </a:lnTo>
                  <a:lnTo>
                    <a:pt x="502" y="36"/>
                  </a:lnTo>
                  <a:lnTo>
                    <a:pt x="518" y="36"/>
                  </a:lnTo>
                  <a:lnTo>
                    <a:pt x="523" y="23"/>
                  </a:lnTo>
                  <a:lnTo>
                    <a:pt x="530" y="20"/>
                  </a:lnTo>
                  <a:lnTo>
                    <a:pt x="543" y="19"/>
                  </a:lnTo>
                  <a:lnTo>
                    <a:pt x="547" y="23"/>
                  </a:lnTo>
                  <a:lnTo>
                    <a:pt x="532" y="30"/>
                  </a:lnTo>
                  <a:lnTo>
                    <a:pt x="515" y="59"/>
                  </a:lnTo>
                  <a:lnTo>
                    <a:pt x="518" y="67"/>
                  </a:lnTo>
                  <a:lnTo>
                    <a:pt x="523" y="72"/>
                  </a:lnTo>
                  <a:lnTo>
                    <a:pt x="538" y="63"/>
                  </a:lnTo>
                  <a:lnTo>
                    <a:pt x="542" y="82"/>
                  </a:lnTo>
                  <a:lnTo>
                    <a:pt x="536" y="99"/>
                  </a:lnTo>
                  <a:lnTo>
                    <a:pt x="536" y="109"/>
                  </a:lnTo>
                  <a:lnTo>
                    <a:pt x="560" y="106"/>
                  </a:lnTo>
                  <a:lnTo>
                    <a:pt x="559" y="115"/>
                  </a:lnTo>
                  <a:lnTo>
                    <a:pt x="560" y="124"/>
                  </a:lnTo>
                  <a:lnTo>
                    <a:pt x="576" y="129"/>
                  </a:lnTo>
                  <a:lnTo>
                    <a:pt x="577" y="115"/>
                  </a:lnTo>
                  <a:lnTo>
                    <a:pt x="582" y="120"/>
                  </a:lnTo>
                  <a:lnTo>
                    <a:pt x="593" y="147"/>
                  </a:lnTo>
                  <a:lnTo>
                    <a:pt x="592" y="159"/>
                  </a:lnTo>
                  <a:lnTo>
                    <a:pt x="586" y="165"/>
                  </a:lnTo>
                  <a:lnTo>
                    <a:pt x="592" y="180"/>
                  </a:lnTo>
                  <a:lnTo>
                    <a:pt x="600" y="179"/>
                  </a:lnTo>
                  <a:lnTo>
                    <a:pt x="603" y="174"/>
                  </a:lnTo>
                  <a:lnTo>
                    <a:pt x="603" y="189"/>
                  </a:lnTo>
                  <a:lnTo>
                    <a:pt x="600" y="202"/>
                  </a:lnTo>
                  <a:lnTo>
                    <a:pt x="591" y="206"/>
                  </a:lnTo>
                  <a:lnTo>
                    <a:pt x="591" y="217"/>
                  </a:lnTo>
                  <a:lnTo>
                    <a:pt x="587" y="219"/>
                  </a:lnTo>
                  <a:lnTo>
                    <a:pt x="580" y="229"/>
                  </a:lnTo>
                  <a:lnTo>
                    <a:pt x="560" y="234"/>
                  </a:lnTo>
                  <a:lnTo>
                    <a:pt x="560" y="244"/>
                  </a:lnTo>
                  <a:lnTo>
                    <a:pt x="550" y="243"/>
                  </a:lnTo>
                  <a:lnTo>
                    <a:pt x="553" y="246"/>
                  </a:lnTo>
                  <a:lnTo>
                    <a:pt x="548" y="253"/>
                  </a:lnTo>
                  <a:lnTo>
                    <a:pt x="555" y="254"/>
                  </a:lnTo>
                  <a:lnTo>
                    <a:pt x="565" y="246"/>
                  </a:lnTo>
                  <a:lnTo>
                    <a:pt x="555" y="270"/>
                  </a:lnTo>
                  <a:lnTo>
                    <a:pt x="545" y="282"/>
                  </a:lnTo>
                  <a:lnTo>
                    <a:pt x="532" y="287"/>
                  </a:lnTo>
                  <a:lnTo>
                    <a:pt x="528" y="299"/>
                  </a:lnTo>
                  <a:lnTo>
                    <a:pt x="516" y="292"/>
                  </a:lnTo>
                  <a:lnTo>
                    <a:pt x="516" y="285"/>
                  </a:lnTo>
                  <a:lnTo>
                    <a:pt x="510" y="278"/>
                  </a:lnTo>
                  <a:lnTo>
                    <a:pt x="504" y="277"/>
                  </a:lnTo>
                  <a:lnTo>
                    <a:pt x="501" y="291"/>
                  </a:lnTo>
                  <a:lnTo>
                    <a:pt x="488" y="300"/>
                  </a:lnTo>
                  <a:lnTo>
                    <a:pt x="483" y="309"/>
                  </a:lnTo>
                  <a:lnTo>
                    <a:pt x="467" y="325"/>
                  </a:lnTo>
                  <a:lnTo>
                    <a:pt x="450" y="337"/>
                  </a:lnTo>
                  <a:lnTo>
                    <a:pt x="437" y="345"/>
                  </a:lnTo>
                  <a:lnTo>
                    <a:pt x="423" y="343"/>
                  </a:lnTo>
                  <a:lnTo>
                    <a:pt x="413" y="347"/>
                  </a:lnTo>
                  <a:lnTo>
                    <a:pt x="410" y="341"/>
                  </a:lnTo>
                  <a:lnTo>
                    <a:pt x="404" y="346"/>
                  </a:lnTo>
                  <a:lnTo>
                    <a:pt x="401" y="351"/>
                  </a:lnTo>
                  <a:lnTo>
                    <a:pt x="401" y="359"/>
                  </a:lnTo>
                  <a:lnTo>
                    <a:pt x="385" y="364"/>
                  </a:lnTo>
                  <a:lnTo>
                    <a:pt x="356" y="394"/>
                  </a:lnTo>
                  <a:lnTo>
                    <a:pt x="332" y="402"/>
                  </a:lnTo>
                  <a:lnTo>
                    <a:pt x="324" y="409"/>
                  </a:lnTo>
                  <a:lnTo>
                    <a:pt x="310" y="404"/>
                  </a:lnTo>
                  <a:lnTo>
                    <a:pt x="302" y="407"/>
                  </a:lnTo>
                  <a:lnTo>
                    <a:pt x="291" y="399"/>
                  </a:lnTo>
                  <a:lnTo>
                    <a:pt x="279" y="396"/>
                  </a:lnTo>
                  <a:lnTo>
                    <a:pt x="260" y="388"/>
                  </a:lnTo>
                  <a:lnTo>
                    <a:pt x="251" y="38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117" name="Group 222"/>
            <p:cNvGrpSpPr>
              <a:grpSpLocks noChangeAspect="1"/>
            </p:cNvGrpSpPr>
            <p:nvPr/>
          </p:nvGrpSpPr>
          <p:grpSpPr bwMode="gray">
            <a:xfrm>
              <a:off x="4945908" y="1268759"/>
              <a:ext cx="287341" cy="296863"/>
              <a:chOff x="3202" y="1036"/>
              <a:chExt cx="181" cy="187"/>
            </a:xfrm>
            <a:grpFill/>
          </p:grpSpPr>
          <p:sp>
            <p:nvSpPr>
              <p:cNvPr id="289" name="Freeform 223"/>
              <p:cNvSpPr>
                <a:spLocks noChangeAspect="1"/>
              </p:cNvSpPr>
              <p:nvPr/>
            </p:nvSpPr>
            <p:spPr bwMode="gray">
              <a:xfrm>
                <a:off x="3202" y="1036"/>
                <a:ext cx="118" cy="187"/>
              </a:xfrm>
              <a:custGeom>
                <a:avLst/>
                <a:gdLst/>
                <a:ahLst/>
                <a:cxnLst>
                  <a:cxn ang="0">
                    <a:pos x="274" y="96"/>
                  </a:cxn>
                  <a:cxn ang="0">
                    <a:pos x="291" y="233"/>
                  </a:cxn>
                  <a:cxn ang="0">
                    <a:pos x="264" y="255"/>
                  </a:cxn>
                  <a:cxn ang="0">
                    <a:pos x="253" y="151"/>
                  </a:cxn>
                  <a:cxn ang="0">
                    <a:pos x="197" y="102"/>
                  </a:cxn>
                  <a:cxn ang="0">
                    <a:pos x="189" y="232"/>
                  </a:cxn>
                  <a:cxn ang="0">
                    <a:pos x="145" y="192"/>
                  </a:cxn>
                  <a:cxn ang="0">
                    <a:pos x="94" y="145"/>
                  </a:cxn>
                  <a:cxn ang="0">
                    <a:pos x="170" y="96"/>
                  </a:cxn>
                  <a:cxn ang="0">
                    <a:pos x="98" y="77"/>
                  </a:cxn>
                  <a:cxn ang="0">
                    <a:pos x="74" y="104"/>
                  </a:cxn>
                  <a:cxn ang="0">
                    <a:pos x="35" y="115"/>
                  </a:cxn>
                  <a:cxn ang="0">
                    <a:pos x="15" y="152"/>
                  </a:cxn>
                  <a:cxn ang="0">
                    <a:pos x="15" y="206"/>
                  </a:cxn>
                  <a:cxn ang="0">
                    <a:pos x="33" y="276"/>
                  </a:cxn>
                  <a:cxn ang="0">
                    <a:pos x="74" y="224"/>
                  </a:cxn>
                  <a:cxn ang="0">
                    <a:pos x="70" y="301"/>
                  </a:cxn>
                  <a:cxn ang="0">
                    <a:pos x="37" y="316"/>
                  </a:cxn>
                  <a:cxn ang="0">
                    <a:pos x="66" y="400"/>
                  </a:cxn>
                  <a:cxn ang="0">
                    <a:pos x="100" y="450"/>
                  </a:cxn>
                  <a:cxn ang="0">
                    <a:pos x="129" y="522"/>
                  </a:cxn>
                  <a:cxn ang="0">
                    <a:pos x="191" y="516"/>
                  </a:cxn>
                  <a:cxn ang="0">
                    <a:pos x="213" y="458"/>
                  </a:cxn>
                  <a:cxn ang="0">
                    <a:pos x="231" y="394"/>
                  </a:cxn>
                  <a:cxn ang="0">
                    <a:pos x="266" y="366"/>
                  </a:cxn>
                  <a:cxn ang="0">
                    <a:pos x="307" y="435"/>
                  </a:cxn>
                  <a:cxn ang="0">
                    <a:pos x="336" y="400"/>
                  </a:cxn>
                  <a:cxn ang="0">
                    <a:pos x="326" y="453"/>
                  </a:cxn>
                  <a:cxn ang="0">
                    <a:pos x="336" y="485"/>
                  </a:cxn>
                  <a:cxn ang="0">
                    <a:pos x="264" y="516"/>
                  </a:cxn>
                  <a:cxn ang="0">
                    <a:pos x="224" y="555"/>
                  </a:cxn>
                  <a:cxn ang="0">
                    <a:pos x="167" y="569"/>
                  </a:cxn>
                  <a:cxn ang="0">
                    <a:pos x="195" y="640"/>
                  </a:cxn>
                  <a:cxn ang="0">
                    <a:pos x="231" y="636"/>
                  </a:cxn>
                  <a:cxn ang="0">
                    <a:pos x="315" y="624"/>
                  </a:cxn>
                  <a:cxn ang="0">
                    <a:pos x="338" y="637"/>
                  </a:cxn>
                  <a:cxn ang="0">
                    <a:pos x="281" y="649"/>
                  </a:cxn>
                  <a:cxn ang="0">
                    <a:pos x="291" y="714"/>
                  </a:cxn>
                  <a:cxn ang="0">
                    <a:pos x="215" y="716"/>
                  </a:cxn>
                  <a:cxn ang="0">
                    <a:pos x="199" y="774"/>
                  </a:cxn>
                  <a:cxn ang="0">
                    <a:pos x="278" y="830"/>
                  </a:cxn>
                  <a:cxn ang="0">
                    <a:pos x="302" y="848"/>
                  </a:cxn>
                  <a:cxn ang="0">
                    <a:pos x="323" y="922"/>
                  </a:cxn>
                  <a:cxn ang="0">
                    <a:pos x="348" y="888"/>
                  </a:cxn>
                  <a:cxn ang="0">
                    <a:pos x="364" y="822"/>
                  </a:cxn>
                  <a:cxn ang="0">
                    <a:pos x="380" y="731"/>
                  </a:cxn>
                  <a:cxn ang="0">
                    <a:pos x="423" y="680"/>
                  </a:cxn>
                  <a:cxn ang="0">
                    <a:pos x="426" y="588"/>
                  </a:cxn>
                  <a:cxn ang="0">
                    <a:pos x="455" y="529"/>
                  </a:cxn>
                  <a:cxn ang="0">
                    <a:pos x="473" y="462"/>
                  </a:cxn>
                  <a:cxn ang="0">
                    <a:pos x="536" y="404"/>
                  </a:cxn>
                  <a:cxn ang="0">
                    <a:pos x="586" y="341"/>
                  </a:cxn>
                  <a:cxn ang="0">
                    <a:pos x="477" y="254"/>
                  </a:cxn>
                  <a:cxn ang="0">
                    <a:pos x="435" y="150"/>
                  </a:cxn>
                  <a:cxn ang="0">
                    <a:pos x="391" y="181"/>
                  </a:cxn>
                  <a:cxn ang="0">
                    <a:pos x="379" y="144"/>
                  </a:cxn>
                  <a:cxn ang="0">
                    <a:pos x="339" y="39"/>
                  </a:cxn>
                  <a:cxn ang="0">
                    <a:pos x="290" y="22"/>
                  </a:cxn>
                </a:cxnLst>
                <a:rect l="0" t="0" r="r" b="b"/>
                <a:pathLst>
                  <a:path w="591" h="937">
                    <a:moveTo>
                      <a:pt x="290" y="22"/>
                    </a:moveTo>
                    <a:lnTo>
                      <a:pt x="289" y="29"/>
                    </a:lnTo>
                    <a:lnTo>
                      <a:pt x="294" y="43"/>
                    </a:lnTo>
                    <a:lnTo>
                      <a:pt x="279" y="45"/>
                    </a:lnTo>
                    <a:lnTo>
                      <a:pt x="278" y="57"/>
                    </a:lnTo>
                    <a:lnTo>
                      <a:pt x="278" y="68"/>
                    </a:lnTo>
                    <a:lnTo>
                      <a:pt x="274" y="79"/>
                    </a:lnTo>
                    <a:lnTo>
                      <a:pt x="274" y="96"/>
                    </a:lnTo>
                    <a:lnTo>
                      <a:pt x="279" y="96"/>
                    </a:lnTo>
                    <a:lnTo>
                      <a:pt x="279" y="109"/>
                    </a:lnTo>
                    <a:lnTo>
                      <a:pt x="280" y="133"/>
                    </a:lnTo>
                    <a:lnTo>
                      <a:pt x="283" y="140"/>
                    </a:lnTo>
                    <a:lnTo>
                      <a:pt x="283" y="182"/>
                    </a:lnTo>
                    <a:lnTo>
                      <a:pt x="285" y="195"/>
                    </a:lnTo>
                    <a:lnTo>
                      <a:pt x="288" y="226"/>
                    </a:lnTo>
                    <a:lnTo>
                      <a:pt x="291" y="233"/>
                    </a:lnTo>
                    <a:lnTo>
                      <a:pt x="293" y="258"/>
                    </a:lnTo>
                    <a:lnTo>
                      <a:pt x="318" y="325"/>
                    </a:lnTo>
                    <a:lnTo>
                      <a:pt x="317" y="329"/>
                    </a:lnTo>
                    <a:lnTo>
                      <a:pt x="308" y="327"/>
                    </a:lnTo>
                    <a:lnTo>
                      <a:pt x="296" y="312"/>
                    </a:lnTo>
                    <a:lnTo>
                      <a:pt x="283" y="274"/>
                    </a:lnTo>
                    <a:lnTo>
                      <a:pt x="272" y="254"/>
                    </a:lnTo>
                    <a:lnTo>
                      <a:pt x="264" y="255"/>
                    </a:lnTo>
                    <a:lnTo>
                      <a:pt x="263" y="262"/>
                    </a:lnTo>
                    <a:lnTo>
                      <a:pt x="261" y="263"/>
                    </a:lnTo>
                    <a:lnTo>
                      <a:pt x="259" y="258"/>
                    </a:lnTo>
                    <a:lnTo>
                      <a:pt x="264" y="244"/>
                    </a:lnTo>
                    <a:lnTo>
                      <a:pt x="264" y="217"/>
                    </a:lnTo>
                    <a:lnTo>
                      <a:pt x="259" y="197"/>
                    </a:lnTo>
                    <a:lnTo>
                      <a:pt x="258" y="178"/>
                    </a:lnTo>
                    <a:lnTo>
                      <a:pt x="253" y="151"/>
                    </a:lnTo>
                    <a:lnTo>
                      <a:pt x="252" y="125"/>
                    </a:lnTo>
                    <a:lnTo>
                      <a:pt x="246" y="104"/>
                    </a:lnTo>
                    <a:lnTo>
                      <a:pt x="240" y="96"/>
                    </a:lnTo>
                    <a:lnTo>
                      <a:pt x="238" y="87"/>
                    </a:lnTo>
                    <a:lnTo>
                      <a:pt x="224" y="81"/>
                    </a:lnTo>
                    <a:lnTo>
                      <a:pt x="208" y="69"/>
                    </a:lnTo>
                    <a:lnTo>
                      <a:pt x="199" y="86"/>
                    </a:lnTo>
                    <a:lnTo>
                      <a:pt x="197" y="102"/>
                    </a:lnTo>
                    <a:lnTo>
                      <a:pt x="188" y="114"/>
                    </a:lnTo>
                    <a:lnTo>
                      <a:pt x="187" y="120"/>
                    </a:lnTo>
                    <a:lnTo>
                      <a:pt x="177" y="133"/>
                    </a:lnTo>
                    <a:lnTo>
                      <a:pt x="173" y="146"/>
                    </a:lnTo>
                    <a:lnTo>
                      <a:pt x="176" y="157"/>
                    </a:lnTo>
                    <a:lnTo>
                      <a:pt x="176" y="171"/>
                    </a:lnTo>
                    <a:lnTo>
                      <a:pt x="184" y="215"/>
                    </a:lnTo>
                    <a:lnTo>
                      <a:pt x="189" y="232"/>
                    </a:lnTo>
                    <a:lnTo>
                      <a:pt x="195" y="242"/>
                    </a:lnTo>
                    <a:lnTo>
                      <a:pt x="188" y="241"/>
                    </a:lnTo>
                    <a:lnTo>
                      <a:pt x="176" y="222"/>
                    </a:lnTo>
                    <a:lnTo>
                      <a:pt x="168" y="205"/>
                    </a:lnTo>
                    <a:lnTo>
                      <a:pt x="164" y="183"/>
                    </a:lnTo>
                    <a:lnTo>
                      <a:pt x="152" y="167"/>
                    </a:lnTo>
                    <a:lnTo>
                      <a:pt x="151" y="179"/>
                    </a:lnTo>
                    <a:lnTo>
                      <a:pt x="145" y="192"/>
                    </a:lnTo>
                    <a:lnTo>
                      <a:pt x="140" y="183"/>
                    </a:lnTo>
                    <a:lnTo>
                      <a:pt x="143" y="171"/>
                    </a:lnTo>
                    <a:lnTo>
                      <a:pt x="139" y="158"/>
                    </a:lnTo>
                    <a:lnTo>
                      <a:pt x="148" y="152"/>
                    </a:lnTo>
                    <a:lnTo>
                      <a:pt x="152" y="138"/>
                    </a:lnTo>
                    <a:lnTo>
                      <a:pt x="134" y="136"/>
                    </a:lnTo>
                    <a:lnTo>
                      <a:pt x="106" y="150"/>
                    </a:lnTo>
                    <a:lnTo>
                      <a:pt x="94" y="145"/>
                    </a:lnTo>
                    <a:lnTo>
                      <a:pt x="97" y="135"/>
                    </a:lnTo>
                    <a:lnTo>
                      <a:pt x="113" y="128"/>
                    </a:lnTo>
                    <a:lnTo>
                      <a:pt x="125" y="112"/>
                    </a:lnTo>
                    <a:lnTo>
                      <a:pt x="129" y="102"/>
                    </a:lnTo>
                    <a:lnTo>
                      <a:pt x="143" y="102"/>
                    </a:lnTo>
                    <a:lnTo>
                      <a:pt x="146" y="96"/>
                    </a:lnTo>
                    <a:lnTo>
                      <a:pt x="152" y="104"/>
                    </a:lnTo>
                    <a:lnTo>
                      <a:pt x="170" y="96"/>
                    </a:lnTo>
                    <a:lnTo>
                      <a:pt x="175" y="86"/>
                    </a:lnTo>
                    <a:lnTo>
                      <a:pt x="175" y="76"/>
                    </a:lnTo>
                    <a:lnTo>
                      <a:pt x="170" y="54"/>
                    </a:lnTo>
                    <a:lnTo>
                      <a:pt x="160" y="53"/>
                    </a:lnTo>
                    <a:lnTo>
                      <a:pt x="141" y="58"/>
                    </a:lnTo>
                    <a:lnTo>
                      <a:pt x="122" y="75"/>
                    </a:lnTo>
                    <a:lnTo>
                      <a:pt x="100" y="82"/>
                    </a:lnTo>
                    <a:lnTo>
                      <a:pt x="98" y="77"/>
                    </a:lnTo>
                    <a:lnTo>
                      <a:pt x="91" y="74"/>
                    </a:lnTo>
                    <a:lnTo>
                      <a:pt x="91" y="63"/>
                    </a:lnTo>
                    <a:lnTo>
                      <a:pt x="89" y="54"/>
                    </a:lnTo>
                    <a:lnTo>
                      <a:pt x="80" y="58"/>
                    </a:lnTo>
                    <a:lnTo>
                      <a:pt x="85" y="103"/>
                    </a:lnTo>
                    <a:lnTo>
                      <a:pt x="81" y="104"/>
                    </a:lnTo>
                    <a:lnTo>
                      <a:pt x="78" y="97"/>
                    </a:lnTo>
                    <a:lnTo>
                      <a:pt x="74" y="104"/>
                    </a:lnTo>
                    <a:lnTo>
                      <a:pt x="53" y="58"/>
                    </a:lnTo>
                    <a:lnTo>
                      <a:pt x="43" y="66"/>
                    </a:lnTo>
                    <a:lnTo>
                      <a:pt x="46" y="77"/>
                    </a:lnTo>
                    <a:lnTo>
                      <a:pt x="41" y="86"/>
                    </a:lnTo>
                    <a:lnTo>
                      <a:pt x="30" y="77"/>
                    </a:lnTo>
                    <a:lnTo>
                      <a:pt x="26" y="81"/>
                    </a:lnTo>
                    <a:lnTo>
                      <a:pt x="25" y="91"/>
                    </a:lnTo>
                    <a:lnTo>
                      <a:pt x="35" y="115"/>
                    </a:lnTo>
                    <a:lnTo>
                      <a:pt x="33" y="122"/>
                    </a:lnTo>
                    <a:lnTo>
                      <a:pt x="21" y="119"/>
                    </a:lnTo>
                    <a:lnTo>
                      <a:pt x="12" y="99"/>
                    </a:lnTo>
                    <a:lnTo>
                      <a:pt x="6" y="98"/>
                    </a:lnTo>
                    <a:lnTo>
                      <a:pt x="6" y="107"/>
                    </a:lnTo>
                    <a:lnTo>
                      <a:pt x="8" y="118"/>
                    </a:lnTo>
                    <a:lnTo>
                      <a:pt x="19" y="140"/>
                    </a:lnTo>
                    <a:lnTo>
                      <a:pt x="15" y="152"/>
                    </a:lnTo>
                    <a:lnTo>
                      <a:pt x="8" y="146"/>
                    </a:lnTo>
                    <a:lnTo>
                      <a:pt x="0" y="150"/>
                    </a:lnTo>
                    <a:lnTo>
                      <a:pt x="1" y="158"/>
                    </a:lnTo>
                    <a:lnTo>
                      <a:pt x="6" y="163"/>
                    </a:lnTo>
                    <a:lnTo>
                      <a:pt x="8" y="176"/>
                    </a:lnTo>
                    <a:lnTo>
                      <a:pt x="8" y="201"/>
                    </a:lnTo>
                    <a:lnTo>
                      <a:pt x="9" y="215"/>
                    </a:lnTo>
                    <a:lnTo>
                      <a:pt x="15" y="206"/>
                    </a:lnTo>
                    <a:lnTo>
                      <a:pt x="16" y="217"/>
                    </a:lnTo>
                    <a:lnTo>
                      <a:pt x="17" y="236"/>
                    </a:lnTo>
                    <a:lnTo>
                      <a:pt x="17" y="220"/>
                    </a:lnTo>
                    <a:lnTo>
                      <a:pt x="24" y="236"/>
                    </a:lnTo>
                    <a:lnTo>
                      <a:pt x="25" y="248"/>
                    </a:lnTo>
                    <a:lnTo>
                      <a:pt x="27" y="254"/>
                    </a:lnTo>
                    <a:lnTo>
                      <a:pt x="27" y="271"/>
                    </a:lnTo>
                    <a:lnTo>
                      <a:pt x="33" y="276"/>
                    </a:lnTo>
                    <a:lnTo>
                      <a:pt x="43" y="270"/>
                    </a:lnTo>
                    <a:lnTo>
                      <a:pt x="53" y="244"/>
                    </a:lnTo>
                    <a:lnTo>
                      <a:pt x="38" y="225"/>
                    </a:lnTo>
                    <a:lnTo>
                      <a:pt x="55" y="228"/>
                    </a:lnTo>
                    <a:lnTo>
                      <a:pt x="60" y="238"/>
                    </a:lnTo>
                    <a:lnTo>
                      <a:pt x="62" y="233"/>
                    </a:lnTo>
                    <a:lnTo>
                      <a:pt x="66" y="226"/>
                    </a:lnTo>
                    <a:lnTo>
                      <a:pt x="74" y="224"/>
                    </a:lnTo>
                    <a:lnTo>
                      <a:pt x="71" y="238"/>
                    </a:lnTo>
                    <a:lnTo>
                      <a:pt x="73" y="246"/>
                    </a:lnTo>
                    <a:lnTo>
                      <a:pt x="65" y="253"/>
                    </a:lnTo>
                    <a:lnTo>
                      <a:pt x="63" y="264"/>
                    </a:lnTo>
                    <a:lnTo>
                      <a:pt x="65" y="274"/>
                    </a:lnTo>
                    <a:lnTo>
                      <a:pt x="57" y="279"/>
                    </a:lnTo>
                    <a:lnTo>
                      <a:pt x="54" y="291"/>
                    </a:lnTo>
                    <a:lnTo>
                      <a:pt x="70" y="301"/>
                    </a:lnTo>
                    <a:lnTo>
                      <a:pt x="71" y="313"/>
                    </a:lnTo>
                    <a:lnTo>
                      <a:pt x="80" y="318"/>
                    </a:lnTo>
                    <a:lnTo>
                      <a:pt x="91" y="312"/>
                    </a:lnTo>
                    <a:lnTo>
                      <a:pt x="96" y="325"/>
                    </a:lnTo>
                    <a:lnTo>
                      <a:pt x="94" y="335"/>
                    </a:lnTo>
                    <a:lnTo>
                      <a:pt x="55" y="325"/>
                    </a:lnTo>
                    <a:lnTo>
                      <a:pt x="49" y="314"/>
                    </a:lnTo>
                    <a:lnTo>
                      <a:pt x="37" y="316"/>
                    </a:lnTo>
                    <a:lnTo>
                      <a:pt x="43" y="327"/>
                    </a:lnTo>
                    <a:lnTo>
                      <a:pt x="62" y="348"/>
                    </a:lnTo>
                    <a:lnTo>
                      <a:pt x="71" y="351"/>
                    </a:lnTo>
                    <a:lnTo>
                      <a:pt x="68" y="359"/>
                    </a:lnTo>
                    <a:lnTo>
                      <a:pt x="59" y="360"/>
                    </a:lnTo>
                    <a:lnTo>
                      <a:pt x="54" y="381"/>
                    </a:lnTo>
                    <a:lnTo>
                      <a:pt x="68" y="392"/>
                    </a:lnTo>
                    <a:lnTo>
                      <a:pt x="66" y="400"/>
                    </a:lnTo>
                    <a:lnTo>
                      <a:pt x="73" y="407"/>
                    </a:lnTo>
                    <a:lnTo>
                      <a:pt x="75" y="414"/>
                    </a:lnTo>
                    <a:lnTo>
                      <a:pt x="111" y="435"/>
                    </a:lnTo>
                    <a:lnTo>
                      <a:pt x="128" y="435"/>
                    </a:lnTo>
                    <a:lnTo>
                      <a:pt x="138" y="427"/>
                    </a:lnTo>
                    <a:lnTo>
                      <a:pt x="137" y="441"/>
                    </a:lnTo>
                    <a:lnTo>
                      <a:pt x="127" y="447"/>
                    </a:lnTo>
                    <a:lnTo>
                      <a:pt x="100" y="450"/>
                    </a:lnTo>
                    <a:lnTo>
                      <a:pt x="97" y="457"/>
                    </a:lnTo>
                    <a:lnTo>
                      <a:pt x="106" y="469"/>
                    </a:lnTo>
                    <a:lnTo>
                      <a:pt x="108" y="481"/>
                    </a:lnTo>
                    <a:lnTo>
                      <a:pt x="121" y="486"/>
                    </a:lnTo>
                    <a:lnTo>
                      <a:pt x="128" y="483"/>
                    </a:lnTo>
                    <a:lnTo>
                      <a:pt x="130" y="501"/>
                    </a:lnTo>
                    <a:lnTo>
                      <a:pt x="124" y="509"/>
                    </a:lnTo>
                    <a:lnTo>
                      <a:pt x="129" y="522"/>
                    </a:lnTo>
                    <a:lnTo>
                      <a:pt x="132" y="517"/>
                    </a:lnTo>
                    <a:lnTo>
                      <a:pt x="148" y="526"/>
                    </a:lnTo>
                    <a:lnTo>
                      <a:pt x="152" y="518"/>
                    </a:lnTo>
                    <a:lnTo>
                      <a:pt x="156" y="527"/>
                    </a:lnTo>
                    <a:lnTo>
                      <a:pt x="160" y="522"/>
                    </a:lnTo>
                    <a:lnTo>
                      <a:pt x="173" y="527"/>
                    </a:lnTo>
                    <a:lnTo>
                      <a:pt x="177" y="516"/>
                    </a:lnTo>
                    <a:lnTo>
                      <a:pt x="191" y="516"/>
                    </a:lnTo>
                    <a:lnTo>
                      <a:pt x="193" y="501"/>
                    </a:lnTo>
                    <a:lnTo>
                      <a:pt x="192" y="495"/>
                    </a:lnTo>
                    <a:lnTo>
                      <a:pt x="198" y="479"/>
                    </a:lnTo>
                    <a:lnTo>
                      <a:pt x="208" y="477"/>
                    </a:lnTo>
                    <a:lnTo>
                      <a:pt x="215" y="483"/>
                    </a:lnTo>
                    <a:lnTo>
                      <a:pt x="221" y="478"/>
                    </a:lnTo>
                    <a:lnTo>
                      <a:pt x="218" y="466"/>
                    </a:lnTo>
                    <a:lnTo>
                      <a:pt x="213" y="458"/>
                    </a:lnTo>
                    <a:lnTo>
                      <a:pt x="205" y="457"/>
                    </a:lnTo>
                    <a:lnTo>
                      <a:pt x="210" y="443"/>
                    </a:lnTo>
                    <a:lnTo>
                      <a:pt x="211" y="414"/>
                    </a:lnTo>
                    <a:lnTo>
                      <a:pt x="214" y="396"/>
                    </a:lnTo>
                    <a:lnTo>
                      <a:pt x="218" y="386"/>
                    </a:lnTo>
                    <a:lnTo>
                      <a:pt x="224" y="381"/>
                    </a:lnTo>
                    <a:lnTo>
                      <a:pt x="230" y="382"/>
                    </a:lnTo>
                    <a:lnTo>
                      <a:pt x="231" y="394"/>
                    </a:lnTo>
                    <a:lnTo>
                      <a:pt x="230" y="404"/>
                    </a:lnTo>
                    <a:lnTo>
                      <a:pt x="235" y="416"/>
                    </a:lnTo>
                    <a:lnTo>
                      <a:pt x="241" y="416"/>
                    </a:lnTo>
                    <a:lnTo>
                      <a:pt x="250" y="399"/>
                    </a:lnTo>
                    <a:lnTo>
                      <a:pt x="250" y="388"/>
                    </a:lnTo>
                    <a:lnTo>
                      <a:pt x="252" y="368"/>
                    </a:lnTo>
                    <a:lnTo>
                      <a:pt x="261" y="353"/>
                    </a:lnTo>
                    <a:lnTo>
                      <a:pt x="266" y="366"/>
                    </a:lnTo>
                    <a:lnTo>
                      <a:pt x="267" y="382"/>
                    </a:lnTo>
                    <a:lnTo>
                      <a:pt x="253" y="421"/>
                    </a:lnTo>
                    <a:lnTo>
                      <a:pt x="257" y="446"/>
                    </a:lnTo>
                    <a:lnTo>
                      <a:pt x="264" y="452"/>
                    </a:lnTo>
                    <a:lnTo>
                      <a:pt x="270" y="462"/>
                    </a:lnTo>
                    <a:lnTo>
                      <a:pt x="296" y="450"/>
                    </a:lnTo>
                    <a:lnTo>
                      <a:pt x="299" y="439"/>
                    </a:lnTo>
                    <a:lnTo>
                      <a:pt x="307" y="435"/>
                    </a:lnTo>
                    <a:lnTo>
                      <a:pt x="313" y="424"/>
                    </a:lnTo>
                    <a:lnTo>
                      <a:pt x="315" y="409"/>
                    </a:lnTo>
                    <a:lnTo>
                      <a:pt x="313" y="396"/>
                    </a:lnTo>
                    <a:lnTo>
                      <a:pt x="322" y="389"/>
                    </a:lnTo>
                    <a:lnTo>
                      <a:pt x="326" y="381"/>
                    </a:lnTo>
                    <a:lnTo>
                      <a:pt x="329" y="383"/>
                    </a:lnTo>
                    <a:lnTo>
                      <a:pt x="331" y="398"/>
                    </a:lnTo>
                    <a:lnTo>
                      <a:pt x="336" y="400"/>
                    </a:lnTo>
                    <a:lnTo>
                      <a:pt x="327" y="419"/>
                    </a:lnTo>
                    <a:lnTo>
                      <a:pt x="320" y="425"/>
                    </a:lnTo>
                    <a:lnTo>
                      <a:pt x="318" y="437"/>
                    </a:lnTo>
                    <a:lnTo>
                      <a:pt x="315" y="443"/>
                    </a:lnTo>
                    <a:lnTo>
                      <a:pt x="313" y="453"/>
                    </a:lnTo>
                    <a:lnTo>
                      <a:pt x="316" y="462"/>
                    </a:lnTo>
                    <a:lnTo>
                      <a:pt x="322" y="464"/>
                    </a:lnTo>
                    <a:lnTo>
                      <a:pt x="326" y="453"/>
                    </a:lnTo>
                    <a:lnTo>
                      <a:pt x="334" y="470"/>
                    </a:lnTo>
                    <a:lnTo>
                      <a:pt x="342" y="474"/>
                    </a:lnTo>
                    <a:lnTo>
                      <a:pt x="364" y="461"/>
                    </a:lnTo>
                    <a:lnTo>
                      <a:pt x="367" y="467"/>
                    </a:lnTo>
                    <a:lnTo>
                      <a:pt x="363" y="473"/>
                    </a:lnTo>
                    <a:lnTo>
                      <a:pt x="350" y="474"/>
                    </a:lnTo>
                    <a:lnTo>
                      <a:pt x="347" y="481"/>
                    </a:lnTo>
                    <a:lnTo>
                      <a:pt x="336" y="485"/>
                    </a:lnTo>
                    <a:lnTo>
                      <a:pt x="334" y="491"/>
                    </a:lnTo>
                    <a:lnTo>
                      <a:pt x="316" y="491"/>
                    </a:lnTo>
                    <a:lnTo>
                      <a:pt x="306" y="483"/>
                    </a:lnTo>
                    <a:lnTo>
                      <a:pt x="284" y="485"/>
                    </a:lnTo>
                    <a:lnTo>
                      <a:pt x="268" y="500"/>
                    </a:lnTo>
                    <a:lnTo>
                      <a:pt x="275" y="516"/>
                    </a:lnTo>
                    <a:lnTo>
                      <a:pt x="272" y="524"/>
                    </a:lnTo>
                    <a:lnTo>
                      <a:pt x="264" y="516"/>
                    </a:lnTo>
                    <a:lnTo>
                      <a:pt x="257" y="516"/>
                    </a:lnTo>
                    <a:lnTo>
                      <a:pt x="253" y="526"/>
                    </a:lnTo>
                    <a:lnTo>
                      <a:pt x="247" y="528"/>
                    </a:lnTo>
                    <a:lnTo>
                      <a:pt x="243" y="538"/>
                    </a:lnTo>
                    <a:lnTo>
                      <a:pt x="240" y="540"/>
                    </a:lnTo>
                    <a:lnTo>
                      <a:pt x="240" y="556"/>
                    </a:lnTo>
                    <a:lnTo>
                      <a:pt x="230" y="559"/>
                    </a:lnTo>
                    <a:lnTo>
                      <a:pt x="224" y="555"/>
                    </a:lnTo>
                    <a:lnTo>
                      <a:pt x="193" y="563"/>
                    </a:lnTo>
                    <a:lnTo>
                      <a:pt x="192" y="570"/>
                    </a:lnTo>
                    <a:lnTo>
                      <a:pt x="198" y="581"/>
                    </a:lnTo>
                    <a:lnTo>
                      <a:pt x="194" y="590"/>
                    </a:lnTo>
                    <a:lnTo>
                      <a:pt x="187" y="586"/>
                    </a:lnTo>
                    <a:lnTo>
                      <a:pt x="183" y="572"/>
                    </a:lnTo>
                    <a:lnTo>
                      <a:pt x="178" y="565"/>
                    </a:lnTo>
                    <a:lnTo>
                      <a:pt x="167" y="569"/>
                    </a:lnTo>
                    <a:lnTo>
                      <a:pt x="164" y="575"/>
                    </a:lnTo>
                    <a:lnTo>
                      <a:pt x="165" y="609"/>
                    </a:lnTo>
                    <a:lnTo>
                      <a:pt x="172" y="635"/>
                    </a:lnTo>
                    <a:lnTo>
                      <a:pt x="170" y="642"/>
                    </a:lnTo>
                    <a:lnTo>
                      <a:pt x="170" y="649"/>
                    </a:lnTo>
                    <a:lnTo>
                      <a:pt x="176" y="652"/>
                    </a:lnTo>
                    <a:lnTo>
                      <a:pt x="186" y="652"/>
                    </a:lnTo>
                    <a:lnTo>
                      <a:pt x="195" y="640"/>
                    </a:lnTo>
                    <a:lnTo>
                      <a:pt x="200" y="646"/>
                    </a:lnTo>
                    <a:lnTo>
                      <a:pt x="208" y="646"/>
                    </a:lnTo>
                    <a:lnTo>
                      <a:pt x="216" y="645"/>
                    </a:lnTo>
                    <a:lnTo>
                      <a:pt x="216" y="639"/>
                    </a:lnTo>
                    <a:lnTo>
                      <a:pt x="221" y="637"/>
                    </a:lnTo>
                    <a:lnTo>
                      <a:pt x="223" y="646"/>
                    </a:lnTo>
                    <a:lnTo>
                      <a:pt x="229" y="645"/>
                    </a:lnTo>
                    <a:lnTo>
                      <a:pt x="231" y="636"/>
                    </a:lnTo>
                    <a:lnTo>
                      <a:pt x="235" y="641"/>
                    </a:lnTo>
                    <a:lnTo>
                      <a:pt x="251" y="636"/>
                    </a:lnTo>
                    <a:lnTo>
                      <a:pt x="261" y="624"/>
                    </a:lnTo>
                    <a:lnTo>
                      <a:pt x="267" y="622"/>
                    </a:lnTo>
                    <a:lnTo>
                      <a:pt x="277" y="623"/>
                    </a:lnTo>
                    <a:lnTo>
                      <a:pt x="281" y="629"/>
                    </a:lnTo>
                    <a:lnTo>
                      <a:pt x="306" y="622"/>
                    </a:lnTo>
                    <a:lnTo>
                      <a:pt x="315" y="624"/>
                    </a:lnTo>
                    <a:lnTo>
                      <a:pt x="327" y="617"/>
                    </a:lnTo>
                    <a:lnTo>
                      <a:pt x="329" y="606"/>
                    </a:lnTo>
                    <a:lnTo>
                      <a:pt x="339" y="603"/>
                    </a:lnTo>
                    <a:lnTo>
                      <a:pt x="340" y="613"/>
                    </a:lnTo>
                    <a:lnTo>
                      <a:pt x="336" y="612"/>
                    </a:lnTo>
                    <a:lnTo>
                      <a:pt x="340" y="619"/>
                    </a:lnTo>
                    <a:lnTo>
                      <a:pt x="343" y="634"/>
                    </a:lnTo>
                    <a:lnTo>
                      <a:pt x="338" y="637"/>
                    </a:lnTo>
                    <a:lnTo>
                      <a:pt x="323" y="633"/>
                    </a:lnTo>
                    <a:lnTo>
                      <a:pt x="316" y="639"/>
                    </a:lnTo>
                    <a:lnTo>
                      <a:pt x="311" y="629"/>
                    </a:lnTo>
                    <a:lnTo>
                      <a:pt x="308" y="641"/>
                    </a:lnTo>
                    <a:lnTo>
                      <a:pt x="296" y="641"/>
                    </a:lnTo>
                    <a:lnTo>
                      <a:pt x="296" y="647"/>
                    </a:lnTo>
                    <a:lnTo>
                      <a:pt x="286" y="652"/>
                    </a:lnTo>
                    <a:lnTo>
                      <a:pt x="281" y="649"/>
                    </a:lnTo>
                    <a:lnTo>
                      <a:pt x="270" y="651"/>
                    </a:lnTo>
                    <a:lnTo>
                      <a:pt x="237" y="668"/>
                    </a:lnTo>
                    <a:lnTo>
                      <a:pt x="229" y="668"/>
                    </a:lnTo>
                    <a:lnTo>
                      <a:pt x="231" y="676"/>
                    </a:lnTo>
                    <a:lnTo>
                      <a:pt x="240" y="684"/>
                    </a:lnTo>
                    <a:lnTo>
                      <a:pt x="286" y="694"/>
                    </a:lnTo>
                    <a:lnTo>
                      <a:pt x="293" y="706"/>
                    </a:lnTo>
                    <a:lnTo>
                      <a:pt x="291" y="714"/>
                    </a:lnTo>
                    <a:lnTo>
                      <a:pt x="261" y="705"/>
                    </a:lnTo>
                    <a:lnTo>
                      <a:pt x="258" y="701"/>
                    </a:lnTo>
                    <a:lnTo>
                      <a:pt x="246" y="705"/>
                    </a:lnTo>
                    <a:lnTo>
                      <a:pt x="236" y="699"/>
                    </a:lnTo>
                    <a:lnTo>
                      <a:pt x="225" y="700"/>
                    </a:lnTo>
                    <a:lnTo>
                      <a:pt x="225" y="708"/>
                    </a:lnTo>
                    <a:lnTo>
                      <a:pt x="223" y="715"/>
                    </a:lnTo>
                    <a:lnTo>
                      <a:pt x="215" y="716"/>
                    </a:lnTo>
                    <a:lnTo>
                      <a:pt x="211" y="694"/>
                    </a:lnTo>
                    <a:lnTo>
                      <a:pt x="198" y="690"/>
                    </a:lnTo>
                    <a:lnTo>
                      <a:pt x="183" y="706"/>
                    </a:lnTo>
                    <a:lnTo>
                      <a:pt x="188" y="722"/>
                    </a:lnTo>
                    <a:lnTo>
                      <a:pt x="183" y="738"/>
                    </a:lnTo>
                    <a:lnTo>
                      <a:pt x="191" y="753"/>
                    </a:lnTo>
                    <a:lnTo>
                      <a:pt x="195" y="771"/>
                    </a:lnTo>
                    <a:lnTo>
                      <a:pt x="199" y="774"/>
                    </a:lnTo>
                    <a:lnTo>
                      <a:pt x="205" y="792"/>
                    </a:lnTo>
                    <a:lnTo>
                      <a:pt x="236" y="807"/>
                    </a:lnTo>
                    <a:lnTo>
                      <a:pt x="241" y="806"/>
                    </a:lnTo>
                    <a:lnTo>
                      <a:pt x="248" y="817"/>
                    </a:lnTo>
                    <a:lnTo>
                      <a:pt x="248" y="829"/>
                    </a:lnTo>
                    <a:lnTo>
                      <a:pt x="254" y="833"/>
                    </a:lnTo>
                    <a:lnTo>
                      <a:pt x="270" y="834"/>
                    </a:lnTo>
                    <a:lnTo>
                      <a:pt x="278" y="830"/>
                    </a:lnTo>
                    <a:lnTo>
                      <a:pt x="283" y="833"/>
                    </a:lnTo>
                    <a:lnTo>
                      <a:pt x="288" y="829"/>
                    </a:lnTo>
                    <a:lnTo>
                      <a:pt x="300" y="828"/>
                    </a:lnTo>
                    <a:lnTo>
                      <a:pt x="306" y="835"/>
                    </a:lnTo>
                    <a:lnTo>
                      <a:pt x="312" y="834"/>
                    </a:lnTo>
                    <a:lnTo>
                      <a:pt x="312" y="841"/>
                    </a:lnTo>
                    <a:lnTo>
                      <a:pt x="304" y="856"/>
                    </a:lnTo>
                    <a:lnTo>
                      <a:pt x="302" y="848"/>
                    </a:lnTo>
                    <a:lnTo>
                      <a:pt x="288" y="849"/>
                    </a:lnTo>
                    <a:lnTo>
                      <a:pt x="270" y="859"/>
                    </a:lnTo>
                    <a:lnTo>
                      <a:pt x="270" y="868"/>
                    </a:lnTo>
                    <a:lnTo>
                      <a:pt x="308" y="904"/>
                    </a:lnTo>
                    <a:lnTo>
                      <a:pt x="311" y="911"/>
                    </a:lnTo>
                    <a:lnTo>
                      <a:pt x="311" y="936"/>
                    </a:lnTo>
                    <a:lnTo>
                      <a:pt x="316" y="935"/>
                    </a:lnTo>
                    <a:lnTo>
                      <a:pt x="323" y="922"/>
                    </a:lnTo>
                    <a:lnTo>
                      <a:pt x="323" y="930"/>
                    </a:lnTo>
                    <a:lnTo>
                      <a:pt x="329" y="937"/>
                    </a:lnTo>
                    <a:lnTo>
                      <a:pt x="338" y="936"/>
                    </a:lnTo>
                    <a:lnTo>
                      <a:pt x="349" y="925"/>
                    </a:lnTo>
                    <a:lnTo>
                      <a:pt x="350" y="910"/>
                    </a:lnTo>
                    <a:lnTo>
                      <a:pt x="354" y="908"/>
                    </a:lnTo>
                    <a:lnTo>
                      <a:pt x="353" y="900"/>
                    </a:lnTo>
                    <a:lnTo>
                      <a:pt x="348" y="888"/>
                    </a:lnTo>
                    <a:lnTo>
                      <a:pt x="351" y="878"/>
                    </a:lnTo>
                    <a:lnTo>
                      <a:pt x="349" y="873"/>
                    </a:lnTo>
                    <a:lnTo>
                      <a:pt x="351" y="866"/>
                    </a:lnTo>
                    <a:lnTo>
                      <a:pt x="363" y="855"/>
                    </a:lnTo>
                    <a:lnTo>
                      <a:pt x="367" y="840"/>
                    </a:lnTo>
                    <a:lnTo>
                      <a:pt x="365" y="839"/>
                    </a:lnTo>
                    <a:lnTo>
                      <a:pt x="369" y="832"/>
                    </a:lnTo>
                    <a:lnTo>
                      <a:pt x="364" y="822"/>
                    </a:lnTo>
                    <a:lnTo>
                      <a:pt x="370" y="802"/>
                    </a:lnTo>
                    <a:lnTo>
                      <a:pt x="367" y="792"/>
                    </a:lnTo>
                    <a:lnTo>
                      <a:pt x="367" y="771"/>
                    </a:lnTo>
                    <a:lnTo>
                      <a:pt x="370" y="762"/>
                    </a:lnTo>
                    <a:lnTo>
                      <a:pt x="381" y="742"/>
                    </a:lnTo>
                    <a:lnTo>
                      <a:pt x="392" y="741"/>
                    </a:lnTo>
                    <a:lnTo>
                      <a:pt x="387" y="728"/>
                    </a:lnTo>
                    <a:lnTo>
                      <a:pt x="380" y="731"/>
                    </a:lnTo>
                    <a:lnTo>
                      <a:pt x="379" y="722"/>
                    </a:lnTo>
                    <a:lnTo>
                      <a:pt x="406" y="710"/>
                    </a:lnTo>
                    <a:lnTo>
                      <a:pt x="413" y="715"/>
                    </a:lnTo>
                    <a:lnTo>
                      <a:pt x="417" y="714"/>
                    </a:lnTo>
                    <a:lnTo>
                      <a:pt x="417" y="704"/>
                    </a:lnTo>
                    <a:lnTo>
                      <a:pt x="420" y="698"/>
                    </a:lnTo>
                    <a:lnTo>
                      <a:pt x="420" y="688"/>
                    </a:lnTo>
                    <a:lnTo>
                      <a:pt x="423" y="680"/>
                    </a:lnTo>
                    <a:lnTo>
                      <a:pt x="425" y="669"/>
                    </a:lnTo>
                    <a:lnTo>
                      <a:pt x="425" y="661"/>
                    </a:lnTo>
                    <a:lnTo>
                      <a:pt x="423" y="662"/>
                    </a:lnTo>
                    <a:lnTo>
                      <a:pt x="424" y="646"/>
                    </a:lnTo>
                    <a:lnTo>
                      <a:pt x="429" y="626"/>
                    </a:lnTo>
                    <a:lnTo>
                      <a:pt x="426" y="620"/>
                    </a:lnTo>
                    <a:lnTo>
                      <a:pt x="425" y="607"/>
                    </a:lnTo>
                    <a:lnTo>
                      <a:pt x="426" y="588"/>
                    </a:lnTo>
                    <a:lnTo>
                      <a:pt x="425" y="583"/>
                    </a:lnTo>
                    <a:lnTo>
                      <a:pt x="425" y="576"/>
                    </a:lnTo>
                    <a:lnTo>
                      <a:pt x="440" y="570"/>
                    </a:lnTo>
                    <a:lnTo>
                      <a:pt x="451" y="577"/>
                    </a:lnTo>
                    <a:lnTo>
                      <a:pt x="455" y="575"/>
                    </a:lnTo>
                    <a:lnTo>
                      <a:pt x="456" y="563"/>
                    </a:lnTo>
                    <a:lnTo>
                      <a:pt x="455" y="552"/>
                    </a:lnTo>
                    <a:lnTo>
                      <a:pt x="455" y="529"/>
                    </a:lnTo>
                    <a:lnTo>
                      <a:pt x="460" y="522"/>
                    </a:lnTo>
                    <a:lnTo>
                      <a:pt x="457" y="511"/>
                    </a:lnTo>
                    <a:lnTo>
                      <a:pt x="461" y="510"/>
                    </a:lnTo>
                    <a:lnTo>
                      <a:pt x="458" y="502"/>
                    </a:lnTo>
                    <a:lnTo>
                      <a:pt x="460" y="491"/>
                    </a:lnTo>
                    <a:lnTo>
                      <a:pt x="460" y="477"/>
                    </a:lnTo>
                    <a:lnTo>
                      <a:pt x="457" y="464"/>
                    </a:lnTo>
                    <a:lnTo>
                      <a:pt x="473" y="462"/>
                    </a:lnTo>
                    <a:lnTo>
                      <a:pt x="477" y="453"/>
                    </a:lnTo>
                    <a:lnTo>
                      <a:pt x="485" y="453"/>
                    </a:lnTo>
                    <a:lnTo>
                      <a:pt x="489" y="432"/>
                    </a:lnTo>
                    <a:lnTo>
                      <a:pt x="485" y="424"/>
                    </a:lnTo>
                    <a:lnTo>
                      <a:pt x="498" y="420"/>
                    </a:lnTo>
                    <a:lnTo>
                      <a:pt x="508" y="423"/>
                    </a:lnTo>
                    <a:lnTo>
                      <a:pt x="521" y="404"/>
                    </a:lnTo>
                    <a:lnTo>
                      <a:pt x="536" y="404"/>
                    </a:lnTo>
                    <a:lnTo>
                      <a:pt x="552" y="392"/>
                    </a:lnTo>
                    <a:lnTo>
                      <a:pt x="570" y="399"/>
                    </a:lnTo>
                    <a:lnTo>
                      <a:pt x="581" y="398"/>
                    </a:lnTo>
                    <a:lnTo>
                      <a:pt x="585" y="392"/>
                    </a:lnTo>
                    <a:lnTo>
                      <a:pt x="591" y="371"/>
                    </a:lnTo>
                    <a:lnTo>
                      <a:pt x="589" y="354"/>
                    </a:lnTo>
                    <a:lnTo>
                      <a:pt x="590" y="345"/>
                    </a:lnTo>
                    <a:lnTo>
                      <a:pt x="586" y="341"/>
                    </a:lnTo>
                    <a:lnTo>
                      <a:pt x="570" y="341"/>
                    </a:lnTo>
                    <a:lnTo>
                      <a:pt x="531" y="327"/>
                    </a:lnTo>
                    <a:lnTo>
                      <a:pt x="525" y="314"/>
                    </a:lnTo>
                    <a:lnTo>
                      <a:pt x="503" y="305"/>
                    </a:lnTo>
                    <a:lnTo>
                      <a:pt x="495" y="283"/>
                    </a:lnTo>
                    <a:lnTo>
                      <a:pt x="492" y="267"/>
                    </a:lnTo>
                    <a:lnTo>
                      <a:pt x="484" y="264"/>
                    </a:lnTo>
                    <a:lnTo>
                      <a:pt x="477" y="254"/>
                    </a:lnTo>
                    <a:lnTo>
                      <a:pt x="444" y="252"/>
                    </a:lnTo>
                    <a:lnTo>
                      <a:pt x="441" y="231"/>
                    </a:lnTo>
                    <a:lnTo>
                      <a:pt x="445" y="217"/>
                    </a:lnTo>
                    <a:lnTo>
                      <a:pt x="445" y="210"/>
                    </a:lnTo>
                    <a:lnTo>
                      <a:pt x="447" y="204"/>
                    </a:lnTo>
                    <a:lnTo>
                      <a:pt x="449" y="192"/>
                    </a:lnTo>
                    <a:lnTo>
                      <a:pt x="440" y="172"/>
                    </a:lnTo>
                    <a:lnTo>
                      <a:pt x="435" y="150"/>
                    </a:lnTo>
                    <a:lnTo>
                      <a:pt x="426" y="133"/>
                    </a:lnTo>
                    <a:lnTo>
                      <a:pt x="417" y="133"/>
                    </a:lnTo>
                    <a:lnTo>
                      <a:pt x="413" y="123"/>
                    </a:lnTo>
                    <a:lnTo>
                      <a:pt x="408" y="128"/>
                    </a:lnTo>
                    <a:lnTo>
                      <a:pt x="401" y="145"/>
                    </a:lnTo>
                    <a:lnTo>
                      <a:pt x="401" y="157"/>
                    </a:lnTo>
                    <a:lnTo>
                      <a:pt x="404" y="167"/>
                    </a:lnTo>
                    <a:lnTo>
                      <a:pt x="391" y="181"/>
                    </a:lnTo>
                    <a:lnTo>
                      <a:pt x="379" y="204"/>
                    </a:lnTo>
                    <a:lnTo>
                      <a:pt x="377" y="195"/>
                    </a:lnTo>
                    <a:lnTo>
                      <a:pt x="382" y="188"/>
                    </a:lnTo>
                    <a:lnTo>
                      <a:pt x="386" y="171"/>
                    </a:lnTo>
                    <a:lnTo>
                      <a:pt x="382" y="155"/>
                    </a:lnTo>
                    <a:lnTo>
                      <a:pt x="379" y="150"/>
                    </a:lnTo>
                    <a:lnTo>
                      <a:pt x="376" y="152"/>
                    </a:lnTo>
                    <a:lnTo>
                      <a:pt x="379" y="144"/>
                    </a:lnTo>
                    <a:lnTo>
                      <a:pt x="385" y="136"/>
                    </a:lnTo>
                    <a:lnTo>
                      <a:pt x="390" y="106"/>
                    </a:lnTo>
                    <a:lnTo>
                      <a:pt x="394" y="101"/>
                    </a:lnTo>
                    <a:lnTo>
                      <a:pt x="397" y="81"/>
                    </a:lnTo>
                    <a:lnTo>
                      <a:pt x="385" y="60"/>
                    </a:lnTo>
                    <a:lnTo>
                      <a:pt x="350" y="22"/>
                    </a:lnTo>
                    <a:lnTo>
                      <a:pt x="337" y="29"/>
                    </a:lnTo>
                    <a:lnTo>
                      <a:pt x="339" y="39"/>
                    </a:lnTo>
                    <a:lnTo>
                      <a:pt x="339" y="47"/>
                    </a:lnTo>
                    <a:lnTo>
                      <a:pt x="329" y="41"/>
                    </a:lnTo>
                    <a:lnTo>
                      <a:pt x="324" y="43"/>
                    </a:lnTo>
                    <a:lnTo>
                      <a:pt x="324" y="14"/>
                    </a:lnTo>
                    <a:lnTo>
                      <a:pt x="323" y="0"/>
                    </a:lnTo>
                    <a:lnTo>
                      <a:pt x="293" y="0"/>
                    </a:lnTo>
                    <a:lnTo>
                      <a:pt x="293" y="0"/>
                    </a:lnTo>
                    <a:lnTo>
                      <a:pt x="290" y="2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90" name="Freeform 224"/>
              <p:cNvSpPr>
                <a:spLocks noChangeAspect="1"/>
              </p:cNvSpPr>
              <p:nvPr/>
            </p:nvSpPr>
            <p:spPr bwMode="gray">
              <a:xfrm>
                <a:off x="3306" y="1118"/>
                <a:ext cx="25" cy="23"/>
              </a:xfrm>
              <a:custGeom>
                <a:avLst/>
                <a:gdLst/>
                <a:ahLst/>
                <a:cxnLst>
                  <a:cxn ang="0">
                    <a:pos x="52" y="117"/>
                  </a:cxn>
                  <a:cxn ang="0">
                    <a:pos x="54" y="111"/>
                  </a:cxn>
                  <a:cxn ang="0">
                    <a:pos x="65" y="112"/>
                  </a:cxn>
                  <a:cxn ang="0">
                    <a:pos x="81" y="99"/>
                  </a:cxn>
                  <a:cxn ang="0">
                    <a:pos x="105" y="97"/>
                  </a:cxn>
                  <a:cxn ang="0">
                    <a:pos x="107" y="86"/>
                  </a:cxn>
                  <a:cxn ang="0">
                    <a:pos x="106" y="81"/>
                  </a:cxn>
                  <a:cxn ang="0">
                    <a:pos x="111" y="52"/>
                  </a:cxn>
                  <a:cxn ang="0">
                    <a:pos x="126" y="37"/>
                  </a:cxn>
                  <a:cxn ang="0">
                    <a:pos x="111" y="22"/>
                  </a:cxn>
                  <a:cxn ang="0">
                    <a:pos x="107" y="14"/>
                  </a:cxn>
                  <a:cxn ang="0">
                    <a:pos x="106" y="8"/>
                  </a:cxn>
                  <a:cxn ang="0">
                    <a:pos x="67" y="13"/>
                  </a:cxn>
                  <a:cxn ang="0">
                    <a:pos x="62" y="13"/>
                  </a:cxn>
                  <a:cxn ang="0">
                    <a:pos x="67" y="10"/>
                  </a:cxn>
                  <a:cxn ang="0">
                    <a:pos x="69" y="0"/>
                  </a:cxn>
                  <a:cxn ang="0">
                    <a:pos x="65" y="3"/>
                  </a:cxn>
                  <a:cxn ang="0">
                    <a:pos x="51" y="4"/>
                  </a:cxn>
                  <a:cxn ang="0">
                    <a:pos x="44" y="20"/>
                  </a:cxn>
                  <a:cxn ang="0">
                    <a:pos x="38" y="26"/>
                  </a:cxn>
                  <a:cxn ang="0">
                    <a:pos x="32" y="22"/>
                  </a:cxn>
                  <a:cxn ang="0">
                    <a:pos x="27" y="30"/>
                  </a:cxn>
                  <a:cxn ang="0">
                    <a:pos x="0" y="40"/>
                  </a:cxn>
                  <a:cxn ang="0">
                    <a:pos x="11" y="52"/>
                  </a:cxn>
                  <a:cxn ang="0">
                    <a:pos x="25" y="54"/>
                  </a:cxn>
                  <a:cxn ang="0">
                    <a:pos x="25" y="65"/>
                  </a:cxn>
                  <a:cxn ang="0">
                    <a:pos x="24" y="73"/>
                  </a:cxn>
                  <a:cxn ang="0">
                    <a:pos x="26" y="87"/>
                  </a:cxn>
                  <a:cxn ang="0">
                    <a:pos x="31" y="99"/>
                  </a:cxn>
                  <a:cxn ang="0">
                    <a:pos x="33" y="106"/>
                  </a:cxn>
                  <a:cxn ang="0">
                    <a:pos x="38" y="114"/>
                  </a:cxn>
                  <a:cxn ang="0">
                    <a:pos x="52" y="117"/>
                  </a:cxn>
                </a:cxnLst>
                <a:rect l="0" t="0" r="r" b="b"/>
                <a:pathLst>
                  <a:path w="126" h="117">
                    <a:moveTo>
                      <a:pt x="52" y="117"/>
                    </a:moveTo>
                    <a:lnTo>
                      <a:pt x="54" y="111"/>
                    </a:lnTo>
                    <a:lnTo>
                      <a:pt x="65" y="112"/>
                    </a:lnTo>
                    <a:lnTo>
                      <a:pt x="81" y="99"/>
                    </a:lnTo>
                    <a:lnTo>
                      <a:pt x="105" y="97"/>
                    </a:lnTo>
                    <a:lnTo>
                      <a:pt x="107" y="86"/>
                    </a:lnTo>
                    <a:lnTo>
                      <a:pt x="106" y="81"/>
                    </a:lnTo>
                    <a:lnTo>
                      <a:pt x="111" y="52"/>
                    </a:lnTo>
                    <a:lnTo>
                      <a:pt x="126" y="37"/>
                    </a:lnTo>
                    <a:lnTo>
                      <a:pt x="111" y="22"/>
                    </a:lnTo>
                    <a:lnTo>
                      <a:pt x="107" y="14"/>
                    </a:lnTo>
                    <a:lnTo>
                      <a:pt x="106" y="8"/>
                    </a:lnTo>
                    <a:lnTo>
                      <a:pt x="67" y="13"/>
                    </a:lnTo>
                    <a:lnTo>
                      <a:pt x="62" y="13"/>
                    </a:lnTo>
                    <a:lnTo>
                      <a:pt x="67" y="10"/>
                    </a:lnTo>
                    <a:lnTo>
                      <a:pt x="69" y="0"/>
                    </a:lnTo>
                    <a:lnTo>
                      <a:pt x="65" y="3"/>
                    </a:lnTo>
                    <a:lnTo>
                      <a:pt x="51" y="4"/>
                    </a:lnTo>
                    <a:lnTo>
                      <a:pt x="44" y="20"/>
                    </a:lnTo>
                    <a:lnTo>
                      <a:pt x="38" y="26"/>
                    </a:lnTo>
                    <a:lnTo>
                      <a:pt x="32" y="22"/>
                    </a:lnTo>
                    <a:lnTo>
                      <a:pt x="27" y="30"/>
                    </a:lnTo>
                    <a:lnTo>
                      <a:pt x="0" y="40"/>
                    </a:lnTo>
                    <a:lnTo>
                      <a:pt x="11" y="52"/>
                    </a:lnTo>
                    <a:lnTo>
                      <a:pt x="25" y="54"/>
                    </a:lnTo>
                    <a:lnTo>
                      <a:pt x="25" y="65"/>
                    </a:lnTo>
                    <a:lnTo>
                      <a:pt x="24" y="73"/>
                    </a:lnTo>
                    <a:lnTo>
                      <a:pt x="26" y="87"/>
                    </a:lnTo>
                    <a:lnTo>
                      <a:pt x="31" y="99"/>
                    </a:lnTo>
                    <a:lnTo>
                      <a:pt x="33" y="106"/>
                    </a:lnTo>
                    <a:lnTo>
                      <a:pt x="38" y="114"/>
                    </a:lnTo>
                    <a:lnTo>
                      <a:pt x="52" y="1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91" name="Freeform 225"/>
              <p:cNvSpPr>
                <a:spLocks noChangeAspect="1"/>
              </p:cNvSpPr>
              <p:nvPr/>
            </p:nvSpPr>
            <p:spPr bwMode="gray">
              <a:xfrm>
                <a:off x="3340" y="1146"/>
                <a:ext cx="1" cy="1"/>
              </a:xfrm>
              <a:custGeom>
                <a:avLst/>
                <a:gdLst/>
                <a:ahLst/>
                <a:cxnLst>
                  <a:cxn ang="0">
                    <a:pos x="0" y="0"/>
                  </a:cxn>
                  <a:cxn ang="0">
                    <a:pos x="0" y="2"/>
                  </a:cxn>
                  <a:cxn ang="0">
                    <a:pos x="1" y="2"/>
                  </a:cxn>
                  <a:cxn ang="0">
                    <a:pos x="0" y="0"/>
                  </a:cxn>
                </a:cxnLst>
                <a:rect l="0" t="0" r="r" b="b"/>
                <a:pathLst>
                  <a:path w="1" h="2">
                    <a:moveTo>
                      <a:pt x="0" y="0"/>
                    </a:moveTo>
                    <a:lnTo>
                      <a:pt x="0" y="2"/>
                    </a:lnTo>
                    <a:lnTo>
                      <a:pt x="1" y="2"/>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92" name="Freeform 226"/>
              <p:cNvSpPr>
                <a:spLocks noChangeAspect="1"/>
              </p:cNvSpPr>
              <p:nvPr/>
            </p:nvSpPr>
            <p:spPr bwMode="gray">
              <a:xfrm>
                <a:off x="3340" y="1147"/>
                <a:ext cx="1" cy="1"/>
              </a:xfrm>
              <a:custGeom>
                <a:avLst/>
                <a:gdLst/>
                <a:ahLst/>
                <a:cxnLst>
                  <a:cxn ang="0">
                    <a:pos x="0" y="0"/>
                  </a:cxn>
                  <a:cxn ang="0">
                    <a:pos x="0" y="0"/>
                  </a:cxn>
                  <a:cxn ang="0">
                    <a:pos x="0" y="1"/>
                  </a:cxn>
                  <a:cxn ang="0">
                    <a:pos x="0" y="0"/>
                  </a:cxn>
                </a:cxnLst>
                <a:rect l="0" t="0" r="r" b="b"/>
                <a:pathLst>
                  <a:path h="1">
                    <a:moveTo>
                      <a:pt x="0" y="0"/>
                    </a:moveTo>
                    <a:lnTo>
                      <a:pt x="0" y="0"/>
                    </a:lnTo>
                    <a:lnTo>
                      <a:pt x="0" y="1"/>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93" name="Freeform 227"/>
              <p:cNvSpPr>
                <a:spLocks noChangeAspect="1"/>
              </p:cNvSpPr>
              <p:nvPr/>
            </p:nvSpPr>
            <p:spPr bwMode="gray">
              <a:xfrm>
                <a:off x="3313" y="1136"/>
                <a:ext cx="45" cy="54"/>
              </a:xfrm>
              <a:custGeom>
                <a:avLst/>
                <a:gdLst/>
                <a:ahLst/>
                <a:cxnLst>
                  <a:cxn ang="0">
                    <a:pos x="206" y="133"/>
                  </a:cxn>
                  <a:cxn ang="0">
                    <a:pos x="201" y="128"/>
                  </a:cxn>
                  <a:cxn ang="0">
                    <a:pos x="190" y="116"/>
                  </a:cxn>
                  <a:cxn ang="0">
                    <a:pos x="180" y="107"/>
                  </a:cxn>
                  <a:cxn ang="0">
                    <a:pos x="162" y="124"/>
                  </a:cxn>
                  <a:cxn ang="0">
                    <a:pos x="145" y="108"/>
                  </a:cxn>
                  <a:cxn ang="0">
                    <a:pos x="131" y="90"/>
                  </a:cxn>
                  <a:cxn ang="0">
                    <a:pos x="120" y="75"/>
                  </a:cxn>
                  <a:cxn ang="0">
                    <a:pos x="125" y="51"/>
                  </a:cxn>
                  <a:cxn ang="0">
                    <a:pos x="134" y="43"/>
                  </a:cxn>
                  <a:cxn ang="0">
                    <a:pos x="128" y="19"/>
                  </a:cxn>
                  <a:cxn ang="0">
                    <a:pos x="114" y="15"/>
                  </a:cxn>
                  <a:cxn ang="0">
                    <a:pos x="112" y="0"/>
                  </a:cxn>
                  <a:cxn ang="0">
                    <a:pos x="106" y="15"/>
                  </a:cxn>
                  <a:cxn ang="0">
                    <a:pos x="87" y="26"/>
                  </a:cxn>
                  <a:cxn ang="0">
                    <a:pos x="50" y="23"/>
                  </a:cxn>
                  <a:cxn ang="0">
                    <a:pos x="2" y="51"/>
                  </a:cxn>
                  <a:cxn ang="0">
                    <a:pos x="0" y="62"/>
                  </a:cxn>
                  <a:cxn ang="0">
                    <a:pos x="11" y="75"/>
                  </a:cxn>
                  <a:cxn ang="0">
                    <a:pos x="16" y="86"/>
                  </a:cxn>
                  <a:cxn ang="0">
                    <a:pos x="35" y="108"/>
                  </a:cxn>
                  <a:cxn ang="0">
                    <a:pos x="27" y="134"/>
                  </a:cxn>
                  <a:cxn ang="0">
                    <a:pos x="21" y="150"/>
                  </a:cxn>
                  <a:cxn ang="0">
                    <a:pos x="21" y="165"/>
                  </a:cxn>
                  <a:cxn ang="0">
                    <a:pos x="21" y="172"/>
                  </a:cxn>
                  <a:cxn ang="0">
                    <a:pos x="5" y="187"/>
                  </a:cxn>
                  <a:cxn ang="0">
                    <a:pos x="4" y="195"/>
                  </a:cxn>
                  <a:cxn ang="0">
                    <a:pos x="1" y="205"/>
                  </a:cxn>
                  <a:cxn ang="0">
                    <a:pos x="8" y="222"/>
                  </a:cxn>
                  <a:cxn ang="0">
                    <a:pos x="26" y="222"/>
                  </a:cxn>
                  <a:cxn ang="0">
                    <a:pos x="66" y="214"/>
                  </a:cxn>
                  <a:cxn ang="0">
                    <a:pos x="77" y="208"/>
                  </a:cxn>
                  <a:cxn ang="0">
                    <a:pos x="87" y="189"/>
                  </a:cxn>
                  <a:cxn ang="0">
                    <a:pos x="98" y="193"/>
                  </a:cxn>
                  <a:cxn ang="0">
                    <a:pos x="96" y="205"/>
                  </a:cxn>
                  <a:cxn ang="0">
                    <a:pos x="103" y="195"/>
                  </a:cxn>
                  <a:cxn ang="0">
                    <a:pos x="107" y="205"/>
                  </a:cxn>
                  <a:cxn ang="0">
                    <a:pos x="99" y="214"/>
                  </a:cxn>
                  <a:cxn ang="0">
                    <a:pos x="97" y="235"/>
                  </a:cxn>
                  <a:cxn ang="0">
                    <a:pos x="85" y="253"/>
                  </a:cxn>
                  <a:cxn ang="0">
                    <a:pos x="99" y="259"/>
                  </a:cxn>
                  <a:cxn ang="0">
                    <a:pos x="110" y="259"/>
                  </a:cxn>
                  <a:cxn ang="0">
                    <a:pos x="112" y="248"/>
                  </a:cxn>
                  <a:cxn ang="0">
                    <a:pos x="125" y="232"/>
                  </a:cxn>
                  <a:cxn ang="0">
                    <a:pos x="129" y="237"/>
                  </a:cxn>
                  <a:cxn ang="0">
                    <a:pos x="142" y="235"/>
                  </a:cxn>
                  <a:cxn ang="0">
                    <a:pos x="146" y="225"/>
                  </a:cxn>
                  <a:cxn ang="0">
                    <a:pos x="151" y="216"/>
                  </a:cxn>
                  <a:cxn ang="0">
                    <a:pos x="166" y="202"/>
                  </a:cxn>
                  <a:cxn ang="0">
                    <a:pos x="169" y="184"/>
                  </a:cxn>
                  <a:cxn ang="0">
                    <a:pos x="180" y="165"/>
                  </a:cxn>
                  <a:cxn ang="0">
                    <a:pos x="222" y="152"/>
                  </a:cxn>
                  <a:cxn ang="0">
                    <a:pos x="221" y="145"/>
                  </a:cxn>
                </a:cxnLst>
                <a:rect l="0" t="0" r="r" b="b"/>
                <a:pathLst>
                  <a:path w="222" h="268">
                    <a:moveTo>
                      <a:pt x="207" y="140"/>
                    </a:moveTo>
                    <a:lnTo>
                      <a:pt x="206" y="133"/>
                    </a:lnTo>
                    <a:lnTo>
                      <a:pt x="201" y="133"/>
                    </a:lnTo>
                    <a:lnTo>
                      <a:pt x="201" y="128"/>
                    </a:lnTo>
                    <a:lnTo>
                      <a:pt x="196" y="117"/>
                    </a:lnTo>
                    <a:lnTo>
                      <a:pt x="190" y="116"/>
                    </a:lnTo>
                    <a:lnTo>
                      <a:pt x="184" y="106"/>
                    </a:lnTo>
                    <a:lnTo>
                      <a:pt x="180" y="107"/>
                    </a:lnTo>
                    <a:lnTo>
                      <a:pt x="178" y="114"/>
                    </a:lnTo>
                    <a:lnTo>
                      <a:pt x="162" y="124"/>
                    </a:lnTo>
                    <a:lnTo>
                      <a:pt x="150" y="116"/>
                    </a:lnTo>
                    <a:lnTo>
                      <a:pt x="145" y="108"/>
                    </a:lnTo>
                    <a:lnTo>
                      <a:pt x="139" y="106"/>
                    </a:lnTo>
                    <a:lnTo>
                      <a:pt x="131" y="90"/>
                    </a:lnTo>
                    <a:lnTo>
                      <a:pt x="124" y="86"/>
                    </a:lnTo>
                    <a:lnTo>
                      <a:pt x="120" y="75"/>
                    </a:lnTo>
                    <a:lnTo>
                      <a:pt x="120" y="64"/>
                    </a:lnTo>
                    <a:lnTo>
                      <a:pt x="125" y="51"/>
                    </a:lnTo>
                    <a:lnTo>
                      <a:pt x="134" y="53"/>
                    </a:lnTo>
                    <a:lnTo>
                      <a:pt x="134" y="43"/>
                    </a:lnTo>
                    <a:lnTo>
                      <a:pt x="137" y="37"/>
                    </a:lnTo>
                    <a:lnTo>
                      <a:pt x="128" y="19"/>
                    </a:lnTo>
                    <a:lnTo>
                      <a:pt x="119" y="25"/>
                    </a:lnTo>
                    <a:lnTo>
                      <a:pt x="114" y="15"/>
                    </a:lnTo>
                    <a:lnTo>
                      <a:pt x="114" y="6"/>
                    </a:lnTo>
                    <a:lnTo>
                      <a:pt x="112" y="0"/>
                    </a:lnTo>
                    <a:lnTo>
                      <a:pt x="110" y="0"/>
                    </a:lnTo>
                    <a:lnTo>
                      <a:pt x="106" y="15"/>
                    </a:lnTo>
                    <a:lnTo>
                      <a:pt x="93" y="17"/>
                    </a:lnTo>
                    <a:lnTo>
                      <a:pt x="87" y="26"/>
                    </a:lnTo>
                    <a:lnTo>
                      <a:pt x="66" y="28"/>
                    </a:lnTo>
                    <a:lnTo>
                      <a:pt x="50" y="23"/>
                    </a:lnTo>
                    <a:lnTo>
                      <a:pt x="28" y="32"/>
                    </a:lnTo>
                    <a:lnTo>
                      <a:pt x="2" y="51"/>
                    </a:lnTo>
                    <a:lnTo>
                      <a:pt x="2" y="59"/>
                    </a:lnTo>
                    <a:lnTo>
                      <a:pt x="0" y="62"/>
                    </a:lnTo>
                    <a:lnTo>
                      <a:pt x="6" y="66"/>
                    </a:lnTo>
                    <a:lnTo>
                      <a:pt x="11" y="75"/>
                    </a:lnTo>
                    <a:lnTo>
                      <a:pt x="16" y="75"/>
                    </a:lnTo>
                    <a:lnTo>
                      <a:pt x="16" y="86"/>
                    </a:lnTo>
                    <a:lnTo>
                      <a:pt x="39" y="101"/>
                    </a:lnTo>
                    <a:lnTo>
                      <a:pt x="35" y="108"/>
                    </a:lnTo>
                    <a:lnTo>
                      <a:pt x="34" y="119"/>
                    </a:lnTo>
                    <a:lnTo>
                      <a:pt x="27" y="134"/>
                    </a:lnTo>
                    <a:lnTo>
                      <a:pt x="27" y="140"/>
                    </a:lnTo>
                    <a:lnTo>
                      <a:pt x="21" y="150"/>
                    </a:lnTo>
                    <a:lnTo>
                      <a:pt x="22" y="156"/>
                    </a:lnTo>
                    <a:lnTo>
                      <a:pt x="21" y="165"/>
                    </a:lnTo>
                    <a:lnTo>
                      <a:pt x="20" y="166"/>
                    </a:lnTo>
                    <a:lnTo>
                      <a:pt x="21" y="172"/>
                    </a:lnTo>
                    <a:lnTo>
                      <a:pt x="20" y="177"/>
                    </a:lnTo>
                    <a:lnTo>
                      <a:pt x="5" y="187"/>
                    </a:lnTo>
                    <a:lnTo>
                      <a:pt x="5" y="192"/>
                    </a:lnTo>
                    <a:lnTo>
                      <a:pt x="4" y="195"/>
                    </a:lnTo>
                    <a:lnTo>
                      <a:pt x="0" y="198"/>
                    </a:lnTo>
                    <a:lnTo>
                      <a:pt x="1" y="205"/>
                    </a:lnTo>
                    <a:lnTo>
                      <a:pt x="0" y="214"/>
                    </a:lnTo>
                    <a:lnTo>
                      <a:pt x="8" y="222"/>
                    </a:lnTo>
                    <a:lnTo>
                      <a:pt x="17" y="216"/>
                    </a:lnTo>
                    <a:lnTo>
                      <a:pt x="26" y="222"/>
                    </a:lnTo>
                    <a:lnTo>
                      <a:pt x="32" y="215"/>
                    </a:lnTo>
                    <a:lnTo>
                      <a:pt x="66" y="214"/>
                    </a:lnTo>
                    <a:lnTo>
                      <a:pt x="67" y="210"/>
                    </a:lnTo>
                    <a:lnTo>
                      <a:pt x="77" y="208"/>
                    </a:lnTo>
                    <a:lnTo>
                      <a:pt x="80" y="198"/>
                    </a:lnTo>
                    <a:lnTo>
                      <a:pt x="87" y="189"/>
                    </a:lnTo>
                    <a:lnTo>
                      <a:pt x="97" y="191"/>
                    </a:lnTo>
                    <a:lnTo>
                      <a:pt x="98" y="193"/>
                    </a:lnTo>
                    <a:lnTo>
                      <a:pt x="94" y="200"/>
                    </a:lnTo>
                    <a:lnTo>
                      <a:pt x="96" y="205"/>
                    </a:lnTo>
                    <a:lnTo>
                      <a:pt x="98" y="209"/>
                    </a:lnTo>
                    <a:lnTo>
                      <a:pt x="103" y="195"/>
                    </a:lnTo>
                    <a:lnTo>
                      <a:pt x="110" y="195"/>
                    </a:lnTo>
                    <a:lnTo>
                      <a:pt x="107" y="205"/>
                    </a:lnTo>
                    <a:lnTo>
                      <a:pt x="107" y="210"/>
                    </a:lnTo>
                    <a:lnTo>
                      <a:pt x="99" y="214"/>
                    </a:lnTo>
                    <a:lnTo>
                      <a:pt x="94" y="222"/>
                    </a:lnTo>
                    <a:lnTo>
                      <a:pt x="97" y="235"/>
                    </a:lnTo>
                    <a:lnTo>
                      <a:pt x="96" y="240"/>
                    </a:lnTo>
                    <a:lnTo>
                      <a:pt x="85" y="253"/>
                    </a:lnTo>
                    <a:lnTo>
                      <a:pt x="91" y="265"/>
                    </a:lnTo>
                    <a:lnTo>
                      <a:pt x="99" y="259"/>
                    </a:lnTo>
                    <a:lnTo>
                      <a:pt x="101" y="268"/>
                    </a:lnTo>
                    <a:lnTo>
                      <a:pt x="110" y="259"/>
                    </a:lnTo>
                    <a:lnTo>
                      <a:pt x="109" y="252"/>
                    </a:lnTo>
                    <a:lnTo>
                      <a:pt x="112" y="248"/>
                    </a:lnTo>
                    <a:lnTo>
                      <a:pt x="125" y="238"/>
                    </a:lnTo>
                    <a:lnTo>
                      <a:pt x="125" y="232"/>
                    </a:lnTo>
                    <a:lnTo>
                      <a:pt x="126" y="232"/>
                    </a:lnTo>
                    <a:lnTo>
                      <a:pt x="129" y="237"/>
                    </a:lnTo>
                    <a:lnTo>
                      <a:pt x="133" y="240"/>
                    </a:lnTo>
                    <a:lnTo>
                      <a:pt x="142" y="235"/>
                    </a:lnTo>
                    <a:lnTo>
                      <a:pt x="144" y="229"/>
                    </a:lnTo>
                    <a:lnTo>
                      <a:pt x="146" y="225"/>
                    </a:lnTo>
                    <a:lnTo>
                      <a:pt x="151" y="226"/>
                    </a:lnTo>
                    <a:lnTo>
                      <a:pt x="151" y="216"/>
                    </a:lnTo>
                    <a:lnTo>
                      <a:pt x="160" y="213"/>
                    </a:lnTo>
                    <a:lnTo>
                      <a:pt x="166" y="202"/>
                    </a:lnTo>
                    <a:lnTo>
                      <a:pt x="166" y="193"/>
                    </a:lnTo>
                    <a:lnTo>
                      <a:pt x="169" y="184"/>
                    </a:lnTo>
                    <a:lnTo>
                      <a:pt x="179" y="175"/>
                    </a:lnTo>
                    <a:lnTo>
                      <a:pt x="180" y="165"/>
                    </a:lnTo>
                    <a:lnTo>
                      <a:pt x="204" y="152"/>
                    </a:lnTo>
                    <a:lnTo>
                      <a:pt x="222" y="152"/>
                    </a:lnTo>
                    <a:lnTo>
                      <a:pt x="222" y="148"/>
                    </a:lnTo>
                    <a:lnTo>
                      <a:pt x="221" y="145"/>
                    </a:lnTo>
                    <a:lnTo>
                      <a:pt x="207" y="14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94" name="Freeform 228"/>
              <p:cNvSpPr>
                <a:spLocks noChangeAspect="1"/>
              </p:cNvSpPr>
              <p:nvPr/>
            </p:nvSpPr>
            <p:spPr bwMode="gray">
              <a:xfrm>
                <a:off x="3284" y="1036"/>
                <a:ext cx="99" cy="52"/>
              </a:xfrm>
              <a:custGeom>
                <a:avLst/>
                <a:gdLst/>
                <a:ahLst/>
                <a:cxnLst>
                  <a:cxn ang="0">
                    <a:pos x="20" y="11"/>
                  </a:cxn>
                  <a:cxn ang="0">
                    <a:pos x="23" y="22"/>
                  </a:cxn>
                  <a:cxn ang="0">
                    <a:pos x="2" y="41"/>
                  </a:cxn>
                  <a:cxn ang="0">
                    <a:pos x="15" y="61"/>
                  </a:cxn>
                  <a:cxn ang="0">
                    <a:pos x="23" y="72"/>
                  </a:cxn>
                  <a:cxn ang="0">
                    <a:pos x="29" y="76"/>
                  </a:cxn>
                  <a:cxn ang="0">
                    <a:pos x="36" y="91"/>
                  </a:cxn>
                  <a:cxn ang="0">
                    <a:pos x="70" y="97"/>
                  </a:cxn>
                  <a:cxn ang="0">
                    <a:pos x="85" y="86"/>
                  </a:cxn>
                  <a:cxn ang="0">
                    <a:pos x="121" y="79"/>
                  </a:cxn>
                  <a:cxn ang="0">
                    <a:pos x="144" y="69"/>
                  </a:cxn>
                  <a:cxn ang="0">
                    <a:pos x="202" y="66"/>
                  </a:cxn>
                  <a:cxn ang="0">
                    <a:pos x="199" y="76"/>
                  </a:cxn>
                  <a:cxn ang="0">
                    <a:pos x="209" y="88"/>
                  </a:cxn>
                  <a:cxn ang="0">
                    <a:pos x="202" y="96"/>
                  </a:cxn>
                  <a:cxn ang="0">
                    <a:pos x="153" y="106"/>
                  </a:cxn>
                  <a:cxn ang="0">
                    <a:pos x="133" y="106"/>
                  </a:cxn>
                  <a:cxn ang="0">
                    <a:pos x="145" y="123"/>
                  </a:cxn>
                  <a:cxn ang="0">
                    <a:pos x="158" y="130"/>
                  </a:cxn>
                  <a:cxn ang="0">
                    <a:pos x="153" y="144"/>
                  </a:cxn>
                  <a:cxn ang="0">
                    <a:pos x="117" y="131"/>
                  </a:cxn>
                  <a:cxn ang="0">
                    <a:pos x="98" y="119"/>
                  </a:cxn>
                  <a:cxn ang="0">
                    <a:pos x="86" y="138"/>
                  </a:cxn>
                  <a:cxn ang="0">
                    <a:pos x="106" y="158"/>
                  </a:cxn>
                  <a:cxn ang="0">
                    <a:pos x="142" y="183"/>
                  </a:cxn>
                  <a:cxn ang="0">
                    <a:pos x="160" y="199"/>
                  </a:cxn>
                  <a:cxn ang="0">
                    <a:pos x="175" y="188"/>
                  </a:cxn>
                  <a:cxn ang="0">
                    <a:pos x="186" y="183"/>
                  </a:cxn>
                  <a:cxn ang="0">
                    <a:pos x="218" y="187"/>
                  </a:cxn>
                  <a:cxn ang="0">
                    <a:pos x="249" y="187"/>
                  </a:cxn>
                  <a:cxn ang="0">
                    <a:pos x="244" y="206"/>
                  </a:cxn>
                  <a:cxn ang="0">
                    <a:pos x="257" y="228"/>
                  </a:cxn>
                  <a:cxn ang="0">
                    <a:pos x="261" y="246"/>
                  </a:cxn>
                  <a:cxn ang="0">
                    <a:pos x="279" y="259"/>
                  </a:cxn>
                  <a:cxn ang="0">
                    <a:pos x="287" y="259"/>
                  </a:cxn>
                  <a:cxn ang="0">
                    <a:pos x="332" y="236"/>
                  </a:cxn>
                  <a:cxn ang="0">
                    <a:pos x="354" y="211"/>
                  </a:cxn>
                  <a:cxn ang="0">
                    <a:pos x="376" y="209"/>
                  </a:cxn>
                  <a:cxn ang="0">
                    <a:pos x="391" y="208"/>
                  </a:cxn>
                  <a:cxn ang="0">
                    <a:pos x="413" y="182"/>
                  </a:cxn>
                  <a:cxn ang="0">
                    <a:pos x="424" y="163"/>
                  </a:cxn>
                  <a:cxn ang="0">
                    <a:pos x="428" y="150"/>
                  </a:cxn>
                  <a:cxn ang="0">
                    <a:pos x="421" y="124"/>
                  </a:cxn>
                  <a:cxn ang="0">
                    <a:pos x="443" y="112"/>
                  </a:cxn>
                  <a:cxn ang="0">
                    <a:pos x="459" y="87"/>
                  </a:cxn>
                  <a:cxn ang="0">
                    <a:pos x="462" y="79"/>
                  </a:cxn>
                  <a:cxn ang="0">
                    <a:pos x="491" y="57"/>
                  </a:cxn>
                  <a:cxn ang="0">
                    <a:pos x="487" y="28"/>
                  </a:cxn>
                  <a:cxn ang="0">
                    <a:pos x="492" y="11"/>
                  </a:cxn>
                  <a:cxn ang="0">
                    <a:pos x="235" y="0"/>
                  </a:cxn>
                  <a:cxn ang="0">
                    <a:pos x="228" y="11"/>
                  </a:cxn>
                  <a:cxn ang="0">
                    <a:pos x="67" y="0"/>
                  </a:cxn>
                  <a:cxn ang="0">
                    <a:pos x="35" y="0"/>
                  </a:cxn>
                </a:cxnLst>
                <a:rect l="0" t="0" r="r" b="b"/>
                <a:pathLst>
                  <a:path w="496" h="260">
                    <a:moveTo>
                      <a:pt x="32" y="12"/>
                    </a:moveTo>
                    <a:lnTo>
                      <a:pt x="30" y="17"/>
                    </a:lnTo>
                    <a:lnTo>
                      <a:pt x="20" y="11"/>
                    </a:lnTo>
                    <a:lnTo>
                      <a:pt x="18" y="12"/>
                    </a:lnTo>
                    <a:lnTo>
                      <a:pt x="23" y="18"/>
                    </a:lnTo>
                    <a:lnTo>
                      <a:pt x="23" y="22"/>
                    </a:lnTo>
                    <a:lnTo>
                      <a:pt x="13" y="22"/>
                    </a:lnTo>
                    <a:lnTo>
                      <a:pt x="0" y="36"/>
                    </a:lnTo>
                    <a:lnTo>
                      <a:pt x="2" y="41"/>
                    </a:lnTo>
                    <a:lnTo>
                      <a:pt x="9" y="43"/>
                    </a:lnTo>
                    <a:lnTo>
                      <a:pt x="8" y="54"/>
                    </a:lnTo>
                    <a:lnTo>
                      <a:pt x="15" y="61"/>
                    </a:lnTo>
                    <a:lnTo>
                      <a:pt x="15" y="68"/>
                    </a:lnTo>
                    <a:lnTo>
                      <a:pt x="21" y="80"/>
                    </a:lnTo>
                    <a:lnTo>
                      <a:pt x="23" y="72"/>
                    </a:lnTo>
                    <a:lnTo>
                      <a:pt x="29" y="68"/>
                    </a:lnTo>
                    <a:lnTo>
                      <a:pt x="27" y="72"/>
                    </a:lnTo>
                    <a:lnTo>
                      <a:pt x="29" y="76"/>
                    </a:lnTo>
                    <a:lnTo>
                      <a:pt x="32" y="77"/>
                    </a:lnTo>
                    <a:lnTo>
                      <a:pt x="29" y="85"/>
                    </a:lnTo>
                    <a:lnTo>
                      <a:pt x="36" y="91"/>
                    </a:lnTo>
                    <a:lnTo>
                      <a:pt x="67" y="88"/>
                    </a:lnTo>
                    <a:lnTo>
                      <a:pt x="70" y="91"/>
                    </a:lnTo>
                    <a:lnTo>
                      <a:pt x="70" y="97"/>
                    </a:lnTo>
                    <a:lnTo>
                      <a:pt x="75" y="98"/>
                    </a:lnTo>
                    <a:lnTo>
                      <a:pt x="85" y="90"/>
                    </a:lnTo>
                    <a:lnTo>
                      <a:pt x="85" y="86"/>
                    </a:lnTo>
                    <a:lnTo>
                      <a:pt x="102" y="86"/>
                    </a:lnTo>
                    <a:lnTo>
                      <a:pt x="107" y="79"/>
                    </a:lnTo>
                    <a:lnTo>
                      <a:pt x="121" y="79"/>
                    </a:lnTo>
                    <a:lnTo>
                      <a:pt x="122" y="74"/>
                    </a:lnTo>
                    <a:lnTo>
                      <a:pt x="142" y="76"/>
                    </a:lnTo>
                    <a:lnTo>
                      <a:pt x="144" y="69"/>
                    </a:lnTo>
                    <a:lnTo>
                      <a:pt x="187" y="70"/>
                    </a:lnTo>
                    <a:lnTo>
                      <a:pt x="192" y="63"/>
                    </a:lnTo>
                    <a:lnTo>
                      <a:pt x="202" y="66"/>
                    </a:lnTo>
                    <a:lnTo>
                      <a:pt x="207" y="60"/>
                    </a:lnTo>
                    <a:lnTo>
                      <a:pt x="207" y="71"/>
                    </a:lnTo>
                    <a:lnTo>
                      <a:pt x="199" y="76"/>
                    </a:lnTo>
                    <a:lnTo>
                      <a:pt x="211" y="77"/>
                    </a:lnTo>
                    <a:lnTo>
                      <a:pt x="209" y="81"/>
                    </a:lnTo>
                    <a:lnTo>
                      <a:pt x="209" y="88"/>
                    </a:lnTo>
                    <a:lnTo>
                      <a:pt x="201" y="91"/>
                    </a:lnTo>
                    <a:lnTo>
                      <a:pt x="201" y="95"/>
                    </a:lnTo>
                    <a:lnTo>
                      <a:pt x="202" y="96"/>
                    </a:lnTo>
                    <a:lnTo>
                      <a:pt x="201" y="99"/>
                    </a:lnTo>
                    <a:lnTo>
                      <a:pt x="156" y="98"/>
                    </a:lnTo>
                    <a:lnTo>
                      <a:pt x="153" y="106"/>
                    </a:lnTo>
                    <a:lnTo>
                      <a:pt x="149" y="104"/>
                    </a:lnTo>
                    <a:lnTo>
                      <a:pt x="149" y="98"/>
                    </a:lnTo>
                    <a:lnTo>
                      <a:pt x="133" y="106"/>
                    </a:lnTo>
                    <a:lnTo>
                      <a:pt x="136" y="112"/>
                    </a:lnTo>
                    <a:lnTo>
                      <a:pt x="132" y="118"/>
                    </a:lnTo>
                    <a:lnTo>
                      <a:pt x="145" y="123"/>
                    </a:lnTo>
                    <a:lnTo>
                      <a:pt x="147" y="128"/>
                    </a:lnTo>
                    <a:lnTo>
                      <a:pt x="156" y="127"/>
                    </a:lnTo>
                    <a:lnTo>
                      <a:pt x="158" y="130"/>
                    </a:lnTo>
                    <a:lnTo>
                      <a:pt x="158" y="135"/>
                    </a:lnTo>
                    <a:lnTo>
                      <a:pt x="161" y="140"/>
                    </a:lnTo>
                    <a:lnTo>
                      <a:pt x="153" y="144"/>
                    </a:lnTo>
                    <a:lnTo>
                      <a:pt x="144" y="135"/>
                    </a:lnTo>
                    <a:lnTo>
                      <a:pt x="118" y="138"/>
                    </a:lnTo>
                    <a:lnTo>
                      <a:pt x="117" y="131"/>
                    </a:lnTo>
                    <a:lnTo>
                      <a:pt x="112" y="130"/>
                    </a:lnTo>
                    <a:lnTo>
                      <a:pt x="112" y="124"/>
                    </a:lnTo>
                    <a:lnTo>
                      <a:pt x="98" y="119"/>
                    </a:lnTo>
                    <a:lnTo>
                      <a:pt x="85" y="128"/>
                    </a:lnTo>
                    <a:lnTo>
                      <a:pt x="84" y="131"/>
                    </a:lnTo>
                    <a:lnTo>
                      <a:pt x="86" y="138"/>
                    </a:lnTo>
                    <a:lnTo>
                      <a:pt x="94" y="145"/>
                    </a:lnTo>
                    <a:lnTo>
                      <a:pt x="96" y="154"/>
                    </a:lnTo>
                    <a:lnTo>
                      <a:pt x="106" y="158"/>
                    </a:lnTo>
                    <a:lnTo>
                      <a:pt x="115" y="172"/>
                    </a:lnTo>
                    <a:lnTo>
                      <a:pt x="139" y="174"/>
                    </a:lnTo>
                    <a:lnTo>
                      <a:pt x="142" y="183"/>
                    </a:lnTo>
                    <a:lnTo>
                      <a:pt x="142" y="194"/>
                    </a:lnTo>
                    <a:lnTo>
                      <a:pt x="150" y="203"/>
                    </a:lnTo>
                    <a:lnTo>
                      <a:pt x="160" y="199"/>
                    </a:lnTo>
                    <a:lnTo>
                      <a:pt x="161" y="199"/>
                    </a:lnTo>
                    <a:lnTo>
                      <a:pt x="161" y="194"/>
                    </a:lnTo>
                    <a:lnTo>
                      <a:pt x="175" y="188"/>
                    </a:lnTo>
                    <a:lnTo>
                      <a:pt x="181" y="195"/>
                    </a:lnTo>
                    <a:lnTo>
                      <a:pt x="182" y="183"/>
                    </a:lnTo>
                    <a:lnTo>
                      <a:pt x="186" y="183"/>
                    </a:lnTo>
                    <a:lnTo>
                      <a:pt x="187" y="190"/>
                    </a:lnTo>
                    <a:lnTo>
                      <a:pt x="203" y="199"/>
                    </a:lnTo>
                    <a:lnTo>
                      <a:pt x="218" y="187"/>
                    </a:lnTo>
                    <a:lnTo>
                      <a:pt x="241" y="195"/>
                    </a:lnTo>
                    <a:lnTo>
                      <a:pt x="246" y="192"/>
                    </a:lnTo>
                    <a:lnTo>
                      <a:pt x="249" y="187"/>
                    </a:lnTo>
                    <a:lnTo>
                      <a:pt x="250" y="188"/>
                    </a:lnTo>
                    <a:lnTo>
                      <a:pt x="249" y="198"/>
                    </a:lnTo>
                    <a:lnTo>
                      <a:pt x="244" y="206"/>
                    </a:lnTo>
                    <a:lnTo>
                      <a:pt x="246" y="224"/>
                    </a:lnTo>
                    <a:lnTo>
                      <a:pt x="254" y="232"/>
                    </a:lnTo>
                    <a:lnTo>
                      <a:pt x="257" y="228"/>
                    </a:lnTo>
                    <a:lnTo>
                      <a:pt x="255" y="236"/>
                    </a:lnTo>
                    <a:lnTo>
                      <a:pt x="263" y="243"/>
                    </a:lnTo>
                    <a:lnTo>
                      <a:pt x="261" y="246"/>
                    </a:lnTo>
                    <a:lnTo>
                      <a:pt x="262" y="249"/>
                    </a:lnTo>
                    <a:lnTo>
                      <a:pt x="278" y="253"/>
                    </a:lnTo>
                    <a:lnTo>
                      <a:pt x="279" y="259"/>
                    </a:lnTo>
                    <a:lnTo>
                      <a:pt x="283" y="260"/>
                    </a:lnTo>
                    <a:lnTo>
                      <a:pt x="287" y="254"/>
                    </a:lnTo>
                    <a:lnTo>
                      <a:pt x="287" y="259"/>
                    </a:lnTo>
                    <a:lnTo>
                      <a:pt x="315" y="255"/>
                    </a:lnTo>
                    <a:lnTo>
                      <a:pt x="328" y="247"/>
                    </a:lnTo>
                    <a:lnTo>
                      <a:pt x="332" y="236"/>
                    </a:lnTo>
                    <a:lnTo>
                      <a:pt x="333" y="221"/>
                    </a:lnTo>
                    <a:lnTo>
                      <a:pt x="337" y="217"/>
                    </a:lnTo>
                    <a:lnTo>
                      <a:pt x="354" y="211"/>
                    </a:lnTo>
                    <a:lnTo>
                      <a:pt x="367" y="199"/>
                    </a:lnTo>
                    <a:lnTo>
                      <a:pt x="376" y="204"/>
                    </a:lnTo>
                    <a:lnTo>
                      <a:pt x="376" y="209"/>
                    </a:lnTo>
                    <a:lnTo>
                      <a:pt x="379" y="211"/>
                    </a:lnTo>
                    <a:lnTo>
                      <a:pt x="385" y="204"/>
                    </a:lnTo>
                    <a:lnTo>
                      <a:pt x="391" y="208"/>
                    </a:lnTo>
                    <a:lnTo>
                      <a:pt x="405" y="194"/>
                    </a:lnTo>
                    <a:lnTo>
                      <a:pt x="414" y="188"/>
                    </a:lnTo>
                    <a:lnTo>
                      <a:pt x="413" y="182"/>
                    </a:lnTo>
                    <a:lnTo>
                      <a:pt x="418" y="174"/>
                    </a:lnTo>
                    <a:lnTo>
                      <a:pt x="417" y="166"/>
                    </a:lnTo>
                    <a:lnTo>
                      <a:pt x="424" y="163"/>
                    </a:lnTo>
                    <a:lnTo>
                      <a:pt x="425" y="156"/>
                    </a:lnTo>
                    <a:lnTo>
                      <a:pt x="425" y="150"/>
                    </a:lnTo>
                    <a:lnTo>
                      <a:pt x="428" y="150"/>
                    </a:lnTo>
                    <a:lnTo>
                      <a:pt x="427" y="142"/>
                    </a:lnTo>
                    <a:lnTo>
                      <a:pt x="422" y="140"/>
                    </a:lnTo>
                    <a:lnTo>
                      <a:pt x="421" y="124"/>
                    </a:lnTo>
                    <a:lnTo>
                      <a:pt x="433" y="114"/>
                    </a:lnTo>
                    <a:lnTo>
                      <a:pt x="434" y="109"/>
                    </a:lnTo>
                    <a:lnTo>
                      <a:pt x="443" y="112"/>
                    </a:lnTo>
                    <a:lnTo>
                      <a:pt x="448" y="98"/>
                    </a:lnTo>
                    <a:lnTo>
                      <a:pt x="455" y="99"/>
                    </a:lnTo>
                    <a:lnTo>
                      <a:pt x="459" y="87"/>
                    </a:lnTo>
                    <a:lnTo>
                      <a:pt x="465" y="86"/>
                    </a:lnTo>
                    <a:lnTo>
                      <a:pt x="462" y="84"/>
                    </a:lnTo>
                    <a:lnTo>
                      <a:pt x="462" y="79"/>
                    </a:lnTo>
                    <a:lnTo>
                      <a:pt x="472" y="66"/>
                    </a:lnTo>
                    <a:lnTo>
                      <a:pt x="473" y="60"/>
                    </a:lnTo>
                    <a:lnTo>
                      <a:pt x="491" y="57"/>
                    </a:lnTo>
                    <a:lnTo>
                      <a:pt x="494" y="44"/>
                    </a:lnTo>
                    <a:lnTo>
                      <a:pt x="496" y="37"/>
                    </a:lnTo>
                    <a:lnTo>
                      <a:pt x="487" y="28"/>
                    </a:lnTo>
                    <a:lnTo>
                      <a:pt x="488" y="26"/>
                    </a:lnTo>
                    <a:lnTo>
                      <a:pt x="487" y="21"/>
                    </a:lnTo>
                    <a:lnTo>
                      <a:pt x="492" y="11"/>
                    </a:lnTo>
                    <a:lnTo>
                      <a:pt x="491" y="4"/>
                    </a:lnTo>
                    <a:lnTo>
                      <a:pt x="492" y="0"/>
                    </a:lnTo>
                    <a:lnTo>
                      <a:pt x="235" y="0"/>
                    </a:lnTo>
                    <a:lnTo>
                      <a:pt x="235" y="4"/>
                    </a:lnTo>
                    <a:lnTo>
                      <a:pt x="230" y="2"/>
                    </a:lnTo>
                    <a:lnTo>
                      <a:pt x="228" y="11"/>
                    </a:lnTo>
                    <a:lnTo>
                      <a:pt x="222" y="5"/>
                    </a:lnTo>
                    <a:lnTo>
                      <a:pt x="219" y="0"/>
                    </a:lnTo>
                    <a:lnTo>
                      <a:pt x="67" y="0"/>
                    </a:lnTo>
                    <a:lnTo>
                      <a:pt x="67" y="0"/>
                    </a:lnTo>
                    <a:lnTo>
                      <a:pt x="66" y="0"/>
                    </a:lnTo>
                    <a:lnTo>
                      <a:pt x="35" y="0"/>
                    </a:lnTo>
                    <a:lnTo>
                      <a:pt x="31" y="6"/>
                    </a:lnTo>
                    <a:lnTo>
                      <a:pt x="32" y="1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61" name="Freeform 229"/>
            <p:cNvSpPr>
              <a:spLocks noChangeAspect="1"/>
            </p:cNvSpPr>
            <p:nvPr/>
          </p:nvSpPr>
          <p:spPr bwMode="gray">
            <a:xfrm>
              <a:off x="3993356" y="2386359"/>
              <a:ext cx="6350" cy="6350"/>
            </a:xfrm>
            <a:custGeom>
              <a:avLst/>
              <a:gdLst/>
              <a:ahLst/>
              <a:cxnLst>
                <a:cxn ang="0">
                  <a:pos x="3" y="0"/>
                </a:cxn>
                <a:cxn ang="0">
                  <a:pos x="3" y="22"/>
                </a:cxn>
                <a:cxn ang="0">
                  <a:pos x="2" y="0"/>
                </a:cxn>
                <a:cxn ang="0">
                  <a:pos x="0" y="10"/>
                </a:cxn>
                <a:cxn ang="0">
                  <a:pos x="0" y="13"/>
                </a:cxn>
                <a:cxn ang="0">
                  <a:pos x="1" y="15"/>
                </a:cxn>
                <a:cxn ang="0">
                  <a:pos x="13" y="13"/>
                </a:cxn>
                <a:cxn ang="0">
                  <a:pos x="19" y="10"/>
                </a:cxn>
                <a:cxn ang="0">
                  <a:pos x="19" y="6"/>
                </a:cxn>
                <a:cxn ang="0">
                  <a:pos x="8" y="0"/>
                </a:cxn>
                <a:cxn ang="0">
                  <a:pos x="3" y="0"/>
                </a:cxn>
              </a:cxnLst>
              <a:rect l="0" t="0" r="r" b="b"/>
              <a:pathLst>
                <a:path w="19" h="22">
                  <a:moveTo>
                    <a:pt x="3" y="0"/>
                  </a:moveTo>
                  <a:lnTo>
                    <a:pt x="3" y="22"/>
                  </a:lnTo>
                  <a:lnTo>
                    <a:pt x="2" y="0"/>
                  </a:lnTo>
                  <a:lnTo>
                    <a:pt x="0" y="10"/>
                  </a:lnTo>
                  <a:lnTo>
                    <a:pt x="0" y="13"/>
                  </a:lnTo>
                  <a:lnTo>
                    <a:pt x="1" y="15"/>
                  </a:lnTo>
                  <a:lnTo>
                    <a:pt x="13" y="13"/>
                  </a:lnTo>
                  <a:lnTo>
                    <a:pt x="19" y="10"/>
                  </a:lnTo>
                  <a:lnTo>
                    <a:pt x="19" y="6"/>
                  </a:lnTo>
                  <a:lnTo>
                    <a:pt x="8" y="0"/>
                  </a:lnTo>
                  <a:lnTo>
                    <a:pt x="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2" name="Freeform 230"/>
            <p:cNvSpPr>
              <a:spLocks noChangeAspect="1"/>
            </p:cNvSpPr>
            <p:nvPr/>
          </p:nvSpPr>
          <p:spPr bwMode="gray">
            <a:xfrm>
              <a:off x="4331493" y="1810097"/>
              <a:ext cx="46038" cy="44450"/>
            </a:xfrm>
            <a:custGeom>
              <a:avLst/>
              <a:gdLst/>
              <a:ahLst/>
              <a:cxnLst>
                <a:cxn ang="0">
                  <a:pos x="82" y="27"/>
                </a:cxn>
                <a:cxn ang="0">
                  <a:pos x="96" y="46"/>
                </a:cxn>
                <a:cxn ang="0">
                  <a:pos x="118" y="55"/>
                </a:cxn>
                <a:cxn ang="0">
                  <a:pos x="128" y="70"/>
                </a:cxn>
                <a:cxn ang="0">
                  <a:pos x="137" y="68"/>
                </a:cxn>
                <a:cxn ang="0">
                  <a:pos x="141" y="90"/>
                </a:cxn>
                <a:cxn ang="0">
                  <a:pos x="130" y="87"/>
                </a:cxn>
                <a:cxn ang="0">
                  <a:pos x="123" y="82"/>
                </a:cxn>
                <a:cxn ang="0">
                  <a:pos x="107" y="81"/>
                </a:cxn>
                <a:cxn ang="0">
                  <a:pos x="97" y="92"/>
                </a:cxn>
                <a:cxn ang="0">
                  <a:pos x="110" y="101"/>
                </a:cxn>
                <a:cxn ang="0">
                  <a:pos x="118" y="112"/>
                </a:cxn>
                <a:cxn ang="0">
                  <a:pos x="129" y="113"/>
                </a:cxn>
                <a:cxn ang="0">
                  <a:pos x="128" y="138"/>
                </a:cxn>
                <a:cxn ang="0">
                  <a:pos x="121" y="140"/>
                </a:cxn>
                <a:cxn ang="0">
                  <a:pos x="110" y="133"/>
                </a:cxn>
                <a:cxn ang="0">
                  <a:pos x="110" y="122"/>
                </a:cxn>
                <a:cxn ang="0">
                  <a:pos x="97" y="128"/>
                </a:cxn>
                <a:cxn ang="0">
                  <a:pos x="75" y="98"/>
                </a:cxn>
                <a:cxn ang="0">
                  <a:pos x="31" y="76"/>
                </a:cxn>
                <a:cxn ang="0">
                  <a:pos x="24" y="62"/>
                </a:cxn>
                <a:cxn ang="0">
                  <a:pos x="10" y="50"/>
                </a:cxn>
                <a:cxn ang="0">
                  <a:pos x="8" y="39"/>
                </a:cxn>
                <a:cxn ang="0">
                  <a:pos x="4" y="33"/>
                </a:cxn>
                <a:cxn ang="0">
                  <a:pos x="4" y="26"/>
                </a:cxn>
                <a:cxn ang="0">
                  <a:pos x="1" y="11"/>
                </a:cxn>
                <a:cxn ang="0">
                  <a:pos x="0" y="7"/>
                </a:cxn>
                <a:cxn ang="0">
                  <a:pos x="15" y="0"/>
                </a:cxn>
                <a:cxn ang="0">
                  <a:pos x="49" y="9"/>
                </a:cxn>
                <a:cxn ang="0">
                  <a:pos x="58" y="5"/>
                </a:cxn>
                <a:cxn ang="0">
                  <a:pos x="75" y="15"/>
                </a:cxn>
                <a:cxn ang="0">
                  <a:pos x="82" y="27"/>
                </a:cxn>
              </a:cxnLst>
              <a:rect l="0" t="0" r="r" b="b"/>
              <a:pathLst>
                <a:path w="141" h="140">
                  <a:moveTo>
                    <a:pt x="82" y="27"/>
                  </a:moveTo>
                  <a:lnTo>
                    <a:pt x="96" y="46"/>
                  </a:lnTo>
                  <a:lnTo>
                    <a:pt x="118" y="55"/>
                  </a:lnTo>
                  <a:lnTo>
                    <a:pt x="128" y="70"/>
                  </a:lnTo>
                  <a:lnTo>
                    <a:pt x="137" y="68"/>
                  </a:lnTo>
                  <a:lnTo>
                    <a:pt x="141" y="90"/>
                  </a:lnTo>
                  <a:lnTo>
                    <a:pt x="130" y="87"/>
                  </a:lnTo>
                  <a:lnTo>
                    <a:pt x="123" y="82"/>
                  </a:lnTo>
                  <a:lnTo>
                    <a:pt x="107" y="81"/>
                  </a:lnTo>
                  <a:lnTo>
                    <a:pt x="97" y="92"/>
                  </a:lnTo>
                  <a:lnTo>
                    <a:pt x="110" y="101"/>
                  </a:lnTo>
                  <a:lnTo>
                    <a:pt x="118" y="112"/>
                  </a:lnTo>
                  <a:lnTo>
                    <a:pt x="129" y="113"/>
                  </a:lnTo>
                  <a:lnTo>
                    <a:pt x="128" y="138"/>
                  </a:lnTo>
                  <a:lnTo>
                    <a:pt x="121" y="140"/>
                  </a:lnTo>
                  <a:lnTo>
                    <a:pt x="110" y="133"/>
                  </a:lnTo>
                  <a:lnTo>
                    <a:pt x="110" y="122"/>
                  </a:lnTo>
                  <a:lnTo>
                    <a:pt x="97" y="128"/>
                  </a:lnTo>
                  <a:lnTo>
                    <a:pt x="75" y="98"/>
                  </a:lnTo>
                  <a:lnTo>
                    <a:pt x="31" y="76"/>
                  </a:lnTo>
                  <a:lnTo>
                    <a:pt x="24" y="62"/>
                  </a:lnTo>
                  <a:lnTo>
                    <a:pt x="10" y="50"/>
                  </a:lnTo>
                  <a:lnTo>
                    <a:pt x="8" y="39"/>
                  </a:lnTo>
                  <a:lnTo>
                    <a:pt x="4" y="33"/>
                  </a:lnTo>
                  <a:lnTo>
                    <a:pt x="4" y="26"/>
                  </a:lnTo>
                  <a:lnTo>
                    <a:pt x="1" y="11"/>
                  </a:lnTo>
                  <a:lnTo>
                    <a:pt x="0" y="7"/>
                  </a:lnTo>
                  <a:lnTo>
                    <a:pt x="15" y="0"/>
                  </a:lnTo>
                  <a:lnTo>
                    <a:pt x="49" y="9"/>
                  </a:lnTo>
                  <a:lnTo>
                    <a:pt x="58" y="5"/>
                  </a:lnTo>
                  <a:lnTo>
                    <a:pt x="75" y="15"/>
                  </a:lnTo>
                  <a:lnTo>
                    <a:pt x="82" y="2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3" name="Freeform 231"/>
            <p:cNvSpPr>
              <a:spLocks noChangeAspect="1"/>
            </p:cNvSpPr>
            <p:nvPr/>
          </p:nvSpPr>
          <p:spPr bwMode="gray">
            <a:xfrm>
              <a:off x="4271168" y="1913284"/>
              <a:ext cx="46038" cy="31750"/>
            </a:xfrm>
            <a:custGeom>
              <a:avLst/>
              <a:gdLst/>
              <a:ahLst/>
              <a:cxnLst>
                <a:cxn ang="0">
                  <a:pos x="144" y="31"/>
                </a:cxn>
                <a:cxn ang="0">
                  <a:pos x="144" y="51"/>
                </a:cxn>
                <a:cxn ang="0">
                  <a:pos x="146" y="69"/>
                </a:cxn>
                <a:cxn ang="0">
                  <a:pos x="134" y="78"/>
                </a:cxn>
                <a:cxn ang="0">
                  <a:pos x="123" y="79"/>
                </a:cxn>
                <a:cxn ang="0">
                  <a:pos x="116" y="76"/>
                </a:cxn>
                <a:cxn ang="0">
                  <a:pos x="112" y="86"/>
                </a:cxn>
                <a:cxn ang="0">
                  <a:pos x="94" y="80"/>
                </a:cxn>
                <a:cxn ang="0">
                  <a:pos x="76" y="87"/>
                </a:cxn>
                <a:cxn ang="0">
                  <a:pos x="32" y="98"/>
                </a:cxn>
                <a:cxn ang="0">
                  <a:pos x="10" y="102"/>
                </a:cxn>
                <a:cxn ang="0">
                  <a:pos x="0" y="100"/>
                </a:cxn>
                <a:cxn ang="0">
                  <a:pos x="1" y="82"/>
                </a:cxn>
                <a:cxn ang="0">
                  <a:pos x="4" y="70"/>
                </a:cxn>
                <a:cxn ang="0">
                  <a:pos x="25" y="58"/>
                </a:cxn>
                <a:cxn ang="0">
                  <a:pos x="46" y="39"/>
                </a:cxn>
                <a:cxn ang="0">
                  <a:pos x="51" y="33"/>
                </a:cxn>
                <a:cxn ang="0">
                  <a:pos x="91" y="22"/>
                </a:cxn>
                <a:cxn ang="0">
                  <a:pos x="105" y="9"/>
                </a:cxn>
                <a:cxn ang="0">
                  <a:pos x="118" y="0"/>
                </a:cxn>
                <a:cxn ang="0">
                  <a:pos x="123" y="8"/>
                </a:cxn>
                <a:cxn ang="0">
                  <a:pos x="140" y="22"/>
                </a:cxn>
                <a:cxn ang="0">
                  <a:pos x="144" y="31"/>
                </a:cxn>
              </a:cxnLst>
              <a:rect l="0" t="0" r="r" b="b"/>
              <a:pathLst>
                <a:path w="146" h="102">
                  <a:moveTo>
                    <a:pt x="144" y="31"/>
                  </a:moveTo>
                  <a:lnTo>
                    <a:pt x="144" y="51"/>
                  </a:lnTo>
                  <a:lnTo>
                    <a:pt x="146" y="69"/>
                  </a:lnTo>
                  <a:lnTo>
                    <a:pt x="134" y="78"/>
                  </a:lnTo>
                  <a:lnTo>
                    <a:pt x="123" y="79"/>
                  </a:lnTo>
                  <a:lnTo>
                    <a:pt x="116" y="76"/>
                  </a:lnTo>
                  <a:lnTo>
                    <a:pt x="112" y="86"/>
                  </a:lnTo>
                  <a:lnTo>
                    <a:pt x="94" y="80"/>
                  </a:lnTo>
                  <a:lnTo>
                    <a:pt x="76" y="87"/>
                  </a:lnTo>
                  <a:lnTo>
                    <a:pt x="32" y="98"/>
                  </a:lnTo>
                  <a:lnTo>
                    <a:pt x="10" y="102"/>
                  </a:lnTo>
                  <a:lnTo>
                    <a:pt x="0" y="100"/>
                  </a:lnTo>
                  <a:lnTo>
                    <a:pt x="1" y="82"/>
                  </a:lnTo>
                  <a:lnTo>
                    <a:pt x="4" y="70"/>
                  </a:lnTo>
                  <a:lnTo>
                    <a:pt x="25" y="58"/>
                  </a:lnTo>
                  <a:lnTo>
                    <a:pt x="46" y="39"/>
                  </a:lnTo>
                  <a:lnTo>
                    <a:pt x="51" y="33"/>
                  </a:lnTo>
                  <a:lnTo>
                    <a:pt x="91" y="22"/>
                  </a:lnTo>
                  <a:lnTo>
                    <a:pt x="105" y="9"/>
                  </a:lnTo>
                  <a:lnTo>
                    <a:pt x="118" y="0"/>
                  </a:lnTo>
                  <a:lnTo>
                    <a:pt x="123" y="8"/>
                  </a:lnTo>
                  <a:lnTo>
                    <a:pt x="140" y="22"/>
                  </a:lnTo>
                  <a:lnTo>
                    <a:pt x="144" y="3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4" name="Freeform 232"/>
            <p:cNvSpPr>
              <a:spLocks noChangeAspect="1"/>
            </p:cNvSpPr>
            <p:nvPr/>
          </p:nvSpPr>
          <p:spPr bwMode="gray">
            <a:xfrm>
              <a:off x="3994943" y="2381597"/>
              <a:ext cx="14288" cy="4763"/>
            </a:xfrm>
            <a:custGeom>
              <a:avLst/>
              <a:gdLst/>
              <a:ahLst/>
              <a:cxnLst>
                <a:cxn ang="0">
                  <a:pos x="44" y="4"/>
                </a:cxn>
                <a:cxn ang="0">
                  <a:pos x="41" y="6"/>
                </a:cxn>
                <a:cxn ang="0">
                  <a:pos x="14" y="0"/>
                </a:cxn>
                <a:cxn ang="0">
                  <a:pos x="5" y="0"/>
                </a:cxn>
                <a:cxn ang="0">
                  <a:pos x="0" y="3"/>
                </a:cxn>
                <a:cxn ang="0">
                  <a:pos x="1" y="9"/>
                </a:cxn>
                <a:cxn ang="0">
                  <a:pos x="6" y="15"/>
                </a:cxn>
                <a:cxn ang="0">
                  <a:pos x="15" y="15"/>
                </a:cxn>
                <a:cxn ang="0">
                  <a:pos x="25" y="15"/>
                </a:cxn>
                <a:cxn ang="0">
                  <a:pos x="25" y="10"/>
                </a:cxn>
                <a:cxn ang="0">
                  <a:pos x="27" y="6"/>
                </a:cxn>
                <a:cxn ang="0">
                  <a:pos x="41" y="7"/>
                </a:cxn>
                <a:cxn ang="0">
                  <a:pos x="44" y="4"/>
                </a:cxn>
              </a:cxnLst>
              <a:rect l="0" t="0" r="r" b="b"/>
              <a:pathLst>
                <a:path w="44" h="15">
                  <a:moveTo>
                    <a:pt x="44" y="4"/>
                  </a:moveTo>
                  <a:lnTo>
                    <a:pt x="41" y="6"/>
                  </a:lnTo>
                  <a:lnTo>
                    <a:pt x="14" y="0"/>
                  </a:lnTo>
                  <a:lnTo>
                    <a:pt x="5" y="0"/>
                  </a:lnTo>
                  <a:lnTo>
                    <a:pt x="0" y="3"/>
                  </a:lnTo>
                  <a:lnTo>
                    <a:pt x="1" y="9"/>
                  </a:lnTo>
                  <a:lnTo>
                    <a:pt x="6" y="15"/>
                  </a:lnTo>
                  <a:lnTo>
                    <a:pt x="15" y="15"/>
                  </a:lnTo>
                  <a:lnTo>
                    <a:pt x="25" y="15"/>
                  </a:lnTo>
                  <a:lnTo>
                    <a:pt x="25" y="10"/>
                  </a:lnTo>
                  <a:lnTo>
                    <a:pt x="27" y="6"/>
                  </a:lnTo>
                  <a:lnTo>
                    <a:pt x="41" y="7"/>
                  </a:lnTo>
                  <a:lnTo>
                    <a:pt x="44"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5" name="Freeform 233"/>
            <p:cNvSpPr>
              <a:spLocks noChangeAspect="1"/>
            </p:cNvSpPr>
            <p:nvPr/>
          </p:nvSpPr>
          <p:spPr bwMode="gray">
            <a:xfrm>
              <a:off x="3490118" y="1268759"/>
              <a:ext cx="963613" cy="1114425"/>
            </a:xfrm>
            <a:custGeom>
              <a:avLst/>
              <a:gdLst/>
              <a:ahLst/>
              <a:cxnLst>
                <a:cxn ang="0">
                  <a:pos x="334" y="269"/>
                </a:cxn>
                <a:cxn ang="0">
                  <a:pos x="56" y="423"/>
                </a:cxn>
                <a:cxn ang="0">
                  <a:pos x="87" y="620"/>
                </a:cxn>
                <a:cxn ang="0">
                  <a:pos x="345" y="649"/>
                </a:cxn>
                <a:cxn ang="0">
                  <a:pos x="370" y="802"/>
                </a:cxn>
                <a:cxn ang="0">
                  <a:pos x="203" y="910"/>
                </a:cxn>
                <a:cxn ang="0">
                  <a:pos x="382" y="1005"/>
                </a:cxn>
                <a:cxn ang="0">
                  <a:pos x="663" y="1060"/>
                </a:cxn>
                <a:cxn ang="0">
                  <a:pos x="789" y="1212"/>
                </a:cxn>
                <a:cxn ang="0">
                  <a:pos x="914" y="1457"/>
                </a:cxn>
                <a:cxn ang="0">
                  <a:pos x="957" y="1666"/>
                </a:cxn>
                <a:cxn ang="0">
                  <a:pos x="946" y="1937"/>
                </a:cxn>
                <a:cxn ang="0">
                  <a:pos x="1155" y="1924"/>
                </a:cxn>
                <a:cxn ang="0">
                  <a:pos x="1212" y="2100"/>
                </a:cxn>
                <a:cxn ang="0">
                  <a:pos x="1198" y="2196"/>
                </a:cxn>
                <a:cxn ang="0">
                  <a:pos x="1193" y="2371"/>
                </a:cxn>
                <a:cxn ang="0">
                  <a:pos x="1189" y="2458"/>
                </a:cxn>
                <a:cxn ang="0">
                  <a:pos x="1066" y="2539"/>
                </a:cxn>
                <a:cxn ang="0">
                  <a:pos x="1064" y="2750"/>
                </a:cxn>
                <a:cxn ang="0">
                  <a:pos x="1125" y="2895"/>
                </a:cxn>
                <a:cxn ang="0">
                  <a:pos x="1211" y="2960"/>
                </a:cxn>
                <a:cxn ang="0">
                  <a:pos x="1195" y="3116"/>
                </a:cxn>
                <a:cxn ang="0">
                  <a:pos x="1279" y="3272"/>
                </a:cxn>
                <a:cxn ang="0">
                  <a:pos x="1338" y="3337"/>
                </a:cxn>
                <a:cxn ang="0">
                  <a:pos x="1363" y="3416"/>
                </a:cxn>
                <a:cxn ang="0">
                  <a:pos x="1470" y="3433"/>
                </a:cxn>
                <a:cxn ang="0">
                  <a:pos x="1537" y="3452"/>
                </a:cxn>
                <a:cxn ang="0">
                  <a:pos x="1629" y="3467"/>
                </a:cxn>
                <a:cxn ang="0">
                  <a:pos x="1687" y="3305"/>
                </a:cxn>
                <a:cxn ang="0">
                  <a:pos x="1689" y="3152"/>
                </a:cxn>
                <a:cxn ang="0">
                  <a:pos x="1764" y="3101"/>
                </a:cxn>
                <a:cxn ang="0">
                  <a:pos x="1753" y="2943"/>
                </a:cxn>
                <a:cxn ang="0">
                  <a:pos x="1812" y="2852"/>
                </a:cxn>
                <a:cxn ang="0">
                  <a:pos x="1901" y="2792"/>
                </a:cxn>
                <a:cxn ang="0">
                  <a:pos x="1930" y="2799"/>
                </a:cxn>
                <a:cxn ang="0">
                  <a:pos x="2028" y="2774"/>
                </a:cxn>
                <a:cxn ang="0">
                  <a:pos x="2118" y="2690"/>
                </a:cxn>
                <a:cxn ang="0">
                  <a:pos x="2174" y="2551"/>
                </a:cxn>
                <a:cxn ang="0">
                  <a:pos x="2221" y="2438"/>
                </a:cxn>
                <a:cxn ang="0">
                  <a:pos x="2324" y="2497"/>
                </a:cxn>
                <a:cxn ang="0">
                  <a:pos x="2398" y="2454"/>
                </a:cxn>
                <a:cxn ang="0">
                  <a:pos x="2533" y="2404"/>
                </a:cxn>
                <a:cxn ang="0">
                  <a:pos x="2608" y="2324"/>
                </a:cxn>
                <a:cxn ang="0">
                  <a:pos x="2693" y="2260"/>
                </a:cxn>
                <a:cxn ang="0">
                  <a:pos x="2744" y="2191"/>
                </a:cxn>
                <a:cxn ang="0">
                  <a:pos x="2518" y="2132"/>
                </a:cxn>
                <a:cxn ang="0">
                  <a:pos x="2535" y="1960"/>
                </a:cxn>
                <a:cxn ang="0">
                  <a:pos x="2675" y="2082"/>
                </a:cxn>
                <a:cxn ang="0">
                  <a:pos x="2798" y="2021"/>
                </a:cxn>
                <a:cxn ang="0">
                  <a:pos x="2734" y="1919"/>
                </a:cxn>
                <a:cxn ang="0">
                  <a:pos x="2637" y="1764"/>
                </a:cxn>
                <a:cxn ang="0">
                  <a:pos x="2526" y="1666"/>
                </a:cxn>
                <a:cxn ang="0">
                  <a:pos x="2780" y="1635"/>
                </a:cxn>
                <a:cxn ang="0">
                  <a:pos x="2761" y="1433"/>
                </a:cxn>
                <a:cxn ang="0">
                  <a:pos x="2855" y="1350"/>
                </a:cxn>
                <a:cxn ang="0">
                  <a:pos x="2914" y="1260"/>
                </a:cxn>
                <a:cxn ang="0">
                  <a:pos x="2866" y="1034"/>
                </a:cxn>
                <a:cxn ang="0">
                  <a:pos x="2763" y="931"/>
                </a:cxn>
                <a:cxn ang="0">
                  <a:pos x="3000" y="845"/>
                </a:cxn>
                <a:cxn ang="0">
                  <a:pos x="2868" y="650"/>
                </a:cxn>
                <a:cxn ang="0">
                  <a:pos x="2831" y="472"/>
                </a:cxn>
                <a:cxn ang="0">
                  <a:pos x="2931" y="232"/>
                </a:cxn>
                <a:cxn ang="0">
                  <a:pos x="3035" y="0"/>
                </a:cxn>
              </a:cxnLst>
              <a:rect l="0" t="0" r="r" b="b"/>
              <a:pathLst>
                <a:path w="3035" h="3510">
                  <a:moveTo>
                    <a:pt x="430" y="18"/>
                  </a:moveTo>
                  <a:lnTo>
                    <a:pt x="443" y="28"/>
                  </a:lnTo>
                  <a:lnTo>
                    <a:pt x="454" y="26"/>
                  </a:lnTo>
                  <a:lnTo>
                    <a:pt x="467" y="50"/>
                  </a:lnTo>
                  <a:lnTo>
                    <a:pt x="458" y="63"/>
                  </a:lnTo>
                  <a:lnTo>
                    <a:pt x="442" y="66"/>
                  </a:lnTo>
                  <a:lnTo>
                    <a:pt x="427" y="63"/>
                  </a:lnTo>
                  <a:lnTo>
                    <a:pt x="420" y="93"/>
                  </a:lnTo>
                  <a:lnTo>
                    <a:pt x="430" y="101"/>
                  </a:lnTo>
                  <a:lnTo>
                    <a:pt x="438" y="117"/>
                  </a:lnTo>
                  <a:lnTo>
                    <a:pt x="442" y="131"/>
                  </a:lnTo>
                  <a:lnTo>
                    <a:pt x="442" y="147"/>
                  </a:lnTo>
                  <a:lnTo>
                    <a:pt x="443" y="157"/>
                  </a:lnTo>
                  <a:lnTo>
                    <a:pt x="424" y="183"/>
                  </a:lnTo>
                  <a:lnTo>
                    <a:pt x="416" y="204"/>
                  </a:lnTo>
                  <a:lnTo>
                    <a:pt x="406" y="212"/>
                  </a:lnTo>
                  <a:lnTo>
                    <a:pt x="382" y="255"/>
                  </a:lnTo>
                  <a:lnTo>
                    <a:pt x="377" y="276"/>
                  </a:lnTo>
                  <a:lnTo>
                    <a:pt x="368" y="283"/>
                  </a:lnTo>
                  <a:lnTo>
                    <a:pt x="363" y="278"/>
                  </a:lnTo>
                  <a:lnTo>
                    <a:pt x="351" y="278"/>
                  </a:lnTo>
                  <a:lnTo>
                    <a:pt x="334" y="269"/>
                  </a:lnTo>
                  <a:lnTo>
                    <a:pt x="322" y="278"/>
                  </a:lnTo>
                  <a:lnTo>
                    <a:pt x="311" y="258"/>
                  </a:lnTo>
                  <a:lnTo>
                    <a:pt x="275" y="274"/>
                  </a:lnTo>
                  <a:lnTo>
                    <a:pt x="274" y="284"/>
                  </a:lnTo>
                  <a:lnTo>
                    <a:pt x="263" y="278"/>
                  </a:lnTo>
                  <a:lnTo>
                    <a:pt x="231" y="285"/>
                  </a:lnTo>
                  <a:lnTo>
                    <a:pt x="204" y="305"/>
                  </a:lnTo>
                  <a:lnTo>
                    <a:pt x="195" y="314"/>
                  </a:lnTo>
                  <a:lnTo>
                    <a:pt x="201" y="325"/>
                  </a:lnTo>
                  <a:lnTo>
                    <a:pt x="217" y="330"/>
                  </a:lnTo>
                  <a:lnTo>
                    <a:pt x="216" y="343"/>
                  </a:lnTo>
                  <a:lnTo>
                    <a:pt x="199" y="337"/>
                  </a:lnTo>
                  <a:lnTo>
                    <a:pt x="191" y="341"/>
                  </a:lnTo>
                  <a:lnTo>
                    <a:pt x="189" y="350"/>
                  </a:lnTo>
                  <a:lnTo>
                    <a:pt x="183" y="355"/>
                  </a:lnTo>
                  <a:lnTo>
                    <a:pt x="153" y="357"/>
                  </a:lnTo>
                  <a:lnTo>
                    <a:pt x="140" y="370"/>
                  </a:lnTo>
                  <a:lnTo>
                    <a:pt x="114" y="378"/>
                  </a:lnTo>
                  <a:lnTo>
                    <a:pt x="106" y="411"/>
                  </a:lnTo>
                  <a:lnTo>
                    <a:pt x="87" y="402"/>
                  </a:lnTo>
                  <a:lnTo>
                    <a:pt x="65" y="409"/>
                  </a:lnTo>
                  <a:lnTo>
                    <a:pt x="56" y="423"/>
                  </a:lnTo>
                  <a:lnTo>
                    <a:pt x="32" y="432"/>
                  </a:lnTo>
                  <a:lnTo>
                    <a:pt x="18" y="443"/>
                  </a:lnTo>
                  <a:lnTo>
                    <a:pt x="15" y="458"/>
                  </a:lnTo>
                  <a:lnTo>
                    <a:pt x="16" y="464"/>
                  </a:lnTo>
                  <a:lnTo>
                    <a:pt x="5" y="485"/>
                  </a:lnTo>
                  <a:lnTo>
                    <a:pt x="6" y="494"/>
                  </a:lnTo>
                  <a:lnTo>
                    <a:pt x="26" y="499"/>
                  </a:lnTo>
                  <a:lnTo>
                    <a:pt x="13" y="504"/>
                  </a:lnTo>
                  <a:lnTo>
                    <a:pt x="13" y="510"/>
                  </a:lnTo>
                  <a:lnTo>
                    <a:pt x="10" y="526"/>
                  </a:lnTo>
                  <a:lnTo>
                    <a:pt x="0" y="529"/>
                  </a:lnTo>
                  <a:lnTo>
                    <a:pt x="4" y="540"/>
                  </a:lnTo>
                  <a:lnTo>
                    <a:pt x="18" y="555"/>
                  </a:lnTo>
                  <a:lnTo>
                    <a:pt x="33" y="563"/>
                  </a:lnTo>
                  <a:lnTo>
                    <a:pt x="37" y="572"/>
                  </a:lnTo>
                  <a:lnTo>
                    <a:pt x="37" y="586"/>
                  </a:lnTo>
                  <a:lnTo>
                    <a:pt x="39" y="591"/>
                  </a:lnTo>
                  <a:lnTo>
                    <a:pt x="58" y="601"/>
                  </a:lnTo>
                  <a:lnTo>
                    <a:pt x="65" y="598"/>
                  </a:lnTo>
                  <a:lnTo>
                    <a:pt x="76" y="607"/>
                  </a:lnTo>
                  <a:lnTo>
                    <a:pt x="91" y="608"/>
                  </a:lnTo>
                  <a:lnTo>
                    <a:pt x="87" y="620"/>
                  </a:lnTo>
                  <a:lnTo>
                    <a:pt x="92" y="634"/>
                  </a:lnTo>
                  <a:lnTo>
                    <a:pt x="114" y="630"/>
                  </a:lnTo>
                  <a:lnTo>
                    <a:pt x="155" y="614"/>
                  </a:lnTo>
                  <a:lnTo>
                    <a:pt x="134" y="641"/>
                  </a:lnTo>
                  <a:lnTo>
                    <a:pt x="128" y="660"/>
                  </a:lnTo>
                  <a:lnTo>
                    <a:pt x="160" y="660"/>
                  </a:lnTo>
                  <a:lnTo>
                    <a:pt x="180" y="649"/>
                  </a:lnTo>
                  <a:lnTo>
                    <a:pt x="180" y="657"/>
                  </a:lnTo>
                  <a:lnTo>
                    <a:pt x="153" y="678"/>
                  </a:lnTo>
                  <a:lnTo>
                    <a:pt x="158" y="693"/>
                  </a:lnTo>
                  <a:lnTo>
                    <a:pt x="196" y="709"/>
                  </a:lnTo>
                  <a:lnTo>
                    <a:pt x="214" y="711"/>
                  </a:lnTo>
                  <a:lnTo>
                    <a:pt x="236" y="700"/>
                  </a:lnTo>
                  <a:lnTo>
                    <a:pt x="237" y="685"/>
                  </a:lnTo>
                  <a:lnTo>
                    <a:pt x="230" y="663"/>
                  </a:lnTo>
                  <a:lnTo>
                    <a:pt x="239" y="660"/>
                  </a:lnTo>
                  <a:lnTo>
                    <a:pt x="253" y="678"/>
                  </a:lnTo>
                  <a:lnTo>
                    <a:pt x="258" y="694"/>
                  </a:lnTo>
                  <a:lnTo>
                    <a:pt x="289" y="694"/>
                  </a:lnTo>
                  <a:lnTo>
                    <a:pt x="314" y="688"/>
                  </a:lnTo>
                  <a:lnTo>
                    <a:pt x="329" y="663"/>
                  </a:lnTo>
                  <a:lnTo>
                    <a:pt x="345" y="649"/>
                  </a:lnTo>
                  <a:lnTo>
                    <a:pt x="356" y="646"/>
                  </a:lnTo>
                  <a:lnTo>
                    <a:pt x="354" y="658"/>
                  </a:lnTo>
                  <a:lnTo>
                    <a:pt x="340" y="666"/>
                  </a:lnTo>
                  <a:lnTo>
                    <a:pt x="345" y="673"/>
                  </a:lnTo>
                  <a:lnTo>
                    <a:pt x="352" y="671"/>
                  </a:lnTo>
                  <a:lnTo>
                    <a:pt x="360" y="658"/>
                  </a:lnTo>
                  <a:lnTo>
                    <a:pt x="375" y="655"/>
                  </a:lnTo>
                  <a:lnTo>
                    <a:pt x="379" y="665"/>
                  </a:lnTo>
                  <a:lnTo>
                    <a:pt x="381" y="678"/>
                  </a:lnTo>
                  <a:lnTo>
                    <a:pt x="393" y="688"/>
                  </a:lnTo>
                  <a:lnTo>
                    <a:pt x="389" y="706"/>
                  </a:lnTo>
                  <a:lnTo>
                    <a:pt x="381" y="716"/>
                  </a:lnTo>
                  <a:lnTo>
                    <a:pt x="365" y="714"/>
                  </a:lnTo>
                  <a:lnTo>
                    <a:pt x="356" y="725"/>
                  </a:lnTo>
                  <a:lnTo>
                    <a:pt x="359" y="736"/>
                  </a:lnTo>
                  <a:lnTo>
                    <a:pt x="365" y="747"/>
                  </a:lnTo>
                  <a:lnTo>
                    <a:pt x="395" y="763"/>
                  </a:lnTo>
                  <a:lnTo>
                    <a:pt x="398" y="769"/>
                  </a:lnTo>
                  <a:lnTo>
                    <a:pt x="397" y="776"/>
                  </a:lnTo>
                  <a:lnTo>
                    <a:pt x="391" y="785"/>
                  </a:lnTo>
                  <a:lnTo>
                    <a:pt x="373" y="791"/>
                  </a:lnTo>
                  <a:lnTo>
                    <a:pt x="370" y="802"/>
                  </a:lnTo>
                  <a:lnTo>
                    <a:pt x="360" y="803"/>
                  </a:lnTo>
                  <a:lnTo>
                    <a:pt x="346" y="796"/>
                  </a:lnTo>
                  <a:lnTo>
                    <a:pt x="289" y="781"/>
                  </a:lnTo>
                  <a:lnTo>
                    <a:pt x="258" y="789"/>
                  </a:lnTo>
                  <a:lnTo>
                    <a:pt x="203" y="776"/>
                  </a:lnTo>
                  <a:lnTo>
                    <a:pt x="146" y="774"/>
                  </a:lnTo>
                  <a:lnTo>
                    <a:pt x="117" y="787"/>
                  </a:lnTo>
                  <a:lnTo>
                    <a:pt x="119" y="797"/>
                  </a:lnTo>
                  <a:lnTo>
                    <a:pt x="106" y="800"/>
                  </a:lnTo>
                  <a:lnTo>
                    <a:pt x="88" y="829"/>
                  </a:lnTo>
                  <a:lnTo>
                    <a:pt x="81" y="840"/>
                  </a:lnTo>
                  <a:lnTo>
                    <a:pt x="87" y="838"/>
                  </a:lnTo>
                  <a:lnTo>
                    <a:pt x="110" y="851"/>
                  </a:lnTo>
                  <a:lnTo>
                    <a:pt x="114" y="860"/>
                  </a:lnTo>
                  <a:lnTo>
                    <a:pt x="113" y="872"/>
                  </a:lnTo>
                  <a:lnTo>
                    <a:pt x="129" y="884"/>
                  </a:lnTo>
                  <a:lnTo>
                    <a:pt x="149" y="881"/>
                  </a:lnTo>
                  <a:lnTo>
                    <a:pt x="173" y="828"/>
                  </a:lnTo>
                  <a:lnTo>
                    <a:pt x="179" y="833"/>
                  </a:lnTo>
                  <a:lnTo>
                    <a:pt x="160" y="870"/>
                  </a:lnTo>
                  <a:lnTo>
                    <a:pt x="166" y="894"/>
                  </a:lnTo>
                  <a:lnTo>
                    <a:pt x="203" y="910"/>
                  </a:lnTo>
                  <a:lnTo>
                    <a:pt x="233" y="915"/>
                  </a:lnTo>
                  <a:lnTo>
                    <a:pt x="262" y="909"/>
                  </a:lnTo>
                  <a:lnTo>
                    <a:pt x="260" y="924"/>
                  </a:lnTo>
                  <a:lnTo>
                    <a:pt x="243" y="937"/>
                  </a:lnTo>
                  <a:lnTo>
                    <a:pt x="222" y="937"/>
                  </a:lnTo>
                  <a:lnTo>
                    <a:pt x="185" y="976"/>
                  </a:lnTo>
                  <a:lnTo>
                    <a:pt x="198" y="996"/>
                  </a:lnTo>
                  <a:lnTo>
                    <a:pt x="214" y="1012"/>
                  </a:lnTo>
                  <a:lnTo>
                    <a:pt x="225" y="1031"/>
                  </a:lnTo>
                  <a:lnTo>
                    <a:pt x="262" y="1061"/>
                  </a:lnTo>
                  <a:lnTo>
                    <a:pt x="292" y="1070"/>
                  </a:lnTo>
                  <a:lnTo>
                    <a:pt x="309" y="1081"/>
                  </a:lnTo>
                  <a:lnTo>
                    <a:pt x="336" y="1087"/>
                  </a:lnTo>
                  <a:lnTo>
                    <a:pt x="362" y="1099"/>
                  </a:lnTo>
                  <a:lnTo>
                    <a:pt x="329" y="1048"/>
                  </a:lnTo>
                  <a:lnTo>
                    <a:pt x="313" y="1037"/>
                  </a:lnTo>
                  <a:lnTo>
                    <a:pt x="328" y="1016"/>
                  </a:lnTo>
                  <a:lnTo>
                    <a:pt x="340" y="1016"/>
                  </a:lnTo>
                  <a:lnTo>
                    <a:pt x="357" y="1043"/>
                  </a:lnTo>
                  <a:lnTo>
                    <a:pt x="368" y="1044"/>
                  </a:lnTo>
                  <a:lnTo>
                    <a:pt x="372" y="1024"/>
                  </a:lnTo>
                  <a:lnTo>
                    <a:pt x="382" y="1005"/>
                  </a:lnTo>
                  <a:lnTo>
                    <a:pt x="410" y="1015"/>
                  </a:lnTo>
                  <a:lnTo>
                    <a:pt x="404" y="1028"/>
                  </a:lnTo>
                  <a:lnTo>
                    <a:pt x="402" y="1054"/>
                  </a:lnTo>
                  <a:lnTo>
                    <a:pt x="419" y="1071"/>
                  </a:lnTo>
                  <a:lnTo>
                    <a:pt x="430" y="1062"/>
                  </a:lnTo>
                  <a:lnTo>
                    <a:pt x="440" y="1042"/>
                  </a:lnTo>
                  <a:lnTo>
                    <a:pt x="453" y="1034"/>
                  </a:lnTo>
                  <a:lnTo>
                    <a:pt x="462" y="1038"/>
                  </a:lnTo>
                  <a:lnTo>
                    <a:pt x="465" y="1023"/>
                  </a:lnTo>
                  <a:lnTo>
                    <a:pt x="476" y="1010"/>
                  </a:lnTo>
                  <a:lnTo>
                    <a:pt x="491" y="1001"/>
                  </a:lnTo>
                  <a:lnTo>
                    <a:pt x="491" y="1021"/>
                  </a:lnTo>
                  <a:lnTo>
                    <a:pt x="502" y="1039"/>
                  </a:lnTo>
                  <a:lnTo>
                    <a:pt x="521" y="1022"/>
                  </a:lnTo>
                  <a:lnTo>
                    <a:pt x="534" y="992"/>
                  </a:lnTo>
                  <a:lnTo>
                    <a:pt x="554" y="997"/>
                  </a:lnTo>
                  <a:lnTo>
                    <a:pt x="562" y="1018"/>
                  </a:lnTo>
                  <a:lnTo>
                    <a:pt x="575" y="1024"/>
                  </a:lnTo>
                  <a:lnTo>
                    <a:pt x="581" y="1019"/>
                  </a:lnTo>
                  <a:lnTo>
                    <a:pt x="593" y="1021"/>
                  </a:lnTo>
                  <a:lnTo>
                    <a:pt x="657" y="1040"/>
                  </a:lnTo>
                  <a:lnTo>
                    <a:pt x="663" y="1060"/>
                  </a:lnTo>
                  <a:lnTo>
                    <a:pt x="671" y="1066"/>
                  </a:lnTo>
                  <a:lnTo>
                    <a:pt x="672" y="1075"/>
                  </a:lnTo>
                  <a:lnTo>
                    <a:pt x="672" y="1054"/>
                  </a:lnTo>
                  <a:lnTo>
                    <a:pt x="673" y="1054"/>
                  </a:lnTo>
                  <a:lnTo>
                    <a:pt x="698" y="1075"/>
                  </a:lnTo>
                  <a:lnTo>
                    <a:pt x="715" y="1085"/>
                  </a:lnTo>
                  <a:lnTo>
                    <a:pt x="723" y="1082"/>
                  </a:lnTo>
                  <a:lnTo>
                    <a:pt x="727" y="1092"/>
                  </a:lnTo>
                  <a:lnTo>
                    <a:pt x="725" y="1118"/>
                  </a:lnTo>
                  <a:lnTo>
                    <a:pt x="737" y="1115"/>
                  </a:lnTo>
                  <a:lnTo>
                    <a:pt x="750" y="1099"/>
                  </a:lnTo>
                  <a:lnTo>
                    <a:pt x="758" y="1121"/>
                  </a:lnTo>
                  <a:lnTo>
                    <a:pt x="763" y="1123"/>
                  </a:lnTo>
                  <a:lnTo>
                    <a:pt x="771" y="1132"/>
                  </a:lnTo>
                  <a:lnTo>
                    <a:pt x="787" y="1128"/>
                  </a:lnTo>
                  <a:lnTo>
                    <a:pt x="791" y="1140"/>
                  </a:lnTo>
                  <a:lnTo>
                    <a:pt x="798" y="1153"/>
                  </a:lnTo>
                  <a:lnTo>
                    <a:pt x="800" y="1166"/>
                  </a:lnTo>
                  <a:lnTo>
                    <a:pt x="803" y="1169"/>
                  </a:lnTo>
                  <a:lnTo>
                    <a:pt x="802" y="1180"/>
                  </a:lnTo>
                  <a:lnTo>
                    <a:pt x="792" y="1199"/>
                  </a:lnTo>
                  <a:lnTo>
                    <a:pt x="789" y="1212"/>
                  </a:lnTo>
                  <a:lnTo>
                    <a:pt x="800" y="1200"/>
                  </a:lnTo>
                  <a:lnTo>
                    <a:pt x="802" y="1215"/>
                  </a:lnTo>
                  <a:lnTo>
                    <a:pt x="801" y="1221"/>
                  </a:lnTo>
                  <a:lnTo>
                    <a:pt x="812" y="1241"/>
                  </a:lnTo>
                  <a:lnTo>
                    <a:pt x="814" y="1261"/>
                  </a:lnTo>
                  <a:lnTo>
                    <a:pt x="823" y="1275"/>
                  </a:lnTo>
                  <a:lnTo>
                    <a:pt x="877" y="1314"/>
                  </a:lnTo>
                  <a:lnTo>
                    <a:pt x="878" y="1322"/>
                  </a:lnTo>
                  <a:lnTo>
                    <a:pt x="871" y="1329"/>
                  </a:lnTo>
                  <a:lnTo>
                    <a:pt x="867" y="1336"/>
                  </a:lnTo>
                  <a:lnTo>
                    <a:pt x="872" y="1349"/>
                  </a:lnTo>
                  <a:lnTo>
                    <a:pt x="886" y="1352"/>
                  </a:lnTo>
                  <a:lnTo>
                    <a:pt x="914" y="1392"/>
                  </a:lnTo>
                  <a:lnTo>
                    <a:pt x="906" y="1397"/>
                  </a:lnTo>
                  <a:lnTo>
                    <a:pt x="882" y="1404"/>
                  </a:lnTo>
                  <a:lnTo>
                    <a:pt x="900" y="1409"/>
                  </a:lnTo>
                  <a:lnTo>
                    <a:pt x="913" y="1406"/>
                  </a:lnTo>
                  <a:lnTo>
                    <a:pt x="915" y="1422"/>
                  </a:lnTo>
                  <a:lnTo>
                    <a:pt x="892" y="1422"/>
                  </a:lnTo>
                  <a:lnTo>
                    <a:pt x="915" y="1433"/>
                  </a:lnTo>
                  <a:lnTo>
                    <a:pt x="918" y="1440"/>
                  </a:lnTo>
                  <a:lnTo>
                    <a:pt x="914" y="1457"/>
                  </a:lnTo>
                  <a:lnTo>
                    <a:pt x="911" y="1483"/>
                  </a:lnTo>
                  <a:lnTo>
                    <a:pt x="922" y="1480"/>
                  </a:lnTo>
                  <a:lnTo>
                    <a:pt x="930" y="1489"/>
                  </a:lnTo>
                  <a:lnTo>
                    <a:pt x="921" y="1501"/>
                  </a:lnTo>
                  <a:lnTo>
                    <a:pt x="941" y="1521"/>
                  </a:lnTo>
                  <a:lnTo>
                    <a:pt x="937" y="1542"/>
                  </a:lnTo>
                  <a:lnTo>
                    <a:pt x="938" y="1549"/>
                  </a:lnTo>
                  <a:lnTo>
                    <a:pt x="929" y="1544"/>
                  </a:lnTo>
                  <a:lnTo>
                    <a:pt x="927" y="1555"/>
                  </a:lnTo>
                  <a:lnTo>
                    <a:pt x="929" y="1564"/>
                  </a:lnTo>
                  <a:lnTo>
                    <a:pt x="952" y="1581"/>
                  </a:lnTo>
                  <a:lnTo>
                    <a:pt x="954" y="1587"/>
                  </a:lnTo>
                  <a:lnTo>
                    <a:pt x="956" y="1597"/>
                  </a:lnTo>
                  <a:lnTo>
                    <a:pt x="949" y="1618"/>
                  </a:lnTo>
                  <a:lnTo>
                    <a:pt x="958" y="1616"/>
                  </a:lnTo>
                  <a:lnTo>
                    <a:pt x="975" y="1607"/>
                  </a:lnTo>
                  <a:lnTo>
                    <a:pt x="967" y="1615"/>
                  </a:lnTo>
                  <a:lnTo>
                    <a:pt x="963" y="1624"/>
                  </a:lnTo>
                  <a:lnTo>
                    <a:pt x="960" y="1636"/>
                  </a:lnTo>
                  <a:lnTo>
                    <a:pt x="972" y="1646"/>
                  </a:lnTo>
                  <a:lnTo>
                    <a:pt x="962" y="1652"/>
                  </a:lnTo>
                  <a:lnTo>
                    <a:pt x="957" y="1666"/>
                  </a:lnTo>
                  <a:lnTo>
                    <a:pt x="947" y="1673"/>
                  </a:lnTo>
                  <a:lnTo>
                    <a:pt x="980" y="1683"/>
                  </a:lnTo>
                  <a:lnTo>
                    <a:pt x="999" y="1693"/>
                  </a:lnTo>
                  <a:lnTo>
                    <a:pt x="1006" y="1710"/>
                  </a:lnTo>
                  <a:lnTo>
                    <a:pt x="1005" y="1728"/>
                  </a:lnTo>
                  <a:lnTo>
                    <a:pt x="1000" y="1733"/>
                  </a:lnTo>
                  <a:lnTo>
                    <a:pt x="999" y="1748"/>
                  </a:lnTo>
                  <a:lnTo>
                    <a:pt x="1000" y="1765"/>
                  </a:lnTo>
                  <a:lnTo>
                    <a:pt x="1001" y="1781"/>
                  </a:lnTo>
                  <a:lnTo>
                    <a:pt x="992" y="1785"/>
                  </a:lnTo>
                  <a:lnTo>
                    <a:pt x="996" y="1801"/>
                  </a:lnTo>
                  <a:lnTo>
                    <a:pt x="990" y="1808"/>
                  </a:lnTo>
                  <a:lnTo>
                    <a:pt x="986" y="1825"/>
                  </a:lnTo>
                  <a:lnTo>
                    <a:pt x="981" y="1834"/>
                  </a:lnTo>
                  <a:lnTo>
                    <a:pt x="967" y="1854"/>
                  </a:lnTo>
                  <a:lnTo>
                    <a:pt x="953" y="1860"/>
                  </a:lnTo>
                  <a:lnTo>
                    <a:pt x="969" y="1878"/>
                  </a:lnTo>
                  <a:lnTo>
                    <a:pt x="992" y="1869"/>
                  </a:lnTo>
                  <a:lnTo>
                    <a:pt x="968" y="1898"/>
                  </a:lnTo>
                  <a:lnTo>
                    <a:pt x="951" y="1906"/>
                  </a:lnTo>
                  <a:lnTo>
                    <a:pt x="941" y="1921"/>
                  </a:lnTo>
                  <a:lnTo>
                    <a:pt x="946" y="1937"/>
                  </a:lnTo>
                  <a:lnTo>
                    <a:pt x="963" y="1968"/>
                  </a:lnTo>
                  <a:lnTo>
                    <a:pt x="973" y="1954"/>
                  </a:lnTo>
                  <a:lnTo>
                    <a:pt x="988" y="1970"/>
                  </a:lnTo>
                  <a:lnTo>
                    <a:pt x="1007" y="1976"/>
                  </a:lnTo>
                  <a:lnTo>
                    <a:pt x="1037" y="1960"/>
                  </a:lnTo>
                  <a:lnTo>
                    <a:pt x="1038" y="1943"/>
                  </a:lnTo>
                  <a:lnTo>
                    <a:pt x="1028" y="1931"/>
                  </a:lnTo>
                  <a:lnTo>
                    <a:pt x="1032" y="1919"/>
                  </a:lnTo>
                  <a:lnTo>
                    <a:pt x="1039" y="1926"/>
                  </a:lnTo>
                  <a:lnTo>
                    <a:pt x="1046" y="1917"/>
                  </a:lnTo>
                  <a:lnTo>
                    <a:pt x="1044" y="1908"/>
                  </a:lnTo>
                  <a:lnTo>
                    <a:pt x="1061" y="1895"/>
                  </a:lnTo>
                  <a:lnTo>
                    <a:pt x="1062" y="1865"/>
                  </a:lnTo>
                  <a:lnTo>
                    <a:pt x="1069" y="1882"/>
                  </a:lnTo>
                  <a:lnTo>
                    <a:pt x="1078" y="1899"/>
                  </a:lnTo>
                  <a:lnTo>
                    <a:pt x="1096" y="1883"/>
                  </a:lnTo>
                  <a:lnTo>
                    <a:pt x="1087" y="1904"/>
                  </a:lnTo>
                  <a:lnTo>
                    <a:pt x="1086" y="1919"/>
                  </a:lnTo>
                  <a:lnTo>
                    <a:pt x="1105" y="1926"/>
                  </a:lnTo>
                  <a:lnTo>
                    <a:pt x="1104" y="1930"/>
                  </a:lnTo>
                  <a:lnTo>
                    <a:pt x="1114" y="1930"/>
                  </a:lnTo>
                  <a:lnTo>
                    <a:pt x="1155" y="1924"/>
                  </a:lnTo>
                  <a:lnTo>
                    <a:pt x="1141" y="1941"/>
                  </a:lnTo>
                  <a:lnTo>
                    <a:pt x="1104" y="1953"/>
                  </a:lnTo>
                  <a:lnTo>
                    <a:pt x="1092" y="1969"/>
                  </a:lnTo>
                  <a:lnTo>
                    <a:pt x="1120" y="1973"/>
                  </a:lnTo>
                  <a:lnTo>
                    <a:pt x="1152" y="1962"/>
                  </a:lnTo>
                  <a:lnTo>
                    <a:pt x="1132" y="1975"/>
                  </a:lnTo>
                  <a:lnTo>
                    <a:pt x="1128" y="1994"/>
                  </a:lnTo>
                  <a:lnTo>
                    <a:pt x="1118" y="2011"/>
                  </a:lnTo>
                  <a:lnTo>
                    <a:pt x="1164" y="1981"/>
                  </a:lnTo>
                  <a:lnTo>
                    <a:pt x="1136" y="2017"/>
                  </a:lnTo>
                  <a:lnTo>
                    <a:pt x="1180" y="2012"/>
                  </a:lnTo>
                  <a:lnTo>
                    <a:pt x="1175" y="2025"/>
                  </a:lnTo>
                  <a:lnTo>
                    <a:pt x="1183" y="2033"/>
                  </a:lnTo>
                  <a:lnTo>
                    <a:pt x="1180" y="2041"/>
                  </a:lnTo>
                  <a:lnTo>
                    <a:pt x="1152" y="2029"/>
                  </a:lnTo>
                  <a:lnTo>
                    <a:pt x="1167" y="2045"/>
                  </a:lnTo>
                  <a:lnTo>
                    <a:pt x="1199" y="2059"/>
                  </a:lnTo>
                  <a:lnTo>
                    <a:pt x="1212" y="2075"/>
                  </a:lnTo>
                  <a:lnTo>
                    <a:pt x="1218" y="2091"/>
                  </a:lnTo>
                  <a:lnTo>
                    <a:pt x="1196" y="2082"/>
                  </a:lnTo>
                  <a:lnTo>
                    <a:pt x="1212" y="2092"/>
                  </a:lnTo>
                  <a:lnTo>
                    <a:pt x="1212" y="2100"/>
                  </a:lnTo>
                  <a:lnTo>
                    <a:pt x="1200" y="2103"/>
                  </a:lnTo>
                  <a:lnTo>
                    <a:pt x="1204" y="2111"/>
                  </a:lnTo>
                  <a:lnTo>
                    <a:pt x="1188" y="2105"/>
                  </a:lnTo>
                  <a:lnTo>
                    <a:pt x="1190" y="2121"/>
                  </a:lnTo>
                  <a:lnTo>
                    <a:pt x="1199" y="2132"/>
                  </a:lnTo>
                  <a:lnTo>
                    <a:pt x="1218" y="2124"/>
                  </a:lnTo>
                  <a:lnTo>
                    <a:pt x="1223" y="2136"/>
                  </a:lnTo>
                  <a:lnTo>
                    <a:pt x="1221" y="2148"/>
                  </a:lnTo>
                  <a:lnTo>
                    <a:pt x="1191" y="2142"/>
                  </a:lnTo>
                  <a:lnTo>
                    <a:pt x="1164" y="2131"/>
                  </a:lnTo>
                  <a:lnTo>
                    <a:pt x="1124" y="2094"/>
                  </a:lnTo>
                  <a:lnTo>
                    <a:pt x="1102" y="2080"/>
                  </a:lnTo>
                  <a:lnTo>
                    <a:pt x="1039" y="2071"/>
                  </a:lnTo>
                  <a:lnTo>
                    <a:pt x="1023" y="2073"/>
                  </a:lnTo>
                  <a:lnTo>
                    <a:pt x="1010" y="2091"/>
                  </a:lnTo>
                  <a:lnTo>
                    <a:pt x="1042" y="2138"/>
                  </a:lnTo>
                  <a:lnTo>
                    <a:pt x="1070" y="2147"/>
                  </a:lnTo>
                  <a:lnTo>
                    <a:pt x="1102" y="2162"/>
                  </a:lnTo>
                  <a:lnTo>
                    <a:pt x="1125" y="2190"/>
                  </a:lnTo>
                  <a:lnTo>
                    <a:pt x="1174" y="2201"/>
                  </a:lnTo>
                  <a:lnTo>
                    <a:pt x="1183" y="2194"/>
                  </a:lnTo>
                  <a:lnTo>
                    <a:pt x="1198" y="2196"/>
                  </a:lnTo>
                  <a:lnTo>
                    <a:pt x="1204" y="2202"/>
                  </a:lnTo>
                  <a:lnTo>
                    <a:pt x="1234" y="2200"/>
                  </a:lnTo>
                  <a:lnTo>
                    <a:pt x="1232" y="2216"/>
                  </a:lnTo>
                  <a:lnTo>
                    <a:pt x="1238" y="2232"/>
                  </a:lnTo>
                  <a:lnTo>
                    <a:pt x="1221" y="2238"/>
                  </a:lnTo>
                  <a:lnTo>
                    <a:pt x="1225" y="2255"/>
                  </a:lnTo>
                  <a:lnTo>
                    <a:pt x="1211" y="2261"/>
                  </a:lnTo>
                  <a:lnTo>
                    <a:pt x="1215" y="2276"/>
                  </a:lnTo>
                  <a:lnTo>
                    <a:pt x="1217" y="2281"/>
                  </a:lnTo>
                  <a:lnTo>
                    <a:pt x="1204" y="2288"/>
                  </a:lnTo>
                  <a:lnTo>
                    <a:pt x="1202" y="2313"/>
                  </a:lnTo>
                  <a:lnTo>
                    <a:pt x="1217" y="2324"/>
                  </a:lnTo>
                  <a:lnTo>
                    <a:pt x="1234" y="2312"/>
                  </a:lnTo>
                  <a:lnTo>
                    <a:pt x="1242" y="2326"/>
                  </a:lnTo>
                  <a:lnTo>
                    <a:pt x="1226" y="2337"/>
                  </a:lnTo>
                  <a:lnTo>
                    <a:pt x="1234" y="2349"/>
                  </a:lnTo>
                  <a:lnTo>
                    <a:pt x="1221" y="2350"/>
                  </a:lnTo>
                  <a:lnTo>
                    <a:pt x="1215" y="2337"/>
                  </a:lnTo>
                  <a:lnTo>
                    <a:pt x="1201" y="2334"/>
                  </a:lnTo>
                  <a:lnTo>
                    <a:pt x="1194" y="2341"/>
                  </a:lnTo>
                  <a:lnTo>
                    <a:pt x="1193" y="2356"/>
                  </a:lnTo>
                  <a:lnTo>
                    <a:pt x="1193" y="2371"/>
                  </a:lnTo>
                  <a:lnTo>
                    <a:pt x="1199" y="2378"/>
                  </a:lnTo>
                  <a:lnTo>
                    <a:pt x="1188" y="2392"/>
                  </a:lnTo>
                  <a:lnTo>
                    <a:pt x="1191" y="2398"/>
                  </a:lnTo>
                  <a:lnTo>
                    <a:pt x="1204" y="2395"/>
                  </a:lnTo>
                  <a:lnTo>
                    <a:pt x="1199" y="2404"/>
                  </a:lnTo>
                  <a:lnTo>
                    <a:pt x="1193" y="2421"/>
                  </a:lnTo>
                  <a:lnTo>
                    <a:pt x="1171" y="2428"/>
                  </a:lnTo>
                  <a:lnTo>
                    <a:pt x="1155" y="2421"/>
                  </a:lnTo>
                  <a:lnTo>
                    <a:pt x="1140" y="2420"/>
                  </a:lnTo>
                  <a:lnTo>
                    <a:pt x="1118" y="2426"/>
                  </a:lnTo>
                  <a:lnTo>
                    <a:pt x="1114" y="2436"/>
                  </a:lnTo>
                  <a:lnTo>
                    <a:pt x="1098" y="2452"/>
                  </a:lnTo>
                  <a:lnTo>
                    <a:pt x="1102" y="2462"/>
                  </a:lnTo>
                  <a:lnTo>
                    <a:pt x="1099" y="2463"/>
                  </a:lnTo>
                  <a:lnTo>
                    <a:pt x="1103" y="2474"/>
                  </a:lnTo>
                  <a:lnTo>
                    <a:pt x="1115" y="2468"/>
                  </a:lnTo>
                  <a:lnTo>
                    <a:pt x="1128" y="2476"/>
                  </a:lnTo>
                  <a:lnTo>
                    <a:pt x="1182" y="2459"/>
                  </a:lnTo>
                  <a:lnTo>
                    <a:pt x="1172" y="2442"/>
                  </a:lnTo>
                  <a:lnTo>
                    <a:pt x="1191" y="2443"/>
                  </a:lnTo>
                  <a:lnTo>
                    <a:pt x="1194" y="2447"/>
                  </a:lnTo>
                  <a:lnTo>
                    <a:pt x="1189" y="2458"/>
                  </a:lnTo>
                  <a:lnTo>
                    <a:pt x="1174" y="2466"/>
                  </a:lnTo>
                  <a:lnTo>
                    <a:pt x="1198" y="2479"/>
                  </a:lnTo>
                  <a:lnTo>
                    <a:pt x="1184" y="2476"/>
                  </a:lnTo>
                  <a:lnTo>
                    <a:pt x="1188" y="2485"/>
                  </a:lnTo>
                  <a:lnTo>
                    <a:pt x="1205" y="2493"/>
                  </a:lnTo>
                  <a:lnTo>
                    <a:pt x="1199" y="2498"/>
                  </a:lnTo>
                  <a:lnTo>
                    <a:pt x="1188" y="2493"/>
                  </a:lnTo>
                  <a:lnTo>
                    <a:pt x="1171" y="2500"/>
                  </a:lnTo>
                  <a:lnTo>
                    <a:pt x="1155" y="2502"/>
                  </a:lnTo>
                  <a:lnTo>
                    <a:pt x="1114" y="2481"/>
                  </a:lnTo>
                  <a:lnTo>
                    <a:pt x="1101" y="2487"/>
                  </a:lnTo>
                  <a:lnTo>
                    <a:pt x="1101" y="2492"/>
                  </a:lnTo>
                  <a:lnTo>
                    <a:pt x="1078" y="2485"/>
                  </a:lnTo>
                  <a:lnTo>
                    <a:pt x="1071" y="2491"/>
                  </a:lnTo>
                  <a:lnTo>
                    <a:pt x="1088" y="2491"/>
                  </a:lnTo>
                  <a:lnTo>
                    <a:pt x="1104" y="2508"/>
                  </a:lnTo>
                  <a:lnTo>
                    <a:pt x="1098" y="2513"/>
                  </a:lnTo>
                  <a:lnTo>
                    <a:pt x="1081" y="2503"/>
                  </a:lnTo>
                  <a:lnTo>
                    <a:pt x="1091" y="2516"/>
                  </a:lnTo>
                  <a:lnTo>
                    <a:pt x="1078" y="2516"/>
                  </a:lnTo>
                  <a:lnTo>
                    <a:pt x="1064" y="2525"/>
                  </a:lnTo>
                  <a:lnTo>
                    <a:pt x="1066" y="2539"/>
                  </a:lnTo>
                  <a:lnTo>
                    <a:pt x="1065" y="2555"/>
                  </a:lnTo>
                  <a:lnTo>
                    <a:pt x="1067" y="2556"/>
                  </a:lnTo>
                  <a:lnTo>
                    <a:pt x="1056" y="2570"/>
                  </a:lnTo>
                  <a:lnTo>
                    <a:pt x="1067" y="2578"/>
                  </a:lnTo>
                  <a:lnTo>
                    <a:pt x="1072" y="2575"/>
                  </a:lnTo>
                  <a:lnTo>
                    <a:pt x="1051" y="2590"/>
                  </a:lnTo>
                  <a:lnTo>
                    <a:pt x="1055" y="2600"/>
                  </a:lnTo>
                  <a:lnTo>
                    <a:pt x="1049" y="2605"/>
                  </a:lnTo>
                  <a:lnTo>
                    <a:pt x="1044" y="2615"/>
                  </a:lnTo>
                  <a:lnTo>
                    <a:pt x="1043" y="2640"/>
                  </a:lnTo>
                  <a:lnTo>
                    <a:pt x="1061" y="2653"/>
                  </a:lnTo>
                  <a:lnTo>
                    <a:pt x="1059" y="2667"/>
                  </a:lnTo>
                  <a:lnTo>
                    <a:pt x="1074" y="2664"/>
                  </a:lnTo>
                  <a:lnTo>
                    <a:pt x="1091" y="2665"/>
                  </a:lnTo>
                  <a:lnTo>
                    <a:pt x="1089" y="2685"/>
                  </a:lnTo>
                  <a:lnTo>
                    <a:pt x="1082" y="2690"/>
                  </a:lnTo>
                  <a:lnTo>
                    <a:pt x="1071" y="2705"/>
                  </a:lnTo>
                  <a:lnTo>
                    <a:pt x="1085" y="2719"/>
                  </a:lnTo>
                  <a:lnTo>
                    <a:pt x="1065" y="2716"/>
                  </a:lnTo>
                  <a:lnTo>
                    <a:pt x="1060" y="2728"/>
                  </a:lnTo>
                  <a:lnTo>
                    <a:pt x="1061" y="2742"/>
                  </a:lnTo>
                  <a:lnTo>
                    <a:pt x="1064" y="2750"/>
                  </a:lnTo>
                  <a:lnTo>
                    <a:pt x="1076" y="2750"/>
                  </a:lnTo>
                  <a:lnTo>
                    <a:pt x="1065" y="2764"/>
                  </a:lnTo>
                  <a:lnTo>
                    <a:pt x="1072" y="2767"/>
                  </a:lnTo>
                  <a:lnTo>
                    <a:pt x="1086" y="2767"/>
                  </a:lnTo>
                  <a:lnTo>
                    <a:pt x="1097" y="2764"/>
                  </a:lnTo>
                  <a:lnTo>
                    <a:pt x="1071" y="2787"/>
                  </a:lnTo>
                  <a:lnTo>
                    <a:pt x="1071" y="2797"/>
                  </a:lnTo>
                  <a:lnTo>
                    <a:pt x="1085" y="2802"/>
                  </a:lnTo>
                  <a:lnTo>
                    <a:pt x="1086" y="2810"/>
                  </a:lnTo>
                  <a:lnTo>
                    <a:pt x="1102" y="2802"/>
                  </a:lnTo>
                  <a:lnTo>
                    <a:pt x="1096" y="2805"/>
                  </a:lnTo>
                  <a:lnTo>
                    <a:pt x="1089" y="2815"/>
                  </a:lnTo>
                  <a:lnTo>
                    <a:pt x="1092" y="2823"/>
                  </a:lnTo>
                  <a:lnTo>
                    <a:pt x="1086" y="2834"/>
                  </a:lnTo>
                  <a:lnTo>
                    <a:pt x="1099" y="2830"/>
                  </a:lnTo>
                  <a:lnTo>
                    <a:pt x="1108" y="2825"/>
                  </a:lnTo>
                  <a:lnTo>
                    <a:pt x="1110" y="2856"/>
                  </a:lnTo>
                  <a:lnTo>
                    <a:pt x="1125" y="2855"/>
                  </a:lnTo>
                  <a:lnTo>
                    <a:pt x="1125" y="2864"/>
                  </a:lnTo>
                  <a:lnTo>
                    <a:pt x="1137" y="2864"/>
                  </a:lnTo>
                  <a:lnTo>
                    <a:pt x="1120" y="2882"/>
                  </a:lnTo>
                  <a:lnTo>
                    <a:pt x="1125" y="2895"/>
                  </a:lnTo>
                  <a:lnTo>
                    <a:pt x="1135" y="2880"/>
                  </a:lnTo>
                  <a:lnTo>
                    <a:pt x="1137" y="2896"/>
                  </a:lnTo>
                  <a:lnTo>
                    <a:pt x="1134" y="2900"/>
                  </a:lnTo>
                  <a:lnTo>
                    <a:pt x="1131" y="2916"/>
                  </a:lnTo>
                  <a:lnTo>
                    <a:pt x="1140" y="2920"/>
                  </a:lnTo>
                  <a:lnTo>
                    <a:pt x="1141" y="2932"/>
                  </a:lnTo>
                  <a:lnTo>
                    <a:pt x="1144" y="2945"/>
                  </a:lnTo>
                  <a:lnTo>
                    <a:pt x="1151" y="2937"/>
                  </a:lnTo>
                  <a:lnTo>
                    <a:pt x="1151" y="2941"/>
                  </a:lnTo>
                  <a:lnTo>
                    <a:pt x="1157" y="2943"/>
                  </a:lnTo>
                  <a:lnTo>
                    <a:pt x="1145" y="2957"/>
                  </a:lnTo>
                  <a:lnTo>
                    <a:pt x="1142" y="2965"/>
                  </a:lnTo>
                  <a:lnTo>
                    <a:pt x="1142" y="2979"/>
                  </a:lnTo>
                  <a:lnTo>
                    <a:pt x="1141" y="2990"/>
                  </a:lnTo>
                  <a:lnTo>
                    <a:pt x="1141" y="3002"/>
                  </a:lnTo>
                  <a:lnTo>
                    <a:pt x="1145" y="3017"/>
                  </a:lnTo>
                  <a:lnTo>
                    <a:pt x="1151" y="3013"/>
                  </a:lnTo>
                  <a:lnTo>
                    <a:pt x="1164" y="3013"/>
                  </a:lnTo>
                  <a:lnTo>
                    <a:pt x="1175" y="2990"/>
                  </a:lnTo>
                  <a:lnTo>
                    <a:pt x="1190" y="2961"/>
                  </a:lnTo>
                  <a:lnTo>
                    <a:pt x="1198" y="2965"/>
                  </a:lnTo>
                  <a:lnTo>
                    <a:pt x="1211" y="2960"/>
                  </a:lnTo>
                  <a:lnTo>
                    <a:pt x="1218" y="2944"/>
                  </a:lnTo>
                  <a:lnTo>
                    <a:pt x="1237" y="2954"/>
                  </a:lnTo>
                  <a:lnTo>
                    <a:pt x="1248" y="2952"/>
                  </a:lnTo>
                  <a:lnTo>
                    <a:pt x="1255" y="2968"/>
                  </a:lnTo>
                  <a:lnTo>
                    <a:pt x="1226" y="2960"/>
                  </a:lnTo>
                  <a:lnTo>
                    <a:pt x="1216" y="2970"/>
                  </a:lnTo>
                  <a:lnTo>
                    <a:pt x="1215" y="2977"/>
                  </a:lnTo>
                  <a:lnTo>
                    <a:pt x="1228" y="2988"/>
                  </a:lnTo>
                  <a:lnTo>
                    <a:pt x="1247" y="2988"/>
                  </a:lnTo>
                  <a:lnTo>
                    <a:pt x="1218" y="3000"/>
                  </a:lnTo>
                  <a:lnTo>
                    <a:pt x="1206" y="3002"/>
                  </a:lnTo>
                  <a:lnTo>
                    <a:pt x="1202" y="3018"/>
                  </a:lnTo>
                  <a:lnTo>
                    <a:pt x="1191" y="3025"/>
                  </a:lnTo>
                  <a:lnTo>
                    <a:pt x="1175" y="3027"/>
                  </a:lnTo>
                  <a:lnTo>
                    <a:pt x="1173" y="3036"/>
                  </a:lnTo>
                  <a:lnTo>
                    <a:pt x="1179" y="3057"/>
                  </a:lnTo>
                  <a:lnTo>
                    <a:pt x="1177" y="3082"/>
                  </a:lnTo>
                  <a:lnTo>
                    <a:pt x="1187" y="3078"/>
                  </a:lnTo>
                  <a:lnTo>
                    <a:pt x="1177" y="3093"/>
                  </a:lnTo>
                  <a:lnTo>
                    <a:pt x="1187" y="3110"/>
                  </a:lnTo>
                  <a:lnTo>
                    <a:pt x="1190" y="3119"/>
                  </a:lnTo>
                  <a:lnTo>
                    <a:pt x="1195" y="3116"/>
                  </a:lnTo>
                  <a:lnTo>
                    <a:pt x="1198" y="3136"/>
                  </a:lnTo>
                  <a:lnTo>
                    <a:pt x="1212" y="3160"/>
                  </a:lnTo>
                  <a:lnTo>
                    <a:pt x="1217" y="3162"/>
                  </a:lnTo>
                  <a:lnTo>
                    <a:pt x="1217" y="3165"/>
                  </a:lnTo>
                  <a:lnTo>
                    <a:pt x="1218" y="3170"/>
                  </a:lnTo>
                  <a:lnTo>
                    <a:pt x="1234" y="3173"/>
                  </a:lnTo>
                  <a:lnTo>
                    <a:pt x="1236" y="3186"/>
                  </a:lnTo>
                  <a:lnTo>
                    <a:pt x="1241" y="3195"/>
                  </a:lnTo>
                  <a:lnTo>
                    <a:pt x="1242" y="3203"/>
                  </a:lnTo>
                  <a:lnTo>
                    <a:pt x="1249" y="3196"/>
                  </a:lnTo>
                  <a:lnTo>
                    <a:pt x="1254" y="3195"/>
                  </a:lnTo>
                  <a:lnTo>
                    <a:pt x="1247" y="3212"/>
                  </a:lnTo>
                  <a:lnTo>
                    <a:pt x="1247" y="3226"/>
                  </a:lnTo>
                  <a:lnTo>
                    <a:pt x="1250" y="3232"/>
                  </a:lnTo>
                  <a:lnTo>
                    <a:pt x="1260" y="3233"/>
                  </a:lnTo>
                  <a:lnTo>
                    <a:pt x="1269" y="3238"/>
                  </a:lnTo>
                  <a:lnTo>
                    <a:pt x="1265" y="3246"/>
                  </a:lnTo>
                  <a:lnTo>
                    <a:pt x="1265" y="3255"/>
                  </a:lnTo>
                  <a:lnTo>
                    <a:pt x="1276" y="3260"/>
                  </a:lnTo>
                  <a:lnTo>
                    <a:pt x="1285" y="3260"/>
                  </a:lnTo>
                  <a:lnTo>
                    <a:pt x="1275" y="3265"/>
                  </a:lnTo>
                  <a:lnTo>
                    <a:pt x="1279" y="3272"/>
                  </a:lnTo>
                  <a:lnTo>
                    <a:pt x="1288" y="3270"/>
                  </a:lnTo>
                  <a:lnTo>
                    <a:pt x="1281" y="3275"/>
                  </a:lnTo>
                  <a:lnTo>
                    <a:pt x="1273" y="3277"/>
                  </a:lnTo>
                  <a:lnTo>
                    <a:pt x="1276" y="3282"/>
                  </a:lnTo>
                  <a:lnTo>
                    <a:pt x="1277" y="3288"/>
                  </a:lnTo>
                  <a:lnTo>
                    <a:pt x="1291" y="3286"/>
                  </a:lnTo>
                  <a:lnTo>
                    <a:pt x="1308" y="3272"/>
                  </a:lnTo>
                  <a:lnTo>
                    <a:pt x="1313" y="3276"/>
                  </a:lnTo>
                  <a:lnTo>
                    <a:pt x="1314" y="3283"/>
                  </a:lnTo>
                  <a:lnTo>
                    <a:pt x="1300" y="3292"/>
                  </a:lnTo>
                  <a:lnTo>
                    <a:pt x="1291" y="3298"/>
                  </a:lnTo>
                  <a:lnTo>
                    <a:pt x="1293" y="3304"/>
                  </a:lnTo>
                  <a:lnTo>
                    <a:pt x="1300" y="3313"/>
                  </a:lnTo>
                  <a:lnTo>
                    <a:pt x="1308" y="3319"/>
                  </a:lnTo>
                  <a:lnTo>
                    <a:pt x="1308" y="3324"/>
                  </a:lnTo>
                  <a:lnTo>
                    <a:pt x="1316" y="3325"/>
                  </a:lnTo>
                  <a:lnTo>
                    <a:pt x="1311" y="3332"/>
                  </a:lnTo>
                  <a:lnTo>
                    <a:pt x="1297" y="3339"/>
                  </a:lnTo>
                  <a:lnTo>
                    <a:pt x="1300" y="3343"/>
                  </a:lnTo>
                  <a:lnTo>
                    <a:pt x="1312" y="3350"/>
                  </a:lnTo>
                  <a:lnTo>
                    <a:pt x="1320" y="3347"/>
                  </a:lnTo>
                  <a:lnTo>
                    <a:pt x="1338" y="3337"/>
                  </a:lnTo>
                  <a:lnTo>
                    <a:pt x="1344" y="3337"/>
                  </a:lnTo>
                  <a:lnTo>
                    <a:pt x="1355" y="3342"/>
                  </a:lnTo>
                  <a:lnTo>
                    <a:pt x="1311" y="3358"/>
                  </a:lnTo>
                  <a:lnTo>
                    <a:pt x="1314" y="3361"/>
                  </a:lnTo>
                  <a:lnTo>
                    <a:pt x="1322" y="3358"/>
                  </a:lnTo>
                  <a:lnTo>
                    <a:pt x="1334" y="3358"/>
                  </a:lnTo>
                  <a:lnTo>
                    <a:pt x="1336" y="3361"/>
                  </a:lnTo>
                  <a:lnTo>
                    <a:pt x="1335" y="3364"/>
                  </a:lnTo>
                  <a:lnTo>
                    <a:pt x="1334" y="3373"/>
                  </a:lnTo>
                  <a:lnTo>
                    <a:pt x="1340" y="3378"/>
                  </a:lnTo>
                  <a:lnTo>
                    <a:pt x="1344" y="3379"/>
                  </a:lnTo>
                  <a:lnTo>
                    <a:pt x="1356" y="3374"/>
                  </a:lnTo>
                  <a:lnTo>
                    <a:pt x="1360" y="3379"/>
                  </a:lnTo>
                  <a:lnTo>
                    <a:pt x="1362" y="3386"/>
                  </a:lnTo>
                  <a:lnTo>
                    <a:pt x="1363" y="3388"/>
                  </a:lnTo>
                  <a:lnTo>
                    <a:pt x="1373" y="3390"/>
                  </a:lnTo>
                  <a:lnTo>
                    <a:pt x="1382" y="3395"/>
                  </a:lnTo>
                  <a:lnTo>
                    <a:pt x="1386" y="3394"/>
                  </a:lnTo>
                  <a:lnTo>
                    <a:pt x="1389" y="3397"/>
                  </a:lnTo>
                  <a:lnTo>
                    <a:pt x="1388" y="3400"/>
                  </a:lnTo>
                  <a:lnTo>
                    <a:pt x="1373" y="3411"/>
                  </a:lnTo>
                  <a:lnTo>
                    <a:pt x="1363" y="3416"/>
                  </a:lnTo>
                  <a:lnTo>
                    <a:pt x="1359" y="3422"/>
                  </a:lnTo>
                  <a:lnTo>
                    <a:pt x="1370" y="3420"/>
                  </a:lnTo>
                  <a:lnTo>
                    <a:pt x="1377" y="3421"/>
                  </a:lnTo>
                  <a:lnTo>
                    <a:pt x="1400" y="3420"/>
                  </a:lnTo>
                  <a:lnTo>
                    <a:pt x="1397" y="3410"/>
                  </a:lnTo>
                  <a:lnTo>
                    <a:pt x="1397" y="3407"/>
                  </a:lnTo>
                  <a:lnTo>
                    <a:pt x="1399" y="3406"/>
                  </a:lnTo>
                  <a:lnTo>
                    <a:pt x="1410" y="3410"/>
                  </a:lnTo>
                  <a:lnTo>
                    <a:pt x="1419" y="3407"/>
                  </a:lnTo>
                  <a:lnTo>
                    <a:pt x="1442" y="3410"/>
                  </a:lnTo>
                  <a:lnTo>
                    <a:pt x="1462" y="3397"/>
                  </a:lnTo>
                  <a:lnTo>
                    <a:pt x="1464" y="3401"/>
                  </a:lnTo>
                  <a:lnTo>
                    <a:pt x="1480" y="3394"/>
                  </a:lnTo>
                  <a:lnTo>
                    <a:pt x="1478" y="3401"/>
                  </a:lnTo>
                  <a:lnTo>
                    <a:pt x="1476" y="3407"/>
                  </a:lnTo>
                  <a:lnTo>
                    <a:pt x="1483" y="3410"/>
                  </a:lnTo>
                  <a:lnTo>
                    <a:pt x="1499" y="3404"/>
                  </a:lnTo>
                  <a:lnTo>
                    <a:pt x="1495" y="3409"/>
                  </a:lnTo>
                  <a:lnTo>
                    <a:pt x="1470" y="3422"/>
                  </a:lnTo>
                  <a:lnTo>
                    <a:pt x="1478" y="3422"/>
                  </a:lnTo>
                  <a:lnTo>
                    <a:pt x="1465" y="3431"/>
                  </a:lnTo>
                  <a:lnTo>
                    <a:pt x="1470" y="3433"/>
                  </a:lnTo>
                  <a:lnTo>
                    <a:pt x="1474" y="3432"/>
                  </a:lnTo>
                  <a:lnTo>
                    <a:pt x="1483" y="3426"/>
                  </a:lnTo>
                  <a:lnTo>
                    <a:pt x="1491" y="3427"/>
                  </a:lnTo>
                  <a:lnTo>
                    <a:pt x="1501" y="3418"/>
                  </a:lnTo>
                  <a:lnTo>
                    <a:pt x="1508" y="3407"/>
                  </a:lnTo>
                  <a:lnTo>
                    <a:pt x="1512" y="3410"/>
                  </a:lnTo>
                  <a:lnTo>
                    <a:pt x="1508" y="3421"/>
                  </a:lnTo>
                  <a:lnTo>
                    <a:pt x="1496" y="3429"/>
                  </a:lnTo>
                  <a:lnTo>
                    <a:pt x="1491" y="3437"/>
                  </a:lnTo>
                  <a:lnTo>
                    <a:pt x="1495" y="3442"/>
                  </a:lnTo>
                  <a:lnTo>
                    <a:pt x="1497" y="3450"/>
                  </a:lnTo>
                  <a:lnTo>
                    <a:pt x="1500" y="3455"/>
                  </a:lnTo>
                  <a:lnTo>
                    <a:pt x="1502" y="3461"/>
                  </a:lnTo>
                  <a:lnTo>
                    <a:pt x="1506" y="3455"/>
                  </a:lnTo>
                  <a:lnTo>
                    <a:pt x="1511" y="3444"/>
                  </a:lnTo>
                  <a:lnTo>
                    <a:pt x="1516" y="3440"/>
                  </a:lnTo>
                  <a:lnTo>
                    <a:pt x="1521" y="3440"/>
                  </a:lnTo>
                  <a:lnTo>
                    <a:pt x="1519" y="3448"/>
                  </a:lnTo>
                  <a:lnTo>
                    <a:pt x="1516" y="3461"/>
                  </a:lnTo>
                  <a:lnTo>
                    <a:pt x="1518" y="3465"/>
                  </a:lnTo>
                  <a:lnTo>
                    <a:pt x="1528" y="3461"/>
                  </a:lnTo>
                  <a:lnTo>
                    <a:pt x="1537" y="3452"/>
                  </a:lnTo>
                  <a:lnTo>
                    <a:pt x="1537" y="3458"/>
                  </a:lnTo>
                  <a:lnTo>
                    <a:pt x="1534" y="3474"/>
                  </a:lnTo>
                  <a:lnTo>
                    <a:pt x="1529" y="3477"/>
                  </a:lnTo>
                  <a:lnTo>
                    <a:pt x="1522" y="3487"/>
                  </a:lnTo>
                  <a:lnTo>
                    <a:pt x="1522" y="3493"/>
                  </a:lnTo>
                  <a:lnTo>
                    <a:pt x="1524" y="3493"/>
                  </a:lnTo>
                  <a:lnTo>
                    <a:pt x="1527" y="3501"/>
                  </a:lnTo>
                  <a:lnTo>
                    <a:pt x="1530" y="3502"/>
                  </a:lnTo>
                  <a:lnTo>
                    <a:pt x="1542" y="3501"/>
                  </a:lnTo>
                  <a:lnTo>
                    <a:pt x="1550" y="3510"/>
                  </a:lnTo>
                  <a:lnTo>
                    <a:pt x="1564" y="3507"/>
                  </a:lnTo>
                  <a:lnTo>
                    <a:pt x="1577" y="3492"/>
                  </a:lnTo>
                  <a:lnTo>
                    <a:pt x="1583" y="3482"/>
                  </a:lnTo>
                  <a:lnTo>
                    <a:pt x="1583" y="3487"/>
                  </a:lnTo>
                  <a:lnTo>
                    <a:pt x="1586" y="3497"/>
                  </a:lnTo>
                  <a:lnTo>
                    <a:pt x="1618" y="3499"/>
                  </a:lnTo>
                  <a:lnTo>
                    <a:pt x="1636" y="3498"/>
                  </a:lnTo>
                  <a:lnTo>
                    <a:pt x="1636" y="3497"/>
                  </a:lnTo>
                  <a:lnTo>
                    <a:pt x="1634" y="3490"/>
                  </a:lnTo>
                  <a:lnTo>
                    <a:pt x="1635" y="3485"/>
                  </a:lnTo>
                  <a:lnTo>
                    <a:pt x="1632" y="3476"/>
                  </a:lnTo>
                  <a:lnTo>
                    <a:pt x="1629" y="3467"/>
                  </a:lnTo>
                  <a:lnTo>
                    <a:pt x="1624" y="3466"/>
                  </a:lnTo>
                  <a:lnTo>
                    <a:pt x="1605" y="3454"/>
                  </a:lnTo>
                  <a:lnTo>
                    <a:pt x="1624" y="3458"/>
                  </a:lnTo>
                  <a:lnTo>
                    <a:pt x="1632" y="3458"/>
                  </a:lnTo>
                  <a:lnTo>
                    <a:pt x="1636" y="3453"/>
                  </a:lnTo>
                  <a:lnTo>
                    <a:pt x="1645" y="3454"/>
                  </a:lnTo>
                  <a:lnTo>
                    <a:pt x="1650" y="3449"/>
                  </a:lnTo>
                  <a:lnTo>
                    <a:pt x="1648" y="3432"/>
                  </a:lnTo>
                  <a:lnTo>
                    <a:pt x="1650" y="3420"/>
                  </a:lnTo>
                  <a:lnTo>
                    <a:pt x="1651" y="3412"/>
                  </a:lnTo>
                  <a:lnTo>
                    <a:pt x="1656" y="3405"/>
                  </a:lnTo>
                  <a:lnTo>
                    <a:pt x="1661" y="3379"/>
                  </a:lnTo>
                  <a:lnTo>
                    <a:pt x="1661" y="3373"/>
                  </a:lnTo>
                  <a:lnTo>
                    <a:pt x="1658" y="3372"/>
                  </a:lnTo>
                  <a:lnTo>
                    <a:pt x="1661" y="3367"/>
                  </a:lnTo>
                  <a:lnTo>
                    <a:pt x="1669" y="3358"/>
                  </a:lnTo>
                  <a:lnTo>
                    <a:pt x="1674" y="3348"/>
                  </a:lnTo>
                  <a:lnTo>
                    <a:pt x="1669" y="3348"/>
                  </a:lnTo>
                  <a:lnTo>
                    <a:pt x="1672" y="3340"/>
                  </a:lnTo>
                  <a:lnTo>
                    <a:pt x="1684" y="3318"/>
                  </a:lnTo>
                  <a:lnTo>
                    <a:pt x="1690" y="3311"/>
                  </a:lnTo>
                  <a:lnTo>
                    <a:pt x="1687" y="3305"/>
                  </a:lnTo>
                  <a:lnTo>
                    <a:pt x="1690" y="3296"/>
                  </a:lnTo>
                  <a:lnTo>
                    <a:pt x="1689" y="3287"/>
                  </a:lnTo>
                  <a:lnTo>
                    <a:pt x="1682" y="3282"/>
                  </a:lnTo>
                  <a:lnTo>
                    <a:pt x="1679" y="3239"/>
                  </a:lnTo>
                  <a:lnTo>
                    <a:pt x="1673" y="3235"/>
                  </a:lnTo>
                  <a:lnTo>
                    <a:pt x="1674" y="3230"/>
                  </a:lnTo>
                  <a:lnTo>
                    <a:pt x="1669" y="3216"/>
                  </a:lnTo>
                  <a:lnTo>
                    <a:pt x="1651" y="3210"/>
                  </a:lnTo>
                  <a:lnTo>
                    <a:pt x="1667" y="3205"/>
                  </a:lnTo>
                  <a:lnTo>
                    <a:pt x="1669" y="3201"/>
                  </a:lnTo>
                  <a:lnTo>
                    <a:pt x="1669" y="3195"/>
                  </a:lnTo>
                  <a:lnTo>
                    <a:pt x="1673" y="3191"/>
                  </a:lnTo>
                  <a:lnTo>
                    <a:pt x="1680" y="3190"/>
                  </a:lnTo>
                  <a:lnTo>
                    <a:pt x="1684" y="3192"/>
                  </a:lnTo>
                  <a:lnTo>
                    <a:pt x="1691" y="3192"/>
                  </a:lnTo>
                  <a:lnTo>
                    <a:pt x="1711" y="3189"/>
                  </a:lnTo>
                  <a:lnTo>
                    <a:pt x="1715" y="3180"/>
                  </a:lnTo>
                  <a:lnTo>
                    <a:pt x="1723" y="3179"/>
                  </a:lnTo>
                  <a:lnTo>
                    <a:pt x="1723" y="3169"/>
                  </a:lnTo>
                  <a:lnTo>
                    <a:pt x="1714" y="3170"/>
                  </a:lnTo>
                  <a:lnTo>
                    <a:pt x="1700" y="3160"/>
                  </a:lnTo>
                  <a:lnTo>
                    <a:pt x="1689" y="3152"/>
                  </a:lnTo>
                  <a:lnTo>
                    <a:pt x="1696" y="3152"/>
                  </a:lnTo>
                  <a:lnTo>
                    <a:pt x="1702" y="3158"/>
                  </a:lnTo>
                  <a:lnTo>
                    <a:pt x="1709" y="3160"/>
                  </a:lnTo>
                  <a:lnTo>
                    <a:pt x="1729" y="3162"/>
                  </a:lnTo>
                  <a:lnTo>
                    <a:pt x="1729" y="3156"/>
                  </a:lnTo>
                  <a:lnTo>
                    <a:pt x="1716" y="3154"/>
                  </a:lnTo>
                  <a:lnTo>
                    <a:pt x="1714" y="3146"/>
                  </a:lnTo>
                  <a:lnTo>
                    <a:pt x="1720" y="3144"/>
                  </a:lnTo>
                  <a:lnTo>
                    <a:pt x="1722" y="3140"/>
                  </a:lnTo>
                  <a:lnTo>
                    <a:pt x="1716" y="3133"/>
                  </a:lnTo>
                  <a:lnTo>
                    <a:pt x="1717" y="3130"/>
                  </a:lnTo>
                  <a:lnTo>
                    <a:pt x="1728" y="3138"/>
                  </a:lnTo>
                  <a:lnTo>
                    <a:pt x="1739" y="3141"/>
                  </a:lnTo>
                  <a:lnTo>
                    <a:pt x="1737" y="3131"/>
                  </a:lnTo>
                  <a:lnTo>
                    <a:pt x="1745" y="3130"/>
                  </a:lnTo>
                  <a:lnTo>
                    <a:pt x="1742" y="3124"/>
                  </a:lnTo>
                  <a:lnTo>
                    <a:pt x="1741" y="3117"/>
                  </a:lnTo>
                  <a:lnTo>
                    <a:pt x="1748" y="3121"/>
                  </a:lnTo>
                  <a:lnTo>
                    <a:pt x="1755" y="3119"/>
                  </a:lnTo>
                  <a:lnTo>
                    <a:pt x="1757" y="3115"/>
                  </a:lnTo>
                  <a:lnTo>
                    <a:pt x="1758" y="3103"/>
                  </a:lnTo>
                  <a:lnTo>
                    <a:pt x="1764" y="3101"/>
                  </a:lnTo>
                  <a:lnTo>
                    <a:pt x="1764" y="3090"/>
                  </a:lnTo>
                  <a:lnTo>
                    <a:pt x="1760" y="3085"/>
                  </a:lnTo>
                  <a:lnTo>
                    <a:pt x="1727" y="3077"/>
                  </a:lnTo>
                  <a:lnTo>
                    <a:pt x="1728" y="3071"/>
                  </a:lnTo>
                  <a:lnTo>
                    <a:pt x="1759" y="3079"/>
                  </a:lnTo>
                  <a:lnTo>
                    <a:pt x="1774" y="3077"/>
                  </a:lnTo>
                  <a:lnTo>
                    <a:pt x="1763" y="3045"/>
                  </a:lnTo>
                  <a:lnTo>
                    <a:pt x="1768" y="3041"/>
                  </a:lnTo>
                  <a:lnTo>
                    <a:pt x="1770" y="3036"/>
                  </a:lnTo>
                  <a:lnTo>
                    <a:pt x="1764" y="3027"/>
                  </a:lnTo>
                  <a:lnTo>
                    <a:pt x="1726" y="3022"/>
                  </a:lnTo>
                  <a:lnTo>
                    <a:pt x="1722" y="3008"/>
                  </a:lnTo>
                  <a:lnTo>
                    <a:pt x="1732" y="3011"/>
                  </a:lnTo>
                  <a:lnTo>
                    <a:pt x="1755" y="2997"/>
                  </a:lnTo>
                  <a:lnTo>
                    <a:pt x="1772" y="2997"/>
                  </a:lnTo>
                  <a:lnTo>
                    <a:pt x="1784" y="3002"/>
                  </a:lnTo>
                  <a:lnTo>
                    <a:pt x="1786" y="2998"/>
                  </a:lnTo>
                  <a:lnTo>
                    <a:pt x="1777" y="2995"/>
                  </a:lnTo>
                  <a:lnTo>
                    <a:pt x="1770" y="2987"/>
                  </a:lnTo>
                  <a:lnTo>
                    <a:pt x="1766" y="2966"/>
                  </a:lnTo>
                  <a:lnTo>
                    <a:pt x="1758" y="2958"/>
                  </a:lnTo>
                  <a:lnTo>
                    <a:pt x="1753" y="2943"/>
                  </a:lnTo>
                  <a:lnTo>
                    <a:pt x="1747" y="2938"/>
                  </a:lnTo>
                  <a:lnTo>
                    <a:pt x="1744" y="2928"/>
                  </a:lnTo>
                  <a:lnTo>
                    <a:pt x="1733" y="2931"/>
                  </a:lnTo>
                  <a:lnTo>
                    <a:pt x="1743" y="2906"/>
                  </a:lnTo>
                  <a:lnTo>
                    <a:pt x="1749" y="2912"/>
                  </a:lnTo>
                  <a:lnTo>
                    <a:pt x="1760" y="2911"/>
                  </a:lnTo>
                  <a:lnTo>
                    <a:pt x="1768" y="2916"/>
                  </a:lnTo>
                  <a:lnTo>
                    <a:pt x="1768" y="2905"/>
                  </a:lnTo>
                  <a:lnTo>
                    <a:pt x="1776" y="2907"/>
                  </a:lnTo>
                  <a:lnTo>
                    <a:pt x="1782" y="2915"/>
                  </a:lnTo>
                  <a:lnTo>
                    <a:pt x="1786" y="2909"/>
                  </a:lnTo>
                  <a:lnTo>
                    <a:pt x="1793" y="2917"/>
                  </a:lnTo>
                  <a:lnTo>
                    <a:pt x="1801" y="2909"/>
                  </a:lnTo>
                  <a:lnTo>
                    <a:pt x="1801" y="2901"/>
                  </a:lnTo>
                  <a:lnTo>
                    <a:pt x="1813" y="2885"/>
                  </a:lnTo>
                  <a:lnTo>
                    <a:pt x="1808" y="2877"/>
                  </a:lnTo>
                  <a:lnTo>
                    <a:pt x="1809" y="2871"/>
                  </a:lnTo>
                  <a:lnTo>
                    <a:pt x="1807" y="2863"/>
                  </a:lnTo>
                  <a:lnTo>
                    <a:pt x="1793" y="2855"/>
                  </a:lnTo>
                  <a:lnTo>
                    <a:pt x="1801" y="2852"/>
                  </a:lnTo>
                  <a:lnTo>
                    <a:pt x="1804" y="2848"/>
                  </a:lnTo>
                  <a:lnTo>
                    <a:pt x="1812" y="2852"/>
                  </a:lnTo>
                  <a:lnTo>
                    <a:pt x="1819" y="2832"/>
                  </a:lnTo>
                  <a:lnTo>
                    <a:pt x="1827" y="2836"/>
                  </a:lnTo>
                  <a:lnTo>
                    <a:pt x="1829" y="2845"/>
                  </a:lnTo>
                  <a:lnTo>
                    <a:pt x="1836" y="2846"/>
                  </a:lnTo>
                  <a:lnTo>
                    <a:pt x="1841" y="2830"/>
                  </a:lnTo>
                  <a:lnTo>
                    <a:pt x="1851" y="2839"/>
                  </a:lnTo>
                  <a:lnTo>
                    <a:pt x="1854" y="2845"/>
                  </a:lnTo>
                  <a:lnTo>
                    <a:pt x="1862" y="2842"/>
                  </a:lnTo>
                  <a:lnTo>
                    <a:pt x="1878" y="2841"/>
                  </a:lnTo>
                  <a:lnTo>
                    <a:pt x="1871" y="2831"/>
                  </a:lnTo>
                  <a:lnTo>
                    <a:pt x="1886" y="2831"/>
                  </a:lnTo>
                  <a:lnTo>
                    <a:pt x="1898" y="2837"/>
                  </a:lnTo>
                  <a:lnTo>
                    <a:pt x="1899" y="2828"/>
                  </a:lnTo>
                  <a:lnTo>
                    <a:pt x="1904" y="2828"/>
                  </a:lnTo>
                  <a:lnTo>
                    <a:pt x="1901" y="2818"/>
                  </a:lnTo>
                  <a:lnTo>
                    <a:pt x="1904" y="2815"/>
                  </a:lnTo>
                  <a:lnTo>
                    <a:pt x="1900" y="2812"/>
                  </a:lnTo>
                  <a:lnTo>
                    <a:pt x="1895" y="2812"/>
                  </a:lnTo>
                  <a:lnTo>
                    <a:pt x="1888" y="2803"/>
                  </a:lnTo>
                  <a:lnTo>
                    <a:pt x="1890" y="2788"/>
                  </a:lnTo>
                  <a:lnTo>
                    <a:pt x="1900" y="2801"/>
                  </a:lnTo>
                  <a:lnTo>
                    <a:pt x="1901" y="2792"/>
                  </a:lnTo>
                  <a:lnTo>
                    <a:pt x="1906" y="2796"/>
                  </a:lnTo>
                  <a:lnTo>
                    <a:pt x="1911" y="2796"/>
                  </a:lnTo>
                  <a:lnTo>
                    <a:pt x="1914" y="2782"/>
                  </a:lnTo>
                  <a:lnTo>
                    <a:pt x="1904" y="2774"/>
                  </a:lnTo>
                  <a:lnTo>
                    <a:pt x="1916" y="2767"/>
                  </a:lnTo>
                  <a:lnTo>
                    <a:pt x="1914" y="2761"/>
                  </a:lnTo>
                  <a:lnTo>
                    <a:pt x="1919" y="2755"/>
                  </a:lnTo>
                  <a:lnTo>
                    <a:pt x="1925" y="2756"/>
                  </a:lnTo>
                  <a:lnTo>
                    <a:pt x="1911" y="2745"/>
                  </a:lnTo>
                  <a:lnTo>
                    <a:pt x="1910" y="2739"/>
                  </a:lnTo>
                  <a:lnTo>
                    <a:pt x="1919" y="2744"/>
                  </a:lnTo>
                  <a:lnTo>
                    <a:pt x="1922" y="2731"/>
                  </a:lnTo>
                  <a:lnTo>
                    <a:pt x="1933" y="2746"/>
                  </a:lnTo>
                  <a:lnTo>
                    <a:pt x="1941" y="2744"/>
                  </a:lnTo>
                  <a:lnTo>
                    <a:pt x="1947" y="2746"/>
                  </a:lnTo>
                  <a:lnTo>
                    <a:pt x="1960" y="2745"/>
                  </a:lnTo>
                  <a:lnTo>
                    <a:pt x="1936" y="2765"/>
                  </a:lnTo>
                  <a:lnTo>
                    <a:pt x="1935" y="2777"/>
                  </a:lnTo>
                  <a:lnTo>
                    <a:pt x="1925" y="2787"/>
                  </a:lnTo>
                  <a:lnTo>
                    <a:pt x="1927" y="2793"/>
                  </a:lnTo>
                  <a:lnTo>
                    <a:pt x="1927" y="2797"/>
                  </a:lnTo>
                  <a:lnTo>
                    <a:pt x="1930" y="2799"/>
                  </a:lnTo>
                  <a:lnTo>
                    <a:pt x="1936" y="2799"/>
                  </a:lnTo>
                  <a:lnTo>
                    <a:pt x="1943" y="2803"/>
                  </a:lnTo>
                  <a:lnTo>
                    <a:pt x="1954" y="2812"/>
                  </a:lnTo>
                  <a:lnTo>
                    <a:pt x="1956" y="2804"/>
                  </a:lnTo>
                  <a:lnTo>
                    <a:pt x="1947" y="2796"/>
                  </a:lnTo>
                  <a:lnTo>
                    <a:pt x="1957" y="2801"/>
                  </a:lnTo>
                  <a:lnTo>
                    <a:pt x="1956" y="2788"/>
                  </a:lnTo>
                  <a:lnTo>
                    <a:pt x="1957" y="2775"/>
                  </a:lnTo>
                  <a:lnTo>
                    <a:pt x="1967" y="2785"/>
                  </a:lnTo>
                  <a:lnTo>
                    <a:pt x="1973" y="2802"/>
                  </a:lnTo>
                  <a:lnTo>
                    <a:pt x="1983" y="2801"/>
                  </a:lnTo>
                  <a:lnTo>
                    <a:pt x="1987" y="2810"/>
                  </a:lnTo>
                  <a:lnTo>
                    <a:pt x="1992" y="2794"/>
                  </a:lnTo>
                  <a:lnTo>
                    <a:pt x="1997" y="2782"/>
                  </a:lnTo>
                  <a:lnTo>
                    <a:pt x="2005" y="2781"/>
                  </a:lnTo>
                  <a:lnTo>
                    <a:pt x="2002" y="2797"/>
                  </a:lnTo>
                  <a:lnTo>
                    <a:pt x="2007" y="2793"/>
                  </a:lnTo>
                  <a:lnTo>
                    <a:pt x="2012" y="2797"/>
                  </a:lnTo>
                  <a:lnTo>
                    <a:pt x="2014" y="2793"/>
                  </a:lnTo>
                  <a:lnTo>
                    <a:pt x="2022" y="2801"/>
                  </a:lnTo>
                  <a:lnTo>
                    <a:pt x="2023" y="2788"/>
                  </a:lnTo>
                  <a:lnTo>
                    <a:pt x="2028" y="2774"/>
                  </a:lnTo>
                  <a:lnTo>
                    <a:pt x="2038" y="2778"/>
                  </a:lnTo>
                  <a:lnTo>
                    <a:pt x="2038" y="2767"/>
                  </a:lnTo>
                  <a:lnTo>
                    <a:pt x="2042" y="2758"/>
                  </a:lnTo>
                  <a:lnTo>
                    <a:pt x="2034" y="2746"/>
                  </a:lnTo>
                  <a:lnTo>
                    <a:pt x="2030" y="2740"/>
                  </a:lnTo>
                  <a:lnTo>
                    <a:pt x="2033" y="2731"/>
                  </a:lnTo>
                  <a:lnTo>
                    <a:pt x="2044" y="2744"/>
                  </a:lnTo>
                  <a:lnTo>
                    <a:pt x="2065" y="2753"/>
                  </a:lnTo>
                  <a:lnTo>
                    <a:pt x="2072" y="2753"/>
                  </a:lnTo>
                  <a:lnTo>
                    <a:pt x="2065" y="2740"/>
                  </a:lnTo>
                  <a:lnTo>
                    <a:pt x="2073" y="2728"/>
                  </a:lnTo>
                  <a:lnTo>
                    <a:pt x="2076" y="2740"/>
                  </a:lnTo>
                  <a:lnTo>
                    <a:pt x="2081" y="2744"/>
                  </a:lnTo>
                  <a:lnTo>
                    <a:pt x="2086" y="2739"/>
                  </a:lnTo>
                  <a:lnTo>
                    <a:pt x="2093" y="2739"/>
                  </a:lnTo>
                  <a:lnTo>
                    <a:pt x="2097" y="2734"/>
                  </a:lnTo>
                  <a:lnTo>
                    <a:pt x="2098" y="2724"/>
                  </a:lnTo>
                  <a:lnTo>
                    <a:pt x="2102" y="2717"/>
                  </a:lnTo>
                  <a:lnTo>
                    <a:pt x="2105" y="2700"/>
                  </a:lnTo>
                  <a:lnTo>
                    <a:pt x="2110" y="2685"/>
                  </a:lnTo>
                  <a:lnTo>
                    <a:pt x="2114" y="2700"/>
                  </a:lnTo>
                  <a:lnTo>
                    <a:pt x="2118" y="2690"/>
                  </a:lnTo>
                  <a:lnTo>
                    <a:pt x="2120" y="2702"/>
                  </a:lnTo>
                  <a:lnTo>
                    <a:pt x="2123" y="2691"/>
                  </a:lnTo>
                  <a:lnTo>
                    <a:pt x="2126" y="2683"/>
                  </a:lnTo>
                  <a:lnTo>
                    <a:pt x="2126" y="2679"/>
                  </a:lnTo>
                  <a:lnTo>
                    <a:pt x="2131" y="2680"/>
                  </a:lnTo>
                  <a:lnTo>
                    <a:pt x="2130" y="2672"/>
                  </a:lnTo>
                  <a:lnTo>
                    <a:pt x="2137" y="2678"/>
                  </a:lnTo>
                  <a:lnTo>
                    <a:pt x="2132" y="2664"/>
                  </a:lnTo>
                  <a:lnTo>
                    <a:pt x="2134" y="2660"/>
                  </a:lnTo>
                  <a:lnTo>
                    <a:pt x="2140" y="2656"/>
                  </a:lnTo>
                  <a:lnTo>
                    <a:pt x="2142" y="2649"/>
                  </a:lnTo>
                  <a:lnTo>
                    <a:pt x="2156" y="2642"/>
                  </a:lnTo>
                  <a:lnTo>
                    <a:pt x="2158" y="2619"/>
                  </a:lnTo>
                  <a:lnTo>
                    <a:pt x="2161" y="2615"/>
                  </a:lnTo>
                  <a:lnTo>
                    <a:pt x="2159" y="2604"/>
                  </a:lnTo>
                  <a:lnTo>
                    <a:pt x="2156" y="2599"/>
                  </a:lnTo>
                  <a:lnTo>
                    <a:pt x="2164" y="2599"/>
                  </a:lnTo>
                  <a:lnTo>
                    <a:pt x="2163" y="2590"/>
                  </a:lnTo>
                  <a:lnTo>
                    <a:pt x="2168" y="2573"/>
                  </a:lnTo>
                  <a:lnTo>
                    <a:pt x="2175" y="2571"/>
                  </a:lnTo>
                  <a:lnTo>
                    <a:pt x="2177" y="2560"/>
                  </a:lnTo>
                  <a:lnTo>
                    <a:pt x="2174" y="2551"/>
                  </a:lnTo>
                  <a:lnTo>
                    <a:pt x="2184" y="2555"/>
                  </a:lnTo>
                  <a:lnTo>
                    <a:pt x="2196" y="2547"/>
                  </a:lnTo>
                  <a:lnTo>
                    <a:pt x="2209" y="2534"/>
                  </a:lnTo>
                  <a:lnTo>
                    <a:pt x="2207" y="2528"/>
                  </a:lnTo>
                  <a:lnTo>
                    <a:pt x="2215" y="2519"/>
                  </a:lnTo>
                  <a:lnTo>
                    <a:pt x="2220" y="2528"/>
                  </a:lnTo>
                  <a:lnTo>
                    <a:pt x="2226" y="2522"/>
                  </a:lnTo>
                  <a:lnTo>
                    <a:pt x="2229" y="2525"/>
                  </a:lnTo>
                  <a:lnTo>
                    <a:pt x="2231" y="2518"/>
                  </a:lnTo>
                  <a:lnTo>
                    <a:pt x="2234" y="2514"/>
                  </a:lnTo>
                  <a:lnTo>
                    <a:pt x="2233" y="2501"/>
                  </a:lnTo>
                  <a:lnTo>
                    <a:pt x="2242" y="2498"/>
                  </a:lnTo>
                  <a:lnTo>
                    <a:pt x="2237" y="2489"/>
                  </a:lnTo>
                  <a:lnTo>
                    <a:pt x="2217" y="2477"/>
                  </a:lnTo>
                  <a:lnTo>
                    <a:pt x="2225" y="2475"/>
                  </a:lnTo>
                  <a:lnTo>
                    <a:pt x="2216" y="2454"/>
                  </a:lnTo>
                  <a:lnTo>
                    <a:pt x="2202" y="2436"/>
                  </a:lnTo>
                  <a:lnTo>
                    <a:pt x="2201" y="2428"/>
                  </a:lnTo>
                  <a:lnTo>
                    <a:pt x="2214" y="2427"/>
                  </a:lnTo>
                  <a:lnTo>
                    <a:pt x="2211" y="2415"/>
                  </a:lnTo>
                  <a:lnTo>
                    <a:pt x="2221" y="2425"/>
                  </a:lnTo>
                  <a:lnTo>
                    <a:pt x="2221" y="2438"/>
                  </a:lnTo>
                  <a:lnTo>
                    <a:pt x="2223" y="2448"/>
                  </a:lnTo>
                  <a:lnTo>
                    <a:pt x="2229" y="2436"/>
                  </a:lnTo>
                  <a:lnTo>
                    <a:pt x="2232" y="2439"/>
                  </a:lnTo>
                  <a:lnTo>
                    <a:pt x="2233" y="2449"/>
                  </a:lnTo>
                  <a:lnTo>
                    <a:pt x="2239" y="2458"/>
                  </a:lnTo>
                  <a:lnTo>
                    <a:pt x="2241" y="2465"/>
                  </a:lnTo>
                  <a:lnTo>
                    <a:pt x="2260" y="2471"/>
                  </a:lnTo>
                  <a:lnTo>
                    <a:pt x="2256" y="2480"/>
                  </a:lnTo>
                  <a:lnTo>
                    <a:pt x="2248" y="2476"/>
                  </a:lnTo>
                  <a:lnTo>
                    <a:pt x="2250" y="2489"/>
                  </a:lnTo>
                  <a:lnTo>
                    <a:pt x="2261" y="2495"/>
                  </a:lnTo>
                  <a:lnTo>
                    <a:pt x="2260" y="2501"/>
                  </a:lnTo>
                  <a:lnTo>
                    <a:pt x="2270" y="2493"/>
                  </a:lnTo>
                  <a:lnTo>
                    <a:pt x="2280" y="2493"/>
                  </a:lnTo>
                  <a:lnTo>
                    <a:pt x="2297" y="2501"/>
                  </a:lnTo>
                  <a:lnTo>
                    <a:pt x="2288" y="2490"/>
                  </a:lnTo>
                  <a:lnTo>
                    <a:pt x="2291" y="2486"/>
                  </a:lnTo>
                  <a:lnTo>
                    <a:pt x="2290" y="2481"/>
                  </a:lnTo>
                  <a:lnTo>
                    <a:pt x="2295" y="2481"/>
                  </a:lnTo>
                  <a:lnTo>
                    <a:pt x="2296" y="2485"/>
                  </a:lnTo>
                  <a:lnTo>
                    <a:pt x="2314" y="2497"/>
                  </a:lnTo>
                  <a:lnTo>
                    <a:pt x="2324" y="2497"/>
                  </a:lnTo>
                  <a:lnTo>
                    <a:pt x="2322" y="2486"/>
                  </a:lnTo>
                  <a:lnTo>
                    <a:pt x="2311" y="2481"/>
                  </a:lnTo>
                  <a:lnTo>
                    <a:pt x="2311" y="2468"/>
                  </a:lnTo>
                  <a:lnTo>
                    <a:pt x="2317" y="2473"/>
                  </a:lnTo>
                  <a:lnTo>
                    <a:pt x="2330" y="2474"/>
                  </a:lnTo>
                  <a:lnTo>
                    <a:pt x="2330" y="2484"/>
                  </a:lnTo>
                  <a:lnTo>
                    <a:pt x="2339" y="2493"/>
                  </a:lnTo>
                  <a:lnTo>
                    <a:pt x="2346" y="2484"/>
                  </a:lnTo>
                  <a:lnTo>
                    <a:pt x="2338" y="2475"/>
                  </a:lnTo>
                  <a:lnTo>
                    <a:pt x="2341" y="2469"/>
                  </a:lnTo>
                  <a:lnTo>
                    <a:pt x="2351" y="2474"/>
                  </a:lnTo>
                  <a:lnTo>
                    <a:pt x="2349" y="2460"/>
                  </a:lnTo>
                  <a:lnTo>
                    <a:pt x="2350" y="2452"/>
                  </a:lnTo>
                  <a:lnTo>
                    <a:pt x="2357" y="2448"/>
                  </a:lnTo>
                  <a:lnTo>
                    <a:pt x="2360" y="2448"/>
                  </a:lnTo>
                  <a:lnTo>
                    <a:pt x="2366" y="2460"/>
                  </a:lnTo>
                  <a:lnTo>
                    <a:pt x="2378" y="2473"/>
                  </a:lnTo>
                  <a:lnTo>
                    <a:pt x="2381" y="2471"/>
                  </a:lnTo>
                  <a:lnTo>
                    <a:pt x="2384" y="2466"/>
                  </a:lnTo>
                  <a:lnTo>
                    <a:pt x="2387" y="2459"/>
                  </a:lnTo>
                  <a:lnTo>
                    <a:pt x="2395" y="2465"/>
                  </a:lnTo>
                  <a:lnTo>
                    <a:pt x="2398" y="2454"/>
                  </a:lnTo>
                  <a:lnTo>
                    <a:pt x="2424" y="2450"/>
                  </a:lnTo>
                  <a:lnTo>
                    <a:pt x="2435" y="2441"/>
                  </a:lnTo>
                  <a:lnTo>
                    <a:pt x="2443" y="2446"/>
                  </a:lnTo>
                  <a:lnTo>
                    <a:pt x="2443" y="2436"/>
                  </a:lnTo>
                  <a:lnTo>
                    <a:pt x="2452" y="2441"/>
                  </a:lnTo>
                  <a:lnTo>
                    <a:pt x="2458" y="2438"/>
                  </a:lnTo>
                  <a:lnTo>
                    <a:pt x="2460" y="2426"/>
                  </a:lnTo>
                  <a:lnTo>
                    <a:pt x="2468" y="2430"/>
                  </a:lnTo>
                  <a:lnTo>
                    <a:pt x="2473" y="2439"/>
                  </a:lnTo>
                  <a:lnTo>
                    <a:pt x="2478" y="2438"/>
                  </a:lnTo>
                  <a:lnTo>
                    <a:pt x="2476" y="2428"/>
                  </a:lnTo>
                  <a:lnTo>
                    <a:pt x="2483" y="2426"/>
                  </a:lnTo>
                  <a:lnTo>
                    <a:pt x="2489" y="2425"/>
                  </a:lnTo>
                  <a:lnTo>
                    <a:pt x="2494" y="2431"/>
                  </a:lnTo>
                  <a:lnTo>
                    <a:pt x="2499" y="2428"/>
                  </a:lnTo>
                  <a:lnTo>
                    <a:pt x="2499" y="2422"/>
                  </a:lnTo>
                  <a:lnTo>
                    <a:pt x="2501" y="2420"/>
                  </a:lnTo>
                  <a:lnTo>
                    <a:pt x="2510" y="2419"/>
                  </a:lnTo>
                  <a:lnTo>
                    <a:pt x="2514" y="2423"/>
                  </a:lnTo>
                  <a:lnTo>
                    <a:pt x="2517" y="2411"/>
                  </a:lnTo>
                  <a:lnTo>
                    <a:pt x="2521" y="2407"/>
                  </a:lnTo>
                  <a:lnTo>
                    <a:pt x="2533" y="2404"/>
                  </a:lnTo>
                  <a:lnTo>
                    <a:pt x="2537" y="2411"/>
                  </a:lnTo>
                  <a:lnTo>
                    <a:pt x="2539" y="2406"/>
                  </a:lnTo>
                  <a:lnTo>
                    <a:pt x="2554" y="2406"/>
                  </a:lnTo>
                  <a:lnTo>
                    <a:pt x="2551" y="2400"/>
                  </a:lnTo>
                  <a:lnTo>
                    <a:pt x="2555" y="2393"/>
                  </a:lnTo>
                  <a:lnTo>
                    <a:pt x="2573" y="2389"/>
                  </a:lnTo>
                  <a:lnTo>
                    <a:pt x="2577" y="2383"/>
                  </a:lnTo>
                  <a:lnTo>
                    <a:pt x="2577" y="2378"/>
                  </a:lnTo>
                  <a:lnTo>
                    <a:pt x="2586" y="2378"/>
                  </a:lnTo>
                  <a:lnTo>
                    <a:pt x="2591" y="2363"/>
                  </a:lnTo>
                  <a:lnTo>
                    <a:pt x="2600" y="2363"/>
                  </a:lnTo>
                  <a:lnTo>
                    <a:pt x="2593" y="2360"/>
                  </a:lnTo>
                  <a:lnTo>
                    <a:pt x="2591" y="2353"/>
                  </a:lnTo>
                  <a:lnTo>
                    <a:pt x="2591" y="2345"/>
                  </a:lnTo>
                  <a:lnTo>
                    <a:pt x="2608" y="2353"/>
                  </a:lnTo>
                  <a:lnTo>
                    <a:pt x="2607" y="2342"/>
                  </a:lnTo>
                  <a:lnTo>
                    <a:pt x="2613" y="2340"/>
                  </a:lnTo>
                  <a:lnTo>
                    <a:pt x="2623" y="2345"/>
                  </a:lnTo>
                  <a:lnTo>
                    <a:pt x="2620" y="2337"/>
                  </a:lnTo>
                  <a:lnTo>
                    <a:pt x="2621" y="2334"/>
                  </a:lnTo>
                  <a:lnTo>
                    <a:pt x="2621" y="2329"/>
                  </a:lnTo>
                  <a:lnTo>
                    <a:pt x="2608" y="2324"/>
                  </a:lnTo>
                  <a:lnTo>
                    <a:pt x="2619" y="2314"/>
                  </a:lnTo>
                  <a:lnTo>
                    <a:pt x="2627" y="2318"/>
                  </a:lnTo>
                  <a:lnTo>
                    <a:pt x="2635" y="2324"/>
                  </a:lnTo>
                  <a:lnTo>
                    <a:pt x="2639" y="2320"/>
                  </a:lnTo>
                  <a:lnTo>
                    <a:pt x="2634" y="2319"/>
                  </a:lnTo>
                  <a:lnTo>
                    <a:pt x="2635" y="2314"/>
                  </a:lnTo>
                  <a:lnTo>
                    <a:pt x="2646" y="2310"/>
                  </a:lnTo>
                  <a:lnTo>
                    <a:pt x="2646" y="2301"/>
                  </a:lnTo>
                  <a:lnTo>
                    <a:pt x="2661" y="2296"/>
                  </a:lnTo>
                  <a:lnTo>
                    <a:pt x="2658" y="2288"/>
                  </a:lnTo>
                  <a:lnTo>
                    <a:pt x="2673" y="2294"/>
                  </a:lnTo>
                  <a:lnTo>
                    <a:pt x="2666" y="2283"/>
                  </a:lnTo>
                  <a:lnTo>
                    <a:pt x="2674" y="2286"/>
                  </a:lnTo>
                  <a:lnTo>
                    <a:pt x="2669" y="2276"/>
                  </a:lnTo>
                  <a:lnTo>
                    <a:pt x="2661" y="2272"/>
                  </a:lnTo>
                  <a:lnTo>
                    <a:pt x="2666" y="2267"/>
                  </a:lnTo>
                  <a:lnTo>
                    <a:pt x="2675" y="2269"/>
                  </a:lnTo>
                  <a:lnTo>
                    <a:pt x="2679" y="2264"/>
                  </a:lnTo>
                  <a:lnTo>
                    <a:pt x="2684" y="2271"/>
                  </a:lnTo>
                  <a:lnTo>
                    <a:pt x="2693" y="2276"/>
                  </a:lnTo>
                  <a:lnTo>
                    <a:pt x="2698" y="2265"/>
                  </a:lnTo>
                  <a:lnTo>
                    <a:pt x="2693" y="2260"/>
                  </a:lnTo>
                  <a:lnTo>
                    <a:pt x="2698" y="2259"/>
                  </a:lnTo>
                  <a:lnTo>
                    <a:pt x="2686" y="2245"/>
                  </a:lnTo>
                  <a:lnTo>
                    <a:pt x="2699" y="2239"/>
                  </a:lnTo>
                  <a:lnTo>
                    <a:pt x="2717" y="2236"/>
                  </a:lnTo>
                  <a:lnTo>
                    <a:pt x="2720" y="2226"/>
                  </a:lnTo>
                  <a:lnTo>
                    <a:pt x="2736" y="2236"/>
                  </a:lnTo>
                  <a:lnTo>
                    <a:pt x="2732" y="2229"/>
                  </a:lnTo>
                  <a:lnTo>
                    <a:pt x="2726" y="2228"/>
                  </a:lnTo>
                  <a:lnTo>
                    <a:pt x="2722" y="2223"/>
                  </a:lnTo>
                  <a:lnTo>
                    <a:pt x="2728" y="2222"/>
                  </a:lnTo>
                  <a:lnTo>
                    <a:pt x="2729" y="2212"/>
                  </a:lnTo>
                  <a:lnTo>
                    <a:pt x="2738" y="2216"/>
                  </a:lnTo>
                  <a:lnTo>
                    <a:pt x="2744" y="2208"/>
                  </a:lnTo>
                  <a:lnTo>
                    <a:pt x="2750" y="2212"/>
                  </a:lnTo>
                  <a:lnTo>
                    <a:pt x="2758" y="2212"/>
                  </a:lnTo>
                  <a:lnTo>
                    <a:pt x="2763" y="2205"/>
                  </a:lnTo>
                  <a:lnTo>
                    <a:pt x="2769" y="2212"/>
                  </a:lnTo>
                  <a:lnTo>
                    <a:pt x="2781" y="2193"/>
                  </a:lnTo>
                  <a:lnTo>
                    <a:pt x="2786" y="2178"/>
                  </a:lnTo>
                  <a:lnTo>
                    <a:pt x="2783" y="2178"/>
                  </a:lnTo>
                  <a:lnTo>
                    <a:pt x="2760" y="2190"/>
                  </a:lnTo>
                  <a:lnTo>
                    <a:pt x="2744" y="2191"/>
                  </a:lnTo>
                  <a:lnTo>
                    <a:pt x="2693" y="2184"/>
                  </a:lnTo>
                  <a:lnTo>
                    <a:pt x="2634" y="2154"/>
                  </a:lnTo>
                  <a:lnTo>
                    <a:pt x="2627" y="2157"/>
                  </a:lnTo>
                  <a:lnTo>
                    <a:pt x="2627" y="2145"/>
                  </a:lnTo>
                  <a:lnTo>
                    <a:pt x="2618" y="2148"/>
                  </a:lnTo>
                  <a:lnTo>
                    <a:pt x="2607" y="2154"/>
                  </a:lnTo>
                  <a:lnTo>
                    <a:pt x="2602" y="2142"/>
                  </a:lnTo>
                  <a:lnTo>
                    <a:pt x="2564" y="2161"/>
                  </a:lnTo>
                  <a:lnTo>
                    <a:pt x="2549" y="2173"/>
                  </a:lnTo>
                  <a:lnTo>
                    <a:pt x="2529" y="2164"/>
                  </a:lnTo>
                  <a:lnTo>
                    <a:pt x="2507" y="2174"/>
                  </a:lnTo>
                  <a:lnTo>
                    <a:pt x="2497" y="2201"/>
                  </a:lnTo>
                  <a:lnTo>
                    <a:pt x="2463" y="2200"/>
                  </a:lnTo>
                  <a:lnTo>
                    <a:pt x="2427" y="2195"/>
                  </a:lnTo>
                  <a:lnTo>
                    <a:pt x="2446" y="2179"/>
                  </a:lnTo>
                  <a:lnTo>
                    <a:pt x="2463" y="2186"/>
                  </a:lnTo>
                  <a:lnTo>
                    <a:pt x="2479" y="2180"/>
                  </a:lnTo>
                  <a:lnTo>
                    <a:pt x="2508" y="2156"/>
                  </a:lnTo>
                  <a:lnTo>
                    <a:pt x="2528" y="2154"/>
                  </a:lnTo>
                  <a:lnTo>
                    <a:pt x="2541" y="2147"/>
                  </a:lnTo>
                  <a:lnTo>
                    <a:pt x="2534" y="2135"/>
                  </a:lnTo>
                  <a:lnTo>
                    <a:pt x="2518" y="2132"/>
                  </a:lnTo>
                  <a:lnTo>
                    <a:pt x="2465" y="2141"/>
                  </a:lnTo>
                  <a:lnTo>
                    <a:pt x="2437" y="2138"/>
                  </a:lnTo>
                  <a:lnTo>
                    <a:pt x="2425" y="2127"/>
                  </a:lnTo>
                  <a:lnTo>
                    <a:pt x="2409" y="2126"/>
                  </a:lnTo>
                  <a:lnTo>
                    <a:pt x="2441" y="2111"/>
                  </a:lnTo>
                  <a:lnTo>
                    <a:pt x="2449" y="2099"/>
                  </a:lnTo>
                  <a:lnTo>
                    <a:pt x="2458" y="2073"/>
                  </a:lnTo>
                  <a:lnTo>
                    <a:pt x="2444" y="2055"/>
                  </a:lnTo>
                  <a:lnTo>
                    <a:pt x="2448" y="2046"/>
                  </a:lnTo>
                  <a:lnTo>
                    <a:pt x="2465" y="2044"/>
                  </a:lnTo>
                  <a:lnTo>
                    <a:pt x="2476" y="2050"/>
                  </a:lnTo>
                  <a:lnTo>
                    <a:pt x="2478" y="2029"/>
                  </a:lnTo>
                  <a:lnTo>
                    <a:pt x="2494" y="2045"/>
                  </a:lnTo>
                  <a:lnTo>
                    <a:pt x="2535" y="2045"/>
                  </a:lnTo>
                  <a:lnTo>
                    <a:pt x="2571" y="2024"/>
                  </a:lnTo>
                  <a:lnTo>
                    <a:pt x="2584" y="2008"/>
                  </a:lnTo>
                  <a:lnTo>
                    <a:pt x="2578" y="1991"/>
                  </a:lnTo>
                  <a:lnTo>
                    <a:pt x="2594" y="2001"/>
                  </a:lnTo>
                  <a:lnTo>
                    <a:pt x="2592" y="1975"/>
                  </a:lnTo>
                  <a:lnTo>
                    <a:pt x="2577" y="1959"/>
                  </a:lnTo>
                  <a:lnTo>
                    <a:pt x="2553" y="1955"/>
                  </a:lnTo>
                  <a:lnTo>
                    <a:pt x="2535" y="1960"/>
                  </a:lnTo>
                  <a:lnTo>
                    <a:pt x="2516" y="1949"/>
                  </a:lnTo>
                  <a:lnTo>
                    <a:pt x="2499" y="1958"/>
                  </a:lnTo>
                  <a:lnTo>
                    <a:pt x="2501" y="1944"/>
                  </a:lnTo>
                  <a:lnTo>
                    <a:pt x="2490" y="1938"/>
                  </a:lnTo>
                  <a:lnTo>
                    <a:pt x="2471" y="1931"/>
                  </a:lnTo>
                  <a:lnTo>
                    <a:pt x="2487" y="1927"/>
                  </a:lnTo>
                  <a:lnTo>
                    <a:pt x="2483" y="1912"/>
                  </a:lnTo>
                  <a:lnTo>
                    <a:pt x="2480" y="1898"/>
                  </a:lnTo>
                  <a:lnTo>
                    <a:pt x="2505" y="1915"/>
                  </a:lnTo>
                  <a:lnTo>
                    <a:pt x="2521" y="1938"/>
                  </a:lnTo>
                  <a:lnTo>
                    <a:pt x="2538" y="1942"/>
                  </a:lnTo>
                  <a:lnTo>
                    <a:pt x="2550" y="1932"/>
                  </a:lnTo>
                  <a:lnTo>
                    <a:pt x="2565" y="1941"/>
                  </a:lnTo>
                  <a:lnTo>
                    <a:pt x="2583" y="1944"/>
                  </a:lnTo>
                  <a:lnTo>
                    <a:pt x="2604" y="1964"/>
                  </a:lnTo>
                  <a:lnTo>
                    <a:pt x="2620" y="1984"/>
                  </a:lnTo>
                  <a:lnTo>
                    <a:pt x="2640" y="1982"/>
                  </a:lnTo>
                  <a:lnTo>
                    <a:pt x="2646" y="1990"/>
                  </a:lnTo>
                  <a:lnTo>
                    <a:pt x="2651" y="2008"/>
                  </a:lnTo>
                  <a:lnTo>
                    <a:pt x="2667" y="2027"/>
                  </a:lnTo>
                  <a:lnTo>
                    <a:pt x="2669" y="2049"/>
                  </a:lnTo>
                  <a:lnTo>
                    <a:pt x="2675" y="2082"/>
                  </a:lnTo>
                  <a:lnTo>
                    <a:pt x="2689" y="2107"/>
                  </a:lnTo>
                  <a:lnTo>
                    <a:pt x="2710" y="2124"/>
                  </a:lnTo>
                  <a:lnTo>
                    <a:pt x="2734" y="2134"/>
                  </a:lnTo>
                  <a:lnTo>
                    <a:pt x="2755" y="2130"/>
                  </a:lnTo>
                  <a:lnTo>
                    <a:pt x="2756" y="2087"/>
                  </a:lnTo>
                  <a:lnTo>
                    <a:pt x="2759" y="2068"/>
                  </a:lnTo>
                  <a:lnTo>
                    <a:pt x="2765" y="2070"/>
                  </a:lnTo>
                  <a:lnTo>
                    <a:pt x="2768" y="2099"/>
                  </a:lnTo>
                  <a:lnTo>
                    <a:pt x="2772" y="2123"/>
                  </a:lnTo>
                  <a:lnTo>
                    <a:pt x="2788" y="2119"/>
                  </a:lnTo>
                  <a:lnTo>
                    <a:pt x="2796" y="2132"/>
                  </a:lnTo>
                  <a:lnTo>
                    <a:pt x="2811" y="2126"/>
                  </a:lnTo>
                  <a:lnTo>
                    <a:pt x="2812" y="2108"/>
                  </a:lnTo>
                  <a:lnTo>
                    <a:pt x="2803" y="2104"/>
                  </a:lnTo>
                  <a:lnTo>
                    <a:pt x="2804" y="2087"/>
                  </a:lnTo>
                  <a:lnTo>
                    <a:pt x="2797" y="2070"/>
                  </a:lnTo>
                  <a:lnTo>
                    <a:pt x="2802" y="2064"/>
                  </a:lnTo>
                  <a:lnTo>
                    <a:pt x="2799" y="2045"/>
                  </a:lnTo>
                  <a:lnTo>
                    <a:pt x="2802" y="2038"/>
                  </a:lnTo>
                  <a:lnTo>
                    <a:pt x="2797" y="2027"/>
                  </a:lnTo>
                  <a:lnTo>
                    <a:pt x="2785" y="2029"/>
                  </a:lnTo>
                  <a:lnTo>
                    <a:pt x="2798" y="2021"/>
                  </a:lnTo>
                  <a:lnTo>
                    <a:pt x="2799" y="2003"/>
                  </a:lnTo>
                  <a:lnTo>
                    <a:pt x="2797" y="1991"/>
                  </a:lnTo>
                  <a:lnTo>
                    <a:pt x="2801" y="1984"/>
                  </a:lnTo>
                  <a:lnTo>
                    <a:pt x="2802" y="1955"/>
                  </a:lnTo>
                  <a:lnTo>
                    <a:pt x="2795" y="1952"/>
                  </a:lnTo>
                  <a:lnTo>
                    <a:pt x="2781" y="1965"/>
                  </a:lnTo>
                  <a:lnTo>
                    <a:pt x="2774" y="1963"/>
                  </a:lnTo>
                  <a:lnTo>
                    <a:pt x="2766" y="1989"/>
                  </a:lnTo>
                  <a:lnTo>
                    <a:pt x="2759" y="1991"/>
                  </a:lnTo>
                  <a:lnTo>
                    <a:pt x="2759" y="1962"/>
                  </a:lnTo>
                  <a:lnTo>
                    <a:pt x="2781" y="1930"/>
                  </a:lnTo>
                  <a:lnTo>
                    <a:pt x="2786" y="1915"/>
                  </a:lnTo>
                  <a:lnTo>
                    <a:pt x="2776" y="1915"/>
                  </a:lnTo>
                  <a:lnTo>
                    <a:pt x="2769" y="1922"/>
                  </a:lnTo>
                  <a:lnTo>
                    <a:pt x="2760" y="1936"/>
                  </a:lnTo>
                  <a:lnTo>
                    <a:pt x="2754" y="1939"/>
                  </a:lnTo>
                  <a:lnTo>
                    <a:pt x="2761" y="1920"/>
                  </a:lnTo>
                  <a:lnTo>
                    <a:pt x="2763" y="1905"/>
                  </a:lnTo>
                  <a:lnTo>
                    <a:pt x="2742" y="1920"/>
                  </a:lnTo>
                  <a:lnTo>
                    <a:pt x="2732" y="1936"/>
                  </a:lnTo>
                  <a:lnTo>
                    <a:pt x="2726" y="1939"/>
                  </a:lnTo>
                  <a:lnTo>
                    <a:pt x="2734" y="1919"/>
                  </a:lnTo>
                  <a:lnTo>
                    <a:pt x="2747" y="1904"/>
                  </a:lnTo>
                  <a:lnTo>
                    <a:pt x="2749" y="1894"/>
                  </a:lnTo>
                  <a:lnTo>
                    <a:pt x="2758" y="1882"/>
                  </a:lnTo>
                  <a:lnTo>
                    <a:pt x="2723" y="1867"/>
                  </a:lnTo>
                  <a:lnTo>
                    <a:pt x="2720" y="1855"/>
                  </a:lnTo>
                  <a:lnTo>
                    <a:pt x="2691" y="1844"/>
                  </a:lnTo>
                  <a:lnTo>
                    <a:pt x="2689" y="1834"/>
                  </a:lnTo>
                  <a:lnTo>
                    <a:pt x="2680" y="1822"/>
                  </a:lnTo>
                  <a:lnTo>
                    <a:pt x="2643" y="1792"/>
                  </a:lnTo>
                  <a:lnTo>
                    <a:pt x="2632" y="1790"/>
                  </a:lnTo>
                  <a:lnTo>
                    <a:pt x="2616" y="1799"/>
                  </a:lnTo>
                  <a:lnTo>
                    <a:pt x="2609" y="1813"/>
                  </a:lnTo>
                  <a:lnTo>
                    <a:pt x="2605" y="1834"/>
                  </a:lnTo>
                  <a:lnTo>
                    <a:pt x="2597" y="1850"/>
                  </a:lnTo>
                  <a:lnTo>
                    <a:pt x="2597" y="1835"/>
                  </a:lnTo>
                  <a:lnTo>
                    <a:pt x="2602" y="1819"/>
                  </a:lnTo>
                  <a:lnTo>
                    <a:pt x="2605" y="1801"/>
                  </a:lnTo>
                  <a:lnTo>
                    <a:pt x="2593" y="1797"/>
                  </a:lnTo>
                  <a:lnTo>
                    <a:pt x="2594" y="1790"/>
                  </a:lnTo>
                  <a:lnTo>
                    <a:pt x="2621" y="1785"/>
                  </a:lnTo>
                  <a:lnTo>
                    <a:pt x="2637" y="1779"/>
                  </a:lnTo>
                  <a:lnTo>
                    <a:pt x="2637" y="1764"/>
                  </a:lnTo>
                  <a:lnTo>
                    <a:pt x="2634" y="1743"/>
                  </a:lnTo>
                  <a:lnTo>
                    <a:pt x="2599" y="1721"/>
                  </a:lnTo>
                  <a:lnTo>
                    <a:pt x="2583" y="1725"/>
                  </a:lnTo>
                  <a:lnTo>
                    <a:pt x="2564" y="1739"/>
                  </a:lnTo>
                  <a:lnTo>
                    <a:pt x="2549" y="1755"/>
                  </a:lnTo>
                  <a:lnTo>
                    <a:pt x="2546" y="1755"/>
                  </a:lnTo>
                  <a:lnTo>
                    <a:pt x="2546" y="1736"/>
                  </a:lnTo>
                  <a:lnTo>
                    <a:pt x="2526" y="1741"/>
                  </a:lnTo>
                  <a:lnTo>
                    <a:pt x="2533" y="1732"/>
                  </a:lnTo>
                  <a:lnTo>
                    <a:pt x="2540" y="1729"/>
                  </a:lnTo>
                  <a:lnTo>
                    <a:pt x="2530" y="1720"/>
                  </a:lnTo>
                  <a:lnTo>
                    <a:pt x="2561" y="1723"/>
                  </a:lnTo>
                  <a:lnTo>
                    <a:pt x="2580" y="1717"/>
                  </a:lnTo>
                  <a:lnTo>
                    <a:pt x="2593" y="1706"/>
                  </a:lnTo>
                  <a:lnTo>
                    <a:pt x="2612" y="1701"/>
                  </a:lnTo>
                  <a:lnTo>
                    <a:pt x="2624" y="1678"/>
                  </a:lnTo>
                  <a:lnTo>
                    <a:pt x="2613" y="1672"/>
                  </a:lnTo>
                  <a:lnTo>
                    <a:pt x="2592" y="1669"/>
                  </a:lnTo>
                  <a:lnTo>
                    <a:pt x="2580" y="1657"/>
                  </a:lnTo>
                  <a:lnTo>
                    <a:pt x="2564" y="1648"/>
                  </a:lnTo>
                  <a:lnTo>
                    <a:pt x="2539" y="1655"/>
                  </a:lnTo>
                  <a:lnTo>
                    <a:pt x="2526" y="1666"/>
                  </a:lnTo>
                  <a:lnTo>
                    <a:pt x="2517" y="1656"/>
                  </a:lnTo>
                  <a:lnTo>
                    <a:pt x="2534" y="1648"/>
                  </a:lnTo>
                  <a:lnTo>
                    <a:pt x="2544" y="1639"/>
                  </a:lnTo>
                  <a:lnTo>
                    <a:pt x="2521" y="1627"/>
                  </a:lnTo>
                  <a:lnTo>
                    <a:pt x="2543" y="1623"/>
                  </a:lnTo>
                  <a:lnTo>
                    <a:pt x="2557" y="1639"/>
                  </a:lnTo>
                  <a:lnTo>
                    <a:pt x="2577" y="1640"/>
                  </a:lnTo>
                  <a:lnTo>
                    <a:pt x="2598" y="1619"/>
                  </a:lnTo>
                  <a:lnTo>
                    <a:pt x="2605" y="1607"/>
                  </a:lnTo>
                  <a:lnTo>
                    <a:pt x="2634" y="1592"/>
                  </a:lnTo>
                  <a:lnTo>
                    <a:pt x="2630" y="1582"/>
                  </a:lnTo>
                  <a:lnTo>
                    <a:pt x="2625" y="1561"/>
                  </a:lnTo>
                  <a:lnTo>
                    <a:pt x="2643" y="1575"/>
                  </a:lnTo>
                  <a:lnTo>
                    <a:pt x="2655" y="1577"/>
                  </a:lnTo>
                  <a:lnTo>
                    <a:pt x="2658" y="1540"/>
                  </a:lnTo>
                  <a:lnTo>
                    <a:pt x="2668" y="1535"/>
                  </a:lnTo>
                  <a:lnTo>
                    <a:pt x="2677" y="1537"/>
                  </a:lnTo>
                  <a:lnTo>
                    <a:pt x="2680" y="1564"/>
                  </a:lnTo>
                  <a:lnTo>
                    <a:pt x="2696" y="1587"/>
                  </a:lnTo>
                  <a:lnTo>
                    <a:pt x="2732" y="1620"/>
                  </a:lnTo>
                  <a:lnTo>
                    <a:pt x="2766" y="1636"/>
                  </a:lnTo>
                  <a:lnTo>
                    <a:pt x="2780" y="1635"/>
                  </a:lnTo>
                  <a:lnTo>
                    <a:pt x="2786" y="1619"/>
                  </a:lnTo>
                  <a:lnTo>
                    <a:pt x="2802" y="1612"/>
                  </a:lnTo>
                  <a:lnTo>
                    <a:pt x="2820" y="1591"/>
                  </a:lnTo>
                  <a:lnTo>
                    <a:pt x="2840" y="1598"/>
                  </a:lnTo>
                  <a:lnTo>
                    <a:pt x="2863" y="1597"/>
                  </a:lnTo>
                  <a:lnTo>
                    <a:pt x="2872" y="1588"/>
                  </a:lnTo>
                  <a:lnTo>
                    <a:pt x="2869" y="1577"/>
                  </a:lnTo>
                  <a:lnTo>
                    <a:pt x="2871" y="1546"/>
                  </a:lnTo>
                  <a:lnTo>
                    <a:pt x="2878" y="1530"/>
                  </a:lnTo>
                  <a:lnTo>
                    <a:pt x="2879" y="1522"/>
                  </a:lnTo>
                  <a:lnTo>
                    <a:pt x="2867" y="1514"/>
                  </a:lnTo>
                  <a:lnTo>
                    <a:pt x="2835" y="1503"/>
                  </a:lnTo>
                  <a:lnTo>
                    <a:pt x="2819" y="1496"/>
                  </a:lnTo>
                  <a:lnTo>
                    <a:pt x="2808" y="1484"/>
                  </a:lnTo>
                  <a:lnTo>
                    <a:pt x="2785" y="1490"/>
                  </a:lnTo>
                  <a:lnTo>
                    <a:pt x="2766" y="1484"/>
                  </a:lnTo>
                  <a:lnTo>
                    <a:pt x="2768" y="1475"/>
                  </a:lnTo>
                  <a:lnTo>
                    <a:pt x="2774" y="1474"/>
                  </a:lnTo>
                  <a:lnTo>
                    <a:pt x="2771" y="1460"/>
                  </a:lnTo>
                  <a:lnTo>
                    <a:pt x="2782" y="1448"/>
                  </a:lnTo>
                  <a:lnTo>
                    <a:pt x="2781" y="1436"/>
                  </a:lnTo>
                  <a:lnTo>
                    <a:pt x="2761" y="1433"/>
                  </a:lnTo>
                  <a:lnTo>
                    <a:pt x="2792" y="1420"/>
                  </a:lnTo>
                  <a:lnTo>
                    <a:pt x="2791" y="1404"/>
                  </a:lnTo>
                  <a:lnTo>
                    <a:pt x="2786" y="1383"/>
                  </a:lnTo>
                  <a:lnTo>
                    <a:pt x="2797" y="1387"/>
                  </a:lnTo>
                  <a:lnTo>
                    <a:pt x="2806" y="1398"/>
                  </a:lnTo>
                  <a:lnTo>
                    <a:pt x="2833" y="1395"/>
                  </a:lnTo>
                  <a:lnTo>
                    <a:pt x="2852" y="1400"/>
                  </a:lnTo>
                  <a:lnTo>
                    <a:pt x="2868" y="1398"/>
                  </a:lnTo>
                  <a:lnTo>
                    <a:pt x="2881" y="1404"/>
                  </a:lnTo>
                  <a:lnTo>
                    <a:pt x="2887" y="1425"/>
                  </a:lnTo>
                  <a:lnTo>
                    <a:pt x="2897" y="1440"/>
                  </a:lnTo>
                  <a:lnTo>
                    <a:pt x="2922" y="1446"/>
                  </a:lnTo>
                  <a:lnTo>
                    <a:pt x="2949" y="1408"/>
                  </a:lnTo>
                  <a:lnTo>
                    <a:pt x="2946" y="1392"/>
                  </a:lnTo>
                  <a:lnTo>
                    <a:pt x="2935" y="1379"/>
                  </a:lnTo>
                  <a:lnTo>
                    <a:pt x="2927" y="1358"/>
                  </a:lnTo>
                  <a:lnTo>
                    <a:pt x="2905" y="1371"/>
                  </a:lnTo>
                  <a:lnTo>
                    <a:pt x="2890" y="1361"/>
                  </a:lnTo>
                  <a:lnTo>
                    <a:pt x="2862" y="1356"/>
                  </a:lnTo>
                  <a:lnTo>
                    <a:pt x="2844" y="1358"/>
                  </a:lnTo>
                  <a:lnTo>
                    <a:pt x="2842" y="1355"/>
                  </a:lnTo>
                  <a:lnTo>
                    <a:pt x="2855" y="1350"/>
                  </a:lnTo>
                  <a:lnTo>
                    <a:pt x="2857" y="1334"/>
                  </a:lnTo>
                  <a:lnTo>
                    <a:pt x="2856" y="1318"/>
                  </a:lnTo>
                  <a:lnTo>
                    <a:pt x="2858" y="1298"/>
                  </a:lnTo>
                  <a:lnTo>
                    <a:pt x="2860" y="1284"/>
                  </a:lnTo>
                  <a:lnTo>
                    <a:pt x="2852" y="1276"/>
                  </a:lnTo>
                  <a:lnTo>
                    <a:pt x="2840" y="1274"/>
                  </a:lnTo>
                  <a:lnTo>
                    <a:pt x="2825" y="1285"/>
                  </a:lnTo>
                  <a:lnTo>
                    <a:pt x="2812" y="1288"/>
                  </a:lnTo>
                  <a:lnTo>
                    <a:pt x="2826" y="1269"/>
                  </a:lnTo>
                  <a:lnTo>
                    <a:pt x="2852" y="1258"/>
                  </a:lnTo>
                  <a:lnTo>
                    <a:pt x="2866" y="1260"/>
                  </a:lnTo>
                  <a:lnTo>
                    <a:pt x="2863" y="1243"/>
                  </a:lnTo>
                  <a:lnTo>
                    <a:pt x="2833" y="1215"/>
                  </a:lnTo>
                  <a:lnTo>
                    <a:pt x="2818" y="1196"/>
                  </a:lnTo>
                  <a:lnTo>
                    <a:pt x="2796" y="1195"/>
                  </a:lnTo>
                  <a:lnTo>
                    <a:pt x="2782" y="1184"/>
                  </a:lnTo>
                  <a:lnTo>
                    <a:pt x="2817" y="1187"/>
                  </a:lnTo>
                  <a:lnTo>
                    <a:pt x="2797" y="1166"/>
                  </a:lnTo>
                  <a:lnTo>
                    <a:pt x="2889" y="1216"/>
                  </a:lnTo>
                  <a:lnTo>
                    <a:pt x="2898" y="1231"/>
                  </a:lnTo>
                  <a:lnTo>
                    <a:pt x="2900" y="1252"/>
                  </a:lnTo>
                  <a:lnTo>
                    <a:pt x="2914" y="1260"/>
                  </a:lnTo>
                  <a:lnTo>
                    <a:pt x="2922" y="1257"/>
                  </a:lnTo>
                  <a:lnTo>
                    <a:pt x="2930" y="1225"/>
                  </a:lnTo>
                  <a:lnTo>
                    <a:pt x="2930" y="1194"/>
                  </a:lnTo>
                  <a:lnTo>
                    <a:pt x="2925" y="1160"/>
                  </a:lnTo>
                  <a:lnTo>
                    <a:pt x="2925" y="1130"/>
                  </a:lnTo>
                  <a:lnTo>
                    <a:pt x="2910" y="1105"/>
                  </a:lnTo>
                  <a:lnTo>
                    <a:pt x="2897" y="1090"/>
                  </a:lnTo>
                  <a:lnTo>
                    <a:pt x="2883" y="1093"/>
                  </a:lnTo>
                  <a:lnTo>
                    <a:pt x="2873" y="1090"/>
                  </a:lnTo>
                  <a:lnTo>
                    <a:pt x="2862" y="1081"/>
                  </a:lnTo>
                  <a:lnTo>
                    <a:pt x="2842" y="1078"/>
                  </a:lnTo>
                  <a:lnTo>
                    <a:pt x="2842" y="1070"/>
                  </a:lnTo>
                  <a:lnTo>
                    <a:pt x="2868" y="1070"/>
                  </a:lnTo>
                  <a:lnTo>
                    <a:pt x="2885" y="1066"/>
                  </a:lnTo>
                  <a:lnTo>
                    <a:pt x="2898" y="1059"/>
                  </a:lnTo>
                  <a:lnTo>
                    <a:pt x="2911" y="1056"/>
                  </a:lnTo>
                  <a:lnTo>
                    <a:pt x="2912" y="1045"/>
                  </a:lnTo>
                  <a:lnTo>
                    <a:pt x="2904" y="1019"/>
                  </a:lnTo>
                  <a:lnTo>
                    <a:pt x="2889" y="1016"/>
                  </a:lnTo>
                  <a:lnTo>
                    <a:pt x="2869" y="1021"/>
                  </a:lnTo>
                  <a:lnTo>
                    <a:pt x="2844" y="1001"/>
                  </a:lnTo>
                  <a:lnTo>
                    <a:pt x="2866" y="1034"/>
                  </a:lnTo>
                  <a:lnTo>
                    <a:pt x="2854" y="1033"/>
                  </a:lnTo>
                  <a:lnTo>
                    <a:pt x="2841" y="1016"/>
                  </a:lnTo>
                  <a:lnTo>
                    <a:pt x="2833" y="1010"/>
                  </a:lnTo>
                  <a:lnTo>
                    <a:pt x="2839" y="1029"/>
                  </a:lnTo>
                  <a:lnTo>
                    <a:pt x="2824" y="1024"/>
                  </a:lnTo>
                  <a:lnTo>
                    <a:pt x="2820" y="1016"/>
                  </a:lnTo>
                  <a:lnTo>
                    <a:pt x="2808" y="1015"/>
                  </a:lnTo>
                  <a:lnTo>
                    <a:pt x="2809" y="1004"/>
                  </a:lnTo>
                  <a:lnTo>
                    <a:pt x="2809" y="990"/>
                  </a:lnTo>
                  <a:lnTo>
                    <a:pt x="2811" y="985"/>
                  </a:lnTo>
                  <a:lnTo>
                    <a:pt x="2808" y="973"/>
                  </a:lnTo>
                  <a:lnTo>
                    <a:pt x="2775" y="976"/>
                  </a:lnTo>
                  <a:lnTo>
                    <a:pt x="2759" y="968"/>
                  </a:lnTo>
                  <a:lnTo>
                    <a:pt x="2766" y="962"/>
                  </a:lnTo>
                  <a:lnTo>
                    <a:pt x="2801" y="968"/>
                  </a:lnTo>
                  <a:lnTo>
                    <a:pt x="2792" y="961"/>
                  </a:lnTo>
                  <a:lnTo>
                    <a:pt x="2799" y="951"/>
                  </a:lnTo>
                  <a:lnTo>
                    <a:pt x="2783" y="947"/>
                  </a:lnTo>
                  <a:lnTo>
                    <a:pt x="2779" y="934"/>
                  </a:lnTo>
                  <a:lnTo>
                    <a:pt x="2771" y="931"/>
                  </a:lnTo>
                  <a:lnTo>
                    <a:pt x="2763" y="946"/>
                  </a:lnTo>
                  <a:lnTo>
                    <a:pt x="2763" y="931"/>
                  </a:lnTo>
                  <a:lnTo>
                    <a:pt x="2753" y="906"/>
                  </a:lnTo>
                  <a:lnTo>
                    <a:pt x="2766" y="897"/>
                  </a:lnTo>
                  <a:lnTo>
                    <a:pt x="2768" y="884"/>
                  </a:lnTo>
                  <a:lnTo>
                    <a:pt x="2785" y="881"/>
                  </a:lnTo>
                  <a:lnTo>
                    <a:pt x="2797" y="898"/>
                  </a:lnTo>
                  <a:lnTo>
                    <a:pt x="2806" y="916"/>
                  </a:lnTo>
                  <a:lnTo>
                    <a:pt x="2823" y="903"/>
                  </a:lnTo>
                  <a:lnTo>
                    <a:pt x="2831" y="888"/>
                  </a:lnTo>
                  <a:lnTo>
                    <a:pt x="2855" y="881"/>
                  </a:lnTo>
                  <a:lnTo>
                    <a:pt x="2809" y="868"/>
                  </a:lnTo>
                  <a:lnTo>
                    <a:pt x="2815" y="862"/>
                  </a:lnTo>
                  <a:lnTo>
                    <a:pt x="2852" y="866"/>
                  </a:lnTo>
                  <a:lnTo>
                    <a:pt x="2863" y="859"/>
                  </a:lnTo>
                  <a:lnTo>
                    <a:pt x="2860" y="855"/>
                  </a:lnTo>
                  <a:lnTo>
                    <a:pt x="2807" y="841"/>
                  </a:lnTo>
                  <a:lnTo>
                    <a:pt x="2874" y="844"/>
                  </a:lnTo>
                  <a:lnTo>
                    <a:pt x="2915" y="854"/>
                  </a:lnTo>
                  <a:lnTo>
                    <a:pt x="2943" y="870"/>
                  </a:lnTo>
                  <a:lnTo>
                    <a:pt x="2985" y="884"/>
                  </a:lnTo>
                  <a:lnTo>
                    <a:pt x="2997" y="865"/>
                  </a:lnTo>
                  <a:lnTo>
                    <a:pt x="2997" y="856"/>
                  </a:lnTo>
                  <a:lnTo>
                    <a:pt x="3000" y="845"/>
                  </a:lnTo>
                  <a:lnTo>
                    <a:pt x="3000" y="833"/>
                  </a:lnTo>
                  <a:lnTo>
                    <a:pt x="3000" y="805"/>
                  </a:lnTo>
                  <a:lnTo>
                    <a:pt x="2995" y="757"/>
                  </a:lnTo>
                  <a:lnTo>
                    <a:pt x="2992" y="754"/>
                  </a:lnTo>
                  <a:lnTo>
                    <a:pt x="2986" y="758"/>
                  </a:lnTo>
                  <a:lnTo>
                    <a:pt x="2963" y="741"/>
                  </a:lnTo>
                  <a:lnTo>
                    <a:pt x="2954" y="752"/>
                  </a:lnTo>
                  <a:lnTo>
                    <a:pt x="2955" y="773"/>
                  </a:lnTo>
                  <a:lnTo>
                    <a:pt x="2949" y="775"/>
                  </a:lnTo>
                  <a:lnTo>
                    <a:pt x="2936" y="771"/>
                  </a:lnTo>
                  <a:lnTo>
                    <a:pt x="2935" y="754"/>
                  </a:lnTo>
                  <a:lnTo>
                    <a:pt x="2915" y="738"/>
                  </a:lnTo>
                  <a:lnTo>
                    <a:pt x="2868" y="733"/>
                  </a:lnTo>
                  <a:lnTo>
                    <a:pt x="2889" y="730"/>
                  </a:lnTo>
                  <a:lnTo>
                    <a:pt x="2887" y="720"/>
                  </a:lnTo>
                  <a:lnTo>
                    <a:pt x="2863" y="709"/>
                  </a:lnTo>
                  <a:lnTo>
                    <a:pt x="2873" y="706"/>
                  </a:lnTo>
                  <a:lnTo>
                    <a:pt x="2873" y="695"/>
                  </a:lnTo>
                  <a:lnTo>
                    <a:pt x="2889" y="696"/>
                  </a:lnTo>
                  <a:lnTo>
                    <a:pt x="2862" y="676"/>
                  </a:lnTo>
                  <a:lnTo>
                    <a:pt x="2858" y="667"/>
                  </a:lnTo>
                  <a:lnTo>
                    <a:pt x="2868" y="650"/>
                  </a:lnTo>
                  <a:lnTo>
                    <a:pt x="2884" y="657"/>
                  </a:lnTo>
                  <a:lnTo>
                    <a:pt x="2910" y="657"/>
                  </a:lnTo>
                  <a:lnTo>
                    <a:pt x="2941" y="689"/>
                  </a:lnTo>
                  <a:lnTo>
                    <a:pt x="2955" y="680"/>
                  </a:lnTo>
                  <a:lnTo>
                    <a:pt x="2953" y="660"/>
                  </a:lnTo>
                  <a:lnTo>
                    <a:pt x="2943" y="646"/>
                  </a:lnTo>
                  <a:lnTo>
                    <a:pt x="2884" y="618"/>
                  </a:lnTo>
                  <a:lnTo>
                    <a:pt x="2869" y="607"/>
                  </a:lnTo>
                  <a:lnTo>
                    <a:pt x="2867" y="592"/>
                  </a:lnTo>
                  <a:lnTo>
                    <a:pt x="2857" y="585"/>
                  </a:lnTo>
                  <a:lnTo>
                    <a:pt x="2846" y="593"/>
                  </a:lnTo>
                  <a:lnTo>
                    <a:pt x="2820" y="663"/>
                  </a:lnTo>
                  <a:lnTo>
                    <a:pt x="2807" y="666"/>
                  </a:lnTo>
                  <a:lnTo>
                    <a:pt x="2798" y="646"/>
                  </a:lnTo>
                  <a:lnTo>
                    <a:pt x="2808" y="619"/>
                  </a:lnTo>
                  <a:lnTo>
                    <a:pt x="2811" y="594"/>
                  </a:lnTo>
                  <a:lnTo>
                    <a:pt x="2813" y="579"/>
                  </a:lnTo>
                  <a:lnTo>
                    <a:pt x="2826" y="561"/>
                  </a:lnTo>
                  <a:lnTo>
                    <a:pt x="2829" y="550"/>
                  </a:lnTo>
                  <a:lnTo>
                    <a:pt x="2824" y="537"/>
                  </a:lnTo>
                  <a:lnTo>
                    <a:pt x="2829" y="505"/>
                  </a:lnTo>
                  <a:lnTo>
                    <a:pt x="2831" y="472"/>
                  </a:lnTo>
                  <a:lnTo>
                    <a:pt x="2844" y="425"/>
                  </a:lnTo>
                  <a:lnTo>
                    <a:pt x="2849" y="411"/>
                  </a:lnTo>
                  <a:lnTo>
                    <a:pt x="2833" y="413"/>
                  </a:lnTo>
                  <a:lnTo>
                    <a:pt x="2829" y="404"/>
                  </a:lnTo>
                  <a:lnTo>
                    <a:pt x="2841" y="403"/>
                  </a:lnTo>
                  <a:lnTo>
                    <a:pt x="2842" y="391"/>
                  </a:lnTo>
                  <a:lnTo>
                    <a:pt x="2842" y="376"/>
                  </a:lnTo>
                  <a:lnTo>
                    <a:pt x="2839" y="366"/>
                  </a:lnTo>
                  <a:lnTo>
                    <a:pt x="2842" y="359"/>
                  </a:lnTo>
                  <a:lnTo>
                    <a:pt x="2852" y="362"/>
                  </a:lnTo>
                  <a:lnTo>
                    <a:pt x="2872" y="345"/>
                  </a:lnTo>
                  <a:lnTo>
                    <a:pt x="2890" y="353"/>
                  </a:lnTo>
                  <a:lnTo>
                    <a:pt x="2908" y="333"/>
                  </a:lnTo>
                  <a:lnTo>
                    <a:pt x="2908" y="314"/>
                  </a:lnTo>
                  <a:lnTo>
                    <a:pt x="2904" y="297"/>
                  </a:lnTo>
                  <a:lnTo>
                    <a:pt x="2904" y="270"/>
                  </a:lnTo>
                  <a:lnTo>
                    <a:pt x="2908" y="274"/>
                  </a:lnTo>
                  <a:lnTo>
                    <a:pt x="2919" y="265"/>
                  </a:lnTo>
                  <a:lnTo>
                    <a:pt x="2920" y="273"/>
                  </a:lnTo>
                  <a:lnTo>
                    <a:pt x="2924" y="270"/>
                  </a:lnTo>
                  <a:lnTo>
                    <a:pt x="2924" y="248"/>
                  </a:lnTo>
                  <a:lnTo>
                    <a:pt x="2931" y="232"/>
                  </a:lnTo>
                  <a:lnTo>
                    <a:pt x="2941" y="228"/>
                  </a:lnTo>
                  <a:lnTo>
                    <a:pt x="2941" y="248"/>
                  </a:lnTo>
                  <a:lnTo>
                    <a:pt x="2944" y="240"/>
                  </a:lnTo>
                  <a:lnTo>
                    <a:pt x="2951" y="215"/>
                  </a:lnTo>
                  <a:lnTo>
                    <a:pt x="2924" y="211"/>
                  </a:lnTo>
                  <a:lnTo>
                    <a:pt x="2920" y="235"/>
                  </a:lnTo>
                  <a:lnTo>
                    <a:pt x="2910" y="260"/>
                  </a:lnTo>
                  <a:lnTo>
                    <a:pt x="2909" y="237"/>
                  </a:lnTo>
                  <a:lnTo>
                    <a:pt x="2919" y="211"/>
                  </a:lnTo>
                  <a:lnTo>
                    <a:pt x="2921" y="182"/>
                  </a:lnTo>
                  <a:lnTo>
                    <a:pt x="2916" y="173"/>
                  </a:lnTo>
                  <a:lnTo>
                    <a:pt x="2921" y="154"/>
                  </a:lnTo>
                  <a:lnTo>
                    <a:pt x="2925" y="104"/>
                  </a:lnTo>
                  <a:lnTo>
                    <a:pt x="2936" y="81"/>
                  </a:lnTo>
                  <a:lnTo>
                    <a:pt x="2944" y="74"/>
                  </a:lnTo>
                  <a:lnTo>
                    <a:pt x="2979" y="86"/>
                  </a:lnTo>
                  <a:lnTo>
                    <a:pt x="3005" y="77"/>
                  </a:lnTo>
                  <a:lnTo>
                    <a:pt x="3018" y="54"/>
                  </a:lnTo>
                  <a:lnTo>
                    <a:pt x="3021" y="39"/>
                  </a:lnTo>
                  <a:lnTo>
                    <a:pt x="3030" y="21"/>
                  </a:lnTo>
                  <a:lnTo>
                    <a:pt x="3033" y="5"/>
                  </a:lnTo>
                  <a:lnTo>
                    <a:pt x="3035" y="0"/>
                  </a:lnTo>
                  <a:lnTo>
                    <a:pt x="2920" y="0"/>
                  </a:lnTo>
                  <a:lnTo>
                    <a:pt x="2901" y="25"/>
                  </a:lnTo>
                  <a:lnTo>
                    <a:pt x="2894" y="47"/>
                  </a:lnTo>
                  <a:lnTo>
                    <a:pt x="2894" y="63"/>
                  </a:lnTo>
                  <a:lnTo>
                    <a:pt x="2906" y="65"/>
                  </a:lnTo>
                  <a:lnTo>
                    <a:pt x="2887" y="79"/>
                  </a:lnTo>
                  <a:lnTo>
                    <a:pt x="2877" y="52"/>
                  </a:lnTo>
                  <a:lnTo>
                    <a:pt x="2868" y="48"/>
                  </a:lnTo>
                  <a:lnTo>
                    <a:pt x="2877" y="20"/>
                  </a:lnTo>
                  <a:lnTo>
                    <a:pt x="2877" y="7"/>
                  </a:lnTo>
                  <a:lnTo>
                    <a:pt x="2874" y="0"/>
                  </a:lnTo>
                  <a:lnTo>
                    <a:pt x="451" y="0"/>
                  </a:lnTo>
                  <a:lnTo>
                    <a:pt x="430" y="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6" name="Freeform 234"/>
            <p:cNvSpPr>
              <a:spLocks noChangeAspect="1"/>
            </p:cNvSpPr>
            <p:nvPr/>
          </p:nvSpPr>
          <p:spPr bwMode="gray">
            <a:xfrm>
              <a:off x="3804443" y="1951384"/>
              <a:ext cx="52388" cy="52388"/>
            </a:xfrm>
            <a:custGeom>
              <a:avLst/>
              <a:gdLst/>
              <a:ahLst/>
              <a:cxnLst>
                <a:cxn ang="0">
                  <a:pos x="29" y="0"/>
                </a:cxn>
                <a:cxn ang="0">
                  <a:pos x="49" y="10"/>
                </a:cxn>
                <a:cxn ang="0">
                  <a:pos x="67" y="13"/>
                </a:cxn>
                <a:cxn ang="0">
                  <a:pos x="92" y="25"/>
                </a:cxn>
                <a:cxn ang="0">
                  <a:pos x="128" y="80"/>
                </a:cxn>
                <a:cxn ang="0">
                  <a:pos x="150" y="86"/>
                </a:cxn>
                <a:cxn ang="0">
                  <a:pos x="163" y="99"/>
                </a:cxn>
                <a:cxn ang="0">
                  <a:pos x="163" y="116"/>
                </a:cxn>
                <a:cxn ang="0">
                  <a:pos x="161" y="126"/>
                </a:cxn>
                <a:cxn ang="0">
                  <a:pos x="146" y="143"/>
                </a:cxn>
                <a:cxn ang="0">
                  <a:pos x="87" y="162"/>
                </a:cxn>
                <a:cxn ang="0">
                  <a:pos x="70" y="166"/>
                </a:cxn>
                <a:cxn ang="0">
                  <a:pos x="60" y="165"/>
                </a:cxn>
                <a:cxn ang="0">
                  <a:pos x="40" y="150"/>
                </a:cxn>
                <a:cxn ang="0">
                  <a:pos x="40" y="142"/>
                </a:cxn>
                <a:cxn ang="0">
                  <a:pos x="53" y="139"/>
                </a:cxn>
                <a:cxn ang="0">
                  <a:pos x="66" y="143"/>
                </a:cxn>
                <a:cxn ang="0">
                  <a:pos x="77" y="139"/>
                </a:cxn>
                <a:cxn ang="0">
                  <a:pos x="77" y="130"/>
                </a:cxn>
                <a:cxn ang="0">
                  <a:pos x="69" y="138"/>
                </a:cxn>
                <a:cxn ang="0">
                  <a:pos x="67" y="130"/>
                </a:cxn>
                <a:cxn ang="0">
                  <a:pos x="55" y="129"/>
                </a:cxn>
                <a:cxn ang="0">
                  <a:pos x="55" y="117"/>
                </a:cxn>
                <a:cxn ang="0">
                  <a:pos x="45" y="126"/>
                </a:cxn>
                <a:cxn ang="0">
                  <a:pos x="22" y="126"/>
                </a:cxn>
                <a:cxn ang="0">
                  <a:pos x="2" y="117"/>
                </a:cxn>
                <a:cxn ang="0">
                  <a:pos x="1" y="103"/>
                </a:cxn>
                <a:cxn ang="0">
                  <a:pos x="11" y="100"/>
                </a:cxn>
                <a:cxn ang="0">
                  <a:pos x="28" y="106"/>
                </a:cxn>
                <a:cxn ang="0">
                  <a:pos x="16" y="91"/>
                </a:cxn>
                <a:cxn ang="0">
                  <a:pos x="0" y="79"/>
                </a:cxn>
                <a:cxn ang="0">
                  <a:pos x="5" y="72"/>
                </a:cxn>
                <a:cxn ang="0">
                  <a:pos x="34" y="69"/>
                </a:cxn>
                <a:cxn ang="0">
                  <a:pos x="19" y="58"/>
                </a:cxn>
                <a:cxn ang="0">
                  <a:pos x="7" y="35"/>
                </a:cxn>
                <a:cxn ang="0">
                  <a:pos x="7" y="15"/>
                </a:cxn>
                <a:cxn ang="0">
                  <a:pos x="29" y="0"/>
                </a:cxn>
              </a:cxnLst>
              <a:rect l="0" t="0" r="r" b="b"/>
              <a:pathLst>
                <a:path w="163" h="166">
                  <a:moveTo>
                    <a:pt x="29" y="0"/>
                  </a:moveTo>
                  <a:lnTo>
                    <a:pt x="49" y="10"/>
                  </a:lnTo>
                  <a:lnTo>
                    <a:pt x="67" y="13"/>
                  </a:lnTo>
                  <a:lnTo>
                    <a:pt x="92" y="25"/>
                  </a:lnTo>
                  <a:lnTo>
                    <a:pt x="128" y="80"/>
                  </a:lnTo>
                  <a:lnTo>
                    <a:pt x="150" y="86"/>
                  </a:lnTo>
                  <a:lnTo>
                    <a:pt x="163" y="99"/>
                  </a:lnTo>
                  <a:lnTo>
                    <a:pt x="163" y="116"/>
                  </a:lnTo>
                  <a:lnTo>
                    <a:pt x="161" y="126"/>
                  </a:lnTo>
                  <a:lnTo>
                    <a:pt x="146" y="143"/>
                  </a:lnTo>
                  <a:lnTo>
                    <a:pt x="87" y="162"/>
                  </a:lnTo>
                  <a:lnTo>
                    <a:pt x="70" y="166"/>
                  </a:lnTo>
                  <a:lnTo>
                    <a:pt x="60" y="165"/>
                  </a:lnTo>
                  <a:lnTo>
                    <a:pt x="40" y="150"/>
                  </a:lnTo>
                  <a:lnTo>
                    <a:pt x="40" y="142"/>
                  </a:lnTo>
                  <a:lnTo>
                    <a:pt x="53" y="139"/>
                  </a:lnTo>
                  <a:lnTo>
                    <a:pt x="66" y="143"/>
                  </a:lnTo>
                  <a:lnTo>
                    <a:pt x="77" y="139"/>
                  </a:lnTo>
                  <a:lnTo>
                    <a:pt x="77" y="130"/>
                  </a:lnTo>
                  <a:lnTo>
                    <a:pt x="69" y="138"/>
                  </a:lnTo>
                  <a:lnTo>
                    <a:pt x="67" y="130"/>
                  </a:lnTo>
                  <a:lnTo>
                    <a:pt x="55" y="129"/>
                  </a:lnTo>
                  <a:lnTo>
                    <a:pt x="55" y="117"/>
                  </a:lnTo>
                  <a:lnTo>
                    <a:pt x="45" y="126"/>
                  </a:lnTo>
                  <a:lnTo>
                    <a:pt x="22" y="126"/>
                  </a:lnTo>
                  <a:lnTo>
                    <a:pt x="2" y="117"/>
                  </a:lnTo>
                  <a:lnTo>
                    <a:pt x="1" y="103"/>
                  </a:lnTo>
                  <a:lnTo>
                    <a:pt x="11" y="100"/>
                  </a:lnTo>
                  <a:lnTo>
                    <a:pt x="28" y="106"/>
                  </a:lnTo>
                  <a:lnTo>
                    <a:pt x="16" y="91"/>
                  </a:lnTo>
                  <a:lnTo>
                    <a:pt x="0" y="79"/>
                  </a:lnTo>
                  <a:lnTo>
                    <a:pt x="5" y="72"/>
                  </a:lnTo>
                  <a:lnTo>
                    <a:pt x="34" y="69"/>
                  </a:lnTo>
                  <a:lnTo>
                    <a:pt x="19" y="58"/>
                  </a:lnTo>
                  <a:lnTo>
                    <a:pt x="7" y="35"/>
                  </a:lnTo>
                  <a:lnTo>
                    <a:pt x="7" y="15"/>
                  </a:lnTo>
                  <a:lnTo>
                    <a:pt x="2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7" name="Freeform 235"/>
            <p:cNvSpPr>
              <a:spLocks noChangeAspect="1"/>
            </p:cNvSpPr>
            <p:nvPr/>
          </p:nvSpPr>
          <p:spPr bwMode="gray">
            <a:xfrm>
              <a:off x="3559968" y="1500534"/>
              <a:ext cx="52388" cy="19050"/>
            </a:xfrm>
            <a:custGeom>
              <a:avLst/>
              <a:gdLst/>
              <a:ahLst/>
              <a:cxnLst>
                <a:cxn ang="0">
                  <a:pos x="0" y="35"/>
                </a:cxn>
                <a:cxn ang="0">
                  <a:pos x="0" y="30"/>
                </a:cxn>
                <a:cxn ang="0">
                  <a:pos x="17" y="20"/>
                </a:cxn>
                <a:cxn ang="0">
                  <a:pos x="31" y="5"/>
                </a:cxn>
                <a:cxn ang="0">
                  <a:pos x="94" y="0"/>
                </a:cxn>
                <a:cxn ang="0">
                  <a:pos x="119" y="6"/>
                </a:cxn>
                <a:cxn ang="0">
                  <a:pos x="131" y="14"/>
                </a:cxn>
                <a:cxn ang="0">
                  <a:pos x="137" y="25"/>
                </a:cxn>
                <a:cxn ang="0">
                  <a:pos x="165" y="38"/>
                </a:cxn>
                <a:cxn ang="0">
                  <a:pos x="167" y="44"/>
                </a:cxn>
                <a:cxn ang="0">
                  <a:pos x="153" y="55"/>
                </a:cxn>
                <a:cxn ang="0">
                  <a:pos x="124" y="61"/>
                </a:cxn>
                <a:cxn ang="0">
                  <a:pos x="67" y="43"/>
                </a:cxn>
                <a:cxn ang="0">
                  <a:pos x="47" y="48"/>
                </a:cxn>
                <a:cxn ang="0">
                  <a:pos x="30" y="46"/>
                </a:cxn>
                <a:cxn ang="0">
                  <a:pos x="0" y="35"/>
                </a:cxn>
              </a:cxnLst>
              <a:rect l="0" t="0" r="r" b="b"/>
              <a:pathLst>
                <a:path w="167" h="61">
                  <a:moveTo>
                    <a:pt x="0" y="35"/>
                  </a:moveTo>
                  <a:lnTo>
                    <a:pt x="0" y="30"/>
                  </a:lnTo>
                  <a:lnTo>
                    <a:pt x="17" y="20"/>
                  </a:lnTo>
                  <a:lnTo>
                    <a:pt x="31" y="5"/>
                  </a:lnTo>
                  <a:lnTo>
                    <a:pt x="94" y="0"/>
                  </a:lnTo>
                  <a:lnTo>
                    <a:pt x="119" y="6"/>
                  </a:lnTo>
                  <a:lnTo>
                    <a:pt x="131" y="14"/>
                  </a:lnTo>
                  <a:lnTo>
                    <a:pt x="137" y="25"/>
                  </a:lnTo>
                  <a:lnTo>
                    <a:pt x="165" y="38"/>
                  </a:lnTo>
                  <a:lnTo>
                    <a:pt x="167" y="44"/>
                  </a:lnTo>
                  <a:lnTo>
                    <a:pt x="153" y="55"/>
                  </a:lnTo>
                  <a:lnTo>
                    <a:pt x="124" y="61"/>
                  </a:lnTo>
                  <a:lnTo>
                    <a:pt x="67" y="43"/>
                  </a:lnTo>
                  <a:lnTo>
                    <a:pt x="47" y="48"/>
                  </a:lnTo>
                  <a:lnTo>
                    <a:pt x="30" y="46"/>
                  </a:lnTo>
                  <a:lnTo>
                    <a:pt x="0" y="3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120" name="Group 236"/>
            <p:cNvGrpSpPr>
              <a:grpSpLocks noChangeAspect="1"/>
            </p:cNvGrpSpPr>
            <p:nvPr/>
          </p:nvGrpSpPr>
          <p:grpSpPr bwMode="gray">
            <a:xfrm>
              <a:off x="3344103" y="3475433"/>
              <a:ext cx="808049" cy="1365266"/>
              <a:chOff x="1624" y="2350"/>
              <a:chExt cx="509" cy="860"/>
            </a:xfrm>
            <a:grpFill/>
          </p:grpSpPr>
          <p:sp>
            <p:nvSpPr>
              <p:cNvPr id="264" name="Freeform 237"/>
              <p:cNvSpPr>
                <a:spLocks noChangeAspect="1"/>
              </p:cNvSpPr>
              <p:nvPr/>
            </p:nvSpPr>
            <p:spPr bwMode="gray">
              <a:xfrm>
                <a:off x="1709" y="3154"/>
                <a:ext cx="23" cy="27"/>
              </a:xfrm>
              <a:custGeom>
                <a:avLst/>
                <a:gdLst/>
                <a:ahLst/>
                <a:cxnLst>
                  <a:cxn ang="0">
                    <a:pos x="4" y="17"/>
                  </a:cxn>
                  <a:cxn ang="0">
                    <a:pos x="7" y="12"/>
                  </a:cxn>
                  <a:cxn ang="0">
                    <a:pos x="17" y="17"/>
                  </a:cxn>
                  <a:cxn ang="0">
                    <a:pos x="28" y="10"/>
                  </a:cxn>
                  <a:cxn ang="0">
                    <a:pos x="33" y="23"/>
                  </a:cxn>
                  <a:cxn ang="0">
                    <a:pos x="41" y="23"/>
                  </a:cxn>
                  <a:cxn ang="0">
                    <a:pos x="41" y="7"/>
                  </a:cxn>
                  <a:cxn ang="0">
                    <a:pos x="43" y="1"/>
                  </a:cxn>
                  <a:cxn ang="0">
                    <a:pos x="53" y="15"/>
                  </a:cxn>
                  <a:cxn ang="0">
                    <a:pos x="43" y="39"/>
                  </a:cxn>
                  <a:cxn ang="0">
                    <a:pos x="45" y="60"/>
                  </a:cxn>
                  <a:cxn ang="0">
                    <a:pos x="53" y="72"/>
                  </a:cxn>
                  <a:cxn ang="0">
                    <a:pos x="80" y="61"/>
                  </a:cxn>
                  <a:cxn ang="0">
                    <a:pos x="100" y="64"/>
                  </a:cxn>
                  <a:cxn ang="0">
                    <a:pos x="115" y="70"/>
                  </a:cxn>
                  <a:cxn ang="0">
                    <a:pos x="92" y="97"/>
                  </a:cxn>
                  <a:cxn ang="0">
                    <a:pos x="77" y="99"/>
                  </a:cxn>
                  <a:cxn ang="0">
                    <a:pos x="74" y="107"/>
                  </a:cxn>
                  <a:cxn ang="0">
                    <a:pos x="66" y="107"/>
                  </a:cxn>
                  <a:cxn ang="0">
                    <a:pos x="63" y="117"/>
                  </a:cxn>
                  <a:cxn ang="0">
                    <a:pos x="59" y="128"/>
                  </a:cxn>
                  <a:cxn ang="0">
                    <a:pos x="53" y="131"/>
                  </a:cxn>
                  <a:cxn ang="0">
                    <a:pos x="26" y="106"/>
                  </a:cxn>
                  <a:cxn ang="0">
                    <a:pos x="43" y="108"/>
                  </a:cxn>
                  <a:cxn ang="0">
                    <a:pos x="49" y="99"/>
                  </a:cxn>
                  <a:cxn ang="0">
                    <a:pos x="39" y="83"/>
                  </a:cxn>
                  <a:cxn ang="0">
                    <a:pos x="33" y="93"/>
                  </a:cxn>
                  <a:cxn ang="0">
                    <a:pos x="20" y="86"/>
                  </a:cxn>
                  <a:cxn ang="0">
                    <a:pos x="10" y="77"/>
                  </a:cxn>
                  <a:cxn ang="0">
                    <a:pos x="7" y="66"/>
                  </a:cxn>
                  <a:cxn ang="0">
                    <a:pos x="0" y="66"/>
                  </a:cxn>
                  <a:cxn ang="0">
                    <a:pos x="1" y="50"/>
                  </a:cxn>
                  <a:cxn ang="0">
                    <a:pos x="1" y="31"/>
                  </a:cxn>
                </a:cxnLst>
                <a:rect l="0" t="0" r="r" b="b"/>
                <a:pathLst>
                  <a:path w="115" h="134">
                    <a:moveTo>
                      <a:pt x="2" y="17"/>
                    </a:moveTo>
                    <a:lnTo>
                      <a:pt x="4" y="17"/>
                    </a:lnTo>
                    <a:lnTo>
                      <a:pt x="5" y="13"/>
                    </a:lnTo>
                    <a:lnTo>
                      <a:pt x="7" y="12"/>
                    </a:lnTo>
                    <a:lnTo>
                      <a:pt x="12" y="16"/>
                    </a:lnTo>
                    <a:lnTo>
                      <a:pt x="17" y="17"/>
                    </a:lnTo>
                    <a:lnTo>
                      <a:pt x="22" y="12"/>
                    </a:lnTo>
                    <a:lnTo>
                      <a:pt x="28" y="10"/>
                    </a:lnTo>
                    <a:lnTo>
                      <a:pt x="32" y="13"/>
                    </a:lnTo>
                    <a:lnTo>
                      <a:pt x="33" y="23"/>
                    </a:lnTo>
                    <a:lnTo>
                      <a:pt x="36" y="27"/>
                    </a:lnTo>
                    <a:lnTo>
                      <a:pt x="41" y="23"/>
                    </a:lnTo>
                    <a:lnTo>
                      <a:pt x="44" y="11"/>
                    </a:lnTo>
                    <a:lnTo>
                      <a:pt x="41" y="7"/>
                    </a:lnTo>
                    <a:lnTo>
                      <a:pt x="41" y="0"/>
                    </a:lnTo>
                    <a:lnTo>
                      <a:pt x="43" y="1"/>
                    </a:lnTo>
                    <a:lnTo>
                      <a:pt x="50" y="6"/>
                    </a:lnTo>
                    <a:lnTo>
                      <a:pt x="53" y="15"/>
                    </a:lnTo>
                    <a:lnTo>
                      <a:pt x="54" y="27"/>
                    </a:lnTo>
                    <a:lnTo>
                      <a:pt x="43" y="39"/>
                    </a:lnTo>
                    <a:lnTo>
                      <a:pt x="37" y="55"/>
                    </a:lnTo>
                    <a:lnTo>
                      <a:pt x="45" y="60"/>
                    </a:lnTo>
                    <a:lnTo>
                      <a:pt x="52" y="66"/>
                    </a:lnTo>
                    <a:lnTo>
                      <a:pt x="53" y="72"/>
                    </a:lnTo>
                    <a:lnTo>
                      <a:pt x="63" y="80"/>
                    </a:lnTo>
                    <a:lnTo>
                      <a:pt x="80" y="61"/>
                    </a:lnTo>
                    <a:lnTo>
                      <a:pt x="87" y="61"/>
                    </a:lnTo>
                    <a:lnTo>
                      <a:pt x="100" y="64"/>
                    </a:lnTo>
                    <a:lnTo>
                      <a:pt x="112" y="63"/>
                    </a:lnTo>
                    <a:lnTo>
                      <a:pt x="115" y="70"/>
                    </a:lnTo>
                    <a:lnTo>
                      <a:pt x="115" y="79"/>
                    </a:lnTo>
                    <a:lnTo>
                      <a:pt x="92" y="97"/>
                    </a:lnTo>
                    <a:lnTo>
                      <a:pt x="85" y="102"/>
                    </a:lnTo>
                    <a:lnTo>
                      <a:pt x="77" y="99"/>
                    </a:lnTo>
                    <a:lnTo>
                      <a:pt x="74" y="101"/>
                    </a:lnTo>
                    <a:lnTo>
                      <a:pt x="74" y="107"/>
                    </a:lnTo>
                    <a:lnTo>
                      <a:pt x="71" y="109"/>
                    </a:lnTo>
                    <a:lnTo>
                      <a:pt x="66" y="107"/>
                    </a:lnTo>
                    <a:lnTo>
                      <a:pt x="60" y="110"/>
                    </a:lnTo>
                    <a:lnTo>
                      <a:pt x="63" y="117"/>
                    </a:lnTo>
                    <a:lnTo>
                      <a:pt x="59" y="120"/>
                    </a:lnTo>
                    <a:lnTo>
                      <a:pt x="59" y="128"/>
                    </a:lnTo>
                    <a:lnTo>
                      <a:pt x="61" y="134"/>
                    </a:lnTo>
                    <a:lnTo>
                      <a:pt x="53" y="131"/>
                    </a:lnTo>
                    <a:lnTo>
                      <a:pt x="28" y="108"/>
                    </a:lnTo>
                    <a:lnTo>
                      <a:pt x="26" y="106"/>
                    </a:lnTo>
                    <a:lnTo>
                      <a:pt x="34" y="104"/>
                    </a:lnTo>
                    <a:lnTo>
                      <a:pt x="43" y="108"/>
                    </a:lnTo>
                    <a:lnTo>
                      <a:pt x="49" y="106"/>
                    </a:lnTo>
                    <a:lnTo>
                      <a:pt x="49" y="99"/>
                    </a:lnTo>
                    <a:lnTo>
                      <a:pt x="44" y="95"/>
                    </a:lnTo>
                    <a:lnTo>
                      <a:pt x="39" y="83"/>
                    </a:lnTo>
                    <a:lnTo>
                      <a:pt x="37" y="88"/>
                    </a:lnTo>
                    <a:lnTo>
                      <a:pt x="33" y="93"/>
                    </a:lnTo>
                    <a:lnTo>
                      <a:pt x="17" y="92"/>
                    </a:lnTo>
                    <a:lnTo>
                      <a:pt x="20" y="86"/>
                    </a:lnTo>
                    <a:lnTo>
                      <a:pt x="20" y="81"/>
                    </a:lnTo>
                    <a:lnTo>
                      <a:pt x="10" y="77"/>
                    </a:lnTo>
                    <a:lnTo>
                      <a:pt x="7" y="74"/>
                    </a:lnTo>
                    <a:lnTo>
                      <a:pt x="7" y="66"/>
                    </a:lnTo>
                    <a:lnTo>
                      <a:pt x="6" y="65"/>
                    </a:lnTo>
                    <a:lnTo>
                      <a:pt x="0" y="66"/>
                    </a:lnTo>
                    <a:lnTo>
                      <a:pt x="1" y="60"/>
                    </a:lnTo>
                    <a:lnTo>
                      <a:pt x="1" y="50"/>
                    </a:lnTo>
                    <a:lnTo>
                      <a:pt x="2" y="40"/>
                    </a:lnTo>
                    <a:lnTo>
                      <a:pt x="1" y="31"/>
                    </a:lnTo>
                    <a:lnTo>
                      <a:pt x="2" y="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65" name="Freeform 238"/>
              <p:cNvSpPr>
                <a:spLocks noChangeAspect="1"/>
              </p:cNvSpPr>
              <p:nvPr/>
            </p:nvSpPr>
            <p:spPr bwMode="gray">
              <a:xfrm>
                <a:off x="1712" y="2353"/>
                <a:ext cx="148" cy="126"/>
              </a:xfrm>
              <a:custGeom>
                <a:avLst/>
                <a:gdLst/>
                <a:ahLst/>
                <a:cxnLst>
                  <a:cxn ang="0">
                    <a:pos x="84" y="47"/>
                  </a:cxn>
                  <a:cxn ang="0">
                    <a:pos x="97" y="77"/>
                  </a:cxn>
                  <a:cxn ang="0">
                    <a:pos x="73" y="133"/>
                  </a:cxn>
                  <a:cxn ang="0">
                    <a:pos x="98" y="176"/>
                  </a:cxn>
                  <a:cxn ang="0">
                    <a:pos x="126" y="148"/>
                  </a:cxn>
                  <a:cxn ang="0">
                    <a:pos x="108" y="74"/>
                  </a:cxn>
                  <a:cxn ang="0">
                    <a:pos x="196" y="42"/>
                  </a:cxn>
                  <a:cxn ang="0">
                    <a:pos x="169" y="27"/>
                  </a:cxn>
                  <a:cxn ang="0">
                    <a:pos x="191" y="2"/>
                  </a:cxn>
                  <a:cxn ang="0">
                    <a:pos x="243" y="46"/>
                  </a:cxn>
                  <a:cxn ang="0">
                    <a:pos x="285" y="88"/>
                  </a:cxn>
                  <a:cxn ang="0">
                    <a:pos x="366" y="88"/>
                  </a:cxn>
                  <a:cxn ang="0">
                    <a:pos x="411" y="106"/>
                  </a:cxn>
                  <a:cxn ang="0">
                    <a:pos x="495" y="99"/>
                  </a:cxn>
                  <a:cxn ang="0">
                    <a:pos x="499" y="88"/>
                  </a:cxn>
                  <a:cxn ang="0">
                    <a:pos x="621" y="86"/>
                  </a:cxn>
                  <a:cxn ang="0">
                    <a:pos x="573" y="95"/>
                  </a:cxn>
                  <a:cxn ang="0">
                    <a:pos x="593" y="117"/>
                  </a:cxn>
                  <a:cxn ang="0">
                    <a:pos x="663" y="150"/>
                  </a:cxn>
                  <a:cxn ang="0">
                    <a:pos x="689" y="197"/>
                  </a:cxn>
                  <a:cxn ang="0">
                    <a:pos x="695" y="211"/>
                  </a:cxn>
                  <a:cxn ang="0">
                    <a:pos x="737" y="209"/>
                  </a:cxn>
                  <a:cxn ang="0">
                    <a:pos x="728" y="231"/>
                  </a:cxn>
                  <a:cxn ang="0">
                    <a:pos x="689" y="252"/>
                  </a:cxn>
                  <a:cxn ang="0">
                    <a:pos x="702" y="279"/>
                  </a:cxn>
                  <a:cxn ang="0">
                    <a:pos x="673" y="321"/>
                  </a:cxn>
                  <a:cxn ang="0">
                    <a:pos x="674" y="359"/>
                  </a:cxn>
                  <a:cxn ang="0">
                    <a:pos x="699" y="401"/>
                  </a:cxn>
                  <a:cxn ang="0">
                    <a:pos x="646" y="432"/>
                  </a:cxn>
                  <a:cxn ang="0">
                    <a:pos x="568" y="459"/>
                  </a:cxn>
                  <a:cxn ang="0">
                    <a:pos x="474" y="437"/>
                  </a:cxn>
                  <a:cxn ang="0">
                    <a:pos x="497" y="467"/>
                  </a:cxn>
                  <a:cxn ang="0">
                    <a:pos x="501" y="524"/>
                  </a:cxn>
                  <a:cxn ang="0">
                    <a:pos x="546" y="550"/>
                  </a:cxn>
                  <a:cxn ang="0">
                    <a:pos x="518" y="565"/>
                  </a:cxn>
                  <a:cxn ang="0">
                    <a:pos x="486" y="593"/>
                  </a:cxn>
                  <a:cxn ang="0">
                    <a:pos x="452" y="607"/>
                  </a:cxn>
                  <a:cxn ang="0">
                    <a:pos x="402" y="631"/>
                  </a:cxn>
                  <a:cxn ang="0">
                    <a:pos x="361" y="612"/>
                  </a:cxn>
                  <a:cxn ang="0">
                    <a:pos x="321" y="532"/>
                  </a:cxn>
                  <a:cxn ang="0">
                    <a:pos x="328" y="492"/>
                  </a:cxn>
                  <a:cxn ang="0">
                    <a:pos x="315" y="459"/>
                  </a:cxn>
                  <a:cxn ang="0">
                    <a:pos x="299" y="419"/>
                  </a:cxn>
                  <a:cxn ang="0">
                    <a:pos x="314" y="357"/>
                  </a:cxn>
                  <a:cxn ang="0">
                    <a:pos x="314" y="330"/>
                  </a:cxn>
                  <a:cxn ang="0">
                    <a:pos x="253" y="337"/>
                  </a:cxn>
                  <a:cxn ang="0">
                    <a:pos x="217" y="338"/>
                  </a:cxn>
                  <a:cxn ang="0">
                    <a:pos x="169" y="289"/>
                  </a:cxn>
                  <a:cxn ang="0">
                    <a:pos x="90" y="287"/>
                  </a:cxn>
                  <a:cxn ang="0">
                    <a:pos x="52" y="229"/>
                  </a:cxn>
                  <a:cxn ang="0">
                    <a:pos x="31" y="196"/>
                  </a:cxn>
                  <a:cxn ang="0">
                    <a:pos x="14" y="140"/>
                  </a:cxn>
                  <a:cxn ang="0">
                    <a:pos x="79" y="29"/>
                  </a:cxn>
                </a:cxnLst>
                <a:rect l="0" t="0" r="r" b="b"/>
                <a:pathLst>
                  <a:path w="743" h="631">
                    <a:moveTo>
                      <a:pt x="109" y="21"/>
                    </a:moveTo>
                    <a:lnTo>
                      <a:pt x="99" y="29"/>
                    </a:lnTo>
                    <a:lnTo>
                      <a:pt x="88" y="31"/>
                    </a:lnTo>
                    <a:lnTo>
                      <a:pt x="82" y="35"/>
                    </a:lnTo>
                    <a:lnTo>
                      <a:pt x="82" y="39"/>
                    </a:lnTo>
                    <a:lnTo>
                      <a:pt x="84" y="47"/>
                    </a:lnTo>
                    <a:lnTo>
                      <a:pt x="87" y="56"/>
                    </a:lnTo>
                    <a:lnTo>
                      <a:pt x="94" y="66"/>
                    </a:lnTo>
                    <a:lnTo>
                      <a:pt x="95" y="69"/>
                    </a:lnTo>
                    <a:lnTo>
                      <a:pt x="93" y="72"/>
                    </a:lnTo>
                    <a:lnTo>
                      <a:pt x="93" y="73"/>
                    </a:lnTo>
                    <a:lnTo>
                      <a:pt x="97" y="77"/>
                    </a:lnTo>
                    <a:lnTo>
                      <a:pt x="97" y="83"/>
                    </a:lnTo>
                    <a:lnTo>
                      <a:pt x="93" y="95"/>
                    </a:lnTo>
                    <a:lnTo>
                      <a:pt x="78" y="109"/>
                    </a:lnTo>
                    <a:lnTo>
                      <a:pt x="76" y="111"/>
                    </a:lnTo>
                    <a:lnTo>
                      <a:pt x="73" y="118"/>
                    </a:lnTo>
                    <a:lnTo>
                      <a:pt x="73" y="133"/>
                    </a:lnTo>
                    <a:lnTo>
                      <a:pt x="74" y="140"/>
                    </a:lnTo>
                    <a:lnTo>
                      <a:pt x="78" y="145"/>
                    </a:lnTo>
                    <a:lnTo>
                      <a:pt x="87" y="152"/>
                    </a:lnTo>
                    <a:lnTo>
                      <a:pt x="93" y="165"/>
                    </a:lnTo>
                    <a:lnTo>
                      <a:pt x="95" y="174"/>
                    </a:lnTo>
                    <a:lnTo>
                      <a:pt x="98" y="176"/>
                    </a:lnTo>
                    <a:lnTo>
                      <a:pt x="105" y="176"/>
                    </a:lnTo>
                    <a:lnTo>
                      <a:pt x="113" y="174"/>
                    </a:lnTo>
                    <a:lnTo>
                      <a:pt x="119" y="169"/>
                    </a:lnTo>
                    <a:lnTo>
                      <a:pt x="125" y="161"/>
                    </a:lnTo>
                    <a:lnTo>
                      <a:pt x="126" y="159"/>
                    </a:lnTo>
                    <a:lnTo>
                      <a:pt x="126" y="148"/>
                    </a:lnTo>
                    <a:lnTo>
                      <a:pt x="125" y="134"/>
                    </a:lnTo>
                    <a:lnTo>
                      <a:pt x="115" y="117"/>
                    </a:lnTo>
                    <a:lnTo>
                      <a:pt x="109" y="110"/>
                    </a:lnTo>
                    <a:lnTo>
                      <a:pt x="104" y="101"/>
                    </a:lnTo>
                    <a:lnTo>
                      <a:pt x="104" y="77"/>
                    </a:lnTo>
                    <a:lnTo>
                      <a:pt x="108" y="74"/>
                    </a:lnTo>
                    <a:lnTo>
                      <a:pt x="110" y="70"/>
                    </a:lnTo>
                    <a:lnTo>
                      <a:pt x="111" y="68"/>
                    </a:lnTo>
                    <a:lnTo>
                      <a:pt x="120" y="66"/>
                    </a:lnTo>
                    <a:lnTo>
                      <a:pt x="140" y="53"/>
                    </a:lnTo>
                    <a:lnTo>
                      <a:pt x="173" y="43"/>
                    </a:lnTo>
                    <a:lnTo>
                      <a:pt x="196" y="42"/>
                    </a:lnTo>
                    <a:lnTo>
                      <a:pt x="196" y="36"/>
                    </a:lnTo>
                    <a:lnTo>
                      <a:pt x="195" y="32"/>
                    </a:lnTo>
                    <a:lnTo>
                      <a:pt x="190" y="30"/>
                    </a:lnTo>
                    <a:lnTo>
                      <a:pt x="174" y="29"/>
                    </a:lnTo>
                    <a:lnTo>
                      <a:pt x="172" y="27"/>
                    </a:lnTo>
                    <a:lnTo>
                      <a:pt x="169" y="27"/>
                    </a:lnTo>
                    <a:lnTo>
                      <a:pt x="168" y="25"/>
                    </a:lnTo>
                    <a:lnTo>
                      <a:pt x="169" y="18"/>
                    </a:lnTo>
                    <a:lnTo>
                      <a:pt x="175" y="5"/>
                    </a:lnTo>
                    <a:lnTo>
                      <a:pt x="181" y="0"/>
                    </a:lnTo>
                    <a:lnTo>
                      <a:pt x="186" y="0"/>
                    </a:lnTo>
                    <a:lnTo>
                      <a:pt x="191" y="2"/>
                    </a:lnTo>
                    <a:lnTo>
                      <a:pt x="192" y="4"/>
                    </a:lnTo>
                    <a:lnTo>
                      <a:pt x="201" y="29"/>
                    </a:lnTo>
                    <a:lnTo>
                      <a:pt x="201" y="29"/>
                    </a:lnTo>
                    <a:lnTo>
                      <a:pt x="207" y="40"/>
                    </a:lnTo>
                    <a:lnTo>
                      <a:pt x="223" y="42"/>
                    </a:lnTo>
                    <a:lnTo>
                      <a:pt x="243" y="46"/>
                    </a:lnTo>
                    <a:lnTo>
                      <a:pt x="246" y="46"/>
                    </a:lnTo>
                    <a:lnTo>
                      <a:pt x="260" y="50"/>
                    </a:lnTo>
                    <a:lnTo>
                      <a:pt x="271" y="56"/>
                    </a:lnTo>
                    <a:lnTo>
                      <a:pt x="276" y="61"/>
                    </a:lnTo>
                    <a:lnTo>
                      <a:pt x="280" y="77"/>
                    </a:lnTo>
                    <a:lnTo>
                      <a:pt x="285" y="88"/>
                    </a:lnTo>
                    <a:lnTo>
                      <a:pt x="286" y="90"/>
                    </a:lnTo>
                    <a:lnTo>
                      <a:pt x="292" y="95"/>
                    </a:lnTo>
                    <a:lnTo>
                      <a:pt x="303" y="95"/>
                    </a:lnTo>
                    <a:lnTo>
                      <a:pt x="329" y="90"/>
                    </a:lnTo>
                    <a:lnTo>
                      <a:pt x="340" y="91"/>
                    </a:lnTo>
                    <a:lnTo>
                      <a:pt x="366" y="88"/>
                    </a:lnTo>
                    <a:lnTo>
                      <a:pt x="395" y="88"/>
                    </a:lnTo>
                    <a:lnTo>
                      <a:pt x="398" y="89"/>
                    </a:lnTo>
                    <a:lnTo>
                      <a:pt x="401" y="91"/>
                    </a:lnTo>
                    <a:lnTo>
                      <a:pt x="405" y="97"/>
                    </a:lnTo>
                    <a:lnTo>
                      <a:pt x="405" y="101"/>
                    </a:lnTo>
                    <a:lnTo>
                      <a:pt x="411" y="106"/>
                    </a:lnTo>
                    <a:lnTo>
                      <a:pt x="422" y="112"/>
                    </a:lnTo>
                    <a:lnTo>
                      <a:pt x="432" y="115"/>
                    </a:lnTo>
                    <a:lnTo>
                      <a:pt x="450" y="115"/>
                    </a:lnTo>
                    <a:lnTo>
                      <a:pt x="476" y="110"/>
                    </a:lnTo>
                    <a:lnTo>
                      <a:pt x="484" y="106"/>
                    </a:lnTo>
                    <a:lnTo>
                      <a:pt x="495" y="99"/>
                    </a:lnTo>
                    <a:lnTo>
                      <a:pt x="512" y="99"/>
                    </a:lnTo>
                    <a:lnTo>
                      <a:pt x="523" y="96"/>
                    </a:lnTo>
                    <a:lnTo>
                      <a:pt x="527" y="94"/>
                    </a:lnTo>
                    <a:lnTo>
                      <a:pt x="525" y="91"/>
                    </a:lnTo>
                    <a:lnTo>
                      <a:pt x="506" y="90"/>
                    </a:lnTo>
                    <a:lnTo>
                      <a:pt x="499" y="88"/>
                    </a:lnTo>
                    <a:lnTo>
                      <a:pt x="499" y="88"/>
                    </a:lnTo>
                    <a:lnTo>
                      <a:pt x="506" y="84"/>
                    </a:lnTo>
                    <a:lnTo>
                      <a:pt x="520" y="83"/>
                    </a:lnTo>
                    <a:lnTo>
                      <a:pt x="608" y="83"/>
                    </a:lnTo>
                    <a:lnTo>
                      <a:pt x="620" y="86"/>
                    </a:lnTo>
                    <a:lnTo>
                      <a:pt x="621" y="86"/>
                    </a:lnTo>
                    <a:lnTo>
                      <a:pt x="619" y="88"/>
                    </a:lnTo>
                    <a:lnTo>
                      <a:pt x="606" y="90"/>
                    </a:lnTo>
                    <a:lnTo>
                      <a:pt x="605" y="93"/>
                    </a:lnTo>
                    <a:lnTo>
                      <a:pt x="600" y="95"/>
                    </a:lnTo>
                    <a:lnTo>
                      <a:pt x="587" y="93"/>
                    </a:lnTo>
                    <a:lnTo>
                      <a:pt x="573" y="95"/>
                    </a:lnTo>
                    <a:lnTo>
                      <a:pt x="570" y="99"/>
                    </a:lnTo>
                    <a:lnTo>
                      <a:pt x="571" y="102"/>
                    </a:lnTo>
                    <a:lnTo>
                      <a:pt x="579" y="106"/>
                    </a:lnTo>
                    <a:lnTo>
                      <a:pt x="583" y="107"/>
                    </a:lnTo>
                    <a:lnTo>
                      <a:pt x="590" y="111"/>
                    </a:lnTo>
                    <a:lnTo>
                      <a:pt x="593" y="117"/>
                    </a:lnTo>
                    <a:lnTo>
                      <a:pt x="599" y="122"/>
                    </a:lnTo>
                    <a:lnTo>
                      <a:pt x="600" y="129"/>
                    </a:lnTo>
                    <a:lnTo>
                      <a:pt x="604" y="134"/>
                    </a:lnTo>
                    <a:lnTo>
                      <a:pt x="621" y="132"/>
                    </a:lnTo>
                    <a:lnTo>
                      <a:pt x="638" y="136"/>
                    </a:lnTo>
                    <a:lnTo>
                      <a:pt x="663" y="150"/>
                    </a:lnTo>
                    <a:lnTo>
                      <a:pt x="670" y="152"/>
                    </a:lnTo>
                    <a:lnTo>
                      <a:pt x="678" y="159"/>
                    </a:lnTo>
                    <a:lnTo>
                      <a:pt x="686" y="172"/>
                    </a:lnTo>
                    <a:lnTo>
                      <a:pt x="687" y="177"/>
                    </a:lnTo>
                    <a:lnTo>
                      <a:pt x="689" y="193"/>
                    </a:lnTo>
                    <a:lnTo>
                      <a:pt x="689" y="197"/>
                    </a:lnTo>
                    <a:lnTo>
                      <a:pt x="686" y="199"/>
                    </a:lnTo>
                    <a:lnTo>
                      <a:pt x="676" y="203"/>
                    </a:lnTo>
                    <a:lnTo>
                      <a:pt x="676" y="206"/>
                    </a:lnTo>
                    <a:lnTo>
                      <a:pt x="679" y="207"/>
                    </a:lnTo>
                    <a:lnTo>
                      <a:pt x="689" y="208"/>
                    </a:lnTo>
                    <a:lnTo>
                      <a:pt x="695" y="211"/>
                    </a:lnTo>
                    <a:lnTo>
                      <a:pt x="701" y="211"/>
                    </a:lnTo>
                    <a:lnTo>
                      <a:pt x="705" y="209"/>
                    </a:lnTo>
                    <a:lnTo>
                      <a:pt x="712" y="202"/>
                    </a:lnTo>
                    <a:lnTo>
                      <a:pt x="721" y="201"/>
                    </a:lnTo>
                    <a:lnTo>
                      <a:pt x="727" y="203"/>
                    </a:lnTo>
                    <a:lnTo>
                      <a:pt x="737" y="209"/>
                    </a:lnTo>
                    <a:lnTo>
                      <a:pt x="741" y="214"/>
                    </a:lnTo>
                    <a:lnTo>
                      <a:pt x="743" y="217"/>
                    </a:lnTo>
                    <a:lnTo>
                      <a:pt x="743" y="225"/>
                    </a:lnTo>
                    <a:lnTo>
                      <a:pt x="739" y="228"/>
                    </a:lnTo>
                    <a:lnTo>
                      <a:pt x="734" y="228"/>
                    </a:lnTo>
                    <a:lnTo>
                      <a:pt x="728" y="231"/>
                    </a:lnTo>
                    <a:lnTo>
                      <a:pt x="724" y="234"/>
                    </a:lnTo>
                    <a:lnTo>
                      <a:pt x="708" y="241"/>
                    </a:lnTo>
                    <a:lnTo>
                      <a:pt x="705" y="245"/>
                    </a:lnTo>
                    <a:lnTo>
                      <a:pt x="702" y="247"/>
                    </a:lnTo>
                    <a:lnTo>
                      <a:pt x="691" y="250"/>
                    </a:lnTo>
                    <a:lnTo>
                      <a:pt x="689" y="252"/>
                    </a:lnTo>
                    <a:lnTo>
                      <a:pt x="686" y="258"/>
                    </a:lnTo>
                    <a:lnTo>
                      <a:pt x="686" y="267"/>
                    </a:lnTo>
                    <a:lnTo>
                      <a:pt x="689" y="279"/>
                    </a:lnTo>
                    <a:lnTo>
                      <a:pt x="694" y="281"/>
                    </a:lnTo>
                    <a:lnTo>
                      <a:pt x="700" y="279"/>
                    </a:lnTo>
                    <a:lnTo>
                      <a:pt x="702" y="279"/>
                    </a:lnTo>
                    <a:lnTo>
                      <a:pt x="707" y="284"/>
                    </a:lnTo>
                    <a:lnTo>
                      <a:pt x="702" y="290"/>
                    </a:lnTo>
                    <a:lnTo>
                      <a:pt x="691" y="298"/>
                    </a:lnTo>
                    <a:lnTo>
                      <a:pt x="674" y="304"/>
                    </a:lnTo>
                    <a:lnTo>
                      <a:pt x="673" y="306"/>
                    </a:lnTo>
                    <a:lnTo>
                      <a:pt x="673" y="321"/>
                    </a:lnTo>
                    <a:lnTo>
                      <a:pt x="669" y="327"/>
                    </a:lnTo>
                    <a:lnTo>
                      <a:pt x="663" y="336"/>
                    </a:lnTo>
                    <a:lnTo>
                      <a:pt x="662" y="337"/>
                    </a:lnTo>
                    <a:lnTo>
                      <a:pt x="662" y="341"/>
                    </a:lnTo>
                    <a:lnTo>
                      <a:pt x="662" y="343"/>
                    </a:lnTo>
                    <a:lnTo>
                      <a:pt x="674" y="359"/>
                    </a:lnTo>
                    <a:lnTo>
                      <a:pt x="685" y="370"/>
                    </a:lnTo>
                    <a:lnTo>
                      <a:pt x="689" y="378"/>
                    </a:lnTo>
                    <a:lnTo>
                      <a:pt x="695" y="384"/>
                    </a:lnTo>
                    <a:lnTo>
                      <a:pt x="699" y="386"/>
                    </a:lnTo>
                    <a:lnTo>
                      <a:pt x="699" y="389"/>
                    </a:lnTo>
                    <a:lnTo>
                      <a:pt x="699" y="401"/>
                    </a:lnTo>
                    <a:lnTo>
                      <a:pt x="687" y="414"/>
                    </a:lnTo>
                    <a:lnTo>
                      <a:pt x="680" y="421"/>
                    </a:lnTo>
                    <a:lnTo>
                      <a:pt x="676" y="423"/>
                    </a:lnTo>
                    <a:lnTo>
                      <a:pt x="660" y="424"/>
                    </a:lnTo>
                    <a:lnTo>
                      <a:pt x="654" y="428"/>
                    </a:lnTo>
                    <a:lnTo>
                      <a:pt x="646" y="432"/>
                    </a:lnTo>
                    <a:lnTo>
                      <a:pt x="640" y="440"/>
                    </a:lnTo>
                    <a:lnTo>
                      <a:pt x="635" y="443"/>
                    </a:lnTo>
                    <a:lnTo>
                      <a:pt x="606" y="445"/>
                    </a:lnTo>
                    <a:lnTo>
                      <a:pt x="590" y="449"/>
                    </a:lnTo>
                    <a:lnTo>
                      <a:pt x="572" y="455"/>
                    </a:lnTo>
                    <a:lnTo>
                      <a:pt x="568" y="459"/>
                    </a:lnTo>
                    <a:lnTo>
                      <a:pt x="567" y="460"/>
                    </a:lnTo>
                    <a:lnTo>
                      <a:pt x="542" y="459"/>
                    </a:lnTo>
                    <a:lnTo>
                      <a:pt x="524" y="454"/>
                    </a:lnTo>
                    <a:lnTo>
                      <a:pt x="503" y="441"/>
                    </a:lnTo>
                    <a:lnTo>
                      <a:pt x="481" y="439"/>
                    </a:lnTo>
                    <a:lnTo>
                      <a:pt x="474" y="437"/>
                    </a:lnTo>
                    <a:lnTo>
                      <a:pt x="470" y="437"/>
                    </a:lnTo>
                    <a:lnTo>
                      <a:pt x="469" y="437"/>
                    </a:lnTo>
                    <a:lnTo>
                      <a:pt x="470" y="446"/>
                    </a:lnTo>
                    <a:lnTo>
                      <a:pt x="474" y="455"/>
                    </a:lnTo>
                    <a:lnTo>
                      <a:pt x="485" y="460"/>
                    </a:lnTo>
                    <a:lnTo>
                      <a:pt x="497" y="467"/>
                    </a:lnTo>
                    <a:lnTo>
                      <a:pt x="499" y="470"/>
                    </a:lnTo>
                    <a:lnTo>
                      <a:pt x="498" y="482"/>
                    </a:lnTo>
                    <a:lnTo>
                      <a:pt x="495" y="495"/>
                    </a:lnTo>
                    <a:lnTo>
                      <a:pt x="495" y="502"/>
                    </a:lnTo>
                    <a:lnTo>
                      <a:pt x="496" y="507"/>
                    </a:lnTo>
                    <a:lnTo>
                      <a:pt x="501" y="524"/>
                    </a:lnTo>
                    <a:lnTo>
                      <a:pt x="502" y="532"/>
                    </a:lnTo>
                    <a:lnTo>
                      <a:pt x="503" y="538"/>
                    </a:lnTo>
                    <a:lnTo>
                      <a:pt x="518" y="541"/>
                    </a:lnTo>
                    <a:lnTo>
                      <a:pt x="522" y="542"/>
                    </a:lnTo>
                    <a:lnTo>
                      <a:pt x="546" y="541"/>
                    </a:lnTo>
                    <a:lnTo>
                      <a:pt x="546" y="550"/>
                    </a:lnTo>
                    <a:lnTo>
                      <a:pt x="546" y="551"/>
                    </a:lnTo>
                    <a:lnTo>
                      <a:pt x="544" y="554"/>
                    </a:lnTo>
                    <a:lnTo>
                      <a:pt x="533" y="556"/>
                    </a:lnTo>
                    <a:lnTo>
                      <a:pt x="525" y="559"/>
                    </a:lnTo>
                    <a:lnTo>
                      <a:pt x="524" y="562"/>
                    </a:lnTo>
                    <a:lnTo>
                      <a:pt x="518" y="565"/>
                    </a:lnTo>
                    <a:lnTo>
                      <a:pt x="511" y="565"/>
                    </a:lnTo>
                    <a:lnTo>
                      <a:pt x="506" y="573"/>
                    </a:lnTo>
                    <a:lnTo>
                      <a:pt x="499" y="588"/>
                    </a:lnTo>
                    <a:lnTo>
                      <a:pt x="496" y="591"/>
                    </a:lnTo>
                    <a:lnTo>
                      <a:pt x="491" y="593"/>
                    </a:lnTo>
                    <a:lnTo>
                      <a:pt x="486" y="593"/>
                    </a:lnTo>
                    <a:lnTo>
                      <a:pt x="480" y="596"/>
                    </a:lnTo>
                    <a:lnTo>
                      <a:pt x="477" y="597"/>
                    </a:lnTo>
                    <a:lnTo>
                      <a:pt x="475" y="602"/>
                    </a:lnTo>
                    <a:lnTo>
                      <a:pt x="466" y="602"/>
                    </a:lnTo>
                    <a:lnTo>
                      <a:pt x="454" y="607"/>
                    </a:lnTo>
                    <a:lnTo>
                      <a:pt x="452" y="607"/>
                    </a:lnTo>
                    <a:lnTo>
                      <a:pt x="444" y="611"/>
                    </a:lnTo>
                    <a:lnTo>
                      <a:pt x="436" y="615"/>
                    </a:lnTo>
                    <a:lnTo>
                      <a:pt x="431" y="618"/>
                    </a:lnTo>
                    <a:lnTo>
                      <a:pt x="423" y="626"/>
                    </a:lnTo>
                    <a:lnTo>
                      <a:pt x="421" y="627"/>
                    </a:lnTo>
                    <a:lnTo>
                      <a:pt x="402" y="631"/>
                    </a:lnTo>
                    <a:lnTo>
                      <a:pt x="385" y="631"/>
                    </a:lnTo>
                    <a:lnTo>
                      <a:pt x="383" y="629"/>
                    </a:lnTo>
                    <a:lnTo>
                      <a:pt x="380" y="629"/>
                    </a:lnTo>
                    <a:lnTo>
                      <a:pt x="368" y="621"/>
                    </a:lnTo>
                    <a:lnTo>
                      <a:pt x="364" y="617"/>
                    </a:lnTo>
                    <a:lnTo>
                      <a:pt x="361" y="612"/>
                    </a:lnTo>
                    <a:lnTo>
                      <a:pt x="358" y="607"/>
                    </a:lnTo>
                    <a:lnTo>
                      <a:pt x="353" y="600"/>
                    </a:lnTo>
                    <a:lnTo>
                      <a:pt x="348" y="591"/>
                    </a:lnTo>
                    <a:lnTo>
                      <a:pt x="346" y="580"/>
                    </a:lnTo>
                    <a:lnTo>
                      <a:pt x="330" y="543"/>
                    </a:lnTo>
                    <a:lnTo>
                      <a:pt x="321" y="532"/>
                    </a:lnTo>
                    <a:lnTo>
                      <a:pt x="304" y="519"/>
                    </a:lnTo>
                    <a:lnTo>
                      <a:pt x="304" y="515"/>
                    </a:lnTo>
                    <a:lnTo>
                      <a:pt x="316" y="504"/>
                    </a:lnTo>
                    <a:lnTo>
                      <a:pt x="321" y="497"/>
                    </a:lnTo>
                    <a:lnTo>
                      <a:pt x="324" y="495"/>
                    </a:lnTo>
                    <a:lnTo>
                      <a:pt x="328" y="492"/>
                    </a:lnTo>
                    <a:lnTo>
                      <a:pt x="330" y="491"/>
                    </a:lnTo>
                    <a:lnTo>
                      <a:pt x="331" y="488"/>
                    </a:lnTo>
                    <a:lnTo>
                      <a:pt x="330" y="481"/>
                    </a:lnTo>
                    <a:lnTo>
                      <a:pt x="328" y="476"/>
                    </a:lnTo>
                    <a:lnTo>
                      <a:pt x="323" y="467"/>
                    </a:lnTo>
                    <a:lnTo>
                      <a:pt x="315" y="459"/>
                    </a:lnTo>
                    <a:lnTo>
                      <a:pt x="308" y="454"/>
                    </a:lnTo>
                    <a:lnTo>
                      <a:pt x="307" y="451"/>
                    </a:lnTo>
                    <a:lnTo>
                      <a:pt x="305" y="441"/>
                    </a:lnTo>
                    <a:lnTo>
                      <a:pt x="303" y="435"/>
                    </a:lnTo>
                    <a:lnTo>
                      <a:pt x="303" y="427"/>
                    </a:lnTo>
                    <a:lnTo>
                      <a:pt x="299" y="419"/>
                    </a:lnTo>
                    <a:lnTo>
                      <a:pt x="299" y="407"/>
                    </a:lnTo>
                    <a:lnTo>
                      <a:pt x="303" y="401"/>
                    </a:lnTo>
                    <a:lnTo>
                      <a:pt x="305" y="391"/>
                    </a:lnTo>
                    <a:lnTo>
                      <a:pt x="305" y="380"/>
                    </a:lnTo>
                    <a:lnTo>
                      <a:pt x="314" y="370"/>
                    </a:lnTo>
                    <a:lnTo>
                      <a:pt x="314" y="357"/>
                    </a:lnTo>
                    <a:lnTo>
                      <a:pt x="316" y="352"/>
                    </a:lnTo>
                    <a:lnTo>
                      <a:pt x="323" y="346"/>
                    </a:lnTo>
                    <a:lnTo>
                      <a:pt x="323" y="341"/>
                    </a:lnTo>
                    <a:lnTo>
                      <a:pt x="320" y="332"/>
                    </a:lnTo>
                    <a:lnTo>
                      <a:pt x="318" y="330"/>
                    </a:lnTo>
                    <a:lnTo>
                      <a:pt x="314" y="330"/>
                    </a:lnTo>
                    <a:lnTo>
                      <a:pt x="304" y="330"/>
                    </a:lnTo>
                    <a:lnTo>
                      <a:pt x="285" y="338"/>
                    </a:lnTo>
                    <a:lnTo>
                      <a:pt x="273" y="341"/>
                    </a:lnTo>
                    <a:lnTo>
                      <a:pt x="266" y="341"/>
                    </a:lnTo>
                    <a:lnTo>
                      <a:pt x="257" y="338"/>
                    </a:lnTo>
                    <a:lnTo>
                      <a:pt x="253" y="337"/>
                    </a:lnTo>
                    <a:lnTo>
                      <a:pt x="248" y="335"/>
                    </a:lnTo>
                    <a:lnTo>
                      <a:pt x="242" y="333"/>
                    </a:lnTo>
                    <a:lnTo>
                      <a:pt x="234" y="336"/>
                    </a:lnTo>
                    <a:lnTo>
                      <a:pt x="232" y="338"/>
                    </a:lnTo>
                    <a:lnTo>
                      <a:pt x="226" y="338"/>
                    </a:lnTo>
                    <a:lnTo>
                      <a:pt x="217" y="338"/>
                    </a:lnTo>
                    <a:lnTo>
                      <a:pt x="213" y="336"/>
                    </a:lnTo>
                    <a:lnTo>
                      <a:pt x="212" y="336"/>
                    </a:lnTo>
                    <a:lnTo>
                      <a:pt x="184" y="295"/>
                    </a:lnTo>
                    <a:lnTo>
                      <a:pt x="183" y="293"/>
                    </a:lnTo>
                    <a:lnTo>
                      <a:pt x="180" y="290"/>
                    </a:lnTo>
                    <a:lnTo>
                      <a:pt x="169" y="289"/>
                    </a:lnTo>
                    <a:lnTo>
                      <a:pt x="163" y="285"/>
                    </a:lnTo>
                    <a:lnTo>
                      <a:pt x="151" y="281"/>
                    </a:lnTo>
                    <a:lnTo>
                      <a:pt x="133" y="282"/>
                    </a:lnTo>
                    <a:lnTo>
                      <a:pt x="115" y="287"/>
                    </a:lnTo>
                    <a:lnTo>
                      <a:pt x="105" y="288"/>
                    </a:lnTo>
                    <a:lnTo>
                      <a:pt x="90" y="287"/>
                    </a:lnTo>
                    <a:lnTo>
                      <a:pt x="73" y="279"/>
                    </a:lnTo>
                    <a:lnTo>
                      <a:pt x="70" y="272"/>
                    </a:lnTo>
                    <a:lnTo>
                      <a:pt x="66" y="271"/>
                    </a:lnTo>
                    <a:lnTo>
                      <a:pt x="54" y="265"/>
                    </a:lnTo>
                    <a:lnTo>
                      <a:pt x="52" y="262"/>
                    </a:lnTo>
                    <a:lnTo>
                      <a:pt x="52" y="229"/>
                    </a:lnTo>
                    <a:lnTo>
                      <a:pt x="50" y="220"/>
                    </a:lnTo>
                    <a:lnTo>
                      <a:pt x="47" y="214"/>
                    </a:lnTo>
                    <a:lnTo>
                      <a:pt x="43" y="211"/>
                    </a:lnTo>
                    <a:lnTo>
                      <a:pt x="41" y="208"/>
                    </a:lnTo>
                    <a:lnTo>
                      <a:pt x="34" y="199"/>
                    </a:lnTo>
                    <a:lnTo>
                      <a:pt x="31" y="196"/>
                    </a:lnTo>
                    <a:lnTo>
                      <a:pt x="28" y="176"/>
                    </a:lnTo>
                    <a:lnTo>
                      <a:pt x="25" y="170"/>
                    </a:lnTo>
                    <a:lnTo>
                      <a:pt x="24" y="168"/>
                    </a:lnTo>
                    <a:lnTo>
                      <a:pt x="0" y="169"/>
                    </a:lnTo>
                    <a:lnTo>
                      <a:pt x="6" y="155"/>
                    </a:lnTo>
                    <a:lnTo>
                      <a:pt x="14" y="140"/>
                    </a:lnTo>
                    <a:lnTo>
                      <a:pt x="27" y="95"/>
                    </a:lnTo>
                    <a:lnTo>
                      <a:pt x="40" y="73"/>
                    </a:lnTo>
                    <a:lnTo>
                      <a:pt x="65" y="50"/>
                    </a:lnTo>
                    <a:lnTo>
                      <a:pt x="68" y="45"/>
                    </a:lnTo>
                    <a:lnTo>
                      <a:pt x="73" y="35"/>
                    </a:lnTo>
                    <a:lnTo>
                      <a:pt x="79" y="29"/>
                    </a:lnTo>
                    <a:lnTo>
                      <a:pt x="94" y="23"/>
                    </a:lnTo>
                    <a:lnTo>
                      <a:pt x="109" y="2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66" name="Freeform 239"/>
              <p:cNvSpPr>
                <a:spLocks noChangeAspect="1"/>
              </p:cNvSpPr>
              <p:nvPr/>
            </p:nvSpPr>
            <p:spPr bwMode="gray">
              <a:xfrm>
                <a:off x="1629" y="2473"/>
                <a:ext cx="62" cy="69"/>
              </a:xfrm>
              <a:custGeom>
                <a:avLst/>
                <a:gdLst/>
                <a:ahLst/>
                <a:cxnLst>
                  <a:cxn ang="0">
                    <a:pos x="112" y="2"/>
                  </a:cxn>
                  <a:cxn ang="0">
                    <a:pos x="147" y="18"/>
                  </a:cxn>
                  <a:cxn ang="0">
                    <a:pos x="189" y="41"/>
                  </a:cxn>
                  <a:cxn ang="0">
                    <a:pos x="194" y="57"/>
                  </a:cxn>
                  <a:cxn ang="0">
                    <a:pos x="209" y="62"/>
                  </a:cxn>
                  <a:cxn ang="0">
                    <a:pos x="222" y="60"/>
                  </a:cxn>
                  <a:cxn ang="0">
                    <a:pos x="253" y="62"/>
                  </a:cxn>
                  <a:cxn ang="0">
                    <a:pos x="259" y="54"/>
                  </a:cxn>
                  <a:cxn ang="0">
                    <a:pos x="271" y="56"/>
                  </a:cxn>
                  <a:cxn ang="0">
                    <a:pos x="284" y="65"/>
                  </a:cxn>
                  <a:cxn ang="0">
                    <a:pos x="304" y="76"/>
                  </a:cxn>
                  <a:cxn ang="0">
                    <a:pos x="291" y="78"/>
                  </a:cxn>
                  <a:cxn ang="0">
                    <a:pos x="295" y="89"/>
                  </a:cxn>
                  <a:cxn ang="0">
                    <a:pos x="302" y="103"/>
                  </a:cxn>
                  <a:cxn ang="0">
                    <a:pos x="311" y="125"/>
                  </a:cxn>
                  <a:cxn ang="0">
                    <a:pos x="302" y="126"/>
                  </a:cxn>
                  <a:cxn ang="0">
                    <a:pos x="280" y="165"/>
                  </a:cxn>
                  <a:cxn ang="0">
                    <a:pos x="260" y="186"/>
                  </a:cxn>
                  <a:cxn ang="0">
                    <a:pos x="241" y="207"/>
                  </a:cxn>
                  <a:cxn ang="0">
                    <a:pos x="216" y="221"/>
                  </a:cxn>
                  <a:cxn ang="0">
                    <a:pos x="162" y="239"/>
                  </a:cxn>
                  <a:cxn ang="0">
                    <a:pos x="152" y="247"/>
                  </a:cxn>
                  <a:cxn ang="0">
                    <a:pos x="146" y="266"/>
                  </a:cxn>
                  <a:cxn ang="0">
                    <a:pos x="140" y="269"/>
                  </a:cxn>
                  <a:cxn ang="0">
                    <a:pos x="134" y="265"/>
                  </a:cxn>
                  <a:cxn ang="0">
                    <a:pos x="120" y="286"/>
                  </a:cxn>
                  <a:cxn ang="0">
                    <a:pos x="118" y="320"/>
                  </a:cxn>
                  <a:cxn ang="0">
                    <a:pos x="114" y="329"/>
                  </a:cxn>
                  <a:cxn ang="0">
                    <a:pos x="97" y="340"/>
                  </a:cxn>
                  <a:cxn ang="0">
                    <a:pos x="78" y="344"/>
                  </a:cxn>
                  <a:cxn ang="0">
                    <a:pos x="71" y="330"/>
                  </a:cxn>
                  <a:cxn ang="0">
                    <a:pos x="60" y="321"/>
                  </a:cxn>
                  <a:cxn ang="0">
                    <a:pos x="46" y="318"/>
                  </a:cxn>
                  <a:cxn ang="0">
                    <a:pos x="33" y="314"/>
                  </a:cxn>
                  <a:cxn ang="0">
                    <a:pos x="21" y="320"/>
                  </a:cxn>
                  <a:cxn ang="0">
                    <a:pos x="17" y="304"/>
                  </a:cxn>
                  <a:cxn ang="0">
                    <a:pos x="15" y="297"/>
                  </a:cxn>
                  <a:cxn ang="0">
                    <a:pos x="28" y="290"/>
                  </a:cxn>
                  <a:cxn ang="0">
                    <a:pos x="32" y="276"/>
                  </a:cxn>
                  <a:cxn ang="0">
                    <a:pos x="28" y="264"/>
                  </a:cxn>
                  <a:cxn ang="0">
                    <a:pos x="27" y="261"/>
                  </a:cxn>
                  <a:cxn ang="0">
                    <a:pos x="40" y="254"/>
                  </a:cxn>
                  <a:cxn ang="0">
                    <a:pos x="53" y="243"/>
                  </a:cxn>
                  <a:cxn ang="0">
                    <a:pos x="59" y="213"/>
                  </a:cxn>
                  <a:cxn ang="0">
                    <a:pos x="53" y="205"/>
                  </a:cxn>
                  <a:cxn ang="0">
                    <a:pos x="45" y="197"/>
                  </a:cxn>
                  <a:cxn ang="0">
                    <a:pos x="30" y="217"/>
                  </a:cxn>
                  <a:cxn ang="0">
                    <a:pos x="21" y="210"/>
                  </a:cxn>
                  <a:cxn ang="0">
                    <a:pos x="2" y="199"/>
                  </a:cxn>
                  <a:cxn ang="0">
                    <a:pos x="0" y="164"/>
                  </a:cxn>
                  <a:cxn ang="0">
                    <a:pos x="1" y="130"/>
                  </a:cxn>
                  <a:cxn ang="0">
                    <a:pos x="17" y="120"/>
                  </a:cxn>
                  <a:cxn ang="0">
                    <a:pos x="26" y="97"/>
                  </a:cxn>
                  <a:cxn ang="0">
                    <a:pos x="40" y="72"/>
                  </a:cxn>
                  <a:cxn ang="0">
                    <a:pos x="44" y="60"/>
                  </a:cxn>
                  <a:cxn ang="0">
                    <a:pos x="42" y="33"/>
                  </a:cxn>
                  <a:cxn ang="0">
                    <a:pos x="66" y="27"/>
                  </a:cxn>
                  <a:cxn ang="0">
                    <a:pos x="71" y="24"/>
                  </a:cxn>
                  <a:cxn ang="0">
                    <a:pos x="88" y="9"/>
                  </a:cxn>
                  <a:cxn ang="0">
                    <a:pos x="103" y="7"/>
                  </a:cxn>
                  <a:cxn ang="0">
                    <a:pos x="109" y="0"/>
                  </a:cxn>
                </a:cxnLst>
                <a:rect l="0" t="0" r="r" b="b"/>
                <a:pathLst>
                  <a:path w="311" h="345">
                    <a:moveTo>
                      <a:pt x="109" y="0"/>
                    </a:moveTo>
                    <a:lnTo>
                      <a:pt x="112" y="2"/>
                    </a:lnTo>
                    <a:lnTo>
                      <a:pt x="115" y="5"/>
                    </a:lnTo>
                    <a:lnTo>
                      <a:pt x="147" y="18"/>
                    </a:lnTo>
                    <a:lnTo>
                      <a:pt x="177" y="33"/>
                    </a:lnTo>
                    <a:lnTo>
                      <a:pt x="189" y="41"/>
                    </a:lnTo>
                    <a:lnTo>
                      <a:pt x="191" y="46"/>
                    </a:lnTo>
                    <a:lnTo>
                      <a:pt x="194" y="57"/>
                    </a:lnTo>
                    <a:lnTo>
                      <a:pt x="196" y="61"/>
                    </a:lnTo>
                    <a:lnTo>
                      <a:pt x="209" y="62"/>
                    </a:lnTo>
                    <a:lnTo>
                      <a:pt x="217" y="60"/>
                    </a:lnTo>
                    <a:lnTo>
                      <a:pt x="222" y="60"/>
                    </a:lnTo>
                    <a:lnTo>
                      <a:pt x="243" y="62"/>
                    </a:lnTo>
                    <a:lnTo>
                      <a:pt x="253" y="62"/>
                    </a:lnTo>
                    <a:lnTo>
                      <a:pt x="254" y="60"/>
                    </a:lnTo>
                    <a:lnTo>
                      <a:pt x="259" y="54"/>
                    </a:lnTo>
                    <a:lnTo>
                      <a:pt x="264" y="54"/>
                    </a:lnTo>
                    <a:lnTo>
                      <a:pt x="271" y="56"/>
                    </a:lnTo>
                    <a:lnTo>
                      <a:pt x="277" y="62"/>
                    </a:lnTo>
                    <a:lnTo>
                      <a:pt x="284" y="65"/>
                    </a:lnTo>
                    <a:lnTo>
                      <a:pt x="298" y="76"/>
                    </a:lnTo>
                    <a:lnTo>
                      <a:pt x="304" y="76"/>
                    </a:lnTo>
                    <a:lnTo>
                      <a:pt x="302" y="78"/>
                    </a:lnTo>
                    <a:lnTo>
                      <a:pt x="291" y="78"/>
                    </a:lnTo>
                    <a:lnTo>
                      <a:pt x="290" y="87"/>
                    </a:lnTo>
                    <a:lnTo>
                      <a:pt x="295" y="89"/>
                    </a:lnTo>
                    <a:lnTo>
                      <a:pt x="297" y="92"/>
                    </a:lnTo>
                    <a:lnTo>
                      <a:pt x="302" y="103"/>
                    </a:lnTo>
                    <a:lnTo>
                      <a:pt x="303" y="108"/>
                    </a:lnTo>
                    <a:lnTo>
                      <a:pt x="311" y="125"/>
                    </a:lnTo>
                    <a:lnTo>
                      <a:pt x="311" y="126"/>
                    </a:lnTo>
                    <a:lnTo>
                      <a:pt x="302" y="126"/>
                    </a:lnTo>
                    <a:lnTo>
                      <a:pt x="295" y="141"/>
                    </a:lnTo>
                    <a:lnTo>
                      <a:pt x="280" y="165"/>
                    </a:lnTo>
                    <a:lnTo>
                      <a:pt x="268" y="180"/>
                    </a:lnTo>
                    <a:lnTo>
                      <a:pt x="260" y="186"/>
                    </a:lnTo>
                    <a:lnTo>
                      <a:pt x="250" y="195"/>
                    </a:lnTo>
                    <a:lnTo>
                      <a:pt x="241" y="207"/>
                    </a:lnTo>
                    <a:lnTo>
                      <a:pt x="232" y="213"/>
                    </a:lnTo>
                    <a:lnTo>
                      <a:pt x="216" y="221"/>
                    </a:lnTo>
                    <a:lnTo>
                      <a:pt x="180" y="232"/>
                    </a:lnTo>
                    <a:lnTo>
                      <a:pt x="162" y="239"/>
                    </a:lnTo>
                    <a:lnTo>
                      <a:pt x="155" y="244"/>
                    </a:lnTo>
                    <a:lnTo>
                      <a:pt x="152" y="247"/>
                    </a:lnTo>
                    <a:lnTo>
                      <a:pt x="147" y="256"/>
                    </a:lnTo>
                    <a:lnTo>
                      <a:pt x="146" y="266"/>
                    </a:lnTo>
                    <a:lnTo>
                      <a:pt x="142" y="269"/>
                    </a:lnTo>
                    <a:lnTo>
                      <a:pt x="140" y="269"/>
                    </a:lnTo>
                    <a:lnTo>
                      <a:pt x="136" y="265"/>
                    </a:lnTo>
                    <a:lnTo>
                      <a:pt x="134" y="265"/>
                    </a:lnTo>
                    <a:lnTo>
                      <a:pt x="134" y="266"/>
                    </a:lnTo>
                    <a:lnTo>
                      <a:pt x="120" y="286"/>
                    </a:lnTo>
                    <a:lnTo>
                      <a:pt x="118" y="299"/>
                    </a:lnTo>
                    <a:lnTo>
                      <a:pt x="118" y="320"/>
                    </a:lnTo>
                    <a:lnTo>
                      <a:pt x="115" y="328"/>
                    </a:lnTo>
                    <a:lnTo>
                      <a:pt x="114" y="329"/>
                    </a:lnTo>
                    <a:lnTo>
                      <a:pt x="104" y="333"/>
                    </a:lnTo>
                    <a:lnTo>
                      <a:pt x="97" y="340"/>
                    </a:lnTo>
                    <a:lnTo>
                      <a:pt x="86" y="345"/>
                    </a:lnTo>
                    <a:lnTo>
                      <a:pt x="78" y="344"/>
                    </a:lnTo>
                    <a:lnTo>
                      <a:pt x="73" y="336"/>
                    </a:lnTo>
                    <a:lnTo>
                      <a:pt x="71" y="330"/>
                    </a:lnTo>
                    <a:lnTo>
                      <a:pt x="66" y="321"/>
                    </a:lnTo>
                    <a:lnTo>
                      <a:pt x="60" y="321"/>
                    </a:lnTo>
                    <a:lnTo>
                      <a:pt x="50" y="321"/>
                    </a:lnTo>
                    <a:lnTo>
                      <a:pt x="46" y="318"/>
                    </a:lnTo>
                    <a:lnTo>
                      <a:pt x="43" y="314"/>
                    </a:lnTo>
                    <a:lnTo>
                      <a:pt x="33" y="314"/>
                    </a:lnTo>
                    <a:lnTo>
                      <a:pt x="26" y="319"/>
                    </a:lnTo>
                    <a:lnTo>
                      <a:pt x="21" y="320"/>
                    </a:lnTo>
                    <a:lnTo>
                      <a:pt x="18" y="318"/>
                    </a:lnTo>
                    <a:lnTo>
                      <a:pt x="17" y="304"/>
                    </a:lnTo>
                    <a:lnTo>
                      <a:pt x="15" y="299"/>
                    </a:lnTo>
                    <a:lnTo>
                      <a:pt x="15" y="297"/>
                    </a:lnTo>
                    <a:lnTo>
                      <a:pt x="18" y="292"/>
                    </a:lnTo>
                    <a:lnTo>
                      <a:pt x="28" y="290"/>
                    </a:lnTo>
                    <a:lnTo>
                      <a:pt x="33" y="285"/>
                    </a:lnTo>
                    <a:lnTo>
                      <a:pt x="32" y="276"/>
                    </a:lnTo>
                    <a:lnTo>
                      <a:pt x="30" y="274"/>
                    </a:lnTo>
                    <a:lnTo>
                      <a:pt x="28" y="264"/>
                    </a:lnTo>
                    <a:lnTo>
                      <a:pt x="27" y="264"/>
                    </a:lnTo>
                    <a:lnTo>
                      <a:pt x="27" y="261"/>
                    </a:lnTo>
                    <a:lnTo>
                      <a:pt x="30" y="258"/>
                    </a:lnTo>
                    <a:lnTo>
                      <a:pt x="40" y="254"/>
                    </a:lnTo>
                    <a:lnTo>
                      <a:pt x="46" y="250"/>
                    </a:lnTo>
                    <a:lnTo>
                      <a:pt x="53" y="243"/>
                    </a:lnTo>
                    <a:lnTo>
                      <a:pt x="55" y="237"/>
                    </a:lnTo>
                    <a:lnTo>
                      <a:pt x="59" y="213"/>
                    </a:lnTo>
                    <a:lnTo>
                      <a:pt x="56" y="207"/>
                    </a:lnTo>
                    <a:lnTo>
                      <a:pt x="53" y="205"/>
                    </a:lnTo>
                    <a:lnTo>
                      <a:pt x="51" y="191"/>
                    </a:lnTo>
                    <a:lnTo>
                      <a:pt x="45" y="197"/>
                    </a:lnTo>
                    <a:lnTo>
                      <a:pt x="37" y="210"/>
                    </a:lnTo>
                    <a:lnTo>
                      <a:pt x="30" y="217"/>
                    </a:lnTo>
                    <a:lnTo>
                      <a:pt x="26" y="215"/>
                    </a:lnTo>
                    <a:lnTo>
                      <a:pt x="21" y="210"/>
                    </a:lnTo>
                    <a:lnTo>
                      <a:pt x="11" y="206"/>
                    </a:lnTo>
                    <a:lnTo>
                      <a:pt x="2" y="199"/>
                    </a:lnTo>
                    <a:lnTo>
                      <a:pt x="0" y="173"/>
                    </a:lnTo>
                    <a:lnTo>
                      <a:pt x="0" y="164"/>
                    </a:lnTo>
                    <a:lnTo>
                      <a:pt x="2" y="156"/>
                    </a:lnTo>
                    <a:lnTo>
                      <a:pt x="1" y="130"/>
                    </a:lnTo>
                    <a:lnTo>
                      <a:pt x="3" y="126"/>
                    </a:lnTo>
                    <a:lnTo>
                      <a:pt x="17" y="120"/>
                    </a:lnTo>
                    <a:lnTo>
                      <a:pt x="24" y="111"/>
                    </a:lnTo>
                    <a:lnTo>
                      <a:pt x="26" y="97"/>
                    </a:lnTo>
                    <a:lnTo>
                      <a:pt x="28" y="89"/>
                    </a:lnTo>
                    <a:lnTo>
                      <a:pt x="40" y="72"/>
                    </a:lnTo>
                    <a:lnTo>
                      <a:pt x="44" y="66"/>
                    </a:lnTo>
                    <a:lnTo>
                      <a:pt x="44" y="60"/>
                    </a:lnTo>
                    <a:lnTo>
                      <a:pt x="42" y="46"/>
                    </a:lnTo>
                    <a:lnTo>
                      <a:pt x="42" y="33"/>
                    </a:lnTo>
                    <a:lnTo>
                      <a:pt x="46" y="27"/>
                    </a:lnTo>
                    <a:lnTo>
                      <a:pt x="66" y="27"/>
                    </a:lnTo>
                    <a:lnTo>
                      <a:pt x="67" y="27"/>
                    </a:lnTo>
                    <a:lnTo>
                      <a:pt x="71" y="24"/>
                    </a:lnTo>
                    <a:lnTo>
                      <a:pt x="82" y="13"/>
                    </a:lnTo>
                    <a:lnTo>
                      <a:pt x="88" y="9"/>
                    </a:lnTo>
                    <a:lnTo>
                      <a:pt x="97" y="8"/>
                    </a:lnTo>
                    <a:lnTo>
                      <a:pt x="103" y="7"/>
                    </a:lnTo>
                    <a:lnTo>
                      <a:pt x="108" y="2"/>
                    </a:lnTo>
                    <a:lnTo>
                      <a:pt x="10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67" name="Freeform 240"/>
              <p:cNvSpPr>
                <a:spLocks noChangeAspect="1"/>
              </p:cNvSpPr>
              <p:nvPr/>
            </p:nvSpPr>
            <p:spPr bwMode="gray">
              <a:xfrm>
                <a:off x="1828" y="2701"/>
                <a:ext cx="92" cy="98"/>
              </a:xfrm>
              <a:custGeom>
                <a:avLst/>
                <a:gdLst/>
                <a:ahLst/>
                <a:cxnLst>
                  <a:cxn ang="0">
                    <a:pos x="8" y="164"/>
                  </a:cxn>
                  <a:cxn ang="0">
                    <a:pos x="19" y="117"/>
                  </a:cxn>
                  <a:cxn ang="0">
                    <a:pos x="18" y="87"/>
                  </a:cxn>
                  <a:cxn ang="0">
                    <a:pos x="29" y="66"/>
                  </a:cxn>
                  <a:cxn ang="0">
                    <a:pos x="43" y="35"/>
                  </a:cxn>
                  <a:cxn ang="0">
                    <a:pos x="64" y="25"/>
                  </a:cxn>
                  <a:cxn ang="0">
                    <a:pos x="121" y="8"/>
                  </a:cxn>
                  <a:cxn ang="0">
                    <a:pos x="156" y="0"/>
                  </a:cxn>
                  <a:cxn ang="0">
                    <a:pos x="212" y="3"/>
                  </a:cxn>
                  <a:cxn ang="0">
                    <a:pos x="232" y="19"/>
                  </a:cxn>
                  <a:cxn ang="0">
                    <a:pos x="248" y="44"/>
                  </a:cxn>
                  <a:cxn ang="0">
                    <a:pos x="252" y="55"/>
                  </a:cxn>
                  <a:cxn ang="0">
                    <a:pos x="260" y="71"/>
                  </a:cxn>
                  <a:cxn ang="0">
                    <a:pos x="261" y="121"/>
                  </a:cxn>
                  <a:cxn ang="0">
                    <a:pos x="265" y="163"/>
                  </a:cxn>
                  <a:cxn ang="0">
                    <a:pos x="286" y="169"/>
                  </a:cxn>
                  <a:cxn ang="0">
                    <a:pos x="311" y="175"/>
                  </a:cxn>
                  <a:cxn ang="0">
                    <a:pos x="335" y="174"/>
                  </a:cxn>
                  <a:cxn ang="0">
                    <a:pos x="349" y="168"/>
                  </a:cxn>
                  <a:cxn ang="0">
                    <a:pos x="378" y="180"/>
                  </a:cxn>
                  <a:cxn ang="0">
                    <a:pos x="386" y="195"/>
                  </a:cxn>
                  <a:cxn ang="0">
                    <a:pos x="392" y="230"/>
                  </a:cxn>
                  <a:cxn ang="0">
                    <a:pos x="392" y="260"/>
                  </a:cxn>
                  <a:cxn ang="0">
                    <a:pos x="404" y="272"/>
                  </a:cxn>
                  <a:cxn ang="0">
                    <a:pos x="421" y="275"/>
                  </a:cxn>
                  <a:cxn ang="0">
                    <a:pos x="440" y="272"/>
                  </a:cxn>
                  <a:cxn ang="0">
                    <a:pos x="454" y="275"/>
                  </a:cxn>
                  <a:cxn ang="0">
                    <a:pos x="459" y="308"/>
                  </a:cxn>
                  <a:cxn ang="0">
                    <a:pos x="454" y="327"/>
                  </a:cxn>
                  <a:cxn ang="0">
                    <a:pos x="449" y="374"/>
                  </a:cxn>
                  <a:cxn ang="0">
                    <a:pos x="443" y="420"/>
                  </a:cxn>
                  <a:cxn ang="0">
                    <a:pos x="433" y="438"/>
                  </a:cxn>
                  <a:cxn ang="0">
                    <a:pos x="411" y="458"/>
                  </a:cxn>
                  <a:cxn ang="0">
                    <a:pos x="404" y="463"/>
                  </a:cxn>
                  <a:cxn ang="0">
                    <a:pos x="388" y="479"/>
                  </a:cxn>
                  <a:cxn ang="0">
                    <a:pos x="378" y="482"/>
                  </a:cxn>
                  <a:cxn ang="0">
                    <a:pos x="356" y="483"/>
                  </a:cxn>
                  <a:cxn ang="0">
                    <a:pos x="345" y="491"/>
                  </a:cxn>
                  <a:cxn ang="0">
                    <a:pos x="333" y="488"/>
                  </a:cxn>
                  <a:cxn ang="0">
                    <a:pos x="313" y="487"/>
                  </a:cxn>
                  <a:cxn ang="0">
                    <a:pos x="290" y="474"/>
                  </a:cxn>
                  <a:cxn ang="0">
                    <a:pos x="236" y="469"/>
                  </a:cxn>
                  <a:cxn ang="0">
                    <a:pos x="233" y="459"/>
                  </a:cxn>
                  <a:cxn ang="0">
                    <a:pos x="238" y="442"/>
                  </a:cxn>
                  <a:cxn ang="0">
                    <a:pos x="264" y="395"/>
                  </a:cxn>
                  <a:cxn ang="0">
                    <a:pos x="273" y="372"/>
                  </a:cxn>
                  <a:cxn ang="0">
                    <a:pos x="269" y="358"/>
                  </a:cxn>
                  <a:cxn ang="0">
                    <a:pos x="260" y="348"/>
                  </a:cxn>
                  <a:cxn ang="0">
                    <a:pos x="238" y="339"/>
                  </a:cxn>
                  <a:cxn ang="0">
                    <a:pos x="214" y="319"/>
                  </a:cxn>
                  <a:cxn ang="0">
                    <a:pos x="173" y="293"/>
                  </a:cxn>
                  <a:cxn ang="0">
                    <a:pos x="155" y="287"/>
                  </a:cxn>
                  <a:cxn ang="0">
                    <a:pos x="118" y="283"/>
                  </a:cxn>
                  <a:cxn ang="0">
                    <a:pos x="102" y="276"/>
                  </a:cxn>
                  <a:cxn ang="0">
                    <a:pos x="89" y="256"/>
                  </a:cxn>
                  <a:cxn ang="0">
                    <a:pos x="74" y="246"/>
                  </a:cxn>
                  <a:cxn ang="0">
                    <a:pos x="46" y="223"/>
                  </a:cxn>
                  <a:cxn ang="0">
                    <a:pos x="22" y="189"/>
                  </a:cxn>
                  <a:cxn ang="0">
                    <a:pos x="0" y="179"/>
                  </a:cxn>
                </a:cxnLst>
                <a:rect l="0" t="0" r="r" b="b"/>
                <a:pathLst>
                  <a:path w="459" h="491">
                    <a:moveTo>
                      <a:pt x="0" y="179"/>
                    </a:moveTo>
                    <a:lnTo>
                      <a:pt x="8" y="164"/>
                    </a:lnTo>
                    <a:lnTo>
                      <a:pt x="19" y="124"/>
                    </a:lnTo>
                    <a:lnTo>
                      <a:pt x="19" y="117"/>
                    </a:lnTo>
                    <a:lnTo>
                      <a:pt x="18" y="113"/>
                    </a:lnTo>
                    <a:lnTo>
                      <a:pt x="18" y="87"/>
                    </a:lnTo>
                    <a:lnTo>
                      <a:pt x="18" y="84"/>
                    </a:lnTo>
                    <a:lnTo>
                      <a:pt x="29" y="66"/>
                    </a:lnTo>
                    <a:lnTo>
                      <a:pt x="40" y="50"/>
                    </a:lnTo>
                    <a:lnTo>
                      <a:pt x="43" y="35"/>
                    </a:lnTo>
                    <a:lnTo>
                      <a:pt x="45" y="29"/>
                    </a:lnTo>
                    <a:lnTo>
                      <a:pt x="64" y="25"/>
                    </a:lnTo>
                    <a:lnTo>
                      <a:pt x="118" y="8"/>
                    </a:lnTo>
                    <a:lnTo>
                      <a:pt x="121" y="8"/>
                    </a:lnTo>
                    <a:lnTo>
                      <a:pt x="152" y="0"/>
                    </a:lnTo>
                    <a:lnTo>
                      <a:pt x="156" y="0"/>
                    </a:lnTo>
                    <a:lnTo>
                      <a:pt x="199" y="0"/>
                    </a:lnTo>
                    <a:lnTo>
                      <a:pt x="212" y="3"/>
                    </a:lnTo>
                    <a:lnTo>
                      <a:pt x="222" y="11"/>
                    </a:lnTo>
                    <a:lnTo>
                      <a:pt x="232" y="19"/>
                    </a:lnTo>
                    <a:lnTo>
                      <a:pt x="247" y="40"/>
                    </a:lnTo>
                    <a:lnTo>
                      <a:pt x="248" y="44"/>
                    </a:lnTo>
                    <a:lnTo>
                      <a:pt x="254" y="50"/>
                    </a:lnTo>
                    <a:lnTo>
                      <a:pt x="252" y="55"/>
                    </a:lnTo>
                    <a:lnTo>
                      <a:pt x="252" y="57"/>
                    </a:lnTo>
                    <a:lnTo>
                      <a:pt x="260" y="71"/>
                    </a:lnTo>
                    <a:lnTo>
                      <a:pt x="261" y="73"/>
                    </a:lnTo>
                    <a:lnTo>
                      <a:pt x="261" y="121"/>
                    </a:lnTo>
                    <a:lnTo>
                      <a:pt x="261" y="154"/>
                    </a:lnTo>
                    <a:lnTo>
                      <a:pt x="265" y="163"/>
                    </a:lnTo>
                    <a:lnTo>
                      <a:pt x="271" y="165"/>
                    </a:lnTo>
                    <a:lnTo>
                      <a:pt x="286" y="169"/>
                    </a:lnTo>
                    <a:lnTo>
                      <a:pt x="293" y="173"/>
                    </a:lnTo>
                    <a:lnTo>
                      <a:pt x="311" y="175"/>
                    </a:lnTo>
                    <a:lnTo>
                      <a:pt x="323" y="175"/>
                    </a:lnTo>
                    <a:lnTo>
                      <a:pt x="335" y="174"/>
                    </a:lnTo>
                    <a:lnTo>
                      <a:pt x="340" y="171"/>
                    </a:lnTo>
                    <a:lnTo>
                      <a:pt x="349" y="168"/>
                    </a:lnTo>
                    <a:lnTo>
                      <a:pt x="355" y="173"/>
                    </a:lnTo>
                    <a:lnTo>
                      <a:pt x="378" y="180"/>
                    </a:lnTo>
                    <a:lnTo>
                      <a:pt x="384" y="189"/>
                    </a:lnTo>
                    <a:lnTo>
                      <a:pt x="386" y="195"/>
                    </a:lnTo>
                    <a:lnTo>
                      <a:pt x="388" y="218"/>
                    </a:lnTo>
                    <a:lnTo>
                      <a:pt x="392" y="230"/>
                    </a:lnTo>
                    <a:lnTo>
                      <a:pt x="390" y="255"/>
                    </a:lnTo>
                    <a:lnTo>
                      <a:pt x="392" y="260"/>
                    </a:lnTo>
                    <a:lnTo>
                      <a:pt x="397" y="267"/>
                    </a:lnTo>
                    <a:lnTo>
                      <a:pt x="404" y="272"/>
                    </a:lnTo>
                    <a:lnTo>
                      <a:pt x="411" y="275"/>
                    </a:lnTo>
                    <a:lnTo>
                      <a:pt x="421" y="275"/>
                    </a:lnTo>
                    <a:lnTo>
                      <a:pt x="426" y="272"/>
                    </a:lnTo>
                    <a:lnTo>
                      <a:pt x="440" y="272"/>
                    </a:lnTo>
                    <a:lnTo>
                      <a:pt x="449" y="270"/>
                    </a:lnTo>
                    <a:lnTo>
                      <a:pt x="454" y="275"/>
                    </a:lnTo>
                    <a:lnTo>
                      <a:pt x="459" y="283"/>
                    </a:lnTo>
                    <a:lnTo>
                      <a:pt x="459" y="308"/>
                    </a:lnTo>
                    <a:lnTo>
                      <a:pt x="458" y="311"/>
                    </a:lnTo>
                    <a:lnTo>
                      <a:pt x="454" y="327"/>
                    </a:lnTo>
                    <a:lnTo>
                      <a:pt x="451" y="353"/>
                    </a:lnTo>
                    <a:lnTo>
                      <a:pt x="449" y="374"/>
                    </a:lnTo>
                    <a:lnTo>
                      <a:pt x="446" y="404"/>
                    </a:lnTo>
                    <a:lnTo>
                      <a:pt x="443" y="420"/>
                    </a:lnTo>
                    <a:lnTo>
                      <a:pt x="440" y="428"/>
                    </a:lnTo>
                    <a:lnTo>
                      <a:pt x="433" y="438"/>
                    </a:lnTo>
                    <a:lnTo>
                      <a:pt x="425" y="447"/>
                    </a:lnTo>
                    <a:lnTo>
                      <a:pt x="411" y="458"/>
                    </a:lnTo>
                    <a:lnTo>
                      <a:pt x="409" y="461"/>
                    </a:lnTo>
                    <a:lnTo>
                      <a:pt x="404" y="463"/>
                    </a:lnTo>
                    <a:lnTo>
                      <a:pt x="390" y="475"/>
                    </a:lnTo>
                    <a:lnTo>
                      <a:pt x="388" y="479"/>
                    </a:lnTo>
                    <a:lnTo>
                      <a:pt x="386" y="480"/>
                    </a:lnTo>
                    <a:lnTo>
                      <a:pt x="378" y="482"/>
                    </a:lnTo>
                    <a:lnTo>
                      <a:pt x="363" y="480"/>
                    </a:lnTo>
                    <a:lnTo>
                      <a:pt x="356" y="483"/>
                    </a:lnTo>
                    <a:lnTo>
                      <a:pt x="352" y="488"/>
                    </a:lnTo>
                    <a:lnTo>
                      <a:pt x="345" y="491"/>
                    </a:lnTo>
                    <a:lnTo>
                      <a:pt x="338" y="491"/>
                    </a:lnTo>
                    <a:lnTo>
                      <a:pt x="333" y="488"/>
                    </a:lnTo>
                    <a:lnTo>
                      <a:pt x="323" y="490"/>
                    </a:lnTo>
                    <a:lnTo>
                      <a:pt x="313" y="487"/>
                    </a:lnTo>
                    <a:lnTo>
                      <a:pt x="296" y="476"/>
                    </a:lnTo>
                    <a:lnTo>
                      <a:pt x="290" y="474"/>
                    </a:lnTo>
                    <a:lnTo>
                      <a:pt x="258" y="469"/>
                    </a:lnTo>
                    <a:lnTo>
                      <a:pt x="236" y="469"/>
                    </a:lnTo>
                    <a:lnTo>
                      <a:pt x="233" y="465"/>
                    </a:lnTo>
                    <a:lnTo>
                      <a:pt x="233" y="459"/>
                    </a:lnTo>
                    <a:lnTo>
                      <a:pt x="236" y="450"/>
                    </a:lnTo>
                    <a:lnTo>
                      <a:pt x="238" y="442"/>
                    </a:lnTo>
                    <a:lnTo>
                      <a:pt x="249" y="417"/>
                    </a:lnTo>
                    <a:lnTo>
                      <a:pt x="264" y="395"/>
                    </a:lnTo>
                    <a:lnTo>
                      <a:pt x="273" y="382"/>
                    </a:lnTo>
                    <a:lnTo>
                      <a:pt x="273" y="372"/>
                    </a:lnTo>
                    <a:lnTo>
                      <a:pt x="271" y="363"/>
                    </a:lnTo>
                    <a:lnTo>
                      <a:pt x="269" y="358"/>
                    </a:lnTo>
                    <a:lnTo>
                      <a:pt x="265" y="357"/>
                    </a:lnTo>
                    <a:lnTo>
                      <a:pt x="260" y="348"/>
                    </a:lnTo>
                    <a:lnTo>
                      <a:pt x="252" y="342"/>
                    </a:lnTo>
                    <a:lnTo>
                      <a:pt x="238" y="339"/>
                    </a:lnTo>
                    <a:lnTo>
                      <a:pt x="230" y="327"/>
                    </a:lnTo>
                    <a:lnTo>
                      <a:pt x="214" y="319"/>
                    </a:lnTo>
                    <a:lnTo>
                      <a:pt x="199" y="311"/>
                    </a:lnTo>
                    <a:lnTo>
                      <a:pt x="173" y="293"/>
                    </a:lnTo>
                    <a:lnTo>
                      <a:pt x="167" y="291"/>
                    </a:lnTo>
                    <a:lnTo>
                      <a:pt x="155" y="287"/>
                    </a:lnTo>
                    <a:lnTo>
                      <a:pt x="126" y="286"/>
                    </a:lnTo>
                    <a:lnTo>
                      <a:pt x="118" y="283"/>
                    </a:lnTo>
                    <a:lnTo>
                      <a:pt x="107" y="280"/>
                    </a:lnTo>
                    <a:lnTo>
                      <a:pt x="102" y="276"/>
                    </a:lnTo>
                    <a:lnTo>
                      <a:pt x="101" y="275"/>
                    </a:lnTo>
                    <a:lnTo>
                      <a:pt x="89" y="256"/>
                    </a:lnTo>
                    <a:lnTo>
                      <a:pt x="85" y="253"/>
                    </a:lnTo>
                    <a:lnTo>
                      <a:pt x="74" y="246"/>
                    </a:lnTo>
                    <a:lnTo>
                      <a:pt x="49" y="228"/>
                    </a:lnTo>
                    <a:lnTo>
                      <a:pt x="46" y="223"/>
                    </a:lnTo>
                    <a:lnTo>
                      <a:pt x="33" y="210"/>
                    </a:lnTo>
                    <a:lnTo>
                      <a:pt x="22" y="189"/>
                    </a:lnTo>
                    <a:lnTo>
                      <a:pt x="16" y="184"/>
                    </a:lnTo>
                    <a:lnTo>
                      <a:pt x="0" y="17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68" name="Freeform 241"/>
              <p:cNvSpPr>
                <a:spLocks noChangeAspect="1"/>
              </p:cNvSpPr>
              <p:nvPr/>
            </p:nvSpPr>
            <p:spPr bwMode="gray">
              <a:xfrm>
                <a:off x="1687" y="2681"/>
                <a:ext cx="93" cy="506"/>
              </a:xfrm>
              <a:custGeom>
                <a:avLst/>
                <a:gdLst/>
                <a:ahLst/>
                <a:cxnLst>
                  <a:cxn ang="0">
                    <a:pos x="375" y="93"/>
                  </a:cxn>
                  <a:cxn ang="0">
                    <a:pos x="368" y="149"/>
                  </a:cxn>
                  <a:cxn ang="0">
                    <a:pos x="398" y="209"/>
                  </a:cxn>
                  <a:cxn ang="0">
                    <a:pos x="429" y="311"/>
                  </a:cxn>
                  <a:cxn ang="0">
                    <a:pos x="436" y="385"/>
                  </a:cxn>
                  <a:cxn ang="0">
                    <a:pos x="387" y="508"/>
                  </a:cxn>
                  <a:cxn ang="0">
                    <a:pos x="329" y="628"/>
                  </a:cxn>
                  <a:cxn ang="0">
                    <a:pos x="300" y="766"/>
                  </a:cxn>
                  <a:cxn ang="0">
                    <a:pos x="284" y="863"/>
                  </a:cxn>
                  <a:cxn ang="0">
                    <a:pos x="298" y="1032"/>
                  </a:cxn>
                  <a:cxn ang="0">
                    <a:pos x="269" y="1148"/>
                  </a:cxn>
                  <a:cxn ang="0">
                    <a:pos x="242" y="1290"/>
                  </a:cxn>
                  <a:cxn ang="0">
                    <a:pos x="208" y="1440"/>
                  </a:cxn>
                  <a:cxn ang="0">
                    <a:pos x="190" y="1597"/>
                  </a:cxn>
                  <a:cxn ang="0">
                    <a:pos x="201" y="1739"/>
                  </a:cxn>
                  <a:cxn ang="0">
                    <a:pos x="214" y="1785"/>
                  </a:cxn>
                  <a:cxn ang="0">
                    <a:pos x="212" y="1915"/>
                  </a:cxn>
                  <a:cxn ang="0">
                    <a:pos x="171" y="2027"/>
                  </a:cxn>
                  <a:cxn ang="0">
                    <a:pos x="137" y="2139"/>
                  </a:cxn>
                  <a:cxn ang="0">
                    <a:pos x="129" y="2264"/>
                  </a:cxn>
                  <a:cxn ang="0">
                    <a:pos x="179" y="2283"/>
                  </a:cxn>
                  <a:cxn ang="0">
                    <a:pos x="306" y="2367"/>
                  </a:cxn>
                  <a:cxn ang="0">
                    <a:pos x="355" y="2386"/>
                  </a:cxn>
                  <a:cxn ang="0">
                    <a:pos x="268" y="2429"/>
                  </a:cxn>
                  <a:cxn ang="0">
                    <a:pos x="214" y="2525"/>
                  </a:cxn>
                  <a:cxn ang="0">
                    <a:pos x="208" y="2477"/>
                  </a:cxn>
                  <a:cxn ang="0">
                    <a:pos x="189" y="2413"/>
                  </a:cxn>
                  <a:cxn ang="0">
                    <a:pos x="171" y="2376"/>
                  </a:cxn>
                  <a:cxn ang="0">
                    <a:pos x="160" y="2345"/>
                  </a:cxn>
                  <a:cxn ang="0">
                    <a:pos x="125" y="2343"/>
                  </a:cxn>
                  <a:cxn ang="0">
                    <a:pos x="81" y="2285"/>
                  </a:cxn>
                  <a:cxn ang="0">
                    <a:pos x="79" y="2240"/>
                  </a:cxn>
                  <a:cxn ang="0">
                    <a:pos x="70" y="2173"/>
                  </a:cxn>
                  <a:cxn ang="0">
                    <a:pos x="93" y="2117"/>
                  </a:cxn>
                  <a:cxn ang="0">
                    <a:pos x="70" y="2076"/>
                  </a:cxn>
                  <a:cxn ang="0">
                    <a:pos x="59" y="2042"/>
                  </a:cxn>
                  <a:cxn ang="0">
                    <a:pos x="109" y="2032"/>
                  </a:cxn>
                  <a:cxn ang="0">
                    <a:pos x="63" y="1979"/>
                  </a:cxn>
                  <a:cxn ang="0">
                    <a:pos x="66" y="1920"/>
                  </a:cxn>
                  <a:cxn ang="0">
                    <a:pos x="15" y="1930"/>
                  </a:cxn>
                  <a:cxn ang="0">
                    <a:pos x="44" y="1871"/>
                  </a:cxn>
                  <a:cxn ang="0">
                    <a:pos x="72" y="1856"/>
                  </a:cxn>
                  <a:cxn ang="0">
                    <a:pos x="91" y="1888"/>
                  </a:cxn>
                  <a:cxn ang="0">
                    <a:pos x="118" y="1879"/>
                  </a:cxn>
                  <a:cxn ang="0">
                    <a:pos x="114" y="1849"/>
                  </a:cxn>
                  <a:cxn ang="0">
                    <a:pos x="117" y="1818"/>
                  </a:cxn>
                  <a:cxn ang="0">
                    <a:pos x="120" y="1806"/>
                  </a:cxn>
                  <a:cxn ang="0">
                    <a:pos x="149" y="1740"/>
                  </a:cxn>
                  <a:cxn ang="0">
                    <a:pos x="146" y="1691"/>
                  </a:cxn>
                  <a:cxn ang="0">
                    <a:pos x="158" y="1601"/>
                  </a:cxn>
                  <a:cxn ang="0">
                    <a:pos x="153" y="1558"/>
                  </a:cxn>
                  <a:cxn ang="0">
                    <a:pos x="141" y="1525"/>
                  </a:cxn>
                  <a:cxn ang="0">
                    <a:pos x="92" y="1504"/>
                  </a:cxn>
                  <a:cxn ang="0">
                    <a:pos x="115" y="1329"/>
                  </a:cxn>
                  <a:cxn ang="0">
                    <a:pos x="122" y="1219"/>
                  </a:cxn>
                  <a:cxn ang="0">
                    <a:pos x="166" y="1105"/>
                  </a:cxn>
                  <a:cxn ang="0">
                    <a:pos x="221" y="928"/>
                  </a:cxn>
                  <a:cxn ang="0">
                    <a:pos x="226" y="719"/>
                  </a:cxn>
                  <a:cxn ang="0">
                    <a:pos x="253" y="565"/>
                  </a:cxn>
                  <a:cxn ang="0">
                    <a:pos x="275" y="461"/>
                  </a:cxn>
                  <a:cxn ang="0">
                    <a:pos x="279" y="317"/>
                  </a:cxn>
                  <a:cxn ang="0">
                    <a:pos x="292" y="142"/>
                  </a:cxn>
                  <a:cxn ang="0">
                    <a:pos x="312" y="25"/>
                  </a:cxn>
                </a:cxnLst>
                <a:rect l="0" t="0" r="r" b="b"/>
                <a:pathLst>
                  <a:path w="463" h="2531">
                    <a:moveTo>
                      <a:pt x="325" y="0"/>
                    </a:moveTo>
                    <a:lnTo>
                      <a:pt x="328" y="0"/>
                    </a:lnTo>
                    <a:lnTo>
                      <a:pt x="339" y="14"/>
                    </a:lnTo>
                    <a:lnTo>
                      <a:pt x="343" y="18"/>
                    </a:lnTo>
                    <a:lnTo>
                      <a:pt x="350" y="27"/>
                    </a:lnTo>
                    <a:lnTo>
                      <a:pt x="350" y="37"/>
                    </a:lnTo>
                    <a:lnTo>
                      <a:pt x="354" y="69"/>
                    </a:lnTo>
                    <a:lnTo>
                      <a:pt x="357" y="78"/>
                    </a:lnTo>
                    <a:lnTo>
                      <a:pt x="362" y="83"/>
                    </a:lnTo>
                    <a:lnTo>
                      <a:pt x="375" y="93"/>
                    </a:lnTo>
                    <a:lnTo>
                      <a:pt x="382" y="100"/>
                    </a:lnTo>
                    <a:lnTo>
                      <a:pt x="383" y="110"/>
                    </a:lnTo>
                    <a:lnTo>
                      <a:pt x="379" y="115"/>
                    </a:lnTo>
                    <a:lnTo>
                      <a:pt x="378" y="121"/>
                    </a:lnTo>
                    <a:lnTo>
                      <a:pt x="382" y="127"/>
                    </a:lnTo>
                    <a:lnTo>
                      <a:pt x="382" y="131"/>
                    </a:lnTo>
                    <a:lnTo>
                      <a:pt x="379" y="132"/>
                    </a:lnTo>
                    <a:lnTo>
                      <a:pt x="372" y="136"/>
                    </a:lnTo>
                    <a:lnTo>
                      <a:pt x="371" y="137"/>
                    </a:lnTo>
                    <a:lnTo>
                      <a:pt x="368" y="149"/>
                    </a:lnTo>
                    <a:lnTo>
                      <a:pt x="368" y="155"/>
                    </a:lnTo>
                    <a:lnTo>
                      <a:pt x="376" y="159"/>
                    </a:lnTo>
                    <a:lnTo>
                      <a:pt x="379" y="164"/>
                    </a:lnTo>
                    <a:lnTo>
                      <a:pt x="379" y="172"/>
                    </a:lnTo>
                    <a:lnTo>
                      <a:pt x="379" y="180"/>
                    </a:lnTo>
                    <a:lnTo>
                      <a:pt x="382" y="183"/>
                    </a:lnTo>
                    <a:lnTo>
                      <a:pt x="387" y="185"/>
                    </a:lnTo>
                    <a:lnTo>
                      <a:pt x="394" y="192"/>
                    </a:lnTo>
                    <a:lnTo>
                      <a:pt x="395" y="196"/>
                    </a:lnTo>
                    <a:lnTo>
                      <a:pt x="398" y="209"/>
                    </a:lnTo>
                    <a:lnTo>
                      <a:pt x="398" y="218"/>
                    </a:lnTo>
                    <a:lnTo>
                      <a:pt x="404" y="228"/>
                    </a:lnTo>
                    <a:lnTo>
                      <a:pt x="407" y="250"/>
                    </a:lnTo>
                    <a:lnTo>
                      <a:pt x="407" y="268"/>
                    </a:lnTo>
                    <a:lnTo>
                      <a:pt x="411" y="290"/>
                    </a:lnTo>
                    <a:lnTo>
                      <a:pt x="411" y="294"/>
                    </a:lnTo>
                    <a:lnTo>
                      <a:pt x="415" y="306"/>
                    </a:lnTo>
                    <a:lnTo>
                      <a:pt x="415" y="308"/>
                    </a:lnTo>
                    <a:lnTo>
                      <a:pt x="422" y="311"/>
                    </a:lnTo>
                    <a:lnTo>
                      <a:pt x="429" y="311"/>
                    </a:lnTo>
                    <a:lnTo>
                      <a:pt x="441" y="311"/>
                    </a:lnTo>
                    <a:lnTo>
                      <a:pt x="447" y="309"/>
                    </a:lnTo>
                    <a:lnTo>
                      <a:pt x="457" y="309"/>
                    </a:lnTo>
                    <a:lnTo>
                      <a:pt x="457" y="311"/>
                    </a:lnTo>
                    <a:lnTo>
                      <a:pt x="458" y="311"/>
                    </a:lnTo>
                    <a:lnTo>
                      <a:pt x="458" y="314"/>
                    </a:lnTo>
                    <a:lnTo>
                      <a:pt x="463" y="319"/>
                    </a:lnTo>
                    <a:lnTo>
                      <a:pt x="463" y="331"/>
                    </a:lnTo>
                    <a:lnTo>
                      <a:pt x="454" y="378"/>
                    </a:lnTo>
                    <a:lnTo>
                      <a:pt x="436" y="385"/>
                    </a:lnTo>
                    <a:lnTo>
                      <a:pt x="388" y="407"/>
                    </a:lnTo>
                    <a:lnTo>
                      <a:pt x="387" y="414"/>
                    </a:lnTo>
                    <a:lnTo>
                      <a:pt x="387" y="422"/>
                    </a:lnTo>
                    <a:lnTo>
                      <a:pt x="389" y="432"/>
                    </a:lnTo>
                    <a:lnTo>
                      <a:pt x="389" y="441"/>
                    </a:lnTo>
                    <a:lnTo>
                      <a:pt x="383" y="449"/>
                    </a:lnTo>
                    <a:lnTo>
                      <a:pt x="382" y="451"/>
                    </a:lnTo>
                    <a:lnTo>
                      <a:pt x="382" y="467"/>
                    </a:lnTo>
                    <a:lnTo>
                      <a:pt x="387" y="482"/>
                    </a:lnTo>
                    <a:lnTo>
                      <a:pt x="387" y="508"/>
                    </a:lnTo>
                    <a:lnTo>
                      <a:pt x="389" y="519"/>
                    </a:lnTo>
                    <a:lnTo>
                      <a:pt x="393" y="534"/>
                    </a:lnTo>
                    <a:lnTo>
                      <a:pt x="395" y="548"/>
                    </a:lnTo>
                    <a:lnTo>
                      <a:pt x="394" y="551"/>
                    </a:lnTo>
                    <a:lnTo>
                      <a:pt x="389" y="554"/>
                    </a:lnTo>
                    <a:lnTo>
                      <a:pt x="379" y="558"/>
                    </a:lnTo>
                    <a:lnTo>
                      <a:pt x="364" y="573"/>
                    </a:lnTo>
                    <a:lnTo>
                      <a:pt x="361" y="575"/>
                    </a:lnTo>
                    <a:lnTo>
                      <a:pt x="354" y="600"/>
                    </a:lnTo>
                    <a:lnTo>
                      <a:pt x="329" y="628"/>
                    </a:lnTo>
                    <a:lnTo>
                      <a:pt x="323" y="654"/>
                    </a:lnTo>
                    <a:lnTo>
                      <a:pt x="318" y="675"/>
                    </a:lnTo>
                    <a:lnTo>
                      <a:pt x="317" y="682"/>
                    </a:lnTo>
                    <a:lnTo>
                      <a:pt x="311" y="696"/>
                    </a:lnTo>
                    <a:lnTo>
                      <a:pt x="308" y="704"/>
                    </a:lnTo>
                    <a:lnTo>
                      <a:pt x="307" y="729"/>
                    </a:lnTo>
                    <a:lnTo>
                      <a:pt x="308" y="739"/>
                    </a:lnTo>
                    <a:lnTo>
                      <a:pt x="308" y="749"/>
                    </a:lnTo>
                    <a:lnTo>
                      <a:pt x="305" y="762"/>
                    </a:lnTo>
                    <a:lnTo>
                      <a:pt x="300" y="766"/>
                    </a:lnTo>
                    <a:lnTo>
                      <a:pt x="300" y="769"/>
                    </a:lnTo>
                    <a:lnTo>
                      <a:pt x="298" y="776"/>
                    </a:lnTo>
                    <a:lnTo>
                      <a:pt x="292" y="782"/>
                    </a:lnTo>
                    <a:lnTo>
                      <a:pt x="289" y="796"/>
                    </a:lnTo>
                    <a:lnTo>
                      <a:pt x="281" y="811"/>
                    </a:lnTo>
                    <a:lnTo>
                      <a:pt x="280" y="814"/>
                    </a:lnTo>
                    <a:lnTo>
                      <a:pt x="276" y="825"/>
                    </a:lnTo>
                    <a:lnTo>
                      <a:pt x="274" y="841"/>
                    </a:lnTo>
                    <a:lnTo>
                      <a:pt x="274" y="854"/>
                    </a:lnTo>
                    <a:lnTo>
                      <a:pt x="284" y="863"/>
                    </a:lnTo>
                    <a:lnTo>
                      <a:pt x="284" y="892"/>
                    </a:lnTo>
                    <a:lnTo>
                      <a:pt x="296" y="925"/>
                    </a:lnTo>
                    <a:lnTo>
                      <a:pt x="297" y="935"/>
                    </a:lnTo>
                    <a:lnTo>
                      <a:pt x="296" y="947"/>
                    </a:lnTo>
                    <a:lnTo>
                      <a:pt x="303" y="955"/>
                    </a:lnTo>
                    <a:lnTo>
                      <a:pt x="306" y="960"/>
                    </a:lnTo>
                    <a:lnTo>
                      <a:pt x="309" y="979"/>
                    </a:lnTo>
                    <a:lnTo>
                      <a:pt x="311" y="997"/>
                    </a:lnTo>
                    <a:lnTo>
                      <a:pt x="311" y="1013"/>
                    </a:lnTo>
                    <a:lnTo>
                      <a:pt x="298" y="1032"/>
                    </a:lnTo>
                    <a:lnTo>
                      <a:pt x="292" y="1045"/>
                    </a:lnTo>
                    <a:lnTo>
                      <a:pt x="290" y="1052"/>
                    </a:lnTo>
                    <a:lnTo>
                      <a:pt x="286" y="1075"/>
                    </a:lnTo>
                    <a:lnTo>
                      <a:pt x="285" y="1078"/>
                    </a:lnTo>
                    <a:lnTo>
                      <a:pt x="274" y="1088"/>
                    </a:lnTo>
                    <a:lnTo>
                      <a:pt x="275" y="1117"/>
                    </a:lnTo>
                    <a:lnTo>
                      <a:pt x="278" y="1134"/>
                    </a:lnTo>
                    <a:lnTo>
                      <a:pt x="278" y="1142"/>
                    </a:lnTo>
                    <a:lnTo>
                      <a:pt x="275" y="1144"/>
                    </a:lnTo>
                    <a:lnTo>
                      <a:pt x="269" y="1148"/>
                    </a:lnTo>
                    <a:lnTo>
                      <a:pt x="266" y="1151"/>
                    </a:lnTo>
                    <a:lnTo>
                      <a:pt x="265" y="1159"/>
                    </a:lnTo>
                    <a:lnTo>
                      <a:pt x="263" y="1161"/>
                    </a:lnTo>
                    <a:lnTo>
                      <a:pt x="257" y="1161"/>
                    </a:lnTo>
                    <a:lnTo>
                      <a:pt x="253" y="1164"/>
                    </a:lnTo>
                    <a:lnTo>
                      <a:pt x="247" y="1172"/>
                    </a:lnTo>
                    <a:lnTo>
                      <a:pt x="242" y="1186"/>
                    </a:lnTo>
                    <a:lnTo>
                      <a:pt x="238" y="1225"/>
                    </a:lnTo>
                    <a:lnTo>
                      <a:pt x="238" y="1262"/>
                    </a:lnTo>
                    <a:lnTo>
                      <a:pt x="242" y="1290"/>
                    </a:lnTo>
                    <a:lnTo>
                      <a:pt x="247" y="1301"/>
                    </a:lnTo>
                    <a:lnTo>
                      <a:pt x="247" y="1314"/>
                    </a:lnTo>
                    <a:lnTo>
                      <a:pt x="243" y="1323"/>
                    </a:lnTo>
                    <a:lnTo>
                      <a:pt x="235" y="1332"/>
                    </a:lnTo>
                    <a:lnTo>
                      <a:pt x="230" y="1337"/>
                    </a:lnTo>
                    <a:lnTo>
                      <a:pt x="227" y="1343"/>
                    </a:lnTo>
                    <a:lnTo>
                      <a:pt x="225" y="1358"/>
                    </a:lnTo>
                    <a:lnTo>
                      <a:pt x="208" y="1419"/>
                    </a:lnTo>
                    <a:lnTo>
                      <a:pt x="206" y="1424"/>
                    </a:lnTo>
                    <a:lnTo>
                      <a:pt x="208" y="1440"/>
                    </a:lnTo>
                    <a:lnTo>
                      <a:pt x="199" y="1481"/>
                    </a:lnTo>
                    <a:lnTo>
                      <a:pt x="196" y="1510"/>
                    </a:lnTo>
                    <a:lnTo>
                      <a:pt x="200" y="1525"/>
                    </a:lnTo>
                    <a:lnTo>
                      <a:pt x="209" y="1533"/>
                    </a:lnTo>
                    <a:lnTo>
                      <a:pt x="210" y="1537"/>
                    </a:lnTo>
                    <a:lnTo>
                      <a:pt x="210" y="1549"/>
                    </a:lnTo>
                    <a:lnTo>
                      <a:pt x="209" y="1554"/>
                    </a:lnTo>
                    <a:lnTo>
                      <a:pt x="205" y="1563"/>
                    </a:lnTo>
                    <a:lnTo>
                      <a:pt x="195" y="1576"/>
                    </a:lnTo>
                    <a:lnTo>
                      <a:pt x="190" y="1597"/>
                    </a:lnTo>
                    <a:lnTo>
                      <a:pt x="190" y="1633"/>
                    </a:lnTo>
                    <a:lnTo>
                      <a:pt x="193" y="1639"/>
                    </a:lnTo>
                    <a:lnTo>
                      <a:pt x="196" y="1641"/>
                    </a:lnTo>
                    <a:lnTo>
                      <a:pt x="198" y="1646"/>
                    </a:lnTo>
                    <a:lnTo>
                      <a:pt x="196" y="1673"/>
                    </a:lnTo>
                    <a:lnTo>
                      <a:pt x="198" y="1678"/>
                    </a:lnTo>
                    <a:lnTo>
                      <a:pt x="203" y="1688"/>
                    </a:lnTo>
                    <a:lnTo>
                      <a:pt x="205" y="1703"/>
                    </a:lnTo>
                    <a:lnTo>
                      <a:pt x="201" y="1732"/>
                    </a:lnTo>
                    <a:lnTo>
                      <a:pt x="201" y="1739"/>
                    </a:lnTo>
                    <a:lnTo>
                      <a:pt x="209" y="1739"/>
                    </a:lnTo>
                    <a:lnTo>
                      <a:pt x="223" y="1742"/>
                    </a:lnTo>
                    <a:lnTo>
                      <a:pt x="231" y="1751"/>
                    </a:lnTo>
                    <a:lnTo>
                      <a:pt x="232" y="1759"/>
                    </a:lnTo>
                    <a:lnTo>
                      <a:pt x="230" y="1768"/>
                    </a:lnTo>
                    <a:lnTo>
                      <a:pt x="216" y="1769"/>
                    </a:lnTo>
                    <a:lnTo>
                      <a:pt x="200" y="1767"/>
                    </a:lnTo>
                    <a:lnTo>
                      <a:pt x="196" y="1769"/>
                    </a:lnTo>
                    <a:lnTo>
                      <a:pt x="200" y="1779"/>
                    </a:lnTo>
                    <a:lnTo>
                      <a:pt x="214" y="1785"/>
                    </a:lnTo>
                    <a:lnTo>
                      <a:pt x="223" y="1797"/>
                    </a:lnTo>
                    <a:lnTo>
                      <a:pt x="223" y="1807"/>
                    </a:lnTo>
                    <a:lnTo>
                      <a:pt x="219" y="1812"/>
                    </a:lnTo>
                    <a:lnTo>
                      <a:pt x="215" y="1817"/>
                    </a:lnTo>
                    <a:lnTo>
                      <a:pt x="214" y="1827"/>
                    </a:lnTo>
                    <a:lnTo>
                      <a:pt x="214" y="1853"/>
                    </a:lnTo>
                    <a:lnTo>
                      <a:pt x="212" y="1858"/>
                    </a:lnTo>
                    <a:lnTo>
                      <a:pt x="212" y="1871"/>
                    </a:lnTo>
                    <a:lnTo>
                      <a:pt x="214" y="1879"/>
                    </a:lnTo>
                    <a:lnTo>
                      <a:pt x="212" y="1915"/>
                    </a:lnTo>
                    <a:lnTo>
                      <a:pt x="206" y="1930"/>
                    </a:lnTo>
                    <a:lnTo>
                      <a:pt x="200" y="1945"/>
                    </a:lnTo>
                    <a:lnTo>
                      <a:pt x="199" y="1955"/>
                    </a:lnTo>
                    <a:lnTo>
                      <a:pt x="189" y="1973"/>
                    </a:lnTo>
                    <a:lnTo>
                      <a:pt x="176" y="1992"/>
                    </a:lnTo>
                    <a:lnTo>
                      <a:pt x="172" y="1998"/>
                    </a:lnTo>
                    <a:lnTo>
                      <a:pt x="171" y="2004"/>
                    </a:lnTo>
                    <a:lnTo>
                      <a:pt x="169" y="2019"/>
                    </a:lnTo>
                    <a:lnTo>
                      <a:pt x="171" y="2019"/>
                    </a:lnTo>
                    <a:lnTo>
                      <a:pt x="171" y="2027"/>
                    </a:lnTo>
                    <a:lnTo>
                      <a:pt x="173" y="2033"/>
                    </a:lnTo>
                    <a:lnTo>
                      <a:pt x="176" y="2044"/>
                    </a:lnTo>
                    <a:lnTo>
                      <a:pt x="176" y="2053"/>
                    </a:lnTo>
                    <a:lnTo>
                      <a:pt x="172" y="2055"/>
                    </a:lnTo>
                    <a:lnTo>
                      <a:pt x="171" y="2059"/>
                    </a:lnTo>
                    <a:lnTo>
                      <a:pt x="168" y="2080"/>
                    </a:lnTo>
                    <a:lnTo>
                      <a:pt x="165" y="2093"/>
                    </a:lnTo>
                    <a:lnTo>
                      <a:pt x="162" y="2098"/>
                    </a:lnTo>
                    <a:lnTo>
                      <a:pt x="151" y="2112"/>
                    </a:lnTo>
                    <a:lnTo>
                      <a:pt x="137" y="2139"/>
                    </a:lnTo>
                    <a:lnTo>
                      <a:pt x="133" y="2143"/>
                    </a:lnTo>
                    <a:lnTo>
                      <a:pt x="128" y="2154"/>
                    </a:lnTo>
                    <a:lnTo>
                      <a:pt x="120" y="2186"/>
                    </a:lnTo>
                    <a:lnTo>
                      <a:pt x="120" y="2198"/>
                    </a:lnTo>
                    <a:lnTo>
                      <a:pt x="119" y="2208"/>
                    </a:lnTo>
                    <a:lnTo>
                      <a:pt x="119" y="2238"/>
                    </a:lnTo>
                    <a:lnTo>
                      <a:pt x="120" y="2241"/>
                    </a:lnTo>
                    <a:lnTo>
                      <a:pt x="123" y="2256"/>
                    </a:lnTo>
                    <a:lnTo>
                      <a:pt x="125" y="2263"/>
                    </a:lnTo>
                    <a:lnTo>
                      <a:pt x="129" y="2264"/>
                    </a:lnTo>
                    <a:lnTo>
                      <a:pt x="133" y="2261"/>
                    </a:lnTo>
                    <a:lnTo>
                      <a:pt x="136" y="2253"/>
                    </a:lnTo>
                    <a:lnTo>
                      <a:pt x="144" y="2248"/>
                    </a:lnTo>
                    <a:lnTo>
                      <a:pt x="163" y="2252"/>
                    </a:lnTo>
                    <a:lnTo>
                      <a:pt x="168" y="2246"/>
                    </a:lnTo>
                    <a:lnTo>
                      <a:pt x="169" y="2246"/>
                    </a:lnTo>
                    <a:lnTo>
                      <a:pt x="173" y="2247"/>
                    </a:lnTo>
                    <a:lnTo>
                      <a:pt x="176" y="2249"/>
                    </a:lnTo>
                    <a:lnTo>
                      <a:pt x="178" y="2268"/>
                    </a:lnTo>
                    <a:lnTo>
                      <a:pt x="179" y="2283"/>
                    </a:lnTo>
                    <a:lnTo>
                      <a:pt x="178" y="2340"/>
                    </a:lnTo>
                    <a:lnTo>
                      <a:pt x="179" y="2345"/>
                    </a:lnTo>
                    <a:lnTo>
                      <a:pt x="185" y="2359"/>
                    </a:lnTo>
                    <a:lnTo>
                      <a:pt x="190" y="2364"/>
                    </a:lnTo>
                    <a:lnTo>
                      <a:pt x="204" y="2370"/>
                    </a:lnTo>
                    <a:lnTo>
                      <a:pt x="259" y="2370"/>
                    </a:lnTo>
                    <a:lnTo>
                      <a:pt x="264" y="2371"/>
                    </a:lnTo>
                    <a:lnTo>
                      <a:pt x="269" y="2371"/>
                    </a:lnTo>
                    <a:lnTo>
                      <a:pt x="289" y="2371"/>
                    </a:lnTo>
                    <a:lnTo>
                      <a:pt x="306" y="2367"/>
                    </a:lnTo>
                    <a:lnTo>
                      <a:pt x="317" y="2369"/>
                    </a:lnTo>
                    <a:lnTo>
                      <a:pt x="343" y="2377"/>
                    </a:lnTo>
                    <a:lnTo>
                      <a:pt x="375" y="2383"/>
                    </a:lnTo>
                    <a:lnTo>
                      <a:pt x="389" y="2391"/>
                    </a:lnTo>
                    <a:lnTo>
                      <a:pt x="394" y="2392"/>
                    </a:lnTo>
                    <a:lnTo>
                      <a:pt x="394" y="2396"/>
                    </a:lnTo>
                    <a:lnTo>
                      <a:pt x="391" y="2397"/>
                    </a:lnTo>
                    <a:lnTo>
                      <a:pt x="379" y="2393"/>
                    </a:lnTo>
                    <a:lnTo>
                      <a:pt x="368" y="2393"/>
                    </a:lnTo>
                    <a:lnTo>
                      <a:pt x="355" y="2386"/>
                    </a:lnTo>
                    <a:lnTo>
                      <a:pt x="348" y="2385"/>
                    </a:lnTo>
                    <a:lnTo>
                      <a:pt x="333" y="2392"/>
                    </a:lnTo>
                    <a:lnTo>
                      <a:pt x="330" y="2399"/>
                    </a:lnTo>
                    <a:lnTo>
                      <a:pt x="327" y="2405"/>
                    </a:lnTo>
                    <a:lnTo>
                      <a:pt x="311" y="2409"/>
                    </a:lnTo>
                    <a:lnTo>
                      <a:pt x="294" y="2419"/>
                    </a:lnTo>
                    <a:lnTo>
                      <a:pt x="290" y="2424"/>
                    </a:lnTo>
                    <a:lnTo>
                      <a:pt x="281" y="2426"/>
                    </a:lnTo>
                    <a:lnTo>
                      <a:pt x="275" y="2425"/>
                    </a:lnTo>
                    <a:lnTo>
                      <a:pt x="268" y="2429"/>
                    </a:lnTo>
                    <a:lnTo>
                      <a:pt x="259" y="2431"/>
                    </a:lnTo>
                    <a:lnTo>
                      <a:pt x="259" y="2455"/>
                    </a:lnTo>
                    <a:lnTo>
                      <a:pt x="253" y="2479"/>
                    </a:lnTo>
                    <a:lnTo>
                      <a:pt x="251" y="2512"/>
                    </a:lnTo>
                    <a:lnTo>
                      <a:pt x="249" y="2521"/>
                    </a:lnTo>
                    <a:lnTo>
                      <a:pt x="246" y="2527"/>
                    </a:lnTo>
                    <a:lnTo>
                      <a:pt x="243" y="2531"/>
                    </a:lnTo>
                    <a:lnTo>
                      <a:pt x="237" y="2531"/>
                    </a:lnTo>
                    <a:lnTo>
                      <a:pt x="222" y="2526"/>
                    </a:lnTo>
                    <a:lnTo>
                      <a:pt x="214" y="2525"/>
                    </a:lnTo>
                    <a:lnTo>
                      <a:pt x="194" y="2515"/>
                    </a:lnTo>
                    <a:lnTo>
                      <a:pt x="183" y="2505"/>
                    </a:lnTo>
                    <a:lnTo>
                      <a:pt x="178" y="2495"/>
                    </a:lnTo>
                    <a:lnTo>
                      <a:pt x="179" y="2485"/>
                    </a:lnTo>
                    <a:lnTo>
                      <a:pt x="188" y="2480"/>
                    </a:lnTo>
                    <a:lnTo>
                      <a:pt x="190" y="2488"/>
                    </a:lnTo>
                    <a:lnTo>
                      <a:pt x="189" y="2494"/>
                    </a:lnTo>
                    <a:lnTo>
                      <a:pt x="198" y="2490"/>
                    </a:lnTo>
                    <a:lnTo>
                      <a:pt x="201" y="2483"/>
                    </a:lnTo>
                    <a:lnTo>
                      <a:pt x="208" y="2477"/>
                    </a:lnTo>
                    <a:lnTo>
                      <a:pt x="220" y="2475"/>
                    </a:lnTo>
                    <a:lnTo>
                      <a:pt x="231" y="2468"/>
                    </a:lnTo>
                    <a:lnTo>
                      <a:pt x="238" y="2461"/>
                    </a:lnTo>
                    <a:lnTo>
                      <a:pt x="243" y="2450"/>
                    </a:lnTo>
                    <a:lnTo>
                      <a:pt x="244" y="2442"/>
                    </a:lnTo>
                    <a:lnTo>
                      <a:pt x="233" y="2436"/>
                    </a:lnTo>
                    <a:lnTo>
                      <a:pt x="227" y="2428"/>
                    </a:lnTo>
                    <a:lnTo>
                      <a:pt x="222" y="2417"/>
                    </a:lnTo>
                    <a:lnTo>
                      <a:pt x="211" y="2414"/>
                    </a:lnTo>
                    <a:lnTo>
                      <a:pt x="189" y="2413"/>
                    </a:lnTo>
                    <a:lnTo>
                      <a:pt x="176" y="2418"/>
                    </a:lnTo>
                    <a:lnTo>
                      <a:pt x="171" y="2424"/>
                    </a:lnTo>
                    <a:lnTo>
                      <a:pt x="171" y="2417"/>
                    </a:lnTo>
                    <a:lnTo>
                      <a:pt x="168" y="2412"/>
                    </a:lnTo>
                    <a:lnTo>
                      <a:pt x="153" y="2414"/>
                    </a:lnTo>
                    <a:lnTo>
                      <a:pt x="153" y="2409"/>
                    </a:lnTo>
                    <a:lnTo>
                      <a:pt x="156" y="2404"/>
                    </a:lnTo>
                    <a:lnTo>
                      <a:pt x="168" y="2398"/>
                    </a:lnTo>
                    <a:lnTo>
                      <a:pt x="171" y="2388"/>
                    </a:lnTo>
                    <a:lnTo>
                      <a:pt x="171" y="2376"/>
                    </a:lnTo>
                    <a:lnTo>
                      <a:pt x="160" y="2364"/>
                    </a:lnTo>
                    <a:lnTo>
                      <a:pt x="168" y="2360"/>
                    </a:lnTo>
                    <a:lnTo>
                      <a:pt x="169" y="2354"/>
                    </a:lnTo>
                    <a:lnTo>
                      <a:pt x="168" y="2345"/>
                    </a:lnTo>
                    <a:lnTo>
                      <a:pt x="160" y="2335"/>
                    </a:lnTo>
                    <a:lnTo>
                      <a:pt x="145" y="2322"/>
                    </a:lnTo>
                    <a:lnTo>
                      <a:pt x="134" y="2316"/>
                    </a:lnTo>
                    <a:lnTo>
                      <a:pt x="129" y="2316"/>
                    </a:lnTo>
                    <a:lnTo>
                      <a:pt x="160" y="2338"/>
                    </a:lnTo>
                    <a:lnTo>
                      <a:pt x="160" y="2345"/>
                    </a:lnTo>
                    <a:lnTo>
                      <a:pt x="153" y="2348"/>
                    </a:lnTo>
                    <a:lnTo>
                      <a:pt x="146" y="2344"/>
                    </a:lnTo>
                    <a:lnTo>
                      <a:pt x="137" y="2335"/>
                    </a:lnTo>
                    <a:lnTo>
                      <a:pt x="135" y="2338"/>
                    </a:lnTo>
                    <a:lnTo>
                      <a:pt x="141" y="2351"/>
                    </a:lnTo>
                    <a:lnTo>
                      <a:pt x="137" y="2361"/>
                    </a:lnTo>
                    <a:lnTo>
                      <a:pt x="133" y="2365"/>
                    </a:lnTo>
                    <a:lnTo>
                      <a:pt x="130" y="2360"/>
                    </a:lnTo>
                    <a:lnTo>
                      <a:pt x="126" y="2353"/>
                    </a:lnTo>
                    <a:lnTo>
                      <a:pt x="125" y="2343"/>
                    </a:lnTo>
                    <a:lnTo>
                      <a:pt x="119" y="2329"/>
                    </a:lnTo>
                    <a:lnTo>
                      <a:pt x="125" y="2344"/>
                    </a:lnTo>
                    <a:lnTo>
                      <a:pt x="126" y="2359"/>
                    </a:lnTo>
                    <a:lnTo>
                      <a:pt x="125" y="2371"/>
                    </a:lnTo>
                    <a:lnTo>
                      <a:pt x="119" y="2370"/>
                    </a:lnTo>
                    <a:lnTo>
                      <a:pt x="114" y="2367"/>
                    </a:lnTo>
                    <a:lnTo>
                      <a:pt x="110" y="2355"/>
                    </a:lnTo>
                    <a:lnTo>
                      <a:pt x="113" y="2332"/>
                    </a:lnTo>
                    <a:lnTo>
                      <a:pt x="106" y="2312"/>
                    </a:lnTo>
                    <a:lnTo>
                      <a:pt x="81" y="2285"/>
                    </a:lnTo>
                    <a:lnTo>
                      <a:pt x="79" y="2274"/>
                    </a:lnTo>
                    <a:lnTo>
                      <a:pt x="81" y="2267"/>
                    </a:lnTo>
                    <a:lnTo>
                      <a:pt x="92" y="2267"/>
                    </a:lnTo>
                    <a:lnTo>
                      <a:pt x="102" y="2263"/>
                    </a:lnTo>
                    <a:lnTo>
                      <a:pt x="101" y="2252"/>
                    </a:lnTo>
                    <a:lnTo>
                      <a:pt x="97" y="2249"/>
                    </a:lnTo>
                    <a:lnTo>
                      <a:pt x="94" y="2256"/>
                    </a:lnTo>
                    <a:lnTo>
                      <a:pt x="90" y="2256"/>
                    </a:lnTo>
                    <a:lnTo>
                      <a:pt x="83" y="2251"/>
                    </a:lnTo>
                    <a:lnTo>
                      <a:pt x="79" y="2240"/>
                    </a:lnTo>
                    <a:lnTo>
                      <a:pt x="82" y="2234"/>
                    </a:lnTo>
                    <a:lnTo>
                      <a:pt x="93" y="2237"/>
                    </a:lnTo>
                    <a:lnTo>
                      <a:pt x="92" y="2234"/>
                    </a:lnTo>
                    <a:lnTo>
                      <a:pt x="86" y="2227"/>
                    </a:lnTo>
                    <a:lnTo>
                      <a:pt x="74" y="2225"/>
                    </a:lnTo>
                    <a:lnTo>
                      <a:pt x="66" y="2221"/>
                    </a:lnTo>
                    <a:lnTo>
                      <a:pt x="60" y="2214"/>
                    </a:lnTo>
                    <a:lnTo>
                      <a:pt x="55" y="2204"/>
                    </a:lnTo>
                    <a:lnTo>
                      <a:pt x="69" y="2189"/>
                    </a:lnTo>
                    <a:lnTo>
                      <a:pt x="70" y="2173"/>
                    </a:lnTo>
                    <a:lnTo>
                      <a:pt x="72" y="2170"/>
                    </a:lnTo>
                    <a:lnTo>
                      <a:pt x="72" y="2164"/>
                    </a:lnTo>
                    <a:lnTo>
                      <a:pt x="87" y="2154"/>
                    </a:lnTo>
                    <a:lnTo>
                      <a:pt x="93" y="2156"/>
                    </a:lnTo>
                    <a:lnTo>
                      <a:pt x="97" y="2156"/>
                    </a:lnTo>
                    <a:lnTo>
                      <a:pt x="97" y="2154"/>
                    </a:lnTo>
                    <a:lnTo>
                      <a:pt x="92" y="2150"/>
                    </a:lnTo>
                    <a:lnTo>
                      <a:pt x="90" y="2144"/>
                    </a:lnTo>
                    <a:lnTo>
                      <a:pt x="97" y="2116"/>
                    </a:lnTo>
                    <a:lnTo>
                      <a:pt x="93" y="2117"/>
                    </a:lnTo>
                    <a:lnTo>
                      <a:pt x="85" y="2125"/>
                    </a:lnTo>
                    <a:lnTo>
                      <a:pt x="82" y="2134"/>
                    </a:lnTo>
                    <a:lnTo>
                      <a:pt x="77" y="2144"/>
                    </a:lnTo>
                    <a:lnTo>
                      <a:pt x="72" y="2141"/>
                    </a:lnTo>
                    <a:lnTo>
                      <a:pt x="70" y="2134"/>
                    </a:lnTo>
                    <a:lnTo>
                      <a:pt x="69" y="2119"/>
                    </a:lnTo>
                    <a:lnTo>
                      <a:pt x="69" y="2089"/>
                    </a:lnTo>
                    <a:lnTo>
                      <a:pt x="72" y="2082"/>
                    </a:lnTo>
                    <a:lnTo>
                      <a:pt x="77" y="2084"/>
                    </a:lnTo>
                    <a:lnTo>
                      <a:pt x="70" y="2076"/>
                    </a:lnTo>
                    <a:lnTo>
                      <a:pt x="72" y="2065"/>
                    </a:lnTo>
                    <a:lnTo>
                      <a:pt x="88" y="2064"/>
                    </a:lnTo>
                    <a:lnTo>
                      <a:pt x="98" y="2073"/>
                    </a:lnTo>
                    <a:lnTo>
                      <a:pt x="96" y="2064"/>
                    </a:lnTo>
                    <a:lnTo>
                      <a:pt x="93" y="2052"/>
                    </a:lnTo>
                    <a:lnTo>
                      <a:pt x="90" y="2057"/>
                    </a:lnTo>
                    <a:lnTo>
                      <a:pt x="69" y="2062"/>
                    </a:lnTo>
                    <a:lnTo>
                      <a:pt x="65" y="2058"/>
                    </a:lnTo>
                    <a:lnTo>
                      <a:pt x="63" y="2048"/>
                    </a:lnTo>
                    <a:lnTo>
                      <a:pt x="59" y="2042"/>
                    </a:lnTo>
                    <a:lnTo>
                      <a:pt x="59" y="2021"/>
                    </a:lnTo>
                    <a:lnTo>
                      <a:pt x="66" y="2022"/>
                    </a:lnTo>
                    <a:lnTo>
                      <a:pt x="72" y="2032"/>
                    </a:lnTo>
                    <a:lnTo>
                      <a:pt x="76" y="2042"/>
                    </a:lnTo>
                    <a:lnTo>
                      <a:pt x="75" y="2027"/>
                    </a:lnTo>
                    <a:lnTo>
                      <a:pt x="79" y="2025"/>
                    </a:lnTo>
                    <a:lnTo>
                      <a:pt x="99" y="2028"/>
                    </a:lnTo>
                    <a:lnTo>
                      <a:pt x="115" y="2041"/>
                    </a:lnTo>
                    <a:lnTo>
                      <a:pt x="122" y="2041"/>
                    </a:lnTo>
                    <a:lnTo>
                      <a:pt x="109" y="2032"/>
                    </a:lnTo>
                    <a:lnTo>
                      <a:pt x="102" y="2019"/>
                    </a:lnTo>
                    <a:lnTo>
                      <a:pt x="99" y="2005"/>
                    </a:lnTo>
                    <a:lnTo>
                      <a:pt x="97" y="1999"/>
                    </a:lnTo>
                    <a:lnTo>
                      <a:pt x="94" y="2006"/>
                    </a:lnTo>
                    <a:lnTo>
                      <a:pt x="81" y="2005"/>
                    </a:lnTo>
                    <a:lnTo>
                      <a:pt x="76" y="2000"/>
                    </a:lnTo>
                    <a:lnTo>
                      <a:pt x="77" y="1995"/>
                    </a:lnTo>
                    <a:lnTo>
                      <a:pt x="85" y="1989"/>
                    </a:lnTo>
                    <a:lnTo>
                      <a:pt x="76" y="1987"/>
                    </a:lnTo>
                    <a:lnTo>
                      <a:pt x="63" y="1979"/>
                    </a:lnTo>
                    <a:lnTo>
                      <a:pt x="60" y="1976"/>
                    </a:lnTo>
                    <a:lnTo>
                      <a:pt x="65" y="1966"/>
                    </a:lnTo>
                    <a:lnTo>
                      <a:pt x="76" y="1961"/>
                    </a:lnTo>
                    <a:lnTo>
                      <a:pt x="85" y="1958"/>
                    </a:lnTo>
                    <a:lnTo>
                      <a:pt x="77" y="1951"/>
                    </a:lnTo>
                    <a:lnTo>
                      <a:pt x="87" y="1941"/>
                    </a:lnTo>
                    <a:lnTo>
                      <a:pt x="83" y="1939"/>
                    </a:lnTo>
                    <a:lnTo>
                      <a:pt x="81" y="1931"/>
                    </a:lnTo>
                    <a:lnTo>
                      <a:pt x="74" y="1925"/>
                    </a:lnTo>
                    <a:lnTo>
                      <a:pt x="66" y="1920"/>
                    </a:lnTo>
                    <a:lnTo>
                      <a:pt x="59" y="1920"/>
                    </a:lnTo>
                    <a:lnTo>
                      <a:pt x="54" y="1926"/>
                    </a:lnTo>
                    <a:lnTo>
                      <a:pt x="48" y="1929"/>
                    </a:lnTo>
                    <a:lnTo>
                      <a:pt x="33" y="1922"/>
                    </a:lnTo>
                    <a:lnTo>
                      <a:pt x="28" y="1914"/>
                    </a:lnTo>
                    <a:lnTo>
                      <a:pt x="22" y="1909"/>
                    </a:lnTo>
                    <a:lnTo>
                      <a:pt x="13" y="1914"/>
                    </a:lnTo>
                    <a:lnTo>
                      <a:pt x="7" y="1919"/>
                    </a:lnTo>
                    <a:lnTo>
                      <a:pt x="12" y="1923"/>
                    </a:lnTo>
                    <a:lnTo>
                      <a:pt x="15" y="1930"/>
                    </a:lnTo>
                    <a:lnTo>
                      <a:pt x="12" y="1939"/>
                    </a:lnTo>
                    <a:lnTo>
                      <a:pt x="1" y="1937"/>
                    </a:lnTo>
                    <a:lnTo>
                      <a:pt x="0" y="1929"/>
                    </a:lnTo>
                    <a:lnTo>
                      <a:pt x="4" y="1908"/>
                    </a:lnTo>
                    <a:lnTo>
                      <a:pt x="12" y="1903"/>
                    </a:lnTo>
                    <a:lnTo>
                      <a:pt x="20" y="1896"/>
                    </a:lnTo>
                    <a:lnTo>
                      <a:pt x="27" y="1885"/>
                    </a:lnTo>
                    <a:lnTo>
                      <a:pt x="36" y="1883"/>
                    </a:lnTo>
                    <a:lnTo>
                      <a:pt x="44" y="1879"/>
                    </a:lnTo>
                    <a:lnTo>
                      <a:pt x="44" y="1871"/>
                    </a:lnTo>
                    <a:lnTo>
                      <a:pt x="42" y="1870"/>
                    </a:lnTo>
                    <a:lnTo>
                      <a:pt x="36" y="1871"/>
                    </a:lnTo>
                    <a:lnTo>
                      <a:pt x="32" y="1869"/>
                    </a:lnTo>
                    <a:lnTo>
                      <a:pt x="29" y="1865"/>
                    </a:lnTo>
                    <a:lnTo>
                      <a:pt x="29" y="1856"/>
                    </a:lnTo>
                    <a:lnTo>
                      <a:pt x="47" y="1853"/>
                    </a:lnTo>
                    <a:lnTo>
                      <a:pt x="55" y="1855"/>
                    </a:lnTo>
                    <a:lnTo>
                      <a:pt x="59" y="1859"/>
                    </a:lnTo>
                    <a:lnTo>
                      <a:pt x="66" y="1853"/>
                    </a:lnTo>
                    <a:lnTo>
                      <a:pt x="72" y="1856"/>
                    </a:lnTo>
                    <a:lnTo>
                      <a:pt x="79" y="1860"/>
                    </a:lnTo>
                    <a:lnTo>
                      <a:pt x="76" y="1867"/>
                    </a:lnTo>
                    <a:lnTo>
                      <a:pt x="77" y="1874"/>
                    </a:lnTo>
                    <a:lnTo>
                      <a:pt x="82" y="1869"/>
                    </a:lnTo>
                    <a:lnTo>
                      <a:pt x="82" y="1876"/>
                    </a:lnTo>
                    <a:lnTo>
                      <a:pt x="76" y="1883"/>
                    </a:lnTo>
                    <a:lnTo>
                      <a:pt x="74" y="1890"/>
                    </a:lnTo>
                    <a:lnTo>
                      <a:pt x="79" y="1897"/>
                    </a:lnTo>
                    <a:lnTo>
                      <a:pt x="86" y="1898"/>
                    </a:lnTo>
                    <a:lnTo>
                      <a:pt x="91" y="1888"/>
                    </a:lnTo>
                    <a:lnTo>
                      <a:pt x="96" y="1882"/>
                    </a:lnTo>
                    <a:lnTo>
                      <a:pt x="97" y="1888"/>
                    </a:lnTo>
                    <a:lnTo>
                      <a:pt x="94" y="1899"/>
                    </a:lnTo>
                    <a:lnTo>
                      <a:pt x="94" y="1906"/>
                    </a:lnTo>
                    <a:lnTo>
                      <a:pt x="99" y="1903"/>
                    </a:lnTo>
                    <a:lnTo>
                      <a:pt x="101" y="1896"/>
                    </a:lnTo>
                    <a:lnTo>
                      <a:pt x="104" y="1892"/>
                    </a:lnTo>
                    <a:lnTo>
                      <a:pt x="112" y="1886"/>
                    </a:lnTo>
                    <a:lnTo>
                      <a:pt x="118" y="1882"/>
                    </a:lnTo>
                    <a:lnTo>
                      <a:pt x="118" y="1879"/>
                    </a:lnTo>
                    <a:lnTo>
                      <a:pt x="120" y="1870"/>
                    </a:lnTo>
                    <a:lnTo>
                      <a:pt x="125" y="1859"/>
                    </a:lnTo>
                    <a:lnTo>
                      <a:pt x="125" y="1852"/>
                    </a:lnTo>
                    <a:lnTo>
                      <a:pt x="120" y="1855"/>
                    </a:lnTo>
                    <a:lnTo>
                      <a:pt x="117" y="1860"/>
                    </a:lnTo>
                    <a:lnTo>
                      <a:pt x="115" y="1866"/>
                    </a:lnTo>
                    <a:lnTo>
                      <a:pt x="108" y="1880"/>
                    </a:lnTo>
                    <a:lnTo>
                      <a:pt x="110" y="1855"/>
                    </a:lnTo>
                    <a:lnTo>
                      <a:pt x="113" y="1850"/>
                    </a:lnTo>
                    <a:lnTo>
                      <a:pt x="114" y="1849"/>
                    </a:lnTo>
                    <a:lnTo>
                      <a:pt x="128" y="1847"/>
                    </a:lnTo>
                    <a:lnTo>
                      <a:pt x="119" y="1844"/>
                    </a:lnTo>
                    <a:lnTo>
                      <a:pt x="119" y="1839"/>
                    </a:lnTo>
                    <a:lnTo>
                      <a:pt x="124" y="1834"/>
                    </a:lnTo>
                    <a:lnTo>
                      <a:pt x="131" y="1831"/>
                    </a:lnTo>
                    <a:lnTo>
                      <a:pt x="131" y="1827"/>
                    </a:lnTo>
                    <a:lnTo>
                      <a:pt x="124" y="1828"/>
                    </a:lnTo>
                    <a:lnTo>
                      <a:pt x="112" y="1833"/>
                    </a:lnTo>
                    <a:lnTo>
                      <a:pt x="113" y="1823"/>
                    </a:lnTo>
                    <a:lnTo>
                      <a:pt x="117" y="1818"/>
                    </a:lnTo>
                    <a:lnTo>
                      <a:pt x="122" y="1813"/>
                    </a:lnTo>
                    <a:lnTo>
                      <a:pt x="126" y="1812"/>
                    </a:lnTo>
                    <a:lnTo>
                      <a:pt x="134" y="1818"/>
                    </a:lnTo>
                    <a:lnTo>
                      <a:pt x="140" y="1821"/>
                    </a:lnTo>
                    <a:lnTo>
                      <a:pt x="144" y="1824"/>
                    </a:lnTo>
                    <a:lnTo>
                      <a:pt x="150" y="1823"/>
                    </a:lnTo>
                    <a:lnTo>
                      <a:pt x="150" y="1816"/>
                    </a:lnTo>
                    <a:lnTo>
                      <a:pt x="142" y="1816"/>
                    </a:lnTo>
                    <a:lnTo>
                      <a:pt x="129" y="1807"/>
                    </a:lnTo>
                    <a:lnTo>
                      <a:pt x="120" y="1806"/>
                    </a:lnTo>
                    <a:lnTo>
                      <a:pt x="122" y="1795"/>
                    </a:lnTo>
                    <a:lnTo>
                      <a:pt x="122" y="1789"/>
                    </a:lnTo>
                    <a:lnTo>
                      <a:pt x="126" y="1786"/>
                    </a:lnTo>
                    <a:lnTo>
                      <a:pt x="136" y="1786"/>
                    </a:lnTo>
                    <a:lnTo>
                      <a:pt x="145" y="1784"/>
                    </a:lnTo>
                    <a:lnTo>
                      <a:pt x="156" y="1773"/>
                    </a:lnTo>
                    <a:lnTo>
                      <a:pt x="157" y="1767"/>
                    </a:lnTo>
                    <a:lnTo>
                      <a:pt x="157" y="1750"/>
                    </a:lnTo>
                    <a:lnTo>
                      <a:pt x="153" y="1742"/>
                    </a:lnTo>
                    <a:lnTo>
                      <a:pt x="149" y="1740"/>
                    </a:lnTo>
                    <a:lnTo>
                      <a:pt x="136" y="1729"/>
                    </a:lnTo>
                    <a:lnTo>
                      <a:pt x="130" y="1726"/>
                    </a:lnTo>
                    <a:lnTo>
                      <a:pt x="126" y="1723"/>
                    </a:lnTo>
                    <a:lnTo>
                      <a:pt x="126" y="1720"/>
                    </a:lnTo>
                    <a:lnTo>
                      <a:pt x="128" y="1720"/>
                    </a:lnTo>
                    <a:lnTo>
                      <a:pt x="129" y="1718"/>
                    </a:lnTo>
                    <a:lnTo>
                      <a:pt x="135" y="1711"/>
                    </a:lnTo>
                    <a:lnTo>
                      <a:pt x="137" y="1704"/>
                    </a:lnTo>
                    <a:lnTo>
                      <a:pt x="141" y="1697"/>
                    </a:lnTo>
                    <a:lnTo>
                      <a:pt x="146" y="1691"/>
                    </a:lnTo>
                    <a:lnTo>
                      <a:pt x="144" y="1686"/>
                    </a:lnTo>
                    <a:lnTo>
                      <a:pt x="146" y="1680"/>
                    </a:lnTo>
                    <a:lnTo>
                      <a:pt x="140" y="1675"/>
                    </a:lnTo>
                    <a:lnTo>
                      <a:pt x="139" y="1667"/>
                    </a:lnTo>
                    <a:lnTo>
                      <a:pt x="140" y="1661"/>
                    </a:lnTo>
                    <a:lnTo>
                      <a:pt x="142" y="1656"/>
                    </a:lnTo>
                    <a:lnTo>
                      <a:pt x="149" y="1651"/>
                    </a:lnTo>
                    <a:lnTo>
                      <a:pt x="153" y="1633"/>
                    </a:lnTo>
                    <a:lnTo>
                      <a:pt x="151" y="1612"/>
                    </a:lnTo>
                    <a:lnTo>
                      <a:pt x="158" y="1601"/>
                    </a:lnTo>
                    <a:lnTo>
                      <a:pt x="166" y="1603"/>
                    </a:lnTo>
                    <a:lnTo>
                      <a:pt x="161" y="1597"/>
                    </a:lnTo>
                    <a:lnTo>
                      <a:pt x="155" y="1587"/>
                    </a:lnTo>
                    <a:lnTo>
                      <a:pt x="160" y="1578"/>
                    </a:lnTo>
                    <a:lnTo>
                      <a:pt x="167" y="1580"/>
                    </a:lnTo>
                    <a:lnTo>
                      <a:pt x="172" y="1594"/>
                    </a:lnTo>
                    <a:lnTo>
                      <a:pt x="172" y="1583"/>
                    </a:lnTo>
                    <a:lnTo>
                      <a:pt x="171" y="1562"/>
                    </a:lnTo>
                    <a:lnTo>
                      <a:pt x="162" y="1562"/>
                    </a:lnTo>
                    <a:lnTo>
                      <a:pt x="153" y="1558"/>
                    </a:lnTo>
                    <a:lnTo>
                      <a:pt x="156" y="1548"/>
                    </a:lnTo>
                    <a:lnTo>
                      <a:pt x="166" y="1541"/>
                    </a:lnTo>
                    <a:lnTo>
                      <a:pt x="172" y="1540"/>
                    </a:lnTo>
                    <a:lnTo>
                      <a:pt x="178" y="1533"/>
                    </a:lnTo>
                    <a:lnTo>
                      <a:pt x="178" y="1532"/>
                    </a:lnTo>
                    <a:lnTo>
                      <a:pt x="169" y="1536"/>
                    </a:lnTo>
                    <a:lnTo>
                      <a:pt x="163" y="1536"/>
                    </a:lnTo>
                    <a:lnTo>
                      <a:pt x="157" y="1533"/>
                    </a:lnTo>
                    <a:lnTo>
                      <a:pt x="151" y="1525"/>
                    </a:lnTo>
                    <a:lnTo>
                      <a:pt x="141" y="1525"/>
                    </a:lnTo>
                    <a:lnTo>
                      <a:pt x="135" y="1528"/>
                    </a:lnTo>
                    <a:lnTo>
                      <a:pt x="134" y="1535"/>
                    </a:lnTo>
                    <a:lnTo>
                      <a:pt x="130" y="1540"/>
                    </a:lnTo>
                    <a:lnTo>
                      <a:pt x="117" y="1543"/>
                    </a:lnTo>
                    <a:lnTo>
                      <a:pt x="103" y="1537"/>
                    </a:lnTo>
                    <a:lnTo>
                      <a:pt x="104" y="1531"/>
                    </a:lnTo>
                    <a:lnTo>
                      <a:pt x="101" y="1525"/>
                    </a:lnTo>
                    <a:lnTo>
                      <a:pt x="97" y="1524"/>
                    </a:lnTo>
                    <a:lnTo>
                      <a:pt x="93" y="1516"/>
                    </a:lnTo>
                    <a:lnTo>
                      <a:pt x="92" y="1504"/>
                    </a:lnTo>
                    <a:lnTo>
                      <a:pt x="93" y="1489"/>
                    </a:lnTo>
                    <a:lnTo>
                      <a:pt x="96" y="1466"/>
                    </a:lnTo>
                    <a:lnTo>
                      <a:pt x="101" y="1454"/>
                    </a:lnTo>
                    <a:lnTo>
                      <a:pt x="102" y="1407"/>
                    </a:lnTo>
                    <a:lnTo>
                      <a:pt x="112" y="1402"/>
                    </a:lnTo>
                    <a:lnTo>
                      <a:pt x="113" y="1396"/>
                    </a:lnTo>
                    <a:lnTo>
                      <a:pt x="118" y="1390"/>
                    </a:lnTo>
                    <a:lnTo>
                      <a:pt x="122" y="1379"/>
                    </a:lnTo>
                    <a:lnTo>
                      <a:pt x="120" y="1349"/>
                    </a:lnTo>
                    <a:lnTo>
                      <a:pt x="115" y="1329"/>
                    </a:lnTo>
                    <a:lnTo>
                      <a:pt x="108" y="1314"/>
                    </a:lnTo>
                    <a:lnTo>
                      <a:pt x="108" y="1311"/>
                    </a:lnTo>
                    <a:lnTo>
                      <a:pt x="109" y="1311"/>
                    </a:lnTo>
                    <a:lnTo>
                      <a:pt x="112" y="1285"/>
                    </a:lnTo>
                    <a:lnTo>
                      <a:pt x="109" y="1274"/>
                    </a:lnTo>
                    <a:lnTo>
                      <a:pt x="104" y="1261"/>
                    </a:lnTo>
                    <a:lnTo>
                      <a:pt x="106" y="1244"/>
                    </a:lnTo>
                    <a:lnTo>
                      <a:pt x="106" y="1225"/>
                    </a:lnTo>
                    <a:lnTo>
                      <a:pt x="113" y="1215"/>
                    </a:lnTo>
                    <a:lnTo>
                      <a:pt x="122" y="1219"/>
                    </a:lnTo>
                    <a:lnTo>
                      <a:pt x="130" y="1215"/>
                    </a:lnTo>
                    <a:lnTo>
                      <a:pt x="129" y="1182"/>
                    </a:lnTo>
                    <a:lnTo>
                      <a:pt x="134" y="1178"/>
                    </a:lnTo>
                    <a:lnTo>
                      <a:pt x="137" y="1182"/>
                    </a:lnTo>
                    <a:lnTo>
                      <a:pt x="141" y="1180"/>
                    </a:lnTo>
                    <a:lnTo>
                      <a:pt x="149" y="1161"/>
                    </a:lnTo>
                    <a:lnTo>
                      <a:pt x="152" y="1139"/>
                    </a:lnTo>
                    <a:lnTo>
                      <a:pt x="158" y="1132"/>
                    </a:lnTo>
                    <a:lnTo>
                      <a:pt x="162" y="1116"/>
                    </a:lnTo>
                    <a:lnTo>
                      <a:pt x="166" y="1105"/>
                    </a:lnTo>
                    <a:lnTo>
                      <a:pt x="182" y="1076"/>
                    </a:lnTo>
                    <a:lnTo>
                      <a:pt x="183" y="1068"/>
                    </a:lnTo>
                    <a:lnTo>
                      <a:pt x="194" y="1037"/>
                    </a:lnTo>
                    <a:lnTo>
                      <a:pt x="195" y="1025"/>
                    </a:lnTo>
                    <a:lnTo>
                      <a:pt x="196" y="1024"/>
                    </a:lnTo>
                    <a:lnTo>
                      <a:pt x="204" y="994"/>
                    </a:lnTo>
                    <a:lnTo>
                      <a:pt x="210" y="987"/>
                    </a:lnTo>
                    <a:lnTo>
                      <a:pt x="210" y="950"/>
                    </a:lnTo>
                    <a:lnTo>
                      <a:pt x="217" y="939"/>
                    </a:lnTo>
                    <a:lnTo>
                      <a:pt x="221" y="928"/>
                    </a:lnTo>
                    <a:lnTo>
                      <a:pt x="221" y="903"/>
                    </a:lnTo>
                    <a:lnTo>
                      <a:pt x="216" y="882"/>
                    </a:lnTo>
                    <a:lnTo>
                      <a:pt x="215" y="855"/>
                    </a:lnTo>
                    <a:lnTo>
                      <a:pt x="210" y="821"/>
                    </a:lnTo>
                    <a:lnTo>
                      <a:pt x="209" y="789"/>
                    </a:lnTo>
                    <a:lnTo>
                      <a:pt x="211" y="763"/>
                    </a:lnTo>
                    <a:lnTo>
                      <a:pt x="223" y="756"/>
                    </a:lnTo>
                    <a:lnTo>
                      <a:pt x="228" y="737"/>
                    </a:lnTo>
                    <a:lnTo>
                      <a:pt x="226" y="731"/>
                    </a:lnTo>
                    <a:lnTo>
                      <a:pt x="226" y="719"/>
                    </a:lnTo>
                    <a:lnTo>
                      <a:pt x="219" y="698"/>
                    </a:lnTo>
                    <a:lnTo>
                      <a:pt x="216" y="694"/>
                    </a:lnTo>
                    <a:lnTo>
                      <a:pt x="217" y="685"/>
                    </a:lnTo>
                    <a:lnTo>
                      <a:pt x="220" y="678"/>
                    </a:lnTo>
                    <a:lnTo>
                      <a:pt x="231" y="664"/>
                    </a:lnTo>
                    <a:lnTo>
                      <a:pt x="236" y="643"/>
                    </a:lnTo>
                    <a:lnTo>
                      <a:pt x="242" y="606"/>
                    </a:lnTo>
                    <a:lnTo>
                      <a:pt x="251" y="591"/>
                    </a:lnTo>
                    <a:lnTo>
                      <a:pt x="251" y="572"/>
                    </a:lnTo>
                    <a:lnTo>
                      <a:pt x="253" y="565"/>
                    </a:lnTo>
                    <a:lnTo>
                      <a:pt x="257" y="562"/>
                    </a:lnTo>
                    <a:lnTo>
                      <a:pt x="262" y="548"/>
                    </a:lnTo>
                    <a:lnTo>
                      <a:pt x="263" y="530"/>
                    </a:lnTo>
                    <a:lnTo>
                      <a:pt x="265" y="521"/>
                    </a:lnTo>
                    <a:lnTo>
                      <a:pt x="265" y="511"/>
                    </a:lnTo>
                    <a:lnTo>
                      <a:pt x="262" y="497"/>
                    </a:lnTo>
                    <a:lnTo>
                      <a:pt x="262" y="483"/>
                    </a:lnTo>
                    <a:lnTo>
                      <a:pt x="264" y="475"/>
                    </a:lnTo>
                    <a:lnTo>
                      <a:pt x="268" y="467"/>
                    </a:lnTo>
                    <a:lnTo>
                      <a:pt x="275" y="461"/>
                    </a:lnTo>
                    <a:lnTo>
                      <a:pt x="275" y="452"/>
                    </a:lnTo>
                    <a:lnTo>
                      <a:pt x="275" y="438"/>
                    </a:lnTo>
                    <a:lnTo>
                      <a:pt x="274" y="423"/>
                    </a:lnTo>
                    <a:lnTo>
                      <a:pt x="274" y="375"/>
                    </a:lnTo>
                    <a:lnTo>
                      <a:pt x="276" y="363"/>
                    </a:lnTo>
                    <a:lnTo>
                      <a:pt x="276" y="351"/>
                    </a:lnTo>
                    <a:lnTo>
                      <a:pt x="270" y="343"/>
                    </a:lnTo>
                    <a:lnTo>
                      <a:pt x="270" y="337"/>
                    </a:lnTo>
                    <a:lnTo>
                      <a:pt x="274" y="324"/>
                    </a:lnTo>
                    <a:lnTo>
                      <a:pt x="279" y="317"/>
                    </a:lnTo>
                    <a:lnTo>
                      <a:pt x="284" y="317"/>
                    </a:lnTo>
                    <a:lnTo>
                      <a:pt x="286" y="310"/>
                    </a:lnTo>
                    <a:lnTo>
                      <a:pt x="289" y="268"/>
                    </a:lnTo>
                    <a:lnTo>
                      <a:pt x="292" y="256"/>
                    </a:lnTo>
                    <a:lnTo>
                      <a:pt x="292" y="244"/>
                    </a:lnTo>
                    <a:lnTo>
                      <a:pt x="296" y="233"/>
                    </a:lnTo>
                    <a:lnTo>
                      <a:pt x="297" y="224"/>
                    </a:lnTo>
                    <a:lnTo>
                      <a:pt x="296" y="222"/>
                    </a:lnTo>
                    <a:lnTo>
                      <a:pt x="290" y="195"/>
                    </a:lnTo>
                    <a:lnTo>
                      <a:pt x="292" y="142"/>
                    </a:lnTo>
                    <a:lnTo>
                      <a:pt x="290" y="132"/>
                    </a:lnTo>
                    <a:lnTo>
                      <a:pt x="287" y="122"/>
                    </a:lnTo>
                    <a:lnTo>
                      <a:pt x="285" y="95"/>
                    </a:lnTo>
                    <a:lnTo>
                      <a:pt x="279" y="57"/>
                    </a:lnTo>
                    <a:lnTo>
                      <a:pt x="274" y="39"/>
                    </a:lnTo>
                    <a:lnTo>
                      <a:pt x="284" y="30"/>
                    </a:lnTo>
                    <a:lnTo>
                      <a:pt x="286" y="30"/>
                    </a:lnTo>
                    <a:lnTo>
                      <a:pt x="303" y="29"/>
                    </a:lnTo>
                    <a:lnTo>
                      <a:pt x="311" y="26"/>
                    </a:lnTo>
                    <a:lnTo>
                      <a:pt x="312" y="25"/>
                    </a:lnTo>
                    <a:lnTo>
                      <a:pt x="313" y="16"/>
                    </a:lnTo>
                    <a:lnTo>
                      <a:pt x="318" y="7"/>
                    </a:lnTo>
                    <a:lnTo>
                      <a:pt x="323" y="2"/>
                    </a:lnTo>
                    <a:lnTo>
                      <a:pt x="32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69" name="Freeform 242"/>
              <p:cNvSpPr>
                <a:spLocks noChangeAspect="1"/>
              </p:cNvSpPr>
              <p:nvPr/>
            </p:nvSpPr>
            <p:spPr bwMode="gray">
              <a:xfrm>
                <a:off x="1733" y="3162"/>
                <a:ext cx="31" cy="47"/>
              </a:xfrm>
              <a:custGeom>
                <a:avLst/>
                <a:gdLst/>
                <a:ahLst/>
                <a:cxnLst>
                  <a:cxn ang="0">
                    <a:pos x="141" y="225"/>
                  </a:cxn>
                  <a:cxn ang="0">
                    <a:pos x="135" y="231"/>
                  </a:cxn>
                  <a:cxn ang="0">
                    <a:pos x="115" y="225"/>
                  </a:cxn>
                  <a:cxn ang="0">
                    <a:pos x="77" y="221"/>
                  </a:cxn>
                  <a:cxn ang="0">
                    <a:pos x="61" y="225"/>
                  </a:cxn>
                  <a:cxn ang="0">
                    <a:pos x="35" y="220"/>
                  </a:cxn>
                  <a:cxn ang="0">
                    <a:pos x="30" y="215"/>
                  </a:cxn>
                  <a:cxn ang="0">
                    <a:pos x="23" y="213"/>
                  </a:cxn>
                  <a:cxn ang="0">
                    <a:pos x="30" y="205"/>
                  </a:cxn>
                  <a:cxn ang="0">
                    <a:pos x="12" y="205"/>
                  </a:cxn>
                  <a:cxn ang="0">
                    <a:pos x="5" y="202"/>
                  </a:cxn>
                  <a:cxn ang="0">
                    <a:pos x="0" y="189"/>
                  </a:cxn>
                  <a:cxn ang="0">
                    <a:pos x="16" y="181"/>
                  </a:cxn>
                  <a:cxn ang="0">
                    <a:pos x="29" y="176"/>
                  </a:cxn>
                  <a:cxn ang="0">
                    <a:pos x="36" y="176"/>
                  </a:cxn>
                  <a:cxn ang="0">
                    <a:pos x="23" y="160"/>
                  </a:cxn>
                  <a:cxn ang="0">
                    <a:pos x="38" y="165"/>
                  </a:cxn>
                  <a:cxn ang="0">
                    <a:pos x="64" y="184"/>
                  </a:cxn>
                  <a:cxn ang="0">
                    <a:pos x="73" y="178"/>
                  </a:cxn>
                  <a:cxn ang="0">
                    <a:pos x="62" y="171"/>
                  </a:cxn>
                  <a:cxn ang="0">
                    <a:pos x="81" y="178"/>
                  </a:cxn>
                  <a:cxn ang="0">
                    <a:pos x="92" y="170"/>
                  </a:cxn>
                  <a:cxn ang="0">
                    <a:pos x="100" y="176"/>
                  </a:cxn>
                  <a:cxn ang="0">
                    <a:pos x="106" y="167"/>
                  </a:cxn>
                  <a:cxn ang="0">
                    <a:pos x="72" y="151"/>
                  </a:cxn>
                  <a:cxn ang="0">
                    <a:pos x="70" y="113"/>
                  </a:cxn>
                  <a:cxn ang="0">
                    <a:pos x="82" y="108"/>
                  </a:cxn>
                  <a:cxn ang="0">
                    <a:pos x="111" y="89"/>
                  </a:cxn>
                  <a:cxn ang="0">
                    <a:pos x="99" y="79"/>
                  </a:cxn>
                  <a:cxn ang="0">
                    <a:pos x="66" y="90"/>
                  </a:cxn>
                  <a:cxn ang="0">
                    <a:pos x="49" y="73"/>
                  </a:cxn>
                  <a:cxn ang="0">
                    <a:pos x="50" y="51"/>
                  </a:cxn>
                  <a:cxn ang="0">
                    <a:pos x="60" y="53"/>
                  </a:cxn>
                  <a:cxn ang="0">
                    <a:pos x="68" y="43"/>
                  </a:cxn>
                  <a:cxn ang="0">
                    <a:pos x="62" y="30"/>
                  </a:cxn>
                  <a:cxn ang="0">
                    <a:pos x="67" y="25"/>
                  </a:cxn>
                  <a:cxn ang="0">
                    <a:pos x="78" y="29"/>
                  </a:cxn>
                  <a:cxn ang="0">
                    <a:pos x="94" y="5"/>
                  </a:cxn>
                  <a:cxn ang="0">
                    <a:pos x="115" y="16"/>
                  </a:cxn>
                  <a:cxn ang="0">
                    <a:pos x="135" y="15"/>
                  </a:cxn>
                  <a:cxn ang="0">
                    <a:pos x="148" y="17"/>
                  </a:cxn>
                  <a:cxn ang="0">
                    <a:pos x="152" y="213"/>
                  </a:cxn>
                </a:cxnLst>
                <a:rect l="0" t="0" r="r" b="b"/>
                <a:pathLst>
                  <a:path w="152" h="235">
                    <a:moveTo>
                      <a:pt x="152" y="225"/>
                    </a:moveTo>
                    <a:lnTo>
                      <a:pt x="141" y="225"/>
                    </a:lnTo>
                    <a:lnTo>
                      <a:pt x="143" y="231"/>
                    </a:lnTo>
                    <a:lnTo>
                      <a:pt x="135" y="231"/>
                    </a:lnTo>
                    <a:lnTo>
                      <a:pt x="129" y="235"/>
                    </a:lnTo>
                    <a:lnTo>
                      <a:pt x="115" y="225"/>
                    </a:lnTo>
                    <a:lnTo>
                      <a:pt x="99" y="221"/>
                    </a:lnTo>
                    <a:lnTo>
                      <a:pt x="77" y="221"/>
                    </a:lnTo>
                    <a:lnTo>
                      <a:pt x="75" y="225"/>
                    </a:lnTo>
                    <a:lnTo>
                      <a:pt x="61" y="225"/>
                    </a:lnTo>
                    <a:lnTo>
                      <a:pt x="41" y="216"/>
                    </a:lnTo>
                    <a:lnTo>
                      <a:pt x="35" y="220"/>
                    </a:lnTo>
                    <a:lnTo>
                      <a:pt x="25" y="219"/>
                    </a:lnTo>
                    <a:lnTo>
                      <a:pt x="30" y="215"/>
                    </a:lnTo>
                    <a:lnTo>
                      <a:pt x="30" y="213"/>
                    </a:lnTo>
                    <a:lnTo>
                      <a:pt x="23" y="213"/>
                    </a:lnTo>
                    <a:lnTo>
                      <a:pt x="24" y="209"/>
                    </a:lnTo>
                    <a:lnTo>
                      <a:pt x="30" y="205"/>
                    </a:lnTo>
                    <a:lnTo>
                      <a:pt x="16" y="202"/>
                    </a:lnTo>
                    <a:lnTo>
                      <a:pt x="12" y="205"/>
                    </a:lnTo>
                    <a:lnTo>
                      <a:pt x="3" y="205"/>
                    </a:lnTo>
                    <a:lnTo>
                      <a:pt x="5" y="202"/>
                    </a:lnTo>
                    <a:lnTo>
                      <a:pt x="5" y="194"/>
                    </a:lnTo>
                    <a:lnTo>
                      <a:pt x="0" y="189"/>
                    </a:lnTo>
                    <a:lnTo>
                      <a:pt x="16" y="186"/>
                    </a:lnTo>
                    <a:lnTo>
                      <a:pt x="16" y="181"/>
                    </a:lnTo>
                    <a:lnTo>
                      <a:pt x="24" y="181"/>
                    </a:lnTo>
                    <a:lnTo>
                      <a:pt x="29" y="176"/>
                    </a:lnTo>
                    <a:lnTo>
                      <a:pt x="34" y="177"/>
                    </a:lnTo>
                    <a:lnTo>
                      <a:pt x="36" y="176"/>
                    </a:lnTo>
                    <a:lnTo>
                      <a:pt x="34" y="167"/>
                    </a:lnTo>
                    <a:lnTo>
                      <a:pt x="23" y="160"/>
                    </a:lnTo>
                    <a:lnTo>
                      <a:pt x="23" y="151"/>
                    </a:lnTo>
                    <a:lnTo>
                      <a:pt x="38" y="165"/>
                    </a:lnTo>
                    <a:lnTo>
                      <a:pt x="59" y="177"/>
                    </a:lnTo>
                    <a:lnTo>
                      <a:pt x="64" y="184"/>
                    </a:lnTo>
                    <a:lnTo>
                      <a:pt x="67" y="181"/>
                    </a:lnTo>
                    <a:lnTo>
                      <a:pt x="73" y="178"/>
                    </a:lnTo>
                    <a:lnTo>
                      <a:pt x="64" y="176"/>
                    </a:lnTo>
                    <a:lnTo>
                      <a:pt x="62" y="171"/>
                    </a:lnTo>
                    <a:lnTo>
                      <a:pt x="68" y="165"/>
                    </a:lnTo>
                    <a:lnTo>
                      <a:pt x="81" y="178"/>
                    </a:lnTo>
                    <a:lnTo>
                      <a:pt x="82" y="167"/>
                    </a:lnTo>
                    <a:lnTo>
                      <a:pt x="92" y="170"/>
                    </a:lnTo>
                    <a:lnTo>
                      <a:pt x="99" y="181"/>
                    </a:lnTo>
                    <a:lnTo>
                      <a:pt x="100" y="176"/>
                    </a:lnTo>
                    <a:lnTo>
                      <a:pt x="110" y="176"/>
                    </a:lnTo>
                    <a:lnTo>
                      <a:pt x="106" y="167"/>
                    </a:lnTo>
                    <a:lnTo>
                      <a:pt x="75" y="156"/>
                    </a:lnTo>
                    <a:lnTo>
                      <a:pt x="72" y="151"/>
                    </a:lnTo>
                    <a:lnTo>
                      <a:pt x="67" y="121"/>
                    </a:lnTo>
                    <a:lnTo>
                      <a:pt x="70" y="113"/>
                    </a:lnTo>
                    <a:lnTo>
                      <a:pt x="79" y="113"/>
                    </a:lnTo>
                    <a:lnTo>
                      <a:pt x="82" y="108"/>
                    </a:lnTo>
                    <a:lnTo>
                      <a:pt x="109" y="101"/>
                    </a:lnTo>
                    <a:lnTo>
                      <a:pt x="111" y="89"/>
                    </a:lnTo>
                    <a:lnTo>
                      <a:pt x="106" y="80"/>
                    </a:lnTo>
                    <a:lnTo>
                      <a:pt x="99" y="79"/>
                    </a:lnTo>
                    <a:lnTo>
                      <a:pt x="87" y="80"/>
                    </a:lnTo>
                    <a:lnTo>
                      <a:pt x="66" y="90"/>
                    </a:lnTo>
                    <a:lnTo>
                      <a:pt x="52" y="80"/>
                    </a:lnTo>
                    <a:lnTo>
                      <a:pt x="49" y="73"/>
                    </a:lnTo>
                    <a:lnTo>
                      <a:pt x="50" y="62"/>
                    </a:lnTo>
                    <a:lnTo>
                      <a:pt x="50" y="51"/>
                    </a:lnTo>
                    <a:lnTo>
                      <a:pt x="55" y="48"/>
                    </a:lnTo>
                    <a:lnTo>
                      <a:pt x="60" y="53"/>
                    </a:lnTo>
                    <a:lnTo>
                      <a:pt x="66" y="52"/>
                    </a:lnTo>
                    <a:lnTo>
                      <a:pt x="68" y="43"/>
                    </a:lnTo>
                    <a:lnTo>
                      <a:pt x="64" y="36"/>
                    </a:lnTo>
                    <a:lnTo>
                      <a:pt x="62" y="30"/>
                    </a:lnTo>
                    <a:lnTo>
                      <a:pt x="52" y="27"/>
                    </a:lnTo>
                    <a:lnTo>
                      <a:pt x="67" y="25"/>
                    </a:lnTo>
                    <a:lnTo>
                      <a:pt x="75" y="31"/>
                    </a:lnTo>
                    <a:lnTo>
                      <a:pt x="78" y="29"/>
                    </a:lnTo>
                    <a:lnTo>
                      <a:pt x="88" y="25"/>
                    </a:lnTo>
                    <a:lnTo>
                      <a:pt x="94" y="5"/>
                    </a:lnTo>
                    <a:lnTo>
                      <a:pt x="106" y="0"/>
                    </a:lnTo>
                    <a:lnTo>
                      <a:pt x="115" y="16"/>
                    </a:lnTo>
                    <a:lnTo>
                      <a:pt x="124" y="17"/>
                    </a:lnTo>
                    <a:lnTo>
                      <a:pt x="135" y="15"/>
                    </a:lnTo>
                    <a:lnTo>
                      <a:pt x="143" y="8"/>
                    </a:lnTo>
                    <a:lnTo>
                      <a:pt x="148" y="17"/>
                    </a:lnTo>
                    <a:lnTo>
                      <a:pt x="151" y="209"/>
                    </a:lnTo>
                    <a:lnTo>
                      <a:pt x="152" y="213"/>
                    </a:lnTo>
                    <a:lnTo>
                      <a:pt x="152" y="22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70" name="Freeform 243"/>
              <p:cNvSpPr>
                <a:spLocks noChangeAspect="1"/>
              </p:cNvSpPr>
              <p:nvPr/>
            </p:nvSpPr>
            <p:spPr bwMode="gray">
              <a:xfrm>
                <a:off x="1964" y="2482"/>
                <a:ext cx="6" cy="5"/>
              </a:xfrm>
              <a:custGeom>
                <a:avLst/>
                <a:gdLst/>
                <a:ahLst/>
                <a:cxnLst>
                  <a:cxn ang="0">
                    <a:pos x="7" y="0"/>
                  </a:cxn>
                  <a:cxn ang="0">
                    <a:pos x="0" y="9"/>
                  </a:cxn>
                  <a:cxn ang="0">
                    <a:pos x="0" y="15"/>
                  </a:cxn>
                  <a:cxn ang="0">
                    <a:pos x="6" y="22"/>
                  </a:cxn>
                  <a:cxn ang="0">
                    <a:pos x="16" y="23"/>
                  </a:cxn>
                  <a:cxn ang="0">
                    <a:pos x="23" y="27"/>
                  </a:cxn>
                  <a:cxn ang="0">
                    <a:pos x="31" y="26"/>
                  </a:cxn>
                  <a:cxn ang="0">
                    <a:pos x="32" y="19"/>
                  </a:cxn>
                  <a:cxn ang="0">
                    <a:pos x="26" y="14"/>
                  </a:cxn>
                  <a:cxn ang="0">
                    <a:pos x="19" y="12"/>
                  </a:cxn>
                  <a:cxn ang="0">
                    <a:pos x="11" y="7"/>
                  </a:cxn>
                  <a:cxn ang="0">
                    <a:pos x="7" y="0"/>
                  </a:cxn>
                </a:cxnLst>
                <a:rect l="0" t="0" r="r" b="b"/>
                <a:pathLst>
                  <a:path w="32" h="27">
                    <a:moveTo>
                      <a:pt x="7" y="0"/>
                    </a:moveTo>
                    <a:lnTo>
                      <a:pt x="0" y="9"/>
                    </a:lnTo>
                    <a:lnTo>
                      <a:pt x="0" y="15"/>
                    </a:lnTo>
                    <a:lnTo>
                      <a:pt x="6" y="22"/>
                    </a:lnTo>
                    <a:lnTo>
                      <a:pt x="16" y="23"/>
                    </a:lnTo>
                    <a:lnTo>
                      <a:pt x="23" y="27"/>
                    </a:lnTo>
                    <a:lnTo>
                      <a:pt x="31" y="26"/>
                    </a:lnTo>
                    <a:lnTo>
                      <a:pt x="32" y="19"/>
                    </a:lnTo>
                    <a:lnTo>
                      <a:pt x="26" y="14"/>
                    </a:lnTo>
                    <a:lnTo>
                      <a:pt x="19" y="12"/>
                    </a:lnTo>
                    <a:lnTo>
                      <a:pt x="11" y="7"/>
                    </a:lnTo>
                    <a:lnTo>
                      <a:pt x="7"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71" name="Freeform 244"/>
              <p:cNvSpPr>
                <a:spLocks noChangeAspect="1"/>
              </p:cNvSpPr>
              <p:nvPr/>
            </p:nvSpPr>
            <p:spPr bwMode="gray">
              <a:xfrm>
                <a:off x="1971" y="2487"/>
                <a:ext cx="4" cy="2"/>
              </a:xfrm>
              <a:custGeom>
                <a:avLst/>
                <a:gdLst/>
                <a:ahLst/>
                <a:cxnLst>
                  <a:cxn ang="0">
                    <a:pos x="17" y="8"/>
                  </a:cxn>
                  <a:cxn ang="0">
                    <a:pos x="11" y="12"/>
                  </a:cxn>
                  <a:cxn ang="0">
                    <a:pos x="1" y="12"/>
                  </a:cxn>
                  <a:cxn ang="0">
                    <a:pos x="0" y="11"/>
                  </a:cxn>
                  <a:cxn ang="0">
                    <a:pos x="0" y="8"/>
                  </a:cxn>
                  <a:cxn ang="0">
                    <a:pos x="1" y="6"/>
                  </a:cxn>
                  <a:cxn ang="0">
                    <a:pos x="2" y="6"/>
                  </a:cxn>
                  <a:cxn ang="0">
                    <a:pos x="8" y="1"/>
                  </a:cxn>
                  <a:cxn ang="0">
                    <a:pos x="11" y="0"/>
                  </a:cxn>
                  <a:cxn ang="0">
                    <a:pos x="14" y="0"/>
                  </a:cxn>
                  <a:cxn ang="0">
                    <a:pos x="18" y="1"/>
                  </a:cxn>
                  <a:cxn ang="0">
                    <a:pos x="18" y="6"/>
                  </a:cxn>
                  <a:cxn ang="0">
                    <a:pos x="17" y="8"/>
                  </a:cxn>
                </a:cxnLst>
                <a:rect l="0" t="0" r="r" b="b"/>
                <a:pathLst>
                  <a:path w="18" h="12">
                    <a:moveTo>
                      <a:pt x="17" y="8"/>
                    </a:moveTo>
                    <a:lnTo>
                      <a:pt x="11" y="12"/>
                    </a:lnTo>
                    <a:lnTo>
                      <a:pt x="1" y="12"/>
                    </a:lnTo>
                    <a:lnTo>
                      <a:pt x="0" y="11"/>
                    </a:lnTo>
                    <a:lnTo>
                      <a:pt x="0" y="8"/>
                    </a:lnTo>
                    <a:lnTo>
                      <a:pt x="1" y="6"/>
                    </a:lnTo>
                    <a:lnTo>
                      <a:pt x="2" y="6"/>
                    </a:lnTo>
                    <a:lnTo>
                      <a:pt x="8" y="1"/>
                    </a:lnTo>
                    <a:lnTo>
                      <a:pt x="11" y="0"/>
                    </a:lnTo>
                    <a:lnTo>
                      <a:pt x="14" y="0"/>
                    </a:lnTo>
                    <a:lnTo>
                      <a:pt x="18" y="1"/>
                    </a:lnTo>
                    <a:lnTo>
                      <a:pt x="18" y="6"/>
                    </a:lnTo>
                    <a:lnTo>
                      <a:pt x="17"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72" name="Freeform 245"/>
              <p:cNvSpPr>
                <a:spLocks noChangeAspect="1"/>
              </p:cNvSpPr>
              <p:nvPr/>
            </p:nvSpPr>
            <p:spPr bwMode="gray">
              <a:xfrm>
                <a:off x="1962" y="2489"/>
                <a:ext cx="23" cy="17"/>
              </a:xfrm>
              <a:custGeom>
                <a:avLst/>
                <a:gdLst/>
                <a:ahLst/>
                <a:cxnLst>
                  <a:cxn ang="0">
                    <a:pos x="116" y="9"/>
                  </a:cxn>
                  <a:cxn ang="0">
                    <a:pos x="116" y="33"/>
                  </a:cxn>
                  <a:cxn ang="0">
                    <a:pos x="116" y="38"/>
                  </a:cxn>
                  <a:cxn ang="0">
                    <a:pos x="96" y="64"/>
                  </a:cxn>
                  <a:cxn ang="0">
                    <a:pos x="82" y="75"/>
                  </a:cxn>
                  <a:cxn ang="0">
                    <a:pos x="70" y="80"/>
                  </a:cxn>
                  <a:cxn ang="0">
                    <a:pos x="42" y="87"/>
                  </a:cxn>
                  <a:cxn ang="0">
                    <a:pos x="37" y="86"/>
                  </a:cxn>
                  <a:cxn ang="0">
                    <a:pos x="16" y="86"/>
                  </a:cxn>
                  <a:cxn ang="0">
                    <a:pos x="7" y="82"/>
                  </a:cxn>
                  <a:cxn ang="0">
                    <a:pos x="4" y="77"/>
                  </a:cxn>
                  <a:cxn ang="0">
                    <a:pos x="4" y="64"/>
                  </a:cxn>
                  <a:cxn ang="0">
                    <a:pos x="3" y="54"/>
                  </a:cxn>
                  <a:cxn ang="0">
                    <a:pos x="3" y="48"/>
                  </a:cxn>
                  <a:cxn ang="0">
                    <a:pos x="0" y="39"/>
                  </a:cxn>
                  <a:cxn ang="0">
                    <a:pos x="0" y="16"/>
                  </a:cxn>
                  <a:cxn ang="0">
                    <a:pos x="4" y="11"/>
                  </a:cxn>
                  <a:cxn ang="0">
                    <a:pos x="14" y="7"/>
                  </a:cxn>
                  <a:cxn ang="0">
                    <a:pos x="15" y="4"/>
                  </a:cxn>
                  <a:cxn ang="0">
                    <a:pos x="25" y="1"/>
                  </a:cxn>
                  <a:cxn ang="0">
                    <a:pos x="37" y="1"/>
                  </a:cxn>
                  <a:cxn ang="0">
                    <a:pos x="43" y="1"/>
                  </a:cxn>
                  <a:cxn ang="0">
                    <a:pos x="55" y="5"/>
                  </a:cxn>
                  <a:cxn ang="0">
                    <a:pos x="63" y="5"/>
                  </a:cxn>
                  <a:cxn ang="0">
                    <a:pos x="76" y="1"/>
                  </a:cxn>
                  <a:cxn ang="0">
                    <a:pos x="95" y="0"/>
                  </a:cxn>
                  <a:cxn ang="0">
                    <a:pos x="107" y="1"/>
                  </a:cxn>
                  <a:cxn ang="0">
                    <a:pos x="111" y="4"/>
                  </a:cxn>
                  <a:cxn ang="0">
                    <a:pos x="114" y="7"/>
                  </a:cxn>
                  <a:cxn ang="0">
                    <a:pos x="114" y="9"/>
                  </a:cxn>
                  <a:cxn ang="0">
                    <a:pos x="116" y="9"/>
                  </a:cxn>
                </a:cxnLst>
                <a:rect l="0" t="0" r="r" b="b"/>
                <a:pathLst>
                  <a:path w="116" h="87">
                    <a:moveTo>
                      <a:pt x="116" y="9"/>
                    </a:moveTo>
                    <a:lnTo>
                      <a:pt x="116" y="33"/>
                    </a:lnTo>
                    <a:lnTo>
                      <a:pt x="116" y="38"/>
                    </a:lnTo>
                    <a:lnTo>
                      <a:pt x="96" y="64"/>
                    </a:lnTo>
                    <a:lnTo>
                      <a:pt x="82" y="75"/>
                    </a:lnTo>
                    <a:lnTo>
                      <a:pt x="70" y="80"/>
                    </a:lnTo>
                    <a:lnTo>
                      <a:pt x="42" y="87"/>
                    </a:lnTo>
                    <a:lnTo>
                      <a:pt x="37" y="86"/>
                    </a:lnTo>
                    <a:lnTo>
                      <a:pt x="16" y="86"/>
                    </a:lnTo>
                    <a:lnTo>
                      <a:pt x="7" y="82"/>
                    </a:lnTo>
                    <a:lnTo>
                      <a:pt x="4" y="77"/>
                    </a:lnTo>
                    <a:lnTo>
                      <a:pt x="4" y="64"/>
                    </a:lnTo>
                    <a:lnTo>
                      <a:pt x="3" y="54"/>
                    </a:lnTo>
                    <a:lnTo>
                      <a:pt x="3" y="48"/>
                    </a:lnTo>
                    <a:lnTo>
                      <a:pt x="0" y="39"/>
                    </a:lnTo>
                    <a:lnTo>
                      <a:pt x="0" y="16"/>
                    </a:lnTo>
                    <a:lnTo>
                      <a:pt x="4" y="11"/>
                    </a:lnTo>
                    <a:lnTo>
                      <a:pt x="14" y="7"/>
                    </a:lnTo>
                    <a:lnTo>
                      <a:pt x="15" y="4"/>
                    </a:lnTo>
                    <a:lnTo>
                      <a:pt x="25" y="1"/>
                    </a:lnTo>
                    <a:lnTo>
                      <a:pt x="37" y="1"/>
                    </a:lnTo>
                    <a:lnTo>
                      <a:pt x="43" y="1"/>
                    </a:lnTo>
                    <a:lnTo>
                      <a:pt x="55" y="5"/>
                    </a:lnTo>
                    <a:lnTo>
                      <a:pt x="63" y="5"/>
                    </a:lnTo>
                    <a:lnTo>
                      <a:pt x="76" y="1"/>
                    </a:lnTo>
                    <a:lnTo>
                      <a:pt x="95" y="0"/>
                    </a:lnTo>
                    <a:lnTo>
                      <a:pt x="107" y="1"/>
                    </a:lnTo>
                    <a:lnTo>
                      <a:pt x="111" y="4"/>
                    </a:lnTo>
                    <a:lnTo>
                      <a:pt x="114" y="7"/>
                    </a:lnTo>
                    <a:lnTo>
                      <a:pt x="114" y="9"/>
                    </a:lnTo>
                    <a:lnTo>
                      <a:pt x="116" y="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73" name="Freeform 246"/>
              <p:cNvSpPr>
                <a:spLocks noChangeAspect="1"/>
              </p:cNvSpPr>
              <p:nvPr/>
            </p:nvSpPr>
            <p:spPr bwMode="gray">
              <a:xfrm>
                <a:off x="1955" y="2487"/>
                <a:ext cx="7" cy="8"/>
              </a:xfrm>
              <a:custGeom>
                <a:avLst/>
                <a:gdLst/>
                <a:ahLst/>
                <a:cxnLst>
                  <a:cxn ang="0">
                    <a:pos x="31" y="16"/>
                  </a:cxn>
                  <a:cxn ang="0">
                    <a:pos x="31" y="18"/>
                  </a:cxn>
                  <a:cxn ang="0">
                    <a:pos x="24" y="25"/>
                  </a:cxn>
                  <a:cxn ang="0">
                    <a:pos x="24" y="27"/>
                  </a:cxn>
                  <a:cxn ang="0">
                    <a:pos x="13" y="38"/>
                  </a:cxn>
                  <a:cxn ang="0">
                    <a:pos x="5" y="38"/>
                  </a:cxn>
                  <a:cxn ang="0">
                    <a:pos x="5" y="34"/>
                  </a:cxn>
                  <a:cxn ang="0">
                    <a:pos x="0" y="30"/>
                  </a:cxn>
                  <a:cxn ang="0">
                    <a:pos x="0" y="27"/>
                  </a:cxn>
                  <a:cxn ang="0">
                    <a:pos x="2" y="22"/>
                  </a:cxn>
                  <a:cxn ang="0">
                    <a:pos x="9" y="15"/>
                  </a:cxn>
                  <a:cxn ang="0">
                    <a:pos x="10" y="10"/>
                  </a:cxn>
                  <a:cxn ang="0">
                    <a:pos x="11" y="6"/>
                  </a:cxn>
                  <a:cxn ang="0">
                    <a:pos x="15" y="5"/>
                  </a:cxn>
                  <a:cxn ang="0">
                    <a:pos x="24" y="3"/>
                  </a:cxn>
                  <a:cxn ang="0">
                    <a:pos x="24" y="2"/>
                  </a:cxn>
                  <a:cxn ang="0">
                    <a:pos x="31" y="0"/>
                  </a:cxn>
                  <a:cxn ang="0">
                    <a:pos x="31" y="3"/>
                  </a:cxn>
                  <a:cxn ang="0">
                    <a:pos x="24" y="6"/>
                  </a:cxn>
                  <a:cxn ang="0">
                    <a:pos x="20" y="10"/>
                  </a:cxn>
                  <a:cxn ang="0">
                    <a:pos x="20" y="13"/>
                  </a:cxn>
                  <a:cxn ang="0">
                    <a:pos x="30" y="11"/>
                  </a:cxn>
                  <a:cxn ang="0">
                    <a:pos x="30" y="15"/>
                  </a:cxn>
                  <a:cxn ang="0">
                    <a:pos x="31" y="16"/>
                  </a:cxn>
                </a:cxnLst>
                <a:rect l="0" t="0" r="r" b="b"/>
                <a:pathLst>
                  <a:path w="31" h="38">
                    <a:moveTo>
                      <a:pt x="31" y="16"/>
                    </a:moveTo>
                    <a:lnTo>
                      <a:pt x="31" y="18"/>
                    </a:lnTo>
                    <a:lnTo>
                      <a:pt x="24" y="25"/>
                    </a:lnTo>
                    <a:lnTo>
                      <a:pt x="24" y="27"/>
                    </a:lnTo>
                    <a:lnTo>
                      <a:pt x="13" y="38"/>
                    </a:lnTo>
                    <a:lnTo>
                      <a:pt x="5" y="38"/>
                    </a:lnTo>
                    <a:lnTo>
                      <a:pt x="5" y="34"/>
                    </a:lnTo>
                    <a:lnTo>
                      <a:pt x="0" y="30"/>
                    </a:lnTo>
                    <a:lnTo>
                      <a:pt x="0" y="27"/>
                    </a:lnTo>
                    <a:lnTo>
                      <a:pt x="2" y="22"/>
                    </a:lnTo>
                    <a:lnTo>
                      <a:pt x="9" y="15"/>
                    </a:lnTo>
                    <a:lnTo>
                      <a:pt x="10" y="10"/>
                    </a:lnTo>
                    <a:lnTo>
                      <a:pt x="11" y="6"/>
                    </a:lnTo>
                    <a:lnTo>
                      <a:pt x="15" y="5"/>
                    </a:lnTo>
                    <a:lnTo>
                      <a:pt x="24" y="3"/>
                    </a:lnTo>
                    <a:lnTo>
                      <a:pt x="24" y="2"/>
                    </a:lnTo>
                    <a:lnTo>
                      <a:pt x="31" y="0"/>
                    </a:lnTo>
                    <a:lnTo>
                      <a:pt x="31" y="3"/>
                    </a:lnTo>
                    <a:lnTo>
                      <a:pt x="24" y="6"/>
                    </a:lnTo>
                    <a:lnTo>
                      <a:pt x="20" y="10"/>
                    </a:lnTo>
                    <a:lnTo>
                      <a:pt x="20" y="13"/>
                    </a:lnTo>
                    <a:lnTo>
                      <a:pt x="30" y="11"/>
                    </a:lnTo>
                    <a:lnTo>
                      <a:pt x="30" y="15"/>
                    </a:lnTo>
                    <a:lnTo>
                      <a:pt x="31"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74" name="Freeform 247"/>
              <p:cNvSpPr>
                <a:spLocks noChangeAspect="1"/>
              </p:cNvSpPr>
              <p:nvPr/>
            </p:nvSpPr>
            <p:spPr bwMode="gray">
              <a:xfrm>
                <a:off x="1967" y="2482"/>
                <a:ext cx="1" cy="1"/>
              </a:xfrm>
              <a:custGeom>
                <a:avLst/>
                <a:gdLst/>
                <a:ahLst/>
                <a:cxnLst>
                  <a:cxn ang="0">
                    <a:pos x="5" y="0"/>
                  </a:cxn>
                  <a:cxn ang="0">
                    <a:pos x="6" y="5"/>
                  </a:cxn>
                  <a:cxn ang="0">
                    <a:pos x="5" y="7"/>
                  </a:cxn>
                  <a:cxn ang="0">
                    <a:pos x="3" y="7"/>
                  </a:cxn>
                  <a:cxn ang="0">
                    <a:pos x="0" y="7"/>
                  </a:cxn>
                  <a:cxn ang="0">
                    <a:pos x="0" y="3"/>
                  </a:cxn>
                  <a:cxn ang="0">
                    <a:pos x="1" y="1"/>
                  </a:cxn>
                  <a:cxn ang="0">
                    <a:pos x="5" y="0"/>
                  </a:cxn>
                </a:cxnLst>
                <a:rect l="0" t="0" r="r" b="b"/>
                <a:pathLst>
                  <a:path w="6" h="7">
                    <a:moveTo>
                      <a:pt x="5" y="0"/>
                    </a:moveTo>
                    <a:lnTo>
                      <a:pt x="6" y="5"/>
                    </a:lnTo>
                    <a:lnTo>
                      <a:pt x="5" y="7"/>
                    </a:lnTo>
                    <a:lnTo>
                      <a:pt x="3" y="7"/>
                    </a:lnTo>
                    <a:lnTo>
                      <a:pt x="0" y="7"/>
                    </a:lnTo>
                    <a:lnTo>
                      <a:pt x="0" y="3"/>
                    </a:lnTo>
                    <a:lnTo>
                      <a:pt x="1" y="1"/>
                    </a:lnTo>
                    <a:lnTo>
                      <a:pt x="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75" name="Freeform 248"/>
              <p:cNvSpPr>
                <a:spLocks noChangeAspect="1"/>
              </p:cNvSpPr>
              <p:nvPr/>
            </p:nvSpPr>
            <p:spPr bwMode="gray">
              <a:xfrm>
                <a:off x="1963" y="2487"/>
                <a:ext cx="2" cy="1"/>
              </a:xfrm>
              <a:custGeom>
                <a:avLst/>
                <a:gdLst/>
                <a:ahLst/>
                <a:cxnLst>
                  <a:cxn ang="0">
                    <a:pos x="7" y="0"/>
                  </a:cxn>
                  <a:cxn ang="0">
                    <a:pos x="8" y="2"/>
                  </a:cxn>
                  <a:cxn ang="0">
                    <a:pos x="8" y="6"/>
                  </a:cxn>
                  <a:cxn ang="0">
                    <a:pos x="3" y="6"/>
                  </a:cxn>
                  <a:cxn ang="0">
                    <a:pos x="0" y="1"/>
                  </a:cxn>
                  <a:cxn ang="0">
                    <a:pos x="7" y="0"/>
                  </a:cxn>
                </a:cxnLst>
                <a:rect l="0" t="0" r="r" b="b"/>
                <a:pathLst>
                  <a:path w="8" h="6">
                    <a:moveTo>
                      <a:pt x="7" y="0"/>
                    </a:moveTo>
                    <a:lnTo>
                      <a:pt x="8" y="2"/>
                    </a:lnTo>
                    <a:lnTo>
                      <a:pt x="8" y="6"/>
                    </a:lnTo>
                    <a:lnTo>
                      <a:pt x="3" y="6"/>
                    </a:lnTo>
                    <a:lnTo>
                      <a:pt x="0" y="1"/>
                    </a:lnTo>
                    <a:lnTo>
                      <a:pt x="7"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76" name="Freeform 249"/>
              <p:cNvSpPr>
                <a:spLocks noChangeAspect="1"/>
              </p:cNvSpPr>
              <p:nvPr/>
            </p:nvSpPr>
            <p:spPr bwMode="gray">
              <a:xfrm>
                <a:off x="1706" y="2430"/>
                <a:ext cx="427" cy="448"/>
              </a:xfrm>
              <a:custGeom>
                <a:avLst/>
                <a:gdLst/>
                <a:ahLst/>
                <a:cxnLst>
                  <a:cxn ang="0">
                    <a:pos x="598" y="69"/>
                  </a:cxn>
                  <a:cxn ang="0">
                    <a:pos x="523" y="81"/>
                  </a:cxn>
                  <a:cxn ang="0">
                    <a:pos x="572" y="165"/>
                  </a:cxn>
                  <a:cxn ang="0">
                    <a:pos x="503" y="211"/>
                  </a:cxn>
                  <a:cxn ang="0">
                    <a:pos x="408" y="243"/>
                  </a:cxn>
                  <a:cxn ang="0">
                    <a:pos x="317" y="186"/>
                  </a:cxn>
                  <a:cxn ang="0">
                    <a:pos x="225" y="231"/>
                  </a:cxn>
                  <a:cxn ang="0">
                    <a:pos x="210" y="254"/>
                  </a:cxn>
                  <a:cxn ang="0">
                    <a:pos x="220" y="460"/>
                  </a:cxn>
                  <a:cxn ang="0">
                    <a:pos x="83" y="554"/>
                  </a:cxn>
                  <a:cxn ang="0">
                    <a:pos x="0" y="698"/>
                  </a:cxn>
                  <a:cxn ang="0">
                    <a:pos x="82" y="806"/>
                  </a:cxn>
                  <a:cxn ang="0">
                    <a:pos x="180" y="853"/>
                  </a:cxn>
                  <a:cxn ang="0">
                    <a:pos x="303" y="883"/>
                  </a:cxn>
                  <a:cxn ang="0">
                    <a:pos x="468" y="840"/>
                  </a:cxn>
                  <a:cxn ang="0">
                    <a:pos x="573" y="973"/>
                  </a:cxn>
                  <a:cxn ang="0">
                    <a:pos x="720" y="1039"/>
                  </a:cxn>
                  <a:cxn ang="0">
                    <a:pos x="749" y="1181"/>
                  </a:cxn>
                  <a:cxn ang="0">
                    <a:pos x="863" y="1243"/>
                  </a:cxn>
                  <a:cxn ang="0">
                    <a:pos x="872" y="1398"/>
                  </a:cxn>
                  <a:cxn ang="0">
                    <a:pos x="901" y="1526"/>
                  </a:cxn>
                  <a:cxn ang="0">
                    <a:pos x="1000" y="1613"/>
                  </a:cxn>
                  <a:cxn ang="0">
                    <a:pos x="1059" y="1706"/>
                  </a:cxn>
                  <a:cxn ang="0">
                    <a:pos x="1054" y="1841"/>
                  </a:cxn>
                  <a:cxn ang="0">
                    <a:pos x="904" y="2000"/>
                  </a:cxn>
                  <a:cxn ang="0">
                    <a:pos x="973" y="2055"/>
                  </a:cxn>
                  <a:cxn ang="0">
                    <a:pos x="1052" y="2092"/>
                  </a:cxn>
                  <a:cxn ang="0">
                    <a:pos x="1126" y="2180"/>
                  </a:cxn>
                  <a:cxn ang="0">
                    <a:pos x="1156" y="2196"/>
                  </a:cxn>
                  <a:cxn ang="0">
                    <a:pos x="1275" y="2045"/>
                  </a:cxn>
                  <a:cxn ang="0">
                    <a:pos x="1377" y="1895"/>
                  </a:cxn>
                  <a:cxn ang="0">
                    <a:pos x="1376" y="1762"/>
                  </a:cxn>
                  <a:cxn ang="0">
                    <a:pos x="1474" y="1650"/>
                  </a:cxn>
                  <a:cxn ang="0">
                    <a:pos x="1598" y="1588"/>
                  </a:cxn>
                  <a:cxn ang="0">
                    <a:pos x="1657" y="1570"/>
                  </a:cxn>
                  <a:cxn ang="0">
                    <a:pos x="1787" y="1512"/>
                  </a:cxn>
                  <a:cxn ang="0">
                    <a:pos x="1868" y="1305"/>
                  </a:cxn>
                  <a:cxn ang="0">
                    <a:pos x="1901" y="1102"/>
                  </a:cxn>
                  <a:cxn ang="0">
                    <a:pos x="1975" y="947"/>
                  </a:cxn>
                  <a:cxn ang="0">
                    <a:pos x="2115" y="776"/>
                  </a:cxn>
                  <a:cxn ang="0">
                    <a:pos x="2040" y="565"/>
                  </a:cxn>
                  <a:cxn ang="0">
                    <a:pos x="1896" y="463"/>
                  </a:cxn>
                  <a:cxn ang="0">
                    <a:pos x="1659" y="413"/>
                  </a:cxn>
                  <a:cxn ang="0">
                    <a:pos x="1605" y="404"/>
                  </a:cxn>
                  <a:cxn ang="0">
                    <a:pos x="1561" y="364"/>
                  </a:cxn>
                  <a:cxn ang="0">
                    <a:pos x="1403" y="342"/>
                  </a:cxn>
                  <a:cxn ang="0">
                    <a:pos x="1344" y="419"/>
                  </a:cxn>
                  <a:cxn ang="0">
                    <a:pos x="1277" y="387"/>
                  </a:cxn>
                  <a:cxn ang="0">
                    <a:pos x="1238" y="381"/>
                  </a:cxn>
                  <a:cxn ang="0">
                    <a:pos x="1261" y="339"/>
                  </a:cxn>
                  <a:cxn ang="0">
                    <a:pos x="1231" y="308"/>
                  </a:cxn>
                  <a:cxn ang="0">
                    <a:pos x="1312" y="195"/>
                  </a:cxn>
                  <a:cxn ang="0">
                    <a:pos x="1247" y="69"/>
                  </a:cxn>
                  <a:cxn ang="0">
                    <a:pos x="1141" y="170"/>
                  </a:cxn>
                  <a:cxn ang="0">
                    <a:pos x="1034" y="149"/>
                  </a:cxn>
                  <a:cxn ang="0">
                    <a:pos x="921" y="177"/>
                  </a:cxn>
                  <a:cxn ang="0">
                    <a:pos x="812" y="213"/>
                  </a:cxn>
                  <a:cxn ang="0">
                    <a:pos x="774" y="96"/>
                  </a:cxn>
                  <a:cxn ang="0">
                    <a:pos x="755" y="0"/>
                  </a:cxn>
                </a:cxnLst>
                <a:rect l="0" t="0" r="r" b="b"/>
                <a:pathLst>
                  <a:path w="2135" h="2241">
                    <a:moveTo>
                      <a:pt x="725" y="3"/>
                    </a:moveTo>
                    <a:lnTo>
                      <a:pt x="725" y="15"/>
                    </a:lnTo>
                    <a:lnTo>
                      <a:pt x="713" y="28"/>
                    </a:lnTo>
                    <a:lnTo>
                      <a:pt x="706" y="35"/>
                    </a:lnTo>
                    <a:lnTo>
                      <a:pt x="702" y="37"/>
                    </a:lnTo>
                    <a:lnTo>
                      <a:pt x="686" y="38"/>
                    </a:lnTo>
                    <a:lnTo>
                      <a:pt x="680" y="42"/>
                    </a:lnTo>
                    <a:lnTo>
                      <a:pt x="672" y="46"/>
                    </a:lnTo>
                    <a:lnTo>
                      <a:pt x="666" y="54"/>
                    </a:lnTo>
                    <a:lnTo>
                      <a:pt x="661" y="57"/>
                    </a:lnTo>
                    <a:lnTo>
                      <a:pt x="632" y="59"/>
                    </a:lnTo>
                    <a:lnTo>
                      <a:pt x="616" y="63"/>
                    </a:lnTo>
                    <a:lnTo>
                      <a:pt x="598" y="69"/>
                    </a:lnTo>
                    <a:lnTo>
                      <a:pt x="594" y="73"/>
                    </a:lnTo>
                    <a:lnTo>
                      <a:pt x="593" y="74"/>
                    </a:lnTo>
                    <a:lnTo>
                      <a:pt x="568" y="73"/>
                    </a:lnTo>
                    <a:lnTo>
                      <a:pt x="550" y="68"/>
                    </a:lnTo>
                    <a:lnTo>
                      <a:pt x="529" y="55"/>
                    </a:lnTo>
                    <a:lnTo>
                      <a:pt x="507" y="53"/>
                    </a:lnTo>
                    <a:lnTo>
                      <a:pt x="500" y="51"/>
                    </a:lnTo>
                    <a:lnTo>
                      <a:pt x="496" y="51"/>
                    </a:lnTo>
                    <a:lnTo>
                      <a:pt x="495" y="51"/>
                    </a:lnTo>
                    <a:lnTo>
                      <a:pt x="496" y="60"/>
                    </a:lnTo>
                    <a:lnTo>
                      <a:pt x="500" y="69"/>
                    </a:lnTo>
                    <a:lnTo>
                      <a:pt x="511" y="74"/>
                    </a:lnTo>
                    <a:lnTo>
                      <a:pt x="523" y="81"/>
                    </a:lnTo>
                    <a:lnTo>
                      <a:pt x="525" y="84"/>
                    </a:lnTo>
                    <a:lnTo>
                      <a:pt x="524" y="96"/>
                    </a:lnTo>
                    <a:lnTo>
                      <a:pt x="521" y="109"/>
                    </a:lnTo>
                    <a:lnTo>
                      <a:pt x="521" y="116"/>
                    </a:lnTo>
                    <a:lnTo>
                      <a:pt x="522" y="121"/>
                    </a:lnTo>
                    <a:lnTo>
                      <a:pt x="527" y="138"/>
                    </a:lnTo>
                    <a:lnTo>
                      <a:pt x="528" y="146"/>
                    </a:lnTo>
                    <a:lnTo>
                      <a:pt x="530" y="152"/>
                    </a:lnTo>
                    <a:lnTo>
                      <a:pt x="545" y="155"/>
                    </a:lnTo>
                    <a:lnTo>
                      <a:pt x="548" y="156"/>
                    </a:lnTo>
                    <a:lnTo>
                      <a:pt x="572" y="155"/>
                    </a:lnTo>
                    <a:lnTo>
                      <a:pt x="572" y="164"/>
                    </a:lnTo>
                    <a:lnTo>
                      <a:pt x="572" y="165"/>
                    </a:lnTo>
                    <a:lnTo>
                      <a:pt x="570" y="168"/>
                    </a:lnTo>
                    <a:lnTo>
                      <a:pt x="559" y="170"/>
                    </a:lnTo>
                    <a:lnTo>
                      <a:pt x="551" y="173"/>
                    </a:lnTo>
                    <a:lnTo>
                      <a:pt x="550" y="176"/>
                    </a:lnTo>
                    <a:lnTo>
                      <a:pt x="545" y="179"/>
                    </a:lnTo>
                    <a:lnTo>
                      <a:pt x="537" y="179"/>
                    </a:lnTo>
                    <a:lnTo>
                      <a:pt x="532" y="187"/>
                    </a:lnTo>
                    <a:lnTo>
                      <a:pt x="527" y="202"/>
                    </a:lnTo>
                    <a:lnTo>
                      <a:pt x="522" y="205"/>
                    </a:lnTo>
                    <a:lnTo>
                      <a:pt x="517" y="207"/>
                    </a:lnTo>
                    <a:lnTo>
                      <a:pt x="512" y="207"/>
                    </a:lnTo>
                    <a:lnTo>
                      <a:pt x="506" y="210"/>
                    </a:lnTo>
                    <a:lnTo>
                      <a:pt x="503" y="211"/>
                    </a:lnTo>
                    <a:lnTo>
                      <a:pt x="501" y="216"/>
                    </a:lnTo>
                    <a:lnTo>
                      <a:pt x="492" y="216"/>
                    </a:lnTo>
                    <a:lnTo>
                      <a:pt x="480" y="221"/>
                    </a:lnTo>
                    <a:lnTo>
                      <a:pt x="478" y="221"/>
                    </a:lnTo>
                    <a:lnTo>
                      <a:pt x="470" y="225"/>
                    </a:lnTo>
                    <a:lnTo>
                      <a:pt x="462" y="229"/>
                    </a:lnTo>
                    <a:lnTo>
                      <a:pt x="457" y="232"/>
                    </a:lnTo>
                    <a:lnTo>
                      <a:pt x="449" y="240"/>
                    </a:lnTo>
                    <a:lnTo>
                      <a:pt x="447" y="241"/>
                    </a:lnTo>
                    <a:lnTo>
                      <a:pt x="428" y="245"/>
                    </a:lnTo>
                    <a:lnTo>
                      <a:pt x="411" y="245"/>
                    </a:lnTo>
                    <a:lnTo>
                      <a:pt x="409" y="243"/>
                    </a:lnTo>
                    <a:lnTo>
                      <a:pt x="408" y="243"/>
                    </a:lnTo>
                    <a:lnTo>
                      <a:pt x="394" y="235"/>
                    </a:lnTo>
                    <a:lnTo>
                      <a:pt x="390" y="231"/>
                    </a:lnTo>
                    <a:lnTo>
                      <a:pt x="387" y="226"/>
                    </a:lnTo>
                    <a:lnTo>
                      <a:pt x="384" y="221"/>
                    </a:lnTo>
                    <a:lnTo>
                      <a:pt x="379" y="214"/>
                    </a:lnTo>
                    <a:lnTo>
                      <a:pt x="379" y="216"/>
                    </a:lnTo>
                    <a:lnTo>
                      <a:pt x="368" y="221"/>
                    </a:lnTo>
                    <a:lnTo>
                      <a:pt x="362" y="192"/>
                    </a:lnTo>
                    <a:lnTo>
                      <a:pt x="354" y="181"/>
                    </a:lnTo>
                    <a:lnTo>
                      <a:pt x="349" y="176"/>
                    </a:lnTo>
                    <a:lnTo>
                      <a:pt x="338" y="176"/>
                    </a:lnTo>
                    <a:lnTo>
                      <a:pt x="319" y="186"/>
                    </a:lnTo>
                    <a:lnTo>
                      <a:pt x="317" y="186"/>
                    </a:lnTo>
                    <a:lnTo>
                      <a:pt x="313" y="179"/>
                    </a:lnTo>
                    <a:lnTo>
                      <a:pt x="309" y="177"/>
                    </a:lnTo>
                    <a:lnTo>
                      <a:pt x="307" y="177"/>
                    </a:lnTo>
                    <a:lnTo>
                      <a:pt x="303" y="182"/>
                    </a:lnTo>
                    <a:lnTo>
                      <a:pt x="302" y="188"/>
                    </a:lnTo>
                    <a:lnTo>
                      <a:pt x="298" y="192"/>
                    </a:lnTo>
                    <a:lnTo>
                      <a:pt x="218" y="192"/>
                    </a:lnTo>
                    <a:lnTo>
                      <a:pt x="217" y="191"/>
                    </a:lnTo>
                    <a:lnTo>
                      <a:pt x="217" y="222"/>
                    </a:lnTo>
                    <a:lnTo>
                      <a:pt x="217" y="222"/>
                    </a:lnTo>
                    <a:lnTo>
                      <a:pt x="217" y="225"/>
                    </a:lnTo>
                    <a:lnTo>
                      <a:pt x="221" y="226"/>
                    </a:lnTo>
                    <a:lnTo>
                      <a:pt x="225" y="231"/>
                    </a:lnTo>
                    <a:lnTo>
                      <a:pt x="232" y="231"/>
                    </a:lnTo>
                    <a:lnTo>
                      <a:pt x="234" y="229"/>
                    </a:lnTo>
                    <a:lnTo>
                      <a:pt x="244" y="227"/>
                    </a:lnTo>
                    <a:lnTo>
                      <a:pt x="249" y="235"/>
                    </a:lnTo>
                    <a:lnTo>
                      <a:pt x="250" y="242"/>
                    </a:lnTo>
                    <a:lnTo>
                      <a:pt x="254" y="252"/>
                    </a:lnTo>
                    <a:lnTo>
                      <a:pt x="254" y="253"/>
                    </a:lnTo>
                    <a:lnTo>
                      <a:pt x="249" y="254"/>
                    </a:lnTo>
                    <a:lnTo>
                      <a:pt x="248" y="252"/>
                    </a:lnTo>
                    <a:lnTo>
                      <a:pt x="244" y="251"/>
                    </a:lnTo>
                    <a:lnTo>
                      <a:pt x="234" y="249"/>
                    </a:lnTo>
                    <a:lnTo>
                      <a:pt x="227" y="252"/>
                    </a:lnTo>
                    <a:lnTo>
                      <a:pt x="210" y="254"/>
                    </a:lnTo>
                    <a:lnTo>
                      <a:pt x="205" y="257"/>
                    </a:lnTo>
                    <a:lnTo>
                      <a:pt x="205" y="295"/>
                    </a:lnTo>
                    <a:lnTo>
                      <a:pt x="210" y="300"/>
                    </a:lnTo>
                    <a:lnTo>
                      <a:pt x="222" y="310"/>
                    </a:lnTo>
                    <a:lnTo>
                      <a:pt x="228" y="316"/>
                    </a:lnTo>
                    <a:lnTo>
                      <a:pt x="233" y="326"/>
                    </a:lnTo>
                    <a:lnTo>
                      <a:pt x="240" y="354"/>
                    </a:lnTo>
                    <a:lnTo>
                      <a:pt x="239" y="360"/>
                    </a:lnTo>
                    <a:lnTo>
                      <a:pt x="238" y="370"/>
                    </a:lnTo>
                    <a:lnTo>
                      <a:pt x="228" y="433"/>
                    </a:lnTo>
                    <a:lnTo>
                      <a:pt x="227" y="434"/>
                    </a:lnTo>
                    <a:lnTo>
                      <a:pt x="223" y="452"/>
                    </a:lnTo>
                    <a:lnTo>
                      <a:pt x="220" y="460"/>
                    </a:lnTo>
                    <a:lnTo>
                      <a:pt x="218" y="472"/>
                    </a:lnTo>
                    <a:lnTo>
                      <a:pt x="217" y="475"/>
                    </a:lnTo>
                    <a:lnTo>
                      <a:pt x="216" y="483"/>
                    </a:lnTo>
                    <a:lnTo>
                      <a:pt x="213" y="498"/>
                    </a:lnTo>
                    <a:lnTo>
                      <a:pt x="211" y="504"/>
                    </a:lnTo>
                    <a:lnTo>
                      <a:pt x="210" y="511"/>
                    </a:lnTo>
                    <a:lnTo>
                      <a:pt x="209" y="514"/>
                    </a:lnTo>
                    <a:lnTo>
                      <a:pt x="202" y="517"/>
                    </a:lnTo>
                    <a:lnTo>
                      <a:pt x="182" y="516"/>
                    </a:lnTo>
                    <a:lnTo>
                      <a:pt x="169" y="521"/>
                    </a:lnTo>
                    <a:lnTo>
                      <a:pt x="118" y="536"/>
                    </a:lnTo>
                    <a:lnTo>
                      <a:pt x="99" y="543"/>
                    </a:lnTo>
                    <a:lnTo>
                      <a:pt x="83" y="554"/>
                    </a:lnTo>
                    <a:lnTo>
                      <a:pt x="72" y="563"/>
                    </a:lnTo>
                    <a:lnTo>
                      <a:pt x="59" y="579"/>
                    </a:lnTo>
                    <a:lnTo>
                      <a:pt x="50" y="591"/>
                    </a:lnTo>
                    <a:lnTo>
                      <a:pt x="41" y="607"/>
                    </a:lnTo>
                    <a:lnTo>
                      <a:pt x="39" y="613"/>
                    </a:lnTo>
                    <a:lnTo>
                      <a:pt x="39" y="643"/>
                    </a:lnTo>
                    <a:lnTo>
                      <a:pt x="30" y="644"/>
                    </a:lnTo>
                    <a:lnTo>
                      <a:pt x="21" y="646"/>
                    </a:lnTo>
                    <a:lnTo>
                      <a:pt x="17" y="651"/>
                    </a:lnTo>
                    <a:lnTo>
                      <a:pt x="13" y="668"/>
                    </a:lnTo>
                    <a:lnTo>
                      <a:pt x="1" y="690"/>
                    </a:lnTo>
                    <a:lnTo>
                      <a:pt x="0" y="694"/>
                    </a:lnTo>
                    <a:lnTo>
                      <a:pt x="0" y="698"/>
                    </a:lnTo>
                    <a:lnTo>
                      <a:pt x="11" y="721"/>
                    </a:lnTo>
                    <a:lnTo>
                      <a:pt x="13" y="733"/>
                    </a:lnTo>
                    <a:lnTo>
                      <a:pt x="14" y="737"/>
                    </a:lnTo>
                    <a:lnTo>
                      <a:pt x="23" y="748"/>
                    </a:lnTo>
                    <a:lnTo>
                      <a:pt x="27" y="756"/>
                    </a:lnTo>
                    <a:lnTo>
                      <a:pt x="39" y="769"/>
                    </a:lnTo>
                    <a:lnTo>
                      <a:pt x="49" y="775"/>
                    </a:lnTo>
                    <a:lnTo>
                      <a:pt x="50" y="784"/>
                    </a:lnTo>
                    <a:lnTo>
                      <a:pt x="44" y="794"/>
                    </a:lnTo>
                    <a:lnTo>
                      <a:pt x="45" y="797"/>
                    </a:lnTo>
                    <a:lnTo>
                      <a:pt x="57" y="801"/>
                    </a:lnTo>
                    <a:lnTo>
                      <a:pt x="77" y="802"/>
                    </a:lnTo>
                    <a:lnTo>
                      <a:pt x="82" y="806"/>
                    </a:lnTo>
                    <a:lnTo>
                      <a:pt x="86" y="811"/>
                    </a:lnTo>
                    <a:lnTo>
                      <a:pt x="88" y="822"/>
                    </a:lnTo>
                    <a:lnTo>
                      <a:pt x="91" y="826"/>
                    </a:lnTo>
                    <a:lnTo>
                      <a:pt x="104" y="829"/>
                    </a:lnTo>
                    <a:lnTo>
                      <a:pt x="119" y="830"/>
                    </a:lnTo>
                    <a:lnTo>
                      <a:pt x="127" y="829"/>
                    </a:lnTo>
                    <a:lnTo>
                      <a:pt x="145" y="819"/>
                    </a:lnTo>
                    <a:lnTo>
                      <a:pt x="167" y="803"/>
                    </a:lnTo>
                    <a:lnTo>
                      <a:pt x="177" y="794"/>
                    </a:lnTo>
                    <a:lnTo>
                      <a:pt x="180" y="792"/>
                    </a:lnTo>
                    <a:lnTo>
                      <a:pt x="180" y="795"/>
                    </a:lnTo>
                    <a:lnTo>
                      <a:pt x="180" y="849"/>
                    </a:lnTo>
                    <a:lnTo>
                      <a:pt x="180" y="853"/>
                    </a:lnTo>
                    <a:lnTo>
                      <a:pt x="180" y="882"/>
                    </a:lnTo>
                    <a:lnTo>
                      <a:pt x="183" y="886"/>
                    </a:lnTo>
                    <a:lnTo>
                      <a:pt x="189" y="889"/>
                    </a:lnTo>
                    <a:lnTo>
                      <a:pt x="194" y="889"/>
                    </a:lnTo>
                    <a:lnTo>
                      <a:pt x="201" y="887"/>
                    </a:lnTo>
                    <a:lnTo>
                      <a:pt x="201" y="887"/>
                    </a:lnTo>
                    <a:lnTo>
                      <a:pt x="209" y="883"/>
                    </a:lnTo>
                    <a:lnTo>
                      <a:pt x="226" y="882"/>
                    </a:lnTo>
                    <a:lnTo>
                      <a:pt x="228" y="880"/>
                    </a:lnTo>
                    <a:lnTo>
                      <a:pt x="236" y="880"/>
                    </a:lnTo>
                    <a:lnTo>
                      <a:pt x="254" y="886"/>
                    </a:lnTo>
                    <a:lnTo>
                      <a:pt x="295" y="887"/>
                    </a:lnTo>
                    <a:lnTo>
                      <a:pt x="303" y="883"/>
                    </a:lnTo>
                    <a:lnTo>
                      <a:pt x="308" y="880"/>
                    </a:lnTo>
                    <a:lnTo>
                      <a:pt x="334" y="871"/>
                    </a:lnTo>
                    <a:lnTo>
                      <a:pt x="341" y="867"/>
                    </a:lnTo>
                    <a:lnTo>
                      <a:pt x="366" y="845"/>
                    </a:lnTo>
                    <a:lnTo>
                      <a:pt x="383" y="826"/>
                    </a:lnTo>
                    <a:lnTo>
                      <a:pt x="389" y="819"/>
                    </a:lnTo>
                    <a:lnTo>
                      <a:pt x="405" y="816"/>
                    </a:lnTo>
                    <a:lnTo>
                      <a:pt x="411" y="816"/>
                    </a:lnTo>
                    <a:lnTo>
                      <a:pt x="438" y="812"/>
                    </a:lnTo>
                    <a:lnTo>
                      <a:pt x="457" y="813"/>
                    </a:lnTo>
                    <a:lnTo>
                      <a:pt x="460" y="816"/>
                    </a:lnTo>
                    <a:lnTo>
                      <a:pt x="465" y="823"/>
                    </a:lnTo>
                    <a:lnTo>
                      <a:pt x="468" y="840"/>
                    </a:lnTo>
                    <a:lnTo>
                      <a:pt x="468" y="872"/>
                    </a:lnTo>
                    <a:lnTo>
                      <a:pt x="467" y="882"/>
                    </a:lnTo>
                    <a:lnTo>
                      <a:pt x="462" y="889"/>
                    </a:lnTo>
                    <a:lnTo>
                      <a:pt x="460" y="893"/>
                    </a:lnTo>
                    <a:lnTo>
                      <a:pt x="459" y="900"/>
                    </a:lnTo>
                    <a:lnTo>
                      <a:pt x="465" y="924"/>
                    </a:lnTo>
                    <a:lnTo>
                      <a:pt x="474" y="937"/>
                    </a:lnTo>
                    <a:lnTo>
                      <a:pt x="481" y="943"/>
                    </a:lnTo>
                    <a:lnTo>
                      <a:pt x="508" y="963"/>
                    </a:lnTo>
                    <a:lnTo>
                      <a:pt x="521" y="967"/>
                    </a:lnTo>
                    <a:lnTo>
                      <a:pt x="538" y="969"/>
                    </a:lnTo>
                    <a:lnTo>
                      <a:pt x="557" y="969"/>
                    </a:lnTo>
                    <a:lnTo>
                      <a:pt x="573" y="973"/>
                    </a:lnTo>
                    <a:lnTo>
                      <a:pt x="580" y="979"/>
                    </a:lnTo>
                    <a:lnTo>
                      <a:pt x="582" y="983"/>
                    </a:lnTo>
                    <a:lnTo>
                      <a:pt x="589" y="991"/>
                    </a:lnTo>
                    <a:lnTo>
                      <a:pt x="597" y="995"/>
                    </a:lnTo>
                    <a:lnTo>
                      <a:pt x="635" y="1005"/>
                    </a:lnTo>
                    <a:lnTo>
                      <a:pt x="651" y="1020"/>
                    </a:lnTo>
                    <a:lnTo>
                      <a:pt x="656" y="1023"/>
                    </a:lnTo>
                    <a:lnTo>
                      <a:pt x="666" y="1023"/>
                    </a:lnTo>
                    <a:lnTo>
                      <a:pt x="675" y="1021"/>
                    </a:lnTo>
                    <a:lnTo>
                      <a:pt x="680" y="1021"/>
                    </a:lnTo>
                    <a:lnTo>
                      <a:pt x="693" y="1023"/>
                    </a:lnTo>
                    <a:lnTo>
                      <a:pt x="712" y="1034"/>
                    </a:lnTo>
                    <a:lnTo>
                      <a:pt x="720" y="1039"/>
                    </a:lnTo>
                    <a:lnTo>
                      <a:pt x="726" y="1050"/>
                    </a:lnTo>
                    <a:lnTo>
                      <a:pt x="731" y="1065"/>
                    </a:lnTo>
                    <a:lnTo>
                      <a:pt x="732" y="1080"/>
                    </a:lnTo>
                    <a:lnTo>
                      <a:pt x="736" y="1088"/>
                    </a:lnTo>
                    <a:lnTo>
                      <a:pt x="739" y="1093"/>
                    </a:lnTo>
                    <a:lnTo>
                      <a:pt x="739" y="1102"/>
                    </a:lnTo>
                    <a:lnTo>
                      <a:pt x="737" y="1119"/>
                    </a:lnTo>
                    <a:lnTo>
                      <a:pt x="729" y="1120"/>
                    </a:lnTo>
                    <a:lnTo>
                      <a:pt x="729" y="1124"/>
                    </a:lnTo>
                    <a:lnTo>
                      <a:pt x="729" y="1129"/>
                    </a:lnTo>
                    <a:lnTo>
                      <a:pt x="736" y="1145"/>
                    </a:lnTo>
                    <a:lnTo>
                      <a:pt x="743" y="1168"/>
                    </a:lnTo>
                    <a:lnTo>
                      <a:pt x="749" y="1181"/>
                    </a:lnTo>
                    <a:lnTo>
                      <a:pt x="764" y="1181"/>
                    </a:lnTo>
                    <a:lnTo>
                      <a:pt x="775" y="1182"/>
                    </a:lnTo>
                    <a:lnTo>
                      <a:pt x="788" y="1182"/>
                    </a:lnTo>
                    <a:lnTo>
                      <a:pt x="793" y="1184"/>
                    </a:lnTo>
                    <a:lnTo>
                      <a:pt x="836" y="1184"/>
                    </a:lnTo>
                    <a:lnTo>
                      <a:pt x="841" y="1185"/>
                    </a:lnTo>
                    <a:lnTo>
                      <a:pt x="844" y="1188"/>
                    </a:lnTo>
                    <a:lnTo>
                      <a:pt x="846" y="1193"/>
                    </a:lnTo>
                    <a:lnTo>
                      <a:pt x="844" y="1203"/>
                    </a:lnTo>
                    <a:lnTo>
                      <a:pt x="841" y="1211"/>
                    </a:lnTo>
                    <a:lnTo>
                      <a:pt x="841" y="1217"/>
                    </a:lnTo>
                    <a:lnTo>
                      <a:pt x="846" y="1237"/>
                    </a:lnTo>
                    <a:lnTo>
                      <a:pt x="863" y="1243"/>
                    </a:lnTo>
                    <a:lnTo>
                      <a:pt x="866" y="1246"/>
                    </a:lnTo>
                    <a:lnTo>
                      <a:pt x="871" y="1260"/>
                    </a:lnTo>
                    <a:lnTo>
                      <a:pt x="881" y="1279"/>
                    </a:lnTo>
                    <a:lnTo>
                      <a:pt x="883" y="1289"/>
                    </a:lnTo>
                    <a:lnTo>
                      <a:pt x="883" y="1312"/>
                    </a:lnTo>
                    <a:lnTo>
                      <a:pt x="882" y="1341"/>
                    </a:lnTo>
                    <a:lnTo>
                      <a:pt x="881" y="1345"/>
                    </a:lnTo>
                    <a:lnTo>
                      <a:pt x="876" y="1356"/>
                    </a:lnTo>
                    <a:lnTo>
                      <a:pt x="871" y="1367"/>
                    </a:lnTo>
                    <a:lnTo>
                      <a:pt x="869" y="1373"/>
                    </a:lnTo>
                    <a:lnTo>
                      <a:pt x="869" y="1381"/>
                    </a:lnTo>
                    <a:lnTo>
                      <a:pt x="871" y="1386"/>
                    </a:lnTo>
                    <a:lnTo>
                      <a:pt x="872" y="1398"/>
                    </a:lnTo>
                    <a:lnTo>
                      <a:pt x="871" y="1399"/>
                    </a:lnTo>
                    <a:lnTo>
                      <a:pt x="863" y="1402"/>
                    </a:lnTo>
                    <a:lnTo>
                      <a:pt x="862" y="1403"/>
                    </a:lnTo>
                    <a:lnTo>
                      <a:pt x="861" y="1408"/>
                    </a:lnTo>
                    <a:lnTo>
                      <a:pt x="861" y="1410"/>
                    </a:lnTo>
                    <a:lnTo>
                      <a:pt x="868" y="1424"/>
                    </a:lnTo>
                    <a:lnTo>
                      <a:pt x="869" y="1426"/>
                    </a:lnTo>
                    <a:lnTo>
                      <a:pt x="871" y="1474"/>
                    </a:lnTo>
                    <a:lnTo>
                      <a:pt x="869" y="1507"/>
                    </a:lnTo>
                    <a:lnTo>
                      <a:pt x="873" y="1516"/>
                    </a:lnTo>
                    <a:lnTo>
                      <a:pt x="879" y="1518"/>
                    </a:lnTo>
                    <a:lnTo>
                      <a:pt x="894" y="1522"/>
                    </a:lnTo>
                    <a:lnTo>
                      <a:pt x="901" y="1526"/>
                    </a:lnTo>
                    <a:lnTo>
                      <a:pt x="919" y="1528"/>
                    </a:lnTo>
                    <a:lnTo>
                      <a:pt x="931" y="1528"/>
                    </a:lnTo>
                    <a:lnTo>
                      <a:pt x="943" y="1527"/>
                    </a:lnTo>
                    <a:lnTo>
                      <a:pt x="948" y="1524"/>
                    </a:lnTo>
                    <a:lnTo>
                      <a:pt x="957" y="1521"/>
                    </a:lnTo>
                    <a:lnTo>
                      <a:pt x="963" y="1526"/>
                    </a:lnTo>
                    <a:lnTo>
                      <a:pt x="986" y="1533"/>
                    </a:lnTo>
                    <a:lnTo>
                      <a:pt x="992" y="1542"/>
                    </a:lnTo>
                    <a:lnTo>
                      <a:pt x="994" y="1548"/>
                    </a:lnTo>
                    <a:lnTo>
                      <a:pt x="996" y="1571"/>
                    </a:lnTo>
                    <a:lnTo>
                      <a:pt x="1000" y="1583"/>
                    </a:lnTo>
                    <a:lnTo>
                      <a:pt x="998" y="1608"/>
                    </a:lnTo>
                    <a:lnTo>
                      <a:pt x="1000" y="1613"/>
                    </a:lnTo>
                    <a:lnTo>
                      <a:pt x="1006" y="1620"/>
                    </a:lnTo>
                    <a:lnTo>
                      <a:pt x="1013" y="1625"/>
                    </a:lnTo>
                    <a:lnTo>
                      <a:pt x="1019" y="1628"/>
                    </a:lnTo>
                    <a:lnTo>
                      <a:pt x="1029" y="1628"/>
                    </a:lnTo>
                    <a:lnTo>
                      <a:pt x="1035" y="1625"/>
                    </a:lnTo>
                    <a:lnTo>
                      <a:pt x="1048" y="1625"/>
                    </a:lnTo>
                    <a:lnTo>
                      <a:pt x="1057" y="1623"/>
                    </a:lnTo>
                    <a:lnTo>
                      <a:pt x="1062" y="1628"/>
                    </a:lnTo>
                    <a:lnTo>
                      <a:pt x="1067" y="1636"/>
                    </a:lnTo>
                    <a:lnTo>
                      <a:pt x="1067" y="1661"/>
                    </a:lnTo>
                    <a:lnTo>
                      <a:pt x="1066" y="1664"/>
                    </a:lnTo>
                    <a:lnTo>
                      <a:pt x="1062" y="1680"/>
                    </a:lnTo>
                    <a:lnTo>
                      <a:pt x="1059" y="1706"/>
                    </a:lnTo>
                    <a:lnTo>
                      <a:pt x="1057" y="1726"/>
                    </a:lnTo>
                    <a:lnTo>
                      <a:pt x="1066" y="1726"/>
                    </a:lnTo>
                    <a:lnTo>
                      <a:pt x="1070" y="1725"/>
                    </a:lnTo>
                    <a:lnTo>
                      <a:pt x="1084" y="1725"/>
                    </a:lnTo>
                    <a:lnTo>
                      <a:pt x="1091" y="1732"/>
                    </a:lnTo>
                    <a:lnTo>
                      <a:pt x="1103" y="1771"/>
                    </a:lnTo>
                    <a:lnTo>
                      <a:pt x="1103" y="1803"/>
                    </a:lnTo>
                    <a:lnTo>
                      <a:pt x="1102" y="1814"/>
                    </a:lnTo>
                    <a:lnTo>
                      <a:pt x="1099" y="1818"/>
                    </a:lnTo>
                    <a:lnTo>
                      <a:pt x="1097" y="1822"/>
                    </a:lnTo>
                    <a:lnTo>
                      <a:pt x="1073" y="1838"/>
                    </a:lnTo>
                    <a:lnTo>
                      <a:pt x="1066" y="1840"/>
                    </a:lnTo>
                    <a:lnTo>
                      <a:pt x="1054" y="1841"/>
                    </a:lnTo>
                    <a:lnTo>
                      <a:pt x="1046" y="1845"/>
                    </a:lnTo>
                    <a:lnTo>
                      <a:pt x="1037" y="1857"/>
                    </a:lnTo>
                    <a:lnTo>
                      <a:pt x="1028" y="1867"/>
                    </a:lnTo>
                    <a:lnTo>
                      <a:pt x="984" y="1905"/>
                    </a:lnTo>
                    <a:lnTo>
                      <a:pt x="982" y="1909"/>
                    </a:lnTo>
                    <a:lnTo>
                      <a:pt x="978" y="1916"/>
                    </a:lnTo>
                    <a:lnTo>
                      <a:pt x="958" y="1941"/>
                    </a:lnTo>
                    <a:lnTo>
                      <a:pt x="955" y="1947"/>
                    </a:lnTo>
                    <a:lnTo>
                      <a:pt x="937" y="1968"/>
                    </a:lnTo>
                    <a:lnTo>
                      <a:pt x="922" y="1980"/>
                    </a:lnTo>
                    <a:lnTo>
                      <a:pt x="915" y="1989"/>
                    </a:lnTo>
                    <a:lnTo>
                      <a:pt x="906" y="1995"/>
                    </a:lnTo>
                    <a:lnTo>
                      <a:pt x="904" y="2000"/>
                    </a:lnTo>
                    <a:lnTo>
                      <a:pt x="895" y="2010"/>
                    </a:lnTo>
                    <a:lnTo>
                      <a:pt x="885" y="2015"/>
                    </a:lnTo>
                    <a:lnTo>
                      <a:pt x="904" y="2017"/>
                    </a:lnTo>
                    <a:lnTo>
                      <a:pt x="911" y="2013"/>
                    </a:lnTo>
                    <a:lnTo>
                      <a:pt x="915" y="2007"/>
                    </a:lnTo>
                    <a:lnTo>
                      <a:pt x="920" y="2005"/>
                    </a:lnTo>
                    <a:lnTo>
                      <a:pt x="925" y="2005"/>
                    </a:lnTo>
                    <a:lnTo>
                      <a:pt x="931" y="2007"/>
                    </a:lnTo>
                    <a:lnTo>
                      <a:pt x="943" y="2017"/>
                    </a:lnTo>
                    <a:lnTo>
                      <a:pt x="948" y="2022"/>
                    </a:lnTo>
                    <a:lnTo>
                      <a:pt x="959" y="2032"/>
                    </a:lnTo>
                    <a:lnTo>
                      <a:pt x="968" y="2040"/>
                    </a:lnTo>
                    <a:lnTo>
                      <a:pt x="973" y="2055"/>
                    </a:lnTo>
                    <a:lnTo>
                      <a:pt x="974" y="2064"/>
                    </a:lnTo>
                    <a:lnTo>
                      <a:pt x="982" y="2065"/>
                    </a:lnTo>
                    <a:lnTo>
                      <a:pt x="986" y="2064"/>
                    </a:lnTo>
                    <a:lnTo>
                      <a:pt x="1000" y="2053"/>
                    </a:lnTo>
                    <a:lnTo>
                      <a:pt x="1005" y="2056"/>
                    </a:lnTo>
                    <a:lnTo>
                      <a:pt x="1006" y="2060"/>
                    </a:lnTo>
                    <a:lnTo>
                      <a:pt x="1011" y="2070"/>
                    </a:lnTo>
                    <a:lnTo>
                      <a:pt x="1018" y="2078"/>
                    </a:lnTo>
                    <a:lnTo>
                      <a:pt x="1021" y="2081"/>
                    </a:lnTo>
                    <a:lnTo>
                      <a:pt x="1025" y="2082"/>
                    </a:lnTo>
                    <a:lnTo>
                      <a:pt x="1033" y="2082"/>
                    </a:lnTo>
                    <a:lnTo>
                      <a:pt x="1040" y="2091"/>
                    </a:lnTo>
                    <a:lnTo>
                      <a:pt x="1052" y="2092"/>
                    </a:lnTo>
                    <a:lnTo>
                      <a:pt x="1055" y="2096"/>
                    </a:lnTo>
                    <a:lnTo>
                      <a:pt x="1062" y="2107"/>
                    </a:lnTo>
                    <a:lnTo>
                      <a:pt x="1068" y="2112"/>
                    </a:lnTo>
                    <a:lnTo>
                      <a:pt x="1077" y="2117"/>
                    </a:lnTo>
                    <a:lnTo>
                      <a:pt x="1082" y="2118"/>
                    </a:lnTo>
                    <a:lnTo>
                      <a:pt x="1097" y="2125"/>
                    </a:lnTo>
                    <a:lnTo>
                      <a:pt x="1100" y="2131"/>
                    </a:lnTo>
                    <a:lnTo>
                      <a:pt x="1104" y="2150"/>
                    </a:lnTo>
                    <a:lnTo>
                      <a:pt x="1107" y="2153"/>
                    </a:lnTo>
                    <a:lnTo>
                      <a:pt x="1127" y="2168"/>
                    </a:lnTo>
                    <a:lnTo>
                      <a:pt x="1132" y="2177"/>
                    </a:lnTo>
                    <a:lnTo>
                      <a:pt x="1131" y="2179"/>
                    </a:lnTo>
                    <a:lnTo>
                      <a:pt x="1126" y="2180"/>
                    </a:lnTo>
                    <a:lnTo>
                      <a:pt x="1124" y="2188"/>
                    </a:lnTo>
                    <a:lnTo>
                      <a:pt x="1121" y="2189"/>
                    </a:lnTo>
                    <a:lnTo>
                      <a:pt x="1116" y="2196"/>
                    </a:lnTo>
                    <a:lnTo>
                      <a:pt x="1114" y="2204"/>
                    </a:lnTo>
                    <a:lnTo>
                      <a:pt x="1114" y="2220"/>
                    </a:lnTo>
                    <a:lnTo>
                      <a:pt x="1111" y="2234"/>
                    </a:lnTo>
                    <a:lnTo>
                      <a:pt x="1113" y="2236"/>
                    </a:lnTo>
                    <a:lnTo>
                      <a:pt x="1116" y="2241"/>
                    </a:lnTo>
                    <a:lnTo>
                      <a:pt x="1116" y="2237"/>
                    </a:lnTo>
                    <a:lnTo>
                      <a:pt x="1121" y="2232"/>
                    </a:lnTo>
                    <a:lnTo>
                      <a:pt x="1130" y="2227"/>
                    </a:lnTo>
                    <a:lnTo>
                      <a:pt x="1145" y="2215"/>
                    </a:lnTo>
                    <a:lnTo>
                      <a:pt x="1156" y="2196"/>
                    </a:lnTo>
                    <a:lnTo>
                      <a:pt x="1167" y="2184"/>
                    </a:lnTo>
                    <a:lnTo>
                      <a:pt x="1173" y="2156"/>
                    </a:lnTo>
                    <a:lnTo>
                      <a:pt x="1178" y="2148"/>
                    </a:lnTo>
                    <a:lnTo>
                      <a:pt x="1193" y="2132"/>
                    </a:lnTo>
                    <a:lnTo>
                      <a:pt x="1199" y="2129"/>
                    </a:lnTo>
                    <a:lnTo>
                      <a:pt x="1221" y="2112"/>
                    </a:lnTo>
                    <a:lnTo>
                      <a:pt x="1229" y="2108"/>
                    </a:lnTo>
                    <a:lnTo>
                      <a:pt x="1238" y="2102"/>
                    </a:lnTo>
                    <a:lnTo>
                      <a:pt x="1244" y="2096"/>
                    </a:lnTo>
                    <a:lnTo>
                      <a:pt x="1247" y="2088"/>
                    </a:lnTo>
                    <a:lnTo>
                      <a:pt x="1253" y="2078"/>
                    </a:lnTo>
                    <a:lnTo>
                      <a:pt x="1267" y="2059"/>
                    </a:lnTo>
                    <a:lnTo>
                      <a:pt x="1275" y="2045"/>
                    </a:lnTo>
                    <a:lnTo>
                      <a:pt x="1286" y="2032"/>
                    </a:lnTo>
                    <a:lnTo>
                      <a:pt x="1291" y="2010"/>
                    </a:lnTo>
                    <a:lnTo>
                      <a:pt x="1303" y="1981"/>
                    </a:lnTo>
                    <a:lnTo>
                      <a:pt x="1309" y="1973"/>
                    </a:lnTo>
                    <a:lnTo>
                      <a:pt x="1314" y="1963"/>
                    </a:lnTo>
                    <a:lnTo>
                      <a:pt x="1318" y="1956"/>
                    </a:lnTo>
                    <a:lnTo>
                      <a:pt x="1324" y="1951"/>
                    </a:lnTo>
                    <a:lnTo>
                      <a:pt x="1339" y="1930"/>
                    </a:lnTo>
                    <a:lnTo>
                      <a:pt x="1346" y="1922"/>
                    </a:lnTo>
                    <a:lnTo>
                      <a:pt x="1352" y="1919"/>
                    </a:lnTo>
                    <a:lnTo>
                      <a:pt x="1363" y="1915"/>
                    </a:lnTo>
                    <a:lnTo>
                      <a:pt x="1368" y="1902"/>
                    </a:lnTo>
                    <a:lnTo>
                      <a:pt x="1377" y="1895"/>
                    </a:lnTo>
                    <a:lnTo>
                      <a:pt x="1380" y="1873"/>
                    </a:lnTo>
                    <a:lnTo>
                      <a:pt x="1382" y="1834"/>
                    </a:lnTo>
                    <a:lnTo>
                      <a:pt x="1384" y="1829"/>
                    </a:lnTo>
                    <a:lnTo>
                      <a:pt x="1390" y="1829"/>
                    </a:lnTo>
                    <a:lnTo>
                      <a:pt x="1392" y="1825"/>
                    </a:lnTo>
                    <a:lnTo>
                      <a:pt x="1389" y="1820"/>
                    </a:lnTo>
                    <a:lnTo>
                      <a:pt x="1382" y="1813"/>
                    </a:lnTo>
                    <a:lnTo>
                      <a:pt x="1380" y="1809"/>
                    </a:lnTo>
                    <a:lnTo>
                      <a:pt x="1380" y="1795"/>
                    </a:lnTo>
                    <a:lnTo>
                      <a:pt x="1378" y="1792"/>
                    </a:lnTo>
                    <a:lnTo>
                      <a:pt x="1378" y="1777"/>
                    </a:lnTo>
                    <a:lnTo>
                      <a:pt x="1376" y="1769"/>
                    </a:lnTo>
                    <a:lnTo>
                      <a:pt x="1376" y="1762"/>
                    </a:lnTo>
                    <a:lnTo>
                      <a:pt x="1378" y="1758"/>
                    </a:lnTo>
                    <a:lnTo>
                      <a:pt x="1380" y="1752"/>
                    </a:lnTo>
                    <a:lnTo>
                      <a:pt x="1380" y="1742"/>
                    </a:lnTo>
                    <a:lnTo>
                      <a:pt x="1390" y="1726"/>
                    </a:lnTo>
                    <a:lnTo>
                      <a:pt x="1395" y="1719"/>
                    </a:lnTo>
                    <a:lnTo>
                      <a:pt x="1409" y="1706"/>
                    </a:lnTo>
                    <a:lnTo>
                      <a:pt x="1428" y="1684"/>
                    </a:lnTo>
                    <a:lnTo>
                      <a:pt x="1431" y="1684"/>
                    </a:lnTo>
                    <a:lnTo>
                      <a:pt x="1436" y="1680"/>
                    </a:lnTo>
                    <a:lnTo>
                      <a:pt x="1446" y="1672"/>
                    </a:lnTo>
                    <a:lnTo>
                      <a:pt x="1459" y="1662"/>
                    </a:lnTo>
                    <a:lnTo>
                      <a:pt x="1464" y="1656"/>
                    </a:lnTo>
                    <a:lnTo>
                      <a:pt x="1474" y="1650"/>
                    </a:lnTo>
                    <a:lnTo>
                      <a:pt x="1487" y="1636"/>
                    </a:lnTo>
                    <a:lnTo>
                      <a:pt x="1501" y="1628"/>
                    </a:lnTo>
                    <a:lnTo>
                      <a:pt x="1511" y="1628"/>
                    </a:lnTo>
                    <a:lnTo>
                      <a:pt x="1516" y="1625"/>
                    </a:lnTo>
                    <a:lnTo>
                      <a:pt x="1522" y="1618"/>
                    </a:lnTo>
                    <a:lnTo>
                      <a:pt x="1533" y="1614"/>
                    </a:lnTo>
                    <a:lnTo>
                      <a:pt x="1550" y="1614"/>
                    </a:lnTo>
                    <a:lnTo>
                      <a:pt x="1561" y="1606"/>
                    </a:lnTo>
                    <a:lnTo>
                      <a:pt x="1565" y="1604"/>
                    </a:lnTo>
                    <a:lnTo>
                      <a:pt x="1573" y="1593"/>
                    </a:lnTo>
                    <a:lnTo>
                      <a:pt x="1578" y="1591"/>
                    </a:lnTo>
                    <a:lnTo>
                      <a:pt x="1591" y="1588"/>
                    </a:lnTo>
                    <a:lnTo>
                      <a:pt x="1598" y="1588"/>
                    </a:lnTo>
                    <a:lnTo>
                      <a:pt x="1600" y="1585"/>
                    </a:lnTo>
                    <a:lnTo>
                      <a:pt x="1600" y="1581"/>
                    </a:lnTo>
                    <a:lnTo>
                      <a:pt x="1597" y="1579"/>
                    </a:lnTo>
                    <a:lnTo>
                      <a:pt x="1597" y="1576"/>
                    </a:lnTo>
                    <a:lnTo>
                      <a:pt x="1605" y="1569"/>
                    </a:lnTo>
                    <a:lnTo>
                      <a:pt x="1608" y="1569"/>
                    </a:lnTo>
                    <a:lnTo>
                      <a:pt x="1608" y="1567"/>
                    </a:lnTo>
                    <a:lnTo>
                      <a:pt x="1609" y="1571"/>
                    </a:lnTo>
                    <a:lnTo>
                      <a:pt x="1615" y="1572"/>
                    </a:lnTo>
                    <a:lnTo>
                      <a:pt x="1638" y="1566"/>
                    </a:lnTo>
                    <a:lnTo>
                      <a:pt x="1643" y="1566"/>
                    </a:lnTo>
                    <a:lnTo>
                      <a:pt x="1647" y="1569"/>
                    </a:lnTo>
                    <a:lnTo>
                      <a:pt x="1657" y="1570"/>
                    </a:lnTo>
                    <a:lnTo>
                      <a:pt x="1673" y="1564"/>
                    </a:lnTo>
                    <a:lnTo>
                      <a:pt x="1680" y="1564"/>
                    </a:lnTo>
                    <a:lnTo>
                      <a:pt x="1686" y="1566"/>
                    </a:lnTo>
                    <a:lnTo>
                      <a:pt x="1697" y="1567"/>
                    </a:lnTo>
                    <a:lnTo>
                      <a:pt x="1708" y="1567"/>
                    </a:lnTo>
                    <a:lnTo>
                      <a:pt x="1732" y="1564"/>
                    </a:lnTo>
                    <a:lnTo>
                      <a:pt x="1736" y="1563"/>
                    </a:lnTo>
                    <a:lnTo>
                      <a:pt x="1740" y="1554"/>
                    </a:lnTo>
                    <a:lnTo>
                      <a:pt x="1743" y="1542"/>
                    </a:lnTo>
                    <a:lnTo>
                      <a:pt x="1751" y="1533"/>
                    </a:lnTo>
                    <a:lnTo>
                      <a:pt x="1759" y="1529"/>
                    </a:lnTo>
                    <a:lnTo>
                      <a:pt x="1778" y="1521"/>
                    </a:lnTo>
                    <a:lnTo>
                      <a:pt x="1787" y="1512"/>
                    </a:lnTo>
                    <a:lnTo>
                      <a:pt x="1791" y="1505"/>
                    </a:lnTo>
                    <a:lnTo>
                      <a:pt x="1792" y="1497"/>
                    </a:lnTo>
                    <a:lnTo>
                      <a:pt x="1793" y="1483"/>
                    </a:lnTo>
                    <a:lnTo>
                      <a:pt x="1796" y="1469"/>
                    </a:lnTo>
                    <a:lnTo>
                      <a:pt x="1808" y="1452"/>
                    </a:lnTo>
                    <a:lnTo>
                      <a:pt x="1825" y="1431"/>
                    </a:lnTo>
                    <a:lnTo>
                      <a:pt x="1834" y="1416"/>
                    </a:lnTo>
                    <a:lnTo>
                      <a:pt x="1845" y="1388"/>
                    </a:lnTo>
                    <a:lnTo>
                      <a:pt x="1858" y="1373"/>
                    </a:lnTo>
                    <a:lnTo>
                      <a:pt x="1864" y="1365"/>
                    </a:lnTo>
                    <a:lnTo>
                      <a:pt x="1867" y="1335"/>
                    </a:lnTo>
                    <a:lnTo>
                      <a:pt x="1867" y="1318"/>
                    </a:lnTo>
                    <a:lnTo>
                      <a:pt x="1868" y="1305"/>
                    </a:lnTo>
                    <a:lnTo>
                      <a:pt x="1872" y="1291"/>
                    </a:lnTo>
                    <a:lnTo>
                      <a:pt x="1878" y="1282"/>
                    </a:lnTo>
                    <a:lnTo>
                      <a:pt x="1890" y="1268"/>
                    </a:lnTo>
                    <a:lnTo>
                      <a:pt x="1894" y="1260"/>
                    </a:lnTo>
                    <a:lnTo>
                      <a:pt x="1894" y="1244"/>
                    </a:lnTo>
                    <a:lnTo>
                      <a:pt x="1898" y="1206"/>
                    </a:lnTo>
                    <a:lnTo>
                      <a:pt x="1900" y="1199"/>
                    </a:lnTo>
                    <a:lnTo>
                      <a:pt x="1904" y="1173"/>
                    </a:lnTo>
                    <a:lnTo>
                      <a:pt x="1907" y="1156"/>
                    </a:lnTo>
                    <a:lnTo>
                      <a:pt x="1906" y="1144"/>
                    </a:lnTo>
                    <a:lnTo>
                      <a:pt x="1904" y="1134"/>
                    </a:lnTo>
                    <a:lnTo>
                      <a:pt x="1904" y="1111"/>
                    </a:lnTo>
                    <a:lnTo>
                      <a:pt x="1901" y="1102"/>
                    </a:lnTo>
                    <a:lnTo>
                      <a:pt x="1901" y="1080"/>
                    </a:lnTo>
                    <a:lnTo>
                      <a:pt x="1904" y="1052"/>
                    </a:lnTo>
                    <a:lnTo>
                      <a:pt x="1907" y="1034"/>
                    </a:lnTo>
                    <a:lnTo>
                      <a:pt x="1907" y="1022"/>
                    </a:lnTo>
                    <a:lnTo>
                      <a:pt x="1910" y="1009"/>
                    </a:lnTo>
                    <a:lnTo>
                      <a:pt x="1911" y="1006"/>
                    </a:lnTo>
                    <a:lnTo>
                      <a:pt x="1922" y="995"/>
                    </a:lnTo>
                    <a:lnTo>
                      <a:pt x="1926" y="995"/>
                    </a:lnTo>
                    <a:lnTo>
                      <a:pt x="1935" y="998"/>
                    </a:lnTo>
                    <a:lnTo>
                      <a:pt x="1937" y="998"/>
                    </a:lnTo>
                    <a:lnTo>
                      <a:pt x="1952" y="984"/>
                    </a:lnTo>
                    <a:lnTo>
                      <a:pt x="1963" y="969"/>
                    </a:lnTo>
                    <a:lnTo>
                      <a:pt x="1975" y="947"/>
                    </a:lnTo>
                    <a:lnTo>
                      <a:pt x="1981" y="929"/>
                    </a:lnTo>
                    <a:lnTo>
                      <a:pt x="1989" y="914"/>
                    </a:lnTo>
                    <a:lnTo>
                      <a:pt x="1997" y="902"/>
                    </a:lnTo>
                    <a:lnTo>
                      <a:pt x="2013" y="889"/>
                    </a:lnTo>
                    <a:lnTo>
                      <a:pt x="2018" y="881"/>
                    </a:lnTo>
                    <a:lnTo>
                      <a:pt x="2028" y="871"/>
                    </a:lnTo>
                    <a:lnTo>
                      <a:pt x="2049" y="860"/>
                    </a:lnTo>
                    <a:lnTo>
                      <a:pt x="2055" y="853"/>
                    </a:lnTo>
                    <a:lnTo>
                      <a:pt x="2063" y="840"/>
                    </a:lnTo>
                    <a:lnTo>
                      <a:pt x="2076" y="824"/>
                    </a:lnTo>
                    <a:lnTo>
                      <a:pt x="2094" y="805"/>
                    </a:lnTo>
                    <a:lnTo>
                      <a:pt x="2111" y="779"/>
                    </a:lnTo>
                    <a:lnTo>
                      <a:pt x="2115" y="776"/>
                    </a:lnTo>
                    <a:lnTo>
                      <a:pt x="2120" y="767"/>
                    </a:lnTo>
                    <a:lnTo>
                      <a:pt x="2120" y="767"/>
                    </a:lnTo>
                    <a:lnTo>
                      <a:pt x="2130" y="724"/>
                    </a:lnTo>
                    <a:lnTo>
                      <a:pt x="2132" y="709"/>
                    </a:lnTo>
                    <a:lnTo>
                      <a:pt x="2135" y="673"/>
                    </a:lnTo>
                    <a:lnTo>
                      <a:pt x="2135" y="650"/>
                    </a:lnTo>
                    <a:lnTo>
                      <a:pt x="2126" y="629"/>
                    </a:lnTo>
                    <a:lnTo>
                      <a:pt x="2120" y="597"/>
                    </a:lnTo>
                    <a:lnTo>
                      <a:pt x="2111" y="582"/>
                    </a:lnTo>
                    <a:lnTo>
                      <a:pt x="2102" y="570"/>
                    </a:lnTo>
                    <a:lnTo>
                      <a:pt x="2093" y="565"/>
                    </a:lnTo>
                    <a:lnTo>
                      <a:pt x="2046" y="565"/>
                    </a:lnTo>
                    <a:lnTo>
                      <a:pt x="2040" y="565"/>
                    </a:lnTo>
                    <a:lnTo>
                      <a:pt x="2034" y="564"/>
                    </a:lnTo>
                    <a:lnTo>
                      <a:pt x="2030" y="560"/>
                    </a:lnTo>
                    <a:lnTo>
                      <a:pt x="2022" y="558"/>
                    </a:lnTo>
                    <a:lnTo>
                      <a:pt x="2014" y="558"/>
                    </a:lnTo>
                    <a:lnTo>
                      <a:pt x="2009" y="550"/>
                    </a:lnTo>
                    <a:lnTo>
                      <a:pt x="2000" y="542"/>
                    </a:lnTo>
                    <a:lnTo>
                      <a:pt x="1993" y="538"/>
                    </a:lnTo>
                    <a:lnTo>
                      <a:pt x="1985" y="534"/>
                    </a:lnTo>
                    <a:lnTo>
                      <a:pt x="1971" y="526"/>
                    </a:lnTo>
                    <a:lnTo>
                      <a:pt x="1942" y="496"/>
                    </a:lnTo>
                    <a:lnTo>
                      <a:pt x="1930" y="485"/>
                    </a:lnTo>
                    <a:lnTo>
                      <a:pt x="1915" y="474"/>
                    </a:lnTo>
                    <a:lnTo>
                      <a:pt x="1896" y="463"/>
                    </a:lnTo>
                    <a:lnTo>
                      <a:pt x="1883" y="455"/>
                    </a:lnTo>
                    <a:lnTo>
                      <a:pt x="1872" y="448"/>
                    </a:lnTo>
                    <a:lnTo>
                      <a:pt x="1860" y="445"/>
                    </a:lnTo>
                    <a:lnTo>
                      <a:pt x="1808" y="444"/>
                    </a:lnTo>
                    <a:lnTo>
                      <a:pt x="1799" y="445"/>
                    </a:lnTo>
                    <a:lnTo>
                      <a:pt x="1790" y="445"/>
                    </a:lnTo>
                    <a:lnTo>
                      <a:pt x="1760" y="444"/>
                    </a:lnTo>
                    <a:lnTo>
                      <a:pt x="1751" y="442"/>
                    </a:lnTo>
                    <a:lnTo>
                      <a:pt x="1731" y="437"/>
                    </a:lnTo>
                    <a:lnTo>
                      <a:pt x="1678" y="420"/>
                    </a:lnTo>
                    <a:lnTo>
                      <a:pt x="1668" y="420"/>
                    </a:lnTo>
                    <a:lnTo>
                      <a:pt x="1665" y="420"/>
                    </a:lnTo>
                    <a:lnTo>
                      <a:pt x="1659" y="413"/>
                    </a:lnTo>
                    <a:lnTo>
                      <a:pt x="1652" y="417"/>
                    </a:lnTo>
                    <a:lnTo>
                      <a:pt x="1645" y="423"/>
                    </a:lnTo>
                    <a:lnTo>
                      <a:pt x="1636" y="426"/>
                    </a:lnTo>
                    <a:lnTo>
                      <a:pt x="1620" y="433"/>
                    </a:lnTo>
                    <a:lnTo>
                      <a:pt x="1611" y="434"/>
                    </a:lnTo>
                    <a:lnTo>
                      <a:pt x="1610" y="428"/>
                    </a:lnTo>
                    <a:lnTo>
                      <a:pt x="1613" y="421"/>
                    </a:lnTo>
                    <a:lnTo>
                      <a:pt x="1619" y="415"/>
                    </a:lnTo>
                    <a:lnTo>
                      <a:pt x="1619" y="410"/>
                    </a:lnTo>
                    <a:lnTo>
                      <a:pt x="1616" y="405"/>
                    </a:lnTo>
                    <a:lnTo>
                      <a:pt x="1611" y="403"/>
                    </a:lnTo>
                    <a:lnTo>
                      <a:pt x="1609" y="403"/>
                    </a:lnTo>
                    <a:lnTo>
                      <a:pt x="1605" y="404"/>
                    </a:lnTo>
                    <a:lnTo>
                      <a:pt x="1602" y="404"/>
                    </a:lnTo>
                    <a:lnTo>
                      <a:pt x="1600" y="403"/>
                    </a:lnTo>
                    <a:lnTo>
                      <a:pt x="1600" y="399"/>
                    </a:lnTo>
                    <a:lnTo>
                      <a:pt x="1604" y="397"/>
                    </a:lnTo>
                    <a:lnTo>
                      <a:pt x="1605" y="387"/>
                    </a:lnTo>
                    <a:lnTo>
                      <a:pt x="1598" y="375"/>
                    </a:lnTo>
                    <a:lnTo>
                      <a:pt x="1587" y="366"/>
                    </a:lnTo>
                    <a:lnTo>
                      <a:pt x="1582" y="367"/>
                    </a:lnTo>
                    <a:lnTo>
                      <a:pt x="1576" y="370"/>
                    </a:lnTo>
                    <a:lnTo>
                      <a:pt x="1570" y="375"/>
                    </a:lnTo>
                    <a:lnTo>
                      <a:pt x="1564" y="378"/>
                    </a:lnTo>
                    <a:lnTo>
                      <a:pt x="1564" y="369"/>
                    </a:lnTo>
                    <a:lnTo>
                      <a:pt x="1561" y="364"/>
                    </a:lnTo>
                    <a:lnTo>
                      <a:pt x="1555" y="355"/>
                    </a:lnTo>
                    <a:lnTo>
                      <a:pt x="1543" y="353"/>
                    </a:lnTo>
                    <a:lnTo>
                      <a:pt x="1533" y="347"/>
                    </a:lnTo>
                    <a:lnTo>
                      <a:pt x="1522" y="345"/>
                    </a:lnTo>
                    <a:lnTo>
                      <a:pt x="1517" y="340"/>
                    </a:lnTo>
                    <a:lnTo>
                      <a:pt x="1502" y="340"/>
                    </a:lnTo>
                    <a:lnTo>
                      <a:pt x="1497" y="339"/>
                    </a:lnTo>
                    <a:lnTo>
                      <a:pt x="1465" y="322"/>
                    </a:lnTo>
                    <a:lnTo>
                      <a:pt x="1454" y="318"/>
                    </a:lnTo>
                    <a:lnTo>
                      <a:pt x="1425" y="320"/>
                    </a:lnTo>
                    <a:lnTo>
                      <a:pt x="1416" y="324"/>
                    </a:lnTo>
                    <a:lnTo>
                      <a:pt x="1409" y="339"/>
                    </a:lnTo>
                    <a:lnTo>
                      <a:pt x="1403" y="342"/>
                    </a:lnTo>
                    <a:lnTo>
                      <a:pt x="1399" y="350"/>
                    </a:lnTo>
                    <a:lnTo>
                      <a:pt x="1396" y="359"/>
                    </a:lnTo>
                    <a:lnTo>
                      <a:pt x="1392" y="366"/>
                    </a:lnTo>
                    <a:lnTo>
                      <a:pt x="1383" y="366"/>
                    </a:lnTo>
                    <a:lnTo>
                      <a:pt x="1374" y="370"/>
                    </a:lnTo>
                    <a:lnTo>
                      <a:pt x="1371" y="371"/>
                    </a:lnTo>
                    <a:lnTo>
                      <a:pt x="1365" y="376"/>
                    </a:lnTo>
                    <a:lnTo>
                      <a:pt x="1358" y="396"/>
                    </a:lnTo>
                    <a:lnTo>
                      <a:pt x="1355" y="403"/>
                    </a:lnTo>
                    <a:lnTo>
                      <a:pt x="1352" y="404"/>
                    </a:lnTo>
                    <a:lnTo>
                      <a:pt x="1351" y="408"/>
                    </a:lnTo>
                    <a:lnTo>
                      <a:pt x="1349" y="418"/>
                    </a:lnTo>
                    <a:lnTo>
                      <a:pt x="1344" y="419"/>
                    </a:lnTo>
                    <a:lnTo>
                      <a:pt x="1344" y="419"/>
                    </a:lnTo>
                    <a:lnTo>
                      <a:pt x="1341" y="412"/>
                    </a:lnTo>
                    <a:lnTo>
                      <a:pt x="1341" y="401"/>
                    </a:lnTo>
                    <a:lnTo>
                      <a:pt x="1345" y="386"/>
                    </a:lnTo>
                    <a:lnTo>
                      <a:pt x="1342" y="386"/>
                    </a:lnTo>
                    <a:lnTo>
                      <a:pt x="1334" y="386"/>
                    </a:lnTo>
                    <a:lnTo>
                      <a:pt x="1326" y="388"/>
                    </a:lnTo>
                    <a:lnTo>
                      <a:pt x="1319" y="387"/>
                    </a:lnTo>
                    <a:lnTo>
                      <a:pt x="1296" y="388"/>
                    </a:lnTo>
                    <a:lnTo>
                      <a:pt x="1287" y="387"/>
                    </a:lnTo>
                    <a:lnTo>
                      <a:pt x="1286" y="388"/>
                    </a:lnTo>
                    <a:lnTo>
                      <a:pt x="1280" y="388"/>
                    </a:lnTo>
                    <a:lnTo>
                      <a:pt x="1277" y="387"/>
                    </a:lnTo>
                    <a:lnTo>
                      <a:pt x="1271" y="387"/>
                    </a:lnTo>
                    <a:lnTo>
                      <a:pt x="1256" y="392"/>
                    </a:lnTo>
                    <a:lnTo>
                      <a:pt x="1250" y="392"/>
                    </a:lnTo>
                    <a:lnTo>
                      <a:pt x="1238" y="387"/>
                    </a:lnTo>
                    <a:lnTo>
                      <a:pt x="1234" y="387"/>
                    </a:lnTo>
                    <a:lnTo>
                      <a:pt x="1232" y="388"/>
                    </a:lnTo>
                    <a:lnTo>
                      <a:pt x="1229" y="397"/>
                    </a:lnTo>
                    <a:lnTo>
                      <a:pt x="1228" y="399"/>
                    </a:lnTo>
                    <a:lnTo>
                      <a:pt x="1226" y="397"/>
                    </a:lnTo>
                    <a:lnTo>
                      <a:pt x="1224" y="390"/>
                    </a:lnTo>
                    <a:lnTo>
                      <a:pt x="1226" y="387"/>
                    </a:lnTo>
                    <a:lnTo>
                      <a:pt x="1232" y="381"/>
                    </a:lnTo>
                    <a:lnTo>
                      <a:pt x="1238" y="381"/>
                    </a:lnTo>
                    <a:lnTo>
                      <a:pt x="1247" y="385"/>
                    </a:lnTo>
                    <a:lnTo>
                      <a:pt x="1259" y="386"/>
                    </a:lnTo>
                    <a:lnTo>
                      <a:pt x="1269" y="382"/>
                    </a:lnTo>
                    <a:lnTo>
                      <a:pt x="1271" y="380"/>
                    </a:lnTo>
                    <a:lnTo>
                      <a:pt x="1272" y="377"/>
                    </a:lnTo>
                    <a:lnTo>
                      <a:pt x="1272" y="355"/>
                    </a:lnTo>
                    <a:lnTo>
                      <a:pt x="1271" y="353"/>
                    </a:lnTo>
                    <a:lnTo>
                      <a:pt x="1265" y="353"/>
                    </a:lnTo>
                    <a:lnTo>
                      <a:pt x="1264" y="349"/>
                    </a:lnTo>
                    <a:lnTo>
                      <a:pt x="1258" y="345"/>
                    </a:lnTo>
                    <a:lnTo>
                      <a:pt x="1256" y="344"/>
                    </a:lnTo>
                    <a:lnTo>
                      <a:pt x="1256" y="340"/>
                    </a:lnTo>
                    <a:lnTo>
                      <a:pt x="1261" y="339"/>
                    </a:lnTo>
                    <a:lnTo>
                      <a:pt x="1266" y="334"/>
                    </a:lnTo>
                    <a:lnTo>
                      <a:pt x="1267" y="329"/>
                    </a:lnTo>
                    <a:lnTo>
                      <a:pt x="1261" y="329"/>
                    </a:lnTo>
                    <a:lnTo>
                      <a:pt x="1258" y="332"/>
                    </a:lnTo>
                    <a:lnTo>
                      <a:pt x="1254" y="332"/>
                    </a:lnTo>
                    <a:lnTo>
                      <a:pt x="1249" y="340"/>
                    </a:lnTo>
                    <a:lnTo>
                      <a:pt x="1247" y="348"/>
                    </a:lnTo>
                    <a:lnTo>
                      <a:pt x="1236" y="348"/>
                    </a:lnTo>
                    <a:lnTo>
                      <a:pt x="1234" y="345"/>
                    </a:lnTo>
                    <a:lnTo>
                      <a:pt x="1234" y="343"/>
                    </a:lnTo>
                    <a:lnTo>
                      <a:pt x="1234" y="327"/>
                    </a:lnTo>
                    <a:lnTo>
                      <a:pt x="1231" y="317"/>
                    </a:lnTo>
                    <a:lnTo>
                      <a:pt x="1231" y="308"/>
                    </a:lnTo>
                    <a:lnTo>
                      <a:pt x="1232" y="306"/>
                    </a:lnTo>
                    <a:lnTo>
                      <a:pt x="1238" y="299"/>
                    </a:lnTo>
                    <a:lnTo>
                      <a:pt x="1243" y="292"/>
                    </a:lnTo>
                    <a:lnTo>
                      <a:pt x="1253" y="281"/>
                    </a:lnTo>
                    <a:lnTo>
                      <a:pt x="1266" y="267"/>
                    </a:lnTo>
                    <a:lnTo>
                      <a:pt x="1283" y="254"/>
                    </a:lnTo>
                    <a:lnTo>
                      <a:pt x="1291" y="242"/>
                    </a:lnTo>
                    <a:lnTo>
                      <a:pt x="1297" y="238"/>
                    </a:lnTo>
                    <a:lnTo>
                      <a:pt x="1303" y="232"/>
                    </a:lnTo>
                    <a:lnTo>
                      <a:pt x="1306" y="222"/>
                    </a:lnTo>
                    <a:lnTo>
                      <a:pt x="1306" y="218"/>
                    </a:lnTo>
                    <a:lnTo>
                      <a:pt x="1312" y="199"/>
                    </a:lnTo>
                    <a:lnTo>
                      <a:pt x="1312" y="195"/>
                    </a:lnTo>
                    <a:lnTo>
                      <a:pt x="1308" y="192"/>
                    </a:lnTo>
                    <a:lnTo>
                      <a:pt x="1301" y="192"/>
                    </a:lnTo>
                    <a:lnTo>
                      <a:pt x="1285" y="187"/>
                    </a:lnTo>
                    <a:lnTo>
                      <a:pt x="1279" y="175"/>
                    </a:lnTo>
                    <a:lnTo>
                      <a:pt x="1272" y="152"/>
                    </a:lnTo>
                    <a:lnTo>
                      <a:pt x="1271" y="150"/>
                    </a:lnTo>
                    <a:lnTo>
                      <a:pt x="1269" y="138"/>
                    </a:lnTo>
                    <a:lnTo>
                      <a:pt x="1264" y="129"/>
                    </a:lnTo>
                    <a:lnTo>
                      <a:pt x="1260" y="116"/>
                    </a:lnTo>
                    <a:lnTo>
                      <a:pt x="1256" y="105"/>
                    </a:lnTo>
                    <a:lnTo>
                      <a:pt x="1253" y="91"/>
                    </a:lnTo>
                    <a:lnTo>
                      <a:pt x="1253" y="80"/>
                    </a:lnTo>
                    <a:lnTo>
                      <a:pt x="1247" y="69"/>
                    </a:lnTo>
                    <a:lnTo>
                      <a:pt x="1237" y="57"/>
                    </a:lnTo>
                    <a:lnTo>
                      <a:pt x="1232" y="53"/>
                    </a:lnTo>
                    <a:lnTo>
                      <a:pt x="1229" y="54"/>
                    </a:lnTo>
                    <a:lnTo>
                      <a:pt x="1227" y="62"/>
                    </a:lnTo>
                    <a:lnTo>
                      <a:pt x="1222" y="63"/>
                    </a:lnTo>
                    <a:lnTo>
                      <a:pt x="1209" y="76"/>
                    </a:lnTo>
                    <a:lnTo>
                      <a:pt x="1206" y="84"/>
                    </a:lnTo>
                    <a:lnTo>
                      <a:pt x="1193" y="102"/>
                    </a:lnTo>
                    <a:lnTo>
                      <a:pt x="1183" y="114"/>
                    </a:lnTo>
                    <a:lnTo>
                      <a:pt x="1179" y="121"/>
                    </a:lnTo>
                    <a:lnTo>
                      <a:pt x="1170" y="143"/>
                    </a:lnTo>
                    <a:lnTo>
                      <a:pt x="1143" y="167"/>
                    </a:lnTo>
                    <a:lnTo>
                      <a:pt x="1141" y="170"/>
                    </a:lnTo>
                    <a:lnTo>
                      <a:pt x="1136" y="172"/>
                    </a:lnTo>
                    <a:lnTo>
                      <a:pt x="1126" y="172"/>
                    </a:lnTo>
                    <a:lnTo>
                      <a:pt x="1119" y="168"/>
                    </a:lnTo>
                    <a:lnTo>
                      <a:pt x="1113" y="168"/>
                    </a:lnTo>
                    <a:lnTo>
                      <a:pt x="1109" y="170"/>
                    </a:lnTo>
                    <a:lnTo>
                      <a:pt x="1093" y="177"/>
                    </a:lnTo>
                    <a:lnTo>
                      <a:pt x="1087" y="177"/>
                    </a:lnTo>
                    <a:lnTo>
                      <a:pt x="1084" y="176"/>
                    </a:lnTo>
                    <a:lnTo>
                      <a:pt x="1075" y="170"/>
                    </a:lnTo>
                    <a:lnTo>
                      <a:pt x="1065" y="159"/>
                    </a:lnTo>
                    <a:lnTo>
                      <a:pt x="1059" y="157"/>
                    </a:lnTo>
                    <a:lnTo>
                      <a:pt x="1055" y="155"/>
                    </a:lnTo>
                    <a:lnTo>
                      <a:pt x="1034" y="149"/>
                    </a:lnTo>
                    <a:lnTo>
                      <a:pt x="1012" y="155"/>
                    </a:lnTo>
                    <a:lnTo>
                      <a:pt x="1008" y="155"/>
                    </a:lnTo>
                    <a:lnTo>
                      <a:pt x="998" y="152"/>
                    </a:lnTo>
                    <a:lnTo>
                      <a:pt x="991" y="152"/>
                    </a:lnTo>
                    <a:lnTo>
                      <a:pt x="985" y="155"/>
                    </a:lnTo>
                    <a:lnTo>
                      <a:pt x="986" y="179"/>
                    </a:lnTo>
                    <a:lnTo>
                      <a:pt x="982" y="183"/>
                    </a:lnTo>
                    <a:lnTo>
                      <a:pt x="965" y="183"/>
                    </a:lnTo>
                    <a:lnTo>
                      <a:pt x="953" y="178"/>
                    </a:lnTo>
                    <a:lnTo>
                      <a:pt x="942" y="179"/>
                    </a:lnTo>
                    <a:lnTo>
                      <a:pt x="928" y="181"/>
                    </a:lnTo>
                    <a:lnTo>
                      <a:pt x="922" y="178"/>
                    </a:lnTo>
                    <a:lnTo>
                      <a:pt x="921" y="177"/>
                    </a:lnTo>
                    <a:lnTo>
                      <a:pt x="917" y="176"/>
                    </a:lnTo>
                    <a:lnTo>
                      <a:pt x="912" y="176"/>
                    </a:lnTo>
                    <a:lnTo>
                      <a:pt x="901" y="182"/>
                    </a:lnTo>
                    <a:lnTo>
                      <a:pt x="893" y="192"/>
                    </a:lnTo>
                    <a:lnTo>
                      <a:pt x="879" y="192"/>
                    </a:lnTo>
                    <a:lnTo>
                      <a:pt x="871" y="195"/>
                    </a:lnTo>
                    <a:lnTo>
                      <a:pt x="866" y="200"/>
                    </a:lnTo>
                    <a:lnTo>
                      <a:pt x="855" y="200"/>
                    </a:lnTo>
                    <a:lnTo>
                      <a:pt x="846" y="203"/>
                    </a:lnTo>
                    <a:lnTo>
                      <a:pt x="840" y="213"/>
                    </a:lnTo>
                    <a:lnTo>
                      <a:pt x="835" y="215"/>
                    </a:lnTo>
                    <a:lnTo>
                      <a:pt x="822" y="215"/>
                    </a:lnTo>
                    <a:lnTo>
                      <a:pt x="812" y="213"/>
                    </a:lnTo>
                    <a:lnTo>
                      <a:pt x="796" y="203"/>
                    </a:lnTo>
                    <a:lnTo>
                      <a:pt x="790" y="198"/>
                    </a:lnTo>
                    <a:lnTo>
                      <a:pt x="786" y="192"/>
                    </a:lnTo>
                    <a:lnTo>
                      <a:pt x="783" y="191"/>
                    </a:lnTo>
                    <a:lnTo>
                      <a:pt x="779" y="186"/>
                    </a:lnTo>
                    <a:lnTo>
                      <a:pt x="777" y="183"/>
                    </a:lnTo>
                    <a:lnTo>
                      <a:pt x="779" y="170"/>
                    </a:lnTo>
                    <a:lnTo>
                      <a:pt x="777" y="161"/>
                    </a:lnTo>
                    <a:lnTo>
                      <a:pt x="766" y="151"/>
                    </a:lnTo>
                    <a:lnTo>
                      <a:pt x="765" y="148"/>
                    </a:lnTo>
                    <a:lnTo>
                      <a:pt x="765" y="117"/>
                    </a:lnTo>
                    <a:lnTo>
                      <a:pt x="771" y="103"/>
                    </a:lnTo>
                    <a:lnTo>
                      <a:pt x="774" y="96"/>
                    </a:lnTo>
                    <a:lnTo>
                      <a:pt x="774" y="86"/>
                    </a:lnTo>
                    <a:lnTo>
                      <a:pt x="783" y="73"/>
                    </a:lnTo>
                    <a:lnTo>
                      <a:pt x="785" y="70"/>
                    </a:lnTo>
                    <a:lnTo>
                      <a:pt x="783" y="63"/>
                    </a:lnTo>
                    <a:lnTo>
                      <a:pt x="779" y="57"/>
                    </a:lnTo>
                    <a:lnTo>
                      <a:pt x="779" y="42"/>
                    </a:lnTo>
                    <a:lnTo>
                      <a:pt x="767" y="38"/>
                    </a:lnTo>
                    <a:lnTo>
                      <a:pt x="765" y="37"/>
                    </a:lnTo>
                    <a:lnTo>
                      <a:pt x="756" y="36"/>
                    </a:lnTo>
                    <a:lnTo>
                      <a:pt x="760" y="22"/>
                    </a:lnTo>
                    <a:lnTo>
                      <a:pt x="760" y="15"/>
                    </a:lnTo>
                    <a:lnTo>
                      <a:pt x="760" y="9"/>
                    </a:lnTo>
                    <a:lnTo>
                      <a:pt x="755" y="0"/>
                    </a:lnTo>
                    <a:lnTo>
                      <a:pt x="747" y="0"/>
                    </a:lnTo>
                    <a:lnTo>
                      <a:pt x="734" y="4"/>
                    </a:lnTo>
                    <a:lnTo>
                      <a:pt x="725"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77" name="Freeform 250"/>
              <p:cNvSpPr>
                <a:spLocks noChangeAspect="1"/>
              </p:cNvSpPr>
              <p:nvPr/>
            </p:nvSpPr>
            <p:spPr bwMode="gray">
              <a:xfrm>
                <a:off x="1650" y="2350"/>
                <a:ext cx="132" cy="182"/>
              </a:xfrm>
              <a:custGeom>
                <a:avLst/>
                <a:gdLst/>
                <a:ahLst/>
                <a:cxnLst>
                  <a:cxn ang="0">
                    <a:pos x="404" y="0"/>
                  </a:cxn>
                  <a:cxn ang="0">
                    <a:pos x="380" y="12"/>
                  </a:cxn>
                  <a:cxn ang="0">
                    <a:pos x="314" y="58"/>
                  </a:cxn>
                  <a:cxn ang="0">
                    <a:pos x="260" y="65"/>
                  </a:cxn>
                  <a:cxn ang="0">
                    <a:pos x="244" y="82"/>
                  </a:cxn>
                  <a:cxn ang="0">
                    <a:pos x="187" y="102"/>
                  </a:cxn>
                  <a:cxn ang="0">
                    <a:pos x="158" y="170"/>
                  </a:cxn>
                  <a:cxn ang="0">
                    <a:pos x="115" y="213"/>
                  </a:cxn>
                  <a:cxn ang="0">
                    <a:pos x="113" y="242"/>
                  </a:cxn>
                  <a:cxn ang="0">
                    <a:pos x="88" y="226"/>
                  </a:cxn>
                  <a:cxn ang="0">
                    <a:pos x="91" y="251"/>
                  </a:cxn>
                  <a:cxn ang="0">
                    <a:pos x="60" y="278"/>
                  </a:cxn>
                  <a:cxn ang="0">
                    <a:pos x="81" y="320"/>
                  </a:cxn>
                  <a:cxn ang="0">
                    <a:pos x="83" y="380"/>
                  </a:cxn>
                  <a:cxn ang="0">
                    <a:pos x="83" y="462"/>
                  </a:cxn>
                  <a:cxn ang="0">
                    <a:pos x="111" y="472"/>
                  </a:cxn>
                  <a:cxn ang="0">
                    <a:pos x="71" y="533"/>
                  </a:cxn>
                  <a:cxn ang="0">
                    <a:pos x="20" y="560"/>
                  </a:cxn>
                  <a:cxn ang="0">
                    <a:pos x="0" y="596"/>
                  </a:cxn>
                  <a:cxn ang="0">
                    <a:pos x="44" y="629"/>
                  </a:cxn>
                  <a:cxn ang="0">
                    <a:pos x="106" y="673"/>
                  </a:cxn>
                  <a:cxn ang="0">
                    <a:pos x="156" y="665"/>
                  </a:cxn>
                  <a:cxn ang="0">
                    <a:pos x="201" y="687"/>
                  </a:cxn>
                  <a:cxn ang="0">
                    <a:pos x="238" y="708"/>
                  </a:cxn>
                  <a:cxn ang="0">
                    <a:pos x="273" y="743"/>
                  </a:cxn>
                  <a:cxn ang="0">
                    <a:pos x="297" y="776"/>
                  </a:cxn>
                  <a:cxn ang="0">
                    <a:pos x="319" y="811"/>
                  </a:cxn>
                  <a:cxn ang="0">
                    <a:pos x="365" y="821"/>
                  </a:cxn>
                  <a:cxn ang="0">
                    <a:pos x="389" y="807"/>
                  </a:cxn>
                  <a:cxn ang="0">
                    <a:pos x="435" y="807"/>
                  </a:cxn>
                  <a:cxn ang="0">
                    <a:pos x="488" y="842"/>
                  </a:cxn>
                  <a:cxn ang="0">
                    <a:pos x="459" y="892"/>
                  </a:cxn>
                  <a:cxn ang="0">
                    <a:pos x="494" y="909"/>
                  </a:cxn>
                  <a:cxn ang="0">
                    <a:pos x="504" y="858"/>
                  </a:cxn>
                  <a:cxn ang="0">
                    <a:pos x="524" y="752"/>
                  </a:cxn>
                  <a:cxn ang="0">
                    <a:pos x="489" y="655"/>
                  </a:cxn>
                  <a:cxn ang="0">
                    <a:pos x="532" y="652"/>
                  </a:cxn>
                  <a:cxn ang="0">
                    <a:pos x="518" y="627"/>
                  </a:cxn>
                  <a:cxn ang="0">
                    <a:pos x="501" y="620"/>
                  </a:cxn>
                  <a:cxn ang="0">
                    <a:pos x="591" y="575"/>
                  </a:cxn>
                  <a:cxn ang="0">
                    <a:pos x="633" y="574"/>
                  </a:cxn>
                  <a:cxn ang="0">
                    <a:pos x="658" y="603"/>
                  </a:cxn>
                  <a:cxn ang="0">
                    <a:pos x="626" y="516"/>
                  </a:cxn>
                  <a:cxn ang="0">
                    <a:pos x="640" y="493"/>
                  </a:cxn>
                  <a:cxn ang="0">
                    <a:pos x="615" y="453"/>
                  </a:cxn>
                  <a:cxn ang="0">
                    <a:pos x="615" y="403"/>
                  </a:cxn>
                  <a:cxn ang="0">
                    <a:pos x="633" y="353"/>
                  </a:cxn>
                  <a:cxn ang="0">
                    <a:pos x="583" y="353"/>
                  </a:cxn>
                  <a:cxn ang="0">
                    <a:pos x="544" y="348"/>
                  </a:cxn>
                  <a:cxn ang="0">
                    <a:pos x="494" y="307"/>
                  </a:cxn>
                  <a:cxn ang="0">
                    <a:pos x="443" y="294"/>
                  </a:cxn>
                  <a:cxn ang="0">
                    <a:pos x="376" y="283"/>
                  </a:cxn>
                  <a:cxn ang="0">
                    <a:pos x="353" y="223"/>
                  </a:cxn>
                  <a:cxn ang="0">
                    <a:pos x="334" y="180"/>
                  </a:cxn>
                  <a:cxn ang="0">
                    <a:pos x="375" y="62"/>
                  </a:cxn>
                </a:cxnLst>
                <a:rect l="0" t="0" r="r" b="b"/>
                <a:pathLst>
                  <a:path w="663" h="909">
                    <a:moveTo>
                      <a:pt x="419" y="33"/>
                    </a:moveTo>
                    <a:lnTo>
                      <a:pt x="424" y="28"/>
                    </a:lnTo>
                    <a:lnTo>
                      <a:pt x="429" y="21"/>
                    </a:lnTo>
                    <a:lnTo>
                      <a:pt x="427" y="12"/>
                    </a:lnTo>
                    <a:lnTo>
                      <a:pt x="418" y="6"/>
                    </a:lnTo>
                    <a:lnTo>
                      <a:pt x="404" y="0"/>
                    </a:lnTo>
                    <a:lnTo>
                      <a:pt x="396" y="5"/>
                    </a:lnTo>
                    <a:lnTo>
                      <a:pt x="393" y="5"/>
                    </a:lnTo>
                    <a:lnTo>
                      <a:pt x="391" y="5"/>
                    </a:lnTo>
                    <a:lnTo>
                      <a:pt x="391" y="14"/>
                    </a:lnTo>
                    <a:lnTo>
                      <a:pt x="386" y="14"/>
                    </a:lnTo>
                    <a:lnTo>
                      <a:pt x="380" y="12"/>
                    </a:lnTo>
                    <a:lnTo>
                      <a:pt x="378" y="16"/>
                    </a:lnTo>
                    <a:lnTo>
                      <a:pt x="377" y="24"/>
                    </a:lnTo>
                    <a:lnTo>
                      <a:pt x="372" y="31"/>
                    </a:lnTo>
                    <a:lnTo>
                      <a:pt x="366" y="35"/>
                    </a:lnTo>
                    <a:lnTo>
                      <a:pt x="341" y="43"/>
                    </a:lnTo>
                    <a:lnTo>
                      <a:pt x="314" y="58"/>
                    </a:lnTo>
                    <a:lnTo>
                      <a:pt x="310" y="60"/>
                    </a:lnTo>
                    <a:lnTo>
                      <a:pt x="289" y="65"/>
                    </a:lnTo>
                    <a:lnTo>
                      <a:pt x="281" y="65"/>
                    </a:lnTo>
                    <a:lnTo>
                      <a:pt x="271" y="63"/>
                    </a:lnTo>
                    <a:lnTo>
                      <a:pt x="263" y="63"/>
                    </a:lnTo>
                    <a:lnTo>
                      <a:pt x="260" y="65"/>
                    </a:lnTo>
                    <a:lnTo>
                      <a:pt x="257" y="70"/>
                    </a:lnTo>
                    <a:lnTo>
                      <a:pt x="253" y="81"/>
                    </a:lnTo>
                    <a:lnTo>
                      <a:pt x="249" y="90"/>
                    </a:lnTo>
                    <a:lnTo>
                      <a:pt x="247" y="91"/>
                    </a:lnTo>
                    <a:lnTo>
                      <a:pt x="244" y="91"/>
                    </a:lnTo>
                    <a:lnTo>
                      <a:pt x="244" y="82"/>
                    </a:lnTo>
                    <a:lnTo>
                      <a:pt x="242" y="80"/>
                    </a:lnTo>
                    <a:lnTo>
                      <a:pt x="231" y="80"/>
                    </a:lnTo>
                    <a:lnTo>
                      <a:pt x="220" y="80"/>
                    </a:lnTo>
                    <a:lnTo>
                      <a:pt x="216" y="80"/>
                    </a:lnTo>
                    <a:lnTo>
                      <a:pt x="194" y="96"/>
                    </a:lnTo>
                    <a:lnTo>
                      <a:pt x="187" y="102"/>
                    </a:lnTo>
                    <a:lnTo>
                      <a:pt x="185" y="107"/>
                    </a:lnTo>
                    <a:lnTo>
                      <a:pt x="183" y="128"/>
                    </a:lnTo>
                    <a:lnTo>
                      <a:pt x="181" y="144"/>
                    </a:lnTo>
                    <a:lnTo>
                      <a:pt x="179" y="160"/>
                    </a:lnTo>
                    <a:lnTo>
                      <a:pt x="173" y="166"/>
                    </a:lnTo>
                    <a:lnTo>
                      <a:pt x="158" y="170"/>
                    </a:lnTo>
                    <a:lnTo>
                      <a:pt x="155" y="173"/>
                    </a:lnTo>
                    <a:lnTo>
                      <a:pt x="146" y="188"/>
                    </a:lnTo>
                    <a:lnTo>
                      <a:pt x="142" y="192"/>
                    </a:lnTo>
                    <a:lnTo>
                      <a:pt x="135" y="198"/>
                    </a:lnTo>
                    <a:lnTo>
                      <a:pt x="117" y="209"/>
                    </a:lnTo>
                    <a:lnTo>
                      <a:pt x="115" y="213"/>
                    </a:lnTo>
                    <a:lnTo>
                      <a:pt x="117" y="216"/>
                    </a:lnTo>
                    <a:lnTo>
                      <a:pt x="118" y="219"/>
                    </a:lnTo>
                    <a:lnTo>
                      <a:pt x="122" y="238"/>
                    </a:lnTo>
                    <a:lnTo>
                      <a:pt x="119" y="245"/>
                    </a:lnTo>
                    <a:lnTo>
                      <a:pt x="118" y="246"/>
                    </a:lnTo>
                    <a:lnTo>
                      <a:pt x="113" y="242"/>
                    </a:lnTo>
                    <a:lnTo>
                      <a:pt x="103" y="229"/>
                    </a:lnTo>
                    <a:lnTo>
                      <a:pt x="86" y="209"/>
                    </a:lnTo>
                    <a:lnTo>
                      <a:pt x="85" y="213"/>
                    </a:lnTo>
                    <a:lnTo>
                      <a:pt x="83" y="221"/>
                    </a:lnTo>
                    <a:lnTo>
                      <a:pt x="83" y="223"/>
                    </a:lnTo>
                    <a:lnTo>
                      <a:pt x="88" y="226"/>
                    </a:lnTo>
                    <a:lnTo>
                      <a:pt x="92" y="232"/>
                    </a:lnTo>
                    <a:lnTo>
                      <a:pt x="92" y="238"/>
                    </a:lnTo>
                    <a:lnTo>
                      <a:pt x="93" y="240"/>
                    </a:lnTo>
                    <a:lnTo>
                      <a:pt x="97" y="242"/>
                    </a:lnTo>
                    <a:lnTo>
                      <a:pt x="97" y="246"/>
                    </a:lnTo>
                    <a:lnTo>
                      <a:pt x="91" y="251"/>
                    </a:lnTo>
                    <a:lnTo>
                      <a:pt x="81" y="264"/>
                    </a:lnTo>
                    <a:lnTo>
                      <a:pt x="77" y="267"/>
                    </a:lnTo>
                    <a:lnTo>
                      <a:pt x="72" y="263"/>
                    </a:lnTo>
                    <a:lnTo>
                      <a:pt x="69" y="264"/>
                    </a:lnTo>
                    <a:lnTo>
                      <a:pt x="69" y="272"/>
                    </a:lnTo>
                    <a:lnTo>
                      <a:pt x="60" y="278"/>
                    </a:lnTo>
                    <a:lnTo>
                      <a:pt x="60" y="283"/>
                    </a:lnTo>
                    <a:lnTo>
                      <a:pt x="59" y="283"/>
                    </a:lnTo>
                    <a:lnTo>
                      <a:pt x="61" y="288"/>
                    </a:lnTo>
                    <a:lnTo>
                      <a:pt x="66" y="306"/>
                    </a:lnTo>
                    <a:lnTo>
                      <a:pt x="70" y="311"/>
                    </a:lnTo>
                    <a:lnTo>
                      <a:pt x="81" y="320"/>
                    </a:lnTo>
                    <a:lnTo>
                      <a:pt x="86" y="327"/>
                    </a:lnTo>
                    <a:lnTo>
                      <a:pt x="87" y="331"/>
                    </a:lnTo>
                    <a:lnTo>
                      <a:pt x="85" y="353"/>
                    </a:lnTo>
                    <a:lnTo>
                      <a:pt x="88" y="367"/>
                    </a:lnTo>
                    <a:lnTo>
                      <a:pt x="88" y="372"/>
                    </a:lnTo>
                    <a:lnTo>
                      <a:pt x="83" y="380"/>
                    </a:lnTo>
                    <a:lnTo>
                      <a:pt x="81" y="386"/>
                    </a:lnTo>
                    <a:lnTo>
                      <a:pt x="85" y="412"/>
                    </a:lnTo>
                    <a:lnTo>
                      <a:pt x="90" y="431"/>
                    </a:lnTo>
                    <a:lnTo>
                      <a:pt x="90" y="439"/>
                    </a:lnTo>
                    <a:lnTo>
                      <a:pt x="85" y="455"/>
                    </a:lnTo>
                    <a:lnTo>
                      <a:pt x="83" y="462"/>
                    </a:lnTo>
                    <a:lnTo>
                      <a:pt x="85" y="469"/>
                    </a:lnTo>
                    <a:lnTo>
                      <a:pt x="92" y="472"/>
                    </a:lnTo>
                    <a:lnTo>
                      <a:pt x="98" y="473"/>
                    </a:lnTo>
                    <a:lnTo>
                      <a:pt x="103" y="472"/>
                    </a:lnTo>
                    <a:lnTo>
                      <a:pt x="111" y="467"/>
                    </a:lnTo>
                    <a:lnTo>
                      <a:pt x="111" y="472"/>
                    </a:lnTo>
                    <a:lnTo>
                      <a:pt x="111" y="474"/>
                    </a:lnTo>
                    <a:lnTo>
                      <a:pt x="107" y="479"/>
                    </a:lnTo>
                    <a:lnTo>
                      <a:pt x="95" y="490"/>
                    </a:lnTo>
                    <a:lnTo>
                      <a:pt x="81" y="507"/>
                    </a:lnTo>
                    <a:lnTo>
                      <a:pt x="74" y="531"/>
                    </a:lnTo>
                    <a:lnTo>
                      <a:pt x="71" y="533"/>
                    </a:lnTo>
                    <a:lnTo>
                      <a:pt x="69" y="536"/>
                    </a:lnTo>
                    <a:lnTo>
                      <a:pt x="54" y="541"/>
                    </a:lnTo>
                    <a:lnTo>
                      <a:pt x="40" y="539"/>
                    </a:lnTo>
                    <a:lnTo>
                      <a:pt x="37" y="541"/>
                    </a:lnTo>
                    <a:lnTo>
                      <a:pt x="26" y="547"/>
                    </a:lnTo>
                    <a:lnTo>
                      <a:pt x="20" y="560"/>
                    </a:lnTo>
                    <a:lnTo>
                      <a:pt x="18" y="569"/>
                    </a:lnTo>
                    <a:lnTo>
                      <a:pt x="21" y="577"/>
                    </a:lnTo>
                    <a:lnTo>
                      <a:pt x="20" y="584"/>
                    </a:lnTo>
                    <a:lnTo>
                      <a:pt x="7" y="585"/>
                    </a:lnTo>
                    <a:lnTo>
                      <a:pt x="4" y="590"/>
                    </a:lnTo>
                    <a:lnTo>
                      <a:pt x="0" y="596"/>
                    </a:lnTo>
                    <a:lnTo>
                      <a:pt x="0" y="601"/>
                    </a:lnTo>
                    <a:lnTo>
                      <a:pt x="5" y="607"/>
                    </a:lnTo>
                    <a:lnTo>
                      <a:pt x="6" y="611"/>
                    </a:lnTo>
                    <a:lnTo>
                      <a:pt x="9" y="613"/>
                    </a:lnTo>
                    <a:lnTo>
                      <a:pt x="12" y="616"/>
                    </a:lnTo>
                    <a:lnTo>
                      <a:pt x="44" y="629"/>
                    </a:lnTo>
                    <a:lnTo>
                      <a:pt x="74" y="644"/>
                    </a:lnTo>
                    <a:lnTo>
                      <a:pt x="86" y="652"/>
                    </a:lnTo>
                    <a:lnTo>
                      <a:pt x="88" y="657"/>
                    </a:lnTo>
                    <a:lnTo>
                      <a:pt x="91" y="668"/>
                    </a:lnTo>
                    <a:lnTo>
                      <a:pt x="93" y="672"/>
                    </a:lnTo>
                    <a:lnTo>
                      <a:pt x="106" y="673"/>
                    </a:lnTo>
                    <a:lnTo>
                      <a:pt x="114" y="671"/>
                    </a:lnTo>
                    <a:lnTo>
                      <a:pt x="119" y="671"/>
                    </a:lnTo>
                    <a:lnTo>
                      <a:pt x="140" y="673"/>
                    </a:lnTo>
                    <a:lnTo>
                      <a:pt x="150" y="673"/>
                    </a:lnTo>
                    <a:lnTo>
                      <a:pt x="151" y="671"/>
                    </a:lnTo>
                    <a:lnTo>
                      <a:pt x="156" y="665"/>
                    </a:lnTo>
                    <a:lnTo>
                      <a:pt x="161" y="665"/>
                    </a:lnTo>
                    <a:lnTo>
                      <a:pt x="168" y="667"/>
                    </a:lnTo>
                    <a:lnTo>
                      <a:pt x="174" y="673"/>
                    </a:lnTo>
                    <a:lnTo>
                      <a:pt x="181" y="676"/>
                    </a:lnTo>
                    <a:lnTo>
                      <a:pt x="195" y="687"/>
                    </a:lnTo>
                    <a:lnTo>
                      <a:pt x="201" y="687"/>
                    </a:lnTo>
                    <a:lnTo>
                      <a:pt x="205" y="687"/>
                    </a:lnTo>
                    <a:lnTo>
                      <a:pt x="215" y="690"/>
                    </a:lnTo>
                    <a:lnTo>
                      <a:pt x="224" y="693"/>
                    </a:lnTo>
                    <a:lnTo>
                      <a:pt x="230" y="695"/>
                    </a:lnTo>
                    <a:lnTo>
                      <a:pt x="235" y="704"/>
                    </a:lnTo>
                    <a:lnTo>
                      <a:pt x="238" y="708"/>
                    </a:lnTo>
                    <a:lnTo>
                      <a:pt x="248" y="711"/>
                    </a:lnTo>
                    <a:lnTo>
                      <a:pt x="253" y="725"/>
                    </a:lnTo>
                    <a:lnTo>
                      <a:pt x="258" y="733"/>
                    </a:lnTo>
                    <a:lnTo>
                      <a:pt x="264" y="737"/>
                    </a:lnTo>
                    <a:lnTo>
                      <a:pt x="267" y="742"/>
                    </a:lnTo>
                    <a:lnTo>
                      <a:pt x="273" y="743"/>
                    </a:lnTo>
                    <a:lnTo>
                      <a:pt x="278" y="743"/>
                    </a:lnTo>
                    <a:lnTo>
                      <a:pt x="284" y="746"/>
                    </a:lnTo>
                    <a:lnTo>
                      <a:pt x="289" y="749"/>
                    </a:lnTo>
                    <a:lnTo>
                      <a:pt x="292" y="756"/>
                    </a:lnTo>
                    <a:lnTo>
                      <a:pt x="294" y="768"/>
                    </a:lnTo>
                    <a:lnTo>
                      <a:pt x="297" y="776"/>
                    </a:lnTo>
                    <a:lnTo>
                      <a:pt x="298" y="780"/>
                    </a:lnTo>
                    <a:lnTo>
                      <a:pt x="302" y="783"/>
                    </a:lnTo>
                    <a:lnTo>
                      <a:pt x="311" y="783"/>
                    </a:lnTo>
                    <a:lnTo>
                      <a:pt x="316" y="784"/>
                    </a:lnTo>
                    <a:lnTo>
                      <a:pt x="316" y="806"/>
                    </a:lnTo>
                    <a:lnTo>
                      <a:pt x="319" y="811"/>
                    </a:lnTo>
                    <a:lnTo>
                      <a:pt x="324" y="816"/>
                    </a:lnTo>
                    <a:lnTo>
                      <a:pt x="334" y="817"/>
                    </a:lnTo>
                    <a:lnTo>
                      <a:pt x="339" y="816"/>
                    </a:lnTo>
                    <a:lnTo>
                      <a:pt x="353" y="817"/>
                    </a:lnTo>
                    <a:lnTo>
                      <a:pt x="361" y="821"/>
                    </a:lnTo>
                    <a:lnTo>
                      <a:pt x="365" y="821"/>
                    </a:lnTo>
                    <a:lnTo>
                      <a:pt x="372" y="819"/>
                    </a:lnTo>
                    <a:lnTo>
                      <a:pt x="376" y="817"/>
                    </a:lnTo>
                    <a:lnTo>
                      <a:pt x="378" y="813"/>
                    </a:lnTo>
                    <a:lnTo>
                      <a:pt x="382" y="812"/>
                    </a:lnTo>
                    <a:lnTo>
                      <a:pt x="386" y="808"/>
                    </a:lnTo>
                    <a:lnTo>
                      <a:pt x="389" y="807"/>
                    </a:lnTo>
                    <a:lnTo>
                      <a:pt x="398" y="807"/>
                    </a:lnTo>
                    <a:lnTo>
                      <a:pt x="405" y="808"/>
                    </a:lnTo>
                    <a:lnTo>
                      <a:pt x="410" y="813"/>
                    </a:lnTo>
                    <a:lnTo>
                      <a:pt x="418" y="815"/>
                    </a:lnTo>
                    <a:lnTo>
                      <a:pt x="426" y="813"/>
                    </a:lnTo>
                    <a:lnTo>
                      <a:pt x="435" y="807"/>
                    </a:lnTo>
                    <a:lnTo>
                      <a:pt x="437" y="807"/>
                    </a:lnTo>
                    <a:lnTo>
                      <a:pt x="445" y="808"/>
                    </a:lnTo>
                    <a:lnTo>
                      <a:pt x="461" y="815"/>
                    </a:lnTo>
                    <a:lnTo>
                      <a:pt x="477" y="824"/>
                    </a:lnTo>
                    <a:lnTo>
                      <a:pt x="488" y="837"/>
                    </a:lnTo>
                    <a:lnTo>
                      <a:pt x="488" y="842"/>
                    </a:lnTo>
                    <a:lnTo>
                      <a:pt x="484" y="849"/>
                    </a:lnTo>
                    <a:lnTo>
                      <a:pt x="478" y="856"/>
                    </a:lnTo>
                    <a:lnTo>
                      <a:pt x="466" y="869"/>
                    </a:lnTo>
                    <a:lnTo>
                      <a:pt x="458" y="880"/>
                    </a:lnTo>
                    <a:lnTo>
                      <a:pt x="458" y="889"/>
                    </a:lnTo>
                    <a:lnTo>
                      <a:pt x="459" y="892"/>
                    </a:lnTo>
                    <a:lnTo>
                      <a:pt x="464" y="893"/>
                    </a:lnTo>
                    <a:lnTo>
                      <a:pt x="469" y="892"/>
                    </a:lnTo>
                    <a:lnTo>
                      <a:pt x="473" y="893"/>
                    </a:lnTo>
                    <a:lnTo>
                      <a:pt x="478" y="897"/>
                    </a:lnTo>
                    <a:lnTo>
                      <a:pt x="486" y="908"/>
                    </a:lnTo>
                    <a:lnTo>
                      <a:pt x="494" y="909"/>
                    </a:lnTo>
                    <a:lnTo>
                      <a:pt x="495" y="902"/>
                    </a:lnTo>
                    <a:lnTo>
                      <a:pt x="497" y="896"/>
                    </a:lnTo>
                    <a:lnTo>
                      <a:pt x="499" y="881"/>
                    </a:lnTo>
                    <a:lnTo>
                      <a:pt x="501" y="873"/>
                    </a:lnTo>
                    <a:lnTo>
                      <a:pt x="502" y="870"/>
                    </a:lnTo>
                    <a:lnTo>
                      <a:pt x="504" y="858"/>
                    </a:lnTo>
                    <a:lnTo>
                      <a:pt x="506" y="850"/>
                    </a:lnTo>
                    <a:lnTo>
                      <a:pt x="511" y="832"/>
                    </a:lnTo>
                    <a:lnTo>
                      <a:pt x="512" y="831"/>
                    </a:lnTo>
                    <a:lnTo>
                      <a:pt x="522" y="768"/>
                    </a:lnTo>
                    <a:lnTo>
                      <a:pt x="523" y="758"/>
                    </a:lnTo>
                    <a:lnTo>
                      <a:pt x="524" y="752"/>
                    </a:lnTo>
                    <a:lnTo>
                      <a:pt x="517" y="724"/>
                    </a:lnTo>
                    <a:lnTo>
                      <a:pt x="512" y="714"/>
                    </a:lnTo>
                    <a:lnTo>
                      <a:pt x="506" y="708"/>
                    </a:lnTo>
                    <a:lnTo>
                      <a:pt x="494" y="698"/>
                    </a:lnTo>
                    <a:lnTo>
                      <a:pt x="489" y="693"/>
                    </a:lnTo>
                    <a:lnTo>
                      <a:pt x="489" y="655"/>
                    </a:lnTo>
                    <a:lnTo>
                      <a:pt x="494" y="652"/>
                    </a:lnTo>
                    <a:lnTo>
                      <a:pt x="511" y="650"/>
                    </a:lnTo>
                    <a:lnTo>
                      <a:pt x="517" y="647"/>
                    </a:lnTo>
                    <a:lnTo>
                      <a:pt x="528" y="649"/>
                    </a:lnTo>
                    <a:lnTo>
                      <a:pt x="532" y="650"/>
                    </a:lnTo>
                    <a:lnTo>
                      <a:pt x="532" y="652"/>
                    </a:lnTo>
                    <a:lnTo>
                      <a:pt x="538" y="651"/>
                    </a:lnTo>
                    <a:lnTo>
                      <a:pt x="538" y="650"/>
                    </a:lnTo>
                    <a:lnTo>
                      <a:pt x="534" y="640"/>
                    </a:lnTo>
                    <a:lnTo>
                      <a:pt x="533" y="633"/>
                    </a:lnTo>
                    <a:lnTo>
                      <a:pt x="528" y="625"/>
                    </a:lnTo>
                    <a:lnTo>
                      <a:pt x="518" y="627"/>
                    </a:lnTo>
                    <a:lnTo>
                      <a:pt x="516" y="629"/>
                    </a:lnTo>
                    <a:lnTo>
                      <a:pt x="509" y="629"/>
                    </a:lnTo>
                    <a:lnTo>
                      <a:pt x="505" y="624"/>
                    </a:lnTo>
                    <a:lnTo>
                      <a:pt x="501" y="623"/>
                    </a:lnTo>
                    <a:lnTo>
                      <a:pt x="501" y="620"/>
                    </a:lnTo>
                    <a:lnTo>
                      <a:pt x="501" y="620"/>
                    </a:lnTo>
                    <a:lnTo>
                      <a:pt x="501" y="589"/>
                    </a:lnTo>
                    <a:lnTo>
                      <a:pt x="502" y="590"/>
                    </a:lnTo>
                    <a:lnTo>
                      <a:pt x="582" y="590"/>
                    </a:lnTo>
                    <a:lnTo>
                      <a:pt x="586" y="586"/>
                    </a:lnTo>
                    <a:lnTo>
                      <a:pt x="587" y="580"/>
                    </a:lnTo>
                    <a:lnTo>
                      <a:pt x="591" y="575"/>
                    </a:lnTo>
                    <a:lnTo>
                      <a:pt x="593" y="575"/>
                    </a:lnTo>
                    <a:lnTo>
                      <a:pt x="597" y="577"/>
                    </a:lnTo>
                    <a:lnTo>
                      <a:pt x="601" y="584"/>
                    </a:lnTo>
                    <a:lnTo>
                      <a:pt x="603" y="584"/>
                    </a:lnTo>
                    <a:lnTo>
                      <a:pt x="622" y="574"/>
                    </a:lnTo>
                    <a:lnTo>
                      <a:pt x="633" y="574"/>
                    </a:lnTo>
                    <a:lnTo>
                      <a:pt x="638" y="579"/>
                    </a:lnTo>
                    <a:lnTo>
                      <a:pt x="646" y="590"/>
                    </a:lnTo>
                    <a:lnTo>
                      <a:pt x="652" y="619"/>
                    </a:lnTo>
                    <a:lnTo>
                      <a:pt x="662" y="614"/>
                    </a:lnTo>
                    <a:lnTo>
                      <a:pt x="663" y="612"/>
                    </a:lnTo>
                    <a:lnTo>
                      <a:pt x="658" y="603"/>
                    </a:lnTo>
                    <a:lnTo>
                      <a:pt x="656" y="592"/>
                    </a:lnTo>
                    <a:lnTo>
                      <a:pt x="640" y="555"/>
                    </a:lnTo>
                    <a:lnTo>
                      <a:pt x="631" y="544"/>
                    </a:lnTo>
                    <a:lnTo>
                      <a:pt x="614" y="531"/>
                    </a:lnTo>
                    <a:lnTo>
                      <a:pt x="614" y="527"/>
                    </a:lnTo>
                    <a:lnTo>
                      <a:pt x="626" y="516"/>
                    </a:lnTo>
                    <a:lnTo>
                      <a:pt x="631" y="509"/>
                    </a:lnTo>
                    <a:lnTo>
                      <a:pt x="634" y="507"/>
                    </a:lnTo>
                    <a:lnTo>
                      <a:pt x="638" y="504"/>
                    </a:lnTo>
                    <a:lnTo>
                      <a:pt x="640" y="503"/>
                    </a:lnTo>
                    <a:lnTo>
                      <a:pt x="641" y="500"/>
                    </a:lnTo>
                    <a:lnTo>
                      <a:pt x="640" y="493"/>
                    </a:lnTo>
                    <a:lnTo>
                      <a:pt x="638" y="488"/>
                    </a:lnTo>
                    <a:lnTo>
                      <a:pt x="633" y="479"/>
                    </a:lnTo>
                    <a:lnTo>
                      <a:pt x="625" y="471"/>
                    </a:lnTo>
                    <a:lnTo>
                      <a:pt x="618" y="466"/>
                    </a:lnTo>
                    <a:lnTo>
                      <a:pt x="617" y="463"/>
                    </a:lnTo>
                    <a:lnTo>
                      <a:pt x="615" y="453"/>
                    </a:lnTo>
                    <a:lnTo>
                      <a:pt x="613" y="447"/>
                    </a:lnTo>
                    <a:lnTo>
                      <a:pt x="613" y="439"/>
                    </a:lnTo>
                    <a:lnTo>
                      <a:pt x="609" y="431"/>
                    </a:lnTo>
                    <a:lnTo>
                      <a:pt x="609" y="419"/>
                    </a:lnTo>
                    <a:lnTo>
                      <a:pt x="613" y="413"/>
                    </a:lnTo>
                    <a:lnTo>
                      <a:pt x="615" y="403"/>
                    </a:lnTo>
                    <a:lnTo>
                      <a:pt x="615" y="392"/>
                    </a:lnTo>
                    <a:lnTo>
                      <a:pt x="624" y="382"/>
                    </a:lnTo>
                    <a:lnTo>
                      <a:pt x="624" y="369"/>
                    </a:lnTo>
                    <a:lnTo>
                      <a:pt x="626" y="364"/>
                    </a:lnTo>
                    <a:lnTo>
                      <a:pt x="633" y="358"/>
                    </a:lnTo>
                    <a:lnTo>
                      <a:pt x="633" y="353"/>
                    </a:lnTo>
                    <a:lnTo>
                      <a:pt x="630" y="344"/>
                    </a:lnTo>
                    <a:lnTo>
                      <a:pt x="628" y="342"/>
                    </a:lnTo>
                    <a:lnTo>
                      <a:pt x="624" y="342"/>
                    </a:lnTo>
                    <a:lnTo>
                      <a:pt x="614" y="342"/>
                    </a:lnTo>
                    <a:lnTo>
                      <a:pt x="595" y="350"/>
                    </a:lnTo>
                    <a:lnTo>
                      <a:pt x="583" y="353"/>
                    </a:lnTo>
                    <a:lnTo>
                      <a:pt x="576" y="353"/>
                    </a:lnTo>
                    <a:lnTo>
                      <a:pt x="567" y="350"/>
                    </a:lnTo>
                    <a:lnTo>
                      <a:pt x="563" y="349"/>
                    </a:lnTo>
                    <a:lnTo>
                      <a:pt x="558" y="347"/>
                    </a:lnTo>
                    <a:lnTo>
                      <a:pt x="552" y="345"/>
                    </a:lnTo>
                    <a:lnTo>
                      <a:pt x="544" y="348"/>
                    </a:lnTo>
                    <a:lnTo>
                      <a:pt x="542" y="350"/>
                    </a:lnTo>
                    <a:lnTo>
                      <a:pt x="536" y="350"/>
                    </a:lnTo>
                    <a:lnTo>
                      <a:pt x="527" y="350"/>
                    </a:lnTo>
                    <a:lnTo>
                      <a:pt x="523" y="348"/>
                    </a:lnTo>
                    <a:lnTo>
                      <a:pt x="522" y="348"/>
                    </a:lnTo>
                    <a:lnTo>
                      <a:pt x="494" y="307"/>
                    </a:lnTo>
                    <a:lnTo>
                      <a:pt x="493" y="305"/>
                    </a:lnTo>
                    <a:lnTo>
                      <a:pt x="490" y="302"/>
                    </a:lnTo>
                    <a:lnTo>
                      <a:pt x="479" y="301"/>
                    </a:lnTo>
                    <a:lnTo>
                      <a:pt x="473" y="297"/>
                    </a:lnTo>
                    <a:lnTo>
                      <a:pt x="461" y="293"/>
                    </a:lnTo>
                    <a:lnTo>
                      <a:pt x="443" y="294"/>
                    </a:lnTo>
                    <a:lnTo>
                      <a:pt x="425" y="299"/>
                    </a:lnTo>
                    <a:lnTo>
                      <a:pt x="415" y="300"/>
                    </a:lnTo>
                    <a:lnTo>
                      <a:pt x="400" y="299"/>
                    </a:lnTo>
                    <a:lnTo>
                      <a:pt x="383" y="291"/>
                    </a:lnTo>
                    <a:lnTo>
                      <a:pt x="380" y="284"/>
                    </a:lnTo>
                    <a:lnTo>
                      <a:pt x="376" y="283"/>
                    </a:lnTo>
                    <a:lnTo>
                      <a:pt x="364" y="277"/>
                    </a:lnTo>
                    <a:lnTo>
                      <a:pt x="362" y="274"/>
                    </a:lnTo>
                    <a:lnTo>
                      <a:pt x="362" y="241"/>
                    </a:lnTo>
                    <a:lnTo>
                      <a:pt x="360" y="232"/>
                    </a:lnTo>
                    <a:lnTo>
                      <a:pt x="357" y="226"/>
                    </a:lnTo>
                    <a:lnTo>
                      <a:pt x="353" y="223"/>
                    </a:lnTo>
                    <a:lnTo>
                      <a:pt x="351" y="220"/>
                    </a:lnTo>
                    <a:lnTo>
                      <a:pt x="344" y="211"/>
                    </a:lnTo>
                    <a:lnTo>
                      <a:pt x="341" y="208"/>
                    </a:lnTo>
                    <a:lnTo>
                      <a:pt x="338" y="188"/>
                    </a:lnTo>
                    <a:lnTo>
                      <a:pt x="335" y="182"/>
                    </a:lnTo>
                    <a:lnTo>
                      <a:pt x="334" y="180"/>
                    </a:lnTo>
                    <a:lnTo>
                      <a:pt x="310" y="181"/>
                    </a:lnTo>
                    <a:lnTo>
                      <a:pt x="316" y="167"/>
                    </a:lnTo>
                    <a:lnTo>
                      <a:pt x="324" y="152"/>
                    </a:lnTo>
                    <a:lnTo>
                      <a:pt x="337" y="107"/>
                    </a:lnTo>
                    <a:lnTo>
                      <a:pt x="350" y="85"/>
                    </a:lnTo>
                    <a:lnTo>
                      <a:pt x="375" y="62"/>
                    </a:lnTo>
                    <a:lnTo>
                      <a:pt x="378" y="57"/>
                    </a:lnTo>
                    <a:lnTo>
                      <a:pt x="383" y="47"/>
                    </a:lnTo>
                    <a:lnTo>
                      <a:pt x="389" y="41"/>
                    </a:lnTo>
                    <a:lnTo>
                      <a:pt x="404" y="35"/>
                    </a:lnTo>
                    <a:lnTo>
                      <a:pt x="419" y="3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78" name="Freeform 251"/>
              <p:cNvSpPr>
                <a:spLocks noChangeAspect="1"/>
              </p:cNvSpPr>
              <p:nvPr/>
            </p:nvSpPr>
            <p:spPr bwMode="gray">
              <a:xfrm>
                <a:off x="1751" y="2592"/>
                <a:ext cx="132" cy="151"/>
              </a:xfrm>
              <a:custGeom>
                <a:avLst/>
                <a:gdLst/>
                <a:ahLst/>
                <a:cxnLst>
                  <a:cxn ang="0">
                    <a:pos x="29" y="74"/>
                  </a:cxn>
                  <a:cxn ang="0">
                    <a:pos x="109" y="59"/>
                  </a:cxn>
                  <a:cxn ang="0">
                    <a:pos x="164" y="7"/>
                  </a:cxn>
                  <a:cxn ang="0">
                    <a:pos x="232" y="1"/>
                  </a:cxn>
                  <a:cxn ang="0">
                    <a:pos x="243" y="60"/>
                  </a:cxn>
                  <a:cxn ang="0">
                    <a:pos x="234" y="88"/>
                  </a:cxn>
                  <a:cxn ang="0">
                    <a:pos x="283" y="151"/>
                  </a:cxn>
                  <a:cxn ang="0">
                    <a:pos x="348" y="161"/>
                  </a:cxn>
                  <a:cxn ang="0">
                    <a:pos x="372" y="183"/>
                  </a:cxn>
                  <a:cxn ang="0">
                    <a:pos x="441" y="211"/>
                  </a:cxn>
                  <a:cxn ang="0">
                    <a:pos x="487" y="222"/>
                  </a:cxn>
                  <a:cxn ang="0">
                    <a:pos x="507" y="268"/>
                  </a:cxn>
                  <a:cxn ang="0">
                    <a:pos x="512" y="307"/>
                  </a:cxn>
                  <a:cxn ang="0">
                    <a:pos x="511" y="334"/>
                  </a:cxn>
                  <a:cxn ang="0">
                    <a:pos x="550" y="370"/>
                  </a:cxn>
                  <a:cxn ang="0">
                    <a:pos x="616" y="373"/>
                  </a:cxn>
                  <a:cxn ang="0">
                    <a:pos x="616" y="399"/>
                  </a:cxn>
                  <a:cxn ang="0">
                    <a:pos x="641" y="434"/>
                  </a:cxn>
                  <a:cxn ang="0">
                    <a:pos x="658" y="500"/>
                  </a:cxn>
                  <a:cxn ang="0">
                    <a:pos x="644" y="555"/>
                  </a:cxn>
                  <a:cxn ang="0">
                    <a:pos x="647" y="586"/>
                  </a:cxn>
                  <a:cxn ang="0">
                    <a:pos x="631" y="585"/>
                  </a:cxn>
                  <a:cxn ang="0">
                    <a:pos x="595" y="544"/>
                  </a:cxn>
                  <a:cxn ang="0">
                    <a:pos x="504" y="549"/>
                  </a:cxn>
                  <a:cxn ang="0">
                    <a:pos x="426" y="576"/>
                  </a:cxn>
                  <a:cxn ang="0">
                    <a:pos x="401" y="628"/>
                  </a:cxn>
                  <a:cxn ang="0">
                    <a:pos x="391" y="705"/>
                  </a:cxn>
                  <a:cxn ang="0">
                    <a:pos x="362" y="706"/>
                  </a:cxn>
                  <a:cxn ang="0">
                    <a:pos x="315" y="701"/>
                  </a:cxn>
                  <a:cxn ang="0">
                    <a:pos x="297" y="735"/>
                  </a:cxn>
                  <a:cxn ang="0">
                    <a:pos x="281" y="726"/>
                  </a:cxn>
                  <a:cxn ang="0">
                    <a:pos x="250" y="710"/>
                  </a:cxn>
                  <a:cxn ang="0">
                    <a:pos x="202" y="695"/>
                  </a:cxn>
                  <a:cxn ang="0">
                    <a:pos x="176" y="708"/>
                  </a:cxn>
                  <a:cxn ang="0">
                    <a:pos x="149" y="737"/>
                  </a:cxn>
                  <a:cxn ang="0">
                    <a:pos x="126" y="752"/>
                  </a:cxn>
                  <a:cxn ang="0">
                    <a:pos x="94" y="751"/>
                  </a:cxn>
                  <a:cxn ang="0">
                    <a:pos x="86" y="711"/>
                  </a:cxn>
                  <a:cxn ang="0">
                    <a:pos x="77" y="652"/>
                  </a:cxn>
                  <a:cxn ang="0">
                    <a:pos x="61" y="626"/>
                  </a:cxn>
                  <a:cxn ang="0">
                    <a:pos x="55" y="602"/>
                  </a:cxn>
                  <a:cxn ang="0">
                    <a:pos x="51" y="579"/>
                  </a:cxn>
                  <a:cxn ang="0">
                    <a:pos x="57" y="564"/>
                  </a:cxn>
                  <a:cxn ang="0">
                    <a:pos x="54" y="536"/>
                  </a:cxn>
                  <a:cxn ang="0">
                    <a:pos x="29" y="480"/>
                  </a:cxn>
                  <a:cxn ang="0">
                    <a:pos x="7" y="443"/>
                  </a:cxn>
                  <a:cxn ang="0">
                    <a:pos x="1" y="431"/>
                  </a:cxn>
                  <a:cxn ang="0">
                    <a:pos x="36" y="373"/>
                  </a:cxn>
                  <a:cxn ang="0">
                    <a:pos x="20" y="357"/>
                  </a:cxn>
                  <a:cxn ang="0">
                    <a:pos x="17" y="328"/>
                  </a:cxn>
                  <a:cxn ang="0">
                    <a:pos x="29" y="303"/>
                  </a:cxn>
                  <a:cxn ang="0">
                    <a:pos x="22" y="276"/>
                  </a:cxn>
                  <a:cxn ang="0">
                    <a:pos x="33" y="231"/>
                  </a:cxn>
                  <a:cxn ang="0">
                    <a:pos x="40" y="166"/>
                  </a:cxn>
                  <a:cxn ang="0">
                    <a:pos x="35" y="129"/>
                  </a:cxn>
                </a:cxnLst>
                <a:rect l="0" t="0" r="r" b="b"/>
                <a:pathLst>
                  <a:path w="658" h="754">
                    <a:moveTo>
                      <a:pt x="1" y="70"/>
                    </a:moveTo>
                    <a:lnTo>
                      <a:pt x="3" y="68"/>
                    </a:lnTo>
                    <a:lnTo>
                      <a:pt x="11" y="68"/>
                    </a:lnTo>
                    <a:lnTo>
                      <a:pt x="29" y="74"/>
                    </a:lnTo>
                    <a:lnTo>
                      <a:pt x="70" y="75"/>
                    </a:lnTo>
                    <a:lnTo>
                      <a:pt x="78" y="71"/>
                    </a:lnTo>
                    <a:lnTo>
                      <a:pt x="83" y="68"/>
                    </a:lnTo>
                    <a:lnTo>
                      <a:pt x="109" y="59"/>
                    </a:lnTo>
                    <a:lnTo>
                      <a:pt x="116" y="55"/>
                    </a:lnTo>
                    <a:lnTo>
                      <a:pt x="141" y="33"/>
                    </a:lnTo>
                    <a:lnTo>
                      <a:pt x="158" y="14"/>
                    </a:lnTo>
                    <a:lnTo>
                      <a:pt x="164" y="7"/>
                    </a:lnTo>
                    <a:lnTo>
                      <a:pt x="180" y="4"/>
                    </a:lnTo>
                    <a:lnTo>
                      <a:pt x="186" y="4"/>
                    </a:lnTo>
                    <a:lnTo>
                      <a:pt x="213" y="0"/>
                    </a:lnTo>
                    <a:lnTo>
                      <a:pt x="232" y="1"/>
                    </a:lnTo>
                    <a:lnTo>
                      <a:pt x="235" y="4"/>
                    </a:lnTo>
                    <a:lnTo>
                      <a:pt x="240" y="11"/>
                    </a:lnTo>
                    <a:lnTo>
                      <a:pt x="243" y="28"/>
                    </a:lnTo>
                    <a:lnTo>
                      <a:pt x="243" y="60"/>
                    </a:lnTo>
                    <a:lnTo>
                      <a:pt x="242" y="70"/>
                    </a:lnTo>
                    <a:lnTo>
                      <a:pt x="237" y="77"/>
                    </a:lnTo>
                    <a:lnTo>
                      <a:pt x="235" y="81"/>
                    </a:lnTo>
                    <a:lnTo>
                      <a:pt x="234" y="88"/>
                    </a:lnTo>
                    <a:lnTo>
                      <a:pt x="240" y="112"/>
                    </a:lnTo>
                    <a:lnTo>
                      <a:pt x="249" y="125"/>
                    </a:lnTo>
                    <a:lnTo>
                      <a:pt x="256" y="131"/>
                    </a:lnTo>
                    <a:lnTo>
                      <a:pt x="283" y="151"/>
                    </a:lnTo>
                    <a:lnTo>
                      <a:pt x="296" y="155"/>
                    </a:lnTo>
                    <a:lnTo>
                      <a:pt x="313" y="157"/>
                    </a:lnTo>
                    <a:lnTo>
                      <a:pt x="332" y="157"/>
                    </a:lnTo>
                    <a:lnTo>
                      <a:pt x="348" y="161"/>
                    </a:lnTo>
                    <a:lnTo>
                      <a:pt x="355" y="167"/>
                    </a:lnTo>
                    <a:lnTo>
                      <a:pt x="356" y="171"/>
                    </a:lnTo>
                    <a:lnTo>
                      <a:pt x="363" y="179"/>
                    </a:lnTo>
                    <a:lnTo>
                      <a:pt x="372" y="183"/>
                    </a:lnTo>
                    <a:lnTo>
                      <a:pt x="410" y="193"/>
                    </a:lnTo>
                    <a:lnTo>
                      <a:pt x="426" y="208"/>
                    </a:lnTo>
                    <a:lnTo>
                      <a:pt x="431" y="211"/>
                    </a:lnTo>
                    <a:lnTo>
                      <a:pt x="441" y="211"/>
                    </a:lnTo>
                    <a:lnTo>
                      <a:pt x="450" y="209"/>
                    </a:lnTo>
                    <a:lnTo>
                      <a:pt x="455" y="209"/>
                    </a:lnTo>
                    <a:lnTo>
                      <a:pt x="468" y="211"/>
                    </a:lnTo>
                    <a:lnTo>
                      <a:pt x="487" y="222"/>
                    </a:lnTo>
                    <a:lnTo>
                      <a:pt x="493" y="227"/>
                    </a:lnTo>
                    <a:lnTo>
                      <a:pt x="501" y="238"/>
                    </a:lnTo>
                    <a:lnTo>
                      <a:pt x="506" y="253"/>
                    </a:lnTo>
                    <a:lnTo>
                      <a:pt x="507" y="268"/>
                    </a:lnTo>
                    <a:lnTo>
                      <a:pt x="511" y="276"/>
                    </a:lnTo>
                    <a:lnTo>
                      <a:pt x="514" y="281"/>
                    </a:lnTo>
                    <a:lnTo>
                      <a:pt x="514" y="290"/>
                    </a:lnTo>
                    <a:lnTo>
                      <a:pt x="512" y="307"/>
                    </a:lnTo>
                    <a:lnTo>
                      <a:pt x="503" y="308"/>
                    </a:lnTo>
                    <a:lnTo>
                      <a:pt x="503" y="312"/>
                    </a:lnTo>
                    <a:lnTo>
                      <a:pt x="504" y="317"/>
                    </a:lnTo>
                    <a:lnTo>
                      <a:pt x="511" y="334"/>
                    </a:lnTo>
                    <a:lnTo>
                      <a:pt x="518" y="356"/>
                    </a:lnTo>
                    <a:lnTo>
                      <a:pt x="524" y="369"/>
                    </a:lnTo>
                    <a:lnTo>
                      <a:pt x="539" y="369"/>
                    </a:lnTo>
                    <a:lnTo>
                      <a:pt x="550" y="370"/>
                    </a:lnTo>
                    <a:lnTo>
                      <a:pt x="563" y="370"/>
                    </a:lnTo>
                    <a:lnTo>
                      <a:pt x="568" y="372"/>
                    </a:lnTo>
                    <a:lnTo>
                      <a:pt x="611" y="372"/>
                    </a:lnTo>
                    <a:lnTo>
                      <a:pt x="616" y="373"/>
                    </a:lnTo>
                    <a:lnTo>
                      <a:pt x="619" y="376"/>
                    </a:lnTo>
                    <a:lnTo>
                      <a:pt x="620" y="381"/>
                    </a:lnTo>
                    <a:lnTo>
                      <a:pt x="619" y="391"/>
                    </a:lnTo>
                    <a:lnTo>
                      <a:pt x="616" y="399"/>
                    </a:lnTo>
                    <a:lnTo>
                      <a:pt x="616" y="405"/>
                    </a:lnTo>
                    <a:lnTo>
                      <a:pt x="620" y="425"/>
                    </a:lnTo>
                    <a:lnTo>
                      <a:pt x="638" y="431"/>
                    </a:lnTo>
                    <a:lnTo>
                      <a:pt x="641" y="434"/>
                    </a:lnTo>
                    <a:lnTo>
                      <a:pt x="644" y="448"/>
                    </a:lnTo>
                    <a:lnTo>
                      <a:pt x="656" y="467"/>
                    </a:lnTo>
                    <a:lnTo>
                      <a:pt x="658" y="477"/>
                    </a:lnTo>
                    <a:lnTo>
                      <a:pt x="658" y="500"/>
                    </a:lnTo>
                    <a:lnTo>
                      <a:pt x="657" y="529"/>
                    </a:lnTo>
                    <a:lnTo>
                      <a:pt x="656" y="533"/>
                    </a:lnTo>
                    <a:lnTo>
                      <a:pt x="649" y="544"/>
                    </a:lnTo>
                    <a:lnTo>
                      <a:pt x="644" y="555"/>
                    </a:lnTo>
                    <a:lnTo>
                      <a:pt x="644" y="561"/>
                    </a:lnTo>
                    <a:lnTo>
                      <a:pt x="644" y="569"/>
                    </a:lnTo>
                    <a:lnTo>
                      <a:pt x="646" y="574"/>
                    </a:lnTo>
                    <a:lnTo>
                      <a:pt x="647" y="586"/>
                    </a:lnTo>
                    <a:lnTo>
                      <a:pt x="646" y="587"/>
                    </a:lnTo>
                    <a:lnTo>
                      <a:pt x="638" y="590"/>
                    </a:lnTo>
                    <a:lnTo>
                      <a:pt x="637" y="591"/>
                    </a:lnTo>
                    <a:lnTo>
                      <a:pt x="631" y="585"/>
                    </a:lnTo>
                    <a:lnTo>
                      <a:pt x="630" y="581"/>
                    </a:lnTo>
                    <a:lnTo>
                      <a:pt x="615" y="560"/>
                    </a:lnTo>
                    <a:lnTo>
                      <a:pt x="605" y="552"/>
                    </a:lnTo>
                    <a:lnTo>
                      <a:pt x="595" y="544"/>
                    </a:lnTo>
                    <a:lnTo>
                      <a:pt x="582" y="541"/>
                    </a:lnTo>
                    <a:lnTo>
                      <a:pt x="539" y="541"/>
                    </a:lnTo>
                    <a:lnTo>
                      <a:pt x="535" y="541"/>
                    </a:lnTo>
                    <a:lnTo>
                      <a:pt x="504" y="549"/>
                    </a:lnTo>
                    <a:lnTo>
                      <a:pt x="501" y="549"/>
                    </a:lnTo>
                    <a:lnTo>
                      <a:pt x="447" y="566"/>
                    </a:lnTo>
                    <a:lnTo>
                      <a:pt x="428" y="570"/>
                    </a:lnTo>
                    <a:lnTo>
                      <a:pt x="426" y="576"/>
                    </a:lnTo>
                    <a:lnTo>
                      <a:pt x="423" y="591"/>
                    </a:lnTo>
                    <a:lnTo>
                      <a:pt x="412" y="607"/>
                    </a:lnTo>
                    <a:lnTo>
                      <a:pt x="401" y="625"/>
                    </a:lnTo>
                    <a:lnTo>
                      <a:pt x="401" y="628"/>
                    </a:lnTo>
                    <a:lnTo>
                      <a:pt x="401" y="654"/>
                    </a:lnTo>
                    <a:lnTo>
                      <a:pt x="402" y="658"/>
                    </a:lnTo>
                    <a:lnTo>
                      <a:pt x="402" y="665"/>
                    </a:lnTo>
                    <a:lnTo>
                      <a:pt x="391" y="705"/>
                    </a:lnTo>
                    <a:lnTo>
                      <a:pt x="383" y="720"/>
                    </a:lnTo>
                    <a:lnTo>
                      <a:pt x="375" y="716"/>
                    </a:lnTo>
                    <a:lnTo>
                      <a:pt x="369" y="711"/>
                    </a:lnTo>
                    <a:lnTo>
                      <a:pt x="362" y="706"/>
                    </a:lnTo>
                    <a:lnTo>
                      <a:pt x="359" y="705"/>
                    </a:lnTo>
                    <a:lnTo>
                      <a:pt x="351" y="704"/>
                    </a:lnTo>
                    <a:lnTo>
                      <a:pt x="334" y="704"/>
                    </a:lnTo>
                    <a:lnTo>
                      <a:pt x="315" y="701"/>
                    </a:lnTo>
                    <a:lnTo>
                      <a:pt x="307" y="701"/>
                    </a:lnTo>
                    <a:lnTo>
                      <a:pt x="304" y="705"/>
                    </a:lnTo>
                    <a:lnTo>
                      <a:pt x="300" y="724"/>
                    </a:lnTo>
                    <a:lnTo>
                      <a:pt x="297" y="735"/>
                    </a:lnTo>
                    <a:lnTo>
                      <a:pt x="296" y="741"/>
                    </a:lnTo>
                    <a:lnTo>
                      <a:pt x="293" y="741"/>
                    </a:lnTo>
                    <a:lnTo>
                      <a:pt x="282" y="730"/>
                    </a:lnTo>
                    <a:lnTo>
                      <a:pt x="281" y="726"/>
                    </a:lnTo>
                    <a:lnTo>
                      <a:pt x="278" y="725"/>
                    </a:lnTo>
                    <a:lnTo>
                      <a:pt x="275" y="719"/>
                    </a:lnTo>
                    <a:lnTo>
                      <a:pt x="271" y="715"/>
                    </a:lnTo>
                    <a:lnTo>
                      <a:pt x="250" y="710"/>
                    </a:lnTo>
                    <a:lnTo>
                      <a:pt x="245" y="710"/>
                    </a:lnTo>
                    <a:lnTo>
                      <a:pt x="237" y="708"/>
                    </a:lnTo>
                    <a:lnTo>
                      <a:pt x="211" y="708"/>
                    </a:lnTo>
                    <a:lnTo>
                      <a:pt x="202" y="695"/>
                    </a:lnTo>
                    <a:lnTo>
                      <a:pt x="196" y="689"/>
                    </a:lnTo>
                    <a:lnTo>
                      <a:pt x="192" y="689"/>
                    </a:lnTo>
                    <a:lnTo>
                      <a:pt x="189" y="690"/>
                    </a:lnTo>
                    <a:lnTo>
                      <a:pt x="176" y="708"/>
                    </a:lnTo>
                    <a:lnTo>
                      <a:pt x="165" y="716"/>
                    </a:lnTo>
                    <a:lnTo>
                      <a:pt x="157" y="725"/>
                    </a:lnTo>
                    <a:lnTo>
                      <a:pt x="151" y="733"/>
                    </a:lnTo>
                    <a:lnTo>
                      <a:pt x="149" y="737"/>
                    </a:lnTo>
                    <a:lnTo>
                      <a:pt x="143" y="747"/>
                    </a:lnTo>
                    <a:lnTo>
                      <a:pt x="138" y="752"/>
                    </a:lnTo>
                    <a:lnTo>
                      <a:pt x="136" y="752"/>
                    </a:lnTo>
                    <a:lnTo>
                      <a:pt x="126" y="752"/>
                    </a:lnTo>
                    <a:lnTo>
                      <a:pt x="120" y="754"/>
                    </a:lnTo>
                    <a:lnTo>
                      <a:pt x="108" y="754"/>
                    </a:lnTo>
                    <a:lnTo>
                      <a:pt x="101" y="754"/>
                    </a:lnTo>
                    <a:lnTo>
                      <a:pt x="94" y="751"/>
                    </a:lnTo>
                    <a:lnTo>
                      <a:pt x="94" y="749"/>
                    </a:lnTo>
                    <a:lnTo>
                      <a:pt x="90" y="737"/>
                    </a:lnTo>
                    <a:lnTo>
                      <a:pt x="90" y="733"/>
                    </a:lnTo>
                    <a:lnTo>
                      <a:pt x="86" y="711"/>
                    </a:lnTo>
                    <a:lnTo>
                      <a:pt x="86" y="693"/>
                    </a:lnTo>
                    <a:lnTo>
                      <a:pt x="83" y="671"/>
                    </a:lnTo>
                    <a:lnTo>
                      <a:pt x="77" y="661"/>
                    </a:lnTo>
                    <a:lnTo>
                      <a:pt x="77" y="652"/>
                    </a:lnTo>
                    <a:lnTo>
                      <a:pt x="74" y="639"/>
                    </a:lnTo>
                    <a:lnTo>
                      <a:pt x="73" y="635"/>
                    </a:lnTo>
                    <a:lnTo>
                      <a:pt x="66" y="628"/>
                    </a:lnTo>
                    <a:lnTo>
                      <a:pt x="61" y="626"/>
                    </a:lnTo>
                    <a:lnTo>
                      <a:pt x="58" y="623"/>
                    </a:lnTo>
                    <a:lnTo>
                      <a:pt x="58" y="615"/>
                    </a:lnTo>
                    <a:lnTo>
                      <a:pt x="58" y="607"/>
                    </a:lnTo>
                    <a:lnTo>
                      <a:pt x="55" y="602"/>
                    </a:lnTo>
                    <a:lnTo>
                      <a:pt x="47" y="598"/>
                    </a:lnTo>
                    <a:lnTo>
                      <a:pt x="47" y="592"/>
                    </a:lnTo>
                    <a:lnTo>
                      <a:pt x="50" y="580"/>
                    </a:lnTo>
                    <a:lnTo>
                      <a:pt x="51" y="579"/>
                    </a:lnTo>
                    <a:lnTo>
                      <a:pt x="58" y="575"/>
                    </a:lnTo>
                    <a:lnTo>
                      <a:pt x="61" y="574"/>
                    </a:lnTo>
                    <a:lnTo>
                      <a:pt x="61" y="570"/>
                    </a:lnTo>
                    <a:lnTo>
                      <a:pt x="57" y="564"/>
                    </a:lnTo>
                    <a:lnTo>
                      <a:pt x="58" y="558"/>
                    </a:lnTo>
                    <a:lnTo>
                      <a:pt x="62" y="553"/>
                    </a:lnTo>
                    <a:lnTo>
                      <a:pt x="61" y="543"/>
                    </a:lnTo>
                    <a:lnTo>
                      <a:pt x="54" y="536"/>
                    </a:lnTo>
                    <a:lnTo>
                      <a:pt x="41" y="526"/>
                    </a:lnTo>
                    <a:lnTo>
                      <a:pt x="36" y="521"/>
                    </a:lnTo>
                    <a:lnTo>
                      <a:pt x="33" y="512"/>
                    </a:lnTo>
                    <a:lnTo>
                      <a:pt x="29" y="480"/>
                    </a:lnTo>
                    <a:lnTo>
                      <a:pt x="29" y="470"/>
                    </a:lnTo>
                    <a:lnTo>
                      <a:pt x="22" y="461"/>
                    </a:lnTo>
                    <a:lnTo>
                      <a:pt x="18" y="457"/>
                    </a:lnTo>
                    <a:lnTo>
                      <a:pt x="7" y="443"/>
                    </a:lnTo>
                    <a:lnTo>
                      <a:pt x="4" y="443"/>
                    </a:lnTo>
                    <a:lnTo>
                      <a:pt x="2" y="439"/>
                    </a:lnTo>
                    <a:lnTo>
                      <a:pt x="0" y="437"/>
                    </a:lnTo>
                    <a:lnTo>
                      <a:pt x="1" y="431"/>
                    </a:lnTo>
                    <a:lnTo>
                      <a:pt x="12" y="412"/>
                    </a:lnTo>
                    <a:lnTo>
                      <a:pt x="23" y="400"/>
                    </a:lnTo>
                    <a:lnTo>
                      <a:pt x="35" y="383"/>
                    </a:lnTo>
                    <a:lnTo>
                      <a:pt x="36" y="373"/>
                    </a:lnTo>
                    <a:lnTo>
                      <a:pt x="35" y="370"/>
                    </a:lnTo>
                    <a:lnTo>
                      <a:pt x="29" y="365"/>
                    </a:lnTo>
                    <a:lnTo>
                      <a:pt x="24" y="362"/>
                    </a:lnTo>
                    <a:lnTo>
                      <a:pt x="20" y="357"/>
                    </a:lnTo>
                    <a:lnTo>
                      <a:pt x="18" y="356"/>
                    </a:lnTo>
                    <a:lnTo>
                      <a:pt x="17" y="350"/>
                    </a:lnTo>
                    <a:lnTo>
                      <a:pt x="15" y="342"/>
                    </a:lnTo>
                    <a:lnTo>
                      <a:pt x="17" y="328"/>
                    </a:lnTo>
                    <a:lnTo>
                      <a:pt x="22" y="319"/>
                    </a:lnTo>
                    <a:lnTo>
                      <a:pt x="27" y="316"/>
                    </a:lnTo>
                    <a:lnTo>
                      <a:pt x="29" y="308"/>
                    </a:lnTo>
                    <a:lnTo>
                      <a:pt x="29" y="303"/>
                    </a:lnTo>
                    <a:lnTo>
                      <a:pt x="27" y="297"/>
                    </a:lnTo>
                    <a:lnTo>
                      <a:pt x="18" y="286"/>
                    </a:lnTo>
                    <a:lnTo>
                      <a:pt x="18" y="283"/>
                    </a:lnTo>
                    <a:lnTo>
                      <a:pt x="22" y="276"/>
                    </a:lnTo>
                    <a:lnTo>
                      <a:pt x="35" y="270"/>
                    </a:lnTo>
                    <a:lnTo>
                      <a:pt x="36" y="268"/>
                    </a:lnTo>
                    <a:lnTo>
                      <a:pt x="36" y="249"/>
                    </a:lnTo>
                    <a:lnTo>
                      <a:pt x="33" y="231"/>
                    </a:lnTo>
                    <a:lnTo>
                      <a:pt x="33" y="220"/>
                    </a:lnTo>
                    <a:lnTo>
                      <a:pt x="35" y="201"/>
                    </a:lnTo>
                    <a:lnTo>
                      <a:pt x="35" y="177"/>
                    </a:lnTo>
                    <a:lnTo>
                      <a:pt x="40" y="166"/>
                    </a:lnTo>
                    <a:lnTo>
                      <a:pt x="47" y="157"/>
                    </a:lnTo>
                    <a:lnTo>
                      <a:pt x="50" y="155"/>
                    </a:lnTo>
                    <a:lnTo>
                      <a:pt x="50" y="152"/>
                    </a:lnTo>
                    <a:lnTo>
                      <a:pt x="35" y="129"/>
                    </a:lnTo>
                    <a:lnTo>
                      <a:pt x="1" y="7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79" name="Freeform 252"/>
              <p:cNvSpPr>
                <a:spLocks noChangeAspect="1"/>
              </p:cNvSpPr>
              <p:nvPr/>
            </p:nvSpPr>
            <p:spPr bwMode="gray">
              <a:xfrm>
                <a:off x="1874" y="2831"/>
                <a:ext cx="59" cy="63"/>
              </a:xfrm>
              <a:custGeom>
                <a:avLst/>
                <a:gdLst/>
                <a:ahLst/>
                <a:cxnLst>
                  <a:cxn ang="0">
                    <a:pos x="2" y="252"/>
                  </a:cxn>
                  <a:cxn ang="0">
                    <a:pos x="26" y="272"/>
                  </a:cxn>
                  <a:cxn ang="0">
                    <a:pos x="56" y="283"/>
                  </a:cxn>
                  <a:cxn ang="0">
                    <a:pos x="91" y="297"/>
                  </a:cxn>
                  <a:cxn ang="0">
                    <a:pos x="115" y="304"/>
                  </a:cxn>
                  <a:cxn ang="0">
                    <a:pos x="129" y="310"/>
                  </a:cxn>
                  <a:cxn ang="0">
                    <a:pos x="162" y="307"/>
                  </a:cxn>
                  <a:cxn ang="0">
                    <a:pos x="197" y="314"/>
                  </a:cxn>
                  <a:cxn ang="0">
                    <a:pos x="225" y="303"/>
                  </a:cxn>
                  <a:cxn ang="0">
                    <a:pos x="246" y="283"/>
                  </a:cxn>
                  <a:cxn ang="0">
                    <a:pos x="253" y="272"/>
                  </a:cxn>
                  <a:cxn ang="0">
                    <a:pos x="268" y="253"/>
                  </a:cxn>
                  <a:cxn ang="0">
                    <a:pos x="276" y="236"/>
                  </a:cxn>
                  <a:cxn ang="0">
                    <a:pos x="271" y="229"/>
                  </a:cxn>
                  <a:cxn ang="0">
                    <a:pos x="274" y="199"/>
                  </a:cxn>
                  <a:cxn ang="0">
                    <a:pos x="281" y="184"/>
                  </a:cxn>
                  <a:cxn ang="0">
                    <a:pos x="286" y="175"/>
                  </a:cxn>
                  <a:cxn ang="0">
                    <a:pos x="292" y="172"/>
                  </a:cxn>
                  <a:cxn ang="0">
                    <a:pos x="267" y="148"/>
                  </a:cxn>
                  <a:cxn ang="0">
                    <a:pos x="260" y="126"/>
                  </a:cxn>
                  <a:cxn ang="0">
                    <a:pos x="242" y="113"/>
                  </a:cxn>
                  <a:cxn ang="0">
                    <a:pos x="228" y="108"/>
                  </a:cxn>
                  <a:cxn ang="0">
                    <a:pos x="215" y="91"/>
                  </a:cxn>
                  <a:cxn ang="0">
                    <a:pos x="200" y="86"/>
                  </a:cxn>
                  <a:cxn ang="0">
                    <a:pos x="185" y="77"/>
                  </a:cxn>
                  <a:cxn ang="0">
                    <a:pos x="178" y="73"/>
                  </a:cxn>
                  <a:cxn ang="0">
                    <a:pos x="166" y="55"/>
                  </a:cxn>
                  <a:cxn ang="0">
                    <a:pos x="160" y="48"/>
                  </a:cxn>
                  <a:cxn ang="0">
                    <a:pos x="142" y="60"/>
                  </a:cxn>
                  <a:cxn ang="0">
                    <a:pos x="133" y="50"/>
                  </a:cxn>
                  <a:cxn ang="0">
                    <a:pos x="119" y="27"/>
                  </a:cxn>
                  <a:cxn ang="0">
                    <a:pos x="103" y="12"/>
                  </a:cxn>
                  <a:cxn ang="0">
                    <a:pos x="85" y="0"/>
                  </a:cxn>
                  <a:cxn ang="0">
                    <a:pos x="75" y="2"/>
                  </a:cxn>
                  <a:cxn ang="0">
                    <a:pos x="64" y="12"/>
                  </a:cxn>
                  <a:cxn ang="0">
                    <a:pos x="44" y="16"/>
                  </a:cxn>
                  <a:cxn ang="0">
                    <a:pos x="33" y="27"/>
                  </a:cxn>
                  <a:cxn ang="0">
                    <a:pos x="31" y="72"/>
                  </a:cxn>
                  <a:cxn ang="0">
                    <a:pos x="29" y="97"/>
                  </a:cxn>
                  <a:cxn ang="0">
                    <a:pos x="20" y="172"/>
                  </a:cxn>
                  <a:cxn ang="0">
                    <a:pos x="16" y="188"/>
                  </a:cxn>
                  <a:cxn ang="0">
                    <a:pos x="5" y="210"/>
                  </a:cxn>
                  <a:cxn ang="0">
                    <a:pos x="0" y="252"/>
                  </a:cxn>
                </a:cxnLst>
                <a:rect l="0" t="0" r="r" b="b"/>
                <a:pathLst>
                  <a:path w="292" h="314">
                    <a:moveTo>
                      <a:pt x="0" y="252"/>
                    </a:moveTo>
                    <a:lnTo>
                      <a:pt x="2" y="252"/>
                    </a:lnTo>
                    <a:lnTo>
                      <a:pt x="9" y="253"/>
                    </a:lnTo>
                    <a:lnTo>
                      <a:pt x="26" y="272"/>
                    </a:lnTo>
                    <a:lnTo>
                      <a:pt x="29" y="281"/>
                    </a:lnTo>
                    <a:lnTo>
                      <a:pt x="56" y="283"/>
                    </a:lnTo>
                    <a:lnTo>
                      <a:pt x="66" y="283"/>
                    </a:lnTo>
                    <a:lnTo>
                      <a:pt x="91" y="297"/>
                    </a:lnTo>
                    <a:lnTo>
                      <a:pt x="104" y="302"/>
                    </a:lnTo>
                    <a:lnTo>
                      <a:pt x="115" y="304"/>
                    </a:lnTo>
                    <a:lnTo>
                      <a:pt x="123" y="309"/>
                    </a:lnTo>
                    <a:lnTo>
                      <a:pt x="129" y="310"/>
                    </a:lnTo>
                    <a:lnTo>
                      <a:pt x="149" y="307"/>
                    </a:lnTo>
                    <a:lnTo>
                      <a:pt x="162" y="307"/>
                    </a:lnTo>
                    <a:lnTo>
                      <a:pt x="183" y="310"/>
                    </a:lnTo>
                    <a:lnTo>
                      <a:pt x="197" y="314"/>
                    </a:lnTo>
                    <a:lnTo>
                      <a:pt x="212" y="309"/>
                    </a:lnTo>
                    <a:lnTo>
                      <a:pt x="225" y="303"/>
                    </a:lnTo>
                    <a:lnTo>
                      <a:pt x="236" y="295"/>
                    </a:lnTo>
                    <a:lnTo>
                      <a:pt x="246" y="283"/>
                    </a:lnTo>
                    <a:lnTo>
                      <a:pt x="249" y="281"/>
                    </a:lnTo>
                    <a:lnTo>
                      <a:pt x="253" y="272"/>
                    </a:lnTo>
                    <a:lnTo>
                      <a:pt x="260" y="265"/>
                    </a:lnTo>
                    <a:lnTo>
                      <a:pt x="268" y="253"/>
                    </a:lnTo>
                    <a:lnTo>
                      <a:pt x="271" y="240"/>
                    </a:lnTo>
                    <a:lnTo>
                      <a:pt x="276" y="236"/>
                    </a:lnTo>
                    <a:lnTo>
                      <a:pt x="273" y="231"/>
                    </a:lnTo>
                    <a:lnTo>
                      <a:pt x="271" y="229"/>
                    </a:lnTo>
                    <a:lnTo>
                      <a:pt x="274" y="215"/>
                    </a:lnTo>
                    <a:lnTo>
                      <a:pt x="274" y="199"/>
                    </a:lnTo>
                    <a:lnTo>
                      <a:pt x="276" y="191"/>
                    </a:lnTo>
                    <a:lnTo>
                      <a:pt x="281" y="184"/>
                    </a:lnTo>
                    <a:lnTo>
                      <a:pt x="284" y="183"/>
                    </a:lnTo>
                    <a:lnTo>
                      <a:pt x="286" y="175"/>
                    </a:lnTo>
                    <a:lnTo>
                      <a:pt x="291" y="174"/>
                    </a:lnTo>
                    <a:lnTo>
                      <a:pt x="292" y="172"/>
                    </a:lnTo>
                    <a:lnTo>
                      <a:pt x="287" y="163"/>
                    </a:lnTo>
                    <a:lnTo>
                      <a:pt x="267" y="148"/>
                    </a:lnTo>
                    <a:lnTo>
                      <a:pt x="264" y="145"/>
                    </a:lnTo>
                    <a:lnTo>
                      <a:pt x="260" y="126"/>
                    </a:lnTo>
                    <a:lnTo>
                      <a:pt x="257" y="120"/>
                    </a:lnTo>
                    <a:lnTo>
                      <a:pt x="242" y="113"/>
                    </a:lnTo>
                    <a:lnTo>
                      <a:pt x="237" y="112"/>
                    </a:lnTo>
                    <a:lnTo>
                      <a:pt x="228" y="108"/>
                    </a:lnTo>
                    <a:lnTo>
                      <a:pt x="222" y="102"/>
                    </a:lnTo>
                    <a:lnTo>
                      <a:pt x="215" y="91"/>
                    </a:lnTo>
                    <a:lnTo>
                      <a:pt x="212" y="87"/>
                    </a:lnTo>
                    <a:lnTo>
                      <a:pt x="200" y="86"/>
                    </a:lnTo>
                    <a:lnTo>
                      <a:pt x="193" y="77"/>
                    </a:lnTo>
                    <a:lnTo>
                      <a:pt x="185" y="77"/>
                    </a:lnTo>
                    <a:lnTo>
                      <a:pt x="181" y="76"/>
                    </a:lnTo>
                    <a:lnTo>
                      <a:pt x="178" y="73"/>
                    </a:lnTo>
                    <a:lnTo>
                      <a:pt x="171" y="65"/>
                    </a:lnTo>
                    <a:lnTo>
                      <a:pt x="166" y="55"/>
                    </a:lnTo>
                    <a:lnTo>
                      <a:pt x="165" y="51"/>
                    </a:lnTo>
                    <a:lnTo>
                      <a:pt x="160" y="48"/>
                    </a:lnTo>
                    <a:lnTo>
                      <a:pt x="146" y="59"/>
                    </a:lnTo>
                    <a:lnTo>
                      <a:pt x="142" y="60"/>
                    </a:lnTo>
                    <a:lnTo>
                      <a:pt x="134" y="59"/>
                    </a:lnTo>
                    <a:lnTo>
                      <a:pt x="133" y="50"/>
                    </a:lnTo>
                    <a:lnTo>
                      <a:pt x="128" y="35"/>
                    </a:lnTo>
                    <a:lnTo>
                      <a:pt x="119" y="27"/>
                    </a:lnTo>
                    <a:lnTo>
                      <a:pt x="108" y="17"/>
                    </a:lnTo>
                    <a:lnTo>
                      <a:pt x="103" y="12"/>
                    </a:lnTo>
                    <a:lnTo>
                      <a:pt x="91" y="2"/>
                    </a:lnTo>
                    <a:lnTo>
                      <a:pt x="85" y="0"/>
                    </a:lnTo>
                    <a:lnTo>
                      <a:pt x="80" y="0"/>
                    </a:lnTo>
                    <a:lnTo>
                      <a:pt x="75" y="2"/>
                    </a:lnTo>
                    <a:lnTo>
                      <a:pt x="71" y="8"/>
                    </a:lnTo>
                    <a:lnTo>
                      <a:pt x="64" y="12"/>
                    </a:lnTo>
                    <a:lnTo>
                      <a:pt x="45" y="10"/>
                    </a:lnTo>
                    <a:lnTo>
                      <a:pt x="44" y="16"/>
                    </a:lnTo>
                    <a:lnTo>
                      <a:pt x="34" y="24"/>
                    </a:lnTo>
                    <a:lnTo>
                      <a:pt x="33" y="27"/>
                    </a:lnTo>
                    <a:lnTo>
                      <a:pt x="34" y="50"/>
                    </a:lnTo>
                    <a:lnTo>
                      <a:pt x="31" y="72"/>
                    </a:lnTo>
                    <a:lnTo>
                      <a:pt x="31" y="87"/>
                    </a:lnTo>
                    <a:lnTo>
                      <a:pt x="29" y="97"/>
                    </a:lnTo>
                    <a:lnTo>
                      <a:pt x="20" y="121"/>
                    </a:lnTo>
                    <a:lnTo>
                      <a:pt x="20" y="172"/>
                    </a:lnTo>
                    <a:lnTo>
                      <a:pt x="18" y="182"/>
                    </a:lnTo>
                    <a:lnTo>
                      <a:pt x="16" y="188"/>
                    </a:lnTo>
                    <a:lnTo>
                      <a:pt x="9" y="201"/>
                    </a:lnTo>
                    <a:lnTo>
                      <a:pt x="5" y="210"/>
                    </a:lnTo>
                    <a:lnTo>
                      <a:pt x="1" y="236"/>
                    </a:lnTo>
                    <a:lnTo>
                      <a:pt x="0" y="25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80" name="Freeform 253"/>
              <p:cNvSpPr>
                <a:spLocks noChangeAspect="1"/>
              </p:cNvSpPr>
              <p:nvPr/>
            </p:nvSpPr>
            <p:spPr bwMode="gray">
              <a:xfrm>
                <a:off x="1844" y="2396"/>
                <a:ext cx="53" cy="77"/>
              </a:xfrm>
              <a:custGeom>
                <a:avLst/>
                <a:gdLst/>
                <a:ahLst/>
                <a:cxnLst>
                  <a:cxn ang="0">
                    <a:pos x="89" y="0"/>
                  </a:cxn>
                  <a:cxn ang="0">
                    <a:pos x="141" y="41"/>
                  </a:cxn>
                  <a:cxn ang="0">
                    <a:pos x="152" y="83"/>
                  </a:cxn>
                  <a:cxn ang="0">
                    <a:pos x="172" y="84"/>
                  </a:cxn>
                  <a:cxn ang="0">
                    <a:pos x="195" y="94"/>
                  </a:cxn>
                  <a:cxn ang="0">
                    <a:pos x="211" y="112"/>
                  </a:cxn>
                  <a:cxn ang="0">
                    <a:pos x="232" y="139"/>
                  </a:cxn>
                  <a:cxn ang="0">
                    <a:pos x="217" y="159"/>
                  </a:cxn>
                  <a:cxn ang="0">
                    <a:pos x="220" y="165"/>
                  </a:cxn>
                  <a:cxn ang="0">
                    <a:pos x="212" y="182"/>
                  </a:cxn>
                  <a:cxn ang="0">
                    <a:pos x="189" y="186"/>
                  </a:cxn>
                  <a:cxn ang="0">
                    <a:pos x="183" y="193"/>
                  </a:cxn>
                  <a:cxn ang="0">
                    <a:pos x="174" y="228"/>
                  </a:cxn>
                  <a:cxn ang="0">
                    <a:pos x="189" y="255"/>
                  </a:cxn>
                  <a:cxn ang="0">
                    <a:pos x="200" y="268"/>
                  </a:cxn>
                  <a:cxn ang="0">
                    <a:pos x="217" y="273"/>
                  </a:cxn>
                  <a:cxn ang="0">
                    <a:pos x="226" y="289"/>
                  </a:cxn>
                  <a:cxn ang="0">
                    <a:pos x="233" y="311"/>
                  </a:cxn>
                  <a:cxn ang="0">
                    <a:pos x="263" y="347"/>
                  </a:cxn>
                  <a:cxn ang="0">
                    <a:pos x="254" y="350"/>
                  </a:cxn>
                  <a:cxn ang="0">
                    <a:pos x="233" y="348"/>
                  </a:cxn>
                  <a:cxn ang="0">
                    <a:pos x="213" y="353"/>
                  </a:cxn>
                  <a:cxn ang="0">
                    <a:pos x="183" y="366"/>
                  </a:cxn>
                  <a:cxn ang="0">
                    <a:pos x="158" y="374"/>
                  </a:cxn>
                  <a:cxn ang="0">
                    <a:pos x="134" y="386"/>
                  </a:cxn>
                  <a:cxn ang="0">
                    <a:pos x="102" y="369"/>
                  </a:cxn>
                  <a:cxn ang="0">
                    <a:pos x="91" y="357"/>
                  </a:cxn>
                  <a:cxn ang="0">
                    <a:pos x="89" y="332"/>
                  </a:cxn>
                  <a:cxn ang="0">
                    <a:pos x="77" y="288"/>
                  </a:cxn>
                  <a:cxn ang="0">
                    <a:pos x="86" y="257"/>
                  </a:cxn>
                  <a:cxn ang="0">
                    <a:pos x="95" y="234"/>
                  </a:cxn>
                  <a:cxn ang="0">
                    <a:pos x="79" y="209"/>
                  </a:cxn>
                  <a:cxn ang="0">
                    <a:pos x="72" y="193"/>
                  </a:cxn>
                  <a:cxn ang="0">
                    <a:pos x="67" y="171"/>
                  </a:cxn>
                  <a:cxn ang="0">
                    <a:pos x="37" y="174"/>
                  </a:cxn>
                  <a:cxn ang="0">
                    <a:pos x="27" y="163"/>
                  </a:cxn>
                  <a:cxn ang="0">
                    <a:pos x="0" y="128"/>
                  </a:cxn>
                  <a:cxn ang="0">
                    <a:pos x="1" y="121"/>
                  </a:cxn>
                  <a:cxn ang="0">
                    <a:pos x="11" y="91"/>
                  </a:cxn>
                  <a:cxn ang="0">
                    <a:pos x="40" y="75"/>
                  </a:cxn>
                  <a:cxn ang="0">
                    <a:pos x="38" y="64"/>
                  </a:cxn>
                  <a:cxn ang="0">
                    <a:pos x="24" y="52"/>
                  </a:cxn>
                  <a:cxn ang="0">
                    <a:pos x="29" y="35"/>
                  </a:cxn>
                  <a:cxn ang="0">
                    <a:pos x="46" y="26"/>
                  </a:cxn>
                  <a:cxn ang="0">
                    <a:pos x="72" y="13"/>
                  </a:cxn>
                  <a:cxn ang="0">
                    <a:pos x="81" y="2"/>
                  </a:cxn>
                </a:cxnLst>
                <a:rect l="0" t="0" r="r" b="b"/>
                <a:pathLst>
                  <a:path w="265" h="386">
                    <a:moveTo>
                      <a:pt x="81" y="2"/>
                    </a:moveTo>
                    <a:lnTo>
                      <a:pt x="87" y="3"/>
                    </a:lnTo>
                    <a:lnTo>
                      <a:pt x="89" y="0"/>
                    </a:lnTo>
                    <a:lnTo>
                      <a:pt x="94" y="0"/>
                    </a:lnTo>
                    <a:lnTo>
                      <a:pt x="108" y="10"/>
                    </a:lnTo>
                    <a:lnTo>
                      <a:pt x="141" y="41"/>
                    </a:lnTo>
                    <a:lnTo>
                      <a:pt x="150" y="53"/>
                    </a:lnTo>
                    <a:lnTo>
                      <a:pt x="151" y="59"/>
                    </a:lnTo>
                    <a:lnTo>
                      <a:pt x="152" y="83"/>
                    </a:lnTo>
                    <a:lnTo>
                      <a:pt x="156" y="84"/>
                    </a:lnTo>
                    <a:lnTo>
                      <a:pt x="162" y="84"/>
                    </a:lnTo>
                    <a:lnTo>
                      <a:pt x="172" y="84"/>
                    </a:lnTo>
                    <a:lnTo>
                      <a:pt x="179" y="85"/>
                    </a:lnTo>
                    <a:lnTo>
                      <a:pt x="183" y="88"/>
                    </a:lnTo>
                    <a:lnTo>
                      <a:pt x="195" y="94"/>
                    </a:lnTo>
                    <a:lnTo>
                      <a:pt x="197" y="96"/>
                    </a:lnTo>
                    <a:lnTo>
                      <a:pt x="202" y="104"/>
                    </a:lnTo>
                    <a:lnTo>
                      <a:pt x="211" y="112"/>
                    </a:lnTo>
                    <a:lnTo>
                      <a:pt x="222" y="120"/>
                    </a:lnTo>
                    <a:lnTo>
                      <a:pt x="228" y="136"/>
                    </a:lnTo>
                    <a:lnTo>
                      <a:pt x="232" y="139"/>
                    </a:lnTo>
                    <a:lnTo>
                      <a:pt x="231" y="142"/>
                    </a:lnTo>
                    <a:lnTo>
                      <a:pt x="224" y="148"/>
                    </a:lnTo>
                    <a:lnTo>
                      <a:pt x="217" y="159"/>
                    </a:lnTo>
                    <a:lnTo>
                      <a:pt x="216" y="163"/>
                    </a:lnTo>
                    <a:lnTo>
                      <a:pt x="218" y="165"/>
                    </a:lnTo>
                    <a:lnTo>
                      <a:pt x="220" y="165"/>
                    </a:lnTo>
                    <a:lnTo>
                      <a:pt x="220" y="172"/>
                    </a:lnTo>
                    <a:lnTo>
                      <a:pt x="213" y="179"/>
                    </a:lnTo>
                    <a:lnTo>
                      <a:pt x="212" y="182"/>
                    </a:lnTo>
                    <a:lnTo>
                      <a:pt x="205" y="183"/>
                    </a:lnTo>
                    <a:lnTo>
                      <a:pt x="196" y="183"/>
                    </a:lnTo>
                    <a:lnTo>
                      <a:pt x="189" y="186"/>
                    </a:lnTo>
                    <a:lnTo>
                      <a:pt x="185" y="188"/>
                    </a:lnTo>
                    <a:lnTo>
                      <a:pt x="184" y="191"/>
                    </a:lnTo>
                    <a:lnTo>
                      <a:pt x="183" y="193"/>
                    </a:lnTo>
                    <a:lnTo>
                      <a:pt x="181" y="208"/>
                    </a:lnTo>
                    <a:lnTo>
                      <a:pt x="178" y="217"/>
                    </a:lnTo>
                    <a:lnTo>
                      <a:pt x="174" y="228"/>
                    </a:lnTo>
                    <a:lnTo>
                      <a:pt x="174" y="234"/>
                    </a:lnTo>
                    <a:lnTo>
                      <a:pt x="180" y="240"/>
                    </a:lnTo>
                    <a:lnTo>
                      <a:pt x="189" y="255"/>
                    </a:lnTo>
                    <a:lnTo>
                      <a:pt x="191" y="256"/>
                    </a:lnTo>
                    <a:lnTo>
                      <a:pt x="200" y="263"/>
                    </a:lnTo>
                    <a:lnTo>
                      <a:pt x="200" y="268"/>
                    </a:lnTo>
                    <a:lnTo>
                      <a:pt x="204" y="272"/>
                    </a:lnTo>
                    <a:lnTo>
                      <a:pt x="205" y="273"/>
                    </a:lnTo>
                    <a:lnTo>
                      <a:pt x="217" y="273"/>
                    </a:lnTo>
                    <a:lnTo>
                      <a:pt x="220" y="276"/>
                    </a:lnTo>
                    <a:lnTo>
                      <a:pt x="221" y="284"/>
                    </a:lnTo>
                    <a:lnTo>
                      <a:pt x="226" y="289"/>
                    </a:lnTo>
                    <a:lnTo>
                      <a:pt x="226" y="299"/>
                    </a:lnTo>
                    <a:lnTo>
                      <a:pt x="232" y="305"/>
                    </a:lnTo>
                    <a:lnTo>
                      <a:pt x="233" y="311"/>
                    </a:lnTo>
                    <a:lnTo>
                      <a:pt x="239" y="321"/>
                    </a:lnTo>
                    <a:lnTo>
                      <a:pt x="253" y="338"/>
                    </a:lnTo>
                    <a:lnTo>
                      <a:pt x="263" y="347"/>
                    </a:lnTo>
                    <a:lnTo>
                      <a:pt x="265" y="347"/>
                    </a:lnTo>
                    <a:lnTo>
                      <a:pt x="265" y="349"/>
                    </a:lnTo>
                    <a:lnTo>
                      <a:pt x="254" y="350"/>
                    </a:lnTo>
                    <a:lnTo>
                      <a:pt x="240" y="352"/>
                    </a:lnTo>
                    <a:lnTo>
                      <a:pt x="234" y="349"/>
                    </a:lnTo>
                    <a:lnTo>
                      <a:pt x="233" y="348"/>
                    </a:lnTo>
                    <a:lnTo>
                      <a:pt x="229" y="347"/>
                    </a:lnTo>
                    <a:lnTo>
                      <a:pt x="224" y="347"/>
                    </a:lnTo>
                    <a:lnTo>
                      <a:pt x="213" y="353"/>
                    </a:lnTo>
                    <a:lnTo>
                      <a:pt x="205" y="363"/>
                    </a:lnTo>
                    <a:lnTo>
                      <a:pt x="191" y="363"/>
                    </a:lnTo>
                    <a:lnTo>
                      <a:pt x="183" y="366"/>
                    </a:lnTo>
                    <a:lnTo>
                      <a:pt x="178" y="371"/>
                    </a:lnTo>
                    <a:lnTo>
                      <a:pt x="167" y="371"/>
                    </a:lnTo>
                    <a:lnTo>
                      <a:pt x="158" y="374"/>
                    </a:lnTo>
                    <a:lnTo>
                      <a:pt x="152" y="384"/>
                    </a:lnTo>
                    <a:lnTo>
                      <a:pt x="147" y="386"/>
                    </a:lnTo>
                    <a:lnTo>
                      <a:pt x="134" y="386"/>
                    </a:lnTo>
                    <a:lnTo>
                      <a:pt x="124" y="384"/>
                    </a:lnTo>
                    <a:lnTo>
                      <a:pt x="108" y="374"/>
                    </a:lnTo>
                    <a:lnTo>
                      <a:pt x="102" y="369"/>
                    </a:lnTo>
                    <a:lnTo>
                      <a:pt x="98" y="363"/>
                    </a:lnTo>
                    <a:lnTo>
                      <a:pt x="95" y="362"/>
                    </a:lnTo>
                    <a:lnTo>
                      <a:pt x="91" y="357"/>
                    </a:lnTo>
                    <a:lnTo>
                      <a:pt x="89" y="354"/>
                    </a:lnTo>
                    <a:lnTo>
                      <a:pt x="91" y="341"/>
                    </a:lnTo>
                    <a:lnTo>
                      <a:pt x="89" y="332"/>
                    </a:lnTo>
                    <a:lnTo>
                      <a:pt x="78" y="322"/>
                    </a:lnTo>
                    <a:lnTo>
                      <a:pt x="77" y="319"/>
                    </a:lnTo>
                    <a:lnTo>
                      <a:pt x="77" y="288"/>
                    </a:lnTo>
                    <a:lnTo>
                      <a:pt x="83" y="274"/>
                    </a:lnTo>
                    <a:lnTo>
                      <a:pt x="86" y="267"/>
                    </a:lnTo>
                    <a:lnTo>
                      <a:pt x="86" y="257"/>
                    </a:lnTo>
                    <a:lnTo>
                      <a:pt x="95" y="244"/>
                    </a:lnTo>
                    <a:lnTo>
                      <a:pt x="97" y="241"/>
                    </a:lnTo>
                    <a:lnTo>
                      <a:pt x="95" y="234"/>
                    </a:lnTo>
                    <a:lnTo>
                      <a:pt x="91" y="228"/>
                    </a:lnTo>
                    <a:lnTo>
                      <a:pt x="91" y="213"/>
                    </a:lnTo>
                    <a:lnTo>
                      <a:pt x="79" y="209"/>
                    </a:lnTo>
                    <a:lnTo>
                      <a:pt x="77" y="208"/>
                    </a:lnTo>
                    <a:lnTo>
                      <a:pt x="68" y="207"/>
                    </a:lnTo>
                    <a:lnTo>
                      <a:pt x="72" y="193"/>
                    </a:lnTo>
                    <a:lnTo>
                      <a:pt x="72" y="186"/>
                    </a:lnTo>
                    <a:lnTo>
                      <a:pt x="72" y="180"/>
                    </a:lnTo>
                    <a:lnTo>
                      <a:pt x="67" y="171"/>
                    </a:lnTo>
                    <a:lnTo>
                      <a:pt x="59" y="171"/>
                    </a:lnTo>
                    <a:lnTo>
                      <a:pt x="46" y="175"/>
                    </a:lnTo>
                    <a:lnTo>
                      <a:pt x="37" y="174"/>
                    </a:lnTo>
                    <a:lnTo>
                      <a:pt x="37" y="171"/>
                    </a:lnTo>
                    <a:lnTo>
                      <a:pt x="33" y="169"/>
                    </a:lnTo>
                    <a:lnTo>
                      <a:pt x="27" y="163"/>
                    </a:lnTo>
                    <a:lnTo>
                      <a:pt x="23" y="155"/>
                    </a:lnTo>
                    <a:lnTo>
                      <a:pt x="12" y="144"/>
                    </a:lnTo>
                    <a:lnTo>
                      <a:pt x="0" y="128"/>
                    </a:lnTo>
                    <a:lnTo>
                      <a:pt x="0" y="126"/>
                    </a:lnTo>
                    <a:lnTo>
                      <a:pt x="0" y="122"/>
                    </a:lnTo>
                    <a:lnTo>
                      <a:pt x="1" y="121"/>
                    </a:lnTo>
                    <a:lnTo>
                      <a:pt x="7" y="112"/>
                    </a:lnTo>
                    <a:lnTo>
                      <a:pt x="11" y="106"/>
                    </a:lnTo>
                    <a:lnTo>
                      <a:pt x="11" y="91"/>
                    </a:lnTo>
                    <a:lnTo>
                      <a:pt x="12" y="89"/>
                    </a:lnTo>
                    <a:lnTo>
                      <a:pt x="29" y="83"/>
                    </a:lnTo>
                    <a:lnTo>
                      <a:pt x="40" y="75"/>
                    </a:lnTo>
                    <a:lnTo>
                      <a:pt x="45" y="69"/>
                    </a:lnTo>
                    <a:lnTo>
                      <a:pt x="40" y="64"/>
                    </a:lnTo>
                    <a:lnTo>
                      <a:pt x="38" y="64"/>
                    </a:lnTo>
                    <a:lnTo>
                      <a:pt x="32" y="66"/>
                    </a:lnTo>
                    <a:lnTo>
                      <a:pt x="27" y="64"/>
                    </a:lnTo>
                    <a:lnTo>
                      <a:pt x="24" y="52"/>
                    </a:lnTo>
                    <a:lnTo>
                      <a:pt x="24" y="43"/>
                    </a:lnTo>
                    <a:lnTo>
                      <a:pt x="27" y="37"/>
                    </a:lnTo>
                    <a:lnTo>
                      <a:pt x="29" y="35"/>
                    </a:lnTo>
                    <a:lnTo>
                      <a:pt x="40" y="32"/>
                    </a:lnTo>
                    <a:lnTo>
                      <a:pt x="43" y="30"/>
                    </a:lnTo>
                    <a:lnTo>
                      <a:pt x="46" y="26"/>
                    </a:lnTo>
                    <a:lnTo>
                      <a:pt x="62" y="19"/>
                    </a:lnTo>
                    <a:lnTo>
                      <a:pt x="66" y="16"/>
                    </a:lnTo>
                    <a:lnTo>
                      <a:pt x="72" y="13"/>
                    </a:lnTo>
                    <a:lnTo>
                      <a:pt x="77" y="13"/>
                    </a:lnTo>
                    <a:lnTo>
                      <a:pt x="81" y="10"/>
                    </a:lnTo>
                    <a:lnTo>
                      <a:pt x="81"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81" name="Freeform 254"/>
              <p:cNvSpPr>
                <a:spLocks noChangeAspect="1"/>
              </p:cNvSpPr>
              <p:nvPr/>
            </p:nvSpPr>
            <p:spPr bwMode="gray">
              <a:xfrm>
                <a:off x="1919" y="2425"/>
                <a:ext cx="32" cy="40"/>
              </a:xfrm>
              <a:custGeom>
                <a:avLst/>
                <a:gdLst/>
                <a:ahLst/>
                <a:cxnLst>
                  <a:cxn ang="0">
                    <a:pos x="0" y="182"/>
                  </a:cxn>
                  <a:cxn ang="0">
                    <a:pos x="13" y="169"/>
                  </a:cxn>
                  <a:cxn ang="0">
                    <a:pos x="15" y="166"/>
                  </a:cxn>
                  <a:cxn ang="0">
                    <a:pos x="17" y="147"/>
                  </a:cxn>
                  <a:cxn ang="0">
                    <a:pos x="22" y="125"/>
                  </a:cxn>
                  <a:cxn ang="0">
                    <a:pos x="23" y="110"/>
                  </a:cxn>
                  <a:cxn ang="0">
                    <a:pos x="18" y="102"/>
                  </a:cxn>
                  <a:cxn ang="0">
                    <a:pos x="17" y="101"/>
                  </a:cxn>
                  <a:cxn ang="0">
                    <a:pos x="17" y="99"/>
                  </a:cxn>
                  <a:cxn ang="0">
                    <a:pos x="8" y="86"/>
                  </a:cxn>
                  <a:cxn ang="0">
                    <a:pos x="5" y="75"/>
                  </a:cxn>
                  <a:cxn ang="0">
                    <a:pos x="3" y="56"/>
                  </a:cxn>
                  <a:cxn ang="0">
                    <a:pos x="3" y="34"/>
                  </a:cxn>
                  <a:cxn ang="0">
                    <a:pos x="7" y="24"/>
                  </a:cxn>
                  <a:cxn ang="0">
                    <a:pos x="15" y="18"/>
                  </a:cxn>
                  <a:cxn ang="0">
                    <a:pos x="19" y="12"/>
                  </a:cxn>
                  <a:cxn ang="0">
                    <a:pos x="19" y="10"/>
                  </a:cxn>
                  <a:cxn ang="0">
                    <a:pos x="22" y="7"/>
                  </a:cxn>
                  <a:cxn ang="0">
                    <a:pos x="28" y="5"/>
                  </a:cxn>
                  <a:cxn ang="0">
                    <a:pos x="32" y="1"/>
                  </a:cxn>
                  <a:cxn ang="0">
                    <a:pos x="35" y="0"/>
                  </a:cxn>
                  <a:cxn ang="0">
                    <a:pos x="49" y="8"/>
                  </a:cxn>
                  <a:cxn ang="0">
                    <a:pos x="61" y="13"/>
                  </a:cxn>
                  <a:cxn ang="0">
                    <a:pos x="73" y="19"/>
                  </a:cxn>
                  <a:cxn ang="0">
                    <a:pos x="85" y="21"/>
                  </a:cxn>
                  <a:cxn ang="0">
                    <a:pos x="98" y="28"/>
                  </a:cxn>
                  <a:cxn ang="0">
                    <a:pos x="113" y="39"/>
                  </a:cxn>
                  <a:cxn ang="0">
                    <a:pos x="116" y="40"/>
                  </a:cxn>
                  <a:cxn ang="0">
                    <a:pos x="130" y="53"/>
                  </a:cxn>
                  <a:cxn ang="0">
                    <a:pos x="135" y="59"/>
                  </a:cxn>
                  <a:cxn ang="0">
                    <a:pos x="146" y="65"/>
                  </a:cxn>
                  <a:cxn ang="0">
                    <a:pos x="156" y="75"/>
                  </a:cxn>
                  <a:cxn ang="0">
                    <a:pos x="156" y="86"/>
                  </a:cxn>
                  <a:cxn ang="0">
                    <a:pos x="157" y="86"/>
                  </a:cxn>
                  <a:cxn ang="0">
                    <a:pos x="144" y="99"/>
                  </a:cxn>
                  <a:cxn ang="0">
                    <a:pos x="141" y="107"/>
                  </a:cxn>
                  <a:cxn ang="0">
                    <a:pos x="128" y="125"/>
                  </a:cxn>
                  <a:cxn ang="0">
                    <a:pos x="118" y="137"/>
                  </a:cxn>
                  <a:cxn ang="0">
                    <a:pos x="114" y="144"/>
                  </a:cxn>
                  <a:cxn ang="0">
                    <a:pos x="105" y="166"/>
                  </a:cxn>
                  <a:cxn ang="0">
                    <a:pos x="78" y="190"/>
                  </a:cxn>
                  <a:cxn ang="0">
                    <a:pos x="76" y="193"/>
                  </a:cxn>
                  <a:cxn ang="0">
                    <a:pos x="71" y="195"/>
                  </a:cxn>
                  <a:cxn ang="0">
                    <a:pos x="61" y="195"/>
                  </a:cxn>
                  <a:cxn ang="0">
                    <a:pos x="54" y="191"/>
                  </a:cxn>
                  <a:cxn ang="0">
                    <a:pos x="48" y="191"/>
                  </a:cxn>
                  <a:cxn ang="0">
                    <a:pos x="44" y="193"/>
                  </a:cxn>
                  <a:cxn ang="0">
                    <a:pos x="28" y="200"/>
                  </a:cxn>
                  <a:cxn ang="0">
                    <a:pos x="22" y="200"/>
                  </a:cxn>
                  <a:cxn ang="0">
                    <a:pos x="19" y="199"/>
                  </a:cxn>
                  <a:cxn ang="0">
                    <a:pos x="10" y="193"/>
                  </a:cxn>
                  <a:cxn ang="0">
                    <a:pos x="0" y="182"/>
                  </a:cxn>
                </a:cxnLst>
                <a:rect l="0" t="0" r="r" b="b"/>
                <a:pathLst>
                  <a:path w="157" h="200">
                    <a:moveTo>
                      <a:pt x="0" y="182"/>
                    </a:moveTo>
                    <a:lnTo>
                      <a:pt x="13" y="169"/>
                    </a:lnTo>
                    <a:lnTo>
                      <a:pt x="15" y="166"/>
                    </a:lnTo>
                    <a:lnTo>
                      <a:pt x="17" y="147"/>
                    </a:lnTo>
                    <a:lnTo>
                      <a:pt x="22" y="125"/>
                    </a:lnTo>
                    <a:lnTo>
                      <a:pt x="23" y="110"/>
                    </a:lnTo>
                    <a:lnTo>
                      <a:pt x="18" y="102"/>
                    </a:lnTo>
                    <a:lnTo>
                      <a:pt x="17" y="101"/>
                    </a:lnTo>
                    <a:lnTo>
                      <a:pt x="17" y="99"/>
                    </a:lnTo>
                    <a:lnTo>
                      <a:pt x="8" y="86"/>
                    </a:lnTo>
                    <a:lnTo>
                      <a:pt x="5" y="75"/>
                    </a:lnTo>
                    <a:lnTo>
                      <a:pt x="3" y="56"/>
                    </a:lnTo>
                    <a:lnTo>
                      <a:pt x="3" y="34"/>
                    </a:lnTo>
                    <a:lnTo>
                      <a:pt x="7" y="24"/>
                    </a:lnTo>
                    <a:lnTo>
                      <a:pt x="15" y="18"/>
                    </a:lnTo>
                    <a:lnTo>
                      <a:pt x="19" y="12"/>
                    </a:lnTo>
                    <a:lnTo>
                      <a:pt x="19" y="10"/>
                    </a:lnTo>
                    <a:lnTo>
                      <a:pt x="22" y="7"/>
                    </a:lnTo>
                    <a:lnTo>
                      <a:pt x="28" y="5"/>
                    </a:lnTo>
                    <a:lnTo>
                      <a:pt x="32" y="1"/>
                    </a:lnTo>
                    <a:lnTo>
                      <a:pt x="35" y="0"/>
                    </a:lnTo>
                    <a:lnTo>
                      <a:pt x="49" y="8"/>
                    </a:lnTo>
                    <a:lnTo>
                      <a:pt x="61" y="13"/>
                    </a:lnTo>
                    <a:lnTo>
                      <a:pt x="73" y="19"/>
                    </a:lnTo>
                    <a:lnTo>
                      <a:pt x="85" y="21"/>
                    </a:lnTo>
                    <a:lnTo>
                      <a:pt x="98" y="28"/>
                    </a:lnTo>
                    <a:lnTo>
                      <a:pt x="113" y="39"/>
                    </a:lnTo>
                    <a:lnTo>
                      <a:pt x="116" y="40"/>
                    </a:lnTo>
                    <a:lnTo>
                      <a:pt x="130" y="53"/>
                    </a:lnTo>
                    <a:lnTo>
                      <a:pt x="135" y="59"/>
                    </a:lnTo>
                    <a:lnTo>
                      <a:pt x="146" y="65"/>
                    </a:lnTo>
                    <a:lnTo>
                      <a:pt x="156" y="75"/>
                    </a:lnTo>
                    <a:lnTo>
                      <a:pt x="156" y="86"/>
                    </a:lnTo>
                    <a:lnTo>
                      <a:pt x="157" y="86"/>
                    </a:lnTo>
                    <a:lnTo>
                      <a:pt x="144" y="99"/>
                    </a:lnTo>
                    <a:lnTo>
                      <a:pt x="141" y="107"/>
                    </a:lnTo>
                    <a:lnTo>
                      <a:pt x="128" y="125"/>
                    </a:lnTo>
                    <a:lnTo>
                      <a:pt x="118" y="137"/>
                    </a:lnTo>
                    <a:lnTo>
                      <a:pt x="114" y="144"/>
                    </a:lnTo>
                    <a:lnTo>
                      <a:pt x="105" y="166"/>
                    </a:lnTo>
                    <a:lnTo>
                      <a:pt x="78" y="190"/>
                    </a:lnTo>
                    <a:lnTo>
                      <a:pt x="76" y="193"/>
                    </a:lnTo>
                    <a:lnTo>
                      <a:pt x="71" y="195"/>
                    </a:lnTo>
                    <a:lnTo>
                      <a:pt x="61" y="195"/>
                    </a:lnTo>
                    <a:lnTo>
                      <a:pt x="54" y="191"/>
                    </a:lnTo>
                    <a:lnTo>
                      <a:pt x="48" y="191"/>
                    </a:lnTo>
                    <a:lnTo>
                      <a:pt x="44" y="193"/>
                    </a:lnTo>
                    <a:lnTo>
                      <a:pt x="28" y="200"/>
                    </a:lnTo>
                    <a:lnTo>
                      <a:pt x="22" y="200"/>
                    </a:lnTo>
                    <a:lnTo>
                      <a:pt x="19" y="199"/>
                    </a:lnTo>
                    <a:lnTo>
                      <a:pt x="10" y="193"/>
                    </a:lnTo>
                    <a:lnTo>
                      <a:pt x="0" y="18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82" name="Freeform 255"/>
              <p:cNvSpPr>
                <a:spLocks noChangeAspect="1"/>
              </p:cNvSpPr>
              <p:nvPr/>
            </p:nvSpPr>
            <p:spPr bwMode="gray">
              <a:xfrm>
                <a:off x="1624" y="2488"/>
                <a:ext cx="137" cy="201"/>
              </a:xfrm>
              <a:custGeom>
                <a:avLst/>
                <a:gdLst/>
                <a:ahLst/>
                <a:cxnLst>
                  <a:cxn ang="0">
                    <a:pos x="319" y="13"/>
                  </a:cxn>
                  <a:cxn ang="0">
                    <a:pos x="335" y="50"/>
                  </a:cxn>
                  <a:cxn ang="0">
                    <a:pos x="284" y="110"/>
                  </a:cxn>
                  <a:cxn ang="0">
                    <a:pos x="204" y="156"/>
                  </a:cxn>
                  <a:cxn ang="0">
                    <a:pos x="170" y="190"/>
                  </a:cxn>
                  <a:cxn ang="0">
                    <a:pos x="159" y="190"/>
                  </a:cxn>
                  <a:cxn ang="0">
                    <a:pos x="138" y="253"/>
                  </a:cxn>
                  <a:cxn ang="0">
                    <a:pos x="97" y="260"/>
                  </a:cxn>
                  <a:cxn ang="0">
                    <a:pos x="72" y="242"/>
                  </a:cxn>
                  <a:cxn ang="0">
                    <a:pos x="43" y="242"/>
                  </a:cxn>
                  <a:cxn ang="0">
                    <a:pos x="52" y="214"/>
                  </a:cxn>
                  <a:cxn ang="0">
                    <a:pos x="51" y="188"/>
                  </a:cxn>
                  <a:cxn ang="0">
                    <a:pos x="3" y="231"/>
                  </a:cxn>
                  <a:cxn ang="0">
                    <a:pos x="9" y="271"/>
                  </a:cxn>
                  <a:cxn ang="0">
                    <a:pos x="21" y="308"/>
                  </a:cxn>
                  <a:cxn ang="0">
                    <a:pos x="51" y="350"/>
                  </a:cxn>
                  <a:cxn ang="0">
                    <a:pos x="89" y="387"/>
                  </a:cxn>
                  <a:cxn ang="0">
                    <a:pos x="140" y="478"/>
                  </a:cxn>
                  <a:cxn ang="0">
                    <a:pos x="188" y="578"/>
                  </a:cxn>
                  <a:cxn ang="0">
                    <a:pos x="212" y="632"/>
                  </a:cxn>
                  <a:cxn ang="0">
                    <a:pos x="256" y="711"/>
                  </a:cxn>
                  <a:cxn ang="0">
                    <a:pos x="267" y="764"/>
                  </a:cxn>
                  <a:cxn ang="0">
                    <a:pos x="298" y="807"/>
                  </a:cxn>
                  <a:cxn ang="0">
                    <a:pos x="391" y="874"/>
                  </a:cxn>
                  <a:cxn ang="0">
                    <a:pos x="481" y="922"/>
                  </a:cxn>
                  <a:cxn ang="0">
                    <a:pos x="532" y="957"/>
                  </a:cxn>
                  <a:cxn ang="0">
                    <a:pos x="584" y="1001"/>
                  </a:cxn>
                  <a:cxn ang="0">
                    <a:pos x="620" y="995"/>
                  </a:cxn>
                  <a:cxn ang="0">
                    <a:pos x="638" y="968"/>
                  </a:cxn>
                  <a:cxn ang="0">
                    <a:pos x="649" y="935"/>
                  </a:cxn>
                  <a:cxn ang="0">
                    <a:pos x="665" y="888"/>
                  </a:cxn>
                  <a:cxn ang="0">
                    <a:pos x="651" y="865"/>
                  </a:cxn>
                  <a:cxn ang="0">
                    <a:pos x="665" y="826"/>
                  </a:cxn>
                  <a:cxn ang="0">
                    <a:pos x="671" y="793"/>
                  </a:cxn>
                  <a:cxn ang="0">
                    <a:pos x="671" y="724"/>
                  </a:cxn>
                  <a:cxn ang="0">
                    <a:pos x="686" y="675"/>
                  </a:cxn>
                  <a:cxn ang="0">
                    <a:pos x="612" y="598"/>
                  </a:cxn>
                  <a:cxn ang="0">
                    <a:pos x="591" y="564"/>
                  </a:cxn>
                  <a:cxn ang="0">
                    <a:pos x="578" y="514"/>
                  </a:cxn>
                  <a:cxn ang="0">
                    <a:pos x="502" y="537"/>
                  </a:cxn>
                  <a:cxn ang="0">
                    <a:pos x="468" y="512"/>
                  </a:cxn>
                  <a:cxn ang="0">
                    <a:pos x="450" y="480"/>
                  </a:cxn>
                  <a:cxn ang="0">
                    <a:pos x="422" y="432"/>
                  </a:cxn>
                  <a:cxn ang="0">
                    <a:pos x="428" y="362"/>
                  </a:cxn>
                  <a:cxn ang="0">
                    <a:pos x="452" y="318"/>
                  </a:cxn>
                  <a:cxn ang="0">
                    <a:pos x="510" y="254"/>
                  </a:cxn>
                  <a:cxn ang="0">
                    <a:pos x="620" y="225"/>
                  </a:cxn>
                  <a:cxn ang="0">
                    <a:pos x="596" y="205"/>
                  </a:cxn>
                  <a:cxn ang="0">
                    <a:pos x="593" y="182"/>
                  </a:cxn>
                  <a:cxn ang="0">
                    <a:pos x="605" y="137"/>
                  </a:cxn>
                  <a:cxn ang="0">
                    <a:pos x="553" y="126"/>
                  </a:cxn>
                  <a:cxn ang="0">
                    <a:pos x="516" y="120"/>
                  </a:cxn>
                  <a:cxn ang="0">
                    <a:pos x="499" y="132"/>
                  </a:cxn>
                  <a:cxn ang="0">
                    <a:pos x="461" y="130"/>
                  </a:cxn>
                  <a:cxn ang="0">
                    <a:pos x="438" y="96"/>
                  </a:cxn>
                  <a:cxn ang="0">
                    <a:pos x="419" y="69"/>
                  </a:cxn>
                  <a:cxn ang="0">
                    <a:pos x="394" y="55"/>
                  </a:cxn>
                  <a:cxn ang="0">
                    <a:pos x="366" y="21"/>
                  </a:cxn>
                  <a:cxn ang="0">
                    <a:pos x="332" y="0"/>
                  </a:cxn>
                </a:cxnLst>
                <a:rect l="0" t="0" r="r" b="b"/>
                <a:pathLst>
                  <a:path w="686" h="1005">
                    <a:moveTo>
                      <a:pt x="328" y="0"/>
                    </a:moveTo>
                    <a:lnTo>
                      <a:pt x="326" y="2"/>
                    </a:lnTo>
                    <a:lnTo>
                      <a:pt x="315" y="2"/>
                    </a:lnTo>
                    <a:lnTo>
                      <a:pt x="314" y="11"/>
                    </a:lnTo>
                    <a:lnTo>
                      <a:pt x="319" y="13"/>
                    </a:lnTo>
                    <a:lnTo>
                      <a:pt x="321" y="16"/>
                    </a:lnTo>
                    <a:lnTo>
                      <a:pt x="326" y="27"/>
                    </a:lnTo>
                    <a:lnTo>
                      <a:pt x="327" y="32"/>
                    </a:lnTo>
                    <a:lnTo>
                      <a:pt x="335" y="49"/>
                    </a:lnTo>
                    <a:lnTo>
                      <a:pt x="335" y="50"/>
                    </a:lnTo>
                    <a:lnTo>
                      <a:pt x="326" y="50"/>
                    </a:lnTo>
                    <a:lnTo>
                      <a:pt x="319" y="65"/>
                    </a:lnTo>
                    <a:lnTo>
                      <a:pt x="305" y="89"/>
                    </a:lnTo>
                    <a:lnTo>
                      <a:pt x="292" y="104"/>
                    </a:lnTo>
                    <a:lnTo>
                      <a:pt x="284" y="110"/>
                    </a:lnTo>
                    <a:lnTo>
                      <a:pt x="274" y="119"/>
                    </a:lnTo>
                    <a:lnTo>
                      <a:pt x="265" y="131"/>
                    </a:lnTo>
                    <a:lnTo>
                      <a:pt x="256" y="137"/>
                    </a:lnTo>
                    <a:lnTo>
                      <a:pt x="240" y="145"/>
                    </a:lnTo>
                    <a:lnTo>
                      <a:pt x="204" y="156"/>
                    </a:lnTo>
                    <a:lnTo>
                      <a:pt x="186" y="163"/>
                    </a:lnTo>
                    <a:lnTo>
                      <a:pt x="179" y="168"/>
                    </a:lnTo>
                    <a:lnTo>
                      <a:pt x="176" y="171"/>
                    </a:lnTo>
                    <a:lnTo>
                      <a:pt x="171" y="180"/>
                    </a:lnTo>
                    <a:lnTo>
                      <a:pt x="170" y="190"/>
                    </a:lnTo>
                    <a:lnTo>
                      <a:pt x="166" y="193"/>
                    </a:lnTo>
                    <a:lnTo>
                      <a:pt x="164" y="193"/>
                    </a:lnTo>
                    <a:lnTo>
                      <a:pt x="160" y="189"/>
                    </a:lnTo>
                    <a:lnTo>
                      <a:pt x="159" y="189"/>
                    </a:lnTo>
                    <a:lnTo>
                      <a:pt x="159" y="190"/>
                    </a:lnTo>
                    <a:lnTo>
                      <a:pt x="144" y="210"/>
                    </a:lnTo>
                    <a:lnTo>
                      <a:pt x="142" y="223"/>
                    </a:lnTo>
                    <a:lnTo>
                      <a:pt x="142" y="244"/>
                    </a:lnTo>
                    <a:lnTo>
                      <a:pt x="139" y="252"/>
                    </a:lnTo>
                    <a:lnTo>
                      <a:pt x="138" y="253"/>
                    </a:lnTo>
                    <a:lnTo>
                      <a:pt x="128" y="257"/>
                    </a:lnTo>
                    <a:lnTo>
                      <a:pt x="121" y="264"/>
                    </a:lnTo>
                    <a:lnTo>
                      <a:pt x="110" y="269"/>
                    </a:lnTo>
                    <a:lnTo>
                      <a:pt x="102" y="268"/>
                    </a:lnTo>
                    <a:lnTo>
                      <a:pt x="97" y="260"/>
                    </a:lnTo>
                    <a:lnTo>
                      <a:pt x="95" y="254"/>
                    </a:lnTo>
                    <a:lnTo>
                      <a:pt x="90" y="245"/>
                    </a:lnTo>
                    <a:lnTo>
                      <a:pt x="84" y="245"/>
                    </a:lnTo>
                    <a:lnTo>
                      <a:pt x="74" y="245"/>
                    </a:lnTo>
                    <a:lnTo>
                      <a:pt x="72" y="242"/>
                    </a:lnTo>
                    <a:lnTo>
                      <a:pt x="67" y="238"/>
                    </a:lnTo>
                    <a:lnTo>
                      <a:pt x="58" y="238"/>
                    </a:lnTo>
                    <a:lnTo>
                      <a:pt x="50" y="243"/>
                    </a:lnTo>
                    <a:lnTo>
                      <a:pt x="45" y="244"/>
                    </a:lnTo>
                    <a:lnTo>
                      <a:pt x="43" y="242"/>
                    </a:lnTo>
                    <a:lnTo>
                      <a:pt x="41" y="228"/>
                    </a:lnTo>
                    <a:lnTo>
                      <a:pt x="39" y="223"/>
                    </a:lnTo>
                    <a:lnTo>
                      <a:pt x="39" y="221"/>
                    </a:lnTo>
                    <a:lnTo>
                      <a:pt x="42" y="216"/>
                    </a:lnTo>
                    <a:lnTo>
                      <a:pt x="52" y="214"/>
                    </a:lnTo>
                    <a:lnTo>
                      <a:pt x="57" y="209"/>
                    </a:lnTo>
                    <a:lnTo>
                      <a:pt x="56" y="200"/>
                    </a:lnTo>
                    <a:lnTo>
                      <a:pt x="54" y="198"/>
                    </a:lnTo>
                    <a:lnTo>
                      <a:pt x="52" y="188"/>
                    </a:lnTo>
                    <a:lnTo>
                      <a:pt x="51" y="188"/>
                    </a:lnTo>
                    <a:lnTo>
                      <a:pt x="51" y="185"/>
                    </a:lnTo>
                    <a:lnTo>
                      <a:pt x="43" y="193"/>
                    </a:lnTo>
                    <a:lnTo>
                      <a:pt x="32" y="200"/>
                    </a:lnTo>
                    <a:lnTo>
                      <a:pt x="18" y="216"/>
                    </a:lnTo>
                    <a:lnTo>
                      <a:pt x="3" y="231"/>
                    </a:lnTo>
                    <a:lnTo>
                      <a:pt x="2" y="236"/>
                    </a:lnTo>
                    <a:lnTo>
                      <a:pt x="0" y="245"/>
                    </a:lnTo>
                    <a:lnTo>
                      <a:pt x="3" y="260"/>
                    </a:lnTo>
                    <a:lnTo>
                      <a:pt x="4" y="263"/>
                    </a:lnTo>
                    <a:lnTo>
                      <a:pt x="9" y="271"/>
                    </a:lnTo>
                    <a:lnTo>
                      <a:pt x="10" y="284"/>
                    </a:lnTo>
                    <a:lnTo>
                      <a:pt x="19" y="292"/>
                    </a:lnTo>
                    <a:lnTo>
                      <a:pt x="24" y="298"/>
                    </a:lnTo>
                    <a:lnTo>
                      <a:pt x="24" y="302"/>
                    </a:lnTo>
                    <a:lnTo>
                      <a:pt x="21" y="308"/>
                    </a:lnTo>
                    <a:lnTo>
                      <a:pt x="11" y="318"/>
                    </a:lnTo>
                    <a:lnTo>
                      <a:pt x="14" y="323"/>
                    </a:lnTo>
                    <a:lnTo>
                      <a:pt x="29" y="333"/>
                    </a:lnTo>
                    <a:lnTo>
                      <a:pt x="37" y="340"/>
                    </a:lnTo>
                    <a:lnTo>
                      <a:pt x="51" y="350"/>
                    </a:lnTo>
                    <a:lnTo>
                      <a:pt x="58" y="355"/>
                    </a:lnTo>
                    <a:lnTo>
                      <a:pt x="73" y="367"/>
                    </a:lnTo>
                    <a:lnTo>
                      <a:pt x="80" y="379"/>
                    </a:lnTo>
                    <a:lnTo>
                      <a:pt x="83" y="379"/>
                    </a:lnTo>
                    <a:lnTo>
                      <a:pt x="89" y="387"/>
                    </a:lnTo>
                    <a:lnTo>
                      <a:pt x="97" y="413"/>
                    </a:lnTo>
                    <a:lnTo>
                      <a:pt x="102" y="422"/>
                    </a:lnTo>
                    <a:lnTo>
                      <a:pt x="133" y="452"/>
                    </a:lnTo>
                    <a:lnTo>
                      <a:pt x="139" y="467"/>
                    </a:lnTo>
                    <a:lnTo>
                      <a:pt x="140" y="478"/>
                    </a:lnTo>
                    <a:lnTo>
                      <a:pt x="143" y="484"/>
                    </a:lnTo>
                    <a:lnTo>
                      <a:pt x="155" y="507"/>
                    </a:lnTo>
                    <a:lnTo>
                      <a:pt x="161" y="522"/>
                    </a:lnTo>
                    <a:lnTo>
                      <a:pt x="170" y="549"/>
                    </a:lnTo>
                    <a:lnTo>
                      <a:pt x="188" y="578"/>
                    </a:lnTo>
                    <a:lnTo>
                      <a:pt x="191" y="584"/>
                    </a:lnTo>
                    <a:lnTo>
                      <a:pt x="193" y="608"/>
                    </a:lnTo>
                    <a:lnTo>
                      <a:pt x="199" y="624"/>
                    </a:lnTo>
                    <a:lnTo>
                      <a:pt x="204" y="629"/>
                    </a:lnTo>
                    <a:lnTo>
                      <a:pt x="212" y="632"/>
                    </a:lnTo>
                    <a:lnTo>
                      <a:pt x="217" y="639"/>
                    </a:lnTo>
                    <a:lnTo>
                      <a:pt x="225" y="659"/>
                    </a:lnTo>
                    <a:lnTo>
                      <a:pt x="239" y="678"/>
                    </a:lnTo>
                    <a:lnTo>
                      <a:pt x="249" y="693"/>
                    </a:lnTo>
                    <a:lnTo>
                      <a:pt x="256" y="711"/>
                    </a:lnTo>
                    <a:lnTo>
                      <a:pt x="269" y="726"/>
                    </a:lnTo>
                    <a:lnTo>
                      <a:pt x="274" y="742"/>
                    </a:lnTo>
                    <a:lnTo>
                      <a:pt x="277" y="754"/>
                    </a:lnTo>
                    <a:lnTo>
                      <a:pt x="271" y="758"/>
                    </a:lnTo>
                    <a:lnTo>
                      <a:pt x="267" y="764"/>
                    </a:lnTo>
                    <a:lnTo>
                      <a:pt x="269" y="776"/>
                    </a:lnTo>
                    <a:lnTo>
                      <a:pt x="272" y="780"/>
                    </a:lnTo>
                    <a:lnTo>
                      <a:pt x="283" y="791"/>
                    </a:lnTo>
                    <a:lnTo>
                      <a:pt x="290" y="802"/>
                    </a:lnTo>
                    <a:lnTo>
                      <a:pt x="298" y="807"/>
                    </a:lnTo>
                    <a:lnTo>
                      <a:pt x="317" y="828"/>
                    </a:lnTo>
                    <a:lnTo>
                      <a:pt x="327" y="834"/>
                    </a:lnTo>
                    <a:lnTo>
                      <a:pt x="335" y="842"/>
                    </a:lnTo>
                    <a:lnTo>
                      <a:pt x="359" y="858"/>
                    </a:lnTo>
                    <a:lnTo>
                      <a:pt x="391" y="874"/>
                    </a:lnTo>
                    <a:lnTo>
                      <a:pt x="411" y="890"/>
                    </a:lnTo>
                    <a:lnTo>
                      <a:pt x="414" y="892"/>
                    </a:lnTo>
                    <a:lnTo>
                      <a:pt x="455" y="908"/>
                    </a:lnTo>
                    <a:lnTo>
                      <a:pt x="478" y="921"/>
                    </a:lnTo>
                    <a:lnTo>
                      <a:pt x="481" y="922"/>
                    </a:lnTo>
                    <a:lnTo>
                      <a:pt x="486" y="922"/>
                    </a:lnTo>
                    <a:lnTo>
                      <a:pt x="491" y="923"/>
                    </a:lnTo>
                    <a:lnTo>
                      <a:pt x="513" y="941"/>
                    </a:lnTo>
                    <a:lnTo>
                      <a:pt x="525" y="948"/>
                    </a:lnTo>
                    <a:lnTo>
                      <a:pt x="532" y="957"/>
                    </a:lnTo>
                    <a:lnTo>
                      <a:pt x="541" y="964"/>
                    </a:lnTo>
                    <a:lnTo>
                      <a:pt x="551" y="974"/>
                    </a:lnTo>
                    <a:lnTo>
                      <a:pt x="562" y="989"/>
                    </a:lnTo>
                    <a:lnTo>
                      <a:pt x="574" y="995"/>
                    </a:lnTo>
                    <a:lnTo>
                      <a:pt x="584" y="1001"/>
                    </a:lnTo>
                    <a:lnTo>
                      <a:pt x="585" y="1001"/>
                    </a:lnTo>
                    <a:lnTo>
                      <a:pt x="589" y="1005"/>
                    </a:lnTo>
                    <a:lnTo>
                      <a:pt x="599" y="996"/>
                    </a:lnTo>
                    <a:lnTo>
                      <a:pt x="601" y="996"/>
                    </a:lnTo>
                    <a:lnTo>
                      <a:pt x="620" y="995"/>
                    </a:lnTo>
                    <a:lnTo>
                      <a:pt x="626" y="992"/>
                    </a:lnTo>
                    <a:lnTo>
                      <a:pt x="627" y="991"/>
                    </a:lnTo>
                    <a:lnTo>
                      <a:pt x="628" y="982"/>
                    </a:lnTo>
                    <a:lnTo>
                      <a:pt x="634" y="973"/>
                    </a:lnTo>
                    <a:lnTo>
                      <a:pt x="638" y="968"/>
                    </a:lnTo>
                    <a:lnTo>
                      <a:pt x="642" y="966"/>
                    </a:lnTo>
                    <a:lnTo>
                      <a:pt x="638" y="960"/>
                    </a:lnTo>
                    <a:lnTo>
                      <a:pt x="636" y="960"/>
                    </a:lnTo>
                    <a:lnTo>
                      <a:pt x="637" y="954"/>
                    </a:lnTo>
                    <a:lnTo>
                      <a:pt x="649" y="935"/>
                    </a:lnTo>
                    <a:lnTo>
                      <a:pt x="659" y="923"/>
                    </a:lnTo>
                    <a:lnTo>
                      <a:pt x="671" y="906"/>
                    </a:lnTo>
                    <a:lnTo>
                      <a:pt x="672" y="896"/>
                    </a:lnTo>
                    <a:lnTo>
                      <a:pt x="671" y="893"/>
                    </a:lnTo>
                    <a:lnTo>
                      <a:pt x="665" y="888"/>
                    </a:lnTo>
                    <a:lnTo>
                      <a:pt x="660" y="885"/>
                    </a:lnTo>
                    <a:lnTo>
                      <a:pt x="656" y="880"/>
                    </a:lnTo>
                    <a:lnTo>
                      <a:pt x="654" y="879"/>
                    </a:lnTo>
                    <a:lnTo>
                      <a:pt x="653" y="873"/>
                    </a:lnTo>
                    <a:lnTo>
                      <a:pt x="651" y="865"/>
                    </a:lnTo>
                    <a:lnTo>
                      <a:pt x="653" y="851"/>
                    </a:lnTo>
                    <a:lnTo>
                      <a:pt x="658" y="842"/>
                    </a:lnTo>
                    <a:lnTo>
                      <a:pt x="663" y="839"/>
                    </a:lnTo>
                    <a:lnTo>
                      <a:pt x="665" y="831"/>
                    </a:lnTo>
                    <a:lnTo>
                      <a:pt x="665" y="826"/>
                    </a:lnTo>
                    <a:lnTo>
                      <a:pt x="664" y="820"/>
                    </a:lnTo>
                    <a:lnTo>
                      <a:pt x="654" y="809"/>
                    </a:lnTo>
                    <a:lnTo>
                      <a:pt x="654" y="806"/>
                    </a:lnTo>
                    <a:lnTo>
                      <a:pt x="658" y="799"/>
                    </a:lnTo>
                    <a:lnTo>
                      <a:pt x="671" y="793"/>
                    </a:lnTo>
                    <a:lnTo>
                      <a:pt x="672" y="791"/>
                    </a:lnTo>
                    <a:lnTo>
                      <a:pt x="672" y="772"/>
                    </a:lnTo>
                    <a:lnTo>
                      <a:pt x="669" y="754"/>
                    </a:lnTo>
                    <a:lnTo>
                      <a:pt x="669" y="743"/>
                    </a:lnTo>
                    <a:lnTo>
                      <a:pt x="671" y="724"/>
                    </a:lnTo>
                    <a:lnTo>
                      <a:pt x="671" y="700"/>
                    </a:lnTo>
                    <a:lnTo>
                      <a:pt x="676" y="689"/>
                    </a:lnTo>
                    <a:lnTo>
                      <a:pt x="683" y="680"/>
                    </a:lnTo>
                    <a:lnTo>
                      <a:pt x="686" y="678"/>
                    </a:lnTo>
                    <a:lnTo>
                      <a:pt x="686" y="675"/>
                    </a:lnTo>
                    <a:lnTo>
                      <a:pt x="671" y="652"/>
                    </a:lnTo>
                    <a:lnTo>
                      <a:pt x="637" y="593"/>
                    </a:lnTo>
                    <a:lnTo>
                      <a:pt x="620" y="594"/>
                    </a:lnTo>
                    <a:lnTo>
                      <a:pt x="612" y="598"/>
                    </a:lnTo>
                    <a:lnTo>
                      <a:pt x="612" y="598"/>
                    </a:lnTo>
                    <a:lnTo>
                      <a:pt x="605" y="600"/>
                    </a:lnTo>
                    <a:lnTo>
                      <a:pt x="600" y="600"/>
                    </a:lnTo>
                    <a:lnTo>
                      <a:pt x="594" y="597"/>
                    </a:lnTo>
                    <a:lnTo>
                      <a:pt x="591" y="593"/>
                    </a:lnTo>
                    <a:lnTo>
                      <a:pt x="591" y="564"/>
                    </a:lnTo>
                    <a:lnTo>
                      <a:pt x="591" y="560"/>
                    </a:lnTo>
                    <a:lnTo>
                      <a:pt x="591" y="506"/>
                    </a:lnTo>
                    <a:lnTo>
                      <a:pt x="591" y="503"/>
                    </a:lnTo>
                    <a:lnTo>
                      <a:pt x="588" y="505"/>
                    </a:lnTo>
                    <a:lnTo>
                      <a:pt x="578" y="514"/>
                    </a:lnTo>
                    <a:lnTo>
                      <a:pt x="556" y="530"/>
                    </a:lnTo>
                    <a:lnTo>
                      <a:pt x="538" y="540"/>
                    </a:lnTo>
                    <a:lnTo>
                      <a:pt x="530" y="541"/>
                    </a:lnTo>
                    <a:lnTo>
                      <a:pt x="515" y="540"/>
                    </a:lnTo>
                    <a:lnTo>
                      <a:pt x="502" y="537"/>
                    </a:lnTo>
                    <a:lnTo>
                      <a:pt x="499" y="533"/>
                    </a:lnTo>
                    <a:lnTo>
                      <a:pt x="497" y="522"/>
                    </a:lnTo>
                    <a:lnTo>
                      <a:pt x="493" y="517"/>
                    </a:lnTo>
                    <a:lnTo>
                      <a:pt x="488" y="513"/>
                    </a:lnTo>
                    <a:lnTo>
                      <a:pt x="468" y="512"/>
                    </a:lnTo>
                    <a:lnTo>
                      <a:pt x="456" y="508"/>
                    </a:lnTo>
                    <a:lnTo>
                      <a:pt x="455" y="505"/>
                    </a:lnTo>
                    <a:lnTo>
                      <a:pt x="461" y="495"/>
                    </a:lnTo>
                    <a:lnTo>
                      <a:pt x="460" y="486"/>
                    </a:lnTo>
                    <a:lnTo>
                      <a:pt x="450" y="480"/>
                    </a:lnTo>
                    <a:lnTo>
                      <a:pt x="438" y="467"/>
                    </a:lnTo>
                    <a:lnTo>
                      <a:pt x="434" y="459"/>
                    </a:lnTo>
                    <a:lnTo>
                      <a:pt x="425" y="448"/>
                    </a:lnTo>
                    <a:lnTo>
                      <a:pt x="424" y="444"/>
                    </a:lnTo>
                    <a:lnTo>
                      <a:pt x="422" y="432"/>
                    </a:lnTo>
                    <a:lnTo>
                      <a:pt x="411" y="409"/>
                    </a:lnTo>
                    <a:lnTo>
                      <a:pt x="411" y="405"/>
                    </a:lnTo>
                    <a:lnTo>
                      <a:pt x="412" y="401"/>
                    </a:lnTo>
                    <a:lnTo>
                      <a:pt x="424" y="379"/>
                    </a:lnTo>
                    <a:lnTo>
                      <a:pt x="428" y="362"/>
                    </a:lnTo>
                    <a:lnTo>
                      <a:pt x="432" y="357"/>
                    </a:lnTo>
                    <a:lnTo>
                      <a:pt x="441" y="355"/>
                    </a:lnTo>
                    <a:lnTo>
                      <a:pt x="450" y="354"/>
                    </a:lnTo>
                    <a:lnTo>
                      <a:pt x="450" y="324"/>
                    </a:lnTo>
                    <a:lnTo>
                      <a:pt x="452" y="318"/>
                    </a:lnTo>
                    <a:lnTo>
                      <a:pt x="461" y="302"/>
                    </a:lnTo>
                    <a:lnTo>
                      <a:pt x="470" y="290"/>
                    </a:lnTo>
                    <a:lnTo>
                      <a:pt x="483" y="274"/>
                    </a:lnTo>
                    <a:lnTo>
                      <a:pt x="494" y="265"/>
                    </a:lnTo>
                    <a:lnTo>
                      <a:pt x="510" y="254"/>
                    </a:lnTo>
                    <a:lnTo>
                      <a:pt x="529" y="247"/>
                    </a:lnTo>
                    <a:lnTo>
                      <a:pt x="580" y="232"/>
                    </a:lnTo>
                    <a:lnTo>
                      <a:pt x="593" y="227"/>
                    </a:lnTo>
                    <a:lnTo>
                      <a:pt x="613" y="228"/>
                    </a:lnTo>
                    <a:lnTo>
                      <a:pt x="620" y="225"/>
                    </a:lnTo>
                    <a:lnTo>
                      <a:pt x="621" y="222"/>
                    </a:lnTo>
                    <a:lnTo>
                      <a:pt x="613" y="221"/>
                    </a:lnTo>
                    <a:lnTo>
                      <a:pt x="605" y="210"/>
                    </a:lnTo>
                    <a:lnTo>
                      <a:pt x="600" y="206"/>
                    </a:lnTo>
                    <a:lnTo>
                      <a:pt x="596" y="205"/>
                    </a:lnTo>
                    <a:lnTo>
                      <a:pt x="591" y="206"/>
                    </a:lnTo>
                    <a:lnTo>
                      <a:pt x="586" y="205"/>
                    </a:lnTo>
                    <a:lnTo>
                      <a:pt x="585" y="202"/>
                    </a:lnTo>
                    <a:lnTo>
                      <a:pt x="585" y="193"/>
                    </a:lnTo>
                    <a:lnTo>
                      <a:pt x="593" y="182"/>
                    </a:lnTo>
                    <a:lnTo>
                      <a:pt x="605" y="169"/>
                    </a:lnTo>
                    <a:lnTo>
                      <a:pt x="611" y="162"/>
                    </a:lnTo>
                    <a:lnTo>
                      <a:pt x="615" y="155"/>
                    </a:lnTo>
                    <a:lnTo>
                      <a:pt x="615" y="150"/>
                    </a:lnTo>
                    <a:lnTo>
                      <a:pt x="605" y="137"/>
                    </a:lnTo>
                    <a:lnTo>
                      <a:pt x="588" y="128"/>
                    </a:lnTo>
                    <a:lnTo>
                      <a:pt x="572" y="121"/>
                    </a:lnTo>
                    <a:lnTo>
                      <a:pt x="564" y="120"/>
                    </a:lnTo>
                    <a:lnTo>
                      <a:pt x="562" y="120"/>
                    </a:lnTo>
                    <a:lnTo>
                      <a:pt x="553" y="126"/>
                    </a:lnTo>
                    <a:lnTo>
                      <a:pt x="545" y="128"/>
                    </a:lnTo>
                    <a:lnTo>
                      <a:pt x="537" y="126"/>
                    </a:lnTo>
                    <a:lnTo>
                      <a:pt x="532" y="121"/>
                    </a:lnTo>
                    <a:lnTo>
                      <a:pt x="525" y="120"/>
                    </a:lnTo>
                    <a:lnTo>
                      <a:pt x="516" y="120"/>
                    </a:lnTo>
                    <a:lnTo>
                      <a:pt x="513" y="121"/>
                    </a:lnTo>
                    <a:lnTo>
                      <a:pt x="509" y="125"/>
                    </a:lnTo>
                    <a:lnTo>
                      <a:pt x="505" y="126"/>
                    </a:lnTo>
                    <a:lnTo>
                      <a:pt x="503" y="130"/>
                    </a:lnTo>
                    <a:lnTo>
                      <a:pt x="499" y="132"/>
                    </a:lnTo>
                    <a:lnTo>
                      <a:pt x="492" y="134"/>
                    </a:lnTo>
                    <a:lnTo>
                      <a:pt x="488" y="134"/>
                    </a:lnTo>
                    <a:lnTo>
                      <a:pt x="480" y="130"/>
                    </a:lnTo>
                    <a:lnTo>
                      <a:pt x="466" y="129"/>
                    </a:lnTo>
                    <a:lnTo>
                      <a:pt x="461" y="130"/>
                    </a:lnTo>
                    <a:lnTo>
                      <a:pt x="451" y="129"/>
                    </a:lnTo>
                    <a:lnTo>
                      <a:pt x="446" y="124"/>
                    </a:lnTo>
                    <a:lnTo>
                      <a:pt x="443" y="119"/>
                    </a:lnTo>
                    <a:lnTo>
                      <a:pt x="443" y="97"/>
                    </a:lnTo>
                    <a:lnTo>
                      <a:pt x="438" y="96"/>
                    </a:lnTo>
                    <a:lnTo>
                      <a:pt x="429" y="96"/>
                    </a:lnTo>
                    <a:lnTo>
                      <a:pt x="425" y="93"/>
                    </a:lnTo>
                    <a:lnTo>
                      <a:pt x="424" y="89"/>
                    </a:lnTo>
                    <a:lnTo>
                      <a:pt x="421" y="81"/>
                    </a:lnTo>
                    <a:lnTo>
                      <a:pt x="419" y="69"/>
                    </a:lnTo>
                    <a:lnTo>
                      <a:pt x="416" y="62"/>
                    </a:lnTo>
                    <a:lnTo>
                      <a:pt x="411" y="59"/>
                    </a:lnTo>
                    <a:lnTo>
                      <a:pt x="405" y="56"/>
                    </a:lnTo>
                    <a:lnTo>
                      <a:pt x="400" y="56"/>
                    </a:lnTo>
                    <a:lnTo>
                      <a:pt x="394" y="55"/>
                    </a:lnTo>
                    <a:lnTo>
                      <a:pt x="391" y="50"/>
                    </a:lnTo>
                    <a:lnTo>
                      <a:pt x="385" y="46"/>
                    </a:lnTo>
                    <a:lnTo>
                      <a:pt x="380" y="38"/>
                    </a:lnTo>
                    <a:lnTo>
                      <a:pt x="375" y="24"/>
                    </a:lnTo>
                    <a:lnTo>
                      <a:pt x="366" y="21"/>
                    </a:lnTo>
                    <a:lnTo>
                      <a:pt x="362" y="17"/>
                    </a:lnTo>
                    <a:lnTo>
                      <a:pt x="357" y="8"/>
                    </a:lnTo>
                    <a:lnTo>
                      <a:pt x="352" y="6"/>
                    </a:lnTo>
                    <a:lnTo>
                      <a:pt x="342" y="3"/>
                    </a:lnTo>
                    <a:lnTo>
                      <a:pt x="332" y="0"/>
                    </a:lnTo>
                    <a:lnTo>
                      <a:pt x="32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83" name="Freeform 256"/>
              <p:cNvSpPr>
                <a:spLocks noChangeAspect="1"/>
              </p:cNvSpPr>
              <p:nvPr/>
            </p:nvSpPr>
            <p:spPr bwMode="gray">
              <a:xfrm>
                <a:off x="1711" y="2730"/>
                <a:ext cx="216" cy="429"/>
              </a:xfrm>
              <a:custGeom>
                <a:avLst/>
                <a:gdLst/>
                <a:ahLst/>
                <a:cxnLst>
                  <a:cxn ang="0">
                    <a:pos x="150" y="2125"/>
                  </a:cxn>
                  <a:cxn ang="0">
                    <a:pos x="60" y="2037"/>
                  </a:cxn>
                  <a:cxn ang="0">
                    <a:pos x="17" y="2007"/>
                  </a:cxn>
                  <a:cxn ang="0">
                    <a:pos x="1" y="1952"/>
                  </a:cxn>
                  <a:cxn ang="0">
                    <a:pos x="49" y="1834"/>
                  </a:cxn>
                  <a:cxn ang="0">
                    <a:pos x="52" y="1773"/>
                  </a:cxn>
                  <a:cxn ang="0">
                    <a:pos x="93" y="1669"/>
                  </a:cxn>
                  <a:cxn ang="0">
                    <a:pos x="104" y="1561"/>
                  </a:cxn>
                  <a:cxn ang="0">
                    <a:pos x="113" y="1513"/>
                  </a:cxn>
                  <a:cxn ang="0">
                    <a:pos x="79" y="1432"/>
                  </a:cxn>
                  <a:cxn ang="0">
                    <a:pos x="86" y="1317"/>
                  </a:cxn>
                  <a:cxn ang="0">
                    <a:pos x="89" y="1194"/>
                  </a:cxn>
                  <a:cxn ang="0">
                    <a:pos x="128" y="1068"/>
                  </a:cxn>
                  <a:cxn ang="0">
                    <a:pos x="138" y="915"/>
                  </a:cxn>
                  <a:cxn ang="0">
                    <a:pos x="156" y="871"/>
                  </a:cxn>
                  <a:cxn ang="0">
                    <a:pos x="192" y="751"/>
                  </a:cxn>
                  <a:cxn ang="0">
                    <a:pos x="165" y="617"/>
                  </a:cxn>
                  <a:cxn ang="0">
                    <a:pos x="179" y="530"/>
                  </a:cxn>
                  <a:cxn ang="0">
                    <a:pos x="192" y="450"/>
                  </a:cxn>
                  <a:cxn ang="0">
                    <a:pos x="260" y="312"/>
                  </a:cxn>
                  <a:cxn ang="0">
                    <a:pos x="263" y="221"/>
                  </a:cxn>
                  <a:cxn ang="0">
                    <a:pos x="317" y="139"/>
                  </a:cxn>
                  <a:cxn ang="0">
                    <a:pos x="340" y="62"/>
                  </a:cxn>
                  <a:cxn ang="0">
                    <a:pos x="396" y="0"/>
                  </a:cxn>
                  <a:cxn ang="0">
                    <a:pos x="477" y="30"/>
                  </a:cxn>
                  <a:cxn ang="0">
                    <a:pos x="507" y="16"/>
                  </a:cxn>
                  <a:cxn ang="0">
                    <a:pos x="577" y="27"/>
                  </a:cxn>
                  <a:cxn ang="0">
                    <a:pos x="671" y="105"/>
                  </a:cxn>
                  <a:cxn ang="0">
                    <a:pos x="752" y="143"/>
                  </a:cxn>
                  <a:cxn ang="0">
                    <a:pos x="850" y="209"/>
                  </a:cxn>
                  <a:cxn ang="0">
                    <a:pos x="821" y="302"/>
                  </a:cxn>
                  <a:cxn ang="0">
                    <a:pos x="908" y="342"/>
                  </a:cxn>
                  <a:cxn ang="0">
                    <a:pos x="972" y="332"/>
                  </a:cxn>
                  <a:cxn ang="0">
                    <a:pos x="1025" y="280"/>
                  </a:cxn>
                  <a:cxn ang="0">
                    <a:pos x="1080" y="270"/>
                  </a:cxn>
                  <a:cxn ang="0">
                    <a:pos x="1023" y="344"/>
                  </a:cxn>
                  <a:cxn ang="0">
                    <a:pos x="914" y="467"/>
                  </a:cxn>
                  <a:cxn ang="0">
                    <a:pos x="851" y="528"/>
                  </a:cxn>
                  <a:cxn ang="0">
                    <a:pos x="835" y="686"/>
                  </a:cxn>
                  <a:cxn ang="0">
                    <a:pos x="813" y="776"/>
                  </a:cxn>
                  <a:cxn ang="0">
                    <a:pos x="878" y="892"/>
                  </a:cxn>
                  <a:cxn ang="0">
                    <a:pos x="877" y="1004"/>
                  </a:cxn>
                  <a:cxn ang="0">
                    <a:pos x="765" y="1080"/>
                  </a:cxn>
                  <a:cxn ang="0">
                    <a:pos x="604" y="1088"/>
                  </a:cxn>
                  <a:cxn ang="0">
                    <a:pos x="604" y="1169"/>
                  </a:cxn>
                  <a:cxn ang="0">
                    <a:pos x="526" y="1251"/>
                  </a:cxn>
                  <a:cxn ang="0">
                    <a:pos x="457" y="1270"/>
                  </a:cxn>
                  <a:cxn ang="0">
                    <a:pos x="505" y="1332"/>
                  </a:cxn>
                  <a:cxn ang="0">
                    <a:pos x="518" y="1376"/>
                  </a:cxn>
                  <a:cxn ang="0">
                    <a:pos x="463" y="1361"/>
                  </a:cxn>
                  <a:cxn ang="0">
                    <a:pos x="466" y="1407"/>
                  </a:cxn>
                  <a:cxn ang="0">
                    <a:pos x="445" y="1501"/>
                  </a:cxn>
                  <a:cxn ang="0">
                    <a:pos x="386" y="1547"/>
                  </a:cxn>
                  <a:cxn ang="0">
                    <a:pos x="318" y="1633"/>
                  </a:cxn>
                  <a:cxn ang="0">
                    <a:pos x="414" y="1705"/>
                  </a:cxn>
                  <a:cxn ang="0">
                    <a:pos x="410" y="1780"/>
                  </a:cxn>
                  <a:cxn ang="0">
                    <a:pos x="321" y="1862"/>
                  </a:cxn>
                  <a:cxn ang="0">
                    <a:pos x="276" y="1953"/>
                  </a:cxn>
                  <a:cxn ang="0">
                    <a:pos x="238" y="1983"/>
                  </a:cxn>
                  <a:cxn ang="0">
                    <a:pos x="225" y="2080"/>
                  </a:cxn>
                </a:cxnLst>
                <a:rect l="0" t="0" r="r" b="b"/>
                <a:pathLst>
                  <a:path w="1080" h="2146">
                    <a:moveTo>
                      <a:pt x="275" y="2146"/>
                    </a:moveTo>
                    <a:lnTo>
                      <a:pt x="270" y="2145"/>
                    </a:lnTo>
                    <a:lnTo>
                      <a:pt x="256" y="2136"/>
                    </a:lnTo>
                    <a:lnTo>
                      <a:pt x="224" y="2131"/>
                    </a:lnTo>
                    <a:lnTo>
                      <a:pt x="198" y="2123"/>
                    </a:lnTo>
                    <a:lnTo>
                      <a:pt x="187" y="2121"/>
                    </a:lnTo>
                    <a:lnTo>
                      <a:pt x="170" y="2125"/>
                    </a:lnTo>
                    <a:lnTo>
                      <a:pt x="150" y="2125"/>
                    </a:lnTo>
                    <a:lnTo>
                      <a:pt x="145" y="2125"/>
                    </a:lnTo>
                    <a:lnTo>
                      <a:pt x="140" y="2124"/>
                    </a:lnTo>
                    <a:lnTo>
                      <a:pt x="85" y="2124"/>
                    </a:lnTo>
                    <a:lnTo>
                      <a:pt x="71" y="2118"/>
                    </a:lnTo>
                    <a:lnTo>
                      <a:pt x="66" y="2113"/>
                    </a:lnTo>
                    <a:lnTo>
                      <a:pt x="60" y="2099"/>
                    </a:lnTo>
                    <a:lnTo>
                      <a:pt x="59" y="2094"/>
                    </a:lnTo>
                    <a:lnTo>
                      <a:pt x="60" y="2037"/>
                    </a:lnTo>
                    <a:lnTo>
                      <a:pt x="59" y="2022"/>
                    </a:lnTo>
                    <a:lnTo>
                      <a:pt x="57" y="2003"/>
                    </a:lnTo>
                    <a:lnTo>
                      <a:pt x="55" y="2001"/>
                    </a:lnTo>
                    <a:lnTo>
                      <a:pt x="50" y="2000"/>
                    </a:lnTo>
                    <a:lnTo>
                      <a:pt x="49" y="2000"/>
                    </a:lnTo>
                    <a:lnTo>
                      <a:pt x="44" y="2006"/>
                    </a:lnTo>
                    <a:lnTo>
                      <a:pt x="26" y="2002"/>
                    </a:lnTo>
                    <a:lnTo>
                      <a:pt x="17" y="2007"/>
                    </a:lnTo>
                    <a:lnTo>
                      <a:pt x="14" y="2015"/>
                    </a:lnTo>
                    <a:lnTo>
                      <a:pt x="10" y="2018"/>
                    </a:lnTo>
                    <a:lnTo>
                      <a:pt x="6" y="2016"/>
                    </a:lnTo>
                    <a:lnTo>
                      <a:pt x="4" y="2010"/>
                    </a:lnTo>
                    <a:lnTo>
                      <a:pt x="1" y="1995"/>
                    </a:lnTo>
                    <a:lnTo>
                      <a:pt x="0" y="1992"/>
                    </a:lnTo>
                    <a:lnTo>
                      <a:pt x="0" y="1962"/>
                    </a:lnTo>
                    <a:lnTo>
                      <a:pt x="1" y="1952"/>
                    </a:lnTo>
                    <a:lnTo>
                      <a:pt x="1" y="1940"/>
                    </a:lnTo>
                    <a:lnTo>
                      <a:pt x="9" y="1908"/>
                    </a:lnTo>
                    <a:lnTo>
                      <a:pt x="14" y="1897"/>
                    </a:lnTo>
                    <a:lnTo>
                      <a:pt x="18" y="1893"/>
                    </a:lnTo>
                    <a:lnTo>
                      <a:pt x="32" y="1866"/>
                    </a:lnTo>
                    <a:lnTo>
                      <a:pt x="43" y="1852"/>
                    </a:lnTo>
                    <a:lnTo>
                      <a:pt x="46" y="1847"/>
                    </a:lnTo>
                    <a:lnTo>
                      <a:pt x="49" y="1834"/>
                    </a:lnTo>
                    <a:lnTo>
                      <a:pt x="52" y="1813"/>
                    </a:lnTo>
                    <a:lnTo>
                      <a:pt x="53" y="1809"/>
                    </a:lnTo>
                    <a:lnTo>
                      <a:pt x="57" y="1807"/>
                    </a:lnTo>
                    <a:lnTo>
                      <a:pt x="57" y="1798"/>
                    </a:lnTo>
                    <a:lnTo>
                      <a:pt x="55" y="1787"/>
                    </a:lnTo>
                    <a:lnTo>
                      <a:pt x="52" y="1781"/>
                    </a:lnTo>
                    <a:lnTo>
                      <a:pt x="52" y="1773"/>
                    </a:lnTo>
                    <a:lnTo>
                      <a:pt x="52" y="1773"/>
                    </a:lnTo>
                    <a:lnTo>
                      <a:pt x="52" y="1758"/>
                    </a:lnTo>
                    <a:lnTo>
                      <a:pt x="53" y="1752"/>
                    </a:lnTo>
                    <a:lnTo>
                      <a:pt x="57" y="1746"/>
                    </a:lnTo>
                    <a:lnTo>
                      <a:pt x="70" y="1727"/>
                    </a:lnTo>
                    <a:lnTo>
                      <a:pt x="80" y="1709"/>
                    </a:lnTo>
                    <a:lnTo>
                      <a:pt x="81" y="1699"/>
                    </a:lnTo>
                    <a:lnTo>
                      <a:pt x="89" y="1684"/>
                    </a:lnTo>
                    <a:lnTo>
                      <a:pt x="93" y="1669"/>
                    </a:lnTo>
                    <a:lnTo>
                      <a:pt x="95" y="1631"/>
                    </a:lnTo>
                    <a:lnTo>
                      <a:pt x="93" y="1624"/>
                    </a:lnTo>
                    <a:lnTo>
                      <a:pt x="93" y="1612"/>
                    </a:lnTo>
                    <a:lnTo>
                      <a:pt x="95" y="1607"/>
                    </a:lnTo>
                    <a:lnTo>
                      <a:pt x="95" y="1580"/>
                    </a:lnTo>
                    <a:lnTo>
                      <a:pt x="96" y="1571"/>
                    </a:lnTo>
                    <a:lnTo>
                      <a:pt x="100" y="1566"/>
                    </a:lnTo>
                    <a:lnTo>
                      <a:pt x="104" y="1561"/>
                    </a:lnTo>
                    <a:lnTo>
                      <a:pt x="104" y="1550"/>
                    </a:lnTo>
                    <a:lnTo>
                      <a:pt x="95" y="1539"/>
                    </a:lnTo>
                    <a:lnTo>
                      <a:pt x="81" y="1533"/>
                    </a:lnTo>
                    <a:lnTo>
                      <a:pt x="77" y="1523"/>
                    </a:lnTo>
                    <a:lnTo>
                      <a:pt x="81" y="1521"/>
                    </a:lnTo>
                    <a:lnTo>
                      <a:pt x="97" y="1523"/>
                    </a:lnTo>
                    <a:lnTo>
                      <a:pt x="111" y="1522"/>
                    </a:lnTo>
                    <a:lnTo>
                      <a:pt x="113" y="1513"/>
                    </a:lnTo>
                    <a:lnTo>
                      <a:pt x="112" y="1505"/>
                    </a:lnTo>
                    <a:lnTo>
                      <a:pt x="104" y="1496"/>
                    </a:lnTo>
                    <a:lnTo>
                      <a:pt x="90" y="1491"/>
                    </a:lnTo>
                    <a:lnTo>
                      <a:pt x="82" y="1491"/>
                    </a:lnTo>
                    <a:lnTo>
                      <a:pt x="82" y="1486"/>
                    </a:lnTo>
                    <a:lnTo>
                      <a:pt x="86" y="1457"/>
                    </a:lnTo>
                    <a:lnTo>
                      <a:pt x="85" y="1442"/>
                    </a:lnTo>
                    <a:lnTo>
                      <a:pt x="79" y="1432"/>
                    </a:lnTo>
                    <a:lnTo>
                      <a:pt x="77" y="1427"/>
                    </a:lnTo>
                    <a:lnTo>
                      <a:pt x="79" y="1400"/>
                    </a:lnTo>
                    <a:lnTo>
                      <a:pt x="77" y="1395"/>
                    </a:lnTo>
                    <a:lnTo>
                      <a:pt x="74" y="1392"/>
                    </a:lnTo>
                    <a:lnTo>
                      <a:pt x="71" y="1387"/>
                    </a:lnTo>
                    <a:lnTo>
                      <a:pt x="71" y="1351"/>
                    </a:lnTo>
                    <a:lnTo>
                      <a:pt x="77" y="1329"/>
                    </a:lnTo>
                    <a:lnTo>
                      <a:pt x="86" y="1317"/>
                    </a:lnTo>
                    <a:lnTo>
                      <a:pt x="90" y="1308"/>
                    </a:lnTo>
                    <a:lnTo>
                      <a:pt x="91" y="1303"/>
                    </a:lnTo>
                    <a:lnTo>
                      <a:pt x="91" y="1291"/>
                    </a:lnTo>
                    <a:lnTo>
                      <a:pt x="90" y="1287"/>
                    </a:lnTo>
                    <a:lnTo>
                      <a:pt x="81" y="1279"/>
                    </a:lnTo>
                    <a:lnTo>
                      <a:pt x="77" y="1264"/>
                    </a:lnTo>
                    <a:lnTo>
                      <a:pt x="80" y="1235"/>
                    </a:lnTo>
                    <a:lnTo>
                      <a:pt x="89" y="1194"/>
                    </a:lnTo>
                    <a:lnTo>
                      <a:pt x="89" y="1178"/>
                    </a:lnTo>
                    <a:lnTo>
                      <a:pt x="89" y="1173"/>
                    </a:lnTo>
                    <a:lnTo>
                      <a:pt x="106" y="1112"/>
                    </a:lnTo>
                    <a:lnTo>
                      <a:pt x="108" y="1097"/>
                    </a:lnTo>
                    <a:lnTo>
                      <a:pt x="111" y="1091"/>
                    </a:lnTo>
                    <a:lnTo>
                      <a:pt x="116" y="1086"/>
                    </a:lnTo>
                    <a:lnTo>
                      <a:pt x="124" y="1077"/>
                    </a:lnTo>
                    <a:lnTo>
                      <a:pt x="128" y="1068"/>
                    </a:lnTo>
                    <a:lnTo>
                      <a:pt x="128" y="1055"/>
                    </a:lnTo>
                    <a:lnTo>
                      <a:pt x="123" y="1043"/>
                    </a:lnTo>
                    <a:lnTo>
                      <a:pt x="119" y="1016"/>
                    </a:lnTo>
                    <a:lnTo>
                      <a:pt x="119" y="979"/>
                    </a:lnTo>
                    <a:lnTo>
                      <a:pt x="123" y="940"/>
                    </a:lnTo>
                    <a:lnTo>
                      <a:pt x="128" y="926"/>
                    </a:lnTo>
                    <a:lnTo>
                      <a:pt x="134" y="918"/>
                    </a:lnTo>
                    <a:lnTo>
                      <a:pt x="138" y="915"/>
                    </a:lnTo>
                    <a:lnTo>
                      <a:pt x="144" y="915"/>
                    </a:lnTo>
                    <a:lnTo>
                      <a:pt x="146" y="913"/>
                    </a:lnTo>
                    <a:lnTo>
                      <a:pt x="147" y="905"/>
                    </a:lnTo>
                    <a:lnTo>
                      <a:pt x="150" y="902"/>
                    </a:lnTo>
                    <a:lnTo>
                      <a:pt x="156" y="898"/>
                    </a:lnTo>
                    <a:lnTo>
                      <a:pt x="159" y="896"/>
                    </a:lnTo>
                    <a:lnTo>
                      <a:pt x="159" y="888"/>
                    </a:lnTo>
                    <a:lnTo>
                      <a:pt x="156" y="871"/>
                    </a:lnTo>
                    <a:lnTo>
                      <a:pt x="155" y="842"/>
                    </a:lnTo>
                    <a:lnTo>
                      <a:pt x="166" y="832"/>
                    </a:lnTo>
                    <a:lnTo>
                      <a:pt x="167" y="829"/>
                    </a:lnTo>
                    <a:lnTo>
                      <a:pt x="171" y="806"/>
                    </a:lnTo>
                    <a:lnTo>
                      <a:pt x="173" y="799"/>
                    </a:lnTo>
                    <a:lnTo>
                      <a:pt x="179" y="786"/>
                    </a:lnTo>
                    <a:lnTo>
                      <a:pt x="192" y="767"/>
                    </a:lnTo>
                    <a:lnTo>
                      <a:pt x="192" y="751"/>
                    </a:lnTo>
                    <a:lnTo>
                      <a:pt x="190" y="733"/>
                    </a:lnTo>
                    <a:lnTo>
                      <a:pt x="187" y="714"/>
                    </a:lnTo>
                    <a:lnTo>
                      <a:pt x="186" y="709"/>
                    </a:lnTo>
                    <a:lnTo>
                      <a:pt x="178" y="701"/>
                    </a:lnTo>
                    <a:lnTo>
                      <a:pt x="178" y="689"/>
                    </a:lnTo>
                    <a:lnTo>
                      <a:pt x="178" y="679"/>
                    </a:lnTo>
                    <a:lnTo>
                      <a:pt x="165" y="646"/>
                    </a:lnTo>
                    <a:lnTo>
                      <a:pt x="165" y="617"/>
                    </a:lnTo>
                    <a:lnTo>
                      <a:pt x="155" y="607"/>
                    </a:lnTo>
                    <a:lnTo>
                      <a:pt x="155" y="595"/>
                    </a:lnTo>
                    <a:lnTo>
                      <a:pt x="157" y="579"/>
                    </a:lnTo>
                    <a:lnTo>
                      <a:pt x="161" y="568"/>
                    </a:lnTo>
                    <a:lnTo>
                      <a:pt x="162" y="565"/>
                    </a:lnTo>
                    <a:lnTo>
                      <a:pt x="171" y="550"/>
                    </a:lnTo>
                    <a:lnTo>
                      <a:pt x="173" y="536"/>
                    </a:lnTo>
                    <a:lnTo>
                      <a:pt x="179" y="530"/>
                    </a:lnTo>
                    <a:lnTo>
                      <a:pt x="182" y="523"/>
                    </a:lnTo>
                    <a:lnTo>
                      <a:pt x="182" y="520"/>
                    </a:lnTo>
                    <a:lnTo>
                      <a:pt x="186" y="516"/>
                    </a:lnTo>
                    <a:lnTo>
                      <a:pt x="189" y="503"/>
                    </a:lnTo>
                    <a:lnTo>
                      <a:pt x="189" y="493"/>
                    </a:lnTo>
                    <a:lnTo>
                      <a:pt x="188" y="482"/>
                    </a:lnTo>
                    <a:lnTo>
                      <a:pt x="189" y="458"/>
                    </a:lnTo>
                    <a:lnTo>
                      <a:pt x="192" y="450"/>
                    </a:lnTo>
                    <a:lnTo>
                      <a:pt x="198" y="436"/>
                    </a:lnTo>
                    <a:lnTo>
                      <a:pt x="200" y="429"/>
                    </a:lnTo>
                    <a:lnTo>
                      <a:pt x="204" y="408"/>
                    </a:lnTo>
                    <a:lnTo>
                      <a:pt x="210" y="382"/>
                    </a:lnTo>
                    <a:lnTo>
                      <a:pt x="235" y="354"/>
                    </a:lnTo>
                    <a:lnTo>
                      <a:pt x="242" y="329"/>
                    </a:lnTo>
                    <a:lnTo>
                      <a:pt x="245" y="327"/>
                    </a:lnTo>
                    <a:lnTo>
                      <a:pt x="260" y="312"/>
                    </a:lnTo>
                    <a:lnTo>
                      <a:pt x="270" y="308"/>
                    </a:lnTo>
                    <a:lnTo>
                      <a:pt x="275" y="305"/>
                    </a:lnTo>
                    <a:lnTo>
                      <a:pt x="276" y="302"/>
                    </a:lnTo>
                    <a:lnTo>
                      <a:pt x="274" y="288"/>
                    </a:lnTo>
                    <a:lnTo>
                      <a:pt x="270" y="273"/>
                    </a:lnTo>
                    <a:lnTo>
                      <a:pt x="268" y="262"/>
                    </a:lnTo>
                    <a:lnTo>
                      <a:pt x="268" y="236"/>
                    </a:lnTo>
                    <a:lnTo>
                      <a:pt x="263" y="221"/>
                    </a:lnTo>
                    <a:lnTo>
                      <a:pt x="263" y="205"/>
                    </a:lnTo>
                    <a:lnTo>
                      <a:pt x="264" y="203"/>
                    </a:lnTo>
                    <a:lnTo>
                      <a:pt x="270" y="195"/>
                    </a:lnTo>
                    <a:lnTo>
                      <a:pt x="270" y="186"/>
                    </a:lnTo>
                    <a:lnTo>
                      <a:pt x="268" y="176"/>
                    </a:lnTo>
                    <a:lnTo>
                      <a:pt x="268" y="168"/>
                    </a:lnTo>
                    <a:lnTo>
                      <a:pt x="269" y="161"/>
                    </a:lnTo>
                    <a:lnTo>
                      <a:pt x="317" y="139"/>
                    </a:lnTo>
                    <a:lnTo>
                      <a:pt x="335" y="132"/>
                    </a:lnTo>
                    <a:lnTo>
                      <a:pt x="344" y="85"/>
                    </a:lnTo>
                    <a:lnTo>
                      <a:pt x="344" y="73"/>
                    </a:lnTo>
                    <a:lnTo>
                      <a:pt x="339" y="68"/>
                    </a:lnTo>
                    <a:lnTo>
                      <a:pt x="339" y="65"/>
                    </a:lnTo>
                    <a:lnTo>
                      <a:pt x="338" y="65"/>
                    </a:lnTo>
                    <a:lnTo>
                      <a:pt x="338" y="63"/>
                    </a:lnTo>
                    <a:lnTo>
                      <a:pt x="340" y="62"/>
                    </a:lnTo>
                    <a:lnTo>
                      <a:pt x="345" y="58"/>
                    </a:lnTo>
                    <a:lnTo>
                      <a:pt x="351" y="48"/>
                    </a:lnTo>
                    <a:lnTo>
                      <a:pt x="353" y="44"/>
                    </a:lnTo>
                    <a:lnTo>
                      <a:pt x="359" y="36"/>
                    </a:lnTo>
                    <a:lnTo>
                      <a:pt x="367" y="27"/>
                    </a:lnTo>
                    <a:lnTo>
                      <a:pt x="378" y="19"/>
                    </a:lnTo>
                    <a:lnTo>
                      <a:pt x="392" y="1"/>
                    </a:lnTo>
                    <a:lnTo>
                      <a:pt x="396" y="0"/>
                    </a:lnTo>
                    <a:lnTo>
                      <a:pt x="399" y="0"/>
                    </a:lnTo>
                    <a:lnTo>
                      <a:pt x="404" y="6"/>
                    </a:lnTo>
                    <a:lnTo>
                      <a:pt x="413" y="19"/>
                    </a:lnTo>
                    <a:lnTo>
                      <a:pt x="439" y="19"/>
                    </a:lnTo>
                    <a:lnTo>
                      <a:pt x="447" y="21"/>
                    </a:lnTo>
                    <a:lnTo>
                      <a:pt x="452" y="21"/>
                    </a:lnTo>
                    <a:lnTo>
                      <a:pt x="473" y="26"/>
                    </a:lnTo>
                    <a:lnTo>
                      <a:pt x="477" y="30"/>
                    </a:lnTo>
                    <a:lnTo>
                      <a:pt x="480" y="36"/>
                    </a:lnTo>
                    <a:lnTo>
                      <a:pt x="483" y="37"/>
                    </a:lnTo>
                    <a:lnTo>
                      <a:pt x="484" y="41"/>
                    </a:lnTo>
                    <a:lnTo>
                      <a:pt x="495" y="52"/>
                    </a:lnTo>
                    <a:lnTo>
                      <a:pt x="498" y="52"/>
                    </a:lnTo>
                    <a:lnTo>
                      <a:pt x="499" y="46"/>
                    </a:lnTo>
                    <a:lnTo>
                      <a:pt x="504" y="35"/>
                    </a:lnTo>
                    <a:lnTo>
                      <a:pt x="507" y="16"/>
                    </a:lnTo>
                    <a:lnTo>
                      <a:pt x="509" y="12"/>
                    </a:lnTo>
                    <a:lnTo>
                      <a:pt x="517" y="12"/>
                    </a:lnTo>
                    <a:lnTo>
                      <a:pt x="536" y="15"/>
                    </a:lnTo>
                    <a:lnTo>
                      <a:pt x="553" y="15"/>
                    </a:lnTo>
                    <a:lnTo>
                      <a:pt x="561" y="16"/>
                    </a:lnTo>
                    <a:lnTo>
                      <a:pt x="564" y="17"/>
                    </a:lnTo>
                    <a:lnTo>
                      <a:pt x="571" y="22"/>
                    </a:lnTo>
                    <a:lnTo>
                      <a:pt x="577" y="27"/>
                    </a:lnTo>
                    <a:lnTo>
                      <a:pt x="585" y="31"/>
                    </a:lnTo>
                    <a:lnTo>
                      <a:pt x="601" y="36"/>
                    </a:lnTo>
                    <a:lnTo>
                      <a:pt x="607" y="41"/>
                    </a:lnTo>
                    <a:lnTo>
                      <a:pt x="618" y="62"/>
                    </a:lnTo>
                    <a:lnTo>
                      <a:pt x="631" y="75"/>
                    </a:lnTo>
                    <a:lnTo>
                      <a:pt x="634" y="80"/>
                    </a:lnTo>
                    <a:lnTo>
                      <a:pt x="659" y="98"/>
                    </a:lnTo>
                    <a:lnTo>
                      <a:pt x="671" y="105"/>
                    </a:lnTo>
                    <a:lnTo>
                      <a:pt x="674" y="108"/>
                    </a:lnTo>
                    <a:lnTo>
                      <a:pt x="686" y="127"/>
                    </a:lnTo>
                    <a:lnTo>
                      <a:pt x="687" y="128"/>
                    </a:lnTo>
                    <a:lnTo>
                      <a:pt x="692" y="132"/>
                    </a:lnTo>
                    <a:lnTo>
                      <a:pt x="703" y="135"/>
                    </a:lnTo>
                    <a:lnTo>
                      <a:pt x="711" y="136"/>
                    </a:lnTo>
                    <a:lnTo>
                      <a:pt x="740" y="139"/>
                    </a:lnTo>
                    <a:lnTo>
                      <a:pt x="752" y="143"/>
                    </a:lnTo>
                    <a:lnTo>
                      <a:pt x="758" y="145"/>
                    </a:lnTo>
                    <a:lnTo>
                      <a:pt x="784" y="163"/>
                    </a:lnTo>
                    <a:lnTo>
                      <a:pt x="799" y="171"/>
                    </a:lnTo>
                    <a:lnTo>
                      <a:pt x="815" y="179"/>
                    </a:lnTo>
                    <a:lnTo>
                      <a:pt x="823" y="191"/>
                    </a:lnTo>
                    <a:lnTo>
                      <a:pt x="838" y="194"/>
                    </a:lnTo>
                    <a:lnTo>
                      <a:pt x="845" y="200"/>
                    </a:lnTo>
                    <a:lnTo>
                      <a:pt x="850" y="209"/>
                    </a:lnTo>
                    <a:lnTo>
                      <a:pt x="854" y="210"/>
                    </a:lnTo>
                    <a:lnTo>
                      <a:pt x="856" y="214"/>
                    </a:lnTo>
                    <a:lnTo>
                      <a:pt x="858" y="224"/>
                    </a:lnTo>
                    <a:lnTo>
                      <a:pt x="858" y="234"/>
                    </a:lnTo>
                    <a:lnTo>
                      <a:pt x="849" y="247"/>
                    </a:lnTo>
                    <a:lnTo>
                      <a:pt x="834" y="269"/>
                    </a:lnTo>
                    <a:lnTo>
                      <a:pt x="823" y="294"/>
                    </a:lnTo>
                    <a:lnTo>
                      <a:pt x="821" y="302"/>
                    </a:lnTo>
                    <a:lnTo>
                      <a:pt x="819" y="311"/>
                    </a:lnTo>
                    <a:lnTo>
                      <a:pt x="819" y="317"/>
                    </a:lnTo>
                    <a:lnTo>
                      <a:pt x="821" y="321"/>
                    </a:lnTo>
                    <a:lnTo>
                      <a:pt x="843" y="321"/>
                    </a:lnTo>
                    <a:lnTo>
                      <a:pt x="875" y="326"/>
                    </a:lnTo>
                    <a:lnTo>
                      <a:pt x="881" y="328"/>
                    </a:lnTo>
                    <a:lnTo>
                      <a:pt x="898" y="339"/>
                    </a:lnTo>
                    <a:lnTo>
                      <a:pt x="908" y="342"/>
                    </a:lnTo>
                    <a:lnTo>
                      <a:pt x="918" y="340"/>
                    </a:lnTo>
                    <a:lnTo>
                      <a:pt x="923" y="343"/>
                    </a:lnTo>
                    <a:lnTo>
                      <a:pt x="930" y="343"/>
                    </a:lnTo>
                    <a:lnTo>
                      <a:pt x="937" y="340"/>
                    </a:lnTo>
                    <a:lnTo>
                      <a:pt x="941" y="335"/>
                    </a:lnTo>
                    <a:lnTo>
                      <a:pt x="948" y="332"/>
                    </a:lnTo>
                    <a:lnTo>
                      <a:pt x="963" y="333"/>
                    </a:lnTo>
                    <a:lnTo>
                      <a:pt x="972" y="332"/>
                    </a:lnTo>
                    <a:lnTo>
                      <a:pt x="973" y="331"/>
                    </a:lnTo>
                    <a:lnTo>
                      <a:pt x="975" y="327"/>
                    </a:lnTo>
                    <a:lnTo>
                      <a:pt x="990" y="315"/>
                    </a:lnTo>
                    <a:lnTo>
                      <a:pt x="994" y="313"/>
                    </a:lnTo>
                    <a:lnTo>
                      <a:pt x="996" y="310"/>
                    </a:lnTo>
                    <a:lnTo>
                      <a:pt x="1010" y="299"/>
                    </a:lnTo>
                    <a:lnTo>
                      <a:pt x="1018" y="290"/>
                    </a:lnTo>
                    <a:lnTo>
                      <a:pt x="1025" y="280"/>
                    </a:lnTo>
                    <a:lnTo>
                      <a:pt x="1028" y="272"/>
                    </a:lnTo>
                    <a:lnTo>
                      <a:pt x="1031" y="256"/>
                    </a:lnTo>
                    <a:lnTo>
                      <a:pt x="1034" y="225"/>
                    </a:lnTo>
                    <a:lnTo>
                      <a:pt x="1043" y="225"/>
                    </a:lnTo>
                    <a:lnTo>
                      <a:pt x="1047" y="224"/>
                    </a:lnTo>
                    <a:lnTo>
                      <a:pt x="1061" y="224"/>
                    </a:lnTo>
                    <a:lnTo>
                      <a:pt x="1068" y="231"/>
                    </a:lnTo>
                    <a:lnTo>
                      <a:pt x="1080" y="270"/>
                    </a:lnTo>
                    <a:lnTo>
                      <a:pt x="1080" y="302"/>
                    </a:lnTo>
                    <a:lnTo>
                      <a:pt x="1079" y="313"/>
                    </a:lnTo>
                    <a:lnTo>
                      <a:pt x="1076" y="317"/>
                    </a:lnTo>
                    <a:lnTo>
                      <a:pt x="1074" y="321"/>
                    </a:lnTo>
                    <a:lnTo>
                      <a:pt x="1050" y="337"/>
                    </a:lnTo>
                    <a:lnTo>
                      <a:pt x="1043" y="339"/>
                    </a:lnTo>
                    <a:lnTo>
                      <a:pt x="1031" y="340"/>
                    </a:lnTo>
                    <a:lnTo>
                      <a:pt x="1023" y="344"/>
                    </a:lnTo>
                    <a:lnTo>
                      <a:pt x="1014" y="356"/>
                    </a:lnTo>
                    <a:lnTo>
                      <a:pt x="1005" y="366"/>
                    </a:lnTo>
                    <a:lnTo>
                      <a:pt x="961" y="404"/>
                    </a:lnTo>
                    <a:lnTo>
                      <a:pt x="959" y="408"/>
                    </a:lnTo>
                    <a:lnTo>
                      <a:pt x="955" y="415"/>
                    </a:lnTo>
                    <a:lnTo>
                      <a:pt x="935" y="440"/>
                    </a:lnTo>
                    <a:lnTo>
                      <a:pt x="932" y="446"/>
                    </a:lnTo>
                    <a:lnTo>
                      <a:pt x="914" y="467"/>
                    </a:lnTo>
                    <a:lnTo>
                      <a:pt x="899" y="479"/>
                    </a:lnTo>
                    <a:lnTo>
                      <a:pt x="892" y="488"/>
                    </a:lnTo>
                    <a:lnTo>
                      <a:pt x="883" y="494"/>
                    </a:lnTo>
                    <a:lnTo>
                      <a:pt x="881" y="499"/>
                    </a:lnTo>
                    <a:lnTo>
                      <a:pt x="872" y="509"/>
                    </a:lnTo>
                    <a:lnTo>
                      <a:pt x="862" y="514"/>
                    </a:lnTo>
                    <a:lnTo>
                      <a:pt x="861" y="520"/>
                    </a:lnTo>
                    <a:lnTo>
                      <a:pt x="851" y="528"/>
                    </a:lnTo>
                    <a:lnTo>
                      <a:pt x="850" y="531"/>
                    </a:lnTo>
                    <a:lnTo>
                      <a:pt x="853" y="554"/>
                    </a:lnTo>
                    <a:lnTo>
                      <a:pt x="848" y="576"/>
                    </a:lnTo>
                    <a:lnTo>
                      <a:pt x="848" y="591"/>
                    </a:lnTo>
                    <a:lnTo>
                      <a:pt x="846" y="601"/>
                    </a:lnTo>
                    <a:lnTo>
                      <a:pt x="838" y="625"/>
                    </a:lnTo>
                    <a:lnTo>
                      <a:pt x="838" y="676"/>
                    </a:lnTo>
                    <a:lnTo>
                      <a:pt x="835" y="686"/>
                    </a:lnTo>
                    <a:lnTo>
                      <a:pt x="834" y="692"/>
                    </a:lnTo>
                    <a:lnTo>
                      <a:pt x="826" y="705"/>
                    </a:lnTo>
                    <a:lnTo>
                      <a:pt x="823" y="714"/>
                    </a:lnTo>
                    <a:lnTo>
                      <a:pt x="818" y="740"/>
                    </a:lnTo>
                    <a:lnTo>
                      <a:pt x="817" y="756"/>
                    </a:lnTo>
                    <a:lnTo>
                      <a:pt x="818" y="765"/>
                    </a:lnTo>
                    <a:lnTo>
                      <a:pt x="817" y="774"/>
                    </a:lnTo>
                    <a:lnTo>
                      <a:pt x="813" y="776"/>
                    </a:lnTo>
                    <a:lnTo>
                      <a:pt x="822" y="796"/>
                    </a:lnTo>
                    <a:lnTo>
                      <a:pt x="846" y="810"/>
                    </a:lnTo>
                    <a:lnTo>
                      <a:pt x="856" y="817"/>
                    </a:lnTo>
                    <a:lnTo>
                      <a:pt x="869" y="828"/>
                    </a:lnTo>
                    <a:lnTo>
                      <a:pt x="885" y="845"/>
                    </a:lnTo>
                    <a:lnTo>
                      <a:pt x="886" y="855"/>
                    </a:lnTo>
                    <a:lnTo>
                      <a:pt x="875" y="880"/>
                    </a:lnTo>
                    <a:lnTo>
                      <a:pt x="878" y="892"/>
                    </a:lnTo>
                    <a:lnTo>
                      <a:pt x="889" y="907"/>
                    </a:lnTo>
                    <a:lnTo>
                      <a:pt x="903" y="913"/>
                    </a:lnTo>
                    <a:lnTo>
                      <a:pt x="913" y="912"/>
                    </a:lnTo>
                    <a:lnTo>
                      <a:pt x="914" y="921"/>
                    </a:lnTo>
                    <a:lnTo>
                      <a:pt x="914" y="950"/>
                    </a:lnTo>
                    <a:lnTo>
                      <a:pt x="908" y="963"/>
                    </a:lnTo>
                    <a:lnTo>
                      <a:pt x="889" y="991"/>
                    </a:lnTo>
                    <a:lnTo>
                      <a:pt x="877" y="1004"/>
                    </a:lnTo>
                    <a:lnTo>
                      <a:pt x="870" y="1015"/>
                    </a:lnTo>
                    <a:lnTo>
                      <a:pt x="865" y="1039"/>
                    </a:lnTo>
                    <a:lnTo>
                      <a:pt x="854" y="1049"/>
                    </a:lnTo>
                    <a:lnTo>
                      <a:pt x="840" y="1056"/>
                    </a:lnTo>
                    <a:lnTo>
                      <a:pt x="815" y="1065"/>
                    </a:lnTo>
                    <a:lnTo>
                      <a:pt x="805" y="1065"/>
                    </a:lnTo>
                    <a:lnTo>
                      <a:pt x="790" y="1072"/>
                    </a:lnTo>
                    <a:lnTo>
                      <a:pt x="765" y="1080"/>
                    </a:lnTo>
                    <a:lnTo>
                      <a:pt x="753" y="1082"/>
                    </a:lnTo>
                    <a:lnTo>
                      <a:pt x="733" y="1083"/>
                    </a:lnTo>
                    <a:lnTo>
                      <a:pt x="711" y="1091"/>
                    </a:lnTo>
                    <a:lnTo>
                      <a:pt x="677" y="1096"/>
                    </a:lnTo>
                    <a:lnTo>
                      <a:pt x="650" y="1096"/>
                    </a:lnTo>
                    <a:lnTo>
                      <a:pt x="620" y="1091"/>
                    </a:lnTo>
                    <a:lnTo>
                      <a:pt x="607" y="1079"/>
                    </a:lnTo>
                    <a:lnTo>
                      <a:pt x="604" y="1088"/>
                    </a:lnTo>
                    <a:lnTo>
                      <a:pt x="607" y="1113"/>
                    </a:lnTo>
                    <a:lnTo>
                      <a:pt x="616" y="1122"/>
                    </a:lnTo>
                    <a:lnTo>
                      <a:pt x="619" y="1130"/>
                    </a:lnTo>
                    <a:lnTo>
                      <a:pt x="617" y="1147"/>
                    </a:lnTo>
                    <a:lnTo>
                      <a:pt x="614" y="1155"/>
                    </a:lnTo>
                    <a:lnTo>
                      <a:pt x="611" y="1157"/>
                    </a:lnTo>
                    <a:lnTo>
                      <a:pt x="609" y="1156"/>
                    </a:lnTo>
                    <a:lnTo>
                      <a:pt x="604" y="1169"/>
                    </a:lnTo>
                    <a:lnTo>
                      <a:pt x="602" y="1184"/>
                    </a:lnTo>
                    <a:lnTo>
                      <a:pt x="607" y="1214"/>
                    </a:lnTo>
                    <a:lnTo>
                      <a:pt x="607" y="1221"/>
                    </a:lnTo>
                    <a:lnTo>
                      <a:pt x="603" y="1230"/>
                    </a:lnTo>
                    <a:lnTo>
                      <a:pt x="597" y="1237"/>
                    </a:lnTo>
                    <a:lnTo>
                      <a:pt x="580" y="1241"/>
                    </a:lnTo>
                    <a:lnTo>
                      <a:pt x="564" y="1252"/>
                    </a:lnTo>
                    <a:lnTo>
                      <a:pt x="526" y="1251"/>
                    </a:lnTo>
                    <a:lnTo>
                      <a:pt x="517" y="1247"/>
                    </a:lnTo>
                    <a:lnTo>
                      <a:pt x="507" y="1241"/>
                    </a:lnTo>
                    <a:lnTo>
                      <a:pt x="487" y="1232"/>
                    </a:lnTo>
                    <a:lnTo>
                      <a:pt x="472" y="1227"/>
                    </a:lnTo>
                    <a:lnTo>
                      <a:pt x="462" y="1216"/>
                    </a:lnTo>
                    <a:lnTo>
                      <a:pt x="451" y="1230"/>
                    </a:lnTo>
                    <a:lnTo>
                      <a:pt x="451" y="1251"/>
                    </a:lnTo>
                    <a:lnTo>
                      <a:pt x="457" y="1270"/>
                    </a:lnTo>
                    <a:lnTo>
                      <a:pt x="458" y="1302"/>
                    </a:lnTo>
                    <a:lnTo>
                      <a:pt x="459" y="1317"/>
                    </a:lnTo>
                    <a:lnTo>
                      <a:pt x="473" y="1329"/>
                    </a:lnTo>
                    <a:lnTo>
                      <a:pt x="487" y="1333"/>
                    </a:lnTo>
                    <a:lnTo>
                      <a:pt x="482" y="1340"/>
                    </a:lnTo>
                    <a:lnTo>
                      <a:pt x="489" y="1345"/>
                    </a:lnTo>
                    <a:lnTo>
                      <a:pt x="509" y="1340"/>
                    </a:lnTo>
                    <a:lnTo>
                      <a:pt x="505" y="1332"/>
                    </a:lnTo>
                    <a:lnTo>
                      <a:pt x="499" y="1328"/>
                    </a:lnTo>
                    <a:lnTo>
                      <a:pt x="515" y="1325"/>
                    </a:lnTo>
                    <a:lnTo>
                      <a:pt x="527" y="1317"/>
                    </a:lnTo>
                    <a:lnTo>
                      <a:pt x="534" y="1329"/>
                    </a:lnTo>
                    <a:lnTo>
                      <a:pt x="538" y="1355"/>
                    </a:lnTo>
                    <a:lnTo>
                      <a:pt x="536" y="1367"/>
                    </a:lnTo>
                    <a:lnTo>
                      <a:pt x="528" y="1372"/>
                    </a:lnTo>
                    <a:lnTo>
                      <a:pt x="518" y="1376"/>
                    </a:lnTo>
                    <a:lnTo>
                      <a:pt x="509" y="1376"/>
                    </a:lnTo>
                    <a:lnTo>
                      <a:pt x="501" y="1372"/>
                    </a:lnTo>
                    <a:lnTo>
                      <a:pt x="500" y="1360"/>
                    </a:lnTo>
                    <a:lnTo>
                      <a:pt x="495" y="1354"/>
                    </a:lnTo>
                    <a:lnTo>
                      <a:pt x="484" y="1351"/>
                    </a:lnTo>
                    <a:lnTo>
                      <a:pt x="475" y="1354"/>
                    </a:lnTo>
                    <a:lnTo>
                      <a:pt x="469" y="1360"/>
                    </a:lnTo>
                    <a:lnTo>
                      <a:pt x="463" y="1361"/>
                    </a:lnTo>
                    <a:lnTo>
                      <a:pt x="458" y="1366"/>
                    </a:lnTo>
                    <a:lnTo>
                      <a:pt x="458" y="1372"/>
                    </a:lnTo>
                    <a:lnTo>
                      <a:pt x="475" y="1381"/>
                    </a:lnTo>
                    <a:lnTo>
                      <a:pt x="487" y="1382"/>
                    </a:lnTo>
                    <a:lnTo>
                      <a:pt x="494" y="1384"/>
                    </a:lnTo>
                    <a:lnTo>
                      <a:pt x="500" y="1387"/>
                    </a:lnTo>
                    <a:lnTo>
                      <a:pt x="499" y="1389"/>
                    </a:lnTo>
                    <a:lnTo>
                      <a:pt x="466" y="1407"/>
                    </a:lnTo>
                    <a:lnTo>
                      <a:pt x="461" y="1414"/>
                    </a:lnTo>
                    <a:lnTo>
                      <a:pt x="457" y="1423"/>
                    </a:lnTo>
                    <a:lnTo>
                      <a:pt x="448" y="1432"/>
                    </a:lnTo>
                    <a:lnTo>
                      <a:pt x="446" y="1445"/>
                    </a:lnTo>
                    <a:lnTo>
                      <a:pt x="450" y="1461"/>
                    </a:lnTo>
                    <a:lnTo>
                      <a:pt x="448" y="1474"/>
                    </a:lnTo>
                    <a:lnTo>
                      <a:pt x="448" y="1490"/>
                    </a:lnTo>
                    <a:lnTo>
                      <a:pt x="445" y="1501"/>
                    </a:lnTo>
                    <a:lnTo>
                      <a:pt x="440" y="1506"/>
                    </a:lnTo>
                    <a:lnTo>
                      <a:pt x="432" y="1508"/>
                    </a:lnTo>
                    <a:lnTo>
                      <a:pt x="426" y="1520"/>
                    </a:lnTo>
                    <a:lnTo>
                      <a:pt x="431" y="1533"/>
                    </a:lnTo>
                    <a:lnTo>
                      <a:pt x="432" y="1538"/>
                    </a:lnTo>
                    <a:lnTo>
                      <a:pt x="429" y="1544"/>
                    </a:lnTo>
                    <a:lnTo>
                      <a:pt x="396" y="1542"/>
                    </a:lnTo>
                    <a:lnTo>
                      <a:pt x="386" y="1547"/>
                    </a:lnTo>
                    <a:lnTo>
                      <a:pt x="378" y="1556"/>
                    </a:lnTo>
                    <a:lnTo>
                      <a:pt x="369" y="1556"/>
                    </a:lnTo>
                    <a:lnTo>
                      <a:pt x="359" y="1561"/>
                    </a:lnTo>
                    <a:lnTo>
                      <a:pt x="342" y="1580"/>
                    </a:lnTo>
                    <a:lnTo>
                      <a:pt x="335" y="1588"/>
                    </a:lnTo>
                    <a:lnTo>
                      <a:pt x="333" y="1597"/>
                    </a:lnTo>
                    <a:lnTo>
                      <a:pt x="322" y="1615"/>
                    </a:lnTo>
                    <a:lnTo>
                      <a:pt x="318" y="1633"/>
                    </a:lnTo>
                    <a:lnTo>
                      <a:pt x="321" y="1640"/>
                    </a:lnTo>
                    <a:lnTo>
                      <a:pt x="327" y="1653"/>
                    </a:lnTo>
                    <a:lnTo>
                      <a:pt x="333" y="1664"/>
                    </a:lnTo>
                    <a:lnTo>
                      <a:pt x="343" y="1672"/>
                    </a:lnTo>
                    <a:lnTo>
                      <a:pt x="365" y="1696"/>
                    </a:lnTo>
                    <a:lnTo>
                      <a:pt x="389" y="1706"/>
                    </a:lnTo>
                    <a:lnTo>
                      <a:pt x="402" y="1707"/>
                    </a:lnTo>
                    <a:lnTo>
                      <a:pt x="414" y="1705"/>
                    </a:lnTo>
                    <a:lnTo>
                      <a:pt x="421" y="1712"/>
                    </a:lnTo>
                    <a:lnTo>
                      <a:pt x="424" y="1723"/>
                    </a:lnTo>
                    <a:lnTo>
                      <a:pt x="424" y="1739"/>
                    </a:lnTo>
                    <a:lnTo>
                      <a:pt x="417" y="1752"/>
                    </a:lnTo>
                    <a:lnTo>
                      <a:pt x="413" y="1754"/>
                    </a:lnTo>
                    <a:lnTo>
                      <a:pt x="417" y="1766"/>
                    </a:lnTo>
                    <a:lnTo>
                      <a:pt x="418" y="1776"/>
                    </a:lnTo>
                    <a:lnTo>
                      <a:pt x="410" y="1780"/>
                    </a:lnTo>
                    <a:lnTo>
                      <a:pt x="409" y="1791"/>
                    </a:lnTo>
                    <a:lnTo>
                      <a:pt x="402" y="1791"/>
                    </a:lnTo>
                    <a:lnTo>
                      <a:pt x="393" y="1796"/>
                    </a:lnTo>
                    <a:lnTo>
                      <a:pt x="376" y="1813"/>
                    </a:lnTo>
                    <a:lnTo>
                      <a:pt x="358" y="1829"/>
                    </a:lnTo>
                    <a:lnTo>
                      <a:pt x="350" y="1833"/>
                    </a:lnTo>
                    <a:lnTo>
                      <a:pt x="335" y="1849"/>
                    </a:lnTo>
                    <a:lnTo>
                      <a:pt x="321" y="1862"/>
                    </a:lnTo>
                    <a:lnTo>
                      <a:pt x="312" y="1882"/>
                    </a:lnTo>
                    <a:lnTo>
                      <a:pt x="310" y="1894"/>
                    </a:lnTo>
                    <a:lnTo>
                      <a:pt x="318" y="1887"/>
                    </a:lnTo>
                    <a:lnTo>
                      <a:pt x="310" y="1924"/>
                    </a:lnTo>
                    <a:lnTo>
                      <a:pt x="305" y="1940"/>
                    </a:lnTo>
                    <a:lnTo>
                      <a:pt x="296" y="1948"/>
                    </a:lnTo>
                    <a:lnTo>
                      <a:pt x="286" y="1953"/>
                    </a:lnTo>
                    <a:lnTo>
                      <a:pt x="276" y="1953"/>
                    </a:lnTo>
                    <a:lnTo>
                      <a:pt x="269" y="1946"/>
                    </a:lnTo>
                    <a:lnTo>
                      <a:pt x="258" y="1925"/>
                    </a:lnTo>
                    <a:lnTo>
                      <a:pt x="260" y="1945"/>
                    </a:lnTo>
                    <a:lnTo>
                      <a:pt x="268" y="1948"/>
                    </a:lnTo>
                    <a:lnTo>
                      <a:pt x="270" y="1954"/>
                    </a:lnTo>
                    <a:lnTo>
                      <a:pt x="270" y="1959"/>
                    </a:lnTo>
                    <a:lnTo>
                      <a:pt x="248" y="1974"/>
                    </a:lnTo>
                    <a:lnTo>
                      <a:pt x="238" y="1983"/>
                    </a:lnTo>
                    <a:lnTo>
                      <a:pt x="226" y="2026"/>
                    </a:lnTo>
                    <a:lnTo>
                      <a:pt x="219" y="2037"/>
                    </a:lnTo>
                    <a:lnTo>
                      <a:pt x="225" y="2037"/>
                    </a:lnTo>
                    <a:lnTo>
                      <a:pt x="230" y="2033"/>
                    </a:lnTo>
                    <a:lnTo>
                      <a:pt x="237" y="2058"/>
                    </a:lnTo>
                    <a:lnTo>
                      <a:pt x="241" y="2074"/>
                    </a:lnTo>
                    <a:lnTo>
                      <a:pt x="237" y="2081"/>
                    </a:lnTo>
                    <a:lnTo>
                      <a:pt x="225" y="2080"/>
                    </a:lnTo>
                    <a:lnTo>
                      <a:pt x="220" y="2082"/>
                    </a:lnTo>
                    <a:lnTo>
                      <a:pt x="229" y="2089"/>
                    </a:lnTo>
                    <a:lnTo>
                      <a:pt x="233" y="2088"/>
                    </a:lnTo>
                    <a:lnTo>
                      <a:pt x="240" y="2089"/>
                    </a:lnTo>
                    <a:lnTo>
                      <a:pt x="256" y="2120"/>
                    </a:lnTo>
                    <a:lnTo>
                      <a:pt x="275" y="2145"/>
                    </a:lnTo>
                    <a:lnTo>
                      <a:pt x="275" y="214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84" name="Freeform 257"/>
              <p:cNvSpPr>
                <a:spLocks noChangeAspect="1"/>
              </p:cNvSpPr>
              <p:nvPr/>
            </p:nvSpPr>
            <p:spPr bwMode="gray">
              <a:xfrm>
                <a:off x="1763" y="3165"/>
                <a:ext cx="38" cy="45"/>
              </a:xfrm>
              <a:custGeom>
                <a:avLst/>
                <a:gdLst/>
                <a:ahLst/>
                <a:cxnLst>
                  <a:cxn ang="0">
                    <a:pos x="4" y="208"/>
                  </a:cxn>
                  <a:cxn ang="0">
                    <a:pos x="4" y="196"/>
                  </a:cxn>
                  <a:cxn ang="0">
                    <a:pos x="3" y="191"/>
                  </a:cxn>
                  <a:cxn ang="0">
                    <a:pos x="0" y="0"/>
                  </a:cxn>
                  <a:cxn ang="0">
                    <a:pos x="6" y="5"/>
                  </a:cxn>
                  <a:cxn ang="0">
                    <a:pos x="11" y="14"/>
                  </a:cxn>
                  <a:cxn ang="0">
                    <a:pos x="29" y="43"/>
                  </a:cxn>
                  <a:cxn ang="0">
                    <a:pos x="29" y="48"/>
                  </a:cxn>
                  <a:cxn ang="0">
                    <a:pos x="25" y="42"/>
                  </a:cxn>
                  <a:cxn ang="0">
                    <a:pos x="17" y="40"/>
                  </a:cxn>
                  <a:cxn ang="0">
                    <a:pos x="11" y="42"/>
                  </a:cxn>
                  <a:cxn ang="0">
                    <a:pos x="10" y="50"/>
                  </a:cxn>
                  <a:cxn ang="0">
                    <a:pos x="14" y="58"/>
                  </a:cxn>
                  <a:cxn ang="0">
                    <a:pos x="20" y="61"/>
                  </a:cxn>
                  <a:cxn ang="0">
                    <a:pos x="26" y="67"/>
                  </a:cxn>
                  <a:cxn ang="0">
                    <a:pos x="31" y="74"/>
                  </a:cxn>
                  <a:cxn ang="0">
                    <a:pos x="37" y="94"/>
                  </a:cxn>
                  <a:cxn ang="0">
                    <a:pos x="42" y="99"/>
                  </a:cxn>
                  <a:cxn ang="0">
                    <a:pos x="59" y="111"/>
                  </a:cxn>
                  <a:cxn ang="0">
                    <a:pos x="74" y="129"/>
                  </a:cxn>
                  <a:cxn ang="0">
                    <a:pos x="81" y="132"/>
                  </a:cxn>
                  <a:cxn ang="0">
                    <a:pos x="86" y="136"/>
                  </a:cxn>
                  <a:cxn ang="0">
                    <a:pos x="94" y="138"/>
                  </a:cxn>
                  <a:cxn ang="0">
                    <a:pos x="97" y="144"/>
                  </a:cxn>
                  <a:cxn ang="0">
                    <a:pos x="108" y="148"/>
                  </a:cxn>
                  <a:cxn ang="0">
                    <a:pos x="119" y="161"/>
                  </a:cxn>
                  <a:cxn ang="0">
                    <a:pos x="142" y="179"/>
                  </a:cxn>
                  <a:cxn ang="0">
                    <a:pos x="156" y="187"/>
                  </a:cxn>
                  <a:cxn ang="0">
                    <a:pos x="182" y="190"/>
                  </a:cxn>
                  <a:cxn ang="0">
                    <a:pos x="192" y="187"/>
                  </a:cxn>
                  <a:cxn ang="0">
                    <a:pos x="193" y="193"/>
                  </a:cxn>
                  <a:cxn ang="0">
                    <a:pos x="191" y="206"/>
                  </a:cxn>
                  <a:cxn ang="0">
                    <a:pos x="187" y="210"/>
                  </a:cxn>
                  <a:cxn ang="0">
                    <a:pos x="175" y="215"/>
                  </a:cxn>
                  <a:cxn ang="0">
                    <a:pos x="155" y="212"/>
                  </a:cxn>
                  <a:cxn ang="0">
                    <a:pos x="129" y="220"/>
                  </a:cxn>
                  <a:cxn ang="0">
                    <a:pos x="127" y="224"/>
                  </a:cxn>
                  <a:cxn ang="0">
                    <a:pos x="118" y="222"/>
                  </a:cxn>
                  <a:cxn ang="0">
                    <a:pos x="102" y="212"/>
                  </a:cxn>
                  <a:cxn ang="0">
                    <a:pos x="74" y="206"/>
                  </a:cxn>
                  <a:cxn ang="0">
                    <a:pos x="48" y="206"/>
                  </a:cxn>
                  <a:cxn ang="0">
                    <a:pos x="40" y="202"/>
                  </a:cxn>
                  <a:cxn ang="0">
                    <a:pos x="33" y="201"/>
                  </a:cxn>
                  <a:cxn ang="0">
                    <a:pos x="25" y="199"/>
                  </a:cxn>
                  <a:cxn ang="0">
                    <a:pos x="9" y="208"/>
                  </a:cxn>
                  <a:cxn ang="0">
                    <a:pos x="4" y="208"/>
                  </a:cxn>
                </a:cxnLst>
                <a:rect l="0" t="0" r="r" b="b"/>
                <a:pathLst>
                  <a:path w="193" h="224">
                    <a:moveTo>
                      <a:pt x="4" y="208"/>
                    </a:moveTo>
                    <a:lnTo>
                      <a:pt x="4" y="196"/>
                    </a:lnTo>
                    <a:lnTo>
                      <a:pt x="3" y="191"/>
                    </a:lnTo>
                    <a:lnTo>
                      <a:pt x="0" y="0"/>
                    </a:lnTo>
                    <a:lnTo>
                      <a:pt x="6" y="5"/>
                    </a:lnTo>
                    <a:lnTo>
                      <a:pt x="11" y="14"/>
                    </a:lnTo>
                    <a:lnTo>
                      <a:pt x="29" y="43"/>
                    </a:lnTo>
                    <a:lnTo>
                      <a:pt x="29" y="48"/>
                    </a:lnTo>
                    <a:lnTo>
                      <a:pt x="25" y="42"/>
                    </a:lnTo>
                    <a:lnTo>
                      <a:pt x="17" y="40"/>
                    </a:lnTo>
                    <a:lnTo>
                      <a:pt x="11" y="42"/>
                    </a:lnTo>
                    <a:lnTo>
                      <a:pt x="10" y="50"/>
                    </a:lnTo>
                    <a:lnTo>
                      <a:pt x="14" y="58"/>
                    </a:lnTo>
                    <a:lnTo>
                      <a:pt x="20" y="61"/>
                    </a:lnTo>
                    <a:lnTo>
                      <a:pt x="26" y="67"/>
                    </a:lnTo>
                    <a:lnTo>
                      <a:pt x="31" y="74"/>
                    </a:lnTo>
                    <a:lnTo>
                      <a:pt x="37" y="94"/>
                    </a:lnTo>
                    <a:lnTo>
                      <a:pt x="42" y="99"/>
                    </a:lnTo>
                    <a:lnTo>
                      <a:pt x="59" y="111"/>
                    </a:lnTo>
                    <a:lnTo>
                      <a:pt x="74" y="129"/>
                    </a:lnTo>
                    <a:lnTo>
                      <a:pt x="81" y="132"/>
                    </a:lnTo>
                    <a:lnTo>
                      <a:pt x="86" y="136"/>
                    </a:lnTo>
                    <a:lnTo>
                      <a:pt x="94" y="138"/>
                    </a:lnTo>
                    <a:lnTo>
                      <a:pt x="97" y="144"/>
                    </a:lnTo>
                    <a:lnTo>
                      <a:pt x="108" y="148"/>
                    </a:lnTo>
                    <a:lnTo>
                      <a:pt x="119" y="161"/>
                    </a:lnTo>
                    <a:lnTo>
                      <a:pt x="142" y="179"/>
                    </a:lnTo>
                    <a:lnTo>
                      <a:pt x="156" y="187"/>
                    </a:lnTo>
                    <a:lnTo>
                      <a:pt x="182" y="190"/>
                    </a:lnTo>
                    <a:lnTo>
                      <a:pt x="192" y="187"/>
                    </a:lnTo>
                    <a:lnTo>
                      <a:pt x="193" y="193"/>
                    </a:lnTo>
                    <a:lnTo>
                      <a:pt x="191" y="206"/>
                    </a:lnTo>
                    <a:lnTo>
                      <a:pt x="187" y="210"/>
                    </a:lnTo>
                    <a:lnTo>
                      <a:pt x="175" y="215"/>
                    </a:lnTo>
                    <a:lnTo>
                      <a:pt x="155" y="212"/>
                    </a:lnTo>
                    <a:lnTo>
                      <a:pt x="129" y="220"/>
                    </a:lnTo>
                    <a:lnTo>
                      <a:pt x="127" y="224"/>
                    </a:lnTo>
                    <a:lnTo>
                      <a:pt x="118" y="222"/>
                    </a:lnTo>
                    <a:lnTo>
                      <a:pt x="102" y="212"/>
                    </a:lnTo>
                    <a:lnTo>
                      <a:pt x="74" y="206"/>
                    </a:lnTo>
                    <a:lnTo>
                      <a:pt x="48" y="206"/>
                    </a:lnTo>
                    <a:lnTo>
                      <a:pt x="40" y="202"/>
                    </a:lnTo>
                    <a:lnTo>
                      <a:pt x="33" y="201"/>
                    </a:lnTo>
                    <a:lnTo>
                      <a:pt x="25" y="199"/>
                    </a:lnTo>
                    <a:lnTo>
                      <a:pt x="9" y="208"/>
                    </a:lnTo>
                    <a:lnTo>
                      <a:pt x="4" y="20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85" name="Freeform 258"/>
              <p:cNvSpPr>
                <a:spLocks noChangeAspect="1"/>
              </p:cNvSpPr>
              <p:nvPr/>
            </p:nvSpPr>
            <p:spPr bwMode="gray">
              <a:xfrm>
                <a:off x="1879" y="2422"/>
                <a:ext cx="45" cy="45"/>
              </a:xfrm>
              <a:custGeom>
                <a:avLst/>
                <a:gdLst/>
                <a:ahLst/>
                <a:cxnLst>
                  <a:cxn ang="0">
                    <a:pos x="197" y="195"/>
                  </a:cxn>
                  <a:cxn ang="0">
                    <a:pos x="172" y="187"/>
                  </a:cxn>
                  <a:cxn ang="0">
                    <a:pos x="146" y="193"/>
                  </a:cxn>
                  <a:cxn ang="0">
                    <a:pos x="129" y="190"/>
                  </a:cxn>
                  <a:cxn ang="0">
                    <a:pos x="124" y="217"/>
                  </a:cxn>
                  <a:cxn ang="0">
                    <a:pos x="103" y="221"/>
                  </a:cxn>
                  <a:cxn ang="0">
                    <a:pos x="91" y="214"/>
                  </a:cxn>
                  <a:cxn ang="0">
                    <a:pos x="79" y="205"/>
                  </a:cxn>
                  <a:cxn ang="0">
                    <a:pos x="59" y="178"/>
                  </a:cxn>
                  <a:cxn ang="0">
                    <a:pos x="52" y="166"/>
                  </a:cxn>
                  <a:cxn ang="0">
                    <a:pos x="47" y="151"/>
                  </a:cxn>
                  <a:cxn ang="0">
                    <a:pos x="43" y="140"/>
                  </a:cxn>
                  <a:cxn ang="0">
                    <a:pos x="30" y="139"/>
                  </a:cxn>
                  <a:cxn ang="0">
                    <a:pos x="26" y="130"/>
                  </a:cxn>
                  <a:cxn ang="0">
                    <a:pos x="15" y="122"/>
                  </a:cxn>
                  <a:cxn ang="0">
                    <a:pos x="0" y="101"/>
                  </a:cxn>
                  <a:cxn ang="0">
                    <a:pos x="4" y="84"/>
                  </a:cxn>
                  <a:cxn ang="0">
                    <a:pos x="9" y="60"/>
                  </a:cxn>
                  <a:cxn ang="0">
                    <a:pos x="11" y="55"/>
                  </a:cxn>
                  <a:cxn ang="0">
                    <a:pos x="22" y="50"/>
                  </a:cxn>
                  <a:cxn ang="0">
                    <a:pos x="38" y="49"/>
                  </a:cxn>
                  <a:cxn ang="0">
                    <a:pos x="46" y="39"/>
                  </a:cxn>
                  <a:cxn ang="0">
                    <a:pos x="44" y="32"/>
                  </a:cxn>
                  <a:cxn ang="0">
                    <a:pos x="43" y="26"/>
                  </a:cxn>
                  <a:cxn ang="0">
                    <a:pos x="57" y="9"/>
                  </a:cxn>
                  <a:cxn ang="0">
                    <a:pos x="62" y="5"/>
                  </a:cxn>
                  <a:cxn ang="0">
                    <a:pos x="71" y="0"/>
                  </a:cxn>
                  <a:cxn ang="0">
                    <a:pos x="114" y="6"/>
                  </a:cxn>
                  <a:cxn ang="0">
                    <a:pos x="154" y="3"/>
                  </a:cxn>
                  <a:cxn ang="0">
                    <a:pos x="168" y="0"/>
                  </a:cxn>
                  <a:cxn ang="0">
                    <a:pos x="200" y="3"/>
                  </a:cxn>
                  <a:cxn ang="0">
                    <a:pos x="225" y="11"/>
                  </a:cxn>
                  <a:cxn ang="0">
                    <a:pos x="222" y="25"/>
                  </a:cxn>
                  <a:cxn ang="0">
                    <a:pos x="218" y="33"/>
                  </a:cxn>
                  <a:cxn ang="0">
                    <a:pos x="206" y="49"/>
                  </a:cxn>
                  <a:cxn ang="0">
                    <a:pos x="208" y="90"/>
                  </a:cxn>
                  <a:cxn ang="0">
                    <a:pos x="220" y="114"/>
                  </a:cxn>
                  <a:cxn ang="0">
                    <a:pos x="221" y="117"/>
                  </a:cxn>
                  <a:cxn ang="0">
                    <a:pos x="225" y="140"/>
                  </a:cxn>
                  <a:cxn ang="0">
                    <a:pos x="218" y="181"/>
                  </a:cxn>
                  <a:cxn ang="0">
                    <a:pos x="203" y="197"/>
                  </a:cxn>
                </a:cxnLst>
                <a:rect l="0" t="0" r="r" b="b"/>
                <a:pathLst>
                  <a:path w="226" h="221">
                    <a:moveTo>
                      <a:pt x="203" y="197"/>
                    </a:moveTo>
                    <a:lnTo>
                      <a:pt x="197" y="195"/>
                    </a:lnTo>
                    <a:lnTo>
                      <a:pt x="193" y="193"/>
                    </a:lnTo>
                    <a:lnTo>
                      <a:pt x="172" y="187"/>
                    </a:lnTo>
                    <a:lnTo>
                      <a:pt x="150" y="193"/>
                    </a:lnTo>
                    <a:lnTo>
                      <a:pt x="146" y="193"/>
                    </a:lnTo>
                    <a:lnTo>
                      <a:pt x="136" y="190"/>
                    </a:lnTo>
                    <a:lnTo>
                      <a:pt x="129" y="190"/>
                    </a:lnTo>
                    <a:lnTo>
                      <a:pt x="123" y="193"/>
                    </a:lnTo>
                    <a:lnTo>
                      <a:pt x="124" y="217"/>
                    </a:lnTo>
                    <a:lnTo>
                      <a:pt x="120" y="221"/>
                    </a:lnTo>
                    <a:lnTo>
                      <a:pt x="103" y="221"/>
                    </a:lnTo>
                    <a:lnTo>
                      <a:pt x="91" y="216"/>
                    </a:lnTo>
                    <a:lnTo>
                      <a:pt x="91" y="214"/>
                    </a:lnTo>
                    <a:lnTo>
                      <a:pt x="89" y="214"/>
                    </a:lnTo>
                    <a:lnTo>
                      <a:pt x="79" y="205"/>
                    </a:lnTo>
                    <a:lnTo>
                      <a:pt x="65" y="188"/>
                    </a:lnTo>
                    <a:lnTo>
                      <a:pt x="59" y="178"/>
                    </a:lnTo>
                    <a:lnTo>
                      <a:pt x="58" y="172"/>
                    </a:lnTo>
                    <a:lnTo>
                      <a:pt x="52" y="166"/>
                    </a:lnTo>
                    <a:lnTo>
                      <a:pt x="52" y="156"/>
                    </a:lnTo>
                    <a:lnTo>
                      <a:pt x="47" y="151"/>
                    </a:lnTo>
                    <a:lnTo>
                      <a:pt x="46" y="143"/>
                    </a:lnTo>
                    <a:lnTo>
                      <a:pt x="43" y="140"/>
                    </a:lnTo>
                    <a:lnTo>
                      <a:pt x="32" y="140"/>
                    </a:lnTo>
                    <a:lnTo>
                      <a:pt x="30" y="139"/>
                    </a:lnTo>
                    <a:lnTo>
                      <a:pt x="26" y="135"/>
                    </a:lnTo>
                    <a:lnTo>
                      <a:pt x="26" y="130"/>
                    </a:lnTo>
                    <a:lnTo>
                      <a:pt x="17" y="123"/>
                    </a:lnTo>
                    <a:lnTo>
                      <a:pt x="15" y="122"/>
                    </a:lnTo>
                    <a:lnTo>
                      <a:pt x="6" y="107"/>
                    </a:lnTo>
                    <a:lnTo>
                      <a:pt x="0" y="101"/>
                    </a:lnTo>
                    <a:lnTo>
                      <a:pt x="0" y="95"/>
                    </a:lnTo>
                    <a:lnTo>
                      <a:pt x="4" y="84"/>
                    </a:lnTo>
                    <a:lnTo>
                      <a:pt x="9" y="75"/>
                    </a:lnTo>
                    <a:lnTo>
                      <a:pt x="9" y="60"/>
                    </a:lnTo>
                    <a:lnTo>
                      <a:pt x="10" y="58"/>
                    </a:lnTo>
                    <a:lnTo>
                      <a:pt x="11" y="55"/>
                    </a:lnTo>
                    <a:lnTo>
                      <a:pt x="15" y="53"/>
                    </a:lnTo>
                    <a:lnTo>
                      <a:pt x="22" y="50"/>
                    </a:lnTo>
                    <a:lnTo>
                      <a:pt x="32" y="50"/>
                    </a:lnTo>
                    <a:lnTo>
                      <a:pt x="38" y="49"/>
                    </a:lnTo>
                    <a:lnTo>
                      <a:pt x="39" y="46"/>
                    </a:lnTo>
                    <a:lnTo>
                      <a:pt x="46" y="39"/>
                    </a:lnTo>
                    <a:lnTo>
                      <a:pt x="46" y="32"/>
                    </a:lnTo>
                    <a:lnTo>
                      <a:pt x="44" y="32"/>
                    </a:lnTo>
                    <a:lnTo>
                      <a:pt x="42" y="30"/>
                    </a:lnTo>
                    <a:lnTo>
                      <a:pt x="43" y="26"/>
                    </a:lnTo>
                    <a:lnTo>
                      <a:pt x="50" y="15"/>
                    </a:lnTo>
                    <a:lnTo>
                      <a:pt x="57" y="9"/>
                    </a:lnTo>
                    <a:lnTo>
                      <a:pt x="58" y="6"/>
                    </a:lnTo>
                    <a:lnTo>
                      <a:pt x="62" y="5"/>
                    </a:lnTo>
                    <a:lnTo>
                      <a:pt x="66" y="0"/>
                    </a:lnTo>
                    <a:lnTo>
                      <a:pt x="71" y="0"/>
                    </a:lnTo>
                    <a:lnTo>
                      <a:pt x="95" y="6"/>
                    </a:lnTo>
                    <a:lnTo>
                      <a:pt x="114" y="6"/>
                    </a:lnTo>
                    <a:lnTo>
                      <a:pt x="139" y="1"/>
                    </a:lnTo>
                    <a:lnTo>
                      <a:pt x="154" y="3"/>
                    </a:lnTo>
                    <a:lnTo>
                      <a:pt x="166" y="1"/>
                    </a:lnTo>
                    <a:lnTo>
                      <a:pt x="168" y="0"/>
                    </a:lnTo>
                    <a:lnTo>
                      <a:pt x="175" y="0"/>
                    </a:lnTo>
                    <a:lnTo>
                      <a:pt x="200" y="3"/>
                    </a:lnTo>
                    <a:lnTo>
                      <a:pt x="225" y="10"/>
                    </a:lnTo>
                    <a:lnTo>
                      <a:pt x="225" y="11"/>
                    </a:lnTo>
                    <a:lnTo>
                      <a:pt x="225" y="22"/>
                    </a:lnTo>
                    <a:lnTo>
                      <a:pt x="222" y="25"/>
                    </a:lnTo>
                    <a:lnTo>
                      <a:pt x="222" y="27"/>
                    </a:lnTo>
                    <a:lnTo>
                      <a:pt x="218" y="33"/>
                    </a:lnTo>
                    <a:lnTo>
                      <a:pt x="210" y="39"/>
                    </a:lnTo>
                    <a:lnTo>
                      <a:pt x="206" y="49"/>
                    </a:lnTo>
                    <a:lnTo>
                      <a:pt x="206" y="71"/>
                    </a:lnTo>
                    <a:lnTo>
                      <a:pt x="208" y="90"/>
                    </a:lnTo>
                    <a:lnTo>
                      <a:pt x="211" y="101"/>
                    </a:lnTo>
                    <a:lnTo>
                      <a:pt x="220" y="114"/>
                    </a:lnTo>
                    <a:lnTo>
                      <a:pt x="220" y="116"/>
                    </a:lnTo>
                    <a:lnTo>
                      <a:pt x="221" y="117"/>
                    </a:lnTo>
                    <a:lnTo>
                      <a:pt x="226" y="125"/>
                    </a:lnTo>
                    <a:lnTo>
                      <a:pt x="225" y="140"/>
                    </a:lnTo>
                    <a:lnTo>
                      <a:pt x="220" y="162"/>
                    </a:lnTo>
                    <a:lnTo>
                      <a:pt x="218" y="181"/>
                    </a:lnTo>
                    <a:lnTo>
                      <a:pt x="216" y="184"/>
                    </a:lnTo>
                    <a:lnTo>
                      <a:pt x="203" y="19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86" name="Freeform 259"/>
              <p:cNvSpPr>
                <a:spLocks noChangeAspect="1"/>
              </p:cNvSpPr>
              <p:nvPr/>
            </p:nvSpPr>
            <p:spPr bwMode="gray">
              <a:xfrm rot="-1047951">
                <a:off x="1790" y="2357"/>
                <a:ext cx="4" cy="4"/>
              </a:xfrm>
              <a:custGeom>
                <a:avLst/>
                <a:gdLst/>
                <a:ahLst/>
                <a:cxnLst>
                  <a:cxn ang="0">
                    <a:pos x="148" y="0"/>
                  </a:cxn>
                  <a:cxn ang="0">
                    <a:pos x="169" y="17"/>
                  </a:cxn>
                  <a:cxn ang="0">
                    <a:pos x="183" y="54"/>
                  </a:cxn>
                  <a:cxn ang="0">
                    <a:pos x="114" y="93"/>
                  </a:cxn>
                  <a:cxn ang="0">
                    <a:pos x="86" y="86"/>
                  </a:cxn>
                  <a:cxn ang="0">
                    <a:pos x="66" y="72"/>
                  </a:cxn>
                  <a:cxn ang="0">
                    <a:pos x="14" y="72"/>
                  </a:cxn>
                  <a:cxn ang="0">
                    <a:pos x="0" y="41"/>
                  </a:cxn>
                  <a:cxn ang="0">
                    <a:pos x="24" y="24"/>
                  </a:cxn>
                  <a:cxn ang="0">
                    <a:pos x="54" y="24"/>
                  </a:cxn>
                  <a:cxn ang="0">
                    <a:pos x="83" y="44"/>
                  </a:cxn>
                  <a:cxn ang="0">
                    <a:pos x="148" y="0"/>
                  </a:cxn>
                </a:cxnLst>
                <a:rect l="0" t="0" r="r" b="b"/>
                <a:pathLst>
                  <a:path w="183" h="93">
                    <a:moveTo>
                      <a:pt x="148" y="0"/>
                    </a:moveTo>
                    <a:lnTo>
                      <a:pt x="169" y="17"/>
                    </a:lnTo>
                    <a:lnTo>
                      <a:pt x="183" y="54"/>
                    </a:lnTo>
                    <a:lnTo>
                      <a:pt x="114" y="93"/>
                    </a:lnTo>
                    <a:lnTo>
                      <a:pt x="86" y="86"/>
                    </a:lnTo>
                    <a:lnTo>
                      <a:pt x="66" y="72"/>
                    </a:lnTo>
                    <a:lnTo>
                      <a:pt x="14" y="72"/>
                    </a:lnTo>
                    <a:lnTo>
                      <a:pt x="0" y="41"/>
                    </a:lnTo>
                    <a:lnTo>
                      <a:pt x="24" y="24"/>
                    </a:lnTo>
                    <a:lnTo>
                      <a:pt x="54" y="24"/>
                    </a:lnTo>
                    <a:lnTo>
                      <a:pt x="83" y="44"/>
                    </a:lnTo>
                    <a:lnTo>
                      <a:pt x="14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87" name="Freeform 260"/>
              <p:cNvSpPr>
                <a:spLocks noChangeAspect="1"/>
              </p:cNvSpPr>
              <p:nvPr/>
            </p:nvSpPr>
            <p:spPr bwMode="gray">
              <a:xfrm rot="-1047951">
                <a:off x="1753" y="2352"/>
                <a:ext cx="3" cy="4"/>
              </a:xfrm>
              <a:custGeom>
                <a:avLst/>
                <a:gdLst/>
                <a:ahLst/>
                <a:cxnLst>
                  <a:cxn ang="0">
                    <a:pos x="24" y="37"/>
                  </a:cxn>
                  <a:cxn ang="0">
                    <a:pos x="0" y="0"/>
                  </a:cxn>
                  <a:cxn ang="0">
                    <a:pos x="0" y="10"/>
                  </a:cxn>
                  <a:cxn ang="0">
                    <a:pos x="5" y="41"/>
                  </a:cxn>
                  <a:cxn ang="0">
                    <a:pos x="24" y="72"/>
                  </a:cxn>
                  <a:cxn ang="0">
                    <a:pos x="101" y="102"/>
                  </a:cxn>
                  <a:cxn ang="0">
                    <a:pos x="101" y="85"/>
                  </a:cxn>
                  <a:cxn ang="0">
                    <a:pos x="59" y="68"/>
                  </a:cxn>
                  <a:cxn ang="0">
                    <a:pos x="24" y="37"/>
                  </a:cxn>
                </a:cxnLst>
                <a:rect l="0" t="0" r="r" b="b"/>
                <a:pathLst>
                  <a:path w="101" h="102">
                    <a:moveTo>
                      <a:pt x="24" y="37"/>
                    </a:moveTo>
                    <a:lnTo>
                      <a:pt x="0" y="0"/>
                    </a:lnTo>
                    <a:lnTo>
                      <a:pt x="0" y="10"/>
                    </a:lnTo>
                    <a:lnTo>
                      <a:pt x="5" y="41"/>
                    </a:lnTo>
                    <a:lnTo>
                      <a:pt x="24" y="72"/>
                    </a:lnTo>
                    <a:lnTo>
                      <a:pt x="101" y="102"/>
                    </a:lnTo>
                    <a:lnTo>
                      <a:pt x="101" y="85"/>
                    </a:lnTo>
                    <a:lnTo>
                      <a:pt x="59" y="68"/>
                    </a:lnTo>
                    <a:lnTo>
                      <a:pt x="24" y="3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88" name="Freeform 261"/>
              <p:cNvSpPr>
                <a:spLocks noChangeAspect="1"/>
              </p:cNvSpPr>
              <p:nvPr/>
            </p:nvSpPr>
            <p:spPr bwMode="gray">
              <a:xfrm rot="-1047951">
                <a:off x="1758" y="2351"/>
                <a:ext cx="2" cy="4"/>
              </a:xfrm>
              <a:custGeom>
                <a:avLst/>
                <a:gdLst/>
                <a:ahLst/>
                <a:cxnLst>
                  <a:cxn ang="0">
                    <a:pos x="20" y="17"/>
                  </a:cxn>
                  <a:cxn ang="0">
                    <a:pos x="0" y="0"/>
                  </a:cxn>
                  <a:cxn ang="0">
                    <a:pos x="13" y="26"/>
                  </a:cxn>
                  <a:cxn ang="0">
                    <a:pos x="38" y="51"/>
                  </a:cxn>
                  <a:cxn ang="0">
                    <a:pos x="52" y="82"/>
                  </a:cxn>
                  <a:cxn ang="0">
                    <a:pos x="62" y="85"/>
                  </a:cxn>
                  <a:cxn ang="0">
                    <a:pos x="69" y="38"/>
                  </a:cxn>
                  <a:cxn ang="0">
                    <a:pos x="52" y="23"/>
                  </a:cxn>
                  <a:cxn ang="0">
                    <a:pos x="20" y="17"/>
                  </a:cxn>
                </a:cxnLst>
                <a:rect l="0" t="0" r="r" b="b"/>
                <a:pathLst>
                  <a:path w="69" h="85">
                    <a:moveTo>
                      <a:pt x="20" y="17"/>
                    </a:moveTo>
                    <a:lnTo>
                      <a:pt x="0" y="0"/>
                    </a:lnTo>
                    <a:lnTo>
                      <a:pt x="13" y="26"/>
                    </a:lnTo>
                    <a:lnTo>
                      <a:pt x="38" y="51"/>
                    </a:lnTo>
                    <a:lnTo>
                      <a:pt x="52" y="82"/>
                    </a:lnTo>
                    <a:lnTo>
                      <a:pt x="62" y="85"/>
                    </a:lnTo>
                    <a:lnTo>
                      <a:pt x="69" y="38"/>
                    </a:lnTo>
                    <a:lnTo>
                      <a:pt x="52" y="23"/>
                    </a:lnTo>
                    <a:lnTo>
                      <a:pt x="20" y="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69" name="Freeform 262"/>
            <p:cNvSpPr>
              <a:spLocks noChangeAspect="1"/>
            </p:cNvSpPr>
            <p:nvPr/>
          </p:nvSpPr>
          <p:spPr bwMode="gray">
            <a:xfrm>
              <a:off x="3234531" y="3429347"/>
              <a:ext cx="74613" cy="74613"/>
            </a:xfrm>
            <a:custGeom>
              <a:avLst/>
              <a:gdLst/>
              <a:ahLst/>
              <a:cxnLst>
                <a:cxn ang="0">
                  <a:pos x="223" y="0"/>
                </a:cxn>
                <a:cxn ang="0">
                  <a:pos x="206" y="11"/>
                </a:cxn>
                <a:cxn ang="0">
                  <a:pos x="187" y="16"/>
                </a:cxn>
                <a:cxn ang="0">
                  <a:pos x="163" y="21"/>
                </a:cxn>
                <a:cxn ang="0">
                  <a:pos x="156" y="14"/>
                </a:cxn>
                <a:cxn ang="0">
                  <a:pos x="149" y="16"/>
                </a:cxn>
                <a:cxn ang="0">
                  <a:pos x="143" y="18"/>
                </a:cxn>
                <a:cxn ang="0">
                  <a:pos x="136" y="38"/>
                </a:cxn>
                <a:cxn ang="0">
                  <a:pos x="123" y="43"/>
                </a:cxn>
                <a:cxn ang="0">
                  <a:pos x="117" y="50"/>
                </a:cxn>
                <a:cxn ang="0">
                  <a:pos x="110" y="58"/>
                </a:cxn>
                <a:cxn ang="0">
                  <a:pos x="101" y="61"/>
                </a:cxn>
                <a:cxn ang="0">
                  <a:pos x="93" y="63"/>
                </a:cxn>
                <a:cxn ang="0">
                  <a:pos x="78" y="54"/>
                </a:cxn>
                <a:cxn ang="0">
                  <a:pos x="68" y="72"/>
                </a:cxn>
                <a:cxn ang="0">
                  <a:pos x="46" y="72"/>
                </a:cxn>
                <a:cxn ang="0">
                  <a:pos x="43" y="95"/>
                </a:cxn>
                <a:cxn ang="0">
                  <a:pos x="35" y="101"/>
                </a:cxn>
                <a:cxn ang="0">
                  <a:pos x="29" y="111"/>
                </a:cxn>
                <a:cxn ang="0">
                  <a:pos x="2" y="112"/>
                </a:cxn>
                <a:cxn ang="0">
                  <a:pos x="2" y="120"/>
                </a:cxn>
                <a:cxn ang="0">
                  <a:pos x="20" y="141"/>
                </a:cxn>
                <a:cxn ang="0">
                  <a:pos x="57" y="181"/>
                </a:cxn>
                <a:cxn ang="0">
                  <a:pos x="70" y="194"/>
                </a:cxn>
                <a:cxn ang="0">
                  <a:pos x="95" y="211"/>
                </a:cxn>
                <a:cxn ang="0">
                  <a:pos x="98" y="221"/>
                </a:cxn>
                <a:cxn ang="0">
                  <a:pos x="105" y="215"/>
                </a:cxn>
                <a:cxn ang="0">
                  <a:pos x="120" y="220"/>
                </a:cxn>
                <a:cxn ang="0">
                  <a:pos x="152" y="226"/>
                </a:cxn>
                <a:cxn ang="0">
                  <a:pos x="165" y="224"/>
                </a:cxn>
                <a:cxn ang="0">
                  <a:pos x="182" y="235"/>
                </a:cxn>
                <a:cxn ang="0">
                  <a:pos x="197" y="236"/>
                </a:cxn>
                <a:cxn ang="0">
                  <a:pos x="214" y="231"/>
                </a:cxn>
                <a:cxn ang="0">
                  <a:pos x="212" y="224"/>
                </a:cxn>
                <a:cxn ang="0">
                  <a:pos x="204" y="200"/>
                </a:cxn>
                <a:cxn ang="0">
                  <a:pos x="212" y="181"/>
                </a:cxn>
                <a:cxn ang="0">
                  <a:pos x="219" y="117"/>
                </a:cxn>
                <a:cxn ang="0">
                  <a:pos x="231" y="43"/>
                </a:cxn>
                <a:cxn ang="0">
                  <a:pos x="234" y="0"/>
                </a:cxn>
              </a:cxnLst>
              <a:rect l="0" t="0" r="r" b="b"/>
              <a:pathLst>
                <a:path w="234" h="236">
                  <a:moveTo>
                    <a:pt x="234" y="0"/>
                  </a:moveTo>
                  <a:lnTo>
                    <a:pt x="223" y="0"/>
                  </a:lnTo>
                  <a:lnTo>
                    <a:pt x="209" y="6"/>
                  </a:lnTo>
                  <a:lnTo>
                    <a:pt x="206" y="11"/>
                  </a:lnTo>
                  <a:lnTo>
                    <a:pt x="197" y="16"/>
                  </a:lnTo>
                  <a:lnTo>
                    <a:pt x="187" y="16"/>
                  </a:lnTo>
                  <a:lnTo>
                    <a:pt x="180" y="21"/>
                  </a:lnTo>
                  <a:lnTo>
                    <a:pt x="163" y="21"/>
                  </a:lnTo>
                  <a:lnTo>
                    <a:pt x="160" y="18"/>
                  </a:lnTo>
                  <a:lnTo>
                    <a:pt x="156" y="14"/>
                  </a:lnTo>
                  <a:lnTo>
                    <a:pt x="150" y="12"/>
                  </a:lnTo>
                  <a:lnTo>
                    <a:pt x="149" y="16"/>
                  </a:lnTo>
                  <a:lnTo>
                    <a:pt x="147" y="17"/>
                  </a:lnTo>
                  <a:lnTo>
                    <a:pt x="143" y="18"/>
                  </a:lnTo>
                  <a:lnTo>
                    <a:pt x="139" y="25"/>
                  </a:lnTo>
                  <a:lnTo>
                    <a:pt x="136" y="38"/>
                  </a:lnTo>
                  <a:lnTo>
                    <a:pt x="133" y="41"/>
                  </a:lnTo>
                  <a:lnTo>
                    <a:pt x="123" y="43"/>
                  </a:lnTo>
                  <a:lnTo>
                    <a:pt x="118" y="48"/>
                  </a:lnTo>
                  <a:lnTo>
                    <a:pt x="117" y="50"/>
                  </a:lnTo>
                  <a:lnTo>
                    <a:pt x="113" y="52"/>
                  </a:lnTo>
                  <a:lnTo>
                    <a:pt x="110" y="58"/>
                  </a:lnTo>
                  <a:lnTo>
                    <a:pt x="101" y="59"/>
                  </a:lnTo>
                  <a:lnTo>
                    <a:pt x="101" y="61"/>
                  </a:lnTo>
                  <a:lnTo>
                    <a:pt x="99" y="63"/>
                  </a:lnTo>
                  <a:lnTo>
                    <a:pt x="93" y="63"/>
                  </a:lnTo>
                  <a:lnTo>
                    <a:pt x="85" y="57"/>
                  </a:lnTo>
                  <a:lnTo>
                    <a:pt x="78" y="54"/>
                  </a:lnTo>
                  <a:lnTo>
                    <a:pt x="72" y="64"/>
                  </a:lnTo>
                  <a:lnTo>
                    <a:pt x="68" y="72"/>
                  </a:lnTo>
                  <a:lnTo>
                    <a:pt x="51" y="74"/>
                  </a:lnTo>
                  <a:lnTo>
                    <a:pt x="46" y="72"/>
                  </a:lnTo>
                  <a:lnTo>
                    <a:pt x="43" y="80"/>
                  </a:lnTo>
                  <a:lnTo>
                    <a:pt x="43" y="95"/>
                  </a:lnTo>
                  <a:lnTo>
                    <a:pt x="41" y="96"/>
                  </a:lnTo>
                  <a:lnTo>
                    <a:pt x="35" y="101"/>
                  </a:lnTo>
                  <a:lnTo>
                    <a:pt x="32" y="108"/>
                  </a:lnTo>
                  <a:lnTo>
                    <a:pt x="29" y="111"/>
                  </a:lnTo>
                  <a:lnTo>
                    <a:pt x="12" y="112"/>
                  </a:lnTo>
                  <a:lnTo>
                    <a:pt x="2" y="112"/>
                  </a:lnTo>
                  <a:lnTo>
                    <a:pt x="0" y="118"/>
                  </a:lnTo>
                  <a:lnTo>
                    <a:pt x="2" y="120"/>
                  </a:lnTo>
                  <a:lnTo>
                    <a:pt x="16" y="136"/>
                  </a:lnTo>
                  <a:lnTo>
                    <a:pt x="20" y="141"/>
                  </a:lnTo>
                  <a:lnTo>
                    <a:pt x="42" y="162"/>
                  </a:lnTo>
                  <a:lnTo>
                    <a:pt x="57" y="181"/>
                  </a:lnTo>
                  <a:lnTo>
                    <a:pt x="66" y="189"/>
                  </a:lnTo>
                  <a:lnTo>
                    <a:pt x="70" y="194"/>
                  </a:lnTo>
                  <a:lnTo>
                    <a:pt x="77" y="197"/>
                  </a:lnTo>
                  <a:lnTo>
                    <a:pt x="95" y="211"/>
                  </a:lnTo>
                  <a:lnTo>
                    <a:pt x="98" y="217"/>
                  </a:lnTo>
                  <a:lnTo>
                    <a:pt x="98" y="221"/>
                  </a:lnTo>
                  <a:lnTo>
                    <a:pt x="99" y="221"/>
                  </a:lnTo>
                  <a:lnTo>
                    <a:pt x="105" y="215"/>
                  </a:lnTo>
                  <a:lnTo>
                    <a:pt x="110" y="215"/>
                  </a:lnTo>
                  <a:lnTo>
                    <a:pt x="120" y="220"/>
                  </a:lnTo>
                  <a:lnTo>
                    <a:pt x="143" y="226"/>
                  </a:lnTo>
                  <a:lnTo>
                    <a:pt x="152" y="226"/>
                  </a:lnTo>
                  <a:lnTo>
                    <a:pt x="160" y="224"/>
                  </a:lnTo>
                  <a:lnTo>
                    <a:pt x="165" y="224"/>
                  </a:lnTo>
                  <a:lnTo>
                    <a:pt x="174" y="227"/>
                  </a:lnTo>
                  <a:lnTo>
                    <a:pt x="182" y="235"/>
                  </a:lnTo>
                  <a:lnTo>
                    <a:pt x="187" y="236"/>
                  </a:lnTo>
                  <a:lnTo>
                    <a:pt x="197" y="236"/>
                  </a:lnTo>
                  <a:lnTo>
                    <a:pt x="209" y="233"/>
                  </a:lnTo>
                  <a:lnTo>
                    <a:pt x="214" y="231"/>
                  </a:lnTo>
                  <a:lnTo>
                    <a:pt x="214" y="230"/>
                  </a:lnTo>
                  <a:lnTo>
                    <a:pt x="212" y="224"/>
                  </a:lnTo>
                  <a:lnTo>
                    <a:pt x="204" y="211"/>
                  </a:lnTo>
                  <a:lnTo>
                    <a:pt x="204" y="200"/>
                  </a:lnTo>
                  <a:lnTo>
                    <a:pt x="209" y="190"/>
                  </a:lnTo>
                  <a:lnTo>
                    <a:pt x="212" y="181"/>
                  </a:lnTo>
                  <a:lnTo>
                    <a:pt x="213" y="156"/>
                  </a:lnTo>
                  <a:lnTo>
                    <a:pt x="219" y="117"/>
                  </a:lnTo>
                  <a:lnTo>
                    <a:pt x="219" y="82"/>
                  </a:lnTo>
                  <a:lnTo>
                    <a:pt x="231" y="43"/>
                  </a:lnTo>
                  <a:lnTo>
                    <a:pt x="234" y="23"/>
                  </a:lnTo>
                  <a:lnTo>
                    <a:pt x="23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70" name="Freeform 263"/>
            <p:cNvSpPr>
              <a:spLocks noChangeAspect="1"/>
            </p:cNvSpPr>
            <p:nvPr/>
          </p:nvSpPr>
          <p:spPr bwMode="gray">
            <a:xfrm>
              <a:off x="3313906" y="3524597"/>
              <a:ext cx="101600" cy="42863"/>
            </a:xfrm>
            <a:custGeom>
              <a:avLst/>
              <a:gdLst/>
              <a:ahLst/>
              <a:cxnLst>
                <a:cxn ang="0">
                  <a:pos x="19" y="1"/>
                </a:cxn>
                <a:cxn ang="0">
                  <a:pos x="6" y="9"/>
                </a:cxn>
                <a:cxn ang="0">
                  <a:pos x="16" y="32"/>
                </a:cxn>
                <a:cxn ang="0">
                  <a:pos x="10" y="44"/>
                </a:cxn>
                <a:cxn ang="0">
                  <a:pos x="1" y="71"/>
                </a:cxn>
                <a:cxn ang="0">
                  <a:pos x="7" y="82"/>
                </a:cxn>
                <a:cxn ang="0">
                  <a:pos x="22" y="72"/>
                </a:cxn>
                <a:cxn ang="0">
                  <a:pos x="58" y="80"/>
                </a:cxn>
                <a:cxn ang="0">
                  <a:pos x="75" y="87"/>
                </a:cxn>
                <a:cxn ang="0">
                  <a:pos x="92" y="112"/>
                </a:cxn>
                <a:cxn ang="0">
                  <a:pos x="109" y="103"/>
                </a:cxn>
                <a:cxn ang="0">
                  <a:pos x="117" y="131"/>
                </a:cxn>
                <a:cxn ang="0">
                  <a:pos x="135" y="134"/>
                </a:cxn>
                <a:cxn ang="0">
                  <a:pos x="157" y="110"/>
                </a:cxn>
                <a:cxn ang="0">
                  <a:pos x="139" y="95"/>
                </a:cxn>
                <a:cxn ang="0">
                  <a:pos x="140" y="81"/>
                </a:cxn>
                <a:cxn ang="0">
                  <a:pos x="160" y="72"/>
                </a:cxn>
                <a:cxn ang="0">
                  <a:pos x="187" y="43"/>
                </a:cxn>
                <a:cxn ang="0">
                  <a:pos x="201" y="34"/>
                </a:cxn>
                <a:cxn ang="0">
                  <a:pos x="222" y="45"/>
                </a:cxn>
                <a:cxn ang="0">
                  <a:pos x="260" y="63"/>
                </a:cxn>
                <a:cxn ang="0">
                  <a:pos x="273" y="71"/>
                </a:cxn>
                <a:cxn ang="0">
                  <a:pos x="258" y="85"/>
                </a:cxn>
                <a:cxn ang="0">
                  <a:pos x="261" y="110"/>
                </a:cxn>
                <a:cxn ang="0">
                  <a:pos x="281" y="128"/>
                </a:cxn>
                <a:cxn ang="0">
                  <a:pos x="290" y="109"/>
                </a:cxn>
                <a:cxn ang="0">
                  <a:pos x="302" y="109"/>
                </a:cxn>
                <a:cxn ang="0">
                  <a:pos x="318" y="87"/>
                </a:cxn>
                <a:cxn ang="0">
                  <a:pos x="313" y="77"/>
                </a:cxn>
                <a:cxn ang="0">
                  <a:pos x="304" y="66"/>
                </a:cxn>
                <a:cxn ang="0">
                  <a:pos x="297" y="48"/>
                </a:cxn>
                <a:cxn ang="0">
                  <a:pos x="266" y="18"/>
                </a:cxn>
                <a:cxn ang="0">
                  <a:pos x="231" y="11"/>
                </a:cxn>
                <a:cxn ang="0">
                  <a:pos x="189" y="1"/>
                </a:cxn>
                <a:cxn ang="0">
                  <a:pos x="176" y="11"/>
                </a:cxn>
                <a:cxn ang="0">
                  <a:pos x="164" y="31"/>
                </a:cxn>
                <a:cxn ang="0">
                  <a:pos x="156" y="20"/>
                </a:cxn>
                <a:cxn ang="0">
                  <a:pos x="118" y="36"/>
                </a:cxn>
                <a:cxn ang="0">
                  <a:pos x="101" y="44"/>
                </a:cxn>
                <a:cxn ang="0">
                  <a:pos x="71" y="34"/>
                </a:cxn>
                <a:cxn ang="0">
                  <a:pos x="45" y="23"/>
                </a:cxn>
                <a:cxn ang="0">
                  <a:pos x="35" y="7"/>
                </a:cxn>
              </a:cxnLst>
              <a:rect l="0" t="0" r="r" b="b"/>
              <a:pathLst>
                <a:path w="318" h="135">
                  <a:moveTo>
                    <a:pt x="23" y="0"/>
                  </a:moveTo>
                  <a:lnTo>
                    <a:pt x="22" y="1"/>
                  </a:lnTo>
                  <a:lnTo>
                    <a:pt x="19" y="1"/>
                  </a:lnTo>
                  <a:lnTo>
                    <a:pt x="17" y="0"/>
                  </a:lnTo>
                  <a:lnTo>
                    <a:pt x="13" y="0"/>
                  </a:lnTo>
                  <a:lnTo>
                    <a:pt x="6" y="9"/>
                  </a:lnTo>
                  <a:lnTo>
                    <a:pt x="5" y="23"/>
                  </a:lnTo>
                  <a:lnTo>
                    <a:pt x="12" y="28"/>
                  </a:lnTo>
                  <a:lnTo>
                    <a:pt x="16" y="32"/>
                  </a:lnTo>
                  <a:lnTo>
                    <a:pt x="15" y="37"/>
                  </a:lnTo>
                  <a:lnTo>
                    <a:pt x="11" y="40"/>
                  </a:lnTo>
                  <a:lnTo>
                    <a:pt x="10" y="44"/>
                  </a:lnTo>
                  <a:lnTo>
                    <a:pt x="10" y="56"/>
                  </a:lnTo>
                  <a:lnTo>
                    <a:pt x="8" y="61"/>
                  </a:lnTo>
                  <a:lnTo>
                    <a:pt x="1" y="71"/>
                  </a:lnTo>
                  <a:lnTo>
                    <a:pt x="0" y="71"/>
                  </a:lnTo>
                  <a:lnTo>
                    <a:pt x="6" y="82"/>
                  </a:lnTo>
                  <a:lnTo>
                    <a:pt x="7" y="82"/>
                  </a:lnTo>
                  <a:lnTo>
                    <a:pt x="10" y="75"/>
                  </a:lnTo>
                  <a:lnTo>
                    <a:pt x="12" y="72"/>
                  </a:lnTo>
                  <a:lnTo>
                    <a:pt x="22" y="72"/>
                  </a:lnTo>
                  <a:lnTo>
                    <a:pt x="40" y="75"/>
                  </a:lnTo>
                  <a:lnTo>
                    <a:pt x="48" y="76"/>
                  </a:lnTo>
                  <a:lnTo>
                    <a:pt x="58" y="80"/>
                  </a:lnTo>
                  <a:lnTo>
                    <a:pt x="67" y="81"/>
                  </a:lnTo>
                  <a:lnTo>
                    <a:pt x="70" y="82"/>
                  </a:lnTo>
                  <a:lnTo>
                    <a:pt x="75" y="87"/>
                  </a:lnTo>
                  <a:lnTo>
                    <a:pt x="78" y="96"/>
                  </a:lnTo>
                  <a:lnTo>
                    <a:pt x="85" y="103"/>
                  </a:lnTo>
                  <a:lnTo>
                    <a:pt x="92" y="112"/>
                  </a:lnTo>
                  <a:lnTo>
                    <a:pt x="98" y="112"/>
                  </a:lnTo>
                  <a:lnTo>
                    <a:pt x="103" y="106"/>
                  </a:lnTo>
                  <a:lnTo>
                    <a:pt x="109" y="103"/>
                  </a:lnTo>
                  <a:lnTo>
                    <a:pt x="113" y="112"/>
                  </a:lnTo>
                  <a:lnTo>
                    <a:pt x="113" y="122"/>
                  </a:lnTo>
                  <a:lnTo>
                    <a:pt x="117" y="131"/>
                  </a:lnTo>
                  <a:lnTo>
                    <a:pt x="118" y="134"/>
                  </a:lnTo>
                  <a:lnTo>
                    <a:pt x="130" y="135"/>
                  </a:lnTo>
                  <a:lnTo>
                    <a:pt x="135" y="134"/>
                  </a:lnTo>
                  <a:lnTo>
                    <a:pt x="152" y="124"/>
                  </a:lnTo>
                  <a:lnTo>
                    <a:pt x="160" y="117"/>
                  </a:lnTo>
                  <a:lnTo>
                    <a:pt x="157" y="110"/>
                  </a:lnTo>
                  <a:lnTo>
                    <a:pt x="152" y="107"/>
                  </a:lnTo>
                  <a:lnTo>
                    <a:pt x="148" y="102"/>
                  </a:lnTo>
                  <a:lnTo>
                    <a:pt x="139" y="95"/>
                  </a:lnTo>
                  <a:lnTo>
                    <a:pt x="137" y="91"/>
                  </a:lnTo>
                  <a:lnTo>
                    <a:pt x="137" y="87"/>
                  </a:lnTo>
                  <a:lnTo>
                    <a:pt x="140" y="81"/>
                  </a:lnTo>
                  <a:lnTo>
                    <a:pt x="148" y="75"/>
                  </a:lnTo>
                  <a:lnTo>
                    <a:pt x="156" y="72"/>
                  </a:lnTo>
                  <a:lnTo>
                    <a:pt x="160" y="72"/>
                  </a:lnTo>
                  <a:lnTo>
                    <a:pt x="168" y="68"/>
                  </a:lnTo>
                  <a:lnTo>
                    <a:pt x="177" y="58"/>
                  </a:lnTo>
                  <a:lnTo>
                    <a:pt x="187" y="43"/>
                  </a:lnTo>
                  <a:lnTo>
                    <a:pt x="189" y="39"/>
                  </a:lnTo>
                  <a:lnTo>
                    <a:pt x="190" y="38"/>
                  </a:lnTo>
                  <a:lnTo>
                    <a:pt x="201" y="34"/>
                  </a:lnTo>
                  <a:lnTo>
                    <a:pt x="205" y="34"/>
                  </a:lnTo>
                  <a:lnTo>
                    <a:pt x="209" y="36"/>
                  </a:lnTo>
                  <a:lnTo>
                    <a:pt x="222" y="45"/>
                  </a:lnTo>
                  <a:lnTo>
                    <a:pt x="241" y="54"/>
                  </a:lnTo>
                  <a:lnTo>
                    <a:pt x="252" y="66"/>
                  </a:lnTo>
                  <a:lnTo>
                    <a:pt x="260" y="63"/>
                  </a:lnTo>
                  <a:lnTo>
                    <a:pt x="266" y="63"/>
                  </a:lnTo>
                  <a:lnTo>
                    <a:pt x="273" y="68"/>
                  </a:lnTo>
                  <a:lnTo>
                    <a:pt x="273" y="71"/>
                  </a:lnTo>
                  <a:lnTo>
                    <a:pt x="269" y="71"/>
                  </a:lnTo>
                  <a:lnTo>
                    <a:pt x="259" y="80"/>
                  </a:lnTo>
                  <a:lnTo>
                    <a:pt x="258" y="85"/>
                  </a:lnTo>
                  <a:lnTo>
                    <a:pt x="257" y="93"/>
                  </a:lnTo>
                  <a:lnTo>
                    <a:pt x="258" y="104"/>
                  </a:lnTo>
                  <a:lnTo>
                    <a:pt x="261" y="110"/>
                  </a:lnTo>
                  <a:lnTo>
                    <a:pt x="273" y="123"/>
                  </a:lnTo>
                  <a:lnTo>
                    <a:pt x="280" y="128"/>
                  </a:lnTo>
                  <a:lnTo>
                    <a:pt x="281" y="128"/>
                  </a:lnTo>
                  <a:lnTo>
                    <a:pt x="281" y="123"/>
                  </a:lnTo>
                  <a:lnTo>
                    <a:pt x="290" y="117"/>
                  </a:lnTo>
                  <a:lnTo>
                    <a:pt x="290" y="109"/>
                  </a:lnTo>
                  <a:lnTo>
                    <a:pt x="293" y="108"/>
                  </a:lnTo>
                  <a:lnTo>
                    <a:pt x="298" y="112"/>
                  </a:lnTo>
                  <a:lnTo>
                    <a:pt x="302" y="109"/>
                  </a:lnTo>
                  <a:lnTo>
                    <a:pt x="312" y="96"/>
                  </a:lnTo>
                  <a:lnTo>
                    <a:pt x="318" y="91"/>
                  </a:lnTo>
                  <a:lnTo>
                    <a:pt x="318" y="87"/>
                  </a:lnTo>
                  <a:lnTo>
                    <a:pt x="314" y="85"/>
                  </a:lnTo>
                  <a:lnTo>
                    <a:pt x="313" y="83"/>
                  </a:lnTo>
                  <a:lnTo>
                    <a:pt x="313" y="77"/>
                  </a:lnTo>
                  <a:lnTo>
                    <a:pt x="309" y="71"/>
                  </a:lnTo>
                  <a:lnTo>
                    <a:pt x="304" y="68"/>
                  </a:lnTo>
                  <a:lnTo>
                    <a:pt x="304" y="66"/>
                  </a:lnTo>
                  <a:lnTo>
                    <a:pt x="306" y="58"/>
                  </a:lnTo>
                  <a:lnTo>
                    <a:pt x="307" y="54"/>
                  </a:lnTo>
                  <a:lnTo>
                    <a:pt x="297" y="48"/>
                  </a:lnTo>
                  <a:lnTo>
                    <a:pt x="287" y="37"/>
                  </a:lnTo>
                  <a:lnTo>
                    <a:pt x="284" y="33"/>
                  </a:lnTo>
                  <a:lnTo>
                    <a:pt x="266" y="18"/>
                  </a:lnTo>
                  <a:lnTo>
                    <a:pt x="257" y="15"/>
                  </a:lnTo>
                  <a:lnTo>
                    <a:pt x="244" y="11"/>
                  </a:lnTo>
                  <a:lnTo>
                    <a:pt x="231" y="11"/>
                  </a:lnTo>
                  <a:lnTo>
                    <a:pt x="218" y="7"/>
                  </a:lnTo>
                  <a:lnTo>
                    <a:pt x="209" y="1"/>
                  </a:lnTo>
                  <a:lnTo>
                    <a:pt x="189" y="1"/>
                  </a:lnTo>
                  <a:lnTo>
                    <a:pt x="184" y="2"/>
                  </a:lnTo>
                  <a:lnTo>
                    <a:pt x="182" y="4"/>
                  </a:lnTo>
                  <a:lnTo>
                    <a:pt x="176" y="11"/>
                  </a:lnTo>
                  <a:lnTo>
                    <a:pt x="174" y="27"/>
                  </a:lnTo>
                  <a:lnTo>
                    <a:pt x="167" y="31"/>
                  </a:lnTo>
                  <a:lnTo>
                    <a:pt x="164" y="31"/>
                  </a:lnTo>
                  <a:lnTo>
                    <a:pt x="164" y="21"/>
                  </a:lnTo>
                  <a:lnTo>
                    <a:pt x="160" y="20"/>
                  </a:lnTo>
                  <a:lnTo>
                    <a:pt x="156" y="20"/>
                  </a:lnTo>
                  <a:lnTo>
                    <a:pt x="137" y="31"/>
                  </a:lnTo>
                  <a:lnTo>
                    <a:pt x="121" y="33"/>
                  </a:lnTo>
                  <a:lnTo>
                    <a:pt x="118" y="36"/>
                  </a:lnTo>
                  <a:lnTo>
                    <a:pt x="110" y="43"/>
                  </a:lnTo>
                  <a:lnTo>
                    <a:pt x="105" y="44"/>
                  </a:lnTo>
                  <a:lnTo>
                    <a:pt x="101" y="44"/>
                  </a:lnTo>
                  <a:lnTo>
                    <a:pt x="92" y="43"/>
                  </a:lnTo>
                  <a:lnTo>
                    <a:pt x="75" y="36"/>
                  </a:lnTo>
                  <a:lnTo>
                    <a:pt x="71" y="34"/>
                  </a:lnTo>
                  <a:lnTo>
                    <a:pt x="48" y="34"/>
                  </a:lnTo>
                  <a:lnTo>
                    <a:pt x="45" y="28"/>
                  </a:lnTo>
                  <a:lnTo>
                    <a:pt x="45" y="23"/>
                  </a:lnTo>
                  <a:lnTo>
                    <a:pt x="39" y="20"/>
                  </a:lnTo>
                  <a:lnTo>
                    <a:pt x="37" y="9"/>
                  </a:lnTo>
                  <a:lnTo>
                    <a:pt x="35" y="7"/>
                  </a:lnTo>
                  <a:lnTo>
                    <a:pt x="27" y="5"/>
                  </a:lnTo>
                  <a:lnTo>
                    <a:pt x="2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71" name="Freeform 264"/>
            <p:cNvSpPr>
              <a:spLocks noChangeAspect="1"/>
            </p:cNvSpPr>
            <p:nvPr/>
          </p:nvSpPr>
          <p:spPr bwMode="gray">
            <a:xfrm>
              <a:off x="3153568" y="3378547"/>
              <a:ext cx="68263" cy="74613"/>
            </a:xfrm>
            <a:custGeom>
              <a:avLst/>
              <a:gdLst/>
              <a:ahLst/>
              <a:cxnLst>
                <a:cxn ang="0">
                  <a:pos x="71" y="1"/>
                </a:cxn>
                <a:cxn ang="0">
                  <a:pos x="39" y="28"/>
                </a:cxn>
                <a:cxn ang="0">
                  <a:pos x="63" y="52"/>
                </a:cxn>
                <a:cxn ang="0">
                  <a:pos x="82" y="71"/>
                </a:cxn>
                <a:cxn ang="0">
                  <a:pos x="95" y="84"/>
                </a:cxn>
                <a:cxn ang="0">
                  <a:pos x="93" y="100"/>
                </a:cxn>
                <a:cxn ang="0">
                  <a:pos x="69" y="99"/>
                </a:cxn>
                <a:cxn ang="0">
                  <a:pos x="16" y="138"/>
                </a:cxn>
                <a:cxn ang="0">
                  <a:pos x="9" y="152"/>
                </a:cxn>
                <a:cxn ang="0">
                  <a:pos x="5" y="158"/>
                </a:cxn>
                <a:cxn ang="0">
                  <a:pos x="6" y="168"/>
                </a:cxn>
                <a:cxn ang="0">
                  <a:pos x="2" y="186"/>
                </a:cxn>
                <a:cxn ang="0">
                  <a:pos x="2" y="191"/>
                </a:cxn>
                <a:cxn ang="0">
                  <a:pos x="9" y="196"/>
                </a:cxn>
                <a:cxn ang="0">
                  <a:pos x="17" y="204"/>
                </a:cxn>
                <a:cxn ang="0">
                  <a:pos x="37" y="217"/>
                </a:cxn>
                <a:cxn ang="0">
                  <a:pos x="55" y="226"/>
                </a:cxn>
                <a:cxn ang="0">
                  <a:pos x="86" y="227"/>
                </a:cxn>
                <a:cxn ang="0">
                  <a:pos x="112" y="232"/>
                </a:cxn>
                <a:cxn ang="0">
                  <a:pos x="119" y="232"/>
                </a:cxn>
                <a:cxn ang="0">
                  <a:pos x="134" y="220"/>
                </a:cxn>
                <a:cxn ang="0">
                  <a:pos x="145" y="211"/>
                </a:cxn>
                <a:cxn ang="0">
                  <a:pos x="149" y="199"/>
                </a:cxn>
                <a:cxn ang="0">
                  <a:pos x="155" y="194"/>
                </a:cxn>
                <a:cxn ang="0">
                  <a:pos x="165" y="184"/>
                </a:cxn>
                <a:cxn ang="0">
                  <a:pos x="163" y="175"/>
                </a:cxn>
                <a:cxn ang="0">
                  <a:pos x="162" y="169"/>
                </a:cxn>
                <a:cxn ang="0">
                  <a:pos x="172" y="159"/>
                </a:cxn>
                <a:cxn ang="0">
                  <a:pos x="177" y="157"/>
                </a:cxn>
                <a:cxn ang="0">
                  <a:pos x="208" y="134"/>
                </a:cxn>
                <a:cxn ang="0">
                  <a:pos x="212" y="124"/>
                </a:cxn>
                <a:cxn ang="0">
                  <a:pos x="211" y="121"/>
                </a:cxn>
                <a:cxn ang="0">
                  <a:pos x="209" y="118"/>
                </a:cxn>
                <a:cxn ang="0">
                  <a:pos x="195" y="121"/>
                </a:cxn>
                <a:cxn ang="0">
                  <a:pos x="187" y="116"/>
                </a:cxn>
                <a:cxn ang="0">
                  <a:pos x="184" y="111"/>
                </a:cxn>
                <a:cxn ang="0">
                  <a:pos x="163" y="108"/>
                </a:cxn>
                <a:cxn ang="0">
                  <a:pos x="166" y="72"/>
                </a:cxn>
              </a:cxnLst>
              <a:rect l="0" t="0" r="r" b="b"/>
              <a:pathLst>
                <a:path w="212" h="235">
                  <a:moveTo>
                    <a:pt x="166" y="0"/>
                  </a:moveTo>
                  <a:lnTo>
                    <a:pt x="71" y="1"/>
                  </a:lnTo>
                  <a:lnTo>
                    <a:pt x="71" y="28"/>
                  </a:lnTo>
                  <a:lnTo>
                    <a:pt x="39" y="28"/>
                  </a:lnTo>
                  <a:lnTo>
                    <a:pt x="37" y="27"/>
                  </a:lnTo>
                  <a:lnTo>
                    <a:pt x="63" y="52"/>
                  </a:lnTo>
                  <a:lnTo>
                    <a:pt x="79" y="62"/>
                  </a:lnTo>
                  <a:lnTo>
                    <a:pt x="82" y="71"/>
                  </a:lnTo>
                  <a:lnTo>
                    <a:pt x="92" y="79"/>
                  </a:lnTo>
                  <a:lnTo>
                    <a:pt x="95" y="84"/>
                  </a:lnTo>
                  <a:lnTo>
                    <a:pt x="93" y="99"/>
                  </a:lnTo>
                  <a:lnTo>
                    <a:pt x="93" y="100"/>
                  </a:lnTo>
                  <a:lnTo>
                    <a:pt x="92" y="99"/>
                  </a:lnTo>
                  <a:lnTo>
                    <a:pt x="69" y="99"/>
                  </a:lnTo>
                  <a:lnTo>
                    <a:pt x="39" y="102"/>
                  </a:lnTo>
                  <a:lnTo>
                    <a:pt x="16" y="138"/>
                  </a:lnTo>
                  <a:lnTo>
                    <a:pt x="15" y="142"/>
                  </a:lnTo>
                  <a:lnTo>
                    <a:pt x="9" y="152"/>
                  </a:lnTo>
                  <a:lnTo>
                    <a:pt x="6" y="157"/>
                  </a:lnTo>
                  <a:lnTo>
                    <a:pt x="5" y="158"/>
                  </a:lnTo>
                  <a:lnTo>
                    <a:pt x="7" y="165"/>
                  </a:lnTo>
                  <a:lnTo>
                    <a:pt x="6" y="168"/>
                  </a:lnTo>
                  <a:lnTo>
                    <a:pt x="4" y="170"/>
                  </a:lnTo>
                  <a:lnTo>
                    <a:pt x="2" y="186"/>
                  </a:lnTo>
                  <a:lnTo>
                    <a:pt x="0" y="188"/>
                  </a:lnTo>
                  <a:lnTo>
                    <a:pt x="2" y="191"/>
                  </a:lnTo>
                  <a:lnTo>
                    <a:pt x="7" y="195"/>
                  </a:lnTo>
                  <a:lnTo>
                    <a:pt x="9" y="196"/>
                  </a:lnTo>
                  <a:lnTo>
                    <a:pt x="16" y="201"/>
                  </a:lnTo>
                  <a:lnTo>
                    <a:pt x="17" y="204"/>
                  </a:lnTo>
                  <a:lnTo>
                    <a:pt x="31" y="213"/>
                  </a:lnTo>
                  <a:lnTo>
                    <a:pt x="37" y="217"/>
                  </a:lnTo>
                  <a:lnTo>
                    <a:pt x="47" y="222"/>
                  </a:lnTo>
                  <a:lnTo>
                    <a:pt x="55" y="226"/>
                  </a:lnTo>
                  <a:lnTo>
                    <a:pt x="66" y="227"/>
                  </a:lnTo>
                  <a:lnTo>
                    <a:pt x="86" y="227"/>
                  </a:lnTo>
                  <a:lnTo>
                    <a:pt x="96" y="228"/>
                  </a:lnTo>
                  <a:lnTo>
                    <a:pt x="112" y="232"/>
                  </a:lnTo>
                  <a:lnTo>
                    <a:pt x="119" y="235"/>
                  </a:lnTo>
                  <a:lnTo>
                    <a:pt x="119" y="232"/>
                  </a:lnTo>
                  <a:lnTo>
                    <a:pt x="125" y="222"/>
                  </a:lnTo>
                  <a:lnTo>
                    <a:pt x="134" y="220"/>
                  </a:lnTo>
                  <a:lnTo>
                    <a:pt x="138" y="213"/>
                  </a:lnTo>
                  <a:lnTo>
                    <a:pt x="145" y="211"/>
                  </a:lnTo>
                  <a:lnTo>
                    <a:pt x="147" y="206"/>
                  </a:lnTo>
                  <a:lnTo>
                    <a:pt x="149" y="199"/>
                  </a:lnTo>
                  <a:lnTo>
                    <a:pt x="152" y="195"/>
                  </a:lnTo>
                  <a:lnTo>
                    <a:pt x="155" y="194"/>
                  </a:lnTo>
                  <a:lnTo>
                    <a:pt x="156" y="189"/>
                  </a:lnTo>
                  <a:lnTo>
                    <a:pt x="165" y="184"/>
                  </a:lnTo>
                  <a:lnTo>
                    <a:pt x="165" y="180"/>
                  </a:lnTo>
                  <a:lnTo>
                    <a:pt x="163" y="175"/>
                  </a:lnTo>
                  <a:lnTo>
                    <a:pt x="162" y="174"/>
                  </a:lnTo>
                  <a:lnTo>
                    <a:pt x="162" y="169"/>
                  </a:lnTo>
                  <a:lnTo>
                    <a:pt x="163" y="165"/>
                  </a:lnTo>
                  <a:lnTo>
                    <a:pt x="172" y="159"/>
                  </a:lnTo>
                  <a:lnTo>
                    <a:pt x="173" y="158"/>
                  </a:lnTo>
                  <a:lnTo>
                    <a:pt x="177" y="157"/>
                  </a:lnTo>
                  <a:lnTo>
                    <a:pt x="189" y="146"/>
                  </a:lnTo>
                  <a:lnTo>
                    <a:pt x="208" y="134"/>
                  </a:lnTo>
                  <a:lnTo>
                    <a:pt x="211" y="127"/>
                  </a:lnTo>
                  <a:lnTo>
                    <a:pt x="212" y="124"/>
                  </a:lnTo>
                  <a:lnTo>
                    <a:pt x="212" y="121"/>
                  </a:lnTo>
                  <a:lnTo>
                    <a:pt x="211" y="121"/>
                  </a:lnTo>
                  <a:lnTo>
                    <a:pt x="210" y="121"/>
                  </a:lnTo>
                  <a:lnTo>
                    <a:pt x="209" y="118"/>
                  </a:lnTo>
                  <a:lnTo>
                    <a:pt x="203" y="116"/>
                  </a:lnTo>
                  <a:lnTo>
                    <a:pt x="195" y="121"/>
                  </a:lnTo>
                  <a:lnTo>
                    <a:pt x="193" y="121"/>
                  </a:lnTo>
                  <a:lnTo>
                    <a:pt x="187" y="116"/>
                  </a:lnTo>
                  <a:lnTo>
                    <a:pt x="183" y="110"/>
                  </a:lnTo>
                  <a:lnTo>
                    <a:pt x="184" y="111"/>
                  </a:lnTo>
                  <a:lnTo>
                    <a:pt x="172" y="110"/>
                  </a:lnTo>
                  <a:lnTo>
                    <a:pt x="163" y="108"/>
                  </a:lnTo>
                  <a:lnTo>
                    <a:pt x="163" y="107"/>
                  </a:lnTo>
                  <a:lnTo>
                    <a:pt x="166" y="72"/>
                  </a:lnTo>
                  <a:lnTo>
                    <a:pt x="16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72" name="Freeform 265"/>
            <p:cNvSpPr>
              <a:spLocks noChangeAspect="1"/>
            </p:cNvSpPr>
            <p:nvPr/>
          </p:nvSpPr>
          <p:spPr bwMode="gray">
            <a:xfrm>
              <a:off x="3205956" y="3367434"/>
              <a:ext cx="19050" cy="46038"/>
            </a:xfrm>
            <a:custGeom>
              <a:avLst/>
              <a:gdLst/>
              <a:ahLst/>
              <a:cxnLst>
                <a:cxn ang="0">
                  <a:pos x="46" y="2"/>
                </a:cxn>
                <a:cxn ang="0">
                  <a:pos x="41" y="0"/>
                </a:cxn>
                <a:cxn ang="0">
                  <a:pos x="36" y="3"/>
                </a:cxn>
                <a:cxn ang="0">
                  <a:pos x="21" y="31"/>
                </a:cxn>
                <a:cxn ang="0">
                  <a:pos x="16" y="31"/>
                </a:cxn>
                <a:cxn ang="0">
                  <a:pos x="3" y="34"/>
                </a:cxn>
                <a:cxn ang="0">
                  <a:pos x="3" y="106"/>
                </a:cxn>
                <a:cxn ang="0">
                  <a:pos x="2" y="141"/>
                </a:cxn>
                <a:cxn ang="0">
                  <a:pos x="0" y="142"/>
                </a:cxn>
                <a:cxn ang="0">
                  <a:pos x="9" y="144"/>
                </a:cxn>
                <a:cxn ang="0">
                  <a:pos x="21" y="145"/>
                </a:cxn>
                <a:cxn ang="0">
                  <a:pos x="20" y="144"/>
                </a:cxn>
                <a:cxn ang="0">
                  <a:pos x="20" y="136"/>
                </a:cxn>
                <a:cxn ang="0">
                  <a:pos x="21" y="132"/>
                </a:cxn>
                <a:cxn ang="0">
                  <a:pos x="27" y="126"/>
                </a:cxn>
                <a:cxn ang="0">
                  <a:pos x="38" y="118"/>
                </a:cxn>
                <a:cxn ang="0">
                  <a:pos x="45" y="110"/>
                </a:cxn>
                <a:cxn ang="0">
                  <a:pos x="47" y="102"/>
                </a:cxn>
                <a:cxn ang="0">
                  <a:pos x="48" y="102"/>
                </a:cxn>
                <a:cxn ang="0">
                  <a:pos x="51" y="89"/>
                </a:cxn>
                <a:cxn ang="0">
                  <a:pos x="52" y="77"/>
                </a:cxn>
                <a:cxn ang="0">
                  <a:pos x="51" y="56"/>
                </a:cxn>
                <a:cxn ang="0">
                  <a:pos x="53" y="41"/>
                </a:cxn>
                <a:cxn ang="0">
                  <a:pos x="57" y="28"/>
                </a:cxn>
                <a:cxn ang="0">
                  <a:pos x="62" y="18"/>
                </a:cxn>
                <a:cxn ang="0">
                  <a:pos x="62" y="13"/>
                </a:cxn>
                <a:cxn ang="0">
                  <a:pos x="58" y="8"/>
                </a:cxn>
                <a:cxn ang="0">
                  <a:pos x="47" y="3"/>
                </a:cxn>
                <a:cxn ang="0">
                  <a:pos x="46" y="2"/>
                </a:cxn>
              </a:cxnLst>
              <a:rect l="0" t="0" r="r" b="b"/>
              <a:pathLst>
                <a:path w="62" h="145">
                  <a:moveTo>
                    <a:pt x="46" y="2"/>
                  </a:moveTo>
                  <a:lnTo>
                    <a:pt x="41" y="0"/>
                  </a:lnTo>
                  <a:lnTo>
                    <a:pt x="36" y="3"/>
                  </a:lnTo>
                  <a:lnTo>
                    <a:pt x="21" y="31"/>
                  </a:lnTo>
                  <a:lnTo>
                    <a:pt x="16" y="31"/>
                  </a:lnTo>
                  <a:lnTo>
                    <a:pt x="3" y="34"/>
                  </a:lnTo>
                  <a:lnTo>
                    <a:pt x="3" y="106"/>
                  </a:lnTo>
                  <a:lnTo>
                    <a:pt x="2" y="141"/>
                  </a:lnTo>
                  <a:lnTo>
                    <a:pt x="0" y="142"/>
                  </a:lnTo>
                  <a:lnTo>
                    <a:pt x="9" y="144"/>
                  </a:lnTo>
                  <a:lnTo>
                    <a:pt x="21" y="145"/>
                  </a:lnTo>
                  <a:lnTo>
                    <a:pt x="20" y="144"/>
                  </a:lnTo>
                  <a:lnTo>
                    <a:pt x="20" y="136"/>
                  </a:lnTo>
                  <a:lnTo>
                    <a:pt x="21" y="132"/>
                  </a:lnTo>
                  <a:lnTo>
                    <a:pt x="27" y="126"/>
                  </a:lnTo>
                  <a:lnTo>
                    <a:pt x="38" y="118"/>
                  </a:lnTo>
                  <a:lnTo>
                    <a:pt x="45" y="110"/>
                  </a:lnTo>
                  <a:lnTo>
                    <a:pt x="47" y="102"/>
                  </a:lnTo>
                  <a:lnTo>
                    <a:pt x="48" y="102"/>
                  </a:lnTo>
                  <a:lnTo>
                    <a:pt x="51" y="89"/>
                  </a:lnTo>
                  <a:lnTo>
                    <a:pt x="52" y="77"/>
                  </a:lnTo>
                  <a:lnTo>
                    <a:pt x="51" y="56"/>
                  </a:lnTo>
                  <a:lnTo>
                    <a:pt x="53" y="41"/>
                  </a:lnTo>
                  <a:lnTo>
                    <a:pt x="57" y="28"/>
                  </a:lnTo>
                  <a:lnTo>
                    <a:pt x="62" y="18"/>
                  </a:lnTo>
                  <a:lnTo>
                    <a:pt x="62" y="13"/>
                  </a:lnTo>
                  <a:lnTo>
                    <a:pt x="58" y="8"/>
                  </a:lnTo>
                  <a:lnTo>
                    <a:pt x="47" y="3"/>
                  </a:lnTo>
                  <a:lnTo>
                    <a:pt x="46"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73" name="Freeform 266"/>
            <p:cNvSpPr>
              <a:spLocks noChangeAspect="1"/>
            </p:cNvSpPr>
            <p:nvPr/>
          </p:nvSpPr>
          <p:spPr bwMode="gray">
            <a:xfrm>
              <a:off x="3191668" y="3440459"/>
              <a:ext cx="39688" cy="22225"/>
            </a:xfrm>
            <a:custGeom>
              <a:avLst/>
              <a:gdLst/>
              <a:ahLst/>
              <a:cxnLst>
                <a:cxn ang="0">
                  <a:pos x="33" y="0"/>
                </a:cxn>
                <a:cxn ang="0">
                  <a:pos x="31" y="4"/>
                </a:cxn>
                <a:cxn ang="0">
                  <a:pos x="28" y="11"/>
                </a:cxn>
                <a:cxn ang="0">
                  <a:pos x="26" y="16"/>
                </a:cxn>
                <a:cxn ang="0">
                  <a:pos x="19" y="18"/>
                </a:cxn>
                <a:cxn ang="0">
                  <a:pos x="15" y="25"/>
                </a:cxn>
                <a:cxn ang="0">
                  <a:pos x="6" y="27"/>
                </a:cxn>
                <a:cxn ang="0">
                  <a:pos x="0" y="37"/>
                </a:cxn>
                <a:cxn ang="0">
                  <a:pos x="0" y="40"/>
                </a:cxn>
                <a:cxn ang="0">
                  <a:pos x="9" y="48"/>
                </a:cxn>
                <a:cxn ang="0">
                  <a:pos x="21" y="53"/>
                </a:cxn>
                <a:cxn ang="0">
                  <a:pos x="36" y="55"/>
                </a:cxn>
                <a:cxn ang="0">
                  <a:pos x="46" y="56"/>
                </a:cxn>
                <a:cxn ang="0">
                  <a:pos x="58" y="65"/>
                </a:cxn>
                <a:cxn ang="0">
                  <a:pos x="76" y="70"/>
                </a:cxn>
                <a:cxn ang="0">
                  <a:pos x="103" y="71"/>
                </a:cxn>
                <a:cxn ang="0">
                  <a:pos x="120" y="64"/>
                </a:cxn>
                <a:cxn ang="0">
                  <a:pos x="125" y="59"/>
                </a:cxn>
                <a:cxn ang="0">
                  <a:pos x="123" y="56"/>
                </a:cxn>
                <a:cxn ang="0">
                  <a:pos x="123" y="38"/>
                </a:cxn>
                <a:cxn ang="0">
                  <a:pos x="123" y="37"/>
                </a:cxn>
                <a:cxn ang="0">
                  <a:pos x="118" y="32"/>
                </a:cxn>
                <a:cxn ang="0">
                  <a:pos x="109" y="29"/>
                </a:cxn>
                <a:cxn ang="0">
                  <a:pos x="107" y="27"/>
                </a:cxn>
                <a:cxn ang="0">
                  <a:pos x="100" y="28"/>
                </a:cxn>
                <a:cxn ang="0">
                  <a:pos x="95" y="33"/>
                </a:cxn>
                <a:cxn ang="0">
                  <a:pos x="90" y="33"/>
                </a:cxn>
                <a:cxn ang="0">
                  <a:pos x="85" y="31"/>
                </a:cxn>
                <a:cxn ang="0">
                  <a:pos x="82" y="28"/>
                </a:cxn>
                <a:cxn ang="0">
                  <a:pos x="82" y="26"/>
                </a:cxn>
                <a:cxn ang="0">
                  <a:pos x="75" y="26"/>
                </a:cxn>
                <a:cxn ang="0">
                  <a:pos x="73" y="23"/>
                </a:cxn>
                <a:cxn ang="0">
                  <a:pos x="71" y="20"/>
                </a:cxn>
                <a:cxn ang="0">
                  <a:pos x="66" y="20"/>
                </a:cxn>
                <a:cxn ang="0">
                  <a:pos x="59" y="15"/>
                </a:cxn>
                <a:cxn ang="0">
                  <a:pos x="57" y="10"/>
                </a:cxn>
                <a:cxn ang="0">
                  <a:pos x="52" y="4"/>
                </a:cxn>
                <a:cxn ang="0">
                  <a:pos x="39" y="4"/>
                </a:cxn>
                <a:cxn ang="0">
                  <a:pos x="33" y="0"/>
                </a:cxn>
              </a:cxnLst>
              <a:rect l="0" t="0" r="r" b="b"/>
              <a:pathLst>
                <a:path w="125" h="71">
                  <a:moveTo>
                    <a:pt x="33" y="0"/>
                  </a:moveTo>
                  <a:lnTo>
                    <a:pt x="31" y="4"/>
                  </a:lnTo>
                  <a:lnTo>
                    <a:pt x="28" y="11"/>
                  </a:lnTo>
                  <a:lnTo>
                    <a:pt x="26" y="16"/>
                  </a:lnTo>
                  <a:lnTo>
                    <a:pt x="19" y="18"/>
                  </a:lnTo>
                  <a:lnTo>
                    <a:pt x="15" y="25"/>
                  </a:lnTo>
                  <a:lnTo>
                    <a:pt x="6" y="27"/>
                  </a:lnTo>
                  <a:lnTo>
                    <a:pt x="0" y="37"/>
                  </a:lnTo>
                  <a:lnTo>
                    <a:pt x="0" y="40"/>
                  </a:lnTo>
                  <a:lnTo>
                    <a:pt x="9" y="48"/>
                  </a:lnTo>
                  <a:lnTo>
                    <a:pt x="21" y="53"/>
                  </a:lnTo>
                  <a:lnTo>
                    <a:pt x="36" y="55"/>
                  </a:lnTo>
                  <a:lnTo>
                    <a:pt x="46" y="56"/>
                  </a:lnTo>
                  <a:lnTo>
                    <a:pt x="58" y="65"/>
                  </a:lnTo>
                  <a:lnTo>
                    <a:pt x="76" y="70"/>
                  </a:lnTo>
                  <a:lnTo>
                    <a:pt x="103" y="71"/>
                  </a:lnTo>
                  <a:lnTo>
                    <a:pt x="120" y="64"/>
                  </a:lnTo>
                  <a:lnTo>
                    <a:pt x="125" y="59"/>
                  </a:lnTo>
                  <a:lnTo>
                    <a:pt x="123" y="56"/>
                  </a:lnTo>
                  <a:lnTo>
                    <a:pt x="123" y="38"/>
                  </a:lnTo>
                  <a:lnTo>
                    <a:pt x="123" y="37"/>
                  </a:lnTo>
                  <a:lnTo>
                    <a:pt x="118" y="32"/>
                  </a:lnTo>
                  <a:lnTo>
                    <a:pt x="109" y="29"/>
                  </a:lnTo>
                  <a:lnTo>
                    <a:pt x="107" y="27"/>
                  </a:lnTo>
                  <a:lnTo>
                    <a:pt x="100" y="28"/>
                  </a:lnTo>
                  <a:lnTo>
                    <a:pt x="95" y="33"/>
                  </a:lnTo>
                  <a:lnTo>
                    <a:pt x="90" y="33"/>
                  </a:lnTo>
                  <a:lnTo>
                    <a:pt x="85" y="31"/>
                  </a:lnTo>
                  <a:lnTo>
                    <a:pt x="82" y="28"/>
                  </a:lnTo>
                  <a:lnTo>
                    <a:pt x="82" y="26"/>
                  </a:lnTo>
                  <a:lnTo>
                    <a:pt x="75" y="26"/>
                  </a:lnTo>
                  <a:lnTo>
                    <a:pt x="73" y="23"/>
                  </a:lnTo>
                  <a:lnTo>
                    <a:pt x="71" y="20"/>
                  </a:lnTo>
                  <a:lnTo>
                    <a:pt x="66" y="20"/>
                  </a:lnTo>
                  <a:lnTo>
                    <a:pt x="59" y="15"/>
                  </a:lnTo>
                  <a:lnTo>
                    <a:pt x="57" y="10"/>
                  </a:lnTo>
                  <a:lnTo>
                    <a:pt x="52" y="4"/>
                  </a:lnTo>
                  <a:lnTo>
                    <a:pt x="39" y="4"/>
                  </a:lnTo>
                  <a:lnTo>
                    <a:pt x="3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74" name="Freeform 267"/>
            <p:cNvSpPr>
              <a:spLocks noChangeAspect="1"/>
            </p:cNvSpPr>
            <p:nvPr/>
          </p:nvSpPr>
          <p:spPr bwMode="gray">
            <a:xfrm>
              <a:off x="3264693" y="3497609"/>
              <a:ext cx="57150" cy="50800"/>
            </a:xfrm>
            <a:custGeom>
              <a:avLst/>
              <a:gdLst/>
              <a:ahLst/>
              <a:cxnLst>
                <a:cxn ang="0">
                  <a:pos x="118" y="18"/>
                </a:cxn>
                <a:cxn ang="0">
                  <a:pos x="94" y="21"/>
                </a:cxn>
                <a:cxn ang="0">
                  <a:pos x="81" y="12"/>
                </a:cxn>
                <a:cxn ang="0">
                  <a:pos x="67" y="9"/>
                </a:cxn>
                <a:cxn ang="0">
                  <a:pos x="50" y="11"/>
                </a:cxn>
                <a:cxn ang="0">
                  <a:pos x="17" y="0"/>
                </a:cxn>
                <a:cxn ang="0">
                  <a:pos x="6" y="6"/>
                </a:cxn>
                <a:cxn ang="0">
                  <a:pos x="2" y="12"/>
                </a:cxn>
                <a:cxn ang="0">
                  <a:pos x="6" y="21"/>
                </a:cxn>
                <a:cxn ang="0">
                  <a:pos x="2" y="36"/>
                </a:cxn>
                <a:cxn ang="0">
                  <a:pos x="3" y="53"/>
                </a:cxn>
                <a:cxn ang="0">
                  <a:pos x="11" y="66"/>
                </a:cxn>
                <a:cxn ang="0">
                  <a:pos x="23" y="71"/>
                </a:cxn>
                <a:cxn ang="0">
                  <a:pos x="39" y="82"/>
                </a:cxn>
                <a:cxn ang="0">
                  <a:pos x="45" y="85"/>
                </a:cxn>
                <a:cxn ang="0">
                  <a:pos x="49" y="69"/>
                </a:cxn>
                <a:cxn ang="0">
                  <a:pos x="39" y="61"/>
                </a:cxn>
                <a:cxn ang="0">
                  <a:pos x="51" y="60"/>
                </a:cxn>
                <a:cxn ang="0">
                  <a:pos x="65" y="77"/>
                </a:cxn>
                <a:cxn ang="0">
                  <a:pos x="76" y="92"/>
                </a:cxn>
                <a:cxn ang="0">
                  <a:pos x="106" y="104"/>
                </a:cxn>
                <a:cxn ang="0">
                  <a:pos x="121" y="142"/>
                </a:cxn>
                <a:cxn ang="0">
                  <a:pos x="130" y="149"/>
                </a:cxn>
                <a:cxn ang="0">
                  <a:pos x="141" y="150"/>
                </a:cxn>
                <a:cxn ang="0">
                  <a:pos x="140" y="136"/>
                </a:cxn>
                <a:cxn ang="0">
                  <a:pos x="145" y="139"/>
                </a:cxn>
                <a:cxn ang="0">
                  <a:pos x="154" y="156"/>
                </a:cxn>
                <a:cxn ang="0">
                  <a:pos x="158" y="157"/>
                </a:cxn>
                <a:cxn ang="0">
                  <a:pos x="168" y="142"/>
                </a:cxn>
                <a:cxn ang="0">
                  <a:pos x="168" y="126"/>
                </a:cxn>
                <a:cxn ang="0">
                  <a:pos x="173" y="118"/>
                </a:cxn>
                <a:cxn ang="0">
                  <a:pos x="162" y="109"/>
                </a:cxn>
                <a:cxn ang="0">
                  <a:pos x="170" y="86"/>
                </a:cxn>
                <a:cxn ang="0">
                  <a:pos x="176" y="87"/>
                </a:cxn>
                <a:cxn ang="0">
                  <a:pos x="180" y="86"/>
                </a:cxn>
                <a:cxn ang="0">
                  <a:pos x="161" y="72"/>
                </a:cxn>
                <a:cxn ang="0">
                  <a:pos x="133" y="43"/>
                </a:cxn>
                <a:cxn ang="0">
                  <a:pos x="125" y="25"/>
                </a:cxn>
                <a:cxn ang="0">
                  <a:pos x="121" y="16"/>
                </a:cxn>
              </a:cxnLst>
              <a:rect l="0" t="0" r="r" b="b"/>
              <a:pathLst>
                <a:path w="180" h="157">
                  <a:moveTo>
                    <a:pt x="121" y="16"/>
                  </a:moveTo>
                  <a:lnTo>
                    <a:pt x="118" y="18"/>
                  </a:lnTo>
                  <a:lnTo>
                    <a:pt x="104" y="21"/>
                  </a:lnTo>
                  <a:lnTo>
                    <a:pt x="94" y="21"/>
                  </a:lnTo>
                  <a:lnTo>
                    <a:pt x="89" y="20"/>
                  </a:lnTo>
                  <a:lnTo>
                    <a:pt x="81" y="12"/>
                  </a:lnTo>
                  <a:lnTo>
                    <a:pt x="72" y="9"/>
                  </a:lnTo>
                  <a:lnTo>
                    <a:pt x="67" y="9"/>
                  </a:lnTo>
                  <a:lnTo>
                    <a:pt x="59" y="11"/>
                  </a:lnTo>
                  <a:lnTo>
                    <a:pt x="50" y="11"/>
                  </a:lnTo>
                  <a:lnTo>
                    <a:pt x="27" y="5"/>
                  </a:lnTo>
                  <a:lnTo>
                    <a:pt x="17" y="0"/>
                  </a:lnTo>
                  <a:lnTo>
                    <a:pt x="13" y="0"/>
                  </a:lnTo>
                  <a:lnTo>
                    <a:pt x="6" y="6"/>
                  </a:lnTo>
                  <a:lnTo>
                    <a:pt x="5" y="7"/>
                  </a:lnTo>
                  <a:lnTo>
                    <a:pt x="2" y="12"/>
                  </a:lnTo>
                  <a:lnTo>
                    <a:pt x="2" y="15"/>
                  </a:lnTo>
                  <a:lnTo>
                    <a:pt x="6" y="21"/>
                  </a:lnTo>
                  <a:lnTo>
                    <a:pt x="6" y="33"/>
                  </a:lnTo>
                  <a:lnTo>
                    <a:pt x="2" y="36"/>
                  </a:lnTo>
                  <a:lnTo>
                    <a:pt x="0" y="42"/>
                  </a:lnTo>
                  <a:lnTo>
                    <a:pt x="3" y="53"/>
                  </a:lnTo>
                  <a:lnTo>
                    <a:pt x="7" y="60"/>
                  </a:lnTo>
                  <a:lnTo>
                    <a:pt x="11" y="66"/>
                  </a:lnTo>
                  <a:lnTo>
                    <a:pt x="18" y="71"/>
                  </a:lnTo>
                  <a:lnTo>
                    <a:pt x="23" y="71"/>
                  </a:lnTo>
                  <a:lnTo>
                    <a:pt x="33" y="76"/>
                  </a:lnTo>
                  <a:lnTo>
                    <a:pt x="39" y="82"/>
                  </a:lnTo>
                  <a:lnTo>
                    <a:pt x="44" y="85"/>
                  </a:lnTo>
                  <a:lnTo>
                    <a:pt x="45" y="85"/>
                  </a:lnTo>
                  <a:lnTo>
                    <a:pt x="50" y="74"/>
                  </a:lnTo>
                  <a:lnTo>
                    <a:pt x="49" y="69"/>
                  </a:lnTo>
                  <a:lnTo>
                    <a:pt x="40" y="65"/>
                  </a:lnTo>
                  <a:lnTo>
                    <a:pt x="39" y="61"/>
                  </a:lnTo>
                  <a:lnTo>
                    <a:pt x="45" y="59"/>
                  </a:lnTo>
                  <a:lnTo>
                    <a:pt x="51" y="60"/>
                  </a:lnTo>
                  <a:lnTo>
                    <a:pt x="59" y="68"/>
                  </a:lnTo>
                  <a:lnTo>
                    <a:pt x="65" y="77"/>
                  </a:lnTo>
                  <a:lnTo>
                    <a:pt x="68" y="83"/>
                  </a:lnTo>
                  <a:lnTo>
                    <a:pt x="76" y="92"/>
                  </a:lnTo>
                  <a:lnTo>
                    <a:pt x="78" y="92"/>
                  </a:lnTo>
                  <a:lnTo>
                    <a:pt x="106" y="104"/>
                  </a:lnTo>
                  <a:lnTo>
                    <a:pt x="119" y="115"/>
                  </a:lnTo>
                  <a:lnTo>
                    <a:pt x="121" y="142"/>
                  </a:lnTo>
                  <a:lnTo>
                    <a:pt x="122" y="144"/>
                  </a:lnTo>
                  <a:lnTo>
                    <a:pt x="130" y="149"/>
                  </a:lnTo>
                  <a:lnTo>
                    <a:pt x="138" y="151"/>
                  </a:lnTo>
                  <a:lnTo>
                    <a:pt x="141" y="150"/>
                  </a:lnTo>
                  <a:lnTo>
                    <a:pt x="136" y="139"/>
                  </a:lnTo>
                  <a:lnTo>
                    <a:pt x="140" y="136"/>
                  </a:lnTo>
                  <a:lnTo>
                    <a:pt x="141" y="136"/>
                  </a:lnTo>
                  <a:lnTo>
                    <a:pt x="145" y="139"/>
                  </a:lnTo>
                  <a:lnTo>
                    <a:pt x="151" y="145"/>
                  </a:lnTo>
                  <a:lnTo>
                    <a:pt x="154" y="156"/>
                  </a:lnTo>
                  <a:lnTo>
                    <a:pt x="157" y="157"/>
                  </a:lnTo>
                  <a:lnTo>
                    <a:pt x="158" y="157"/>
                  </a:lnTo>
                  <a:lnTo>
                    <a:pt x="165" y="147"/>
                  </a:lnTo>
                  <a:lnTo>
                    <a:pt x="168" y="142"/>
                  </a:lnTo>
                  <a:lnTo>
                    <a:pt x="167" y="130"/>
                  </a:lnTo>
                  <a:lnTo>
                    <a:pt x="168" y="126"/>
                  </a:lnTo>
                  <a:lnTo>
                    <a:pt x="172" y="123"/>
                  </a:lnTo>
                  <a:lnTo>
                    <a:pt x="173" y="118"/>
                  </a:lnTo>
                  <a:lnTo>
                    <a:pt x="169" y="114"/>
                  </a:lnTo>
                  <a:lnTo>
                    <a:pt x="162" y="109"/>
                  </a:lnTo>
                  <a:lnTo>
                    <a:pt x="164" y="95"/>
                  </a:lnTo>
                  <a:lnTo>
                    <a:pt x="170" y="86"/>
                  </a:lnTo>
                  <a:lnTo>
                    <a:pt x="174" y="86"/>
                  </a:lnTo>
                  <a:lnTo>
                    <a:pt x="176" y="87"/>
                  </a:lnTo>
                  <a:lnTo>
                    <a:pt x="179" y="87"/>
                  </a:lnTo>
                  <a:lnTo>
                    <a:pt x="180" y="86"/>
                  </a:lnTo>
                  <a:lnTo>
                    <a:pt x="174" y="81"/>
                  </a:lnTo>
                  <a:lnTo>
                    <a:pt x="161" y="72"/>
                  </a:lnTo>
                  <a:lnTo>
                    <a:pt x="141" y="54"/>
                  </a:lnTo>
                  <a:lnTo>
                    <a:pt x="133" y="43"/>
                  </a:lnTo>
                  <a:lnTo>
                    <a:pt x="127" y="27"/>
                  </a:lnTo>
                  <a:lnTo>
                    <a:pt x="125" y="25"/>
                  </a:lnTo>
                  <a:lnTo>
                    <a:pt x="122" y="16"/>
                  </a:lnTo>
                  <a:lnTo>
                    <a:pt x="121"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75" name="Freeform 268"/>
            <p:cNvSpPr>
              <a:spLocks noChangeAspect="1"/>
            </p:cNvSpPr>
            <p:nvPr/>
          </p:nvSpPr>
          <p:spPr bwMode="gray">
            <a:xfrm>
              <a:off x="3202781" y="3411884"/>
              <a:ext cx="106363" cy="53975"/>
            </a:xfrm>
            <a:custGeom>
              <a:avLst/>
              <a:gdLst/>
              <a:ahLst/>
              <a:cxnLst>
                <a:cxn ang="0">
                  <a:pos x="326" y="54"/>
                </a:cxn>
                <a:cxn ang="0">
                  <a:pos x="309" y="65"/>
                </a:cxn>
                <a:cxn ang="0">
                  <a:pos x="290" y="70"/>
                </a:cxn>
                <a:cxn ang="0">
                  <a:pos x="266" y="75"/>
                </a:cxn>
                <a:cxn ang="0">
                  <a:pos x="259" y="68"/>
                </a:cxn>
                <a:cxn ang="0">
                  <a:pos x="252" y="70"/>
                </a:cxn>
                <a:cxn ang="0">
                  <a:pos x="246" y="72"/>
                </a:cxn>
                <a:cxn ang="0">
                  <a:pos x="239" y="92"/>
                </a:cxn>
                <a:cxn ang="0">
                  <a:pos x="226" y="97"/>
                </a:cxn>
                <a:cxn ang="0">
                  <a:pos x="220" y="104"/>
                </a:cxn>
                <a:cxn ang="0">
                  <a:pos x="213" y="112"/>
                </a:cxn>
                <a:cxn ang="0">
                  <a:pos x="205" y="115"/>
                </a:cxn>
                <a:cxn ang="0">
                  <a:pos x="196" y="117"/>
                </a:cxn>
                <a:cxn ang="0">
                  <a:pos x="181" y="108"/>
                </a:cxn>
                <a:cxn ang="0">
                  <a:pos x="171" y="126"/>
                </a:cxn>
                <a:cxn ang="0">
                  <a:pos x="149" y="126"/>
                </a:cxn>
                <a:cxn ang="0">
                  <a:pos x="148" y="149"/>
                </a:cxn>
                <a:cxn ang="0">
                  <a:pos x="139" y="155"/>
                </a:cxn>
                <a:cxn ang="0">
                  <a:pos x="132" y="165"/>
                </a:cxn>
                <a:cxn ang="0">
                  <a:pos x="115" y="163"/>
                </a:cxn>
                <a:cxn ang="0">
                  <a:pos x="107" y="152"/>
                </a:cxn>
                <a:cxn ang="0">
                  <a:pos x="99" y="144"/>
                </a:cxn>
                <a:cxn ang="0">
                  <a:pos x="90" y="142"/>
                </a:cxn>
                <a:cxn ang="0">
                  <a:pos x="90" y="123"/>
                </a:cxn>
                <a:cxn ang="0">
                  <a:pos x="76" y="115"/>
                </a:cxn>
                <a:cxn ang="0">
                  <a:pos x="67" y="114"/>
                </a:cxn>
                <a:cxn ang="0">
                  <a:pos x="57" y="119"/>
                </a:cxn>
                <a:cxn ang="0">
                  <a:pos x="49" y="114"/>
                </a:cxn>
                <a:cxn ang="0">
                  <a:pos x="42" y="112"/>
                </a:cxn>
                <a:cxn ang="0">
                  <a:pos x="38" y="106"/>
                </a:cxn>
                <a:cxn ang="0">
                  <a:pos x="26" y="101"/>
                </a:cxn>
                <a:cxn ang="0">
                  <a:pos x="19" y="90"/>
                </a:cxn>
                <a:cxn ang="0">
                  <a:pos x="0" y="86"/>
                </a:cxn>
                <a:cxn ang="0">
                  <a:pos x="5" y="80"/>
                </a:cxn>
                <a:cxn ang="0">
                  <a:pos x="13" y="71"/>
                </a:cxn>
                <a:cxn ang="0">
                  <a:pos x="10" y="65"/>
                </a:cxn>
                <a:cxn ang="0">
                  <a:pos x="11" y="56"/>
                </a:cxn>
                <a:cxn ang="0">
                  <a:pos x="21" y="49"/>
                </a:cxn>
                <a:cxn ang="0">
                  <a:pos x="38" y="37"/>
                </a:cxn>
                <a:cxn ang="0">
                  <a:pos x="59" y="18"/>
                </a:cxn>
                <a:cxn ang="0">
                  <a:pos x="74" y="13"/>
                </a:cxn>
                <a:cxn ang="0">
                  <a:pos x="92" y="7"/>
                </a:cxn>
                <a:cxn ang="0">
                  <a:pos x="124" y="11"/>
                </a:cxn>
                <a:cxn ang="0">
                  <a:pos x="166" y="7"/>
                </a:cxn>
                <a:cxn ang="0">
                  <a:pos x="183" y="5"/>
                </a:cxn>
                <a:cxn ang="0">
                  <a:pos x="199" y="0"/>
                </a:cxn>
                <a:cxn ang="0">
                  <a:pos x="209" y="5"/>
                </a:cxn>
                <a:cxn ang="0">
                  <a:pos x="231" y="1"/>
                </a:cxn>
                <a:cxn ang="0">
                  <a:pos x="245" y="2"/>
                </a:cxn>
                <a:cxn ang="0">
                  <a:pos x="271" y="9"/>
                </a:cxn>
                <a:cxn ang="0">
                  <a:pos x="293" y="16"/>
                </a:cxn>
                <a:cxn ang="0">
                  <a:pos x="327" y="38"/>
                </a:cxn>
                <a:cxn ang="0">
                  <a:pos x="337" y="52"/>
                </a:cxn>
              </a:cxnLst>
              <a:rect l="0" t="0" r="r" b="b"/>
              <a:pathLst>
                <a:path w="337" h="166">
                  <a:moveTo>
                    <a:pt x="337" y="54"/>
                  </a:moveTo>
                  <a:lnTo>
                    <a:pt x="326" y="54"/>
                  </a:lnTo>
                  <a:lnTo>
                    <a:pt x="312" y="60"/>
                  </a:lnTo>
                  <a:lnTo>
                    <a:pt x="309" y="65"/>
                  </a:lnTo>
                  <a:lnTo>
                    <a:pt x="300" y="70"/>
                  </a:lnTo>
                  <a:lnTo>
                    <a:pt x="290" y="70"/>
                  </a:lnTo>
                  <a:lnTo>
                    <a:pt x="283" y="75"/>
                  </a:lnTo>
                  <a:lnTo>
                    <a:pt x="266" y="75"/>
                  </a:lnTo>
                  <a:lnTo>
                    <a:pt x="263" y="72"/>
                  </a:lnTo>
                  <a:lnTo>
                    <a:pt x="259" y="68"/>
                  </a:lnTo>
                  <a:lnTo>
                    <a:pt x="253" y="66"/>
                  </a:lnTo>
                  <a:lnTo>
                    <a:pt x="252" y="70"/>
                  </a:lnTo>
                  <a:lnTo>
                    <a:pt x="250" y="71"/>
                  </a:lnTo>
                  <a:lnTo>
                    <a:pt x="246" y="72"/>
                  </a:lnTo>
                  <a:lnTo>
                    <a:pt x="242" y="79"/>
                  </a:lnTo>
                  <a:lnTo>
                    <a:pt x="239" y="92"/>
                  </a:lnTo>
                  <a:lnTo>
                    <a:pt x="236" y="95"/>
                  </a:lnTo>
                  <a:lnTo>
                    <a:pt x="226" y="97"/>
                  </a:lnTo>
                  <a:lnTo>
                    <a:pt x="221" y="102"/>
                  </a:lnTo>
                  <a:lnTo>
                    <a:pt x="220" y="104"/>
                  </a:lnTo>
                  <a:lnTo>
                    <a:pt x="216" y="106"/>
                  </a:lnTo>
                  <a:lnTo>
                    <a:pt x="213" y="112"/>
                  </a:lnTo>
                  <a:lnTo>
                    <a:pt x="205" y="113"/>
                  </a:lnTo>
                  <a:lnTo>
                    <a:pt x="205" y="115"/>
                  </a:lnTo>
                  <a:lnTo>
                    <a:pt x="202" y="117"/>
                  </a:lnTo>
                  <a:lnTo>
                    <a:pt x="196" y="117"/>
                  </a:lnTo>
                  <a:lnTo>
                    <a:pt x="188" y="111"/>
                  </a:lnTo>
                  <a:lnTo>
                    <a:pt x="181" y="108"/>
                  </a:lnTo>
                  <a:lnTo>
                    <a:pt x="175" y="118"/>
                  </a:lnTo>
                  <a:lnTo>
                    <a:pt x="171" y="126"/>
                  </a:lnTo>
                  <a:lnTo>
                    <a:pt x="154" y="128"/>
                  </a:lnTo>
                  <a:lnTo>
                    <a:pt x="149" y="126"/>
                  </a:lnTo>
                  <a:lnTo>
                    <a:pt x="146" y="134"/>
                  </a:lnTo>
                  <a:lnTo>
                    <a:pt x="148" y="149"/>
                  </a:lnTo>
                  <a:lnTo>
                    <a:pt x="144" y="150"/>
                  </a:lnTo>
                  <a:lnTo>
                    <a:pt x="139" y="155"/>
                  </a:lnTo>
                  <a:lnTo>
                    <a:pt x="135" y="162"/>
                  </a:lnTo>
                  <a:lnTo>
                    <a:pt x="132" y="165"/>
                  </a:lnTo>
                  <a:lnTo>
                    <a:pt x="115" y="166"/>
                  </a:lnTo>
                  <a:lnTo>
                    <a:pt x="115" y="163"/>
                  </a:lnTo>
                  <a:lnTo>
                    <a:pt x="107" y="156"/>
                  </a:lnTo>
                  <a:lnTo>
                    <a:pt x="107" y="152"/>
                  </a:lnTo>
                  <a:lnTo>
                    <a:pt x="106" y="147"/>
                  </a:lnTo>
                  <a:lnTo>
                    <a:pt x="99" y="144"/>
                  </a:lnTo>
                  <a:lnTo>
                    <a:pt x="92" y="145"/>
                  </a:lnTo>
                  <a:lnTo>
                    <a:pt x="90" y="142"/>
                  </a:lnTo>
                  <a:lnTo>
                    <a:pt x="90" y="124"/>
                  </a:lnTo>
                  <a:lnTo>
                    <a:pt x="90" y="123"/>
                  </a:lnTo>
                  <a:lnTo>
                    <a:pt x="85" y="118"/>
                  </a:lnTo>
                  <a:lnTo>
                    <a:pt x="76" y="115"/>
                  </a:lnTo>
                  <a:lnTo>
                    <a:pt x="74" y="113"/>
                  </a:lnTo>
                  <a:lnTo>
                    <a:pt x="67" y="114"/>
                  </a:lnTo>
                  <a:lnTo>
                    <a:pt x="62" y="119"/>
                  </a:lnTo>
                  <a:lnTo>
                    <a:pt x="57" y="119"/>
                  </a:lnTo>
                  <a:lnTo>
                    <a:pt x="52" y="117"/>
                  </a:lnTo>
                  <a:lnTo>
                    <a:pt x="49" y="114"/>
                  </a:lnTo>
                  <a:lnTo>
                    <a:pt x="49" y="112"/>
                  </a:lnTo>
                  <a:lnTo>
                    <a:pt x="42" y="112"/>
                  </a:lnTo>
                  <a:lnTo>
                    <a:pt x="40" y="109"/>
                  </a:lnTo>
                  <a:lnTo>
                    <a:pt x="38" y="106"/>
                  </a:lnTo>
                  <a:lnTo>
                    <a:pt x="33" y="106"/>
                  </a:lnTo>
                  <a:lnTo>
                    <a:pt x="26" y="101"/>
                  </a:lnTo>
                  <a:lnTo>
                    <a:pt x="24" y="96"/>
                  </a:lnTo>
                  <a:lnTo>
                    <a:pt x="19" y="90"/>
                  </a:lnTo>
                  <a:lnTo>
                    <a:pt x="6" y="90"/>
                  </a:lnTo>
                  <a:lnTo>
                    <a:pt x="0" y="86"/>
                  </a:lnTo>
                  <a:lnTo>
                    <a:pt x="3" y="85"/>
                  </a:lnTo>
                  <a:lnTo>
                    <a:pt x="5" y="80"/>
                  </a:lnTo>
                  <a:lnTo>
                    <a:pt x="13" y="75"/>
                  </a:lnTo>
                  <a:lnTo>
                    <a:pt x="13" y="71"/>
                  </a:lnTo>
                  <a:lnTo>
                    <a:pt x="11" y="66"/>
                  </a:lnTo>
                  <a:lnTo>
                    <a:pt x="10" y="65"/>
                  </a:lnTo>
                  <a:lnTo>
                    <a:pt x="10" y="60"/>
                  </a:lnTo>
                  <a:lnTo>
                    <a:pt x="11" y="56"/>
                  </a:lnTo>
                  <a:lnTo>
                    <a:pt x="20" y="50"/>
                  </a:lnTo>
                  <a:lnTo>
                    <a:pt x="21" y="49"/>
                  </a:lnTo>
                  <a:lnTo>
                    <a:pt x="25" y="48"/>
                  </a:lnTo>
                  <a:lnTo>
                    <a:pt x="38" y="37"/>
                  </a:lnTo>
                  <a:lnTo>
                    <a:pt x="56" y="25"/>
                  </a:lnTo>
                  <a:lnTo>
                    <a:pt x="59" y="18"/>
                  </a:lnTo>
                  <a:lnTo>
                    <a:pt x="60" y="15"/>
                  </a:lnTo>
                  <a:lnTo>
                    <a:pt x="74" y="13"/>
                  </a:lnTo>
                  <a:lnTo>
                    <a:pt x="85" y="9"/>
                  </a:lnTo>
                  <a:lnTo>
                    <a:pt x="92" y="7"/>
                  </a:lnTo>
                  <a:lnTo>
                    <a:pt x="110" y="9"/>
                  </a:lnTo>
                  <a:lnTo>
                    <a:pt x="124" y="11"/>
                  </a:lnTo>
                  <a:lnTo>
                    <a:pt x="148" y="11"/>
                  </a:lnTo>
                  <a:lnTo>
                    <a:pt x="166" y="7"/>
                  </a:lnTo>
                  <a:lnTo>
                    <a:pt x="178" y="6"/>
                  </a:lnTo>
                  <a:lnTo>
                    <a:pt x="183" y="5"/>
                  </a:lnTo>
                  <a:lnTo>
                    <a:pt x="188" y="1"/>
                  </a:lnTo>
                  <a:lnTo>
                    <a:pt x="199" y="0"/>
                  </a:lnTo>
                  <a:lnTo>
                    <a:pt x="207" y="2"/>
                  </a:lnTo>
                  <a:lnTo>
                    <a:pt x="209" y="5"/>
                  </a:lnTo>
                  <a:lnTo>
                    <a:pt x="223" y="5"/>
                  </a:lnTo>
                  <a:lnTo>
                    <a:pt x="231" y="1"/>
                  </a:lnTo>
                  <a:lnTo>
                    <a:pt x="240" y="1"/>
                  </a:lnTo>
                  <a:lnTo>
                    <a:pt x="245" y="2"/>
                  </a:lnTo>
                  <a:lnTo>
                    <a:pt x="257" y="9"/>
                  </a:lnTo>
                  <a:lnTo>
                    <a:pt x="271" y="9"/>
                  </a:lnTo>
                  <a:lnTo>
                    <a:pt x="283" y="11"/>
                  </a:lnTo>
                  <a:lnTo>
                    <a:pt x="293" y="16"/>
                  </a:lnTo>
                  <a:lnTo>
                    <a:pt x="304" y="27"/>
                  </a:lnTo>
                  <a:lnTo>
                    <a:pt x="327" y="38"/>
                  </a:lnTo>
                  <a:lnTo>
                    <a:pt x="332" y="43"/>
                  </a:lnTo>
                  <a:lnTo>
                    <a:pt x="337" y="52"/>
                  </a:lnTo>
                  <a:lnTo>
                    <a:pt x="337" y="5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76" name="Freeform 269"/>
            <p:cNvSpPr>
              <a:spLocks noChangeAspect="1"/>
            </p:cNvSpPr>
            <p:nvPr/>
          </p:nvSpPr>
          <p:spPr bwMode="gray">
            <a:xfrm>
              <a:off x="2721768" y="3094384"/>
              <a:ext cx="525463" cy="342900"/>
            </a:xfrm>
            <a:custGeom>
              <a:avLst/>
              <a:gdLst/>
              <a:ahLst/>
              <a:cxnLst>
                <a:cxn ang="0">
                  <a:pos x="183" y="77"/>
                </a:cxn>
                <a:cxn ang="0">
                  <a:pos x="233" y="144"/>
                </a:cxn>
                <a:cxn ang="0">
                  <a:pos x="260" y="212"/>
                </a:cxn>
                <a:cxn ang="0">
                  <a:pos x="324" y="292"/>
                </a:cxn>
                <a:cxn ang="0">
                  <a:pos x="367" y="342"/>
                </a:cxn>
                <a:cxn ang="0">
                  <a:pos x="433" y="395"/>
                </a:cxn>
                <a:cxn ang="0">
                  <a:pos x="432" y="445"/>
                </a:cxn>
                <a:cxn ang="0">
                  <a:pos x="501" y="481"/>
                </a:cxn>
                <a:cxn ang="0">
                  <a:pos x="567" y="558"/>
                </a:cxn>
                <a:cxn ang="0">
                  <a:pos x="630" y="627"/>
                </a:cxn>
                <a:cxn ang="0">
                  <a:pos x="658" y="703"/>
                </a:cxn>
                <a:cxn ang="0">
                  <a:pos x="635" y="752"/>
                </a:cxn>
                <a:cxn ang="0">
                  <a:pos x="683" y="821"/>
                </a:cxn>
                <a:cxn ang="0">
                  <a:pos x="740" y="858"/>
                </a:cxn>
                <a:cxn ang="0">
                  <a:pos x="782" y="884"/>
                </a:cxn>
                <a:cxn ang="0">
                  <a:pos x="860" y="913"/>
                </a:cxn>
                <a:cxn ang="0">
                  <a:pos x="905" y="941"/>
                </a:cxn>
                <a:cxn ang="0">
                  <a:pos x="1019" y="983"/>
                </a:cxn>
                <a:cxn ang="0">
                  <a:pos x="1120" y="1020"/>
                </a:cxn>
                <a:cxn ang="0">
                  <a:pos x="1202" y="995"/>
                </a:cxn>
                <a:cxn ang="0">
                  <a:pos x="1336" y="1060"/>
                </a:cxn>
                <a:cxn ang="0">
                  <a:pos x="1371" y="1047"/>
                </a:cxn>
                <a:cxn ang="0">
                  <a:pos x="1454" y="974"/>
                </a:cxn>
                <a:cxn ang="0">
                  <a:pos x="1541" y="892"/>
                </a:cxn>
                <a:cxn ang="0">
                  <a:pos x="1593" y="859"/>
                </a:cxn>
                <a:cxn ang="0">
                  <a:pos x="1616" y="810"/>
                </a:cxn>
                <a:cxn ang="0">
                  <a:pos x="1641" y="736"/>
                </a:cxn>
                <a:cxn ang="0">
                  <a:pos x="1588" y="675"/>
                </a:cxn>
                <a:cxn ang="0">
                  <a:pos x="1464" y="708"/>
                </a:cxn>
                <a:cxn ang="0">
                  <a:pos x="1411" y="830"/>
                </a:cxn>
                <a:cxn ang="0">
                  <a:pos x="1345" y="848"/>
                </a:cxn>
                <a:cxn ang="0">
                  <a:pos x="1215" y="853"/>
                </a:cxn>
                <a:cxn ang="0">
                  <a:pos x="1154" y="822"/>
                </a:cxn>
                <a:cxn ang="0">
                  <a:pos x="1103" y="741"/>
                </a:cxn>
                <a:cxn ang="0">
                  <a:pos x="1063" y="634"/>
                </a:cxn>
                <a:cxn ang="0">
                  <a:pos x="1057" y="498"/>
                </a:cxn>
                <a:cxn ang="0">
                  <a:pos x="1098" y="444"/>
                </a:cxn>
                <a:cxn ang="0">
                  <a:pos x="1078" y="424"/>
                </a:cxn>
                <a:cxn ang="0">
                  <a:pos x="930" y="288"/>
                </a:cxn>
                <a:cxn ang="0">
                  <a:pos x="785" y="185"/>
                </a:cxn>
                <a:cxn ang="0">
                  <a:pos x="615" y="93"/>
                </a:cxn>
                <a:cxn ang="0">
                  <a:pos x="334" y="84"/>
                </a:cxn>
                <a:cxn ang="0">
                  <a:pos x="22" y="52"/>
                </a:cxn>
                <a:cxn ang="0">
                  <a:pos x="57" y="120"/>
                </a:cxn>
                <a:cxn ang="0">
                  <a:pos x="84" y="191"/>
                </a:cxn>
                <a:cxn ang="0">
                  <a:pos x="147" y="241"/>
                </a:cxn>
                <a:cxn ang="0">
                  <a:pos x="164" y="300"/>
                </a:cxn>
                <a:cxn ang="0">
                  <a:pos x="126" y="315"/>
                </a:cxn>
                <a:cxn ang="0">
                  <a:pos x="179" y="358"/>
                </a:cxn>
                <a:cxn ang="0">
                  <a:pos x="239" y="397"/>
                </a:cxn>
                <a:cxn ang="0">
                  <a:pos x="272" y="491"/>
                </a:cxn>
                <a:cxn ang="0">
                  <a:pos x="305" y="509"/>
                </a:cxn>
                <a:cxn ang="0">
                  <a:pos x="394" y="606"/>
                </a:cxn>
                <a:cxn ang="0">
                  <a:pos x="412" y="557"/>
                </a:cxn>
                <a:cxn ang="0">
                  <a:pos x="353" y="507"/>
                </a:cxn>
                <a:cxn ang="0">
                  <a:pos x="323" y="424"/>
                </a:cxn>
                <a:cxn ang="0">
                  <a:pos x="298" y="387"/>
                </a:cxn>
                <a:cxn ang="0">
                  <a:pos x="266" y="330"/>
                </a:cxn>
                <a:cxn ang="0">
                  <a:pos x="231" y="271"/>
                </a:cxn>
                <a:cxn ang="0">
                  <a:pos x="195" y="218"/>
                </a:cxn>
                <a:cxn ang="0">
                  <a:pos x="143" y="164"/>
                </a:cxn>
                <a:cxn ang="0">
                  <a:pos x="127" y="56"/>
                </a:cxn>
              </a:cxnLst>
              <a:rect l="0" t="0" r="r" b="b"/>
              <a:pathLst>
                <a:path w="1657" h="1083">
                  <a:moveTo>
                    <a:pt x="127" y="56"/>
                  </a:moveTo>
                  <a:lnTo>
                    <a:pt x="136" y="59"/>
                  </a:lnTo>
                  <a:lnTo>
                    <a:pt x="140" y="61"/>
                  </a:lnTo>
                  <a:lnTo>
                    <a:pt x="148" y="68"/>
                  </a:lnTo>
                  <a:lnTo>
                    <a:pt x="151" y="67"/>
                  </a:lnTo>
                  <a:lnTo>
                    <a:pt x="152" y="72"/>
                  </a:lnTo>
                  <a:lnTo>
                    <a:pt x="162" y="77"/>
                  </a:lnTo>
                  <a:lnTo>
                    <a:pt x="168" y="79"/>
                  </a:lnTo>
                  <a:lnTo>
                    <a:pt x="183" y="77"/>
                  </a:lnTo>
                  <a:lnTo>
                    <a:pt x="191" y="82"/>
                  </a:lnTo>
                  <a:lnTo>
                    <a:pt x="191" y="88"/>
                  </a:lnTo>
                  <a:lnTo>
                    <a:pt x="196" y="90"/>
                  </a:lnTo>
                  <a:lnTo>
                    <a:pt x="215" y="95"/>
                  </a:lnTo>
                  <a:lnTo>
                    <a:pt x="219" y="99"/>
                  </a:lnTo>
                  <a:lnTo>
                    <a:pt x="223" y="105"/>
                  </a:lnTo>
                  <a:lnTo>
                    <a:pt x="223" y="125"/>
                  </a:lnTo>
                  <a:lnTo>
                    <a:pt x="226" y="131"/>
                  </a:lnTo>
                  <a:lnTo>
                    <a:pt x="233" y="144"/>
                  </a:lnTo>
                  <a:lnTo>
                    <a:pt x="234" y="152"/>
                  </a:lnTo>
                  <a:lnTo>
                    <a:pt x="237" y="154"/>
                  </a:lnTo>
                  <a:lnTo>
                    <a:pt x="240" y="161"/>
                  </a:lnTo>
                  <a:lnTo>
                    <a:pt x="243" y="177"/>
                  </a:lnTo>
                  <a:lnTo>
                    <a:pt x="248" y="183"/>
                  </a:lnTo>
                  <a:lnTo>
                    <a:pt x="251" y="185"/>
                  </a:lnTo>
                  <a:lnTo>
                    <a:pt x="254" y="188"/>
                  </a:lnTo>
                  <a:lnTo>
                    <a:pt x="258" y="207"/>
                  </a:lnTo>
                  <a:lnTo>
                    <a:pt x="260" y="212"/>
                  </a:lnTo>
                  <a:lnTo>
                    <a:pt x="262" y="215"/>
                  </a:lnTo>
                  <a:lnTo>
                    <a:pt x="269" y="219"/>
                  </a:lnTo>
                  <a:lnTo>
                    <a:pt x="272" y="224"/>
                  </a:lnTo>
                  <a:lnTo>
                    <a:pt x="277" y="239"/>
                  </a:lnTo>
                  <a:lnTo>
                    <a:pt x="286" y="245"/>
                  </a:lnTo>
                  <a:lnTo>
                    <a:pt x="290" y="257"/>
                  </a:lnTo>
                  <a:lnTo>
                    <a:pt x="299" y="268"/>
                  </a:lnTo>
                  <a:lnTo>
                    <a:pt x="310" y="272"/>
                  </a:lnTo>
                  <a:lnTo>
                    <a:pt x="324" y="292"/>
                  </a:lnTo>
                  <a:lnTo>
                    <a:pt x="334" y="299"/>
                  </a:lnTo>
                  <a:lnTo>
                    <a:pt x="351" y="303"/>
                  </a:lnTo>
                  <a:lnTo>
                    <a:pt x="357" y="304"/>
                  </a:lnTo>
                  <a:lnTo>
                    <a:pt x="360" y="306"/>
                  </a:lnTo>
                  <a:lnTo>
                    <a:pt x="361" y="320"/>
                  </a:lnTo>
                  <a:lnTo>
                    <a:pt x="358" y="325"/>
                  </a:lnTo>
                  <a:lnTo>
                    <a:pt x="361" y="330"/>
                  </a:lnTo>
                  <a:lnTo>
                    <a:pt x="361" y="335"/>
                  </a:lnTo>
                  <a:lnTo>
                    <a:pt x="367" y="342"/>
                  </a:lnTo>
                  <a:lnTo>
                    <a:pt x="374" y="348"/>
                  </a:lnTo>
                  <a:lnTo>
                    <a:pt x="390" y="355"/>
                  </a:lnTo>
                  <a:lnTo>
                    <a:pt x="398" y="364"/>
                  </a:lnTo>
                  <a:lnTo>
                    <a:pt x="401" y="374"/>
                  </a:lnTo>
                  <a:lnTo>
                    <a:pt x="406" y="376"/>
                  </a:lnTo>
                  <a:lnTo>
                    <a:pt x="407" y="379"/>
                  </a:lnTo>
                  <a:lnTo>
                    <a:pt x="421" y="379"/>
                  </a:lnTo>
                  <a:lnTo>
                    <a:pt x="428" y="384"/>
                  </a:lnTo>
                  <a:lnTo>
                    <a:pt x="433" y="395"/>
                  </a:lnTo>
                  <a:lnTo>
                    <a:pt x="439" y="397"/>
                  </a:lnTo>
                  <a:lnTo>
                    <a:pt x="439" y="402"/>
                  </a:lnTo>
                  <a:lnTo>
                    <a:pt x="433" y="412"/>
                  </a:lnTo>
                  <a:lnTo>
                    <a:pt x="430" y="414"/>
                  </a:lnTo>
                  <a:lnTo>
                    <a:pt x="428" y="421"/>
                  </a:lnTo>
                  <a:lnTo>
                    <a:pt x="427" y="425"/>
                  </a:lnTo>
                  <a:lnTo>
                    <a:pt x="426" y="433"/>
                  </a:lnTo>
                  <a:lnTo>
                    <a:pt x="427" y="438"/>
                  </a:lnTo>
                  <a:lnTo>
                    <a:pt x="432" y="445"/>
                  </a:lnTo>
                  <a:lnTo>
                    <a:pt x="444" y="445"/>
                  </a:lnTo>
                  <a:lnTo>
                    <a:pt x="452" y="439"/>
                  </a:lnTo>
                  <a:lnTo>
                    <a:pt x="454" y="443"/>
                  </a:lnTo>
                  <a:lnTo>
                    <a:pt x="450" y="451"/>
                  </a:lnTo>
                  <a:lnTo>
                    <a:pt x="453" y="456"/>
                  </a:lnTo>
                  <a:lnTo>
                    <a:pt x="476" y="468"/>
                  </a:lnTo>
                  <a:lnTo>
                    <a:pt x="482" y="470"/>
                  </a:lnTo>
                  <a:lnTo>
                    <a:pt x="487" y="466"/>
                  </a:lnTo>
                  <a:lnTo>
                    <a:pt x="501" y="481"/>
                  </a:lnTo>
                  <a:lnTo>
                    <a:pt x="506" y="484"/>
                  </a:lnTo>
                  <a:lnTo>
                    <a:pt x="507" y="492"/>
                  </a:lnTo>
                  <a:lnTo>
                    <a:pt x="507" y="503"/>
                  </a:lnTo>
                  <a:lnTo>
                    <a:pt x="509" y="507"/>
                  </a:lnTo>
                  <a:lnTo>
                    <a:pt x="543" y="535"/>
                  </a:lnTo>
                  <a:lnTo>
                    <a:pt x="554" y="545"/>
                  </a:lnTo>
                  <a:lnTo>
                    <a:pt x="561" y="548"/>
                  </a:lnTo>
                  <a:lnTo>
                    <a:pt x="565" y="553"/>
                  </a:lnTo>
                  <a:lnTo>
                    <a:pt x="567" y="558"/>
                  </a:lnTo>
                  <a:lnTo>
                    <a:pt x="567" y="564"/>
                  </a:lnTo>
                  <a:lnTo>
                    <a:pt x="570" y="568"/>
                  </a:lnTo>
                  <a:lnTo>
                    <a:pt x="576" y="568"/>
                  </a:lnTo>
                  <a:lnTo>
                    <a:pt x="582" y="577"/>
                  </a:lnTo>
                  <a:lnTo>
                    <a:pt x="588" y="589"/>
                  </a:lnTo>
                  <a:lnTo>
                    <a:pt x="592" y="595"/>
                  </a:lnTo>
                  <a:lnTo>
                    <a:pt x="604" y="604"/>
                  </a:lnTo>
                  <a:lnTo>
                    <a:pt x="615" y="617"/>
                  </a:lnTo>
                  <a:lnTo>
                    <a:pt x="630" y="627"/>
                  </a:lnTo>
                  <a:lnTo>
                    <a:pt x="632" y="633"/>
                  </a:lnTo>
                  <a:lnTo>
                    <a:pt x="631" y="635"/>
                  </a:lnTo>
                  <a:lnTo>
                    <a:pt x="631" y="640"/>
                  </a:lnTo>
                  <a:lnTo>
                    <a:pt x="638" y="664"/>
                  </a:lnTo>
                  <a:lnTo>
                    <a:pt x="645" y="672"/>
                  </a:lnTo>
                  <a:lnTo>
                    <a:pt x="646" y="681"/>
                  </a:lnTo>
                  <a:lnTo>
                    <a:pt x="652" y="687"/>
                  </a:lnTo>
                  <a:lnTo>
                    <a:pt x="656" y="694"/>
                  </a:lnTo>
                  <a:lnTo>
                    <a:pt x="658" y="703"/>
                  </a:lnTo>
                  <a:lnTo>
                    <a:pt x="658" y="712"/>
                  </a:lnTo>
                  <a:lnTo>
                    <a:pt x="656" y="717"/>
                  </a:lnTo>
                  <a:lnTo>
                    <a:pt x="646" y="728"/>
                  </a:lnTo>
                  <a:lnTo>
                    <a:pt x="645" y="729"/>
                  </a:lnTo>
                  <a:lnTo>
                    <a:pt x="646" y="733"/>
                  </a:lnTo>
                  <a:lnTo>
                    <a:pt x="653" y="739"/>
                  </a:lnTo>
                  <a:lnTo>
                    <a:pt x="654" y="742"/>
                  </a:lnTo>
                  <a:lnTo>
                    <a:pt x="640" y="748"/>
                  </a:lnTo>
                  <a:lnTo>
                    <a:pt x="635" y="752"/>
                  </a:lnTo>
                  <a:lnTo>
                    <a:pt x="635" y="756"/>
                  </a:lnTo>
                  <a:lnTo>
                    <a:pt x="637" y="758"/>
                  </a:lnTo>
                  <a:lnTo>
                    <a:pt x="642" y="771"/>
                  </a:lnTo>
                  <a:lnTo>
                    <a:pt x="643" y="779"/>
                  </a:lnTo>
                  <a:lnTo>
                    <a:pt x="646" y="788"/>
                  </a:lnTo>
                  <a:lnTo>
                    <a:pt x="656" y="793"/>
                  </a:lnTo>
                  <a:lnTo>
                    <a:pt x="670" y="810"/>
                  </a:lnTo>
                  <a:lnTo>
                    <a:pt x="675" y="815"/>
                  </a:lnTo>
                  <a:lnTo>
                    <a:pt x="683" y="821"/>
                  </a:lnTo>
                  <a:lnTo>
                    <a:pt x="689" y="823"/>
                  </a:lnTo>
                  <a:lnTo>
                    <a:pt x="699" y="827"/>
                  </a:lnTo>
                  <a:lnTo>
                    <a:pt x="706" y="827"/>
                  </a:lnTo>
                  <a:lnTo>
                    <a:pt x="710" y="830"/>
                  </a:lnTo>
                  <a:lnTo>
                    <a:pt x="722" y="841"/>
                  </a:lnTo>
                  <a:lnTo>
                    <a:pt x="731" y="843"/>
                  </a:lnTo>
                  <a:lnTo>
                    <a:pt x="738" y="850"/>
                  </a:lnTo>
                  <a:lnTo>
                    <a:pt x="740" y="855"/>
                  </a:lnTo>
                  <a:lnTo>
                    <a:pt x="740" y="858"/>
                  </a:lnTo>
                  <a:lnTo>
                    <a:pt x="744" y="859"/>
                  </a:lnTo>
                  <a:lnTo>
                    <a:pt x="746" y="861"/>
                  </a:lnTo>
                  <a:lnTo>
                    <a:pt x="748" y="865"/>
                  </a:lnTo>
                  <a:lnTo>
                    <a:pt x="750" y="870"/>
                  </a:lnTo>
                  <a:lnTo>
                    <a:pt x="755" y="874"/>
                  </a:lnTo>
                  <a:lnTo>
                    <a:pt x="769" y="875"/>
                  </a:lnTo>
                  <a:lnTo>
                    <a:pt x="775" y="879"/>
                  </a:lnTo>
                  <a:lnTo>
                    <a:pt x="780" y="880"/>
                  </a:lnTo>
                  <a:lnTo>
                    <a:pt x="782" y="884"/>
                  </a:lnTo>
                  <a:lnTo>
                    <a:pt x="814" y="892"/>
                  </a:lnTo>
                  <a:lnTo>
                    <a:pt x="820" y="895"/>
                  </a:lnTo>
                  <a:lnTo>
                    <a:pt x="828" y="895"/>
                  </a:lnTo>
                  <a:lnTo>
                    <a:pt x="832" y="892"/>
                  </a:lnTo>
                  <a:lnTo>
                    <a:pt x="836" y="895"/>
                  </a:lnTo>
                  <a:lnTo>
                    <a:pt x="850" y="902"/>
                  </a:lnTo>
                  <a:lnTo>
                    <a:pt x="855" y="909"/>
                  </a:lnTo>
                  <a:lnTo>
                    <a:pt x="856" y="912"/>
                  </a:lnTo>
                  <a:lnTo>
                    <a:pt x="860" y="913"/>
                  </a:lnTo>
                  <a:lnTo>
                    <a:pt x="862" y="917"/>
                  </a:lnTo>
                  <a:lnTo>
                    <a:pt x="869" y="919"/>
                  </a:lnTo>
                  <a:lnTo>
                    <a:pt x="875" y="924"/>
                  </a:lnTo>
                  <a:lnTo>
                    <a:pt x="884" y="928"/>
                  </a:lnTo>
                  <a:lnTo>
                    <a:pt x="884" y="931"/>
                  </a:lnTo>
                  <a:lnTo>
                    <a:pt x="890" y="936"/>
                  </a:lnTo>
                  <a:lnTo>
                    <a:pt x="894" y="935"/>
                  </a:lnTo>
                  <a:lnTo>
                    <a:pt x="900" y="939"/>
                  </a:lnTo>
                  <a:lnTo>
                    <a:pt x="905" y="941"/>
                  </a:lnTo>
                  <a:lnTo>
                    <a:pt x="916" y="945"/>
                  </a:lnTo>
                  <a:lnTo>
                    <a:pt x="926" y="946"/>
                  </a:lnTo>
                  <a:lnTo>
                    <a:pt x="943" y="951"/>
                  </a:lnTo>
                  <a:lnTo>
                    <a:pt x="953" y="959"/>
                  </a:lnTo>
                  <a:lnTo>
                    <a:pt x="960" y="961"/>
                  </a:lnTo>
                  <a:lnTo>
                    <a:pt x="985" y="968"/>
                  </a:lnTo>
                  <a:lnTo>
                    <a:pt x="1000" y="974"/>
                  </a:lnTo>
                  <a:lnTo>
                    <a:pt x="1009" y="973"/>
                  </a:lnTo>
                  <a:lnTo>
                    <a:pt x="1019" y="983"/>
                  </a:lnTo>
                  <a:lnTo>
                    <a:pt x="1043" y="998"/>
                  </a:lnTo>
                  <a:lnTo>
                    <a:pt x="1049" y="999"/>
                  </a:lnTo>
                  <a:lnTo>
                    <a:pt x="1052" y="999"/>
                  </a:lnTo>
                  <a:lnTo>
                    <a:pt x="1057" y="1003"/>
                  </a:lnTo>
                  <a:lnTo>
                    <a:pt x="1063" y="1005"/>
                  </a:lnTo>
                  <a:lnTo>
                    <a:pt x="1074" y="1009"/>
                  </a:lnTo>
                  <a:lnTo>
                    <a:pt x="1103" y="1011"/>
                  </a:lnTo>
                  <a:lnTo>
                    <a:pt x="1113" y="1017"/>
                  </a:lnTo>
                  <a:lnTo>
                    <a:pt x="1120" y="1020"/>
                  </a:lnTo>
                  <a:lnTo>
                    <a:pt x="1122" y="1020"/>
                  </a:lnTo>
                  <a:lnTo>
                    <a:pt x="1130" y="1024"/>
                  </a:lnTo>
                  <a:lnTo>
                    <a:pt x="1145" y="1025"/>
                  </a:lnTo>
                  <a:lnTo>
                    <a:pt x="1152" y="1024"/>
                  </a:lnTo>
                  <a:lnTo>
                    <a:pt x="1158" y="1021"/>
                  </a:lnTo>
                  <a:lnTo>
                    <a:pt x="1162" y="1017"/>
                  </a:lnTo>
                  <a:lnTo>
                    <a:pt x="1173" y="1013"/>
                  </a:lnTo>
                  <a:lnTo>
                    <a:pt x="1181" y="1010"/>
                  </a:lnTo>
                  <a:lnTo>
                    <a:pt x="1202" y="995"/>
                  </a:lnTo>
                  <a:lnTo>
                    <a:pt x="1207" y="994"/>
                  </a:lnTo>
                  <a:lnTo>
                    <a:pt x="1215" y="992"/>
                  </a:lnTo>
                  <a:lnTo>
                    <a:pt x="1232" y="992"/>
                  </a:lnTo>
                  <a:lnTo>
                    <a:pt x="1244" y="995"/>
                  </a:lnTo>
                  <a:lnTo>
                    <a:pt x="1266" y="1004"/>
                  </a:lnTo>
                  <a:lnTo>
                    <a:pt x="1291" y="1015"/>
                  </a:lnTo>
                  <a:lnTo>
                    <a:pt x="1309" y="1033"/>
                  </a:lnTo>
                  <a:lnTo>
                    <a:pt x="1316" y="1042"/>
                  </a:lnTo>
                  <a:lnTo>
                    <a:pt x="1336" y="1060"/>
                  </a:lnTo>
                  <a:lnTo>
                    <a:pt x="1345" y="1070"/>
                  </a:lnTo>
                  <a:lnTo>
                    <a:pt x="1362" y="1083"/>
                  </a:lnTo>
                  <a:lnTo>
                    <a:pt x="1364" y="1081"/>
                  </a:lnTo>
                  <a:lnTo>
                    <a:pt x="1366" y="1065"/>
                  </a:lnTo>
                  <a:lnTo>
                    <a:pt x="1368" y="1063"/>
                  </a:lnTo>
                  <a:lnTo>
                    <a:pt x="1369" y="1060"/>
                  </a:lnTo>
                  <a:lnTo>
                    <a:pt x="1367" y="1053"/>
                  </a:lnTo>
                  <a:lnTo>
                    <a:pt x="1368" y="1052"/>
                  </a:lnTo>
                  <a:lnTo>
                    <a:pt x="1371" y="1047"/>
                  </a:lnTo>
                  <a:lnTo>
                    <a:pt x="1377" y="1037"/>
                  </a:lnTo>
                  <a:lnTo>
                    <a:pt x="1378" y="1033"/>
                  </a:lnTo>
                  <a:lnTo>
                    <a:pt x="1401" y="997"/>
                  </a:lnTo>
                  <a:lnTo>
                    <a:pt x="1431" y="994"/>
                  </a:lnTo>
                  <a:lnTo>
                    <a:pt x="1454" y="994"/>
                  </a:lnTo>
                  <a:lnTo>
                    <a:pt x="1455" y="995"/>
                  </a:lnTo>
                  <a:lnTo>
                    <a:pt x="1455" y="994"/>
                  </a:lnTo>
                  <a:lnTo>
                    <a:pt x="1457" y="979"/>
                  </a:lnTo>
                  <a:lnTo>
                    <a:pt x="1454" y="974"/>
                  </a:lnTo>
                  <a:lnTo>
                    <a:pt x="1444" y="966"/>
                  </a:lnTo>
                  <a:lnTo>
                    <a:pt x="1441" y="957"/>
                  </a:lnTo>
                  <a:lnTo>
                    <a:pt x="1425" y="947"/>
                  </a:lnTo>
                  <a:lnTo>
                    <a:pt x="1399" y="922"/>
                  </a:lnTo>
                  <a:lnTo>
                    <a:pt x="1401" y="923"/>
                  </a:lnTo>
                  <a:lnTo>
                    <a:pt x="1433" y="923"/>
                  </a:lnTo>
                  <a:lnTo>
                    <a:pt x="1433" y="896"/>
                  </a:lnTo>
                  <a:lnTo>
                    <a:pt x="1528" y="895"/>
                  </a:lnTo>
                  <a:lnTo>
                    <a:pt x="1541" y="892"/>
                  </a:lnTo>
                  <a:lnTo>
                    <a:pt x="1546" y="892"/>
                  </a:lnTo>
                  <a:lnTo>
                    <a:pt x="1561" y="864"/>
                  </a:lnTo>
                  <a:lnTo>
                    <a:pt x="1565" y="861"/>
                  </a:lnTo>
                  <a:lnTo>
                    <a:pt x="1571" y="863"/>
                  </a:lnTo>
                  <a:lnTo>
                    <a:pt x="1572" y="855"/>
                  </a:lnTo>
                  <a:lnTo>
                    <a:pt x="1583" y="839"/>
                  </a:lnTo>
                  <a:lnTo>
                    <a:pt x="1590" y="842"/>
                  </a:lnTo>
                  <a:lnTo>
                    <a:pt x="1588" y="858"/>
                  </a:lnTo>
                  <a:lnTo>
                    <a:pt x="1593" y="859"/>
                  </a:lnTo>
                  <a:lnTo>
                    <a:pt x="1595" y="861"/>
                  </a:lnTo>
                  <a:lnTo>
                    <a:pt x="1594" y="876"/>
                  </a:lnTo>
                  <a:lnTo>
                    <a:pt x="1597" y="886"/>
                  </a:lnTo>
                  <a:lnTo>
                    <a:pt x="1600" y="881"/>
                  </a:lnTo>
                  <a:lnTo>
                    <a:pt x="1606" y="860"/>
                  </a:lnTo>
                  <a:lnTo>
                    <a:pt x="1608" y="849"/>
                  </a:lnTo>
                  <a:lnTo>
                    <a:pt x="1616" y="825"/>
                  </a:lnTo>
                  <a:lnTo>
                    <a:pt x="1619" y="815"/>
                  </a:lnTo>
                  <a:lnTo>
                    <a:pt x="1616" y="810"/>
                  </a:lnTo>
                  <a:lnTo>
                    <a:pt x="1611" y="806"/>
                  </a:lnTo>
                  <a:lnTo>
                    <a:pt x="1620" y="801"/>
                  </a:lnTo>
                  <a:lnTo>
                    <a:pt x="1619" y="794"/>
                  </a:lnTo>
                  <a:lnTo>
                    <a:pt x="1611" y="790"/>
                  </a:lnTo>
                  <a:lnTo>
                    <a:pt x="1617" y="782"/>
                  </a:lnTo>
                  <a:lnTo>
                    <a:pt x="1622" y="772"/>
                  </a:lnTo>
                  <a:lnTo>
                    <a:pt x="1622" y="763"/>
                  </a:lnTo>
                  <a:lnTo>
                    <a:pt x="1632" y="744"/>
                  </a:lnTo>
                  <a:lnTo>
                    <a:pt x="1641" y="736"/>
                  </a:lnTo>
                  <a:lnTo>
                    <a:pt x="1653" y="723"/>
                  </a:lnTo>
                  <a:lnTo>
                    <a:pt x="1656" y="714"/>
                  </a:lnTo>
                  <a:lnTo>
                    <a:pt x="1657" y="703"/>
                  </a:lnTo>
                  <a:lnTo>
                    <a:pt x="1654" y="692"/>
                  </a:lnTo>
                  <a:lnTo>
                    <a:pt x="1648" y="683"/>
                  </a:lnTo>
                  <a:lnTo>
                    <a:pt x="1617" y="680"/>
                  </a:lnTo>
                  <a:lnTo>
                    <a:pt x="1605" y="691"/>
                  </a:lnTo>
                  <a:lnTo>
                    <a:pt x="1605" y="678"/>
                  </a:lnTo>
                  <a:lnTo>
                    <a:pt x="1588" y="675"/>
                  </a:lnTo>
                  <a:lnTo>
                    <a:pt x="1576" y="676"/>
                  </a:lnTo>
                  <a:lnTo>
                    <a:pt x="1555" y="682"/>
                  </a:lnTo>
                  <a:lnTo>
                    <a:pt x="1544" y="690"/>
                  </a:lnTo>
                  <a:lnTo>
                    <a:pt x="1519" y="691"/>
                  </a:lnTo>
                  <a:lnTo>
                    <a:pt x="1504" y="691"/>
                  </a:lnTo>
                  <a:lnTo>
                    <a:pt x="1495" y="692"/>
                  </a:lnTo>
                  <a:lnTo>
                    <a:pt x="1484" y="697"/>
                  </a:lnTo>
                  <a:lnTo>
                    <a:pt x="1474" y="699"/>
                  </a:lnTo>
                  <a:lnTo>
                    <a:pt x="1464" y="708"/>
                  </a:lnTo>
                  <a:lnTo>
                    <a:pt x="1459" y="720"/>
                  </a:lnTo>
                  <a:lnTo>
                    <a:pt x="1457" y="750"/>
                  </a:lnTo>
                  <a:lnTo>
                    <a:pt x="1453" y="767"/>
                  </a:lnTo>
                  <a:lnTo>
                    <a:pt x="1449" y="779"/>
                  </a:lnTo>
                  <a:lnTo>
                    <a:pt x="1443" y="788"/>
                  </a:lnTo>
                  <a:lnTo>
                    <a:pt x="1441" y="801"/>
                  </a:lnTo>
                  <a:lnTo>
                    <a:pt x="1436" y="812"/>
                  </a:lnTo>
                  <a:lnTo>
                    <a:pt x="1426" y="823"/>
                  </a:lnTo>
                  <a:lnTo>
                    <a:pt x="1411" y="830"/>
                  </a:lnTo>
                  <a:lnTo>
                    <a:pt x="1414" y="849"/>
                  </a:lnTo>
                  <a:lnTo>
                    <a:pt x="1395" y="859"/>
                  </a:lnTo>
                  <a:lnTo>
                    <a:pt x="1387" y="860"/>
                  </a:lnTo>
                  <a:lnTo>
                    <a:pt x="1380" y="859"/>
                  </a:lnTo>
                  <a:lnTo>
                    <a:pt x="1377" y="854"/>
                  </a:lnTo>
                  <a:lnTo>
                    <a:pt x="1377" y="848"/>
                  </a:lnTo>
                  <a:lnTo>
                    <a:pt x="1368" y="846"/>
                  </a:lnTo>
                  <a:lnTo>
                    <a:pt x="1351" y="846"/>
                  </a:lnTo>
                  <a:lnTo>
                    <a:pt x="1345" y="848"/>
                  </a:lnTo>
                  <a:lnTo>
                    <a:pt x="1335" y="850"/>
                  </a:lnTo>
                  <a:lnTo>
                    <a:pt x="1321" y="858"/>
                  </a:lnTo>
                  <a:lnTo>
                    <a:pt x="1312" y="860"/>
                  </a:lnTo>
                  <a:lnTo>
                    <a:pt x="1303" y="859"/>
                  </a:lnTo>
                  <a:lnTo>
                    <a:pt x="1275" y="864"/>
                  </a:lnTo>
                  <a:lnTo>
                    <a:pt x="1251" y="876"/>
                  </a:lnTo>
                  <a:lnTo>
                    <a:pt x="1238" y="876"/>
                  </a:lnTo>
                  <a:lnTo>
                    <a:pt x="1226" y="868"/>
                  </a:lnTo>
                  <a:lnTo>
                    <a:pt x="1215" y="853"/>
                  </a:lnTo>
                  <a:lnTo>
                    <a:pt x="1210" y="849"/>
                  </a:lnTo>
                  <a:lnTo>
                    <a:pt x="1210" y="852"/>
                  </a:lnTo>
                  <a:lnTo>
                    <a:pt x="1195" y="850"/>
                  </a:lnTo>
                  <a:lnTo>
                    <a:pt x="1183" y="846"/>
                  </a:lnTo>
                  <a:lnTo>
                    <a:pt x="1175" y="843"/>
                  </a:lnTo>
                  <a:lnTo>
                    <a:pt x="1169" y="839"/>
                  </a:lnTo>
                  <a:lnTo>
                    <a:pt x="1164" y="832"/>
                  </a:lnTo>
                  <a:lnTo>
                    <a:pt x="1160" y="830"/>
                  </a:lnTo>
                  <a:lnTo>
                    <a:pt x="1154" y="822"/>
                  </a:lnTo>
                  <a:lnTo>
                    <a:pt x="1152" y="820"/>
                  </a:lnTo>
                  <a:lnTo>
                    <a:pt x="1149" y="820"/>
                  </a:lnTo>
                  <a:lnTo>
                    <a:pt x="1148" y="818"/>
                  </a:lnTo>
                  <a:lnTo>
                    <a:pt x="1146" y="809"/>
                  </a:lnTo>
                  <a:lnTo>
                    <a:pt x="1130" y="773"/>
                  </a:lnTo>
                  <a:lnTo>
                    <a:pt x="1126" y="766"/>
                  </a:lnTo>
                  <a:lnTo>
                    <a:pt x="1120" y="761"/>
                  </a:lnTo>
                  <a:lnTo>
                    <a:pt x="1108" y="747"/>
                  </a:lnTo>
                  <a:lnTo>
                    <a:pt x="1103" y="741"/>
                  </a:lnTo>
                  <a:lnTo>
                    <a:pt x="1088" y="717"/>
                  </a:lnTo>
                  <a:lnTo>
                    <a:pt x="1084" y="705"/>
                  </a:lnTo>
                  <a:lnTo>
                    <a:pt x="1086" y="703"/>
                  </a:lnTo>
                  <a:lnTo>
                    <a:pt x="1090" y="696"/>
                  </a:lnTo>
                  <a:lnTo>
                    <a:pt x="1090" y="690"/>
                  </a:lnTo>
                  <a:lnTo>
                    <a:pt x="1089" y="686"/>
                  </a:lnTo>
                  <a:lnTo>
                    <a:pt x="1071" y="664"/>
                  </a:lnTo>
                  <a:lnTo>
                    <a:pt x="1063" y="645"/>
                  </a:lnTo>
                  <a:lnTo>
                    <a:pt x="1063" y="634"/>
                  </a:lnTo>
                  <a:lnTo>
                    <a:pt x="1068" y="611"/>
                  </a:lnTo>
                  <a:lnTo>
                    <a:pt x="1067" y="574"/>
                  </a:lnTo>
                  <a:lnTo>
                    <a:pt x="1067" y="562"/>
                  </a:lnTo>
                  <a:lnTo>
                    <a:pt x="1065" y="552"/>
                  </a:lnTo>
                  <a:lnTo>
                    <a:pt x="1061" y="547"/>
                  </a:lnTo>
                  <a:lnTo>
                    <a:pt x="1060" y="529"/>
                  </a:lnTo>
                  <a:lnTo>
                    <a:pt x="1060" y="505"/>
                  </a:lnTo>
                  <a:lnTo>
                    <a:pt x="1057" y="502"/>
                  </a:lnTo>
                  <a:lnTo>
                    <a:pt x="1057" y="498"/>
                  </a:lnTo>
                  <a:lnTo>
                    <a:pt x="1062" y="484"/>
                  </a:lnTo>
                  <a:lnTo>
                    <a:pt x="1068" y="479"/>
                  </a:lnTo>
                  <a:lnTo>
                    <a:pt x="1071" y="467"/>
                  </a:lnTo>
                  <a:lnTo>
                    <a:pt x="1071" y="459"/>
                  </a:lnTo>
                  <a:lnTo>
                    <a:pt x="1073" y="455"/>
                  </a:lnTo>
                  <a:lnTo>
                    <a:pt x="1086" y="459"/>
                  </a:lnTo>
                  <a:lnTo>
                    <a:pt x="1089" y="457"/>
                  </a:lnTo>
                  <a:lnTo>
                    <a:pt x="1095" y="450"/>
                  </a:lnTo>
                  <a:lnTo>
                    <a:pt x="1098" y="444"/>
                  </a:lnTo>
                  <a:lnTo>
                    <a:pt x="1099" y="434"/>
                  </a:lnTo>
                  <a:lnTo>
                    <a:pt x="1098" y="433"/>
                  </a:lnTo>
                  <a:lnTo>
                    <a:pt x="1095" y="439"/>
                  </a:lnTo>
                  <a:lnTo>
                    <a:pt x="1093" y="443"/>
                  </a:lnTo>
                  <a:lnTo>
                    <a:pt x="1090" y="444"/>
                  </a:lnTo>
                  <a:lnTo>
                    <a:pt x="1089" y="444"/>
                  </a:lnTo>
                  <a:lnTo>
                    <a:pt x="1090" y="438"/>
                  </a:lnTo>
                  <a:lnTo>
                    <a:pt x="1095" y="425"/>
                  </a:lnTo>
                  <a:lnTo>
                    <a:pt x="1078" y="424"/>
                  </a:lnTo>
                  <a:lnTo>
                    <a:pt x="1060" y="416"/>
                  </a:lnTo>
                  <a:lnTo>
                    <a:pt x="1033" y="413"/>
                  </a:lnTo>
                  <a:lnTo>
                    <a:pt x="1018" y="405"/>
                  </a:lnTo>
                  <a:lnTo>
                    <a:pt x="1004" y="403"/>
                  </a:lnTo>
                  <a:lnTo>
                    <a:pt x="987" y="392"/>
                  </a:lnTo>
                  <a:lnTo>
                    <a:pt x="970" y="366"/>
                  </a:lnTo>
                  <a:lnTo>
                    <a:pt x="955" y="319"/>
                  </a:lnTo>
                  <a:lnTo>
                    <a:pt x="938" y="308"/>
                  </a:lnTo>
                  <a:lnTo>
                    <a:pt x="930" y="288"/>
                  </a:lnTo>
                  <a:lnTo>
                    <a:pt x="914" y="271"/>
                  </a:lnTo>
                  <a:lnTo>
                    <a:pt x="894" y="225"/>
                  </a:lnTo>
                  <a:lnTo>
                    <a:pt x="883" y="217"/>
                  </a:lnTo>
                  <a:lnTo>
                    <a:pt x="877" y="207"/>
                  </a:lnTo>
                  <a:lnTo>
                    <a:pt x="860" y="191"/>
                  </a:lnTo>
                  <a:lnTo>
                    <a:pt x="852" y="181"/>
                  </a:lnTo>
                  <a:lnTo>
                    <a:pt x="807" y="183"/>
                  </a:lnTo>
                  <a:lnTo>
                    <a:pt x="796" y="180"/>
                  </a:lnTo>
                  <a:lnTo>
                    <a:pt x="785" y="185"/>
                  </a:lnTo>
                  <a:lnTo>
                    <a:pt x="782" y="188"/>
                  </a:lnTo>
                  <a:lnTo>
                    <a:pt x="759" y="235"/>
                  </a:lnTo>
                  <a:lnTo>
                    <a:pt x="735" y="230"/>
                  </a:lnTo>
                  <a:lnTo>
                    <a:pt x="711" y="214"/>
                  </a:lnTo>
                  <a:lnTo>
                    <a:pt x="692" y="198"/>
                  </a:lnTo>
                  <a:lnTo>
                    <a:pt x="678" y="180"/>
                  </a:lnTo>
                  <a:lnTo>
                    <a:pt x="664" y="129"/>
                  </a:lnTo>
                  <a:lnTo>
                    <a:pt x="635" y="110"/>
                  </a:lnTo>
                  <a:lnTo>
                    <a:pt x="615" y="93"/>
                  </a:lnTo>
                  <a:lnTo>
                    <a:pt x="606" y="80"/>
                  </a:lnTo>
                  <a:lnTo>
                    <a:pt x="594" y="74"/>
                  </a:lnTo>
                  <a:lnTo>
                    <a:pt x="587" y="62"/>
                  </a:lnTo>
                  <a:lnTo>
                    <a:pt x="582" y="59"/>
                  </a:lnTo>
                  <a:lnTo>
                    <a:pt x="572" y="53"/>
                  </a:lnTo>
                  <a:lnTo>
                    <a:pt x="482" y="54"/>
                  </a:lnTo>
                  <a:lnTo>
                    <a:pt x="481" y="84"/>
                  </a:lnTo>
                  <a:lnTo>
                    <a:pt x="437" y="84"/>
                  </a:lnTo>
                  <a:lnTo>
                    <a:pt x="334" y="84"/>
                  </a:lnTo>
                  <a:lnTo>
                    <a:pt x="125" y="7"/>
                  </a:lnTo>
                  <a:lnTo>
                    <a:pt x="124" y="0"/>
                  </a:lnTo>
                  <a:lnTo>
                    <a:pt x="0" y="10"/>
                  </a:lnTo>
                  <a:lnTo>
                    <a:pt x="7" y="18"/>
                  </a:lnTo>
                  <a:lnTo>
                    <a:pt x="8" y="25"/>
                  </a:lnTo>
                  <a:lnTo>
                    <a:pt x="12" y="31"/>
                  </a:lnTo>
                  <a:lnTo>
                    <a:pt x="16" y="41"/>
                  </a:lnTo>
                  <a:lnTo>
                    <a:pt x="22" y="47"/>
                  </a:lnTo>
                  <a:lnTo>
                    <a:pt x="22" y="52"/>
                  </a:lnTo>
                  <a:lnTo>
                    <a:pt x="25" y="52"/>
                  </a:lnTo>
                  <a:lnTo>
                    <a:pt x="29" y="57"/>
                  </a:lnTo>
                  <a:lnTo>
                    <a:pt x="30" y="73"/>
                  </a:lnTo>
                  <a:lnTo>
                    <a:pt x="48" y="99"/>
                  </a:lnTo>
                  <a:lnTo>
                    <a:pt x="50" y="106"/>
                  </a:lnTo>
                  <a:lnTo>
                    <a:pt x="50" y="111"/>
                  </a:lnTo>
                  <a:lnTo>
                    <a:pt x="52" y="112"/>
                  </a:lnTo>
                  <a:lnTo>
                    <a:pt x="54" y="117"/>
                  </a:lnTo>
                  <a:lnTo>
                    <a:pt x="57" y="120"/>
                  </a:lnTo>
                  <a:lnTo>
                    <a:pt x="65" y="137"/>
                  </a:lnTo>
                  <a:lnTo>
                    <a:pt x="65" y="147"/>
                  </a:lnTo>
                  <a:lnTo>
                    <a:pt x="66" y="149"/>
                  </a:lnTo>
                  <a:lnTo>
                    <a:pt x="70" y="145"/>
                  </a:lnTo>
                  <a:lnTo>
                    <a:pt x="72" y="147"/>
                  </a:lnTo>
                  <a:lnTo>
                    <a:pt x="75" y="155"/>
                  </a:lnTo>
                  <a:lnTo>
                    <a:pt x="78" y="176"/>
                  </a:lnTo>
                  <a:lnTo>
                    <a:pt x="82" y="187"/>
                  </a:lnTo>
                  <a:lnTo>
                    <a:pt x="84" y="191"/>
                  </a:lnTo>
                  <a:lnTo>
                    <a:pt x="94" y="195"/>
                  </a:lnTo>
                  <a:lnTo>
                    <a:pt x="98" y="197"/>
                  </a:lnTo>
                  <a:lnTo>
                    <a:pt x="104" y="198"/>
                  </a:lnTo>
                  <a:lnTo>
                    <a:pt x="111" y="208"/>
                  </a:lnTo>
                  <a:lnTo>
                    <a:pt x="121" y="209"/>
                  </a:lnTo>
                  <a:lnTo>
                    <a:pt x="126" y="217"/>
                  </a:lnTo>
                  <a:lnTo>
                    <a:pt x="132" y="228"/>
                  </a:lnTo>
                  <a:lnTo>
                    <a:pt x="136" y="230"/>
                  </a:lnTo>
                  <a:lnTo>
                    <a:pt x="147" y="241"/>
                  </a:lnTo>
                  <a:lnTo>
                    <a:pt x="151" y="244"/>
                  </a:lnTo>
                  <a:lnTo>
                    <a:pt x="170" y="268"/>
                  </a:lnTo>
                  <a:lnTo>
                    <a:pt x="172" y="276"/>
                  </a:lnTo>
                  <a:lnTo>
                    <a:pt x="172" y="284"/>
                  </a:lnTo>
                  <a:lnTo>
                    <a:pt x="173" y="287"/>
                  </a:lnTo>
                  <a:lnTo>
                    <a:pt x="172" y="290"/>
                  </a:lnTo>
                  <a:lnTo>
                    <a:pt x="173" y="295"/>
                  </a:lnTo>
                  <a:lnTo>
                    <a:pt x="168" y="296"/>
                  </a:lnTo>
                  <a:lnTo>
                    <a:pt x="164" y="300"/>
                  </a:lnTo>
                  <a:lnTo>
                    <a:pt x="164" y="305"/>
                  </a:lnTo>
                  <a:lnTo>
                    <a:pt x="167" y="306"/>
                  </a:lnTo>
                  <a:lnTo>
                    <a:pt x="165" y="311"/>
                  </a:lnTo>
                  <a:lnTo>
                    <a:pt x="159" y="306"/>
                  </a:lnTo>
                  <a:lnTo>
                    <a:pt x="142" y="311"/>
                  </a:lnTo>
                  <a:lnTo>
                    <a:pt x="120" y="309"/>
                  </a:lnTo>
                  <a:lnTo>
                    <a:pt x="120" y="317"/>
                  </a:lnTo>
                  <a:lnTo>
                    <a:pt x="122" y="319"/>
                  </a:lnTo>
                  <a:lnTo>
                    <a:pt x="126" y="315"/>
                  </a:lnTo>
                  <a:lnTo>
                    <a:pt x="137" y="326"/>
                  </a:lnTo>
                  <a:lnTo>
                    <a:pt x="147" y="330"/>
                  </a:lnTo>
                  <a:lnTo>
                    <a:pt x="149" y="333"/>
                  </a:lnTo>
                  <a:lnTo>
                    <a:pt x="152" y="344"/>
                  </a:lnTo>
                  <a:lnTo>
                    <a:pt x="156" y="347"/>
                  </a:lnTo>
                  <a:lnTo>
                    <a:pt x="165" y="348"/>
                  </a:lnTo>
                  <a:lnTo>
                    <a:pt x="170" y="351"/>
                  </a:lnTo>
                  <a:lnTo>
                    <a:pt x="173" y="357"/>
                  </a:lnTo>
                  <a:lnTo>
                    <a:pt x="179" y="358"/>
                  </a:lnTo>
                  <a:lnTo>
                    <a:pt x="188" y="363"/>
                  </a:lnTo>
                  <a:lnTo>
                    <a:pt x="192" y="369"/>
                  </a:lnTo>
                  <a:lnTo>
                    <a:pt x="199" y="373"/>
                  </a:lnTo>
                  <a:lnTo>
                    <a:pt x="212" y="375"/>
                  </a:lnTo>
                  <a:lnTo>
                    <a:pt x="222" y="363"/>
                  </a:lnTo>
                  <a:lnTo>
                    <a:pt x="224" y="368"/>
                  </a:lnTo>
                  <a:lnTo>
                    <a:pt x="223" y="375"/>
                  </a:lnTo>
                  <a:lnTo>
                    <a:pt x="227" y="380"/>
                  </a:lnTo>
                  <a:lnTo>
                    <a:pt x="239" y="397"/>
                  </a:lnTo>
                  <a:lnTo>
                    <a:pt x="251" y="405"/>
                  </a:lnTo>
                  <a:lnTo>
                    <a:pt x="258" y="408"/>
                  </a:lnTo>
                  <a:lnTo>
                    <a:pt x="264" y="408"/>
                  </a:lnTo>
                  <a:lnTo>
                    <a:pt x="267" y="414"/>
                  </a:lnTo>
                  <a:lnTo>
                    <a:pt x="277" y="436"/>
                  </a:lnTo>
                  <a:lnTo>
                    <a:pt x="278" y="444"/>
                  </a:lnTo>
                  <a:lnTo>
                    <a:pt x="280" y="466"/>
                  </a:lnTo>
                  <a:lnTo>
                    <a:pt x="276" y="483"/>
                  </a:lnTo>
                  <a:lnTo>
                    <a:pt x="272" y="491"/>
                  </a:lnTo>
                  <a:lnTo>
                    <a:pt x="272" y="497"/>
                  </a:lnTo>
                  <a:lnTo>
                    <a:pt x="275" y="492"/>
                  </a:lnTo>
                  <a:lnTo>
                    <a:pt x="277" y="491"/>
                  </a:lnTo>
                  <a:lnTo>
                    <a:pt x="280" y="495"/>
                  </a:lnTo>
                  <a:lnTo>
                    <a:pt x="286" y="494"/>
                  </a:lnTo>
                  <a:lnTo>
                    <a:pt x="291" y="498"/>
                  </a:lnTo>
                  <a:lnTo>
                    <a:pt x="292" y="504"/>
                  </a:lnTo>
                  <a:lnTo>
                    <a:pt x="294" y="508"/>
                  </a:lnTo>
                  <a:lnTo>
                    <a:pt x="305" y="509"/>
                  </a:lnTo>
                  <a:lnTo>
                    <a:pt x="305" y="514"/>
                  </a:lnTo>
                  <a:lnTo>
                    <a:pt x="315" y="524"/>
                  </a:lnTo>
                  <a:lnTo>
                    <a:pt x="334" y="534"/>
                  </a:lnTo>
                  <a:lnTo>
                    <a:pt x="340" y="541"/>
                  </a:lnTo>
                  <a:lnTo>
                    <a:pt x="361" y="559"/>
                  </a:lnTo>
                  <a:lnTo>
                    <a:pt x="368" y="562"/>
                  </a:lnTo>
                  <a:lnTo>
                    <a:pt x="379" y="575"/>
                  </a:lnTo>
                  <a:lnTo>
                    <a:pt x="388" y="600"/>
                  </a:lnTo>
                  <a:lnTo>
                    <a:pt x="394" y="606"/>
                  </a:lnTo>
                  <a:lnTo>
                    <a:pt x="399" y="607"/>
                  </a:lnTo>
                  <a:lnTo>
                    <a:pt x="404" y="601"/>
                  </a:lnTo>
                  <a:lnTo>
                    <a:pt x="412" y="597"/>
                  </a:lnTo>
                  <a:lnTo>
                    <a:pt x="419" y="590"/>
                  </a:lnTo>
                  <a:lnTo>
                    <a:pt x="422" y="584"/>
                  </a:lnTo>
                  <a:lnTo>
                    <a:pt x="423" y="575"/>
                  </a:lnTo>
                  <a:lnTo>
                    <a:pt x="421" y="569"/>
                  </a:lnTo>
                  <a:lnTo>
                    <a:pt x="415" y="563"/>
                  </a:lnTo>
                  <a:lnTo>
                    <a:pt x="412" y="557"/>
                  </a:lnTo>
                  <a:lnTo>
                    <a:pt x="404" y="546"/>
                  </a:lnTo>
                  <a:lnTo>
                    <a:pt x="404" y="541"/>
                  </a:lnTo>
                  <a:lnTo>
                    <a:pt x="390" y="532"/>
                  </a:lnTo>
                  <a:lnTo>
                    <a:pt x="382" y="524"/>
                  </a:lnTo>
                  <a:lnTo>
                    <a:pt x="373" y="531"/>
                  </a:lnTo>
                  <a:lnTo>
                    <a:pt x="367" y="529"/>
                  </a:lnTo>
                  <a:lnTo>
                    <a:pt x="362" y="524"/>
                  </a:lnTo>
                  <a:lnTo>
                    <a:pt x="355" y="511"/>
                  </a:lnTo>
                  <a:lnTo>
                    <a:pt x="353" y="507"/>
                  </a:lnTo>
                  <a:lnTo>
                    <a:pt x="353" y="488"/>
                  </a:lnTo>
                  <a:lnTo>
                    <a:pt x="346" y="475"/>
                  </a:lnTo>
                  <a:lnTo>
                    <a:pt x="342" y="468"/>
                  </a:lnTo>
                  <a:lnTo>
                    <a:pt x="341" y="470"/>
                  </a:lnTo>
                  <a:lnTo>
                    <a:pt x="341" y="451"/>
                  </a:lnTo>
                  <a:lnTo>
                    <a:pt x="333" y="445"/>
                  </a:lnTo>
                  <a:lnTo>
                    <a:pt x="330" y="441"/>
                  </a:lnTo>
                  <a:lnTo>
                    <a:pt x="324" y="434"/>
                  </a:lnTo>
                  <a:lnTo>
                    <a:pt x="323" y="424"/>
                  </a:lnTo>
                  <a:lnTo>
                    <a:pt x="320" y="405"/>
                  </a:lnTo>
                  <a:lnTo>
                    <a:pt x="317" y="402"/>
                  </a:lnTo>
                  <a:lnTo>
                    <a:pt x="315" y="395"/>
                  </a:lnTo>
                  <a:lnTo>
                    <a:pt x="308" y="379"/>
                  </a:lnTo>
                  <a:lnTo>
                    <a:pt x="299" y="370"/>
                  </a:lnTo>
                  <a:lnTo>
                    <a:pt x="294" y="370"/>
                  </a:lnTo>
                  <a:lnTo>
                    <a:pt x="296" y="382"/>
                  </a:lnTo>
                  <a:lnTo>
                    <a:pt x="299" y="387"/>
                  </a:lnTo>
                  <a:lnTo>
                    <a:pt x="298" y="387"/>
                  </a:lnTo>
                  <a:lnTo>
                    <a:pt x="292" y="380"/>
                  </a:lnTo>
                  <a:lnTo>
                    <a:pt x="292" y="375"/>
                  </a:lnTo>
                  <a:lnTo>
                    <a:pt x="287" y="368"/>
                  </a:lnTo>
                  <a:lnTo>
                    <a:pt x="285" y="360"/>
                  </a:lnTo>
                  <a:lnTo>
                    <a:pt x="285" y="358"/>
                  </a:lnTo>
                  <a:lnTo>
                    <a:pt x="282" y="353"/>
                  </a:lnTo>
                  <a:lnTo>
                    <a:pt x="274" y="349"/>
                  </a:lnTo>
                  <a:lnTo>
                    <a:pt x="272" y="341"/>
                  </a:lnTo>
                  <a:lnTo>
                    <a:pt x="266" y="330"/>
                  </a:lnTo>
                  <a:lnTo>
                    <a:pt x="247" y="309"/>
                  </a:lnTo>
                  <a:lnTo>
                    <a:pt x="244" y="298"/>
                  </a:lnTo>
                  <a:lnTo>
                    <a:pt x="243" y="289"/>
                  </a:lnTo>
                  <a:lnTo>
                    <a:pt x="240" y="282"/>
                  </a:lnTo>
                  <a:lnTo>
                    <a:pt x="239" y="274"/>
                  </a:lnTo>
                  <a:lnTo>
                    <a:pt x="238" y="274"/>
                  </a:lnTo>
                  <a:lnTo>
                    <a:pt x="237" y="271"/>
                  </a:lnTo>
                  <a:lnTo>
                    <a:pt x="234" y="269"/>
                  </a:lnTo>
                  <a:lnTo>
                    <a:pt x="231" y="271"/>
                  </a:lnTo>
                  <a:lnTo>
                    <a:pt x="229" y="269"/>
                  </a:lnTo>
                  <a:lnTo>
                    <a:pt x="224" y="261"/>
                  </a:lnTo>
                  <a:lnTo>
                    <a:pt x="219" y="246"/>
                  </a:lnTo>
                  <a:lnTo>
                    <a:pt x="217" y="247"/>
                  </a:lnTo>
                  <a:lnTo>
                    <a:pt x="215" y="246"/>
                  </a:lnTo>
                  <a:lnTo>
                    <a:pt x="208" y="241"/>
                  </a:lnTo>
                  <a:lnTo>
                    <a:pt x="204" y="242"/>
                  </a:lnTo>
                  <a:lnTo>
                    <a:pt x="197" y="229"/>
                  </a:lnTo>
                  <a:lnTo>
                    <a:pt x="195" y="218"/>
                  </a:lnTo>
                  <a:lnTo>
                    <a:pt x="175" y="202"/>
                  </a:lnTo>
                  <a:lnTo>
                    <a:pt x="170" y="197"/>
                  </a:lnTo>
                  <a:lnTo>
                    <a:pt x="168" y="192"/>
                  </a:lnTo>
                  <a:lnTo>
                    <a:pt x="164" y="190"/>
                  </a:lnTo>
                  <a:lnTo>
                    <a:pt x="157" y="188"/>
                  </a:lnTo>
                  <a:lnTo>
                    <a:pt x="156" y="183"/>
                  </a:lnTo>
                  <a:lnTo>
                    <a:pt x="152" y="176"/>
                  </a:lnTo>
                  <a:lnTo>
                    <a:pt x="148" y="169"/>
                  </a:lnTo>
                  <a:lnTo>
                    <a:pt x="143" y="164"/>
                  </a:lnTo>
                  <a:lnTo>
                    <a:pt x="140" y="143"/>
                  </a:lnTo>
                  <a:lnTo>
                    <a:pt x="138" y="125"/>
                  </a:lnTo>
                  <a:lnTo>
                    <a:pt x="137" y="115"/>
                  </a:lnTo>
                  <a:lnTo>
                    <a:pt x="132" y="107"/>
                  </a:lnTo>
                  <a:lnTo>
                    <a:pt x="130" y="100"/>
                  </a:lnTo>
                  <a:lnTo>
                    <a:pt x="127" y="82"/>
                  </a:lnTo>
                  <a:lnTo>
                    <a:pt x="127" y="72"/>
                  </a:lnTo>
                  <a:lnTo>
                    <a:pt x="129" y="64"/>
                  </a:lnTo>
                  <a:lnTo>
                    <a:pt x="127" y="5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140" name="Group 270"/>
            <p:cNvGrpSpPr>
              <a:grpSpLocks noChangeAspect="1"/>
            </p:cNvGrpSpPr>
            <p:nvPr/>
          </p:nvGrpSpPr>
          <p:grpSpPr bwMode="gray">
            <a:xfrm>
              <a:off x="1832768" y="1897419"/>
              <a:ext cx="1765300" cy="1346205"/>
              <a:chOff x="672" y="1356"/>
              <a:chExt cx="1112" cy="848"/>
            </a:xfrm>
            <a:grpFill/>
          </p:grpSpPr>
          <p:grpSp>
            <p:nvGrpSpPr>
              <p:cNvPr id="167" name="Group 271"/>
              <p:cNvGrpSpPr>
                <a:grpSpLocks noChangeAspect="1"/>
              </p:cNvGrpSpPr>
              <p:nvPr/>
            </p:nvGrpSpPr>
            <p:grpSpPr bwMode="gray">
              <a:xfrm>
                <a:off x="672" y="1356"/>
                <a:ext cx="418" cy="413"/>
                <a:chOff x="672" y="1356"/>
                <a:chExt cx="418" cy="413"/>
              </a:xfrm>
              <a:grpFill/>
            </p:grpSpPr>
            <p:sp>
              <p:nvSpPr>
                <p:cNvPr id="259" name="Freeform 272"/>
                <p:cNvSpPr>
                  <a:spLocks noChangeAspect="1"/>
                </p:cNvSpPr>
                <p:nvPr/>
              </p:nvSpPr>
              <p:spPr bwMode="gray">
                <a:xfrm>
                  <a:off x="776" y="1738"/>
                  <a:ext cx="3" cy="7"/>
                </a:xfrm>
                <a:custGeom>
                  <a:avLst/>
                  <a:gdLst/>
                  <a:ahLst/>
                  <a:cxnLst>
                    <a:cxn ang="0">
                      <a:pos x="3" y="0"/>
                    </a:cxn>
                    <a:cxn ang="0">
                      <a:pos x="0" y="5"/>
                    </a:cxn>
                    <a:cxn ang="0">
                      <a:pos x="1" y="3"/>
                    </a:cxn>
                    <a:cxn ang="0">
                      <a:pos x="7" y="3"/>
                    </a:cxn>
                    <a:cxn ang="0">
                      <a:pos x="12" y="6"/>
                    </a:cxn>
                    <a:cxn ang="0">
                      <a:pos x="9" y="10"/>
                    </a:cxn>
                    <a:cxn ang="0">
                      <a:pos x="11" y="13"/>
                    </a:cxn>
                    <a:cxn ang="0">
                      <a:pos x="5" y="33"/>
                    </a:cxn>
                    <a:cxn ang="0">
                      <a:pos x="4" y="29"/>
                    </a:cxn>
                    <a:cxn ang="0">
                      <a:pos x="4" y="9"/>
                    </a:cxn>
                    <a:cxn ang="0">
                      <a:pos x="3" y="6"/>
                    </a:cxn>
                    <a:cxn ang="0">
                      <a:pos x="3" y="0"/>
                    </a:cxn>
                  </a:cxnLst>
                  <a:rect l="0" t="0" r="r" b="b"/>
                  <a:pathLst>
                    <a:path w="12" h="33">
                      <a:moveTo>
                        <a:pt x="3" y="0"/>
                      </a:moveTo>
                      <a:lnTo>
                        <a:pt x="0" y="5"/>
                      </a:lnTo>
                      <a:lnTo>
                        <a:pt x="1" y="3"/>
                      </a:lnTo>
                      <a:lnTo>
                        <a:pt x="7" y="3"/>
                      </a:lnTo>
                      <a:lnTo>
                        <a:pt x="12" y="6"/>
                      </a:lnTo>
                      <a:lnTo>
                        <a:pt x="9" y="10"/>
                      </a:lnTo>
                      <a:lnTo>
                        <a:pt x="11" y="13"/>
                      </a:lnTo>
                      <a:lnTo>
                        <a:pt x="5" y="33"/>
                      </a:lnTo>
                      <a:lnTo>
                        <a:pt x="4" y="29"/>
                      </a:lnTo>
                      <a:lnTo>
                        <a:pt x="4" y="9"/>
                      </a:lnTo>
                      <a:lnTo>
                        <a:pt x="3" y="6"/>
                      </a:lnTo>
                      <a:lnTo>
                        <a:pt x="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60" name="Freeform 273"/>
                <p:cNvSpPr>
                  <a:spLocks noChangeAspect="1"/>
                </p:cNvSpPr>
                <p:nvPr/>
              </p:nvSpPr>
              <p:spPr bwMode="gray">
                <a:xfrm>
                  <a:off x="833" y="1721"/>
                  <a:ext cx="6" cy="4"/>
                </a:xfrm>
                <a:custGeom>
                  <a:avLst/>
                  <a:gdLst/>
                  <a:ahLst/>
                  <a:cxnLst>
                    <a:cxn ang="0">
                      <a:pos x="13" y="9"/>
                    </a:cxn>
                    <a:cxn ang="0">
                      <a:pos x="5" y="18"/>
                    </a:cxn>
                    <a:cxn ang="0">
                      <a:pos x="0" y="9"/>
                    </a:cxn>
                    <a:cxn ang="0">
                      <a:pos x="5" y="2"/>
                    </a:cxn>
                    <a:cxn ang="0">
                      <a:pos x="10" y="0"/>
                    </a:cxn>
                    <a:cxn ang="0">
                      <a:pos x="13" y="1"/>
                    </a:cxn>
                    <a:cxn ang="0">
                      <a:pos x="26" y="1"/>
                    </a:cxn>
                    <a:cxn ang="0">
                      <a:pos x="27" y="3"/>
                    </a:cxn>
                    <a:cxn ang="0">
                      <a:pos x="13" y="9"/>
                    </a:cxn>
                  </a:cxnLst>
                  <a:rect l="0" t="0" r="r" b="b"/>
                  <a:pathLst>
                    <a:path w="27" h="18">
                      <a:moveTo>
                        <a:pt x="13" y="9"/>
                      </a:moveTo>
                      <a:lnTo>
                        <a:pt x="5" y="18"/>
                      </a:lnTo>
                      <a:lnTo>
                        <a:pt x="0" y="9"/>
                      </a:lnTo>
                      <a:lnTo>
                        <a:pt x="5" y="2"/>
                      </a:lnTo>
                      <a:lnTo>
                        <a:pt x="10" y="0"/>
                      </a:lnTo>
                      <a:lnTo>
                        <a:pt x="13" y="1"/>
                      </a:lnTo>
                      <a:lnTo>
                        <a:pt x="26" y="1"/>
                      </a:lnTo>
                      <a:lnTo>
                        <a:pt x="27" y="3"/>
                      </a:lnTo>
                      <a:lnTo>
                        <a:pt x="13" y="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61" name="Freeform 274"/>
                <p:cNvSpPr>
                  <a:spLocks noChangeAspect="1"/>
                </p:cNvSpPr>
                <p:nvPr/>
              </p:nvSpPr>
              <p:spPr bwMode="gray">
                <a:xfrm>
                  <a:off x="817" y="1706"/>
                  <a:ext cx="29" cy="24"/>
                </a:xfrm>
                <a:custGeom>
                  <a:avLst/>
                  <a:gdLst/>
                  <a:ahLst/>
                  <a:cxnLst>
                    <a:cxn ang="0">
                      <a:pos x="0" y="60"/>
                    </a:cxn>
                    <a:cxn ang="0">
                      <a:pos x="9" y="56"/>
                    </a:cxn>
                    <a:cxn ang="0">
                      <a:pos x="21" y="33"/>
                    </a:cxn>
                    <a:cxn ang="0">
                      <a:pos x="28" y="30"/>
                    </a:cxn>
                    <a:cxn ang="0">
                      <a:pos x="45" y="29"/>
                    </a:cxn>
                    <a:cxn ang="0">
                      <a:pos x="44" y="39"/>
                    </a:cxn>
                    <a:cxn ang="0">
                      <a:pos x="48" y="51"/>
                    </a:cxn>
                    <a:cxn ang="0">
                      <a:pos x="58" y="43"/>
                    </a:cxn>
                    <a:cxn ang="0">
                      <a:pos x="58" y="34"/>
                    </a:cxn>
                    <a:cxn ang="0">
                      <a:pos x="50" y="16"/>
                    </a:cxn>
                    <a:cxn ang="0">
                      <a:pos x="53" y="6"/>
                    </a:cxn>
                    <a:cxn ang="0">
                      <a:pos x="66" y="14"/>
                    </a:cxn>
                    <a:cxn ang="0">
                      <a:pos x="70" y="25"/>
                    </a:cxn>
                    <a:cxn ang="0">
                      <a:pos x="80" y="12"/>
                    </a:cxn>
                    <a:cxn ang="0">
                      <a:pos x="93" y="9"/>
                    </a:cxn>
                    <a:cxn ang="0">
                      <a:pos x="90" y="0"/>
                    </a:cxn>
                    <a:cxn ang="0">
                      <a:pos x="100" y="1"/>
                    </a:cxn>
                    <a:cxn ang="0">
                      <a:pos x="104" y="14"/>
                    </a:cxn>
                    <a:cxn ang="0">
                      <a:pos x="117" y="4"/>
                    </a:cxn>
                    <a:cxn ang="0">
                      <a:pos x="128" y="7"/>
                    </a:cxn>
                    <a:cxn ang="0">
                      <a:pos x="125" y="23"/>
                    </a:cxn>
                    <a:cxn ang="0">
                      <a:pos x="127" y="29"/>
                    </a:cxn>
                    <a:cxn ang="0">
                      <a:pos x="145" y="34"/>
                    </a:cxn>
                    <a:cxn ang="0">
                      <a:pos x="129" y="49"/>
                    </a:cxn>
                    <a:cxn ang="0">
                      <a:pos x="104" y="40"/>
                    </a:cxn>
                    <a:cxn ang="0">
                      <a:pos x="118" y="52"/>
                    </a:cxn>
                    <a:cxn ang="0">
                      <a:pos x="122" y="65"/>
                    </a:cxn>
                    <a:cxn ang="0">
                      <a:pos x="112" y="56"/>
                    </a:cxn>
                    <a:cxn ang="0">
                      <a:pos x="103" y="61"/>
                    </a:cxn>
                    <a:cxn ang="0">
                      <a:pos x="96" y="63"/>
                    </a:cxn>
                    <a:cxn ang="0">
                      <a:pos x="95" y="68"/>
                    </a:cxn>
                    <a:cxn ang="0">
                      <a:pos x="74" y="86"/>
                    </a:cxn>
                    <a:cxn ang="0">
                      <a:pos x="65" y="90"/>
                    </a:cxn>
                    <a:cxn ang="0">
                      <a:pos x="66" y="102"/>
                    </a:cxn>
                    <a:cxn ang="0">
                      <a:pos x="43" y="117"/>
                    </a:cxn>
                    <a:cxn ang="0">
                      <a:pos x="53" y="100"/>
                    </a:cxn>
                    <a:cxn ang="0">
                      <a:pos x="44" y="93"/>
                    </a:cxn>
                    <a:cxn ang="0">
                      <a:pos x="44" y="83"/>
                    </a:cxn>
                    <a:cxn ang="0">
                      <a:pos x="31" y="77"/>
                    </a:cxn>
                    <a:cxn ang="0">
                      <a:pos x="29" y="82"/>
                    </a:cxn>
                    <a:cxn ang="0">
                      <a:pos x="37" y="102"/>
                    </a:cxn>
                    <a:cxn ang="0">
                      <a:pos x="20" y="98"/>
                    </a:cxn>
                    <a:cxn ang="0">
                      <a:pos x="16" y="78"/>
                    </a:cxn>
                    <a:cxn ang="0">
                      <a:pos x="7" y="66"/>
                    </a:cxn>
                  </a:cxnLst>
                  <a:rect l="0" t="0" r="r" b="b"/>
                  <a:pathLst>
                    <a:path w="145" h="117">
                      <a:moveTo>
                        <a:pt x="4" y="59"/>
                      </a:moveTo>
                      <a:lnTo>
                        <a:pt x="0" y="60"/>
                      </a:lnTo>
                      <a:lnTo>
                        <a:pt x="0" y="56"/>
                      </a:lnTo>
                      <a:lnTo>
                        <a:pt x="9" y="56"/>
                      </a:lnTo>
                      <a:lnTo>
                        <a:pt x="9" y="47"/>
                      </a:lnTo>
                      <a:lnTo>
                        <a:pt x="21" y="33"/>
                      </a:lnTo>
                      <a:lnTo>
                        <a:pt x="25" y="34"/>
                      </a:lnTo>
                      <a:lnTo>
                        <a:pt x="28" y="30"/>
                      </a:lnTo>
                      <a:lnTo>
                        <a:pt x="39" y="29"/>
                      </a:lnTo>
                      <a:lnTo>
                        <a:pt x="45" y="29"/>
                      </a:lnTo>
                      <a:lnTo>
                        <a:pt x="39" y="38"/>
                      </a:lnTo>
                      <a:lnTo>
                        <a:pt x="44" y="39"/>
                      </a:lnTo>
                      <a:lnTo>
                        <a:pt x="47" y="44"/>
                      </a:lnTo>
                      <a:lnTo>
                        <a:pt x="48" y="51"/>
                      </a:lnTo>
                      <a:lnTo>
                        <a:pt x="57" y="54"/>
                      </a:lnTo>
                      <a:lnTo>
                        <a:pt x="58" y="43"/>
                      </a:lnTo>
                      <a:lnTo>
                        <a:pt x="60" y="39"/>
                      </a:lnTo>
                      <a:lnTo>
                        <a:pt x="58" y="34"/>
                      </a:lnTo>
                      <a:lnTo>
                        <a:pt x="63" y="32"/>
                      </a:lnTo>
                      <a:lnTo>
                        <a:pt x="50" y="16"/>
                      </a:lnTo>
                      <a:lnTo>
                        <a:pt x="49" y="9"/>
                      </a:lnTo>
                      <a:lnTo>
                        <a:pt x="53" y="6"/>
                      </a:lnTo>
                      <a:lnTo>
                        <a:pt x="61" y="4"/>
                      </a:lnTo>
                      <a:lnTo>
                        <a:pt x="66" y="14"/>
                      </a:lnTo>
                      <a:lnTo>
                        <a:pt x="68" y="24"/>
                      </a:lnTo>
                      <a:lnTo>
                        <a:pt x="70" y="25"/>
                      </a:lnTo>
                      <a:lnTo>
                        <a:pt x="75" y="16"/>
                      </a:lnTo>
                      <a:lnTo>
                        <a:pt x="80" y="12"/>
                      </a:lnTo>
                      <a:lnTo>
                        <a:pt x="90" y="14"/>
                      </a:lnTo>
                      <a:lnTo>
                        <a:pt x="93" y="9"/>
                      </a:lnTo>
                      <a:lnTo>
                        <a:pt x="95" y="6"/>
                      </a:lnTo>
                      <a:lnTo>
                        <a:pt x="90" y="0"/>
                      </a:lnTo>
                      <a:lnTo>
                        <a:pt x="96" y="2"/>
                      </a:lnTo>
                      <a:lnTo>
                        <a:pt x="100" y="1"/>
                      </a:lnTo>
                      <a:lnTo>
                        <a:pt x="104" y="2"/>
                      </a:lnTo>
                      <a:lnTo>
                        <a:pt x="104" y="14"/>
                      </a:lnTo>
                      <a:lnTo>
                        <a:pt x="108" y="18"/>
                      </a:lnTo>
                      <a:lnTo>
                        <a:pt x="117" y="4"/>
                      </a:lnTo>
                      <a:lnTo>
                        <a:pt x="125" y="2"/>
                      </a:lnTo>
                      <a:lnTo>
                        <a:pt x="128" y="7"/>
                      </a:lnTo>
                      <a:lnTo>
                        <a:pt x="127" y="20"/>
                      </a:lnTo>
                      <a:lnTo>
                        <a:pt x="125" y="23"/>
                      </a:lnTo>
                      <a:lnTo>
                        <a:pt x="125" y="29"/>
                      </a:lnTo>
                      <a:lnTo>
                        <a:pt x="127" y="29"/>
                      </a:lnTo>
                      <a:lnTo>
                        <a:pt x="128" y="34"/>
                      </a:lnTo>
                      <a:lnTo>
                        <a:pt x="145" y="34"/>
                      </a:lnTo>
                      <a:lnTo>
                        <a:pt x="138" y="49"/>
                      </a:lnTo>
                      <a:lnTo>
                        <a:pt x="129" y="49"/>
                      </a:lnTo>
                      <a:lnTo>
                        <a:pt x="111" y="39"/>
                      </a:lnTo>
                      <a:lnTo>
                        <a:pt x="104" y="40"/>
                      </a:lnTo>
                      <a:lnTo>
                        <a:pt x="102" y="49"/>
                      </a:lnTo>
                      <a:lnTo>
                        <a:pt x="118" y="52"/>
                      </a:lnTo>
                      <a:lnTo>
                        <a:pt x="122" y="56"/>
                      </a:lnTo>
                      <a:lnTo>
                        <a:pt x="122" y="65"/>
                      </a:lnTo>
                      <a:lnTo>
                        <a:pt x="112" y="63"/>
                      </a:lnTo>
                      <a:lnTo>
                        <a:pt x="112" y="56"/>
                      </a:lnTo>
                      <a:lnTo>
                        <a:pt x="108" y="56"/>
                      </a:lnTo>
                      <a:lnTo>
                        <a:pt x="103" y="61"/>
                      </a:lnTo>
                      <a:lnTo>
                        <a:pt x="93" y="63"/>
                      </a:lnTo>
                      <a:lnTo>
                        <a:pt x="96" y="63"/>
                      </a:lnTo>
                      <a:lnTo>
                        <a:pt x="100" y="68"/>
                      </a:lnTo>
                      <a:lnTo>
                        <a:pt x="95" y="68"/>
                      </a:lnTo>
                      <a:lnTo>
                        <a:pt x="84" y="72"/>
                      </a:lnTo>
                      <a:lnTo>
                        <a:pt x="74" y="86"/>
                      </a:lnTo>
                      <a:lnTo>
                        <a:pt x="66" y="87"/>
                      </a:lnTo>
                      <a:lnTo>
                        <a:pt x="65" y="90"/>
                      </a:lnTo>
                      <a:lnTo>
                        <a:pt x="66" y="94"/>
                      </a:lnTo>
                      <a:lnTo>
                        <a:pt x="66" y="102"/>
                      </a:lnTo>
                      <a:lnTo>
                        <a:pt x="63" y="109"/>
                      </a:lnTo>
                      <a:lnTo>
                        <a:pt x="43" y="117"/>
                      </a:lnTo>
                      <a:lnTo>
                        <a:pt x="47" y="108"/>
                      </a:lnTo>
                      <a:lnTo>
                        <a:pt x="53" y="100"/>
                      </a:lnTo>
                      <a:lnTo>
                        <a:pt x="53" y="95"/>
                      </a:lnTo>
                      <a:lnTo>
                        <a:pt x="44" y="93"/>
                      </a:lnTo>
                      <a:lnTo>
                        <a:pt x="43" y="87"/>
                      </a:lnTo>
                      <a:lnTo>
                        <a:pt x="44" y="83"/>
                      </a:lnTo>
                      <a:lnTo>
                        <a:pt x="39" y="79"/>
                      </a:lnTo>
                      <a:lnTo>
                        <a:pt x="31" y="77"/>
                      </a:lnTo>
                      <a:lnTo>
                        <a:pt x="27" y="79"/>
                      </a:lnTo>
                      <a:lnTo>
                        <a:pt x="29" y="82"/>
                      </a:lnTo>
                      <a:lnTo>
                        <a:pt x="36" y="83"/>
                      </a:lnTo>
                      <a:lnTo>
                        <a:pt x="37" y="102"/>
                      </a:lnTo>
                      <a:lnTo>
                        <a:pt x="29" y="106"/>
                      </a:lnTo>
                      <a:lnTo>
                        <a:pt x="20" y="98"/>
                      </a:lnTo>
                      <a:lnTo>
                        <a:pt x="17" y="88"/>
                      </a:lnTo>
                      <a:lnTo>
                        <a:pt x="16" y="78"/>
                      </a:lnTo>
                      <a:lnTo>
                        <a:pt x="14" y="68"/>
                      </a:lnTo>
                      <a:lnTo>
                        <a:pt x="7" y="66"/>
                      </a:lnTo>
                      <a:lnTo>
                        <a:pt x="4" y="5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62" name="Freeform 275"/>
                <p:cNvSpPr>
                  <a:spLocks noChangeAspect="1"/>
                </p:cNvSpPr>
                <p:nvPr/>
              </p:nvSpPr>
              <p:spPr bwMode="gray">
                <a:xfrm>
                  <a:off x="672" y="1356"/>
                  <a:ext cx="328" cy="411"/>
                </a:xfrm>
                <a:custGeom>
                  <a:avLst/>
                  <a:gdLst/>
                  <a:ahLst/>
                  <a:cxnLst>
                    <a:cxn ang="0">
                      <a:pos x="1427" y="242"/>
                    </a:cxn>
                    <a:cxn ang="0">
                      <a:pos x="1252" y="223"/>
                    </a:cxn>
                    <a:cxn ang="0">
                      <a:pos x="977" y="152"/>
                    </a:cxn>
                    <a:cxn ang="0">
                      <a:pos x="845" y="94"/>
                    </a:cxn>
                    <a:cxn ang="0">
                      <a:pos x="709" y="40"/>
                    </a:cxn>
                    <a:cxn ang="0">
                      <a:pos x="672" y="64"/>
                    </a:cxn>
                    <a:cxn ang="0">
                      <a:pos x="602" y="33"/>
                    </a:cxn>
                    <a:cxn ang="0">
                      <a:pos x="466" y="88"/>
                    </a:cxn>
                    <a:cxn ang="0">
                      <a:pos x="440" y="158"/>
                    </a:cxn>
                    <a:cxn ang="0">
                      <a:pos x="353" y="233"/>
                    </a:cxn>
                    <a:cxn ang="0">
                      <a:pos x="270" y="323"/>
                    </a:cxn>
                    <a:cxn ang="0">
                      <a:pos x="102" y="459"/>
                    </a:cxn>
                    <a:cxn ang="0">
                      <a:pos x="233" y="608"/>
                    </a:cxn>
                    <a:cxn ang="0">
                      <a:pos x="319" y="670"/>
                    </a:cxn>
                    <a:cxn ang="0">
                      <a:pos x="436" y="717"/>
                    </a:cxn>
                    <a:cxn ang="0">
                      <a:pos x="392" y="748"/>
                    </a:cxn>
                    <a:cxn ang="0">
                      <a:pos x="393" y="780"/>
                    </a:cxn>
                    <a:cxn ang="0">
                      <a:pos x="289" y="796"/>
                    </a:cxn>
                    <a:cxn ang="0">
                      <a:pos x="160" y="749"/>
                    </a:cxn>
                    <a:cxn ang="0">
                      <a:pos x="36" y="829"/>
                    </a:cxn>
                    <a:cxn ang="0">
                      <a:pos x="70" y="906"/>
                    </a:cxn>
                    <a:cxn ang="0">
                      <a:pos x="270" y="1001"/>
                    </a:cxn>
                    <a:cxn ang="0">
                      <a:pos x="405" y="970"/>
                    </a:cxn>
                    <a:cxn ang="0">
                      <a:pos x="394" y="1115"/>
                    </a:cxn>
                    <a:cxn ang="0">
                      <a:pos x="256" y="1179"/>
                    </a:cxn>
                    <a:cxn ang="0">
                      <a:pos x="127" y="1305"/>
                    </a:cxn>
                    <a:cxn ang="0">
                      <a:pos x="155" y="1358"/>
                    </a:cxn>
                    <a:cxn ang="0">
                      <a:pos x="193" y="1420"/>
                    </a:cxn>
                    <a:cxn ang="0">
                      <a:pos x="222" y="1535"/>
                    </a:cxn>
                    <a:cxn ang="0">
                      <a:pos x="313" y="1517"/>
                    </a:cxn>
                    <a:cxn ang="0">
                      <a:pos x="349" y="1583"/>
                    </a:cxn>
                    <a:cxn ang="0">
                      <a:pos x="345" y="1683"/>
                    </a:cxn>
                    <a:cxn ang="0">
                      <a:pos x="461" y="1652"/>
                    </a:cxn>
                    <a:cxn ang="0">
                      <a:pos x="548" y="1679"/>
                    </a:cxn>
                    <a:cxn ang="0">
                      <a:pos x="549" y="1814"/>
                    </a:cxn>
                    <a:cxn ang="0">
                      <a:pos x="414" y="1939"/>
                    </a:cxn>
                    <a:cxn ang="0">
                      <a:pos x="326" y="1968"/>
                    </a:cxn>
                    <a:cxn ang="0">
                      <a:pos x="263" y="2054"/>
                    </a:cxn>
                    <a:cxn ang="0">
                      <a:pos x="334" y="2020"/>
                    </a:cxn>
                    <a:cxn ang="0">
                      <a:pos x="432" y="1975"/>
                    </a:cxn>
                    <a:cxn ang="0">
                      <a:pos x="515" y="1925"/>
                    </a:cxn>
                    <a:cxn ang="0">
                      <a:pos x="576" y="1872"/>
                    </a:cxn>
                    <a:cxn ang="0">
                      <a:pos x="658" y="1788"/>
                    </a:cxn>
                    <a:cxn ang="0">
                      <a:pos x="767" y="1707"/>
                    </a:cxn>
                    <a:cxn ang="0">
                      <a:pos x="785" y="1592"/>
                    </a:cxn>
                    <a:cxn ang="0">
                      <a:pos x="827" y="1501"/>
                    </a:cxn>
                    <a:cxn ang="0">
                      <a:pos x="983" y="1287"/>
                    </a:cxn>
                    <a:cxn ang="0">
                      <a:pos x="1042" y="1436"/>
                    </a:cxn>
                    <a:cxn ang="0">
                      <a:pos x="892" y="1567"/>
                    </a:cxn>
                    <a:cxn ang="0">
                      <a:pos x="892" y="1617"/>
                    </a:cxn>
                    <a:cxn ang="0">
                      <a:pos x="1000" y="1550"/>
                    </a:cxn>
                    <a:cxn ang="0">
                      <a:pos x="1088" y="1509"/>
                    </a:cxn>
                    <a:cxn ang="0">
                      <a:pos x="1066" y="1448"/>
                    </a:cxn>
                    <a:cxn ang="0">
                      <a:pos x="1115" y="1405"/>
                    </a:cxn>
                    <a:cxn ang="0">
                      <a:pos x="1168" y="1454"/>
                    </a:cxn>
                    <a:cxn ang="0">
                      <a:pos x="1263" y="1481"/>
                    </a:cxn>
                    <a:cxn ang="0">
                      <a:pos x="1383" y="1528"/>
                    </a:cxn>
                    <a:cxn ang="0">
                      <a:pos x="1574" y="1540"/>
                    </a:cxn>
                    <a:cxn ang="0">
                      <a:pos x="1564" y="1570"/>
                    </a:cxn>
                    <a:cxn ang="0">
                      <a:pos x="1628" y="1599"/>
                    </a:cxn>
                  </a:cxnLst>
                  <a:rect l="0" t="0" r="r" b="b"/>
                  <a:pathLst>
                    <a:path w="1638" h="2054">
                      <a:moveTo>
                        <a:pt x="1486" y="1466"/>
                      </a:moveTo>
                      <a:lnTo>
                        <a:pt x="1486" y="1356"/>
                      </a:lnTo>
                      <a:lnTo>
                        <a:pt x="1486" y="1249"/>
                      </a:lnTo>
                      <a:lnTo>
                        <a:pt x="1486" y="1148"/>
                      </a:lnTo>
                      <a:lnTo>
                        <a:pt x="1486" y="1039"/>
                      </a:lnTo>
                      <a:lnTo>
                        <a:pt x="1486" y="915"/>
                      </a:lnTo>
                      <a:lnTo>
                        <a:pt x="1486" y="793"/>
                      </a:lnTo>
                      <a:lnTo>
                        <a:pt x="1486" y="678"/>
                      </a:lnTo>
                      <a:lnTo>
                        <a:pt x="1486" y="553"/>
                      </a:lnTo>
                      <a:lnTo>
                        <a:pt x="1486" y="409"/>
                      </a:lnTo>
                      <a:lnTo>
                        <a:pt x="1486" y="266"/>
                      </a:lnTo>
                      <a:lnTo>
                        <a:pt x="1484" y="263"/>
                      </a:lnTo>
                      <a:lnTo>
                        <a:pt x="1477" y="263"/>
                      </a:lnTo>
                      <a:lnTo>
                        <a:pt x="1475" y="270"/>
                      </a:lnTo>
                      <a:lnTo>
                        <a:pt x="1470" y="280"/>
                      </a:lnTo>
                      <a:lnTo>
                        <a:pt x="1467" y="276"/>
                      </a:lnTo>
                      <a:lnTo>
                        <a:pt x="1456" y="259"/>
                      </a:lnTo>
                      <a:lnTo>
                        <a:pt x="1429" y="248"/>
                      </a:lnTo>
                      <a:lnTo>
                        <a:pt x="1427" y="242"/>
                      </a:lnTo>
                      <a:lnTo>
                        <a:pt x="1408" y="232"/>
                      </a:lnTo>
                      <a:lnTo>
                        <a:pt x="1408" y="228"/>
                      </a:lnTo>
                      <a:lnTo>
                        <a:pt x="1403" y="221"/>
                      </a:lnTo>
                      <a:lnTo>
                        <a:pt x="1365" y="201"/>
                      </a:lnTo>
                      <a:lnTo>
                        <a:pt x="1361" y="205"/>
                      </a:lnTo>
                      <a:lnTo>
                        <a:pt x="1355" y="206"/>
                      </a:lnTo>
                      <a:lnTo>
                        <a:pt x="1350" y="202"/>
                      </a:lnTo>
                      <a:lnTo>
                        <a:pt x="1351" y="214"/>
                      </a:lnTo>
                      <a:lnTo>
                        <a:pt x="1349" y="220"/>
                      </a:lnTo>
                      <a:lnTo>
                        <a:pt x="1341" y="209"/>
                      </a:lnTo>
                      <a:lnTo>
                        <a:pt x="1335" y="205"/>
                      </a:lnTo>
                      <a:lnTo>
                        <a:pt x="1330" y="209"/>
                      </a:lnTo>
                      <a:lnTo>
                        <a:pt x="1303" y="214"/>
                      </a:lnTo>
                      <a:lnTo>
                        <a:pt x="1302" y="217"/>
                      </a:lnTo>
                      <a:lnTo>
                        <a:pt x="1290" y="225"/>
                      </a:lnTo>
                      <a:lnTo>
                        <a:pt x="1280" y="225"/>
                      </a:lnTo>
                      <a:lnTo>
                        <a:pt x="1273" y="217"/>
                      </a:lnTo>
                      <a:lnTo>
                        <a:pt x="1271" y="225"/>
                      </a:lnTo>
                      <a:lnTo>
                        <a:pt x="1252" y="223"/>
                      </a:lnTo>
                      <a:lnTo>
                        <a:pt x="1251" y="221"/>
                      </a:lnTo>
                      <a:lnTo>
                        <a:pt x="1253" y="215"/>
                      </a:lnTo>
                      <a:lnTo>
                        <a:pt x="1232" y="211"/>
                      </a:lnTo>
                      <a:lnTo>
                        <a:pt x="1222" y="201"/>
                      </a:lnTo>
                      <a:lnTo>
                        <a:pt x="1211" y="194"/>
                      </a:lnTo>
                      <a:lnTo>
                        <a:pt x="1178" y="194"/>
                      </a:lnTo>
                      <a:lnTo>
                        <a:pt x="1158" y="199"/>
                      </a:lnTo>
                      <a:lnTo>
                        <a:pt x="1128" y="183"/>
                      </a:lnTo>
                      <a:lnTo>
                        <a:pt x="1115" y="180"/>
                      </a:lnTo>
                      <a:lnTo>
                        <a:pt x="1107" y="172"/>
                      </a:lnTo>
                      <a:lnTo>
                        <a:pt x="1091" y="167"/>
                      </a:lnTo>
                      <a:lnTo>
                        <a:pt x="1074" y="166"/>
                      </a:lnTo>
                      <a:lnTo>
                        <a:pt x="1072" y="156"/>
                      </a:lnTo>
                      <a:lnTo>
                        <a:pt x="1054" y="152"/>
                      </a:lnTo>
                      <a:lnTo>
                        <a:pt x="1032" y="142"/>
                      </a:lnTo>
                      <a:lnTo>
                        <a:pt x="1010" y="142"/>
                      </a:lnTo>
                      <a:lnTo>
                        <a:pt x="1001" y="148"/>
                      </a:lnTo>
                      <a:lnTo>
                        <a:pt x="975" y="158"/>
                      </a:lnTo>
                      <a:lnTo>
                        <a:pt x="977" y="152"/>
                      </a:lnTo>
                      <a:lnTo>
                        <a:pt x="985" y="151"/>
                      </a:lnTo>
                      <a:lnTo>
                        <a:pt x="983" y="144"/>
                      </a:lnTo>
                      <a:lnTo>
                        <a:pt x="977" y="141"/>
                      </a:lnTo>
                      <a:lnTo>
                        <a:pt x="967" y="140"/>
                      </a:lnTo>
                      <a:lnTo>
                        <a:pt x="929" y="151"/>
                      </a:lnTo>
                      <a:lnTo>
                        <a:pt x="899" y="148"/>
                      </a:lnTo>
                      <a:lnTo>
                        <a:pt x="908" y="140"/>
                      </a:lnTo>
                      <a:lnTo>
                        <a:pt x="909" y="132"/>
                      </a:lnTo>
                      <a:lnTo>
                        <a:pt x="872" y="132"/>
                      </a:lnTo>
                      <a:lnTo>
                        <a:pt x="866" y="129"/>
                      </a:lnTo>
                      <a:lnTo>
                        <a:pt x="887" y="128"/>
                      </a:lnTo>
                      <a:lnTo>
                        <a:pt x="882" y="120"/>
                      </a:lnTo>
                      <a:lnTo>
                        <a:pt x="872" y="120"/>
                      </a:lnTo>
                      <a:lnTo>
                        <a:pt x="870" y="114"/>
                      </a:lnTo>
                      <a:lnTo>
                        <a:pt x="877" y="99"/>
                      </a:lnTo>
                      <a:lnTo>
                        <a:pt x="877" y="87"/>
                      </a:lnTo>
                      <a:lnTo>
                        <a:pt x="859" y="80"/>
                      </a:lnTo>
                      <a:lnTo>
                        <a:pt x="843" y="80"/>
                      </a:lnTo>
                      <a:lnTo>
                        <a:pt x="845" y="94"/>
                      </a:lnTo>
                      <a:lnTo>
                        <a:pt x="843" y="91"/>
                      </a:lnTo>
                      <a:lnTo>
                        <a:pt x="835" y="94"/>
                      </a:lnTo>
                      <a:lnTo>
                        <a:pt x="832" y="81"/>
                      </a:lnTo>
                      <a:lnTo>
                        <a:pt x="827" y="69"/>
                      </a:lnTo>
                      <a:lnTo>
                        <a:pt x="817" y="69"/>
                      </a:lnTo>
                      <a:lnTo>
                        <a:pt x="807" y="71"/>
                      </a:lnTo>
                      <a:lnTo>
                        <a:pt x="790" y="83"/>
                      </a:lnTo>
                      <a:lnTo>
                        <a:pt x="785" y="75"/>
                      </a:lnTo>
                      <a:lnTo>
                        <a:pt x="778" y="80"/>
                      </a:lnTo>
                      <a:lnTo>
                        <a:pt x="771" y="91"/>
                      </a:lnTo>
                      <a:lnTo>
                        <a:pt x="763" y="91"/>
                      </a:lnTo>
                      <a:lnTo>
                        <a:pt x="757" y="83"/>
                      </a:lnTo>
                      <a:lnTo>
                        <a:pt x="747" y="83"/>
                      </a:lnTo>
                      <a:lnTo>
                        <a:pt x="740" y="78"/>
                      </a:lnTo>
                      <a:lnTo>
                        <a:pt x="744" y="70"/>
                      </a:lnTo>
                      <a:lnTo>
                        <a:pt x="733" y="45"/>
                      </a:lnTo>
                      <a:lnTo>
                        <a:pt x="716" y="39"/>
                      </a:lnTo>
                      <a:lnTo>
                        <a:pt x="716" y="48"/>
                      </a:lnTo>
                      <a:lnTo>
                        <a:pt x="709" y="40"/>
                      </a:lnTo>
                      <a:lnTo>
                        <a:pt x="710" y="51"/>
                      </a:lnTo>
                      <a:lnTo>
                        <a:pt x="704" y="51"/>
                      </a:lnTo>
                      <a:lnTo>
                        <a:pt x="697" y="58"/>
                      </a:lnTo>
                      <a:lnTo>
                        <a:pt x="695" y="72"/>
                      </a:lnTo>
                      <a:lnTo>
                        <a:pt x="704" y="83"/>
                      </a:lnTo>
                      <a:lnTo>
                        <a:pt x="704" y="91"/>
                      </a:lnTo>
                      <a:lnTo>
                        <a:pt x="705" y="103"/>
                      </a:lnTo>
                      <a:lnTo>
                        <a:pt x="695" y="103"/>
                      </a:lnTo>
                      <a:lnTo>
                        <a:pt x="694" y="94"/>
                      </a:lnTo>
                      <a:lnTo>
                        <a:pt x="688" y="87"/>
                      </a:lnTo>
                      <a:lnTo>
                        <a:pt x="683" y="94"/>
                      </a:lnTo>
                      <a:lnTo>
                        <a:pt x="678" y="83"/>
                      </a:lnTo>
                      <a:lnTo>
                        <a:pt x="676" y="96"/>
                      </a:lnTo>
                      <a:lnTo>
                        <a:pt x="657" y="83"/>
                      </a:lnTo>
                      <a:lnTo>
                        <a:pt x="649" y="82"/>
                      </a:lnTo>
                      <a:lnTo>
                        <a:pt x="646" y="85"/>
                      </a:lnTo>
                      <a:lnTo>
                        <a:pt x="654" y="66"/>
                      </a:lnTo>
                      <a:lnTo>
                        <a:pt x="660" y="70"/>
                      </a:lnTo>
                      <a:lnTo>
                        <a:pt x="672" y="64"/>
                      </a:lnTo>
                      <a:lnTo>
                        <a:pt x="689" y="49"/>
                      </a:lnTo>
                      <a:lnTo>
                        <a:pt x="690" y="42"/>
                      </a:lnTo>
                      <a:lnTo>
                        <a:pt x="689" y="33"/>
                      </a:lnTo>
                      <a:lnTo>
                        <a:pt x="681" y="26"/>
                      </a:lnTo>
                      <a:lnTo>
                        <a:pt x="661" y="30"/>
                      </a:lnTo>
                      <a:lnTo>
                        <a:pt x="660" y="27"/>
                      </a:lnTo>
                      <a:lnTo>
                        <a:pt x="658" y="16"/>
                      </a:lnTo>
                      <a:lnTo>
                        <a:pt x="650" y="11"/>
                      </a:lnTo>
                      <a:lnTo>
                        <a:pt x="642" y="15"/>
                      </a:lnTo>
                      <a:lnTo>
                        <a:pt x="635" y="10"/>
                      </a:lnTo>
                      <a:lnTo>
                        <a:pt x="627" y="0"/>
                      </a:lnTo>
                      <a:lnTo>
                        <a:pt x="622" y="3"/>
                      </a:lnTo>
                      <a:lnTo>
                        <a:pt x="619" y="10"/>
                      </a:lnTo>
                      <a:lnTo>
                        <a:pt x="613" y="17"/>
                      </a:lnTo>
                      <a:lnTo>
                        <a:pt x="612" y="24"/>
                      </a:lnTo>
                      <a:lnTo>
                        <a:pt x="609" y="22"/>
                      </a:lnTo>
                      <a:lnTo>
                        <a:pt x="612" y="33"/>
                      </a:lnTo>
                      <a:lnTo>
                        <a:pt x="608" y="37"/>
                      </a:lnTo>
                      <a:lnTo>
                        <a:pt x="602" y="33"/>
                      </a:lnTo>
                      <a:lnTo>
                        <a:pt x="598" y="35"/>
                      </a:lnTo>
                      <a:lnTo>
                        <a:pt x="597" y="40"/>
                      </a:lnTo>
                      <a:lnTo>
                        <a:pt x="591" y="48"/>
                      </a:lnTo>
                      <a:lnTo>
                        <a:pt x="584" y="60"/>
                      </a:lnTo>
                      <a:lnTo>
                        <a:pt x="558" y="86"/>
                      </a:lnTo>
                      <a:lnTo>
                        <a:pt x="536" y="86"/>
                      </a:lnTo>
                      <a:lnTo>
                        <a:pt x="537" y="91"/>
                      </a:lnTo>
                      <a:lnTo>
                        <a:pt x="511" y="96"/>
                      </a:lnTo>
                      <a:lnTo>
                        <a:pt x="491" y="91"/>
                      </a:lnTo>
                      <a:lnTo>
                        <a:pt x="495" y="96"/>
                      </a:lnTo>
                      <a:lnTo>
                        <a:pt x="486" y="101"/>
                      </a:lnTo>
                      <a:lnTo>
                        <a:pt x="489" y="113"/>
                      </a:lnTo>
                      <a:lnTo>
                        <a:pt x="472" y="103"/>
                      </a:lnTo>
                      <a:lnTo>
                        <a:pt x="480" y="92"/>
                      </a:lnTo>
                      <a:lnTo>
                        <a:pt x="483" y="83"/>
                      </a:lnTo>
                      <a:lnTo>
                        <a:pt x="496" y="78"/>
                      </a:lnTo>
                      <a:lnTo>
                        <a:pt x="500" y="73"/>
                      </a:lnTo>
                      <a:lnTo>
                        <a:pt x="478" y="81"/>
                      </a:lnTo>
                      <a:lnTo>
                        <a:pt x="466" y="88"/>
                      </a:lnTo>
                      <a:lnTo>
                        <a:pt x="452" y="101"/>
                      </a:lnTo>
                      <a:lnTo>
                        <a:pt x="448" y="109"/>
                      </a:lnTo>
                      <a:lnTo>
                        <a:pt x="448" y="113"/>
                      </a:lnTo>
                      <a:lnTo>
                        <a:pt x="440" y="116"/>
                      </a:lnTo>
                      <a:lnTo>
                        <a:pt x="445" y="121"/>
                      </a:lnTo>
                      <a:lnTo>
                        <a:pt x="452" y="124"/>
                      </a:lnTo>
                      <a:lnTo>
                        <a:pt x="457" y="136"/>
                      </a:lnTo>
                      <a:lnTo>
                        <a:pt x="464" y="141"/>
                      </a:lnTo>
                      <a:lnTo>
                        <a:pt x="474" y="139"/>
                      </a:lnTo>
                      <a:lnTo>
                        <a:pt x="461" y="145"/>
                      </a:lnTo>
                      <a:lnTo>
                        <a:pt x="453" y="145"/>
                      </a:lnTo>
                      <a:lnTo>
                        <a:pt x="450" y="155"/>
                      </a:lnTo>
                      <a:lnTo>
                        <a:pt x="453" y="162"/>
                      </a:lnTo>
                      <a:lnTo>
                        <a:pt x="452" y="174"/>
                      </a:lnTo>
                      <a:lnTo>
                        <a:pt x="447" y="182"/>
                      </a:lnTo>
                      <a:lnTo>
                        <a:pt x="442" y="175"/>
                      </a:lnTo>
                      <a:lnTo>
                        <a:pt x="442" y="162"/>
                      </a:lnTo>
                      <a:lnTo>
                        <a:pt x="434" y="168"/>
                      </a:lnTo>
                      <a:lnTo>
                        <a:pt x="440" y="158"/>
                      </a:lnTo>
                      <a:lnTo>
                        <a:pt x="439" y="146"/>
                      </a:lnTo>
                      <a:lnTo>
                        <a:pt x="445" y="140"/>
                      </a:lnTo>
                      <a:lnTo>
                        <a:pt x="442" y="131"/>
                      </a:lnTo>
                      <a:lnTo>
                        <a:pt x="432" y="128"/>
                      </a:lnTo>
                      <a:lnTo>
                        <a:pt x="405" y="148"/>
                      </a:lnTo>
                      <a:lnTo>
                        <a:pt x="405" y="152"/>
                      </a:lnTo>
                      <a:lnTo>
                        <a:pt x="418" y="145"/>
                      </a:lnTo>
                      <a:lnTo>
                        <a:pt x="408" y="156"/>
                      </a:lnTo>
                      <a:lnTo>
                        <a:pt x="366" y="184"/>
                      </a:lnTo>
                      <a:lnTo>
                        <a:pt x="348" y="188"/>
                      </a:lnTo>
                      <a:lnTo>
                        <a:pt x="338" y="200"/>
                      </a:lnTo>
                      <a:lnTo>
                        <a:pt x="342" y="191"/>
                      </a:lnTo>
                      <a:lnTo>
                        <a:pt x="342" y="183"/>
                      </a:lnTo>
                      <a:lnTo>
                        <a:pt x="348" y="177"/>
                      </a:lnTo>
                      <a:lnTo>
                        <a:pt x="337" y="175"/>
                      </a:lnTo>
                      <a:lnTo>
                        <a:pt x="326" y="200"/>
                      </a:lnTo>
                      <a:lnTo>
                        <a:pt x="323" y="211"/>
                      </a:lnTo>
                      <a:lnTo>
                        <a:pt x="342" y="228"/>
                      </a:lnTo>
                      <a:lnTo>
                        <a:pt x="353" y="233"/>
                      </a:lnTo>
                      <a:lnTo>
                        <a:pt x="353" y="239"/>
                      </a:lnTo>
                      <a:lnTo>
                        <a:pt x="324" y="225"/>
                      </a:lnTo>
                      <a:lnTo>
                        <a:pt x="321" y="218"/>
                      </a:lnTo>
                      <a:lnTo>
                        <a:pt x="312" y="217"/>
                      </a:lnTo>
                      <a:lnTo>
                        <a:pt x="307" y="227"/>
                      </a:lnTo>
                      <a:lnTo>
                        <a:pt x="285" y="253"/>
                      </a:lnTo>
                      <a:lnTo>
                        <a:pt x="295" y="258"/>
                      </a:lnTo>
                      <a:lnTo>
                        <a:pt x="318" y="259"/>
                      </a:lnTo>
                      <a:lnTo>
                        <a:pt x="314" y="261"/>
                      </a:lnTo>
                      <a:lnTo>
                        <a:pt x="287" y="261"/>
                      </a:lnTo>
                      <a:lnTo>
                        <a:pt x="280" y="264"/>
                      </a:lnTo>
                      <a:lnTo>
                        <a:pt x="279" y="268"/>
                      </a:lnTo>
                      <a:lnTo>
                        <a:pt x="291" y="282"/>
                      </a:lnTo>
                      <a:lnTo>
                        <a:pt x="302" y="288"/>
                      </a:lnTo>
                      <a:lnTo>
                        <a:pt x="299" y="293"/>
                      </a:lnTo>
                      <a:lnTo>
                        <a:pt x="279" y="279"/>
                      </a:lnTo>
                      <a:lnTo>
                        <a:pt x="280" y="287"/>
                      </a:lnTo>
                      <a:lnTo>
                        <a:pt x="273" y="318"/>
                      </a:lnTo>
                      <a:lnTo>
                        <a:pt x="270" y="323"/>
                      </a:lnTo>
                      <a:lnTo>
                        <a:pt x="269" y="306"/>
                      </a:lnTo>
                      <a:lnTo>
                        <a:pt x="263" y="331"/>
                      </a:lnTo>
                      <a:lnTo>
                        <a:pt x="251" y="356"/>
                      </a:lnTo>
                      <a:lnTo>
                        <a:pt x="226" y="379"/>
                      </a:lnTo>
                      <a:lnTo>
                        <a:pt x="189" y="388"/>
                      </a:lnTo>
                      <a:lnTo>
                        <a:pt x="155" y="393"/>
                      </a:lnTo>
                      <a:lnTo>
                        <a:pt x="127" y="401"/>
                      </a:lnTo>
                      <a:lnTo>
                        <a:pt x="117" y="400"/>
                      </a:lnTo>
                      <a:lnTo>
                        <a:pt x="125" y="397"/>
                      </a:lnTo>
                      <a:lnTo>
                        <a:pt x="124" y="393"/>
                      </a:lnTo>
                      <a:lnTo>
                        <a:pt x="102" y="395"/>
                      </a:lnTo>
                      <a:lnTo>
                        <a:pt x="102" y="397"/>
                      </a:lnTo>
                      <a:lnTo>
                        <a:pt x="103" y="401"/>
                      </a:lnTo>
                      <a:lnTo>
                        <a:pt x="101" y="419"/>
                      </a:lnTo>
                      <a:lnTo>
                        <a:pt x="101" y="435"/>
                      </a:lnTo>
                      <a:lnTo>
                        <a:pt x="98" y="453"/>
                      </a:lnTo>
                      <a:lnTo>
                        <a:pt x="103" y="455"/>
                      </a:lnTo>
                      <a:lnTo>
                        <a:pt x="108" y="452"/>
                      </a:lnTo>
                      <a:lnTo>
                        <a:pt x="102" y="459"/>
                      </a:lnTo>
                      <a:lnTo>
                        <a:pt x="88" y="465"/>
                      </a:lnTo>
                      <a:lnTo>
                        <a:pt x="85" y="471"/>
                      </a:lnTo>
                      <a:lnTo>
                        <a:pt x="79" y="471"/>
                      </a:lnTo>
                      <a:lnTo>
                        <a:pt x="86" y="465"/>
                      </a:lnTo>
                      <a:lnTo>
                        <a:pt x="88" y="457"/>
                      </a:lnTo>
                      <a:lnTo>
                        <a:pt x="86" y="458"/>
                      </a:lnTo>
                      <a:lnTo>
                        <a:pt x="71" y="468"/>
                      </a:lnTo>
                      <a:lnTo>
                        <a:pt x="69" y="474"/>
                      </a:lnTo>
                      <a:lnTo>
                        <a:pt x="102" y="489"/>
                      </a:lnTo>
                      <a:lnTo>
                        <a:pt x="112" y="500"/>
                      </a:lnTo>
                      <a:lnTo>
                        <a:pt x="118" y="511"/>
                      </a:lnTo>
                      <a:lnTo>
                        <a:pt x="140" y="524"/>
                      </a:lnTo>
                      <a:lnTo>
                        <a:pt x="152" y="527"/>
                      </a:lnTo>
                      <a:lnTo>
                        <a:pt x="182" y="556"/>
                      </a:lnTo>
                      <a:lnTo>
                        <a:pt x="206" y="572"/>
                      </a:lnTo>
                      <a:lnTo>
                        <a:pt x="221" y="587"/>
                      </a:lnTo>
                      <a:lnTo>
                        <a:pt x="221" y="592"/>
                      </a:lnTo>
                      <a:lnTo>
                        <a:pt x="230" y="599"/>
                      </a:lnTo>
                      <a:lnTo>
                        <a:pt x="233" y="608"/>
                      </a:lnTo>
                      <a:lnTo>
                        <a:pt x="237" y="621"/>
                      </a:lnTo>
                      <a:lnTo>
                        <a:pt x="241" y="626"/>
                      </a:lnTo>
                      <a:lnTo>
                        <a:pt x="238" y="629"/>
                      </a:lnTo>
                      <a:lnTo>
                        <a:pt x="240" y="641"/>
                      </a:lnTo>
                      <a:lnTo>
                        <a:pt x="244" y="657"/>
                      </a:lnTo>
                      <a:lnTo>
                        <a:pt x="259" y="659"/>
                      </a:lnTo>
                      <a:lnTo>
                        <a:pt x="268" y="666"/>
                      </a:lnTo>
                      <a:lnTo>
                        <a:pt x="291" y="675"/>
                      </a:lnTo>
                      <a:lnTo>
                        <a:pt x="287" y="670"/>
                      </a:lnTo>
                      <a:lnTo>
                        <a:pt x="292" y="666"/>
                      </a:lnTo>
                      <a:lnTo>
                        <a:pt x="294" y="658"/>
                      </a:lnTo>
                      <a:lnTo>
                        <a:pt x="308" y="659"/>
                      </a:lnTo>
                      <a:lnTo>
                        <a:pt x="310" y="657"/>
                      </a:lnTo>
                      <a:lnTo>
                        <a:pt x="307" y="651"/>
                      </a:lnTo>
                      <a:lnTo>
                        <a:pt x="313" y="648"/>
                      </a:lnTo>
                      <a:lnTo>
                        <a:pt x="317" y="648"/>
                      </a:lnTo>
                      <a:lnTo>
                        <a:pt x="305" y="673"/>
                      </a:lnTo>
                      <a:lnTo>
                        <a:pt x="310" y="677"/>
                      </a:lnTo>
                      <a:lnTo>
                        <a:pt x="319" y="670"/>
                      </a:lnTo>
                      <a:lnTo>
                        <a:pt x="335" y="666"/>
                      </a:lnTo>
                      <a:lnTo>
                        <a:pt x="348" y="667"/>
                      </a:lnTo>
                      <a:lnTo>
                        <a:pt x="354" y="669"/>
                      </a:lnTo>
                      <a:lnTo>
                        <a:pt x="362" y="678"/>
                      </a:lnTo>
                      <a:lnTo>
                        <a:pt x="359" y="683"/>
                      </a:lnTo>
                      <a:lnTo>
                        <a:pt x="349" y="686"/>
                      </a:lnTo>
                      <a:lnTo>
                        <a:pt x="343" y="705"/>
                      </a:lnTo>
                      <a:lnTo>
                        <a:pt x="355" y="723"/>
                      </a:lnTo>
                      <a:lnTo>
                        <a:pt x="372" y="736"/>
                      </a:lnTo>
                      <a:lnTo>
                        <a:pt x="375" y="729"/>
                      </a:lnTo>
                      <a:lnTo>
                        <a:pt x="375" y="718"/>
                      </a:lnTo>
                      <a:lnTo>
                        <a:pt x="378" y="713"/>
                      </a:lnTo>
                      <a:lnTo>
                        <a:pt x="377" y="724"/>
                      </a:lnTo>
                      <a:lnTo>
                        <a:pt x="381" y="727"/>
                      </a:lnTo>
                      <a:lnTo>
                        <a:pt x="383" y="721"/>
                      </a:lnTo>
                      <a:lnTo>
                        <a:pt x="399" y="720"/>
                      </a:lnTo>
                      <a:lnTo>
                        <a:pt x="415" y="731"/>
                      </a:lnTo>
                      <a:lnTo>
                        <a:pt x="427" y="727"/>
                      </a:lnTo>
                      <a:lnTo>
                        <a:pt x="436" y="717"/>
                      </a:lnTo>
                      <a:lnTo>
                        <a:pt x="446" y="720"/>
                      </a:lnTo>
                      <a:lnTo>
                        <a:pt x="453" y="713"/>
                      </a:lnTo>
                      <a:lnTo>
                        <a:pt x="469" y="716"/>
                      </a:lnTo>
                      <a:lnTo>
                        <a:pt x="464" y="722"/>
                      </a:lnTo>
                      <a:lnTo>
                        <a:pt x="440" y="731"/>
                      </a:lnTo>
                      <a:lnTo>
                        <a:pt x="435" y="739"/>
                      </a:lnTo>
                      <a:lnTo>
                        <a:pt x="441" y="742"/>
                      </a:lnTo>
                      <a:lnTo>
                        <a:pt x="443" y="736"/>
                      </a:lnTo>
                      <a:lnTo>
                        <a:pt x="467" y="728"/>
                      </a:lnTo>
                      <a:lnTo>
                        <a:pt x="472" y="732"/>
                      </a:lnTo>
                      <a:lnTo>
                        <a:pt x="472" y="739"/>
                      </a:lnTo>
                      <a:lnTo>
                        <a:pt x="464" y="745"/>
                      </a:lnTo>
                      <a:lnTo>
                        <a:pt x="442" y="747"/>
                      </a:lnTo>
                      <a:lnTo>
                        <a:pt x="434" y="750"/>
                      </a:lnTo>
                      <a:lnTo>
                        <a:pt x="430" y="756"/>
                      </a:lnTo>
                      <a:lnTo>
                        <a:pt x="410" y="759"/>
                      </a:lnTo>
                      <a:lnTo>
                        <a:pt x="403" y="758"/>
                      </a:lnTo>
                      <a:lnTo>
                        <a:pt x="398" y="750"/>
                      </a:lnTo>
                      <a:lnTo>
                        <a:pt x="392" y="748"/>
                      </a:lnTo>
                      <a:lnTo>
                        <a:pt x="389" y="744"/>
                      </a:lnTo>
                      <a:lnTo>
                        <a:pt x="382" y="743"/>
                      </a:lnTo>
                      <a:lnTo>
                        <a:pt x="381" y="737"/>
                      </a:lnTo>
                      <a:lnTo>
                        <a:pt x="376" y="738"/>
                      </a:lnTo>
                      <a:lnTo>
                        <a:pt x="369" y="744"/>
                      </a:lnTo>
                      <a:lnTo>
                        <a:pt x="351" y="744"/>
                      </a:lnTo>
                      <a:lnTo>
                        <a:pt x="342" y="736"/>
                      </a:lnTo>
                      <a:lnTo>
                        <a:pt x="332" y="717"/>
                      </a:lnTo>
                      <a:lnTo>
                        <a:pt x="338" y="734"/>
                      </a:lnTo>
                      <a:lnTo>
                        <a:pt x="344" y="744"/>
                      </a:lnTo>
                      <a:lnTo>
                        <a:pt x="339" y="755"/>
                      </a:lnTo>
                      <a:lnTo>
                        <a:pt x="339" y="766"/>
                      </a:lnTo>
                      <a:lnTo>
                        <a:pt x="346" y="769"/>
                      </a:lnTo>
                      <a:lnTo>
                        <a:pt x="344" y="764"/>
                      </a:lnTo>
                      <a:lnTo>
                        <a:pt x="349" y="753"/>
                      </a:lnTo>
                      <a:lnTo>
                        <a:pt x="361" y="755"/>
                      </a:lnTo>
                      <a:lnTo>
                        <a:pt x="388" y="764"/>
                      </a:lnTo>
                      <a:lnTo>
                        <a:pt x="394" y="771"/>
                      </a:lnTo>
                      <a:lnTo>
                        <a:pt x="393" y="780"/>
                      </a:lnTo>
                      <a:lnTo>
                        <a:pt x="385" y="791"/>
                      </a:lnTo>
                      <a:lnTo>
                        <a:pt x="386" y="785"/>
                      </a:lnTo>
                      <a:lnTo>
                        <a:pt x="383" y="779"/>
                      </a:lnTo>
                      <a:lnTo>
                        <a:pt x="364" y="771"/>
                      </a:lnTo>
                      <a:lnTo>
                        <a:pt x="354" y="793"/>
                      </a:lnTo>
                      <a:lnTo>
                        <a:pt x="350" y="802"/>
                      </a:lnTo>
                      <a:lnTo>
                        <a:pt x="350" y="809"/>
                      </a:lnTo>
                      <a:lnTo>
                        <a:pt x="346" y="814"/>
                      </a:lnTo>
                      <a:lnTo>
                        <a:pt x="339" y="810"/>
                      </a:lnTo>
                      <a:lnTo>
                        <a:pt x="337" y="804"/>
                      </a:lnTo>
                      <a:lnTo>
                        <a:pt x="332" y="798"/>
                      </a:lnTo>
                      <a:lnTo>
                        <a:pt x="322" y="801"/>
                      </a:lnTo>
                      <a:lnTo>
                        <a:pt x="321" y="803"/>
                      </a:lnTo>
                      <a:lnTo>
                        <a:pt x="314" y="799"/>
                      </a:lnTo>
                      <a:lnTo>
                        <a:pt x="302" y="802"/>
                      </a:lnTo>
                      <a:lnTo>
                        <a:pt x="300" y="797"/>
                      </a:lnTo>
                      <a:lnTo>
                        <a:pt x="296" y="801"/>
                      </a:lnTo>
                      <a:lnTo>
                        <a:pt x="297" y="795"/>
                      </a:lnTo>
                      <a:lnTo>
                        <a:pt x="289" y="796"/>
                      </a:lnTo>
                      <a:lnTo>
                        <a:pt x="285" y="802"/>
                      </a:lnTo>
                      <a:lnTo>
                        <a:pt x="280" y="799"/>
                      </a:lnTo>
                      <a:lnTo>
                        <a:pt x="269" y="797"/>
                      </a:lnTo>
                      <a:lnTo>
                        <a:pt x="246" y="799"/>
                      </a:lnTo>
                      <a:lnTo>
                        <a:pt x="237" y="792"/>
                      </a:lnTo>
                      <a:lnTo>
                        <a:pt x="237" y="782"/>
                      </a:lnTo>
                      <a:lnTo>
                        <a:pt x="221" y="781"/>
                      </a:lnTo>
                      <a:lnTo>
                        <a:pt x="238" y="767"/>
                      </a:lnTo>
                      <a:lnTo>
                        <a:pt x="237" y="756"/>
                      </a:lnTo>
                      <a:lnTo>
                        <a:pt x="238" y="744"/>
                      </a:lnTo>
                      <a:lnTo>
                        <a:pt x="237" y="736"/>
                      </a:lnTo>
                      <a:lnTo>
                        <a:pt x="227" y="729"/>
                      </a:lnTo>
                      <a:lnTo>
                        <a:pt x="230" y="727"/>
                      </a:lnTo>
                      <a:lnTo>
                        <a:pt x="246" y="724"/>
                      </a:lnTo>
                      <a:lnTo>
                        <a:pt x="227" y="723"/>
                      </a:lnTo>
                      <a:lnTo>
                        <a:pt x="215" y="727"/>
                      </a:lnTo>
                      <a:lnTo>
                        <a:pt x="188" y="728"/>
                      </a:lnTo>
                      <a:lnTo>
                        <a:pt x="172" y="747"/>
                      </a:lnTo>
                      <a:lnTo>
                        <a:pt x="160" y="749"/>
                      </a:lnTo>
                      <a:lnTo>
                        <a:pt x="154" y="753"/>
                      </a:lnTo>
                      <a:lnTo>
                        <a:pt x="149" y="752"/>
                      </a:lnTo>
                      <a:lnTo>
                        <a:pt x="136" y="761"/>
                      </a:lnTo>
                      <a:lnTo>
                        <a:pt x="125" y="772"/>
                      </a:lnTo>
                      <a:lnTo>
                        <a:pt x="135" y="780"/>
                      </a:lnTo>
                      <a:lnTo>
                        <a:pt x="141" y="790"/>
                      </a:lnTo>
                      <a:lnTo>
                        <a:pt x="136" y="792"/>
                      </a:lnTo>
                      <a:lnTo>
                        <a:pt x="115" y="793"/>
                      </a:lnTo>
                      <a:lnTo>
                        <a:pt x="111" y="790"/>
                      </a:lnTo>
                      <a:lnTo>
                        <a:pt x="109" y="783"/>
                      </a:lnTo>
                      <a:lnTo>
                        <a:pt x="101" y="787"/>
                      </a:lnTo>
                      <a:lnTo>
                        <a:pt x="77" y="802"/>
                      </a:lnTo>
                      <a:lnTo>
                        <a:pt x="71" y="810"/>
                      </a:lnTo>
                      <a:lnTo>
                        <a:pt x="68" y="808"/>
                      </a:lnTo>
                      <a:lnTo>
                        <a:pt x="66" y="814"/>
                      </a:lnTo>
                      <a:lnTo>
                        <a:pt x="61" y="823"/>
                      </a:lnTo>
                      <a:lnTo>
                        <a:pt x="50" y="828"/>
                      </a:lnTo>
                      <a:lnTo>
                        <a:pt x="45" y="822"/>
                      </a:lnTo>
                      <a:lnTo>
                        <a:pt x="36" y="829"/>
                      </a:lnTo>
                      <a:lnTo>
                        <a:pt x="32" y="835"/>
                      </a:lnTo>
                      <a:lnTo>
                        <a:pt x="32" y="840"/>
                      </a:lnTo>
                      <a:lnTo>
                        <a:pt x="34" y="842"/>
                      </a:lnTo>
                      <a:lnTo>
                        <a:pt x="11" y="855"/>
                      </a:lnTo>
                      <a:lnTo>
                        <a:pt x="6" y="856"/>
                      </a:lnTo>
                      <a:lnTo>
                        <a:pt x="12" y="842"/>
                      </a:lnTo>
                      <a:lnTo>
                        <a:pt x="0" y="850"/>
                      </a:lnTo>
                      <a:lnTo>
                        <a:pt x="0" y="858"/>
                      </a:lnTo>
                      <a:lnTo>
                        <a:pt x="6" y="865"/>
                      </a:lnTo>
                      <a:lnTo>
                        <a:pt x="43" y="889"/>
                      </a:lnTo>
                      <a:lnTo>
                        <a:pt x="71" y="899"/>
                      </a:lnTo>
                      <a:lnTo>
                        <a:pt x="75" y="898"/>
                      </a:lnTo>
                      <a:lnTo>
                        <a:pt x="70" y="890"/>
                      </a:lnTo>
                      <a:lnTo>
                        <a:pt x="107" y="903"/>
                      </a:lnTo>
                      <a:lnTo>
                        <a:pt x="90" y="910"/>
                      </a:lnTo>
                      <a:lnTo>
                        <a:pt x="81" y="922"/>
                      </a:lnTo>
                      <a:lnTo>
                        <a:pt x="72" y="919"/>
                      </a:lnTo>
                      <a:lnTo>
                        <a:pt x="74" y="911"/>
                      </a:lnTo>
                      <a:lnTo>
                        <a:pt x="70" y="906"/>
                      </a:lnTo>
                      <a:lnTo>
                        <a:pt x="68" y="915"/>
                      </a:lnTo>
                      <a:lnTo>
                        <a:pt x="80" y="941"/>
                      </a:lnTo>
                      <a:lnTo>
                        <a:pt x="91" y="952"/>
                      </a:lnTo>
                      <a:lnTo>
                        <a:pt x="91" y="963"/>
                      </a:lnTo>
                      <a:lnTo>
                        <a:pt x="88" y="976"/>
                      </a:lnTo>
                      <a:lnTo>
                        <a:pt x="100" y="990"/>
                      </a:lnTo>
                      <a:lnTo>
                        <a:pt x="104" y="991"/>
                      </a:lnTo>
                      <a:lnTo>
                        <a:pt x="108" y="996"/>
                      </a:lnTo>
                      <a:lnTo>
                        <a:pt x="150" y="1005"/>
                      </a:lnTo>
                      <a:lnTo>
                        <a:pt x="160" y="1003"/>
                      </a:lnTo>
                      <a:lnTo>
                        <a:pt x="179" y="1013"/>
                      </a:lnTo>
                      <a:lnTo>
                        <a:pt x="210" y="997"/>
                      </a:lnTo>
                      <a:lnTo>
                        <a:pt x="231" y="1001"/>
                      </a:lnTo>
                      <a:lnTo>
                        <a:pt x="247" y="996"/>
                      </a:lnTo>
                      <a:lnTo>
                        <a:pt x="263" y="1003"/>
                      </a:lnTo>
                      <a:lnTo>
                        <a:pt x="275" y="1017"/>
                      </a:lnTo>
                      <a:lnTo>
                        <a:pt x="278" y="1013"/>
                      </a:lnTo>
                      <a:lnTo>
                        <a:pt x="279" y="1003"/>
                      </a:lnTo>
                      <a:lnTo>
                        <a:pt x="270" y="1001"/>
                      </a:lnTo>
                      <a:lnTo>
                        <a:pt x="263" y="995"/>
                      </a:lnTo>
                      <a:lnTo>
                        <a:pt x="260" y="990"/>
                      </a:lnTo>
                      <a:lnTo>
                        <a:pt x="275" y="989"/>
                      </a:lnTo>
                      <a:lnTo>
                        <a:pt x="280" y="997"/>
                      </a:lnTo>
                      <a:lnTo>
                        <a:pt x="290" y="1005"/>
                      </a:lnTo>
                      <a:lnTo>
                        <a:pt x="294" y="1033"/>
                      </a:lnTo>
                      <a:lnTo>
                        <a:pt x="297" y="1033"/>
                      </a:lnTo>
                      <a:lnTo>
                        <a:pt x="303" y="1017"/>
                      </a:lnTo>
                      <a:lnTo>
                        <a:pt x="312" y="1002"/>
                      </a:lnTo>
                      <a:lnTo>
                        <a:pt x="324" y="990"/>
                      </a:lnTo>
                      <a:lnTo>
                        <a:pt x="330" y="981"/>
                      </a:lnTo>
                      <a:lnTo>
                        <a:pt x="351" y="971"/>
                      </a:lnTo>
                      <a:lnTo>
                        <a:pt x="350" y="964"/>
                      </a:lnTo>
                      <a:lnTo>
                        <a:pt x="365" y="970"/>
                      </a:lnTo>
                      <a:lnTo>
                        <a:pt x="371" y="969"/>
                      </a:lnTo>
                      <a:lnTo>
                        <a:pt x="377" y="962"/>
                      </a:lnTo>
                      <a:lnTo>
                        <a:pt x="389" y="954"/>
                      </a:lnTo>
                      <a:lnTo>
                        <a:pt x="400" y="968"/>
                      </a:lnTo>
                      <a:lnTo>
                        <a:pt x="405" y="970"/>
                      </a:lnTo>
                      <a:lnTo>
                        <a:pt x="405" y="984"/>
                      </a:lnTo>
                      <a:lnTo>
                        <a:pt x="400" y="995"/>
                      </a:lnTo>
                      <a:lnTo>
                        <a:pt x="394" y="1003"/>
                      </a:lnTo>
                      <a:lnTo>
                        <a:pt x="382" y="1008"/>
                      </a:lnTo>
                      <a:lnTo>
                        <a:pt x="373" y="1003"/>
                      </a:lnTo>
                      <a:lnTo>
                        <a:pt x="365" y="1003"/>
                      </a:lnTo>
                      <a:lnTo>
                        <a:pt x="365" y="1014"/>
                      </a:lnTo>
                      <a:lnTo>
                        <a:pt x="367" y="1021"/>
                      </a:lnTo>
                      <a:lnTo>
                        <a:pt x="372" y="1016"/>
                      </a:lnTo>
                      <a:lnTo>
                        <a:pt x="382" y="1019"/>
                      </a:lnTo>
                      <a:lnTo>
                        <a:pt x="387" y="1033"/>
                      </a:lnTo>
                      <a:lnTo>
                        <a:pt x="397" y="1052"/>
                      </a:lnTo>
                      <a:lnTo>
                        <a:pt x="396" y="1061"/>
                      </a:lnTo>
                      <a:lnTo>
                        <a:pt x="394" y="1065"/>
                      </a:lnTo>
                      <a:lnTo>
                        <a:pt x="400" y="1070"/>
                      </a:lnTo>
                      <a:lnTo>
                        <a:pt x="403" y="1077"/>
                      </a:lnTo>
                      <a:lnTo>
                        <a:pt x="404" y="1084"/>
                      </a:lnTo>
                      <a:lnTo>
                        <a:pt x="403" y="1098"/>
                      </a:lnTo>
                      <a:lnTo>
                        <a:pt x="394" y="1115"/>
                      </a:lnTo>
                      <a:lnTo>
                        <a:pt x="387" y="1125"/>
                      </a:lnTo>
                      <a:lnTo>
                        <a:pt x="380" y="1132"/>
                      </a:lnTo>
                      <a:lnTo>
                        <a:pt x="371" y="1135"/>
                      </a:lnTo>
                      <a:lnTo>
                        <a:pt x="360" y="1135"/>
                      </a:lnTo>
                      <a:lnTo>
                        <a:pt x="353" y="1140"/>
                      </a:lnTo>
                      <a:lnTo>
                        <a:pt x="344" y="1138"/>
                      </a:lnTo>
                      <a:lnTo>
                        <a:pt x="326" y="1143"/>
                      </a:lnTo>
                      <a:lnTo>
                        <a:pt x="322" y="1143"/>
                      </a:lnTo>
                      <a:lnTo>
                        <a:pt x="332" y="1132"/>
                      </a:lnTo>
                      <a:lnTo>
                        <a:pt x="330" y="1130"/>
                      </a:lnTo>
                      <a:lnTo>
                        <a:pt x="321" y="1131"/>
                      </a:lnTo>
                      <a:lnTo>
                        <a:pt x="317" y="1135"/>
                      </a:lnTo>
                      <a:lnTo>
                        <a:pt x="312" y="1147"/>
                      </a:lnTo>
                      <a:lnTo>
                        <a:pt x="303" y="1158"/>
                      </a:lnTo>
                      <a:lnTo>
                        <a:pt x="286" y="1174"/>
                      </a:lnTo>
                      <a:lnTo>
                        <a:pt x="280" y="1183"/>
                      </a:lnTo>
                      <a:lnTo>
                        <a:pt x="271" y="1186"/>
                      </a:lnTo>
                      <a:lnTo>
                        <a:pt x="260" y="1183"/>
                      </a:lnTo>
                      <a:lnTo>
                        <a:pt x="256" y="1179"/>
                      </a:lnTo>
                      <a:lnTo>
                        <a:pt x="240" y="1191"/>
                      </a:lnTo>
                      <a:lnTo>
                        <a:pt x="222" y="1197"/>
                      </a:lnTo>
                      <a:lnTo>
                        <a:pt x="219" y="1202"/>
                      </a:lnTo>
                      <a:lnTo>
                        <a:pt x="217" y="1207"/>
                      </a:lnTo>
                      <a:lnTo>
                        <a:pt x="220" y="1211"/>
                      </a:lnTo>
                      <a:lnTo>
                        <a:pt x="222" y="1219"/>
                      </a:lnTo>
                      <a:lnTo>
                        <a:pt x="219" y="1224"/>
                      </a:lnTo>
                      <a:lnTo>
                        <a:pt x="201" y="1221"/>
                      </a:lnTo>
                      <a:lnTo>
                        <a:pt x="190" y="1223"/>
                      </a:lnTo>
                      <a:lnTo>
                        <a:pt x="178" y="1237"/>
                      </a:lnTo>
                      <a:lnTo>
                        <a:pt x="174" y="1245"/>
                      </a:lnTo>
                      <a:lnTo>
                        <a:pt x="170" y="1243"/>
                      </a:lnTo>
                      <a:lnTo>
                        <a:pt x="162" y="1244"/>
                      </a:lnTo>
                      <a:lnTo>
                        <a:pt x="145" y="1266"/>
                      </a:lnTo>
                      <a:lnTo>
                        <a:pt x="142" y="1267"/>
                      </a:lnTo>
                      <a:lnTo>
                        <a:pt x="139" y="1271"/>
                      </a:lnTo>
                      <a:lnTo>
                        <a:pt x="138" y="1277"/>
                      </a:lnTo>
                      <a:lnTo>
                        <a:pt x="128" y="1299"/>
                      </a:lnTo>
                      <a:lnTo>
                        <a:pt x="127" y="1305"/>
                      </a:lnTo>
                      <a:lnTo>
                        <a:pt x="128" y="1323"/>
                      </a:lnTo>
                      <a:lnTo>
                        <a:pt x="125" y="1328"/>
                      </a:lnTo>
                      <a:lnTo>
                        <a:pt x="117" y="1330"/>
                      </a:lnTo>
                      <a:lnTo>
                        <a:pt x="111" y="1329"/>
                      </a:lnTo>
                      <a:lnTo>
                        <a:pt x="107" y="1330"/>
                      </a:lnTo>
                      <a:lnTo>
                        <a:pt x="107" y="1336"/>
                      </a:lnTo>
                      <a:lnTo>
                        <a:pt x="118" y="1345"/>
                      </a:lnTo>
                      <a:lnTo>
                        <a:pt x="115" y="1348"/>
                      </a:lnTo>
                      <a:lnTo>
                        <a:pt x="104" y="1351"/>
                      </a:lnTo>
                      <a:lnTo>
                        <a:pt x="102" y="1358"/>
                      </a:lnTo>
                      <a:lnTo>
                        <a:pt x="101" y="1366"/>
                      </a:lnTo>
                      <a:lnTo>
                        <a:pt x="104" y="1363"/>
                      </a:lnTo>
                      <a:lnTo>
                        <a:pt x="124" y="1360"/>
                      </a:lnTo>
                      <a:lnTo>
                        <a:pt x="131" y="1357"/>
                      </a:lnTo>
                      <a:lnTo>
                        <a:pt x="138" y="1351"/>
                      </a:lnTo>
                      <a:lnTo>
                        <a:pt x="156" y="1348"/>
                      </a:lnTo>
                      <a:lnTo>
                        <a:pt x="157" y="1352"/>
                      </a:lnTo>
                      <a:lnTo>
                        <a:pt x="151" y="1355"/>
                      </a:lnTo>
                      <a:lnTo>
                        <a:pt x="155" y="1358"/>
                      </a:lnTo>
                      <a:lnTo>
                        <a:pt x="134" y="1362"/>
                      </a:lnTo>
                      <a:lnTo>
                        <a:pt x="125" y="1366"/>
                      </a:lnTo>
                      <a:lnTo>
                        <a:pt x="119" y="1373"/>
                      </a:lnTo>
                      <a:lnTo>
                        <a:pt x="118" y="1378"/>
                      </a:lnTo>
                      <a:lnTo>
                        <a:pt x="133" y="1388"/>
                      </a:lnTo>
                      <a:lnTo>
                        <a:pt x="145" y="1378"/>
                      </a:lnTo>
                      <a:lnTo>
                        <a:pt x="151" y="1379"/>
                      </a:lnTo>
                      <a:lnTo>
                        <a:pt x="146" y="1385"/>
                      </a:lnTo>
                      <a:lnTo>
                        <a:pt x="144" y="1394"/>
                      </a:lnTo>
                      <a:lnTo>
                        <a:pt x="147" y="1405"/>
                      </a:lnTo>
                      <a:lnTo>
                        <a:pt x="151" y="1410"/>
                      </a:lnTo>
                      <a:lnTo>
                        <a:pt x="152" y="1417"/>
                      </a:lnTo>
                      <a:lnTo>
                        <a:pt x="156" y="1423"/>
                      </a:lnTo>
                      <a:lnTo>
                        <a:pt x="161" y="1427"/>
                      </a:lnTo>
                      <a:lnTo>
                        <a:pt x="165" y="1425"/>
                      </a:lnTo>
                      <a:lnTo>
                        <a:pt x="174" y="1411"/>
                      </a:lnTo>
                      <a:lnTo>
                        <a:pt x="176" y="1420"/>
                      </a:lnTo>
                      <a:lnTo>
                        <a:pt x="179" y="1422"/>
                      </a:lnTo>
                      <a:lnTo>
                        <a:pt x="193" y="1420"/>
                      </a:lnTo>
                      <a:lnTo>
                        <a:pt x="184" y="1436"/>
                      </a:lnTo>
                      <a:lnTo>
                        <a:pt x="197" y="1441"/>
                      </a:lnTo>
                      <a:lnTo>
                        <a:pt x="219" y="1446"/>
                      </a:lnTo>
                      <a:lnTo>
                        <a:pt x="230" y="1439"/>
                      </a:lnTo>
                      <a:lnTo>
                        <a:pt x="238" y="1439"/>
                      </a:lnTo>
                      <a:lnTo>
                        <a:pt x="242" y="1449"/>
                      </a:lnTo>
                      <a:lnTo>
                        <a:pt x="237" y="1457"/>
                      </a:lnTo>
                      <a:lnTo>
                        <a:pt x="220" y="1463"/>
                      </a:lnTo>
                      <a:lnTo>
                        <a:pt x="214" y="1474"/>
                      </a:lnTo>
                      <a:lnTo>
                        <a:pt x="203" y="1487"/>
                      </a:lnTo>
                      <a:lnTo>
                        <a:pt x="197" y="1497"/>
                      </a:lnTo>
                      <a:lnTo>
                        <a:pt x="194" y="1506"/>
                      </a:lnTo>
                      <a:lnTo>
                        <a:pt x="194" y="1514"/>
                      </a:lnTo>
                      <a:lnTo>
                        <a:pt x="204" y="1533"/>
                      </a:lnTo>
                      <a:lnTo>
                        <a:pt x="209" y="1534"/>
                      </a:lnTo>
                      <a:lnTo>
                        <a:pt x="216" y="1529"/>
                      </a:lnTo>
                      <a:lnTo>
                        <a:pt x="224" y="1527"/>
                      </a:lnTo>
                      <a:lnTo>
                        <a:pt x="226" y="1531"/>
                      </a:lnTo>
                      <a:lnTo>
                        <a:pt x="222" y="1535"/>
                      </a:lnTo>
                      <a:lnTo>
                        <a:pt x="224" y="1538"/>
                      </a:lnTo>
                      <a:lnTo>
                        <a:pt x="237" y="1538"/>
                      </a:lnTo>
                      <a:lnTo>
                        <a:pt x="235" y="1540"/>
                      </a:lnTo>
                      <a:lnTo>
                        <a:pt x="222" y="1541"/>
                      </a:lnTo>
                      <a:lnTo>
                        <a:pt x="215" y="1546"/>
                      </a:lnTo>
                      <a:lnTo>
                        <a:pt x="220" y="1554"/>
                      </a:lnTo>
                      <a:lnTo>
                        <a:pt x="232" y="1563"/>
                      </a:lnTo>
                      <a:lnTo>
                        <a:pt x="238" y="1563"/>
                      </a:lnTo>
                      <a:lnTo>
                        <a:pt x="243" y="1566"/>
                      </a:lnTo>
                      <a:lnTo>
                        <a:pt x="248" y="1565"/>
                      </a:lnTo>
                      <a:lnTo>
                        <a:pt x="254" y="1568"/>
                      </a:lnTo>
                      <a:lnTo>
                        <a:pt x="262" y="1567"/>
                      </a:lnTo>
                      <a:lnTo>
                        <a:pt x="269" y="1571"/>
                      </a:lnTo>
                      <a:lnTo>
                        <a:pt x="276" y="1571"/>
                      </a:lnTo>
                      <a:lnTo>
                        <a:pt x="278" y="1565"/>
                      </a:lnTo>
                      <a:lnTo>
                        <a:pt x="285" y="1559"/>
                      </a:lnTo>
                      <a:lnTo>
                        <a:pt x="301" y="1536"/>
                      </a:lnTo>
                      <a:lnTo>
                        <a:pt x="307" y="1519"/>
                      </a:lnTo>
                      <a:lnTo>
                        <a:pt x="313" y="1517"/>
                      </a:lnTo>
                      <a:lnTo>
                        <a:pt x="312" y="1512"/>
                      </a:lnTo>
                      <a:lnTo>
                        <a:pt x="305" y="1507"/>
                      </a:lnTo>
                      <a:lnTo>
                        <a:pt x="301" y="1496"/>
                      </a:lnTo>
                      <a:lnTo>
                        <a:pt x="318" y="1468"/>
                      </a:lnTo>
                      <a:lnTo>
                        <a:pt x="334" y="1457"/>
                      </a:lnTo>
                      <a:lnTo>
                        <a:pt x="342" y="1447"/>
                      </a:lnTo>
                      <a:lnTo>
                        <a:pt x="348" y="1442"/>
                      </a:lnTo>
                      <a:lnTo>
                        <a:pt x="361" y="1441"/>
                      </a:lnTo>
                      <a:lnTo>
                        <a:pt x="328" y="1471"/>
                      </a:lnTo>
                      <a:lnTo>
                        <a:pt x="312" y="1495"/>
                      </a:lnTo>
                      <a:lnTo>
                        <a:pt x="311" y="1501"/>
                      </a:lnTo>
                      <a:lnTo>
                        <a:pt x="312" y="1504"/>
                      </a:lnTo>
                      <a:lnTo>
                        <a:pt x="318" y="1509"/>
                      </a:lnTo>
                      <a:lnTo>
                        <a:pt x="321" y="1519"/>
                      </a:lnTo>
                      <a:lnTo>
                        <a:pt x="322" y="1528"/>
                      </a:lnTo>
                      <a:lnTo>
                        <a:pt x="326" y="1538"/>
                      </a:lnTo>
                      <a:lnTo>
                        <a:pt x="333" y="1546"/>
                      </a:lnTo>
                      <a:lnTo>
                        <a:pt x="343" y="1576"/>
                      </a:lnTo>
                      <a:lnTo>
                        <a:pt x="349" y="1583"/>
                      </a:lnTo>
                      <a:lnTo>
                        <a:pt x="349" y="1589"/>
                      </a:lnTo>
                      <a:lnTo>
                        <a:pt x="338" y="1604"/>
                      </a:lnTo>
                      <a:lnTo>
                        <a:pt x="337" y="1608"/>
                      </a:lnTo>
                      <a:lnTo>
                        <a:pt x="333" y="1609"/>
                      </a:lnTo>
                      <a:lnTo>
                        <a:pt x="332" y="1617"/>
                      </a:lnTo>
                      <a:lnTo>
                        <a:pt x="338" y="1631"/>
                      </a:lnTo>
                      <a:lnTo>
                        <a:pt x="343" y="1627"/>
                      </a:lnTo>
                      <a:lnTo>
                        <a:pt x="350" y="1627"/>
                      </a:lnTo>
                      <a:lnTo>
                        <a:pt x="356" y="1631"/>
                      </a:lnTo>
                      <a:lnTo>
                        <a:pt x="351" y="1633"/>
                      </a:lnTo>
                      <a:lnTo>
                        <a:pt x="345" y="1641"/>
                      </a:lnTo>
                      <a:lnTo>
                        <a:pt x="346" y="1657"/>
                      </a:lnTo>
                      <a:lnTo>
                        <a:pt x="351" y="1657"/>
                      </a:lnTo>
                      <a:lnTo>
                        <a:pt x="355" y="1660"/>
                      </a:lnTo>
                      <a:lnTo>
                        <a:pt x="351" y="1662"/>
                      </a:lnTo>
                      <a:lnTo>
                        <a:pt x="342" y="1673"/>
                      </a:lnTo>
                      <a:lnTo>
                        <a:pt x="333" y="1673"/>
                      </a:lnTo>
                      <a:lnTo>
                        <a:pt x="326" y="1680"/>
                      </a:lnTo>
                      <a:lnTo>
                        <a:pt x="345" y="1683"/>
                      </a:lnTo>
                      <a:lnTo>
                        <a:pt x="357" y="1676"/>
                      </a:lnTo>
                      <a:lnTo>
                        <a:pt x="366" y="1664"/>
                      </a:lnTo>
                      <a:lnTo>
                        <a:pt x="373" y="1662"/>
                      </a:lnTo>
                      <a:lnTo>
                        <a:pt x="388" y="1649"/>
                      </a:lnTo>
                      <a:lnTo>
                        <a:pt x="399" y="1649"/>
                      </a:lnTo>
                      <a:lnTo>
                        <a:pt x="413" y="1637"/>
                      </a:lnTo>
                      <a:lnTo>
                        <a:pt x="426" y="1611"/>
                      </a:lnTo>
                      <a:lnTo>
                        <a:pt x="429" y="1620"/>
                      </a:lnTo>
                      <a:lnTo>
                        <a:pt x="429" y="1630"/>
                      </a:lnTo>
                      <a:lnTo>
                        <a:pt x="425" y="1635"/>
                      </a:lnTo>
                      <a:lnTo>
                        <a:pt x="425" y="1642"/>
                      </a:lnTo>
                      <a:lnTo>
                        <a:pt x="426" y="1648"/>
                      </a:lnTo>
                      <a:lnTo>
                        <a:pt x="432" y="1654"/>
                      </a:lnTo>
                      <a:lnTo>
                        <a:pt x="436" y="1653"/>
                      </a:lnTo>
                      <a:lnTo>
                        <a:pt x="440" y="1659"/>
                      </a:lnTo>
                      <a:lnTo>
                        <a:pt x="446" y="1662"/>
                      </a:lnTo>
                      <a:lnTo>
                        <a:pt x="456" y="1653"/>
                      </a:lnTo>
                      <a:lnTo>
                        <a:pt x="458" y="1648"/>
                      </a:lnTo>
                      <a:lnTo>
                        <a:pt x="461" y="1652"/>
                      </a:lnTo>
                      <a:lnTo>
                        <a:pt x="466" y="1652"/>
                      </a:lnTo>
                      <a:lnTo>
                        <a:pt x="464" y="1658"/>
                      </a:lnTo>
                      <a:lnTo>
                        <a:pt x="470" y="1662"/>
                      </a:lnTo>
                      <a:lnTo>
                        <a:pt x="477" y="1670"/>
                      </a:lnTo>
                      <a:lnTo>
                        <a:pt x="491" y="1699"/>
                      </a:lnTo>
                      <a:lnTo>
                        <a:pt x="498" y="1703"/>
                      </a:lnTo>
                      <a:lnTo>
                        <a:pt x="501" y="1702"/>
                      </a:lnTo>
                      <a:lnTo>
                        <a:pt x="509" y="1694"/>
                      </a:lnTo>
                      <a:lnTo>
                        <a:pt x="509" y="1678"/>
                      </a:lnTo>
                      <a:lnTo>
                        <a:pt x="504" y="1668"/>
                      </a:lnTo>
                      <a:lnTo>
                        <a:pt x="506" y="1664"/>
                      </a:lnTo>
                      <a:lnTo>
                        <a:pt x="511" y="1654"/>
                      </a:lnTo>
                      <a:lnTo>
                        <a:pt x="520" y="1647"/>
                      </a:lnTo>
                      <a:lnTo>
                        <a:pt x="522" y="1641"/>
                      </a:lnTo>
                      <a:lnTo>
                        <a:pt x="526" y="1640"/>
                      </a:lnTo>
                      <a:lnTo>
                        <a:pt x="526" y="1647"/>
                      </a:lnTo>
                      <a:lnTo>
                        <a:pt x="522" y="1660"/>
                      </a:lnTo>
                      <a:lnTo>
                        <a:pt x="538" y="1676"/>
                      </a:lnTo>
                      <a:lnTo>
                        <a:pt x="548" y="1679"/>
                      </a:lnTo>
                      <a:lnTo>
                        <a:pt x="572" y="1667"/>
                      </a:lnTo>
                      <a:lnTo>
                        <a:pt x="590" y="1653"/>
                      </a:lnTo>
                      <a:lnTo>
                        <a:pt x="607" y="1636"/>
                      </a:lnTo>
                      <a:lnTo>
                        <a:pt x="619" y="1629"/>
                      </a:lnTo>
                      <a:lnTo>
                        <a:pt x="620" y="1632"/>
                      </a:lnTo>
                      <a:lnTo>
                        <a:pt x="606" y="1658"/>
                      </a:lnTo>
                      <a:lnTo>
                        <a:pt x="599" y="1663"/>
                      </a:lnTo>
                      <a:lnTo>
                        <a:pt x="603" y="1664"/>
                      </a:lnTo>
                      <a:lnTo>
                        <a:pt x="603" y="1667"/>
                      </a:lnTo>
                      <a:lnTo>
                        <a:pt x="595" y="1679"/>
                      </a:lnTo>
                      <a:lnTo>
                        <a:pt x="584" y="1686"/>
                      </a:lnTo>
                      <a:lnTo>
                        <a:pt x="579" y="1713"/>
                      </a:lnTo>
                      <a:lnTo>
                        <a:pt x="588" y="1714"/>
                      </a:lnTo>
                      <a:lnTo>
                        <a:pt x="575" y="1729"/>
                      </a:lnTo>
                      <a:lnTo>
                        <a:pt x="570" y="1760"/>
                      </a:lnTo>
                      <a:lnTo>
                        <a:pt x="569" y="1775"/>
                      </a:lnTo>
                      <a:lnTo>
                        <a:pt x="566" y="1783"/>
                      </a:lnTo>
                      <a:lnTo>
                        <a:pt x="560" y="1792"/>
                      </a:lnTo>
                      <a:lnTo>
                        <a:pt x="549" y="1814"/>
                      </a:lnTo>
                      <a:lnTo>
                        <a:pt x="545" y="1810"/>
                      </a:lnTo>
                      <a:lnTo>
                        <a:pt x="541" y="1812"/>
                      </a:lnTo>
                      <a:lnTo>
                        <a:pt x="538" y="1819"/>
                      </a:lnTo>
                      <a:lnTo>
                        <a:pt x="525" y="1837"/>
                      </a:lnTo>
                      <a:lnTo>
                        <a:pt x="522" y="1837"/>
                      </a:lnTo>
                      <a:lnTo>
                        <a:pt x="518" y="1846"/>
                      </a:lnTo>
                      <a:lnTo>
                        <a:pt x="516" y="1858"/>
                      </a:lnTo>
                      <a:lnTo>
                        <a:pt x="512" y="1866"/>
                      </a:lnTo>
                      <a:lnTo>
                        <a:pt x="506" y="1863"/>
                      </a:lnTo>
                      <a:lnTo>
                        <a:pt x="502" y="1867"/>
                      </a:lnTo>
                      <a:lnTo>
                        <a:pt x="498" y="1863"/>
                      </a:lnTo>
                      <a:lnTo>
                        <a:pt x="484" y="1877"/>
                      </a:lnTo>
                      <a:lnTo>
                        <a:pt x="472" y="1879"/>
                      </a:lnTo>
                      <a:lnTo>
                        <a:pt x="456" y="1891"/>
                      </a:lnTo>
                      <a:lnTo>
                        <a:pt x="451" y="1890"/>
                      </a:lnTo>
                      <a:lnTo>
                        <a:pt x="431" y="1910"/>
                      </a:lnTo>
                      <a:lnTo>
                        <a:pt x="423" y="1925"/>
                      </a:lnTo>
                      <a:lnTo>
                        <a:pt x="416" y="1932"/>
                      </a:lnTo>
                      <a:lnTo>
                        <a:pt x="414" y="1939"/>
                      </a:lnTo>
                      <a:lnTo>
                        <a:pt x="412" y="1952"/>
                      </a:lnTo>
                      <a:lnTo>
                        <a:pt x="410" y="1953"/>
                      </a:lnTo>
                      <a:lnTo>
                        <a:pt x="424" y="1958"/>
                      </a:lnTo>
                      <a:lnTo>
                        <a:pt x="427" y="1964"/>
                      </a:lnTo>
                      <a:lnTo>
                        <a:pt x="418" y="1963"/>
                      </a:lnTo>
                      <a:lnTo>
                        <a:pt x="412" y="1958"/>
                      </a:lnTo>
                      <a:lnTo>
                        <a:pt x="404" y="1955"/>
                      </a:lnTo>
                      <a:lnTo>
                        <a:pt x="403" y="1960"/>
                      </a:lnTo>
                      <a:lnTo>
                        <a:pt x="399" y="1963"/>
                      </a:lnTo>
                      <a:lnTo>
                        <a:pt x="394" y="1960"/>
                      </a:lnTo>
                      <a:lnTo>
                        <a:pt x="389" y="1953"/>
                      </a:lnTo>
                      <a:lnTo>
                        <a:pt x="393" y="1948"/>
                      </a:lnTo>
                      <a:lnTo>
                        <a:pt x="393" y="1943"/>
                      </a:lnTo>
                      <a:lnTo>
                        <a:pt x="383" y="1945"/>
                      </a:lnTo>
                      <a:lnTo>
                        <a:pt x="375" y="1942"/>
                      </a:lnTo>
                      <a:lnTo>
                        <a:pt x="370" y="1943"/>
                      </a:lnTo>
                      <a:lnTo>
                        <a:pt x="365" y="1947"/>
                      </a:lnTo>
                      <a:lnTo>
                        <a:pt x="349" y="1953"/>
                      </a:lnTo>
                      <a:lnTo>
                        <a:pt x="326" y="1968"/>
                      </a:lnTo>
                      <a:lnTo>
                        <a:pt x="310" y="1982"/>
                      </a:lnTo>
                      <a:lnTo>
                        <a:pt x="303" y="1992"/>
                      </a:lnTo>
                      <a:lnTo>
                        <a:pt x="301" y="1995"/>
                      </a:lnTo>
                      <a:lnTo>
                        <a:pt x="300" y="1997"/>
                      </a:lnTo>
                      <a:lnTo>
                        <a:pt x="300" y="2006"/>
                      </a:lnTo>
                      <a:lnTo>
                        <a:pt x="286" y="2013"/>
                      </a:lnTo>
                      <a:lnTo>
                        <a:pt x="286" y="2018"/>
                      </a:lnTo>
                      <a:lnTo>
                        <a:pt x="281" y="2022"/>
                      </a:lnTo>
                      <a:lnTo>
                        <a:pt x="276" y="2018"/>
                      </a:lnTo>
                      <a:lnTo>
                        <a:pt x="274" y="2018"/>
                      </a:lnTo>
                      <a:lnTo>
                        <a:pt x="270" y="2022"/>
                      </a:lnTo>
                      <a:lnTo>
                        <a:pt x="263" y="2026"/>
                      </a:lnTo>
                      <a:lnTo>
                        <a:pt x="258" y="2028"/>
                      </a:lnTo>
                      <a:lnTo>
                        <a:pt x="252" y="2031"/>
                      </a:lnTo>
                      <a:lnTo>
                        <a:pt x="252" y="2033"/>
                      </a:lnTo>
                      <a:lnTo>
                        <a:pt x="257" y="2033"/>
                      </a:lnTo>
                      <a:lnTo>
                        <a:pt x="260" y="2042"/>
                      </a:lnTo>
                      <a:lnTo>
                        <a:pt x="259" y="2054"/>
                      </a:lnTo>
                      <a:lnTo>
                        <a:pt x="263" y="2054"/>
                      </a:lnTo>
                      <a:lnTo>
                        <a:pt x="269" y="2050"/>
                      </a:lnTo>
                      <a:lnTo>
                        <a:pt x="271" y="2044"/>
                      </a:lnTo>
                      <a:lnTo>
                        <a:pt x="269" y="2031"/>
                      </a:lnTo>
                      <a:lnTo>
                        <a:pt x="274" y="2031"/>
                      </a:lnTo>
                      <a:lnTo>
                        <a:pt x="278" y="2040"/>
                      </a:lnTo>
                      <a:lnTo>
                        <a:pt x="284" y="2045"/>
                      </a:lnTo>
                      <a:lnTo>
                        <a:pt x="301" y="2038"/>
                      </a:lnTo>
                      <a:lnTo>
                        <a:pt x="297" y="2019"/>
                      </a:lnTo>
                      <a:lnTo>
                        <a:pt x="299" y="2017"/>
                      </a:lnTo>
                      <a:lnTo>
                        <a:pt x="305" y="2023"/>
                      </a:lnTo>
                      <a:lnTo>
                        <a:pt x="307" y="2028"/>
                      </a:lnTo>
                      <a:lnTo>
                        <a:pt x="306" y="2034"/>
                      </a:lnTo>
                      <a:lnTo>
                        <a:pt x="312" y="2034"/>
                      </a:lnTo>
                      <a:lnTo>
                        <a:pt x="316" y="2036"/>
                      </a:lnTo>
                      <a:lnTo>
                        <a:pt x="322" y="2033"/>
                      </a:lnTo>
                      <a:lnTo>
                        <a:pt x="324" y="2029"/>
                      </a:lnTo>
                      <a:lnTo>
                        <a:pt x="328" y="2031"/>
                      </a:lnTo>
                      <a:lnTo>
                        <a:pt x="332" y="2028"/>
                      </a:lnTo>
                      <a:lnTo>
                        <a:pt x="334" y="2020"/>
                      </a:lnTo>
                      <a:lnTo>
                        <a:pt x="342" y="2013"/>
                      </a:lnTo>
                      <a:lnTo>
                        <a:pt x="344" y="2001"/>
                      </a:lnTo>
                      <a:lnTo>
                        <a:pt x="349" y="1987"/>
                      </a:lnTo>
                      <a:lnTo>
                        <a:pt x="356" y="1982"/>
                      </a:lnTo>
                      <a:lnTo>
                        <a:pt x="364" y="1981"/>
                      </a:lnTo>
                      <a:lnTo>
                        <a:pt x="365" y="1992"/>
                      </a:lnTo>
                      <a:lnTo>
                        <a:pt x="357" y="2001"/>
                      </a:lnTo>
                      <a:lnTo>
                        <a:pt x="360" y="2006"/>
                      </a:lnTo>
                      <a:lnTo>
                        <a:pt x="373" y="2002"/>
                      </a:lnTo>
                      <a:lnTo>
                        <a:pt x="388" y="1993"/>
                      </a:lnTo>
                      <a:lnTo>
                        <a:pt x="402" y="1996"/>
                      </a:lnTo>
                      <a:lnTo>
                        <a:pt x="402" y="1990"/>
                      </a:lnTo>
                      <a:lnTo>
                        <a:pt x="404" y="1988"/>
                      </a:lnTo>
                      <a:lnTo>
                        <a:pt x="405" y="1983"/>
                      </a:lnTo>
                      <a:lnTo>
                        <a:pt x="413" y="1991"/>
                      </a:lnTo>
                      <a:lnTo>
                        <a:pt x="418" y="1982"/>
                      </a:lnTo>
                      <a:lnTo>
                        <a:pt x="419" y="1980"/>
                      </a:lnTo>
                      <a:lnTo>
                        <a:pt x="423" y="1976"/>
                      </a:lnTo>
                      <a:lnTo>
                        <a:pt x="432" y="1975"/>
                      </a:lnTo>
                      <a:lnTo>
                        <a:pt x="436" y="1969"/>
                      </a:lnTo>
                      <a:lnTo>
                        <a:pt x="441" y="1966"/>
                      </a:lnTo>
                      <a:lnTo>
                        <a:pt x="446" y="1966"/>
                      </a:lnTo>
                      <a:lnTo>
                        <a:pt x="450" y="1961"/>
                      </a:lnTo>
                      <a:lnTo>
                        <a:pt x="457" y="1961"/>
                      </a:lnTo>
                      <a:lnTo>
                        <a:pt x="459" y="1968"/>
                      </a:lnTo>
                      <a:lnTo>
                        <a:pt x="459" y="1979"/>
                      </a:lnTo>
                      <a:lnTo>
                        <a:pt x="458" y="1986"/>
                      </a:lnTo>
                      <a:lnTo>
                        <a:pt x="459" y="1987"/>
                      </a:lnTo>
                      <a:lnTo>
                        <a:pt x="468" y="1969"/>
                      </a:lnTo>
                      <a:lnTo>
                        <a:pt x="470" y="1955"/>
                      </a:lnTo>
                      <a:lnTo>
                        <a:pt x="473" y="1958"/>
                      </a:lnTo>
                      <a:lnTo>
                        <a:pt x="478" y="1958"/>
                      </a:lnTo>
                      <a:lnTo>
                        <a:pt x="495" y="1954"/>
                      </a:lnTo>
                      <a:lnTo>
                        <a:pt x="506" y="1945"/>
                      </a:lnTo>
                      <a:lnTo>
                        <a:pt x="512" y="1945"/>
                      </a:lnTo>
                      <a:lnTo>
                        <a:pt x="516" y="1941"/>
                      </a:lnTo>
                      <a:lnTo>
                        <a:pt x="515" y="1931"/>
                      </a:lnTo>
                      <a:lnTo>
                        <a:pt x="515" y="1925"/>
                      </a:lnTo>
                      <a:lnTo>
                        <a:pt x="506" y="1922"/>
                      </a:lnTo>
                      <a:lnTo>
                        <a:pt x="498" y="1915"/>
                      </a:lnTo>
                      <a:lnTo>
                        <a:pt x="493" y="1907"/>
                      </a:lnTo>
                      <a:lnTo>
                        <a:pt x="490" y="1898"/>
                      </a:lnTo>
                      <a:lnTo>
                        <a:pt x="495" y="1898"/>
                      </a:lnTo>
                      <a:lnTo>
                        <a:pt x="499" y="1909"/>
                      </a:lnTo>
                      <a:lnTo>
                        <a:pt x="504" y="1915"/>
                      </a:lnTo>
                      <a:lnTo>
                        <a:pt x="513" y="1916"/>
                      </a:lnTo>
                      <a:lnTo>
                        <a:pt x="528" y="1902"/>
                      </a:lnTo>
                      <a:lnTo>
                        <a:pt x="538" y="1899"/>
                      </a:lnTo>
                      <a:lnTo>
                        <a:pt x="556" y="1899"/>
                      </a:lnTo>
                      <a:lnTo>
                        <a:pt x="560" y="1890"/>
                      </a:lnTo>
                      <a:lnTo>
                        <a:pt x="558" y="1889"/>
                      </a:lnTo>
                      <a:lnTo>
                        <a:pt x="548" y="1891"/>
                      </a:lnTo>
                      <a:lnTo>
                        <a:pt x="552" y="1886"/>
                      </a:lnTo>
                      <a:lnTo>
                        <a:pt x="564" y="1879"/>
                      </a:lnTo>
                      <a:lnTo>
                        <a:pt x="569" y="1884"/>
                      </a:lnTo>
                      <a:lnTo>
                        <a:pt x="577" y="1884"/>
                      </a:lnTo>
                      <a:lnTo>
                        <a:pt x="576" y="1872"/>
                      </a:lnTo>
                      <a:lnTo>
                        <a:pt x="577" y="1864"/>
                      </a:lnTo>
                      <a:lnTo>
                        <a:pt x="584" y="1862"/>
                      </a:lnTo>
                      <a:lnTo>
                        <a:pt x="596" y="1867"/>
                      </a:lnTo>
                      <a:lnTo>
                        <a:pt x="609" y="1855"/>
                      </a:lnTo>
                      <a:lnTo>
                        <a:pt x="611" y="1850"/>
                      </a:lnTo>
                      <a:lnTo>
                        <a:pt x="615" y="1851"/>
                      </a:lnTo>
                      <a:lnTo>
                        <a:pt x="618" y="1848"/>
                      </a:lnTo>
                      <a:lnTo>
                        <a:pt x="619" y="1843"/>
                      </a:lnTo>
                      <a:lnTo>
                        <a:pt x="625" y="1847"/>
                      </a:lnTo>
                      <a:lnTo>
                        <a:pt x="627" y="1843"/>
                      </a:lnTo>
                      <a:lnTo>
                        <a:pt x="634" y="1839"/>
                      </a:lnTo>
                      <a:lnTo>
                        <a:pt x="639" y="1831"/>
                      </a:lnTo>
                      <a:lnTo>
                        <a:pt x="639" y="1818"/>
                      </a:lnTo>
                      <a:lnTo>
                        <a:pt x="633" y="1818"/>
                      </a:lnTo>
                      <a:lnTo>
                        <a:pt x="630" y="1815"/>
                      </a:lnTo>
                      <a:lnTo>
                        <a:pt x="635" y="1809"/>
                      </a:lnTo>
                      <a:lnTo>
                        <a:pt x="652" y="1797"/>
                      </a:lnTo>
                      <a:lnTo>
                        <a:pt x="655" y="1800"/>
                      </a:lnTo>
                      <a:lnTo>
                        <a:pt x="658" y="1788"/>
                      </a:lnTo>
                      <a:lnTo>
                        <a:pt x="672" y="1788"/>
                      </a:lnTo>
                      <a:lnTo>
                        <a:pt x="673" y="1783"/>
                      </a:lnTo>
                      <a:lnTo>
                        <a:pt x="676" y="1778"/>
                      </a:lnTo>
                      <a:lnTo>
                        <a:pt x="677" y="1770"/>
                      </a:lnTo>
                      <a:lnTo>
                        <a:pt x="684" y="1770"/>
                      </a:lnTo>
                      <a:lnTo>
                        <a:pt x="693" y="1775"/>
                      </a:lnTo>
                      <a:lnTo>
                        <a:pt x="698" y="1764"/>
                      </a:lnTo>
                      <a:lnTo>
                        <a:pt x="701" y="1762"/>
                      </a:lnTo>
                      <a:lnTo>
                        <a:pt x="708" y="1757"/>
                      </a:lnTo>
                      <a:lnTo>
                        <a:pt x="712" y="1751"/>
                      </a:lnTo>
                      <a:lnTo>
                        <a:pt x="714" y="1746"/>
                      </a:lnTo>
                      <a:lnTo>
                        <a:pt x="726" y="1742"/>
                      </a:lnTo>
                      <a:lnTo>
                        <a:pt x="740" y="1739"/>
                      </a:lnTo>
                      <a:lnTo>
                        <a:pt x="746" y="1729"/>
                      </a:lnTo>
                      <a:lnTo>
                        <a:pt x="752" y="1732"/>
                      </a:lnTo>
                      <a:lnTo>
                        <a:pt x="763" y="1726"/>
                      </a:lnTo>
                      <a:lnTo>
                        <a:pt x="764" y="1717"/>
                      </a:lnTo>
                      <a:lnTo>
                        <a:pt x="757" y="1712"/>
                      </a:lnTo>
                      <a:lnTo>
                        <a:pt x="767" y="1707"/>
                      </a:lnTo>
                      <a:lnTo>
                        <a:pt x="767" y="1703"/>
                      </a:lnTo>
                      <a:lnTo>
                        <a:pt x="765" y="1699"/>
                      </a:lnTo>
                      <a:lnTo>
                        <a:pt x="767" y="1692"/>
                      </a:lnTo>
                      <a:lnTo>
                        <a:pt x="773" y="1691"/>
                      </a:lnTo>
                      <a:lnTo>
                        <a:pt x="779" y="1681"/>
                      </a:lnTo>
                      <a:lnTo>
                        <a:pt x="796" y="1675"/>
                      </a:lnTo>
                      <a:lnTo>
                        <a:pt x="803" y="1668"/>
                      </a:lnTo>
                      <a:lnTo>
                        <a:pt x="805" y="1660"/>
                      </a:lnTo>
                      <a:lnTo>
                        <a:pt x="805" y="1653"/>
                      </a:lnTo>
                      <a:lnTo>
                        <a:pt x="801" y="1649"/>
                      </a:lnTo>
                      <a:lnTo>
                        <a:pt x="787" y="1642"/>
                      </a:lnTo>
                      <a:lnTo>
                        <a:pt x="785" y="1637"/>
                      </a:lnTo>
                      <a:lnTo>
                        <a:pt x="776" y="1633"/>
                      </a:lnTo>
                      <a:lnTo>
                        <a:pt x="762" y="1638"/>
                      </a:lnTo>
                      <a:lnTo>
                        <a:pt x="757" y="1636"/>
                      </a:lnTo>
                      <a:lnTo>
                        <a:pt x="765" y="1605"/>
                      </a:lnTo>
                      <a:lnTo>
                        <a:pt x="765" y="1600"/>
                      </a:lnTo>
                      <a:lnTo>
                        <a:pt x="779" y="1598"/>
                      </a:lnTo>
                      <a:lnTo>
                        <a:pt x="785" y="1592"/>
                      </a:lnTo>
                      <a:lnTo>
                        <a:pt x="785" y="1586"/>
                      </a:lnTo>
                      <a:lnTo>
                        <a:pt x="791" y="1582"/>
                      </a:lnTo>
                      <a:lnTo>
                        <a:pt x="791" y="1574"/>
                      </a:lnTo>
                      <a:lnTo>
                        <a:pt x="790" y="1566"/>
                      </a:lnTo>
                      <a:lnTo>
                        <a:pt x="795" y="1570"/>
                      </a:lnTo>
                      <a:lnTo>
                        <a:pt x="797" y="1561"/>
                      </a:lnTo>
                      <a:lnTo>
                        <a:pt x="805" y="1559"/>
                      </a:lnTo>
                      <a:lnTo>
                        <a:pt x="805" y="1568"/>
                      </a:lnTo>
                      <a:lnTo>
                        <a:pt x="816" y="1566"/>
                      </a:lnTo>
                      <a:lnTo>
                        <a:pt x="822" y="1561"/>
                      </a:lnTo>
                      <a:lnTo>
                        <a:pt x="822" y="1554"/>
                      </a:lnTo>
                      <a:lnTo>
                        <a:pt x="812" y="1550"/>
                      </a:lnTo>
                      <a:lnTo>
                        <a:pt x="818" y="1546"/>
                      </a:lnTo>
                      <a:lnTo>
                        <a:pt x="834" y="1545"/>
                      </a:lnTo>
                      <a:lnTo>
                        <a:pt x="843" y="1533"/>
                      </a:lnTo>
                      <a:lnTo>
                        <a:pt x="843" y="1525"/>
                      </a:lnTo>
                      <a:lnTo>
                        <a:pt x="840" y="1519"/>
                      </a:lnTo>
                      <a:lnTo>
                        <a:pt x="821" y="1502"/>
                      </a:lnTo>
                      <a:lnTo>
                        <a:pt x="827" y="1501"/>
                      </a:lnTo>
                      <a:lnTo>
                        <a:pt x="833" y="1508"/>
                      </a:lnTo>
                      <a:lnTo>
                        <a:pt x="846" y="1508"/>
                      </a:lnTo>
                      <a:lnTo>
                        <a:pt x="864" y="1490"/>
                      </a:lnTo>
                      <a:lnTo>
                        <a:pt x="870" y="1470"/>
                      </a:lnTo>
                      <a:lnTo>
                        <a:pt x="889" y="1447"/>
                      </a:lnTo>
                      <a:lnTo>
                        <a:pt x="892" y="1433"/>
                      </a:lnTo>
                      <a:lnTo>
                        <a:pt x="925" y="1415"/>
                      </a:lnTo>
                      <a:lnTo>
                        <a:pt x="950" y="1390"/>
                      </a:lnTo>
                      <a:lnTo>
                        <a:pt x="950" y="1383"/>
                      </a:lnTo>
                      <a:lnTo>
                        <a:pt x="948" y="1374"/>
                      </a:lnTo>
                      <a:lnTo>
                        <a:pt x="950" y="1362"/>
                      </a:lnTo>
                      <a:lnTo>
                        <a:pt x="953" y="1353"/>
                      </a:lnTo>
                      <a:lnTo>
                        <a:pt x="959" y="1342"/>
                      </a:lnTo>
                      <a:lnTo>
                        <a:pt x="973" y="1305"/>
                      </a:lnTo>
                      <a:lnTo>
                        <a:pt x="974" y="1296"/>
                      </a:lnTo>
                      <a:lnTo>
                        <a:pt x="974" y="1287"/>
                      </a:lnTo>
                      <a:lnTo>
                        <a:pt x="977" y="1276"/>
                      </a:lnTo>
                      <a:lnTo>
                        <a:pt x="982" y="1278"/>
                      </a:lnTo>
                      <a:lnTo>
                        <a:pt x="983" y="1287"/>
                      </a:lnTo>
                      <a:lnTo>
                        <a:pt x="978" y="1329"/>
                      </a:lnTo>
                      <a:lnTo>
                        <a:pt x="973" y="1342"/>
                      </a:lnTo>
                      <a:lnTo>
                        <a:pt x="961" y="1364"/>
                      </a:lnTo>
                      <a:lnTo>
                        <a:pt x="957" y="1378"/>
                      </a:lnTo>
                      <a:lnTo>
                        <a:pt x="957" y="1390"/>
                      </a:lnTo>
                      <a:lnTo>
                        <a:pt x="962" y="1395"/>
                      </a:lnTo>
                      <a:lnTo>
                        <a:pt x="983" y="1394"/>
                      </a:lnTo>
                      <a:lnTo>
                        <a:pt x="1002" y="1373"/>
                      </a:lnTo>
                      <a:lnTo>
                        <a:pt x="1017" y="1366"/>
                      </a:lnTo>
                      <a:lnTo>
                        <a:pt x="1027" y="1364"/>
                      </a:lnTo>
                      <a:lnTo>
                        <a:pt x="1018" y="1374"/>
                      </a:lnTo>
                      <a:lnTo>
                        <a:pt x="1011" y="1378"/>
                      </a:lnTo>
                      <a:lnTo>
                        <a:pt x="1001" y="1385"/>
                      </a:lnTo>
                      <a:lnTo>
                        <a:pt x="996" y="1395"/>
                      </a:lnTo>
                      <a:lnTo>
                        <a:pt x="988" y="1401"/>
                      </a:lnTo>
                      <a:lnTo>
                        <a:pt x="988" y="1411"/>
                      </a:lnTo>
                      <a:lnTo>
                        <a:pt x="995" y="1418"/>
                      </a:lnTo>
                      <a:lnTo>
                        <a:pt x="1021" y="1425"/>
                      </a:lnTo>
                      <a:lnTo>
                        <a:pt x="1042" y="1436"/>
                      </a:lnTo>
                      <a:lnTo>
                        <a:pt x="999" y="1428"/>
                      </a:lnTo>
                      <a:lnTo>
                        <a:pt x="983" y="1436"/>
                      </a:lnTo>
                      <a:lnTo>
                        <a:pt x="975" y="1434"/>
                      </a:lnTo>
                      <a:lnTo>
                        <a:pt x="968" y="1422"/>
                      </a:lnTo>
                      <a:lnTo>
                        <a:pt x="962" y="1423"/>
                      </a:lnTo>
                      <a:lnTo>
                        <a:pt x="954" y="1428"/>
                      </a:lnTo>
                      <a:lnTo>
                        <a:pt x="946" y="1437"/>
                      </a:lnTo>
                      <a:lnTo>
                        <a:pt x="918" y="1450"/>
                      </a:lnTo>
                      <a:lnTo>
                        <a:pt x="913" y="1459"/>
                      </a:lnTo>
                      <a:lnTo>
                        <a:pt x="916" y="1471"/>
                      </a:lnTo>
                      <a:lnTo>
                        <a:pt x="916" y="1487"/>
                      </a:lnTo>
                      <a:lnTo>
                        <a:pt x="914" y="1504"/>
                      </a:lnTo>
                      <a:lnTo>
                        <a:pt x="910" y="1513"/>
                      </a:lnTo>
                      <a:lnTo>
                        <a:pt x="902" y="1522"/>
                      </a:lnTo>
                      <a:lnTo>
                        <a:pt x="897" y="1534"/>
                      </a:lnTo>
                      <a:lnTo>
                        <a:pt x="896" y="1541"/>
                      </a:lnTo>
                      <a:lnTo>
                        <a:pt x="891" y="1551"/>
                      </a:lnTo>
                      <a:lnTo>
                        <a:pt x="888" y="1561"/>
                      </a:lnTo>
                      <a:lnTo>
                        <a:pt x="892" y="1567"/>
                      </a:lnTo>
                      <a:lnTo>
                        <a:pt x="904" y="1574"/>
                      </a:lnTo>
                      <a:lnTo>
                        <a:pt x="931" y="1557"/>
                      </a:lnTo>
                      <a:lnTo>
                        <a:pt x="936" y="1559"/>
                      </a:lnTo>
                      <a:lnTo>
                        <a:pt x="931" y="1571"/>
                      </a:lnTo>
                      <a:lnTo>
                        <a:pt x="926" y="1579"/>
                      </a:lnTo>
                      <a:lnTo>
                        <a:pt x="919" y="1586"/>
                      </a:lnTo>
                      <a:lnTo>
                        <a:pt x="913" y="1586"/>
                      </a:lnTo>
                      <a:lnTo>
                        <a:pt x="912" y="1589"/>
                      </a:lnTo>
                      <a:lnTo>
                        <a:pt x="916" y="1593"/>
                      </a:lnTo>
                      <a:lnTo>
                        <a:pt x="904" y="1589"/>
                      </a:lnTo>
                      <a:lnTo>
                        <a:pt x="902" y="1589"/>
                      </a:lnTo>
                      <a:lnTo>
                        <a:pt x="899" y="1592"/>
                      </a:lnTo>
                      <a:lnTo>
                        <a:pt x="898" y="1598"/>
                      </a:lnTo>
                      <a:lnTo>
                        <a:pt x="892" y="1592"/>
                      </a:lnTo>
                      <a:lnTo>
                        <a:pt x="888" y="1598"/>
                      </a:lnTo>
                      <a:lnTo>
                        <a:pt x="889" y="1604"/>
                      </a:lnTo>
                      <a:lnTo>
                        <a:pt x="883" y="1606"/>
                      </a:lnTo>
                      <a:lnTo>
                        <a:pt x="883" y="1615"/>
                      </a:lnTo>
                      <a:lnTo>
                        <a:pt x="892" y="1617"/>
                      </a:lnTo>
                      <a:lnTo>
                        <a:pt x="896" y="1622"/>
                      </a:lnTo>
                      <a:lnTo>
                        <a:pt x="907" y="1619"/>
                      </a:lnTo>
                      <a:lnTo>
                        <a:pt x="923" y="1617"/>
                      </a:lnTo>
                      <a:lnTo>
                        <a:pt x="923" y="1608"/>
                      </a:lnTo>
                      <a:lnTo>
                        <a:pt x="924" y="1605"/>
                      </a:lnTo>
                      <a:lnTo>
                        <a:pt x="932" y="1609"/>
                      </a:lnTo>
                      <a:lnTo>
                        <a:pt x="939" y="1614"/>
                      </a:lnTo>
                      <a:lnTo>
                        <a:pt x="948" y="1595"/>
                      </a:lnTo>
                      <a:lnTo>
                        <a:pt x="957" y="1584"/>
                      </a:lnTo>
                      <a:lnTo>
                        <a:pt x="963" y="1586"/>
                      </a:lnTo>
                      <a:lnTo>
                        <a:pt x="970" y="1581"/>
                      </a:lnTo>
                      <a:lnTo>
                        <a:pt x="970" y="1592"/>
                      </a:lnTo>
                      <a:lnTo>
                        <a:pt x="968" y="1603"/>
                      </a:lnTo>
                      <a:lnTo>
                        <a:pt x="980" y="1583"/>
                      </a:lnTo>
                      <a:lnTo>
                        <a:pt x="980" y="1572"/>
                      </a:lnTo>
                      <a:lnTo>
                        <a:pt x="993" y="1565"/>
                      </a:lnTo>
                      <a:lnTo>
                        <a:pt x="997" y="1568"/>
                      </a:lnTo>
                      <a:lnTo>
                        <a:pt x="1002" y="1560"/>
                      </a:lnTo>
                      <a:lnTo>
                        <a:pt x="1000" y="1550"/>
                      </a:lnTo>
                      <a:lnTo>
                        <a:pt x="1001" y="1546"/>
                      </a:lnTo>
                      <a:lnTo>
                        <a:pt x="1005" y="1540"/>
                      </a:lnTo>
                      <a:lnTo>
                        <a:pt x="1007" y="1554"/>
                      </a:lnTo>
                      <a:lnTo>
                        <a:pt x="1011" y="1566"/>
                      </a:lnTo>
                      <a:lnTo>
                        <a:pt x="1013" y="1551"/>
                      </a:lnTo>
                      <a:lnTo>
                        <a:pt x="1015" y="1540"/>
                      </a:lnTo>
                      <a:lnTo>
                        <a:pt x="1020" y="1534"/>
                      </a:lnTo>
                      <a:lnTo>
                        <a:pt x="1020" y="1524"/>
                      </a:lnTo>
                      <a:lnTo>
                        <a:pt x="1023" y="1536"/>
                      </a:lnTo>
                      <a:lnTo>
                        <a:pt x="1028" y="1534"/>
                      </a:lnTo>
                      <a:lnTo>
                        <a:pt x="1033" y="1534"/>
                      </a:lnTo>
                      <a:lnTo>
                        <a:pt x="1038" y="1538"/>
                      </a:lnTo>
                      <a:lnTo>
                        <a:pt x="1055" y="1540"/>
                      </a:lnTo>
                      <a:lnTo>
                        <a:pt x="1064" y="1534"/>
                      </a:lnTo>
                      <a:lnTo>
                        <a:pt x="1069" y="1533"/>
                      </a:lnTo>
                      <a:lnTo>
                        <a:pt x="1074" y="1518"/>
                      </a:lnTo>
                      <a:lnTo>
                        <a:pt x="1077" y="1519"/>
                      </a:lnTo>
                      <a:lnTo>
                        <a:pt x="1083" y="1517"/>
                      </a:lnTo>
                      <a:lnTo>
                        <a:pt x="1088" y="1509"/>
                      </a:lnTo>
                      <a:lnTo>
                        <a:pt x="1085" y="1508"/>
                      </a:lnTo>
                      <a:lnTo>
                        <a:pt x="1082" y="1504"/>
                      </a:lnTo>
                      <a:lnTo>
                        <a:pt x="1076" y="1506"/>
                      </a:lnTo>
                      <a:lnTo>
                        <a:pt x="1081" y="1496"/>
                      </a:lnTo>
                      <a:lnTo>
                        <a:pt x="1088" y="1486"/>
                      </a:lnTo>
                      <a:lnTo>
                        <a:pt x="1093" y="1486"/>
                      </a:lnTo>
                      <a:lnTo>
                        <a:pt x="1096" y="1476"/>
                      </a:lnTo>
                      <a:lnTo>
                        <a:pt x="1091" y="1469"/>
                      </a:lnTo>
                      <a:lnTo>
                        <a:pt x="1082" y="1477"/>
                      </a:lnTo>
                      <a:lnTo>
                        <a:pt x="1076" y="1477"/>
                      </a:lnTo>
                      <a:lnTo>
                        <a:pt x="1065" y="1482"/>
                      </a:lnTo>
                      <a:lnTo>
                        <a:pt x="1064" y="1474"/>
                      </a:lnTo>
                      <a:lnTo>
                        <a:pt x="1074" y="1470"/>
                      </a:lnTo>
                      <a:lnTo>
                        <a:pt x="1082" y="1463"/>
                      </a:lnTo>
                      <a:lnTo>
                        <a:pt x="1083" y="1453"/>
                      </a:lnTo>
                      <a:lnTo>
                        <a:pt x="1076" y="1458"/>
                      </a:lnTo>
                      <a:lnTo>
                        <a:pt x="1076" y="1453"/>
                      </a:lnTo>
                      <a:lnTo>
                        <a:pt x="1066" y="1454"/>
                      </a:lnTo>
                      <a:lnTo>
                        <a:pt x="1066" y="1448"/>
                      </a:lnTo>
                      <a:lnTo>
                        <a:pt x="1063" y="1447"/>
                      </a:lnTo>
                      <a:lnTo>
                        <a:pt x="1066" y="1439"/>
                      </a:lnTo>
                      <a:lnTo>
                        <a:pt x="1077" y="1436"/>
                      </a:lnTo>
                      <a:lnTo>
                        <a:pt x="1083" y="1425"/>
                      </a:lnTo>
                      <a:lnTo>
                        <a:pt x="1074" y="1423"/>
                      </a:lnTo>
                      <a:lnTo>
                        <a:pt x="1082" y="1411"/>
                      </a:lnTo>
                      <a:lnTo>
                        <a:pt x="1086" y="1409"/>
                      </a:lnTo>
                      <a:lnTo>
                        <a:pt x="1090" y="1417"/>
                      </a:lnTo>
                      <a:lnTo>
                        <a:pt x="1093" y="1416"/>
                      </a:lnTo>
                      <a:lnTo>
                        <a:pt x="1098" y="1405"/>
                      </a:lnTo>
                      <a:lnTo>
                        <a:pt x="1109" y="1394"/>
                      </a:lnTo>
                      <a:lnTo>
                        <a:pt x="1109" y="1404"/>
                      </a:lnTo>
                      <a:lnTo>
                        <a:pt x="1099" y="1421"/>
                      </a:lnTo>
                      <a:lnTo>
                        <a:pt x="1096" y="1431"/>
                      </a:lnTo>
                      <a:lnTo>
                        <a:pt x="1102" y="1437"/>
                      </a:lnTo>
                      <a:lnTo>
                        <a:pt x="1111" y="1436"/>
                      </a:lnTo>
                      <a:lnTo>
                        <a:pt x="1114" y="1431"/>
                      </a:lnTo>
                      <a:lnTo>
                        <a:pt x="1114" y="1415"/>
                      </a:lnTo>
                      <a:lnTo>
                        <a:pt x="1115" y="1405"/>
                      </a:lnTo>
                      <a:lnTo>
                        <a:pt x="1120" y="1418"/>
                      </a:lnTo>
                      <a:lnTo>
                        <a:pt x="1120" y="1426"/>
                      </a:lnTo>
                      <a:lnTo>
                        <a:pt x="1128" y="1427"/>
                      </a:lnTo>
                      <a:lnTo>
                        <a:pt x="1144" y="1425"/>
                      </a:lnTo>
                      <a:lnTo>
                        <a:pt x="1150" y="1426"/>
                      </a:lnTo>
                      <a:lnTo>
                        <a:pt x="1160" y="1423"/>
                      </a:lnTo>
                      <a:lnTo>
                        <a:pt x="1166" y="1414"/>
                      </a:lnTo>
                      <a:lnTo>
                        <a:pt x="1178" y="1409"/>
                      </a:lnTo>
                      <a:lnTo>
                        <a:pt x="1190" y="1409"/>
                      </a:lnTo>
                      <a:lnTo>
                        <a:pt x="1189" y="1412"/>
                      </a:lnTo>
                      <a:lnTo>
                        <a:pt x="1173" y="1415"/>
                      </a:lnTo>
                      <a:lnTo>
                        <a:pt x="1173" y="1422"/>
                      </a:lnTo>
                      <a:lnTo>
                        <a:pt x="1171" y="1432"/>
                      </a:lnTo>
                      <a:lnTo>
                        <a:pt x="1171" y="1439"/>
                      </a:lnTo>
                      <a:lnTo>
                        <a:pt x="1177" y="1442"/>
                      </a:lnTo>
                      <a:lnTo>
                        <a:pt x="1194" y="1436"/>
                      </a:lnTo>
                      <a:lnTo>
                        <a:pt x="1195" y="1441"/>
                      </a:lnTo>
                      <a:lnTo>
                        <a:pt x="1179" y="1450"/>
                      </a:lnTo>
                      <a:lnTo>
                        <a:pt x="1168" y="1454"/>
                      </a:lnTo>
                      <a:lnTo>
                        <a:pt x="1183" y="1457"/>
                      </a:lnTo>
                      <a:lnTo>
                        <a:pt x="1190" y="1448"/>
                      </a:lnTo>
                      <a:lnTo>
                        <a:pt x="1200" y="1443"/>
                      </a:lnTo>
                      <a:lnTo>
                        <a:pt x="1204" y="1446"/>
                      </a:lnTo>
                      <a:lnTo>
                        <a:pt x="1190" y="1463"/>
                      </a:lnTo>
                      <a:lnTo>
                        <a:pt x="1208" y="1458"/>
                      </a:lnTo>
                      <a:lnTo>
                        <a:pt x="1212" y="1461"/>
                      </a:lnTo>
                      <a:lnTo>
                        <a:pt x="1222" y="1460"/>
                      </a:lnTo>
                      <a:lnTo>
                        <a:pt x="1224" y="1463"/>
                      </a:lnTo>
                      <a:lnTo>
                        <a:pt x="1216" y="1475"/>
                      </a:lnTo>
                      <a:lnTo>
                        <a:pt x="1224" y="1477"/>
                      </a:lnTo>
                      <a:lnTo>
                        <a:pt x="1238" y="1495"/>
                      </a:lnTo>
                      <a:lnTo>
                        <a:pt x="1246" y="1498"/>
                      </a:lnTo>
                      <a:lnTo>
                        <a:pt x="1253" y="1497"/>
                      </a:lnTo>
                      <a:lnTo>
                        <a:pt x="1253" y="1493"/>
                      </a:lnTo>
                      <a:lnTo>
                        <a:pt x="1254" y="1490"/>
                      </a:lnTo>
                      <a:lnTo>
                        <a:pt x="1254" y="1485"/>
                      </a:lnTo>
                      <a:lnTo>
                        <a:pt x="1258" y="1482"/>
                      </a:lnTo>
                      <a:lnTo>
                        <a:pt x="1263" y="1481"/>
                      </a:lnTo>
                      <a:lnTo>
                        <a:pt x="1268" y="1485"/>
                      </a:lnTo>
                      <a:lnTo>
                        <a:pt x="1270" y="1491"/>
                      </a:lnTo>
                      <a:lnTo>
                        <a:pt x="1270" y="1500"/>
                      </a:lnTo>
                      <a:lnTo>
                        <a:pt x="1279" y="1506"/>
                      </a:lnTo>
                      <a:lnTo>
                        <a:pt x="1284" y="1512"/>
                      </a:lnTo>
                      <a:lnTo>
                        <a:pt x="1287" y="1514"/>
                      </a:lnTo>
                      <a:lnTo>
                        <a:pt x="1289" y="1509"/>
                      </a:lnTo>
                      <a:lnTo>
                        <a:pt x="1296" y="1514"/>
                      </a:lnTo>
                      <a:lnTo>
                        <a:pt x="1301" y="1513"/>
                      </a:lnTo>
                      <a:lnTo>
                        <a:pt x="1307" y="1517"/>
                      </a:lnTo>
                      <a:lnTo>
                        <a:pt x="1313" y="1524"/>
                      </a:lnTo>
                      <a:lnTo>
                        <a:pt x="1313" y="1528"/>
                      </a:lnTo>
                      <a:lnTo>
                        <a:pt x="1312" y="1531"/>
                      </a:lnTo>
                      <a:lnTo>
                        <a:pt x="1316" y="1534"/>
                      </a:lnTo>
                      <a:lnTo>
                        <a:pt x="1324" y="1535"/>
                      </a:lnTo>
                      <a:lnTo>
                        <a:pt x="1337" y="1530"/>
                      </a:lnTo>
                      <a:lnTo>
                        <a:pt x="1370" y="1529"/>
                      </a:lnTo>
                      <a:lnTo>
                        <a:pt x="1373" y="1523"/>
                      </a:lnTo>
                      <a:lnTo>
                        <a:pt x="1383" y="1528"/>
                      </a:lnTo>
                      <a:lnTo>
                        <a:pt x="1387" y="1523"/>
                      </a:lnTo>
                      <a:lnTo>
                        <a:pt x="1399" y="1525"/>
                      </a:lnTo>
                      <a:lnTo>
                        <a:pt x="1405" y="1531"/>
                      </a:lnTo>
                      <a:lnTo>
                        <a:pt x="1437" y="1538"/>
                      </a:lnTo>
                      <a:lnTo>
                        <a:pt x="1445" y="1539"/>
                      </a:lnTo>
                      <a:lnTo>
                        <a:pt x="1459" y="1531"/>
                      </a:lnTo>
                      <a:lnTo>
                        <a:pt x="1466" y="1536"/>
                      </a:lnTo>
                      <a:lnTo>
                        <a:pt x="1467" y="1539"/>
                      </a:lnTo>
                      <a:lnTo>
                        <a:pt x="1459" y="1541"/>
                      </a:lnTo>
                      <a:lnTo>
                        <a:pt x="1458" y="1545"/>
                      </a:lnTo>
                      <a:lnTo>
                        <a:pt x="1463" y="1549"/>
                      </a:lnTo>
                      <a:lnTo>
                        <a:pt x="1483" y="1557"/>
                      </a:lnTo>
                      <a:lnTo>
                        <a:pt x="1504" y="1562"/>
                      </a:lnTo>
                      <a:lnTo>
                        <a:pt x="1522" y="1565"/>
                      </a:lnTo>
                      <a:lnTo>
                        <a:pt x="1540" y="1556"/>
                      </a:lnTo>
                      <a:lnTo>
                        <a:pt x="1555" y="1538"/>
                      </a:lnTo>
                      <a:lnTo>
                        <a:pt x="1559" y="1529"/>
                      </a:lnTo>
                      <a:lnTo>
                        <a:pt x="1563" y="1525"/>
                      </a:lnTo>
                      <a:lnTo>
                        <a:pt x="1574" y="1540"/>
                      </a:lnTo>
                      <a:lnTo>
                        <a:pt x="1580" y="1546"/>
                      </a:lnTo>
                      <a:lnTo>
                        <a:pt x="1590" y="1550"/>
                      </a:lnTo>
                      <a:lnTo>
                        <a:pt x="1586" y="1551"/>
                      </a:lnTo>
                      <a:lnTo>
                        <a:pt x="1579" y="1557"/>
                      </a:lnTo>
                      <a:lnTo>
                        <a:pt x="1579" y="1565"/>
                      </a:lnTo>
                      <a:lnTo>
                        <a:pt x="1580" y="1571"/>
                      </a:lnTo>
                      <a:lnTo>
                        <a:pt x="1581" y="1578"/>
                      </a:lnTo>
                      <a:lnTo>
                        <a:pt x="1579" y="1582"/>
                      </a:lnTo>
                      <a:lnTo>
                        <a:pt x="1574" y="1577"/>
                      </a:lnTo>
                      <a:lnTo>
                        <a:pt x="1572" y="1557"/>
                      </a:lnTo>
                      <a:lnTo>
                        <a:pt x="1574" y="1552"/>
                      </a:lnTo>
                      <a:lnTo>
                        <a:pt x="1574" y="1545"/>
                      </a:lnTo>
                      <a:lnTo>
                        <a:pt x="1570" y="1539"/>
                      </a:lnTo>
                      <a:lnTo>
                        <a:pt x="1567" y="1536"/>
                      </a:lnTo>
                      <a:lnTo>
                        <a:pt x="1563" y="1541"/>
                      </a:lnTo>
                      <a:lnTo>
                        <a:pt x="1561" y="1546"/>
                      </a:lnTo>
                      <a:lnTo>
                        <a:pt x="1561" y="1560"/>
                      </a:lnTo>
                      <a:lnTo>
                        <a:pt x="1564" y="1563"/>
                      </a:lnTo>
                      <a:lnTo>
                        <a:pt x="1564" y="1570"/>
                      </a:lnTo>
                      <a:lnTo>
                        <a:pt x="1563" y="1574"/>
                      </a:lnTo>
                      <a:lnTo>
                        <a:pt x="1560" y="1578"/>
                      </a:lnTo>
                      <a:lnTo>
                        <a:pt x="1555" y="1579"/>
                      </a:lnTo>
                      <a:lnTo>
                        <a:pt x="1548" y="1587"/>
                      </a:lnTo>
                      <a:lnTo>
                        <a:pt x="1552" y="1592"/>
                      </a:lnTo>
                      <a:lnTo>
                        <a:pt x="1567" y="1595"/>
                      </a:lnTo>
                      <a:lnTo>
                        <a:pt x="1567" y="1599"/>
                      </a:lnTo>
                      <a:lnTo>
                        <a:pt x="1572" y="1601"/>
                      </a:lnTo>
                      <a:lnTo>
                        <a:pt x="1579" y="1601"/>
                      </a:lnTo>
                      <a:lnTo>
                        <a:pt x="1581" y="1603"/>
                      </a:lnTo>
                      <a:lnTo>
                        <a:pt x="1580" y="1606"/>
                      </a:lnTo>
                      <a:lnTo>
                        <a:pt x="1598" y="1614"/>
                      </a:lnTo>
                      <a:lnTo>
                        <a:pt x="1612" y="1627"/>
                      </a:lnTo>
                      <a:lnTo>
                        <a:pt x="1612" y="1624"/>
                      </a:lnTo>
                      <a:lnTo>
                        <a:pt x="1615" y="1620"/>
                      </a:lnTo>
                      <a:lnTo>
                        <a:pt x="1629" y="1620"/>
                      </a:lnTo>
                      <a:lnTo>
                        <a:pt x="1630" y="1619"/>
                      </a:lnTo>
                      <a:lnTo>
                        <a:pt x="1631" y="1608"/>
                      </a:lnTo>
                      <a:lnTo>
                        <a:pt x="1628" y="1599"/>
                      </a:lnTo>
                      <a:lnTo>
                        <a:pt x="1630" y="1598"/>
                      </a:lnTo>
                      <a:lnTo>
                        <a:pt x="1635" y="1600"/>
                      </a:lnTo>
                      <a:lnTo>
                        <a:pt x="1638" y="1595"/>
                      </a:lnTo>
                      <a:lnTo>
                        <a:pt x="1635" y="1592"/>
                      </a:lnTo>
                      <a:lnTo>
                        <a:pt x="1608" y="1557"/>
                      </a:lnTo>
                      <a:lnTo>
                        <a:pt x="1603" y="1546"/>
                      </a:lnTo>
                      <a:lnTo>
                        <a:pt x="1590" y="1535"/>
                      </a:lnTo>
                      <a:lnTo>
                        <a:pt x="1583" y="1529"/>
                      </a:lnTo>
                      <a:lnTo>
                        <a:pt x="1587" y="1529"/>
                      </a:lnTo>
                      <a:lnTo>
                        <a:pt x="1587" y="1523"/>
                      </a:lnTo>
                      <a:lnTo>
                        <a:pt x="1587" y="1501"/>
                      </a:lnTo>
                      <a:lnTo>
                        <a:pt x="1554" y="1502"/>
                      </a:lnTo>
                      <a:lnTo>
                        <a:pt x="1542" y="1517"/>
                      </a:lnTo>
                      <a:lnTo>
                        <a:pt x="1536" y="1514"/>
                      </a:lnTo>
                      <a:lnTo>
                        <a:pt x="1521" y="1503"/>
                      </a:lnTo>
                      <a:lnTo>
                        <a:pt x="1506" y="1514"/>
                      </a:lnTo>
                      <a:lnTo>
                        <a:pt x="1486" y="1502"/>
                      </a:lnTo>
                      <a:lnTo>
                        <a:pt x="1486" y="146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63" name="Freeform 276"/>
                <p:cNvSpPr>
                  <a:spLocks noChangeAspect="1"/>
                </p:cNvSpPr>
                <p:nvPr/>
              </p:nvSpPr>
              <p:spPr bwMode="gray">
                <a:xfrm>
                  <a:off x="999" y="1668"/>
                  <a:ext cx="91" cy="101"/>
                </a:xfrm>
                <a:custGeom>
                  <a:avLst/>
                  <a:gdLst/>
                  <a:ahLst/>
                  <a:cxnLst>
                    <a:cxn ang="0">
                      <a:pos x="39" y="90"/>
                    </a:cxn>
                    <a:cxn ang="0">
                      <a:pos x="91" y="60"/>
                    </a:cxn>
                    <a:cxn ang="0">
                      <a:pos x="103" y="29"/>
                    </a:cxn>
                    <a:cxn ang="0">
                      <a:pos x="162" y="7"/>
                    </a:cxn>
                    <a:cxn ang="0">
                      <a:pos x="192" y="55"/>
                    </a:cxn>
                    <a:cxn ang="0">
                      <a:pos x="214" y="100"/>
                    </a:cxn>
                    <a:cxn ang="0">
                      <a:pos x="292" y="206"/>
                    </a:cxn>
                    <a:cxn ang="0">
                      <a:pos x="322" y="262"/>
                    </a:cxn>
                    <a:cxn ang="0">
                      <a:pos x="334" y="292"/>
                    </a:cxn>
                    <a:cxn ang="0">
                      <a:pos x="353" y="335"/>
                    </a:cxn>
                    <a:cxn ang="0">
                      <a:pos x="450" y="384"/>
                    </a:cxn>
                    <a:cxn ang="0">
                      <a:pos x="451" y="416"/>
                    </a:cxn>
                    <a:cxn ang="0">
                      <a:pos x="451" y="474"/>
                    </a:cxn>
                    <a:cxn ang="0">
                      <a:pos x="424" y="498"/>
                    </a:cxn>
                    <a:cxn ang="0">
                      <a:pos x="404" y="506"/>
                    </a:cxn>
                    <a:cxn ang="0">
                      <a:pos x="416" y="479"/>
                    </a:cxn>
                    <a:cxn ang="0">
                      <a:pos x="421" y="454"/>
                    </a:cxn>
                    <a:cxn ang="0">
                      <a:pos x="407" y="439"/>
                    </a:cxn>
                    <a:cxn ang="0">
                      <a:pos x="394" y="390"/>
                    </a:cxn>
                    <a:cxn ang="0">
                      <a:pos x="389" y="378"/>
                    </a:cxn>
                    <a:cxn ang="0">
                      <a:pos x="362" y="396"/>
                    </a:cxn>
                    <a:cxn ang="0">
                      <a:pos x="354" y="418"/>
                    </a:cxn>
                    <a:cxn ang="0">
                      <a:pos x="338" y="431"/>
                    </a:cxn>
                    <a:cxn ang="0">
                      <a:pos x="342" y="405"/>
                    </a:cxn>
                    <a:cxn ang="0">
                      <a:pos x="369" y="366"/>
                    </a:cxn>
                    <a:cxn ang="0">
                      <a:pos x="328" y="320"/>
                    </a:cxn>
                    <a:cxn ang="0">
                      <a:pos x="302" y="305"/>
                    </a:cxn>
                    <a:cxn ang="0">
                      <a:pos x="305" y="299"/>
                    </a:cxn>
                    <a:cxn ang="0">
                      <a:pos x="286" y="282"/>
                    </a:cxn>
                    <a:cxn ang="0">
                      <a:pos x="275" y="276"/>
                    </a:cxn>
                    <a:cxn ang="0">
                      <a:pos x="279" y="260"/>
                    </a:cxn>
                    <a:cxn ang="0">
                      <a:pos x="268" y="246"/>
                    </a:cxn>
                    <a:cxn ang="0">
                      <a:pos x="267" y="229"/>
                    </a:cxn>
                    <a:cxn ang="0">
                      <a:pos x="284" y="238"/>
                    </a:cxn>
                    <a:cxn ang="0">
                      <a:pos x="276" y="219"/>
                    </a:cxn>
                    <a:cxn ang="0">
                      <a:pos x="264" y="198"/>
                    </a:cxn>
                    <a:cxn ang="0">
                      <a:pos x="254" y="203"/>
                    </a:cxn>
                    <a:cxn ang="0">
                      <a:pos x="251" y="190"/>
                    </a:cxn>
                    <a:cxn ang="0">
                      <a:pos x="256" y="169"/>
                    </a:cxn>
                    <a:cxn ang="0">
                      <a:pos x="233" y="183"/>
                    </a:cxn>
                    <a:cxn ang="0">
                      <a:pos x="219" y="165"/>
                    </a:cxn>
                    <a:cxn ang="0">
                      <a:pos x="178" y="124"/>
                    </a:cxn>
                    <a:cxn ang="0">
                      <a:pos x="156" y="52"/>
                    </a:cxn>
                    <a:cxn ang="0">
                      <a:pos x="150" y="63"/>
                    </a:cxn>
                    <a:cxn ang="0">
                      <a:pos x="172" y="142"/>
                    </a:cxn>
                    <a:cxn ang="0">
                      <a:pos x="152" y="142"/>
                    </a:cxn>
                    <a:cxn ang="0">
                      <a:pos x="133" y="127"/>
                    </a:cxn>
                    <a:cxn ang="0">
                      <a:pos x="117" y="90"/>
                    </a:cxn>
                    <a:cxn ang="0">
                      <a:pos x="90" y="85"/>
                    </a:cxn>
                    <a:cxn ang="0">
                      <a:pos x="71" y="82"/>
                    </a:cxn>
                    <a:cxn ang="0">
                      <a:pos x="77" y="95"/>
                    </a:cxn>
                    <a:cxn ang="0">
                      <a:pos x="98" y="121"/>
                    </a:cxn>
                    <a:cxn ang="0">
                      <a:pos x="117" y="141"/>
                    </a:cxn>
                    <a:cxn ang="0">
                      <a:pos x="97" y="149"/>
                    </a:cxn>
                    <a:cxn ang="0">
                      <a:pos x="48" y="135"/>
                    </a:cxn>
                    <a:cxn ang="0">
                      <a:pos x="27" y="116"/>
                    </a:cxn>
                    <a:cxn ang="0">
                      <a:pos x="5" y="47"/>
                    </a:cxn>
                  </a:cxnLst>
                  <a:rect l="0" t="0" r="r" b="b"/>
                  <a:pathLst>
                    <a:path w="456" h="507">
                      <a:moveTo>
                        <a:pt x="10" y="44"/>
                      </a:moveTo>
                      <a:lnTo>
                        <a:pt x="26" y="57"/>
                      </a:lnTo>
                      <a:lnTo>
                        <a:pt x="36" y="81"/>
                      </a:lnTo>
                      <a:lnTo>
                        <a:pt x="39" y="87"/>
                      </a:lnTo>
                      <a:lnTo>
                        <a:pt x="39" y="90"/>
                      </a:lnTo>
                      <a:lnTo>
                        <a:pt x="42" y="92"/>
                      </a:lnTo>
                      <a:lnTo>
                        <a:pt x="55" y="87"/>
                      </a:lnTo>
                      <a:lnTo>
                        <a:pt x="71" y="73"/>
                      </a:lnTo>
                      <a:lnTo>
                        <a:pt x="87" y="68"/>
                      </a:lnTo>
                      <a:lnTo>
                        <a:pt x="91" y="60"/>
                      </a:lnTo>
                      <a:lnTo>
                        <a:pt x="91" y="51"/>
                      </a:lnTo>
                      <a:lnTo>
                        <a:pt x="93" y="47"/>
                      </a:lnTo>
                      <a:lnTo>
                        <a:pt x="100" y="44"/>
                      </a:lnTo>
                      <a:lnTo>
                        <a:pt x="102" y="41"/>
                      </a:lnTo>
                      <a:lnTo>
                        <a:pt x="103" y="29"/>
                      </a:lnTo>
                      <a:lnTo>
                        <a:pt x="108" y="23"/>
                      </a:lnTo>
                      <a:lnTo>
                        <a:pt x="129" y="17"/>
                      </a:lnTo>
                      <a:lnTo>
                        <a:pt x="151" y="0"/>
                      </a:lnTo>
                      <a:lnTo>
                        <a:pt x="156" y="1"/>
                      </a:lnTo>
                      <a:lnTo>
                        <a:pt x="162" y="7"/>
                      </a:lnTo>
                      <a:lnTo>
                        <a:pt x="171" y="25"/>
                      </a:lnTo>
                      <a:lnTo>
                        <a:pt x="174" y="29"/>
                      </a:lnTo>
                      <a:lnTo>
                        <a:pt x="179" y="29"/>
                      </a:lnTo>
                      <a:lnTo>
                        <a:pt x="183" y="41"/>
                      </a:lnTo>
                      <a:lnTo>
                        <a:pt x="192" y="55"/>
                      </a:lnTo>
                      <a:lnTo>
                        <a:pt x="194" y="63"/>
                      </a:lnTo>
                      <a:lnTo>
                        <a:pt x="206" y="74"/>
                      </a:lnTo>
                      <a:lnTo>
                        <a:pt x="210" y="90"/>
                      </a:lnTo>
                      <a:lnTo>
                        <a:pt x="210" y="93"/>
                      </a:lnTo>
                      <a:lnTo>
                        <a:pt x="214" y="100"/>
                      </a:lnTo>
                      <a:lnTo>
                        <a:pt x="235" y="109"/>
                      </a:lnTo>
                      <a:lnTo>
                        <a:pt x="246" y="120"/>
                      </a:lnTo>
                      <a:lnTo>
                        <a:pt x="253" y="141"/>
                      </a:lnTo>
                      <a:lnTo>
                        <a:pt x="264" y="160"/>
                      </a:lnTo>
                      <a:lnTo>
                        <a:pt x="292" y="206"/>
                      </a:lnTo>
                      <a:lnTo>
                        <a:pt x="299" y="224"/>
                      </a:lnTo>
                      <a:lnTo>
                        <a:pt x="300" y="227"/>
                      </a:lnTo>
                      <a:lnTo>
                        <a:pt x="303" y="227"/>
                      </a:lnTo>
                      <a:lnTo>
                        <a:pt x="308" y="245"/>
                      </a:lnTo>
                      <a:lnTo>
                        <a:pt x="322" y="262"/>
                      </a:lnTo>
                      <a:lnTo>
                        <a:pt x="326" y="270"/>
                      </a:lnTo>
                      <a:lnTo>
                        <a:pt x="326" y="273"/>
                      </a:lnTo>
                      <a:lnTo>
                        <a:pt x="323" y="278"/>
                      </a:lnTo>
                      <a:lnTo>
                        <a:pt x="324" y="283"/>
                      </a:lnTo>
                      <a:lnTo>
                        <a:pt x="334" y="292"/>
                      </a:lnTo>
                      <a:lnTo>
                        <a:pt x="338" y="299"/>
                      </a:lnTo>
                      <a:lnTo>
                        <a:pt x="338" y="303"/>
                      </a:lnTo>
                      <a:lnTo>
                        <a:pt x="343" y="320"/>
                      </a:lnTo>
                      <a:lnTo>
                        <a:pt x="348" y="329"/>
                      </a:lnTo>
                      <a:lnTo>
                        <a:pt x="353" y="335"/>
                      </a:lnTo>
                      <a:lnTo>
                        <a:pt x="365" y="342"/>
                      </a:lnTo>
                      <a:lnTo>
                        <a:pt x="401" y="352"/>
                      </a:lnTo>
                      <a:lnTo>
                        <a:pt x="426" y="373"/>
                      </a:lnTo>
                      <a:lnTo>
                        <a:pt x="431" y="379"/>
                      </a:lnTo>
                      <a:lnTo>
                        <a:pt x="450" y="384"/>
                      </a:lnTo>
                      <a:lnTo>
                        <a:pt x="452" y="388"/>
                      </a:lnTo>
                      <a:lnTo>
                        <a:pt x="456" y="394"/>
                      </a:lnTo>
                      <a:lnTo>
                        <a:pt x="456" y="396"/>
                      </a:lnTo>
                      <a:lnTo>
                        <a:pt x="453" y="401"/>
                      </a:lnTo>
                      <a:lnTo>
                        <a:pt x="451" y="416"/>
                      </a:lnTo>
                      <a:lnTo>
                        <a:pt x="451" y="443"/>
                      </a:lnTo>
                      <a:lnTo>
                        <a:pt x="456" y="459"/>
                      </a:lnTo>
                      <a:lnTo>
                        <a:pt x="456" y="464"/>
                      </a:lnTo>
                      <a:lnTo>
                        <a:pt x="453" y="470"/>
                      </a:lnTo>
                      <a:lnTo>
                        <a:pt x="451" y="474"/>
                      </a:lnTo>
                      <a:lnTo>
                        <a:pt x="450" y="481"/>
                      </a:lnTo>
                      <a:lnTo>
                        <a:pt x="441" y="480"/>
                      </a:lnTo>
                      <a:lnTo>
                        <a:pt x="435" y="488"/>
                      </a:lnTo>
                      <a:lnTo>
                        <a:pt x="429" y="496"/>
                      </a:lnTo>
                      <a:lnTo>
                        <a:pt x="424" y="498"/>
                      </a:lnTo>
                      <a:lnTo>
                        <a:pt x="419" y="498"/>
                      </a:lnTo>
                      <a:lnTo>
                        <a:pt x="415" y="503"/>
                      </a:lnTo>
                      <a:lnTo>
                        <a:pt x="410" y="496"/>
                      </a:lnTo>
                      <a:lnTo>
                        <a:pt x="409" y="507"/>
                      </a:lnTo>
                      <a:lnTo>
                        <a:pt x="404" y="506"/>
                      </a:lnTo>
                      <a:lnTo>
                        <a:pt x="403" y="496"/>
                      </a:lnTo>
                      <a:lnTo>
                        <a:pt x="403" y="482"/>
                      </a:lnTo>
                      <a:lnTo>
                        <a:pt x="409" y="480"/>
                      </a:lnTo>
                      <a:lnTo>
                        <a:pt x="413" y="482"/>
                      </a:lnTo>
                      <a:lnTo>
                        <a:pt x="416" y="479"/>
                      </a:lnTo>
                      <a:lnTo>
                        <a:pt x="419" y="480"/>
                      </a:lnTo>
                      <a:lnTo>
                        <a:pt x="421" y="475"/>
                      </a:lnTo>
                      <a:lnTo>
                        <a:pt x="425" y="474"/>
                      </a:lnTo>
                      <a:lnTo>
                        <a:pt x="423" y="467"/>
                      </a:lnTo>
                      <a:lnTo>
                        <a:pt x="421" y="454"/>
                      </a:lnTo>
                      <a:lnTo>
                        <a:pt x="416" y="453"/>
                      </a:lnTo>
                      <a:lnTo>
                        <a:pt x="414" y="456"/>
                      </a:lnTo>
                      <a:lnTo>
                        <a:pt x="410" y="456"/>
                      </a:lnTo>
                      <a:lnTo>
                        <a:pt x="408" y="454"/>
                      </a:lnTo>
                      <a:lnTo>
                        <a:pt x="407" y="439"/>
                      </a:lnTo>
                      <a:lnTo>
                        <a:pt x="408" y="432"/>
                      </a:lnTo>
                      <a:lnTo>
                        <a:pt x="405" y="426"/>
                      </a:lnTo>
                      <a:lnTo>
                        <a:pt x="404" y="416"/>
                      </a:lnTo>
                      <a:lnTo>
                        <a:pt x="397" y="402"/>
                      </a:lnTo>
                      <a:lnTo>
                        <a:pt x="394" y="390"/>
                      </a:lnTo>
                      <a:lnTo>
                        <a:pt x="392" y="395"/>
                      </a:lnTo>
                      <a:lnTo>
                        <a:pt x="393" y="388"/>
                      </a:lnTo>
                      <a:lnTo>
                        <a:pt x="397" y="382"/>
                      </a:lnTo>
                      <a:lnTo>
                        <a:pt x="394" y="377"/>
                      </a:lnTo>
                      <a:lnTo>
                        <a:pt x="389" y="378"/>
                      </a:lnTo>
                      <a:lnTo>
                        <a:pt x="382" y="386"/>
                      </a:lnTo>
                      <a:lnTo>
                        <a:pt x="377" y="390"/>
                      </a:lnTo>
                      <a:lnTo>
                        <a:pt x="375" y="396"/>
                      </a:lnTo>
                      <a:lnTo>
                        <a:pt x="367" y="393"/>
                      </a:lnTo>
                      <a:lnTo>
                        <a:pt x="362" y="396"/>
                      </a:lnTo>
                      <a:lnTo>
                        <a:pt x="356" y="400"/>
                      </a:lnTo>
                      <a:lnTo>
                        <a:pt x="358" y="404"/>
                      </a:lnTo>
                      <a:lnTo>
                        <a:pt x="355" y="411"/>
                      </a:lnTo>
                      <a:lnTo>
                        <a:pt x="354" y="415"/>
                      </a:lnTo>
                      <a:lnTo>
                        <a:pt x="354" y="418"/>
                      </a:lnTo>
                      <a:lnTo>
                        <a:pt x="350" y="423"/>
                      </a:lnTo>
                      <a:lnTo>
                        <a:pt x="346" y="423"/>
                      </a:lnTo>
                      <a:lnTo>
                        <a:pt x="346" y="429"/>
                      </a:lnTo>
                      <a:lnTo>
                        <a:pt x="342" y="434"/>
                      </a:lnTo>
                      <a:lnTo>
                        <a:pt x="338" y="431"/>
                      </a:lnTo>
                      <a:lnTo>
                        <a:pt x="333" y="423"/>
                      </a:lnTo>
                      <a:lnTo>
                        <a:pt x="331" y="416"/>
                      </a:lnTo>
                      <a:lnTo>
                        <a:pt x="332" y="411"/>
                      </a:lnTo>
                      <a:lnTo>
                        <a:pt x="337" y="410"/>
                      </a:lnTo>
                      <a:lnTo>
                        <a:pt x="342" y="405"/>
                      </a:lnTo>
                      <a:lnTo>
                        <a:pt x="346" y="389"/>
                      </a:lnTo>
                      <a:lnTo>
                        <a:pt x="346" y="375"/>
                      </a:lnTo>
                      <a:lnTo>
                        <a:pt x="351" y="370"/>
                      </a:lnTo>
                      <a:lnTo>
                        <a:pt x="367" y="369"/>
                      </a:lnTo>
                      <a:lnTo>
                        <a:pt x="369" y="366"/>
                      </a:lnTo>
                      <a:lnTo>
                        <a:pt x="350" y="359"/>
                      </a:lnTo>
                      <a:lnTo>
                        <a:pt x="344" y="352"/>
                      </a:lnTo>
                      <a:lnTo>
                        <a:pt x="335" y="348"/>
                      </a:lnTo>
                      <a:lnTo>
                        <a:pt x="329" y="339"/>
                      </a:lnTo>
                      <a:lnTo>
                        <a:pt x="328" y="320"/>
                      </a:lnTo>
                      <a:lnTo>
                        <a:pt x="318" y="319"/>
                      </a:lnTo>
                      <a:lnTo>
                        <a:pt x="317" y="315"/>
                      </a:lnTo>
                      <a:lnTo>
                        <a:pt x="317" y="310"/>
                      </a:lnTo>
                      <a:lnTo>
                        <a:pt x="315" y="307"/>
                      </a:lnTo>
                      <a:lnTo>
                        <a:pt x="302" y="305"/>
                      </a:lnTo>
                      <a:lnTo>
                        <a:pt x="299" y="302"/>
                      </a:lnTo>
                      <a:lnTo>
                        <a:pt x="290" y="288"/>
                      </a:lnTo>
                      <a:lnTo>
                        <a:pt x="289" y="283"/>
                      </a:lnTo>
                      <a:lnTo>
                        <a:pt x="303" y="296"/>
                      </a:lnTo>
                      <a:lnTo>
                        <a:pt x="305" y="299"/>
                      </a:lnTo>
                      <a:lnTo>
                        <a:pt x="300" y="287"/>
                      </a:lnTo>
                      <a:lnTo>
                        <a:pt x="300" y="278"/>
                      </a:lnTo>
                      <a:lnTo>
                        <a:pt x="296" y="278"/>
                      </a:lnTo>
                      <a:lnTo>
                        <a:pt x="291" y="282"/>
                      </a:lnTo>
                      <a:lnTo>
                        <a:pt x="286" y="282"/>
                      </a:lnTo>
                      <a:lnTo>
                        <a:pt x="281" y="278"/>
                      </a:lnTo>
                      <a:lnTo>
                        <a:pt x="281" y="275"/>
                      </a:lnTo>
                      <a:lnTo>
                        <a:pt x="280" y="273"/>
                      </a:lnTo>
                      <a:lnTo>
                        <a:pt x="276" y="273"/>
                      </a:lnTo>
                      <a:lnTo>
                        <a:pt x="275" y="276"/>
                      </a:lnTo>
                      <a:lnTo>
                        <a:pt x="270" y="278"/>
                      </a:lnTo>
                      <a:lnTo>
                        <a:pt x="264" y="271"/>
                      </a:lnTo>
                      <a:lnTo>
                        <a:pt x="263" y="267"/>
                      </a:lnTo>
                      <a:lnTo>
                        <a:pt x="264" y="261"/>
                      </a:lnTo>
                      <a:lnTo>
                        <a:pt x="279" y="260"/>
                      </a:lnTo>
                      <a:lnTo>
                        <a:pt x="281" y="255"/>
                      </a:lnTo>
                      <a:lnTo>
                        <a:pt x="270" y="255"/>
                      </a:lnTo>
                      <a:lnTo>
                        <a:pt x="265" y="253"/>
                      </a:lnTo>
                      <a:lnTo>
                        <a:pt x="265" y="250"/>
                      </a:lnTo>
                      <a:lnTo>
                        <a:pt x="268" y="246"/>
                      </a:lnTo>
                      <a:lnTo>
                        <a:pt x="267" y="244"/>
                      </a:lnTo>
                      <a:lnTo>
                        <a:pt x="262" y="244"/>
                      </a:lnTo>
                      <a:lnTo>
                        <a:pt x="262" y="237"/>
                      </a:lnTo>
                      <a:lnTo>
                        <a:pt x="268" y="233"/>
                      </a:lnTo>
                      <a:lnTo>
                        <a:pt x="267" y="229"/>
                      </a:lnTo>
                      <a:lnTo>
                        <a:pt x="256" y="233"/>
                      </a:lnTo>
                      <a:lnTo>
                        <a:pt x="253" y="229"/>
                      </a:lnTo>
                      <a:lnTo>
                        <a:pt x="257" y="219"/>
                      </a:lnTo>
                      <a:lnTo>
                        <a:pt x="279" y="230"/>
                      </a:lnTo>
                      <a:lnTo>
                        <a:pt x="284" y="238"/>
                      </a:lnTo>
                      <a:lnTo>
                        <a:pt x="289" y="239"/>
                      </a:lnTo>
                      <a:lnTo>
                        <a:pt x="286" y="239"/>
                      </a:lnTo>
                      <a:lnTo>
                        <a:pt x="281" y="232"/>
                      </a:lnTo>
                      <a:lnTo>
                        <a:pt x="280" y="222"/>
                      </a:lnTo>
                      <a:lnTo>
                        <a:pt x="276" y="219"/>
                      </a:lnTo>
                      <a:lnTo>
                        <a:pt x="276" y="223"/>
                      </a:lnTo>
                      <a:lnTo>
                        <a:pt x="272" y="219"/>
                      </a:lnTo>
                      <a:lnTo>
                        <a:pt x="263" y="208"/>
                      </a:lnTo>
                      <a:lnTo>
                        <a:pt x="260" y="203"/>
                      </a:lnTo>
                      <a:lnTo>
                        <a:pt x="264" y="198"/>
                      </a:lnTo>
                      <a:lnTo>
                        <a:pt x="275" y="201"/>
                      </a:lnTo>
                      <a:lnTo>
                        <a:pt x="279" y="198"/>
                      </a:lnTo>
                      <a:lnTo>
                        <a:pt x="273" y="196"/>
                      </a:lnTo>
                      <a:lnTo>
                        <a:pt x="254" y="196"/>
                      </a:lnTo>
                      <a:lnTo>
                        <a:pt x="254" y="203"/>
                      </a:lnTo>
                      <a:lnTo>
                        <a:pt x="249" y="208"/>
                      </a:lnTo>
                      <a:lnTo>
                        <a:pt x="247" y="203"/>
                      </a:lnTo>
                      <a:lnTo>
                        <a:pt x="243" y="196"/>
                      </a:lnTo>
                      <a:lnTo>
                        <a:pt x="245" y="190"/>
                      </a:lnTo>
                      <a:lnTo>
                        <a:pt x="251" y="190"/>
                      </a:lnTo>
                      <a:lnTo>
                        <a:pt x="262" y="181"/>
                      </a:lnTo>
                      <a:lnTo>
                        <a:pt x="259" y="178"/>
                      </a:lnTo>
                      <a:lnTo>
                        <a:pt x="251" y="184"/>
                      </a:lnTo>
                      <a:lnTo>
                        <a:pt x="249" y="180"/>
                      </a:lnTo>
                      <a:lnTo>
                        <a:pt x="256" y="169"/>
                      </a:lnTo>
                      <a:lnTo>
                        <a:pt x="249" y="169"/>
                      </a:lnTo>
                      <a:lnTo>
                        <a:pt x="246" y="173"/>
                      </a:lnTo>
                      <a:lnTo>
                        <a:pt x="243" y="180"/>
                      </a:lnTo>
                      <a:lnTo>
                        <a:pt x="238" y="186"/>
                      </a:lnTo>
                      <a:lnTo>
                        <a:pt x="233" y="183"/>
                      </a:lnTo>
                      <a:lnTo>
                        <a:pt x="230" y="171"/>
                      </a:lnTo>
                      <a:lnTo>
                        <a:pt x="230" y="165"/>
                      </a:lnTo>
                      <a:lnTo>
                        <a:pt x="226" y="162"/>
                      </a:lnTo>
                      <a:lnTo>
                        <a:pt x="224" y="162"/>
                      </a:lnTo>
                      <a:lnTo>
                        <a:pt x="219" y="165"/>
                      </a:lnTo>
                      <a:lnTo>
                        <a:pt x="215" y="159"/>
                      </a:lnTo>
                      <a:lnTo>
                        <a:pt x="202" y="148"/>
                      </a:lnTo>
                      <a:lnTo>
                        <a:pt x="190" y="146"/>
                      </a:lnTo>
                      <a:lnTo>
                        <a:pt x="183" y="130"/>
                      </a:lnTo>
                      <a:lnTo>
                        <a:pt x="178" y="124"/>
                      </a:lnTo>
                      <a:lnTo>
                        <a:pt x="181" y="117"/>
                      </a:lnTo>
                      <a:lnTo>
                        <a:pt x="178" y="104"/>
                      </a:lnTo>
                      <a:lnTo>
                        <a:pt x="173" y="108"/>
                      </a:lnTo>
                      <a:lnTo>
                        <a:pt x="162" y="68"/>
                      </a:lnTo>
                      <a:lnTo>
                        <a:pt x="156" y="52"/>
                      </a:lnTo>
                      <a:lnTo>
                        <a:pt x="154" y="40"/>
                      </a:lnTo>
                      <a:lnTo>
                        <a:pt x="149" y="49"/>
                      </a:lnTo>
                      <a:lnTo>
                        <a:pt x="155" y="63"/>
                      </a:lnTo>
                      <a:lnTo>
                        <a:pt x="154" y="67"/>
                      </a:lnTo>
                      <a:lnTo>
                        <a:pt x="150" y="63"/>
                      </a:lnTo>
                      <a:lnTo>
                        <a:pt x="155" y="81"/>
                      </a:lnTo>
                      <a:lnTo>
                        <a:pt x="155" y="85"/>
                      </a:lnTo>
                      <a:lnTo>
                        <a:pt x="163" y="105"/>
                      </a:lnTo>
                      <a:lnTo>
                        <a:pt x="166" y="126"/>
                      </a:lnTo>
                      <a:lnTo>
                        <a:pt x="172" y="142"/>
                      </a:lnTo>
                      <a:lnTo>
                        <a:pt x="173" y="149"/>
                      </a:lnTo>
                      <a:lnTo>
                        <a:pt x="168" y="160"/>
                      </a:lnTo>
                      <a:lnTo>
                        <a:pt x="166" y="165"/>
                      </a:lnTo>
                      <a:lnTo>
                        <a:pt x="157" y="163"/>
                      </a:lnTo>
                      <a:lnTo>
                        <a:pt x="152" y="142"/>
                      </a:lnTo>
                      <a:lnTo>
                        <a:pt x="147" y="136"/>
                      </a:lnTo>
                      <a:lnTo>
                        <a:pt x="146" y="147"/>
                      </a:lnTo>
                      <a:lnTo>
                        <a:pt x="129" y="146"/>
                      </a:lnTo>
                      <a:lnTo>
                        <a:pt x="129" y="128"/>
                      </a:lnTo>
                      <a:lnTo>
                        <a:pt x="133" y="127"/>
                      </a:lnTo>
                      <a:lnTo>
                        <a:pt x="127" y="122"/>
                      </a:lnTo>
                      <a:lnTo>
                        <a:pt x="120" y="110"/>
                      </a:lnTo>
                      <a:lnTo>
                        <a:pt x="120" y="100"/>
                      </a:lnTo>
                      <a:lnTo>
                        <a:pt x="123" y="98"/>
                      </a:lnTo>
                      <a:lnTo>
                        <a:pt x="117" y="90"/>
                      </a:lnTo>
                      <a:lnTo>
                        <a:pt x="113" y="92"/>
                      </a:lnTo>
                      <a:lnTo>
                        <a:pt x="112" y="104"/>
                      </a:lnTo>
                      <a:lnTo>
                        <a:pt x="106" y="106"/>
                      </a:lnTo>
                      <a:lnTo>
                        <a:pt x="98" y="100"/>
                      </a:lnTo>
                      <a:lnTo>
                        <a:pt x="90" y="85"/>
                      </a:lnTo>
                      <a:lnTo>
                        <a:pt x="86" y="84"/>
                      </a:lnTo>
                      <a:lnTo>
                        <a:pt x="87" y="90"/>
                      </a:lnTo>
                      <a:lnTo>
                        <a:pt x="85" y="93"/>
                      </a:lnTo>
                      <a:lnTo>
                        <a:pt x="77" y="88"/>
                      </a:lnTo>
                      <a:lnTo>
                        <a:pt x="71" y="82"/>
                      </a:lnTo>
                      <a:lnTo>
                        <a:pt x="75" y="88"/>
                      </a:lnTo>
                      <a:lnTo>
                        <a:pt x="73" y="92"/>
                      </a:lnTo>
                      <a:lnTo>
                        <a:pt x="66" y="93"/>
                      </a:lnTo>
                      <a:lnTo>
                        <a:pt x="66" y="94"/>
                      </a:lnTo>
                      <a:lnTo>
                        <a:pt x="77" y="95"/>
                      </a:lnTo>
                      <a:lnTo>
                        <a:pt x="86" y="101"/>
                      </a:lnTo>
                      <a:lnTo>
                        <a:pt x="88" y="106"/>
                      </a:lnTo>
                      <a:lnTo>
                        <a:pt x="87" y="108"/>
                      </a:lnTo>
                      <a:lnTo>
                        <a:pt x="98" y="115"/>
                      </a:lnTo>
                      <a:lnTo>
                        <a:pt x="98" y="121"/>
                      </a:lnTo>
                      <a:lnTo>
                        <a:pt x="101" y="122"/>
                      </a:lnTo>
                      <a:lnTo>
                        <a:pt x="103" y="121"/>
                      </a:lnTo>
                      <a:lnTo>
                        <a:pt x="108" y="121"/>
                      </a:lnTo>
                      <a:lnTo>
                        <a:pt x="116" y="135"/>
                      </a:lnTo>
                      <a:lnTo>
                        <a:pt x="117" y="141"/>
                      </a:lnTo>
                      <a:lnTo>
                        <a:pt x="116" y="148"/>
                      </a:lnTo>
                      <a:lnTo>
                        <a:pt x="108" y="153"/>
                      </a:lnTo>
                      <a:lnTo>
                        <a:pt x="98" y="154"/>
                      </a:lnTo>
                      <a:lnTo>
                        <a:pt x="96" y="148"/>
                      </a:lnTo>
                      <a:lnTo>
                        <a:pt x="97" y="149"/>
                      </a:lnTo>
                      <a:lnTo>
                        <a:pt x="97" y="158"/>
                      </a:lnTo>
                      <a:lnTo>
                        <a:pt x="86" y="162"/>
                      </a:lnTo>
                      <a:lnTo>
                        <a:pt x="66" y="144"/>
                      </a:lnTo>
                      <a:lnTo>
                        <a:pt x="54" y="141"/>
                      </a:lnTo>
                      <a:lnTo>
                        <a:pt x="48" y="135"/>
                      </a:lnTo>
                      <a:lnTo>
                        <a:pt x="41" y="130"/>
                      </a:lnTo>
                      <a:lnTo>
                        <a:pt x="33" y="127"/>
                      </a:lnTo>
                      <a:lnTo>
                        <a:pt x="38" y="115"/>
                      </a:lnTo>
                      <a:lnTo>
                        <a:pt x="33" y="114"/>
                      </a:lnTo>
                      <a:lnTo>
                        <a:pt x="27" y="116"/>
                      </a:lnTo>
                      <a:lnTo>
                        <a:pt x="17" y="105"/>
                      </a:lnTo>
                      <a:lnTo>
                        <a:pt x="1" y="82"/>
                      </a:lnTo>
                      <a:lnTo>
                        <a:pt x="0" y="73"/>
                      </a:lnTo>
                      <a:lnTo>
                        <a:pt x="3" y="66"/>
                      </a:lnTo>
                      <a:lnTo>
                        <a:pt x="5" y="47"/>
                      </a:lnTo>
                      <a:lnTo>
                        <a:pt x="10" y="4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grpSp>
            <p:nvGrpSpPr>
              <p:cNvPr id="175" name="Group 277"/>
              <p:cNvGrpSpPr>
                <a:grpSpLocks noChangeAspect="1"/>
              </p:cNvGrpSpPr>
              <p:nvPr/>
            </p:nvGrpSpPr>
            <p:grpSpPr bwMode="gray">
              <a:xfrm>
                <a:off x="1149" y="1865"/>
                <a:ext cx="635" cy="339"/>
                <a:chOff x="1149" y="1865"/>
                <a:chExt cx="635" cy="339"/>
              </a:xfrm>
              <a:grpFill/>
            </p:grpSpPr>
            <p:sp>
              <p:nvSpPr>
                <p:cNvPr id="254" name="Freeform 278"/>
                <p:cNvSpPr>
                  <a:spLocks noChangeAspect="1"/>
                </p:cNvSpPr>
                <p:nvPr/>
              </p:nvSpPr>
              <p:spPr bwMode="gray">
                <a:xfrm>
                  <a:off x="1782" y="1939"/>
                  <a:ext cx="2" cy="3"/>
                </a:xfrm>
                <a:custGeom>
                  <a:avLst/>
                  <a:gdLst/>
                  <a:ahLst/>
                  <a:cxnLst>
                    <a:cxn ang="0">
                      <a:pos x="5" y="0"/>
                    </a:cxn>
                    <a:cxn ang="0">
                      <a:pos x="2" y="3"/>
                    </a:cxn>
                    <a:cxn ang="0">
                      <a:pos x="1" y="10"/>
                    </a:cxn>
                    <a:cxn ang="0">
                      <a:pos x="0" y="15"/>
                    </a:cxn>
                    <a:cxn ang="0">
                      <a:pos x="5" y="10"/>
                    </a:cxn>
                    <a:cxn ang="0">
                      <a:pos x="8" y="10"/>
                    </a:cxn>
                    <a:cxn ang="0">
                      <a:pos x="8" y="6"/>
                    </a:cxn>
                    <a:cxn ang="0">
                      <a:pos x="10" y="1"/>
                    </a:cxn>
                    <a:cxn ang="0">
                      <a:pos x="5" y="0"/>
                    </a:cxn>
                  </a:cxnLst>
                  <a:rect l="0" t="0" r="r" b="b"/>
                  <a:pathLst>
                    <a:path w="10" h="15">
                      <a:moveTo>
                        <a:pt x="5" y="0"/>
                      </a:moveTo>
                      <a:lnTo>
                        <a:pt x="2" y="3"/>
                      </a:lnTo>
                      <a:lnTo>
                        <a:pt x="1" y="10"/>
                      </a:lnTo>
                      <a:lnTo>
                        <a:pt x="0" y="15"/>
                      </a:lnTo>
                      <a:lnTo>
                        <a:pt x="5" y="10"/>
                      </a:lnTo>
                      <a:lnTo>
                        <a:pt x="8" y="10"/>
                      </a:lnTo>
                      <a:lnTo>
                        <a:pt x="8" y="6"/>
                      </a:lnTo>
                      <a:lnTo>
                        <a:pt x="10" y="1"/>
                      </a:lnTo>
                      <a:lnTo>
                        <a:pt x="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55" name="Freeform 279"/>
                <p:cNvSpPr>
                  <a:spLocks noChangeAspect="1"/>
                </p:cNvSpPr>
                <p:nvPr/>
              </p:nvSpPr>
              <p:spPr bwMode="gray">
                <a:xfrm>
                  <a:off x="1782" y="1939"/>
                  <a:ext cx="2" cy="3"/>
                </a:xfrm>
                <a:custGeom>
                  <a:avLst/>
                  <a:gdLst/>
                  <a:ahLst/>
                  <a:cxnLst>
                    <a:cxn ang="0">
                      <a:pos x="5" y="0"/>
                    </a:cxn>
                    <a:cxn ang="0">
                      <a:pos x="2" y="3"/>
                    </a:cxn>
                    <a:cxn ang="0">
                      <a:pos x="1" y="10"/>
                    </a:cxn>
                    <a:cxn ang="0">
                      <a:pos x="0" y="15"/>
                    </a:cxn>
                    <a:cxn ang="0">
                      <a:pos x="5" y="10"/>
                    </a:cxn>
                    <a:cxn ang="0">
                      <a:pos x="8" y="10"/>
                    </a:cxn>
                    <a:cxn ang="0">
                      <a:pos x="8" y="6"/>
                    </a:cxn>
                    <a:cxn ang="0">
                      <a:pos x="10" y="1"/>
                    </a:cxn>
                    <a:cxn ang="0">
                      <a:pos x="5" y="0"/>
                    </a:cxn>
                  </a:cxnLst>
                  <a:rect l="0" t="0" r="r" b="b"/>
                  <a:pathLst>
                    <a:path w="10" h="15">
                      <a:moveTo>
                        <a:pt x="5" y="0"/>
                      </a:moveTo>
                      <a:lnTo>
                        <a:pt x="2" y="3"/>
                      </a:lnTo>
                      <a:lnTo>
                        <a:pt x="1" y="10"/>
                      </a:lnTo>
                      <a:lnTo>
                        <a:pt x="0" y="15"/>
                      </a:lnTo>
                      <a:lnTo>
                        <a:pt x="5" y="10"/>
                      </a:lnTo>
                      <a:lnTo>
                        <a:pt x="8" y="10"/>
                      </a:lnTo>
                      <a:lnTo>
                        <a:pt x="8" y="6"/>
                      </a:lnTo>
                      <a:lnTo>
                        <a:pt x="10" y="1"/>
                      </a:lnTo>
                      <a:lnTo>
                        <a:pt x="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56" name="Freeform 280"/>
                <p:cNvSpPr>
                  <a:spLocks noChangeAspect="1"/>
                </p:cNvSpPr>
                <p:nvPr/>
              </p:nvSpPr>
              <p:spPr bwMode="gray">
                <a:xfrm>
                  <a:off x="1671" y="2027"/>
                  <a:ext cx="1" cy="1"/>
                </a:xfrm>
                <a:custGeom>
                  <a:avLst/>
                  <a:gdLst/>
                  <a:ahLst/>
                  <a:cxnLst>
                    <a:cxn ang="0">
                      <a:pos x="0" y="3"/>
                    </a:cxn>
                    <a:cxn ang="0">
                      <a:pos x="0" y="0"/>
                    </a:cxn>
                    <a:cxn ang="0">
                      <a:pos x="0" y="3"/>
                    </a:cxn>
                  </a:cxnLst>
                  <a:rect l="0" t="0" r="r" b="b"/>
                  <a:pathLst>
                    <a:path h="3">
                      <a:moveTo>
                        <a:pt x="0" y="3"/>
                      </a:moveTo>
                      <a:lnTo>
                        <a:pt x="0" y="0"/>
                      </a:lnTo>
                      <a:lnTo>
                        <a:pt x="0"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57" name="Freeform 281"/>
                <p:cNvSpPr>
                  <a:spLocks noChangeAspect="1"/>
                </p:cNvSpPr>
                <p:nvPr/>
              </p:nvSpPr>
              <p:spPr bwMode="gray">
                <a:xfrm>
                  <a:off x="1670" y="2025"/>
                  <a:ext cx="1" cy="1"/>
                </a:xfrm>
                <a:custGeom>
                  <a:avLst/>
                  <a:gdLst/>
                  <a:ahLst/>
                  <a:cxnLst>
                    <a:cxn ang="0">
                      <a:pos x="3" y="2"/>
                    </a:cxn>
                    <a:cxn ang="0">
                      <a:pos x="0" y="0"/>
                    </a:cxn>
                    <a:cxn ang="0">
                      <a:pos x="3" y="2"/>
                    </a:cxn>
                    <a:cxn ang="0">
                      <a:pos x="5" y="6"/>
                    </a:cxn>
                    <a:cxn ang="0">
                      <a:pos x="3" y="2"/>
                    </a:cxn>
                  </a:cxnLst>
                  <a:rect l="0" t="0" r="r" b="b"/>
                  <a:pathLst>
                    <a:path w="5" h="6">
                      <a:moveTo>
                        <a:pt x="3" y="2"/>
                      </a:moveTo>
                      <a:lnTo>
                        <a:pt x="0" y="0"/>
                      </a:lnTo>
                      <a:lnTo>
                        <a:pt x="3" y="2"/>
                      </a:lnTo>
                      <a:lnTo>
                        <a:pt x="5" y="6"/>
                      </a:lnTo>
                      <a:lnTo>
                        <a:pt x="3"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58" name="Freeform 282"/>
                <p:cNvSpPr>
                  <a:spLocks noChangeAspect="1"/>
                </p:cNvSpPr>
                <p:nvPr/>
              </p:nvSpPr>
              <p:spPr bwMode="gray">
                <a:xfrm>
                  <a:off x="1149" y="1865"/>
                  <a:ext cx="633" cy="339"/>
                </a:xfrm>
                <a:custGeom>
                  <a:avLst/>
                  <a:gdLst/>
                  <a:ahLst/>
                  <a:cxnLst>
                    <a:cxn ang="0">
                      <a:pos x="3079" y="181"/>
                    </a:cxn>
                    <a:cxn ang="0">
                      <a:pos x="2964" y="328"/>
                    </a:cxn>
                    <a:cxn ang="0">
                      <a:pos x="2682" y="394"/>
                    </a:cxn>
                    <a:cxn ang="0">
                      <a:pos x="2593" y="483"/>
                    </a:cxn>
                    <a:cxn ang="0">
                      <a:pos x="2432" y="575"/>
                    </a:cxn>
                    <a:cxn ang="0">
                      <a:pos x="2290" y="541"/>
                    </a:cxn>
                    <a:cxn ang="0">
                      <a:pos x="2235" y="456"/>
                    </a:cxn>
                    <a:cxn ang="0">
                      <a:pos x="2211" y="306"/>
                    </a:cxn>
                    <a:cxn ang="0">
                      <a:pos x="2135" y="345"/>
                    </a:cxn>
                    <a:cxn ang="0">
                      <a:pos x="2081" y="588"/>
                    </a:cxn>
                    <a:cxn ang="0">
                      <a:pos x="2036" y="404"/>
                    </a:cxn>
                    <a:cxn ang="0">
                      <a:pos x="2077" y="294"/>
                    </a:cxn>
                    <a:cxn ang="0">
                      <a:pos x="2231" y="279"/>
                    </a:cxn>
                    <a:cxn ang="0">
                      <a:pos x="2111" y="222"/>
                    </a:cxn>
                    <a:cxn ang="0">
                      <a:pos x="2021" y="160"/>
                    </a:cxn>
                    <a:cxn ang="0">
                      <a:pos x="1811" y="226"/>
                    </a:cxn>
                    <a:cxn ang="0">
                      <a:pos x="1785" y="86"/>
                    </a:cxn>
                    <a:cxn ang="0">
                      <a:pos x="1640" y="33"/>
                    </a:cxn>
                    <a:cxn ang="0">
                      <a:pos x="888" y="36"/>
                    </a:cxn>
                    <a:cxn ang="0">
                      <a:pos x="133" y="58"/>
                    </a:cxn>
                    <a:cxn ang="0">
                      <a:pos x="101" y="150"/>
                    </a:cxn>
                    <a:cxn ang="0">
                      <a:pos x="4" y="86"/>
                    </a:cxn>
                    <a:cxn ang="0">
                      <a:pos x="46" y="225"/>
                    </a:cxn>
                    <a:cxn ang="0">
                      <a:pos x="47" y="295"/>
                    </a:cxn>
                    <a:cxn ang="0">
                      <a:pos x="27" y="576"/>
                    </a:cxn>
                    <a:cxn ang="0">
                      <a:pos x="98" y="850"/>
                    </a:cxn>
                    <a:cxn ang="0">
                      <a:pos x="130" y="886"/>
                    </a:cxn>
                    <a:cxn ang="0">
                      <a:pos x="223" y="1056"/>
                    </a:cxn>
                    <a:cxn ang="0">
                      <a:pos x="336" y="1131"/>
                    </a:cxn>
                    <a:cxn ang="0">
                      <a:pos x="989" y="1276"/>
                    </a:cxn>
                    <a:cxn ang="0">
                      <a:pos x="1294" y="1430"/>
                    </a:cxn>
                    <a:cxn ang="0">
                      <a:pos x="1501" y="1624"/>
                    </a:cxn>
                    <a:cxn ang="0">
                      <a:pos x="1515" y="1515"/>
                    </a:cxn>
                    <a:cxn ang="0">
                      <a:pos x="1564" y="1480"/>
                    </a:cxn>
                    <a:cxn ang="0">
                      <a:pos x="1629" y="1410"/>
                    </a:cxn>
                    <a:cxn ang="0">
                      <a:pos x="1784" y="1405"/>
                    </a:cxn>
                    <a:cxn ang="0">
                      <a:pos x="1912" y="1435"/>
                    </a:cxn>
                    <a:cxn ang="0">
                      <a:pos x="1905" y="1382"/>
                    </a:cxn>
                    <a:cxn ang="0">
                      <a:pos x="2012" y="1367"/>
                    </a:cxn>
                    <a:cxn ang="0">
                      <a:pos x="2117" y="1377"/>
                    </a:cxn>
                    <a:cxn ang="0">
                      <a:pos x="2264" y="1424"/>
                    </a:cxn>
                    <a:cxn ang="0">
                      <a:pos x="2323" y="1587"/>
                    </a:cxn>
                    <a:cxn ang="0">
                      <a:pos x="2409" y="1690"/>
                    </a:cxn>
                    <a:cxn ang="0">
                      <a:pos x="2365" y="1348"/>
                    </a:cxn>
                    <a:cxn ang="0">
                      <a:pos x="2446" y="1228"/>
                    </a:cxn>
                    <a:cxn ang="0">
                      <a:pos x="2579" y="1118"/>
                    </a:cxn>
                    <a:cxn ang="0">
                      <a:pos x="2645" y="1037"/>
                    </a:cxn>
                    <a:cxn ang="0">
                      <a:pos x="2634" y="986"/>
                    </a:cxn>
                    <a:cxn ang="0">
                      <a:pos x="2655" y="940"/>
                    </a:cxn>
                    <a:cxn ang="0">
                      <a:pos x="2654" y="871"/>
                    </a:cxn>
                    <a:cxn ang="0">
                      <a:pos x="2651" y="857"/>
                    </a:cxn>
                    <a:cxn ang="0">
                      <a:pos x="2661" y="778"/>
                    </a:cxn>
                    <a:cxn ang="0">
                      <a:pos x="2683" y="867"/>
                    </a:cxn>
                    <a:cxn ang="0">
                      <a:pos x="2708" y="796"/>
                    </a:cxn>
                    <a:cxn ang="0">
                      <a:pos x="2774" y="727"/>
                    </a:cxn>
                    <a:cxn ang="0">
                      <a:pos x="2843" y="631"/>
                    </a:cxn>
                    <a:cxn ang="0">
                      <a:pos x="3004" y="602"/>
                    </a:cxn>
                    <a:cxn ang="0">
                      <a:pos x="2957" y="538"/>
                    </a:cxn>
                    <a:cxn ang="0">
                      <a:pos x="3032" y="440"/>
                    </a:cxn>
                    <a:cxn ang="0">
                      <a:pos x="3107" y="399"/>
                    </a:cxn>
                  </a:cxnLst>
                  <a:rect l="0" t="0" r="r" b="b"/>
                  <a:pathLst>
                    <a:path w="3166" h="1693">
                      <a:moveTo>
                        <a:pt x="3165" y="365"/>
                      </a:moveTo>
                      <a:lnTo>
                        <a:pt x="3158" y="364"/>
                      </a:lnTo>
                      <a:lnTo>
                        <a:pt x="3160" y="361"/>
                      </a:lnTo>
                      <a:lnTo>
                        <a:pt x="3162" y="355"/>
                      </a:lnTo>
                      <a:lnTo>
                        <a:pt x="3162" y="344"/>
                      </a:lnTo>
                      <a:lnTo>
                        <a:pt x="3161" y="339"/>
                      </a:lnTo>
                      <a:lnTo>
                        <a:pt x="3160" y="343"/>
                      </a:lnTo>
                      <a:lnTo>
                        <a:pt x="3155" y="343"/>
                      </a:lnTo>
                      <a:lnTo>
                        <a:pt x="3146" y="342"/>
                      </a:lnTo>
                      <a:lnTo>
                        <a:pt x="3138" y="335"/>
                      </a:lnTo>
                      <a:lnTo>
                        <a:pt x="3135" y="330"/>
                      </a:lnTo>
                      <a:lnTo>
                        <a:pt x="3134" y="326"/>
                      </a:lnTo>
                      <a:lnTo>
                        <a:pt x="3134" y="310"/>
                      </a:lnTo>
                      <a:lnTo>
                        <a:pt x="3119" y="302"/>
                      </a:lnTo>
                      <a:lnTo>
                        <a:pt x="3119" y="246"/>
                      </a:lnTo>
                      <a:lnTo>
                        <a:pt x="3119" y="195"/>
                      </a:lnTo>
                      <a:lnTo>
                        <a:pt x="3093" y="170"/>
                      </a:lnTo>
                      <a:lnTo>
                        <a:pt x="3086" y="170"/>
                      </a:lnTo>
                      <a:lnTo>
                        <a:pt x="3079" y="181"/>
                      </a:lnTo>
                      <a:lnTo>
                        <a:pt x="3061" y="184"/>
                      </a:lnTo>
                      <a:lnTo>
                        <a:pt x="3049" y="179"/>
                      </a:lnTo>
                      <a:lnTo>
                        <a:pt x="3047" y="176"/>
                      </a:lnTo>
                      <a:lnTo>
                        <a:pt x="3044" y="170"/>
                      </a:lnTo>
                      <a:lnTo>
                        <a:pt x="3037" y="163"/>
                      </a:lnTo>
                      <a:lnTo>
                        <a:pt x="3031" y="162"/>
                      </a:lnTo>
                      <a:lnTo>
                        <a:pt x="3025" y="166"/>
                      </a:lnTo>
                      <a:lnTo>
                        <a:pt x="2998" y="211"/>
                      </a:lnTo>
                      <a:lnTo>
                        <a:pt x="2994" y="235"/>
                      </a:lnTo>
                      <a:lnTo>
                        <a:pt x="2988" y="247"/>
                      </a:lnTo>
                      <a:lnTo>
                        <a:pt x="2987" y="253"/>
                      </a:lnTo>
                      <a:lnTo>
                        <a:pt x="2982" y="262"/>
                      </a:lnTo>
                      <a:lnTo>
                        <a:pt x="2979" y="269"/>
                      </a:lnTo>
                      <a:lnTo>
                        <a:pt x="2975" y="305"/>
                      </a:lnTo>
                      <a:lnTo>
                        <a:pt x="2974" y="307"/>
                      </a:lnTo>
                      <a:lnTo>
                        <a:pt x="2967" y="312"/>
                      </a:lnTo>
                      <a:lnTo>
                        <a:pt x="2964" y="317"/>
                      </a:lnTo>
                      <a:lnTo>
                        <a:pt x="2963" y="322"/>
                      </a:lnTo>
                      <a:lnTo>
                        <a:pt x="2964" y="328"/>
                      </a:lnTo>
                      <a:lnTo>
                        <a:pt x="2964" y="330"/>
                      </a:lnTo>
                      <a:lnTo>
                        <a:pt x="2957" y="327"/>
                      </a:lnTo>
                      <a:lnTo>
                        <a:pt x="2956" y="328"/>
                      </a:lnTo>
                      <a:lnTo>
                        <a:pt x="2956" y="334"/>
                      </a:lnTo>
                      <a:lnTo>
                        <a:pt x="2945" y="330"/>
                      </a:lnTo>
                      <a:lnTo>
                        <a:pt x="2936" y="333"/>
                      </a:lnTo>
                      <a:lnTo>
                        <a:pt x="2934" y="335"/>
                      </a:lnTo>
                      <a:lnTo>
                        <a:pt x="2921" y="337"/>
                      </a:lnTo>
                      <a:lnTo>
                        <a:pt x="2918" y="340"/>
                      </a:lnTo>
                      <a:lnTo>
                        <a:pt x="2912" y="356"/>
                      </a:lnTo>
                      <a:lnTo>
                        <a:pt x="2910" y="356"/>
                      </a:lnTo>
                      <a:lnTo>
                        <a:pt x="2812" y="356"/>
                      </a:lnTo>
                      <a:lnTo>
                        <a:pt x="2737" y="356"/>
                      </a:lnTo>
                      <a:lnTo>
                        <a:pt x="2722" y="356"/>
                      </a:lnTo>
                      <a:lnTo>
                        <a:pt x="2706" y="371"/>
                      </a:lnTo>
                      <a:lnTo>
                        <a:pt x="2687" y="382"/>
                      </a:lnTo>
                      <a:lnTo>
                        <a:pt x="2684" y="387"/>
                      </a:lnTo>
                      <a:lnTo>
                        <a:pt x="2683" y="388"/>
                      </a:lnTo>
                      <a:lnTo>
                        <a:pt x="2682" y="394"/>
                      </a:lnTo>
                      <a:lnTo>
                        <a:pt x="2676" y="404"/>
                      </a:lnTo>
                      <a:lnTo>
                        <a:pt x="2655" y="418"/>
                      </a:lnTo>
                      <a:lnTo>
                        <a:pt x="2651" y="423"/>
                      </a:lnTo>
                      <a:lnTo>
                        <a:pt x="2652" y="428"/>
                      </a:lnTo>
                      <a:lnTo>
                        <a:pt x="2660" y="428"/>
                      </a:lnTo>
                      <a:lnTo>
                        <a:pt x="2663" y="431"/>
                      </a:lnTo>
                      <a:lnTo>
                        <a:pt x="2662" y="436"/>
                      </a:lnTo>
                      <a:lnTo>
                        <a:pt x="2659" y="439"/>
                      </a:lnTo>
                      <a:lnTo>
                        <a:pt x="2655" y="437"/>
                      </a:lnTo>
                      <a:lnTo>
                        <a:pt x="2654" y="440"/>
                      </a:lnTo>
                      <a:lnTo>
                        <a:pt x="2655" y="442"/>
                      </a:lnTo>
                      <a:lnTo>
                        <a:pt x="2660" y="448"/>
                      </a:lnTo>
                      <a:lnTo>
                        <a:pt x="2661" y="458"/>
                      </a:lnTo>
                      <a:lnTo>
                        <a:pt x="2660" y="466"/>
                      </a:lnTo>
                      <a:lnTo>
                        <a:pt x="2643" y="468"/>
                      </a:lnTo>
                      <a:lnTo>
                        <a:pt x="2627" y="480"/>
                      </a:lnTo>
                      <a:lnTo>
                        <a:pt x="2617" y="484"/>
                      </a:lnTo>
                      <a:lnTo>
                        <a:pt x="2597" y="484"/>
                      </a:lnTo>
                      <a:lnTo>
                        <a:pt x="2593" y="483"/>
                      </a:lnTo>
                      <a:lnTo>
                        <a:pt x="2582" y="486"/>
                      </a:lnTo>
                      <a:lnTo>
                        <a:pt x="2575" y="480"/>
                      </a:lnTo>
                      <a:lnTo>
                        <a:pt x="2560" y="477"/>
                      </a:lnTo>
                      <a:lnTo>
                        <a:pt x="2553" y="477"/>
                      </a:lnTo>
                      <a:lnTo>
                        <a:pt x="2532" y="479"/>
                      </a:lnTo>
                      <a:lnTo>
                        <a:pt x="2511" y="484"/>
                      </a:lnTo>
                      <a:lnTo>
                        <a:pt x="2501" y="489"/>
                      </a:lnTo>
                      <a:lnTo>
                        <a:pt x="2504" y="499"/>
                      </a:lnTo>
                      <a:lnTo>
                        <a:pt x="2509" y="506"/>
                      </a:lnTo>
                      <a:lnTo>
                        <a:pt x="2511" y="518"/>
                      </a:lnTo>
                      <a:lnTo>
                        <a:pt x="2499" y="531"/>
                      </a:lnTo>
                      <a:lnTo>
                        <a:pt x="2495" y="536"/>
                      </a:lnTo>
                      <a:lnTo>
                        <a:pt x="2491" y="538"/>
                      </a:lnTo>
                      <a:lnTo>
                        <a:pt x="2488" y="539"/>
                      </a:lnTo>
                      <a:lnTo>
                        <a:pt x="2478" y="549"/>
                      </a:lnTo>
                      <a:lnTo>
                        <a:pt x="2461" y="560"/>
                      </a:lnTo>
                      <a:lnTo>
                        <a:pt x="2452" y="566"/>
                      </a:lnTo>
                      <a:lnTo>
                        <a:pt x="2441" y="568"/>
                      </a:lnTo>
                      <a:lnTo>
                        <a:pt x="2432" y="575"/>
                      </a:lnTo>
                      <a:lnTo>
                        <a:pt x="2419" y="582"/>
                      </a:lnTo>
                      <a:lnTo>
                        <a:pt x="2404" y="585"/>
                      </a:lnTo>
                      <a:lnTo>
                        <a:pt x="2386" y="593"/>
                      </a:lnTo>
                      <a:lnTo>
                        <a:pt x="2350" y="614"/>
                      </a:lnTo>
                      <a:lnTo>
                        <a:pt x="2334" y="614"/>
                      </a:lnTo>
                      <a:lnTo>
                        <a:pt x="2316" y="620"/>
                      </a:lnTo>
                      <a:lnTo>
                        <a:pt x="2296" y="618"/>
                      </a:lnTo>
                      <a:lnTo>
                        <a:pt x="2294" y="614"/>
                      </a:lnTo>
                      <a:lnTo>
                        <a:pt x="2286" y="614"/>
                      </a:lnTo>
                      <a:lnTo>
                        <a:pt x="2281" y="613"/>
                      </a:lnTo>
                      <a:lnTo>
                        <a:pt x="2274" y="607"/>
                      </a:lnTo>
                      <a:lnTo>
                        <a:pt x="2259" y="602"/>
                      </a:lnTo>
                      <a:lnTo>
                        <a:pt x="2264" y="595"/>
                      </a:lnTo>
                      <a:lnTo>
                        <a:pt x="2278" y="581"/>
                      </a:lnTo>
                      <a:lnTo>
                        <a:pt x="2278" y="570"/>
                      </a:lnTo>
                      <a:lnTo>
                        <a:pt x="2283" y="558"/>
                      </a:lnTo>
                      <a:lnTo>
                        <a:pt x="2289" y="553"/>
                      </a:lnTo>
                      <a:lnTo>
                        <a:pt x="2289" y="545"/>
                      </a:lnTo>
                      <a:lnTo>
                        <a:pt x="2290" y="541"/>
                      </a:lnTo>
                      <a:lnTo>
                        <a:pt x="2296" y="534"/>
                      </a:lnTo>
                      <a:lnTo>
                        <a:pt x="2308" y="534"/>
                      </a:lnTo>
                      <a:lnTo>
                        <a:pt x="2308" y="534"/>
                      </a:lnTo>
                      <a:lnTo>
                        <a:pt x="2316" y="507"/>
                      </a:lnTo>
                      <a:lnTo>
                        <a:pt x="2316" y="500"/>
                      </a:lnTo>
                      <a:lnTo>
                        <a:pt x="2315" y="502"/>
                      </a:lnTo>
                      <a:lnTo>
                        <a:pt x="2312" y="496"/>
                      </a:lnTo>
                      <a:lnTo>
                        <a:pt x="2308" y="489"/>
                      </a:lnTo>
                      <a:lnTo>
                        <a:pt x="2306" y="467"/>
                      </a:lnTo>
                      <a:lnTo>
                        <a:pt x="2305" y="456"/>
                      </a:lnTo>
                      <a:lnTo>
                        <a:pt x="2301" y="445"/>
                      </a:lnTo>
                      <a:lnTo>
                        <a:pt x="2289" y="425"/>
                      </a:lnTo>
                      <a:lnTo>
                        <a:pt x="2280" y="426"/>
                      </a:lnTo>
                      <a:lnTo>
                        <a:pt x="2263" y="434"/>
                      </a:lnTo>
                      <a:lnTo>
                        <a:pt x="2262" y="435"/>
                      </a:lnTo>
                      <a:lnTo>
                        <a:pt x="2256" y="451"/>
                      </a:lnTo>
                      <a:lnTo>
                        <a:pt x="2248" y="456"/>
                      </a:lnTo>
                      <a:lnTo>
                        <a:pt x="2242" y="458"/>
                      </a:lnTo>
                      <a:lnTo>
                        <a:pt x="2235" y="456"/>
                      </a:lnTo>
                      <a:lnTo>
                        <a:pt x="2232" y="451"/>
                      </a:lnTo>
                      <a:lnTo>
                        <a:pt x="2235" y="442"/>
                      </a:lnTo>
                      <a:lnTo>
                        <a:pt x="2240" y="432"/>
                      </a:lnTo>
                      <a:lnTo>
                        <a:pt x="2254" y="421"/>
                      </a:lnTo>
                      <a:lnTo>
                        <a:pt x="2258" y="412"/>
                      </a:lnTo>
                      <a:lnTo>
                        <a:pt x="2264" y="404"/>
                      </a:lnTo>
                      <a:lnTo>
                        <a:pt x="2267" y="398"/>
                      </a:lnTo>
                      <a:lnTo>
                        <a:pt x="2267" y="388"/>
                      </a:lnTo>
                      <a:lnTo>
                        <a:pt x="2263" y="367"/>
                      </a:lnTo>
                      <a:lnTo>
                        <a:pt x="2259" y="360"/>
                      </a:lnTo>
                      <a:lnTo>
                        <a:pt x="2259" y="353"/>
                      </a:lnTo>
                      <a:lnTo>
                        <a:pt x="2262" y="349"/>
                      </a:lnTo>
                      <a:lnTo>
                        <a:pt x="2263" y="348"/>
                      </a:lnTo>
                      <a:lnTo>
                        <a:pt x="2257" y="334"/>
                      </a:lnTo>
                      <a:lnTo>
                        <a:pt x="2251" y="328"/>
                      </a:lnTo>
                      <a:lnTo>
                        <a:pt x="2235" y="323"/>
                      </a:lnTo>
                      <a:lnTo>
                        <a:pt x="2229" y="318"/>
                      </a:lnTo>
                      <a:lnTo>
                        <a:pt x="2225" y="316"/>
                      </a:lnTo>
                      <a:lnTo>
                        <a:pt x="2211" y="306"/>
                      </a:lnTo>
                      <a:lnTo>
                        <a:pt x="2206" y="303"/>
                      </a:lnTo>
                      <a:lnTo>
                        <a:pt x="2199" y="305"/>
                      </a:lnTo>
                      <a:lnTo>
                        <a:pt x="2198" y="302"/>
                      </a:lnTo>
                      <a:lnTo>
                        <a:pt x="2186" y="299"/>
                      </a:lnTo>
                      <a:lnTo>
                        <a:pt x="2175" y="300"/>
                      </a:lnTo>
                      <a:lnTo>
                        <a:pt x="2170" y="307"/>
                      </a:lnTo>
                      <a:lnTo>
                        <a:pt x="2170" y="312"/>
                      </a:lnTo>
                      <a:lnTo>
                        <a:pt x="2171" y="318"/>
                      </a:lnTo>
                      <a:lnTo>
                        <a:pt x="2176" y="324"/>
                      </a:lnTo>
                      <a:lnTo>
                        <a:pt x="2173" y="327"/>
                      </a:lnTo>
                      <a:lnTo>
                        <a:pt x="2160" y="333"/>
                      </a:lnTo>
                      <a:lnTo>
                        <a:pt x="2151" y="334"/>
                      </a:lnTo>
                      <a:lnTo>
                        <a:pt x="2150" y="349"/>
                      </a:lnTo>
                      <a:lnTo>
                        <a:pt x="2149" y="360"/>
                      </a:lnTo>
                      <a:lnTo>
                        <a:pt x="2144" y="361"/>
                      </a:lnTo>
                      <a:lnTo>
                        <a:pt x="2140" y="367"/>
                      </a:lnTo>
                      <a:lnTo>
                        <a:pt x="2139" y="364"/>
                      </a:lnTo>
                      <a:lnTo>
                        <a:pt x="2138" y="351"/>
                      </a:lnTo>
                      <a:lnTo>
                        <a:pt x="2135" y="345"/>
                      </a:lnTo>
                      <a:lnTo>
                        <a:pt x="2130" y="349"/>
                      </a:lnTo>
                      <a:lnTo>
                        <a:pt x="2125" y="355"/>
                      </a:lnTo>
                      <a:lnTo>
                        <a:pt x="2112" y="362"/>
                      </a:lnTo>
                      <a:lnTo>
                        <a:pt x="2109" y="372"/>
                      </a:lnTo>
                      <a:lnTo>
                        <a:pt x="2104" y="378"/>
                      </a:lnTo>
                      <a:lnTo>
                        <a:pt x="2104" y="389"/>
                      </a:lnTo>
                      <a:lnTo>
                        <a:pt x="2103" y="396"/>
                      </a:lnTo>
                      <a:lnTo>
                        <a:pt x="2102" y="408"/>
                      </a:lnTo>
                      <a:lnTo>
                        <a:pt x="2103" y="412"/>
                      </a:lnTo>
                      <a:lnTo>
                        <a:pt x="2097" y="416"/>
                      </a:lnTo>
                      <a:lnTo>
                        <a:pt x="2095" y="435"/>
                      </a:lnTo>
                      <a:lnTo>
                        <a:pt x="2090" y="457"/>
                      </a:lnTo>
                      <a:lnTo>
                        <a:pt x="2097" y="480"/>
                      </a:lnTo>
                      <a:lnTo>
                        <a:pt x="2103" y="490"/>
                      </a:lnTo>
                      <a:lnTo>
                        <a:pt x="2106" y="499"/>
                      </a:lnTo>
                      <a:lnTo>
                        <a:pt x="2104" y="533"/>
                      </a:lnTo>
                      <a:lnTo>
                        <a:pt x="2095" y="559"/>
                      </a:lnTo>
                      <a:lnTo>
                        <a:pt x="2084" y="580"/>
                      </a:lnTo>
                      <a:lnTo>
                        <a:pt x="2081" y="588"/>
                      </a:lnTo>
                      <a:lnTo>
                        <a:pt x="2068" y="597"/>
                      </a:lnTo>
                      <a:lnTo>
                        <a:pt x="2054" y="606"/>
                      </a:lnTo>
                      <a:lnTo>
                        <a:pt x="2046" y="606"/>
                      </a:lnTo>
                      <a:lnTo>
                        <a:pt x="2039" y="602"/>
                      </a:lnTo>
                      <a:lnTo>
                        <a:pt x="2034" y="601"/>
                      </a:lnTo>
                      <a:lnTo>
                        <a:pt x="2032" y="595"/>
                      </a:lnTo>
                      <a:lnTo>
                        <a:pt x="2028" y="582"/>
                      </a:lnTo>
                      <a:lnTo>
                        <a:pt x="2020" y="560"/>
                      </a:lnTo>
                      <a:lnTo>
                        <a:pt x="2020" y="545"/>
                      </a:lnTo>
                      <a:lnTo>
                        <a:pt x="2020" y="533"/>
                      </a:lnTo>
                      <a:lnTo>
                        <a:pt x="2020" y="525"/>
                      </a:lnTo>
                      <a:lnTo>
                        <a:pt x="2016" y="506"/>
                      </a:lnTo>
                      <a:lnTo>
                        <a:pt x="2015" y="490"/>
                      </a:lnTo>
                      <a:lnTo>
                        <a:pt x="2018" y="477"/>
                      </a:lnTo>
                      <a:lnTo>
                        <a:pt x="2027" y="456"/>
                      </a:lnTo>
                      <a:lnTo>
                        <a:pt x="2027" y="442"/>
                      </a:lnTo>
                      <a:lnTo>
                        <a:pt x="2030" y="432"/>
                      </a:lnTo>
                      <a:lnTo>
                        <a:pt x="2036" y="413"/>
                      </a:lnTo>
                      <a:lnTo>
                        <a:pt x="2036" y="404"/>
                      </a:lnTo>
                      <a:lnTo>
                        <a:pt x="2038" y="391"/>
                      </a:lnTo>
                      <a:lnTo>
                        <a:pt x="2043" y="378"/>
                      </a:lnTo>
                      <a:lnTo>
                        <a:pt x="2053" y="362"/>
                      </a:lnTo>
                      <a:lnTo>
                        <a:pt x="2060" y="344"/>
                      </a:lnTo>
                      <a:lnTo>
                        <a:pt x="2058" y="334"/>
                      </a:lnTo>
                      <a:lnTo>
                        <a:pt x="2044" y="350"/>
                      </a:lnTo>
                      <a:lnTo>
                        <a:pt x="2043" y="359"/>
                      </a:lnTo>
                      <a:lnTo>
                        <a:pt x="2041" y="367"/>
                      </a:lnTo>
                      <a:lnTo>
                        <a:pt x="2034" y="369"/>
                      </a:lnTo>
                      <a:lnTo>
                        <a:pt x="2011" y="389"/>
                      </a:lnTo>
                      <a:lnTo>
                        <a:pt x="2011" y="385"/>
                      </a:lnTo>
                      <a:lnTo>
                        <a:pt x="2018" y="369"/>
                      </a:lnTo>
                      <a:lnTo>
                        <a:pt x="2021" y="364"/>
                      </a:lnTo>
                      <a:lnTo>
                        <a:pt x="2027" y="359"/>
                      </a:lnTo>
                      <a:lnTo>
                        <a:pt x="2034" y="346"/>
                      </a:lnTo>
                      <a:lnTo>
                        <a:pt x="2057" y="308"/>
                      </a:lnTo>
                      <a:lnTo>
                        <a:pt x="2066" y="296"/>
                      </a:lnTo>
                      <a:lnTo>
                        <a:pt x="2070" y="297"/>
                      </a:lnTo>
                      <a:lnTo>
                        <a:pt x="2077" y="294"/>
                      </a:lnTo>
                      <a:lnTo>
                        <a:pt x="2085" y="287"/>
                      </a:lnTo>
                      <a:lnTo>
                        <a:pt x="2084" y="307"/>
                      </a:lnTo>
                      <a:lnTo>
                        <a:pt x="2090" y="306"/>
                      </a:lnTo>
                      <a:lnTo>
                        <a:pt x="2107" y="287"/>
                      </a:lnTo>
                      <a:lnTo>
                        <a:pt x="2120" y="284"/>
                      </a:lnTo>
                      <a:lnTo>
                        <a:pt x="2136" y="281"/>
                      </a:lnTo>
                      <a:lnTo>
                        <a:pt x="2144" y="273"/>
                      </a:lnTo>
                      <a:lnTo>
                        <a:pt x="2155" y="270"/>
                      </a:lnTo>
                      <a:lnTo>
                        <a:pt x="2167" y="274"/>
                      </a:lnTo>
                      <a:lnTo>
                        <a:pt x="2178" y="279"/>
                      </a:lnTo>
                      <a:lnTo>
                        <a:pt x="2181" y="281"/>
                      </a:lnTo>
                      <a:lnTo>
                        <a:pt x="2184" y="286"/>
                      </a:lnTo>
                      <a:lnTo>
                        <a:pt x="2193" y="286"/>
                      </a:lnTo>
                      <a:lnTo>
                        <a:pt x="2194" y="279"/>
                      </a:lnTo>
                      <a:lnTo>
                        <a:pt x="2197" y="275"/>
                      </a:lnTo>
                      <a:lnTo>
                        <a:pt x="2202" y="278"/>
                      </a:lnTo>
                      <a:lnTo>
                        <a:pt x="2205" y="284"/>
                      </a:lnTo>
                      <a:lnTo>
                        <a:pt x="2224" y="279"/>
                      </a:lnTo>
                      <a:lnTo>
                        <a:pt x="2231" y="279"/>
                      </a:lnTo>
                      <a:lnTo>
                        <a:pt x="2231" y="278"/>
                      </a:lnTo>
                      <a:lnTo>
                        <a:pt x="2230" y="275"/>
                      </a:lnTo>
                      <a:lnTo>
                        <a:pt x="2225" y="272"/>
                      </a:lnTo>
                      <a:lnTo>
                        <a:pt x="2221" y="267"/>
                      </a:lnTo>
                      <a:lnTo>
                        <a:pt x="2215" y="263"/>
                      </a:lnTo>
                      <a:lnTo>
                        <a:pt x="2215" y="252"/>
                      </a:lnTo>
                      <a:lnTo>
                        <a:pt x="2213" y="246"/>
                      </a:lnTo>
                      <a:lnTo>
                        <a:pt x="2211" y="242"/>
                      </a:lnTo>
                      <a:lnTo>
                        <a:pt x="2209" y="238"/>
                      </a:lnTo>
                      <a:lnTo>
                        <a:pt x="2202" y="238"/>
                      </a:lnTo>
                      <a:lnTo>
                        <a:pt x="2187" y="240"/>
                      </a:lnTo>
                      <a:lnTo>
                        <a:pt x="2179" y="238"/>
                      </a:lnTo>
                      <a:lnTo>
                        <a:pt x="2171" y="233"/>
                      </a:lnTo>
                      <a:lnTo>
                        <a:pt x="2171" y="222"/>
                      </a:lnTo>
                      <a:lnTo>
                        <a:pt x="2168" y="216"/>
                      </a:lnTo>
                      <a:lnTo>
                        <a:pt x="2160" y="216"/>
                      </a:lnTo>
                      <a:lnTo>
                        <a:pt x="2150" y="221"/>
                      </a:lnTo>
                      <a:lnTo>
                        <a:pt x="2141" y="224"/>
                      </a:lnTo>
                      <a:lnTo>
                        <a:pt x="2111" y="222"/>
                      </a:lnTo>
                      <a:lnTo>
                        <a:pt x="2101" y="229"/>
                      </a:lnTo>
                      <a:lnTo>
                        <a:pt x="2092" y="232"/>
                      </a:lnTo>
                      <a:lnTo>
                        <a:pt x="2085" y="240"/>
                      </a:lnTo>
                      <a:lnTo>
                        <a:pt x="2080" y="242"/>
                      </a:lnTo>
                      <a:lnTo>
                        <a:pt x="2055" y="237"/>
                      </a:lnTo>
                      <a:lnTo>
                        <a:pt x="2047" y="238"/>
                      </a:lnTo>
                      <a:lnTo>
                        <a:pt x="2036" y="227"/>
                      </a:lnTo>
                      <a:lnTo>
                        <a:pt x="2030" y="217"/>
                      </a:lnTo>
                      <a:lnTo>
                        <a:pt x="2011" y="208"/>
                      </a:lnTo>
                      <a:lnTo>
                        <a:pt x="1995" y="210"/>
                      </a:lnTo>
                      <a:lnTo>
                        <a:pt x="1990" y="209"/>
                      </a:lnTo>
                      <a:lnTo>
                        <a:pt x="1983" y="216"/>
                      </a:lnTo>
                      <a:lnTo>
                        <a:pt x="1982" y="213"/>
                      </a:lnTo>
                      <a:lnTo>
                        <a:pt x="1983" y="200"/>
                      </a:lnTo>
                      <a:lnTo>
                        <a:pt x="1988" y="194"/>
                      </a:lnTo>
                      <a:lnTo>
                        <a:pt x="1995" y="190"/>
                      </a:lnTo>
                      <a:lnTo>
                        <a:pt x="2011" y="171"/>
                      </a:lnTo>
                      <a:lnTo>
                        <a:pt x="2020" y="165"/>
                      </a:lnTo>
                      <a:lnTo>
                        <a:pt x="2021" y="160"/>
                      </a:lnTo>
                      <a:lnTo>
                        <a:pt x="2018" y="159"/>
                      </a:lnTo>
                      <a:lnTo>
                        <a:pt x="2007" y="160"/>
                      </a:lnTo>
                      <a:lnTo>
                        <a:pt x="1996" y="163"/>
                      </a:lnTo>
                      <a:lnTo>
                        <a:pt x="1985" y="170"/>
                      </a:lnTo>
                      <a:lnTo>
                        <a:pt x="1969" y="179"/>
                      </a:lnTo>
                      <a:lnTo>
                        <a:pt x="1958" y="193"/>
                      </a:lnTo>
                      <a:lnTo>
                        <a:pt x="1947" y="199"/>
                      </a:lnTo>
                      <a:lnTo>
                        <a:pt x="1936" y="208"/>
                      </a:lnTo>
                      <a:lnTo>
                        <a:pt x="1921" y="211"/>
                      </a:lnTo>
                      <a:lnTo>
                        <a:pt x="1909" y="215"/>
                      </a:lnTo>
                      <a:lnTo>
                        <a:pt x="1890" y="229"/>
                      </a:lnTo>
                      <a:lnTo>
                        <a:pt x="1877" y="230"/>
                      </a:lnTo>
                      <a:lnTo>
                        <a:pt x="1856" y="227"/>
                      </a:lnTo>
                      <a:lnTo>
                        <a:pt x="1853" y="232"/>
                      </a:lnTo>
                      <a:lnTo>
                        <a:pt x="1851" y="230"/>
                      </a:lnTo>
                      <a:lnTo>
                        <a:pt x="1854" y="219"/>
                      </a:lnTo>
                      <a:lnTo>
                        <a:pt x="1854" y="209"/>
                      </a:lnTo>
                      <a:lnTo>
                        <a:pt x="1848" y="203"/>
                      </a:lnTo>
                      <a:lnTo>
                        <a:pt x="1811" y="226"/>
                      </a:lnTo>
                      <a:lnTo>
                        <a:pt x="1799" y="229"/>
                      </a:lnTo>
                      <a:lnTo>
                        <a:pt x="1790" y="227"/>
                      </a:lnTo>
                      <a:lnTo>
                        <a:pt x="1785" y="221"/>
                      </a:lnTo>
                      <a:lnTo>
                        <a:pt x="1792" y="213"/>
                      </a:lnTo>
                      <a:lnTo>
                        <a:pt x="1831" y="179"/>
                      </a:lnTo>
                      <a:lnTo>
                        <a:pt x="1872" y="145"/>
                      </a:lnTo>
                      <a:lnTo>
                        <a:pt x="1892" y="138"/>
                      </a:lnTo>
                      <a:lnTo>
                        <a:pt x="1915" y="118"/>
                      </a:lnTo>
                      <a:lnTo>
                        <a:pt x="1910" y="118"/>
                      </a:lnTo>
                      <a:lnTo>
                        <a:pt x="1896" y="111"/>
                      </a:lnTo>
                      <a:lnTo>
                        <a:pt x="1870" y="111"/>
                      </a:lnTo>
                      <a:lnTo>
                        <a:pt x="1853" y="103"/>
                      </a:lnTo>
                      <a:lnTo>
                        <a:pt x="1844" y="104"/>
                      </a:lnTo>
                      <a:lnTo>
                        <a:pt x="1831" y="111"/>
                      </a:lnTo>
                      <a:lnTo>
                        <a:pt x="1824" y="112"/>
                      </a:lnTo>
                      <a:lnTo>
                        <a:pt x="1812" y="106"/>
                      </a:lnTo>
                      <a:lnTo>
                        <a:pt x="1805" y="96"/>
                      </a:lnTo>
                      <a:lnTo>
                        <a:pt x="1792" y="92"/>
                      </a:lnTo>
                      <a:lnTo>
                        <a:pt x="1785" y="86"/>
                      </a:lnTo>
                      <a:lnTo>
                        <a:pt x="1776" y="84"/>
                      </a:lnTo>
                      <a:lnTo>
                        <a:pt x="1772" y="81"/>
                      </a:lnTo>
                      <a:lnTo>
                        <a:pt x="1765" y="74"/>
                      </a:lnTo>
                      <a:lnTo>
                        <a:pt x="1757" y="68"/>
                      </a:lnTo>
                      <a:lnTo>
                        <a:pt x="1747" y="64"/>
                      </a:lnTo>
                      <a:lnTo>
                        <a:pt x="1721" y="63"/>
                      </a:lnTo>
                      <a:lnTo>
                        <a:pt x="1713" y="68"/>
                      </a:lnTo>
                      <a:lnTo>
                        <a:pt x="1702" y="68"/>
                      </a:lnTo>
                      <a:lnTo>
                        <a:pt x="1695" y="66"/>
                      </a:lnTo>
                      <a:lnTo>
                        <a:pt x="1695" y="64"/>
                      </a:lnTo>
                      <a:lnTo>
                        <a:pt x="1693" y="63"/>
                      </a:lnTo>
                      <a:lnTo>
                        <a:pt x="1679" y="59"/>
                      </a:lnTo>
                      <a:lnTo>
                        <a:pt x="1675" y="55"/>
                      </a:lnTo>
                      <a:lnTo>
                        <a:pt x="1665" y="58"/>
                      </a:lnTo>
                      <a:lnTo>
                        <a:pt x="1661" y="58"/>
                      </a:lnTo>
                      <a:lnTo>
                        <a:pt x="1660" y="55"/>
                      </a:lnTo>
                      <a:lnTo>
                        <a:pt x="1651" y="57"/>
                      </a:lnTo>
                      <a:lnTo>
                        <a:pt x="1643" y="34"/>
                      </a:lnTo>
                      <a:lnTo>
                        <a:pt x="1640" y="33"/>
                      </a:lnTo>
                      <a:lnTo>
                        <a:pt x="1629" y="1"/>
                      </a:lnTo>
                      <a:lnTo>
                        <a:pt x="1622" y="0"/>
                      </a:lnTo>
                      <a:lnTo>
                        <a:pt x="1617" y="0"/>
                      </a:lnTo>
                      <a:lnTo>
                        <a:pt x="1617" y="36"/>
                      </a:lnTo>
                      <a:lnTo>
                        <a:pt x="1558" y="36"/>
                      </a:lnTo>
                      <a:lnTo>
                        <a:pt x="1503" y="36"/>
                      </a:lnTo>
                      <a:lnTo>
                        <a:pt x="1503" y="36"/>
                      </a:lnTo>
                      <a:lnTo>
                        <a:pt x="1491" y="36"/>
                      </a:lnTo>
                      <a:lnTo>
                        <a:pt x="1445" y="36"/>
                      </a:lnTo>
                      <a:lnTo>
                        <a:pt x="1397" y="36"/>
                      </a:lnTo>
                      <a:lnTo>
                        <a:pt x="1344" y="36"/>
                      </a:lnTo>
                      <a:lnTo>
                        <a:pt x="1294" y="36"/>
                      </a:lnTo>
                      <a:lnTo>
                        <a:pt x="1277" y="36"/>
                      </a:lnTo>
                      <a:lnTo>
                        <a:pt x="1130" y="36"/>
                      </a:lnTo>
                      <a:lnTo>
                        <a:pt x="1086" y="36"/>
                      </a:lnTo>
                      <a:lnTo>
                        <a:pt x="1032" y="36"/>
                      </a:lnTo>
                      <a:lnTo>
                        <a:pt x="983" y="36"/>
                      </a:lnTo>
                      <a:lnTo>
                        <a:pt x="936" y="36"/>
                      </a:lnTo>
                      <a:lnTo>
                        <a:pt x="888" y="36"/>
                      </a:lnTo>
                      <a:lnTo>
                        <a:pt x="834" y="36"/>
                      </a:lnTo>
                      <a:lnTo>
                        <a:pt x="802" y="36"/>
                      </a:lnTo>
                      <a:lnTo>
                        <a:pt x="753" y="34"/>
                      </a:lnTo>
                      <a:lnTo>
                        <a:pt x="699" y="34"/>
                      </a:lnTo>
                      <a:lnTo>
                        <a:pt x="649" y="34"/>
                      </a:lnTo>
                      <a:lnTo>
                        <a:pt x="580" y="34"/>
                      </a:lnTo>
                      <a:lnTo>
                        <a:pt x="471" y="34"/>
                      </a:lnTo>
                      <a:lnTo>
                        <a:pt x="418" y="34"/>
                      </a:lnTo>
                      <a:lnTo>
                        <a:pt x="365" y="34"/>
                      </a:lnTo>
                      <a:lnTo>
                        <a:pt x="320" y="34"/>
                      </a:lnTo>
                      <a:lnTo>
                        <a:pt x="270" y="34"/>
                      </a:lnTo>
                      <a:lnTo>
                        <a:pt x="218" y="34"/>
                      </a:lnTo>
                      <a:lnTo>
                        <a:pt x="167" y="34"/>
                      </a:lnTo>
                      <a:lnTo>
                        <a:pt x="105" y="34"/>
                      </a:lnTo>
                      <a:lnTo>
                        <a:pt x="108" y="43"/>
                      </a:lnTo>
                      <a:lnTo>
                        <a:pt x="113" y="50"/>
                      </a:lnTo>
                      <a:lnTo>
                        <a:pt x="121" y="50"/>
                      </a:lnTo>
                      <a:lnTo>
                        <a:pt x="129" y="53"/>
                      </a:lnTo>
                      <a:lnTo>
                        <a:pt x="133" y="58"/>
                      </a:lnTo>
                      <a:lnTo>
                        <a:pt x="132" y="59"/>
                      </a:lnTo>
                      <a:lnTo>
                        <a:pt x="128" y="57"/>
                      </a:lnTo>
                      <a:lnTo>
                        <a:pt x="124" y="58"/>
                      </a:lnTo>
                      <a:lnTo>
                        <a:pt x="124" y="66"/>
                      </a:lnTo>
                      <a:lnTo>
                        <a:pt x="119" y="74"/>
                      </a:lnTo>
                      <a:lnTo>
                        <a:pt x="116" y="75"/>
                      </a:lnTo>
                      <a:lnTo>
                        <a:pt x="116" y="76"/>
                      </a:lnTo>
                      <a:lnTo>
                        <a:pt x="122" y="81"/>
                      </a:lnTo>
                      <a:lnTo>
                        <a:pt x="127" y="84"/>
                      </a:lnTo>
                      <a:lnTo>
                        <a:pt x="128" y="87"/>
                      </a:lnTo>
                      <a:lnTo>
                        <a:pt x="133" y="103"/>
                      </a:lnTo>
                      <a:lnTo>
                        <a:pt x="133" y="119"/>
                      </a:lnTo>
                      <a:lnTo>
                        <a:pt x="132" y="133"/>
                      </a:lnTo>
                      <a:lnTo>
                        <a:pt x="130" y="133"/>
                      </a:lnTo>
                      <a:lnTo>
                        <a:pt x="127" y="125"/>
                      </a:lnTo>
                      <a:lnTo>
                        <a:pt x="124" y="125"/>
                      </a:lnTo>
                      <a:lnTo>
                        <a:pt x="118" y="127"/>
                      </a:lnTo>
                      <a:lnTo>
                        <a:pt x="111" y="143"/>
                      </a:lnTo>
                      <a:lnTo>
                        <a:pt x="101" y="150"/>
                      </a:lnTo>
                      <a:lnTo>
                        <a:pt x="98" y="155"/>
                      </a:lnTo>
                      <a:lnTo>
                        <a:pt x="101" y="156"/>
                      </a:lnTo>
                      <a:lnTo>
                        <a:pt x="101" y="162"/>
                      </a:lnTo>
                      <a:lnTo>
                        <a:pt x="92" y="162"/>
                      </a:lnTo>
                      <a:lnTo>
                        <a:pt x="92" y="151"/>
                      </a:lnTo>
                      <a:lnTo>
                        <a:pt x="101" y="130"/>
                      </a:lnTo>
                      <a:lnTo>
                        <a:pt x="103" y="127"/>
                      </a:lnTo>
                      <a:lnTo>
                        <a:pt x="109" y="124"/>
                      </a:lnTo>
                      <a:lnTo>
                        <a:pt x="111" y="122"/>
                      </a:lnTo>
                      <a:lnTo>
                        <a:pt x="112" y="112"/>
                      </a:lnTo>
                      <a:lnTo>
                        <a:pt x="109" y="104"/>
                      </a:lnTo>
                      <a:lnTo>
                        <a:pt x="98" y="106"/>
                      </a:lnTo>
                      <a:lnTo>
                        <a:pt x="84" y="100"/>
                      </a:lnTo>
                      <a:lnTo>
                        <a:pt x="70" y="101"/>
                      </a:lnTo>
                      <a:lnTo>
                        <a:pt x="58" y="98"/>
                      </a:lnTo>
                      <a:lnTo>
                        <a:pt x="48" y="98"/>
                      </a:lnTo>
                      <a:lnTo>
                        <a:pt x="19" y="87"/>
                      </a:lnTo>
                      <a:lnTo>
                        <a:pt x="9" y="81"/>
                      </a:lnTo>
                      <a:lnTo>
                        <a:pt x="4" y="86"/>
                      </a:lnTo>
                      <a:lnTo>
                        <a:pt x="1" y="96"/>
                      </a:lnTo>
                      <a:lnTo>
                        <a:pt x="0" y="106"/>
                      </a:lnTo>
                      <a:lnTo>
                        <a:pt x="3" y="113"/>
                      </a:lnTo>
                      <a:lnTo>
                        <a:pt x="6" y="122"/>
                      </a:lnTo>
                      <a:lnTo>
                        <a:pt x="15" y="131"/>
                      </a:lnTo>
                      <a:lnTo>
                        <a:pt x="21" y="147"/>
                      </a:lnTo>
                      <a:lnTo>
                        <a:pt x="28" y="181"/>
                      </a:lnTo>
                      <a:lnTo>
                        <a:pt x="32" y="193"/>
                      </a:lnTo>
                      <a:lnTo>
                        <a:pt x="33" y="194"/>
                      </a:lnTo>
                      <a:lnTo>
                        <a:pt x="38" y="188"/>
                      </a:lnTo>
                      <a:lnTo>
                        <a:pt x="42" y="193"/>
                      </a:lnTo>
                      <a:lnTo>
                        <a:pt x="41" y="199"/>
                      </a:lnTo>
                      <a:lnTo>
                        <a:pt x="37" y="205"/>
                      </a:lnTo>
                      <a:lnTo>
                        <a:pt x="37" y="211"/>
                      </a:lnTo>
                      <a:lnTo>
                        <a:pt x="38" y="215"/>
                      </a:lnTo>
                      <a:lnTo>
                        <a:pt x="42" y="216"/>
                      </a:lnTo>
                      <a:lnTo>
                        <a:pt x="46" y="215"/>
                      </a:lnTo>
                      <a:lnTo>
                        <a:pt x="47" y="217"/>
                      </a:lnTo>
                      <a:lnTo>
                        <a:pt x="46" y="225"/>
                      </a:lnTo>
                      <a:lnTo>
                        <a:pt x="47" y="236"/>
                      </a:lnTo>
                      <a:lnTo>
                        <a:pt x="46" y="240"/>
                      </a:lnTo>
                      <a:lnTo>
                        <a:pt x="43" y="238"/>
                      </a:lnTo>
                      <a:lnTo>
                        <a:pt x="42" y="229"/>
                      </a:lnTo>
                      <a:lnTo>
                        <a:pt x="38" y="225"/>
                      </a:lnTo>
                      <a:lnTo>
                        <a:pt x="37" y="238"/>
                      </a:lnTo>
                      <a:lnTo>
                        <a:pt x="39" y="246"/>
                      </a:lnTo>
                      <a:lnTo>
                        <a:pt x="47" y="252"/>
                      </a:lnTo>
                      <a:lnTo>
                        <a:pt x="68" y="251"/>
                      </a:lnTo>
                      <a:lnTo>
                        <a:pt x="74" y="257"/>
                      </a:lnTo>
                      <a:lnTo>
                        <a:pt x="81" y="260"/>
                      </a:lnTo>
                      <a:lnTo>
                        <a:pt x="80" y="264"/>
                      </a:lnTo>
                      <a:lnTo>
                        <a:pt x="68" y="259"/>
                      </a:lnTo>
                      <a:lnTo>
                        <a:pt x="48" y="262"/>
                      </a:lnTo>
                      <a:lnTo>
                        <a:pt x="46" y="264"/>
                      </a:lnTo>
                      <a:lnTo>
                        <a:pt x="44" y="269"/>
                      </a:lnTo>
                      <a:lnTo>
                        <a:pt x="43" y="285"/>
                      </a:lnTo>
                      <a:lnTo>
                        <a:pt x="43" y="291"/>
                      </a:lnTo>
                      <a:lnTo>
                        <a:pt x="47" y="295"/>
                      </a:lnTo>
                      <a:lnTo>
                        <a:pt x="44" y="301"/>
                      </a:lnTo>
                      <a:lnTo>
                        <a:pt x="46" y="312"/>
                      </a:lnTo>
                      <a:lnTo>
                        <a:pt x="42" y="321"/>
                      </a:lnTo>
                      <a:lnTo>
                        <a:pt x="41" y="353"/>
                      </a:lnTo>
                      <a:lnTo>
                        <a:pt x="37" y="366"/>
                      </a:lnTo>
                      <a:lnTo>
                        <a:pt x="38" y="409"/>
                      </a:lnTo>
                      <a:lnTo>
                        <a:pt x="36" y="419"/>
                      </a:lnTo>
                      <a:lnTo>
                        <a:pt x="36" y="431"/>
                      </a:lnTo>
                      <a:lnTo>
                        <a:pt x="30" y="457"/>
                      </a:lnTo>
                      <a:lnTo>
                        <a:pt x="28" y="464"/>
                      </a:lnTo>
                      <a:lnTo>
                        <a:pt x="30" y="466"/>
                      </a:lnTo>
                      <a:lnTo>
                        <a:pt x="31" y="466"/>
                      </a:lnTo>
                      <a:lnTo>
                        <a:pt x="32" y="474"/>
                      </a:lnTo>
                      <a:lnTo>
                        <a:pt x="26" y="478"/>
                      </a:lnTo>
                      <a:lnTo>
                        <a:pt x="20" y="488"/>
                      </a:lnTo>
                      <a:lnTo>
                        <a:pt x="15" y="515"/>
                      </a:lnTo>
                      <a:lnTo>
                        <a:pt x="17" y="529"/>
                      </a:lnTo>
                      <a:lnTo>
                        <a:pt x="20" y="555"/>
                      </a:lnTo>
                      <a:lnTo>
                        <a:pt x="27" y="576"/>
                      </a:lnTo>
                      <a:lnTo>
                        <a:pt x="28" y="580"/>
                      </a:lnTo>
                      <a:lnTo>
                        <a:pt x="31" y="590"/>
                      </a:lnTo>
                      <a:lnTo>
                        <a:pt x="39" y="624"/>
                      </a:lnTo>
                      <a:lnTo>
                        <a:pt x="36" y="646"/>
                      </a:lnTo>
                      <a:lnTo>
                        <a:pt x="36" y="667"/>
                      </a:lnTo>
                      <a:lnTo>
                        <a:pt x="30" y="678"/>
                      </a:lnTo>
                      <a:lnTo>
                        <a:pt x="22" y="688"/>
                      </a:lnTo>
                      <a:lnTo>
                        <a:pt x="22" y="697"/>
                      </a:lnTo>
                      <a:lnTo>
                        <a:pt x="24" y="701"/>
                      </a:lnTo>
                      <a:lnTo>
                        <a:pt x="30" y="706"/>
                      </a:lnTo>
                      <a:lnTo>
                        <a:pt x="54" y="747"/>
                      </a:lnTo>
                      <a:lnTo>
                        <a:pt x="55" y="752"/>
                      </a:lnTo>
                      <a:lnTo>
                        <a:pt x="54" y="758"/>
                      </a:lnTo>
                      <a:lnTo>
                        <a:pt x="54" y="769"/>
                      </a:lnTo>
                      <a:lnTo>
                        <a:pt x="63" y="806"/>
                      </a:lnTo>
                      <a:lnTo>
                        <a:pt x="69" y="813"/>
                      </a:lnTo>
                      <a:lnTo>
                        <a:pt x="78" y="824"/>
                      </a:lnTo>
                      <a:lnTo>
                        <a:pt x="95" y="841"/>
                      </a:lnTo>
                      <a:lnTo>
                        <a:pt x="98" y="850"/>
                      </a:lnTo>
                      <a:lnTo>
                        <a:pt x="98" y="857"/>
                      </a:lnTo>
                      <a:lnTo>
                        <a:pt x="100" y="862"/>
                      </a:lnTo>
                      <a:lnTo>
                        <a:pt x="108" y="868"/>
                      </a:lnTo>
                      <a:lnTo>
                        <a:pt x="114" y="868"/>
                      </a:lnTo>
                      <a:lnTo>
                        <a:pt x="116" y="872"/>
                      </a:lnTo>
                      <a:lnTo>
                        <a:pt x="119" y="872"/>
                      </a:lnTo>
                      <a:lnTo>
                        <a:pt x="122" y="870"/>
                      </a:lnTo>
                      <a:lnTo>
                        <a:pt x="123" y="868"/>
                      </a:lnTo>
                      <a:lnTo>
                        <a:pt x="124" y="854"/>
                      </a:lnTo>
                      <a:lnTo>
                        <a:pt x="138" y="854"/>
                      </a:lnTo>
                      <a:lnTo>
                        <a:pt x="150" y="859"/>
                      </a:lnTo>
                      <a:lnTo>
                        <a:pt x="144" y="864"/>
                      </a:lnTo>
                      <a:lnTo>
                        <a:pt x="138" y="865"/>
                      </a:lnTo>
                      <a:lnTo>
                        <a:pt x="133" y="870"/>
                      </a:lnTo>
                      <a:lnTo>
                        <a:pt x="134" y="876"/>
                      </a:lnTo>
                      <a:lnTo>
                        <a:pt x="144" y="894"/>
                      </a:lnTo>
                      <a:lnTo>
                        <a:pt x="145" y="899"/>
                      </a:lnTo>
                      <a:lnTo>
                        <a:pt x="137" y="893"/>
                      </a:lnTo>
                      <a:lnTo>
                        <a:pt x="130" y="886"/>
                      </a:lnTo>
                      <a:lnTo>
                        <a:pt x="129" y="881"/>
                      </a:lnTo>
                      <a:lnTo>
                        <a:pt x="124" y="880"/>
                      </a:lnTo>
                      <a:lnTo>
                        <a:pt x="123" y="887"/>
                      </a:lnTo>
                      <a:lnTo>
                        <a:pt x="124" y="894"/>
                      </a:lnTo>
                      <a:lnTo>
                        <a:pt x="129" y="905"/>
                      </a:lnTo>
                      <a:lnTo>
                        <a:pt x="133" y="925"/>
                      </a:lnTo>
                      <a:lnTo>
                        <a:pt x="143" y="934"/>
                      </a:lnTo>
                      <a:lnTo>
                        <a:pt x="155" y="936"/>
                      </a:lnTo>
                      <a:lnTo>
                        <a:pt x="161" y="946"/>
                      </a:lnTo>
                      <a:lnTo>
                        <a:pt x="161" y="958"/>
                      </a:lnTo>
                      <a:lnTo>
                        <a:pt x="155" y="963"/>
                      </a:lnTo>
                      <a:lnTo>
                        <a:pt x="155" y="977"/>
                      </a:lnTo>
                      <a:lnTo>
                        <a:pt x="157" y="980"/>
                      </a:lnTo>
                      <a:lnTo>
                        <a:pt x="180" y="1004"/>
                      </a:lnTo>
                      <a:lnTo>
                        <a:pt x="192" y="1023"/>
                      </a:lnTo>
                      <a:lnTo>
                        <a:pt x="207" y="1038"/>
                      </a:lnTo>
                      <a:lnTo>
                        <a:pt x="213" y="1042"/>
                      </a:lnTo>
                      <a:lnTo>
                        <a:pt x="214" y="1053"/>
                      </a:lnTo>
                      <a:lnTo>
                        <a:pt x="223" y="1056"/>
                      </a:lnTo>
                      <a:lnTo>
                        <a:pt x="227" y="1064"/>
                      </a:lnTo>
                      <a:lnTo>
                        <a:pt x="227" y="1066"/>
                      </a:lnTo>
                      <a:lnTo>
                        <a:pt x="226" y="1072"/>
                      </a:lnTo>
                      <a:lnTo>
                        <a:pt x="226" y="1081"/>
                      </a:lnTo>
                      <a:lnTo>
                        <a:pt x="229" y="1096"/>
                      </a:lnTo>
                      <a:lnTo>
                        <a:pt x="231" y="1099"/>
                      </a:lnTo>
                      <a:lnTo>
                        <a:pt x="238" y="1102"/>
                      </a:lnTo>
                      <a:lnTo>
                        <a:pt x="257" y="1104"/>
                      </a:lnTo>
                      <a:lnTo>
                        <a:pt x="268" y="1110"/>
                      </a:lnTo>
                      <a:lnTo>
                        <a:pt x="273" y="1108"/>
                      </a:lnTo>
                      <a:lnTo>
                        <a:pt x="280" y="1109"/>
                      </a:lnTo>
                      <a:lnTo>
                        <a:pt x="289" y="1114"/>
                      </a:lnTo>
                      <a:lnTo>
                        <a:pt x="299" y="1118"/>
                      </a:lnTo>
                      <a:lnTo>
                        <a:pt x="302" y="1124"/>
                      </a:lnTo>
                      <a:lnTo>
                        <a:pt x="318" y="1130"/>
                      </a:lnTo>
                      <a:lnTo>
                        <a:pt x="324" y="1134"/>
                      </a:lnTo>
                      <a:lnTo>
                        <a:pt x="328" y="1137"/>
                      </a:lnTo>
                      <a:lnTo>
                        <a:pt x="331" y="1131"/>
                      </a:lnTo>
                      <a:lnTo>
                        <a:pt x="336" y="1131"/>
                      </a:lnTo>
                      <a:lnTo>
                        <a:pt x="339" y="1134"/>
                      </a:lnTo>
                      <a:lnTo>
                        <a:pt x="348" y="1141"/>
                      </a:lnTo>
                      <a:lnTo>
                        <a:pt x="349" y="1151"/>
                      </a:lnTo>
                      <a:lnTo>
                        <a:pt x="350" y="1153"/>
                      </a:lnTo>
                      <a:lnTo>
                        <a:pt x="364" y="1155"/>
                      </a:lnTo>
                      <a:lnTo>
                        <a:pt x="376" y="1161"/>
                      </a:lnTo>
                      <a:lnTo>
                        <a:pt x="383" y="1167"/>
                      </a:lnTo>
                      <a:lnTo>
                        <a:pt x="397" y="1183"/>
                      </a:lnTo>
                      <a:lnTo>
                        <a:pt x="406" y="1192"/>
                      </a:lnTo>
                      <a:lnTo>
                        <a:pt x="412" y="1201"/>
                      </a:lnTo>
                      <a:lnTo>
                        <a:pt x="415" y="1227"/>
                      </a:lnTo>
                      <a:lnTo>
                        <a:pt x="417" y="1233"/>
                      </a:lnTo>
                      <a:lnTo>
                        <a:pt x="541" y="1223"/>
                      </a:lnTo>
                      <a:lnTo>
                        <a:pt x="542" y="1230"/>
                      </a:lnTo>
                      <a:lnTo>
                        <a:pt x="751" y="1307"/>
                      </a:lnTo>
                      <a:lnTo>
                        <a:pt x="854" y="1307"/>
                      </a:lnTo>
                      <a:lnTo>
                        <a:pt x="898" y="1307"/>
                      </a:lnTo>
                      <a:lnTo>
                        <a:pt x="899" y="1277"/>
                      </a:lnTo>
                      <a:lnTo>
                        <a:pt x="989" y="1276"/>
                      </a:lnTo>
                      <a:lnTo>
                        <a:pt x="999" y="1282"/>
                      </a:lnTo>
                      <a:lnTo>
                        <a:pt x="1004" y="1285"/>
                      </a:lnTo>
                      <a:lnTo>
                        <a:pt x="1011" y="1297"/>
                      </a:lnTo>
                      <a:lnTo>
                        <a:pt x="1023" y="1303"/>
                      </a:lnTo>
                      <a:lnTo>
                        <a:pt x="1032" y="1316"/>
                      </a:lnTo>
                      <a:lnTo>
                        <a:pt x="1052" y="1333"/>
                      </a:lnTo>
                      <a:lnTo>
                        <a:pt x="1081" y="1352"/>
                      </a:lnTo>
                      <a:lnTo>
                        <a:pt x="1095" y="1403"/>
                      </a:lnTo>
                      <a:lnTo>
                        <a:pt x="1109" y="1421"/>
                      </a:lnTo>
                      <a:lnTo>
                        <a:pt x="1128" y="1437"/>
                      </a:lnTo>
                      <a:lnTo>
                        <a:pt x="1152" y="1453"/>
                      </a:lnTo>
                      <a:lnTo>
                        <a:pt x="1176" y="1458"/>
                      </a:lnTo>
                      <a:lnTo>
                        <a:pt x="1199" y="1411"/>
                      </a:lnTo>
                      <a:lnTo>
                        <a:pt x="1202" y="1408"/>
                      </a:lnTo>
                      <a:lnTo>
                        <a:pt x="1213" y="1403"/>
                      </a:lnTo>
                      <a:lnTo>
                        <a:pt x="1224" y="1406"/>
                      </a:lnTo>
                      <a:lnTo>
                        <a:pt x="1269" y="1404"/>
                      </a:lnTo>
                      <a:lnTo>
                        <a:pt x="1277" y="1414"/>
                      </a:lnTo>
                      <a:lnTo>
                        <a:pt x="1294" y="1430"/>
                      </a:lnTo>
                      <a:lnTo>
                        <a:pt x="1300" y="1440"/>
                      </a:lnTo>
                      <a:lnTo>
                        <a:pt x="1311" y="1448"/>
                      </a:lnTo>
                      <a:lnTo>
                        <a:pt x="1331" y="1494"/>
                      </a:lnTo>
                      <a:lnTo>
                        <a:pt x="1347" y="1511"/>
                      </a:lnTo>
                      <a:lnTo>
                        <a:pt x="1355" y="1531"/>
                      </a:lnTo>
                      <a:lnTo>
                        <a:pt x="1372" y="1542"/>
                      </a:lnTo>
                      <a:lnTo>
                        <a:pt x="1387" y="1589"/>
                      </a:lnTo>
                      <a:lnTo>
                        <a:pt x="1404" y="1615"/>
                      </a:lnTo>
                      <a:lnTo>
                        <a:pt x="1421" y="1626"/>
                      </a:lnTo>
                      <a:lnTo>
                        <a:pt x="1435" y="1628"/>
                      </a:lnTo>
                      <a:lnTo>
                        <a:pt x="1450" y="1636"/>
                      </a:lnTo>
                      <a:lnTo>
                        <a:pt x="1477" y="1639"/>
                      </a:lnTo>
                      <a:lnTo>
                        <a:pt x="1495" y="1647"/>
                      </a:lnTo>
                      <a:lnTo>
                        <a:pt x="1512" y="1648"/>
                      </a:lnTo>
                      <a:lnTo>
                        <a:pt x="1514" y="1647"/>
                      </a:lnTo>
                      <a:lnTo>
                        <a:pt x="1509" y="1644"/>
                      </a:lnTo>
                      <a:lnTo>
                        <a:pt x="1505" y="1632"/>
                      </a:lnTo>
                      <a:lnTo>
                        <a:pt x="1503" y="1625"/>
                      </a:lnTo>
                      <a:lnTo>
                        <a:pt x="1501" y="1624"/>
                      </a:lnTo>
                      <a:lnTo>
                        <a:pt x="1495" y="1598"/>
                      </a:lnTo>
                      <a:lnTo>
                        <a:pt x="1494" y="1588"/>
                      </a:lnTo>
                      <a:lnTo>
                        <a:pt x="1499" y="1585"/>
                      </a:lnTo>
                      <a:lnTo>
                        <a:pt x="1499" y="1572"/>
                      </a:lnTo>
                      <a:lnTo>
                        <a:pt x="1498" y="1571"/>
                      </a:lnTo>
                      <a:lnTo>
                        <a:pt x="1491" y="1570"/>
                      </a:lnTo>
                      <a:lnTo>
                        <a:pt x="1489" y="1567"/>
                      </a:lnTo>
                      <a:lnTo>
                        <a:pt x="1490" y="1564"/>
                      </a:lnTo>
                      <a:lnTo>
                        <a:pt x="1498" y="1564"/>
                      </a:lnTo>
                      <a:lnTo>
                        <a:pt x="1500" y="1566"/>
                      </a:lnTo>
                      <a:lnTo>
                        <a:pt x="1505" y="1564"/>
                      </a:lnTo>
                      <a:lnTo>
                        <a:pt x="1506" y="1556"/>
                      </a:lnTo>
                      <a:lnTo>
                        <a:pt x="1506" y="1543"/>
                      </a:lnTo>
                      <a:lnTo>
                        <a:pt x="1501" y="1533"/>
                      </a:lnTo>
                      <a:lnTo>
                        <a:pt x="1516" y="1531"/>
                      </a:lnTo>
                      <a:lnTo>
                        <a:pt x="1521" y="1521"/>
                      </a:lnTo>
                      <a:lnTo>
                        <a:pt x="1520" y="1518"/>
                      </a:lnTo>
                      <a:lnTo>
                        <a:pt x="1515" y="1519"/>
                      </a:lnTo>
                      <a:lnTo>
                        <a:pt x="1515" y="1515"/>
                      </a:lnTo>
                      <a:lnTo>
                        <a:pt x="1525" y="1508"/>
                      </a:lnTo>
                      <a:lnTo>
                        <a:pt x="1528" y="1510"/>
                      </a:lnTo>
                      <a:lnTo>
                        <a:pt x="1533" y="1502"/>
                      </a:lnTo>
                      <a:lnTo>
                        <a:pt x="1534" y="1500"/>
                      </a:lnTo>
                      <a:lnTo>
                        <a:pt x="1537" y="1496"/>
                      </a:lnTo>
                      <a:lnTo>
                        <a:pt x="1547" y="1496"/>
                      </a:lnTo>
                      <a:lnTo>
                        <a:pt x="1550" y="1494"/>
                      </a:lnTo>
                      <a:lnTo>
                        <a:pt x="1552" y="1489"/>
                      </a:lnTo>
                      <a:lnTo>
                        <a:pt x="1546" y="1485"/>
                      </a:lnTo>
                      <a:lnTo>
                        <a:pt x="1546" y="1480"/>
                      </a:lnTo>
                      <a:lnTo>
                        <a:pt x="1547" y="1476"/>
                      </a:lnTo>
                      <a:lnTo>
                        <a:pt x="1552" y="1479"/>
                      </a:lnTo>
                      <a:lnTo>
                        <a:pt x="1555" y="1481"/>
                      </a:lnTo>
                      <a:lnTo>
                        <a:pt x="1557" y="1481"/>
                      </a:lnTo>
                      <a:lnTo>
                        <a:pt x="1557" y="1476"/>
                      </a:lnTo>
                      <a:lnTo>
                        <a:pt x="1558" y="1475"/>
                      </a:lnTo>
                      <a:lnTo>
                        <a:pt x="1559" y="1476"/>
                      </a:lnTo>
                      <a:lnTo>
                        <a:pt x="1563" y="1480"/>
                      </a:lnTo>
                      <a:lnTo>
                        <a:pt x="1564" y="1480"/>
                      </a:lnTo>
                      <a:lnTo>
                        <a:pt x="1566" y="1479"/>
                      </a:lnTo>
                      <a:lnTo>
                        <a:pt x="1569" y="1475"/>
                      </a:lnTo>
                      <a:lnTo>
                        <a:pt x="1570" y="1474"/>
                      </a:lnTo>
                      <a:lnTo>
                        <a:pt x="1571" y="1483"/>
                      </a:lnTo>
                      <a:lnTo>
                        <a:pt x="1587" y="1476"/>
                      </a:lnTo>
                      <a:lnTo>
                        <a:pt x="1590" y="1478"/>
                      </a:lnTo>
                      <a:lnTo>
                        <a:pt x="1590" y="1479"/>
                      </a:lnTo>
                      <a:lnTo>
                        <a:pt x="1585" y="1481"/>
                      </a:lnTo>
                      <a:lnTo>
                        <a:pt x="1575" y="1485"/>
                      </a:lnTo>
                      <a:lnTo>
                        <a:pt x="1566" y="1489"/>
                      </a:lnTo>
                      <a:lnTo>
                        <a:pt x="1565" y="1492"/>
                      </a:lnTo>
                      <a:lnTo>
                        <a:pt x="1568" y="1492"/>
                      </a:lnTo>
                      <a:lnTo>
                        <a:pt x="1584" y="1486"/>
                      </a:lnTo>
                      <a:lnTo>
                        <a:pt x="1598" y="1479"/>
                      </a:lnTo>
                      <a:lnTo>
                        <a:pt x="1606" y="1473"/>
                      </a:lnTo>
                      <a:lnTo>
                        <a:pt x="1619" y="1463"/>
                      </a:lnTo>
                      <a:lnTo>
                        <a:pt x="1622" y="1459"/>
                      </a:lnTo>
                      <a:lnTo>
                        <a:pt x="1628" y="1443"/>
                      </a:lnTo>
                      <a:lnTo>
                        <a:pt x="1629" y="1410"/>
                      </a:lnTo>
                      <a:lnTo>
                        <a:pt x="1632" y="1408"/>
                      </a:lnTo>
                      <a:lnTo>
                        <a:pt x="1635" y="1406"/>
                      </a:lnTo>
                      <a:lnTo>
                        <a:pt x="1638" y="1406"/>
                      </a:lnTo>
                      <a:lnTo>
                        <a:pt x="1638" y="1419"/>
                      </a:lnTo>
                      <a:lnTo>
                        <a:pt x="1645" y="1419"/>
                      </a:lnTo>
                      <a:lnTo>
                        <a:pt x="1643" y="1422"/>
                      </a:lnTo>
                      <a:lnTo>
                        <a:pt x="1636" y="1425"/>
                      </a:lnTo>
                      <a:lnTo>
                        <a:pt x="1639" y="1426"/>
                      </a:lnTo>
                      <a:lnTo>
                        <a:pt x="1659" y="1419"/>
                      </a:lnTo>
                      <a:lnTo>
                        <a:pt x="1671" y="1411"/>
                      </a:lnTo>
                      <a:lnTo>
                        <a:pt x="1688" y="1411"/>
                      </a:lnTo>
                      <a:lnTo>
                        <a:pt x="1719" y="1406"/>
                      </a:lnTo>
                      <a:lnTo>
                        <a:pt x="1740" y="1413"/>
                      </a:lnTo>
                      <a:lnTo>
                        <a:pt x="1751" y="1418"/>
                      </a:lnTo>
                      <a:lnTo>
                        <a:pt x="1763" y="1420"/>
                      </a:lnTo>
                      <a:lnTo>
                        <a:pt x="1775" y="1420"/>
                      </a:lnTo>
                      <a:lnTo>
                        <a:pt x="1781" y="1414"/>
                      </a:lnTo>
                      <a:lnTo>
                        <a:pt x="1781" y="1409"/>
                      </a:lnTo>
                      <a:lnTo>
                        <a:pt x="1784" y="1405"/>
                      </a:lnTo>
                      <a:lnTo>
                        <a:pt x="1794" y="1405"/>
                      </a:lnTo>
                      <a:lnTo>
                        <a:pt x="1810" y="1414"/>
                      </a:lnTo>
                      <a:lnTo>
                        <a:pt x="1816" y="1421"/>
                      </a:lnTo>
                      <a:lnTo>
                        <a:pt x="1822" y="1422"/>
                      </a:lnTo>
                      <a:lnTo>
                        <a:pt x="1833" y="1440"/>
                      </a:lnTo>
                      <a:lnTo>
                        <a:pt x="1845" y="1440"/>
                      </a:lnTo>
                      <a:lnTo>
                        <a:pt x="1848" y="1442"/>
                      </a:lnTo>
                      <a:lnTo>
                        <a:pt x="1856" y="1445"/>
                      </a:lnTo>
                      <a:lnTo>
                        <a:pt x="1864" y="1441"/>
                      </a:lnTo>
                      <a:lnTo>
                        <a:pt x="1870" y="1445"/>
                      </a:lnTo>
                      <a:lnTo>
                        <a:pt x="1875" y="1442"/>
                      </a:lnTo>
                      <a:lnTo>
                        <a:pt x="1880" y="1442"/>
                      </a:lnTo>
                      <a:lnTo>
                        <a:pt x="1890" y="1445"/>
                      </a:lnTo>
                      <a:lnTo>
                        <a:pt x="1897" y="1436"/>
                      </a:lnTo>
                      <a:lnTo>
                        <a:pt x="1898" y="1433"/>
                      </a:lnTo>
                      <a:lnTo>
                        <a:pt x="1897" y="1429"/>
                      </a:lnTo>
                      <a:lnTo>
                        <a:pt x="1899" y="1427"/>
                      </a:lnTo>
                      <a:lnTo>
                        <a:pt x="1904" y="1427"/>
                      </a:lnTo>
                      <a:lnTo>
                        <a:pt x="1912" y="1435"/>
                      </a:lnTo>
                      <a:lnTo>
                        <a:pt x="1923" y="1440"/>
                      </a:lnTo>
                      <a:lnTo>
                        <a:pt x="1934" y="1453"/>
                      </a:lnTo>
                      <a:lnTo>
                        <a:pt x="1937" y="1452"/>
                      </a:lnTo>
                      <a:lnTo>
                        <a:pt x="1945" y="1449"/>
                      </a:lnTo>
                      <a:lnTo>
                        <a:pt x="1946" y="1445"/>
                      </a:lnTo>
                      <a:lnTo>
                        <a:pt x="1941" y="1438"/>
                      </a:lnTo>
                      <a:lnTo>
                        <a:pt x="1925" y="1430"/>
                      </a:lnTo>
                      <a:lnTo>
                        <a:pt x="1918" y="1420"/>
                      </a:lnTo>
                      <a:lnTo>
                        <a:pt x="1918" y="1418"/>
                      </a:lnTo>
                      <a:lnTo>
                        <a:pt x="1923" y="1410"/>
                      </a:lnTo>
                      <a:lnTo>
                        <a:pt x="1934" y="1402"/>
                      </a:lnTo>
                      <a:lnTo>
                        <a:pt x="1936" y="1387"/>
                      </a:lnTo>
                      <a:lnTo>
                        <a:pt x="1934" y="1386"/>
                      </a:lnTo>
                      <a:lnTo>
                        <a:pt x="1933" y="1384"/>
                      </a:lnTo>
                      <a:lnTo>
                        <a:pt x="1920" y="1389"/>
                      </a:lnTo>
                      <a:lnTo>
                        <a:pt x="1914" y="1395"/>
                      </a:lnTo>
                      <a:lnTo>
                        <a:pt x="1910" y="1394"/>
                      </a:lnTo>
                      <a:lnTo>
                        <a:pt x="1908" y="1383"/>
                      </a:lnTo>
                      <a:lnTo>
                        <a:pt x="1905" y="1382"/>
                      </a:lnTo>
                      <a:lnTo>
                        <a:pt x="1902" y="1383"/>
                      </a:lnTo>
                      <a:lnTo>
                        <a:pt x="1893" y="1388"/>
                      </a:lnTo>
                      <a:lnTo>
                        <a:pt x="1883" y="1389"/>
                      </a:lnTo>
                      <a:lnTo>
                        <a:pt x="1876" y="1382"/>
                      </a:lnTo>
                      <a:lnTo>
                        <a:pt x="1878" y="1371"/>
                      </a:lnTo>
                      <a:lnTo>
                        <a:pt x="1891" y="1367"/>
                      </a:lnTo>
                      <a:lnTo>
                        <a:pt x="1905" y="1375"/>
                      </a:lnTo>
                      <a:lnTo>
                        <a:pt x="1921" y="1377"/>
                      </a:lnTo>
                      <a:lnTo>
                        <a:pt x="1934" y="1371"/>
                      </a:lnTo>
                      <a:lnTo>
                        <a:pt x="1942" y="1373"/>
                      </a:lnTo>
                      <a:lnTo>
                        <a:pt x="1953" y="1366"/>
                      </a:lnTo>
                      <a:lnTo>
                        <a:pt x="1987" y="1368"/>
                      </a:lnTo>
                      <a:lnTo>
                        <a:pt x="1995" y="1370"/>
                      </a:lnTo>
                      <a:lnTo>
                        <a:pt x="1999" y="1367"/>
                      </a:lnTo>
                      <a:lnTo>
                        <a:pt x="2007" y="1334"/>
                      </a:lnTo>
                      <a:lnTo>
                        <a:pt x="2010" y="1341"/>
                      </a:lnTo>
                      <a:lnTo>
                        <a:pt x="2010" y="1350"/>
                      </a:lnTo>
                      <a:lnTo>
                        <a:pt x="2012" y="1363"/>
                      </a:lnTo>
                      <a:lnTo>
                        <a:pt x="2012" y="1367"/>
                      </a:lnTo>
                      <a:lnTo>
                        <a:pt x="2010" y="1373"/>
                      </a:lnTo>
                      <a:lnTo>
                        <a:pt x="2011" y="1377"/>
                      </a:lnTo>
                      <a:lnTo>
                        <a:pt x="2020" y="1376"/>
                      </a:lnTo>
                      <a:lnTo>
                        <a:pt x="2041" y="1370"/>
                      </a:lnTo>
                      <a:lnTo>
                        <a:pt x="2049" y="1361"/>
                      </a:lnTo>
                      <a:lnTo>
                        <a:pt x="2054" y="1361"/>
                      </a:lnTo>
                      <a:lnTo>
                        <a:pt x="2059" y="1356"/>
                      </a:lnTo>
                      <a:lnTo>
                        <a:pt x="2061" y="1356"/>
                      </a:lnTo>
                      <a:lnTo>
                        <a:pt x="2061" y="1359"/>
                      </a:lnTo>
                      <a:lnTo>
                        <a:pt x="2058" y="1366"/>
                      </a:lnTo>
                      <a:lnTo>
                        <a:pt x="2065" y="1366"/>
                      </a:lnTo>
                      <a:lnTo>
                        <a:pt x="2087" y="1361"/>
                      </a:lnTo>
                      <a:lnTo>
                        <a:pt x="2098" y="1361"/>
                      </a:lnTo>
                      <a:lnTo>
                        <a:pt x="2103" y="1362"/>
                      </a:lnTo>
                      <a:lnTo>
                        <a:pt x="2102" y="1366"/>
                      </a:lnTo>
                      <a:lnTo>
                        <a:pt x="2100" y="1367"/>
                      </a:lnTo>
                      <a:lnTo>
                        <a:pt x="2100" y="1370"/>
                      </a:lnTo>
                      <a:lnTo>
                        <a:pt x="2107" y="1373"/>
                      </a:lnTo>
                      <a:lnTo>
                        <a:pt x="2117" y="1377"/>
                      </a:lnTo>
                      <a:lnTo>
                        <a:pt x="2143" y="1392"/>
                      </a:lnTo>
                      <a:lnTo>
                        <a:pt x="2147" y="1397"/>
                      </a:lnTo>
                      <a:lnTo>
                        <a:pt x="2152" y="1406"/>
                      </a:lnTo>
                      <a:lnTo>
                        <a:pt x="2157" y="1410"/>
                      </a:lnTo>
                      <a:lnTo>
                        <a:pt x="2171" y="1406"/>
                      </a:lnTo>
                      <a:lnTo>
                        <a:pt x="2186" y="1404"/>
                      </a:lnTo>
                      <a:lnTo>
                        <a:pt x="2199" y="1397"/>
                      </a:lnTo>
                      <a:lnTo>
                        <a:pt x="2205" y="1397"/>
                      </a:lnTo>
                      <a:lnTo>
                        <a:pt x="2206" y="1397"/>
                      </a:lnTo>
                      <a:lnTo>
                        <a:pt x="2208" y="1390"/>
                      </a:lnTo>
                      <a:lnTo>
                        <a:pt x="2213" y="1387"/>
                      </a:lnTo>
                      <a:lnTo>
                        <a:pt x="2221" y="1387"/>
                      </a:lnTo>
                      <a:lnTo>
                        <a:pt x="2226" y="1387"/>
                      </a:lnTo>
                      <a:lnTo>
                        <a:pt x="2236" y="1390"/>
                      </a:lnTo>
                      <a:lnTo>
                        <a:pt x="2243" y="1398"/>
                      </a:lnTo>
                      <a:lnTo>
                        <a:pt x="2253" y="1409"/>
                      </a:lnTo>
                      <a:lnTo>
                        <a:pt x="2258" y="1411"/>
                      </a:lnTo>
                      <a:lnTo>
                        <a:pt x="2259" y="1421"/>
                      </a:lnTo>
                      <a:lnTo>
                        <a:pt x="2264" y="1424"/>
                      </a:lnTo>
                      <a:lnTo>
                        <a:pt x="2274" y="1437"/>
                      </a:lnTo>
                      <a:lnTo>
                        <a:pt x="2280" y="1441"/>
                      </a:lnTo>
                      <a:lnTo>
                        <a:pt x="2292" y="1446"/>
                      </a:lnTo>
                      <a:lnTo>
                        <a:pt x="2295" y="1449"/>
                      </a:lnTo>
                      <a:lnTo>
                        <a:pt x="2296" y="1457"/>
                      </a:lnTo>
                      <a:lnTo>
                        <a:pt x="2297" y="1476"/>
                      </a:lnTo>
                      <a:lnTo>
                        <a:pt x="2292" y="1511"/>
                      </a:lnTo>
                      <a:lnTo>
                        <a:pt x="2292" y="1517"/>
                      </a:lnTo>
                      <a:lnTo>
                        <a:pt x="2295" y="1527"/>
                      </a:lnTo>
                      <a:lnTo>
                        <a:pt x="2295" y="1528"/>
                      </a:lnTo>
                      <a:lnTo>
                        <a:pt x="2300" y="1528"/>
                      </a:lnTo>
                      <a:lnTo>
                        <a:pt x="2301" y="1518"/>
                      </a:lnTo>
                      <a:lnTo>
                        <a:pt x="2305" y="1521"/>
                      </a:lnTo>
                      <a:lnTo>
                        <a:pt x="2308" y="1524"/>
                      </a:lnTo>
                      <a:lnTo>
                        <a:pt x="2305" y="1537"/>
                      </a:lnTo>
                      <a:lnTo>
                        <a:pt x="2303" y="1545"/>
                      </a:lnTo>
                      <a:lnTo>
                        <a:pt x="2305" y="1556"/>
                      </a:lnTo>
                      <a:lnTo>
                        <a:pt x="2310" y="1566"/>
                      </a:lnTo>
                      <a:lnTo>
                        <a:pt x="2323" y="1587"/>
                      </a:lnTo>
                      <a:lnTo>
                        <a:pt x="2326" y="1587"/>
                      </a:lnTo>
                      <a:lnTo>
                        <a:pt x="2333" y="1585"/>
                      </a:lnTo>
                      <a:lnTo>
                        <a:pt x="2335" y="1602"/>
                      </a:lnTo>
                      <a:lnTo>
                        <a:pt x="2340" y="1601"/>
                      </a:lnTo>
                      <a:lnTo>
                        <a:pt x="2340" y="1601"/>
                      </a:lnTo>
                      <a:lnTo>
                        <a:pt x="2338" y="1605"/>
                      </a:lnTo>
                      <a:lnTo>
                        <a:pt x="2337" y="1609"/>
                      </a:lnTo>
                      <a:lnTo>
                        <a:pt x="2345" y="1623"/>
                      </a:lnTo>
                      <a:lnTo>
                        <a:pt x="2349" y="1635"/>
                      </a:lnTo>
                      <a:lnTo>
                        <a:pt x="2353" y="1641"/>
                      </a:lnTo>
                      <a:lnTo>
                        <a:pt x="2358" y="1647"/>
                      </a:lnTo>
                      <a:lnTo>
                        <a:pt x="2366" y="1647"/>
                      </a:lnTo>
                      <a:lnTo>
                        <a:pt x="2371" y="1653"/>
                      </a:lnTo>
                      <a:lnTo>
                        <a:pt x="2381" y="1674"/>
                      </a:lnTo>
                      <a:lnTo>
                        <a:pt x="2381" y="1688"/>
                      </a:lnTo>
                      <a:lnTo>
                        <a:pt x="2382" y="1690"/>
                      </a:lnTo>
                      <a:lnTo>
                        <a:pt x="2386" y="1693"/>
                      </a:lnTo>
                      <a:lnTo>
                        <a:pt x="2399" y="1693"/>
                      </a:lnTo>
                      <a:lnTo>
                        <a:pt x="2409" y="1690"/>
                      </a:lnTo>
                      <a:lnTo>
                        <a:pt x="2421" y="1684"/>
                      </a:lnTo>
                      <a:lnTo>
                        <a:pt x="2429" y="1688"/>
                      </a:lnTo>
                      <a:lnTo>
                        <a:pt x="2432" y="1680"/>
                      </a:lnTo>
                      <a:lnTo>
                        <a:pt x="2429" y="1677"/>
                      </a:lnTo>
                      <a:lnTo>
                        <a:pt x="2434" y="1657"/>
                      </a:lnTo>
                      <a:lnTo>
                        <a:pt x="2440" y="1636"/>
                      </a:lnTo>
                      <a:lnTo>
                        <a:pt x="2442" y="1617"/>
                      </a:lnTo>
                      <a:lnTo>
                        <a:pt x="2440" y="1597"/>
                      </a:lnTo>
                      <a:lnTo>
                        <a:pt x="2441" y="1583"/>
                      </a:lnTo>
                      <a:lnTo>
                        <a:pt x="2424" y="1539"/>
                      </a:lnTo>
                      <a:lnTo>
                        <a:pt x="2414" y="1522"/>
                      </a:lnTo>
                      <a:lnTo>
                        <a:pt x="2412" y="1508"/>
                      </a:lnTo>
                      <a:lnTo>
                        <a:pt x="2414" y="1492"/>
                      </a:lnTo>
                      <a:lnTo>
                        <a:pt x="2412" y="1483"/>
                      </a:lnTo>
                      <a:lnTo>
                        <a:pt x="2404" y="1469"/>
                      </a:lnTo>
                      <a:lnTo>
                        <a:pt x="2387" y="1441"/>
                      </a:lnTo>
                      <a:lnTo>
                        <a:pt x="2374" y="1400"/>
                      </a:lnTo>
                      <a:lnTo>
                        <a:pt x="2362" y="1354"/>
                      </a:lnTo>
                      <a:lnTo>
                        <a:pt x="2365" y="1348"/>
                      </a:lnTo>
                      <a:lnTo>
                        <a:pt x="2365" y="1332"/>
                      </a:lnTo>
                      <a:lnTo>
                        <a:pt x="2371" y="1322"/>
                      </a:lnTo>
                      <a:lnTo>
                        <a:pt x="2374" y="1311"/>
                      </a:lnTo>
                      <a:lnTo>
                        <a:pt x="2377" y="1302"/>
                      </a:lnTo>
                      <a:lnTo>
                        <a:pt x="2389" y="1274"/>
                      </a:lnTo>
                      <a:lnTo>
                        <a:pt x="2396" y="1264"/>
                      </a:lnTo>
                      <a:lnTo>
                        <a:pt x="2398" y="1264"/>
                      </a:lnTo>
                      <a:lnTo>
                        <a:pt x="2398" y="1259"/>
                      </a:lnTo>
                      <a:lnTo>
                        <a:pt x="2399" y="1257"/>
                      </a:lnTo>
                      <a:lnTo>
                        <a:pt x="2408" y="1252"/>
                      </a:lnTo>
                      <a:lnTo>
                        <a:pt x="2413" y="1252"/>
                      </a:lnTo>
                      <a:lnTo>
                        <a:pt x="2417" y="1247"/>
                      </a:lnTo>
                      <a:lnTo>
                        <a:pt x="2414" y="1242"/>
                      </a:lnTo>
                      <a:lnTo>
                        <a:pt x="2409" y="1234"/>
                      </a:lnTo>
                      <a:lnTo>
                        <a:pt x="2409" y="1232"/>
                      </a:lnTo>
                      <a:lnTo>
                        <a:pt x="2409" y="1230"/>
                      </a:lnTo>
                      <a:lnTo>
                        <a:pt x="2425" y="1228"/>
                      </a:lnTo>
                      <a:lnTo>
                        <a:pt x="2441" y="1230"/>
                      </a:lnTo>
                      <a:lnTo>
                        <a:pt x="2446" y="1228"/>
                      </a:lnTo>
                      <a:lnTo>
                        <a:pt x="2468" y="1210"/>
                      </a:lnTo>
                      <a:lnTo>
                        <a:pt x="2471" y="1210"/>
                      </a:lnTo>
                      <a:lnTo>
                        <a:pt x="2475" y="1206"/>
                      </a:lnTo>
                      <a:lnTo>
                        <a:pt x="2478" y="1199"/>
                      </a:lnTo>
                      <a:lnTo>
                        <a:pt x="2487" y="1196"/>
                      </a:lnTo>
                      <a:lnTo>
                        <a:pt x="2493" y="1192"/>
                      </a:lnTo>
                      <a:lnTo>
                        <a:pt x="2495" y="1185"/>
                      </a:lnTo>
                      <a:lnTo>
                        <a:pt x="2493" y="1179"/>
                      </a:lnTo>
                      <a:lnTo>
                        <a:pt x="2499" y="1174"/>
                      </a:lnTo>
                      <a:lnTo>
                        <a:pt x="2505" y="1163"/>
                      </a:lnTo>
                      <a:lnTo>
                        <a:pt x="2512" y="1156"/>
                      </a:lnTo>
                      <a:lnTo>
                        <a:pt x="2526" y="1150"/>
                      </a:lnTo>
                      <a:lnTo>
                        <a:pt x="2527" y="1145"/>
                      </a:lnTo>
                      <a:lnTo>
                        <a:pt x="2533" y="1144"/>
                      </a:lnTo>
                      <a:lnTo>
                        <a:pt x="2550" y="1141"/>
                      </a:lnTo>
                      <a:lnTo>
                        <a:pt x="2569" y="1133"/>
                      </a:lnTo>
                      <a:lnTo>
                        <a:pt x="2571" y="1126"/>
                      </a:lnTo>
                      <a:lnTo>
                        <a:pt x="2574" y="1123"/>
                      </a:lnTo>
                      <a:lnTo>
                        <a:pt x="2579" y="1118"/>
                      </a:lnTo>
                      <a:lnTo>
                        <a:pt x="2585" y="1109"/>
                      </a:lnTo>
                      <a:lnTo>
                        <a:pt x="2592" y="1103"/>
                      </a:lnTo>
                      <a:lnTo>
                        <a:pt x="2611" y="1094"/>
                      </a:lnTo>
                      <a:lnTo>
                        <a:pt x="2631" y="1093"/>
                      </a:lnTo>
                      <a:lnTo>
                        <a:pt x="2646" y="1083"/>
                      </a:lnTo>
                      <a:lnTo>
                        <a:pt x="2649" y="1079"/>
                      </a:lnTo>
                      <a:lnTo>
                        <a:pt x="2649" y="1071"/>
                      </a:lnTo>
                      <a:lnTo>
                        <a:pt x="2640" y="1069"/>
                      </a:lnTo>
                      <a:lnTo>
                        <a:pt x="2635" y="1071"/>
                      </a:lnTo>
                      <a:lnTo>
                        <a:pt x="2634" y="1074"/>
                      </a:lnTo>
                      <a:lnTo>
                        <a:pt x="2634" y="1071"/>
                      </a:lnTo>
                      <a:lnTo>
                        <a:pt x="2634" y="1065"/>
                      </a:lnTo>
                      <a:lnTo>
                        <a:pt x="2639" y="1061"/>
                      </a:lnTo>
                      <a:lnTo>
                        <a:pt x="2640" y="1056"/>
                      </a:lnTo>
                      <a:lnTo>
                        <a:pt x="2645" y="1053"/>
                      </a:lnTo>
                      <a:lnTo>
                        <a:pt x="2641" y="1048"/>
                      </a:lnTo>
                      <a:lnTo>
                        <a:pt x="2625" y="1042"/>
                      </a:lnTo>
                      <a:lnTo>
                        <a:pt x="2639" y="1042"/>
                      </a:lnTo>
                      <a:lnTo>
                        <a:pt x="2645" y="1037"/>
                      </a:lnTo>
                      <a:lnTo>
                        <a:pt x="2647" y="1043"/>
                      </a:lnTo>
                      <a:lnTo>
                        <a:pt x="2651" y="1043"/>
                      </a:lnTo>
                      <a:lnTo>
                        <a:pt x="2655" y="1048"/>
                      </a:lnTo>
                      <a:lnTo>
                        <a:pt x="2665" y="1048"/>
                      </a:lnTo>
                      <a:lnTo>
                        <a:pt x="2671" y="1044"/>
                      </a:lnTo>
                      <a:lnTo>
                        <a:pt x="2679" y="1032"/>
                      </a:lnTo>
                      <a:lnTo>
                        <a:pt x="2686" y="1028"/>
                      </a:lnTo>
                      <a:lnTo>
                        <a:pt x="2686" y="1020"/>
                      </a:lnTo>
                      <a:lnTo>
                        <a:pt x="2684" y="1013"/>
                      </a:lnTo>
                      <a:lnTo>
                        <a:pt x="2679" y="1007"/>
                      </a:lnTo>
                      <a:lnTo>
                        <a:pt x="2674" y="1012"/>
                      </a:lnTo>
                      <a:lnTo>
                        <a:pt x="2670" y="1023"/>
                      </a:lnTo>
                      <a:lnTo>
                        <a:pt x="2670" y="1023"/>
                      </a:lnTo>
                      <a:lnTo>
                        <a:pt x="2667" y="1018"/>
                      </a:lnTo>
                      <a:lnTo>
                        <a:pt x="2666" y="1006"/>
                      </a:lnTo>
                      <a:lnTo>
                        <a:pt x="2641" y="1010"/>
                      </a:lnTo>
                      <a:lnTo>
                        <a:pt x="2635" y="1008"/>
                      </a:lnTo>
                      <a:lnTo>
                        <a:pt x="2634" y="1001"/>
                      </a:lnTo>
                      <a:lnTo>
                        <a:pt x="2634" y="986"/>
                      </a:lnTo>
                      <a:lnTo>
                        <a:pt x="2635" y="984"/>
                      </a:lnTo>
                      <a:lnTo>
                        <a:pt x="2639" y="997"/>
                      </a:lnTo>
                      <a:lnTo>
                        <a:pt x="2643" y="1000"/>
                      </a:lnTo>
                      <a:lnTo>
                        <a:pt x="2647" y="1000"/>
                      </a:lnTo>
                      <a:lnTo>
                        <a:pt x="2662" y="991"/>
                      </a:lnTo>
                      <a:lnTo>
                        <a:pt x="2666" y="993"/>
                      </a:lnTo>
                      <a:lnTo>
                        <a:pt x="2666" y="989"/>
                      </a:lnTo>
                      <a:lnTo>
                        <a:pt x="2672" y="991"/>
                      </a:lnTo>
                      <a:lnTo>
                        <a:pt x="2678" y="991"/>
                      </a:lnTo>
                      <a:lnTo>
                        <a:pt x="2682" y="999"/>
                      </a:lnTo>
                      <a:lnTo>
                        <a:pt x="2682" y="997"/>
                      </a:lnTo>
                      <a:lnTo>
                        <a:pt x="2679" y="990"/>
                      </a:lnTo>
                      <a:lnTo>
                        <a:pt x="2677" y="984"/>
                      </a:lnTo>
                      <a:lnTo>
                        <a:pt x="2674" y="975"/>
                      </a:lnTo>
                      <a:lnTo>
                        <a:pt x="2673" y="973"/>
                      </a:lnTo>
                      <a:lnTo>
                        <a:pt x="2676" y="957"/>
                      </a:lnTo>
                      <a:lnTo>
                        <a:pt x="2674" y="943"/>
                      </a:lnTo>
                      <a:lnTo>
                        <a:pt x="2657" y="938"/>
                      </a:lnTo>
                      <a:lnTo>
                        <a:pt x="2655" y="940"/>
                      </a:lnTo>
                      <a:lnTo>
                        <a:pt x="2654" y="942"/>
                      </a:lnTo>
                      <a:lnTo>
                        <a:pt x="2647" y="940"/>
                      </a:lnTo>
                      <a:lnTo>
                        <a:pt x="2643" y="936"/>
                      </a:lnTo>
                      <a:lnTo>
                        <a:pt x="2643" y="931"/>
                      </a:lnTo>
                      <a:lnTo>
                        <a:pt x="2652" y="931"/>
                      </a:lnTo>
                      <a:lnTo>
                        <a:pt x="2657" y="929"/>
                      </a:lnTo>
                      <a:lnTo>
                        <a:pt x="2656" y="925"/>
                      </a:lnTo>
                      <a:lnTo>
                        <a:pt x="2651" y="923"/>
                      </a:lnTo>
                      <a:lnTo>
                        <a:pt x="2649" y="916"/>
                      </a:lnTo>
                      <a:lnTo>
                        <a:pt x="2649" y="913"/>
                      </a:lnTo>
                      <a:lnTo>
                        <a:pt x="2654" y="910"/>
                      </a:lnTo>
                      <a:lnTo>
                        <a:pt x="2657" y="910"/>
                      </a:lnTo>
                      <a:lnTo>
                        <a:pt x="2654" y="903"/>
                      </a:lnTo>
                      <a:lnTo>
                        <a:pt x="2649" y="899"/>
                      </a:lnTo>
                      <a:lnTo>
                        <a:pt x="2647" y="892"/>
                      </a:lnTo>
                      <a:lnTo>
                        <a:pt x="2647" y="891"/>
                      </a:lnTo>
                      <a:lnTo>
                        <a:pt x="2651" y="889"/>
                      </a:lnTo>
                      <a:lnTo>
                        <a:pt x="2654" y="877"/>
                      </a:lnTo>
                      <a:lnTo>
                        <a:pt x="2654" y="871"/>
                      </a:lnTo>
                      <a:lnTo>
                        <a:pt x="2647" y="864"/>
                      </a:lnTo>
                      <a:lnTo>
                        <a:pt x="2635" y="857"/>
                      </a:lnTo>
                      <a:lnTo>
                        <a:pt x="2625" y="855"/>
                      </a:lnTo>
                      <a:lnTo>
                        <a:pt x="2616" y="846"/>
                      </a:lnTo>
                      <a:lnTo>
                        <a:pt x="2598" y="838"/>
                      </a:lnTo>
                      <a:lnTo>
                        <a:pt x="2597" y="835"/>
                      </a:lnTo>
                      <a:lnTo>
                        <a:pt x="2597" y="832"/>
                      </a:lnTo>
                      <a:lnTo>
                        <a:pt x="2600" y="825"/>
                      </a:lnTo>
                      <a:lnTo>
                        <a:pt x="2604" y="824"/>
                      </a:lnTo>
                      <a:lnTo>
                        <a:pt x="2604" y="827"/>
                      </a:lnTo>
                      <a:lnTo>
                        <a:pt x="2601" y="833"/>
                      </a:lnTo>
                      <a:lnTo>
                        <a:pt x="2603" y="835"/>
                      </a:lnTo>
                      <a:lnTo>
                        <a:pt x="2611" y="837"/>
                      </a:lnTo>
                      <a:lnTo>
                        <a:pt x="2622" y="843"/>
                      </a:lnTo>
                      <a:lnTo>
                        <a:pt x="2628" y="843"/>
                      </a:lnTo>
                      <a:lnTo>
                        <a:pt x="2631" y="846"/>
                      </a:lnTo>
                      <a:lnTo>
                        <a:pt x="2639" y="849"/>
                      </a:lnTo>
                      <a:lnTo>
                        <a:pt x="2644" y="854"/>
                      </a:lnTo>
                      <a:lnTo>
                        <a:pt x="2651" y="857"/>
                      </a:lnTo>
                      <a:lnTo>
                        <a:pt x="2646" y="841"/>
                      </a:lnTo>
                      <a:lnTo>
                        <a:pt x="2640" y="835"/>
                      </a:lnTo>
                      <a:lnTo>
                        <a:pt x="2645" y="834"/>
                      </a:lnTo>
                      <a:lnTo>
                        <a:pt x="2645" y="833"/>
                      </a:lnTo>
                      <a:lnTo>
                        <a:pt x="2643" y="828"/>
                      </a:lnTo>
                      <a:lnTo>
                        <a:pt x="2641" y="816"/>
                      </a:lnTo>
                      <a:lnTo>
                        <a:pt x="2644" y="790"/>
                      </a:lnTo>
                      <a:lnTo>
                        <a:pt x="2641" y="781"/>
                      </a:lnTo>
                      <a:lnTo>
                        <a:pt x="2649" y="778"/>
                      </a:lnTo>
                      <a:lnTo>
                        <a:pt x="2662" y="767"/>
                      </a:lnTo>
                      <a:lnTo>
                        <a:pt x="2666" y="760"/>
                      </a:lnTo>
                      <a:lnTo>
                        <a:pt x="2668" y="755"/>
                      </a:lnTo>
                      <a:lnTo>
                        <a:pt x="2671" y="755"/>
                      </a:lnTo>
                      <a:lnTo>
                        <a:pt x="2673" y="758"/>
                      </a:lnTo>
                      <a:lnTo>
                        <a:pt x="2674" y="760"/>
                      </a:lnTo>
                      <a:lnTo>
                        <a:pt x="2672" y="767"/>
                      </a:lnTo>
                      <a:lnTo>
                        <a:pt x="2670" y="770"/>
                      </a:lnTo>
                      <a:lnTo>
                        <a:pt x="2665" y="773"/>
                      </a:lnTo>
                      <a:lnTo>
                        <a:pt x="2661" y="778"/>
                      </a:lnTo>
                      <a:lnTo>
                        <a:pt x="2661" y="782"/>
                      </a:lnTo>
                      <a:lnTo>
                        <a:pt x="2663" y="789"/>
                      </a:lnTo>
                      <a:lnTo>
                        <a:pt x="2662" y="792"/>
                      </a:lnTo>
                      <a:lnTo>
                        <a:pt x="2655" y="801"/>
                      </a:lnTo>
                      <a:lnTo>
                        <a:pt x="2656" y="803"/>
                      </a:lnTo>
                      <a:lnTo>
                        <a:pt x="2662" y="803"/>
                      </a:lnTo>
                      <a:lnTo>
                        <a:pt x="2663" y="806"/>
                      </a:lnTo>
                      <a:lnTo>
                        <a:pt x="2663" y="812"/>
                      </a:lnTo>
                      <a:lnTo>
                        <a:pt x="2663" y="821"/>
                      </a:lnTo>
                      <a:lnTo>
                        <a:pt x="2660" y="823"/>
                      </a:lnTo>
                      <a:lnTo>
                        <a:pt x="2657" y="827"/>
                      </a:lnTo>
                      <a:lnTo>
                        <a:pt x="2656" y="832"/>
                      </a:lnTo>
                      <a:lnTo>
                        <a:pt x="2657" y="838"/>
                      </a:lnTo>
                      <a:lnTo>
                        <a:pt x="2663" y="845"/>
                      </a:lnTo>
                      <a:lnTo>
                        <a:pt x="2672" y="846"/>
                      </a:lnTo>
                      <a:lnTo>
                        <a:pt x="2676" y="848"/>
                      </a:lnTo>
                      <a:lnTo>
                        <a:pt x="2681" y="859"/>
                      </a:lnTo>
                      <a:lnTo>
                        <a:pt x="2682" y="865"/>
                      </a:lnTo>
                      <a:lnTo>
                        <a:pt x="2683" y="867"/>
                      </a:lnTo>
                      <a:lnTo>
                        <a:pt x="2688" y="870"/>
                      </a:lnTo>
                      <a:lnTo>
                        <a:pt x="2687" y="876"/>
                      </a:lnTo>
                      <a:lnTo>
                        <a:pt x="2682" y="877"/>
                      </a:lnTo>
                      <a:lnTo>
                        <a:pt x="2679" y="881"/>
                      </a:lnTo>
                      <a:lnTo>
                        <a:pt x="2671" y="903"/>
                      </a:lnTo>
                      <a:lnTo>
                        <a:pt x="2671" y="911"/>
                      </a:lnTo>
                      <a:lnTo>
                        <a:pt x="2672" y="923"/>
                      </a:lnTo>
                      <a:lnTo>
                        <a:pt x="2674" y="925"/>
                      </a:lnTo>
                      <a:lnTo>
                        <a:pt x="2679" y="924"/>
                      </a:lnTo>
                      <a:lnTo>
                        <a:pt x="2683" y="921"/>
                      </a:lnTo>
                      <a:lnTo>
                        <a:pt x="2686" y="916"/>
                      </a:lnTo>
                      <a:lnTo>
                        <a:pt x="2693" y="892"/>
                      </a:lnTo>
                      <a:lnTo>
                        <a:pt x="2709" y="862"/>
                      </a:lnTo>
                      <a:lnTo>
                        <a:pt x="2709" y="854"/>
                      </a:lnTo>
                      <a:lnTo>
                        <a:pt x="2717" y="843"/>
                      </a:lnTo>
                      <a:lnTo>
                        <a:pt x="2720" y="834"/>
                      </a:lnTo>
                      <a:lnTo>
                        <a:pt x="2722" y="828"/>
                      </a:lnTo>
                      <a:lnTo>
                        <a:pt x="2717" y="811"/>
                      </a:lnTo>
                      <a:lnTo>
                        <a:pt x="2708" y="796"/>
                      </a:lnTo>
                      <a:lnTo>
                        <a:pt x="2694" y="771"/>
                      </a:lnTo>
                      <a:lnTo>
                        <a:pt x="2692" y="763"/>
                      </a:lnTo>
                      <a:lnTo>
                        <a:pt x="2694" y="757"/>
                      </a:lnTo>
                      <a:lnTo>
                        <a:pt x="2700" y="764"/>
                      </a:lnTo>
                      <a:lnTo>
                        <a:pt x="2708" y="773"/>
                      </a:lnTo>
                      <a:lnTo>
                        <a:pt x="2715" y="775"/>
                      </a:lnTo>
                      <a:lnTo>
                        <a:pt x="2721" y="780"/>
                      </a:lnTo>
                      <a:lnTo>
                        <a:pt x="2732" y="781"/>
                      </a:lnTo>
                      <a:lnTo>
                        <a:pt x="2731" y="795"/>
                      </a:lnTo>
                      <a:lnTo>
                        <a:pt x="2732" y="797"/>
                      </a:lnTo>
                      <a:lnTo>
                        <a:pt x="2740" y="790"/>
                      </a:lnTo>
                      <a:lnTo>
                        <a:pt x="2751" y="773"/>
                      </a:lnTo>
                      <a:lnTo>
                        <a:pt x="2758" y="765"/>
                      </a:lnTo>
                      <a:lnTo>
                        <a:pt x="2762" y="759"/>
                      </a:lnTo>
                      <a:lnTo>
                        <a:pt x="2762" y="754"/>
                      </a:lnTo>
                      <a:lnTo>
                        <a:pt x="2767" y="752"/>
                      </a:lnTo>
                      <a:lnTo>
                        <a:pt x="2769" y="749"/>
                      </a:lnTo>
                      <a:lnTo>
                        <a:pt x="2773" y="730"/>
                      </a:lnTo>
                      <a:lnTo>
                        <a:pt x="2774" y="727"/>
                      </a:lnTo>
                      <a:lnTo>
                        <a:pt x="2776" y="728"/>
                      </a:lnTo>
                      <a:lnTo>
                        <a:pt x="2779" y="727"/>
                      </a:lnTo>
                      <a:lnTo>
                        <a:pt x="2783" y="712"/>
                      </a:lnTo>
                      <a:lnTo>
                        <a:pt x="2784" y="708"/>
                      </a:lnTo>
                      <a:lnTo>
                        <a:pt x="2781" y="703"/>
                      </a:lnTo>
                      <a:lnTo>
                        <a:pt x="2776" y="697"/>
                      </a:lnTo>
                      <a:lnTo>
                        <a:pt x="2769" y="693"/>
                      </a:lnTo>
                      <a:lnTo>
                        <a:pt x="2769" y="690"/>
                      </a:lnTo>
                      <a:lnTo>
                        <a:pt x="2769" y="687"/>
                      </a:lnTo>
                      <a:lnTo>
                        <a:pt x="2773" y="678"/>
                      </a:lnTo>
                      <a:lnTo>
                        <a:pt x="2775" y="674"/>
                      </a:lnTo>
                      <a:lnTo>
                        <a:pt x="2785" y="662"/>
                      </a:lnTo>
                      <a:lnTo>
                        <a:pt x="2790" y="662"/>
                      </a:lnTo>
                      <a:lnTo>
                        <a:pt x="2796" y="652"/>
                      </a:lnTo>
                      <a:lnTo>
                        <a:pt x="2807" y="650"/>
                      </a:lnTo>
                      <a:lnTo>
                        <a:pt x="2819" y="644"/>
                      </a:lnTo>
                      <a:lnTo>
                        <a:pt x="2830" y="641"/>
                      </a:lnTo>
                      <a:lnTo>
                        <a:pt x="2835" y="635"/>
                      </a:lnTo>
                      <a:lnTo>
                        <a:pt x="2843" y="631"/>
                      </a:lnTo>
                      <a:lnTo>
                        <a:pt x="2856" y="634"/>
                      </a:lnTo>
                      <a:lnTo>
                        <a:pt x="2869" y="631"/>
                      </a:lnTo>
                      <a:lnTo>
                        <a:pt x="2894" y="630"/>
                      </a:lnTo>
                      <a:lnTo>
                        <a:pt x="2913" y="625"/>
                      </a:lnTo>
                      <a:lnTo>
                        <a:pt x="2918" y="623"/>
                      </a:lnTo>
                      <a:lnTo>
                        <a:pt x="2923" y="619"/>
                      </a:lnTo>
                      <a:lnTo>
                        <a:pt x="2929" y="604"/>
                      </a:lnTo>
                      <a:lnTo>
                        <a:pt x="2931" y="602"/>
                      </a:lnTo>
                      <a:lnTo>
                        <a:pt x="2936" y="604"/>
                      </a:lnTo>
                      <a:lnTo>
                        <a:pt x="2937" y="614"/>
                      </a:lnTo>
                      <a:lnTo>
                        <a:pt x="2941" y="614"/>
                      </a:lnTo>
                      <a:lnTo>
                        <a:pt x="2948" y="613"/>
                      </a:lnTo>
                      <a:lnTo>
                        <a:pt x="2963" y="604"/>
                      </a:lnTo>
                      <a:lnTo>
                        <a:pt x="2967" y="604"/>
                      </a:lnTo>
                      <a:lnTo>
                        <a:pt x="2969" y="612"/>
                      </a:lnTo>
                      <a:lnTo>
                        <a:pt x="2974" y="613"/>
                      </a:lnTo>
                      <a:lnTo>
                        <a:pt x="2987" y="608"/>
                      </a:lnTo>
                      <a:lnTo>
                        <a:pt x="2993" y="609"/>
                      </a:lnTo>
                      <a:lnTo>
                        <a:pt x="3004" y="602"/>
                      </a:lnTo>
                      <a:lnTo>
                        <a:pt x="3006" y="599"/>
                      </a:lnTo>
                      <a:lnTo>
                        <a:pt x="3004" y="586"/>
                      </a:lnTo>
                      <a:lnTo>
                        <a:pt x="3002" y="583"/>
                      </a:lnTo>
                      <a:lnTo>
                        <a:pt x="3000" y="583"/>
                      </a:lnTo>
                      <a:lnTo>
                        <a:pt x="3000" y="596"/>
                      </a:lnTo>
                      <a:lnTo>
                        <a:pt x="2999" y="599"/>
                      </a:lnTo>
                      <a:lnTo>
                        <a:pt x="2991" y="602"/>
                      </a:lnTo>
                      <a:lnTo>
                        <a:pt x="2982" y="599"/>
                      </a:lnTo>
                      <a:lnTo>
                        <a:pt x="2972" y="593"/>
                      </a:lnTo>
                      <a:lnTo>
                        <a:pt x="2967" y="582"/>
                      </a:lnTo>
                      <a:lnTo>
                        <a:pt x="2963" y="580"/>
                      </a:lnTo>
                      <a:lnTo>
                        <a:pt x="2962" y="569"/>
                      </a:lnTo>
                      <a:lnTo>
                        <a:pt x="2957" y="564"/>
                      </a:lnTo>
                      <a:lnTo>
                        <a:pt x="2948" y="559"/>
                      </a:lnTo>
                      <a:lnTo>
                        <a:pt x="2947" y="558"/>
                      </a:lnTo>
                      <a:lnTo>
                        <a:pt x="2947" y="552"/>
                      </a:lnTo>
                      <a:lnTo>
                        <a:pt x="2950" y="548"/>
                      </a:lnTo>
                      <a:lnTo>
                        <a:pt x="2953" y="547"/>
                      </a:lnTo>
                      <a:lnTo>
                        <a:pt x="2957" y="538"/>
                      </a:lnTo>
                      <a:lnTo>
                        <a:pt x="2962" y="536"/>
                      </a:lnTo>
                      <a:lnTo>
                        <a:pt x="2957" y="528"/>
                      </a:lnTo>
                      <a:lnTo>
                        <a:pt x="2951" y="515"/>
                      </a:lnTo>
                      <a:lnTo>
                        <a:pt x="2956" y="500"/>
                      </a:lnTo>
                      <a:lnTo>
                        <a:pt x="2971" y="488"/>
                      </a:lnTo>
                      <a:lnTo>
                        <a:pt x="2982" y="470"/>
                      </a:lnTo>
                      <a:lnTo>
                        <a:pt x="2987" y="466"/>
                      </a:lnTo>
                      <a:lnTo>
                        <a:pt x="2989" y="455"/>
                      </a:lnTo>
                      <a:lnTo>
                        <a:pt x="2996" y="446"/>
                      </a:lnTo>
                      <a:lnTo>
                        <a:pt x="3005" y="442"/>
                      </a:lnTo>
                      <a:lnTo>
                        <a:pt x="3009" y="443"/>
                      </a:lnTo>
                      <a:lnTo>
                        <a:pt x="3011" y="451"/>
                      </a:lnTo>
                      <a:lnTo>
                        <a:pt x="3014" y="451"/>
                      </a:lnTo>
                      <a:lnTo>
                        <a:pt x="3017" y="447"/>
                      </a:lnTo>
                      <a:lnTo>
                        <a:pt x="3020" y="437"/>
                      </a:lnTo>
                      <a:lnTo>
                        <a:pt x="3022" y="437"/>
                      </a:lnTo>
                      <a:lnTo>
                        <a:pt x="3025" y="441"/>
                      </a:lnTo>
                      <a:lnTo>
                        <a:pt x="3027" y="441"/>
                      </a:lnTo>
                      <a:lnTo>
                        <a:pt x="3032" y="440"/>
                      </a:lnTo>
                      <a:lnTo>
                        <a:pt x="3036" y="432"/>
                      </a:lnTo>
                      <a:lnTo>
                        <a:pt x="3039" y="429"/>
                      </a:lnTo>
                      <a:lnTo>
                        <a:pt x="3045" y="431"/>
                      </a:lnTo>
                      <a:lnTo>
                        <a:pt x="3048" y="430"/>
                      </a:lnTo>
                      <a:lnTo>
                        <a:pt x="3053" y="421"/>
                      </a:lnTo>
                      <a:lnTo>
                        <a:pt x="3054" y="414"/>
                      </a:lnTo>
                      <a:lnTo>
                        <a:pt x="3058" y="408"/>
                      </a:lnTo>
                      <a:lnTo>
                        <a:pt x="3059" y="398"/>
                      </a:lnTo>
                      <a:lnTo>
                        <a:pt x="3065" y="393"/>
                      </a:lnTo>
                      <a:lnTo>
                        <a:pt x="3068" y="392"/>
                      </a:lnTo>
                      <a:lnTo>
                        <a:pt x="3070" y="393"/>
                      </a:lnTo>
                      <a:lnTo>
                        <a:pt x="3071" y="400"/>
                      </a:lnTo>
                      <a:lnTo>
                        <a:pt x="3072" y="405"/>
                      </a:lnTo>
                      <a:lnTo>
                        <a:pt x="3077" y="407"/>
                      </a:lnTo>
                      <a:lnTo>
                        <a:pt x="3082" y="404"/>
                      </a:lnTo>
                      <a:lnTo>
                        <a:pt x="3092" y="412"/>
                      </a:lnTo>
                      <a:lnTo>
                        <a:pt x="3097" y="410"/>
                      </a:lnTo>
                      <a:lnTo>
                        <a:pt x="3100" y="405"/>
                      </a:lnTo>
                      <a:lnTo>
                        <a:pt x="3107" y="399"/>
                      </a:lnTo>
                      <a:lnTo>
                        <a:pt x="3112" y="399"/>
                      </a:lnTo>
                      <a:lnTo>
                        <a:pt x="3118" y="396"/>
                      </a:lnTo>
                      <a:lnTo>
                        <a:pt x="3120" y="389"/>
                      </a:lnTo>
                      <a:lnTo>
                        <a:pt x="3133" y="388"/>
                      </a:lnTo>
                      <a:lnTo>
                        <a:pt x="3136" y="387"/>
                      </a:lnTo>
                      <a:lnTo>
                        <a:pt x="3141" y="383"/>
                      </a:lnTo>
                      <a:lnTo>
                        <a:pt x="3147" y="383"/>
                      </a:lnTo>
                      <a:lnTo>
                        <a:pt x="3151" y="380"/>
                      </a:lnTo>
                      <a:lnTo>
                        <a:pt x="3158" y="380"/>
                      </a:lnTo>
                      <a:lnTo>
                        <a:pt x="3165" y="375"/>
                      </a:lnTo>
                      <a:lnTo>
                        <a:pt x="3166" y="370"/>
                      </a:lnTo>
                      <a:lnTo>
                        <a:pt x="3165" y="36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grpSp>
        <p:grpSp>
          <p:nvGrpSpPr>
            <p:cNvPr id="183" name="Group 283"/>
            <p:cNvGrpSpPr>
              <a:grpSpLocks noChangeAspect="1"/>
            </p:cNvGrpSpPr>
            <p:nvPr/>
          </p:nvGrpSpPr>
          <p:grpSpPr bwMode="gray">
            <a:xfrm>
              <a:off x="2304740" y="1269239"/>
              <a:ext cx="1538772" cy="1622936"/>
              <a:chOff x="969" y="960"/>
              <a:chExt cx="969" cy="1022"/>
            </a:xfrm>
            <a:grpFill/>
          </p:grpSpPr>
          <p:sp>
            <p:nvSpPr>
              <p:cNvPr id="223" name="Freeform 284"/>
              <p:cNvSpPr>
                <a:spLocks noChangeAspect="1"/>
              </p:cNvSpPr>
              <p:nvPr/>
            </p:nvSpPr>
            <p:spPr bwMode="gray">
              <a:xfrm>
                <a:off x="1903" y="1791"/>
                <a:ext cx="1" cy="1"/>
              </a:xfrm>
              <a:custGeom>
                <a:avLst/>
                <a:gdLst/>
                <a:ahLst/>
                <a:cxnLst>
                  <a:cxn ang="0">
                    <a:pos x="0" y="0"/>
                  </a:cxn>
                  <a:cxn ang="0">
                    <a:pos x="0" y="1"/>
                  </a:cxn>
                  <a:cxn ang="0">
                    <a:pos x="3" y="2"/>
                  </a:cxn>
                  <a:cxn ang="0">
                    <a:pos x="0" y="0"/>
                  </a:cxn>
                </a:cxnLst>
                <a:rect l="0" t="0" r="r" b="b"/>
                <a:pathLst>
                  <a:path w="3" h="2">
                    <a:moveTo>
                      <a:pt x="0" y="0"/>
                    </a:moveTo>
                    <a:lnTo>
                      <a:pt x="0" y="1"/>
                    </a:lnTo>
                    <a:lnTo>
                      <a:pt x="3" y="2"/>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24" name="Freeform 285"/>
              <p:cNvSpPr>
                <a:spLocks noChangeAspect="1"/>
              </p:cNvSpPr>
              <p:nvPr/>
            </p:nvSpPr>
            <p:spPr bwMode="gray">
              <a:xfrm>
                <a:off x="1865" y="1826"/>
                <a:ext cx="73" cy="84"/>
              </a:xfrm>
              <a:custGeom>
                <a:avLst/>
                <a:gdLst/>
                <a:ahLst/>
                <a:cxnLst>
                  <a:cxn ang="0">
                    <a:pos x="147" y="25"/>
                  </a:cxn>
                  <a:cxn ang="0">
                    <a:pos x="138" y="43"/>
                  </a:cxn>
                  <a:cxn ang="0">
                    <a:pos x="129" y="52"/>
                  </a:cxn>
                  <a:cxn ang="0">
                    <a:pos x="120" y="75"/>
                  </a:cxn>
                  <a:cxn ang="0">
                    <a:pos x="115" y="89"/>
                  </a:cxn>
                  <a:cxn ang="0">
                    <a:pos x="103" y="121"/>
                  </a:cxn>
                  <a:cxn ang="0">
                    <a:pos x="92" y="139"/>
                  </a:cxn>
                  <a:cxn ang="0">
                    <a:pos x="82" y="178"/>
                  </a:cxn>
                  <a:cxn ang="0">
                    <a:pos x="65" y="193"/>
                  </a:cxn>
                  <a:cxn ang="0">
                    <a:pos x="71" y="208"/>
                  </a:cxn>
                  <a:cxn ang="0">
                    <a:pos x="71" y="221"/>
                  </a:cxn>
                  <a:cxn ang="0">
                    <a:pos x="31" y="259"/>
                  </a:cxn>
                  <a:cxn ang="0">
                    <a:pos x="11" y="263"/>
                  </a:cxn>
                  <a:cxn ang="0">
                    <a:pos x="44" y="267"/>
                  </a:cxn>
                  <a:cxn ang="0">
                    <a:pos x="1" y="318"/>
                  </a:cxn>
                  <a:cxn ang="0">
                    <a:pos x="18" y="344"/>
                  </a:cxn>
                  <a:cxn ang="0">
                    <a:pos x="90" y="338"/>
                  </a:cxn>
                  <a:cxn ang="0">
                    <a:pos x="141" y="343"/>
                  </a:cxn>
                  <a:cxn ang="0">
                    <a:pos x="180" y="329"/>
                  </a:cxn>
                  <a:cxn ang="0">
                    <a:pos x="194" y="339"/>
                  </a:cxn>
                  <a:cxn ang="0">
                    <a:pos x="187" y="350"/>
                  </a:cxn>
                  <a:cxn ang="0">
                    <a:pos x="221" y="336"/>
                  </a:cxn>
                  <a:cxn ang="0">
                    <a:pos x="248" y="343"/>
                  </a:cxn>
                  <a:cxn ang="0">
                    <a:pos x="212" y="380"/>
                  </a:cxn>
                  <a:cxn ang="0">
                    <a:pos x="189" y="397"/>
                  </a:cxn>
                  <a:cxn ang="0">
                    <a:pos x="224" y="392"/>
                  </a:cxn>
                  <a:cxn ang="0">
                    <a:pos x="264" y="354"/>
                  </a:cxn>
                  <a:cxn ang="0">
                    <a:pos x="289" y="315"/>
                  </a:cxn>
                  <a:cxn ang="0">
                    <a:pos x="297" y="361"/>
                  </a:cxn>
                  <a:cxn ang="0">
                    <a:pos x="294" y="403"/>
                  </a:cxn>
                  <a:cxn ang="0">
                    <a:pos x="314" y="392"/>
                  </a:cxn>
                  <a:cxn ang="0">
                    <a:pos x="320" y="420"/>
                  </a:cxn>
                  <a:cxn ang="0">
                    <a:pos x="351" y="396"/>
                  </a:cxn>
                  <a:cxn ang="0">
                    <a:pos x="362" y="332"/>
                  </a:cxn>
                  <a:cxn ang="0">
                    <a:pos x="339" y="347"/>
                  </a:cxn>
                  <a:cxn ang="0">
                    <a:pos x="348" y="306"/>
                  </a:cxn>
                  <a:cxn ang="0">
                    <a:pos x="332" y="307"/>
                  </a:cxn>
                  <a:cxn ang="0">
                    <a:pos x="313" y="337"/>
                  </a:cxn>
                  <a:cxn ang="0">
                    <a:pos x="307" y="320"/>
                  </a:cxn>
                  <a:cxn ang="0">
                    <a:pos x="307" y="300"/>
                  </a:cxn>
                  <a:cxn ang="0">
                    <a:pos x="326" y="274"/>
                  </a:cxn>
                  <a:cxn ang="0">
                    <a:pos x="340" y="254"/>
                  </a:cxn>
                  <a:cxn ang="0">
                    <a:pos x="293" y="272"/>
                  </a:cxn>
                  <a:cxn ang="0">
                    <a:pos x="304" y="247"/>
                  </a:cxn>
                  <a:cxn ang="0">
                    <a:pos x="300" y="226"/>
                  </a:cxn>
                  <a:cxn ang="0">
                    <a:pos x="318" y="197"/>
                  </a:cxn>
                  <a:cxn ang="0">
                    <a:pos x="275" y="192"/>
                  </a:cxn>
                  <a:cxn ang="0">
                    <a:pos x="218" y="204"/>
                  </a:cxn>
                  <a:cxn ang="0">
                    <a:pos x="218" y="184"/>
                  </a:cxn>
                  <a:cxn ang="0">
                    <a:pos x="189" y="184"/>
                  </a:cxn>
                  <a:cxn ang="0">
                    <a:pos x="191" y="157"/>
                  </a:cxn>
                  <a:cxn ang="0">
                    <a:pos x="176" y="144"/>
                  </a:cxn>
                  <a:cxn ang="0">
                    <a:pos x="162" y="148"/>
                  </a:cxn>
                  <a:cxn ang="0">
                    <a:pos x="137" y="161"/>
                  </a:cxn>
                  <a:cxn ang="0">
                    <a:pos x="153" y="122"/>
                  </a:cxn>
                  <a:cxn ang="0">
                    <a:pos x="172" y="81"/>
                  </a:cxn>
                  <a:cxn ang="0">
                    <a:pos x="176" y="71"/>
                  </a:cxn>
                  <a:cxn ang="0">
                    <a:pos x="185" y="33"/>
                  </a:cxn>
                  <a:cxn ang="0">
                    <a:pos x="207" y="8"/>
                  </a:cxn>
                  <a:cxn ang="0">
                    <a:pos x="194" y="5"/>
                  </a:cxn>
                </a:cxnLst>
                <a:rect l="0" t="0" r="r" b="b"/>
                <a:pathLst>
                  <a:path w="362" h="420">
                    <a:moveTo>
                      <a:pt x="170" y="11"/>
                    </a:moveTo>
                    <a:lnTo>
                      <a:pt x="159" y="16"/>
                    </a:lnTo>
                    <a:lnTo>
                      <a:pt x="147" y="25"/>
                    </a:lnTo>
                    <a:lnTo>
                      <a:pt x="144" y="33"/>
                    </a:lnTo>
                    <a:lnTo>
                      <a:pt x="141" y="38"/>
                    </a:lnTo>
                    <a:lnTo>
                      <a:pt x="138" y="43"/>
                    </a:lnTo>
                    <a:lnTo>
                      <a:pt x="135" y="46"/>
                    </a:lnTo>
                    <a:lnTo>
                      <a:pt x="135" y="48"/>
                    </a:lnTo>
                    <a:lnTo>
                      <a:pt x="129" y="52"/>
                    </a:lnTo>
                    <a:lnTo>
                      <a:pt x="127" y="60"/>
                    </a:lnTo>
                    <a:lnTo>
                      <a:pt x="126" y="68"/>
                    </a:lnTo>
                    <a:lnTo>
                      <a:pt x="120" y="75"/>
                    </a:lnTo>
                    <a:lnTo>
                      <a:pt x="111" y="78"/>
                    </a:lnTo>
                    <a:lnTo>
                      <a:pt x="106" y="83"/>
                    </a:lnTo>
                    <a:lnTo>
                      <a:pt x="115" y="89"/>
                    </a:lnTo>
                    <a:lnTo>
                      <a:pt x="109" y="96"/>
                    </a:lnTo>
                    <a:lnTo>
                      <a:pt x="103" y="119"/>
                    </a:lnTo>
                    <a:lnTo>
                      <a:pt x="103" y="121"/>
                    </a:lnTo>
                    <a:lnTo>
                      <a:pt x="110" y="128"/>
                    </a:lnTo>
                    <a:lnTo>
                      <a:pt x="93" y="134"/>
                    </a:lnTo>
                    <a:lnTo>
                      <a:pt x="92" y="139"/>
                    </a:lnTo>
                    <a:lnTo>
                      <a:pt x="81" y="164"/>
                    </a:lnTo>
                    <a:lnTo>
                      <a:pt x="79" y="175"/>
                    </a:lnTo>
                    <a:lnTo>
                      <a:pt x="82" y="178"/>
                    </a:lnTo>
                    <a:lnTo>
                      <a:pt x="82" y="182"/>
                    </a:lnTo>
                    <a:lnTo>
                      <a:pt x="73" y="182"/>
                    </a:lnTo>
                    <a:lnTo>
                      <a:pt x="65" y="193"/>
                    </a:lnTo>
                    <a:lnTo>
                      <a:pt x="61" y="202"/>
                    </a:lnTo>
                    <a:lnTo>
                      <a:pt x="63" y="207"/>
                    </a:lnTo>
                    <a:lnTo>
                      <a:pt x="71" y="208"/>
                    </a:lnTo>
                    <a:lnTo>
                      <a:pt x="71" y="210"/>
                    </a:lnTo>
                    <a:lnTo>
                      <a:pt x="68" y="215"/>
                    </a:lnTo>
                    <a:lnTo>
                      <a:pt x="71" y="221"/>
                    </a:lnTo>
                    <a:lnTo>
                      <a:pt x="52" y="219"/>
                    </a:lnTo>
                    <a:lnTo>
                      <a:pt x="39" y="254"/>
                    </a:lnTo>
                    <a:lnTo>
                      <a:pt x="31" y="259"/>
                    </a:lnTo>
                    <a:lnTo>
                      <a:pt x="27" y="252"/>
                    </a:lnTo>
                    <a:lnTo>
                      <a:pt x="19" y="257"/>
                    </a:lnTo>
                    <a:lnTo>
                      <a:pt x="11" y="263"/>
                    </a:lnTo>
                    <a:lnTo>
                      <a:pt x="11" y="267"/>
                    </a:lnTo>
                    <a:lnTo>
                      <a:pt x="33" y="264"/>
                    </a:lnTo>
                    <a:lnTo>
                      <a:pt x="44" y="267"/>
                    </a:lnTo>
                    <a:lnTo>
                      <a:pt x="47" y="274"/>
                    </a:lnTo>
                    <a:lnTo>
                      <a:pt x="18" y="300"/>
                    </a:lnTo>
                    <a:lnTo>
                      <a:pt x="1" y="318"/>
                    </a:lnTo>
                    <a:lnTo>
                      <a:pt x="0" y="332"/>
                    </a:lnTo>
                    <a:lnTo>
                      <a:pt x="4" y="342"/>
                    </a:lnTo>
                    <a:lnTo>
                      <a:pt x="18" y="344"/>
                    </a:lnTo>
                    <a:lnTo>
                      <a:pt x="38" y="339"/>
                    </a:lnTo>
                    <a:lnTo>
                      <a:pt x="68" y="334"/>
                    </a:lnTo>
                    <a:lnTo>
                      <a:pt x="90" y="338"/>
                    </a:lnTo>
                    <a:lnTo>
                      <a:pt x="103" y="338"/>
                    </a:lnTo>
                    <a:lnTo>
                      <a:pt x="113" y="342"/>
                    </a:lnTo>
                    <a:lnTo>
                      <a:pt x="141" y="343"/>
                    </a:lnTo>
                    <a:lnTo>
                      <a:pt x="156" y="339"/>
                    </a:lnTo>
                    <a:lnTo>
                      <a:pt x="173" y="337"/>
                    </a:lnTo>
                    <a:lnTo>
                      <a:pt x="180" y="329"/>
                    </a:lnTo>
                    <a:lnTo>
                      <a:pt x="196" y="322"/>
                    </a:lnTo>
                    <a:lnTo>
                      <a:pt x="194" y="332"/>
                    </a:lnTo>
                    <a:lnTo>
                      <a:pt x="194" y="339"/>
                    </a:lnTo>
                    <a:lnTo>
                      <a:pt x="179" y="345"/>
                    </a:lnTo>
                    <a:lnTo>
                      <a:pt x="176" y="350"/>
                    </a:lnTo>
                    <a:lnTo>
                      <a:pt x="187" y="350"/>
                    </a:lnTo>
                    <a:lnTo>
                      <a:pt x="189" y="354"/>
                    </a:lnTo>
                    <a:lnTo>
                      <a:pt x="211" y="352"/>
                    </a:lnTo>
                    <a:lnTo>
                      <a:pt x="221" y="336"/>
                    </a:lnTo>
                    <a:lnTo>
                      <a:pt x="229" y="339"/>
                    </a:lnTo>
                    <a:lnTo>
                      <a:pt x="244" y="339"/>
                    </a:lnTo>
                    <a:lnTo>
                      <a:pt x="248" y="343"/>
                    </a:lnTo>
                    <a:lnTo>
                      <a:pt x="235" y="352"/>
                    </a:lnTo>
                    <a:lnTo>
                      <a:pt x="224" y="361"/>
                    </a:lnTo>
                    <a:lnTo>
                      <a:pt x="212" y="380"/>
                    </a:lnTo>
                    <a:lnTo>
                      <a:pt x="199" y="383"/>
                    </a:lnTo>
                    <a:lnTo>
                      <a:pt x="191" y="387"/>
                    </a:lnTo>
                    <a:lnTo>
                      <a:pt x="189" y="397"/>
                    </a:lnTo>
                    <a:lnTo>
                      <a:pt x="200" y="399"/>
                    </a:lnTo>
                    <a:lnTo>
                      <a:pt x="213" y="397"/>
                    </a:lnTo>
                    <a:lnTo>
                      <a:pt x="224" y="392"/>
                    </a:lnTo>
                    <a:lnTo>
                      <a:pt x="234" y="376"/>
                    </a:lnTo>
                    <a:lnTo>
                      <a:pt x="248" y="360"/>
                    </a:lnTo>
                    <a:lnTo>
                      <a:pt x="264" y="354"/>
                    </a:lnTo>
                    <a:lnTo>
                      <a:pt x="267" y="356"/>
                    </a:lnTo>
                    <a:lnTo>
                      <a:pt x="281" y="315"/>
                    </a:lnTo>
                    <a:lnTo>
                      <a:pt x="289" y="315"/>
                    </a:lnTo>
                    <a:lnTo>
                      <a:pt x="291" y="327"/>
                    </a:lnTo>
                    <a:lnTo>
                      <a:pt x="294" y="344"/>
                    </a:lnTo>
                    <a:lnTo>
                      <a:pt x="297" y="361"/>
                    </a:lnTo>
                    <a:lnTo>
                      <a:pt x="289" y="382"/>
                    </a:lnTo>
                    <a:lnTo>
                      <a:pt x="287" y="401"/>
                    </a:lnTo>
                    <a:lnTo>
                      <a:pt x="294" y="403"/>
                    </a:lnTo>
                    <a:lnTo>
                      <a:pt x="314" y="376"/>
                    </a:lnTo>
                    <a:lnTo>
                      <a:pt x="319" y="380"/>
                    </a:lnTo>
                    <a:lnTo>
                      <a:pt x="314" y="392"/>
                    </a:lnTo>
                    <a:lnTo>
                      <a:pt x="315" y="402"/>
                    </a:lnTo>
                    <a:lnTo>
                      <a:pt x="315" y="412"/>
                    </a:lnTo>
                    <a:lnTo>
                      <a:pt x="320" y="420"/>
                    </a:lnTo>
                    <a:lnTo>
                      <a:pt x="330" y="412"/>
                    </a:lnTo>
                    <a:lnTo>
                      <a:pt x="343" y="414"/>
                    </a:lnTo>
                    <a:lnTo>
                      <a:pt x="351" y="396"/>
                    </a:lnTo>
                    <a:lnTo>
                      <a:pt x="356" y="372"/>
                    </a:lnTo>
                    <a:lnTo>
                      <a:pt x="362" y="354"/>
                    </a:lnTo>
                    <a:lnTo>
                      <a:pt x="362" y="332"/>
                    </a:lnTo>
                    <a:lnTo>
                      <a:pt x="357" y="329"/>
                    </a:lnTo>
                    <a:lnTo>
                      <a:pt x="343" y="353"/>
                    </a:lnTo>
                    <a:lnTo>
                      <a:pt x="339" y="347"/>
                    </a:lnTo>
                    <a:lnTo>
                      <a:pt x="339" y="332"/>
                    </a:lnTo>
                    <a:lnTo>
                      <a:pt x="343" y="317"/>
                    </a:lnTo>
                    <a:lnTo>
                      <a:pt x="348" y="306"/>
                    </a:lnTo>
                    <a:lnTo>
                      <a:pt x="353" y="301"/>
                    </a:lnTo>
                    <a:lnTo>
                      <a:pt x="353" y="293"/>
                    </a:lnTo>
                    <a:lnTo>
                      <a:pt x="332" y="307"/>
                    </a:lnTo>
                    <a:lnTo>
                      <a:pt x="324" y="323"/>
                    </a:lnTo>
                    <a:lnTo>
                      <a:pt x="319" y="337"/>
                    </a:lnTo>
                    <a:lnTo>
                      <a:pt x="313" y="337"/>
                    </a:lnTo>
                    <a:lnTo>
                      <a:pt x="307" y="333"/>
                    </a:lnTo>
                    <a:lnTo>
                      <a:pt x="304" y="327"/>
                    </a:lnTo>
                    <a:lnTo>
                      <a:pt x="307" y="320"/>
                    </a:lnTo>
                    <a:lnTo>
                      <a:pt x="310" y="306"/>
                    </a:lnTo>
                    <a:lnTo>
                      <a:pt x="308" y="305"/>
                    </a:lnTo>
                    <a:lnTo>
                      <a:pt x="307" y="300"/>
                    </a:lnTo>
                    <a:lnTo>
                      <a:pt x="298" y="291"/>
                    </a:lnTo>
                    <a:lnTo>
                      <a:pt x="319" y="284"/>
                    </a:lnTo>
                    <a:lnTo>
                      <a:pt x="326" y="274"/>
                    </a:lnTo>
                    <a:lnTo>
                      <a:pt x="336" y="270"/>
                    </a:lnTo>
                    <a:lnTo>
                      <a:pt x="342" y="259"/>
                    </a:lnTo>
                    <a:lnTo>
                      <a:pt x="340" y="254"/>
                    </a:lnTo>
                    <a:lnTo>
                      <a:pt x="314" y="267"/>
                    </a:lnTo>
                    <a:lnTo>
                      <a:pt x="308" y="266"/>
                    </a:lnTo>
                    <a:lnTo>
                      <a:pt x="293" y="272"/>
                    </a:lnTo>
                    <a:lnTo>
                      <a:pt x="291" y="268"/>
                    </a:lnTo>
                    <a:lnTo>
                      <a:pt x="297" y="259"/>
                    </a:lnTo>
                    <a:lnTo>
                      <a:pt x="304" y="247"/>
                    </a:lnTo>
                    <a:lnTo>
                      <a:pt x="300" y="242"/>
                    </a:lnTo>
                    <a:lnTo>
                      <a:pt x="294" y="241"/>
                    </a:lnTo>
                    <a:lnTo>
                      <a:pt x="300" y="226"/>
                    </a:lnTo>
                    <a:lnTo>
                      <a:pt x="312" y="215"/>
                    </a:lnTo>
                    <a:lnTo>
                      <a:pt x="319" y="202"/>
                    </a:lnTo>
                    <a:lnTo>
                      <a:pt x="318" y="197"/>
                    </a:lnTo>
                    <a:lnTo>
                      <a:pt x="313" y="196"/>
                    </a:lnTo>
                    <a:lnTo>
                      <a:pt x="293" y="189"/>
                    </a:lnTo>
                    <a:lnTo>
                      <a:pt x="275" y="192"/>
                    </a:lnTo>
                    <a:lnTo>
                      <a:pt x="267" y="184"/>
                    </a:lnTo>
                    <a:lnTo>
                      <a:pt x="229" y="203"/>
                    </a:lnTo>
                    <a:lnTo>
                      <a:pt x="218" y="204"/>
                    </a:lnTo>
                    <a:lnTo>
                      <a:pt x="228" y="186"/>
                    </a:lnTo>
                    <a:lnTo>
                      <a:pt x="229" y="178"/>
                    </a:lnTo>
                    <a:lnTo>
                      <a:pt x="218" y="184"/>
                    </a:lnTo>
                    <a:lnTo>
                      <a:pt x="216" y="189"/>
                    </a:lnTo>
                    <a:lnTo>
                      <a:pt x="210" y="186"/>
                    </a:lnTo>
                    <a:lnTo>
                      <a:pt x="189" y="184"/>
                    </a:lnTo>
                    <a:lnTo>
                      <a:pt x="190" y="172"/>
                    </a:lnTo>
                    <a:lnTo>
                      <a:pt x="179" y="168"/>
                    </a:lnTo>
                    <a:lnTo>
                      <a:pt x="191" y="157"/>
                    </a:lnTo>
                    <a:lnTo>
                      <a:pt x="210" y="149"/>
                    </a:lnTo>
                    <a:lnTo>
                      <a:pt x="202" y="145"/>
                    </a:lnTo>
                    <a:lnTo>
                      <a:pt x="176" y="144"/>
                    </a:lnTo>
                    <a:lnTo>
                      <a:pt x="179" y="132"/>
                    </a:lnTo>
                    <a:lnTo>
                      <a:pt x="172" y="132"/>
                    </a:lnTo>
                    <a:lnTo>
                      <a:pt x="162" y="148"/>
                    </a:lnTo>
                    <a:lnTo>
                      <a:pt x="149" y="159"/>
                    </a:lnTo>
                    <a:lnTo>
                      <a:pt x="142" y="173"/>
                    </a:lnTo>
                    <a:lnTo>
                      <a:pt x="137" y="161"/>
                    </a:lnTo>
                    <a:lnTo>
                      <a:pt x="142" y="149"/>
                    </a:lnTo>
                    <a:lnTo>
                      <a:pt x="142" y="137"/>
                    </a:lnTo>
                    <a:lnTo>
                      <a:pt x="153" y="122"/>
                    </a:lnTo>
                    <a:lnTo>
                      <a:pt x="160" y="105"/>
                    </a:lnTo>
                    <a:lnTo>
                      <a:pt x="170" y="91"/>
                    </a:lnTo>
                    <a:lnTo>
                      <a:pt x="172" y="81"/>
                    </a:lnTo>
                    <a:lnTo>
                      <a:pt x="170" y="75"/>
                    </a:lnTo>
                    <a:lnTo>
                      <a:pt x="172" y="64"/>
                    </a:lnTo>
                    <a:lnTo>
                      <a:pt x="176" y="71"/>
                    </a:lnTo>
                    <a:lnTo>
                      <a:pt x="187" y="64"/>
                    </a:lnTo>
                    <a:lnTo>
                      <a:pt x="195" y="42"/>
                    </a:lnTo>
                    <a:lnTo>
                      <a:pt x="185" y="33"/>
                    </a:lnTo>
                    <a:lnTo>
                      <a:pt x="186" y="26"/>
                    </a:lnTo>
                    <a:lnTo>
                      <a:pt x="200" y="25"/>
                    </a:lnTo>
                    <a:lnTo>
                      <a:pt x="207" y="8"/>
                    </a:lnTo>
                    <a:lnTo>
                      <a:pt x="207" y="0"/>
                    </a:lnTo>
                    <a:lnTo>
                      <a:pt x="199" y="8"/>
                    </a:lnTo>
                    <a:lnTo>
                      <a:pt x="194" y="5"/>
                    </a:lnTo>
                    <a:lnTo>
                      <a:pt x="183" y="5"/>
                    </a:lnTo>
                    <a:lnTo>
                      <a:pt x="170" y="1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25" name="Freeform 286"/>
              <p:cNvSpPr>
                <a:spLocks noChangeAspect="1"/>
              </p:cNvSpPr>
              <p:nvPr/>
            </p:nvSpPr>
            <p:spPr bwMode="gray">
              <a:xfrm>
                <a:off x="1108" y="1839"/>
                <a:ext cx="55" cy="43"/>
              </a:xfrm>
              <a:custGeom>
                <a:avLst/>
                <a:gdLst/>
                <a:ahLst/>
                <a:cxnLst>
                  <a:cxn ang="0">
                    <a:pos x="48" y="41"/>
                  </a:cxn>
                  <a:cxn ang="0">
                    <a:pos x="48" y="41"/>
                  </a:cxn>
                  <a:cxn ang="0">
                    <a:pos x="45" y="22"/>
                  </a:cxn>
                  <a:cxn ang="0">
                    <a:pos x="19" y="15"/>
                  </a:cxn>
                  <a:cxn ang="0">
                    <a:pos x="13" y="27"/>
                  </a:cxn>
                  <a:cxn ang="0">
                    <a:pos x="0" y="19"/>
                  </a:cxn>
                  <a:cxn ang="0">
                    <a:pos x="2" y="6"/>
                  </a:cxn>
                  <a:cxn ang="0">
                    <a:pos x="18" y="0"/>
                  </a:cxn>
                  <a:cxn ang="0">
                    <a:pos x="38" y="9"/>
                  </a:cxn>
                  <a:cxn ang="0">
                    <a:pos x="56" y="18"/>
                  </a:cxn>
                  <a:cxn ang="0">
                    <a:pos x="119" y="38"/>
                  </a:cxn>
                  <a:cxn ang="0">
                    <a:pos x="148" y="46"/>
                  </a:cxn>
                  <a:cxn ang="0">
                    <a:pos x="157" y="57"/>
                  </a:cxn>
                  <a:cxn ang="0">
                    <a:pos x="188" y="99"/>
                  </a:cxn>
                  <a:cxn ang="0">
                    <a:pos x="188" y="106"/>
                  </a:cxn>
                  <a:cxn ang="0">
                    <a:pos x="194" y="116"/>
                  </a:cxn>
                  <a:cxn ang="0">
                    <a:pos x="215" y="129"/>
                  </a:cxn>
                  <a:cxn ang="0">
                    <a:pos x="228" y="134"/>
                  </a:cxn>
                  <a:cxn ang="0">
                    <a:pos x="250" y="151"/>
                  </a:cxn>
                  <a:cxn ang="0">
                    <a:pos x="260" y="174"/>
                  </a:cxn>
                  <a:cxn ang="0">
                    <a:pos x="264" y="189"/>
                  </a:cxn>
                  <a:cxn ang="0">
                    <a:pos x="269" y="188"/>
                  </a:cxn>
                  <a:cxn ang="0">
                    <a:pos x="272" y="203"/>
                  </a:cxn>
                  <a:cxn ang="0">
                    <a:pos x="264" y="214"/>
                  </a:cxn>
                  <a:cxn ang="0">
                    <a:pos x="239" y="207"/>
                  </a:cxn>
                  <a:cxn ang="0">
                    <a:pos x="222" y="196"/>
                  </a:cxn>
                  <a:cxn ang="0">
                    <a:pos x="211" y="196"/>
                  </a:cxn>
                  <a:cxn ang="0">
                    <a:pos x="196" y="185"/>
                  </a:cxn>
                  <a:cxn ang="0">
                    <a:pos x="202" y="175"/>
                  </a:cxn>
                  <a:cxn ang="0">
                    <a:pos x="196" y="182"/>
                  </a:cxn>
                  <a:cxn ang="0">
                    <a:pos x="182" y="176"/>
                  </a:cxn>
                  <a:cxn ang="0">
                    <a:pos x="179" y="167"/>
                  </a:cxn>
                  <a:cxn ang="0">
                    <a:pos x="190" y="160"/>
                  </a:cxn>
                  <a:cxn ang="0">
                    <a:pos x="178" y="155"/>
                  </a:cxn>
                  <a:cxn ang="0">
                    <a:pos x="166" y="160"/>
                  </a:cxn>
                  <a:cxn ang="0">
                    <a:pos x="143" y="154"/>
                  </a:cxn>
                  <a:cxn ang="0">
                    <a:pos x="157" y="153"/>
                  </a:cxn>
                  <a:cxn ang="0">
                    <a:pos x="143" y="135"/>
                  </a:cxn>
                  <a:cxn ang="0">
                    <a:pos x="130" y="129"/>
                  </a:cxn>
                  <a:cxn ang="0">
                    <a:pos x="109" y="126"/>
                  </a:cxn>
                  <a:cxn ang="0">
                    <a:pos x="100" y="112"/>
                  </a:cxn>
                  <a:cxn ang="0">
                    <a:pos x="118" y="110"/>
                  </a:cxn>
                  <a:cxn ang="0">
                    <a:pos x="119" y="100"/>
                  </a:cxn>
                  <a:cxn ang="0">
                    <a:pos x="107" y="100"/>
                  </a:cxn>
                  <a:cxn ang="0">
                    <a:pos x="99" y="99"/>
                  </a:cxn>
                  <a:cxn ang="0">
                    <a:pos x="86" y="83"/>
                  </a:cxn>
                  <a:cxn ang="0">
                    <a:pos x="80" y="80"/>
                  </a:cxn>
                  <a:cxn ang="0">
                    <a:pos x="65" y="80"/>
                  </a:cxn>
                  <a:cxn ang="0">
                    <a:pos x="70" y="65"/>
                  </a:cxn>
                  <a:cxn ang="0">
                    <a:pos x="60" y="61"/>
                  </a:cxn>
                  <a:cxn ang="0">
                    <a:pos x="49" y="61"/>
                  </a:cxn>
                  <a:cxn ang="0">
                    <a:pos x="40" y="59"/>
                  </a:cxn>
                  <a:cxn ang="0">
                    <a:pos x="29" y="64"/>
                  </a:cxn>
                  <a:cxn ang="0">
                    <a:pos x="29" y="57"/>
                  </a:cxn>
                  <a:cxn ang="0">
                    <a:pos x="24" y="45"/>
                  </a:cxn>
                  <a:cxn ang="0">
                    <a:pos x="33" y="35"/>
                  </a:cxn>
                  <a:cxn ang="0">
                    <a:pos x="45" y="41"/>
                  </a:cxn>
                </a:cxnLst>
                <a:rect l="0" t="0" r="r" b="b"/>
                <a:pathLst>
                  <a:path w="275" h="214">
                    <a:moveTo>
                      <a:pt x="45" y="41"/>
                    </a:moveTo>
                    <a:lnTo>
                      <a:pt x="48" y="41"/>
                    </a:lnTo>
                    <a:lnTo>
                      <a:pt x="48" y="42"/>
                    </a:lnTo>
                    <a:lnTo>
                      <a:pt x="48" y="41"/>
                    </a:lnTo>
                    <a:lnTo>
                      <a:pt x="45" y="31"/>
                    </a:lnTo>
                    <a:lnTo>
                      <a:pt x="45" y="22"/>
                    </a:lnTo>
                    <a:lnTo>
                      <a:pt x="24" y="20"/>
                    </a:lnTo>
                    <a:lnTo>
                      <a:pt x="19" y="15"/>
                    </a:lnTo>
                    <a:lnTo>
                      <a:pt x="16" y="21"/>
                    </a:lnTo>
                    <a:lnTo>
                      <a:pt x="13" y="27"/>
                    </a:lnTo>
                    <a:lnTo>
                      <a:pt x="6" y="24"/>
                    </a:lnTo>
                    <a:lnTo>
                      <a:pt x="0" y="19"/>
                    </a:lnTo>
                    <a:lnTo>
                      <a:pt x="0" y="11"/>
                    </a:lnTo>
                    <a:lnTo>
                      <a:pt x="2" y="6"/>
                    </a:lnTo>
                    <a:lnTo>
                      <a:pt x="8" y="2"/>
                    </a:lnTo>
                    <a:lnTo>
                      <a:pt x="18" y="0"/>
                    </a:lnTo>
                    <a:lnTo>
                      <a:pt x="28" y="4"/>
                    </a:lnTo>
                    <a:lnTo>
                      <a:pt x="38" y="9"/>
                    </a:lnTo>
                    <a:lnTo>
                      <a:pt x="46" y="10"/>
                    </a:lnTo>
                    <a:lnTo>
                      <a:pt x="56" y="18"/>
                    </a:lnTo>
                    <a:lnTo>
                      <a:pt x="89" y="31"/>
                    </a:lnTo>
                    <a:lnTo>
                      <a:pt x="119" y="38"/>
                    </a:lnTo>
                    <a:lnTo>
                      <a:pt x="134" y="43"/>
                    </a:lnTo>
                    <a:lnTo>
                      <a:pt x="148" y="46"/>
                    </a:lnTo>
                    <a:lnTo>
                      <a:pt x="153" y="51"/>
                    </a:lnTo>
                    <a:lnTo>
                      <a:pt x="157" y="57"/>
                    </a:lnTo>
                    <a:lnTo>
                      <a:pt x="158" y="65"/>
                    </a:lnTo>
                    <a:lnTo>
                      <a:pt x="188" y="99"/>
                    </a:lnTo>
                    <a:lnTo>
                      <a:pt x="189" y="101"/>
                    </a:lnTo>
                    <a:lnTo>
                      <a:pt x="188" y="106"/>
                    </a:lnTo>
                    <a:lnTo>
                      <a:pt x="190" y="112"/>
                    </a:lnTo>
                    <a:lnTo>
                      <a:pt x="194" y="116"/>
                    </a:lnTo>
                    <a:lnTo>
                      <a:pt x="206" y="126"/>
                    </a:lnTo>
                    <a:lnTo>
                      <a:pt x="215" y="129"/>
                    </a:lnTo>
                    <a:lnTo>
                      <a:pt x="225" y="131"/>
                    </a:lnTo>
                    <a:lnTo>
                      <a:pt x="228" y="134"/>
                    </a:lnTo>
                    <a:lnTo>
                      <a:pt x="236" y="137"/>
                    </a:lnTo>
                    <a:lnTo>
                      <a:pt x="250" y="151"/>
                    </a:lnTo>
                    <a:lnTo>
                      <a:pt x="253" y="160"/>
                    </a:lnTo>
                    <a:lnTo>
                      <a:pt x="260" y="174"/>
                    </a:lnTo>
                    <a:lnTo>
                      <a:pt x="261" y="180"/>
                    </a:lnTo>
                    <a:lnTo>
                      <a:pt x="264" y="189"/>
                    </a:lnTo>
                    <a:lnTo>
                      <a:pt x="266" y="194"/>
                    </a:lnTo>
                    <a:lnTo>
                      <a:pt x="269" y="188"/>
                    </a:lnTo>
                    <a:lnTo>
                      <a:pt x="275" y="202"/>
                    </a:lnTo>
                    <a:lnTo>
                      <a:pt x="272" y="203"/>
                    </a:lnTo>
                    <a:lnTo>
                      <a:pt x="271" y="209"/>
                    </a:lnTo>
                    <a:lnTo>
                      <a:pt x="264" y="214"/>
                    </a:lnTo>
                    <a:lnTo>
                      <a:pt x="258" y="214"/>
                    </a:lnTo>
                    <a:lnTo>
                      <a:pt x="239" y="207"/>
                    </a:lnTo>
                    <a:lnTo>
                      <a:pt x="222" y="198"/>
                    </a:lnTo>
                    <a:lnTo>
                      <a:pt x="222" y="196"/>
                    </a:lnTo>
                    <a:lnTo>
                      <a:pt x="217" y="193"/>
                    </a:lnTo>
                    <a:lnTo>
                      <a:pt x="211" y="196"/>
                    </a:lnTo>
                    <a:lnTo>
                      <a:pt x="196" y="189"/>
                    </a:lnTo>
                    <a:lnTo>
                      <a:pt x="196" y="185"/>
                    </a:lnTo>
                    <a:lnTo>
                      <a:pt x="200" y="180"/>
                    </a:lnTo>
                    <a:lnTo>
                      <a:pt x="202" y="175"/>
                    </a:lnTo>
                    <a:lnTo>
                      <a:pt x="199" y="176"/>
                    </a:lnTo>
                    <a:lnTo>
                      <a:pt x="196" y="182"/>
                    </a:lnTo>
                    <a:lnTo>
                      <a:pt x="190" y="183"/>
                    </a:lnTo>
                    <a:lnTo>
                      <a:pt x="182" y="176"/>
                    </a:lnTo>
                    <a:lnTo>
                      <a:pt x="179" y="172"/>
                    </a:lnTo>
                    <a:lnTo>
                      <a:pt x="179" y="167"/>
                    </a:lnTo>
                    <a:lnTo>
                      <a:pt x="184" y="165"/>
                    </a:lnTo>
                    <a:lnTo>
                      <a:pt x="190" y="160"/>
                    </a:lnTo>
                    <a:lnTo>
                      <a:pt x="184" y="159"/>
                    </a:lnTo>
                    <a:lnTo>
                      <a:pt x="178" y="155"/>
                    </a:lnTo>
                    <a:lnTo>
                      <a:pt x="173" y="161"/>
                    </a:lnTo>
                    <a:lnTo>
                      <a:pt x="166" y="160"/>
                    </a:lnTo>
                    <a:lnTo>
                      <a:pt x="153" y="162"/>
                    </a:lnTo>
                    <a:lnTo>
                      <a:pt x="143" y="154"/>
                    </a:lnTo>
                    <a:lnTo>
                      <a:pt x="147" y="155"/>
                    </a:lnTo>
                    <a:lnTo>
                      <a:pt x="157" y="153"/>
                    </a:lnTo>
                    <a:lnTo>
                      <a:pt x="153" y="145"/>
                    </a:lnTo>
                    <a:lnTo>
                      <a:pt x="143" y="135"/>
                    </a:lnTo>
                    <a:lnTo>
                      <a:pt x="132" y="134"/>
                    </a:lnTo>
                    <a:lnTo>
                      <a:pt x="130" y="129"/>
                    </a:lnTo>
                    <a:lnTo>
                      <a:pt x="120" y="124"/>
                    </a:lnTo>
                    <a:lnTo>
                      <a:pt x="109" y="126"/>
                    </a:lnTo>
                    <a:lnTo>
                      <a:pt x="104" y="124"/>
                    </a:lnTo>
                    <a:lnTo>
                      <a:pt x="100" y="112"/>
                    </a:lnTo>
                    <a:lnTo>
                      <a:pt x="105" y="108"/>
                    </a:lnTo>
                    <a:lnTo>
                      <a:pt x="118" y="110"/>
                    </a:lnTo>
                    <a:lnTo>
                      <a:pt x="129" y="105"/>
                    </a:lnTo>
                    <a:lnTo>
                      <a:pt x="119" y="100"/>
                    </a:lnTo>
                    <a:lnTo>
                      <a:pt x="109" y="102"/>
                    </a:lnTo>
                    <a:lnTo>
                      <a:pt x="107" y="100"/>
                    </a:lnTo>
                    <a:lnTo>
                      <a:pt x="105" y="94"/>
                    </a:lnTo>
                    <a:lnTo>
                      <a:pt x="99" y="99"/>
                    </a:lnTo>
                    <a:lnTo>
                      <a:pt x="96" y="89"/>
                    </a:lnTo>
                    <a:lnTo>
                      <a:pt x="86" y="83"/>
                    </a:lnTo>
                    <a:lnTo>
                      <a:pt x="82" y="84"/>
                    </a:lnTo>
                    <a:lnTo>
                      <a:pt x="80" y="80"/>
                    </a:lnTo>
                    <a:lnTo>
                      <a:pt x="72" y="86"/>
                    </a:lnTo>
                    <a:lnTo>
                      <a:pt x="65" y="80"/>
                    </a:lnTo>
                    <a:lnTo>
                      <a:pt x="66" y="70"/>
                    </a:lnTo>
                    <a:lnTo>
                      <a:pt x="70" y="65"/>
                    </a:lnTo>
                    <a:lnTo>
                      <a:pt x="66" y="65"/>
                    </a:lnTo>
                    <a:lnTo>
                      <a:pt x="60" y="61"/>
                    </a:lnTo>
                    <a:lnTo>
                      <a:pt x="56" y="70"/>
                    </a:lnTo>
                    <a:lnTo>
                      <a:pt x="49" y="61"/>
                    </a:lnTo>
                    <a:lnTo>
                      <a:pt x="45" y="62"/>
                    </a:lnTo>
                    <a:lnTo>
                      <a:pt x="40" y="59"/>
                    </a:lnTo>
                    <a:lnTo>
                      <a:pt x="34" y="67"/>
                    </a:lnTo>
                    <a:lnTo>
                      <a:pt x="29" y="64"/>
                    </a:lnTo>
                    <a:lnTo>
                      <a:pt x="27" y="62"/>
                    </a:lnTo>
                    <a:lnTo>
                      <a:pt x="29" y="57"/>
                    </a:lnTo>
                    <a:lnTo>
                      <a:pt x="30" y="48"/>
                    </a:lnTo>
                    <a:lnTo>
                      <a:pt x="24" y="45"/>
                    </a:lnTo>
                    <a:lnTo>
                      <a:pt x="23" y="37"/>
                    </a:lnTo>
                    <a:lnTo>
                      <a:pt x="33" y="35"/>
                    </a:lnTo>
                    <a:lnTo>
                      <a:pt x="41" y="36"/>
                    </a:lnTo>
                    <a:lnTo>
                      <a:pt x="45" y="4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26" name="Freeform 287"/>
              <p:cNvSpPr>
                <a:spLocks noChangeAspect="1"/>
              </p:cNvSpPr>
              <p:nvPr/>
            </p:nvSpPr>
            <p:spPr bwMode="gray">
              <a:xfrm>
                <a:off x="1425" y="1404"/>
                <a:ext cx="47" cy="44"/>
              </a:xfrm>
              <a:custGeom>
                <a:avLst/>
                <a:gdLst/>
                <a:ahLst/>
                <a:cxnLst>
                  <a:cxn ang="0">
                    <a:pos x="132" y="38"/>
                  </a:cxn>
                  <a:cxn ang="0">
                    <a:pos x="118" y="33"/>
                  </a:cxn>
                  <a:cxn ang="0">
                    <a:pos x="118" y="18"/>
                  </a:cxn>
                  <a:cxn ang="0">
                    <a:pos x="104" y="4"/>
                  </a:cxn>
                  <a:cxn ang="0">
                    <a:pos x="86" y="0"/>
                  </a:cxn>
                  <a:cxn ang="0">
                    <a:pos x="73" y="20"/>
                  </a:cxn>
                  <a:cxn ang="0">
                    <a:pos x="71" y="52"/>
                  </a:cxn>
                  <a:cxn ang="0">
                    <a:pos x="66" y="51"/>
                  </a:cxn>
                  <a:cxn ang="0">
                    <a:pos x="53" y="57"/>
                  </a:cxn>
                  <a:cxn ang="0">
                    <a:pos x="53" y="73"/>
                  </a:cxn>
                  <a:cxn ang="0">
                    <a:pos x="50" y="98"/>
                  </a:cxn>
                  <a:cxn ang="0">
                    <a:pos x="40" y="109"/>
                  </a:cxn>
                  <a:cxn ang="0">
                    <a:pos x="11" y="119"/>
                  </a:cxn>
                  <a:cxn ang="0">
                    <a:pos x="0" y="136"/>
                  </a:cxn>
                  <a:cxn ang="0">
                    <a:pos x="10" y="163"/>
                  </a:cxn>
                  <a:cxn ang="0">
                    <a:pos x="21" y="158"/>
                  </a:cxn>
                  <a:cxn ang="0">
                    <a:pos x="32" y="152"/>
                  </a:cxn>
                  <a:cxn ang="0">
                    <a:pos x="44" y="167"/>
                  </a:cxn>
                  <a:cxn ang="0">
                    <a:pos x="55" y="175"/>
                  </a:cxn>
                  <a:cxn ang="0">
                    <a:pos x="62" y="165"/>
                  </a:cxn>
                  <a:cxn ang="0">
                    <a:pos x="71" y="180"/>
                  </a:cxn>
                  <a:cxn ang="0">
                    <a:pos x="89" y="180"/>
                  </a:cxn>
                  <a:cxn ang="0">
                    <a:pos x="109" y="202"/>
                  </a:cxn>
                  <a:cxn ang="0">
                    <a:pos x="132" y="210"/>
                  </a:cxn>
                  <a:cxn ang="0">
                    <a:pos x="136" y="202"/>
                  </a:cxn>
                  <a:cxn ang="0">
                    <a:pos x="167" y="221"/>
                  </a:cxn>
                  <a:cxn ang="0">
                    <a:pos x="186" y="195"/>
                  </a:cxn>
                  <a:cxn ang="0">
                    <a:pos x="209" y="179"/>
                  </a:cxn>
                  <a:cxn ang="0">
                    <a:pos x="216" y="186"/>
                  </a:cxn>
                  <a:cxn ang="0">
                    <a:pos x="233" y="174"/>
                  </a:cxn>
                  <a:cxn ang="0">
                    <a:pos x="231" y="163"/>
                  </a:cxn>
                  <a:cxn ang="0">
                    <a:pos x="207" y="153"/>
                  </a:cxn>
                  <a:cxn ang="0">
                    <a:pos x="202" y="132"/>
                  </a:cxn>
                  <a:cxn ang="0">
                    <a:pos x="179" y="100"/>
                  </a:cxn>
                  <a:cxn ang="0">
                    <a:pos x="143" y="60"/>
                  </a:cxn>
                </a:cxnLst>
                <a:rect l="0" t="0" r="r" b="b"/>
                <a:pathLst>
                  <a:path w="236" h="221">
                    <a:moveTo>
                      <a:pt x="141" y="55"/>
                    </a:moveTo>
                    <a:lnTo>
                      <a:pt x="132" y="38"/>
                    </a:lnTo>
                    <a:lnTo>
                      <a:pt x="126" y="33"/>
                    </a:lnTo>
                    <a:lnTo>
                      <a:pt x="118" y="33"/>
                    </a:lnTo>
                    <a:lnTo>
                      <a:pt x="120" y="24"/>
                    </a:lnTo>
                    <a:lnTo>
                      <a:pt x="118" y="18"/>
                    </a:lnTo>
                    <a:lnTo>
                      <a:pt x="108" y="14"/>
                    </a:lnTo>
                    <a:lnTo>
                      <a:pt x="104" y="4"/>
                    </a:lnTo>
                    <a:lnTo>
                      <a:pt x="96" y="0"/>
                    </a:lnTo>
                    <a:lnTo>
                      <a:pt x="86" y="0"/>
                    </a:lnTo>
                    <a:lnTo>
                      <a:pt x="84" y="11"/>
                    </a:lnTo>
                    <a:lnTo>
                      <a:pt x="73" y="20"/>
                    </a:lnTo>
                    <a:lnTo>
                      <a:pt x="65" y="44"/>
                    </a:lnTo>
                    <a:lnTo>
                      <a:pt x="71" y="52"/>
                    </a:lnTo>
                    <a:lnTo>
                      <a:pt x="71" y="57"/>
                    </a:lnTo>
                    <a:lnTo>
                      <a:pt x="66" y="51"/>
                    </a:lnTo>
                    <a:lnTo>
                      <a:pt x="56" y="51"/>
                    </a:lnTo>
                    <a:lnTo>
                      <a:pt x="53" y="57"/>
                    </a:lnTo>
                    <a:lnTo>
                      <a:pt x="54" y="62"/>
                    </a:lnTo>
                    <a:lnTo>
                      <a:pt x="53" y="73"/>
                    </a:lnTo>
                    <a:lnTo>
                      <a:pt x="57" y="90"/>
                    </a:lnTo>
                    <a:lnTo>
                      <a:pt x="50" y="98"/>
                    </a:lnTo>
                    <a:lnTo>
                      <a:pt x="48" y="108"/>
                    </a:lnTo>
                    <a:lnTo>
                      <a:pt x="40" y="109"/>
                    </a:lnTo>
                    <a:lnTo>
                      <a:pt x="24" y="117"/>
                    </a:lnTo>
                    <a:lnTo>
                      <a:pt x="11" y="119"/>
                    </a:lnTo>
                    <a:lnTo>
                      <a:pt x="2" y="125"/>
                    </a:lnTo>
                    <a:lnTo>
                      <a:pt x="0" y="136"/>
                    </a:lnTo>
                    <a:lnTo>
                      <a:pt x="0" y="152"/>
                    </a:lnTo>
                    <a:lnTo>
                      <a:pt x="10" y="163"/>
                    </a:lnTo>
                    <a:lnTo>
                      <a:pt x="21" y="168"/>
                    </a:lnTo>
                    <a:lnTo>
                      <a:pt x="21" y="158"/>
                    </a:lnTo>
                    <a:lnTo>
                      <a:pt x="24" y="153"/>
                    </a:lnTo>
                    <a:lnTo>
                      <a:pt x="32" y="152"/>
                    </a:lnTo>
                    <a:lnTo>
                      <a:pt x="41" y="158"/>
                    </a:lnTo>
                    <a:lnTo>
                      <a:pt x="44" y="167"/>
                    </a:lnTo>
                    <a:lnTo>
                      <a:pt x="51" y="170"/>
                    </a:lnTo>
                    <a:lnTo>
                      <a:pt x="55" y="175"/>
                    </a:lnTo>
                    <a:lnTo>
                      <a:pt x="60" y="172"/>
                    </a:lnTo>
                    <a:lnTo>
                      <a:pt x="62" y="165"/>
                    </a:lnTo>
                    <a:lnTo>
                      <a:pt x="71" y="172"/>
                    </a:lnTo>
                    <a:lnTo>
                      <a:pt x="71" y="180"/>
                    </a:lnTo>
                    <a:lnTo>
                      <a:pt x="77" y="183"/>
                    </a:lnTo>
                    <a:lnTo>
                      <a:pt x="89" y="180"/>
                    </a:lnTo>
                    <a:lnTo>
                      <a:pt x="99" y="196"/>
                    </a:lnTo>
                    <a:lnTo>
                      <a:pt x="109" y="202"/>
                    </a:lnTo>
                    <a:lnTo>
                      <a:pt x="129" y="206"/>
                    </a:lnTo>
                    <a:lnTo>
                      <a:pt x="132" y="210"/>
                    </a:lnTo>
                    <a:lnTo>
                      <a:pt x="134" y="202"/>
                    </a:lnTo>
                    <a:lnTo>
                      <a:pt x="136" y="202"/>
                    </a:lnTo>
                    <a:lnTo>
                      <a:pt x="152" y="213"/>
                    </a:lnTo>
                    <a:lnTo>
                      <a:pt x="167" y="221"/>
                    </a:lnTo>
                    <a:lnTo>
                      <a:pt x="177" y="216"/>
                    </a:lnTo>
                    <a:lnTo>
                      <a:pt x="186" y="195"/>
                    </a:lnTo>
                    <a:lnTo>
                      <a:pt x="194" y="194"/>
                    </a:lnTo>
                    <a:lnTo>
                      <a:pt x="209" y="179"/>
                    </a:lnTo>
                    <a:lnTo>
                      <a:pt x="216" y="178"/>
                    </a:lnTo>
                    <a:lnTo>
                      <a:pt x="216" y="186"/>
                    </a:lnTo>
                    <a:lnTo>
                      <a:pt x="223" y="183"/>
                    </a:lnTo>
                    <a:lnTo>
                      <a:pt x="233" y="174"/>
                    </a:lnTo>
                    <a:lnTo>
                      <a:pt x="236" y="164"/>
                    </a:lnTo>
                    <a:lnTo>
                      <a:pt x="231" y="163"/>
                    </a:lnTo>
                    <a:lnTo>
                      <a:pt x="220" y="169"/>
                    </a:lnTo>
                    <a:lnTo>
                      <a:pt x="207" y="153"/>
                    </a:lnTo>
                    <a:lnTo>
                      <a:pt x="202" y="142"/>
                    </a:lnTo>
                    <a:lnTo>
                      <a:pt x="202" y="132"/>
                    </a:lnTo>
                    <a:lnTo>
                      <a:pt x="190" y="110"/>
                    </a:lnTo>
                    <a:lnTo>
                      <a:pt x="179" y="100"/>
                    </a:lnTo>
                    <a:lnTo>
                      <a:pt x="174" y="89"/>
                    </a:lnTo>
                    <a:lnTo>
                      <a:pt x="143" y="60"/>
                    </a:lnTo>
                    <a:lnTo>
                      <a:pt x="141" y="5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27" name="Freeform 288"/>
              <p:cNvSpPr>
                <a:spLocks noChangeAspect="1"/>
              </p:cNvSpPr>
              <p:nvPr/>
            </p:nvSpPr>
            <p:spPr bwMode="gray">
              <a:xfrm>
                <a:off x="1134" y="1234"/>
                <a:ext cx="117" cy="130"/>
              </a:xfrm>
              <a:custGeom>
                <a:avLst/>
                <a:gdLst/>
                <a:ahLst/>
                <a:cxnLst>
                  <a:cxn ang="0">
                    <a:pos x="109" y="137"/>
                  </a:cxn>
                  <a:cxn ang="0">
                    <a:pos x="97" y="189"/>
                  </a:cxn>
                  <a:cxn ang="0">
                    <a:pos x="84" y="213"/>
                  </a:cxn>
                  <a:cxn ang="0">
                    <a:pos x="72" y="242"/>
                  </a:cxn>
                  <a:cxn ang="0">
                    <a:pos x="66" y="272"/>
                  </a:cxn>
                  <a:cxn ang="0">
                    <a:pos x="55" y="288"/>
                  </a:cxn>
                  <a:cxn ang="0">
                    <a:pos x="66" y="305"/>
                  </a:cxn>
                  <a:cxn ang="0">
                    <a:pos x="72" y="321"/>
                  </a:cxn>
                  <a:cxn ang="0">
                    <a:pos x="41" y="333"/>
                  </a:cxn>
                  <a:cxn ang="0">
                    <a:pos x="46" y="358"/>
                  </a:cxn>
                  <a:cxn ang="0">
                    <a:pos x="44" y="380"/>
                  </a:cxn>
                  <a:cxn ang="0">
                    <a:pos x="44" y="391"/>
                  </a:cxn>
                  <a:cxn ang="0">
                    <a:pos x="40" y="409"/>
                  </a:cxn>
                  <a:cxn ang="0">
                    <a:pos x="27" y="430"/>
                  </a:cxn>
                  <a:cxn ang="0">
                    <a:pos x="30" y="449"/>
                  </a:cxn>
                  <a:cxn ang="0">
                    <a:pos x="18" y="465"/>
                  </a:cxn>
                  <a:cxn ang="0">
                    <a:pos x="11" y="479"/>
                  </a:cxn>
                  <a:cxn ang="0">
                    <a:pos x="0" y="500"/>
                  </a:cxn>
                  <a:cxn ang="0">
                    <a:pos x="49" y="504"/>
                  </a:cxn>
                  <a:cxn ang="0">
                    <a:pos x="41" y="511"/>
                  </a:cxn>
                  <a:cxn ang="0">
                    <a:pos x="66" y="519"/>
                  </a:cxn>
                  <a:cxn ang="0">
                    <a:pos x="99" y="541"/>
                  </a:cxn>
                  <a:cxn ang="0">
                    <a:pos x="124" y="585"/>
                  </a:cxn>
                  <a:cxn ang="0">
                    <a:pos x="163" y="650"/>
                  </a:cxn>
                  <a:cxn ang="0">
                    <a:pos x="215" y="603"/>
                  </a:cxn>
                  <a:cxn ang="0">
                    <a:pos x="238" y="587"/>
                  </a:cxn>
                  <a:cxn ang="0">
                    <a:pos x="249" y="601"/>
                  </a:cxn>
                  <a:cxn ang="0">
                    <a:pos x="264" y="581"/>
                  </a:cxn>
                  <a:cxn ang="0">
                    <a:pos x="279" y="587"/>
                  </a:cxn>
                  <a:cxn ang="0">
                    <a:pos x="298" y="549"/>
                  </a:cxn>
                  <a:cxn ang="0">
                    <a:pos x="299" y="511"/>
                  </a:cxn>
                  <a:cxn ang="0">
                    <a:pos x="313" y="461"/>
                  </a:cxn>
                  <a:cxn ang="0">
                    <a:pos x="328" y="455"/>
                  </a:cxn>
                  <a:cxn ang="0">
                    <a:pos x="362" y="433"/>
                  </a:cxn>
                  <a:cxn ang="0">
                    <a:pos x="371" y="381"/>
                  </a:cxn>
                  <a:cxn ang="0">
                    <a:pos x="406" y="357"/>
                  </a:cxn>
                  <a:cxn ang="0">
                    <a:pos x="462" y="309"/>
                  </a:cxn>
                  <a:cxn ang="0">
                    <a:pos x="514" y="267"/>
                  </a:cxn>
                  <a:cxn ang="0">
                    <a:pos x="581" y="203"/>
                  </a:cxn>
                  <a:cxn ang="0">
                    <a:pos x="552" y="176"/>
                  </a:cxn>
                  <a:cxn ang="0">
                    <a:pos x="506" y="119"/>
                  </a:cxn>
                  <a:cxn ang="0">
                    <a:pos x="462" y="69"/>
                  </a:cxn>
                  <a:cxn ang="0">
                    <a:pos x="385" y="78"/>
                  </a:cxn>
                  <a:cxn ang="0">
                    <a:pos x="384" y="105"/>
                  </a:cxn>
                  <a:cxn ang="0">
                    <a:pos x="368" y="108"/>
                  </a:cxn>
                  <a:cxn ang="0">
                    <a:pos x="373" y="78"/>
                  </a:cxn>
                  <a:cxn ang="0">
                    <a:pos x="352" y="86"/>
                  </a:cxn>
                  <a:cxn ang="0">
                    <a:pos x="338" y="102"/>
                  </a:cxn>
                  <a:cxn ang="0">
                    <a:pos x="304" y="52"/>
                  </a:cxn>
                  <a:cxn ang="0">
                    <a:pos x="276" y="13"/>
                  </a:cxn>
                  <a:cxn ang="0">
                    <a:pos x="224" y="14"/>
                  </a:cxn>
                  <a:cxn ang="0">
                    <a:pos x="157" y="19"/>
                  </a:cxn>
                  <a:cxn ang="0">
                    <a:pos x="158" y="46"/>
                  </a:cxn>
                  <a:cxn ang="0">
                    <a:pos x="150" y="21"/>
                  </a:cxn>
                  <a:cxn ang="0">
                    <a:pos x="139" y="27"/>
                  </a:cxn>
                  <a:cxn ang="0">
                    <a:pos x="120" y="27"/>
                  </a:cxn>
                  <a:cxn ang="0">
                    <a:pos x="99" y="31"/>
                  </a:cxn>
                  <a:cxn ang="0">
                    <a:pos x="75" y="42"/>
                  </a:cxn>
                  <a:cxn ang="0">
                    <a:pos x="84" y="78"/>
                  </a:cxn>
                </a:cxnLst>
                <a:rect l="0" t="0" r="r" b="b"/>
                <a:pathLst>
                  <a:path w="582" h="653">
                    <a:moveTo>
                      <a:pt x="93" y="117"/>
                    </a:moveTo>
                    <a:lnTo>
                      <a:pt x="100" y="129"/>
                    </a:lnTo>
                    <a:lnTo>
                      <a:pt x="109" y="137"/>
                    </a:lnTo>
                    <a:lnTo>
                      <a:pt x="113" y="148"/>
                    </a:lnTo>
                    <a:lnTo>
                      <a:pt x="105" y="161"/>
                    </a:lnTo>
                    <a:lnTo>
                      <a:pt x="97" y="189"/>
                    </a:lnTo>
                    <a:lnTo>
                      <a:pt x="93" y="198"/>
                    </a:lnTo>
                    <a:lnTo>
                      <a:pt x="84" y="208"/>
                    </a:lnTo>
                    <a:lnTo>
                      <a:pt x="84" y="213"/>
                    </a:lnTo>
                    <a:lnTo>
                      <a:pt x="81" y="225"/>
                    </a:lnTo>
                    <a:lnTo>
                      <a:pt x="76" y="229"/>
                    </a:lnTo>
                    <a:lnTo>
                      <a:pt x="72" y="242"/>
                    </a:lnTo>
                    <a:lnTo>
                      <a:pt x="72" y="251"/>
                    </a:lnTo>
                    <a:lnTo>
                      <a:pt x="65" y="263"/>
                    </a:lnTo>
                    <a:lnTo>
                      <a:pt x="66" y="272"/>
                    </a:lnTo>
                    <a:lnTo>
                      <a:pt x="64" y="275"/>
                    </a:lnTo>
                    <a:lnTo>
                      <a:pt x="60" y="284"/>
                    </a:lnTo>
                    <a:lnTo>
                      <a:pt x="55" y="288"/>
                    </a:lnTo>
                    <a:lnTo>
                      <a:pt x="57" y="299"/>
                    </a:lnTo>
                    <a:lnTo>
                      <a:pt x="64" y="298"/>
                    </a:lnTo>
                    <a:lnTo>
                      <a:pt x="66" y="305"/>
                    </a:lnTo>
                    <a:lnTo>
                      <a:pt x="72" y="309"/>
                    </a:lnTo>
                    <a:lnTo>
                      <a:pt x="73" y="315"/>
                    </a:lnTo>
                    <a:lnTo>
                      <a:pt x="72" y="321"/>
                    </a:lnTo>
                    <a:lnTo>
                      <a:pt x="51" y="331"/>
                    </a:lnTo>
                    <a:lnTo>
                      <a:pt x="43" y="327"/>
                    </a:lnTo>
                    <a:lnTo>
                      <a:pt x="41" y="333"/>
                    </a:lnTo>
                    <a:lnTo>
                      <a:pt x="44" y="342"/>
                    </a:lnTo>
                    <a:lnTo>
                      <a:pt x="46" y="345"/>
                    </a:lnTo>
                    <a:lnTo>
                      <a:pt x="46" y="358"/>
                    </a:lnTo>
                    <a:lnTo>
                      <a:pt x="48" y="359"/>
                    </a:lnTo>
                    <a:lnTo>
                      <a:pt x="48" y="366"/>
                    </a:lnTo>
                    <a:lnTo>
                      <a:pt x="44" y="380"/>
                    </a:lnTo>
                    <a:lnTo>
                      <a:pt x="49" y="377"/>
                    </a:lnTo>
                    <a:lnTo>
                      <a:pt x="50" y="387"/>
                    </a:lnTo>
                    <a:lnTo>
                      <a:pt x="44" y="391"/>
                    </a:lnTo>
                    <a:lnTo>
                      <a:pt x="38" y="400"/>
                    </a:lnTo>
                    <a:lnTo>
                      <a:pt x="45" y="404"/>
                    </a:lnTo>
                    <a:lnTo>
                      <a:pt x="40" y="409"/>
                    </a:lnTo>
                    <a:lnTo>
                      <a:pt x="33" y="406"/>
                    </a:lnTo>
                    <a:lnTo>
                      <a:pt x="27" y="418"/>
                    </a:lnTo>
                    <a:lnTo>
                      <a:pt x="27" y="430"/>
                    </a:lnTo>
                    <a:lnTo>
                      <a:pt x="21" y="435"/>
                    </a:lnTo>
                    <a:lnTo>
                      <a:pt x="22" y="441"/>
                    </a:lnTo>
                    <a:lnTo>
                      <a:pt x="30" y="449"/>
                    </a:lnTo>
                    <a:lnTo>
                      <a:pt x="12" y="455"/>
                    </a:lnTo>
                    <a:lnTo>
                      <a:pt x="17" y="457"/>
                    </a:lnTo>
                    <a:lnTo>
                      <a:pt x="18" y="465"/>
                    </a:lnTo>
                    <a:lnTo>
                      <a:pt x="13" y="463"/>
                    </a:lnTo>
                    <a:lnTo>
                      <a:pt x="10" y="471"/>
                    </a:lnTo>
                    <a:lnTo>
                      <a:pt x="11" y="479"/>
                    </a:lnTo>
                    <a:lnTo>
                      <a:pt x="16" y="482"/>
                    </a:lnTo>
                    <a:lnTo>
                      <a:pt x="8" y="499"/>
                    </a:lnTo>
                    <a:lnTo>
                      <a:pt x="0" y="500"/>
                    </a:lnTo>
                    <a:lnTo>
                      <a:pt x="3" y="509"/>
                    </a:lnTo>
                    <a:lnTo>
                      <a:pt x="30" y="499"/>
                    </a:lnTo>
                    <a:lnTo>
                      <a:pt x="49" y="504"/>
                    </a:lnTo>
                    <a:lnTo>
                      <a:pt x="51" y="509"/>
                    </a:lnTo>
                    <a:lnTo>
                      <a:pt x="41" y="505"/>
                    </a:lnTo>
                    <a:lnTo>
                      <a:pt x="41" y="511"/>
                    </a:lnTo>
                    <a:lnTo>
                      <a:pt x="60" y="522"/>
                    </a:lnTo>
                    <a:lnTo>
                      <a:pt x="66" y="530"/>
                    </a:lnTo>
                    <a:lnTo>
                      <a:pt x="66" y="519"/>
                    </a:lnTo>
                    <a:lnTo>
                      <a:pt x="75" y="520"/>
                    </a:lnTo>
                    <a:lnTo>
                      <a:pt x="75" y="531"/>
                    </a:lnTo>
                    <a:lnTo>
                      <a:pt x="99" y="541"/>
                    </a:lnTo>
                    <a:lnTo>
                      <a:pt x="113" y="560"/>
                    </a:lnTo>
                    <a:lnTo>
                      <a:pt x="116" y="575"/>
                    </a:lnTo>
                    <a:lnTo>
                      <a:pt x="124" y="585"/>
                    </a:lnTo>
                    <a:lnTo>
                      <a:pt x="139" y="632"/>
                    </a:lnTo>
                    <a:lnTo>
                      <a:pt x="151" y="653"/>
                    </a:lnTo>
                    <a:lnTo>
                      <a:pt x="163" y="650"/>
                    </a:lnTo>
                    <a:lnTo>
                      <a:pt x="180" y="628"/>
                    </a:lnTo>
                    <a:lnTo>
                      <a:pt x="194" y="624"/>
                    </a:lnTo>
                    <a:lnTo>
                      <a:pt x="215" y="603"/>
                    </a:lnTo>
                    <a:lnTo>
                      <a:pt x="223" y="592"/>
                    </a:lnTo>
                    <a:lnTo>
                      <a:pt x="229" y="580"/>
                    </a:lnTo>
                    <a:lnTo>
                      <a:pt x="238" y="587"/>
                    </a:lnTo>
                    <a:lnTo>
                      <a:pt x="239" y="592"/>
                    </a:lnTo>
                    <a:lnTo>
                      <a:pt x="238" y="600"/>
                    </a:lnTo>
                    <a:lnTo>
                      <a:pt x="249" y="601"/>
                    </a:lnTo>
                    <a:lnTo>
                      <a:pt x="259" y="600"/>
                    </a:lnTo>
                    <a:lnTo>
                      <a:pt x="263" y="591"/>
                    </a:lnTo>
                    <a:lnTo>
                      <a:pt x="264" y="581"/>
                    </a:lnTo>
                    <a:lnTo>
                      <a:pt x="269" y="590"/>
                    </a:lnTo>
                    <a:lnTo>
                      <a:pt x="272" y="591"/>
                    </a:lnTo>
                    <a:lnTo>
                      <a:pt x="279" y="587"/>
                    </a:lnTo>
                    <a:lnTo>
                      <a:pt x="291" y="575"/>
                    </a:lnTo>
                    <a:lnTo>
                      <a:pt x="298" y="562"/>
                    </a:lnTo>
                    <a:lnTo>
                      <a:pt x="298" y="549"/>
                    </a:lnTo>
                    <a:lnTo>
                      <a:pt x="301" y="542"/>
                    </a:lnTo>
                    <a:lnTo>
                      <a:pt x="298" y="537"/>
                    </a:lnTo>
                    <a:lnTo>
                      <a:pt x="299" y="511"/>
                    </a:lnTo>
                    <a:lnTo>
                      <a:pt x="297" y="501"/>
                    </a:lnTo>
                    <a:lnTo>
                      <a:pt x="310" y="474"/>
                    </a:lnTo>
                    <a:lnTo>
                      <a:pt x="313" y="461"/>
                    </a:lnTo>
                    <a:lnTo>
                      <a:pt x="314" y="449"/>
                    </a:lnTo>
                    <a:lnTo>
                      <a:pt x="317" y="446"/>
                    </a:lnTo>
                    <a:lnTo>
                      <a:pt x="328" y="455"/>
                    </a:lnTo>
                    <a:lnTo>
                      <a:pt x="336" y="446"/>
                    </a:lnTo>
                    <a:lnTo>
                      <a:pt x="346" y="444"/>
                    </a:lnTo>
                    <a:lnTo>
                      <a:pt x="362" y="433"/>
                    </a:lnTo>
                    <a:lnTo>
                      <a:pt x="366" y="412"/>
                    </a:lnTo>
                    <a:lnTo>
                      <a:pt x="371" y="395"/>
                    </a:lnTo>
                    <a:lnTo>
                      <a:pt x="371" y="381"/>
                    </a:lnTo>
                    <a:lnTo>
                      <a:pt x="379" y="370"/>
                    </a:lnTo>
                    <a:lnTo>
                      <a:pt x="392" y="361"/>
                    </a:lnTo>
                    <a:lnTo>
                      <a:pt x="406" y="357"/>
                    </a:lnTo>
                    <a:lnTo>
                      <a:pt x="416" y="343"/>
                    </a:lnTo>
                    <a:lnTo>
                      <a:pt x="438" y="330"/>
                    </a:lnTo>
                    <a:lnTo>
                      <a:pt x="462" y="309"/>
                    </a:lnTo>
                    <a:lnTo>
                      <a:pt x="474" y="304"/>
                    </a:lnTo>
                    <a:lnTo>
                      <a:pt x="481" y="294"/>
                    </a:lnTo>
                    <a:lnTo>
                      <a:pt x="514" y="267"/>
                    </a:lnTo>
                    <a:lnTo>
                      <a:pt x="550" y="251"/>
                    </a:lnTo>
                    <a:lnTo>
                      <a:pt x="582" y="224"/>
                    </a:lnTo>
                    <a:lnTo>
                      <a:pt x="581" y="203"/>
                    </a:lnTo>
                    <a:lnTo>
                      <a:pt x="573" y="198"/>
                    </a:lnTo>
                    <a:lnTo>
                      <a:pt x="561" y="180"/>
                    </a:lnTo>
                    <a:lnTo>
                      <a:pt x="552" y="176"/>
                    </a:lnTo>
                    <a:lnTo>
                      <a:pt x="535" y="150"/>
                    </a:lnTo>
                    <a:lnTo>
                      <a:pt x="512" y="129"/>
                    </a:lnTo>
                    <a:lnTo>
                      <a:pt x="506" y="119"/>
                    </a:lnTo>
                    <a:lnTo>
                      <a:pt x="487" y="95"/>
                    </a:lnTo>
                    <a:lnTo>
                      <a:pt x="478" y="89"/>
                    </a:lnTo>
                    <a:lnTo>
                      <a:pt x="462" y="69"/>
                    </a:lnTo>
                    <a:lnTo>
                      <a:pt x="420" y="59"/>
                    </a:lnTo>
                    <a:lnTo>
                      <a:pt x="390" y="73"/>
                    </a:lnTo>
                    <a:lnTo>
                      <a:pt x="385" y="78"/>
                    </a:lnTo>
                    <a:lnTo>
                      <a:pt x="382" y="86"/>
                    </a:lnTo>
                    <a:lnTo>
                      <a:pt x="389" y="96"/>
                    </a:lnTo>
                    <a:lnTo>
                      <a:pt x="384" y="105"/>
                    </a:lnTo>
                    <a:lnTo>
                      <a:pt x="382" y="115"/>
                    </a:lnTo>
                    <a:lnTo>
                      <a:pt x="371" y="121"/>
                    </a:lnTo>
                    <a:lnTo>
                      <a:pt x="368" y="108"/>
                    </a:lnTo>
                    <a:lnTo>
                      <a:pt x="374" y="101"/>
                    </a:lnTo>
                    <a:lnTo>
                      <a:pt x="374" y="85"/>
                    </a:lnTo>
                    <a:lnTo>
                      <a:pt x="373" y="78"/>
                    </a:lnTo>
                    <a:lnTo>
                      <a:pt x="358" y="75"/>
                    </a:lnTo>
                    <a:lnTo>
                      <a:pt x="352" y="81"/>
                    </a:lnTo>
                    <a:lnTo>
                      <a:pt x="352" y="86"/>
                    </a:lnTo>
                    <a:lnTo>
                      <a:pt x="345" y="92"/>
                    </a:lnTo>
                    <a:lnTo>
                      <a:pt x="340" y="111"/>
                    </a:lnTo>
                    <a:lnTo>
                      <a:pt x="338" y="102"/>
                    </a:lnTo>
                    <a:lnTo>
                      <a:pt x="336" y="90"/>
                    </a:lnTo>
                    <a:lnTo>
                      <a:pt x="345" y="76"/>
                    </a:lnTo>
                    <a:lnTo>
                      <a:pt x="304" y="52"/>
                    </a:lnTo>
                    <a:lnTo>
                      <a:pt x="291" y="33"/>
                    </a:lnTo>
                    <a:lnTo>
                      <a:pt x="279" y="24"/>
                    </a:lnTo>
                    <a:lnTo>
                      <a:pt x="276" y="13"/>
                    </a:lnTo>
                    <a:lnTo>
                      <a:pt x="244" y="0"/>
                    </a:lnTo>
                    <a:lnTo>
                      <a:pt x="231" y="3"/>
                    </a:lnTo>
                    <a:lnTo>
                      <a:pt x="224" y="14"/>
                    </a:lnTo>
                    <a:lnTo>
                      <a:pt x="213" y="9"/>
                    </a:lnTo>
                    <a:lnTo>
                      <a:pt x="197" y="16"/>
                    </a:lnTo>
                    <a:lnTo>
                      <a:pt x="157" y="19"/>
                    </a:lnTo>
                    <a:lnTo>
                      <a:pt x="156" y="24"/>
                    </a:lnTo>
                    <a:lnTo>
                      <a:pt x="158" y="36"/>
                    </a:lnTo>
                    <a:lnTo>
                      <a:pt x="158" y="46"/>
                    </a:lnTo>
                    <a:lnTo>
                      <a:pt x="154" y="36"/>
                    </a:lnTo>
                    <a:lnTo>
                      <a:pt x="151" y="31"/>
                    </a:lnTo>
                    <a:lnTo>
                      <a:pt x="150" y="21"/>
                    </a:lnTo>
                    <a:lnTo>
                      <a:pt x="146" y="19"/>
                    </a:lnTo>
                    <a:lnTo>
                      <a:pt x="141" y="29"/>
                    </a:lnTo>
                    <a:lnTo>
                      <a:pt x="139" y="27"/>
                    </a:lnTo>
                    <a:lnTo>
                      <a:pt x="136" y="20"/>
                    </a:lnTo>
                    <a:lnTo>
                      <a:pt x="120" y="24"/>
                    </a:lnTo>
                    <a:lnTo>
                      <a:pt x="120" y="27"/>
                    </a:lnTo>
                    <a:lnTo>
                      <a:pt x="105" y="24"/>
                    </a:lnTo>
                    <a:lnTo>
                      <a:pt x="99" y="25"/>
                    </a:lnTo>
                    <a:lnTo>
                      <a:pt x="99" y="31"/>
                    </a:lnTo>
                    <a:lnTo>
                      <a:pt x="83" y="33"/>
                    </a:lnTo>
                    <a:lnTo>
                      <a:pt x="70" y="40"/>
                    </a:lnTo>
                    <a:lnTo>
                      <a:pt x="75" y="42"/>
                    </a:lnTo>
                    <a:lnTo>
                      <a:pt x="80" y="63"/>
                    </a:lnTo>
                    <a:lnTo>
                      <a:pt x="93" y="73"/>
                    </a:lnTo>
                    <a:lnTo>
                      <a:pt x="84" y="78"/>
                    </a:lnTo>
                    <a:lnTo>
                      <a:pt x="83" y="89"/>
                    </a:lnTo>
                    <a:lnTo>
                      <a:pt x="93" y="1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28" name="Freeform 289"/>
              <p:cNvSpPr>
                <a:spLocks noChangeAspect="1"/>
              </p:cNvSpPr>
              <p:nvPr/>
            </p:nvSpPr>
            <p:spPr bwMode="gray">
              <a:xfrm>
                <a:off x="1210" y="1283"/>
                <a:ext cx="200" cy="164"/>
              </a:xfrm>
              <a:custGeom>
                <a:avLst/>
                <a:gdLst/>
                <a:ahLst/>
                <a:cxnLst>
                  <a:cxn ang="0">
                    <a:pos x="126" y="657"/>
                  </a:cxn>
                  <a:cxn ang="0">
                    <a:pos x="169" y="549"/>
                  </a:cxn>
                  <a:cxn ang="0">
                    <a:pos x="358" y="544"/>
                  </a:cxn>
                  <a:cxn ang="0">
                    <a:pos x="368" y="506"/>
                  </a:cxn>
                  <a:cxn ang="0">
                    <a:pos x="282" y="473"/>
                  </a:cxn>
                  <a:cxn ang="0">
                    <a:pos x="101" y="478"/>
                  </a:cxn>
                  <a:cxn ang="0">
                    <a:pos x="62" y="396"/>
                  </a:cxn>
                  <a:cxn ang="0">
                    <a:pos x="178" y="361"/>
                  </a:cxn>
                  <a:cxn ang="0">
                    <a:pos x="133" y="340"/>
                  </a:cxn>
                  <a:cxn ang="0">
                    <a:pos x="79" y="345"/>
                  </a:cxn>
                  <a:cxn ang="0">
                    <a:pos x="47" y="338"/>
                  </a:cxn>
                  <a:cxn ang="0">
                    <a:pos x="29" y="309"/>
                  </a:cxn>
                  <a:cxn ang="0">
                    <a:pos x="52" y="209"/>
                  </a:cxn>
                  <a:cxn ang="0">
                    <a:pos x="46" y="135"/>
                  </a:cxn>
                  <a:cxn ang="0">
                    <a:pos x="239" y="0"/>
                  </a:cxn>
                  <a:cxn ang="0">
                    <a:pos x="272" y="94"/>
                  </a:cxn>
                  <a:cxn ang="0">
                    <a:pos x="244" y="146"/>
                  </a:cxn>
                  <a:cxn ang="0">
                    <a:pos x="300" y="81"/>
                  </a:cxn>
                  <a:cxn ang="0">
                    <a:pos x="406" y="106"/>
                  </a:cxn>
                  <a:cxn ang="0">
                    <a:pos x="415" y="173"/>
                  </a:cxn>
                  <a:cxn ang="0">
                    <a:pos x="446" y="157"/>
                  </a:cxn>
                  <a:cxn ang="0">
                    <a:pos x="486" y="144"/>
                  </a:cxn>
                  <a:cxn ang="0">
                    <a:pos x="503" y="123"/>
                  </a:cxn>
                  <a:cxn ang="0">
                    <a:pos x="504" y="76"/>
                  </a:cxn>
                  <a:cxn ang="0">
                    <a:pos x="546" y="121"/>
                  </a:cxn>
                  <a:cxn ang="0">
                    <a:pos x="570" y="205"/>
                  </a:cxn>
                  <a:cxn ang="0">
                    <a:pos x="606" y="310"/>
                  </a:cxn>
                  <a:cxn ang="0">
                    <a:pos x="627" y="247"/>
                  </a:cxn>
                  <a:cxn ang="0">
                    <a:pos x="617" y="166"/>
                  </a:cxn>
                  <a:cxn ang="0">
                    <a:pos x="600" y="49"/>
                  </a:cxn>
                  <a:cxn ang="0">
                    <a:pos x="602" y="8"/>
                  </a:cxn>
                  <a:cxn ang="0">
                    <a:pos x="669" y="31"/>
                  </a:cxn>
                  <a:cxn ang="0">
                    <a:pos x="691" y="44"/>
                  </a:cxn>
                  <a:cxn ang="0">
                    <a:pos x="751" y="110"/>
                  </a:cxn>
                  <a:cxn ang="0">
                    <a:pos x="766" y="200"/>
                  </a:cxn>
                  <a:cxn ang="0">
                    <a:pos x="805" y="336"/>
                  </a:cxn>
                  <a:cxn ang="0">
                    <a:pos x="815" y="428"/>
                  </a:cxn>
                  <a:cxn ang="0">
                    <a:pos x="881" y="478"/>
                  </a:cxn>
                  <a:cxn ang="0">
                    <a:pos x="963" y="543"/>
                  </a:cxn>
                  <a:cxn ang="0">
                    <a:pos x="999" y="584"/>
                  </a:cxn>
                  <a:cxn ang="0">
                    <a:pos x="961" y="616"/>
                  </a:cxn>
                  <a:cxn ang="0">
                    <a:pos x="934" y="597"/>
                  </a:cxn>
                  <a:cxn ang="0">
                    <a:pos x="906" y="632"/>
                  </a:cxn>
                  <a:cxn ang="0">
                    <a:pos x="880" y="677"/>
                  </a:cxn>
                  <a:cxn ang="0">
                    <a:pos x="940" y="671"/>
                  </a:cxn>
                  <a:cxn ang="0">
                    <a:pos x="933" y="711"/>
                  </a:cxn>
                  <a:cxn ang="0">
                    <a:pos x="949" y="734"/>
                  </a:cxn>
                  <a:cxn ang="0">
                    <a:pos x="893" y="767"/>
                  </a:cxn>
                  <a:cxn ang="0">
                    <a:pos x="809" y="749"/>
                  </a:cxn>
                  <a:cxn ang="0">
                    <a:pos x="758" y="724"/>
                  </a:cxn>
                  <a:cxn ang="0">
                    <a:pos x="697" y="677"/>
                  </a:cxn>
                  <a:cxn ang="0">
                    <a:pos x="655" y="718"/>
                  </a:cxn>
                  <a:cxn ang="0">
                    <a:pos x="521" y="796"/>
                  </a:cxn>
                  <a:cxn ang="0">
                    <a:pos x="425" y="805"/>
                  </a:cxn>
                  <a:cxn ang="0">
                    <a:pos x="320" y="819"/>
                  </a:cxn>
                  <a:cxn ang="0">
                    <a:pos x="300" y="732"/>
                  </a:cxn>
                  <a:cxn ang="0">
                    <a:pos x="230" y="698"/>
                  </a:cxn>
                </a:cxnLst>
                <a:rect l="0" t="0" r="r" b="b"/>
                <a:pathLst>
                  <a:path w="999" h="819">
                    <a:moveTo>
                      <a:pt x="230" y="698"/>
                    </a:moveTo>
                    <a:lnTo>
                      <a:pt x="225" y="704"/>
                    </a:lnTo>
                    <a:lnTo>
                      <a:pt x="203" y="704"/>
                    </a:lnTo>
                    <a:lnTo>
                      <a:pt x="196" y="698"/>
                    </a:lnTo>
                    <a:lnTo>
                      <a:pt x="173" y="697"/>
                    </a:lnTo>
                    <a:lnTo>
                      <a:pt x="137" y="671"/>
                    </a:lnTo>
                    <a:lnTo>
                      <a:pt x="137" y="660"/>
                    </a:lnTo>
                    <a:lnTo>
                      <a:pt x="126" y="657"/>
                    </a:lnTo>
                    <a:lnTo>
                      <a:pt x="118" y="650"/>
                    </a:lnTo>
                    <a:lnTo>
                      <a:pt x="116" y="630"/>
                    </a:lnTo>
                    <a:lnTo>
                      <a:pt x="105" y="622"/>
                    </a:lnTo>
                    <a:lnTo>
                      <a:pt x="101" y="613"/>
                    </a:lnTo>
                    <a:lnTo>
                      <a:pt x="94" y="593"/>
                    </a:lnTo>
                    <a:lnTo>
                      <a:pt x="91" y="581"/>
                    </a:lnTo>
                    <a:lnTo>
                      <a:pt x="112" y="571"/>
                    </a:lnTo>
                    <a:lnTo>
                      <a:pt x="169" y="549"/>
                    </a:lnTo>
                    <a:lnTo>
                      <a:pt x="209" y="539"/>
                    </a:lnTo>
                    <a:lnTo>
                      <a:pt x="232" y="538"/>
                    </a:lnTo>
                    <a:lnTo>
                      <a:pt x="253" y="530"/>
                    </a:lnTo>
                    <a:lnTo>
                      <a:pt x="266" y="528"/>
                    </a:lnTo>
                    <a:lnTo>
                      <a:pt x="279" y="536"/>
                    </a:lnTo>
                    <a:lnTo>
                      <a:pt x="318" y="539"/>
                    </a:lnTo>
                    <a:lnTo>
                      <a:pt x="339" y="546"/>
                    </a:lnTo>
                    <a:lnTo>
                      <a:pt x="358" y="544"/>
                    </a:lnTo>
                    <a:lnTo>
                      <a:pt x="369" y="533"/>
                    </a:lnTo>
                    <a:lnTo>
                      <a:pt x="365" y="526"/>
                    </a:lnTo>
                    <a:lnTo>
                      <a:pt x="365" y="522"/>
                    </a:lnTo>
                    <a:lnTo>
                      <a:pt x="374" y="527"/>
                    </a:lnTo>
                    <a:lnTo>
                      <a:pt x="382" y="525"/>
                    </a:lnTo>
                    <a:lnTo>
                      <a:pt x="381" y="520"/>
                    </a:lnTo>
                    <a:lnTo>
                      <a:pt x="375" y="510"/>
                    </a:lnTo>
                    <a:lnTo>
                      <a:pt x="368" y="506"/>
                    </a:lnTo>
                    <a:lnTo>
                      <a:pt x="348" y="503"/>
                    </a:lnTo>
                    <a:lnTo>
                      <a:pt x="344" y="495"/>
                    </a:lnTo>
                    <a:lnTo>
                      <a:pt x="332" y="495"/>
                    </a:lnTo>
                    <a:lnTo>
                      <a:pt x="317" y="488"/>
                    </a:lnTo>
                    <a:lnTo>
                      <a:pt x="312" y="482"/>
                    </a:lnTo>
                    <a:lnTo>
                      <a:pt x="296" y="479"/>
                    </a:lnTo>
                    <a:lnTo>
                      <a:pt x="289" y="480"/>
                    </a:lnTo>
                    <a:lnTo>
                      <a:pt x="282" y="473"/>
                    </a:lnTo>
                    <a:lnTo>
                      <a:pt x="248" y="479"/>
                    </a:lnTo>
                    <a:lnTo>
                      <a:pt x="196" y="499"/>
                    </a:lnTo>
                    <a:lnTo>
                      <a:pt x="188" y="493"/>
                    </a:lnTo>
                    <a:lnTo>
                      <a:pt x="172" y="493"/>
                    </a:lnTo>
                    <a:lnTo>
                      <a:pt x="162" y="488"/>
                    </a:lnTo>
                    <a:lnTo>
                      <a:pt x="158" y="480"/>
                    </a:lnTo>
                    <a:lnTo>
                      <a:pt x="118" y="489"/>
                    </a:lnTo>
                    <a:lnTo>
                      <a:pt x="101" y="478"/>
                    </a:lnTo>
                    <a:lnTo>
                      <a:pt x="83" y="482"/>
                    </a:lnTo>
                    <a:lnTo>
                      <a:pt x="81" y="476"/>
                    </a:lnTo>
                    <a:lnTo>
                      <a:pt x="81" y="472"/>
                    </a:lnTo>
                    <a:lnTo>
                      <a:pt x="68" y="467"/>
                    </a:lnTo>
                    <a:lnTo>
                      <a:pt x="57" y="452"/>
                    </a:lnTo>
                    <a:lnTo>
                      <a:pt x="46" y="434"/>
                    </a:lnTo>
                    <a:lnTo>
                      <a:pt x="42" y="418"/>
                    </a:lnTo>
                    <a:lnTo>
                      <a:pt x="62" y="396"/>
                    </a:lnTo>
                    <a:lnTo>
                      <a:pt x="83" y="387"/>
                    </a:lnTo>
                    <a:lnTo>
                      <a:pt x="103" y="385"/>
                    </a:lnTo>
                    <a:lnTo>
                      <a:pt x="122" y="377"/>
                    </a:lnTo>
                    <a:lnTo>
                      <a:pt x="142" y="363"/>
                    </a:lnTo>
                    <a:lnTo>
                      <a:pt x="161" y="358"/>
                    </a:lnTo>
                    <a:lnTo>
                      <a:pt x="160" y="361"/>
                    </a:lnTo>
                    <a:lnTo>
                      <a:pt x="165" y="364"/>
                    </a:lnTo>
                    <a:lnTo>
                      <a:pt x="178" y="361"/>
                    </a:lnTo>
                    <a:lnTo>
                      <a:pt x="185" y="358"/>
                    </a:lnTo>
                    <a:lnTo>
                      <a:pt x="181" y="353"/>
                    </a:lnTo>
                    <a:lnTo>
                      <a:pt x="165" y="352"/>
                    </a:lnTo>
                    <a:lnTo>
                      <a:pt x="173" y="342"/>
                    </a:lnTo>
                    <a:lnTo>
                      <a:pt x="187" y="339"/>
                    </a:lnTo>
                    <a:lnTo>
                      <a:pt x="193" y="334"/>
                    </a:lnTo>
                    <a:lnTo>
                      <a:pt x="194" y="329"/>
                    </a:lnTo>
                    <a:lnTo>
                      <a:pt x="133" y="340"/>
                    </a:lnTo>
                    <a:lnTo>
                      <a:pt x="122" y="345"/>
                    </a:lnTo>
                    <a:lnTo>
                      <a:pt x="111" y="347"/>
                    </a:lnTo>
                    <a:lnTo>
                      <a:pt x="105" y="352"/>
                    </a:lnTo>
                    <a:lnTo>
                      <a:pt x="96" y="352"/>
                    </a:lnTo>
                    <a:lnTo>
                      <a:pt x="91" y="348"/>
                    </a:lnTo>
                    <a:lnTo>
                      <a:pt x="90" y="344"/>
                    </a:lnTo>
                    <a:lnTo>
                      <a:pt x="83" y="343"/>
                    </a:lnTo>
                    <a:lnTo>
                      <a:pt x="79" y="345"/>
                    </a:lnTo>
                    <a:lnTo>
                      <a:pt x="83" y="348"/>
                    </a:lnTo>
                    <a:lnTo>
                      <a:pt x="83" y="354"/>
                    </a:lnTo>
                    <a:lnTo>
                      <a:pt x="68" y="354"/>
                    </a:lnTo>
                    <a:lnTo>
                      <a:pt x="64" y="359"/>
                    </a:lnTo>
                    <a:lnTo>
                      <a:pt x="51" y="360"/>
                    </a:lnTo>
                    <a:lnTo>
                      <a:pt x="45" y="355"/>
                    </a:lnTo>
                    <a:lnTo>
                      <a:pt x="43" y="347"/>
                    </a:lnTo>
                    <a:lnTo>
                      <a:pt x="47" y="338"/>
                    </a:lnTo>
                    <a:lnTo>
                      <a:pt x="53" y="333"/>
                    </a:lnTo>
                    <a:lnTo>
                      <a:pt x="69" y="332"/>
                    </a:lnTo>
                    <a:lnTo>
                      <a:pt x="67" y="310"/>
                    </a:lnTo>
                    <a:lnTo>
                      <a:pt x="53" y="313"/>
                    </a:lnTo>
                    <a:lnTo>
                      <a:pt x="41" y="322"/>
                    </a:lnTo>
                    <a:lnTo>
                      <a:pt x="35" y="320"/>
                    </a:lnTo>
                    <a:lnTo>
                      <a:pt x="33" y="311"/>
                    </a:lnTo>
                    <a:lnTo>
                      <a:pt x="29" y="309"/>
                    </a:lnTo>
                    <a:lnTo>
                      <a:pt x="8" y="313"/>
                    </a:lnTo>
                    <a:lnTo>
                      <a:pt x="6" y="304"/>
                    </a:lnTo>
                    <a:lnTo>
                      <a:pt x="2" y="290"/>
                    </a:lnTo>
                    <a:lnTo>
                      <a:pt x="0" y="273"/>
                    </a:lnTo>
                    <a:lnTo>
                      <a:pt x="6" y="256"/>
                    </a:lnTo>
                    <a:lnTo>
                      <a:pt x="22" y="234"/>
                    </a:lnTo>
                    <a:lnTo>
                      <a:pt x="32" y="218"/>
                    </a:lnTo>
                    <a:lnTo>
                      <a:pt x="52" y="209"/>
                    </a:lnTo>
                    <a:lnTo>
                      <a:pt x="53" y="202"/>
                    </a:lnTo>
                    <a:lnTo>
                      <a:pt x="51" y="194"/>
                    </a:lnTo>
                    <a:lnTo>
                      <a:pt x="48" y="189"/>
                    </a:lnTo>
                    <a:lnTo>
                      <a:pt x="36" y="189"/>
                    </a:lnTo>
                    <a:lnTo>
                      <a:pt x="32" y="182"/>
                    </a:lnTo>
                    <a:lnTo>
                      <a:pt x="31" y="165"/>
                    </a:lnTo>
                    <a:lnTo>
                      <a:pt x="36" y="151"/>
                    </a:lnTo>
                    <a:lnTo>
                      <a:pt x="46" y="135"/>
                    </a:lnTo>
                    <a:lnTo>
                      <a:pt x="85" y="94"/>
                    </a:lnTo>
                    <a:lnTo>
                      <a:pt x="122" y="68"/>
                    </a:lnTo>
                    <a:lnTo>
                      <a:pt x="129" y="59"/>
                    </a:lnTo>
                    <a:lnTo>
                      <a:pt x="142" y="55"/>
                    </a:lnTo>
                    <a:lnTo>
                      <a:pt x="148" y="44"/>
                    </a:lnTo>
                    <a:lnTo>
                      <a:pt x="162" y="42"/>
                    </a:lnTo>
                    <a:lnTo>
                      <a:pt x="194" y="22"/>
                    </a:lnTo>
                    <a:lnTo>
                      <a:pt x="239" y="0"/>
                    </a:lnTo>
                    <a:lnTo>
                      <a:pt x="252" y="3"/>
                    </a:lnTo>
                    <a:lnTo>
                      <a:pt x="255" y="10"/>
                    </a:lnTo>
                    <a:lnTo>
                      <a:pt x="261" y="14"/>
                    </a:lnTo>
                    <a:lnTo>
                      <a:pt x="262" y="21"/>
                    </a:lnTo>
                    <a:lnTo>
                      <a:pt x="269" y="31"/>
                    </a:lnTo>
                    <a:lnTo>
                      <a:pt x="272" y="43"/>
                    </a:lnTo>
                    <a:lnTo>
                      <a:pt x="273" y="71"/>
                    </a:lnTo>
                    <a:lnTo>
                      <a:pt x="272" y="94"/>
                    </a:lnTo>
                    <a:lnTo>
                      <a:pt x="259" y="101"/>
                    </a:lnTo>
                    <a:lnTo>
                      <a:pt x="255" y="111"/>
                    </a:lnTo>
                    <a:lnTo>
                      <a:pt x="253" y="117"/>
                    </a:lnTo>
                    <a:lnTo>
                      <a:pt x="255" y="121"/>
                    </a:lnTo>
                    <a:lnTo>
                      <a:pt x="252" y="127"/>
                    </a:lnTo>
                    <a:lnTo>
                      <a:pt x="239" y="133"/>
                    </a:lnTo>
                    <a:lnTo>
                      <a:pt x="237" y="138"/>
                    </a:lnTo>
                    <a:lnTo>
                      <a:pt x="244" y="146"/>
                    </a:lnTo>
                    <a:lnTo>
                      <a:pt x="268" y="126"/>
                    </a:lnTo>
                    <a:lnTo>
                      <a:pt x="274" y="126"/>
                    </a:lnTo>
                    <a:lnTo>
                      <a:pt x="277" y="135"/>
                    </a:lnTo>
                    <a:lnTo>
                      <a:pt x="295" y="127"/>
                    </a:lnTo>
                    <a:lnTo>
                      <a:pt x="300" y="113"/>
                    </a:lnTo>
                    <a:lnTo>
                      <a:pt x="294" y="110"/>
                    </a:lnTo>
                    <a:lnTo>
                      <a:pt x="294" y="97"/>
                    </a:lnTo>
                    <a:lnTo>
                      <a:pt x="300" y="81"/>
                    </a:lnTo>
                    <a:lnTo>
                      <a:pt x="309" y="76"/>
                    </a:lnTo>
                    <a:lnTo>
                      <a:pt x="310" y="69"/>
                    </a:lnTo>
                    <a:lnTo>
                      <a:pt x="315" y="64"/>
                    </a:lnTo>
                    <a:lnTo>
                      <a:pt x="329" y="62"/>
                    </a:lnTo>
                    <a:lnTo>
                      <a:pt x="355" y="80"/>
                    </a:lnTo>
                    <a:lnTo>
                      <a:pt x="388" y="91"/>
                    </a:lnTo>
                    <a:lnTo>
                      <a:pt x="396" y="101"/>
                    </a:lnTo>
                    <a:lnTo>
                      <a:pt x="406" y="106"/>
                    </a:lnTo>
                    <a:lnTo>
                      <a:pt x="415" y="113"/>
                    </a:lnTo>
                    <a:lnTo>
                      <a:pt x="424" y="128"/>
                    </a:lnTo>
                    <a:lnTo>
                      <a:pt x="427" y="145"/>
                    </a:lnTo>
                    <a:lnTo>
                      <a:pt x="408" y="171"/>
                    </a:lnTo>
                    <a:lnTo>
                      <a:pt x="388" y="189"/>
                    </a:lnTo>
                    <a:lnTo>
                      <a:pt x="388" y="192"/>
                    </a:lnTo>
                    <a:lnTo>
                      <a:pt x="406" y="188"/>
                    </a:lnTo>
                    <a:lnTo>
                      <a:pt x="415" y="173"/>
                    </a:lnTo>
                    <a:lnTo>
                      <a:pt x="427" y="166"/>
                    </a:lnTo>
                    <a:lnTo>
                      <a:pt x="425" y="173"/>
                    </a:lnTo>
                    <a:lnTo>
                      <a:pt x="420" y="187"/>
                    </a:lnTo>
                    <a:lnTo>
                      <a:pt x="433" y="192"/>
                    </a:lnTo>
                    <a:lnTo>
                      <a:pt x="435" y="187"/>
                    </a:lnTo>
                    <a:lnTo>
                      <a:pt x="439" y="167"/>
                    </a:lnTo>
                    <a:lnTo>
                      <a:pt x="440" y="161"/>
                    </a:lnTo>
                    <a:lnTo>
                      <a:pt x="446" y="157"/>
                    </a:lnTo>
                    <a:lnTo>
                      <a:pt x="454" y="148"/>
                    </a:lnTo>
                    <a:lnTo>
                      <a:pt x="465" y="150"/>
                    </a:lnTo>
                    <a:lnTo>
                      <a:pt x="472" y="146"/>
                    </a:lnTo>
                    <a:lnTo>
                      <a:pt x="486" y="164"/>
                    </a:lnTo>
                    <a:lnTo>
                      <a:pt x="488" y="157"/>
                    </a:lnTo>
                    <a:lnTo>
                      <a:pt x="486" y="148"/>
                    </a:lnTo>
                    <a:lnTo>
                      <a:pt x="483" y="145"/>
                    </a:lnTo>
                    <a:lnTo>
                      <a:pt x="486" y="144"/>
                    </a:lnTo>
                    <a:lnTo>
                      <a:pt x="494" y="151"/>
                    </a:lnTo>
                    <a:lnTo>
                      <a:pt x="499" y="148"/>
                    </a:lnTo>
                    <a:lnTo>
                      <a:pt x="497" y="138"/>
                    </a:lnTo>
                    <a:lnTo>
                      <a:pt x="484" y="129"/>
                    </a:lnTo>
                    <a:lnTo>
                      <a:pt x="484" y="123"/>
                    </a:lnTo>
                    <a:lnTo>
                      <a:pt x="486" y="122"/>
                    </a:lnTo>
                    <a:lnTo>
                      <a:pt x="498" y="132"/>
                    </a:lnTo>
                    <a:lnTo>
                      <a:pt x="503" y="123"/>
                    </a:lnTo>
                    <a:lnTo>
                      <a:pt x="488" y="103"/>
                    </a:lnTo>
                    <a:lnTo>
                      <a:pt x="481" y="100"/>
                    </a:lnTo>
                    <a:lnTo>
                      <a:pt x="473" y="90"/>
                    </a:lnTo>
                    <a:lnTo>
                      <a:pt x="470" y="78"/>
                    </a:lnTo>
                    <a:lnTo>
                      <a:pt x="468" y="68"/>
                    </a:lnTo>
                    <a:lnTo>
                      <a:pt x="477" y="67"/>
                    </a:lnTo>
                    <a:lnTo>
                      <a:pt x="494" y="71"/>
                    </a:lnTo>
                    <a:lnTo>
                      <a:pt x="504" y="76"/>
                    </a:lnTo>
                    <a:lnTo>
                      <a:pt x="508" y="87"/>
                    </a:lnTo>
                    <a:lnTo>
                      <a:pt x="519" y="86"/>
                    </a:lnTo>
                    <a:lnTo>
                      <a:pt x="519" y="92"/>
                    </a:lnTo>
                    <a:lnTo>
                      <a:pt x="526" y="108"/>
                    </a:lnTo>
                    <a:lnTo>
                      <a:pt x="533" y="113"/>
                    </a:lnTo>
                    <a:lnTo>
                      <a:pt x="540" y="111"/>
                    </a:lnTo>
                    <a:lnTo>
                      <a:pt x="546" y="117"/>
                    </a:lnTo>
                    <a:lnTo>
                      <a:pt x="546" y="121"/>
                    </a:lnTo>
                    <a:lnTo>
                      <a:pt x="554" y="127"/>
                    </a:lnTo>
                    <a:lnTo>
                      <a:pt x="553" y="133"/>
                    </a:lnTo>
                    <a:lnTo>
                      <a:pt x="551" y="135"/>
                    </a:lnTo>
                    <a:lnTo>
                      <a:pt x="560" y="139"/>
                    </a:lnTo>
                    <a:lnTo>
                      <a:pt x="568" y="155"/>
                    </a:lnTo>
                    <a:lnTo>
                      <a:pt x="567" y="186"/>
                    </a:lnTo>
                    <a:lnTo>
                      <a:pt x="568" y="197"/>
                    </a:lnTo>
                    <a:lnTo>
                      <a:pt x="570" y="205"/>
                    </a:lnTo>
                    <a:lnTo>
                      <a:pt x="575" y="214"/>
                    </a:lnTo>
                    <a:lnTo>
                      <a:pt x="578" y="243"/>
                    </a:lnTo>
                    <a:lnTo>
                      <a:pt x="592" y="258"/>
                    </a:lnTo>
                    <a:lnTo>
                      <a:pt x="585" y="273"/>
                    </a:lnTo>
                    <a:lnTo>
                      <a:pt x="585" y="295"/>
                    </a:lnTo>
                    <a:lnTo>
                      <a:pt x="591" y="296"/>
                    </a:lnTo>
                    <a:lnTo>
                      <a:pt x="600" y="311"/>
                    </a:lnTo>
                    <a:lnTo>
                      <a:pt x="606" y="310"/>
                    </a:lnTo>
                    <a:lnTo>
                      <a:pt x="608" y="301"/>
                    </a:lnTo>
                    <a:lnTo>
                      <a:pt x="616" y="297"/>
                    </a:lnTo>
                    <a:lnTo>
                      <a:pt x="622" y="295"/>
                    </a:lnTo>
                    <a:lnTo>
                      <a:pt x="629" y="285"/>
                    </a:lnTo>
                    <a:lnTo>
                      <a:pt x="630" y="274"/>
                    </a:lnTo>
                    <a:lnTo>
                      <a:pt x="639" y="270"/>
                    </a:lnTo>
                    <a:lnTo>
                      <a:pt x="639" y="264"/>
                    </a:lnTo>
                    <a:lnTo>
                      <a:pt x="627" y="247"/>
                    </a:lnTo>
                    <a:lnTo>
                      <a:pt x="624" y="236"/>
                    </a:lnTo>
                    <a:lnTo>
                      <a:pt x="624" y="225"/>
                    </a:lnTo>
                    <a:lnTo>
                      <a:pt x="619" y="220"/>
                    </a:lnTo>
                    <a:lnTo>
                      <a:pt x="617" y="203"/>
                    </a:lnTo>
                    <a:lnTo>
                      <a:pt x="614" y="187"/>
                    </a:lnTo>
                    <a:lnTo>
                      <a:pt x="618" y="186"/>
                    </a:lnTo>
                    <a:lnTo>
                      <a:pt x="617" y="177"/>
                    </a:lnTo>
                    <a:lnTo>
                      <a:pt x="617" y="166"/>
                    </a:lnTo>
                    <a:lnTo>
                      <a:pt x="613" y="160"/>
                    </a:lnTo>
                    <a:lnTo>
                      <a:pt x="612" y="139"/>
                    </a:lnTo>
                    <a:lnTo>
                      <a:pt x="610" y="121"/>
                    </a:lnTo>
                    <a:lnTo>
                      <a:pt x="605" y="103"/>
                    </a:lnTo>
                    <a:lnTo>
                      <a:pt x="597" y="68"/>
                    </a:lnTo>
                    <a:lnTo>
                      <a:pt x="595" y="62"/>
                    </a:lnTo>
                    <a:lnTo>
                      <a:pt x="599" y="62"/>
                    </a:lnTo>
                    <a:lnTo>
                      <a:pt x="600" y="49"/>
                    </a:lnTo>
                    <a:lnTo>
                      <a:pt x="596" y="49"/>
                    </a:lnTo>
                    <a:lnTo>
                      <a:pt x="592" y="38"/>
                    </a:lnTo>
                    <a:lnTo>
                      <a:pt x="596" y="33"/>
                    </a:lnTo>
                    <a:lnTo>
                      <a:pt x="606" y="33"/>
                    </a:lnTo>
                    <a:lnTo>
                      <a:pt x="608" y="27"/>
                    </a:lnTo>
                    <a:lnTo>
                      <a:pt x="597" y="16"/>
                    </a:lnTo>
                    <a:lnTo>
                      <a:pt x="599" y="8"/>
                    </a:lnTo>
                    <a:lnTo>
                      <a:pt x="602" y="8"/>
                    </a:lnTo>
                    <a:lnTo>
                      <a:pt x="602" y="3"/>
                    </a:lnTo>
                    <a:lnTo>
                      <a:pt x="608" y="3"/>
                    </a:lnTo>
                    <a:lnTo>
                      <a:pt x="630" y="9"/>
                    </a:lnTo>
                    <a:lnTo>
                      <a:pt x="632" y="15"/>
                    </a:lnTo>
                    <a:lnTo>
                      <a:pt x="650" y="33"/>
                    </a:lnTo>
                    <a:lnTo>
                      <a:pt x="665" y="40"/>
                    </a:lnTo>
                    <a:lnTo>
                      <a:pt x="667" y="37"/>
                    </a:lnTo>
                    <a:lnTo>
                      <a:pt x="669" y="31"/>
                    </a:lnTo>
                    <a:lnTo>
                      <a:pt x="662" y="28"/>
                    </a:lnTo>
                    <a:lnTo>
                      <a:pt x="661" y="21"/>
                    </a:lnTo>
                    <a:lnTo>
                      <a:pt x="661" y="15"/>
                    </a:lnTo>
                    <a:lnTo>
                      <a:pt x="666" y="14"/>
                    </a:lnTo>
                    <a:lnTo>
                      <a:pt x="676" y="19"/>
                    </a:lnTo>
                    <a:lnTo>
                      <a:pt x="678" y="25"/>
                    </a:lnTo>
                    <a:lnTo>
                      <a:pt x="687" y="28"/>
                    </a:lnTo>
                    <a:lnTo>
                      <a:pt x="691" y="44"/>
                    </a:lnTo>
                    <a:lnTo>
                      <a:pt x="696" y="52"/>
                    </a:lnTo>
                    <a:lnTo>
                      <a:pt x="720" y="67"/>
                    </a:lnTo>
                    <a:lnTo>
                      <a:pt x="720" y="74"/>
                    </a:lnTo>
                    <a:lnTo>
                      <a:pt x="734" y="81"/>
                    </a:lnTo>
                    <a:lnTo>
                      <a:pt x="741" y="91"/>
                    </a:lnTo>
                    <a:lnTo>
                      <a:pt x="742" y="96"/>
                    </a:lnTo>
                    <a:lnTo>
                      <a:pt x="750" y="102"/>
                    </a:lnTo>
                    <a:lnTo>
                      <a:pt x="751" y="110"/>
                    </a:lnTo>
                    <a:lnTo>
                      <a:pt x="745" y="123"/>
                    </a:lnTo>
                    <a:lnTo>
                      <a:pt x="751" y="123"/>
                    </a:lnTo>
                    <a:lnTo>
                      <a:pt x="756" y="140"/>
                    </a:lnTo>
                    <a:lnTo>
                      <a:pt x="756" y="151"/>
                    </a:lnTo>
                    <a:lnTo>
                      <a:pt x="755" y="156"/>
                    </a:lnTo>
                    <a:lnTo>
                      <a:pt x="758" y="166"/>
                    </a:lnTo>
                    <a:lnTo>
                      <a:pt x="759" y="177"/>
                    </a:lnTo>
                    <a:lnTo>
                      <a:pt x="766" y="200"/>
                    </a:lnTo>
                    <a:lnTo>
                      <a:pt x="768" y="246"/>
                    </a:lnTo>
                    <a:lnTo>
                      <a:pt x="771" y="250"/>
                    </a:lnTo>
                    <a:lnTo>
                      <a:pt x="775" y="273"/>
                    </a:lnTo>
                    <a:lnTo>
                      <a:pt x="791" y="294"/>
                    </a:lnTo>
                    <a:lnTo>
                      <a:pt x="799" y="306"/>
                    </a:lnTo>
                    <a:lnTo>
                      <a:pt x="804" y="322"/>
                    </a:lnTo>
                    <a:lnTo>
                      <a:pt x="802" y="329"/>
                    </a:lnTo>
                    <a:lnTo>
                      <a:pt x="805" y="336"/>
                    </a:lnTo>
                    <a:lnTo>
                      <a:pt x="806" y="353"/>
                    </a:lnTo>
                    <a:lnTo>
                      <a:pt x="804" y="353"/>
                    </a:lnTo>
                    <a:lnTo>
                      <a:pt x="796" y="358"/>
                    </a:lnTo>
                    <a:lnTo>
                      <a:pt x="798" y="383"/>
                    </a:lnTo>
                    <a:lnTo>
                      <a:pt x="794" y="396"/>
                    </a:lnTo>
                    <a:lnTo>
                      <a:pt x="798" y="409"/>
                    </a:lnTo>
                    <a:lnTo>
                      <a:pt x="812" y="419"/>
                    </a:lnTo>
                    <a:lnTo>
                      <a:pt x="815" y="428"/>
                    </a:lnTo>
                    <a:lnTo>
                      <a:pt x="829" y="455"/>
                    </a:lnTo>
                    <a:lnTo>
                      <a:pt x="847" y="460"/>
                    </a:lnTo>
                    <a:lnTo>
                      <a:pt x="854" y="479"/>
                    </a:lnTo>
                    <a:lnTo>
                      <a:pt x="860" y="483"/>
                    </a:lnTo>
                    <a:lnTo>
                      <a:pt x="870" y="484"/>
                    </a:lnTo>
                    <a:lnTo>
                      <a:pt x="876" y="492"/>
                    </a:lnTo>
                    <a:lnTo>
                      <a:pt x="881" y="487"/>
                    </a:lnTo>
                    <a:lnTo>
                      <a:pt x="881" y="478"/>
                    </a:lnTo>
                    <a:lnTo>
                      <a:pt x="885" y="476"/>
                    </a:lnTo>
                    <a:lnTo>
                      <a:pt x="896" y="480"/>
                    </a:lnTo>
                    <a:lnTo>
                      <a:pt x="901" y="485"/>
                    </a:lnTo>
                    <a:lnTo>
                      <a:pt x="898" y="494"/>
                    </a:lnTo>
                    <a:lnTo>
                      <a:pt x="938" y="531"/>
                    </a:lnTo>
                    <a:lnTo>
                      <a:pt x="946" y="536"/>
                    </a:lnTo>
                    <a:lnTo>
                      <a:pt x="958" y="536"/>
                    </a:lnTo>
                    <a:lnTo>
                      <a:pt x="963" y="543"/>
                    </a:lnTo>
                    <a:lnTo>
                      <a:pt x="962" y="552"/>
                    </a:lnTo>
                    <a:lnTo>
                      <a:pt x="963" y="560"/>
                    </a:lnTo>
                    <a:lnTo>
                      <a:pt x="972" y="562"/>
                    </a:lnTo>
                    <a:lnTo>
                      <a:pt x="978" y="558"/>
                    </a:lnTo>
                    <a:lnTo>
                      <a:pt x="981" y="562"/>
                    </a:lnTo>
                    <a:lnTo>
                      <a:pt x="989" y="558"/>
                    </a:lnTo>
                    <a:lnTo>
                      <a:pt x="994" y="560"/>
                    </a:lnTo>
                    <a:lnTo>
                      <a:pt x="999" y="584"/>
                    </a:lnTo>
                    <a:lnTo>
                      <a:pt x="994" y="596"/>
                    </a:lnTo>
                    <a:lnTo>
                      <a:pt x="997" y="622"/>
                    </a:lnTo>
                    <a:lnTo>
                      <a:pt x="992" y="635"/>
                    </a:lnTo>
                    <a:lnTo>
                      <a:pt x="984" y="638"/>
                    </a:lnTo>
                    <a:lnTo>
                      <a:pt x="977" y="635"/>
                    </a:lnTo>
                    <a:lnTo>
                      <a:pt x="967" y="617"/>
                    </a:lnTo>
                    <a:lnTo>
                      <a:pt x="967" y="595"/>
                    </a:lnTo>
                    <a:lnTo>
                      <a:pt x="961" y="616"/>
                    </a:lnTo>
                    <a:lnTo>
                      <a:pt x="958" y="635"/>
                    </a:lnTo>
                    <a:lnTo>
                      <a:pt x="956" y="640"/>
                    </a:lnTo>
                    <a:lnTo>
                      <a:pt x="952" y="629"/>
                    </a:lnTo>
                    <a:lnTo>
                      <a:pt x="946" y="627"/>
                    </a:lnTo>
                    <a:lnTo>
                      <a:pt x="944" y="633"/>
                    </a:lnTo>
                    <a:lnTo>
                      <a:pt x="938" y="623"/>
                    </a:lnTo>
                    <a:lnTo>
                      <a:pt x="934" y="611"/>
                    </a:lnTo>
                    <a:lnTo>
                      <a:pt x="934" y="597"/>
                    </a:lnTo>
                    <a:lnTo>
                      <a:pt x="931" y="605"/>
                    </a:lnTo>
                    <a:lnTo>
                      <a:pt x="925" y="606"/>
                    </a:lnTo>
                    <a:lnTo>
                      <a:pt x="924" y="602"/>
                    </a:lnTo>
                    <a:lnTo>
                      <a:pt x="918" y="617"/>
                    </a:lnTo>
                    <a:lnTo>
                      <a:pt x="914" y="617"/>
                    </a:lnTo>
                    <a:lnTo>
                      <a:pt x="902" y="624"/>
                    </a:lnTo>
                    <a:lnTo>
                      <a:pt x="902" y="632"/>
                    </a:lnTo>
                    <a:lnTo>
                      <a:pt x="906" y="632"/>
                    </a:lnTo>
                    <a:lnTo>
                      <a:pt x="907" y="656"/>
                    </a:lnTo>
                    <a:lnTo>
                      <a:pt x="899" y="657"/>
                    </a:lnTo>
                    <a:lnTo>
                      <a:pt x="895" y="652"/>
                    </a:lnTo>
                    <a:lnTo>
                      <a:pt x="881" y="651"/>
                    </a:lnTo>
                    <a:lnTo>
                      <a:pt x="874" y="654"/>
                    </a:lnTo>
                    <a:lnTo>
                      <a:pt x="872" y="657"/>
                    </a:lnTo>
                    <a:lnTo>
                      <a:pt x="879" y="670"/>
                    </a:lnTo>
                    <a:lnTo>
                      <a:pt x="880" y="677"/>
                    </a:lnTo>
                    <a:lnTo>
                      <a:pt x="877" y="694"/>
                    </a:lnTo>
                    <a:lnTo>
                      <a:pt x="879" y="700"/>
                    </a:lnTo>
                    <a:lnTo>
                      <a:pt x="888" y="681"/>
                    </a:lnTo>
                    <a:lnTo>
                      <a:pt x="902" y="672"/>
                    </a:lnTo>
                    <a:lnTo>
                      <a:pt x="906" y="663"/>
                    </a:lnTo>
                    <a:lnTo>
                      <a:pt x="929" y="662"/>
                    </a:lnTo>
                    <a:lnTo>
                      <a:pt x="931" y="668"/>
                    </a:lnTo>
                    <a:lnTo>
                      <a:pt x="940" y="671"/>
                    </a:lnTo>
                    <a:lnTo>
                      <a:pt x="936" y="677"/>
                    </a:lnTo>
                    <a:lnTo>
                      <a:pt x="935" y="684"/>
                    </a:lnTo>
                    <a:lnTo>
                      <a:pt x="929" y="691"/>
                    </a:lnTo>
                    <a:lnTo>
                      <a:pt x="930" y="695"/>
                    </a:lnTo>
                    <a:lnTo>
                      <a:pt x="925" y="694"/>
                    </a:lnTo>
                    <a:lnTo>
                      <a:pt x="923" y="700"/>
                    </a:lnTo>
                    <a:lnTo>
                      <a:pt x="927" y="710"/>
                    </a:lnTo>
                    <a:lnTo>
                      <a:pt x="933" y="711"/>
                    </a:lnTo>
                    <a:lnTo>
                      <a:pt x="935" y="700"/>
                    </a:lnTo>
                    <a:lnTo>
                      <a:pt x="947" y="706"/>
                    </a:lnTo>
                    <a:lnTo>
                      <a:pt x="958" y="708"/>
                    </a:lnTo>
                    <a:lnTo>
                      <a:pt x="961" y="719"/>
                    </a:lnTo>
                    <a:lnTo>
                      <a:pt x="960" y="727"/>
                    </a:lnTo>
                    <a:lnTo>
                      <a:pt x="954" y="729"/>
                    </a:lnTo>
                    <a:lnTo>
                      <a:pt x="951" y="726"/>
                    </a:lnTo>
                    <a:lnTo>
                      <a:pt x="949" y="734"/>
                    </a:lnTo>
                    <a:lnTo>
                      <a:pt x="944" y="740"/>
                    </a:lnTo>
                    <a:lnTo>
                      <a:pt x="944" y="745"/>
                    </a:lnTo>
                    <a:lnTo>
                      <a:pt x="936" y="743"/>
                    </a:lnTo>
                    <a:lnTo>
                      <a:pt x="917" y="751"/>
                    </a:lnTo>
                    <a:lnTo>
                      <a:pt x="914" y="761"/>
                    </a:lnTo>
                    <a:lnTo>
                      <a:pt x="901" y="761"/>
                    </a:lnTo>
                    <a:lnTo>
                      <a:pt x="895" y="757"/>
                    </a:lnTo>
                    <a:lnTo>
                      <a:pt x="893" y="767"/>
                    </a:lnTo>
                    <a:lnTo>
                      <a:pt x="887" y="770"/>
                    </a:lnTo>
                    <a:lnTo>
                      <a:pt x="885" y="774"/>
                    </a:lnTo>
                    <a:lnTo>
                      <a:pt x="876" y="769"/>
                    </a:lnTo>
                    <a:lnTo>
                      <a:pt x="861" y="775"/>
                    </a:lnTo>
                    <a:lnTo>
                      <a:pt x="836" y="769"/>
                    </a:lnTo>
                    <a:lnTo>
                      <a:pt x="831" y="761"/>
                    </a:lnTo>
                    <a:lnTo>
                      <a:pt x="814" y="756"/>
                    </a:lnTo>
                    <a:lnTo>
                      <a:pt x="809" y="749"/>
                    </a:lnTo>
                    <a:lnTo>
                      <a:pt x="800" y="749"/>
                    </a:lnTo>
                    <a:lnTo>
                      <a:pt x="795" y="758"/>
                    </a:lnTo>
                    <a:lnTo>
                      <a:pt x="771" y="754"/>
                    </a:lnTo>
                    <a:lnTo>
                      <a:pt x="758" y="749"/>
                    </a:lnTo>
                    <a:lnTo>
                      <a:pt x="757" y="742"/>
                    </a:lnTo>
                    <a:lnTo>
                      <a:pt x="773" y="726"/>
                    </a:lnTo>
                    <a:lnTo>
                      <a:pt x="768" y="720"/>
                    </a:lnTo>
                    <a:lnTo>
                      <a:pt x="758" y="724"/>
                    </a:lnTo>
                    <a:lnTo>
                      <a:pt x="742" y="722"/>
                    </a:lnTo>
                    <a:lnTo>
                      <a:pt x="740" y="715"/>
                    </a:lnTo>
                    <a:lnTo>
                      <a:pt x="726" y="711"/>
                    </a:lnTo>
                    <a:lnTo>
                      <a:pt x="721" y="714"/>
                    </a:lnTo>
                    <a:lnTo>
                      <a:pt x="697" y="710"/>
                    </a:lnTo>
                    <a:lnTo>
                      <a:pt x="696" y="700"/>
                    </a:lnTo>
                    <a:lnTo>
                      <a:pt x="699" y="693"/>
                    </a:lnTo>
                    <a:lnTo>
                      <a:pt x="697" y="677"/>
                    </a:lnTo>
                    <a:lnTo>
                      <a:pt x="693" y="666"/>
                    </a:lnTo>
                    <a:lnTo>
                      <a:pt x="682" y="662"/>
                    </a:lnTo>
                    <a:lnTo>
                      <a:pt x="678" y="670"/>
                    </a:lnTo>
                    <a:lnTo>
                      <a:pt x="673" y="678"/>
                    </a:lnTo>
                    <a:lnTo>
                      <a:pt x="660" y="684"/>
                    </a:lnTo>
                    <a:lnTo>
                      <a:pt x="665" y="702"/>
                    </a:lnTo>
                    <a:lnTo>
                      <a:pt x="665" y="710"/>
                    </a:lnTo>
                    <a:lnTo>
                      <a:pt x="655" y="718"/>
                    </a:lnTo>
                    <a:lnTo>
                      <a:pt x="639" y="741"/>
                    </a:lnTo>
                    <a:lnTo>
                      <a:pt x="612" y="748"/>
                    </a:lnTo>
                    <a:lnTo>
                      <a:pt x="572" y="748"/>
                    </a:lnTo>
                    <a:lnTo>
                      <a:pt x="578" y="753"/>
                    </a:lnTo>
                    <a:lnTo>
                      <a:pt x="567" y="770"/>
                    </a:lnTo>
                    <a:lnTo>
                      <a:pt x="552" y="781"/>
                    </a:lnTo>
                    <a:lnTo>
                      <a:pt x="535" y="788"/>
                    </a:lnTo>
                    <a:lnTo>
                      <a:pt x="521" y="796"/>
                    </a:lnTo>
                    <a:lnTo>
                      <a:pt x="503" y="799"/>
                    </a:lnTo>
                    <a:lnTo>
                      <a:pt x="495" y="795"/>
                    </a:lnTo>
                    <a:lnTo>
                      <a:pt x="482" y="801"/>
                    </a:lnTo>
                    <a:lnTo>
                      <a:pt x="467" y="797"/>
                    </a:lnTo>
                    <a:lnTo>
                      <a:pt x="460" y="802"/>
                    </a:lnTo>
                    <a:lnTo>
                      <a:pt x="455" y="796"/>
                    </a:lnTo>
                    <a:lnTo>
                      <a:pt x="440" y="802"/>
                    </a:lnTo>
                    <a:lnTo>
                      <a:pt x="425" y="805"/>
                    </a:lnTo>
                    <a:lnTo>
                      <a:pt x="423" y="807"/>
                    </a:lnTo>
                    <a:lnTo>
                      <a:pt x="430" y="807"/>
                    </a:lnTo>
                    <a:lnTo>
                      <a:pt x="429" y="812"/>
                    </a:lnTo>
                    <a:lnTo>
                      <a:pt x="415" y="812"/>
                    </a:lnTo>
                    <a:lnTo>
                      <a:pt x="393" y="818"/>
                    </a:lnTo>
                    <a:lnTo>
                      <a:pt x="387" y="815"/>
                    </a:lnTo>
                    <a:lnTo>
                      <a:pt x="369" y="815"/>
                    </a:lnTo>
                    <a:lnTo>
                      <a:pt x="320" y="819"/>
                    </a:lnTo>
                    <a:lnTo>
                      <a:pt x="321" y="816"/>
                    </a:lnTo>
                    <a:lnTo>
                      <a:pt x="332" y="807"/>
                    </a:lnTo>
                    <a:lnTo>
                      <a:pt x="314" y="796"/>
                    </a:lnTo>
                    <a:lnTo>
                      <a:pt x="305" y="783"/>
                    </a:lnTo>
                    <a:lnTo>
                      <a:pt x="301" y="770"/>
                    </a:lnTo>
                    <a:lnTo>
                      <a:pt x="296" y="758"/>
                    </a:lnTo>
                    <a:lnTo>
                      <a:pt x="296" y="743"/>
                    </a:lnTo>
                    <a:lnTo>
                      <a:pt x="300" y="732"/>
                    </a:lnTo>
                    <a:lnTo>
                      <a:pt x="300" y="729"/>
                    </a:lnTo>
                    <a:lnTo>
                      <a:pt x="291" y="724"/>
                    </a:lnTo>
                    <a:lnTo>
                      <a:pt x="290" y="719"/>
                    </a:lnTo>
                    <a:lnTo>
                      <a:pt x="287" y="713"/>
                    </a:lnTo>
                    <a:lnTo>
                      <a:pt x="277" y="706"/>
                    </a:lnTo>
                    <a:lnTo>
                      <a:pt x="277" y="702"/>
                    </a:lnTo>
                    <a:lnTo>
                      <a:pt x="259" y="697"/>
                    </a:lnTo>
                    <a:lnTo>
                      <a:pt x="230" y="6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29" name="Freeform 290"/>
              <p:cNvSpPr>
                <a:spLocks noChangeAspect="1"/>
              </p:cNvSpPr>
              <p:nvPr/>
            </p:nvSpPr>
            <p:spPr bwMode="gray">
              <a:xfrm>
                <a:off x="1342" y="1267"/>
                <a:ext cx="27" cy="34"/>
              </a:xfrm>
              <a:custGeom>
                <a:avLst/>
                <a:gdLst/>
                <a:ahLst/>
                <a:cxnLst>
                  <a:cxn ang="0">
                    <a:pos x="114" y="130"/>
                  </a:cxn>
                  <a:cxn ang="0">
                    <a:pos x="114" y="121"/>
                  </a:cxn>
                  <a:cxn ang="0">
                    <a:pos x="118" y="111"/>
                  </a:cxn>
                  <a:cxn ang="0">
                    <a:pos x="127" y="95"/>
                  </a:cxn>
                  <a:cxn ang="0">
                    <a:pos x="132" y="76"/>
                  </a:cxn>
                  <a:cxn ang="0">
                    <a:pos x="135" y="59"/>
                  </a:cxn>
                  <a:cxn ang="0">
                    <a:pos x="135" y="46"/>
                  </a:cxn>
                  <a:cxn ang="0">
                    <a:pos x="137" y="39"/>
                  </a:cxn>
                  <a:cxn ang="0">
                    <a:pos x="134" y="29"/>
                  </a:cxn>
                  <a:cxn ang="0">
                    <a:pos x="126" y="28"/>
                  </a:cxn>
                  <a:cxn ang="0">
                    <a:pos x="120" y="16"/>
                  </a:cxn>
                  <a:cxn ang="0">
                    <a:pos x="99" y="2"/>
                  </a:cxn>
                  <a:cxn ang="0">
                    <a:pos x="88" y="0"/>
                  </a:cxn>
                  <a:cxn ang="0">
                    <a:pos x="69" y="6"/>
                  </a:cxn>
                  <a:cxn ang="0">
                    <a:pos x="34" y="6"/>
                  </a:cxn>
                  <a:cxn ang="0">
                    <a:pos x="23" y="12"/>
                  </a:cxn>
                  <a:cxn ang="0">
                    <a:pos x="13" y="32"/>
                  </a:cxn>
                  <a:cxn ang="0">
                    <a:pos x="2" y="48"/>
                  </a:cxn>
                  <a:cxn ang="0">
                    <a:pos x="0" y="57"/>
                  </a:cxn>
                  <a:cxn ang="0">
                    <a:pos x="26" y="71"/>
                  </a:cxn>
                  <a:cxn ang="0">
                    <a:pos x="32" y="81"/>
                  </a:cxn>
                  <a:cxn ang="0">
                    <a:pos x="44" y="92"/>
                  </a:cxn>
                  <a:cxn ang="0">
                    <a:pos x="54" y="109"/>
                  </a:cxn>
                  <a:cxn ang="0">
                    <a:pos x="60" y="115"/>
                  </a:cxn>
                  <a:cxn ang="0">
                    <a:pos x="71" y="132"/>
                  </a:cxn>
                  <a:cxn ang="0">
                    <a:pos x="72" y="141"/>
                  </a:cxn>
                  <a:cxn ang="0">
                    <a:pos x="93" y="167"/>
                  </a:cxn>
                  <a:cxn ang="0">
                    <a:pos x="96" y="163"/>
                  </a:cxn>
                  <a:cxn ang="0">
                    <a:pos x="96" y="158"/>
                  </a:cxn>
                  <a:cxn ang="0">
                    <a:pos x="100" y="158"/>
                  </a:cxn>
                  <a:cxn ang="0">
                    <a:pos x="110" y="145"/>
                  </a:cxn>
                  <a:cxn ang="0">
                    <a:pos x="114" y="136"/>
                  </a:cxn>
                  <a:cxn ang="0">
                    <a:pos x="114" y="130"/>
                  </a:cxn>
                </a:cxnLst>
                <a:rect l="0" t="0" r="r" b="b"/>
                <a:pathLst>
                  <a:path w="137" h="167">
                    <a:moveTo>
                      <a:pt x="114" y="130"/>
                    </a:moveTo>
                    <a:lnTo>
                      <a:pt x="114" y="121"/>
                    </a:lnTo>
                    <a:lnTo>
                      <a:pt x="118" y="111"/>
                    </a:lnTo>
                    <a:lnTo>
                      <a:pt x="127" y="95"/>
                    </a:lnTo>
                    <a:lnTo>
                      <a:pt x="132" y="76"/>
                    </a:lnTo>
                    <a:lnTo>
                      <a:pt x="135" y="59"/>
                    </a:lnTo>
                    <a:lnTo>
                      <a:pt x="135" y="46"/>
                    </a:lnTo>
                    <a:lnTo>
                      <a:pt x="137" y="39"/>
                    </a:lnTo>
                    <a:lnTo>
                      <a:pt x="134" y="29"/>
                    </a:lnTo>
                    <a:lnTo>
                      <a:pt x="126" y="28"/>
                    </a:lnTo>
                    <a:lnTo>
                      <a:pt x="120" y="16"/>
                    </a:lnTo>
                    <a:lnTo>
                      <a:pt x="99" y="2"/>
                    </a:lnTo>
                    <a:lnTo>
                      <a:pt x="88" y="0"/>
                    </a:lnTo>
                    <a:lnTo>
                      <a:pt x="69" y="6"/>
                    </a:lnTo>
                    <a:lnTo>
                      <a:pt x="34" y="6"/>
                    </a:lnTo>
                    <a:lnTo>
                      <a:pt x="23" y="12"/>
                    </a:lnTo>
                    <a:lnTo>
                      <a:pt x="13" y="32"/>
                    </a:lnTo>
                    <a:lnTo>
                      <a:pt x="2" y="48"/>
                    </a:lnTo>
                    <a:lnTo>
                      <a:pt x="0" y="57"/>
                    </a:lnTo>
                    <a:lnTo>
                      <a:pt x="26" y="71"/>
                    </a:lnTo>
                    <a:lnTo>
                      <a:pt x="32" y="81"/>
                    </a:lnTo>
                    <a:lnTo>
                      <a:pt x="44" y="92"/>
                    </a:lnTo>
                    <a:lnTo>
                      <a:pt x="54" y="109"/>
                    </a:lnTo>
                    <a:lnTo>
                      <a:pt x="60" y="115"/>
                    </a:lnTo>
                    <a:lnTo>
                      <a:pt x="71" y="132"/>
                    </a:lnTo>
                    <a:lnTo>
                      <a:pt x="72" y="141"/>
                    </a:lnTo>
                    <a:lnTo>
                      <a:pt x="93" y="167"/>
                    </a:lnTo>
                    <a:lnTo>
                      <a:pt x="96" y="163"/>
                    </a:lnTo>
                    <a:lnTo>
                      <a:pt x="96" y="158"/>
                    </a:lnTo>
                    <a:lnTo>
                      <a:pt x="100" y="158"/>
                    </a:lnTo>
                    <a:lnTo>
                      <a:pt x="110" y="145"/>
                    </a:lnTo>
                    <a:lnTo>
                      <a:pt x="114" y="136"/>
                    </a:lnTo>
                    <a:lnTo>
                      <a:pt x="114" y="13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30" name="Freeform 291"/>
              <p:cNvSpPr>
                <a:spLocks noChangeAspect="1"/>
              </p:cNvSpPr>
              <p:nvPr/>
            </p:nvSpPr>
            <p:spPr bwMode="gray">
              <a:xfrm>
                <a:off x="1392" y="1262"/>
                <a:ext cx="67" cy="97"/>
              </a:xfrm>
              <a:custGeom>
                <a:avLst/>
                <a:gdLst/>
                <a:ahLst/>
                <a:cxnLst>
                  <a:cxn ang="0">
                    <a:pos x="124" y="351"/>
                  </a:cxn>
                  <a:cxn ang="0">
                    <a:pos x="109" y="334"/>
                  </a:cxn>
                  <a:cxn ang="0">
                    <a:pos x="87" y="317"/>
                  </a:cxn>
                  <a:cxn ang="0">
                    <a:pos x="55" y="322"/>
                  </a:cxn>
                  <a:cxn ang="0">
                    <a:pos x="40" y="291"/>
                  </a:cxn>
                  <a:cxn ang="0">
                    <a:pos x="1" y="245"/>
                  </a:cxn>
                  <a:cxn ang="0">
                    <a:pos x="6" y="189"/>
                  </a:cxn>
                  <a:cxn ang="0">
                    <a:pos x="35" y="189"/>
                  </a:cxn>
                  <a:cxn ang="0">
                    <a:pos x="42" y="202"/>
                  </a:cxn>
                  <a:cxn ang="0">
                    <a:pos x="64" y="217"/>
                  </a:cxn>
                  <a:cxn ang="0">
                    <a:pos x="71" y="244"/>
                  </a:cxn>
                  <a:cxn ang="0">
                    <a:pos x="99" y="236"/>
                  </a:cxn>
                  <a:cxn ang="0">
                    <a:pos x="124" y="223"/>
                  </a:cxn>
                  <a:cxn ang="0">
                    <a:pos x="120" y="196"/>
                  </a:cxn>
                  <a:cxn ang="0">
                    <a:pos x="132" y="190"/>
                  </a:cxn>
                  <a:cxn ang="0">
                    <a:pos x="116" y="171"/>
                  </a:cxn>
                  <a:cxn ang="0">
                    <a:pos x="110" y="144"/>
                  </a:cxn>
                  <a:cxn ang="0">
                    <a:pos x="137" y="151"/>
                  </a:cxn>
                  <a:cxn ang="0">
                    <a:pos x="114" y="119"/>
                  </a:cxn>
                  <a:cxn ang="0">
                    <a:pos x="93" y="134"/>
                  </a:cxn>
                  <a:cxn ang="0">
                    <a:pos x="61" y="105"/>
                  </a:cxn>
                  <a:cxn ang="0">
                    <a:pos x="80" y="78"/>
                  </a:cxn>
                  <a:cxn ang="0">
                    <a:pos x="99" y="98"/>
                  </a:cxn>
                  <a:cxn ang="0">
                    <a:pos x="98" y="71"/>
                  </a:cxn>
                  <a:cxn ang="0">
                    <a:pos x="71" y="59"/>
                  </a:cxn>
                  <a:cxn ang="0">
                    <a:pos x="96" y="21"/>
                  </a:cxn>
                  <a:cxn ang="0">
                    <a:pos x="124" y="39"/>
                  </a:cxn>
                  <a:cxn ang="0">
                    <a:pos x="113" y="19"/>
                  </a:cxn>
                  <a:cxn ang="0">
                    <a:pos x="129" y="0"/>
                  </a:cxn>
                  <a:cxn ang="0">
                    <a:pos x="152" y="22"/>
                  </a:cxn>
                  <a:cxn ang="0">
                    <a:pos x="188" y="34"/>
                  </a:cxn>
                  <a:cxn ang="0">
                    <a:pos x="248" y="8"/>
                  </a:cxn>
                  <a:cxn ang="0">
                    <a:pos x="288" y="26"/>
                  </a:cxn>
                  <a:cxn ang="0">
                    <a:pos x="284" y="66"/>
                  </a:cxn>
                  <a:cxn ang="0">
                    <a:pos x="270" y="76"/>
                  </a:cxn>
                  <a:cxn ang="0">
                    <a:pos x="282" y="112"/>
                  </a:cxn>
                  <a:cxn ang="0">
                    <a:pos x="250" y="130"/>
                  </a:cxn>
                  <a:cxn ang="0">
                    <a:pos x="228" y="164"/>
                  </a:cxn>
                  <a:cxn ang="0">
                    <a:pos x="220" y="195"/>
                  </a:cxn>
                  <a:cxn ang="0">
                    <a:pos x="265" y="173"/>
                  </a:cxn>
                  <a:cxn ang="0">
                    <a:pos x="282" y="204"/>
                  </a:cxn>
                  <a:cxn ang="0">
                    <a:pos x="293" y="222"/>
                  </a:cxn>
                  <a:cxn ang="0">
                    <a:pos x="290" y="248"/>
                  </a:cxn>
                  <a:cxn ang="0">
                    <a:pos x="315" y="222"/>
                  </a:cxn>
                  <a:cxn ang="0">
                    <a:pos x="324" y="247"/>
                  </a:cxn>
                  <a:cxn ang="0">
                    <a:pos x="329" y="288"/>
                  </a:cxn>
                  <a:cxn ang="0">
                    <a:pos x="320" y="313"/>
                  </a:cxn>
                  <a:cxn ang="0">
                    <a:pos x="323" y="344"/>
                  </a:cxn>
                  <a:cxn ang="0">
                    <a:pos x="325" y="360"/>
                  </a:cxn>
                  <a:cxn ang="0">
                    <a:pos x="322" y="389"/>
                  </a:cxn>
                  <a:cxn ang="0">
                    <a:pos x="303" y="410"/>
                  </a:cxn>
                  <a:cxn ang="0">
                    <a:pos x="249" y="426"/>
                  </a:cxn>
                  <a:cxn ang="0">
                    <a:pos x="248" y="444"/>
                  </a:cxn>
                  <a:cxn ang="0">
                    <a:pos x="229" y="475"/>
                  </a:cxn>
                  <a:cxn ang="0">
                    <a:pos x="205" y="464"/>
                  </a:cxn>
                  <a:cxn ang="0">
                    <a:pos x="187" y="473"/>
                  </a:cxn>
                  <a:cxn ang="0">
                    <a:pos x="172" y="424"/>
                  </a:cxn>
                  <a:cxn ang="0">
                    <a:pos x="144" y="384"/>
                  </a:cxn>
                </a:cxnLst>
                <a:rect l="0" t="0" r="r" b="b"/>
                <a:pathLst>
                  <a:path w="331" h="484">
                    <a:moveTo>
                      <a:pt x="137" y="376"/>
                    </a:moveTo>
                    <a:lnTo>
                      <a:pt x="132" y="371"/>
                    </a:lnTo>
                    <a:lnTo>
                      <a:pt x="124" y="351"/>
                    </a:lnTo>
                    <a:lnTo>
                      <a:pt x="123" y="344"/>
                    </a:lnTo>
                    <a:lnTo>
                      <a:pt x="116" y="336"/>
                    </a:lnTo>
                    <a:lnTo>
                      <a:pt x="109" y="334"/>
                    </a:lnTo>
                    <a:lnTo>
                      <a:pt x="99" y="341"/>
                    </a:lnTo>
                    <a:lnTo>
                      <a:pt x="94" y="328"/>
                    </a:lnTo>
                    <a:lnTo>
                      <a:pt x="87" y="317"/>
                    </a:lnTo>
                    <a:lnTo>
                      <a:pt x="81" y="317"/>
                    </a:lnTo>
                    <a:lnTo>
                      <a:pt x="78" y="325"/>
                    </a:lnTo>
                    <a:lnTo>
                      <a:pt x="55" y="322"/>
                    </a:lnTo>
                    <a:lnTo>
                      <a:pt x="51" y="307"/>
                    </a:lnTo>
                    <a:lnTo>
                      <a:pt x="42" y="297"/>
                    </a:lnTo>
                    <a:lnTo>
                      <a:pt x="40" y="291"/>
                    </a:lnTo>
                    <a:lnTo>
                      <a:pt x="22" y="275"/>
                    </a:lnTo>
                    <a:lnTo>
                      <a:pt x="18" y="268"/>
                    </a:lnTo>
                    <a:lnTo>
                      <a:pt x="1" y="245"/>
                    </a:lnTo>
                    <a:lnTo>
                      <a:pt x="0" y="227"/>
                    </a:lnTo>
                    <a:lnTo>
                      <a:pt x="2" y="205"/>
                    </a:lnTo>
                    <a:lnTo>
                      <a:pt x="6" y="189"/>
                    </a:lnTo>
                    <a:lnTo>
                      <a:pt x="15" y="182"/>
                    </a:lnTo>
                    <a:lnTo>
                      <a:pt x="28" y="179"/>
                    </a:lnTo>
                    <a:lnTo>
                      <a:pt x="35" y="189"/>
                    </a:lnTo>
                    <a:lnTo>
                      <a:pt x="43" y="194"/>
                    </a:lnTo>
                    <a:lnTo>
                      <a:pt x="44" y="195"/>
                    </a:lnTo>
                    <a:lnTo>
                      <a:pt x="42" y="202"/>
                    </a:lnTo>
                    <a:lnTo>
                      <a:pt x="48" y="209"/>
                    </a:lnTo>
                    <a:lnTo>
                      <a:pt x="59" y="212"/>
                    </a:lnTo>
                    <a:lnTo>
                      <a:pt x="64" y="217"/>
                    </a:lnTo>
                    <a:lnTo>
                      <a:pt x="65" y="228"/>
                    </a:lnTo>
                    <a:lnTo>
                      <a:pt x="69" y="236"/>
                    </a:lnTo>
                    <a:lnTo>
                      <a:pt x="71" y="244"/>
                    </a:lnTo>
                    <a:lnTo>
                      <a:pt x="89" y="245"/>
                    </a:lnTo>
                    <a:lnTo>
                      <a:pt x="97" y="241"/>
                    </a:lnTo>
                    <a:lnTo>
                      <a:pt x="99" y="236"/>
                    </a:lnTo>
                    <a:lnTo>
                      <a:pt x="105" y="238"/>
                    </a:lnTo>
                    <a:lnTo>
                      <a:pt x="113" y="236"/>
                    </a:lnTo>
                    <a:lnTo>
                      <a:pt x="124" y="223"/>
                    </a:lnTo>
                    <a:lnTo>
                      <a:pt x="119" y="214"/>
                    </a:lnTo>
                    <a:lnTo>
                      <a:pt x="116" y="196"/>
                    </a:lnTo>
                    <a:lnTo>
                      <a:pt x="120" y="196"/>
                    </a:lnTo>
                    <a:lnTo>
                      <a:pt x="128" y="206"/>
                    </a:lnTo>
                    <a:lnTo>
                      <a:pt x="132" y="204"/>
                    </a:lnTo>
                    <a:lnTo>
                      <a:pt x="132" y="190"/>
                    </a:lnTo>
                    <a:lnTo>
                      <a:pt x="129" y="183"/>
                    </a:lnTo>
                    <a:lnTo>
                      <a:pt x="119" y="182"/>
                    </a:lnTo>
                    <a:lnTo>
                      <a:pt x="116" y="171"/>
                    </a:lnTo>
                    <a:lnTo>
                      <a:pt x="112" y="168"/>
                    </a:lnTo>
                    <a:lnTo>
                      <a:pt x="112" y="155"/>
                    </a:lnTo>
                    <a:lnTo>
                      <a:pt x="110" y="144"/>
                    </a:lnTo>
                    <a:lnTo>
                      <a:pt x="112" y="140"/>
                    </a:lnTo>
                    <a:lnTo>
                      <a:pt x="121" y="137"/>
                    </a:lnTo>
                    <a:lnTo>
                      <a:pt x="137" y="151"/>
                    </a:lnTo>
                    <a:lnTo>
                      <a:pt x="140" y="146"/>
                    </a:lnTo>
                    <a:lnTo>
                      <a:pt x="118" y="113"/>
                    </a:lnTo>
                    <a:lnTo>
                      <a:pt x="114" y="119"/>
                    </a:lnTo>
                    <a:lnTo>
                      <a:pt x="113" y="128"/>
                    </a:lnTo>
                    <a:lnTo>
                      <a:pt x="104" y="131"/>
                    </a:lnTo>
                    <a:lnTo>
                      <a:pt x="93" y="134"/>
                    </a:lnTo>
                    <a:lnTo>
                      <a:pt x="77" y="123"/>
                    </a:lnTo>
                    <a:lnTo>
                      <a:pt x="69" y="107"/>
                    </a:lnTo>
                    <a:lnTo>
                      <a:pt x="61" y="105"/>
                    </a:lnTo>
                    <a:lnTo>
                      <a:pt x="59" y="89"/>
                    </a:lnTo>
                    <a:lnTo>
                      <a:pt x="60" y="78"/>
                    </a:lnTo>
                    <a:lnTo>
                      <a:pt x="80" y="78"/>
                    </a:lnTo>
                    <a:lnTo>
                      <a:pt x="87" y="85"/>
                    </a:lnTo>
                    <a:lnTo>
                      <a:pt x="89" y="92"/>
                    </a:lnTo>
                    <a:lnTo>
                      <a:pt x="99" y="98"/>
                    </a:lnTo>
                    <a:lnTo>
                      <a:pt x="102" y="92"/>
                    </a:lnTo>
                    <a:lnTo>
                      <a:pt x="98" y="80"/>
                    </a:lnTo>
                    <a:lnTo>
                      <a:pt x="98" y="71"/>
                    </a:lnTo>
                    <a:lnTo>
                      <a:pt x="85" y="67"/>
                    </a:lnTo>
                    <a:lnTo>
                      <a:pt x="80" y="59"/>
                    </a:lnTo>
                    <a:lnTo>
                      <a:pt x="71" y="59"/>
                    </a:lnTo>
                    <a:lnTo>
                      <a:pt x="66" y="45"/>
                    </a:lnTo>
                    <a:lnTo>
                      <a:pt x="77" y="32"/>
                    </a:lnTo>
                    <a:lnTo>
                      <a:pt x="96" y="21"/>
                    </a:lnTo>
                    <a:lnTo>
                      <a:pt x="101" y="28"/>
                    </a:lnTo>
                    <a:lnTo>
                      <a:pt x="114" y="32"/>
                    </a:lnTo>
                    <a:lnTo>
                      <a:pt x="124" y="39"/>
                    </a:lnTo>
                    <a:lnTo>
                      <a:pt x="126" y="32"/>
                    </a:lnTo>
                    <a:lnTo>
                      <a:pt x="126" y="24"/>
                    </a:lnTo>
                    <a:lnTo>
                      <a:pt x="113" y="19"/>
                    </a:lnTo>
                    <a:lnTo>
                      <a:pt x="109" y="12"/>
                    </a:lnTo>
                    <a:lnTo>
                      <a:pt x="119" y="5"/>
                    </a:lnTo>
                    <a:lnTo>
                      <a:pt x="129" y="0"/>
                    </a:lnTo>
                    <a:lnTo>
                      <a:pt x="135" y="5"/>
                    </a:lnTo>
                    <a:lnTo>
                      <a:pt x="144" y="21"/>
                    </a:lnTo>
                    <a:lnTo>
                      <a:pt x="152" y="22"/>
                    </a:lnTo>
                    <a:lnTo>
                      <a:pt x="164" y="32"/>
                    </a:lnTo>
                    <a:lnTo>
                      <a:pt x="175" y="37"/>
                    </a:lnTo>
                    <a:lnTo>
                      <a:pt x="188" y="34"/>
                    </a:lnTo>
                    <a:lnTo>
                      <a:pt x="193" y="38"/>
                    </a:lnTo>
                    <a:lnTo>
                      <a:pt x="217" y="31"/>
                    </a:lnTo>
                    <a:lnTo>
                      <a:pt x="248" y="8"/>
                    </a:lnTo>
                    <a:lnTo>
                      <a:pt x="274" y="1"/>
                    </a:lnTo>
                    <a:lnTo>
                      <a:pt x="276" y="8"/>
                    </a:lnTo>
                    <a:lnTo>
                      <a:pt x="288" y="26"/>
                    </a:lnTo>
                    <a:lnTo>
                      <a:pt x="295" y="28"/>
                    </a:lnTo>
                    <a:lnTo>
                      <a:pt x="293" y="51"/>
                    </a:lnTo>
                    <a:lnTo>
                      <a:pt x="284" y="66"/>
                    </a:lnTo>
                    <a:lnTo>
                      <a:pt x="270" y="69"/>
                    </a:lnTo>
                    <a:lnTo>
                      <a:pt x="266" y="75"/>
                    </a:lnTo>
                    <a:lnTo>
                      <a:pt x="270" y="76"/>
                    </a:lnTo>
                    <a:lnTo>
                      <a:pt x="281" y="86"/>
                    </a:lnTo>
                    <a:lnTo>
                      <a:pt x="284" y="94"/>
                    </a:lnTo>
                    <a:lnTo>
                      <a:pt x="282" y="112"/>
                    </a:lnTo>
                    <a:lnTo>
                      <a:pt x="279" y="108"/>
                    </a:lnTo>
                    <a:lnTo>
                      <a:pt x="268" y="112"/>
                    </a:lnTo>
                    <a:lnTo>
                      <a:pt x="250" y="130"/>
                    </a:lnTo>
                    <a:lnTo>
                      <a:pt x="241" y="148"/>
                    </a:lnTo>
                    <a:lnTo>
                      <a:pt x="233" y="155"/>
                    </a:lnTo>
                    <a:lnTo>
                      <a:pt x="228" y="164"/>
                    </a:lnTo>
                    <a:lnTo>
                      <a:pt x="221" y="172"/>
                    </a:lnTo>
                    <a:lnTo>
                      <a:pt x="220" y="184"/>
                    </a:lnTo>
                    <a:lnTo>
                      <a:pt x="220" y="195"/>
                    </a:lnTo>
                    <a:lnTo>
                      <a:pt x="242" y="172"/>
                    </a:lnTo>
                    <a:lnTo>
                      <a:pt x="257" y="167"/>
                    </a:lnTo>
                    <a:lnTo>
                      <a:pt x="265" y="173"/>
                    </a:lnTo>
                    <a:lnTo>
                      <a:pt x="280" y="189"/>
                    </a:lnTo>
                    <a:lnTo>
                      <a:pt x="279" y="201"/>
                    </a:lnTo>
                    <a:lnTo>
                      <a:pt x="282" y="204"/>
                    </a:lnTo>
                    <a:lnTo>
                      <a:pt x="285" y="215"/>
                    </a:lnTo>
                    <a:lnTo>
                      <a:pt x="290" y="216"/>
                    </a:lnTo>
                    <a:lnTo>
                      <a:pt x="293" y="222"/>
                    </a:lnTo>
                    <a:lnTo>
                      <a:pt x="295" y="228"/>
                    </a:lnTo>
                    <a:lnTo>
                      <a:pt x="290" y="238"/>
                    </a:lnTo>
                    <a:lnTo>
                      <a:pt x="290" y="248"/>
                    </a:lnTo>
                    <a:lnTo>
                      <a:pt x="303" y="236"/>
                    </a:lnTo>
                    <a:lnTo>
                      <a:pt x="314" y="234"/>
                    </a:lnTo>
                    <a:lnTo>
                      <a:pt x="315" y="222"/>
                    </a:lnTo>
                    <a:lnTo>
                      <a:pt x="322" y="232"/>
                    </a:lnTo>
                    <a:lnTo>
                      <a:pt x="322" y="242"/>
                    </a:lnTo>
                    <a:lnTo>
                      <a:pt x="324" y="247"/>
                    </a:lnTo>
                    <a:lnTo>
                      <a:pt x="331" y="274"/>
                    </a:lnTo>
                    <a:lnTo>
                      <a:pt x="331" y="282"/>
                    </a:lnTo>
                    <a:lnTo>
                      <a:pt x="329" y="288"/>
                    </a:lnTo>
                    <a:lnTo>
                      <a:pt x="319" y="300"/>
                    </a:lnTo>
                    <a:lnTo>
                      <a:pt x="314" y="301"/>
                    </a:lnTo>
                    <a:lnTo>
                      <a:pt x="320" y="313"/>
                    </a:lnTo>
                    <a:lnTo>
                      <a:pt x="323" y="322"/>
                    </a:lnTo>
                    <a:lnTo>
                      <a:pt x="324" y="338"/>
                    </a:lnTo>
                    <a:lnTo>
                      <a:pt x="323" y="344"/>
                    </a:lnTo>
                    <a:lnTo>
                      <a:pt x="315" y="355"/>
                    </a:lnTo>
                    <a:lnTo>
                      <a:pt x="323" y="354"/>
                    </a:lnTo>
                    <a:lnTo>
                      <a:pt x="325" y="360"/>
                    </a:lnTo>
                    <a:lnTo>
                      <a:pt x="327" y="373"/>
                    </a:lnTo>
                    <a:lnTo>
                      <a:pt x="327" y="385"/>
                    </a:lnTo>
                    <a:lnTo>
                      <a:pt x="322" y="389"/>
                    </a:lnTo>
                    <a:lnTo>
                      <a:pt x="318" y="384"/>
                    </a:lnTo>
                    <a:lnTo>
                      <a:pt x="307" y="393"/>
                    </a:lnTo>
                    <a:lnTo>
                      <a:pt x="303" y="410"/>
                    </a:lnTo>
                    <a:lnTo>
                      <a:pt x="280" y="428"/>
                    </a:lnTo>
                    <a:lnTo>
                      <a:pt x="266" y="422"/>
                    </a:lnTo>
                    <a:lnTo>
                      <a:pt x="249" y="426"/>
                    </a:lnTo>
                    <a:lnTo>
                      <a:pt x="238" y="422"/>
                    </a:lnTo>
                    <a:lnTo>
                      <a:pt x="236" y="428"/>
                    </a:lnTo>
                    <a:lnTo>
                      <a:pt x="248" y="444"/>
                    </a:lnTo>
                    <a:lnTo>
                      <a:pt x="248" y="454"/>
                    </a:lnTo>
                    <a:lnTo>
                      <a:pt x="231" y="467"/>
                    </a:lnTo>
                    <a:lnTo>
                      <a:pt x="229" y="475"/>
                    </a:lnTo>
                    <a:lnTo>
                      <a:pt x="221" y="483"/>
                    </a:lnTo>
                    <a:lnTo>
                      <a:pt x="212" y="484"/>
                    </a:lnTo>
                    <a:lnTo>
                      <a:pt x="205" y="464"/>
                    </a:lnTo>
                    <a:lnTo>
                      <a:pt x="199" y="465"/>
                    </a:lnTo>
                    <a:lnTo>
                      <a:pt x="195" y="473"/>
                    </a:lnTo>
                    <a:lnTo>
                      <a:pt x="187" y="473"/>
                    </a:lnTo>
                    <a:lnTo>
                      <a:pt x="182" y="454"/>
                    </a:lnTo>
                    <a:lnTo>
                      <a:pt x="178" y="431"/>
                    </a:lnTo>
                    <a:lnTo>
                      <a:pt x="172" y="424"/>
                    </a:lnTo>
                    <a:lnTo>
                      <a:pt x="167" y="406"/>
                    </a:lnTo>
                    <a:lnTo>
                      <a:pt x="158" y="394"/>
                    </a:lnTo>
                    <a:lnTo>
                      <a:pt x="144" y="384"/>
                    </a:lnTo>
                    <a:lnTo>
                      <a:pt x="137" y="37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31" name="Freeform 292"/>
              <p:cNvSpPr>
                <a:spLocks noChangeAspect="1"/>
              </p:cNvSpPr>
              <p:nvPr/>
            </p:nvSpPr>
            <p:spPr bwMode="gray">
              <a:xfrm>
                <a:off x="1388" y="1141"/>
                <a:ext cx="59" cy="76"/>
              </a:xfrm>
              <a:custGeom>
                <a:avLst/>
                <a:gdLst/>
                <a:ahLst/>
                <a:cxnLst>
                  <a:cxn ang="0">
                    <a:pos x="281" y="171"/>
                  </a:cxn>
                  <a:cxn ang="0">
                    <a:pos x="266" y="206"/>
                  </a:cxn>
                  <a:cxn ang="0">
                    <a:pos x="291" y="237"/>
                  </a:cxn>
                  <a:cxn ang="0">
                    <a:pos x="279" y="244"/>
                  </a:cxn>
                  <a:cxn ang="0">
                    <a:pos x="260" y="249"/>
                  </a:cxn>
                  <a:cxn ang="0">
                    <a:pos x="265" y="259"/>
                  </a:cxn>
                  <a:cxn ang="0">
                    <a:pos x="259" y="280"/>
                  </a:cxn>
                  <a:cxn ang="0">
                    <a:pos x="253" y="286"/>
                  </a:cxn>
                  <a:cxn ang="0">
                    <a:pos x="271" y="338"/>
                  </a:cxn>
                  <a:cxn ang="0">
                    <a:pos x="258" y="334"/>
                  </a:cxn>
                  <a:cxn ang="0">
                    <a:pos x="250" y="345"/>
                  </a:cxn>
                  <a:cxn ang="0">
                    <a:pos x="230" y="372"/>
                  </a:cxn>
                  <a:cxn ang="0">
                    <a:pos x="208" y="370"/>
                  </a:cxn>
                  <a:cxn ang="0">
                    <a:pos x="190" y="371"/>
                  </a:cxn>
                  <a:cxn ang="0">
                    <a:pos x="177" y="364"/>
                  </a:cxn>
                  <a:cxn ang="0">
                    <a:pos x="130" y="373"/>
                  </a:cxn>
                  <a:cxn ang="0">
                    <a:pos x="119" y="327"/>
                  </a:cxn>
                  <a:cxn ang="0">
                    <a:pos x="136" y="303"/>
                  </a:cxn>
                  <a:cxn ang="0">
                    <a:pos x="113" y="280"/>
                  </a:cxn>
                  <a:cxn ang="0">
                    <a:pos x="141" y="270"/>
                  </a:cxn>
                  <a:cxn ang="0">
                    <a:pos x="155" y="256"/>
                  </a:cxn>
                  <a:cxn ang="0">
                    <a:pos x="168" y="237"/>
                  </a:cxn>
                  <a:cxn ang="0">
                    <a:pos x="211" y="214"/>
                  </a:cxn>
                  <a:cxn ang="0">
                    <a:pos x="172" y="214"/>
                  </a:cxn>
                  <a:cxn ang="0">
                    <a:pos x="129" y="225"/>
                  </a:cxn>
                  <a:cxn ang="0">
                    <a:pos x="60" y="242"/>
                  </a:cxn>
                  <a:cxn ang="0">
                    <a:pos x="4" y="256"/>
                  </a:cxn>
                  <a:cxn ang="0">
                    <a:pos x="10" y="222"/>
                  </a:cxn>
                  <a:cxn ang="0">
                    <a:pos x="31" y="215"/>
                  </a:cxn>
                  <a:cxn ang="0">
                    <a:pos x="42" y="183"/>
                  </a:cxn>
                  <a:cxn ang="0">
                    <a:pos x="83" y="205"/>
                  </a:cxn>
                  <a:cxn ang="0">
                    <a:pos x="69" y="166"/>
                  </a:cxn>
                  <a:cxn ang="0">
                    <a:pos x="51" y="149"/>
                  </a:cxn>
                  <a:cxn ang="0">
                    <a:pos x="33" y="109"/>
                  </a:cxn>
                  <a:cxn ang="0">
                    <a:pos x="43" y="65"/>
                  </a:cxn>
                  <a:cxn ang="0">
                    <a:pos x="77" y="57"/>
                  </a:cxn>
                  <a:cxn ang="0">
                    <a:pos x="96" y="82"/>
                  </a:cxn>
                  <a:cxn ang="0">
                    <a:pos x="114" y="133"/>
                  </a:cxn>
                  <a:cxn ang="0">
                    <a:pos x="134" y="147"/>
                  </a:cxn>
                  <a:cxn ang="0">
                    <a:pos x="171" y="156"/>
                  </a:cxn>
                  <a:cxn ang="0">
                    <a:pos x="158" y="113"/>
                  </a:cxn>
                  <a:cxn ang="0">
                    <a:pos x="125" y="93"/>
                  </a:cxn>
                  <a:cxn ang="0">
                    <a:pos x="141" y="82"/>
                  </a:cxn>
                  <a:cxn ang="0">
                    <a:pos x="96" y="45"/>
                  </a:cxn>
                  <a:cxn ang="0">
                    <a:pos x="129" y="7"/>
                  </a:cxn>
                  <a:cxn ang="0">
                    <a:pos x="183" y="28"/>
                  </a:cxn>
                  <a:cxn ang="0">
                    <a:pos x="205" y="45"/>
                  </a:cxn>
                  <a:cxn ang="0">
                    <a:pos x="216" y="15"/>
                  </a:cxn>
                  <a:cxn ang="0">
                    <a:pos x="237" y="0"/>
                  </a:cxn>
                  <a:cxn ang="0">
                    <a:pos x="246" y="26"/>
                  </a:cxn>
                  <a:cxn ang="0">
                    <a:pos x="274" y="72"/>
                  </a:cxn>
                  <a:cxn ang="0">
                    <a:pos x="280" y="134"/>
                  </a:cxn>
                </a:cxnLst>
                <a:rect l="0" t="0" r="r" b="b"/>
                <a:pathLst>
                  <a:path w="292" h="380">
                    <a:moveTo>
                      <a:pt x="281" y="160"/>
                    </a:moveTo>
                    <a:lnTo>
                      <a:pt x="282" y="162"/>
                    </a:lnTo>
                    <a:lnTo>
                      <a:pt x="281" y="165"/>
                    </a:lnTo>
                    <a:lnTo>
                      <a:pt x="281" y="171"/>
                    </a:lnTo>
                    <a:lnTo>
                      <a:pt x="282" y="177"/>
                    </a:lnTo>
                    <a:lnTo>
                      <a:pt x="281" y="187"/>
                    </a:lnTo>
                    <a:lnTo>
                      <a:pt x="268" y="198"/>
                    </a:lnTo>
                    <a:lnTo>
                      <a:pt x="266" y="206"/>
                    </a:lnTo>
                    <a:lnTo>
                      <a:pt x="285" y="213"/>
                    </a:lnTo>
                    <a:lnTo>
                      <a:pt x="291" y="210"/>
                    </a:lnTo>
                    <a:lnTo>
                      <a:pt x="292" y="224"/>
                    </a:lnTo>
                    <a:lnTo>
                      <a:pt x="291" y="237"/>
                    </a:lnTo>
                    <a:lnTo>
                      <a:pt x="290" y="267"/>
                    </a:lnTo>
                    <a:lnTo>
                      <a:pt x="292" y="285"/>
                    </a:lnTo>
                    <a:lnTo>
                      <a:pt x="284" y="254"/>
                    </a:lnTo>
                    <a:lnTo>
                      <a:pt x="279" y="244"/>
                    </a:lnTo>
                    <a:lnTo>
                      <a:pt x="274" y="240"/>
                    </a:lnTo>
                    <a:lnTo>
                      <a:pt x="270" y="244"/>
                    </a:lnTo>
                    <a:lnTo>
                      <a:pt x="263" y="242"/>
                    </a:lnTo>
                    <a:lnTo>
                      <a:pt x="260" y="249"/>
                    </a:lnTo>
                    <a:lnTo>
                      <a:pt x="268" y="254"/>
                    </a:lnTo>
                    <a:lnTo>
                      <a:pt x="269" y="263"/>
                    </a:lnTo>
                    <a:lnTo>
                      <a:pt x="268" y="267"/>
                    </a:lnTo>
                    <a:lnTo>
                      <a:pt x="265" y="259"/>
                    </a:lnTo>
                    <a:lnTo>
                      <a:pt x="258" y="264"/>
                    </a:lnTo>
                    <a:lnTo>
                      <a:pt x="255" y="270"/>
                    </a:lnTo>
                    <a:lnTo>
                      <a:pt x="263" y="279"/>
                    </a:lnTo>
                    <a:lnTo>
                      <a:pt x="259" y="280"/>
                    </a:lnTo>
                    <a:lnTo>
                      <a:pt x="258" y="285"/>
                    </a:lnTo>
                    <a:lnTo>
                      <a:pt x="260" y="291"/>
                    </a:lnTo>
                    <a:lnTo>
                      <a:pt x="258" y="292"/>
                    </a:lnTo>
                    <a:lnTo>
                      <a:pt x="253" y="286"/>
                    </a:lnTo>
                    <a:lnTo>
                      <a:pt x="248" y="302"/>
                    </a:lnTo>
                    <a:lnTo>
                      <a:pt x="249" y="308"/>
                    </a:lnTo>
                    <a:lnTo>
                      <a:pt x="254" y="306"/>
                    </a:lnTo>
                    <a:lnTo>
                      <a:pt x="271" y="338"/>
                    </a:lnTo>
                    <a:lnTo>
                      <a:pt x="274" y="345"/>
                    </a:lnTo>
                    <a:lnTo>
                      <a:pt x="269" y="349"/>
                    </a:lnTo>
                    <a:lnTo>
                      <a:pt x="263" y="345"/>
                    </a:lnTo>
                    <a:lnTo>
                      <a:pt x="258" y="334"/>
                    </a:lnTo>
                    <a:lnTo>
                      <a:pt x="254" y="330"/>
                    </a:lnTo>
                    <a:lnTo>
                      <a:pt x="248" y="332"/>
                    </a:lnTo>
                    <a:lnTo>
                      <a:pt x="248" y="339"/>
                    </a:lnTo>
                    <a:lnTo>
                      <a:pt x="250" y="345"/>
                    </a:lnTo>
                    <a:lnTo>
                      <a:pt x="250" y="350"/>
                    </a:lnTo>
                    <a:lnTo>
                      <a:pt x="255" y="359"/>
                    </a:lnTo>
                    <a:lnTo>
                      <a:pt x="255" y="369"/>
                    </a:lnTo>
                    <a:lnTo>
                      <a:pt x="230" y="372"/>
                    </a:lnTo>
                    <a:lnTo>
                      <a:pt x="228" y="365"/>
                    </a:lnTo>
                    <a:lnTo>
                      <a:pt x="219" y="375"/>
                    </a:lnTo>
                    <a:lnTo>
                      <a:pt x="211" y="375"/>
                    </a:lnTo>
                    <a:lnTo>
                      <a:pt x="208" y="370"/>
                    </a:lnTo>
                    <a:lnTo>
                      <a:pt x="209" y="360"/>
                    </a:lnTo>
                    <a:lnTo>
                      <a:pt x="203" y="364"/>
                    </a:lnTo>
                    <a:lnTo>
                      <a:pt x="201" y="373"/>
                    </a:lnTo>
                    <a:lnTo>
                      <a:pt x="190" y="371"/>
                    </a:lnTo>
                    <a:lnTo>
                      <a:pt x="190" y="360"/>
                    </a:lnTo>
                    <a:lnTo>
                      <a:pt x="188" y="369"/>
                    </a:lnTo>
                    <a:lnTo>
                      <a:pt x="180" y="372"/>
                    </a:lnTo>
                    <a:lnTo>
                      <a:pt x="177" y="364"/>
                    </a:lnTo>
                    <a:lnTo>
                      <a:pt x="179" y="354"/>
                    </a:lnTo>
                    <a:lnTo>
                      <a:pt x="167" y="380"/>
                    </a:lnTo>
                    <a:lnTo>
                      <a:pt x="144" y="380"/>
                    </a:lnTo>
                    <a:lnTo>
                      <a:pt x="130" y="373"/>
                    </a:lnTo>
                    <a:lnTo>
                      <a:pt x="123" y="365"/>
                    </a:lnTo>
                    <a:lnTo>
                      <a:pt x="122" y="339"/>
                    </a:lnTo>
                    <a:lnTo>
                      <a:pt x="118" y="332"/>
                    </a:lnTo>
                    <a:lnTo>
                      <a:pt x="119" y="327"/>
                    </a:lnTo>
                    <a:lnTo>
                      <a:pt x="142" y="327"/>
                    </a:lnTo>
                    <a:lnTo>
                      <a:pt x="147" y="322"/>
                    </a:lnTo>
                    <a:lnTo>
                      <a:pt x="131" y="319"/>
                    </a:lnTo>
                    <a:lnTo>
                      <a:pt x="136" y="303"/>
                    </a:lnTo>
                    <a:lnTo>
                      <a:pt x="119" y="310"/>
                    </a:lnTo>
                    <a:lnTo>
                      <a:pt x="115" y="300"/>
                    </a:lnTo>
                    <a:lnTo>
                      <a:pt x="128" y="291"/>
                    </a:lnTo>
                    <a:lnTo>
                      <a:pt x="113" y="280"/>
                    </a:lnTo>
                    <a:lnTo>
                      <a:pt x="131" y="276"/>
                    </a:lnTo>
                    <a:lnTo>
                      <a:pt x="141" y="279"/>
                    </a:lnTo>
                    <a:lnTo>
                      <a:pt x="145" y="273"/>
                    </a:lnTo>
                    <a:lnTo>
                      <a:pt x="141" y="270"/>
                    </a:lnTo>
                    <a:lnTo>
                      <a:pt x="162" y="268"/>
                    </a:lnTo>
                    <a:lnTo>
                      <a:pt x="163" y="262"/>
                    </a:lnTo>
                    <a:lnTo>
                      <a:pt x="141" y="265"/>
                    </a:lnTo>
                    <a:lnTo>
                      <a:pt x="155" y="256"/>
                    </a:lnTo>
                    <a:lnTo>
                      <a:pt x="152" y="252"/>
                    </a:lnTo>
                    <a:lnTo>
                      <a:pt x="156" y="247"/>
                    </a:lnTo>
                    <a:lnTo>
                      <a:pt x="169" y="242"/>
                    </a:lnTo>
                    <a:lnTo>
                      <a:pt x="168" y="237"/>
                    </a:lnTo>
                    <a:lnTo>
                      <a:pt x="163" y="232"/>
                    </a:lnTo>
                    <a:lnTo>
                      <a:pt x="166" y="225"/>
                    </a:lnTo>
                    <a:lnTo>
                      <a:pt x="204" y="219"/>
                    </a:lnTo>
                    <a:lnTo>
                      <a:pt x="211" y="214"/>
                    </a:lnTo>
                    <a:lnTo>
                      <a:pt x="210" y="209"/>
                    </a:lnTo>
                    <a:lnTo>
                      <a:pt x="203" y="214"/>
                    </a:lnTo>
                    <a:lnTo>
                      <a:pt x="174" y="216"/>
                    </a:lnTo>
                    <a:lnTo>
                      <a:pt x="172" y="214"/>
                    </a:lnTo>
                    <a:lnTo>
                      <a:pt x="163" y="220"/>
                    </a:lnTo>
                    <a:lnTo>
                      <a:pt x="153" y="219"/>
                    </a:lnTo>
                    <a:lnTo>
                      <a:pt x="135" y="227"/>
                    </a:lnTo>
                    <a:lnTo>
                      <a:pt x="129" y="225"/>
                    </a:lnTo>
                    <a:lnTo>
                      <a:pt x="92" y="241"/>
                    </a:lnTo>
                    <a:lnTo>
                      <a:pt x="72" y="240"/>
                    </a:lnTo>
                    <a:lnTo>
                      <a:pt x="67" y="248"/>
                    </a:lnTo>
                    <a:lnTo>
                      <a:pt x="60" y="242"/>
                    </a:lnTo>
                    <a:lnTo>
                      <a:pt x="50" y="252"/>
                    </a:lnTo>
                    <a:lnTo>
                      <a:pt x="26" y="254"/>
                    </a:lnTo>
                    <a:lnTo>
                      <a:pt x="17" y="263"/>
                    </a:lnTo>
                    <a:lnTo>
                      <a:pt x="4" y="256"/>
                    </a:lnTo>
                    <a:lnTo>
                      <a:pt x="0" y="242"/>
                    </a:lnTo>
                    <a:lnTo>
                      <a:pt x="8" y="240"/>
                    </a:lnTo>
                    <a:lnTo>
                      <a:pt x="7" y="232"/>
                    </a:lnTo>
                    <a:lnTo>
                      <a:pt x="10" y="222"/>
                    </a:lnTo>
                    <a:lnTo>
                      <a:pt x="18" y="220"/>
                    </a:lnTo>
                    <a:lnTo>
                      <a:pt x="39" y="227"/>
                    </a:lnTo>
                    <a:lnTo>
                      <a:pt x="37" y="219"/>
                    </a:lnTo>
                    <a:lnTo>
                      <a:pt x="31" y="215"/>
                    </a:lnTo>
                    <a:lnTo>
                      <a:pt x="33" y="206"/>
                    </a:lnTo>
                    <a:lnTo>
                      <a:pt x="27" y="206"/>
                    </a:lnTo>
                    <a:lnTo>
                      <a:pt x="28" y="193"/>
                    </a:lnTo>
                    <a:lnTo>
                      <a:pt x="42" y="183"/>
                    </a:lnTo>
                    <a:lnTo>
                      <a:pt x="49" y="183"/>
                    </a:lnTo>
                    <a:lnTo>
                      <a:pt x="67" y="198"/>
                    </a:lnTo>
                    <a:lnTo>
                      <a:pt x="71" y="209"/>
                    </a:lnTo>
                    <a:lnTo>
                      <a:pt x="83" y="205"/>
                    </a:lnTo>
                    <a:lnTo>
                      <a:pt x="82" y="195"/>
                    </a:lnTo>
                    <a:lnTo>
                      <a:pt x="81" y="187"/>
                    </a:lnTo>
                    <a:lnTo>
                      <a:pt x="65" y="176"/>
                    </a:lnTo>
                    <a:lnTo>
                      <a:pt x="69" y="166"/>
                    </a:lnTo>
                    <a:lnTo>
                      <a:pt x="77" y="156"/>
                    </a:lnTo>
                    <a:lnTo>
                      <a:pt x="77" y="150"/>
                    </a:lnTo>
                    <a:lnTo>
                      <a:pt x="53" y="161"/>
                    </a:lnTo>
                    <a:lnTo>
                      <a:pt x="51" y="149"/>
                    </a:lnTo>
                    <a:lnTo>
                      <a:pt x="44" y="136"/>
                    </a:lnTo>
                    <a:lnTo>
                      <a:pt x="44" y="122"/>
                    </a:lnTo>
                    <a:lnTo>
                      <a:pt x="48" y="109"/>
                    </a:lnTo>
                    <a:lnTo>
                      <a:pt x="33" y="109"/>
                    </a:lnTo>
                    <a:lnTo>
                      <a:pt x="34" y="95"/>
                    </a:lnTo>
                    <a:lnTo>
                      <a:pt x="33" y="85"/>
                    </a:lnTo>
                    <a:lnTo>
                      <a:pt x="44" y="66"/>
                    </a:lnTo>
                    <a:lnTo>
                      <a:pt x="43" y="65"/>
                    </a:lnTo>
                    <a:lnTo>
                      <a:pt x="47" y="55"/>
                    </a:lnTo>
                    <a:lnTo>
                      <a:pt x="53" y="50"/>
                    </a:lnTo>
                    <a:lnTo>
                      <a:pt x="74" y="58"/>
                    </a:lnTo>
                    <a:lnTo>
                      <a:pt x="77" y="57"/>
                    </a:lnTo>
                    <a:lnTo>
                      <a:pt x="81" y="63"/>
                    </a:lnTo>
                    <a:lnTo>
                      <a:pt x="81" y="74"/>
                    </a:lnTo>
                    <a:lnTo>
                      <a:pt x="85" y="72"/>
                    </a:lnTo>
                    <a:lnTo>
                      <a:pt x="96" y="82"/>
                    </a:lnTo>
                    <a:lnTo>
                      <a:pt x="90" y="93"/>
                    </a:lnTo>
                    <a:lnTo>
                      <a:pt x="110" y="123"/>
                    </a:lnTo>
                    <a:lnTo>
                      <a:pt x="110" y="127"/>
                    </a:lnTo>
                    <a:lnTo>
                      <a:pt x="114" y="133"/>
                    </a:lnTo>
                    <a:lnTo>
                      <a:pt x="122" y="129"/>
                    </a:lnTo>
                    <a:lnTo>
                      <a:pt x="128" y="131"/>
                    </a:lnTo>
                    <a:lnTo>
                      <a:pt x="122" y="140"/>
                    </a:lnTo>
                    <a:lnTo>
                      <a:pt x="134" y="147"/>
                    </a:lnTo>
                    <a:lnTo>
                      <a:pt x="150" y="165"/>
                    </a:lnTo>
                    <a:lnTo>
                      <a:pt x="161" y="167"/>
                    </a:lnTo>
                    <a:lnTo>
                      <a:pt x="169" y="160"/>
                    </a:lnTo>
                    <a:lnTo>
                      <a:pt x="171" y="156"/>
                    </a:lnTo>
                    <a:lnTo>
                      <a:pt x="161" y="158"/>
                    </a:lnTo>
                    <a:lnTo>
                      <a:pt x="152" y="144"/>
                    </a:lnTo>
                    <a:lnTo>
                      <a:pt x="142" y="117"/>
                    </a:lnTo>
                    <a:lnTo>
                      <a:pt x="158" y="113"/>
                    </a:lnTo>
                    <a:lnTo>
                      <a:pt x="153" y="104"/>
                    </a:lnTo>
                    <a:lnTo>
                      <a:pt x="130" y="108"/>
                    </a:lnTo>
                    <a:lnTo>
                      <a:pt x="122" y="100"/>
                    </a:lnTo>
                    <a:lnTo>
                      <a:pt x="125" y="93"/>
                    </a:lnTo>
                    <a:lnTo>
                      <a:pt x="137" y="93"/>
                    </a:lnTo>
                    <a:lnTo>
                      <a:pt x="140" y="86"/>
                    </a:lnTo>
                    <a:lnTo>
                      <a:pt x="147" y="86"/>
                    </a:lnTo>
                    <a:lnTo>
                      <a:pt x="141" y="82"/>
                    </a:lnTo>
                    <a:lnTo>
                      <a:pt x="133" y="71"/>
                    </a:lnTo>
                    <a:lnTo>
                      <a:pt x="115" y="71"/>
                    </a:lnTo>
                    <a:lnTo>
                      <a:pt x="107" y="64"/>
                    </a:lnTo>
                    <a:lnTo>
                      <a:pt x="96" y="45"/>
                    </a:lnTo>
                    <a:lnTo>
                      <a:pt x="97" y="38"/>
                    </a:lnTo>
                    <a:lnTo>
                      <a:pt x="108" y="37"/>
                    </a:lnTo>
                    <a:lnTo>
                      <a:pt x="112" y="21"/>
                    </a:lnTo>
                    <a:lnTo>
                      <a:pt x="129" y="7"/>
                    </a:lnTo>
                    <a:lnTo>
                      <a:pt x="153" y="11"/>
                    </a:lnTo>
                    <a:lnTo>
                      <a:pt x="168" y="6"/>
                    </a:lnTo>
                    <a:lnTo>
                      <a:pt x="172" y="16"/>
                    </a:lnTo>
                    <a:lnTo>
                      <a:pt x="183" y="28"/>
                    </a:lnTo>
                    <a:lnTo>
                      <a:pt x="204" y="36"/>
                    </a:lnTo>
                    <a:lnTo>
                      <a:pt x="201" y="45"/>
                    </a:lnTo>
                    <a:lnTo>
                      <a:pt x="203" y="52"/>
                    </a:lnTo>
                    <a:lnTo>
                      <a:pt x="205" y="45"/>
                    </a:lnTo>
                    <a:lnTo>
                      <a:pt x="216" y="49"/>
                    </a:lnTo>
                    <a:lnTo>
                      <a:pt x="220" y="39"/>
                    </a:lnTo>
                    <a:lnTo>
                      <a:pt x="212" y="21"/>
                    </a:lnTo>
                    <a:lnTo>
                      <a:pt x="216" y="15"/>
                    </a:lnTo>
                    <a:lnTo>
                      <a:pt x="231" y="18"/>
                    </a:lnTo>
                    <a:lnTo>
                      <a:pt x="235" y="6"/>
                    </a:lnTo>
                    <a:lnTo>
                      <a:pt x="219" y="0"/>
                    </a:lnTo>
                    <a:lnTo>
                      <a:pt x="237" y="0"/>
                    </a:lnTo>
                    <a:lnTo>
                      <a:pt x="243" y="11"/>
                    </a:lnTo>
                    <a:lnTo>
                      <a:pt x="255" y="22"/>
                    </a:lnTo>
                    <a:lnTo>
                      <a:pt x="242" y="20"/>
                    </a:lnTo>
                    <a:lnTo>
                      <a:pt x="246" y="26"/>
                    </a:lnTo>
                    <a:lnTo>
                      <a:pt x="265" y="33"/>
                    </a:lnTo>
                    <a:lnTo>
                      <a:pt x="276" y="48"/>
                    </a:lnTo>
                    <a:lnTo>
                      <a:pt x="278" y="60"/>
                    </a:lnTo>
                    <a:lnTo>
                      <a:pt x="274" y="72"/>
                    </a:lnTo>
                    <a:lnTo>
                      <a:pt x="274" y="90"/>
                    </a:lnTo>
                    <a:lnTo>
                      <a:pt x="282" y="107"/>
                    </a:lnTo>
                    <a:lnTo>
                      <a:pt x="284" y="123"/>
                    </a:lnTo>
                    <a:lnTo>
                      <a:pt x="280" y="134"/>
                    </a:lnTo>
                    <a:lnTo>
                      <a:pt x="281" y="140"/>
                    </a:lnTo>
                    <a:lnTo>
                      <a:pt x="280" y="149"/>
                    </a:lnTo>
                    <a:lnTo>
                      <a:pt x="281" y="16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32" name="Freeform 293"/>
              <p:cNvSpPr>
                <a:spLocks noChangeAspect="1"/>
              </p:cNvSpPr>
              <p:nvPr/>
            </p:nvSpPr>
            <p:spPr bwMode="gray">
              <a:xfrm>
                <a:off x="1225" y="1133"/>
                <a:ext cx="134" cy="107"/>
              </a:xfrm>
              <a:custGeom>
                <a:avLst/>
                <a:gdLst/>
                <a:ahLst/>
                <a:cxnLst>
                  <a:cxn ang="0">
                    <a:pos x="439" y="71"/>
                  </a:cxn>
                  <a:cxn ang="0">
                    <a:pos x="489" y="0"/>
                  </a:cxn>
                  <a:cxn ang="0">
                    <a:pos x="501" y="69"/>
                  </a:cxn>
                  <a:cxn ang="0">
                    <a:pos x="525" y="120"/>
                  </a:cxn>
                  <a:cxn ang="0">
                    <a:pos x="510" y="172"/>
                  </a:cxn>
                  <a:cxn ang="0">
                    <a:pos x="548" y="213"/>
                  </a:cxn>
                  <a:cxn ang="0">
                    <a:pos x="551" y="218"/>
                  </a:cxn>
                  <a:cxn ang="0">
                    <a:pos x="605" y="240"/>
                  </a:cxn>
                  <a:cxn ang="0">
                    <a:pos x="637" y="191"/>
                  </a:cxn>
                  <a:cxn ang="0">
                    <a:pos x="672" y="281"/>
                  </a:cxn>
                  <a:cxn ang="0">
                    <a:pos x="643" y="385"/>
                  </a:cxn>
                  <a:cxn ang="0">
                    <a:pos x="575" y="430"/>
                  </a:cxn>
                  <a:cxn ang="0">
                    <a:pos x="526" y="423"/>
                  </a:cxn>
                  <a:cxn ang="0">
                    <a:pos x="492" y="389"/>
                  </a:cxn>
                  <a:cxn ang="0">
                    <a:pos x="450" y="435"/>
                  </a:cxn>
                  <a:cxn ang="0">
                    <a:pos x="383" y="475"/>
                  </a:cxn>
                  <a:cxn ang="0">
                    <a:pos x="347" y="502"/>
                  </a:cxn>
                  <a:cxn ang="0">
                    <a:pos x="231" y="530"/>
                  </a:cxn>
                  <a:cxn ang="0">
                    <a:pos x="181" y="466"/>
                  </a:cxn>
                  <a:cxn ang="0">
                    <a:pos x="229" y="448"/>
                  </a:cxn>
                  <a:cxn ang="0">
                    <a:pos x="304" y="408"/>
                  </a:cxn>
                  <a:cxn ang="0">
                    <a:pos x="344" y="396"/>
                  </a:cxn>
                  <a:cxn ang="0">
                    <a:pos x="355" y="352"/>
                  </a:cxn>
                  <a:cxn ang="0">
                    <a:pos x="293" y="361"/>
                  </a:cxn>
                  <a:cxn ang="0">
                    <a:pos x="263" y="389"/>
                  </a:cxn>
                  <a:cxn ang="0">
                    <a:pos x="207" y="408"/>
                  </a:cxn>
                  <a:cxn ang="0">
                    <a:pos x="209" y="357"/>
                  </a:cxn>
                  <a:cxn ang="0">
                    <a:pos x="218" y="329"/>
                  </a:cxn>
                  <a:cxn ang="0">
                    <a:pos x="171" y="346"/>
                  </a:cxn>
                  <a:cxn ang="0">
                    <a:pos x="155" y="416"/>
                  </a:cxn>
                  <a:cxn ang="0">
                    <a:pos x="113" y="388"/>
                  </a:cxn>
                  <a:cxn ang="0">
                    <a:pos x="85" y="389"/>
                  </a:cxn>
                  <a:cxn ang="0">
                    <a:pos x="25" y="379"/>
                  </a:cxn>
                  <a:cxn ang="0">
                    <a:pos x="24" y="309"/>
                  </a:cxn>
                  <a:cxn ang="0">
                    <a:pos x="130" y="276"/>
                  </a:cxn>
                  <a:cxn ang="0">
                    <a:pos x="60" y="297"/>
                  </a:cxn>
                  <a:cxn ang="0">
                    <a:pos x="103" y="231"/>
                  </a:cxn>
                  <a:cxn ang="0">
                    <a:pos x="47" y="225"/>
                  </a:cxn>
                  <a:cxn ang="0">
                    <a:pos x="51" y="179"/>
                  </a:cxn>
                  <a:cxn ang="0">
                    <a:pos x="156" y="159"/>
                  </a:cxn>
                  <a:cxn ang="0">
                    <a:pos x="92" y="129"/>
                  </a:cxn>
                  <a:cxn ang="0">
                    <a:pos x="166" y="78"/>
                  </a:cxn>
                  <a:cxn ang="0">
                    <a:pos x="192" y="147"/>
                  </a:cxn>
                  <a:cxn ang="0">
                    <a:pos x="280" y="152"/>
                  </a:cxn>
                  <a:cxn ang="0">
                    <a:pos x="301" y="223"/>
                  </a:cxn>
                  <a:cxn ang="0">
                    <a:pos x="339" y="239"/>
                  </a:cxn>
                  <a:cxn ang="0">
                    <a:pos x="343" y="287"/>
                  </a:cxn>
                  <a:cxn ang="0">
                    <a:pos x="377" y="293"/>
                  </a:cxn>
                  <a:cxn ang="0">
                    <a:pos x="478" y="301"/>
                  </a:cxn>
                  <a:cxn ang="0">
                    <a:pos x="450" y="236"/>
                  </a:cxn>
                  <a:cxn ang="0">
                    <a:pos x="449" y="204"/>
                  </a:cxn>
                  <a:cxn ang="0">
                    <a:pos x="440" y="148"/>
                  </a:cxn>
                  <a:cxn ang="0">
                    <a:pos x="401" y="100"/>
                  </a:cxn>
                </a:cxnLst>
                <a:rect l="0" t="0" r="r" b="b"/>
                <a:pathLst>
                  <a:path w="672" h="534">
                    <a:moveTo>
                      <a:pt x="420" y="83"/>
                    </a:moveTo>
                    <a:lnTo>
                      <a:pt x="420" y="80"/>
                    </a:lnTo>
                    <a:lnTo>
                      <a:pt x="420" y="82"/>
                    </a:lnTo>
                    <a:lnTo>
                      <a:pt x="433" y="81"/>
                    </a:lnTo>
                    <a:lnTo>
                      <a:pt x="439" y="71"/>
                    </a:lnTo>
                    <a:lnTo>
                      <a:pt x="439" y="59"/>
                    </a:lnTo>
                    <a:lnTo>
                      <a:pt x="458" y="8"/>
                    </a:lnTo>
                    <a:lnTo>
                      <a:pt x="466" y="3"/>
                    </a:lnTo>
                    <a:lnTo>
                      <a:pt x="478" y="6"/>
                    </a:lnTo>
                    <a:lnTo>
                      <a:pt x="489" y="0"/>
                    </a:lnTo>
                    <a:lnTo>
                      <a:pt x="503" y="26"/>
                    </a:lnTo>
                    <a:lnTo>
                      <a:pt x="503" y="37"/>
                    </a:lnTo>
                    <a:lnTo>
                      <a:pt x="493" y="49"/>
                    </a:lnTo>
                    <a:lnTo>
                      <a:pt x="495" y="61"/>
                    </a:lnTo>
                    <a:lnTo>
                      <a:pt x="501" y="69"/>
                    </a:lnTo>
                    <a:lnTo>
                      <a:pt x="500" y="76"/>
                    </a:lnTo>
                    <a:lnTo>
                      <a:pt x="501" y="94"/>
                    </a:lnTo>
                    <a:lnTo>
                      <a:pt x="504" y="99"/>
                    </a:lnTo>
                    <a:lnTo>
                      <a:pt x="511" y="102"/>
                    </a:lnTo>
                    <a:lnTo>
                      <a:pt x="525" y="120"/>
                    </a:lnTo>
                    <a:lnTo>
                      <a:pt x="526" y="129"/>
                    </a:lnTo>
                    <a:lnTo>
                      <a:pt x="525" y="139"/>
                    </a:lnTo>
                    <a:lnTo>
                      <a:pt x="527" y="143"/>
                    </a:lnTo>
                    <a:lnTo>
                      <a:pt x="519" y="152"/>
                    </a:lnTo>
                    <a:lnTo>
                      <a:pt x="510" y="172"/>
                    </a:lnTo>
                    <a:lnTo>
                      <a:pt x="500" y="178"/>
                    </a:lnTo>
                    <a:lnTo>
                      <a:pt x="512" y="183"/>
                    </a:lnTo>
                    <a:lnTo>
                      <a:pt x="536" y="178"/>
                    </a:lnTo>
                    <a:lnTo>
                      <a:pt x="554" y="196"/>
                    </a:lnTo>
                    <a:lnTo>
                      <a:pt x="548" y="213"/>
                    </a:lnTo>
                    <a:lnTo>
                      <a:pt x="541" y="215"/>
                    </a:lnTo>
                    <a:lnTo>
                      <a:pt x="531" y="234"/>
                    </a:lnTo>
                    <a:lnTo>
                      <a:pt x="533" y="243"/>
                    </a:lnTo>
                    <a:lnTo>
                      <a:pt x="543" y="222"/>
                    </a:lnTo>
                    <a:lnTo>
                      <a:pt x="551" y="218"/>
                    </a:lnTo>
                    <a:lnTo>
                      <a:pt x="560" y="215"/>
                    </a:lnTo>
                    <a:lnTo>
                      <a:pt x="579" y="218"/>
                    </a:lnTo>
                    <a:lnTo>
                      <a:pt x="594" y="266"/>
                    </a:lnTo>
                    <a:lnTo>
                      <a:pt x="600" y="242"/>
                    </a:lnTo>
                    <a:lnTo>
                      <a:pt x="605" y="240"/>
                    </a:lnTo>
                    <a:lnTo>
                      <a:pt x="600" y="236"/>
                    </a:lnTo>
                    <a:lnTo>
                      <a:pt x="595" y="207"/>
                    </a:lnTo>
                    <a:lnTo>
                      <a:pt x="601" y="196"/>
                    </a:lnTo>
                    <a:lnTo>
                      <a:pt x="606" y="184"/>
                    </a:lnTo>
                    <a:lnTo>
                      <a:pt x="637" y="191"/>
                    </a:lnTo>
                    <a:lnTo>
                      <a:pt x="659" y="215"/>
                    </a:lnTo>
                    <a:lnTo>
                      <a:pt x="671" y="245"/>
                    </a:lnTo>
                    <a:lnTo>
                      <a:pt x="670" y="258"/>
                    </a:lnTo>
                    <a:lnTo>
                      <a:pt x="672" y="265"/>
                    </a:lnTo>
                    <a:lnTo>
                      <a:pt x="672" y="281"/>
                    </a:lnTo>
                    <a:lnTo>
                      <a:pt x="670" y="296"/>
                    </a:lnTo>
                    <a:lnTo>
                      <a:pt x="660" y="304"/>
                    </a:lnTo>
                    <a:lnTo>
                      <a:pt x="654" y="347"/>
                    </a:lnTo>
                    <a:lnTo>
                      <a:pt x="649" y="357"/>
                    </a:lnTo>
                    <a:lnTo>
                      <a:pt x="643" y="385"/>
                    </a:lnTo>
                    <a:lnTo>
                      <a:pt x="635" y="404"/>
                    </a:lnTo>
                    <a:lnTo>
                      <a:pt x="618" y="405"/>
                    </a:lnTo>
                    <a:lnTo>
                      <a:pt x="611" y="410"/>
                    </a:lnTo>
                    <a:lnTo>
                      <a:pt x="600" y="425"/>
                    </a:lnTo>
                    <a:lnTo>
                      <a:pt x="575" y="430"/>
                    </a:lnTo>
                    <a:lnTo>
                      <a:pt x="560" y="423"/>
                    </a:lnTo>
                    <a:lnTo>
                      <a:pt x="552" y="416"/>
                    </a:lnTo>
                    <a:lnTo>
                      <a:pt x="546" y="409"/>
                    </a:lnTo>
                    <a:lnTo>
                      <a:pt x="547" y="395"/>
                    </a:lnTo>
                    <a:lnTo>
                      <a:pt x="526" y="423"/>
                    </a:lnTo>
                    <a:lnTo>
                      <a:pt x="509" y="425"/>
                    </a:lnTo>
                    <a:lnTo>
                      <a:pt x="490" y="421"/>
                    </a:lnTo>
                    <a:lnTo>
                      <a:pt x="500" y="411"/>
                    </a:lnTo>
                    <a:lnTo>
                      <a:pt x="492" y="398"/>
                    </a:lnTo>
                    <a:lnTo>
                      <a:pt x="492" y="389"/>
                    </a:lnTo>
                    <a:lnTo>
                      <a:pt x="484" y="394"/>
                    </a:lnTo>
                    <a:lnTo>
                      <a:pt x="481" y="405"/>
                    </a:lnTo>
                    <a:lnTo>
                      <a:pt x="472" y="416"/>
                    </a:lnTo>
                    <a:lnTo>
                      <a:pt x="461" y="421"/>
                    </a:lnTo>
                    <a:lnTo>
                      <a:pt x="450" y="435"/>
                    </a:lnTo>
                    <a:lnTo>
                      <a:pt x="425" y="442"/>
                    </a:lnTo>
                    <a:lnTo>
                      <a:pt x="414" y="442"/>
                    </a:lnTo>
                    <a:lnTo>
                      <a:pt x="386" y="457"/>
                    </a:lnTo>
                    <a:lnTo>
                      <a:pt x="387" y="466"/>
                    </a:lnTo>
                    <a:lnTo>
                      <a:pt x="383" y="475"/>
                    </a:lnTo>
                    <a:lnTo>
                      <a:pt x="376" y="480"/>
                    </a:lnTo>
                    <a:lnTo>
                      <a:pt x="375" y="485"/>
                    </a:lnTo>
                    <a:lnTo>
                      <a:pt x="358" y="495"/>
                    </a:lnTo>
                    <a:lnTo>
                      <a:pt x="348" y="497"/>
                    </a:lnTo>
                    <a:lnTo>
                      <a:pt x="347" y="502"/>
                    </a:lnTo>
                    <a:lnTo>
                      <a:pt x="332" y="503"/>
                    </a:lnTo>
                    <a:lnTo>
                      <a:pt x="325" y="514"/>
                    </a:lnTo>
                    <a:lnTo>
                      <a:pt x="299" y="528"/>
                    </a:lnTo>
                    <a:lnTo>
                      <a:pt x="277" y="534"/>
                    </a:lnTo>
                    <a:lnTo>
                      <a:pt x="231" y="530"/>
                    </a:lnTo>
                    <a:lnTo>
                      <a:pt x="202" y="512"/>
                    </a:lnTo>
                    <a:lnTo>
                      <a:pt x="184" y="495"/>
                    </a:lnTo>
                    <a:lnTo>
                      <a:pt x="177" y="482"/>
                    </a:lnTo>
                    <a:lnTo>
                      <a:pt x="177" y="478"/>
                    </a:lnTo>
                    <a:lnTo>
                      <a:pt x="181" y="466"/>
                    </a:lnTo>
                    <a:lnTo>
                      <a:pt x="191" y="455"/>
                    </a:lnTo>
                    <a:lnTo>
                      <a:pt x="198" y="454"/>
                    </a:lnTo>
                    <a:lnTo>
                      <a:pt x="212" y="446"/>
                    </a:lnTo>
                    <a:lnTo>
                      <a:pt x="224" y="443"/>
                    </a:lnTo>
                    <a:lnTo>
                      <a:pt x="229" y="448"/>
                    </a:lnTo>
                    <a:lnTo>
                      <a:pt x="235" y="447"/>
                    </a:lnTo>
                    <a:lnTo>
                      <a:pt x="242" y="441"/>
                    </a:lnTo>
                    <a:lnTo>
                      <a:pt x="242" y="431"/>
                    </a:lnTo>
                    <a:lnTo>
                      <a:pt x="253" y="415"/>
                    </a:lnTo>
                    <a:lnTo>
                      <a:pt x="304" y="408"/>
                    </a:lnTo>
                    <a:lnTo>
                      <a:pt x="315" y="409"/>
                    </a:lnTo>
                    <a:lnTo>
                      <a:pt x="317" y="420"/>
                    </a:lnTo>
                    <a:lnTo>
                      <a:pt x="327" y="420"/>
                    </a:lnTo>
                    <a:lnTo>
                      <a:pt x="334" y="404"/>
                    </a:lnTo>
                    <a:lnTo>
                      <a:pt x="344" y="396"/>
                    </a:lnTo>
                    <a:lnTo>
                      <a:pt x="350" y="383"/>
                    </a:lnTo>
                    <a:lnTo>
                      <a:pt x="363" y="372"/>
                    </a:lnTo>
                    <a:lnTo>
                      <a:pt x="368" y="362"/>
                    </a:lnTo>
                    <a:lnTo>
                      <a:pt x="366" y="352"/>
                    </a:lnTo>
                    <a:lnTo>
                      <a:pt x="355" y="352"/>
                    </a:lnTo>
                    <a:lnTo>
                      <a:pt x="343" y="376"/>
                    </a:lnTo>
                    <a:lnTo>
                      <a:pt x="331" y="372"/>
                    </a:lnTo>
                    <a:lnTo>
                      <a:pt x="294" y="383"/>
                    </a:lnTo>
                    <a:lnTo>
                      <a:pt x="289" y="372"/>
                    </a:lnTo>
                    <a:lnTo>
                      <a:pt x="293" y="361"/>
                    </a:lnTo>
                    <a:lnTo>
                      <a:pt x="278" y="372"/>
                    </a:lnTo>
                    <a:lnTo>
                      <a:pt x="277" y="358"/>
                    </a:lnTo>
                    <a:lnTo>
                      <a:pt x="272" y="356"/>
                    </a:lnTo>
                    <a:lnTo>
                      <a:pt x="270" y="376"/>
                    </a:lnTo>
                    <a:lnTo>
                      <a:pt x="263" y="389"/>
                    </a:lnTo>
                    <a:lnTo>
                      <a:pt x="251" y="392"/>
                    </a:lnTo>
                    <a:lnTo>
                      <a:pt x="247" y="379"/>
                    </a:lnTo>
                    <a:lnTo>
                      <a:pt x="239" y="394"/>
                    </a:lnTo>
                    <a:lnTo>
                      <a:pt x="224" y="398"/>
                    </a:lnTo>
                    <a:lnTo>
                      <a:pt x="207" y="408"/>
                    </a:lnTo>
                    <a:lnTo>
                      <a:pt x="200" y="396"/>
                    </a:lnTo>
                    <a:lnTo>
                      <a:pt x="202" y="389"/>
                    </a:lnTo>
                    <a:lnTo>
                      <a:pt x="215" y="373"/>
                    </a:lnTo>
                    <a:lnTo>
                      <a:pt x="212" y="372"/>
                    </a:lnTo>
                    <a:lnTo>
                      <a:pt x="209" y="357"/>
                    </a:lnTo>
                    <a:lnTo>
                      <a:pt x="210" y="340"/>
                    </a:lnTo>
                    <a:lnTo>
                      <a:pt x="225" y="330"/>
                    </a:lnTo>
                    <a:lnTo>
                      <a:pt x="235" y="319"/>
                    </a:lnTo>
                    <a:lnTo>
                      <a:pt x="227" y="319"/>
                    </a:lnTo>
                    <a:lnTo>
                      <a:pt x="218" y="329"/>
                    </a:lnTo>
                    <a:lnTo>
                      <a:pt x="199" y="324"/>
                    </a:lnTo>
                    <a:lnTo>
                      <a:pt x="191" y="363"/>
                    </a:lnTo>
                    <a:lnTo>
                      <a:pt x="186" y="367"/>
                    </a:lnTo>
                    <a:lnTo>
                      <a:pt x="180" y="349"/>
                    </a:lnTo>
                    <a:lnTo>
                      <a:pt x="171" y="346"/>
                    </a:lnTo>
                    <a:lnTo>
                      <a:pt x="170" y="363"/>
                    </a:lnTo>
                    <a:lnTo>
                      <a:pt x="178" y="376"/>
                    </a:lnTo>
                    <a:lnTo>
                      <a:pt x="177" y="394"/>
                    </a:lnTo>
                    <a:lnTo>
                      <a:pt x="171" y="396"/>
                    </a:lnTo>
                    <a:lnTo>
                      <a:pt x="155" y="416"/>
                    </a:lnTo>
                    <a:lnTo>
                      <a:pt x="143" y="415"/>
                    </a:lnTo>
                    <a:lnTo>
                      <a:pt x="138" y="396"/>
                    </a:lnTo>
                    <a:lnTo>
                      <a:pt x="138" y="378"/>
                    </a:lnTo>
                    <a:lnTo>
                      <a:pt x="124" y="389"/>
                    </a:lnTo>
                    <a:lnTo>
                      <a:pt x="113" y="388"/>
                    </a:lnTo>
                    <a:lnTo>
                      <a:pt x="114" y="405"/>
                    </a:lnTo>
                    <a:lnTo>
                      <a:pt x="114" y="420"/>
                    </a:lnTo>
                    <a:lnTo>
                      <a:pt x="102" y="417"/>
                    </a:lnTo>
                    <a:lnTo>
                      <a:pt x="80" y="399"/>
                    </a:lnTo>
                    <a:lnTo>
                      <a:pt x="85" y="389"/>
                    </a:lnTo>
                    <a:lnTo>
                      <a:pt x="76" y="383"/>
                    </a:lnTo>
                    <a:lnTo>
                      <a:pt x="78" y="369"/>
                    </a:lnTo>
                    <a:lnTo>
                      <a:pt x="64" y="374"/>
                    </a:lnTo>
                    <a:lnTo>
                      <a:pt x="58" y="388"/>
                    </a:lnTo>
                    <a:lnTo>
                      <a:pt x="25" y="379"/>
                    </a:lnTo>
                    <a:lnTo>
                      <a:pt x="10" y="372"/>
                    </a:lnTo>
                    <a:lnTo>
                      <a:pt x="0" y="358"/>
                    </a:lnTo>
                    <a:lnTo>
                      <a:pt x="1" y="351"/>
                    </a:lnTo>
                    <a:lnTo>
                      <a:pt x="11" y="325"/>
                    </a:lnTo>
                    <a:lnTo>
                      <a:pt x="24" y="309"/>
                    </a:lnTo>
                    <a:lnTo>
                      <a:pt x="51" y="307"/>
                    </a:lnTo>
                    <a:lnTo>
                      <a:pt x="87" y="309"/>
                    </a:lnTo>
                    <a:lnTo>
                      <a:pt x="94" y="306"/>
                    </a:lnTo>
                    <a:lnTo>
                      <a:pt x="105" y="291"/>
                    </a:lnTo>
                    <a:lnTo>
                      <a:pt x="130" y="276"/>
                    </a:lnTo>
                    <a:lnTo>
                      <a:pt x="140" y="259"/>
                    </a:lnTo>
                    <a:lnTo>
                      <a:pt x="122" y="272"/>
                    </a:lnTo>
                    <a:lnTo>
                      <a:pt x="101" y="276"/>
                    </a:lnTo>
                    <a:lnTo>
                      <a:pt x="86" y="288"/>
                    </a:lnTo>
                    <a:lnTo>
                      <a:pt x="60" y="297"/>
                    </a:lnTo>
                    <a:lnTo>
                      <a:pt x="22" y="293"/>
                    </a:lnTo>
                    <a:lnTo>
                      <a:pt x="22" y="270"/>
                    </a:lnTo>
                    <a:lnTo>
                      <a:pt x="33" y="245"/>
                    </a:lnTo>
                    <a:lnTo>
                      <a:pt x="76" y="240"/>
                    </a:lnTo>
                    <a:lnTo>
                      <a:pt x="103" y="231"/>
                    </a:lnTo>
                    <a:lnTo>
                      <a:pt x="144" y="226"/>
                    </a:lnTo>
                    <a:lnTo>
                      <a:pt x="157" y="212"/>
                    </a:lnTo>
                    <a:lnTo>
                      <a:pt x="134" y="222"/>
                    </a:lnTo>
                    <a:lnTo>
                      <a:pt x="55" y="231"/>
                    </a:lnTo>
                    <a:lnTo>
                      <a:pt x="47" y="225"/>
                    </a:lnTo>
                    <a:lnTo>
                      <a:pt x="47" y="210"/>
                    </a:lnTo>
                    <a:lnTo>
                      <a:pt x="53" y="200"/>
                    </a:lnTo>
                    <a:lnTo>
                      <a:pt x="60" y="196"/>
                    </a:lnTo>
                    <a:lnTo>
                      <a:pt x="58" y="188"/>
                    </a:lnTo>
                    <a:lnTo>
                      <a:pt x="51" y="179"/>
                    </a:lnTo>
                    <a:lnTo>
                      <a:pt x="62" y="158"/>
                    </a:lnTo>
                    <a:lnTo>
                      <a:pt x="76" y="151"/>
                    </a:lnTo>
                    <a:lnTo>
                      <a:pt x="103" y="153"/>
                    </a:lnTo>
                    <a:lnTo>
                      <a:pt x="118" y="151"/>
                    </a:lnTo>
                    <a:lnTo>
                      <a:pt x="156" y="159"/>
                    </a:lnTo>
                    <a:lnTo>
                      <a:pt x="161" y="154"/>
                    </a:lnTo>
                    <a:lnTo>
                      <a:pt x="151" y="154"/>
                    </a:lnTo>
                    <a:lnTo>
                      <a:pt x="144" y="143"/>
                    </a:lnTo>
                    <a:lnTo>
                      <a:pt x="100" y="139"/>
                    </a:lnTo>
                    <a:lnTo>
                      <a:pt x="92" y="129"/>
                    </a:lnTo>
                    <a:lnTo>
                      <a:pt x="101" y="103"/>
                    </a:lnTo>
                    <a:lnTo>
                      <a:pt x="113" y="88"/>
                    </a:lnTo>
                    <a:lnTo>
                      <a:pt x="138" y="88"/>
                    </a:lnTo>
                    <a:lnTo>
                      <a:pt x="146" y="78"/>
                    </a:lnTo>
                    <a:lnTo>
                      <a:pt x="166" y="78"/>
                    </a:lnTo>
                    <a:lnTo>
                      <a:pt x="180" y="83"/>
                    </a:lnTo>
                    <a:lnTo>
                      <a:pt x="191" y="97"/>
                    </a:lnTo>
                    <a:lnTo>
                      <a:pt x="191" y="116"/>
                    </a:lnTo>
                    <a:lnTo>
                      <a:pt x="186" y="124"/>
                    </a:lnTo>
                    <a:lnTo>
                      <a:pt x="192" y="147"/>
                    </a:lnTo>
                    <a:lnTo>
                      <a:pt x="219" y="147"/>
                    </a:lnTo>
                    <a:lnTo>
                      <a:pt x="234" y="136"/>
                    </a:lnTo>
                    <a:lnTo>
                      <a:pt x="258" y="135"/>
                    </a:lnTo>
                    <a:lnTo>
                      <a:pt x="258" y="148"/>
                    </a:lnTo>
                    <a:lnTo>
                      <a:pt x="280" y="152"/>
                    </a:lnTo>
                    <a:lnTo>
                      <a:pt x="288" y="179"/>
                    </a:lnTo>
                    <a:lnTo>
                      <a:pt x="302" y="200"/>
                    </a:lnTo>
                    <a:lnTo>
                      <a:pt x="312" y="200"/>
                    </a:lnTo>
                    <a:lnTo>
                      <a:pt x="321" y="210"/>
                    </a:lnTo>
                    <a:lnTo>
                      <a:pt x="301" y="223"/>
                    </a:lnTo>
                    <a:lnTo>
                      <a:pt x="300" y="234"/>
                    </a:lnTo>
                    <a:lnTo>
                      <a:pt x="310" y="237"/>
                    </a:lnTo>
                    <a:lnTo>
                      <a:pt x="336" y="227"/>
                    </a:lnTo>
                    <a:lnTo>
                      <a:pt x="336" y="232"/>
                    </a:lnTo>
                    <a:lnTo>
                      <a:pt x="339" y="239"/>
                    </a:lnTo>
                    <a:lnTo>
                      <a:pt x="342" y="250"/>
                    </a:lnTo>
                    <a:lnTo>
                      <a:pt x="336" y="258"/>
                    </a:lnTo>
                    <a:lnTo>
                      <a:pt x="340" y="256"/>
                    </a:lnTo>
                    <a:lnTo>
                      <a:pt x="344" y="271"/>
                    </a:lnTo>
                    <a:lnTo>
                      <a:pt x="343" y="287"/>
                    </a:lnTo>
                    <a:lnTo>
                      <a:pt x="349" y="297"/>
                    </a:lnTo>
                    <a:lnTo>
                      <a:pt x="359" y="298"/>
                    </a:lnTo>
                    <a:lnTo>
                      <a:pt x="366" y="297"/>
                    </a:lnTo>
                    <a:lnTo>
                      <a:pt x="371" y="292"/>
                    </a:lnTo>
                    <a:lnTo>
                      <a:pt x="377" y="293"/>
                    </a:lnTo>
                    <a:lnTo>
                      <a:pt x="395" y="288"/>
                    </a:lnTo>
                    <a:lnTo>
                      <a:pt x="399" y="297"/>
                    </a:lnTo>
                    <a:lnTo>
                      <a:pt x="419" y="293"/>
                    </a:lnTo>
                    <a:lnTo>
                      <a:pt x="469" y="303"/>
                    </a:lnTo>
                    <a:lnTo>
                      <a:pt x="478" y="301"/>
                    </a:lnTo>
                    <a:lnTo>
                      <a:pt x="482" y="283"/>
                    </a:lnTo>
                    <a:lnTo>
                      <a:pt x="482" y="261"/>
                    </a:lnTo>
                    <a:lnTo>
                      <a:pt x="468" y="245"/>
                    </a:lnTo>
                    <a:lnTo>
                      <a:pt x="462" y="233"/>
                    </a:lnTo>
                    <a:lnTo>
                      <a:pt x="450" y="236"/>
                    </a:lnTo>
                    <a:lnTo>
                      <a:pt x="444" y="229"/>
                    </a:lnTo>
                    <a:lnTo>
                      <a:pt x="440" y="221"/>
                    </a:lnTo>
                    <a:lnTo>
                      <a:pt x="431" y="227"/>
                    </a:lnTo>
                    <a:lnTo>
                      <a:pt x="425" y="218"/>
                    </a:lnTo>
                    <a:lnTo>
                      <a:pt x="449" y="204"/>
                    </a:lnTo>
                    <a:lnTo>
                      <a:pt x="451" y="193"/>
                    </a:lnTo>
                    <a:lnTo>
                      <a:pt x="462" y="190"/>
                    </a:lnTo>
                    <a:lnTo>
                      <a:pt x="456" y="163"/>
                    </a:lnTo>
                    <a:lnTo>
                      <a:pt x="450" y="152"/>
                    </a:lnTo>
                    <a:lnTo>
                      <a:pt x="440" y="148"/>
                    </a:lnTo>
                    <a:lnTo>
                      <a:pt x="438" y="142"/>
                    </a:lnTo>
                    <a:lnTo>
                      <a:pt x="424" y="139"/>
                    </a:lnTo>
                    <a:lnTo>
                      <a:pt x="402" y="120"/>
                    </a:lnTo>
                    <a:lnTo>
                      <a:pt x="401" y="110"/>
                    </a:lnTo>
                    <a:lnTo>
                      <a:pt x="401" y="100"/>
                    </a:lnTo>
                    <a:lnTo>
                      <a:pt x="396" y="93"/>
                    </a:lnTo>
                    <a:lnTo>
                      <a:pt x="412" y="89"/>
                    </a:lnTo>
                    <a:lnTo>
                      <a:pt x="420" y="8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33" name="Freeform 294"/>
              <p:cNvSpPr>
                <a:spLocks noChangeAspect="1"/>
              </p:cNvSpPr>
              <p:nvPr/>
            </p:nvSpPr>
            <p:spPr bwMode="gray">
              <a:xfrm>
                <a:off x="1168" y="1099"/>
                <a:ext cx="80" cy="82"/>
              </a:xfrm>
              <a:custGeom>
                <a:avLst/>
                <a:gdLst/>
                <a:ahLst/>
                <a:cxnLst>
                  <a:cxn ang="0">
                    <a:pos x="157" y="126"/>
                  </a:cxn>
                  <a:cxn ang="0">
                    <a:pos x="177" y="100"/>
                  </a:cxn>
                  <a:cxn ang="0">
                    <a:pos x="197" y="75"/>
                  </a:cxn>
                  <a:cxn ang="0">
                    <a:pos x="224" y="48"/>
                  </a:cxn>
                  <a:cxn ang="0">
                    <a:pos x="242" y="51"/>
                  </a:cxn>
                  <a:cxn ang="0">
                    <a:pos x="269" y="44"/>
                  </a:cxn>
                  <a:cxn ang="0">
                    <a:pos x="274" y="72"/>
                  </a:cxn>
                  <a:cxn ang="0">
                    <a:pos x="285" y="59"/>
                  </a:cxn>
                  <a:cxn ang="0">
                    <a:pos x="303" y="57"/>
                  </a:cxn>
                  <a:cxn ang="0">
                    <a:pos x="329" y="43"/>
                  </a:cxn>
                  <a:cxn ang="0">
                    <a:pos x="307" y="23"/>
                  </a:cxn>
                  <a:cxn ang="0">
                    <a:pos x="343" y="0"/>
                  </a:cxn>
                  <a:cxn ang="0">
                    <a:pos x="382" y="37"/>
                  </a:cxn>
                  <a:cxn ang="0">
                    <a:pos x="397" y="72"/>
                  </a:cxn>
                  <a:cxn ang="0">
                    <a:pos x="356" y="91"/>
                  </a:cxn>
                  <a:cxn ang="0">
                    <a:pos x="353" y="119"/>
                  </a:cxn>
                  <a:cxn ang="0">
                    <a:pos x="369" y="159"/>
                  </a:cxn>
                  <a:cxn ang="0">
                    <a:pos x="355" y="173"/>
                  </a:cxn>
                  <a:cxn ang="0">
                    <a:pos x="370" y="190"/>
                  </a:cxn>
                  <a:cxn ang="0">
                    <a:pos x="350" y="237"/>
                  </a:cxn>
                  <a:cxn ang="0">
                    <a:pos x="314" y="258"/>
                  </a:cxn>
                  <a:cxn ang="0">
                    <a:pos x="300" y="309"/>
                  </a:cxn>
                  <a:cxn ang="0">
                    <a:pos x="265" y="253"/>
                  </a:cxn>
                  <a:cxn ang="0">
                    <a:pos x="275" y="195"/>
                  </a:cxn>
                  <a:cxn ang="0">
                    <a:pos x="262" y="193"/>
                  </a:cxn>
                  <a:cxn ang="0">
                    <a:pos x="244" y="206"/>
                  </a:cxn>
                  <a:cxn ang="0">
                    <a:pos x="244" y="244"/>
                  </a:cxn>
                  <a:cxn ang="0">
                    <a:pos x="216" y="239"/>
                  </a:cxn>
                  <a:cxn ang="0">
                    <a:pos x="217" y="264"/>
                  </a:cxn>
                  <a:cxn ang="0">
                    <a:pos x="231" y="302"/>
                  </a:cxn>
                  <a:cxn ang="0">
                    <a:pos x="211" y="342"/>
                  </a:cxn>
                  <a:cxn ang="0">
                    <a:pos x="195" y="324"/>
                  </a:cxn>
                  <a:cxn ang="0">
                    <a:pos x="181" y="295"/>
                  </a:cxn>
                  <a:cxn ang="0">
                    <a:pos x="174" y="318"/>
                  </a:cxn>
                  <a:cxn ang="0">
                    <a:pos x="181" y="336"/>
                  </a:cxn>
                  <a:cxn ang="0">
                    <a:pos x="181" y="368"/>
                  </a:cxn>
                  <a:cxn ang="0">
                    <a:pos x="171" y="393"/>
                  </a:cxn>
                  <a:cxn ang="0">
                    <a:pos x="145" y="384"/>
                  </a:cxn>
                  <a:cxn ang="0">
                    <a:pos x="131" y="393"/>
                  </a:cxn>
                  <a:cxn ang="0">
                    <a:pos x="114" y="351"/>
                  </a:cxn>
                  <a:cxn ang="0">
                    <a:pos x="114" y="319"/>
                  </a:cxn>
                  <a:cxn ang="0">
                    <a:pos x="101" y="360"/>
                  </a:cxn>
                  <a:cxn ang="0">
                    <a:pos x="56" y="360"/>
                  </a:cxn>
                  <a:cxn ang="0">
                    <a:pos x="58" y="334"/>
                  </a:cxn>
                  <a:cxn ang="0">
                    <a:pos x="37" y="378"/>
                  </a:cxn>
                  <a:cxn ang="0">
                    <a:pos x="12" y="367"/>
                  </a:cxn>
                  <a:cxn ang="0">
                    <a:pos x="2" y="346"/>
                  </a:cxn>
                  <a:cxn ang="0">
                    <a:pos x="15" y="308"/>
                  </a:cxn>
                  <a:cxn ang="0">
                    <a:pos x="29" y="274"/>
                  </a:cxn>
                  <a:cxn ang="0">
                    <a:pos x="59" y="274"/>
                  </a:cxn>
                  <a:cxn ang="0">
                    <a:pos x="82" y="239"/>
                  </a:cxn>
                  <a:cxn ang="0">
                    <a:pos x="90" y="209"/>
                  </a:cxn>
                  <a:cxn ang="0">
                    <a:pos x="111" y="206"/>
                  </a:cxn>
                  <a:cxn ang="0">
                    <a:pos x="134" y="178"/>
                  </a:cxn>
                  <a:cxn ang="0">
                    <a:pos x="147" y="150"/>
                  </a:cxn>
                </a:cxnLst>
                <a:rect l="0" t="0" r="r" b="b"/>
                <a:pathLst>
                  <a:path w="399" h="411">
                    <a:moveTo>
                      <a:pt x="154" y="134"/>
                    </a:moveTo>
                    <a:lnTo>
                      <a:pt x="156" y="136"/>
                    </a:lnTo>
                    <a:lnTo>
                      <a:pt x="157" y="126"/>
                    </a:lnTo>
                    <a:lnTo>
                      <a:pt x="166" y="120"/>
                    </a:lnTo>
                    <a:lnTo>
                      <a:pt x="170" y="109"/>
                    </a:lnTo>
                    <a:lnTo>
                      <a:pt x="177" y="100"/>
                    </a:lnTo>
                    <a:lnTo>
                      <a:pt x="184" y="99"/>
                    </a:lnTo>
                    <a:lnTo>
                      <a:pt x="187" y="89"/>
                    </a:lnTo>
                    <a:lnTo>
                      <a:pt x="197" y="75"/>
                    </a:lnTo>
                    <a:lnTo>
                      <a:pt x="198" y="61"/>
                    </a:lnTo>
                    <a:lnTo>
                      <a:pt x="221" y="57"/>
                    </a:lnTo>
                    <a:lnTo>
                      <a:pt x="224" y="48"/>
                    </a:lnTo>
                    <a:lnTo>
                      <a:pt x="232" y="49"/>
                    </a:lnTo>
                    <a:lnTo>
                      <a:pt x="238" y="57"/>
                    </a:lnTo>
                    <a:lnTo>
                      <a:pt x="242" y="51"/>
                    </a:lnTo>
                    <a:lnTo>
                      <a:pt x="256" y="50"/>
                    </a:lnTo>
                    <a:lnTo>
                      <a:pt x="260" y="45"/>
                    </a:lnTo>
                    <a:lnTo>
                      <a:pt x="269" y="44"/>
                    </a:lnTo>
                    <a:lnTo>
                      <a:pt x="267" y="60"/>
                    </a:lnTo>
                    <a:lnTo>
                      <a:pt x="270" y="76"/>
                    </a:lnTo>
                    <a:lnTo>
                      <a:pt x="274" y="72"/>
                    </a:lnTo>
                    <a:lnTo>
                      <a:pt x="271" y="57"/>
                    </a:lnTo>
                    <a:lnTo>
                      <a:pt x="275" y="48"/>
                    </a:lnTo>
                    <a:lnTo>
                      <a:pt x="285" y="59"/>
                    </a:lnTo>
                    <a:lnTo>
                      <a:pt x="298" y="66"/>
                    </a:lnTo>
                    <a:lnTo>
                      <a:pt x="306" y="66"/>
                    </a:lnTo>
                    <a:lnTo>
                      <a:pt x="303" y="57"/>
                    </a:lnTo>
                    <a:lnTo>
                      <a:pt x="319" y="61"/>
                    </a:lnTo>
                    <a:lnTo>
                      <a:pt x="330" y="49"/>
                    </a:lnTo>
                    <a:lnTo>
                      <a:pt x="329" y="43"/>
                    </a:lnTo>
                    <a:lnTo>
                      <a:pt x="322" y="44"/>
                    </a:lnTo>
                    <a:lnTo>
                      <a:pt x="313" y="37"/>
                    </a:lnTo>
                    <a:lnTo>
                      <a:pt x="307" y="23"/>
                    </a:lnTo>
                    <a:lnTo>
                      <a:pt x="317" y="19"/>
                    </a:lnTo>
                    <a:lnTo>
                      <a:pt x="323" y="7"/>
                    </a:lnTo>
                    <a:lnTo>
                      <a:pt x="343" y="0"/>
                    </a:lnTo>
                    <a:lnTo>
                      <a:pt x="365" y="18"/>
                    </a:lnTo>
                    <a:lnTo>
                      <a:pt x="365" y="24"/>
                    </a:lnTo>
                    <a:lnTo>
                      <a:pt x="382" y="37"/>
                    </a:lnTo>
                    <a:lnTo>
                      <a:pt x="399" y="57"/>
                    </a:lnTo>
                    <a:lnTo>
                      <a:pt x="399" y="66"/>
                    </a:lnTo>
                    <a:lnTo>
                      <a:pt x="397" y="72"/>
                    </a:lnTo>
                    <a:lnTo>
                      <a:pt x="384" y="77"/>
                    </a:lnTo>
                    <a:lnTo>
                      <a:pt x="381" y="85"/>
                    </a:lnTo>
                    <a:lnTo>
                      <a:pt x="356" y="91"/>
                    </a:lnTo>
                    <a:lnTo>
                      <a:pt x="349" y="99"/>
                    </a:lnTo>
                    <a:lnTo>
                      <a:pt x="348" y="108"/>
                    </a:lnTo>
                    <a:lnTo>
                      <a:pt x="353" y="119"/>
                    </a:lnTo>
                    <a:lnTo>
                      <a:pt x="376" y="148"/>
                    </a:lnTo>
                    <a:lnTo>
                      <a:pt x="377" y="159"/>
                    </a:lnTo>
                    <a:lnTo>
                      <a:pt x="369" y="159"/>
                    </a:lnTo>
                    <a:lnTo>
                      <a:pt x="360" y="152"/>
                    </a:lnTo>
                    <a:lnTo>
                      <a:pt x="353" y="159"/>
                    </a:lnTo>
                    <a:lnTo>
                      <a:pt x="355" y="173"/>
                    </a:lnTo>
                    <a:lnTo>
                      <a:pt x="364" y="174"/>
                    </a:lnTo>
                    <a:lnTo>
                      <a:pt x="366" y="186"/>
                    </a:lnTo>
                    <a:lnTo>
                      <a:pt x="370" y="190"/>
                    </a:lnTo>
                    <a:lnTo>
                      <a:pt x="375" y="210"/>
                    </a:lnTo>
                    <a:lnTo>
                      <a:pt x="366" y="222"/>
                    </a:lnTo>
                    <a:lnTo>
                      <a:pt x="350" y="237"/>
                    </a:lnTo>
                    <a:lnTo>
                      <a:pt x="324" y="237"/>
                    </a:lnTo>
                    <a:lnTo>
                      <a:pt x="318" y="244"/>
                    </a:lnTo>
                    <a:lnTo>
                      <a:pt x="314" y="258"/>
                    </a:lnTo>
                    <a:lnTo>
                      <a:pt x="317" y="288"/>
                    </a:lnTo>
                    <a:lnTo>
                      <a:pt x="313" y="302"/>
                    </a:lnTo>
                    <a:lnTo>
                      <a:pt x="300" y="309"/>
                    </a:lnTo>
                    <a:lnTo>
                      <a:pt x="287" y="307"/>
                    </a:lnTo>
                    <a:lnTo>
                      <a:pt x="265" y="269"/>
                    </a:lnTo>
                    <a:lnTo>
                      <a:pt x="265" y="253"/>
                    </a:lnTo>
                    <a:lnTo>
                      <a:pt x="269" y="237"/>
                    </a:lnTo>
                    <a:lnTo>
                      <a:pt x="268" y="220"/>
                    </a:lnTo>
                    <a:lnTo>
                      <a:pt x="275" y="195"/>
                    </a:lnTo>
                    <a:lnTo>
                      <a:pt x="276" y="183"/>
                    </a:lnTo>
                    <a:lnTo>
                      <a:pt x="270" y="182"/>
                    </a:lnTo>
                    <a:lnTo>
                      <a:pt x="262" y="193"/>
                    </a:lnTo>
                    <a:lnTo>
                      <a:pt x="246" y="189"/>
                    </a:lnTo>
                    <a:lnTo>
                      <a:pt x="244" y="200"/>
                    </a:lnTo>
                    <a:lnTo>
                      <a:pt x="244" y="206"/>
                    </a:lnTo>
                    <a:lnTo>
                      <a:pt x="237" y="213"/>
                    </a:lnTo>
                    <a:lnTo>
                      <a:pt x="243" y="220"/>
                    </a:lnTo>
                    <a:lnTo>
                      <a:pt x="244" y="244"/>
                    </a:lnTo>
                    <a:lnTo>
                      <a:pt x="235" y="255"/>
                    </a:lnTo>
                    <a:lnTo>
                      <a:pt x="225" y="242"/>
                    </a:lnTo>
                    <a:lnTo>
                      <a:pt x="216" y="239"/>
                    </a:lnTo>
                    <a:lnTo>
                      <a:pt x="216" y="247"/>
                    </a:lnTo>
                    <a:lnTo>
                      <a:pt x="211" y="256"/>
                    </a:lnTo>
                    <a:lnTo>
                      <a:pt x="217" y="264"/>
                    </a:lnTo>
                    <a:lnTo>
                      <a:pt x="227" y="268"/>
                    </a:lnTo>
                    <a:lnTo>
                      <a:pt x="233" y="291"/>
                    </a:lnTo>
                    <a:lnTo>
                      <a:pt x="231" y="302"/>
                    </a:lnTo>
                    <a:lnTo>
                      <a:pt x="216" y="311"/>
                    </a:lnTo>
                    <a:lnTo>
                      <a:pt x="215" y="331"/>
                    </a:lnTo>
                    <a:lnTo>
                      <a:pt x="211" y="342"/>
                    </a:lnTo>
                    <a:lnTo>
                      <a:pt x="209" y="340"/>
                    </a:lnTo>
                    <a:lnTo>
                      <a:pt x="201" y="344"/>
                    </a:lnTo>
                    <a:lnTo>
                      <a:pt x="195" y="324"/>
                    </a:lnTo>
                    <a:lnTo>
                      <a:pt x="188" y="308"/>
                    </a:lnTo>
                    <a:lnTo>
                      <a:pt x="185" y="287"/>
                    </a:lnTo>
                    <a:lnTo>
                      <a:pt x="181" y="295"/>
                    </a:lnTo>
                    <a:lnTo>
                      <a:pt x="173" y="290"/>
                    </a:lnTo>
                    <a:lnTo>
                      <a:pt x="172" y="301"/>
                    </a:lnTo>
                    <a:lnTo>
                      <a:pt x="174" y="318"/>
                    </a:lnTo>
                    <a:lnTo>
                      <a:pt x="178" y="324"/>
                    </a:lnTo>
                    <a:lnTo>
                      <a:pt x="173" y="334"/>
                    </a:lnTo>
                    <a:lnTo>
                      <a:pt x="181" y="336"/>
                    </a:lnTo>
                    <a:lnTo>
                      <a:pt x="162" y="346"/>
                    </a:lnTo>
                    <a:lnTo>
                      <a:pt x="173" y="352"/>
                    </a:lnTo>
                    <a:lnTo>
                      <a:pt x="181" y="368"/>
                    </a:lnTo>
                    <a:lnTo>
                      <a:pt x="182" y="376"/>
                    </a:lnTo>
                    <a:lnTo>
                      <a:pt x="173" y="376"/>
                    </a:lnTo>
                    <a:lnTo>
                      <a:pt x="171" y="393"/>
                    </a:lnTo>
                    <a:lnTo>
                      <a:pt x="162" y="398"/>
                    </a:lnTo>
                    <a:lnTo>
                      <a:pt x="154" y="398"/>
                    </a:lnTo>
                    <a:lnTo>
                      <a:pt x="145" y="384"/>
                    </a:lnTo>
                    <a:lnTo>
                      <a:pt x="144" y="400"/>
                    </a:lnTo>
                    <a:lnTo>
                      <a:pt x="139" y="411"/>
                    </a:lnTo>
                    <a:lnTo>
                      <a:pt x="131" y="393"/>
                    </a:lnTo>
                    <a:lnTo>
                      <a:pt x="130" y="367"/>
                    </a:lnTo>
                    <a:lnTo>
                      <a:pt x="123" y="367"/>
                    </a:lnTo>
                    <a:lnTo>
                      <a:pt x="114" y="351"/>
                    </a:lnTo>
                    <a:lnTo>
                      <a:pt x="118" y="339"/>
                    </a:lnTo>
                    <a:lnTo>
                      <a:pt x="117" y="328"/>
                    </a:lnTo>
                    <a:lnTo>
                      <a:pt x="114" y="319"/>
                    </a:lnTo>
                    <a:lnTo>
                      <a:pt x="103" y="329"/>
                    </a:lnTo>
                    <a:lnTo>
                      <a:pt x="101" y="349"/>
                    </a:lnTo>
                    <a:lnTo>
                      <a:pt x="101" y="360"/>
                    </a:lnTo>
                    <a:lnTo>
                      <a:pt x="91" y="382"/>
                    </a:lnTo>
                    <a:lnTo>
                      <a:pt x="82" y="371"/>
                    </a:lnTo>
                    <a:lnTo>
                      <a:pt x="56" y="360"/>
                    </a:lnTo>
                    <a:lnTo>
                      <a:pt x="55" y="352"/>
                    </a:lnTo>
                    <a:lnTo>
                      <a:pt x="58" y="346"/>
                    </a:lnTo>
                    <a:lnTo>
                      <a:pt x="58" y="334"/>
                    </a:lnTo>
                    <a:lnTo>
                      <a:pt x="50" y="356"/>
                    </a:lnTo>
                    <a:lnTo>
                      <a:pt x="44" y="361"/>
                    </a:lnTo>
                    <a:lnTo>
                      <a:pt x="37" y="378"/>
                    </a:lnTo>
                    <a:lnTo>
                      <a:pt x="21" y="383"/>
                    </a:lnTo>
                    <a:lnTo>
                      <a:pt x="12" y="373"/>
                    </a:lnTo>
                    <a:lnTo>
                      <a:pt x="12" y="367"/>
                    </a:lnTo>
                    <a:lnTo>
                      <a:pt x="25" y="333"/>
                    </a:lnTo>
                    <a:lnTo>
                      <a:pt x="16" y="328"/>
                    </a:lnTo>
                    <a:lnTo>
                      <a:pt x="2" y="346"/>
                    </a:lnTo>
                    <a:lnTo>
                      <a:pt x="0" y="326"/>
                    </a:lnTo>
                    <a:lnTo>
                      <a:pt x="5" y="317"/>
                    </a:lnTo>
                    <a:lnTo>
                      <a:pt x="15" y="308"/>
                    </a:lnTo>
                    <a:lnTo>
                      <a:pt x="16" y="285"/>
                    </a:lnTo>
                    <a:lnTo>
                      <a:pt x="27" y="280"/>
                    </a:lnTo>
                    <a:lnTo>
                      <a:pt x="29" y="274"/>
                    </a:lnTo>
                    <a:lnTo>
                      <a:pt x="39" y="266"/>
                    </a:lnTo>
                    <a:lnTo>
                      <a:pt x="47" y="266"/>
                    </a:lnTo>
                    <a:lnTo>
                      <a:pt x="59" y="274"/>
                    </a:lnTo>
                    <a:lnTo>
                      <a:pt x="64" y="269"/>
                    </a:lnTo>
                    <a:lnTo>
                      <a:pt x="70" y="271"/>
                    </a:lnTo>
                    <a:lnTo>
                      <a:pt x="82" y="239"/>
                    </a:lnTo>
                    <a:lnTo>
                      <a:pt x="90" y="231"/>
                    </a:lnTo>
                    <a:lnTo>
                      <a:pt x="91" y="225"/>
                    </a:lnTo>
                    <a:lnTo>
                      <a:pt x="90" y="209"/>
                    </a:lnTo>
                    <a:lnTo>
                      <a:pt x="93" y="216"/>
                    </a:lnTo>
                    <a:lnTo>
                      <a:pt x="99" y="213"/>
                    </a:lnTo>
                    <a:lnTo>
                      <a:pt x="111" y="206"/>
                    </a:lnTo>
                    <a:lnTo>
                      <a:pt x="114" y="198"/>
                    </a:lnTo>
                    <a:lnTo>
                      <a:pt x="120" y="198"/>
                    </a:lnTo>
                    <a:lnTo>
                      <a:pt x="134" y="178"/>
                    </a:lnTo>
                    <a:lnTo>
                      <a:pt x="147" y="174"/>
                    </a:lnTo>
                    <a:lnTo>
                      <a:pt x="138" y="170"/>
                    </a:lnTo>
                    <a:lnTo>
                      <a:pt x="147" y="150"/>
                    </a:lnTo>
                    <a:lnTo>
                      <a:pt x="149" y="139"/>
                    </a:lnTo>
                    <a:lnTo>
                      <a:pt x="154" y="13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34" name="Freeform 295"/>
              <p:cNvSpPr>
                <a:spLocks noChangeAspect="1"/>
              </p:cNvSpPr>
              <p:nvPr/>
            </p:nvSpPr>
            <p:spPr bwMode="gray">
              <a:xfrm>
                <a:off x="1271" y="1070"/>
                <a:ext cx="40" cy="39"/>
              </a:xfrm>
              <a:custGeom>
                <a:avLst/>
                <a:gdLst/>
                <a:ahLst/>
                <a:cxnLst>
                  <a:cxn ang="0">
                    <a:pos x="76" y="19"/>
                  </a:cxn>
                  <a:cxn ang="0">
                    <a:pos x="84" y="23"/>
                  </a:cxn>
                  <a:cxn ang="0">
                    <a:pos x="84" y="19"/>
                  </a:cxn>
                  <a:cxn ang="0">
                    <a:pos x="95" y="13"/>
                  </a:cxn>
                  <a:cxn ang="0">
                    <a:pos x="127" y="7"/>
                  </a:cxn>
                  <a:cxn ang="0">
                    <a:pos x="128" y="13"/>
                  </a:cxn>
                  <a:cxn ang="0">
                    <a:pos x="138" y="16"/>
                  </a:cxn>
                  <a:cxn ang="0">
                    <a:pos x="145" y="5"/>
                  </a:cxn>
                  <a:cxn ang="0">
                    <a:pos x="172" y="0"/>
                  </a:cxn>
                  <a:cxn ang="0">
                    <a:pos x="198" y="8"/>
                  </a:cxn>
                  <a:cxn ang="0">
                    <a:pos x="200" y="21"/>
                  </a:cxn>
                  <a:cxn ang="0">
                    <a:pos x="199" y="37"/>
                  </a:cxn>
                  <a:cxn ang="0">
                    <a:pos x="194" y="46"/>
                  </a:cxn>
                  <a:cxn ang="0">
                    <a:pos x="149" y="60"/>
                  </a:cxn>
                  <a:cxn ang="0">
                    <a:pos x="135" y="60"/>
                  </a:cxn>
                  <a:cxn ang="0">
                    <a:pos x="134" y="65"/>
                  </a:cxn>
                  <a:cxn ang="0">
                    <a:pos x="127" y="70"/>
                  </a:cxn>
                  <a:cxn ang="0">
                    <a:pos x="134" y="76"/>
                  </a:cxn>
                  <a:cxn ang="0">
                    <a:pos x="129" y="80"/>
                  </a:cxn>
                  <a:cxn ang="0">
                    <a:pos x="105" y="81"/>
                  </a:cxn>
                  <a:cxn ang="0">
                    <a:pos x="107" y="85"/>
                  </a:cxn>
                  <a:cxn ang="0">
                    <a:pos x="107" y="97"/>
                  </a:cxn>
                  <a:cxn ang="0">
                    <a:pos x="114" y="87"/>
                  </a:cxn>
                  <a:cxn ang="0">
                    <a:pos x="116" y="94"/>
                  </a:cxn>
                  <a:cxn ang="0">
                    <a:pos x="111" y="104"/>
                  </a:cxn>
                  <a:cxn ang="0">
                    <a:pos x="123" y="92"/>
                  </a:cxn>
                  <a:cxn ang="0">
                    <a:pos x="129" y="92"/>
                  </a:cxn>
                  <a:cxn ang="0">
                    <a:pos x="129" y="104"/>
                  </a:cxn>
                  <a:cxn ang="0">
                    <a:pos x="134" y="99"/>
                  </a:cxn>
                  <a:cxn ang="0">
                    <a:pos x="135" y="87"/>
                  </a:cxn>
                  <a:cxn ang="0">
                    <a:pos x="140" y="81"/>
                  </a:cxn>
                  <a:cxn ang="0">
                    <a:pos x="144" y="89"/>
                  </a:cxn>
                  <a:cxn ang="0">
                    <a:pos x="155" y="92"/>
                  </a:cxn>
                  <a:cxn ang="0">
                    <a:pos x="173" y="87"/>
                  </a:cxn>
                  <a:cxn ang="0">
                    <a:pos x="177" y="115"/>
                  </a:cxn>
                  <a:cxn ang="0">
                    <a:pos x="173" y="150"/>
                  </a:cxn>
                  <a:cxn ang="0">
                    <a:pos x="168" y="157"/>
                  </a:cxn>
                  <a:cxn ang="0">
                    <a:pos x="161" y="163"/>
                  </a:cxn>
                  <a:cxn ang="0">
                    <a:pos x="125" y="177"/>
                  </a:cxn>
                  <a:cxn ang="0">
                    <a:pos x="117" y="172"/>
                  </a:cxn>
                  <a:cxn ang="0">
                    <a:pos x="76" y="195"/>
                  </a:cxn>
                  <a:cxn ang="0">
                    <a:pos x="64" y="195"/>
                  </a:cxn>
                  <a:cxn ang="0">
                    <a:pos x="52" y="190"/>
                  </a:cxn>
                  <a:cxn ang="0">
                    <a:pos x="46" y="179"/>
                  </a:cxn>
                  <a:cxn ang="0">
                    <a:pos x="44" y="169"/>
                  </a:cxn>
                  <a:cxn ang="0">
                    <a:pos x="14" y="158"/>
                  </a:cxn>
                  <a:cxn ang="0">
                    <a:pos x="6" y="148"/>
                  </a:cxn>
                  <a:cxn ang="0">
                    <a:pos x="6" y="136"/>
                  </a:cxn>
                  <a:cxn ang="0">
                    <a:pos x="9" y="129"/>
                  </a:cxn>
                  <a:cxn ang="0">
                    <a:pos x="6" y="118"/>
                  </a:cxn>
                  <a:cxn ang="0">
                    <a:pos x="6" y="102"/>
                  </a:cxn>
                  <a:cxn ang="0">
                    <a:pos x="0" y="83"/>
                  </a:cxn>
                  <a:cxn ang="0">
                    <a:pos x="4" y="61"/>
                  </a:cxn>
                  <a:cxn ang="0">
                    <a:pos x="8" y="56"/>
                  </a:cxn>
                  <a:cxn ang="0">
                    <a:pos x="32" y="49"/>
                  </a:cxn>
                  <a:cxn ang="0">
                    <a:pos x="37" y="39"/>
                  </a:cxn>
                  <a:cxn ang="0">
                    <a:pos x="46" y="33"/>
                  </a:cxn>
                  <a:cxn ang="0">
                    <a:pos x="54" y="37"/>
                  </a:cxn>
                  <a:cxn ang="0">
                    <a:pos x="63" y="23"/>
                  </a:cxn>
                  <a:cxn ang="0">
                    <a:pos x="71" y="23"/>
                  </a:cxn>
                  <a:cxn ang="0">
                    <a:pos x="76" y="19"/>
                  </a:cxn>
                </a:cxnLst>
                <a:rect l="0" t="0" r="r" b="b"/>
                <a:pathLst>
                  <a:path w="200" h="195">
                    <a:moveTo>
                      <a:pt x="76" y="19"/>
                    </a:moveTo>
                    <a:lnTo>
                      <a:pt x="84" y="23"/>
                    </a:lnTo>
                    <a:lnTo>
                      <a:pt x="84" y="19"/>
                    </a:lnTo>
                    <a:lnTo>
                      <a:pt x="95" y="13"/>
                    </a:lnTo>
                    <a:lnTo>
                      <a:pt x="127" y="7"/>
                    </a:lnTo>
                    <a:lnTo>
                      <a:pt x="128" y="13"/>
                    </a:lnTo>
                    <a:lnTo>
                      <a:pt x="138" y="16"/>
                    </a:lnTo>
                    <a:lnTo>
                      <a:pt x="145" y="5"/>
                    </a:lnTo>
                    <a:lnTo>
                      <a:pt x="172" y="0"/>
                    </a:lnTo>
                    <a:lnTo>
                      <a:pt x="198" y="8"/>
                    </a:lnTo>
                    <a:lnTo>
                      <a:pt x="200" y="21"/>
                    </a:lnTo>
                    <a:lnTo>
                      <a:pt x="199" y="37"/>
                    </a:lnTo>
                    <a:lnTo>
                      <a:pt x="194" y="46"/>
                    </a:lnTo>
                    <a:lnTo>
                      <a:pt x="149" y="60"/>
                    </a:lnTo>
                    <a:lnTo>
                      <a:pt x="135" y="60"/>
                    </a:lnTo>
                    <a:lnTo>
                      <a:pt x="134" y="65"/>
                    </a:lnTo>
                    <a:lnTo>
                      <a:pt x="127" y="70"/>
                    </a:lnTo>
                    <a:lnTo>
                      <a:pt x="134" y="76"/>
                    </a:lnTo>
                    <a:lnTo>
                      <a:pt x="129" y="80"/>
                    </a:lnTo>
                    <a:lnTo>
                      <a:pt x="105" y="81"/>
                    </a:lnTo>
                    <a:lnTo>
                      <a:pt x="107" y="85"/>
                    </a:lnTo>
                    <a:lnTo>
                      <a:pt x="107" y="97"/>
                    </a:lnTo>
                    <a:lnTo>
                      <a:pt x="114" y="87"/>
                    </a:lnTo>
                    <a:lnTo>
                      <a:pt x="116" y="94"/>
                    </a:lnTo>
                    <a:lnTo>
                      <a:pt x="111" y="104"/>
                    </a:lnTo>
                    <a:lnTo>
                      <a:pt x="123" y="92"/>
                    </a:lnTo>
                    <a:lnTo>
                      <a:pt x="129" y="92"/>
                    </a:lnTo>
                    <a:lnTo>
                      <a:pt x="129" y="104"/>
                    </a:lnTo>
                    <a:lnTo>
                      <a:pt x="134" y="99"/>
                    </a:lnTo>
                    <a:lnTo>
                      <a:pt x="135" y="87"/>
                    </a:lnTo>
                    <a:lnTo>
                      <a:pt x="140" y="81"/>
                    </a:lnTo>
                    <a:lnTo>
                      <a:pt x="144" y="89"/>
                    </a:lnTo>
                    <a:lnTo>
                      <a:pt x="155" y="92"/>
                    </a:lnTo>
                    <a:lnTo>
                      <a:pt x="173" y="87"/>
                    </a:lnTo>
                    <a:lnTo>
                      <a:pt x="177" y="115"/>
                    </a:lnTo>
                    <a:lnTo>
                      <a:pt x="173" y="150"/>
                    </a:lnTo>
                    <a:lnTo>
                      <a:pt x="168" y="157"/>
                    </a:lnTo>
                    <a:lnTo>
                      <a:pt x="161" y="163"/>
                    </a:lnTo>
                    <a:lnTo>
                      <a:pt x="125" y="177"/>
                    </a:lnTo>
                    <a:lnTo>
                      <a:pt x="117" y="172"/>
                    </a:lnTo>
                    <a:lnTo>
                      <a:pt x="76" y="195"/>
                    </a:lnTo>
                    <a:lnTo>
                      <a:pt x="64" y="195"/>
                    </a:lnTo>
                    <a:lnTo>
                      <a:pt x="52" y="190"/>
                    </a:lnTo>
                    <a:lnTo>
                      <a:pt x="46" y="179"/>
                    </a:lnTo>
                    <a:lnTo>
                      <a:pt x="44" y="169"/>
                    </a:lnTo>
                    <a:lnTo>
                      <a:pt x="14" y="158"/>
                    </a:lnTo>
                    <a:lnTo>
                      <a:pt x="6" y="148"/>
                    </a:lnTo>
                    <a:lnTo>
                      <a:pt x="6" y="136"/>
                    </a:lnTo>
                    <a:lnTo>
                      <a:pt x="9" y="129"/>
                    </a:lnTo>
                    <a:lnTo>
                      <a:pt x="6" y="118"/>
                    </a:lnTo>
                    <a:lnTo>
                      <a:pt x="6" y="102"/>
                    </a:lnTo>
                    <a:lnTo>
                      <a:pt x="0" y="83"/>
                    </a:lnTo>
                    <a:lnTo>
                      <a:pt x="4" y="61"/>
                    </a:lnTo>
                    <a:lnTo>
                      <a:pt x="8" y="56"/>
                    </a:lnTo>
                    <a:lnTo>
                      <a:pt x="32" y="49"/>
                    </a:lnTo>
                    <a:lnTo>
                      <a:pt x="37" y="39"/>
                    </a:lnTo>
                    <a:lnTo>
                      <a:pt x="46" y="33"/>
                    </a:lnTo>
                    <a:lnTo>
                      <a:pt x="54" y="37"/>
                    </a:lnTo>
                    <a:lnTo>
                      <a:pt x="63" y="23"/>
                    </a:lnTo>
                    <a:lnTo>
                      <a:pt x="71" y="23"/>
                    </a:lnTo>
                    <a:lnTo>
                      <a:pt x="76" y="1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35" name="Freeform 296"/>
              <p:cNvSpPr>
                <a:spLocks noChangeAspect="1"/>
              </p:cNvSpPr>
              <p:nvPr/>
            </p:nvSpPr>
            <p:spPr bwMode="gray">
              <a:xfrm>
                <a:off x="1271" y="1035"/>
                <a:ext cx="44" cy="26"/>
              </a:xfrm>
              <a:custGeom>
                <a:avLst/>
                <a:gdLst/>
                <a:ahLst/>
                <a:cxnLst>
                  <a:cxn ang="0">
                    <a:pos x="184" y="32"/>
                  </a:cxn>
                  <a:cxn ang="0">
                    <a:pos x="188" y="31"/>
                  </a:cxn>
                  <a:cxn ang="0">
                    <a:pos x="192" y="46"/>
                  </a:cxn>
                  <a:cxn ang="0">
                    <a:pos x="207" y="47"/>
                  </a:cxn>
                  <a:cxn ang="0">
                    <a:pos x="208" y="57"/>
                  </a:cxn>
                  <a:cxn ang="0">
                    <a:pos x="216" y="66"/>
                  </a:cxn>
                  <a:cxn ang="0">
                    <a:pos x="216" y="74"/>
                  </a:cxn>
                  <a:cxn ang="0">
                    <a:pos x="219" y="80"/>
                  </a:cxn>
                  <a:cxn ang="0">
                    <a:pos x="219" y="101"/>
                  </a:cxn>
                  <a:cxn ang="0">
                    <a:pos x="216" y="117"/>
                  </a:cxn>
                  <a:cxn ang="0">
                    <a:pos x="208" y="122"/>
                  </a:cxn>
                  <a:cxn ang="0">
                    <a:pos x="195" y="126"/>
                  </a:cxn>
                  <a:cxn ang="0">
                    <a:pos x="188" y="121"/>
                  </a:cxn>
                  <a:cxn ang="0">
                    <a:pos x="160" y="131"/>
                  </a:cxn>
                  <a:cxn ang="0">
                    <a:pos x="148" y="127"/>
                  </a:cxn>
                  <a:cxn ang="0">
                    <a:pos x="130" y="105"/>
                  </a:cxn>
                  <a:cxn ang="0">
                    <a:pos x="121" y="104"/>
                  </a:cxn>
                  <a:cxn ang="0">
                    <a:pos x="114" y="94"/>
                  </a:cxn>
                  <a:cxn ang="0">
                    <a:pos x="109" y="97"/>
                  </a:cxn>
                  <a:cxn ang="0">
                    <a:pos x="107" y="90"/>
                  </a:cxn>
                  <a:cxn ang="0">
                    <a:pos x="107" y="105"/>
                  </a:cxn>
                  <a:cxn ang="0">
                    <a:pos x="111" y="117"/>
                  </a:cxn>
                  <a:cxn ang="0">
                    <a:pos x="105" y="120"/>
                  </a:cxn>
                  <a:cxn ang="0">
                    <a:pos x="107" y="131"/>
                  </a:cxn>
                  <a:cxn ang="0">
                    <a:pos x="86" y="133"/>
                  </a:cxn>
                  <a:cxn ang="0">
                    <a:pos x="78" y="111"/>
                  </a:cxn>
                  <a:cxn ang="0">
                    <a:pos x="60" y="107"/>
                  </a:cxn>
                  <a:cxn ang="0">
                    <a:pos x="57" y="99"/>
                  </a:cxn>
                  <a:cxn ang="0">
                    <a:pos x="49" y="101"/>
                  </a:cxn>
                  <a:cxn ang="0">
                    <a:pos x="51" y="107"/>
                  </a:cxn>
                  <a:cxn ang="0">
                    <a:pos x="51" y="110"/>
                  </a:cxn>
                  <a:cxn ang="0">
                    <a:pos x="43" y="107"/>
                  </a:cxn>
                  <a:cxn ang="0">
                    <a:pos x="31" y="115"/>
                  </a:cxn>
                  <a:cxn ang="0">
                    <a:pos x="32" y="124"/>
                  </a:cxn>
                  <a:cxn ang="0">
                    <a:pos x="31" y="132"/>
                  </a:cxn>
                  <a:cxn ang="0">
                    <a:pos x="28" y="126"/>
                  </a:cxn>
                  <a:cxn ang="0">
                    <a:pos x="15" y="133"/>
                  </a:cxn>
                  <a:cxn ang="0">
                    <a:pos x="8" y="131"/>
                  </a:cxn>
                  <a:cxn ang="0">
                    <a:pos x="6" y="120"/>
                  </a:cxn>
                  <a:cxn ang="0">
                    <a:pos x="0" y="120"/>
                  </a:cxn>
                  <a:cxn ang="0">
                    <a:pos x="8" y="94"/>
                  </a:cxn>
                  <a:cxn ang="0">
                    <a:pos x="23" y="79"/>
                  </a:cxn>
                  <a:cxn ang="0">
                    <a:pos x="27" y="84"/>
                  </a:cxn>
                  <a:cxn ang="0">
                    <a:pos x="36" y="81"/>
                  </a:cxn>
                  <a:cxn ang="0">
                    <a:pos x="36" y="75"/>
                  </a:cxn>
                  <a:cxn ang="0">
                    <a:pos x="53" y="62"/>
                  </a:cxn>
                  <a:cxn ang="0">
                    <a:pos x="85" y="54"/>
                  </a:cxn>
                  <a:cxn ang="0">
                    <a:pos x="105" y="45"/>
                  </a:cxn>
                  <a:cxn ang="0">
                    <a:pos x="117" y="19"/>
                  </a:cxn>
                  <a:cxn ang="0">
                    <a:pos x="121" y="26"/>
                  </a:cxn>
                  <a:cxn ang="0">
                    <a:pos x="140" y="3"/>
                  </a:cxn>
                  <a:cxn ang="0">
                    <a:pos x="159" y="0"/>
                  </a:cxn>
                  <a:cxn ang="0">
                    <a:pos x="164" y="5"/>
                  </a:cxn>
                  <a:cxn ang="0">
                    <a:pos x="164" y="13"/>
                  </a:cxn>
                  <a:cxn ang="0">
                    <a:pos x="168" y="13"/>
                  </a:cxn>
                  <a:cxn ang="0">
                    <a:pos x="171" y="21"/>
                  </a:cxn>
                  <a:cxn ang="0">
                    <a:pos x="184" y="26"/>
                  </a:cxn>
                  <a:cxn ang="0">
                    <a:pos x="184" y="32"/>
                  </a:cxn>
                </a:cxnLst>
                <a:rect l="0" t="0" r="r" b="b"/>
                <a:pathLst>
                  <a:path w="219" h="133">
                    <a:moveTo>
                      <a:pt x="184" y="32"/>
                    </a:moveTo>
                    <a:lnTo>
                      <a:pt x="188" y="31"/>
                    </a:lnTo>
                    <a:lnTo>
                      <a:pt x="192" y="46"/>
                    </a:lnTo>
                    <a:lnTo>
                      <a:pt x="207" y="47"/>
                    </a:lnTo>
                    <a:lnTo>
                      <a:pt x="208" y="57"/>
                    </a:lnTo>
                    <a:lnTo>
                      <a:pt x="216" y="66"/>
                    </a:lnTo>
                    <a:lnTo>
                      <a:pt x="216" y="74"/>
                    </a:lnTo>
                    <a:lnTo>
                      <a:pt x="219" y="80"/>
                    </a:lnTo>
                    <a:lnTo>
                      <a:pt x="219" y="101"/>
                    </a:lnTo>
                    <a:lnTo>
                      <a:pt x="216" y="117"/>
                    </a:lnTo>
                    <a:lnTo>
                      <a:pt x="208" y="122"/>
                    </a:lnTo>
                    <a:lnTo>
                      <a:pt x="195" y="126"/>
                    </a:lnTo>
                    <a:lnTo>
                      <a:pt x="188" y="121"/>
                    </a:lnTo>
                    <a:lnTo>
                      <a:pt x="160" y="131"/>
                    </a:lnTo>
                    <a:lnTo>
                      <a:pt x="148" y="127"/>
                    </a:lnTo>
                    <a:lnTo>
                      <a:pt x="130" y="105"/>
                    </a:lnTo>
                    <a:lnTo>
                      <a:pt x="121" y="104"/>
                    </a:lnTo>
                    <a:lnTo>
                      <a:pt x="114" y="94"/>
                    </a:lnTo>
                    <a:lnTo>
                      <a:pt x="109" y="97"/>
                    </a:lnTo>
                    <a:lnTo>
                      <a:pt x="107" y="90"/>
                    </a:lnTo>
                    <a:lnTo>
                      <a:pt x="107" y="105"/>
                    </a:lnTo>
                    <a:lnTo>
                      <a:pt x="111" y="117"/>
                    </a:lnTo>
                    <a:lnTo>
                      <a:pt x="105" y="120"/>
                    </a:lnTo>
                    <a:lnTo>
                      <a:pt x="107" y="131"/>
                    </a:lnTo>
                    <a:lnTo>
                      <a:pt x="86" y="133"/>
                    </a:lnTo>
                    <a:lnTo>
                      <a:pt x="78" y="111"/>
                    </a:lnTo>
                    <a:lnTo>
                      <a:pt x="60" y="107"/>
                    </a:lnTo>
                    <a:lnTo>
                      <a:pt x="57" y="99"/>
                    </a:lnTo>
                    <a:lnTo>
                      <a:pt x="49" y="101"/>
                    </a:lnTo>
                    <a:lnTo>
                      <a:pt x="51" y="107"/>
                    </a:lnTo>
                    <a:lnTo>
                      <a:pt x="51" y="110"/>
                    </a:lnTo>
                    <a:lnTo>
                      <a:pt x="43" y="107"/>
                    </a:lnTo>
                    <a:lnTo>
                      <a:pt x="31" y="115"/>
                    </a:lnTo>
                    <a:lnTo>
                      <a:pt x="32" y="124"/>
                    </a:lnTo>
                    <a:lnTo>
                      <a:pt x="31" y="132"/>
                    </a:lnTo>
                    <a:lnTo>
                      <a:pt x="28" y="126"/>
                    </a:lnTo>
                    <a:lnTo>
                      <a:pt x="15" y="133"/>
                    </a:lnTo>
                    <a:lnTo>
                      <a:pt x="8" y="131"/>
                    </a:lnTo>
                    <a:lnTo>
                      <a:pt x="6" y="120"/>
                    </a:lnTo>
                    <a:lnTo>
                      <a:pt x="0" y="120"/>
                    </a:lnTo>
                    <a:lnTo>
                      <a:pt x="8" y="94"/>
                    </a:lnTo>
                    <a:lnTo>
                      <a:pt x="23" y="79"/>
                    </a:lnTo>
                    <a:lnTo>
                      <a:pt x="27" y="84"/>
                    </a:lnTo>
                    <a:lnTo>
                      <a:pt x="36" y="81"/>
                    </a:lnTo>
                    <a:lnTo>
                      <a:pt x="36" y="75"/>
                    </a:lnTo>
                    <a:lnTo>
                      <a:pt x="53" y="62"/>
                    </a:lnTo>
                    <a:lnTo>
                      <a:pt x="85" y="54"/>
                    </a:lnTo>
                    <a:lnTo>
                      <a:pt x="105" y="45"/>
                    </a:lnTo>
                    <a:lnTo>
                      <a:pt x="117" y="19"/>
                    </a:lnTo>
                    <a:lnTo>
                      <a:pt x="121" y="26"/>
                    </a:lnTo>
                    <a:lnTo>
                      <a:pt x="140" y="3"/>
                    </a:lnTo>
                    <a:lnTo>
                      <a:pt x="159" y="0"/>
                    </a:lnTo>
                    <a:lnTo>
                      <a:pt x="164" y="5"/>
                    </a:lnTo>
                    <a:lnTo>
                      <a:pt x="164" y="13"/>
                    </a:lnTo>
                    <a:lnTo>
                      <a:pt x="168" y="13"/>
                    </a:lnTo>
                    <a:lnTo>
                      <a:pt x="171" y="21"/>
                    </a:lnTo>
                    <a:lnTo>
                      <a:pt x="184" y="26"/>
                    </a:lnTo>
                    <a:lnTo>
                      <a:pt x="184" y="3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36" name="Freeform 297"/>
              <p:cNvSpPr>
                <a:spLocks noChangeAspect="1"/>
              </p:cNvSpPr>
              <p:nvPr/>
            </p:nvSpPr>
            <p:spPr bwMode="gray">
              <a:xfrm>
                <a:off x="1461" y="1086"/>
                <a:ext cx="33" cy="21"/>
              </a:xfrm>
              <a:custGeom>
                <a:avLst/>
                <a:gdLst/>
                <a:ahLst/>
                <a:cxnLst>
                  <a:cxn ang="0">
                    <a:pos x="61" y="15"/>
                  </a:cxn>
                  <a:cxn ang="0">
                    <a:pos x="70" y="20"/>
                  </a:cxn>
                  <a:cxn ang="0">
                    <a:pos x="73" y="12"/>
                  </a:cxn>
                  <a:cxn ang="0">
                    <a:pos x="89" y="10"/>
                  </a:cxn>
                  <a:cxn ang="0">
                    <a:pos x="89" y="15"/>
                  </a:cxn>
                  <a:cxn ang="0">
                    <a:pos x="103" y="20"/>
                  </a:cxn>
                  <a:cxn ang="0">
                    <a:pos x="106" y="15"/>
                  </a:cxn>
                  <a:cxn ang="0">
                    <a:pos x="124" y="26"/>
                  </a:cxn>
                  <a:cxn ang="0">
                    <a:pos x="135" y="25"/>
                  </a:cxn>
                  <a:cxn ang="0">
                    <a:pos x="140" y="15"/>
                  </a:cxn>
                  <a:cxn ang="0">
                    <a:pos x="147" y="25"/>
                  </a:cxn>
                  <a:cxn ang="0">
                    <a:pos x="158" y="30"/>
                  </a:cxn>
                  <a:cxn ang="0">
                    <a:pos x="164" y="44"/>
                  </a:cxn>
                  <a:cxn ang="0">
                    <a:pos x="162" y="49"/>
                  </a:cxn>
                  <a:cxn ang="0">
                    <a:pos x="151" y="52"/>
                  </a:cxn>
                  <a:cxn ang="0">
                    <a:pos x="148" y="57"/>
                  </a:cxn>
                  <a:cxn ang="0">
                    <a:pos x="151" y="62"/>
                  </a:cxn>
                  <a:cxn ang="0">
                    <a:pos x="152" y="71"/>
                  </a:cxn>
                  <a:cxn ang="0">
                    <a:pos x="149" y="85"/>
                  </a:cxn>
                  <a:cxn ang="0">
                    <a:pos x="151" y="91"/>
                  </a:cxn>
                  <a:cxn ang="0">
                    <a:pos x="146" y="101"/>
                  </a:cxn>
                  <a:cxn ang="0">
                    <a:pos x="126" y="103"/>
                  </a:cxn>
                  <a:cxn ang="0">
                    <a:pos x="105" y="98"/>
                  </a:cxn>
                  <a:cxn ang="0">
                    <a:pos x="99" y="91"/>
                  </a:cxn>
                  <a:cxn ang="0">
                    <a:pos x="82" y="93"/>
                  </a:cxn>
                  <a:cxn ang="0">
                    <a:pos x="81" y="89"/>
                  </a:cxn>
                  <a:cxn ang="0">
                    <a:pos x="65" y="97"/>
                  </a:cxn>
                  <a:cxn ang="0">
                    <a:pos x="63" y="92"/>
                  </a:cxn>
                  <a:cxn ang="0">
                    <a:pos x="54" y="87"/>
                  </a:cxn>
                  <a:cxn ang="0">
                    <a:pos x="34" y="87"/>
                  </a:cxn>
                  <a:cxn ang="0">
                    <a:pos x="24" y="76"/>
                  </a:cxn>
                  <a:cxn ang="0">
                    <a:pos x="17" y="76"/>
                  </a:cxn>
                  <a:cxn ang="0">
                    <a:pos x="7" y="63"/>
                  </a:cxn>
                  <a:cxn ang="0">
                    <a:pos x="3" y="52"/>
                  </a:cxn>
                  <a:cxn ang="0">
                    <a:pos x="3" y="44"/>
                  </a:cxn>
                  <a:cxn ang="0">
                    <a:pos x="0" y="42"/>
                  </a:cxn>
                  <a:cxn ang="0">
                    <a:pos x="2" y="30"/>
                  </a:cxn>
                  <a:cxn ang="0">
                    <a:pos x="13" y="20"/>
                  </a:cxn>
                  <a:cxn ang="0">
                    <a:pos x="30" y="15"/>
                  </a:cxn>
                  <a:cxn ang="0">
                    <a:pos x="35" y="0"/>
                  </a:cxn>
                  <a:cxn ang="0">
                    <a:pos x="41" y="0"/>
                  </a:cxn>
                  <a:cxn ang="0">
                    <a:pos x="45" y="15"/>
                  </a:cxn>
                  <a:cxn ang="0">
                    <a:pos x="50" y="12"/>
                  </a:cxn>
                  <a:cxn ang="0">
                    <a:pos x="54" y="17"/>
                  </a:cxn>
                  <a:cxn ang="0">
                    <a:pos x="61" y="15"/>
                  </a:cxn>
                </a:cxnLst>
                <a:rect l="0" t="0" r="r" b="b"/>
                <a:pathLst>
                  <a:path w="164" h="103">
                    <a:moveTo>
                      <a:pt x="61" y="15"/>
                    </a:moveTo>
                    <a:lnTo>
                      <a:pt x="70" y="20"/>
                    </a:lnTo>
                    <a:lnTo>
                      <a:pt x="73" y="12"/>
                    </a:lnTo>
                    <a:lnTo>
                      <a:pt x="89" y="10"/>
                    </a:lnTo>
                    <a:lnTo>
                      <a:pt x="89" y="15"/>
                    </a:lnTo>
                    <a:lnTo>
                      <a:pt x="103" y="20"/>
                    </a:lnTo>
                    <a:lnTo>
                      <a:pt x="106" y="15"/>
                    </a:lnTo>
                    <a:lnTo>
                      <a:pt x="124" y="26"/>
                    </a:lnTo>
                    <a:lnTo>
                      <a:pt x="135" y="25"/>
                    </a:lnTo>
                    <a:lnTo>
                      <a:pt x="140" y="15"/>
                    </a:lnTo>
                    <a:lnTo>
                      <a:pt x="147" y="25"/>
                    </a:lnTo>
                    <a:lnTo>
                      <a:pt x="158" y="30"/>
                    </a:lnTo>
                    <a:lnTo>
                      <a:pt x="164" y="44"/>
                    </a:lnTo>
                    <a:lnTo>
                      <a:pt x="162" y="49"/>
                    </a:lnTo>
                    <a:lnTo>
                      <a:pt x="151" y="52"/>
                    </a:lnTo>
                    <a:lnTo>
                      <a:pt x="148" y="57"/>
                    </a:lnTo>
                    <a:lnTo>
                      <a:pt x="151" y="62"/>
                    </a:lnTo>
                    <a:lnTo>
                      <a:pt x="152" y="71"/>
                    </a:lnTo>
                    <a:lnTo>
                      <a:pt x="149" y="85"/>
                    </a:lnTo>
                    <a:lnTo>
                      <a:pt x="151" y="91"/>
                    </a:lnTo>
                    <a:lnTo>
                      <a:pt x="146" y="101"/>
                    </a:lnTo>
                    <a:lnTo>
                      <a:pt x="126" y="103"/>
                    </a:lnTo>
                    <a:lnTo>
                      <a:pt x="105" y="98"/>
                    </a:lnTo>
                    <a:lnTo>
                      <a:pt x="99" y="91"/>
                    </a:lnTo>
                    <a:lnTo>
                      <a:pt x="82" y="93"/>
                    </a:lnTo>
                    <a:lnTo>
                      <a:pt x="81" y="89"/>
                    </a:lnTo>
                    <a:lnTo>
                      <a:pt x="65" y="97"/>
                    </a:lnTo>
                    <a:lnTo>
                      <a:pt x="63" y="92"/>
                    </a:lnTo>
                    <a:lnTo>
                      <a:pt x="54" y="87"/>
                    </a:lnTo>
                    <a:lnTo>
                      <a:pt x="34" y="87"/>
                    </a:lnTo>
                    <a:lnTo>
                      <a:pt x="24" y="76"/>
                    </a:lnTo>
                    <a:lnTo>
                      <a:pt x="17" y="76"/>
                    </a:lnTo>
                    <a:lnTo>
                      <a:pt x="7" y="63"/>
                    </a:lnTo>
                    <a:lnTo>
                      <a:pt x="3" y="52"/>
                    </a:lnTo>
                    <a:lnTo>
                      <a:pt x="3" y="44"/>
                    </a:lnTo>
                    <a:lnTo>
                      <a:pt x="0" y="42"/>
                    </a:lnTo>
                    <a:lnTo>
                      <a:pt x="2" y="30"/>
                    </a:lnTo>
                    <a:lnTo>
                      <a:pt x="13" y="20"/>
                    </a:lnTo>
                    <a:lnTo>
                      <a:pt x="30" y="15"/>
                    </a:lnTo>
                    <a:lnTo>
                      <a:pt x="35" y="0"/>
                    </a:lnTo>
                    <a:lnTo>
                      <a:pt x="41" y="0"/>
                    </a:lnTo>
                    <a:lnTo>
                      <a:pt x="45" y="15"/>
                    </a:lnTo>
                    <a:lnTo>
                      <a:pt x="50" y="12"/>
                    </a:lnTo>
                    <a:lnTo>
                      <a:pt x="54" y="17"/>
                    </a:lnTo>
                    <a:lnTo>
                      <a:pt x="61" y="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37" name="Freeform 298"/>
              <p:cNvSpPr>
                <a:spLocks noChangeAspect="1"/>
              </p:cNvSpPr>
              <p:nvPr/>
            </p:nvSpPr>
            <p:spPr bwMode="gray">
              <a:xfrm>
                <a:off x="1452" y="1121"/>
                <a:ext cx="189" cy="119"/>
              </a:xfrm>
              <a:custGeom>
                <a:avLst/>
                <a:gdLst/>
                <a:ahLst/>
                <a:cxnLst>
                  <a:cxn ang="0">
                    <a:pos x="27" y="21"/>
                  </a:cxn>
                  <a:cxn ang="0">
                    <a:pos x="19" y="52"/>
                  </a:cxn>
                  <a:cxn ang="0">
                    <a:pos x="3" y="68"/>
                  </a:cxn>
                  <a:cxn ang="0">
                    <a:pos x="37" y="106"/>
                  </a:cxn>
                  <a:cxn ang="0">
                    <a:pos x="110" y="210"/>
                  </a:cxn>
                  <a:cxn ang="0">
                    <a:pos x="169" y="197"/>
                  </a:cxn>
                  <a:cxn ang="0">
                    <a:pos x="197" y="176"/>
                  </a:cxn>
                  <a:cxn ang="0">
                    <a:pos x="229" y="268"/>
                  </a:cxn>
                  <a:cxn ang="0">
                    <a:pos x="266" y="354"/>
                  </a:cxn>
                  <a:cxn ang="0">
                    <a:pos x="245" y="454"/>
                  </a:cxn>
                  <a:cxn ang="0">
                    <a:pos x="271" y="534"/>
                  </a:cxn>
                  <a:cxn ang="0">
                    <a:pos x="307" y="537"/>
                  </a:cxn>
                  <a:cxn ang="0">
                    <a:pos x="345" y="559"/>
                  </a:cxn>
                  <a:cxn ang="0">
                    <a:pos x="397" y="580"/>
                  </a:cxn>
                  <a:cxn ang="0">
                    <a:pos x="412" y="527"/>
                  </a:cxn>
                  <a:cxn ang="0">
                    <a:pos x="443" y="517"/>
                  </a:cxn>
                  <a:cxn ang="0">
                    <a:pos x="466" y="591"/>
                  </a:cxn>
                  <a:cxn ang="0">
                    <a:pos x="517" y="575"/>
                  </a:cxn>
                  <a:cxn ang="0">
                    <a:pos x="559" y="579"/>
                  </a:cxn>
                  <a:cxn ang="0">
                    <a:pos x="590" y="579"/>
                  </a:cxn>
                  <a:cxn ang="0">
                    <a:pos x="640" y="585"/>
                  </a:cxn>
                  <a:cxn ang="0">
                    <a:pos x="658" y="580"/>
                  </a:cxn>
                  <a:cxn ang="0">
                    <a:pos x="728" y="497"/>
                  </a:cxn>
                  <a:cxn ang="0">
                    <a:pos x="775" y="582"/>
                  </a:cxn>
                  <a:cxn ang="0">
                    <a:pos x="837" y="579"/>
                  </a:cxn>
                  <a:cxn ang="0">
                    <a:pos x="913" y="528"/>
                  </a:cxn>
                  <a:cxn ang="0">
                    <a:pos x="917" y="453"/>
                  </a:cxn>
                  <a:cxn ang="0">
                    <a:pos x="936" y="376"/>
                  </a:cxn>
                  <a:cxn ang="0">
                    <a:pos x="912" y="346"/>
                  </a:cxn>
                  <a:cxn ang="0">
                    <a:pos x="859" y="302"/>
                  </a:cxn>
                  <a:cxn ang="0">
                    <a:pos x="737" y="302"/>
                  </a:cxn>
                  <a:cxn ang="0">
                    <a:pos x="670" y="330"/>
                  </a:cxn>
                  <a:cxn ang="0">
                    <a:pos x="635" y="348"/>
                  </a:cxn>
                  <a:cxn ang="0">
                    <a:pos x="610" y="361"/>
                  </a:cxn>
                  <a:cxn ang="0">
                    <a:pos x="617" y="399"/>
                  </a:cxn>
                  <a:cxn ang="0">
                    <a:pos x="560" y="386"/>
                  </a:cxn>
                  <a:cxn ang="0">
                    <a:pos x="503" y="386"/>
                  </a:cxn>
                  <a:cxn ang="0">
                    <a:pos x="465" y="383"/>
                  </a:cxn>
                  <a:cxn ang="0">
                    <a:pos x="436" y="348"/>
                  </a:cxn>
                  <a:cxn ang="0">
                    <a:pos x="407" y="357"/>
                  </a:cxn>
                  <a:cxn ang="0">
                    <a:pos x="390" y="354"/>
                  </a:cxn>
                  <a:cxn ang="0">
                    <a:pos x="381" y="306"/>
                  </a:cxn>
                  <a:cxn ang="0">
                    <a:pos x="358" y="279"/>
                  </a:cxn>
                  <a:cxn ang="0">
                    <a:pos x="327" y="289"/>
                  </a:cxn>
                  <a:cxn ang="0">
                    <a:pos x="354" y="263"/>
                  </a:cxn>
                  <a:cxn ang="0">
                    <a:pos x="325" y="246"/>
                  </a:cxn>
                  <a:cxn ang="0">
                    <a:pos x="296" y="206"/>
                  </a:cxn>
                  <a:cxn ang="0">
                    <a:pos x="347" y="232"/>
                  </a:cxn>
                  <a:cxn ang="0">
                    <a:pos x="418" y="193"/>
                  </a:cxn>
                  <a:cxn ang="0">
                    <a:pos x="344" y="172"/>
                  </a:cxn>
                  <a:cxn ang="0">
                    <a:pos x="323" y="144"/>
                  </a:cxn>
                  <a:cxn ang="0">
                    <a:pos x="350" y="139"/>
                  </a:cxn>
                  <a:cxn ang="0">
                    <a:pos x="293" y="95"/>
                  </a:cxn>
                  <a:cxn ang="0">
                    <a:pos x="232" y="123"/>
                  </a:cxn>
                  <a:cxn ang="0">
                    <a:pos x="192" y="123"/>
                  </a:cxn>
                  <a:cxn ang="0">
                    <a:pos x="176" y="36"/>
                  </a:cxn>
                  <a:cxn ang="0">
                    <a:pos x="111" y="15"/>
                  </a:cxn>
                </a:cxnLst>
                <a:rect l="0" t="0" r="r" b="b"/>
                <a:pathLst>
                  <a:path w="946" h="593">
                    <a:moveTo>
                      <a:pt x="111" y="15"/>
                    </a:moveTo>
                    <a:lnTo>
                      <a:pt x="101" y="17"/>
                    </a:lnTo>
                    <a:lnTo>
                      <a:pt x="79" y="2"/>
                    </a:lnTo>
                    <a:lnTo>
                      <a:pt x="60" y="0"/>
                    </a:lnTo>
                    <a:lnTo>
                      <a:pt x="27" y="11"/>
                    </a:lnTo>
                    <a:lnTo>
                      <a:pt x="27" y="21"/>
                    </a:lnTo>
                    <a:lnTo>
                      <a:pt x="21" y="27"/>
                    </a:lnTo>
                    <a:lnTo>
                      <a:pt x="6" y="25"/>
                    </a:lnTo>
                    <a:lnTo>
                      <a:pt x="9" y="32"/>
                    </a:lnTo>
                    <a:lnTo>
                      <a:pt x="5" y="39"/>
                    </a:lnTo>
                    <a:lnTo>
                      <a:pt x="8" y="48"/>
                    </a:lnTo>
                    <a:lnTo>
                      <a:pt x="19" y="52"/>
                    </a:lnTo>
                    <a:lnTo>
                      <a:pt x="31" y="66"/>
                    </a:lnTo>
                    <a:lnTo>
                      <a:pt x="36" y="72"/>
                    </a:lnTo>
                    <a:lnTo>
                      <a:pt x="37" y="76"/>
                    </a:lnTo>
                    <a:lnTo>
                      <a:pt x="21" y="76"/>
                    </a:lnTo>
                    <a:lnTo>
                      <a:pt x="6" y="64"/>
                    </a:lnTo>
                    <a:lnTo>
                      <a:pt x="3" y="68"/>
                    </a:lnTo>
                    <a:lnTo>
                      <a:pt x="0" y="84"/>
                    </a:lnTo>
                    <a:lnTo>
                      <a:pt x="6" y="90"/>
                    </a:lnTo>
                    <a:lnTo>
                      <a:pt x="24" y="92"/>
                    </a:lnTo>
                    <a:lnTo>
                      <a:pt x="25" y="99"/>
                    </a:lnTo>
                    <a:lnTo>
                      <a:pt x="35" y="108"/>
                    </a:lnTo>
                    <a:lnTo>
                      <a:pt x="37" y="106"/>
                    </a:lnTo>
                    <a:lnTo>
                      <a:pt x="45" y="122"/>
                    </a:lnTo>
                    <a:lnTo>
                      <a:pt x="52" y="120"/>
                    </a:lnTo>
                    <a:lnTo>
                      <a:pt x="72" y="167"/>
                    </a:lnTo>
                    <a:lnTo>
                      <a:pt x="91" y="169"/>
                    </a:lnTo>
                    <a:lnTo>
                      <a:pt x="101" y="179"/>
                    </a:lnTo>
                    <a:lnTo>
                      <a:pt x="110" y="210"/>
                    </a:lnTo>
                    <a:lnTo>
                      <a:pt x="111" y="192"/>
                    </a:lnTo>
                    <a:lnTo>
                      <a:pt x="118" y="201"/>
                    </a:lnTo>
                    <a:lnTo>
                      <a:pt x="169" y="210"/>
                    </a:lnTo>
                    <a:lnTo>
                      <a:pt x="175" y="209"/>
                    </a:lnTo>
                    <a:lnTo>
                      <a:pt x="167" y="204"/>
                    </a:lnTo>
                    <a:lnTo>
                      <a:pt x="169" y="197"/>
                    </a:lnTo>
                    <a:lnTo>
                      <a:pt x="176" y="194"/>
                    </a:lnTo>
                    <a:lnTo>
                      <a:pt x="177" y="197"/>
                    </a:lnTo>
                    <a:lnTo>
                      <a:pt x="185" y="192"/>
                    </a:lnTo>
                    <a:lnTo>
                      <a:pt x="191" y="187"/>
                    </a:lnTo>
                    <a:lnTo>
                      <a:pt x="192" y="181"/>
                    </a:lnTo>
                    <a:lnTo>
                      <a:pt x="197" y="176"/>
                    </a:lnTo>
                    <a:lnTo>
                      <a:pt x="207" y="183"/>
                    </a:lnTo>
                    <a:lnTo>
                      <a:pt x="210" y="203"/>
                    </a:lnTo>
                    <a:lnTo>
                      <a:pt x="216" y="216"/>
                    </a:lnTo>
                    <a:lnTo>
                      <a:pt x="224" y="230"/>
                    </a:lnTo>
                    <a:lnTo>
                      <a:pt x="229" y="253"/>
                    </a:lnTo>
                    <a:lnTo>
                      <a:pt x="229" y="268"/>
                    </a:lnTo>
                    <a:lnTo>
                      <a:pt x="234" y="271"/>
                    </a:lnTo>
                    <a:lnTo>
                      <a:pt x="246" y="289"/>
                    </a:lnTo>
                    <a:lnTo>
                      <a:pt x="255" y="306"/>
                    </a:lnTo>
                    <a:lnTo>
                      <a:pt x="256" y="328"/>
                    </a:lnTo>
                    <a:lnTo>
                      <a:pt x="258" y="345"/>
                    </a:lnTo>
                    <a:lnTo>
                      <a:pt x="266" y="354"/>
                    </a:lnTo>
                    <a:lnTo>
                      <a:pt x="253" y="367"/>
                    </a:lnTo>
                    <a:lnTo>
                      <a:pt x="239" y="397"/>
                    </a:lnTo>
                    <a:lnTo>
                      <a:pt x="245" y="400"/>
                    </a:lnTo>
                    <a:lnTo>
                      <a:pt x="240" y="426"/>
                    </a:lnTo>
                    <a:lnTo>
                      <a:pt x="239" y="437"/>
                    </a:lnTo>
                    <a:lnTo>
                      <a:pt x="245" y="454"/>
                    </a:lnTo>
                    <a:lnTo>
                      <a:pt x="264" y="450"/>
                    </a:lnTo>
                    <a:lnTo>
                      <a:pt x="261" y="466"/>
                    </a:lnTo>
                    <a:lnTo>
                      <a:pt x="256" y="481"/>
                    </a:lnTo>
                    <a:lnTo>
                      <a:pt x="258" y="507"/>
                    </a:lnTo>
                    <a:lnTo>
                      <a:pt x="257" y="518"/>
                    </a:lnTo>
                    <a:lnTo>
                      <a:pt x="271" y="534"/>
                    </a:lnTo>
                    <a:lnTo>
                      <a:pt x="288" y="540"/>
                    </a:lnTo>
                    <a:lnTo>
                      <a:pt x="282" y="543"/>
                    </a:lnTo>
                    <a:lnTo>
                      <a:pt x="283" y="551"/>
                    </a:lnTo>
                    <a:lnTo>
                      <a:pt x="288" y="558"/>
                    </a:lnTo>
                    <a:lnTo>
                      <a:pt x="306" y="554"/>
                    </a:lnTo>
                    <a:lnTo>
                      <a:pt x="307" y="537"/>
                    </a:lnTo>
                    <a:lnTo>
                      <a:pt x="312" y="533"/>
                    </a:lnTo>
                    <a:lnTo>
                      <a:pt x="330" y="517"/>
                    </a:lnTo>
                    <a:lnTo>
                      <a:pt x="318" y="537"/>
                    </a:lnTo>
                    <a:lnTo>
                      <a:pt x="334" y="560"/>
                    </a:lnTo>
                    <a:lnTo>
                      <a:pt x="334" y="533"/>
                    </a:lnTo>
                    <a:lnTo>
                      <a:pt x="345" y="559"/>
                    </a:lnTo>
                    <a:lnTo>
                      <a:pt x="355" y="559"/>
                    </a:lnTo>
                    <a:lnTo>
                      <a:pt x="352" y="569"/>
                    </a:lnTo>
                    <a:lnTo>
                      <a:pt x="363" y="572"/>
                    </a:lnTo>
                    <a:lnTo>
                      <a:pt x="366" y="564"/>
                    </a:lnTo>
                    <a:lnTo>
                      <a:pt x="369" y="577"/>
                    </a:lnTo>
                    <a:lnTo>
                      <a:pt x="397" y="580"/>
                    </a:lnTo>
                    <a:lnTo>
                      <a:pt x="417" y="558"/>
                    </a:lnTo>
                    <a:lnTo>
                      <a:pt x="416" y="553"/>
                    </a:lnTo>
                    <a:lnTo>
                      <a:pt x="404" y="542"/>
                    </a:lnTo>
                    <a:lnTo>
                      <a:pt x="407" y="529"/>
                    </a:lnTo>
                    <a:lnTo>
                      <a:pt x="404" y="529"/>
                    </a:lnTo>
                    <a:lnTo>
                      <a:pt x="412" y="527"/>
                    </a:lnTo>
                    <a:lnTo>
                      <a:pt x="419" y="531"/>
                    </a:lnTo>
                    <a:lnTo>
                      <a:pt x="418" y="517"/>
                    </a:lnTo>
                    <a:lnTo>
                      <a:pt x="425" y="540"/>
                    </a:lnTo>
                    <a:lnTo>
                      <a:pt x="431" y="550"/>
                    </a:lnTo>
                    <a:lnTo>
                      <a:pt x="441" y="531"/>
                    </a:lnTo>
                    <a:lnTo>
                      <a:pt x="443" y="517"/>
                    </a:lnTo>
                    <a:lnTo>
                      <a:pt x="447" y="518"/>
                    </a:lnTo>
                    <a:lnTo>
                      <a:pt x="456" y="528"/>
                    </a:lnTo>
                    <a:lnTo>
                      <a:pt x="456" y="538"/>
                    </a:lnTo>
                    <a:lnTo>
                      <a:pt x="452" y="561"/>
                    </a:lnTo>
                    <a:lnTo>
                      <a:pt x="451" y="585"/>
                    </a:lnTo>
                    <a:lnTo>
                      <a:pt x="466" y="591"/>
                    </a:lnTo>
                    <a:lnTo>
                      <a:pt x="474" y="585"/>
                    </a:lnTo>
                    <a:lnTo>
                      <a:pt x="486" y="591"/>
                    </a:lnTo>
                    <a:lnTo>
                      <a:pt x="493" y="583"/>
                    </a:lnTo>
                    <a:lnTo>
                      <a:pt x="497" y="593"/>
                    </a:lnTo>
                    <a:lnTo>
                      <a:pt x="516" y="588"/>
                    </a:lnTo>
                    <a:lnTo>
                      <a:pt x="517" y="575"/>
                    </a:lnTo>
                    <a:lnTo>
                      <a:pt x="525" y="575"/>
                    </a:lnTo>
                    <a:lnTo>
                      <a:pt x="524" y="588"/>
                    </a:lnTo>
                    <a:lnTo>
                      <a:pt x="533" y="591"/>
                    </a:lnTo>
                    <a:lnTo>
                      <a:pt x="554" y="592"/>
                    </a:lnTo>
                    <a:lnTo>
                      <a:pt x="560" y="587"/>
                    </a:lnTo>
                    <a:lnTo>
                      <a:pt x="559" y="579"/>
                    </a:lnTo>
                    <a:lnTo>
                      <a:pt x="553" y="566"/>
                    </a:lnTo>
                    <a:lnTo>
                      <a:pt x="557" y="579"/>
                    </a:lnTo>
                    <a:lnTo>
                      <a:pt x="572" y="588"/>
                    </a:lnTo>
                    <a:lnTo>
                      <a:pt x="579" y="580"/>
                    </a:lnTo>
                    <a:lnTo>
                      <a:pt x="583" y="566"/>
                    </a:lnTo>
                    <a:lnTo>
                      <a:pt x="590" y="579"/>
                    </a:lnTo>
                    <a:lnTo>
                      <a:pt x="594" y="592"/>
                    </a:lnTo>
                    <a:lnTo>
                      <a:pt x="613" y="588"/>
                    </a:lnTo>
                    <a:lnTo>
                      <a:pt x="621" y="575"/>
                    </a:lnTo>
                    <a:lnTo>
                      <a:pt x="621" y="549"/>
                    </a:lnTo>
                    <a:lnTo>
                      <a:pt x="634" y="581"/>
                    </a:lnTo>
                    <a:lnTo>
                      <a:pt x="640" y="585"/>
                    </a:lnTo>
                    <a:lnTo>
                      <a:pt x="643" y="576"/>
                    </a:lnTo>
                    <a:lnTo>
                      <a:pt x="651" y="566"/>
                    </a:lnTo>
                    <a:lnTo>
                      <a:pt x="649" y="551"/>
                    </a:lnTo>
                    <a:lnTo>
                      <a:pt x="650" y="543"/>
                    </a:lnTo>
                    <a:lnTo>
                      <a:pt x="651" y="556"/>
                    </a:lnTo>
                    <a:lnTo>
                      <a:pt x="658" y="580"/>
                    </a:lnTo>
                    <a:lnTo>
                      <a:pt x="682" y="580"/>
                    </a:lnTo>
                    <a:lnTo>
                      <a:pt x="730" y="569"/>
                    </a:lnTo>
                    <a:lnTo>
                      <a:pt x="747" y="532"/>
                    </a:lnTo>
                    <a:lnTo>
                      <a:pt x="737" y="521"/>
                    </a:lnTo>
                    <a:lnTo>
                      <a:pt x="731" y="505"/>
                    </a:lnTo>
                    <a:lnTo>
                      <a:pt x="728" y="497"/>
                    </a:lnTo>
                    <a:lnTo>
                      <a:pt x="739" y="504"/>
                    </a:lnTo>
                    <a:lnTo>
                      <a:pt x="746" y="518"/>
                    </a:lnTo>
                    <a:lnTo>
                      <a:pt x="757" y="518"/>
                    </a:lnTo>
                    <a:lnTo>
                      <a:pt x="758" y="533"/>
                    </a:lnTo>
                    <a:lnTo>
                      <a:pt x="758" y="559"/>
                    </a:lnTo>
                    <a:lnTo>
                      <a:pt x="775" y="582"/>
                    </a:lnTo>
                    <a:lnTo>
                      <a:pt x="788" y="580"/>
                    </a:lnTo>
                    <a:lnTo>
                      <a:pt x="790" y="570"/>
                    </a:lnTo>
                    <a:lnTo>
                      <a:pt x="796" y="580"/>
                    </a:lnTo>
                    <a:lnTo>
                      <a:pt x="811" y="588"/>
                    </a:lnTo>
                    <a:lnTo>
                      <a:pt x="825" y="591"/>
                    </a:lnTo>
                    <a:lnTo>
                      <a:pt x="837" y="579"/>
                    </a:lnTo>
                    <a:lnTo>
                      <a:pt x="859" y="570"/>
                    </a:lnTo>
                    <a:lnTo>
                      <a:pt x="892" y="570"/>
                    </a:lnTo>
                    <a:lnTo>
                      <a:pt x="903" y="564"/>
                    </a:lnTo>
                    <a:lnTo>
                      <a:pt x="917" y="563"/>
                    </a:lnTo>
                    <a:lnTo>
                      <a:pt x="917" y="534"/>
                    </a:lnTo>
                    <a:lnTo>
                      <a:pt x="913" y="528"/>
                    </a:lnTo>
                    <a:lnTo>
                      <a:pt x="915" y="521"/>
                    </a:lnTo>
                    <a:lnTo>
                      <a:pt x="909" y="510"/>
                    </a:lnTo>
                    <a:lnTo>
                      <a:pt x="896" y="495"/>
                    </a:lnTo>
                    <a:lnTo>
                      <a:pt x="897" y="468"/>
                    </a:lnTo>
                    <a:lnTo>
                      <a:pt x="907" y="463"/>
                    </a:lnTo>
                    <a:lnTo>
                      <a:pt x="917" y="453"/>
                    </a:lnTo>
                    <a:lnTo>
                      <a:pt x="923" y="440"/>
                    </a:lnTo>
                    <a:lnTo>
                      <a:pt x="935" y="434"/>
                    </a:lnTo>
                    <a:lnTo>
                      <a:pt x="946" y="415"/>
                    </a:lnTo>
                    <a:lnTo>
                      <a:pt x="945" y="378"/>
                    </a:lnTo>
                    <a:lnTo>
                      <a:pt x="944" y="376"/>
                    </a:lnTo>
                    <a:lnTo>
                      <a:pt x="936" y="376"/>
                    </a:lnTo>
                    <a:lnTo>
                      <a:pt x="933" y="367"/>
                    </a:lnTo>
                    <a:lnTo>
                      <a:pt x="935" y="361"/>
                    </a:lnTo>
                    <a:lnTo>
                      <a:pt x="911" y="366"/>
                    </a:lnTo>
                    <a:lnTo>
                      <a:pt x="902" y="362"/>
                    </a:lnTo>
                    <a:lnTo>
                      <a:pt x="913" y="355"/>
                    </a:lnTo>
                    <a:lnTo>
                      <a:pt x="912" y="346"/>
                    </a:lnTo>
                    <a:lnTo>
                      <a:pt x="909" y="341"/>
                    </a:lnTo>
                    <a:lnTo>
                      <a:pt x="892" y="329"/>
                    </a:lnTo>
                    <a:lnTo>
                      <a:pt x="881" y="334"/>
                    </a:lnTo>
                    <a:lnTo>
                      <a:pt x="860" y="328"/>
                    </a:lnTo>
                    <a:lnTo>
                      <a:pt x="863" y="310"/>
                    </a:lnTo>
                    <a:lnTo>
                      <a:pt x="859" y="302"/>
                    </a:lnTo>
                    <a:lnTo>
                      <a:pt x="853" y="305"/>
                    </a:lnTo>
                    <a:lnTo>
                      <a:pt x="798" y="291"/>
                    </a:lnTo>
                    <a:lnTo>
                      <a:pt x="777" y="297"/>
                    </a:lnTo>
                    <a:lnTo>
                      <a:pt x="756" y="313"/>
                    </a:lnTo>
                    <a:lnTo>
                      <a:pt x="741" y="311"/>
                    </a:lnTo>
                    <a:lnTo>
                      <a:pt x="737" y="302"/>
                    </a:lnTo>
                    <a:lnTo>
                      <a:pt x="729" y="306"/>
                    </a:lnTo>
                    <a:lnTo>
                      <a:pt x="720" y="298"/>
                    </a:lnTo>
                    <a:lnTo>
                      <a:pt x="712" y="298"/>
                    </a:lnTo>
                    <a:lnTo>
                      <a:pt x="705" y="310"/>
                    </a:lnTo>
                    <a:lnTo>
                      <a:pt x="676" y="324"/>
                    </a:lnTo>
                    <a:lnTo>
                      <a:pt x="670" y="330"/>
                    </a:lnTo>
                    <a:lnTo>
                      <a:pt x="671" y="338"/>
                    </a:lnTo>
                    <a:lnTo>
                      <a:pt x="673" y="341"/>
                    </a:lnTo>
                    <a:lnTo>
                      <a:pt x="654" y="335"/>
                    </a:lnTo>
                    <a:lnTo>
                      <a:pt x="644" y="339"/>
                    </a:lnTo>
                    <a:lnTo>
                      <a:pt x="638" y="351"/>
                    </a:lnTo>
                    <a:lnTo>
                      <a:pt x="635" y="348"/>
                    </a:lnTo>
                    <a:lnTo>
                      <a:pt x="638" y="362"/>
                    </a:lnTo>
                    <a:lnTo>
                      <a:pt x="637" y="367"/>
                    </a:lnTo>
                    <a:lnTo>
                      <a:pt x="635" y="362"/>
                    </a:lnTo>
                    <a:lnTo>
                      <a:pt x="623" y="357"/>
                    </a:lnTo>
                    <a:lnTo>
                      <a:pt x="621" y="349"/>
                    </a:lnTo>
                    <a:lnTo>
                      <a:pt x="610" y="361"/>
                    </a:lnTo>
                    <a:lnTo>
                      <a:pt x="600" y="361"/>
                    </a:lnTo>
                    <a:lnTo>
                      <a:pt x="584" y="370"/>
                    </a:lnTo>
                    <a:lnTo>
                      <a:pt x="585" y="377"/>
                    </a:lnTo>
                    <a:lnTo>
                      <a:pt x="596" y="386"/>
                    </a:lnTo>
                    <a:lnTo>
                      <a:pt x="615" y="391"/>
                    </a:lnTo>
                    <a:lnTo>
                      <a:pt x="617" y="399"/>
                    </a:lnTo>
                    <a:lnTo>
                      <a:pt x="606" y="394"/>
                    </a:lnTo>
                    <a:lnTo>
                      <a:pt x="583" y="393"/>
                    </a:lnTo>
                    <a:lnTo>
                      <a:pt x="554" y="409"/>
                    </a:lnTo>
                    <a:lnTo>
                      <a:pt x="549" y="403"/>
                    </a:lnTo>
                    <a:lnTo>
                      <a:pt x="567" y="393"/>
                    </a:lnTo>
                    <a:lnTo>
                      <a:pt x="560" y="386"/>
                    </a:lnTo>
                    <a:lnTo>
                      <a:pt x="538" y="377"/>
                    </a:lnTo>
                    <a:lnTo>
                      <a:pt x="529" y="360"/>
                    </a:lnTo>
                    <a:lnTo>
                      <a:pt x="511" y="351"/>
                    </a:lnTo>
                    <a:lnTo>
                      <a:pt x="504" y="364"/>
                    </a:lnTo>
                    <a:lnTo>
                      <a:pt x="505" y="377"/>
                    </a:lnTo>
                    <a:lnTo>
                      <a:pt x="503" y="386"/>
                    </a:lnTo>
                    <a:lnTo>
                      <a:pt x="498" y="364"/>
                    </a:lnTo>
                    <a:lnTo>
                      <a:pt x="492" y="357"/>
                    </a:lnTo>
                    <a:lnTo>
                      <a:pt x="482" y="370"/>
                    </a:lnTo>
                    <a:lnTo>
                      <a:pt x="479" y="377"/>
                    </a:lnTo>
                    <a:lnTo>
                      <a:pt x="474" y="384"/>
                    </a:lnTo>
                    <a:lnTo>
                      <a:pt x="465" y="383"/>
                    </a:lnTo>
                    <a:lnTo>
                      <a:pt x="470" y="371"/>
                    </a:lnTo>
                    <a:lnTo>
                      <a:pt x="467" y="367"/>
                    </a:lnTo>
                    <a:lnTo>
                      <a:pt x="458" y="357"/>
                    </a:lnTo>
                    <a:lnTo>
                      <a:pt x="456" y="350"/>
                    </a:lnTo>
                    <a:lnTo>
                      <a:pt x="445" y="340"/>
                    </a:lnTo>
                    <a:lnTo>
                      <a:pt x="436" y="348"/>
                    </a:lnTo>
                    <a:lnTo>
                      <a:pt x="434" y="359"/>
                    </a:lnTo>
                    <a:lnTo>
                      <a:pt x="439" y="383"/>
                    </a:lnTo>
                    <a:lnTo>
                      <a:pt x="431" y="397"/>
                    </a:lnTo>
                    <a:lnTo>
                      <a:pt x="427" y="388"/>
                    </a:lnTo>
                    <a:lnTo>
                      <a:pt x="422" y="365"/>
                    </a:lnTo>
                    <a:lnTo>
                      <a:pt x="407" y="357"/>
                    </a:lnTo>
                    <a:lnTo>
                      <a:pt x="400" y="367"/>
                    </a:lnTo>
                    <a:lnTo>
                      <a:pt x="395" y="366"/>
                    </a:lnTo>
                    <a:lnTo>
                      <a:pt x="395" y="364"/>
                    </a:lnTo>
                    <a:lnTo>
                      <a:pt x="397" y="357"/>
                    </a:lnTo>
                    <a:lnTo>
                      <a:pt x="388" y="361"/>
                    </a:lnTo>
                    <a:lnTo>
                      <a:pt x="390" y="354"/>
                    </a:lnTo>
                    <a:lnTo>
                      <a:pt x="409" y="349"/>
                    </a:lnTo>
                    <a:lnTo>
                      <a:pt x="417" y="317"/>
                    </a:lnTo>
                    <a:lnTo>
                      <a:pt x="412" y="316"/>
                    </a:lnTo>
                    <a:lnTo>
                      <a:pt x="407" y="302"/>
                    </a:lnTo>
                    <a:lnTo>
                      <a:pt x="393" y="310"/>
                    </a:lnTo>
                    <a:lnTo>
                      <a:pt x="381" y="306"/>
                    </a:lnTo>
                    <a:lnTo>
                      <a:pt x="387" y="295"/>
                    </a:lnTo>
                    <a:lnTo>
                      <a:pt x="380" y="278"/>
                    </a:lnTo>
                    <a:lnTo>
                      <a:pt x="374" y="274"/>
                    </a:lnTo>
                    <a:lnTo>
                      <a:pt x="369" y="284"/>
                    </a:lnTo>
                    <a:lnTo>
                      <a:pt x="365" y="286"/>
                    </a:lnTo>
                    <a:lnTo>
                      <a:pt x="358" y="279"/>
                    </a:lnTo>
                    <a:lnTo>
                      <a:pt x="347" y="289"/>
                    </a:lnTo>
                    <a:lnTo>
                      <a:pt x="347" y="275"/>
                    </a:lnTo>
                    <a:lnTo>
                      <a:pt x="339" y="280"/>
                    </a:lnTo>
                    <a:lnTo>
                      <a:pt x="333" y="279"/>
                    </a:lnTo>
                    <a:lnTo>
                      <a:pt x="332" y="276"/>
                    </a:lnTo>
                    <a:lnTo>
                      <a:pt x="327" y="289"/>
                    </a:lnTo>
                    <a:lnTo>
                      <a:pt x="306" y="312"/>
                    </a:lnTo>
                    <a:lnTo>
                      <a:pt x="309" y="291"/>
                    </a:lnTo>
                    <a:lnTo>
                      <a:pt x="317" y="286"/>
                    </a:lnTo>
                    <a:lnTo>
                      <a:pt x="318" y="281"/>
                    </a:lnTo>
                    <a:lnTo>
                      <a:pt x="312" y="271"/>
                    </a:lnTo>
                    <a:lnTo>
                      <a:pt x="354" y="263"/>
                    </a:lnTo>
                    <a:lnTo>
                      <a:pt x="344" y="255"/>
                    </a:lnTo>
                    <a:lnTo>
                      <a:pt x="332" y="259"/>
                    </a:lnTo>
                    <a:lnTo>
                      <a:pt x="326" y="252"/>
                    </a:lnTo>
                    <a:lnTo>
                      <a:pt x="328" y="249"/>
                    </a:lnTo>
                    <a:lnTo>
                      <a:pt x="330" y="246"/>
                    </a:lnTo>
                    <a:lnTo>
                      <a:pt x="325" y="246"/>
                    </a:lnTo>
                    <a:lnTo>
                      <a:pt x="321" y="238"/>
                    </a:lnTo>
                    <a:lnTo>
                      <a:pt x="307" y="231"/>
                    </a:lnTo>
                    <a:lnTo>
                      <a:pt x="290" y="230"/>
                    </a:lnTo>
                    <a:lnTo>
                      <a:pt x="301" y="217"/>
                    </a:lnTo>
                    <a:lnTo>
                      <a:pt x="295" y="215"/>
                    </a:lnTo>
                    <a:lnTo>
                      <a:pt x="296" y="206"/>
                    </a:lnTo>
                    <a:lnTo>
                      <a:pt x="311" y="225"/>
                    </a:lnTo>
                    <a:lnTo>
                      <a:pt x="326" y="228"/>
                    </a:lnTo>
                    <a:lnTo>
                      <a:pt x="337" y="227"/>
                    </a:lnTo>
                    <a:lnTo>
                      <a:pt x="349" y="241"/>
                    </a:lnTo>
                    <a:lnTo>
                      <a:pt x="357" y="241"/>
                    </a:lnTo>
                    <a:lnTo>
                      <a:pt x="347" y="232"/>
                    </a:lnTo>
                    <a:lnTo>
                      <a:pt x="359" y="231"/>
                    </a:lnTo>
                    <a:lnTo>
                      <a:pt x="387" y="237"/>
                    </a:lnTo>
                    <a:lnTo>
                      <a:pt x="402" y="236"/>
                    </a:lnTo>
                    <a:lnTo>
                      <a:pt x="417" y="222"/>
                    </a:lnTo>
                    <a:lnTo>
                      <a:pt x="420" y="206"/>
                    </a:lnTo>
                    <a:lnTo>
                      <a:pt x="418" y="193"/>
                    </a:lnTo>
                    <a:lnTo>
                      <a:pt x="401" y="197"/>
                    </a:lnTo>
                    <a:lnTo>
                      <a:pt x="386" y="193"/>
                    </a:lnTo>
                    <a:lnTo>
                      <a:pt x="359" y="176"/>
                    </a:lnTo>
                    <a:lnTo>
                      <a:pt x="352" y="174"/>
                    </a:lnTo>
                    <a:lnTo>
                      <a:pt x="347" y="179"/>
                    </a:lnTo>
                    <a:lnTo>
                      <a:pt x="344" y="172"/>
                    </a:lnTo>
                    <a:lnTo>
                      <a:pt x="325" y="160"/>
                    </a:lnTo>
                    <a:lnTo>
                      <a:pt x="298" y="157"/>
                    </a:lnTo>
                    <a:lnTo>
                      <a:pt x="295" y="151"/>
                    </a:lnTo>
                    <a:lnTo>
                      <a:pt x="295" y="146"/>
                    </a:lnTo>
                    <a:lnTo>
                      <a:pt x="320" y="150"/>
                    </a:lnTo>
                    <a:lnTo>
                      <a:pt x="323" y="144"/>
                    </a:lnTo>
                    <a:lnTo>
                      <a:pt x="328" y="151"/>
                    </a:lnTo>
                    <a:lnTo>
                      <a:pt x="337" y="157"/>
                    </a:lnTo>
                    <a:lnTo>
                      <a:pt x="345" y="160"/>
                    </a:lnTo>
                    <a:lnTo>
                      <a:pt x="354" y="156"/>
                    </a:lnTo>
                    <a:lnTo>
                      <a:pt x="352" y="150"/>
                    </a:lnTo>
                    <a:lnTo>
                      <a:pt x="350" y="139"/>
                    </a:lnTo>
                    <a:lnTo>
                      <a:pt x="345" y="130"/>
                    </a:lnTo>
                    <a:lnTo>
                      <a:pt x="320" y="112"/>
                    </a:lnTo>
                    <a:lnTo>
                      <a:pt x="310" y="108"/>
                    </a:lnTo>
                    <a:lnTo>
                      <a:pt x="302" y="102"/>
                    </a:lnTo>
                    <a:lnTo>
                      <a:pt x="301" y="97"/>
                    </a:lnTo>
                    <a:lnTo>
                      <a:pt x="293" y="95"/>
                    </a:lnTo>
                    <a:lnTo>
                      <a:pt x="290" y="99"/>
                    </a:lnTo>
                    <a:lnTo>
                      <a:pt x="269" y="107"/>
                    </a:lnTo>
                    <a:lnTo>
                      <a:pt x="261" y="119"/>
                    </a:lnTo>
                    <a:lnTo>
                      <a:pt x="247" y="123"/>
                    </a:lnTo>
                    <a:lnTo>
                      <a:pt x="241" y="115"/>
                    </a:lnTo>
                    <a:lnTo>
                      <a:pt x="232" y="123"/>
                    </a:lnTo>
                    <a:lnTo>
                      <a:pt x="210" y="120"/>
                    </a:lnTo>
                    <a:lnTo>
                      <a:pt x="193" y="152"/>
                    </a:lnTo>
                    <a:lnTo>
                      <a:pt x="180" y="163"/>
                    </a:lnTo>
                    <a:lnTo>
                      <a:pt x="182" y="154"/>
                    </a:lnTo>
                    <a:lnTo>
                      <a:pt x="181" y="147"/>
                    </a:lnTo>
                    <a:lnTo>
                      <a:pt x="192" y="123"/>
                    </a:lnTo>
                    <a:lnTo>
                      <a:pt x="191" y="112"/>
                    </a:lnTo>
                    <a:lnTo>
                      <a:pt x="197" y="86"/>
                    </a:lnTo>
                    <a:lnTo>
                      <a:pt x="193" y="82"/>
                    </a:lnTo>
                    <a:lnTo>
                      <a:pt x="192" y="70"/>
                    </a:lnTo>
                    <a:lnTo>
                      <a:pt x="186" y="63"/>
                    </a:lnTo>
                    <a:lnTo>
                      <a:pt x="176" y="36"/>
                    </a:lnTo>
                    <a:lnTo>
                      <a:pt x="166" y="39"/>
                    </a:lnTo>
                    <a:lnTo>
                      <a:pt x="161" y="29"/>
                    </a:lnTo>
                    <a:lnTo>
                      <a:pt x="156" y="39"/>
                    </a:lnTo>
                    <a:lnTo>
                      <a:pt x="143" y="45"/>
                    </a:lnTo>
                    <a:lnTo>
                      <a:pt x="137" y="33"/>
                    </a:lnTo>
                    <a:lnTo>
                      <a:pt x="111" y="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38" name="Freeform 299"/>
              <p:cNvSpPr>
                <a:spLocks noChangeAspect="1"/>
              </p:cNvSpPr>
              <p:nvPr/>
            </p:nvSpPr>
            <p:spPr bwMode="gray">
              <a:xfrm>
                <a:off x="1457" y="1187"/>
                <a:ext cx="33" cy="46"/>
              </a:xfrm>
              <a:custGeom>
                <a:avLst/>
                <a:gdLst/>
                <a:ahLst/>
                <a:cxnLst>
                  <a:cxn ang="0">
                    <a:pos x="82" y="0"/>
                  </a:cxn>
                  <a:cxn ang="0">
                    <a:pos x="105" y="22"/>
                  </a:cxn>
                  <a:cxn ang="0">
                    <a:pos x="123" y="39"/>
                  </a:cxn>
                  <a:cxn ang="0">
                    <a:pos x="129" y="48"/>
                  </a:cxn>
                  <a:cxn ang="0">
                    <a:pos x="130" y="76"/>
                  </a:cxn>
                  <a:cxn ang="0">
                    <a:pos x="149" y="76"/>
                  </a:cxn>
                  <a:cxn ang="0">
                    <a:pos x="156" y="89"/>
                  </a:cxn>
                  <a:cxn ang="0">
                    <a:pos x="157" y="109"/>
                  </a:cxn>
                  <a:cxn ang="0">
                    <a:pos x="159" y="145"/>
                  </a:cxn>
                  <a:cxn ang="0">
                    <a:pos x="161" y="210"/>
                  </a:cxn>
                  <a:cxn ang="0">
                    <a:pos x="150" y="226"/>
                  </a:cxn>
                  <a:cxn ang="0">
                    <a:pos x="124" y="229"/>
                  </a:cxn>
                  <a:cxn ang="0">
                    <a:pos x="98" y="228"/>
                  </a:cxn>
                  <a:cxn ang="0">
                    <a:pos x="86" y="211"/>
                  </a:cxn>
                  <a:cxn ang="0">
                    <a:pos x="75" y="197"/>
                  </a:cxn>
                  <a:cxn ang="0">
                    <a:pos x="62" y="185"/>
                  </a:cxn>
                  <a:cxn ang="0">
                    <a:pos x="60" y="195"/>
                  </a:cxn>
                  <a:cxn ang="0">
                    <a:pos x="53" y="193"/>
                  </a:cxn>
                  <a:cxn ang="0">
                    <a:pos x="50" y="178"/>
                  </a:cxn>
                  <a:cxn ang="0">
                    <a:pos x="39" y="183"/>
                  </a:cxn>
                  <a:cxn ang="0">
                    <a:pos x="26" y="159"/>
                  </a:cxn>
                  <a:cxn ang="0">
                    <a:pos x="31" y="142"/>
                  </a:cxn>
                  <a:cxn ang="0">
                    <a:pos x="25" y="137"/>
                  </a:cxn>
                  <a:cxn ang="0">
                    <a:pos x="14" y="158"/>
                  </a:cxn>
                  <a:cxn ang="0">
                    <a:pos x="6" y="141"/>
                  </a:cxn>
                  <a:cxn ang="0">
                    <a:pos x="0" y="113"/>
                  </a:cxn>
                  <a:cxn ang="0">
                    <a:pos x="6" y="103"/>
                  </a:cxn>
                  <a:cxn ang="0">
                    <a:pos x="7" y="92"/>
                  </a:cxn>
                  <a:cxn ang="0">
                    <a:pos x="23" y="83"/>
                  </a:cxn>
                  <a:cxn ang="0">
                    <a:pos x="34" y="73"/>
                  </a:cxn>
                  <a:cxn ang="0">
                    <a:pos x="26" y="67"/>
                  </a:cxn>
                  <a:cxn ang="0">
                    <a:pos x="32" y="64"/>
                  </a:cxn>
                  <a:cxn ang="0">
                    <a:pos x="39" y="50"/>
                  </a:cxn>
                  <a:cxn ang="0">
                    <a:pos x="23" y="60"/>
                  </a:cxn>
                  <a:cxn ang="0">
                    <a:pos x="28" y="45"/>
                  </a:cxn>
                  <a:cxn ang="0">
                    <a:pos x="44" y="43"/>
                  </a:cxn>
                  <a:cxn ang="0">
                    <a:pos x="65" y="5"/>
                  </a:cxn>
                  <a:cxn ang="0">
                    <a:pos x="84" y="7"/>
                  </a:cxn>
                </a:cxnLst>
                <a:rect l="0" t="0" r="r" b="b"/>
                <a:pathLst>
                  <a:path w="163" h="229">
                    <a:moveTo>
                      <a:pt x="84" y="7"/>
                    </a:moveTo>
                    <a:lnTo>
                      <a:pt x="82" y="0"/>
                    </a:lnTo>
                    <a:lnTo>
                      <a:pt x="85" y="12"/>
                    </a:lnTo>
                    <a:lnTo>
                      <a:pt x="105" y="22"/>
                    </a:lnTo>
                    <a:lnTo>
                      <a:pt x="114" y="34"/>
                    </a:lnTo>
                    <a:lnTo>
                      <a:pt x="123" y="39"/>
                    </a:lnTo>
                    <a:lnTo>
                      <a:pt x="123" y="48"/>
                    </a:lnTo>
                    <a:lnTo>
                      <a:pt x="129" y="48"/>
                    </a:lnTo>
                    <a:lnTo>
                      <a:pt x="134" y="59"/>
                    </a:lnTo>
                    <a:lnTo>
                      <a:pt x="130" y="76"/>
                    </a:lnTo>
                    <a:lnTo>
                      <a:pt x="141" y="65"/>
                    </a:lnTo>
                    <a:lnTo>
                      <a:pt x="149" y="76"/>
                    </a:lnTo>
                    <a:lnTo>
                      <a:pt x="147" y="82"/>
                    </a:lnTo>
                    <a:lnTo>
                      <a:pt x="156" y="89"/>
                    </a:lnTo>
                    <a:lnTo>
                      <a:pt x="161" y="99"/>
                    </a:lnTo>
                    <a:lnTo>
                      <a:pt x="157" y="109"/>
                    </a:lnTo>
                    <a:lnTo>
                      <a:pt x="161" y="123"/>
                    </a:lnTo>
                    <a:lnTo>
                      <a:pt x="159" y="145"/>
                    </a:lnTo>
                    <a:lnTo>
                      <a:pt x="163" y="182"/>
                    </a:lnTo>
                    <a:lnTo>
                      <a:pt x="161" y="210"/>
                    </a:lnTo>
                    <a:lnTo>
                      <a:pt x="159" y="218"/>
                    </a:lnTo>
                    <a:lnTo>
                      <a:pt x="150" y="226"/>
                    </a:lnTo>
                    <a:lnTo>
                      <a:pt x="136" y="224"/>
                    </a:lnTo>
                    <a:lnTo>
                      <a:pt x="124" y="229"/>
                    </a:lnTo>
                    <a:lnTo>
                      <a:pt x="112" y="226"/>
                    </a:lnTo>
                    <a:lnTo>
                      <a:pt x="98" y="228"/>
                    </a:lnTo>
                    <a:lnTo>
                      <a:pt x="89" y="220"/>
                    </a:lnTo>
                    <a:lnTo>
                      <a:pt x="86" y="211"/>
                    </a:lnTo>
                    <a:lnTo>
                      <a:pt x="77" y="207"/>
                    </a:lnTo>
                    <a:lnTo>
                      <a:pt x="75" y="197"/>
                    </a:lnTo>
                    <a:lnTo>
                      <a:pt x="68" y="185"/>
                    </a:lnTo>
                    <a:lnTo>
                      <a:pt x="62" y="185"/>
                    </a:lnTo>
                    <a:lnTo>
                      <a:pt x="59" y="190"/>
                    </a:lnTo>
                    <a:lnTo>
                      <a:pt x="60" y="195"/>
                    </a:lnTo>
                    <a:lnTo>
                      <a:pt x="57" y="197"/>
                    </a:lnTo>
                    <a:lnTo>
                      <a:pt x="53" y="193"/>
                    </a:lnTo>
                    <a:lnTo>
                      <a:pt x="52" y="180"/>
                    </a:lnTo>
                    <a:lnTo>
                      <a:pt x="50" y="178"/>
                    </a:lnTo>
                    <a:lnTo>
                      <a:pt x="42" y="177"/>
                    </a:lnTo>
                    <a:lnTo>
                      <a:pt x="39" y="183"/>
                    </a:lnTo>
                    <a:lnTo>
                      <a:pt x="34" y="178"/>
                    </a:lnTo>
                    <a:lnTo>
                      <a:pt x="26" y="159"/>
                    </a:lnTo>
                    <a:lnTo>
                      <a:pt x="26" y="152"/>
                    </a:lnTo>
                    <a:lnTo>
                      <a:pt x="31" y="142"/>
                    </a:lnTo>
                    <a:lnTo>
                      <a:pt x="27" y="146"/>
                    </a:lnTo>
                    <a:lnTo>
                      <a:pt x="25" y="137"/>
                    </a:lnTo>
                    <a:lnTo>
                      <a:pt x="19" y="157"/>
                    </a:lnTo>
                    <a:lnTo>
                      <a:pt x="14" y="158"/>
                    </a:lnTo>
                    <a:lnTo>
                      <a:pt x="11" y="146"/>
                    </a:lnTo>
                    <a:lnTo>
                      <a:pt x="6" y="141"/>
                    </a:lnTo>
                    <a:lnTo>
                      <a:pt x="1" y="123"/>
                    </a:lnTo>
                    <a:lnTo>
                      <a:pt x="0" y="113"/>
                    </a:lnTo>
                    <a:lnTo>
                      <a:pt x="0" y="103"/>
                    </a:lnTo>
                    <a:lnTo>
                      <a:pt x="6" y="103"/>
                    </a:lnTo>
                    <a:lnTo>
                      <a:pt x="11" y="99"/>
                    </a:lnTo>
                    <a:lnTo>
                      <a:pt x="7" y="92"/>
                    </a:lnTo>
                    <a:lnTo>
                      <a:pt x="12" y="89"/>
                    </a:lnTo>
                    <a:lnTo>
                      <a:pt x="23" y="83"/>
                    </a:lnTo>
                    <a:lnTo>
                      <a:pt x="36" y="78"/>
                    </a:lnTo>
                    <a:lnTo>
                      <a:pt x="34" y="73"/>
                    </a:lnTo>
                    <a:lnTo>
                      <a:pt x="26" y="73"/>
                    </a:lnTo>
                    <a:lnTo>
                      <a:pt x="26" y="67"/>
                    </a:lnTo>
                    <a:lnTo>
                      <a:pt x="32" y="56"/>
                    </a:lnTo>
                    <a:lnTo>
                      <a:pt x="32" y="64"/>
                    </a:lnTo>
                    <a:lnTo>
                      <a:pt x="39" y="61"/>
                    </a:lnTo>
                    <a:lnTo>
                      <a:pt x="39" y="50"/>
                    </a:lnTo>
                    <a:lnTo>
                      <a:pt x="31" y="50"/>
                    </a:lnTo>
                    <a:lnTo>
                      <a:pt x="23" y="60"/>
                    </a:lnTo>
                    <a:lnTo>
                      <a:pt x="22" y="50"/>
                    </a:lnTo>
                    <a:lnTo>
                      <a:pt x="28" y="45"/>
                    </a:lnTo>
                    <a:lnTo>
                      <a:pt x="44" y="49"/>
                    </a:lnTo>
                    <a:lnTo>
                      <a:pt x="44" y="43"/>
                    </a:lnTo>
                    <a:lnTo>
                      <a:pt x="41" y="28"/>
                    </a:lnTo>
                    <a:lnTo>
                      <a:pt x="65" y="5"/>
                    </a:lnTo>
                    <a:lnTo>
                      <a:pt x="76" y="2"/>
                    </a:lnTo>
                    <a:lnTo>
                      <a:pt x="84"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39" name="Freeform 300"/>
              <p:cNvSpPr>
                <a:spLocks noChangeAspect="1"/>
              </p:cNvSpPr>
              <p:nvPr/>
            </p:nvSpPr>
            <p:spPr bwMode="gray">
              <a:xfrm>
                <a:off x="1559" y="1520"/>
                <a:ext cx="77" cy="70"/>
              </a:xfrm>
              <a:custGeom>
                <a:avLst/>
                <a:gdLst/>
                <a:ahLst/>
                <a:cxnLst>
                  <a:cxn ang="0">
                    <a:pos x="91" y="0"/>
                  </a:cxn>
                  <a:cxn ang="0">
                    <a:pos x="110" y="27"/>
                  </a:cxn>
                  <a:cxn ang="0">
                    <a:pos x="118" y="61"/>
                  </a:cxn>
                  <a:cxn ang="0">
                    <a:pos x="134" y="70"/>
                  </a:cxn>
                  <a:cxn ang="0">
                    <a:pos x="161" y="70"/>
                  </a:cxn>
                  <a:cxn ang="0">
                    <a:pos x="179" y="96"/>
                  </a:cxn>
                  <a:cxn ang="0">
                    <a:pos x="212" y="116"/>
                  </a:cxn>
                  <a:cxn ang="0">
                    <a:pos x="243" y="143"/>
                  </a:cxn>
                  <a:cxn ang="0">
                    <a:pos x="276" y="157"/>
                  </a:cxn>
                  <a:cxn ang="0">
                    <a:pos x="296" y="183"/>
                  </a:cxn>
                  <a:cxn ang="0">
                    <a:pos x="303" y="236"/>
                  </a:cxn>
                  <a:cxn ang="0">
                    <a:pos x="327" y="237"/>
                  </a:cxn>
                  <a:cxn ang="0">
                    <a:pos x="351" y="232"/>
                  </a:cxn>
                  <a:cxn ang="0">
                    <a:pos x="364" y="256"/>
                  </a:cxn>
                  <a:cxn ang="0">
                    <a:pos x="384" y="272"/>
                  </a:cxn>
                  <a:cxn ang="0">
                    <a:pos x="351" y="296"/>
                  </a:cxn>
                  <a:cxn ang="0">
                    <a:pos x="319" y="303"/>
                  </a:cxn>
                  <a:cxn ang="0">
                    <a:pos x="307" y="298"/>
                  </a:cxn>
                  <a:cxn ang="0">
                    <a:pos x="285" y="283"/>
                  </a:cxn>
                  <a:cxn ang="0">
                    <a:pos x="263" y="282"/>
                  </a:cxn>
                  <a:cxn ang="0">
                    <a:pos x="263" y="253"/>
                  </a:cxn>
                  <a:cxn ang="0">
                    <a:pos x="233" y="247"/>
                  </a:cxn>
                  <a:cxn ang="0">
                    <a:pos x="230" y="232"/>
                  </a:cxn>
                  <a:cxn ang="0">
                    <a:pos x="212" y="227"/>
                  </a:cxn>
                  <a:cxn ang="0">
                    <a:pos x="195" y="256"/>
                  </a:cxn>
                  <a:cxn ang="0">
                    <a:pos x="189" y="274"/>
                  </a:cxn>
                  <a:cxn ang="0">
                    <a:pos x="176" y="290"/>
                  </a:cxn>
                  <a:cxn ang="0">
                    <a:pos x="155" y="307"/>
                  </a:cxn>
                  <a:cxn ang="0">
                    <a:pos x="147" y="317"/>
                  </a:cxn>
                  <a:cxn ang="0">
                    <a:pos x="108" y="349"/>
                  </a:cxn>
                  <a:cxn ang="0">
                    <a:pos x="88" y="331"/>
                  </a:cxn>
                  <a:cxn ang="0">
                    <a:pos x="85" y="283"/>
                  </a:cxn>
                  <a:cxn ang="0">
                    <a:pos x="79" y="264"/>
                  </a:cxn>
                  <a:cxn ang="0">
                    <a:pos x="63" y="286"/>
                  </a:cxn>
                  <a:cxn ang="0">
                    <a:pos x="37" y="285"/>
                  </a:cxn>
                  <a:cxn ang="0">
                    <a:pos x="4" y="293"/>
                  </a:cxn>
                  <a:cxn ang="0">
                    <a:pos x="20" y="249"/>
                  </a:cxn>
                  <a:cxn ang="0">
                    <a:pos x="51" y="211"/>
                  </a:cxn>
                  <a:cxn ang="0">
                    <a:pos x="44" y="174"/>
                  </a:cxn>
                  <a:cxn ang="0">
                    <a:pos x="55" y="125"/>
                  </a:cxn>
                  <a:cxn ang="0">
                    <a:pos x="59" y="72"/>
                  </a:cxn>
                  <a:cxn ang="0">
                    <a:pos x="66" y="29"/>
                  </a:cxn>
                </a:cxnLst>
                <a:rect l="0" t="0" r="r" b="b"/>
                <a:pathLst>
                  <a:path w="384" h="349">
                    <a:moveTo>
                      <a:pt x="77" y="14"/>
                    </a:moveTo>
                    <a:lnTo>
                      <a:pt x="86" y="1"/>
                    </a:lnTo>
                    <a:lnTo>
                      <a:pt x="91" y="0"/>
                    </a:lnTo>
                    <a:lnTo>
                      <a:pt x="93" y="11"/>
                    </a:lnTo>
                    <a:lnTo>
                      <a:pt x="106" y="10"/>
                    </a:lnTo>
                    <a:lnTo>
                      <a:pt x="110" y="27"/>
                    </a:lnTo>
                    <a:lnTo>
                      <a:pt x="119" y="38"/>
                    </a:lnTo>
                    <a:lnTo>
                      <a:pt x="114" y="48"/>
                    </a:lnTo>
                    <a:lnTo>
                      <a:pt x="118" y="61"/>
                    </a:lnTo>
                    <a:lnTo>
                      <a:pt x="120" y="81"/>
                    </a:lnTo>
                    <a:lnTo>
                      <a:pt x="129" y="85"/>
                    </a:lnTo>
                    <a:lnTo>
                      <a:pt x="134" y="70"/>
                    </a:lnTo>
                    <a:lnTo>
                      <a:pt x="142" y="57"/>
                    </a:lnTo>
                    <a:lnTo>
                      <a:pt x="150" y="59"/>
                    </a:lnTo>
                    <a:lnTo>
                      <a:pt x="161" y="70"/>
                    </a:lnTo>
                    <a:lnTo>
                      <a:pt x="169" y="72"/>
                    </a:lnTo>
                    <a:lnTo>
                      <a:pt x="168" y="89"/>
                    </a:lnTo>
                    <a:lnTo>
                      <a:pt x="179" y="96"/>
                    </a:lnTo>
                    <a:lnTo>
                      <a:pt x="207" y="100"/>
                    </a:lnTo>
                    <a:lnTo>
                      <a:pt x="209" y="108"/>
                    </a:lnTo>
                    <a:lnTo>
                      <a:pt x="212" y="116"/>
                    </a:lnTo>
                    <a:lnTo>
                      <a:pt x="222" y="127"/>
                    </a:lnTo>
                    <a:lnTo>
                      <a:pt x="233" y="132"/>
                    </a:lnTo>
                    <a:lnTo>
                      <a:pt x="243" y="143"/>
                    </a:lnTo>
                    <a:lnTo>
                      <a:pt x="255" y="151"/>
                    </a:lnTo>
                    <a:lnTo>
                      <a:pt x="265" y="148"/>
                    </a:lnTo>
                    <a:lnTo>
                      <a:pt x="276" y="157"/>
                    </a:lnTo>
                    <a:lnTo>
                      <a:pt x="286" y="161"/>
                    </a:lnTo>
                    <a:lnTo>
                      <a:pt x="290" y="172"/>
                    </a:lnTo>
                    <a:lnTo>
                      <a:pt x="296" y="183"/>
                    </a:lnTo>
                    <a:lnTo>
                      <a:pt x="301" y="213"/>
                    </a:lnTo>
                    <a:lnTo>
                      <a:pt x="307" y="222"/>
                    </a:lnTo>
                    <a:lnTo>
                      <a:pt x="303" y="236"/>
                    </a:lnTo>
                    <a:lnTo>
                      <a:pt x="308" y="239"/>
                    </a:lnTo>
                    <a:lnTo>
                      <a:pt x="319" y="236"/>
                    </a:lnTo>
                    <a:lnTo>
                      <a:pt x="327" y="237"/>
                    </a:lnTo>
                    <a:lnTo>
                      <a:pt x="329" y="240"/>
                    </a:lnTo>
                    <a:lnTo>
                      <a:pt x="343" y="227"/>
                    </a:lnTo>
                    <a:lnTo>
                      <a:pt x="351" y="232"/>
                    </a:lnTo>
                    <a:lnTo>
                      <a:pt x="356" y="240"/>
                    </a:lnTo>
                    <a:lnTo>
                      <a:pt x="362" y="245"/>
                    </a:lnTo>
                    <a:lnTo>
                      <a:pt x="364" y="256"/>
                    </a:lnTo>
                    <a:lnTo>
                      <a:pt x="362" y="260"/>
                    </a:lnTo>
                    <a:lnTo>
                      <a:pt x="383" y="266"/>
                    </a:lnTo>
                    <a:lnTo>
                      <a:pt x="384" y="272"/>
                    </a:lnTo>
                    <a:lnTo>
                      <a:pt x="376" y="274"/>
                    </a:lnTo>
                    <a:lnTo>
                      <a:pt x="360" y="291"/>
                    </a:lnTo>
                    <a:lnTo>
                      <a:pt x="351" y="296"/>
                    </a:lnTo>
                    <a:lnTo>
                      <a:pt x="343" y="307"/>
                    </a:lnTo>
                    <a:lnTo>
                      <a:pt x="335" y="309"/>
                    </a:lnTo>
                    <a:lnTo>
                      <a:pt x="319" y="303"/>
                    </a:lnTo>
                    <a:lnTo>
                      <a:pt x="314" y="298"/>
                    </a:lnTo>
                    <a:lnTo>
                      <a:pt x="313" y="295"/>
                    </a:lnTo>
                    <a:lnTo>
                      <a:pt x="307" y="298"/>
                    </a:lnTo>
                    <a:lnTo>
                      <a:pt x="302" y="288"/>
                    </a:lnTo>
                    <a:lnTo>
                      <a:pt x="293" y="285"/>
                    </a:lnTo>
                    <a:lnTo>
                      <a:pt x="285" y="283"/>
                    </a:lnTo>
                    <a:lnTo>
                      <a:pt x="280" y="280"/>
                    </a:lnTo>
                    <a:lnTo>
                      <a:pt x="275" y="283"/>
                    </a:lnTo>
                    <a:lnTo>
                      <a:pt x="263" y="282"/>
                    </a:lnTo>
                    <a:lnTo>
                      <a:pt x="260" y="275"/>
                    </a:lnTo>
                    <a:lnTo>
                      <a:pt x="265" y="264"/>
                    </a:lnTo>
                    <a:lnTo>
                      <a:pt x="263" y="253"/>
                    </a:lnTo>
                    <a:lnTo>
                      <a:pt x="255" y="249"/>
                    </a:lnTo>
                    <a:lnTo>
                      <a:pt x="236" y="244"/>
                    </a:lnTo>
                    <a:lnTo>
                      <a:pt x="233" y="247"/>
                    </a:lnTo>
                    <a:lnTo>
                      <a:pt x="233" y="249"/>
                    </a:lnTo>
                    <a:lnTo>
                      <a:pt x="225" y="245"/>
                    </a:lnTo>
                    <a:lnTo>
                      <a:pt x="230" y="232"/>
                    </a:lnTo>
                    <a:lnTo>
                      <a:pt x="236" y="226"/>
                    </a:lnTo>
                    <a:lnTo>
                      <a:pt x="233" y="222"/>
                    </a:lnTo>
                    <a:lnTo>
                      <a:pt x="212" y="227"/>
                    </a:lnTo>
                    <a:lnTo>
                      <a:pt x="198" y="233"/>
                    </a:lnTo>
                    <a:lnTo>
                      <a:pt x="198" y="239"/>
                    </a:lnTo>
                    <a:lnTo>
                      <a:pt x="195" y="256"/>
                    </a:lnTo>
                    <a:lnTo>
                      <a:pt x="198" y="263"/>
                    </a:lnTo>
                    <a:lnTo>
                      <a:pt x="196" y="274"/>
                    </a:lnTo>
                    <a:lnTo>
                      <a:pt x="189" y="274"/>
                    </a:lnTo>
                    <a:lnTo>
                      <a:pt x="185" y="281"/>
                    </a:lnTo>
                    <a:lnTo>
                      <a:pt x="178" y="283"/>
                    </a:lnTo>
                    <a:lnTo>
                      <a:pt x="176" y="290"/>
                    </a:lnTo>
                    <a:lnTo>
                      <a:pt x="171" y="296"/>
                    </a:lnTo>
                    <a:lnTo>
                      <a:pt x="162" y="296"/>
                    </a:lnTo>
                    <a:lnTo>
                      <a:pt x="155" y="307"/>
                    </a:lnTo>
                    <a:lnTo>
                      <a:pt x="151" y="315"/>
                    </a:lnTo>
                    <a:lnTo>
                      <a:pt x="147" y="314"/>
                    </a:lnTo>
                    <a:lnTo>
                      <a:pt x="147" y="317"/>
                    </a:lnTo>
                    <a:lnTo>
                      <a:pt x="145" y="325"/>
                    </a:lnTo>
                    <a:lnTo>
                      <a:pt x="137" y="335"/>
                    </a:lnTo>
                    <a:lnTo>
                      <a:pt x="108" y="349"/>
                    </a:lnTo>
                    <a:lnTo>
                      <a:pt x="104" y="345"/>
                    </a:lnTo>
                    <a:lnTo>
                      <a:pt x="97" y="349"/>
                    </a:lnTo>
                    <a:lnTo>
                      <a:pt x="88" y="331"/>
                    </a:lnTo>
                    <a:lnTo>
                      <a:pt x="86" y="309"/>
                    </a:lnTo>
                    <a:lnTo>
                      <a:pt x="87" y="290"/>
                    </a:lnTo>
                    <a:lnTo>
                      <a:pt x="85" y="283"/>
                    </a:lnTo>
                    <a:lnTo>
                      <a:pt x="83" y="269"/>
                    </a:lnTo>
                    <a:lnTo>
                      <a:pt x="82" y="259"/>
                    </a:lnTo>
                    <a:lnTo>
                      <a:pt x="79" y="264"/>
                    </a:lnTo>
                    <a:lnTo>
                      <a:pt x="76" y="281"/>
                    </a:lnTo>
                    <a:lnTo>
                      <a:pt x="69" y="281"/>
                    </a:lnTo>
                    <a:lnTo>
                      <a:pt x="63" y="286"/>
                    </a:lnTo>
                    <a:lnTo>
                      <a:pt x="47" y="286"/>
                    </a:lnTo>
                    <a:lnTo>
                      <a:pt x="43" y="283"/>
                    </a:lnTo>
                    <a:lnTo>
                      <a:pt x="37" y="285"/>
                    </a:lnTo>
                    <a:lnTo>
                      <a:pt x="23" y="295"/>
                    </a:lnTo>
                    <a:lnTo>
                      <a:pt x="8" y="299"/>
                    </a:lnTo>
                    <a:lnTo>
                      <a:pt x="4" y="293"/>
                    </a:lnTo>
                    <a:lnTo>
                      <a:pt x="0" y="283"/>
                    </a:lnTo>
                    <a:lnTo>
                      <a:pt x="12" y="256"/>
                    </a:lnTo>
                    <a:lnTo>
                      <a:pt x="20" y="249"/>
                    </a:lnTo>
                    <a:lnTo>
                      <a:pt x="32" y="245"/>
                    </a:lnTo>
                    <a:lnTo>
                      <a:pt x="51" y="223"/>
                    </a:lnTo>
                    <a:lnTo>
                      <a:pt x="51" y="211"/>
                    </a:lnTo>
                    <a:lnTo>
                      <a:pt x="48" y="206"/>
                    </a:lnTo>
                    <a:lnTo>
                      <a:pt x="47" y="182"/>
                    </a:lnTo>
                    <a:lnTo>
                      <a:pt x="44" y="174"/>
                    </a:lnTo>
                    <a:lnTo>
                      <a:pt x="47" y="158"/>
                    </a:lnTo>
                    <a:lnTo>
                      <a:pt x="53" y="141"/>
                    </a:lnTo>
                    <a:lnTo>
                      <a:pt x="55" y="125"/>
                    </a:lnTo>
                    <a:lnTo>
                      <a:pt x="55" y="121"/>
                    </a:lnTo>
                    <a:lnTo>
                      <a:pt x="58" y="110"/>
                    </a:lnTo>
                    <a:lnTo>
                      <a:pt x="59" y="72"/>
                    </a:lnTo>
                    <a:lnTo>
                      <a:pt x="59" y="60"/>
                    </a:lnTo>
                    <a:lnTo>
                      <a:pt x="63" y="49"/>
                    </a:lnTo>
                    <a:lnTo>
                      <a:pt x="66" y="29"/>
                    </a:lnTo>
                    <a:lnTo>
                      <a:pt x="72" y="19"/>
                    </a:lnTo>
                    <a:lnTo>
                      <a:pt x="77" y="1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40" name="Freeform 301"/>
              <p:cNvSpPr>
                <a:spLocks noChangeAspect="1"/>
              </p:cNvSpPr>
              <p:nvPr/>
            </p:nvSpPr>
            <p:spPr bwMode="gray">
              <a:xfrm>
                <a:off x="1668" y="1452"/>
                <a:ext cx="24" cy="32"/>
              </a:xfrm>
              <a:custGeom>
                <a:avLst/>
                <a:gdLst/>
                <a:ahLst/>
                <a:cxnLst>
                  <a:cxn ang="0">
                    <a:pos x="52" y="4"/>
                  </a:cxn>
                  <a:cxn ang="0">
                    <a:pos x="56" y="0"/>
                  </a:cxn>
                  <a:cxn ang="0">
                    <a:pos x="59" y="5"/>
                  </a:cxn>
                  <a:cxn ang="0">
                    <a:pos x="65" y="11"/>
                  </a:cxn>
                  <a:cxn ang="0">
                    <a:pos x="75" y="3"/>
                  </a:cxn>
                  <a:cxn ang="0">
                    <a:pos x="87" y="5"/>
                  </a:cxn>
                  <a:cxn ang="0">
                    <a:pos x="92" y="17"/>
                  </a:cxn>
                  <a:cxn ang="0">
                    <a:pos x="100" y="19"/>
                  </a:cxn>
                  <a:cxn ang="0">
                    <a:pos x="111" y="17"/>
                  </a:cxn>
                  <a:cxn ang="0">
                    <a:pos x="119" y="33"/>
                  </a:cxn>
                  <a:cxn ang="0">
                    <a:pos x="120" y="49"/>
                  </a:cxn>
                  <a:cxn ang="0">
                    <a:pos x="119" y="74"/>
                  </a:cxn>
                  <a:cxn ang="0">
                    <a:pos x="122" y="97"/>
                  </a:cxn>
                  <a:cxn ang="0">
                    <a:pos x="119" y="119"/>
                  </a:cxn>
                  <a:cxn ang="0">
                    <a:pos x="104" y="139"/>
                  </a:cxn>
                  <a:cxn ang="0">
                    <a:pos x="88" y="151"/>
                  </a:cxn>
                  <a:cxn ang="0">
                    <a:pos x="39" y="161"/>
                  </a:cxn>
                  <a:cxn ang="0">
                    <a:pos x="33" y="158"/>
                  </a:cxn>
                  <a:cxn ang="0">
                    <a:pos x="17" y="153"/>
                  </a:cxn>
                  <a:cxn ang="0">
                    <a:pos x="6" y="132"/>
                  </a:cxn>
                  <a:cxn ang="0">
                    <a:pos x="1" y="110"/>
                  </a:cxn>
                  <a:cxn ang="0">
                    <a:pos x="0" y="90"/>
                  </a:cxn>
                  <a:cxn ang="0">
                    <a:pos x="2" y="72"/>
                  </a:cxn>
                  <a:cxn ang="0">
                    <a:pos x="8" y="62"/>
                  </a:cxn>
                  <a:cxn ang="0">
                    <a:pos x="13" y="46"/>
                  </a:cxn>
                  <a:cxn ang="0">
                    <a:pos x="22" y="27"/>
                  </a:cxn>
                  <a:cxn ang="0">
                    <a:pos x="33" y="13"/>
                  </a:cxn>
                  <a:cxn ang="0">
                    <a:pos x="44" y="10"/>
                  </a:cxn>
                  <a:cxn ang="0">
                    <a:pos x="52" y="4"/>
                  </a:cxn>
                </a:cxnLst>
                <a:rect l="0" t="0" r="r" b="b"/>
                <a:pathLst>
                  <a:path w="122" h="161">
                    <a:moveTo>
                      <a:pt x="52" y="4"/>
                    </a:moveTo>
                    <a:lnTo>
                      <a:pt x="56" y="0"/>
                    </a:lnTo>
                    <a:lnTo>
                      <a:pt x="59" y="5"/>
                    </a:lnTo>
                    <a:lnTo>
                      <a:pt x="65" y="11"/>
                    </a:lnTo>
                    <a:lnTo>
                      <a:pt x="75" y="3"/>
                    </a:lnTo>
                    <a:lnTo>
                      <a:pt x="87" y="5"/>
                    </a:lnTo>
                    <a:lnTo>
                      <a:pt x="92" y="17"/>
                    </a:lnTo>
                    <a:lnTo>
                      <a:pt x="100" y="19"/>
                    </a:lnTo>
                    <a:lnTo>
                      <a:pt x="111" y="17"/>
                    </a:lnTo>
                    <a:lnTo>
                      <a:pt x="119" y="33"/>
                    </a:lnTo>
                    <a:lnTo>
                      <a:pt x="120" y="49"/>
                    </a:lnTo>
                    <a:lnTo>
                      <a:pt x="119" y="74"/>
                    </a:lnTo>
                    <a:lnTo>
                      <a:pt x="122" y="97"/>
                    </a:lnTo>
                    <a:lnTo>
                      <a:pt x="119" y="119"/>
                    </a:lnTo>
                    <a:lnTo>
                      <a:pt x="104" y="139"/>
                    </a:lnTo>
                    <a:lnTo>
                      <a:pt x="88" y="151"/>
                    </a:lnTo>
                    <a:lnTo>
                      <a:pt x="39" y="161"/>
                    </a:lnTo>
                    <a:lnTo>
                      <a:pt x="33" y="158"/>
                    </a:lnTo>
                    <a:lnTo>
                      <a:pt x="17" y="153"/>
                    </a:lnTo>
                    <a:lnTo>
                      <a:pt x="6" y="132"/>
                    </a:lnTo>
                    <a:lnTo>
                      <a:pt x="1" y="110"/>
                    </a:lnTo>
                    <a:lnTo>
                      <a:pt x="0" y="90"/>
                    </a:lnTo>
                    <a:lnTo>
                      <a:pt x="2" y="72"/>
                    </a:lnTo>
                    <a:lnTo>
                      <a:pt x="8" y="62"/>
                    </a:lnTo>
                    <a:lnTo>
                      <a:pt x="13" y="46"/>
                    </a:lnTo>
                    <a:lnTo>
                      <a:pt x="22" y="27"/>
                    </a:lnTo>
                    <a:lnTo>
                      <a:pt x="33" y="13"/>
                    </a:lnTo>
                    <a:lnTo>
                      <a:pt x="44" y="10"/>
                    </a:lnTo>
                    <a:lnTo>
                      <a:pt x="52"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41" name="Freeform 302"/>
              <p:cNvSpPr>
                <a:spLocks noChangeAspect="1"/>
              </p:cNvSpPr>
              <p:nvPr/>
            </p:nvSpPr>
            <p:spPr bwMode="gray">
              <a:xfrm>
                <a:off x="1628" y="1270"/>
                <a:ext cx="53" cy="38"/>
              </a:xfrm>
              <a:custGeom>
                <a:avLst/>
                <a:gdLst/>
                <a:ahLst/>
                <a:cxnLst>
                  <a:cxn ang="0">
                    <a:pos x="110" y="18"/>
                  </a:cxn>
                  <a:cxn ang="0">
                    <a:pos x="129" y="14"/>
                  </a:cxn>
                  <a:cxn ang="0">
                    <a:pos x="149" y="16"/>
                  </a:cxn>
                  <a:cxn ang="0">
                    <a:pos x="200" y="45"/>
                  </a:cxn>
                  <a:cxn ang="0">
                    <a:pos x="207" y="57"/>
                  </a:cxn>
                  <a:cxn ang="0">
                    <a:pos x="208" y="68"/>
                  </a:cxn>
                  <a:cxn ang="0">
                    <a:pos x="217" y="81"/>
                  </a:cxn>
                  <a:cxn ang="0">
                    <a:pos x="227" y="87"/>
                  </a:cxn>
                  <a:cxn ang="0">
                    <a:pos x="243" y="118"/>
                  </a:cxn>
                  <a:cxn ang="0">
                    <a:pos x="254" y="129"/>
                  </a:cxn>
                  <a:cxn ang="0">
                    <a:pos x="253" y="136"/>
                  </a:cxn>
                  <a:cxn ang="0">
                    <a:pos x="255" y="147"/>
                  </a:cxn>
                  <a:cxn ang="0">
                    <a:pos x="265" y="158"/>
                  </a:cxn>
                  <a:cxn ang="0">
                    <a:pos x="256" y="172"/>
                  </a:cxn>
                  <a:cxn ang="0">
                    <a:pos x="238" y="173"/>
                  </a:cxn>
                  <a:cxn ang="0">
                    <a:pos x="213" y="170"/>
                  </a:cxn>
                  <a:cxn ang="0">
                    <a:pos x="186" y="159"/>
                  </a:cxn>
                  <a:cxn ang="0">
                    <a:pos x="148" y="158"/>
                  </a:cxn>
                  <a:cxn ang="0">
                    <a:pos x="109" y="183"/>
                  </a:cxn>
                  <a:cxn ang="0">
                    <a:pos x="86" y="190"/>
                  </a:cxn>
                  <a:cxn ang="0">
                    <a:pos x="65" y="179"/>
                  </a:cxn>
                  <a:cxn ang="0">
                    <a:pos x="49" y="165"/>
                  </a:cxn>
                  <a:cxn ang="0">
                    <a:pos x="41" y="145"/>
                  </a:cxn>
                  <a:cxn ang="0">
                    <a:pos x="39" y="100"/>
                  </a:cxn>
                  <a:cxn ang="0">
                    <a:pos x="11" y="92"/>
                  </a:cxn>
                  <a:cxn ang="0">
                    <a:pos x="0" y="72"/>
                  </a:cxn>
                  <a:cxn ang="0">
                    <a:pos x="1" y="51"/>
                  </a:cxn>
                  <a:cxn ang="0">
                    <a:pos x="6" y="44"/>
                  </a:cxn>
                  <a:cxn ang="0">
                    <a:pos x="6" y="18"/>
                  </a:cxn>
                  <a:cxn ang="0">
                    <a:pos x="14" y="1"/>
                  </a:cxn>
                  <a:cxn ang="0">
                    <a:pos x="28" y="0"/>
                  </a:cxn>
                  <a:cxn ang="0">
                    <a:pos x="40" y="8"/>
                  </a:cxn>
                  <a:cxn ang="0">
                    <a:pos x="49" y="7"/>
                  </a:cxn>
                  <a:cxn ang="0">
                    <a:pos x="73" y="17"/>
                  </a:cxn>
                  <a:cxn ang="0">
                    <a:pos x="102" y="23"/>
                  </a:cxn>
                  <a:cxn ang="0">
                    <a:pos x="110" y="18"/>
                  </a:cxn>
                </a:cxnLst>
                <a:rect l="0" t="0" r="r" b="b"/>
                <a:pathLst>
                  <a:path w="265" h="190">
                    <a:moveTo>
                      <a:pt x="110" y="18"/>
                    </a:moveTo>
                    <a:lnTo>
                      <a:pt x="129" y="14"/>
                    </a:lnTo>
                    <a:lnTo>
                      <a:pt x="149" y="16"/>
                    </a:lnTo>
                    <a:lnTo>
                      <a:pt x="200" y="45"/>
                    </a:lnTo>
                    <a:lnTo>
                      <a:pt x="207" y="57"/>
                    </a:lnTo>
                    <a:lnTo>
                      <a:pt x="208" y="68"/>
                    </a:lnTo>
                    <a:lnTo>
                      <a:pt x="217" y="81"/>
                    </a:lnTo>
                    <a:lnTo>
                      <a:pt x="227" y="87"/>
                    </a:lnTo>
                    <a:lnTo>
                      <a:pt x="243" y="118"/>
                    </a:lnTo>
                    <a:lnTo>
                      <a:pt x="254" y="129"/>
                    </a:lnTo>
                    <a:lnTo>
                      <a:pt x="253" y="136"/>
                    </a:lnTo>
                    <a:lnTo>
                      <a:pt x="255" y="147"/>
                    </a:lnTo>
                    <a:lnTo>
                      <a:pt x="265" y="158"/>
                    </a:lnTo>
                    <a:lnTo>
                      <a:pt x="256" y="172"/>
                    </a:lnTo>
                    <a:lnTo>
                      <a:pt x="238" y="173"/>
                    </a:lnTo>
                    <a:lnTo>
                      <a:pt x="213" y="170"/>
                    </a:lnTo>
                    <a:lnTo>
                      <a:pt x="186" y="159"/>
                    </a:lnTo>
                    <a:lnTo>
                      <a:pt x="148" y="158"/>
                    </a:lnTo>
                    <a:lnTo>
                      <a:pt x="109" y="183"/>
                    </a:lnTo>
                    <a:lnTo>
                      <a:pt x="86" y="190"/>
                    </a:lnTo>
                    <a:lnTo>
                      <a:pt x="65" y="179"/>
                    </a:lnTo>
                    <a:lnTo>
                      <a:pt x="49" y="165"/>
                    </a:lnTo>
                    <a:lnTo>
                      <a:pt x="41" y="145"/>
                    </a:lnTo>
                    <a:lnTo>
                      <a:pt x="39" y="100"/>
                    </a:lnTo>
                    <a:lnTo>
                      <a:pt x="11" y="92"/>
                    </a:lnTo>
                    <a:lnTo>
                      <a:pt x="0" y="72"/>
                    </a:lnTo>
                    <a:lnTo>
                      <a:pt x="1" y="51"/>
                    </a:lnTo>
                    <a:lnTo>
                      <a:pt x="6" y="44"/>
                    </a:lnTo>
                    <a:lnTo>
                      <a:pt x="6" y="18"/>
                    </a:lnTo>
                    <a:lnTo>
                      <a:pt x="14" y="1"/>
                    </a:lnTo>
                    <a:lnTo>
                      <a:pt x="28" y="0"/>
                    </a:lnTo>
                    <a:lnTo>
                      <a:pt x="40" y="8"/>
                    </a:lnTo>
                    <a:lnTo>
                      <a:pt x="49" y="7"/>
                    </a:lnTo>
                    <a:lnTo>
                      <a:pt x="73" y="17"/>
                    </a:lnTo>
                    <a:lnTo>
                      <a:pt x="102" y="23"/>
                    </a:lnTo>
                    <a:lnTo>
                      <a:pt x="110" y="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42" name="Freeform 303"/>
              <p:cNvSpPr>
                <a:spLocks noChangeAspect="1"/>
              </p:cNvSpPr>
              <p:nvPr/>
            </p:nvSpPr>
            <p:spPr bwMode="gray">
              <a:xfrm>
                <a:off x="1527" y="1265"/>
                <a:ext cx="316" cy="356"/>
              </a:xfrm>
              <a:custGeom>
                <a:avLst/>
                <a:gdLst/>
                <a:ahLst/>
                <a:cxnLst>
                  <a:cxn ang="0">
                    <a:pos x="1131" y="1671"/>
                  </a:cxn>
                  <a:cxn ang="0">
                    <a:pos x="1196" y="1735"/>
                  </a:cxn>
                  <a:cxn ang="0">
                    <a:pos x="1317" y="1753"/>
                  </a:cxn>
                  <a:cxn ang="0">
                    <a:pos x="1220" y="1622"/>
                  </a:cxn>
                  <a:cxn ang="0">
                    <a:pos x="1258" y="1612"/>
                  </a:cxn>
                  <a:cxn ang="0">
                    <a:pos x="1376" y="1663"/>
                  </a:cxn>
                  <a:cxn ang="0">
                    <a:pos x="1400" y="1662"/>
                  </a:cxn>
                  <a:cxn ang="0">
                    <a:pos x="1406" y="1612"/>
                  </a:cxn>
                  <a:cxn ang="0">
                    <a:pos x="1383" y="1464"/>
                  </a:cxn>
                  <a:cxn ang="0">
                    <a:pos x="1312" y="1405"/>
                  </a:cxn>
                  <a:cxn ang="0">
                    <a:pos x="1253" y="1334"/>
                  </a:cxn>
                  <a:cxn ang="0">
                    <a:pos x="1242" y="1240"/>
                  </a:cxn>
                  <a:cxn ang="0">
                    <a:pos x="1265" y="1192"/>
                  </a:cxn>
                  <a:cxn ang="0">
                    <a:pos x="1384" y="1340"/>
                  </a:cxn>
                  <a:cxn ang="0">
                    <a:pos x="1470" y="1359"/>
                  </a:cxn>
                  <a:cxn ang="0">
                    <a:pos x="1512" y="1254"/>
                  </a:cxn>
                  <a:cxn ang="0">
                    <a:pos x="1581" y="1182"/>
                  </a:cxn>
                  <a:cxn ang="0">
                    <a:pos x="1471" y="1095"/>
                  </a:cxn>
                  <a:cxn ang="0">
                    <a:pos x="1374" y="1010"/>
                  </a:cxn>
                  <a:cxn ang="0">
                    <a:pos x="1283" y="958"/>
                  </a:cxn>
                  <a:cxn ang="0">
                    <a:pos x="1226" y="870"/>
                  </a:cxn>
                  <a:cxn ang="0">
                    <a:pos x="1248" y="812"/>
                  </a:cxn>
                  <a:cxn ang="0">
                    <a:pos x="1178" y="743"/>
                  </a:cxn>
                  <a:cxn ang="0">
                    <a:pos x="1201" y="661"/>
                  </a:cxn>
                  <a:cxn ang="0">
                    <a:pos x="1190" y="606"/>
                  </a:cxn>
                  <a:cxn ang="0">
                    <a:pos x="1102" y="546"/>
                  </a:cxn>
                  <a:cxn ang="0">
                    <a:pos x="1018" y="500"/>
                  </a:cxn>
                  <a:cxn ang="0">
                    <a:pos x="928" y="454"/>
                  </a:cxn>
                  <a:cxn ang="0">
                    <a:pos x="867" y="385"/>
                  </a:cxn>
                  <a:cxn ang="0">
                    <a:pos x="828" y="289"/>
                  </a:cxn>
                  <a:cxn ang="0">
                    <a:pos x="618" y="285"/>
                  </a:cxn>
                  <a:cxn ang="0">
                    <a:pos x="503" y="357"/>
                  </a:cxn>
                  <a:cxn ang="0">
                    <a:pos x="510" y="176"/>
                  </a:cxn>
                  <a:cxn ang="0">
                    <a:pos x="390" y="33"/>
                  </a:cxn>
                  <a:cxn ang="0">
                    <a:pos x="291" y="94"/>
                  </a:cxn>
                  <a:cxn ang="0">
                    <a:pos x="293" y="177"/>
                  </a:cxn>
                  <a:cxn ang="0">
                    <a:pos x="279" y="274"/>
                  </a:cxn>
                  <a:cxn ang="0">
                    <a:pos x="280" y="406"/>
                  </a:cxn>
                  <a:cxn ang="0">
                    <a:pos x="277" y="485"/>
                  </a:cxn>
                  <a:cxn ang="0">
                    <a:pos x="281" y="460"/>
                  </a:cxn>
                  <a:cxn ang="0">
                    <a:pos x="222" y="102"/>
                  </a:cxn>
                  <a:cxn ang="0">
                    <a:pos x="75" y="101"/>
                  </a:cxn>
                  <a:cxn ang="0">
                    <a:pos x="7" y="274"/>
                  </a:cxn>
                  <a:cxn ang="0">
                    <a:pos x="115" y="476"/>
                  </a:cxn>
                  <a:cxn ang="0">
                    <a:pos x="83" y="602"/>
                  </a:cxn>
                  <a:cxn ang="0">
                    <a:pos x="265" y="682"/>
                  </a:cxn>
                  <a:cxn ang="0">
                    <a:pos x="448" y="709"/>
                  </a:cxn>
                  <a:cxn ang="0">
                    <a:pos x="549" y="682"/>
                  </a:cxn>
                  <a:cxn ang="0">
                    <a:pos x="658" y="638"/>
                  </a:cxn>
                  <a:cxn ang="0">
                    <a:pos x="750" y="759"/>
                  </a:cxn>
                  <a:cxn ang="0">
                    <a:pos x="849" y="829"/>
                  </a:cxn>
                  <a:cxn ang="0">
                    <a:pos x="912" y="949"/>
                  </a:cxn>
                  <a:cxn ang="0">
                    <a:pos x="951" y="1121"/>
                  </a:cxn>
                  <a:cxn ang="0">
                    <a:pos x="908" y="1313"/>
                  </a:cxn>
                  <a:cxn ang="0">
                    <a:pos x="743" y="1348"/>
                  </a:cxn>
                  <a:cxn ang="0">
                    <a:pos x="668" y="1462"/>
                  </a:cxn>
                  <a:cxn ang="0">
                    <a:pos x="780" y="1452"/>
                  </a:cxn>
                  <a:cxn ang="0">
                    <a:pos x="846" y="1419"/>
                  </a:cxn>
                  <a:cxn ang="0">
                    <a:pos x="919" y="1456"/>
                  </a:cxn>
                  <a:cxn ang="0">
                    <a:pos x="968" y="1547"/>
                  </a:cxn>
                  <a:cxn ang="0">
                    <a:pos x="1003" y="1593"/>
                  </a:cxn>
                </a:cxnLst>
                <a:rect l="0" t="0" r="r" b="b"/>
                <a:pathLst>
                  <a:path w="1581" h="1779">
                    <a:moveTo>
                      <a:pt x="1037" y="1646"/>
                    </a:moveTo>
                    <a:lnTo>
                      <a:pt x="1053" y="1650"/>
                    </a:lnTo>
                    <a:lnTo>
                      <a:pt x="1071" y="1657"/>
                    </a:lnTo>
                    <a:lnTo>
                      <a:pt x="1072" y="1665"/>
                    </a:lnTo>
                    <a:lnTo>
                      <a:pt x="1078" y="1665"/>
                    </a:lnTo>
                    <a:lnTo>
                      <a:pt x="1091" y="1673"/>
                    </a:lnTo>
                    <a:lnTo>
                      <a:pt x="1102" y="1667"/>
                    </a:lnTo>
                    <a:lnTo>
                      <a:pt x="1109" y="1654"/>
                    </a:lnTo>
                    <a:lnTo>
                      <a:pt x="1111" y="1659"/>
                    </a:lnTo>
                    <a:lnTo>
                      <a:pt x="1109" y="1672"/>
                    </a:lnTo>
                    <a:lnTo>
                      <a:pt x="1118" y="1677"/>
                    </a:lnTo>
                    <a:lnTo>
                      <a:pt x="1121" y="1668"/>
                    </a:lnTo>
                    <a:lnTo>
                      <a:pt x="1131" y="1671"/>
                    </a:lnTo>
                    <a:lnTo>
                      <a:pt x="1137" y="1667"/>
                    </a:lnTo>
                    <a:lnTo>
                      <a:pt x="1135" y="1678"/>
                    </a:lnTo>
                    <a:lnTo>
                      <a:pt x="1138" y="1688"/>
                    </a:lnTo>
                    <a:lnTo>
                      <a:pt x="1145" y="1688"/>
                    </a:lnTo>
                    <a:lnTo>
                      <a:pt x="1148" y="1693"/>
                    </a:lnTo>
                    <a:lnTo>
                      <a:pt x="1150" y="1703"/>
                    </a:lnTo>
                    <a:lnTo>
                      <a:pt x="1159" y="1716"/>
                    </a:lnTo>
                    <a:lnTo>
                      <a:pt x="1170" y="1720"/>
                    </a:lnTo>
                    <a:lnTo>
                      <a:pt x="1175" y="1708"/>
                    </a:lnTo>
                    <a:lnTo>
                      <a:pt x="1175" y="1720"/>
                    </a:lnTo>
                    <a:lnTo>
                      <a:pt x="1181" y="1722"/>
                    </a:lnTo>
                    <a:lnTo>
                      <a:pt x="1185" y="1730"/>
                    </a:lnTo>
                    <a:lnTo>
                      <a:pt x="1196" y="1735"/>
                    </a:lnTo>
                    <a:lnTo>
                      <a:pt x="1205" y="1732"/>
                    </a:lnTo>
                    <a:lnTo>
                      <a:pt x="1213" y="1740"/>
                    </a:lnTo>
                    <a:lnTo>
                      <a:pt x="1236" y="1741"/>
                    </a:lnTo>
                    <a:lnTo>
                      <a:pt x="1238" y="1748"/>
                    </a:lnTo>
                    <a:lnTo>
                      <a:pt x="1249" y="1758"/>
                    </a:lnTo>
                    <a:lnTo>
                      <a:pt x="1254" y="1759"/>
                    </a:lnTo>
                    <a:lnTo>
                      <a:pt x="1267" y="1758"/>
                    </a:lnTo>
                    <a:lnTo>
                      <a:pt x="1280" y="1751"/>
                    </a:lnTo>
                    <a:lnTo>
                      <a:pt x="1306" y="1779"/>
                    </a:lnTo>
                    <a:lnTo>
                      <a:pt x="1325" y="1776"/>
                    </a:lnTo>
                    <a:lnTo>
                      <a:pt x="1323" y="1768"/>
                    </a:lnTo>
                    <a:lnTo>
                      <a:pt x="1317" y="1759"/>
                    </a:lnTo>
                    <a:lnTo>
                      <a:pt x="1317" y="1753"/>
                    </a:lnTo>
                    <a:lnTo>
                      <a:pt x="1320" y="1747"/>
                    </a:lnTo>
                    <a:lnTo>
                      <a:pt x="1322" y="1735"/>
                    </a:lnTo>
                    <a:lnTo>
                      <a:pt x="1319" y="1726"/>
                    </a:lnTo>
                    <a:lnTo>
                      <a:pt x="1301" y="1705"/>
                    </a:lnTo>
                    <a:lnTo>
                      <a:pt x="1285" y="1692"/>
                    </a:lnTo>
                    <a:lnTo>
                      <a:pt x="1279" y="1683"/>
                    </a:lnTo>
                    <a:lnTo>
                      <a:pt x="1270" y="1679"/>
                    </a:lnTo>
                    <a:lnTo>
                      <a:pt x="1253" y="1665"/>
                    </a:lnTo>
                    <a:lnTo>
                      <a:pt x="1249" y="1652"/>
                    </a:lnTo>
                    <a:lnTo>
                      <a:pt x="1236" y="1645"/>
                    </a:lnTo>
                    <a:lnTo>
                      <a:pt x="1236" y="1633"/>
                    </a:lnTo>
                    <a:lnTo>
                      <a:pt x="1224" y="1635"/>
                    </a:lnTo>
                    <a:lnTo>
                      <a:pt x="1220" y="1622"/>
                    </a:lnTo>
                    <a:lnTo>
                      <a:pt x="1216" y="1619"/>
                    </a:lnTo>
                    <a:lnTo>
                      <a:pt x="1213" y="1622"/>
                    </a:lnTo>
                    <a:lnTo>
                      <a:pt x="1210" y="1618"/>
                    </a:lnTo>
                    <a:lnTo>
                      <a:pt x="1188" y="1587"/>
                    </a:lnTo>
                    <a:lnTo>
                      <a:pt x="1178" y="1577"/>
                    </a:lnTo>
                    <a:lnTo>
                      <a:pt x="1167" y="1557"/>
                    </a:lnTo>
                    <a:lnTo>
                      <a:pt x="1180" y="1552"/>
                    </a:lnTo>
                    <a:lnTo>
                      <a:pt x="1197" y="1565"/>
                    </a:lnTo>
                    <a:lnTo>
                      <a:pt x="1216" y="1587"/>
                    </a:lnTo>
                    <a:lnTo>
                      <a:pt x="1231" y="1590"/>
                    </a:lnTo>
                    <a:lnTo>
                      <a:pt x="1227" y="1579"/>
                    </a:lnTo>
                    <a:lnTo>
                      <a:pt x="1236" y="1576"/>
                    </a:lnTo>
                    <a:lnTo>
                      <a:pt x="1258" y="1612"/>
                    </a:lnTo>
                    <a:lnTo>
                      <a:pt x="1269" y="1618"/>
                    </a:lnTo>
                    <a:lnTo>
                      <a:pt x="1280" y="1619"/>
                    </a:lnTo>
                    <a:lnTo>
                      <a:pt x="1287" y="1641"/>
                    </a:lnTo>
                    <a:lnTo>
                      <a:pt x="1318" y="1641"/>
                    </a:lnTo>
                    <a:lnTo>
                      <a:pt x="1330" y="1657"/>
                    </a:lnTo>
                    <a:lnTo>
                      <a:pt x="1335" y="1649"/>
                    </a:lnTo>
                    <a:lnTo>
                      <a:pt x="1341" y="1654"/>
                    </a:lnTo>
                    <a:lnTo>
                      <a:pt x="1350" y="1657"/>
                    </a:lnTo>
                    <a:lnTo>
                      <a:pt x="1356" y="1649"/>
                    </a:lnTo>
                    <a:lnTo>
                      <a:pt x="1360" y="1651"/>
                    </a:lnTo>
                    <a:lnTo>
                      <a:pt x="1361" y="1657"/>
                    </a:lnTo>
                    <a:lnTo>
                      <a:pt x="1367" y="1668"/>
                    </a:lnTo>
                    <a:lnTo>
                      <a:pt x="1376" y="1663"/>
                    </a:lnTo>
                    <a:lnTo>
                      <a:pt x="1376" y="1670"/>
                    </a:lnTo>
                    <a:lnTo>
                      <a:pt x="1372" y="1679"/>
                    </a:lnTo>
                    <a:lnTo>
                      <a:pt x="1371" y="1684"/>
                    </a:lnTo>
                    <a:lnTo>
                      <a:pt x="1382" y="1690"/>
                    </a:lnTo>
                    <a:lnTo>
                      <a:pt x="1387" y="1700"/>
                    </a:lnTo>
                    <a:lnTo>
                      <a:pt x="1394" y="1698"/>
                    </a:lnTo>
                    <a:lnTo>
                      <a:pt x="1390" y="1690"/>
                    </a:lnTo>
                    <a:lnTo>
                      <a:pt x="1389" y="1683"/>
                    </a:lnTo>
                    <a:lnTo>
                      <a:pt x="1382" y="1666"/>
                    </a:lnTo>
                    <a:lnTo>
                      <a:pt x="1380" y="1659"/>
                    </a:lnTo>
                    <a:lnTo>
                      <a:pt x="1384" y="1651"/>
                    </a:lnTo>
                    <a:lnTo>
                      <a:pt x="1393" y="1654"/>
                    </a:lnTo>
                    <a:lnTo>
                      <a:pt x="1400" y="1662"/>
                    </a:lnTo>
                    <a:lnTo>
                      <a:pt x="1410" y="1665"/>
                    </a:lnTo>
                    <a:lnTo>
                      <a:pt x="1412" y="1657"/>
                    </a:lnTo>
                    <a:lnTo>
                      <a:pt x="1411" y="1651"/>
                    </a:lnTo>
                    <a:lnTo>
                      <a:pt x="1408" y="1649"/>
                    </a:lnTo>
                    <a:lnTo>
                      <a:pt x="1408" y="1645"/>
                    </a:lnTo>
                    <a:lnTo>
                      <a:pt x="1403" y="1643"/>
                    </a:lnTo>
                    <a:lnTo>
                      <a:pt x="1393" y="1644"/>
                    </a:lnTo>
                    <a:lnTo>
                      <a:pt x="1387" y="1625"/>
                    </a:lnTo>
                    <a:lnTo>
                      <a:pt x="1380" y="1613"/>
                    </a:lnTo>
                    <a:lnTo>
                      <a:pt x="1383" y="1606"/>
                    </a:lnTo>
                    <a:lnTo>
                      <a:pt x="1383" y="1589"/>
                    </a:lnTo>
                    <a:lnTo>
                      <a:pt x="1395" y="1598"/>
                    </a:lnTo>
                    <a:lnTo>
                      <a:pt x="1406" y="1612"/>
                    </a:lnTo>
                    <a:lnTo>
                      <a:pt x="1408" y="1607"/>
                    </a:lnTo>
                    <a:lnTo>
                      <a:pt x="1405" y="1593"/>
                    </a:lnTo>
                    <a:lnTo>
                      <a:pt x="1409" y="1589"/>
                    </a:lnTo>
                    <a:lnTo>
                      <a:pt x="1409" y="1570"/>
                    </a:lnTo>
                    <a:lnTo>
                      <a:pt x="1411" y="1560"/>
                    </a:lnTo>
                    <a:lnTo>
                      <a:pt x="1405" y="1547"/>
                    </a:lnTo>
                    <a:lnTo>
                      <a:pt x="1401" y="1520"/>
                    </a:lnTo>
                    <a:lnTo>
                      <a:pt x="1388" y="1518"/>
                    </a:lnTo>
                    <a:lnTo>
                      <a:pt x="1374" y="1511"/>
                    </a:lnTo>
                    <a:lnTo>
                      <a:pt x="1368" y="1505"/>
                    </a:lnTo>
                    <a:lnTo>
                      <a:pt x="1367" y="1485"/>
                    </a:lnTo>
                    <a:lnTo>
                      <a:pt x="1379" y="1482"/>
                    </a:lnTo>
                    <a:lnTo>
                      <a:pt x="1383" y="1464"/>
                    </a:lnTo>
                    <a:lnTo>
                      <a:pt x="1380" y="1450"/>
                    </a:lnTo>
                    <a:lnTo>
                      <a:pt x="1367" y="1453"/>
                    </a:lnTo>
                    <a:lnTo>
                      <a:pt x="1368" y="1445"/>
                    </a:lnTo>
                    <a:lnTo>
                      <a:pt x="1366" y="1436"/>
                    </a:lnTo>
                    <a:lnTo>
                      <a:pt x="1362" y="1434"/>
                    </a:lnTo>
                    <a:lnTo>
                      <a:pt x="1346" y="1447"/>
                    </a:lnTo>
                    <a:lnTo>
                      <a:pt x="1346" y="1425"/>
                    </a:lnTo>
                    <a:lnTo>
                      <a:pt x="1344" y="1414"/>
                    </a:lnTo>
                    <a:lnTo>
                      <a:pt x="1331" y="1413"/>
                    </a:lnTo>
                    <a:lnTo>
                      <a:pt x="1315" y="1426"/>
                    </a:lnTo>
                    <a:lnTo>
                      <a:pt x="1308" y="1420"/>
                    </a:lnTo>
                    <a:lnTo>
                      <a:pt x="1320" y="1404"/>
                    </a:lnTo>
                    <a:lnTo>
                      <a:pt x="1312" y="1405"/>
                    </a:lnTo>
                    <a:lnTo>
                      <a:pt x="1299" y="1402"/>
                    </a:lnTo>
                    <a:lnTo>
                      <a:pt x="1291" y="1404"/>
                    </a:lnTo>
                    <a:lnTo>
                      <a:pt x="1288" y="1421"/>
                    </a:lnTo>
                    <a:lnTo>
                      <a:pt x="1283" y="1402"/>
                    </a:lnTo>
                    <a:lnTo>
                      <a:pt x="1275" y="1388"/>
                    </a:lnTo>
                    <a:lnTo>
                      <a:pt x="1275" y="1382"/>
                    </a:lnTo>
                    <a:lnTo>
                      <a:pt x="1271" y="1371"/>
                    </a:lnTo>
                    <a:lnTo>
                      <a:pt x="1258" y="1367"/>
                    </a:lnTo>
                    <a:lnTo>
                      <a:pt x="1258" y="1363"/>
                    </a:lnTo>
                    <a:lnTo>
                      <a:pt x="1263" y="1354"/>
                    </a:lnTo>
                    <a:lnTo>
                      <a:pt x="1256" y="1347"/>
                    </a:lnTo>
                    <a:lnTo>
                      <a:pt x="1263" y="1344"/>
                    </a:lnTo>
                    <a:lnTo>
                      <a:pt x="1253" y="1334"/>
                    </a:lnTo>
                    <a:lnTo>
                      <a:pt x="1252" y="1326"/>
                    </a:lnTo>
                    <a:lnTo>
                      <a:pt x="1256" y="1316"/>
                    </a:lnTo>
                    <a:lnTo>
                      <a:pt x="1240" y="1311"/>
                    </a:lnTo>
                    <a:lnTo>
                      <a:pt x="1221" y="1321"/>
                    </a:lnTo>
                    <a:lnTo>
                      <a:pt x="1220" y="1316"/>
                    </a:lnTo>
                    <a:lnTo>
                      <a:pt x="1224" y="1299"/>
                    </a:lnTo>
                    <a:lnTo>
                      <a:pt x="1221" y="1280"/>
                    </a:lnTo>
                    <a:lnTo>
                      <a:pt x="1229" y="1278"/>
                    </a:lnTo>
                    <a:lnTo>
                      <a:pt x="1236" y="1280"/>
                    </a:lnTo>
                    <a:lnTo>
                      <a:pt x="1252" y="1272"/>
                    </a:lnTo>
                    <a:lnTo>
                      <a:pt x="1263" y="1272"/>
                    </a:lnTo>
                    <a:lnTo>
                      <a:pt x="1256" y="1254"/>
                    </a:lnTo>
                    <a:lnTo>
                      <a:pt x="1242" y="1240"/>
                    </a:lnTo>
                    <a:lnTo>
                      <a:pt x="1222" y="1236"/>
                    </a:lnTo>
                    <a:lnTo>
                      <a:pt x="1215" y="1230"/>
                    </a:lnTo>
                    <a:lnTo>
                      <a:pt x="1209" y="1211"/>
                    </a:lnTo>
                    <a:lnTo>
                      <a:pt x="1226" y="1213"/>
                    </a:lnTo>
                    <a:lnTo>
                      <a:pt x="1221" y="1203"/>
                    </a:lnTo>
                    <a:lnTo>
                      <a:pt x="1231" y="1202"/>
                    </a:lnTo>
                    <a:lnTo>
                      <a:pt x="1253" y="1224"/>
                    </a:lnTo>
                    <a:lnTo>
                      <a:pt x="1260" y="1224"/>
                    </a:lnTo>
                    <a:lnTo>
                      <a:pt x="1252" y="1204"/>
                    </a:lnTo>
                    <a:lnTo>
                      <a:pt x="1260" y="1205"/>
                    </a:lnTo>
                    <a:lnTo>
                      <a:pt x="1247" y="1192"/>
                    </a:lnTo>
                    <a:lnTo>
                      <a:pt x="1253" y="1183"/>
                    </a:lnTo>
                    <a:lnTo>
                      <a:pt x="1265" y="1192"/>
                    </a:lnTo>
                    <a:lnTo>
                      <a:pt x="1277" y="1194"/>
                    </a:lnTo>
                    <a:lnTo>
                      <a:pt x="1279" y="1211"/>
                    </a:lnTo>
                    <a:lnTo>
                      <a:pt x="1272" y="1220"/>
                    </a:lnTo>
                    <a:lnTo>
                      <a:pt x="1288" y="1224"/>
                    </a:lnTo>
                    <a:lnTo>
                      <a:pt x="1317" y="1245"/>
                    </a:lnTo>
                    <a:lnTo>
                      <a:pt x="1329" y="1251"/>
                    </a:lnTo>
                    <a:lnTo>
                      <a:pt x="1333" y="1272"/>
                    </a:lnTo>
                    <a:lnTo>
                      <a:pt x="1350" y="1272"/>
                    </a:lnTo>
                    <a:lnTo>
                      <a:pt x="1362" y="1265"/>
                    </a:lnTo>
                    <a:lnTo>
                      <a:pt x="1358" y="1283"/>
                    </a:lnTo>
                    <a:lnTo>
                      <a:pt x="1362" y="1306"/>
                    </a:lnTo>
                    <a:lnTo>
                      <a:pt x="1366" y="1315"/>
                    </a:lnTo>
                    <a:lnTo>
                      <a:pt x="1384" y="1340"/>
                    </a:lnTo>
                    <a:lnTo>
                      <a:pt x="1400" y="1332"/>
                    </a:lnTo>
                    <a:lnTo>
                      <a:pt x="1403" y="1343"/>
                    </a:lnTo>
                    <a:lnTo>
                      <a:pt x="1395" y="1359"/>
                    </a:lnTo>
                    <a:lnTo>
                      <a:pt x="1405" y="1375"/>
                    </a:lnTo>
                    <a:lnTo>
                      <a:pt x="1422" y="1365"/>
                    </a:lnTo>
                    <a:lnTo>
                      <a:pt x="1430" y="1388"/>
                    </a:lnTo>
                    <a:lnTo>
                      <a:pt x="1442" y="1380"/>
                    </a:lnTo>
                    <a:lnTo>
                      <a:pt x="1446" y="1392"/>
                    </a:lnTo>
                    <a:lnTo>
                      <a:pt x="1451" y="1403"/>
                    </a:lnTo>
                    <a:lnTo>
                      <a:pt x="1459" y="1409"/>
                    </a:lnTo>
                    <a:lnTo>
                      <a:pt x="1465" y="1386"/>
                    </a:lnTo>
                    <a:lnTo>
                      <a:pt x="1466" y="1374"/>
                    </a:lnTo>
                    <a:lnTo>
                      <a:pt x="1470" y="1359"/>
                    </a:lnTo>
                    <a:lnTo>
                      <a:pt x="1479" y="1358"/>
                    </a:lnTo>
                    <a:lnTo>
                      <a:pt x="1475" y="1339"/>
                    </a:lnTo>
                    <a:lnTo>
                      <a:pt x="1466" y="1311"/>
                    </a:lnTo>
                    <a:lnTo>
                      <a:pt x="1468" y="1297"/>
                    </a:lnTo>
                    <a:lnTo>
                      <a:pt x="1491" y="1320"/>
                    </a:lnTo>
                    <a:lnTo>
                      <a:pt x="1506" y="1321"/>
                    </a:lnTo>
                    <a:lnTo>
                      <a:pt x="1508" y="1310"/>
                    </a:lnTo>
                    <a:lnTo>
                      <a:pt x="1512" y="1299"/>
                    </a:lnTo>
                    <a:lnTo>
                      <a:pt x="1523" y="1294"/>
                    </a:lnTo>
                    <a:lnTo>
                      <a:pt x="1524" y="1269"/>
                    </a:lnTo>
                    <a:lnTo>
                      <a:pt x="1541" y="1263"/>
                    </a:lnTo>
                    <a:lnTo>
                      <a:pt x="1533" y="1251"/>
                    </a:lnTo>
                    <a:lnTo>
                      <a:pt x="1512" y="1254"/>
                    </a:lnTo>
                    <a:lnTo>
                      <a:pt x="1514" y="1241"/>
                    </a:lnTo>
                    <a:lnTo>
                      <a:pt x="1527" y="1242"/>
                    </a:lnTo>
                    <a:lnTo>
                      <a:pt x="1529" y="1229"/>
                    </a:lnTo>
                    <a:lnTo>
                      <a:pt x="1513" y="1224"/>
                    </a:lnTo>
                    <a:lnTo>
                      <a:pt x="1525" y="1218"/>
                    </a:lnTo>
                    <a:lnTo>
                      <a:pt x="1549" y="1232"/>
                    </a:lnTo>
                    <a:lnTo>
                      <a:pt x="1562" y="1232"/>
                    </a:lnTo>
                    <a:lnTo>
                      <a:pt x="1567" y="1224"/>
                    </a:lnTo>
                    <a:lnTo>
                      <a:pt x="1557" y="1211"/>
                    </a:lnTo>
                    <a:lnTo>
                      <a:pt x="1560" y="1207"/>
                    </a:lnTo>
                    <a:lnTo>
                      <a:pt x="1564" y="1197"/>
                    </a:lnTo>
                    <a:lnTo>
                      <a:pt x="1573" y="1193"/>
                    </a:lnTo>
                    <a:lnTo>
                      <a:pt x="1581" y="1182"/>
                    </a:lnTo>
                    <a:lnTo>
                      <a:pt x="1573" y="1165"/>
                    </a:lnTo>
                    <a:lnTo>
                      <a:pt x="1555" y="1144"/>
                    </a:lnTo>
                    <a:lnTo>
                      <a:pt x="1544" y="1139"/>
                    </a:lnTo>
                    <a:lnTo>
                      <a:pt x="1535" y="1132"/>
                    </a:lnTo>
                    <a:lnTo>
                      <a:pt x="1523" y="1134"/>
                    </a:lnTo>
                    <a:lnTo>
                      <a:pt x="1513" y="1130"/>
                    </a:lnTo>
                    <a:lnTo>
                      <a:pt x="1496" y="1132"/>
                    </a:lnTo>
                    <a:lnTo>
                      <a:pt x="1474" y="1144"/>
                    </a:lnTo>
                    <a:lnTo>
                      <a:pt x="1480" y="1112"/>
                    </a:lnTo>
                    <a:lnTo>
                      <a:pt x="1490" y="1100"/>
                    </a:lnTo>
                    <a:lnTo>
                      <a:pt x="1489" y="1089"/>
                    </a:lnTo>
                    <a:lnTo>
                      <a:pt x="1478" y="1087"/>
                    </a:lnTo>
                    <a:lnTo>
                      <a:pt x="1471" y="1095"/>
                    </a:lnTo>
                    <a:lnTo>
                      <a:pt x="1439" y="1100"/>
                    </a:lnTo>
                    <a:lnTo>
                      <a:pt x="1426" y="1098"/>
                    </a:lnTo>
                    <a:lnTo>
                      <a:pt x="1435" y="1091"/>
                    </a:lnTo>
                    <a:lnTo>
                      <a:pt x="1422" y="1087"/>
                    </a:lnTo>
                    <a:lnTo>
                      <a:pt x="1427" y="1081"/>
                    </a:lnTo>
                    <a:lnTo>
                      <a:pt x="1441" y="1080"/>
                    </a:lnTo>
                    <a:lnTo>
                      <a:pt x="1441" y="1070"/>
                    </a:lnTo>
                    <a:lnTo>
                      <a:pt x="1423" y="1035"/>
                    </a:lnTo>
                    <a:lnTo>
                      <a:pt x="1416" y="1022"/>
                    </a:lnTo>
                    <a:lnTo>
                      <a:pt x="1410" y="1017"/>
                    </a:lnTo>
                    <a:lnTo>
                      <a:pt x="1401" y="1011"/>
                    </a:lnTo>
                    <a:lnTo>
                      <a:pt x="1379" y="1016"/>
                    </a:lnTo>
                    <a:lnTo>
                      <a:pt x="1374" y="1010"/>
                    </a:lnTo>
                    <a:lnTo>
                      <a:pt x="1377" y="999"/>
                    </a:lnTo>
                    <a:lnTo>
                      <a:pt x="1382" y="993"/>
                    </a:lnTo>
                    <a:lnTo>
                      <a:pt x="1383" y="979"/>
                    </a:lnTo>
                    <a:lnTo>
                      <a:pt x="1363" y="984"/>
                    </a:lnTo>
                    <a:lnTo>
                      <a:pt x="1342" y="985"/>
                    </a:lnTo>
                    <a:lnTo>
                      <a:pt x="1329" y="1000"/>
                    </a:lnTo>
                    <a:lnTo>
                      <a:pt x="1323" y="989"/>
                    </a:lnTo>
                    <a:lnTo>
                      <a:pt x="1312" y="985"/>
                    </a:lnTo>
                    <a:lnTo>
                      <a:pt x="1314" y="976"/>
                    </a:lnTo>
                    <a:lnTo>
                      <a:pt x="1324" y="968"/>
                    </a:lnTo>
                    <a:lnTo>
                      <a:pt x="1315" y="952"/>
                    </a:lnTo>
                    <a:lnTo>
                      <a:pt x="1297" y="957"/>
                    </a:lnTo>
                    <a:lnTo>
                      <a:pt x="1283" y="958"/>
                    </a:lnTo>
                    <a:lnTo>
                      <a:pt x="1279" y="952"/>
                    </a:lnTo>
                    <a:lnTo>
                      <a:pt x="1285" y="940"/>
                    </a:lnTo>
                    <a:lnTo>
                      <a:pt x="1288" y="929"/>
                    </a:lnTo>
                    <a:lnTo>
                      <a:pt x="1279" y="923"/>
                    </a:lnTo>
                    <a:lnTo>
                      <a:pt x="1252" y="918"/>
                    </a:lnTo>
                    <a:lnTo>
                      <a:pt x="1216" y="908"/>
                    </a:lnTo>
                    <a:lnTo>
                      <a:pt x="1204" y="902"/>
                    </a:lnTo>
                    <a:lnTo>
                      <a:pt x="1199" y="893"/>
                    </a:lnTo>
                    <a:lnTo>
                      <a:pt x="1215" y="893"/>
                    </a:lnTo>
                    <a:lnTo>
                      <a:pt x="1216" y="885"/>
                    </a:lnTo>
                    <a:lnTo>
                      <a:pt x="1233" y="882"/>
                    </a:lnTo>
                    <a:lnTo>
                      <a:pt x="1224" y="875"/>
                    </a:lnTo>
                    <a:lnTo>
                      <a:pt x="1226" y="870"/>
                    </a:lnTo>
                    <a:lnTo>
                      <a:pt x="1209" y="852"/>
                    </a:lnTo>
                    <a:lnTo>
                      <a:pt x="1210" y="842"/>
                    </a:lnTo>
                    <a:lnTo>
                      <a:pt x="1228" y="843"/>
                    </a:lnTo>
                    <a:lnTo>
                      <a:pt x="1231" y="836"/>
                    </a:lnTo>
                    <a:lnTo>
                      <a:pt x="1220" y="826"/>
                    </a:lnTo>
                    <a:lnTo>
                      <a:pt x="1202" y="815"/>
                    </a:lnTo>
                    <a:lnTo>
                      <a:pt x="1188" y="816"/>
                    </a:lnTo>
                    <a:lnTo>
                      <a:pt x="1186" y="807"/>
                    </a:lnTo>
                    <a:lnTo>
                      <a:pt x="1202" y="804"/>
                    </a:lnTo>
                    <a:lnTo>
                      <a:pt x="1207" y="807"/>
                    </a:lnTo>
                    <a:lnTo>
                      <a:pt x="1215" y="804"/>
                    </a:lnTo>
                    <a:lnTo>
                      <a:pt x="1215" y="791"/>
                    </a:lnTo>
                    <a:lnTo>
                      <a:pt x="1248" y="812"/>
                    </a:lnTo>
                    <a:lnTo>
                      <a:pt x="1263" y="812"/>
                    </a:lnTo>
                    <a:lnTo>
                      <a:pt x="1280" y="805"/>
                    </a:lnTo>
                    <a:lnTo>
                      <a:pt x="1295" y="811"/>
                    </a:lnTo>
                    <a:lnTo>
                      <a:pt x="1299" y="802"/>
                    </a:lnTo>
                    <a:lnTo>
                      <a:pt x="1299" y="793"/>
                    </a:lnTo>
                    <a:lnTo>
                      <a:pt x="1286" y="779"/>
                    </a:lnTo>
                    <a:lnTo>
                      <a:pt x="1269" y="768"/>
                    </a:lnTo>
                    <a:lnTo>
                      <a:pt x="1249" y="766"/>
                    </a:lnTo>
                    <a:lnTo>
                      <a:pt x="1228" y="767"/>
                    </a:lnTo>
                    <a:lnTo>
                      <a:pt x="1211" y="757"/>
                    </a:lnTo>
                    <a:lnTo>
                      <a:pt x="1206" y="769"/>
                    </a:lnTo>
                    <a:lnTo>
                      <a:pt x="1191" y="752"/>
                    </a:lnTo>
                    <a:lnTo>
                      <a:pt x="1178" y="743"/>
                    </a:lnTo>
                    <a:lnTo>
                      <a:pt x="1169" y="751"/>
                    </a:lnTo>
                    <a:lnTo>
                      <a:pt x="1180" y="735"/>
                    </a:lnTo>
                    <a:lnTo>
                      <a:pt x="1201" y="736"/>
                    </a:lnTo>
                    <a:lnTo>
                      <a:pt x="1215" y="729"/>
                    </a:lnTo>
                    <a:lnTo>
                      <a:pt x="1222" y="716"/>
                    </a:lnTo>
                    <a:lnTo>
                      <a:pt x="1238" y="713"/>
                    </a:lnTo>
                    <a:lnTo>
                      <a:pt x="1258" y="723"/>
                    </a:lnTo>
                    <a:lnTo>
                      <a:pt x="1267" y="705"/>
                    </a:lnTo>
                    <a:lnTo>
                      <a:pt x="1261" y="691"/>
                    </a:lnTo>
                    <a:lnTo>
                      <a:pt x="1226" y="641"/>
                    </a:lnTo>
                    <a:lnTo>
                      <a:pt x="1207" y="632"/>
                    </a:lnTo>
                    <a:lnTo>
                      <a:pt x="1200" y="646"/>
                    </a:lnTo>
                    <a:lnTo>
                      <a:pt x="1201" y="661"/>
                    </a:lnTo>
                    <a:lnTo>
                      <a:pt x="1185" y="673"/>
                    </a:lnTo>
                    <a:lnTo>
                      <a:pt x="1178" y="688"/>
                    </a:lnTo>
                    <a:lnTo>
                      <a:pt x="1161" y="687"/>
                    </a:lnTo>
                    <a:lnTo>
                      <a:pt x="1178" y="661"/>
                    </a:lnTo>
                    <a:lnTo>
                      <a:pt x="1178" y="649"/>
                    </a:lnTo>
                    <a:lnTo>
                      <a:pt x="1142" y="651"/>
                    </a:lnTo>
                    <a:lnTo>
                      <a:pt x="1130" y="660"/>
                    </a:lnTo>
                    <a:lnTo>
                      <a:pt x="1125" y="653"/>
                    </a:lnTo>
                    <a:lnTo>
                      <a:pt x="1140" y="640"/>
                    </a:lnTo>
                    <a:lnTo>
                      <a:pt x="1169" y="628"/>
                    </a:lnTo>
                    <a:lnTo>
                      <a:pt x="1178" y="606"/>
                    </a:lnTo>
                    <a:lnTo>
                      <a:pt x="1188" y="619"/>
                    </a:lnTo>
                    <a:lnTo>
                      <a:pt x="1190" y="606"/>
                    </a:lnTo>
                    <a:lnTo>
                      <a:pt x="1190" y="585"/>
                    </a:lnTo>
                    <a:lnTo>
                      <a:pt x="1154" y="570"/>
                    </a:lnTo>
                    <a:lnTo>
                      <a:pt x="1143" y="560"/>
                    </a:lnTo>
                    <a:lnTo>
                      <a:pt x="1131" y="557"/>
                    </a:lnTo>
                    <a:lnTo>
                      <a:pt x="1111" y="563"/>
                    </a:lnTo>
                    <a:lnTo>
                      <a:pt x="1099" y="580"/>
                    </a:lnTo>
                    <a:lnTo>
                      <a:pt x="1093" y="585"/>
                    </a:lnTo>
                    <a:lnTo>
                      <a:pt x="1083" y="597"/>
                    </a:lnTo>
                    <a:lnTo>
                      <a:pt x="1083" y="591"/>
                    </a:lnTo>
                    <a:lnTo>
                      <a:pt x="1089" y="575"/>
                    </a:lnTo>
                    <a:lnTo>
                      <a:pt x="1102" y="563"/>
                    </a:lnTo>
                    <a:lnTo>
                      <a:pt x="1110" y="542"/>
                    </a:lnTo>
                    <a:lnTo>
                      <a:pt x="1102" y="546"/>
                    </a:lnTo>
                    <a:lnTo>
                      <a:pt x="1091" y="556"/>
                    </a:lnTo>
                    <a:lnTo>
                      <a:pt x="1076" y="560"/>
                    </a:lnTo>
                    <a:lnTo>
                      <a:pt x="1057" y="575"/>
                    </a:lnTo>
                    <a:lnTo>
                      <a:pt x="1059" y="564"/>
                    </a:lnTo>
                    <a:lnTo>
                      <a:pt x="1066" y="552"/>
                    </a:lnTo>
                    <a:lnTo>
                      <a:pt x="1075" y="528"/>
                    </a:lnTo>
                    <a:lnTo>
                      <a:pt x="1071" y="509"/>
                    </a:lnTo>
                    <a:lnTo>
                      <a:pt x="1060" y="506"/>
                    </a:lnTo>
                    <a:lnTo>
                      <a:pt x="1044" y="520"/>
                    </a:lnTo>
                    <a:lnTo>
                      <a:pt x="1028" y="525"/>
                    </a:lnTo>
                    <a:lnTo>
                      <a:pt x="1021" y="513"/>
                    </a:lnTo>
                    <a:lnTo>
                      <a:pt x="990" y="506"/>
                    </a:lnTo>
                    <a:lnTo>
                      <a:pt x="1018" y="500"/>
                    </a:lnTo>
                    <a:lnTo>
                      <a:pt x="1034" y="501"/>
                    </a:lnTo>
                    <a:lnTo>
                      <a:pt x="1041" y="489"/>
                    </a:lnTo>
                    <a:lnTo>
                      <a:pt x="1048" y="477"/>
                    </a:lnTo>
                    <a:lnTo>
                      <a:pt x="1041" y="455"/>
                    </a:lnTo>
                    <a:lnTo>
                      <a:pt x="1028" y="431"/>
                    </a:lnTo>
                    <a:lnTo>
                      <a:pt x="986" y="412"/>
                    </a:lnTo>
                    <a:lnTo>
                      <a:pt x="968" y="393"/>
                    </a:lnTo>
                    <a:lnTo>
                      <a:pt x="965" y="395"/>
                    </a:lnTo>
                    <a:lnTo>
                      <a:pt x="962" y="412"/>
                    </a:lnTo>
                    <a:lnTo>
                      <a:pt x="949" y="425"/>
                    </a:lnTo>
                    <a:lnTo>
                      <a:pt x="935" y="419"/>
                    </a:lnTo>
                    <a:lnTo>
                      <a:pt x="922" y="423"/>
                    </a:lnTo>
                    <a:lnTo>
                      <a:pt x="928" y="454"/>
                    </a:lnTo>
                    <a:lnTo>
                      <a:pt x="927" y="463"/>
                    </a:lnTo>
                    <a:lnTo>
                      <a:pt x="926" y="455"/>
                    </a:lnTo>
                    <a:lnTo>
                      <a:pt x="914" y="457"/>
                    </a:lnTo>
                    <a:lnTo>
                      <a:pt x="912" y="452"/>
                    </a:lnTo>
                    <a:lnTo>
                      <a:pt x="904" y="443"/>
                    </a:lnTo>
                    <a:lnTo>
                      <a:pt x="906" y="419"/>
                    </a:lnTo>
                    <a:lnTo>
                      <a:pt x="896" y="418"/>
                    </a:lnTo>
                    <a:lnTo>
                      <a:pt x="882" y="438"/>
                    </a:lnTo>
                    <a:lnTo>
                      <a:pt x="895" y="408"/>
                    </a:lnTo>
                    <a:lnTo>
                      <a:pt x="912" y="385"/>
                    </a:lnTo>
                    <a:lnTo>
                      <a:pt x="910" y="379"/>
                    </a:lnTo>
                    <a:lnTo>
                      <a:pt x="883" y="385"/>
                    </a:lnTo>
                    <a:lnTo>
                      <a:pt x="867" y="385"/>
                    </a:lnTo>
                    <a:lnTo>
                      <a:pt x="851" y="406"/>
                    </a:lnTo>
                    <a:lnTo>
                      <a:pt x="844" y="411"/>
                    </a:lnTo>
                    <a:lnTo>
                      <a:pt x="845" y="391"/>
                    </a:lnTo>
                    <a:lnTo>
                      <a:pt x="829" y="401"/>
                    </a:lnTo>
                    <a:lnTo>
                      <a:pt x="846" y="381"/>
                    </a:lnTo>
                    <a:lnTo>
                      <a:pt x="863" y="370"/>
                    </a:lnTo>
                    <a:lnTo>
                      <a:pt x="871" y="357"/>
                    </a:lnTo>
                    <a:lnTo>
                      <a:pt x="867" y="334"/>
                    </a:lnTo>
                    <a:lnTo>
                      <a:pt x="846" y="328"/>
                    </a:lnTo>
                    <a:lnTo>
                      <a:pt x="825" y="328"/>
                    </a:lnTo>
                    <a:lnTo>
                      <a:pt x="819" y="322"/>
                    </a:lnTo>
                    <a:lnTo>
                      <a:pt x="831" y="305"/>
                    </a:lnTo>
                    <a:lnTo>
                      <a:pt x="828" y="289"/>
                    </a:lnTo>
                    <a:lnTo>
                      <a:pt x="818" y="266"/>
                    </a:lnTo>
                    <a:lnTo>
                      <a:pt x="808" y="259"/>
                    </a:lnTo>
                    <a:lnTo>
                      <a:pt x="812" y="250"/>
                    </a:lnTo>
                    <a:lnTo>
                      <a:pt x="791" y="240"/>
                    </a:lnTo>
                    <a:lnTo>
                      <a:pt x="771" y="239"/>
                    </a:lnTo>
                    <a:lnTo>
                      <a:pt x="712" y="209"/>
                    </a:lnTo>
                    <a:lnTo>
                      <a:pt x="685" y="208"/>
                    </a:lnTo>
                    <a:lnTo>
                      <a:pt x="656" y="221"/>
                    </a:lnTo>
                    <a:lnTo>
                      <a:pt x="631" y="245"/>
                    </a:lnTo>
                    <a:lnTo>
                      <a:pt x="630" y="266"/>
                    </a:lnTo>
                    <a:lnTo>
                      <a:pt x="646" y="280"/>
                    </a:lnTo>
                    <a:lnTo>
                      <a:pt x="634" y="285"/>
                    </a:lnTo>
                    <a:lnTo>
                      <a:pt x="618" y="285"/>
                    </a:lnTo>
                    <a:lnTo>
                      <a:pt x="607" y="300"/>
                    </a:lnTo>
                    <a:lnTo>
                      <a:pt x="588" y="274"/>
                    </a:lnTo>
                    <a:lnTo>
                      <a:pt x="575" y="289"/>
                    </a:lnTo>
                    <a:lnTo>
                      <a:pt x="565" y="283"/>
                    </a:lnTo>
                    <a:lnTo>
                      <a:pt x="566" y="267"/>
                    </a:lnTo>
                    <a:lnTo>
                      <a:pt x="562" y="251"/>
                    </a:lnTo>
                    <a:lnTo>
                      <a:pt x="550" y="275"/>
                    </a:lnTo>
                    <a:lnTo>
                      <a:pt x="550" y="283"/>
                    </a:lnTo>
                    <a:lnTo>
                      <a:pt x="545" y="306"/>
                    </a:lnTo>
                    <a:lnTo>
                      <a:pt x="537" y="304"/>
                    </a:lnTo>
                    <a:lnTo>
                      <a:pt x="533" y="322"/>
                    </a:lnTo>
                    <a:lnTo>
                      <a:pt x="519" y="344"/>
                    </a:lnTo>
                    <a:lnTo>
                      <a:pt x="503" y="357"/>
                    </a:lnTo>
                    <a:lnTo>
                      <a:pt x="506" y="347"/>
                    </a:lnTo>
                    <a:lnTo>
                      <a:pt x="498" y="336"/>
                    </a:lnTo>
                    <a:lnTo>
                      <a:pt x="503" y="325"/>
                    </a:lnTo>
                    <a:lnTo>
                      <a:pt x="517" y="328"/>
                    </a:lnTo>
                    <a:lnTo>
                      <a:pt x="519" y="323"/>
                    </a:lnTo>
                    <a:lnTo>
                      <a:pt x="511" y="312"/>
                    </a:lnTo>
                    <a:lnTo>
                      <a:pt x="506" y="312"/>
                    </a:lnTo>
                    <a:lnTo>
                      <a:pt x="512" y="289"/>
                    </a:lnTo>
                    <a:lnTo>
                      <a:pt x="518" y="274"/>
                    </a:lnTo>
                    <a:lnTo>
                      <a:pt x="528" y="230"/>
                    </a:lnTo>
                    <a:lnTo>
                      <a:pt x="534" y="212"/>
                    </a:lnTo>
                    <a:lnTo>
                      <a:pt x="518" y="196"/>
                    </a:lnTo>
                    <a:lnTo>
                      <a:pt x="510" y="176"/>
                    </a:lnTo>
                    <a:lnTo>
                      <a:pt x="508" y="167"/>
                    </a:lnTo>
                    <a:lnTo>
                      <a:pt x="518" y="159"/>
                    </a:lnTo>
                    <a:lnTo>
                      <a:pt x="519" y="148"/>
                    </a:lnTo>
                    <a:lnTo>
                      <a:pt x="512" y="134"/>
                    </a:lnTo>
                    <a:lnTo>
                      <a:pt x="496" y="122"/>
                    </a:lnTo>
                    <a:lnTo>
                      <a:pt x="475" y="115"/>
                    </a:lnTo>
                    <a:lnTo>
                      <a:pt x="489" y="99"/>
                    </a:lnTo>
                    <a:lnTo>
                      <a:pt x="484" y="47"/>
                    </a:lnTo>
                    <a:lnTo>
                      <a:pt x="475" y="33"/>
                    </a:lnTo>
                    <a:lnTo>
                      <a:pt x="470" y="22"/>
                    </a:lnTo>
                    <a:lnTo>
                      <a:pt x="417" y="26"/>
                    </a:lnTo>
                    <a:lnTo>
                      <a:pt x="401" y="25"/>
                    </a:lnTo>
                    <a:lnTo>
                      <a:pt x="390" y="33"/>
                    </a:lnTo>
                    <a:lnTo>
                      <a:pt x="378" y="37"/>
                    </a:lnTo>
                    <a:lnTo>
                      <a:pt x="358" y="49"/>
                    </a:lnTo>
                    <a:lnTo>
                      <a:pt x="339" y="68"/>
                    </a:lnTo>
                    <a:lnTo>
                      <a:pt x="355" y="84"/>
                    </a:lnTo>
                    <a:lnTo>
                      <a:pt x="351" y="103"/>
                    </a:lnTo>
                    <a:lnTo>
                      <a:pt x="347" y="92"/>
                    </a:lnTo>
                    <a:lnTo>
                      <a:pt x="340" y="80"/>
                    </a:lnTo>
                    <a:lnTo>
                      <a:pt x="325" y="73"/>
                    </a:lnTo>
                    <a:lnTo>
                      <a:pt x="307" y="81"/>
                    </a:lnTo>
                    <a:lnTo>
                      <a:pt x="304" y="94"/>
                    </a:lnTo>
                    <a:lnTo>
                      <a:pt x="313" y="118"/>
                    </a:lnTo>
                    <a:lnTo>
                      <a:pt x="303" y="112"/>
                    </a:lnTo>
                    <a:lnTo>
                      <a:pt x="291" y="94"/>
                    </a:lnTo>
                    <a:lnTo>
                      <a:pt x="277" y="97"/>
                    </a:lnTo>
                    <a:lnTo>
                      <a:pt x="272" y="115"/>
                    </a:lnTo>
                    <a:lnTo>
                      <a:pt x="285" y="131"/>
                    </a:lnTo>
                    <a:lnTo>
                      <a:pt x="344" y="153"/>
                    </a:lnTo>
                    <a:lnTo>
                      <a:pt x="341" y="160"/>
                    </a:lnTo>
                    <a:lnTo>
                      <a:pt x="324" y="156"/>
                    </a:lnTo>
                    <a:lnTo>
                      <a:pt x="266" y="138"/>
                    </a:lnTo>
                    <a:lnTo>
                      <a:pt x="264" y="148"/>
                    </a:lnTo>
                    <a:lnTo>
                      <a:pt x="258" y="144"/>
                    </a:lnTo>
                    <a:lnTo>
                      <a:pt x="250" y="148"/>
                    </a:lnTo>
                    <a:lnTo>
                      <a:pt x="261" y="156"/>
                    </a:lnTo>
                    <a:lnTo>
                      <a:pt x="276" y="160"/>
                    </a:lnTo>
                    <a:lnTo>
                      <a:pt x="293" y="177"/>
                    </a:lnTo>
                    <a:lnTo>
                      <a:pt x="312" y="186"/>
                    </a:lnTo>
                    <a:lnTo>
                      <a:pt x="331" y="204"/>
                    </a:lnTo>
                    <a:lnTo>
                      <a:pt x="319" y="207"/>
                    </a:lnTo>
                    <a:lnTo>
                      <a:pt x="280" y="176"/>
                    </a:lnTo>
                    <a:lnTo>
                      <a:pt x="255" y="170"/>
                    </a:lnTo>
                    <a:lnTo>
                      <a:pt x="243" y="171"/>
                    </a:lnTo>
                    <a:lnTo>
                      <a:pt x="238" y="181"/>
                    </a:lnTo>
                    <a:lnTo>
                      <a:pt x="239" y="210"/>
                    </a:lnTo>
                    <a:lnTo>
                      <a:pt x="248" y="237"/>
                    </a:lnTo>
                    <a:lnTo>
                      <a:pt x="243" y="246"/>
                    </a:lnTo>
                    <a:lnTo>
                      <a:pt x="250" y="263"/>
                    </a:lnTo>
                    <a:lnTo>
                      <a:pt x="269" y="274"/>
                    </a:lnTo>
                    <a:lnTo>
                      <a:pt x="279" y="274"/>
                    </a:lnTo>
                    <a:lnTo>
                      <a:pt x="285" y="268"/>
                    </a:lnTo>
                    <a:lnTo>
                      <a:pt x="288" y="273"/>
                    </a:lnTo>
                    <a:lnTo>
                      <a:pt x="282" y="291"/>
                    </a:lnTo>
                    <a:lnTo>
                      <a:pt x="272" y="302"/>
                    </a:lnTo>
                    <a:lnTo>
                      <a:pt x="254" y="299"/>
                    </a:lnTo>
                    <a:lnTo>
                      <a:pt x="249" y="314"/>
                    </a:lnTo>
                    <a:lnTo>
                      <a:pt x="248" y="325"/>
                    </a:lnTo>
                    <a:lnTo>
                      <a:pt x="226" y="343"/>
                    </a:lnTo>
                    <a:lnTo>
                      <a:pt x="229" y="354"/>
                    </a:lnTo>
                    <a:lnTo>
                      <a:pt x="245" y="364"/>
                    </a:lnTo>
                    <a:lnTo>
                      <a:pt x="245" y="381"/>
                    </a:lnTo>
                    <a:lnTo>
                      <a:pt x="259" y="398"/>
                    </a:lnTo>
                    <a:lnTo>
                      <a:pt x="280" y="406"/>
                    </a:lnTo>
                    <a:lnTo>
                      <a:pt x="295" y="406"/>
                    </a:lnTo>
                    <a:lnTo>
                      <a:pt x="298" y="419"/>
                    </a:lnTo>
                    <a:lnTo>
                      <a:pt x="295" y="441"/>
                    </a:lnTo>
                    <a:lnTo>
                      <a:pt x="295" y="447"/>
                    </a:lnTo>
                    <a:lnTo>
                      <a:pt x="290" y="455"/>
                    </a:lnTo>
                    <a:lnTo>
                      <a:pt x="291" y="471"/>
                    </a:lnTo>
                    <a:lnTo>
                      <a:pt x="290" y="485"/>
                    </a:lnTo>
                    <a:lnTo>
                      <a:pt x="288" y="504"/>
                    </a:lnTo>
                    <a:lnTo>
                      <a:pt x="281" y="525"/>
                    </a:lnTo>
                    <a:lnTo>
                      <a:pt x="275" y="519"/>
                    </a:lnTo>
                    <a:lnTo>
                      <a:pt x="277" y="500"/>
                    </a:lnTo>
                    <a:lnTo>
                      <a:pt x="281" y="490"/>
                    </a:lnTo>
                    <a:lnTo>
                      <a:pt x="277" y="485"/>
                    </a:lnTo>
                    <a:lnTo>
                      <a:pt x="271" y="489"/>
                    </a:lnTo>
                    <a:lnTo>
                      <a:pt x="254" y="487"/>
                    </a:lnTo>
                    <a:lnTo>
                      <a:pt x="242" y="490"/>
                    </a:lnTo>
                    <a:lnTo>
                      <a:pt x="227" y="498"/>
                    </a:lnTo>
                    <a:lnTo>
                      <a:pt x="207" y="515"/>
                    </a:lnTo>
                    <a:lnTo>
                      <a:pt x="190" y="513"/>
                    </a:lnTo>
                    <a:lnTo>
                      <a:pt x="215" y="495"/>
                    </a:lnTo>
                    <a:lnTo>
                      <a:pt x="227" y="481"/>
                    </a:lnTo>
                    <a:lnTo>
                      <a:pt x="252" y="476"/>
                    </a:lnTo>
                    <a:lnTo>
                      <a:pt x="256" y="470"/>
                    </a:lnTo>
                    <a:lnTo>
                      <a:pt x="268" y="465"/>
                    </a:lnTo>
                    <a:lnTo>
                      <a:pt x="281" y="467"/>
                    </a:lnTo>
                    <a:lnTo>
                      <a:pt x="281" y="460"/>
                    </a:lnTo>
                    <a:lnTo>
                      <a:pt x="277" y="446"/>
                    </a:lnTo>
                    <a:lnTo>
                      <a:pt x="274" y="438"/>
                    </a:lnTo>
                    <a:lnTo>
                      <a:pt x="255" y="433"/>
                    </a:lnTo>
                    <a:lnTo>
                      <a:pt x="205" y="361"/>
                    </a:lnTo>
                    <a:lnTo>
                      <a:pt x="196" y="334"/>
                    </a:lnTo>
                    <a:lnTo>
                      <a:pt x="198" y="306"/>
                    </a:lnTo>
                    <a:lnTo>
                      <a:pt x="206" y="274"/>
                    </a:lnTo>
                    <a:lnTo>
                      <a:pt x="198" y="252"/>
                    </a:lnTo>
                    <a:lnTo>
                      <a:pt x="185" y="229"/>
                    </a:lnTo>
                    <a:lnTo>
                      <a:pt x="186" y="198"/>
                    </a:lnTo>
                    <a:lnTo>
                      <a:pt x="207" y="155"/>
                    </a:lnTo>
                    <a:lnTo>
                      <a:pt x="211" y="124"/>
                    </a:lnTo>
                    <a:lnTo>
                      <a:pt x="222" y="102"/>
                    </a:lnTo>
                    <a:lnTo>
                      <a:pt x="236" y="88"/>
                    </a:lnTo>
                    <a:lnTo>
                      <a:pt x="247" y="67"/>
                    </a:lnTo>
                    <a:lnTo>
                      <a:pt x="275" y="38"/>
                    </a:lnTo>
                    <a:lnTo>
                      <a:pt x="285" y="25"/>
                    </a:lnTo>
                    <a:lnTo>
                      <a:pt x="285" y="21"/>
                    </a:lnTo>
                    <a:lnTo>
                      <a:pt x="279" y="16"/>
                    </a:lnTo>
                    <a:lnTo>
                      <a:pt x="270" y="8"/>
                    </a:lnTo>
                    <a:lnTo>
                      <a:pt x="206" y="0"/>
                    </a:lnTo>
                    <a:lnTo>
                      <a:pt x="190" y="3"/>
                    </a:lnTo>
                    <a:lnTo>
                      <a:pt x="146" y="20"/>
                    </a:lnTo>
                    <a:lnTo>
                      <a:pt x="114" y="42"/>
                    </a:lnTo>
                    <a:lnTo>
                      <a:pt x="81" y="76"/>
                    </a:lnTo>
                    <a:lnTo>
                      <a:pt x="75" y="101"/>
                    </a:lnTo>
                    <a:lnTo>
                      <a:pt x="61" y="118"/>
                    </a:lnTo>
                    <a:lnTo>
                      <a:pt x="55" y="123"/>
                    </a:lnTo>
                    <a:lnTo>
                      <a:pt x="49" y="134"/>
                    </a:lnTo>
                    <a:lnTo>
                      <a:pt x="44" y="149"/>
                    </a:lnTo>
                    <a:lnTo>
                      <a:pt x="51" y="164"/>
                    </a:lnTo>
                    <a:lnTo>
                      <a:pt x="39" y="172"/>
                    </a:lnTo>
                    <a:lnTo>
                      <a:pt x="38" y="199"/>
                    </a:lnTo>
                    <a:lnTo>
                      <a:pt x="48" y="204"/>
                    </a:lnTo>
                    <a:lnTo>
                      <a:pt x="29" y="204"/>
                    </a:lnTo>
                    <a:lnTo>
                      <a:pt x="24" y="230"/>
                    </a:lnTo>
                    <a:lnTo>
                      <a:pt x="16" y="236"/>
                    </a:lnTo>
                    <a:lnTo>
                      <a:pt x="14" y="261"/>
                    </a:lnTo>
                    <a:lnTo>
                      <a:pt x="7" y="274"/>
                    </a:lnTo>
                    <a:lnTo>
                      <a:pt x="12" y="310"/>
                    </a:lnTo>
                    <a:lnTo>
                      <a:pt x="27" y="310"/>
                    </a:lnTo>
                    <a:lnTo>
                      <a:pt x="17" y="316"/>
                    </a:lnTo>
                    <a:lnTo>
                      <a:pt x="7" y="330"/>
                    </a:lnTo>
                    <a:lnTo>
                      <a:pt x="0" y="347"/>
                    </a:lnTo>
                    <a:lnTo>
                      <a:pt x="7" y="369"/>
                    </a:lnTo>
                    <a:lnTo>
                      <a:pt x="13" y="381"/>
                    </a:lnTo>
                    <a:lnTo>
                      <a:pt x="3" y="401"/>
                    </a:lnTo>
                    <a:lnTo>
                      <a:pt x="3" y="441"/>
                    </a:lnTo>
                    <a:lnTo>
                      <a:pt x="8" y="454"/>
                    </a:lnTo>
                    <a:lnTo>
                      <a:pt x="12" y="460"/>
                    </a:lnTo>
                    <a:lnTo>
                      <a:pt x="62" y="471"/>
                    </a:lnTo>
                    <a:lnTo>
                      <a:pt x="115" y="476"/>
                    </a:lnTo>
                    <a:lnTo>
                      <a:pt x="126" y="490"/>
                    </a:lnTo>
                    <a:lnTo>
                      <a:pt x="145" y="506"/>
                    </a:lnTo>
                    <a:lnTo>
                      <a:pt x="162" y="516"/>
                    </a:lnTo>
                    <a:lnTo>
                      <a:pt x="131" y="528"/>
                    </a:lnTo>
                    <a:lnTo>
                      <a:pt x="107" y="530"/>
                    </a:lnTo>
                    <a:lnTo>
                      <a:pt x="73" y="510"/>
                    </a:lnTo>
                    <a:lnTo>
                      <a:pt x="53" y="509"/>
                    </a:lnTo>
                    <a:lnTo>
                      <a:pt x="37" y="504"/>
                    </a:lnTo>
                    <a:lnTo>
                      <a:pt x="45" y="515"/>
                    </a:lnTo>
                    <a:lnTo>
                      <a:pt x="38" y="532"/>
                    </a:lnTo>
                    <a:lnTo>
                      <a:pt x="48" y="548"/>
                    </a:lnTo>
                    <a:lnTo>
                      <a:pt x="61" y="575"/>
                    </a:lnTo>
                    <a:lnTo>
                      <a:pt x="83" y="602"/>
                    </a:lnTo>
                    <a:lnTo>
                      <a:pt x="118" y="624"/>
                    </a:lnTo>
                    <a:lnTo>
                      <a:pt x="105" y="627"/>
                    </a:lnTo>
                    <a:lnTo>
                      <a:pt x="124" y="634"/>
                    </a:lnTo>
                    <a:lnTo>
                      <a:pt x="126" y="628"/>
                    </a:lnTo>
                    <a:lnTo>
                      <a:pt x="141" y="627"/>
                    </a:lnTo>
                    <a:lnTo>
                      <a:pt x="167" y="632"/>
                    </a:lnTo>
                    <a:lnTo>
                      <a:pt x="186" y="627"/>
                    </a:lnTo>
                    <a:lnTo>
                      <a:pt x="194" y="606"/>
                    </a:lnTo>
                    <a:lnTo>
                      <a:pt x="196" y="635"/>
                    </a:lnTo>
                    <a:lnTo>
                      <a:pt x="209" y="656"/>
                    </a:lnTo>
                    <a:lnTo>
                      <a:pt x="226" y="673"/>
                    </a:lnTo>
                    <a:lnTo>
                      <a:pt x="253" y="682"/>
                    </a:lnTo>
                    <a:lnTo>
                      <a:pt x="265" y="682"/>
                    </a:lnTo>
                    <a:lnTo>
                      <a:pt x="250" y="672"/>
                    </a:lnTo>
                    <a:lnTo>
                      <a:pt x="265" y="670"/>
                    </a:lnTo>
                    <a:lnTo>
                      <a:pt x="292" y="680"/>
                    </a:lnTo>
                    <a:lnTo>
                      <a:pt x="344" y="688"/>
                    </a:lnTo>
                    <a:lnTo>
                      <a:pt x="358" y="696"/>
                    </a:lnTo>
                    <a:lnTo>
                      <a:pt x="360" y="689"/>
                    </a:lnTo>
                    <a:lnTo>
                      <a:pt x="384" y="678"/>
                    </a:lnTo>
                    <a:lnTo>
                      <a:pt x="419" y="702"/>
                    </a:lnTo>
                    <a:lnTo>
                      <a:pt x="435" y="703"/>
                    </a:lnTo>
                    <a:lnTo>
                      <a:pt x="437" y="708"/>
                    </a:lnTo>
                    <a:lnTo>
                      <a:pt x="442" y="700"/>
                    </a:lnTo>
                    <a:lnTo>
                      <a:pt x="441" y="702"/>
                    </a:lnTo>
                    <a:lnTo>
                      <a:pt x="448" y="709"/>
                    </a:lnTo>
                    <a:lnTo>
                      <a:pt x="455" y="693"/>
                    </a:lnTo>
                    <a:lnTo>
                      <a:pt x="469" y="687"/>
                    </a:lnTo>
                    <a:lnTo>
                      <a:pt x="483" y="696"/>
                    </a:lnTo>
                    <a:lnTo>
                      <a:pt x="496" y="718"/>
                    </a:lnTo>
                    <a:lnTo>
                      <a:pt x="506" y="718"/>
                    </a:lnTo>
                    <a:lnTo>
                      <a:pt x="501" y="704"/>
                    </a:lnTo>
                    <a:lnTo>
                      <a:pt x="481" y="680"/>
                    </a:lnTo>
                    <a:lnTo>
                      <a:pt x="462" y="672"/>
                    </a:lnTo>
                    <a:lnTo>
                      <a:pt x="464" y="659"/>
                    </a:lnTo>
                    <a:lnTo>
                      <a:pt x="517" y="676"/>
                    </a:lnTo>
                    <a:lnTo>
                      <a:pt x="530" y="682"/>
                    </a:lnTo>
                    <a:lnTo>
                      <a:pt x="543" y="676"/>
                    </a:lnTo>
                    <a:lnTo>
                      <a:pt x="549" y="682"/>
                    </a:lnTo>
                    <a:lnTo>
                      <a:pt x="556" y="682"/>
                    </a:lnTo>
                    <a:lnTo>
                      <a:pt x="569" y="707"/>
                    </a:lnTo>
                    <a:lnTo>
                      <a:pt x="596" y="698"/>
                    </a:lnTo>
                    <a:lnTo>
                      <a:pt x="618" y="696"/>
                    </a:lnTo>
                    <a:lnTo>
                      <a:pt x="625" y="684"/>
                    </a:lnTo>
                    <a:lnTo>
                      <a:pt x="620" y="659"/>
                    </a:lnTo>
                    <a:lnTo>
                      <a:pt x="605" y="624"/>
                    </a:lnTo>
                    <a:lnTo>
                      <a:pt x="591" y="626"/>
                    </a:lnTo>
                    <a:lnTo>
                      <a:pt x="581" y="618"/>
                    </a:lnTo>
                    <a:lnTo>
                      <a:pt x="593" y="607"/>
                    </a:lnTo>
                    <a:lnTo>
                      <a:pt x="620" y="614"/>
                    </a:lnTo>
                    <a:lnTo>
                      <a:pt x="653" y="649"/>
                    </a:lnTo>
                    <a:lnTo>
                      <a:pt x="658" y="638"/>
                    </a:lnTo>
                    <a:lnTo>
                      <a:pt x="670" y="646"/>
                    </a:lnTo>
                    <a:lnTo>
                      <a:pt x="684" y="643"/>
                    </a:lnTo>
                    <a:lnTo>
                      <a:pt x="685" y="707"/>
                    </a:lnTo>
                    <a:lnTo>
                      <a:pt x="694" y="716"/>
                    </a:lnTo>
                    <a:lnTo>
                      <a:pt x="701" y="700"/>
                    </a:lnTo>
                    <a:lnTo>
                      <a:pt x="711" y="708"/>
                    </a:lnTo>
                    <a:lnTo>
                      <a:pt x="723" y="707"/>
                    </a:lnTo>
                    <a:lnTo>
                      <a:pt x="728" y="714"/>
                    </a:lnTo>
                    <a:lnTo>
                      <a:pt x="727" y="726"/>
                    </a:lnTo>
                    <a:lnTo>
                      <a:pt x="715" y="736"/>
                    </a:lnTo>
                    <a:lnTo>
                      <a:pt x="727" y="737"/>
                    </a:lnTo>
                    <a:lnTo>
                      <a:pt x="738" y="745"/>
                    </a:lnTo>
                    <a:lnTo>
                      <a:pt x="750" y="759"/>
                    </a:lnTo>
                    <a:lnTo>
                      <a:pt x="787" y="793"/>
                    </a:lnTo>
                    <a:lnTo>
                      <a:pt x="792" y="816"/>
                    </a:lnTo>
                    <a:lnTo>
                      <a:pt x="772" y="833"/>
                    </a:lnTo>
                    <a:lnTo>
                      <a:pt x="752" y="828"/>
                    </a:lnTo>
                    <a:lnTo>
                      <a:pt x="737" y="828"/>
                    </a:lnTo>
                    <a:lnTo>
                      <a:pt x="743" y="854"/>
                    </a:lnTo>
                    <a:lnTo>
                      <a:pt x="740" y="887"/>
                    </a:lnTo>
                    <a:lnTo>
                      <a:pt x="761" y="880"/>
                    </a:lnTo>
                    <a:lnTo>
                      <a:pt x="791" y="859"/>
                    </a:lnTo>
                    <a:lnTo>
                      <a:pt x="798" y="843"/>
                    </a:lnTo>
                    <a:lnTo>
                      <a:pt x="812" y="849"/>
                    </a:lnTo>
                    <a:lnTo>
                      <a:pt x="829" y="834"/>
                    </a:lnTo>
                    <a:lnTo>
                      <a:pt x="849" y="829"/>
                    </a:lnTo>
                    <a:lnTo>
                      <a:pt x="868" y="833"/>
                    </a:lnTo>
                    <a:lnTo>
                      <a:pt x="836" y="843"/>
                    </a:lnTo>
                    <a:lnTo>
                      <a:pt x="842" y="848"/>
                    </a:lnTo>
                    <a:lnTo>
                      <a:pt x="835" y="863"/>
                    </a:lnTo>
                    <a:lnTo>
                      <a:pt x="858" y="892"/>
                    </a:lnTo>
                    <a:lnTo>
                      <a:pt x="872" y="906"/>
                    </a:lnTo>
                    <a:lnTo>
                      <a:pt x="878" y="901"/>
                    </a:lnTo>
                    <a:lnTo>
                      <a:pt x="871" y="887"/>
                    </a:lnTo>
                    <a:lnTo>
                      <a:pt x="872" y="877"/>
                    </a:lnTo>
                    <a:lnTo>
                      <a:pt x="892" y="883"/>
                    </a:lnTo>
                    <a:lnTo>
                      <a:pt x="890" y="920"/>
                    </a:lnTo>
                    <a:lnTo>
                      <a:pt x="895" y="936"/>
                    </a:lnTo>
                    <a:lnTo>
                      <a:pt x="912" y="949"/>
                    </a:lnTo>
                    <a:lnTo>
                      <a:pt x="925" y="941"/>
                    </a:lnTo>
                    <a:lnTo>
                      <a:pt x="939" y="963"/>
                    </a:lnTo>
                    <a:lnTo>
                      <a:pt x="942" y="988"/>
                    </a:lnTo>
                    <a:lnTo>
                      <a:pt x="948" y="1004"/>
                    </a:lnTo>
                    <a:lnTo>
                      <a:pt x="955" y="1014"/>
                    </a:lnTo>
                    <a:lnTo>
                      <a:pt x="958" y="1037"/>
                    </a:lnTo>
                    <a:lnTo>
                      <a:pt x="965" y="1049"/>
                    </a:lnTo>
                    <a:lnTo>
                      <a:pt x="967" y="1069"/>
                    </a:lnTo>
                    <a:lnTo>
                      <a:pt x="970" y="1085"/>
                    </a:lnTo>
                    <a:lnTo>
                      <a:pt x="976" y="1089"/>
                    </a:lnTo>
                    <a:lnTo>
                      <a:pt x="971" y="1103"/>
                    </a:lnTo>
                    <a:lnTo>
                      <a:pt x="964" y="1114"/>
                    </a:lnTo>
                    <a:lnTo>
                      <a:pt x="951" y="1121"/>
                    </a:lnTo>
                    <a:lnTo>
                      <a:pt x="942" y="1130"/>
                    </a:lnTo>
                    <a:lnTo>
                      <a:pt x="941" y="1166"/>
                    </a:lnTo>
                    <a:lnTo>
                      <a:pt x="937" y="1170"/>
                    </a:lnTo>
                    <a:lnTo>
                      <a:pt x="924" y="1173"/>
                    </a:lnTo>
                    <a:lnTo>
                      <a:pt x="911" y="1191"/>
                    </a:lnTo>
                    <a:lnTo>
                      <a:pt x="895" y="1204"/>
                    </a:lnTo>
                    <a:lnTo>
                      <a:pt x="882" y="1224"/>
                    </a:lnTo>
                    <a:lnTo>
                      <a:pt x="861" y="1242"/>
                    </a:lnTo>
                    <a:lnTo>
                      <a:pt x="863" y="1254"/>
                    </a:lnTo>
                    <a:lnTo>
                      <a:pt x="877" y="1275"/>
                    </a:lnTo>
                    <a:lnTo>
                      <a:pt x="894" y="1292"/>
                    </a:lnTo>
                    <a:lnTo>
                      <a:pt x="898" y="1310"/>
                    </a:lnTo>
                    <a:lnTo>
                      <a:pt x="908" y="1313"/>
                    </a:lnTo>
                    <a:lnTo>
                      <a:pt x="908" y="1338"/>
                    </a:lnTo>
                    <a:lnTo>
                      <a:pt x="889" y="1328"/>
                    </a:lnTo>
                    <a:lnTo>
                      <a:pt x="888" y="1333"/>
                    </a:lnTo>
                    <a:lnTo>
                      <a:pt x="874" y="1327"/>
                    </a:lnTo>
                    <a:lnTo>
                      <a:pt x="871" y="1334"/>
                    </a:lnTo>
                    <a:lnTo>
                      <a:pt x="862" y="1337"/>
                    </a:lnTo>
                    <a:lnTo>
                      <a:pt x="846" y="1347"/>
                    </a:lnTo>
                    <a:lnTo>
                      <a:pt x="822" y="1347"/>
                    </a:lnTo>
                    <a:lnTo>
                      <a:pt x="820" y="1360"/>
                    </a:lnTo>
                    <a:lnTo>
                      <a:pt x="811" y="1364"/>
                    </a:lnTo>
                    <a:lnTo>
                      <a:pt x="793" y="1354"/>
                    </a:lnTo>
                    <a:lnTo>
                      <a:pt x="765" y="1358"/>
                    </a:lnTo>
                    <a:lnTo>
                      <a:pt x="743" y="1348"/>
                    </a:lnTo>
                    <a:lnTo>
                      <a:pt x="731" y="1348"/>
                    </a:lnTo>
                    <a:lnTo>
                      <a:pt x="718" y="1344"/>
                    </a:lnTo>
                    <a:lnTo>
                      <a:pt x="711" y="1338"/>
                    </a:lnTo>
                    <a:lnTo>
                      <a:pt x="700" y="1339"/>
                    </a:lnTo>
                    <a:lnTo>
                      <a:pt x="707" y="1350"/>
                    </a:lnTo>
                    <a:lnTo>
                      <a:pt x="697" y="1350"/>
                    </a:lnTo>
                    <a:lnTo>
                      <a:pt x="700" y="1374"/>
                    </a:lnTo>
                    <a:lnTo>
                      <a:pt x="688" y="1378"/>
                    </a:lnTo>
                    <a:lnTo>
                      <a:pt x="668" y="1393"/>
                    </a:lnTo>
                    <a:lnTo>
                      <a:pt x="661" y="1408"/>
                    </a:lnTo>
                    <a:lnTo>
                      <a:pt x="658" y="1425"/>
                    </a:lnTo>
                    <a:lnTo>
                      <a:pt x="659" y="1441"/>
                    </a:lnTo>
                    <a:lnTo>
                      <a:pt x="668" y="1462"/>
                    </a:lnTo>
                    <a:lnTo>
                      <a:pt x="680" y="1473"/>
                    </a:lnTo>
                    <a:lnTo>
                      <a:pt x="690" y="1473"/>
                    </a:lnTo>
                    <a:lnTo>
                      <a:pt x="702" y="1488"/>
                    </a:lnTo>
                    <a:lnTo>
                      <a:pt x="710" y="1485"/>
                    </a:lnTo>
                    <a:lnTo>
                      <a:pt x="731" y="1491"/>
                    </a:lnTo>
                    <a:lnTo>
                      <a:pt x="737" y="1496"/>
                    </a:lnTo>
                    <a:lnTo>
                      <a:pt x="739" y="1493"/>
                    </a:lnTo>
                    <a:lnTo>
                      <a:pt x="761" y="1487"/>
                    </a:lnTo>
                    <a:lnTo>
                      <a:pt x="759" y="1478"/>
                    </a:lnTo>
                    <a:lnTo>
                      <a:pt x="776" y="1477"/>
                    </a:lnTo>
                    <a:lnTo>
                      <a:pt x="783" y="1473"/>
                    </a:lnTo>
                    <a:lnTo>
                      <a:pt x="785" y="1463"/>
                    </a:lnTo>
                    <a:lnTo>
                      <a:pt x="780" y="1452"/>
                    </a:lnTo>
                    <a:lnTo>
                      <a:pt x="792" y="1447"/>
                    </a:lnTo>
                    <a:lnTo>
                      <a:pt x="807" y="1447"/>
                    </a:lnTo>
                    <a:lnTo>
                      <a:pt x="812" y="1457"/>
                    </a:lnTo>
                    <a:lnTo>
                      <a:pt x="814" y="1467"/>
                    </a:lnTo>
                    <a:lnTo>
                      <a:pt x="840" y="1468"/>
                    </a:lnTo>
                    <a:lnTo>
                      <a:pt x="849" y="1472"/>
                    </a:lnTo>
                    <a:lnTo>
                      <a:pt x="847" y="1461"/>
                    </a:lnTo>
                    <a:lnTo>
                      <a:pt x="855" y="1453"/>
                    </a:lnTo>
                    <a:lnTo>
                      <a:pt x="857" y="1460"/>
                    </a:lnTo>
                    <a:lnTo>
                      <a:pt x="847" y="1441"/>
                    </a:lnTo>
                    <a:lnTo>
                      <a:pt x="835" y="1436"/>
                    </a:lnTo>
                    <a:lnTo>
                      <a:pt x="834" y="1423"/>
                    </a:lnTo>
                    <a:lnTo>
                      <a:pt x="846" y="1419"/>
                    </a:lnTo>
                    <a:lnTo>
                      <a:pt x="851" y="1413"/>
                    </a:lnTo>
                    <a:lnTo>
                      <a:pt x="851" y="1425"/>
                    </a:lnTo>
                    <a:lnTo>
                      <a:pt x="852" y="1435"/>
                    </a:lnTo>
                    <a:lnTo>
                      <a:pt x="860" y="1426"/>
                    </a:lnTo>
                    <a:lnTo>
                      <a:pt x="862" y="1435"/>
                    </a:lnTo>
                    <a:lnTo>
                      <a:pt x="871" y="1444"/>
                    </a:lnTo>
                    <a:lnTo>
                      <a:pt x="876" y="1439"/>
                    </a:lnTo>
                    <a:lnTo>
                      <a:pt x="885" y="1435"/>
                    </a:lnTo>
                    <a:lnTo>
                      <a:pt x="889" y="1436"/>
                    </a:lnTo>
                    <a:lnTo>
                      <a:pt x="898" y="1450"/>
                    </a:lnTo>
                    <a:lnTo>
                      <a:pt x="906" y="1444"/>
                    </a:lnTo>
                    <a:lnTo>
                      <a:pt x="914" y="1446"/>
                    </a:lnTo>
                    <a:lnTo>
                      <a:pt x="919" y="1456"/>
                    </a:lnTo>
                    <a:lnTo>
                      <a:pt x="916" y="1462"/>
                    </a:lnTo>
                    <a:lnTo>
                      <a:pt x="917" y="1473"/>
                    </a:lnTo>
                    <a:lnTo>
                      <a:pt x="921" y="1485"/>
                    </a:lnTo>
                    <a:lnTo>
                      <a:pt x="927" y="1482"/>
                    </a:lnTo>
                    <a:lnTo>
                      <a:pt x="938" y="1498"/>
                    </a:lnTo>
                    <a:lnTo>
                      <a:pt x="941" y="1507"/>
                    </a:lnTo>
                    <a:lnTo>
                      <a:pt x="939" y="1515"/>
                    </a:lnTo>
                    <a:lnTo>
                      <a:pt x="942" y="1518"/>
                    </a:lnTo>
                    <a:lnTo>
                      <a:pt x="943" y="1528"/>
                    </a:lnTo>
                    <a:lnTo>
                      <a:pt x="951" y="1526"/>
                    </a:lnTo>
                    <a:lnTo>
                      <a:pt x="955" y="1528"/>
                    </a:lnTo>
                    <a:lnTo>
                      <a:pt x="963" y="1544"/>
                    </a:lnTo>
                    <a:lnTo>
                      <a:pt x="968" y="1547"/>
                    </a:lnTo>
                    <a:lnTo>
                      <a:pt x="975" y="1541"/>
                    </a:lnTo>
                    <a:lnTo>
                      <a:pt x="980" y="1543"/>
                    </a:lnTo>
                    <a:lnTo>
                      <a:pt x="980" y="1550"/>
                    </a:lnTo>
                    <a:lnTo>
                      <a:pt x="986" y="1560"/>
                    </a:lnTo>
                    <a:lnTo>
                      <a:pt x="994" y="1563"/>
                    </a:lnTo>
                    <a:lnTo>
                      <a:pt x="995" y="1554"/>
                    </a:lnTo>
                    <a:lnTo>
                      <a:pt x="1001" y="1542"/>
                    </a:lnTo>
                    <a:lnTo>
                      <a:pt x="1012" y="1559"/>
                    </a:lnTo>
                    <a:lnTo>
                      <a:pt x="1018" y="1563"/>
                    </a:lnTo>
                    <a:lnTo>
                      <a:pt x="1022" y="1571"/>
                    </a:lnTo>
                    <a:lnTo>
                      <a:pt x="1033" y="1571"/>
                    </a:lnTo>
                    <a:lnTo>
                      <a:pt x="1019" y="1587"/>
                    </a:lnTo>
                    <a:lnTo>
                      <a:pt x="1003" y="1593"/>
                    </a:lnTo>
                    <a:lnTo>
                      <a:pt x="992" y="1579"/>
                    </a:lnTo>
                    <a:lnTo>
                      <a:pt x="998" y="1595"/>
                    </a:lnTo>
                    <a:lnTo>
                      <a:pt x="1014" y="1628"/>
                    </a:lnTo>
                    <a:lnTo>
                      <a:pt x="1024" y="1630"/>
                    </a:lnTo>
                    <a:lnTo>
                      <a:pt x="1035" y="1643"/>
                    </a:lnTo>
                    <a:lnTo>
                      <a:pt x="1037" y="164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43" name="Freeform 304"/>
              <p:cNvSpPr>
                <a:spLocks noChangeAspect="1"/>
              </p:cNvSpPr>
              <p:nvPr/>
            </p:nvSpPr>
            <p:spPr bwMode="gray">
              <a:xfrm>
                <a:off x="969" y="1334"/>
                <a:ext cx="937" cy="648"/>
              </a:xfrm>
              <a:custGeom>
                <a:avLst/>
                <a:gdLst/>
                <a:ahLst/>
                <a:cxnLst>
                  <a:cxn ang="0">
                    <a:pos x="4121" y="2577"/>
                  </a:cxn>
                  <a:cxn ang="0">
                    <a:pos x="3985" y="2718"/>
                  </a:cxn>
                  <a:cxn ang="0">
                    <a:pos x="4193" y="2896"/>
                  </a:cxn>
                  <a:cxn ang="0">
                    <a:pos x="4252" y="3041"/>
                  </a:cxn>
                  <a:cxn ang="0">
                    <a:pos x="4261" y="2980"/>
                  </a:cxn>
                  <a:cxn ang="0">
                    <a:pos x="3928" y="2815"/>
                  </a:cxn>
                  <a:cxn ang="0">
                    <a:pos x="3510" y="3092"/>
                  </a:cxn>
                  <a:cxn ang="0">
                    <a:pos x="3186" y="3206"/>
                  </a:cxn>
                  <a:cxn ang="0">
                    <a:pos x="3305" y="3028"/>
                  </a:cxn>
                  <a:cxn ang="0">
                    <a:pos x="3138" y="2904"/>
                  </a:cxn>
                  <a:cxn ang="0">
                    <a:pos x="2884" y="2730"/>
                  </a:cxn>
                  <a:cxn ang="0">
                    <a:pos x="2558" y="2711"/>
                  </a:cxn>
                  <a:cxn ang="0">
                    <a:pos x="999" y="2670"/>
                  </a:cxn>
                  <a:cxn ang="0">
                    <a:pos x="900" y="2578"/>
                  </a:cxn>
                  <a:cxn ang="0">
                    <a:pos x="745" y="2484"/>
                  </a:cxn>
                  <a:cxn ang="0">
                    <a:pos x="658" y="2308"/>
                  </a:cxn>
                  <a:cxn ang="0">
                    <a:pos x="605" y="2062"/>
                  </a:cxn>
                  <a:cxn ang="0">
                    <a:pos x="257" y="1689"/>
                  </a:cxn>
                  <a:cxn ang="0">
                    <a:pos x="0" y="1022"/>
                  </a:cxn>
                  <a:cxn ang="0">
                    <a:pos x="300" y="501"/>
                  </a:cxn>
                  <a:cxn ang="0">
                    <a:pos x="554" y="316"/>
                  </a:cxn>
                  <a:cxn ang="0">
                    <a:pos x="516" y="434"/>
                  </a:cxn>
                  <a:cxn ang="0">
                    <a:pos x="780" y="376"/>
                  </a:cxn>
                  <a:cxn ang="0">
                    <a:pos x="908" y="308"/>
                  </a:cxn>
                  <a:cxn ang="0">
                    <a:pos x="1229" y="461"/>
                  </a:cxn>
                  <a:cxn ang="0">
                    <a:pos x="1409" y="630"/>
                  </a:cxn>
                  <a:cxn ang="0">
                    <a:pos x="1713" y="655"/>
                  </a:cxn>
                  <a:cxn ang="0">
                    <a:pos x="1850" y="758"/>
                  </a:cxn>
                  <a:cxn ang="0">
                    <a:pos x="1884" y="566"/>
                  </a:cxn>
                  <a:cxn ang="0">
                    <a:pos x="1897" y="496"/>
                  </a:cxn>
                  <a:cxn ang="0">
                    <a:pos x="2137" y="669"/>
                  </a:cxn>
                  <a:cxn ang="0">
                    <a:pos x="2360" y="650"/>
                  </a:cxn>
                  <a:cxn ang="0">
                    <a:pos x="2467" y="619"/>
                  </a:cxn>
                  <a:cxn ang="0">
                    <a:pos x="2592" y="506"/>
                  </a:cxn>
                  <a:cxn ang="0">
                    <a:pos x="2465" y="360"/>
                  </a:cxn>
                  <a:cxn ang="0">
                    <a:pos x="2513" y="2"/>
                  </a:cxn>
                  <a:cxn ang="0">
                    <a:pos x="2671" y="301"/>
                  </a:cxn>
                  <a:cxn ang="0">
                    <a:pos x="2773" y="515"/>
                  </a:cxn>
                  <a:cxn ang="0">
                    <a:pos x="2955" y="732"/>
                  </a:cxn>
                  <a:cxn ang="0">
                    <a:pos x="3048" y="400"/>
                  </a:cxn>
                  <a:cxn ang="0">
                    <a:pos x="3223" y="566"/>
                  </a:cxn>
                  <a:cxn ang="0">
                    <a:pos x="3139" y="886"/>
                  </a:cxn>
                  <a:cxn ang="0">
                    <a:pos x="2869" y="956"/>
                  </a:cxn>
                  <a:cxn ang="0">
                    <a:pos x="2806" y="1170"/>
                  </a:cxn>
                  <a:cxn ang="0">
                    <a:pos x="2662" y="1202"/>
                  </a:cxn>
                  <a:cxn ang="0">
                    <a:pos x="2634" y="1400"/>
                  </a:cxn>
                  <a:cxn ang="0">
                    <a:pos x="2596" y="1772"/>
                  </a:cxn>
                  <a:cxn ang="0">
                    <a:pos x="2978" y="2076"/>
                  </a:cxn>
                  <a:cxn ang="0">
                    <a:pos x="3253" y="2406"/>
                  </a:cxn>
                  <a:cxn ang="0">
                    <a:pos x="3435" y="2410"/>
                  </a:cxn>
                  <a:cxn ang="0">
                    <a:pos x="3543" y="2007"/>
                  </a:cxn>
                  <a:cxn ang="0">
                    <a:pos x="3489" y="1658"/>
                  </a:cxn>
                  <a:cxn ang="0">
                    <a:pos x="3454" y="1379"/>
                  </a:cxn>
                  <a:cxn ang="0">
                    <a:pos x="3782" y="1465"/>
                  </a:cxn>
                  <a:cxn ang="0">
                    <a:pos x="3908" y="1642"/>
                  </a:cxn>
                  <a:cxn ang="0">
                    <a:pos x="3931" y="1765"/>
                  </a:cxn>
                  <a:cxn ang="0">
                    <a:pos x="4124" y="1745"/>
                  </a:cxn>
                  <a:cxn ang="0">
                    <a:pos x="4254" y="1721"/>
                  </a:cxn>
                  <a:cxn ang="0">
                    <a:pos x="4305" y="1837"/>
                  </a:cxn>
                  <a:cxn ang="0">
                    <a:pos x="4379" y="2060"/>
                  </a:cxn>
                  <a:cxn ang="0">
                    <a:pos x="4580" y="2206"/>
                  </a:cxn>
                  <a:cxn ang="0">
                    <a:pos x="4538" y="2229"/>
                  </a:cxn>
                  <a:cxn ang="0">
                    <a:pos x="4668" y="2398"/>
                  </a:cxn>
                </a:cxnLst>
                <a:rect l="0" t="0" r="r" b="b"/>
                <a:pathLst>
                  <a:path w="4686" h="3236">
                    <a:moveTo>
                      <a:pt x="4668" y="2398"/>
                    </a:moveTo>
                    <a:lnTo>
                      <a:pt x="4678" y="2405"/>
                    </a:lnTo>
                    <a:lnTo>
                      <a:pt x="4684" y="2412"/>
                    </a:lnTo>
                    <a:lnTo>
                      <a:pt x="4675" y="2423"/>
                    </a:lnTo>
                    <a:lnTo>
                      <a:pt x="4664" y="2437"/>
                    </a:lnTo>
                    <a:lnTo>
                      <a:pt x="4646" y="2449"/>
                    </a:lnTo>
                    <a:lnTo>
                      <a:pt x="4630" y="2469"/>
                    </a:lnTo>
                    <a:lnTo>
                      <a:pt x="4619" y="2470"/>
                    </a:lnTo>
                    <a:lnTo>
                      <a:pt x="4616" y="2475"/>
                    </a:lnTo>
                    <a:lnTo>
                      <a:pt x="4601" y="2475"/>
                    </a:lnTo>
                    <a:lnTo>
                      <a:pt x="4578" y="2474"/>
                    </a:lnTo>
                    <a:lnTo>
                      <a:pt x="4564" y="2481"/>
                    </a:lnTo>
                    <a:lnTo>
                      <a:pt x="4533" y="2487"/>
                    </a:lnTo>
                    <a:lnTo>
                      <a:pt x="4521" y="2496"/>
                    </a:lnTo>
                    <a:lnTo>
                      <a:pt x="4510" y="2512"/>
                    </a:lnTo>
                    <a:lnTo>
                      <a:pt x="4505" y="2511"/>
                    </a:lnTo>
                    <a:lnTo>
                      <a:pt x="4493" y="2531"/>
                    </a:lnTo>
                    <a:lnTo>
                      <a:pt x="4476" y="2554"/>
                    </a:lnTo>
                    <a:lnTo>
                      <a:pt x="4465" y="2560"/>
                    </a:lnTo>
                    <a:lnTo>
                      <a:pt x="4453" y="2574"/>
                    </a:lnTo>
                    <a:lnTo>
                      <a:pt x="4444" y="2579"/>
                    </a:lnTo>
                    <a:lnTo>
                      <a:pt x="4438" y="2579"/>
                    </a:lnTo>
                    <a:lnTo>
                      <a:pt x="4433" y="2574"/>
                    </a:lnTo>
                    <a:lnTo>
                      <a:pt x="4438" y="2563"/>
                    </a:lnTo>
                    <a:lnTo>
                      <a:pt x="4431" y="2566"/>
                    </a:lnTo>
                    <a:lnTo>
                      <a:pt x="4425" y="2577"/>
                    </a:lnTo>
                    <a:lnTo>
                      <a:pt x="4385" y="2583"/>
                    </a:lnTo>
                    <a:lnTo>
                      <a:pt x="4359" y="2593"/>
                    </a:lnTo>
                    <a:lnTo>
                      <a:pt x="4353" y="2590"/>
                    </a:lnTo>
                    <a:lnTo>
                      <a:pt x="4352" y="2584"/>
                    </a:lnTo>
                    <a:lnTo>
                      <a:pt x="4343" y="2579"/>
                    </a:lnTo>
                    <a:lnTo>
                      <a:pt x="4325" y="2577"/>
                    </a:lnTo>
                    <a:lnTo>
                      <a:pt x="4280" y="2577"/>
                    </a:lnTo>
                    <a:lnTo>
                      <a:pt x="4264" y="2581"/>
                    </a:lnTo>
                    <a:lnTo>
                      <a:pt x="4232" y="2574"/>
                    </a:lnTo>
                    <a:lnTo>
                      <a:pt x="4225" y="2574"/>
                    </a:lnTo>
                    <a:lnTo>
                      <a:pt x="4200" y="2572"/>
                    </a:lnTo>
                    <a:lnTo>
                      <a:pt x="4173" y="2579"/>
                    </a:lnTo>
                    <a:lnTo>
                      <a:pt x="4164" y="2577"/>
                    </a:lnTo>
                    <a:lnTo>
                      <a:pt x="4151" y="2577"/>
                    </a:lnTo>
                    <a:lnTo>
                      <a:pt x="4134" y="2579"/>
                    </a:lnTo>
                    <a:lnTo>
                      <a:pt x="4121" y="2577"/>
                    </a:lnTo>
                    <a:lnTo>
                      <a:pt x="4113" y="2581"/>
                    </a:lnTo>
                    <a:lnTo>
                      <a:pt x="4100" y="2581"/>
                    </a:lnTo>
                    <a:lnTo>
                      <a:pt x="4095" y="2583"/>
                    </a:lnTo>
                    <a:lnTo>
                      <a:pt x="4094" y="2590"/>
                    </a:lnTo>
                    <a:lnTo>
                      <a:pt x="4084" y="2589"/>
                    </a:lnTo>
                    <a:lnTo>
                      <a:pt x="4080" y="2593"/>
                    </a:lnTo>
                    <a:lnTo>
                      <a:pt x="4074" y="2597"/>
                    </a:lnTo>
                    <a:lnTo>
                      <a:pt x="4068" y="2604"/>
                    </a:lnTo>
                    <a:lnTo>
                      <a:pt x="4058" y="2617"/>
                    </a:lnTo>
                    <a:lnTo>
                      <a:pt x="4053" y="2635"/>
                    </a:lnTo>
                    <a:lnTo>
                      <a:pt x="4044" y="2654"/>
                    </a:lnTo>
                    <a:lnTo>
                      <a:pt x="4042" y="2657"/>
                    </a:lnTo>
                    <a:lnTo>
                      <a:pt x="4004" y="2659"/>
                    </a:lnTo>
                    <a:lnTo>
                      <a:pt x="3993" y="2670"/>
                    </a:lnTo>
                    <a:lnTo>
                      <a:pt x="3987" y="2670"/>
                    </a:lnTo>
                    <a:lnTo>
                      <a:pt x="3987" y="2675"/>
                    </a:lnTo>
                    <a:lnTo>
                      <a:pt x="3968" y="2694"/>
                    </a:lnTo>
                    <a:lnTo>
                      <a:pt x="3958" y="2699"/>
                    </a:lnTo>
                    <a:lnTo>
                      <a:pt x="3930" y="2743"/>
                    </a:lnTo>
                    <a:lnTo>
                      <a:pt x="3919" y="2751"/>
                    </a:lnTo>
                    <a:lnTo>
                      <a:pt x="3908" y="2753"/>
                    </a:lnTo>
                    <a:lnTo>
                      <a:pt x="3909" y="2769"/>
                    </a:lnTo>
                    <a:lnTo>
                      <a:pt x="3887" y="2810"/>
                    </a:lnTo>
                    <a:lnTo>
                      <a:pt x="3882" y="2810"/>
                    </a:lnTo>
                    <a:lnTo>
                      <a:pt x="3860" y="2832"/>
                    </a:lnTo>
                    <a:lnTo>
                      <a:pt x="3834" y="2858"/>
                    </a:lnTo>
                    <a:lnTo>
                      <a:pt x="3834" y="2861"/>
                    </a:lnTo>
                    <a:lnTo>
                      <a:pt x="3848" y="2858"/>
                    </a:lnTo>
                    <a:lnTo>
                      <a:pt x="3859" y="2851"/>
                    </a:lnTo>
                    <a:lnTo>
                      <a:pt x="3859" y="2847"/>
                    </a:lnTo>
                    <a:lnTo>
                      <a:pt x="3864" y="2845"/>
                    </a:lnTo>
                    <a:lnTo>
                      <a:pt x="3879" y="2827"/>
                    </a:lnTo>
                    <a:lnTo>
                      <a:pt x="3888" y="2814"/>
                    </a:lnTo>
                    <a:lnTo>
                      <a:pt x="3898" y="2805"/>
                    </a:lnTo>
                    <a:lnTo>
                      <a:pt x="3908" y="2794"/>
                    </a:lnTo>
                    <a:lnTo>
                      <a:pt x="3920" y="2770"/>
                    </a:lnTo>
                    <a:lnTo>
                      <a:pt x="3930" y="2761"/>
                    </a:lnTo>
                    <a:lnTo>
                      <a:pt x="3952" y="2739"/>
                    </a:lnTo>
                    <a:lnTo>
                      <a:pt x="3958" y="2735"/>
                    </a:lnTo>
                    <a:lnTo>
                      <a:pt x="3968" y="2733"/>
                    </a:lnTo>
                    <a:lnTo>
                      <a:pt x="3974" y="2726"/>
                    </a:lnTo>
                    <a:lnTo>
                      <a:pt x="3985" y="2718"/>
                    </a:lnTo>
                    <a:lnTo>
                      <a:pt x="3998" y="2713"/>
                    </a:lnTo>
                    <a:lnTo>
                      <a:pt x="4030" y="2694"/>
                    </a:lnTo>
                    <a:lnTo>
                      <a:pt x="4084" y="2670"/>
                    </a:lnTo>
                    <a:lnTo>
                      <a:pt x="4114" y="2663"/>
                    </a:lnTo>
                    <a:lnTo>
                      <a:pt x="4128" y="2664"/>
                    </a:lnTo>
                    <a:lnTo>
                      <a:pt x="4139" y="2662"/>
                    </a:lnTo>
                    <a:lnTo>
                      <a:pt x="4167" y="2664"/>
                    </a:lnTo>
                    <a:lnTo>
                      <a:pt x="4194" y="2676"/>
                    </a:lnTo>
                    <a:lnTo>
                      <a:pt x="4207" y="2685"/>
                    </a:lnTo>
                    <a:lnTo>
                      <a:pt x="4214" y="2701"/>
                    </a:lnTo>
                    <a:lnTo>
                      <a:pt x="4207" y="2697"/>
                    </a:lnTo>
                    <a:lnTo>
                      <a:pt x="4205" y="2700"/>
                    </a:lnTo>
                    <a:lnTo>
                      <a:pt x="4211" y="2707"/>
                    </a:lnTo>
                    <a:lnTo>
                      <a:pt x="4211" y="2723"/>
                    </a:lnTo>
                    <a:lnTo>
                      <a:pt x="4200" y="2733"/>
                    </a:lnTo>
                    <a:lnTo>
                      <a:pt x="4176" y="2753"/>
                    </a:lnTo>
                    <a:lnTo>
                      <a:pt x="4160" y="2761"/>
                    </a:lnTo>
                    <a:lnTo>
                      <a:pt x="4141" y="2760"/>
                    </a:lnTo>
                    <a:lnTo>
                      <a:pt x="4126" y="2753"/>
                    </a:lnTo>
                    <a:lnTo>
                      <a:pt x="4105" y="2756"/>
                    </a:lnTo>
                    <a:lnTo>
                      <a:pt x="4089" y="2762"/>
                    </a:lnTo>
                    <a:lnTo>
                      <a:pt x="4085" y="2765"/>
                    </a:lnTo>
                    <a:lnTo>
                      <a:pt x="4100" y="2765"/>
                    </a:lnTo>
                    <a:lnTo>
                      <a:pt x="4127" y="2773"/>
                    </a:lnTo>
                    <a:lnTo>
                      <a:pt x="4132" y="2787"/>
                    </a:lnTo>
                    <a:lnTo>
                      <a:pt x="4137" y="2791"/>
                    </a:lnTo>
                    <a:lnTo>
                      <a:pt x="4166" y="2776"/>
                    </a:lnTo>
                    <a:lnTo>
                      <a:pt x="4170" y="2777"/>
                    </a:lnTo>
                    <a:lnTo>
                      <a:pt x="4168" y="2782"/>
                    </a:lnTo>
                    <a:lnTo>
                      <a:pt x="4177" y="2783"/>
                    </a:lnTo>
                    <a:lnTo>
                      <a:pt x="4183" y="2788"/>
                    </a:lnTo>
                    <a:lnTo>
                      <a:pt x="4182" y="2798"/>
                    </a:lnTo>
                    <a:lnTo>
                      <a:pt x="4173" y="2823"/>
                    </a:lnTo>
                    <a:lnTo>
                      <a:pt x="4157" y="2839"/>
                    </a:lnTo>
                    <a:lnTo>
                      <a:pt x="4157" y="2841"/>
                    </a:lnTo>
                    <a:lnTo>
                      <a:pt x="4165" y="2840"/>
                    </a:lnTo>
                    <a:lnTo>
                      <a:pt x="4180" y="2842"/>
                    </a:lnTo>
                    <a:lnTo>
                      <a:pt x="4178" y="2862"/>
                    </a:lnTo>
                    <a:lnTo>
                      <a:pt x="4180" y="2870"/>
                    </a:lnTo>
                    <a:lnTo>
                      <a:pt x="4184" y="2879"/>
                    </a:lnTo>
                    <a:lnTo>
                      <a:pt x="4188" y="2889"/>
                    </a:lnTo>
                    <a:lnTo>
                      <a:pt x="4193" y="2896"/>
                    </a:lnTo>
                    <a:lnTo>
                      <a:pt x="4199" y="2902"/>
                    </a:lnTo>
                    <a:lnTo>
                      <a:pt x="4198" y="2906"/>
                    </a:lnTo>
                    <a:lnTo>
                      <a:pt x="4215" y="2907"/>
                    </a:lnTo>
                    <a:lnTo>
                      <a:pt x="4236" y="2917"/>
                    </a:lnTo>
                    <a:lnTo>
                      <a:pt x="4240" y="2921"/>
                    </a:lnTo>
                    <a:lnTo>
                      <a:pt x="4231" y="2926"/>
                    </a:lnTo>
                    <a:lnTo>
                      <a:pt x="4230" y="2932"/>
                    </a:lnTo>
                    <a:lnTo>
                      <a:pt x="4239" y="2936"/>
                    </a:lnTo>
                    <a:lnTo>
                      <a:pt x="4250" y="2937"/>
                    </a:lnTo>
                    <a:lnTo>
                      <a:pt x="4266" y="2943"/>
                    </a:lnTo>
                    <a:lnTo>
                      <a:pt x="4294" y="2947"/>
                    </a:lnTo>
                    <a:lnTo>
                      <a:pt x="4297" y="2953"/>
                    </a:lnTo>
                    <a:lnTo>
                      <a:pt x="4320" y="2950"/>
                    </a:lnTo>
                    <a:lnTo>
                      <a:pt x="4339" y="2937"/>
                    </a:lnTo>
                    <a:lnTo>
                      <a:pt x="4344" y="2947"/>
                    </a:lnTo>
                    <a:lnTo>
                      <a:pt x="4342" y="2955"/>
                    </a:lnTo>
                    <a:lnTo>
                      <a:pt x="4348" y="2954"/>
                    </a:lnTo>
                    <a:lnTo>
                      <a:pt x="4358" y="2955"/>
                    </a:lnTo>
                    <a:lnTo>
                      <a:pt x="4368" y="2954"/>
                    </a:lnTo>
                    <a:lnTo>
                      <a:pt x="4375" y="2963"/>
                    </a:lnTo>
                    <a:lnTo>
                      <a:pt x="4379" y="2968"/>
                    </a:lnTo>
                    <a:lnTo>
                      <a:pt x="4372" y="2971"/>
                    </a:lnTo>
                    <a:lnTo>
                      <a:pt x="4371" y="2977"/>
                    </a:lnTo>
                    <a:lnTo>
                      <a:pt x="4387" y="2979"/>
                    </a:lnTo>
                    <a:lnTo>
                      <a:pt x="4391" y="2981"/>
                    </a:lnTo>
                    <a:lnTo>
                      <a:pt x="4385" y="2986"/>
                    </a:lnTo>
                    <a:lnTo>
                      <a:pt x="4375" y="2985"/>
                    </a:lnTo>
                    <a:lnTo>
                      <a:pt x="4366" y="2991"/>
                    </a:lnTo>
                    <a:lnTo>
                      <a:pt x="4359" y="2988"/>
                    </a:lnTo>
                    <a:lnTo>
                      <a:pt x="4345" y="2997"/>
                    </a:lnTo>
                    <a:lnTo>
                      <a:pt x="4325" y="3006"/>
                    </a:lnTo>
                    <a:lnTo>
                      <a:pt x="4316" y="3012"/>
                    </a:lnTo>
                    <a:lnTo>
                      <a:pt x="4311" y="3013"/>
                    </a:lnTo>
                    <a:lnTo>
                      <a:pt x="4309" y="3018"/>
                    </a:lnTo>
                    <a:lnTo>
                      <a:pt x="4300" y="3017"/>
                    </a:lnTo>
                    <a:lnTo>
                      <a:pt x="4289" y="3025"/>
                    </a:lnTo>
                    <a:lnTo>
                      <a:pt x="4279" y="3026"/>
                    </a:lnTo>
                    <a:lnTo>
                      <a:pt x="4277" y="3024"/>
                    </a:lnTo>
                    <a:lnTo>
                      <a:pt x="4269" y="3028"/>
                    </a:lnTo>
                    <a:lnTo>
                      <a:pt x="4262" y="3033"/>
                    </a:lnTo>
                    <a:lnTo>
                      <a:pt x="4250" y="3028"/>
                    </a:lnTo>
                    <a:lnTo>
                      <a:pt x="4252" y="3041"/>
                    </a:lnTo>
                    <a:lnTo>
                      <a:pt x="4251" y="3046"/>
                    </a:lnTo>
                    <a:lnTo>
                      <a:pt x="4239" y="3046"/>
                    </a:lnTo>
                    <a:lnTo>
                      <a:pt x="4232" y="3038"/>
                    </a:lnTo>
                    <a:lnTo>
                      <a:pt x="4232" y="3033"/>
                    </a:lnTo>
                    <a:lnTo>
                      <a:pt x="4224" y="3046"/>
                    </a:lnTo>
                    <a:lnTo>
                      <a:pt x="4220" y="3038"/>
                    </a:lnTo>
                    <a:lnTo>
                      <a:pt x="4215" y="3047"/>
                    </a:lnTo>
                    <a:lnTo>
                      <a:pt x="4213" y="3061"/>
                    </a:lnTo>
                    <a:lnTo>
                      <a:pt x="4203" y="3068"/>
                    </a:lnTo>
                    <a:lnTo>
                      <a:pt x="4189" y="3085"/>
                    </a:lnTo>
                    <a:lnTo>
                      <a:pt x="4187" y="3090"/>
                    </a:lnTo>
                    <a:lnTo>
                      <a:pt x="4176" y="3095"/>
                    </a:lnTo>
                    <a:lnTo>
                      <a:pt x="4170" y="3108"/>
                    </a:lnTo>
                    <a:lnTo>
                      <a:pt x="4162" y="3104"/>
                    </a:lnTo>
                    <a:lnTo>
                      <a:pt x="4156" y="3106"/>
                    </a:lnTo>
                    <a:lnTo>
                      <a:pt x="4155" y="3117"/>
                    </a:lnTo>
                    <a:lnTo>
                      <a:pt x="4149" y="3121"/>
                    </a:lnTo>
                    <a:lnTo>
                      <a:pt x="4145" y="3121"/>
                    </a:lnTo>
                    <a:lnTo>
                      <a:pt x="4134" y="3119"/>
                    </a:lnTo>
                    <a:lnTo>
                      <a:pt x="4129" y="3105"/>
                    </a:lnTo>
                    <a:lnTo>
                      <a:pt x="4124" y="3098"/>
                    </a:lnTo>
                    <a:lnTo>
                      <a:pt x="4116" y="3098"/>
                    </a:lnTo>
                    <a:lnTo>
                      <a:pt x="4111" y="3083"/>
                    </a:lnTo>
                    <a:lnTo>
                      <a:pt x="4110" y="3068"/>
                    </a:lnTo>
                    <a:lnTo>
                      <a:pt x="4112" y="3056"/>
                    </a:lnTo>
                    <a:lnTo>
                      <a:pt x="4124" y="3038"/>
                    </a:lnTo>
                    <a:lnTo>
                      <a:pt x="4119" y="3044"/>
                    </a:lnTo>
                    <a:lnTo>
                      <a:pt x="4108" y="3050"/>
                    </a:lnTo>
                    <a:lnTo>
                      <a:pt x="4111" y="3042"/>
                    </a:lnTo>
                    <a:lnTo>
                      <a:pt x="4127" y="3030"/>
                    </a:lnTo>
                    <a:lnTo>
                      <a:pt x="4133" y="3031"/>
                    </a:lnTo>
                    <a:lnTo>
                      <a:pt x="4143" y="3026"/>
                    </a:lnTo>
                    <a:lnTo>
                      <a:pt x="4143" y="3020"/>
                    </a:lnTo>
                    <a:lnTo>
                      <a:pt x="4166" y="3004"/>
                    </a:lnTo>
                    <a:lnTo>
                      <a:pt x="4189" y="2990"/>
                    </a:lnTo>
                    <a:lnTo>
                      <a:pt x="4203" y="2982"/>
                    </a:lnTo>
                    <a:lnTo>
                      <a:pt x="4207" y="2987"/>
                    </a:lnTo>
                    <a:lnTo>
                      <a:pt x="4209" y="2995"/>
                    </a:lnTo>
                    <a:lnTo>
                      <a:pt x="4218" y="2999"/>
                    </a:lnTo>
                    <a:lnTo>
                      <a:pt x="4227" y="2988"/>
                    </a:lnTo>
                    <a:lnTo>
                      <a:pt x="4237" y="2983"/>
                    </a:lnTo>
                    <a:lnTo>
                      <a:pt x="4261" y="2980"/>
                    </a:lnTo>
                    <a:lnTo>
                      <a:pt x="4262" y="2975"/>
                    </a:lnTo>
                    <a:lnTo>
                      <a:pt x="4247" y="2974"/>
                    </a:lnTo>
                    <a:lnTo>
                      <a:pt x="4232" y="2977"/>
                    </a:lnTo>
                    <a:lnTo>
                      <a:pt x="4207" y="2972"/>
                    </a:lnTo>
                    <a:lnTo>
                      <a:pt x="4194" y="2979"/>
                    </a:lnTo>
                    <a:lnTo>
                      <a:pt x="4183" y="2980"/>
                    </a:lnTo>
                    <a:lnTo>
                      <a:pt x="4182" y="2968"/>
                    </a:lnTo>
                    <a:lnTo>
                      <a:pt x="4196" y="2958"/>
                    </a:lnTo>
                    <a:lnTo>
                      <a:pt x="4207" y="2943"/>
                    </a:lnTo>
                    <a:lnTo>
                      <a:pt x="4199" y="2943"/>
                    </a:lnTo>
                    <a:lnTo>
                      <a:pt x="4197" y="2936"/>
                    </a:lnTo>
                    <a:lnTo>
                      <a:pt x="4187" y="2953"/>
                    </a:lnTo>
                    <a:lnTo>
                      <a:pt x="4176" y="2955"/>
                    </a:lnTo>
                    <a:lnTo>
                      <a:pt x="4144" y="2980"/>
                    </a:lnTo>
                    <a:lnTo>
                      <a:pt x="4134" y="2985"/>
                    </a:lnTo>
                    <a:lnTo>
                      <a:pt x="4124" y="2986"/>
                    </a:lnTo>
                    <a:lnTo>
                      <a:pt x="4116" y="2985"/>
                    </a:lnTo>
                    <a:lnTo>
                      <a:pt x="4110" y="2991"/>
                    </a:lnTo>
                    <a:lnTo>
                      <a:pt x="4101" y="2996"/>
                    </a:lnTo>
                    <a:lnTo>
                      <a:pt x="4079" y="2999"/>
                    </a:lnTo>
                    <a:lnTo>
                      <a:pt x="4074" y="2998"/>
                    </a:lnTo>
                    <a:lnTo>
                      <a:pt x="4068" y="2995"/>
                    </a:lnTo>
                    <a:lnTo>
                      <a:pt x="4058" y="2992"/>
                    </a:lnTo>
                    <a:lnTo>
                      <a:pt x="4057" y="2996"/>
                    </a:lnTo>
                    <a:lnTo>
                      <a:pt x="4052" y="2996"/>
                    </a:lnTo>
                    <a:lnTo>
                      <a:pt x="4043" y="2995"/>
                    </a:lnTo>
                    <a:lnTo>
                      <a:pt x="4035" y="2988"/>
                    </a:lnTo>
                    <a:lnTo>
                      <a:pt x="4032" y="2983"/>
                    </a:lnTo>
                    <a:lnTo>
                      <a:pt x="4031" y="2979"/>
                    </a:lnTo>
                    <a:lnTo>
                      <a:pt x="4031" y="2963"/>
                    </a:lnTo>
                    <a:lnTo>
                      <a:pt x="4016" y="2955"/>
                    </a:lnTo>
                    <a:lnTo>
                      <a:pt x="4016" y="2899"/>
                    </a:lnTo>
                    <a:lnTo>
                      <a:pt x="4016" y="2848"/>
                    </a:lnTo>
                    <a:lnTo>
                      <a:pt x="3990" y="2823"/>
                    </a:lnTo>
                    <a:lnTo>
                      <a:pt x="3983" y="2823"/>
                    </a:lnTo>
                    <a:lnTo>
                      <a:pt x="3976" y="2834"/>
                    </a:lnTo>
                    <a:lnTo>
                      <a:pt x="3958" y="2837"/>
                    </a:lnTo>
                    <a:lnTo>
                      <a:pt x="3946" y="2832"/>
                    </a:lnTo>
                    <a:lnTo>
                      <a:pt x="3944" y="2829"/>
                    </a:lnTo>
                    <a:lnTo>
                      <a:pt x="3941" y="2823"/>
                    </a:lnTo>
                    <a:lnTo>
                      <a:pt x="3934" y="2816"/>
                    </a:lnTo>
                    <a:lnTo>
                      <a:pt x="3928" y="2815"/>
                    </a:lnTo>
                    <a:lnTo>
                      <a:pt x="3922" y="2819"/>
                    </a:lnTo>
                    <a:lnTo>
                      <a:pt x="3895" y="2864"/>
                    </a:lnTo>
                    <a:lnTo>
                      <a:pt x="3891" y="2888"/>
                    </a:lnTo>
                    <a:lnTo>
                      <a:pt x="3885" y="2900"/>
                    </a:lnTo>
                    <a:lnTo>
                      <a:pt x="3884" y="2906"/>
                    </a:lnTo>
                    <a:lnTo>
                      <a:pt x="3879" y="2915"/>
                    </a:lnTo>
                    <a:lnTo>
                      <a:pt x="3876" y="2922"/>
                    </a:lnTo>
                    <a:lnTo>
                      <a:pt x="3872" y="2958"/>
                    </a:lnTo>
                    <a:lnTo>
                      <a:pt x="3871" y="2960"/>
                    </a:lnTo>
                    <a:lnTo>
                      <a:pt x="3864" y="2965"/>
                    </a:lnTo>
                    <a:lnTo>
                      <a:pt x="3861" y="2970"/>
                    </a:lnTo>
                    <a:lnTo>
                      <a:pt x="3860" y="2975"/>
                    </a:lnTo>
                    <a:lnTo>
                      <a:pt x="3861" y="2981"/>
                    </a:lnTo>
                    <a:lnTo>
                      <a:pt x="3861" y="2983"/>
                    </a:lnTo>
                    <a:lnTo>
                      <a:pt x="3854" y="2980"/>
                    </a:lnTo>
                    <a:lnTo>
                      <a:pt x="3853" y="2981"/>
                    </a:lnTo>
                    <a:lnTo>
                      <a:pt x="3853" y="2987"/>
                    </a:lnTo>
                    <a:lnTo>
                      <a:pt x="3842" y="2983"/>
                    </a:lnTo>
                    <a:lnTo>
                      <a:pt x="3833" y="2986"/>
                    </a:lnTo>
                    <a:lnTo>
                      <a:pt x="3831" y="2988"/>
                    </a:lnTo>
                    <a:lnTo>
                      <a:pt x="3818" y="2990"/>
                    </a:lnTo>
                    <a:lnTo>
                      <a:pt x="3815" y="2993"/>
                    </a:lnTo>
                    <a:lnTo>
                      <a:pt x="3809" y="3009"/>
                    </a:lnTo>
                    <a:lnTo>
                      <a:pt x="3807" y="3009"/>
                    </a:lnTo>
                    <a:lnTo>
                      <a:pt x="3709" y="3009"/>
                    </a:lnTo>
                    <a:lnTo>
                      <a:pt x="3634" y="3009"/>
                    </a:lnTo>
                    <a:lnTo>
                      <a:pt x="3619" y="3009"/>
                    </a:lnTo>
                    <a:lnTo>
                      <a:pt x="3603" y="3024"/>
                    </a:lnTo>
                    <a:lnTo>
                      <a:pt x="3584" y="3035"/>
                    </a:lnTo>
                    <a:lnTo>
                      <a:pt x="3581" y="3040"/>
                    </a:lnTo>
                    <a:lnTo>
                      <a:pt x="3580" y="3041"/>
                    </a:lnTo>
                    <a:lnTo>
                      <a:pt x="3567" y="3056"/>
                    </a:lnTo>
                    <a:lnTo>
                      <a:pt x="3554" y="3058"/>
                    </a:lnTo>
                    <a:lnTo>
                      <a:pt x="3524" y="3072"/>
                    </a:lnTo>
                    <a:lnTo>
                      <a:pt x="3514" y="3078"/>
                    </a:lnTo>
                    <a:lnTo>
                      <a:pt x="3511" y="3071"/>
                    </a:lnTo>
                    <a:lnTo>
                      <a:pt x="3508" y="3071"/>
                    </a:lnTo>
                    <a:lnTo>
                      <a:pt x="3499" y="3072"/>
                    </a:lnTo>
                    <a:lnTo>
                      <a:pt x="3498" y="3076"/>
                    </a:lnTo>
                    <a:lnTo>
                      <a:pt x="3503" y="3076"/>
                    </a:lnTo>
                    <a:lnTo>
                      <a:pt x="3509" y="3087"/>
                    </a:lnTo>
                    <a:lnTo>
                      <a:pt x="3510" y="3092"/>
                    </a:lnTo>
                    <a:lnTo>
                      <a:pt x="3501" y="3093"/>
                    </a:lnTo>
                    <a:lnTo>
                      <a:pt x="3497" y="3089"/>
                    </a:lnTo>
                    <a:lnTo>
                      <a:pt x="3485" y="3088"/>
                    </a:lnTo>
                    <a:lnTo>
                      <a:pt x="3479" y="3085"/>
                    </a:lnTo>
                    <a:lnTo>
                      <a:pt x="3466" y="3084"/>
                    </a:lnTo>
                    <a:lnTo>
                      <a:pt x="3449" y="3085"/>
                    </a:lnTo>
                    <a:lnTo>
                      <a:pt x="3392" y="3103"/>
                    </a:lnTo>
                    <a:lnTo>
                      <a:pt x="3377" y="3114"/>
                    </a:lnTo>
                    <a:lnTo>
                      <a:pt x="3371" y="3119"/>
                    </a:lnTo>
                    <a:lnTo>
                      <a:pt x="3369" y="3125"/>
                    </a:lnTo>
                    <a:lnTo>
                      <a:pt x="3358" y="3138"/>
                    </a:lnTo>
                    <a:lnTo>
                      <a:pt x="3380" y="3146"/>
                    </a:lnTo>
                    <a:lnTo>
                      <a:pt x="3388" y="3143"/>
                    </a:lnTo>
                    <a:lnTo>
                      <a:pt x="3398" y="3142"/>
                    </a:lnTo>
                    <a:lnTo>
                      <a:pt x="3401" y="3152"/>
                    </a:lnTo>
                    <a:lnTo>
                      <a:pt x="3406" y="3159"/>
                    </a:lnTo>
                    <a:lnTo>
                      <a:pt x="3408" y="3171"/>
                    </a:lnTo>
                    <a:lnTo>
                      <a:pt x="3386" y="3168"/>
                    </a:lnTo>
                    <a:lnTo>
                      <a:pt x="3379" y="3168"/>
                    </a:lnTo>
                    <a:lnTo>
                      <a:pt x="3368" y="3169"/>
                    </a:lnTo>
                    <a:lnTo>
                      <a:pt x="3363" y="3169"/>
                    </a:lnTo>
                    <a:lnTo>
                      <a:pt x="3344" y="3173"/>
                    </a:lnTo>
                    <a:lnTo>
                      <a:pt x="3332" y="3178"/>
                    </a:lnTo>
                    <a:lnTo>
                      <a:pt x="3317" y="3191"/>
                    </a:lnTo>
                    <a:lnTo>
                      <a:pt x="3305" y="3187"/>
                    </a:lnTo>
                    <a:lnTo>
                      <a:pt x="3285" y="3184"/>
                    </a:lnTo>
                    <a:lnTo>
                      <a:pt x="3266" y="3190"/>
                    </a:lnTo>
                    <a:lnTo>
                      <a:pt x="3261" y="3194"/>
                    </a:lnTo>
                    <a:lnTo>
                      <a:pt x="3256" y="3196"/>
                    </a:lnTo>
                    <a:lnTo>
                      <a:pt x="3248" y="3211"/>
                    </a:lnTo>
                    <a:lnTo>
                      <a:pt x="3246" y="3209"/>
                    </a:lnTo>
                    <a:lnTo>
                      <a:pt x="3234" y="3214"/>
                    </a:lnTo>
                    <a:lnTo>
                      <a:pt x="3228" y="3219"/>
                    </a:lnTo>
                    <a:lnTo>
                      <a:pt x="3218" y="3227"/>
                    </a:lnTo>
                    <a:lnTo>
                      <a:pt x="3213" y="3232"/>
                    </a:lnTo>
                    <a:lnTo>
                      <a:pt x="3212" y="3236"/>
                    </a:lnTo>
                    <a:lnTo>
                      <a:pt x="3197" y="3233"/>
                    </a:lnTo>
                    <a:lnTo>
                      <a:pt x="3191" y="3235"/>
                    </a:lnTo>
                    <a:lnTo>
                      <a:pt x="3175" y="3234"/>
                    </a:lnTo>
                    <a:lnTo>
                      <a:pt x="3175" y="3223"/>
                    </a:lnTo>
                    <a:lnTo>
                      <a:pt x="3180" y="3211"/>
                    </a:lnTo>
                    <a:lnTo>
                      <a:pt x="3186" y="3206"/>
                    </a:lnTo>
                    <a:lnTo>
                      <a:pt x="3187" y="3209"/>
                    </a:lnTo>
                    <a:lnTo>
                      <a:pt x="3198" y="3212"/>
                    </a:lnTo>
                    <a:lnTo>
                      <a:pt x="3207" y="3211"/>
                    </a:lnTo>
                    <a:lnTo>
                      <a:pt x="3210" y="3208"/>
                    </a:lnTo>
                    <a:lnTo>
                      <a:pt x="3212" y="3205"/>
                    </a:lnTo>
                    <a:lnTo>
                      <a:pt x="3213" y="3201"/>
                    </a:lnTo>
                    <a:lnTo>
                      <a:pt x="3212" y="3197"/>
                    </a:lnTo>
                    <a:lnTo>
                      <a:pt x="3207" y="3195"/>
                    </a:lnTo>
                    <a:lnTo>
                      <a:pt x="3205" y="3187"/>
                    </a:lnTo>
                    <a:lnTo>
                      <a:pt x="3205" y="3187"/>
                    </a:lnTo>
                    <a:lnTo>
                      <a:pt x="3213" y="3160"/>
                    </a:lnTo>
                    <a:lnTo>
                      <a:pt x="3213" y="3153"/>
                    </a:lnTo>
                    <a:lnTo>
                      <a:pt x="3223" y="3153"/>
                    </a:lnTo>
                    <a:lnTo>
                      <a:pt x="3228" y="3148"/>
                    </a:lnTo>
                    <a:lnTo>
                      <a:pt x="3230" y="3143"/>
                    </a:lnTo>
                    <a:lnTo>
                      <a:pt x="3239" y="3142"/>
                    </a:lnTo>
                    <a:lnTo>
                      <a:pt x="3247" y="3132"/>
                    </a:lnTo>
                    <a:lnTo>
                      <a:pt x="3251" y="3116"/>
                    </a:lnTo>
                    <a:lnTo>
                      <a:pt x="3250" y="3100"/>
                    </a:lnTo>
                    <a:lnTo>
                      <a:pt x="3248" y="3084"/>
                    </a:lnTo>
                    <a:lnTo>
                      <a:pt x="3248" y="3072"/>
                    </a:lnTo>
                    <a:lnTo>
                      <a:pt x="3266" y="3044"/>
                    </a:lnTo>
                    <a:lnTo>
                      <a:pt x="3269" y="3035"/>
                    </a:lnTo>
                    <a:lnTo>
                      <a:pt x="3271" y="3028"/>
                    </a:lnTo>
                    <a:lnTo>
                      <a:pt x="3271" y="3020"/>
                    </a:lnTo>
                    <a:lnTo>
                      <a:pt x="3267" y="3008"/>
                    </a:lnTo>
                    <a:lnTo>
                      <a:pt x="3261" y="2995"/>
                    </a:lnTo>
                    <a:lnTo>
                      <a:pt x="3257" y="2993"/>
                    </a:lnTo>
                    <a:lnTo>
                      <a:pt x="3255" y="2987"/>
                    </a:lnTo>
                    <a:lnTo>
                      <a:pt x="3257" y="2986"/>
                    </a:lnTo>
                    <a:lnTo>
                      <a:pt x="3273" y="2988"/>
                    </a:lnTo>
                    <a:lnTo>
                      <a:pt x="3275" y="3002"/>
                    </a:lnTo>
                    <a:lnTo>
                      <a:pt x="3282" y="3014"/>
                    </a:lnTo>
                    <a:lnTo>
                      <a:pt x="3284" y="3015"/>
                    </a:lnTo>
                    <a:lnTo>
                      <a:pt x="3286" y="3012"/>
                    </a:lnTo>
                    <a:lnTo>
                      <a:pt x="3290" y="3009"/>
                    </a:lnTo>
                    <a:lnTo>
                      <a:pt x="3288" y="3023"/>
                    </a:lnTo>
                    <a:lnTo>
                      <a:pt x="3293" y="3023"/>
                    </a:lnTo>
                    <a:lnTo>
                      <a:pt x="3294" y="3031"/>
                    </a:lnTo>
                    <a:lnTo>
                      <a:pt x="3294" y="3038"/>
                    </a:lnTo>
                    <a:lnTo>
                      <a:pt x="3302" y="3029"/>
                    </a:lnTo>
                    <a:lnTo>
                      <a:pt x="3305" y="3028"/>
                    </a:lnTo>
                    <a:lnTo>
                      <a:pt x="3310" y="3036"/>
                    </a:lnTo>
                    <a:lnTo>
                      <a:pt x="3315" y="3039"/>
                    </a:lnTo>
                    <a:lnTo>
                      <a:pt x="3327" y="3044"/>
                    </a:lnTo>
                    <a:lnTo>
                      <a:pt x="3342" y="3044"/>
                    </a:lnTo>
                    <a:lnTo>
                      <a:pt x="3345" y="3038"/>
                    </a:lnTo>
                    <a:lnTo>
                      <a:pt x="3345" y="3033"/>
                    </a:lnTo>
                    <a:lnTo>
                      <a:pt x="3341" y="3023"/>
                    </a:lnTo>
                    <a:lnTo>
                      <a:pt x="3342" y="3018"/>
                    </a:lnTo>
                    <a:lnTo>
                      <a:pt x="3344" y="3017"/>
                    </a:lnTo>
                    <a:lnTo>
                      <a:pt x="3350" y="3023"/>
                    </a:lnTo>
                    <a:lnTo>
                      <a:pt x="3359" y="3023"/>
                    </a:lnTo>
                    <a:lnTo>
                      <a:pt x="3363" y="3020"/>
                    </a:lnTo>
                    <a:lnTo>
                      <a:pt x="3363" y="3019"/>
                    </a:lnTo>
                    <a:lnTo>
                      <a:pt x="3361" y="3015"/>
                    </a:lnTo>
                    <a:lnTo>
                      <a:pt x="3360" y="3013"/>
                    </a:lnTo>
                    <a:lnTo>
                      <a:pt x="3350" y="3009"/>
                    </a:lnTo>
                    <a:lnTo>
                      <a:pt x="3343" y="2997"/>
                    </a:lnTo>
                    <a:lnTo>
                      <a:pt x="3345" y="2995"/>
                    </a:lnTo>
                    <a:lnTo>
                      <a:pt x="3343" y="2986"/>
                    </a:lnTo>
                    <a:lnTo>
                      <a:pt x="3343" y="2979"/>
                    </a:lnTo>
                    <a:lnTo>
                      <a:pt x="3337" y="2979"/>
                    </a:lnTo>
                    <a:lnTo>
                      <a:pt x="3331" y="2975"/>
                    </a:lnTo>
                    <a:lnTo>
                      <a:pt x="3326" y="2968"/>
                    </a:lnTo>
                    <a:lnTo>
                      <a:pt x="3316" y="2960"/>
                    </a:lnTo>
                    <a:lnTo>
                      <a:pt x="3311" y="2942"/>
                    </a:lnTo>
                    <a:lnTo>
                      <a:pt x="3301" y="2936"/>
                    </a:lnTo>
                    <a:lnTo>
                      <a:pt x="3291" y="2933"/>
                    </a:lnTo>
                    <a:lnTo>
                      <a:pt x="3272" y="2931"/>
                    </a:lnTo>
                    <a:lnTo>
                      <a:pt x="3259" y="2933"/>
                    </a:lnTo>
                    <a:lnTo>
                      <a:pt x="3258" y="2928"/>
                    </a:lnTo>
                    <a:lnTo>
                      <a:pt x="3258" y="2923"/>
                    </a:lnTo>
                    <a:lnTo>
                      <a:pt x="3246" y="2925"/>
                    </a:lnTo>
                    <a:lnTo>
                      <a:pt x="3231" y="2923"/>
                    </a:lnTo>
                    <a:lnTo>
                      <a:pt x="3214" y="2920"/>
                    </a:lnTo>
                    <a:lnTo>
                      <a:pt x="3209" y="2917"/>
                    </a:lnTo>
                    <a:lnTo>
                      <a:pt x="3205" y="2918"/>
                    </a:lnTo>
                    <a:lnTo>
                      <a:pt x="3198" y="2917"/>
                    </a:lnTo>
                    <a:lnTo>
                      <a:pt x="3193" y="2912"/>
                    </a:lnTo>
                    <a:lnTo>
                      <a:pt x="3181" y="2915"/>
                    </a:lnTo>
                    <a:lnTo>
                      <a:pt x="3177" y="2917"/>
                    </a:lnTo>
                    <a:lnTo>
                      <a:pt x="3171" y="2916"/>
                    </a:lnTo>
                    <a:lnTo>
                      <a:pt x="3138" y="2904"/>
                    </a:lnTo>
                    <a:lnTo>
                      <a:pt x="3126" y="2905"/>
                    </a:lnTo>
                    <a:lnTo>
                      <a:pt x="3119" y="2906"/>
                    </a:lnTo>
                    <a:lnTo>
                      <a:pt x="3119" y="2899"/>
                    </a:lnTo>
                    <a:lnTo>
                      <a:pt x="3111" y="2884"/>
                    </a:lnTo>
                    <a:lnTo>
                      <a:pt x="3108" y="2882"/>
                    </a:lnTo>
                    <a:lnTo>
                      <a:pt x="3107" y="2883"/>
                    </a:lnTo>
                    <a:lnTo>
                      <a:pt x="3106" y="2886"/>
                    </a:lnTo>
                    <a:lnTo>
                      <a:pt x="3106" y="2891"/>
                    </a:lnTo>
                    <a:lnTo>
                      <a:pt x="3099" y="2891"/>
                    </a:lnTo>
                    <a:lnTo>
                      <a:pt x="3101" y="2890"/>
                    </a:lnTo>
                    <a:lnTo>
                      <a:pt x="3101" y="2889"/>
                    </a:lnTo>
                    <a:lnTo>
                      <a:pt x="3099" y="2888"/>
                    </a:lnTo>
                    <a:lnTo>
                      <a:pt x="3096" y="2880"/>
                    </a:lnTo>
                    <a:lnTo>
                      <a:pt x="3100" y="2873"/>
                    </a:lnTo>
                    <a:lnTo>
                      <a:pt x="3097" y="2873"/>
                    </a:lnTo>
                    <a:lnTo>
                      <a:pt x="3096" y="2868"/>
                    </a:lnTo>
                    <a:lnTo>
                      <a:pt x="3102" y="2861"/>
                    </a:lnTo>
                    <a:lnTo>
                      <a:pt x="3089" y="2853"/>
                    </a:lnTo>
                    <a:lnTo>
                      <a:pt x="3085" y="2840"/>
                    </a:lnTo>
                    <a:lnTo>
                      <a:pt x="3090" y="2824"/>
                    </a:lnTo>
                    <a:lnTo>
                      <a:pt x="3075" y="2805"/>
                    </a:lnTo>
                    <a:lnTo>
                      <a:pt x="3072" y="2798"/>
                    </a:lnTo>
                    <a:lnTo>
                      <a:pt x="3074" y="2781"/>
                    </a:lnTo>
                    <a:lnTo>
                      <a:pt x="3076" y="2770"/>
                    </a:lnTo>
                    <a:lnTo>
                      <a:pt x="3053" y="2773"/>
                    </a:lnTo>
                    <a:lnTo>
                      <a:pt x="3031" y="2775"/>
                    </a:lnTo>
                    <a:lnTo>
                      <a:pt x="3020" y="2766"/>
                    </a:lnTo>
                    <a:lnTo>
                      <a:pt x="3005" y="2733"/>
                    </a:lnTo>
                    <a:lnTo>
                      <a:pt x="2999" y="2717"/>
                    </a:lnTo>
                    <a:lnTo>
                      <a:pt x="2994" y="2710"/>
                    </a:lnTo>
                    <a:lnTo>
                      <a:pt x="2986" y="2710"/>
                    </a:lnTo>
                    <a:lnTo>
                      <a:pt x="2972" y="2705"/>
                    </a:lnTo>
                    <a:lnTo>
                      <a:pt x="2957" y="2705"/>
                    </a:lnTo>
                    <a:lnTo>
                      <a:pt x="2957" y="2744"/>
                    </a:lnTo>
                    <a:lnTo>
                      <a:pt x="2938" y="2699"/>
                    </a:lnTo>
                    <a:lnTo>
                      <a:pt x="2903" y="2686"/>
                    </a:lnTo>
                    <a:lnTo>
                      <a:pt x="2898" y="2690"/>
                    </a:lnTo>
                    <a:lnTo>
                      <a:pt x="2897" y="2692"/>
                    </a:lnTo>
                    <a:lnTo>
                      <a:pt x="2898" y="2712"/>
                    </a:lnTo>
                    <a:lnTo>
                      <a:pt x="2897" y="2716"/>
                    </a:lnTo>
                    <a:lnTo>
                      <a:pt x="2888" y="2722"/>
                    </a:lnTo>
                    <a:lnTo>
                      <a:pt x="2884" y="2730"/>
                    </a:lnTo>
                    <a:lnTo>
                      <a:pt x="2880" y="2733"/>
                    </a:lnTo>
                    <a:lnTo>
                      <a:pt x="2877" y="2726"/>
                    </a:lnTo>
                    <a:lnTo>
                      <a:pt x="2882" y="2716"/>
                    </a:lnTo>
                    <a:lnTo>
                      <a:pt x="2885" y="2707"/>
                    </a:lnTo>
                    <a:lnTo>
                      <a:pt x="2884" y="2702"/>
                    </a:lnTo>
                    <a:lnTo>
                      <a:pt x="2879" y="2711"/>
                    </a:lnTo>
                    <a:lnTo>
                      <a:pt x="2869" y="2734"/>
                    </a:lnTo>
                    <a:lnTo>
                      <a:pt x="2866" y="2738"/>
                    </a:lnTo>
                    <a:lnTo>
                      <a:pt x="2860" y="2740"/>
                    </a:lnTo>
                    <a:lnTo>
                      <a:pt x="2858" y="2732"/>
                    </a:lnTo>
                    <a:lnTo>
                      <a:pt x="2859" y="2721"/>
                    </a:lnTo>
                    <a:lnTo>
                      <a:pt x="2845" y="2738"/>
                    </a:lnTo>
                    <a:lnTo>
                      <a:pt x="2839" y="2753"/>
                    </a:lnTo>
                    <a:lnTo>
                      <a:pt x="2834" y="2756"/>
                    </a:lnTo>
                    <a:lnTo>
                      <a:pt x="2833" y="2761"/>
                    </a:lnTo>
                    <a:lnTo>
                      <a:pt x="2812" y="2771"/>
                    </a:lnTo>
                    <a:lnTo>
                      <a:pt x="2807" y="2771"/>
                    </a:lnTo>
                    <a:lnTo>
                      <a:pt x="2793" y="2764"/>
                    </a:lnTo>
                    <a:lnTo>
                      <a:pt x="2767" y="2764"/>
                    </a:lnTo>
                    <a:lnTo>
                      <a:pt x="2750" y="2756"/>
                    </a:lnTo>
                    <a:lnTo>
                      <a:pt x="2741" y="2757"/>
                    </a:lnTo>
                    <a:lnTo>
                      <a:pt x="2728" y="2764"/>
                    </a:lnTo>
                    <a:lnTo>
                      <a:pt x="2721" y="2765"/>
                    </a:lnTo>
                    <a:lnTo>
                      <a:pt x="2709" y="2759"/>
                    </a:lnTo>
                    <a:lnTo>
                      <a:pt x="2702" y="2749"/>
                    </a:lnTo>
                    <a:lnTo>
                      <a:pt x="2689" y="2745"/>
                    </a:lnTo>
                    <a:lnTo>
                      <a:pt x="2682" y="2739"/>
                    </a:lnTo>
                    <a:lnTo>
                      <a:pt x="2673" y="2737"/>
                    </a:lnTo>
                    <a:lnTo>
                      <a:pt x="2669" y="2734"/>
                    </a:lnTo>
                    <a:lnTo>
                      <a:pt x="2662" y="2727"/>
                    </a:lnTo>
                    <a:lnTo>
                      <a:pt x="2654" y="2721"/>
                    </a:lnTo>
                    <a:lnTo>
                      <a:pt x="2644" y="2717"/>
                    </a:lnTo>
                    <a:lnTo>
                      <a:pt x="2618" y="2716"/>
                    </a:lnTo>
                    <a:lnTo>
                      <a:pt x="2610" y="2721"/>
                    </a:lnTo>
                    <a:lnTo>
                      <a:pt x="2599" y="2721"/>
                    </a:lnTo>
                    <a:lnTo>
                      <a:pt x="2592" y="2719"/>
                    </a:lnTo>
                    <a:lnTo>
                      <a:pt x="2592" y="2717"/>
                    </a:lnTo>
                    <a:lnTo>
                      <a:pt x="2590" y="2716"/>
                    </a:lnTo>
                    <a:lnTo>
                      <a:pt x="2576" y="2712"/>
                    </a:lnTo>
                    <a:lnTo>
                      <a:pt x="2572" y="2708"/>
                    </a:lnTo>
                    <a:lnTo>
                      <a:pt x="2562" y="2711"/>
                    </a:lnTo>
                    <a:lnTo>
                      <a:pt x="2558" y="2711"/>
                    </a:lnTo>
                    <a:lnTo>
                      <a:pt x="2557" y="2708"/>
                    </a:lnTo>
                    <a:lnTo>
                      <a:pt x="2548" y="2710"/>
                    </a:lnTo>
                    <a:lnTo>
                      <a:pt x="2540" y="2687"/>
                    </a:lnTo>
                    <a:lnTo>
                      <a:pt x="2537" y="2686"/>
                    </a:lnTo>
                    <a:lnTo>
                      <a:pt x="2526" y="2654"/>
                    </a:lnTo>
                    <a:lnTo>
                      <a:pt x="2519" y="2653"/>
                    </a:lnTo>
                    <a:lnTo>
                      <a:pt x="2514" y="2653"/>
                    </a:lnTo>
                    <a:lnTo>
                      <a:pt x="2514" y="2689"/>
                    </a:lnTo>
                    <a:lnTo>
                      <a:pt x="2455" y="2689"/>
                    </a:lnTo>
                    <a:lnTo>
                      <a:pt x="2400" y="2689"/>
                    </a:lnTo>
                    <a:lnTo>
                      <a:pt x="2388" y="2689"/>
                    </a:lnTo>
                    <a:lnTo>
                      <a:pt x="2342" y="2689"/>
                    </a:lnTo>
                    <a:lnTo>
                      <a:pt x="2294" y="2689"/>
                    </a:lnTo>
                    <a:lnTo>
                      <a:pt x="2241" y="2689"/>
                    </a:lnTo>
                    <a:lnTo>
                      <a:pt x="2191" y="2689"/>
                    </a:lnTo>
                    <a:lnTo>
                      <a:pt x="2174" y="2689"/>
                    </a:lnTo>
                    <a:lnTo>
                      <a:pt x="2027" y="2689"/>
                    </a:lnTo>
                    <a:lnTo>
                      <a:pt x="1983" y="2689"/>
                    </a:lnTo>
                    <a:lnTo>
                      <a:pt x="1929" y="2689"/>
                    </a:lnTo>
                    <a:lnTo>
                      <a:pt x="1880" y="2689"/>
                    </a:lnTo>
                    <a:lnTo>
                      <a:pt x="1833" y="2689"/>
                    </a:lnTo>
                    <a:lnTo>
                      <a:pt x="1785" y="2689"/>
                    </a:lnTo>
                    <a:lnTo>
                      <a:pt x="1731" y="2689"/>
                    </a:lnTo>
                    <a:lnTo>
                      <a:pt x="1699" y="2689"/>
                    </a:lnTo>
                    <a:lnTo>
                      <a:pt x="1650" y="2687"/>
                    </a:lnTo>
                    <a:lnTo>
                      <a:pt x="1596" y="2687"/>
                    </a:lnTo>
                    <a:lnTo>
                      <a:pt x="1546" y="2687"/>
                    </a:lnTo>
                    <a:lnTo>
                      <a:pt x="1477" y="2687"/>
                    </a:lnTo>
                    <a:lnTo>
                      <a:pt x="1368" y="2687"/>
                    </a:lnTo>
                    <a:lnTo>
                      <a:pt x="1315" y="2687"/>
                    </a:lnTo>
                    <a:lnTo>
                      <a:pt x="1262" y="2687"/>
                    </a:lnTo>
                    <a:lnTo>
                      <a:pt x="1217" y="2687"/>
                    </a:lnTo>
                    <a:lnTo>
                      <a:pt x="1167" y="2687"/>
                    </a:lnTo>
                    <a:lnTo>
                      <a:pt x="1115" y="2687"/>
                    </a:lnTo>
                    <a:lnTo>
                      <a:pt x="1064" y="2687"/>
                    </a:lnTo>
                    <a:lnTo>
                      <a:pt x="1002" y="2687"/>
                    </a:lnTo>
                    <a:lnTo>
                      <a:pt x="1000" y="2683"/>
                    </a:lnTo>
                    <a:lnTo>
                      <a:pt x="994" y="2679"/>
                    </a:lnTo>
                    <a:lnTo>
                      <a:pt x="989" y="2680"/>
                    </a:lnTo>
                    <a:lnTo>
                      <a:pt x="988" y="2678"/>
                    </a:lnTo>
                    <a:lnTo>
                      <a:pt x="989" y="2674"/>
                    </a:lnTo>
                    <a:lnTo>
                      <a:pt x="999" y="2670"/>
                    </a:lnTo>
                    <a:lnTo>
                      <a:pt x="1011" y="2671"/>
                    </a:lnTo>
                    <a:lnTo>
                      <a:pt x="1010" y="2665"/>
                    </a:lnTo>
                    <a:lnTo>
                      <a:pt x="1008" y="2665"/>
                    </a:lnTo>
                    <a:lnTo>
                      <a:pt x="1006" y="2663"/>
                    </a:lnTo>
                    <a:lnTo>
                      <a:pt x="1004" y="2662"/>
                    </a:lnTo>
                    <a:lnTo>
                      <a:pt x="992" y="2665"/>
                    </a:lnTo>
                    <a:lnTo>
                      <a:pt x="981" y="2664"/>
                    </a:lnTo>
                    <a:lnTo>
                      <a:pt x="979" y="2660"/>
                    </a:lnTo>
                    <a:lnTo>
                      <a:pt x="979" y="2659"/>
                    </a:lnTo>
                    <a:lnTo>
                      <a:pt x="977" y="2656"/>
                    </a:lnTo>
                    <a:lnTo>
                      <a:pt x="977" y="2652"/>
                    </a:lnTo>
                    <a:lnTo>
                      <a:pt x="979" y="2651"/>
                    </a:lnTo>
                    <a:lnTo>
                      <a:pt x="981" y="2626"/>
                    </a:lnTo>
                    <a:lnTo>
                      <a:pt x="976" y="2625"/>
                    </a:lnTo>
                    <a:lnTo>
                      <a:pt x="975" y="2630"/>
                    </a:lnTo>
                    <a:lnTo>
                      <a:pt x="966" y="2638"/>
                    </a:lnTo>
                    <a:lnTo>
                      <a:pt x="960" y="2649"/>
                    </a:lnTo>
                    <a:lnTo>
                      <a:pt x="955" y="2648"/>
                    </a:lnTo>
                    <a:lnTo>
                      <a:pt x="952" y="2641"/>
                    </a:lnTo>
                    <a:lnTo>
                      <a:pt x="952" y="2637"/>
                    </a:lnTo>
                    <a:lnTo>
                      <a:pt x="955" y="2626"/>
                    </a:lnTo>
                    <a:lnTo>
                      <a:pt x="949" y="2626"/>
                    </a:lnTo>
                    <a:lnTo>
                      <a:pt x="949" y="2621"/>
                    </a:lnTo>
                    <a:lnTo>
                      <a:pt x="946" y="2621"/>
                    </a:lnTo>
                    <a:lnTo>
                      <a:pt x="944" y="2616"/>
                    </a:lnTo>
                    <a:lnTo>
                      <a:pt x="944" y="2611"/>
                    </a:lnTo>
                    <a:lnTo>
                      <a:pt x="939" y="2606"/>
                    </a:lnTo>
                    <a:lnTo>
                      <a:pt x="936" y="2598"/>
                    </a:lnTo>
                    <a:lnTo>
                      <a:pt x="935" y="2600"/>
                    </a:lnTo>
                    <a:lnTo>
                      <a:pt x="938" y="2609"/>
                    </a:lnTo>
                    <a:lnTo>
                      <a:pt x="936" y="2614"/>
                    </a:lnTo>
                    <a:lnTo>
                      <a:pt x="930" y="2605"/>
                    </a:lnTo>
                    <a:lnTo>
                      <a:pt x="927" y="2615"/>
                    </a:lnTo>
                    <a:lnTo>
                      <a:pt x="923" y="2617"/>
                    </a:lnTo>
                    <a:lnTo>
                      <a:pt x="911" y="2617"/>
                    </a:lnTo>
                    <a:lnTo>
                      <a:pt x="902" y="2610"/>
                    </a:lnTo>
                    <a:lnTo>
                      <a:pt x="898" y="2605"/>
                    </a:lnTo>
                    <a:lnTo>
                      <a:pt x="892" y="2599"/>
                    </a:lnTo>
                    <a:lnTo>
                      <a:pt x="891" y="2594"/>
                    </a:lnTo>
                    <a:lnTo>
                      <a:pt x="898" y="2588"/>
                    </a:lnTo>
                    <a:lnTo>
                      <a:pt x="900" y="2584"/>
                    </a:lnTo>
                    <a:lnTo>
                      <a:pt x="900" y="2578"/>
                    </a:lnTo>
                    <a:lnTo>
                      <a:pt x="897" y="2573"/>
                    </a:lnTo>
                    <a:lnTo>
                      <a:pt x="900" y="2565"/>
                    </a:lnTo>
                    <a:lnTo>
                      <a:pt x="896" y="2563"/>
                    </a:lnTo>
                    <a:lnTo>
                      <a:pt x="890" y="2568"/>
                    </a:lnTo>
                    <a:lnTo>
                      <a:pt x="884" y="2570"/>
                    </a:lnTo>
                    <a:lnTo>
                      <a:pt x="880" y="2565"/>
                    </a:lnTo>
                    <a:lnTo>
                      <a:pt x="878" y="2555"/>
                    </a:lnTo>
                    <a:lnTo>
                      <a:pt x="875" y="2555"/>
                    </a:lnTo>
                    <a:lnTo>
                      <a:pt x="864" y="2561"/>
                    </a:lnTo>
                    <a:lnTo>
                      <a:pt x="853" y="2557"/>
                    </a:lnTo>
                    <a:lnTo>
                      <a:pt x="849" y="2560"/>
                    </a:lnTo>
                    <a:lnTo>
                      <a:pt x="842" y="2554"/>
                    </a:lnTo>
                    <a:lnTo>
                      <a:pt x="841" y="2558"/>
                    </a:lnTo>
                    <a:lnTo>
                      <a:pt x="837" y="2561"/>
                    </a:lnTo>
                    <a:lnTo>
                      <a:pt x="833" y="2557"/>
                    </a:lnTo>
                    <a:lnTo>
                      <a:pt x="803" y="2556"/>
                    </a:lnTo>
                    <a:lnTo>
                      <a:pt x="800" y="2552"/>
                    </a:lnTo>
                    <a:lnTo>
                      <a:pt x="826" y="2545"/>
                    </a:lnTo>
                    <a:lnTo>
                      <a:pt x="828" y="2541"/>
                    </a:lnTo>
                    <a:lnTo>
                      <a:pt x="816" y="2541"/>
                    </a:lnTo>
                    <a:lnTo>
                      <a:pt x="819" y="2531"/>
                    </a:lnTo>
                    <a:lnTo>
                      <a:pt x="809" y="2528"/>
                    </a:lnTo>
                    <a:lnTo>
                      <a:pt x="803" y="2527"/>
                    </a:lnTo>
                    <a:lnTo>
                      <a:pt x="803" y="2525"/>
                    </a:lnTo>
                    <a:lnTo>
                      <a:pt x="810" y="2525"/>
                    </a:lnTo>
                    <a:lnTo>
                      <a:pt x="815" y="2523"/>
                    </a:lnTo>
                    <a:lnTo>
                      <a:pt x="810" y="2517"/>
                    </a:lnTo>
                    <a:lnTo>
                      <a:pt x="794" y="2514"/>
                    </a:lnTo>
                    <a:lnTo>
                      <a:pt x="787" y="2522"/>
                    </a:lnTo>
                    <a:lnTo>
                      <a:pt x="783" y="2518"/>
                    </a:lnTo>
                    <a:lnTo>
                      <a:pt x="766" y="2517"/>
                    </a:lnTo>
                    <a:lnTo>
                      <a:pt x="764" y="2520"/>
                    </a:lnTo>
                    <a:lnTo>
                      <a:pt x="767" y="2524"/>
                    </a:lnTo>
                    <a:lnTo>
                      <a:pt x="762" y="2525"/>
                    </a:lnTo>
                    <a:lnTo>
                      <a:pt x="740" y="2514"/>
                    </a:lnTo>
                    <a:lnTo>
                      <a:pt x="731" y="2504"/>
                    </a:lnTo>
                    <a:lnTo>
                      <a:pt x="729" y="2498"/>
                    </a:lnTo>
                    <a:lnTo>
                      <a:pt x="729" y="2492"/>
                    </a:lnTo>
                    <a:lnTo>
                      <a:pt x="735" y="2490"/>
                    </a:lnTo>
                    <a:lnTo>
                      <a:pt x="741" y="2490"/>
                    </a:lnTo>
                    <a:lnTo>
                      <a:pt x="747" y="2487"/>
                    </a:lnTo>
                    <a:lnTo>
                      <a:pt x="745" y="2484"/>
                    </a:lnTo>
                    <a:lnTo>
                      <a:pt x="740" y="2481"/>
                    </a:lnTo>
                    <a:lnTo>
                      <a:pt x="729" y="2484"/>
                    </a:lnTo>
                    <a:lnTo>
                      <a:pt x="730" y="2479"/>
                    </a:lnTo>
                    <a:lnTo>
                      <a:pt x="741" y="2474"/>
                    </a:lnTo>
                    <a:lnTo>
                      <a:pt x="752" y="2475"/>
                    </a:lnTo>
                    <a:lnTo>
                      <a:pt x="756" y="2472"/>
                    </a:lnTo>
                    <a:lnTo>
                      <a:pt x="745" y="2469"/>
                    </a:lnTo>
                    <a:lnTo>
                      <a:pt x="742" y="2465"/>
                    </a:lnTo>
                    <a:lnTo>
                      <a:pt x="750" y="2457"/>
                    </a:lnTo>
                    <a:lnTo>
                      <a:pt x="742" y="2448"/>
                    </a:lnTo>
                    <a:lnTo>
                      <a:pt x="734" y="2461"/>
                    </a:lnTo>
                    <a:lnTo>
                      <a:pt x="728" y="2463"/>
                    </a:lnTo>
                    <a:lnTo>
                      <a:pt x="725" y="2461"/>
                    </a:lnTo>
                    <a:lnTo>
                      <a:pt x="723" y="2454"/>
                    </a:lnTo>
                    <a:lnTo>
                      <a:pt x="723" y="2443"/>
                    </a:lnTo>
                    <a:lnTo>
                      <a:pt x="725" y="2430"/>
                    </a:lnTo>
                    <a:lnTo>
                      <a:pt x="723" y="2428"/>
                    </a:lnTo>
                    <a:lnTo>
                      <a:pt x="722" y="2425"/>
                    </a:lnTo>
                    <a:lnTo>
                      <a:pt x="722" y="2420"/>
                    </a:lnTo>
                    <a:lnTo>
                      <a:pt x="724" y="2409"/>
                    </a:lnTo>
                    <a:lnTo>
                      <a:pt x="723" y="2402"/>
                    </a:lnTo>
                    <a:lnTo>
                      <a:pt x="719" y="2400"/>
                    </a:lnTo>
                    <a:lnTo>
                      <a:pt x="719" y="2393"/>
                    </a:lnTo>
                    <a:lnTo>
                      <a:pt x="718" y="2388"/>
                    </a:lnTo>
                    <a:lnTo>
                      <a:pt x="707" y="2394"/>
                    </a:lnTo>
                    <a:lnTo>
                      <a:pt x="698" y="2395"/>
                    </a:lnTo>
                    <a:lnTo>
                      <a:pt x="699" y="2390"/>
                    </a:lnTo>
                    <a:lnTo>
                      <a:pt x="702" y="2388"/>
                    </a:lnTo>
                    <a:lnTo>
                      <a:pt x="702" y="2383"/>
                    </a:lnTo>
                    <a:lnTo>
                      <a:pt x="699" y="2378"/>
                    </a:lnTo>
                    <a:lnTo>
                      <a:pt x="693" y="2378"/>
                    </a:lnTo>
                    <a:lnTo>
                      <a:pt x="683" y="2382"/>
                    </a:lnTo>
                    <a:lnTo>
                      <a:pt x="674" y="2380"/>
                    </a:lnTo>
                    <a:lnTo>
                      <a:pt x="671" y="2377"/>
                    </a:lnTo>
                    <a:lnTo>
                      <a:pt x="669" y="2363"/>
                    </a:lnTo>
                    <a:lnTo>
                      <a:pt x="663" y="2361"/>
                    </a:lnTo>
                    <a:lnTo>
                      <a:pt x="656" y="2350"/>
                    </a:lnTo>
                    <a:lnTo>
                      <a:pt x="655" y="2345"/>
                    </a:lnTo>
                    <a:lnTo>
                      <a:pt x="651" y="2337"/>
                    </a:lnTo>
                    <a:lnTo>
                      <a:pt x="654" y="2326"/>
                    </a:lnTo>
                    <a:lnTo>
                      <a:pt x="658" y="2321"/>
                    </a:lnTo>
                    <a:lnTo>
                      <a:pt x="658" y="2308"/>
                    </a:lnTo>
                    <a:lnTo>
                      <a:pt x="658" y="2298"/>
                    </a:lnTo>
                    <a:lnTo>
                      <a:pt x="656" y="2296"/>
                    </a:lnTo>
                    <a:lnTo>
                      <a:pt x="653" y="2292"/>
                    </a:lnTo>
                    <a:lnTo>
                      <a:pt x="647" y="2297"/>
                    </a:lnTo>
                    <a:lnTo>
                      <a:pt x="645" y="2299"/>
                    </a:lnTo>
                    <a:lnTo>
                      <a:pt x="643" y="2298"/>
                    </a:lnTo>
                    <a:lnTo>
                      <a:pt x="642" y="2296"/>
                    </a:lnTo>
                    <a:lnTo>
                      <a:pt x="640" y="2296"/>
                    </a:lnTo>
                    <a:lnTo>
                      <a:pt x="624" y="2278"/>
                    </a:lnTo>
                    <a:lnTo>
                      <a:pt x="621" y="2270"/>
                    </a:lnTo>
                    <a:lnTo>
                      <a:pt x="616" y="2264"/>
                    </a:lnTo>
                    <a:lnTo>
                      <a:pt x="600" y="2250"/>
                    </a:lnTo>
                    <a:lnTo>
                      <a:pt x="599" y="2246"/>
                    </a:lnTo>
                    <a:lnTo>
                      <a:pt x="600" y="2238"/>
                    </a:lnTo>
                    <a:lnTo>
                      <a:pt x="605" y="2233"/>
                    </a:lnTo>
                    <a:lnTo>
                      <a:pt x="610" y="2231"/>
                    </a:lnTo>
                    <a:lnTo>
                      <a:pt x="608" y="2226"/>
                    </a:lnTo>
                    <a:lnTo>
                      <a:pt x="595" y="2227"/>
                    </a:lnTo>
                    <a:lnTo>
                      <a:pt x="590" y="2224"/>
                    </a:lnTo>
                    <a:lnTo>
                      <a:pt x="583" y="2211"/>
                    </a:lnTo>
                    <a:lnTo>
                      <a:pt x="580" y="2208"/>
                    </a:lnTo>
                    <a:lnTo>
                      <a:pt x="580" y="2195"/>
                    </a:lnTo>
                    <a:lnTo>
                      <a:pt x="584" y="2189"/>
                    </a:lnTo>
                    <a:lnTo>
                      <a:pt x="586" y="2181"/>
                    </a:lnTo>
                    <a:lnTo>
                      <a:pt x="591" y="2179"/>
                    </a:lnTo>
                    <a:lnTo>
                      <a:pt x="599" y="2185"/>
                    </a:lnTo>
                    <a:lnTo>
                      <a:pt x="600" y="2181"/>
                    </a:lnTo>
                    <a:lnTo>
                      <a:pt x="596" y="2175"/>
                    </a:lnTo>
                    <a:lnTo>
                      <a:pt x="596" y="2170"/>
                    </a:lnTo>
                    <a:lnTo>
                      <a:pt x="599" y="2161"/>
                    </a:lnTo>
                    <a:lnTo>
                      <a:pt x="604" y="2157"/>
                    </a:lnTo>
                    <a:lnTo>
                      <a:pt x="604" y="2153"/>
                    </a:lnTo>
                    <a:lnTo>
                      <a:pt x="601" y="2147"/>
                    </a:lnTo>
                    <a:lnTo>
                      <a:pt x="599" y="2147"/>
                    </a:lnTo>
                    <a:lnTo>
                      <a:pt x="600" y="2140"/>
                    </a:lnTo>
                    <a:lnTo>
                      <a:pt x="602" y="2136"/>
                    </a:lnTo>
                    <a:lnTo>
                      <a:pt x="605" y="2130"/>
                    </a:lnTo>
                    <a:lnTo>
                      <a:pt x="605" y="2125"/>
                    </a:lnTo>
                    <a:lnTo>
                      <a:pt x="600" y="2109"/>
                    </a:lnTo>
                    <a:lnTo>
                      <a:pt x="600" y="2082"/>
                    </a:lnTo>
                    <a:lnTo>
                      <a:pt x="602" y="2067"/>
                    </a:lnTo>
                    <a:lnTo>
                      <a:pt x="605" y="2062"/>
                    </a:lnTo>
                    <a:lnTo>
                      <a:pt x="605" y="2060"/>
                    </a:lnTo>
                    <a:lnTo>
                      <a:pt x="601" y="2054"/>
                    </a:lnTo>
                    <a:lnTo>
                      <a:pt x="599" y="2050"/>
                    </a:lnTo>
                    <a:lnTo>
                      <a:pt x="580" y="2045"/>
                    </a:lnTo>
                    <a:lnTo>
                      <a:pt x="575" y="2039"/>
                    </a:lnTo>
                    <a:lnTo>
                      <a:pt x="550" y="2018"/>
                    </a:lnTo>
                    <a:lnTo>
                      <a:pt x="514" y="2008"/>
                    </a:lnTo>
                    <a:lnTo>
                      <a:pt x="502" y="2001"/>
                    </a:lnTo>
                    <a:lnTo>
                      <a:pt x="497" y="1995"/>
                    </a:lnTo>
                    <a:lnTo>
                      <a:pt x="492" y="1986"/>
                    </a:lnTo>
                    <a:lnTo>
                      <a:pt x="487" y="1969"/>
                    </a:lnTo>
                    <a:lnTo>
                      <a:pt x="487" y="1965"/>
                    </a:lnTo>
                    <a:lnTo>
                      <a:pt x="483" y="1958"/>
                    </a:lnTo>
                    <a:lnTo>
                      <a:pt x="473" y="1949"/>
                    </a:lnTo>
                    <a:lnTo>
                      <a:pt x="472" y="1944"/>
                    </a:lnTo>
                    <a:lnTo>
                      <a:pt x="475" y="1939"/>
                    </a:lnTo>
                    <a:lnTo>
                      <a:pt x="475" y="1936"/>
                    </a:lnTo>
                    <a:lnTo>
                      <a:pt x="471" y="1928"/>
                    </a:lnTo>
                    <a:lnTo>
                      <a:pt x="457" y="1911"/>
                    </a:lnTo>
                    <a:lnTo>
                      <a:pt x="452" y="1893"/>
                    </a:lnTo>
                    <a:lnTo>
                      <a:pt x="449" y="1893"/>
                    </a:lnTo>
                    <a:lnTo>
                      <a:pt x="448" y="1890"/>
                    </a:lnTo>
                    <a:lnTo>
                      <a:pt x="441" y="1872"/>
                    </a:lnTo>
                    <a:lnTo>
                      <a:pt x="413" y="1826"/>
                    </a:lnTo>
                    <a:lnTo>
                      <a:pt x="402" y="1807"/>
                    </a:lnTo>
                    <a:lnTo>
                      <a:pt x="395" y="1786"/>
                    </a:lnTo>
                    <a:lnTo>
                      <a:pt x="384" y="1775"/>
                    </a:lnTo>
                    <a:lnTo>
                      <a:pt x="363" y="1766"/>
                    </a:lnTo>
                    <a:lnTo>
                      <a:pt x="359" y="1759"/>
                    </a:lnTo>
                    <a:lnTo>
                      <a:pt x="359" y="1756"/>
                    </a:lnTo>
                    <a:lnTo>
                      <a:pt x="355" y="1740"/>
                    </a:lnTo>
                    <a:lnTo>
                      <a:pt x="343" y="1729"/>
                    </a:lnTo>
                    <a:lnTo>
                      <a:pt x="341" y="1721"/>
                    </a:lnTo>
                    <a:lnTo>
                      <a:pt x="332" y="1707"/>
                    </a:lnTo>
                    <a:lnTo>
                      <a:pt x="328" y="1695"/>
                    </a:lnTo>
                    <a:lnTo>
                      <a:pt x="323" y="1695"/>
                    </a:lnTo>
                    <a:lnTo>
                      <a:pt x="320" y="1691"/>
                    </a:lnTo>
                    <a:lnTo>
                      <a:pt x="311" y="1673"/>
                    </a:lnTo>
                    <a:lnTo>
                      <a:pt x="305" y="1667"/>
                    </a:lnTo>
                    <a:lnTo>
                      <a:pt x="300" y="1666"/>
                    </a:lnTo>
                    <a:lnTo>
                      <a:pt x="278" y="1683"/>
                    </a:lnTo>
                    <a:lnTo>
                      <a:pt x="257" y="1689"/>
                    </a:lnTo>
                    <a:lnTo>
                      <a:pt x="252" y="1695"/>
                    </a:lnTo>
                    <a:lnTo>
                      <a:pt x="251" y="1707"/>
                    </a:lnTo>
                    <a:lnTo>
                      <a:pt x="249" y="1710"/>
                    </a:lnTo>
                    <a:lnTo>
                      <a:pt x="242" y="1713"/>
                    </a:lnTo>
                    <a:lnTo>
                      <a:pt x="240" y="1717"/>
                    </a:lnTo>
                    <a:lnTo>
                      <a:pt x="240" y="1726"/>
                    </a:lnTo>
                    <a:lnTo>
                      <a:pt x="236" y="1734"/>
                    </a:lnTo>
                    <a:lnTo>
                      <a:pt x="220" y="1739"/>
                    </a:lnTo>
                    <a:lnTo>
                      <a:pt x="204" y="1753"/>
                    </a:lnTo>
                    <a:lnTo>
                      <a:pt x="191" y="1758"/>
                    </a:lnTo>
                    <a:lnTo>
                      <a:pt x="188" y="1756"/>
                    </a:lnTo>
                    <a:lnTo>
                      <a:pt x="188" y="1753"/>
                    </a:lnTo>
                    <a:lnTo>
                      <a:pt x="185" y="1747"/>
                    </a:lnTo>
                    <a:lnTo>
                      <a:pt x="175" y="1723"/>
                    </a:lnTo>
                    <a:lnTo>
                      <a:pt x="159" y="1710"/>
                    </a:lnTo>
                    <a:lnTo>
                      <a:pt x="176" y="1695"/>
                    </a:lnTo>
                    <a:lnTo>
                      <a:pt x="174" y="1691"/>
                    </a:lnTo>
                    <a:lnTo>
                      <a:pt x="158" y="1681"/>
                    </a:lnTo>
                    <a:lnTo>
                      <a:pt x="169" y="1693"/>
                    </a:lnTo>
                    <a:lnTo>
                      <a:pt x="166" y="1697"/>
                    </a:lnTo>
                    <a:lnTo>
                      <a:pt x="155" y="1695"/>
                    </a:lnTo>
                    <a:lnTo>
                      <a:pt x="152" y="1702"/>
                    </a:lnTo>
                    <a:lnTo>
                      <a:pt x="149" y="1699"/>
                    </a:lnTo>
                    <a:lnTo>
                      <a:pt x="122" y="1664"/>
                    </a:lnTo>
                    <a:lnTo>
                      <a:pt x="117" y="1653"/>
                    </a:lnTo>
                    <a:lnTo>
                      <a:pt x="104" y="1642"/>
                    </a:lnTo>
                    <a:lnTo>
                      <a:pt x="97" y="1636"/>
                    </a:lnTo>
                    <a:lnTo>
                      <a:pt x="101" y="1636"/>
                    </a:lnTo>
                    <a:lnTo>
                      <a:pt x="101" y="1630"/>
                    </a:lnTo>
                    <a:lnTo>
                      <a:pt x="101" y="1608"/>
                    </a:lnTo>
                    <a:lnTo>
                      <a:pt x="68" y="1609"/>
                    </a:lnTo>
                    <a:lnTo>
                      <a:pt x="56" y="1624"/>
                    </a:lnTo>
                    <a:lnTo>
                      <a:pt x="50" y="1621"/>
                    </a:lnTo>
                    <a:lnTo>
                      <a:pt x="35" y="1610"/>
                    </a:lnTo>
                    <a:lnTo>
                      <a:pt x="20" y="1621"/>
                    </a:lnTo>
                    <a:lnTo>
                      <a:pt x="0" y="1609"/>
                    </a:lnTo>
                    <a:lnTo>
                      <a:pt x="0" y="1573"/>
                    </a:lnTo>
                    <a:lnTo>
                      <a:pt x="0" y="1463"/>
                    </a:lnTo>
                    <a:lnTo>
                      <a:pt x="0" y="1356"/>
                    </a:lnTo>
                    <a:lnTo>
                      <a:pt x="0" y="1255"/>
                    </a:lnTo>
                    <a:lnTo>
                      <a:pt x="0" y="1146"/>
                    </a:lnTo>
                    <a:lnTo>
                      <a:pt x="0" y="1022"/>
                    </a:lnTo>
                    <a:lnTo>
                      <a:pt x="0" y="900"/>
                    </a:lnTo>
                    <a:lnTo>
                      <a:pt x="0" y="785"/>
                    </a:lnTo>
                    <a:lnTo>
                      <a:pt x="0" y="660"/>
                    </a:lnTo>
                    <a:lnTo>
                      <a:pt x="0" y="516"/>
                    </a:lnTo>
                    <a:lnTo>
                      <a:pt x="0" y="373"/>
                    </a:lnTo>
                    <a:lnTo>
                      <a:pt x="2" y="376"/>
                    </a:lnTo>
                    <a:lnTo>
                      <a:pt x="11" y="381"/>
                    </a:lnTo>
                    <a:lnTo>
                      <a:pt x="21" y="384"/>
                    </a:lnTo>
                    <a:lnTo>
                      <a:pt x="62" y="383"/>
                    </a:lnTo>
                    <a:lnTo>
                      <a:pt x="70" y="386"/>
                    </a:lnTo>
                    <a:lnTo>
                      <a:pt x="74" y="393"/>
                    </a:lnTo>
                    <a:lnTo>
                      <a:pt x="91" y="394"/>
                    </a:lnTo>
                    <a:lnTo>
                      <a:pt x="110" y="413"/>
                    </a:lnTo>
                    <a:lnTo>
                      <a:pt x="132" y="447"/>
                    </a:lnTo>
                    <a:lnTo>
                      <a:pt x="139" y="447"/>
                    </a:lnTo>
                    <a:lnTo>
                      <a:pt x="143" y="451"/>
                    </a:lnTo>
                    <a:lnTo>
                      <a:pt x="145" y="445"/>
                    </a:lnTo>
                    <a:lnTo>
                      <a:pt x="149" y="454"/>
                    </a:lnTo>
                    <a:lnTo>
                      <a:pt x="159" y="465"/>
                    </a:lnTo>
                    <a:lnTo>
                      <a:pt x="170" y="475"/>
                    </a:lnTo>
                    <a:lnTo>
                      <a:pt x="179" y="480"/>
                    </a:lnTo>
                    <a:lnTo>
                      <a:pt x="191" y="492"/>
                    </a:lnTo>
                    <a:lnTo>
                      <a:pt x="198" y="491"/>
                    </a:lnTo>
                    <a:lnTo>
                      <a:pt x="214" y="495"/>
                    </a:lnTo>
                    <a:lnTo>
                      <a:pt x="228" y="502"/>
                    </a:lnTo>
                    <a:lnTo>
                      <a:pt x="235" y="504"/>
                    </a:lnTo>
                    <a:lnTo>
                      <a:pt x="241" y="501"/>
                    </a:lnTo>
                    <a:lnTo>
                      <a:pt x="246" y="505"/>
                    </a:lnTo>
                    <a:lnTo>
                      <a:pt x="246" y="500"/>
                    </a:lnTo>
                    <a:lnTo>
                      <a:pt x="244" y="492"/>
                    </a:lnTo>
                    <a:lnTo>
                      <a:pt x="255" y="497"/>
                    </a:lnTo>
                    <a:lnTo>
                      <a:pt x="265" y="501"/>
                    </a:lnTo>
                    <a:lnTo>
                      <a:pt x="269" y="506"/>
                    </a:lnTo>
                    <a:lnTo>
                      <a:pt x="277" y="507"/>
                    </a:lnTo>
                    <a:lnTo>
                      <a:pt x="288" y="516"/>
                    </a:lnTo>
                    <a:lnTo>
                      <a:pt x="309" y="537"/>
                    </a:lnTo>
                    <a:lnTo>
                      <a:pt x="316" y="535"/>
                    </a:lnTo>
                    <a:lnTo>
                      <a:pt x="321" y="537"/>
                    </a:lnTo>
                    <a:lnTo>
                      <a:pt x="319" y="529"/>
                    </a:lnTo>
                    <a:lnTo>
                      <a:pt x="308" y="517"/>
                    </a:lnTo>
                    <a:lnTo>
                      <a:pt x="304" y="506"/>
                    </a:lnTo>
                    <a:lnTo>
                      <a:pt x="300" y="501"/>
                    </a:lnTo>
                    <a:lnTo>
                      <a:pt x="306" y="499"/>
                    </a:lnTo>
                    <a:lnTo>
                      <a:pt x="322" y="505"/>
                    </a:lnTo>
                    <a:lnTo>
                      <a:pt x="331" y="502"/>
                    </a:lnTo>
                    <a:lnTo>
                      <a:pt x="341" y="505"/>
                    </a:lnTo>
                    <a:lnTo>
                      <a:pt x="347" y="510"/>
                    </a:lnTo>
                    <a:lnTo>
                      <a:pt x="349" y="524"/>
                    </a:lnTo>
                    <a:lnTo>
                      <a:pt x="354" y="532"/>
                    </a:lnTo>
                    <a:lnTo>
                      <a:pt x="370" y="545"/>
                    </a:lnTo>
                    <a:lnTo>
                      <a:pt x="373" y="553"/>
                    </a:lnTo>
                    <a:lnTo>
                      <a:pt x="376" y="542"/>
                    </a:lnTo>
                    <a:lnTo>
                      <a:pt x="375" y="527"/>
                    </a:lnTo>
                    <a:lnTo>
                      <a:pt x="370" y="522"/>
                    </a:lnTo>
                    <a:lnTo>
                      <a:pt x="353" y="490"/>
                    </a:lnTo>
                    <a:lnTo>
                      <a:pt x="349" y="480"/>
                    </a:lnTo>
                    <a:lnTo>
                      <a:pt x="349" y="475"/>
                    </a:lnTo>
                    <a:lnTo>
                      <a:pt x="360" y="468"/>
                    </a:lnTo>
                    <a:lnTo>
                      <a:pt x="369" y="456"/>
                    </a:lnTo>
                    <a:lnTo>
                      <a:pt x="385" y="445"/>
                    </a:lnTo>
                    <a:lnTo>
                      <a:pt x="391" y="435"/>
                    </a:lnTo>
                    <a:lnTo>
                      <a:pt x="396" y="435"/>
                    </a:lnTo>
                    <a:lnTo>
                      <a:pt x="400" y="429"/>
                    </a:lnTo>
                    <a:lnTo>
                      <a:pt x="423" y="425"/>
                    </a:lnTo>
                    <a:lnTo>
                      <a:pt x="430" y="420"/>
                    </a:lnTo>
                    <a:lnTo>
                      <a:pt x="439" y="411"/>
                    </a:lnTo>
                    <a:lnTo>
                      <a:pt x="440" y="391"/>
                    </a:lnTo>
                    <a:lnTo>
                      <a:pt x="448" y="384"/>
                    </a:lnTo>
                    <a:lnTo>
                      <a:pt x="450" y="387"/>
                    </a:lnTo>
                    <a:lnTo>
                      <a:pt x="455" y="387"/>
                    </a:lnTo>
                    <a:lnTo>
                      <a:pt x="457" y="378"/>
                    </a:lnTo>
                    <a:lnTo>
                      <a:pt x="464" y="371"/>
                    </a:lnTo>
                    <a:lnTo>
                      <a:pt x="468" y="371"/>
                    </a:lnTo>
                    <a:lnTo>
                      <a:pt x="470" y="376"/>
                    </a:lnTo>
                    <a:lnTo>
                      <a:pt x="484" y="376"/>
                    </a:lnTo>
                    <a:lnTo>
                      <a:pt x="491" y="370"/>
                    </a:lnTo>
                    <a:lnTo>
                      <a:pt x="492" y="365"/>
                    </a:lnTo>
                    <a:lnTo>
                      <a:pt x="500" y="362"/>
                    </a:lnTo>
                    <a:lnTo>
                      <a:pt x="521" y="348"/>
                    </a:lnTo>
                    <a:lnTo>
                      <a:pt x="524" y="336"/>
                    </a:lnTo>
                    <a:lnTo>
                      <a:pt x="542" y="344"/>
                    </a:lnTo>
                    <a:lnTo>
                      <a:pt x="550" y="334"/>
                    </a:lnTo>
                    <a:lnTo>
                      <a:pt x="551" y="324"/>
                    </a:lnTo>
                    <a:lnTo>
                      <a:pt x="554" y="316"/>
                    </a:lnTo>
                    <a:lnTo>
                      <a:pt x="568" y="309"/>
                    </a:lnTo>
                    <a:lnTo>
                      <a:pt x="574" y="303"/>
                    </a:lnTo>
                    <a:lnTo>
                      <a:pt x="585" y="312"/>
                    </a:lnTo>
                    <a:lnTo>
                      <a:pt x="593" y="312"/>
                    </a:lnTo>
                    <a:lnTo>
                      <a:pt x="597" y="317"/>
                    </a:lnTo>
                    <a:lnTo>
                      <a:pt x="606" y="313"/>
                    </a:lnTo>
                    <a:lnTo>
                      <a:pt x="612" y="302"/>
                    </a:lnTo>
                    <a:lnTo>
                      <a:pt x="613" y="295"/>
                    </a:lnTo>
                    <a:lnTo>
                      <a:pt x="621" y="290"/>
                    </a:lnTo>
                    <a:lnTo>
                      <a:pt x="623" y="297"/>
                    </a:lnTo>
                    <a:lnTo>
                      <a:pt x="629" y="305"/>
                    </a:lnTo>
                    <a:lnTo>
                      <a:pt x="633" y="318"/>
                    </a:lnTo>
                    <a:lnTo>
                      <a:pt x="629" y="321"/>
                    </a:lnTo>
                    <a:lnTo>
                      <a:pt x="622" y="332"/>
                    </a:lnTo>
                    <a:lnTo>
                      <a:pt x="583" y="360"/>
                    </a:lnTo>
                    <a:lnTo>
                      <a:pt x="574" y="372"/>
                    </a:lnTo>
                    <a:lnTo>
                      <a:pt x="564" y="378"/>
                    </a:lnTo>
                    <a:lnTo>
                      <a:pt x="548" y="398"/>
                    </a:lnTo>
                    <a:lnTo>
                      <a:pt x="534" y="392"/>
                    </a:lnTo>
                    <a:lnTo>
                      <a:pt x="499" y="404"/>
                    </a:lnTo>
                    <a:lnTo>
                      <a:pt x="488" y="414"/>
                    </a:lnTo>
                    <a:lnTo>
                      <a:pt x="484" y="424"/>
                    </a:lnTo>
                    <a:lnTo>
                      <a:pt x="492" y="421"/>
                    </a:lnTo>
                    <a:lnTo>
                      <a:pt x="476" y="435"/>
                    </a:lnTo>
                    <a:lnTo>
                      <a:pt x="473" y="443"/>
                    </a:lnTo>
                    <a:lnTo>
                      <a:pt x="468" y="441"/>
                    </a:lnTo>
                    <a:lnTo>
                      <a:pt x="464" y="451"/>
                    </a:lnTo>
                    <a:lnTo>
                      <a:pt x="460" y="461"/>
                    </a:lnTo>
                    <a:lnTo>
                      <a:pt x="459" y="452"/>
                    </a:lnTo>
                    <a:lnTo>
                      <a:pt x="454" y="449"/>
                    </a:lnTo>
                    <a:lnTo>
                      <a:pt x="441" y="469"/>
                    </a:lnTo>
                    <a:lnTo>
                      <a:pt x="441" y="478"/>
                    </a:lnTo>
                    <a:lnTo>
                      <a:pt x="449" y="477"/>
                    </a:lnTo>
                    <a:lnTo>
                      <a:pt x="459" y="467"/>
                    </a:lnTo>
                    <a:lnTo>
                      <a:pt x="483" y="458"/>
                    </a:lnTo>
                    <a:lnTo>
                      <a:pt x="504" y="435"/>
                    </a:lnTo>
                    <a:lnTo>
                      <a:pt x="505" y="431"/>
                    </a:lnTo>
                    <a:lnTo>
                      <a:pt x="502" y="426"/>
                    </a:lnTo>
                    <a:lnTo>
                      <a:pt x="504" y="424"/>
                    </a:lnTo>
                    <a:lnTo>
                      <a:pt x="513" y="418"/>
                    </a:lnTo>
                    <a:lnTo>
                      <a:pt x="518" y="420"/>
                    </a:lnTo>
                    <a:lnTo>
                      <a:pt x="516" y="434"/>
                    </a:lnTo>
                    <a:lnTo>
                      <a:pt x="524" y="421"/>
                    </a:lnTo>
                    <a:lnTo>
                      <a:pt x="526" y="432"/>
                    </a:lnTo>
                    <a:lnTo>
                      <a:pt x="535" y="415"/>
                    </a:lnTo>
                    <a:lnTo>
                      <a:pt x="543" y="411"/>
                    </a:lnTo>
                    <a:lnTo>
                      <a:pt x="550" y="418"/>
                    </a:lnTo>
                    <a:lnTo>
                      <a:pt x="548" y="432"/>
                    </a:lnTo>
                    <a:lnTo>
                      <a:pt x="546" y="454"/>
                    </a:lnTo>
                    <a:lnTo>
                      <a:pt x="564" y="418"/>
                    </a:lnTo>
                    <a:lnTo>
                      <a:pt x="581" y="389"/>
                    </a:lnTo>
                    <a:lnTo>
                      <a:pt x="583" y="378"/>
                    </a:lnTo>
                    <a:lnTo>
                      <a:pt x="596" y="376"/>
                    </a:lnTo>
                    <a:lnTo>
                      <a:pt x="607" y="371"/>
                    </a:lnTo>
                    <a:lnTo>
                      <a:pt x="617" y="360"/>
                    </a:lnTo>
                    <a:lnTo>
                      <a:pt x="645" y="351"/>
                    </a:lnTo>
                    <a:lnTo>
                      <a:pt x="663" y="334"/>
                    </a:lnTo>
                    <a:lnTo>
                      <a:pt x="660" y="354"/>
                    </a:lnTo>
                    <a:lnTo>
                      <a:pt x="656" y="352"/>
                    </a:lnTo>
                    <a:lnTo>
                      <a:pt x="650" y="366"/>
                    </a:lnTo>
                    <a:lnTo>
                      <a:pt x="649" y="376"/>
                    </a:lnTo>
                    <a:lnTo>
                      <a:pt x="672" y="361"/>
                    </a:lnTo>
                    <a:lnTo>
                      <a:pt x="681" y="348"/>
                    </a:lnTo>
                    <a:lnTo>
                      <a:pt x="692" y="336"/>
                    </a:lnTo>
                    <a:lnTo>
                      <a:pt x="697" y="324"/>
                    </a:lnTo>
                    <a:lnTo>
                      <a:pt x="693" y="316"/>
                    </a:lnTo>
                    <a:lnTo>
                      <a:pt x="698" y="309"/>
                    </a:lnTo>
                    <a:lnTo>
                      <a:pt x="725" y="298"/>
                    </a:lnTo>
                    <a:lnTo>
                      <a:pt x="731" y="292"/>
                    </a:lnTo>
                    <a:lnTo>
                      <a:pt x="715" y="287"/>
                    </a:lnTo>
                    <a:lnTo>
                      <a:pt x="709" y="281"/>
                    </a:lnTo>
                    <a:lnTo>
                      <a:pt x="710" y="276"/>
                    </a:lnTo>
                    <a:lnTo>
                      <a:pt x="712" y="266"/>
                    </a:lnTo>
                    <a:lnTo>
                      <a:pt x="709" y="262"/>
                    </a:lnTo>
                    <a:lnTo>
                      <a:pt x="699" y="265"/>
                    </a:lnTo>
                    <a:lnTo>
                      <a:pt x="701" y="255"/>
                    </a:lnTo>
                    <a:lnTo>
                      <a:pt x="706" y="247"/>
                    </a:lnTo>
                    <a:lnTo>
                      <a:pt x="709" y="242"/>
                    </a:lnTo>
                    <a:lnTo>
                      <a:pt x="722" y="247"/>
                    </a:lnTo>
                    <a:lnTo>
                      <a:pt x="751" y="281"/>
                    </a:lnTo>
                    <a:lnTo>
                      <a:pt x="757" y="295"/>
                    </a:lnTo>
                    <a:lnTo>
                      <a:pt x="761" y="323"/>
                    </a:lnTo>
                    <a:lnTo>
                      <a:pt x="768" y="335"/>
                    </a:lnTo>
                    <a:lnTo>
                      <a:pt x="780" y="376"/>
                    </a:lnTo>
                    <a:lnTo>
                      <a:pt x="787" y="389"/>
                    </a:lnTo>
                    <a:lnTo>
                      <a:pt x="796" y="394"/>
                    </a:lnTo>
                    <a:lnTo>
                      <a:pt x="803" y="410"/>
                    </a:lnTo>
                    <a:lnTo>
                      <a:pt x="805" y="409"/>
                    </a:lnTo>
                    <a:lnTo>
                      <a:pt x="821" y="425"/>
                    </a:lnTo>
                    <a:lnTo>
                      <a:pt x="831" y="429"/>
                    </a:lnTo>
                    <a:lnTo>
                      <a:pt x="853" y="430"/>
                    </a:lnTo>
                    <a:lnTo>
                      <a:pt x="853" y="426"/>
                    </a:lnTo>
                    <a:lnTo>
                      <a:pt x="855" y="424"/>
                    </a:lnTo>
                    <a:lnTo>
                      <a:pt x="866" y="424"/>
                    </a:lnTo>
                    <a:lnTo>
                      <a:pt x="866" y="418"/>
                    </a:lnTo>
                    <a:lnTo>
                      <a:pt x="858" y="414"/>
                    </a:lnTo>
                    <a:lnTo>
                      <a:pt x="841" y="420"/>
                    </a:lnTo>
                    <a:lnTo>
                      <a:pt x="844" y="409"/>
                    </a:lnTo>
                    <a:lnTo>
                      <a:pt x="859" y="408"/>
                    </a:lnTo>
                    <a:lnTo>
                      <a:pt x="868" y="403"/>
                    </a:lnTo>
                    <a:lnTo>
                      <a:pt x="863" y="403"/>
                    </a:lnTo>
                    <a:lnTo>
                      <a:pt x="852" y="387"/>
                    </a:lnTo>
                    <a:lnTo>
                      <a:pt x="858" y="381"/>
                    </a:lnTo>
                    <a:lnTo>
                      <a:pt x="871" y="376"/>
                    </a:lnTo>
                    <a:lnTo>
                      <a:pt x="871" y="368"/>
                    </a:lnTo>
                    <a:lnTo>
                      <a:pt x="863" y="366"/>
                    </a:lnTo>
                    <a:lnTo>
                      <a:pt x="863" y="354"/>
                    </a:lnTo>
                    <a:lnTo>
                      <a:pt x="866" y="362"/>
                    </a:lnTo>
                    <a:lnTo>
                      <a:pt x="884" y="341"/>
                    </a:lnTo>
                    <a:lnTo>
                      <a:pt x="887" y="330"/>
                    </a:lnTo>
                    <a:lnTo>
                      <a:pt x="884" y="328"/>
                    </a:lnTo>
                    <a:lnTo>
                      <a:pt x="876" y="333"/>
                    </a:lnTo>
                    <a:lnTo>
                      <a:pt x="873" y="341"/>
                    </a:lnTo>
                    <a:lnTo>
                      <a:pt x="869" y="338"/>
                    </a:lnTo>
                    <a:lnTo>
                      <a:pt x="868" y="328"/>
                    </a:lnTo>
                    <a:lnTo>
                      <a:pt x="871" y="321"/>
                    </a:lnTo>
                    <a:lnTo>
                      <a:pt x="878" y="324"/>
                    </a:lnTo>
                    <a:lnTo>
                      <a:pt x="887" y="322"/>
                    </a:lnTo>
                    <a:lnTo>
                      <a:pt x="892" y="324"/>
                    </a:lnTo>
                    <a:lnTo>
                      <a:pt x="895" y="335"/>
                    </a:lnTo>
                    <a:lnTo>
                      <a:pt x="900" y="325"/>
                    </a:lnTo>
                    <a:lnTo>
                      <a:pt x="907" y="324"/>
                    </a:lnTo>
                    <a:lnTo>
                      <a:pt x="906" y="318"/>
                    </a:lnTo>
                    <a:lnTo>
                      <a:pt x="898" y="316"/>
                    </a:lnTo>
                    <a:lnTo>
                      <a:pt x="893" y="311"/>
                    </a:lnTo>
                    <a:lnTo>
                      <a:pt x="908" y="308"/>
                    </a:lnTo>
                    <a:lnTo>
                      <a:pt x="908" y="313"/>
                    </a:lnTo>
                    <a:lnTo>
                      <a:pt x="912" y="321"/>
                    </a:lnTo>
                    <a:lnTo>
                      <a:pt x="909" y="335"/>
                    </a:lnTo>
                    <a:lnTo>
                      <a:pt x="908" y="359"/>
                    </a:lnTo>
                    <a:lnTo>
                      <a:pt x="906" y="366"/>
                    </a:lnTo>
                    <a:lnTo>
                      <a:pt x="907" y="373"/>
                    </a:lnTo>
                    <a:lnTo>
                      <a:pt x="912" y="378"/>
                    </a:lnTo>
                    <a:lnTo>
                      <a:pt x="919" y="372"/>
                    </a:lnTo>
                    <a:lnTo>
                      <a:pt x="930" y="376"/>
                    </a:lnTo>
                    <a:lnTo>
                      <a:pt x="912" y="409"/>
                    </a:lnTo>
                    <a:lnTo>
                      <a:pt x="907" y="424"/>
                    </a:lnTo>
                    <a:lnTo>
                      <a:pt x="906" y="413"/>
                    </a:lnTo>
                    <a:lnTo>
                      <a:pt x="903" y="424"/>
                    </a:lnTo>
                    <a:lnTo>
                      <a:pt x="903" y="430"/>
                    </a:lnTo>
                    <a:lnTo>
                      <a:pt x="925" y="432"/>
                    </a:lnTo>
                    <a:lnTo>
                      <a:pt x="933" y="425"/>
                    </a:lnTo>
                    <a:lnTo>
                      <a:pt x="938" y="429"/>
                    </a:lnTo>
                    <a:lnTo>
                      <a:pt x="954" y="430"/>
                    </a:lnTo>
                    <a:lnTo>
                      <a:pt x="962" y="424"/>
                    </a:lnTo>
                    <a:lnTo>
                      <a:pt x="965" y="414"/>
                    </a:lnTo>
                    <a:lnTo>
                      <a:pt x="975" y="405"/>
                    </a:lnTo>
                    <a:lnTo>
                      <a:pt x="976" y="394"/>
                    </a:lnTo>
                    <a:lnTo>
                      <a:pt x="981" y="378"/>
                    </a:lnTo>
                    <a:lnTo>
                      <a:pt x="982" y="360"/>
                    </a:lnTo>
                    <a:lnTo>
                      <a:pt x="991" y="360"/>
                    </a:lnTo>
                    <a:lnTo>
                      <a:pt x="1005" y="354"/>
                    </a:lnTo>
                    <a:lnTo>
                      <a:pt x="1016" y="360"/>
                    </a:lnTo>
                    <a:lnTo>
                      <a:pt x="1025" y="359"/>
                    </a:lnTo>
                    <a:lnTo>
                      <a:pt x="1032" y="360"/>
                    </a:lnTo>
                    <a:lnTo>
                      <a:pt x="1032" y="362"/>
                    </a:lnTo>
                    <a:lnTo>
                      <a:pt x="1054" y="360"/>
                    </a:lnTo>
                    <a:lnTo>
                      <a:pt x="1077" y="367"/>
                    </a:lnTo>
                    <a:lnTo>
                      <a:pt x="1107" y="392"/>
                    </a:lnTo>
                    <a:lnTo>
                      <a:pt x="1127" y="418"/>
                    </a:lnTo>
                    <a:lnTo>
                      <a:pt x="1145" y="429"/>
                    </a:lnTo>
                    <a:lnTo>
                      <a:pt x="1166" y="431"/>
                    </a:lnTo>
                    <a:lnTo>
                      <a:pt x="1175" y="438"/>
                    </a:lnTo>
                    <a:lnTo>
                      <a:pt x="1187" y="438"/>
                    </a:lnTo>
                    <a:lnTo>
                      <a:pt x="1207" y="447"/>
                    </a:lnTo>
                    <a:lnTo>
                      <a:pt x="1214" y="446"/>
                    </a:lnTo>
                    <a:lnTo>
                      <a:pt x="1224" y="449"/>
                    </a:lnTo>
                    <a:lnTo>
                      <a:pt x="1229" y="461"/>
                    </a:lnTo>
                    <a:lnTo>
                      <a:pt x="1244" y="470"/>
                    </a:lnTo>
                    <a:lnTo>
                      <a:pt x="1256" y="475"/>
                    </a:lnTo>
                    <a:lnTo>
                      <a:pt x="1282" y="491"/>
                    </a:lnTo>
                    <a:lnTo>
                      <a:pt x="1300" y="492"/>
                    </a:lnTo>
                    <a:lnTo>
                      <a:pt x="1307" y="497"/>
                    </a:lnTo>
                    <a:lnTo>
                      <a:pt x="1319" y="500"/>
                    </a:lnTo>
                    <a:lnTo>
                      <a:pt x="1317" y="496"/>
                    </a:lnTo>
                    <a:lnTo>
                      <a:pt x="1348" y="501"/>
                    </a:lnTo>
                    <a:lnTo>
                      <a:pt x="1360" y="500"/>
                    </a:lnTo>
                    <a:lnTo>
                      <a:pt x="1371" y="513"/>
                    </a:lnTo>
                    <a:lnTo>
                      <a:pt x="1374" y="504"/>
                    </a:lnTo>
                    <a:lnTo>
                      <a:pt x="1357" y="488"/>
                    </a:lnTo>
                    <a:lnTo>
                      <a:pt x="1369" y="485"/>
                    </a:lnTo>
                    <a:lnTo>
                      <a:pt x="1375" y="490"/>
                    </a:lnTo>
                    <a:lnTo>
                      <a:pt x="1386" y="491"/>
                    </a:lnTo>
                    <a:lnTo>
                      <a:pt x="1386" y="485"/>
                    </a:lnTo>
                    <a:lnTo>
                      <a:pt x="1413" y="491"/>
                    </a:lnTo>
                    <a:lnTo>
                      <a:pt x="1407" y="496"/>
                    </a:lnTo>
                    <a:lnTo>
                      <a:pt x="1423" y="505"/>
                    </a:lnTo>
                    <a:lnTo>
                      <a:pt x="1424" y="513"/>
                    </a:lnTo>
                    <a:lnTo>
                      <a:pt x="1434" y="508"/>
                    </a:lnTo>
                    <a:lnTo>
                      <a:pt x="1434" y="517"/>
                    </a:lnTo>
                    <a:lnTo>
                      <a:pt x="1451" y="528"/>
                    </a:lnTo>
                    <a:lnTo>
                      <a:pt x="1463" y="547"/>
                    </a:lnTo>
                    <a:lnTo>
                      <a:pt x="1470" y="553"/>
                    </a:lnTo>
                    <a:lnTo>
                      <a:pt x="1470" y="575"/>
                    </a:lnTo>
                    <a:lnTo>
                      <a:pt x="1478" y="564"/>
                    </a:lnTo>
                    <a:lnTo>
                      <a:pt x="1478" y="576"/>
                    </a:lnTo>
                    <a:lnTo>
                      <a:pt x="1475" y="585"/>
                    </a:lnTo>
                    <a:lnTo>
                      <a:pt x="1479" y="591"/>
                    </a:lnTo>
                    <a:lnTo>
                      <a:pt x="1470" y="590"/>
                    </a:lnTo>
                    <a:lnTo>
                      <a:pt x="1467" y="597"/>
                    </a:lnTo>
                    <a:lnTo>
                      <a:pt x="1461" y="599"/>
                    </a:lnTo>
                    <a:lnTo>
                      <a:pt x="1456" y="590"/>
                    </a:lnTo>
                    <a:lnTo>
                      <a:pt x="1443" y="594"/>
                    </a:lnTo>
                    <a:lnTo>
                      <a:pt x="1424" y="591"/>
                    </a:lnTo>
                    <a:lnTo>
                      <a:pt x="1436" y="597"/>
                    </a:lnTo>
                    <a:lnTo>
                      <a:pt x="1429" y="607"/>
                    </a:lnTo>
                    <a:lnTo>
                      <a:pt x="1409" y="603"/>
                    </a:lnTo>
                    <a:lnTo>
                      <a:pt x="1413" y="609"/>
                    </a:lnTo>
                    <a:lnTo>
                      <a:pt x="1409" y="615"/>
                    </a:lnTo>
                    <a:lnTo>
                      <a:pt x="1409" y="630"/>
                    </a:lnTo>
                    <a:lnTo>
                      <a:pt x="1393" y="639"/>
                    </a:lnTo>
                    <a:lnTo>
                      <a:pt x="1400" y="645"/>
                    </a:lnTo>
                    <a:lnTo>
                      <a:pt x="1405" y="646"/>
                    </a:lnTo>
                    <a:lnTo>
                      <a:pt x="1412" y="644"/>
                    </a:lnTo>
                    <a:lnTo>
                      <a:pt x="1406" y="650"/>
                    </a:lnTo>
                    <a:lnTo>
                      <a:pt x="1420" y="655"/>
                    </a:lnTo>
                    <a:lnTo>
                      <a:pt x="1441" y="667"/>
                    </a:lnTo>
                    <a:lnTo>
                      <a:pt x="1445" y="658"/>
                    </a:lnTo>
                    <a:lnTo>
                      <a:pt x="1454" y="662"/>
                    </a:lnTo>
                    <a:lnTo>
                      <a:pt x="1459" y="668"/>
                    </a:lnTo>
                    <a:lnTo>
                      <a:pt x="1470" y="667"/>
                    </a:lnTo>
                    <a:lnTo>
                      <a:pt x="1482" y="671"/>
                    </a:lnTo>
                    <a:lnTo>
                      <a:pt x="1503" y="669"/>
                    </a:lnTo>
                    <a:lnTo>
                      <a:pt x="1516" y="674"/>
                    </a:lnTo>
                    <a:lnTo>
                      <a:pt x="1535" y="669"/>
                    </a:lnTo>
                    <a:lnTo>
                      <a:pt x="1533" y="673"/>
                    </a:lnTo>
                    <a:lnTo>
                      <a:pt x="1546" y="675"/>
                    </a:lnTo>
                    <a:lnTo>
                      <a:pt x="1570" y="674"/>
                    </a:lnTo>
                    <a:lnTo>
                      <a:pt x="1573" y="667"/>
                    </a:lnTo>
                    <a:lnTo>
                      <a:pt x="1591" y="667"/>
                    </a:lnTo>
                    <a:lnTo>
                      <a:pt x="1588" y="674"/>
                    </a:lnTo>
                    <a:lnTo>
                      <a:pt x="1599" y="674"/>
                    </a:lnTo>
                    <a:lnTo>
                      <a:pt x="1592" y="669"/>
                    </a:lnTo>
                    <a:lnTo>
                      <a:pt x="1601" y="662"/>
                    </a:lnTo>
                    <a:lnTo>
                      <a:pt x="1604" y="669"/>
                    </a:lnTo>
                    <a:lnTo>
                      <a:pt x="1615" y="671"/>
                    </a:lnTo>
                    <a:lnTo>
                      <a:pt x="1616" y="667"/>
                    </a:lnTo>
                    <a:lnTo>
                      <a:pt x="1623" y="668"/>
                    </a:lnTo>
                    <a:lnTo>
                      <a:pt x="1628" y="651"/>
                    </a:lnTo>
                    <a:lnTo>
                      <a:pt x="1639" y="648"/>
                    </a:lnTo>
                    <a:lnTo>
                      <a:pt x="1637" y="667"/>
                    </a:lnTo>
                    <a:lnTo>
                      <a:pt x="1648" y="667"/>
                    </a:lnTo>
                    <a:lnTo>
                      <a:pt x="1655" y="662"/>
                    </a:lnTo>
                    <a:lnTo>
                      <a:pt x="1667" y="644"/>
                    </a:lnTo>
                    <a:lnTo>
                      <a:pt x="1678" y="636"/>
                    </a:lnTo>
                    <a:lnTo>
                      <a:pt x="1691" y="636"/>
                    </a:lnTo>
                    <a:lnTo>
                      <a:pt x="1696" y="626"/>
                    </a:lnTo>
                    <a:lnTo>
                      <a:pt x="1703" y="639"/>
                    </a:lnTo>
                    <a:lnTo>
                      <a:pt x="1701" y="646"/>
                    </a:lnTo>
                    <a:lnTo>
                      <a:pt x="1707" y="650"/>
                    </a:lnTo>
                    <a:lnTo>
                      <a:pt x="1709" y="645"/>
                    </a:lnTo>
                    <a:lnTo>
                      <a:pt x="1713" y="655"/>
                    </a:lnTo>
                    <a:lnTo>
                      <a:pt x="1715" y="658"/>
                    </a:lnTo>
                    <a:lnTo>
                      <a:pt x="1715" y="667"/>
                    </a:lnTo>
                    <a:lnTo>
                      <a:pt x="1713" y="667"/>
                    </a:lnTo>
                    <a:lnTo>
                      <a:pt x="1730" y="673"/>
                    </a:lnTo>
                    <a:lnTo>
                      <a:pt x="1729" y="667"/>
                    </a:lnTo>
                    <a:lnTo>
                      <a:pt x="1757" y="667"/>
                    </a:lnTo>
                    <a:lnTo>
                      <a:pt x="1755" y="675"/>
                    </a:lnTo>
                    <a:lnTo>
                      <a:pt x="1757" y="682"/>
                    </a:lnTo>
                    <a:lnTo>
                      <a:pt x="1755" y="687"/>
                    </a:lnTo>
                    <a:lnTo>
                      <a:pt x="1760" y="695"/>
                    </a:lnTo>
                    <a:lnTo>
                      <a:pt x="1757" y="707"/>
                    </a:lnTo>
                    <a:lnTo>
                      <a:pt x="1763" y="715"/>
                    </a:lnTo>
                    <a:lnTo>
                      <a:pt x="1763" y="709"/>
                    </a:lnTo>
                    <a:lnTo>
                      <a:pt x="1764" y="714"/>
                    </a:lnTo>
                    <a:lnTo>
                      <a:pt x="1769" y="701"/>
                    </a:lnTo>
                    <a:lnTo>
                      <a:pt x="1771" y="683"/>
                    </a:lnTo>
                    <a:lnTo>
                      <a:pt x="1776" y="685"/>
                    </a:lnTo>
                    <a:lnTo>
                      <a:pt x="1776" y="695"/>
                    </a:lnTo>
                    <a:lnTo>
                      <a:pt x="1779" y="695"/>
                    </a:lnTo>
                    <a:lnTo>
                      <a:pt x="1777" y="705"/>
                    </a:lnTo>
                    <a:lnTo>
                      <a:pt x="1777" y="715"/>
                    </a:lnTo>
                    <a:lnTo>
                      <a:pt x="1784" y="718"/>
                    </a:lnTo>
                    <a:lnTo>
                      <a:pt x="1789" y="711"/>
                    </a:lnTo>
                    <a:lnTo>
                      <a:pt x="1796" y="727"/>
                    </a:lnTo>
                    <a:lnTo>
                      <a:pt x="1806" y="727"/>
                    </a:lnTo>
                    <a:lnTo>
                      <a:pt x="1810" y="737"/>
                    </a:lnTo>
                    <a:lnTo>
                      <a:pt x="1817" y="755"/>
                    </a:lnTo>
                    <a:lnTo>
                      <a:pt x="1809" y="764"/>
                    </a:lnTo>
                    <a:lnTo>
                      <a:pt x="1801" y="761"/>
                    </a:lnTo>
                    <a:lnTo>
                      <a:pt x="1791" y="768"/>
                    </a:lnTo>
                    <a:lnTo>
                      <a:pt x="1788" y="764"/>
                    </a:lnTo>
                    <a:lnTo>
                      <a:pt x="1790" y="774"/>
                    </a:lnTo>
                    <a:lnTo>
                      <a:pt x="1801" y="790"/>
                    </a:lnTo>
                    <a:lnTo>
                      <a:pt x="1812" y="804"/>
                    </a:lnTo>
                    <a:lnTo>
                      <a:pt x="1820" y="808"/>
                    </a:lnTo>
                    <a:lnTo>
                      <a:pt x="1821" y="788"/>
                    </a:lnTo>
                    <a:lnTo>
                      <a:pt x="1826" y="787"/>
                    </a:lnTo>
                    <a:lnTo>
                      <a:pt x="1834" y="793"/>
                    </a:lnTo>
                    <a:lnTo>
                      <a:pt x="1843" y="782"/>
                    </a:lnTo>
                    <a:lnTo>
                      <a:pt x="1852" y="785"/>
                    </a:lnTo>
                    <a:lnTo>
                      <a:pt x="1841" y="765"/>
                    </a:lnTo>
                    <a:lnTo>
                      <a:pt x="1850" y="758"/>
                    </a:lnTo>
                    <a:lnTo>
                      <a:pt x="1849" y="755"/>
                    </a:lnTo>
                    <a:lnTo>
                      <a:pt x="1841" y="755"/>
                    </a:lnTo>
                    <a:lnTo>
                      <a:pt x="1834" y="743"/>
                    </a:lnTo>
                    <a:lnTo>
                      <a:pt x="1831" y="727"/>
                    </a:lnTo>
                    <a:lnTo>
                      <a:pt x="1822" y="716"/>
                    </a:lnTo>
                    <a:lnTo>
                      <a:pt x="1827" y="712"/>
                    </a:lnTo>
                    <a:lnTo>
                      <a:pt x="1827" y="695"/>
                    </a:lnTo>
                    <a:lnTo>
                      <a:pt x="1822" y="690"/>
                    </a:lnTo>
                    <a:lnTo>
                      <a:pt x="1822" y="683"/>
                    </a:lnTo>
                    <a:lnTo>
                      <a:pt x="1809" y="675"/>
                    </a:lnTo>
                    <a:lnTo>
                      <a:pt x="1804" y="667"/>
                    </a:lnTo>
                    <a:lnTo>
                      <a:pt x="1812" y="650"/>
                    </a:lnTo>
                    <a:lnTo>
                      <a:pt x="1818" y="651"/>
                    </a:lnTo>
                    <a:lnTo>
                      <a:pt x="1821" y="644"/>
                    </a:lnTo>
                    <a:lnTo>
                      <a:pt x="1827" y="640"/>
                    </a:lnTo>
                    <a:lnTo>
                      <a:pt x="1820" y="637"/>
                    </a:lnTo>
                    <a:lnTo>
                      <a:pt x="1826" y="623"/>
                    </a:lnTo>
                    <a:lnTo>
                      <a:pt x="1839" y="623"/>
                    </a:lnTo>
                    <a:lnTo>
                      <a:pt x="1852" y="614"/>
                    </a:lnTo>
                    <a:lnTo>
                      <a:pt x="1853" y="609"/>
                    </a:lnTo>
                    <a:lnTo>
                      <a:pt x="1853" y="615"/>
                    </a:lnTo>
                    <a:lnTo>
                      <a:pt x="1876" y="613"/>
                    </a:lnTo>
                    <a:lnTo>
                      <a:pt x="1875" y="601"/>
                    </a:lnTo>
                    <a:lnTo>
                      <a:pt x="1884" y="597"/>
                    </a:lnTo>
                    <a:lnTo>
                      <a:pt x="1895" y="599"/>
                    </a:lnTo>
                    <a:lnTo>
                      <a:pt x="1893" y="582"/>
                    </a:lnTo>
                    <a:lnTo>
                      <a:pt x="1897" y="578"/>
                    </a:lnTo>
                    <a:lnTo>
                      <a:pt x="1901" y="591"/>
                    </a:lnTo>
                    <a:lnTo>
                      <a:pt x="1907" y="575"/>
                    </a:lnTo>
                    <a:lnTo>
                      <a:pt x="1912" y="569"/>
                    </a:lnTo>
                    <a:lnTo>
                      <a:pt x="1909" y="559"/>
                    </a:lnTo>
                    <a:lnTo>
                      <a:pt x="1924" y="553"/>
                    </a:lnTo>
                    <a:lnTo>
                      <a:pt x="1918" y="550"/>
                    </a:lnTo>
                    <a:lnTo>
                      <a:pt x="1925" y="542"/>
                    </a:lnTo>
                    <a:lnTo>
                      <a:pt x="1925" y="533"/>
                    </a:lnTo>
                    <a:lnTo>
                      <a:pt x="1918" y="537"/>
                    </a:lnTo>
                    <a:lnTo>
                      <a:pt x="1916" y="533"/>
                    </a:lnTo>
                    <a:lnTo>
                      <a:pt x="1884" y="545"/>
                    </a:lnTo>
                    <a:lnTo>
                      <a:pt x="1891" y="555"/>
                    </a:lnTo>
                    <a:lnTo>
                      <a:pt x="1875" y="558"/>
                    </a:lnTo>
                    <a:lnTo>
                      <a:pt x="1882" y="575"/>
                    </a:lnTo>
                    <a:lnTo>
                      <a:pt x="1884" y="566"/>
                    </a:lnTo>
                    <a:lnTo>
                      <a:pt x="1884" y="585"/>
                    </a:lnTo>
                    <a:lnTo>
                      <a:pt x="1881" y="590"/>
                    </a:lnTo>
                    <a:lnTo>
                      <a:pt x="1877" y="583"/>
                    </a:lnTo>
                    <a:lnTo>
                      <a:pt x="1880" y="578"/>
                    </a:lnTo>
                    <a:lnTo>
                      <a:pt x="1875" y="581"/>
                    </a:lnTo>
                    <a:lnTo>
                      <a:pt x="1874" y="575"/>
                    </a:lnTo>
                    <a:lnTo>
                      <a:pt x="1863" y="575"/>
                    </a:lnTo>
                    <a:lnTo>
                      <a:pt x="1858" y="577"/>
                    </a:lnTo>
                    <a:lnTo>
                      <a:pt x="1852" y="588"/>
                    </a:lnTo>
                    <a:lnTo>
                      <a:pt x="1849" y="582"/>
                    </a:lnTo>
                    <a:lnTo>
                      <a:pt x="1834" y="581"/>
                    </a:lnTo>
                    <a:lnTo>
                      <a:pt x="1832" y="576"/>
                    </a:lnTo>
                    <a:lnTo>
                      <a:pt x="1818" y="581"/>
                    </a:lnTo>
                    <a:lnTo>
                      <a:pt x="1812" y="587"/>
                    </a:lnTo>
                    <a:lnTo>
                      <a:pt x="1815" y="594"/>
                    </a:lnTo>
                    <a:lnTo>
                      <a:pt x="1822" y="596"/>
                    </a:lnTo>
                    <a:lnTo>
                      <a:pt x="1822" y="601"/>
                    </a:lnTo>
                    <a:lnTo>
                      <a:pt x="1827" y="603"/>
                    </a:lnTo>
                    <a:lnTo>
                      <a:pt x="1817" y="605"/>
                    </a:lnTo>
                    <a:lnTo>
                      <a:pt x="1809" y="612"/>
                    </a:lnTo>
                    <a:lnTo>
                      <a:pt x="1804" y="609"/>
                    </a:lnTo>
                    <a:lnTo>
                      <a:pt x="1810" y="605"/>
                    </a:lnTo>
                    <a:lnTo>
                      <a:pt x="1791" y="608"/>
                    </a:lnTo>
                    <a:lnTo>
                      <a:pt x="1791" y="602"/>
                    </a:lnTo>
                    <a:lnTo>
                      <a:pt x="1783" y="605"/>
                    </a:lnTo>
                    <a:lnTo>
                      <a:pt x="1785" y="597"/>
                    </a:lnTo>
                    <a:lnTo>
                      <a:pt x="1777" y="597"/>
                    </a:lnTo>
                    <a:lnTo>
                      <a:pt x="1779" y="590"/>
                    </a:lnTo>
                    <a:lnTo>
                      <a:pt x="1766" y="594"/>
                    </a:lnTo>
                    <a:lnTo>
                      <a:pt x="1763" y="590"/>
                    </a:lnTo>
                    <a:lnTo>
                      <a:pt x="1764" y="578"/>
                    </a:lnTo>
                    <a:lnTo>
                      <a:pt x="1776" y="564"/>
                    </a:lnTo>
                    <a:lnTo>
                      <a:pt x="1776" y="558"/>
                    </a:lnTo>
                    <a:lnTo>
                      <a:pt x="1783" y="542"/>
                    </a:lnTo>
                    <a:lnTo>
                      <a:pt x="1790" y="537"/>
                    </a:lnTo>
                    <a:lnTo>
                      <a:pt x="1822" y="533"/>
                    </a:lnTo>
                    <a:lnTo>
                      <a:pt x="1846" y="521"/>
                    </a:lnTo>
                    <a:lnTo>
                      <a:pt x="1861" y="516"/>
                    </a:lnTo>
                    <a:lnTo>
                      <a:pt x="1868" y="506"/>
                    </a:lnTo>
                    <a:lnTo>
                      <a:pt x="1882" y="501"/>
                    </a:lnTo>
                    <a:lnTo>
                      <a:pt x="1884" y="492"/>
                    </a:lnTo>
                    <a:lnTo>
                      <a:pt x="1897" y="496"/>
                    </a:lnTo>
                    <a:lnTo>
                      <a:pt x="1907" y="486"/>
                    </a:lnTo>
                    <a:lnTo>
                      <a:pt x="1916" y="492"/>
                    </a:lnTo>
                    <a:lnTo>
                      <a:pt x="1919" y="497"/>
                    </a:lnTo>
                    <a:lnTo>
                      <a:pt x="1927" y="499"/>
                    </a:lnTo>
                    <a:lnTo>
                      <a:pt x="1929" y="513"/>
                    </a:lnTo>
                    <a:lnTo>
                      <a:pt x="1944" y="522"/>
                    </a:lnTo>
                    <a:lnTo>
                      <a:pt x="1936" y="528"/>
                    </a:lnTo>
                    <a:lnTo>
                      <a:pt x="1944" y="537"/>
                    </a:lnTo>
                    <a:lnTo>
                      <a:pt x="1945" y="547"/>
                    </a:lnTo>
                    <a:lnTo>
                      <a:pt x="1954" y="551"/>
                    </a:lnTo>
                    <a:lnTo>
                      <a:pt x="1954" y="558"/>
                    </a:lnTo>
                    <a:lnTo>
                      <a:pt x="1945" y="558"/>
                    </a:lnTo>
                    <a:lnTo>
                      <a:pt x="1939" y="560"/>
                    </a:lnTo>
                    <a:lnTo>
                      <a:pt x="1939" y="565"/>
                    </a:lnTo>
                    <a:lnTo>
                      <a:pt x="1945" y="564"/>
                    </a:lnTo>
                    <a:lnTo>
                      <a:pt x="1954" y="575"/>
                    </a:lnTo>
                    <a:lnTo>
                      <a:pt x="1960" y="577"/>
                    </a:lnTo>
                    <a:lnTo>
                      <a:pt x="1962" y="582"/>
                    </a:lnTo>
                    <a:lnTo>
                      <a:pt x="1971" y="593"/>
                    </a:lnTo>
                    <a:lnTo>
                      <a:pt x="1989" y="597"/>
                    </a:lnTo>
                    <a:lnTo>
                      <a:pt x="1988" y="599"/>
                    </a:lnTo>
                    <a:lnTo>
                      <a:pt x="1989" y="608"/>
                    </a:lnTo>
                    <a:lnTo>
                      <a:pt x="1989" y="618"/>
                    </a:lnTo>
                    <a:lnTo>
                      <a:pt x="1999" y="625"/>
                    </a:lnTo>
                    <a:lnTo>
                      <a:pt x="2006" y="624"/>
                    </a:lnTo>
                    <a:lnTo>
                      <a:pt x="2020" y="630"/>
                    </a:lnTo>
                    <a:lnTo>
                      <a:pt x="2030" y="624"/>
                    </a:lnTo>
                    <a:lnTo>
                      <a:pt x="2038" y="628"/>
                    </a:lnTo>
                    <a:lnTo>
                      <a:pt x="2038" y="619"/>
                    </a:lnTo>
                    <a:lnTo>
                      <a:pt x="2046" y="624"/>
                    </a:lnTo>
                    <a:lnTo>
                      <a:pt x="2051" y="615"/>
                    </a:lnTo>
                    <a:lnTo>
                      <a:pt x="2051" y="605"/>
                    </a:lnTo>
                    <a:lnTo>
                      <a:pt x="2068" y="613"/>
                    </a:lnTo>
                    <a:lnTo>
                      <a:pt x="2068" y="630"/>
                    </a:lnTo>
                    <a:lnTo>
                      <a:pt x="2083" y="645"/>
                    </a:lnTo>
                    <a:lnTo>
                      <a:pt x="2090" y="650"/>
                    </a:lnTo>
                    <a:lnTo>
                      <a:pt x="2099" y="667"/>
                    </a:lnTo>
                    <a:lnTo>
                      <a:pt x="2106" y="667"/>
                    </a:lnTo>
                    <a:lnTo>
                      <a:pt x="2121" y="678"/>
                    </a:lnTo>
                    <a:lnTo>
                      <a:pt x="2129" y="677"/>
                    </a:lnTo>
                    <a:lnTo>
                      <a:pt x="2129" y="668"/>
                    </a:lnTo>
                    <a:lnTo>
                      <a:pt x="2137" y="669"/>
                    </a:lnTo>
                    <a:lnTo>
                      <a:pt x="2139" y="667"/>
                    </a:lnTo>
                    <a:lnTo>
                      <a:pt x="2148" y="673"/>
                    </a:lnTo>
                    <a:lnTo>
                      <a:pt x="2150" y="669"/>
                    </a:lnTo>
                    <a:lnTo>
                      <a:pt x="2164" y="677"/>
                    </a:lnTo>
                    <a:lnTo>
                      <a:pt x="2182" y="667"/>
                    </a:lnTo>
                    <a:lnTo>
                      <a:pt x="2204" y="673"/>
                    </a:lnTo>
                    <a:lnTo>
                      <a:pt x="2221" y="667"/>
                    </a:lnTo>
                    <a:lnTo>
                      <a:pt x="2230" y="655"/>
                    </a:lnTo>
                    <a:lnTo>
                      <a:pt x="2267" y="660"/>
                    </a:lnTo>
                    <a:lnTo>
                      <a:pt x="2275" y="657"/>
                    </a:lnTo>
                    <a:lnTo>
                      <a:pt x="2290" y="671"/>
                    </a:lnTo>
                    <a:lnTo>
                      <a:pt x="2293" y="668"/>
                    </a:lnTo>
                    <a:lnTo>
                      <a:pt x="2300" y="667"/>
                    </a:lnTo>
                    <a:lnTo>
                      <a:pt x="2300" y="673"/>
                    </a:lnTo>
                    <a:lnTo>
                      <a:pt x="2322" y="667"/>
                    </a:lnTo>
                    <a:lnTo>
                      <a:pt x="2337" y="667"/>
                    </a:lnTo>
                    <a:lnTo>
                      <a:pt x="2328" y="655"/>
                    </a:lnTo>
                    <a:lnTo>
                      <a:pt x="2328" y="650"/>
                    </a:lnTo>
                    <a:lnTo>
                      <a:pt x="2321" y="640"/>
                    </a:lnTo>
                    <a:lnTo>
                      <a:pt x="2317" y="630"/>
                    </a:lnTo>
                    <a:lnTo>
                      <a:pt x="2322" y="623"/>
                    </a:lnTo>
                    <a:lnTo>
                      <a:pt x="2328" y="623"/>
                    </a:lnTo>
                    <a:lnTo>
                      <a:pt x="2331" y="625"/>
                    </a:lnTo>
                    <a:lnTo>
                      <a:pt x="2336" y="636"/>
                    </a:lnTo>
                    <a:lnTo>
                      <a:pt x="2342" y="641"/>
                    </a:lnTo>
                    <a:lnTo>
                      <a:pt x="2342" y="655"/>
                    </a:lnTo>
                    <a:lnTo>
                      <a:pt x="2349" y="667"/>
                    </a:lnTo>
                    <a:lnTo>
                      <a:pt x="2359" y="669"/>
                    </a:lnTo>
                    <a:lnTo>
                      <a:pt x="2364" y="678"/>
                    </a:lnTo>
                    <a:lnTo>
                      <a:pt x="2377" y="683"/>
                    </a:lnTo>
                    <a:lnTo>
                      <a:pt x="2384" y="689"/>
                    </a:lnTo>
                    <a:lnTo>
                      <a:pt x="2396" y="688"/>
                    </a:lnTo>
                    <a:lnTo>
                      <a:pt x="2404" y="677"/>
                    </a:lnTo>
                    <a:lnTo>
                      <a:pt x="2403" y="641"/>
                    </a:lnTo>
                    <a:lnTo>
                      <a:pt x="2398" y="641"/>
                    </a:lnTo>
                    <a:lnTo>
                      <a:pt x="2397" y="650"/>
                    </a:lnTo>
                    <a:lnTo>
                      <a:pt x="2390" y="650"/>
                    </a:lnTo>
                    <a:lnTo>
                      <a:pt x="2390" y="641"/>
                    </a:lnTo>
                    <a:lnTo>
                      <a:pt x="2385" y="636"/>
                    </a:lnTo>
                    <a:lnTo>
                      <a:pt x="2364" y="637"/>
                    </a:lnTo>
                    <a:lnTo>
                      <a:pt x="2359" y="646"/>
                    </a:lnTo>
                    <a:lnTo>
                      <a:pt x="2360" y="650"/>
                    </a:lnTo>
                    <a:lnTo>
                      <a:pt x="2361" y="658"/>
                    </a:lnTo>
                    <a:lnTo>
                      <a:pt x="2354" y="656"/>
                    </a:lnTo>
                    <a:lnTo>
                      <a:pt x="2348" y="636"/>
                    </a:lnTo>
                    <a:lnTo>
                      <a:pt x="2339" y="624"/>
                    </a:lnTo>
                    <a:lnTo>
                      <a:pt x="2334" y="614"/>
                    </a:lnTo>
                    <a:lnTo>
                      <a:pt x="2342" y="619"/>
                    </a:lnTo>
                    <a:lnTo>
                      <a:pt x="2342" y="605"/>
                    </a:lnTo>
                    <a:lnTo>
                      <a:pt x="2331" y="596"/>
                    </a:lnTo>
                    <a:lnTo>
                      <a:pt x="2331" y="590"/>
                    </a:lnTo>
                    <a:lnTo>
                      <a:pt x="2321" y="575"/>
                    </a:lnTo>
                    <a:lnTo>
                      <a:pt x="2328" y="575"/>
                    </a:lnTo>
                    <a:lnTo>
                      <a:pt x="2334" y="583"/>
                    </a:lnTo>
                    <a:lnTo>
                      <a:pt x="2339" y="578"/>
                    </a:lnTo>
                    <a:lnTo>
                      <a:pt x="2339" y="575"/>
                    </a:lnTo>
                    <a:lnTo>
                      <a:pt x="2349" y="575"/>
                    </a:lnTo>
                    <a:lnTo>
                      <a:pt x="2353" y="581"/>
                    </a:lnTo>
                    <a:lnTo>
                      <a:pt x="2374" y="577"/>
                    </a:lnTo>
                    <a:lnTo>
                      <a:pt x="2374" y="575"/>
                    </a:lnTo>
                    <a:lnTo>
                      <a:pt x="2358" y="554"/>
                    </a:lnTo>
                    <a:lnTo>
                      <a:pt x="2365" y="551"/>
                    </a:lnTo>
                    <a:lnTo>
                      <a:pt x="2377" y="554"/>
                    </a:lnTo>
                    <a:lnTo>
                      <a:pt x="2379" y="562"/>
                    </a:lnTo>
                    <a:lnTo>
                      <a:pt x="2390" y="575"/>
                    </a:lnTo>
                    <a:lnTo>
                      <a:pt x="2385" y="559"/>
                    </a:lnTo>
                    <a:lnTo>
                      <a:pt x="2398" y="560"/>
                    </a:lnTo>
                    <a:lnTo>
                      <a:pt x="2404" y="575"/>
                    </a:lnTo>
                    <a:lnTo>
                      <a:pt x="2420" y="582"/>
                    </a:lnTo>
                    <a:lnTo>
                      <a:pt x="2414" y="590"/>
                    </a:lnTo>
                    <a:lnTo>
                      <a:pt x="2422" y="594"/>
                    </a:lnTo>
                    <a:lnTo>
                      <a:pt x="2439" y="587"/>
                    </a:lnTo>
                    <a:lnTo>
                      <a:pt x="2439" y="594"/>
                    </a:lnTo>
                    <a:lnTo>
                      <a:pt x="2434" y="605"/>
                    </a:lnTo>
                    <a:lnTo>
                      <a:pt x="2433" y="615"/>
                    </a:lnTo>
                    <a:lnTo>
                      <a:pt x="2427" y="623"/>
                    </a:lnTo>
                    <a:lnTo>
                      <a:pt x="2431" y="628"/>
                    </a:lnTo>
                    <a:lnTo>
                      <a:pt x="2439" y="624"/>
                    </a:lnTo>
                    <a:lnTo>
                      <a:pt x="2443" y="631"/>
                    </a:lnTo>
                    <a:lnTo>
                      <a:pt x="2443" y="612"/>
                    </a:lnTo>
                    <a:lnTo>
                      <a:pt x="2466" y="596"/>
                    </a:lnTo>
                    <a:lnTo>
                      <a:pt x="2467" y="597"/>
                    </a:lnTo>
                    <a:lnTo>
                      <a:pt x="2466" y="607"/>
                    </a:lnTo>
                    <a:lnTo>
                      <a:pt x="2467" y="619"/>
                    </a:lnTo>
                    <a:lnTo>
                      <a:pt x="2466" y="636"/>
                    </a:lnTo>
                    <a:lnTo>
                      <a:pt x="2460" y="650"/>
                    </a:lnTo>
                    <a:lnTo>
                      <a:pt x="2459" y="668"/>
                    </a:lnTo>
                    <a:lnTo>
                      <a:pt x="2466" y="683"/>
                    </a:lnTo>
                    <a:lnTo>
                      <a:pt x="2446" y="695"/>
                    </a:lnTo>
                    <a:lnTo>
                      <a:pt x="2451" y="712"/>
                    </a:lnTo>
                    <a:lnTo>
                      <a:pt x="2466" y="711"/>
                    </a:lnTo>
                    <a:lnTo>
                      <a:pt x="2466" y="736"/>
                    </a:lnTo>
                    <a:lnTo>
                      <a:pt x="2482" y="720"/>
                    </a:lnTo>
                    <a:lnTo>
                      <a:pt x="2486" y="727"/>
                    </a:lnTo>
                    <a:lnTo>
                      <a:pt x="2495" y="718"/>
                    </a:lnTo>
                    <a:lnTo>
                      <a:pt x="2495" y="727"/>
                    </a:lnTo>
                    <a:lnTo>
                      <a:pt x="2489" y="733"/>
                    </a:lnTo>
                    <a:lnTo>
                      <a:pt x="2494" y="743"/>
                    </a:lnTo>
                    <a:lnTo>
                      <a:pt x="2504" y="744"/>
                    </a:lnTo>
                    <a:lnTo>
                      <a:pt x="2509" y="727"/>
                    </a:lnTo>
                    <a:lnTo>
                      <a:pt x="2504" y="711"/>
                    </a:lnTo>
                    <a:lnTo>
                      <a:pt x="2506" y="695"/>
                    </a:lnTo>
                    <a:lnTo>
                      <a:pt x="2502" y="682"/>
                    </a:lnTo>
                    <a:lnTo>
                      <a:pt x="2488" y="673"/>
                    </a:lnTo>
                    <a:lnTo>
                      <a:pt x="2488" y="667"/>
                    </a:lnTo>
                    <a:lnTo>
                      <a:pt x="2495" y="636"/>
                    </a:lnTo>
                    <a:lnTo>
                      <a:pt x="2492" y="631"/>
                    </a:lnTo>
                    <a:lnTo>
                      <a:pt x="2489" y="620"/>
                    </a:lnTo>
                    <a:lnTo>
                      <a:pt x="2495" y="620"/>
                    </a:lnTo>
                    <a:lnTo>
                      <a:pt x="2500" y="618"/>
                    </a:lnTo>
                    <a:lnTo>
                      <a:pt x="2504" y="620"/>
                    </a:lnTo>
                    <a:lnTo>
                      <a:pt x="2506" y="625"/>
                    </a:lnTo>
                    <a:lnTo>
                      <a:pt x="2510" y="623"/>
                    </a:lnTo>
                    <a:lnTo>
                      <a:pt x="2521" y="621"/>
                    </a:lnTo>
                    <a:lnTo>
                      <a:pt x="2533" y="628"/>
                    </a:lnTo>
                    <a:lnTo>
                      <a:pt x="2540" y="625"/>
                    </a:lnTo>
                    <a:lnTo>
                      <a:pt x="2545" y="613"/>
                    </a:lnTo>
                    <a:lnTo>
                      <a:pt x="2549" y="607"/>
                    </a:lnTo>
                    <a:lnTo>
                      <a:pt x="2563" y="599"/>
                    </a:lnTo>
                    <a:lnTo>
                      <a:pt x="2563" y="590"/>
                    </a:lnTo>
                    <a:lnTo>
                      <a:pt x="2569" y="574"/>
                    </a:lnTo>
                    <a:lnTo>
                      <a:pt x="2595" y="555"/>
                    </a:lnTo>
                    <a:lnTo>
                      <a:pt x="2602" y="544"/>
                    </a:lnTo>
                    <a:lnTo>
                      <a:pt x="2591" y="542"/>
                    </a:lnTo>
                    <a:lnTo>
                      <a:pt x="2594" y="520"/>
                    </a:lnTo>
                    <a:lnTo>
                      <a:pt x="2592" y="506"/>
                    </a:lnTo>
                    <a:lnTo>
                      <a:pt x="2589" y="491"/>
                    </a:lnTo>
                    <a:lnTo>
                      <a:pt x="2576" y="483"/>
                    </a:lnTo>
                    <a:lnTo>
                      <a:pt x="2575" y="491"/>
                    </a:lnTo>
                    <a:lnTo>
                      <a:pt x="2573" y="499"/>
                    </a:lnTo>
                    <a:lnTo>
                      <a:pt x="2572" y="508"/>
                    </a:lnTo>
                    <a:lnTo>
                      <a:pt x="2579" y="505"/>
                    </a:lnTo>
                    <a:lnTo>
                      <a:pt x="2583" y="497"/>
                    </a:lnTo>
                    <a:lnTo>
                      <a:pt x="2570" y="522"/>
                    </a:lnTo>
                    <a:lnTo>
                      <a:pt x="2551" y="528"/>
                    </a:lnTo>
                    <a:lnTo>
                      <a:pt x="2538" y="526"/>
                    </a:lnTo>
                    <a:lnTo>
                      <a:pt x="2542" y="516"/>
                    </a:lnTo>
                    <a:lnTo>
                      <a:pt x="2543" y="494"/>
                    </a:lnTo>
                    <a:lnTo>
                      <a:pt x="2547" y="491"/>
                    </a:lnTo>
                    <a:lnTo>
                      <a:pt x="2554" y="492"/>
                    </a:lnTo>
                    <a:lnTo>
                      <a:pt x="2563" y="472"/>
                    </a:lnTo>
                    <a:lnTo>
                      <a:pt x="2563" y="462"/>
                    </a:lnTo>
                    <a:lnTo>
                      <a:pt x="2557" y="465"/>
                    </a:lnTo>
                    <a:lnTo>
                      <a:pt x="2557" y="463"/>
                    </a:lnTo>
                    <a:lnTo>
                      <a:pt x="2558" y="449"/>
                    </a:lnTo>
                    <a:lnTo>
                      <a:pt x="2567" y="432"/>
                    </a:lnTo>
                    <a:lnTo>
                      <a:pt x="2586" y="425"/>
                    </a:lnTo>
                    <a:lnTo>
                      <a:pt x="2589" y="421"/>
                    </a:lnTo>
                    <a:lnTo>
                      <a:pt x="2581" y="436"/>
                    </a:lnTo>
                    <a:lnTo>
                      <a:pt x="2581" y="451"/>
                    </a:lnTo>
                    <a:lnTo>
                      <a:pt x="2585" y="458"/>
                    </a:lnTo>
                    <a:lnTo>
                      <a:pt x="2595" y="445"/>
                    </a:lnTo>
                    <a:lnTo>
                      <a:pt x="2599" y="427"/>
                    </a:lnTo>
                    <a:lnTo>
                      <a:pt x="2594" y="408"/>
                    </a:lnTo>
                    <a:lnTo>
                      <a:pt x="2583" y="408"/>
                    </a:lnTo>
                    <a:lnTo>
                      <a:pt x="2569" y="420"/>
                    </a:lnTo>
                    <a:lnTo>
                      <a:pt x="2556" y="418"/>
                    </a:lnTo>
                    <a:lnTo>
                      <a:pt x="2542" y="391"/>
                    </a:lnTo>
                    <a:lnTo>
                      <a:pt x="2536" y="386"/>
                    </a:lnTo>
                    <a:lnTo>
                      <a:pt x="2537" y="394"/>
                    </a:lnTo>
                    <a:lnTo>
                      <a:pt x="2532" y="399"/>
                    </a:lnTo>
                    <a:lnTo>
                      <a:pt x="2524" y="392"/>
                    </a:lnTo>
                    <a:lnTo>
                      <a:pt x="2524" y="387"/>
                    </a:lnTo>
                    <a:lnTo>
                      <a:pt x="2508" y="379"/>
                    </a:lnTo>
                    <a:lnTo>
                      <a:pt x="2505" y="372"/>
                    </a:lnTo>
                    <a:lnTo>
                      <a:pt x="2505" y="367"/>
                    </a:lnTo>
                    <a:lnTo>
                      <a:pt x="2479" y="370"/>
                    </a:lnTo>
                    <a:lnTo>
                      <a:pt x="2465" y="360"/>
                    </a:lnTo>
                    <a:lnTo>
                      <a:pt x="2461" y="352"/>
                    </a:lnTo>
                    <a:lnTo>
                      <a:pt x="2465" y="345"/>
                    </a:lnTo>
                    <a:lnTo>
                      <a:pt x="2447" y="336"/>
                    </a:lnTo>
                    <a:lnTo>
                      <a:pt x="2445" y="328"/>
                    </a:lnTo>
                    <a:lnTo>
                      <a:pt x="2436" y="318"/>
                    </a:lnTo>
                    <a:lnTo>
                      <a:pt x="2434" y="290"/>
                    </a:lnTo>
                    <a:lnTo>
                      <a:pt x="2434" y="275"/>
                    </a:lnTo>
                    <a:lnTo>
                      <a:pt x="2435" y="266"/>
                    </a:lnTo>
                    <a:lnTo>
                      <a:pt x="2441" y="262"/>
                    </a:lnTo>
                    <a:lnTo>
                      <a:pt x="2445" y="262"/>
                    </a:lnTo>
                    <a:lnTo>
                      <a:pt x="2456" y="236"/>
                    </a:lnTo>
                    <a:lnTo>
                      <a:pt x="2459" y="236"/>
                    </a:lnTo>
                    <a:lnTo>
                      <a:pt x="2461" y="242"/>
                    </a:lnTo>
                    <a:lnTo>
                      <a:pt x="2465" y="237"/>
                    </a:lnTo>
                    <a:lnTo>
                      <a:pt x="2466" y="222"/>
                    </a:lnTo>
                    <a:lnTo>
                      <a:pt x="2461" y="227"/>
                    </a:lnTo>
                    <a:lnTo>
                      <a:pt x="2452" y="204"/>
                    </a:lnTo>
                    <a:lnTo>
                      <a:pt x="2444" y="194"/>
                    </a:lnTo>
                    <a:lnTo>
                      <a:pt x="2444" y="184"/>
                    </a:lnTo>
                    <a:lnTo>
                      <a:pt x="2445" y="171"/>
                    </a:lnTo>
                    <a:lnTo>
                      <a:pt x="2452" y="156"/>
                    </a:lnTo>
                    <a:lnTo>
                      <a:pt x="2449" y="156"/>
                    </a:lnTo>
                    <a:lnTo>
                      <a:pt x="2450" y="145"/>
                    </a:lnTo>
                    <a:lnTo>
                      <a:pt x="2451" y="137"/>
                    </a:lnTo>
                    <a:lnTo>
                      <a:pt x="2451" y="122"/>
                    </a:lnTo>
                    <a:lnTo>
                      <a:pt x="2455" y="117"/>
                    </a:lnTo>
                    <a:lnTo>
                      <a:pt x="2460" y="118"/>
                    </a:lnTo>
                    <a:lnTo>
                      <a:pt x="2461" y="114"/>
                    </a:lnTo>
                    <a:lnTo>
                      <a:pt x="2462" y="106"/>
                    </a:lnTo>
                    <a:lnTo>
                      <a:pt x="2470" y="101"/>
                    </a:lnTo>
                    <a:lnTo>
                      <a:pt x="2488" y="124"/>
                    </a:lnTo>
                    <a:lnTo>
                      <a:pt x="2492" y="123"/>
                    </a:lnTo>
                    <a:lnTo>
                      <a:pt x="2495" y="107"/>
                    </a:lnTo>
                    <a:lnTo>
                      <a:pt x="2493" y="86"/>
                    </a:lnTo>
                    <a:lnTo>
                      <a:pt x="2487" y="85"/>
                    </a:lnTo>
                    <a:lnTo>
                      <a:pt x="2481" y="79"/>
                    </a:lnTo>
                    <a:lnTo>
                      <a:pt x="2479" y="67"/>
                    </a:lnTo>
                    <a:lnTo>
                      <a:pt x="2488" y="52"/>
                    </a:lnTo>
                    <a:lnTo>
                      <a:pt x="2502" y="36"/>
                    </a:lnTo>
                    <a:lnTo>
                      <a:pt x="2505" y="26"/>
                    </a:lnTo>
                    <a:lnTo>
                      <a:pt x="2506" y="16"/>
                    </a:lnTo>
                    <a:lnTo>
                      <a:pt x="2513" y="2"/>
                    </a:lnTo>
                    <a:lnTo>
                      <a:pt x="2522" y="0"/>
                    </a:lnTo>
                    <a:lnTo>
                      <a:pt x="2531" y="2"/>
                    </a:lnTo>
                    <a:lnTo>
                      <a:pt x="2541" y="0"/>
                    </a:lnTo>
                    <a:lnTo>
                      <a:pt x="2551" y="10"/>
                    </a:lnTo>
                    <a:lnTo>
                      <a:pt x="2549" y="18"/>
                    </a:lnTo>
                    <a:lnTo>
                      <a:pt x="2546" y="22"/>
                    </a:lnTo>
                    <a:lnTo>
                      <a:pt x="2545" y="32"/>
                    </a:lnTo>
                    <a:lnTo>
                      <a:pt x="2546" y="38"/>
                    </a:lnTo>
                    <a:lnTo>
                      <a:pt x="2554" y="32"/>
                    </a:lnTo>
                    <a:lnTo>
                      <a:pt x="2554" y="49"/>
                    </a:lnTo>
                    <a:lnTo>
                      <a:pt x="2564" y="40"/>
                    </a:lnTo>
                    <a:lnTo>
                      <a:pt x="2567" y="32"/>
                    </a:lnTo>
                    <a:lnTo>
                      <a:pt x="2576" y="44"/>
                    </a:lnTo>
                    <a:lnTo>
                      <a:pt x="2594" y="37"/>
                    </a:lnTo>
                    <a:lnTo>
                      <a:pt x="2594" y="47"/>
                    </a:lnTo>
                    <a:lnTo>
                      <a:pt x="2590" y="63"/>
                    </a:lnTo>
                    <a:lnTo>
                      <a:pt x="2595" y="75"/>
                    </a:lnTo>
                    <a:lnTo>
                      <a:pt x="2605" y="76"/>
                    </a:lnTo>
                    <a:lnTo>
                      <a:pt x="2632" y="115"/>
                    </a:lnTo>
                    <a:lnTo>
                      <a:pt x="2637" y="147"/>
                    </a:lnTo>
                    <a:lnTo>
                      <a:pt x="2638" y="167"/>
                    </a:lnTo>
                    <a:lnTo>
                      <a:pt x="2637" y="190"/>
                    </a:lnTo>
                    <a:lnTo>
                      <a:pt x="2633" y="189"/>
                    </a:lnTo>
                    <a:lnTo>
                      <a:pt x="2634" y="198"/>
                    </a:lnTo>
                    <a:lnTo>
                      <a:pt x="2645" y="201"/>
                    </a:lnTo>
                    <a:lnTo>
                      <a:pt x="2648" y="221"/>
                    </a:lnTo>
                    <a:lnTo>
                      <a:pt x="2662" y="220"/>
                    </a:lnTo>
                    <a:lnTo>
                      <a:pt x="2671" y="230"/>
                    </a:lnTo>
                    <a:lnTo>
                      <a:pt x="2671" y="244"/>
                    </a:lnTo>
                    <a:lnTo>
                      <a:pt x="2672" y="251"/>
                    </a:lnTo>
                    <a:lnTo>
                      <a:pt x="2681" y="264"/>
                    </a:lnTo>
                    <a:lnTo>
                      <a:pt x="2683" y="274"/>
                    </a:lnTo>
                    <a:lnTo>
                      <a:pt x="2685" y="284"/>
                    </a:lnTo>
                    <a:lnTo>
                      <a:pt x="2688" y="284"/>
                    </a:lnTo>
                    <a:lnTo>
                      <a:pt x="2692" y="279"/>
                    </a:lnTo>
                    <a:lnTo>
                      <a:pt x="2693" y="274"/>
                    </a:lnTo>
                    <a:lnTo>
                      <a:pt x="2701" y="280"/>
                    </a:lnTo>
                    <a:lnTo>
                      <a:pt x="2703" y="297"/>
                    </a:lnTo>
                    <a:lnTo>
                      <a:pt x="2709" y="301"/>
                    </a:lnTo>
                    <a:lnTo>
                      <a:pt x="2713" y="308"/>
                    </a:lnTo>
                    <a:lnTo>
                      <a:pt x="2694" y="312"/>
                    </a:lnTo>
                    <a:lnTo>
                      <a:pt x="2671" y="301"/>
                    </a:lnTo>
                    <a:lnTo>
                      <a:pt x="2664" y="302"/>
                    </a:lnTo>
                    <a:lnTo>
                      <a:pt x="2665" y="306"/>
                    </a:lnTo>
                    <a:lnTo>
                      <a:pt x="2665" y="312"/>
                    </a:lnTo>
                    <a:lnTo>
                      <a:pt x="2661" y="316"/>
                    </a:lnTo>
                    <a:lnTo>
                      <a:pt x="2661" y="318"/>
                    </a:lnTo>
                    <a:lnTo>
                      <a:pt x="2680" y="321"/>
                    </a:lnTo>
                    <a:lnTo>
                      <a:pt x="2688" y="334"/>
                    </a:lnTo>
                    <a:lnTo>
                      <a:pt x="2683" y="343"/>
                    </a:lnTo>
                    <a:lnTo>
                      <a:pt x="2676" y="352"/>
                    </a:lnTo>
                    <a:lnTo>
                      <a:pt x="2670" y="352"/>
                    </a:lnTo>
                    <a:lnTo>
                      <a:pt x="2664" y="357"/>
                    </a:lnTo>
                    <a:lnTo>
                      <a:pt x="2658" y="357"/>
                    </a:lnTo>
                    <a:lnTo>
                      <a:pt x="2656" y="364"/>
                    </a:lnTo>
                    <a:lnTo>
                      <a:pt x="2648" y="371"/>
                    </a:lnTo>
                    <a:lnTo>
                      <a:pt x="2650" y="378"/>
                    </a:lnTo>
                    <a:lnTo>
                      <a:pt x="2649" y="381"/>
                    </a:lnTo>
                    <a:lnTo>
                      <a:pt x="2669" y="381"/>
                    </a:lnTo>
                    <a:lnTo>
                      <a:pt x="2673" y="388"/>
                    </a:lnTo>
                    <a:lnTo>
                      <a:pt x="2678" y="402"/>
                    </a:lnTo>
                    <a:lnTo>
                      <a:pt x="2692" y="408"/>
                    </a:lnTo>
                    <a:lnTo>
                      <a:pt x="2705" y="405"/>
                    </a:lnTo>
                    <a:lnTo>
                      <a:pt x="2715" y="391"/>
                    </a:lnTo>
                    <a:lnTo>
                      <a:pt x="2723" y="389"/>
                    </a:lnTo>
                    <a:lnTo>
                      <a:pt x="2724" y="395"/>
                    </a:lnTo>
                    <a:lnTo>
                      <a:pt x="2718" y="404"/>
                    </a:lnTo>
                    <a:lnTo>
                      <a:pt x="2725" y="402"/>
                    </a:lnTo>
                    <a:lnTo>
                      <a:pt x="2731" y="413"/>
                    </a:lnTo>
                    <a:lnTo>
                      <a:pt x="2735" y="409"/>
                    </a:lnTo>
                    <a:lnTo>
                      <a:pt x="2745" y="415"/>
                    </a:lnTo>
                    <a:lnTo>
                      <a:pt x="2748" y="406"/>
                    </a:lnTo>
                    <a:lnTo>
                      <a:pt x="2751" y="421"/>
                    </a:lnTo>
                    <a:lnTo>
                      <a:pt x="2748" y="432"/>
                    </a:lnTo>
                    <a:lnTo>
                      <a:pt x="2744" y="440"/>
                    </a:lnTo>
                    <a:lnTo>
                      <a:pt x="2735" y="430"/>
                    </a:lnTo>
                    <a:lnTo>
                      <a:pt x="2729" y="434"/>
                    </a:lnTo>
                    <a:lnTo>
                      <a:pt x="2720" y="431"/>
                    </a:lnTo>
                    <a:lnTo>
                      <a:pt x="2745" y="465"/>
                    </a:lnTo>
                    <a:lnTo>
                      <a:pt x="2755" y="469"/>
                    </a:lnTo>
                    <a:lnTo>
                      <a:pt x="2756" y="479"/>
                    </a:lnTo>
                    <a:lnTo>
                      <a:pt x="2764" y="494"/>
                    </a:lnTo>
                    <a:lnTo>
                      <a:pt x="2763" y="499"/>
                    </a:lnTo>
                    <a:lnTo>
                      <a:pt x="2773" y="515"/>
                    </a:lnTo>
                    <a:lnTo>
                      <a:pt x="2768" y="531"/>
                    </a:lnTo>
                    <a:lnTo>
                      <a:pt x="2768" y="549"/>
                    </a:lnTo>
                    <a:lnTo>
                      <a:pt x="2766" y="558"/>
                    </a:lnTo>
                    <a:lnTo>
                      <a:pt x="2771" y="574"/>
                    </a:lnTo>
                    <a:lnTo>
                      <a:pt x="2775" y="581"/>
                    </a:lnTo>
                    <a:lnTo>
                      <a:pt x="2779" y="591"/>
                    </a:lnTo>
                    <a:lnTo>
                      <a:pt x="2787" y="581"/>
                    </a:lnTo>
                    <a:lnTo>
                      <a:pt x="2798" y="559"/>
                    </a:lnTo>
                    <a:lnTo>
                      <a:pt x="2798" y="540"/>
                    </a:lnTo>
                    <a:lnTo>
                      <a:pt x="2799" y="535"/>
                    </a:lnTo>
                    <a:lnTo>
                      <a:pt x="2800" y="532"/>
                    </a:lnTo>
                    <a:lnTo>
                      <a:pt x="2806" y="532"/>
                    </a:lnTo>
                    <a:lnTo>
                      <a:pt x="2807" y="513"/>
                    </a:lnTo>
                    <a:lnTo>
                      <a:pt x="2806" y="495"/>
                    </a:lnTo>
                    <a:lnTo>
                      <a:pt x="2806" y="480"/>
                    </a:lnTo>
                    <a:lnTo>
                      <a:pt x="2818" y="465"/>
                    </a:lnTo>
                    <a:lnTo>
                      <a:pt x="2826" y="447"/>
                    </a:lnTo>
                    <a:lnTo>
                      <a:pt x="2837" y="442"/>
                    </a:lnTo>
                    <a:lnTo>
                      <a:pt x="2850" y="443"/>
                    </a:lnTo>
                    <a:lnTo>
                      <a:pt x="2855" y="462"/>
                    </a:lnTo>
                    <a:lnTo>
                      <a:pt x="2866" y="480"/>
                    </a:lnTo>
                    <a:lnTo>
                      <a:pt x="2896" y="505"/>
                    </a:lnTo>
                    <a:lnTo>
                      <a:pt x="2901" y="517"/>
                    </a:lnTo>
                    <a:lnTo>
                      <a:pt x="2907" y="554"/>
                    </a:lnTo>
                    <a:lnTo>
                      <a:pt x="2913" y="575"/>
                    </a:lnTo>
                    <a:lnTo>
                      <a:pt x="2914" y="592"/>
                    </a:lnTo>
                    <a:lnTo>
                      <a:pt x="2906" y="599"/>
                    </a:lnTo>
                    <a:lnTo>
                      <a:pt x="2897" y="597"/>
                    </a:lnTo>
                    <a:lnTo>
                      <a:pt x="2893" y="592"/>
                    </a:lnTo>
                    <a:lnTo>
                      <a:pt x="2893" y="575"/>
                    </a:lnTo>
                    <a:lnTo>
                      <a:pt x="2884" y="598"/>
                    </a:lnTo>
                    <a:lnTo>
                      <a:pt x="2887" y="615"/>
                    </a:lnTo>
                    <a:lnTo>
                      <a:pt x="2884" y="631"/>
                    </a:lnTo>
                    <a:lnTo>
                      <a:pt x="2884" y="641"/>
                    </a:lnTo>
                    <a:lnTo>
                      <a:pt x="2895" y="663"/>
                    </a:lnTo>
                    <a:lnTo>
                      <a:pt x="2900" y="677"/>
                    </a:lnTo>
                    <a:lnTo>
                      <a:pt x="2908" y="689"/>
                    </a:lnTo>
                    <a:lnTo>
                      <a:pt x="2930" y="732"/>
                    </a:lnTo>
                    <a:lnTo>
                      <a:pt x="2936" y="737"/>
                    </a:lnTo>
                    <a:lnTo>
                      <a:pt x="2944" y="746"/>
                    </a:lnTo>
                    <a:lnTo>
                      <a:pt x="2954" y="741"/>
                    </a:lnTo>
                    <a:lnTo>
                      <a:pt x="2955" y="732"/>
                    </a:lnTo>
                    <a:lnTo>
                      <a:pt x="2957" y="721"/>
                    </a:lnTo>
                    <a:lnTo>
                      <a:pt x="2966" y="716"/>
                    </a:lnTo>
                    <a:lnTo>
                      <a:pt x="2971" y="721"/>
                    </a:lnTo>
                    <a:lnTo>
                      <a:pt x="2974" y="715"/>
                    </a:lnTo>
                    <a:lnTo>
                      <a:pt x="2977" y="720"/>
                    </a:lnTo>
                    <a:lnTo>
                      <a:pt x="2983" y="721"/>
                    </a:lnTo>
                    <a:lnTo>
                      <a:pt x="2987" y="699"/>
                    </a:lnTo>
                    <a:lnTo>
                      <a:pt x="2987" y="679"/>
                    </a:lnTo>
                    <a:lnTo>
                      <a:pt x="2988" y="673"/>
                    </a:lnTo>
                    <a:lnTo>
                      <a:pt x="2997" y="653"/>
                    </a:lnTo>
                    <a:lnTo>
                      <a:pt x="3009" y="640"/>
                    </a:lnTo>
                    <a:lnTo>
                      <a:pt x="3020" y="607"/>
                    </a:lnTo>
                    <a:lnTo>
                      <a:pt x="3021" y="592"/>
                    </a:lnTo>
                    <a:lnTo>
                      <a:pt x="3027" y="586"/>
                    </a:lnTo>
                    <a:lnTo>
                      <a:pt x="3030" y="545"/>
                    </a:lnTo>
                    <a:lnTo>
                      <a:pt x="3029" y="538"/>
                    </a:lnTo>
                    <a:lnTo>
                      <a:pt x="3035" y="531"/>
                    </a:lnTo>
                    <a:lnTo>
                      <a:pt x="3047" y="529"/>
                    </a:lnTo>
                    <a:lnTo>
                      <a:pt x="3049" y="523"/>
                    </a:lnTo>
                    <a:lnTo>
                      <a:pt x="3054" y="524"/>
                    </a:lnTo>
                    <a:lnTo>
                      <a:pt x="3064" y="520"/>
                    </a:lnTo>
                    <a:lnTo>
                      <a:pt x="3076" y="524"/>
                    </a:lnTo>
                    <a:lnTo>
                      <a:pt x="3087" y="522"/>
                    </a:lnTo>
                    <a:lnTo>
                      <a:pt x="3083" y="517"/>
                    </a:lnTo>
                    <a:lnTo>
                      <a:pt x="3069" y="515"/>
                    </a:lnTo>
                    <a:lnTo>
                      <a:pt x="3064" y="507"/>
                    </a:lnTo>
                    <a:lnTo>
                      <a:pt x="3068" y="501"/>
                    </a:lnTo>
                    <a:lnTo>
                      <a:pt x="3065" y="496"/>
                    </a:lnTo>
                    <a:lnTo>
                      <a:pt x="3075" y="496"/>
                    </a:lnTo>
                    <a:lnTo>
                      <a:pt x="3074" y="488"/>
                    </a:lnTo>
                    <a:lnTo>
                      <a:pt x="3079" y="485"/>
                    </a:lnTo>
                    <a:lnTo>
                      <a:pt x="3090" y="489"/>
                    </a:lnTo>
                    <a:lnTo>
                      <a:pt x="3087" y="479"/>
                    </a:lnTo>
                    <a:lnTo>
                      <a:pt x="3080" y="479"/>
                    </a:lnTo>
                    <a:lnTo>
                      <a:pt x="3073" y="469"/>
                    </a:lnTo>
                    <a:lnTo>
                      <a:pt x="3059" y="465"/>
                    </a:lnTo>
                    <a:lnTo>
                      <a:pt x="3052" y="456"/>
                    </a:lnTo>
                    <a:lnTo>
                      <a:pt x="3047" y="442"/>
                    </a:lnTo>
                    <a:lnTo>
                      <a:pt x="3048" y="431"/>
                    </a:lnTo>
                    <a:lnTo>
                      <a:pt x="3049" y="426"/>
                    </a:lnTo>
                    <a:lnTo>
                      <a:pt x="3046" y="410"/>
                    </a:lnTo>
                    <a:lnTo>
                      <a:pt x="3048" y="400"/>
                    </a:lnTo>
                    <a:lnTo>
                      <a:pt x="3044" y="386"/>
                    </a:lnTo>
                    <a:lnTo>
                      <a:pt x="3046" y="381"/>
                    </a:lnTo>
                    <a:lnTo>
                      <a:pt x="3048" y="371"/>
                    </a:lnTo>
                    <a:lnTo>
                      <a:pt x="3048" y="360"/>
                    </a:lnTo>
                    <a:lnTo>
                      <a:pt x="3067" y="365"/>
                    </a:lnTo>
                    <a:lnTo>
                      <a:pt x="3075" y="356"/>
                    </a:lnTo>
                    <a:lnTo>
                      <a:pt x="3097" y="355"/>
                    </a:lnTo>
                    <a:lnTo>
                      <a:pt x="3116" y="360"/>
                    </a:lnTo>
                    <a:lnTo>
                      <a:pt x="3126" y="371"/>
                    </a:lnTo>
                    <a:lnTo>
                      <a:pt x="3150" y="384"/>
                    </a:lnTo>
                    <a:lnTo>
                      <a:pt x="3173" y="381"/>
                    </a:lnTo>
                    <a:lnTo>
                      <a:pt x="3181" y="386"/>
                    </a:lnTo>
                    <a:lnTo>
                      <a:pt x="3192" y="383"/>
                    </a:lnTo>
                    <a:lnTo>
                      <a:pt x="3200" y="378"/>
                    </a:lnTo>
                    <a:lnTo>
                      <a:pt x="3205" y="386"/>
                    </a:lnTo>
                    <a:lnTo>
                      <a:pt x="3205" y="403"/>
                    </a:lnTo>
                    <a:lnTo>
                      <a:pt x="3207" y="411"/>
                    </a:lnTo>
                    <a:lnTo>
                      <a:pt x="3198" y="415"/>
                    </a:lnTo>
                    <a:lnTo>
                      <a:pt x="3205" y="415"/>
                    </a:lnTo>
                    <a:lnTo>
                      <a:pt x="3216" y="431"/>
                    </a:lnTo>
                    <a:lnTo>
                      <a:pt x="3224" y="445"/>
                    </a:lnTo>
                    <a:lnTo>
                      <a:pt x="3220" y="451"/>
                    </a:lnTo>
                    <a:lnTo>
                      <a:pt x="3223" y="453"/>
                    </a:lnTo>
                    <a:lnTo>
                      <a:pt x="3251" y="451"/>
                    </a:lnTo>
                    <a:lnTo>
                      <a:pt x="3259" y="458"/>
                    </a:lnTo>
                    <a:lnTo>
                      <a:pt x="3269" y="461"/>
                    </a:lnTo>
                    <a:lnTo>
                      <a:pt x="3272" y="470"/>
                    </a:lnTo>
                    <a:lnTo>
                      <a:pt x="3262" y="484"/>
                    </a:lnTo>
                    <a:lnTo>
                      <a:pt x="3246" y="496"/>
                    </a:lnTo>
                    <a:lnTo>
                      <a:pt x="3240" y="508"/>
                    </a:lnTo>
                    <a:lnTo>
                      <a:pt x="3272" y="513"/>
                    </a:lnTo>
                    <a:lnTo>
                      <a:pt x="3277" y="526"/>
                    </a:lnTo>
                    <a:lnTo>
                      <a:pt x="3275" y="542"/>
                    </a:lnTo>
                    <a:lnTo>
                      <a:pt x="3271" y="549"/>
                    </a:lnTo>
                    <a:lnTo>
                      <a:pt x="3258" y="558"/>
                    </a:lnTo>
                    <a:lnTo>
                      <a:pt x="3252" y="559"/>
                    </a:lnTo>
                    <a:lnTo>
                      <a:pt x="3246" y="570"/>
                    </a:lnTo>
                    <a:lnTo>
                      <a:pt x="3242" y="577"/>
                    </a:lnTo>
                    <a:lnTo>
                      <a:pt x="3236" y="571"/>
                    </a:lnTo>
                    <a:lnTo>
                      <a:pt x="3232" y="556"/>
                    </a:lnTo>
                    <a:lnTo>
                      <a:pt x="3225" y="559"/>
                    </a:lnTo>
                    <a:lnTo>
                      <a:pt x="3223" y="566"/>
                    </a:lnTo>
                    <a:lnTo>
                      <a:pt x="3208" y="559"/>
                    </a:lnTo>
                    <a:lnTo>
                      <a:pt x="3207" y="569"/>
                    </a:lnTo>
                    <a:lnTo>
                      <a:pt x="3220" y="588"/>
                    </a:lnTo>
                    <a:lnTo>
                      <a:pt x="3215" y="592"/>
                    </a:lnTo>
                    <a:lnTo>
                      <a:pt x="3215" y="596"/>
                    </a:lnTo>
                    <a:lnTo>
                      <a:pt x="3221" y="597"/>
                    </a:lnTo>
                    <a:lnTo>
                      <a:pt x="3221" y="605"/>
                    </a:lnTo>
                    <a:lnTo>
                      <a:pt x="3220" y="613"/>
                    </a:lnTo>
                    <a:lnTo>
                      <a:pt x="3239" y="604"/>
                    </a:lnTo>
                    <a:lnTo>
                      <a:pt x="3232" y="620"/>
                    </a:lnTo>
                    <a:lnTo>
                      <a:pt x="3230" y="637"/>
                    </a:lnTo>
                    <a:lnTo>
                      <a:pt x="3231" y="651"/>
                    </a:lnTo>
                    <a:lnTo>
                      <a:pt x="3257" y="688"/>
                    </a:lnTo>
                    <a:lnTo>
                      <a:pt x="3268" y="699"/>
                    </a:lnTo>
                    <a:lnTo>
                      <a:pt x="3275" y="711"/>
                    </a:lnTo>
                    <a:lnTo>
                      <a:pt x="3275" y="717"/>
                    </a:lnTo>
                    <a:lnTo>
                      <a:pt x="3271" y="723"/>
                    </a:lnTo>
                    <a:lnTo>
                      <a:pt x="3271" y="738"/>
                    </a:lnTo>
                    <a:lnTo>
                      <a:pt x="3274" y="748"/>
                    </a:lnTo>
                    <a:lnTo>
                      <a:pt x="3268" y="755"/>
                    </a:lnTo>
                    <a:lnTo>
                      <a:pt x="3268" y="764"/>
                    </a:lnTo>
                    <a:lnTo>
                      <a:pt x="3255" y="770"/>
                    </a:lnTo>
                    <a:lnTo>
                      <a:pt x="3248" y="776"/>
                    </a:lnTo>
                    <a:lnTo>
                      <a:pt x="3236" y="790"/>
                    </a:lnTo>
                    <a:lnTo>
                      <a:pt x="3235" y="798"/>
                    </a:lnTo>
                    <a:lnTo>
                      <a:pt x="3230" y="807"/>
                    </a:lnTo>
                    <a:lnTo>
                      <a:pt x="3202" y="835"/>
                    </a:lnTo>
                    <a:lnTo>
                      <a:pt x="3183" y="840"/>
                    </a:lnTo>
                    <a:lnTo>
                      <a:pt x="3180" y="851"/>
                    </a:lnTo>
                    <a:lnTo>
                      <a:pt x="3170" y="863"/>
                    </a:lnTo>
                    <a:lnTo>
                      <a:pt x="3162" y="863"/>
                    </a:lnTo>
                    <a:lnTo>
                      <a:pt x="3157" y="859"/>
                    </a:lnTo>
                    <a:lnTo>
                      <a:pt x="3155" y="851"/>
                    </a:lnTo>
                    <a:lnTo>
                      <a:pt x="3134" y="831"/>
                    </a:lnTo>
                    <a:lnTo>
                      <a:pt x="3126" y="819"/>
                    </a:lnTo>
                    <a:lnTo>
                      <a:pt x="3119" y="827"/>
                    </a:lnTo>
                    <a:lnTo>
                      <a:pt x="3121" y="836"/>
                    </a:lnTo>
                    <a:lnTo>
                      <a:pt x="3133" y="855"/>
                    </a:lnTo>
                    <a:lnTo>
                      <a:pt x="3134" y="868"/>
                    </a:lnTo>
                    <a:lnTo>
                      <a:pt x="3140" y="886"/>
                    </a:lnTo>
                    <a:lnTo>
                      <a:pt x="3140" y="892"/>
                    </a:lnTo>
                    <a:lnTo>
                      <a:pt x="3139" y="886"/>
                    </a:lnTo>
                    <a:lnTo>
                      <a:pt x="3128" y="884"/>
                    </a:lnTo>
                    <a:lnTo>
                      <a:pt x="3114" y="870"/>
                    </a:lnTo>
                    <a:lnTo>
                      <a:pt x="3106" y="866"/>
                    </a:lnTo>
                    <a:lnTo>
                      <a:pt x="3103" y="863"/>
                    </a:lnTo>
                    <a:lnTo>
                      <a:pt x="3100" y="863"/>
                    </a:lnTo>
                    <a:lnTo>
                      <a:pt x="3100" y="887"/>
                    </a:lnTo>
                    <a:lnTo>
                      <a:pt x="3084" y="881"/>
                    </a:lnTo>
                    <a:lnTo>
                      <a:pt x="3076" y="882"/>
                    </a:lnTo>
                    <a:lnTo>
                      <a:pt x="3065" y="874"/>
                    </a:lnTo>
                    <a:lnTo>
                      <a:pt x="3063" y="879"/>
                    </a:lnTo>
                    <a:lnTo>
                      <a:pt x="3053" y="836"/>
                    </a:lnTo>
                    <a:lnTo>
                      <a:pt x="3044" y="835"/>
                    </a:lnTo>
                    <a:lnTo>
                      <a:pt x="3026" y="849"/>
                    </a:lnTo>
                    <a:lnTo>
                      <a:pt x="3025" y="846"/>
                    </a:lnTo>
                    <a:lnTo>
                      <a:pt x="3017" y="847"/>
                    </a:lnTo>
                    <a:lnTo>
                      <a:pt x="2990" y="838"/>
                    </a:lnTo>
                    <a:lnTo>
                      <a:pt x="2979" y="847"/>
                    </a:lnTo>
                    <a:lnTo>
                      <a:pt x="2981" y="854"/>
                    </a:lnTo>
                    <a:lnTo>
                      <a:pt x="2977" y="856"/>
                    </a:lnTo>
                    <a:lnTo>
                      <a:pt x="2979" y="865"/>
                    </a:lnTo>
                    <a:lnTo>
                      <a:pt x="3003" y="877"/>
                    </a:lnTo>
                    <a:lnTo>
                      <a:pt x="3011" y="878"/>
                    </a:lnTo>
                    <a:lnTo>
                      <a:pt x="3017" y="887"/>
                    </a:lnTo>
                    <a:lnTo>
                      <a:pt x="3015" y="895"/>
                    </a:lnTo>
                    <a:lnTo>
                      <a:pt x="3015" y="905"/>
                    </a:lnTo>
                    <a:lnTo>
                      <a:pt x="3011" y="909"/>
                    </a:lnTo>
                    <a:lnTo>
                      <a:pt x="3011" y="915"/>
                    </a:lnTo>
                    <a:lnTo>
                      <a:pt x="3009" y="921"/>
                    </a:lnTo>
                    <a:lnTo>
                      <a:pt x="3001" y="927"/>
                    </a:lnTo>
                    <a:lnTo>
                      <a:pt x="2994" y="944"/>
                    </a:lnTo>
                    <a:lnTo>
                      <a:pt x="2988" y="953"/>
                    </a:lnTo>
                    <a:lnTo>
                      <a:pt x="2981" y="960"/>
                    </a:lnTo>
                    <a:lnTo>
                      <a:pt x="2978" y="968"/>
                    </a:lnTo>
                    <a:lnTo>
                      <a:pt x="2967" y="973"/>
                    </a:lnTo>
                    <a:lnTo>
                      <a:pt x="2960" y="991"/>
                    </a:lnTo>
                    <a:lnTo>
                      <a:pt x="2956" y="996"/>
                    </a:lnTo>
                    <a:lnTo>
                      <a:pt x="2946" y="999"/>
                    </a:lnTo>
                    <a:lnTo>
                      <a:pt x="2909" y="1002"/>
                    </a:lnTo>
                    <a:lnTo>
                      <a:pt x="2906" y="994"/>
                    </a:lnTo>
                    <a:lnTo>
                      <a:pt x="2900" y="984"/>
                    </a:lnTo>
                    <a:lnTo>
                      <a:pt x="2869" y="958"/>
                    </a:lnTo>
                    <a:lnTo>
                      <a:pt x="2869" y="956"/>
                    </a:lnTo>
                    <a:lnTo>
                      <a:pt x="2847" y="947"/>
                    </a:lnTo>
                    <a:lnTo>
                      <a:pt x="2826" y="930"/>
                    </a:lnTo>
                    <a:lnTo>
                      <a:pt x="2818" y="929"/>
                    </a:lnTo>
                    <a:lnTo>
                      <a:pt x="2810" y="932"/>
                    </a:lnTo>
                    <a:lnTo>
                      <a:pt x="2794" y="927"/>
                    </a:lnTo>
                    <a:lnTo>
                      <a:pt x="2789" y="940"/>
                    </a:lnTo>
                    <a:lnTo>
                      <a:pt x="2807" y="951"/>
                    </a:lnTo>
                    <a:lnTo>
                      <a:pt x="2822" y="967"/>
                    </a:lnTo>
                    <a:lnTo>
                      <a:pt x="2833" y="986"/>
                    </a:lnTo>
                    <a:lnTo>
                      <a:pt x="2850" y="1002"/>
                    </a:lnTo>
                    <a:lnTo>
                      <a:pt x="2879" y="1006"/>
                    </a:lnTo>
                    <a:lnTo>
                      <a:pt x="2903" y="1016"/>
                    </a:lnTo>
                    <a:lnTo>
                      <a:pt x="2912" y="1011"/>
                    </a:lnTo>
                    <a:lnTo>
                      <a:pt x="2936" y="1012"/>
                    </a:lnTo>
                    <a:lnTo>
                      <a:pt x="2961" y="1016"/>
                    </a:lnTo>
                    <a:lnTo>
                      <a:pt x="2962" y="1021"/>
                    </a:lnTo>
                    <a:lnTo>
                      <a:pt x="2968" y="1019"/>
                    </a:lnTo>
                    <a:lnTo>
                      <a:pt x="2965" y="1032"/>
                    </a:lnTo>
                    <a:lnTo>
                      <a:pt x="2960" y="1040"/>
                    </a:lnTo>
                    <a:lnTo>
                      <a:pt x="2960" y="1050"/>
                    </a:lnTo>
                    <a:lnTo>
                      <a:pt x="2950" y="1062"/>
                    </a:lnTo>
                    <a:lnTo>
                      <a:pt x="2946" y="1081"/>
                    </a:lnTo>
                    <a:lnTo>
                      <a:pt x="2939" y="1085"/>
                    </a:lnTo>
                    <a:lnTo>
                      <a:pt x="2931" y="1104"/>
                    </a:lnTo>
                    <a:lnTo>
                      <a:pt x="2918" y="1110"/>
                    </a:lnTo>
                    <a:lnTo>
                      <a:pt x="2918" y="1125"/>
                    </a:lnTo>
                    <a:lnTo>
                      <a:pt x="2913" y="1131"/>
                    </a:lnTo>
                    <a:lnTo>
                      <a:pt x="2903" y="1153"/>
                    </a:lnTo>
                    <a:lnTo>
                      <a:pt x="2900" y="1151"/>
                    </a:lnTo>
                    <a:lnTo>
                      <a:pt x="2888" y="1164"/>
                    </a:lnTo>
                    <a:lnTo>
                      <a:pt x="2871" y="1174"/>
                    </a:lnTo>
                    <a:lnTo>
                      <a:pt x="2850" y="1169"/>
                    </a:lnTo>
                    <a:lnTo>
                      <a:pt x="2847" y="1177"/>
                    </a:lnTo>
                    <a:lnTo>
                      <a:pt x="2827" y="1162"/>
                    </a:lnTo>
                    <a:lnTo>
                      <a:pt x="2826" y="1166"/>
                    </a:lnTo>
                    <a:lnTo>
                      <a:pt x="2826" y="1170"/>
                    </a:lnTo>
                    <a:lnTo>
                      <a:pt x="2820" y="1159"/>
                    </a:lnTo>
                    <a:lnTo>
                      <a:pt x="2816" y="1162"/>
                    </a:lnTo>
                    <a:lnTo>
                      <a:pt x="2809" y="1156"/>
                    </a:lnTo>
                    <a:lnTo>
                      <a:pt x="2804" y="1155"/>
                    </a:lnTo>
                    <a:lnTo>
                      <a:pt x="2806" y="1162"/>
                    </a:lnTo>
                    <a:lnTo>
                      <a:pt x="2806" y="1170"/>
                    </a:lnTo>
                    <a:lnTo>
                      <a:pt x="2809" y="1180"/>
                    </a:lnTo>
                    <a:lnTo>
                      <a:pt x="2809" y="1182"/>
                    </a:lnTo>
                    <a:lnTo>
                      <a:pt x="2804" y="1182"/>
                    </a:lnTo>
                    <a:lnTo>
                      <a:pt x="2796" y="1178"/>
                    </a:lnTo>
                    <a:lnTo>
                      <a:pt x="2795" y="1189"/>
                    </a:lnTo>
                    <a:lnTo>
                      <a:pt x="2800" y="1196"/>
                    </a:lnTo>
                    <a:lnTo>
                      <a:pt x="2796" y="1201"/>
                    </a:lnTo>
                    <a:lnTo>
                      <a:pt x="2793" y="1215"/>
                    </a:lnTo>
                    <a:lnTo>
                      <a:pt x="2788" y="1222"/>
                    </a:lnTo>
                    <a:lnTo>
                      <a:pt x="2780" y="1222"/>
                    </a:lnTo>
                    <a:lnTo>
                      <a:pt x="2778" y="1229"/>
                    </a:lnTo>
                    <a:lnTo>
                      <a:pt x="2773" y="1231"/>
                    </a:lnTo>
                    <a:lnTo>
                      <a:pt x="2767" y="1228"/>
                    </a:lnTo>
                    <a:lnTo>
                      <a:pt x="2763" y="1237"/>
                    </a:lnTo>
                    <a:lnTo>
                      <a:pt x="2758" y="1229"/>
                    </a:lnTo>
                    <a:lnTo>
                      <a:pt x="2752" y="1227"/>
                    </a:lnTo>
                    <a:lnTo>
                      <a:pt x="2746" y="1221"/>
                    </a:lnTo>
                    <a:lnTo>
                      <a:pt x="2734" y="1216"/>
                    </a:lnTo>
                    <a:lnTo>
                      <a:pt x="2721" y="1205"/>
                    </a:lnTo>
                    <a:lnTo>
                      <a:pt x="2716" y="1209"/>
                    </a:lnTo>
                    <a:lnTo>
                      <a:pt x="2714" y="1195"/>
                    </a:lnTo>
                    <a:lnTo>
                      <a:pt x="2707" y="1204"/>
                    </a:lnTo>
                    <a:lnTo>
                      <a:pt x="2697" y="1205"/>
                    </a:lnTo>
                    <a:lnTo>
                      <a:pt x="2692" y="1200"/>
                    </a:lnTo>
                    <a:lnTo>
                      <a:pt x="2688" y="1204"/>
                    </a:lnTo>
                    <a:lnTo>
                      <a:pt x="2678" y="1204"/>
                    </a:lnTo>
                    <a:lnTo>
                      <a:pt x="2658" y="1195"/>
                    </a:lnTo>
                    <a:lnTo>
                      <a:pt x="2654" y="1189"/>
                    </a:lnTo>
                    <a:lnTo>
                      <a:pt x="2608" y="1167"/>
                    </a:lnTo>
                    <a:lnTo>
                      <a:pt x="2606" y="1170"/>
                    </a:lnTo>
                    <a:lnTo>
                      <a:pt x="2600" y="1182"/>
                    </a:lnTo>
                    <a:lnTo>
                      <a:pt x="2602" y="1189"/>
                    </a:lnTo>
                    <a:lnTo>
                      <a:pt x="2611" y="1195"/>
                    </a:lnTo>
                    <a:lnTo>
                      <a:pt x="2618" y="1191"/>
                    </a:lnTo>
                    <a:lnTo>
                      <a:pt x="2617" y="1186"/>
                    </a:lnTo>
                    <a:lnTo>
                      <a:pt x="2617" y="1180"/>
                    </a:lnTo>
                    <a:lnTo>
                      <a:pt x="2626" y="1189"/>
                    </a:lnTo>
                    <a:lnTo>
                      <a:pt x="2642" y="1194"/>
                    </a:lnTo>
                    <a:lnTo>
                      <a:pt x="2654" y="1200"/>
                    </a:lnTo>
                    <a:lnTo>
                      <a:pt x="2656" y="1205"/>
                    </a:lnTo>
                    <a:lnTo>
                      <a:pt x="2656" y="1211"/>
                    </a:lnTo>
                    <a:lnTo>
                      <a:pt x="2662" y="1202"/>
                    </a:lnTo>
                    <a:lnTo>
                      <a:pt x="2682" y="1209"/>
                    </a:lnTo>
                    <a:lnTo>
                      <a:pt x="2683" y="1215"/>
                    </a:lnTo>
                    <a:lnTo>
                      <a:pt x="2676" y="1220"/>
                    </a:lnTo>
                    <a:lnTo>
                      <a:pt x="2672" y="1227"/>
                    </a:lnTo>
                    <a:lnTo>
                      <a:pt x="2678" y="1228"/>
                    </a:lnTo>
                    <a:lnTo>
                      <a:pt x="2682" y="1220"/>
                    </a:lnTo>
                    <a:lnTo>
                      <a:pt x="2689" y="1213"/>
                    </a:lnTo>
                    <a:lnTo>
                      <a:pt x="2701" y="1211"/>
                    </a:lnTo>
                    <a:lnTo>
                      <a:pt x="2709" y="1215"/>
                    </a:lnTo>
                    <a:lnTo>
                      <a:pt x="2712" y="1222"/>
                    </a:lnTo>
                    <a:lnTo>
                      <a:pt x="2724" y="1233"/>
                    </a:lnTo>
                    <a:lnTo>
                      <a:pt x="2737" y="1237"/>
                    </a:lnTo>
                    <a:lnTo>
                      <a:pt x="2740" y="1242"/>
                    </a:lnTo>
                    <a:lnTo>
                      <a:pt x="2748" y="1238"/>
                    </a:lnTo>
                    <a:lnTo>
                      <a:pt x="2751" y="1243"/>
                    </a:lnTo>
                    <a:lnTo>
                      <a:pt x="2750" y="1248"/>
                    </a:lnTo>
                    <a:lnTo>
                      <a:pt x="2758" y="1258"/>
                    </a:lnTo>
                    <a:lnTo>
                      <a:pt x="2759" y="1264"/>
                    </a:lnTo>
                    <a:lnTo>
                      <a:pt x="2764" y="1287"/>
                    </a:lnTo>
                    <a:lnTo>
                      <a:pt x="2763" y="1298"/>
                    </a:lnTo>
                    <a:lnTo>
                      <a:pt x="2761" y="1304"/>
                    </a:lnTo>
                    <a:lnTo>
                      <a:pt x="2756" y="1311"/>
                    </a:lnTo>
                    <a:lnTo>
                      <a:pt x="2734" y="1311"/>
                    </a:lnTo>
                    <a:lnTo>
                      <a:pt x="2726" y="1318"/>
                    </a:lnTo>
                    <a:lnTo>
                      <a:pt x="2719" y="1322"/>
                    </a:lnTo>
                    <a:lnTo>
                      <a:pt x="2708" y="1323"/>
                    </a:lnTo>
                    <a:lnTo>
                      <a:pt x="2685" y="1320"/>
                    </a:lnTo>
                    <a:lnTo>
                      <a:pt x="2676" y="1323"/>
                    </a:lnTo>
                    <a:lnTo>
                      <a:pt x="2665" y="1319"/>
                    </a:lnTo>
                    <a:lnTo>
                      <a:pt x="2661" y="1326"/>
                    </a:lnTo>
                    <a:lnTo>
                      <a:pt x="2670" y="1341"/>
                    </a:lnTo>
                    <a:lnTo>
                      <a:pt x="2686" y="1340"/>
                    </a:lnTo>
                    <a:lnTo>
                      <a:pt x="2688" y="1347"/>
                    </a:lnTo>
                    <a:lnTo>
                      <a:pt x="2676" y="1351"/>
                    </a:lnTo>
                    <a:lnTo>
                      <a:pt x="2667" y="1347"/>
                    </a:lnTo>
                    <a:lnTo>
                      <a:pt x="2655" y="1349"/>
                    </a:lnTo>
                    <a:lnTo>
                      <a:pt x="2651" y="1368"/>
                    </a:lnTo>
                    <a:lnTo>
                      <a:pt x="2651" y="1379"/>
                    </a:lnTo>
                    <a:lnTo>
                      <a:pt x="2656" y="1410"/>
                    </a:lnTo>
                    <a:lnTo>
                      <a:pt x="2639" y="1390"/>
                    </a:lnTo>
                    <a:lnTo>
                      <a:pt x="2633" y="1393"/>
                    </a:lnTo>
                    <a:lnTo>
                      <a:pt x="2634" y="1400"/>
                    </a:lnTo>
                    <a:lnTo>
                      <a:pt x="2626" y="1406"/>
                    </a:lnTo>
                    <a:lnTo>
                      <a:pt x="2626" y="1414"/>
                    </a:lnTo>
                    <a:lnTo>
                      <a:pt x="2622" y="1421"/>
                    </a:lnTo>
                    <a:lnTo>
                      <a:pt x="2621" y="1426"/>
                    </a:lnTo>
                    <a:lnTo>
                      <a:pt x="2605" y="1426"/>
                    </a:lnTo>
                    <a:lnTo>
                      <a:pt x="2608" y="1437"/>
                    </a:lnTo>
                    <a:lnTo>
                      <a:pt x="2613" y="1441"/>
                    </a:lnTo>
                    <a:lnTo>
                      <a:pt x="2603" y="1459"/>
                    </a:lnTo>
                    <a:lnTo>
                      <a:pt x="2581" y="1475"/>
                    </a:lnTo>
                    <a:lnTo>
                      <a:pt x="2575" y="1482"/>
                    </a:lnTo>
                    <a:lnTo>
                      <a:pt x="2551" y="1484"/>
                    </a:lnTo>
                    <a:lnTo>
                      <a:pt x="2546" y="1489"/>
                    </a:lnTo>
                    <a:lnTo>
                      <a:pt x="2568" y="1506"/>
                    </a:lnTo>
                    <a:lnTo>
                      <a:pt x="2568" y="1512"/>
                    </a:lnTo>
                    <a:lnTo>
                      <a:pt x="2565" y="1524"/>
                    </a:lnTo>
                    <a:lnTo>
                      <a:pt x="2563" y="1538"/>
                    </a:lnTo>
                    <a:lnTo>
                      <a:pt x="2560" y="1544"/>
                    </a:lnTo>
                    <a:lnTo>
                      <a:pt x="2549" y="1548"/>
                    </a:lnTo>
                    <a:lnTo>
                      <a:pt x="2551" y="1573"/>
                    </a:lnTo>
                    <a:lnTo>
                      <a:pt x="2547" y="1583"/>
                    </a:lnTo>
                    <a:lnTo>
                      <a:pt x="2540" y="1584"/>
                    </a:lnTo>
                    <a:lnTo>
                      <a:pt x="2537" y="1589"/>
                    </a:lnTo>
                    <a:lnTo>
                      <a:pt x="2541" y="1605"/>
                    </a:lnTo>
                    <a:lnTo>
                      <a:pt x="2538" y="1632"/>
                    </a:lnTo>
                    <a:lnTo>
                      <a:pt x="2537" y="1642"/>
                    </a:lnTo>
                    <a:lnTo>
                      <a:pt x="2533" y="1675"/>
                    </a:lnTo>
                    <a:lnTo>
                      <a:pt x="2533" y="1702"/>
                    </a:lnTo>
                    <a:lnTo>
                      <a:pt x="2535" y="1718"/>
                    </a:lnTo>
                    <a:lnTo>
                      <a:pt x="2535" y="1729"/>
                    </a:lnTo>
                    <a:lnTo>
                      <a:pt x="2525" y="1747"/>
                    </a:lnTo>
                    <a:lnTo>
                      <a:pt x="2533" y="1749"/>
                    </a:lnTo>
                    <a:lnTo>
                      <a:pt x="2537" y="1758"/>
                    </a:lnTo>
                    <a:lnTo>
                      <a:pt x="2545" y="1770"/>
                    </a:lnTo>
                    <a:lnTo>
                      <a:pt x="2551" y="1776"/>
                    </a:lnTo>
                    <a:lnTo>
                      <a:pt x="2552" y="1776"/>
                    </a:lnTo>
                    <a:lnTo>
                      <a:pt x="2558" y="1772"/>
                    </a:lnTo>
                    <a:lnTo>
                      <a:pt x="2559" y="1779"/>
                    </a:lnTo>
                    <a:lnTo>
                      <a:pt x="2560" y="1802"/>
                    </a:lnTo>
                    <a:lnTo>
                      <a:pt x="2564" y="1797"/>
                    </a:lnTo>
                    <a:lnTo>
                      <a:pt x="2564" y="1775"/>
                    </a:lnTo>
                    <a:lnTo>
                      <a:pt x="2568" y="1772"/>
                    </a:lnTo>
                    <a:lnTo>
                      <a:pt x="2596" y="1772"/>
                    </a:lnTo>
                    <a:lnTo>
                      <a:pt x="2601" y="1776"/>
                    </a:lnTo>
                    <a:lnTo>
                      <a:pt x="2608" y="1776"/>
                    </a:lnTo>
                    <a:lnTo>
                      <a:pt x="2613" y="1774"/>
                    </a:lnTo>
                    <a:lnTo>
                      <a:pt x="2622" y="1779"/>
                    </a:lnTo>
                    <a:lnTo>
                      <a:pt x="2624" y="1785"/>
                    </a:lnTo>
                    <a:lnTo>
                      <a:pt x="2628" y="1812"/>
                    </a:lnTo>
                    <a:lnTo>
                      <a:pt x="2646" y="1856"/>
                    </a:lnTo>
                    <a:lnTo>
                      <a:pt x="2646" y="1876"/>
                    </a:lnTo>
                    <a:lnTo>
                      <a:pt x="2648" y="1890"/>
                    </a:lnTo>
                    <a:lnTo>
                      <a:pt x="2660" y="1909"/>
                    </a:lnTo>
                    <a:lnTo>
                      <a:pt x="2662" y="1936"/>
                    </a:lnTo>
                    <a:lnTo>
                      <a:pt x="2661" y="1944"/>
                    </a:lnTo>
                    <a:lnTo>
                      <a:pt x="2658" y="1953"/>
                    </a:lnTo>
                    <a:lnTo>
                      <a:pt x="2650" y="1959"/>
                    </a:lnTo>
                    <a:lnTo>
                      <a:pt x="2644" y="1964"/>
                    </a:lnTo>
                    <a:lnTo>
                      <a:pt x="2645" y="1966"/>
                    </a:lnTo>
                    <a:lnTo>
                      <a:pt x="2666" y="1955"/>
                    </a:lnTo>
                    <a:lnTo>
                      <a:pt x="2666" y="1964"/>
                    </a:lnTo>
                    <a:lnTo>
                      <a:pt x="2670" y="1964"/>
                    </a:lnTo>
                    <a:lnTo>
                      <a:pt x="2686" y="1952"/>
                    </a:lnTo>
                    <a:lnTo>
                      <a:pt x="2734" y="1930"/>
                    </a:lnTo>
                    <a:lnTo>
                      <a:pt x="2756" y="1936"/>
                    </a:lnTo>
                    <a:lnTo>
                      <a:pt x="2762" y="1942"/>
                    </a:lnTo>
                    <a:lnTo>
                      <a:pt x="2774" y="1948"/>
                    </a:lnTo>
                    <a:lnTo>
                      <a:pt x="2779" y="1957"/>
                    </a:lnTo>
                    <a:lnTo>
                      <a:pt x="2796" y="1964"/>
                    </a:lnTo>
                    <a:lnTo>
                      <a:pt x="2821" y="1976"/>
                    </a:lnTo>
                    <a:lnTo>
                      <a:pt x="2842" y="1977"/>
                    </a:lnTo>
                    <a:lnTo>
                      <a:pt x="2847" y="1980"/>
                    </a:lnTo>
                    <a:lnTo>
                      <a:pt x="2885" y="2006"/>
                    </a:lnTo>
                    <a:lnTo>
                      <a:pt x="2900" y="2012"/>
                    </a:lnTo>
                    <a:lnTo>
                      <a:pt x="2920" y="2043"/>
                    </a:lnTo>
                    <a:lnTo>
                      <a:pt x="2924" y="2049"/>
                    </a:lnTo>
                    <a:lnTo>
                      <a:pt x="2923" y="2056"/>
                    </a:lnTo>
                    <a:lnTo>
                      <a:pt x="2929" y="2061"/>
                    </a:lnTo>
                    <a:lnTo>
                      <a:pt x="2934" y="2057"/>
                    </a:lnTo>
                    <a:lnTo>
                      <a:pt x="2939" y="2060"/>
                    </a:lnTo>
                    <a:lnTo>
                      <a:pt x="2943" y="2065"/>
                    </a:lnTo>
                    <a:lnTo>
                      <a:pt x="2950" y="2066"/>
                    </a:lnTo>
                    <a:lnTo>
                      <a:pt x="2958" y="2065"/>
                    </a:lnTo>
                    <a:lnTo>
                      <a:pt x="2966" y="2066"/>
                    </a:lnTo>
                    <a:lnTo>
                      <a:pt x="2978" y="2076"/>
                    </a:lnTo>
                    <a:lnTo>
                      <a:pt x="3020" y="2089"/>
                    </a:lnTo>
                    <a:lnTo>
                      <a:pt x="3032" y="2099"/>
                    </a:lnTo>
                    <a:lnTo>
                      <a:pt x="3035" y="2106"/>
                    </a:lnTo>
                    <a:lnTo>
                      <a:pt x="3051" y="2116"/>
                    </a:lnTo>
                    <a:lnTo>
                      <a:pt x="3052" y="2122"/>
                    </a:lnTo>
                    <a:lnTo>
                      <a:pt x="3046" y="2137"/>
                    </a:lnTo>
                    <a:lnTo>
                      <a:pt x="3042" y="2149"/>
                    </a:lnTo>
                    <a:lnTo>
                      <a:pt x="3033" y="2169"/>
                    </a:lnTo>
                    <a:lnTo>
                      <a:pt x="3046" y="2148"/>
                    </a:lnTo>
                    <a:lnTo>
                      <a:pt x="3051" y="2136"/>
                    </a:lnTo>
                    <a:lnTo>
                      <a:pt x="3056" y="2127"/>
                    </a:lnTo>
                    <a:lnTo>
                      <a:pt x="3112" y="2126"/>
                    </a:lnTo>
                    <a:lnTo>
                      <a:pt x="3139" y="2132"/>
                    </a:lnTo>
                    <a:lnTo>
                      <a:pt x="3160" y="2130"/>
                    </a:lnTo>
                    <a:lnTo>
                      <a:pt x="3166" y="2131"/>
                    </a:lnTo>
                    <a:lnTo>
                      <a:pt x="3171" y="2127"/>
                    </a:lnTo>
                    <a:lnTo>
                      <a:pt x="3182" y="2130"/>
                    </a:lnTo>
                    <a:lnTo>
                      <a:pt x="3185" y="2137"/>
                    </a:lnTo>
                    <a:lnTo>
                      <a:pt x="3193" y="2136"/>
                    </a:lnTo>
                    <a:lnTo>
                      <a:pt x="3203" y="2140"/>
                    </a:lnTo>
                    <a:lnTo>
                      <a:pt x="3210" y="2145"/>
                    </a:lnTo>
                    <a:lnTo>
                      <a:pt x="3216" y="2141"/>
                    </a:lnTo>
                    <a:lnTo>
                      <a:pt x="3221" y="2165"/>
                    </a:lnTo>
                    <a:lnTo>
                      <a:pt x="3219" y="2199"/>
                    </a:lnTo>
                    <a:lnTo>
                      <a:pt x="3214" y="2217"/>
                    </a:lnTo>
                    <a:lnTo>
                      <a:pt x="3213" y="2235"/>
                    </a:lnTo>
                    <a:lnTo>
                      <a:pt x="3219" y="2246"/>
                    </a:lnTo>
                    <a:lnTo>
                      <a:pt x="3221" y="2258"/>
                    </a:lnTo>
                    <a:lnTo>
                      <a:pt x="3221" y="2281"/>
                    </a:lnTo>
                    <a:lnTo>
                      <a:pt x="3225" y="2314"/>
                    </a:lnTo>
                    <a:lnTo>
                      <a:pt x="3219" y="2321"/>
                    </a:lnTo>
                    <a:lnTo>
                      <a:pt x="3219" y="2341"/>
                    </a:lnTo>
                    <a:lnTo>
                      <a:pt x="3223" y="2348"/>
                    </a:lnTo>
                    <a:lnTo>
                      <a:pt x="3228" y="2352"/>
                    </a:lnTo>
                    <a:lnTo>
                      <a:pt x="3230" y="2358"/>
                    </a:lnTo>
                    <a:lnTo>
                      <a:pt x="3239" y="2369"/>
                    </a:lnTo>
                    <a:lnTo>
                      <a:pt x="3247" y="2373"/>
                    </a:lnTo>
                    <a:lnTo>
                      <a:pt x="3255" y="2382"/>
                    </a:lnTo>
                    <a:lnTo>
                      <a:pt x="3259" y="2393"/>
                    </a:lnTo>
                    <a:lnTo>
                      <a:pt x="3267" y="2402"/>
                    </a:lnTo>
                    <a:lnTo>
                      <a:pt x="3267" y="2405"/>
                    </a:lnTo>
                    <a:lnTo>
                      <a:pt x="3253" y="2406"/>
                    </a:lnTo>
                    <a:lnTo>
                      <a:pt x="3234" y="2418"/>
                    </a:lnTo>
                    <a:lnTo>
                      <a:pt x="3229" y="2423"/>
                    </a:lnTo>
                    <a:lnTo>
                      <a:pt x="3229" y="2425"/>
                    </a:lnTo>
                    <a:lnTo>
                      <a:pt x="3262" y="2416"/>
                    </a:lnTo>
                    <a:lnTo>
                      <a:pt x="3272" y="2417"/>
                    </a:lnTo>
                    <a:lnTo>
                      <a:pt x="3279" y="2421"/>
                    </a:lnTo>
                    <a:lnTo>
                      <a:pt x="3307" y="2450"/>
                    </a:lnTo>
                    <a:lnTo>
                      <a:pt x="3312" y="2459"/>
                    </a:lnTo>
                    <a:lnTo>
                      <a:pt x="3317" y="2477"/>
                    </a:lnTo>
                    <a:lnTo>
                      <a:pt x="3314" y="2486"/>
                    </a:lnTo>
                    <a:lnTo>
                      <a:pt x="3289" y="2514"/>
                    </a:lnTo>
                    <a:lnTo>
                      <a:pt x="3314" y="2495"/>
                    </a:lnTo>
                    <a:lnTo>
                      <a:pt x="3318" y="2488"/>
                    </a:lnTo>
                    <a:lnTo>
                      <a:pt x="3323" y="2488"/>
                    </a:lnTo>
                    <a:lnTo>
                      <a:pt x="3337" y="2500"/>
                    </a:lnTo>
                    <a:lnTo>
                      <a:pt x="3344" y="2501"/>
                    </a:lnTo>
                    <a:lnTo>
                      <a:pt x="3359" y="2512"/>
                    </a:lnTo>
                    <a:lnTo>
                      <a:pt x="3363" y="2509"/>
                    </a:lnTo>
                    <a:lnTo>
                      <a:pt x="3360" y="2482"/>
                    </a:lnTo>
                    <a:lnTo>
                      <a:pt x="3363" y="2476"/>
                    </a:lnTo>
                    <a:lnTo>
                      <a:pt x="3370" y="2476"/>
                    </a:lnTo>
                    <a:lnTo>
                      <a:pt x="3370" y="2470"/>
                    </a:lnTo>
                    <a:lnTo>
                      <a:pt x="3371" y="2464"/>
                    </a:lnTo>
                    <a:lnTo>
                      <a:pt x="3379" y="2461"/>
                    </a:lnTo>
                    <a:lnTo>
                      <a:pt x="3386" y="2461"/>
                    </a:lnTo>
                    <a:lnTo>
                      <a:pt x="3386" y="2466"/>
                    </a:lnTo>
                    <a:lnTo>
                      <a:pt x="3399" y="2475"/>
                    </a:lnTo>
                    <a:lnTo>
                      <a:pt x="3402" y="2495"/>
                    </a:lnTo>
                    <a:lnTo>
                      <a:pt x="3408" y="2493"/>
                    </a:lnTo>
                    <a:lnTo>
                      <a:pt x="3415" y="2487"/>
                    </a:lnTo>
                    <a:lnTo>
                      <a:pt x="3415" y="2481"/>
                    </a:lnTo>
                    <a:lnTo>
                      <a:pt x="3419" y="2477"/>
                    </a:lnTo>
                    <a:lnTo>
                      <a:pt x="3420" y="2470"/>
                    </a:lnTo>
                    <a:lnTo>
                      <a:pt x="3412" y="2468"/>
                    </a:lnTo>
                    <a:lnTo>
                      <a:pt x="3401" y="2450"/>
                    </a:lnTo>
                    <a:lnTo>
                      <a:pt x="3399" y="2443"/>
                    </a:lnTo>
                    <a:lnTo>
                      <a:pt x="3412" y="2442"/>
                    </a:lnTo>
                    <a:lnTo>
                      <a:pt x="3412" y="2437"/>
                    </a:lnTo>
                    <a:lnTo>
                      <a:pt x="3420" y="2432"/>
                    </a:lnTo>
                    <a:lnTo>
                      <a:pt x="3424" y="2421"/>
                    </a:lnTo>
                    <a:lnTo>
                      <a:pt x="3429" y="2415"/>
                    </a:lnTo>
                    <a:lnTo>
                      <a:pt x="3435" y="2410"/>
                    </a:lnTo>
                    <a:lnTo>
                      <a:pt x="3454" y="2411"/>
                    </a:lnTo>
                    <a:lnTo>
                      <a:pt x="3460" y="2407"/>
                    </a:lnTo>
                    <a:lnTo>
                      <a:pt x="3460" y="2405"/>
                    </a:lnTo>
                    <a:lnTo>
                      <a:pt x="3444" y="2407"/>
                    </a:lnTo>
                    <a:lnTo>
                      <a:pt x="3436" y="2406"/>
                    </a:lnTo>
                    <a:lnTo>
                      <a:pt x="3429" y="2400"/>
                    </a:lnTo>
                    <a:lnTo>
                      <a:pt x="3427" y="2391"/>
                    </a:lnTo>
                    <a:lnTo>
                      <a:pt x="3424" y="2387"/>
                    </a:lnTo>
                    <a:lnTo>
                      <a:pt x="3417" y="2383"/>
                    </a:lnTo>
                    <a:lnTo>
                      <a:pt x="3411" y="2364"/>
                    </a:lnTo>
                    <a:lnTo>
                      <a:pt x="3414" y="2361"/>
                    </a:lnTo>
                    <a:lnTo>
                      <a:pt x="3415" y="2356"/>
                    </a:lnTo>
                    <a:lnTo>
                      <a:pt x="3411" y="2353"/>
                    </a:lnTo>
                    <a:lnTo>
                      <a:pt x="3407" y="2309"/>
                    </a:lnTo>
                    <a:lnTo>
                      <a:pt x="3404" y="2299"/>
                    </a:lnTo>
                    <a:lnTo>
                      <a:pt x="3403" y="2274"/>
                    </a:lnTo>
                    <a:lnTo>
                      <a:pt x="3404" y="2264"/>
                    </a:lnTo>
                    <a:lnTo>
                      <a:pt x="3402" y="2251"/>
                    </a:lnTo>
                    <a:lnTo>
                      <a:pt x="3399" y="2242"/>
                    </a:lnTo>
                    <a:lnTo>
                      <a:pt x="3391" y="2232"/>
                    </a:lnTo>
                    <a:lnTo>
                      <a:pt x="3379" y="2206"/>
                    </a:lnTo>
                    <a:lnTo>
                      <a:pt x="3374" y="2200"/>
                    </a:lnTo>
                    <a:lnTo>
                      <a:pt x="3366" y="2197"/>
                    </a:lnTo>
                    <a:lnTo>
                      <a:pt x="3361" y="2195"/>
                    </a:lnTo>
                    <a:lnTo>
                      <a:pt x="3380" y="2186"/>
                    </a:lnTo>
                    <a:lnTo>
                      <a:pt x="3407" y="2169"/>
                    </a:lnTo>
                    <a:lnTo>
                      <a:pt x="3422" y="2162"/>
                    </a:lnTo>
                    <a:lnTo>
                      <a:pt x="3449" y="2140"/>
                    </a:lnTo>
                    <a:lnTo>
                      <a:pt x="3461" y="2132"/>
                    </a:lnTo>
                    <a:lnTo>
                      <a:pt x="3476" y="2119"/>
                    </a:lnTo>
                    <a:lnTo>
                      <a:pt x="3489" y="2104"/>
                    </a:lnTo>
                    <a:lnTo>
                      <a:pt x="3476" y="2114"/>
                    </a:lnTo>
                    <a:lnTo>
                      <a:pt x="3492" y="2092"/>
                    </a:lnTo>
                    <a:lnTo>
                      <a:pt x="3513" y="2055"/>
                    </a:lnTo>
                    <a:lnTo>
                      <a:pt x="3519" y="2041"/>
                    </a:lnTo>
                    <a:lnTo>
                      <a:pt x="3524" y="2036"/>
                    </a:lnTo>
                    <a:lnTo>
                      <a:pt x="3532" y="2038"/>
                    </a:lnTo>
                    <a:lnTo>
                      <a:pt x="3541" y="2045"/>
                    </a:lnTo>
                    <a:lnTo>
                      <a:pt x="3551" y="2040"/>
                    </a:lnTo>
                    <a:lnTo>
                      <a:pt x="3554" y="2032"/>
                    </a:lnTo>
                    <a:lnTo>
                      <a:pt x="3548" y="2030"/>
                    </a:lnTo>
                    <a:lnTo>
                      <a:pt x="3543" y="2007"/>
                    </a:lnTo>
                    <a:lnTo>
                      <a:pt x="3540" y="2001"/>
                    </a:lnTo>
                    <a:lnTo>
                      <a:pt x="3531" y="2022"/>
                    </a:lnTo>
                    <a:lnTo>
                      <a:pt x="3527" y="2030"/>
                    </a:lnTo>
                    <a:lnTo>
                      <a:pt x="3525" y="2027"/>
                    </a:lnTo>
                    <a:lnTo>
                      <a:pt x="3524" y="2005"/>
                    </a:lnTo>
                    <a:lnTo>
                      <a:pt x="3521" y="1980"/>
                    </a:lnTo>
                    <a:lnTo>
                      <a:pt x="3517" y="1959"/>
                    </a:lnTo>
                    <a:lnTo>
                      <a:pt x="3514" y="1953"/>
                    </a:lnTo>
                    <a:lnTo>
                      <a:pt x="3511" y="1947"/>
                    </a:lnTo>
                    <a:lnTo>
                      <a:pt x="3510" y="1927"/>
                    </a:lnTo>
                    <a:lnTo>
                      <a:pt x="3500" y="1892"/>
                    </a:lnTo>
                    <a:lnTo>
                      <a:pt x="3492" y="1861"/>
                    </a:lnTo>
                    <a:lnTo>
                      <a:pt x="3490" y="1849"/>
                    </a:lnTo>
                    <a:lnTo>
                      <a:pt x="3483" y="1835"/>
                    </a:lnTo>
                    <a:lnTo>
                      <a:pt x="3483" y="1829"/>
                    </a:lnTo>
                    <a:lnTo>
                      <a:pt x="3482" y="1825"/>
                    </a:lnTo>
                    <a:lnTo>
                      <a:pt x="3472" y="1826"/>
                    </a:lnTo>
                    <a:lnTo>
                      <a:pt x="3454" y="1815"/>
                    </a:lnTo>
                    <a:lnTo>
                      <a:pt x="3449" y="1809"/>
                    </a:lnTo>
                    <a:lnTo>
                      <a:pt x="3428" y="1793"/>
                    </a:lnTo>
                    <a:lnTo>
                      <a:pt x="3413" y="1777"/>
                    </a:lnTo>
                    <a:lnTo>
                      <a:pt x="3411" y="1771"/>
                    </a:lnTo>
                    <a:lnTo>
                      <a:pt x="3414" y="1767"/>
                    </a:lnTo>
                    <a:lnTo>
                      <a:pt x="3412" y="1760"/>
                    </a:lnTo>
                    <a:lnTo>
                      <a:pt x="3411" y="1749"/>
                    </a:lnTo>
                    <a:lnTo>
                      <a:pt x="3413" y="1740"/>
                    </a:lnTo>
                    <a:lnTo>
                      <a:pt x="3419" y="1739"/>
                    </a:lnTo>
                    <a:lnTo>
                      <a:pt x="3433" y="1729"/>
                    </a:lnTo>
                    <a:lnTo>
                      <a:pt x="3451" y="1729"/>
                    </a:lnTo>
                    <a:lnTo>
                      <a:pt x="3455" y="1723"/>
                    </a:lnTo>
                    <a:lnTo>
                      <a:pt x="3471" y="1722"/>
                    </a:lnTo>
                    <a:lnTo>
                      <a:pt x="3471" y="1708"/>
                    </a:lnTo>
                    <a:lnTo>
                      <a:pt x="3465" y="1705"/>
                    </a:lnTo>
                    <a:lnTo>
                      <a:pt x="3465" y="1695"/>
                    </a:lnTo>
                    <a:lnTo>
                      <a:pt x="3470" y="1683"/>
                    </a:lnTo>
                    <a:lnTo>
                      <a:pt x="3483" y="1688"/>
                    </a:lnTo>
                    <a:lnTo>
                      <a:pt x="3487" y="1691"/>
                    </a:lnTo>
                    <a:lnTo>
                      <a:pt x="3508" y="1686"/>
                    </a:lnTo>
                    <a:lnTo>
                      <a:pt x="3492" y="1681"/>
                    </a:lnTo>
                    <a:lnTo>
                      <a:pt x="3487" y="1675"/>
                    </a:lnTo>
                    <a:lnTo>
                      <a:pt x="3487" y="1664"/>
                    </a:lnTo>
                    <a:lnTo>
                      <a:pt x="3489" y="1658"/>
                    </a:lnTo>
                    <a:lnTo>
                      <a:pt x="3493" y="1658"/>
                    </a:lnTo>
                    <a:lnTo>
                      <a:pt x="3500" y="1643"/>
                    </a:lnTo>
                    <a:lnTo>
                      <a:pt x="3493" y="1648"/>
                    </a:lnTo>
                    <a:lnTo>
                      <a:pt x="3471" y="1645"/>
                    </a:lnTo>
                    <a:lnTo>
                      <a:pt x="3471" y="1635"/>
                    </a:lnTo>
                    <a:lnTo>
                      <a:pt x="3476" y="1637"/>
                    </a:lnTo>
                    <a:lnTo>
                      <a:pt x="3482" y="1634"/>
                    </a:lnTo>
                    <a:lnTo>
                      <a:pt x="3483" y="1625"/>
                    </a:lnTo>
                    <a:lnTo>
                      <a:pt x="3477" y="1616"/>
                    </a:lnTo>
                    <a:lnTo>
                      <a:pt x="3476" y="1615"/>
                    </a:lnTo>
                    <a:lnTo>
                      <a:pt x="3467" y="1597"/>
                    </a:lnTo>
                    <a:lnTo>
                      <a:pt x="3472" y="1578"/>
                    </a:lnTo>
                    <a:lnTo>
                      <a:pt x="3466" y="1576"/>
                    </a:lnTo>
                    <a:lnTo>
                      <a:pt x="3465" y="1568"/>
                    </a:lnTo>
                    <a:lnTo>
                      <a:pt x="3483" y="1562"/>
                    </a:lnTo>
                    <a:lnTo>
                      <a:pt x="3483" y="1561"/>
                    </a:lnTo>
                    <a:lnTo>
                      <a:pt x="3473" y="1561"/>
                    </a:lnTo>
                    <a:lnTo>
                      <a:pt x="3468" y="1556"/>
                    </a:lnTo>
                    <a:lnTo>
                      <a:pt x="3460" y="1561"/>
                    </a:lnTo>
                    <a:lnTo>
                      <a:pt x="3452" y="1559"/>
                    </a:lnTo>
                    <a:lnTo>
                      <a:pt x="3445" y="1550"/>
                    </a:lnTo>
                    <a:lnTo>
                      <a:pt x="3445" y="1539"/>
                    </a:lnTo>
                    <a:lnTo>
                      <a:pt x="3456" y="1523"/>
                    </a:lnTo>
                    <a:lnTo>
                      <a:pt x="3461" y="1505"/>
                    </a:lnTo>
                    <a:lnTo>
                      <a:pt x="3467" y="1500"/>
                    </a:lnTo>
                    <a:lnTo>
                      <a:pt x="3467" y="1486"/>
                    </a:lnTo>
                    <a:lnTo>
                      <a:pt x="3471" y="1485"/>
                    </a:lnTo>
                    <a:lnTo>
                      <a:pt x="3476" y="1478"/>
                    </a:lnTo>
                    <a:lnTo>
                      <a:pt x="3476" y="1468"/>
                    </a:lnTo>
                    <a:lnTo>
                      <a:pt x="3483" y="1465"/>
                    </a:lnTo>
                    <a:lnTo>
                      <a:pt x="3485" y="1447"/>
                    </a:lnTo>
                    <a:lnTo>
                      <a:pt x="3481" y="1454"/>
                    </a:lnTo>
                    <a:lnTo>
                      <a:pt x="3472" y="1457"/>
                    </a:lnTo>
                    <a:lnTo>
                      <a:pt x="3466" y="1452"/>
                    </a:lnTo>
                    <a:lnTo>
                      <a:pt x="3458" y="1449"/>
                    </a:lnTo>
                    <a:lnTo>
                      <a:pt x="3449" y="1441"/>
                    </a:lnTo>
                    <a:lnTo>
                      <a:pt x="3447" y="1428"/>
                    </a:lnTo>
                    <a:lnTo>
                      <a:pt x="3442" y="1419"/>
                    </a:lnTo>
                    <a:lnTo>
                      <a:pt x="3441" y="1404"/>
                    </a:lnTo>
                    <a:lnTo>
                      <a:pt x="3441" y="1392"/>
                    </a:lnTo>
                    <a:lnTo>
                      <a:pt x="3442" y="1387"/>
                    </a:lnTo>
                    <a:lnTo>
                      <a:pt x="3454" y="1379"/>
                    </a:lnTo>
                    <a:lnTo>
                      <a:pt x="3466" y="1360"/>
                    </a:lnTo>
                    <a:lnTo>
                      <a:pt x="3474" y="1350"/>
                    </a:lnTo>
                    <a:lnTo>
                      <a:pt x="3481" y="1347"/>
                    </a:lnTo>
                    <a:lnTo>
                      <a:pt x="3481" y="1355"/>
                    </a:lnTo>
                    <a:lnTo>
                      <a:pt x="3490" y="1354"/>
                    </a:lnTo>
                    <a:lnTo>
                      <a:pt x="3516" y="1355"/>
                    </a:lnTo>
                    <a:lnTo>
                      <a:pt x="3547" y="1362"/>
                    </a:lnTo>
                    <a:lnTo>
                      <a:pt x="3552" y="1367"/>
                    </a:lnTo>
                    <a:lnTo>
                      <a:pt x="3553" y="1369"/>
                    </a:lnTo>
                    <a:lnTo>
                      <a:pt x="3562" y="1374"/>
                    </a:lnTo>
                    <a:lnTo>
                      <a:pt x="3579" y="1377"/>
                    </a:lnTo>
                    <a:lnTo>
                      <a:pt x="3586" y="1379"/>
                    </a:lnTo>
                    <a:lnTo>
                      <a:pt x="3583" y="1388"/>
                    </a:lnTo>
                    <a:lnTo>
                      <a:pt x="3585" y="1390"/>
                    </a:lnTo>
                    <a:lnTo>
                      <a:pt x="3596" y="1383"/>
                    </a:lnTo>
                    <a:lnTo>
                      <a:pt x="3612" y="1383"/>
                    </a:lnTo>
                    <a:lnTo>
                      <a:pt x="3616" y="1389"/>
                    </a:lnTo>
                    <a:lnTo>
                      <a:pt x="3613" y="1397"/>
                    </a:lnTo>
                    <a:lnTo>
                      <a:pt x="3633" y="1395"/>
                    </a:lnTo>
                    <a:lnTo>
                      <a:pt x="3630" y="1390"/>
                    </a:lnTo>
                    <a:lnTo>
                      <a:pt x="3637" y="1384"/>
                    </a:lnTo>
                    <a:lnTo>
                      <a:pt x="3670" y="1373"/>
                    </a:lnTo>
                    <a:lnTo>
                      <a:pt x="3682" y="1361"/>
                    </a:lnTo>
                    <a:lnTo>
                      <a:pt x="3715" y="1378"/>
                    </a:lnTo>
                    <a:lnTo>
                      <a:pt x="3724" y="1390"/>
                    </a:lnTo>
                    <a:lnTo>
                      <a:pt x="3739" y="1397"/>
                    </a:lnTo>
                    <a:lnTo>
                      <a:pt x="3748" y="1398"/>
                    </a:lnTo>
                    <a:lnTo>
                      <a:pt x="3751" y="1403"/>
                    </a:lnTo>
                    <a:lnTo>
                      <a:pt x="3752" y="1411"/>
                    </a:lnTo>
                    <a:lnTo>
                      <a:pt x="3740" y="1438"/>
                    </a:lnTo>
                    <a:lnTo>
                      <a:pt x="3743" y="1435"/>
                    </a:lnTo>
                    <a:lnTo>
                      <a:pt x="3751" y="1437"/>
                    </a:lnTo>
                    <a:lnTo>
                      <a:pt x="3753" y="1433"/>
                    </a:lnTo>
                    <a:lnTo>
                      <a:pt x="3753" y="1422"/>
                    </a:lnTo>
                    <a:lnTo>
                      <a:pt x="3759" y="1421"/>
                    </a:lnTo>
                    <a:lnTo>
                      <a:pt x="3769" y="1425"/>
                    </a:lnTo>
                    <a:lnTo>
                      <a:pt x="3769" y="1441"/>
                    </a:lnTo>
                    <a:lnTo>
                      <a:pt x="3775" y="1448"/>
                    </a:lnTo>
                    <a:lnTo>
                      <a:pt x="3778" y="1455"/>
                    </a:lnTo>
                    <a:lnTo>
                      <a:pt x="3770" y="1460"/>
                    </a:lnTo>
                    <a:lnTo>
                      <a:pt x="3772" y="1469"/>
                    </a:lnTo>
                    <a:lnTo>
                      <a:pt x="3782" y="1465"/>
                    </a:lnTo>
                    <a:lnTo>
                      <a:pt x="3784" y="1458"/>
                    </a:lnTo>
                    <a:lnTo>
                      <a:pt x="3793" y="1455"/>
                    </a:lnTo>
                    <a:lnTo>
                      <a:pt x="3801" y="1458"/>
                    </a:lnTo>
                    <a:lnTo>
                      <a:pt x="3807" y="1464"/>
                    </a:lnTo>
                    <a:lnTo>
                      <a:pt x="3802" y="1471"/>
                    </a:lnTo>
                    <a:lnTo>
                      <a:pt x="3798" y="1474"/>
                    </a:lnTo>
                    <a:lnTo>
                      <a:pt x="3791" y="1479"/>
                    </a:lnTo>
                    <a:lnTo>
                      <a:pt x="3791" y="1489"/>
                    </a:lnTo>
                    <a:lnTo>
                      <a:pt x="3794" y="1495"/>
                    </a:lnTo>
                    <a:lnTo>
                      <a:pt x="3799" y="1501"/>
                    </a:lnTo>
                    <a:lnTo>
                      <a:pt x="3807" y="1503"/>
                    </a:lnTo>
                    <a:lnTo>
                      <a:pt x="3805" y="1511"/>
                    </a:lnTo>
                    <a:lnTo>
                      <a:pt x="3806" y="1514"/>
                    </a:lnTo>
                    <a:lnTo>
                      <a:pt x="3823" y="1511"/>
                    </a:lnTo>
                    <a:lnTo>
                      <a:pt x="3834" y="1513"/>
                    </a:lnTo>
                    <a:lnTo>
                      <a:pt x="3837" y="1523"/>
                    </a:lnTo>
                    <a:lnTo>
                      <a:pt x="3843" y="1532"/>
                    </a:lnTo>
                    <a:lnTo>
                      <a:pt x="3849" y="1524"/>
                    </a:lnTo>
                    <a:lnTo>
                      <a:pt x="3864" y="1529"/>
                    </a:lnTo>
                    <a:lnTo>
                      <a:pt x="3877" y="1523"/>
                    </a:lnTo>
                    <a:lnTo>
                      <a:pt x="3882" y="1529"/>
                    </a:lnTo>
                    <a:lnTo>
                      <a:pt x="3884" y="1537"/>
                    </a:lnTo>
                    <a:lnTo>
                      <a:pt x="3884" y="1544"/>
                    </a:lnTo>
                    <a:lnTo>
                      <a:pt x="3888" y="1545"/>
                    </a:lnTo>
                    <a:lnTo>
                      <a:pt x="3908" y="1535"/>
                    </a:lnTo>
                    <a:lnTo>
                      <a:pt x="3907" y="1528"/>
                    </a:lnTo>
                    <a:lnTo>
                      <a:pt x="3914" y="1524"/>
                    </a:lnTo>
                    <a:lnTo>
                      <a:pt x="3925" y="1541"/>
                    </a:lnTo>
                    <a:lnTo>
                      <a:pt x="3926" y="1548"/>
                    </a:lnTo>
                    <a:lnTo>
                      <a:pt x="3925" y="1553"/>
                    </a:lnTo>
                    <a:lnTo>
                      <a:pt x="3920" y="1560"/>
                    </a:lnTo>
                    <a:lnTo>
                      <a:pt x="3912" y="1566"/>
                    </a:lnTo>
                    <a:lnTo>
                      <a:pt x="3912" y="1575"/>
                    </a:lnTo>
                    <a:lnTo>
                      <a:pt x="3909" y="1584"/>
                    </a:lnTo>
                    <a:lnTo>
                      <a:pt x="3912" y="1592"/>
                    </a:lnTo>
                    <a:lnTo>
                      <a:pt x="3911" y="1598"/>
                    </a:lnTo>
                    <a:lnTo>
                      <a:pt x="3915" y="1599"/>
                    </a:lnTo>
                    <a:lnTo>
                      <a:pt x="3918" y="1615"/>
                    </a:lnTo>
                    <a:lnTo>
                      <a:pt x="3926" y="1632"/>
                    </a:lnTo>
                    <a:lnTo>
                      <a:pt x="3913" y="1634"/>
                    </a:lnTo>
                    <a:lnTo>
                      <a:pt x="3912" y="1638"/>
                    </a:lnTo>
                    <a:lnTo>
                      <a:pt x="3908" y="1642"/>
                    </a:lnTo>
                    <a:lnTo>
                      <a:pt x="3896" y="1642"/>
                    </a:lnTo>
                    <a:lnTo>
                      <a:pt x="3887" y="1640"/>
                    </a:lnTo>
                    <a:lnTo>
                      <a:pt x="3869" y="1641"/>
                    </a:lnTo>
                    <a:lnTo>
                      <a:pt x="3853" y="1638"/>
                    </a:lnTo>
                    <a:lnTo>
                      <a:pt x="3842" y="1631"/>
                    </a:lnTo>
                    <a:lnTo>
                      <a:pt x="3831" y="1632"/>
                    </a:lnTo>
                    <a:lnTo>
                      <a:pt x="3826" y="1636"/>
                    </a:lnTo>
                    <a:lnTo>
                      <a:pt x="3845" y="1638"/>
                    </a:lnTo>
                    <a:lnTo>
                      <a:pt x="3863" y="1650"/>
                    </a:lnTo>
                    <a:lnTo>
                      <a:pt x="3899" y="1648"/>
                    </a:lnTo>
                    <a:lnTo>
                      <a:pt x="3912" y="1653"/>
                    </a:lnTo>
                    <a:lnTo>
                      <a:pt x="3924" y="1664"/>
                    </a:lnTo>
                    <a:lnTo>
                      <a:pt x="3926" y="1674"/>
                    </a:lnTo>
                    <a:lnTo>
                      <a:pt x="3924" y="1677"/>
                    </a:lnTo>
                    <a:lnTo>
                      <a:pt x="3926" y="1683"/>
                    </a:lnTo>
                    <a:lnTo>
                      <a:pt x="3913" y="1713"/>
                    </a:lnTo>
                    <a:lnTo>
                      <a:pt x="3915" y="1717"/>
                    </a:lnTo>
                    <a:lnTo>
                      <a:pt x="3931" y="1712"/>
                    </a:lnTo>
                    <a:lnTo>
                      <a:pt x="3938" y="1717"/>
                    </a:lnTo>
                    <a:lnTo>
                      <a:pt x="3935" y="1722"/>
                    </a:lnTo>
                    <a:lnTo>
                      <a:pt x="3923" y="1731"/>
                    </a:lnTo>
                    <a:lnTo>
                      <a:pt x="3924" y="1736"/>
                    </a:lnTo>
                    <a:lnTo>
                      <a:pt x="3934" y="1736"/>
                    </a:lnTo>
                    <a:lnTo>
                      <a:pt x="3938" y="1743"/>
                    </a:lnTo>
                    <a:lnTo>
                      <a:pt x="3938" y="1748"/>
                    </a:lnTo>
                    <a:lnTo>
                      <a:pt x="3935" y="1751"/>
                    </a:lnTo>
                    <a:lnTo>
                      <a:pt x="3931" y="1750"/>
                    </a:lnTo>
                    <a:lnTo>
                      <a:pt x="3930" y="1748"/>
                    </a:lnTo>
                    <a:lnTo>
                      <a:pt x="3924" y="1755"/>
                    </a:lnTo>
                    <a:lnTo>
                      <a:pt x="3912" y="1766"/>
                    </a:lnTo>
                    <a:lnTo>
                      <a:pt x="3909" y="1755"/>
                    </a:lnTo>
                    <a:lnTo>
                      <a:pt x="3903" y="1749"/>
                    </a:lnTo>
                    <a:lnTo>
                      <a:pt x="3893" y="1750"/>
                    </a:lnTo>
                    <a:lnTo>
                      <a:pt x="3899" y="1764"/>
                    </a:lnTo>
                    <a:lnTo>
                      <a:pt x="3899" y="1770"/>
                    </a:lnTo>
                    <a:lnTo>
                      <a:pt x="3879" y="1774"/>
                    </a:lnTo>
                    <a:lnTo>
                      <a:pt x="3885" y="1779"/>
                    </a:lnTo>
                    <a:lnTo>
                      <a:pt x="3895" y="1779"/>
                    </a:lnTo>
                    <a:lnTo>
                      <a:pt x="3901" y="1780"/>
                    </a:lnTo>
                    <a:lnTo>
                      <a:pt x="3907" y="1787"/>
                    </a:lnTo>
                    <a:lnTo>
                      <a:pt x="3924" y="1770"/>
                    </a:lnTo>
                    <a:lnTo>
                      <a:pt x="3931" y="1765"/>
                    </a:lnTo>
                    <a:lnTo>
                      <a:pt x="3945" y="1765"/>
                    </a:lnTo>
                    <a:lnTo>
                      <a:pt x="3956" y="1761"/>
                    </a:lnTo>
                    <a:lnTo>
                      <a:pt x="3969" y="1760"/>
                    </a:lnTo>
                    <a:lnTo>
                      <a:pt x="3979" y="1764"/>
                    </a:lnTo>
                    <a:lnTo>
                      <a:pt x="3985" y="1788"/>
                    </a:lnTo>
                    <a:lnTo>
                      <a:pt x="3990" y="1793"/>
                    </a:lnTo>
                    <a:lnTo>
                      <a:pt x="3992" y="1808"/>
                    </a:lnTo>
                    <a:lnTo>
                      <a:pt x="3987" y="1839"/>
                    </a:lnTo>
                    <a:lnTo>
                      <a:pt x="3972" y="1851"/>
                    </a:lnTo>
                    <a:lnTo>
                      <a:pt x="3934" y="1872"/>
                    </a:lnTo>
                    <a:lnTo>
                      <a:pt x="3966" y="1860"/>
                    </a:lnTo>
                    <a:lnTo>
                      <a:pt x="3987" y="1844"/>
                    </a:lnTo>
                    <a:lnTo>
                      <a:pt x="3994" y="1829"/>
                    </a:lnTo>
                    <a:lnTo>
                      <a:pt x="4000" y="1802"/>
                    </a:lnTo>
                    <a:lnTo>
                      <a:pt x="4008" y="1791"/>
                    </a:lnTo>
                    <a:lnTo>
                      <a:pt x="4008" y="1812"/>
                    </a:lnTo>
                    <a:lnTo>
                      <a:pt x="4005" y="1818"/>
                    </a:lnTo>
                    <a:lnTo>
                      <a:pt x="4015" y="1807"/>
                    </a:lnTo>
                    <a:lnTo>
                      <a:pt x="4017" y="1817"/>
                    </a:lnTo>
                    <a:lnTo>
                      <a:pt x="4015" y="1825"/>
                    </a:lnTo>
                    <a:lnTo>
                      <a:pt x="4016" y="1840"/>
                    </a:lnTo>
                    <a:lnTo>
                      <a:pt x="4019" y="1844"/>
                    </a:lnTo>
                    <a:lnTo>
                      <a:pt x="4026" y="1828"/>
                    </a:lnTo>
                    <a:lnTo>
                      <a:pt x="4055" y="1808"/>
                    </a:lnTo>
                    <a:lnTo>
                      <a:pt x="4078" y="1802"/>
                    </a:lnTo>
                    <a:lnTo>
                      <a:pt x="4079" y="1788"/>
                    </a:lnTo>
                    <a:lnTo>
                      <a:pt x="4085" y="1775"/>
                    </a:lnTo>
                    <a:lnTo>
                      <a:pt x="4091" y="1766"/>
                    </a:lnTo>
                    <a:lnTo>
                      <a:pt x="4100" y="1775"/>
                    </a:lnTo>
                    <a:lnTo>
                      <a:pt x="4112" y="1781"/>
                    </a:lnTo>
                    <a:lnTo>
                      <a:pt x="4116" y="1791"/>
                    </a:lnTo>
                    <a:lnTo>
                      <a:pt x="4111" y="1809"/>
                    </a:lnTo>
                    <a:lnTo>
                      <a:pt x="4114" y="1803"/>
                    </a:lnTo>
                    <a:lnTo>
                      <a:pt x="4123" y="1782"/>
                    </a:lnTo>
                    <a:lnTo>
                      <a:pt x="4116" y="1772"/>
                    </a:lnTo>
                    <a:lnTo>
                      <a:pt x="4110" y="1766"/>
                    </a:lnTo>
                    <a:lnTo>
                      <a:pt x="4106" y="1758"/>
                    </a:lnTo>
                    <a:lnTo>
                      <a:pt x="4116" y="1766"/>
                    </a:lnTo>
                    <a:lnTo>
                      <a:pt x="4122" y="1764"/>
                    </a:lnTo>
                    <a:lnTo>
                      <a:pt x="4127" y="1758"/>
                    </a:lnTo>
                    <a:lnTo>
                      <a:pt x="4123" y="1755"/>
                    </a:lnTo>
                    <a:lnTo>
                      <a:pt x="4124" y="1745"/>
                    </a:lnTo>
                    <a:lnTo>
                      <a:pt x="4133" y="1747"/>
                    </a:lnTo>
                    <a:lnTo>
                      <a:pt x="4135" y="1732"/>
                    </a:lnTo>
                    <a:lnTo>
                      <a:pt x="4130" y="1718"/>
                    </a:lnTo>
                    <a:lnTo>
                      <a:pt x="4137" y="1726"/>
                    </a:lnTo>
                    <a:lnTo>
                      <a:pt x="4141" y="1717"/>
                    </a:lnTo>
                    <a:lnTo>
                      <a:pt x="4149" y="1712"/>
                    </a:lnTo>
                    <a:lnTo>
                      <a:pt x="4149" y="1704"/>
                    </a:lnTo>
                    <a:lnTo>
                      <a:pt x="4157" y="1699"/>
                    </a:lnTo>
                    <a:lnTo>
                      <a:pt x="4150" y="1686"/>
                    </a:lnTo>
                    <a:lnTo>
                      <a:pt x="4143" y="1679"/>
                    </a:lnTo>
                    <a:lnTo>
                      <a:pt x="4138" y="1669"/>
                    </a:lnTo>
                    <a:lnTo>
                      <a:pt x="4143" y="1658"/>
                    </a:lnTo>
                    <a:lnTo>
                      <a:pt x="4157" y="1635"/>
                    </a:lnTo>
                    <a:lnTo>
                      <a:pt x="4165" y="1630"/>
                    </a:lnTo>
                    <a:lnTo>
                      <a:pt x="4172" y="1621"/>
                    </a:lnTo>
                    <a:lnTo>
                      <a:pt x="4172" y="1619"/>
                    </a:lnTo>
                    <a:lnTo>
                      <a:pt x="4177" y="1609"/>
                    </a:lnTo>
                    <a:lnTo>
                      <a:pt x="4186" y="1608"/>
                    </a:lnTo>
                    <a:lnTo>
                      <a:pt x="4196" y="1609"/>
                    </a:lnTo>
                    <a:lnTo>
                      <a:pt x="4198" y="1615"/>
                    </a:lnTo>
                    <a:lnTo>
                      <a:pt x="4194" y="1621"/>
                    </a:lnTo>
                    <a:lnTo>
                      <a:pt x="4202" y="1623"/>
                    </a:lnTo>
                    <a:lnTo>
                      <a:pt x="4200" y="1631"/>
                    </a:lnTo>
                    <a:lnTo>
                      <a:pt x="4203" y="1638"/>
                    </a:lnTo>
                    <a:lnTo>
                      <a:pt x="4203" y="1650"/>
                    </a:lnTo>
                    <a:lnTo>
                      <a:pt x="4198" y="1656"/>
                    </a:lnTo>
                    <a:lnTo>
                      <a:pt x="4207" y="1651"/>
                    </a:lnTo>
                    <a:lnTo>
                      <a:pt x="4211" y="1656"/>
                    </a:lnTo>
                    <a:lnTo>
                      <a:pt x="4211" y="1679"/>
                    </a:lnTo>
                    <a:lnTo>
                      <a:pt x="4223" y="1680"/>
                    </a:lnTo>
                    <a:lnTo>
                      <a:pt x="4218" y="1683"/>
                    </a:lnTo>
                    <a:lnTo>
                      <a:pt x="4219" y="1690"/>
                    </a:lnTo>
                    <a:lnTo>
                      <a:pt x="4229" y="1688"/>
                    </a:lnTo>
                    <a:lnTo>
                      <a:pt x="4239" y="1693"/>
                    </a:lnTo>
                    <a:lnTo>
                      <a:pt x="4234" y="1700"/>
                    </a:lnTo>
                    <a:lnTo>
                      <a:pt x="4226" y="1708"/>
                    </a:lnTo>
                    <a:lnTo>
                      <a:pt x="4237" y="1710"/>
                    </a:lnTo>
                    <a:lnTo>
                      <a:pt x="4240" y="1718"/>
                    </a:lnTo>
                    <a:lnTo>
                      <a:pt x="4243" y="1710"/>
                    </a:lnTo>
                    <a:lnTo>
                      <a:pt x="4248" y="1712"/>
                    </a:lnTo>
                    <a:lnTo>
                      <a:pt x="4248" y="1724"/>
                    </a:lnTo>
                    <a:lnTo>
                      <a:pt x="4254" y="1721"/>
                    </a:lnTo>
                    <a:lnTo>
                      <a:pt x="4259" y="1724"/>
                    </a:lnTo>
                    <a:lnTo>
                      <a:pt x="4258" y="1734"/>
                    </a:lnTo>
                    <a:lnTo>
                      <a:pt x="4247" y="1740"/>
                    </a:lnTo>
                    <a:lnTo>
                      <a:pt x="4226" y="1740"/>
                    </a:lnTo>
                    <a:lnTo>
                      <a:pt x="4214" y="1747"/>
                    </a:lnTo>
                    <a:lnTo>
                      <a:pt x="4211" y="1753"/>
                    </a:lnTo>
                    <a:lnTo>
                      <a:pt x="4221" y="1745"/>
                    </a:lnTo>
                    <a:lnTo>
                      <a:pt x="4226" y="1749"/>
                    </a:lnTo>
                    <a:lnTo>
                      <a:pt x="4234" y="1747"/>
                    </a:lnTo>
                    <a:lnTo>
                      <a:pt x="4250" y="1747"/>
                    </a:lnTo>
                    <a:lnTo>
                      <a:pt x="4266" y="1742"/>
                    </a:lnTo>
                    <a:lnTo>
                      <a:pt x="4269" y="1743"/>
                    </a:lnTo>
                    <a:lnTo>
                      <a:pt x="4266" y="1754"/>
                    </a:lnTo>
                    <a:lnTo>
                      <a:pt x="4268" y="1755"/>
                    </a:lnTo>
                    <a:lnTo>
                      <a:pt x="4268" y="1764"/>
                    </a:lnTo>
                    <a:lnTo>
                      <a:pt x="4266" y="1771"/>
                    </a:lnTo>
                    <a:lnTo>
                      <a:pt x="4270" y="1769"/>
                    </a:lnTo>
                    <a:lnTo>
                      <a:pt x="4283" y="1770"/>
                    </a:lnTo>
                    <a:lnTo>
                      <a:pt x="4280" y="1781"/>
                    </a:lnTo>
                    <a:lnTo>
                      <a:pt x="4282" y="1785"/>
                    </a:lnTo>
                    <a:lnTo>
                      <a:pt x="4289" y="1787"/>
                    </a:lnTo>
                    <a:lnTo>
                      <a:pt x="4286" y="1792"/>
                    </a:lnTo>
                    <a:lnTo>
                      <a:pt x="4278" y="1796"/>
                    </a:lnTo>
                    <a:lnTo>
                      <a:pt x="4264" y="1798"/>
                    </a:lnTo>
                    <a:lnTo>
                      <a:pt x="4257" y="1794"/>
                    </a:lnTo>
                    <a:lnTo>
                      <a:pt x="4251" y="1797"/>
                    </a:lnTo>
                    <a:lnTo>
                      <a:pt x="4251" y="1802"/>
                    </a:lnTo>
                    <a:lnTo>
                      <a:pt x="4256" y="1806"/>
                    </a:lnTo>
                    <a:lnTo>
                      <a:pt x="4266" y="1803"/>
                    </a:lnTo>
                    <a:lnTo>
                      <a:pt x="4284" y="1804"/>
                    </a:lnTo>
                    <a:lnTo>
                      <a:pt x="4301" y="1803"/>
                    </a:lnTo>
                    <a:lnTo>
                      <a:pt x="4304" y="1814"/>
                    </a:lnTo>
                    <a:lnTo>
                      <a:pt x="4297" y="1819"/>
                    </a:lnTo>
                    <a:lnTo>
                      <a:pt x="4294" y="1825"/>
                    </a:lnTo>
                    <a:lnTo>
                      <a:pt x="4299" y="1828"/>
                    </a:lnTo>
                    <a:lnTo>
                      <a:pt x="4293" y="1833"/>
                    </a:lnTo>
                    <a:lnTo>
                      <a:pt x="4280" y="1836"/>
                    </a:lnTo>
                    <a:lnTo>
                      <a:pt x="4269" y="1851"/>
                    </a:lnTo>
                    <a:lnTo>
                      <a:pt x="4278" y="1850"/>
                    </a:lnTo>
                    <a:lnTo>
                      <a:pt x="4286" y="1842"/>
                    </a:lnTo>
                    <a:lnTo>
                      <a:pt x="4296" y="1841"/>
                    </a:lnTo>
                    <a:lnTo>
                      <a:pt x="4305" y="1837"/>
                    </a:lnTo>
                    <a:lnTo>
                      <a:pt x="4315" y="1852"/>
                    </a:lnTo>
                    <a:lnTo>
                      <a:pt x="4310" y="1853"/>
                    </a:lnTo>
                    <a:lnTo>
                      <a:pt x="4304" y="1860"/>
                    </a:lnTo>
                    <a:lnTo>
                      <a:pt x="4304" y="1866"/>
                    </a:lnTo>
                    <a:lnTo>
                      <a:pt x="4315" y="1861"/>
                    </a:lnTo>
                    <a:lnTo>
                      <a:pt x="4322" y="1864"/>
                    </a:lnTo>
                    <a:lnTo>
                      <a:pt x="4322" y="1867"/>
                    </a:lnTo>
                    <a:lnTo>
                      <a:pt x="4331" y="1878"/>
                    </a:lnTo>
                    <a:lnTo>
                      <a:pt x="4339" y="1884"/>
                    </a:lnTo>
                    <a:lnTo>
                      <a:pt x="4342" y="1893"/>
                    </a:lnTo>
                    <a:lnTo>
                      <a:pt x="4323" y="1907"/>
                    </a:lnTo>
                    <a:lnTo>
                      <a:pt x="4312" y="1907"/>
                    </a:lnTo>
                    <a:lnTo>
                      <a:pt x="4312" y="1914"/>
                    </a:lnTo>
                    <a:lnTo>
                      <a:pt x="4339" y="1912"/>
                    </a:lnTo>
                    <a:lnTo>
                      <a:pt x="4347" y="1922"/>
                    </a:lnTo>
                    <a:lnTo>
                      <a:pt x="4342" y="1932"/>
                    </a:lnTo>
                    <a:lnTo>
                      <a:pt x="4364" y="1939"/>
                    </a:lnTo>
                    <a:lnTo>
                      <a:pt x="4368" y="1953"/>
                    </a:lnTo>
                    <a:lnTo>
                      <a:pt x="4358" y="1963"/>
                    </a:lnTo>
                    <a:lnTo>
                      <a:pt x="4347" y="1974"/>
                    </a:lnTo>
                    <a:lnTo>
                      <a:pt x="4350" y="1987"/>
                    </a:lnTo>
                    <a:lnTo>
                      <a:pt x="4343" y="1989"/>
                    </a:lnTo>
                    <a:lnTo>
                      <a:pt x="4315" y="1973"/>
                    </a:lnTo>
                    <a:lnTo>
                      <a:pt x="4312" y="1979"/>
                    </a:lnTo>
                    <a:lnTo>
                      <a:pt x="4326" y="1984"/>
                    </a:lnTo>
                    <a:lnTo>
                      <a:pt x="4326" y="1986"/>
                    </a:lnTo>
                    <a:lnTo>
                      <a:pt x="4295" y="1990"/>
                    </a:lnTo>
                    <a:lnTo>
                      <a:pt x="4286" y="1992"/>
                    </a:lnTo>
                    <a:lnTo>
                      <a:pt x="4302" y="1996"/>
                    </a:lnTo>
                    <a:lnTo>
                      <a:pt x="4334" y="1995"/>
                    </a:lnTo>
                    <a:lnTo>
                      <a:pt x="4348" y="1997"/>
                    </a:lnTo>
                    <a:lnTo>
                      <a:pt x="4350" y="2002"/>
                    </a:lnTo>
                    <a:lnTo>
                      <a:pt x="4342" y="2003"/>
                    </a:lnTo>
                    <a:lnTo>
                      <a:pt x="4334" y="2009"/>
                    </a:lnTo>
                    <a:lnTo>
                      <a:pt x="4336" y="2013"/>
                    </a:lnTo>
                    <a:lnTo>
                      <a:pt x="4350" y="2022"/>
                    </a:lnTo>
                    <a:lnTo>
                      <a:pt x="4352" y="2028"/>
                    </a:lnTo>
                    <a:lnTo>
                      <a:pt x="4342" y="2027"/>
                    </a:lnTo>
                    <a:lnTo>
                      <a:pt x="4338" y="2036"/>
                    </a:lnTo>
                    <a:lnTo>
                      <a:pt x="4371" y="2034"/>
                    </a:lnTo>
                    <a:lnTo>
                      <a:pt x="4375" y="2055"/>
                    </a:lnTo>
                    <a:lnTo>
                      <a:pt x="4379" y="2060"/>
                    </a:lnTo>
                    <a:lnTo>
                      <a:pt x="4374" y="2065"/>
                    </a:lnTo>
                    <a:lnTo>
                      <a:pt x="4403" y="2068"/>
                    </a:lnTo>
                    <a:lnTo>
                      <a:pt x="4411" y="2073"/>
                    </a:lnTo>
                    <a:lnTo>
                      <a:pt x="4412" y="2084"/>
                    </a:lnTo>
                    <a:lnTo>
                      <a:pt x="4418" y="2079"/>
                    </a:lnTo>
                    <a:lnTo>
                      <a:pt x="4428" y="2079"/>
                    </a:lnTo>
                    <a:lnTo>
                      <a:pt x="4428" y="2089"/>
                    </a:lnTo>
                    <a:lnTo>
                      <a:pt x="4424" y="2097"/>
                    </a:lnTo>
                    <a:lnTo>
                      <a:pt x="4429" y="2102"/>
                    </a:lnTo>
                    <a:lnTo>
                      <a:pt x="4431" y="2110"/>
                    </a:lnTo>
                    <a:lnTo>
                      <a:pt x="4420" y="2122"/>
                    </a:lnTo>
                    <a:lnTo>
                      <a:pt x="4420" y="2126"/>
                    </a:lnTo>
                    <a:lnTo>
                      <a:pt x="4433" y="2119"/>
                    </a:lnTo>
                    <a:lnTo>
                      <a:pt x="4447" y="2130"/>
                    </a:lnTo>
                    <a:lnTo>
                      <a:pt x="4452" y="2125"/>
                    </a:lnTo>
                    <a:lnTo>
                      <a:pt x="4462" y="2120"/>
                    </a:lnTo>
                    <a:lnTo>
                      <a:pt x="4463" y="2129"/>
                    </a:lnTo>
                    <a:lnTo>
                      <a:pt x="4473" y="2132"/>
                    </a:lnTo>
                    <a:lnTo>
                      <a:pt x="4461" y="2162"/>
                    </a:lnTo>
                    <a:lnTo>
                      <a:pt x="4469" y="2154"/>
                    </a:lnTo>
                    <a:lnTo>
                      <a:pt x="4481" y="2138"/>
                    </a:lnTo>
                    <a:lnTo>
                      <a:pt x="4490" y="2131"/>
                    </a:lnTo>
                    <a:lnTo>
                      <a:pt x="4489" y="2145"/>
                    </a:lnTo>
                    <a:lnTo>
                      <a:pt x="4493" y="2145"/>
                    </a:lnTo>
                    <a:lnTo>
                      <a:pt x="4499" y="2137"/>
                    </a:lnTo>
                    <a:lnTo>
                      <a:pt x="4501" y="2149"/>
                    </a:lnTo>
                    <a:lnTo>
                      <a:pt x="4504" y="2158"/>
                    </a:lnTo>
                    <a:lnTo>
                      <a:pt x="4510" y="2164"/>
                    </a:lnTo>
                    <a:lnTo>
                      <a:pt x="4522" y="2167"/>
                    </a:lnTo>
                    <a:lnTo>
                      <a:pt x="4536" y="2174"/>
                    </a:lnTo>
                    <a:lnTo>
                      <a:pt x="4543" y="2170"/>
                    </a:lnTo>
                    <a:lnTo>
                      <a:pt x="4542" y="2163"/>
                    </a:lnTo>
                    <a:lnTo>
                      <a:pt x="4552" y="2156"/>
                    </a:lnTo>
                    <a:lnTo>
                      <a:pt x="4559" y="2165"/>
                    </a:lnTo>
                    <a:lnTo>
                      <a:pt x="4557" y="2174"/>
                    </a:lnTo>
                    <a:lnTo>
                      <a:pt x="4568" y="2176"/>
                    </a:lnTo>
                    <a:lnTo>
                      <a:pt x="4575" y="2181"/>
                    </a:lnTo>
                    <a:lnTo>
                      <a:pt x="4581" y="2183"/>
                    </a:lnTo>
                    <a:lnTo>
                      <a:pt x="4586" y="2192"/>
                    </a:lnTo>
                    <a:lnTo>
                      <a:pt x="4581" y="2199"/>
                    </a:lnTo>
                    <a:lnTo>
                      <a:pt x="4581" y="2203"/>
                    </a:lnTo>
                    <a:lnTo>
                      <a:pt x="4580" y="2206"/>
                    </a:lnTo>
                    <a:lnTo>
                      <a:pt x="4571" y="2208"/>
                    </a:lnTo>
                    <a:lnTo>
                      <a:pt x="4565" y="2206"/>
                    </a:lnTo>
                    <a:lnTo>
                      <a:pt x="4558" y="2207"/>
                    </a:lnTo>
                    <a:lnTo>
                      <a:pt x="4544" y="2213"/>
                    </a:lnTo>
                    <a:lnTo>
                      <a:pt x="4539" y="2216"/>
                    </a:lnTo>
                    <a:lnTo>
                      <a:pt x="4539" y="2218"/>
                    </a:lnTo>
                    <a:lnTo>
                      <a:pt x="4524" y="2228"/>
                    </a:lnTo>
                    <a:lnTo>
                      <a:pt x="4494" y="2232"/>
                    </a:lnTo>
                    <a:lnTo>
                      <a:pt x="4477" y="2238"/>
                    </a:lnTo>
                    <a:lnTo>
                      <a:pt x="4469" y="2246"/>
                    </a:lnTo>
                    <a:lnTo>
                      <a:pt x="4482" y="2246"/>
                    </a:lnTo>
                    <a:lnTo>
                      <a:pt x="4495" y="2242"/>
                    </a:lnTo>
                    <a:lnTo>
                      <a:pt x="4510" y="2233"/>
                    </a:lnTo>
                    <a:lnTo>
                      <a:pt x="4515" y="2235"/>
                    </a:lnTo>
                    <a:lnTo>
                      <a:pt x="4482" y="2251"/>
                    </a:lnTo>
                    <a:lnTo>
                      <a:pt x="4467" y="2256"/>
                    </a:lnTo>
                    <a:lnTo>
                      <a:pt x="4452" y="2256"/>
                    </a:lnTo>
                    <a:lnTo>
                      <a:pt x="4436" y="2280"/>
                    </a:lnTo>
                    <a:lnTo>
                      <a:pt x="4424" y="2276"/>
                    </a:lnTo>
                    <a:lnTo>
                      <a:pt x="4413" y="2267"/>
                    </a:lnTo>
                    <a:lnTo>
                      <a:pt x="4399" y="2264"/>
                    </a:lnTo>
                    <a:lnTo>
                      <a:pt x="4386" y="2265"/>
                    </a:lnTo>
                    <a:lnTo>
                      <a:pt x="4387" y="2274"/>
                    </a:lnTo>
                    <a:lnTo>
                      <a:pt x="4404" y="2276"/>
                    </a:lnTo>
                    <a:lnTo>
                      <a:pt x="4419" y="2282"/>
                    </a:lnTo>
                    <a:lnTo>
                      <a:pt x="4430" y="2289"/>
                    </a:lnTo>
                    <a:lnTo>
                      <a:pt x="4426" y="2314"/>
                    </a:lnTo>
                    <a:lnTo>
                      <a:pt x="4438" y="2308"/>
                    </a:lnTo>
                    <a:lnTo>
                      <a:pt x="4451" y="2298"/>
                    </a:lnTo>
                    <a:lnTo>
                      <a:pt x="4456" y="2291"/>
                    </a:lnTo>
                    <a:lnTo>
                      <a:pt x="4468" y="2283"/>
                    </a:lnTo>
                    <a:lnTo>
                      <a:pt x="4479" y="2272"/>
                    </a:lnTo>
                    <a:lnTo>
                      <a:pt x="4496" y="2265"/>
                    </a:lnTo>
                    <a:lnTo>
                      <a:pt x="4506" y="2251"/>
                    </a:lnTo>
                    <a:lnTo>
                      <a:pt x="4519" y="2244"/>
                    </a:lnTo>
                    <a:lnTo>
                      <a:pt x="4547" y="2237"/>
                    </a:lnTo>
                    <a:lnTo>
                      <a:pt x="4563" y="2240"/>
                    </a:lnTo>
                    <a:lnTo>
                      <a:pt x="4569" y="2238"/>
                    </a:lnTo>
                    <a:lnTo>
                      <a:pt x="4560" y="2234"/>
                    </a:lnTo>
                    <a:lnTo>
                      <a:pt x="4546" y="2231"/>
                    </a:lnTo>
                    <a:lnTo>
                      <a:pt x="4530" y="2234"/>
                    </a:lnTo>
                    <a:lnTo>
                      <a:pt x="4538" y="2229"/>
                    </a:lnTo>
                    <a:lnTo>
                      <a:pt x="4555" y="2226"/>
                    </a:lnTo>
                    <a:lnTo>
                      <a:pt x="4582" y="2228"/>
                    </a:lnTo>
                    <a:lnTo>
                      <a:pt x="4594" y="2228"/>
                    </a:lnTo>
                    <a:lnTo>
                      <a:pt x="4596" y="2233"/>
                    </a:lnTo>
                    <a:lnTo>
                      <a:pt x="4595" y="2243"/>
                    </a:lnTo>
                    <a:lnTo>
                      <a:pt x="4597" y="2253"/>
                    </a:lnTo>
                    <a:lnTo>
                      <a:pt x="4598" y="2265"/>
                    </a:lnTo>
                    <a:lnTo>
                      <a:pt x="4591" y="2275"/>
                    </a:lnTo>
                    <a:lnTo>
                      <a:pt x="4590" y="2285"/>
                    </a:lnTo>
                    <a:lnTo>
                      <a:pt x="4592" y="2301"/>
                    </a:lnTo>
                    <a:lnTo>
                      <a:pt x="4595" y="2301"/>
                    </a:lnTo>
                    <a:lnTo>
                      <a:pt x="4607" y="2274"/>
                    </a:lnTo>
                    <a:lnTo>
                      <a:pt x="4616" y="2267"/>
                    </a:lnTo>
                    <a:lnTo>
                      <a:pt x="4629" y="2266"/>
                    </a:lnTo>
                    <a:lnTo>
                      <a:pt x="4637" y="2269"/>
                    </a:lnTo>
                    <a:lnTo>
                      <a:pt x="4633" y="2274"/>
                    </a:lnTo>
                    <a:lnTo>
                      <a:pt x="4667" y="2286"/>
                    </a:lnTo>
                    <a:lnTo>
                      <a:pt x="4668" y="2289"/>
                    </a:lnTo>
                    <a:lnTo>
                      <a:pt x="4662" y="2293"/>
                    </a:lnTo>
                    <a:lnTo>
                      <a:pt x="4668" y="2303"/>
                    </a:lnTo>
                    <a:lnTo>
                      <a:pt x="4675" y="2307"/>
                    </a:lnTo>
                    <a:lnTo>
                      <a:pt x="4676" y="2313"/>
                    </a:lnTo>
                    <a:lnTo>
                      <a:pt x="4680" y="2315"/>
                    </a:lnTo>
                    <a:lnTo>
                      <a:pt x="4680" y="2323"/>
                    </a:lnTo>
                    <a:lnTo>
                      <a:pt x="4675" y="2325"/>
                    </a:lnTo>
                    <a:lnTo>
                      <a:pt x="4670" y="2330"/>
                    </a:lnTo>
                    <a:lnTo>
                      <a:pt x="4648" y="2321"/>
                    </a:lnTo>
                    <a:lnTo>
                      <a:pt x="4655" y="2334"/>
                    </a:lnTo>
                    <a:lnTo>
                      <a:pt x="4660" y="2336"/>
                    </a:lnTo>
                    <a:lnTo>
                      <a:pt x="4668" y="2336"/>
                    </a:lnTo>
                    <a:lnTo>
                      <a:pt x="4672" y="2350"/>
                    </a:lnTo>
                    <a:lnTo>
                      <a:pt x="4668" y="2353"/>
                    </a:lnTo>
                    <a:lnTo>
                      <a:pt x="4668" y="2357"/>
                    </a:lnTo>
                    <a:lnTo>
                      <a:pt x="4677" y="2371"/>
                    </a:lnTo>
                    <a:lnTo>
                      <a:pt x="4677" y="2373"/>
                    </a:lnTo>
                    <a:lnTo>
                      <a:pt x="4667" y="2372"/>
                    </a:lnTo>
                    <a:lnTo>
                      <a:pt x="4664" y="2378"/>
                    </a:lnTo>
                    <a:lnTo>
                      <a:pt x="4681" y="2383"/>
                    </a:lnTo>
                    <a:lnTo>
                      <a:pt x="4686" y="2395"/>
                    </a:lnTo>
                    <a:lnTo>
                      <a:pt x="4671" y="2394"/>
                    </a:lnTo>
                    <a:lnTo>
                      <a:pt x="4664" y="2391"/>
                    </a:lnTo>
                    <a:lnTo>
                      <a:pt x="4668" y="23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44" name="Freeform 305"/>
              <p:cNvSpPr>
                <a:spLocks noChangeAspect="1"/>
              </p:cNvSpPr>
              <p:nvPr/>
            </p:nvSpPr>
            <p:spPr bwMode="gray">
              <a:xfrm>
                <a:off x="1437" y="1025"/>
                <a:ext cx="39" cy="63"/>
              </a:xfrm>
              <a:custGeom>
                <a:avLst/>
                <a:gdLst/>
                <a:ahLst/>
                <a:cxnLst>
                  <a:cxn ang="0">
                    <a:pos x="197" y="156"/>
                  </a:cxn>
                  <a:cxn ang="0">
                    <a:pos x="180" y="119"/>
                  </a:cxn>
                  <a:cxn ang="0">
                    <a:pos x="140" y="109"/>
                  </a:cxn>
                  <a:cxn ang="0">
                    <a:pos x="128" y="97"/>
                  </a:cxn>
                  <a:cxn ang="0">
                    <a:pos x="132" y="73"/>
                  </a:cxn>
                  <a:cxn ang="0">
                    <a:pos x="121" y="63"/>
                  </a:cxn>
                  <a:cxn ang="0">
                    <a:pos x="95" y="44"/>
                  </a:cxn>
                  <a:cxn ang="0">
                    <a:pos x="22" y="0"/>
                  </a:cxn>
                  <a:cxn ang="0">
                    <a:pos x="6" y="25"/>
                  </a:cxn>
                  <a:cxn ang="0">
                    <a:pos x="4" y="44"/>
                  </a:cxn>
                  <a:cxn ang="0">
                    <a:pos x="9" y="65"/>
                  </a:cxn>
                  <a:cxn ang="0">
                    <a:pos x="18" y="82"/>
                  </a:cxn>
                  <a:cxn ang="0">
                    <a:pos x="0" y="98"/>
                  </a:cxn>
                  <a:cxn ang="0">
                    <a:pos x="20" y="127"/>
                  </a:cxn>
                  <a:cxn ang="0">
                    <a:pos x="21" y="161"/>
                  </a:cxn>
                  <a:cxn ang="0">
                    <a:pos x="34" y="173"/>
                  </a:cxn>
                  <a:cxn ang="0">
                    <a:pos x="27" y="184"/>
                  </a:cxn>
                  <a:cxn ang="0">
                    <a:pos x="54" y="187"/>
                  </a:cxn>
                  <a:cxn ang="0">
                    <a:pos x="83" y="215"/>
                  </a:cxn>
                  <a:cxn ang="0">
                    <a:pos x="79" y="226"/>
                  </a:cxn>
                  <a:cxn ang="0">
                    <a:pos x="35" y="236"/>
                  </a:cxn>
                  <a:cxn ang="0">
                    <a:pos x="63" y="300"/>
                  </a:cxn>
                  <a:cxn ang="0">
                    <a:pos x="86" y="316"/>
                  </a:cxn>
                  <a:cxn ang="0">
                    <a:pos x="97" y="295"/>
                  </a:cxn>
                  <a:cxn ang="0">
                    <a:pos x="91" y="292"/>
                  </a:cxn>
                  <a:cxn ang="0">
                    <a:pos x="120" y="290"/>
                  </a:cxn>
                  <a:cxn ang="0">
                    <a:pos x="170" y="268"/>
                  </a:cxn>
                  <a:cxn ang="0">
                    <a:pos x="185" y="275"/>
                  </a:cxn>
                  <a:cxn ang="0">
                    <a:pos x="190" y="264"/>
                  </a:cxn>
                  <a:cxn ang="0">
                    <a:pos x="197" y="233"/>
                  </a:cxn>
                  <a:cxn ang="0">
                    <a:pos x="186" y="221"/>
                  </a:cxn>
                  <a:cxn ang="0">
                    <a:pos x="185" y="219"/>
                  </a:cxn>
                  <a:cxn ang="0">
                    <a:pos x="197" y="163"/>
                  </a:cxn>
                </a:cxnLst>
                <a:rect l="0" t="0" r="r" b="b"/>
                <a:pathLst>
                  <a:path w="197" h="316">
                    <a:moveTo>
                      <a:pt x="197" y="163"/>
                    </a:moveTo>
                    <a:lnTo>
                      <a:pt x="197" y="156"/>
                    </a:lnTo>
                    <a:lnTo>
                      <a:pt x="196" y="149"/>
                    </a:lnTo>
                    <a:lnTo>
                      <a:pt x="180" y="119"/>
                    </a:lnTo>
                    <a:lnTo>
                      <a:pt x="156" y="102"/>
                    </a:lnTo>
                    <a:lnTo>
                      <a:pt x="140" y="109"/>
                    </a:lnTo>
                    <a:lnTo>
                      <a:pt x="127" y="107"/>
                    </a:lnTo>
                    <a:lnTo>
                      <a:pt x="128" y="97"/>
                    </a:lnTo>
                    <a:lnTo>
                      <a:pt x="128" y="86"/>
                    </a:lnTo>
                    <a:lnTo>
                      <a:pt x="132" y="73"/>
                    </a:lnTo>
                    <a:lnTo>
                      <a:pt x="127" y="65"/>
                    </a:lnTo>
                    <a:lnTo>
                      <a:pt x="121" y="63"/>
                    </a:lnTo>
                    <a:lnTo>
                      <a:pt x="106" y="47"/>
                    </a:lnTo>
                    <a:lnTo>
                      <a:pt x="95" y="44"/>
                    </a:lnTo>
                    <a:lnTo>
                      <a:pt x="53" y="7"/>
                    </a:lnTo>
                    <a:lnTo>
                      <a:pt x="22" y="0"/>
                    </a:lnTo>
                    <a:lnTo>
                      <a:pt x="5" y="16"/>
                    </a:lnTo>
                    <a:lnTo>
                      <a:pt x="6" y="25"/>
                    </a:lnTo>
                    <a:lnTo>
                      <a:pt x="4" y="27"/>
                    </a:lnTo>
                    <a:lnTo>
                      <a:pt x="4" y="44"/>
                    </a:lnTo>
                    <a:lnTo>
                      <a:pt x="5" y="52"/>
                    </a:lnTo>
                    <a:lnTo>
                      <a:pt x="9" y="65"/>
                    </a:lnTo>
                    <a:lnTo>
                      <a:pt x="15" y="70"/>
                    </a:lnTo>
                    <a:lnTo>
                      <a:pt x="18" y="82"/>
                    </a:lnTo>
                    <a:lnTo>
                      <a:pt x="14" y="90"/>
                    </a:lnTo>
                    <a:lnTo>
                      <a:pt x="0" y="98"/>
                    </a:lnTo>
                    <a:lnTo>
                      <a:pt x="13" y="124"/>
                    </a:lnTo>
                    <a:lnTo>
                      <a:pt x="20" y="127"/>
                    </a:lnTo>
                    <a:lnTo>
                      <a:pt x="18" y="139"/>
                    </a:lnTo>
                    <a:lnTo>
                      <a:pt x="21" y="161"/>
                    </a:lnTo>
                    <a:lnTo>
                      <a:pt x="31" y="163"/>
                    </a:lnTo>
                    <a:lnTo>
                      <a:pt x="34" y="173"/>
                    </a:lnTo>
                    <a:lnTo>
                      <a:pt x="24" y="177"/>
                    </a:lnTo>
                    <a:lnTo>
                      <a:pt x="27" y="184"/>
                    </a:lnTo>
                    <a:lnTo>
                      <a:pt x="46" y="190"/>
                    </a:lnTo>
                    <a:lnTo>
                      <a:pt x="54" y="187"/>
                    </a:lnTo>
                    <a:lnTo>
                      <a:pt x="85" y="203"/>
                    </a:lnTo>
                    <a:lnTo>
                      <a:pt x="83" y="215"/>
                    </a:lnTo>
                    <a:lnTo>
                      <a:pt x="89" y="216"/>
                    </a:lnTo>
                    <a:lnTo>
                      <a:pt x="79" y="226"/>
                    </a:lnTo>
                    <a:lnTo>
                      <a:pt x="38" y="224"/>
                    </a:lnTo>
                    <a:lnTo>
                      <a:pt x="35" y="236"/>
                    </a:lnTo>
                    <a:lnTo>
                      <a:pt x="72" y="279"/>
                    </a:lnTo>
                    <a:lnTo>
                      <a:pt x="63" y="300"/>
                    </a:lnTo>
                    <a:lnTo>
                      <a:pt x="65" y="307"/>
                    </a:lnTo>
                    <a:lnTo>
                      <a:pt x="86" y="316"/>
                    </a:lnTo>
                    <a:lnTo>
                      <a:pt x="97" y="300"/>
                    </a:lnTo>
                    <a:lnTo>
                      <a:pt x="97" y="295"/>
                    </a:lnTo>
                    <a:lnTo>
                      <a:pt x="94" y="290"/>
                    </a:lnTo>
                    <a:lnTo>
                      <a:pt x="91" y="292"/>
                    </a:lnTo>
                    <a:lnTo>
                      <a:pt x="106" y="275"/>
                    </a:lnTo>
                    <a:lnTo>
                      <a:pt x="120" y="290"/>
                    </a:lnTo>
                    <a:lnTo>
                      <a:pt x="133" y="287"/>
                    </a:lnTo>
                    <a:lnTo>
                      <a:pt x="170" y="268"/>
                    </a:lnTo>
                    <a:lnTo>
                      <a:pt x="181" y="270"/>
                    </a:lnTo>
                    <a:lnTo>
                      <a:pt x="185" y="275"/>
                    </a:lnTo>
                    <a:lnTo>
                      <a:pt x="188" y="271"/>
                    </a:lnTo>
                    <a:lnTo>
                      <a:pt x="190" y="264"/>
                    </a:lnTo>
                    <a:lnTo>
                      <a:pt x="196" y="249"/>
                    </a:lnTo>
                    <a:lnTo>
                      <a:pt x="197" y="233"/>
                    </a:lnTo>
                    <a:lnTo>
                      <a:pt x="193" y="227"/>
                    </a:lnTo>
                    <a:lnTo>
                      <a:pt x="186" y="221"/>
                    </a:lnTo>
                    <a:lnTo>
                      <a:pt x="186" y="225"/>
                    </a:lnTo>
                    <a:lnTo>
                      <a:pt x="185" y="219"/>
                    </a:lnTo>
                    <a:lnTo>
                      <a:pt x="185" y="174"/>
                    </a:lnTo>
                    <a:lnTo>
                      <a:pt x="197" y="16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45" name="Freeform 306"/>
              <p:cNvSpPr>
                <a:spLocks noChangeAspect="1"/>
              </p:cNvSpPr>
              <p:nvPr/>
            </p:nvSpPr>
            <p:spPr bwMode="gray">
              <a:xfrm>
                <a:off x="1356" y="1000"/>
                <a:ext cx="74" cy="86"/>
              </a:xfrm>
              <a:custGeom>
                <a:avLst/>
                <a:gdLst/>
                <a:ahLst/>
                <a:cxnLst>
                  <a:cxn ang="0">
                    <a:pos x="318" y="278"/>
                  </a:cxn>
                  <a:cxn ang="0">
                    <a:pos x="327" y="224"/>
                  </a:cxn>
                  <a:cxn ang="0">
                    <a:pos x="332" y="197"/>
                  </a:cxn>
                  <a:cxn ang="0">
                    <a:pos x="321" y="194"/>
                  </a:cxn>
                  <a:cxn ang="0">
                    <a:pos x="300" y="176"/>
                  </a:cxn>
                  <a:cxn ang="0">
                    <a:pos x="297" y="141"/>
                  </a:cxn>
                  <a:cxn ang="0">
                    <a:pos x="245" y="131"/>
                  </a:cxn>
                  <a:cxn ang="0">
                    <a:pos x="236" y="133"/>
                  </a:cxn>
                  <a:cxn ang="0">
                    <a:pos x="232" y="101"/>
                  </a:cxn>
                  <a:cxn ang="0">
                    <a:pos x="220" y="85"/>
                  </a:cxn>
                  <a:cxn ang="0">
                    <a:pos x="210" y="76"/>
                  </a:cxn>
                  <a:cxn ang="0">
                    <a:pos x="176" y="44"/>
                  </a:cxn>
                  <a:cxn ang="0">
                    <a:pos x="148" y="76"/>
                  </a:cxn>
                  <a:cxn ang="0">
                    <a:pos x="143" y="114"/>
                  </a:cxn>
                  <a:cxn ang="0">
                    <a:pos x="130" y="22"/>
                  </a:cxn>
                  <a:cxn ang="0">
                    <a:pos x="108" y="16"/>
                  </a:cxn>
                  <a:cxn ang="0">
                    <a:pos x="84" y="0"/>
                  </a:cxn>
                  <a:cxn ang="0">
                    <a:pos x="11" y="16"/>
                  </a:cxn>
                  <a:cxn ang="0">
                    <a:pos x="5" y="101"/>
                  </a:cxn>
                  <a:cxn ang="0">
                    <a:pos x="40" y="96"/>
                  </a:cxn>
                  <a:cxn ang="0">
                    <a:pos x="42" y="145"/>
                  </a:cxn>
                  <a:cxn ang="0">
                    <a:pos x="55" y="155"/>
                  </a:cxn>
                  <a:cxn ang="0">
                    <a:pos x="80" y="109"/>
                  </a:cxn>
                  <a:cxn ang="0">
                    <a:pos x="95" y="130"/>
                  </a:cxn>
                  <a:cxn ang="0">
                    <a:pos x="81" y="155"/>
                  </a:cxn>
                  <a:cxn ang="0">
                    <a:pos x="97" y="162"/>
                  </a:cxn>
                  <a:cxn ang="0">
                    <a:pos x="123" y="168"/>
                  </a:cxn>
                  <a:cxn ang="0">
                    <a:pos x="96" y="201"/>
                  </a:cxn>
                  <a:cxn ang="0">
                    <a:pos x="121" y="228"/>
                  </a:cxn>
                  <a:cxn ang="0">
                    <a:pos x="65" y="225"/>
                  </a:cxn>
                  <a:cxn ang="0">
                    <a:pos x="42" y="253"/>
                  </a:cxn>
                  <a:cxn ang="0">
                    <a:pos x="79" y="307"/>
                  </a:cxn>
                  <a:cxn ang="0">
                    <a:pos x="118" y="290"/>
                  </a:cxn>
                  <a:cxn ang="0">
                    <a:pos x="157" y="282"/>
                  </a:cxn>
                  <a:cxn ang="0">
                    <a:pos x="180" y="305"/>
                  </a:cxn>
                  <a:cxn ang="0">
                    <a:pos x="230" y="305"/>
                  </a:cxn>
                  <a:cxn ang="0">
                    <a:pos x="250" y="322"/>
                  </a:cxn>
                  <a:cxn ang="0">
                    <a:pos x="257" y="328"/>
                  </a:cxn>
                  <a:cxn ang="0">
                    <a:pos x="277" y="388"/>
                  </a:cxn>
                  <a:cxn ang="0">
                    <a:pos x="301" y="416"/>
                  </a:cxn>
                  <a:cxn ang="0">
                    <a:pos x="326" y="415"/>
                  </a:cxn>
                  <a:cxn ang="0">
                    <a:pos x="360" y="395"/>
                  </a:cxn>
                  <a:cxn ang="0">
                    <a:pos x="337" y="301"/>
                  </a:cxn>
                </a:cxnLst>
                <a:rect l="0" t="0" r="r" b="b"/>
                <a:pathLst>
                  <a:path w="368" h="430">
                    <a:moveTo>
                      <a:pt x="337" y="301"/>
                    </a:moveTo>
                    <a:lnTo>
                      <a:pt x="333" y="284"/>
                    </a:lnTo>
                    <a:lnTo>
                      <a:pt x="318" y="278"/>
                    </a:lnTo>
                    <a:lnTo>
                      <a:pt x="320" y="260"/>
                    </a:lnTo>
                    <a:lnTo>
                      <a:pt x="316" y="243"/>
                    </a:lnTo>
                    <a:lnTo>
                      <a:pt x="327" y="224"/>
                    </a:lnTo>
                    <a:lnTo>
                      <a:pt x="328" y="211"/>
                    </a:lnTo>
                    <a:lnTo>
                      <a:pt x="332" y="204"/>
                    </a:lnTo>
                    <a:lnTo>
                      <a:pt x="332" y="197"/>
                    </a:lnTo>
                    <a:lnTo>
                      <a:pt x="327" y="190"/>
                    </a:lnTo>
                    <a:lnTo>
                      <a:pt x="323" y="187"/>
                    </a:lnTo>
                    <a:lnTo>
                      <a:pt x="321" y="194"/>
                    </a:lnTo>
                    <a:lnTo>
                      <a:pt x="311" y="177"/>
                    </a:lnTo>
                    <a:lnTo>
                      <a:pt x="312" y="177"/>
                    </a:lnTo>
                    <a:lnTo>
                      <a:pt x="300" y="176"/>
                    </a:lnTo>
                    <a:lnTo>
                      <a:pt x="299" y="171"/>
                    </a:lnTo>
                    <a:lnTo>
                      <a:pt x="304" y="158"/>
                    </a:lnTo>
                    <a:lnTo>
                      <a:pt x="297" y="141"/>
                    </a:lnTo>
                    <a:lnTo>
                      <a:pt x="266" y="118"/>
                    </a:lnTo>
                    <a:lnTo>
                      <a:pt x="261" y="125"/>
                    </a:lnTo>
                    <a:lnTo>
                      <a:pt x="245" y="131"/>
                    </a:lnTo>
                    <a:lnTo>
                      <a:pt x="237" y="141"/>
                    </a:lnTo>
                    <a:lnTo>
                      <a:pt x="235" y="139"/>
                    </a:lnTo>
                    <a:lnTo>
                      <a:pt x="236" y="133"/>
                    </a:lnTo>
                    <a:lnTo>
                      <a:pt x="227" y="128"/>
                    </a:lnTo>
                    <a:lnTo>
                      <a:pt x="227" y="119"/>
                    </a:lnTo>
                    <a:lnTo>
                      <a:pt x="232" y="101"/>
                    </a:lnTo>
                    <a:lnTo>
                      <a:pt x="231" y="85"/>
                    </a:lnTo>
                    <a:lnTo>
                      <a:pt x="223" y="75"/>
                    </a:lnTo>
                    <a:lnTo>
                      <a:pt x="220" y="85"/>
                    </a:lnTo>
                    <a:lnTo>
                      <a:pt x="211" y="90"/>
                    </a:lnTo>
                    <a:lnTo>
                      <a:pt x="211" y="85"/>
                    </a:lnTo>
                    <a:lnTo>
                      <a:pt x="210" y="76"/>
                    </a:lnTo>
                    <a:lnTo>
                      <a:pt x="200" y="69"/>
                    </a:lnTo>
                    <a:lnTo>
                      <a:pt x="193" y="53"/>
                    </a:lnTo>
                    <a:lnTo>
                      <a:pt x="176" y="44"/>
                    </a:lnTo>
                    <a:lnTo>
                      <a:pt x="166" y="44"/>
                    </a:lnTo>
                    <a:lnTo>
                      <a:pt x="151" y="65"/>
                    </a:lnTo>
                    <a:lnTo>
                      <a:pt x="148" y="76"/>
                    </a:lnTo>
                    <a:lnTo>
                      <a:pt x="148" y="93"/>
                    </a:lnTo>
                    <a:lnTo>
                      <a:pt x="146" y="104"/>
                    </a:lnTo>
                    <a:lnTo>
                      <a:pt x="143" y="114"/>
                    </a:lnTo>
                    <a:lnTo>
                      <a:pt x="129" y="96"/>
                    </a:lnTo>
                    <a:lnTo>
                      <a:pt x="134" y="33"/>
                    </a:lnTo>
                    <a:lnTo>
                      <a:pt x="130" y="22"/>
                    </a:lnTo>
                    <a:lnTo>
                      <a:pt x="116" y="21"/>
                    </a:lnTo>
                    <a:lnTo>
                      <a:pt x="103" y="27"/>
                    </a:lnTo>
                    <a:lnTo>
                      <a:pt x="108" y="16"/>
                    </a:lnTo>
                    <a:lnTo>
                      <a:pt x="106" y="11"/>
                    </a:lnTo>
                    <a:lnTo>
                      <a:pt x="95" y="4"/>
                    </a:lnTo>
                    <a:lnTo>
                      <a:pt x="84" y="0"/>
                    </a:lnTo>
                    <a:lnTo>
                      <a:pt x="62" y="13"/>
                    </a:lnTo>
                    <a:lnTo>
                      <a:pt x="22" y="22"/>
                    </a:lnTo>
                    <a:lnTo>
                      <a:pt x="11" y="16"/>
                    </a:lnTo>
                    <a:lnTo>
                      <a:pt x="9" y="21"/>
                    </a:lnTo>
                    <a:lnTo>
                      <a:pt x="0" y="56"/>
                    </a:lnTo>
                    <a:lnTo>
                      <a:pt x="5" y="101"/>
                    </a:lnTo>
                    <a:lnTo>
                      <a:pt x="6" y="104"/>
                    </a:lnTo>
                    <a:lnTo>
                      <a:pt x="17" y="107"/>
                    </a:lnTo>
                    <a:lnTo>
                      <a:pt x="40" y="96"/>
                    </a:lnTo>
                    <a:lnTo>
                      <a:pt x="52" y="98"/>
                    </a:lnTo>
                    <a:lnTo>
                      <a:pt x="52" y="114"/>
                    </a:lnTo>
                    <a:lnTo>
                      <a:pt x="42" y="145"/>
                    </a:lnTo>
                    <a:lnTo>
                      <a:pt x="36" y="150"/>
                    </a:lnTo>
                    <a:lnTo>
                      <a:pt x="41" y="161"/>
                    </a:lnTo>
                    <a:lnTo>
                      <a:pt x="55" y="155"/>
                    </a:lnTo>
                    <a:lnTo>
                      <a:pt x="67" y="120"/>
                    </a:lnTo>
                    <a:lnTo>
                      <a:pt x="75" y="117"/>
                    </a:lnTo>
                    <a:lnTo>
                      <a:pt x="80" y="109"/>
                    </a:lnTo>
                    <a:lnTo>
                      <a:pt x="87" y="111"/>
                    </a:lnTo>
                    <a:lnTo>
                      <a:pt x="92" y="117"/>
                    </a:lnTo>
                    <a:lnTo>
                      <a:pt x="95" y="130"/>
                    </a:lnTo>
                    <a:lnTo>
                      <a:pt x="92" y="139"/>
                    </a:lnTo>
                    <a:lnTo>
                      <a:pt x="89" y="146"/>
                    </a:lnTo>
                    <a:lnTo>
                      <a:pt x="81" y="155"/>
                    </a:lnTo>
                    <a:lnTo>
                      <a:pt x="83" y="171"/>
                    </a:lnTo>
                    <a:lnTo>
                      <a:pt x="92" y="174"/>
                    </a:lnTo>
                    <a:lnTo>
                      <a:pt x="97" y="162"/>
                    </a:lnTo>
                    <a:lnTo>
                      <a:pt x="102" y="165"/>
                    </a:lnTo>
                    <a:lnTo>
                      <a:pt x="103" y="176"/>
                    </a:lnTo>
                    <a:lnTo>
                      <a:pt x="123" y="168"/>
                    </a:lnTo>
                    <a:lnTo>
                      <a:pt x="122" y="181"/>
                    </a:lnTo>
                    <a:lnTo>
                      <a:pt x="117" y="190"/>
                    </a:lnTo>
                    <a:lnTo>
                      <a:pt x="96" y="201"/>
                    </a:lnTo>
                    <a:lnTo>
                      <a:pt x="94" y="210"/>
                    </a:lnTo>
                    <a:lnTo>
                      <a:pt x="127" y="216"/>
                    </a:lnTo>
                    <a:lnTo>
                      <a:pt x="121" y="228"/>
                    </a:lnTo>
                    <a:lnTo>
                      <a:pt x="118" y="242"/>
                    </a:lnTo>
                    <a:lnTo>
                      <a:pt x="92" y="240"/>
                    </a:lnTo>
                    <a:lnTo>
                      <a:pt x="65" y="225"/>
                    </a:lnTo>
                    <a:lnTo>
                      <a:pt x="47" y="228"/>
                    </a:lnTo>
                    <a:lnTo>
                      <a:pt x="41" y="236"/>
                    </a:lnTo>
                    <a:lnTo>
                      <a:pt x="42" y="253"/>
                    </a:lnTo>
                    <a:lnTo>
                      <a:pt x="43" y="268"/>
                    </a:lnTo>
                    <a:lnTo>
                      <a:pt x="57" y="290"/>
                    </a:lnTo>
                    <a:lnTo>
                      <a:pt x="79" y="307"/>
                    </a:lnTo>
                    <a:lnTo>
                      <a:pt x="103" y="310"/>
                    </a:lnTo>
                    <a:lnTo>
                      <a:pt x="111" y="303"/>
                    </a:lnTo>
                    <a:lnTo>
                      <a:pt x="118" y="290"/>
                    </a:lnTo>
                    <a:lnTo>
                      <a:pt x="127" y="290"/>
                    </a:lnTo>
                    <a:lnTo>
                      <a:pt x="159" y="274"/>
                    </a:lnTo>
                    <a:lnTo>
                      <a:pt x="157" y="282"/>
                    </a:lnTo>
                    <a:lnTo>
                      <a:pt x="159" y="295"/>
                    </a:lnTo>
                    <a:lnTo>
                      <a:pt x="170" y="305"/>
                    </a:lnTo>
                    <a:lnTo>
                      <a:pt x="180" y="305"/>
                    </a:lnTo>
                    <a:lnTo>
                      <a:pt x="191" y="297"/>
                    </a:lnTo>
                    <a:lnTo>
                      <a:pt x="203" y="297"/>
                    </a:lnTo>
                    <a:lnTo>
                      <a:pt x="230" y="305"/>
                    </a:lnTo>
                    <a:lnTo>
                      <a:pt x="234" y="312"/>
                    </a:lnTo>
                    <a:lnTo>
                      <a:pt x="234" y="321"/>
                    </a:lnTo>
                    <a:lnTo>
                      <a:pt x="250" y="322"/>
                    </a:lnTo>
                    <a:lnTo>
                      <a:pt x="253" y="316"/>
                    </a:lnTo>
                    <a:lnTo>
                      <a:pt x="256" y="318"/>
                    </a:lnTo>
                    <a:lnTo>
                      <a:pt x="257" y="328"/>
                    </a:lnTo>
                    <a:lnTo>
                      <a:pt x="268" y="343"/>
                    </a:lnTo>
                    <a:lnTo>
                      <a:pt x="268" y="366"/>
                    </a:lnTo>
                    <a:lnTo>
                      <a:pt x="277" y="388"/>
                    </a:lnTo>
                    <a:lnTo>
                      <a:pt x="278" y="399"/>
                    </a:lnTo>
                    <a:lnTo>
                      <a:pt x="294" y="418"/>
                    </a:lnTo>
                    <a:lnTo>
                      <a:pt x="301" y="416"/>
                    </a:lnTo>
                    <a:lnTo>
                      <a:pt x="313" y="430"/>
                    </a:lnTo>
                    <a:lnTo>
                      <a:pt x="318" y="420"/>
                    </a:lnTo>
                    <a:lnTo>
                      <a:pt x="326" y="415"/>
                    </a:lnTo>
                    <a:lnTo>
                      <a:pt x="339" y="416"/>
                    </a:lnTo>
                    <a:lnTo>
                      <a:pt x="355" y="410"/>
                    </a:lnTo>
                    <a:lnTo>
                      <a:pt x="360" y="395"/>
                    </a:lnTo>
                    <a:lnTo>
                      <a:pt x="359" y="382"/>
                    </a:lnTo>
                    <a:lnTo>
                      <a:pt x="368" y="357"/>
                    </a:lnTo>
                    <a:lnTo>
                      <a:pt x="337" y="30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46" name="Freeform 307"/>
              <p:cNvSpPr>
                <a:spLocks noChangeAspect="1"/>
              </p:cNvSpPr>
              <p:nvPr/>
            </p:nvSpPr>
            <p:spPr bwMode="gray">
              <a:xfrm>
                <a:off x="1462" y="960"/>
                <a:ext cx="121" cy="112"/>
              </a:xfrm>
              <a:custGeom>
                <a:avLst/>
                <a:gdLst/>
                <a:ahLst/>
                <a:cxnLst>
                  <a:cxn ang="0">
                    <a:pos x="22" y="39"/>
                  </a:cxn>
                  <a:cxn ang="0">
                    <a:pos x="18" y="69"/>
                  </a:cxn>
                  <a:cxn ang="0">
                    <a:pos x="88" y="118"/>
                  </a:cxn>
                  <a:cxn ang="0">
                    <a:pos x="103" y="142"/>
                  </a:cxn>
                  <a:cxn ang="0">
                    <a:pos x="45" y="146"/>
                  </a:cxn>
                  <a:cxn ang="0">
                    <a:pos x="39" y="178"/>
                  </a:cxn>
                  <a:cxn ang="0">
                    <a:pos x="70" y="189"/>
                  </a:cxn>
                  <a:cxn ang="0">
                    <a:pos x="83" y="233"/>
                  </a:cxn>
                  <a:cxn ang="0">
                    <a:pos x="110" y="200"/>
                  </a:cxn>
                  <a:cxn ang="0">
                    <a:pos x="143" y="192"/>
                  </a:cxn>
                  <a:cxn ang="0">
                    <a:pos x="132" y="225"/>
                  </a:cxn>
                  <a:cxn ang="0">
                    <a:pos x="158" y="204"/>
                  </a:cxn>
                  <a:cxn ang="0">
                    <a:pos x="177" y="181"/>
                  </a:cxn>
                  <a:cxn ang="0">
                    <a:pos x="193" y="192"/>
                  </a:cxn>
                  <a:cxn ang="0">
                    <a:pos x="229" y="209"/>
                  </a:cxn>
                  <a:cxn ang="0">
                    <a:pos x="260" y="216"/>
                  </a:cxn>
                  <a:cxn ang="0">
                    <a:pos x="208" y="232"/>
                  </a:cxn>
                  <a:cxn ang="0">
                    <a:pos x="266" y="236"/>
                  </a:cxn>
                  <a:cxn ang="0">
                    <a:pos x="313" y="243"/>
                  </a:cxn>
                  <a:cxn ang="0">
                    <a:pos x="154" y="292"/>
                  </a:cxn>
                  <a:cxn ang="0">
                    <a:pos x="138" y="340"/>
                  </a:cxn>
                  <a:cxn ang="0">
                    <a:pos x="185" y="382"/>
                  </a:cxn>
                  <a:cxn ang="0">
                    <a:pos x="153" y="392"/>
                  </a:cxn>
                  <a:cxn ang="0">
                    <a:pos x="164" y="416"/>
                  </a:cxn>
                  <a:cxn ang="0">
                    <a:pos x="243" y="442"/>
                  </a:cxn>
                  <a:cxn ang="0">
                    <a:pos x="184" y="486"/>
                  </a:cxn>
                  <a:cxn ang="0">
                    <a:pos x="211" y="506"/>
                  </a:cxn>
                  <a:cxn ang="0">
                    <a:pos x="210" y="513"/>
                  </a:cxn>
                  <a:cxn ang="0">
                    <a:pos x="250" y="547"/>
                  </a:cxn>
                  <a:cxn ang="0">
                    <a:pos x="326" y="549"/>
                  </a:cxn>
                  <a:cxn ang="0">
                    <a:pos x="326" y="511"/>
                  </a:cxn>
                  <a:cxn ang="0">
                    <a:pos x="365" y="552"/>
                  </a:cxn>
                  <a:cxn ang="0">
                    <a:pos x="335" y="475"/>
                  </a:cxn>
                  <a:cxn ang="0">
                    <a:pos x="330" y="430"/>
                  </a:cxn>
                  <a:cxn ang="0">
                    <a:pos x="368" y="497"/>
                  </a:cxn>
                  <a:cxn ang="0">
                    <a:pos x="405" y="533"/>
                  </a:cxn>
                  <a:cxn ang="0">
                    <a:pos x="398" y="415"/>
                  </a:cxn>
                  <a:cxn ang="0">
                    <a:pos x="421" y="461"/>
                  </a:cxn>
                  <a:cxn ang="0">
                    <a:pos x="435" y="416"/>
                  </a:cxn>
                  <a:cxn ang="0">
                    <a:pos x="420" y="360"/>
                  </a:cxn>
                  <a:cxn ang="0">
                    <a:pos x="432" y="284"/>
                  </a:cxn>
                  <a:cxn ang="0">
                    <a:pos x="431" y="321"/>
                  </a:cxn>
                  <a:cxn ang="0">
                    <a:pos x="455" y="407"/>
                  </a:cxn>
                  <a:cxn ang="0">
                    <a:pos x="486" y="303"/>
                  </a:cxn>
                  <a:cxn ang="0">
                    <a:pos x="513" y="310"/>
                  </a:cxn>
                  <a:cxn ang="0">
                    <a:pos x="602" y="231"/>
                  </a:cxn>
                  <a:cxn ang="0">
                    <a:pos x="588" y="170"/>
                  </a:cxn>
                  <a:cxn ang="0">
                    <a:pos x="551" y="135"/>
                  </a:cxn>
                  <a:cxn ang="0">
                    <a:pos x="535" y="176"/>
                  </a:cxn>
                  <a:cxn ang="0">
                    <a:pos x="539" y="141"/>
                  </a:cxn>
                  <a:cxn ang="0">
                    <a:pos x="507" y="93"/>
                  </a:cxn>
                  <a:cxn ang="0">
                    <a:pos x="468" y="127"/>
                  </a:cxn>
                  <a:cxn ang="0">
                    <a:pos x="481" y="96"/>
                  </a:cxn>
                  <a:cxn ang="0">
                    <a:pos x="481" y="33"/>
                  </a:cxn>
                  <a:cxn ang="0">
                    <a:pos x="104" y="0"/>
                  </a:cxn>
                  <a:cxn ang="0">
                    <a:pos x="99" y="0"/>
                  </a:cxn>
                  <a:cxn ang="0">
                    <a:pos x="2" y="0"/>
                  </a:cxn>
                </a:cxnLst>
                <a:rect l="0" t="0" r="r" b="b"/>
                <a:pathLst>
                  <a:path w="603" h="558">
                    <a:moveTo>
                      <a:pt x="3" y="21"/>
                    </a:moveTo>
                    <a:lnTo>
                      <a:pt x="23" y="26"/>
                    </a:lnTo>
                    <a:lnTo>
                      <a:pt x="25" y="32"/>
                    </a:lnTo>
                    <a:lnTo>
                      <a:pt x="22" y="39"/>
                    </a:lnTo>
                    <a:lnTo>
                      <a:pt x="1" y="42"/>
                    </a:lnTo>
                    <a:lnTo>
                      <a:pt x="12" y="52"/>
                    </a:lnTo>
                    <a:lnTo>
                      <a:pt x="9" y="57"/>
                    </a:lnTo>
                    <a:lnTo>
                      <a:pt x="18" y="69"/>
                    </a:lnTo>
                    <a:lnTo>
                      <a:pt x="34" y="103"/>
                    </a:lnTo>
                    <a:lnTo>
                      <a:pt x="55" y="117"/>
                    </a:lnTo>
                    <a:lnTo>
                      <a:pt x="59" y="124"/>
                    </a:lnTo>
                    <a:lnTo>
                      <a:pt x="88" y="118"/>
                    </a:lnTo>
                    <a:lnTo>
                      <a:pt x="105" y="128"/>
                    </a:lnTo>
                    <a:lnTo>
                      <a:pt x="126" y="104"/>
                    </a:lnTo>
                    <a:lnTo>
                      <a:pt x="120" y="129"/>
                    </a:lnTo>
                    <a:lnTo>
                      <a:pt x="103" y="142"/>
                    </a:lnTo>
                    <a:lnTo>
                      <a:pt x="81" y="144"/>
                    </a:lnTo>
                    <a:lnTo>
                      <a:pt x="80" y="149"/>
                    </a:lnTo>
                    <a:lnTo>
                      <a:pt x="64" y="155"/>
                    </a:lnTo>
                    <a:lnTo>
                      <a:pt x="45" y="146"/>
                    </a:lnTo>
                    <a:lnTo>
                      <a:pt x="39" y="152"/>
                    </a:lnTo>
                    <a:lnTo>
                      <a:pt x="38" y="161"/>
                    </a:lnTo>
                    <a:lnTo>
                      <a:pt x="40" y="168"/>
                    </a:lnTo>
                    <a:lnTo>
                      <a:pt x="39" y="178"/>
                    </a:lnTo>
                    <a:lnTo>
                      <a:pt x="48" y="189"/>
                    </a:lnTo>
                    <a:lnTo>
                      <a:pt x="56" y="188"/>
                    </a:lnTo>
                    <a:lnTo>
                      <a:pt x="60" y="195"/>
                    </a:lnTo>
                    <a:lnTo>
                      <a:pt x="70" y="189"/>
                    </a:lnTo>
                    <a:lnTo>
                      <a:pt x="72" y="200"/>
                    </a:lnTo>
                    <a:lnTo>
                      <a:pt x="77" y="209"/>
                    </a:lnTo>
                    <a:lnTo>
                      <a:pt x="76" y="212"/>
                    </a:lnTo>
                    <a:lnTo>
                      <a:pt x="83" y="233"/>
                    </a:lnTo>
                    <a:lnTo>
                      <a:pt x="88" y="224"/>
                    </a:lnTo>
                    <a:lnTo>
                      <a:pt x="98" y="212"/>
                    </a:lnTo>
                    <a:lnTo>
                      <a:pt x="108" y="209"/>
                    </a:lnTo>
                    <a:lnTo>
                      <a:pt x="110" y="200"/>
                    </a:lnTo>
                    <a:lnTo>
                      <a:pt x="109" y="193"/>
                    </a:lnTo>
                    <a:lnTo>
                      <a:pt x="116" y="183"/>
                    </a:lnTo>
                    <a:lnTo>
                      <a:pt x="135" y="193"/>
                    </a:lnTo>
                    <a:lnTo>
                      <a:pt x="143" y="192"/>
                    </a:lnTo>
                    <a:lnTo>
                      <a:pt x="132" y="203"/>
                    </a:lnTo>
                    <a:lnTo>
                      <a:pt x="130" y="209"/>
                    </a:lnTo>
                    <a:lnTo>
                      <a:pt x="129" y="225"/>
                    </a:lnTo>
                    <a:lnTo>
                      <a:pt x="132" y="225"/>
                    </a:lnTo>
                    <a:lnTo>
                      <a:pt x="138" y="236"/>
                    </a:lnTo>
                    <a:lnTo>
                      <a:pt x="146" y="233"/>
                    </a:lnTo>
                    <a:lnTo>
                      <a:pt x="156" y="221"/>
                    </a:lnTo>
                    <a:lnTo>
                      <a:pt x="158" y="204"/>
                    </a:lnTo>
                    <a:lnTo>
                      <a:pt x="168" y="197"/>
                    </a:lnTo>
                    <a:lnTo>
                      <a:pt x="170" y="181"/>
                    </a:lnTo>
                    <a:lnTo>
                      <a:pt x="175" y="172"/>
                    </a:lnTo>
                    <a:lnTo>
                      <a:pt x="177" y="181"/>
                    </a:lnTo>
                    <a:lnTo>
                      <a:pt x="170" y="208"/>
                    </a:lnTo>
                    <a:lnTo>
                      <a:pt x="174" y="211"/>
                    </a:lnTo>
                    <a:lnTo>
                      <a:pt x="191" y="205"/>
                    </a:lnTo>
                    <a:lnTo>
                      <a:pt x="193" y="192"/>
                    </a:lnTo>
                    <a:lnTo>
                      <a:pt x="194" y="189"/>
                    </a:lnTo>
                    <a:lnTo>
                      <a:pt x="218" y="183"/>
                    </a:lnTo>
                    <a:lnTo>
                      <a:pt x="215" y="200"/>
                    </a:lnTo>
                    <a:lnTo>
                      <a:pt x="229" y="209"/>
                    </a:lnTo>
                    <a:lnTo>
                      <a:pt x="276" y="203"/>
                    </a:lnTo>
                    <a:lnTo>
                      <a:pt x="277" y="206"/>
                    </a:lnTo>
                    <a:lnTo>
                      <a:pt x="272" y="211"/>
                    </a:lnTo>
                    <a:lnTo>
                      <a:pt x="260" y="216"/>
                    </a:lnTo>
                    <a:lnTo>
                      <a:pt x="222" y="216"/>
                    </a:lnTo>
                    <a:lnTo>
                      <a:pt x="220" y="224"/>
                    </a:lnTo>
                    <a:lnTo>
                      <a:pt x="208" y="224"/>
                    </a:lnTo>
                    <a:lnTo>
                      <a:pt x="208" y="232"/>
                    </a:lnTo>
                    <a:lnTo>
                      <a:pt x="213" y="237"/>
                    </a:lnTo>
                    <a:lnTo>
                      <a:pt x="227" y="244"/>
                    </a:lnTo>
                    <a:lnTo>
                      <a:pt x="259" y="243"/>
                    </a:lnTo>
                    <a:lnTo>
                      <a:pt x="266" y="236"/>
                    </a:lnTo>
                    <a:lnTo>
                      <a:pt x="312" y="231"/>
                    </a:lnTo>
                    <a:lnTo>
                      <a:pt x="324" y="222"/>
                    </a:lnTo>
                    <a:lnTo>
                      <a:pt x="315" y="241"/>
                    </a:lnTo>
                    <a:lnTo>
                      <a:pt x="313" y="243"/>
                    </a:lnTo>
                    <a:lnTo>
                      <a:pt x="275" y="247"/>
                    </a:lnTo>
                    <a:lnTo>
                      <a:pt x="242" y="258"/>
                    </a:lnTo>
                    <a:lnTo>
                      <a:pt x="173" y="265"/>
                    </a:lnTo>
                    <a:lnTo>
                      <a:pt x="154" y="292"/>
                    </a:lnTo>
                    <a:lnTo>
                      <a:pt x="138" y="298"/>
                    </a:lnTo>
                    <a:lnTo>
                      <a:pt x="127" y="313"/>
                    </a:lnTo>
                    <a:lnTo>
                      <a:pt x="130" y="325"/>
                    </a:lnTo>
                    <a:lnTo>
                      <a:pt x="138" y="340"/>
                    </a:lnTo>
                    <a:lnTo>
                      <a:pt x="145" y="359"/>
                    </a:lnTo>
                    <a:lnTo>
                      <a:pt x="163" y="356"/>
                    </a:lnTo>
                    <a:lnTo>
                      <a:pt x="183" y="371"/>
                    </a:lnTo>
                    <a:lnTo>
                      <a:pt x="185" y="382"/>
                    </a:lnTo>
                    <a:lnTo>
                      <a:pt x="163" y="380"/>
                    </a:lnTo>
                    <a:lnTo>
                      <a:pt x="156" y="373"/>
                    </a:lnTo>
                    <a:lnTo>
                      <a:pt x="151" y="377"/>
                    </a:lnTo>
                    <a:lnTo>
                      <a:pt x="153" y="392"/>
                    </a:lnTo>
                    <a:lnTo>
                      <a:pt x="158" y="404"/>
                    </a:lnTo>
                    <a:lnTo>
                      <a:pt x="165" y="404"/>
                    </a:lnTo>
                    <a:lnTo>
                      <a:pt x="163" y="410"/>
                    </a:lnTo>
                    <a:lnTo>
                      <a:pt x="164" y="416"/>
                    </a:lnTo>
                    <a:lnTo>
                      <a:pt x="170" y="426"/>
                    </a:lnTo>
                    <a:lnTo>
                      <a:pt x="193" y="420"/>
                    </a:lnTo>
                    <a:lnTo>
                      <a:pt x="201" y="427"/>
                    </a:lnTo>
                    <a:lnTo>
                      <a:pt x="243" y="442"/>
                    </a:lnTo>
                    <a:lnTo>
                      <a:pt x="238" y="448"/>
                    </a:lnTo>
                    <a:lnTo>
                      <a:pt x="178" y="457"/>
                    </a:lnTo>
                    <a:lnTo>
                      <a:pt x="178" y="472"/>
                    </a:lnTo>
                    <a:lnTo>
                      <a:pt x="184" y="486"/>
                    </a:lnTo>
                    <a:lnTo>
                      <a:pt x="193" y="491"/>
                    </a:lnTo>
                    <a:lnTo>
                      <a:pt x="199" y="505"/>
                    </a:lnTo>
                    <a:lnTo>
                      <a:pt x="205" y="509"/>
                    </a:lnTo>
                    <a:lnTo>
                      <a:pt x="211" y="506"/>
                    </a:lnTo>
                    <a:lnTo>
                      <a:pt x="212" y="497"/>
                    </a:lnTo>
                    <a:lnTo>
                      <a:pt x="216" y="500"/>
                    </a:lnTo>
                    <a:lnTo>
                      <a:pt x="216" y="506"/>
                    </a:lnTo>
                    <a:lnTo>
                      <a:pt x="210" y="513"/>
                    </a:lnTo>
                    <a:lnTo>
                      <a:pt x="218" y="523"/>
                    </a:lnTo>
                    <a:lnTo>
                      <a:pt x="223" y="537"/>
                    </a:lnTo>
                    <a:lnTo>
                      <a:pt x="242" y="537"/>
                    </a:lnTo>
                    <a:lnTo>
                      <a:pt x="250" y="547"/>
                    </a:lnTo>
                    <a:lnTo>
                      <a:pt x="269" y="549"/>
                    </a:lnTo>
                    <a:lnTo>
                      <a:pt x="290" y="558"/>
                    </a:lnTo>
                    <a:lnTo>
                      <a:pt x="324" y="558"/>
                    </a:lnTo>
                    <a:lnTo>
                      <a:pt x="326" y="549"/>
                    </a:lnTo>
                    <a:lnTo>
                      <a:pt x="323" y="532"/>
                    </a:lnTo>
                    <a:lnTo>
                      <a:pt x="307" y="523"/>
                    </a:lnTo>
                    <a:lnTo>
                      <a:pt x="299" y="511"/>
                    </a:lnTo>
                    <a:lnTo>
                      <a:pt x="326" y="511"/>
                    </a:lnTo>
                    <a:lnTo>
                      <a:pt x="339" y="515"/>
                    </a:lnTo>
                    <a:lnTo>
                      <a:pt x="347" y="532"/>
                    </a:lnTo>
                    <a:lnTo>
                      <a:pt x="360" y="539"/>
                    </a:lnTo>
                    <a:lnTo>
                      <a:pt x="365" y="552"/>
                    </a:lnTo>
                    <a:lnTo>
                      <a:pt x="367" y="545"/>
                    </a:lnTo>
                    <a:lnTo>
                      <a:pt x="350" y="501"/>
                    </a:lnTo>
                    <a:lnTo>
                      <a:pt x="339" y="486"/>
                    </a:lnTo>
                    <a:lnTo>
                      <a:pt x="335" y="475"/>
                    </a:lnTo>
                    <a:lnTo>
                      <a:pt x="322" y="447"/>
                    </a:lnTo>
                    <a:lnTo>
                      <a:pt x="323" y="426"/>
                    </a:lnTo>
                    <a:lnTo>
                      <a:pt x="328" y="424"/>
                    </a:lnTo>
                    <a:lnTo>
                      <a:pt x="330" y="430"/>
                    </a:lnTo>
                    <a:lnTo>
                      <a:pt x="339" y="457"/>
                    </a:lnTo>
                    <a:lnTo>
                      <a:pt x="346" y="469"/>
                    </a:lnTo>
                    <a:lnTo>
                      <a:pt x="367" y="486"/>
                    </a:lnTo>
                    <a:lnTo>
                      <a:pt x="368" y="497"/>
                    </a:lnTo>
                    <a:lnTo>
                      <a:pt x="384" y="532"/>
                    </a:lnTo>
                    <a:lnTo>
                      <a:pt x="394" y="544"/>
                    </a:lnTo>
                    <a:lnTo>
                      <a:pt x="401" y="545"/>
                    </a:lnTo>
                    <a:lnTo>
                      <a:pt x="405" y="533"/>
                    </a:lnTo>
                    <a:lnTo>
                      <a:pt x="412" y="483"/>
                    </a:lnTo>
                    <a:lnTo>
                      <a:pt x="395" y="451"/>
                    </a:lnTo>
                    <a:lnTo>
                      <a:pt x="394" y="436"/>
                    </a:lnTo>
                    <a:lnTo>
                      <a:pt x="398" y="415"/>
                    </a:lnTo>
                    <a:lnTo>
                      <a:pt x="401" y="416"/>
                    </a:lnTo>
                    <a:lnTo>
                      <a:pt x="403" y="426"/>
                    </a:lnTo>
                    <a:lnTo>
                      <a:pt x="417" y="447"/>
                    </a:lnTo>
                    <a:lnTo>
                      <a:pt x="421" y="461"/>
                    </a:lnTo>
                    <a:lnTo>
                      <a:pt x="436" y="461"/>
                    </a:lnTo>
                    <a:lnTo>
                      <a:pt x="436" y="451"/>
                    </a:lnTo>
                    <a:lnTo>
                      <a:pt x="438" y="434"/>
                    </a:lnTo>
                    <a:lnTo>
                      <a:pt x="435" y="416"/>
                    </a:lnTo>
                    <a:lnTo>
                      <a:pt x="423" y="407"/>
                    </a:lnTo>
                    <a:lnTo>
                      <a:pt x="425" y="396"/>
                    </a:lnTo>
                    <a:lnTo>
                      <a:pt x="420" y="376"/>
                    </a:lnTo>
                    <a:lnTo>
                      <a:pt x="420" y="360"/>
                    </a:lnTo>
                    <a:lnTo>
                      <a:pt x="421" y="348"/>
                    </a:lnTo>
                    <a:lnTo>
                      <a:pt x="421" y="329"/>
                    </a:lnTo>
                    <a:lnTo>
                      <a:pt x="427" y="312"/>
                    </a:lnTo>
                    <a:lnTo>
                      <a:pt x="432" y="284"/>
                    </a:lnTo>
                    <a:lnTo>
                      <a:pt x="436" y="280"/>
                    </a:lnTo>
                    <a:lnTo>
                      <a:pt x="436" y="287"/>
                    </a:lnTo>
                    <a:lnTo>
                      <a:pt x="433" y="298"/>
                    </a:lnTo>
                    <a:lnTo>
                      <a:pt x="431" y="321"/>
                    </a:lnTo>
                    <a:lnTo>
                      <a:pt x="436" y="334"/>
                    </a:lnTo>
                    <a:lnTo>
                      <a:pt x="436" y="361"/>
                    </a:lnTo>
                    <a:lnTo>
                      <a:pt x="438" y="380"/>
                    </a:lnTo>
                    <a:lnTo>
                      <a:pt x="455" y="407"/>
                    </a:lnTo>
                    <a:lnTo>
                      <a:pt x="460" y="404"/>
                    </a:lnTo>
                    <a:lnTo>
                      <a:pt x="475" y="367"/>
                    </a:lnTo>
                    <a:lnTo>
                      <a:pt x="489" y="345"/>
                    </a:lnTo>
                    <a:lnTo>
                      <a:pt x="486" y="303"/>
                    </a:lnTo>
                    <a:lnTo>
                      <a:pt x="486" y="291"/>
                    </a:lnTo>
                    <a:lnTo>
                      <a:pt x="496" y="300"/>
                    </a:lnTo>
                    <a:lnTo>
                      <a:pt x="498" y="329"/>
                    </a:lnTo>
                    <a:lnTo>
                      <a:pt x="513" y="310"/>
                    </a:lnTo>
                    <a:lnTo>
                      <a:pt x="511" y="307"/>
                    </a:lnTo>
                    <a:lnTo>
                      <a:pt x="512" y="292"/>
                    </a:lnTo>
                    <a:lnTo>
                      <a:pt x="565" y="267"/>
                    </a:lnTo>
                    <a:lnTo>
                      <a:pt x="602" y="231"/>
                    </a:lnTo>
                    <a:lnTo>
                      <a:pt x="603" y="204"/>
                    </a:lnTo>
                    <a:lnTo>
                      <a:pt x="600" y="195"/>
                    </a:lnTo>
                    <a:lnTo>
                      <a:pt x="592" y="184"/>
                    </a:lnTo>
                    <a:lnTo>
                      <a:pt x="588" y="170"/>
                    </a:lnTo>
                    <a:lnTo>
                      <a:pt x="571" y="146"/>
                    </a:lnTo>
                    <a:lnTo>
                      <a:pt x="560" y="123"/>
                    </a:lnTo>
                    <a:lnTo>
                      <a:pt x="552" y="128"/>
                    </a:lnTo>
                    <a:lnTo>
                      <a:pt x="551" y="135"/>
                    </a:lnTo>
                    <a:lnTo>
                      <a:pt x="549" y="145"/>
                    </a:lnTo>
                    <a:lnTo>
                      <a:pt x="549" y="156"/>
                    </a:lnTo>
                    <a:lnTo>
                      <a:pt x="545" y="165"/>
                    </a:lnTo>
                    <a:lnTo>
                      <a:pt x="535" y="176"/>
                    </a:lnTo>
                    <a:lnTo>
                      <a:pt x="534" y="168"/>
                    </a:lnTo>
                    <a:lnTo>
                      <a:pt x="540" y="162"/>
                    </a:lnTo>
                    <a:lnTo>
                      <a:pt x="538" y="150"/>
                    </a:lnTo>
                    <a:lnTo>
                      <a:pt x="539" y="141"/>
                    </a:lnTo>
                    <a:lnTo>
                      <a:pt x="538" y="130"/>
                    </a:lnTo>
                    <a:lnTo>
                      <a:pt x="529" y="123"/>
                    </a:lnTo>
                    <a:lnTo>
                      <a:pt x="519" y="103"/>
                    </a:lnTo>
                    <a:lnTo>
                      <a:pt x="507" y="93"/>
                    </a:lnTo>
                    <a:lnTo>
                      <a:pt x="502" y="92"/>
                    </a:lnTo>
                    <a:lnTo>
                      <a:pt x="489" y="107"/>
                    </a:lnTo>
                    <a:lnTo>
                      <a:pt x="479" y="107"/>
                    </a:lnTo>
                    <a:lnTo>
                      <a:pt x="468" y="127"/>
                    </a:lnTo>
                    <a:lnTo>
                      <a:pt x="464" y="128"/>
                    </a:lnTo>
                    <a:lnTo>
                      <a:pt x="464" y="115"/>
                    </a:lnTo>
                    <a:lnTo>
                      <a:pt x="470" y="102"/>
                    </a:lnTo>
                    <a:lnTo>
                      <a:pt x="481" y="96"/>
                    </a:lnTo>
                    <a:lnTo>
                      <a:pt x="487" y="60"/>
                    </a:lnTo>
                    <a:lnTo>
                      <a:pt x="496" y="32"/>
                    </a:lnTo>
                    <a:lnTo>
                      <a:pt x="496" y="27"/>
                    </a:lnTo>
                    <a:lnTo>
                      <a:pt x="481" y="33"/>
                    </a:lnTo>
                    <a:lnTo>
                      <a:pt x="481" y="28"/>
                    </a:lnTo>
                    <a:lnTo>
                      <a:pt x="491" y="17"/>
                    </a:lnTo>
                    <a:lnTo>
                      <a:pt x="487" y="0"/>
                    </a:lnTo>
                    <a:lnTo>
                      <a:pt x="104" y="0"/>
                    </a:lnTo>
                    <a:lnTo>
                      <a:pt x="110" y="9"/>
                    </a:lnTo>
                    <a:lnTo>
                      <a:pt x="111" y="15"/>
                    </a:lnTo>
                    <a:lnTo>
                      <a:pt x="102" y="1"/>
                    </a:lnTo>
                    <a:lnTo>
                      <a:pt x="99" y="0"/>
                    </a:lnTo>
                    <a:lnTo>
                      <a:pt x="78" y="0"/>
                    </a:lnTo>
                    <a:lnTo>
                      <a:pt x="75" y="2"/>
                    </a:lnTo>
                    <a:lnTo>
                      <a:pt x="72" y="0"/>
                    </a:lnTo>
                    <a:lnTo>
                      <a:pt x="2" y="0"/>
                    </a:lnTo>
                    <a:lnTo>
                      <a:pt x="0" y="7"/>
                    </a:lnTo>
                    <a:lnTo>
                      <a:pt x="3" y="2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47" name="Freeform 308"/>
              <p:cNvSpPr>
                <a:spLocks noChangeAspect="1"/>
              </p:cNvSpPr>
              <p:nvPr/>
            </p:nvSpPr>
            <p:spPr bwMode="gray">
              <a:xfrm>
                <a:off x="1532" y="960"/>
                <a:ext cx="206" cy="207"/>
              </a:xfrm>
              <a:custGeom>
                <a:avLst/>
                <a:gdLst/>
                <a:ahLst/>
                <a:cxnLst>
                  <a:cxn ang="0">
                    <a:pos x="181" y="70"/>
                  </a:cxn>
                  <a:cxn ang="0">
                    <a:pos x="284" y="215"/>
                  </a:cxn>
                  <a:cxn ang="0">
                    <a:pos x="322" y="275"/>
                  </a:cxn>
                  <a:cxn ang="0">
                    <a:pos x="270" y="271"/>
                  </a:cxn>
                  <a:cxn ang="0">
                    <a:pos x="419" y="334"/>
                  </a:cxn>
                  <a:cxn ang="0">
                    <a:pos x="416" y="370"/>
                  </a:cxn>
                  <a:cxn ang="0">
                    <a:pos x="402" y="402"/>
                  </a:cxn>
                  <a:cxn ang="0">
                    <a:pos x="243" y="332"/>
                  </a:cxn>
                  <a:cxn ang="0">
                    <a:pos x="144" y="436"/>
                  </a:cxn>
                  <a:cxn ang="0">
                    <a:pos x="140" y="531"/>
                  </a:cxn>
                  <a:cxn ang="0">
                    <a:pos x="192" y="511"/>
                  </a:cxn>
                  <a:cxn ang="0">
                    <a:pos x="221" y="553"/>
                  </a:cxn>
                  <a:cxn ang="0">
                    <a:pos x="264" y="454"/>
                  </a:cxn>
                  <a:cxn ang="0">
                    <a:pos x="278" y="529"/>
                  </a:cxn>
                  <a:cxn ang="0">
                    <a:pos x="246" y="561"/>
                  </a:cxn>
                  <a:cxn ang="0">
                    <a:pos x="230" y="609"/>
                  </a:cxn>
                  <a:cxn ang="0">
                    <a:pos x="227" y="620"/>
                  </a:cxn>
                  <a:cxn ang="0">
                    <a:pos x="267" y="650"/>
                  </a:cxn>
                  <a:cxn ang="0">
                    <a:pos x="351" y="657"/>
                  </a:cxn>
                  <a:cxn ang="0">
                    <a:pos x="378" y="623"/>
                  </a:cxn>
                  <a:cxn ang="0">
                    <a:pos x="335" y="739"/>
                  </a:cxn>
                  <a:cxn ang="0">
                    <a:pos x="233" y="736"/>
                  </a:cxn>
                  <a:cxn ang="0">
                    <a:pos x="168" y="622"/>
                  </a:cxn>
                  <a:cxn ang="0">
                    <a:pos x="88" y="693"/>
                  </a:cxn>
                  <a:cxn ang="0">
                    <a:pos x="145" y="753"/>
                  </a:cxn>
                  <a:cxn ang="0">
                    <a:pos x="147" y="801"/>
                  </a:cxn>
                  <a:cxn ang="0">
                    <a:pos x="92" y="819"/>
                  </a:cxn>
                  <a:cxn ang="0">
                    <a:pos x="6" y="903"/>
                  </a:cxn>
                  <a:cxn ang="0">
                    <a:pos x="45" y="897"/>
                  </a:cxn>
                  <a:cxn ang="0">
                    <a:pos x="108" y="964"/>
                  </a:cxn>
                  <a:cxn ang="0">
                    <a:pos x="190" y="995"/>
                  </a:cxn>
                  <a:cxn ang="0">
                    <a:pos x="286" y="925"/>
                  </a:cxn>
                  <a:cxn ang="0">
                    <a:pos x="399" y="979"/>
                  </a:cxn>
                  <a:cxn ang="0">
                    <a:pos x="456" y="958"/>
                  </a:cxn>
                  <a:cxn ang="0">
                    <a:pos x="581" y="943"/>
                  </a:cxn>
                  <a:cxn ang="0">
                    <a:pos x="595" y="865"/>
                  </a:cxn>
                  <a:cxn ang="0">
                    <a:pos x="570" y="792"/>
                  </a:cxn>
                  <a:cxn ang="0">
                    <a:pos x="423" y="805"/>
                  </a:cxn>
                  <a:cxn ang="0">
                    <a:pos x="498" y="773"/>
                  </a:cxn>
                  <a:cxn ang="0">
                    <a:pos x="652" y="694"/>
                  </a:cxn>
                  <a:cxn ang="0">
                    <a:pos x="622" y="596"/>
                  </a:cxn>
                  <a:cxn ang="0">
                    <a:pos x="768" y="555"/>
                  </a:cxn>
                  <a:cxn ang="0">
                    <a:pos x="775" y="468"/>
                  </a:cxn>
                  <a:cxn ang="0">
                    <a:pos x="813" y="411"/>
                  </a:cxn>
                  <a:cxn ang="0">
                    <a:pos x="757" y="319"/>
                  </a:cxn>
                  <a:cxn ang="0">
                    <a:pos x="645" y="291"/>
                  </a:cxn>
                  <a:cxn ang="0">
                    <a:pos x="715" y="247"/>
                  </a:cxn>
                  <a:cxn ang="0">
                    <a:pos x="828" y="274"/>
                  </a:cxn>
                  <a:cxn ang="0">
                    <a:pos x="650" y="222"/>
                  </a:cxn>
                  <a:cxn ang="0">
                    <a:pos x="746" y="209"/>
                  </a:cxn>
                  <a:cxn ang="0">
                    <a:pos x="801" y="185"/>
                  </a:cxn>
                  <a:cxn ang="0">
                    <a:pos x="881" y="140"/>
                  </a:cxn>
                  <a:cxn ang="0">
                    <a:pos x="884" y="103"/>
                  </a:cxn>
                  <a:cxn ang="0">
                    <a:pos x="978" y="58"/>
                  </a:cxn>
                  <a:cxn ang="0">
                    <a:pos x="426" y="41"/>
                  </a:cxn>
                  <a:cxn ang="0">
                    <a:pos x="526" y="107"/>
                  </a:cxn>
                  <a:cxn ang="0">
                    <a:pos x="432" y="129"/>
                  </a:cxn>
                  <a:cxn ang="0">
                    <a:pos x="220" y="14"/>
                  </a:cxn>
                </a:cxnLst>
                <a:rect l="0" t="0" r="r" b="b"/>
                <a:pathLst>
                  <a:path w="1028" h="1037">
                    <a:moveTo>
                      <a:pt x="231" y="23"/>
                    </a:moveTo>
                    <a:lnTo>
                      <a:pt x="231" y="28"/>
                    </a:lnTo>
                    <a:lnTo>
                      <a:pt x="228" y="33"/>
                    </a:lnTo>
                    <a:lnTo>
                      <a:pt x="193" y="18"/>
                    </a:lnTo>
                    <a:lnTo>
                      <a:pt x="184" y="9"/>
                    </a:lnTo>
                    <a:lnTo>
                      <a:pt x="174" y="7"/>
                    </a:lnTo>
                    <a:lnTo>
                      <a:pt x="168" y="11"/>
                    </a:lnTo>
                    <a:lnTo>
                      <a:pt x="168" y="49"/>
                    </a:lnTo>
                    <a:lnTo>
                      <a:pt x="170" y="57"/>
                    </a:lnTo>
                    <a:lnTo>
                      <a:pt x="181" y="70"/>
                    </a:lnTo>
                    <a:lnTo>
                      <a:pt x="204" y="86"/>
                    </a:lnTo>
                    <a:lnTo>
                      <a:pt x="217" y="87"/>
                    </a:lnTo>
                    <a:lnTo>
                      <a:pt x="243" y="111"/>
                    </a:lnTo>
                    <a:lnTo>
                      <a:pt x="247" y="120"/>
                    </a:lnTo>
                    <a:lnTo>
                      <a:pt x="251" y="141"/>
                    </a:lnTo>
                    <a:lnTo>
                      <a:pt x="256" y="151"/>
                    </a:lnTo>
                    <a:lnTo>
                      <a:pt x="279" y="182"/>
                    </a:lnTo>
                    <a:lnTo>
                      <a:pt x="281" y="192"/>
                    </a:lnTo>
                    <a:lnTo>
                      <a:pt x="280" y="204"/>
                    </a:lnTo>
                    <a:lnTo>
                      <a:pt x="284" y="215"/>
                    </a:lnTo>
                    <a:lnTo>
                      <a:pt x="284" y="225"/>
                    </a:lnTo>
                    <a:lnTo>
                      <a:pt x="283" y="228"/>
                    </a:lnTo>
                    <a:lnTo>
                      <a:pt x="286" y="237"/>
                    </a:lnTo>
                    <a:lnTo>
                      <a:pt x="289" y="253"/>
                    </a:lnTo>
                    <a:lnTo>
                      <a:pt x="303" y="249"/>
                    </a:lnTo>
                    <a:lnTo>
                      <a:pt x="310" y="240"/>
                    </a:lnTo>
                    <a:lnTo>
                      <a:pt x="308" y="251"/>
                    </a:lnTo>
                    <a:lnTo>
                      <a:pt x="303" y="259"/>
                    </a:lnTo>
                    <a:lnTo>
                      <a:pt x="314" y="278"/>
                    </a:lnTo>
                    <a:lnTo>
                      <a:pt x="322" y="275"/>
                    </a:lnTo>
                    <a:lnTo>
                      <a:pt x="324" y="290"/>
                    </a:lnTo>
                    <a:lnTo>
                      <a:pt x="330" y="298"/>
                    </a:lnTo>
                    <a:lnTo>
                      <a:pt x="344" y="296"/>
                    </a:lnTo>
                    <a:lnTo>
                      <a:pt x="337" y="307"/>
                    </a:lnTo>
                    <a:lnTo>
                      <a:pt x="318" y="306"/>
                    </a:lnTo>
                    <a:lnTo>
                      <a:pt x="307" y="301"/>
                    </a:lnTo>
                    <a:lnTo>
                      <a:pt x="295" y="280"/>
                    </a:lnTo>
                    <a:lnTo>
                      <a:pt x="283" y="279"/>
                    </a:lnTo>
                    <a:lnTo>
                      <a:pt x="276" y="269"/>
                    </a:lnTo>
                    <a:lnTo>
                      <a:pt x="270" y="271"/>
                    </a:lnTo>
                    <a:lnTo>
                      <a:pt x="262" y="286"/>
                    </a:lnTo>
                    <a:lnTo>
                      <a:pt x="265" y="302"/>
                    </a:lnTo>
                    <a:lnTo>
                      <a:pt x="278" y="307"/>
                    </a:lnTo>
                    <a:lnTo>
                      <a:pt x="295" y="327"/>
                    </a:lnTo>
                    <a:lnTo>
                      <a:pt x="354" y="333"/>
                    </a:lnTo>
                    <a:lnTo>
                      <a:pt x="377" y="346"/>
                    </a:lnTo>
                    <a:lnTo>
                      <a:pt x="407" y="345"/>
                    </a:lnTo>
                    <a:lnTo>
                      <a:pt x="410" y="343"/>
                    </a:lnTo>
                    <a:lnTo>
                      <a:pt x="413" y="335"/>
                    </a:lnTo>
                    <a:lnTo>
                      <a:pt x="419" y="334"/>
                    </a:lnTo>
                    <a:lnTo>
                      <a:pt x="434" y="316"/>
                    </a:lnTo>
                    <a:lnTo>
                      <a:pt x="442" y="313"/>
                    </a:lnTo>
                    <a:lnTo>
                      <a:pt x="442" y="316"/>
                    </a:lnTo>
                    <a:lnTo>
                      <a:pt x="434" y="332"/>
                    </a:lnTo>
                    <a:lnTo>
                      <a:pt x="431" y="349"/>
                    </a:lnTo>
                    <a:lnTo>
                      <a:pt x="434" y="353"/>
                    </a:lnTo>
                    <a:lnTo>
                      <a:pt x="427" y="361"/>
                    </a:lnTo>
                    <a:lnTo>
                      <a:pt x="424" y="360"/>
                    </a:lnTo>
                    <a:lnTo>
                      <a:pt x="421" y="367"/>
                    </a:lnTo>
                    <a:lnTo>
                      <a:pt x="416" y="370"/>
                    </a:lnTo>
                    <a:lnTo>
                      <a:pt x="408" y="357"/>
                    </a:lnTo>
                    <a:lnTo>
                      <a:pt x="398" y="364"/>
                    </a:lnTo>
                    <a:lnTo>
                      <a:pt x="355" y="357"/>
                    </a:lnTo>
                    <a:lnTo>
                      <a:pt x="348" y="366"/>
                    </a:lnTo>
                    <a:lnTo>
                      <a:pt x="351" y="375"/>
                    </a:lnTo>
                    <a:lnTo>
                      <a:pt x="364" y="384"/>
                    </a:lnTo>
                    <a:lnTo>
                      <a:pt x="373" y="386"/>
                    </a:lnTo>
                    <a:lnTo>
                      <a:pt x="377" y="393"/>
                    </a:lnTo>
                    <a:lnTo>
                      <a:pt x="405" y="394"/>
                    </a:lnTo>
                    <a:lnTo>
                      <a:pt x="402" y="402"/>
                    </a:lnTo>
                    <a:lnTo>
                      <a:pt x="388" y="402"/>
                    </a:lnTo>
                    <a:lnTo>
                      <a:pt x="402" y="431"/>
                    </a:lnTo>
                    <a:lnTo>
                      <a:pt x="399" y="437"/>
                    </a:lnTo>
                    <a:lnTo>
                      <a:pt x="380" y="426"/>
                    </a:lnTo>
                    <a:lnTo>
                      <a:pt x="377" y="418"/>
                    </a:lnTo>
                    <a:lnTo>
                      <a:pt x="367" y="400"/>
                    </a:lnTo>
                    <a:lnTo>
                      <a:pt x="356" y="399"/>
                    </a:lnTo>
                    <a:lnTo>
                      <a:pt x="313" y="353"/>
                    </a:lnTo>
                    <a:lnTo>
                      <a:pt x="270" y="345"/>
                    </a:lnTo>
                    <a:lnTo>
                      <a:pt x="243" y="332"/>
                    </a:lnTo>
                    <a:lnTo>
                      <a:pt x="233" y="333"/>
                    </a:lnTo>
                    <a:lnTo>
                      <a:pt x="232" y="341"/>
                    </a:lnTo>
                    <a:lnTo>
                      <a:pt x="225" y="354"/>
                    </a:lnTo>
                    <a:lnTo>
                      <a:pt x="157" y="367"/>
                    </a:lnTo>
                    <a:lnTo>
                      <a:pt x="152" y="371"/>
                    </a:lnTo>
                    <a:lnTo>
                      <a:pt x="146" y="382"/>
                    </a:lnTo>
                    <a:lnTo>
                      <a:pt x="140" y="404"/>
                    </a:lnTo>
                    <a:lnTo>
                      <a:pt x="136" y="426"/>
                    </a:lnTo>
                    <a:lnTo>
                      <a:pt x="147" y="430"/>
                    </a:lnTo>
                    <a:lnTo>
                      <a:pt x="144" y="436"/>
                    </a:lnTo>
                    <a:lnTo>
                      <a:pt x="125" y="442"/>
                    </a:lnTo>
                    <a:lnTo>
                      <a:pt x="118" y="452"/>
                    </a:lnTo>
                    <a:lnTo>
                      <a:pt x="108" y="474"/>
                    </a:lnTo>
                    <a:lnTo>
                      <a:pt x="114" y="488"/>
                    </a:lnTo>
                    <a:lnTo>
                      <a:pt x="115" y="502"/>
                    </a:lnTo>
                    <a:lnTo>
                      <a:pt x="117" y="507"/>
                    </a:lnTo>
                    <a:lnTo>
                      <a:pt x="115" y="523"/>
                    </a:lnTo>
                    <a:lnTo>
                      <a:pt x="117" y="529"/>
                    </a:lnTo>
                    <a:lnTo>
                      <a:pt x="125" y="524"/>
                    </a:lnTo>
                    <a:lnTo>
                      <a:pt x="140" y="531"/>
                    </a:lnTo>
                    <a:lnTo>
                      <a:pt x="127" y="534"/>
                    </a:lnTo>
                    <a:lnTo>
                      <a:pt x="119" y="542"/>
                    </a:lnTo>
                    <a:lnTo>
                      <a:pt x="117" y="549"/>
                    </a:lnTo>
                    <a:lnTo>
                      <a:pt x="118" y="552"/>
                    </a:lnTo>
                    <a:lnTo>
                      <a:pt x="144" y="558"/>
                    </a:lnTo>
                    <a:lnTo>
                      <a:pt x="170" y="545"/>
                    </a:lnTo>
                    <a:lnTo>
                      <a:pt x="176" y="526"/>
                    </a:lnTo>
                    <a:lnTo>
                      <a:pt x="184" y="528"/>
                    </a:lnTo>
                    <a:lnTo>
                      <a:pt x="188" y="523"/>
                    </a:lnTo>
                    <a:lnTo>
                      <a:pt x="192" y="511"/>
                    </a:lnTo>
                    <a:lnTo>
                      <a:pt x="193" y="500"/>
                    </a:lnTo>
                    <a:lnTo>
                      <a:pt x="205" y="486"/>
                    </a:lnTo>
                    <a:lnTo>
                      <a:pt x="205" y="493"/>
                    </a:lnTo>
                    <a:lnTo>
                      <a:pt x="199" y="515"/>
                    </a:lnTo>
                    <a:lnTo>
                      <a:pt x="185" y="542"/>
                    </a:lnTo>
                    <a:lnTo>
                      <a:pt x="187" y="547"/>
                    </a:lnTo>
                    <a:lnTo>
                      <a:pt x="187" y="554"/>
                    </a:lnTo>
                    <a:lnTo>
                      <a:pt x="188" y="561"/>
                    </a:lnTo>
                    <a:lnTo>
                      <a:pt x="194" y="566"/>
                    </a:lnTo>
                    <a:lnTo>
                      <a:pt x="221" y="553"/>
                    </a:lnTo>
                    <a:lnTo>
                      <a:pt x="226" y="558"/>
                    </a:lnTo>
                    <a:lnTo>
                      <a:pt x="233" y="550"/>
                    </a:lnTo>
                    <a:lnTo>
                      <a:pt x="247" y="523"/>
                    </a:lnTo>
                    <a:lnTo>
                      <a:pt x="249" y="510"/>
                    </a:lnTo>
                    <a:lnTo>
                      <a:pt x="254" y="499"/>
                    </a:lnTo>
                    <a:lnTo>
                      <a:pt x="258" y="472"/>
                    </a:lnTo>
                    <a:lnTo>
                      <a:pt x="263" y="458"/>
                    </a:lnTo>
                    <a:lnTo>
                      <a:pt x="263" y="447"/>
                    </a:lnTo>
                    <a:lnTo>
                      <a:pt x="273" y="425"/>
                    </a:lnTo>
                    <a:lnTo>
                      <a:pt x="264" y="454"/>
                    </a:lnTo>
                    <a:lnTo>
                      <a:pt x="263" y="483"/>
                    </a:lnTo>
                    <a:lnTo>
                      <a:pt x="265" y="490"/>
                    </a:lnTo>
                    <a:lnTo>
                      <a:pt x="270" y="491"/>
                    </a:lnTo>
                    <a:lnTo>
                      <a:pt x="276" y="486"/>
                    </a:lnTo>
                    <a:lnTo>
                      <a:pt x="274" y="494"/>
                    </a:lnTo>
                    <a:lnTo>
                      <a:pt x="263" y="505"/>
                    </a:lnTo>
                    <a:lnTo>
                      <a:pt x="259" y="513"/>
                    </a:lnTo>
                    <a:lnTo>
                      <a:pt x="259" y="531"/>
                    </a:lnTo>
                    <a:lnTo>
                      <a:pt x="260" y="536"/>
                    </a:lnTo>
                    <a:lnTo>
                      <a:pt x="278" y="529"/>
                    </a:lnTo>
                    <a:lnTo>
                      <a:pt x="286" y="532"/>
                    </a:lnTo>
                    <a:lnTo>
                      <a:pt x="294" y="536"/>
                    </a:lnTo>
                    <a:lnTo>
                      <a:pt x="296" y="542"/>
                    </a:lnTo>
                    <a:lnTo>
                      <a:pt x="303" y="538"/>
                    </a:lnTo>
                    <a:lnTo>
                      <a:pt x="303" y="545"/>
                    </a:lnTo>
                    <a:lnTo>
                      <a:pt x="298" y="552"/>
                    </a:lnTo>
                    <a:lnTo>
                      <a:pt x="275" y="542"/>
                    </a:lnTo>
                    <a:lnTo>
                      <a:pt x="252" y="547"/>
                    </a:lnTo>
                    <a:lnTo>
                      <a:pt x="246" y="555"/>
                    </a:lnTo>
                    <a:lnTo>
                      <a:pt x="246" y="561"/>
                    </a:lnTo>
                    <a:lnTo>
                      <a:pt x="243" y="570"/>
                    </a:lnTo>
                    <a:lnTo>
                      <a:pt x="257" y="576"/>
                    </a:lnTo>
                    <a:lnTo>
                      <a:pt x="247" y="581"/>
                    </a:lnTo>
                    <a:lnTo>
                      <a:pt x="232" y="576"/>
                    </a:lnTo>
                    <a:lnTo>
                      <a:pt x="226" y="580"/>
                    </a:lnTo>
                    <a:lnTo>
                      <a:pt x="208" y="602"/>
                    </a:lnTo>
                    <a:lnTo>
                      <a:pt x="209" y="607"/>
                    </a:lnTo>
                    <a:lnTo>
                      <a:pt x="214" y="608"/>
                    </a:lnTo>
                    <a:lnTo>
                      <a:pt x="219" y="618"/>
                    </a:lnTo>
                    <a:lnTo>
                      <a:pt x="230" y="609"/>
                    </a:lnTo>
                    <a:lnTo>
                      <a:pt x="253" y="608"/>
                    </a:lnTo>
                    <a:lnTo>
                      <a:pt x="259" y="602"/>
                    </a:lnTo>
                    <a:lnTo>
                      <a:pt x="264" y="604"/>
                    </a:lnTo>
                    <a:lnTo>
                      <a:pt x="265" y="609"/>
                    </a:lnTo>
                    <a:lnTo>
                      <a:pt x="259" y="610"/>
                    </a:lnTo>
                    <a:lnTo>
                      <a:pt x="249" y="620"/>
                    </a:lnTo>
                    <a:lnTo>
                      <a:pt x="251" y="617"/>
                    </a:lnTo>
                    <a:lnTo>
                      <a:pt x="247" y="615"/>
                    </a:lnTo>
                    <a:lnTo>
                      <a:pt x="230" y="618"/>
                    </a:lnTo>
                    <a:lnTo>
                      <a:pt x="227" y="620"/>
                    </a:lnTo>
                    <a:lnTo>
                      <a:pt x="226" y="626"/>
                    </a:lnTo>
                    <a:lnTo>
                      <a:pt x="227" y="631"/>
                    </a:lnTo>
                    <a:lnTo>
                      <a:pt x="247" y="626"/>
                    </a:lnTo>
                    <a:lnTo>
                      <a:pt x="238" y="637"/>
                    </a:lnTo>
                    <a:lnTo>
                      <a:pt x="235" y="651"/>
                    </a:lnTo>
                    <a:lnTo>
                      <a:pt x="235" y="655"/>
                    </a:lnTo>
                    <a:lnTo>
                      <a:pt x="238" y="669"/>
                    </a:lnTo>
                    <a:lnTo>
                      <a:pt x="254" y="682"/>
                    </a:lnTo>
                    <a:lnTo>
                      <a:pt x="265" y="663"/>
                    </a:lnTo>
                    <a:lnTo>
                      <a:pt x="267" y="650"/>
                    </a:lnTo>
                    <a:lnTo>
                      <a:pt x="269" y="645"/>
                    </a:lnTo>
                    <a:lnTo>
                      <a:pt x="271" y="660"/>
                    </a:lnTo>
                    <a:lnTo>
                      <a:pt x="260" y="687"/>
                    </a:lnTo>
                    <a:lnTo>
                      <a:pt x="263" y="701"/>
                    </a:lnTo>
                    <a:lnTo>
                      <a:pt x="278" y="704"/>
                    </a:lnTo>
                    <a:lnTo>
                      <a:pt x="292" y="700"/>
                    </a:lnTo>
                    <a:lnTo>
                      <a:pt x="314" y="708"/>
                    </a:lnTo>
                    <a:lnTo>
                      <a:pt x="333" y="698"/>
                    </a:lnTo>
                    <a:lnTo>
                      <a:pt x="343" y="684"/>
                    </a:lnTo>
                    <a:lnTo>
                      <a:pt x="351" y="657"/>
                    </a:lnTo>
                    <a:lnTo>
                      <a:pt x="359" y="639"/>
                    </a:lnTo>
                    <a:lnTo>
                      <a:pt x="366" y="628"/>
                    </a:lnTo>
                    <a:lnTo>
                      <a:pt x="373" y="599"/>
                    </a:lnTo>
                    <a:lnTo>
                      <a:pt x="373" y="587"/>
                    </a:lnTo>
                    <a:lnTo>
                      <a:pt x="377" y="579"/>
                    </a:lnTo>
                    <a:lnTo>
                      <a:pt x="383" y="571"/>
                    </a:lnTo>
                    <a:lnTo>
                      <a:pt x="396" y="572"/>
                    </a:lnTo>
                    <a:lnTo>
                      <a:pt x="383" y="587"/>
                    </a:lnTo>
                    <a:lnTo>
                      <a:pt x="383" y="602"/>
                    </a:lnTo>
                    <a:lnTo>
                      <a:pt x="378" y="623"/>
                    </a:lnTo>
                    <a:lnTo>
                      <a:pt x="366" y="649"/>
                    </a:lnTo>
                    <a:lnTo>
                      <a:pt x="365" y="657"/>
                    </a:lnTo>
                    <a:lnTo>
                      <a:pt x="360" y="668"/>
                    </a:lnTo>
                    <a:lnTo>
                      <a:pt x="341" y="696"/>
                    </a:lnTo>
                    <a:lnTo>
                      <a:pt x="340" y="701"/>
                    </a:lnTo>
                    <a:lnTo>
                      <a:pt x="323" y="719"/>
                    </a:lnTo>
                    <a:lnTo>
                      <a:pt x="323" y="726"/>
                    </a:lnTo>
                    <a:lnTo>
                      <a:pt x="326" y="730"/>
                    </a:lnTo>
                    <a:lnTo>
                      <a:pt x="335" y="732"/>
                    </a:lnTo>
                    <a:lnTo>
                      <a:pt x="335" y="739"/>
                    </a:lnTo>
                    <a:lnTo>
                      <a:pt x="329" y="742"/>
                    </a:lnTo>
                    <a:lnTo>
                      <a:pt x="313" y="736"/>
                    </a:lnTo>
                    <a:lnTo>
                      <a:pt x="306" y="728"/>
                    </a:lnTo>
                    <a:lnTo>
                      <a:pt x="278" y="733"/>
                    </a:lnTo>
                    <a:lnTo>
                      <a:pt x="284" y="746"/>
                    </a:lnTo>
                    <a:lnTo>
                      <a:pt x="285" y="750"/>
                    </a:lnTo>
                    <a:lnTo>
                      <a:pt x="284" y="757"/>
                    </a:lnTo>
                    <a:lnTo>
                      <a:pt x="276" y="758"/>
                    </a:lnTo>
                    <a:lnTo>
                      <a:pt x="256" y="738"/>
                    </a:lnTo>
                    <a:lnTo>
                      <a:pt x="233" y="736"/>
                    </a:lnTo>
                    <a:lnTo>
                      <a:pt x="215" y="723"/>
                    </a:lnTo>
                    <a:lnTo>
                      <a:pt x="211" y="726"/>
                    </a:lnTo>
                    <a:lnTo>
                      <a:pt x="213" y="716"/>
                    </a:lnTo>
                    <a:lnTo>
                      <a:pt x="209" y="711"/>
                    </a:lnTo>
                    <a:lnTo>
                      <a:pt x="205" y="689"/>
                    </a:lnTo>
                    <a:lnTo>
                      <a:pt x="199" y="678"/>
                    </a:lnTo>
                    <a:lnTo>
                      <a:pt x="194" y="665"/>
                    </a:lnTo>
                    <a:lnTo>
                      <a:pt x="188" y="656"/>
                    </a:lnTo>
                    <a:lnTo>
                      <a:pt x="187" y="646"/>
                    </a:lnTo>
                    <a:lnTo>
                      <a:pt x="168" y="622"/>
                    </a:lnTo>
                    <a:lnTo>
                      <a:pt x="119" y="612"/>
                    </a:lnTo>
                    <a:lnTo>
                      <a:pt x="88" y="628"/>
                    </a:lnTo>
                    <a:lnTo>
                      <a:pt x="82" y="626"/>
                    </a:lnTo>
                    <a:lnTo>
                      <a:pt x="75" y="636"/>
                    </a:lnTo>
                    <a:lnTo>
                      <a:pt x="69" y="636"/>
                    </a:lnTo>
                    <a:lnTo>
                      <a:pt x="70" y="647"/>
                    </a:lnTo>
                    <a:lnTo>
                      <a:pt x="69" y="650"/>
                    </a:lnTo>
                    <a:lnTo>
                      <a:pt x="72" y="655"/>
                    </a:lnTo>
                    <a:lnTo>
                      <a:pt x="70" y="679"/>
                    </a:lnTo>
                    <a:lnTo>
                      <a:pt x="88" y="693"/>
                    </a:lnTo>
                    <a:lnTo>
                      <a:pt x="88" y="699"/>
                    </a:lnTo>
                    <a:lnTo>
                      <a:pt x="99" y="714"/>
                    </a:lnTo>
                    <a:lnTo>
                      <a:pt x="101" y="716"/>
                    </a:lnTo>
                    <a:lnTo>
                      <a:pt x="98" y="735"/>
                    </a:lnTo>
                    <a:lnTo>
                      <a:pt x="102" y="743"/>
                    </a:lnTo>
                    <a:lnTo>
                      <a:pt x="103" y="750"/>
                    </a:lnTo>
                    <a:lnTo>
                      <a:pt x="120" y="757"/>
                    </a:lnTo>
                    <a:lnTo>
                      <a:pt x="131" y="748"/>
                    </a:lnTo>
                    <a:lnTo>
                      <a:pt x="144" y="748"/>
                    </a:lnTo>
                    <a:lnTo>
                      <a:pt x="145" y="753"/>
                    </a:lnTo>
                    <a:lnTo>
                      <a:pt x="127" y="768"/>
                    </a:lnTo>
                    <a:lnTo>
                      <a:pt x="128" y="770"/>
                    </a:lnTo>
                    <a:lnTo>
                      <a:pt x="139" y="773"/>
                    </a:lnTo>
                    <a:lnTo>
                      <a:pt x="139" y="776"/>
                    </a:lnTo>
                    <a:lnTo>
                      <a:pt x="129" y="781"/>
                    </a:lnTo>
                    <a:lnTo>
                      <a:pt x="129" y="790"/>
                    </a:lnTo>
                    <a:lnTo>
                      <a:pt x="130" y="793"/>
                    </a:lnTo>
                    <a:lnTo>
                      <a:pt x="134" y="790"/>
                    </a:lnTo>
                    <a:lnTo>
                      <a:pt x="152" y="796"/>
                    </a:lnTo>
                    <a:lnTo>
                      <a:pt x="147" y="801"/>
                    </a:lnTo>
                    <a:lnTo>
                      <a:pt x="146" y="807"/>
                    </a:lnTo>
                    <a:lnTo>
                      <a:pt x="135" y="801"/>
                    </a:lnTo>
                    <a:lnTo>
                      <a:pt x="134" y="795"/>
                    </a:lnTo>
                    <a:lnTo>
                      <a:pt x="118" y="800"/>
                    </a:lnTo>
                    <a:lnTo>
                      <a:pt x="113" y="807"/>
                    </a:lnTo>
                    <a:lnTo>
                      <a:pt x="118" y="814"/>
                    </a:lnTo>
                    <a:lnTo>
                      <a:pt x="104" y="817"/>
                    </a:lnTo>
                    <a:lnTo>
                      <a:pt x="103" y="811"/>
                    </a:lnTo>
                    <a:lnTo>
                      <a:pt x="101" y="811"/>
                    </a:lnTo>
                    <a:lnTo>
                      <a:pt x="92" y="819"/>
                    </a:lnTo>
                    <a:lnTo>
                      <a:pt x="85" y="813"/>
                    </a:lnTo>
                    <a:lnTo>
                      <a:pt x="72" y="811"/>
                    </a:lnTo>
                    <a:lnTo>
                      <a:pt x="69" y="813"/>
                    </a:lnTo>
                    <a:lnTo>
                      <a:pt x="68" y="824"/>
                    </a:lnTo>
                    <a:lnTo>
                      <a:pt x="56" y="829"/>
                    </a:lnTo>
                    <a:lnTo>
                      <a:pt x="49" y="835"/>
                    </a:lnTo>
                    <a:lnTo>
                      <a:pt x="45" y="845"/>
                    </a:lnTo>
                    <a:lnTo>
                      <a:pt x="10" y="871"/>
                    </a:lnTo>
                    <a:lnTo>
                      <a:pt x="4" y="892"/>
                    </a:lnTo>
                    <a:lnTo>
                      <a:pt x="6" y="903"/>
                    </a:lnTo>
                    <a:lnTo>
                      <a:pt x="5" y="919"/>
                    </a:lnTo>
                    <a:lnTo>
                      <a:pt x="2" y="932"/>
                    </a:lnTo>
                    <a:lnTo>
                      <a:pt x="0" y="941"/>
                    </a:lnTo>
                    <a:lnTo>
                      <a:pt x="18" y="974"/>
                    </a:lnTo>
                    <a:lnTo>
                      <a:pt x="26" y="975"/>
                    </a:lnTo>
                    <a:lnTo>
                      <a:pt x="39" y="958"/>
                    </a:lnTo>
                    <a:lnTo>
                      <a:pt x="42" y="941"/>
                    </a:lnTo>
                    <a:lnTo>
                      <a:pt x="47" y="970"/>
                    </a:lnTo>
                    <a:lnTo>
                      <a:pt x="53" y="946"/>
                    </a:lnTo>
                    <a:lnTo>
                      <a:pt x="45" y="897"/>
                    </a:lnTo>
                    <a:lnTo>
                      <a:pt x="53" y="886"/>
                    </a:lnTo>
                    <a:lnTo>
                      <a:pt x="55" y="904"/>
                    </a:lnTo>
                    <a:lnTo>
                      <a:pt x="55" y="937"/>
                    </a:lnTo>
                    <a:lnTo>
                      <a:pt x="59" y="976"/>
                    </a:lnTo>
                    <a:lnTo>
                      <a:pt x="79" y="979"/>
                    </a:lnTo>
                    <a:lnTo>
                      <a:pt x="84" y="990"/>
                    </a:lnTo>
                    <a:lnTo>
                      <a:pt x="99" y="985"/>
                    </a:lnTo>
                    <a:lnTo>
                      <a:pt x="104" y="967"/>
                    </a:lnTo>
                    <a:lnTo>
                      <a:pt x="102" y="945"/>
                    </a:lnTo>
                    <a:lnTo>
                      <a:pt x="108" y="964"/>
                    </a:lnTo>
                    <a:lnTo>
                      <a:pt x="124" y="975"/>
                    </a:lnTo>
                    <a:lnTo>
                      <a:pt x="129" y="985"/>
                    </a:lnTo>
                    <a:lnTo>
                      <a:pt x="142" y="989"/>
                    </a:lnTo>
                    <a:lnTo>
                      <a:pt x="146" y="970"/>
                    </a:lnTo>
                    <a:lnTo>
                      <a:pt x="158" y="958"/>
                    </a:lnTo>
                    <a:lnTo>
                      <a:pt x="158" y="934"/>
                    </a:lnTo>
                    <a:lnTo>
                      <a:pt x="163" y="945"/>
                    </a:lnTo>
                    <a:lnTo>
                      <a:pt x="165" y="961"/>
                    </a:lnTo>
                    <a:lnTo>
                      <a:pt x="163" y="965"/>
                    </a:lnTo>
                    <a:lnTo>
                      <a:pt x="190" y="995"/>
                    </a:lnTo>
                    <a:lnTo>
                      <a:pt x="200" y="1004"/>
                    </a:lnTo>
                    <a:lnTo>
                      <a:pt x="225" y="1006"/>
                    </a:lnTo>
                    <a:lnTo>
                      <a:pt x="227" y="1016"/>
                    </a:lnTo>
                    <a:lnTo>
                      <a:pt x="274" y="1008"/>
                    </a:lnTo>
                    <a:lnTo>
                      <a:pt x="243" y="964"/>
                    </a:lnTo>
                    <a:lnTo>
                      <a:pt x="242" y="943"/>
                    </a:lnTo>
                    <a:lnTo>
                      <a:pt x="256" y="973"/>
                    </a:lnTo>
                    <a:lnTo>
                      <a:pt x="269" y="974"/>
                    </a:lnTo>
                    <a:lnTo>
                      <a:pt x="286" y="957"/>
                    </a:lnTo>
                    <a:lnTo>
                      <a:pt x="286" y="925"/>
                    </a:lnTo>
                    <a:lnTo>
                      <a:pt x="310" y="964"/>
                    </a:lnTo>
                    <a:lnTo>
                      <a:pt x="330" y="976"/>
                    </a:lnTo>
                    <a:lnTo>
                      <a:pt x="344" y="968"/>
                    </a:lnTo>
                    <a:lnTo>
                      <a:pt x="345" y="942"/>
                    </a:lnTo>
                    <a:lnTo>
                      <a:pt x="333" y="906"/>
                    </a:lnTo>
                    <a:lnTo>
                      <a:pt x="332" y="897"/>
                    </a:lnTo>
                    <a:lnTo>
                      <a:pt x="339" y="909"/>
                    </a:lnTo>
                    <a:lnTo>
                      <a:pt x="357" y="974"/>
                    </a:lnTo>
                    <a:lnTo>
                      <a:pt x="372" y="985"/>
                    </a:lnTo>
                    <a:lnTo>
                      <a:pt x="399" y="979"/>
                    </a:lnTo>
                    <a:lnTo>
                      <a:pt x="407" y="953"/>
                    </a:lnTo>
                    <a:lnTo>
                      <a:pt x="398" y="935"/>
                    </a:lnTo>
                    <a:lnTo>
                      <a:pt x="384" y="913"/>
                    </a:lnTo>
                    <a:lnTo>
                      <a:pt x="394" y="922"/>
                    </a:lnTo>
                    <a:lnTo>
                      <a:pt x="412" y="925"/>
                    </a:lnTo>
                    <a:lnTo>
                      <a:pt x="413" y="932"/>
                    </a:lnTo>
                    <a:lnTo>
                      <a:pt x="413" y="949"/>
                    </a:lnTo>
                    <a:lnTo>
                      <a:pt x="419" y="961"/>
                    </a:lnTo>
                    <a:lnTo>
                      <a:pt x="440" y="965"/>
                    </a:lnTo>
                    <a:lnTo>
                      <a:pt x="456" y="958"/>
                    </a:lnTo>
                    <a:lnTo>
                      <a:pt x="466" y="961"/>
                    </a:lnTo>
                    <a:lnTo>
                      <a:pt x="474" y="974"/>
                    </a:lnTo>
                    <a:lnTo>
                      <a:pt x="475" y="989"/>
                    </a:lnTo>
                    <a:lnTo>
                      <a:pt x="469" y="1012"/>
                    </a:lnTo>
                    <a:lnTo>
                      <a:pt x="463" y="1023"/>
                    </a:lnTo>
                    <a:lnTo>
                      <a:pt x="469" y="1037"/>
                    </a:lnTo>
                    <a:lnTo>
                      <a:pt x="513" y="1013"/>
                    </a:lnTo>
                    <a:lnTo>
                      <a:pt x="541" y="1005"/>
                    </a:lnTo>
                    <a:lnTo>
                      <a:pt x="559" y="985"/>
                    </a:lnTo>
                    <a:lnTo>
                      <a:pt x="581" y="943"/>
                    </a:lnTo>
                    <a:lnTo>
                      <a:pt x="586" y="973"/>
                    </a:lnTo>
                    <a:lnTo>
                      <a:pt x="608" y="957"/>
                    </a:lnTo>
                    <a:lnTo>
                      <a:pt x="612" y="941"/>
                    </a:lnTo>
                    <a:lnTo>
                      <a:pt x="633" y="934"/>
                    </a:lnTo>
                    <a:lnTo>
                      <a:pt x="635" y="919"/>
                    </a:lnTo>
                    <a:lnTo>
                      <a:pt x="638" y="892"/>
                    </a:lnTo>
                    <a:lnTo>
                      <a:pt x="634" y="863"/>
                    </a:lnTo>
                    <a:lnTo>
                      <a:pt x="625" y="844"/>
                    </a:lnTo>
                    <a:lnTo>
                      <a:pt x="606" y="850"/>
                    </a:lnTo>
                    <a:lnTo>
                      <a:pt x="595" y="865"/>
                    </a:lnTo>
                    <a:lnTo>
                      <a:pt x="586" y="879"/>
                    </a:lnTo>
                    <a:lnTo>
                      <a:pt x="575" y="877"/>
                    </a:lnTo>
                    <a:lnTo>
                      <a:pt x="576" y="861"/>
                    </a:lnTo>
                    <a:lnTo>
                      <a:pt x="555" y="849"/>
                    </a:lnTo>
                    <a:lnTo>
                      <a:pt x="558" y="843"/>
                    </a:lnTo>
                    <a:lnTo>
                      <a:pt x="565" y="836"/>
                    </a:lnTo>
                    <a:lnTo>
                      <a:pt x="576" y="829"/>
                    </a:lnTo>
                    <a:lnTo>
                      <a:pt x="581" y="816"/>
                    </a:lnTo>
                    <a:lnTo>
                      <a:pt x="579" y="807"/>
                    </a:lnTo>
                    <a:lnTo>
                      <a:pt x="570" y="792"/>
                    </a:lnTo>
                    <a:lnTo>
                      <a:pt x="556" y="789"/>
                    </a:lnTo>
                    <a:lnTo>
                      <a:pt x="539" y="790"/>
                    </a:lnTo>
                    <a:lnTo>
                      <a:pt x="512" y="821"/>
                    </a:lnTo>
                    <a:lnTo>
                      <a:pt x="506" y="819"/>
                    </a:lnTo>
                    <a:lnTo>
                      <a:pt x="518" y="801"/>
                    </a:lnTo>
                    <a:lnTo>
                      <a:pt x="517" y="789"/>
                    </a:lnTo>
                    <a:lnTo>
                      <a:pt x="473" y="781"/>
                    </a:lnTo>
                    <a:lnTo>
                      <a:pt x="452" y="785"/>
                    </a:lnTo>
                    <a:lnTo>
                      <a:pt x="426" y="818"/>
                    </a:lnTo>
                    <a:lnTo>
                      <a:pt x="423" y="805"/>
                    </a:lnTo>
                    <a:lnTo>
                      <a:pt x="420" y="786"/>
                    </a:lnTo>
                    <a:lnTo>
                      <a:pt x="414" y="776"/>
                    </a:lnTo>
                    <a:lnTo>
                      <a:pt x="429" y="779"/>
                    </a:lnTo>
                    <a:lnTo>
                      <a:pt x="458" y="766"/>
                    </a:lnTo>
                    <a:lnTo>
                      <a:pt x="458" y="760"/>
                    </a:lnTo>
                    <a:lnTo>
                      <a:pt x="441" y="748"/>
                    </a:lnTo>
                    <a:lnTo>
                      <a:pt x="437" y="732"/>
                    </a:lnTo>
                    <a:lnTo>
                      <a:pt x="439" y="722"/>
                    </a:lnTo>
                    <a:lnTo>
                      <a:pt x="467" y="754"/>
                    </a:lnTo>
                    <a:lnTo>
                      <a:pt x="498" y="773"/>
                    </a:lnTo>
                    <a:lnTo>
                      <a:pt x="577" y="770"/>
                    </a:lnTo>
                    <a:lnTo>
                      <a:pt x="585" y="758"/>
                    </a:lnTo>
                    <a:lnTo>
                      <a:pt x="593" y="762"/>
                    </a:lnTo>
                    <a:lnTo>
                      <a:pt x="592" y="768"/>
                    </a:lnTo>
                    <a:lnTo>
                      <a:pt x="592" y="770"/>
                    </a:lnTo>
                    <a:lnTo>
                      <a:pt x="622" y="753"/>
                    </a:lnTo>
                    <a:lnTo>
                      <a:pt x="635" y="725"/>
                    </a:lnTo>
                    <a:lnTo>
                      <a:pt x="638" y="709"/>
                    </a:lnTo>
                    <a:lnTo>
                      <a:pt x="636" y="701"/>
                    </a:lnTo>
                    <a:lnTo>
                      <a:pt x="652" y="694"/>
                    </a:lnTo>
                    <a:lnTo>
                      <a:pt x="654" y="687"/>
                    </a:lnTo>
                    <a:lnTo>
                      <a:pt x="634" y="668"/>
                    </a:lnTo>
                    <a:lnTo>
                      <a:pt x="634" y="658"/>
                    </a:lnTo>
                    <a:lnTo>
                      <a:pt x="636" y="650"/>
                    </a:lnTo>
                    <a:lnTo>
                      <a:pt x="630" y="633"/>
                    </a:lnTo>
                    <a:lnTo>
                      <a:pt x="623" y="628"/>
                    </a:lnTo>
                    <a:lnTo>
                      <a:pt x="624" y="625"/>
                    </a:lnTo>
                    <a:lnTo>
                      <a:pt x="624" y="614"/>
                    </a:lnTo>
                    <a:lnTo>
                      <a:pt x="622" y="603"/>
                    </a:lnTo>
                    <a:lnTo>
                      <a:pt x="622" y="596"/>
                    </a:lnTo>
                    <a:lnTo>
                      <a:pt x="634" y="603"/>
                    </a:lnTo>
                    <a:lnTo>
                      <a:pt x="679" y="604"/>
                    </a:lnTo>
                    <a:lnTo>
                      <a:pt x="687" y="613"/>
                    </a:lnTo>
                    <a:lnTo>
                      <a:pt x="706" y="607"/>
                    </a:lnTo>
                    <a:lnTo>
                      <a:pt x="727" y="583"/>
                    </a:lnTo>
                    <a:lnTo>
                      <a:pt x="743" y="591"/>
                    </a:lnTo>
                    <a:lnTo>
                      <a:pt x="746" y="599"/>
                    </a:lnTo>
                    <a:lnTo>
                      <a:pt x="760" y="574"/>
                    </a:lnTo>
                    <a:lnTo>
                      <a:pt x="760" y="570"/>
                    </a:lnTo>
                    <a:lnTo>
                      <a:pt x="768" y="555"/>
                    </a:lnTo>
                    <a:lnTo>
                      <a:pt x="714" y="545"/>
                    </a:lnTo>
                    <a:lnTo>
                      <a:pt x="690" y="537"/>
                    </a:lnTo>
                    <a:lnTo>
                      <a:pt x="709" y="522"/>
                    </a:lnTo>
                    <a:lnTo>
                      <a:pt x="728" y="523"/>
                    </a:lnTo>
                    <a:lnTo>
                      <a:pt x="764" y="539"/>
                    </a:lnTo>
                    <a:lnTo>
                      <a:pt x="776" y="511"/>
                    </a:lnTo>
                    <a:lnTo>
                      <a:pt x="795" y="501"/>
                    </a:lnTo>
                    <a:lnTo>
                      <a:pt x="797" y="493"/>
                    </a:lnTo>
                    <a:lnTo>
                      <a:pt x="787" y="477"/>
                    </a:lnTo>
                    <a:lnTo>
                      <a:pt x="775" y="468"/>
                    </a:lnTo>
                    <a:lnTo>
                      <a:pt x="751" y="463"/>
                    </a:lnTo>
                    <a:lnTo>
                      <a:pt x="738" y="453"/>
                    </a:lnTo>
                    <a:lnTo>
                      <a:pt x="725" y="450"/>
                    </a:lnTo>
                    <a:lnTo>
                      <a:pt x="733" y="445"/>
                    </a:lnTo>
                    <a:lnTo>
                      <a:pt x="749" y="447"/>
                    </a:lnTo>
                    <a:lnTo>
                      <a:pt x="786" y="443"/>
                    </a:lnTo>
                    <a:lnTo>
                      <a:pt x="798" y="439"/>
                    </a:lnTo>
                    <a:lnTo>
                      <a:pt x="805" y="430"/>
                    </a:lnTo>
                    <a:lnTo>
                      <a:pt x="819" y="420"/>
                    </a:lnTo>
                    <a:lnTo>
                      <a:pt x="813" y="411"/>
                    </a:lnTo>
                    <a:lnTo>
                      <a:pt x="813" y="402"/>
                    </a:lnTo>
                    <a:lnTo>
                      <a:pt x="817" y="392"/>
                    </a:lnTo>
                    <a:lnTo>
                      <a:pt x="816" y="375"/>
                    </a:lnTo>
                    <a:lnTo>
                      <a:pt x="813" y="354"/>
                    </a:lnTo>
                    <a:lnTo>
                      <a:pt x="802" y="344"/>
                    </a:lnTo>
                    <a:lnTo>
                      <a:pt x="774" y="334"/>
                    </a:lnTo>
                    <a:lnTo>
                      <a:pt x="733" y="340"/>
                    </a:lnTo>
                    <a:lnTo>
                      <a:pt x="733" y="332"/>
                    </a:lnTo>
                    <a:lnTo>
                      <a:pt x="748" y="327"/>
                    </a:lnTo>
                    <a:lnTo>
                      <a:pt x="757" y="319"/>
                    </a:lnTo>
                    <a:lnTo>
                      <a:pt x="757" y="313"/>
                    </a:lnTo>
                    <a:lnTo>
                      <a:pt x="749" y="303"/>
                    </a:lnTo>
                    <a:lnTo>
                      <a:pt x="678" y="310"/>
                    </a:lnTo>
                    <a:lnTo>
                      <a:pt x="665" y="316"/>
                    </a:lnTo>
                    <a:lnTo>
                      <a:pt x="655" y="329"/>
                    </a:lnTo>
                    <a:lnTo>
                      <a:pt x="647" y="330"/>
                    </a:lnTo>
                    <a:lnTo>
                      <a:pt x="656" y="314"/>
                    </a:lnTo>
                    <a:lnTo>
                      <a:pt x="658" y="302"/>
                    </a:lnTo>
                    <a:lnTo>
                      <a:pt x="647" y="300"/>
                    </a:lnTo>
                    <a:lnTo>
                      <a:pt x="645" y="291"/>
                    </a:lnTo>
                    <a:lnTo>
                      <a:pt x="669" y="298"/>
                    </a:lnTo>
                    <a:lnTo>
                      <a:pt x="712" y="284"/>
                    </a:lnTo>
                    <a:lnTo>
                      <a:pt x="740" y="287"/>
                    </a:lnTo>
                    <a:lnTo>
                      <a:pt x="740" y="279"/>
                    </a:lnTo>
                    <a:lnTo>
                      <a:pt x="716" y="269"/>
                    </a:lnTo>
                    <a:lnTo>
                      <a:pt x="652" y="267"/>
                    </a:lnTo>
                    <a:lnTo>
                      <a:pt x="644" y="260"/>
                    </a:lnTo>
                    <a:lnTo>
                      <a:pt x="658" y="255"/>
                    </a:lnTo>
                    <a:lnTo>
                      <a:pt x="704" y="255"/>
                    </a:lnTo>
                    <a:lnTo>
                      <a:pt x="715" y="247"/>
                    </a:lnTo>
                    <a:lnTo>
                      <a:pt x="732" y="249"/>
                    </a:lnTo>
                    <a:lnTo>
                      <a:pt x="748" y="255"/>
                    </a:lnTo>
                    <a:lnTo>
                      <a:pt x="754" y="263"/>
                    </a:lnTo>
                    <a:lnTo>
                      <a:pt x="753" y="276"/>
                    </a:lnTo>
                    <a:lnTo>
                      <a:pt x="758" y="289"/>
                    </a:lnTo>
                    <a:lnTo>
                      <a:pt x="769" y="295"/>
                    </a:lnTo>
                    <a:lnTo>
                      <a:pt x="819" y="302"/>
                    </a:lnTo>
                    <a:lnTo>
                      <a:pt x="827" y="298"/>
                    </a:lnTo>
                    <a:lnTo>
                      <a:pt x="829" y="287"/>
                    </a:lnTo>
                    <a:lnTo>
                      <a:pt x="828" y="274"/>
                    </a:lnTo>
                    <a:lnTo>
                      <a:pt x="814" y="257"/>
                    </a:lnTo>
                    <a:lnTo>
                      <a:pt x="825" y="240"/>
                    </a:lnTo>
                    <a:lnTo>
                      <a:pt x="818" y="232"/>
                    </a:lnTo>
                    <a:lnTo>
                      <a:pt x="752" y="236"/>
                    </a:lnTo>
                    <a:lnTo>
                      <a:pt x="746" y="228"/>
                    </a:lnTo>
                    <a:lnTo>
                      <a:pt x="687" y="236"/>
                    </a:lnTo>
                    <a:lnTo>
                      <a:pt x="661" y="243"/>
                    </a:lnTo>
                    <a:lnTo>
                      <a:pt x="671" y="236"/>
                    </a:lnTo>
                    <a:lnTo>
                      <a:pt x="672" y="228"/>
                    </a:lnTo>
                    <a:lnTo>
                      <a:pt x="650" y="222"/>
                    </a:lnTo>
                    <a:lnTo>
                      <a:pt x="641" y="214"/>
                    </a:lnTo>
                    <a:lnTo>
                      <a:pt x="657" y="209"/>
                    </a:lnTo>
                    <a:lnTo>
                      <a:pt x="683" y="212"/>
                    </a:lnTo>
                    <a:lnTo>
                      <a:pt x="677" y="187"/>
                    </a:lnTo>
                    <a:lnTo>
                      <a:pt x="672" y="181"/>
                    </a:lnTo>
                    <a:lnTo>
                      <a:pt x="679" y="178"/>
                    </a:lnTo>
                    <a:lnTo>
                      <a:pt x="684" y="184"/>
                    </a:lnTo>
                    <a:lnTo>
                      <a:pt x="689" y="198"/>
                    </a:lnTo>
                    <a:lnTo>
                      <a:pt x="698" y="204"/>
                    </a:lnTo>
                    <a:lnTo>
                      <a:pt x="746" y="209"/>
                    </a:lnTo>
                    <a:lnTo>
                      <a:pt x="749" y="200"/>
                    </a:lnTo>
                    <a:lnTo>
                      <a:pt x="740" y="188"/>
                    </a:lnTo>
                    <a:lnTo>
                      <a:pt x="737" y="181"/>
                    </a:lnTo>
                    <a:lnTo>
                      <a:pt x="687" y="171"/>
                    </a:lnTo>
                    <a:lnTo>
                      <a:pt x="679" y="158"/>
                    </a:lnTo>
                    <a:lnTo>
                      <a:pt x="687" y="156"/>
                    </a:lnTo>
                    <a:lnTo>
                      <a:pt x="722" y="162"/>
                    </a:lnTo>
                    <a:lnTo>
                      <a:pt x="764" y="189"/>
                    </a:lnTo>
                    <a:lnTo>
                      <a:pt x="794" y="194"/>
                    </a:lnTo>
                    <a:lnTo>
                      <a:pt x="801" y="185"/>
                    </a:lnTo>
                    <a:lnTo>
                      <a:pt x="797" y="170"/>
                    </a:lnTo>
                    <a:lnTo>
                      <a:pt x="810" y="176"/>
                    </a:lnTo>
                    <a:lnTo>
                      <a:pt x="838" y="178"/>
                    </a:lnTo>
                    <a:lnTo>
                      <a:pt x="846" y="165"/>
                    </a:lnTo>
                    <a:lnTo>
                      <a:pt x="845" y="155"/>
                    </a:lnTo>
                    <a:lnTo>
                      <a:pt x="850" y="157"/>
                    </a:lnTo>
                    <a:lnTo>
                      <a:pt x="855" y="146"/>
                    </a:lnTo>
                    <a:lnTo>
                      <a:pt x="861" y="160"/>
                    </a:lnTo>
                    <a:lnTo>
                      <a:pt x="876" y="156"/>
                    </a:lnTo>
                    <a:lnTo>
                      <a:pt x="881" y="140"/>
                    </a:lnTo>
                    <a:lnTo>
                      <a:pt x="880" y="125"/>
                    </a:lnTo>
                    <a:lnTo>
                      <a:pt x="873" y="106"/>
                    </a:lnTo>
                    <a:lnTo>
                      <a:pt x="871" y="91"/>
                    </a:lnTo>
                    <a:lnTo>
                      <a:pt x="813" y="80"/>
                    </a:lnTo>
                    <a:lnTo>
                      <a:pt x="817" y="66"/>
                    </a:lnTo>
                    <a:lnTo>
                      <a:pt x="834" y="61"/>
                    </a:lnTo>
                    <a:lnTo>
                      <a:pt x="856" y="74"/>
                    </a:lnTo>
                    <a:lnTo>
                      <a:pt x="884" y="79"/>
                    </a:lnTo>
                    <a:lnTo>
                      <a:pt x="882" y="91"/>
                    </a:lnTo>
                    <a:lnTo>
                      <a:pt x="884" y="103"/>
                    </a:lnTo>
                    <a:lnTo>
                      <a:pt x="899" y="112"/>
                    </a:lnTo>
                    <a:lnTo>
                      <a:pt x="914" y="111"/>
                    </a:lnTo>
                    <a:lnTo>
                      <a:pt x="914" y="115"/>
                    </a:lnTo>
                    <a:lnTo>
                      <a:pt x="937" y="108"/>
                    </a:lnTo>
                    <a:lnTo>
                      <a:pt x="961" y="109"/>
                    </a:lnTo>
                    <a:lnTo>
                      <a:pt x="969" y="101"/>
                    </a:lnTo>
                    <a:lnTo>
                      <a:pt x="982" y="98"/>
                    </a:lnTo>
                    <a:lnTo>
                      <a:pt x="1004" y="59"/>
                    </a:lnTo>
                    <a:lnTo>
                      <a:pt x="995" y="54"/>
                    </a:lnTo>
                    <a:lnTo>
                      <a:pt x="978" y="58"/>
                    </a:lnTo>
                    <a:lnTo>
                      <a:pt x="980" y="44"/>
                    </a:lnTo>
                    <a:lnTo>
                      <a:pt x="990" y="29"/>
                    </a:lnTo>
                    <a:lnTo>
                      <a:pt x="1011" y="21"/>
                    </a:lnTo>
                    <a:lnTo>
                      <a:pt x="1015" y="12"/>
                    </a:lnTo>
                    <a:lnTo>
                      <a:pt x="1028" y="0"/>
                    </a:lnTo>
                    <a:lnTo>
                      <a:pt x="393" y="0"/>
                    </a:lnTo>
                    <a:lnTo>
                      <a:pt x="394" y="1"/>
                    </a:lnTo>
                    <a:lnTo>
                      <a:pt x="440" y="28"/>
                    </a:lnTo>
                    <a:lnTo>
                      <a:pt x="439" y="33"/>
                    </a:lnTo>
                    <a:lnTo>
                      <a:pt x="426" y="41"/>
                    </a:lnTo>
                    <a:lnTo>
                      <a:pt x="430" y="48"/>
                    </a:lnTo>
                    <a:lnTo>
                      <a:pt x="432" y="72"/>
                    </a:lnTo>
                    <a:lnTo>
                      <a:pt x="432" y="87"/>
                    </a:lnTo>
                    <a:lnTo>
                      <a:pt x="437" y="87"/>
                    </a:lnTo>
                    <a:lnTo>
                      <a:pt x="437" y="92"/>
                    </a:lnTo>
                    <a:lnTo>
                      <a:pt x="441" y="102"/>
                    </a:lnTo>
                    <a:lnTo>
                      <a:pt x="462" y="108"/>
                    </a:lnTo>
                    <a:lnTo>
                      <a:pt x="479" y="123"/>
                    </a:lnTo>
                    <a:lnTo>
                      <a:pt x="515" y="107"/>
                    </a:lnTo>
                    <a:lnTo>
                      <a:pt x="526" y="107"/>
                    </a:lnTo>
                    <a:lnTo>
                      <a:pt x="527" y="113"/>
                    </a:lnTo>
                    <a:lnTo>
                      <a:pt x="525" y="120"/>
                    </a:lnTo>
                    <a:lnTo>
                      <a:pt x="513" y="120"/>
                    </a:lnTo>
                    <a:lnTo>
                      <a:pt x="482" y="136"/>
                    </a:lnTo>
                    <a:lnTo>
                      <a:pt x="478" y="142"/>
                    </a:lnTo>
                    <a:lnTo>
                      <a:pt x="478" y="149"/>
                    </a:lnTo>
                    <a:lnTo>
                      <a:pt x="480" y="154"/>
                    </a:lnTo>
                    <a:lnTo>
                      <a:pt x="479" y="155"/>
                    </a:lnTo>
                    <a:lnTo>
                      <a:pt x="445" y="130"/>
                    </a:lnTo>
                    <a:lnTo>
                      <a:pt x="432" y="129"/>
                    </a:lnTo>
                    <a:lnTo>
                      <a:pt x="423" y="139"/>
                    </a:lnTo>
                    <a:lnTo>
                      <a:pt x="421" y="111"/>
                    </a:lnTo>
                    <a:lnTo>
                      <a:pt x="415" y="111"/>
                    </a:lnTo>
                    <a:lnTo>
                      <a:pt x="412" y="102"/>
                    </a:lnTo>
                    <a:lnTo>
                      <a:pt x="410" y="87"/>
                    </a:lnTo>
                    <a:lnTo>
                      <a:pt x="405" y="82"/>
                    </a:lnTo>
                    <a:lnTo>
                      <a:pt x="405" y="68"/>
                    </a:lnTo>
                    <a:lnTo>
                      <a:pt x="357" y="0"/>
                    </a:lnTo>
                    <a:lnTo>
                      <a:pt x="183" y="0"/>
                    </a:lnTo>
                    <a:lnTo>
                      <a:pt x="220" y="14"/>
                    </a:lnTo>
                    <a:lnTo>
                      <a:pt x="231" y="2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48" name="Freeform 309"/>
              <p:cNvSpPr>
                <a:spLocks noChangeAspect="1"/>
              </p:cNvSpPr>
              <p:nvPr/>
            </p:nvSpPr>
            <p:spPr bwMode="gray">
              <a:xfrm>
                <a:off x="1564" y="1153"/>
                <a:ext cx="6" cy="6"/>
              </a:xfrm>
              <a:custGeom>
                <a:avLst/>
                <a:gdLst/>
                <a:ahLst/>
                <a:cxnLst>
                  <a:cxn ang="0">
                    <a:pos x="0" y="16"/>
                  </a:cxn>
                  <a:cxn ang="0">
                    <a:pos x="0" y="21"/>
                  </a:cxn>
                  <a:cxn ang="0">
                    <a:pos x="30" y="30"/>
                  </a:cxn>
                  <a:cxn ang="0">
                    <a:pos x="3" y="0"/>
                  </a:cxn>
                  <a:cxn ang="0">
                    <a:pos x="0" y="16"/>
                  </a:cxn>
                </a:cxnLst>
                <a:rect l="0" t="0" r="r" b="b"/>
                <a:pathLst>
                  <a:path w="30" h="30">
                    <a:moveTo>
                      <a:pt x="0" y="16"/>
                    </a:moveTo>
                    <a:lnTo>
                      <a:pt x="0" y="21"/>
                    </a:lnTo>
                    <a:lnTo>
                      <a:pt x="30" y="30"/>
                    </a:lnTo>
                    <a:lnTo>
                      <a:pt x="3" y="0"/>
                    </a:lnTo>
                    <a:lnTo>
                      <a:pt x="0"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49" name="Freeform 310"/>
              <p:cNvSpPr>
                <a:spLocks noChangeAspect="1"/>
              </p:cNvSpPr>
              <p:nvPr/>
            </p:nvSpPr>
            <p:spPr bwMode="gray">
              <a:xfrm>
                <a:off x="1564" y="1147"/>
                <a:ext cx="1" cy="6"/>
              </a:xfrm>
              <a:custGeom>
                <a:avLst/>
                <a:gdLst/>
                <a:ahLst/>
                <a:cxnLst>
                  <a:cxn ang="0">
                    <a:pos x="5" y="11"/>
                  </a:cxn>
                  <a:cxn ang="0">
                    <a:pos x="0" y="0"/>
                  </a:cxn>
                  <a:cxn ang="0">
                    <a:pos x="0" y="24"/>
                  </a:cxn>
                  <a:cxn ang="0">
                    <a:pos x="5" y="31"/>
                  </a:cxn>
                  <a:cxn ang="0">
                    <a:pos x="7" y="27"/>
                  </a:cxn>
                  <a:cxn ang="0">
                    <a:pos x="5" y="11"/>
                  </a:cxn>
                </a:cxnLst>
                <a:rect l="0" t="0" r="r" b="b"/>
                <a:pathLst>
                  <a:path w="7" h="31">
                    <a:moveTo>
                      <a:pt x="5" y="11"/>
                    </a:moveTo>
                    <a:lnTo>
                      <a:pt x="0" y="0"/>
                    </a:lnTo>
                    <a:lnTo>
                      <a:pt x="0" y="24"/>
                    </a:lnTo>
                    <a:lnTo>
                      <a:pt x="5" y="31"/>
                    </a:lnTo>
                    <a:lnTo>
                      <a:pt x="7" y="27"/>
                    </a:lnTo>
                    <a:lnTo>
                      <a:pt x="5" y="1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50" name="Freeform 311"/>
              <p:cNvSpPr>
                <a:spLocks noChangeAspect="1"/>
              </p:cNvSpPr>
              <p:nvPr/>
            </p:nvSpPr>
            <p:spPr bwMode="gray">
              <a:xfrm>
                <a:off x="1031" y="1408"/>
                <a:ext cx="17" cy="23"/>
              </a:xfrm>
              <a:custGeom>
                <a:avLst/>
                <a:gdLst/>
                <a:ahLst/>
                <a:cxnLst>
                  <a:cxn ang="0">
                    <a:pos x="16" y="58"/>
                  </a:cxn>
                  <a:cxn ang="0">
                    <a:pos x="22" y="61"/>
                  </a:cxn>
                  <a:cxn ang="0">
                    <a:pos x="25" y="56"/>
                  </a:cxn>
                  <a:cxn ang="0">
                    <a:pos x="19" y="46"/>
                  </a:cxn>
                  <a:cxn ang="0">
                    <a:pos x="24" y="46"/>
                  </a:cxn>
                  <a:cxn ang="0">
                    <a:pos x="30" y="52"/>
                  </a:cxn>
                  <a:cxn ang="0">
                    <a:pos x="35" y="47"/>
                  </a:cxn>
                  <a:cxn ang="0">
                    <a:pos x="38" y="52"/>
                  </a:cxn>
                  <a:cxn ang="0">
                    <a:pos x="46" y="46"/>
                  </a:cxn>
                  <a:cxn ang="0">
                    <a:pos x="47" y="37"/>
                  </a:cxn>
                  <a:cxn ang="0">
                    <a:pos x="43" y="41"/>
                  </a:cxn>
                  <a:cxn ang="0">
                    <a:pos x="38" y="37"/>
                  </a:cxn>
                  <a:cxn ang="0">
                    <a:pos x="43" y="32"/>
                  </a:cxn>
                  <a:cxn ang="0">
                    <a:pos x="48" y="19"/>
                  </a:cxn>
                  <a:cxn ang="0">
                    <a:pos x="44" y="11"/>
                  </a:cxn>
                  <a:cxn ang="0">
                    <a:pos x="43" y="3"/>
                  </a:cxn>
                  <a:cxn ang="0">
                    <a:pos x="47" y="0"/>
                  </a:cxn>
                  <a:cxn ang="0">
                    <a:pos x="47" y="10"/>
                  </a:cxn>
                  <a:cxn ang="0">
                    <a:pos x="58" y="18"/>
                  </a:cxn>
                  <a:cxn ang="0">
                    <a:pos x="57" y="26"/>
                  </a:cxn>
                  <a:cxn ang="0">
                    <a:pos x="60" y="32"/>
                  </a:cxn>
                  <a:cxn ang="0">
                    <a:pos x="67" y="35"/>
                  </a:cxn>
                  <a:cxn ang="0">
                    <a:pos x="76" y="24"/>
                  </a:cxn>
                  <a:cxn ang="0">
                    <a:pos x="81" y="30"/>
                  </a:cxn>
                  <a:cxn ang="0">
                    <a:pos x="81" y="41"/>
                  </a:cxn>
                  <a:cxn ang="0">
                    <a:pos x="79" y="50"/>
                  </a:cxn>
                  <a:cxn ang="0">
                    <a:pos x="70" y="58"/>
                  </a:cxn>
                  <a:cxn ang="0">
                    <a:pos x="49" y="94"/>
                  </a:cxn>
                  <a:cxn ang="0">
                    <a:pos x="35" y="110"/>
                  </a:cxn>
                  <a:cxn ang="0">
                    <a:pos x="24" y="106"/>
                  </a:cxn>
                  <a:cxn ang="0">
                    <a:pos x="22" y="110"/>
                  </a:cxn>
                  <a:cxn ang="0">
                    <a:pos x="22" y="113"/>
                  </a:cxn>
                  <a:cxn ang="0">
                    <a:pos x="16" y="106"/>
                  </a:cxn>
                  <a:cxn ang="0">
                    <a:pos x="17" y="101"/>
                  </a:cxn>
                  <a:cxn ang="0">
                    <a:pos x="27" y="104"/>
                  </a:cxn>
                  <a:cxn ang="0">
                    <a:pos x="33" y="96"/>
                  </a:cxn>
                  <a:cxn ang="0">
                    <a:pos x="38" y="85"/>
                  </a:cxn>
                  <a:cxn ang="0">
                    <a:pos x="26" y="96"/>
                  </a:cxn>
                  <a:cxn ang="0">
                    <a:pos x="12" y="86"/>
                  </a:cxn>
                  <a:cxn ang="0">
                    <a:pos x="8" y="73"/>
                  </a:cxn>
                  <a:cxn ang="0">
                    <a:pos x="6" y="61"/>
                  </a:cxn>
                  <a:cxn ang="0">
                    <a:pos x="1" y="57"/>
                  </a:cxn>
                  <a:cxn ang="0">
                    <a:pos x="0" y="52"/>
                  </a:cxn>
                  <a:cxn ang="0">
                    <a:pos x="3" y="46"/>
                  </a:cxn>
                  <a:cxn ang="0">
                    <a:pos x="6" y="46"/>
                  </a:cxn>
                  <a:cxn ang="0">
                    <a:pos x="16" y="58"/>
                  </a:cxn>
                </a:cxnLst>
                <a:rect l="0" t="0" r="r" b="b"/>
                <a:pathLst>
                  <a:path w="81" h="113">
                    <a:moveTo>
                      <a:pt x="16" y="58"/>
                    </a:moveTo>
                    <a:lnTo>
                      <a:pt x="22" y="61"/>
                    </a:lnTo>
                    <a:lnTo>
                      <a:pt x="25" y="56"/>
                    </a:lnTo>
                    <a:lnTo>
                      <a:pt x="19" y="46"/>
                    </a:lnTo>
                    <a:lnTo>
                      <a:pt x="24" y="46"/>
                    </a:lnTo>
                    <a:lnTo>
                      <a:pt x="30" y="52"/>
                    </a:lnTo>
                    <a:lnTo>
                      <a:pt x="35" y="47"/>
                    </a:lnTo>
                    <a:lnTo>
                      <a:pt x="38" y="52"/>
                    </a:lnTo>
                    <a:lnTo>
                      <a:pt x="46" y="46"/>
                    </a:lnTo>
                    <a:lnTo>
                      <a:pt x="47" y="37"/>
                    </a:lnTo>
                    <a:lnTo>
                      <a:pt x="43" y="41"/>
                    </a:lnTo>
                    <a:lnTo>
                      <a:pt x="38" y="37"/>
                    </a:lnTo>
                    <a:lnTo>
                      <a:pt x="43" y="32"/>
                    </a:lnTo>
                    <a:lnTo>
                      <a:pt x="48" y="19"/>
                    </a:lnTo>
                    <a:lnTo>
                      <a:pt x="44" y="11"/>
                    </a:lnTo>
                    <a:lnTo>
                      <a:pt x="43" y="3"/>
                    </a:lnTo>
                    <a:lnTo>
                      <a:pt x="47" y="0"/>
                    </a:lnTo>
                    <a:lnTo>
                      <a:pt x="47" y="10"/>
                    </a:lnTo>
                    <a:lnTo>
                      <a:pt x="58" y="18"/>
                    </a:lnTo>
                    <a:lnTo>
                      <a:pt x="57" y="26"/>
                    </a:lnTo>
                    <a:lnTo>
                      <a:pt x="60" y="32"/>
                    </a:lnTo>
                    <a:lnTo>
                      <a:pt x="67" y="35"/>
                    </a:lnTo>
                    <a:lnTo>
                      <a:pt x="76" y="24"/>
                    </a:lnTo>
                    <a:lnTo>
                      <a:pt x="81" y="30"/>
                    </a:lnTo>
                    <a:lnTo>
                      <a:pt x="81" y="41"/>
                    </a:lnTo>
                    <a:lnTo>
                      <a:pt x="79" y="50"/>
                    </a:lnTo>
                    <a:lnTo>
                      <a:pt x="70" y="58"/>
                    </a:lnTo>
                    <a:lnTo>
                      <a:pt x="49" y="94"/>
                    </a:lnTo>
                    <a:lnTo>
                      <a:pt x="35" y="110"/>
                    </a:lnTo>
                    <a:lnTo>
                      <a:pt x="24" y="106"/>
                    </a:lnTo>
                    <a:lnTo>
                      <a:pt x="22" y="110"/>
                    </a:lnTo>
                    <a:lnTo>
                      <a:pt x="22" y="113"/>
                    </a:lnTo>
                    <a:lnTo>
                      <a:pt x="16" y="106"/>
                    </a:lnTo>
                    <a:lnTo>
                      <a:pt x="17" y="101"/>
                    </a:lnTo>
                    <a:lnTo>
                      <a:pt x="27" y="104"/>
                    </a:lnTo>
                    <a:lnTo>
                      <a:pt x="33" y="96"/>
                    </a:lnTo>
                    <a:lnTo>
                      <a:pt x="38" y="85"/>
                    </a:lnTo>
                    <a:lnTo>
                      <a:pt x="26" y="96"/>
                    </a:lnTo>
                    <a:lnTo>
                      <a:pt x="12" y="86"/>
                    </a:lnTo>
                    <a:lnTo>
                      <a:pt x="8" y="73"/>
                    </a:lnTo>
                    <a:lnTo>
                      <a:pt x="6" y="61"/>
                    </a:lnTo>
                    <a:lnTo>
                      <a:pt x="1" y="57"/>
                    </a:lnTo>
                    <a:lnTo>
                      <a:pt x="0" y="52"/>
                    </a:lnTo>
                    <a:lnTo>
                      <a:pt x="3" y="46"/>
                    </a:lnTo>
                    <a:lnTo>
                      <a:pt x="6" y="46"/>
                    </a:lnTo>
                    <a:lnTo>
                      <a:pt x="16" y="5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51" name="Freeform 312"/>
              <p:cNvSpPr>
                <a:spLocks noChangeAspect="1"/>
              </p:cNvSpPr>
              <p:nvPr/>
            </p:nvSpPr>
            <p:spPr bwMode="gray">
              <a:xfrm>
                <a:off x="1024" y="1423"/>
                <a:ext cx="11" cy="11"/>
              </a:xfrm>
              <a:custGeom>
                <a:avLst/>
                <a:gdLst/>
                <a:ahLst/>
                <a:cxnLst>
                  <a:cxn ang="0">
                    <a:pos x="2" y="4"/>
                  </a:cxn>
                  <a:cxn ang="0">
                    <a:pos x="1" y="4"/>
                  </a:cxn>
                  <a:cxn ang="0">
                    <a:pos x="0" y="8"/>
                  </a:cxn>
                  <a:cxn ang="0">
                    <a:pos x="1" y="22"/>
                  </a:cxn>
                  <a:cxn ang="0">
                    <a:pos x="9" y="28"/>
                  </a:cxn>
                  <a:cxn ang="0">
                    <a:pos x="12" y="38"/>
                  </a:cxn>
                  <a:cxn ang="0">
                    <a:pos x="23" y="39"/>
                  </a:cxn>
                  <a:cxn ang="0">
                    <a:pos x="32" y="49"/>
                  </a:cxn>
                  <a:cxn ang="0">
                    <a:pos x="41" y="50"/>
                  </a:cxn>
                  <a:cxn ang="0">
                    <a:pos x="44" y="55"/>
                  </a:cxn>
                  <a:cxn ang="0">
                    <a:pos x="47" y="58"/>
                  </a:cxn>
                  <a:cxn ang="0">
                    <a:pos x="52" y="56"/>
                  </a:cxn>
                  <a:cxn ang="0">
                    <a:pos x="54" y="50"/>
                  </a:cxn>
                  <a:cxn ang="0">
                    <a:pos x="45" y="39"/>
                  </a:cxn>
                  <a:cxn ang="0">
                    <a:pos x="30" y="28"/>
                  </a:cxn>
                  <a:cxn ang="0">
                    <a:pos x="33" y="22"/>
                  </a:cxn>
                  <a:cxn ang="0">
                    <a:pos x="19" y="15"/>
                  </a:cxn>
                  <a:cxn ang="0">
                    <a:pos x="14" y="4"/>
                  </a:cxn>
                  <a:cxn ang="0">
                    <a:pos x="12" y="0"/>
                  </a:cxn>
                  <a:cxn ang="0">
                    <a:pos x="6" y="0"/>
                  </a:cxn>
                  <a:cxn ang="0">
                    <a:pos x="2" y="4"/>
                  </a:cxn>
                </a:cxnLst>
                <a:rect l="0" t="0" r="r" b="b"/>
                <a:pathLst>
                  <a:path w="54" h="58">
                    <a:moveTo>
                      <a:pt x="2" y="4"/>
                    </a:moveTo>
                    <a:lnTo>
                      <a:pt x="1" y="4"/>
                    </a:lnTo>
                    <a:lnTo>
                      <a:pt x="0" y="8"/>
                    </a:lnTo>
                    <a:lnTo>
                      <a:pt x="1" y="22"/>
                    </a:lnTo>
                    <a:lnTo>
                      <a:pt x="9" y="28"/>
                    </a:lnTo>
                    <a:lnTo>
                      <a:pt x="12" y="38"/>
                    </a:lnTo>
                    <a:lnTo>
                      <a:pt x="23" y="39"/>
                    </a:lnTo>
                    <a:lnTo>
                      <a:pt x="32" y="49"/>
                    </a:lnTo>
                    <a:lnTo>
                      <a:pt x="41" y="50"/>
                    </a:lnTo>
                    <a:lnTo>
                      <a:pt x="44" y="55"/>
                    </a:lnTo>
                    <a:lnTo>
                      <a:pt x="47" y="58"/>
                    </a:lnTo>
                    <a:lnTo>
                      <a:pt x="52" y="56"/>
                    </a:lnTo>
                    <a:lnTo>
                      <a:pt x="54" y="50"/>
                    </a:lnTo>
                    <a:lnTo>
                      <a:pt x="45" y="39"/>
                    </a:lnTo>
                    <a:lnTo>
                      <a:pt x="30" y="28"/>
                    </a:lnTo>
                    <a:lnTo>
                      <a:pt x="33" y="22"/>
                    </a:lnTo>
                    <a:lnTo>
                      <a:pt x="19" y="15"/>
                    </a:lnTo>
                    <a:lnTo>
                      <a:pt x="14" y="4"/>
                    </a:lnTo>
                    <a:lnTo>
                      <a:pt x="12" y="0"/>
                    </a:lnTo>
                    <a:lnTo>
                      <a:pt x="6" y="0"/>
                    </a:lnTo>
                    <a:lnTo>
                      <a:pt x="2"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79" name="Freeform 313"/>
            <p:cNvSpPr>
              <a:spLocks noChangeAspect="1"/>
            </p:cNvSpPr>
            <p:nvPr/>
          </p:nvSpPr>
          <p:spPr bwMode="gray">
            <a:xfrm rot="21085610">
              <a:off x="3399631" y="3186459"/>
              <a:ext cx="12700" cy="6350"/>
            </a:xfrm>
            <a:custGeom>
              <a:avLst/>
              <a:gdLst/>
              <a:ahLst/>
              <a:cxnLst>
                <a:cxn ang="0">
                  <a:pos x="291" y="10"/>
                </a:cxn>
                <a:cxn ang="0">
                  <a:pos x="281" y="6"/>
                </a:cxn>
                <a:cxn ang="0">
                  <a:pos x="289" y="25"/>
                </a:cxn>
                <a:cxn ang="0">
                  <a:pos x="298" y="25"/>
                </a:cxn>
                <a:cxn ang="0">
                  <a:pos x="326" y="50"/>
                </a:cxn>
                <a:cxn ang="0">
                  <a:pos x="336" y="96"/>
                </a:cxn>
                <a:cxn ang="0">
                  <a:pos x="312" y="69"/>
                </a:cxn>
                <a:cxn ang="0">
                  <a:pos x="274" y="50"/>
                </a:cxn>
                <a:cxn ang="0">
                  <a:pos x="230" y="52"/>
                </a:cxn>
                <a:cxn ang="0">
                  <a:pos x="98" y="96"/>
                </a:cxn>
                <a:cxn ang="0">
                  <a:pos x="21" y="93"/>
                </a:cxn>
                <a:cxn ang="0">
                  <a:pos x="0" y="52"/>
                </a:cxn>
                <a:cxn ang="0">
                  <a:pos x="87" y="45"/>
                </a:cxn>
                <a:cxn ang="0">
                  <a:pos x="208" y="0"/>
                </a:cxn>
                <a:cxn ang="0">
                  <a:pos x="257" y="0"/>
                </a:cxn>
                <a:cxn ang="0">
                  <a:pos x="291" y="10"/>
                </a:cxn>
              </a:cxnLst>
              <a:rect l="0" t="0" r="r" b="b"/>
              <a:pathLst>
                <a:path w="336" h="96">
                  <a:moveTo>
                    <a:pt x="291" y="10"/>
                  </a:moveTo>
                  <a:lnTo>
                    <a:pt x="281" y="6"/>
                  </a:lnTo>
                  <a:lnTo>
                    <a:pt x="289" y="25"/>
                  </a:lnTo>
                  <a:lnTo>
                    <a:pt x="298" y="25"/>
                  </a:lnTo>
                  <a:lnTo>
                    <a:pt x="326" y="50"/>
                  </a:lnTo>
                  <a:lnTo>
                    <a:pt x="336" y="96"/>
                  </a:lnTo>
                  <a:lnTo>
                    <a:pt x="312" y="69"/>
                  </a:lnTo>
                  <a:lnTo>
                    <a:pt x="274" y="50"/>
                  </a:lnTo>
                  <a:lnTo>
                    <a:pt x="230" y="52"/>
                  </a:lnTo>
                  <a:lnTo>
                    <a:pt x="98" y="96"/>
                  </a:lnTo>
                  <a:lnTo>
                    <a:pt x="21" y="93"/>
                  </a:lnTo>
                  <a:lnTo>
                    <a:pt x="0" y="52"/>
                  </a:lnTo>
                  <a:lnTo>
                    <a:pt x="87" y="45"/>
                  </a:lnTo>
                  <a:lnTo>
                    <a:pt x="208" y="0"/>
                  </a:lnTo>
                  <a:lnTo>
                    <a:pt x="257" y="0"/>
                  </a:lnTo>
                  <a:lnTo>
                    <a:pt x="291" y="1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80" name="Freeform 314"/>
            <p:cNvSpPr>
              <a:spLocks noChangeAspect="1"/>
            </p:cNvSpPr>
            <p:nvPr/>
          </p:nvSpPr>
          <p:spPr bwMode="gray">
            <a:xfrm rot="21085610">
              <a:off x="3420268" y="3188047"/>
              <a:ext cx="1588" cy="15875"/>
            </a:xfrm>
            <a:custGeom>
              <a:avLst/>
              <a:gdLst/>
              <a:ahLst/>
              <a:cxnLst>
                <a:cxn ang="0">
                  <a:pos x="76" y="83"/>
                </a:cxn>
                <a:cxn ang="0">
                  <a:pos x="86" y="6"/>
                </a:cxn>
                <a:cxn ang="0">
                  <a:pos x="86" y="62"/>
                </a:cxn>
                <a:cxn ang="0">
                  <a:pos x="53" y="146"/>
                </a:cxn>
                <a:cxn ang="0">
                  <a:pos x="39" y="232"/>
                </a:cxn>
                <a:cxn ang="0">
                  <a:pos x="0" y="173"/>
                </a:cxn>
                <a:cxn ang="0">
                  <a:pos x="14" y="159"/>
                </a:cxn>
                <a:cxn ang="0">
                  <a:pos x="21" y="135"/>
                </a:cxn>
                <a:cxn ang="0">
                  <a:pos x="18" y="95"/>
                </a:cxn>
                <a:cxn ang="0">
                  <a:pos x="42" y="6"/>
                </a:cxn>
                <a:cxn ang="0">
                  <a:pos x="53" y="0"/>
                </a:cxn>
                <a:cxn ang="0">
                  <a:pos x="72" y="41"/>
                </a:cxn>
                <a:cxn ang="0">
                  <a:pos x="76" y="83"/>
                </a:cxn>
              </a:cxnLst>
              <a:rect l="0" t="0" r="r" b="b"/>
              <a:pathLst>
                <a:path w="86" h="232">
                  <a:moveTo>
                    <a:pt x="76" y="83"/>
                  </a:moveTo>
                  <a:lnTo>
                    <a:pt x="86" y="6"/>
                  </a:lnTo>
                  <a:lnTo>
                    <a:pt x="86" y="62"/>
                  </a:lnTo>
                  <a:lnTo>
                    <a:pt x="53" y="146"/>
                  </a:lnTo>
                  <a:lnTo>
                    <a:pt x="39" y="232"/>
                  </a:lnTo>
                  <a:lnTo>
                    <a:pt x="0" y="173"/>
                  </a:lnTo>
                  <a:lnTo>
                    <a:pt x="14" y="159"/>
                  </a:lnTo>
                  <a:lnTo>
                    <a:pt x="21" y="135"/>
                  </a:lnTo>
                  <a:lnTo>
                    <a:pt x="18" y="95"/>
                  </a:lnTo>
                  <a:lnTo>
                    <a:pt x="42" y="6"/>
                  </a:lnTo>
                  <a:lnTo>
                    <a:pt x="53" y="0"/>
                  </a:lnTo>
                  <a:lnTo>
                    <a:pt x="72" y="41"/>
                  </a:lnTo>
                  <a:lnTo>
                    <a:pt x="76" y="8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81" name="Freeform 315"/>
            <p:cNvSpPr>
              <a:spLocks noChangeAspect="1"/>
            </p:cNvSpPr>
            <p:nvPr/>
          </p:nvSpPr>
          <p:spPr bwMode="gray">
            <a:xfrm rot="21085610">
              <a:off x="3420268" y="3224559"/>
              <a:ext cx="3175" cy="1588"/>
            </a:xfrm>
            <a:custGeom>
              <a:avLst/>
              <a:gdLst/>
              <a:ahLst/>
              <a:cxnLst>
                <a:cxn ang="0">
                  <a:pos x="55" y="25"/>
                </a:cxn>
                <a:cxn ang="0">
                  <a:pos x="73" y="7"/>
                </a:cxn>
                <a:cxn ang="0">
                  <a:pos x="73" y="0"/>
                </a:cxn>
                <a:cxn ang="0">
                  <a:pos x="48" y="0"/>
                </a:cxn>
                <a:cxn ang="0">
                  <a:pos x="8" y="4"/>
                </a:cxn>
                <a:cxn ang="0">
                  <a:pos x="0" y="28"/>
                </a:cxn>
                <a:cxn ang="0">
                  <a:pos x="55" y="25"/>
                </a:cxn>
              </a:cxnLst>
              <a:rect l="0" t="0" r="r" b="b"/>
              <a:pathLst>
                <a:path w="73" h="28">
                  <a:moveTo>
                    <a:pt x="55" y="25"/>
                  </a:moveTo>
                  <a:lnTo>
                    <a:pt x="73" y="7"/>
                  </a:lnTo>
                  <a:lnTo>
                    <a:pt x="73" y="0"/>
                  </a:lnTo>
                  <a:lnTo>
                    <a:pt x="48" y="0"/>
                  </a:lnTo>
                  <a:lnTo>
                    <a:pt x="8" y="4"/>
                  </a:lnTo>
                  <a:lnTo>
                    <a:pt x="0" y="28"/>
                  </a:lnTo>
                  <a:lnTo>
                    <a:pt x="55" y="2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82" name="Freeform 316"/>
            <p:cNvSpPr>
              <a:spLocks noChangeAspect="1"/>
            </p:cNvSpPr>
            <p:nvPr/>
          </p:nvSpPr>
          <p:spPr bwMode="gray">
            <a:xfrm rot="21085610">
              <a:off x="3412331" y="3222972"/>
              <a:ext cx="6350" cy="19050"/>
            </a:xfrm>
            <a:custGeom>
              <a:avLst/>
              <a:gdLst/>
              <a:ahLst/>
              <a:cxnLst>
                <a:cxn ang="0">
                  <a:pos x="93" y="46"/>
                </a:cxn>
                <a:cxn ang="0">
                  <a:pos x="107" y="50"/>
                </a:cxn>
                <a:cxn ang="0">
                  <a:pos x="114" y="81"/>
                </a:cxn>
                <a:cxn ang="0">
                  <a:pos x="175" y="163"/>
                </a:cxn>
                <a:cxn ang="0">
                  <a:pos x="175" y="244"/>
                </a:cxn>
                <a:cxn ang="0">
                  <a:pos x="168" y="268"/>
                </a:cxn>
                <a:cxn ang="0">
                  <a:pos x="141" y="288"/>
                </a:cxn>
                <a:cxn ang="0">
                  <a:pos x="101" y="291"/>
                </a:cxn>
                <a:cxn ang="0">
                  <a:pos x="59" y="244"/>
                </a:cxn>
                <a:cxn ang="0">
                  <a:pos x="10" y="212"/>
                </a:cxn>
                <a:cxn ang="0">
                  <a:pos x="0" y="167"/>
                </a:cxn>
                <a:cxn ang="0">
                  <a:pos x="28" y="84"/>
                </a:cxn>
                <a:cxn ang="0">
                  <a:pos x="35" y="39"/>
                </a:cxn>
                <a:cxn ang="0">
                  <a:pos x="30" y="8"/>
                </a:cxn>
                <a:cxn ang="0">
                  <a:pos x="79" y="0"/>
                </a:cxn>
                <a:cxn ang="0">
                  <a:pos x="93" y="46"/>
                </a:cxn>
              </a:cxnLst>
              <a:rect l="0" t="0" r="r" b="b"/>
              <a:pathLst>
                <a:path w="175" h="291">
                  <a:moveTo>
                    <a:pt x="93" y="46"/>
                  </a:moveTo>
                  <a:lnTo>
                    <a:pt x="107" y="50"/>
                  </a:lnTo>
                  <a:lnTo>
                    <a:pt x="114" y="81"/>
                  </a:lnTo>
                  <a:lnTo>
                    <a:pt x="175" y="163"/>
                  </a:lnTo>
                  <a:lnTo>
                    <a:pt x="175" y="244"/>
                  </a:lnTo>
                  <a:lnTo>
                    <a:pt x="168" y="268"/>
                  </a:lnTo>
                  <a:lnTo>
                    <a:pt x="141" y="288"/>
                  </a:lnTo>
                  <a:lnTo>
                    <a:pt x="101" y="291"/>
                  </a:lnTo>
                  <a:lnTo>
                    <a:pt x="59" y="244"/>
                  </a:lnTo>
                  <a:lnTo>
                    <a:pt x="10" y="212"/>
                  </a:lnTo>
                  <a:lnTo>
                    <a:pt x="0" y="167"/>
                  </a:lnTo>
                  <a:lnTo>
                    <a:pt x="28" y="84"/>
                  </a:lnTo>
                  <a:lnTo>
                    <a:pt x="35" y="39"/>
                  </a:lnTo>
                  <a:lnTo>
                    <a:pt x="30" y="8"/>
                  </a:lnTo>
                  <a:lnTo>
                    <a:pt x="79" y="0"/>
                  </a:lnTo>
                  <a:lnTo>
                    <a:pt x="93" y="4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83" name="Freeform 317"/>
            <p:cNvSpPr>
              <a:spLocks noChangeAspect="1"/>
            </p:cNvSpPr>
            <p:nvPr/>
          </p:nvSpPr>
          <p:spPr bwMode="gray">
            <a:xfrm rot="21085610">
              <a:off x="3420268" y="3245197"/>
              <a:ext cx="1588" cy="9525"/>
            </a:xfrm>
            <a:custGeom>
              <a:avLst/>
              <a:gdLst/>
              <a:ahLst/>
              <a:cxnLst>
                <a:cxn ang="0">
                  <a:pos x="0" y="70"/>
                </a:cxn>
                <a:cxn ang="0">
                  <a:pos x="47" y="0"/>
                </a:cxn>
                <a:cxn ang="0">
                  <a:pos x="69" y="118"/>
                </a:cxn>
                <a:cxn ang="0">
                  <a:pos x="59" y="144"/>
                </a:cxn>
                <a:cxn ang="0">
                  <a:pos x="17" y="128"/>
                </a:cxn>
                <a:cxn ang="0">
                  <a:pos x="0" y="70"/>
                </a:cxn>
              </a:cxnLst>
              <a:rect l="0" t="0" r="r" b="b"/>
              <a:pathLst>
                <a:path w="69" h="144">
                  <a:moveTo>
                    <a:pt x="0" y="70"/>
                  </a:moveTo>
                  <a:lnTo>
                    <a:pt x="47" y="0"/>
                  </a:lnTo>
                  <a:lnTo>
                    <a:pt x="69" y="118"/>
                  </a:lnTo>
                  <a:lnTo>
                    <a:pt x="59" y="144"/>
                  </a:lnTo>
                  <a:lnTo>
                    <a:pt x="17" y="128"/>
                  </a:lnTo>
                  <a:lnTo>
                    <a:pt x="0" y="7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84" name="Freeform 318"/>
            <p:cNvSpPr>
              <a:spLocks noChangeAspect="1"/>
            </p:cNvSpPr>
            <p:nvPr/>
          </p:nvSpPr>
          <p:spPr bwMode="gray">
            <a:xfrm rot="21085610">
              <a:off x="3434556" y="3218209"/>
              <a:ext cx="1588" cy="12700"/>
            </a:xfrm>
            <a:custGeom>
              <a:avLst/>
              <a:gdLst/>
              <a:ahLst/>
              <a:cxnLst>
                <a:cxn ang="0">
                  <a:pos x="37" y="20"/>
                </a:cxn>
                <a:cxn ang="0">
                  <a:pos x="37" y="0"/>
                </a:cxn>
                <a:cxn ang="0">
                  <a:pos x="52" y="45"/>
                </a:cxn>
                <a:cxn ang="0">
                  <a:pos x="47" y="192"/>
                </a:cxn>
                <a:cxn ang="0">
                  <a:pos x="10" y="160"/>
                </a:cxn>
                <a:cxn ang="0">
                  <a:pos x="0" y="120"/>
                </a:cxn>
                <a:cxn ang="0">
                  <a:pos x="20" y="99"/>
                </a:cxn>
                <a:cxn ang="0">
                  <a:pos x="37" y="20"/>
                </a:cxn>
              </a:cxnLst>
              <a:rect l="0" t="0" r="r" b="b"/>
              <a:pathLst>
                <a:path w="52" h="192">
                  <a:moveTo>
                    <a:pt x="37" y="20"/>
                  </a:moveTo>
                  <a:lnTo>
                    <a:pt x="37" y="0"/>
                  </a:lnTo>
                  <a:lnTo>
                    <a:pt x="52" y="45"/>
                  </a:lnTo>
                  <a:lnTo>
                    <a:pt x="47" y="192"/>
                  </a:lnTo>
                  <a:lnTo>
                    <a:pt x="10" y="160"/>
                  </a:lnTo>
                  <a:lnTo>
                    <a:pt x="0" y="120"/>
                  </a:lnTo>
                  <a:lnTo>
                    <a:pt x="20" y="99"/>
                  </a:lnTo>
                  <a:lnTo>
                    <a:pt x="37"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85" name="Freeform 319"/>
            <p:cNvSpPr>
              <a:spLocks noChangeAspect="1"/>
            </p:cNvSpPr>
            <p:nvPr/>
          </p:nvSpPr>
          <p:spPr bwMode="gray">
            <a:xfrm rot="21085610">
              <a:off x="3442493" y="3229322"/>
              <a:ext cx="4763" cy="14288"/>
            </a:xfrm>
            <a:custGeom>
              <a:avLst/>
              <a:gdLst/>
              <a:ahLst/>
              <a:cxnLst>
                <a:cxn ang="0">
                  <a:pos x="115" y="147"/>
                </a:cxn>
                <a:cxn ang="0">
                  <a:pos x="132" y="142"/>
                </a:cxn>
                <a:cxn ang="0">
                  <a:pos x="146" y="205"/>
                </a:cxn>
                <a:cxn ang="0">
                  <a:pos x="121" y="212"/>
                </a:cxn>
                <a:cxn ang="0">
                  <a:pos x="87" y="202"/>
                </a:cxn>
                <a:cxn ang="0">
                  <a:pos x="101" y="157"/>
                </a:cxn>
                <a:cxn ang="0">
                  <a:pos x="56" y="76"/>
                </a:cxn>
                <a:cxn ang="0">
                  <a:pos x="0" y="0"/>
                </a:cxn>
                <a:cxn ang="0">
                  <a:pos x="24" y="4"/>
                </a:cxn>
                <a:cxn ang="0">
                  <a:pos x="52" y="35"/>
                </a:cxn>
                <a:cxn ang="0">
                  <a:pos x="115" y="147"/>
                </a:cxn>
              </a:cxnLst>
              <a:rect l="0" t="0" r="r" b="b"/>
              <a:pathLst>
                <a:path w="146" h="212">
                  <a:moveTo>
                    <a:pt x="115" y="147"/>
                  </a:moveTo>
                  <a:lnTo>
                    <a:pt x="132" y="142"/>
                  </a:lnTo>
                  <a:lnTo>
                    <a:pt x="146" y="205"/>
                  </a:lnTo>
                  <a:lnTo>
                    <a:pt x="121" y="212"/>
                  </a:lnTo>
                  <a:lnTo>
                    <a:pt x="87" y="202"/>
                  </a:lnTo>
                  <a:lnTo>
                    <a:pt x="101" y="157"/>
                  </a:lnTo>
                  <a:lnTo>
                    <a:pt x="56" y="76"/>
                  </a:lnTo>
                  <a:lnTo>
                    <a:pt x="0" y="0"/>
                  </a:lnTo>
                  <a:lnTo>
                    <a:pt x="24" y="4"/>
                  </a:lnTo>
                  <a:lnTo>
                    <a:pt x="52" y="35"/>
                  </a:lnTo>
                  <a:lnTo>
                    <a:pt x="115" y="14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86" name="Freeform 320"/>
            <p:cNvSpPr>
              <a:spLocks noChangeAspect="1"/>
            </p:cNvSpPr>
            <p:nvPr/>
          </p:nvSpPr>
          <p:spPr bwMode="gray">
            <a:xfrm rot="21085610">
              <a:off x="3456781" y="3240434"/>
              <a:ext cx="3175" cy="3175"/>
            </a:xfrm>
            <a:custGeom>
              <a:avLst/>
              <a:gdLst/>
              <a:ahLst/>
              <a:cxnLst>
                <a:cxn ang="0">
                  <a:pos x="20" y="0"/>
                </a:cxn>
                <a:cxn ang="0">
                  <a:pos x="3" y="28"/>
                </a:cxn>
                <a:cxn ang="0">
                  <a:pos x="0" y="55"/>
                </a:cxn>
                <a:cxn ang="0">
                  <a:pos x="35" y="52"/>
                </a:cxn>
                <a:cxn ang="0">
                  <a:pos x="52" y="0"/>
                </a:cxn>
                <a:cxn ang="0">
                  <a:pos x="20" y="0"/>
                </a:cxn>
              </a:cxnLst>
              <a:rect l="0" t="0" r="r" b="b"/>
              <a:pathLst>
                <a:path w="52" h="55">
                  <a:moveTo>
                    <a:pt x="20" y="0"/>
                  </a:moveTo>
                  <a:lnTo>
                    <a:pt x="3" y="28"/>
                  </a:lnTo>
                  <a:lnTo>
                    <a:pt x="0" y="55"/>
                  </a:lnTo>
                  <a:lnTo>
                    <a:pt x="35" y="52"/>
                  </a:lnTo>
                  <a:lnTo>
                    <a:pt x="52" y="0"/>
                  </a:lnTo>
                  <a:lnTo>
                    <a:pt x="2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87" name="Freeform 321"/>
            <p:cNvSpPr>
              <a:spLocks noChangeAspect="1"/>
            </p:cNvSpPr>
            <p:nvPr/>
          </p:nvSpPr>
          <p:spPr bwMode="gray">
            <a:xfrm rot="21085610">
              <a:off x="3450431" y="3254722"/>
              <a:ext cx="4763" cy="15875"/>
            </a:xfrm>
            <a:custGeom>
              <a:avLst/>
              <a:gdLst/>
              <a:ahLst/>
              <a:cxnLst>
                <a:cxn ang="0">
                  <a:pos x="0" y="0"/>
                </a:cxn>
                <a:cxn ang="0">
                  <a:pos x="10" y="17"/>
                </a:cxn>
                <a:cxn ang="0">
                  <a:pos x="37" y="105"/>
                </a:cxn>
                <a:cxn ang="0">
                  <a:pos x="55" y="135"/>
                </a:cxn>
                <a:cxn ang="0">
                  <a:pos x="93" y="149"/>
                </a:cxn>
                <a:cxn ang="0">
                  <a:pos x="117" y="204"/>
                </a:cxn>
                <a:cxn ang="0">
                  <a:pos x="117" y="232"/>
                </a:cxn>
                <a:cxn ang="0">
                  <a:pos x="96" y="191"/>
                </a:cxn>
                <a:cxn ang="0">
                  <a:pos x="52" y="162"/>
                </a:cxn>
                <a:cxn ang="0">
                  <a:pos x="35" y="118"/>
                </a:cxn>
                <a:cxn ang="0">
                  <a:pos x="24" y="44"/>
                </a:cxn>
                <a:cxn ang="0">
                  <a:pos x="0" y="0"/>
                </a:cxn>
              </a:cxnLst>
              <a:rect l="0" t="0" r="r" b="b"/>
              <a:pathLst>
                <a:path w="117" h="232">
                  <a:moveTo>
                    <a:pt x="0" y="0"/>
                  </a:moveTo>
                  <a:lnTo>
                    <a:pt x="10" y="17"/>
                  </a:lnTo>
                  <a:lnTo>
                    <a:pt x="37" y="105"/>
                  </a:lnTo>
                  <a:lnTo>
                    <a:pt x="55" y="135"/>
                  </a:lnTo>
                  <a:lnTo>
                    <a:pt x="93" y="149"/>
                  </a:lnTo>
                  <a:lnTo>
                    <a:pt x="117" y="204"/>
                  </a:lnTo>
                  <a:lnTo>
                    <a:pt x="117" y="232"/>
                  </a:lnTo>
                  <a:lnTo>
                    <a:pt x="96" y="191"/>
                  </a:lnTo>
                  <a:lnTo>
                    <a:pt x="52" y="162"/>
                  </a:lnTo>
                  <a:lnTo>
                    <a:pt x="35" y="118"/>
                  </a:lnTo>
                  <a:lnTo>
                    <a:pt x="24" y="44"/>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88" name="Freeform 322"/>
            <p:cNvSpPr>
              <a:spLocks noChangeAspect="1"/>
            </p:cNvSpPr>
            <p:nvPr/>
          </p:nvSpPr>
          <p:spPr bwMode="gray">
            <a:xfrm rot="21085610">
              <a:off x="3464718" y="3269009"/>
              <a:ext cx="4763" cy="14288"/>
            </a:xfrm>
            <a:custGeom>
              <a:avLst/>
              <a:gdLst/>
              <a:ahLst/>
              <a:cxnLst>
                <a:cxn ang="0">
                  <a:pos x="101" y="73"/>
                </a:cxn>
                <a:cxn ang="0">
                  <a:pos x="101" y="48"/>
                </a:cxn>
                <a:cxn ang="0">
                  <a:pos x="101" y="56"/>
                </a:cxn>
                <a:cxn ang="0">
                  <a:pos x="90" y="48"/>
                </a:cxn>
                <a:cxn ang="0">
                  <a:pos x="31" y="48"/>
                </a:cxn>
                <a:cxn ang="0">
                  <a:pos x="4" y="27"/>
                </a:cxn>
                <a:cxn ang="0">
                  <a:pos x="0" y="14"/>
                </a:cxn>
                <a:cxn ang="0">
                  <a:pos x="11" y="0"/>
                </a:cxn>
                <a:cxn ang="0">
                  <a:pos x="46" y="14"/>
                </a:cxn>
                <a:cxn ang="0">
                  <a:pos x="83" y="41"/>
                </a:cxn>
                <a:cxn ang="0">
                  <a:pos x="125" y="41"/>
                </a:cxn>
                <a:cxn ang="0">
                  <a:pos x="145" y="61"/>
                </a:cxn>
                <a:cxn ang="0">
                  <a:pos x="149" y="113"/>
                </a:cxn>
                <a:cxn ang="0">
                  <a:pos x="103" y="172"/>
                </a:cxn>
                <a:cxn ang="0">
                  <a:pos x="49" y="218"/>
                </a:cxn>
                <a:cxn ang="0">
                  <a:pos x="35" y="182"/>
                </a:cxn>
                <a:cxn ang="0">
                  <a:pos x="111" y="100"/>
                </a:cxn>
                <a:cxn ang="0">
                  <a:pos x="101" y="73"/>
                </a:cxn>
              </a:cxnLst>
              <a:rect l="0" t="0" r="r" b="b"/>
              <a:pathLst>
                <a:path w="149" h="218">
                  <a:moveTo>
                    <a:pt x="101" y="73"/>
                  </a:moveTo>
                  <a:lnTo>
                    <a:pt x="101" y="48"/>
                  </a:lnTo>
                  <a:lnTo>
                    <a:pt x="101" y="56"/>
                  </a:lnTo>
                  <a:lnTo>
                    <a:pt x="90" y="48"/>
                  </a:lnTo>
                  <a:lnTo>
                    <a:pt x="31" y="48"/>
                  </a:lnTo>
                  <a:lnTo>
                    <a:pt x="4" y="27"/>
                  </a:lnTo>
                  <a:lnTo>
                    <a:pt x="0" y="14"/>
                  </a:lnTo>
                  <a:lnTo>
                    <a:pt x="11" y="0"/>
                  </a:lnTo>
                  <a:lnTo>
                    <a:pt x="46" y="14"/>
                  </a:lnTo>
                  <a:lnTo>
                    <a:pt x="83" y="41"/>
                  </a:lnTo>
                  <a:lnTo>
                    <a:pt x="125" y="41"/>
                  </a:lnTo>
                  <a:lnTo>
                    <a:pt x="145" y="61"/>
                  </a:lnTo>
                  <a:lnTo>
                    <a:pt x="149" y="113"/>
                  </a:lnTo>
                  <a:lnTo>
                    <a:pt x="103" y="172"/>
                  </a:lnTo>
                  <a:lnTo>
                    <a:pt x="49" y="218"/>
                  </a:lnTo>
                  <a:lnTo>
                    <a:pt x="35" y="182"/>
                  </a:lnTo>
                  <a:lnTo>
                    <a:pt x="111" y="100"/>
                  </a:lnTo>
                  <a:lnTo>
                    <a:pt x="101" y="7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89" name="Freeform 323"/>
            <p:cNvSpPr>
              <a:spLocks noChangeAspect="1"/>
            </p:cNvSpPr>
            <p:nvPr/>
          </p:nvSpPr>
          <p:spPr bwMode="gray">
            <a:xfrm rot="21085610">
              <a:off x="3477418" y="3278534"/>
              <a:ext cx="4763" cy="1588"/>
            </a:xfrm>
            <a:custGeom>
              <a:avLst/>
              <a:gdLst/>
              <a:ahLst/>
              <a:cxnLst>
                <a:cxn ang="0">
                  <a:pos x="118" y="34"/>
                </a:cxn>
                <a:cxn ang="0">
                  <a:pos x="100" y="3"/>
                </a:cxn>
                <a:cxn ang="0">
                  <a:pos x="56" y="0"/>
                </a:cxn>
                <a:cxn ang="0">
                  <a:pos x="0" y="24"/>
                </a:cxn>
                <a:cxn ang="0">
                  <a:pos x="52" y="17"/>
                </a:cxn>
                <a:cxn ang="0">
                  <a:pos x="90" y="34"/>
                </a:cxn>
                <a:cxn ang="0">
                  <a:pos x="118" y="34"/>
                </a:cxn>
              </a:cxnLst>
              <a:rect l="0" t="0" r="r" b="b"/>
              <a:pathLst>
                <a:path w="118" h="34">
                  <a:moveTo>
                    <a:pt x="118" y="34"/>
                  </a:moveTo>
                  <a:lnTo>
                    <a:pt x="100" y="3"/>
                  </a:lnTo>
                  <a:lnTo>
                    <a:pt x="56" y="0"/>
                  </a:lnTo>
                  <a:lnTo>
                    <a:pt x="0" y="24"/>
                  </a:lnTo>
                  <a:lnTo>
                    <a:pt x="52" y="17"/>
                  </a:lnTo>
                  <a:lnTo>
                    <a:pt x="90" y="34"/>
                  </a:lnTo>
                  <a:lnTo>
                    <a:pt x="118" y="3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90" name="Freeform 324"/>
            <p:cNvSpPr>
              <a:spLocks noChangeAspect="1"/>
            </p:cNvSpPr>
            <p:nvPr/>
          </p:nvSpPr>
          <p:spPr bwMode="gray">
            <a:xfrm rot="21085610">
              <a:off x="3488531" y="3284884"/>
              <a:ext cx="9525" cy="6350"/>
            </a:xfrm>
            <a:custGeom>
              <a:avLst/>
              <a:gdLst/>
              <a:ahLst/>
              <a:cxnLst>
                <a:cxn ang="0">
                  <a:pos x="48" y="19"/>
                </a:cxn>
                <a:cxn ang="0">
                  <a:pos x="86" y="0"/>
                </a:cxn>
                <a:cxn ang="0">
                  <a:pos x="114" y="25"/>
                </a:cxn>
                <a:cxn ang="0">
                  <a:pos x="192" y="61"/>
                </a:cxn>
                <a:cxn ang="0">
                  <a:pos x="241" y="92"/>
                </a:cxn>
                <a:cxn ang="0">
                  <a:pos x="248" y="103"/>
                </a:cxn>
                <a:cxn ang="0">
                  <a:pos x="210" y="98"/>
                </a:cxn>
                <a:cxn ang="0">
                  <a:pos x="148" y="52"/>
                </a:cxn>
                <a:cxn ang="0">
                  <a:pos x="100" y="34"/>
                </a:cxn>
                <a:cxn ang="0">
                  <a:pos x="41" y="73"/>
                </a:cxn>
                <a:cxn ang="0">
                  <a:pos x="0" y="76"/>
                </a:cxn>
                <a:cxn ang="0">
                  <a:pos x="13" y="48"/>
                </a:cxn>
                <a:cxn ang="0">
                  <a:pos x="48" y="19"/>
                </a:cxn>
              </a:cxnLst>
              <a:rect l="0" t="0" r="r" b="b"/>
              <a:pathLst>
                <a:path w="248" h="103">
                  <a:moveTo>
                    <a:pt x="48" y="19"/>
                  </a:moveTo>
                  <a:lnTo>
                    <a:pt x="86" y="0"/>
                  </a:lnTo>
                  <a:lnTo>
                    <a:pt x="114" y="25"/>
                  </a:lnTo>
                  <a:lnTo>
                    <a:pt x="192" y="61"/>
                  </a:lnTo>
                  <a:lnTo>
                    <a:pt x="241" y="92"/>
                  </a:lnTo>
                  <a:lnTo>
                    <a:pt x="248" y="103"/>
                  </a:lnTo>
                  <a:lnTo>
                    <a:pt x="210" y="98"/>
                  </a:lnTo>
                  <a:lnTo>
                    <a:pt x="148" y="52"/>
                  </a:lnTo>
                  <a:lnTo>
                    <a:pt x="100" y="34"/>
                  </a:lnTo>
                  <a:lnTo>
                    <a:pt x="41" y="73"/>
                  </a:lnTo>
                  <a:lnTo>
                    <a:pt x="0" y="76"/>
                  </a:lnTo>
                  <a:lnTo>
                    <a:pt x="13" y="48"/>
                  </a:lnTo>
                  <a:lnTo>
                    <a:pt x="48" y="1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91" name="Freeform 325"/>
            <p:cNvSpPr>
              <a:spLocks noChangeAspect="1"/>
            </p:cNvSpPr>
            <p:nvPr/>
          </p:nvSpPr>
          <p:spPr bwMode="gray">
            <a:xfrm rot="21085610">
              <a:off x="3475831" y="3302347"/>
              <a:ext cx="6350" cy="9525"/>
            </a:xfrm>
            <a:custGeom>
              <a:avLst/>
              <a:gdLst/>
              <a:ahLst/>
              <a:cxnLst>
                <a:cxn ang="0">
                  <a:pos x="192" y="0"/>
                </a:cxn>
                <a:cxn ang="0">
                  <a:pos x="184" y="0"/>
                </a:cxn>
                <a:cxn ang="0">
                  <a:pos x="184" y="56"/>
                </a:cxn>
                <a:cxn ang="0">
                  <a:pos x="175" y="104"/>
                </a:cxn>
                <a:cxn ang="0">
                  <a:pos x="132" y="132"/>
                </a:cxn>
                <a:cxn ang="0">
                  <a:pos x="0" y="146"/>
                </a:cxn>
                <a:cxn ang="0">
                  <a:pos x="4" y="76"/>
                </a:cxn>
                <a:cxn ang="0">
                  <a:pos x="62" y="49"/>
                </a:cxn>
                <a:cxn ang="0">
                  <a:pos x="114" y="67"/>
                </a:cxn>
                <a:cxn ang="0">
                  <a:pos x="192" y="0"/>
                </a:cxn>
              </a:cxnLst>
              <a:rect l="0" t="0" r="r" b="b"/>
              <a:pathLst>
                <a:path w="192" h="146">
                  <a:moveTo>
                    <a:pt x="192" y="0"/>
                  </a:moveTo>
                  <a:lnTo>
                    <a:pt x="184" y="0"/>
                  </a:lnTo>
                  <a:lnTo>
                    <a:pt x="184" y="56"/>
                  </a:lnTo>
                  <a:lnTo>
                    <a:pt x="175" y="104"/>
                  </a:lnTo>
                  <a:lnTo>
                    <a:pt x="132" y="132"/>
                  </a:lnTo>
                  <a:lnTo>
                    <a:pt x="0" y="146"/>
                  </a:lnTo>
                  <a:lnTo>
                    <a:pt x="4" y="76"/>
                  </a:lnTo>
                  <a:lnTo>
                    <a:pt x="62" y="49"/>
                  </a:lnTo>
                  <a:lnTo>
                    <a:pt x="114" y="67"/>
                  </a:lnTo>
                  <a:lnTo>
                    <a:pt x="19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92" name="Freeform 326"/>
            <p:cNvSpPr>
              <a:spLocks noChangeAspect="1"/>
            </p:cNvSpPr>
            <p:nvPr/>
          </p:nvSpPr>
          <p:spPr bwMode="gray">
            <a:xfrm rot="21085610">
              <a:off x="3418681" y="3243609"/>
              <a:ext cx="3175" cy="4763"/>
            </a:xfrm>
            <a:custGeom>
              <a:avLst/>
              <a:gdLst/>
              <a:ahLst/>
              <a:cxnLst>
                <a:cxn ang="0">
                  <a:pos x="42" y="0"/>
                </a:cxn>
                <a:cxn ang="0">
                  <a:pos x="0" y="55"/>
                </a:cxn>
                <a:cxn ang="0">
                  <a:pos x="4" y="80"/>
                </a:cxn>
                <a:cxn ang="0">
                  <a:pos x="42" y="57"/>
                </a:cxn>
                <a:cxn ang="0">
                  <a:pos x="70" y="9"/>
                </a:cxn>
                <a:cxn ang="0">
                  <a:pos x="42" y="0"/>
                </a:cxn>
              </a:cxnLst>
              <a:rect l="0" t="0" r="r" b="b"/>
              <a:pathLst>
                <a:path w="70" h="80">
                  <a:moveTo>
                    <a:pt x="42" y="0"/>
                  </a:moveTo>
                  <a:lnTo>
                    <a:pt x="0" y="55"/>
                  </a:lnTo>
                  <a:lnTo>
                    <a:pt x="4" y="80"/>
                  </a:lnTo>
                  <a:lnTo>
                    <a:pt x="42" y="57"/>
                  </a:lnTo>
                  <a:lnTo>
                    <a:pt x="70" y="9"/>
                  </a:lnTo>
                  <a:lnTo>
                    <a:pt x="4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93" name="Freeform 327"/>
            <p:cNvSpPr>
              <a:spLocks noChangeAspect="1"/>
            </p:cNvSpPr>
            <p:nvPr/>
          </p:nvSpPr>
          <p:spPr bwMode="gray">
            <a:xfrm rot="21085610">
              <a:off x="3386931" y="3227734"/>
              <a:ext cx="1588" cy="6350"/>
            </a:xfrm>
            <a:custGeom>
              <a:avLst/>
              <a:gdLst/>
              <a:ahLst/>
              <a:cxnLst>
                <a:cxn ang="0">
                  <a:pos x="72" y="7"/>
                </a:cxn>
                <a:cxn ang="0">
                  <a:pos x="57" y="0"/>
                </a:cxn>
                <a:cxn ang="0">
                  <a:pos x="0" y="79"/>
                </a:cxn>
                <a:cxn ang="0">
                  <a:pos x="7" y="93"/>
                </a:cxn>
                <a:cxn ang="0">
                  <a:pos x="72" y="7"/>
                </a:cxn>
              </a:cxnLst>
              <a:rect l="0" t="0" r="r" b="b"/>
              <a:pathLst>
                <a:path w="72" h="93">
                  <a:moveTo>
                    <a:pt x="72" y="7"/>
                  </a:moveTo>
                  <a:lnTo>
                    <a:pt x="57" y="0"/>
                  </a:lnTo>
                  <a:lnTo>
                    <a:pt x="0" y="79"/>
                  </a:lnTo>
                  <a:lnTo>
                    <a:pt x="7" y="93"/>
                  </a:lnTo>
                  <a:lnTo>
                    <a:pt x="72"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94" name="Freeform 328"/>
            <p:cNvSpPr>
              <a:spLocks noChangeAspect="1"/>
            </p:cNvSpPr>
            <p:nvPr/>
          </p:nvSpPr>
          <p:spPr bwMode="gray">
            <a:xfrm rot="21085610">
              <a:off x="3383756" y="3235672"/>
              <a:ext cx="3175" cy="3175"/>
            </a:xfrm>
            <a:custGeom>
              <a:avLst/>
              <a:gdLst/>
              <a:ahLst/>
              <a:cxnLst>
                <a:cxn ang="0">
                  <a:pos x="56" y="0"/>
                </a:cxn>
                <a:cxn ang="0">
                  <a:pos x="0" y="26"/>
                </a:cxn>
                <a:cxn ang="0">
                  <a:pos x="4" y="36"/>
                </a:cxn>
                <a:cxn ang="0">
                  <a:pos x="53" y="18"/>
                </a:cxn>
                <a:cxn ang="0">
                  <a:pos x="56" y="0"/>
                </a:cxn>
              </a:cxnLst>
              <a:rect l="0" t="0" r="r" b="b"/>
              <a:pathLst>
                <a:path w="56" h="36">
                  <a:moveTo>
                    <a:pt x="56" y="0"/>
                  </a:moveTo>
                  <a:lnTo>
                    <a:pt x="0" y="26"/>
                  </a:lnTo>
                  <a:lnTo>
                    <a:pt x="4" y="36"/>
                  </a:lnTo>
                  <a:lnTo>
                    <a:pt x="53" y="18"/>
                  </a:lnTo>
                  <a:lnTo>
                    <a:pt x="5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95" name="Freeform 329"/>
            <p:cNvSpPr>
              <a:spLocks noChangeAspect="1"/>
            </p:cNvSpPr>
            <p:nvPr/>
          </p:nvSpPr>
          <p:spPr bwMode="gray">
            <a:xfrm rot="21085610">
              <a:off x="3374231" y="3238847"/>
              <a:ext cx="6350" cy="6350"/>
            </a:xfrm>
            <a:custGeom>
              <a:avLst/>
              <a:gdLst/>
              <a:ahLst/>
              <a:cxnLst>
                <a:cxn ang="0">
                  <a:pos x="152" y="40"/>
                </a:cxn>
                <a:cxn ang="0">
                  <a:pos x="109" y="36"/>
                </a:cxn>
                <a:cxn ang="0">
                  <a:pos x="44" y="67"/>
                </a:cxn>
                <a:cxn ang="0">
                  <a:pos x="0" y="70"/>
                </a:cxn>
                <a:cxn ang="0">
                  <a:pos x="9" y="50"/>
                </a:cxn>
                <a:cxn ang="0">
                  <a:pos x="59" y="36"/>
                </a:cxn>
                <a:cxn ang="0">
                  <a:pos x="119" y="0"/>
                </a:cxn>
                <a:cxn ang="0">
                  <a:pos x="155" y="9"/>
                </a:cxn>
                <a:cxn ang="0">
                  <a:pos x="152" y="40"/>
                </a:cxn>
              </a:cxnLst>
              <a:rect l="0" t="0" r="r" b="b"/>
              <a:pathLst>
                <a:path w="155" h="70">
                  <a:moveTo>
                    <a:pt x="152" y="40"/>
                  </a:moveTo>
                  <a:lnTo>
                    <a:pt x="109" y="36"/>
                  </a:lnTo>
                  <a:lnTo>
                    <a:pt x="44" y="67"/>
                  </a:lnTo>
                  <a:lnTo>
                    <a:pt x="0" y="70"/>
                  </a:lnTo>
                  <a:lnTo>
                    <a:pt x="9" y="50"/>
                  </a:lnTo>
                  <a:lnTo>
                    <a:pt x="59" y="36"/>
                  </a:lnTo>
                  <a:lnTo>
                    <a:pt x="119" y="0"/>
                  </a:lnTo>
                  <a:lnTo>
                    <a:pt x="155" y="9"/>
                  </a:lnTo>
                  <a:lnTo>
                    <a:pt x="152" y="4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96" name="Freeform 330"/>
            <p:cNvSpPr>
              <a:spLocks noChangeAspect="1"/>
            </p:cNvSpPr>
            <p:nvPr/>
          </p:nvSpPr>
          <p:spPr bwMode="gray">
            <a:xfrm rot="20552049">
              <a:off x="3417093" y="3375372"/>
              <a:ext cx="23813" cy="17463"/>
            </a:xfrm>
            <a:custGeom>
              <a:avLst/>
              <a:gdLst/>
              <a:ahLst/>
              <a:cxnLst>
                <a:cxn ang="0">
                  <a:pos x="373" y="31"/>
                </a:cxn>
                <a:cxn ang="0">
                  <a:pos x="397" y="35"/>
                </a:cxn>
                <a:cxn ang="0">
                  <a:pos x="450" y="63"/>
                </a:cxn>
                <a:cxn ang="0">
                  <a:pos x="483" y="101"/>
                </a:cxn>
                <a:cxn ang="0">
                  <a:pos x="600" y="104"/>
                </a:cxn>
                <a:cxn ang="0">
                  <a:pos x="642" y="212"/>
                </a:cxn>
                <a:cxn ang="0">
                  <a:pos x="588" y="222"/>
                </a:cxn>
                <a:cxn ang="0">
                  <a:pos x="504" y="197"/>
                </a:cxn>
                <a:cxn ang="0">
                  <a:pos x="442" y="222"/>
                </a:cxn>
                <a:cxn ang="0">
                  <a:pos x="390" y="222"/>
                </a:cxn>
                <a:cxn ang="0">
                  <a:pos x="369" y="260"/>
                </a:cxn>
                <a:cxn ang="0">
                  <a:pos x="304" y="256"/>
                </a:cxn>
                <a:cxn ang="0">
                  <a:pos x="273" y="228"/>
                </a:cxn>
                <a:cxn ang="0">
                  <a:pos x="194" y="222"/>
                </a:cxn>
                <a:cxn ang="0">
                  <a:pos x="101" y="135"/>
                </a:cxn>
                <a:cxn ang="0">
                  <a:pos x="39" y="115"/>
                </a:cxn>
                <a:cxn ang="0">
                  <a:pos x="0" y="73"/>
                </a:cxn>
                <a:cxn ang="0">
                  <a:pos x="10" y="44"/>
                </a:cxn>
                <a:cxn ang="0">
                  <a:pos x="138" y="0"/>
                </a:cxn>
                <a:cxn ang="0">
                  <a:pos x="194" y="4"/>
                </a:cxn>
                <a:cxn ang="0">
                  <a:pos x="279" y="21"/>
                </a:cxn>
                <a:cxn ang="0">
                  <a:pos x="373" y="31"/>
                </a:cxn>
              </a:cxnLst>
              <a:rect l="0" t="0" r="r" b="b"/>
              <a:pathLst>
                <a:path w="642" h="260">
                  <a:moveTo>
                    <a:pt x="373" y="31"/>
                  </a:moveTo>
                  <a:lnTo>
                    <a:pt x="397" y="35"/>
                  </a:lnTo>
                  <a:lnTo>
                    <a:pt x="450" y="63"/>
                  </a:lnTo>
                  <a:lnTo>
                    <a:pt x="483" y="101"/>
                  </a:lnTo>
                  <a:lnTo>
                    <a:pt x="600" y="104"/>
                  </a:lnTo>
                  <a:lnTo>
                    <a:pt x="642" y="212"/>
                  </a:lnTo>
                  <a:lnTo>
                    <a:pt x="588" y="222"/>
                  </a:lnTo>
                  <a:lnTo>
                    <a:pt x="504" y="197"/>
                  </a:lnTo>
                  <a:lnTo>
                    <a:pt x="442" y="222"/>
                  </a:lnTo>
                  <a:lnTo>
                    <a:pt x="390" y="222"/>
                  </a:lnTo>
                  <a:lnTo>
                    <a:pt x="369" y="260"/>
                  </a:lnTo>
                  <a:lnTo>
                    <a:pt x="304" y="256"/>
                  </a:lnTo>
                  <a:lnTo>
                    <a:pt x="273" y="228"/>
                  </a:lnTo>
                  <a:lnTo>
                    <a:pt x="194" y="222"/>
                  </a:lnTo>
                  <a:lnTo>
                    <a:pt x="101" y="135"/>
                  </a:lnTo>
                  <a:lnTo>
                    <a:pt x="39" y="115"/>
                  </a:lnTo>
                  <a:lnTo>
                    <a:pt x="0" y="73"/>
                  </a:lnTo>
                  <a:lnTo>
                    <a:pt x="10" y="44"/>
                  </a:lnTo>
                  <a:lnTo>
                    <a:pt x="138" y="0"/>
                  </a:lnTo>
                  <a:lnTo>
                    <a:pt x="194" y="4"/>
                  </a:lnTo>
                  <a:lnTo>
                    <a:pt x="279" y="21"/>
                  </a:lnTo>
                  <a:lnTo>
                    <a:pt x="373" y="3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97" name="Freeform 331"/>
            <p:cNvSpPr>
              <a:spLocks noChangeAspect="1"/>
            </p:cNvSpPr>
            <p:nvPr/>
          </p:nvSpPr>
          <p:spPr bwMode="gray">
            <a:xfrm rot="20552049">
              <a:off x="3482181" y="3318222"/>
              <a:ext cx="38100" cy="52388"/>
            </a:xfrm>
            <a:custGeom>
              <a:avLst/>
              <a:gdLst/>
              <a:ahLst/>
              <a:cxnLst>
                <a:cxn ang="0">
                  <a:pos x="25" y="17"/>
                </a:cxn>
                <a:cxn ang="0">
                  <a:pos x="119" y="0"/>
                </a:cxn>
                <a:cxn ang="0">
                  <a:pos x="338" y="4"/>
                </a:cxn>
                <a:cxn ang="0">
                  <a:pos x="512" y="76"/>
                </a:cxn>
                <a:cxn ang="0">
                  <a:pos x="614" y="110"/>
                </a:cxn>
                <a:cxn ang="0">
                  <a:pos x="643" y="181"/>
                </a:cxn>
                <a:cxn ang="0">
                  <a:pos x="805" y="193"/>
                </a:cxn>
                <a:cxn ang="0">
                  <a:pos x="825" y="227"/>
                </a:cxn>
                <a:cxn ang="0">
                  <a:pos x="728" y="244"/>
                </a:cxn>
                <a:cxn ang="0">
                  <a:pos x="796" y="294"/>
                </a:cxn>
                <a:cxn ang="0">
                  <a:pos x="977" y="336"/>
                </a:cxn>
                <a:cxn ang="0">
                  <a:pos x="1076" y="404"/>
                </a:cxn>
                <a:cxn ang="0">
                  <a:pos x="1080" y="462"/>
                </a:cxn>
                <a:cxn ang="0">
                  <a:pos x="1012" y="547"/>
                </a:cxn>
                <a:cxn ang="0">
                  <a:pos x="940" y="522"/>
                </a:cxn>
                <a:cxn ang="0">
                  <a:pos x="706" y="483"/>
                </a:cxn>
                <a:cxn ang="0">
                  <a:pos x="551" y="522"/>
                </a:cxn>
                <a:cxn ang="0">
                  <a:pos x="525" y="556"/>
                </a:cxn>
                <a:cxn ang="0">
                  <a:pos x="406" y="589"/>
                </a:cxn>
                <a:cxn ang="0">
                  <a:pos x="369" y="509"/>
                </a:cxn>
                <a:cxn ang="0">
                  <a:pos x="292" y="517"/>
                </a:cxn>
                <a:cxn ang="0">
                  <a:pos x="233" y="584"/>
                </a:cxn>
                <a:cxn ang="0">
                  <a:pos x="174" y="673"/>
                </a:cxn>
                <a:cxn ang="0">
                  <a:pos x="110" y="745"/>
                </a:cxn>
                <a:cxn ang="0">
                  <a:pos x="85" y="733"/>
                </a:cxn>
                <a:cxn ang="0">
                  <a:pos x="42" y="694"/>
                </a:cxn>
                <a:cxn ang="0">
                  <a:pos x="25" y="619"/>
                </a:cxn>
                <a:cxn ang="0">
                  <a:pos x="42" y="531"/>
                </a:cxn>
                <a:cxn ang="0">
                  <a:pos x="0" y="458"/>
                </a:cxn>
                <a:cxn ang="0">
                  <a:pos x="8" y="417"/>
                </a:cxn>
                <a:cxn ang="0">
                  <a:pos x="46" y="290"/>
                </a:cxn>
                <a:cxn ang="0">
                  <a:pos x="77" y="235"/>
                </a:cxn>
                <a:cxn ang="0">
                  <a:pos x="59" y="127"/>
                </a:cxn>
                <a:cxn ang="0">
                  <a:pos x="12" y="38"/>
                </a:cxn>
              </a:cxnLst>
              <a:rect l="0" t="0" r="r" b="b"/>
              <a:pathLst>
                <a:path w="1080" h="745">
                  <a:moveTo>
                    <a:pt x="17" y="29"/>
                  </a:moveTo>
                  <a:lnTo>
                    <a:pt x="25" y="17"/>
                  </a:lnTo>
                  <a:lnTo>
                    <a:pt x="51" y="0"/>
                  </a:lnTo>
                  <a:lnTo>
                    <a:pt x="119" y="0"/>
                  </a:lnTo>
                  <a:lnTo>
                    <a:pt x="183" y="9"/>
                  </a:lnTo>
                  <a:lnTo>
                    <a:pt x="338" y="4"/>
                  </a:lnTo>
                  <a:lnTo>
                    <a:pt x="423" y="29"/>
                  </a:lnTo>
                  <a:lnTo>
                    <a:pt x="512" y="76"/>
                  </a:lnTo>
                  <a:lnTo>
                    <a:pt x="589" y="84"/>
                  </a:lnTo>
                  <a:lnTo>
                    <a:pt x="614" y="110"/>
                  </a:lnTo>
                  <a:lnTo>
                    <a:pt x="632" y="169"/>
                  </a:lnTo>
                  <a:lnTo>
                    <a:pt x="643" y="181"/>
                  </a:lnTo>
                  <a:lnTo>
                    <a:pt x="699" y="193"/>
                  </a:lnTo>
                  <a:lnTo>
                    <a:pt x="805" y="193"/>
                  </a:lnTo>
                  <a:lnTo>
                    <a:pt x="822" y="203"/>
                  </a:lnTo>
                  <a:lnTo>
                    <a:pt x="825" y="227"/>
                  </a:lnTo>
                  <a:lnTo>
                    <a:pt x="779" y="244"/>
                  </a:lnTo>
                  <a:lnTo>
                    <a:pt x="728" y="244"/>
                  </a:lnTo>
                  <a:lnTo>
                    <a:pt x="723" y="269"/>
                  </a:lnTo>
                  <a:lnTo>
                    <a:pt x="796" y="294"/>
                  </a:lnTo>
                  <a:lnTo>
                    <a:pt x="944" y="298"/>
                  </a:lnTo>
                  <a:lnTo>
                    <a:pt x="977" y="336"/>
                  </a:lnTo>
                  <a:lnTo>
                    <a:pt x="1038" y="387"/>
                  </a:lnTo>
                  <a:lnTo>
                    <a:pt x="1076" y="404"/>
                  </a:lnTo>
                  <a:lnTo>
                    <a:pt x="1080" y="417"/>
                  </a:lnTo>
                  <a:lnTo>
                    <a:pt x="1080" y="462"/>
                  </a:lnTo>
                  <a:lnTo>
                    <a:pt x="1055" y="509"/>
                  </a:lnTo>
                  <a:lnTo>
                    <a:pt x="1012" y="547"/>
                  </a:lnTo>
                  <a:lnTo>
                    <a:pt x="969" y="547"/>
                  </a:lnTo>
                  <a:lnTo>
                    <a:pt x="940" y="522"/>
                  </a:lnTo>
                  <a:lnTo>
                    <a:pt x="872" y="496"/>
                  </a:lnTo>
                  <a:lnTo>
                    <a:pt x="706" y="483"/>
                  </a:lnTo>
                  <a:lnTo>
                    <a:pt x="589" y="500"/>
                  </a:lnTo>
                  <a:lnTo>
                    <a:pt x="551" y="522"/>
                  </a:lnTo>
                  <a:lnTo>
                    <a:pt x="538" y="547"/>
                  </a:lnTo>
                  <a:lnTo>
                    <a:pt x="525" y="556"/>
                  </a:lnTo>
                  <a:lnTo>
                    <a:pt x="474" y="576"/>
                  </a:lnTo>
                  <a:lnTo>
                    <a:pt x="406" y="589"/>
                  </a:lnTo>
                  <a:lnTo>
                    <a:pt x="369" y="522"/>
                  </a:lnTo>
                  <a:lnTo>
                    <a:pt x="369" y="509"/>
                  </a:lnTo>
                  <a:lnTo>
                    <a:pt x="322" y="504"/>
                  </a:lnTo>
                  <a:lnTo>
                    <a:pt x="292" y="517"/>
                  </a:lnTo>
                  <a:lnTo>
                    <a:pt x="271" y="534"/>
                  </a:lnTo>
                  <a:lnTo>
                    <a:pt x="233" y="584"/>
                  </a:lnTo>
                  <a:lnTo>
                    <a:pt x="191" y="656"/>
                  </a:lnTo>
                  <a:lnTo>
                    <a:pt x="174" y="673"/>
                  </a:lnTo>
                  <a:lnTo>
                    <a:pt x="170" y="690"/>
                  </a:lnTo>
                  <a:lnTo>
                    <a:pt x="110" y="745"/>
                  </a:lnTo>
                  <a:lnTo>
                    <a:pt x="88" y="745"/>
                  </a:lnTo>
                  <a:lnTo>
                    <a:pt x="85" y="733"/>
                  </a:lnTo>
                  <a:lnTo>
                    <a:pt x="46" y="702"/>
                  </a:lnTo>
                  <a:lnTo>
                    <a:pt x="42" y="694"/>
                  </a:lnTo>
                  <a:lnTo>
                    <a:pt x="42" y="640"/>
                  </a:lnTo>
                  <a:lnTo>
                    <a:pt x="25" y="619"/>
                  </a:lnTo>
                  <a:lnTo>
                    <a:pt x="34" y="606"/>
                  </a:lnTo>
                  <a:lnTo>
                    <a:pt x="42" y="531"/>
                  </a:lnTo>
                  <a:lnTo>
                    <a:pt x="34" y="496"/>
                  </a:lnTo>
                  <a:lnTo>
                    <a:pt x="0" y="458"/>
                  </a:lnTo>
                  <a:lnTo>
                    <a:pt x="0" y="434"/>
                  </a:lnTo>
                  <a:lnTo>
                    <a:pt x="8" y="417"/>
                  </a:lnTo>
                  <a:lnTo>
                    <a:pt x="51" y="384"/>
                  </a:lnTo>
                  <a:lnTo>
                    <a:pt x="46" y="290"/>
                  </a:lnTo>
                  <a:lnTo>
                    <a:pt x="68" y="269"/>
                  </a:lnTo>
                  <a:lnTo>
                    <a:pt x="77" y="235"/>
                  </a:lnTo>
                  <a:lnTo>
                    <a:pt x="51" y="206"/>
                  </a:lnTo>
                  <a:lnTo>
                    <a:pt x="59" y="127"/>
                  </a:lnTo>
                  <a:lnTo>
                    <a:pt x="46" y="80"/>
                  </a:lnTo>
                  <a:lnTo>
                    <a:pt x="12" y="38"/>
                  </a:lnTo>
                  <a:lnTo>
                    <a:pt x="17" y="2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98" name="Freeform 332"/>
            <p:cNvSpPr>
              <a:spLocks noChangeAspect="1"/>
            </p:cNvSpPr>
            <p:nvPr/>
          </p:nvSpPr>
          <p:spPr bwMode="gray">
            <a:xfrm rot="20552049">
              <a:off x="3596481" y="3349972"/>
              <a:ext cx="1588" cy="1588"/>
            </a:xfrm>
            <a:custGeom>
              <a:avLst/>
              <a:gdLst/>
              <a:ahLst/>
              <a:cxnLst>
                <a:cxn ang="0">
                  <a:pos x="18" y="0"/>
                </a:cxn>
                <a:cxn ang="0">
                  <a:pos x="11" y="4"/>
                </a:cxn>
                <a:cxn ang="0">
                  <a:pos x="0" y="28"/>
                </a:cxn>
                <a:cxn ang="0">
                  <a:pos x="4" y="48"/>
                </a:cxn>
                <a:cxn ang="0">
                  <a:pos x="24" y="53"/>
                </a:cxn>
                <a:cxn ang="0">
                  <a:pos x="52" y="34"/>
                </a:cxn>
                <a:cxn ang="0">
                  <a:pos x="56" y="22"/>
                </a:cxn>
                <a:cxn ang="0">
                  <a:pos x="18" y="0"/>
                </a:cxn>
              </a:cxnLst>
              <a:rect l="0" t="0" r="r" b="b"/>
              <a:pathLst>
                <a:path w="56" h="53">
                  <a:moveTo>
                    <a:pt x="18" y="0"/>
                  </a:moveTo>
                  <a:lnTo>
                    <a:pt x="11" y="4"/>
                  </a:lnTo>
                  <a:lnTo>
                    <a:pt x="0" y="28"/>
                  </a:lnTo>
                  <a:lnTo>
                    <a:pt x="4" y="48"/>
                  </a:lnTo>
                  <a:lnTo>
                    <a:pt x="24" y="53"/>
                  </a:lnTo>
                  <a:lnTo>
                    <a:pt x="52" y="34"/>
                  </a:lnTo>
                  <a:lnTo>
                    <a:pt x="56" y="22"/>
                  </a:lnTo>
                  <a:lnTo>
                    <a:pt x="1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99" name="Freeform 333"/>
            <p:cNvSpPr>
              <a:spLocks noChangeAspect="1"/>
            </p:cNvSpPr>
            <p:nvPr/>
          </p:nvSpPr>
          <p:spPr bwMode="gray">
            <a:xfrm rot="20552049">
              <a:off x="3618706" y="3392834"/>
              <a:ext cx="3175" cy="11113"/>
            </a:xfrm>
            <a:custGeom>
              <a:avLst/>
              <a:gdLst/>
              <a:ahLst/>
              <a:cxnLst>
                <a:cxn ang="0">
                  <a:pos x="4" y="0"/>
                </a:cxn>
                <a:cxn ang="0">
                  <a:pos x="32" y="7"/>
                </a:cxn>
                <a:cxn ang="0">
                  <a:pos x="66" y="41"/>
                </a:cxn>
                <a:cxn ang="0">
                  <a:pos x="111" y="138"/>
                </a:cxn>
                <a:cxn ang="0">
                  <a:pos x="105" y="145"/>
                </a:cxn>
                <a:cxn ang="0">
                  <a:pos x="66" y="152"/>
                </a:cxn>
                <a:cxn ang="0">
                  <a:pos x="49" y="138"/>
                </a:cxn>
                <a:cxn ang="0">
                  <a:pos x="7" y="47"/>
                </a:cxn>
                <a:cxn ang="0">
                  <a:pos x="0" y="23"/>
                </a:cxn>
                <a:cxn ang="0">
                  <a:pos x="4" y="0"/>
                </a:cxn>
              </a:cxnLst>
              <a:rect l="0" t="0" r="r" b="b"/>
              <a:pathLst>
                <a:path w="111" h="152">
                  <a:moveTo>
                    <a:pt x="4" y="0"/>
                  </a:moveTo>
                  <a:lnTo>
                    <a:pt x="32" y="7"/>
                  </a:lnTo>
                  <a:lnTo>
                    <a:pt x="66" y="41"/>
                  </a:lnTo>
                  <a:lnTo>
                    <a:pt x="111" y="138"/>
                  </a:lnTo>
                  <a:lnTo>
                    <a:pt x="105" y="145"/>
                  </a:lnTo>
                  <a:lnTo>
                    <a:pt x="66" y="152"/>
                  </a:lnTo>
                  <a:lnTo>
                    <a:pt x="49" y="138"/>
                  </a:lnTo>
                  <a:lnTo>
                    <a:pt x="7" y="47"/>
                  </a:lnTo>
                  <a:lnTo>
                    <a:pt x="0" y="23"/>
                  </a:lnTo>
                  <a:lnTo>
                    <a:pt x="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00" name="Freeform 334"/>
            <p:cNvSpPr>
              <a:spLocks noChangeAspect="1"/>
            </p:cNvSpPr>
            <p:nvPr/>
          </p:nvSpPr>
          <p:spPr bwMode="gray">
            <a:xfrm rot="20552049">
              <a:off x="3642518" y="3470622"/>
              <a:ext cx="3175" cy="4763"/>
            </a:xfrm>
            <a:custGeom>
              <a:avLst/>
              <a:gdLst/>
              <a:ahLst/>
              <a:cxnLst>
                <a:cxn ang="0">
                  <a:pos x="86" y="0"/>
                </a:cxn>
                <a:cxn ang="0">
                  <a:pos x="51" y="11"/>
                </a:cxn>
                <a:cxn ang="0">
                  <a:pos x="0" y="52"/>
                </a:cxn>
                <a:cxn ang="0">
                  <a:pos x="14" y="63"/>
                </a:cxn>
                <a:cxn ang="0">
                  <a:pos x="62" y="31"/>
                </a:cxn>
                <a:cxn ang="0">
                  <a:pos x="86" y="0"/>
                </a:cxn>
              </a:cxnLst>
              <a:rect l="0" t="0" r="r" b="b"/>
              <a:pathLst>
                <a:path w="86" h="63">
                  <a:moveTo>
                    <a:pt x="86" y="0"/>
                  </a:moveTo>
                  <a:lnTo>
                    <a:pt x="51" y="11"/>
                  </a:lnTo>
                  <a:lnTo>
                    <a:pt x="0" y="52"/>
                  </a:lnTo>
                  <a:lnTo>
                    <a:pt x="14" y="63"/>
                  </a:lnTo>
                  <a:lnTo>
                    <a:pt x="62" y="31"/>
                  </a:lnTo>
                  <a:lnTo>
                    <a:pt x="8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01" name="Freeform 335"/>
            <p:cNvSpPr>
              <a:spLocks noChangeAspect="1"/>
            </p:cNvSpPr>
            <p:nvPr/>
          </p:nvSpPr>
          <p:spPr bwMode="gray">
            <a:xfrm rot="20552049">
              <a:off x="3636168" y="3484909"/>
              <a:ext cx="9525" cy="15875"/>
            </a:xfrm>
            <a:custGeom>
              <a:avLst/>
              <a:gdLst/>
              <a:ahLst/>
              <a:cxnLst>
                <a:cxn ang="0">
                  <a:pos x="287" y="26"/>
                </a:cxn>
                <a:cxn ang="0">
                  <a:pos x="267" y="48"/>
                </a:cxn>
                <a:cxn ang="0">
                  <a:pos x="259" y="106"/>
                </a:cxn>
                <a:cxn ang="0">
                  <a:pos x="267" y="144"/>
                </a:cxn>
                <a:cxn ang="0">
                  <a:pos x="276" y="153"/>
                </a:cxn>
                <a:cxn ang="0">
                  <a:pos x="270" y="204"/>
                </a:cxn>
                <a:cxn ang="0">
                  <a:pos x="233" y="232"/>
                </a:cxn>
                <a:cxn ang="0">
                  <a:pos x="173" y="245"/>
                </a:cxn>
                <a:cxn ang="0">
                  <a:pos x="3" y="245"/>
                </a:cxn>
                <a:cxn ang="0">
                  <a:pos x="0" y="232"/>
                </a:cxn>
                <a:cxn ang="0">
                  <a:pos x="102" y="194"/>
                </a:cxn>
                <a:cxn ang="0">
                  <a:pos x="118" y="156"/>
                </a:cxn>
                <a:cxn ang="0">
                  <a:pos x="128" y="85"/>
                </a:cxn>
                <a:cxn ang="0">
                  <a:pos x="123" y="72"/>
                </a:cxn>
                <a:cxn ang="0">
                  <a:pos x="111" y="65"/>
                </a:cxn>
                <a:cxn ang="0">
                  <a:pos x="77" y="60"/>
                </a:cxn>
                <a:cxn ang="0">
                  <a:pos x="72" y="34"/>
                </a:cxn>
                <a:cxn ang="0">
                  <a:pos x="85" y="34"/>
                </a:cxn>
                <a:cxn ang="0">
                  <a:pos x="111" y="23"/>
                </a:cxn>
                <a:cxn ang="0">
                  <a:pos x="207" y="18"/>
                </a:cxn>
                <a:cxn ang="0">
                  <a:pos x="276" y="0"/>
                </a:cxn>
                <a:cxn ang="0">
                  <a:pos x="287" y="0"/>
                </a:cxn>
                <a:cxn ang="0">
                  <a:pos x="287" y="26"/>
                </a:cxn>
              </a:cxnLst>
              <a:rect l="0" t="0" r="r" b="b"/>
              <a:pathLst>
                <a:path w="287" h="245">
                  <a:moveTo>
                    <a:pt x="287" y="26"/>
                  </a:moveTo>
                  <a:lnTo>
                    <a:pt x="267" y="48"/>
                  </a:lnTo>
                  <a:lnTo>
                    <a:pt x="259" y="106"/>
                  </a:lnTo>
                  <a:lnTo>
                    <a:pt x="267" y="144"/>
                  </a:lnTo>
                  <a:lnTo>
                    <a:pt x="276" y="153"/>
                  </a:lnTo>
                  <a:lnTo>
                    <a:pt x="270" y="204"/>
                  </a:lnTo>
                  <a:lnTo>
                    <a:pt x="233" y="232"/>
                  </a:lnTo>
                  <a:lnTo>
                    <a:pt x="173" y="245"/>
                  </a:lnTo>
                  <a:lnTo>
                    <a:pt x="3" y="245"/>
                  </a:lnTo>
                  <a:lnTo>
                    <a:pt x="0" y="232"/>
                  </a:lnTo>
                  <a:lnTo>
                    <a:pt x="102" y="194"/>
                  </a:lnTo>
                  <a:lnTo>
                    <a:pt x="118" y="156"/>
                  </a:lnTo>
                  <a:lnTo>
                    <a:pt x="128" y="85"/>
                  </a:lnTo>
                  <a:lnTo>
                    <a:pt x="123" y="72"/>
                  </a:lnTo>
                  <a:lnTo>
                    <a:pt x="111" y="65"/>
                  </a:lnTo>
                  <a:lnTo>
                    <a:pt x="77" y="60"/>
                  </a:lnTo>
                  <a:lnTo>
                    <a:pt x="72" y="34"/>
                  </a:lnTo>
                  <a:lnTo>
                    <a:pt x="85" y="34"/>
                  </a:lnTo>
                  <a:lnTo>
                    <a:pt x="111" y="23"/>
                  </a:lnTo>
                  <a:lnTo>
                    <a:pt x="207" y="18"/>
                  </a:lnTo>
                  <a:lnTo>
                    <a:pt x="276" y="0"/>
                  </a:lnTo>
                  <a:lnTo>
                    <a:pt x="287" y="0"/>
                  </a:lnTo>
                  <a:lnTo>
                    <a:pt x="287" y="2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02" name="Freeform 336"/>
            <p:cNvSpPr>
              <a:spLocks noChangeAspect="1"/>
            </p:cNvSpPr>
            <p:nvPr/>
          </p:nvSpPr>
          <p:spPr bwMode="gray">
            <a:xfrm rot="20552049">
              <a:off x="3463131" y="3324572"/>
              <a:ext cx="1588" cy="3175"/>
            </a:xfrm>
            <a:custGeom>
              <a:avLst/>
              <a:gdLst/>
              <a:ahLst/>
              <a:cxnLst>
                <a:cxn ang="0">
                  <a:pos x="26" y="0"/>
                </a:cxn>
                <a:cxn ang="0">
                  <a:pos x="39" y="0"/>
                </a:cxn>
                <a:cxn ang="0">
                  <a:pos x="68" y="20"/>
                </a:cxn>
                <a:cxn ang="0">
                  <a:pos x="63" y="42"/>
                </a:cxn>
                <a:cxn ang="0">
                  <a:pos x="14" y="42"/>
                </a:cxn>
                <a:cxn ang="0">
                  <a:pos x="5" y="34"/>
                </a:cxn>
                <a:cxn ang="0">
                  <a:pos x="0" y="20"/>
                </a:cxn>
                <a:cxn ang="0">
                  <a:pos x="5" y="9"/>
                </a:cxn>
                <a:cxn ang="0">
                  <a:pos x="17" y="9"/>
                </a:cxn>
                <a:cxn ang="0">
                  <a:pos x="26" y="0"/>
                </a:cxn>
              </a:cxnLst>
              <a:rect l="0" t="0" r="r" b="b"/>
              <a:pathLst>
                <a:path w="68" h="42">
                  <a:moveTo>
                    <a:pt x="26" y="0"/>
                  </a:moveTo>
                  <a:lnTo>
                    <a:pt x="39" y="0"/>
                  </a:lnTo>
                  <a:lnTo>
                    <a:pt x="68" y="20"/>
                  </a:lnTo>
                  <a:lnTo>
                    <a:pt x="63" y="42"/>
                  </a:lnTo>
                  <a:lnTo>
                    <a:pt x="14" y="42"/>
                  </a:lnTo>
                  <a:lnTo>
                    <a:pt x="5" y="34"/>
                  </a:lnTo>
                  <a:lnTo>
                    <a:pt x="0" y="20"/>
                  </a:lnTo>
                  <a:lnTo>
                    <a:pt x="5" y="9"/>
                  </a:lnTo>
                  <a:lnTo>
                    <a:pt x="17" y="9"/>
                  </a:lnTo>
                  <a:lnTo>
                    <a:pt x="2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184" name="Group 337"/>
            <p:cNvGrpSpPr>
              <a:grpSpLocks noChangeAspect="1"/>
            </p:cNvGrpSpPr>
            <p:nvPr/>
          </p:nvGrpSpPr>
          <p:grpSpPr bwMode="gray">
            <a:xfrm>
              <a:off x="3455475" y="3327753"/>
              <a:ext cx="28578" cy="44450"/>
              <a:chOff x="1694" y="2257"/>
              <a:chExt cx="18" cy="28"/>
            </a:xfrm>
            <a:grpFill/>
          </p:grpSpPr>
          <p:sp>
            <p:nvSpPr>
              <p:cNvPr id="221" name="Freeform 338"/>
              <p:cNvSpPr>
                <a:spLocks noChangeAspect="1"/>
              </p:cNvSpPr>
              <p:nvPr/>
            </p:nvSpPr>
            <p:spPr bwMode="gray">
              <a:xfrm rot="-1047951">
                <a:off x="1701" y="2270"/>
                <a:ext cx="3" cy="4"/>
              </a:xfrm>
              <a:custGeom>
                <a:avLst/>
                <a:gdLst/>
                <a:ahLst/>
                <a:cxnLst>
                  <a:cxn ang="0">
                    <a:pos x="89" y="8"/>
                  </a:cxn>
                  <a:cxn ang="0">
                    <a:pos x="138" y="32"/>
                  </a:cxn>
                  <a:cxn ang="0">
                    <a:pos x="147" y="83"/>
                  </a:cxn>
                  <a:cxn ang="0">
                    <a:pos x="105" y="62"/>
                  </a:cxn>
                  <a:cxn ang="0">
                    <a:pos x="29" y="56"/>
                  </a:cxn>
                  <a:cxn ang="0">
                    <a:pos x="0" y="14"/>
                  </a:cxn>
                  <a:cxn ang="0">
                    <a:pos x="32" y="0"/>
                  </a:cxn>
                  <a:cxn ang="0">
                    <a:pos x="89" y="8"/>
                  </a:cxn>
                </a:cxnLst>
                <a:rect l="0" t="0" r="r" b="b"/>
                <a:pathLst>
                  <a:path w="147" h="83">
                    <a:moveTo>
                      <a:pt x="89" y="8"/>
                    </a:moveTo>
                    <a:lnTo>
                      <a:pt x="138" y="32"/>
                    </a:lnTo>
                    <a:lnTo>
                      <a:pt x="147" y="83"/>
                    </a:lnTo>
                    <a:lnTo>
                      <a:pt x="105" y="62"/>
                    </a:lnTo>
                    <a:lnTo>
                      <a:pt x="29" y="56"/>
                    </a:lnTo>
                    <a:lnTo>
                      <a:pt x="0" y="14"/>
                    </a:lnTo>
                    <a:lnTo>
                      <a:pt x="32" y="0"/>
                    </a:lnTo>
                    <a:lnTo>
                      <a:pt x="89"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22" name="Freeform 339"/>
              <p:cNvSpPr>
                <a:spLocks noChangeAspect="1"/>
              </p:cNvSpPr>
              <p:nvPr/>
            </p:nvSpPr>
            <p:spPr bwMode="gray">
              <a:xfrm rot="-1047951">
                <a:off x="1694" y="2257"/>
                <a:ext cx="18" cy="28"/>
              </a:xfrm>
              <a:custGeom>
                <a:avLst/>
                <a:gdLst/>
                <a:ahLst/>
                <a:cxnLst>
                  <a:cxn ang="0">
                    <a:pos x="826" y="627"/>
                  </a:cxn>
                  <a:cxn ang="0">
                    <a:pos x="835" y="614"/>
                  </a:cxn>
                  <a:cxn ang="0">
                    <a:pos x="843" y="539"/>
                  </a:cxn>
                  <a:cxn ang="0">
                    <a:pos x="835" y="504"/>
                  </a:cxn>
                  <a:cxn ang="0">
                    <a:pos x="801" y="466"/>
                  </a:cxn>
                  <a:cxn ang="0">
                    <a:pos x="801" y="442"/>
                  </a:cxn>
                  <a:cxn ang="0">
                    <a:pos x="809" y="425"/>
                  </a:cxn>
                  <a:cxn ang="0">
                    <a:pos x="852" y="392"/>
                  </a:cxn>
                  <a:cxn ang="0">
                    <a:pos x="847" y="298"/>
                  </a:cxn>
                  <a:cxn ang="0">
                    <a:pos x="868" y="277"/>
                  </a:cxn>
                  <a:cxn ang="0">
                    <a:pos x="877" y="243"/>
                  </a:cxn>
                  <a:cxn ang="0">
                    <a:pos x="852" y="214"/>
                  </a:cxn>
                  <a:cxn ang="0">
                    <a:pos x="860" y="135"/>
                  </a:cxn>
                  <a:cxn ang="0">
                    <a:pos x="847" y="88"/>
                  </a:cxn>
                  <a:cxn ang="0">
                    <a:pos x="813" y="46"/>
                  </a:cxn>
                  <a:cxn ang="0">
                    <a:pos x="818" y="37"/>
                  </a:cxn>
                  <a:cxn ang="0">
                    <a:pos x="809" y="37"/>
                  </a:cxn>
                  <a:cxn ang="0">
                    <a:pos x="775" y="63"/>
                  </a:cxn>
                  <a:cxn ang="0">
                    <a:pos x="639" y="67"/>
                  </a:cxn>
                  <a:cxn ang="0">
                    <a:pos x="606" y="59"/>
                  </a:cxn>
                  <a:cxn ang="0">
                    <a:pos x="564" y="29"/>
                  </a:cxn>
                  <a:cxn ang="0">
                    <a:pos x="513" y="8"/>
                  </a:cxn>
                  <a:cxn ang="0">
                    <a:pos x="445" y="0"/>
                  </a:cxn>
                  <a:cxn ang="0">
                    <a:pos x="356" y="17"/>
                  </a:cxn>
                  <a:cxn ang="0">
                    <a:pos x="317" y="37"/>
                  </a:cxn>
                  <a:cxn ang="0">
                    <a:pos x="300" y="63"/>
                  </a:cxn>
                  <a:cxn ang="0">
                    <a:pos x="305" y="101"/>
                  </a:cxn>
                  <a:cxn ang="0">
                    <a:pos x="326" y="109"/>
                  </a:cxn>
                  <a:cxn ang="0">
                    <a:pos x="445" y="109"/>
                  </a:cxn>
                  <a:cxn ang="0">
                    <a:pos x="492" y="135"/>
                  </a:cxn>
                  <a:cxn ang="0">
                    <a:pos x="504" y="172"/>
                  </a:cxn>
                  <a:cxn ang="0">
                    <a:pos x="504" y="298"/>
                  </a:cxn>
                  <a:cxn ang="0">
                    <a:pos x="513" y="327"/>
                  </a:cxn>
                  <a:cxn ang="0">
                    <a:pos x="584" y="387"/>
                  </a:cxn>
                  <a:cxn ang="0">
                    <a:pos x="631" y="412"/>
                  </a:cxn>
                  <a:cxn ang="0">
                    <a:pos x="635" y="442"/>
                  </a:cxn>
                  <a:cxn ang="0">
                    <a:pos x="618" y="459"/>
                  </a:cxn>
                  <a:cxn ang="0">
                    <a:pos x="581" y="459"/>
                  </a:cxn>
                  <a:cxn ang="0">
                    <a:pos x="516" y="476"/>
                  </a:cxn>
                  <a:cxn ang="0">
                    <a:pos x="377" y="479"/>
                  </a:cxn>
                  <a:cxn ang="0">
                    <a:pos x="262" y="466"/>
                  </a:cxn>
                  <a:cxn ang="0">
                    <a:pos x="186" y="445"/>
                  </a:cxn>
                  <a:cxn ang="0">
                    <a:pos x="8" y="445"/>
                  </a:cxn>
                  <a:cxn ang="0">
                    <a:pos x="0" y="459"/>
                  </a:cxn>
                  <a:cxn ang="0">
                    <a:pos x="0" y="491"/>
                  </a:cxn>
                  <a:cxn ang="0">
                    <a:pos x="42" y="550"/>
                  </a:cxn>
                  <a:cxn ang="0">
                    <a:pos x="131" y="589"/>
                  </a:cxn>
                  <a:cxn ang="0">
                    <a:pos x="164" y="623"/>
                  </a:cxn>
                  <a:cxn ang="0">
                    <a:pos x="186" y="614"/>
                  </a:cxn>
                  <a:cxn ang="0">
                    <a:pos x="181" y="584"/>
                  </a:cxn>
                  <a:cxn ang="0">
                    <a:pos x="198" y="567"/>
                  </a:cxn>
                  <a:cxn ang="0">
                    <a:pos x="224" y="555"/>
                  </a:cxn>
                  <a:cxn ang="0">
                    <a:pos x="249" y="555"/>
                  </a:cxn>
                  <a:cxn ang="0">
                    <a:pos x="339" y="559"/>
                  </a:cxn>
                  <a:cxn ang="0">
                    <a:pos x="504" y="601"/>
                  </a:cxn>
                  <a:cxn ang="0">
                    <a:pos x="547" y="597"/>
                  </a:cxn>
                  <a:cxn ang="0">
                    <a:pos x="648" y="567"/>
                  </a:cxn>
                  <a:cxn ang="0">
                    <a:pos x="690" y="567"/>
                  </a:cxn>
                  <a:cxn ang="0">
                    <a:pos x="729" y="575"/>
                  </a:cxn>
                  <a:cxn ang="0">
                    <a:pos x="758" y="592"/>
                  </a:cxn>
                  <a:cxn ang="0">
                    <a:pos x="787" y="601"/>
                  </a:cxn>
                  <a:cxn ang="0">
                    <a:pos x="821" y="617"/>
                  </a:cxn>
                  <a:cxn ang="0">
                    <a:pos x="826" y="627"/>
                  </a:cxn>
                </a:cxnLst>
                <a:rect l="0" t="0" r="r" b="b"/>
                <a:pathLst>
                  <a:path w="877" h="627">
                    <a:moveTo>
                      <a:pt x="826" y="627"/>
                    </a:moveTo>
                    <a:lnTo>
                      <a:pt x="835" y="614"/>
                    </a:lnTo>
                    <a:lnTo>
                      <a:pt x="843" y="539"/>
                    </a:lnTo>
                    <a:lnTo>
                      <a:pt x="835" y="504"/>
                    </a:lnTo>
                    <a:lnTo>
                      <a:pt x="801" y="466"/>
                    </a:lnTo>
                    <a:lnTo>
                      <a:pt x="801" y="442"/>
                    </a:lnTo>
                    <a:lnTo>
                      <a:pt x="809" y="425"/>
                    </a:lnTo>
                    <a:lnTo>
                      <a:pt x="852" y="392"/>
                    </a:lnTo>
                    <a:lnTo>
                      <a:pt x="847" y="298"/>
                    </a:lnTo>
                    <a:lnTo>
                      <a:pt x="868" y="277"/>
                    </a:lnTo>
                    <a:lnTo>
                      <a:pt x="877" y="243"/>
                    </a:lnTo>
                    <a:lnTo>
                      <a:pt x="852" y="214"/>
                    </a:lnTo>
                    <a:lnTo>
                      <a:pt x="860" y="135"/>
                    </a:lnTo>
                    <a:lnTo>
                      <a:pt x="847" y="88"/>
                    </a:lnTo>
                    <a:lnTo>
                      <a:pt x="813" y="46"/>
                    </a:lnTo>
                    <a:lnTo>
                      <a:pt x="818" y="37"/>
                    </a:lnTo>
                    <a:lnTo>
                      <a:pt x="809" y="37"/>
                    </a:lnTo>
                    <a:lnTo>
                      <a:pt x="775" y="63"/>
                    </a:lnTo>
                    <a:lnTo>
                      <a:pt x="639" y="67"/>
                    </a:lnTo>
                    <a:lnTo>
                      <a:pt x="606" y="59"/>
                    </a:lnTo>
                    <a:lnTo>
                      <a:pt x="564" y="29"/>
                    </a:lnTo>
                    <a:lnTo>
                      <a:pt x="513" y="8"/>
                    </a:lnTo>
                    <a:lnTo>
                      <a:pt x="445" y="0"/>
                    </a:lnTo>
                    <a:lnTo>
                      <a:pt x="356" y="17"/>
                    </a:lnTo>
                    <a:lnTo>
                      <a:pt x="317" y="37"/>
                    </a:lnTo>
                    <a:lnTo>
                      <a:pt x="300" y="63"/>
                    </a:lnTo>
                    <a:lnTo>
                      <a:pt x="305" y="101"/>
                    </a:lnTo>
                    <a:lnTo>
                      <a:pt x="326" y="109"/>
                    </a:lnTo>
                    <a:lnTo>
                      <a:pt x="445" y="109"/>
                    </a:lnTo>
                    <a:lnTo>
                      <a:pt x="492" y="135"/>
                    </a:lnTo>
                    <a:lnTo>
                      <a:pt x="504" y="172"/>
                    </a:lnTo>
                    <a:lnTo>
                      <a:pt x="504" y="298"/>
                    </a:lnTo>
                    <a:lnTo>
                      <a:pt x="513" y="327"/>
                    </a:lnTo>
                    <a:lnTo>
                      <a:pt x="584" y="387"/>
                    </a:lnTo>
                    <a:lnTo>
                      <a:pt x="631" y="412"/>
                    </a:lnTo>
                    <a:lnTo>
                      <a:pt x="635" y="442"/>
                    </a:lnTo>
                    <a:lnTo>
                      <a:pt x="618" y="459"/>
                    </a:lnTo>
                    <a:lnTo>
                      <a:pt x="581" y="459"/>
                    </a:lnTo>
                    <a:lnTo>
                      <a:pt x="516" y="476"/>
                    </a:lnTo>
                    <a:lnTo>
                      <a:pt x="377" y="479"/>
                    </a:lnTo>
                    <a:lnTo>
                      <a:pt x="262" y="466"/>
                    </a:lnTo>
                    <a:lnTo>
                      <a:pt x="186" y="445"/>
                    </a:lnTo>
                    <a:lnTo>
                      <a:pt x="8" y="445"/>
                    </a:lnTo>
                    <a:lnTo>
                      <a:pt x="0" y="459"/>
                    </a:lnTo>
                    <a:lnTo>
                      <a:pt x="0" y="491"/>
                    </a:lnTo>
                    <a:lnTo>
                      <a:pt x="42" y="550"/>
                    </a:lnTo>
                    <a:lnTo>
                      <a:pt x="131" y="589"/>
                    </a:lnTo>
                    <a:lnTo>
                      <a:pt x="164" y="623"/>
                    </a:lnTo>
                    <a:lnTo>
                      <a:pt x="186" y="614"/>
                    </a:lnTo>
                    <a:lnTo>
                      <a:pt x="181" y="584"/>
                    </a:lnTo>
                    <a:lnTo>
                      <a:pt x="198" y="567"/>
                    </a:lnTo>
                    <a:lnTo>
                      <a:pt x="224" y="555"/>
                    </a:lnTo>
                    <a:lnTo>
                      <a:pt x="249" y="555"/>
                    </a:lnTo>
                    <a:lnTo>
                      <a:pt x="339" y="559"/>
                    </a:lnTo>
                    <a:lnTo>
                      <a:pt x="504" y="601"/>
                    </a:lnTo>
                    <a:lnTo>
                      <a:pt x="547" y="597"/>
                    </a:lnTo>
                    <a:lnTo>
                      <a:pt x="648" y="567"/>
                    </a:lnTo>
                    <a:lnTo>
                      <a:pt x="690" y="567"/>
                    </a:lnTo>
                    <a:lnTo>
                      <a:pt x="729" y="575"/>
                    </a:lnTo>
                    <a:lnTo>
                      <a:pt x="758" y="592"/>
                    </a:lnTo>
                    <a:lnTo>
                      <a:pt x="787" y="601"/>
                    </a:lnTo>
                    <a:lnTo>
                      <a:pt x="821" y="617"/>
                    </a:lnTo>
                    <a:lnTo>
                      <a:pt x="826" y="62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104" name="Freeform 340"/>
            <p:cNvSpPr>
              <a:spLocks noChangeAspect="1"/>
            </p:cNvSpPr>
            <p:nvPr/>
          </p:nvSpPr>
          <p:spPr bwMode="gray">
            <a:xfrm rot="20552049">
              <a:off x="3532981" y="3337272"/>
              <a:ext cx="15875" cy="12700"/>
            </a:xfrm>
            <a:custGeom>
              <a:avLst/>
              <a:gdLst/>
              <a:ahLst/>
              <a:cxnLst>
                <a:cxn ang="0">
                  <a:pos x="442" y="20"/>
                </a:cxn>
                <a:cxn ang="0">
                  <a:pos x="462" y="54"/>
                </a:cxn>
                <a:cxn ang="0">
                  <a:pos x="471" y="99"/>
                </a:cxn>
                <a:cxn ang="0">
                  <a:pos x="425" y="141"/>
                </a:cxn>
                <a:cxn ang="0">
                  <a:pos x="393" y="159"/>
                </a:cxn>
                <a:cxn ang="0">
                  <a:pos x="292" y="180"/>
                </a:cxn>
                <a:cxn ang="0">
                  <a:pos x="224" y="180"/>
                </a:cxn>
                <a:cxn ang="0">
                  <a:pos x="156" y="172"/>
                </a:cxn>
                <a:cxn ang="0">
                  <a:pos x="51" y="176"/>
                </a:cxn>
                <a:cxn ang="0">
                  <a:pos x="42" y="172"/>
                </a:cxn>
                <a:cxn ang="0">
                  <a:pos x="30" y="113"/>
                </a:cxn>
                <a:cxn ang="0">
                  <a:pos x="0" y="66"/>
                </a:cxn>
                <a:cxn ang="0">
                  <a:pos x="0" y="23"/>
                </a:cxn>
                <a:cxn ang="0">
                  <a:pos x="30" y="0"/>
                </a:cxn>
                <a:cxn ang="0">
                  <a:pos x="385" y="0"/>
                </a:cxn>
                <a:cxn ang="0">
                  <a:pos x="416" y="3"/>
                </a:cxn>
                <a:cxn ang="0">
                  <a:pos x="437" y="11"/>
                </a:cxn>
                <a:cxn ang="0">
                  <a:pos x="442" y="20"/>
                </a:cxn>
              </a:cxnLst>
              <a:rect l="0" t="0" r="r" b="b"/>
              <a:pathLst>
                <a:path w="471" h="180">
                  <a:moveTo>
                    <a:pt x="442" y="20"/>
                  </a:moveTo>
                  <a:lnTo>
                    <a:pt x="462" y="54"/>
                  </a:lnTo>
                  <a:lnTo>
                    <a:pt x="471" y="99"/>
                  </a:lnTo>
                  <a:lnTo>
                    <a:pt x="425" y="141"/>
                  </a:lnTo>
                  <a:lnTo>
                    <a:pt x="393" y="159"/>
                  </a:lnTo>
                  <a:lnTo>
                    <a:pt x="292" y="180"/>
                  </a:lnTo>
                  <a:lnTo>
                    <a:pt x="224" y="180"/>
                  </a:lnTo>
                  <a:lnTo>
                    <a:pt x="156" y="172"/>
                  </a:lnTo>
                  <a:lnTo>
                    <a:pt x="51" y="176"/>
                  </a:lnTo>
                  <a:lnTo>
                    <a:pt x="42" y="172"/>
                  </a:lnTo>
                  <a:lnTo>
                    <a:pt x="30" y="113"/>
                  </a:lnTo>
                  <a:lnTo>
                    <a:pt x="0" y="66"/>
                  </a:lnTo>
                  <a:lnTo>
                    <a:pt x="0" y="23"/>
                  </a:lnTo>
                  <a:lnTo>
                    <a:pt x="30" y="0"/>
                  </a:lnTo>
                  <a:lnTo>
                    <a:pt x="385" y="0"/>
                  </a:lnTo>
                  <a:lnTo>
                    <a:pt x="416" y="3"/>
                  </a:lnTo>
                  <a:lnTo>
                    <a:pt x="437" y="11"/>
                  </a:lnTo>
                  <a:lnTo>
                    <a:pt x="442"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05" name="Freeform 341"/>
            <p:cNvSpPr>
              <a:spLocks noChangeAspect="1"/>
            </p:cNvSpPr>
            <p:nvPr/>
          </p:nvSpPr>
          <p:spPr bwMode="gray">
            <a:xfrm rot="20552049">
              <a:off x="3629818" y="3429347"/>
              <a:ext cx="0" cy="4763"/>
            </a:xfrm>
            <a:custGeom>
              <a:avLst/>
              <a:gdLst/>
              <a:ahLst/>
              <a:cxnLst>
                <a:cxn ang="0">
                  <a:pos x="14" y="0"/>
                </a:cxn>
                <a:cxn ang="0">
                  <a:pos x="0" y="7"/>
                </a:cxn>
                <a:cxn ang="0">
                  <a:pos x="0" y="76"/>
                </a:cxn>
                <a:cxn ang="0">
                  <a:pos x="14" y="59"/>
                </a:cxn>
                <a:cxn ang="0">
                  <a:pos x="14" y="0"/>
                </a:cxn>
              </a:cxnLst>
              <a:rect l="0" t="0" r="r" b="b"/>
              <a:pathLst>
                <a:path w="14" h="76">
                  <a:moveTo>
                    <a:pt x="14" y="0"/>
                  </a:moveTo>
                  <a:lnTo>
                    <a:pt x="0" y="7"/>
                  </a:lnTo>
                  <a:lnTo>
                    <a:pt x="0" y="76"/>
                  </a:lnTo>
                  <a:lnTo>
                    <a:pt x="14" y="59"/>
                  </a:lnTo>
                  <a:lnTo>
                    <a:pt x="1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06" name="Freeform 342"/>
            <p:cNvSpPr>
              <a:spLocks noChangeAspect="1"/>
            </p:cNvSpPr>
            <p:nvPr/>
          </p:nvSpPr>
          <p:spPr bwMode="gray">
            <a:xfrm rot="20552049">
              <a:off x="3602831" y="3362672"/>
              <a:ext cx="4763" cy="11113"/>
            </a:xfrm>
            <a:custGeom>
              <a:avLst/>
              <a:gdLst/>
              <a:ahLst/>
              <a:cxnLst>
                <a:cxn ang="0">
                  <a:pos x="122" y="0"/>
                </a:cxn>
                <a:cxn ang="0">
                  <a:pos x="98" y="4"/>
                </a:cxn>
                <a:cxn ang="0">
                  <a:pos x="81" y="52"/>
                </a:cxn>
                <a:cxn ang="0">
                  <a:pos x="17" y="45"/>
                </a:cxn>
                <a:cxn ang="0">
                  <a:pos x="0" y="104"/>
                </a:cxn>
                <a:cxn ang="0">
                  <a:pos x="8" y="160"/>
                </a:cxn>
                <a:cxn ang="0">
                  <a:pos x="53" y="163"/>
                </a:cxn>
                <a:cxn ang="0">
                  <a:pos x="70" y="104"/>
                </a:cxn>
                <a:cxn ang="0">
                  <a:pos x="83" y="93"/>
                </a:cxn>
                <a:cxn ang="0">
                  <a:pos x="132" y="91"/>
                </a:cxn>
                <a:cxn ang="0">
                  <a:pos x="173" y="74"/>
                </a:cxn>
                <a:cxn ang="0">
                  <a:pos x="166" y="52"/>
                </a:cxn>
                <a:cxn ang="0">
                  <a:pos x="135" y="38"/>
                </a:cxn>
                <a:cxn ang="0">
                  <a:pos x="122" y="0"/>
                </a:cxn>
              </a:cxnLst>
              <a:rect l="0" t="0" r="r" b="b"/>
              <a:pathLst>
                <a:path w="173" h="163">
                  <a:moveTo>
                    <a:pt x="122" y="0"/>
                  </a:moveTo>
                  <a:lnTo>
                    <a:pt x="98" y="4"/>
                  </a:lnTo>
                  <a:lnTo>
                    <a:pt x="81" y="52"/>
                  </a:lnTo>
                  <a:lnTo>
                    <a:pt x="17" y="45"/>
                  </a:lnTo>
                  <a:lnTo>
                    <a:pt x="0" y="104"/>
                  </a:lnTo>
                  <a:lnTo>
                    <a:pt x="8" y="160"/>
                  </a:lnTo>
                  <a:lnTo>
                    <a:pt x="53" y="163"/>
                  </a:lnTo>
                  <a:lnTo>
                    <a:pt x="70" y="104"/>
                  </a:lnTo>
                  <a:lnTo>
                    <a:pt x="83" y="93"/>
                  </a:lnTo>
                  <a:lnTo>
                    <a:pt x="132" y="91"/>
                  </a:lnTo>
                  <a:lnTo>
                    <a:pt x="173" y="74"/>
                  </a:lnTo>
                  <a:lnTo>
                    <a:pt x="166" y="52"/>
                  </a:lnTo>
                  <a:lnTo>
                    <a:pt x="135" y="38"/>
                  </a:lnTo>
                  <a:lnTo>
                    <a:pt x="12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07" name="Freeform 343"/>
            <p:cNvSpPr>
              <a:spLocks noChangeAspect="1"/>
            </p:cNvSpPr>
            <p:nvPr/>
          </p:nvSpPr>
          <p:spPr bwMode="gray">
            <a:xfrm rot="20552049">
              <a:off x="3556793" y="3334097"/>
              <a:ext cx="0" cy="1588"/>
            </a:xfrm>
            <a:custGeom>
              <a:avLst/>
              <a:gdLst/>
              <a:ahLst/>
              <a:cxnLst>
                <a:cxn ang="0">
                  <a:pos x="28" y="0"/>
                </a:cxn>
                <a:cxn ang="0">
                  <a:pos x="0" y="21"/>
                </a:cxn>
                <a:cxn ang="0">
                  <a:pos x="3" y="39"/>
                </a:cxn>
                <a:cxn ang="0">
                  <a:pos x="28" y="32"/>
                </a:cxn>
                <a:cxn ang="0">
                  <a:pos x="28" y="0"/>
                </a:cxn>
              </a:cxnLst>
              <a:rect l="0" t="0" r="r" b="b"/>
              <a:pathLst>
                <a:path w="28" h="39">
                  <a:moveTo>
                    <a:pt x="28" y="0"/>
                  </a:moveTo>
                  <a:lnTo>
                    <a:pt x="0" y="21"/>
                  </a:lnTo>
                  <a:lnTo>
                    <a:pt x="3" y="39"/>
                  </a:lnTo>
                  <a:lnTo>
                    <a:pt x="28" y="32"/>
                  </a:lnTo>
                  <a:lnTo>
                    <a:pt x="2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08" name="Freeform 344"/>
            <p:cNvSpPr>
              <a:spLocks noChangeAspect="1"/>
            </p:cNvSpPr>
            <p:nvPr/>
          </p:nvSpPr>
          <p:spPr bwMode="gray">
            <a:xfrm rot="20552049">
              <a:off x="3559968" y="3346797"/>
              <a:ext cx="1588" cy="3175"/>
            </a:xfrm>
            <a:custGeom>
              <a:avLst/>
              <a:gdLst/>
              <a:ahLst/>
              <a:cxnLst>
                <a:cxn ang="0">
                  <a:pos x="6" y="8"/>
                </a:cxn>
                <a:cxn ang="0">
                  <a:pos x="0" y="17"/>
                </a:cxn>
                <a:cxn ang="0">
                  <a:pos x="6" y="34"/>
                </a:cxn>
                <a:cxn ang="0">
                  <a:pos x="42" y="0"/>
                </a:cxn>
                <a:cxn ang="0">
                  <a:pos x="6" y="8"/>
                </a:cxn>
              </a:cxnLst>
              <a:rect l="0" t="0" r="r" b="b"/>
              <a:pathLst>
                <a:path w="42" h="34">
                  <a:moveTo>
                    <a:pt x="6" y="8"/>
                  </a:moveTo>
                  <a:lnTo>
                    <a:pt x="0" y="17"/>
                  </a:lnTo>
                  <a:lnTo>
                    <a:pt x="6" y="34"/>
                  </a:lnTo>
                  <a:lnTo>
                    <a:pt x="42" y="0"/>
                  </a:lnTo>
                  <a:lnTo>
                    <a:pt x="6"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09" name="Freeform 345"/>
            <p:cNvSpPr>
              <a:spLocks noChangeAspect="1"/>
            </p:cNvSpPr>
            <p:nvPr/>
          </p:nvSpPr>
          <p:spPr bwMode="gray">
            <a:xfrm rot="20552049">
              <a:off x="3610768" y="3380134"/>
              <a:ext cx="3175" cy="7938"/>
            </a:xfrm>
            <a:custGeom>
              <a:avLst/>
              <a:gdLst/>
              <a:ahLst/>
              <a:cxnLst>
                <a:cxn ang="0">
                  <a:pos x="18" y="0"/>
                </a:cxn>
                <a:cxn ang="0">
                  <a:pos x="0" y="0"/>
                </a:cxn>
                <a:cxn ang="0">
                  <a:pos x="0" y="86"/>
                </a:cxn>
                <a:cxn ang="0">
                  <a:pos x="14" y="124"/>
                </a:cxn>
                <a:cxn ang="0">
                  <a:pos x="42" y="124"/>
                </a:cxn>
                <a:cxn ang="0">
                  <a:pos x="52" y="90"/>
                </a:cxn>
                <a:cxn ang="0">
                  <a:pos x="49" y="20"/>
                </a:cxn>
                <a:cxn ang="0">
                  <a:pos x="18" y="0"/>
                </a:cxn>
              </a:cxnLst>
              <a:rect l="0" t="0" r="r" b="b"/>
              <a:pathLst>
                <a:path w="52" h="124">
                  <a:moveTo>
                    <a:pt x="18" y="0"/>
                  </a:moveTo>
                  <a:lnTo>
                    <a:pt x="0" y="0"/>
                  </a:lnTo>
                  <a:lnTo>
                    <a:pt x="0" y="86"/>
                  </a:lnTo>
                  <a:lnTo>
                    <a:pt x="14" y="124"/>
                  </a:lnTo>
                  <a:lnTo>
                    <a:pt x="42" y="124"/>
                  </a:lnTo>
                  <a:lnTo>
                    <a:pt x="52" y="90"/>
                  </a:lnTo>
                  <a:lnTo>
                    <a:pt x="49" y="20"/>
                  </a:lnTo>
                  <a:lnTo>
                    <a:pt x="1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10" name="Freeform 346"/>
            <p:cNvSpPr>
              <a:spLocks noChangeAspect="1"/>
            </p:cNvSpPr>
            <p:nvPr/>
          </p:nvSpPr>
          <p:spPr bwMode="gray">
            <a:xfrm rot="20552049">
              <a:off x="3629818" y="3454747"/>
              <a:ext cx="1588" cy="4763"/>
            </a:xfrm>
            <a:custGeom>
              <a:avLst/>
              <a:gdLst/>
              <a:ahLst/>
              <a:cxnLst>
                <a:cxn ang="0">
                  <a:pos x="49" y="0"/>
                </a:cxn>
                <a:cxn ang="0">
                  <a:pos x="17" y="14"/>
                </a:cxn>
                <a:cxn ang="0">
                  <a:pos x="0" y="62"/>
                </a:cxn>
                <a:cxn ang="0">
                  <a:pos x="38" y="41"/>
                </a:cxn>
                <a:cxn ang="0">
                  <a:pos x="49" y="0"/>
                </a:cxn>
              </a:cxnLst>
              <a:rect l="0" t="0" r="r" b="b"/>
              <a:pathLst>
                <a:path w="49" h="62">
                  <a:moveTo>
                    <a:pt x="49" y="0"/>
                  </a:moveTo>
                  <a:lnTo>
                    <a:pt x="17" y="14"/>
                  </a:lnTo>
                  <a:lnTo>
                    <a:pt x="0" y="62"/>
                  </a:lnTo>
                  <a:lnTo>
                    <a:pt x="38" y="41"/>
                  </a:lnTo>
                  <a:lnTo>
                    <a:pt x="4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11" name="Freeform 347"/>
            <p:cNvSpPr>
              <a:spLocks noChangeAspect="1"/>
            </p:cNvSpPr>
            <p:nvPr/>
          </p:nvSpPr>
          <p:spPr bwMode="gray">
            <a:xfrm rot="20552049">
              <a:off x="3325018" y="3280122"/>
              <a:ext cx="117475" cy="77788"/>
            </a:xfrm>
            <a:custGeom>
              <a:avLst/>
              <a:gdLst/>
              <a:ahLst/>
              <a:cxnLst>
                <a:cxn ang="0">
                  <a:pos x="2488" y="571"/>
                </a:cxn>
                <a:cxn ang="0">
                  <a:pos x="2639" y="644"/>
                </a:cxn>
                <a:cxn ang="0">
                  <a:pos x="2750" y="689"/>
                </a:cxn>
                <a:cxn ang="0">
                  <a:pos x="2869" y="689"/>
                </a:cxn>
                <a:cxn ang="0">
                  <a:pos x="2865" y="787"/>
                </a:cxn>
                <a:cxn ang="0">
                  <a:pos x="2916" y="820"/>
                </a:cxn>
                <a:cxn ang="0">
                  <a:pos x="3170" y="871"/>
                </a:cxn>
                <a:cxn ang="0">
                  <a:pos x="3309" y="951"/>
                </a:cxn>
                <a:cxn ang="0">
                  <a:pos x="3137" y="1073"/>
                </a:cxn>
                <a:cxn ang="0">
                  <a:pos x="2908" y="1111"/>
                </a:cxn>
                <a:cxn ang="0">
                  <a:pos x="2531" y="1086"/>
                </a:cxn>
                <a:cxn ang="0">
                  <a:pos x="2269" y="1123"/>
                </a:cxn>
                <a:cxn ang="0">
                  <a:pos x="2255" y="1069"/>
                </a:cxn>
                <a:cxn ang="0">
                  <a:pos x="2449" y="951"/>
                </a:cxn>
                <a:cxn ang="0">
                  <a:pos x="2416" y="880"/>
                </a:cxn>
                <a:cxn ang="0">
                  <a:pos x="2107" y="803"/>
                </a:cxn>
                <a:cxn ang="0">
                  <a:pos x="1989" y="660"/>
                </a:cxn>
                <a:cxn ang="0">
                  <a:pos x="1832" y="547"/>
                </a:cxn>
                <a:cxn ang="0">
                  <a:pos x="1675" y="534"/>
                </a:cxn>
                <a:cxn ang="0">
                  <a:pos x="1405" y="412"/>
                </a:cxn>
                <a:cxn ang="0">
                  <a:pos x="1184" y="366"/>
                </a:cxn>
                <a:cxn ang="0">
                  <a:pos x="1091" y="383"/>
                </a:cxn>
                <a:cxn ang="0">
                  <a:pos x="955" y="353"/>
                </a:cxn>
                <a:cxn ang="0">
                  <a:pos x="870" y="293"/>
                </a:cxn>
                <a:cxn ang="0">
                  <a:pos x="990" y="231"/>
                </a:cxn>
                <a:cxn ang="0">
                  <a:pos x="929" y="189"/>
                </a:cxn>
                <a:cxn ang="0">
                  <a:pos x="604" y="205"/>
                </a:cxn>
                <a:cxn ang="0">
                  <a:pos x="451" y="325"/>
                </a:cxn>
                <a:cxn ang="0">
                  <a:pos x="281" y="403"/>
                </a:cxn>
                <a:cxn ang="0">
                  <a:pos x="129" y="482"/>
                </a:cxn>
                <a:cxn ang="0">
                  <a:pos x="99" y="449"/>
                </a:cxn>
                <a:cxn ang="0">
                  <a:pos x="78" y="396"/>
                </a:cxn>
                <a:cxn ang="0">
                  <a:pos x="147" y="366"/>
                </a:cxn>
                <a:cxn ang="0">
                  <a:pos x="238" y="176"/>
                </a:cxn>
                <a:cxn ang="0">
                  <a:pos x="454" y="79"/>
                </a:cxn>
                <a:cxn ang="0">
                  <a:pos x="1003" y="0"/>
                </a:cxn>
                <a:cxn ang="0">
                  <a:pos x="1295" y="20"/>
                </a:cxn>
                <a:cxn ang="0">
                  <a:pos x="1490" y="62"/>
                </a:cxn>
                <a:cxn ang="0">
                  <a:pos x="1637" y="189"/>
                </a:cxn>
                <a:cxn ang="0">
                  <a:pos x="1879" y="251"/>
                </a:cxn>
                <a:cxn ang="0">
                  <a:pos x="1985" y="293"/>
                </a:cxn>
                <a:cxn ang="0">
                  <a:pos x="1989" y="325"/>
                </a:cxn>
                <a:cxn ang="0">
                  <a:pos x="2167" y="429"/>
                </a:cxn>
                <a:cxn ang="0">
                  <a:pos x="2394" y="508"/>
                </a:cxn>
              </a:cxnLst>
              <a:rect l="0" t="0" r="r" b="b"/>
              <a:pathLst>
                <a:path w="3347" h="1123">
                  <a:moveTo>
                    <a:pt x="2394" y="508"/>
                  </a:moveTo>
                  <a:lnTo>
                    <a:pt x="2399" y="517"/>
                  </a:lnTo>
                  <a:lnTo>
                    <a:pt x="2488" y="571"/>
                  </a:lnTo>
                  <a:lnTo>
                    <a:pt x="2559" y="627"/>
                  </a:lnTo>
                  <a:lnTo>
                    <a:pt x="2605" y="644"/>
                  </a:lnTo>
                  <a:lnTo>
                    <a:pt x="2639" y="644"/>
                  </a:lnTo>
                  <a:lnTo>
                    <a:pt x="2665" y="652"/>
                  </a:lnTo>
                  <a:lnTo>
                    <a:pt x="2687" y="669"/>
                  </a:lnTo>
                  <a:lnTo>
                    <a:pt x="2750" y="689"/>
                  </a:lnTo>
                  <a:lnTo>
                    <a:pt x="2793" y="689"/>
                  </a:lnTo>
                  <a:lnTo>
                    <a:pt x="2835" y="680"/>
                  </a:lnTo>
                  <a:lnTo>
                    <a:pt x="2869" y="689"/>
                  </a:lnTo>
                  <a:lnTo>
                    <a:pt x="2886" y="719"/>
                  </a:lnTo>
                  <a:lnTo>
                    <a:pt x="2886" y="744"/>
                  </a:lnTo>
                  <a:lnTo>
                    <a:pt x="2865" y="787"/>
                  </a:lnTo>
                  <a:lnTo>
                    <a:pt x="2865" y="803"/>
                  </a:lnTo>
                  <a:lnTo>
                    <a:pt x="2874" y="811"/>
                  </a:lnTo>
                  <a:lnTo>
                    <a:pt x="2916" y="820"/>
                  </a:lnTo>
                  <a:lnTo>
                    <a:pt x="3094" y="816"/>
                  </a:lnTo>
                  <a:lnTo>
                    <a:pt x="3128" y="828"/>
                  </a:lnTo>
                  <a:lnTo>
                    <a:pt x="3170" y="871"/>
                  </a:lnTo>
                  <a:lnTo>
                    <a:pt x="3182" y="891"/>
                  </a:lnTo>
                  <a:lnTo>
                    <a:pt x="3259" y="947"/>
                  </a:lnTo>
                  <a:lnTo>
                    <a:pt x="3309" y="951"/>
                  </a:lnTo>
                  <a:lnTo>
                    <a:pt x="3343" y="964"/>
                  </a:lnTo>
                  <a:lnTo>
                    <a:pt x="3347" y="1002"/>
                  </a:lnTo>
                  <a:lnTo>
                    <a:pt x="3137" y="1073"/>
                  </a:lnTo>
                  <a:lnTo>
                    <a:pt x="3072" y="1103"/>
                  </a:lnTo>
                  <a:lnTo>
                    <a:pt x="2996" y="1115"/>
                  </a:lnTo>
                  <a:lnTo>
                    <a:pt x="2908" y="1111"/>
                  </a:lnTo>
                  <a:lnTo>
                    <a:pt x="2852" y="1094"/>
                  </a:lnTo>
                  <a:lnTo>
                    <a:pt x="2793" y="1090"/>
                  </a:lnTo>
                  <a:lnTo>
                    <a:pt x="2531" y="1086"/>
                  </a:lnTo>
                  <a:lnTo>
                    <a:pt x="2394" y="1103"/>
                  </a:lnTo>
                  <a:lnTo>
                    <a:pt x="2314" y="1123"/>
                  </a:lnTo>
                  <a:lnTo>
                    <a:pt x="2269" y="1123"/>
                  </a:lnTo>
                  <a:lnTo>
                    <a:pt x="2243" y="1115"/>
                  </a:lnTo>
                  <a:lnTo>
                    <a:pt x="2235" y="1094"/>
                  </a:lnTo>
                  <a:lnTo>
                    <a:pt x="2255" y="1069"/>
                  </a:lnTo>
                  <a:lnTo>
                    <a:pt x="2314" y="1019"/>
                  </a:lnTo>
                  <a:lnTo>
                    <a:pt x="2373" y="985"/>
                  </a:lnTo>
                  <a:lnTo>
                    <a:pt x="2449" y="951"/>
                  </a:lnTo>
                  <a:lnTo>
                    <a:pt x="2457" y="917"/>
                  </a:lnTo>
                  <a:lnTo>
                    <a:pt x="2454" y="900"/>
                  </a:lnTo>
                  <a:lnTo>
                    <a:pt x="2416" y="880"/>
                  </a:lnTo>
                  <a:lnTo>
                    <a:pt x="2319" y="849"/>
                  </a:lnTo>
                  <a:lnTo>
                    <a:pt x="2141" y="837"/>
                  </a:lnTo>
                  <a:lnTo>
                    <a:pt x="2107" y="803"/>
                  </a:lnTo>
                  <a:lnTo>
                    <a:pt x="2056" y="770"/>
                  </a:lnTo>
                  <a:lnTo>
                    <a:pt x="2019" y="727"/>
                  </a:lnTo>
                  <a:lnTo>
                    <a:pt x="1989" y="660"/>
                  </a:lnTo>
                  <a:lnTo>
                    <a:pt x="1977" y="606"/>
                  </a:lnTo>
                  <a:lnTo>
                    <a:pt x="1938" y="560"/>
                  </a:lnTo>
                  <a:lnTo>
                    <a:pt x="1832" y="547"/>
                  </a:lnTo>
                  <a:lnTo>
                    <a:pt x="1734" y="551"/>
                  </a:lnTo>
                  <a:lnTo>
                    <a:pt x="1700" y="547"/>
                  </a:lnTo>
                  <a:lnTo>
                    <a:pt x="1675" y="534"/>
                  </a:lnTo>
                  <a:lnTo>
                    <a:pt x="1564" y="513"/>
                  </a:lnTo>
                  <a:lnTo>
                    <a:pt x="1473" y="472"/>
                  </a:lnTo>
                  <a:lnTo>
                    <a:pt x="1405" y="412"/>
                  </a:lnTo>
                  <a:lnTo>
                    <a:pt x="1354" y="387"/>
                  </a:lnTo>
                  <a:lnTo>
                    <a:pt x="1222" y="383"/>
                  </a:lnTo>
                  <a:lnTo>
                    <a:pt x="1184" y="366"/>
                  </a:lnTo>
                  <a:lnTo>
                    <a:pt x="1159" y="366"/>
                  </a:lnTo>
                  <a:lnTo>
                    <a:pt x="1129" y="378"/>
                  </a:lnTo>
                  <a:lnTo>
                    <a:pt x="1091" y="383"/>
                  </a:lnTo>
                  <a:lnTo>
                    <a:pt x="1049" y="370"/>
                  </a:lnTo>
                  <a:lnTo>
                    <a:pt x="1037" y="358"/>
                  </a:lnTo>
                  <a:lnTo>
                    <a:pt x="955" y="353"/>
                  </a:lnTo>
                  <a:lnTo>
                    <a:pt x="904" y="341"/>
                  </a:lnTo>
                  <a:lnTo>
                    <a:pt x="887" y="327"/>
                  </a:lnTo>
                  <a:lnTo>
                    <a:pt x="870" y="293"/>
                  </a:lnTo>
                  <a:lnTo>
                    <a:pt x="870" y="276"/>
                  </a:lnTo>
                  <a:lnTo>
                    <a:pt x="972" y="251"/>
                  </a:lnTo>
                  <a:lnTo>
                    <a:pt x="990" y="231"/>
                  </a:lnTo>
                  <a:lnTo>
                    <a:pt x="981" y="209"/>
                  </a:lnTo>
                  <a:lnTo>
                    <a:pt x="943" y="201"/>
                  </a:lnTo>
                  <a:lnTo>
                    <a:pt x="929" y="189"/>
                  </a:lnTo>
                  <a:lnTo>
                    <a:pt x="718" y="167"/>
                  </a:lnTo>
                  <a:lnTo>
                    <a:pt x="658" y="172"/>
                  </a:lnTo>
                  <a:lnTo>
                    <a:pt x="604" y="205"/>
                  </a:lnTo>
                  <a:lnTo>
                    <a:pt x="557" y="251"/>
                  </a:lnTo>
                  <a:lnTo>
                    <a:pt x="519" y="302"/>
                  </a:lnTo>
                  <a:lnTo>
                    <a:pt x="451" y="325"/>
                  </a:lnTo>
                  <a:lnTo>
                    <a:pt x="370" y="332"/>
                  </a:lnTo>
                  <a:lnTo>
                    <a:pt x="323" y="349"/>
                  </a:lnTo>
                  <a:lnTo>
                    <a:pt x="281" y="403"/>
                  </a:lnTo>
                  <a:lnTo>
                    <a:pt x="230" y="412"/>
                  </a:lnTo>
                  <a:lnTo>
                    <a:pt x="213" y="420"/>
                  </a:lnTo>
                  <a:lnTo>
                    <a:pt x="129" y="482"/>
                  </a:lnTo>
                  <a:lnTo>
                    <a:pt x="120" y="482"/>
                  </a:lnTo>
                  <a:lnTo>
                    <a:pt x="117" y="466"/>
                  </a:lnTo>
                  <a:lnTo>
                    <a:pt x="99" y="449"/>
                  </a:lnTo>
                  <a:lnTo>
                    <a:pt x="0" y="455"/>
                  </a:lnTo>
                  <a:lnTo>
                    <a:pt x="0" y="441"/>
                  </a:lnTo>
                  <a:lnTo>
                    <a:pt x="78" y="396"/>
                  </a:lnTo>
                  <a:lnTo>
                    <a:pt x="133" y="390"/>
                  </a:lnTo>
                  <a:lnTo>
                    <a:pt x="141" y="383"/>
                  </a:lnTo>
                  <a:lnTo>
                    <a:pt x="147" y="366"/>
                  </a:lnTo>
                  <a:lnTo>
                    <a:pt x="147" y="257"/>
                  </a:lnTo>
                  <a:lnTo>
                    <a:pt x="163" y="226"/>
                  </a:lnTo>
                  <a:lnTo>
                    <a:pt x="238" y="176"/>
                  </a:lnTo>
                  <a:lnTo>
                    <a:pt x="337" y="130"/>
                  </a:lnTo>
                  <a:lnTo>
                    <a:pt x="358" y="125"/>
                  </a:lnTo>
                  <a:lnTo>
                    <a:pt x="454" y="79"/>
                  </a:lnTo>
                  <a:lnTo>
                    <a:pt x="675" y="29"/>
                  </a:lnTo>
                  <a:lnTo>
                    <a:pt x="752" y="3"/>
                  </a:lnTo>
                  <a:lnTo>
                    <a:pt x="1003" y="0"/>
                  </a:lnTo>
                  <a:lnTo>
                    <a:pt x="1112" y="20"/>
                  </a:lnTo>
                  <a:lnTo>
                    <a:pt x="1227" y="25"/>
                  </a:lnTo>
                  <a:lnTo>
                    <a:pt x="1295" y="20"/>
                  </a:lnTo>
                  <a:lnTo>
                    <a:pt x="1336" y="54"/>
                  </a:lnTo>
                  <a:lnTo>
                    <a:pt x="1366" y="67"/>
                  </a:lnTo>
                  <a:lnTo>
                    <a:pt x="1490" y="62"/>
                  </a:lnTo>
                  <a:lnTo>
                    <a:pt x="1524" y="79"/>
                  </a:lnTo>
                  <a:lnTo>
                    <a:pt x="1612" y="150"/>
                  </a:lnTo>
                  <a:lnTo>
                    <a:pt x="1637" y="189"/>
                  </a:lnTo>
                  <a:lnTo>
                    <a:pt x="1700" y="240"/>
                  </a:lnTo>
                  <a:lnTo>
                    <a:pt x="1751" y="257"/>
                  </a:lnTo>
                  <a:lnTo>
                    <a:pt x="1879" y="251"/>
                  </a:lnTo>
                  <a:lnTo>
                    <a:pt x="1913" y="273"/>
                  </a:lnTo>
                  <a:lnTo>
                    <a:pt x="1968" y="273"/>
                  </a:lnTo>
                  <a:lnTo>
                    <a:pt x="1985" y="293"/>
                  </a:lnTo>
                  <a:lnTo>
                    <a:pt x="1968" y="293"/>
                  </a:lnTo>
                  <a:lnTo>
                    <a:pt x="1964" y="311"/>
                  </a:lnTo>
                  <a:lnTo>
                    <a:pt x="1989" y="325"/>
                  </a:lnTo>
                  <a:lnTo>
                    <a:pt x="2056" y="335"/>
                  </a:lnTo>
                  <a:lnTo>
                    <a:pt x="2099" y="358"/>
                  </a:lnTo>
                  <a:lnTo>
                    <a:pt x="2167" y="429"/>
                  </a:lnTo>
                  <a:lnTo>
                    <a:pt x="2269" y="458"/>
                  </a:lnTo>
                  <a:lnTo>
                    <a:pt x="2344" y="496"/>
                  </a:lnTo>
                  <a:lnTo>
                    <a:pt x="2394" y="50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12" name="Freeform 348"/>
            <p:cNvSpPr>
              <a:spLocks noChangeAspect="1"/>
            </p:cNvSpPr>
            <p:nvPr/>
          </p:nvSpPr>
          <p:spPr bwMode="gray">
            <a:xfrm rot="20552049">
              <a:off x="3344068" y="3321397"/>
              <a:ext cx="4763" cy="9525"/>
            </a:xfrm>
            <a:custGeom>
              <a:avLst/>
              <a:gdLst/>
              <a:ahLst/>
              <a:cxnLst>
                <a:cxn ang="0">
                  <a:pos x="128" y="5"/>
                </a:cxn>
                <a:cxn ang="0">
                  <a:pos x="136" y="42"/>
                </a:cxn>
                <a:cxn ang="0">
                  <a:pos x="153" y="64"/>
                </a:cxn>
                <a:cxn ang="0">
                  <a:pos x="165" y="128"/>
                </a:cxn>
                <a:cxn ang="0">
                  <a:pos x="77" y="156"/>
                </a:cxn>
                <a:cxn ang="0">
                  <a:pos x="38" y="156"/>
                </a:cxn>
                <a:cxn ang="0">
                  <a:pos x="22" y="144"/>
                </a:cxn>
                <a:cxn ang="0">
                  <a:pos x="8" y="131"/>
                </a:cxn>
                <a:cxn ang="0">
                  <a:pos x="0" y="98"/>
                </a:cxn>
                <a:cxn ang="0">
                  <a:pos x="51" y="123"/>
                </a:cxn>
                <a:cxn ang="0">
                  <a:pos x="63" y="89"/>
                </a:cxn>
                <a:cxn ang="0">
                  <a:pos x="51" y="68"/>
                </a:cxn>
                <a:cxn ang="0">
                  <a:pos x="47" y="42"/>
                </a:cxn>
                <a:cxn ang="0">
                  <a:pos x="51" y="9"/>
                </a:cxn>
                <a:cxn ang="0">
                  <a:pos x="89" y="0"/>
                </a:cxn>
                <a:cxn ang="0">
                  <a:pos x="114" y="5"/>
                </a:cxn>
                <a:cxn ang="0">
                  <a:pos x="128" y="14"/>
                </a:cxn>
                <a:cxn ang="0">
                  <a:pos x="128" y="5"/>
                </a:cxn>
              </a:cxnLst>
              <a:rect l="0" t="0" r="r" b="b"/>
              <a:pathLst>
                <a:path w="165" h="156">
                  <a:moveTo>
                    <a:pt x="128" y="5"/>
                  </a:moveTo>
                  <a:lnTo>
                    <a:pt x="136" y="42"/>
                  </a:lnTo>
                  <a:lnTo>
                    <a:pt x="153" y="64"/>
                  </a:lnTo>
                  <a:lnTo>
                    <a:pt x="165" y="128"/>
                  </a:lnTo>
                  <a:lnTo>
                    <a:pt x="77" y="156"/>
                  </a:lnTo>
                  <a:lnTo>
                    <a:pt x="38" y="156"/>
                  </a:lnTo>
                  <a:lnTo>
                    <a:pt x="22" y="144"/>
                  </a:lnTo>
                  <a:lnTo>
                    <a:pt x="8" y="131"/>
                  </a:lnTo>
                  <a:lnTo>
                    <a:pt x="0" y="98"/>
                  </a:lnTo>
                  <a:lnTo>
                    <a:pt x="51" y="123"/>
                  </a:lnTo>
                  <a:lnTo>
                    <a:pt x="63" y="89"/>
                  </a:lnTo>
                  <a:lnTo>
                    <a:pt x="51" y="68"/>
                  </a:lnTo>
                  <a:lnTo>
                    <a:pt x="47" y="42"/>
                  </a:lnTo>
                  <a:lnTo>
                    <a:pt x="51" y="9"/>
                  </a:lnTo>
                  <a:lnTo>
                    <a:pt x="89" y="0"/>
                  </a:lnTo>
                  <a:lnTo>
                    <a:pt x="114" y="5"/>
                  </a:lnTo>
                  <a:lnTo>
                    <a:pt x="128" y="14"/>
                  </a:lnTo>
                  <a:lnTo>
                    <a:pt x="128" y="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13" name="Freeform 349"/>
            <p:cNvSpPr>
              <a:spLocks noChangeAspect="1"/>
            </p:cNvSpPr>
            <p:nvPr/>
          </p:nvSpPr>
          <p:spPr bwMode="gray">
            <a:xfrm rot="20552049">
              <a:off x="3386931" y="3289647"/>
              <a:ext cx="11113" cy="14288"/>
            </a:xfrm>
            <a:custGeom>
              <a:avLst/>
              <a:gdLst/>
              <a:ahLst/>
              <a:cxnLst>
                <a:cxn ang="0">
                  <a:pos x="211" y="85"/>
                </a:cxn>
                <a:cxn ang="0">
                  <a:pos x="283" y="127"/>
                </a:cxn>
                <a:cxn ang="0">
                  <a:pos x="308" y="156"/>
                </a:cxn>
                <a:cxn ang="0">
                  <a:pos x="317" y="201"/>
                </a:cxn>
                <a:cxn ang="0">
                  <a:pos x="266" y="198"/>
                </a:cxn>
                <a:cxn ang="0">
                  <a:pos x="208" y="156"/>
                </a:cxn>
                <a:cxn ang="0">
                  <a:pos x="169" y="97"/>
                </a:cxn>
                <a:cxn ang="0">
                  <a:pos x="135" y="68"/>
                </a:cxn>
                <a:cxn ang="0">
                  <a:pos x="59" y="59"/>
                </a:cxn>
                <a:cxn ang="0">
                  <a:pos x="38" y="50"/>
                </a:cxn>
                <a:cxn ang="0">
                  <a:pos x="8" y="29"/>
                </a:cxn>
                <a:cxn ang="0">
                  <a:pos x="0" y="17"/>
                </a:cxn>
                <a:cxn ang="0">
                  <a:pos x="0" y="0"/>
                </a:cxn>
                <a:cxn ang="0">
                  <a:pos x="85" y="4"/>
                </a:cxn>
                <a:cxn ang="0">
                  <a:pos x="211" y="85"/>
                </a:cxn>
              </a:cxnLst>
              <a:rect l="0" t="0" r="r" b="b"/>
              <a:pathLst>
                <a:path w="317" h="201">
                  <a:moveTo>
                    <a:pt x="211" y="85"/>
                  </a:moveTo>
                  <a:lnTo>
                    <a:pt x="283" y="127"/>
                  </a:lnTo>
                  <a:lnTo>
                    <a:pt x="308" y="156"/>
                  </a:lnTo>
                  <a:lnTo>
                    <a:pt x="317" y="201"/>
                  </a:lnTo>
                  <a:lnTo>
                    <a:pt x="266" y="198"/>
                  </a:lnTo>
                  <a:lnTo>
                    <a:pt x="208" y="156"/>
                  </a:lnTo>
                  <a:lnTo>
                    <a:pt x="169" y="97"/>
                  </a:lnTo>
                  <a:lnTo>
                    <a:pt x="135" y="68"/>
                  </a:lnTo>
                  <a:lnTo>
                    <a:pt x="59" y="59"/>
                  </a:lnTo>
                  <a:lnTo>
                    <a:pt x="38" y="50"/>
                  </a:lnTo>
                  <a:lnTo>
                    <a:pt x="8" y="29"/>
                  </a:lnTo>
                  <a:lnTo>
                    <a:pt x="0" y="17"/>
                  </a:lnTo>
                  <a:lnTo>
                    <a:pt x="0" y="0"/>
                  </a:lnTo>
                  <a:lnTo>
                    <a:pt x="85" y="4"/>
                  </a:lnTo>
                  <a:lnTo>
                    <a:pt x="211" y="8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14" name="Freeform 350"/>
            <p:cNvSpPr>
              <a:spLocks noChangeAspect="1"/>
            </p:cNvSpPr>
            <p:nvPr/>
          </p:nvSpPr>
          <p:spPr bwMode="gray">
            <a:xfrm rot="20552049">
              <a:off x="3585368" y="3346797"/>
              <a:ext cx="0" cy="4763"/>
            </a:xfrm>
            <a:custGeom>
              <a:avLst/>
              <a:gdLst/>
              <a:ahLst/>
              <a:cxnLst>
                <a:cxn ang="0">
                  <a:pos x="34" y="2"/>
                </a:cxn>
                <a:cxn ang="0">
                  <a:pos x="0" y="0"/>
                </a:cxn>
                <a:cxn ang="0">
                  <a:pos x="11" y="30"/>
                </a:cxn>
                <a:cxn ang="0">
                  <a:pos x="31" y="47"/>
                </a:cxn>
                <a:cxn ang="0">
                  <a:pos x="46" y="42"/>
                </a:cxn>
                <a:cxn ang="0">
                  <a:pos x="46" y="10"/>
                </a:cxn>
                <a:cxn ang="0">
                  <a:pos x="34" y="2"/>
                </a:cxn>
              </a:cxnLst>
              <a:rect l="0" t="0" r="r" b="b"/>
              <a:pathLst>
                <a:path w="46" h="47">
                  <a:moveTo>
                    <a:pt x="34" y="2"/>
                  </a:moveTo>
                  <a:lnTo>
                    <a:pt x="0" y="0"/>
                  </a:lnTo>
                  <a:lnTo>
                    <a:pt x="11" y="30"/>
                  </a:lnTo>
                  <a:lnTo>
                    <a:pt x="31" y="47"/>
                  </a:lnTo>
                  <a:lnTo>
                    <a:pt x="46" y="42"/>
                  </a:lnTo>
                  <a:lnTo>
                    <a:pt x="46" y="10"/>
                  </a:lnTo>
                  <a:lnTo>
                    <a:pt x="34"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15" name="Freeform 351"/>
            <p:cNvSpPr>
              <a:spLocks noChangeAspect="1"/>
            </p:cNvSpPr>
            <p:nvPr/>
          </p:nvSpPr>
          <p:spPr bwMode="gray">
            <a:xfrm rot="20552049">
              <a:off x="3626643" y="3413472"/>
              <a:ext cx="1588" cy="6350"/>
            </a:xfrm>
            <a:custGeom>
              <a:avLst/>
              <a:gdLst/>
              <a:ahLst/>
              <a:cxnLst>
                <a:cxn ang="0">
                  <a:pos x="25" y="0"/>
                </a:cxn>
                <a:cxn ang="0">
                  <a:pos x="0" y="97"/>
                </a:cxn>
                <a:cxn ang="0">
                  <a:pos x="25" y="103"/>
                </a:cxn>
                <a:cxn ang="0">
                  <a:pos x="45" y="94"/>
                </a:cxn>
                <a:cxn ang="0">
                  <a:pos x="45" y="62"/>
                </a:cxn>
                <a:cxn ang="0">
                  <a:pos x="39" y="20"/>
                </a:cxn>
                <a:cxn ang="0">
                  <a:pos x="25" y="0"/>
                </a:cxn>
              </a:cxnLst>
              <a:rect l="0" t="0" r="r" b="b"/>
              <a:pathLst>
                <a:path w="45" h="103">
                  <a:moveTo>
                    <a:pt x="25" y="0"/>
                  </a:moveTo>
                  <a:lnTo>
                    <a:pt x="0" y="97"/>
                  </a:lnTo>
                  <a:lnTo>
                    <a:pt x="25" y="103"/>
                  </a:lnTo>
                  <a:lnTo>
                    <a:pt x="45" y="94"/>
                  </a:lnTo>
                  <a:lnTo>
                    <a:pt x="45" y="62"/>
                  </a:lnTo>
                  <a:lnTo>
                    <a:pt x="39" y="20"/>
                  </a:lnTo>
                  <a:lnTo>
                    <a:pt x="2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189" name="Group 362"/>
            <p:cNvGrpSpPr/>
            <p:nvPr/>
          </p:nvGrpSpPr>
          <p:grpSpPr bwMode="gray">
            <a:xfrm>
              <a:off x="4580731" y="1911697"/>
              <a:ext cx="879476" cy="1109663"/>
              <a:chOff x="4580731" y="1911697"/>
              <a:chExt cx="879476" cy="1109663"/>
            </a:xfrm>
            <a:grpFill/>
          </p:grpSpPr>
          <p:sp>
            <p:nvSpPr>
              <p:cNvPr id="172" name="Freeform 175"/>
              <p:cNvSpPr>
                <a:spLocks noChangeAspect="1"/>
              </p:cNvSpPr>
              <p:nvPr/>
            </p:nvSpPr>
            <p:spPr bwMode="gray">
              <a:xfrm>
                <a:off x="4923631" y="2716560"/>
                <a:ext cx="133350" cy="65088"/>
              </a:xfrm>
              <a:custGeom>
                <a:avLst/>
                <a:gdLst/>
                <a:ahLst/>
                <a:cxnLst>
                  <a:cxn ang="0">
                    <a:pos x="234" y="27"/>
                  </a:cxn>
                  <a:cxn ang="0">
                    <a:pos x="213" y="43"/>
                  </a:cxn>
                  <a:cxn ang="0">
                    <a:pos x="188" y="62"/>
                  </a:cxn>
                  <a:cxn ang="0">
                    <a:pos x="184" y="90"/>
                  </a:cxn>
                  <a:cxn ang="0">
                    <a:pos x="191" y="113"/>
                  </a:cxn>
                  <a:cxn ang="0">
                    <a:pos x="179" y="110"/>
                  </a:cxn>
                  <a:cxn ang="0">
                    <a:pos x="153" y="106"/>
                  </a:cxn>
                  <a:cxn ang="0">
                    <a:pos x="116" y="114"/>
                  </a:cxn>
                  <a:cxn ang="0">
                    <a:pos x="83" y="127"/>
                  </a:cxn>
                  <a:cxn ang="0">
                    <a:pos x="59" y="118"/>
                  </a:cxn>
                  <a:cxn ang="0">
                    <a:pos x="49" y="132"/>
                  </a:cxn>
                  <a:cxn ang="0">
                    <a:pos x="34" y="129"/>
                  </a:cxn>
                  <a:cxn ang="0">
                    <a:pos x="19" y="119"/>
                  </a:cxn>
                  <a:cxn ang="0">
                    <a:pos x="0" y="123"/>
                  </a:cxn>
                  <a:cxn ang="0">
                    <a:pos x="16" y="137"/>
                  </a:cxn>
                  <a:cxn ang="0">
                    <a:pos x="17" y="155"/>
                  </a:cxn>
                  <a:cxn ang="0">
                    <a:pos x="17" y="167"/>
                  </a:cxn>
                  <a:cxn ang="0">
                    <a:pos x="36" y="172"/>
                  </a:cxn>
                  <a:cxn ang="0">
                    <a:pos x="51" y="173"/>
                  </a:cxn>
                  <a:cxn ang="0">
                    <a:pos x="68" y="177"/>
                  </a:cxn>
                  <a:cxn ang="0">
                    <a:pos x="104" y="165"/>
                  </a:cxn>
                  <a:cxn ang="0">
                    <a:pos x="132" y="161"/>
                  </a:cxn>
                  <a:cxn ang="0">
                    <a:pos x="143" y="156"/>
                  </a:cxn>
                  <a:cxn ang="0">
                    <a:pos x="146" y="164"/>
                  </a:cxn>
                  <a:cxn ang="0">
                    <a:pos x="152" y="178"/>
                  </a:cxn>
                  <a:cxn ang="0">
                    <a:pos x="168" y="187"/>
                  </a:cxn>
                  <a:cxn ang="0">
                    <a:pos x="208" y="198"/>
                  </a:cxn>
                  <a:cxn ang="0">
                    <a:pos x="231" y="203"/>
                  </a:cxn>
                  <a:cxn ang="0">
                    <a:pos x="275" y="205"/>
                  </a:cxn>
                  <a:cxn ang="0">
                    <a:pos x="292" y="189"/>
                  </a:cxn>
                  <a:cxn ang="0">
                    <a:pos x="325" y="191"/>
                  </a:cxn>
                  <a:cxn ang="0">
                    <a:pos x="334" y="182"/>
                  </a:cxn>
                  <a:cxn ang="0">
                    <a:pos x="353" y="176"/>
                  </a:cxn>
                  <a:cxn ang="0">
                    <a:pos x="372" y="161"/>
                  </a:cxn>
                  <a:cxn ang="0">
                    <a:pos x="382" y="148"/>
                  </a:cxn>
                  <a:cxn ang="0">
                    <a:pos x="390" y="119"/>
                  </a:cxn>
                  <a:cxn ang="0">
                    <a:pos x="388" y="103"/>
                  </a:cxn>
                  <a:cxn ang="0">
                    <a:pos x="420" y="95"/>
                  </a:cxn>
                  <a:cxn ang="0">
                    <a:pos x="412" y="62"/>
                  </a:cxn>
                  <a:cxn ang="0">
                    <a:pos x="406" y="26"/>
                  </a:cxn>
                  <a:cxn ang="0">
                    <a:pos x="362" y="19"/>
                  </a:cxn>
                  <a:cxn ang="0">
                    <a:pos x="340" y="1"/>
                  </a:cxn>
                  <a:cxn ang="0">
                    <a:pos x="301" y="10"/>
                  </a:cxn>
                  <a:cxn ang="0">
                    <a:pos x="287" y="27"/>
                  </a:cxn>
                  <a:cxn ang="0">
                    <a:pos x="267" y="32"/>
                  </a:cxn>
                  <a:cxn ang="0">
                    <a:pos x="249" y="25"/>
                  </a:cxn>
                </a:cxnLst>
                <a:rect l="0" t="0" r="r" b="b"/>
                <a:pathLst>
                  <a:path w="420" h="205">
                    <a:moveTo>
                      <a:pt x="235" y="20"/>
                    </a:moveTo>
                    <a:lnTo>
                      <a:pt x="234" y="27"/>
                    </a:lnTo>
                    <a:lnTo>
                      <a:pt x="217" y="35"/>
                    </a:lnTo>
                    <a:lnTo>
                      <a:pt x="213" y="43"/>
                    </a:lnTo>
                    <a:lnTo>
                      <a:pt x="210" y="53"/>
                    </a:lnTo>
                    <a:lnTo>
                      <a:pt x="188" y="62"/>
                    </a:lnTo>
                    <a:lnTo>
                      <a:pt x="183" y="74"/>
                    </a:lnTo>
                    <a:lnTo>
                      <a:pt x="184" y="90"/>
                    </a:lnTo>
                    <a:lnTo>
                      <a:pt x="191" y="106"/>
                    </a:lnTo>
                    <a:lnTo>
                      <a:pt x="191" y="113"/>
                    </a:lnTo>
                    <a:lnTo>
                      <a:pt x="184" y="117"/>
                    </a:lnTo>
                    <a:lnTo>
                      <a:pt x="179" y="110"/>
                    </a:lnTo>
                    <a:lnTo>
                      <a:pt x="164" y="110"/>
                    </a:lnTo>
                    <a:lnTo>
                      <a:pt x="153" y="106"/>
                    </a:lnTo>
                    <a:lnTo>
                      <a:pt x="149" y="111"/>
                    </a:lnTo>
                    <a:lnTo>
                      <a:pt x="116" y="114"/>
                    </a:lnTo>
                    <a:lnTo>
                      <a:pt x="97" y="127"/>
                    </a:lnTo>
                    <a:lnTo>
                      <a:pt x="83" y="127"/>
                    </a:lnTo>
                    <a:lnTo>
                      <a:pt x="70" y="119"/>
                    </a:lnTo>
                    <a:lnTo>
                      <a:pt x="59" y="118"/>
                    </a:lnTo>
                    <a:lnTo>
                      <a:pt x="51" y="124"/>
                    </a:lnTo>
                    <a:lnTo>
                      <a:pt x="49" y="132"/>
                    </a:lnTo>
                    <a:lnTo>
                      <a:pt x="44" y="134"/>
                    </a:lnTo>
                    <a:lnTo>
                      <a:pt x="34" y="129"/>
                    </a:lnTo>
                    <a:lnTo>
                      <a:pt x="28" y="121"/>
                    </a:lnTo>
                    <a:lnTo>
                      <a:pt x="19" y="119"/>
                    </a:lnTo>
                    <a:lnTo>
                      <a:pt x="11" y="119"/>
                    </a:lnTo>
                    <a:lnTo>
                      <a:pt x="0" y="123"/>
                    </a:lnTo>
                    <a:lnTo>
                      <a:pt x="7" y="132"/>
                    </a:lnTo>
                    <a:lnTo>
                      <a:pt x="16" y="137"/>
                    </a:lnTo>
                    <a:lnTo>
                      <a:pt x="17" y="144"/>
                    </a:lnTo>
                    <a:lnTo>
                      <a:pt x="17" y="155"/>
                    </a:lnTo>
                    <a:lnTo>
                      <a:pt x="11" y="162"/>
                    </a:lnTo>
                    <a:lnTo>
                      <a:pt x="17" y="167"/>
                    </a:lnTo>
                    <a:lnTo>
                      <a:pt x="27" y="171"/>
                    </a:lnTo>
                    <a:lnTo>
                      <a:pt x="36" y="172"/>
                    </a:lnTo>
                    <a:lnTo>
                      <a:pt x="44" y="168"/>
                    </a:lnTo>
                    <a:lnTo>
                      <a:pt x="51" y="173"/>
                    </a:lnTo>
                    <a:lnTo>
                      <a:pt x="65" y="178"/>
                    </a:lnTo>
                    <a:lnTo>
                      <a:pt x="68" y="177"/>
                    </a:lnTo>
                    <a:lnTo>
                      <a:pt x="84" y="172"/>
                    </a:lnTo>
                    <a:lnTo>
                      <a:pt x="104" y="165"/>
                    </a:lnTo>
                    <a:lnTo>
                      <a:pt x="122" y="164"/>
                    </a:lnTo>
                    <a:lnTo>
                      <a:pt x="132" y="161"/>
                    </a:lnTo>
                    <a:lnTo>
                      <a:pt x="137" y="157"/>
                    </a:lnTo>
                    <a:lnTo>
                      <a:pt x="143" y="156"/>
                    </a:lnTo>
                    <a:lnTo>
                      <a:pt x="146" y="159"/>
                    </a:lnTo>
                    <a:lnTo>
                      <a:pt x="146" y="164"/>
                    </a:lnTo>
                    <a:lnTo>
                      <a:pt x="148" y="171"/>
                    </a:lnTo>
                    <a:lnTo>
                      <a:pt x="152" y="178"/>
                    </a:lnTo>
                    <a:lnTo>
                      <a:pt x="163" y="187"/>
                    </a:lnTo>
                    <a:lnTo>
                      <a:pt x="168" y="187"/>
                    </a:lnTo>
                    <a:lnTo>
                      <a:pt x="178" y="193"/>
                    </a:lnTo>
                    <a:lnTo>
                      <a:pt x="208" y="198"/>
                    </a:lnTo>
                    <a:lnTo>
                      <a:pt x="222" y="203"/>
                    </a:lnTo>
                    <a:lnTo>
                      <a:pt x="231" y="203"/>
                    </a:lnTo>
                    <a:lnTo>
                      <a:pt x="247" y="203"/>
                    </a:lnTo>
                    <a:lnTo>
                      <a:pt x="275" y="205"/>
                    </a:lnTo>
                    <a:lnTo>
                      <a:pt x="283" y="200"/>
                    </a:lnTo>
                    <a:lnTo>
                      <a:pt x="292" y="189"/>
                    </a:lnTo>
                    <a:lnTo>
                      <a:pt x="305" y="187"/>
                    </a:lnTo>
                    <a:lnTo>
                      <a:pt x="325" y="191"/>
                    </a:lnTo>
                    <a:lnTo>
                      <a:pt x="330" y="182"/>
                    </a:lnTo>
                    <a:lnTo>
                      <a:pt x="334" y="182"/>
                    </a:lnTo>
                    <a:lnTo>
                      <a:pt x="351" y="184"/>
                    </a:lnTo>
                    <a:lnTo>
                      <a:pt x="353" y="176"/>
                    </a:lnTo>
                    <a:lnTo>
                      <a:pt x="362" y="172"/>
                    </a:lnTo>
                    <a:lnTo>
                      <a:pt x="372" y="161"/>
                    </a:lnTo>
                    <a:lnTo>
                      <a:pt x="383" y="159"/>
                    </a:lnTo>
                    <a:lnTo>
                      <a:pt x="382" y="148"/>
                    </a:lnTo>
                    <a:lnTo>
                      <a:pt x="382" y="138"/>
                    </a:lnTo>
                    <a:lnTo>
                      <a:pt x="390" y="119"/>
                    </a:lnTo>
                    <a:lnTo>
                      <a:pt x="384" y="111"/>
                    </a:lnTo>
                    <a:lnTo>
                      <a:pt x="388" y="103"/>
                    </a:lnTo>
                    <a:lnTo>
                      <a:pt x="415" y="103"/>
                    </a:lnTo>
                    <a:lnTo>
                      <a:pt x="420" y="95"/>
                    </a:lnTo>
                    <a:lnTo>
                      <a:pt x="420" y="75"/>
                    </a:lnTo>
                    <a:lnTo>
                      <a:pt x="412" y="62"/>
                    </a:lnTo>
                    <a:lnTo>
                      <a:pt x="406" y="40"/>
                    </a:lnTo>
                    <a:lnTo>
                      <a:pt x="406" y="26"/>
                    </a:lnTo>
                    <a:lnTo>
                      <a:pt x="398" y="15"/>
                    </a:lnTo>
                    <a:lnTo>
                      <a:pt x="362" y="19"/>
                    </a:lnTo>
                    <a:lnTo>
                      <a:pt x="348" y="6"/>
                    </a:lnTo>
                    <a:lnTo>
                      <a:pt x="340" y="1"/>
                    </a:lnTo>
                    <a:lnTo>
                      <a:pt x="307" y="0"/>
                    </a:lnTo>
                    <a:lnTo>
                      <a:pt x="301" y="10"/>
                    </a:lnTo>
                    <a:lnTo>
                      <a:pt x="297" y="19"/>
                    </a:lnTo>
                    <a:lnTo>
                      <a:pt x="287" y="27"/>
                    </a:lnTo>
                    <a:lnTo>
                      <a:pt x="278" y="31"/>
                    </a:lnTo>
                    <a:lnTo>
                      <a:pt x="267" y="32"/>
                    </a:lnTo>
                    <a:lnTo>
                      <a:pt x="256" y="31"/>
                    </a:lnTo>
                    <a:lnTo>
                      <a:pt x="249" y="25"/>
                    </a:lnTo>
                    <a:lnTo>
                      <a:pt x="235"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73" name="Freeform 176"/>
              <p:cNvSpPr>
                <a:spLocks noChangeAspect="1"/>
              </p:cNvSpPr>
              <p:nvPr/>
            </p:nvSpPr>
            <p:spPr bwMode="gray">
              <a:xfrm>
                <a:off x="4783931" y="2875310"/>
                <a:ext cx="7938" cy="4763"/>
              </a:xfrm>
              <a:custGeom>
                <a:avLst/>
                <a:gdLst/>
                <a:ahLst/>
                <a:cxnLst>
                  <a:cxn ang="0">
                    <a:pos x="18" y="7"/>
                  </a:cxn>
                  <a:cxn ang="0">
                    <a:pos x="21" y="11"/>
                  </a:cxn>
                  <a:cxn ang="0">
                    <a:pos x="16" y="13"/>
                  </a:cxn>
                  <a:cxn ang="0">
                    <a:pos x="10" y="12"/>
                  </a:cxn>
                  <a:cxn ang="0">
                    <a:pos x="6" y="7"/>
                  </a:cxn>
                  <a:cxn ang="0">
                    <a:pos x="0" y="0"/>
                  </a:cxn>
                  <a:cxn ang="0">
                    <a:pos x="13" y="1"/>
                  </a:cxn>
                  <a:cxn ang="0">
                    <a:pos x="18" y="7"/>
                  </a:cxn>
                </a:cxnLst>
                <a:rect l="0" t="0" r="r" b="b"/>
                <a:pathLst>
                  <a:path w="21" h="13">
                    <a:moveTo>
                      <a:pt x="18" y="7"/>
                    </a:moveTo>
                    <a:lnTo>
                      <a:pt x="21" y="11"/>
                    </a:lnTo>
                    <a:lnTo>
                      <a:pt x="16" y="13"/>
                    </a:lnTo>
                    <a:lnTo>
                      <a:pt x="10" y="12"/>
                    </a:lnTo>
                    <a:lnTo>
                      <a:pt x="6" y="7"/>
                    </a:lnTo>
                    <a:lnTo>
                      <a:pt x="0" y="0"/>
                    </a:lnTo>
                    <a:lnTo>
                      <a:pt x="13" y="1"/>
                    </a:lnTo>
                    <a:lnTo>
                      <a:pt x="18"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74" name="Freeform 177"/>
              <p:cNvSpPr>
                <a:spLocks noChangeAspect="1"/>
              </p:cNvSpPr>
              <p:nvPr/>
            </p:nvSpPr>
            <p:spPr bwMode="gray">
              <a:xfrm>
                <a:off x="4925219" y="2757835"/>
                <a:ext cx="4763" cy="9525"/>
              </a:xfrm>
              <a:custGeom>
                <a:avLst/>
                <a:gdLst/>
                <a:ahLst/>
                <a:cxnLst>
                  <a:cxn ang="0">
                    <a:pos x="8" y="30"/>
                  </a:cxn>
                  <a:cxn ang="0">
                    <a:pos x="14" y="23"/>
                  </a:cxn>
                  <a:cxn ang="0">
                    <a:pos x="14" y="12"/>
                  </a:cxn>
                  <a:cxn ang="0">
                    <a:pos x="13" y="5"/>
                  </a:cxn>
                  <a:cxn ang="0">
                    <a:pos x="4" y="0"/>
                  </a:cxn>
                  <a:cxn ang="0">
                    <a:pos x="2" y="8"/>
                  </a:cxn>
                  <a:cxn ang="0">
                    <a:pos x="0" y="18"/>
                  </a:cxn>
                  <a:cxn ang="0">
                    <a:pos x="8" y="30"/>
                  </a:cxn>
                </a:cxnLst>
                <a:rect l="0" t="0" r="r" b="b"/>
                <a:pathLst>
                  <a:path w="14" h="30">
                    <a:moveTo>
                      <a:pt x="8" y="30"/>
                    </a:moveTo>
                    <a:lnTo>
                      <a:pt x="14" y="23"/>
                    </a:lnTo>
                    <a:lnTo>
                      <a:pt x="14" y="12"/>
                    </a:lnTo>
                    <a:lnTo>
                      <a:pt x="13" y="5"/>
                    </a:lnTo>
                    <a:lnTo>
                      <a:pt x="4" y="0"/>
                    </a:lnTo>
                    <a:lnTo>
                      <a:pt x="2" y="8"/>
                    </a:lnTo>
                    <a:lnTo>
                      <a:pt x="0" y="18"/>
                    </a:lnTo>
                    <a:lnTo>
                      <a:pt x="8" y="3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209" name="Group 178"/>
              <p:cNvGrpSpPr>
                <a:grpSpLocks noChangeAspect="1"/>
              </p:cNvGrpSpPr>
              <p:nvPr/>
            </p:nvGrpSpPr>
            <p:grpSpPr bwMode="gray">
              <a:xfrm>
                <a:off x="4876006" y="2765784"/>
                <a:ext cx="204788" cy="242889"/>
                <a:chOff x="2589" y="1903"/>
                <a:chExt cx="129" cy="153"/>
              </a:xfrm>
              <a:grpFill/>
            </p:grpSpPr>
            <p:sp>
              <p:nvSpPr>
                <p:cNvPr id="218" name="Freeform 179"/>
                <p:cNvSpPr>
                  <a:spLocks noChangeAspect="1"/>
                </p:cNvSpPr>
                <p:nvPr/>
              </p:nvSpPr>
              <p:spPr bwMode="gray">
                <a:xfrm>
                  <a:off x="2653" y="2034"/>
                  <a:ext cx="34" cy="22"/>
                </a:xfrm>
                <a:custGeom>
                  <a:avLst/>
                  <a:gdLst/>
                  <a:ahLst/>
                  <a:cxnLst>
                    <a:cxn ang="0">
                      <a:pos x="172" y="0"/>
                    </a:cxn>
                    <a:cxn ang="0">
                      <a:pos x="168" y="1"/>
                    </a:cxn>
                    <a:cxn ang="0">
                      <a:pos x="168" y="2"/>
                    </a:cxn>
                    <a:cxn ang="0">
                      <a:pos x="167" y="12"/>
                    </a:cxn>
                    <a:cxn ang="0">
                      <a:pos x="153" y="34"/>
                    </a:cxn>
                    <a:cxn ang="0">
                      <a:pos x="143" y="60"/>
                    </a:cxn>
                    <a:cxn ang="0">
                      <a:pos x="142" y="66"/>
                    </a:cxn>
                    <a:cxn ang="0">
                      <a:pos x="146" y="70"/>
                    </a:cxn>
                    <a:cxn ang="0">
                      <a:pos x="147" y="75"/>
                    </a:cxn>
                    <a:cxn ang="0">
                      <a:pos x="152" y="87"/>
                    </a:cxn>
                    <a:cxn ang="0">
                      <a:pos x="146" y="103"/>
                    </a:cxn>
                    <a:cxn ang="0">
                      <a:pos x="145" y="110"/>
                    </a:cxn>
                    <a:cxn ang="0">
                      <a:pos x="130" y="110"/>
                    </a:cxn>
                    <a:cxn ang="0">
                      <a:pos x="118" y="108"/>
                    </a:cxn>
                    <a:cxn ang="0">
                      <a:pos x="108" y="98"/>
                    </a:cxn>
                    <a:cxn ang="0">
                      <a:pos x="99" y="88"/>
                    </a:cxn>
                    <a:cxn ang="0">
                      <a:pos x="84" y="83"/>
                    </a:cxn>
                    <a:cxn ang="0">
                      <a:pos x="76" y="82"/>
                    </a:cxn>
                    <a:cxn ang="0">
                      <a:pos x="67" y="79"/>
                    </a:cxn>
                    <a:cxn ang="0">
                      <a:pos x="61" y="71"/>
                    </a:cxn>
                    <a:cxn ang="0">
                      <a:pos x="49" y="66"/>
                    </a:cxn>
                    <a:cxn ang="0">
                      <a:pos x="37" y="56"/>
                    </a:cxn>
                    <a:cxn ang="0">
                      <a:pos x="25" y="51"/>
                    </a:cxn>
                    <a:cxn ang="0">
                      <a:pos x="8" y="48"/>
                    </a:cxn>
                    <a:cxn ang="0">
                      <a:pos x="2" y="40"/>
                    </a:cxn>
                    <a:cxn ang="0">
                      <a:pos x="0" y="26"/>
                    </a:cxn>
                    <a:cxn ang="0">
                      <a:pos x="1" y="18"/>
                    </a:cxn>
                    <a:cxn ang="0">
                      <a:pos x="3" y="15"/>
                    </a:cxn>
                    <a:cxn ang="0">
                      <a:pos x="6" y="10"/>
                    </a:cxn>
                    <a:cxn ang="0">
                      <a:pos x="9" y="8"/>
                    </a:cxn>
                    <a:cxn ang="0">
                      <a:pos x="19" y="15"/>
                    </a:cxn>
                    <a:cxn ang="0">
                      <a:pos x="25" y="15"/>
                    </a:cxn>
                    <a:cxn ang="0">
                      <a:pos x="41" y="5"/>
                    </a:cxn>
                    <a:cxn ang="0">
                      <a:pos x="62" y="15"/>
                    </a:cxn>
                    <a:cxn ang="0">
                      <a:pos x="66" y="22"/>
                    </a:cxn>
                    <a:cxn ang="0">
                      <a:pos x="73" y="22"/>
                    </a:cxn>
                    <a:cxn ang="0">
                      <a:pos x="80" y="20"/>
                    </a:cxn>
                    <a:cxn ang="0">
                      <a:pos x="110" y="16"/>
                    </a:cxn>
                    <a:cxn ang="0">
                      <a:pos x="119" y="13"/>
                    </a:cxn>
                    <a:cxn ang="0">
                      <a:pos x="127" y="8"/>
                    </a:cxn>
                    <a:cxn ang="0">
                      <a:pos x="146" y="8"/>
                    </a:cxn>
                    <a:cxn ang="0">
                      <a:pos x="152" y="4"/>
                    </a:cxn>
                    <a:cxn ang="0">
                      <a:pos x="163" y="2"/>
                    </a:cxn>
                    <a:cxn ang="0">
                      <a:pos x="172" y="0"/>
                    </a:cxn>
                  </a:cxnLst>
                  <a:rect l="0" t="0" r="r" b="b"/>
                  <a:pathLst>
                    <a:path w="172" h="110">
                      <a:moveTo>
                        <a:pt x="172" y="0"/>
                      </a:moveTo>
                      <a:lnTo>
                        <a:pt x="168" y="1"/>
                      </a:lnTo>
                      <a:lnTo>
                        <a:pt x="168" y="2"/>
                      </a:lnTo>
                      <a:lnTo>
                        <a:pt x="167" y="12"/>
                      </a:lnTo>
                      <a:lnTo>
                        <a:pt x="153" y="34"/>
                      </a:lnTo>
                      <a:lnTo>
                        <a:pt x="143" y="60"/>
                      </a:lnTo>
                      <a:lnTo>
                        <a:pt x="142" y="66"/>
                      </a:lnTo>
                      <a:lnTo>
                        <a:pt x="146" y="70"/>
                      </a:lnTo>
                      <a:lnTo>
                        <a:pt x="147" y="75"/>
                      </a:lnTo>
                      <a:lnTo>
                        <a:pt x="152" y="87"/>
                      </a:lnTo>
                      <a:lnTo>
                        <a:pt x="146" y="103"/>
                      </a:lnTo>
                      <a:lnTo>
                        <a:pt x="145" y="110"/>
                      </a:lnTo>
                      <a:lnTo>
                        <a:pt x="130" y="110"/>
                      </a:lnTo>
                      <a:lnTo>
                        <a:pt x="118" y="108"/>
                      </a:lnTo>
                      <a:lnTo>
                        <a:pt x="108" y="98"/>
                      </a:lnTo>
                      <a:lnTo>
                        <a:pt x="99" y="88"/>
                      </a:lnTo>
                      <a:lnTo>
                        <a:pt x="84" y="83"/>
                      </a:lnTo>
                      <a:lnTo>
                        <a:pt x="76" y="82"/>
                      </a:lnTo>
                      <a:lnTo>
                        <a:pt x="67" y="79"/>
                      </a:lnTo>
                      <a:lnTo>
                        <a:pt x="61" y="71"/>
                      </a:lnTo>
                      <a:lnTo>
                        <a:pt x="49" y="66"/>
                      </a:lnTo>
                      <a:lnTo>
                        <a:pt x="37" y="56"/>
                      </a:lnTo>
                      <a:lnTo>
                        <a:pt x="25" y="51"/>
                      </a:lnTo>
                      <a:lnTo>
                        <a:pt x="8" y="48"/>
                      </a:lnTo>
                      <a:lnTo>
                        <a:pt x="2" y="40"/>
                      </a:lnTo>
                      <a:lnTo>
                        <a:pt x="0" y="26"/>
                      </a:lnTo>
                      <a:lnTo>
                        <a:pt x="1" y="18"/>
                      </a:lnTo>
                      <a:lnTo>
                        <a:pt x="3" y="15"/>
                      </a:lnTo>
                      <a:lnTo>
                        <a:pt x="6" y="10"/>
                      </a:lnTo>
                      <a:lnTo>
                        <a:pt x="9" y="8"/>
                      </a:lnTo>
                      <a:lnTo>
                        <a:pt x="19" y="15"/>
                      </a:lnTo>
                      <a:lnTo>
                        <a:pt x="25" y="15"/>
                      </a:lnTo>
                      <a:lnTo>
                        <a:pt x="41" y="5"/>
                      </a:lnTo>
                      <a:lnTo>
                        <a:pt x="62" y="15"/>
                      </a:lnTo>
                      <a:lnTo>
                        <a:pt x="66" y="22"/>
                      </a:lnTo>
                      <a:lnTo>
                        <a:pt x="73" y="22"/>
                      </a:lnTo>
                      <a:lnTo>
                        <a:pt x="80" y="20"/>
                      </a:lnTo>
                      <a:lnTo>
                        <a:pt x="110" y="16"/>
                      </a:lnTo>
                      <a:lnTo>
                        <a:pt x="119" y="13"/>
                      </a:lnTo>
                      <a:lnTo>
                        <a:pt x="127" y="8"/>
                      </a:lnTo>
                      <a:lnTo>
                        <a:pt x="146" y="8"/>
                      </a:lnTo>
                      <a:lnTo>
                        <a:pt x="152" y="4"/>
                      </a:lnTo>
                      <a:lnTo>
                        <a:pt x="163" y="2"/>
                      </a:lnTo>
                      <a:lnTo>
                        <a:pt x="17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19" name="Freeform 180"/>
                <p:cNvSpPr>
                  <a:spLocks noChangeAspect="1"/>
                </p:cNvSpPr>
                <p:nvPr/>
              </p:nvSpPr>
              <p:spPr bwMode="gray">
                <a:xfrm>
                  <a:off x="2606" y="1991"/>
                  <a:ext cx="16" cy="35"/>
                </a:xfrm>
                <a:custGeom>
                  <a:avLst/>
                  <a:gdLst/>
                  <a:ahLst/>
                  <a:cxnLst>
                    <a:cxn ang="0">
                      <a:pos x="50" y="0"/>
                    </a:cxn>
                    <a:cxn ang="0">
                      <a:pos x="63" y="5"/>
                    </a:cxn>
                    <a:cxn ang="0">
                      <a:pos x="64" y="8"/>
                    </a:cxn>
                    <a:cxn ang="0">
                      <a:pos x="70" y="12"/>
                    </a:cxn>
                    <a:cxn ang="0">
                      <a:pos x="75" y="24"/>
                    </a:cxn>
                    <a:cxn ang="0">
                      <a:pos x="81" y="43"/>
                    </a:cxn>
                    <a:cxn ang="0">
                      <a:pos x="82" y="63"/>
                    </a:cxn>
                    <a:cxn ang="0">
                      <a:pos x="80" y="79"/>
                    </a:cxn>
                    <a:cxn ang="0">
                      <a:pos x="81" y="111"/>
                    </a:cxn>
                    <a:cxn ang="0">
                      <a:pos x="80" y="138"/>
                    </a:cxn>
                    <a:cxn ang="0">
                      <a:pos x="76" y="144"/>
                    </a:cxn>
                    <a:cxn ang="0">
                      <a:pos x="76" y="149"/>
                    </a:cxn>
                    <a:cxn ang="0">
                      <a:pos x="70" y="154"/>
                    </a:cxn>
                    <a:cxn ang="0">
                      <a:pos x="57" y="150"/>
                    </a:cxn>
                    <a:cxn ang="0">
                      <a:pos x="52" y="155"/>
                    </a:cxn>
                    <a:cxn ang="0">
                      <a:pos x="47" y="165"/>
                    </a:cxn>
                    <a:cxn ang="0">
                      <a:pos x="41" y="171"/>
                    </a:cxn>
                    <a:cxn ang="0">
                      <a:pos x="31" y="173"/>
                    </a:cxn>
                    <a:cxn ang="0">
                      <a:pos x="26" y="168"/>
                    </a:cxn>
                    <a:cxn ang="0">
                      <a:pos x="15" y="152"/>
                    </a:cxn>
                    <a:cxn ang="0">
                      <a:pos x="14" y="144"/>
                    </a:cxn>
                    <a:cxn ang="0">
                      <a:pos x="14" y="139"/>
                    </a:cxn>
                    <a:cxn ang="0">
                      <a:pos x="11" y="130"/>
                    </a:cxn>
                    <a:cxn ang="0">
                      <a:pos x="14" y="109"/>
                    </a:cxn>
                    <a:cxn ang="0">
                      <a:pos x="17" y="106"/>
                    </a:cxn>
                    <a:cxn ang="0">
                      <a:pos x="18" y="101"/>
                    </a:cxn>
                    <a:cxn ang="0">
                      <a:pos x="16" y="97"/>
                    </a:cxn>
                    <a:cxn ang="0">
                      <a:pos x="14" y="89"/>
                    </a:cxn>
                    <a:cxn ang="0">
                      <a:pos x="15" y="80"/>
                    </a:cxn>
                    <a:cxn ang="0">
                      <a:pos x="15" y="70"/>
                    </a:cxn>
                    <a:cxn ang="0">
                      <a:pos x="12" y="63"/>
                    </a:cxn>
                    <a:cxn ang="0">
                      <a:pos x="10" y="54"/>
                    </a:cxn>
                    <a:cxn ang="0">
                      <a:pos x="7" y="53"/>
                    </a:cxn>
                    <a:cxn ang="0">
                      <a:pos x="4" y="53"/>
                    </a:cxn>
                    <a:cxn ang="0">
                      <a:pos x="0" y="47"/>
                    </a:cxn>
                    <a:cxn ang="0">
                      <a:pos x="0" y="26"/>
                    </a:cxn>
                    <a:cxn ang="0">
                      <a:pos x="1" y="25"/>
                    </a:cxn>
                    <a:cxn ang="0">
                      <a:pos x="10" y="33"/>
                    </a:cxn>
                    <a:cxn ang="0">
                      <a:pos x="20" y="32"/>
                    </a:cxn>
                    <a:cxn ang="0">
                      <a:pos x="39" y="12"/>
                    </a:cxn>
                    <a:cxn ang="0">
                      <a:pos x="45" y="10"/>
                    </a:cxn>
                    <a:cxn ang="0">
                      <a:pos x="50" y="0"/>
                    </a:cxn>
                  </a:cxnLst>
                  <a:rect l="0" t="0" r="r" b="b"/>
                  <a:pathLst>
                    <a:path w="82" h="173">
                      <a:moveTo>
                        <a:pt x="50" y="0"/>
                      </a:moveTo>
                      <a:lnTo>
                        <a:pt x="63" y="5"/>
                      </a:lnTo>
                      <a:lnTo>
                        <a:pt x="64" y="8"/>
                      </a:lnTo>
                      <a:lnTo>
                        <a:pt x="70" y="12"/>
                      </a:lnTo>
                      <a:lnTo>
                        <a:pt x="75" y="24"/>
                      </a:lnTo>
                      <a:lnTo>
                        <a:pt x="81" y="43"/>
                      </a:lnTo>
                      <a:lnTo>
                        <a:pt x="82" y="63"/>
                      </a:lnTo>
                      <a:lnTo>
                        <a:pt x="80" y="79"/>
                      </a:lnTo>
                      <a:lnTo>
                        <a:pt x="81" y="111"/>
                      </a:lnTo>
                      <a:lnTo>
                        <a:pt x="80" y="138"/>
                      </a:lnTo>
                      <a:lnTo>
                        <a:pt x="76" y="144"/>
                      </a:lnTo>
                      <a:lnTo>
                        <a:pt x="76" y="149"/>
                      </a:lnTo>
                      <a:lnTo>
                        <a:pt x="70" y="154"/>
                      </a:lnTo>
                      <a:lnTo>
                        <a:pt x="57" y="150"/>
                      </a:lnTo>
                      <a:lnTo>
                        <a:pt x="52" y="155"/>
                      </a:lnTo>
                      <a:lnTo>
                        <a:pt x="47" y="165"/>
                      </a:lnTo>
                      <a:lnTo>
                        <a:pt x="41" y="171"/>
                      </a:lnTo>
                      <a:lnTo>
                        <a:pt x="31" y="173"/>
                      </a:lnTo>
                      <a:lnTo>
                        <a:pt x="26" y="168"/>
                      </a:lnTo>
                      <a:lnTo>
                        <a:pt x="15" y="152"/>
                      </a:lnTo>
                      <a:lnTo>
                        <a:pt x="14" y="144"/>
                      </a:lnTo>
                      <a:lnTo>
                        <a:pt x="14" y="139"/>
                      </a:lnTo>
                      <a:lnTo>
                        <a:pt x="11" y="130"/>
                      </a:lnTo>
                      <a:lnTo>
                        <a:pt x="14" y="109"/>
                      </a:lnTo>
                      <a:lnTo>
                        <a:pt x="17" y="106"/>
                      </a:lnTo>
                      <a:lnTo>
                        <a:pt x="18" y="101"/>
                      </a:lnTo>
                      <a:lnTo>
                        <a:pt x="16" y="97"/>
                      </a:lnTo>
                      <a:lnTo>
                        <a:pt x="14" y="89"/>
                      </a:lnTo>
                      <a:lnTo>
                        <a:pt x="15" y="80"/>
                      </a:lnTo>
                      <a:lnTo>
                        <a:pt x="15" y="70"/>
                      </a:lnTo>
                      <a:lnTo>
                        <a:pt x="12" y="63"/>
                      </a:lnTo>
                      <a:lnTo>
                        <a:pt x="10" y="54"/>
                      </a:lnTo>
                      <a:lnTo>
                        <a:pt x="7" y="53"/>
                      </a:lnTo>
                      <a:lnTo>
                        <a:pt x="4" y="53"/>
                      </a:lnTo>
                      <a:lnTo>
                        <a:pt x="0" y="47"/>
                      </a:lnTo>
                      <a:lnTo>
                        <a:pt x="0" y="26"/>
                      </a:lnTo>
                      <a:lnTo>
                        <a:pt x="1" y="25"/>
                      </a:lnTo>
                      <a:lnTo>
                        <a:pt x="10" y="33"/>
                      </a:lnTo>
                      <a:lnTo>
                        <a:pt x="20" y="32"/>
                      </a:lnTo>
                      <a:lnTo>
                        <a:pt x="39" y="12"/>
                      </a:lnTo>
                      <a:lnTo>
                        <a:pt x="45" y="10"/>
                      </a:lnTo>
                      <a:lnTo>
                        <a:pt x="5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20" name="Freeform 181"/>
                <p:cNvSpPr>
                  <a:spLocks noChangeAspect="1"/>
                </p:cNvSpPr>
                <p:nvPr/>
              </p:nvSpPr>
              <p:spPr bwMode="gray">
                <a:xfrm>
                  <a:off x="2589" y="1903"/>
                  <a:ext cx="129" cy="136"/>
                </a:xfrm>
                <a:custGeom>
                  <a:avLst/>
                  <a:gdLst/>
                  <a:ahLst/>
                  <a:cxnLst>
                    <a:cxn ang="0">
                      <a:pos x="195" y="38"/>
                    </a:cxn>
                    <a:cxn ang="0">
                      <a:pos x="186" y="59"/>
                    </a:cxn>
                    <a:cxn ang="0">
                      <a:pos x="147" y="53"/>
                    </a:cxn>
                    <a:cxn ang="0">
                      <a:pos x="125" y="89"/>
                    </a:cxn>
                    <a:cxn ang="0">
                      <a:pos x="98" y="73"/>
                    </a:cxn>
                    <a:cxn ang="0">
                      <a:pos x="75" y="76"/>
                    </a:cxn>
                    <a:cxn ang="0">
                      <a:pos x="23" y="96"/>
                    </a:cxn>
                    <a:cxn ang="0">
                      <a:pos x="5" y="107"/>
                    </a:cxn>
                    <a:cxn ang="0">
                      <a:pos x="2" y="156"/>
                    </a:cxn>
                    <a:cxn ang="0">
                      <a:pos x="11" y="177"/>
                    </a:cxn>
                    <a:cxn ang="0">
                      <a:pos x="13" y="216"/>
                    </a:cxn>
                    <a:cxn ang="0">
                      <a:pos x="48" y="245"/>
                    </a:cxn>
                    <a:cxn ang="0">
                      <a:pos x="64" y="254"/>
                    </a:cxn>
                    <a:cxn ang="0">
                      <a:pos x="94" y="224"/>
                    </a:cxn>
                    <a:cxn ang="0">
                      <a:pos x="132" y="213"/>
                    </a:cxn>
                    <a:cxn ang="0">
                      <a:pos x="195" y="259"/>
                    </a:cxn>
                    <a:cxn ang="0">
                      <a:pos x="231" y="333"/>
                    </a:cxn>
                    <a:cxn ang="0">
                      <a:pos x="259" y="358"/>
                    </a:cxn>
                    <a:cxn ang="0">
                      <a:pos x="309" y="410"/>
                    </a:cxn>
                    <a:cxn ang="0">
                      <a:pos x="379" y="444"/>
                    </a:cxn>
                    <a:cxn ang="0">
                      <a:pos x="421" y="479"/>
                    </a:cxn>
                    <a:cxn ang="0">
                      <a:pos x="444" y="488"/>
                    </a:cxn>
                    <a:cxn ang="0">
                      <a:pos x="455" y="520"/>
                    </a:cxn>
                    <a:cxn ang="0">
                      <a:pos x="483" y="527"/>
                    </a:cxn>
                    <a:cxn ang="0">
                      <a:pos x="498" y="559"/>
                    </a:cxn>
                    <a:cxn ang="0">
                      <a:pos x="507" y="624"/>
                    </a:cxn>
                    <a:cxn ang="0">
                      <a:pos x="492" y="661"/>
                    </a:cxn>
                    <a:cxn ang="0">
                      <a:pos x="496" y="681"/>
                    </a:cxn>
                    <a:cxn ang="0">
                      <a:pos x="522" y="661"/>
                    </a:cxn>
                    <a:cxn ang="0">
                      <a:pos x="540" y="643"/>
                    </a:cxn>
                    <a:cxn ang="0">
                      <a:pos x="562" y="607"/>
                    </a:cxn>
                    <a:cxn ang="0">
                      <a:pos x="568" y="585"/>
                    </a:cxn>
                    <a:cxn ang="0">
                      <a:pos x="549" y="558"/>
                    </a:cxn>
                    <a:cxn ang="0">
                      <a:pos x="551" y="511"/>
                    </a:cxn>
                    <a:cxn ang="0">
                      <a:pos x="604" y="512"/>
                    </a:cxn>
                    <a:cxn ang="0">
                      <a:pos x="637" y="546"/>
                    </a:cxn>
                    <a:cxn ang="0">
                      <a:pos x="636" y="511"/>
                    </a:cxn>
                    <a:cxn ang="0">
                      <a:pos x="572" y="460"/>
                    </a:cxn>
                    <a:cxn ang="0">
                      <a:pos x="510" y="430"/>
                    </a:cxn>
                    <a:cxn ang="0">
                      <a:pos x="508" y="414"/>
                    </a:cxn>
                    <a:cxn ang="0">
                      <a:pos x="500" y="392"/>
                    </a:cxn>
                    <a:cxn ang="0">
                      <a:pos x="465" y="394"/>
                    </a:cxn>
                    <a:cxn ang="0">
                      <a:pos x="437" y="382"/>
                    </a:cxn>
                    <a:cxn ang="0">
                      <a:pos x="405" y="345"/>
                    </a:cxn>
                    <a:cxn ang="0">
                      <a:pos x="382" y="285"/>
                    </a:cxn>
                    <a:cxn ang="0">
                      <a:pos x="362" y="263"/>
                    </a:cxn>
                    <a:cxn ang="0">
                      <a:pos x="314" y="230"/>
                    </a:cxn>
                    <a:cxn ang="0">
                      <a:pos x="308" y="177"/>
                    </a:cxn>
                    <a:cxn ang="0">
                      <a:pos x="304" y="156"/>
                    </a:cxn>
                    <a:cxn ang="0">
                      <a:pos x="318" y="126"/>
                    </a:cxn>
                    <a:cxn ang="0">
                      <a:pos x="366" y="111"/>
                    </a:cxn>
                    <a:cxn ang="0">
                      <a:pos x="379" y="121"/>
                    </a:cxn>
                    <a:cxn ang="0">
                      <a:pos x="393" y="119"/>
                    </a:cxn>
                    <a:cxn ang="0">
                      <a:pos x="385" y="105"/>
                    </a:cxn>
                    <a:cxn ang="0">
                      <a:pos x="371" y="84"/>
                    </a:cxn>
                    <a:cxn ang="0">
                      <a:pos x="367" y="69"/>
                    </a:cxn>
                    <a:cxn ang="0">
                      <a:pos x="372" y="47"/>
                    </a:cxn>
                    <a:cxn ang="0">
                      <a:pos x="313" y="31"/>
                    </a:cxn>
                    <a:cxn ang="0">
                      <a:pos x="296" y="3"/>
                    </a:cxn>
                    <a:cxn ang="0">
                      <a:pos x="272" y="8"/>
                    </a:cxn>
                    <a:cxn ang="0">
                      <a:pos x="215" y="22"/>
                    </a:cxn>
                  </a:cxnLst>
                  <a:rect l="0" t="0" r="r" b="b"/>
                  <a:pathLst>
                    <a:path w="645" h="681">
                      <a:moveTo>
                        <a:pt x="201" y="17"/>
                      </a:moveTo>
                      <a:lnTo>
                        <a:pt x="199" y="28"/>
                      </a:lnTo>
                      <a:lnTo>
                        <a:pt x="199" y="36"/>
                      </a:lnTo>
                      <a:lnTo>
                        <a:pt x="195" y="38"/>
                      </a:lnTo>
                      <a:lnTo>
                        <a:pt x="184" y="40"/>
                      </a:lnTo>
                      <a:lnTo>
                        <a:pt x="183" y="46"/>
                      </a:lnTo>
                      <a:lnTo>
                        <a:pt x="184" y="53"/>
                      </a:lnTo>
                      <a:lnTo>
                        <a:pt x="186" y="59"/>
                      </a:lnTo>
                      <a:lnTo>
                        <a:pt x="185" y="63"/>
                      </a:lnTo>
                      <a:lnTo>
                        <a:pt x="164" y="59"/>
                      </a:lnTo>
                      <a:lnTo>
                        <a:pt x="153" y="58"/>
                      </a:lnTo>
                      <a:lnTo>
                        <a:pt x="147" y="53"/>
                      </a:lnTo>
                      <a:lnTo>
                        <a:pt x="140" y="49"/>
                      </a:lnTo>
                      <a:lnTo>
                        <a:pt x="137" y="60"/>
                      </a:lnTo>
                      <a:lnTo>
                        <a:pt x="126" y="79"/>
                      </a:lnTo>
                      <a:lnTo>
                        <a:pt x="125" y="89"/>
                      </a:lnTo>
                      <a:lnTo>
                        <a:pt x="123" y="94"/>
                      </a:lnTo>
                      <a:lnTo>
                        <a:pt x="115" y="89"/>
                      </a:lnTo>
                      <a:lnTo>
                        <a:pt x="109" y="81"/>
                      </a:lnTo>
                      <a:lnTo>
                        <a:pt x="98" y="73"/>
                      </a:lnTo>
                      <a:lnTo>
                        <a:pt x="92" y="53"/>
                      </a:lnTo>
                      <a:lnTo>
                        <a:pt x="81" y="59"/>
                      </a:lnTo>
                      <a:lnTo>
                        <a:pt x="75" y="68"/>
                      </a:lnTo>
                      <a:lnTo>
                        <a:pt x="75" y="76"/>
                      </a:lnTo>
                      <a:lnTo>
                        <a:pt x="71" y="81"/>
                      </a:lnTo>
                      <a:lnTo>
                        <a:pt x="60" y="90"/>
                      </a:lnTo>
                      <a:lnTo>
                        <a:pt x="48" y="90"/>
                      </a:lnTo>
                      <a:lnTo>
                        <a:pt x="23" y="96"/>
                      </a:lnTo>
                      <a:lnTo>
                        <a:pt x="14" y="96"/>
                      </a:lnTo>
                      <a:lnTo>
                        <a:pt x="5" y="97"/>
                      </a:lnTo>
                      <a:lnTo>
                        <a:pt x="3" y="102"/>
                      </a:lnTo>
                      <a:lnTo>
                        <a:pt x="5" y="107"/>
                      </a:lnTo>
                      <a:lnTo>
                        <a:pt x="16" y="133"/>
                      </a:lnTo>
                      <a:lnTo>
                        <a:pt x="18" y="143"/>
                      </a:lnTo>
                      <a:lnTo>
                        <a:pt x="7" y="150"/>
                      </a:lnTo>
                      <a:lnTo>
                        <a:pt x="2" y="156"/>
                      </a:lnTo>
                      <a:lnTo>
                        <a:pt x="0" y="165"/>
                      </a:lnTo>
                      <a:lnTo>
                        <a:pt x="1" y="170"/>
                      </a:lnTo>
                      <a:lnTo>
                        <a:pt x="2" y="175"/>
                      </a:lnTo>
                      <a:lnTo>
                        <a:pt x="11" y="177"/>
                      </a:lnTo>
                      <a:lnTo>
                        <a:pt x="12" y="186"/>
                      </a:lnTo>
                      <a:lnTo>
                        <a:pt x="10" y="194"/>
                      </a:lnTo>
                      <a:lnTo>
                        <a:pt x="11" y="205"/>
                      </a:lnTo>
                      <a:lnTo>
                        <a:pt x="13" y="216"/>
                      </a:lnTo>
                      <a:lnTo>
                        <a:pt x="19" y="225"/>
                      </a:lnTo>
                      <a:lnTo>
                        <a:pt x="44" y="227"/>
                      </a:lnTo>
                      <a:lnTo>
                        <a:pt x="48" y="236"/>
                      </a:lnTo>
                      <a:lnTo>
                        <a:pt x="48" y="245"/>
                      </a:lnTo>
                      <a:lnTo>
                        <a:pt x="45" y="251"/>
                      </a:lnTo>
                      <a:lnTo>
                        <a:pt x="46" y="254"/>
                      </a:lnTo>
                      <a:lnTo>
                        <a:pt x="54" y="254"/>
                      </a:lnTo>
                      <a:lnTo>
                        <a:pt x="64" y="254"/>
                      </a:lnTo>
                      <a:lnTo>
                        <a:pt x="80" y="247"/>
                      </a:lnTo>
                      <a:lnTo>
                        <a:pt x="81" y="240"/>
                      </a:lnTo>
                      <a:lnTo>
                        <a:pt x="89" y="226"/>
                      </a:lnTo>
                      <a:lnTo>
                        <a:pt x="94" y="224"/>
                      </a:lnTo>
                      <a:lnTo>
                        <a:pt x="97" y="218"/>
                      </a:lnTo>
                      <a:lnTo>
                        <a:pt x="114" y="210"/>
                      </a:lnTo>
                      <a:lnTo>
                        <a:pt x="123" y="210"/>
                      </a:lnTo>
                      <a:lnTo>
                        <a:pt x="132" y="213"/>
                      </a:lnTo>
                      <a:lnTo>
                        <a:pt x="173" y="236"/>
                      </a:lnTo>
                      <a:lnTo>
                        <a:pt x="190" y="243"/>
                      </a:lnTo>
                      <a:lnTo>
                        <a:pt x="193" y="248"/>
                      </a:lnTo>
                      <a:lnTo>
                        <a:pt x="195" y="259"/>
                      </a:lnTo>
                      <a:lnTo>
                        <a:pt x="207" y="294"/>
                      </a:lnTo>
                      <a:lnTo>
                        <a:pt x="211" y="306"/>
                      </a:lnTo>
                      <a:lnTo>
                        <a:pt x="210" y="313"/>
                      </a:lnTo>
                      <a:lnTo>
                        <a:pt x="231" y="333"/>
                      </a:lnTo>
                      <a:lnTo>
                        <a:pt x="241" y="345"/>
                      </a:lnTo>
                      <a:lnTo>
                        <a:pt x="244" y="361"/>
                      </a:lnTo>
                      <a:lnTo>
                        <a:pt x="252" y="358"/>
                      </a:lnTo>
                      <a:lnTo>
                        <a:pt x="259" y="358"/>
                      </a:lnTo>
                      <a:lnTo>
                        <a:pt x="269" y="365"/>
                      </a:lnTo>
                      <a:lnTo>
                        <a:pt x="282" y="386"/>
                      </a:lnTo>
                      <a:lnTo>
                        <a:pt x="292" y="387"/>
                      </a:lnTo>
                      <a:lnTo>
                        <a:pt x="309" y="410"/>
                      </a:lnTo>
                      <a:lnTo>
                        <a:pt x="323" y="424"/>
                      </a:lnTo>
                      <a:lnTo>
                        <a:pt x="347" y="444"/>
                      </a:lnTo>
                      <a:lnTo>
                        <a:pt x="352" y="442"/>
                      </a:lnTo>
                      <a:lnTo>
                        <a:pt x="379" y="444"/>
                      </a:lnTo>
                      <a:lnTo>
                        <a:pt x="385" y="445"/>
                      </a:lnTo>
                      <a:lnTo>
                        <a:pt x="400" y="462"/>
                      </a:lnTo>
                      <a:lnTo>
                        <a:pt x="404" y="472"/>
                      </a:lnTo>
                      <a:lnTo>
                        <a:pt x="421" y="479"/>
                      </a:lnTo>
                      <a:lnTo>
                        <a:pt x="422" y="482"/>
                      </a:lnTo>
                      <a:lnTo>
                        <a:pt x="421" y="490"/>
                      </a:lnTo>
                      <a:lnTo>
                        <a:pt x="440" y="487"/>
                      </a:lnTo>
                      <a:lnTo>
                        <a:pt x="444" y="488"/>
                      </a:lnTo>
                      <a:lnTo>
                        <a:pt x="449" y="494"/>
                      </a:lnTo>
                      <a:lnTo>
                        <a:pt x="453" y="505"/>
                      </a:lnTo>
                      <a:lnTo>
                        <a:pt x="451" y="512"/>
                      </a:lnTo>
                      <a:lnTo>
                        <a:pt x="455" y="520"/>
                      </a:lnTo>
                      <a:lnTo>
                        <a:pt x="467" y="525"/>
                      </a:lnTo>
                      <a:lnTo>
                        <a:pt x="473" y="530"/>
                      </a:lnTo>
                      <a:lnTo>
                        <a:pt x="478" y="537"/>
                      </a:lnTo>
                      <a:lnTo>
                        <a:pt x="483" y="527"/>
                      </a:lnTo>
                      <a:lnTo>
                        <a:pt x="487" y="527"/>
                      </a:lnTo>
                      <a:lnTo>
                        <a:pt x="495" y="539"/>
                      </a:lnTo>
                      <a:lnTo>
                        <a:pt x="495" y="546"/>
                      </a:lnTo>
                      <a:lnTo>
                        <a:pt x="498" y="559"/>
                      </a:lnTo>
                      <a:lnTo>
                        <a:pt x="510" y="578"/>
                      </a:lnTo>
                      <a:lnTo>
                        <a:pt x="513" y="596"/>
                      </a:lnTo>
                      <a:lnTo>
                        <a:pt x="522" y="617"/>
                      </a:lnTo>
                      <a:lnTo>
                        <a:pt x="507" y="624"/>
                      </a:lnTo>
                      <a:lnTo>
                        <a:pt x="500" y="629"/>
                      </a:lnTo>
                      <a:lnTo>
                        <a:pt x="503" y="640"/>
                      </a:lnTo>
                      <a:lnTo>
                        <a:pt x="496" y="651"/>
                      </a:lnTo>
                      <a:lnTo>
                        <a:pt x="492" y="661"/>
                      </a:lnTo>
                      <a:lnTo>
                        <a:pt x="494" y="673"/>
                      </a:lnTo>
                      <a:lnTo>
                        <a:pt x="496" y="681"/>
                      </a:lnTo>
                      <a:lnTo>
                        <a:pt x="496" y="678"/>
                      </a:lnTo>
                      <a:lnTo>
                        <a:pt x="496" y="681"/>
                      </a:lnTo>
                      <a:lnTo>
                        <a:pt x="503" y="681"/>
                      </a:lnTo>
                      <a:lnTo>
                        <a:pt x="511" y="681"/>
                      </a:lnTo>
                      <a:lnTo>
                        <a:pt x="514" y="678"/>
                      </a:lnTo>
                      <a:lnTo>
                        <a:pt x="522" y="661"/>
                      </a:lnTo>
                      <a:lnTo>
                        <a:pt x="525" y="656"/>
                      </a:lnTo>
                      <a:lnTo>
                        <a:pt x="532" y="651"/>
                      </a:lnTo>
                      <a:lnTo>
                        <a:pt x="538" y="649"/>
                      </a:lnTo>
                      <a:lnTo>
                        <a:pt x="540" y="643"/>
                      </a:lnTo>
                      <a:lnTo>
                        <a:pt x="541" y="621"/>
                      </a:lnTo>
                      <a:lnTo>
                        <a:pt x="544" y="616"/>
                      </a:lnTo>
                      <a:lnTo>
                        <a:pt x="553" y="613"/>
                      </a:lnTo>
                      <a:lnTo>
                        <a:pt x="562" y="607"/>
                      </a:lnTo>
                      <a:lnTo>
                        <a:pt x="567" y="607"/>
                      </a:lnTo>
                      <a:lnTo>
                        <a:pt x="570" y="603"/>
                      </a:lnTo>
                      <a:lnTo>
                        <a:pt x="570" y="590"/>
                      </a:lnTo>
                      <a:lnTo>
                        <a:pt x="568" y="585"/>
                      </a:lnTo>
                      <a:lnTo>
                        <a:pt x="567" y="575"/>
                      </a:lnTo>
                      <a:lnTo>
                        <a:pt x="564" y="570"/>
                      </a:lnTo>
                      <a:lnTo>
                        <a:pt x="554" y="564"/>
                      </a:lnTo>
                      <a:lnTo>
                        <a:pt x="549" y="558"/>
                      </a:lnTo>
                      <a:lnTo>
                        <a:pt x="538" y="553"/>
                      </a:lnTo>
                      <a:lnTo>
                        <a:pt x="538" y="543"/>
                      </a:lnTo>
                      <a:lnTo>
                        <a:pt x="543" y="523"/>
                      </a:lnTo>
                      <a:lnTo>
                        <a:pt x="551" y="511"/>
                      </a:lnTo>
                      <a:lnTo>
                        <a:pt x="564" y="499"/>
                      </a:lnTo>
                      <a:lnTo>
                        <a:pt x="575" y="496"/>
                      </a:lnTo>
                      <a:lnTo>
                        <a:pt x="591" y="509"/>
                      </a:lnTo>
                      <a:lnTo>
                        <a:pt x="604" y="512"/>
                      </a:lnTo>
                      <a:lnTo>
                        <a:pt x="615" y="519"/>
                      </a:lnTo>
                      <a:lnTo>
                        <a:pt x="619" y="527"/>
                      </a:lnTo>
                      <a:lnTo>
                        <a:pt x="626" y="539"/>
                      </a:lnTo>
                      <a:lnTo>
                        <a:pt x="637" y="546"/>
                      </a:lnTo>
                      <a:lnTo>
                        <a:pt x="637" y="543"/>
                      </a:lnTo>
                      <a:lnTo>
                        <a:pt x="645" y="527"/>
                      </a:lnTo>
                      <a:lnTo>
                        <a:pt x="642" y="520"/>
                      </a:lnTo>
                      <a:lnTo>
                        <a:pt x="636" y="511"/>
                      </a:lnTo>
                      <a:lnTo>
                        <a:pt x="626" y="500"/>
                      </a:lnTo>
                      <a:lnTo>
                        <a:pt x="615" y="482"/>
                      </a:lnTo>
                      <a:lnTo>
                        <a:pt x="580" y="468"/>
                      </a:lnTo>
                      <a:lnTo>
                        <a:pt x="572" y="460"/>
                      </a:lnTo>
                      <a:lnTo>
                        <a:pt x="560" y="452"/>
                      </a:lnTo>
                      <a:lnTo>
                        <a:pt x="524" y="437"/>
                      </a:lnTo>
                      <a:lnTo>
                        <a:pt x="516" y="433"/>
                      </a:lnTo>
                      <a:lnTo>
                        <a:pt x="510" y="430"/>
                      </a:lnTo>
                      <a:lnTo>
                        <a:pt x="506" y="430"/>
                      </a:lnTo>
                      <a:lnTo>
                        <a:pt x="502" y="426"/>
                      </a:lnTo>
                      <a:lnTo>
                        <a:pt x="502" y="420"/>
                      </a:lnTo>
                      <a:lnTo>
                        <a:pt x="508" y="414"/>
                      </a:lnTo>
                      <a:lnTo>
                        <a:pt x="516" y="409"/>
                      </a:lnTo>
                      <a:lnTo>
                        <a:pt x="517" y="401"/>
                      </a:lnTo>
                      <a:lnTo>
                        <a:pt x="511" y="392"/>
                      </a:lnTo>
                      <a:lnTo>
                        <a:pt x="500" y="392"/>
                      </a:lnTo>
                      <a:lnTo>
                        <a:pt x="496" y="394"/>
                      </a:lnTo>
                      <a:lnTo>
                        <a:pt x="503" y="392"/>
                      </a:lnTo>
                      <a:lnTo>
                        <a:pt x="496" y="394"/>
                      </a:lnTo>
                      <a:lnTo>
                        <a:pt x="465" y="394"/>
                      </a:lnTo>
                      <a:lnTo>
                        <a:pt x="465" y="403"/>
                      </a:lnTo>
                      <a:lnTo>
                        <a:pt x="453" y="390"/>
                      </a:lnTo>
                      <a:lnTo>
                        <a:pt x="442" y="382"/>
                      </a:lnTo>
                      <a:lnTo>
                        <a:pt x="437" y="382"/>
                      </a:lnTo>
                      <a:lnTo>
                        <a:pt x="435" y="374"/>
                      </a:lnTo>
                      <a:lnTo>
                        <a:pt x="431" y="374"/>
                      </a:lnTo>
                      <a:lnTo>
                        <a:pt x="410" y="354"/>
                      </a:lnTo>
                      <a:lnTo>
                        <a:pt x="405" y="345"/>
                      </a:lnTo>
                      <a:lnTo>
                        <a:pt x="398" y="332"/>
                      </a:lnTo>
                      <a:lnTo>
                        <a:pt x="392" y="313"/>
                      </a:lnTo>
                      <a:lnTo>
                        <a:pt x="388" y="309"/>
                      </a:lnTo>
                      <a:lnTo>
                        <a:pt x="382" y="285"/>
                      </a:lnTo>
                      <a:lnTo>
                        <a:pt x="374" y="270"/>
                      </a:lnTo>
                      <a:lnTo>
                        <a:pt x="369" y="267"/>
                      </a:lnTo>
                      <a:lnTo>
                        <a:pt x="363" y="267"/>
                      </a:lnTo>
                      <a:lnTo>
                        <a:pt x="362" y="263"/>
                      </a:lnTo>
                      <a:lnTo>
                        <a:pt x="347" y="254"/>
                      </a:lnTo>
                      <a:lnTo>
                        <a:pt x="341" y="247"/>
                      </a:lnTo>
                      <a:lnTo>
                        <a:pt x="320" y="237"/>
                      </a:lnTo>
                      <a:lnTo>
                        <a:pt x="314" y="230"/>
                      </a:lnTo>
                      <a:lnTo>
                        <a:pt x="309" y="220"/>
                      </a:lnTo>
                      <a:lnTo>
                        <a:pt x="306" y="211"/>
                      </a:lnTo>
                      <a:lnTo>
                        <a:pt x="306" y="193"/>
                      </a:lnTo>
                      <a:lnTo>
                        <a:pt x="308" y="177"/>
                      </a:lnTo>
                      <a:lnTo>
                        <a:pt x="313" y="172"/>
                      </a:lnTo>
                      <a:lnTo>
                        <a:pt x="314" y="165"/>
                      </a:lnTo>
                      <a:lnTo>
                        <a:pt x="312" y="159"/>
                      </a:lnTo>
                      <a:lnTo>
                        <a:pt x="304" y="156"/>
                      </a:lnTo>
                      <a:lnTo>
                        <a:pt x="302" y="141"/>
                      </a:lnTo>
                      <a:lnTo>
                        <a:pt x="304" y="134"/>
                      </a:lnTo>
                      <a:lnTo>
                        <a:pt x="314" y="126"/>
                      </a:lnTo>
                      <a:lnTo>
                        <a:pt x="318" y="126"/>
                      </a:lnTo>
                      <a:lnTo>
                        <a:pt x="319" y="127"/>
                      </a:lnTo>
                      <a:lnTo>
                        <a:pt x="324" y="126"/>
                      </a:lnTo>
                      <a:lnTo>
                        <a:pt x="357" y="108"/>
                      </a:lnTo>
                      <a:lnTo>
                        <a:pt x="366" y="111"/>
                      </a:lnTo>
                      <a:lnTo>
                        <a:pt x="376" y="106"/>
                      </a:lnTo>
                      <a:lnTo>
                        <a:pt x="382" y="107"/>
                      </a:lnTo>
                      <a:lnTo>
                        <a:pt x="383" y="113"/>
                      </a:lnTo>
                      <a:lnTo>
                        <a:pt x="379" y="121"/>
                      </a:lnTo>
                      <a:lnTo>
                        <a:pt x="379" y="122"/>
                      </a:lnTo>
                      <a:lnTo>
                        <a:pt x="384" y="123"/>
                      </a:lnTo>
                      <a:lnTo>
                        <a:pt x="389" y="122"/>
                      </a:lnTo>
                      <a:lnTo>
                        <a:pt x="393" y="119"/>
                      </a:lnTo>
                      <a:lnTo>
                        <a:pt x="394" y="114"/>
                      </a:lnTo>
                      <a:lnTo>
                        <a:pt x="392" y="111"/>
                      </a:lnTo>
                      <a:lnTo>
                        <a:pt x="388" y="110"/>
                      </a:lnTo>
                      <a:lnTo>
                        <a:pt x="385" y="105"/>
                      </a:lnTo>
                      <a:lnTo>
                        <a:pt x="378" y="101"/>
                      </a:lnTo>
                      <a:lnTo>
                        <a:pt x="376" y="98"/>
                      </a:lnTo>
                      <a:lnTo>
                        <a:pt x="376" y="90"/>
                      </a:lnTo>
                      <a:lnTo>
                        <a:pt x="371" y="84"/>
                      </a:lnTo>
                      <a:lnTo>
                        <a:pt x="372" y="76"/>
                      </a:lnTo>
                      <a:lnTo>
                        <a:pt x="374" y="69"/>
                      </a:lnTo>
                      <a:lnTo>
                        <a:pt x="369" y="70"/>
                      </a:lnTo>
                      <a:lnTo>
                        <a:pt x="367" y="69"/>
                      </a:lnTo>
                      <a:lnTo>
                        <a:pt x="367" y="64"/>
                      </a:lnTo>
                      <a:lnTo>
                        <a:pt x="369" y="57"/>
                      </a:lnTo>
                      <a:lnTo>
                        <a:pt x="381" y="47"/>
                      </a:lnTo>
                      <a:lnTo>
                        <a:pt x="372" y="47"/>
                      </a:lnTo>
                      <a:lnTo>
                        <a:pt x="358" y="42"/>
                      </a:lnTo>
                      <a:lnTo>
                        <a:pt x="328" y="37"/>
                      </a:lnTo>
                      <a:lnTo>
                        <a:pt x="318" y="31"/>
                      </a:lnTo>
                      <a:lnTo>
                        <a:pt x="313" y="31"/>
                      </a:lnTo>
                      <a:lnTo>
                        <a:pt x="302" y="22"/>
                      </a:lnTo>
                      <a:lnTo>
                        <a:pt x="298" y="15"/>
                      </a:lnTo>
                      <a:lnTo>
                        <a:pt x="296" y="8"/>
                      </a:lnTo>
                      <a:lnTo>
                        <a:pt x="296" y="3"/>
                      </a:lnTo>
                      <a:lnTo>
                        <a:pt x="293" y="0"/>
                      </a:lnTo>
                      <a:lnTo>
                        <a:pt x="287" y="1"/>
                      </a:lnTo>
                      <a:lnTo>
                        <a:pt x="282" y="5"/>
                      </a:lnTo>
                      <a:lnTo>
                        <a:pt x="272" y="8"/>
                      </a:lnTo>
                      <a:lnTo>
                        <a:pt x="254" y="9"/>
                      </a:lnTo>
                      <a:lnTo>
                        <a:pt x="234" y="16"/>
                      </a:lnTo>
                      <a:lnTo>
                        <a:pt x="218" y="21"/>
                      </a:lnTo>
                      <a:lnTo>
                        <a:pt x="215" y="22"/>
                      </a:lnTo>
                      <a:lnTo>
                        <a:pt x="201" y="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176" name="Freeform 182"/>
              <p:cNvSpPr>
                <a:spLocks noChangeAspect="1"/>
              </p:cNvSpPr>
              <p:nvPr/>
            </p:nvSpPr>
            <p:spPr bwMode="gray">
              <a:xfrm>
                <a:off x="4858544" y="2684810"/>
                <a:ext cx="11113" cy="17463"/>
              </a:xfrm>
              <a:custGeom>
                <a:avLst/>
                <a:gdLst/>
                <a:ahLst/>
                <a:cxnLst>
                  <a:cxn ang="0">
                    <a:pos x="21" y="53"/>
                  </a:cxn>
                  <a:cxn ang="0">
                    <a:pos x="33" y="52"/>
                  </a:cxn>
                  <a:cxn ang="0">
                    <a:pos x="38" y="45"/>
                  </a:cxn>
                  <a:cxn ang="0">
                    <a:pos x="37" y="33"/>
                  </a:cxn>
                  <a:cxn ang="0">
                    <a:pos x="33" y="26"/>
                  </a:cxn>
                  <a:cxn ang="0">
                    <a:pos x="28" y="18"/>
                  </a:cxn>
                  <a:cxn ang="0">
                    <a:pos x="28" y="11"/>
                  </a:cxn>
                  <a:cxn ang="0">
                    <a:pos x="30" y="4"/>
                  </a:cxn>
                  <a:cxn ang="0">
                    <a:pos x="22" y="0"/>
                  </a:cxn>
                  <a:cxn ang="0">
                    <a:pos x="16" y="0"/>
                  </a:cxn>
                  <a:cxn ang="0">
                    <a:pos x="6" y="7"/>
                  </a:cxn>
                  <a:cxn ang="0">
                    <a:pos x="0" y="20"/>
                  </a:cxn>
                  <a:cxn ang="0">
                    <a:pos x="3" y="33"/>
                  </a:cxn>
                  <a:cxn ang="0">
                    <a:pos x="3" y="48"/>
                  </a:cxn>
                  <a:cxn ang="0">
                    <a:pos x="21" y="53"/>
                  </a:cxn>
                </a:cxnLst>
                <a:rect l="0" t="0" r="r" b="b"/>
                <a:pathLst>
                  <a:path w="38" h="53">
                    <a:moveTo>
                      <a:pt x="21" y="53"/>
                    </a:moveTo>
                    <a:lnTo>
                      <a:pt x="33" y="52"/>
                    </a:lnTo>
                    <a:lnTo>
                      <a:pt x="38" y="45"/>
                    </a:lnTo>
                    <a:lnTo>
                      <a:pt x="37" y="33"/>
                    </a:lnTo>
                    <a:lnTo>
                      <a:pt x="33" y="26"/>
                    </a:lnTo>
                    <a:lnTo>
                      <a:pt x="28" y="18"/>
                    </a:lnTo>
                    <a:lnTo>
                      <a:pt x="28" y="11"/>
                    </a:lnTo>
                    <a:lnTo>
                      <a:pt x="30" y="4"/>
                    </a:lnTo>
                    <a:lnTo>
                      <a:pt x="22" y="0"/>
                    </a:lnTo>
                    <a:lnTo>
                      <a:pt x="16" y="0"/>
                    </a:lnTo>
                    <a:lnTo>
                      <a:pt x="6" y="7"/>
                    </a:lnTo>
                    <a:lnTo>
                      <a:pt x="0" y="20"/>
                    </a:lnTo>
                    <a:lnTo>
                      <a:pt x="3" y="33"/>
                    </a:lnTo>
                    <a:lnTo>
                      <a:pt x="3" y="48"/>
                    </a:lnTo>
                    <a:lnTo>
                      <a:pt x="21" y="5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77" name="Freeform 183"/>
              <p:cNvSpPr>
                <a:spLocks noChangeAspect="1"/>
              </p:cNvSpPr>
              <p:nvPr/>
            </p:nvSpPr>
            <p:spPr bwMode="gray">
              <a:xfrm>
                <a:off x="4863306" y="2751485"/>
                <a:ext cx="77788" cy="44450"/>
              </a:xfrm>
              <a:custGeom>
                <a:avLst/>
                <a:gdLst/>
                <a:ahLst/>
                <a:cxnLst>
                  <a:cxn ang="0">
                    <a:pos x="52" y="131"/>
                  </a:cxn>
                  <a:cxn ang="0">
                    <a:pos x="42" y="119"/>
                  </a:cxn>
                  <a:cxn ang="0">
                    <a:pos x="38" y="100"/>
                  </a:cxn>
                  <a:cxn ang="0">
                    <a:pos x="10" y="117"/>
                  </a:cxn>
                  <a:cxn ang="0">
                    <a:pos x="0" y="119"/>
                  </a:cxn>
                  <a:cxn ang="0">
                    <a:pos x="5" y="84"/>
                  </a:cxn>
                  <a:cxn ang="0">
                    <a:pos x="13" y="74"/>
                  </a:cxn>
                  <a:cxn ang="0">
                    <a:pos x="21" y="67"/>
                  </a:cxn>
                  <a:cxn ang="0">
                    <a:pos x="30" y="49"/>
                  </a:cxn>
                  <a:cxn ang="0">
                    <a:pos x="50" y="18"/>
                  </a:cxn>
                  <a:cxn ang="0">
                    <a:pos x="70" y="13"/>
                  </a:cxn>
                  <a:cxn ang="0">
                    <a:pos x="85" y="3"/>
                  </a:cxn>
                  <a:cxn ang="0">
                    <a:pos x="127" y="6"/>
                  </a:cxn>
                  <a:cxn ang="0">
                    <a:pos x="172" y="6"/>
                  </a:cxn>
                  <a:cxn ang="0">
                    <a:pos x="197" y="22"/>
                  </a:cxn>
                  <a:cxn ang="0">
                    <a:pos x="193" y="40"/>
                  </a:cxn>
                  <a:cxn ang="0">
                    <a:pos x="207" y="57"/>
                  </a:cxn>
                  <a:cxn ang="0">
                    <a:pos x="226" y="63"/>
                  </a:cxn>
                  <a:cxn ang="0">
                    <a:pos x="241" y="63"/>
                  </a:cxn>
                  <a:cxn ang="0">
                    <a:pos x="239" y="82"/>
                  </a:cxn>
                  <a:cxn ang="0">
                    <a:pos x="224" y="86"/>
                  </a:cxn>
                  <a:cxn ang="0">
                    <a:pos x="224" y="99"/>
                  </a:cxn>
                  <a:cxn ang="0">
                    <a:pos x="225" y="109"/>
                  </a:cxn>
                  <a:cxn ang="0">
                    <a:pos x="193" y="104"/>
                  </a:cxn>
                  <a:cxn ang="0">
                    <a:pos x="180" y="95"/>
                  </a:cxn>
                  <a:cxn ang="0">
                    <a:pos x="166" y="126"/>
                  </a:cxn>
                  <a:cxn ang="0">
                    <a:pos x="163" y="140"/>
                  </a:cxn>
                  <a:cxn ang="0">
                    <a:pos x="149" y="127"/>
                  </a:cxn>
                  <a:cxn ang="0">
                    <a:pos x="132" y="99"/>
                  </a:cxn>
                  <a:cxn ang="0">
                    <a:pos x="115" y="114"/>
                  </a:cxn>
                  <a:cxn ang="0">
                    <a:pos x="111" y="127"/>
                  </a:cxn>
                  <a:cxn ang="0">
                    <a:pos x="88" y="136"/>
                  </a:cxn>
                  <a:cxn ang="0">
                    <a:pos x="54" y="142"/>
                  </a:cxn>
                </a:cxnLst>
                <a:rect l="0" t="0" r="r" b="b"/>
                <a:pathLst>
                  <a:path w="241" h="142">
                    <a:moveTo>
                      <a:pt x="54" y="142"/>
                    </a:moveTo>
                    <a:lnTo>
                      <a:pt x="52" y="131"/>
                    </a:lnTo>
                    <a:lnTo>
                      <a:pt x="45" y="130"/>
                    </a:lnTo>
                    <a:lnTo>
                      <a:pt x="42" y="119"/>
                    </a:lnTo>
                    <a:lnTo>
                      <a:pt x="42" y="101"/>
                    </a:lnTo>
                    <a:lnTo>
                      <a:pt x="38" y="100"/>
                    </a:lnTo>
                    <a:lnTo>
                      <a:pt x="21" y="100"/>
                    </a:lnTo>
                    <a:lnTo>
                      <a:pt x="10" y="117"/>
                    </a:lnTo>
                    <a:lnTo>
                      <a:pt x="4" y="121"/>
                    </a:lnTo>
                    <a:lnTo>
                      <a:pt x="0" y="119"/>
                    </a:lnTo>
                    <a:lnTo>
                      <a:pt x="2" y="97"/>
                    </a:lnTo>
                    <a:lnTo>
                      <a:pt x="5" y="84"/>
                    </a:lnTo>
                    <a:lnTo>
                      <a:pt x="9" y="81"/>
                    </a:lnTo>
                    <a:lnTo>
                      <a:pt x="13" y="74"/>
                    </a:lnTo>
                    <a:lnTo>
                      <a:pt x="20" y="70"/>
                    </a:lnTo>
                    <a:lnTo>
                      <a:pt x="21" y="67"/>
                    </a:lnTo>
                    <a:lnTo>
                      <a:pt x="24" y="57"/>
                    </a:lnTo>
                    <a:lnTo>
                      <a:pt x="30" y="49"/>
                    </a:lnTo>
                    <a:lnTo>
                      <a:pt x="53" y="23"/>
                    </a:lnTo>
                    <a:lnTo>
                      <a:pt x="50" y="18"/>
                    </a:lnTo>
                    <a:lnTo>
                      <a:pt x="53" y="11"/>
                    </a:lnTo>
                    <a:lnTo>
                      <a:pt x="70" y="13"/>
                    </a:lnTo>
                    <a:lnTo>
                      <a:pt x="78" y="9"/>
                    </a:lnTo>
                    <a:lnTo>
                      <a:pt x="85" y="3"/>
                    </a:lnTo>
                    <a:lnTo>
                      <a:pt x="91" y="9"/>
                    </a:lnTo>
                    <a:lnTo>
                      <a:pt x="127" y="6"/>
                    </a:lnTo>
                    <a:lnTo>
                      <a:pt x="153" y="0"/>
                    </a:lnTo>
                    <a:lnTo>
                      <a:pt x="172" y="6"/>
                    </a:lnTo>
                    <a:lnTo>
                      <a:pt x="190" y="13"/>
                    </a:lnTo>
                    <a:lnTo>
                      <a:pt x="197" y="22"/>
                    </a:lnTo>
                    <a:lnTo>
                      <a:pt x="195" y="30"/>
                    </a:lnTo>
                    <a:lnTo>
                      <a:pt x="193" y="40"/>
                    </a:lnTo>
                    <a:lnTo>
                      <a:pt x="201" y="52"/>
                    </a:lnTo>
                    <a:lnTo>
                      <a:pt x="207" y="57"/>
                    </a:lnTo>
                    <a:lnTo>
                      <a:pt x="217" y="62"/>
                    </a:lnTo>
                    <a:lnTo>
                      <a:pt x="226" y="63"/>
                    </a:lnTo>
                    <a:lnTo>
                      <a:pt x="234" y="58"/>
                    </a:lnTo>
                    <a:lnTo>
                      <a:pt x="241" y="63"/>
                    </a:lnTo>
                    <a:lnTo>
                      <a:pt x="239" y="74"/>
                    </a:lnTo>
                    <a:lnTo>
                      <a:pt x="239" y="82"/>
                    </a:lnTo>
                    <a:lnTo>
                      <a:pt x="235" y="84"/>
                    </a:lnTo>
                    <a:lnTo>
                      <a:pt x="224" y="86"/>
                    </a:lnTo>
                    <a:lnTo>
                      <a:pt x="223" y="92"/>
                    </a:lnTo>
                    <a:lnTo>
                      <a:pt x="224" y="99"/>
                    </a:lnTo>
                    <a:lnTo>
                      <a:pt x="226" y="105"/>
                    </a:lnTo>
                    <a:lnTo>
                      <a:pt x="225" y="109"/>
                    </a:lnTo>
                    <a:lnTo>
                      <a:pt x="204" y="105"/>
                    </a:lnTo>
                    <a:lnTo>
                      <a:pt x="193" y="104"/>
                    </a:lnTo>
                    <a:lnTo>
                      <a:pt x="187" y="99"/>
                    </a:lnTo>
                    <a:lnTo>
                      <a:pt x="180" y="95"/>
                    </a:lnTo>
                    <a:lnTo>
                      <a:pt x="177" y="106"/>
                    </a:lnTo>
                    <a:lnTo>
                      <a:pt x="166" y="126"/>
                    </a:lnTo>
                    <a:lnTo>
                      <a:pt x="165" y="135"/>
                    </a:lnTo>
                    <a:lnTo>
                      <a:pt x="163" y="140"/>
                    </a:lnTo>
                    <a:lnTo>
                      <a:pt x="155" y="135"/>
                    </a:lnTo>
                    <a:lnTo>
                      <a:pt x="149" y="127"/>
                    </a:lnTo>
                    <a:lnTo>
                      <a:pt x="138" y="119"/>
                    </a:lnTo>
                    <a:lnTo>
                      <a:pt x="132" y="99"/>
                    </a:lnTo>
                    <a:lnTo>
                      <a:pt x="121" y="105"/>
                    </a:lnTo>
                    <a:lnTo>
                      <a:pt x="115" y="114"/>
                    </a:lnTo>
                    <a:lnTo>
                      <a:pt x="115" y="122"/>
                    </a:lnTo>
                    <a:lnTo>
                      <a:pt x="111" y="127"/>
                    </a:lnTo>
                    <a:lnTo>
                      <a:pt x="100" y="136"/>
                    </a:lnTo>
                    <a:lnTo>
                      <a:pt x="88" y="136"/>
                    </a:lnTo>
                    <a:lnTo>
                      <a:pt x="63" y="142"/>
                    </a:lnTo>
                    <a:lnTo>
                      <a:pt x="54" y="14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78" name="Freeform 184"/>
              <p:cNvSpPr>
                <a:spLocks noChangeAspect="1"/>
              </p:cNvSpPr>
              <p:nvPr/>
            </p:nvSpPr>
            <p:spPr bwMode="gray">
              <a:xfrm>
                <a:off x="4809331" y="2649885"/>
                <a:ext cx="58738" cy="50800"/>
              </a:xfrm>
              <a:custGeom>
                <a:avLst/>
                <a:gdLst/>
                <a:ahLst/>
                <a:cxnLst>
                  <a:cxn ang="0">
                    <a:pos x="158" y="160"/>
                  </a:cxn>
                  <a:cxn ang="0">
                    <a:pos x="150" y="161"/>
                  </a:cxn>
                  <a:cxn ang="0">
                    <a:pos x="140" y="159"/>
                  </a:cxn>
                  <a:cxn ang="0">
                    <a:pos x="131" y="152"/>
                  </a:cxn>
                  <a:cxn ang="0">
                    <a:pos x="120" y="146"/>
                  </a:cxn>
                  <a:cxn ang="0">
                    <a:pos x="123" y="140"/>
                  </a:cxn>
                  <a:cxn ang="0">
                    <a:pos x="118" y="138"/>
                  </a:cxn>
                  <a:cxn ang="0">
                    <a:pos x="118" y="114"/>
                  </a:cxn>
                  <a:cxn ang="0">
                    <a:pos x="112" y="114"/>
                  </a:cxn>
                  <a:cxn ang="0">
                    <a:pos x="106" y="122"/>
                  </a:cxn>
                  <a:cxn ang="0">
                    <a:pos x="101" y="129"/>
                  </a:cxn>
                  <a:cxn ang="0">
                    <a:pos x="91" y="129"/>
                  </a:cxn>
                  <a:cxn ang="0">
                    <a:pos x="81" y="125"/>
                  </a:cxn>
                  <a:cxn ang="0">
                    <a:pos x="79" y="110"/>
                  </a:cxn>
                  <a:cxn ang="0">
                    <a:pos x="76" y="101"/>
                  </a:cxn>
                  <a:cxn ang="0">
                    <a:pos x="70" y="96"/>
                  </a:cxn>
                  <a:cxn ang="0">
                    <a:pos x="58" y="92"/>
                  </a:cxn>
                  <a:cxn ang="0">
                    <a:pos x="44" y="84"/>
                  </a:cxn>
                  <a:cxn ang="0">
                    <a:pos x="34" y="80"/>
                  </a:cxn>
                  <a:cxn ang="0">
                    <a:pos x="25" y="62"/>
                  </a:cxn>
                  <a:cxn ang="0">
                    <a:pos x="13" y="63"/>
                  </a:cxn>
                  <a:cxn ang="0">
                    <a:pos x="2" y="58"/>
                  </a:cxn>
                  <a:cxn ang="0">
                    <a:pos x="0" y="48"/>
                  </a:cxn>
                  <a:cxn ang="0">
                    <a:pos x="0" y="32"/>
                  </a:cxn>
                  <a:cxn ang="0">
                    <a:pos x="0" y="28"/>
                  </a:cxn>
                  <a:cxn ang="0">
                    <a:pos x="23" y="15"/>
                  </a:cxn>
                  <a:cxn ang="0">
                    <a:pos x="33" y="11"/>
                  </a:cxn>
                  <a:cxn ang="0">
                    <a:pos x="39" y="10"/>
                  </a:cxn>
                  <a:cxn ang="0">
                    <a:pos x="39" y="11"/>
                  </a:cxn>
                  <a:cxn ang="0">
                    <a:pos x="56" y="20"/>
                  </a:cxn>
                  <a:cxn ang="0">
                    <a:pos x="76" y="14"/>
                  </a:cxn>
                  <a:cxn ang="0">
                    <a:pos x="91" y="4"/>
                  </a:cxn>
                  <a:cxn ang="0">
                    <a:pos x="103" y="1"/>
                  </a:cxn>
                  <a:cxn ang="0">
                    <a:pos x="118" y="0"/>
                  </a:cxn>
                  <a:cxn ang="0">
                    <a:pos x="124" y="6"/>
                  </a:cxn>
                  <a:cxn ang="0">
                    <a:pos x="127" y="6"/>
                  </a:cxn>
                  <a:cxn ang="0">
                    <a:pos x="129" y="14"/>
                  </a:cxn>
                  <a:cxn ang="0">
                    <a:pos x="138" y="17"/>
                  </a:cxn>
                  <a:cxn ang="0">
                    <a:pos x="146" y="19"/>
                  </a:cxn>
                  <a:cxn ang="0">
                    <a:pos x="155" y="24"/>
                  </a:cxn>
                  <a:cxn ang="0">
                    <a:pos x="155" y="35"/>
                  </a:cxn>
                  <a:cxn ang="0">
                    <a:pos x="154" y="44"/>
                  </a:cxn>
                  <a:cxn ang="0">
                    <a:pos x="156" y="55"/>
                  </a:cxn>
                  <a:cxn ang="0">
                    <a:pos x="163" y="62"/>
                  </a:cxn>
                  <a:cxn ang="0">
                    <a:pos x="176" y="62"/>
                  </a:cxn>
                  <a:cxn ang="0">
                    <a:pos x="181" y="68"/>
                  </a:cxn>
                  <a:cxn ang="0">
                    <a:pos x="182" y="79"/>
                  </a:cxn>
                  <a:cxn ang="0">
                    <a:pos x="188" y="87"/>
                  </a:cxn>
                  <a:cxn ang="0">
                    <a:pos x="188" y="96"/>
                  </a:cxn>
                  <a:cxn ang="0">
                    <a:pos x="177" y="112"/>
                  </a:cxn>
                  <a:cxn ang="0">
                    <a:pos x="171" y="112"/>
                  </a:cxn>
                  <a:cxn ang="0">
                    <a:pos x="161" y="119"/>
                  </a:cxn>
                  <a:cxn ang="0">
                    <a:pos x="155" y="132"/>
                  </a:cxn>
                  <a:cxn ang="0">
                    <a:pos x="158" y="145"/>
                  </a:cxn>
                  <a:cxn ang="0">
                    <a:pos x="158" y="160"/>
                  </a:cxn>
                </a:cxnLst>
                <a:rect l="0" t="0" r="r" b="b"/>
                <a:pathLst>
                  <a:path w="188" h="161">
                    <a:moveTo>
                      <a:pt x="158" y="160"/>
                    </a:moveTo>
                    <a:lnTo>
                      <a:pt x="150" y="161"/>
                    </a:lnTo>
                    <a:lnTo>
                      <a:pt x="140" y="159"/>
                    </a:lnTo>
                    <a:lnTo>
                      <a:pt x="131" y="152"/>
                    </a:lnTo>
                    <a:lnTo>
                      <a:pt x="120" y="146"/>
                    </a:lnTo>
                    <a:lnTo>
                      <a:pt x="123" y="140"/>
                    </a:lnTo>
                    <a:lnTo>
                      <a:pt x="118" y="138"/>
                    </a:lnTo>
                    <a:lnTo>
                      <a:pt x="118" y="114"/>
                    </a:lnTo>
                    <a:lnTo>
                      <a:pt x="112" y="114"/>
                    </a:lnTo>
                    <a:lnTo>
                      <a:pt x="106" y="122"/>
                    </a:lnTo>
                    <a:lnTo>
                      <a:pt x="101" y="129"/>
                    </a:lnTo>
                    <a:lnTo>
                      <a:pt x="91" y="129"/>
                    </a:lnTo>
                    <a:lnTo>
                      <a:pt x="81" y="125"/>
                    </a:lnTo>
                    <a:lnTo>
                      <a:pt x="79" y="110"/>
                    </a:lnTo>
                    <a:lnTo>
                      <a:pt x="76" y="101"/>
                    </a:lnTo>
                    <a:lnTo>
                      <a:pt x="70" y="96"/>
                    </a:lnTo>
                    <a:lnTo>
                      <a:pt x="58" y="92"/>
                    </a:lnTo>
                    <a:lnTo>
                      <a:pt x="44" y="84"/>
                    </a:lnTo>
                    <a:lnTo>
                      <a:pt x="34" y="80"/>
                    </a:lnTo>
                    <a:lnTo>
                      <a:pt x="25" y="62"/>
                    </a:lnTo>
                    <a:lnTo>
                      <a:pt x="13" y="63"/>
                    </a:lnTo>
                    <a:lnTo>
                      <a:pt x="2" y="58"/>
                    </a:lnTo>
                    <a:lnTo>
                      <a:pt x="0" y="48"/>
                    </a:lnTo>
                    <a:lnTo>
                      <a:pt x="0" y="32"/>
                    </a:lnTo>
                    <a:lnTo>
                      <a:pt x="0" y="28"/>
                    </a:lnTo>
                    <a:lnTo>
                      <a:pt x="23" y="15"/>
                    </a:lnTo>
                    <a:lnTo>
                      <a:pt x="33" y="11"/>
                    </a:lnTo>
                    <a:lnTo>
                      <a:pt x="39" y="10"/>
                    </a:lnTo>
                    <a:lnTo>
                      <a:pt x="39" y="11"/>
                    </a:lnTo>
                    <a:lnTo>
                      <a:pt x="56" y="20"/>
                    </a:lnTo>
                    <a:lnTo>
                      <a:pt x="76" y="14"/>
                    </a:lnTo>
                    <a:lnTo>
                      <a:pt x="91" y="4"/>
                    </a:lnTo>
                    <a:lnTo>
                      <a:pt x="103" y="1"/>
                    </a:lnTo>
                    <a:lnTo>
                      <a:pt x="118" y="0"/>
                    </a:lnTo>
                    <a:lnTo>
                      <a:pt x="124" y="6"/>
                    </a:lnTo>
                    <a:lnTo>
                      <a:pt x="127" y="6"/>
                    </a:lnTo>
                    <a:lnTo>
                      <a:pt x="129" y="14"/>
                    </a:lnTo>
                    <a:lnTo>
                      <a:pt x="138" y="17"/>
                    </a:lnTo>
                    <a:lnTo>
                      <a:pt x="146" y="19"/>
                    </a:lnTo>
                    <a:lnTo>
                      <a:pt x="155" y="24"/>
                    </a:lnTo>
                    <a:lnTo>
                      <a:pt x="155" y="35"/>
                    </a:lnTo>
                    <a:lnTo>
                      <a:pt x="154" y="44"/>
                    </a:lnTo>
                    <a:lnTo>
                      <a:pt x="156" y="55"/>
                    </a:lnTo>
                    <a:lnTo>
                      <a:pt x="163" y="62"/>
                    </a:lnTo>
                    <a:lnTo>
                      <a:pt x="176" y="62"/>
                    </a:lnTo>
                    <a:lnTo>
                      <a:pt x="181" y="68"/>
                    </a:lnTo>
                    <a:lnTo>
                      <a:pt x="182" y="79"/>
                    </a:lnTo>
                    <a:lnTo>
                      <a:pt x="188" y="87"/>
                    </a:lnTo>
                    <a:lnTo>
                      <a:pt x="188" y="96"/>
                    </a:lnTo>
                    <a:lnTo>
                      <a:pt x="177" y="112"/>
                    </a:lnTo>
                    <a:lnTo>
                      <a:pt x="171" y="112"/>
                    </a:lnTo>
                    <a:lnTo>
                      <a:pt x="161" y="119"/>
                    </a:lnTo>
                    <a:lnTo>
                      <a:pt x="155" y="132"/>
                    </a:lnTo>
                    <a:lnTo>
                      <a:pt x="158" y="145"/>
                    </a:lnTo>
                    <a:lnTo>
                      <a:pt x="158" y="16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79" name="Freeform 185"/>
              <p:cNvSpPr>
                <a:spLocks noChangeAspect="1"/>
              </p:cNvSpPr>
              <p:nvPr/>
            </p:nvSpPr>
            <p:spPr bwMode="gray">
              <a:xfrm>
                <a:off x="4601369" y="2848322"/>
                <a:ext cx="217488" cy="173038"/>
              </a:xfrm>
              <a:custGeom>
                <a:avLst/>
                <a:gdLst/>
                <a:ahLst/>
                <a:cxnLst>
                  <a:cxn ang="0">
                    <a:pos x="100" y="440"/>
                  </a:cxn>
                  <a:cxn ang="0">
                    <a:pos x="128" y="410"/>
                  </a:cxn>
                  <a:cxn ang="0">
                    <a:pos x="112" y="376"/>
                  </a:cxn>
                  <a:cxn ang="0">
                    <a:pos x="124" y="340"/>
                  </a:cxn>
                  <a:cxn ang="0">
                    <a:pos x="106" y="301"/>
                  </a:cxn>
                  <a:cxn ang="0">
                    <a:pos x="135" y="280"/>
                  </a:cxn>
                  <a:cxn ang="0">
                    <a:pos x="129" y="253"/>
                  </a:cxn>
                  <a:cxn ang="0">
                    <a:pos x="138" y="210"/>
                  </a:cxn>
                  <a:cxn ang="0">
                    <a:pos x="169" y="165"/>
                  </a:cxn>
                  <a:cxn ang="0">
                    <a:pos x="155" y="138"/>
                  </a:cxn>
                  <a:cxn ang="0">
                    <a:pos x="110" y="140"/>
                  </a:cxn>
                  <a:cxn ang="0">
                    <a:pos x="65" y="135"/>
                  </a:cxn>
                  <a:cxn ang="0">
                    <a:pos x="36" y="131"/>
                  </a:cxn>
                  <a:cxn ang="0">
                    <a:pos x="25" y="128"/>
                  </a:cxn>
                  <a:cxn ang="0">
                    <a:pos x="26" y="108"/>
                  </a:cxn>
                  <a:cxn ang="0">
                    <a:pos x="27" y="82"/>
                  </a:cxn>
                  <a:cxn ang="0">
                    <a:pos x="16" y="70"/>
                  </a:cxn>
                  <a:cxn ang="0">
                    <a:pos x="17" y="34"/>
                  </a:cxn>
                  <a:cxn ang="0">
                    <a:pos x="56" y="22"/>
                  </a:cxn>
                  <a:cxn ang="0">
                    <a:pos x="84" y="0"/>
                  </a:cxn>
                  <a:cxn ang="0">
                    <a:pos x="129" y="14"/>
                  </a:cxn>
                  <a:cxn ang="0">
                    <a:pos x="192" y="9"/>
                  </a:cxn>
                  <a:cxn ang="0">
                    <a:pos x="256" y="22"/>
                  </a:cxn>
                  <a:cxn ang="0">
                    <a:pos x="306" y="18"/>
                  </a:cxn>
                  <a:cxn ang="0">
                    <a:pos x="366" y="23"/>
                  </a:cxn>
                  <a:cxn ang="0">
                    <a:pos x="408" y="27"/>
                  </a:cxn>
                  <a:cxn ang="0">
                    <a:pos x="440" y="54"/>
                  </a:cxn>
                  <a:cxn ang="0">
                    <a:pos x="469" y="69"/>
                  </a:cxn>
                  <a:cxn ang="0">
                    <a:pos x="537" y="81"/>
                  </a:cxn>
                  <a:cxn ang="0">
                    <a:pos x="564" y="75"/>
                  </a:cxn>
                  <a:cxn ang="0">
                    <a:pos x="589" y="97"/>
                  </a:cxn>
                  <a:cxn ang="0">
                    <a:pos x="597" y="92"/>
                  </a:cxn>
                  <a:cxn ang="0">
                    <a:pos x="644" y="101"/>
                  </a:cxn>
                  <a:cxn ang="0">
                    <a:pos x="678" y="100"/>
                  </a:cxn>
                  <a:cxn ang="0">
                    <a:pos x="678" y="114"/>
                  </a:cxn>
                  <a:cxn ang="0">
                    <a:pos x="675" y="144"/>
                  </a:cxn>
                  <a:cxn ang="0">
                    <a:pos x="564" y="203"/>
                  </a:cxn>
                  <a:cxn ang="0">
                    <a:pos x="543" y="232"/>
                  </a:cxn>
                  <a:cxn ang="0">
                    <a:pos x="495" y="300"/>
                  </a:cxn>
                  <a:cxn ang="0">
                    <a:pos x="489" y="321"/>
                  </a:cxn>
                  <a:cxn ang="0">
                    <a:pos x="497" y="343"/>
                  </a:cxn>
                  <a:cxn ang="0">
                    <a:pos x="515" y="354"/>
                  </a:cxn>
                  <a:cxn ang="0">
                    <a:pos x="500" y="378"/>
                  </a:cxn>
                  <a:cxn ang="0">
                    <a:pos x="474" y="409"/>
                  </a:cxn>
                  <a:cxn ang="0">
                    <a:pos x="465" y="435"/>
                  </a:cxn>
                  <a:cxn ang="0">
                    <a:pos x="415" y="463"/>
                  </a:cxn>
                  <a:cxn ang="0">
                    <a:pos x="398" y="496"/>
                  </a:cxn>
                  <a:cxn ang="0">
                    <a:pos x="364" y="501"/>
                  </a:cxn>
                  <a:cxn ang="0">
                    <a:pos x="318" y="500"/>
                  </a:cxn>
                  <a:cxn ang="0">
                    <a:pos x="258" y="515"/>
                  </a:cxn>
                  <a:cxn ang="0">
                    <a:pos x="226" y="529"/>
                  </a:cxn>
                  <a:cxn ang="0">
                    <a:pos x="210" y="545"/>
                  </a:cxn>
                  <a:cxn ang="0">
                    <a:pos x="170" y="517"/>
                  </a:cxn>
                  <a:cxn ang="0">
                    <a:pos x="161" y="491"/>
                  </a:cxn>
                  <a:cxn ang="0">
                    <a:pos x="148" y="477"/>
                  </a:cxn>
                  <a:cxn ang="0">
                    <a:pos x="105" y="468"/>
                  </a:cxn>
                </a:cxnLst>
                <a:rect l="0" t="0" r="r" b="b"/>
                <a:pathLst>
                  <a:path w="687" h="545">
                    <a:moveTo>
                      <a:pt x="105" y="468"/>
                    </a:moveTo>
                    <a:lnTo>
                      <a:pt x="101" y="451"/>
                    </a:lnTo>
                    <a:lnTo>
                      <a:pt x="100" y="440"/>
                    </a:lnTo>
                    <a:lnTo>
                      <a:pt x="107" y="430"/>
                    </a:lnTo>
                    <a:lnTo>
                      <a:pt x="122" y="419"/>
                    </a:lnTo>
                    <a:lnTo>
                      <a:pt x="128" y="410"/>
                    </a:lnTo>
                    <a:lnTo>
                      <a:pt x="126" y="399"/>
                    </a:lnTo>
                    <a:lnTo>
                      <a:pt x="116" y="388"/>
                    </a:lnTo>
                    <a:lnTo>
                      <a:pt x="112" y="376"/>
                    </a:lnTo>
                    <a:lnTo>
                      <a:pt x="113" y="361"/>
                    </a:lnTo>
                    <a:lnTo>
                      <a:pt x="121" y="349"/>
                    </a:lnTo>
                    <a:lnTo>
                      <a:pt x="124" y="340"/>
                    </a:lnTo>
                    <a:lnTo>
                      <a:pt x="122" y="335"/>
                    </a:lnTo>
                    <a:lnTo>
                      <a:pt x="110" y="317"/>
                    </a:lnTo>
                    <a:lnTo>
                      <a:pt x="106" y="301"/>
                    </a:lnTo>
                    <a:lnTo>
                      <a:pt x="114" y="295"/>
                    </a:lnTo>
                    <a:lnTo>
                      <a:pt x="126" y="291"/>
                    </a:lnTo>
                    <a:lnTo>
                      <a:pt x="135" y="280"/>
                    </a:lnTo>
                    <a:lnTo>
                      <a:pt x="137" y="270"/>
                    </a:lnTo>
                    <a:lnTo>
                      <a:pt x="129" y="260"/>
                    </a:lnTo>
                    <a:lnTo>
                      <a:pt x="129" y="253"/>
                    </a:lnTo>
                    <a:lnTo>
                      <a:pt x="135" y="238"/>
                    </a:lnTo>
                    <a:lnTo>
                      <a:pt x="138" y="224"/>
                    </a:lnTo>
                    <a:lnTo>
                      <a:pt x="138" y="210"/>
                    </a:lnTo>
                    <a:lnTo>
                      <a:pt x="139" y="200"/>
                    </a:lnTo>
                    <a:lnTo>
                      <a:pt x="161" y="178"/>
                    </a:lnTo>
                    <a:lnTo>
                      <a:pt x="169" y="165"/>
                    </a:lnTo>
                    <a:lnTo>
                      <a:pt x="169" y="156"/>
                    </a:lnTo>
                    <a:lnTo>
                      <a:pt x="161" y="147"/>
                    </a:lnTo>
                    <a:lnTo>
                      <a:pt x="155" y="138"/>
                    </a:lnTo>
                    <a:lnTo>
                      <a:pt x="140" y="134"/>
                    </a:lnTo>
                    <a:lnTo>
                      <a:pt x="123" y="134"/>
                    </a:lnTo>
                    <a:lnTo>
                      <a:pt x="110" y="140"/>
                    </a:lnTo>
                    <a:lnTo>
                      <a:pt x="86" y="138"/>
                    </a:lnTo>
                    <a:lnTo>
                      <a:pt x="73" y="140"/>
                    </a:lnTo>
                    <a:lnTo>
                      <a:pt x="65" y="135"/>
                    </a:lnTo>
                    <a:lnTo>
                      <a:pt x="64" y="123"/>
                    </a:lnTo>
                    <a:lnTo>
                      <a:pt x="51" y="125"/>
                    </a:lnTo>
                    <a:lnTo>
                      <a:pt x="36" y="131"/>
                    </a:lnTo>
                    <a:lnTo>
                      <a:pt x="27" y="141"/>
                    </a:lnTo>
                    <a:lnTo>
                      <a:pt x="25" y="136"/>
                    </a:lnTo>
                    <a:lnTo>
                      <a:pt x="25" y="128"/>
                    </a:lnTo>
                    <a:lnTo>
                      <a:pt x="28" y="116"/>
                    </a:lnTo>
                    <a:lnTo>
                      <a:pt x="35" y="107"/>
                    </a:lnTo>
                    <a:lnTo>
                      <a:pt x="26" y="108"/>
                    </a:lnTo>
                    <a:lnTo>
                      <a:pt x="30" y="100"/>
                    </a:lnTo>
                    <a:lnTo>
                      <a:pt x="20" y="95"/>
                    </a:lnTo>
                    <a:lnTo>
                      <a:pt x="27" y="82"/>
                    </a:lnTo>
                    <a:lnTo>
                      <a:pt x="22" y="82"/>
                    </a:lnTo>
                    <a:lnTo>
                      <a:pt x="15" y="79"/>
                    </a:lnTo>
                    <a:lnTo>
                      <a:pt x="16" y="70"/>
                    </a:lnTo>
                    <a:lnTo>
                      <a:pt x="0" y="57"/>
                    </a:lnTo>
                    <a:lnTo>
                      <a:pt x="5" y="43"/>
                    </a:lnTo>
                    <a:lnTo>
                      <a:pt x="17" y="34"/>
                    </a:lnTo>
                    <a:lnTo>
                      <a:pt x="28" y="31"/>
                    </a:lnTo>
                    <a:lnTo>
                      <a:pt x="47" y="31"/>
                    </a:lnTo>
                    <a:lnTo>
                      <a:pt x="56" y="22"/>
                    </a:lnTo>
                    <a:lnTo>
                      <a:pt x="54" y="16"/>
                    </a:lnTo>
                    <a:lnTo>
                      <a:pt x="62" y="5"/>
                    </a:lnTo>
                    <a:lnTo>
                      <a:pt x="84" y="0"/>
                    </a:lnTo>
                    <a:lnTo>
                      <a:pt x="95" y="3"/>
                    </a:lnTo>
                    <a:lnTo>
                      <a:pt x="110" y="10"/>
                    </a:lnTo>
                    <a:lnTo>
                      <a:pt x="129" y="14"/>
                    </a:lnTo>
                    <a:lnTo>
                      <a:pt x="170" y="12"/>
                    </a:lnTo>
                    <a:lnTo>
                      <a:pt x="180" y="7"/>
                    </a:lnTo>
                    <a:lnTo>
                      <a:pt x="192" y="9"/>
                    </a:lnTo>
                    <a:lnTo>
                      <a:pt x="212" y="15"/>
                    </a:lnTo>
                    <a:lnTo>
                      <a:pt x="223" y="15"/>
                    </a:lnTo>
                    <a:lnTo>
                      <a:pt x="256" y="22"/>
                    </a:lnTo>
                    <a:lnTo>
                      <a:pt x="273" y="23"/>
                    </a:lnTo>
                    <a:lnTo>
                      <a:pt x="293" y="22"/>
                    </a:lnTo>
                    <a:lnTo>
                      <a:pt x="306" y="18"/>
                    </a:lnTo>
                    <a:lnTo>
                      <a:pt x="317" y="22"/>
                    </a:lnTo>
                    <a:lnTo>
                      <a:pt x="337" y="25"/>
                    </a:lnTo>
                    <a:lnTo>
                      <a:pt x="366" y="23"/>
                    </a:lnTo>
                    <a:lnTo>
                      <a:pt x="381" y="28"/>
                    </a:lnTo>
                    <a:lnTo>
                      <a:pt x="398" y="30"/>
                    </a:lnTo>
                    <a:lnTo>
                      <a:pt x="408" y="27"/>
                    </a:lnTo>
                    <a:lnTo>
                      <a:pt x="409" y="31"/>
                    </a:lnTo>
                    <a:lnTo>
                      <a:pt x="431" y="49"/>
                    </a:lnTo>
                    <a:lnTo>
                      <a:pt x="440" y="54"/>
                    </a:lnTo>
                    <a:lnTo>
                      <a:pt x="451" y="57"/>
                    </a:lnTo>
                    <a:lnTo>
                      <a:pt x="462" y="63"/>
                    </a:lnTo>
                    <a:lnTo>
                      <a:pt x="469" y="69"/>
                    </a:lnTo>
                    <a:lnTo>
                      <a:pt x="515" y="81"/>
                    </a:lnTo>
                    <a:lnTo>
                      <a:pt x="531" y="82"/>
                    </a:lnTo>
                    <a:lnTo>
                      <a:pt x="537" y="81"/>
                    </a:lnTo>
                    <a:lnTo>
                      <a:pt x="547" y="74"/>
                    </a:lnTo>
                    <a:lnTo>
                      <a:pt x="555" y="73"/>
                    </a:lnTo>
                    <a:lnTo>
                      <a:pt x="564" y="75"/>
                    </a:lnTo>
                    <a:lnTo>
                      <a:pt x="579" y="85"/>
                    </a:lnTo>
                    <a:lnTo>
                      <a:pt x="585" y="92"/>
                    </a:lnTo>
                    <a:lnTo>
                      <a:pt x="589" y="97"/>
                    </a:lnTo>
                    <a:lnTo>
                      <a:pt x="595" y="98"/>
                    </a:lnTo>
                    <a:lnTo>
                      <a:pt x="600" y="96"/>
                    </a:lnTo>
                    <a:lnTo>
                      <a:pt x="597" y="92"/>
                    </a:lnTo>
                    <a:lnTo>
                      <a:pt x="608" y="101"/>
                    </a:lnTo>
                    <a:lnTo>
                      <a:pt x="616" y="103"/>
                    </a:lnTo>
                    <a:lnTo>
                      <a:pt x="644" y="101"/>
                    </a:lnTo>
                    <a:lnTo>
                      <a:pt x="657" y="98"/>
                    </a:lnTo>
                    <a:lnTo>
                      <a:pt x="671" y="98"/>
                    </a:lnTo>
                    <a:lnTo>
                      <a:pt x="678" y="100"/>
                    </a:lnTo>
                    <a:lnTo>
                      <a:pt x="686" y="102"/>
                    </a:lnTo>
                    <a:lnTo>
                      <a:pt x="687" y="109"/>
                    </a:lnTo>
                    <a:lnTo>
                      <a:pt x="678" y="114"/>
                    </a:lnTo>
                    <a:lnTo>
                      <a:pt x="680" y="124"/>
                    </a:lnTo>
                    <a:lnTo>
                      <a:pt x="683" y="133"/>
                    </a:lnTo>
                    <a:lnTo>
                      <a:pt x="675" y="144"/>
                    </a:lnTo>
                    <a:lnTo>
                      <a:pt x="637" y="167"/>
                    </a:lnTo>
                    <a:lnTo>
                      <a:pt x="623" y="181"/>
                    </a:lnTo>
                    <a:lnTo>
                      <a:pt x="564" y="203"/>
                    </a:lnTo>
                    <a:lnTo>
                      <a:pt x="552" y="217"/>
                    </a:lnTo>
                    <a:lnTo>
                      <a:pt x="552" y="224"/>
                    </a:lnTo>
                    <a:lnTo>
                      <a:pt x="543" y="232"/>
                    </a:lnTo>
                    <a:lnTo>
                      <a:pt x="531" y="247"/>
                    </a:lnTo>
                    <a:lnTo>
                      <a:pt x="515" y="274"/>
                    </a:lnTo>
                    <a:lnTo>
                      <a:pt x="495" y="300"/>
                    </a:lnTo>
                    <a:lnTo>
                      <a:pt x="492" y="312"/>
                    </a:lnTo>
                    <a:lnTo>
                      <a:pt x="489" y="318"/>
                    </a:lnTo>
                    <a:lnTo>
                      <a:pt x="489" y="321"/>
                    </a:lnTo>
                    <a:lnTo>
                      <a:pt x="492" y="327"/>
                    </a:lnTo>
                    <a:lnTo>
                      <a:pt x="494" y="337"/>
                    </a:lnTo>
                    <a:lnTo>
                      <a:pt x="497" y="343"/>
                    </a:lnTo>
                    <a:lnTo>
                      <a:pt x="501" y="349"/>
                    </a:lnTo>
                    <a:lnTo>
                      <a:pt x="506" y="351"/>
                    </a:lnTo>
                    <a:lnTo>
                      <a:pt x="515" y="354"/>
                    </a:lnTo>
                    <a:lnTo>
                      <a:pt x="519" y="360"/>
                    </a:lnTo>
                    <a:lnTo>
                      <a:pt x="514" y="369"/>
                    </a:lnTo>
                    <a:lnTo>
                      <a:pt x="500" y="378"/>
                    </a:lnTo>
                    <a:lnTo>
                      <a:pt x="492" y="385"/>
                    </a:lnTo>
                    <a:lnTo>
                      <a:pt x="484" y="392"/>
                    </a:lnTo>
                    <a:lnTo>
                      <a:pt x="474" y="409"/>
                    </a:lnTo>
                    <a:lnTo>
                      <a:pt x="472" y="418"/>
                    </a:lnTo>
                    <a:lnTo>
                      <a:pt x="467" y="426"/>
                    </a:lnTo>
                    <a:lnTo>
                      <a:pt x="465" y="435"/>
                    </a:lnTo>
                    <a:lnTo>
                      <a:pt x="467" y="441"/>
                    </a:lnTo>
                    <a:lnTo>
                      <a:pt x="435" y="445"/>
                    </a:lnTo>
                    <a:lnTo>
                      <a:pt x="415" y="463"/>
                    </a:lnTo>
                    <a:lnTo>
                      <a:pt x="408" y="482"/>
                    </a:lnTo>
                    <a:lnTo>
                      <a:pt x="404" y="490"/>
                    </a:lnTo>
                    <a:lnTo>
                      <a:pt x="398" y="496"/>
                    </a:lnTo>
                    <a:lnTo>
                      <a:pt x="391" y="498"/>
                    </a:lnTo>
                    <a:lnTo>
                      <a:pt x="379" y="495"/>
                    </a:lnTo>
                    <a:lnTo>
                      <a:pt x="364" y="501"/>
                    </a:lnTo>
                    <a:lnTo>
                      <a:pt x="350" y="501"/>
                    </a:lnTo>
                    <a:lnTo>
                      <a:pt x="334" y="498"/>
                    </a:lnTo>
                    <a:lnTo>
                      <a:pt x="318" y="500"/>
                    </a:lnTo>
                    <a:lnTo>
                      <a:pt x="306" y="498"/>
                    </a:lnTo>
                    <a:lnTo>
                      <a:pt x="269" y="502"/>
                    </a:lnTo>
                    <a:lnTo>
                      <a:pt x="258" y="515"/>
                    </a:lnTo>
                    <a:lnTo>
                      <a:pt x="246" y="516"/>
                    </a:lnTo>
                    <a:lnTo>
                      <a:pt x="234" y="521"/>
                    </a:lnTo>
                    <a:lnTo>
                      <a:pt x="226" y="529"/>
                    </a:lnTo>
                    <a:lnTo>
                      <a:pt x="223" y="536"/>
                    </a:lnTo>
                    <a:lnTo>
                      <a:pt x="218" y="541"/>
                    </a:lnTo>
                    <a:lnTo>
                      <a:pt x="210" y="545"/>
                    </a:lnTo>
                    <a:lnTo>
                      <a:pt x="193" y="542"/>
                    </a:lnTo>
                    <a:lnTo>
                      <a:pt x="181" y="533"/>
                    </a:lnTo>
                    <a:lnTo>
                      <a:pt x="170" y="517"/>
                    </a:lnTo>
                    <a:lnTo>
                      <a:pt x="169" y="509"/>
                    </a:lnTo>
                    <a:lnTo>
                      <a:pt x="161" y="502"/>
                    </a:lnTo>
                    <a:lnTo>
                      <a:pt x="161" y="491"/>
                    </a:lnTo>
                    <a:lnTo>
                      <a:pt x="160" y="488"/>
                    </a:lnTo>
                    <a:lnTo>
                      <a:pt x="156" y="484"/>
                    </a:lnTo>
                    <a:lnTo>
                      <a:pt x="148" y="477"/>
                    </a:lnTo>
                    <a:lnTo>
                      <a:pt x="133" y="468"/>
                    </a:lnTo>
                    <a:lnTo>
                      <a:pt x="126" y="467"/>
                    </a:lnTo>
                    <a:lnTo>
                      <a:pt x="105" y="46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80" name="Freeform 186"/>
              <p:cNvSpPr>
                <a:spLocks noChangeAspect="1"/>
              </p:cNvSpPr>
              <p:nvPr/>
            </p:nvSpPr>
            <p:spPr bwMode="gray">
              <a:xfrm>
                <a:off x="4820444" y="2592735"/>
                <a:ext cx="63500" cy="76200"/>
              </a:xfrm>
              <a:custGeom>
                <a:avLst/>
                <a:gdLst/>
                <a:ahLst/>
                <a:cxnLst>
                  <a:cxn ang="0">
                    <a:pos x="124" y="239"/>
                  </a:cxn>
                  <a:cxn ang="0">
                    <a:pos x="116" y="221"/>
                  </a:cxn>
                  <a:cxn ang="0">
                    <a:pos x="116" y="201"/>
                  </a:cxn>
                  <a:cxn ang="0">
                    <a:pos x="99" y="194"/>
                  </a:cxn>
                  <a:cxn ang="0">
                    <a:pos x="88" y="183"/>
                  </a:cxn>
                  <a:cxn ang="0">
                    <a:pos x="79" y="177"/>
                  </a:cxn>
                  <a:cxn ang="0">
                    <a:pos x="52" y="181"/>
                  </a:cxn>
                  <a:cxn ang="0">
                    <a:pos x="17" y="197"/>
                  </a:cxn>
                  <a:cxn ang="0">
                    <a:pos x="0" y="187"/>
                  </a:cxn>
                  <a:cxn ang="0">
                    <a:pos x="10" y="185"/>
                  </a:cxn>
                  <a:cxn ang="0">
                    <a:pos x="30" y="186"/>
                  </a:cxn>
                  <a:cxn ang="0">
                    <a:pos x="42" y="182"/>
                  </a:cxn>
                  <a:cxn ang="0">
                    <a:pos x="25" y="182"/>
                  </a:cxn>
                  <a:cxn ang="0">
                    <a:pos x="24" y="172"/>
                  </a:cxn>
                  <a:cxn ang="0">
                    <a:pos x="54" y="162"/>
                  </a:cxn>
                  <a:cxn ang="0">
                    <a:pos x="78" y="155"/>
                  </a:cxn>
                  <a:cxn ang="0">
                    <a:pos x="62" y="156"/>
                  </a:cxn>
                  <a:cxn ang="0">
                    <a:pos x="45" y="153"/>
                  </a:cxn>
                  <a:cxn ang="0">
                    <a:pos x="38" y="138"/>
                  </a:cxn>
                  <a:cxn ang="0">
                    <a:pos x="62" y="106"/>
                  </a:cxn>
                  <a:cxn ang="0">
                    <a:pos x="74" y="52"/>
                  </a:cxn>
                  <a:cxn ang="0">
                    <a:pos x="88" y="57"/>
                  </a:cxn>
                  <a:cxn ang="0">
                    <a:pos x="94" y="65"/>
                  </a:cxn>
                  <a:cxn ang="0">
                    <a:pos x="85" y="69"/>
                  </a:cxn>
                  <a:cxn ang="0">
                    <a:pos x="83" y="79"/>
                  </a:cxn>
                  <a:cxn ang="0">
                    <a:pos x="84" y="94"/>
                  </a:cxn>
                  <a:cxn ang="0">
                    <a:pos x="100" y="103"/>
                  </a:cxn>
                  <a:cxn ang="0">
                    <a:pos x="106" y="101"/>
                  </a:cxn>
                  <a:cxn ang="0">
                    <a:pos x="101" y="88"/>
                  </a:cxn>
                  <a:cxn ang="0">
                    <a:pos x="103" y="81"/>
                  </a:cxn>
                  <a:cxn ang="0">
                    <a:pos x="111" y="65"/>
                  </a:cxn>
                  <a:cxn ang="0">
                    <a:pos x="112" y="51"/>
                  </a:cxn>
                  <a:cxn ang="0">
                    <a:pos x="105" y="48"/>
                  </a:cxn>
                  <a:cxn ang="0">
                    <a:pos x="103" y="26"/>
                  </a:cxn>
                  <a:cxn ang="0">
                    <a:pos x="117" y="11"/>
                  </a:cxn>
                  <a:cxn ang="0">
                    <a:pos x="138" y="4"/>
                  </a:cxn>
                  <a:cxn ang="0">
                    <a:pos x="161" y="2"/>
                  </a:cxn>
                  <a:cxn ang="0">
                    <a:pos x="182" y="3"/>
                  </a:cxn>
                  <a:cxn ang="0">
                    <a:pos x="196" y="16"/>
                  </a:cxn>
                  <a:cxn ang="0">
                    <a:pos x="170" y="73"/>
                  </a:cxn>
                  <a:cxn ang="0">
                    <a:pos x="191" y="90"/>
                  </a:cxn>
                  <a:cxn ang="0">
                    <a:pos x="182" y="111"/>
                  </a:cxn>
                  <a:cxn ang="0">
                    <a:pos x="171" y="129"/>
                  </a:cxn>
                  <a:cxn ang="0">
                    <a:pos x="158" y="142"/>
                  </a:cxn>
                  <a:cxn ang="0">
                    <a:pos x="135" y="137"/>
                  </a:cxn>
                  <a:cxn ang="0">
                    <a:pos x="138" y="160"/>
                  </a:cxn>
                  <a:cxn ang="0">
                    <a:pos x="138" y="182"/>
                  </a:cxn>
                  <a:cxn ang="0">
                    <a:pos x="132" y="208"/>
                  </a:cxn>
                  <a:cxn ang="0">
                    <a:pos x="137" y="232"/>
                  </a:cxn>
                </a:cxnLst>
                <a:rect l="0" t="0" r="r" b="b"/>
                <a:pathLst>
                  <a:path w="196" h="239">
                    <a:moveTo>
                      <a:pt x="137" y="239"/>
                    </a:moveTo>
                    <a:lnTo>
                      <a:pt x="124" y="239"/>
                    </a:lnTo>
                    <a:lnTo>
                      <a:pt x="117" y="232"/>
                    </a:lnTo>
                    <a:lnTo>
                      <a:pt x="116" y="221"/>
                    </a:lnTo>
                    <a:lnTo>
                      <a:pt x="117" y="212"/>
                    </a:lnTo>
                    <a:lnTo>
                      <a:pt x="116" y="201"/>
                    </a:lnTo>
                    <a:lnTo>
                      <a:pt x="107" y="196"/>
                    </a:lnTo>
                    <a:lnTo>
                      <a:pt x="99" y="194"/>
                    </a:lnTo>
                    <a:lnTo>
                      <a:pt x="90" y="189"/>
                    </a:lnTo>
                    <a:lnTo>
                      <a:pt x="88" y="183"/>
                    </a:lnTo>
                    <a:lnTo>
                      <a:pt x="85" y="183"/>
                    </a:lnTo>
                    <a:lnTo>
                      <a:pt x="79" y="177"/>
                    </a:lnTo>
                    <a:lnTo>
                      <a:pt x="64" y="178"/>
                    </a:lnTo>
                    <a:lnTo>
                      <a:pt x="52" y="181"/>
                    </a:lnTo>
                    <a:lnTo>
                      <a:pt x="37" y="191"/>
                    </a:lnTo>
                    <a:lnTo>
                      <a:pt x="17" y="197"/>
                    </a:lnTo>
                    <a:lnTo>
                      <a:pt x="0" y="188"/>
                    </a:lnTo>
                    <a:lnTo>
                      <a:pt x="0" y="187"/>
                    </a:lnTo>
                    <a:lnTo>
                      <a:pt x="3" y="185"/>
                    </a:lnTo>
                    <a:lnTo>
                      <a:pt x="10" y="185"/>
                    </a:lnTo>
                    <a:lnTo>
                      <a:pt x="21" y="191"/>
                    </a:lnTo>
                    <a:lnTo>
                      <a:pt x="30" y="186"/>
                    </a:lnTo>
                    <a:lnTo>
                      <a:pt x="38" y="186"/>
                    </a:lnTo>
                    <a:lnTo>
                      <a:pt x="42" y="182"/>
                    </a:lnTo>
                    <a:lnTo>
                      <a:pt x="35" y="181"/>
                    </a:lnTo>
                    <a:lnTo>
                      <a:pt x="25" y="182"/>
                    </a:lnTo>
                    <a:lnTo>
                      <a:pt x="20" y="181"/>
                    </a:lnTo>
                    <a:lnTo>
                      <a:pt x="24" y="172"/>
                    </a:lnTo>
                    <a:lnTo>
                      <a:pt x="43" y="169"/>
                    </a:lnTo>
                    <a:lnTo>
                      <a:pt x="54" y="162"/>
                    </a:lnTo>
                    <a:lnTo>
                      <a:pt x="72" y="159"/>
                    </a:lnTo>
                    <a:lnTo>
                      <a:pt x="78" y="155"/>
                    </a:lnTo>
                    <a:lnTo>
                      <a:pt x="73" y="151"/>
                    </a:lnTo>
                    <a:lnTo>
                      <a:pt x="62" y="156"/>
                    </a:lnTo>
                    <a:lnTo>
                      <a:pt x="52" y="155"/>
                    </a:lnTo>
                    <a:lnTo>
                      <a:pt x="45" y="153"/>
                    </a:lnTo>
                    <a:lnTo>
                      <a:pt x="38" y="146"/>
                    </a:lnTo>
                    <a:lnTo>
                      <a:pt x="38" y="138"/>
                    </a:lnTo>
                    <a:lnTo>
                      <a:pt x="40" y="133"/>
                    </a:lnTo>
                    <a:lnTo>
                      <a:pt x="62" y="106"/>
                    </a:lnTo>
                    <a:lnTo>
                      <a:pt x="68" y="69"/>
                    </a:lnTo>
                    <a:lnTo>
                      <a:pt x="74" y="52"/>
                    </a:lnTo>
                    <a:lnTo>
                      <a:pt x="84" y="48"/>
                    </a:lnTo>
                    <a:lnTo>
                      <a:pt x="88" y="57"/>
                    </a:lnTo>
                    <a:lnTo>
                      <a:pt x="94" y="62"/>
                    </a:lnTo>
                    <a:lnTo>
                      <a:pt x="94" y="65"/>
                    </a:lnTo>
                    <a:lnTo>
                      <a:pt x="94" y="67"/>
                    </a:lnTo>
                    <a:lnTo>
                      <a:pt x="85" y="69"/>
                    </a:lnTo>
                    <a:lnTo>
                      <a:pt x="84" y="73"/>
                    </a:lnTo>
                    <a:lnTo>
                      <a:pt x="83" y="79"/>
                    </a:lnTo>
                    <a:lnTo>
                      <a:pt x="84" y="90"/>
                    </a:lnTo>
                    <a:lnTo>
                      <a:pt x="84" y="94"/>
                    </a:lnTo>
                    <a:lnTo>
                      <a:pt x="89" y="100"/>
                    </a:lnTo>
                    <a:lnTo>
                      <a:pt x="100" y="103"/>
                    </a:lnTo>
                    <a:lnTo>
                      <a:pt x="105" y="103"/>
                    </a:lnTo>
                    <a:lnTo>
                      <a:pt x="106" y="101"/>
                    </a:lnTo>
                    <a:lnTo>
                      <a:pt x="105" y="94"/>
                    </a:lnTo>
                    <a:lnTo>
                      <a:pt x="101" y="88"/>
                    </a:lnTo>
                    <a:lnTo>
                      <a:pt x="100" y="83"/>
                    </a:lnTo>
                    <a:lnTo>
                      <a:pt x="103" y="81"/>
                    </a:lnTo>
                    <a:lnTo>
                      <a:pt x="110" y="76"/>
                    </a:lnTo>
                    <a:lnTo>
                      <a:pt x="111" y="65"/>
                    </a:lnTo>
                    <a:lnTo>
                      <a:pt x="116" y="53"/>
                    </a:lnTo>
                    <a:lnTo>
                      <a:pt x="112" y="51"/>
                    </a:lnTo>
                    <a:lnTo>
                      <a:pt x="106" y="51"/>
                    </a:lnTo>
                    <a:lnTo>
                      <a:pt x="105" y="48"/>
                    </a:lnTo>
                    <a:lnTo>
                      <a:pt x="102" y="31"/>
                    </a:lnTo>
                    <a:lnTo>
                      <a:pt x="103" y="26"/>
                    </a:lnTo>
                    <a:lnTo>
                      <a:pt x="108" y="19"/>
                    </a:lnTo>
                    <a:lnTo>
                      <a:pt x="117" y="11"/>
                    </a:lnTo>
                    <a:lnTo>
                      <a:pt x="128" y="6"/>
                    </a:lnTo>
                    <a:lnTo>
                      <a:pt x="138" y="4"/>
                    </a:lnTo>
                    <a:lnTo>
                      <a:pt x="151" y="6"/>
                    </a:lnTo>
                    <a:lnTo>
                      <a:pt x="161" y="2"/>
                    </a:lnTo>
                    <a:lnTo>
                      <a:pt x="173" y="0"/>
                    </a:lnTo>
                    <a:lnTo>
                      <a:pt x="182" y="3"/>
                    </a:lnTo>
                    <a:lnTo>
                      <a:pt x="191" y="10"/>
                    </a:lnTo>
                    <a:lnTo>
                      <a:pt x="196" y="16"/>
                    </a:lnTo>
                    <a:lnTo>
                      <a:pt x="186" y="62"/>
                    </a:lnTo>
                    <a:lnTo>
                      <a:pt x="170" y="73"/>
                    </a:lnTo>
                    <a:lnTo>
                      <a:pt x="172" y="81"/>
                    </a:lnTo>
                    <a:lnTo>
                      <a:pt x="191" y="90"/>
                    </a:lnTo>
                    <a:lnTo>
                      <a:pt x="189" y="101"/>
                    </a:lnTo>
                    <a:lnTo>
                      <a:pt x="182" y="111"/>
                    </a:lnTo>
                    <a:lnTo>
                      <a:pt x="172" y="118"/>
                    </a:lnTo>
                    <a:lnTo>
                      <a:pt x="171" y="129"/>
                    </a:lnTo>
                    <a:lnTo>
                      <a:pt x="166" y="140"/>
                    </a:lnTo>
                    <a:lnTo>
                      <a:pt x="158" y="142"/>
                    </a:lnTo>
                    <a:lnTo>
                      <a:pt x="145" y="137"/>
                    </a:lnTo>
                    <a:lnTo>
                      <a:pt x="135" y="137"/>
                    </a:lnTo>
                    <a:lnTo>
                      <a:pt x="134" y="145"/>
                    </a:lnTo>
                    <a:lnTo>
                      <a:pt x="138" y="160"/>
                    </a:lnTo>
                    <a:lnTo>
                      <a:pt x="139" y="170"/>
                    </a:lnTo>
                    <a:lnTo>
                      <a:pt x="138" y="182"/>
                    </a:lnTo>
                    <a:lnTo>
                      <a:pt x="138" y="201"/>
                    </a:lnTo>
                    <a:lnTo>
                      <a:pt x="132" y="208"/>
                    </a:lnTo>
                    <a:lnTo>
                      <a:pt x="132" y="215"/>
                    </a:lnTo>
                    <a:lnTo>
                      <a:pt x="137" y="232"/>
                    </a:lnTo>
                    <a:lnTo>
                      <a:pt x="137" y="23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81" name="Freeform 187"/>
              <p:cNvSpPr>
                <a:spLocks noChangeAspect="1"/>
              </p:cNvSpPr>
              <p:nvPr/>
            </p:nvSpPr>
            <p:spPr bwMode="gray">
              <a:xfrm>
                <a:off x="4598194" y="2888010"/>
                <a:ext cx="55563" cy="112713"/>
              </a:xfrm>
              <a:custGeom>
                <a:avLst/>
                <a:gdLst/>
                <a:ahLst/>
                <a:cxnLst>
                  <a:cxn ang="0">
                    <a:pos x="109" y="328"/>
                  </a:cxn>
                  <a:cxn ang="0">
                    <a:pos x="115" y="307"/>
                  </a:cxn>
                  <a:cxn ang="0">
                    <a:pos x="136" y="287"/>
                  </a:cxn>
                  <a:cxn ang="0">
                    <a:pos x="124" y="265"/>
                  </a:cxn>
                  <a:cxn ang="0">
                    <a:pos x="121" y="238"/>
                  </a:cxn>
                  <a:cxn ang="0">
                    <a:pos x="132" y="217"/>
                  </a:cxn>
                  <a:cxn ang="0">
                    <a:pos x="118" y="194"/>
                  </a:cxn>
                  <a:cxn ang="0">
                    <a:pos x="122" y="172"/>
                  </a:cxn>
                  <a:cxn ang="0">
                    <a:pos x="143" y="157"/>
                  </a:cxn>
                  <a:cxn ang="0">
                    <a:pos x="137" y="137"/>
                  </a:cxn>
                  <a:cxn ang="0">
                    <a:pos x="143" y="115"/>
                  </a:cxn>
                  <a:cxn ang="0">
                    <a:pos x="146" y="87"/>
                  </a:cxn>
                  <a:cxn ang="0">
                    <a:pos x="169" y="55"/>
                  </a:cxn>
                  <a:cxn ang="0">
                    <a:pos x="177" y="33"/>
                  </a:cxn>
                  <a:cxn ang="0">
                    <a:pos x="163" y="15"/>
                  </a:cxn>
                  <a:cxn ang="0">
                    <a:pos x="131" y="11"/>
                  </a:cxn>
                  <a:cxn ang="0">
                    <a:pos x="94" y="15"/>
                  </a:cxn>
                  <a:cxn ang="0">
                    <a:pos x="73" y="12"/>
                  </a:cxn>
                  <a:cxn ang="0">
                    <a:pos x="59" y="2"/>
                  </a:cxn>
                  <a:cxn ang="0">
                    <a:pos x="35" y="18"/>
                  </a:cxn>
                  <a:cxn ang="0">
                    <a:pos x="45" y="74"/>
                  </a:cxn>
                  <a:cxn ang="0">
                    <a:pos x="38" y="104"/>
                  </a:cxn>
                  <a:cxn ang="0">
                    <a:pos x="32" y="129"/>
                  </a:cxn>
                  <a:cxn ang="0">
                    <a:pos x="28" y="155"/>
                  </a:cxn>
                  <a:cxn ang="0">
                    <a:pos x="16" y="184"/>
                  </a:cxn>
                  <a:cxn ang="0">
                    <a:pos x="3" y="220"/>
                  </a:cxn>
                  <a:cxn ang="0">
                    <a:pos x="1" y="238"/>
                  </a:cxn>
                  <a:cxn ang="0">
                    <a:pos x="18" y="259"/>
                  </a:cxn>
                  <a:cxn ang="0">
                    <a:pos x="40" y="253"/>
                  </a:cxn>
                  <a:cxn ang="0">
                    <a:pos x="36" y="262"/>
                  </a:cxn>
                  <a:cxn ang="0">
                    <a:pos x="35" y="290"/>
                  </a:cxn>
                  <a:cxn ang="0">
                    <a:pos x="36" y="319"/>
                  </a:cxn>
                  <a:cxn ang="0">
                    <a:pos x="29" y="340"/>
                  </a:cxn>
                  <a:cxn ang="0">
                    <a:pos x="32" y="355"/>
                  </a:cxn>
                  <a:cxn ang="0">
                    <a:pos x="55" y="352"/>
                  </a:cxn>
                  <a:cxn ang="0">
                    <a:pos x="76" y="356"/>
                  </a:cxn>
                  <a:cxn ang="0">
                    <a:pos x="97" y="352"/>
                  </a:cxn>
                  <a:cxn ang="0">
                    <a:pos x="113" y="345"/>
                  </a:cxn>
                </a:cxnLst>
                <a:rect l="0" t="0" r="r" b="b"/>
                <a:pathLst>
                  <a:path w="177" h="356">
                    <a:moveTo>
                      <a:pt x="113" y="345"/>
                    </a:moveTo>
                    <a:lnTo>
                      <a:pt x="109" y="328"/>
                    </a:lnTo>
                    <a:lnTo>
                      <a:pt x="108" y="317"/>
                    </a:lnTo>
                    <a:lnTo>
                      <a:pt x="115" y="307"/>
                    </a:lnTo>
                    <a:lnTo>
                      <a:pt x="130" y="296"/>
                    </a:lnTo>
                    <a:lnTo>
                      <a:pt x="136" y="287"/>
                    </a:lnTo>
                    <a:lnTo>
                      <a:pt x="134" y="275"/>
                    </a:lnTo>
                    <a:lnTo>
                      <a:pt x="124" y="265"/>
                    </a:lnTo>
                    <a:lnTo>
                      <a:pt x="120" y="253"/>
                    </a:lnTo>
                    <a:lnTo>
                      <a:pt x="121" y="238"/>
                    </a:lnTo>
                    <a:lnTo>
                      <a:pt x="129" y="226"/>
                    </a:lnTo>
                    <a:lnTo>
                      <a:pt x="132" y="217"/>
                    </a:lnTo>
                    <a:lnTo>
                      <a:pt x="130" y="212"/>
                    </a:lnTo>
                    <a:lnTo>
                      <a:pt x="118" y="194"/>
                    </a:lnTo>
                    <a:lnTo>
                      <a:pt x="114" y="178"/>
                    </a:lnTo>
                    <a:lnTo>
                      <a:pt x="122" y="172"/>
                    </a:lnTo>
                    <a:lnTo>
                      <a:pt x="134" y="168"/>
                    </a:lnTo>
                    <a:lnTo>
                      <a:pt x="143" y="157"/>
                    </a:lnTo>
                    <a:lnTo>
                      <a:pt x="145" y="147"/>
                    </a:lnTo>
                    <a:lnTo>
                      <a:pt x="137" y="137"/>
                    </a:lnTo>
                    <a:lnTo>
                      <a:pt x="137" y="130"/>
                    </a:lnTo>
                    <a:lnTo>
                      <a:pt x="143" y="115"/>
                    </a:lnTo>
                    <a:lnTo>
                      <a:pt x="146" y="101"/>
                    </a:lnTo>
                    <a:lnTo>
                      <a:pt x="146" y="87"/>
                    </a:lnTo>
                    <a:lnTo>
                      <a:pt x="147" y="77"/>
                    </a:lnTo>
                    <a:lnTo>
                      <a:pt x="169" y="55"/>
                    </a:lnTo>
                    <a:lnTo>
                      <a:pt x="177" y="42"/>
                    </a:lnTo>
                    <a:lnTo>
                      <a:pt x="177" y="33"/>
                    </a:lnTo>
                    <a:lnTo>
                      <a:pt x="169" y="24"/>
                    </a:lnTo>
                    <a:lnTo>
                      <a:pt x="163" y="15"/>
                    </a:lnTo>
                    <a:lnTo>
                      <a:pt x="148" y="11"/>
                    </a:lnTo>
                    <a:lnTo>
                      <a:pt x="131" y="11"/>
                    </a:lnTo>
                    <a:lnTo>
                      <a:pt x="118" y="17"/>
                    </a:lnTo>
                    <a:lnTo>
                      <a:pt x="94" y="15"/>
                    </a:lnTo>
                    <a:lnTo>
                      <a:pt x="81" y="17"/>
                    </a:lnTo>
                    <a:lnTo>
                      <a:pt x="73" y="12"/>
                    </a:lnTo>
                    <a:lnTo>
                      <a:pt x="72" y="0"/>
                    </a:lnTo>
                    <a:lnTo>
                      <a:pt x="59" y="2"/>
                    </a:lnTo>
                    <a:lnTo>
                      <a:pt x="44" y="8"/>
                    </a:lnTo>
                    <a:lnTo>
                      <a:pt x="35" y="18"/>
                    </a:lnTo>
                    <a:lnTo>
                      <a:pt x="44" y="63"/>
                    </a:lnTo>
                    <a:lnTo>
                      <a:pt x="45" y="74"/>
                    </a:lnTo>
                    <a:lnTo>
                      <a:pt x="41" y="81"/>
                    </a:lnTo>
                    <a:lnTo>
                      <a:pt x="38" y="104"/>
                    </a:lnTo>
                    <a:lnTo>
                      <a:pt x="35" y="113"/>
                    </a:lnTo>
                    <a:lnTo>
                      <a:pt x="32" y="129"/>
                    </a:lnTo>
                    <a:lnTo>
                      <a:pt x="30" y="144"/>
                    </a:lnTo>
                    <a:lnTo>
                      <a:pt x="28" y="155"/>
                    </a:lnTo>
                    <a:lnTo>
                      <a:pt x="22" y="173"/>
                    </a:lnTo>
                    <a:lnTo>
                      <a:pt x="16" y="184"/>
                    </a:lnTo>
                    <a:lnTo>
                      <a:pt x="3" y="203"/>
                    </a:lnTo>
                    <a:lnTo>
                      <a:pt x="3" y="220"/>
                    </a:lnTo>
                    <a:lnTo>
                      <a:pt x="0" y="235"/>
                    </a:lnTo>
                    <a:lnTo>
                      <a:pt x="1" y="238"/>
                    </a:lnTo>
                    <a:lnTo>
                      <a:pt x="8" y="243"/>
                    </a:lnTo>
                    <a:lnTo>
                      <a:pt x="18" y="259"/>
                    </a:lnTo>
                    <a:lnTo>
                      <a:pt x="25" y="255"/>
                    </a:lnTo>
                    <a:lnTo>
                      <a:pt x="40" y="253"/>
                    </a:lnTo>
                    <a:lnTo>
                      <a:pt x="39" y="258"/>
                    </a:lnTo>
                    <a:lnTo>
                      <a:pt x="36" y="262"/>
                    </a:lnTo>
                    <a:lnTo>
                      <a:pt x="38" y="277"/>
                    </a:lnTo>
                    <a:lnTo>
                      <a:pt x="35" y="290"/>
                    </a:lnTo>
                    <a:lnTo>
                      <a:pt x="36" y="296"/>
                    </a:lnTo>
                    <a:lnTo>
                      <a:pt x="36" y="319"/>
                    </a:lnTo>
                    <a:lnTo>
                      <a:pt x="35" y="328"/>
                    </a:lnTo>
                    <a:lnTo>
                      <a:pt x="29" y="340"/>
                    </a:lnTo>
                    <a:lnTo>
                      <a:pt x="29" y="351"/>
                    </a:lnTo>
                    <a:lnTo>
                      <a:pt x="32" y="355"/>
                    </a:lnTo>
                    <a:lnTo>
                      <a:pt x="43" y="352"/>
                    </a:lnTo>
                    <a:lnTo>
                      <a:pt x="55" y="352"/>
                    </a:lnTo>
                    <a:lnTo>
                      <a:pt x="67" y="352"/>
                    </a:lnTo>
                    <a:lnTo>
                      <a:pt x="76" y="356"/>
                    </a:lnTo>
                    <a:lnTo>
                      <a:pt x="87" y="356"/>
                    </a:lnTo>
                    <a:lnTo>
                      <a:pt x="97" y="352"/>
                    </a:lnTo>
                    <a:lnTo>
                      <a:pt x="104" y="348"/>
                    </a:lnTo>
                    <a:lnTo>
                      <a:pt x="113" y="34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82" name="Freeform 188"/>
              <p:cNvSpPr>
                <a:spLocks noChangeAspect="1"/>
              </p:cNvSpPr>
              <p:nvPr/>
            </p:nvSpPr>
            <p:spPr bwMode="gray">
              <a:xfrm>
                <a:off x="4863306" y="2549872"/>
                <a:ext cx="155575" cy="207963"/>
              </a:xfrm>
              <a:custGeom>
                <a:avLst/>
                <a:gdLst/>
                <a:ahLst/>
                <a:cxnLst>
                  <a:cxn ang="0">
                    <a:pos x="271" y="68"/>
                  </a:cxn>
                  <a:cxn ang="0">
                    <a:pos x="255" y="55"/>
                  </a:cxn>
                  <a:cxn ang="0">
                    <a:pos x="228" y="50"/>
                  </a:cxn>
                  <a:cxn ang="0">
                    <a:pos x="211" y="39"/>
                  </a:cxn>
                  <a:cxn ang="0">
                    <a:pos x="196" y="6"/>
                  </a:cxn>
                  <a:cxn ang="0">
                    <a:pos x="158" y="0"/>
                  </a:cxn>
                  <a:cxn ang="0">
                    <a:pos x="164" y="31"/>
                  </a:cxn>
                  <a:cxn ang="0">
                    <a:pos x="148" y="55"/>
                  </a:cxn>
                  <a:cxn ang="0">
                    <a:pos x="161" y="71"/>
                  </a:cxn>
                  <a:cxn ang="0">
                    <a:pos x="159" y="87"/>
                  </a:cxn>
                  <a:cxn ang="0">
                    <a:pos x="145" y="106"/>
                  </a:cxn>
                  <a:cxn ang="0">
                    <a:pos x="142" y="142"/>
                  </a:cxn>
                  <a:cxn ang="0">
                    <a:pos x="123" y="137"/>
                  </a:cxn>
                  <a:cxn ang="0">
                    <a:pos x="72" y="117"/>
                  </a:cxn>
                  <a:cxn ang="0">
                    <a:pos x="62" y="140"/>
                  </a:cxn>
                  <a:cxn ang="0">
                    <a:pos x="86" y="160"/>
                  </a:cxn>
                  <a:cxn ang="0">
                    <a:pos x="54" y="200"/>
                  </a:cxn>
                  <a:cxn ang="0">
                    <a:pos x="57" y="239"/>
                  </a:cxn>
                  <a:cxn ang="0">
                    <a:pos x="34" y="278"/>
                  </a:cxn>
                  <a:cxn ang="0">
                    <a:pos x="2" y="283"/>
                  </a:cxn>
                  <a:cxn ang="0">
                    <a:pos x="6" y="339"/>
                  </a:cxn>
                  <a:cxn ang="0">
                    <a:pos x="5" y="377"/>
                  </a:cxn>
                  <a:cxn ang="0">
                    <a:pos x="17" y="410"/>
                  </a:cxn>
                  <a:cxn ang="0">
                    <a:pos x="12" y="445"/>
                  </a:cxn>
                  <a:cxn ang="0">
                    <a:pos x="17" y="479"/>
                  </a:cxn>
                  <a:cxn ang="0">
                    <a:pos x="61" y="508"/>
                  </a:cxn>
                  <a:cxn ang="0">
                    <a:pos x="96" y="561"/>
                  </a:cxn>
                  <a:cxn ang="0">
                    <a:pos x="86" y="636"/>
                  </a:cxn>
                  <a:cxn ang="0">
                    <a:pos x="156" y="635"/>
                  </a:cxn>
                  <a:cxn ang="0">
                    <a:pos x="212" y="644"/>
                  </a:cxn>
                  <a:cxn ang="0">
                    <a:pos x="242" y="657"/>
                  </a:cxn>
                  <a:cxn ang="0">
                    <a:pos x="276" y="652"/>
                  </a:cxn>
                  <a:cxn ang="0">
                    <a:pos x="346" y="631"/>
                  </a:cxn>
                  <a:cxn ang="0">
                    <a:pos x="384" y="638"/>
                  </a:cxn>
                  <a:cxn ang="0">
                    <a:pos x="381" y="587"/>
                  </a:cxn>
                  <a:cxn ang="0">
                    <a:pos x="427" y="552"/>
                  </a:cxn>
                  <a:cxn ang="0">
                    <a:pos x="389" y="506"/>
                  </a:cxn>
                  <a:cxn ang="0">
                    <a:pos x="349" y="440"/>
                  </a:cxn>
                  <a:cxn ang="0">
                    <a:pos x="329" y="411"/>
                  </a:cxn>
                  <a:cxn ang="0">
                    <a:pos x="368" y="405"/>
                  </a:cxn>
                  <a:cxn ang="0">
                    <a:pos x="447" y="366"/>
                  </a:cxn>
                  <a:cxn ang="0">
                    <a:pos x="474" y="367"/>
                  </a:cxn>
                  <a:cxn ang="0">
                    <a:pos x="490" y="320"/>
                  </a:cxn>
                  <a:cxn ang="0">
                    <a:pos x="470" y="262"/>
                  </a:cxn>
                  <a:cxn ang="0">
                    <a:pos x="463" y="205"/>
                  </a:cxn>
                  <a:cxn ang="0">
                    <a:pos x="458" y="162"/>
                  </a:cxn>
                  <a:cxn ang="0">
                    <a:pos x="448" y="106"/>
                  </a:cxn>
                  <a:cxn ang="0">
                    <a:pos x="405" y="73"/>
                  </a:cxn>
                  <a:cxn ang="0">
                    <a:pos x="387" y="55"/>
                  </a:cxn>
                  <a:cxn ang="0">
                    <a:pos x="351" y="60"/>
                  </a:cxn>
                  <a:cxn ang="0">
                    <a:pos x="361" y="41"/>
                  </a:cxn>
                  <a:cxn ang="0">
                    <a:pos x="330" y="72"/>
                  </a:cxn>
                  <a:cxn ang="0">
                    <a:pos x="299" y="88"/>
                  </a:cxn>
                  <a:cxn ang="0">
                    <a:pos x="261" y="88"/>
                  </a:cxn>
                </a:cxnLst>
                <a:rect l="0" t="0" r="r" b="b"/>
                <a:pathLst>
                  <a:path w="490" h="659">
                    <a:moveTo>
                      <a:pt x="261" y="88"/>
                    </a:moveTo>
                    <a:lnTo>
                      <a:pt x="260" y="83"/>
                    </a:lnTo>
                    <a:lnTo>
                      <a:pt x="264" y="73"/>
                    </a:lnTo>
                    <a:lnTo>
                      <a:pt x="271" y="68"/>
                    </a:lnTo>
                    <a:lnTo>
                      <a:pt x="276" y="62"/>
                    </a:lnTo>
                    <a:lnTo>
                      <a:pt x="276" y="52"/>
                    </a:lnTo>
                    <a:lnTo>
                      <a:pt x="272" y="49"/>
                    </a:lnTo>
                    <a:lnTo>
                      <a:pt x="255" y="55"/>
                    </a:lnTo>
                    <a:lnTo>
                      <a:pt x="249" y="55"/>
                    </a:lnTo>
                    <a:lnTo>
                      <a:pt x="244" y="49"/>
                    </a:lnTo>
                    <a:lnTo>
                      <a:pt x="233" y="44"/>
                    </a:lnTo>
                    <a:lnTo>
                      <a:pt x="228" y="50"/>
                    </a:lnTo>
                    <a:lnTo>
                      <a:pt x="223" y="50"/>
                    </a:lnTo>
                    <a:lnTo>
                      <a:pt x="222" y="42"/>
                    </a:lnTo>
                    <a:lnTo>
                      <a:pt x="215" y="42"/>
                    </a:lnTo>
                    <a:lnTo>
                      <a:pt x="211" y="39"/>
                    </a:lnTo>
                    <a:lnTo>
                      <a:pt x="217" y="31"/>
                    </a:lnTo>
                    <a:lnTo>
                      <a:pt x="217" y="22"/>
                    </a:lnTo>
                    <a:lnTo>
                      <a:pt x="212" y="11"/>
                    </a:lnTo>
                    <a:lnTo>
                      <a:pt x="196" y="6"/>
                    </a:lnTo>
                    <a:lnTo>
                      <a:pt x="189" y="7"/>
                    </a:lnTo>
                    <a:lnTo>
                      <a:pt x="190" y="2"/>
                    </a:lnTo>
                    <a:lnTo>
                      <a:pt x="182" y="6"/>
                    </a:lnTo>
                    <a:lnTo>
                      <a:pt x="158" y="0"/>
                    </a:lnTo>
                    <a:lnTo>
                      <a:pt x="150" y="1"/>
                    </a:lnTo>
                    <a:lnTo>
                      <a:pt x="150" y="11"/>
                    </a:lnTo>
                    <a:lnTo>
                      <a:pt x="158" y="25"/>
                    </a:lnTo>
                    <a:lnTo>
                      <a:pt x="164" y="31"/>
                    </a:lnTo>
                    <a:lnTo>
                      <a:pt x="167" y="38"/>
                    </a:lnTo>
                    <a:lnTo>
                      <a:pt x="153" y="46"/>
                    </a:lnTo>
                    <a:lnTo>
                      <a:pt x="152" y="50"/>
                    </a:lnTo>
                    <a:lnTo>
                      <a:pt x="148" y="55"/>
                    </a:lnTo>
                    <a:lnTo>
                      <a:pt x="155" y="55"/>
                    </a:lnTo>
                    <a:lnTo>
                      <a:pt x="159" y="58"/>
                    </a:lnTo>
                    <a:lnTo>
                      <a:pt x="157" y="65"/>
                    </a:lnTo>
                    <a:lnTo>
                      <a:pt x="161" y="71"/>
                    </a:lnTo>
                    <a:lnTo>
                      <a:pt x="166" y="74"/>
                    </a:lnTo>
                    <a:lnTo>
                      <a:pt x="164" y="78"/>
                    </a:lnTo>
                    <a:lnTo>
                      <a:pt x="159" y="79"/>
                    </a:lnTo>
                    <a:lnTo>
                      <a:pt x="159" y="87"/>
                    </a:lnTo>
                    <a:lnTo>
                      <a:pt x="172" y="97"/>
                    </a:lnTo>
                    <a:lnTo>
                      <a:pt x="170" y="99"/>
                    </a:lnTo>
                    <a:lnTo>
                      <a:pt x="148" y="99"/>
                    </a:lnTo>
                    <a:lnTo>
                      <a:pt x="145" y="106"/>
                    </a:lnTo>
                    <a:lnTo>
                      <a:pt x="142" y="110"/>
                    </a:lnTo>
                    <a:lnTo>
                      <a:pt x="142" y="128"/>
                    </a:lnTo>
                    <a:lnTo>
                      <a:pt x="148" y="148"/>
                    </a:lnTo>
                    <a:lnTo>
                      <a:pt x="142" y="142"/>
                    </a:lnTo>
                    <a:lnTo>
                      <a:pt x="137" y="128"/>
                    </a:lnTo>
                    <a:lnTo>
                      <a:pt x="130" y="126"/>
                    </a:lnTo>
                    <a:lnTo>
                      <a:pt x="129" y="137"/>
                    </a:lnTo>
                    <a:lnTo>
                      <a:pt x="123" y="137"/>
                    </a:lnTo>
                    <a:lnTo>
                      <a:pt x="120" y="125"/>
                    </a:lnTo>
                    <a:lnTo>
                      <a:pt x="115" y="115"/>
                    </a:lnTo>
                    <a:lnTo>
                      <a:pt x="99" y="113"/>
                    </a:lnTo>
                    <a:lnTo>
                      <a:pt x="72" y="117"/>
                    </a:lnTo>
                    <a:lnTo>
                      <a:pt x="69" y="126"/>
                    </a:lnTo>
                    <a:lnTo>
                      <a:pt x="65" y="130"/>
                    </a:lnTo>
                    <a:lnTo>
                      <a:pt x="61" y="137"/>
                    </a:lnTo>
                    <a:lnTo>
                      <a:pt x="62" y="140"/>
                    </a:lnTo>
                    <a:lnTo>
                      <a:pt x="73" y="142"/>
                    </a:lnTo>
                    <a:lnTo>
                      <a:pt x="78" y="146"/>
                    </a:lnTo>
                    <a:lnTo>
                      <a:pt x="83" y="152"/>
                    </a:lnTo>
                    <a:lnTo>
                      <a:pt x="86" y="160"/>
                    </a:lnTo>
                    <a:lnTo>
                      <a:pt x="83" y="159"/>
                    </a:lnTo>
                    <a:lnTo>
                      <a:pt x="78" y="151"/>
                    </a:lnTo>
                    <a:lnTo>
                      <a:pt x="64" y="154"/>
                    </a:lnTo>
                    <a:lnTo>
                      <a:pt x="54" y="200"/>
                    </a:lnTo>
                    <a:lnTo>
                      <a:pt x="38" y="211"/>
                    </a:lnTo>
                    <a:lnTo>
                      <a:pt x="40" y="219"/>
                    </a:lnTo>
                    <a:lnTo>
                      <a:pt x="59" y="228"/>
                    </a:lnTo>
                    <a:lnTo>
                      <a:pt x="57" y="239"/>
                    </a:lnTo>
                    <a:lnTo>
                      <a:pt x="50" y="249"/>
                    </a:lnTo>
                    <a:lnTo>
                      <a:pt x="40" y="256"/>
                    </a:lnTo>
                    <a:lnTo>
                      <a:pt x="39" y="267"/>
                    </a:lnTo>
                    <a:lnTo>
                      <a:pt x="34" y="278"/>
                    </a:lnTo>
                    <a:lnTo>
                      <a:pt x="26" y="280"/>
                    </a:lnTo>
                    <a:lnTo>
                      <a:pt x="13" y="275"/>
                    </a:lnTo>
                    <a:lnTo>
                      <a:pt x="3" y="275"/>
                    </a:lnTo>
                    <a:lnTo>
                      <a:pt x="2" y="283"/>
                    </a:lnTo>
                    <a:lnTo>
                      <a:pt x="6" y="298"/>
                    </a:lnTo>
                    <a:lnTo>
                      <a:pt x="7" y="308"/>
                    </a:lnTo>
                    <a:lnTo>
                      <a:pt x="6" y="320"/>
                    </a:lnTo>
                    <a:lnTo>
                      <a:pt x="6" y="339"/>
                    </a:lnTo>
                    <a:lnTo>
                      <a:pt x="0" y="346"/>
                    </a:lnTo>
                    <a:lnTo>
                      <a:pt x="0" y="353"/>
                    </a:lnTo>
                    <a:lnTo>
                      <a:pt x="5" y="370"/>
                    </a:lnTo>
                    <a:lnTo>
                      <a:pt x="5" y="377"/>
                    </a:lnTo>
                    <a:lnTo>
                      <a:pt x="10" y="383"/>
                    </a:lnTo>
                    <a:lnTo>
                      <a:pt x="11" y="394"/>
                    </a:lnTo>
                    <a:lnTo>
                      <a:pt x="17" y="402"/>
                    </a:lnTo>
                    <a:lnTo>
                      <a:pt x="17" y="410"/>
                    </a:lnTo>
                    <a:lnTo>
                      <a:pt x="6" y="427"/>
                    </a:lnTo>
                    <a:lnTo>
                      <a:pt x="14" y="431"/>
                    </a:lnTo>
                    <a:lnTo>
                      <a:pt x="12" y="438"/>
                    </a:lnTo>
                    <a:lnTo>
                      <a:pt x="12" y="445"/>
                    </a:lnTo>
                    <a:lnTo>
                      <a:pt x="17" y="453"/>
                    </a:lnTo>
                    <a:lnTo>
                      <a:pt x="21" y="460"/>
                    </a:lnTo>
                    <a:lnTo>
                      <a:pt x="22" y="472"/>
                    </a:lnTo>
                    <a:lnTo>
                      <a:pt x="17" y="479"/>
                    </a:lnTo>
                    <a:lnTo>
                      <a:pt x="29" y="490"/>
                    </a:lnTo>
                    <a:lnTo>
                      <a:pt x="37" y="496"/>
                    </a:lnTo>
                    <a:lnTo>
                      <a:pt x="43" y="507"/>
                    </a:lnTo>
                    <a:lnTo>
                      <a:pt x="61" y="508"/>
                    </a:lnTo>
                    <a:lnTo>
                      <a:pt x="102" y="520"/>
                    </a:lnTo>
                    <a:lnTo>
                      <a:pt x="115" y="526"/>
                    </a:lnTo>
                    <a:lnTo>
                      <a:pt x="113" y="538"/>
                    </a:lnTo>
                    <a:lnTo>
                      <a:pt x="96" y="561"/>
                    </a:lnTo>
                    <a:lnTo>
                      <a:pt x="93" y="573"/>
                    </a:lnTo>
                    <a:lnTo>
                      <a:pt x="86" y="598"/>
                    </a:lnTo>
                    <a:lnTo>
                      <a:pt x="84" y="626"/>
                    </a:lnTo>
                    <a:lnTo>
                      <a:pt x="86" y="636"/>
                    </a:lnTo>
                    <a:lnTo>
                      <a:pt x="88" y="638"/>
                    </a:lnTo>
                    <a:lnTo>
                      <a:pt x="94" y="644"/>
                    </a:lnTo>
                    <a:lnTo>
                      <a:pt x="130" y="639"/>
                    </a:lnTo>
                    <a:lnTo>
                      <a:pt x="156" y="635"/>
                    </a:lnTo>
                    <a:lnTo>
                      <a:pt x="175" y="639"/>
                    </a:lnTo>
                    <a:lnTo>
                      <a:pt x="193" y="648"/>
                    </a:lnTo>
                    <a:lnTo>
                      <a:pt x="204" y="644"/>
                    </a:lnTo>
                    <a:lnTo>
                      <a:pt x="212" y="644"/>
                    </a:lnTo>
                    <a:lnTo>
                      <a:pt x="221" y="646"/>
                    </a:lnTo>
                    <a:lnTo>
                      <a:pt x="227" y="654"/>
                    </a:lnTo>
                    <a:lnTo>
                      <a:pt x="237" y="659"/>
                    </a:lnTo>
                    <a:lnTo>
                      <a:pt x="242" y="657"/>
                    </a:lnTo>
                    <a:lnTo>
                      <a:pt x="244" y="649"/>
                    </a:lnTo>
                    <a:lnTo>
                      <a:pt x="252" y="643"/>
                    </a:lnTo>
                    <a:lnTo>
                      <a:pt x="263" y="644"/>
                    </a:lnTo>
                    <a:lnTo>
                      <a:pt x="276" y="652"/>
                    </a:lnTo>
                    <a:lnTo>
                      <a:pt x="290" y="652"/>
                    </a:lnTo>
                    <a:lnTo>
                      <a:pt x="309" y="639"/>
                    </a:lnTo>
                    <a:lnTo>
                      <a:pt x="342" y="636"/>
                    </a:lnTo>
                    <a:lnTo>
                      <a:pt x="346" y="631"/>
                    </a:lnTo>
                    <a:lnTo>
                      <a:pt x="357" y="635"/>
                    </a:lnTo>
                    <a:lnTo>
                      <a:pt x="372" y="635"/>
                    </a:lnTo>
                    <a:lnTo>
                      <a:pt x="377" y="642"/>
                    </a:lnTo>
                    <a:lnTo>
                      <a:pt x="384" y="638"/>
                    </a:lnTo>
                    <a:lnTo>
                      <a:pt x="384" y="631"/>
                    </a:lnTo>
                    <a:lnTo>
                      <a:pt x="377" y="615"/>
                    </a:lnTo>
                    <a:lnTo>
                      <a:pt x="376" y="599"/>
                    </a:lnTo>
                    <a:lnTo>
                      <a:pt x="381" y="587"/>
                    </a:lnTo>
                    <a:lnTo>
                      <a:pt x="403" y="578"/>
                    </a:lnTo>
                    <a:lnTo>
                      <a:pt x="406" y="568"/>
                    </a:lnTo>
                    <a:lnTo>
                      <a:pt x="410" y="560"/>
                    </a:lnTo>
                    <a:lnTo>
                      <a:pt x="427" y="552"/>
                    </a:lnTo>
                    <a:lnTo>
                      <a:pt x="428" y="545"/>
                    </a:lnTo>
                    <a:lnTo>
                      <a:pt x="425" y="539"/>
                    </a:lnTo>
                    <a:lnTo>
                      <a:pt x="399" y="519"/>
                    </a:lnTo>
                    <a:lnTo>
                      <a:pt x="389" y="506"/>
                    </a:lnTo>
                    <a:lnTo>
                      <a:pt x="361" y="483"/>
                    </a:lnTo>
                    <a:lnTo>
                      <a:pt x="351" y="470"/>
                    </a:lnTo>
                    <a:lnTo>
                      <a:pt x="351" y="453"/>
                    </a:lnTo>
                    <a:lnTo>
                      <a:pt x="349" y="440"/>
                    </a:lnTo>
                    <a:lnTo>
                      <a:pt x="336" y="434"/>
                    </a:lnTo>
                    <a:lnTo>
                      <a:pt x="328" y="425"/>
                    </a:lnTo>
                    <a:lnTo>
                      <a:pt x="328" y="416"/>
                    </a:lnTo>
                    <a:lnTo>
                      <a:pt x="329" y="411"/>
                    </a:lnTo>
                    <a:lnTo>
                      <a:pt x="345" y="426"/>
                    </a:lnTo>
                    <a:lnTo>
                      <a:pt x="347" y="426"/>
                    </a:lnTo>
                    <a:lnTo>
                      <a:pt x="352" y="412"/>
                    </a:lnTo>
                    <a:lnTo>
                      <a:pt x="368" y="405"/>
                    </a:lnTo>
                    <a:lnTo>
                      <a:pt x="385" y="399"/>
                    </a:lnTo>
                    <a:lnTo>
                      <a:pt x="403" y="391"/>
                    </a:lnTo>
                    <a:lnTo>
                      <a:pt x="409" y="379"/>
                    </a:lnTo>
                    <a:lnTo>
                      <a:pt x="447" y="366"/>
                    </a:lnTo>
                    <a:lnTo>
                      <a:pt x="451" y="343"/>
                    </a:lnTo>
                    <a:lnTo>
                      <a:pt x="460" y="346"/>
                    </a:lnTo>
                    <a:lnTo>
                      <a:pt x="468" y="358"/>
                    </a:lnTo>
                    <a:lnTo>
                      <a:pt x="474" y="367"/>
                    </a:lnTo>
                    <a:lnTo>
                      <a:pt x="481" y="367"/>
                    </a:lnTo>
                    <a:lnTo>
                      <a:pt x="485" y="358"/>
                    </a:lnTo>
                    <a:lnTo>
                      <a:pt x="489" y="341"/>
                    </a:lnTo>
                    <a:lnTo>
                      <a:pt x="490" y="320"/>
                    </a:lnTo>
                    <a:lnTo>
                      <a:pt x="489" y="316"/>
                    </a:lnTo>
                    <a:lnTo>
                      <a:pt x="473" y="297"/>
                    </a:lnTo>
                    <a:lnTo>
                      <a:pt x="470" y="273"/>
                    </a:lnTo>
                    <a:lnTo>
                      <a:pt x="470" y="262"/>
                    </a:lnTo>
                    <a:lnTo>
                      <a:pt x="469" y="246"/>
                    </a:lnTo>
                    <a:lnTo>
                      <a:pt x="467" y="237"/>
                    </a:lnTo>
                    <a:lnTo>
                      <a:pt x="464" y="213"/>
                    </a:lnTo>
                    <a:lnTo>
                      <a:pt x="463" y="205"/>
                    </a:lnTo>
                    <a:lnTo>
                      <a:pt x="448" y="194"/>
                    </a:lnTo>
                    <a:lnTo>
                      <a:pt x="447" y="186"/>
                    </a:lnTo>
                    <a:lnTo>
                      <a:pt x="452" y="174"/>
                    </a:lnTo>
                    <a:lnTo>
                      <a:pt x="458" y="162"/>
                    </a:lnTo>
                    <a:lnTo>
                      <a:pt x="459" y="149"/>
                    </a:lnTo>
                    <a:lnTo>
                      <a:pt x="459" y="132"/>
                    </a:lnTo>
                    <a:lnTo>
                      <a:pt x="451" y="115"/>
                    </a:lnTo>
                    <a:lnTo>
                      <a:pt x="448" y="106"/>
                    </a:lnTo>
                    <a:lnTo>
                      <a:pt x="426" y="99"/>
                    </a:lnTo>
                    <a:lnTo>
                      <a:pt x="424" y="85"/>
                    </a:lnTo>
                    <a:lnTo>
                      <a:pt x="415" y="72"/>
                    </a:lnTo>
                    <a:lnTo>
                      <a:pt x="405" y="73"/>
                    </a:lnTo>
                    <a:lnTo>
                      <a:pt x="399" y="68"/>
                    </a:lnTo>
                    <a:lnTo>
                      <a:pt x="397" y="67"/>
                    </a:lnTo>
                    <a:lnTo>
                      <a:pt x="394" y="60"/>
                    </a:lnTo>
                    <a:lnTo>
                      <a:pt x="387" y="55"/>
                    </a:lnTo>
                    <a:lnTo>
                      <a:pt x="381" y="49"/>
                    </a:lnTo>
                    <a:lnTo>
                      <a:pt x="365" y="51"/>
                    </a:lnTo>
                    <a:lnTo>
                      <a:pt x="357" y="55"/>
                    </a:lnTo>
                    <a:lnTo>
                      <a:pt x="351" y="60"/>
                    </a:lnTo>
                    <a:lnTo>
                      <a:pt x="352" y="54"/>
                    </a:lnTo>
                    <a:lnTo>
                      <a:pt x="358" y="49"/>
                    </a:lnTo>
                    <a:lnTo>
                      <a:pt x="368" y="42"/>
                    </a:lnTo>
                    <a:lnTo>
                      <a:pt x="361" y="41"/>
                    </a:lnTo>
                    <a:lnTo>
                      <a:pt x="352" y="42"/>
                    </a:lnTo>
                    <a:lnTo>
                      <a:pt x="339" y="60"/>
                    </a:lnTo>
                    <a:lnTo>
                      <a:pt x="335" y="70"/>
                    </a:lnTo>
                    <a:lnTo>
                      <a:pt x="330" y="72"/>
                    </a:lnTo>
                    <a:lnTo>
                      <a:pt x="330" y="66"/>
                    </a:lnTo>
                    <a:lnTo>
                      <a:pt x="312" y="71"/>
                    </a:lnTo>
                    <a:lnTo>
                      <a:pt x="296" y="83"/>
                    </a:lnTo>
                    <a:lnTo>
                      <a:pt x="299" y="88"/>
                    </a:lnTo>
                    <a:lnTo>
                      <a:pt x="290" y="88"/>
                    </a:lnTo>
                    <a:lnTo>
                      <a:pt x="277" y="84"/>
                    </a:lnTo>
                    <a:lnTo>
                      <a:pt x="264" y="94"/>
                    </a:lnTo>
                    <a:lnTo>
                      <a:pt x="261" y="8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252" name="Group 189"/>
              <p:cNvGrpSpPr>
                <a:grpSpLocks noChangeAspect="1"/>
              </p:cNvGrpSpPr>
              <p:nvPr/>
            </p:nvGrpSpPr>
            <p:grpSpPr bwMode="gray">
              <a:xfrm>
                <a:off x="4679266" y="2659410"/>
                <a:ext cx="247657" cy="244475"/>
                <a:chOff x="2465" y="1836"/>
                <a:chExt cx="156" cy="154"/>
              </a:xfrm>
              <a:grpFill/>
            </p:grpSpPr>
            <p:sp>
              <p:nvSpPr>
                <p:cNvPr id="216" name="Freeform 190"/>
                <p:cNvSpPr>
                  <a:spLocks noChangeAspect="1"/>
                </p:cNvSpPr>
                <p:nvPr/>
              </p:nvSpPr>
              <p:spPr bwMode="gray">
                <a:xfrm>
                  <a:off x="2610" y="1966"/>
                  <a:ext cx="11" cy="24"/>
                </a:xfrm>
                <a:custGeom>
                  <a:avLst/>
                  <a:gdLst/>
                  <a:ahLst/>
                  <a:cxnLst>
                    <a:cxn ang="0">
                      <a:pos x="41" y="0"/>
                    </a:cxn>
                    <a:cxn ang="0">
                      <a:pos x="46" y="2"/>
                    </a:cxn>
                    <a:cxn ang="0">
                      <a:pos x="47" y="32"/>
                    </a:cxn>
                    <a:cxn ang="0">
                      <a:pos x="52" y="59"/>
                    </a:cxn>
                    <a:cxn ang="0">
                      <a:pos x="51" y="70"/>
                    </a:cxn>
                    <a:cxn ang="0">
                      <a:pos x="47" y="79"/>
                    </a:cxn>
                    <a:cxn ang="0">
                      <a:pos x="44" y="89"/>
                    </a:cxn>
                    <a:cxn ang="0">
                      <a:pos x="41" y="103"/>
                    </a:cxn>
                    <a:cxn ang="0">
                      <a:pos x="33" y="115"/>
                    </a:cxn>
                    <a:cxn ang="0">
                      <a:pos x="33" y="121"/>
                    </a:cxn>
                    <a:cxn ang="0">
                      <a:pos x="28" y="114"/>
                    </a:cxn>
                    <a:cxn ang="0">
                      <a:pos x="22" y="113"/>
                    </a:cxn>
                    <a:cxn ang="0">
                      <a:pos x="16" y="109"/>
                    </a:cxn>
                    <a:cxn ang="0">
                      <a:pos x="14" y="103"/>
                    </a:cxn>
                    <a:cxn ang="0">
                      <a:pos x="14" y="95"/>
                    </a:cxn>
                    <a:cxn ang="0">
                      <a:pos x="8" y="93"/>
                    </a:cxn>
                    <a:cxn ang="0">
                      <a:pos x="5" y="87"/>
                    </a:cxn>
                    <a:cxn ang="0">
                      <a:pos x="4" y="65"/>
                    </a:cxn>
                    <a:cxn ang="0">
                      <a:pos x="0" y="60"/>
                    </a:cxn>
                    <a:cxn ang="0">
                      <a:pos x="0" y="44"/>
                    </a:cxn>
                    <a:cxn ang="0">
                      <a:pos x="5" y="30"/>
                    </a:cxn>
                    <a:cxn ang="0">
                      <a:pos x="10" y="32"/>
                    </a:cxn>
                    <a:cxn ang="0">
                      <a:pos x="16" y="29"/>
                    </a:cxn>
                    <a:cxn ang="0">
                      <a:pos x="27" y="22"/>
                    </a:cxn>
                    <a:cxn ang="0">
                      <a:pos x="36" y="18"/>
                    </a:cxn>
                    <a:cxn ang="0">
                      <a:pos x="38" y="14"/>
                    </a:cxn>
                    <a:cxn ang="0">
                      <a:pos x="41" y="0"/>
                    </a:cxn>
                  </a:cxnLst>
                  <a:rect l="0" t="0" r="r" b="b"/>
                  <a:pathLst>
                    <a:path w="52" h="121">
                      <a:moveTo>
                        <a:pt x="41" y="0"/>
                      </a:moveTo>
                      <a:lnTo>
                        <a:pt x="46" y="2"/>
                      </a:lnTo>
                      <a:lnTo>
                        <a:pt x="47" y="32"/>
                      </a:lnTo>
                      <a:lnTo>
                        <a:pt x="52" y="59"/>
                      </a:lnTo>
                      <a:lnTo>
                        <a:pt x="51" y="70"/>
                      </a:lnTo>
                      <a:lnTo>
                        <a:pt x="47" y="79"/>
                      </a:lnTo>
                      <a:lnTo>
                        <a:pt x="44" y="89"/>
                      </a:lnTo>
                      <a:lnTo>
                        <a:pt x="41" y="103"/>
                      </a:lnTo>
                      <a:lnTo>
                        <a:pt x="33" y="115"/>
                      </a:lnTo>
                      <a:lnTo>
                        <a:pt x="33" y="121"/>
                      </a:lnTo>
                      <a:lnTo>
                        <a:pt x="28" y="114"/>
                      </a:lnTo>
                      <a:lnTo>
                        <a:pt x="22" y="113"/>
                      </a:lnTo>
                      <a:lnTo>
                        <a:pt x="16" y="109"/>
                      </a:lnTo>
                      <a:lnTo>
                        <a:pt x="14" y="103"/>
                      </a:lnTo>
                      <a:lnTo>
                        <a:pt x="14" y="95"/>
                      </a:lnTo>
                      <a:lnTo>
                        <a:pt x="8" y="93"/>
                      </a:lnTo>
                      <a:lnTo>
                        <a:pt x="5" y="87"/>
                      </a:lnTo>
                      <a:lnTo>
                        <a:pt x="4" y="65"/>
                      </a:lnTo>
                      <a:lnTo>
                        <a:pt x="0" y="60"/>
                      </a:lnTo>
                      <a:lnTo>
                        <a:pt x="0" y="44"/>
                      </a:lnTo>
                      <a:lnTo>
                        <a:pt x="5" y="30"/>
                      </a:lnTo>
                      <a:lnTo>
                        <a:pt x="10" y="32"/>
                      </a:lnTo>
                      <a:lnTo>
                        <a:pt x="16" y="29"/>
                      </a:lnTo>
                      <a:lnTo>
                        <a:pt x="27" y="22"/>
                      </a:lnTo>
                      <a:lnTo>
                        <a:pt x="36" y="18"/>
                      </a:lnTo>
                      <a:lnTo>
                        <a:pt x="38" y="14"/>
                      </a:lnTo>
                      <a:lnTo>
                        <a:pt x="41"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17" name="Freeform 191"/>
                <p:cNvSpPr>
                  <a:spLocks noChangeAspect="1"/>
                </p:cNvSpPr>
                <p:nvPr/>
              </p:nvSpPr>
              <p:spPr bwMode="gray">
                <a:xfrm>
                  <a:off x="2465" y="1836"/>
                  <a:ext cx="139" cy="140"/>
                </a:xfrm>
                <a:custGeom>
                  <a:avLst/>
                  <a:gdLst/>
                  <a:ahLst/>
                  <a:cxnLst>
                    <a:cxn ang="0">
                      <a:pos x="349" y="36"/>
                    </a:cxn>
                    <a:cxn ang="0">
                      <a:pos x="322" y="100"/>
                    </a:cxn>
                    <a:cxn ang="0">
                      <a:pos x="284" y="138"/>
                    </a:cxn>
                    <a:cxn ang="0">
                      <a:pos x="248" y="154"/>
                    </a:cxn>
                    <a:cxn ang="0">
                      <a:pos x="191" y="133"/>
                    </a:cxn>
                    <a:cxn ang="0">
                      <a:pos x="159" y="140"/>
                    </a:cxn>
                    <a:cxn ang="0">
                      <a:pos x="177" y="202"/>
                    </a:cxn>
                    <a:cxn ang="0">
                      <a:pos x="160" y="205"/>
                    </a:cxn>
                    <a:cxn ang="0">
                      <a:pos x="93" y="194"/>
                    </a:cxn>
                    <a:cxn ang="0">
                      <a:pos x="51" y="206"/>
                    </a:cxn>
                    <a:cxn ang="0">
                      <a:pos x="0" y="235"/>
                    </a:cxn>
                    <a:cxn ang="0">
                      <a:pos x="11" y="248"/>
                    </a:cxn>
                    <a:cxn ang="0">
                      <a:pos x="10" y="263"/>
                    </a:cxn>
                    <a:cxn ang="0">
                      <a:pos x="43" y="273"/>
                    </a:cxn>
                    <a:cxn ang="0">
                      <a:pos x="103" y="294"/>
                    </a:cxn>
                    <a:cxn ang="0">
                      <a:pos x="128" y="302"/>
                    </a:cxn>
                    <a:cxn ang="0">
                      <a:pos x="148" y="328"/>
                    </a:cxn>
                    <a:cxn ang="0">
                      <a:pos x="144" y="351"/>
                    </a:cxn>
                    <a:cxn ang="0">
                      <a:pos x="188" y="397"/>
                    </a:cxn>
                    <a:cxn ang="0">
                      <a:pos x="199" y="440"/>
                    </a:cxn>
                    <a:cxn ang="0">
                      <a:pos x="220" y="475"/>
                    </a:cxn>
                    <a:cxn ang="0">
                      <a:pos x="197" y="527"/>
                    </a:cxn>
                    <a:cxn ang="0">
                      <a:pos x="197" y="547"/>
                    </a:cxn>
                    <a:cxn ang="0">
                      <a:pos x="162" y="628"/>
                    </a:cxn>
                    <a:cxn ang="0">
                      <a:pos x="222" y="666"/>
                    </a:cxn>
                    <a:cxn ang="0">
                      <a:pos x="308" y="670"/>
                    </a:cxn>
                    <a:cxn ang="0">
                      <a:pos x="361" y="698"/>
                    </a:cxn>
                    <a:cxn ang="0">
                      <a:pos x="431" y="697"/>
                    </a:cxn>
                    <a:cxn ang="0">
                      <a:pos x="452" y="629"/>
                    </a:cxn>
                    <a:cxn ang="0">
                      <a:pos x="487" y="615"/>
                    </a:cxn>
                    <a:cxn ang="0">
                      <a:pos x="525" y="625"/>
                    </a:cxn>
                    <a:cxn ang="0">
                      <a:pos x="552" y="628"/>
                    </a:cxn>
                    <a:cxn ang="0">
                      <a:pos x="593" y="645"/>
                    </a:cxn>
                    <a:cxn ang="0">
                      <a:pos x="640" y="608"/>
                    </a:cxn>
                    <a:cxn ang="0">
                      <a:pos x="667" y="585"/>
                    </a:cxn>
                    <a:cxn ang="0">
                      <a:pos x="635" y="550"/>
                    </a:cxn>
                    <a:cxn ang="0">
                      <a:pos x="624" y="509"/>
                    </a:cxn>
                    <a:cxn ang="0">
                      <a:pos x="640" y="477"/>
                    </a:cxn>
                    <a:cxn ang="0">
                      <a:pos x="636" y="430"/>
                    </a:cxn>
                    <a:cxn ang="0">
                      <a:pos x="620" y="388"/>
                    </a:cxn>
                    <a:cxn ang="0">
                      <a:pos x="584" y="385"/>
                    </a:cxn>
                    <a:cxn ang="0">
                      <a:pos x="603" y="355"/>
                    </a:cxn>
                    <a:cxn ang="0">
                      <a:pos x="635" y="299"/>
                    </a:cxn>
                    <a:cxn ang="0">
                      <a:pos x="663" y="279"/>
                    </a:cxn>
                    <a:cxn ang="0">
                      <a:pos x="694" y="179"/>
                    </a:cxn>
                    <a:cxn ang="0">
                      <a:pos x="608" y="143"/>
                    </a:cxn>
                    <a:cxn ang="0">
                      <a:pos x="548" y="127"/>
                    </a:cxn>
                    <a:cxn ang="0">
                      <a:pos x="526" y="82"/>
                    </a:cxn>
                    <a:cxn ang="0">
                      <a:pos x="489" y="93"/>
                    </a:cxn>
                    <a:cxn ang="0">
                      <a:pos x="452" y="52"/>
                    </a:cxn>
                    <a:cxn ang="0">
                      <a:pos x="408" y="16"/>
                    </a:cxn>
                  </a:cxnLst>
                  <a:rect l="0" t="0" r="r" b="b"/>
                  <a:pathLst>
                    <a:path w="694" h="700">
                      <a:moveTo>
                        <a:pt x="408" y="0"/>
                      </a:moveTo>
                      <a:lnTo>
                        <a:pt x="403" y="4"/>
                      </a:lnTo>
                      <a:lnTo>
                        <a:pt x="381" y="7"/>
                      </a:lnTo>
                      <a:lnTo>
                        <a:pt x="355" y="17"/>
                      </a:lnTo>
                      <a:lnTo>
                        <a:pt x="349" y="36"/>
                      </a:lnTo>
                      <a:lnTo>
                        <a:pt x="345" y="66"/>
                      </a:lnTo>
                      <a:lnTo>
                        <a:pt x="349" y="70"/>
                      </a:lnTo>
                      <a:lnTo>
                        <a:pt x="348" y="76"/>
                      </a:lnTo>
                      <a:lnTo>
                        <a:pt x="336" y="90"/>
                      </a:lnTo>
                      <a:lnTo>
                        <a:pt x="322" y="100"/>
                      </a:lnTo>
                      <a:lnTo>
                        <a:pt x="290" y="109"/>
                      </a:lnTo>
                      <a:lnTo>
                        <a:pt x="275" y="119"/>
                      </a:lnTo>
                      <a:lnTo>
                        <a:pt x="268" y="132"/>
                      </a:lnTo>
                      <a:lnTo>
                        <a:pt x="269" y="138"/>
                      </a:lnTo>
                      <a:lnTo>
                        <a:pt x="284" y="138"/>
                      </a:lnTo>
                      <a:lnTo>
                        <a:pt x="289" y="139"/>
                      </a:lnTo>
                      <a:lnTo>
                        <a:pt x="288" y="143"/>
                      </a:lnTo>
                      <a:lnTo>
                        <a:pt x="267" y="145"/>
                      </a:lnTo>
                      <a:lnTo>
                        <a:pt x="257" y="152"/>
                      </a:lnTo>
                      <a:lnTo>
                        <a:pt x="248" y="154"/>
                      </a:lnTo>
                      <a:lnTo>
                        <a:pt x="237" y="154"/>
                      </a:lnTo>
                      <a:lnTo>
                        <a:pt x="224" y="150"/>
                      </a:lnTo>
                      <a:lnTo>
                        <a:pt x="208" y="148"/>
                      </a:lnTo>
                      <a:lnTo>
                        <a:pt x="203" y="149"/>
                      </a:lnTo>
                      <a:lnTo>
                        <a:pt x="191" y="133"/>
                      </a:lnTo>
                      <a:lnTo>
                        <a:pt x="192" y="124"/>
                      </a:lnTo>
                      <a:lnTo>
                        <a:pt x="188" y="122"/>
                      </a:lnTo>
                      <a:lnTo>
                        <a:pt x="167" y="123"/>
                      </a:lnTo>
                      <a:lnTo>
                        <a:pt x="157" y="120"/>
                      </a:lnTo>
                      <a:lnTo>
                        <a:pt x="159" y="140"/>
                      </a:lnTo>
                      <a:lnTo>
                        <a:pt x="162" y="149"/>
                      </a:lnTo>
                      <a:lnTo>
                        <a:pt x="168" y="154"/>
                      </a:lnTo>
                      <a:lnTo>
                        <a:pt x="175" y="177"/>
                      </a:lnTo>
                      <a:lnTo>
                        <a:pt x="175" y="189"/>
                      </a:lnTo>
                      <a:lnTo>
                        <a:pt x="177" y="202"/>
                      </a:lnTo>
                      <a:lnTo>
                        <a:pt x="183" y="206"/>
                      </a:lnTo>
                      <a:lnTo>
                        <a:pt x="179" y="210"/>
                      </a:lnTo>
                      <a:lnTo>
                        <a:pt x="168" y="211"/>
                      </a:lnTo>
                      <a:lnTo>
                        <a:pt x="165" y="208"/>
                      </a:lnTo>
                      <a:lnTo>
                        <a:pt x="160" y="205"/>
                      </a:lnTo>
                      <a:lnTo>
                        <a:pt x="152" y="208"/>
                      </a:lnTo>
                      <a:lnTo>
                        <a:pt x="145" y="210"/>
                      </a:lnTo>
                      <a:lnTo>
                        <a:pt x="136" y="209"/>
                      </a:lnTo>
                      <a:lnTo>
                        <a:pt x="118" y="215"/>
                      </a:lnTo>
                      <a:lnTo>
                        <a:pt x="93" y="194"/>
                      </a:lnTo>
                      <a:lnTo>
                        <a:pt x="76" y="195"/>
                      </a:lnTo>
                      <a:lnTo>
                        <a:pt x="71" y="193"/>
                      </a:lnTo>
                      <a:lnTo>
                        <a:pt x="66" y="197"/>
                      </a:lnTo>
                      <a:lnTo>
                        <a:pt x="65" y="202"/>
                      </a:lnTo>
                      <a:lnTo>
                        <a:pt x="51" y="206"/>
                      </a:lnTo>
                      <a:lnTo>
                        <a:pt x="42" y="206"/>
                      </a:lnTo>
                      <a:lnTo>
                        <a:pt x="26" y="209"/>
                      </a:lnTo>
                      <a:lnTo>
                        <a:pt x="4" y="219"/>
                      </a:lnTo>
                      <a:lnTo>
                        <a:pt x="0" y="229"/>
                      </a:lnTo>
                      <a:lnTo>
                        <a:pt x="0" y="235"/>
                      </a:lnTo>
                      <a:lnTo>
                        <a:pt x="20" y="232"/>
                      </a:lnTo>
                      <a:lnTo>
                        <a:pt x="19" y="237"/>
                      </a:lnTo>
                      <a:lnTo>
                        <a:pt x="14" y="237"/>
                      </a:lnTo>
                      <a:lnTo>
                        <a:pt x="9" y="243"/>
                      </a:lnTo>
                      <a:lnTo>
                        <a:pt x="11" y="248"/>
                      </a:lnTo>
                      <a:lnTo>
                        <a:pt x="19" y="247"/>
                      </a:lnTo>
                      <a:lnTo>
                        <a:pt x="28" y="247"/>
                      </a:lnTo>
                      <a:lnTo>
                        <a:pt x="26" y="254"/>
                      </a:lnTo>
                      <a:lnTo>
                        <a:pt x="5" y="258"/>
                      </a:lnTo>
                      <a:lnTo>
                        <a:pt x="10" y="263"/>
                      </a:lnTo>
                      <a:lnTo>
                        <a:pt x="23" y="268"/>
                      </a:lnTo>
                      <a:lnTo>
                        <a:pt x="23" y="279"/>
                      </a:lnTo>
                      <a:lnTo>
                        <a:pt x="35" y="280"/>
                      </a:lnTo>
                      <a:lnTo>
                        <a:pt x="35" y="274"/>
                      </a:lnTo>
                      <a:lnTo>
                        <a:pt x="43" y="273"/>
                      </a:lnTo>
                      <a:lnTo>
                        <a:pt x="74" y="284"/>
                      </a:lnTo>
                      <a:lnTo>
                        <a:pt x="84" y="291"/>
                      </a:lnTo>
                      <a:lnTo>
                        <a:pt x="86" y="296"/>
                      </a:lnTo>
                      <a:lnTo>
                        <a:pt x="91" y="299"/>
                      </a:lnTo>
                      <a:lnTo>
                        <a:pt x="103" y="294"/>
                      </a:lnTo>
                      <a:lnTo>
                        <a:pt x="111" y="296"/>
                      </a:lnTo>
                      <a:lnTo>
                        <a:pt x="106" y="300"/>
                      </a:lnTo>
                      <a:lnTo>
                        <a:pt x="118" y="305"/>
                      </a:lnTo>
                      <a:lnTo>
                        <a:pt x="124" y="300"/>
                      </a:lnTo>
                      <a:lnTo>
                        <a:pt x="128" y="302"/>
                      </a:lnTo>
                      <a:lnTo>
                        <a:pt x="125" y="318"/>
                      </a:lnTo>
                      <a:lnTo>
                        <a:pt x="140" y="322"/>
                      </a:lnTo>
                      <a:lnTo>
                        <a:pt x="155" y="318"/>
                      </a:lnTo>
                      <a:lnTo>
                        <a:pt x="165" y="323"/>
                      </a:lnTo>
                      <a:lnTo>
                        <a:pt x="148" y="328"/>
                      </a:lnTo>
                      <a:lnTo>
                        <a:pt x="148" y="334"/>
                      </a:lnTo>
                      <a:lnTo>
                        <a:pt x="155" y="342"/>
                      </a:lnTo>
                      <a:lnTo>
                        <a:pt x="150" y="349"/>
                      </a:lnTo>
                      <a:lnTo>
                        <a:pt x="144" y="344"/>
                      </a:lnTo>
                      <a:lnTo>
                        <a:pt x="144" y="351"/>
                      </a:lnTo>
                      <a:lnTo>
                        <a:pt x="155" y="364"/>
                      </a:lnTo>
                      <a:lnTo>
                        <a:pt x="161" y="374"/>
                      </a:lnTo>
                      <a:lnTo>
                        <a:pt x="164" y="381"/>
                      </a:lnTo>
                      <a:lnTo>
                        <a:pt x="176" y="389"/>
                      </a:lnTo>
                      <a:lnTo>
                        <a:pt x="188" y="397"/>
                      </a:lnTo>
                      <a:lnTo>
                        <a:pt x="203" y="401"/>
                      </a:lnTo>
                      <a:lnTo>
                        <a:pt x="200" y="408"/>
                      </a:lnTo>
                      <a:lnTo>
                        <a:pt x="204" y="417"/>
                      </a:lnTo>
                      <a:lnTo>
                        <a:pt x="204" y="429"/>
                      </a:lnTo>
                      <a:lnTo>
                        <a:pt x="199" y="440"/>
                      </a:lnTo>
                      <a:lnTo>
                        <a:pt x="203" y="450"/>
                      </a:lnTo>
                      <a:lnTo>
                        <a:pt x="213" y="457"/>
                      </a:lnTo>
                      <a:lnTo>
                        <a:pt x="220" y="467"/>
                      </a:lnTo>
                      <a:lnTo>
                        <a:pt x="224" y="480"/>
                      </a:lnTo>
                      <a:lnTo>
                        <a:pt x="220" y="475"/>
                      </a:lnTo>
                      <a:lnTo>
                        <a:pt x="207" y="460"/>
                      </a:lnTo>
                      <a:lnTo>
                        <a:pt x="203" y="467"/>
                      </a:lnTo>
                      <a:lnTo>
                        <a:pt x="203" y="484"/>
                      </a:lnTo>
                      <a:lnTo>
                        <a:pt x="198" y="517"/>
                      </a:lnTo>
                      <a:lnTo>
                        <a:pt x="197" y="527"/>
                      </a:lnTo>
                      <a:lnTo>
                        <a:pt x="203" y="518"/>
                      </a:lnTo>
                      <a:lnTo>
                        <a:pt x="207" y="526"/>
                      </a:lnTo>
                      <a:lnTo>
                        <a:pt x="204" y="530"/>
                      </a:lnTo>
                      <a:lnTo>
                        <a:pt x="197" y="534"/>
                      </a:lnTo>
                      <a:lnTo>
                        <a:pt x="197" y="547"/>
                      </a:lnTo>
                      <a:lnTo>
                        <a:pt x="186" y="607"/>
                      </a:lnTo>
                      <a:lnTo>
                        <a:pt x="181" y="618"/>
                      </a:lnTo>
                      <a:lnTo>
                        <a:pt x="171" y="624"/>
                      </a:lnTo>
                      <a:lnTo>
                        <a:pt x="161" y="624"/>
                      </a:lnTo>
                      <a:lnTo>
                        <a:pt x="162" y="628"/>
                      </a:lnTo>
                      <a:lnTo>
                        <a:pt x="184" y="646"/>
                      </a:lnTo>
                      <a:lnTo>
                        <a:pt x="193" y="650"/>
                      </a:lnTo>
                      <a:lnTo>
                        <a:pt x="204" y="652"/>
                      </a:lnTo>
                      <a:lnTo>
                        <a:pt x="215" y="660"/>
                      </a:lnTo>
                      <a:lnTo>
                        <a:pt x="222" y="666"/>
                      </a:lnTo>
                      <a:lnTo>
                        <a:pt x="268" y="678"/>
                      </a:lnTo>
                      <a:lnTo>
                        <a:pt x="284" y="679"/>
                      </a:lnTo>
                      <a:lnTo>
                        <a:pt x="290" y="678"/>
                      </a:lnTo>
                      <a:lnTo>
                        <a:pt x="300" y="671"/>
                      </a:lnTo>
                      <a:lnTo>
                        <a:pt x="308" y="670"/>
                      </a:lnTo>
                      <a:lnTo>
                        <a:pt x="317" y="672"/>
                      </a:lnTo>
                      <a:lnTo>
                        <a:pt x="332" y="682"/>
                      </a:lnTo>
                      <a:lnTo>
                        <a:pt x="345" y="683"/>
                      </a:lnTo>
                      <a:lnTo>
                        <a:pt x="350" y="689"/>
                      </a:lnTo>
                      <a:lnTo>
                        <a:pt x="361" y="698"/>
                      </a:lnTo>
                      <a:lnTo>
                        <a:pt x="369" y="700"/>
                      </a:lnTo>
                      <a:lnTo>
                        <a:pt x="397" y="698"/>
                      </a:lnTo>
                      <a:lnTo>
                        <a:pt x="410" y="695"/>
                      </a:lnTo>
                      <a:lnTo>
                        <a:pt x="424" y="695"/>
                      </a:lnTo>
                      <a:lnTo>
                        <a:pt x="431" y="697"/>
                      </a:lnTo>
                      <a:lnTo>
                        <a:pt x="429" y="667"/>
                      </a:lnTo>
                      <a:lnTo>
                        <a:pt x="425" y="663"/>
                      </a:lnTo>
                      <a:lnTo>
                        <a:pt x="428" y="649"/>
                      </a:lnTo>
                      <a:lnTo>
                        <a:pt x="434" y="638"/>
                      </a:lnTo>
                      <a:lnTo>
                        <a:pt x="452" y="629"/>
                      </a:lnTo>
                      <a:lnTo>
                        <a:pt x="463" y="622"/>
                      </a:lnTo>
                      <a:lnTo>
                        <a:pt x="469" y="617"/>
                      </a:lnTo>
                      <a:lnTo>
                        <a:pt x="478" y="612"/>
                      </a:lnTo>
                      <a:lnTo>
                        <a:pt x="483" y="612"/>
                      </a:lnTo>
                      <a:lnTo>
                        <a:pt x="487" y="615"/>
                      </a:lnTo>
                      <a:lnTo>
                        <a:pt x="503" y="618"/>
                      </a:lnTo>
                      <a:lnTo>
                        <a:pt x="505" y="619"/>
                      </a:lnTo>
                      <a:lnTo>
                        <a:pt x="507" y="623"/>
                      </a:lnTo>
                      <a:lnTo>
                        <a:pt x="512" y="624"/>
                      </a:lnTo>
                      <a:lnTo>
                        <a:pt x="525" y="625"/>
                      </a:lnTo>
                      <a:lnTo>
                        <a:pt x="526" y="622"/>
                      </a:lnTo>
                      <a:lnTo>
                        <a:pt x="536" y="623"/>
                      </a:lnTo>
                      <a:lnTo>
                        <a:pt x="538" y="625"/>
                      </a:lnTo>
                      <a:lnTo>
                        <a:pt x="546" y="625"/>
                      </a:lnTo>
                      <a:lnTo>
                        <a:pt x="552" y="628"/>
                      </a:lnTo>
                      <a:lnTo>
                        <a:pt x="553" y="633"/>
                      </a:lnTo>
                      <a:lnTo>
                        <a:pt x="557" y="634"/>
                      </a:lnTo>
                      <a:lnTo>
                        <a:pt x="569" y="635"/>
                      </a:lnTo>
                      <a:lnTo>
                        <a:pt x="578" y="644"/>
                      </a:lnTo>
                      <a:lnTo>
                        <a:pt x="593" y="645"/>
                      </a:lnTo>
                      <a:lnTo>
                        <a:pt x="617" y="634"/>
                      </a:lnTo>
                      <a:lnTo>
                        <a:pt x="619" y="631"/>
                      </a:lnTo>
                      <a:lnTo>
                        <a:pt x="620" y="625"/>
                      </a:lnTo>
                      <a:lnTo>
                        <a:pt x="629" y="619"/>
                      </a:lnTo>
                      <a:lnTo>
                        <a:pt x="640" y="608"/>
                      </a:lnTo>
                      <a:lnTo>
                        <a:pt x="646" y="604"/>
                      </a:lnTo>
                      <a:lnTo>
                        <a:pt x="648" y="600"/>
                      </a:lnTo>
                      <a:lnTo>
                        <a:pt x="667" y="590"/>
                      </a:lnTo>
                      <a:lnTo>
                        <a:pt x="668" y="588"/>
                      </a:lnTo>
                      <a:lnTo>
                        <a:pt x="667" y="585"/>
                      </a:lnTo>
                      <a:lnTo>
                        <a:pt x="670" y="579"/>
                      </a:lnTo>
                      <a:lnTo>
                        <a:pt x="670" y="570"/>
                      </a:lnTo>
                      <a:lnTo>
                        <a:pt x="666" y="561"/>
                      </a:lnTo>
                      <a:lnTo>
                        <a:pt x="641" y="559"/>
                      </a:lnTo>
                      <a:lnTo>
                        <a:pt x="635" y="550"/>
                      </a:lnTo>
                      <a:lnTo>
                        <a:pt x="633" y="539"/>
                      </a:lnTo>
                      <a:lnTo>
                        <a:pt x="632" y="528"/>
                      </a:lnTo>
                      <a:lnTo>
                        <a:pt x="634" y="520"/>
                      </a:lnTo>
                      <a:lnTo>
                        <a:pt x="633" y="511"/>
                      </a:lnTo>
                      <a:lnTo>
                        <a:pt x="624" y="509"/>
                      </a:lnTo>
                      <a:lnTo>
                        <a:pt x="623" y="504"/>
                      </a:lnTo>
                      <a:lnTo>
                        <a:pt x="622" y="499"/>
                      </a:lnTo>
                      <a:lnTo>
                        <a:pt x="624" y="490"/>
                      </a:lnTo>
                      <a:lnTo>
                        <a:pt x="629" y="484"/>
                      </a:lnTo>
                      <a:lnTo>
                        <a:pt x="640" y="477"/>
                      </a:lnTo>
                      <a:lnTo>
                        <a:pt x="638" y="467"/>
                      </a:lnTo>
                      <a:lnTo>
                        <a:pt x="627" y="441"/>
                      </a:lnTo>
                      <a:lnTo>
                        <a:pt x="625" y="436"/>
                      </a:lnTo>
                      <a:lnTo>
                        <a:pt x="627" y="431"/>
                      </a:lnTo>
                      <a:lnTo>
                        <a:pt x="636" y="430"/>
                      </a:lnTo>
                      <a:lnTo>
                        <a:pt x="634" y="419"/>
                      </a:lnTo>
                      <a:lnTo>
                        <a:pt x="627" y="418"/>
                      </a:lnTo>
                      <a:lnTo>
                        <a:pt x="624" y="407"/>
                      </a:lnTo>
                      <a:lnTo>
                        <a:pt x="624" y="389"/>
                      </a:lnTo>
                      <a:lnTo>
                        <a:pt x="620" y="388"/>
                      </a:lnTo>
                      <a:lnTo>
                        <a:pt x="603" y="388"/>
                      </a:lnTo>
                      <a:lnTo>
                        <a:pt x="592" y="404"/>
                      </a:lnTo>
                      <a:lnTo>
                        <a:pt x="586" y="409"/>
                      </a:lnTo>
                      <a:lnTo>
                        <a:pt x="582" y="407"/>
                      </a:lnTo>
                      <a:lnTo>
                        <a:pt x="584" y="385"/>
                      </a:lnTo>
                      <a:lnTo>
                        <a:pt x="587" y="372"/>
                      </a:lnTo>
                      <a:lnTo>
                        <a:pt x="591" y="369"/>
                      </a:lnTo>
                      <a:lnTo>
                        <a:pt x="595" y="362"/>
                      </a:lnTo>
                      <a:lnTo>
                        <a:pt x="602" y="358"/>
                      </a:lnTo>
                      <a:lnTo>
                        <a:pt x="603" y="355"/>
                      </a:lnTo>
                      <a:lnTo>
                        <a:pt x="606" y="345"/>
                      </a:lnTo>
                      <a:lnTo>
                        <a:pt x="612" y="337"/>
                      </a:lnTo>
                      <a:lnTo>
                        <a:pt x="635" y="311"/>
                      </a:lnTo>
                      <a:lnTo>
                        <a:pt x="632" y="306"/>
                      </a:lnTo>
                      <a:lnTo>
                        <a:pt x="635" y="299"/>
                      </a:lnTo>
                      <a:lnTo>
                        <a:pt x="652" y="300"/>
                      </a:lnTo>
                      <a:lnTo>
                        <a:pt x="660" y="297"/>
                      </a:lnTo>
                      <a:lnTo>
                        <a:pt x="667" y="291"/>
                      </a:lnTo>
                      <a:lnTo>
                        <a:pt x="665" y="289"/>
                      </a:lnTo>
                      <a:lnTo>
                        <a:pt x="663" y="279"/>
                      </a:lnTo>
                      <a:lnTo>
                        <a:pt x="665" y="251"/>
                      </a:lnTo>
                      <a:lnTo>
                        <a:pt x="672" y="226"/>
                      </a:lnTo>
                      <a:lnTo>
                        <a:pt x="675" y="214"/>
                      </a:lnTo>
                      <a:lnTo>
                        <a:pt x="692" y="191"/>
                      </a:lnTo>
                      <a:lnTo>
                        <a:pt x="694" y="179"/>
                      </a:lnTo>
                      <a:lnTo>
                        <a:pt x="681" y="173"/>
                      </a:lnTo>
                      <a:lnTo>
                        <a:pt x="640" y="161"/>
                      </a:lnTo>
                      <a:lnTo>
                        <a:pt x="622" y="160"/>
                      </a:lnTo>
                      <a:lnTo>
                        <a:pt x="616" y="149"/>
                      </a:lnTo>
                      <a:lnTo>
                        <a:pt x="608" y="143"/>
                      </a:lnTo>
                      <a:lnTo>
                        <a:pt x="596" y="132"/>
                      </a:lnTo>
                      <a:lnTo>
                        <a:pt x="584" y="133"/>
                      </a:lnTo>
                      <a:lnTo>
                        <a:pt x="566" y="128"/>
                      </a:lnTo>
                      <a:lnTo>
                        <a:pt x="558" y="129"/>
                      </a:lnTo>
                      <a:lnTo>
                        <a:pt x="548" y="127"/>
                      </a:lnTo>
                      <a:lnTo>
                        <a:pt x="539" y="119"/>
                      </a:lnTo>
                      <a:lnTo>
                        <a:pt x="528" y="114"/>
                      </a:lnTo>
                      <a:lnTo>
                        <a:pt x="531" y="108"/>
                      </a:lnTo>
                      <a:lnTo>
                        <a:pt x="526" y="106"/>
                      </a:lnTo>
                      <a:lnTo>
                        <a:pt x="526" y="82"/>
                      </a:lnTo>
                      <a:lnTo>
                        <a:pt x="520" y="82"/>
                      </a:lnTo>
                      <a:lnTo>
                        <a:pt x="514" y="90"/>
                      </a:lnTo>
                      <a:lnTo>
                        <a:pt x="509" y="97"/>
                      </a:lnTo>
                      <a:lnTo>
                        <a:pt x="499" y="97"/>
                      </a:lnTo>
                      <a:lnTo>
                        <a:pt x="489" y="93"/>
                      </a:lnTo>
                      <a:lnTo>
                        <a:pt x="487" y="78"/>
                      </a:lnTo>
                      <a:lnTo>
                        <a:pt x="484" y="69"/>
                      </a:lnTo>
                      <a:lnTo>
                        <a:pt x="478" y="64"/>
                      </a:lnTo>
                      <a:lnTo>
                        <a:pt x="466" y="60"/>
                      </a:lnTo>
                      <a:lnTo>
                        <a:pt x="452" y="52"/>
                      </a:lnTo>
                      <a:lnTo>
                        <a:pt x="442" y="48"/>
                      </a:lnTo>
                      <a:lnTo>
                        <a:pt x="433" y="30"/>
                      </a:lnTo>
                      <a:lnTo>
                        <a:pt x="421" y="31"/>
                      </a:lnTo>
                      <a:lnTo>
                        <a:pt x="410" y="26"/>
                      </a:lnTo>
                      <a:lnTo>
                        <a:pt x="408" y="16"/>
                      </a:lnTo>
                      <a:lnTo>
                        <a:pt x="40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grpSp>
            <p:nvGrpSpPr>
              <p:cNvPr id="253" name="Group 192"/>
              <p:cNvGrpSpPr>
                <a:grpSpLocks noChangeAspect="1"/>
              </p:cNvGrpSpPr>
              <p:nvPr/>
            </p:nvGrpSpPr>
            <p:grpSpPr bwMode="gray">
              <a:xfrm>
                <a:off x="4620419" y="2430810"/>
                <a:ext cx="171450" cy="258763"/>
                <a:chOff x="2428" y="1692"/>
                <a:chExt cx="108" cy="163"/>
              </a:xfrm>
              <a:grpFill/>
            </p:grpSpPr>
            <p:sp>
              <p:nvSpPr>
                <p:cNvPr id="214" name="Freeform 193"/>
                <p:cNvSpPr>
                  <a:spLocks noChangeAspect="1"/>
                </p:cNvSpPr>
                <p:nvPr/>
              </p:nvSpPr>
              <p:spPr bwMode="gray">
                <a:xfrm>
                  <a:off x="2450" y="1692"/>
                  <a:ext cx="86" cy="163"/>
                </a:xfrm>
                <a:custGeom>
                  <a:avLst/>
                  <a:gdLst/>
                  <a:ahLst/>
                  <a:cxnLst>
                    <a:cxn ang="0">
                      <a:pos x="227" y="761"/>
                    </a:cxn>
                    <a:cxn ang="0">
                      <a:pos x="260" y="737"/>
                    </a:cxn>
                    <a:cxn ang="0">
                      <a:pos x="328" y="744"/>
                    </a:cxn>
                    <a:cxn ang="0">
                      <a:pos x="410" y="698"/>
                    </a:cxn>
                    <a:cxn ang="0">
                      <a:pos x="381" y="674"/>
                    </a:cxn>
                    <a:cxn ang="0">
                      <a:pos x="394" y="659"/>
                    </a:cxn>
                    <a:cxn ang="0">
                      <a:pos x="423" y="628"/>
                    </a:cxn>
                    <a:cxn ang="0">
                      <a:pos x="399" y="554"/>
                    </a:cxn>
                    <a:cxn ang="0">
                      <a:pos x="337" y="565"/>
                    </a:cxn>
                    <a:cxn ang="0">
                      <a:pos x="339" y="507"/>
                    </a:cxn>
                    <a:cxn ang="0">
                      <a:pos x="344" y="495"/>
                    </a:cxn>
                    <a:cxn ang="0">
                      <a:pos x="316" y="433"/>
                    </a:cxn>
                    <a:cxn ang="0">
                      <a:pos x="268" y="385"/>
                    </a:cxn>
                    <a:cxn ang="0">
                      <a:pos x="228" y="293"/>
                    </a:cxn>
                    <a:cxn ang="0">
                      <a:pos x="155" y="265"/>
                    </a:cxn>
                    <a:cxn ang="0">
                      <a:pos x="181" y="229"/>
                    </a:cxn>
                    <a:cxn ang="0">
                      <a:pos x="198" y="202"/>
                    </a:cxn>
                    <a:cxn ang="0">
                      <a:pos x="233" y="109"/>
                    </a:cxn>
                    <a:cxn ang="0">
                      <a:pos x="154" y="97"/>
                    </a:cxn>
                    <a:cxn ang="0">
                      <a:pos x="99" y="104"/>
                    </a:cxn>
                    <a:cxn ang="0">
                      <a:pos x="109" y="78"/>
                    </a:cxn>
                    <a:cxn ang="0">
                      <a:pos x="151" y="0"/>
                    </a:cxn>
                    <a:cxn ang="0">
                      <a:pos x="75" y="6"/>
                    </a:cxn>
                    <a:cxn ang="0">
                      <a:pos x="37" y="60"/>
                    </a:cxn>
                    <a:cxn ang="0">
                      <a:pos x="25" y="115"/>
                    </a:cxn>
                    <a:cxn ang="0">
                      <a:pos x="33" y="133"/>
                    </a:cxn>
                    <a:cxn ang="0">
                      <a:pos x="26" y="158"/>
                    </a:cxn>
                    <a:cxn ang="0">
                      <a:pos x="5" y="195"/>
                    </a:cxn>
                    <a:cxn ang="0">
                      <a:pos x="33" y="215"/>
                    </a:cxn>
                    <a:cxn ang="0">
                      <a:pos x="31" y="254"/>
                    </a:cxn>
                    <a:cxn ang="0">
                      <a:pos x="34" y="286"/>
                    </a:cxn>
                    <a:cxn ang="0">
                      <a:pos x="28" y="330"/>
                    </a:cxn>
                    <a:cxn ang="0">
                      <a:pos x="54" y="248"/>
                    </a:cxn>
                    <a:cxn ang="0">
                      <a:pos x="53" y="273"/>
                    </a:cxn>
                    <a:cxn ang="0">
                      <a:pos x="79" y="272"/>
                    </a:cxn>
                    <a:cxn ang="0">
                      <a:pos x="77" y="308"/>
                    </a:cxn>
                    <a:cxn ang="0">
                      <a:pos x="60" y="372"/>
                    </a:cxn>
                    <a:cxn ang="0">
                      <a:pos x="65" y="384"/>
                    </a:cxn>
                    <a:cxn ang="0">
                      <a:pos x="95" y="380"/>
                    </a:cxn>
                    <a:cxn ang="0">
                      <a:pos x="162" y="373"/>
                    </a:cxn>
                    <a:cxn ang="0">
                      <a:pos x="145" y="431"/>
                    </a:cxn>
                    <a:cxn ang="0">
                      <a:pos x="181" y="437"/>
                    </a:cxn>
                    <a:cxn ang="0">
                      <a:pos x="179" y="481"/>
                    </a:cxn>
                    <a:cxn ang="0">
                      <a:pos x="168" y="523"/>
                    </a:cxn>
                    <a:cxn ang="0">
                      <a:pos x="98" y="558"/>
                    </a:cxn>
                    <a:cxn ang="0">
                      <a:pos x="108" y="615"/>
                    </a:cxn>
                    <a:cxn ang="0">
                      <a:pos x="59" y="674"/>
                    </a:cxn>
                    <a:cxn ang="0">
                      <a:pos x="97" y="674"/>
                    </a:cxn>
                    <a:cxn ang="0">
                      <a:pos x="141" y="692"/>
                    </a:cxn>
                    <a:cxn ang="0">
                      <a:pos x="194" y="663"/>
                    </a:cxn>
                    <a:cxn ang="0">
                      <a:pos x="156" y="711"/>
                    </a:cxn>
                    <a:cxn ang="0">
                      <a:pos x="47" y="791"/>
                    </a:cxn>
                    <a:cxn ang="0">
                      <a:pos x="45" y="810"/>
                    </a:cxn>
                    <a:cxn ang="0">
                      <a:pos x="77" y="784"/>
                    </a:cxn>
                    <a:cxn ang="0">
                      <a:pos x="149" y="759"/>
                    </a:cxn>
                  </a:cxnLst>
                  <a:rect l="0" t="0" r="r" b="b"/>
                  <a:pathLst>
                    <a:path w="430" h="814">
                      <a:moveTo>
                        <a:pt x="199" y="767"/>
                      </a:moveTo>
                      <a:lnTo>
                        <a:pt x="200" y="768"/>
                      </a:lnTo>
                      <a:lnTo>
                        <a:pt x="203" y="762"/>
                      </a:lnTo>
                      <a:lnTo>
                        <a:pt x="212" y="760"/>
                      </a:lnTo>
                      <a:lnTo>
                        <a:pt x="222" y="764"/>
                      </a:lnTo>
                      <a:lnTo>
                        <a:pt x="227" y="761"/>
                      </a:lnTo>
                      <a:lnTo>
                        <a:pt x="225" y="754"/>
                      </a:lnTo>
                      <a:lnTo>
                        <a:pt x="251" y="754"/>
                      </a:lnTo>
                      <a:lnTo>
                        <a:pt x="253" y="750"/>
                      </a:lnTo>
                      <a:lnTo>
                        <a:pt x="259" y="748"/>
                      </a:lnTo>
                      <a:lnTo>
                        <a:pt x="260" y="743"/>
                      </a:lnTo>
                      <a:lnTo>
                        <a:pt x="260" y="737"/>
                      </a:lnTo>
                      <a:lnTo>
                        <a:pt x="267" y="741"/>
                      </a:lnTo>
                      <a:lnTo>
                        <a:pt x="274" y="744"/>
                      </a:lnTo>
                      <a:lnTo>
                        <a:pt x="283" y="741"/>
                      </a:lnTo>
                      <a:lnTo>
                        <a:pt x="285" y="745"/>
                      </a:lnTo>
                      <a:lnTo>
                        <a:pt x="290" y="750"/>
                      </a:lnTo>
                      <a:lnTo>
                        <a:pt x="328" y="744"/>
                      </a:lnTo>
                      <a:lnTo>
                        <a:pt x="339" y="746"/>
                      </a:lnTo>
                      <a:lnTo>
                        <a:pt x="388" y="733"/>
                      </a:lnTo>
                      <a:lnTo>
                        <a:pt x="389" y="729"/>
                      </a:lnTo>
                      <a:lnTo>
                        <a:pt x="410" y="713"/>
                      </a:lnTo>
                      <a:lnTo>
                        <a:pt x="413" y="702"/>
                      </a:lnTo>
                      <a:lnTo>
                        <a:pt x="410" y="698"/>
                      </a:lnTo>
                      <a:lnTo>
                        <a:pt x="386" y="698"/>
                      </a:lnTo>
                      <a:lnTo>
                        <a:pt x="373" y="697"/>
                      </a:lnTo>
                      <a:lnTo>
                        <a:pt x="373" y="689"/>
                      </a:lnTo>
                      <a:lnTo>
                        <a:pt x="369" y="682"/>
                      </a:lnTo>
                      <a:lnTo>
                        <a:pt x="378" y="679"/>
                      </a:lnTo>
                      <a:lnTo>
                        <a:pt x="381" y="674"/>
                      </a:lnTo>
                      <a:lnTo>
                        <a:pt x="386" y="668"/>
                      </a:lnTo>
                      <a:lnTo>
                        <a:pt x="383" y="665"/>
                      </a:lnTo>
                      <a:lnTo>
                        <a:pt x="377" y="663"/>
                      </a:lnTo>
                      <a:lnTo>
                        <a:pt x="383" y="658"/>
                      </a:lnTo>
                      <a:lnTo>
                        <a:pt x="391" y="655"/>
                      </a:lnTo>
                      <a:lnTo>
                        <a:pt x="394" y="659"/>
                      </a:lnTo>
                      <a:lnTo>
                        <a:pt x="403" y="657"/>
                      </a:lnTo>
                      <a:lnTo>
                        <a:pt x="404" y="651"/>
                      </a:lnTo>
                      <a:lnTo>
                        <a:pt x="403" y="642"/>
                      </a:lnTo>
                      <a:lnTo>
                        <a:pt x="408" y="642"/>
                      </a:lnTo>
                      <a:lnTo>
                        <a:pt x="415" y="638"/>
                      </a:lnTo>
                      <a:lnTo>
                        <a:pt x="423" y="628"/>
                      </a:lnTo>
                      <a:lnTo>
                        <a:pt x="429" y="608"/>
                      </a:lnTo>
                      <a:lnTo>
                        <a:pt x="430" y="593"/>
                      </a:lnTo>
                      <a:lnTo>
                        <a:pt x="426" y="577"/>
                      </a:lnTo>
                      <a:lnTo>
                        <a:pt x="418" y="563"/>
                      </a:lnTo>
                      <a:lnTo>
                        <a:pt x="408" y="557"/>
                      </a:lnTo>
                      <a:lnTo>
                        <a:pt x="399" y="554"/>
                      </a:lnTo>
                      <a:lnTo>
                        <a:pt x="387" y="554"/>
                      </a:lnTo>
                      <a:lnTo>
                        <a:pt x="365" y="557"/>
                      </a:lnTo>
                      <a:lnTo>
                        <a:pt x="355" y="572"/>
                      </a:lnTo>
                      <a:lnTo>
                        <a:pt x="350" y="567"/>
                      </a:lnTo>
                      <a:lnTo>
                        <a:pt x="340" y="566"/>
                      </a:lnTo>
                      <a:lnTo>
                        <a:pt x="337" y="565"/>
                      </a:lnTo>
                      <a:lnTo>
                        <a:pt x="340" y="555"/>
                      </a:lnTo>
                      <a:lnTo>
                        <a:pt x="353" y="540"/>
                      </a:lnTo>
                      <a:lnTo>
                        <a:pt x="355" y="534"/>
                      </a:lnTo>
                      <a:lnTo>
                        <a:pt x="355" y="525"/>
                      </a:lnTo>
                      <a:lnTo>
                        <a:pt x="345" y="512"/>
                      </a:lnTo>
                      <a:lnTo>
                        <a:pt x="339" y="507"/>
                      </a:lnTo>
                      <a:lnTo>
                        <a:pt x="335" y="501"/>
                      </a:lnTo>
                      <a:lnTo>
                        <a:pt x="330" y="498"/>
                      </a:lnTo>
                      <a:lnTo>
                        <a:pt x="317" y="485"/>
                      </a:lnTo>
                      <a:lnTo>
                        <a:pt x="321" y="482"/>
                      </a:lnTo>
                      <a:lnTo>
                        <a:pt x="332" y="492"/>
                      </a:lnTo>
                      <a:lnTo>
                        <a:pt x="344" y="495"/>
                      </a:lnTo>
                      <a:lnTo>
                        <a:pt x="345" y="493"/>
                      </a:lnTo>
                      <a:lnTo>
                        <a:pt x="343" y="477"/>
                      </a:lnTo>
                      <a:lnTo>
                        <a:pt x="335" y="471"/>
                      </a:lnTo>
                      <a:lnTo>
                        <a:pt x="326" y="459"/>
                      </a:lnTo>
                      <a:lnTo>
                        <a:pt x="323" y="444"/>
                      </a:lnTo>
                      <a:lnTo>
                        <a:pt x="316" y="433"/>
                      </a:lnTo>
                      <a:lnTo>
                        <a:pt x="311" y="423"/>
                      </a:lnTo>
                      <a:lnTo>
                        <a:pt x="301" y="410"/>
                      </a:lnTo>
                      <a:lnTo>
                        <a:pt x="290" y="405"/>
                      </a:lnTo>
                      <a:lnTo>
                        <a:pt x="276" y="402"/>
                      </a:lnTo>
                      <a:lnTo>
                        <a:pt x="273" y="399"/>
                      </a:lnTo>
                      <a:lnTo>
                        <a:pt x="268" y="385"/>
                      </a:lnTo>
                      <a:lnTo>
                        <a:pt x="260" y="374"/>
                      </a:lnTo>
                      <a:lnTo>
                        <a:pt x="254" y="361"/>
                      </a:lnTo>
                      <a:lnTo>
                        <a:pt x="252" y="350"/>
                      </a:lnTo>
                      <a:lnTo>
                        <a:pt x="248" y="312"/>
                      </a:lnTo>
                      <a:lnTo>
                        <a:pt x="240" y="305"/>
                      </a:lnTo>
                      <a:lnTo>
                        <a:pt x="228" y="293"/>
                      </a:lnTo>
                      <a:lnTo>
                        <a:pt x="221" y="282"/>
                      </a:lnTo>
                      <a:lnTo>
                        <a:pt x="193" y="266"/>
                      </a:lnTo>
                      <a:lnTo>
                        <a:pt x="188" y="265"/>
                      </a:lnTo>
                      <a:lnTo>
                        <a:pt x="171" y="271"/>
                      </a:lnTo>
                      <a:lnTo>
                        <a:pt x="156" y="267"/>
                      </a:lnTo>
                      <a:lnTo>
                        <a:pt x="155" y="265"/>
                      </a:lnTo>
                      <a:lnTo>
                        <a:pt x="157" y="258"/>
                      </a:lnTo>
                      <a:lnTo>
                        <a:pt x="163" y="251"/>
                      </a:lnTo>
                      <a:lnTo>
                        <a:pt x="172" y="249"/>
                      </a:lnTo>
                      <a:lnTo>
                        <a:pt x="182" y="249"/>
                      </a:lnTo>
                      <a:lnTo>
                        <a:pt x="192" y="244"/>
                      </a:lnTo>
                      <a:lnTo>
                        <a:pt x="181" y="229"/>
                      </a:lnTo>
                      <a:lnTo>
                        <a:pt x="176" y="228"/>
                      </a:lnTo>
                      <a:lnTo>
                        <a:pt x="174" y="222"/>
                      </a:lnTo>
                      <a:lnTo>
                        <a:pt x="183" y="223"/>
                      </a:lnTo>
                      <a:lnTo>
                        <a:pt x="189" y="218"/>
                      </a:lnTo>
                      <a:lnTo>
                        <a:pt x="195" y="210"/>
                      </a:lnTo>
                      <a:lnTo>
                        <a:pt x="198" y="202"/>
                      </a:lnTo>
                      <a:lnTo>
                        <a:pt x="211" y="183"/>
                      </a:lnTo>
                      <a:lnTo>
                        <a:pt x="212" y="173"/>
                      </a:lnTo>
                      <a:lnTo>
                        <a:pt x="216" y="160"/>
                      </a:lnTo>
                      <a:lnTo>
                        <a:pt x="220" y="145"/>
                      </a:lnTo>
                      <a:lnTo>
                        <a:pt x="233" y="129"/>
                      </a:lnTo>
                      <a:lnTo>
                        <a:pt x="233" y="109"/>
                      </a:lnTo>
                      <a:lnTo>
                        <a:pt x="230" y="100"/>
                      </a:lnTo>
                      <a:lnTo>
                        <a:pt x="214" y="99"/>
                      </a:lnTo>
                      <a:lnTo>
                        <a:pt x="200" y="102"/>
                      </a:lnTo>
                      <a:lnTo>
                        <a:pt x="178" y="98"/>
                      </a:lnTo>
                      <a:lnTo>
                        <a:pt x="166" y="100"/>
                      </a:lnTo>
                      <a:lnTo>
                        <a:pt x="154" y="97"/>
                      </a:lnTo>
                      <a:lnTo>
                        <a:pt x="118" y="109"/>
                      </a:lnTo>
                      <a:lnTo>
                        <a:pt x="111" y="116"/>
                      </a:lnTo>
                      <a:lnTo>
                        <a:pt x="106" y="113"/>
                      </a:lnTo>
                      <a:lnTo>
                        <a:pt x="108" y="105"/>
                      </a:lnTo>
                      <a:lnTo>
                        <a:pt x="108" y="102"/>
                      </a:lnTo>
                      <a:lnTo>
                        <a:pt x="99" y="104"/>
                      </a:lnTo>
                      <a:lnTo>
                        <a:pt x="99" y="99"/>
                      </a:lnTo>
                      <a:lnTo>
                        <a:pt x="114" y="95"/>
                      </a:lnTo>
                      <a:lnTo>
                        <a:pt x="124" y="86"/>
                      </a:lnTo>
                      <a:lnTo>
                        <a:pt x="107" y="84"/>
                      </a:lnTo>
                      <a:lnTo>
                        <a:pt x="108" y="77"/>
                      </a:lnTo>
                      <a:lnTo>
                        <a:pt x="109" y="78"/>
                      </a:lnTo>
                      <a:lnTo>
                        <a:pt x="119" y="66"/>
                      </a:lnTo>
                      <a:lnTo>
                        <a:pt x="139" y="54"/>
                      </a:lnTo>
                      <a:lnTo>
                        <a:pt x="147" y="39"/>
                      </a:lnTo>
                      <a:lnTo>
                        <a:pt x="161" y="30"/>
                      </a:lnTo>
                      <a:lnTo>
                        <a:pt x="163" y="4"/>
                      </a:lnTo>
                      <a:lnTo>
                        <a:pt x="151" y="0"/>
                      </a:lnTo>
                      <a:lnTo>
                        <a:pt x="138" y="4"/>
                      </a:lnTo>
                      <a:lnTo>
                        <a:pt x="124" y="8"/>
                      </a:lnTo>
                      <a:lnTo>
                        <a:pt x="112" y="8"/>
                      </a:lnTo>
                      <a:lnTo>
                        <a:pt x="96" y="12"/>
                      </a:lnTo>
                      <a:lnTo>
                        <a:pt x="95" y="11"/>
                      </a:lnTo>
                      <a:lnTo>
                        <a:pt x="75" y="6"/>
                      </a:lnTo>
                      <a:lnTo>
                        <a:pt x="64" y="9"/>
                      </a:lnTo>
                      <a:lnTo>
                        <a:pt x="54" y="27"/>
                      </a:lnTo>
                      <a:lnTo>
                        <a:pt x="54" y="41"/>
                      </a:lnTo>
                      <a:lnTo>
                        <a:pt x="42" y="43"/>
                      </a:lnTo>
                      <a:lnTo>
                        <a:pt x="43" y="57"/>
                      </a:lnTo>
                      <a:lnTo>
                        <a:pt x="37" y="60"/>
                      </a:lnTo>
                      <a:lnTo>
                        <a:pt x="39" y="65"/>
                      </a:lnTo>
                      <a:lnTo>
                        <a:pt x="47" y="73"/>
                      </a:lnTo>
                      <a:lnTo>
                        <a:pt x="20" y="88"/>
                      </a:lnTo>
                      <a:lnTo>
                        <a:pt x="20" y="109"/>
                      </a:lnTo>
                      <a:lnTo>
                        <a:pt x="27" y="113"/>
                      </a:lnTo>
                      <a:lnTo>
                        <a:pt x="25" y="115"/>
                      </a:lnTo>
                      <a:lnTo>
                        <a:pt x="18" y="114"/>
                      </a:lnTo>
                      <a:lnTo>
                        <a:pt x="16" y="115"/>
                      </a:lnTo>
                      <a:lnTo>
                        <a:pt x="16" y="130"/>
                      </a:lnTo>
                      <a:lnTo>
                        <a:pt x="22" y="131"/>
                      </a:lnTo>
                      <a:lnTo>
                        <a:pt x="34" y="129"/>
                      </a:lnTo>
                      <a:lnTo>
                        <a:pt x="33" y="133"/>
                      </a:lnTo>
                      <a:lnTo>
                        <a:pt x="27" y="136"/>
                      </a:lnTo>
                      <a:lnTo>
                        <a:pt x="33" y="138"/>
                      </a:lnTo>
                      <a:lnTo>
                        <a:pt x="28" y="147"/>
                      </a:lnTo>
                      <a:lnTo>
                        <a:pt x="27" y="151"/>
                      </a:lnTo>
                      <a:lnTo>
                        <a:pt x="28" y="157"/>
                      </a:lnTo>
                      <a:lnTo>
                        <a:pt x="26" y="158"/>
                      </a:lnTo>
                      <a:lnTo>
                        <a:pt x="22" y="163"/>
                      </a:lnTo>
                      <a:lnTo>
                        <a:pt x="22" y="167"/>
                      </a:lnTo>
                      <a:lnTo>
                        <a:pt x="18" y="170"/>
                      </a:lnTo>
                      <a:lnTo>
                        <a:pt x="16" y="178"/>
                      </a:lnTo>
                      <a:lnTo>
                        <a:pt x="16" y="192"/>
                      </a:lnTo>
                      <a:lnTo>
                        <a:pt x="5" y="195"/>
                      </a:lnTo>
                      <a:lnTo>
                        <a:pt x="0" y="197"/>
                      </a:lnTo>
                      <a:lnTo>
                        <a:pt x="0" y="201"/>
                      </a:lnTo>
                      <a:lnTo>
                        <a:pt x="10" y="202"/>
                      </a:lnTo>
                      <a:lnTo>
                        <a:pt x="11" y="211"/>
                      </a:lnTo>
                      <a:lnTo>
                        <a:pt x="23" y="222"/>
                      </a:lnTo>
                      <a:lnTo>
                        <a:pt x="33" y="215"/>
                      </a:lnTo>
                      <a:lnTo>
                        <a:pt x="43" y="206"/>
                      </a:lnTo>
                      <a:lnTo>
                        <a:pt x="44" y="205"/>
                      </a:lnTo>
                      <a:lnTo>
                        <a:pt x="45" y="206"/>
                      </a:lnTo>
                      <a:lnTo>
                        <a:pt x="45" y="212"/>
                      </a:lnTo>
                      <a:lnTo>
                        <a:pt x="33" y="243"/>
                      </a:lnTo>
                      <a:lnTo>
                        <a:pt x="31" y="254"/>
                      </a:lnTo>
                      <a:lnTo>
                        <a:pt x="31" y="259"/>
                      </a:lnTo>
                      <a:lnTo>
                        <a:pt x="28" y="264"/>
                      </a:lnTo>
                      <a:lnTo>
                        <a:pt x="26" y="275"/>
                      </a:lnTo>
                      <a:lnTo>
                        <a:pt x="26" y="283"/>
                      </a:lnTo>
                      <a:lnTo>
                        <a:pt x="32" y="282"/>
                      </a:lnTo>
                      <a:lnTo>
                        <a:pt x="34" y="286"/>
                      </a:lnTo>
                      <a:lnTo>
                        <a:pt x="33" y="292"/>
                      </a:lnTo>
                      <a:lnTo>
                        <a:pt x="25" y="307"/>
                      </a:lnTo>
                      <a:lnTo>
                        <a:pt x="20" y="331"/>
                      </a:lnTo>
                      <a:lnTo>
                        <a:pt x="20" y="334"/>
                      </a:lnTo>
                      <a:lnTo>
                        <a:pt x="26" y="334"/>
                      </a:lnTo>
                      <a:lnTo>
                        <a:pt x="28" y="330"/>
                      </a:lnTo>
                      <a:lnTo>
                        <a:pt x="32" y="318"/>
                      </a:lnTo>
                      <a:lnTo>
                        <a:pt x="43" y="291"/>
                      </a:lnTo>
                      <a:lnTo>
                        <a:pt x="42" y="277"/>
                      </a:lnTo>
                      <a:lnTo>
                        <a:pt x="39" y="270"/>
                      </a:lnTo>
                      <a:lnTo>
                        <a:pt x="38" y="266"/>
                      </a:lnTo>
                      <a:lnTo>
                        <a:pt x="54" y="248"/>
                      </a:lnTo>
                      <a:lnTo>
                        <a:pt x="54" y="254"/>
                      </a:lnTo>
                      <a:lnTo>
                        <a:pt x="47" y="271"/>
                      </a:lnTo>
                      <a:lnTo>
                        <a:pt x="47" y="282"/>
                      </a:lnTo>
                      <a:lnTo>
                        <a:pt x="49" y="278"/>
                      </a:lnTo>
                      <a:lnTo>
                        <a:pt x="52" y="277"/>
                      </a:lnTo>
                      <a:lnTo>
                        <a:pt x="53" y="273"/>
                      </a:lnTo>
                      <a:lnTo>
                        <a:pt x="55" y="271"/>
                      </a:lnTo>
                      <a:lnTo>
                        <a:pt x="61" y="276"/>
                      </a:lnTo>
                      <a:lnTo>
                        <a:pt x="64" y="275"/>
                      </a:lnTo>
                      <a:lnTo>
                        <a:pt x="64" y="261"/>
                      </a:lnTo>
                      <a:lnTo>
                        <a:pt x="72" y="266"/>
                      </a:lnTo>
                      <a:lnTo>
                        <a:pt x="79" y="272"/>
                      </a:lnTo>
                      <a:lnTo>
                        <a:pt x="74" y="273"/>
                      </a:lnTo>
                      <a:lnTo>
                        <a:pt x="71" y="278"/>
                      </a:lnTo>
                      <a:lnTo>
                        <a:pt x="69" y="283"/>
                      </a:lnTo>
                      <a:lnTo>
                        <a:pt x="68" y="298"/>
                      </a:lnTo>
                      <a:lnTo>
                        <a:pt x="71" y="303"/>
                      </a:lnTo>
                      <a:lnTo>
                        <a:pt x="77" y="308"/>
                      </a:lnTo>
                      <a:lnTo>
                        <a:pt x="79" y="319"/>
                      </a:lnTo>
                      <a:lnTo>
                        <a:pt x="74" y="328"/>
                      </a:lnTo>
                      <a:lnTo>
                        <a:pt x="69" y="341"/>
                      </a:lnTo>
                      <a:lnTo>
                        <a:pt x="61" y="355"/>
                      </a:lnTo>
                      <a:lnTo>
                        <a:pt x="59" y="363"/>
                      </a:lnTo>
                      <a:lnTo>
                        <a:pt x="60" y="372"/>
                      </a:lnTo>
                      <a:lnTo>
                        <a:pt x="54" y="367"/>
                      </a:lnTo>
                      <a:lnTo>
                        <a:pt x="52" y="372"/>
                      </a:lnTo>
                      <a:lnTo>
                        <a:pt x="59" y="395"/>
                      </a:lnTo>
                      <a:lnTo>
                        <a:pt x="64" y="399"/>
                      </a:lnTo>
                      <a:lnTo>
                        <a:pt x="66" y="398"/>
                      </a:lnTo>
                      <a:lnTo>
                        <a:pt x="65" y="384"/>
                      </a:lnTo>
                      <a:lnTo>
                        <a:pt x="66" y="380"/>
                      </a:lnTo>
                      <a:lnTo>
                        <a:pt x="70" y="379"/>
                      </a:lnTo>
                      <a:lnTo>
                        <a:pt x="87" y="391"/>
                      </a:lnTo>
                      <a:lnTo>
                        <a:pt x="92" y="394"/>
                      </a:lnTo>
                      <a:lnTo>
                        <a:pt x="95" y="388"/>
                      </a:lnTo>
                      <a:lnTo>
                        <a:pt x="95" y="380"/>
                      </a:lnTo>
                      <a:lnTo>
                        <a:pt x="119" y="383"/>
                      </a:lnTo>
                      <a:lnTo>
                        <a:pt x="135" y="374"/>
                      </a:lnTo>
                      <a:lnTo>
                        <a:pt x="136" y="372"/>
                      </a:lnTo>
                      <a:lnTo>
                        <a:pt x="144" y="368"/>
                      </a:lnTo>
                      <a:lnTo>
                        <a:pt x="165" y="371"/>
                      </a:lnTo>
                      <a:lnTo>
                        <a:pt x="162" y="373"/>
                      </a:lnTo>
                      <a:lnTo>
                        <a:pt x="158" y="373"/>
                      </a:lnTo>
                      <a:lnTo>
                        <a:pt x="150" y="380"/>
                      </a:lnTo>
                      <a:lnTo>
                        <a:pt x="138" y="406"/>
                      </a:lnTo>
                      <a:lnTo>
                        <a:pt x="135" y="413"/>
                      </a:lnTo>
                      <a:lnTo>
                        <a:pt x="138" y="421"/>
                      </a:lnTo>
                      <a:lnTo>
                        <a:pt x="145" y="431"/>
                      </a:lnTo>
                      <a:lnTo>
                        <a:pt x="149" y="438"/>
                      </a:lnTo>
                      <a:lnTo>
                        <a:pt x="150" y="439"/>
                      </a:lnTo>
                      <a:lnTo>
                        <a:pt x="151" y="437"/>
                      </a:lnTo>
                      <a:lnTo>
                        <a:pt x="158" y="449"/>
                      </a:lnTo>
                      <a:lnTo>
                        <a:pt x="172" y="444"/>
                      </a:lnTo>
                      <a:lnTo>
                        <a:pt x="181" y="437"/>
                      </a:lnTo>
                      <a:lnTo>
                        <a:pt x="184" y="438"/>
                      </a:lnTo>
                      <a:lnTo>
                        <a:pt x="181" y="444"/>
                      </a:lnTo>
                      <a:lnTo>
                        <a:pt x="179" y="461"/>
                      </a:lnTo>
                      <a:lnTo>
                        <a:pt x="174" y="468"/>
                      </a:lnTo>
                      <a:lnTo>
                        <a:pt x="169" y="479"/>
                      </a:lnTo>
                      <a:lnTo>
                        <a:pt x="179" y="481"/>
                      </a:lnTo>
                      <a:lnTo>
                        <a:pt x="174" y="490"/>
                      </a:lnTo>
                      <a:lnTo>
                        <a:pt x="168" y="506"/>
                      </a:lnTo>
                      <a:lnTo>
                        <a:pt x="172" y="509"/>
                      </a:lnTo>
                      <a:lnTo>
                        <a:pt x="177" y="513"/>
                      </a:lnTo>
                      <a:lnTo>
                        <a:pt x="173" y="514"/>
                      </a:lnTo>
                      <a:lnTo>
                        <a:pt x="168" y="523"/>
                      </a:lnTo>
                      <a:lnTo>
                        <a:pt x="128" y="522"/>
                      </a:lnTo>
                      <a:lnTo>
                        <a:pt x="115" y="529"/>
                      </a:lnTo>
                      <a:lnTo>
                        <a:pt x="102" y="540"/>
                      </a:lnTo>
                      <a:lnTo>
                        <a:pt x="79" y="565"/>
                      </a:lnTo>
                      <a:lnTo>
                        <a:pt x="84" y="568"/>
                      </a:lnTo>
                      <a:lnTo>
                        <a:pt x="98" y="558"/>
                      </a:lnTo>
                      <a:lnTo>
                        <a:pt x="109" y="556"/>
                      </a:lnTo>
                      <a:lnTo>
                        <a:pt x="111" y="565"/>
                      </a:lnTo>
                      <a:lnTo>
                        <a:pt x="112" y="585"/>
                      </a:lnTo>
                      <a:lnTo>
                        <a:pt x="113" y="589"/>
                      </a:lnTo>
                      <a:lnTo>
                        <a:pt x="119" y="593"/>
                      </a:lnTo>
                      <a:lnTo>
                        <a:pt x="108" y="615"/>
                      </a:lnTo>
                      <a:lnTo>
                        <a:pt x="79" y="636"/>
                      </a:lnTo>
                      <a:lnTo>
                        <a:pt x="48" y="652"/>
                      </a:lnTo>
                      <a:lnTo>
                        <a:pt x="50" y="654"/>
                      </a:lnTo>
                      <a:lnTo>
                        <a:pt x="52" y="660"/>
                      </a:lnTo>
                      <a:lnTo>
                        <a:pt x="56" y="671"/>
                      </a:lnTo>
                      <a:lnTo>
                        <a:pt x="59" y="674"/>
                      </a:lnTo>
                      <a:lnTo>
                        <a:pt x="65" y="675"/>
                      </a:lnTo>
                      <a:lnTo>
                        <a:pt x="72" y="671"/>
                      </a:lnTo>
                      <a:lnTo>
                        <a:pt x="82" y="663"/>
                      </a:lnTo>
                      <a:lnTo>
                        <a:pt x="91" y="659"/>
                      </a:lnTo>
                      <a:lnTo>
                        <a:pt x="95" y="660"/>
                      </a:lnTo>
                      <a:lnTo>
                        <a:pt x="97" y="674"/>
                      </a:lnTo>
                      <a:lnTo>
                        <a:pt x="101" y="678"/>
                      </a:lnTo>
                      <a:lnTo>
                        <a:pt x="113" y="678"/>
                      </a:lnTo>
                      <a:lnTo>
                        <a:pt x="120" y="671"/>
                      </a:lnTo>
                      <a:lnTo>
                        <a:pt x="123" y="670"/>
                      </a:lnTo>
                      <a:lnTo>
                        <a:pt x="127" y="673"/>
                      </a:lnTo>
                      <a:lnTo>
                        <a:pt x="141" y="692"/>
                      </a:lnTo>
                      <a:lnTo>
                        <a:pt x="147" y="694"/>
                      </a:lnTo>
                      <a:lnTo>
                        <a:pt x="156" y="694"/>
                      </a:lnTo>
                      <a:lnTo>
                        <a:pt x="162" y="689"/>
                      </a:lnTo>
                      <a:lnTo>
                        <a:pt x="166" y="682"/>
                      </a:lnTo>
                      <a:lnTo>
                        <a:pt x="179" y="675"/>
                      </a:lnTo>
                      <a:lnTo>
                        <a:pt x="194" y="663"/>
                      </a:lnTo>
                      <a:lnTo>
                        <a:pt x="195" y="670"/>
                      </a:lnTo>
                      <a:lnTo>
                        <a:pt x="190" y="678"/>
                      </a:lnTo>
                      <a:lnTo>
                        <a:pt x="174" y="697"/>
                      </a:lnTo>
                      <a:lnTo>
                        <a:pt x="172" y="705"/>
                      </a:lnTo>
                      <a:lnTo>
                        <a:pt x="168" y="708"/>
                      </a:lnTo>
                      <a:lnTo>
                        <a:pt x="156" y="711"/>
                      </a:lnTo>
                      <a:lnTo>
                        <a:pt x="124" y="711"/>
                      </a:lnTo>
                      <a:lnTo>
                        <a:pt x="109" y="713"/>
                      </a:lnTo>
                      <a:lnTo>
                        <a:pt x="104" y="724"/>
                      </a:lnTo>
                      <a:lnTo>
                        <a:pt x="95" y="730"/>
                      </a:lnTo>
                      <a:lnTo>
                        <a:pt x="88" y="745"/>
                      </a:lnTo>
                      <a:lnTo>
                        <a:pt x="47" y="791"/>
                      </a:lnTo>
                      <a:lnTo>
                        <a:pt x="31" y="800"/>
                      </a:lnTo>
                      <a:lnTo>
                        <a:pt x="28" y="809"/>
                      </a:lnTo>
                      <a:lnTo>
                        <a:pt x="28" y="813"/>
                      </a:lnTo>
                      <a:lnTo>
                        <a:pt x="31" y="807"/>
                      </a:lnTo>
                      <a:lnTo>
                        <a:pt x="34" y="804"/>
                      </a:lnTo>
                      <a:lnTo>
                        <a:pt x="45" y="810"/>
                      </a:lnTo>
                      <a:lnTo>
                        <a:pt x="50" y="809"/>
                      </a:lnTo>
                      <a:lnTo>
                        <a:pt x="54" y="814"/>
                      </a:lnTo>
                      <a:lnTo>
                        <a:pt x="58" y="809"/>
                      </a:lnTo>
                      <a:lnTo>
                        <a:pt x="60" y="800"/>
                      </a:lnTo>
                      <a:lnTo>
                        <a:pt x="71" y="796"/>
                      </a:lnTo>
                      <a:lnTo>
                        <a:pt x="77" y="784"/>
                      </a:lnTo>
                      <a:lnTo>
                        <a:pt x="107" y="783"/>
                      </a:lnTo>
                      <a:lnTo>
                        <a:pt x="127" y="791"/>
                      </a:lnTo>
                      <a:lnTo>
                        <a:pt x="134" y="791"/>
                      </a:lnTo>
                      <a:lnTo>
                        <a:pt x="141" y="782"/>
                      </a:lnTo>
                      <a:lnTo>
                        <a:pt x="145" y="760"/>
                      </a:lnTo>
                      <a:lnTo>
                        <a:pt x="149" y="759"/>
                      </a:lnTo>
                      <a:lnTo>
                        <a:pt x="156" y="759"/>
                      </a:lnTo>
                      <a:lnTo>
                        <a:pt x="166" y="754"/>
                      </a:lnTo>
                      <a:lnTo>
                        <a:pt x="182" y="750"/>
                      </a:lnTo>
                      <a:lnTo>
                        <a:pt x="199" y="76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15" name="Freeform 194"/>
                <p:cNvSpPr>
                  <a:spLocks noChangeAspect="1"/>
                </p:cNvSpPr>
                <p:nvPr/>
              </p:nvSpPr>
              <p:spPr bwMode="gray">
                <a:xfrm>
                  <a:off x="2428" y="1759"/>
                  <a:ext cx="28" cy="25"/>
                </a:xfrm>
                <a:custGeom>
                  <a:avLst/>
                  <a:gdLst/>
                  <a:ahLst/>
                  <a:cxnLst>
                    <a:cxn ang="0">
                      <a:pos x="28" y="36"/>
                    </a:cxn>
                    <a:cxn ang="0">
                      <a:pos x="27" y="48"/>
                    </a:cxn>
                    <a:cxn ang="0">
                      <a:pos x="21" y="58"/>
                    </a:cxn>
                    <a:cxn ang="0">
                      <a:pos x="11" y="59"/>
                    </a:cxn>
                    <a:cxn ang="0">
                      <a:pos x="11" y="72"/>
                    </a:cxn>
                    <a:cxn ang="0">
                      <a:pos x="0" y="80"/>
                    </a:cxn>
                    <a:cxn ang="0">
                      <a:pos x="16" y="91"/>
                    </a:cxn>
                    <a:cxn ang="0">
                      <a:pos x="23" y="110"/>
                    </a:cxn>
                    <a:cxn ang="0">
                      <a:pos x="34" y="115"/>
                    </a:cxn>
                    <a:cxn ang="0">
                      <a:pos x="47" y="104"/>
                    </a:cxn>
                    <a:cxn ang="0">
                      <a:pos x="53" y="93"/>
                    </a:cxn>
                    <a:cxn ang="0">
                      <a:pos x="82" y="85"/>
                    </a:cxn>
                    <a:cxn ang="0">
                      <a:pos x="97" y="99"/>
                    </a:cxn>
                    <a:cxn ang="0">
                      <a:pos x="98" y="106"/>
                    </a:cxn>
                    <a:cxn ang="0">
                      <a:pos x="98" y="121"/>
                    </a:cxn>
                    <a:cxn ang="0">
                      <a:pos x="101" y="126"/>
                    </a:cxn>
                    <a:cxn ang="0">
                      <a:pos x="103" y="126"/>
                    </a:cxn>
                    <a:cxn ang="0">
                      <a:pos x="117" y="117"/>
                    </a:cxn>
                    <a:cxn ang="0">
                      <a:pos x="119" y="107"/>
                    </a:cxn>
                    <a:cxn ang="0">
                      <a:pos x="132" y="105"/>
                    </a:cxn>
                    <a:cxn ang="0">
                      <a:pos x="138" y="97"/>
                    </a:cxn>
                    <a:cxn ang="0">
                      <a:pos x="132" y="85"/>
                    </a:cxn>
                    <a:cxn ang="0">
                      <a:pos x="130" y="78"/>
                    </a:cxn>
                    <a:cxn ang="0">
                      <a:pos x="138" y="90"/>
                    </a:cxn>
                    <a:cxn ang="0">
                      <a:pos x="140" y="79"/>
                    </a:cxn>
                    <a:cxn ang="0">
                      <a:pos x="135" y="68"/>
                    </a:cxn>
                    <a:cxn ang="0">
                      <a:pos x="130" y="66"/>
                    </a:cxn>
                    <a:cxn ang="0">
                      <a:pos x="116" y="68"/>
                    </a:cxn>
                    <a:cxn ang="0">
                      <a:pos x="122" y="57"/>
                    </a:cxn>
                    <a:cxn ang="0">
                      <a:pos x="120" y="39"/>
                    </a:cxn>
                    <a:cxn ang="0">
                      <a:pos x="112" y="27"/>
                    </a:cxn>
                    <a:cxn ang="0">
                      <a:pos x="106" y="16"/>
                    </a:cxn>
                    <a:cxn ang="0">
                      <a:pos x="89" y="10"/>
                    </a:cxn>
                    <a:cxn ang="0">
                      <a:pos x="64" y="18"/>
                    </a:cxn>
                    <a:cxn ang="0">
                      <a:pos x="58" y="24"/>
                    </a:cxn>
                    <a:cxn ang="0">
                      <a:pos x="50" y="27"/>
                    </a:cxn>
                    <a:cxn ang="0">
                      <a:pos x="48" y="24"/>
                    </a:cxn>
                    <a:cxn ang="0">
                      <a:pos x="59" y="10"/>
                    </a:cxn>
                    <a:cxn ang="0">
                      <a:pos x="57" y="7"/>
                    </a:cxn>
                    <a:cxn ang="0">
                      <a:pos x="48" y="2"/>
                    </a:cxn>
                    <a:cxn ang="0">
                      <a:pos x="39" y="0"/>
                    </a:cxn>
                    <a:cxn ang="0">
                      <a:pos x="38" y="5"/>
                    </a:cxn>
                    <a:cxn ang="0">
                      <a:pos x="36" y="8"/>
                    </a:cxn>
                    <a:cxn ang="0">
                      <a:pos x="33" y="14"/>
                    </a:cxn>
                    <a:cxn ang="0">
                      <a:pos x="34" y="20"/>
                    </a:cxn>
                    <a:cxn ang="0">
                      <a:pos x="34" y="27"/>
                    </a:cxn>
                    <a:cxn ang="0">
                      <a:pos x="33" y="34"/>
                    </a:cxn>
                    <a:cxn ang="0">
                      <a:pos x="28" y="36"/>
                    </a:cxn>
                  </a:cxnLst>
                  <a:rect l="0" t="0" r="r" b="b"/>
                  <a:pathLst>
                    <a:path w="140" h="126">
                      <a:moveTo>
                        <a:pt x="28" y="36"/>
                      </a:moveTo>
                      <a:lnTo>
                        <a:pt x="27" y="48"/>
                      </a:lnTo>
                      <a:lnTo>
                        <a:pt x="21" y="58"/>
                      </a:lnTo>
                      <a:lnTo>
                        <a:pt x="11" y="59"/>
                      </a:lnTo>
                      <a:lnTo>
                        <a:pt x="11" y="72"/>
                      </a:lnTo>
                      <a:lnTo>
                        <a:pt x="0" y="80"/>
                      </a:lnTo>
                      <a:lnTo>
                        <a:pt x="16" y="91"/>
                      </a:lnTo>
                      <a:lnTo>
                        <a:pt x="23" y="110"/>
                      </a:lnTo>
                      <a:lnTo>
                        <a:pt x="34" y="115"/>
                      </a:lnTo>
                      <a:lnTo>
                        <a:pt x="47" y="104"/>
                      </a:lnTo>
                      <a:lnTo>
                        <a:pt x="53" y="93"/>
                      </a:lnTo>
                      <a:lnTo>
                        <a:pt x="82" y="85"/>
                      </a:lnTo>
                      <a:lnTo>
                        <a:pt x="97" y="99"/>
                      </a:lnTo>
                      <a:lnTo>
                        <a:pt x="98" y="106"/>
                      </a:lnTo>
                      <a:lnTo>
                        <a:pt x="98" y="121"/>
                      </a:lnTo>
                      <a:lnTo>
                        <a:pt x="101" y="126"/>
                      </a:lnTo>
                      <a:lnTo>
                        <a:pt x="103" y="126"/>
                      </a:lnTo>
                      <a:lnTo>
                        <a:pt x="117" y="117"/>
                      </a:lnTo>
                      <a:lnTo>
                        <a:pt x="119" y="107"/>
                      </a:lnTo>
                      <a:lnTo>
                        <a:pt x="132" y="105"/>
                      </a:lnTo>
                      <a:lnTo>
                        <a:pt x="138" y="97"/>
                      </a:lnTo>
                      <a:lnTo>
                        <a:pt x="132" y="85"/>
                      </a:lnTo>
                      <a:lnTo>
                        <a:pt x="130" y="78"/>
                      </a:lnTo>
                      <a:lnTo>
                        <a:pt x="138" y="90"/>
                      </a:lnTo>
                      <a:lnTo>
                        <a:pt x="140" y="79"/>
                      </a:lnTo>
                      <a:lnTo>
                        <a:pt x="135" y="68"/>
                      </a:lnTo>
                      <a:lnTo>
                        <a:pt x="130" y="66"/>
                      </a:lnTo>
                      <a:lnTo>
                        <a:pt x="116" y="68"/>
                      </a:lnTo>
                      <a:lnTo>
                        <a:pt x="122" y="57"/>
                      </a:lnTo>
                      <a:lnTo>
                        <a:pt x="120" y="39"/>
                      </a:lnTo>
                      <a:lnTo>
                        <a:pt x="112" y="27"/>
                      </a:lnTo>
                      <a:lnTo>
                        <a:pt x="106" y="16"/>
                      </a:lnTo>
                      <a:lnTo>
                        <a:pt x="89" y="10"/>
                      </a:lnTo>
                      <a:lnTo>
                        <a:pt x="64" y="18"/>
                      </a:lnTo>
                      <a:lnTo>
                        <a:pt x="58" y="24"/>
                      </a:lnTo>
                      <a:lnTo>
                        <a:pt x="50" y="27"/>
                      </a:lnTo>
                      <a:lnTo>
                        <a:pt x="48" y="24"/>
                      </a:lnTo>
                      <a:lnTo>
                        <a:pt x="59" y="10"/>
                      </a:lnTo>
                      <a:lnTo>
                        <a:pt x="57" y="7"/>
                      </a:lnTo>
                      <a:lnTo>
                        <a:pt x="48" y="2"/>
                      </a:lnTo>
                      <a:lnTo>
                        <a:pt x="39" y="0"/>
                      </a:lnTo>
                      <a:lnTo>
                        <a:pt x="38" y="5"/>
                      </a:lnTo>
                      <a:lnTo>
                        <a:pt x="36" y="8"/>
                      </a:lnTo>
                      <a:lnTo>
                        <a:pt x="33" y="14"/>
                      </a:lnTo>
                      <a:lnTo>
                        <a:pt x="34" y="20"/>
                      </a:lnTo>
                      <a:lnTo>
                        <a:pt x="34" y="27"/>
                      </a:lnTo>
                      <a:lnTo>
                        <a:pt x="33" y="34"/>
                      </a:lnTo>
                      <a:lnTo>
                        <a:pt x="28" y="3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185" name="Freeform 195"/>
              <p:cNvSpPr>
                <a:spLocks noChangeAspect="1"/>
              </p:cNvSpPr>
              <p:nvPr/>
            </p:nvSpPr>
            <p:spPr bwMode="gray">
              <a:xfrm>
                <a:off x="4580731" y="2540347"/>
                <a:ext cx="74613" cy="109538"/>
              </a:xfrm>
              <a:custGeom>
                <a:avLst/>
                <a:gdLst/>
                <a:ahLst/>
                <a:cxnLst>
                  <a:cxn ang="0">
                    <a:pos x="223" y="97"/>
                  </a:cxn>
                  <a:cxn ang="0">
                    <a:pos x="178" y="84"/>
                  </a:cxn>
                  <a:cxn ang="0">
                    <a:pos x="148" y="100"/>
                  </a:cxn>
                  <a:cxn ang="0">
                    <a:pos x="136" y="63"/>
                  </a:cxn>
                  <a:cxn ang="0">
                    <a:pos x="152" y="39"/>
                  </a:cxn>
                  <a:cxn ang="0">
                    <a:pos x="152" y="2"/>
                  </a:cxn>
                  <a:cxn ang="0">
                    <a:pos x="135" y="6"/>
                  </a:cxn>
                  <a:cxn ang="0">
                    <a:pos x="113" y="18"/>
                  </a:cxn>
                  <a:cxn ang="0">
                    <a:pos x="108" y="34"/>
                  </a:cxn>
                  <a:cxn ang="0">
                    <a:pos x="88" y="53"/>
                  </a:cxn>
                  <a:cxn ang="0">
                    <a:pos x="104" y="60"/>
                  </a:cxn>
                  <a:cxn ang="0">
                    <a:pos x="120" y="63"/>
                  </a:cxn>
                  <a:cxn ang="0">
                    <a:pos x="99" y="87"/>
                  </a:cxn>
                  <a:cxn ang="0">
                    <a:pos x="65" y="97"/>
                  </a:cxn>
                  <a:cxn ang="0">
                    <a:pos x="31" y="96"/>
                  </a:cxn>
                  <a:cxn ang="0">
                    <a:pos x="23" y="118"/>
                  </a:cxn>
                  <a:cxn ang="0">
                    <a:pos x="43" y="130"/>
                  </a:cxn>
                  <a:cxn ang="0">
                    <a:pos x="24" y="154"/>
                  </a:cxn>
                  <a:cxn ang="0">
                    <a:pos x="23" y="173"/>
                  </a:cxn>
                  <a:cxn ang="0">
                    <a:pos x="40" y="179"/>
                  </a:cxn>
                  <a:cxn ang="0">
                    <a:pos x="78" y="192"/>
                  </a:cxn>
                  <a:cxn ang="0">
                    <a:pos x="54" y="209"/>
                  </a:cxn>
                  <a:cxn ang="0">
                    <a:pos x="32" y="248"/>
                  </a:cxn>
                  <a:cxn ang="0">
                    <a:pos x="81" y="238"/>
                  </a:cxn>
                  <a:cxn ang="0">
                    <a:pos x="56" y="249"/>
                  </a:cxn>
                  <a:cxn ang="0">
                    <a:pos x="29" y="274"/>
                  </a:cxn>
                  <a:cxn ang="0">
                    <a:pos x="15" y="279"/>
                  </a:cxn>
                  <a:cxn ang="0">
                    <a:pos x="0" y="291"/>
                  </a:cxn>
                  <a:cxn ang="0">
                    <a:pos x="13" y="299"/>
                  </a:cxn>
                  <a:cxn ang="0">
                    <a:pos x="11" y="314"/>
                  </a:cxn>
                  <a:cxn ang="0">
                    <a:pos x="38" y="312"/>
                  </a:cxn>
                  <a:cxn ang="0">
                    <a:pos x="16" y="334"/>
                  </a:cxn>
                  <a:cxn ang="0">
                    <a:pos x="48" y="328"/>
                  </a:cxn>
                  <a:cxn ang="0">
                    <a:pos x="33" y="338"/>
                  </a:cxn>
                  <a:cxn ang="0">
                    <a:pos x="44" y="340"/>
                  </a:cxn>
                  <a:cxn ang="0">
                    <a:pos x="60" y="343"/>
                  </a:cxn>
                  <a:cxn ang="0">
                    <a:pos x="102" y="329"/>
                  </a:cxn>
                  <a:cxn ang="0">
                    <a:pos x="109" y="308"/>
                  </a:cxn>
                  <a:cxn ang="0">
                    <a:pos x="119" y="317"/>
                  </a:cxn>
                  <a:cxn ang="0">
                    <a:pos x="145" y="306"/>
                  </a:cxn>
                  <a:cxn ang="0">
                    <a:pos x="153" y="291"/>
                  </a:cxn>
                  <a:cxn ang="0">
                    <a:pos x="201" y="281"/>
                  </a:cxn>
                  <a:cxn ang="0">
                    <a:pos x="218" y="278"/>
                  </a:cxn>
                  <a:cxn ang="0">
                    <a:pos x="225" y="236"/>
                  </a:cxn>
                  <a:cxn ang="0">
                    <a:pos x="231" y="197"/>
                  </a:cxn>
                  <a:cxn ang="0">
                    <a:pos x="233" y="160"/>
                  </a:cxn>
                  <a:cxn ang="0">
                    <a:pos x="226" y="117"/>
                  </a:cxn>
                </a:cxnLst>
                <a:rect l="0" t="0" r="r" b="b"/>
                <a:pathLst>
                  <a:path w="233" h="345">
                    <a:moveTo>
                      <a:pt x="226" y="117"/>
                    </a:moveTo>
                    <a:lnTo>
                      <a:pt x="223" y="112"/>
                    </a:lnTo>
                    <a:lnTo>
                      <a:pt x="223" y="97"/>
                    </a:lnTo>
                    <a:lnTo>
                      <a:pt x="222" y="90"/>
                    </a:lnTo>
                    <a:lnTo>
                      <a:pt x="207" y="76"/>
                    </a:lnTo>
                    <a:lnTo>
                      <a:pt x="178" y="84"/>
                    </a:lnTo>
                    <a:lnTo>
                      <a:pt x="172" y="95"/>
                    </a:lnTo>
                    <a:lnTo>
                      <a:pt x="159" y="106"/>
                    </a:lnTo>
                    <a:lnTo>
                      <a:pt x="148" y="100"/>
                    </a:lnTo>
                    <a:lnTo>
                      <a:pt x="141" y="82"/>
                    </a:lnTo>
                    <a:lnTo>
                      <a:pt x="125" y="71"/>
                    </a:lnTo>
                    <a:lnTo>
                      <a:pt x="136" y="63"/>
                    </a:lnTo>
                    <a:lnTo>
                      <a:pt x="136" y="50"/>
                    </a:lnTo>
                    <a:lnTo>
                      <a:pt x="146" y="49"/>
                    </a:lnTo>
                    <a:lnTo>
                      <a:pt x="152" y="39"/>
                    </a:lnTo>
                    <a:lnTo>
                      <a:pt x="153" y="27"/>
                    </a:lnTo>
                    <a:lnTo>
                      <a:pt x="155" y="22"/>
                    </a:lnTo>
                    <a:lnTo>
                      <a:pt x="152" y="2"/>
                    </a:lnTo>
                    <a:lnTo>
                      <a:pt x="151" y="0"/>
                    </a:lnTo>
                    <a:lnTo>
                      <a:pt x="145" y="1"/>
                    </a:lnTo>
                    <a:lnTo>
                      <a:pt x="135" y="6"/>
                    </a:lnTo>
                    <a:lnTo>
                      <a:pt x="131" y="4"/>
                    </a:lnTo>
                    <a:lnTo>
                      <a:pt x="121" y="11"/>
                    </a:lnTo>
                    <a:lnTo>
                      <a:pt x="113" y="18"/>
                    </a:lnTo>
                    <a:lnTo>
                      <a:pt x="108" y="20"/>
                    </a:lnTo>
                    <a:lnTo>
                      <a:pt x="105" y="30"/>
                    </a:lnTo>
                    <a:lnTo>
                      <a:pt x="108" y="34"/>
                    </a:lnTo>
                    <a:lnTo>
                      <a:pt x="107" y="37"/>
                    </a:lnTo>
                    <a:lnTo>
                      <a:pt x="99" y="45"/>
                    </a:lnTo>
                    <a:lnTo>
                      <a:pt x="88" y="53"/>
                    </a:lnTo>
                    <a:lnTo>
                      <a:pt x="91" y="59"/>
                    </a:lnTo>
                    <a:lnTo>
                      <a:pt x="99" y="59"/>
                    </a:lnTo>
                    <a:lnTo>
                      <a:pt x="104" y="60"/>
                    </a:lnTo>
                    <a:lnTo>
                      <a:pt x="110" y="59"/>
                    </a:lnTo>
                    <a:lnTo>
                      <a:pt x="119" y="59"/>
                    </a:lnTo>
                    <a:lnTo>
                      <a:pt x="120" y="63"/>
                    </a:lnTo>
                    <a:lnTo>
                      <a:pt x="117" y="71"/>
                    </a:lnTo>
                    <a:lnTo>
                      <a:pt x="98" y="84"/>
                    </a:lnTo>
                    <a:lnTo>
                      <a:pt x="99" y="87"/>
                    </a:lnTo>
                    <a:lnTo>
                      <a:pt x="98" y="95"/>
                    </a:lnTo>
                    <a:lnTo>
                      <a:pt x="83" y="93"/>
                    </a:lnTo>
                    <a:lnTo>
                      <a:pt x="65" y="97"/>
                    </a:lnTo>
                    <a:lnTo>
                      <a:pt x="61" y="90"/>
                    </a:lnTo>
                    <a:lnTo>
                      <a:pt x="37" y="87"/>
                    </a:lnTo>
                    <a:lnTo>
                      <a:pt x="31" y="96"/>
                    </a:lnTo>
                    <a:lnTo>
                      <a:pt x="26" y="104"/>
                    </a:lnTo>
                    <a:lnTo>
                      <a:pt x="29" y="120"/>
                    </a:lnTo>
                    <a:lnTo>
                      <a:pt x="23" y="118"/>
                    </a:lnTo>
                    <a:lnTo>
                      <a:pt x="15" y="119"/>
                    </a:lnTo>
                    <a:lnTo>
                      <a:pt x="21" y="128"/>
                    </a:lnTo>
                    <a:lnTo>
                      <a:pt x="43" y="130"/>
                    </a:lnTo>
                    <a:lnTo>
                      <a:pt x="44" y="136"/>
                    </a:lnTo>
                    <a:lnTo>
                      <a:pt x="28" y="146"/>
                    </a:lnTo>
                    <a:lnTo>
                      <a:pt x="24" y="154"/>
                    </a:lnTo>
                    <a:lnTo>
                      <a:pt x="17" y="158"/>
                    </a:lnTo>
                    <a:lnTo>
                      <a:pt x="17" y="166"/>
                    </a:lnTo>
                    <a:lnTo>
                      <a:pt x="23" y="173"/>
                    </a:lnTo>
                    <a:lnTo>
                      <a:pt x="28" y="174"/>
                    </a:lnTo>
                    <a:lnTo>
                      <a:pt x="28" y="179"/>
                    </a:lnTo>
                    <a:lnTo>
                      <a:pt x="40" y="179"/>
                    </a:lnTo>
                    <a:lnTo>
                      <a:pt x="43" y="186"/>
                    </a:lnTo>
                    <a:lnTo>
                      <a:pt x="75" y="187"/>
                    </a:lnTo>
                    <a:lnTo>
                      <a:pt x="78" y="192"/>
                    </a:lnTo>
                    <a:lnTo>
                      <a:pt x="74" y="197"/>
                    </a:lnTo>
                    <a:lnTo>
                      <a:pt x="61" y="201"/>
                    </a:lnTo>
                    <a:lnTo>
                      <a:pt x="54" y="209"/>
                    </a:lnTo>
                    <a:lnTo>
                      <a:pt x="53" y="224"/>
                    </a:lnTo>
                    <a:lnTo>
                      <a:pt x="48" y="233"/>
                    </a:lnTo>
                    <a:lnTo>
                      <a:pt x="32" y="248"/>
                    </a:lnTo>
                    <a:lnTo>
                      <a:pt x="65" y="243"/>
                    </a:lnTo>
                    <a:lnTo>
                      <a:pt x="81" y="227"/>
                    </a:lnTo>
                    <a:lnTo>
                      <a:pt x="81" y="238"/>
                    </a:lnTo>
                    <a:lnTo>
                      <a:pt x="89" y="240"/>
                    </a:lnTo>
                    <a:lnTo>
                      <a:pt x="91" y="241"/>
                    </a:lnTo>
                    <a:lnTo>
                      <a:pt x="56" y="249"/>
                    </a:lnTo>
                    <a:lnTo>
                      <a:pt x="42" y="251"/>
                    </a:lnTo>
                    <a:lnTo>
                      <a:pt x="31" y="268"/>
                    </a:lnTo>
                    <a:lnTo>
                      <a:pt x="29" y="274"/>
                    </a:lnTo>
                    <a:lnTo>
                      <a:pt x="27" y="278"/>
                    </a:lnTo>
                    <a:lnTo>
                      <a:pt x="21" y="276"/>
                    </a:lnTo>
                    <a:lnTo>
                      <a:pt x="15" y="279"/>
                    </a:lnTo>
                    <a:lnTo>
                      <a:pt x="8" y="278"/>
                    </a:lnTo>
                    <a:lnTo>
                      <a:pt x="2" y="283"/>
                    </a:lnTo>
                    <a:lnTo>
                      <a:pt x="0" y="291"/>
                    </a:lnTo>
                    <a:lnTo>
                      <a:pt x="24" y="289"/>
                    </a:lnTo>
                    <a:lnTo>
                      <a:pt x="26" y="294"/>
                    </a:lnTo>
                    <a:lnTo>
                      <a:pt x="13" y="299"/>
                    </a:lnTo>
                    <a:lnTo>
                      <a:pt x="5" y="308"/>
                    </a:lnTo>
                    <a:lnTo>
                      <a:pt x="3" y="314"/>
                    </a:lnTo>
                    <a:lnTo>
                      <a:pt x="11" y="314"/>
                    </a:lnTo>
                    <a:lnTo>
                      <a:pt x="13" y="319"/>
                    </a:lnTo>
                    <a:lnTo>
                      <a:pt x="16" y="319"/>
                    </a:lnTo>
                    <a:lnTo>
                      <a:pt x="38" y="312"/>
                    </a:lnTo>
                    <a:lnTo>
                      <a:pt x="38" y="318"/>
                    </a:lnTo>
                    <a:lnTo>
                      <a:pt x="29" y="323"/>
                    </a:lnTo>
                    <a:lnTo>
                      <a:pt x="16" y="334"/>
                    </a:lnTo>
                    <a:lnTo>
                      <a:pt x="19" y="334"/>
                    </a:lnTo>
                    <a:lnTo>
                      <a:pt x="45" y="326"/>
                    </a:lnTo>
                    <a:lnTo>
                      <a:pt x="48" y="328"/>
                    </a:lnTo>
                    <a:lnTo>
                      <a:pt x="45" y="334"/>
                    </a:lnTo>
                    <a:lnTo>
                      <a:pt x="39" y="334"/>
                    </a:lnTo>
                    <a:lnTo>
                      <a:pt x="33" y="338"/>
                    </a:lnTo>
                    <a:lnTo>
                      <a:pt x="34" y="340"/>
                    </a:lnTo>
                    <a:lnTo>
                      <a:pt x="34" y="345"/>
                    </a:lnTo>
                    <a:lnTo>
                      <a:pt x="44" y="340"/>
                    </a:lnTo>
                    <a:lnTo>
                      <a:pt x="51" y="339"/>
                    </a:lnTo>
                    <a:lnTo>
                      <a:pt x="55" y="341"/>
                    </a:lnTo>
                    <a:lnTo>
                      <a:pt x="60" y="343"/>
                    </a:lnTo>
                    <a:lnTo>
                      <a:pt x="67" y="338"/>
                    </a:lnTo>
                    <a:lnTo>
                      <a:pt x="74" y="338"/>
                    </a:lnTo>
                    <a:lnTo>
                      <a:pt x="102" y="329"/>
                    </a:lnTo>
                    <a:lnTo>
                      <a:pt x="109" y="323"/>
                    </a:lnTo>
                    <a:lnTo>
                      <a:pt x="110" y="316"/>
                    </a:lnTo>
                    <a:lnTo>
                      <a:pt x="109" y="308"/>
                    </a:lnTo>
                    <a:lnTo>
                      <a:pt x="113" y="310"/>
                    </a:lnTo>
                    <a:lnTo>
                      <a:pt x="115" y="316"/>
                    </a:lnTo>
                    <a:lnTo>
                      <a:pt x="119" y="317"/>
                    </a:lnTo>
                    <a:lnTo>
                      <a:pt x="131" y="311"/>
                    </a:lnTo>
                    <a:lnTo>
                      <a:pt x="135" y="305"/>
                    </a:lnTo>
                    <a:lnTo>
                      <a:pt x="145" y="306"/>
                    </a:lnTo>
                    <a:lnTo>
                      <a:pt x="148" y="301"/>
                    </a:lnTo>
                    <a:lnTo>
                      <a:pt x="151" y="295"/>
                    </a:lnTo>
                    <a:lnTo>
                      <a:pt x="153" y="291"/>
                    </a:lnTo>
                    <a:lnTo>
                      <a:pt x="177" y="286"/>
                    </a:lnTo>
                    <a:lnTo>
                      <a:pt x="189" y="281"/>
                    </a:lnTo>
                    <a:lnTo>
                      <a:pt x="201" y="281"/>
                    </a:lnTo>
                    <a:lnTo>
                      <a:pt x="209" y="285"/>
                    </a:lnTo>
                    <a:lnTo>
                      <a:pt x="216" y="285"/>
                    </a:lnTo>
                    <a:lnTo>
                      <a:pt x="218" y="278"/>
                    </a:lnTo>
                    <a:lnTo>
                      <a:pt x="215" y="269"/>
                    </a:lnTo>
                    <a:lnTo>
                      <a:pt x="222" y="251"/>
                    </a:lnTo>
                    <a:lnTo>
                      <a:pt x="225" y="236"/>
                    </a:lnTo>
                    <a:lnTo>
                      <a:pt x="231" y="225"/>
                    </a:lnTo>
                    <a:lnTo>
                      <a:pt x="233" y="216"/>
                    </a:lnTo>
                    <a:lnTo>
                      <a:pt x="231" y="197"/>
                    </a:lnTo>
                    <a:lnTo>
                      <a:pt x="227" y="178"/>
                    </a:lnTo>
                    <a:lnTo>
                      <a:pt x="231" y="176"/>
                    </a:lnTo>
                    <a:lnTo>
                      <a:pt x="233" y="160"/>
                    </a:lnTo>
                    <a:lnTo>
                      <a:pt x="220" y="128"/>
                    </a:lnTo>
                    <a:lnTo>
                      <a:pt x="220" y="119"/>
                    </a:lnTo>
                    <a:lnTo>
                      <a:pt x="226" y="1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86" name="Freeform 196"/>
              <p:cNvSpPr>
                <a:spLocks noChangeAspect="1"/>
              </p:cNvSpPr>
              <p:nvPr/>
            </p:nvSpPr>
            <p:spPr bwMode="gray">
              <a:xfrm>
                <a:off x="5144294" y="2622897"/>
                <a:ext cx="315913" cy="209550"/>
              </a:xfrm>
              <a:custGeom>
                <a:avLst/>
                <a:gdLst/>
                <a:ahLst/>
                <a:cxnLst>
                  <a:cxn ang="0">
                    <a:pos x="148" y="384"/>
                  </a:cxn>
                  <a:cxn ang="0">
                    <a:pos x="40" y="377"/>
                  </a:cxn>
                  <a:cxn ang="0">
                    <a:pos x="19" y="282"/>
                  </a:cxn>
                  <a:cxn ang="0">
                    <a:pos x="85" y="184"/>
                  </a:cxn>
                  <a:cxn ang="0">
                    <a:pos x="84" y="95"/>
                  </a:cxn>
                  <a:cxn ang="0">
                    <a:pos x="121" y="51"/>
                  </a:cxn>
                  <a:cxn ang="0">
                    <a:pos x="219" y="44"/>
                  </a:cxn>
                  <a:cxn ang="0">
                    <a:pos x="275" y="67"/>
                  </a:cxn>
                  <a:cxn ang="0">
                    <a:pos x="328" y="77"/>
                  </a:cxn>
                  <a:cxn ang="0">
                    <a:pos x="386" y="70"/>
                  </a:cxn>
                  <a:cxn ang="0">
                    <a:pos x="449" y="86"/>
                  </a:cxn>
                  <a:cxn ang="0">
                    <a:pos x="473" y="52"/>
                  </a:cxn>
                  <a:cxn ang="0">
                    <a:pos x="537" y="18"/>
                  </a:cxn>
                  <a:cxn ang="0">
                    <a:pos x="589" y="6"/>
                  </a:cxn>
                  <a:cxn ang="0">
                    <a:pos x="662" y="25"/>
                  </a:cxn>
                  <a:cxn ang="0">
                    <a:pos x="667" y="72"/>
                  </a:cxn>
                  <a:cxn ang="0">
                    <a:pos x="720" y="105"/>
                  </a:cxn>
                  <a:cxn ang="0">
                    <a:pos x="759" y="165"/>
                  </a:cxn>
                  <a:cxn ang="0">
                    <a:pos x="842" y="163"/>
                  </a:cxn>
                  <a:cxn ang="0">
                    <a:pos x="896" y="199"/>
                  </a:cxn>
                  <a:cxn ang="0">
                    <a:pos x="958" y="223"/>
                  </a:cxn>
                  <a:cxn ang="0">
                    <a:pos x="987" y="282"/>
                  </a:cxn>
                  <a:cxn ang="0">
                    <a:pos x="968" y="320"/>
                  </a:cxn>
                  <a:cxn ang="0">
                    <a:pos x="963" y="389"/>
                  </a:cxn>
                  <a:cxn ang="0">
                    <a:pos x="888" y="419"/>
                  </a:cxn>
                  <a:cxn ang="0">
                    <a:pos x="817" y="465"/>
                  </a:cxn>
                  <a:cxn ang="0">
                    <a:pos x="757" y="485"/>
                  </a:cxn>
                  <a:cxn ang="0">
                    <a:pos x="725" y="517"/>
                  </a:cxn>
                  <a:cxn ang="0">
                    <a:pos x="709" y="545"/>
                  </a:cxn>
                  <a:cxn ang="0">
                    <a:pos x="687" y="534"/>
                  </a:cxn>
                  <a:cxn ang="0">
                    <a:pos x="666" y="507"/>
                  </a:cxn>
                  <a:cxn ang="0">
                    <a:pos x="660" y="527"/>
                  </a:cxn>
                  <a:cxn ang="0">
                    <a:pos x="684" y="539"/>
                  </a:cxn>
                  <a:cxn ang="0">
                    <a:pos x="708" y="559"/>
                  </a:cxn>
                  <a:cxn ang="0">
                    <a:pos x="750" y="590"/>
                  </a:cxn>
                  <a:cxn ang="0">
                    <a:pos x="799" y="584"/>
                  </a:cxn>
                  <a:cxn ang="0">
                    <a:pos x="723" y="619"/>
                  </a:cxn>
                  <a:cxn ang="0">
                    <a:pos x="680" y="646"/>
                  </a:cxn>
                  <a:cxn ang="0">
                    <a:pos x="632" y="638"/>
                  </a:cxn>
                  <a:cxn ang="0">
                    <a:pos x="607" y="590"/>
                  </a:cxn>
                  <a:cxn ang="0">
                    <a:pos x="613" y="550"/>
                  </a:cxn>
                  <a:cxn ang="0">
                    <a:pos x="618" y="524"/>
                  </a:cxn>
                  <a:cxn ang="0">
                    <a:pos x="557" y="518"/>
                  </a:cxn>
                  <a:cxn ang="0">
                    <a:pos x="528" y="496"/>
                  </a:cxn>
                  <a:cxn ang="0">
                    <a:pos x="543" y="471"/>
                  </a:cxn>
                  <a:cxn ang="0">
                    <a:pos x="492" y="489"/>
                  </a:cxn>
                  <a:cxn ang="0">
                    <a:pos x="450" y="509"/>
                  </a:cxn>
                  <a:cxn ang="0">
                    <a:pos x="434" y="547"/>
                  </a:cxn>
                  <a:cxn ang="0">
                    <a:pos x="418" y="566"/>
                  </a:cxn>
                  <a:cxn ang="0">
                    <a:pos x="368" y="592"/>
                  </a:cxn>
                  <a:cxn ang="0">
                    <a:pos x="352" y="560"/>
                  </a:cxn>
                  <a:cxn ang="0">
                    <a:pos x="382" y="498"/>
                  </a:cxn>
                  <a:cxn ang="0">
                    <a:pos x="431" y="484"/>
                  </a:cxn>
                  <a:cxn ang="0">
                    <a:pos x="406" y="423"/>
                  </a:cxn>
                  <a:cxn ang="0">
                    <a:pos x="387" y="369"/>
                  </a:cxn>
                  <a:cxn ang="0">
                    <a:pos x="310" y="339"/>
                  </a:cxn>
                </a:cxnLst>
                <a:rect l="0" t="0" r="r" b="b"/>
                <a:pathLst>
                  <a:path w="995" h="658">
                    <a:moveTo>
                      <a:pt x="248" y="353"/>
                    </a:moveTo>
                    <a:lnTo>
                      <a:pt x="242" y="352"/>
                    </a:lnTo>
                    <a:lnTo>
                      <a:pt x="208" y="373"/>
                    </a:lnTo>
                    <a:lnTo>
                      <a:pt x="189" y="374"/>
                    </a:lnTo>
                    <a:lnTo>
                      <a:pt x="173" y="378"/>
                    </a:lnTo>
                    <a:lnTo>
                      <a:pt x="157" y="389"/>
                    </a:lnTo>
                    <a:lnTo>
                      <a:pt x="148" y="384"/>
                    </a:lnTo>
                    <a:lnTo>
                      <a:pt x="137" y="374"/>
                    </a:lnTo>
                    <a:lnTo>
                      <a:pt x="121" y="376"/>
                    </a:lnTo>
                    <a:lnTo>
                      <a:pt x="106" y="379"/>
                    </a:lnTo>
                    <a:lnTo>
                      <a:pt x="83" y="377"/>
                    </a:lnTo>
                    <a:lnTo>
                      <a:pt x="64" y="374"/>
                    </a:lnTo>
                    <a:lnTo>
                      <a:pt x="47" y="374"/>
                    </a:lnTo>
                    <a:lnTo>
                      <a:pt x="40" y="377"/>
                    </a:lnTo>
                    <a:lnTo>
                      <a:pt x="36" y="367"/>
                    </a:lnTo>
                    <a:lnTo>
                      <a:pt x="27" y="358"/>
                    </a:lnTo>
                    <a:lnTo>
                      <a:pt x="15" y="348"/>
                    </a:lnTo>
                    <a:lnTo>
                      <a:pt x="0" y="341"/>
                    </a:lnTo>
                    <a:lnTo>
                      <a:pt x="6" y="318"/>
                    </a:lnTo>
                    <a:lnTo>
                      <a:pt x="17" y="288"/>
                    </a:lnTo>
                    <a:lnTo>
                      <a:pt x="19" y="282"/>
                    </a:lnTo>
                    <a:lnTo>
                      <a:pt x="24" y="283"/>
                    </a:lnTo>
                    <a:lnTo>
                      <a:pt x="33" y="281"/>
                    </a:lnTo>
                    <a:lnTo>
                      <a:pt x="31" y="269"/>
                    </a:lnTo>
                    <a:lnTo>
                      <a:pt x="33" y="254"/>
                    </a:lnTo>
                    <a:lnTo>
                      <a:pt x="51" y="216"/>
                    </a:lnTo>
                    <a:lnTo>
                      <a:pt x="65" y="197"/>
                    </a:lnTo>
                    <a:lnTo>
                      <a:pt x="85" y="184"/>
                    </a:lnTo>
                    <a:lnTo>
                      <a:pt x="103" y="169"/>
                    </a:lnTo>
                    <a:lnTo>
                      <a:pt x="108" y="156"/>
                    </a:lnTo>
                    <a:lnTo>
                      <a:pt x="102" y="140"/>
                    </a:lnTo>
                    <a:lnTo>
                      <a:pt x="103" y="129"/>
                    </a:lnTo>
                    <a:lnTo>
                      <a:pt x="92" y="118"/>
                    </a:lnTo>
                    <a:lnTo>
                      <a:pt x="91" y="114"/>
                    </a:lnTo>
                    <a:lnTo>
                      <a:pt x="84" y="95"/>
                    </a:lnTo>
                    <a:lnTo>
                      <a:pt x="83" y="83"/>
                    </a:lnTo>
                    <a:lnTo>
                      <a:pt x="76" y="71"/>
                    </a:lnTo>
                    <a:lnTo>
                      <a:pt x="83" y="65"/>
                    </a:lnTo>
                    <a:lnTo>
                      <a:pt x="91" y="64"/>
                    </a:lnTo>
                    <a:lnTo>
                      <a:pt x="100" y="65"/>
                    </a:lnTo>
                    <a:lnTo>
                      <a:pt x="114" y="57"/>
                    </a:lnTo>
                    <a:lnTo>
                      <a:pt x="121" y="51"/>
                    </a:lnTo>
                    <a:lnTo>
                      <a:pt x="123" y="44"/>
                    </a:lnTo>
                    <a:lnTo>
                      <a:pt x="130" y="40"/>
                    </a:lnTo>
                    <a:lnTo>
                      <a:pt x="172" y="34"/>
                    </a:lnTo>
                    <a:lnTo>
                      <a:pt x="180" y="37"/>
                    </a:lnTo>
                    <a:lnTo>
                      <a:pt x="197" y="38"/>
                    </a:lnTo>
                    <a:lnTo>
                      <a:pt x="205" y="35"/>
                    </a:lnTo>
                    <a:lnTo>
                      <a:pt x="219" y="44"/>
                    </a:lnTo>
                    <a:lnTo>
                      <a:pt x="235" y="49"/>
                    </a:lnTo>
                    <a:lnTo>
                      <a:pt x="243" y="50"/>
                    </a:lnTo>
                    <a:lnTo>
                      <a:pt x="252" y="49"/>
                    </a:lnTo>
                    <a:lnTo>
                      <a:pt x="258" y="52"/>
                    </a:lnTo>
                    <a:lnTo>
                      <a:pt x="267" y="55"/>
                    </a:lnTo>
                    <a:lnTo>
                      <a:pt x="274" y="59"/>
                    </a:lnTo>
                    <a:lnTo>
                      <a:pt x="275" y="67"/>
                    </a:lnTo>
                    <a:lnTo>
                      <a:pt x="282" y="72"/>
                    </a:lnTo>
                    <a:lnTo>
                      <a:pt x="297" y="71"/>
                    </a:lnTo>
                    <a:lnTo>
                      <a:pt x="299" y="79"/>
                    </a:lnTo>
                    <a:lnTo>
                      <a:pt x="306" y="86"/>
                    </a:lnTo>
                    <a:lnTo>
                      <a:pt x="312" y="79"/>
                    </a:lnTo>
                    <a:lnTo>
                      <a:pt x="320" y="77"/>
                    </a:lnTo>
                    <a:lnTo>
                      <a:pt x="328" y="77"/>
                    </a:lnTo>
                    <a:lnTo>
                      <a:pt x="334" y="71"/>
                    </a:lnTo>
                    <a:lnTo>
                      <a:pt x="340" y="76"/>
                    </a:lnTo>
                    <a:lnTo>
                      <a:pt x="349" y="78"/>
                    </a:lnTo>
                    <a:lnTo>
                      <a:pt x="356" y="76"/>
                    </a:lnTo>
                    <a:lnTo>
                      <a:pt x="361" y="83"/>
                    </a:lnTo>
                    <a:lnTo>
                      <a:pt x="369" y="88"/>
                    </a:lnTo>
                    <a:lnTo>
                      <a:pt x="386" y="70"/>
                    </a:lnTo>
                    <a:lnTo>
                      <a:pt x="398" y="79"/>
                    </a:lnTo>
                    <a:lnTo>
                      <a:pt x="402" y="87"/>
                    </a:lnTo>
                    <a:lnTo>
                      <a:pt x="408" y="93"/>
                    </a:lnTo>
                    <a:lnTo>
                      <a:pt x="415" y="88"/>
                    </a:lnTo>
                    <a:lnTo>
                      <a:pt x="424" y="88"/>
                    </a:lnTo>
                    <a:lnTo>
                      <a:pt x="440" y="86"/>
                    </a:lnTo>
                    <a:lnTo>
                      <a:pt x="449" y="86"/>
                    </a:lnTo>
                    <a:lnTo>
                      <a:pt x="456" y="89"/>
                    </a:lnTo>
                    <a:lnTo>
                      <a:pt x="461" y="95"/>
                    </a:lnTo>
                    <a:lnTo>
                      <a:pt x="469" y="93"/>
                    </a:lnTo>
                    <a:lnTo>
                      <a:pt x="473" y="86"/>
                    </a:lnTo>
                    <a:lnTo>
                      <a:pt x="471" y="70"/>
                    </a:lnTo>
                    <a:lnTo>
                      <a:pt x="473" y="61"/>
                    </a:lnTo>
                    <a:lnTo>
                      <a:pt x="473" y="52"/>
                    </a:lnTo>
                    <a:lnTo>
                      <a:pt x="476" y="44"/>
                    </a:lnTo>
                    <a:lnTo>
                      <a:pt x="494" y="27"/>
                    </a:lnTo>
                    <a:lnTo>
                      <a:pt x="501" y="23"/>
                    </a:lnTo>
                    <a:lnTo>
                      <a:pt x="510" y="23"/>
                    </a:lnTo>
                    <a:lnTo>
                      <a:pt x="517" y="18"/>
                    </a:lnTo>
                    <a:lnTo>
                      <a:pt x="537" y="18"/>
                    </a:lnTo>
                    <a:lnTo>
                      <a:pt x="537" y="18"/>
                    </a:lnTo>
                    <a:lnTo>
                      <a:pt x="543" y="23"/>
                    </a:lnTo>
                    <a:lnTo>
                      <a:pt x="551" y="25"/>
                    </a:lnTo>
                    <a:lnTo>
                      <a:pt x="558" y="22"/>
                    </a:lnTo>
                    <a:lnTo>
                      <a:pt x="563" y="16"/>
                    </a:lnTo>
                    <a:lnTo>
                      <a:pt x="565" y="7"/>
                    </a:lnTo>
                    <a:lnTo>
                      <a:pt x="573" y="2"/>
                    </a:lnTo>
                    <a:lnTo>
                      <a:pt x="589" y="6"/>
                    </a:lnTo>
                    <a:lnTo>
                      <a:pt x="597" y="6"/>
                    </a:lnTo>
                    <a:lnTo>
                      <a:pt x="613" y="1"/>
                    </a:lnTo>
                    <a:lnTo>
                      <a:pt x="629" y="3"/>
                    </a:lnTo>
                    <a:lnTo>
                      <a:pt x="645" y="0"/>
                    </a:lnTo>
                    <a:lnTo>
                      <a:pt x="657" y="9"/>
                    </a:lnTo>
                    <a:lnTo>
                      <a:pt x="662" y="17"/>
                    </a:lnTo>
                    <a:lnTo>
                      <a:pt x="662" y="25"/>
                    </a:lnTo>
                    <a:lnTo>
                      <a:pt x="675" y="37"/>
                    </a:lnTo>
                    <a:lnTo>
                      <a:pt x="680" y="43"/>
                    </a:lnTo>
                    <a:lnTo>
                      <a:pt x="680" y="52"/>
                    </a:lnTo>
                    <a:lnTo>
                      <a:pt x="671" y="56"/>
                    </a:lnTo>
                    <a:lnTo>
                      <a:pt x="664" y="57"/>
                    </a:lnTo>
                    <a:lnTo>
                      <a:pt x="667" y="65"/>
                    </a:lnTo>
                    <a:lnTo>
                      <a:pt x="667" y="72"/>
                    </a:lnTo>
                    <a:lnTo>
                      <a:pt x="671" y="88"/>
                    </a:lnTo>
                    <a:lnTo>
                      <a:pt x="678" y="93"/>
                    </a:lnTo>
                    <a:lnTo>
                      <a:pt x="686" y="97"/>
                    </a:lnTo>
                    <a:lnTo>
                      <a:pt x="702" y="100"/>
                    </a:lnTo>
                    <a:lnTo>
                      <a:pt x="709" y="97"/>
                    </a:lnTo>
                    <a:lnTo>
                      <a:pt x="718" y="97"/>
                    </a:lnTo>
                    <a:lnTo>
                      <a:pt x="720" y="105"/>
                    </a:lnTo>
                    <a:lnTo>
                      <a:pt x="731" y="116"/>
                    </a:lnTo>
                    <a:lnTo>
                      <a:pt x="738" y="145"/>
                    </a:lnTo>
                    <a:lnTo>
                      <a:pt x="736" y="152"/>
                    </a:lnTo>
                    <a:lnTo>
                      <a:pt x="738" y="159"/>
                    </a:lnTo>
                    <a:lnTo>
                      <a:pt x="745" y="165"/>
                    </a:lnTo>
                    <a:lnTo>
                      <a:pt x="752" y="169"/>
                    </a:lnTo>
                    <a:lnTo>
                      <a:pt x="759" y="165"/>
                    </a:lnTo>
                    <a:lnTo>
                      <a:pt x="767" y="164"/>
                    </a:lnTo>
                    <a:lnTo>
                      <a:pt x="775" y="165"/>
                    </a:lnTo>
                    <a:lnTo>
                      <a:pt x="786" y="177"/>
                    </a:lnTo>
                    <a:lnTo>
                      <a:pt x="795" y="174"/>
                    </a:lnTo>
                    <a:lnTo>
                      <a:pt x="801" y="178"/>
                    </a:lnTo>
                    <a:lnTo>
                      <a:pt x="827" y="170"/>
                    </a:lnTo>
                    <a:lnTo>
                      <a:pt x="842" y="163"/>
                    </a:lnTo>
                    <a:lnTo>
                      <a:pt x="849" y="165"/>
                    </a:lnTo>
                    <a:lnTo>
                      <a:pt x="854" y="173"/>
                    </a:lnTo>
                    <a:lnTo>
                      <a:pt x="865" y="195"/>
                    </a:lnTo>
                    <a:lnTo>
                      <a:pt x="876" y="206"/>
                    </a:lnTo>
                    <a:lnTo>
                      <a:pt x="883" y="206"/>
                    </a:lnTo>
                    <a:lnTo>
                      <a:pt x="887" y="199"/>
                    </a:lnTo>
                    <a:lnTo>
                      <a:pt x="896" y="199"/>
                    </a:lnTo>
                    <a:lnTo>
                      <a:pt x="901" y="205"/>
                    </a:lnTo>
                    <a:lnTo>
                      <a:pt x="908" y="206"/>
                    </a:lnTo>
                    <a:lnTo>
                      <a:pt x="915" y="210"/>
                    </a:lnTo>
                    <a:lnTo>
                      <a:pt x="922" y="216"/>
                    </a:lnTo>
                    <a:lnTo>
                      <a:pt x="938" y="215"/>
                    </a:lnTo>
                    <a:lnTo>
                      <a:pt x="951" y="224"/>
                    </a:lnTo>
                    <a:lnTo>
                      <a:pt x="958" y="223"/>
                    </a:lnTo>
                    <a:lnTo>
                      <a:pt x="971" y="234"/>
                    </a:lnTo>
                    <a:lnTo>
                      <a:pt x="979" y="235"/>
                    </a:lnTo>
                    <a:lnTo>
                      <a:pt x="988" y="235"/>
                    </a:lnTo>
                    <a:lnTo>
                      <a:pt x="994" y="240"/>
                    </a:lnTo>
                    <a:lnTo>
                      <a:pt x="987" y="244"/>
                    </a:lnTo>
                    <a:lnTo>
                      <a:pt x="995" y="267"/>
                    </a:lnTo>
                    <a:lnTo>
                      <a:pt x="987" y="282"/>
                    </a:lnTo>
                    <a:lnTo>
                      <a:pt x="971" y="286"/>
                    </a:lnTo>
                    <a:lnTo>
                      <a:pt x="976" y="292"/>
                    </a:lnTo>
                    <a:lnTo>
                      <a:pt x="984" y="294"/>
                    </a:lnTo>
                    <a:lnTo>
                      <a:pt x="988" y="301"/>
                    </a:lnTo>
                    <a:lnTo>
                      <a:pt x="972" y="306"/>
                    </a:lnTo>
                    <a:lnTo>
                      <a:pt x="969" y="313"/>
                    </a:lnTo>
                    <a:lnTo>
                      <a:pt x="968" y="320"/>
                    </a:lnTo>
                    <a:lnTo>
                      <a:pt x="973" y="326"/>
                    </a:lnTo>
                    <a:lnTo>
                      <a:pt x="976" y="335"/>
                    </a:lnTo>
                    <a:lnTo>
                      <a:pt x="974" y="342"/>
                    </a:lnTo>
                    <a:lnTo>
                      <a:pt x="980" y="346"/>
                    </a:lnTo>
                    <a:lnTo>
                      <a:pt x="978" y="362"/>
                    </a:lnTo>
                    <a:lnTo>
                      <a:pt x="971" y="385"/>
                    </a:lnTo>
                    <a:lnTo>
                      <a:pt x="963" y="389"/>
                    </a:lnTo>
                    <a:lnTo>
                      <a:pt x="947" y="385"/>
                    </a:lnTo>
                    <a:lnTo>
                      <a:pt x="940" y="387"/>
                    </a:lnTo>
                    <a:lnTo>
                      <a:pt x="925" y="379"/>
                    </a:lnTo>
                    <a:lnTo>
                      <a:pt x="919" y="384"/>
                    </a:lnTo>
                    <a:lnTo>
                      <a:pt x="910" y="398"/>
                    </a:lnTo>
                    <a:lnTo>
                      <a:pt x="896" y="404"/>
                    </a:lnTo>
                    <a:lnTo>
                      <a:pt x="888" y="419"/>
                    </a:lnTo>
                    <a:lnTo>
                      <a:pt x="890" y="427"/>
                    </a:lnTo>
                    <a:lnTo>
                      <a:pt x="890" y="442"/>
                    </a:lnTo>
                    <a:lnTo>
                      <a:pt x="866" y="446"/>
                    </a:lnTo>
                    <a:lnTo>
                      <a:pt x="853" y="448"/>
                    </a:lnTo>
                    <a:lnTo>
                      <a:pt x="843" y="459"/>
                    </a:lnTo>
                    <a:lnTo>
                      <a:pt x="836" y="458"/>
                    </a:lnTo>
                    <a:lnTo>
                      <a:pt x="817" y="465"/>
                    </a:lnTo>
                    <a:lnTo>
                      <a:pt x="813" y="477"/>
                    </a:lnTo>
                    <a:lnTo>
                      <a:pt x="801" y="470"/>
                    </a:lnTo>
                    <a:lnTo>
                      <a:pt x="779" y="481"/>
                    </a:lnTo>
                    <a:lnTo>
                      <a:pt x="777" y="486"/>
                    </a:lnTo>
                    <a:lnTo>
                      <a:pt x="775" y="481"/>
                    </a:lnTo>
                    <a:lnTo>
                      <a:pt x="764" y="485"/>
                    </a:lnTo>
                    <a:lnTo>
                      <a:pt x="757" y="485"/>
                    </a:lnTo>
                    <a:lnTo>
                      <a:pt x="741" y="500"/>
                    </a:lnTo>
                    <a:lnTo>
                      <a:pt x="737" y="501"/>
                    </a:lnTo>
                    <a:lnTo>
                      <a:pt x="731" y="511"/>
                    </a:lnTo>
                    <a:lnTo>
                      <a:pt x="724" y="522"/>
                    </a:lnTo>
                    <a:lnTo>
                      <a:pt x="716" y="525"/>
                    </a:lnTo>
                    <a:lnTo>
                      <a:pt x="719" y="520"/>
                    </a:lnTo>
                    <a:lnTo>
                      <a:pt x="725" y="517"/>
                    </a:lnTo>
                    <a:lnTo>
                      <a:pt x="730" y="512"/>
                    </a:lnTo>
                    <a:lnTo>
                      <a:pt x="725" y="497"/>
                    </a:lnTo>
                    <a:lnTo>
                      <a:pt x="721" y="497"/>
                    </a:lnTo>
                    <a:lnTo>
                      <a:pt x="716" y="512"/>
                    </a:lnTo>
                    <a:lnTo>
                      <a:pt x="707" y="522"/>
                    </a:lnTo>
                    <a:lnTo>
                      <a:pt x="709" y="536"/>
                    </a:lnTo>
                    <a:lnTo>
                      <a:pt x="709" y="545"/>
                    </a:lnTo>
                    <a:lnTo>
                      <a:pt x="704" y="545"/>
                    </a:lnTo>
                    <a:lnTo>
                      <a:pt x="704" y="541"/>
                    </a:lnTo>
                    <a:lnTo>
                      <a:pt x="698" y="530"/>
                    </a:lnTo>
                    <a:lnTo>
                      <a:pt x="699" y="527"/>
                    </a:lnTo>
                    <a:lnTo>
                      <a:pt x="697" y="523"/>
                    </a:lnTo>
                    <a:lnTo>
                      <a:pt x="691" y="528"/>
                    </a:lnTo>
                    <a:lnTo>
                      <a:pt x="687" y="534"/>
                    </a:lnTo>
                    <a:lnTo>
                      <a:pt x="684" y="533"/>
                    </a:lnTo>
                    <a:lnTo>
                      <a:pt x="687" y="525"/>
                    </a:lnTo>
                    <a:lnTo>
                      <a:pt x="684" y="523"/>
                    </a:lnTo>
                    <a:lnTo>
                      <a:pt x="671" y="523"/>
                    </a:lnTo>
                    <a:lnTo>
                      <a:pt x="670" y="520"/>
                    </a:lnTo>
                    <a:lnTo>
                      <a:pt x="670" y="512"/>
                    </a:lnTo>
                    <a:lnTo>
                      <a:pt x="666" y="507"/>
                    </a:lnTo>
                    <a:lnTo>
                      <a:pt x="664" y="520"/>
                    </a:lnTo>
                    <a:lnTo>
                      <a:pt x="661" y="522"/>
                    </a:lnTo>
                    <a:lnTo>
                      <a:pt x="644" y="517"/>
                    </a:lnTo>
                    <a:lnTo>
                      <a:pt x="649" y="520"/>
                    </a:lnTo>
                    <a:lnTo>
                      <a:pt x="653" y="525"/>
                    </a:lnTo>
                    <a:lnTo>
                      <a:pt x="657" y="525"/>
                    </a:lnTo>
                    <a:lnTo>
                      <a:pt x="660" y="527"/>
                    </a:lnTo>
                    <a:lnTo>
                      <a:pt x="662" y="533"/>
                    </a:lnTo>
                    <a:lnTo>
                      <a:pt x="664" y="538"/>
                    </a:lnTo>
                    <a:lnTo>
                      <a:pt x="667" y="543"/>
                    </a:lnTo>
                    <a:lnTo>
                      <a:pt x="670" y="540"/>
                    </a:lnTo>
                    <a:lnTo>
                      <a:pt x="670" y="533"/>
                    </a:lnTo>
                    <a:lnTo>
                      <a:pt x="680" y="535"/>
                    </a:lnTo>
                    <a:lnTo>
                      <a:pt x="684" y="539"/>
                    </a:lnTo>
                    <a:lnTo>
                      <a:pt x="689" y="539"/>
                    </a:lnTo>
                    <a:lnTo>
                      <a:pt x="686" y="551"/>
                    </a:lnTo>
                    <a:lnTo>
                      <a:pt x="688" y="552"/>
                    </a:lnTo>
                    <a:lnTo>
                      <a:pt x="694" y="550"/>
                    </a:lnTo>
                    <a:lnTo>
                      <a:pt x="697" y="551"/>
                    </a:lnTo>
                    <a:lnTo>
                      <a:pt x="694" y="560"/>
                    </a:lnTo>
                    <a:lnTo>
                      <a:pt x="708" y="559"/>
                    </a:lnTo>
                    <a:lnTo>
                      <a:pt x="714" y="567"/>
                    </a:lnTo>
                    <a:lnTo>
                      <a:pt x="714" y="578"/>
                    </a:lnTo>
                    <a:lnTo>
                      <a:pt x="716" y="588"/>
                    </a:lnTo>
                    <a:lnTo>
                      <a:pt x="720" y="583"/>
                    </a:lnTo>
                    <a:lnTo>
                      <a:pt x="737" y="588"/>
                    </a:lnTo>
                    <a:lnTo>
                      <a:pt x="738" y="582"/>
                    </a:lnTo>
                    <a:lnTo>
                      <a:pt x="750" y="590"/>
                    </a:lnTo>
                    <a:lnTo>
                      <a:pt x="762" y="577"/>
                    </a:lnTo>
                    <a:lnTo>
                      <a:pt x="766" y="577"/>
                    </a:lnTo>
                    <a:lnTo>
                      <a:pt x="768" y="582"/>
                    </a:lnTo>
                    <a:lnTo>
                      <a:pt x="775" y="578"/>
                    </a:lnTo>
                    <a:lnTo>
                      <a:pt x="789" y="575"/>
                    </a:lnTo>
                    <a:lnTo>
                      <a:pt x="800" y="576"/>
                    </a:lnTo>
                    <a:lnTo>
                      <a:pt x="799" y="584"/>
                    </a:lnTo>
                    <a:lnTo>
                      <a:pt x="795" y="588"/>
                    </a:lnTo>
                    <a:lnTo>
                      <a:pt x="794" y="597"/>
                    </a:lnTo>
                    <a:lnTo>
                      <a:pt x="794" y="608"/>
                    </a:lnTo>
                    <a:lnTo>
                      <a:pt x="775" y="608"/>
                    </a:lnTo>
                    <a:lnTo>
                      <a:pt x="772" y="611"/>
                    </a:lnTo>
                    <a:lnTo>
                      <a:pt x="740" y="602"/>
                    </a:lnTo>
                    <a:lnTo>
                      <a:pt x="723" y="619"/>
                    </a:lnTo>
                    <a:lnTo>
                      <a:pt x="714" y="629"/>
                    </a:lnTo>
                    <a:lnTo>
                      <a:pt x="702" y="626"/>
                    </a:lnTo>
                    <a:lnTo>
                      <a:pt x="687" y="630"/>
                    </a:lnTo>
                    <a:lnTo>
                      <a:pt x="692" y="633"/>
                    </a:lnTo>
                    <a:lnTo>
                      <a:pt x="686" y="635"/>
                    </a:lnTo>
                    <a:lnTo>
                      <a:pt x="681" y="641"/>
                    </a:lnTo>
                    <a:lnTo>
                      <a:pt x="680" y="646"/>
                    </a:lnTo>
                    <a:lnTo>
                      <a:pt x="677" y="649"/>
                    </a:lnTo>
                    <a:lnTo>
                      <a:pt x="670" y="651"/>
                    </a:lnTo>
                    <a:lnTo>
                      <a:pt x="659" y="658"/>
                    </a:lnTo>
                    <a:lnTo>
                      <a:pt x="643" y="657"/>
                    </a:lnTo>
                    <a:lnTo>
                      <a:pt x="639" y="656"/>
                    </a:lnTo>
                    <a:lnTo>
                      <a:pt x="628" y="646"/>
                    </a:lnTo>
                    <a:lnTo>
                      <a:pt x="632" y="638"/>
                    </a:lnTo>
                    <a:lnTo>
                      <a:pt x="632" y="629"/>
                    </a:lnTo>
                    <a:lnTo>
                      <a:pt x="634" y="620"/>
                    </a:lnTo>
                    <a:lnTo>
                      <a:pt x="633" y="610"/>
                    </a:lnTo>
                    <a:lnTo>
                      <a:pt x="628" y="599"/>
                    </a:lnTo>
                    <a:lnTo>
                      <a:pt x="621" y="598"/>
                    </a:lnTo>
                    <a:lnTo>
                      <a:pt x="614" y="598"/>
                    </a:lnTo>
                    <a:lnTo>
                      <a:pt x="607" y="590"/>
                    </a:lnTo>
                    <a:lnTo>
                      <a:pt x="595" y="583"/>
                    </a:lnTo>
                    <a:lnTo>
                      <a:pt x="579" y="583"/>
                    </a:lnTo>
                    <a:lnTo>
                      <a:pt x="579" y="581"/>
                    </a:lnTo>
                    <a:lnTo>
                      <a:pt x="581" y="575"/>
                    </a:lnTo>
                    <a:lnTo>
                      <a:pt x="591" y="570"/>
                    </a:lnTo>
                    <a:lnTo>
                      <a:pt x="605" y="556"/>
                    </a:lnTo>
                    <a:lnTo>
                      <a:pt x="613" y="550"/>
                    </a:lnTo>
                    <a:lnTo>
                      <a:pt x="641" y="541"/>
                    </a:lnTo>
                    <a:lnTo>
                      <a:pt x="645" y="539"/>
                    </a:lnTo>
                    <a:lnTo>
                      <a:pt x="641" y="536"/>
                    </a:lnTo>
                    <a:lnTo>
                      <a:pt x="640" y="529"/>
                    </a:lnTo>
                    <a:lnTo>
                      <a:pt x="634" y="523"/>
                    </a:lnTo>
                    <a:lnTo>
                      <a:pt x="628" y="529"/>
                    </a:lnTo>
                    <a:lnTo>
                      <a:pt x="618" y="524"/>
                    </a:lnTo>
                    <a:lnTo>
                      <a:pt x="618" y="519"/>
                    </a:lnTo>
                    <a:lnTo>
                      <a:pt x="610" y="522"/>
                    </a:lnTo>
                    <a:lnTo>
                      <a:pt x="608" y="525"/>
                    </a:lnTo>
                    <a:lnTo>
                      <a:pt x="601" y="525"/>
                    </a:lnTo>
                    <a:lnTo>
                      <a:pt x="579" y="530"/>
                    </a:lnTo>
                    <a:lnTo>
                      <a:pt x="563" y="524"/>
                    </a:lnTo>
                    <a:lnTo>
                      <a:pt x="557" y="518"/>
                    </a:lnTo>
                    <a:lnTo>
                      <a:pt x="551" y="516"/>
                    </a:lnTo>
                    <a:lnTo>
                      <a:pt x="539" y="517"/>
                    </a:lnTo>
                    <a:lnTo>
                      <a:pt x="538" y="513"/>
                    </a:lnTo>
                    <a:lnTo>
                      <a:pt x="551" y="503"/>
                    </a:lnTo>
                    <a:lnTo>
                      <a:pt x="549" y="501"/>
                    </a:lnTo>
                    <a:lnTo>
                      <a:pt x="533" y="498"/>
                    </a:lnTo>
                    <a:lnTo>
                      <a:pt x="528" y="496"/>
                    </a:lnTo>
                    <a:lnTo>
                      <a:pt x="536" y="492"/>
                    </a:lnTo>
                    <a:lnTo>
                      <a:pt x="560" y="496"/>
                    </a:lnTo>
                    <a:lnTo>
                      <a:pt x="563" y="495"/>
                    </a:lnTo>
                    <a:lnTo>
                      <a:pt x="560" y="491"/>
                    </a:lnTo>
                    <a:lnTo>
                      <a:pt x="554" y="490"/>
                    </a:lnTo>
                    <a:lnTo>
                      <a:pt x="548" y="481"/>
                    </a:lnTo>
                    <a:lnTo>
                      <a:pt x="543" y="471"/>
                    </a:lnTo>
                    <a:lnTo>
                      <a:pt x="541" y="479"/>
                    </a:lnTo>
                    <a:lnTo>
                      <a:pt x="533" y="482"/>
                    </a:lnTo>
                    <a:lnTo>
                      <a:pt x="524" y="485"/>
                    </a:lnTo>
                    <a:lnTo>
                      <a:pt x="526" y="475"/>
                    </a:lnTo>
                    <a:lnTo>
                      <a:pt x="520" y="480"/>
                    </a:lnTo>
                    <a:lnTo>
                      <a:pt x="508" y="486"/>
                    </a:lnTo>
                    <a:lnTo>
                      <a:pt x="492" y="489"/>
                    </a:lnTo>
                    <a:lnTo>
                      <a:pt x="485" y="492"/>
                    </a:lnTo>
                    <a:lnTo>
                      <a:pt x="478" y="495"/>
                    </a:lnTo>
                    <a:lnTo>
                      <a:pt x="477" y="502"/>
                    </a:lnTo>
                    <a:lnTo>
                      <a:pt x="466" y="520"/>
                    </a:lnTo>
                    <a:lnTo>
                      <a:pt x="461" y="519"/>
                    </a:lnTo>
                    <a:lnTo>
                      <a:pt x="457" y="511"/>
                    </a:lnTo>
                    <a:lnTo>
                      <a:pt x="450" y="509"/>
                    </a:lnTo>
                    <a:lnTo>
                      <a:pt x="446" y="504"/>
                    </a:lnTo>
                    <a:lnTo>
                      <a:pt x="449" y="512"/>
                    </a:lnTo>
                    <a:lnTo>
                      <a:pt x="457" y="519"/>
                    </a:lnTo>
                    <a:lnTo>
                      <a:pt x="458" y="530"/>
                    </a:lnTo>
                    <a:lnTo>
                      <a:pt x="453" y="541"/>
                    </a:lnTo>
                    <a:lnTo>
                      <a:pt x="449" y="546"/>
                    </a:lnTo>
                    <a:lnTo>
                      <a:pt x="434" y="547"/>
                    </a:lnTo>
                    <a:lnTo>
                      <a:pt x="431" y="552"/>
                    </a:lnTo>
                    <a:lnTo>
                      <a:pt x="426" y="555"/>
                    </a:lnTo>
                    <a:lnTo>
                      <a:pt x="425" y="562"/>
                    </a:lnTo>
                    <a:lnTo>
                      <a:pt x="420" y="560"/>
                    </a:lnTo>
                    <a:lnTo>
                      <a:pt x="419" y="550"/>
                    </a:lnTo>
                    <a:lnTo>
                      <a:pt x="418" y="546"/>
                    </a:lnTo>
                    <a:lnTo>
                      <a:pt x="418" y="566"/>
                    </a:lnTo>
                    <a:lnTo>
                      <a:pt x="419" y="581"/>
                    </a:lnTo>
                    <a:lnTo>
                      <a:pt x="417" y="582"/>
                    </a:lnTo>
                    <a:lnTo>
                      <a:pt x="411" y="578"/>
                    </a:lnTo>
                    <a:lnTo>
                      <a:pt x="402" y="578"/>
                    </a:lnTo>
                    <a:lnTo>
                      <a:pt x="393" y="582"/>
                    </a:lnTo>
                    <a:lnTo>
                      <a:pt x="379" y="584"/>
                    </a:lnTo>
                    <a:lnTo>
                      <a:pt x="368" y="592"/>
                    </a:lnTo>
                    <a:lnTo>
                      <a:pt x="356" y="593"/>
                    </a:lnTo>
                    <a:lnTo>
                      <a:pt x="344" y="576"/>
                    </a:lnTo>
                    <a:lnTo>
                      <a:pt x="336" y="577"/>
                    </a:lnTo>
                    <a:lnTo>
                      <a:pt x="336" y="573"/>
                    </a:lnTo>
                    <a:lnTo>
                      <a:pt x="345" y="573"/>
                    </a:lnTo>
                    <a:lnTo>
                      <a:pt x="350" y="567"/>
                    </a:lnTo>
                    <a:lnTo>
                      <a:pt x="352" y="560"/>
                    </a:lnTo>
                    <a:lnTo>
                      <a:pt x="354" y="552"/>
                    </a:lnTo>
                    <a:lnTo>
                      <a:pt x="363" y="547"/>
                    </a:lnTo>
                    <a:lnTo>
                      <a:pt x="364" y="539"/>
                    </a:lnTo>
                    <a:lnTo>
                      <a:pt x="369" y="534"/>
                    </a:lnTo>
                    <a:lnTo>
                      <a:pt x="376" y="530"/>
                    </a:lnTo>
                    <a:lnTo>
                      <a:pt x="379" y="506"/>
                    </a:lnTo>
                    <a:lnTo>
                      <a:pt x="382" y="498"/>
                    </a:lnTo>
                    <a:lnTo>
                      <a:pt x="391" y="495"/>
                    </a:lnTo>
                    <a:lnTo>
                      <a:pt x="395" y="501"/>
                    </a:lnTo>
                    <a:lnTo>
                      <a:pt x="402" y="497"/>
                    </a:lnTo>
                    <a:lnTo>
                      <a:pt x="425" y="503"/>
                    </a:lnTo>
                    <a:lnTo>
                      <a:pt x="431" y="498"/>
                    </a:lnTo>
                    <a:lnTo>
                      <a:pt x="435" y="491"/>
                    </a:lnTo>
                    <a:lnTo>
                      <a:pt x="431" y="484"/>
                    </a:lnTo>
                    <a:lnTo>
                      <a:pt x="434" y="476"/>
                    </a:lnTo>
                    <a:lnTo>
                      <a:pt x="433" y="468"/>
                    </a:lnTo>
                    <a:lnTo>
                      <a:pt x="428" y="460"/>
                    </a:lnTo>
                    <a:lnTo>
                      <a:pt x="413" y="453"/>
                    </a:lnTo>
                    <a:lnTo>
                      <a:pt x="407" y="439"/>
                    </a:lnTo>
                    <a:lnTo>
                      <a:pt x="408" y="431"/>
                    </a:lnTo>
                    <a:lnTo>
                      <a:pt x="406" y="423"/>
                    </a:lnTo>
                    <a:lnTo>
                      <a:pt x="398" y="422"/>
                    </a:lnTo>
                    <a:lnTo>
                      <a:pt x="395" y="415"/>
                    </a:lnTo>
                    <a:lnTo>
                      <a:pt x="387" y="409"/>
                    </a:lnTo>
                    <a:lnTo>
                      <a:pt x="391" y="393"/>
                    </a:lnTo>
                    <a:lnTo>
                      <a:pt x="391" y="385"/>
                    </a:lnTo>
                    <a:lnTo>
                      <a:pt x="391" y="377"/>
                    </a:lnTo>
                    <a:lnTo>
                      <a:pt x="387" y="369"/>
                    </a:lnTo>
                    <a:lnTo>
                      <a:pt x="379" y="372"/>
                    </a:lnTo>
                    <a:lnTo>
                      <a:pt x="368" y="360"/>
                    </a:lnTo>
                    <a:lnTo>
                      <a:pt x="359" y="358"/>
                    </a:lnTo>
                    <a:lnTo>
                      <a:pt x="343" y="361"/>
                    </a:lnTo>
                    <a:lnTo>
                      <a:pt x="336" y="358"/>
                    </a:lnTo>
                    <a:lnTo>
                      <a:pt x="317" y="342"/>
                    </a:lnTo>
                    <a:lnTo>
                      <a:pt x="310" y="339"/>
                    </a:lnTo>
                    <a:lnTo>
                      <a:pt x="294" y="334"/>
                    </a:lnTo>
                    <a:lnTo>
                      <a:pt x="278" y="339"/>
                    </a:lnTo>
                    <a:lnTo>
                      <a:pt x="269" y="340"/>
                    </a:lnTo>
                    <a:lnTo>
                      <a:pt x="261" y="339"/>
                    </a:lnTo>
                    <a:lnTo>
                      <a:pt x="254" y="342"/>
                    </a:lnTo>
                    <a:lnTo>
                      <a:pt x="248" y="35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87" name="Freeform 197"/>
              <p:cNvSpPr>
                <a:spLocks noChangeAspect="1"/>
              </p:cNvSpPr>
              <p:nvPr/>
            </p:nvSpPr>
            <p:spPr bwMode="gray">
              <a:xfrm>
                <a:off x="5222081" y="2729260"/>
                <a:ext cx="60325" cy="76200"/>
              </a:xfrm>
              <a:custGeom>
                <a:avLst/>
                <a:gdLst/>
                <a:ahLst/>
                <a:cxnLst>
                  <a:cxn ang="0">
                    <a:pos x="88" y="239"/>
                  </a:cxn>
                  <a:cxn ang="0">
                    <a:pos x="88" y="225"/>
                  </a:cxn>
                  <a:cxn ang="0">
                    <a:pos x="86" y="212"/>
                  </a:cxn>
                  <a:cxn ang="0">
                    <a:pos x="84" y="200"/>
                  </a:cxn>
                  <a:cxn ang="0">
                    <a:pos x="86" y="184"/>
                  </a:cxn>
                  <a:cxn ang="0">
                    <a:pos x="86" y="164"/>
                  </a:cxn>
                  <a:cxn ang="0">
                    <a:pos x="81" y="135"/>
                  </a:cxn>
                  <a:cxn ang="0">
                    <a:pos x="70" y="115"/>
                  </a:cxn>
                  <a:cxn ang="0">
                    <a:pos x="57" y="94"/>
                  </a:cxn>
                  <a:cxn ang="0">
                    <a:pos x="45" y="73"/>
                  </a:cxn>
                  <a:cxn ang="0">
                    <a:pos x="42" y="56"/>
                  </a:cxn>
                  <a:cxn ang="0">
                    <a:pos x="34" y="43"/>
                  </a:cxn>
                  <a:cxn ang="0">
                    <a:pos x="20" y="29"/>
                  </a:cxn>
                  <a:cxn ang="0">
                    <a:pos x="8" y="19"/>
                  </a:cxn>
                  <a:cxn ang="0">
                    <a:pos x="0" y="19"/>
                  </a:cxn>
                  <a:cxn ang="0">
                    <a:pos x="6" y="8"/>
                  </a:cxn>
                  <a:cxn ang="0">
                    <a:pos x="13" y="3"/>
                  </a:cxn>
                  <a:cxn ang="0">
                    <a:pos x="21" y="6"/>
                  </a:cxn>
                  <a:cxn ang="0">
                    <a:pos x="30" y="5"/>
                  </a:cxn>
                  <a:cxn ang="0">
                    <a:pos x="46" y="0"/>
                  </a:cxn>
                  <a:cxn ang="0">
                    <a:pos x="62" y="5"/>
                  </a:cxn>
                  <a:cxn ang="0">
                    <a:pos x="69" y="8"/>
                  </a:cxn>
                  <a:cxn ang="0">
                    <a:pos x="88" y="24"/>
                  </a:cxn>
                  <a:cxn ang="0">
                    <a:pos x="95" y="27"/>
                  </a:cxn>
                  <a:cxn ang="0">
                    <a:pos x="111" y="24"/>
                  </a:cxn>
                  <a:cxn ang="0">
                    <a:pos x="120" y="26"/>
                  </a:cxn>
                  <a:cxn ang="0">
                    <a:pos x="131" y="38"/>
                  </a:cxn>
                  <a:cxn ang="0">
                    <a:pos x="139" y="35"/>
                  </a:cxn>
                  <a:cxn ang="0">
                    <a:pos x="143" y="43"/>
                  </a:cxn>
                  <a:cxn ang="0">
                    <a:pos x="143" y="51"/>
                  </a:cxn>
                  <a:cxn ang="0">
                    <a:pos x="143" y="59"/>
                  </a:cxn>
                  <a:cxn ang="0">
                    <a:pos x="139" y="75"/>
                  </a:cxn>
                  <a:cxn ang="0">
                    <a:pos x="147" y="81"/>
                  </a:cxn>
                  <a:cxn ang="0">
                    <a:pos x="150" y="87"/>
                  </a:cxn>
                  <a:cxn ang="0">
                    <a:pos x="158" y="89"/>
                  </a:cxn>
                  <a:cxn ang="0">
                    <a:pos x="160" y="97"/>
                  </a:cxn>
                  <a:cxn ang="0">
                    <a:pos x="159" y="104"/>
                  </a:cxn>
                  <a:cxn ang="0">
                    <a:pos x="165" y="119"/>
                  </a:cxn>
                  <a:cxn ang="0">
                    <a:pos x="180" y="126"/>
                  </a:cxn>
                  <a:cxn ang="0">
                    <a:pos x="185" y="134"/>
                  </a:cxn>
                  <a:cxn ang="0">
                    <a:pos x="186" y="141"/>
                  </a:cxn>
                  <a:cxn ang="0">
                    <a:pos x="183" y="150"/>
                  </a:cxn>
                  <a:cxn ang="0">
                    <a:pos x="187" y="157"/>
                  </a:cxn>
                  <a:cxn ang="0">
                    <a:pos x="183" y="164"/>
                  </a:cxn>
                  <a:cxn ang="0">
                    <a:pos x="177" y="169"/>
                  </a:cxn>
                  <a:cxn ang="0">
                    <a:pos x="154" y="163"/>
                  </a:cxn>
                  <a:cxn ang="0">
                    <a:pos x="147" y="167"/>
                  </a:cxn>
                  <a:cxn ang="0">
                    <a:pos x="143" y="161"/>
                  </a:cxn>
                  <a:cxn ang="0">
                    <a:pos x="134" y="164"/>
                  </a:cxn>
                  <a:cxn ang="0">
                    <a:pos x="131" y="172"/>
                  </a:cxn>
                  <a:cxn ang="0">
                    <a:pos x="128" y="196"/>
                  </a:cxn>
                  <a:cxn ang="0">
                    <a:pos x="121" y="200"/>
                  </a:cxn>
                  <a:cxn ang="0">
                    <a:pos x="116" y="205"/>
                  </a:cxn>
                  <a:cxn ang="0">
                    <a:pos x="115" y="213"/>
                  </a:cxn>
                  <a:cxn ang="0">
                    <a:pos x="107" y="218"/>
                  </a:cxn>
                  <a:cxn ang="0">
                    <a:pos x="104" y="226"/>
                  </a:cxn>
                  <a:cxn ang="0">
                    <a:pos x="104" y="233"/>
                  </a:cxn>
                  <a:cxn ang="0">
                    <a:pos x="97" y="239"/>
                  </a:cxn>
                  <a:cxn ang="0">
                    <a:pos x="88" y="239"/>
                  </a:cxn>
                </a:cxnLst>
                <a:rect l="0" t="0" r="r" b="b"/>
                <a:pathLst>
                  <a:path w="187" h="239">
                    <a:moveTo>
                      <a:pt x="88" y="239"/>
                    </a:moveTo>
                    <a:lnTo>
                      <a:pt x="88" y="225"/>
                    </a:lnTo>
                    <a:lnTo>
                      <a:pt x="86" y="212"/>
                    </a:lnTo>
                    <a:lnTo>
                      <a:pt x="84" y="200"/>
                    </a:lnTo>
                    <a:lnTo>
                      <a:pt x="86" y="184"/>
                    </a:lnTo>
                    <a:lnTo>
                      <a:pt x="86" y="164"/>
                    </a:lnTo>
                    <a:lnTo>
                      <a:pt x="81" y="135"/>
                    </a:lnTo>
                    <a:lnTo>
                      <a:pt x="70" y="115"/>
                    </a:lnTo>
                    <a:lnTo>
                      <a:pt x="57" y="94"/>
                    </a:lnTo>
                    <a:lnTo>
                      <a:pt x="45" y="73"/>
                    </a:lnTo>
                    <a:lnTo>
                      <a:pt x="42" y="56"/>
                    </a:lnTo>
                    <a:lnTo>
                      <a:pt x="34" y="43"/>
                    </a:lnTo>
                    <a:lnTo>
                      <a:pt x="20" y="29"/>
                    </a:lnTo>
                    <a:lnTo>
                      <a:pt x="8" y="19"/>
                    </a:lnTo>
                    <a:lnTo>
                      <a:pt x="0" y="19"/>
                    </a:lnTo>
                    <a:lnTo>
                      <a:pt x="6" y="8"/>
                    </a:lnTo>
                    <a:lnTo>
                      <a:pt x="13" y="3"/>
                    </a:lnTo>
                    <a:lnTo>
                      <a:pt x="21" y="6"/>
                    </a:lnTo>
                    <a:lnTo>
                      <a:pt x="30" y="5"/>
                    </a:lnTo>
                    <a:lnTo>
                      <a:pt x="46" y="0"/>
                    </a:lnTo>
                    <a:lnTo>
                      <a:pt x="62" y="5"/>
                    </a:lnTo>
                    <a:lnTo>
                      <a:pt x="69" y="8"/>
                    </a:lnTo>
                    <a:lnTo>
                      <a:pt x="88" y="24"/>
                    </a:lnTo>
                    <a:lnTo>
                      <a:pt x="95" y="27"/>
                    </a:lnTo>
                    <a:lnTo>
                      <a:pt x="111" y="24"/>
                    </a:lnTo>
                    <a:lnTo>
                      <a:pt x="120" y="26"/>
                    </a:lnTo>
                    <a:lnTo>
                      <a:pt x="131" y="38"/>
                    </a:lnTo>
                    <a:lnTo>
                      <a:pt x="139" y="35"/>
                    </a:lnTo>
                    <a:lnTo>
                      <a:pt x="143" y="43"/>
                    </a:lnTo>
                    <a:lnTo>
                      <a:pt x="143" y="51"/>
                    </a:lnTo>
                    <a:lnTo>
                      <a:pt x="143" y="59"/>
                    </a:lnTo>
                    <a:lnTo>
                      <a:pt x="139" y="75"/>
                    </a:lnTo>
                    <a:lnTo>
                      <a:pt x="147" y="81"/>
                    </a:lnTo>
                    <a:lnTo>
                      <a:pt x="150" y="87"/>
                    </a:lnTo>
                    <a:lnTo>
                      <a:pt x="158" y="89"/>
                    </a:lnTo>
                    <a:lnTo>
                      <a:pt x="160" y="97"/>
                    </a:lnTo>
                    <a:lnTo>
                      <a:pt x="159" y="104"/>
                    </a:lnTo>
                    <a:lnTo>
                      <a:pt x="165" y="119"/>
                    </a:lnTo>
                    <a:lnTo>
                      <a:pt x="180" y="126"/>
                    </a:lnTo>
                    <a:lnTo>
                      <a:pt x="185" y="134"/>
                    </a:lnTo>
                    <a:lnTo>
                      <a:pt x="186" y="141"/>
                    </a:lnTo>
                    <a:lnTo>
                      <a:pt x="183" y="150"/>
                    </a:lnTo>
                    <a:lnTo>
                      <a:pt x="187" y="157"/>
                    </a:lnTo>
                    <a:lnTo>
                      <a:pt x="183" y="164"/>
                    </a:lnTo>
                    <a:lnTo>
                      <a:pt x="177" y="169"/>
                    </a:lnTo>
                    <a:lnTo>
                      <a:pt x="154" y="163"/>
                    </a:lnTo>
                    <a:lnTo>
                      <a:pt x="147" y="167"/>
                    </a:lnTo>
                    <a:lnTo>
                      <a:pt x="143" y="161"/>
                    </a:lnTo>
                    <a:lnTo>
                      <a:pt x="134" y="164"/>
                    </a:lnTo>
                    <a:lnTo>
                      <a:pt x="131" y="172"/>
                    </a:lnTo>
                    <a:lnTo>
                      <a:pt x="128" y="196"/>
                    </a:lnTo>
                    <a:lnTo>
                      <a:pt x="121" y="200"/>
                    </a:lnTo>
                    <a:lnTo>
                      <a:pt x="116" y="205"/>
                    </a:lnTo>
                    <a:lnTo>
                      <a:pt x="115" y="213"/>
                    </a:lnTo>
                    <a:lnTo>
                      <a:pt x="107" y="218"/>
                    </a:lnTo>
                    <a:lnTo>
                      <a:pt x="104" y="226"/>
                    </a:lnTo>
                    <a:lnTo>
                      <a:pt x="104" y="233"/>
                    </a:lnTo>
                    <a:lnTo>
                      <a:pt x="97" y="239"/>
                    </a:lnTo>
                    <a:lnTo>
                      <a:pt x="88" y="23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88" name="Freeform 198"/>
              <p:cNvSpPr>
                <a:spLocks noChangeAspect="1"/>
              </p:cNvSpPr>
              <p:nvPr/>
            </p:nvSpPr>
            <p:spPr bwMode="gray">
              <a:xfrm>
                <a:off x="5161756" y="2510185"/>
                <a:ext cx="169863" cy="142875"/>
              </a:xfrm>
              <a:custGeom>
                <a:avLst/>
                <a:gdLst/>
                <a:ahLst/>
                <a:cxnLst>
                  <a:cxn ang="0">
                    <a:pos x="6" y="374"/>
                  </a:cxn>
                  <a:cxn ang="0">
                    <a:pos x="26" y="342"/>
                  </a:cxn>
                  <a:cxn ang="0">
                    <a:pos x="38" y="292"/>
                  </a:cxn>
                  <a:cxn ang="0">
                    <a:pos x="33" y="214"/>
                  </a:cxn>
                  <a:cxn ang="0">
                    <a:pos x="73" y="210"/>
                  </a:cxn>
                  <a:cxn ang="0">
                    <a:pos x="94" y="207"/>
                  </a:cxn>
                  <a:cxn ang="0">
                    <a:pos x="106" y="190"/>
                  </a:cxn>
                  <a:cxn ang="0">
                    <a:pos x="125" y="182"/>
                  </a:cxn>
                  <a:cxn ang="0">
                    <a:pos x="145" y="190"/>
                  </a:cxn>
                  <a:cxn ang="0">
                    <a:pos x="135" y="167"/>
                  </a:cxn>
                  <a:cxn ang="0">
                    <a:pos x="145" y="138"/>
                  </a:cxn>
                  <a:cxn ang="0">
                    <a:pos x="149" y="113"/>
                  </a:cxn>
                  <a:cxn ang="0">
                    <a:pos x="170" y="102"/>
                  </a:cxn>
                  <a:cxn ang="0">
                    <a:pos x="199" y="80"/>
                  </a:cxn>
                  <a:cxn ang="0">
                    <a:pos x="183" y="69"/>
                  </a:cxn>
                  <a:cxn ang="0">
                    <a:pos x="197" y="51"/>
                  </a:cxn>
                  <a:cxn ang="0">
                    <a:pos x="204" y="50"/>
                  </a:cxn>
                  <a:cxn ang="0">
                    <a:pos x="219" y="32"/>
                  </a:cxn>
                  <a:cxn ang="0">
                    <a:pos x="253" y="25"/>
                  </a:cxn>
                  <a:cxn ang="0">
                    <a:pos x="273" y="0"/>
                  </a:cxn>
                  <a:cxn ang="0">
                    <a:pos x="302" y="5"/>
                  </a:cxn>
                  <a:cxn ang="0">
                    <a:pos x="329" y="13"/>
                  </a:cxn>
                  <a:cxn ang="0">
                    <a:pos x="348" y="43"/>
                  </a:cxn>
                  <a:cxn ang="0">
                    <a:pos x="376" y="29"/>
                  </a:cxn>
                  <a:cxn ang="0">
                    <a:pos x="407" y="34"/>
                  </a:cxn>
                  <a:cxn ang="0">
                    <a:pos x="430" y="53"/>
                  </a:cxn>
                  <a:cxn ang="0">
                    <a:pos x="429" y="80"/>
                  </a:cxn>
                  <a:cxn ang="0">
                    <a:pos x="435" y="102"/>
                  </a:cxn>
                  <a:cxn ang="0">
                    <a:pos x="424" y="123"/>
                  </a:cxn>
                  <a:cxn ang="0">
                    <a:pos x="442" y="158"/>
                  </a:cxn>
                  <a:cxn ang="0">
                    <a:pos x="473" y="195"/>
                  </a:cxn>
                  <a:cxn ang="0">
                    <a:pos x="478" y="217"/>
                  </a:cxn>
                  <a:cxn ang="0">
                    <a:pos x="511" y="226"/>
                  </a:cxn>
                  <a:cxn ang="0">
                    <a:pos x="521" y="242"/>
                  </a:cxn>
                  <a:cxn ang="0">
                    <a:pos x="525" y="263"/>
                  </a:cxn>
                  <a:cxn ang="0">
                    <a:pos x="501" y="284"/>
                  </a:cxn>
                  <a:cxn ang="0">
                    <a:pos x="465" y="271"/>
                  </a:cxn>
                  <a:cxn ang="0">
                    <a:pos x="449" y="285"/>
                  </a:cxn>
                  <a:cxn ang="0">
                    <a:pos x="463" y="311"/>
                  </a:cxn>
                  <a:cxn ang="0">
                    <a:pos x="465" y="333"/>
                  </a:cxn>
                  <a:cxn ang="0">
                    <a:pos x="473" y="353"/>
                  </a:cxn>
                  <a:cxn ang="0">
                    <a:pos x="451" y="380"/>
                  </a:cxn>
                  <a:cxn ang="0">
                    <a:pos x="417" y="401"/>
                  </a:cxn>
                  <a:cxn ang="0">
                    <a:pos x="412" y="427"/>
                  </a:cxn>
                  <a:cxn ang="0">
                    <a:pos x="402" y="452"/>
                  </a:cxn>
                  <a:cxn ang="0">
                    <a:pos x="381" y="443"/>
                  </a:cxn>
                  <a:cxn ang="0">
                    <a:pos x="349" y="450"/>
                  </a:cxn>
                  <a:cxn ang="0">
                    <a:pos x="327" y="427"/>
                  </a:cxn>
                  <a:cxn ang="0">
                    <a:pos x="297" y="433"/>
                  </a:cxn>
                  <a:cxn ang="0">
                    <a:pos x="275" y="428"/>
                  </a:cxn>
                  <a:cxn ang="0">
                    <a:pos x="253" y="436"/>
                  </a:cxn>
                  <a:cxn ang="0">
                    <a:pos x="238" y="428"/>
                  </a:cxn>
                  <a:cxn ang="0">
                    <a:pos x="215" y="416"/>
                  </a:cxn>
                  <a:cxn ang="0">
                    <a:pos x="193" y="406"/>
                  </a:cxn>
                  <a:cxn ang="0">
                    <a:pos x="160" y="401"/>
                  </a:cxn>
                  <a:cxn ang="0">
                    <a:pos x="121" y="394"/>
                  </a:cxn>
                  <a:cxn ang="0">
                    <a:pos x="64" y="401"/>
                  </a:cxn>
                  <a:cxn ang="0">
                    <a:pos x="41" y="422"/>
                  </a:cxn>
                  <a:cxn ang="0">
                    <a:pos x="17" y="428"/>
                  </a:cxn>
                </a:cxnLst>
                <a:rect l="0" t="0" r="r" b="b"/>
                <a:pathLst>
                  <a:path w="532" h="452">
                    <a:moveTo>
                      <a:pt x="17" y="428"/>
                    </a:moveTo>
                    <a:lnTo>
                      <a:pt x="21" y="387"/>
                    </a:lnTo>
                    <a:lnTo>
                      <a:pt x="6" y="374"/>
                    </a:lnTo>
                    <a:lnTo>
                      <a:pt x="0" y="363"/>
                    </a:lnTo>
                    <a:lnTo>
                      <a:pt x="11" y="351"/>
                    </a:lnTo>
                    <a:lnTo>
                      <a:pt x="26" y="342"/>
                    </a:lnTo>
                    <a:lnTo>
                      <a:pt x="37" y="325"/>
                    </a:lnTo>
                    <a:lnTo>
                      <a:pt x="38" y="308"/>
                    </a:lnTo>
                    <a:lnTo>
                      <a:pt x="38" y="292"/>
                    </a:lnTo>
                    <a:lnTo>
                      <a:pt x="20" y="220"/>
                    </a:lnTo>
                    <a:lnTo>
                      <a:pt x="19" y="210"/>
                    </a:lnTo>
                    <a:lnTo>
                      <a:pt x="33" y="214"/>
                    </a:lnTo>
                    <a:lnTo>
                      <a:pt x="49" y="210"/>
                    </a:lnTo>
                    <a:lnTo>
                      <a:pt x="65" y="213"/>
                    </a:lnTo>
                    <a:lnTo>
                      <a:pt x="73" y="210"/>
                    </a:lnTo>
                    <a:lnTo>
                      <a:pt x="79" y="204"/>
                    </a:lnTo>
                    <a:lnTo>
                      <a:pt x="86" y="208"/>
                    </a:lnTo>
                    <a:lnTo>
                      <a:pt x="94" y="207"/>
                    </a:lnTo>
                    <a:lnTo>
                      <a:pt x="91" y="193"/>
                    </a:lnTo>
                    <a:lnTo>
                      <a:pt x="97" y="190"/>
                    </a:lnTo>
                    <a:lnTo>
                      <a:pt x="106" y="190"/>
                    </a:lnTo>
                    <a:lnTo>
                      <a:pt x="111" y="183"/>
                    </a:lnTo>
                    <a:lnTo>
                      <a:pt x="118" y="179"/>
                    </a:lnTo>
                    <a:lnTo>
                      <a:pt x="125" y="182"/>
                    </a:lnTo>
                    <a:lnTo>
                      <a:pt x="130" y="188"/>
                    </a:lnTo>
                    <a:lnTo>
                      <a:pt x="138" y="192"/>
                    </a:lnTo>
                    <a:lnTo>
                      <a:pt x="145" y="190"/>
                    </a:lnTo>
                    <a:lnTo>
                      <a:pt x="144" y="181"/>
                    </a:lnTo>
                    <a:lnTo>
                      <a:pt x="139" y="175"/>
                    </a:lnTo>
                    <a:lnTo>
                      <a:pt x="135" y="167"/>
                    </a:lnTo>
                    <a:lnTo>
                      <a:pt x="137" y="160"/>
                    </a:lnTo>
                    <a:lnTo>
                      <a:pt x="145" y="147"/>
                    </a:lnTo>
                    <a:lnTo>
                      <a:pt x="145" y="138"/>
                    </a:lnTo>
                    <a:lnTo>
                      <a:pt x="148" y="129"/>
                    </a:lnTo>
                    <a:lnTo>
                      <a:pt x="148" y="122"/>
                    </a:lnTo>
                    <a:lnTo>
                      <a:pt x="149" y="113"/>
                    </a:lnTo>
                    <a:lnTo>
                      <a:pt x="156" y="110"/>
                    </a:lnTo>
                    <a:lnTo>
                      <a:pt x="165" y="107"/>
                    </a:lnTo>
                    <a:lnTo>
                      <a:pt x="170" y="102"/>
                    </a:lnTo>
                    <a:lnTo>
                      <a:pt x="177" y="99"/>
                    </a:lnTo>
                    <a:lnTo>
                      <a:pt x="191" y="99"/>
                    </a:lnTo>
                    <a:lnTo>
                      <a:pt x="199" y="80"/>
                    </a:lnTo>
                    <a:lnTo>
                      <a:pt x="192" y="77"/>
                    </a:lnTo>
                    <a:lnTo>
                      <a:pt x="183" y="77"/>
                    </a:lnTo>
                    <a:lnTo>
                      <a:pt x="183" y="69"/>
                    </a:lnTo>
                    <a:lnTo>
                      <a:pt x="183" y="61"/>
                    </a:lnTo>
                    <a:lnTo>
                      <a:pt x="191" y="57"/>
                    </a:lnTo>
                    <a:lnTo>
                      <a:pt x="197" y="51"/>
                    </a:lnTo>
                    <a:lnTo>
                      <a:pt x="195" y="50"/>
                    </a:lnTo>
                    <a:lnTo>
                      <a:pt x="195" y="48"/>
                    </a:lnTo>
                    <a:lnTo>
                      <a:pt x="204" y="50"/>
                    </a:lnTo>
                    <a:lnTo>
                      <a:pt x="210" y="46"/>
                    </a:lnTo>
                    <a:lnTo>
                      <a:pt x="213" y="37"/>
                    </a:lnTo>
                    <a:lnTo>
                      <a:pt x="219" y="32"/>
                    </a:lnTo>
                    <a:lnTo>
                      <a:pt x="235" y="39"/>
                    </a:lnTo>
                    <a:lnTo>
                      <a:pt x="242" y="37"/>
                    </a:lnTo>
                    <a:lnTo>
                      <a:pt x="253" y="25"/>
                    </a:lnTo>
                    <a:lnTo>
                      <a:pt x="254" y="16"/>
                    </a:lnTo>
                    <a:lnTo>
                      <a:pt x="267" y="5"/>
                    </a:lnTo>
                    <a:lnTo>
                      <a:pt x="273" y="0"/>
                    </a:lnTo>
                    <a:lnTo>
                      <a:pt x="284" y="0"/>
                    </a:lnTo>
                    <a:lnTo>
                      <a:pt x="286" y="8"/>
                    </a:lnTo>
                    <a:lnTo>
                      <a:pt x="302" y="5"/>
                    </a:lnTo>
                    <a:lnTo>
                      <a:pt x="310" y="8"/>
                    </a:lnTo>
                    <a:lnTo>
                      <a:pt x="313" y="15"/>
                    </a:lnTo>
                    <a:lnTo>
                      <a:pt x="329" y="13"/>
                    </a:lnTo>
                    <a:lnTo>
                      <a:pt x="338" y="14"/>
                    </a:lnTo>
                    <a:lnTo>
                      <a:pt x="350" y="24"/>
                    </a:lnTo>
                    <a:lnTo>
                      <a:pt x="348" y="43"/>
                    </a:lnTo>
                    <a:lnTo>
                      <a:pt x="363" y="35"/>
                    </a:lnTo>
                    <a:lnTo>
                      <a:pt x="370" y="34"/>
                    </a:lnTo>
                    <a:lnTo>
                      <a:pt x="376" y="29"/>
                    </a:lnTo>
                    <a:lnTo>
                      <a:pt x="392" y="27"/>
                    </a:lnTo>
                    <a:lnTo>
                      <a:pt x="399" y="29"/>
                    </a:lnTo>
                    <a:lnTo>
                      <a:pt x="407" y="34"/>
                    </a:lnTo>
                    <a:lnTo>
                      <a:pt x="413" y="39"/>
                    </a:lnTo>
                    <a:lnTo>
                      <a:pt x="422" y="52"/>
                    </a:lnTo>
                    <a:lnTo>
                      <a:pt x="430" y="53"/>
                    </a:lnTo>
                    <a:lnTo>
                      <a:pt x="431" y="64"/>
                    </a:lnTo>
                    <a:lnTo>
                      <a:pt x="429" y="73"/>
                    </a:lnTo>
                    <a:lnTo>
                      <a:pt x="429" y="80"/>
                    </a:lnTo>
                    <a:lnTo>
                      <a:pt x="434" y="88"/>
                    </a:lnTo>
                    <a:lnTo>
                      <a:pt x="436" y="95"/>
                    </a:lnTo>
                    <a:lnTo>
                      <a:pt x="435" y="102"/>
                    </a:lnTo>
                    <a:lnTo>
                      <a:pt x="433" y="110"/>
                    </a:lnTo>
                    <a:lnTo>
                      <a:pt x="426" y="116"/>
                    </a:lnTo>
                    <a:lnTo>
                      <a:pt x="424" y="123"/>
                    </a:lnTo>
                    <a:lnTo>
                      <a:pt x="426" y="131"/>
                    </a:lnTo>
                    <a:lnTo>
                      <a:pt x="437" y="143"/>
                    </a:lnTo>
                    <a:lnTo>
                      <a:pt x="442" y="158"/>
                    </a:lnTo>
                    <a:lnTo>
                      <a:pt x="453" y="180"/>
                    </a:lnTo>
                    <a:lnTo>
                      <a:pt x="458" y="186"/>
                    </a:lnTo>
                    <a:lnTo>
                      <a:pt x="473" y="195"/>
                    </a:lnTo>
                    <a:lnTo>
                      <a:pt x="478" y="201"/>
                    </a:lnTo>
                    <a:lnTo>
                      <a:pt x="479" y="209"/>
                    </a:lnTo>
                    <a:lnTo>
                      <a:pt x="478" y="217"/>
                    </a:lnTo>
                    <a:lnTo>
                      <a:pt x="482" y="224"/>
                    </a:lnTo>
                    <a:lnTo>
                      <a:pt x="505" y="222"/>
                    </a:lnTo>
                    <a:lnTo>
                      <a:pt x="511" y="226"/>
                    </a:lnTo>
                    <a:lnTo>
                      <a:pt x="519" y="229"/>
                    </a:lnTo>
                    <a:lnTo>
                      <a:pt x="516" y="236"/>
                    </a:lnTo>
                    <a:lnTo>
                      <a:pt x="521" y="242"/>
                    </a:lnTo>
                    <a:lnTo>
                      <a:pt x="531" y="244"/>
                    </a:lnTo>
                    <a:lnTo>
                      <a:pt x="532" y="257"/>
                    </a:lnTo>
                    <a:lnTo>
                      <a:pt x="525" y="263"/>
                    </a:lnTo>
                    <a:lnTo>
                      <a:pt x="521" y="269"/>
                    </a:lnTo>
                    <a:lnTo>
                      <a:pt x="509" y="279"/>
                    </a:lnTo>
                    <a:lnTo>
                      <a:pt x="501" y="284"/>
                    </a:lnTo>
                    <a:lnTo>
                      <a:pt x="484" y="282"/>
                    </a:lnTo>
                    <a:lnTo>
                      <a:pt x="472" y="272"/>
                    </a:lnTo>
                    <a:lnTo>
                      <a:pt x="465" y="271"/>
                    </a:lnTo>
                    <a:lnTo>
                      <a:pt x="457" y="274"/>
                    </a:lnTo>
                    <a:lnTo>
                      <a:pt x="456" y="282"/>
                    </a:lnTo>
                    <a:lnTo>
                      <a:pt x="449" y="285"/>
                    </a:lnTo>
                    <a:lnTo>
                      <a:pt x="450" y="294"/>
                    </a:lnTo>
                    <a:lnTo>
                      <a:pt x="461" y="304"/>
                    </a:lnTo>
                    <a:lnTo>
                      <a:pt x="463" y="311"/>
                    </a:lnTo>
                    <a:lnTo>
                      <a:pt x="461" y="320"/>
                    </a:lnTo>
                    <a:lnTo>
                      <a:pt x="466" y="325"/>
                    </a:lnTo>
                    <a:lnTo>
                      <a:pt x="465" y="333"/>
                    </a:lnTo>
                    <a:lnTo>
                      <a:pt x="472" y="337"/>
                    </a:lnTo>
                    <a:lnTo>
                      <a:pt x="474" y="344"/>
                    </a:lnTo>
                    <a:lnTo>
                      <a:pt x="473" y="353"/>
                    </a:lnTo>
                    <a:lnTo>
                      <a:pt x="478" y="375"/>
                    </a:lnTo>
                    <a:lnTo>
                      <a:pt x="458" y="375"/>
                    </a:lnTo>
                    <a:lnTo>
                      <a:pt x="451" y="380"/>
                    </a:lnTo>
                    <a:lnTo>
                      <a:pt x="442" y="380"/>
                    </a:lnTo>
                    <a:lnTo>
                      <a:pt x="435" y="384"/>
                    </a:lnTo>
                    <a:lnTo>
                      <a:pt x="417" y="401"/>
                    </a:lnTo>
                    <a:lnTo>
                      <a:pt x="414" y="409"/>
                    </a:lnTo>
                    <a:lnTo>
                      <a:pt x="414" y="418"/>
                    </a:lnTo>
                    <a:lnTo>
                      <a:pt x="412" y="427"/>
                    </a:lnTo>
                    <a:lnTo>
                      <a:pt x="414" y="443"/>
                    </a:lnTo>
                    <a:lnTo>
                      <a:pt x="410" y="450"/>
                    </a:lnTo>
                    <a:lnTo>
                      <a:pt x="402" y="452"/>
                    </a:lnTo>
                    <a:lnTo>
                      <a:pt x="397" y="446"/>
                    </a:lnTo>
                    <a:lnTo>
                      <a:pt x="390" y="443"/>
                    </a:lnTo>
                    <a:lnTo>
                      <a:pt x="381" y="443"/>
                    </a:lnTo>
                    <a:lnTo>
                      <a:pt x="365" y="445"/>
                    </a:lnTo>
                    <a:lnTo>
                      <a:pt x="356" y="445"/>
                    </a:lnTo>
                    <a:lnTo>
                      <a:pt x="349" y="450"/>
                    </a:lnTo>
                    <a:lnTo>
                      <a:pt x="343" y="444"/>
                    </a:lnTo>
                    <a:lnTo>
                      <a:pt x="339" y="436"/>
                    </a:lnTo>
                    <a:lnTo>
                      <a:pt x="327" y="427"/>
                    </a:lnTo>
                    <a:lnTo>
                      <a:pt x="310" y="445"/>
                    </a:lnTo>
                    <a:lnTo>
                      <a:pt x="302" y="440"/>
                    </a:lnTo>
                    <a:lnTo>
                      <a:pt x="297" y="433"/>
                    </a:lnTo>
                    <a:lnTo>
                      <a:pt x="290" y="435"/>
                    </a:lnTo>
                    <a:lnTo>
                      <a:pt x="281" y="433"/>
                    </a:lnTo>
                    <a:lnTo>
                      <a:pt x="275" y="428"/>
                    </a:lnTo>
                    <a:lnTo>
                      <a:pt x="269" y="434"/>
                    </a:lnTo>
                    <a:lnTo>
                      <a:pt x="261" y="434"/>
                    </a:lnTo>
                    <a:lnTo>
                      <a:pt x="253" y="436"/>
                    </a:lnTo>
                    <a:lnTo>
                      <a:pt x="247" y="443"/>
                    </a:lnTo>
                    <a:lnTo>
                      <a:pt x="240" y="436"/>
                    </a:lnTo>
                    <a:lnTo>
                      <a:pt x="238" y="428"/>
                    </a:lnTo>
                    <a:lnTo>
                      <a:pt x="223" y="429"/>
                    </a:lnTo>
                    <a:lnTo>
                      <a:pt x="216" y="424"/>
                    </a:lnTo>
                    <a:lnTo>
                      <a:pt x="215" y="416"/>
                    </a:lnTo>
                    <a:lnTo>
                      <a:pt x="208" y="412"/>
                    </a:lnTo>
                    <a:lnTo>
                      <a:pt x="199" y="409"/>
                    </a:lnTo>
                    <a:lnTo>
                      <a:pt x="193" y="406"/>
                    </a:lnTo>
                    <a:lnTo>
                      <a:pt x="184" y="407"/>
                    </a:lnTo>
                    <a:lnTo>
                      <a:pt x="176" y="406"/>
                    </a:lnTo>
                    <a:lnTo>
                      <a:pt x="160" y="401"/>
                    </a:lnTo>
                    <a:lnTo>
                      <a:pt x="146" y="392"/>
                    </a:lnTo>
                    <a:lnTo>
                      <a:pt x="138" y="395"/>
                    </a:lnTo>
                    <a:lnTo>
                      <a:pt x="121" y="394"/>
                    </a:lnTo>
                    <a:lnTo>
                      <a:pt x="113" y="391"/>
                    </a:lnTo>
                    <a:lnTo>
                      <a:pt x="71" y="397"/>
                    </a:lnTo>
                    <a:lnTo>
                      <a:pt x="64" y="401"/>
                    </a:lnTo>
                    <a:lnTo>
                      <a:pt x="62" y="408"/>
                    </a:lnTo>
                    <a:lnTo>
                      <a:pt x="55" y="414"/>
                    </a:lnTo>
                    <a:lnTo>
                      <a:pt x="41" y="422"/>
                    </a:lnTo>
                    <a:lnTo>
                      <a:pt x="32" y="421"/>
                    </a:lnTo>
                    <a:lnTo>
                      <a:pt x="24" y="422"/>
                    </a:lnTo>
                    <a:lnTo>
                      <a:pt x="17" y="42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298" name="Group 199"/>
              <p:cNvGrpSpPr>
                <a:grpSpLocks noChangeAspect="1"/>
              </p:cNvGrpSpPr>
              <p:nvPr/>
            </p:nvGrpSpPr>
            <p:grpSpPr bwMode="gray">
              <a:xfrm>
                <a:off x="5033169" y="2808635"/>
                <a:ext cx="68263" cy="68263"/>
                <a:chOff x="2688" y="1930"/>
                <a:chExt cx="43" cy="43"/>
              </a:xfrm>
              <a:grpFill/>
            </p:grpSpPr>
            <p:sp>
              <p:nvSpPr>
                <p:cNvPr id="212" name="Freeform 200"/>
                <p:cNvSpPr>
                  <a:spLocks noChangeAspect="1"/>
                </p:cNvSpPr>
                <p:nvPr/>
              </p:nvSpPr>
              <p:spPr bwMode="gray">
                <a:xfrm>
                  <a:off x="2688" y="1930"/>
                  <a:ext cx="43" cy="43"/>
                </a:xfrm>
                <a:custGeom>
                  <a:avLst/>
                  <a:gdLst/>
                  <a:ahLst/>
                  <a:cxnLst>
                    <a:cxn ang="0">
                      <a:pos x="145" y="208"/>
                    </a:cxn>
                    <a:cxn ang="0">
                      <a:pos x="129" y="192"/>
                    </a:cxn>
                    <a:cxn ang="0">
                      <a:pos x="114" y="180"/>
                    </a:cxn>
                    <a:cxn ang="0">
                      <a:pos x="98" y="179"/>
                    </a:cxn>
                    <a:cxn ang="0">
                      <a:pos x="82" y="140"/>
                    </a:cxn>
                    <a:cxn ang="0">
                      <a:pos x="52" y="114"/>
                    </a:cxn>
                    <a:cxn ang="0">
                      <a:pos x="35" y="93"/>
                    </a:cxn>
                    <a:cxn ang="0">
                      <a:pos x="23" y="73"/>
                    </a:cxn>
                    <a:cxn ang="0">
                      <a:pos x="22" y="60"/>
                    </a:cxn>
                    <a:cxn ang="0">
                      <a:pos x="7" y="40"/>
                    </a:cxn>
                    <a:cxn ang="0">
                      <a:pos x="3" y="29"/>
                    </a:cxn>
                    <a:cxn ang="0">
                      <a:pos x="8" y="0"/>
                    </a:cxn>
                    <a:cxn ang="0">
                      <a:pos x="30" y="19"/>
                    </a:cxn>
                    <a:cxn ang="0">
                      <a:pos x="61" y="4"/>
                    </a:cxn>
                    <a:cxn ang="0">
                      <a:pos x="79" y="8"/>
                    </a:cxn>
                    <a:cxn ang="0">
                      <a:pos x="89" y="9"/>
                    </a:cxn>
                    <a:cxn ang="0">
                      <a:pos x="108" y="9"/>
                    </a:cxn>
                    <a:cxn ang="0">
                      <a:pos x="125" y="9"/>
                    </a:cxn>
                    <a:cxn ang="0">
                      <a:pos x="135" y="16"/>
                    </a:cxn>
                    <a:cxn ang="0">
                      <a:pos x="152" y="18"/>
                    </a:cxn>
                    <a:cxn ang="0">
                      <a:pos x="162" y="14"/>
                    </a:cxn>
                    <a:cxn ang="0">
                      <a:pos x="167" y="28"/>
                    </a:cxn>
                    <a:cxn ang="0">
                      <a:pos x="186" y="28"/>
                    </a:cxn>
                    <a:cxn ang="0">
                      <a:pos x="200" y="35"/>
                    </a:cxn>
                    <a:cxn ang="0">
                      <a:pos x="190" y="57"/>
                    </a:cxn>
                    <a:cxn ang="0">
                      <a:pos x="189" y="63"/>
                    </a:cxn>
                    <a:cxn ang="0">
                      <a:pos x="191" y="76"/>
                    </a:cxn>
                    <a:cxn ang="0">
                      <a:pos x="199" y="79"/>
                    </a:cxn>
                    <a:cxn ang="0">
                      <a:pos x="207" y="87"/>
                    </a:cxn>
                    <a:cxn ang="0">
                      <a:pos x="212" y="93"/>
                    </a:cxn>
                    <a:cxn ang="0">
                      <a:pos x="211" y="102"/>
                    </a:cxn>
                    <a:cxn ang="0">
                      <a:pos x="195" y="98"/>
                    </a:cxn>
                    <a:cxn ang="0">
                      <a:pos x="201" y="109"/>
                    </a:cxn>
                    <a:cxn ang="0">
                      <a:pos x="208" y="126"/>
                    </a:cxn>
                    <a:cxn ang="0">
                      <a:pos x="202" y="129"/>
                    </a:cxn>
                    <a:cxn ang="0">
                      <a:pos x="192" y="135"/>
                    </a:cxn>
                    <a:cxn ang="0">
                      <a:pos x="184" y="136"/>
                    </a:cxn>
                    <a:cxn ang="0">
                      <a:pos x="176" y="137"/>
                    </a:cxn>
                    <a:cxn ang="0">
                      <a:pos x="183" y="146"/>
                    </a:cxn>
                    <a:cxn ang="0">
                      <a:pos x="183" y="157"/>
                    </a:cxn>
                    <a:cxn ang="0">
                      <a:pos x="178" y="149"/>
                    </a:cxn>
                    <a:cxn ang="0">
                      <a:pos x="163" y="156"/>
                    </a:cxn>
                    <a:cxn ang="0">
                      <a:pos x="160" y="170"/>
                    </a:cxn>
                    <a:cxn ang="0">
                      <a:pos x="151" y="175"/>
                    </a:cxn>
                    <a:cxn ang="0">
                      <a:pos x="149" y="189"/>
                    </a:cxn>
                    <a:cxn ang="0">
                      <a:pos x="154" y="201"/>
                    </a:cxn>
                  </a:cxnLst>
                  <a:rect l="0" t="0" r="r" b="b"/>
                  <a:pathLst>
                    <a:path w="215" h="216">
                      <a:moveTo>
                        <a:pt x="149" y="216"/>
                      </a:moveTo>
                      <a:lnTo>
                        <a:pt x="149" y="208"/>
                      </a:lnTo>
                      <a:lnTo>
                        <a:pt x="145" y="208"/>
                      </a:lnTo>
                      <a:lnTo>
                        <a:pt x="146" y="203"/>
                      </a:lnTo>
                      <a:lnTo>
                        <a:pt x="137" y="202"/>
                      </a:lnTo>
                      <a:lnTo>
                        <a:pt x="129" y="192"/>
                      </a:lnTo>
                      <a:lnTo>
                        <a:pt x="122" y="191"/>
                      </a:lnTo>
                      <a:lnTo>
                        <a:pt x="114" y="185"/>
                      </a:lnTo>
                      <a:lnTo>
                        <a:pt x="114" y="180"/>
                      </a:lnTo>
                      <a:lnTo>
                        <a:pt x="106" y="179"/>
                      </a:lnTo>
                      <a:lnTo>
                        <a:pt x="99" y="184"/>
                      </a:lnTo>
                      <a:lnTo>
                        <a:pt x="98" y="179"/>
                      </a:lnTo>
                      <a:lnTo>
                        <a:pt x="105" y="175"/>
                      </a:lnTo>
                      <a:lnTo>
                        <a:pt x="83" y="151"/>
                      </a:lnTo>
                      <a:lnTo>
                        <a:pt x="82" y="140"/>
                      </a:lnTo>
                      <a:lnTo>
                        <a:pt x="77" y="136"/>
                      </a:lnTo>
                      <a:lnTo>
                        <a:pt x="72" y="133"/>
                      </a:lnTo>
                      <a:lnTo>
                        <a:pt x="52" y="114"/>
                      </a:lnTo>
                      <a:lnTo>
                        <a:pt x="51" y="109"/>
                      </a:lnTo>
                      <a:lnTo>
                        <a:pt x="41" y="95"/>
                      </a:lnTo>
                      <a:lnTo>
                        <a:pt x="35" y="93"/>
                      </a:lnTo>
                      <a:lnTo>
                        <a:pt x="27" y="81"/>
                      </a:lnTo>
                      <a:lnTo>
                        <a:pt x="22" y="79"/>
                      </a:lnTo>
                      <a:lnTo>
                        <a:pt x="23" y="73"/>
                      </a:lnTo>
                      <a:lnTo>
                        <a:pt x="25" y="71"/>
                      </a:lnTo>
                      <a:lnTo>
                        <a:pt x="22" y="65"/>
                      </a:lnTo>
                      <a:lnTo>
                        <a:pt x="22" y="60"/>
                      </a:lnTo>
                      <a:lnTo>
                        <a:pt x="16" y="54"/>
                      </a:lnTo>
                      <a:lnTo>
                        <a:pt x="12" y="41"/>
                      </a:lnTo>
                      <a:lnTo>
                        <a:pt x="7" y="40"/>
                      </a:lnTo>
                      <a:lnTo>
                        <a:pt x="0" y="34"/>
                      </a:lnTo>
                      <a:lnTo>
                        <a:pt x="0" y="31"/>
                      </a:lnTo>
                      <a:lnTo>
                        <a:pt x="3" y="29"/>
                      </a:lnTo>
                      <a:lnTo>
                        <a:pt x="2" y="25"/>
                      </a:lnTo>
                      <a:lnTo>
                        <a:pt x="2" y="6"/>
                      </a:lnTo>
                      <a:lnTo>
                        <a:pt x="8" y="0"/>
                      </a:lnTo>
                      <a:lnTo>
                        <a:pt x="17" y="2"/>
                      </a:lnTo>
                      <a:lnTo>
                        <a:pt x="17" y="4"/>
                      </a:lnTo>
                      <a:lnTo>
                        <a:pt x="30" y="19"/>
                      </a:lnTo>
                      <a:lnTo>
                        <a:pt x="34" y="19"/>
                      </a:lnTo>
                      <a:lnTo>
                        <a:pt x="43" y="2"/>
                      </a:lnTo>
                      <a:lnTo>
                        <a:pt x="61" y="4"/>
                      </a:lnTo>
                      <a:lnTo>
                        <a:pt x="65" y="0"/>
                      </a:lnTo>
                      <a:lnTo>
                        <a:pt x="67" y="0"/>
                      </a:lnTo>
                      <a:lnTo>
                        <a:pt x="79" y="8"/>
                      </a:lnTo>
                      <a:lnTo>
                        <a:pt x="83" y="8"/>
                      </a:lnTo>
                      <a:lnTo>
                        <a:pt x="86" y="6"/>
                      </a:lnTo>
                      <a:lnTo>
                        <a:pt x="89" y="9"/>
                      </a:lnTo>
                      <a:lnTo>
                        <a:pt x="104" y="12"/>
                      </a:lnTo>
                      <a:lnTo>
                        <a:pt x="105" y="9"/>
                      </a:lnTo>
                      <a:lnTo>
                        <a:pt x="108" y="9"/>
                      </a:lnTo>
                      <a:lnTo>
                        <a:pt x="116" y="17"/>
                      </a:lnTo>
                      <a:lnTo>
                        <a:pt x="119" y="17"/>
                      </a:lnTo>
                      <a:lnTo>
                        <a:pt x="125" y="9"/>
                      </a:lnTo>
                      <a:lnTo>
                        <a:pt x="129" y="9"/>
                      </a:lnTo>
                      <a:lnTo>
                        <a:pt x="132" y="14"/>
                      </a:lnTo>
                      <a:lnTo>
                        <a:pt x="135" y="16"/>
                      </a:lnTo>
                      <a:lnTo>
                        <a:pt x="137" y="11"/>
                      </a:lnTo>
                      <a:lnTo>
                        <a:pt x="148" y="12"/>
                      </a:lnTo>
                      <a:lnTo>
                        <a:pt x="152" y="18"/>
                      </a:lnTo>
                      <a:lnTo>
                        <a:pt x="154" y="17"/>
                      </a:lnTo>
                      <a:lnTo>
                        <a:pt x="154" y="14"/>
                      </a:lnTo>
                      <a:lnTo>
                        <a:pt x="162" y="14"/>
                      </a:lnTo>
                      <a:lnTo>
                        <a:pt x="168" y="22"/>
                      </a:lnTo>
                      <a:lnTo>
                        <a:pt x="167" y="27"/>
                      </a:lnTo>
                      <a:lnTo>
                        <a:pt x="167" y="28"/>
                      </a:lnTo>
                      <a:lnTo>
                        <a:pt x="173" y="33"/>
                      </a:lnTo>
                      <a:lnTo>
                        <a:pt x="180" y="33"/>
                      </a:lnTo>
                      <a:lnTo>
                        <a:pt x="186" y="28"/>
                      </a:lnTo>
                      <a:lnTo>
                        <a:pt x="199" y="28"/>
                      </a:lnTo>
                      <a:lnTo>
                        <a:pt x="201" y="31"/>
                      </a:lnTo>
                      <a:lnTo>
                        <a:pt x="200" y="35"/>
                      </a:lnTo>
                      <a:lnTo>
                        <a:pt x="200" y="39"/>
                      </a:lnTo>
                      <a:lnTo>
                        <a:pt x="195" y="46"/>
                      </a:lnTo>
                      <a:lnTo>
                        <a:pt x="190" y="57"/>
                      </a:lnTo>
                      <a:lnTo>
                        <a:pt x="188" y="59"/>
                      </a:lnTo>
                      <a:lnTo>
                        <a:pt x="188" y="61"/>
                      </a:lnTo>
                      <a:lnTo>
                        <a:pt x="189" y="63"/>
                      </a:lnTo>
                      <a:lnTo>
                        <a:pt x="185" y="68"/>
                      </a:lnTo>
                      <a:lnTo>
                        <a:pt x="188" y="76"/>
                      </a:lnTo>
                      <a:lnTo>
                        <a:pt x="191" y="76"/>
                      </a:lnTo>
                      <a:lnTo>
                        <a:pt x="194" y="78"/>
                      </a:lnTo>
                      <a:lnTo>
                        <a:pt x="197" y="77"/>
                      </a:lnTo>
                      <a:lnTo>
                        <a:pt x="199" y="79"/>
                      </a:lnTo>
                      <a:lnTo>
                        <a:pt x="200" y="83"/>
                      </a:lnTo>
                      <a:lnTo>
                        <a:pt x="203" y="87"/>
                      </a:lnTo>
                      <a:lnTo>
                        <a:pt x="207" y="87"/>
                      </a:lnTo>
                      <a:lnTo>
                        <a:pt x="207" y="88"/>
                      </a:lnTo>
                      <a:lnTo>
                        <a:pt x="207" y="90"/>
                      </a:lnTo>
                      <a:lnTo>
                        <a:pt x="212" y="93"/>
                      </a:lnTo>
                      <a:lnTo>
                        <a:pt x="215" y="94"/>
                      </a:lnTo>
                      <a:lnTo>
                        <a:pt x="215" y="97"/>
                      </a:lnTo>
                      <a:lnTo>
                        <a:pt x="211" y="102"/>
                      </a:lnTo>
                      <a:lnTo>
                        <a:pt x="202" y="102"/>
                      </a:lnTo>
                      <a:lnTo>
                        <a:pt x="197" y="98"/>
                      </a:lnTo>
                      <a:lnTo>
                        <a:pt x="195" y="98"/>
                      </a:lnTo>
                      <a:lnTo>
                        <a:pt x="194" y="100"/>
                      </a:lnTo>
                      <a:lnTo>
                        <a:pt x="195" y="102"/>
                      </a:lnTo>
                      <a:lnTo>
                        <a:pt x="201" y="109"/>
                      </a:lnTo>
                      <a:lnTo>
                        <a:pt x="207" y="117"/>
                      </a:lnTo>
                      <a:lnTo>
                        <a:pt x="210" y="119"/>
                      </a:lnTo>
                      <a:lnTo>
                        <a:pt x="208" y="126"/>
                      </a:lnTo>
                      <a:lnTo>
                        <a:pt x="207" y="129"/>
                      </a:lnTo>
                      <a:lnTo>
                        <a:pt x="205" y="130"/>
                      </a:lnTo>
                      <a:lnTo>
                        <a:pt x="202" y="129"/>
                      </a:lnTo>
                      <a:lnTo>
                        <a:pt x="200" y="129"/>
                      </a:lnTo>
                      <a:lnTo>
                        <a:pt x="197" y="132"/>
                      </a:lnTo>
                      <a:lnTo>
                        <a:pt x="192" y="135"/>
                      </a:lnTo>
                      <a:lnTo>
                        <a:pt x="189" y="135"/>
                      </a:lnTo>
                      <a:lnTo>
                        <a:pt x="186" y="136"/>
                      </a:lnTo>
                      <a:lnTo>
                        <a:pt x="184" y="136"/>
                      </a:lnTo>
                      <a:lnTo>
                        <a:pt x="183" y="133"/>
                      </a:lnTo>
                      <a:lnTo>
                        <a:pt x="180" y="133"/>
                      </a:lnTo>
                      <a:lnTo>
                        <a:pt x="176" y="137"/>
                      </a:lnTo>
                      <a:lnTo>
                        <a:pt x="178" y="140"/>
                      </a:lnTo>
                      <a:lnTo>
                        <a:pt x="181" y="141"/>
                      </a:lnTo>
                      <a:lnTo>
                        <a:pt x="183" y="146"/>
                      </a:lnTo>
                      <a:lnTo>
                        <a:pt x="184" y="149"/>
                      </a:lnTo>
                      <a:lnTo>
                        <a:pt x="184" y="154"/>
                      </a:lnTo>
                      <a:lnTo>
                        <a:pt x="183" y="157"/>
                      </a:lnTo>
                      <a:lnTo>
                        <a:pt x="180" y="157"/>
                      </a:lnTo>
                      <a:lnTo>
                        <a:pt x="179" y="154"/>
                      </a:lnTo>
                      <a:lnTo>
                        <a:pt x="178" y="149"/>
                      </a:lnTo>
                      <a:lnTo>
                        <a:pt x="175" y="148"/>
                      </a:lnTo>
                      <a:lnTo>
                        <a:pt x="172" y="148"/>
                      </a:lnTo>
                      <a:lnTo>
                        <a:pt x="163" y="156"/>
                      </a:lnTo>
                      <a:lnTo>
                        <a:pt x="162" y="160"/>
                      </a:lnTo>
                      <a:lnTo>
                        <a:pt x="160" y="163"/>
                      </a:lnTo>
                      <a:lnTo>
                        <a:pt x="160" y="170"/>
                      </a:lnTo>
                      <a:lnTo>
                        <a:pt x="158" y="173"/>
                      </a:lnTo>
                      <a:lnTo>
                        <a:pt x="153" y="173"/>
                      </a:lnTo>
                      <a:lnTo>
                        <a:pt x="151" y="175"/>
                      </a:lnTo>
                      <a:lnTo>
                        <a:pt x="151" y="184"/>
                      </a:lnTo>
                      <a:lnTo>
                        <a:pt x="149" y="185"/>
                      </a:lnTo>
                      <a:lnTo>
                        <a:pt x="149" y="189"/>
                      </a:lnTo>
                      <a:lnTo>
                        <a:pt x="152" y="194"/>
                      </a:lnTo>
                      <a:lnTo>
                        <a:pt x="154" y="196"/>
                      </a:lnTo>
                      <a:lnTo>
                        <a:pt x="154" y="201"/>
                      </a:lnTo>
                      <a:lnTo>
                        <a:pt x="149" y="208"/>
                      </a:lnTo>
                      <a:lnTo>
                        <a:pt x="149" y="2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13" name="Freeform 201"/>
                <p:cNvSpPr>
                  <a:spLocks noChangeAspect="1"/>
                </p:cNvSpPr>
                <p:nvPr/>
              </p:nvSpPr>
              <p:spPr bwMode="gray">
                <a:xfrm>
                  <a:off x="2703" y="1965"/>
                  <a:ext cx="15" cy="8"/>
                </a:xfrm>
                <a:custGeom>
                  <a:avLst/>
                  <a:gdLst/>
                  <a:ahLst/>
                  <a:cxnLst>
                    <a:cxn ang="0">
                      <a:pos x="75" y="42"/>
                    </a:cxn>
                    <a:cxn ang="0">
                      <a:pos x="45" y="20"/>
                    </a:cxn>
                    <a:cxn ang="0">
                      <a:pos x="29" y="17"/>
                    </a:cxn>
                    <a:cxn ang="0">
                      <a:pos x="13" y="7"/>
                    </a:cxn>
                    <a:cxn ang="0">
                      <a:pos x="0" y="5"/>
                    </a:cxn>
                    <a:cxn ang="0">
                      <a:pos x="4" y="0"/>
                    </a:cxn>
                    <a:cxn ang="0">
                      <a:pos x="15" y="2"/>
                    </a:cxn>
                    <a:cxn ang="0">
                      <a:pos x="20" y="10"/>
                    </a:cxn>
                    <a:cxn ang="0">
                      <a:pos x="25" y="10"/>
                    </a:cxn>
                    <a:cxn ang="0">
                      <a:pos x="32" y="5"/>
                    </a:cxn>
                    <a:cxn ang="0">
                      <a:pos x="40" y="6"/>
                    </a:cxn>
                    <a:cxn ang="0">
                      <a:pos x="40" y="11"/>
                    </a:cxn>
                    <a:cxn ang="0">
                      <a:pos x="48" y="17"/>
                    </a:cxn>
                    <a:cxn ang="0">
                      <a:pos x="55" y="18"/>
                    </a:cxn>
                    <a:cxn ang="0">
                      <a:pos x="63" y="28"/>
                    </a:cxn>
                    <a:cxn ang="0">
                      <a:pos x="72" y="29"/>
                    </a:cxn>
                    <a:cxn ang="0">
                      <a:pos x="71" y="34"/>
                    </a:cxn>
                    <a:cxn ang="0">
                      <a:pos x="75" y="34"/>
                    </a:cxn>
                    <a:cxn ang="0">
                      <a:pos x="75" y="42"/>
                    </a:cxn>
                  </a:cxnLst>
                  <a:rect l="0" t="0" r="r" b="b"/>
                  <a:pathLst>
                    <a:path w="75" h="42">
                      <a:moveTo>
                        <a:pt x="75" y="42"/>
                      </a:moveTo>
                      <a:lnTo>
                        <a:pt x="45" y="20"/>
                      </a:lnTo>
                      <a:lnTo>
                        <a:pt x="29" y="17"/>
                      </a:lnTo>
                      <a:lnTo>
                        <a:pt x="13" y="7"/>
                      </a:lnTo>
                      <a:lnTo>
                        <a:pt x="0" y="5"/>
                      </a:lnTo>
                      <a:lnTo>
                        <a:pt x="4" y="0"/>
                      </a:lnTo>
                      <a:lnTo>
                        <a:pt x="15" y="2"/>
                      </a:lnTo>
                      <a:lnTo>
                        <a:pt x="20" y="10"/>
                      </a:lnTo>
                      <a:lnTo>
                        <a:pt x="25" y="10"/>
                      </a:lnTo>
                      <a:lnTo>
                        <a:pt x="32" y="5"/>
                      </a:lnTo>
                      <a:lnTo>
                        <a:pt x="40" y="6"/>
                      </a:lnTo>
                      <a:lnTo>
                        <a:pt x="40" y="11"/>
                      </a:lnTo>
                      <a:lnTo>
                        <a:pt x="48" y="17"/>
                      </a:lnTo>
                      <a:lnTo>
                        <a:pt x="55" y="18"/>
                      </a:lnTo>
                      <a:lnTo>
                        <a:pt x="63" y="28"/>
                      </a:lnTo>
                      <a:lnTo>
                        <a:pt x="72" y="29"/>
                      </a:lnTo>
                      <a:lnTo>
                        <a:pt x="71" y="34"/>
                      </a:lnTo>
                      <a:lnTo>
                        <a:pt x="75" y="34"/>
                      </a:lnTo>
                      <a:lnTo>
                        <a:pt x="75" y="4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190" name="Freeform 202"/>
              <p:cNvSpPr>
                <a:spLocks noChangeAspect="1"/>
              </p:cNvSpPr>
              <p:nvPr/>
            </p:nvSpPr>
            <p:spPr bwMode="gray">
              <a:xfrm>
                <a:off x="5128419" y="2973735"/>
                <a:ext cx="39688" cy="41275"/>
              </a:xfrm>
              <a:custGeom>
                <a:avLst/>
                <a:gdLst/>
                <a:ahLst/>
                <a:cxnLst>
                  <a:cxn ang="0">
                    <a:pos x="49" y="0"/>
                  </a:cxn>
                  <a:cxn ang="0">
                    <a:pos x="35" y="2"/>
                  </a:cxn>
                  <a:cxn ang="0">
                    <a:pos x="21" y="12"/>
                  </a:cxn>
                  <a:cxn ang="0">
                    <a:pos x="13" y="8"/>
                  </a:cxn>
                  <a:cxn ang="0">
                    <a:pos x="2" y="28"/>
                  </a:cxn>
                  <a:cxn ang="0">
                    <a:pos x="0" y="37"/>
                  </a:cxn>
                  <a:cxn ang="0">
                    <a:pos x="6" y="50"/>
                  </a:cxn>
                  <a:cxn ang="0">
                    <a:pos x="21" y="58"/>
                  </a:cxn>
                  <a:cxn ang="0">
                    <a:pos x="28" y="70"/>
                  </a:cxn>
                  <a:cxn ang="0">
                    <a:pos x="23" y="86"/>
                  </a:cxn>
                  <a:cxn ang="0">
                    <a:pos x="26" y="99"/>
                  </a:cxn>
                  <a:cxn ang="0">
                    <a:pos x="32" y="106"/>
                  </a:cxn>
                  <a:cxn ang="0">
                    <a:pos x="39" y="108"/>
                  </a:cxn>
                  <a:cxn ang="0">
                    <a:pos x="42" y="98"/>
                  </a:cxn>
                  <a:cxn ang="0">
                    <a:pos x="49" y="90"/>
                  </a:cxn>
                  <a:cxn ang="0">
                    <a:pos x="53" y="96"/>
                  </a:cxn>
                  <a:cxn ang="0">
                    <a:pos x="60" y="103"/>
                  </a:cxn>
                  <a:cxn ang="0">
                    <a:pos x="65" y="119"/>
                  </a:cxn>
                  <a:cxn ang="0">
                    <a:pos x="66" y="130"/>
                  </a:cxn>
                  <a:cxn ang="0">
                    <a:pos x="71" y="131"/>
                  </a:cxn>
                  <a:cxn ang="0">
                    <a:pos x="76" y="110"/>
                  </a:cxn>
                  <a:cxn ang="0">
                    <a:pos x="85" y="107"/>
                  </a:cxn>
                  <a:cxn ang="0">
                    <a:pos x="91" y="117"/>
                  </a:cxn>
                  <a:cxn ang="0">
                    <a:pos x="98" y="124"/>
                  </a:cxn>
                  <a:cxn ang="0">
                    <a:pos x="107" y="129"/>
                  </a:cxn>
                  <a:cxn ang="0">
                    <a:pos x="105" y="107"/>
                  </a:cxn>
                  <a:cxn ang="0">
                    <a:pos x="98" y="77"/>
                  </a:cxn>
                  <a:cxn ang="0">
                    <a:pos x="91" y="66"/>
                  </a:cxn>
                  <a:cxn ang="0">
                    <a:pos x="88" y="54"/>
                  </a:cxn>
                  <a:cxn ang="0">
                    <a:pos x="105" y="66"/>
                  </a:cxn>
                  <a:cxn ang="0">
                    <a:pos x="108" y="71"/>
                  </a:cxn>
                  <a:cxn ang="0">
                    <a:pos x="113" y="71"/>
                  </a:cxn>
                  <a:cxn ang="0">
                    <a:pos x="119" y="65"/>
                  </a:cxn>
                  <a:cxn ang="0">
                    <a:pos x="128" y="64"/>
                  </a:cxn>
                  <a:cxn ang="0">
                    <a:pos x="126" y="56"/>
                  </a:cxn>
                  <a:cxn ang="0">
                    <a:pos x="114" y="48"/>
                  </a:cxn>
                  <a:cxn ang="0">
                    <a:pos x="107" y="33"/>
                  </a:cxn>
                  <a:cxn ang="0">
                    <a:pos x="107" y="26"/>
                  </a:cxn>
                  <a:cxn ang="0">
                    <a:pos x="98" y="21"/>
                  </a:cxn>
                  <a:cxn ang="0">
                    <a:pos x="74" y="12"/>
                  </a:cxn>
                  <a:cxn ang="0">
                    <a:pos x="61" y="8"/>
                  </a:cxn>
                  <a:cxn ang="0">
                    <a:pos x="55" y="8"/>
                  </a:cxn>
                  <a:cxn ang="0">
                    <a:pos x="49" y="0"/>
                  </a:cxn>
                </a:cxnLst>
                <a:rect l="0" t="0" r="r" b="b"/>
                <a:pathLst>
                  <a:path w="128" h="131">
                    <a:moveTo>
                      <a:pt x="49" y="0"/>
                    </a:moveTo>
                    <a:lnTo>
                      <a:pt x="35" y="2"/>
                    </a:lnTo>
                    <a:lnTo>
                      <a:pt x="21" y="12"/>
                    </a:lnTo>
                    <a:lnTo>
                      <a:pt x="13" y="8"/>
                    </a:lnTo>
                    <a:lnTo>
                      <a:pt x="2" y="28"/>
                    </a:lnTo>
                    <a:lnTo>
                      <a:pt x="0" y="37"/>
                    </a:lnTo>
                    <a:lnTo>
                      <a:pt x="6" y="50"/>
                    </a:lnTo>
                    <a:lnTo>
                      <a:pt x="21" y="58"/>
                    </a:lnTo>
                    <a:lnTo>
                      <a:pt x="28" y="70"/>
                    </a:lnTo>
                    <a:lnTo>
                      <a:pt x="23" y="86"/>
                    </a:lnTo>
                    <a:lnTo>
                      <a:pt x="26" y="99"/>
                    </a:lnTo>
                    <a:lnTo>
                      <a:pt x="32" y="106"/>
                    </a:lnTo>
                    <a:lnTo>
                      <a:pt x="39" y="108"/>
                    </a:lnTo>
                    <a:lnTo>
                      <a:pt x="42" y="98"/>
                    </a:lnTo>
                    <a:lnTo>
                      <a:pt x="49" y="90"/>
                    </a:lnTo>
                    <a:lnTo>
                      <a:pt x="53" y="96"/>
                    </a:lnTo>
                    <a:lnTo>
                      <a:pt x="60" y="103"/>
                    </a:lnTo>
                    <a:lnTo>
                      <a:pt x="65" y="119"/>
                    </a:lnTo>
                    <a:lnTo>
                      <a:pt x="66" y="130"/>
                    </a:lnTo>
                    <a:lnTo>
                      <a:pt x="71" y="131"/>
                    </a:lnTo>
                    <a:lnTo>
                      <a:pt x="76" y="110"/>
                    </a:lnTo>
                    <a:lnTo>
                      <a:pt x="85" y="107"/>
                    </a:lnTo>
                    <a:lnTo>
                      <a:pt x="91" y="117"/>
                    </a:lnTo>
                    <a:lnTo>
                      <a:pt x="98" y="124"/>
                    </a:lnTo>
                    <a:lnTo>
                      <a:pt x="107" y="129"/>
                    </a:lnTo>
                    <a:lnTo>
                      <a:pt x="105" y="107"/>
                    </a:lnTo>
                    <a:lnTo>
                      <a:pt x="98" y="77"/>
                    </a:lnTo>
                    <a:lnTo>
                      <a:pt x="91" y="66"/>
                    </a:lnTo>
                    <a:lnTo>
                      <a:pt x="88" y="54"/>
                    </a:lnTo>
                    <a:lnTo>
                      <a:pt x="105" y="66"/>
                    </a:lnTo>
                    <a:lnTo>
                      <a:pt x="108" y="71"/>
                    </a:lnTo>
                    <a:lnTo>
                      <a:pt x="113" y="71"/>
                    </a:lnTo>
                    <a:lnTo>
                      <a:pt x="119" y="65"/>
                    </a:lnTo>
                    <a:lnTo>
                      <a:pt x="128" y="64"/>
                    </a:lnTo>
                    <a:lnTo>
                      <a:pt x="126" y="56"/>
                    </a:lnTo>
                    <a:lnTo>
                      <a:pt x="114" y="48"/>
                    </a:lnTo>
                    <a:lnTo>
                      <a:pt x="107" y="33"/>
                    </a:lnTo>
                    <a:lnTo>
                      <a:pt x="107" y="26"/>
                    </a:lnTo>
                    <a:lnTo>
                      <a:pt x="98" y="21"/>
                    </a:lnTo>
                    <a:lnTo>
                      <a:pt x="74" y="12"/>
                    </a:lnTo>
                    <a:lnTo>
                      <a:pt x="61" y="8"/>
                    </a:lnTo>
                    <a:lnTo>
                      <a:pt x="55" y="8"/>
                    </a:lnTo>
                    <a:lnTo>
                      <a:pt x="4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91" name="Freeform 203"/>
              <p:cNvSpPr>
                <a:spLocks noChangeAspect="1"/>
              </p:cNvSpPr>
              <p:nvPr/>
            </p:nvSpPr>
            <p:spPr bwMode="gray">
              <a:xfrm>
                <a:off x="5110956" y="2894360"/>
                <a:ext cx="111125" cy="93663"/>
              </a:xfrm>
              <a:custGeom>
                <a:avLst/>
                <a:gdLst/>
                <a:ahLst/>
                <a:cxnLst>
                  <a:cxn ang="0">
                    <a:pos x="314" y="70"/>
                  </a:cxn>
                  <a:cxn ang="0">
                    <a:pos x="258" y="65"/>
                  </a:cxn>
                  <a:cxn ang="0">
                    <a:pos x="245" y="66"/>
                  </a:cxn>
                  <a:cxn ang="0">
                    <a:pos x="223" y="73"/>
                  </a:cxn>
                  <a:cxn ang="0">
                    <a:pos x="193" y="86"/>
                  </a:cxn>
                  <a:cxn ang="0">
                    <a:pos x="216" y="100"/>
                  </a:cxn>
                  <a:cxn ang="0">
                    <a:pos x="227" y="116"/>
                  </a:cxn>
                  <a:cxn ang="0">
                    <a:pos x="201" y="103"/>
                  </a:cxn>
                  <a:cxn ang="0">
                    <a:pos x="207" y="120"/>
                  </a:cxn>
                  <a:cxn ang="0">
                    <a:pos x="201" y="125"/>
                  </a:cxn>
                  <a:cxn ang="0">
                    <a:pos x="185" y="111"/>
                  </a:cxn>
                  <a:cxn ang="0">
                    <a:pos x="184" y="124"/>
                  </a:cxn>
                  <a:cxn ang="0">
                    <a:pos x="188" y="135"/>
                  </a:cxn>
                  <a:cxn ang="0">
                    <a:pos x="172" y="111"/>
                  </a:cxn>
                  <a:cxn ang="0">
                    <a:pos x="148" y="93"/>
                  </a:cxn>
                  <a:cxn ang="0">
                    <a:pos x="137" y="90"/>
                  </a:cxn>
                  <a:cxn ang="0">
                    <a:pos x="135" y="120"/>
                  </a:cxn>
                  <a:cxn ang="0">
                    <a:pos x="144" y="140"/>
                  </a:cxn>
                  <a:cxn ang="0">
                    <a:pos x="164" y="172"/>
                  </a:cxn>
                  <a:cxn ang="0">
                    <a:pos x="172" y="190"/>
                  </a:cxn>
                  <a:cxn ang="0">
                    <a:pos x="163" y="191"/>
                  </a:cxn>
                  <a:cxn ang="0">
                    <a:pos x="161" y="179"/>
                  </a:cxn>
                  <a:cxn ang="0">
                    <a:pos x="150" y="186"/>
                  </a:cxn>
                  <a:cxn ang="0">
                    <a:pos x="151" y="203"/>
                  </a:cxn>
                  <a:cxn ang="0">
                    <a:pos x="141" y="203"/>
                  </a:cxn>
                  <a:cxn ang="0">
                    <a:pos x="135" y="212"/>
                  </a:cxn>
                  <a:cxn ang="0">
                    <a:pos x="156" y="219"/>
                  </a:cxn>
                  <a:cxn ang="0">
                    <a:pos x="172" y="224"/>
                  </a:cxn>
                  <a:cxn ang="0">
                    <a:pos x="184" y="237"/>
                  </a:cxn>
                  <a:cxn ang="0">
                    <a:pos x="199" y="250"/>
                  </a:cxn>
                  <a:cxn ang="0">
                    <a:pos x="211" y="255"/>
                  </a:cxn>
                  <a:cxn ang="0">
                    <a:pos x="199" y="285"/>
                  </a:cxn>
                  <a:cxn ang="0">
                    <a:pos x="175" y="275"/>
                  </a:cxn>
                  <a:cxn ang="0">
                    <a:pos x="152" y="270"/>
                  </a:cxn>
                  <a:cxn ang="0">
                    <a:pos x="164" y="259"/>
                  </a:cxn>
                  <a:cxn ang="0">
                    <a:pos x="139" y="243"/>
                  </a:cxn>
                  <a:cxn ang="0">
                    <a:pos x="123" y="245"/>
                  </a:cxn>
                  <a:cxn ang="0">
                    <a:pos x="98" y="245"/>
                  </a:cxn>
                  <a:cxn ang="0">
                    <a:pos x="67" y="242"/>
                  </a:cxn>
                  <a:cxn ang="0">
                    <a:pos x="61" y="245"/>
                  </a:cxn>
                  <a:cxn ang="0">
                    <a:pos x="51" y="240"/>
                  </a:cxn>
                  <a:cxn ang="0">
                    <a:pos x="33" y="208"/>
                  </a:cxn>
                  <a:cxn ang="0">
                    <a:pos x="53" y="208"/>
                  </a:cxn>
                  <a:cxn ang="0">
                    <a:pos x="35" y="194"/>
                  </a:cxn>
                  <a:cxn ang="0">
                    <a:pos x="17" y="178"/>
                  </a:cxn>
                  <a:cxn ang="0">
                    <a:pos x="3" y="154"/>
                  </a:cxn>
                  <a:cxn ang="0">
                    <a:pos x="0" y="152"/>
                  </a:cxn>
                  <a:cxn ang="0">
                    <a:pos x="10" y="146"/>
                  </a:cxn>
                  <a:cxn ang="0">
                    <a:pos x="17" y="127"/>
                  </a:cxn>
                  <a:cxn ang="0">
                    <a:pos x="35" y="103"/>
                  </a:cxn>
                  <a:cxn ang="0">
                    <a:pos x="49" y="77"/>
                  </a:cxn>
                  <a:cxn ang="0">
                    <a:pos x="82" y="62"/>
                  </a:cxn>
                  <a:cxn ang="0">
                    <a:pos x="112" y="45"/>
                  </a:cxn>
                  <a:cxn ang="0">
                    <a:pos x="147" y="31"/>
                  </a:cxn>
                  <a:cxn ang="0">
                    <a:pos x="166" y="29"/>
                  </a:cxn>
                  <a:cxn ang="0">
                    <a:pos x="205" y="25"/>
                  </a:cxn>
                  <a:cxn ang="0">
                    <a:pos x="248" y="16"/>
                  </a:cxn>
                  <a:cxn ang="0">
                    <a:pos x="293" y="36"/>
                  </a:cxn>
                  <a:cxn ang="0">
                    <a:pos x="327" y="20"/>
                  </a:cxn>
                  <a:cxn ang="0">
                    <a:pos x="340" y="0"/>
                  </a:cxn>
                  <a:cxn ang="0">
                    <a:pos x="352" y="13"/>
                  </a:cxn>
                  <a:cxn ang="0">
                    <a:pos x="340" y="33"/>
                  </a:cxn>
                  <a:cxn ang="0">
                    <a:pos x="334" y="63"/>
                  </a:cxn>
                </a:cxnLst>
                <a:rect l="0" t="0" r="r" b="b"/>
                <a:pathLst>
                  <a:path w="352" h="293">
                    <a:moveTo>
                      <a:pt x="324" y="78"/>
                    </a:moveTo>
                    <a:lnTo>
                      <a:pt x="314" y="70"/>
                    </a:lnTo>
                    <a:lnTo>
                      <a:pt x="268" y="57"/>
                    </a:lnTo>
                    <a:lnTo>
                      <a:pt x="258" y="65"/>
                    </a:lnTo>
                    <a:lnTo>
                      <a:pt x="253" y="66"/>
                    </a:lnTo>
                    <a:lnTo>
                      <a:pt x="245" y="66"/>
                    </a:lnTo>
                    <a:lnTo>
                      <a:pt x="234" y="62"/>
                    </a:lnTo>
                    <a:lnTo>
                      <a:pt x="223" y="73"/>
                    </a:lnTo>
                    <a:lnTo>
                      <a:pt x="207" y="76"/>
                    </a:lnTo>
                    <a:lnTo>
                      <a:pt x="193" y="86"/>
                    </a:lnTo>
                    <a:lnTo>
                      <a:pt x="201" y="94"/>
                    </a:lnTo>
                    <a:lnTo>
                      <a:pt x="216" y="100"/>
                    </a:lnTo>
                    <a:lnTo>
                      <a:pt x="225" y="110"/>
                    </a:lnTo>
                    <a:lnTo>
                      <a:pt x="227" y="116"/>
                    </a:lnTo>
                    <a:lnTo>
                      <a:pt x="217" y="106"/>
                    </a:lnTo>
                    <a:lnTo>
                      <a:pt x="201" y="103"/>
                    </a:lnTo>
                    <a:lnTo>
                      <a:pt x="196" y="113"/>
                    </a:lnTo>
                    <a:lnTo>
                      <a:pt x="207" y="120"/>
                    </a:lnTo>
                    <a:lnTo>
                      <a:pt x="209" y="133"/>
                    </a:lnTo>
                    <a:lnTo>
                      <a:pt x="201" y="125"/>
                    </a:lnTo>
                    <a:lnTo>
                      <a:pt x="195" y="115"/>
                    </a:lnTo>
                    <a:lnTo>
                      <a:pt x="185" y="111"/>
                    </a:lnTo>
                    <a:lnTo>
                      <a:pt x="182" y="113"/>
                    </a:lnTo>
                    <a:lnTo>
                      <a:pt x="184" y="124"/>
                    </a:lnTo>
                    <a:lnTo>
                      <a:pt x="193" y="131"/>
                    </a:lnTo>
                    <a:lnTo>
                      <a:pt x="188" y="135"/>
                    </a:lnTo>
                    <a:lnTo>
                      <a:pt x="177" y="125"/>
                    </a:lnTo>
                    <a:lnTo>
                      <a:pt x="172" y="111"/>
                    </a:lnTo>
                    <a:lnTo>
                      <a:pt x="148" y="97"/>
                    </a:lnTo>
                    <a:lnTo>
                      <a:pt x="148" y="93"/>
                    </a:lnTo>
                    <a:lnTo>
                      <a:pt x="151" y="86"/>
                    </a:lnTo>
                    <a:lnTo>
                      <a:pt x="137" y="90"/>
                    </a:lnTo>
                    <a:lnTo>
                      <a:pt x="135" y="105"/>
                    </a:lnTo>
                    <a:lnTo>
                      <a:pt x="135" y="120"/>
                    </a:lnTo>
                    <a:lnTo>
                      <a:pt x="136" y="132"/>
                    </a:lnTo>
                    <a:lnTo>
                      <a:pt x="144" y="140"/>
                    </a:lnTo>
                    <a:lnTo>
                      <a:pt x="147" y="154"/>
                    </a:lnTo>
                    <a:lnTo>
                      <a:pt x="164" y="172"/>
                    </a:lnTo>
                    <a:lnTo>
                      <a:pt x="169" y="181"/>
                    </a:lnTo>
                    <a:lnTo>
                      <a:pt x="172" y="190"/>
                    </a:lnTo>
                    <a:lnTo>
                      <a:pt x="167" y="192"/>
                    </a:lnTo>
                    <a:lnTo>
                      <a:pt x="163" y="191"/>
                    </a:lnTo>
                    <a:lnTo>
                      <a:pt x="164" y="185"/>
                    </a:lnTo>
                    <a:lnTo>
                      <a:pt x="161" y="179"/>
                    </a:lnTo>
                    <a:lnTo>
                      <a:pt x="151" y="178"/>
                    </a:lnTo>
                    <a:lnTo>
                      <a:pt x="150" y="186"/>
                    </a:lnTo>
                    <a:lnTo>
                      <a:pt x="155" y="200"/>
                    </a:lnTo>
                    <a:lnTo>
                      <a:pt x="151" y="203"/>
                    </a:lnTo>
                    <a:lnTo>
                      <a:pt x="147" y="203"/>
                    </a:lnTo>
                    <a:lnTo>
                      <a:pt x="141" y="203"/>
                    </a:lnTo>
                    <a:lnTo>
                      <a:pt x="131" y="206"/>
                    </a:lnTo>
                    <a:lnTo>
                      <a:pt x="135" y="212"/>
                    </a:lnTo>
                    <a:lnTo>
                      <a:pt x="147" y="217"/>
                    </a:lnTo>
                    <a:lnTo>
                      <a:pt x="156" y="219"/>
                    </a:lnTo>
                    <a:lnTo>
                      <a:pt x="163" y="224"/>
                    </a:lnTo>
                    <a:lnTo>
                      <a:pt x="172" y="224"/>
                    </a:lnTo>
                    <a:lnTo>
                      <a:pt x="177" y="237"/>
                    </a:lnTo>
                    <a:lnTo>
                      <a:pt x="184" y="237"/>
                    </a:lnTo>
                    <a:lnTo>
                      <a:pt x="190" y="244"/>
                    </a:lnTo>
                    <a:lnTo>
                      <a:pt x="199" y="250"/>
                    </a:lnTo>
                    <a:lnTo>
                      <a:pt x="204" y="250"/>
                    </a:lnTo>
                    <a:lnTo>
                      <a:pt x="211" y="255"/>
                    </a:lnTo>
                    <a:lnTo>
                      <a:pt x="212" y="293"/>
                    </a:lnTo>
                    <a:lnTo>
                      <a:pt x="199" y="285"/>
                    </a:lnTo>
                    <a:lnTo>
                      <a:pt x="189" y="272"/>
                    </a:lnTo>
                    <a:lnTo>
                      <a:pt x="175" y="275"/>
                    </a:lnTo>
                    <a:lnTo>
                      <a:pt x="161" y="275"/>
                    </a:lnTo>
                    <a:lnTo>
                      <a:pt x="152" y="270"/>
                    </a:lnTo>
                    <a:lnTo>
                      <a:pt x="162" y="266"/>
                    </a:lnTo>
                    <a:lnTo>
                      <a:pt x="164" y="259"/>
                    </a:lnTo>
                    <a:lnTo>
                      <a:pt x="152" y="256"/>
                    </a:lnTo>
                    <a:lnTo>
                      <a:pt x="139" y="243"/>
                    </a:lnTo>
                    <a:lnTo>
                      <a:pt x="132" y="249"/>
                    </a:lnTo>
                    <a:lnTo>
                      <a:pt x="123" y="245"/>
                    </a:lnTo>
                    <a:lnTo>
                      <a:pt x="110" y="248"/>
                    </a:lnTo>
                    <a:lnTo>
                      <a:pt x="98" y="245"/>
                    </a:lnTo>
                    <a:lnTo>
                      <a:pt x="81" y="248"/>
                    </a:lnTo>
                    <a:lnTo>
                      <a:pt x="67" y="242"/>
                    </a:lnTo>
                    <a:lnTo>
                      <a:pt x="64" y="242"/>
                    </a:lnTo>
                    <a:lnTo>
                      <a:pt x="61" y="245"/>
                    </a:lnTo>
                    <a:lnTo>
                      <a:pt x="55" y="248"/>
                    </a:lnTo>
                    <a:lnTo>
                      <a:pt x="51" y="240"/>
                    </a:lnTo>
                    <a:lnTo>
                      <a:pt x="45" y="228"/>
                    </a:lnTo>
                    <a:lnTo>
                      <a:pt x="33" y="208"/>
                    </a:lnTo>
                    <a:lnTo>
                      <a:pt x="43" y="210"/>
                    </a:lnTo>
                    <a:lnTo>
                      <a:pt x="53" y="208"/>
                    </a:lnTo>
                    <a:lnTo>
                      <a:pt x="49" y="200"/>
                    </a:lnTo>
                    <a:lnTo>
                      <a:pt x="35" y="194"/>
                    </a:lnTo>
                    <a:lnTo>
                      <a:pt x="33" y="203"/>
                    </a:lnTo>
                    <a:lnTo>
                      <a:pt x="17" y="178"/>
                    </a:lnTo>
                    <a:lnTo>
                      <a:pt x="7" y="170"/>
                    </a:lnTo>
                    <a:lnTo>
                      <a:pt x="3" y="154"/>
                    </a:lnTo>
                    <a:lnTo>
                      <a:pt x="1" y="152"/>
                    </a:lnTo>
                    <a:lnTo>
                      <a:pt x="0" y="152"/>
                    </a:lnTo>
                    <a:lnTo>
                      <a:pt x="1" y="152"/>
                    </a:lnTo>
                    <a:lnTo>
                      <a:pt x="10" y="146"/>
                    </a:lnTo>
                    <a:lnTo>
                      <a:pt x="15" y="140"/>
                    </a:lnTo>
                    <a:lnTo>
                      <a:pt x="17" y="127"/>
                    </a:lnTo>
                    <a:lnTo>
                      <a:pt x="27" y="120"/>
                    </a:lnTo>
                    <a:lnTo>
                      <a:pt x="35" y="103"/>
                    </a:lnTo>
                    <a:lnTo>
                      <a:pt x="49" y="92"/>
                    </a:lnTo>
                    <a:lnTo>
                      <a:pt x="49" y="77"/>
                    </a:lnTo>
                    <a:lnTo>
                      <a:pt x="46" y="67"/>
                    </a:lnTo>
                    <a:lnTo>
                      <a:pt x="82" y="62"/>
                    </a:lnTo>
                    <a:lnTo>
                      <a:pt x="93" y="52"/>
                    </a:lnTo>
                    <a:lnTo>
                      <a:pt x="112" y="45"/>
                    </a:lnTo>
                    <a:lnTo>
                      <a:pt x="132" y="45"/>
                    </a:lnTo>
                    <a:lnTo>
                      <a:pt x="147" y="31"/>
                    </a:lnTo>
                    <a:lnTo>
                      <a:pt x="153" y="29"/>
                    </a:lnTo>
                    <a:lnTo>
                      <a:pt x="166" y="29"/>
                    </a:lnTo>
                    <a:lnTo>
                      <a:pt x="183" y="25"/>
                    </a:lnTo>
                    <a:lnTo>
                      <a:pt x="205" y="25"/>
                    </a:lnTo>
                    <a:lnTo>
                      <a:pt x="236" y="16"/>
                    </a:lnTo>
                    <a:lnTo>
                      <a:pt x="248" y="16"/>
                    </a:lnTo>
                    <a:lnTo>
                      <a:pt x="258" y="24"/>
                    </a:lnTo>
                    <a:lnTo>
                      <a:pt x="293" y="36"/>
                    </a:lnTo>
                    <a:lnTo>
                      <a:pt x="313" y="33"/>
                    </a:lnTo>
                    <a:lnTo>
                      <a:pt x="327" y="20"/>
                    </a:lnTo>
                    <a:lnTo>
                      <a:pt x="329" y="1"/>
                    </a:lnTo>
                    <a:lnTo>
                      <a:pt x="340" y="0"/>
                    </a:lnTo>
                    <a:lnTo>
                      <a:pt x="343" y="6"/>
                    </a:lnTo>
                    <a:lnTo>
                      <a:pt x="352" y="13"/>
                    </a:lnTo>
                    <a:lnTo>
                      <a:pt x="351" y="24"/>
                    </a:lnTo>
                    <a:lnTo>
                      <a:pt x="340" y="33"/>
                    </a:lnTo>
                    <a:lnTo>
                      <a:pt x="338" y="49"/>
                    </a:lnTo>
                    <a:lnTo>
                      <a:pt x="334" y="63"/>
                    </a:lnTo>
                    <a:lnTo>
                      <a:pt x="324" y="7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92" name="Freeform 204"/>
              <p:cNvSpPr>
                <a:spLocks noChangeAspect="1"/>
              </p:cNvSpPr>
              <p:nvPr/>
            </p:nvSpPr>
            <p:spPr bwMode="gray">
              <a:xfrm>
                <a:off x="5039519" y="2727672"/>
                <a:ext cx="117475" cy="69850"/>
              </a:xfrm>
              <a:custGeom>
                <a:avLst/>
                <a:gdLst/>
                <a:ahLst/>
                <a:cxnLst>
                  <a:cxn ang="0">
                    <a:pos x="71" y="47"/>
                  </a:cxn>
                  <a:cxn ang="0">
                    <a:pos x="128" y="64"/>
                  </a:cxn>
                  <a:cxn ang="0">
                    <a:pos x="147" y="44"/>
                  </a:cxn>
                  <a:cxn ang="0">
                    <a:pos x="194" y="26"/>
                  </a:cxn>
                  <a:cxn ang="0">
                    <a:pos x="225" y="24"/>
                  </a:cxn>
                  <a:cxn ang="0">
                    <a:pos x="240" y="10"/>
                  </a:cxn>
                  <a:cxn ang="0">
                    <a:pos x="273" y="2"/>
                  </a:cxn>
                  <a:cxn ang="0">
                    <a:pos x="300" y="5"/>
                  </a:cxn>
                  <a:cxn ang="0">
                    <a:pos x="329" y="12"/>
                  </a:cxn>
                  <a:cxn ang="0">
                    <a:pos x="356" y="29"/>
                  </a:cxn>
                  <a:cxn ang="0">
                    <a:pos x="369" y="48"/>
                  </a:cxn>
                  <a:cxn ang="0">
                    <a:pos x="357" y="62"/>
                  </a:cxn>
                  <a:cxn ang="0">
                    <a:pos x="335" y="69"/>
                  </a:cxn>
                  <a:cxn ang="0">
                    <a:pos x="324" y="86"/>
                  </a:cxn>
                  <a:cxn ang="0">
                    <a:pos x="316" y="108"/>
                  </a:cxn>
                  <a:cxn ang="0">
                    <a:pos x="298" y="135"/>
                  </a:cxn>
                  <a:cxn ang="0">
                    <a:pos x="284" y="161"/>
                  </a:cxn>
                  <a:cxn ang="0">
                    <a:pos x="260" y="185"/>
                  </a:cxn>
                  <a:cxn ang="0">
                    <a:pos x="225" y="195"/>
                  </a:cxn>
                  <a:cxn ang="0">
                    <a:pos x="209" y="193"/>
                  </a:cxn>
                  <a:cxn ang="0">
                    <a:pos x="181" y="204"/>
                  </a:cxn>
                  <a:cxn ang="0">
                    <a:pos x="160" y="209"/>
                  </a:cxn>
                  <a:cxn ang="0">
                    <a:pos x="133" y="218"/>
                  </a:cxn>
                  <a:cxn ang="0">
                    <a:pos x="102" y="223"/>
                  </a:cxn>
                  <a:cxn ang="0">
                    <a:pos x="76" y="210"/>
                  </a:cxn>
                  <a:cxn ang="0">
                    <a:pos x="50" y="188"/>
                  </a:cxn>
                  <a:cxn ang="0">
                    <a:pos x="28" y="167"/>
                  </a:cxn>
                  <a:cxn ang="0">
                    <a:pos x="15" y="140"/>
                  </a:cxn>
                  <a:cxn ang="0">
                    <a:pos x="0" y="136"/>
                  </a:cxn>
                  <a:cxn ang="0">
                    <a:pos x="21" y="123"/>
                  </a:cxn>
                  <a:cxn ang="0">
                    <a:pos x="20" y="102"/>
                  </a:cxn>
                  <a:cxn ang="0">
                    <a:pos x="22" y="75"/>
                  </a:cxn>
                  <a:cxn ang="0">
                    <a:pos x="53" y="67"/>
                  </a:cxn>
                  <a:cxn ang="0">
                    <a:pos x="58" y="39"/>
                  </a:cxn>
                </a:cxnLst>
                <a:rect l="0" t="0" r="r" b="b"/>
                <a:pathLst>
                  <a:path w="369" h="223">
                    <a:moveTo>
                      <a:pt x="58" y="39"/>
                    </a:moveTo>
                    <a:lnTo>
                      <a:pt x="71" y="47"/>
                    </a:lnTo>
                    <a:lnTo>
                      <a:pt x="95" y="65"/>
                    </a:lnTo>
                    <a:lnTo>
                      <a:pt x="128" y="64"/>
                    </a:lnTo>
                    <a:lnTo>
                      <a:pt x="134" y="64"/>
                    </a:lnTo>
                    <a:lnTo>
                      <a:pt x="147" y="44"/>
                    </a:lnTo>
                    <a:lnTo>
                      <a:pt x="178" y="35"/>
                    </a:lnTo>
                    <a:lnTo>
                      <a:pt x="194" y="26"/>
                    </a:lnTo>
                    <a:lnTo>
                      <a:pt x="211" y="32"/>
                    </a:lnTo>
                    <a:lnTo>
                      <a:pt x="225" y="24"/>
                    </a:lnTo>
                    <a:lnTo>
                      <a:pt x="235" y="22"/>
                    </a:lnTo>
                    <a:lnTo>
                      <a:pt x="240" y="10"/>
                    </a:lnTo>
                    <a:lnTo>
                      <a:pt x="255" y="1"/>
                    </a:lnTo>
                    <a:lnTo>
                      <a:pt x="273" y="2"/>
                    </a:lnTo>
                    <a:lnTo>
                      <a:pt x="285" y="0"/>
                    </a:lnTo>
                    <a:lnTo>
                      <a:pt x="300" y="5"/>
                    </a:lnTo>
                    <a:lnTo>
                      <a:pt x="317" y="15"/>
                    </a:lnTo>
                    <a:lnTo>
                      <a:pt x="329" y="12"/>
                    </a:lnTo>
                    <a:lnTo>
                      <a:pt x="344" y="19"/>
                    </a:lnTo>
                    <a:lnTo>
                      <a:pt x="356" y="29"/>
                    </a:lnTo>
                    <a:lnTo>
                      <a:pt x="365" y="38"/>
                    </a:lnTo>
                    <a:lnTo>
                      <a:pt x="369" y="48"/>
                    </a:lnTo>
                    <a:lnTo>
                      <a:pt x="365" y="55"/>
                    </a:lnTo>
                    <a:lnTo>
                      <a:pt x="357" y="62"/>
                    </a:lnTo>
                    <a:lnTo>
                      <a:pt x="350" y="62"/>
                    </a:lnTo>
                    <a:lnTo>
                      <a:pt x="335" y="69"/>
                    </a:lnTo>
                    <a:lnTo>
                      <a:pt x="326" y="78"/>
                    </a:lnTo>
                    <a:lnTo>
                      <a:pt x="324" y="86"/>
                    </a:lnTo>
                    <a:lnTo>
                      <a:pt x="318" y="97"/>
                    </a:lnTo>
                    <a:lnTo>
                      <a:pt x="316" y="108"/>
                    </a:lnTo>
                    <a:lnTo>
                      <a:pt x="303" y="121"/>
                    </a:lnTo>
                    <a:lnTo>
                      <a:pt x="298" y="135"/>
                    </a:lnTo>
                    <a:lnTo>
                      <a:pt x="291" y="151"/>
                    </a:lnTo>
                    <a:lnTo>
                      <a:pt x="284" y="161"/>
                    </a:lnTo>
                    <a:lnTo>
                      <a:pt x="276" y="178"/>
                    </a:lnTo>
                    <a:lnTo>
                      <a:pt x="260" y="185"/>
                    </a:lnTo>
                    <a:lnTo>
                      <a:pt x="228" y="195"/>
                    </a:lnTo>
                    <a:lnTo>
                      <a:pt x="225" y="195"/>
                    </a:lnTo>
                    <a:lnTo>
                      <a:pt x="221" y="188"/>
                    </a:lnTo>
                    <a:lnTo>
                      <a:pt x="209" y="193"/>
                    </a:lnTo>
                    <a:lnTo>
                      <a:pt x="197" y="193"/>
                    </a:lnTo>
                    <a:lnTo>
                      <a:pt x="181" y="204"/>
                    </a:lnTo>
                    <a:lnTo>
                      <a:pt x="166" y="204"/>
                    </a:lnTo>
                    <a:lnTo>
                      <a:pt x="160" y="209"/>
                    </a:lnTo>
                    <a:lnTo>
                      <a:pt x="145" y="210"/>
                    </a:lnTo>
                    <a:lnTo>
                      <a:pt x="133" y="218"/>
                    </a:lnTo>
                    <a:lnTo>
                      <a:pt x="119" y="222"/>
                    </a:lnTo>
                    <a:lnTo>
                      <a:pt x="102" y="223"/>
                    </a:lnTo>
                    <a:lnTo>
                      <a:pt x="87" y="214"/>
                    </a:lnTo>
                    <a:lnTo>
                      <a:pt x="76" y="210"/>
                    </a:lnTo>
                    <a:lnTo>
                      <a:pt x="65" y="195"/>
                    </a:lnTo>
                    <a:lnTo>
                      <a:pt x="50" y="188"/>
                    </a:lnTo>
                    <a:lnTo>
                      <a:pt x="41" y="172"/>
                    </a:lnTo>
                    <a:lnTo>
                      <a:pt x="28" y="167"/>
                    </a:lnTo>
                    <a:lnTo>
                      <a:pt x="20" y="153"/>
                    </a:lnTo>
                    <a:lnTo>
                      <a:pt x="15" y="140"/>
                    </a:lnTo>
                    <a:lnTo>
                      <a:pt x="7" y="136"/>
                    </a:lnTo>
                    <a:lnTo>
                      <a:pt x="0" y="136"/>
                    </a:lnTo>
                    <a:lnTo>
                      <a:pt x="10" y="125"/>
                    </a:lnTo>
                    <a:lnTo>
                      <a:pt x="21" y="123"/>
                    </a:lnTo>
                    <a:lnTo>
                      <a:pt x="20" y="112"/>
                    </a:lnTo>
                    <a:lnTo>
                      <a:pt x="20" y="102"/>
                    </a:lnTo>
                    <a:lnTo>
                      <a:pt x="28" y="83"/>
                    </a:lnTo>
                    <a:lnTo>
                      <a:pt x="22" y="75"/>
                    </a:lnTo>
                    <a:lnTo>
                      <a:pt x="26" y="67"/>
                    </a:lnTo>
                    <a:lnTo>
                      <a:pt x="53" y="67"/>
                    </a:lnTo>
                    <a:lnTo>
                      <a:pt x="58" y="59"/>
                    </a:lnTo>
                    <a:lnTo>
                      <a:pt x="58" y="3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93" name="Freeform 205"/>
              <p:cNvSpPr>
                <a:spLocks noChangeAspect="1"/>
              </p:cNvSpPr>
              <p:nvPr/>
            </p:nvSpPr>
            <p:spPr bwMode="gray">
              <a:xfrm>
                <a:off x="5004594" y="2549872"/>
                <a:ext cx="173038" cy="163513"/>
              </a:xfrm>
              <a:custGeom>
                <a:avLst/>
                <a:gdLst/>
                <a:ahLst/>
                <a:cxnLst>
                  <a:cxn ang="0">
                    <a:pos x="521" y="323"/>
                  </a:cxn>
                  <a:cxn ang="0">
                    <a:pos x="540" y="357"/>
                  </a:cxn>
                  <a:cxn ang="0">
                    <a:pos x="540" y="397"/>
                  </a:cxn>
                  <a:cxn ang="0">
                    <a:pos x="488" y="444"/>
                  </a:cxn>
                  <a:cxn ang="0">
                    <a:pos x="470" y="509"/>
                  </a:cxn>
                  <a:cxn ang="0">
                    <a:pos x="446" y="506"/>
                  </a:cxn>
                  <a:cxn ang="0">
                    <a:pos x="416" y="483"/>
                  </a:cxn>
                  <a:cxn ang="0">
                    <a:pos x="379" y="488"/>
                  </a:cxn>
                  <a:cxn ang="0">
                    <a:pos x="343" y="487"/>
                  </a:cxn>
                  <a:cxn ang="0">
                    <a:pos x="317" y="498"/>
                  </a:cxn>
                  <a:cxn ang="0">
                    <a:pos x="291" y="473"/>
                  </a:cxn>
                  <a:cxn ang="0">
                    <a:pos x="259" y="475"/>
                  </a:cxn>
                  <a:cxn ang="0">
                    <a:pos x="212" y="433"/>
                  </a:cxn>
                  <a:cxn ang="0">
                    <a:pos x="198" y="412"/>
                  </a:cxn>
                  <a:cxn ang="0">
                    <a:pos x="152" y="407"/>
                  </a:cxn>
                  <a:cxn ang="0">
                    <a:pos x="136" y="418"/>
                  </a:cxn>
                  <a:cxn ang="0">
                    <a:pos x="121" y="386"/>
                  </a:cxn>
                  <a:cxn ang="0">
                    <a:pos x="99" y="370"/>
                  </a:cxn>
                  <a:cxn ang="0">
                    <a:pos x="65" y="357"/>
                  </a:cxn>
                  <a:cxn ang="0">
                    <a:pos x="34" y="363"/>
                  </a:cxn>
                  <a:cxn ang="0">
                    <a:pos x="43" y="316"/>
                  </a:cxn>
                  <a:cxn ang="0">
                    <a:pos x="23" y="269"/>
                  </a:cxn>
                  <a:cxn ang="0">
                    <a:pos x="20" y="233"/>
                  </a:cxn>
                  <a:cxn ang="0">
                    <a:pos x="1" y="190"/>
                  </a:cxn>
                  <a:cxn ang="0">
                    <a:pos x="11" y="158"/>
                  </a:cxn>
                  <a:cxn ang="0">
                    <a:pos x="4" y="111"/>
                  </a:cxn>
                  <a:cxn ang="0">
                    <a:pos x="21" y="105"/>
                  </a:cxn>
                  <a:cxn ang="0">
                    <a:pos x="16" y="86"/>
                  </a:cxn>
                  <a:cxn ang="0">
                    <a:pos x="38" y="74"/>
                  </a:cxn>
                  <a:cxn ang="0">
                    <a:pos x="102" y="53"/>
                  </a:cxn>
                  <a:cxn ang="0">
                    <a:pos x="172" y="9"/>
                  </a:cxn>
                  <a:cxn ang="0">
                    <a:pos x="239" y="3"/>
                  </a:cxn>
                  <a:cxn ang="0">
                    <a:pos x="254" y="21"/>
                  </a:cxn>
                  <a:cxn ang="0">
                    <a:pos x="250" y="50"/>
                  </a:cxn>
                  <a:cxn ang="0">
                    <a:pos x="262" y="45"/>
                  </a:cxn>
                  <a:cxn ang="0">
                    <a:pos x="290" y="42"/>
                  </a:cxn>
                  <a:cxn ang="0">
                    <a:pos x="378" y="52"/>
                  </a:cxn>
                  <a:cxn ang="0">
                    <a:pos x="477" y="42"/>
                  </a:cxn>
                  <a:cxn ang="0">
                    <a:pos x="515" y="74"/>
                  </a:cxn>
                  <a:cxn ang="0">
                    <a:pos x="534" y="163"/>
                  </a:cxn>
                  <a:cxn ang="0">
                    <a:pos x="522" y="212"/>
                  </a:cxn>
                  <a:cxn ang="0">
                    <a:pos x="502" y="245"/>
                  </a:cxn>
                </a:cxnLst>
                <a:rect l="0" t="0" r="r" b="b"/>
                <a:pathLst>
                  <a:path w="545" h="511">
                    <a:moveTo>
                      <a:pt x="513" y="298"/>
                    </a:moveTo>
                    <a:lnTo>
                      <a:pt x="520" y="311"/>
                    </a:lnTo>
                    <a:lnTo>
                      <a:pt x="521" y="323"/>
                    </a:lnTo>
                    <a:lnTo>
                      <a:pt x="528" y="342"/>
                    </a:lnTo>
                    <a:lnTo>
                      <a:pt x="529" y="346"/>
                    </a:lnTo>
                    <a:lnTo>
                      <a:pt x="540" y="357"/>
                    </a:lnTo>
                    <a:lnTo>
                      <a:pt x="539" y="368"/>
                    </a:lnTo>
                    <a:lnTo>
                      <a:pt x="545" y="382"/>
                    </a:lnTo>
                    <a:lnTo>
                      <a:pt x="540" y="397"/>
                    </a:lnTo>
                    <a:lnTo>
                      <a:pt x="522" y="412"/>
                    </a:lnTo>
                    <a:lnTo>
                      <a:pt x="502" y="425"/>
                    </a:lnTo>
                    <a:lnTo>
                      <a:pt x="488" y="444"/>
                    </a:lnTo>
                    <a:lnTo>
                      <a:pt x="470" y="482"/>
                    </a:lnTo>
                    <a:lnTo>
                      <a:pt x="468" y="497"/>
                    </a:lnTo>
                    <a:lnTo>
                      <a:pt x="470" y="509"/>
                    </a:lnTo>
                    <a:lnTo>
                      <a:pt x="461" y="511"/>
                    </a:lnTo>
                    <a:lnTo>
                      <a:pt x="456" y="510"/>
                    </a:lnTo>
                    <a:lnTo>
                      <a:pt x="446" y="506"/>
                    </a:lnTo>
                    <a:lnTo>
                      <a:pt x="435" y="498"/>
                    </a:lnTo>
                    <a:lnTo>
                      <a:pt x="426" y="491"/>
                    </a:lnTo>
                    <a:lnTo>
                      <a:pt x="416" y="483"/>
                    </a:lnTo>
                    <a:lnTo>
                      <a:pt x="403" y="482"/>
                    </a:lnTo>
                    <a:lnTo>
                      <a:pt x="391" y="483"/>
                    </a:lnTo>
                    <a:lnTo>
                      <a:pt x="379" y="488"/>
                    </a:lnTo>
                    <a:lnTo>
                      <a:pt x="372" y="494"/>
                    </a:lnTo>
                    <a:lnTo>
                      <a:pt x="362" y="487"/>
                    </a:lnTo>
                    <a:lnTo>
                      <a:pt x="343" y="487"/>
                    </a:lnTo>
                    <a:lnTo>
                      <a:pt x="334" y="495"/>
                    </a:lnTo>
                    <a:lnTo>
                      <a:pt x="324" y="500"/>
                    </a:lnTo>
                    <a:lnTo>
                      <a:pt x="317" y="498"/>
                    </a:lnTo>
                    <a:lnTo>
                      <a:pt x="309" y="489"/>
                    </a:lnTo>
                    <a:lnTo>
                      <a:pt x="300" y="479"/>
                    </a:lnTo>
                    <a:lnTo>
                      <a:pt x="291" y="473"/>
                    </a:lnTo>
                    <a:lnTo>
                      <a:pt x="281" y="478"/>
                    </a:lnTo>
                    <a:lnTo>
                      <a:pt x="270" y="481"/>
                    </a:lnTo>
                    <a:lnTo>
                      <a:pt x="259" y="475"/>
                    </a:lnTo>
                    <a:lnTo>
                      <a:pt x="241" y="466"/>
                    </a:lnTo>
                    <a:lnTo>
                      <a:pt x="221" y="438"/>
                    </a:lnTo>
                    <a:lnTo>
                      <a:pt x="212" y="433"/>
                    </a:lnTo>
                    <a:lnTo>
                      <a:pt x="207" y="435"/>
                    </a:lnTo>
                    <a:lnTo>
                      <a:pt x="198" y="428"/>
                    </a:lnTo>
                    <a:lnTo>
                      <a:pt x="198" y="412"/>
                    </a:lnTo>
                    <a:lnTo>
                      <a:pt x="178" y="409"/>
                    </a:lnTo>
                    <a:lnTo>
                      <a:pt x="153" y="401"/>
                    </a:lnTo>
                    <a:lnTo>
                      <a:pt x="152" y="407"/>
                    </a:lnTo>
                    <a:lnTo>
                      <a:pt x="155" y="413"/>
                    </a:lnTo>
                    <a:lnTo>
                      <a:pt x="144" y="421"/>
                    </a:lnTo>
                    <a:lnTo>
                      <a:pt x="136" y="418"/>
                    </a:lnTo>
                    <a:lnTo>
                      <a:pt x="117" y="400"/>
                    </a:lnTo>
                    <a:lnTo>
                      <a:pt x="121" y="389"/>
                    </a:lnTo>
                    <a:lnTo>
                      <a:pt x="121" y="386"/>
                    </a:lnTo>
                    <a:lnTo>
                      <a:pt x="120" y="384"/>
                    </a:lnTo>
                    <a:lnTo>
                      <a:pt x="109" y="382"/>
                    </a:lnTo>
                    <a:lnTo>
                      <a:pt x="99" y="370"/>
                    </a:lnTo>
                    <a:lnTo>
                      <a:pt x="79" y="365"/>
                    </a:lnTo>
                    <a:lnTo>
                      <a:pt x="71" y="366"/>
                    </a:lnTo>
                    <a:lnTo>
                      <a:pt x="65" y="357"/>
                    </a:lnTo>
                    <a:lnTo>
                      <a:pt x="55" y="352"/>
                    </a:lnTo>
                    <a:lnTo>
                      <a:pt x="40" y="366"/>
                    </a:lnTo>
                    <a:lnTo>
                      <a:pt x="34" y="363"/>
                    </a:lnTo>
                    <a:lnTo>
                      <a:pt x="38" y="354"/>
                    </a:lnTo>
                    <a:lnTo>
                      <a:pt x="42" y="337"/>
                    </a:lnTo>
                    <a:lnTo>
                      <a:pt x="43" y="316"/>
                    </a:lnTo>
                    <a:lnTo>
                      <a:pt x="42" y="312"/>
                    </a:lnTo>
                    <a:lnTo>
                      <a:pt x="26" y="293"/>
                    </a:lnTo>
                    <a:lnTo>
                      <a:pt x="23" y="269"/>
                    </a:lnTo>
                    <a:lnTo>
                      <a:pt x="23" y="258"/>
                    </a:lnTo>
                    <a:lnTo>
                      <a:pt x="22" y="242"/>
                    </a:lnTo>
                    <a:lnTo>
                      <a:pt x="20" y="233"/>
                    </a:lnTo>
                    <a:lnTo>
                      <a:pt x="17" y="209"/>
                    </a:lnTo>
                    <a:lnTo>
                      <a:pt x="16" y="201"/>
                    </a:lnTo>
                    <a:lnTo>
                      <a:pt x="1" y="190"/>
                    </a:lnTo>
                    <a:lnTo>
                      <a:pt x="0" y="182"/>
                    </a:lnTo>
                    <a:lnTo>
                      <a:pt x="5" y="170"/>
                    </a:lnTo>
                    <a:lnTo>
                      <a:pt x="11" y="158"/>
                    </a:lnTo>
                    <a:lnTo>
                      <a:pt x="12" y="145"/>
                    </a:lnTo>
                    <a:lnTo>
                      <a:pt x="12" y="128"/>
                    </a:lnTo>
                    <a:lnTo>
                      <a:pt x="4" y="111"/>
                    </a:lnTo>
                    <a:lnTo>
                      <a:pt x="1" y="102"/>
                    </a:lnTo>
                    <a:lnTo>
                      <a:pt x="18" y="110"/>
                    </a:lnTo>
                    <a:lnTo>
                      <a:pt x="21" y="105"/>
                    </a:lnTo>
                    <a:lnTo>
                      <a:pt x="21" y="96"/>
                    </a:lnTo>
                    <a:lnTo>
                      <a:pt x="7" y="93"/>
                    </a:lnTo>
                    <a:lnTo>
                      <a:pt x="16" y="86"/>
                    </a:lnTo>
                    <a:lnTo>
                      <a:pt x="26" y="83"/>
                    </a:lnTo>
                    <a:lnTo>
                      <a:pt x="27" y="86"/>
                    </a:lnTo>
                    <a:lnTo>
                      <a:pt x="38" y="74"/>
                    </a:lnTo>
                    <a:lnTo>
                      <a:pt x="51" y="67"/>
                    </a:lnTo>
                    <a:lnTo>
                      <a:pt x="70" y="63"/>
                    </a:lnTo>
                    <a:lnTo>
                      <a:pt x="102" y="53"/>
                    </a:lnTo>
                    <a:lnTo>
                      <a:pt x="134" y="26"/>
                    </a:lnTo>
                    <a:lnTo>
                      <a:pt x="149" y="21"/>
                    </a:lnTo>
                    <a:lnTo>
                      <a:pt x="172" y="9"/>
                    </a:lnTo>
                    <a:lnTo>
                      <a:pt x="215" y="0"/>
                    </a:lnTo>
                    <a:lnTo>
                      <a:pt x="228" y="0"/>
                    </a:lnTo>
                    <a:lnTo>
                      <a:pt x="239" y="3"/>
                    </a:lnTo>
                    <a:lnTo>
                      <a:pt x="248" y="7"/>
                    </a:lnTo>
                    <a:lnTo>
                      <a:pt x="255" y="15"/>
                    </a:lnTo>
                    <a:lnTo>
                      <a:pt x="254" y="21"/>
                    </a:lnTo>
                    <a:lnTo>
                      <a:pt x="236" y="10"/>
                    </a:lnTo>
                    <a:lnTo>
                      <a:pt x="237" y="16"/>
                    </a:lnTo>
                    <a:lnTo>
                      <a:pt x="250" y="50"/>
                    </a:lnTo>
                    <a:lnTo>
                      <a:pt x="257" y="52"/>
                    </a:lnTo>
                    <a:lnTo>
                      <a:pt x="258" y="48"/>
                    </a:lnTo>
                    <a:lnTo>
                      <a:pt x="262" y="45"/>
                    </a:lnTo>
                    <a:lnTo>
                      <a:pt x="266" y="48"/>
                    </a:lnTo>
                    <a:lnTo>
                      <a:pt x="276" y="45"/>
                    </a:lnTo>
                    <a:lnTo>
                      <a:pt x="290" y="42"/>
                    </a:lnTo>
                    <a:lnTo>
                      <a:pt x="300" y="36"/>
                    </a:lnTo>
                    <a:lnTo>
                      <a:pt x="314" y="41"/>
                    </a:lnTo>
                    <a:lnTo>
                      <a:pt x="378" y="52"/>
                    </a:lnTo>
                    <a:lnTo>
                      <a:pt x="426" y="51"/>
                    </a:lnTo>
                    <a:lnTo>
                      <a:pt x="453" y="45"/>
                    </a:lnTo>
                    <a:lnTo>
                      <a:pt x="477" y="42"/>
                    </a:lnTo>
                    <a:lnTo>
                      <a:pt x="491" y="50"/>
                    </a:lnTo>
                    <a:lnTo>
                      <a:pt x="510" y="63"/>
                    </a:lnTo>
                    <a:lnTo>
                      <a:pt x="515" y="74"/>
                    </a:lnTo>
                    <a:lnTo>
                      <a:pt x="515" y="81"/>
                    </a:lnTo>
                    <a:lnTo>
                      <a:pt x="516" y="91"/>
                    </a:lnTo>
                    <a:lnTo>
                      <a:pt x="534" y="163"/>
                    </a:lnTo>
                    <a:lnTo>
                      <a:pt x="534" y="179"/>
                    </a:lnTo>
                    <a:lnTo>
                      <a:pt x="533" y="196"/>
                    </a:lnTo>
                    <a:lnTo>
                      <a:pt x="522" y="212"/>
                    </a:lnTo>
                    <a:lnTo>
                      <a:pt x="507" y="220"/>
                    </a:lnTo>
                    <a:lnTo>
                      <a:pt x="496" y="234"/>
                    </a:lnTo>
                    <a:lnTo>
                      <a:pt x="502" y="245"/>
                    </a:lnTo>
                    <a:lnTo>
                      <a:pt x="517" y="257"/>
                    </a:lnTo>
                    <a:lnTo>
                      <a:pt x="513" y="2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94" name="Freeform 206"/>
              <p:cNvSpPr>
                <a:spLocks noChangeAspect="1"/>
              </p:cNvSpPr>
              <p:nvPr/>
            </p:nvSpPr>
            <p:spPr bwMode="gray">
              <a:xfrm>
                <a:off x="5123656" y="2449860"/>
                <a:ext cx="128588" cy="76200"/>
              </a:xfrm>
              <a:custGeom>
                <a:avLst/>
                <a:gdLst/>
                <a:ahLst/>
                <a:cxnLst>
                  <a:cxn ang="0">
                    <a:pos x="0" y="184"/>
                  </a:cxn>
                  <a:cxn ang="0">
                    <a:pos x="12" y="118"/>
                  </a:cxn>
                  <a:cxn ang="0">
                    <a:pos x="24" y="93"/>
                  </a:cxn>
                  <a:cxn ang="0">
                    <a:pos x="33" y="64"/>
                  </a:cxn>
                  <a:cxn ang="0">
                    <a:pos x="51" y="44"/>
                  </a:cxn>
                  <a:cxn ang="0">
                    <a:pos x="86" y="33"/>
                  </a:cxn>
                  <a:cxn ang="0">
                    <a:pos x="113" y="68"/>
                  </a:cxn>
                  <a:cxn ang="0">
                    <a:pos x="119" y="86"/>
                  </a:cxn>
                  <a:cxn ang="0">
                    <a:pos x="125" y="92"/>
                  </a:cxn>
                  <a:cxn ang="0">
                    <a:pos x="147" y="108"/>
                  </a:cxn>
                  <a:cxn ang="0">
                    <a:pos x="169" y="102"/>
                  </a:cxn>
                  <a:cxn ang="0">
                    <a:pos x="174" y="113"/>
                  </a:cxn>
                  <a:cxn ang="0">
                    <a:pos x="181" y="92"/>
                  </a:cxn>
                  <a:cxn ang="0">
                    <a:pos x="185" y="21"/>
                  </a:cxn>
                  <a:cxn ang="0">
                    <a:pos x="200" y="14"/>
                  </a:cxn>
                  <a:cxn ang="0">
                    <a:pos x="239" y="0"/>
                  </a:cxn>
                  <a:cxn ang="0">
                    <a:pos x="269" y="15"/>
                  </a:cxn>
                  <a:cxn ang="0">
                    <a:pos x="288" y="30"/>
                  </a:cxn>
                  <a:cxn ang="0">
                    <a:pos x="318" y="49"/>
                  </a:cxn>
                  <a:cxn ang="0">
                    <a:pos x="341" y="44"/>
                  </a:cxn>
                  <a:cxn ang="0">
                    <a:pos x="359" y="49"/>
                  </a:cxn>
                  <a:cxn ang="0">
                    <a:pos x="368" y="63"/>
                  </a:cxn>
                  <a:cxn ang="0">
                    <a:pos x="379" y="74"/>
                  </a:cxn>
                  <a:cxn ang="0">
                    <a:pos x="375" y="106"/>
                  </a:cxn>
                  <a:cxn ang="0">
                    <a:pos x="380" y="116"/>
                  </a:cxn>
                  <a:cxn ang="0">
                    <a:pos x="387" y="128"/>
                  </a:cxn>
                  <a:cxn ang="0">
                    <a:pos x="402" y="159"/>
                  </a:cxn>
                  <a:cxn ang="0">
                    <a:pos x="406" y="182"/>
                  </a:cxn>
                  <a:cxn ang="0">
                    <a:pos x="395" y="190"/>
                  </a:cxn>
                  <a:cxn ang="0">
                    <a:pos x="375" y="206"/>
                  </a:cxn>
                  <a:cxn ang="0">
                    <a:pos x="363" y="227"/>
                  </a:cxn>
                  <a:cxn ang="0">
                    <a:pos x="340" y="222"/>
                  </a:cxn>
                  <a:cxn ang="0">
                    <a:pos x="331" y="236"/>
                  </a:cxn>
                  <a:cxn ang="0">
                    <a:pos x="316" y="238"/>
                  </a:cxn>
                  <a:cxn ang="0">
                    <a:pos x="303" y="231"/>
                  </a:cxn>
                  <a:cxn ang="0">
                    <a:pos x="258" y="189"/>
                  </a:cxn>
                  <a:cxn ang="0">
                    <a:pos x="234" y="188"/>
                  </a:cxn>
                  <a:cxn ang="0">
                    <a:pos x="218" y="160"/>
                  </a:cxn>
                  <a:cxn ang="0">
                    <a:pos x="200" y="173"/>
                  </a:cxn>
                  <a:cxn ang="0">
                    <a:pos x="153" y="166"/>
                  </a:cxn>
                  <a:cxn ang="0">
                    <a:pos x="129" y="163"/>
                  </a:cxn>
                  <a:cxn ang="0">
                    <a:pos x="114" y="163"/>
                  </a:cxn>
                  <a:cxn ang="0">
                    <a:pos x="98" y="167"/>
                  </a:cxn>
                  <a:cxn ang="0">
                    <a:pos x="83" y="162"/>
                  </a:cxn>
                  <a:cxn ang="0">
                    <a:pos x="44" y="171"/>
                  </a:cxn>
                  <a:cxn ang="0">
                    <a:pos x="20" y="193"/>
                  </a:cxn>
                  <a:cxn ang="0">
                    <a:pos x="3" y="195"/>
                  </a:cxn>
                </a:cxnLst>
                <a:rect l="0" t="0" r="r" b="b"/>
                <a:pathLst>
                  <a:path w="406" h="240">
                    <a:moveTo>
                      <a:pt x="3" y="195"/>
                    </a:moveTo>
                    <a:lnTo>
                      <a:pt x="0" y="184"/>
                    </a:lnTo>
                    <a:lnTo>
                      <a:pt x="4" y="134"/>
                    </a:lnTo>
                    <a:lnTo>
                      <a:pt x="12" y="118"/>
                    </a:lnTo>
                    <a:lnTo>
                      <a:pt x="20" y="107"/>
                    </a:lnTo>
                    <a:lnTo>
                      <a:pt x="24" y="93"/>
                    </a:lnTo>
                    <a:lnTo>
                      <a:pt x="27" y="77"/>
                    </a:lnTo>
                    <a:lnTo>
                      <a:pt x="33" y="64"/>
                    </a:lnTo>
                    <a:lnTo>
                      <a:pt x="43" y="52"/>
                    </a:lnTo>
                    <a:lnTo>
                      <a:pt x="51" y="44"/>
                    </a:lnTo>
                    <a:lnTo>
                      <a:pt x="63" y="42"/>
                    </a:lnTo>
                    <a:lnTo>
                      <a:pt x="86" y="33"/>
                    </a:lnTo>
                    <a:lnTo>
                      <a:pt x="94" y="47"/>
                    </a:lnTo>
                    <a:lnTo>
                      <a:pt x="113" y="68"/>
                    </a:lnTo>
                    <a:lnTo>
                      <a:pt x="115" y="79"/>
                    </a:lnTo>
                    <a:lnTo>
                      <a:pt x="119" y="86"/>
                    </a:lnTo>
                    <a:lnTo>
                      <a:pt x="120" y="75"/>
                    </a:lnTo>
                    <a:lnTo>
                      <a:pt x="125" y="92"/>
                    </a:lnTo>
                    <a:lnTo>
                      <a:pt x="131" y="100"/>
                    </a:lnTo>
                    <a:lnTo>
                      <a:pt x="147" y="108"/>
                    </a:lnTo>
                    <a:lnTo>
                      <a:pt x="153" y="108"/>
                    </a:lnTo>
                    <a:lnTo>
                      <a:pt x="169" y="102"/>
                    </a:lnTo>
                    <a:lnTo>
                      <a:pt x="169" y="107"/>
                    </a:lnTo>
                    <a:lnTo>
                      <a:pt x="174" y="113"/>
                    </a:lnTo>
                    <a:lnTo>
                      <a:pt x="175" y="98"/>
                    </a:lnTo>
                    <a:lnTo>
                      <a:pt x="181" y="92"/>
                    </a:lnTo>
                    <a:lnTo>
                      <a:pt x="185" y="85"/>
                    </a:lnTo>
                    <a:lnTo>
                      <a:pt x="185" y="21"/>
                    </a:lnTo>
                    <a:lnTo>
                      <a:pt x="191" y="15"/>
                    </a:lnTo>
                    <a:lnTo>
                      <a:pt x="200" y="14"/>
                    </a:lnTo>
                    <a:lnTo>
                      <a:pt x="213" y="4"/>
                    </a:lnTo>
                    <a:lnTo>
                      <a:pt x="239" y="0"/>
                    </a:lnTo>
                    <a:lnTo>
                      <a:pt x="255" y="4"/>
                    </a:lnTo>
                    <a:lnTo>
                      <a:pt x="269" y="15"/>
                    </a:lnTo>
                    <a:lnTo>
                      <a:pt x="283" y="20"/>
                    </a:lnTo>
                    <a:lnTo>
                      <a:pt x="288" y="30"/>
                    </a:lnTo>
                    <a:lnTo>
                      <a:pt x="310" y="49"/>
                    </a:lnTo>
                    <a:lnTo>
                      <a:pt x="318" y="49"/>
                    </a:lnTo>
                    <a:lnTo>
                      <a:pt x="326" y="46"/>
                    </a:lnTo>
                    <a:lnTo>
                      <a:pt x="341" y="44"/>
                    </a:lnTo>
                    <a:lnTo>
                      <a:pt x="358" y="48"/>
                    </a:lnTo>
                    <a:lnTo>
                      <a:pt x="359" y="49"/>
                    </a:lnTo>
                    <a:lnTo>
                      <a:pt x="364" y="55"/>
                    </a:lnTo>
                    <a:lnTo>
                      <a:pt x="368" y="63"/>
                    </a:lnTo>
                    <a:lnTo>
                      <a:pt x="375" y="66"/>
                    </a:lnTo>
                    <a:lnTo>
                      <a:pt x="379" y="74"/>
                    </a:lnTo>
                    <a:lnTo>
                      <a:pt x="380" y="82"/>
                    </a:lnTo>
                    <a:lnTo>
                      <a:pt x="375" y="106"/>
                    </a:lnTo>
                    <a:lnTo>
                      <a:pt x="372" y="113"/>
                    </a:lnTo>
                    <a:lnTo>
                      <a:pt x="380" y="116"/>
                    </a:lnTo>
                    <a:lnTo>
                      <a:pt x="387" y="120"/>
                    </a:lnTo>
                    <a:lnTo>
                      <a:pt x="387" y="128"/>
                    </a:lnTo>
                    <a:lnTo>
                      <a:pt x="400" y="150"/>
                    </a:lnTo>
                    <a:lnTo>
                      <a:pt x="402" y="159"/>
                    </a:lnTo>
                    <a:lnTo>
                      <a:pt x="406" y="166"/>
                    </a:lnTo>
                    <a:lnTo>
                      <a:pt x="406" y="182"/>
                    </a:lnTo>
                    <a:lnTo>
                      <a:pt x="405" y="189"/>
                    </a:lnTo>
                    <a:lnTo>
                      <a:pt x="395" y="190"/>
                    </a:lnTo>
                    <a:lnTo>
                      <a:pt x="388" y="194"/>
                    </a:lnTo>
                    <a:lnTo>
                      <a:pt x="375" y="206"/>
                    </a:lnTo>
                    <a:lnTo>
                      <a:pt x="374" y="214"/>
                    </a:lnTo>
                    <a:lnTo>
                      <a:pt x="363" y="227"/>
                    </a:lnTo>
                    <a:lnTo>
                      <a:pt x="356" y="229"/>
                    </a:lnTo>
                    <a:lnTo>
                      <a:pt x="340" y="222"/>
                    </a:lnTo>
                    <a:lnTo>
                      <a:pt x="334" y="227"/>
                    </a:lnTo>
                    <a:lnTo>
                      <a:pt x="331" y="236"/>
                    </a:lnTo>
                    <a:lnTo>
                      <a:pt x="325" y="240"/>
                    </a:lnTo>
                    <a:lnTo>
                      <a:pt x="316" y="238"/>
                    </a:lnTo>
                    <a:lnTo>
                      <a:pt x="310" y="233"/>
                    </a:lnTo>
                    <a:lnTo>
                      <a:pt x="303" y="231"/>
                    </a:lnTo>
                    <a:lnTo>
                      <a:pt x="285" y="208"/>
                    </a:lnTo>
                    <a:lnTo>
                      <a:pt x="258" y="189"/>
                    </a:lnTo>
                    <a:lnTo>
                      <a:pt x="242" y="190"/>
                    </a:lnTo>
                    <a:lnTo>
                      <a:pt x="234" y="188"/>
                    </a:lnTo>
                    <a:lnTo>
                      <a:pt x="224" y="165"/>
                    </a:lnTo>
                    <a:lnTo>
                      <a:pt x="218" y="160"/>
                    </a:lnTo>
                    <a:lnTo>
                      <a:pt x="211" y="162"/>
                    </a:lnTo>
                    <a:lnTo>
                      <a:pt x="200" y="173"/>
                    </a:lnTo>
                    <a:lnTo>
                      <a:pt x="184" y="177"/>
                    </a:lnTo>
                    <a:lnTo>
                      <a:pt x="153" y="166"/>
                    </a:lnTo>
                    <a:lnTo>
                      <a:pt x="146" y="166"/>
                    </a:lnTo>
                    <a:lnTo>
                      <a:pt x="129" y="163"/>
                    </a:lnTo>
                    <a:lnTo>
                      <a:pt x="121" y="166"/>
                    </a:lnTo>
                    <a:lnTo>
                      <a:pt x="114" y="163"/>
                    </a:lnTo>
                    <a:lnTo>
                      <a:pt x="106" y="167"/>
                    </a:lnTo>
                    <a:lnTo>
                      <a:pt x="98" y="167"/>
                    </a:lnTo>
                    <a:lnTo>
                      <a:pt x="92" y="163"/>
                    </a:lnTo>
                    <a:lnTo>
                      <a:pt x="83" y="162"/>
                    </a:lnTo>
                    <a:lnTo>
                      <a:pt x="67" y="163"/>
                    </a:lnTo>
                    <a:lnTo>
                      <a:pt x="44" y="171"/>
                    </a:lnTo>
                    <a:lnTo>
                      <a:pt x="29" y="179"/>
                    </a:lnTo>
                    <a:lnTo>
                      <a:pt x="20" y="193"/>
                    </a:lnTo>
                    <a:lnTo>
                      <a:pt x="13" y="198"/>
                    </a:lnTo>
                    <a:lnTo>
                      <a:pt x="3" y="19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95" name="Freeform 207"/>
              <p:cNvSpPr>
                <a:spLocks noChangeAspect="1"/>
              </p:cNvSpPr>
              <p:nvPr/>
            </p:nvSpPr>
            <p:spPr bwMode="gray">
              <a:xfrm>
                <a:off x="4966494" y="2657822"/>
                <a:ext cx="120650" cy="71438"/>
              </a:xfrm>
              <a:custGeom>
                <a:avLst/>
                <a:gdLst/>
                <a:ahLst/>
                <a:cxnLst>
                  <a:cxn ang="0">
                    <a:pos x="371" y="143"/>
                  </a:cxn>
                  <a:cxn ang="0">
                    <a:pos x="355" y="149"/>
                  </a:cxn>
                  <a:cxn ang="0">
                    <a:pos x="341" y="159"/>
                  </a:cxn>
                  <a:cxn ang="0">
                    <a:pos x="338" y="176"/>
                  </a:cxn>
                  <a:cxn ang="0">
                    <a:pos x="324" y="187"/>
                  </a:cxn>
                  <a:cxn ang="0">
                    <a:pos x="311" y="203"/>
                  </a:cxn>
                  <a:cxn ang="0">
                    <a:pos x="291" y="201"/>
                  </a:cxn>
                  <a:cxn ang="0">
                    <a:pos x="276" y="210"/>
                  </a:cxn>
                  <a:cxn ang="0">
                    <a:pos x="271" y="208"/>
                  </a:cxn>
                  <a:cxn ang="0">
                    <a:pos x="227" y="201"/>
                  </a:cxn>
                  <a:cxn ang="0">
                    <a:pos x="205" y="183"/>
                  </a:cxn>
                  <a:cxn ang="0">
                    <a:pos x="166" y="192"/>
                  </a:cxn>
                  <a:cxn ang="0">
                    <a:pos x="152" y="209"/>
                  </a:cxn>
                  <a:cxn ang="0">
                    <a:pos x="132" y="214"/>
                  </a:cxn>
                  <a:cxn ang="0">
                    <a:pos x="114" y="207"/>
                  </a:cxn>
                  <a:cxn ang="0">
                    <a:pos x="97" y="196"/>
                  </a:cxn>
                  <a:cxn ang="0">
                    <a:pos x="61" y="164"/>
                  </a:cxn>
                  <a:cxn ang="0">
                    <a:pos x="23" y="127"/>
                  </a:cxn>
                  <a:cxn ang="0">
                    <a:pos x="21" y="97"/>
                  </a:cxn>
                  <a:cxn ang="0">
                    <a:pos x="0" y="82"/>
                  </a:cxn>
                  <a:cxn ang="0">
                    <a:pos x="1" y="68"/>
                  </a:cxn>
                  <a:cxn ang="0">
                    <a:pos x="19" y="83"/>
                  </a:cxn>
                  <a:cxn ang="0">
                    <a:pos x="40" y="62"/>
                  </a:cxn>
                  <a:cxn ang="0">
                    <a:pos x="75" y="48"/>
                  </a:cxn>
                  <a:cxn ang="0">
                    <a:pos x="119" y="23"/>
                  </a:cxn>
                  <a:cxn ang="0">
                    <a:pos x="132" y="3"/>
                  </a:cxn>
                  <a:cxn ang="0">
                    <a:pos x="146" y="24"/>
                  </a:cxn>
                  <a:cxn ang="0">
                    <a:pos x="159" y="27"/>
                  </a:cxn>
                  <a:cxn ang="0">
                    <a:pos x="184" y="18"/>
                  </a:cxn>
                  <a:cxn ang="0">
                    <a:pos x="198" y="27"/>
                  </a:cxn>
                  <a:cxn ang="0">
                    <a:pos x="228" y="43"/>
                  </a:cxn>
                  <a:cxn ang="0">
                    <a:pos x="240" y="47"/>
                  </a:cxn>
                  <a:cxn ang="0">
                    <a:pos x="236" y="61"/>
                  </a:cxn>
                  <a:cxn ang="0">
                    <a:pos x="263" y="82"/>
                  </a:cxn>
                  <a:cxn ang="0">
                    <a:pos x="271" y="68"/>
                  </a:cxn>
                  <a:cxn ang="0">
                    <a:pos x="297" y="70"/>
                  </a:cxn>
                  <a:cxn ang="0">
                    <a:pos x="317" y="89"/>
                  </a:cxn>
                  <a:cxn ang="0">
                    <a:pos x="331" y="94"/>
                  </a:cxn>
                  <a:cxn ang="0">
                    <a:pos x="360" y="127"/>
                  </a:cxn>
                </a:cxnLst>
                <a:rect l="0" t="0" r="r" b="b"/>
                <a:pathLst>
                  <a:path w="378" h="222">
                    <a:moveTo>
                      <a:pt x="378" y="136"/>
                    </a:moveTo>
                    <a:lnTo>
                      <a:pt x="371" y="143"/>
                    </a:lnTo>
                    <a:lnTo>
                      <a:pt x="360" y="142"/>
                    </a:lnTo>
                    <a:lnTo>
                      <a:pt x="355" y="149"/>
                    </a:lnTo>
                    <a:lnTo>
                      <a:pt x="350" y="156"/>
                    </a:lnTo>
                    <a:lnTo>
                      <a:pt x="341" y="159"/>
                    </a:lnTo>
                    <a:lnTo>
                      <a:pt x="339" y="164"/>
                    </a:lnTo>
                    <a:lnTo>
                      <a:pt x="338" y="176"/>
                    </a:lnTo>
                    <a:lnTo>
                      <a:pt x="333" y="185"/>
                    </a:lnTo>
                    <a:lnTo>
                      <a:pt x="324" y="187"/>
                    </a:lnTo>
                    <a:lnTo>
                      <a:pt x="324" y="193"/>
                    </a:lnTo>
                    <a:lnTo>
                      <a:pt x="311" y="203"/>
                    </a:lnTo>
                    <a:lnTo>
                      <a:pt x="296" y="206"/>
                    </a:lnTo>
                    <a:lnTo>
                      <a:pt x="291" y="201"/>
                    </a:lnTo>
                    <a:lnTo>
                      <a:pt x="283" y="201"/>
                    </a:lnTo>
                    <a:lnTo>
                      <a:pt x="276" y="210"/>
                    </a:lnTo>
                    <a:lnTo>
                      <a:pt x="271" y="222"/>
                    </a:lnTo>
                    <a:lnTo>
                      <a:pt x="271" y="208"/>
                    </a:lnTo>
                    <a:lnTo>
                      <a:pt x="263" y="197"/>
                    </a:lnTo>
                    <a:lnTo>
                      <a:pt x="227" y="201"/>
                    </a:lnTo>
                    <a:lnTo>
                      <a:pt x="213" y="188"/>
                    </a:lnTo>
                    <a:lnTo>
                      <a:pt x="205" y="183"/>
                    </a:lnTo>
                    <a:lnTo>
                      <a:pt x="172" y="182"/>
                    </a:lnTo>
                    <a:lnTo>
                      <a:pt x="166" y="192"/>
                    </a:lnTo>
                    <a:lnTo>
                      <a:pt x="162" y="201"/>
                    </a:lnTo>
                    <a:lnTo>
                      <a:pt x="152" y="209"/>
                    </a:lnTo>
                    <a:lnTo>
                      <a:pt x="143" y="213"/>
                    </a:lnTo>
                    <a:lnTo>
                      <a:pt x="132" y="214"/>
                    </a:lnTo>
                    <a:lnTo>
                      <a:pt x="121" y="213"/>
                    </a:lnTo>
                    <a:lnTo>
                      <a:pt x="114" y="207"/>
                    </a:lnTo>
                    <a:lnTo>
                      <a:pt x="100" y="202"/>
                    </a:lnTo>
                    <a:lnTo>
                      <a:pt x="97" y="196"/>
                    </a:lnTo>
                    <a:lnTo>
                      <a:pt x="71" y="176"/>
                    </a:lnTo>
                    <a:lnTo>
                      <a:pt x="61" y="164"/>
                    </a:lnTo>
                    <a:lnTo>
                      <a:pt x="33" y="140"/>
                    </a:lnTo>
                    <a:lnTo>
                      <a:pt x="23" y="127"/>
                    </a:lnTo>
                    <a:lnTo>
                      <a:pt x="23" y="110"/>
                    </a:lnTo>
                    <a:lnTo>
                      <a:pt x="21" y="97"/>
                    </a:lnTo>
                    <a:lnTo>
                      <a:pt x="8" y="91"/>
                    </a:lnTo>
                    <a:lnTo>
                      <a:pt x="0" y="82"/>
                    </a:lnTo>
                    <a:lnTo>
                      <a:pt x="0" y="73"/>
                    </a:lnTo>
                    <a:lnTo>
                      <a:pt x="1" y="68"/>
                    </a:lnTo>
                    <a:lnTo>
                      <a:pt x="17" y="83"/>
                    </a:lnTo>
                    <a:lnTo>
                      <a:pt x="19" y="83"/>
                    </a:lnTo>
                    <a:lnTo>
                      <a:pt x="24" y="69"/>
                    </a:lnTo>
                    <a:lnTo>
                      <a:pt x="40" y="62"/>
                    </a:lnTo>
                    <a:lnTo>
                      <a:pt x="57" y="57"/>
                    </a:lnTo>
                    <a:lnTo>
                      <a:pt x="75" y="48"/>
                    </a:lnTo>
                    <a:lnTo>
                      <a:pt x="81" y="36"/>
                    </a:lnTo>
                    <a:lnTo>
                      <a:pt x="119" y="23"/>
                    </a:lnTo>
                    <a:lnTo>
                      <a:pt x="123" y="0"/>
                    </a:lnTo>
                    <a:lnTo>
                      <a:pt x="132" y="3"/>
                    </a:lnTo>
                    <a:lnTo>
                      <a:pt x="140" y="15"/>
                    </a:lnTo>
                    <a:lnTo>
                      <a:pt x="146" y="24"/>
                    </a:lnTo>
                    <a:lnTo>
                      <a:pt x="153" y="24"/>
                    </a:lnTo>
                    <a:lnTo>
                      <a:pt x="159" y="27"/>
                    </a:lnTo>
                    <a:lnTo>
                      <a:pt x="174" y="13"/>
                    </a:lnTo>
                    <a:lnTo>
                      <a:pt x="184" y="18"/>
                    </a:lnTo>
                    <a:lnTo>
                      <a:pt x="190" y="27"/>
                    </a:lnTo>
                    <a:lnTo>
                      <a:pt x="198" y="27"/>
                    </a:lnTo>
                    <a:lnTo>
                      <a:pt x="218" y="31"/>
                    </a:lnTo>
                    <a:lnTo>
                      <a:pt x="228" y="43"/>
                    </a:lnTo>
                    <a:lnTo>
                      <a:pt x="239" y="45"/>
                    </a:lnTo>
                    <a:lnTo>
                      <a:pt x="240" y="47"/>
                    </a:lnTo>
                    <a:lnTo>
                      <a:pt x="240" y="50"/>
                    </a:lnTo>
                    <a:lnTo>
                      <a:pt x="236" y="61"/>
                    </a:lnTo>
                    <a:lnTo>
                      <a:pt x="255" y="79"/>
                    </a:lnTo>
                    <a:lnTo>
                      <a:pt x="263" y="82"/>
                    </a:lnTo>
                    <a:lnTo>
                      <a:pt x="274" y="74"/>
                    </a:lnTo>
                    <a:lnTo>
                      <a:pt x="271" y="68"/>
                    </a:lnTo>
                    <a:lnTo>
                      <a:pt x="272" y="62"/>
                    </a:lnTo>
                    <a:lnTo>
                      <a:pt x="297" y="70"/>
                    </a:lnTo>
                    <a:lnTo>
                      <a:pt x="317" y="73"/>
                    </a:lnTo>
                    <a:lnTo>
                      <a:pt x="317" y="89"/>
                    </a:lnTo>
                    <a:lnTo>
                      <a:pt x="326" y="96"/>
                    </a:lnTo>
                    <a:lnTo>
                      <a:pt x="331" y="94"/>
                    </a:lnTo>
                    <a:lnTo>
                      <a:pt x="340" y="99"/>
                    </a:lnTo>
                    <a:lnTo>
                      <a:pt x="360" y="127"/>
                    </a:lnTo>
                    <a:lnTo>
                      <a:pt x="378" y="13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96" name="Freeform 208"/>
              <p:cNvSpPr>
                <a:spLocks noChangeAspect="1"/>
              </p:cNvSpPr>
              <p:nvPr/>
            </p:nvSpPr>
            <p:spPr bwMode="gray">
              <a:xfrm>
                <a:off x="5149056" y="2837210"/>
                <a:ext cx="109538" cy="68263"/>
              </a:xfrm>
              <a:custGeom>
                <a:avLst/>
                <a:gdLst/>
                <a:ahLst/>
                <a:cxnLst>
                  <a:cxn ang="0">
                    <a:pos x="32" y="208"/>
                  </a:cxn>
                  <a:cxn ang="0">
                    <a:pos x="31" y="192"/>
                  </a:cxn>
                  <a:cxn ang="0">
                    <a:pos x="26" y="163"/>
                  </a:cxn>
                  <a:cxn ang="0">
                    <a:pos x="3" y="143"/>
                  </a:cxn>
                  <a:cxn ang="0">
                    <a:pos x="3" y="118"/>
                  </a:cxn>
                  <a:cxn ang="0">
                    <a:pos x="15" y="94"/>
                  </a:cxn>
                  <a:cxn ang="0">
                    <a:pos x="26" y="82"/>
                  </a:cxn>
                  <a:cxn ang="0">
                    <a:pos x="11" y="66"/>
                  </a:cxn>
                  <a:cxn ang="0">
                    <a:pos x="3" y="51"/>
                  </a:cxn>
                  <a:cxn ang="0">
                    <a:pos x="0" y="29"/>
                  </a:cxn>
                  <a:cxn ang="0">
                    <a:pos x="3" y="8"/>
                  </a:cxn>
                  <a:cxn ang="0">
                    <a:pos x="20" y="0"/>
                  </a:cxn>
                  <a:cxn ang="0">
                    <a:pos x="32" y="4"/>
                  </a:cxn>
                  <a:cxn ang="0">
                    <a:pos x="26" y="19"/>
                  </a:cxn>
                  <a:cxn ang="0">
                    <a:pos x="37" y="27"/>
                  </a:cxn>
                  <a:cxn ang="0">
                    <a:pos x="51" y="27"/>
                  </a:cxn>
                  <a:cxn ang="0">
                    <a:pos x="85" y="31"/>
                  </a:cxn>
                  <a:cxn ang="0">
                    <a:pos x="126" y="32"/>
                  </a:cxn>
                  <a:cxn ang="0">
                    <a:pos x="170" y="40"/>
                  </a:cxn>
                  <a:cxn ang="0">
                    <a:pos x="187" y="35"/>
                  </a:cxn>
                  <a:cxn ang="0">
                    <a:pos x="206" y="23"/>
                  </a:cxn>
                  <a:cxn ang="0">
                    <a:pos x="226" y="13"/>
                  </a:cxn>
                  <a:cxn ang="0">
                    <a:pos x="252" y="4"/>
                  </a:cxn>
                  <a:cxn ang="0">
                    <a:pos x="272" y="5"/>
                  </a:cxn>
                  <a:cxn ang="0">
                    <a:pos x="278" y="10"/>
                  </a:cxn>
                  <a:cxn ang="0">
                    <a:pos x="308" y="19"/>
                  </a:cxn>
                  <a:cxn ang="0">
                    <a:pos x="328" y="32"/>
                  </a:cxn>
                  <a:cxn ang="0">
                    <a:pos x="346" y="31"/>
                  </a:cxn>
                  <a:cxn ang="0">
                    <a:pos x="343" y="47"/>
                  </a:cxn>
                  <a:cxn ang="0">
                    <a:pos x="338" y="58"/>
                  </a:cxn>
                  <a:cxn ang="0">
                    <a:pos x="319" y="63"/>
                  </a:cxn>
                  <a:cxn ang="0">
                    <a:pos x="306" y="78"/>
                  </a:cxn>
                  <a:cxn ang="0">
                    <a:pos x="306" y="107"/>
                  </a:cxn>
                  <a:cxn ang="0">
                    <a:pos x="298" y="110"/>
                  </a:cxn>
                  <a:cxn ang="0">
                    <a:pos x="295" y="116"/>
                  </a:cxn>
                  <a:cxn ang="0">
                    <a:pos x="284" y="126"/>
                  </a:cxn>
                  <a:cxn ang="0">
                    <a:pos x="287" y="129"/>
                  </a:cxn>
                  <a:cxn ang="0">
                    <a:pos x="292" y="131"/>
                  </a:cxn>
                  <a:cxn ang="0">
                    <a:pos x="296" y="138"/>
                  </a:cxn>
                  <a:cxn ang="0">
                    <a:pos x="299" y="148"/>
                  </a:cxn>
                  <a:cxn ang="0">
                    <a:pos x="310" y="163"/>
                  </a:cxn>
                  <a:cxn ang="0">
                    <a:pos x="311" y="169"/>
                  </a:cxn>
                  <a:cxn ang="0">
                    <a:pos x="303" y="167"/>
                  </a:cxn>
                  <a:cxn ang="0">
                    <a:pos x="280" y="171"/>
                  </a:cxn>
                  <a:cxn ang="0">
                    <a:pos x="262" y="161"/>
                  </a:cxn>
                  <a:cxn ang="0">
                    <a:pos x="242" y="169"/>
                  </a:cxn>
                  <a:cxn ang="0">
                    <a:pos x="228" y="171"/>
                  </a:cxn>
                  <a:cxn ang="0">
                    <a:pos x="219" y="179"/>
                  </a:cxn>
                  <a:cxn ang="0">
                    <a:pos x="208" y="180"/>
                  </a:cxn>
                  <a:cxn ang="0">
                    <a:pos x="206" y="199"/>
                  </a:cxn>
                  <a:cxn ang="0">
                    <a:pos x="192" y="212"/>
                  </a:cxn>
                  <a:cxn ang="0">
                    <a:pos x="172" y="215"/>
                  </a:cxn>
                  <a:cxn ang="0">
                    <a:pos x="137" y="203"/>
                  </a:cxn>
                  <a:cxn ang="0">
                    <a:pos x="127" y="195"/>
                  </a:cxn>
                  <a:cxn ang="0">
                    <a:pos x="115" y="195"/>
                  </a:cxn>
                  <a:cxn ang="0">
                    <a:pos x="84" y="204"/>
                  </a:cxn>
                  <a:cxn ang="0">
                    <a:pos x="62" y="204"/>
                  </a:cxn>
                  <a:cxn ang="0">
                    <a:pos x="45" y="208"/>
                  </a:cxn>
                  <a:cxn ang="0">
                    <a:pos x="32" y="208"/>
                  </a:cxn>
                </a:cxnLst>
                <a:rect l="0" t="0" r="r" b="b"/>
                <a:pathLst>
                  <a:path w="346" h="215">
                    <a:moveTo>
                      <a:pt x="32" y="208"/>
                    </a:moveTo>
                    <a:lnTo>
                      <a:pt x="31" y="192"/>
                    </a:lnTo>
                    <a:lnTo>
                      <a:pt x="26" y="163"/>
                    </a:lnTo>
                    <a:lnTo>
                      <a:pt x="3" y="143"/>
                    </a:lnTo>
                    <a:lnTo>
                      <a:pt x="3" y="118"/>
                    </a:lnTo>
                    <a:lnTo>
                      <a:pt x="15" y="94"/>
                    </a:lnTo>
                    <a:lnTo>
                      <a:pt x="26" y="82"/>
                    </a:lnTo>
                    <a:lnTo>
                      <a:pt x="11" y="66"/>
                    </a:lnTo>
                    <a:lnTo>
                      <a:pt x="3" y="51"/>
                    </a:lnTo>
                    <a:lnTo>
                      <a:pt x="0" y="29"/>
                    </a:lnTo>
                    <a:lnTo>
                      <a:pt x="3" y="8"/>
                    </a:lnTo>
                    <a:lnTo>
                      <a:pt x="20" y="0"/>
                    </a:lnTo>
                    <a:lnTo>
                      <a:pt x="32" y="4"/>
                    </a:lnTo>
                    <a:lnTo>
                      <a:pt x="26" y="19"/>
                    </a:lnTo>
                    <a:lnTo>
                      <a:pt x="37" y="27"/>
                    </a:lnTo>
                    <a:lnTo>
                      <a:pt x="51" y="27"/>
                    </a:lnTo>
                    <a:lnTo>
                      <a:pt x="85" y="31"/>
                    </a:lnTo>
                    <a:lnTo>
                      <a:pt x="126" y="32"/>
                    </a:lnTo>
                    <a:lnTo>
                      <a:pt x="170" y="40"/>
                    </a:lnTo>
                    <a:lnTo>
                      <a:pt x="187" y="35"/>
                    </a:lnTo>
                    <a:lnTo>
                      <a:pt x="206" y="23"/>
                    </a:lnTo>
                    <a:lnTo>
                      <a:pt x="226" y="13"/>
                    </a:lnTo>
                    <a:lnTo>
                      <a:pt x="252" y="4"/>
                    </a:lnTo>
                    <a:lnTo>
                      <a:pt x="272" y="5"/>
                    </a:lnTo>
                    <a:lnTo>
                      <a:pt x="278" y="10"/>
                    </a:lnTo>
                    <a:lnTo>
                      <a:pt x="308" y="19"/>
                    </a:lnTo>
                    <a:lnTo>
                      <a:pt x="328" y="32"/>
                    </a:lnTo>
                    <a:lnTo>
                      <a:pt x="346" y="31"/>
                    </a:lnTo>
                    <a:lnTo>
                      <a:pt x="343" y="47"/>
                    </a:lnTo>
                    <a:lnTo>
                      <a:pt x="338" y="58"/>
                    </a:lnTo>
                    <a:lnTo>
                      <a:pt x="319" y="63"/>
                    </a:lnTo>
                    <a:lnTo>
                      <a:pt x="306" y="78"/>
                    </a:lnTo>
                    <a:lnTo>
                      <a:pt x="306" y="107"/>
                    </a:lnTo>
                    <a:lnTo>
                      <a:pt x="298" y="110"/>
                    </a:lnTo>
                    <a:lnTo>
                      <a:pt x="295" y="116"/>
                    </a:lnTo>
                    <a:lnTo>
                      <a:pt x="284" y="126"/>
                    </a:lnTo>
                    <a:lnTo>
                      <a:pt x="287" y="129"/>
                    </a:lnTo>
                    <a:lnTo>
                      <a:pt x="292" y="131"/>
                    </a:lnTo>
                    <a:lnTo>
                      <a:pt x="296" y="138"/>
                    </a:lnTo>
                    <a:lnTo>
                      <a:pt x="299" y="148"/>
                    </a:lnTo>
                    <a:lnTo>
                      <a:pt x="310" y="163"/>
                    </a:lnTo>
                    <a:lnTo>
                      <a:pt x="311" y="169"/>
                    </a:lnTo>
                    <a:lnTo>
                      <a:pt x="303" y="167"/>
                    </a:lnTo>
                    <a:lnTo>
                      <a:pt x="280" y="171"/>
                    </a:lnTo>
                    <a:lnTo>
                      <a:pt x="262" y="161"/>
                    </a:lnTo>
                    <a:lnTo>
                      <a:pt x="242" y="169"/>
                    </a:lnTo>
                    <a:lnTo>
                      <a:pt x="228" y="171"/>
                    </a:lnTo>
                    <a:lnTo>
                      <a:pt x="219" y="179"/>
                    </a:lnTo>
                    <a:lnTo>
                      <a:pt x="208" y="180"/>
                    </a:lnTo>
                    <a:lnTo>
                      <a:pt x="206" y="199"/>
                    </a:lnTo>
                    <a:lnTo>
                      <a:pt x="192" y="212"/>
                    </a:lnTo>
                    <a:lnTo>
                      <a:pt x="172" y="215"/>
                    </a:lnTo>
                    <a:lnTo>
                      <a:pt x="137" y="203"/>
                    </a:lnTo>
                    <a:lnTo>
                      <a:pt x="127" y="195"/>
                    </a:lnTo>
                    <a:lnTo>
                      <a:pt x="115" y="195"/>
                    </a:lnTo>
                    <a:lnTo>
                      <a:pt x="84" y="204"/>
                    </a:lnTo>
                    <a:lnTo>
                      <a:pt x="62" y="204"/>
                    </a:lnTo>
                    <a:lnTo>
                      <a:pt x="45" y="208"/>
                    </a:lnTo>
                    <a:lnTo>
                      <a:pt x="32" y="20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97" name="Freeform 209"/>
              <p:cNvSpPr>
                <a:spLocks noChangeAspect="1"/>
              </p:cNvSpPr>
              <p:nvPr/>
            </p:nvSpPr>
            <p:spPr bwMode="gray">
              <a:xfrm>
                <a:off x="4995069" y="2778472"/>
                <a:ext cx="101600" cy="87313"/>
              </a:xfrm>
              <a:custGeom>
                <a:avLst/>
                <a:gdLst/>
                <a:ahLst/>
                <a:cxnLst>
                  <a:cxn ang="0">
                    <a:pos x="258" y="62"/>
                  </a:cxn>
                  <a:cxn ang="0">
                    <a:pos x="215" y="50"/>
                  </a:cxn>
                  <a:cxn ang="0">
                    <a:pos x="180" y="12"/>
                  </a:cxn>
                  <a:cxn ang="0">
                    <a:pos x="164" y="7"/>
                  </a:cxn>
                  <a:cxn ang="0">
                    <a:pos x="148" y="3"/>
                  </a:cxn>
                  <a:cxn ang="0">
                    <a:pos x="149" y="15"/>
                  </a:cxn>
                  <a:cxn ang="0">
                    <a:pos x="138" y="19"/>
                  </a:cxn>
                  <a:cxn ang="0">
                    <a:pos x="111" y="34"/>
                  </a:cxn>
                  <a:cxn ang="0">
                    <a:pos x="118" y="56"/>
                  </a:cxn>
                  <a:cxn ang="0">
                    <a:pos x="94" y="73"/>
                  </a:cxn>
                  <a:cxn ang="0">
                    <a:pos x="95" y="95"/>
                  </a:cxn>
                  <a:cxn ang="0">
                    <a:pos x="81" y="93"/>
                  </a:cxn>
                  <a:cxn ang="0">
                    <a:pos x="73" y="90"/>
                  </a:cxn>
                  <a:cxn ang="0">
                    <a:pos x="57" y="76"/>
                  </a:cxn>
                  <a:cxn ang="0">
                    <a:pos x="30" y="92"/>
                  </a:cxn>
                  <a:cxn ang="0">
                    <a:pos x="8" y="93"/>
                  </a:cxn>
                  <a:cxn ang="0">
                    <a:pos x="16" y="135"/>
                  </a:cxn>
                  <a:cxn ang="0">
                    <a:pos x="38" y="116"/>
                  </a:cxn>
                  <a:cxn ang="0">
                    <a:pos x="65" y="113"/>
                  </a:cxn>
                  <a:cxn ang="0">
                    <a:pos x="75" y="128"/>
                  </a:cxn>
                  <a:cxn ang="0">
                    <a:pos x="103" y="175"/>
                  </a:cxn>
                  <a:cxn ang="0">
                    <a:pos x="91" y="187"/>
                  </a:cxn>
                  <a:cxn ang="0">
                    <a:pos x="119" y="216"/>
                  </a:cxn>
                  <a:cxn ang="0">
                    <a:pos x="135" y="238"/>
                  </a:cxn>
                  <a:cxn ang="0">
                    <a:pos x="183" y="245"/>
                  </a:cxn>
                  <a:cxn ang="0">
                    <a:pos x="219" y="276"/>
                  </a:cxn>
                  <a:cxn ang="0">
                    <a:pos x="203" y="237"/>
                  </a:cxn>
                  <a:cxn ang="0">
                    <a:pos x="173" y="211"/>
                  </a:cxn>
                  <a:cxn ang="0">
                    <a:pos x="156" y="190"/>
                  </a:cxn>
                  <a:cxn ang="0">
                    <a:pos x="144" y="170"/>
                  </a:cxn>
                  <a:cxn ang="0">
                    <a:pos x="143" y="157"/>
                  </a:cxn>
                  <a:cxn ang="0">
                    <a:pos x="128" y="137"/>
                  </a:cxn>
                  <a:cxn ang="0">
                    <a:pos x="124" y="126"/>
                  </a:cxn>
                  <a:cxn ang="0">
                    <a:pos x="129" y="97"/>
                  </a:cxn>
                  <a:cxn ang="0">
                    <a:pos x="151" y="116"/>
                  </a:cxn>
                  <a:cxn ang="0">
                    <a:pos x="182" y="101"/>
                  </a:cxn>
                  <a:cxn ang="0">
                    <a:pos x="200" y="105"/>
                  </a:cxn>
                  <a:cxn ang="0">
                    <a:pos x="210" y="106"/>
                  </a:cxn>
                  <a:cxn ang="0">
                    <a:pos x="229" y="106"/>
                  </a:cxn>
                  <a:cxn ang="0">
                    <a:pos x="246" y="106"/>
                  </a:cxn>
                  <a:cxn ang="0">
                    <a:pos x="256" y="113"/>
                  </a:cxn>
                  <a:cxn ang="0">
                    <a:pos x="273" y="115"/>
                  </a:cxn>
                  <a:cxn ang="0">
                    <a:pos x="283" y="111"/>
                  </a:cxn>
                  <a:cxn ang="0">
                    <a:pos x="288" y="125"/>
                  </a:cxn>
                  <a:cxn ang="0">
                    <a:pos x="307" y="125"/>
                  </a:cxn>
                  <a:cxn ang="0">
                    <a:pos x="305" y="109"/>
                  </a:cxn>
                  <a:cxn ang="0">
                    <a:pos x="311" y="100"/>
                  </a:cxn>
                  <a:cxn ang="0">
                    <a:pos x="322" y="100"/>
                  </a:cxn>
                  <a:cxn ang="0">
                    <a:pos x="316" y="98"/>
                  </a:cxn>
                  <a:cxn ang="0">
                    <a:pos x="304" y="93"/>
                  </a:cxn>
                  <a:cxn ang="0">
                    <a:pos x="297" y="89"/>
                  </a:cxn>
                  <a:cxn ang="0">
                    <a:pos x="297" y="83"/>
                  </a:cxn>
                  <a:cxn ang="0">
                    <a:pos x="302" y="79"/>
                  </a:cxn>
                  <a:cxn ang="0">
                    <a:pos x="297" y="74"/>
                  </a:cxn>
                  <a:cxn ang="0">
                    <a:pos x="291" y="73"/>
                  </a:cxn>
                  <a:cxn ang="0">
                    <a:pos x="291" y="63"/>
                  </a:cxn>
                  <a:cxn ang="0">
                    <a:pos x="284" y="50"/>
                  </a:cxn>
                </a:cxnLst>
                <a:rect l="0" t="0" r="r" b="b"/>
                <a:pathLst>
                  <a:path w="322" h="276">
                    <a:moveTo>
                      <a:pt x="284" y="50"/>
                    </a:moveTo>
                    <a:lnTo>
                      <a:pt x="272" y="58"/>
                    </a:lnTo>
                    <a:lnTo>
                      <a:pt x="258" y="62"/>
                    </a:lnTo>
                    <a:lnTo>
                      <a:pt x="241" y="63"/>
                    </a:lnTo>
                    <a:lnTo>
                      <a:pt x="226" y="54"/>
                    </a:lnTo>
                    <a:lnTo>
                      <a:pt x="215" y="50"/>
                    </a:lnTo>
                    <a:lnTo>
                      <a:pt x="204" y="35"/>
                    </a:lnTo>
                    <a:lnTo>
                      <a:pt x="189" y="28"/>
                    </a:lnTo>
                    <a:lnTo>
                      <a:pt x="180" y="12"/>
                    </a:lnTo>
                    <a:lnTo>
                      <a:pt x="167" y="7"/>
                    </a:lnTo>
                    <a:lnTo>
                      <a:pt x="167" y="4"/>
                    </a:lnTo>
                    <a:lnTo>
                      <a:pt x="164" y="7"/>
                    </a:lnTo>
                    <a:lnTo>
                      <a:pt x="155" y="1"/>
                    </a:lnTo>
                    <a:lnTo>
                      <a:pt x="151" y="0"/>
                    </a:lnTo>
                    <a:lnTo>
                      <a:pt x="148" y="3"/>
                    </a:lnTo>
                    <a:lnTo>
                      <a:pt x="148" y="8"/>
                    </a:lnTo>
                    <a:lnTo>
                      <a:pt x="149" y="14"/>
                    </a:lnTo>
                    <a:lnTo>
                      <a:pt x="149" y="15"/>
                    </a:lnTo>
                    <a:lnTo>
                      <a:pt x="145" y="14"/>
                    </a:lnTo>
                    <a:lnTo>
                      <a:pt x="138" y="14"/>
                    </a:lnTo>
                    <a:lnTo>
                      <a:pt x="138" y="19"/>
                    </a:lnTo>
                    <a:lnTo>
                      <a:pt x="134" y="22"/>
                    </a:lnTo>
                    <a:lnTo>
                      <a:pt x="114" y="29"/>
                    </a:lnTo>
                    <a:lnTo>
                      <a:pt x="111" y="34"/>
                    </a:lnTo>
                    <a:lnTo>
                      <a:pt x="112" y="38"/>
                    </a:lnTo>
                    <a:lnTo>
                      <a:pt x="118" y="45"/>
                    </a:lnTo>
                    <a:lnTo>
                      <a:pt x="118" y="56"/>
                    </a:lnTo>
                    <a:lnTo>
                      <a:pt x="113" y="63"/>
                    </a:lnTo>
                    <a:lnTo>
                      <a:pt x="105" y="65"/>
                    </a:lnTo>
                    <a:lnTo>
                      <a:pt x="94" y="73"/>
                    </a:lnTo>
                    <a:lnTo>
                      <a:pt x="97" y="78"/>
                    </a:lnTo>
                    <a:lnTo>
                      <a:pt x="94" y="83"/>
                    </a:lnTo>
                    <a:lnTo>
                      <a:pt x="95" y="95"/>
                    </a:lnTo>
                    <a:lnTo>
                      <a:pt x="90" y="99"/>
                    </a:lnTo>
                    <a:lnTo>
                      <a:pt x="86" y="99"/>
                    </a:lnTo>
                    <a:lnTo>
                      <a:pt x="81" y="93"/>
                    </a:lnTo>
                    <a:lnTo>
                      <a:pt x="78" y="93"/>
                    </a:lnTo>
                    <a:lnTo>
                      <a:pt x="75" y="90"/>
                    </a:lnTo>
                    <a:lnTo>
                      <a:pt x="73" y="90"/>
                    </a:lnTo>
                    <a:lnTo>
                      <a:pt x="73" y="94"/>
                    </a:lnTo>
                    <a:lnTo>
                      <a:pt x="68" y="95"/>
                    </a:lnTo>
                    <a:lnTo>
                      <a:pt x="57" y="76"/>
                    </a:lnTo>
                    <a:lnTo>
                      <a:pt x="54" y="76"/>
                    </a:lnTo>
                    <a:lnTo>
                      <a:pt x="47" y="92"/>
                    </a:lnTo>
                    <a:lnTo>
                      <a:pt x="30" y="92"/>
                    </a:lnTo>
                    <a:lnTo>
                      <a:pt x="24" y="87"/>
                    </a:lnTo>
                    <a:lnTo>
                      <a:pt x="21" y="92"/>
                    </a:lnTo>
                    <a:lnTo>
                      <a:pt x="8" y="93"/>
                    </a:lnTo>
                    <a:lnTo>
                      <a:pt x="0" y="87"/>
                    </a:lnTo>
                    <a:lnTo>
                      <a:pt x="4" y="108"/>
                    </a:lnTo>
                    <a:lnTo>
                      <a:pt x="16" y="135"/>
                    </a:lnTo>
                    <a:lnTo>
                      <a:pt x="21" y="138"/>
                    </a:lnTo>
                    <a:lnTo>
                      <a:pt x="27" y="137"/>
                    </a:lnTo>
                    <a:lnTo>
                      <a:pt x="38" y="116"/>
                    </a:lnTo>
                    <a:lnTo>
                      <a:pt x="44" y="99"/>
                    </a:lnTo>
                    <a:lnTo>
                      <a:pt x="57" y="103"/>
                    </a:lnTo>
                    <a:lnTo>
                      <a:pt x="65" y="113"/>
                    </a:lnTo>
                    <a:lnTo>
                      <a:pt x="68" y="113"/>
                    </a:lnTo>
                    <a:lnTo>
                      <a:pt x="73" y="119"/>
                    </a:lnTo>
                    <a:lnTo>
                      <a:pt x="75" y="128"/>
                    </a:lnTo>
                    <a:lnTo>
                      <a:pt x="75" y="143"/>
                    </a:lnTo>
                    <a:lnTo>
                      <a:pt x="84" y="159"/>
                    </a:lnTo>
                    <a:lnTo>
                      <a:pt x="103" y="175"/>
                    </a:lnTo>
                    <a:lnTo>
                      <a:pt x="94" y="178"/>
                    </a:lnTo>
                    <a:lnTo>
                      <a:pt x="90" y="183"/>
                    </a:lnTo>
                    <a:lnTo>
                      <a:pt x="91" y="187"/>
                    </a:lnTo>
                    <a:lnTo>
                      <a:pt x="102" y="202"/>
                    </a:lnTo>
                    <a:lnTo>
                      <a:pt x="112" y="210"/>
                    </a:lnTo>
                    <a:lnTo>
                      <a:pt x="119" y="216"/>
                    </a:lnTo>
                    <a:lnTo>
                      <a:pt x="129" y="221"/>
                    </a:lnTo>
                    <a:lnTo>
                      <a:pt x="134" y="230"/>
                    </a:lnTo>
                    <a:lnTo>
                      <a:pt x="135" y="238"/>
                    </a:lnTo>
                    <a:lnTo>
                      <a:pt x="154" y="237"/>
                    </a:lnTo>
                    <a:lnTo>
                      <a:pt x="166" y="238"/>
                    </a:lnTo>
                    <a:lnTo>
                      <a:pt x="183" y="245"/>
                    </a:lnTo>
                    <a:lnTo>
                      <a:pt x="198" y="256"/>
                    </a:lnTo>
                    <a:lnTo>
                      <a:pt x="211" y="270"/>
                    </a:lnTo>
                    <a:lnTo>
                      <a:pt x="219" y="276"/>
                    </a:lnTo>
                    <a:lnTo>
                      <a:pt x="226" y="272"/>
                    </a:lnTo>
                    <a:lnTo>
                      <a:pt x="204" y="248"/>
                    </a:lnTo>
                    <a:lnTo>
                      <a:pt x="203" y="237"/>
                    </a:lnTo>
                    <a:lnTo>
                      <a:pt x="198" y="233"/>
                    </a:lnTo>
                    <a:lnTo>
                      <a:pt x="193" y="230"/>
                    </a:lnTo>
                    <a:lnTo>
                      <a:pt x="173" y="211"/>
                    </a:lnTo>
                    <a:lnTo>
                      <a:pt x="172" y="206"/>
                    </a:lnTo>
                    <a:lnTo>
                      <a:pt x="162" y="192"/>
                    </a:lnTo>
                    <a:lnTo>
                      <a:pt x="156" y="190"/>
                    </a:lnTo>
                    <a:lnTo>
                      <a:pt x="148" y="178"/>
                    </a:lnTo>
                    <a:lnTo>
                      <a:pt x="143" y="176"/>
                    </a:lnTo>
                    <a:lnTo>
                      <a:pt x="144" y="170"/>
                    </a:lnTo>
                    <a:lnTo>
                      <a:pt x="146" y="168"/>
                    </a:lnTo>
                    <a:lnTo>
                      <a:pt x="143" y="162"/>
                    </a:lnTo>
                    <a:lnTo>
                      <a:pt x="143" y="157"/>
                    </a:lnTo>
                    <a:lnTo>
                      <a:pt x="137" y="151"/>
                    </a:lnTo>
                    <a:lnTo>
                      <a:pt x="133" y="138"/>
                    </a:lnTo>
                    <a:lnTo>
                      <a:pt x="128" y="137"/>
                    </a:lnTo>
                    <a:lnTo>
                      <a:pt x="121" y="131"/>
                    </a:lnTo>
                    <a:lnTo>
                      <a:pt x="121" y="128"/>
                    </a:lnTo>
                    <a:lnTo>
                      <a:pt x="124" y="126"/>
                    </a:lnTo>
                    <a:lnTo>
                      <a:pt x="123" y="122"/>
                    </a:lnTo>
                    <a:lnTo>
                      <a:pt x="123" y="103"/>
                    </a:lnTo>
                    <a:lnTo>
                      <a:pt x="129" y="97"/>
                    </a:lnTo>
                    <a:lnTo>
                      <a:pt x="138" y="99"/>
                    </a:lnTo>
                    <a:lnTo>
                      <a:pt x="138" y="101"/>
                    </a:lnTo>
                    <a:lnTo>
                      <a:pt x="151" y="116"/>
                    </a:lnTo>
                    <a:lnTo>
                      <a:pt x="155" y="116"/>
                    </a:lnTo>
                    <a:lnTo>
                      <a:pt x="164" y="99"/>
                    </a:lnTo>
                    <a:lnTo>
                      <a:pt x="182" y="101"/>
                    </a:lnTo>
                    <a:lnTo>
                      <a:pt x="186" y="97"/>
                    </a:lnTo>
                    <a:lnTo>
                      <a:pt x="188" y="97"/>
                    </a:lnTo>
                    <a:lnTo>
                      <a:pt x="200" y="105"/>
                    </a:lnTo>
                    <a:lnTo>
                      <a:pt x="204" y="105"/>
                    </a:lnTo>
                    <a:lnTo>
                      <a:pt x="207" y="103"/>
                    </a:lnTo>
                    <a:lnTo>
                      <a:pt x="210" y="106"/>
                    </a:lnTo>
                    <a:lnTo>
                      <a:pt x="225" y="109"/>
                    </a:lnTo>
                    <a:lnTo>
                      <a:pt x="226" y="106"/>
                    </a:lnTo>
                    <a:lnTo>
                      <a:pt x="229" y="106"/>
                    </a:lnTo>
                    <a:lnTo>
                      <a:pt x="237" y="114"/>
                    </a:lnTo>
                    <a:lnTo>
                      <a:pt x="240" y="114"/>
                    </a:lnTo>
                    <a:lnTo>
                      <a:pt x="246" y="106"/>
                    </a:lnTo>
                    <a:lnTo>
                      <a:pt x="250" y="106"/>
                    </a:lnTo>
                    <a:lnTo>
                      <a:pt x="253" y="111"/>
                    </a:lnTo>
                    <a:lnTo>
                      <a:pt x="256" y="113"/>
                    </a:lnTo>
                    <a:lnTo>
                      <a:pt x="258" y="108"/>
                    </a:lnTo>
                    <a:lnTo>
                      <a:pt x="269" y="109"/>
                    </a:lnTo>
                    <a:lnTo>
                      <a:pt x="273" y="115"/>
                    </a:lnTo>
                    <a:lnTo>
                      <a:pt x="275" y="114"/>
                    </a:lnTo>
                    <a:lnTo>
                      <a:pt x="275" y="111"/>
                    </a:lnTo>
                    <a:lnTo>
                      <a:pt x="283" y="111"/>
                    </a:lnTo>
                    <a:lnTo>
                      <a:pt x="289" y="119"/>
                    </a:lnTo>
                    <a:lnTo>
                      <a:pt x="288" y="124"/>
                    </a:lnTo>
                    <a:lnTo>
                      <a:pt x="288" y="125"/>
                    </a:lnTo>
                    <a:lnTo>
                      <a:pt x="294" y="130"/>
                    </a:lnTo>
                    <a:lnTo>
                      <a:pt x="301" y="130"/>
                    </a:lnTo>
                    <a:lnTo>
                      <a:pt x="307" y="125"/>
                    </a:lnTo>
                    <a:lnTo>
                      <a:pt x="309" y="120"/>
                    </a:lnTo>
                    <a:lnTo>
                      <a:pt x="307" y="119"/>
                    </a:lnTo>
                    <a:lnTo>
                      <a:pt x="305" y="109"/>
                    </a:lnTo>
                    <a:lnTo>
                      <a:pt x="307" y="106"/>
                    </a:lnTo>
                    <a:lnTo>
                      <a:pt x="309" y="101"/>
                    </a:lnTo>
                    <a:lnTo>
                      <a:pt x="311" y="100"/>
                    </a:lnTo>
                    <a:lnTo>
                      <a:pt x="315" y="101"/>
                    </a:lnTo>
                    <a:lnTo>
                      <a:pt x="318" y="103"/>
                    </a:lnTo>
                    <a:lnTo>
                      <a:pt x="322" y="100"/>
                    </a:lnTo>
                    <a:lnTo>
                      <a:pt x="322" y="98"/>
                    </a:lnTo>
                    <a:lnTo>
                      <a:pt x="320" y="97"/>
                    </a:lnTo>
                    <a:lnTo>
                      <a:pt x="316" y="98"/>
                    </a:lnTo>
                    <a:lnTo>
                      <a:pt x="312" y="95"/>
                    </a:lnTo>
                    <a:lnTo>
                      <a:pt x="307" y="95"/>
                    </a:lnTo>
                    <a:lnTo>
                      <a:pt x="304" y="93"/>
                    </a:lnTo>
                    <a:lnTo>
                      <a:pt x="302" y="92"/>
                    </a:lnTo>
                    <a:lnTo>
                      <a:pt x="299" y="92"/>
                    </a:lnTo>
                    <a:lnTo>
                      <a:pt x="297" y="89"/>
                    </a:lnTo>
                    <a:lnTo>
                      <a:pt x="297" y="88"/>
                    </a:lnTo>
                    <a:lnTo>
                      <a:pt x="299" y="84"/>
                    </a:lnTo>
                    <a:lnTo>
                      <a:pt x="297" y="83"/>
                    </a:lnTo>
                    <a:lnTo>
                      <a:pt x="299" y="81"/>
                    </a:lnTo>
                    <a:lnTo>
                      <a:pt x="300" y="81"/>
                    </a:lnTo>
                    <a:lnTo>
                      <a:pt x="302" y="79"/>
                    </a:lnTo>
                    <a:lnTo>
                      <a:pt x="302" y="77"/>
                    </a:lnTo>
                    <a:lnTo>
                      <a:pt x="299" y="74"/>
                    </a:lnTo>
                    <a:lnTo>
                      <a:pt x="297" y="74"/>
                    </a:lnTo>
                    <a:lnTo>
                      <a:pt x="295" y="77"/>
                    </a:lnTo>
                    <a:lnTo>
                      <a:pt x="291" y="76"/>
                    </a:lnTo>
                    <a:lnTo>
                      <a:pt x="291" y="73"/>
                    </a:lnTo>
                    <a:lnTo>
                      <a:pt x="294" y="70"/>
                    </a:lnTo>
                    <a:lnTo>
                      <a:pt x="294" y="66"/>
                    </a:lnTo>
                    <a:lnTo>
                      <a:pt x="291" y="63"/>
                    </a:lnTo>
                    <a:lnTo>
                      <a:pt x="293" y="61"/>
                    </a:lnTo>
                    <a:lnTo>
                      <a:pt x="293" y="57"/>
                    </a:lnTo>
                    <a:lnTo>
                      <a:pt x="284" y="5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98" name="Freeform 210"/>
              <p:cNvSpPr>
                <a:spLocks noChangeAspect="1"/>
              </p:cNvSpPr>
              <p:nvPr/>
            </p:nvSpPr>
            <p:spPr bwMode="gray">
              <a:xfrm>
                <a:off x="5095081" y="2873722"/>
                <a:ext cx="31750" cy="68263"/>
              </a:xfrm>
              <a:custGeom>
                <a:avLst/>
                <a:gdLst/>
                <a:ahLst/>
                <a:cxnLst>
                  <a:cxn ang="0">
                    <a:pos x="48" y="215"/>
                  </a:cxn>
                  <a:cxn ang="0">
                    <a:pos x="39" y="210"/>
                  </a:cxn>
                  <a:cxn ang="0">
                    <a:pos x="38" y="200"/>
                  </a:cxn>
                  <a:cxn ang="0">
                    <a:pos x="31" y="190"/>
                  </a:cxn>
                  <a:cxn ang="0">
                    <a:pos x="13" y="183"/>
                  </a:cxn>
                  <a:cxn ang="0">
                    <a:pos x="4" y="168"/>
                  </a:cxn>
                  <a:cxn ang="0">
                    <a:pos x="0" y="160"/>
                  </a:cxn>
                  <a:cxn ang="0">
                    <a:pos x="7" y="161"/>
                  </a:cxn>
                  <a:cxn ang="0">
                    <a:pos x="7" y="152"/>
                  </a:cxn>
                  <a:cxn ang="0">
                    <a:pos x="4" y="139"/>
                  </a:cxn>
                  <a:cxn ang="0">
                    <a:pos x="7" y="125"/>
                  </a:cxn>
                  <a:cxn ang="0">
                    <a:pos x="8" y="123"/>
                  </a:cxn>
                  <a:cxn ang="0">
                    <a:pos x="8" y="114"/>
                  </a:cxn>
                  <a:cxn ang="0">
                    <a:pos x="10" y="106"/>
                  </a:cxn>
                  <a:cxn ang="0">
                    <a:pos x="6" y="94"/>
                  </a:cxn>
                  <a:cxn ang="0">
                    <a:pos x="15" y="64"/>
                  </a:cxn>
                  <a:cxn ang="0">
                    <a:pos x="10" y="58"/>
                  </a:cxn>
                  <a:cxn ang="0">
                    <a:pos x="2" y="56"/>
                  </a:cxn>
                  <a:cxn ang="0">
                    <a:pos x="7" y="40"/>
                  </a:cxn>
                  <a:cxn ang="0">
                    <a:pos x="5" y="29"/>
                  </a:cxn>
                  <a:cxn ang="0">
                    <a:pos x="10" y="15"/>
                  </a:cxn>
                  <a:cxn ang="0">
                    <a:pos x="17" y="10"/>
                  </a:cxn>
                  <a:cxn ang="0">
                    <a:pos x="23" y="0"/>
                  </a:cxn>
                  <a:cxn ang="0">
                    <a:pos x="31" y="7"/>
                  </a:cxn>
                  <a:cxn ang="0">
                    <a:pos x="45" y="9"/>
                  </a:cxn>
                  <a:cxn ang="0">
                    <a:pos x="51" y="20"/>
                  </a:cxn>
                  <a:cxn ang="0">
                    <a:pos x="61" y="24"/>
                  </a:cxn>
                  <a:cxn ang="0">
                    <a:pos x="74" y="40"/>
                  </a:cxn>
                  <a:cxn ang="0">
                    <a:pos x="69" y="76"/>
                  </a:cxn>
                  <a:cxn ang="0">
                    <a:pos x="69" y="93"/>
                  </a:cxn>
                  <a:cxn ang="0">
                    <a:pos x="77" y="113"/>
                  </a:cxn>
                  <a:cxn ang="0">
                    <a:pos x="94" y="130"/>
                  </a:cxn>
                  <a:cxn ang="0">
                    <a:pos x="97" y="140"/>
                  </a:cxn>
                  <a:cxn ang="0">
                    <a:pos x="97" y="155"/>
                  </a:cxn>
                  <a:cxn ang="0">
                    <a:pos x="83" y="166"/>
                  </a:cxn>
                  <a:cxn ang="0">
                    <a:pos x="75" y="183"/>
                  </a:cxn>
                  <a:cxn ang="0">
                    <a:pos x="65" y="190"/>
                  </a:cxn>
                  <a:cxn ang="0">
                    <a:pos x="63" y="203"/>
                  </a:cxn>
                  <a:cxn ang="0">
                    <a:pos x="58" y="209"/>
                  </a:cxn>
                  <a:cxn ang="0">
                    <a:pos x="49" y="215"/>
                  </a:cxn>
                  <a:cxn ang="0">
                    <a:pos x="48" y="215"/>
                  </a:cxn>
                </a:cxnLst>
                <a:rect l="0" t="0" r="r" b="b"/>
                <a:pathLst>
                  <a:path w="97" h="215">
                    <a:moveTo>
                      <a:pt x="48" y="215"/>
                    </a:moveTo>
                    <a:lnTo>
                      <a:pt x="39" y="210"/>
                    </a:lnTo>
                    <a:lnTo>
                      <a:pt x="38" y="200"/>
                    </a:lnTo>
                    <a:lnTo>
                      <a:pt x="31" y="190"/>
                    </a:lnTo>
                    <a:lnTo>
                      <a:pt x="13" y="183"/>
                    </a:lnTo>
                    <a:lnTo>
                      <a:pt x="4" y="168"/>
                    </a:lnTo>
                    <a:lnTo>
                      <a:pt x="0" y="160"/>
                    </a:lnTo>
                    <a:lnTo>
                      <a:pt x="7" y="161"/>
                    </a:lnTo>
                    <a:lnTo>
                      <a:pt x="7" y="152"/>
                    </a:lnTo>
                    <a:lnTo>
                      <a:pt x="4" y="139"/>
                    </a:lnTo>
                    <a:lnTo>
                      <a:pt x="7" y="125"/>
                    </a:lnTo>
                    <a:lnTo>
                      <a:pt x="8" y="123"/>
                    </a:lnTo>
                    <a:lnTo>
                      <a:pt x="8" y="114"/>
                    </a:lnTo>
                    <a:lnTo>
                      <a:pt x="10" y="106"/>
                    </a:lnTo>
                    <a:lnTo>
                      <a:pt x="6" y="94"/>
                    </a:lnTo>
                    <a:lnTo>
                      <a:pt x="15" y="64"/>
                    </a:lnTo>
                    <a:lnTo>
                      <a:pt x="10" y="58"/>
                    </a:lnTo>
                    <a:lnTo>
                      <a:pt x="2" y="56"/>
                    </a:lnTo>
                    <a:lnTo>
                      <a:pt x="7" y="40"/>
                    </a:lnTo>
                    <a:lnTo>
                      <a:pt x="5" y="29"/>
                    </a:lnTo>
                    <a:lnTo>
                      <a:pt x="10" y="15"/>
                    </a:lnTo>
                    <a:lnTo>
                      <a:pt x="17" y="10"/>
                    </a:lnTo>
                    <a:lnTo>
                      <a:pt x="23" y="0"/>
                    </a:lnTo>
                    <a:lnTo>
                      <a:pt x="31" y="7"/>
                    </a:lnTo>
                    <a:lnTo>
                      <a:pt x="45" y="9"/>
                    </a:lnTo>
                    <a:lnTo>
                      <a:pt x="51" y="20"/>
                    </a:lnTo>
                    <a:lnTo>
                      <a:pt x="61" y="24"/>
                    </a:lnTo>
                    <a:lnTo>
                      <a:pt x="74" y="40"/>
                    </a:lnTo>
                    <a:lnTo>
                      <a:pt x="69" y="76"/>
                    </a:lnTo>
                    <a:lnTo>
                      <a:pt x="69" y="93"/>
                    </a:lnTo>
                    <a:lnTo>
                      <a:pt x="77" y="113"/>
                    </a:lnTo>
                    <a:lnTo>
                      <a:pt x="94" y="130"/>
                    </a:lnTo>
                    <a:lnTo>
                      <a:pt x="97" y="140"/>
                    </a:lnTo>
                    <a:lnTo>
                      <a:pt x="97" y="155"/>
                    </a:lnTo>
                    <a:lnTo>
                      <a:pt x="83" y="166"/>
                    </a:lnTo>
                    <a:lnTo>
                      <a:pt x="75" y="183"/>
                    </a:lnTo>
                    <a:lnTo>
                      <a:pt x="65" y="190"/>
                    </a:lnTo>
                    <a:lnTo>
                      <a:pt x="63" y="203"/>
                    </a:lnTo>
                    <a:lnTo>
                      <a:pt x="58" y="209"/>
                    </a:lnTo>
                    <a:lnTo>
                      <a:pt x="49" y="215"/>
                    </a:lnTo>
                    <a:lnTo>
                      <a:pt x="48" y="2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99" name="Freeform 211"/>
              <p:cNvSpPr>
                <a:spLocks noChangeAspect="1"/>
              </p:cNvSpPr>
              <p:nvPr/>
            </p:nvSpPr>
            <p:spPr bwMode="gray">
              <a:xfrm>
                <a:off x="5125244" y="2500660"/>
                <a:ext cx="100013" cy="76200"/>
              </a:xfrm>
              <a:custGeom>
                <a:avLst/>
                <a:gdLst/>
                <a:ahLst/>
                <a:cxnLst>
                  <a:cxn ang="0">
                    <a:pos x="3" y="57"/>
                  </a:cxn>
                  <a:cxn ang="0">
                    <a:pos x="5" y="78"/>
                  </a:cxn>
                  <a:cxn ang="0">
                    <a:pos x="4" y="64"/>
                  </a:cxn>
                  <a:cxn ang="0">
                    <a:pos x="11" y="94"/>
                  </a:cxn>
                  <a:cxn ang="0">
                    <a:pos x="11" y="110"/>
                  </a:cxn>
                  <a:cxn ang="0">
                    <a:pos x="15" y="118"/>
                  </a:cxn>
                  <a:cxn ang="0">
                    <a:pos x="31" y="120"/>
                  </a:cxn>
                  <a:cxn ang="0">
                    <a:pos x="44" y="127"/>
                  </a:cxn>
                  <a:cxn ang="0">
                    <a:pos x="69" y="134"/>
                  </a:cxn>
                  <a:cxn ang="0">
                    <a:pos x="91" y="136"/>
                  </a:cxn>
                  <a:cxn ang="0">
                    <a:pos x="96" y="174"/>
                  </a:cxn>
                  <a:cxn ang="0">
                    <a:pos x="99" y="201"/>
                  </a:cxn>
                  <a:cxn ang="0">
                    <a:pos x="132" y="222"/>
                  </a:cxn>
                  <a:cxn ang="0">
                    <a:pos x="137" y="240"/>
                  </a:cxn>
                  <a:cxn ang="0">
                    <a:pos x="167" y="240"/>
                  </a:cxn>
                  <a:cxn ang="0">
                    <a:pos x="191" y="239"/>
                  </a:cxn>
                  <a:cxn ang="0">
                    <a:pos x="204" y="238"/>
                  </a:cxn>
                  <a:cxn ang="0">
                    <a:pos x="209" y="222"/>
                  </a:cxn>
                  <a:cxn ang="0">
                    <a:pos x="224" y="220"/>
                  </a:cxn>
                  <a:cxn ang="0">
                    <a:pos x="236" y="209"/>
                  </a:cxn>
                  <a:cxn ang="0">
                    <a:pos x="248" y="218"/>
                  </a:cxn>
                  <a:cxn ang="0">
                    <a:pos x="263" y="220"/>
                  </a:cxn>
                  <a:cxn ang="0">
                    <a:pos x="257" y="205"/>
                  </a:cxn>
                  <a:cxn ang="0">
                    <a:pos x="255" y="190"/>
                  </a:cxn>
                  <a:cxn ang="0">
                    <a:pos x="263" y="168"/>
                  </a:cxn>
                  <a:cxn ang="0">
                    <a:pos x="266" y="151"/>
                  </a:cxn>
                  <a:cxn ang="0">
                    <a:pos x="274" y="140"/>
                  </a:cxn>
                  <a:cxn ang="0">
                    <a:pos x="288" y="132"/>
                  </a:cxn>
                  <a:cxn ang="0">
                    <a:pos x="309" y="129"/>
                  </a:cxn>
                  <a:cxn ang="0">
                    <a:pos x="310" y="107"/>
                  </a:cxn>
                  <a:cxn ang="0">
                    <a:pos x="301" y="99"/>
                  </a:cxn>
                  <a:cxn ang="0">
                    <a:pos x="309" y="87"/>
                  </a:cxn>
                  <a:cxn ang="0">
                    <a:pos x="313" y="80"/>
                  </a:cxn>
                  <a:cxn ang="0">
                    <a:pos x="307" y="73"/>
                  </a:cxn>
                  <a:cxn ang="0">
                    <a:pos x="282" y="48"/>
                  </a:cxn>
                  <a:cxn ang="0">
                    <a:pos x="239" y="30"/>
                  </a:cxn>
                  <a:cxn ang="0">
                    <a:pos x="221" y="5"/>
                  </a:cxn>
                  <a:cxn ang="0">
                    <a:pos x="208" y="2"/>
                  </a:cxn>
                  <a:cxn ang="0">
                    <a:pos x="181" y="17"/>
                  </a:cxn>
                  <a:cxn ang="0">
                    <a:pos x="143" y="6"/>
                  </a:cxn>
                  <a:cxn ang="0">
                    <a:pos x="118" y="6"/>
                  </a:cxn>
                  <a:cxn ang="0">
                    <a:pos x="103" y="7"/>
                  </a:cxn>
                  <a:cxn ang="0">
                    <a:pos x="89" y="3"/>
                  </a:cxn>
                  <a:cxn ang="0">
                    <a:pos x="64" y="3"/>
                  </a:cxn>
                  <a:cxn ang="0">
                    <a:pos x="26" y="19"/>
                  </a:cxn>
                  <a:cxn ang="0">
                    <a:pos x="10" y="38"/>
                  </a:cxn>
                </a:cxnLst>
                <a:rect l="0" t="0" r="r" b="b"/>
                <a:pathLst>
                  <a:path w="317" h="244">
                    <a:moveTo>
                      <a:pt x="0" y="35"/>
                    </a:moveTo>
                    <a:lnTo>
                      <a:pt x="3" y="57"/>
                    </a:lnTo>
                    <a:lnTo>
                      <a:pt x="3" y="71"/>
                    </a:lnTo>
                    <a:lnTo>
                      <a:pt x="5" y="78"/>
                    </a:lnTo>
                    <a:lnTo>
                      <a:pt x="3" y="54"/>
                    </a:lnTo>
                    <a:lnTo>
                      <a:pt x="4" y="64"/>
                    </a:lnTo>
                    <a:lnTo>
                      <a:pt x="6" y="72"/>
                    </a:lnTo>
                    <a:lnTo>
                      <a:pt x="11" y="94"/>
                    </a:lnTo>
                    <a:lnTo>
                      <a:pt x="13" y="102"/>
                    </a:lnTo>
                    <a:lnTo>
                      <a:pt x="11" y="110"/>
                    </a:lnTo>
                    <a:lnTo>
                      <a:pt x="14" y="110"/>
                    </a:lnTo>
                    <a:lnTo>
                      <a:pt x="15" y="118"/>
                    </a:lnTo>
                    <a:lnTo>
                      <a:pt x="25" y="115"/>
                    </a:lnTo>
                    <a:lnTo>
                      <a:pt x="31" y="120"/>
                    </a:lnTo>
                    <a:lnTo>
                      <a:pt x="38" y="123"/>
                    </a:lnTo>
                    <a:lnTo>
                      <a:pt x="44" y="127"/>
                    </a:lnTo>
                    <a:lnTo>
                      <a:pt x="52" y="131"/>
                    </a:lnTo>
                    <a:lnTo>
                      <a:pt x="69" y="134"/>
                    </a:lnTo>
                    <a:lnTo>
                      <a:pt x="85" y="132"/>
                    </a:lnTo>
                    <a:lnTo>
                      <a:pt x="91" y="136"/>
                    </a:lnTo>
                    <a:lnTo>
                      <a:pt x="102" y="159"/>
                    </a:lnTo>
                    <a:lnTo>
                      <a:pt x="96" y="174"/>
                    </a:lnTo>
                    <a:lnTo>
                      <a:pt x="96" y="191"/>
                    </a:lnTo>
                    <a:lnTo>
                      <a:pt x="99" y="201"/>
                    </a:lnTo>
                    <a:lnTo>
                      <a:pt x="113" y="209"/>
                    </a:lnTo>
                    <a:lnTo>
                      <a:pt x="132" y="222"/>
                    </a:lnTo>
                    <a:lnTo>
                      <a:pt x="137" y="233"/>
                    </a:lnTo>
                    <a:lnTo>
                      <a:pt x="137" y="240"/>
                    </a:lnTo>
                    <a:lnTo>
                      <a:pt x="151" y="244"/>
                    </a:lnTo>
                    <a:lnTo>
                      <a:pt x="167" y="240"/>
                    </a:lnTo>
                    <a:lnTo>
                      <a:pt x="183" y="243"/>
                    </a:lnTo>
                    <a:lnTo>
                      <a:pt x="191" y="239"/>
                    </a:lnTo>
                    <a:lnTo>
                      <a:pt x="197" y="234"/>
                    </a:lnTo>
                    <a:lnTo>
                      <a:pt x="204" y="238"/>
                    </a:lnTo>
                    <a:lnTo>
                      <a:pt x="212" y="237"/>
                    </a:lnTo>
                    <a:lnTo>
                      <a:pt x="209" y="222"/>
                    </a:lnTo>
                    <a:lnTo>
                      <a:pt x="215" y="220"/>
                    </a:lnTo>
                    <a:lnTo>
                      <a:pt x="224" y="220"/>
                    </a:lnTo>
                    <a:lnTo>
                      <a:pt x="229" y="213"/>
                    </a:lnTo>
                    <a:lnTo>
                      <a:pt x="236" y="209"/>
                    </a:lnTo>
                    <a:lnTo>
                      <a:pt x="245" y="211"/>
                    </a:lnTo>
                    <a:lnTo>
                      <a:pt x="248" y="218"/>
                    </a:lnTo>
                    <a:lnTo>
                      <a:pt x="256" y="222"/>
                    </a:lnTo>
                    <a:lnTo>
                      <a:pt x="263" y="220"/>
                    </a:lnTo>
                    <a:lnTo>
                      <a:pt x="262" y="211"/>
                    </a:lnTo>
                    <a:lnTo>
                      <a:pt x="257" y="205"/>
                    </a:lnTo>
                    <a:lnTo>
                      <a:pt x="253" y="197"/>
                    </a:lnTo>
                    <a:lnTo>
                      <a:pt x="255" y="190"/>
                    </a:lnTo>
                    <a:lnTo>
                      <a:pt x="263" y="175"/>
                    </a:lnTo>
                    <a:lnTo>
                      <a:pt x="263" y="168"/>
                    </a:lnTo>
                    <a:lnTo>
                      <a:pt x="266" y="159"/>
                    </a:lnTo>
                    <a:lnTo>
                      <a:pt x="266" y="151"/>
                    </a:lnTo>
                    <a:lnTo>
                      <a:pt x="267" y="143"/>
                    </a:lnTo>
                    <a:lnTo>
                      <a:pt x="274" y="140"/>
                    </a:lnTo>
                    <a:lnTo>
                      <a:pt x="283" y="137"/>
                    </a:lnTo>
                    <a:lnTo>
                      <a:pt x="288" y="132"/>
                    </a:lnTo>
                    <a:lnTo>
                      <a:pt x="295" y="129"/>
                    </a:lnTo>
                    <a:lnTo>
                      <a:pt x="309" y="129"/>
                    </a:lnTo>
                    <a:lnTo>
                      <a:pt x="317" y="110"/>
                    </a:lnTo>
                    <a:lnTo>
                      <a:pt x="310" y="107"/>
                    </a:lnTo>
                    <a:lnTo>
                      <a:pt x="301" y="107"/>
                    </a:lnTo>
                    <a:lnTo>
                      <a:pt x="301" y="99"/>
                    </a:lnTo>
                    <a:lnTo>
                      <a:pt x="301" y="91"/>
                    </a:lnTo>
                    <a:lnTo>
                      <a:pt x="309" y="87"/>
                    </a:lnTo>
                    <a:lnTo>
                      <a:pt x="315" y="81"/>
                    </a:lnTo>
                    <a:lnTo>
                      <a:pt x="313" y="80"/>
                    </a:lnTo>
                    <a:lnTo>
                      <a:pt x="313" y="78"/>
                    </a:lnTo>
                    <a:lnTo>
                      <a:pt x="307" y="73"/>
                    </a:lnTo>
                    <a:lnTo>
                      <a:pt x="300" y="71"/>
                    </a:lnTo>
                    <a:lnTo>
                      <a:pt x="282" y="48"/>
                    </a:lnTo>
                    <a:lnTo>
                      <a:pt x="255" y="29"/>
                    </a:lnTo>
                    <a:lnTo>
                      <a:pt x="239" y="30"/>
                    </a:lnTo>
                    <a:lnTo>
                      <a:pt x="231" y="28"/>
                    </a:lnTo>
                    <a:lnTo>
                      <a:pt x="221" y="5"/>
                    </a:lnTo>
                    <a:lnTo>
                      <a:pt x="215" y="0"/>
                    </a:lnTo>
                    <a:lnTo>
                      <a:pt x="208" y="2"/>
                    </a:lnTo>
                    <a:lnTo>
                      <a:pt x="197" y="13"/>
                    </a:lnTo>
                    <a:lnTo>
                      <a:pt x="181" y="17"/>
                    </a:lnTo>
                    <a:lnTo>
                      <a:pt x="150" y="6"/>
                    </a:lnTo>
                    <a:lnTo>
                      <a:pt x="143" y="6"/>
                    </a:lnTo>
                    <a:lnTo>
                      <a:pt x="126" y="3"/>
                    </a:lnTo>
                    <a:lnTo>
                      <a:pt x="118" y="6"/>
                    </a:lnTo>
                    <a:lnTo>
                      <a:pt x="111" y="3"/>
                    </a:lnTo>
                    <a:lnTo>
                      <a:pt x="103" y="7"/>
                    </a:lnTo>
                    <a:lnTo>
                      <a:pt x="95" y="7"/>
                    </a:lnTo>
                    <a:lnTo>
                      <a:pt x="89" y="3"/>
                    </a:lnTo>
                    <a:lnTo>
                      <a:pt x="80" y="2"/>
                    </a:lnTo>
                    <a:lnTo>
                      <a:pt x="64" y="3"/>
                    </a:lnTo>
                    <a:lnTo>
                      <a:pt x="41" y="11"/>
                    </a:lnTo>
                    <a:lnTo>
                      <a:pt x="26" y="19"/>
                    </a:lnTo>
                    <a:lnTo>
                      <a:pt x="17" y="33"/>
                    </a:lnTo>
                    <a:lnTo>
                      <a:pt x="10" y="38"/>
                    </a:lnTo>
                    <a:lnTo>
                      <a:pt x="0" y="3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00" name="Freeform 213"/>
              <p:cNvSpPr>
                <a:spLocks noChangeAspect="1"/>
              </p:cNvSpPr>
              <p:nvPr/>
            </p:nvSpPr>
            <p:spPr bwMode="gray">
              <a:xfrm>
                <a:off x="5053806" y="2700685"/>
                <a:ext cx="95250" cy="47625"/>
              </a:xfrm>
              <a:custGeom>
                <a:avLst/>
                <a:gdLst/>
                <a:ahLst/>
                <a:cxnLst>
                  <a:cxn ang="0">
                    <a:pos x="285" y="96"/>
                  </a:cxn>
                  <a:cxn ang="0">
                    <a:pos x="273" y="100"/>
                  </a:cxn>
                  <a:cxn ang="0">
                    <a:pos x="256" y="89"/>
                  </a:cxn>
                  <a:cxn ang="0">
                    <a:pos x="241" y="84"/>
                  </a:cxn>
                  <a:cxn ang="0">
                    <a:pos x="229" y="88"/>
                  </a:cxn>
                  <a:cxn ang="0">
                    <a:pos x="211" y="85"/>
                  </a:cxn>
                  <a:cxn ang="0">
                    <a:pos x="196" y="94"/>
                  </a:cxn>
                  <a:cxn ang="0">
                    <a:pos x="191" y="106"/>
                  </a:cxn>
                  <a:cxn ang="0">
                    <a:pos x="181" y="108"/>
                  </a:cxn>
                  <a:cxn ang="0">
                    <a:pos x="167" y="116"/>
                  </a:cxn>
                  <a:cxn ang="0">
                    <a:pos x="150" y="110"/>
                  </a:cxn>
                  <a:cxn ang="0">
                    <a:pos x="134" y="119"/>
                  </a:cxn>
                  <a:cxn ang="0">
                    <a:pos x="103" y="128"/>
                  </a:cxn>
                  <a:cxn ang="0">
                    <a:pos x="90" y="148"/>
                  </a:cxn>
                  <a:cxn ang="0">
                    <a:pos x="84" y="148"/>
                  </a:cxn>
                  <a:cxn ang="0">
                    <a:pos x="51" y="149"/>
                  </a:cxn>
                  <a:cxn ang="0">
                    <a:pos x="27" y="131"/>
                  </a:cxn>
                  <a:cxn ang="0">
                    <a:pos x="12" y="123"/>
                  </a:cxn>
                  <a:cxn ang="0">
                    <a:pos x="6" y="110"/>
                  </a:cxn>
                  <a:cxn ang="0">
                    <a:pos x="0" y="88"/>
                  </a:cxn>
                  <a:cxn ang="0">
                    <a:pos x="5" y="76"/>
                  </a:cxn>
                  <a:cxn ang="0">
                    <a:pos x="12" y="67"/>
                  </a:cxn>
                  <a:cxn ang="0">
                    <a:pos x="20" y="67"/>
                  </a:cxn>
                  <a:cxn ang="0">
                    <a:pos x="25" y="72"/>
                  </a:cxn>
                  <a:cxn ang="0">
                    <a:pos x="40" y="69"/>
                  </a:cxn>
                  <a:cxn ang="0">
                    <a:pos x="53" y="59"/>
                  </a:cxn>
                  <a:cxn ang="0">
                    <a:pos x="53" y="53"/>
                  </a:cxn>
                  <a:cxn ang="0">
                    <a:pos x="62" y="51"/>
                  </a:cxn>
                  <a:cxn ang="0">
                    <a:pos x="67" y="42"/>
                  </a:cxn>
                  <a:cxn ang="0">
                    <a:pos x="68" y="30"/>
                  </a:cxn>
                  <a:cxn ang="0">
                    <a:pos x="70" y="25"/>
                  </a:cxn>
                  <a:cxn ang="0">
                    <a:pos x="79" y="22"/>
                  </a:cxn>
                  <a:cxn ang="0">
                    <a:pos x="84" y="15"/>
                  </a:cxn>
                  <a:cxn ang="0">
                    <a:pos x="89" y="8"/>
                  </a:cxn>
                  <a:cxn ang="0">
                    <a:pos x="100" y="9"/>
                  </a:cxn>
                  <a:cxn ang="0">
                    <a:pos x="107" y="2"/>
                  </a:cxn>
                  <a:cxn ang="0">
                    <a:pos x="118" y="8"/>
                  </a:cxn>
                  <a:cxn ang="0">
                    <a:pos x="129" y="5"/>
                  </a:cxn>
                  <a:cxn ang="0">
                    <a:pos x="139" y="0"/>
                  </a:cxn>
                  <a:cxn ang="0">
                    <a:pos x="148" y="6"/>
                  </a:cxn>
                  <a:cxn ang="0">
                    <a:pos x="157" y="16"/>
                  </a:cxn>
                  <a:cxn ang="0">
                    <a:pos x="165" y="25"/>
                  </a:cxn>
                  <a:cxn ang="0">
                    <a:pos x="172" y="27"/>
                  </a:cxn>
                  <a:cxn ang="0">
                    <a:pos x="182" y="22"/>
                  </a:cxn>
                  <a:cxn ang="0">
                    <a:pos x="191" y="14"/>
                  </a:cxn>
                  <a:cxn ang="0">
                    <a:pos x="210" y="14"/>
                  </a:cxn>
                  <a:cxn ang="0">
                    <a:pos x="220" y="21"/>
                  </a:cxn>
                  <a:cxn ang="0">
                    <a:pos x="227" y="15"/>
                  </a:cxn>
                  <a:cxn ang="0">
                    <a:pos x="239" y="10"/>
                  </a:cxn>
                  <a:cxn ang="0">
                    <a:pos x="251" y="9"/>
                  </a:cxn>
                  <a:cxn ang="0">
                    <a:pos x="264" y="10"/>
                  </a:cxn>
                  <a:cxn ang="0">
                    <a:pos x="274" y="18"/>
                  </a:cxn>
                  <a:cxn ang="0">
                    <a:pos x="283" y="25"/>
                  </a:cxn>
                  <a:cxn ang="0">
                    <a:pos x="294" y="33"/>
                  </a:cxn>
                  <a:cxn ang="0">
                    <a:pos x="304" y="37"/>
                  </a:cxn>
                  <a:cxn ang="0">
                    <a:pos x="302" y="43"/>
                  </a:cxn>
                  <a:cxn ang="0">
                    <a:pos x="291" y="73"/>
                  </a:cxn>
                  <a:cxn ang="0">
                    <a:pos x="285" y="96"/>
                  </a:cxn>
                </a:cxnLst>
                <a:rect l="0" t="0" r="r" b="b"/>
                <a:pathLst>
                  <a:path w="304" h="149">
                    <a:moveTo>
                      <a:pt x="285" y="96"/>
                    </a:moveTo>
                    <a:lnTo>
                      <a:pt x="273" y="100"/>
                    </a:lnTo>
                    <a:lnTo>
                      <a:pt x="256" y="89"/>
                    </a:lnTo>
                    <a:lnTo>
                      <a:pt x="241" y="84"/>
                    </a:lnTo>
                    <a:lnTo>
                      <a:pt x="229" y="88"/>
                    </a:lnTo>
                    <a:lnTo>
                      <a:pt x="211" y="85"/>
                    </a:lnTo>
                    <a:lnTo>
                      <a:pt x="196" y="94"/>
                    </a:lnTo>
                    <a:lnTo>
                      <a:pt x="191" y="106"/>
                    </a:lnTo>
                    <a:lnTo>
                      <a:pt x="181" y="108"/>
                    </a:lnTo>
                    <a:lnTo>
                      <a:pt x="167" y="116"/>
                    </a:lnTo>
                    <a:lnTo>
                      <a:pt x="150" y="110"/>
                    </a:lnTo>
                    <a:lnTo>
                      <a:pt x="134" y="119"/>
                    </a:lnTo>
                    <a:lnTo>
                      <a:pt x="103" y="128"/>
                    </a:lnTo>
                    <a:lnTo>
                      <a:pt x="90" y="148"/>
                    </a:lnTo>
                    <a:lnTo>
                      <a:pt x="84" y="148"/>
                    </a:lnTo>
                    <a:lnTo>
                      <a:pt x="51" y="149"/>
                    </a:lnTo>
                    <a:lnTo>
                      <a:pt x="27" y="131"/>
                    </a:lnTo>
                    <a:lnTo>
                      <a:pt x="12" y="123"/>
                    </a:lnTo>
                    <a:lnTo>
                      <a:pt x="6" y="110"/>
                    </a:lnTo>
                    <a:lnTo>
                      <a:pt x="0" y="88"/>
                    </a:lnTo>
                    <a:lnTo>
                      <a:pt x="5" y="76"/>
                    </a:lnTo>
                    <a:lnTo>
                      <a:pt x="12" y="67"/>
                    </a:lnTo>
                    <a:lnTo>
                      <a:pt x="20" y="67"/>
                    </a:lnTo>
                    <a:lnTo>
                      <a:pt x="25" y="72"/>
                    </a:lnTo>
                    <a:lnTo>
                      <a:pt x="40" y="69"/>
                    </a:lnTo>
                    <a:lnTo>
                      <a:pt x="53" y="59"/>
                    </a:lnTo>
                    <a:lnTo>
                      <a:pt x="53" y="53"/>
                    </a:lnTo>
                    <a:lnTo>
                      <a:pt x="62" y="51"/>
                    </a:lnTo>
                    <a:lnTo>
                      <a:pt x="67" y="42"/>
                    </a:lnTo>
                    <a:lnTo>
                      <a:pt x="68" y="30"/>
                    </a:lnTo>
                    <a:lnTo>
                      <a:pt x="70" y="25"/>
                    </a:lnTo>
                    <a:lnTo>
                      <a:pt x="79" y="22"/>
                    </a:lnTo>
                    <a:lnTo>
                      <a:pt x="84" y="15"/>
                    </a:lnTo>
                    <a:lnTo>
                      <a:pt x="89" y="8"/>
                    </a:lnTo>
                    <a:lnTo>
                      <a:pt x="100" y="9"/>
                    </a:lnTo>
                    <a:lnTo>
                      <a:pt x="107" y="2"/>
                    </a:lnTo>
                    <a:lnTo>
                      <a:pt x="118" y="8"/>
                    </a:lnTo>
                    <a:lnTo>
                      <a:pt x="129" y="5"/>
                    </a:lnTo>
                    <a:lnTo>
                      <a:pt x="139" y="0"/>
                    </a:lnTo>
                    <a:lnTo>
                      <a:pt x="148" y="6"/>
                    </a:lnTo>
                    <a:lnTo>
                      <a:pt x="157" y="16"/>
                    </a:lnTo>
                    <a:lnTo>
                      <a:pt x="165" y="25"/>
                    </a:lnTo>
                    <a:lnTo>
                      <a:pt x="172" y="27"/>
                    </a:lnTo>
                    <a:lnTo>
                      <a:pt x="182" y="22"/>
                    </a:lnTo>
                    <a:lnTo>
                      <a:pt x="191" y="14"/>
                    </a:lnTo>
                    <a:lnTo>
                      <a:pt x="210" y="14"/>
                    </a:lnTo>
                    <a:lnTo>
                      <a:pt x="220" y="21"/>
                    </a:lnTo>
                    <a:lnTo>
                      <a:pt x="227" y="15"/>
                    </a:lnTo>
                    <a:lnTo>
                      <a:pt x="239" y="10"/>
                    </a:lnTo>
                    <a:lnTo>
                      <a:pt x="251" y="9"/>
                    </a:lnTo>
                    <a:lnTo>
                      <a:pt x="264" y="10"/>
                    </a:lnTo>
                    <a:lnTo>
                      <a:pt x="274" y="18"/>
                    </a:lnTo>
                    <a:lnTo>
                      <a:pt x="283" y="25"/>
                    </a:lnTo>
                    <a:lnTo>
                      <a:pt x="294" y="33"/>
                    </a:lnTo>
                    <a:lnTo>
                      <a:pt x="304" y="37"/>
                    </a:lnTo>
                    <a:lnTo>
                      <a:pt x="302" y="43"/>
                    </a:lnTo>
                    <a:lnTo>
                      <a:pt x="291" y="73"/>
                    </a:lnTo>
                    <a:lnTo>
                      <a:pt x="285" y="9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01" name="Freeform 214"/>
              <p:cNvSpPr>
                <a:spLocks noChangeAspect="1"/>
              </p:cNvSpPr>
              <p:nvPr/>
            </p:nvSpPr>
            <p:spPr bwMode="gray">
              <a:xfrm>
                <a:off x="4993481" y="2770535"/>
                <a:ext cx="53975" cy="39688"/>
              </a:xfrm>
              <a:custGeom>
                <a:avLst/>
                <a:gdLst/>
                <a:ahLst/>
                <a:cxnLst>
                  <a:cxn ang="0">
                    <a:pos x="136" y="4"/>
                  </a:cxn>
                  <a:cxn ang="0">
                    <a:pos x="117" y="10"/>
                  </a:cxn>
                  <a:cxn ang="0">
                    <a:pos x="108" y="19"/>
                  </a:cxn>
                  <a:cxn ang="0">
                    <a:pos x="75" y="17"/>
                  </a:cxn>
                  <a:cxn ang="0">
                    <a:pos x="58" y="33"/>
                  </a:cxn>
                  <a:cxn ang="0">
                    <a:pos x="14" y="31"/>
                  </a:cxn>
                  <a:cxn ang="0">
                    <a:pos x="0" y="48"/>
                  </a:cxn>
                  <a:cxn ang="0">
                    <a:pos x="2" y="54"/>
                  </a:cxn>
                  <a:cxn ang="0">
                    <a:pos x="5" y="60"/>
                  </a:cxn>
                  <a:cxn ang="0">
                    <a:pos x="9" y="74"/>
                  </a:cxn>
                  <a:cxn ang="0">
                    <a:pos x="11" y="85"/>
                  </a:cxn>
                  <a:cxn ang="0">
                    <a:pos x="21" y="94"/>
                  </a:cxn>
                  <a:cxn ang="0">
                    <a:pos x="27" y="98"/>
                  </a:cxn>
                  <a:cxn ang="0">
                    <a:pos x="22" y="106"/>
                  </a:cxn>
                  <a:cxn ang="0">
                    <a:pos x="12" y="106"/>
                  </a:cxn>
                  <a:cxn ang="0">
                    <a:pos x="14" y="117"/>
                  </a:cxn>
                  <a:cxn ang="0">
                    <a:pos x="30" y="111"/>
                  </a:cxn>
                  <a:cxn ang="0">
                    <a:pos x="53" y="116"/>
                  </a:cxn>
                  <a:cxn ang="0">
                    <a:pos x="63" y="100"/>
                  </a:cxn>
                  <a:cxn ang="0">
                    <a:pos x="79" y="118"/>
                  </a:cxn>
                  <a:cxn ang="0">
                    <a:pos x="81" y="114"/>
                  </a:cxn>
                  <a:cxn ang="0">
                    <a:pos x="87" y="117"/>
                  </a:cxn>
                  <a:cxn ang="0">
                    <a:pos x="96" y="123"/>
                  </a:cxn>
                  <a:cxn ang="0">
                    <a:pos x="100" y="107"/>
                  </a:cxn>
                  <a:cxn ang="0">
                    <a:pos x="100" y="97"/>
                  </a:cxn>
                  <a:cxn ang="0">
                    <a:pos x="119" y="87"/>
                  </a:cxn>
                  <a:cxn ang="0">
                    <a:pos x="124" y="69"/>
                  </a:cxn>
                  <a:cxn ang="0">
                    <a:pos x="117" y="58"/>
                  </a:cxn>
                  <a:cxn ang="0">
                    <a:pos x="140" y="46"/>
                  </a:cxn>
                  <a:cxn ang="0">
                    <a:pos x="144" y="38"/>
                  </a:cxn>
                  <a:cxn ang="0">
                    <a:pos x="155" y="39"/>
                  </a:cxn>
                  <a:cxn ang="0">
                    <a:pos x="154" y="32"/>
                  </a:cxn>
                  <a:cxn ang="0">
                    <a:pos x="157" y="24"/>
                  </a:cxn>
                  <a:cxn ang="0">
                    <a:pos x="170" y="31"/>
                  </a:cxn>
                  <a:cxn ang="0">
                    <a:pos x="173" y="31"/>
                  </a:cxn>
                  <a:cxn ang="0">
                    <a:pos x="160" y="4"/>
                  </a:cxn>
                  <a:cxn ang="0">
                    <a:pos x="145" y="0"/>
                  </a:cxn>
                </a:cxnLst>
                <a:rect l="0" t="0" r="r" b="b"/>
                <a:pathLst>
                  <a:path w="173" h="123">
                    <a:moveTo>
                      <a:pt x="145" y="0"/>
                    </a:moveTo>
                    <a:lnTo>
                      <a:pt x="136" y="4"/>
                    </a:lnTo>
                    <a:lnTo>
                      <a:pt x="134" y="12"/>
                    </a:lnTo>
                    <a:lnTo>
                      <a:pt x="117" y="10"/>
                    </a:lnTo>
                    <a:lnTo>
                      <a:pt x="113" y="10"/>
                    </a:lnTo>
                    <a:lnTo>
                      <a:pt x="108" y="19"/>
                    </a:lnTo>
                    <a:lnTo>
                      <a:pt x="88" y="15"/>
                    </a:lnTo>
                    <a:lnTo>
                      <a:pt x="75" y="17"/>
                    </a:lnTo>
                    <a:lnTo>
                      <a:pt x="66" y="28"/>
                    </a:lnTo>
                    <a:lnTo>
                      <a:pt x="58" y="33"/>
                    </a:lnTo>
                    <a:lnTo>
                      <a:pt x="30" y="31"/>
                    </a:lnTo>
                    <a:lnTo>
                      <a:pt x="14" y="31"/>
                    </a:lnTo>
                    <a:lnTo>
                      <a:pt x="2" y="41"/>
                    </a:lnTo>
                    <a:lnTo>
                      <a:pt x="0" y="48"/>
                    </a:lnTo>
                    <a:lnTo>
                      <a:pt x="0" y="53"/>
                    </a:lnTo>
                    <a:lnTo>
                      <a:pt x="2" y="54"/>
                    </a:lnTo>
                    <a:lnTo>
                      <a:pt x="7" y="53"/>
                    </a:lnTo>
                    <a:lnTo>
                      <a:pt x="5" y="60"/>
                    </a:lnTo>
                    <a:lnTo>
                      <a:pt x="4" y="68"/>
                    </a:lnTo>
                    <a:lnTo>
                      <a:pt x="9" y="74"/>
                    </a:lnTo>
                    <a:lnTo>
                      <a:pt x="9" y="82"/>
                    </a:lnTo>
                    <a:lnTo>
                      <a:pt x="11" y="85"/>
                    </a:lnTo>
                    <a:lnTo>
                      <a:pt x="18" y="89"/>
                    </a:lnTo>
                    <a:lnTo>
                      <a:pt x="21" y="94"/>
                    </a:lnTo>
                    <a:lnTo>
                      <a:pt x="25" y="95"/>
                    </a:lnTo>
                    <a:lnTo>
                      <a:pt x="27" y="98"/>
                    </a:lnTo>
                    <a:lnTo>
                      <a:pt x="26" y="103"/>
                    </a:lnTo>
                    <a:lnTo>
                      <a:pt x="22" y="106"/>
                    </a:lnTo>
                    <a:lnTo>
                      <a:pt x="17" y="107"/>
                    </a:lnTo>
                    <a:lnTo>
                      <a:pt x="12" y="106"/>
                    </a:lnTo>
                    <a:lnTo>
                      <a:pt x="6" y="111"/>
                    </a:lnTo>
                    <a:lnTo>
                      <a:pt x="14" y="117"/>
                    </a:lnTo>
                    <a:lnTo>
                      <a:pt x="27" y="116"/>
                    </a:lnTo>
                    <a:lnTo>
                      <a:pt x="30" y="111"/>
                    </a:lnTo>
                    <a:lnTo>
                      <a:pt x="36" y="116"/>
                    </a:lnTo>
                    <a:lnTo>
                      <a:pt x="53" y="116"/>
                    </a:lnTo>
                    <a:lnTo>
                      <a:pt x="60" y="100"/>
                    </a:lnTo>
                    <a:lnTo>
                      <a:pt x="63" y="100"/>
                    </a:lnTo>
                    <a:lnTo>
                      <a:pt x="74" y="119"/>
                    </a:lnTo>
                    <a:lnTo>
                      <a:pt x="79" y="118"/>
                    </a:lnTo>
                    <a:lnTo>
                      <a:pt x="79" y="114"/>
                    </a:lnTo>
                    <a:lnTo>
                      <a:pt x="81" y="114"/>
                    </a:lnTo>
                    <a:lnTo>
                      <a:pt x="84" y="117"/>
                    </a:lnTo>
                    <a:lnTo>
                      <a:pt x="87" y="117"/>
                    </a:lnTo>
                    <a:lnTo>
                      <a:pt x="92" y="123"/>
                    </a:lnTo>
                    <a:lnTo>
                      <a:pt x="96" y="123"/>
                    </a:lnTo>
                    <a:lnTo>
                      <a:pt x="101" y="119"/>
                    </a:lnTo>
                    <a:lnTo>
                      <a:pt x="100" y="107"/>
                    </a:lnTo>
                    <a:lnTo>
                      <a:pt x="103" y="102"/>
                    </a:lnTo>
                    <a:lnTo>
                      <a:pt x="100" y="97"/>
                    </a:lnTo>
                    <a:lnTo>
                      <a:pt x="111" y="89"/>
                    </a:lnTo>
                    <a:lnTo>
                      <a:pt x="119" y="87"/>
                    </a:lnTo>
                    <a:lnTo>
                      <a:pt x="124" y="80"/>
                    </a:lnTo>
                    <a:lnTo>
                      <a:pt x="124" y="69"/>
                    </a:lnTo>
                    <a:lnTo>
                      <a:pt x="118" y="62"/>
                    </a:lnTo>
                    <a:lnTo>
                      <a:pt x="117" y="58"/>
                    </a:lnTo>
                    <a:lnTo>
                      <a:pt x="120" y="53"/>
                    </a:lnTo>
                    <a:lnTo>
                      <a:pt x="140" y="46"/>
                    </a:lnTo>
                    <a:lnTo>
                      <a:pt x="144" y="43"/>
                    </a:lnTo>
                    <a:lnTo>
                      <a:pt x="144" y="38"/>
                    </a:lnTo>
                    <a:lnTo>
                      <a:pt x="151" y="38"/>
                    </a:lnTo>
                    <a:lnTo>
                      <a:pt x="155" y="39"/>
                    </a:lnTo>
                    <a:lnTo>
                      <a:pt x="155" y="38"/>
                    </a:lnTo>
                    <a:lnTo>
                      <a:pt x="154" y="32"/>
                    </a:lnTo>
                    <a:lnTo>
                      <a:pt x="154" y="27"/>
                    </a:lnTo>
                    <a:lnTo>
                      <a:pt x="157" y="24"/>
                    </a:lnTo>
                    <a:lnTo>
                      <a:pt x="161" y="25"/>
                    </a:lnTo>
                    <a:lnTo>
                      <a:pt x="170" y="31"/>
                    </a:lnTo>
                    <a:lnTo>
                      <a:pt x="173" y="28"/>
                    </a:lnTo>
                    <a:lnTo>
                      <a:pt x="173" y="31"/>
                    </a:lnTo>
                    <a:lnTo>
                      <a:pt x="165" y="17"/>
                    </a:lnTo>
                    <a:lnTo>
                      <a:pt x="160" y="4"/>
                    </a:lnTo>
                    <a:lnTo>
                      <a:pt x="152" y="0"/>
                    </a:lnTo>
                    <a:lnTo>
                      <a:pt x="14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02" name="Freeform 215"/>
              <p:cNvSpPr>
                <a:spLocks noChangeAspect="1"/>
              </p:cNvSpPr>
              <p:nvPr/>
            </p:nvSpPr>
            <p:spPr bwMode="gray">
              <a:xfrm>
                <a:off x="5117306" y="2881660"/>
                <a:ext cx="41275" cy="33338"/>
              </a:xfrm>
              <a:custGeom>
                <a:avLst/>
                <a:gdLst/>
                <a:ahLst/>
                <a:cxnLst>
                  <a:cxn ang="0">
                    <a:pos x="25" y="107"/>
                  </a:cxn>
                  <a:cxn ang="0">
                    <a:pos x="8" y="90"/>
                  </a:cxn>
                  <a:cxn ang="0">
                    <a:pos x="0" y="70"/>
                  </a:cxn>
                  <a:cxn ang="0">
                    <a:pos x="0" y="53"/>
                  </a:cxn>
                  <a:cxn ang="0">
                    <a:pos x="5" y="17"/>
                  </a:cxn>
                  <a:cxn ang="0">
                    <a:pos x="6" y="19"/>
                  </a:cxn>
                  <a:cxn ang="0">
                    <a:pos x="11" y="19"/>
                  </a:cxn>
                  <a:cxn ang="0">
                    <a:pos x="14" y="16"/>
                  </a:cxn>
                  <a:cxn ang="0">
                    <a:pos x="14" y="8"/>
                  </a:cxn>
                  <a:cxn ang="0">
                    <a:pos x="32" y="1"/>
                  </a:cxn>
                  <a:cxn ang="0">
                    <a:pos x="35" y="3"/>
                  </a:cxn>
                  <a:cxn ang="0">
                    <a:pos x="41" y="10"/>
                  </a:cxn>
                  <a:cxn ang="0">
                    <a:pos x="44" y="10"/>
                  </a:cxn>
                  <a:cxn ang="0">
                    <a:pos x="44" y="5"/>
                  </a:cxn>
                  <a:cxn ang="0">
                    <a:pos x="51" y="0"/>
                  </a:cxn>
                  <a:cxn ang="0">
                    <a:pos x="67" y="4"/>
                  </a:cxn>
                  <a:cxn ang="0">
                    <a:pos x="71" y="0"/>
                  </a:cxn>
                  <a:cxn ang="0">
                    <a:pos x="86" y="3"/>
                  </a:cxn>
                  <a:cxn ang="0">
                    <a:pos x="97" y="1"/>
                  </a:cxn>
                  <a:cxn ang="0">
                    <a:pos x="103" y="4"/>
                  </a:cxn>
                  <a:cxn ang="0">
                    <a:pos x="126" y="24"/>
                  </a:cxn>
                  <a:cxn ang="0">
                    <a:pos x="131" y="53"/>
                  </a:cxn>
                  <a:cxn ang="0">
                    <a:pos x="132" y="69"/>
                  </a:cxn>
                  <a:cxn ang="0">
                    <a:pos x="126" y="71"/>
                  </a:cxn>
                  <a:cxn ang="0">
                    <a:pos x="111" y="85"/>
                  </a:cxn>
                  <a:cxn ang="0">
                    <a:pos x="91" y="85"/>
                  </a:cxn>
                  <a:cxn ang="0">
                    <a:pos x="72" y="92"/>
                  </a:cxn>
                  <a:cxn ang="0">
                    <a:pos x="61" y="102"/>
                  </a:cxn>
                  <a:cxn ang="0">
                    <a:pos x="25" y="107"/>
                  </a:cxn>
                </a:cxnLst>
                <a:rect l="0" t="0" r="r" b="b"/>
                <a:pathLst>
                  <a:path w="132" h="107">
                    <a:moveTo>
                      <a:pt x="25" y="107"/>
                    </a:moveTo>
                    <a:lnTo>
                      <a:pt x="8" y="90"/>
                    </a:lnTo>
                    <a:lnTo>
                      <a:pt x="0" y="70"/>
                    </a:lnTo>
                    <a:lnTo>
                      <a:pt x="0" y="53"/>
                    </a:lnTo>
                    <a:lnTo>
                      <a:pt x="5" y="17"/>
                    </a:lnTo>
                    <a:lnTo>
                      <a:pt x="6" y="19"/>
                    </a:lnTo>
                    <a:lnTo>
                      <a:pt x="11" y="19"/>
                    </a:lnTo>
                    <a:lnTo>
                      <a:pt x="14" y="16"/>
                    </a:lnTo>
                    <a:lnTo>
                      <a:pt x="14" y="8"/>
                    </a:lnTo>
                    <a:lnTo>
                      <a:pt x="32" y="1"/>
                    </a:lnTo>
                    <a:lnTo>
                      <a:pt x="35" y="3"/>
                    </a:lnTo>
                    <a:lnTo>
                      <a:pt x="41" y="10"/>
                    </a:lnTo>
                    <a:lnTo>
                      <a:pt x="44" y="10"/>
                    </a:lnTo>
                    <a:lnTo>
                      <a:pt x="44" y="5"/>
                    </a:lnTo>
                    <a:lnTo>
                      <a:pt x="51" y="0"/>
                    </a:lnTo>
                    <a:lnTo>
                      <a:pt x="67" y="4"/>
                    </a:lnTo>
                    <a:lnTo>
                      <a:pt x="71" y="0"/>
                    </a:lnTo>
                    <a:lnTo>
                      <a:pt x="86" y="3"/>
                    </a:lnTo>
                    <a:lnTo>
                      <a:pt x="97" y="1"/>
                    </a:lnTo>
                    <a:lnTo>
                      <a:pt x="103" y="4"/>
                    </a:lnTo>
                    <a:lnTo>
                      <a:pt x="126" y="24"/>
                    </a:lnTo>
                    <a:lnTo>
                      <a:pt x="131" y="53"/>
                    </a:lnTo>
                    <a:lnTo>
                      <a:pt x="132" y="69"/>
                    </a:lnTo>
                    <a:lnTo>
                      <a:pt x="126" y="71"/>
                    </a:lnTo>
                    <a:lnTo>
                      <a:pt x="111" y="85"/>
                    </a:lnTo>
                    <a:lnTo>
                      <a:pt x="91" y="85"/>
                    </a:lnTo>
                    <a:lnTo>
                      <a:pt x="72" y="92"/>
                    </a:lnTo>
                    <a:lnTo>
                      <a:pt x="61" y="102"/>
                    </a:lnTo>
                    <a:lnTo>
                      <a:pt x="25" y="10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03" name="Freeform 216"/>
              <p:cNvSpPr>
                <a:spLocks noChangeAspect="1"/>
              </p:cNvSpPr>
              <p:nvPr/>
            </p:nvSpPr>
            <p:spPr bwMode="gray">
              <a:xfrm>
                <a:off x="5110956" y="2734022"/>
                <a:ext cx="165100" cy="115888"/>
              </a:xfrm>
              <a:custGeom>
                <a:avLst/>
                <a:gdLst/>
                <a:ahLst/>
                <a:cxnLst>
                  <a:cxn ang="0">
                    <a:pos x="449" y="356"/>
                  </a:cxn>
                  <a:cxn ang="0">
                    <a:pos x="399" y="334"/>
                  </a:cxn>
                  <a:cxn ang="0">
                    <a:pos x="373" y="328"/>
                  </a:cxn>
                  <a:cxn ang="0">
                    <a:pos x="327" y="347"/>
                  </a:cxn>
                  <a:cxn ang="0">
                    <a:pos x="291" y="364"/>
                  </a:cxn>
                  <a:cxn ang="0">
                    <a:pos x="206" y="355"/>
                  </a:cxn>
                  <a:cxn ang="0">
                    <a:pos x="158" y="351"/>
                  </a:cxn>
                  <a:cxn ang="0">
                    <a:pos x="153" y="328"/>
                  </a:cxn>
                  <a:cxn ang="0">
                    <a:pos x="131" y="322"/>
                  </a:cxn>
                  <a:cxn ang="0">
                    <a:pos x="134" y="295"/>
                  </a:cxn>
                  <a:cxn ang="0">
                    <a:pos x="115" y="293"/>
                  </a:cxn>
                  <a:cxn ang="0">
                    <a:pos x="72" y="270"/>
                  </a:cxn>
                  <a:cxn ang="0">
                    <a:pos x="69" y="246"/>
                  </a:cxn>
                  <a:cxn ang="0">
                    <a:pos x="49" y="238"/>
                  </a:cxn>
                  <a:cxn ang="0">
                    <a:pos x="35" y="207"/>
                  </a:cxn>
                  <a:cxn ang="0">
                    <a:pos x="19" y="182"/>
                  </a:cxn>
                  <a:cxn ang="0">
                    <a:pos x="0" y="172"/>
                  </a:cxn>
                  <a:cxn ang="0">
                    <a:pos x="35" y="162"/>
                  </a:cxn>
                  <a:cxn ang="0">
                    <a:pos x="59" y="138"/>
                  </a:cxn>
                  <a:cxn ang="0">
                    <a:pos x="73" y="112"/>
                  </a:cxn>
                  <a:cxn ang="0">
                    <a:pos x="91" y="85"/>
                  </a:cxn>
                  <a:cxn ang="0">
                    <a:pos x="99" y="63"/>
                  </a:cxn>
                  <a:cxn ang="0">
                    <a:pos x="110" y="46"/>
                  </a:cxn>
                  <a:cxn ang="0">
                    <a:pos x="132" y="39"/>
                  </a:cxn>
                  <a:cxn ang="0">
                    <a:pos x="144" y="25"/>
                  </a:cxn>
                  <a:cxn ang="0">
                    <a:pos x="168" y="22"/>
                  </a:cxn>
                  <a:cxn ang="0">
                    <a:pos x="210" y="27"/>
                  </a:cxn>
                  <a:cxn ang="0">
                    <a:pos x="241" y="22"/>
                  </a:cxn>
                  <a:cxn ang="0">
                    <a:pos x="261" y="37"/>
                  </a:cxn>
                  <a:cxn ang="0">
                    <a:pos x="295" y="21"/>
                  </a:cxn>
                  <a:cxn ang="0">
                    <a:pos x="346" y="0"/>
                  </a:cxn>
                  <a:cxn ang="0">
                    <a:pos x="360" y="1"/>
                  </a:cxn>
                  <a:cxn ang="0">
                    <a:pos x="386" y="25"/>
                  </a:cxn>
                  <a:cxn ang="0">
                    <a:pos x="397" y="55"/>
                  </a:cxn>
                  <a:cxn ang="0">
                    <a:pos x="422" y="97"/>
                  </a:cxn>
                  <a:cxn ang="0">
                    <a:pos x="438" y="146"/>
                  </a:cxn>
                  <a:cxn ang="0">
                    <a:pos x="436" y="182"/>
                  </a:cxn>
                  <a:cxn ang="0">
                    <a:pos x="440" y="207"/>
                  </a:cxn>
                  <a:cxn ang="0">
                    <a:pos x="440" y="225"/>
                  </a:cxn>
                  <a:cxn ang="0">
                    <a:pos x="462" y="241"/>
                  </a:cxn>
                  <a:cxn ang="0">
                    <a:pos x="483" y="232"/>
                  </a:cxn>
                  <a:cxn ang="0">
                    <a:pos x="506" y="226"/>
                  </a:cxn>
                  <a:cxn ang="0">
                    <a:pos x="521" y="230"/>
                  </a:cxn>
                  <a:cxn ang="0">
                    <a:pos x="523" y="254"/>
                  </a:cxn>
                  <a:cxn ang="0">
                    <a:pos x="518" y="270"/>
                  </a:cxn>
                  <a:cxn ang="0">
                    <a:pos x="502" y="279"/>
                  </a:cxn>
                  <a:cxn ang="0">
                    <a:pos x="485" y="296"/>
                  </a:cxn>
                  <a:cxn ang="0">
                    <a:pos x="475" y="296"/>
                  </a:cxn>
                  <a:cxn ang="0">
                    <a:pos x="487" y="277"/>
                  </a:cxn>
                  <a:cxn ang="0">
                    <a:pos x="480" y="263"/>
                  </a:cxn>
                  <a:cxn ang="0">
                    <a:pos x="472" y="299"/>
                  </a:cxn>
                  <a:cxn ang="0">
                    <a:pos x="467" y="317"/>
                  </a:cxn>
                  <a:cxn ang="0">
                    <a:pos x="465" y="344"/>
                  </a:cxn>
                </a:cxnLst>
                <a:rect l="0" t="0" r="r" b="b"/>
                <a:pathLst>
                  <a:path w="523" h="364">
                    <a:moveTo>
                      <a:pt x="467" y="355"/>
                    </a:moveTo>
                    <a:lnTo>
                      <a:pt x="449" y="356"/>
                    </a:lnTo>
                    <a:lnTo>
                      <a:pt x="429" y="343"/>
                    </a:lnTo>
                    <a:lnTo>
                      <a:pt x="399" y="334"/>
                    </a:lnTo>
                    <a:lnTo>
                      <a:pt x="393" y="329"/>
                    </a:lnTo>
                    <a:lnTo>
                      <a:pt x="373" y="328"/>
                    </a:lnTo>
                    <a:lnTo>
                      <a:pt x="347" y="337"/>
                    </a:lnTo>
                    <a:lnTo>
                      <a:pt x="327" y="347"/>
                    </a:lnTo>
                    <a:lnTo>
                      <a:pt x="308" y="359"/>
                    </a:lnTo>
                    <a:lnTo>
                      <a:pt x="291" y="364"/>
                    </a:lnTo>
                    <a:lnTo>
                      <a:pt x="247" y="356"/>
                    </a:lnTo>
                    <a:lnTo>
                      <a:pt x="206" y="355"/>
                    </a:lnTo>
                    <a:lnTo>
                      <a:pt x="172" y="351"/>
                    </a:lnTo>
                    <a:lnTo>
                      <a:pt x="158" y="351"/>
                    </a:lnTo>
                    <a:lnTo>
                      <a:pt x="147" y="343"/>
                    </a:lnTo>
                    <a:lnTo>
                      <a:pt x="153" y="328"/>
                    </a:lnTo>
                    <a:lnTo>
                      <a:pt x="141" y="324"/>
                    </a:lnTo>
                    <a:lnTo>
                      <a:pt x="131" y="322"/>
                    </a:lnTo>
                    <a:lnTo>
                      <a:pt x="124" y="306"/>
                    </a:lnTo>
                    <a:lnTo>
                      <a:pt x="134" y="295"/>
                    </a:lnTo>
                    <a:lnTo>
                      <a:pt x="126" y="284"/>
                    </a:lnTo>
                    <a:lnTo>
                      <a:pt x="115" y="293"/>
                    </a:lnTo>
                    <a:lnTo>
                      <a:pt x="87" y="283"/>
                    </a:lnTo>
                    <a:lnTo>
                      <a:pt x="72" y="270"/>
                    </a:lnTo>
                    <a:lnTo>
                      <a:pt x="71" y="256"/>
                    </a:lnTo>
                    <a:lnTo>
                      <a:pt x="69" y="246"/>
                    </a:lnTo>
                    <a:lnTo>
                      <a:pt x="60" y="241"/>
                    </a:lnTo>
                    <a:lnTo>
                      <a:pt x="49" y="238"/>
                    </a:lnTo>
                    <a:lnTo>
                      <a:pt x="40" y="225"/>
                    </a:lnTo>
                    <a:lnTo>
                      <a:pt x="35" y="207"/>
                    </a:lnTo>
                    <a:lnTo>
                      <a:pt x="30" y="194"/>
                    </a:lnTo>
                    <a:lnTo>
                      <a:pt x="19" y="182"/>
                    </a:lnTo>
                    <a:lnTo>
                      <a:pt x="5" y="176"/>
                    </a:lnTo>
                    <a:lnTo>
                      <a:pt x="0" y="172"/>
                    </a:lnTo>
                    <a:lnTo>
                      <a:pt x="3" y="172"/>
                    </a:lnTo>
                    <a:lnTo>
                      <a:pt x="35" y="162"/>
                    </a:lnTo>
                    <a:lnTo>
                      <a:pt x="51" y="155"/>
                    </a:lnTo>
                    <a:lnTo>
                      <a:pt x="59" y="138"/>
                    </a:lnTo>
                    <a:lnTo>
                      <a:pt x="66" y="128"/>
                    </a:lnTo>
                    <a:lnTo>
                      <a:pt x="73" y="112"/>
                    </a:lnTo>
                    <a:lnTo>
                      <a:pt x="78" y="98"/>
                    </a:lnTo>
                    <a:lnTo>
                      <a:pt x="91" y="85"/>
                    </a:lnTo>
                    <a:lnTo>
                      <a:pt x="93" y="74"/>
                    </a:lnTo>
                    <a:lnTo>
                      <a:pt x="99" y="63"/>
                    </a:lnTo>
                    <a:lnTo>
                      <a:pt x="101" y="55"/>
                    </a:lnTo>
                    <a:lnTo>
                      <a:pt x="110" y="46"/>
                    </a:lnTo>
                    <a:lnTo>
                      <a:pt x="125" y="39"/>
                    </a:lnTo>
                    <a:lnTo>
                      <a:pt x="132" y="39"/>
                    </a:lnTo>
                    <a:lnTo>
                      <a:pt x="140" y="32"/>
                    </a:lnTo>
                    <a:lnTo>
                      <a:pt x="144" y="25"/>
                    </a:lnTo>
                    <a:lnTo>
                      <a:pt x="151" y="22"/>
                    </a:lnTo>
                    <a:lnTo>
                      <a:pt x="168" y="22"/>
                    </a:lnTo>
                    <a:lnTo>
                      <a:pt x="187" y="25"/>
                    </a:lnTo>
                    <a:lnTo>
                      <a:pt x="210" y="27"/>
                    </a:lnTo>
                    <a:lnTo>
                      <a:pt x="225" y="24"/>
                    </a:lnTo>
                    <a:lnTo>
                      <a:pt x="241" y="22"/>
                    </a:lnTo>
                    <a:lnTo>
                      <a:pt x="252" y="32"/>
                    </a:lnTo>
                    <a:lnTo>
                      <a:pt x="261" y="37"/>
                    </a:lnTo>
                    <a:lnTo>
                      <a:pt x="277" y="26"/>
                    </a:lnTo>
                    <a:lnTo>
                      <a:pt x="295" y="21"/>
                    </a:lnTo>
                    <a:lnTo>
                      <a:pt x="312" y="21"/>
                    </a:lnTo>
                    <a:lnTo>
                      <a:pt x="346" y="0"/>
                    </a:lnTo>
                    <a:lnTo>
                      <a:pt x="352" y="1"/>
                    </a:lnTo>
                    <a:lnTo>
                      <a:pt x="360" y="1"/>
                    </a:lnTo>
                    <a:lnTo>
                      <a:pt x="372" y="11"/>
                    </a:lnTo>
                    <a:lnTo>
                      <a:pt x="386" y="25"/>
                    </a:lnTo>
                    <a:lnTo>
                      <a:pt x="394" y="38"/>
                    </a:lnTo>
                    <a:lnTo>
                      <a:pt x="397" y="55"/>
                    </a:lnTo>
                    <a:lnTo>
                      <a:pt x="409" y="76"/>
                    </a:lnTo>
                    <a:lnTo>
                      <a:pt x="422" y="97"/>
                    </a:lnTo>
                    <a:lnTo>
                      <a:pt x="433" y="117"/>
                    </a:lnTo>
                    <a:lnTo>
                      <a:pt x="438" y="146"/>
                    </a:lnTo>
                    <a:lnTo>
                      <a:pt x="438" y="166"/>
                    </a:lnTo>
                    <a:lnTo>
                      <a:pt x="436" y="182"/>
                    </a:lnTo>
                    <a:lnTo>
                      <a:pt x="438" y="194"/>
                    </a:lnTo>
                    <a:lnTo>
                      <a:pt x="440" y="207"/>
                    </a:lnTo>
                    <a:lnTo>
                      <a:pt x="440" y="221"/>
                    </a:lnTo>
                    <a:lnTo>
                      <a:pt x="440" y="225"/>
                    </a:lnTo>
                    <a:lnTo>
                      <a:pt x="448" y="224"/>
                    </a:lnTo>
                    <a:lnTo>
                      <a:pt x="462" y="241"/>
                    </a:lnTo>
                    <a:lnTo>
                      <a:pt x="472" y="240"/>
                    </a:lnTo>
                    <a:lnTo>
                      <a:pt x="483" y="232"/>
                    </a:lnTo>
                    <a:lnTo>
                      <a:pt x="497" y="230"/>
                    </a:lnTo>
                    <a:lnTo>
                      <a:pt x="506" y="226"/>
                    </a:lnTo>
                    <a:lnTo>
                      <a:pt x="515" y="226"/>
                    </a:lnTo>
                    <a:lnTo>
                      <a:pt x="521" y="230"/>
                    </a:lnTo>
                    <a:lnTo>
                      <a:pt x="523" y="237"/>
                    </a:lnTo>
                    <a:lnTo>
                      <a:pt x="523" y="254"/>
                    </a:lnTo>
                    <a:lnTo>
                      <a:pt x="521" y="265"/>
                    </a:lnTo>
                    <a:lnTo>
                      <a:pt x="518" y="270"/>
                    </a:lnTo>
                    <a:lnTo>
                      <a:pt x="513" y="277"/>
                    </a:lnTo>
                    <a:lnTo>
                      <a:pt x="502" y="279"/>
                    </a:lnTo>
                    <a:lnTo>
                      <a:pt x="492" y="286"/>
                    </a:lnTo>
                    <a:lnTo>
                      <a:pt x="485" y="296"/>
                    </a:lnTo>
                    <a:lnTo>
                      <a:pt x="478" y="302"/>
                    </a:lnTo>
                    <a:lnTo>
                      <a:pt x="475" y="296"/>
                    </a:lnTo>
                    <a:lnTo>
                      <a:pt x="481" y="289"/>
                    </a:lnTo>
                    <a:lnTo>
                      <a:pt x="487" y="277"/>
                    </a:lnTo>
                    <a:lnTo>
                      <a:pt x="487" y="263"/>
                    </a:lnTo>
                    <a:lnTo>
                      <a:pt x="480" y="263"/>
                    </a:lnTo>
                    <a:lnTo>
                      <a:pt x="476" y="286"/>
                    </a:lnTo>
                    <a:lnTo>
                      <a:pt x="472" y="299"/>
                    </a:lnTo>
                    <a:lnTo>
                      <a:pt x="469" y="310"/>
                    </a:lnTo>
                    <a:lnTo>
                      <a:pt x="467" y="317"/>
                    </a:lnTo>
                    <a:lnTo>
                      <a:pt x="467" y="336"/>
                    </a:lnTo>
                    <a:lnTo>
                      <a:pt x="465" y="344"/>
                    </a:lnTo>
                    <a:lnTo>
                      <a:pt x="467" y="35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04" name="Freeform 217"/>
              <p:cNvSpPr>
                <a:spLocks noChangeAspect="1"/>
              </p:cNvSpPr>
              <p:nvPr/>
            </p:nvSpPr>
            <p:spPr bwMode="gray">
              <a:xfrm>
                <a:off x="5166519" y="2397472"/>
                <a:ext cx="85725" cy="69850"/>
              </a:xfrm>
              <a:custGeom>
                <a:avLst/>
                <a:gdLst/>
                <a:ahLst/>
                <a:cxnLst>
                  <a:cxn ang="0">
                    <a:pos x="124" y="0"/>
                  </a:cxn>
                  <a:cxn ang="0">
                    <a:pos x="140" y="5"/>
                  </a:cxn>
                  <a:cxn ang="0">
                    <a:pos x="159" y="13"/>
                  </a:cxn>
                  <a:cxn ang="0">
                    <a:pos x="184" y="21"/>
                  </a:cxn>
                  <a:cxn ang="0">
                    <a:pos x="239" y="26"/>
                  </a:cxn>
                  <a:cxn ang="0">
                    <a:pos x="253" y="15"/>
                  </a:cxn>
                  <a:cxn ang="0">
                    <a:pos x="265" y="22"/>
                  </a:cxn>
                  <a:cxn ang="0">
                    <a:pos x="264" y="38"/>
                  </a:cxn>
                  <a:cxn ang="0">
                    <a:pos x="244" y="64"/>
                  </a:cxn>
                  <a:cxn ang="0">
                    <a:pos x="242" y="91"/>
                  </a:cxn>
                  <a:cxn ang="0">
                    <a:pos x="240" y="116"/>
                  </a:cxn>
                  <a:cxn ang="0">
                    <a:pos x="243" y="127"/>
                  </a:cxn>
                  <a:cxn ang="0">
                    <a:pos x="232" y="143"/>
                  </a:cxn>
                  <a:cxn ang="0">
                    <a:pos x="224" y="154"/>
                  </a:cxn>
                  <a:cxn ang="0">
                    <a:pos x="237" y="162"/>
                  </a:cxn>
                  <a:cxn ang="0">
                    <a:pos x="261" y="178"/>
                  </a:cxn>
                  <a:cxn ang="0">
                    <a:pos x="250" y="194"/>
                  </a:cxn>
                  <a:cxn ang="0">
                    <a:pos x="233" y="176"/>
                  </a:cxn>
                  <a:cxn ang="0">
                    <a:pos x="229" y="198"/>
                  </a:cxn>
                  <a:cxn ang="0">
                    <a:pos x="224" y="220"/>
                  </a:cxn>
                  <a:cxn ang="0">
                    <a:pos x="206" y="215"/>
                  </a:cxn>
                  <a:cxn ang="0">
                    <a:pos x="183" y="220"/>
                  </a:cxn>
                  <a:cxn ang="0">
                    <a:pos x="153" y="201"/>
                  </a:cxn>
                  <a:cxn ang="0">
                    <a:pos x="134" y="186"/>
                  </a:cxn>
                  <a:cxn ang="0">
                    <a:pos x="104" y="171"/>
                  </a:cxn>
                  <a:cxn ang="0">
                    <a:pos x="65" y="185"/>
                  </a:cxn>
                  <a:cxn ang="0">
                    <a:pos x="50" y="192"/>
                  </a:cxn>
                  <a:cxn ang="0">
                    <a:pos x="56" y="155"/>
                  </a:cxn>
                  <a:cxn ang="0">
                    <a:pos x="60" y="139"/>
                  </a:cxn>
                  <a:cxn ang="0">
                    <a:pos x="43" y="144"/>
                  </a:cxn>
                  <a:cxn ang="0">
                    <a:pos x="28" y="140"/>
                  </a:cxn>
                  <a:cxn ang="0">
                    <a:pos x="14" y="139"/>
                  </a:cxn>
                  <a:cxn ang="0">
                    <a:pos x="5" y="119"/>
                  </a:cxn>
                  <a:cxn ang="0">
                    <a:pos x="7" y="100"/>
                  </a:cxn>
                  <a:cxn ang="0">
                    <a:pos x="16" y="94"/>
                  </a:cxn>
                  <a:cxn ang="0">
                    <a:pos x="3" y="79"/>
                  </a:cxn>
                  <a:cxn ang="0">
                    <a:pos x="5" y="72"/>
                  </a:cxn>
                  <a:cxn ang="0">
                    <a:pos x="3" y="49"/>
                  </a:cxn>
                  <a:cxn ang="0">
                    <a:pos x="35" y="38"/>
                  </a:cxn>
                  <a:cxn ang="0">
                    <a:pos x="39" y="30"/>
                  </a:cxn>
                  <a:cxn ang="0">
                    <a:pos x="54" y="21"/>
                  </a:cxn>
                  <a:cxn ang="0">
                    <a:pos x="77" y="13"/>
                  </a:cxn>
                  <a:cxn ang="0">
                    <a:pos x="108" y="16"/>
                  </a:cxn>
                  <a:cxn ang="0">
                    <a:pos x="111" y="5"/>
                  </a:cxn>
                </a:cxnLst>
                <a:rect l="0" t="0" r="r" b="b"/>
                <a:pathLst>
                  <a:path w="267" h="220">
                    <a:moveTo>
                      <a:pt x="121" y="5"/>
                    </a:moveTo>
                    <a:lnTo>
                      <a:pt x="124" y="0"/>
                    </a:lnTo>
                    <a:lnTo>
                      <a:pt x="131" y="9"/>
                    </a:lnTo>
                    <a:lnTo>
                      <a:pt x="140" y="5"/>
                    </a:lnTo>
                    <a:lnTo>
                      <a:pt x="147" y="6"/>
                    </a:lnTo>
                    <a:lnTo>
                      <a:pt x="159" y="13"/>
                    </a:lnTo>
                    <a:lnTo>
                      <a:pt x="179" y="15"/>
                    </a:lnTo>
                    <a:lnTo>
                      <a:pt x="184" y="21"/>
                    </a:lnTo>
                    <a:lnTo>
                      <a:pt x="196" y="25"/>
                    </a:lnTo>
                    <a:lnTo>
                      <a:pt x="239" y="26"/>
                    </a:lnTo>
                    <a:lnTo>
                      <a:pt x="250" y="22"/>
                    </a:lnTo>
                    <a:lnTo>
                      <a:pt x="253" y="15"/>
                    </a:lnTo>
                    <a:lnTo>
                      <a:pt x="260" y="16"/>
                    </a:lnTo>
                    <a:lnTo>
                      <a:pt x="265" y="22"/>
                    </a:lnTo>
                    <a:lnTo>
                      <a:pt x="267" y="30"/>
                    </a:lnTo>
                    <a:lnTo>
                      <a:pt x="264" y="38"/>
                    </a:lnTo>
                    <a:lnTo>
                      <a:pt x="253" y="49"/>
                    </a:lnTo>
                    <a:lnTo>
                      <a:pt x="244" y="64"/>
                    </a:lnTo>
                    <a:lnTo>
                      <a:pt x="238" y="78"/>
                    </a:lnTo>
                    <a:lnTo>
                      <a:pt x="242" y="91"/>
                    </a:lnTo>
                    <a:lnTo>
                      <a:pt x="239" y="110"/>
                    </a:lnTo>
                    <a:lnTo>
                      <a:pt x="240" y="116"/>
                    </a:lnTo>
                    <a:lnTo>
                      <a:pt x="243" y="121"/>
                    </a:lnTo>
                    <a:lnTo>
                      <a:pt x="243" y="127"/>
                    </a:lnTo>
                    <a:lnTo>
                      <a:pt x="240" y="134"/>
                    </a:lnTo>
                    <a:lnTo>
                      <a:pt x="232" y="143"/>
                    </a:lnTo>
                    <a:lnTo>
                      <a:pt x="227" y="146"/>
                    </a:lnTo>
                    <a:lnTo>
                      <a:pt x="224" y="154"/>
                    </a:lnTo>
                    <a:lnTo>
                      <a:pt x="228" y="161"/>
                    </a:lnTo>
                    <a:lnTo>
                      <a:pt x="237" y="162"/>
                    </a:lnTo>
                    <a:lnTo>
                      <a:pt x="250" y="161"/>
                    </a:lnTo>
                    <a:lnTo>
                      <a:pt x="261" y="178"/>
                    </a:lnTo>
                    <a:lnTo>
                      <a:pt x="260" y="194"/>
                    </a:lnTo>
                    <a:lnTo>
                      <a:pt x="250" y="194"/>
                    </a:lnTo>
                    <a:lnTo>
                      <a:pt x="242" y="183"/>
                    </a:lnTo>
                    <a:lnTo>
                      <a:pt x="233" y="176"/>
                    </a:lnTo>
                    <a:lnTo>
                      <a:pt x="233" y="191"/>
                    </a:lnTo>
                    <a:lnTo>
                      <a:pt x="229" y="198"/>
                    </a:lnTo>
                    <a:lnTo>
                      <a:pt x="223" y="213"/>
                    </a:lnTo>
                    <a:lnTo>
                      <a:pt x="224" y="220"/>
                    </a:lnTo>
                    <a:lnTo>
                      <a:pt x="223" y="219"/>
                    </a:lnTo>
                    <a:lnTo>
                      <a:pt x="206" y="215"/>
                    </a:lnTo>
                    <a:lnTo>
                      <a:pt x="191" y="217"/>
                    </a:lnTo>
                    <a:lnTo>
                      <a:pt x="183" y="220"/>
                    </a:lnTo>
                    <a:lnTo>
                      <a:pt x="175" y="220"/>
                    </a:lnTo>
                    <a:lnTo>
                      <a:pt x="153" y="201"/>
                    </a:lnTo>
                    <a:lnTo>
                      <a:pt x="148" y="191"/>
                    </a:lnTo>
                    <a:lnTo>
                      <a:pt x="134" y="186"/>
                    </a:lnTo>
                    <a:lnTo>
                      <a:pt x="120" y="175"/>
                    </a:lnTo>
                    <a:lnTo>
                      <a:pt x="104" y="171"/>
                    </a:lnTo>
                    <a:lnTo>
                      <a:pt x="78" y="175"/>
                    </a:lnTo>
                    <a:lnTo>
                      <a:pt x="65" y="185"/>
                    </a:lnTo>
                    <a:lnTo>
                      <a:pt x="56" y="186"/>
                    </a:lnTo>
                    <a:lnTo>
                      <a:pt x="50" y="192"/>
                    </a:lnTo>
                    <a:lnTo>
                      <a:pt x="54" y="180"/>
                    </a:lnTo>
                    <a:lnTo>
                      <a:pt x="56" y="155"/>
                    </a:lnTo>
                    <a:lnTo>
                      <a:pt x="60" y="144"/>
                    </a:lnTo>
                    <a:lnTo>
                      <a:pt x="60" y="139"/>
                    </a:lnTo>
                    <a:lnTo>
                      <a:pt x="45" y="137"/>
                    </a:lnTo>
                    <a:lnTo>
                      <a:pt x="43" y="144"/>
                    </a:lnTo>
                    <a:lnTo>
                      <a:pt x="34" y="149"/>
                    </a:lnTo>
                    <a:lnTo>
                      <a:pt x="28" y="140"/>
                    </a:lnTo>
                    <a:lnTo>
                      <a:pt x="22" y="142"/>
                    </a:lnTo>
                    <a:lnTo>
                      <a:pt x="14" y="139"/>
                    </a:lnTo>
                    <a:lnTo>
                      <a:pt x="11" y="128"/>
                    </a:lnTo>
                    <a:lnTo>
                      <a:pt x="5" y="119"/>
                    </a:lnTo>
                    <a:lnTo>
                      <a:pt x="3" y="110"/>
                    </a:lnTo>
                    <a:lnTo>
                      <a:pt x="7" y="100"/>
                    </a:lnTo>
                    <a:lnTo>
                      <a:pt x="18" y="97"/>
                    </a:lnTo>
                    <a:lnTo>
                      <a:pt x="16" y="94"/>
                    </a:lnTo>
                    <a:lnTo>
                      <a:pt x="2" y="92"/>
                    </a:lnTo>
                    <a:lnTo>
                      <a:pt x="3" y="79"/>
                    </a:lnTo>
                    <a:lnTo>
                      <a:pt x="6" y="75"/>
                    </a:lnTo>
                    <a:lnTo>
                      <a:pt x="5" y="72"/>
                    </a:lnTo>
                    <a:lnTo>
                      <a:pt x="0" y="70"/>
                    </a:lnTo>
                    <a:lnTo>
                      <a:pt x="3" y="49"/>
                    </a:lnTo>
                    <a:lnTo>
                      <a:pt x="8" y="46"/>
                    </a:lnTo>
                    <a:lnTo>
                      <a:pt x="35" y="38"/>
                    </a:lnTo>
                    <a:lnTo>
                      <a:pt x="35" y="33"/>
                    </a:lnTo>
                    <a:lnTo>
                      <a:pt x="39" y="30"/>
                    </a:lnTo>
                    <a:lnTo>
                      <a:pt x="48" y="27"/>
                    </a:lnTo>
                    <a:lnTo>
                      <a:pt x="54" y="21"/>
                    </a:lnTo>
                    <a:lnTo>
                      <a:pt x="75" y="22"/>
                    </a:lnTo>
                    <a:lnTo>
                      <a:pt x="77" y="13"/>
                    </a:lnTo>
                    <a:lnTo>
                      <a:pt x="87" y="19"/>
                    </a:lnTo>
                    <a:lnTo>
                      <a:pt x="108" y="16"/>
                    </a:lnTo>
                    <a:lnTo>
                      <a:pt x="113" y="13"/>
                    </a:lnTo>
                    <a:lnTo>
                      <a:pt x="111" y="5"/>
                    </a:lnTo>
                    <a:lnTo>
                      <a:pt x="121" y="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05" name="Freeform 218"/>
              <p:cNvSpPr>
                <a:spLocks noChangeAspect="1"/>
              </p:cNvSpPr>
              <p:nvPr/>
            </p:nvSpPr>
            <p:spPr bwMode="gray">
              <a:xfrm>
                <a:off x="5117306" y="1964085"/>
                <a:ext cx="188913" cy="425450"/>
              </a:xfrm>
              <a:custGeom>
                <a:avLst/>
                <a:gdLst/>
                <a:ahLst/>
                <a:cxnLst>
                  <a:cxn ang="0">
                    <a:pos x="46" y="207"/>
                  </a:cxn>
                  <a:cxn ang="0">
                    <a:pos x="162" y="322"/>
                  </a:cxn>
                  <a:cxn ang="0">
                    <a:pos x="159" y="379"/>
                  </a:cxn>
                  <a:cxn ang="0">
                    <a:pos x="161" y="435"/>
                  </a:cxn>
                  <a:cxn ang="0">
                    <a:pos x="183" y="520"/>
                  </a:cxn>
                  <a:cxn ang="0">
                    <a:pos x="189" y="605"/>
                  </a:cxn>
                  <a:cxn ang="0">
                    <a:pos x="211" y="625"/>
                  </a:cxn>
                  <a:cxn ang="0">
                    <a:pos x="240" y="648"/>
                  </a:cxn>
                  <a:cxn ang="0">
                    <a:pos x="270" y="734"/>
                  </a:cxn>
                  <a:cxn ang="0">
                    <a:pos x="251" y="743"/>
                  </a:cxn>
                  <a:cxn ang="0">
                    <a:pos x="200" y="801"/>
                  </a:cxn>
                  <a:cxn ang="0">
                    <a:pos x="118" y="918"/>
                  </a:cxn>
                  <a:cxn ang="0">
                    <a:pos x="90" y="949"/>
                  </a:cxn>
                  <a:cxn ang="0">
                    <a:pos x="63" y="972"/>
                  </a:cxn>
                  <a:cxn ang="0">
                    <a:pos x="39" y="990"/>
                  </a:cxn>
                  <a:cxn ang="0">
                    <a:pos x="21" y="1019"/>
                  </a:cxn>
                  <a:cxn ang="0">
                    <a:pos x="33" y="1065"/>
                  </a:cxn>
                  <a:cxn ang="0">
                    <a:pos x="43" y="1120"/>
                  </a:cxn>
                  <a:cxn ang="0">
                    <a:pos x="57" y="1152"/>
                  </a:cxn>
                  <a:cxn ang="0">
                    <a:pos x="44" y="1159"/>
                  </a:cxn>
                  <a:cxn ang="0">
                    <a:pos x="39" y="1202"/>
                  </a:cxn>
                  <a:cxn ang="0">
                    <a:pos x="37" y="1224"/>
                  </a:cxn>
                  <a:cxn ang="0">
                    <a:pos x="43" y="1241"/>
                  </a:cxn>
                  <a:cxn ang="0">
                    <a:pos x="64" y="1257"/>
                  </a:cxn>
                  <a:cxn ang="0">
                    <a:pos x="100" y="1278"/>
                  </a:cxn>
                  <a:cxn ang="0">
                    <a:pos x="122" y="1288"/>
                  </a:cxn>
                  <a:cxn ang="0">
                    <a:pos x="136" y="1324"/>
                  </a:cxn>
                  <a:cxn ang="0">
                    <a:pos x="139" y="1333"/>
                  </a:cxn>
                  <a:cxn ang="0">
                    <a:pos x="157" y="1327"/>
                  </a:cxn>
                  <a:cxn ang="0">
                    <a:pos x="200" y="1316"/>
                  </a:cxn>
                  <a:cxn ang="0">
                    <a:pos x="229" y="1299"/>
                  </a:cxn>
                  <a:cxn ang="0">
                    <a:pos x="268" y="1276"/>
                  </a:cxn>
                  <a:cxn ang="0">
                    <a:pos x="290" y="1272"/>
                  </a:cxn>
                  <a:cxn ang="0">
                    <a:pos x="329" y="1268"/>
                  </a:cxn>
                  <a:cxn ang="0">
                    <a:pos x="377" y="1265"/>
                  </a:cxn>
                  <a:cxn ang="0">
                    <a:pos x="423" y="1231"/>
                  </a:cxn>
                  <a:cxn ang="0">
                    <a:pos x="576" y="1050"/>
                  </a:cxn>
                  <a:cxn ang="0">
                    <a:pos x="579" y="962"/>
                  </a:cxn>
                  <a:cxn ang="0">
                    <a:pos x="530" y="891"/>
                  </a:cxn>
                  <a:cxn ang="0">
                    <a:pos x="549" y="822"/>
                  </a:cxn>
                  <a:cxn ang="0">
                    <a:pos x="520" y="753"/>
                  </a:cxn>
                  <a:cxn ang="0">
                    <a:pos x="507" y="699"/>
                  </a:cxn>
                  <a:cxn ang="0">
                    <a:pos x="525" y="639"/>
                  </a:cxn>
                  <a:cxn ang="0">
                    <a:pos x="495" y="546"/>
                  </a:cxn>
                  <a:cxn ang="0">
                    <a:pos x="474" y="469"/>
                  </a:cxn>
                  <a:cxn ang="0">
                    <a:pos x="514" y="354"/>
                  </a:cxn>
                  <a:cxn ang="0">
                    <a:pos x="456" y="291"/>
                  </a:cxn>
                  <a:cxn ang="0">
                    <a:pos x="434" y="232"/>
                  </a:cxn>
                  <a:cxn ang="0">
                    <a:pos x="436" y="185"/>
                  </a:cxn>
                  <a:cxn ang="0">
                    <a:pos x="460" y="126"/>
                  </a:cxn>
                  <a:cxn ang="0">
                    <a:pos x="453" y="41"/>
                  </a:cxn>
                  <a:cxn ang="0">
                    <a:pos x="409" y="0"/>
                  </a:cxn>
                  <a:cxn ang="0">
                    <a:pos x="310" y="32"/>
                  </a:cxn>
                  <a:cxn ang="0">
                    <a:pos x="283" y="132"/>
                  </a:cxn>
                  <a:cxn ang="0">
                    <a:pos x="248" y="201"/>
                  </a:cxn>
                  <a:cxn ang="0">
                    <a:pos x="207" y="205"/>
                  </a:cxn>
                  <a:cxn ang="0">
                    <a:pos x="156" y="214"/>
                  </a:cxn>
                  <a:cxn ang="0">
                    <a:pos x="98" y="196"/>
                  </a:cxn>
                  <a:cxn ang="0">
                    <a:pos x="37" y="116"/>
                  </a:cxn>
                  <a:cxn ang="0">
                    <a:pos x="20" y="150"/>
                  </a:cxn>
                </a:cxnLst>
                <a:rect l="0" t="0" r="r" b="b"/>
                <a:pathLst>
                  <a:path w="593" h="1339">
                    <a:moveTo>
                      <a:pt x="0" y="156"/>
                    </a:moveTo>
                    <a:lnTo>
                      <a:pt x="3" y="156"/>
                    </a:lnTo>
                    <a:lnTo>
                      <a:pt x="5" y="161"/>
                    </a:lnTo>
                    <a:lnTo>
                      <a:pt x="46" y="207"/>
                    </a:lnTo>
                    <a:lnTo>
                      <a:pt x="76" y="237"/>
                    </a:lnTo>
                    <a:lnTo>
                      <a:pt x="112" y="248"/>
                    </a:lnTo>
                    <a:lnTo>
                      <a:pt x="130" y="266"/>
                    </a:lnTo>
                    <a:lnTo>
                      <a:pt x="162" y="322"/>
                    </a:lnTo>
                    <a:lnTo>
                      <a:pt x="165" y="329"/>
                    </a:lnTo>
                    <a:lnTo>
                      <a:pt x="160" y="342"/>
                    </a:lnTo>
                    <a:lnTo>
                      <a:pt x="159" y="358"/>
                    </a:lnTo>
                    <a:lnTo>
                      <a:pt x="159" y="379"/>
                    </a:lnTo>
                    <a:lnTo>
                      <a:pt x="160" y="393"/>
                    </a:lnTo>
                    <a:lnTo>
                      <a:pt x="165" y="399"/>
                    </a:lnTo>
                    <a:lnTo>
                      <a:pt x="167" y="414"/>
                    </a:lnTo>
                    <a:lnTo>
                      <a:pt x="161" y="435"/>
                    </a:lnTo>
                    <a:lnTo>
                      <a:pt x="164" y="452"/>
                    </a:lnTo>
                    <a:lnTo>
                      <a:pt x="184" y="498"/>
                    </a:lnTo>
                    <a:lnTo>
                      <a:pt x="184" y="510"/>
                    </a:lnTo>
                    <a:lnTo>
                      <a:pt x="183" y="520"/>
                    </a:lnTo>
                    <a:lnTo>
                      <a:pt x="175" y="533"/>
                    </a:lnTo>
                    <a:lnTo>
                      <a:pt x="171" y="551"/>
                    </a:lnTo>
                    <a:lnTo>
                      <a:pt x="175" y="571"/>
                    </a:lnTo>
                    <a:lnTo>
                      <a:pt x="189" y="605"/>
                    </a:lnTo>
                    <a:lnTo>
                      <a:pt x="197" y="613"/>
                    </a:lnTo>
                    <a:lnTo>
                      <a:pt x="202" y="614"/>
                    </a:lnTo>
                    <a:lnTo>
                      <a:pt x="205" y="622"/>
                    </a:lnTo>
                    <a:lnTo>
                      <a:pt x="211" y="625"/>
                    </a:lnTo>
                    <a:lnTo>
                      <a:pt x="216" y="619"/>
                    </a:lnTo>
                    <a:lnTo>
                      <a:pt x="220" y="623"/>
                    </a:lnTo>
                    <a:lnTo>
                      <a:pt x="224" y="637"/>
                    </a:lnTo>
                    <a:lnTo>
                      <a:pt x="240" y="648"/>
                    </a:lnTo>
                    <a:lnTo>
                      <a:pt x="257" y="671"/>
                    </a:lnTo>
                    <a:lnTo>
                      <a:pt x="262" y="684"/>
                    </a:lnTo>
                    <a:lnTo>
                      <a:pt x="259" y="714"/>
                    </a:lnTo>
                    <a:lnTo>
                      <a:pt x="270" y="734"/>
                    </a:lnTo>
                    <a:lnTo>
                      <a:pt x="262" y="732"/>
                    </a:lnTo>
                    <a:lnTo>
                      <a:pt x="258" y="740"/>
                    </a:lnTo>
                    <a:lnTo>
                      <a:pt x="262" y="750"/>
                    </a:lnTo>
                    <a:lnTo>
                      <a:pt x="251" y="743"/>
                    </a:lnTo>
                    <a:lnTo>
                      <a:pt x="241" y="745"/>
                    </a:lnTo>
                    <a:lnTo>
                      <a:pt x="222" y="752"/>
                    </a:lnTo>
                    <a:lnTo>
                      <a:pt x="214" y="788"/>
                    </a:lnTo>
                    <a:lnTo>
                      <a:pt x="200" y="801"/>
                    </a:lnTo>
                    <a:lnTo>
                      <a:pt x="181" y="828"/>
                    </a:lnTo>
                    <a:lnTo>
                      <a:pt x="156" y="855"/>
                    </a:lnTo>
                    <a:lnTo>
                      <a:pt x="140" y="879"/>
                    </a:lnTo>
                    <a:lnTo>
                      <a:pt x="118" y="918"/>
                    </a:lnTo>
                    <a:lnTo>
                      <a:pt x="108" y="925"/>
                    </a:lnTo>
                    <a:lnTo>
                      <a:pt x="102" y="935"/>
                    </a:lnTo>
                    <a:lnTo>
                      <a:pt x="97" y="940"/>
                    </a:lnTo>
                    <a:lnTo>
                      <a:pt x="90" y="949"/>
                    </a:lnTo>
                    <a:lnTo>
                      <a:pt x="70" y="952"/>
                    </a:lnTo>
                    <a:lnTo>
                      <a:pt x="62" y="949"/>
                    </a:lnTo>
                    <a:lnTo>
                      <a:pt x="55" y="962"/>
                    </a:lnTo>
                    <a:lnTo>
                      <a:pt x="63" y="972"/>
                    </a:lnTo>
                    <a:lnTo>
                      <a:pt x="59" y="974"/>
                    </a:lnTo>
                    <a:lnTo>
                      <a:pt x="42" y="976"/>
                    </a:lnTo>
                    <a:lnTo>
                      <a:pt x="43" y="982"/>
                    </a:lnTo>
                    <a:lnTo>
                      <a:pt x="39" y="990"/>
                    </a:lnTo>
                    <a:lnTo>
                      <a:pt x="33" y="990"/>
                    </a:lnTo>
                    <a:lnTo>
                      <a:pt x="30" y="993"/>
                    </a:lnTo>
                    <a:lnTo>
                      <a:pt x="26" y="1000"/>
                    </a:lnTo>
                    <a:lnTo>
                      <a:pt x="21" y="1019"/>
                    </a:lnTo>
                    <a:lnTo>
                      <a:pt x="23" y="1039"/>
                    </a:lnTo>
                    <a:lnTo>
                      <a:pt x="26" y="1047"/>
                    </a:lnTo>
                    <a:lnTo>
                      <a:pt x="30" y="1053"/>
                    </a:lnTo>
                    <a:lnTo>
                      <a:pt x="33" y="1065"/>
                    </a:lnTo>
                    <a:lnTo>
                      <a:pt x="30" y="1091"/>
                    </a:lnTo>
                    <a:lnTo>
                      <a:pt x="35" y="1101"/>
                    </a:lnTo>
                    <a:lnTo>
                      <a:pt x="42" y="1109"/>
                    </a:lnTo>
                    <a:lnTo>
                      <a:pt x="43" y="1120"/>
                    </a:lnTo>
                    <a:lnTo>
                      <a:pt x="47" y="1135"/>
                    </a:lnTo>
                    <a:lnTo>
                      <a:pt x="50" y="1144"/>
                    </a:lnTo>
                    <a:lnTo>
                      <a:pt x="55" y="1150"/>
                    </a:lnTo>
                    <a:lnTo>
                      <a:pt x="57" y="1152"/>
                    </a:lnTo>
                    <a:lnTo>
                      <a:pt x="52" y="1148"/>
                    </a:lnTo>
                    <a:lnTo>
                      <a:pt x="47" y="1148"/>
                    </a:lnTo>
                    <a:lnTo>
                      <a:pt x="43" y="1152"/>
                    </a:lnTo>
                    <a:lnTo>
                      <a:pt x="44" y="1159"/>
                    </a:lnTo>
                    <a:lnTo>
                      <a:pt x="43" y="1165"/>
                    </a:lnTo>
                    <a:lnTo>
                      <a:pt x="44" y="1173"/>
                    </a:lnTo>
                    <a:lnTo>
                      <a:pt x="44" y="1188"/>
                    </a:lnTo>
                    <a:lnTo>
                      <a:pt x="39" y="1202"/>
                    </a:lnTo>
                    <a:lnTo>
                      <a:pt x="36" y="1202"/>
                    </a:lnTo>
                    <a:lnTo>
                      <a:pt x="33" y="1211"/>
                    </a:lnTo>
                    <a:lnTo>
                      <a:pt x="37" y="1218"/>
                    </a:lnTo>
                    <a:lnTo>
                      <a:pt x="37" y="1224"/>
                    </a:lnTo>
                    <a:lnTo>
                      <a:pt x="36" y="1229"/>
                    </a:lnTo>
                    <a:lnTo>
                      <a:pt x="37" y="1234"/>
                    </a:lnTo>
                    <a:lnTo>
                      <a:pt x="44" y="1237"/>
                    </a:lnTo>
                    <a:lnTo>
                      <a:pt x="43" y="1241"/>
                    </a:lnTo>
                    <a:lnTo>
                      <a:pt x="38" y="1242"/>
                    </a:lnTo>
                    <a:lnTo>
                      <a:pt x="39" y="1249"/>
                    </a:lnTo>
                    <a:lnTo>
                      <a:pt x="53" y="1249"/>
                    </a:lnTo>
                    <a:lnTo>
                      <a:pt x="64" y="1257"/>
                    </a:lnTo>
                    <a:lnTo>
                      <a:pt x="69" y="1264"/>
                    </a:lnTo>
                    <a:lnTo>
                      <a:pt x="80" y="1269"/>
                    </a:lnTo>
                    <a:lnTo>
                      <a:pt x="97" y="1274"/>
                    </a:lnTo>
                    <a:lnTo>
                      <a:pt x="100" y="1278"/>
                    </a:lnTo>
                    <a:lnTo>
                      <a:pt x="97" y="1285"/>
                    </a:lnTo>
                    <a:lnTo>
                      <a:pt x="106" y="1291"/>
                    </a:lnTo>
                    <a:lnTo>
                      <a:pt x="121" y="1283"/>
                    </a:lnTo>
                    <a:lnTo>
                      <a:pt x="122" y="1288"/>
                    </a:lnTo>
                    <a:lnTo>
                      <a:pt x="122" y="1300"/>
                    </a:lnTo>
                    <a:lnTo>
                      <a:pt x="130" y="1313"/>
                    </a:lnTo>
                    <a:lnTo>
                      <a:pt x="129" y="1321"/>
                    </a:lnTo>
                    <a:lnTo>
                      <a:pt x="136" y="1324"/>
                    </a:lnTo>
                    <a:lnTo>
                      <a:pt x="134" y="1331"/>
                    </a:lnTo>
                    <a:lnTo>
                      <a:pt x="124" y="1338"/>
                    </a:lnTo>
                    <a:lnTo>
                      <a:pt x="129" y="1339"/>
                    </a:lnTo>
                    <a:lnTo>
                      <a:pt x="139" y="1333"/>
                    </a:lnTo>
                    <a:lnTo>
                      <a:pt x="150" y="1313"/>
                    </a:lnTo>
                    <a:lnTo>
                      <a:pt x="152" y="1316"/>
                    </a:lnTo>
                    <a:lnTo>
                      <a:pt x="152" y="1326"/>
                    </a:lnTo>
                    <a:lnTo>
                      <a:pt x="157" y="1327"/>
                    </a:lnTo>
                    <a:lnTo>
                      <a:pt x="181" y="1315"/>
                    </a:lnTo>
                    <a:lnTo>
                      <a:pt x="189" y="1315"/>
                    </a:lnTo>
                    <a:lnTo>
                      <a:pt x="197" y="1311"/>
                    </a:lnTo>
                    <a:lnTo>
                      <a:pt x="200" y="1316"/>
                    </a:lnTo>
                    <a:lnTo>
                      <a:pt x="203" y="1316"/>
                    </a:lnTo>
                    <a:lnTo>
                      <a:pt x="213" y="1306"/>
                    </a:lnTo>
                    <a:lnTo>
                      <a:pt x="221" y="1300"/>
                    </a:lnTo>
                    <a:lnTo>
                      <a:pt x="229" y="1299"/>
                    </a:lnTo>
                    <a:lnTo>
                      <a:pt x="235" y="1301"/>
                    </a:lnTo>
                    <a:lnTo>
                      <a:pt x="251" y="1291"/>
                    </a:lnTo>
                    <a:lnTo>
                      <a:pt x="261" y="1290"/>
                    </a:lnTo>
                    <a:lnTo>
                      <a:pt x="268" y="1276"/>
                    </a:lnTo>
                    <a:lnTo>
                      <a:pt x="273" y="1286"/>
                    </a:lnTo>
                    <a:lnTo>
                      <a:pt x="291" y="1279"/>
                    </a:lnTo>
                    <a:lnTo>
                      <a:pt x="289" y="1269"/>
                    </a:lnTo>
                    <a:lnTo>
                      <a:pt x="290" y="1272"/>
                    </a:lnTo>
                    <a:lnTo>
                      <a:pt x="299" y="1275"/>
                    </a:lnTo>
                    <a:lnTo>
                      <a:pt x="305" y="1275"/>
                    </a:lnTo>
                    <a:lnTo>
                      <a:pt x="311" y="1269"/>
                    </a:lnTo>
                    <a:lnTo>
                      <a:pt x="329" y="1268"/>
                    </a:lnTo>
                    <a:lnTo>
                      <a:pt x="342" y="1263"/>
                    </a:lnTo>
                    <a:lnTo>
                      <a:pt x="351" y="1258"/>
                    </a:lnTo>
                    <a:lnTo>
                      <a:pt x="359" y="1263"/>
                    </a:lnTo>
                    <a:lnTo>
                      <a:pt x="377" y="1265"/>
                    </a:lnTo>
                    <a:lnTo>
                      <a:pt x="382" y="1262"/>
                    </a:lnTo>
                    <a:lnTo>
                      <a:pt x="386" y="1257"/>
                    </a:lnTo>
                    <a:lnTo>
                      <a:pt x="387" y="1258"/>
                    </a:lnTo>
                    <a:lnTo>
                      <a:pt x="423" y="1231"/>
                    </a:lnTo>
                    <a:lnTo>
                      <a:pt x="473" y="1182"/>
                    </a:lnTo>
                    <a:lnTo>
                      <a:pt x="511" y="1139"/>
                    </a:lnTo>
                    <a:lnTo>
                      <a:pt x="563" y="1070"/>
                    </a:lnTo>
                    <a:lnTo>
                      <a:pt x="576" y="1050"/>
                    </a:lnTo>
                    <a:lnTo>
                      <a:pt x="592" y="1012"/>
                    </a:lnTo>
                    <a:lnTo>
                      <a:pt x="593" y="973"/>
                    </a:lnTo>
                    <a:lnTo>
                      <a:pt x="589" y="979"/>
                    </a:lnTo>
                    <a:lnTo>
                      <a:pt x="579" y="962"/>
                    </a:lnTo>
                    <a:lnTo>
                      <a:pt x="574" y="945"/>
                    </a:lnTo>
                    <a:lnTo>
                      <a:pt x="544" y="922"/>
                    </a:lnTo>
                    <a:lnTo>
                      <a:pt x="536" y="909"/>
                    </a:lnTo>
                    <a:lnTo>
                      <a:pt x="530" y="891"/>
                    </a:lnTo>
                    <a:lnTo>
                      <a:pt x="534" y="875"/>
                    </a:lnTo>
                    <a:lnTo>
                      <a:pt x="544" y="860"/>
                    </a:lnTo>
                    <a:lnTo>
                      <a:pt x="550" y="842"/>
                    </a:lnTo>
                    <a:lnTo>
                      <a:pt x="549" y="822"/>
                    </a:lnTo>
                    <a:lnTo>
                      <a:pt x="533" y="807"/>
                    </a:lnTo>
                    <a:lnTo>
                      <a:pt x="526" y="791"/>
                    </a:lnTo>
                    <a:lnTo>
                      <a:pt x="528" y="770"/>
                    </a:lnTo>
                    <a:lnTo>
                      <a:pt x="520" y="753"/>
                    </a:lnTo>
                    <a:lnTo>
                      <a:pt x="504" y="750"/>
                    </a:lnTo>
                    <a:lnTo>
                      <a:pt x="503" y="729"/>
                    </a:lnTo>
                    <a:lnTo>
                      <a:pt x="509" y="718"/>
                    </a:lnTo>
                    <a:lnTo>
                      <a:pt x="507" y="699"/>
                    </a:lnTo>
                    <a:lnTo>
                      <a:pt x="504" y="689"/>
                    </a:lnTo>
                    <a:lnTo>
                      <a:pt x="509" y="673"/>
                    </a:lnTo>
                    <a:lnTo>
                      <a:pt x="511" y="651"/>
                    </a:lnTo>
                    <a:lnTo>
                      <a:pt x="525" y="639"/>
                    </a:lnTo>
                    <a:lnTo>
                      <a:pt x="523" y="624"/>
                    </a:lnTo>
                    <a:lnTo>
                      <a:pt x="521" y="607"/>
                    </a:lnTo>
                    <a:lnTo>
                      <a:pt x="510" y="573"/>
                    </a:lnTo>
                    <a:lnTo>
                      <a:pt x="495" y="546"/>
                    </a:lnTo>
                    <a:lnTo>
                      <a:pt x="493" y="527"/>
                    </a:lnTo>
                    <a:lnTo>
                      <a:pt x="485" y="510"/>
                    </a:lnTo>
                    <a:lnTo>
                      <a:pt x="476" y="490"/>
                    </a:lnTo>
                    <a:lnTo>
                      <a:pt x="474" y="469"/>
                    </a:lnTo>
                    <a:lnTo>
                      <a:pt x="480" y="456"/>
                    </a:lnTo>
                    <a:lnTo>
                      <a:pt x="499" y="413"/>
                    </a:lnTo>
                    <a:lnTo>
                      <a:pt x="517" y="376"/>
                    </a:lnTo>
                    <a:lnTo>
                      <a:pt x="514" y="354"/>
                    </a:lnTo>
                    <a:lnTo>
                      <a:pt x="504" y="339"/>
                    </a:lnTo>
                    <a:lnTo>
                      <a:pt x="484" y="301"/>
                    </a:lnTo>
                    <a:lnTo>
                      <a:pt x="469" y="294"/>
                    </a:lnTo>
                    <a:lnTo>
                      <a:pt x="456" y="291"/>
                    </a:lnTo>
                    <a:lnTo>
                      <a:pt x="446" y="285"/>
                    </a:lnTo>
                    <a:lnTo>
                      <a:pt x="441" y="278"/>
                    </a:lnTo>
                    <a:lnTo>
                      <a:pt x="436" y="258"/>
                    </a:lnTo>
                    <a:lnTo>
                      <a:pt x="434" y="232"/>
                    </a:lnTo>
                    <a:lnTo>
                      <a:pt x="435" y="223"/>
                    </a:lnTo>
                    <a:lnTo>
                      <a:pt x="446" y="194"/>
                    </a:lnTo>
                    <a:lnTo>
                      <a:pt x="446" y="189"/>
                    </a:lnTo>
                    <a:lnTo>
                      <a:pt x="436" y="185"/>
                    </a:lnTo>
                    <a:lnTo>
                      <a:pt x="467" y="158"/>
                    </a:lnTo>
                    <a:lnTo>
                      <a:pt x="457" y="150"/>
                    </a:lnTo>
                    <a:lnTo>
                      <a:pt x="456" y="139"/>
                    </a:lnTo>
                    <a:lnTo>
                      <a:pt x="460" y="126"/>
                    </a:lnTo>
                    <a:lnTo>
                      <a:pt x="479" y="102"/>
                    </a:lnTo>
                    <a:lnTo>
                      <a:pt x="478" y="86"/>
                    </a:lnTo>
                    <a:lnTo>
                      <a:pt x="471" y="58"/>
                    </a:lnTo>
                    <a:lnTo>
                      <a:pt x="453" y="41"/>
                    </a:lnTo>
                    <a:lnTo>
                      <a:pt x="435" y="35"/>
                    </a:lnTo>
                    <a:lnTo>
                      <a:pt x="425" y="26"/>
                    </a:lnTo>
                    <a:lnTo>
                      <a:pt x="415" y="5"/>
                    </a:lnTo>
                    <a:lnTo>
                      <a:pt x="409" y="0"/>
                    </a:lnTo>
                    <a:lnTo>
                      <a:pt x="386" y="5"/>
                    </a:lnTo>
                    <a:lnTo>
                      <a:pt x="348" y="22"/>
                    </a:lnTo>
                    <a:lnTo>
                      <a:pt x="323" y="25"/>
                    </a:lnTo>
                    <a:lnTo>
                      <a:pt x="310" y="32"/>
                    </a:lnTo>
                    <a:lnTo>
                      <a:pt x="300" y="45"/>
                    </a:lnTo>
                    <a:lnTo>
                      <a:pt x="286" y="76"/>
                    </a:lnTo>
                    <a:lnTo>
                      <a:pt x="283" y="118"/>
                    </a:lnTo>
                    <a:lnTo>
                      <a:pt x="283" y="132"/>
                    </a:lnTo>
                    <a:lnTo>
                      <a:pt x="285" y="155"/>
                    </a:lnTo>
                    <a:lnTo>
                      <a:pt x="283" y="167"/>
                    </a:lnTo>
                    <a:lnTo>
                      <a:pt x="257" y="187"/>
                    </a:lnTo>
                    <a:lnTo>
                      <a:pt x="248" y="201"/>
                    </a:lnTo>
                    <a:lnTo>
                      <a:pt x="236" y="210"/>
                    </a:lnTo>
                    <a:lnTo>
                      <a:pt x="220" y="218"/>
                    </a:lnTo>
                    <a:lnTo>
                      <a:pt x="210" y="214"/>
                    </a:lnTo>
                    <a:lnTo>
                      <a:pt x="207" y="205"/>
                    </a:lnTo>
                    <a:lnTo>
                      <a:pt x="198" y="193"/>
                    </a:lnTo>
                    <a:lnTo>
                      <a:pt x="188" y="186"/>
                    </a:lnTo>
                    <a:lnTo>
                      <a:pt x="171" y="205"/>
                    </a:lnTo>
                    <a:lnTo>
                      <a:pt x="156" y="214"/>
                    </a:lnTo>
                    <a:lnTo>
                      <a:pt x="144" y="215"/>
                    </a:lnTo>
                    <a:lnTo>
                      <a:pt x="129" y="208"/>
                    </a:lnTo>
                    <a:lnTo>
                      <a:pt x="103" y="204"/>
                    </a:lnTo>
                    <a:lnTo>
                      <a:pt x="98" y="196"/>
                    </a:lnTo>
                    <a:lnTo>
                      <a:pt x="93" y="177"/>
                    </a:lnTo>
                    <a:lnTo>
                      <a:pt x="63" y="133"/>
                    </a:lnTo>
                    <a:lnTo>
                      <a:pt x="52" y="122"/>
                    </a:lnTo>
                    <a:lnTo>
                      <a:pt x="37" y="116"/>
                    </a:lnTo>
                    <a:lnTo>
                      <a:pt x="25" y="122"/>
                    </a:lnTo>
                    <a:lnTo>
                      <a:pt x="26" y="134"/>
                    </a:lnTo>
                    <a:lnTo>
                      <a:pt x="28" y="146"/>
                    </a:lnTo>
                    <a:lnTo>
                      <a:pt x="20" y="150"/>
                    </a:lnTo>
                    <a:lnTo>
                      <a:pt x="11" y="145"/>
                    </a:lnTo>
                    <a:lnTo>
                      <a:pt x="3" y="149"/>
                    </a:lnTo>
                    <a:lnTo>
                      <a:pt x="0" y="15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06" name="Freeform 219"/>
              <p:cNvSpPr>
                <a:spLocks noChangeAspect="1"/>
              </p:cNvSpPr>
              <p:nvPr/>
            </p:nvSpPr>
            <p:spPr bwMode="gray">
              <a:xfrm>
                <a:off x="4899819" y="2460972"/>
                <a:ext cx="49213" cy="90488"/>
              </a:xfrm>
              <a:custGeom>
                <a:avLst/>
                <a:gdLst/>
                <a:ahLst/>
                <a:cxnLst>
                  <a:cxn ang="0">
                    <a:pos x="43" y="278"/>
                  </a:cxn>
                  <a:cxn ang="0">
                    <a:pos x="75" y="280"/>
                  </a:cxn>
                  <a:cxn ang="0">
                    <a:pos x="80" y="276"/>
                  </a:cxn>
                  <a:cxn ang="0">
                    <a:pos x="84" y="279"/>
                  </a:cxn>
                  <a:cxn ang="0">
                    <a:pos x="89" y="275"/>
                  </a:cxn>
                  <a:cxn ang="0">
                    <a:pos x="83" y="266"/>
                  </a:cxn>
                  <a:cxn ang="0">
                    <a:pos x="75" y="262"/>
                  </a:cxn>
                  <a:cxn ang="0">
                    <a:pos x="85" y="247"/>
                  </a:cxn>
                  <a:cxn ang="0">
                    <a:pos x="83" y="243"/>
                  </a:cxn>
                  <a:cxn ang="0">
                    <a:pos x="84" y="223"/>
                  </a:cxn>
                  <a:cxn ang="0">
                    <a:pos x="91" y="210"/>
                  </a:cxn>
                  <a:cxn ang="0">
                    <a:pos x="84" y="200"/>
                  </a:cxn>
                  <a:cxn ang="0">
                    <a:pos x="102" y="199"/>
                  </a:cxn>
                  <a:cxn ang="0">
                    <a:pos x="98" y="185"/>
                  </a:cxn>
                  <a:cxn ang="0">
                    <a:pos x="116" y="182"/>
                  </a:cxn>
                  <a:cxn ang="0">
                    <a:pos x="118" y="163"/>
                  </a:cxn>
                  <a:cxn ang="0">
                    <a:pos x="127" y="149"/>
                  </a:cxn>
                  <a:cxn ang="0">
                    <a:pos x="130" y="161"/>
                  </a:cxn>
                  <a:cxn ang="0">
                    <a:pos x="138" y="156"/>
                  </a:cxn>
                  <a:cxn ang="0">
                    <a:pos x="154" y="133"/>
                  </a:cxn>
                  <a:cxn ang="0">
                    <a:pos x="146" y="123"/>
                  </a:cxn>
                  <a:cxn ang="0">
                    <a:pos x="129" y="126"/>
                  </a:cxn>
                  <a:cxn ang="0">
                    <a:pos x="119" y="120"/>
                  </a:cxn>
                  <a:cxn ang="0">
                    <a:pos x="112" y="123"/>
                  </a:cxn>
                  <a:cxn ang="0">
                    <a:pos x="119" y="109"/>
                  </a:cxn>
                  <a:cxn ang="0">
                    <a:pos x="108" y="109"/>
                  </a:cxn>
                  <a:cxn ang="0">
                    <a:pos x="117" y="102"/>
                  </a:cxn>
                  <a:cxn ang="0">
                    <a:pos x="118" y="92"/>
                  </a:cxn>
                  <a:cxn ang="0">
                    <a:pos x="122" y="66"/>
                  </a:cxn>
                  <a:cxn ang="0">
                    <a:pos x="132" y="39"/>
                  </a:cxn>
                  <a:cxn ang="0">
                    <a:pos x="128" y="10"/>
                  </a:cxn>
                  <a:cxn ang="0">
                    <a:pos x="129" y="0"/>
                  </a:cxn>
                  <a:cxn ang="0">
                    <a:pos x="101" y="17"/>
                  </a:cxn>
                  <a:cxn ang="0">
                    <a:pos x="83" y="45"/>
                  </a:cxn>
                  <a:cxn ang="0">
                    <a:pos x="28" y="63"/>
                  </a:cxn>
                  <a:cxn ang="0">
                    <a:pos x="15" y="82"/>
                  </a:cxn>
                  <a:cxn ang="0">
                    <a:pos x="6" y="119"/>
                  </a:cxn>
                  <a:cxn ang="0">
                    <a:pos x="0" y="146"/>
                  </a:cxn>
                  <a:cxn ang="0">
                    <a:pos x="6" y="185"/>
                  </a:cxn>
                  <a:cxn ang="0">
                    <a:pos x="4" y="216"/>
                  </a:cxn>
                  <a:cxn ang="0">
                    <a:pos x="12" y="214"/>
                  </a:cxn>
                  <a:cxn ang="0">
                    <a:pos x="28" y="226"/>
                  </a:cxn>
                  <a:cxn ang="0">
                    <a:pos x="33" y="269"/>
                  </a:cxn>
                </a:cxnLst>
                <a:rect l="0" t="0" r="r" b="b"/>
                <a:pathLst>
                  <a:path w="154" h="284">
                    <a:moveTo>
                      <a:pt x="35" y="279"/>
                    </a:moveTo>
                    <a:lnTo>
                      <a:pt x="43" y="278"/>
                    </a:lnTo>
                    <a:lnTo>
                      <a:pt x="67" y="284"/>
                    </a:lnTo>
                    <a:lnTo>
                      <a:pt x="75" y="280"/>
                    </a:lnTo>
                    <a:lnTo>
                      <a:pt x="79" y="279"/>
                    </a:lnTo>
                    <a:lnTo>
                      <a:pt x="80" y="276"/>
                    </a:lnTo>
                    <a:lnTo>
                      <a:pt x="83" y="276"/>
                    </a:lnTo>
                    <a:lnTo>
                      <a:pt x="84" y="279"/>
                    </a:lnTo>
                    <a:lnTo>
                      <a:pt x="89" y="279"/>
                    </a:lnTo>
                    <a:lnTo>
                      <a:pt x="89" y="275"/>
                    </a:lnTo>
                    <a:lnTo>
                      <a:pt x="86" y="270"/>
                    </a:lnTo>
                    <a:lnTo>
                      <a:pt x="83" y="266"/>
                    </a:lnTo>
                    <a:lnTo>
                      <a:pt x="75" y="266"/>
                    </a:lnTo>
                    <a:lnTo>
                      <a:pt x="75" y="262"/>
                    </a:lnTo>
                    <a:lnTo>
                      <a:pt x="75" y="253"/>
                    </a:lnTo>
                    <a:lnTo>
                      <a:pt x="85" y="247"/>
                    </a:lnTo>
                    <a:lnTo>
                      <a:pt x="85" y="243"/>
                    </a:lnTo>
                    <a:lnTo>
                      <a:pt x="83" y="243"/>
                    </a:lnTo>
                    <a:lnTo>
                      <a:pt x="81" y="235"/>
                    </a:lnTo>
                    <a:lnTo>
                      <a:pt x="84" y="223"/>
                    </a:lnTo>
                    <a:lnTo>
                      <a:pt x="81" y="220"/>
                    </a:lnTo>
                    <a:lnTo>
                      <a:pt x="91" y="210"/>
                    </a:lnTo>
                    <a:lnTo>
                      <a:pt x="90" y="206"/>
                    </a:lnTo>
                    <a:lnTo>
                      <a:pt x="84" y="200"/>
                    </a:lnTo>
                    <a:lnTo>
                      <a:pt x="90" y="198"/>
                    </a:lnTo>
                    <a:lnTo>
                      <a:pt x="102" y="199"/>
                    </a:lnTo>
                    <a:lnTo>
                      <a:pt x="103" y="193"/>
                    </a:lnTo>
                    <a:lnTo>
                      <a:pt x="98" y="185"/>
                    </a:lnTo>
                    <a:lnTo>
                      <a:pt x="102" y="180"/>
                    </a:lnTo>
                    <a:lnTo>
                      <a:pt x="116" y="182"/>
                    </a:lnTo>
                    <a:lnTo>
                      <a:pt x="121" y="176"/>
                    </a:lnTo>
                    <a:lnTo>
                      <a:pt x="118" y="163"/>
                    </a:lnTo>
                    <a:lnTo>
                      <a:pt x="122" y="151"/>
                    </a:lnTo>
                    <a:lnTo>
                      <a:pt x="127" y="149"/>
                    </a:lnTo>
                    <a:lnTo>
                      <a:pt x="127" y="153"/>
                    </a:lnTo>
                    <a:lnTo>
                      <a:pt x="130" y="161"/>
                    </a:lnTo>
                    <a:lnTo>
                      <a:pt x="137" y="152"/>
                    </a:lnTo>
                    <a:lnTo>
                      <a:pt x="138" y="156"/>
                    </a:lnTo>
                    <a:lnTo>
                      <a:pt x="153" y="144"/>
                    </a:lnTo>
                    <a:lnTo>
                      <a:pt x="154" y="133"/>
                    </a:lnTo>
                    <a:lnTo>
                      <a:pt x="151" y="125"/>
                    </a:lnTo>
                    <a:lnTo>
                      <a:pt x="146" y="123"/>
                    </a:lnTo>
                    <a:lnTo>
                      <a:pt x="137" y="124"/>
                    </a:lnTo>
                    <a:lnTo>
                      <a:pt x="129" y="126"/>
                    </a:lnTo>
                    <a:lnTo>
                      <a:pt x="126" y="120"/>
                    </a:lnTo>
                    <a:lnTo>
                      <a:pt x="119" y="120"/>
                    </a:lnTo>
                    <a:lnTo>
                      <a:pt x="114" y="128"/>
                    </a:lnTo>
                    <a:lnTo>
                      <a:pt x="112" y="123"/>
                    </a:lnTo>
                    <a:lnTo>
                      <a:pt x="113" y="117"/>
                    </a:lnTo>
                    <a:lnTo>
                      <a:pt x="119" y="109"/>
                    </a:lnTo>
                    <a:lnTo>
                      <a:pt x="118" y="107"/>
                    </a:lnTo>
                    <a:lnTo>
                      <a:pt x="108" y="109"/>
                    </a:lnTo>
                    <a:lnTo>
                      <a:pt x="108" y="106"/>
                    </a:lnTo>
                    <a:lnTo>
                      <a:pt x="117" y="102"/>
                    </a:lnTo>
                    <a:lnTo>
                      <a:pt x="117" y="93"/>
                    </a:lnTo>
                    <a:lnTo>
                      <a:pt x="118" y="92"/>
                    </a:lnTo>
                    <a:lnTo>
                      <a:pt x="118" y="80"/>
                    </a:lnTo>
                    <a:lnTo>
                      <a:pt x="122" y="66"/>
                    </a:lnTo>
                    <a:lnTo>
                      <a:pt x="132" y="48"/>
                    </a:lnTo>
                    <a:lnTo>
                      <a:pt x="132" y="39"/>
                    </a:lnTo>
                    <a:lnTo>
                      <a:pt x="126" y="20"/>
                    </a:lnTo>
                    <a:lnTo>
                      <a:pt x="128" y="10"/>
                    </a:lnTo>
                    <a:lnTo>
                      <a:pt x="130" y="2"/>
                    </a:lnTo>
                    <a:lnTo>
                      <a:pt x="129" y="0"/>
                    </a:lnTo>
                    <a:lnTo>
                      <a:pt x="123" y="6"/>
                    </a:lnTo>
                    <a:lnTo>
                      <a:pt x="101" y="17"/>
                    </a:lnTo>
                    <a:lnTo>
                      <a:pt x="85" y="34"/>
                    </a:lnTo>
                    <a:lnTo>
                      <a:pt x="83" y="45"/>
                    </a:lnTo>
                    <a:lnTo>
                      <a:pt x="71" y="54"/>
                    </a:lnTo>
                    <a:lnTo>
                      <a:pt x="28" y="63"/>
                    </a:lnTo>
                    <a:lnTo>
                      <a:pt x="20" y="71"/>
                    </a:lnTo>
                    <a:lnTo>
                      <a:pt x="15" y="82"/>
                    </a:lnTo>
                    <a:lnTo>
                      <a:pt x="8" y="107"/>
                    </a:lnTo>
                    <a:lnTo>
                      <a:pt x="6" y="119"/>
                    </a:lnTo>
                    <a:lnTo>
                      <a:pt x="0" y="134"/>
                    </a:lnTo>
                    <a:lnTo>
                      <a:pt x="0" y="146"/>
                    </a:lnTo>
                    <a:lnTo>
                      <a:pt x="3" y="174"/>
                    </a:lnTo>
                    <a:lnTo>
                      <a:pt x="6" y="185"/>
                    </a:lnTo>
                    <a:lnTo>
                      <a:pt x="6" y="199"/>
                    </a:lnTo>
                    <a:lnTo>
                      <a:pt x="4" y="216"/>
                    </a:lnTo>
                    <a:lnTo>
                      <a:pt x="9" y="216"/>
                    </a:lnTo>
                    <a:lnTo>
                      <a:pt x="12" y="214"/>
                    </a:lnTo>
                    <a:lnTo>
                      <a:pt x="21" y="219"/>
                    </a:lnTo>
                    <a:lnTo>
                      <a:pt x="28" y="226"/>
                    </a:lnTo>
                    <a:lnTo>
                      <a:pt x="33" y="236"/>
                    </a:lnTo>
                    <a:lnTo>
                      <a:pt x="33" y="269"/>
                    </a:lnTo>
                    <a:lnTo>
                      <a:pt x="35" y="27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07" name="Freeform 220"/>
              <p:cNvSpPr>
                <a:spLocks noChangeAspect="1"/>
              </p:cNvSpPr>
              <p:nvPr/>
            </p:nvSpPr>
            <p:spPr bwMode="gray">
              <a:xfrm>
                <a:off x="4847431" y="1911697"/>
                <a:ext cx="452438" cy="539750"/>
              </a:xfrm>
              <a:custGeom>
                <a:avLst/>
                <a:gdLst/>
                <a:ahLst/>
                <a:cxnLst>
                  <a:cxn ang="0">
                    <a:pos x="1358" y="214"/>
                  </a:cxn>
                  <a:cxn ang="0">
                    <a:pos x="1321" y="157"/>
                  </a:cxn>
                  <a:cxn ang="0">
                    <a:pos x="1355" y="75"/>
                  </a:cxn>
                  <a:cxn ang="0">
                    <a:pos x="1290" y="70"/>
                  </a:cxn>
                  <a:cxn ang="0">
                    <a:pos x="1260" y="47"/>
                  </a:cxn>
                  <a:cxn ang="0">
                    <a:pos x="1218" y="67"/>
                  </a:cxn>
                  <a:cxn ang="0">
                    <a:pos x="1176" y="31"/>
                  </a:cxn>
                  <a:cxn ang="0">
                    <a:pos x="1106" y="112"/>
                  </a:cxn>
                  <a:cxn ang="0">
                    <a:pos x="1074" y="26"/>
                  </a:cxn>
                  <a:cxn ang="0">
                    <a:pos x="1003" y="159"/>
                  </a:cxn>
                  <a:cxn ang="0">
                    <a:pos x="944" y="150"/>
                  </a:cxn>
                  <a:cxn ang="0">
                    <a:pos x="930" y="178"/>
                  </a:cxn>
                  <a:cxn ang="0">
                    <a:pos x="874" y="202"/>
                  </a:cxn>
                  <a:cxn ang="0">
                    <a:pos x="841" y="212"/>
                  </a:cxn>
                  <a:cxn ang="0">
                    <a:pos x="795" y="291"/>
                  </a:cxn>
                  <a:cxn ang="0">
                    <a:pos x="726" y="285"/>
                  </a:cxn>
                  <a:cxn ang="0">
                    <a:pos x="704" y="355"/>
                  </a:cxn>
                  <a:cxn ang="0">
                    <a:pos x="632" y="407"/>
                  </a:cxn>
                  <a:cxn ang="0">
                    <a:pos x="633" y="422"/>
                  </a:cxn>
                  <a:cxn ang="0">
                    <a:pos x="586" y="471"/>
                  </a:cxn>
                  <a:cxn ang="0">
                    <a:pos x="561" y="542"/>
                  </a:cxn>
                  <a:cxn ang="0">
                    <a:pos x="520" y="591"/>
                  </a:cxn>
                  <a:cxn ang="0">
                    <a:pos x="459" y="673"/>
                  </a:cxn>
                  <a:cxn ang="0">
                    <a:pos x="436" y="734"/>
                  </a:cxn>
                  <a:cxn ang="0">
                    <a:pos x="420" y="796"/>
                  </a:cxn>
                  <a:cxn ang="0">
                    <a:pos x="387" y="856"/>
                  </a:cxn>
                  <a:cxn ang="0">
                    <a:pos x="360" y="902"/>
                  </a:cxn>
                  <a:cxn ang="0">
                    <a:pos x="305" y="969"/>
                  </a:cxn>
                  <a:cxn ang="0">
                    <a:pos x="320" y="1052"/>
                  </a:cxn>
                  <a:cxn ang="0">
                    <a:pos x="284" y="1096"/>
                  </a:cxn>
                  <a:cxn ang="0">
                    <a:pos x="228" y="1097"/>
                  </a:cxn>
                  <a:cxn ang="0">
                    <a:pos x="167" y="1122"/>
                  </a:cxn>
                  <a:cxn ang="0">
                    <a:pos x="137" y="1182"/>
                  </a:cxn>
                  <a:cxn ang="0">
                    <a:pos x="75" y="1214"/>
                  </a:cxn>
                  <a:cxn ang="0">
                    <a:pos x="53" y="1253"/>
                  </a:cxn>
                  <a:cxn ang="0">
                    <a:pos x="53" y="1279"/>
                  </a:cxn>
                  <a:cxn ang="0">
                    <a:pos x="16" y="1310"/>
                  </a:cxn>
                  <a:cxn ang="0">
                    <a:pos x="74" y="1349"/>
                  </a:cxn>
                  <a:cxn ang="0">
                    <a:pos x="127" y="1354"/>
                  </a:cxn>
                  <a:cxn ang="0">
                    <a:pos x="57" y="1370"/>
                  </a:cxn>
                  <a:cxn ang="0">
                    <a:pos x="0" y="1407"/>
                  </a:cxn>
                  <a:cxn ang="0">
                    <a:pos x="30" y="1461"/>
                  </a:cxn>
                  <a:cxn ang="0">
                    <a:pos x="88" y="1428"/>
                  </a:cxn>
                  <a:cxn ang="0">
                    <a:pos x="40" y="1506"/>
                  </a:cxn>
                  <a:cxn ang="0">
                    <a:pos x="16" y="1560"/>
                  </a:cxn>
                  <a:cxn ang="0">
                    <a:pos x="64" y="1571"/>
                  </a:cxn>
                  <a:cxn ang="0">
                    <a:pos x="85" y="1677"/>
                  </a:cxn>
                  <a:cxn ang="0">
                    <a:pos x="190" y="1671"/>
                  </a:cxn>
                  <a:cxn ang="0">
                    <a:pos x="293" y="1556"/>
                  </a:cxn>
                  <a:cxn ang="0">
                    <a:pos x="299" y="1506"/>
                  </a:cxn>
                  <a:cxn ang="0">
                    <a:pos x="339" y="1614"/>
                  </a:cxn>
                  <a:cxn ang="0">
                    <a:pos x="400" y="1394"/>
                  </a:cxn>
                  <a:cxn ang="0">
                    <a:pos x="386" y="1186"/>
                  </a:cxn>
                  <a:cxn ang="0">
                    <a:pos x="488" y="1020"/>
                  </a:cxn>
                  <a:cxn ang="0">
                    <a:pos x="542" y="750"/>
                  </a:cxn>
                  <a:cxn ang="0">
                    <a:pos x="633" y="532"/>
                  </a:cxn>
                  <a:cxn ang="0">
                    <a:pos x="729" y="404"/>
                  </a:cxn>
                  <a:cxn ang="0">
                    <a:pos x="826" y="326"/>
                  </a:cxn>
                  <a:cxn ang="0">
                    <a:pos x="957" y="371"/>
                  </a:cxn>
                  <a:cxn ang="0">
                    <a:pos x="1139" y="322"/>
                  </a:cxn>
                  <a:cxn ang="0">
                    <a:pos x="1325" y="225"/>
                  </a:cxn>
                  <a:cxn ang="0">
                    <a:pos x="1381" y="239"/>
                  </a:cxn>
                </a:cxnLst>
                <a:rect l="0" t="0" r="r" b="b"/>
                <a:pathLst>
                  <a:path w="1427" h="1701">
                    <a:moveTo>
                      <a:pt x="1419" y="216"/>
                    </a:moveTo>
                    <a:lnTo>
                      <a:pt x="1397" y="212"/>
                    </a:lnTo>
                    <a:lnTo>
                      <a:pt x="1395" y="232"/>
                    </a:lnTo>
                    <a:lnTo>
                      <a:pt x="1388" y="232"/>
                    </a:lnTo>
                    <a:lnTo>
                      <a:pt x="1390" y="229"/>
                    </a:lnTo>
                    <a:lnTo>
                      <a:pt x="1380" y="225"/>
                    </a:lnTo>
                    <a:lnTo>
                      <a:pt x="1376" y="219"/>
                    </a:lnTo>
                    <a:lnTo>
                      <a:pt x="1376" y="231"/>
                    </a:lnTo>
                    <a:lnTo>
                      <a:pt x="1375" y="234"/>
                    </a:lnTo>
                    <a:lnTo>
                      <a:pt x="1370" y="224"/>
                    </a:lnTo>
                    <a:lnTo>
                      <a:pt x="1357" y="226"/>
                    </a:lnTo>
                    <a:lnTo>
                      <a:pt x="1347" y="232"/>
                    </a:lnTo>
                    <a:lnTo>
                      <a:pt x="1350" y="220"/>
                    </a:lnTo>
                    <a:lnTo>
                      <a:pt x="1358" y="214"/>
                    </a:lnTo>
                    <a:lnTo>
                      <a:pt x="1365" y="212"/>
                    </a:lnTo>
                    <a:lnTo>
                      <a:pt x="1368" y="205"/>
                    </a:lnTo>
                    <a:lnTo>
                      <a:pt x="1366" y="200"/>
                    </a:lnTo>
                    <a:lnTo>
                      <a:pt x="1361" y="193"/>
                    </a:lnTo>
                    <a:lnTo>
                      <a:pt x="1341" y="196"/>
                    </a:lnTo>
                    <a:lnTo>
                      <a:pt x="1344" y="189"/>
                    </a:lnTo>
                    <a:lnTo>
                      <a:pt x="1338" y="183"/>
                    </a:lnTo>
                    <a:lnTo>
                      <a:pt x="1326" y="177"/>
                    </a:lnTo>
                    <a:lnTo>
                      <a:pt x="1315" y="166"/>
                    </a:lnTo>
                    <a:lnTo>
                      <a:pt x="1301" y="162"/>
                    </a:lnTo>
                    <a:lnTo>
                      <a:pt x="1296" y="156"/>
                    </a:lnTo>
                    <a:lnTo>
                      <a:pt x="1299" y="153"/>
                    </a:lnTo>
                    <a:lnTo>
                      <a:pt x="1299" y="149"/>
                    </a:lnTo>
                    <a:lnTo>
                      <a:pt x="1321" y="157"/>
                    </a:lnTo>
                    <a:lnTo>
                      <a:pt x="1371" y="166"/>
                    </a:lnTo>
                    <a:lnTo>
                      <a:pt x="1407" y="137"/>
                    </a:lnTo>
                    <a:lnTo>
                      <a:pt x="1419" y="132"/>
                    </a:lnTo>
                    <a:lnTo>
                      <a:pt x="1427" y="126"/>
                    </a:lnTo>
                    <a:lnTo>
                      <a:pt x="1424" y="112"/>
                    </a:lnTo>
                    <a:lnTo>
                      <a:pt x="1412" y="106"/>
                    </a:lnTo>
                    <a:lnTo>
                      <a:pt x="1404" y="92"/>
                    </a:lnTo>
                    <a:lnTo>
                      <a:pt x="1388" y="91"/>
                    </a:lnTo>
                    <a:lnTo>
                      <a:pt x="1380" y="87"/>
                    </a:lnTo>
                    <a:lnTo>
                      <a:pt x="1388" y="80"/>
                    </a:lnTo>
                    <a:lnTo>
                      <a:pt x="1374" y="73"/>
                    </a:lnTo>
                    <a:lnTo>
                      <a:pt x="1369" y="63"/>
                    </a:lnTo>
                    <a:lnTo>
                      <a:pt x="1361" y="71"/>
                    </a:lnTo>
                    <a:lnTo>
                      <a:pt x="1355" y="75"/>
                    </a:lnTo>
                    <a:lnTo>
                      <a:pt x="1355" y="68"/>
                    </a:lnTo>
                    <a:lnTo>
                      <a:pt x="1353" y="63"/>
                    </a:lnTo>
                    <a:lnTo>
                      <a:pt x="1333" y="70"/>
                    </a:lnTo>
                    <a:lnTo>
                      <a:pt x="1332" y="68"/>
                    </a:lnTo>
                    <a:lnTo>
                      <a:pt x="1331" y="63"/>
                    </a:lnTo>
                    <a:lnTo>
                      <a:pt x="1332" y="59"/>
                    </a:lnTo>
                    <a:lnTo>
                      <a:pt x="1332" y="49"/>
                    </a:lnTo>
                    <a:lnTo>
                      <a:pt x="1327" y="46"/>
                    </a:lnTo>
                    <a:lnTo>
                      <a:pt x="1325" y="38"/>
                    </a:lnTo>
                    <a:lnTo>
                      <a:pt x="1316" y="42"/>
                    </a:lnTo>
                    <a:lnTo>
                      <a:pt x="1310" y="38"/>
                    </a:lnTo>
                    <a:lnTo>
                      <a:pt x="1301" y="41"/>
                    </a:lnTo>
                    <a:lnTo>
                      <a:pt x="1293" y="56"/>
                    </a:lnTo>
                    <a:lnTo>
                      <a:pt x="1290" y="70"/>
                    </a:lnTo>
                    <a:lnTo>
                      <a:pt x="1290" y="89"/>
                    </a:lnTo>
                    <a:lnTo>
                      <a:pt x="1293" y="103"/>
                    </a:lnTo>
                    <a:lnTo>
                      <a:pt x="1280" y="110"/>
                    </a:lnTo>
                    <a:lnTo>
                      <a:pt x="1271" y="102"/>
                    </a:lnTo>
                    <a:lnTo>
                      <a:pt x="1260" y="105"/>
                    </a:lnTo>
                    <a:lnTo>
                      <a:pt x="1257" y="101"/>
                    </a:lnTo>
                    <a:lnTo>
                      <a:pt x="1267" y="91"/>
                    </a:lnTo>
                    <a:lnTo>
                      <a:pt x="1277" y="76"/>
                    </a:lnTo>
                    <a:lnTo>
                      <a:pt x="1272" y="67"/>
                    </a:lnTo>
                    <a:lnTo>
                      <a:pt x="1257" y="78"/>
                    </a:lnTo>
                    <a:lnTo>
                      <a:pt x="1247" y="78"/>
                    </a:lnTo>
                    <a:lnTo>
                      <a:pt x="1262" y="67"/>
                    </a:lnTo>
                    <a:lnTo>
                      <a:pt x="1253" y="56"/>
                    </a:lnTo>
                    <a:lnTo>
                      <a:pt x="1260" y="47"/>
                    </a:lnTo>
                    <a:lnTo>
                      <a:pt x="1277" y="49"/>
                    </a:lnTo>
                    <a:lnTo>
                      <a:pt x="1284" y="35"/>
                    </a:lnTo>
                    <a:lnTo>
                      <a:pt x="1285" y="19"/>
                    </a:lnTo>
                    <a:lnTo>
                      <a:pt x="1273" y="19"/>
                    </a:lnTo>
                    <a:lnTo>
                      <a:pt x="1275" y="9"/>
                    </a:lnTo>
                    <a:lnTo>
                      <a:pt x="1268" y="3"/>
                    </a:lnTo>
                    <a:lnTo>
                      <a:pt x="1262" y="3"/>
                    </a:lnTo>
                    <a:lnTo>
                      <a:pt x="1250" y="13"/>
                    </a:lnTo>
                    <a:lnTo>
                      <a:pt x="1239" y="0"/>
                    </a:lnTo>
                    <a:lnTo>
                      <a:pt x="1236" y="17"/>
                    </a:lnTo>
                    <a:lnTo>
                      <a:pt x="1231" y="37"/>
                    </a:lnTo>
                    <a:lnTo>
                      <a:pt x="1226" y="49"/>
                    </a:lnTo>
                    <a:lnTo>
                      <a:pt x="1220" y="59"/>
                    </a:lnTo>
                    <a:lnTo>
                      <a:pt x="1218" y="67"/>
                    </a:lnTo>
                    <a:lnTo>
                      <a:pt x="1219" y="78"/>
                    </a:lnTo>
                    <a:lnTo>
                      <a:pt x="1212" y="79"/>
                    </a:lnTo>
                    <a:lnTo>
                      <a:pt x="1208" y="89"/>
                    </a:lnTo>
                    <a:lnTo>
                      <a:pt x="1208" y="103"/>
                    </a:lnTo>
                    <a:lnTo>
                      <a:pt x="1197" y="103"/>
                    </a:lnTo>
                    <a:lnTo>
                      <a:pt x="1182" y="118"/>
                    </a:lnTo>
                    <a:lnTo>
                      <a:pt x="1183" y="102"/>
                    </a:lnTo>
                    <a:lnTo>
                      <a:pt x="1188" y="85"/>
                    </a:lnTo>
                    <a:lnTo>
                      <a:pt x="1178" y="70"/>
                    </a:lnTo>
                    <a:lnTo>
                      <a:pt x="1188" y="62"/>
                    </a:lnTo>
                    <a:lnTo>
                      <a:pt x="1188" y="41"/>
                    </a:lnTo>
                    <a:lnTo>
                      <a:pt x="1187" y="28"/>
                    </a:lnTo>
                    <a:lnTo>
                      <a:pt x="1182" y="27"/>
                    </a:lnTo>
                    <a:lnTo>
                      <a:pt x="1176" y="31"/>
                    </a:lnTo>
                    <a:lnTo>
                      <a:pt x="1142" y="90"/>
                    </a:lnTo>
                    <a:lnTo>
                      <a:pt x="1135" y="96"/>
                    </a:lnTo>
                    <a:lnTo>
                      <a:pt x="1129" y="111"/>
                    </a:lnTo>
                    <a:lnTo>
                      <a:pt x="1121" y="122"/>
                    </a:lnTo>
                    <a:lnTo>
                      <a:pt x="1115" y="140"/>
                    </a:lnTo>
                    <a:lnTo>
                      <a:pt x="1123" y="132"/>
                    </a:lnTo>
                    <a:lnTo>
                      <a:pt x="1101" y="167"/>
                    </a:lnTo>
                    <a:lnTo>
                      <a:pt x="1092" y="172"/>
                    </a:lnTo>
                    <a:lnTo>
                      <a:pt x="1091" y="160"/>
                    </a:lnTo>
                    <a:lnTo>
                      <a:pt x="1092" y="148"/>
                    </a:lnTo>
                    <a:lnTo>
                      <a:pt x="1099" y="139"/>
                    </a:lnTo>
                    <a:lnTo>
                      <a:pt x="1104" y="137"/>
                    </a:lnTo>
                    <a:lnTo>
                      <a:pt x="1104" y="129"/>
                    </a:lnTo>
                    <a:lnTo>
                      <a:pt x="1106" y="112"/>
                    </a:lnTo>
                    <a:lnTo>
                      <a:pt x="1105" y="105"/>
                    </a:lnTo>
                    <a:lnTo>
                      <a:pt x="1111" y="87"/>
                    </a:lnTo>
                    <a:lnTo>
                      <a:pt x="1133" y="58"/>
                    </a:lnTo>
                    <a:lnTo>
                      <a:pt x="1140" y="42"/>
                    </a:lnTo>
                    <a:lnTo>
                      <a:pt x="1131" y="37"/>
                    </a:lnTo>
                    <a:lnTo>
                      <a:pt x="1116" y="48"/>
                    </a:lnTo>
                    <a:lnTo>
                      <a:pt x="1107" y="51"/>
                    </a:lnTo>
                    <a:lnTo>
                      <a:pt x="1106" y="37"/>
                    </a:lnTo>
                    <a:lnTo>
                      <a:pt x="1100" y="33"/>
                    </a:lnTo>
                    <a:lnTo>
                      <a:pt x="1096" y="27"/>
                    </a:lnTo>
                    <a:lnTo>
                      <a:pt x="1095" y="20"/>
                    </a:lnTo>
                    <a:lnTo>
                      <a:pt x="1085" y="32"/>
                    </a:lnTo>
                    <a:lnTo>
                      <a:pt x="1081" y="26"/>
                    </a:lnTo>
                    <a:lnTo>
                      <a:pt x="1074" y="26"/>
                    </a:lnTo>
                    <a:lnTo>
                      <a:pt x="1073" y="51"/>
                    </a:lnTo>
                    <a:lnTo>
                      <a:pt x="1059" y="46"/>
                    </a:lnTo>
                    <a:lnTo>
                      <a:pt x="1065" y="59"/>
                    </a:lnTo>
                    <a:lnTo>
                      <a:pt x="1073" y="67"/>
                    </a:lnTo>
                    <a:lnTo>
                      <a:pt x="1074" y="71"/>
                    </a:lnTo>
                    <a:lnTo>
                      <a:pt x="1061" y="79"/>
                    </a:lnTo>
                    <a:lnTo>
                      <a:pt x="1053" y="91"/>
                    </a:lnTo>
                    <a:lnTo>
                      <a:pt x="1057" y="105"/>
                    </a:lnTo>
                    <a:lnTo>
                      <a:pt x="1032" y="105"/>
                    </a:lnTo>
                    <a:lnTo>
                      <a:pt x="1020" y="118"/>
                    </a:lnTo>
                    <a:lnTo>
                      <a:pt x="1015" y="129"/>
                    </a:lnTo>
                    <a:lnTo>
                      <a:pt x="1002" y="144"/>
                    </a:lnTo>
                    <a:lnTo>
                      <a:pt x="1000" y="150"/>
                    </a:lnTo>
                    <a:lnTo>
                      <a:pt x="1003" y="159"/>
                    </a:lnTo>
                    <a:lnTo>
                      <a:pt x="1000" y="169"/>
                    </a:lnTo>
                    <a:lnTo>
                      <a:pt x="1000" y="183"/>
                    </a:lnTo>
                    <a:lnTo>
                      <a:pt x="992" y="184"/>
                    </a:lnTo>
                    <a:lnTo>
                      <a:pt x="987" y="178"/>
                    </a:lnTo>
                    <a:lnTo>
                      <a:pt x="987" y="170"/>
                    </a:lnTo>
                    <a:lnTo>
                      <a:pt x="992" y="166"/>
                    </a:lnTo>
                    <a:lnTo>
                      <a:pt x="978" y="162"/>
                    </a:lnTo>
                    <a:lnTo>
                      <a:pt x="986" y="151"/>
                    </a:lnTo>
                    <a:lnTo>
                      <a:pt x="984" y="150"/>
                    </a:lnTo>
                    <a:lnTo>
                      <a:pt x="954" y="145"/>
                    </a:lnTo>
                    <a:lnTo>
                      <a:pt x="956" y="159"/>
                    </a:lnTo>
                    <a:lnTo>
                      <a:pt x="952" y="160"/>
                    </a:lnTo>
                    <a:lnTo>
                      <a:pt x="944" y="156"/>
                    </a:lnTo>
                    <a:lnTo>
                      <a:pt x="944" y="150"/>
                    </a:lnTo>
                    <a:lnTo>
                      <a:pt x="941" y="140"/>
                    </a:lnTo>
                    <a:lnTo>
                      <a:pt x="938" y="143"/>
                    </a:lnTo>
                    <a:lnTo>
                      <a:pt x="935" y="133"/>
                    </a:lnTo>
                    <a:lnTo>
                      <a:pt x="929" y="138"/>
                    </a:lnTo>
                    <a:lnTo>
                      <a:pt x="927" y="133"/>
                    </a:lnTo>
                    <a:lnTo>
                      <a:pt x="922" y="138"/>
                    </a:lnTo>
                    <a:lnTo>
                      <a:pt x="920" y="155"/>
                    </a:lnTo>
                    <a:lnTo>
                      <a:pt x="916" y="146"/>
                    </a:lnTo>
                    <a:lnTo>
                      <a:pt x="911" y="135"/>
                    </a:lnTo>
                    <a:lnTo>
                      <a:pt x="907" y="132"/>
                    </a:lnTo>
                    <a:lnTo>
                      <a:pt x="907" y="157"/>
                    </a:lnTo>
                    <a:lnTo>
                      <a:pt x="924" y="167"/>
                    </a:lnTo>
                    <a:lnTo>
                      <a:pt x="930" y="167"/>
                    </a:lnTo>
                    <a:lnTo>
                      <a:pt x="930" y="178"/>
                    </a:lnTo>
                    <a:lnTo>
                      <a:pt x="928" y="188"/>
                    </a:lnTo>
                    <a:lnTo>
                      <a:pt x="928" y="199"/>
                    </a:lnTo>
                    <a:lnTo>
                      <a:pt x="933" y="210"/>
                    </a:lnTo>
                    <a:lnTo>
                      <a:pt x="933" y="225"/>
                    </a:lnTo>
                    <a:lnTo>
                      <a:pt x="925" y="219"/>
                    </a:lnTo>
                    <a:lnTo>
                      <a:pt x="907" y="191"/>
                    </a:lnTo>
                    <a:lnTo>
                      <a:pt x="891" y="175"/>
                    </a:lnTo>
                    <a:lnTo>
                      <a:pt x="895" y="194"/>
                    </a:lnTo>
                    <a:lnTo>
                      <a:pt x="890" y="194"/>
                    </a:lnTo>
                    <a:lnTo>
                      <a:pt x="886" y="205"/>
                    </a:lnTo>
                    <a:lnTo>
                      <a:pt x="881" y="204"/>
                    </a:lnTo>
                    <a:lnTo>
                      <a:pt x="877" y="212"/>
                    </a:lnTo>
                    <a:lnTo>
                      <a:pt x="874" y="208"/>
                    </a:lnTo>
                    <a:lnTo>
                      <a:pt x="874" y="202"/>
                    </a:lnTo>
                    <a:lnTo>
                      <a:pt x="877" y="191"/>
                    </a:lnTo>
                    <a:lnTo>
                      <a:pt x="870" y="194"/>
                    </a:lnTo>
                    <a:lnTo>
                      <a:pt x="863" y="204"/>
                    </a:lnTo>
                    <a:lnTo>
                      <a:pt x="859" y="218"/>
                    </a:lnTo>
                    <a:lnTo>
                      <a:pt x="853" y="220"/>
                    </a:lnTo>
                    <a:lnTo>
                      <a:pt x="855" y="235"/>
                    </a:lnTo>
                    <a:lnTo>
                      <a:pt x="857" y="241"/>
                    </a:lnTo>
                    <a:lnTo>
                      <a:pt x="841" y="256"/>
                    </a:lnTo>
                    <a:lnTo>
                      <a:pt x="834" y="275"/>
                    </a:lnTo>
                    <a:lnTo>
                      <a:pt x="827" y="285"/>
                    </a:lnTo>
                    <a:lnTo>
                      <a:pt x="837" y="264"/>
                    </a:lnTo>
                    <a:lnTo>
                      <a:pt x="838" y="252"/>
                    </a:lnTo>
                    <a:lnTo>
                      <a:pt x="839" y="229"/>
                    </a:lnTo>
                    <a:lnTo>
                      <a:pt x="841" y="212"/>
                    </a:lnTo>
                    <a:lnTo>
                      <a:pt x="838" y="191"/>
                    </a:lnTo>
                    <a:lnTo>
                      <a:pt x="828" y="194"/>
                    </a:lnTo>
                    <a:lnTo>
                      <a:pt x="822" y="208"/>
                    </a:lnTo>
                    <a:lnTo>
                      <a:pt x="812" y="223"/>
                    </a:lnTo>
                    <a:lnTo>
                      <a:pt x="809" y="246"/>
                    </a:lnTo>
                    <a:lnTo>
                      <a:pt x="804" y="266"/>
                    </a:lnTo>
                    <a:lnTo>
                      <a:pt x="803" y="214"/>
                    </a:lnTo>
                    <a:lnTo>
                      <a:pt x="777" y="218"/>
                    </a:lnTo>
                    <a:lnTo>
                      <a:pt x="768" y="235"/>
                    </a:lnTo>
                    <a:lnTo>
                      <a:pt x="767" y="240"/>
                    </a:lnTo>
                    <a:lnTo>
                      <a:pt x="769" y="261"/>
                    </a:lnTo>
                    <a:lnTo>
                      <a:pt x="779" y="274"/>
                    </a:lnTo>
                    <a:lnTo>
                      <a:pt x="788" y="278"/>
                    </a:lnTo>
                    <a:lnTo>
                      <a:pt x="795" y="291"/>
                    </a:lnTo>
                    <a:lnTo>
                      <a:pt x="794" y="301"/>
                    </a:lnTo>
                    <a:lnTo>
                      <a:pt x="785" y="300"/>
                    </a:lnTo>
                    <a:lnTo>
                      <a:pt x="779" y="284"/>
                    </a:lnTo>
                    <a:lnTo>
                      <a:pt x="768" y="277"/>
                    </a:lnTo>
                    <a:lnTo>
                      <a:pt x="760" y="261"/>
                    </a:lnTo>
                    <a:lnTo>
                      <a:pt x="751" y="252"/>
                    </a:lnTo>
                    <a:lnTo>
                      <a:pt x="739" y="254"/>
                    </a:lnTo>
                    <a:lnTo>
                      <a:pt x="746" y="272"/>
                    </a:lnTo>
                    <a:lnTo>
                      <a:pt x="760" y="284"/>
                    </a:lnTo>
                    <a:lnTo>
                      <a:pt x="750" y="294"/>
                    </a:lnTo>
                    <a:lnTo>
                      <a:pt x="741" y="286"/>
                    </a:lnTo>
                    <a:lnTo>
                      <a:pt x="737" y="293"/>
                    </a:lnTo>
                    <a:lnTo>
                      <a:pt x="735" y="280"/>
                    </a:lnTo>
                    <a:lnTo>
                      <a:pt x="726" y="285"/>
                    </a:lnTo>
                    <a:lnTo>
                      <a:pt x="726" y="280"/>
                    </a:lnTo>
                    <a:lnTo>
                      <a:pt x="729" y="267"/>
                    </a:lnTo>
                    <a:lnTo>
                      <a:pt x="724" y="261"/>
                    </a:lnTo>
                    <a:lnTo>
                      <a:pt x="721" y="266"/>
                    </a:lnTo>
                    <a:lnTo>
                      <a:pt x="714" y="290"/>
                    </a:lnTo>
                    <a:lnTo>
                      <a:pt x="715" y="299"/>
                    </a:lnTo>
                    <a:lnTo>
                      <a:pt x="720" y="306"/>
                    </a:lnTo>
                    <a:lnTo>
                      <a:pt x="697" y="318"/>
                    </a:lnTo>
                    <a:lnTo>
                      <a:pt x="691" y="325"/>
                    </a:lnTo>
                    <a:lnTo>
                      <a:pt x="688" y="332"/>
                    </a:lnTo>
                    <a:lnTo>
                      <a:pt x="687" y="343"/>
                    </a:lnTo>
                    <a:lnTo>
                      <a:pt x="690" y="350"/>
                    </a:lnTo>
                    <a:lnTo>
                      <a:pt x="698" y="347"/>
                    </a:lnTo>
                    <a:lnTo>
                      <a:pt x="704" y="355"/>
                    </a:lnTo>
                    <a:lnTo>
                      <a:pt x="692" y="355"/>
                    </a:lnTo>
                    <a:lnTo>
                      <a:pt x="696" y="365"/>
                    </a:lnTo>
                    <a:lnTo>
                      <a:pt x="696" y="372"/>
                    </a:lnTo>
                    <a:lnTo>
                      <a:pt x="683" y="368"/>
                    </a:lnTo>
                    <a:lnTo>
                      <a:pt x="678" y="370"/>
                    </a:lnTo>
                    <a:lnTo>
                      <a:pt x="686" y="377"/>
                    </a:lnTo>
                    <a:lnTo>
                      <a:pt x="681" y="383"/>
                    </a:lnTo>
                    <a:lnTo>
                      <a:pt x="670" y="380"/>
                    </a:lnTo>
                    <a:lnTo>
                      <a:pt x="667" y="386"/>
                    </a:lnTo>
                    <a:lnTo>
                      <a:pt x="659" y="383"/>
                    </a:lnTo>
                    <a:lnTo>
                      <a:pt x="643" y="390"/>
                    </a:lnTo>
                    <a:lnTo>
                      <a:pt x="639" y="399"/>
                    </a:lnTo>
                    <a:lnTo>
                      <a:pt x="633" y="403"/>
                    </a:lnTo>
                    <a:lnTo>
                      <a:pt x="632" y="407"/>
                    </a:lnTo>
                    <a:lnTo>
                      <a:pt x="642" y="414"/>
                    </a:lnTo>
                    <a:lnTo>
                      <a:pt x="651" y="410"/>
                    </a:lnTo>
                    <a:lnTo>
                      <a:pt x="656" y="404"/>
                    </a:lnTo>
                    <a:lnTo>
                      <a:pt x="672" y="414"/>
                    </a:lnTo>
                    <a:lnTo>
                      <a:pt x="685" y="406"/>
                    </a:lnTo>
                    <a:lnTo>
                      <a:pt x="687" y="409"/>
                    </a:lnTo>
                    <a:lnTo>
                      <a:pt x="691" y="418"/>
                    </a:lnTo>
                    <a:lnTo>
                      <a:pt x="681" y="418"/>
                    </a:lnTo>
                    <a:lnTo>
                      <a:pt x="676" y="425"/>
                    </a:lnTo>
                    <a:lnTo>
                      <a:pt x="674" y="439"/>
                    </a:lnTo>
                    <a:lnTo>
                      <a:pt x="659" y="430"/>
                    </a:lnTo>
                    <a:lnTo>
                      <a:pt x="648" y="430"/>
                    </a:lnTo>
                    <a:lnTo>
                      <a:pt x="645" y="424"/>
                    </a:lnTo>
                    <a:lnTo>
                      <a:pt x="633" y="422"/>
                    </a:lnTo>
                    <a:lnTo>
                      <a:pt x="619" y="430"/>
                    </a:lnTo>
                    <a:lnTo>
                      <a:pt x="616" y="438"/>
                    </a:lnTo>
                    <a:lnTo>
                      <a:pt x="626" y="453"/>
                    </a:lnTo>
                    <a:lnTo>
                      <a:pt x="626" y="462"/>
                    </a:lnTo>
                    <a:lnTo>
                      <a:pt x="619" y="461"/>
                    </a:lnTo>
                    <a:lnTo>
                      <a:pt x="624" y="476"/>
                    </a:lnTo>
                    <a:lnTo>
                      <a:pt x="626" y="487"/>
                    </a:lnTo>
                    <a:lnTo>
                      <a:pt x="617" y="483"/>
                    </a:lnTo>
                    <a:lnTo>
                      <a:pt x="617" y="494"/>
                    </a:lnTo>
                    <a:lnTo>
                      <a:pt x="610" y="495"/>
                    </a:lnTo>
                    <a:lnTo>
                      <a:pt x="605" y="457"/>
                    </a:lnTo>
                    <a:lnTo>
                      <a:pt x="597" y="460"/>
                    </a:lnTo>
                    <a:lnTo>
                      <a:pt x="594" y="473"/>
                    </a:lnTo>
                    <a:lnTo>
                      <a:pt x="586" y="471"/>
                    </a:lnTo>
                    <a:lnTo>
                      <a:pt x="583" y="474"/>
                    </a:lnTo>
                    <a:lnTo>
                      <a:pt x="594" y="479"/>
                    </a:lnTo>
                    <a:lnTo>
                      <a:pt x="591" y="483"/>
                    </a:lnTo>
                    <a:lnTo>
                      <a:pt x="583" y="485"/>
                    </a:lnTo>
                    <a:lnTo>
                      <a:pt x="575" y="490"/>
                    </a:lnTo>
                    <a:lnTo>
                      <a:pt x="573" y="499"/>
                    </a:lnTo>
                    <a:lnTo>
                      <a:pt x="574" y="509"/>
                    </a:lnTo>
                    <a:lnTo>
                      <a:pt x="583" y="516"/>
                    </a:lnTo>
                    <a:lnTo>
                      <a:pt x="575" y="520"/>
                    </a:lnTo>
                    <a:lnTo>
                      <a:pt x="580" y="525"/>
                    </a:lnTo>
                    <a:lnTo>
                      <a:pt x="574" y="527"/>
                    </a:lnTo>
                    <a:lnTo>
                      <a:pt x="570" y="539"/>
                    </a:lnTo>
                    <a:lnTo>
                      <a:pt x="567" y="542"/>
                    </a:lnTo>
                    <a:lnTo>
                      <a:pt x="561" y="542"/>
                    </a:lnTo>
                    <a:lnTo>
                      <a:pt x="562" y="546"/>
                    </a:lnTo>
                    <a:lnTo>
                      <a:pt x="572" y="549"/>
                    </a:lnTo>
                    <a:lnTo>
                      <a:pt x="591" y="542"/>
                    </a:lnTo>
                    <a:lnTo>
                      <a:pt x="578" y="558"/>
                    </a:lnTo>
                    <a:lnTo>
                      <a:pt x="572" y="562"/>
                    </a:lnTo>
                    <a:lnTo>
                      <a:pt x="553" y="558"/>
                    </a:lnTo>
                    <a:lnTo>
                      <a:pt x="548" y="553"/>
                    </a:lnTo>
                    <a:lnTo>
                      <a:pt x="547" y="546"/>
                    </a:lnTo>
                    <a:lnTo>
                      <a:pt x="540" y="547"/>
                    </a:lnTo>
                    <a:lnTo>
                      <a:pt x="529" y="557"/>
                    </a:lnTo>
                    <a:lnTo>
                      <a:pt x="524" y="574"/>
                    </a:lnTo>
                    <a:lnTo>
                      <a:pt x="514" y="581"/>
                    </a:lnTo>
                    <a:lnTo>
                      <a:pt x="513" y="591"/>
                    </a:lnTo>
                    <a:lnTo>
                      <a:pt x="520" y="591"/>
                    </a:lnTo>
                    <a:lnTo>
                      <a:pt x="519" y="598"/>
                    </a:lnTo>
                    <a:lnTo>
                      <a:pt x="518" y="603"/>
                    </a:lnTo>
                    <a:lnTo>
                      <a:pt x="509" y="607"/>
                    </a:lnTo>
                    <a:lnTo>
                      <a:pt x="504" y="625"/>
                    </a:lnTo>
                    <a:lnTo>
                      <a:pt x="497" y="624"/>
                    </a:lnTo>
                    <a:lnTo>
                      <a:pt x="491" y="628"/>
                    </a:lnTo>
                    <a:lnTo>
                      <a:pt x="484" y="629"/>
                    </a:lnTo>
                    <a:lnTo>
                      <a:pt x="476" y="640"/>
                    </a:lnTo>
                    <a:lnTo>
                      <a:pt x="482" y="650"/>
                    </a:lnTo>
                    <a:lnTo>
                      <a:pt x="478" y="654"/>
                    </a:lnTo>
                    <a:lnTo>
                      <a:pt x="467" y="656"/>
                    </a:lnTo>
                    <a:lnTo>
                      <a:pt x="467" y="666"/>
                    </a:lnTo>
                    <a:lnTo>
                      <a:pt x="456" y="667"/>
                    </a:lnTo>
                    <a:lnTo>
                      <a:pt x="459" y="673"/>
                    </a:lnTo>
                    <a:lnTo>
                      <a:pt x="454" y="677"/>
                    </a:lnTo>
                    <a:lnTo>
                      <a:pt x="452" y="686"/>
                    </a:lnTo>
                    <a:lnTo>
                      <a:pt x="465" y="688"/>
                    </a:lnTo>
                    <a:lnTo>
                      <a:pt x="462" y="694"/>
                    </a:lnTo>
                    <a:lnTo>
                      <a:pt x="454" y="699"/>
                    </a:lnTo>
                    <a:lnTo>
                      <a:pt x="448" y="694"/>
                    </a:lnTo>
                    <a:lnTo>
                      <a:pt x="448" y="697"/>
                    </a:lnTo>
                    <a:lnTo>
                      <a:pt x="448" y="711"/>
                    </a:lnTo>
                    <a:lnTo>
                      <a:pt x="454" y="720"/>
                    </a:lnTo>
                    <a:lnTo>
                      <a:pt x="459" y="713"/>
                    </a:lnTo>
                    <a:lnTo>
                      <a:pt x="463" y="716"/>
                    </a:lnTo>
                    <a:lnTo>
                      <a:pt x="461" y="726"/>
                    </a:lnTo>
                    <a:lnTo>
                      <a:pt x="440" y="729"/>
                    </a:lnTo>
                    <a:lnTo>
                      <a:pt x="436" y="734"/>
                    </a:lnTo>
                    <a:lnTo>
                      <a:pt x="435" y="748"/>
                    </a:lnTo>
                    <a:lnTo>
                      <a:pt x="427" y="754"/>
                    </a:lnTo>
                    <a:lnTo>
                      <a:pt x="418" y="757"/>
                    </a:lnTo>
                    <a:lnTo>
                      <a:pt x="412" y="772"/>
                    </a:lnTo>
                    <a:lnTo>
                      <a:pt x="420" y="770"/>
                    </a:lnTo>
                    <a:lnTo>
                      <a:pt x="429" y="762"/>
                    </a:lnTo>
                    <a:lnTo>
                      <a:pt x="440" y="757"/>
                    </a:lnTo>
                    <a:lnTo>
                      <a:pt x="440" y="767"/>
                    </a:lnTo>
                    <a:lnTo>
                      <a:pt x="446" y="779"/>
                    </a:lnTo>
                    <a:lnTo>
                      <a:pt x="427" y="773"/>
                    </a:lnTo>
                    <a:lnTo>
                      <a:pt x="425" y="781"/>
                    </a:lnTo>
                    <a:lnTo>
                      <a:pt x="429" y="785"/>
                    </a:lnTo>
                    <a:lnTo>
                      <a:pt x="423" y="790"/>
                    </a:lnTo>
                    <a:lnTo>
                      <a:pt x="420" y="796"/>
                    </a:lnTo>
                    <a:lnTo>
                      <a:pt x="423" y="806"/>
                    </a:lnTo>
                    <a:lnTo>
                      <a:pt x="419" y="808"/>
                    </a:lnTo>
                    <a:lnTo>
                      <a:pt x="413" y="805"/>
                    </a:lnTo>
                    <a:lnTo>
                      <a:pt x="409" y="811"/>
                    </a:lnTo>
                    <a:lnTo>
                      <a:pt x="412" y="821"/>
                    </a:lnTo>
                    <a:lnTo>
                      <a:pt x="418" y="826"/>
                    </a:lnTo>
                    <a:lnTo>
                      <a:pt x="420" y="845"/>
                    </a:lnTo>
                    <a:lnTo>
                      <a:pt x="413" y="837"/>
                    </a:lnTo>
                    <a:lnTo>
                      <a:pt x="406" y="834"/>
                    </a:lnTo>
                    <a:lnTo>
                      <a:pt x="400" y="821"/>
                    </a:lnTo>
                    <a:lnTo>
                      <a:pt x="401" y="838"/>
                    </a:lnTo>
                    <a:lnTo>
                      <a:pt x="397" y="844"/>
                    </a:lnTo>
                    <a:lnTo>
                      <a:pt x="391" y="847"/>
                    </a:lnTo>
                    <a:lnTo>
                      <a:pt x="387" y="856"/>
                    </a:lnTo>
                    <a:lnTo>
                      <a:pt x="392" y="859"/>
                    </a:lnTo>
                    <a:lnTo>
                      <a:pt x="398" y="856"/>
                    </a:lnTo>
                    <a:lnTo>
                      <a:pt x="403" y="848"/>
                    </a:lnTo>
                    <a:lnTo>
                      <a:pt x="405" y="851"/>
                    </a:lnTo>
                    <a:lnTo>
                      <a:pt x="403" y="856"/>
                    </a:lnTo>
                    <a:lnTo>
                      <a:pt x="403" y="864"/>
                    </a:lnTo>
                    <a:lnTo>
                      <a:pt x="406" y="871"/>
                    </a:lnTo>
                    <a:lnTo>
                      <a:pt x="398" y="877"/>
                    </a:lnTo>
                    <a:lnTo>
                      <a:pt x="387" y="872"/>
                    </a:lnTo>
                    <a:lnTo>
                      <a:pt x="382" y="880"/>
                    </a:lnTo>
                    <a:lnTo>
                      <a:pt x="376" y="876"/>
                    </a:lnTo>
                    <a:lnTo>
                      <a:pt x="369" y="886"/>
                    </a:lnTo>
                    <a:lnTo>
                      <a:pt x="368" y="896"/>
                    </a:lnTo>
                    <a:lnTo>
                      <a:pt x="360" y="902"/>
                    </a:lnTo>
                    <a:lnTo>
                      <a:pt x="352" y="904"/>
                    </a:lnTo>
                    <a:lnTo>
                      <a:pt x="347" y="925"/>
                    </a:lnTo>
                    <a:lnTo>
                      <a:pt x="357" y="921"/>
                    </a:lnTo>
                    <a:lnTo>
                      <a:pt x="366" y="915"/>
                    </a:lnTo>
                    <a:lnTo>
                      <a:pt x="370" y="919"/>
                    </a:lnTo>
                    <a:lnTo>
                      <a:pt x="353" y="926"/>
                    </a:lnTo>
                    <a:lnTo>
                      <a:pt x="353" y="937"/>
                    </a:lnTo>
                    <a:lnTo>
                      <a:pt x="355" y="948"/>
                    </a:lnTo>
                    <a:lnTo>
                      <a:pt x="352" y="955"/>
                    </a:lnTo>
                    <a:lnTo>
                      <a:pt x="341" y="958"/>
                    </a:lnTo>
                    <a:lnTo>
                      <a:pt x="327" y="947"/>
                    </a:lnTo>
                    <a:lnTo>
                      <a:pt x="323" y="947"/>
                    </a:lnTo>
                    <a:lnTo>
                      <a:pt x="315" y="962"/>
                    </a:lnTo>
                    <a:lnTo>
                      <a:pt x="305" y="969"/>
                    </a:lnTo>
                    <a:lnTo>
                      <a:pt x="304" y="976"/>
                    </a:lnTo>
                    <a:lnTo>
                      <a:pt x="296" y="980"/>
                    </a:lnTo>
                    <a:lnTo>
                      <a:pt x="280" y="1006"/>
                    </a:lnTo>
                    <a:lnTo>
                      <a:pt x="277" y="1012"/>
                    </a:lnTo>
                    <a:lnTo>
                      <a:pt x="280" y="1022"/>
                    </a:lnTo>
                    <a:lnTo>
                      <a:pt x="280" y="1026"/>
                    </a:lnTo>
                    <a:lnTo>
                      <a:pt x="258" y="1038"/>
                    </a:lnTo>
                    <a:lnTo>
                      <a:pt x="258" y="1048"/>
                    </a:lnTo>
                    <a:lnTo>
                      <a:pt x="263" y="1053"/>
                    </a:lnTo>
                    <a:lnTo>
                      <a:pt x="274" y="1048"/>
                    </a:lnTo>
                    <a:lnTo>
                      <a:pt x="269" y="1064"/>
                    </a:lnTo>
                    <a:lnTo>
                      <a:pt x="277" y="1075"/>
                    </a:lnTo>
                    <a:lnTo>
                      <a:pt x="283" y="1079"/>
                    </a:lnTo>
                    <a:lnTo>
                      <a:pt x="320" y="1052"/>
                    </a:lnTo>
                    <a:lnTo>
                      <a:pt x="342" y="1042"/>
                    </a:lnTo>
                    <a:lnTo>
                      <a:pt x="347" y="1036"/>
                    </a:lnTo>
                    <a:lnTo>
                      <a:pt x="352" y="1038"/>
                    </a:lnTo>
                    <a:lnTo>
                      <a:pt x="348" y="1044"/>
                    </a:lnTo>
                    <a:lnTo>
                      <a:pt x="335" y="1052"/>
                    </a:lnTo>
                    <a:lnTo>
                      <a:pt x="327" y="1053"/>
                    </a:lnTo>
                    <a:lnTo>
                      <a:pt x="316" y="1060"/>
                    </a:lnTo>
                    <a:lnTo>
                      <a:pt x="307" y="1068"/>
                    </a:lnTo>
                    <a:lnTo>
                      <a:pt x="314" y="1075"/>
                    </a:lnTo>
                    <a:lnTo>
                      <a:pt x="312" y="1079"/>
                    </a:lnTo>
                    <a:lnTo>
                      <a:pt x="295" y="1086"/>
                    </a:lnTo>
                    <a:lnTo>
                      <a:pt x="285" y="1086"/>
                    </a:lnTo>
                    <a:lnTo>
                      <a:pt x="282" y="1090"/>
                    </a:lnTo>
                    <a:lnTo>
                      <a:pt x="284" y="1096"/>
                    </a:lnTo>
                    <a:lnTo>
                      <a:pt x="280" y="1097"/>
                    </a:lnTo>
                    <a:lnTo>
                      <a:pt x="271" y="1096"/>
                    </a:lnTo>
                    <a:lnTo>
                      <a:pt x="271" y="1086"/>
                    </a:lnTo>
                    <a:lnTo>
                      <a:pt x="263" y="1071"/>
                    </a:lnTo>
                    <a:lnTo>
                      <a:pt x="258" y="1066"/>
                    </a:lnTo>
                    <a:lnTo>
                      <a:pt x="253" y="1066"/>
                    </a:lnTo>
                    <a:lnTo>
                      <a:pt x="250" y="1073"/>
                    </a:lnTo>
                    <a:lnTo>
                      <a:pt x="242" y="1074"/>
                    </a:lnTo>
                    <a:lnTo>
                      <a:pt x="236" y="1080"/>
                    </a:lnTo>
                    <a:lnTo>
                      <a:pt x="235" y="1087"/>
                    </a:lnTo>
                    <a:lnTo>
                      <a:pt x="241" y="1092"/>
                    </a:lnTo>
                    <a:lnTo>
                      <a:pt x="242" y="1097"/>
                    </a:lnTo>
                    <a:lnTo>
                      <a:pt x="231" y="1103"/>
                    </a:lnTo>
                    <a:lnTo>
                      <a:pt x="228" y="1097"/>
                    </a:lnTo>
                    <a:lnTo>
                      <a:pt x="228" y="1089"/>
                    </a:lnTo>
                    <a:lnTo>
                      <a:pt x="225" y="1082"/>
                    </a:lnTo>
                    <a:lnTo>
                      <a:pt x="198" y="1093"/>
                    </a:lnTo>
                    <a:lnTo>
                      <a:pt x="194" y="1098"/>
                    </a:lnTo>
                    <a:lnTo>
                      <a:pt x="190" y="1109"/>
                    </a:lnTo>
                    <a:lnTo>
                      <a:pt x="183" y="1108"/>
                    </a:lnTo>
                    <a:lnTo>
                      <a:pt x="185" y="1116"/>
                    </a:lnTo>
                    <a:lnTo>
                      <a:pt x="183" y="1119"/>
                    </a:lnTo>
                    <a:lnTo>
                      <a:pt x="175" y="1120"/>
                    </a:lnTo>
                    <a:lnTo>
                      <a:pt x="175" y="1117"/>
                    </a:lnTo>
                    <a:lnTo>
                      <a:pt x="174" y="1112"/>
                    </a:lnTo>
                    <a:lnTo>
                      <a:pt x="169" y="1113"/>
                    </a:lnTo>
                    <a:lnTo>
                      <a:pt x="166" y="1117"/>
                    </a:lnTo>
                    <a:lnTo>
                      <a:pt x="167" y="1122"/>
                    </a:lnTo>
                    <a:lnTo>
                      <a:pt x="166" y="1124"/>
                    </a:lnTo>
                    <a:lnTo>
                      <a:pt x="156" y="1124"/>
                    </a:lnTo>
                    <a:lnTo>
                      <a:pt x="143" y="1132"/>
                    </a:lnTo>
                    <a:lnTo>
                      <a:pt x="140" y="1145"/>
                    </a:lnTo>
                    <a:lnTo>
                      <a:pt x="135" y="1156"/>
                    </a:lnTo>
                    <a:lnTo>
                      <a:pt x="128" y="1151"/>
                    </a:lnTo>
                    <a:lnTo>
                      <a:pt x="118" y="1150"/>
                    </a:lnTo>
                    <a:lnTo>
                      <a:pt x="110" y="1157"/>
                    </a:lnTo>
                    <a:lnTo>
                      <a:pt x="107" y="1163"/>
                    </a:lnTo>
                    <a:lnTo>
                      <a:pt x="117" y="1171"/>
                    </a:lnTo>
                    <a:lnTo>
                      <a:pt x="111" y="1177"/>
                    </a:lnTo>
                    <a:lnTo>
                      <a:pt x="121" y="1178"/>
                    </a:lnTo>
                    <a:lnTo>
                      <a:pt x="132" y="1176"/>
                    </a:lnTo>
                    <a:lnTo>
                      <a:pt x="137" y="1182"/>
                    </a:lnTo>
                    <a:lnTo>
                      <a:pt x="142" y="1184"/>
                    </a:lnTo>
                    <a:lnTo>
                      <a:pt x="135" y="1193"/>
                    </a:lnTo>
                    <a:lnTo>
                      <a:pt x="138" y="1199"/>
                    </a:lnTo>
                    <a:lnTo>
                      <a:pt x="131" y="1195"/>
                    </a:lnTo>
                    <a:lnTo>
                      <a:pt x="122" y="1195"/>
                    </a:lnTo>
                    <a:lnTo>
                      <a:pt x="99" y="1192"/>
                    </a:lnTo>
                    <a:lnTo>
                      <a:pt x="91" y="1193"/>
                    </a:lnTo>
                    <a:lnTo>
                      <a:pt x="86" y="1197"/>
                    </a:lnTo>
                    <a:lnTo>
                      <a:pt x="80" y="1195"/>
                    </a:lnTo>
                    <a:lnTo>
                      <a:pt x="74" y="1200"/>
                    </a:lnTo>
                    <a:lnTo>
                      <a:pt x="75" y="1203"/>
                    </a:lnTo>
                    <a:lnTo>
                      <a:pt x="81" y="1205"/>
                    </a:lnTo>
                    <a:lnTo>
                      <a:pt x="75" y="1208"/>
                    </a:lnTo>
                    <a:lnTo>
                      <a:pt x="75" y="1214"/>
                    </a:lnTo>
                    <a:lnTo>
                      <a:pt x="83" y="1213"/>
                    </a:lnTo>
                    <a:lnTo>
                      <a:pt x="89" y="1210"/>
                    </a:lnTo>
                    <a:lnTo>
                      <a:pt x="81" y="1220"/>
                    </a:lnTo>
                    <a:lnTo>
                      <a:pt x="81" y="1227"/>
                    </a:lnTo>
                    <a:lnTo>
                      <a:pt x="86" y="1243"/>
                    </a:lnTo>
                    <a:lnTo>
                      <a:pt x="83" y="1245"/>
                    </a:lnTo>
                    <a:lnTo>
                      <a:pt x="78" y="1230"/>
                    </a:lnTo>
                    <a:lnTo>
                      <a:pt x="74" y="1224"/>
                    </a:lnTo>
                    <a:lnTo>
                      <a:pt x="64" y="1230"/>
                    </a:lnTo>
                    <a:lnTo>
                      <a:pt x="59" y="1238"/>
                    </a:lnTo>
                    <a:lnTo>
                      <a:pt x="56" y="1248"/>
                    </a:lnTo>
                    <a:lnTo>
                      <a:pt x="61" y="1253"/>
                    </a:lnTo>
                    <a:lnTo>
                      <a:pt x="62" y="1259"/>
                    </a:lnTo>
                    <a:lnTo>
                      <a:pt x="53" y="1253"/>
                    </a:lnTo>
                    <a:lnTo>
                      <a:pt x="50" y="1246"/>
                    </a:lnTo>
                    <a:lnTo>
                      <a:pt x="41" y="1248"/>
                    </a:lnTo>
                    <a:lnTo>
                      <a:pt x="27" y="1248"/>
                    </a:lnTo>
                    <a:lnTo>
                      <a:pt x="27" y="1254"/>
                    </a:lnTo>
                    <a:lnTo>
                      <a:pt x="29" y="1259"/>
                    </a:lnTo>
                    <a:lnTo>
                      <a:pt x="13" y="1247"/>
                    </a:lnTo>
                    <a:lnTo>
                      <a:pt x="9" y="1251"/>
                    </a:lnTo>
                    <a:lnTo>
                      <a:pt x="15" y="1265"/>
                    </a:lnTo>
                    <a:lnTo>
                      <a:pt x="11" y="1272"/>
                    </a:lnTo>
                    <a:lnTo>
                      <a:pt x="13" y="1274"/>
                    </a:lnTo>
                    <a:lnTo>
                      <a:pt x="41" y="1274"/>
                    </a:lnTo>
                    <a:lnTo>
                      <a:pt x="67" y="1268"/>
                    </a:lnTo>
                    <a:lnTo>
                      <a:pt x="51" y="1275"/>
                    </a:lnTo>
                    <a:lnTo>
                      <a:pt x="53" y="1279"/>
                    </a:lnTo>
                    <a:lnTo>
                      <a:pt x="65" y="1279"/>
                    </a:lnTo>
                    <a:lnTo>
                      <a:pt x="74" y="1275"/>
                    </a:lnTo>
                    <a:lnTo>
                      <a:pt x="77" y="1278"/>
                    </a:lnTo>
                    <a:lnTo>
                      <a:pt x="67" y="1284"/>
                    </a:lnTo>
                    <a:lnTo>
                      <a:pt x="52" y="1286"/>
                    </a:lnTo>
                    <a:lnTo>
                      <a:pt x="36" y="1286"/>
                    </a:lnTo>
                    <a:lnTo>
                      <a:pt x="30" y="1281"/>
                    </a:lnTo>
                    <a:lnTo>
                      <a:pt x="24" y="1281"/>
                    </a:lnTo>
                    <a:lnTo>
                      <a:pt x="13" y="1291"/>
                    </a:lnTo>
                    <a:lnTo>
                      <a:pt x="11" y="1296"/>
                    </a:lnTo>
                    <a:lnTo>
                      <a:pt x="4" y="1295"/>
                    </a:lnTo>
                    <a:lnTo>
                      <a:pt x="2" y="1297"/>
                    </a:lnTo>
                    <a:lnTo>
                      <a:pt x="0" y="1305"/>
                    </a:lnTo>
                    <a:lnTo>
                      <a:pt x="16" y="1310"/>
                    </a:lnTo>
                    <a:lnTo>
                      <a:pt x="15" y="1316"/>
                    </a:lnTo>
                    <a:lnTo>
                      <a:pt x="15" y="1322"/>
                    </a:lnTo>
                    <a:lnTo>
                      <a:pt x="10" y="1327"/>
                    </a:lnTo>
                    <a:lnTo>
                      <a:pt x="3" y="1335"/>
                    </a:lnTo>
                    <a:lnTo>
                      <a:pt x="5" y="1343"/>
                    </a:lnTo>
                    <a:lnTo>
                      <a:pt x="3" y="1346"/>
                    </a:lnTo>
                    <a:lnTo>
                      <a:pt x="3" y="1354"/>
                    </a:lnTo>
                    <a:lnTo>
                      <a:pt x="7" y="1358"/>
                    </a:lnTo>
                    <a:lnTo>
                      <a:pt x="7" y="1365"/>
                    </a:lnTo>
                    <a:lnTo>
                      <a:pt x="22" y="1367"/>
                    </a:lnTo>
                    <a:lnTo>
                      <a:pt x="53" y="1356"/>
                    </a:lnTo>
                    <a:lnTo>
                      <a:pt x="59" y="1360"/>
                    </a:lnTo>
                    <a:lnTo>
                      <a:pt x="72" y="1360"/>
                    </a:lnTo>
                    <a:lnTo>
                      <a:pt x="74" y="1349"/>
                    </a:lnTo>
                    <a:lnTo>
                      <a:pt x="83" y="1333"/>
                    </a:lnTo>
                    <a:lnTo>
                      <a:pt x="85" y="1343"/>
                    </a:lnTo>
                    <a:lnTo>
                      <a:pt x="81" y="1356"/>
                    </a:lnTo>
                    <a:lnTo>
                      <a:pt x="88" y="1359"/>
                    </a:lnTo>
                    <a:lnTo>
                      <a:pt x="99" y="1359"/>
                    </a:lnTo>
                    <a:lnTo>
                      <a:pt x="106" y="1356"/>
                    </a:lnTo>
                    <a:lnTo>
                      <a:pt x="111" y="1360"/>
                    </a:lnTo>
                    <a:lnTo>
                      <a:pt x="122" y="1348"/>
                    </a:lnTo>
                    <a:lnTo>
                      <a:pt x="126" y="1324"/>
                    </a:lnTo>
                    <a:lnTo>
                      <a:pt x="138" y="1317"/>
                    </a:lnTo>
                    <a:lnTo>
                      <a:pt x="139" y="1322"/>
                    </a:lnTo>
                    <a:lnTo>
                      <a:pt x="131" y="1338"/>
                    </a:lnTo>
                    <a:lnTo>
                      <a:pt x="129" y="1349"/>
                    </a:lnTo>
                    <a:lnTo>
                      <a:pt x="127" y="1354"/>
                    </a:lnTo>
                    <a:lnTo>
                      <a:pt x="133" y="1353"/>
                    </a:lnTo>
                    <a:lnTo>
                      <a:pt x="140" y="1349"/>
                    </a:lnTo>
                    <a:lnTo>
                      <a:pt x="145" y="1351"/>
                    </a:lnTo>
                    <a:lnTo>
                      <a:pt x="131" y="1362"/>
                    </a:lnTo>
                    <a:lnTo>
                      <a:pt x="113" y="1369"/>
                    </a:lnTo>
                    <a:lnTo>
                      <a:pt x="111" y="1378"/>
                    </a:lnTo>
                    <a:lnTo>
                      <a:pt x="118" y="1385"/>
                    </a:lnTo>
                    <a:lnTo>
                      <a:pt x="105" y="1393"/>
                    </a:lnTo>
                    <a:lnTo>
                      <a:pt x="105" y="1383"/>
                    </a:lnTo>
                    <a:lnTo>
                      <a:pt x="101" y="1376"/>
                    </a:lnTo>
                    <a:lnTo>
                      <a:pt x="91" y="1369"/>
                    </a:lnTo>
                    <a:lnTo>
                      <a:pt x="81" y="1369"/>
                    </a:lnTo>
                    <a:lnTo>
                      <a:pt x="68" y="1372"/>
                    </a:lnTo>
                    <a:lnTo>
                      <a:pt x="57" y="1370"/>
                    </a:lnTo>
                    <a:lnTo>
                      <a:pt x="47" y="1371"/>
                    </a:lnTo>
                    <a:lnTo>
                      <a:pt x="37" y="1370"/>
                    </a:lnTo>
                    <a:lnTo>
                      <a:pt x="29" y="1378"/>
                    </a:lnTo>
                    <a:lnTo>
                      <a:pt x="10" y="1373"/>
                    </a:lnTo>
                    <a:lnTo>
                      <a:pt x="5" y="1386"/>
                    </a:lnTo>
                    <a:lnTo>
                      <a:pt x="4" y="1397"/>
                    </a:lnTo>
                    <a:lnTo>
                      <a:pt x="14" y="1397"/>
                    </a:lnTo>
                    <a:lnTo>
                      <a:pt x="18" y="1396"/>
                    </a:lnTo>
                    <a:lnTo>
                      <a:pt x="18" y="1410"/>
                    </a:lnTo>
                    <a:lnTo>
                      <a:pt x="9" y="1407"/>
                    </a:lnTo>
                    <a:lnTo>
                      <a:pt x="3" y="1401"/>
                    </a:lnTo>
                    <a:lnTo>
                      <a:pt x="2" y="1403"/>
                    </a:lnTo>
                    <a:lnTo>
                      <a:pt x="0" y="1403"/>
                    </a:lnTo>
                    <a:lnTo>
                      <a:pt x="0" y="1407"/>
                    </a:lnTo>
                    <a:lnTo>
                      <a:pt x="10" y="1425"/>
                    </a:lnTo>
                    <a:lnTo>
                      <a:pt x="16" y="1426"/>
                    </a:lnTo>
                    <a:lnTo>
                      <a:pt x="30" y="1418"/>
                    </a:lnTo>
                    <a:lnTo>
                      <a:pt x="38" y="1415"/>
                    </a:lnTo>
                    <a:lnTo>
                      <a:pt x="25" y="1429"/>
                    </a:lnTo>
                    <a:lnTo>
                      <a:pt x="20" y="1436"/>
                    </a:lnTo>
                    <a:lnTo>
                      <a:pt x="24" y="1440"/>
                    </a:lnTo>
                    <a:lnTo>
                      <a:pt x="14" y="1446"/>
                    </a:lnTo>
                    <a:lnTo>
                      <a:pt x="9" y="1452"/>
                    </a:lnTo>
                    <a:lnTo>
                      <a:pt x="10" y="1461"/>
                    </a:lnTo>
                    <a:lnTo>
                      <a:pt x="15" y="1466"/>
                    </a:lnTo>
                    <a:lnTo>
                      <a:pt x="18" y="1472"/>
                    </a:lnTo>
                    <a:lnTo>
                      <a:pt x="24" y="1467"/>
                    </a:lnTo>
                    <a:lnTo>
                      <a:pt x="30" y="1461"/>
                    </a:lnTo>
                    <a:lnTo>
                      <a:pt x="30" y="1469"/>
                    </a:lnTo>
                    <a:lnTo>
                      <a:pt x="38" y="1483"/>
                    </a:lnTo>
                    <a:lnTo>
                      <a:pt x="31" y="1484"/>
                    </a:lnTo>
                    <a:lnTo>
                      <a:pt x="22" y="1490"/>
                    </a:lnTo>
                    <a:lnTo>
                      <a:pt x="22" y="1495"/>
                    </a:lnTo>
                    <a:lnTo>
                      <a:pt x="27" y="1499"/>
                    </a:lnTo>
                    <a:lnTo>
                      <a:pt x="37" y="1493"/>
                    </a:lnTo>
                    <a:lnTo>
                      <a:pt x="43" y="1482"/>
                    </a:lnTo>
                    <a:lnTo>
                      <a:pt x="45" y="1469"/>
                    </a:lnTo>
                    <a:lnTo>
                      <a:pt x="53" y="1463"/>
                    </a:lnTo>
                    <a:lnTo>
                      <a:pt x="63" y="1451"/>
                    </a:lnTo>
                    <a:lnTo>
                      <a:pt x="73" y="1431"/>
                    </a:lnTo>
                    <a:lnTo>
                      <a:pt x="83" y="1423"/>
                    </a:lnTo>
                    <a:lnTo>
                      <a:pt x="88" y="1428"/>
                    </a:lnTo>
                    <a:lnTo>
                      <a:pt x="88" y="1431"/>
                    </a:lnTo>
                    <a:lnTo>
                      <a:pt x="100" y="1429"/>
                    </a:lnTo>
                    <a:lnTo>
                      <a:pt x="110" y="1430"/>
                    </a:lnTo>
                    <a:lnTo>
                      <a:pt x="94" y="1437"/>
                    </a:lnTo>
                    <a:lnTo>
                      <a:pt x="91" y="1448"/>
                    </a:lnTo>
                    <a:lnTo>
                      <a:pt x="89" y="1455"/>
                    </a:lnTo>
                    <a:lnTo>
                      <a:pt x="88" y="1443"/>
                    </a:lnTo>
                    <a:lnTo>
                      <a:pt x="83" y="1442"/>
                    </a:lnTo>
                    <a:lnTo>
                      <a:pt x="74" y="1456"/>
                    </a:lnTo>
                    <a:lnTo>
                      <a:pt x="64" y="1467"/>
                    </a:lnTo>
                    <a:lnTo>
                      <a:pt x="70" y="1472"/>
                    </a:lnTo>
                    <a:lnTo>
                      <a:pt x="70" y="1475"/>
                    </a:lnTo>
                    <a:lnTo>
                      <a:pt x="59" y="1482"/>
                    </a:lnTo>
                    <a:lnTo>
                      <a:pt x="40" y="1506"/>
                    </a:lnTo>
                    <a:lnTo>
                      <a:pt x="47" y="1511"/>
                    </a:lnTo>
                    <a:lnTo>
                      <a:pt x="67" y="1511"/>
                    </a:lnTo>
                    <a:lnTo>
                      <a:pt x="72" y="1506"/>
                    </a:lnTo>
                    <a:lnTo>
                      <a:pt x="74" y="1510"/>
                    </a:lnTo>
                    <a:lnTo>
                      <a:pt x="53" y="1518"/>
                    </a:lnTo>
                    <a:lnTo>
                      <a:pt x="48" y="1525"/>
                    </a:lnTo>
                    <a:lnTo>
                      <a:pt x="47" y="1528"/>
                    </a:lnTo>
                    <a:lnTo>
                      <a:pt x="37" y="1528"/>
                    </a:lnTo>
                    <a:lnTo>
                      <a:pt x="32" y="1531"/>
                    </a:lnTo>
                    <a:lnTo>
                      <a:pt x="26" y="1528"/>
                    </a:lnTo>
                    <a:lnTo>
                      <a:pt x="18" y="1539"/>
                    </a:lnTo>
                    <a:lnTo>
                      <a:pt x="13" y="1549"/>
                    </a:lnTo>
                    <a:lnTo>
                      <a:pt x="13" y="1558"/>
                    </a:lnTo>
                    <a:lnTo>
                      <a:pt x="16" y="1560"/>
                    </a:lnTo>
                    <a:lnTo>
                      <a:pt x="18" y="1564"/>
                    </a:lnTo>
                    <a:lnTo>
                      <a:pt x="26" y="1563"/>
                    </a:lnTo>
                    <a:lnTo>
                      <a:pt x="30" y="1554"/>
                    </a:lnTo>
                    <a:lnTo>
                      <a:pt x="32" y="1563"/>
                    </a:lnTo>
                    <a:lnTo>
                      <a:pt x="40" y="1563"/>
                    </a:lnTo>
                    <a:lnTo>
                      <a:pt x="42" y="1556"/>
                    </a:lnTo>
                    <a:lnTo>
                      <a:pt x="41" y="1550"/>
                    </a:lnTo>
                    <a:lnTo>
                      <a:pt x="48" y="1555"/>
                    </a:lnTo>
                    <a:lnTo>
                      <a:pt x="63" y="1547"/>
                    </a:lnTo>
                    <a:lnTo>
                      <a:pt x="68" y="1541"/>
                    </a:lnTo>
                    <a:lnTo>
                      <a:pt x="73" y="1544"/>
                    </a:lnTo>
                    <a:lnTo>
                      <a:pt x="58" y="1561"/>
                    </a:lnTo>
                    <a:lnTo>
                      <a:pt x="64" y="1561"/>
                    </a:lnTo>
                    <a:lnTo>
                      <a:pt x="64" y="1571"/>
                    </a:lnTo>
                    <a:lnTo>
                      <a:pt x="58" y="1580"/>
                    </a:lnTo>
                    <a:lnTo>
                      <a:pt x="56" y="1587"/>
                    </a:lnTo>
                    <a:lnTo>
                      <a:pt x="50" y="1593"/>
                    </a:lnTo>
                    <a:lnTo>
                      <a:pt x="51" y="1599"/>
                    </a:lnTo>
                    <a:lnTo>
                      <a:pt x="51" y="1604"/>
                    </a:lnTo>
                    <a:lnTo>
                      <a:pt x="45" y="1603"/>
                    </a:lnTo>
                    <a:lnTo>
                      <a:pt x="40" y="1606"/>
                    </a:lnTo>
                    <a:lnTo>
                      <a:pt x="36" y="1598"/>
                    </a:lnTo>
                    <a:lnTo>
                      <a:pt x="32" y="1598"/>
                    </a:lnTo>
                    <a:lnTo>
                      <a:pt x="25" y="1630"/>
                    </a:lnTo>
                    <a:lnTo>
                      <a:pt x="38" y="1647"/>
                    </a:lnTo>
                    <a:lnTo>
                      <a:pt x="59" y="1666"/>
                    </a:lnTo>
                    <a:lnTo>
                      <a:pt x="74" y="1674"/>
                    </a:lnTo>
                    <a:lnTo>
                      <a:pt x="85" y="1677"/>
                    </a:lnTo>
                    <a:lnTo>
                      <a:pt x="92" y="1665"/>
                    </a:lnTo>
                    <a:lnTo>
                      <a:pt x="92" y="1682"/>
                    </a:lnTo>
                    <a:lnTo>
                      <a:pt x="90" y="1694"/>
                    </a:lnTo>
                    <a:lnTo>
                      <a:pt x="96" y="1689"/>
                    </a:lnTo>
                    <a:lnTo>
                      <a:pt x="106" y="1695"/>
                    </a:lnTo>
                    <a:lnTo>
                      <a:pt x="110" y="1685"/>
                    </a:lnTo>
                    <a:lnTo>
                      <a:pt x="124" y="1687"/>
                    </a:lnTo>
                    <a:lnTo>
                      <a:pt x="117" y="1695"/>
                    </a:lnTo>
                    <a:lnTo>
                      <a:pt x="134" y="1701"/>
                    </a:lnTo>
                    <a:lnTo>
                      <a:pt x="145" y="1697"/>
                    </a:lnTo>
                    <a:lnTo>
                      <a:pt x="158" y="1687"/>
                    </a:lnTo>
                    <a:lnTo>
                      <a:pt x="163" y="1673"/>
                    </a:lnTo>
                    <a:lnTo>
                      <a:pt x="170" y="1684"/>
                    </a:lnTo>
                    <a:lnTo>
                      <a:pt x="190" y="1671"/>
                    </a:lnTo>
                    <a:lnTo>
                      <a:pt x="210" y="1644"/>
                    </a:lnTo>
                    <a:lnTo>
                      <a:pt x="221" y="1638"/>
                    </a:lnTo>
                    <a:lnTo>
                      <a:pt x="225" y="1627"/>
                    </a:lnTo>
                    <a:lnTo>
                      <a:pt x="231" y="1622"/>
                    </a:lnTo>
                    <a:lnTo>
                      <a:pt x="234" y="1615"/>
                    </a:lnTo>
                    <a:lnTo>
                      <a:pt x="251" y="1597"/>
                    </a:lnTo>
                    <a:lnTo>
                      <a:pt x="249" y="1590"/>
                    </a:lnTo>
                    <a:lnTo>
                      <a:pt x="261" y="1597"/>
                    </a:lnTo>
                    <a:lnTo>
                      <a:pt x="274" y="1597"/>
                    </a:lnTo>
                    <a:lnTo>
                      <a:pt x="282" y="1593"/>
                    </a:lnTo>
                    <a:lnTo>
                      <a:pt x="285" y="1581"/>
                    </a:lnTo>
                    <a:lnTo>
                      <a:pt x="287" y="1574"/>
                    </a:lnTo>
                    <a:lnTo>
                      <a:pt x="294" y="1566"/>
                    </a:lnTo>
                    <a:lnTo>
                      <a:pt x="293" y="1556"/>
                    </a:lnTo>
                    <a:lnTo>
                      <a:pt x="287" y="1549"/>
                    </a:lnTo>
                    <a:lnTo>
                      <a:pt x="283" y="1541"/>
                    </a:lnTo>
                    <a:lnTo>
                      <a:pt x="285" y="1538"/>
                    </a:lnTo>
                    <a:lnTo>
                      <a:pt x="287" y="1533"/>
                    </a:lnTo>
                    <a:lnTo>
                      <a:pt x="284" y="1522"/>
                    </a:lnTo>
                    <a:lnTo>
                      <a:pt x="289" y="1526"/>
                    </a:lnTo>
                    <a:lnTo>
                      <a:pt x="293" y="1533"/>
                    </a:lnTo>
                    <a:lnTo>
                      <a:pt x="293" y="1541"/>
                    </a:lnTo>
                    <a:lnTo>
                      <a:pt x="299" y="1539"/>
                    </a:lnTo>
                    <a:lnTo>
                      <a:pt x="300" y="1533"/>
                    </a:lnTo>
                    <a:lnTo>
                      <a:pt x="295" y="1525"/>
                    </a:lnTo>
                    <a:lnTo>
                      <a:pt x="294" y="1509"/>
                    </a:lnTo>
                    <a:lnTo>
                      <a:pt x="296" y="1505"/>
                    </a:lnTo>
                    <a:lnTo>
                      <a:pt x="299" y="1506"/>
                    </a:lnTo>
                    <a:lnTo>
                      <a:pt x="305" y="1502"/>
                    </a:lnTo>
                    <a:lnTo>
                      <a:pt x="310" y="1505"/>
                    </a:lnTo>
                    <a:lnTo>
                      <a:pt x="310" y="1512"/>
                    </a:lnTo>
                    <a:lnTo>
                      <a:pt x="303" y="1516"/>
                    </a:lnTo>
                    <a:lnTo>
                      <a:pt x="303" y="1522"/>
                    </a:lnTo>
                    <a:lnTo>
                      <a:pt x="305" y="1533"/>
                    </a:lnTo>
                    <a:lnTo>
                      <a:pt x="307" y="1563"/>
                    </a:lnTo>
                    <a:lnTo>
                      <a:pt x="310" y="1574"/>
                    </a:lnTo>
                    <a:lnTo>
                      <a:pt x="317" y="1572"/>
                    </a:lnTo>
                    <a:lnTo>
                      <a:pt x="327" y="1581"/>
                    </a:lnTo>
                    <a:lnTo>
                      <a:pt x="333" y="1580"/>
                    </a:lnTo>
                    <a:lnTo>
                      <a:pt x="337" y="1587"/>
                    </a:lnTo>
                    <a:lnTo>
                      <a:pt x="339" y="1592"/>
                    </a:lnTo>
                    <a:lnTo>
                      <a:pt x="339" y="1614"/>
                    </a:lnTo>
                    <a:lnTo>
                      <a:pt x="343" y="1601"/>
                    </a:lnTo>
                    <a:lnTo>
                      <a:pt x="347" y="1609"/>
                    </a:lnTo>
                    <a:lnTo>
                      <a:pt x="355" y="1603"/>
                    </a:lnTo>
                    <a:lnTo>
                      <a:pt x="363" y="1566"/>
                    </a:lnTo>
                    <a:lnTo>
                      <a:pt x="359" y="1554"/>
                    </a:lnTo>
                    <a:lnTo>
                      <a:pt x="358" y="1537"/>
                    </a:lnTo>
                    <a:lnTo>
                      <a:pt x="370" y="1516"/>
                    </a:lnTo>
                    <a:lnTo>
                      <a:pt x="370" y="1502"/>
                    </a:lnTo>
                    <a:lnTo>
                      <a:pt x="397" y="1491"/>
                    </a:lnTo>
                    <a:lnTo>
                      <a:pt x="403" y="1480"/>
                    </a:lnTo>
                    <a:lnTo>
                      <a:pt x="405" y="1466"/>
                    </a:lnTo>
                    <a:lnTo>
                      <a:pt x="401" y="1457"/>
                    </a:lnTo>
                    <a:lnTo>
                      <a:pt x="408" y="1428"/>
                    </a:lnTo>
                    <a:lnTo>
                      <a:pt x="400" y="1394"/>
                    </a:lnTo>
                    <a:lnTo>
                      <a:pt x="390" y="1382"/>
                    </a:lnTo>
                    <a:lnTo>
                      <a:pt x="392" y="1375"/>
                    </a:lnTo>
                    <a:lnTo>
                      <a:pt x="407" y="1369"/>
                    </a:lnTo>
                    <a:lnTo>
                      <a:pt x="417" y="1358"/>
                    </a:lnTo>
                    <a:lnTo>
                      <a:pt x="423" y="1339"/>
                    </a:lnTo>
                    <a:lnTo>
                      <a:pt x="420" y="1318"/>
                    </a:lnTo>
                    <a:lnTo>
                      <a:pt x="400" y="1303"/>
                    </a:lnTo>
                    <a:lnTo>
                      <a:pt x="391" y="1287"/>
                    </a:lnTo>
                    <a:lnTo>
                      <a:pt x="390" y="1267"/>
                    </a:lnTo>
                    <a:lnTo>
                      <a:pt x="391" y="1225"/>
                    </a:lnTo>
                    <a:lnTo>
                      <a:pt x="386" y="1210"/>
                    </a:lnTo>
                    <a:lnTo>
                      <a:pt x="384" y="1206"/>
                    </a:lnTo>
                    <a:lnTo>
                      <a:pt x="384" y="1194"/>
                    </a:lnTo>
                    <a:lnTo>
                      <a:pt x="386" y="1186"/>
                    </a:lnTo>
                    <a:lnTo>
                      <a:pt x="386" y="1166"/>
                    </a:lnTo>
                    <a:lnTo>
                      <a:pt x="390" y="1156"/>
                    </a:lnTo>
                    <a:lnTo>
                      <a:pt x="391" y="1144"/>
                    </a:lnTo>
                    <a:lnTo>
                      <a:pt x="397" y="1134"/>
                    </a:lnTo>
                    <a:lnTo>
                      <a:pt x="392" y="1129"/>
                    </a:lnTo>
                    <a:lnTo>
                      <a:pt x="386" y="1116"/>
                    </a:lnTo>
                    <a:lnTo>
                      <a:pt x="382" y="1097"/>
                    </a:lnTo>
                    <a:lnTo>
                      <a:pt x="387" y="1077"/>
                    </a:lnTo>
                    <a:lnTo>
                      <a:pt x="393" y="1063"/>
                    </a:lnTo>
                    <a:lnTo>
                      <a:pt x="418" y="1032"/>
                    </a:lnTo>
                    <a:lnTo>
                      <a:pt x="435" y="1021"/>
                    </a:lnTo>
                    <a:lnTo>
                      <a:pt x="456" y="1015"/>
                    </a:lnTo>
                    <a:lnTo>
                      <a:pt x="473" y="1018"/>
                    </a:lnTo>
                    <a:lnTo>
                      <a:pt x="488" y="1020"/>
                    </a:lnTo>
                    <a:lnTo>
                      <a:pt x="498" y="1007"/>
                    </a:lnTo>
                    <a:lnTo>
                      <a:pt x="500" y="995"/>
                    </a:lnTo>
                    <a:lnTo>
                      <a:pt x="500" y="976"/>
                    </a:lnTo>
                    <a:lnTo>
                      <a:pt x="494" y="964"/>
                    </a:lnTo>
                    <a:lnTo>
                      <a:pt x="479" y="948"/>
                    </a:lnTo>
                    <a:lnTo>
                      <a:pt x="478" y="939"/>
                    </a:lnTo>
                    <a:lnTo>
                      <a:pt x="498" y="907"/>
                    </a:lnTo>
                    <a:lnTo>
                      <a:pt x="515" y="870"/>
                    </a:lnTo>
                    <a:lnTo>
                      <a:pt x="524" y="820"/>
                    </a:lnTo>
                    <a:lnTo>
                      <a:pt x="525" y="790"/>
                    </a:lnTo>
                    <a:lnTo>
                      <a:pt x="525" y="769"/>
                    </a:lnTo>
                    <a:lnTo>
                      <a:pt x="524" y="754"/>
                    </a:lnTo>
                    <a:lnTo>
                      <a:pt x="531" y="750"/>
                    </a:lnTo>
                    <a:lnTo>
                      <a:pt x="542" y="750"/>
                    </a:lnTo>
                    <a:lnTo>
                      <a:pt x="559" y="736"/>
                    </a:lnTo>
                    <a:lnTo>
                      <a:pt x="564" y="724"/>
                    </a:lnTo>
                    <a:lnTo>
                      <a:pt x="567" y="704"/>
                    </a:lnTo>
                    <a:lnTo>
                      <a:pt x="573" y="688"/>
                    </a:lnTo>
                    <a:lnTo>
                      <a:pt x="596" y="657"/>
                    </a:lnTo>
                    <a:lnTo>
                      <a:pt x="604" y="644"/>
                    </a:lnTo>
                    <a:lnTo>
                      <a:pt x="616" y="629"/>
                    </a:lnTo>
                    <a:lnTo>
                      <a:pt x="622" y="618"/>
                    </a:lnTo>
                    <a:lnTo>
                      <a:pt x="624" y="609"/>
                    </a:lnTo>
                    <a:lnTo>
                      <a:pt x="623" y="596"/>
                    </a:lnTo>
                    <a:lnTo>
                      <a:pt x="610" y="574"/>
                    </a:lnTo>
                    <a:lnTo>
                      <a:pt x="613" y="560"/>
                    </a:lnTo>
                    <a:lnTo>
                      <a:pt x="627" y="543"/>
                    </a:lnTo>
                    <a:lnTo>
                      <a:pt x="633" y="532"/>
                    </a:lnTo>
                    <a:lnTo>
                      <a:pt x="635" y="520"/>
                    </a:lnTo>
                    <a:lnTo>
                      <a:pt x="639" y="503"/>
                    </a:lnTo>
                    <a:lnTo>
                      <a:pt x="648" y="492"/>
                    </a:lnTo>
                    <a:lnTo>
                      <a:pt x="666" y="472"/>
                    </a:lnTo>
                    <a:lnTo>
                      <a:pt x="678" y="469"/>
                    </a:lnTo>
                    <a:lnTo>
                      <a:pt x="691" y="476"/>
                    </a:lnTo>
                    <a:lnTo>
                      <a:pt x="701" y="488"/>
                    </a:lnTo>
                    <a:lnTo>
                      <a:pt x="704" y="490"/>
                    </a:lnTo>
                    <a:lnTo>
                      <a:pt x="714" y="473"/>
                    </a:lnTo>
                    <a:lnTo>
                      <a:pt x="719" y="452"/>
                    </a:lnTo>
                    <a:lnTo>
                      <a:pt x="721" y="442"/>
                    </a:lnTo>
                    <a:lnTo>
                      <a:pt x="719" y="419"/>
                    </a:lnTo>
                    <a:lnTo>
                      <a:pt x="724" y="409"/>
                    </a:lnTo>
                    <a:lnTo>
                      <a:pt x="729" y="404"/>
                    </a:lnTo>
                    <a:lnTo>
                      <a:pt x="739" y="403"/>
                    </a:lnTo>
                    <a:lnTo>
                      <a:pt x="769" y="407"/>
                    </a:lnTo>
                    <a:lnTo>
                      <a:pt x="812" y="423"/>
                    </a:lnTo>
                    <a:lnTo>
                      <a:pt x="821" y="420"/>
                    </a:lnTo>
                    <a:lnTo>
                      <a:pt x="828" y="412"/>
                    </a:lnTo>
                    <a:lnTo>
                      <a:pt x="819" y="403"/>
                    </a:lnTo>
                    <a:lnTo>
                      <a:pt x="817" y="392"/>
                    </a:lnTo>
                    <a:lnTo>
                      <a:pt x="823" y="382"/>
                    </a:lnTo>
                    <a:lnTo>
                      <a:pt x="827" y="366"/>
                    </a:lnTo>
                    <a:lnTo>
                      <a:pt x="831" y="361"/>
                    </a:lnTo>
                    <a:lnTo>
                      <a:pt x="833" y="352"/>
                    </a:lnTo>
                    <a:lnTo>
                      <a:pt x="832" y="342"/>
                    </a:lnTo>
                    <a:lnTo>
                      <a:pt x="827" y="336"/>
                    </a:lnTo>
                    <a:lnTo>
                      <a:pt x="826" y="326"/>
                    </a:lnTo>
                    <a:lnTo>
                      <a:pt x="831" y="323"/>
                    </a:lnTo>
                    <a:lnTo>
                      <a:pt x="854" y="323"/>
                    </a:lnTo>
                    <a:lnTo>
                      <a:pt x="857" y="316"/>
                    </a:lnTo>
                    <a:lnTo>
                      <a:pt x="865" y="313"/>
                    </a:lnTo>
                    <a:lnTo>
                      <a:pt x="874" y="317"/>
                    </a:lnTo>
                    <a:lnTo>
                      <a:pt x="882" y="313"/>
                    </a:lnTo>
                    <a:lnTo>
                      <a:pt x="880" y="302"/>
                    </a:lnTo>
                    <a:lnTo>
                      <a:pt x="879" y="290"/>
                    </a:lnTo>
                    <a:lnTo>
                      <a:pt x="891" y="283"/>
                    </a:lnTo>
                    <a:lnTo>
                      <a:pt x="906" y="289"/>
                    </a:lnTo>
                    <a:lnTo>
                      <a:pt x="917" y="300"/>
                    </a:lnTo>
                    <a:lnTo>
                      <a:pt x="947" y="344"/>
                    </a:lnTo>
                    <a:lnTo>
                      <a:pt x="952" y="363"/>
                    </a:lnTo>
                    <a:lnTo>
                      <a:pt x="957" y="371"/>
                    </a:lnTo>
                    <a:lnTo>
                      <a:pt x="983" y="375"/>
                    </a:lnTo>
                    <a:lnTo>
                      <a:pt x="998" y="383"/>
                    </a:lnTo>
                    <a:lnTo>
                      <a:pt x="1010" y="382"/>
                    </a:lnTo>
                    <a:lnTo>
                      <a:pt x="1025" y="374"/>
                    </a:lnTo>
                    <a:lnTo>
                      <a:pt x="1042" y="353"/>
                    </a:lnTo>
                    <a:lnTo>
                      <a:pt x="1052" y="360"/>
                    </a:lnTo>
                    <a:lnTo>
                      <a:pt x="1061" y="374"/>
                    </a:lnTo>
                    <a:lnTo>
                      <a:pt x="1064" y="382"/>
                    </a:lnTo>
                    <a:lnTo>
                      <a:pt x="1074" y="385"/>
                    </a:lnTo>
                    <a:lnTo>
                      <a:pt x="1090" y="377"/>
                    </a:lnTo>
                    <a:lnTo>
                      <a:pt x="1102" y="368"/>
                    </a:lnTo>
                    <a:lnTo>
                      <a:pt x="1111" y="354"/>
                    </a:lnTo>
                    <a:lnTo>
                      <a:pt x="1137" y="334"/>
                    </a:lnTo>
                    <a:lnTo>
                      <a:pt x="1139" y="322"/>
                    </a:lnTo>
                    <a:lnTo>
                      <a:pt x="1137" y="299"/>
                    </a:lnTo>
                    <a:lnTo>
                      <a:pt x="1137" y="285"/>
                    </a:lnTo>
                    <a:lnTo>
                      <a:pt x="1140" y="243"/>
                    </a:lnTo>
                    <a:lnTo>
                      <a:pt x="1154" y="212"/>
                    </a:lnTo>
                    <a:lnTo>
                      <a:pt x="1164" y="199"/>
                    </a:lnTo>
                    <a:lnTo>
                      <a:pt x="1177" y="192"/>
                    </a:lnTo>
                    <a:lnTo>
                      <a:pt x="1202" y="189"/>
                    </a:lnTo>
                    <a:lnTo>
                      <a:pt x="1240" y="172"/>
                    </a:lnTo>
                    <a:lnTo>
                      <a:pt x="1263" y="167"/>
                    </a:lnTo>
                    <a:lnTo>
                      <a:pt x="1268" y="172"/>
                    </a:lnTo>
                    <a:lnTo>
                      <a:pt x="1278" y="193"/>
                    </a:lnTo>
                    <a:lnTo>
                      <a:pt x="1289" y="202"/>
                    </a:lnTo>
                    <a:lnTo>
                      <a:pt x="1307" y="208"/>
                    </a:lnTo>
                    <a:lnTo>
                      <a:pt x="1325" y="225"/>
                    </a:lnTo>
                    <a:lnTo>
                      <a:pt x="1332" y="253"/>
                    </a:lnTo>
                    <a:lnTo>
                      <a:pt x="1333" y="269"/>
                    </a:lnTo>
                    <a:lnTo>
                      <a:pt x="1314" y="294"/>
                    </a:lnTo>
                    <a:lnTo>
                      <a:pt x="1310" y="306"/>
                    </a:lnTo>
                    <a:lnTo>
                      <a:pt x="1311" y="317"/>
                    </a:lnTo>
                    <a:lnTo>
                      <a:pt x="1321" y="325"/>
                    </a:lnTo>
                    <a:lnTo>
                      <a:pt x="1323" y="323"/>
                    </a:lnTo>
                    <a:lnTo>
                      <a:pt x="1332" y="315"/>
                    </a:lnTo>
                    <a:lnTo>
                      <a:pt x="1333" y="311"/>
                    </a:lnTo>
                    <a:lnTo>
                      <a:pt x="1334" y="300"/>
                    </a:lnTo>
                    <a:lnTo>
                      <a:pt x="1337" y="295"/>
                    </a:lnTo>
                    <a:lnTo>
                      <a:pt x="1369" y="275"/>
                    </a:lnTo>
                    <a:lnTo>
                      <a:pt x="1375" y="269"/>
                    </a:lnTo>
                    <a:lnTo>
                      <a:pt x="1381" y="239"/>
                    </a:lnTo>
                    <a:lnTo>
                      <a:pt x="1403" y="252"/>
                    </a:lnTo>
                    <a:lnTo>
                      <a:pt x="1416" y="250"/>
                    </a:lnTo>
                    <a:lnTo>
                      <a:pt x="1418" y="243"/>
                    </a:lnTo>
                    <a:lnTo>
                      <a:pt x="1422" y="231"/>
                    </a:lnTo>
                    <a:lnTo>
                      <a:pt x="1422" y="220"/>
                    </a:lnTo>
                    <a:lnTo>
                      <a:pt x="1419" y="2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08" name="Freeform 221"/>
              <p:cNvSpPr>
                <a:spLocks noChangeAspect="1"/>
              </p:cNvSpPr>
              <p:nvPr/>
            </p:nvSpPr>
            <p:spPr bwMode="gray">
              <a:xfrm>
                <a:off x="4952206" y="2013297"/>
                <a:ext cx="227013" cy="520700"/>
              </a:xfrm>
              <a:custGeom>
                <a:avLst/>
                <a:gdLst/>
                <a:ahLst/>
                <a:cxnLst>
                  <a:cxn ang="0">
                    <a:pos x="13" y="1339"/>
                  </a:cxn>
                  <a:cxn ang="0">
                    <a:pos x="27" y="1349"/>
                  </a:cxn>
                  <a:cxn ang="0">
                    <a:pos x="43" y="1396"/>
                  </a:cxn>
                  <a:cxn ang="0">
                    <a:pos x="56" y="1468"/>
                  </a:cxn>
                  <a:cxn ang="0">
                    <a:pos x="92" y="1538"/>
                  </a:cxn>
                  <a:cxn ang="0">
                    <a:pos x="91" y="1593"/>
                  </a:cxn>
                  <a:cxn ang="0">
                    <a:pos x="107" y="1636"/>
                  </a:cxn>
                  <a:cxn ang="0">
                    <a:pos x="169" y="1598"/>
                  </a:cxn>
                  <a:cxn ang="0">
                    <a:pos x="227" y="1564"/>
                  </a:cxn>
                  <a:cxn ang="0">
                    <a:pos x="286" y="1484"/>
                  </a:cxn>
                  <a:cxn ang="0">
                    <a:pos x="300" y="1407"/>
                  </a:cxn>
                  <a:cxn ang="0">
                    <a:pos x="301" y="1378"/>
                  </a:cxn>
                  <a:cxn ang="0">
                    <a:pos x="288" y="1329"/>
                  </a:cxn>
                  <a:cxn ang="0">
                    <a:pos x="276" y="1310"/>
                  </a:cxn>
                  <a:cxn ang="0">
                    <a:pos x="350" y="1279"/>
                  </a:cxn>
                  <a:cxn ang="0">
                    <a:pos x="389" y="1243"/>
                  </a:cxn>
                  <a:cxn ang="0">
                    <a:pos x="341" y="1241"/>
                  </a:cxn>
                  <a:cxn ang="0">
                    <a:pos x="290" y="1219"/>
                  </a:cxn>
                  <a:cxn ang="0">
                    <a:pos x="338" y="1218"/>
                  </a:cxn>
                  <a:cxn ang="0">
                    <a:pos x="371" y="1232"/>
                  </a:cxn>
                  <a:cxn ang="0">
                    <a:pos x="394" y="1138"/>
                  </a:cxn>
                  <a:cxn ang="0">
                    <a:pos x="352" y="1100"/>
                  </a:cxn>
                  <a:cxn ang="0">
                    <a:pos x="308" y="1148"/>
                  </a:cxn>
                  <a:cxn ang="0">
                    <a:pos x="319" y="1127"/>
                  </a:cxn>
                  <a:cxn ang="0">
                    <a:pos x="331" y="1060"/>
                  </a:cxn>
                  <a:cxn ang="0">
                    <a:pos x="344" y="979"/>
                  </a:cxn>
                  <a:cxn ang="0">
                    <a:pos x="340" y="879"/>
                  </a:cxn>
                  <a:cxn ang="0">
                    <a:pos x="370" y="850"/>
                  </a:cxn>
                  <a:cxn ang="0">
                    <a:pos x="393" y="840"/>
                  </a:cxn>
                  <a:cxn ang="0">
                    <a:pos x="410" y="809"/>
                  </a:cxn>
                  <a:cxn ang="0">
                    <a:pos x="449" y="764"/>
                  </a:cxn>
                  <a:cxn ang="0">
                    <a:pos x="503" y="735"/>
                  </a:cxn>
                  <a:cxn ang="0">
                    <a:pos x="555" y="664"/>
                  </a:cxn>
                  <a:cxn ang="0">
                    <a:pos x="572" y="639"/>
                  </a:cxn>
                  <a:cxn ang="0">
                    <a:pos x="551" y="594"/>
                  </a:cxn>
                  <a:cxn ang="0">
                    <a:pos x="569" y="527"/>
                  </a:cxn>
                  <a:cxn ang="0">
                    <a:pos x="593" y="503"/>
                  </a:cxn>
                  <a:cxn ang="0">
                    <a:pos x="614" y="493"/>
                  </a:cxn>
                  <a:cxn ang="0">
                    <a:pos x="628" y="460"/>
                  </a:cxn>
                  <a:cxn ang="0">
                    <a:pos x="661" y="473"/>
                  </a:cxn>
                  <a:cxn ang="0">
                    <a:pos x="712" y="449"/>
                  </a:cxn>
                  <a:cxn ang="0">
                    <a:pos x="687" y="296"/>
                  </a:cxn>
                  <a:cxn ang="0">
                    <a:pos x="683" y="186"/>
                  </a:cxn>
                  <a:cxn ang="0">
                    <a:pos x="528" y="5"/>
                  </a:cxn>
                  <a:cxn ang="0">
                    <a:pos x="502" y="29"/>
                  </a:cxn>
                  <a:cxn ang="0">
                    <a:pos x="490" y="97"/>
                  </a:cxn>
                  <a:cxn ang="0">
                    <a:pos x="390" y="119"/>
                  </a:cxn>
                  <a:cxn ang="0">
                    <a:pos x="335" y="149"/>
                  </a:cxn>
                  <a:cxn ang="0">
                    <a:pos x="279" y="251"/>
                  </a:cxn>
                  <a:cxn ang="0">
                    <a:pos x="242" y="364"/>
                  </a:cxn>
                  <a:cxn ang="0">
                    <a:pos x="194" y="446"/>
                  </a:cxn>
                  <a:cxn ang="0">
                    <a:pos x="163" y="641"/>
                  </a:cxn>
                  <a:cxn ang="0">
                    <a:pos x="104" y="697"/>
                  </a:cxn>
                  <a:cxn ang="0">
                    <a:pos x="66" y="811"/>
                  </a:cxn>
                  <a:cxn ang="0">
                    <a:pos x="55" y="886"/>
                  </a:cxn>
                  <a:cxn ang="0">
                    <a:pos x="86" y="1035"/>
                  </a:cxn>
                  <a:cxn ang="0">
                    <a:pos x="74" y="1143"/>
                  </a:cxn>
                  <a:cxn ang="0">
                    <a:pos x="32" y="1242"/>
                  </a:cxn>
                </a:cxnLst>
                <a:rect l="0" t="0" r="r" b="b"/>
                <a:pathLst>
                  <a:path w="715" h="1640">
                    <a:moveTo>
                      <a:pt x="6" y="1264"/>
                    </a:moveTo>
                    <a:lnTo>
                      <a:pt x="0" y="1276"/>
                    </a:lnTo>
                    <a:lnTo>
                      <a:pt x="0" y="1288"/>
                    </a:lnTo>
                    <a:lnTo>
                      <a:pt x="5" y="1328"/>
                    </a:lnTo>
                    <a:lnTo>
                      <a:pt x="7" y="1333"/>
                    </a:lnTo>
                    <a:lnTo>
                      <a:pt x="12" y="1335"/>
                    </a:lnTo>
                    <a:lnTo>
                      <a:pt x="13" y="1339"/>
                    </a:lnTo>
                    <a:lnTo>
                      <a:pt x="15" y="1346"/>
                    </a:lnTo>
                    <a:lnTo>
                      <a:pt x="13" y="1350"/>
                    </a:lnTo>
                    <a:lnTo>
                      <a:pt x="19" y="1343"/>
                    </a:lnTo>
                    <a:lnTo>
                      <a:pt x="21" y="1335"/>
                    </a:lnTo>
                    <a:lnTo>
                      <a:pt x="26" y="1340"/>
                    </a:lnTo>
                    <a:lnTo>
                      <a:pt x="22" y="1350"/>
                    </a:lnTo>
                    <a:lnTo>
                      <a:pt x="27" y="1349"/>
                    </a:lnTo>
                    <a:lnTo>
                      <a:pt x="29" y="1351"/>
                    </a:lnTo>
                    <a:lnTo>
                      <a:pt x="24" y="1355"/>
                    </a:lnTo>
                    <a:lnTo>
                      <a:pt x="17" y="1366"/>
                    </a:lnTo>
                    <a:lnTo>
                      <a:pt x="33" y="1371"/>
                    </a:lnTo>
                    <a:lnTo>
                      <a:pt x="35" y="1381"/>
                    </a:lnTo>
                    <a:lnTo>
                      <a:pt x="33" y="1398"/>
                    </a:lnTo>
                    <a:lnTo>
                      <a:pt x="43" y="1396"/>
                    </a:lnTo>
                    <a:lnTo>
                      <a:pt x="45" y="1407"/>
                    </a:lnTo>
                    <a:lnTo>
                      <a:pt x="39" y="1415"/>
                    </a:lnTo>
                    <a:lnTo>
                      <a:pt x="42" y="1431"/>
                    </a:lnTo>
                    <a:lnTo>
                      <a:pt x="40" y="1442"/>
                    </a:lnTo>
                    <a:lnTo>
                      <a:pt x="49" y="1442"/>
                    </a:lnTo>
                    <a:lnTo>
                      <a:pt x="54" y="1456"/>
                    </a:lnTo>
                    <a:lnTo>
                      <a:pt x="56" y="1468"/>
                    </a:lnTo>
                    <a:lnTo>
                      <a:pt x="62" y="1487"/>
                    </a:lnTo>
                    <a:lnTo>
                      <a:pt x="74" y="1496"/>
                    </a:lnTo>
                    <a:lnTo>
                      <a:pt x="78" y="1509"/>
                    </a:lnTo>
                    <a:lnTo>
                      <a:pt x="91" y="1516"/>
                    </a:lnTo>
                    <a:lnTo>
                      <a:pt x="98" y="1526"/>
                    </a:lnTo>
                    <a:lnTo>
                      <a:pt x="98" y="1534"/>
                    </a:lnTo>
                    <a:lnTo>
                      <a:pt x="92" y="1538"/>
                    </a:lnTo>
                    <a:lnTo>
                      <a:pt x="85" y="1537"/>
                    </a:lnTo>
                    <a:lnTo>
                      <a:pt x="82" y="1541"/>
                    </a:lnTo>
                    <a:lnTo>
                      <a:pt x="89" y="1557"/>
                    </a:lnTo>
                    <a:lnTo>
                      <a:pt x="82" y="1555"/>
                    </a:lnTo>
                    <a:lnTo>
                      <a:pt x="75" y="1553"/>
                    </a:lnTo>
                    <a:lnTo>
                      <a:pt x="75" y="1559"/>
                    </a:lnTo>
                    <a:lnTo>
                      <a:pt x="91" y="1593"/>
                    </a:lnTo>
                    <a:lnTo>
                      <a:pt x="98" y="1604"/>
                    </a:lnTo>
                    <a:lnTo>
                      <a:pt x="102" y="1614"/>
                    </a:lnTo>
                    <a:lnTo>
                      <a:pt x="99" y="1620"/>
                    </a:lnTo>
                    <a:lnTo>
                      <a:pt x="98" y="1631"/>
                    </a:lnTo>
                    <a:lnTo>
                      <a:pt x="94" y="1633"/>
                    </a:lnTo>
                    <a:lnTo>
                      <a:pt x="93" y="1638"/>
                    </a:lnTo>
                    <a:lnTo>
                      <a:pt x="107" y="1636"/>
                    </a:lnTo>
                    <a:lnTo>
                      <a:pt x="118" y="1640"/>
                    </a:lnTo>
                    <a:lnTo>
                      <a:pt x="136" y="1634"/>
                    </a:lnTo>
                    <a:lnTo>
                      <a:pt x="152" y="1633"/>
                    </a:lnTo>
                    <a:lnTo>
                      <a:pt x="163" y="1638"/>
                    </a:lnTo>
                    <a:lnTo>
                      <a:pt x="168" y="1634"/>
                    </a:lnTo>
                    <a:lnTo>
                      <a:pt x="172" y="1620"/>
                    </a:lnTo>
                    <a:lnTo>
                      <a:pt x="169" y="1598"/>
                    </a:lnTo>
                    <a:lnTo>
                      <a:pt x="174" y="1585"/>
                    </a:lnTo>
                    <a:lnTo>
                      <a:pt x="180" y="1574"/>
                    </a:lnTo>
                    <a:lnTo>
                      <a:pt x="189" y="1576"/>
                    </a:lnTo>
                    <a:lnTo>
                      <a:pt x="194" y="1566"/>
                    </a:lnTo>
                    <a:lnTo>
                      <a:pt x="204" y="1559"/>
                    </a:lnTo>
                    <a:lnTo>
                      <a:pt x="218" y="1560"/>
                    </a:lnTo>
                    <a:lnTo>
                      <a:pt x="227" y="1564"/>
                    </a:lnTo>
                    <a:lnTo>
                      <a:pt x="238" y="1560"/>
                    </a:lnTo>
                    <a:lnTo>
                      <a:pt x="250" y="1564"/>
                    </a:lnTo>
                    <a:lnTo>
                      <a:pt x="261" y="1564"/>
                    </a:lnTo>
                    <a:lnTo>
                      <a:pt x="266" y="1544"/>
                    </a:lnTo>
                    <a:lnTo>
                      <a:pt x="276" y="1522"/>
                    </a:lnTo>
                    <a:lnTo>
                      <a:pt x="285" y="1505"/>
                    </a:lnTo>
                    <a:lnTo>
                      <a:pt x="286" y="1484"/>
                    </a:lnTo>
                    <a:lnTo>
                      <a:pt x="291" y="1472"/>
                    </a:lnTo>
                    <a:lnTo>
                      <a:pt x="290" y="1457"/>
                    </a:lnTo>
                    <a:lnTo>
                      <a:pt x="293" y="1446"/>
                    </a:lnTo>
                    <a:lnTo>
                      <a:pt x="298" y="1435"/>
                    </a:lnTo>
                    <a:lnTo>
                      <a:pt x="298" y="1424"/>
                    </a:lnTo>
                    <a:lnTo>
                      <a:pt x="295" y="1418"/>
                    </a:lnTo>
                    <a:lnTo>
                      <a:pt x="300" y="1407"/>
                    </a:lnTo>
                    <a:lnTo>
                      <a:pt x="298" y="1398"/>
                    </a:lnTo>
                    <a:lnTo>
                      <a:pt x="293" y="1392"/>
                    </a:lnTo>
                    <a:lnTo>
                      <a:pt x="292" y="1386"/>
                    </a:lnTo>
                    <a:lnTo>
                      <a:pt x="293" y="1382"/>
                    </a:lnTo>
                    <a:lnTo>
                      <a:pt x="300" y="1385"/>
                    </a:lnTo>
                    <a:lnTo>
                      <a:pt x="304" y="1385"/>
                    </a:lnTo>
                    <a:lnTo>
                      <a:pt x="301" y="1378"/>
                    </a:lnTo>
                    <a:lnTo>
                      <a:pt x="302" y="1374"/>
                    </a:lnTo>
                    <a:lnTo>
                      <a:pt x="304" y="1367"/>
                    </a:lnTo>
                    <a:lnTo>
                      <a:pt x="304" y="1362"/>
                    </a:lnTo>
                    <a:lnTo>
                      <a:pt x="307" y="1345"/>
                    </a:lnTo>
                    <a:lnTo>
                      <a:pt x="306" y="1340"/>
                    </a:lnTo>
                    <a:lnTo>
                      <a:pt x="297" y="1334"/>
                    </a:lnTo>
                    <a:lnTo>
                      <a:pt x="288" y="1329"/>
                    </a:lnTo>
                    <a:lnTo>
                      <a:pt x="291" y="1328"/>
                    </a:lnTo>
                    <a:lnTo>
                      <a:pt x="300" y="1332"/>
                    </a:lnTo>
                    <a:lnTo>
                      <a:pt x="309" y="1329"/>
                    </a:lnTo>
                    <a:lnTo>
                      <a:pt x="312" y="1326"/>
                    </a:lnTo>
                    <a:lnTo>
                      <a:pt x="302" y="1317"/>
                    </a:lnTo>
                    <a:lnTo>
                      <a:pt x="274" y="1312"/>
                    </a:lnTo>
                    <a:lnTo>
                      <a:pt x="276" y="1310"/>
                    </a:lnTo>
                    <a:lnTo>
                      <a:pt x="298" y="1307"/>
                    </a:lnTo>
                    <a:lnTo>
                      <a:pt x="311" y="1311"/>
                    </a:lnTo>
                    <a:lnTo>
                      <a:pt x="318" y="1307"/>
                    </a:lnTo>
                    <a:lnTo>
                      <a:pt x="320" y="1299"/>
                    </a:lnTo>
                    <a:lnTo>
                      <a:pt x="334" y="1297"/>
                    </a:lnTo>
                    <a:lnTo>
                      <a:pt x="345" y="1286"/>
                    </a:lnTo>
                    <a:lnTo>
                      <a:pt x="350" y="1279"/>
                    </a:lnTo>
                    <a:lnTo>
                      <a:pt x="350" y="1268"/>
                    </a:lnTo>
                    <a:lnTo>
                      <a:pt x="359" y="1270"/>
                    </a:lnTo>
                    <a:lnTo>
                      <a:pt x="359" y="1281"/>
                    </a:lnTo>
                    <a:lnTo>
                      <a:pt x="371" y="1280"/>
                    </a:lnTo>
                    <a:lnTo>
                      <a:pt x="378" y="1268"/>
                    </a:lnTo>
                    <a:lnTo>
                      <a:pt x="392" y="1256"/>
                    </a:lnTo>
                    <a:lnTo>
                      <a:pt x="389" y="1243"/>
                    </a:lnTo>
                    <a:lnTo>
                      <a:pt x="394" y="1248"/>
                    </a:lnTo>
                    <a:lnTo>
                      <a:pt x="400" y="1248"/>
                    </a:lnTo>
                    <a:lnTo>
                      <a:pt x="400" y="1242"/>
                    </a:lnTo>
                    <a:lnTo>
                      <a:pt x="406" y="1237"/>
                    </a:lnTo>
                    <a:lnTo>
                      <a:pt x="405" y="1232"/>
                    </a:lnTo>
                    <a:lnTo>
                      <a:pt x="352" y="1243"/>
                    </a:lnTo>
                    <a:lnTo>
                      <a:pt x="341" y="1241"/>
                    </a:lnTo>
                    <a:lnTo>
                      <a:pt x="336" y="1245"/>
                    </a:lnTo>
                    <a:lnTo>
                      <a:pt x="334" y="1238"/>
                    </a:lnTo>
                    <a:lnTo>
                      <a:pt x="328" y="1232"/>
                    </a:lnTo>
                    <a:lnTo>
                      <a:pt x="303" y="1222"/>
                    </a:lnTo>
                    <a:lnTo>
                      <a:pt x="290" y="1225"/>
                    </a:lnTo>
                    <a:lnTo>
                      <a:pt x="284" y="1221"/>
                    </a:lnTo>
                    <a:lnTo>
                      <a:pt x="290" y="1219"/>
                    </a:lnTo>
                    <a:lnTo>
                      <a:pt x="293" y="1211"/>
                    </a:lnTo>
                    <a:lnTo>
                      <a:pt x="300" y="1214"/>
                    </a:lnTo>
                    <a:lnTo>
                      <a:pt x="308" y="1211"/>
                    </a:lnTo>
                    <a:lnTo>
                      <a:pt x="320" y="1213"/>
                    </a:lnTo>
                    <a:lnTo>
                      <a:pt x="322" y="1211"/>
                    </a:lnTo>
                    <a:lnTo>
                      <a:pt x="331" y="1221"/>
                    </a:lnTo>
                    <a:lnTo>
                      <a:pt x="338" y="1218"/>
                    </a:lnTo>
                    <a:lnTo>
                      <a:pt x="339" y="1214"/>
                    </a:lnTo>
                    <a:lnTo>
                      <a:pt x="345" y="1220"/>
                    </a:lnTo>
                    <a:lnTo>
                      <a:pt x="352" y="1222"/>
                    </a:lnTo>
                    <a:lnTo>
                      <a:pt x="356" y="1216"/>
                    </a:lnTo>
                    <a:lnTo>
                      <a:pt x="359" y="1220"/>
                    </a:lnTo>
                    <a:lnTo>
                      <a:pt x="363" y="1230"/>
                    </a:lnTo>
                    <a:lnTo>
                      <a:pt x="371" y="1232"/>
                    </a:lnTo>
                    <a:lnTo>
                      <a:pt x="403" y="1216"/>
                    </a:lnTo>
                    <a:lnTo>
                      <a:pt x="414" y="1198"/>
                    </a:lnTo>
                    <a:lnTo>
                      <a:pt x="419" y="1193"/>
                    </a:lnTo>
                    <a:lnTo>
                      <a:pt x="422" y="1176"/>
                    </a:lnTo>
                    <a:lnTo>
                      <a:pt x="416" y="1161"/>
                    </a:lnTo>
                    <a:lnTo>
                      <a:pt x="404" y="1152"/>
                    </a:lnTo>
                    <a:lnTo>
                      <a:pt x="394" y="1138"/>
                    </a:lnTo>
                    <a:lnTo>
                      <a:pt x="403" y="1136"/>
                    </a:lnTo>
                    <a:lnTo>
                      <a:pt x="402" y="1133"/>
                    </a:lnTo>
                    <a:lnTo>
                      <a:pt x="381" y="1123"/>
                    </a:lnTo>
                    <a:lnTo>
                      <a:pt x="379" y="1113"/>
                    </a:lnTo>
                    <a:lnTo>
                      <a:pt x="374" y="1103"/>
                    </a:lnTo>
                    <a:lnTo>
                      <a:pt x="357" y="1106"/>
                    </a:lnTo>
                    <a:lnTo>
                      <a:pt x="352" y="1100"/>
                    </a:lnTo>
                    <a:lnTo>
                      <a:pt x="351" y="1096"/>
                    </a:lnTo>
                    <a:lnTo>
                      <a:pt x="347" y="1095"/>
                    </a:lnTo>
                    <a:lnTo>
                      <a:pt x="347" y="1098"/>
                    </a:lnTo>
                    <a:lnTo>
                      <a:pt x="341" y="1118"/>
                    </a:lnTo>
                    <a:lnTo>
                      <a:pt x="333" y="1129"/>
                    </a:lnTo>
                    <a:lnTo>
                      <a:pt x="314" y="1143"/>
                    </a:lnTo>
                    <a:lnTo>
                      <a:pt x="308" y="1148"/>
                    </a:lnTo>
                    <a:lnTo>
                      <a:pt x="298" y="1148"/>
                    </a:lnTo>
                    <a:lnTo>
                      <a:pt x="287" y="1151"/>
                    </a:lnTo>
                    <a:lnTo>
                      <a:pt x="280" y="1149"/>
                    </a:lnTo>
                    <a:lnTo>
                      <a:pt x="288" y="1143"/>
                    </a:lnTo>
                    <a:lnTo>
                      <a:pt x="300" y="1140"/>
                    </a:lnTo>
                    <a:lnTo>
                      <a:pt x="309" y="1132"/>
                    </a:lnTo>
                    <a:lnTo>
                      <a:pt x="319" y="1127"/>
                    </a:lnTo>
                    <a:lnTo>
                      <a:pt x="336" y="1112"/>
                    </a:lnTo>
                    <a:lnTo>
                      <a:pt x="339" y="1102"/>
                    </a:lnTo>
                    <a:lnTo>
                      <a:pt x="339" y="1089"/>
                    </a:lnTo>
                    <a:lnTo>
                      <a:pt x="330" y="1087"/>
                    </a:lnTo>
                    <a:lnTo>
                      <a:pt x="334" y="1080"/>
                    </a:lnTo>
                    <a:lnTo>
                      <a:pt x="335" y="1069"/>
                    </a:lnTo>
                    <a:lnTo>
                      <a:pt x="331" y="1060"/>
                    </a:lnTo>
                    <a:lnTo>
                      <a:pt x="328" y="1032"/>
                    </a:lnTo>
                    <a:lnTo>
                      <a:pt x="329" y="1015"/>
                    </a:lnTo>
                    <a:lnTo>
                      <a:pt x="325" y="992"/>
                    </a:lnTo>
                    <a:lnTo>
                      <a:pt x="327" y="985"/>
                    </a:lnTo>
                    <a:lnTo>
                      <a:pt x="330" y="977"/>
                    </a:lnTo>
                    <a:lnTo>
                      <a:pt x="329" y="971"/>
                    </a:lnTo>
                    <a:lnTo>
                      <a:pt x="344" y="979"/>
                    </a:lnTo>
                    <a:lnTo>
                      <a:pt x="345" y="971"/>
                    </a:lnTo>
                    <a:lnTo>
                      <a:pt x="340" y="950"/>
                    </a:lnTo>
                    <a:lnTo>
                      <a:pt x="345" y="928"/>
                    </a:lnTo>
                    <a:lnTo>
                      <a:pt x="350" y="910"/>
                    </a:lnTo>
                    <a:lnTo>
                      <a:pt x="343" y="901"/>
                    </a:lnTo>
                    <a:lnTo>
                      <a:pt x="340" y="892"/>
                    </a:lnTo>
                    <a:lnTo>
                      <a:pt x="340" y="879"/>
                    </a:lnTo>
                    <a:lnTo>
                      <a:pt x="356" y="887"/>
                    </a:lnTo>
                    <a:lnTo>
                      <a:pt x="357" y="885"/>
                    </a:lnTo>
                    <a:lnTo>
                      <a:pt x="361" y="881"/>
                    </a:lnTo>
                    <a:lnTo>
                      <a:pt x="367" y="872"/>
                    </a:lnTo>
                    <a:lnTo>
                      <a:pt x="368" y="870"/>
                    </a:lnTo>
                    <a:lnTo>
                      <a:pt x="367" y="866"/>
                    </a:lnTo>
                    <a:lnTo>
                      <a:pt x="370" y="850"/>
                    </a:lnTo>
                    <a:lnTo>
                      <a:pt x="365" y="839"/>
                    </a:lnTo>
                    <a:lnTo>
                      <a:pt x="366" y="831"/>
                    </a:lnTo>
                    <a:lnTo>
                      <a:pt x="368" y="840"/>
                    </a:lnTo>
                    <a:lnTo>
                      <a:pt x="377" y="848"/>
                    </a:lnTo>
                    <a:lnTo>
                      <a:pt x="381" y="847"/>
                    </a:lnTo>
                    <a:lnTo>
                      <a:pt x="386" y="837"/>
                    </a:lnTo>
                    <a:lnTo>
                      <a:pt x="393" y="840"/>
                    </a:lnTo>
                    <a:lnTo>
                      <a:pt x="394" y="833"/>
                    </a:lnTo>
                    <a:lnTo>
                      <a:pt x="398" y="827"/>
                    </a:lnTo>
                    <a:lnTo>
                      <a:pt x="387" y="822"/>
                    </a:lnTo>
                    <a:lnTo>
                      <a:pt x="394" y="823"/>
                    </a:lnTo>
                    <a:lnTo>
                      <a:pt x="403" y="817"/>
                    </a:lnTo>
                    <a:lnTo>
                      <a:pt x="403" y="812"/>
                    </a:lnTo>
                    <a:lnTo>
                      <a:pt x="410" y="809"/>
                    </a:lnTo>
                    <a:lnTo>
                      <a:pt x="411" y="799"/>
                    </a:lnTo>
                    <a:lnTo>
                      <a:pt x="417" y="796"/>
                    </a:lnTo>
                    <a:lnTo>
                      <a:pt x="417" y="784"/>
                    </a:lnTo>
                    <a:lnTo>
                      <a:pt x="425" y="783"/>
                    </a:lnTo>
                    <a:lnTo>
                      <a:pt x="435" y="785"/>
                    </a:lnTo>
                    <a:lnTo>
                      <a:pt x="446" y="775"/>
                    </a:lnTo>
                    <a:lnTo>
                      <a:pt x="449" y="764"/>
                    </a:lnTo>
                    <a:lnTo>
                      <a:pt x="464" y="753"/>
                    </a:lnTo>
                    <a:lnTo>
                      <a:pt x="470" y="761"/>
                    </a:lnTo>
                    <a:lnTo>
                      <a:pt x="481" y="753"/>
                    </a:lnTo>
                    <a:lnTo>
                      <a:pt x="484" y="743"/>
                    </a:lnTo>
                    <a:lnTo>
                      <a:pt x="492" y="737"/>
                    </a:lnTo>
                    <a:lnTo>
                      <a:pt x="500" y="740"/>
                    </a:lnTo>
                    <a:lnTo>
                      <a:pt x="503" y="735"/>
                    </a:lnTo>
                    <a:lnTo>
                      <a:pt x="516" y="727"/>
                    </a:lnTo>
                    <a:lnTo>
                      <a:pt x="521" y="719"/>
                    </a:lnTo>
                    <a:lnTo>
                      <a:pt x="528" y="715"/>
                    </a:lnTo>
                    <a:lnTo>
                      <a:pt x="535" y="699"/>
                    </a:lnTo>
                    <a:lnTo>
                      <a:pt x="538" y="691"/>
                    </a:lnTo>
                    <a:lnTo>
                      <a:pt x="549" y="677"/>
                    </a:lnTo>
                    <a:lnTo>
                      <a:pt x="555" y="664"/>
                    </a:lnTo>
                    <a:lnTo>
                      <a:pt x="562" y="651"/>
                    </a:lnTo>
                    <a:lnTo>
                      <a:pt x="566" y="646"/>
                    </a:lnTo>
                    <a:lnTo>
                      <a:pt x="567" y="651"/>
                    </a:lnTo>
                    <a:lnTo>
                      <a:pt x="566" y="662"/>
                    </a:lnTo>
                    <a:lnTo>
                      <a:pt x="576" y="649"/>
                    </a:lnTo>
                    <a:lnTo>
                      <a:pt x="577" y="644"/>
                    </a:lnTo>
                    <a:lnTo>
                      <a:pt x="572" y="639"/>
                    </a:lnTo>
                    <a:lnTo>
                      <a:pt x="571" y="633"/>
                    </a:lnTo>
                    <a:lnTo>
                      <a:pt x="556" y="618"/>
                    </a:lnTo>
                    <a:lnTo>
                      <a:pt x="555" y="612"/>
                    </a:lnTo>
                    <a:lnTo>
                      <a:pt x="558" y="610"/>
                    </a:lnTo>
                    <a:lnTo>
                      <a:pt x="556" y="602"/>
                    </a:lnTo>
                    <a:lnTo>
                      <a:pt x="551" y="596"/>
                    </a:lnTo>
                    <a:lnTo>
                      <a:pt x="551" y="594"/>
                    </a:lnTo>
                    <a:lnTo>
                      <a:pt x="556" y="589"/>
                    </a:lnTo>
                    <a:lnTo>
                      <a:pt x="558" y="582"/>
                    </a:lnTo>
                    <a:lnTo>
                      <a:pt x="566" y="579"/>
                    </a:lnTo>
                    <a:lnTo>
                      <a:pt x="576" y="554"/>
                    </a:lnTo>
                    <a:lnTo>
                      <a:pt x="577" y="547"/>
                    </a:lnTo>
                    <a:lnTo>
                      <a:pt x="567" y="530"/>
                    </a:lnTo>
                    <a:lnTo>
                      <a:pt x="569" y="527"/>
                    </a:lnTo>
                    <a:lnTo>
                      <a:pt x="580" y="520"/>
                    </a:lnTo>
                    <a:lnTo>
                      <a:pt x="580" y="512"/>
                    </a:lnTo>
                    <a:lnTo>
                      <a:pt x="585" y="511"/>
                    </a:lnTo>
                    <a:lnTo>
                      <a:pt x="592" y="515"/>
                    </a:lnTo>
                    <a:lnTo>
                      <a:pt x="596" y="514"/>
                    </a:lnTo>
                    <a:lnTo>
                      <a:pt x="597" y="506"/>
                    </a:lnTo>
                    <a:lnTo>
                      <a:pt x="593" y="503"/>
                    </a:lnTo>
                    <a:lnTo>
                      <a:pt x="603" y="501"/>
                    </a:lnTo>
                    <a:lnTo>
                      <a:pt x="604" y="495"/>
                    </a:lnTo>
                    <a:lnTo>
                      <a:pt x="593" y="481"/>
                    </a:lnTo>
                    <a:lnTo>
                      <a:pt x="593" y="476"/>
                    </a:lnTo>
                    <a:lnTo>
                      <a:pt x="605" y="484"/>
                    </a:lnTo>
                    <a:lnTo>
                      <a:pt x="610" y="493"/>
                    </a:lnTo>
                    <a:lnTo>
                      <a:pt x="614" y="493"/>
                    </a:lnTo>
                    <a:lnTo>
                      <a:pt x="613" y="476"/>
                    </a:lnTo>
                    <a:lnTo>
                      <a:pt x="614" y="478"/>
                    </a:lnTo>
                    <a:lnTo>
                      <a:pt x="618" y="476"/>
                    </a:lnTo>
                    <a:lnTo>
                      <a:pt x="619" y="455"/>
                    </a:lnTo>
                    <a:lnTo>
                      <a:pt x="623" y="454"/>
                    </a:lnTo>
                    <a:lnTo>
                      <a:pt x="628" y="454"/>
                    </a:lnTo>
                    <a:lnTo>
                      <a:pt x="628" y="460"/>
                    </a:lnTo>
                    <a:lnTo>
                      <a:pt x="631" y="465"/>
                    </a:lnTo>
                    <a:lnTo>
                      <a:pt x="635" y="467"/>
                    </a:lnTo>
                    <a:lnTo>
                      <a:pt x="640" y="454"/>
                    </a:lnTo>
                    <a:lnTo>
                      <a:pt x="645" y="457"/>
                    </a:lnTo>
                    <a:lnTo>
                      <a:pt x="651" y="468"/>
                    </a:lnTo>
                    <a:lnTo>
                      <a:pt x="655" y="468"/>
                    </a:lnTo>
                    <a:lnTo>
                      <a:pt x="661" y="473"/>
                    </a:lnTo>
                    <a:lnTo>
                      <a:pt x="666" y="461"/>
                    </a:lnTo>
                    <a:lnTo>
                      <a:pt x="691" y="458"/>
                    </a:lnTo>
                    <a:lnTo>
                      <a:pt x="700" y="465"/>
                    </a:lnTo>
                    <a:lnTo>
                      <a:pt x="706" y="472"/>
                    </a:lnTo>
                    <a:lnTo>
                      <a:pt x="710" y="465"/>
                    </a:lnTo>
                    <a:lnTo>
                      <a:pt x="715" y="461"/>
                    </a:lnTo>
                    <a:lnTo>
                      <a:pt x="712" y="449"/>
                    </a:lnTo>
                    <a:lnTo>
                      <a:pt x="698" y="415"/>
                    </a:lnTo>
                    <a:lnTo>
                      <a:pt x="694" y="395"/>
                    </a:lnTo>
                    <a:lnTo>
                      <a:pt x="698" y="377"/>
                    </a:lnTo>
                    <a:lnTo>
                      <a:pt x="706" y="364"/>
                    </a:lnTo>
                    <a:lnTo>
                      <a:pt x="707" y="354"/>
                    </a:lnTo>
                    <a:lnTo>
                      <a:pt x="707" y="342"/>
                    </a:lnTo>
                    <a:lnTo>
                      <a:pt x="687" y="296"/>
                    </a:lnTo>
                    <a:lnTo>
                      <a:pt x="684" y="279"/>
                    </a:lnTo>
                    <a:lnTo>
                      <a:pt x="690" y="258"/>
                    </a:lnTo>
                    <a:lnTo>
                      <a:pt x="688" y="243"/>
                    </a:lnTo>
                    <a:lnTo>
                      <a:pt x="683" y="237"/>
                    </a:lnTo>
                    <a:lnTo>
                      <a:pt x="682" y="223"/>
                    </a:lnTo>
                    <a:lnTo>
                      <a:pt x="682" y="202"/>
                    </a:lnTo>
                    <a:lnTo>
                      <a:pt x="683" y="186"/>
                    </a:lnTo>
                    <a:lnTo>
                      <a:pt x="688" y="173"/>
                    </a:lnTo>
                    <a:lnTo>
                      <a:pt x="685" y="166"/>
                    </a:lnTo>
                    <a:lnTo>
                      <a:pt x="653" y="110"/>
                    </a:lnTo>
                    <a:lnTo>
                      <a:pt x="635" y="92"/>
                    </a:lnTo>
                    <a:lnTo>
                      <a:pt x="599" y="81"/>
                    </a:lnTo>
                    <a:lnTo>
                      <a:pt x="569" y="51"/>
                    </a:lnTo>
                    <a:lnTo>
                      <a:pt x="528" y="5"/>
                    </a:lnTo>
                    <a:lnTo>
                      <a:pt x="526" y="0"/>
                    </a:lnTo>
                    <a:lnTo>
                      <a:pt x="523" y="0"/>
                    </a:lnTo>
                    <a:lnTo>
                      <a:pt x="500" y="0"/>
                    </a:lnTo>
                    <a:lnTo>
                      <a:pt x="495" y="3"/>
                    </a:lnTo>
                    <a:lnTo>
                      <a:pt x="496" y="13"/>
                    </a:lnTo>
                    <a:lnTo>
                      <a:pt x="501" y="17"/>
                    </a:lnTo>
                    <a:lnTo>
                      <a:pt x="502" y="29"/>
                    </a:lnTo>
                    <a:lnTo>
                      <a:pt x="500" y="38"/>
                    </a:lnTo>
                    <a:lnTo>
                      <a:pt x="496" y="43"/>
                    </a:lnTo>
                    <a:lnTo>
                      <a:pt x="492" y="58"/>
                    </a:lnTo>
                    <a:lnTo>
                      <a:pt x="486" y="69"/>
                    </a:lnTo>
                    <a:lnTo>
                      <a:pt x="488" y="79"/>
                    </a:lnTo>
                    <a:lnTo>
                      <a:pt x="497" y="89"/>
                    </a:lnTo>
                    <a:lnTo>
                      <a:pt x="490" y="97"/>
                    </a:lnTo>
                    <a:lnTo>
                      <a:pt x="481" y="100"/>
                    </a:lnTo>
                    <a:lnTo>
                      <a:pt x="438" y="84"/>
                    </a:lnTo>
                    <a:lnTo>
                      <a:pt x="408" y="80"/>
                    </a:lnTo>
                    <a:lnTo>
                      <a:pt x="398" y="81"/>
                    </a:lnTo>
                    <a:lnTo>
                      <a:pt x="393" y="86"/>
                    </a:lnTo>
                    <a:lnTo>
                      <a:pt x="388" y="96"/>
                    </a:lnTo>
                    <a:lnTo>
                      <a:pt x="390" y="119"/>
                    </a:lnTo>
                    <a:lnTo>
                      <a:pt x="388" y="129"/>
                    </a:lnTo>
                    <a:lnTo>
                      <a:pt x="383" y="150"/>
                    </a:lnTo>
                    <a:lnTo>
                      <a:pt x="373" y="166"/>
                    </a:lnTo>
                    <a:lnTo>
                      <a:pt x="370" y="165"/>
                    </a:lnTo>
                    <a:lnTo>
                      <a:pt x="360" y="153"/>
                    </a:lnTo>
                    <a:lnTo>
                      <a:pt x="347" y="145"/>
                    </a:lnTo>
                    <a:lnTo>
                      <a:pt x="335" y="149"/>
                    </a:lnTo>
                    <a:lnTo>
                      <a:pt x="317" y="167"/>
                    </a:lnTo>
                    <a:lnTo>
                      <a:pt x="308" y="180"/>
                    </a:lnTo>
                    <a:lnTo>
                      <a:pt x="304" y="196"/>
                    </a:lnTo>
                    <a:lnTo>
                      <a:pt x="302" y="209"/>
                    </a:lnTo>
                    <a:lnTo>
                      <a:pt x="296" y="219"/>
                    </a:lnTo>
                    <a:lnTo>
                      <a:pt x="282" y="237"/>
                    </a:lnTo>
                    <a:lnTo>
                      <a:pt x="279" y="251"/>
                    </a:lnTo>
                    <a:lnTo>
                      <a:pt x="292" y="273"/>
                    </a:lnTo>
                    <a:lnTo>
                      <a:pt x="293" y="285"/>
                    </a:lnTo>
                    <a:lnTo>
                      <a:pt x="291" y="294"/>
                    </a:lnTo>
                    <a:lnTo>
                      <a:pt x="285" y="306"/>
                    </a:lnTo>
                    <a:lnTo>
                      <a:pt x="273" y="320"/>
                    </a:lnTo>
                    <a:lnTo>
                      <a:pt x="265" y="334"/>
                    </a:lnTo>
                    <a:lnTo>
                      <a:pt x="242" y="364"/>
                    </a:lnTo>
                    <a:lnTo>
                      <a:pt x="236" y="381"/>
                    </a:lnTo>
                    <a:lnTo>
                      <a:pt x="233" y="401"/>
                    </a:lnTo>
                    <a:lnTo>
                      <a:pt x="228" y="413"/>
                    </a:lnTo>
                    <a:lnTo>
                      <a:pt x="211" y="427"/>
                    </a:lnTo>
                    <a:lnTo>
                      <a:pt x="200" y="427"/>
                    </a:lnTo>
                    <a:lnTo>
                      <a:pt x="193" y="431"/>
                    </a:lnTo>
                    <a:lnTo>
                      <a:pt x="194" y="446"/>
                    </a:lnTo>
                    <a:lnTo>
                      <a:pt x="194" y="467"/>
                    </a:lnTo>
                    <a:lnTo>
                      <a:pt x="193" y="497"/>
                    </a:lnTo>
                    <a:lnTo>
                      <a:pt x="184" y="547"/>
                    </a:lnTo>
                    <a:lnTo>
                      <a:pt x="167" y="584"/>
                    </a:lnTo>
                    <a:lnTo>
                      <a:pt x="147" y="616"/>
                    </a:lnTo>
                    <a:lnTo>
                      <a:pt x="148" y="625"/>
                    </a:lnTo>
                    <a:lnTo>
                      <a:pt x="163" y="641"/>
                    </a:lnTo>
                    <a:lnTo>
                      <a:pt x="169" y="653"/>
                    </a:lnTo>
                    <a:lnTo>
                      <a:pt x="169" y="672"/>
                    </a:lnTo>
                    <a:lnTo>
                      <a:pt x="167" y="683"/>
                    </a:lnTo>
                    <a:lnTo>
                      <a:pt x="157" y="695"/>
                    </a:lnTo>
                    <a:lnTo>
                      <a:pt x="142" y="695"/>
                    </a:lnTo>
                    <a:lnTo>
                      <a:pt x="125" y="692"/>
                    </a:lnTo>
                    <a:lnTo>
                      <a:pt x="104" y="697"/>
                    </a:lnTo>
                    <a:lnTo>
                      <a:pt x="87" y="708"/>
                    </a:lnTo>
                    <a:lnTo>
                      <a:pt x="62" y="738"/>
                    </a:lnTo>
                    <a:lnTo>
                      <a:pt x="56" y="754"/>
                    </a:lnTo>
                    <a:lnTo>
                      <a:pt x="51" y="774"/>
                    </a:lnTo>
                    <a:lnTo>
                      <a:pt x="55" y="793"/>
                    </a:lnTo>
                    <a:lnTo>
                      <a:pt x="61" y="806"/>
                    </a:lnTo>
                    <a:lnTo>
                      <a:pt x="66" y="811"/>
                    </a:lnTo>
                    <a:lnTo>
                      <a:pt x="60" y="821"/>
                    </a:lnTo>
                    <a:lnTo>
                      <a:pt x="59" y="833"/>
                    </a:lnTo>
                    <a:lnTo>
                      <a:pt x="55" y="843"/>
                    </a:lnTo>
                    <a:lnTo>
                      <a:pt x="55" y="863"/>
                    </a:lnTo>
                    <a:lnTo>
                      <a:pt x="53" y="871"/>
                    </a:lnTo>
                    <a:lnTo>
                      <a:pt x="53" y="883"/>
                    </a:lnTo>
                    <a:lnTo>
                      <a:pt x="55" y="886"/>
                    </a:lnTo>
                    <a:lnTo>
                      <a:pt x="60" y="902"/>
                    </a:lnTo>
                    <a:lnTo>
                      <a:pt x="59" y="944"/>
                    </a:lnTo>
                    <a:lnTo>
                      <a:pt x="60" y="964"/>
                    </a:lnTo>
                    <a:lnTo>
                      <a:pt x="69" y="979"/>
                    </a:lnTo>
                    <a:lnTo>
                      <a:pt x="89" y="995"/>
                    </a:lnTo>
                    <a:lnTo>
                      <a:pt x="92" y="1016"/>
                    </a:lnTo>
                    <a:lnTo>
                      <a:pt x="86" y="1035"/>
                    </a:lnTo>
                    <a:lnTo>
                      <a:pt x="76" y="1046"/>
                    </a:lnTo>
                    <a:lnTo>
                      <a:pt x="61" y="1052"/>
                    </a:lnTo>
                    <a:lnTo>
                      <a:pt x="59" y="1058"/>
                    </a:lnTo>
                    <a:lnTo>
                      <a:pt x="69" y="1071"/>
                    </a:lnTo>
                    <a:lnTo>
                      <a:pt x="77" y="1105"/>
                    </a:lnTo>
                    <a:lnTo>
                      <a:pt x="70" y="1134"/>
                    </a:lnTo>
                    <a:lnTo>
                      <a:pt x="74" y="1143"/>
                    </a:lnTo>
                    <a:lnTo>
                      <a:pt x="72" y="1157"/>
                    </a:lnTo>
                    <a:lnTo>
                      <a:pt x="66" y="1168"/>
                    </a:lnTo>
                    <a:lnTo>
                      <a:pt x="39" y="1179"/>
                    </a:lnTo>
                    <a:lnTo>
                      <a:pt x="39" y="1193"/>
                    </a:lnTo>
                    <a:lnTo>
                      <a:pt x="27" y="1214"/>
                    </a:lnTo>
                    <a:lnTo>
                      <a:pt x="28" y="1230"/>
                    </a:lnTo>
                    <a:lnTo>
                      <a:pt x="32" y="1242"/>
                    </a:lnTo>
                    <a:lnTo>
                      <a:pt x="24" y="1280"/>
                    </a:lnTo>
                    <a:lnTo>
                      <a:pt x="16" y="1286"/>
                    </a:lnTo>
                    <a:lnTo>
                      <a:pt x="12" y="1278"/>
                    </a:lnTo>
                    <a:lnTo>
                      <a:pt x="8" y="1291"/>
                    </a:lnTo>
                    <a:lnTo>
                      <a:pt x="8" y="1268"/>
                    </a:lnTo>
                    <a:lnTo>
                      <a:pt x="6" y="126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300" name="Group 359"/>
              <p:cNvGrpSpPr/>
              <p:nvPr/>
            </p:nvGrpSpPr>
            <p:grpSpPr bwMode="gray">
              <a:xfrm>
                <a:off x="5080794" y="2788583"/>
                <a:ext cx="75600" cy="108000"/>
                <a:chOff x="4160739" y="2986112"/>
                <a:chExt cx="187325" cy="233362"/>
              </a:xfrm>
              <a:grpFill/>
            </p:grpSpPr>
            <p:sp>
              <p:nvSpPr>
                <p:cNvPr id="210" name="Freeform 45"/>
                <p:cNvSpPr>
                  <a:spLocks noChangeAspect="1"/>
                </p:cNvSpPr>
                <p:nvPr/>
              </p:nvSpPr>
              <p:spPr bwMode="gray">
                <a:xfrm>
                  <a:off x="4171851" y="2986112"/>
                  <a:ext cx="176213" cy="225425"/>
                </a:xfrm>
                <a:custGeom>
                  <a:avLst/>
                  <a:gdLst/>
                  <a:ahLst/>
                  <a:cxnLst>
                    <a:cxn ang="0">
                      <a:pos x="72" y="248"/>
                    </a:cxn>
                    <a:cxn ang="0">
                      <a:pos x="72" y="234"/>
                    </a:cxn>
                    <a:cxn ang="0">
                      <a:pos x="82" y="239"/>
                    </a:cxn>
                    <a:cxn ang="0">
                      <a:pos x="91" y="229"/>
                    </a:cxn>
                    <a:cxn ang="0">
                      <a:pos x="34" y="195"/>
                    </a:cxn>
                    <a:cxn ang="0">
                      <a:pos x="34" y="185"/>
                    </a:cxn>
                    <a:cxn ang="0">
                      <a:pos x="39" y="176"/>
                    </a:cxn>
                    <a:cxn ang="0">
                      <a:pos x="48" y="176"/>
                    </a:cxn>
                    <a:cxn ang="0">
                      <a:pos x="39" y="151"/>
                    </a:cxn>
                    <a:cxn ang="0">
                      <a:pos x="53" y="151"/>
                    </a:cxn>
                    <a:cxn ang="0">
                      <a:pos x="53" y="147"/>
                    </a:cxn>
                    <a:cxn ang="0">
                      <a:pos x="29" y="132"/>
                    </a:cxn>
                    <a:cxn ang="0">
                      <a:pos x="43" y="97"/>
                    </a:cxn>
                    <a:cxn ang="0">
                      <a:pos x="24" y="88"/>
                    </a:cxn>
                    <a:cxn ang="0">
                      <a:pos x="29" y="77"/>
                    </a:cxn>
                    <a:cxn ang="0">
                      <a:pos x="43" y="72"/>
                    </a:cxn>
                    <a:cxn ang="0">
                      <a:pos x="15" y="58"/>
                    </a:cxn>
                    <a:cxn ang="0">
                      <a:pos x="10" y="34"/>
                    </a:cxn>
                    <a:cxn ang="0">
                      <a:pos x="0" y="23"/>
                    </a:cxn>
                    <a:cxn ang="0">
                      <a:pos x="43" y="4"/>
                    </a:cxn>
                    <a:cxn ang="0">
                      <a:pos x="62" y="0"/>
                    </a:cxn>
                    <a:cxn ang="0">
                      <a:pos x="72" y="4"/>
                    </a:cxn>
                    <a:cxn ang="0">
                      <a:pos x="91" y="14"/>
                    </a:cxn>
                    <a:cxn ang="0">
                      <a:pos x="101" y="34"/>
                    </a:cxn>
                    <a:cxn ang="0">
                      <a:pos x="115" y="58"/>
                    </a:cxn>
                    <a:cxn ang="0">
                      <a:pos x="134" y="67"/>
                    </a:cxn>
                    <a:cxn ang="0">
                      <a:pos x="139" y="88"/>
                    </a:cxn>
                    <a:cxn ang="0">
                      <a:pos x="153" y="97"/>
                    </a:cxn>
                    <a:cxn ang="0">
                      <a:pos x="168" y="102"/>
                    </a:cxn>
                    <a:cxn ang="0">
                      <a:pos x="187" y="92"/>
                    </a:cxn>
                    <a:cxn ang="0">
                      <a:pos x="187" y="112"/>
                    </a:cxn>
                    <a:cxn ang="0">
                      <a:pos x="206" y="132"/>
                    </a:cxn>
                    <a:cxn ang="0">
                      <a:pos x="192" y="156"/>
                    </a:cxn>
                    <a:cxn ang="0">
                      <a:pos x="201" y="190"/>
                    </a:cxn>
                    <a:cxn ang="0">
                      <a:pos x="211" y="215"/>
                    </a:cxn>
                    <a:cxn ang="0">
                      <a:pos x="201" y="239"/>
                    </a:cxn>
                    <a:cxn ang="0">
                      <a:pos x="201" y="259"/>
                    </a:cxn>
                    <a:cxn ang="0">
                      <a:pos x="192" y="254"/>
                    </a:cxn>
                    <a:cxn ang="0">
                      <a:pos x="149" y="254"/>
                    </a:cxn>
                    <a:cxn ang="0">
                      <a:pos x="134" y="264"/>
                    </a:cxn>
                    <a:cxn ang="0">
                      <a:pos x="115" y="278"/>
                    </a:cxn>
                    <a:cxn ang="0">
                      <a:pos x="115" y="289"/>
                    </a:cxn>
                    <a:cxn ang="0">
                      <a:pos x="110" y="294"/>
                    </a:cxn>
                    <a:cxn ang="0">
                      <a:pos x="101" y="269"/>
                    </a:cxn>
                    <a:cxn ang="0">
                      <a:pos x="86" y="254"/>
                    </a:cxn>
                    <a:cxn ang="0">
                      <a:pos x="72" y="248"/>
                    </a:cxn>
                  </a:cxnLst>
                  <a:rect l="0" t="0" r="r" b="b"/>
                  <a:pathLst>
                    <a:path w="212" h="295">
                      <a:moveTo>
                        <a:pt x="72" y="248"/>
                      </a:moveTo>
                      <a:lnTo>
                        <a:pt x="72" y="234"/>
                      </a:lnTo>
                      <a:lnTo>
                        <a:pt x="82" y="239"/>
                      </a:lnTo>
                      <a:lnTo>
                        <a:pt x="91" y="229"/>
                      </a:lnTo>
                      <a:lnTo>
                        <a:pt x="34" y="195"/>
                      </a:lnTo>
                      <a:lnTo>
                        <a:pt x="34" y="185"/>
                      </a:lnTo>
                      <a:lnTo>
                        <a:pt x="39" y="176"/>
                      </a:lnTo>
                      <a:lnTo>
                        <a:pt x="48" y="176"/>
                      </a:lnTo>
                      <a:lnTo>
                        <a:pt x="39" y="151"/>
                      </a:lnTo>
                      <a:lnTo>
                        <a:pt x="53" y="151"/>
                      </a:lnTo>
                      <a:lnTo>
                        <a:pt x="53" y="147"/>
                      </a:lnTo>
                      <a:lnTo>
                        <a:pt x="29" y="132"/>
                      </a:lnTo>
                      <a:lnTo>
                        <a:pt x="43" y="97"/>
                      </a:lnTo>
                      <a:lnTo>
                        <a:pt x="24" y="88"/>
                      </a:lnTo>
                      <a:lnTo>
                        <a:pt x="29" y="77"/>
                      </a:lnTo>
                      <a:lnTo>
                        <a:pt x="43" y="72"/>
                      </a:lnTo>
                      <a:lnTo>
                        <a:pt x="15" y="58"/>
                      </a:lnTo>
                      <a:lnTo>
                        <a:pt x="10" y="34"/>
                      </a:lnTo>
                      <a:lnTo>
                        <a:pt x="0" y="23"/>
                      </a:lnTo>
                      <a:lnTo>
                        <a:pt x="43" y="4"/>
                      </a:lnTo>
                      <a:lnTo>
                        <a:pt x="62" y="0"/>
                      </a:lnTo>
                      <a:lnTo>
                        <a:pt x="72" y="4"/>
                      </a:lnTo>
                      <a:lnTo>
                        <a:pt x="91" y="14"/>
                      </a:lnTo>
                      <a:lnTo>
                        <a:pt x="101" y="34"/>
                      </a:lnTo>
                      <a:lnTo>
                        <a:pt x="115" y="58"/>
                      </a:lnTo>
                      <a:lnTo>
                        <a:pt x="134" y="67"/>
                      </a:lnTo>
                      <a:lnTo>
                        <a:pt x="139" y="88"/>
                      </a:lnTo>
                      <a:lnTo>
                        <a:pt x="153" y="97"/>
                      </a:lnTo>
                      <a:lnTo>
                        <a:pt x="168" y="102"/>
                      </a:lnTo>
                      <a:lnTo>
                        <a:pt x="187" y="92"/>
                      </a:lnTo>
                      <a:lnTo>
                        <a:pt x="187" y="112"/>
                      </a:lnTo>
                      <a:lnTo>
                        <a:pt x="206" y="132"/>
                      </a:lnTo>
                      <a:lnTo>
                        <a:pt x="192" y="156"/>
                      </a:lnTo>
                      <a:lnTo>
                        <a:pt x="201" y="190"/>
                      </a:lnTo>
                      <a:lnTo>
                        <a:pt x="211" y="215"/>
                      </a:lnTo>
                      <a:lnTo>
                        <a:pt x="201" y="239"/>
                      </a:lnTo>
                      <a:lnTo>
                        <a:pt x="201" y="259"/>
                      </a:lnTo>
                      <a:lnTo>
                        <a:pt x="192" y="254"/>
                      </a:lnTo>
                      <a:lnTo>
                        <a:pt x="149" y="254"/>
                      </a:lnTo>
                      <a:lnTo>
                        <a:pt x="134" y="264"/>
                      </a:lnTo>
                      <a:lnTo>
                        <a:pt x="115" y="278"/>
                      </a:lnTo>
                      <a:lnTo>
                        <a:pt x="115" y="289"/>
                      </a:lnTo>
                      <a:lnTo>
                        <a:pt x="110" y="294"/>
                      </a:lnTo>
                      <a:lnTo>
                        <a:pt x="101" y="269"/>
                      </a:lnTo>
                      <a:lnTo>
                        <a:pt x="86" y="254"/>
                      </a:lnTo>
                      <a:lnTo>
                        <a:pt x="72" y="248"/>
                      </a:lnTo>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11" name="Freeform 46"/>
                <p:cNvSpPr>
                  <a:spLocks noChangeAspect="1"/>
                </p:cNvSpPr>
                <p:nvPr/>
              </p:nvSpPr>
              <p:spPr bwMode="gray">
                <a:xfrm>
                  <a:off x="4160739" y="3130574"/>
                  <a:ext cx="87313" cy="88900"/>
                </a:xfrm>
                <a:custGeom>
                  <a:avLst/>
                  <a:gdLst/>
                  <a:ahLst/>
                  <a:cxnLst>
                    <a:cxn ang="0">
                      <a:pos x="9" y="68"/>
                    </a:cxn>
                    <a:cxn ang="0">
                      <a:pos x="14" y="63"/>
                    </a:cxn>
                    <a:cxn ang="0">
                      <a:pos x="9" y="35"/>
                    </a:cxn>
                    <a:cxn ang="0">
                      <a:pos x="24" y="29"/>
                    </a:cxn>
                    <a:cxn ang="0">
                      <a:pos x="14" y="5"/>
                    </a:cxn>
                    <a:cxn ang="0">
                      <a:pos x="24" y="0"/>
                    </a:cxn>
                    <a:cxn ang="0">
                      <a:pos x="43" y="16"/>
                    </a:cxn>
                    <a:cxn ang="0">
                      <a:pos x="38" y="0"/>
                    </a:cxn>
                    <a:cxn ang="0">
                      <a:pos x="48" y="0"/>
                    </a:cxn>
                    <a:cxn ang="0">
                      <a:pos x="48" y="10"/>
                    </a:cxn>
                    <a:cxn ang="0">
                      <a:pos x="105" y="44"/>
                    </a:cxn>
                    <a:cxn ang="0">
                      <a:pos x="96" y="54"/>
                    </a:cxn>
                    <a:cxn ang="0">
                      <a:pos x="86" y="49"/>
                    </a:cxn>
                    <a:cxn ang="0">
                      <a:pos x="86" y="63"/>
                    </a:cxn>
                    <a:cxn ang="0">
                      <a:pos x="76" y="63"/>
                    </a:cxn>
                    <a:cxn ang="0">
                      <a:pos x="67" y="79"/>
                    </a:cxn>
                    <a:cxn ang="0">
                      <a:pos x="67" y="103"/>
                    </a:cxn>
                    <a:cxn ang="0">
                      <a:pos x="62" y="117"/>
                    </a:cxn>
                    <a:cxn ang="0">
                      <a:pos x="43" y="112"/>
                    </a:cxn>
                    <a:cxn ang="0">
                      <a:pos x="19" y="87"/>
                    </a:cxn>
                    <a:cxn ang="0">
                      <a:pos x="0" y="84"/>
                    </a:cxn>
                    <a:cxn ang="0">
                      <a:pos x="9" y="68"/>
                    </a:cxn>
                  </a:cxnLst>
                  <a:rect l="0" t="0" r="r" b="b"/>
                  <a:pathLst>
                    <a:path w="106" h="118">
                      <a:moveTo>
                        <a:pt x="9" y="68"/>
                      </a:moveTo>
                      <a:lnTo>
                        <a:pt x="14" y="63"/>
                      </a:lnTo>
                      <a:lnTo>
                        <a:pt x="9" y="35"/>
                      </a:lnTo>
                      <a:lnTo>
                        <a:pt x="24" y="29"/>
                      </a:lnTo>
                      <a:lnTo>
                        <a:pt x="14" y="5"/>
                      </a:lnTo>
                      <a:lnTo>
                        <a:pt x="24" y="0"/>
                      </a:lnTo>
                      <a:lnTo>
                        <a:pt x="43" y="16"/>
                      </a:lnTo>
                      <a:lnTo>
                        <a:pt x="38" y="0"/>
                      </a:lnTo>
                      <a:lnTo>
                        <a:pt x="48" y="0"/>
                      </a:lnTo>
                      <a:lnTo>
                        <a:pt x="48" y="10"/>
                      </a:lnTo>
                      <a:lnTo>
                        <a:pt x="105" y="44"/>
                      </a:lnTo>
                      <a:lnTo>
                        <a:pt x="96" y="54"/>
                      </a:lnTo>
                      <a:lnTo>
                        <a:pt x="86" y="49"/>
                      </a:lnTo>
                      <a:lnTo>
                        <a:pt x="86" y="63"/>
                      </a:lnTo>
                      <a:lnTo>
                        <a:pt x="76" y="63"/>
                      </a:lnTo>
                      <a:lnTo>
                        <a:pt x="67" y="79"/>
                      </a:lnTo>
                      <a:lnTo>
                        <a:pt x="67" y="103"/>
                      </a:lnTo>
                      <a:lnTo>
                        <a:pt x="62" y="117"/>
                      </a:lnTo>
                      <a:lnTo>
                        <a:pt x="43" y="112"/>
                      </a:lnTo>
                      <a:lnTo>
                        <a:pt x="19" y="87"/>
                      </a:lnTo>
                      <a:lnTo>
                        <a:pt x="0" y="84"/>
                      </a:lnTo>
                      <a:lnTo>
                        <a:pt x="9" y="68"/>
                      </a:lnTo>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grpSp>
        <p:grpSp>
          <p:nvGrpSpPr>
            <p:cNvPr id="301" name="Group 368"/>
            <p:cNvGrpSpPr/>
            <p:nvPr/>
          </p:nvGrpSpPr>
          <p:grpSpPr bwMode="gray">
            <a:xfrm>
              <a:off x="4455318" y="2994372"/>
              <a:ext cx="1196974" cy="1339850"/>
              <a:chOff x="4455318" y="2994372"/>
              <a:chExt cx="1196974" cy="1339850"/>
            </a:xfrm>
            <a:grpFill/>
          </p:grpSpPr>
          <p:sp>
            <p:nvSpPr>
              <p:cNvPr id="118" name="Freeform 117"/>
              <p:cNvSpPr>
                <a:spLocks noChangeAspect="1"/>
              </p:cNvSpPr>
              <p:nvPr/>
            </p:nvSpPr>
            <p:spPr bwMode="gray">
              <a:xfrm>
                <a:off x="4918868" y="3083272"/>
                <a:ext cx="276225" cy="265113"/>
              </a:xfrm>
              <a:custGeom>
                <a:avLst/>
                <a:gdLst/>
                <a:ahLst/>
                <a:cxnLst>
                  <a:cxn ang="0">
                    <a:pos x="134" y="578"/>
                  </a:cxn>
                  <a:cxn ang="0">
                    <a:pos x="76" y="535"/>
                  </a:cxn>
                  <a:cxn ang="0">
                    <a:pos x="40" y="507"/>
                  </a:cxn>
                  <a:cxn ang="0">
                    <a:pos x="11" y="449"/>
                  </a:cxn>
                  <a:cxn ang="0">
                    <a:pos x="18" y="425"/>
                  </a:cxn>
                  <a:cxn ang="0">
                    <a:pos x="32" y="340"/>
                  </a:cxn>
                  <a:cxn ang="0">
                    <a:pos x="29" y="288"/>
                  </a:cxn>
                  <a:cxn ang="0">
                    <a:pos x="11" y="222"/>
                  </a:cxn>
                  <a:cxn ang="0">
                    <a:pos x="11" y="184"/>
                  </a:cxn>
                  <a:cxn ang="0">
                    <a:pos x="36" y="171"/>
                  </a:cxn>
                  <a:cxn ang="0">
                    <a:pos x="52" y="143"/>
                  </a:cxn>
                  <a:cxn ang="0">
                    <a:pos x="52" y="98"/>
                  </a:cxn>
                  <a:cxn ang="0">
                    <a:pos x="79" y="74"/>
                  </a:cxn>
                  <a:cxn ang="0">
                    <a:pos x="119" y="39"/>
                  </a:cxn>
                  <a:cxn ang="0">
                    <a:pos x="130" y="2"/>
                  </a:cxn>
                  <a:cxn ang="0">
                    <a:pos x="190" y="22"/>
                  </a:cxn>
                  <a:cxn ang="0">
                    <a:pos x="237" y="23"/>
                  </a:cxn>
                  <a:cxn ang="0">
                    <a:pos x="276" y="35"/>
                  </a:cxn>
                  <a:cxn ang="0">
                    <a:pos x="323" y="52"/>
                  </a:cxn>
                  <a:cxn ang="0">
                    <a:pos x="333" y="84"/>
                  </a:cxn>
                  <a:cxn ang="0">
                    <a:pos x="371" y="121"/>
                  </a:cxn>
                  <a:cxn ang="0">
                    <a:pos x="431" y="130"/>
                  </a:cxn>
                  <a:cxn ang="0">
                    <a:pos x="482" y="151"/>
                  </a:cxn>
                  <a:cxn ang="0">
                    <a:pos x="514" y="178"/>
                  </a:cxn>
                  <a:cxn ang="0">
                    <a:pos x="561" y="176"/>
                  </a:cxn>
                  <a:cxn ang="0">
                    <a:pos x="587" y="148"/>
                  </a:cxn>
                  <a:cxn ang="0">
                    <a:pos x="589" y="117"/>
                  </a:cxn>
                  <a:cxn ang="0">
                    <a:pos x="582" y="83"/>
                  </a:cxn>
                  <a:cxn ang="0">
                    <a:pos x="606" y="47"/>
                  </a:cxn>
                  <a:cxn ang="0">
                    <a:pos x="658" y="22"/>
                  </a:cxn>
                  <a:cxn ang="0">
                    <a:pos x="729" y="25"/>
                  </a:cxn>
                  <a:cxn ang="0">
                    <a:pos x="754" y="35"/>
                  </a:cxn>
                  <a:cxn ang="0">
                    <a:pos x="751" y="46"/>
                  </a:cxn>
                  <a:cxn ang="0">
                    <a:pos x="767" y="63"/>
                  </a:cxn>
                  <a:cxn ang="0">
                    <a:pos x="797" y="67"/>
                  </a:cxn>
                  <a:cxn ang="0">
                    <a:pos x="831" y="77"/>
                  </a:cxn>
                  <a:cxn ang="0">
                    <a:pos x="868" y="95"/>
                  </a:cxn>
                  <a:cxn ang="0">
                    <a:pos x="860" y="108"/>
                  </a:cxn>
                  <a:cxn ang="0">
                    <a:pos x="856" y="127"/>
                  </a:cxn>
                  <a:cxn ang="0">
                    <a:pos x="858" y="180"/>
                  </a:cxn>
                  <a:cxn ang="0">
                    <a:pos x="845" y="192"/>
                  </a:cxn>
                  <a:cxn ang="0">
                    <a:pos x="853" y="227"/>
                  </a:cxn>
                  <a:cxn ang="0">
                    <a:pos x="869" y="261"/>
                  </a:cxn>
                  <a:cxn ang="0">
                    <a:pos x="869" y="421"/>
                  </a:cxn>
                  <a:cxn ang="0">
                    <a:pos x="869" y="593"/>
                  </a:cxn>
                  <a:cxn ang="0">
                    <a:pos x="869" y="740"/>
                  </a:cxn>
                  <a:cxn ang="0">
                    <a:pos x="817" y="832"/>
                  </a:cxn>
                  <a:cxn ang="0">
                    <a:pos x="715" y="783"/>
                  </a:cxn>
                  <a:cxn ang="0">
                    <a:pos x="573" y="709"/>
                  </a:cxn>
                  <a:cxn ang="0">
                    <a:pos x="433" y="635"/>
                  </a:cxn>
                  <a:cxn ang="0">
                    <a:pos x="326" y="622"/>
                  </a:cxn>
                  <a:cxn ang="0">
                    <a:pos x="297" y="620"/>
                  </a:cxn>
                  <a:cxn ang="0">
                    <a:pos x="275" y="605"/>
                  </a:cxn>
                  <a:cxn ang="0">
                    <a:pos x="222" y="595"/>
                  </a:cxn>
                  <a:cxn ang="0">
                    <a:pos x="145" y="595"/>
                  </a:cxn>
                </a:cxnLst>
                <a:rect l="0" t="0" r="r" b="b"/>
                <a:pathLst>
                  <a:path w="871" h="832">
                    <a:moveTo>
                      <a:pt x="140" y="598"/>
                    </a:moveTo>
                    <a:lnTo>
                      <a:pt x="138" y="592"/>
                    </a:lnTo>
                    <a:lnTo>
                      <a:pt x="134" y="578"/>
                    </a:lnTo>
                    <a:lnTo>
                      <a:pt x="116" y="549"/>
                    </a:lnTo>
                    <a:lnTo>
                      <a:pt x="87" y="535"/>
                    </a:lnTo>
                    <a:lnTo>
                      <a:pt x="76" y="535"/>
                    </a:lnTo>
                    <a:lnTo>
                      <a:pt x="57" y="534"/>
                    </a:lnTo>
                    <a:lnTo>
                      <a:pt x="43" y="519"/>
                    </a:lnTo>
                    <a:lnTo>
                      <a:pt x="40" y="507"/>
                    </a:lnTo>
                    <a:lnTo>
                      <a:pt x="39" y="487"/>
                    </a:lnTo>
                    <a:lnTo>
                      <a:pt x="29" y="471"/>
                    </a:lnTo>
                    <a:lnTo>
                      <a:pt x="11" y="449"/>
                    </a:lnTo>
                    <a:lnTo>
                      <a:pt x="6" y="436"/>
                    </a:lnTo>
                    <a:lnTo>
                      <a:pt x="7" y="428"/>
                    </a:lnTo>
                    <a:lnTo>
                      <a:pt x="18" y="425"/>
                    </a:lnTo>
                    <a:lnTo>
                      <a:pt x="27" y="418"/>
                    </a:lnTo>
                    <a:lnTo>
                      <a:pt x="28" y="362"/>
                    </a:lnTo>
                    <a:lnTo>
                      <a:pt x="32" y="340"/>
                    </a:lnTo>
                    <a:lnTo>
                      <a:pt x="32" y="327"/>
                    </a:lnTo>
                    <a:lnTo>
                      <a:pt x="29" y="319"/>
                    </a:lnTo>
                    <a:lnTo>
                      <a:pt x="29" y="288"/>
                    </a:lnTo>
                    <a:lnTo>
                      <a:pt x="28" y="266"/>
                    </a:lnTo>
                    <a:lnTo>
                      <a:pt x="23" y="243"/>
                    </a:lnTo>
                    <a:lnTo>
                      <a:pt x="11" y="222"/>
                    </a:lnTo>
                    <a:lnTo>
                      <a:pt x="0" y="207"/>
                    </a:lnTo>
                    <a:lnTo>
                      <a:pt x="1" y="191"/>
                    </a:lnTo>
                    <a:lnTo>
                      <a:pt x="11" y="184"/>
                    </a:lnTo>
                    <a:lnTo>
                      <a:pt x="12" y="181"/>
                    </a:lnTo>
                    <a:lnTo>
                      <a:pt x="24" y="180"/>
                    </a:lnTo>
                    <a:lnTo>
                      <a:pt x="36" y="171"/>
                    </a:lnTo>
                    <a:lnTo>
                      <a:pt x="46" y="163"/>
                    </a:lnTo>
                    <a:lnTo>
                      <a:pt x="52" y="153"/>
                    </a:lnTo>
                    <a:lnTo>
                      <a:pt x="52" y="143"/>
                    </a:lnTo>
                    <a:lnTo>
                      <a:pt x="46" y="115"/>
                    </a:lnTo>
                    <a:lnTo>
                      <a:pt x="48" y="106"/>
                    </a:lnTo>
                    <a:lnTo>
                      <a:pt x="52" y="98"/>
                    </a:lnTo>
                    <a:lnTo>
                      <a:pt x="65" y="92"/>
                    </a:lnTo>
                    <a:lnTo>
                      <a:pt x="75" y="85"/>
                    </a:lnTo>
                    <a:lnTo>
                      <a:pt x="79" y="74"/>
                    </a:lnTo>
                    <a:lnTo>
                      <a:pt x="108" y="55"/>
                    </a:lnTo>
                    <a:lnTo>
                      <a:pt x="114" y="50"/>
                    </a:lnTo>
                    <a:lnTo>
                      <a:pt x="119" y="39"/>
                    </a:lnTo>
                    <a:lnTo>
                      <a:pt x="118" y="3"/>
                    </a:lnTo>
                    <a:lnTo>
                      <a:pt x="119" y="0"/>
                    </a:lnTo>
                    <a:lnTo>
                      <a:pt x="130" y="2"/>
                    </a:lnTo>
                    <a:lnTo>
                      <a:pt x="142" y="9"/>
                    </a:lnTo>
                    <a:lnTo>
                      <a:pt x="169" y="20"/>
                    </a:lnTo>
                    <a:lnTo>
                      <a:pt x="190" y="22"/>
                    </a:lnTo>
                    <a:lnTo>
                      <a:pt x="211" y="17"/>
                    </a:lnTo>
                    <a:lnTo>
                      <a:pt x="226" y="18"/>
                    </a:lnTo>
                    <a:lnTo>
                      <a:pt x="237" y="23"/>
                    </a:lnTo>
                    <a:lnTo>
                      <a:pt x="250" y="24"/>
                    </a:lnTo>
                    <a:lnTo>
                      <a:pt x="267" y="29"/>
                    </a:lnTo>
                    <a:lnTo>
                      <a:pt x="276" y="35"/>
                    </a:lnTo>
                    <a:lnTo>
                      <a:pt x="297" y="45"/>
                    </a:lnTo>
                    <a:lnTo>
                      <a:pt x="309" y="47"/>
                    </a:lnTo>
                    <a:lnTo>
                      <a:pt x="323" y="52"/>
                    </a:lnTo>
                    <a:lnTo>
                      <a:pt x="329" y="58"/>
                    </a:lnTo>
                    <a:lnTo>
                      <a:pt x="333" y="71"/>
                    </a:lnTo>
                    <a:lnTo>
                      <a:pt x="333" y="84"/>
                    </a:lnTo>
                    <a:lnTo>
                      <a:pt x="342" y="99"/>
                    </a:lnTo>
                    <a:lnTo>
                      <a:pt x="358" y="115"/>
                    </a:lnTo>
                    <a:lnTo>
                      <a:pt x="371" y="121"/>
                    </a:lnTo>
                    <a:lnTo>
                      <a:pt x="379" y="124"/>
                    </a:lnTo>
                    <a:lnTo>
                      <a:pt x="415" y="125"/>
                    </a:lnTo>
                    <a:lnTo>
                      <a:pt x="431" y="130"/>
                    </a:lnTo>
                    <a:lnTo>
                      <a:pt x="459" y="140"/>
                    </a:lnTo>
                    <a:lnTo>
                      <a:pt x="474" y="149"/>
                    </a:lnTo>
                    <a:lnTo>
                      <a:pt x="482" y="151"/>
                    </a:lnTo>
                    <a:lnTo>
                      <a:pt x="490" y="154"/>
                    </a:lnTo>
                    <a:lnTo>
                      <a:pt x="496" y="162"/>
                    </a:lnTo>
                    <a:lnTo>
                      <a:pt x="514" y="178"/>
                    </a:lnTo>
                    <a:lnTo>
                      <a:pt x="529" y="184"/>
                    </a:lnTo>
                    <a:lnTo>
                      <a:pt x="543" y="184"/>
                    </a:lnTo>
                    <a:lnTo>
                      <a:pt x="561" y="176"/>
                    </a:lnTo>
                    <a:lnTo>
                      <a:pt x="571" y="170"/>
                    </a:lnTo>
                    <a:lnTo>
                      <a:pt x="581" y="159"/>
                    </a:lnTo>
                    <a:lnTo>
                      <a:pt x="587" y="148"/>
                    </a:lnTo>
                    <a:lnTo>
                      <a:pt x="593" y="138"/>
                    </a:lnTo>
                    <a:lnTo>
                      <a:pt x="594" y="130"/>
                    </a:lnTo>
                    <a:lnTo>
                      <a:pt x="589" y="117"/>
                    </a:lnTo>
                    <a:lnTo>
                      <a:pt x="588" y="108"/>
                    </a:lnTo>
                    <a:lnTo>
                      <a:pt x="582" y="98"/>
                    </a:lnTo>
                    <a:lnTo>
                      <a:pt x="582" y="83"/>
                    </a:lnTo>
                    <a:lnTo>
                      <a:pt x="586" y="70"/>
                    </a:lnTo>
                    <a:lnTo>
                      <a:pt x="598" y="55"/>
                    </a:lnTo>
                    <a:lnTo>
                      <a:pt x="606" y="47"/>
                    </a:lnTo>
                    <a:lnTo>
                      <a:pt x="625" y="33"/>
                    </a:lnTo>
                    <a:lnTo>
                      <a:pt x="641" y="24"/>
                    </a:lnTo>
                    <a:lnTo>
                      <a:pt x="658" y="22"/>
                    </a:lnTo>
                    <a:lnTo>
                      <a:pt x="670" y="17"/>
                    </a:lnTo>
                    <a:lnTo>
                      <a:pt x="701" y="15"/>
                    </a:lnTo>
                    <a:lnTo>
                      <a:pt x="729" y="25"/>
                    </a:lnTo>
                    <a:lnTo>
                      <a:pt x="737" y="29"/>
                    </a:lnTo>
                    <a:lnTo>
                      <a:pt x="745" y="30"/>
                    </a:lnTo>
                    <a:lnTo>
                      <a:pt x="754" y="35"/>
                    </a:lnTo>
                    <a:lnTo>
                      <a:pt x="755" y="45"/>
                    </a:lnTo>
                    <a:lnTo>
                      <a:pt x="754" y="47"/>
                    </a:lnTo>
                    <a:lnTo>
                      <a:pt x="751" y="46"/>
                    </a:lnTo>
                    <a:lnTo>
                      <a:pt x="753" y="54"/>
                    </a:lnTo>
                    <a:lnTo>
                      <a:pt x="762" y="61"/>
                    </a:lnTo>
                    <a:lnTo>
                      <a:pt x="767" y="63"/>
                    </a:lnTo>
                    <a:lnTo>
                      <a:pt x="772" y="62"/>
                    </a:lnTo>
                    <a:lnTo>
                      <a:pt x="787" y="65"/>
                    </a:lnTo>
                    <a:lnTo>
                      <a:pt x="797" y="67"/>
                    </a:lnTo>
                    <a:lnTo>
                      <a:pt x="801" y="68"/>
                    </a:lnTo>
                    <a:lnTo>
                      <a:pt x="815" y="74"/>
                    </a:lnTo>
                    <a:lnTo>
                      <a:pt x="831" y="77"/>
                    </a:lnTo>
                    <a:lnTo>
                      <a:pt x="856" y="78"/>
                    </a:lnTo>
                    <a:lnTo>
                      <a:pt x="864" y="83"/>
                    </a:lnTo>
                    <a:lnTo>
                      <a:pt x="868" y="95"/>
                    </a:lnTo>
                    <a:lnTo>
                      <a:pt x="871" y="97"/>
                    </a:lnTo>
                    <a:lnTo>
                      <a:pt x="863" y="99"/>
                    </a:lnTo>
                    <a:lnTo>
                      <a:pt x="860" y="108"/>
                    </a:lnTo>
                    <a:lnTo>
                      <a:pt x="852" y="116"/>
                    </a:lnTo>
                    <a:lnTo>
                      <a:pt x="852" y="119"/>
                    </a:lnTo>
                    <a:lnTo>
                      <a:pt x="856" y="127"/>
                    </a:lnTo>
                    <a:lnTo>
                      <a:pt x="857" y="154"/>
                    </a:lnTo>
                    <a:lnTo>
                      <a:pt x="860" y="171"/>
                    </a:lnTo>
                    <a:lnTo>
                      <a:pt x="858" y="180"/>
                    </a:lnTo>
                    <a:lnTo>
                      <a:pt x="858" y="183"/>
                    </a:lnTo>
                    <a:lnTo>
                      <a:pt x="848" y="187"/>
                    </a:lnTo>
                    <a:lnTo>
                      <a:pt x="845" y="192"/>
                    </a:lnTo>
                    <a:lnTo>
                      <a:pt x="845" y="196"/>
                    </a:lnTo>
                    <a:lnTo>
                      <a:pt x="846" y="217"/>
                    </a:lnTo>
                    <a:lnTo>
                      <a:pt x="853" y="227"/>
                    </a:lnTo>
                    <a:lnTo>
                      <a:pt x="855" y="230"/>
                    </a:lnTo>
                    <a:lnTo>
                      <a:pt x="852" y="243"/>
                    </a:lnTo>
                    <a:lnTo>
                      <a:pt x="869" y="261"/>
                    </a:lnTo>
                    <a:lnTo>
                      <a:pt x="869" y="304"/>
                    </a:lnTo>
                    <a:lnTo>
                      <a:pt x="869" y="362"/>
                    </a:lnTo>
                    <a:lnTo>
                      <a:pt x="869" y="421"/>
                    </a:lnTo>
                    <a:lnTo>
                      <a:pt x="869" y="479"/>
                    </a:lnTo>
                    <a:lnTo>
                      <a:pt x="869" y="535"/>
                    </a:lnTo>
                    <a:lnTo>
                      <a:pt x="869" y="593"/>
                    </a:lnTo>
                    <a:lnTo>
                      <a:pt x="869" y="649"/>
                    </a:lnTo>
                    <a:lnTo>
                      <a:pt x="869" y="687"/>
                    </a:lnTo>
                    <a:lnTo>
                      <a:pt x="869" y="740"/>
                    </a:lnTo>
                    <a:lnTo>
                      <a:pt x="869" y="799"/>
                    </a:lnTo>
                    <a:lnTo>
                      <a:pt x="817" y="799"/>
                    </a:lnTo>
                    <a:lnTo>
                      <a:pt x="817" y="832"/>
                    </a:lnTo>
                    <a:lnTo>
                      <a:pt x="808" y="831"/>
                    </a:lnTo>
                    <a:lnTo>
                      <a:pt x="761" y="807"/>
                    </a:lnTo>
                    <a:lnTo>
                      <a:pt x="715" y="783"/>
                    </a:lnTo>
                    <a:lnTo>
                      <a:pt x="667" y="759"/>
                    </a:lnTo>
                    <a:lnTo>
                      <a:pt x="620" y="734"/>
                    </a:lnTo>
                    <a:lnTo>
                      <a:pt x="573" y="709"/>
                    </a:lnTo>
                    <a:lnTo>
                      <a:pt x="527" y="685"/>
                    </a:lnTo>
                    <a:lnTo>
                      <a:pt x="480" y="659"/>
                    </a:lnTo>
                    <a:lnTo>
                      <a:pt x="433" y="635"/>
                    </a:lnTo>
                    <a:lnTo>
                      <a:pt x="387" y="610"/>
                    </a:lnTo>
                    <a:lnTo>
                      <a:pt x="376" y="605"/>
                    </a:lnTo>
                    <a:lnTo>
                      <a:pt x="326" y="622"/>
                    </a:lnTo>
                    <a:lnTo>
                      <a:pt x="320" y="625"/>
                    </a:lnTo>
                    <a:lnTo>
                      <a:pt x="303" y="630"/>
                    </a:lnTo>
                    <a:lnTo>
                      <a:pt x="297" y="620"/>
                    </a:lnTo>
                    <a:lnTo>
                      <a:pt x="293" y="616"/>
                    </a:lnTo>
                    <a:lnTo>
                      <a:pt x="278" y="609"/>
                    </a:lnTo>
                    <a:lnTo>
                      <a:pt x="275" y="605"/>
                    </a:lnTo>
                    <a:lnTo>
                      <a:pt x="270" y="601"/>
                    </a:lnTo>
                    <a:lnTo>
                      <a:pt x="261" y="599"/>
                    </a:lnTo>
                    <a:lnTo>
                      <a:pt x="222" y="595"/>
                    </a:lnTo>
                    <a:lnTo>
                      <a:pt x="179" y="596"/>
                    </a:lnTo>
                    <a:lnTo>
                      <a:pt x="148" y="594"/>
                    </a:lnTo>
                    <a:lnTo>
                      <a:pt x="145" y="595"/>
                    </a:lnTo>
                    <a:lnTo>
                      <a:pt x="140" y="5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19" name="Freeform 118"/>
              <p:cNvSpPr>
                <a:spLocks noChangeAspect="1"/>
              </p:cNvSpPr>
              <p:nvPr/>
            </p:nvSpPr>
            <p:spPr bwMode="gray">
              <a:xfrm>
                <a:off x="4464843" y="3192809"/>
                <a:ext cx="146050" cy="127000"/>
              </a:xfrm>
              <a:custGeom>
                <a:avLst/>
                <a:gdLst/>
                <a:ahLst/>
                <a:cxnLst>
                  <a:cxn ang="0">
                    <a:pos x="196" y="379"/>
                  </a:cxn>
                  <a:cxn ang="0">
                    <a:pos x="148" y="379"/>
                  </a:cxn>
                  <a:cxn ang="0">
                    <a:pos x="96" y="379"/>
                  </a:cxn>
                  <a:cxn ang="0">
                    <a:pos x="45" y="379"/>
                  </a:cxn>
                  <a:cxn ang="0">
                    <a:pos x="16" y="379"/>
                  </a:cxn>
                  <a:cxn ang="0">
                    <a:pos x="14" y="385"/>
                  </a:cxn>
                  <a:cxn ang="0">
                    <a:pos x="6" y="392"/>
                  </a:cxn>
                  <a:cxn ang="0">
                    <a:pos x="2" y="397"/>
                  </a:cxn>
                  <a:cxn ang="0">
                    <a:pos x="5" y="396"/>
                  </a:cxn>
                  <a:cxn ang="0">
                    <a:pos x="0" y="401"/>
                  </a:cxn>
                  <a:cxn ang="0">
                    <a:pos x="0" y="392"/>
                  </a:cxn>
                  <a:cxn ang="0">
                    <a:pos x="5" y="355"/>
                  </a:cxn>
                  <a:cxn ang="0">
                    <a:pos x="16" y="329"/>
                  </a:cxn>
                  <a:cxn ang="0">
                    <a:pos x="28" y="323"/>
                  </a:cxn>
                  <a:cxn ang="0">
                    <a:pos x="40" y="296"/>
                  </a:cxn>
                  <a:cxn ang="0">
                    <a:pos x="48" y="284"/>
                  </a:cxn>
                  <a:cxn ang="0">
                    <a:pos x="45" y="275"/>
                  </a:cxn>
                  <a:cxn ang="0">
                    <a:pos x="65" y="246"/>
                  </a:cxn>
                  <a:cxn ang="0">
                    <a:pos x="69" y="240"/>
                  </a:cxn>
                  <a:cxn ang="0">
                    <a:pos x="71" y="229"/>
                  </a:cxn>
                  <a:cxn ang="0">
                    <a:pos x="76" y="221"/>
                  </a:cxn>
                  <a:cxn ang="0">
                    <a:pos x="105" y="188"/>
                  </a:cxn>
                  <a:cxn ang="0">
                    <a:pos x="120" y="164"/>
                  </a:cxn>
                  <a:cxn ang="0">
                    <a:pos x="123" y="145"/>
                  </a:cxn>
                  <a:cxn ang="0">
                    <a:pos x="132" y="122"/>
                  </a:cxn>
                  <a:cxn ang="0">
                    <a:pos x="139" y="100"/>
                  </a:cxn>
                  <a:cxn ang="0">
                    <a:pos x="155" y="80"/>
                  </a:cxn>
                  <a:cxn ang="0">
                    <a:pos x="174" y="70"/>
                  </a:cxn>
                  <a:cxn ang="0">
                    <a:pos x="190" y="57"/>
                  </a:cxn>
                  <a:cxn ang="0">
                    <a:pos x="196" y="38"/>
                  </a:cxn>
                  <a:cxn ang="0">
                    <a:pos x="199" y="33"/>
                  </a:cxn>
                  <a:cxn ang="0">
                    <a:pos x="204" y="22"/>
                  </a:cxn>
                  <a:cxn ang="0">
                    <a:pos x="213" y="6"/>
                  </a:cxn>
                  <a:cxn ang="0">
                    <a:pos x="218" y="0"/>
                  </a:cxn>
                  <a:cxn ang="0">
                    <a:pos x="227" y="0"/>
                  </a:cxn>
                  <a:cxn ang="0">
                    <a:pos x="261" y="0"/>
                  </a:cxn>
                  <a:cxn ang="0">
                    <a:pos x="297" y="0"/>
                  </a:cxn>
                  <a:cxn ang="0">
                    <a:pos x="338" y="0"/>
                  </a:cxn>
                  <a:cxn ang="0">
                    <a:pos x="379" y="0"/>
                  </a:cxn>
                  <a:cxn ang="0">
                    <a:pos x="422" y="0"/>
                  </a:cxn>
                  <a:cxn ang="0">
                    <a:pos x="459" y="0"/>
                  </a:cxn>
                  <a:cxn ang="0">
                    <a:pos x="459" y="32"/>
                  </a:cxn>
                  <a:cxn ang="0">
                    <a:pos x="459" y="102"/>
                  </a:cxn>
                  <a:cxn ang="0">
                    <a:pos x="405" y="102"/>
                  </a:cxn>
                  <a:cxn ang="0">
                    <a:pos x="352" y="102"/>
                  </a:cxn>
                  <a:cxn ang="0">
                    <a:pos x="299" y="102"/>
                  </a:cxn>
                  <a:cxn ang="0">
                    <a:pos x="281" y="102"/>
                  </a:cxn>
                  <a:cxn ang="0">
                    <a:pos x="281" y="160"/>
                  </a:cxn>
                  <a:cxn ang="0">
                    <a:pos x="281" y="219"/>
                  </a:cxn>
                  <a:cxn ang="0">
                    <a:pos x="281" y="254"/>
                  </a:cxn>
                  <a:cxn ang="0">
                    <a:pos x="261" y="261"/>
                  </a:cxn>
                  <a:cxn ang="0">
                    <a:pos x="244" y="263"/>
                  </a:cxn>
                  <a:cxn ang="0">
                    <a:pos x="228" y="268"/>
                  </a:cxn>
                  <a:cxn ang="0">
                    <a:pos x="223" y="272"/>
                  </a:cxn>
                  <a:cxn ang="0">
                    <a:pos x="220" y="277"/>
                  </a:cxn>
                  <a:cxn ang="0">
                    <a:pos x="215" y="288"/>
                  </a:cxn>
                  <a:cxn ang="0">
                    <a:pos x="213" y="296"/>
                  </a:cxn>
                  <a:cxn ang="0">
                    <a:pos x="215" y="322"/>
                  </a:cxn>
                  <a:cxn ang="0">
                    <a:pos x="218" y="342"/>
                  </a:cxn>
                  <a:cxn ang="0">
                    <a:pos x="218" y="363"/>
                  </a:cxn>
                  <a:cxn ang="0">
                    <a:pos x="222" y="379"/>
                  </a:cxn>
                  <a:cxn ang="0">
                    <a:pos x="196" y="379"/>
                  </a:cxn>
                </a:cxnLst>
                <a:rect l="0" t="0" r="r" b="b"/>
                <a:pathLst>
                  <a:path w="459" h="401">
                    <a:moveTo>
                      <a:pt x="196" y="379"/>
                    </a:moveTo>
                    <a:lnTo>
                      <a:pt x="148" y="379"/>
                    </a:lnTo>
                    <a:lnTo>
                      <a:pt x="96" y="379"/>
                    </a:lnTo>
                    <a:lnTo>
                      <a:pt x="45" y="379"/>
                    </a:lnTo>
                    <a:lnTo>
                      <a:pt x="16" y="379"/>
                    </a:lnTo>
                    <a:lnTo>
                      <a:pt x="14" y="385"/>
                    </a:lnTo>
                    <a:lnTo>
                      <a:pt x="6" y="392"/>
                    </a:lnTo>
                    <a:lnTo>
                      <a:pt x="2" y="397"/>
                    </a:lnTo>
                    <a:lnTo>
                      <a:pt x="5" y="396"/>
                    </a:lnTo>
                    <a:lnTo>
                      <a:pt x="0" y="401"/>
                    </a:lnTo>
                    <a:lnTo>
                      <a:pt x="0" y="392"/>
                    </a:lnTo>
                    <a:lnTo>
                      <a:pt x="5" y="355"/>
                    </a:lnTo>
                    <a:lnTo>
                      <a:pt x="16" y="329"/>
                    </a:lnTo>
                    <a:lnTo>
                      <a:pt x="28" y="323"/>
                    </a:lnTo>
                    <a:lnTo>
                      <a:pt x="40" y="296"/>
                    </a:lnTo>
                    <a:lnTo>
                      <a:pt x="48" y="284"/>
                    </a:lnTo>
                    <a:lnTo>
                      <a:pt x="45" y="275"/>
                    </a:lnTo>
                    <a:lnTo>
                      <a:pt x="65" y="246"/>
                    </a:lnTo>
                    <a:lnTo>
                      <a:pt x="69" y="240"/>
                    </a:lnTo>
                    <a:lnTo>
                      <a:pt x="71" y="229"/>
                    </a:lnTo>
                    <a:lnTo>
                      <a:pt x="76" y="221"/>
                    </a:lnTo>
                    <a:lnTo>
                      <a:pt x="105" y="188"/>
                    </a:lnTo>
                    <a:lnTo>
                      <a:pt x="120" y="164"/>
                    </a:lnTo>
                    <a:lnTo>
                      <a:pt x="123" y="145"/>
                    </a:lnTo>
                    <a:lnTo>
                      <a:pt x="132" y="122"/>
                    </a:lnTo>
                    <a:lnTo>
                      <a:pt x="139" y="100"/>
                    </a:lnTo>
                    <a:lnTo>
                      <a:pt x="155" y="80"/>
                    </a:lnTo>
                    <a:lnTo>
                      <a:pt x="174" y="70"/>
                    </a:lnTo>
                    <a:lnTo>
                      <a:pt x="190" y="57"/>
                    </a:lnTo>
                    <a:lnTo>
                      <a:pt x="196" y="38"/>
                    </a:lnTo>
                    <a:lnTo>
                      <a:pt x="199" y="33"/>
                    </a:lnTo>
                    <a:lnTo>
                      <a:pt x="204" y="22"/>
                    </a:lnTo>
                    <a:lnTo>
                      <a:pt x="213" y="6"/>
                    </a:lnTo>
                    <a:lnTo>
                      <a:pt x="218" y="0"/>
                    </a:lnTo>
                    <a:lnTo>
                      <a:pt x="227" y="0"/>
                    </a:lnTo>
                    <a:lnTo>
                      <a:pt x="261" y="0"/>
                    </a:lnTo>
                    <a:lnTo>
                      <a:pt x="297" y="0"/>
                    </a:lnTo>
                    <a:lnTo>
                      <a:pt x="338" y="0"/>
                    </a:lnTo>
                    <a:lnTo>
                      <a:pt x="379" y="0"/>
                    </a:lnTo>
                    <a:lnTo>
                      <a:pt x="422" y="0"/>
                    </a:lnTo>
                    <a:lnTo>
                      <a:pt x="459" y="0"/>
                    </a:lnTo>
                    <a:lnTo>
                      <a:pt x="459" y="32"/>
                    </a:lnTo>
                    <a:lnTo>
                      <a:pt x="459" y="102"/>
                    </a:lnTo>
                    <a:lnTo>
                      <a:pt x="405" y="102"/>
                    </a:lnTo>
                    <a:lnTo>
                      <a:pt x="352" y="102"/>
                    </a:lnTo>
                    <a:lnTo>
                      <a:pt x="299" y="102"/>
                    </a:lnTo>
                    <a:lnTo>
                      <a:pt x="281" y="102"/>
                    </a:lnTo>
                    <a:lnTo>
                      <a:pt x="281" y="160"/>
                    </a:lnTo>
                    <a:lnTo>
                      <a:pt x="281" y="219"/>
                    </a:lnTo>
                    <a:lnTo>
                      <a:pt x="281" y="254"/>
                    </a:lnTo>
                    <a:lnTo>
                      <a:pt x="261" y="261"/>
                    </a:lnTo>
                    <a:lnTo>
                      <a:pt x="244" y="263"/>
                    </a:lnTo>
                    <a:lnTo>
                      <a:pt x="228" y="268"/>
                    </a:lnTo>
                    <a:lnTo>
                      <a:pt x="223" y="272"/>
                    </a:lnTo>
                    <a:lnTo>
                      <a:pt x="220" y="277"/>
                    </a:lnTo>
                    <a:lnTo>
                      <a:pt x="215" y="288"/>
                    </a:lnTo>
                    <a:lnTo>
                      <a:pt x="213" y="296"/>
                    </a:lnTo>
                    <a:lnTo>
                      <a:pt x="215" y="322"/>
                    </a:lnTo>
                    <a:lnTo>
                      <a:pt x="218" y="342"/>
                    </a:lnTo>
                    <a:lnTo>
                      <a:pt x="218" y="363"/>
                    </a:lnTo>
                    <a:lnTo>
                      <a:pt x="222" y="379"/>
                    </a:lnTo>
                    <a:lnTo>
                      <a:pt x="196" y="37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303" name="Group 367"/>
              <p:cNvGrpSpPr/>
              <p:nvPr/>
            </p:nvGrpSpPr>
            <p:grpSpPr bwMode="gray">
              <a:xfrm>
                <a:off x="4455318" y="2994372"/>
                <a:ext cx="1196974" cy="1339850"/>
                <a:chOff x="4455318" y="2994372"/>
                <a:chExt cx="1196974" cy="1339850"/>
              </a:xfrm>
              <a:grpFill/>
            </p:grpSpPr>
            <p:sp>
              <p:nvSpPr>
                <p:cNvPr id="121" name="Freeform 120"/>
                <p:cNvSpPr>
                  <a:spLocks noChangeAspect="1"/>
                </p:cNvSpPr>
                <p:nvPr/>
              </p:nvSpPr>
              <p:spPr bwMode="gray">
                <a:xfrm>
                  <a:off x="4704556" y="3497609"/>
                  <a:ext cx="77788" cy="114300"/>
                </a:xfrm>
                <a:custGeom>
                  <a:avLst/>
                  <a:gdLst/>
                  <a:ahLst/>
                  <a:cxnLst>
                    <a:cxn ang="0">
                      <a:pos x="239" y="279"/>
                    </a:cxn>
                    <a:cxn ang="0">
                      <a:pos x="215" y="252"/>
                    </a:cxn>
                    <a:cxn ang="0">
                      <a:pos x="209" y="231"/>
                    </a:cxn>
                    <a:cxn ang="0">
                      <a:pos x="209" y="188"/>
                    </a:cxn>
                    <a:cxn ang="0">
                      <a:pos x="204" y="114"/>
                    </a:cxn>
                    <a:cxn ang="0">
                      <a:pos x="200" y="95"/>
                    </a:cxn>
                    <a:cxn ang="0">
                      <a:pos x="194" y="68"/>
                    </a:cxn>
                    <a:cxn ang="0">
                      <a:pos x="187" y="48"/>
                    </a:cxn>
                    <a:cxn ang="0">
                      <a:pos x="176" y="33"/>
                    </a:cxn>
                    <a:cxn ang="0">
                      <a:pos x="166" y="21"/>
                    </a:cxn>
                    <a:cxn ang="0">
                      <a:pos x="170" y="11"/>
                    </a:cxn>
                    <a:cxn ang="0">
                      <a:pos x="172" y="5"/>
                    </a:cxn>
                    <a:cxn ang="0">
                      <a:pos x="162" y="3"/>
                    </a:cxn>
                    <a:cxn ang="0">
                      <a:pos x="145" y="3"/>
                    </a:cxn>
                    <a:cxn ang="0">
                      <a:pos x="129" y="12"/>
                    </a:cxn>
                    <a:cxn ang="0">
                      <a:pos x="86" y="6"/>
                    </a:cxn>
                    <a:cxn ang="0">
                      <a:pos x="47" y="5"/>
                    </a:cxn>
                    <a:cxn ang="0">
                      <a:pos x="19" y="8"/>
                    </a:cxn>
                    <a:cxn ang="0">
                      <a:pos x="14" y="24"/>
                    </a:cxn>
                    <a:cxn ang="0">
                      <a:pos x="20" y="35"/>
                    </a:cxn>
                    <a:cxn ang="0">
                      <a:pos x="24" y="44"/>
                    </a:cxn>
                    <a:cxn ang="0">
                      <a:pos x="25" y="65"/>
                    </a:cxn>
                    <a:cxn ang="0">
                      <a:pos x="25" y="82"/>
                    </a:cxn>
                    <a:cxn ang="0">
                      <a:pos x="28" y="95"/>
                    </a:cxn>
                    <a:cxn ang="0">
                      <a:pos x="30" y="103"/>
                    </a:cxn>
                    <a:cxn ang="0">
                      <a:pos x="25" y="111"/>
                    </a:cxn>
                    <a:cxn ang="0">
                      <a:pos x="31" y="116"/>
                    </a:cxn>
                    <a:cxn ang="0">
                      <a:pos x="41" y="159"/>
                    </a:cxn>
                    <a:cxn ang="0">
                      <a:pos x="36" y="165"/>
                    </a:cxn>
                    <a:cxn ang="0">
                      <a:pos x="28" y="171"/>
                    </a:cxn>
                    <a:cxn ang="0">
                      <a:pos x="22" y="182"/>
                    </a:cxn>
                    <a:cxn ang="0">
                      <a:pos x="14" y="204"/>
                    </a:cxn>
                    <a:cxn ang="0">
                      <a:pos x="11" y="220"/>
                    </a:cxn>
                    <a:cxn ang="0">
                      <a:pos x="1" y="234"/>
                    </a:cxn>
                    <a:cxn ang="0">
                      <a:pos x="0" y="259"/>
                    </a:cxn>
                    <a:cxn ang="0">
                      <a:pos x="11" y="295"/>
                    </a:cxn>
                    <a:cxn ang="0">
                      <a:pos x="22" y="301"/>
                    </a:cxn>
                    <a:cxn ang="0">
                      <a:pos x="27" y="315"/>
                    </a:cxn>
                    <a:cxn ang="0">
                      <a:pos x="21" y="331"/>
                    </a:cxn>
                    <a:cxn ang="0">
                      <a:pos x="11" y="328"/>
                    </a:cxn>
                    <a:cxn ang="0">
                      <a:pos x="5" y="336"/>
                    </a:cxn>
                    <a:cxn ang="0">
                      <a:pos x="67" y="356"/>
                    </a:cxn>
                    <a:cxn ang="0">
                      <a:pos x="95" y="338"/>
                    </a:cxn>
                    <a:cxn ang="0">
                      <a:pos x="137" y="328"/>
                    </a:cxn>
                    <a:cxn ang="0">
                      <a:pos x="183" y="302"/>
                    </a:cxn>
                    <a:cxn ang="0">
                      <a:pos x="196" y="300"/>
                    </a:cxn>
                    <a:cxn ang="0">
                      <a:pos x="219" y="300"/>
                    </a:cxn>
                    <a:cxn ang="0">
                      <a:pos x="240" y="283"/>
                    </a:cxn>
                  </a:cxnLst>
                  <a:rect l="0" t="0" r="r" b="b"/>
                  <a:pathLst>
                    <a:path w="242" h="356">
                      <a:moveTo>
                        <a:pt x="242" y="281"/>
                      </a:moveTo>
                      <a:lnTo>
                        <a:pt x="239" y="279"/>
                      </a:lnTo>
                      <a:lnTo>
                        <a:pt x="223" y="262"/>
                      </a:lnTo>
                      <a:lnTo>
                        <a:pt x="215" y="252"/>
                      </a:lnTo>
                      <a:lnTo>
                        <a:pt x="210" y="241"/>
                      </a:lnTo>
                      <a:lnTo>
                        <a:pt x="209" y="231"/>
                      </a:lnTo>
                      <a:lnTo>
                        <a:pt x="208" y="209"/>
                      </a:lnTo>
                      <a:lnTo>
                        <a:pt x="209" y="188"/>
                      </a:lnTo>
                      <a:lnTo>
                        <a:pt x="205" y="148"/>
                      </a:lnTo>
                      <a:lnTo>
                        <a:pt x="204" y="114"/>
                      </a:lnTo>
                      <a:lnTo>
                        <a:pt x="203" y="101"/>
                      </a:lnTo>
                      <a:lnTo>
                        <a:pt x="200" y="95"/>
                      </a:lnTo>
                      <a:lnTo>
                        <a:pt x="196" y="89"/>
                      </a:lnTo>
                      <a:lnTo>
                        <a:pt x="194" y="68"/>
                      </a:lnTo>
                      <a:lnTo>
                        <a:pt x="191" y="53"/>
                      </a:lnTo>
                      <a:lnTo>
                        <a:pt x="187" y="48"/>
                      </a:lnTo>
                      <a:lnTo>
                        <a:pt x="180" y="41"/>
                      </a:lnTo>
                      <a:lnTo>
                        <a:pt x="176" y="33"/>
                      </a:lnTo>
                      <a:lnTo>
                        <a:pt x="167" y="27"/>
                      </a:lnTo>
                      <a:lnTo>
                        <a:pt x="166" y="21"/>
                      </a:lnTo>
                      <a:lnTo>
                        <a:pt x="170" y="16"/>
                      </a:lnTo>
                      <a:lnTo>
                        <a:pt x="170" y="11"/>
                      </a:lnTo>
                      <a:lnTo>
                        <a:pt x="173" y="6"/>
                      </a:lnTo>
                      <a:lnTo>
                        <a:pt x="172" y="5"/>
                      </a:lnTo>
                      <a:lnTo>
                        <a:pt x="164" y="4"/>
                      </a:lnTo>
                      <a:lnTo>
                        <a:pt x="162" y="3"/>
                      </a:lnTo>
                      <a:lnTo>
                        <a:pt x="162" y="0"/>
                      </a:lnTo>
                      <a:lnTo>
                        <a:pt x="145" y="3"/>
                      </a:lnTo>
                      <a:lnTo>
                        <a:pt x="133" y="11"/>
                      </a:lnTo>
                      <a:lnTo>
                        <a:pt x="129" y="12"/>
                      </a:lnTo>
                      <a:lnTo>
                        <a:pt x="112" y="11"/>
                      </a:lnTo>
                      <a:lnTo>
                        <a:pt x="86" y="6"/>
                      </a:lnTo>
                      <a:lnTo>
                        <a:pt x="58" y="8"/>
                      </a:lnTo>
                      <a:lnTo>
                        <a:pt x="47" y="5"/>
                      </a:lnTo>
                      <a:lnTo>
                        <a:pt x="36" y="5"/>
                      </a:lnTo>
                      <a:lnTo>
                        <a:pt x="19" y="8"/>
                      </a:lnTo>
                      <a:lnTo>
                        <a:pt x="14" y="16"/>
                      </a:lnTo>
                      <a:lnTo>
                        <a:pt x="14" y="24"/>
                      </a:lnTo>
                      <a:lnTo>
                        <a:pt x="17" y="32"/>
                      </a:lnTo>
                      <a:lnTo>
                        <a:pt x="20" y="35"/>
                      </a:lnTo>
                      <a:lnTo>
                        <a:pt x="20" y="43"/>
                      </a:lnTo>
                      <a:lnTo>
                        <a:pt x="24" y="44"/>
                      </a:lnTo>
                      <a:lnTo>
                        <a:pt x="22" y="57"/>
                      </a:lnTo>
                      <a:lnTo>
                        <a:pt x="25" y="65"/>
                      </a:lnTo>
                      <a:lnTo>
                        <a:pt x="25" y="76"/>
                      </a:lnTo>
                      <a:lnTo>
                        <a:pt x="25" y="82"/>
                      </a:lnTo>
                      <a:lnTo>
                        <a:pt x="28" y="89"/>
                      </a:lnTo>
                      <a:lnTo>
                        <a:pt x="28" y="95"/>
                      </a:lnTo>
                      <a:lnTo>
                        <a:pt x="27" y="98"/>
                      </a:lnTo>
                      <a:lnTo>
                        <a:pt x="30" y="103"/>
                      </a:lnTo>
                      <a:lnTo>
                        <a:pt x="25" y="108"/>
                      </a:lnTo>
                      <a:lnTo>
                        <a:pt x="25" y="111"/>
                      </a:lnTo>
                      <a:lnTo>
                        <a:pt x="28" y="112"/>
                      </a:lnTo>
                      <a:lnTo>
                        <a:pt x="31" y="116"/>
                      </a:lnTo>
                      <a:lnTo>
                        <a:pt x="38" y="143"/>
                      </a:lnTo>
                      <a:lnTo>
                        <a:pt x="41" y="159"/>
                      </a:lnTo>
                      <a:lnTo>
                        <a:pt x="36" y="160"/>
                      </a:lnTo>
                      <a:lnTo>
                        <a:pt x="36" y="165"/>
                      </a:lnTo>
                      <a:lnTo>
                        <a:pt x="32" y="166"/>
                      </a:lnTo>
                      <a:lnTo>
                        <a:pt x="28" y="171"/>
                      </a:lnTo>
                      <a:lnTo>
                        <a:pt x="26" y="173"/>
                      </a:lnTo>
                      <a:lnTo>
                        <a:pt x="22" y="182"/>
                      </a:lnTo>
                      <a:lnTo>
                        <a:pt x="16" y="195"/>
                      </a:lnTo>
                      <a:lnTo>
                        <a:pt x="14" y="204"/>
                      </a:lnTo>
                      <a:lnTo>
                        <a:pt x="14" y="215"/>
                      </a:lnTo>
                      <a:lnTo>
                        <a:pt x="11" y="220"/>
                      </a:lnTo>
                      <a:lnTo>
                        <a:pt x="5" y="227"/>
                      </a:lnTo>
                      <a:lnTo>
                        <a:pt x="1" y="234"/>
                      </a:lnTo>
                      <a:lnTo>
                        <a:pt x="0" y="251"/>
                      </a:lnTo>
                      <a:lnTo>
                        <a:pt x="0" y="259"/>
                      </a:lnTo>
                      <a:lnTo>
                        <a:pt x="8" y="279"/>
                      </a:lnTo>
                      <a:lnTo>
                        <a:pt x="11" y="295"/>
                      </a:lnTo>
                      <a:lnTo>
                        <a:pt x="15" y="300"/>
                      </a:lnTo>
                      <a:lnTo>
                        <a:pt x="22" y="301"/>
                      </a:lnTo>
                      <a:lnTo>
                        <a:pt x="25" y="302"/>
                      </a:lnTo>
                      <a:lnTo>
                        <a:pt x="27" y="315"/>
                      </a:lnTo>
                      <a:lnTo>
                        <a:pt x="27" y="329"/>
                      </a:lnTo>
                      <a:lnTo>
                        <a:pt x="21" y="331"/>
                      </a:lnTo>
                      <a:lnTo>
                        <a:pt x="17" y="328"/>
                      </a:lnTo>
                      <a:lnTo>
                        <a:pt x="11" y="328"/>
                      </a:lnTo>
                      <a:lnTo>
                        <a:pt x="9" y="329"/>
                      </a:lnTo>
                      <a:lnTo>
                        <a:pt x="5" y="336"/>
                      </a:lnTo>
                      <a:lnTo>
                        <a:pt x="41" y="345"/>
                      </a:lnTo>
                      <a:lnTo>
                        <a:pt x="67" y="356"/>
                      </a:lnTo>
                      <a:lnTo>
                        <a:pt x="87" y="345"/>
                      </a:lnTo>
                      <a:lnTo>
                        <a:pt x="95" y="338"/>
                      </a:lnTo>
                      <a:lnTo>
                        <a:pt x="103" y="336"/>
                      </a:lnTo>
                      <a:lnTo>
                        <a:pt x="137" y="328"/>
                      </a:lnTo>
                      <a:lnTo>
                        <a:pt x="166" y="311"/>
                      </a:lnTo>
                      <a:lnTo>
                        <a:pt x="183" y="302"/>
                      </a:lnTo>
                      <a:lnTo>
                        <a:pt x="188" y="300"/>
                      </a:lnTo>
                      <a:lnTo>
                        <a:pt x="196" y="300"/>
                      </a:lnTo>
                      <a:lnTo>
                        <a:pt x="215" y="296"/>
                      </a:lnTo>
                      <a:lnTo>
                        <a:pt x="219" y="300"/>
                      </a:lnTo>
                      <a:lnTo>
                        <a:pt x="229" y="299"/>
                      </a:lnTo>
                      <a:lnTo>
                        <a:pt x="240" y="283"/>
                      </a:lnTo>
                      <a:lnTo>
                        <a:pt x="242" y="28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22" name="Freeform 121"/>
                <p:cNvSpPr>
                  <a:spLocks noChangeAspect="1"/>
                </p:cNvSpPr>
                <p:nvPr/>
              </p:nvSpPr>
              <p:spPr bwMode="gray">
                <a:xfrm>
                  <a:off x="4669631" y="3429347"/>
                  <a:ext cx="131763" cy="98425"/>
                </a:xfrm>
                <a:custGeom>
                  <a:avLst/>
                  <a:gdLst/>
                  <a:ahLst/>
                  <a:cxnLst>
                    <a:cxn ang="0">
                      <a:pos x="242" y="9"/>
                    </a:cxn>
                    <a:cxn ang="0">
                      <a:pos x="182" y="49"/>
                    </a:cxn>
                    <a:cxn ang="0">
                      <a:pos x="113" y="91"/>
                    </a:cxn>
                    <a:cxn ang="0">
                      <a:pos x="83" y="96"/>
                    </a:cxn>
                    <a:cxn ang="0">
                      <a:pos x="64" y="119"/>
                    </a:cxn>
                    <a:cxn ang="0">
                      <a:pos x="46" y="162"/>
                    </a:cxn>
                    <a:cxn ang="0">
                      <a:pos x="16" y="188"/>
                    </a:cxn>
                    <a:cxn ang="0">
                      <a:pos x="1" y="224"/>
                    </a:cxn>
                    <a:cxn ang="0">
                      <a:pos x="1" y="259"/>
                    </a:cxn>
                    <a:cxn ang="0">
                      <a:pos x="5" y="267"/>
                    </a:cxn>
                    <a:cxn ang="0">
                      <a:pos x="11" y="275"/>
                    </a:cxn>
                    <a:cxn ang="0">
                      <a:pos x="15" y="284"/>
                    </a:cxn>
                    <a:cxn ang="0">
                      <a:pos x="24" y="291"/>
                    </a:cxn>
                    <a:cxn ang="0">
                      <a:pos x="35" y="294"/>
                    </a:cxn>
                    <a:cxn ang="0">
                      <a:pos x="40" y="295"/>
                    </a:cxn>
                    <a:cxn ang="0">
                      <a:pos x="53" y="290"/>
                    </a:cxn>
                    <a:cxn ang="0">
                      <a:pos x="79" y="283"/>
                    </a:cxn>
                    <a:cxn ang="0">
                      <a:pos x="107" y="285"/>
                    </a:cxn>
                    <a:cxn ang="0">
                      <a:pos x="119" y="290"/>
                    </a:cxn>
                    <a:cxn ang="0">
                      <a:pos x="130" y="306"/>
                    </a:cxn>
                    <a:cxn ang="0">
                      <a:pos x="141" y="305"/>
                    </a:cxn>
                    <a:cxn ang="0">
                      <a:pos x="138" y="281"/>
                    </a:cxn>
                    <a:cxn ang="0">
                      <a:pos x="133" y="259"/>
                    </a:cxn>
                    <a:cxn ang="0">
                      <a:pos x="127" y="240"/>
                    </a:cxn>
                    <a:cxn ang="0">
                      <a:pos x="149" y="221"/>
                    </a:cxn>
                    <a:cxn ang="0">
                      <a:pos x="199" y="222"/>
                    </a:cxn>
                    <a:cxn ang="0">
                      <a:pos x="246" y="227"/>
                    </a:cxn>
                    <a:cxn ang="0">
                      <a:pos x="275" y="217"/>
                    </a:cxn>
                    <a:cxn ang="0">
                      <a:pos x="317" y="227"/>
                    </a:cxn>
                    <a:cxn ang="0">
                      <a:pos x="336" y="224"/>
                    </a:cxn>
                    <a:cxn ang="0">
                      <a:pos x="344" y="214"/>
                    </a:cxn>
                    <a:cxn ang="0">
                      <a:pos x="350" y="208"/>
                    </a:cxn>
                    <a:cxn ang="0">
                      <a:pos x="364" y="195"/>
                    </a:cxn>
                    <a:cxn ang="0">
                      <a:pos x="387" y="197"/>
                    </a:cxn>
                    <a:cxn ang="0">
                      <a:pos x="410" y="185"/>
                    </a:cxn>
                    <a:cxn ang="0">
                      <a:pos x="415" y="177"/>
                    </a:cxn>
                    <a:cxn ang="0">
                      <a:pos x="417" y="171"/>
                    </a:cxn>
                    <a:cxn ang="0">
                      <a:pos x="398" y="150"/>
                    </a:cxn>
                    <a:cxn ang="0">
                      <a:pos x="408" y="145"/>
                    </a:cxn>
                    <a:cxn ang="0">
                      <a:pos x="402" y="130"/>
                    </a:cxn>
                    <a:cxn ang="0">
                      <a:pos x="387" y="133"/>
                    </a:cxn>
                    <a:cxn ang="0">
                      <a:pos x="368" y="131"/>
                    </a:cxn>
                    <a:cxn ang="0">
                      <a:pos x="345" y="108"/>
                    </a:cxn>
                    <a:cxn ang="0">
                      <a:pos x="317" y="70"/>
                    </a:cxn>
                    <a:cxn ang="0">
                      <a:pos x="302" y="39"/>
                    </a:cxn>
                    <a:cxn ang="0">
                      <a:pos x="290" y="26"/>
                    </a:cxn>
                    <a:cxn ang="0">
                      <a:pos x="295" y="0"/>
                    </a:cxn>
                  </a:cxnLst>
                  <a:rect l="0" t="0" r="r" b="b"/>
                  <a:pathLst>
                    <a:path w="417" h="307">
                      <a:moveTo>
                        <a:pt x="295" y="0"/>
                      </a:moveTo>
                      <a:lnTo>
                        <a:pt x="262" y="1"/>
                      </a:lnTo>
                      <a:lnTo>
                        <a:pt x="242" y="9"/>
                      </a:lnTo>
                      <a:lnTo>
                        <a:pt x="234" y="12"/>
                      </a:lnTo>
                      <a:lnTo>
                        <a:pt x="219" y="25"/>
                      </a:lnTo>
                      <a:lnTo>
                        <a:pt x="182" y="49"/>
                      </a:lnTo>
                      <a:lnTo>
                        <a:pt x="170" y="65"/>
                      </a:lnTo>
                      <a:lnTo>
                        <a:pt x="151" y="79"/>
                      </a:lnTo>
                      <a:lnTo>
                        <a:pt x="113" y="91"/>
                      </a:lnTo>
                      <a:lnTo>
                        <a:pt x="101" y="93"/>
                      </a:lnTo>
                      <a:lnTo>
                        <a:pt x="89" y="95"/>
                      </a:lnTo>
                      <a:lnTo>
                        <a:pt x="83" y="96"/>
                      </a:lnTo>
                      <a:lnTo>
                        <a:pt x="74" y="102"/>
                      </a:lnTo>
                      <a:lnTo>
                        <a:pt x="69" y="108"/>
                      </a:lnTo>
                      <a:lnTo>
                        <a:pt x="64" y="119"/>
                      </a:lnTo>
                      <a:lnTo>
                        <a:pt x="60" y="134"/>
                      </a:lnTo>
                      <a:lnTo>
                        <a:pt x="53" y="152"/>
                      </a:lnTo>
                      <a:lnTo>
                        <a:pt x="46" y="162"/>
                      </a:lnTo>
                      <a:lnTo>
                        <a:pt x="30" y="174"/>
                      </a:lnTo>
                      <a:lnTo>
                        <a:pt x="20" y="183"/>
                      </a:lnTo>
                      <a:lnTo>
                        <a:pt x="16" y="188"/>
                      </a:lnTo>
                      <a:lnTo>
                        <a:pt x="11" y="197"/>
                      </a:lnTo>
                      <a:lnTo>
                        <a:pt x="10" y="206"/>
                      </a:lnTo>
                      <a:lnTo>
                        <a:pt x="1" y="224"/>
                      </a:lnTo>
                      <a:lnTo>
                        <a:pt x="0" y="235"/>
                      </a:lnTo>
                      <a:lnTo>
                        <a:pt x="0" y="248"/>
                      </a:lnTo>
                      <a:lnTo>
                        <a:pt x="1" y="259"/>
                      </a:lnTo>
                      <a:lnTo>
                        <a:pt x="4" y="260"/>
                      </a:lnTo>
                      <a:lnTo>
                        <a:pt x="4" y="262"/>
                      </a:lnTo>
                      <a:lnTo>
                        <a:pt x="5" y="267"/>
                      </a:lnTo>
                      <a:lnTo>
                        <a:pt x="6" y="268"/>
                      </a:lnTo>
                      <a:lnTo>
                        <a:pt x="8" y="269"/>
                      </a:lnTo>
                      <a:lnTo>
                        <a:pt x="11" y="275"/>
                      </a:lnTo>
                      <a:lnTo>
                        <a:pt x="14" y="276"/>
                      </a:lnTo>
                      <a:lnTo>
                        <a:pt x="15" y="279"/>
                      </a:lnTo>
                      <a:lnTo>
                        <a:pt x="15" y="284"/>
                      </a:lnTo>
                      <a:lnTo>
                        <a:pt x="19" y="284"/>
                      </a:lnTo>
                      <a:lnTo>
                        <a:pt x="22" y="287"/>
                      </a:lnTo>
                      <a:lnTo>
                        <a:pt x="24" y="291"/>
                      </a:lnTo>
                      <a:lnTo>
                        <a:pt x="31" y="295"/>
                      </a:lnTo>
                      <a:lnTo>
                        <a:pt x="31" y="294"/>
                      </a:lnTo>
                      <a:lnTo>
                        <a:pt x="35" y="294"/>
                      </a:lnTo>
                      <a:lnTo>
                        <a:pt x="37" y="291"/>
                      </a:lnTo>
                      <a:lnTo>
                        <a:pt x="38" y="291"/>
                      </a:lnTo>
                      <a:lnTo>
                        <a:pt x="40" y="295"/>
                      </a:lnTo>
                      <a:lnTo>
                        <a:pt x="47" y="298"/>
                      </a:lnTo>
                      <a:lnTo>
                        <a:pt x="51" y="296"/>
                      </a:lnTo>
                      <a:lnTo>
                        <a:pt x="53" y="290"/>
                      </a:lnTo>
                      <a:lnTo>
                        <a:pt x="59" y="289"/>
                      </a:lnTo>
                      <a:lnTo>
                        <a:pt x="67" y="286"/>
                      </a:lnTo>
                      <a:lnTo>
                        <a:pt x="79" y="283"/>
                      </a:lnTo>
                      <a:lnTo>
                        <a:pt x="89" y="280"/>
                      </a:lnTo>
                      <a:lnTo>
                        <a:pt x="96" y="280"/>
                      </a:lnTo>
                      <a:lnTo>
                        <a:pt x="107" y="285"/>
                      </a:lnTo>
                      <a:lnTo>
                        <a:pt x="112" y="280"/>
                      </a:lnTo>
                      <a:lnTo>
                        <a:pt x="113" y="280"/>
                      </a:lnTo>
                      <a:lnTo>
                        <a:pt x="119" y="290"/>
                      </a:lnTo>
                      <a:lnTo>
                        <a:pt x="124" y="291"/>
                      </a:lnTo>
                      <a:lnTo>
                        <a:pt x="125" y="296"/>
                      </a:lnTo>
                      <a:lnTo>
                        <a:pt x="130" y="306"/>
                      </a:lnTo>
                      <a:lnTo>
                        <a:pt x="133" y="307"/>
                      </a:lnTo>
                      <a:lnTo>
                        <a:pt x="139" y="307"/>
                      </a:lnTo>
                      <a:lnTo>
                        <a:pt x="141" y="305"/>
                      </a:lnTo>
                      <a:lnTo>
                        <a:pt x="138" y="298"/>
                      </a:lnTo>
                      <a:lnTo>
                        <a:pt x="138" y="292"/>
                      </a:lnTo>
                      <a:lnTo>
                        <a:pt x="138" y="281"/>
                      </a:lnTo>
                      <a:lnTo>
                        <a:pt x="135" y="273"/>
                      </a:lnTo>
                      <a:lnTo>
                        <a:pt x="137" y="260"/>
                      </a:lnTo>
                      <a:lnTo>
                        <a:pt x="133" y="259"/>
                      </a:lnTo>
                      <a:lnTo>
                        <a:pt x="133" y="251"/>
                      </a:lnTo>
                      <a:lnTo>
                        <a:pt x="130" y="248"/>
                      </a:lnTo>
                      <a:lnTo>
                        <a:pt x="127" y="240"/>
                      </a:lnTo>
                      <a:lnTo>
                        <a:pt x="128" y="232"/>
                      </a:lnTo>
                      <a:lnTo>
                        <a:pt x="132" y="224"/>
                      </a:lnTo>
                      <a:lnTo>
                        <a:pt x="149" y="221"/>
                      </a:lnTo>
                      <a:lnTo>
                        <a:pt x="160" y="221"/>
                      </a:lnTo>
                      <a:lnTo>
                        <a:pt x="171" y="224"/>
                      </a:lnTo>
                      <a:lnTo>
                        <a:pt x="199" y="222"/>
                      </a:lnTo>
                      <a:lnTo>
                        <a:pt x="225" y="227"/>
                      </a:lnTo>
                      <a:lnTo>
                        <a:pt x="242" y="228"/>
                      </a:lnTo>
                      <a:lnTo>
                        <a:pt x="246" y="227"/>
                      </a:lnTo>
                      <a:lnTo>
                        <a:pt x="258" y="219"/>
                      </a:lnTo>
                      <a:lnTo>
                        <a:pt x="275" y="216"/>
                      </a:lnTo>
                      <a:lnTo>
                        <a:pt x="275" y="217"/>
                      </a:lnTo>
                      <a:lnTo>
                        <a:pt x="310" y="222"/>
                      </a:lnTo>
                      <a:lnTo>
                        <a:pt x="313" y="227"/>
                      </a:lnTo>
                      <a:lnTo>
                        <a:pt x="317" y="227"/>
                      </a:lnTo>
                      <a:lnTo>
                        <a:pt x="320" y="225"/>
                      </a:lnTo>
                      <a:lnTo>
                        <a:pt x="334" y="225"/>
                      </a:lnTo>
                      <a:lnTo>
                        <a:pt x="336" y="224"/>
                      </a:lnTo>
                      <a:lnTo>
                        <a:pt x="339" y="220"/>
                      </a:lnTo>
                      <a:lnTo>
                        <a:pt x="343" y="220"/>
                      </a:lnTo>
                      <a:lnTo>
                        <a:pt x="344" y="214"/>
                      </a:lnTo>
                      <a:lnTo>
                        <a:pt x="347" y="211"/>
                      </a:lnTo>
                      <a:lnTo>
                        <a:pt x="348" y="210"/>
                      </a:lnTo>
                      <a:lnTo>
                        <a:pt x="350" y="208"/>
                      </a:lnTo>
                      <a:lnTo>
                        <a:pt x="354" y="209"/>
                      </a:lnTo>
                      <a:lnTo>
                        <a:pt x="361" y="197"/>
                      </a:lnTo>
                      <a:lnTo>
                        <a:pt x="364" y="195"/>
                      </a:lnTo>
                      <a:lnTo>
                        <a:pt x="370" y="195"/>
                      </a:lnTo>
                      <a:lnTo>
                        <a:pt x="379" y="199"/>
                      </a:lnTo>
                      <a:lnTo>
                        <a:pt x="387" y="197"/>
                      </a:lnTo>
                      <a:lnTo>
                        <a:pt x="393" y="199"/>
                      </a:lnTo>
                      <a:lnTo>
                        <a:pt x="398" y="197"/>
                      </a:lnTo>
                      <a:lnTo>
                        <a:pt x="410" y="185"/>
                      </a:lnTo>
                      <a:lnTo>
                        <a:pt x="412" y="182"/>
                      </a:lnTo>
                      <a:lnTo>
                        <a:pt x="412" y="181"/>
                      </a:lnTo>
                      <a:lnTo>
                        <a:pt x="415" y="177"/>
                      </a:lnTo>
                      <a:lnTo>
                        <a:pt x="417" y="172"/>
                      </a:lnTo>
                      <a:lnTo>
                        <a:pt x="417" y="170"/>
                      </a:lnTo>
                      <a:lnTo>
                        <a:pt x="417" y="171"/>
                      </a:lnTo>
                      <a:lnTo>
                        <a:pt x="406" y="161"/>
                      </a:lnTo>
                      <a:lnTo>
                        <a:pt x="399" y="154"/>
                      </a:lnTo>
                      <a:lnTo>
                        <a:pt x="398" y="150"/>
                      </a:lnTo>
                      <a:lnTo>
                        <a:pt x="399" y="146"/>
                      </a:lnTo>
                      <a:lnTo>
                        <a:pt x="403" y="145"/>
                      </a:lnTo>
                      <a:lnTo>
                        <a:pt x="408" y="145"/>
                      </a:lnTo>
                      <a:lnTo>
                        <a:pt x="409" y="142"/>
                      </a:lnTo>
                      <a:lnTo>
                        <a:pt x="408" y="140"/>
                      </a:lnTo>
                      <a:lnTo>
                        <a:pt x="402" y="130"/>
                      </a:lnTo>
                      <a:lnTo>
                        <a:pt x="396" y="127"/>
                      </a:lnTo>
                      <a:lnTo>
                        <a:pt x="392" y="128"/>
                      </a:lnTo>
                      <a:lnTo>
                        <a:pt x="387" y="133"/>
                      </a:lnTo>
                      <a:lnTo>
                        <a:pt x="382" y="134"/>
                      </a:lnTo>
                      <a:lnTo>
                        <a:pt x="379" y="134"/>
                      </a:lnTo>
                      <a:lnTo>
                        <a:pt x="368" y="131"/>
                      </a:lnTo>
                      <a:lnTo>
                        <a:pt x="360" y="127"/>
                      </a:lnTo>
                      <a:lnTo>
                        <a:pt x="349" y="114"/>
                      </a:lnTo>
                      <a:lnTo>
                        <a:pt x="345" y="108"/>
                      </a:lnTo>
                      <a:lnTo>
                        <a:pt x="339" y="93"/>
                      </a:lnTo>
                      <a:lnTo>
                        <a:pt x="334" y="84"/>
                      </a:lnTo>
                      <a:lnTo>
                        <a:pt x="317" y="70"/>
                      </a:lnTo>
                      <a:lnTo>
                        <a:pt x="305" y="55"/>
                      </a:lnTo>
                      <a:lnTo>
                        <a:pt x="301" y="48"/>
                      </a:lnTo>
                      <a:lnTo>
                        <a:pt x="302" y="39"/>
                      </a:lnTo>
                      <a:lnTo>
                        <a:pt x="301" y="37"/>
                      </a:lnTo>
                      <a:lnTo>
                        <a:pt x="291" y="28"/>
                      </a:lnTo>
                      <a:lnTo>
                        <a:pt x="290" y="26"/>
                      </a:lnTo>
                      <a:lnTo>
                        <a:pt x="293" y="16"/>
                      </a:lnTo>
                      <a:lnTo>
                        <a:pt x="294" y="5"/>
                      </a:lnTo>
                      <a:lnTo>
                        <a:pt x="29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23" name="Freeform 122"/>
                <p:cNvSpPr>
                  <a:spLocks noChangeAspect="1"/>
                </p:cNvSpPr>
                <p:nvPr/>
              </p:nvSpPr>
              <p:spPr bwMode="gray">
                <a:xfrm>
                  <a:off x="4906168" y="3469034"/>
                  <a:ext cx="133350" cy="195263"/>
                </a:xfrm>
                <a:custGeom>
                  <a:avLst/>
                  <a:gdLst/>
                  <a:ahLst/>
                  <a:cxnLst>
                    <a:cxn ang="0">
                      <a:pos x="220" y="581"/>
                    </a:cxn>
                    <a:cxn ang="0">
                      <a:pos x="170" y="579"/>
                    </a:cxn>
                    <a:cxn ang="0">
                      <a:pos x="74" y="585"/>
                    </a:cxn>
                    <a:cxn ang="0">
                      <a:pos x="79" y="536"/>
                    </a:cxn>
                    <a:cxn ang="0">
                      <a:pos x="75" y="520"/>
                    </a:cxn>
                    <a:cxn ang="0">
                      <a:pos x="63" y="502"/>
                    </a:cxn>
                    <a:cxn ang="0">
                      <a:pos x="68" y="494"/>
                    </a:cxn>
                    <a:cxn ang="0">
                      <a:pos x="58" y="484"/>
                    </a:cxn>
                    <a:cxn ang="0">
                      <a:pos x="32" y="480"/>
                    </a:cxn>
                    <a:cxn ang="0">
                      <a:pos x="11" y="456"/>
                    </a:cxn>
                    <a:cxn ang="0">
                      <a:pos x="3" y="448"/>
                    </a:cxn>
                    <a:cxn ang="0">
                      <a:pos x="7" y="432"/>
                    </a:cxn>
                    <a:cxn ang="0">
                      <a:pos x="19" y="400"/>
                    </a:cxn>
                    <a:cxn ang="0">
                      <a:pos x="39" y="358"/>
                    </a:cxn>
                    <a:cxn ang="0">
                      <a:pos x="62" y="328"/>
                    </a:cxn>
                    <a:cxn ang="0">
                      <a:pos x="101" y="323"/>
                    </a:cxn>
                    <a:cxn ang="0">
                      <a:pos x="130" y="339"/>
                    </a:cxn>
                    <a:cxn ang="0">
                      <a:pos x="143" y="350"/>
                    </a:cxn>
                    <a:cxn ang="0">
                      <a:pos x="168" y="342"/>
                    </a:cxn>
                    <a:cxn ang="0">
                      <a:pos x="198" y="280"/>
                    </a:cxn>
                    <a:cxn ang="0">
                      <a:pos x="210" y="241"/>
                    </a:cxn>
                    <a:cxn ang="0">
                      <a:pos x="238" y="217"/>
                    </a:cxn>
                    <a:cxn ang="0">
                      <a:pos x="249" y="171"/>
                    </a:cxn>
                    <a:cxn ang="0">
                      <a:pos x="263" y="131"/>
                    </a:cxn>
                    <a:cxn ang="0">
                      <a:pos x="279" y="95"/>
                    </a:cxn>
                    <a:cxn ang="0">
                      <a:pos x="307" y="77"/>
                    </a:cxn>
                    <a:cxn ang="0">
                      <a:pos x="327" y="48"/>
                    </a:cxn>
                    <a:cxn ang="0">
                      <a:pos x="323" y="23"/>
                    </a:cxn>
                    <a:cxn ang="0">
                      <a:pos x="310" y="15"/>
                    </a:cxn>
                    <a:cxn ang="0">
                      <a:pos x="332" y="0"/>
                    </a:cxn>
                    <a:cxn ang="0">
                      <a:pos x="340" y="4"/>
                    </a:cxn>
                    <a:cxn ang="0">
                      <a:pos x="355" y="48"/>
                    </a:cxn>
                    <a:cxn ang="0">
                      <a:pos x="349" y="90"/>
                    </a:cxn>
                    <a:cxn ang="0">
                      <a:pos x="374" y="140"/>
                    </a:cxn>
                    <a:cxn ang="0">
                      <a:pos x="376" y="157"/>
                    </a:cxn>
                    <a:cxn ang="0">
                      <a:pos x="337" y="154"/>
                    </a:cxn>
                    <a:cxn ang="0">
                      <a:pos x="315" y="159"/>
                    </a:cxn>
                    <a:cxn ang="0">
                      <a:pos x="311" y="192"/>
                    </a:cxn>
                    <a:cxn ang="0">
                      <a:pos x="338" y="215"/>
                    </a:cxn>
                    <a:cxn ang="0">
                      <a:pos x="360" y="230"/>
                    </a:cxn>
                    <a:cxn ang="0">
                      <a:pos x="376" y="292"/>
                    </a:cxn>
                    <a:cxn ang="0">
                      <a:pos x="370" y="323"/>
                    </a:cxn>
                    <a:cxn ang="0">
                      <a:pos x="343" y="369"/>
                    </a:cxn>
                    <a:cxn ang="0">
                      <a:pos x="335" y="407"/>
                    </a:cxn>
                    <a:cxn ang="0">
                      <a:pos x="345" y="458"/>
                    </a:cxn>
                    <a:cxn ang="0">
                      <a:pos x="390" y="528"/>
                    </a:cxn>
                    <a:cxn ang="0">
                      <a:pos x="418" y="559"/>
                    </a:cxn>
                    <a:cxn ang="0">
                      <a:pos x="413" y="615"/>
                    </a:cxn>
                    <a:cxn ang="0">
                      <a:pos x="366" y="592"/>
                    </a:cxn>
                    <a:cxn ang="0">
                      <a:pos x="264" y="585"/>
                    </a:cxn>
                  </a:cxnLst>
                  <a:rect l="0" t="0" r="r" b="b"/>
                  <a:pathLst>
                    <a:path w="420" h="615">
                      <a:moveTo>
                        <a:pt x="264" y="585"/>
                      </a:moveTo>
                      <a:lnTo>
                        <a:pt x="256" y="582"/>
                      </a:lnTo>
                      <a:lnTo>
                        <a:pt x="220" y="581"/>
                      </a:lnTo>
                      <a:lnTo>
                        <a:pt x="204" y="577"/>
                      </a:lnTo>
                      <a:lnTo>
                        <a:pt x="184" y="581"/>
                      </a:lnTo>
                      <a:lnTo>
                        <a:pt x="170" y="579"/>
                      </a:lnTo>
                      <a:lnTo>
                        <a:pt x="156" y="582"/>
                      </a:lnTo>
                      <a:lnTo>
                        <a:pt x="116" y="582"/>
                      </a:lnTo>
                      <a:lnTo>
                        <a:pt x="74" y="585"/>
                      </a:lnTo>
                      <a:lnTo>
                        <a:pt x="70" y="586"/>
                      </a:lnTo>
                      <a:lnTo>
                        <a:pt x="74" y="552"/>
                      </a:lnTo>
                      <a:lnTo>
                        <a:pt x="79" y="536"/>
                      </a:lnTo>
                      <a:lnTo>
                        <a:pt x="79" y="529"/>
                      </a:lnTo>
                      <a:lnTo>
                        <a:pt x="81" y="527"/>
                      </a:lnTo>
                      <a:lnTo>
                        <a:pt x="75" y="520"/>
                      </a:lnTo>
                      <a:lnTo>
                        <a:pt x="69" y="513"/>
                      </a:lnTo>
                      <a:lnTo>
                        <a:pt x="66" y="509"/>
                      </a:lnTo>
                      <a:lnTo>
                        <a:pt x="63" y="502"/>
                      </a:lnTo>
                      <a:lnTo>
                        <a:pt x="63" y="500"/>
                      </a:lnTo>
                      <a:lnTo>
                        <a:pt x="66" y="499"/>
                      </a:lnTo>
                      <a:lnTo>
                        <a:pt x="68" y="494"/>
                      </a:lnTo>
                      <a:lnTo>
                        <a:pt x="68" y="485"/>
                      </a:lnTo>
                      <a:lnTo>
                        <a:pt x="64" y="483"/>
                      </a:lnTo>
                      <a:lnTo>
                        <a:pt x="58" y="484"/>
                      </a:lnTo>
                      <a:lnTo>
                        <a:pt x="57" y="488"/>
                      </a:lnTo>
                      <a:lnTo>
                        <a:pt x="52" y="489"/>
                      </a:lnTo>
                      <a:lnTo>
                        <a:pt x="32" y="480"/>
                      </a:lnTo>
                      <a:lnTo>
                        <a:pt x="27" y="471"/>
                      </a:lnTo>
                      <a:lnTo>
                        <a:pt x="21" y="456"/>
                      </a:lnTo>
                      <a:lnTo>
                        <a:pt x="11" y="456"/>
                      </a:lnTo>
                      <a:lnTo>
                        <a:pt x="6" y="458"/>
                      </a:lnTo>
                      <a:lnTo>
                        <a:pt x="1" y="455"/>
                      </a:lnTo>
                      <a:lnTo>
                        <a:pt x="3" y="448"/>
                      </a:lnTo>
                      <a:lnTo>
                        <a:pt x="0" y="446"/>
                      </a:lnTo>
                      <a:lnTo>
                        <a:pt x="0" y="439"/>
                      </a:lnTo>
                      <a:lnTo>
                        <a:pt x="7" y="432"/>
                      </a:lnTo>
                      <a:lnTo>
                        <a:pt x="14" y="423"/>
                      </a:lnTo>
                      <a:lnTo>
                        <a:pt x="17" y="414"/>
                      </a:lnTo>
                      <a:lnTo>
                        <a:pt x="19" y="400"/>
                      </a:lnTo>
                      <a:lnTo>
                        <a:pt x="22" y="385"/>
                      </a:lnTo>
                      <a:lnTo>
                        <a:pt x="31" y="369"/>
                      </a:lnTo>
                      <a:lnTo>
                        <a:pt x="39" y="358"/>
                      </a:lnTo>
                      <a:lnTo>
                        <a:pt x="47" y="350"/>
                      </a:lnTo>
                      <a:lnTo>
                        <a:pt x="58" y="345"/>
                      </a:lnTo>
                      <a:lnTo>
                        <a:pt x="62" y="328"/>
                      </a:lnTo>
                      <a:lnTo>
                        <a:pt x="64" y="328"/>
                      </a:lnTo>
                      <a:lnTo>
                        <a:pt x="79" y="328"/>
                      </a:lnTo>
                      <a:lnTo>
                        <a:pt x="101" y="323"/>
                      </a:lnTo>
                      <a:lnTo>
                        <a:pt x="116" y="324"/>
                      </a:lnTo>
                      <a:lnTo>
                        <a:pt x="127" y="334"/>
                      </a:lnTo>
                      <a:lnTo>
                        <a:pt x="130" y="339"/>
                      </a:lnTo>
                      <a:lnTo>
                        <a:pt x="130" y="340"/>
                      </a:lnTo>
                      <a:lnTo>
                        <a:pt x="134" y="343"/>
                      </a:lnTo>
                      <a:lnTo>
                        <a:pt x="143" y="350"/>
                      </a:lnTo>
                      <a:lnTo>
                        <a:pt x="156" y="351"/>
                      </a:lnTo>
                      <a:lnTo>
                        <a:pt x="165" y="348"/>
                      </a:lnTo>
                      <a:lnTo>
                        <a:pt x="168" y="342"/>
                      </a:lnTo>
                      <a:lnTo>
                        <a:pt x="170" y="333"/>
                      </a:lnTo>
                      <a:lnTo>
                        <a:pt x="188" y="302"/>
                      </a:lnTo>
                      <a:lnTo>
                        <a:pt x="198" y="280"/>
                      </a:lnTo>
                      <a:lnTo>
                        <a:pt x="200" y="273"/>
                      </a:lnTo>
                      <a:lnTo>
                        <a:pt x="204" y="257"/>
                      </a:lnTo>
                      <a:lnTo>
                        <a:pt x="210" y="241"/>
                      </a:lnTo>
                      <a:lnTo>
                        <a:pt x="221" y="229"/>
                      </a:lnTo>
                      <a:lnTo>
                        <a:pt x="236" y="222"/>
                      </a:lnTo>
                      <a:lnTo>
                        <a:pt x="238" y="217"/>
                      </a:lnTo>
                      <a:lnTo>
                        <a:pt x="240" y="211"/>
                      </a:lnTo>
                      <a:lnTo>
                        <a:pt x="241" y="199"/>
                      </a:lnTo>
                      <a:lnTo>
                        <a:pt x="249" y="171"/>
                      </a:lnTo>
                      <a:lnTo>
                        <a:pt x="251" y="160"/>
                      </a:lnTo>
                      <a:lnTo>
                        <a:pt x="254" y="149"/>
                      </a:lnTo>
                      <a:lnTo>
                        <a:pt x="263" y="131"/>
                      </a:lnTo>
                      <a:lnTo>
                        <a:pt x="270" y="108"/>
                      </a:lnTo>
                      <a:lnTo>
                        <a:pt x="274" y="101"/>
                      </a:lnTo>
                      <a:lnTo>
                        <a:pt x="279" y="95"/>
                      </a:lnTo>
                      <a:lnTo>
                        <a:pt x="288" y="85"/>
                      </a:lnTo>
                      <a:lnTo>
                        <a:pt x="291" y="84"/>
                      </a:lnTo>
                      <a:lnTo>
                        <a:pt x="307" y="77"/>
                      </a:lnTo>
                      <a:lnTo>
                        <a:pt x="310" y="74"/>
                      </a:lnTo>
                      <a:lnTo>
                        <a:pt x="329" y="61"/>
                      </a:lnTo>
                      <a:lnTo>
                        <a:pt x="327" y="48"/>
                      </a:lnTo>
                      <a:lnTo>
                        <a:pt x="328" y="31"/>
                      </a:lnTo>
                      <a:lnTo>
                        <a:pt x="326" y="26"/>
                      </a:lnTo>
                      <a:lnTo>
                        <a:pt x="323" y="23"/>
                      </a:lnTo>
                      <a:lnTo>
                        <a:pt x="322" y="22"/>
                      </a:lnTo>
                      <a:lnTo>
                        <a:pt x="311" y="18"/>
                      </a:lnTo>
                      <a:lnTo>
                        <a:pt x="310" y="15"/>
                      </a:lnTo>
                      <a:lnTo>
                        <a:pt x="315" y="15"/>
                      </a:lnTo>
                      <a:lnTo>
                        <a:pt x="323" y="3"/>
                      </a:lnTo>
                      <a:lnTo>
                        <a:pt x="332" y="0"/>
                      </a:lnTo>
                      <a:lnTo>
                        <a:pt x="338" y="0"/>
                      </a:lnTo>
                      <a:lnTo>
                        <a:pt x="340" y="1"/>
                      </a:lnTo>
                      <a:lnTo>
                        <a:pt x="340" y="4"/>
                      </a:lnTo>
                      <a:lnTo>
                        <a:pt x="347" y="32"/>
                      </a:lnTo>
                      <a:lnTo>
                        <a:pt x="353" y="41"/>
                      </a:lnTo>
                      <a:lnTo>
                        <a:pt x="355" y="48"/>
                      </a:lnTo>
                      <a:lnTo>
                        <a:pt x="354" y="68"/>
                      </a:lnTo>
                      <a:lnTo>
                        <a:pt x="353" y="79"/>
                      </a:lnTo>
                      <a:lnTo>
                        <a:pt x="349" y="90"/>
                      </a:lnTo>
                      <a:lnTo>
                        <a:pt x="349" y="98"/>
                      </a:lnTo>
                      <a:lnTo>
                        <a:pt x="359" y="119"/>
                      </a:lnTo>
                      <a:lnTo>
                        <a:pt x="374" y="140"/>
                      </a:lnTo>
                      <a:lnTo>
                        <a:pt x="376" y="146"/>
                      </a:lnTo>
                      <a:lnTo>
                        <a:pt x="377" y="155"/>
                      </a:lnTo>
                      <a:lnTo>
                        <a:pt x="376" y="157"/>
                      </a:lnTo>
                      <a:lnTo>
                        <a:pt x="372" y="160"/>
                      </a:lnTo>
                      <a:lnTo>
                        <a:pt x="353" y="156"/>
                      </a:lnTo>
                      <a:lnTo>
                        <a:pt x="337" y="154"/>
                      </a:lnTo>
                      <a:lnTo>
                        <a:pt x="322" y="155"/>
                      </a:lnTo>
                      <a:lnTo>
                        <a:pt x="318" y="156"/>
                      </a:lnTo>
                      <a:lnTo>
                        <a:pt x="315" y="159"/>
                      </a:lnTo>
                      <a:lnTo>
                        <a:pt x="310" y="165"/>
                      </a:lnTo>
                      <a:lnTo>
                        <a:pt x="310" y="179"/>
                      </a:lnTo>
                      <a:lnTo>
                        <a:pt x="311" y="192"/>
                      </a:lnTo>
                      <a:lnTo>
                        <a:pt x="322" y="205"/>
                      </a:lnTo>
                      <a:lnTo>
                        <a:pt x="329" y="211"/>
                      </a:lnTo>
                      <a:lnTo>
                        <a:pt x="338" y="215"/>
                      </a:lnTo>
                      <a:lnTo>
                        <a:pt x="350" y="217"/>
                      </a:lnTo>
                      <a:lnTo>
                        <a:pt x="354" y="220"/>
                      </a:lnTo>
                      <a:lnTo>
                        <a:pt x="360" y="230"/>
                      </a:lnTo>
                      <a:lnTo>
                        <a:pt x="370" y="257"/>
                      </a:lnTo>
                      <a:lnTo>
                        <a:pt x="375" y="275"/>
                      </a:lnTo>
                      <a:lnTo>
                        <a:pt x="376" y="292"/>
                      </a:lnTo>
                      <a:lnTo>
                        <a:pt x="377" y="295"/>
                      </a:lnTo>
                      <a:lnTo>
                        <a:pt x="380" y="297"/>
                      </a:lnTo>
                      <a:lnTo>
                        <a:pt x="370" y="323"/>
                      </a:lnTo>
                      <a:lnTo>
                        <a:pt x="360" y="338"/>
                      </a:lnTo>
                      <a:lnTo>
                        <a:pt x="353" y="354"/>
                      </a:lnTo>
                      <a:lnTo>
                        <a:pt x="343" y="369"/>
                      </a:lnTo>
                      <a:lnTo>
                        <a:pt x="332" y="380"/>
                      </a:lnTo>
                      <a:lnTo>
                        <a:pt x="332" y="393"/>
                      </a:lnTo>
                      <a:lnTo>
                        <a:pt x="335" y="407"/>
                      </a:lnTo>
                      <a:lnTo>
                        <a:pt x="334" y="424"/>
                      </a:lnTo>
                      <a:lnTo>
                        <a:pt x="335" y="440"/>
                      </a:lnTo>
                      <a:lnTo>
                        <a:pt x="345" y="458"/>
                      </a:lnTo>
                      <a:lnTo>
                        <a:pt x="354" y="469"/>
                      </a:lnTo>
                      <a:lnTo>
                        <a:pt x="378" y="516"/>
                      </a:lnTo>
                      <a:lnTo>
                        <a:pt x="390" y="528"/>
                      </a:lnTo>
                      <a:lnTo>
                        <a:pt x="413" y="548"/>
                      </a:lnTo>
                      <a:lnTo>
                        <a:pt x="420" y="548"/>
                      </a:lnTo>
                      <a:lnTo>
                        <a:pt x="418" y="559"/>
                      </a:lnTo>
                      <a:lnTo>
                        <a:pt x="420" y="602"/>
                      </a:lnTo>
                      <a:lnTo>
                        <a:pt x="418" y="612"/>
                      </a:lnTo>
                      <a:lnTo>
                        <a:pt x="413" y="615"/>
                      </a:lnTo>
                      <a:lnTo>
                        <a:pt x="390" y="597"/>
                      </a:lnTo>
                      <a:lnTo>
                        <a:pt x="380" y="597"/>
                      </a:lnTo>
                      <a:lnTo>
                        <a:pt x="366" y="592"/>
                      </a:lnTo>
                      <a:lnTo>
                        <a:pt x="351" y="591"/>
                      </a:lnTo>
                      <a:lnTo>
                        <a:pt x="340" y="585"/>
                      </a:lnTo>
                      <a:lnTo>
                        <a:pt x="264" y="58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24" name="Freeform 123"/>
                <p:cNvSpPr>
                  <a:spLocks noChangeAspect="1"/>
                </p:cNvSpPr>
                <p:nvPr/>
              </p:nvSpPr>
              <p:spPr bwMode="gray">
                <a:xfrm>
                  <a:off x="4772818" y="3475384"/>
                  <a:ext cx="52388" cy="107950"/>
                </a:xfrm>
                <a:custGeom>
                  <a:avLst/>
                  <a:gdLst/>
                  <a:ahLst/>
                  <a:cxnLst>
                    <a:cxn ang="0">
                      <a:pos x="147" y="30"/>
                    </a:cxn>
                    <a:cxn ang="0">
                      <a:pos x="128" y="12"/>
                    </a:cxn>
                    <a:cxn ang="0">
                      <a:pos x="114" y="0"/>
                    </a:cxn>
                    <a:cxn ang="0">
                      <a:pos x="101" y="5"/>
                    </a:cxn>
                    <a:cxn ang="0">
                      <a:pos x="90" y="12"/>
                    </a:cxn>
                    <a:cxn ang="0">
                      <a:pos x="90" y="25"/>
                    </a:cxn>
                    <a:cxn ang="0">
                      <a:pos x="90" y="26"/>
                    </a:cxn>
                    <a:cxn ang="0">
                      <a:pos x="85" y="35"/>
                    </a:cxn>
                    <a:cxn ang="0">
                      <a:pos x="83" y="39"/>
                    </a:cxn>
                    <a:cxn ang="0">
                      <a:pos x="66" y="53"/>
                    </a:cxn>
                    <a:cxn ang="0">
                      <a:pos x="52" y="53"/>
                    </a:cxn>
                    <a:cxn ang="0">
                      <a:pos x="37" y="49"/>
                    </a:cxn>
                    <a:cxn ang="0">
                      <a:pos x="27" y="63"/>
                    </a:cxn>
                    <a:cxn ang="0">
                      <a:pos x="21" y="64"/>
                    </a:cxn>
                    <a:cxn ang="0">
                      <a:pos x="17" y="68"/>
                    </a:cxn>
                    <a:cxn ang="0">
                      <a:pos x="12" y="74"/>
                    </a:cxn>
                    <a:cxn ang="0">
                      <a:pos x="6" y="80"/>
                    </a:cxn>
                    <a:cxn ang="0">
                      <a:pos x="1" y="95"/>
                    </a:cxn>
                    <a:cxn ang="0">
                      <a:pos x="0" y="113"/>
                    </a:cxn>
                    <a:cxn ang="0">
                      <a:pos x="11" y="121"/>
                    </a:cxn>
                    <a:cxn ang="0">
                      <a:pos x="20" y="124"/>
                    </a:cxn>
                    <a:cxn ang="0">
                      <a:pos x="41" y="159"/>
                    </a:cxn>
                    <a:cxn ang="0">
                      <a:pos x="50" y="189"/>
                    </a:cxn>
                    <a:cxn ang="0">
                      <a:pos x="54" y="204"/>
                    </a:cxn>
                    <a:cxn ang="0">
                      <a:pos x="58" y="234"/>
                    </a:cxn>
                    <a:cxn ang="0">
                      <a:pos x="54" y="308"/>
                    </a:cxn>
                    <a:cxn ang="0">
                      <a:pos x="58" y="331"/>
                    </a:cxn>
                    <a:cxn ang="0">
                      <a:pos x="61" y="339"/>
                    </a:cxn>
                    <a:cxn ang="0">
                      <a:pos x="112" y="337"/>
                    </a:cxn>
                    <a:cxn ang="0">
                      <a:pos x="107" y="295"/>
                    </a:cxn>
                    <a:cxn ang="0">
                      <a:pos x="113" y="265"/>
                    </a:cxn>
                    <a:cxn ang="0">
                      <a:pos x="113" y="215"/>
                    </a:cxn>
                    <a:cxn ang="0">
                      <a:pos x="129" y="183"/>
                    </a:cxn>
                    <a:cxn ang="0">
                      <a:pos x="133" y="159"/>
                    </a:cxn>
                    <a:cxn ang="0">
                      <a:pos x="156" y="138"/>
                    </a:cxn>
                    <a:cxn ang="0">
                      <a:pos x="160" y="129"/>
                    </a:cxn>
                    <a:cxn ang="0">
                      <a:pos x="160" y="124"/>
                    </a:cxn>
                    <a:cxn ang="0">
                      <a:pos x="155" y="117"/>
                    </a:cxn>
                    <a:cxn ang="0">
                      <a:pos x="160" y="109"/>
                    </a:cxn>
                    <a:cxn ang="0">
                      <a:pos x="166" y="107"/>
                    </a:cxn>
                    <a:cxn ang="0">
                      <a:pos x="162" y="74"/>
                    </a:cxn>
                    <a:cxn ang="0">
                      <a:pos x="151" y="59"/>
                    </a:cxn>
                    <a:cxn ang="0">
                      <a:pos x="151" y="43"/>
                    </a:cxn>
                  </a:cxnLst>
                  <a:rect l="0" t="0" r="r" b="b"/>
                  <a:pathLst>
                    <a:path w="166" h="340">
                      <a:moveTo>
                        <a:pt x="156" y="37"/>
                      </a:moveTo>
                      <a:lnTo>
                        <a:pt x="147" y="30"/>
                      </a:lnTo>
                      <a:lnTo>
                        <a:pt x="140" y="25"/>
                      </a:lnTo>
                      <a:lnTo>
                        <a:pt x="128" y="12"/>
                      </a:lnTo>
                      <a:lnTo>
                        <a:pt x="117" y="1"/>
                      </a:lnTo>
                      <a:lnTo>
                        <a:pt x="114" y="0"/>
                      </a:lnTo>
                      <a:lnTo>
                        <a:pt x="106" y="4"/>
                      </a:lnTo>
                      <a:lnTo>
                        <a:pt x="101" y="5"/>
                      </a:lnTo>
                      <a:lnTo>
                        <a:pt x="90" y="8"/>
                      </a:lnTo>
                      <a:lnTo>
                        <a:pt x="90" y="12"/>
                      </a:lnTo>
                      <a:lnTo>
                        <a:pt x="97" y="21"/>
                      </a:lnTo>
                      <a:lnTo>
                        <a:pt x="90" y="25"/>
                      </a:lnTo>
                      <a:lnTo>
                        <a:pt x="90" y="24"/>
                      </a:lnTo>
                      <a:lnTo>
                        <a:pt x="90" y="26"/>
                      </a:lnTo>
                      <a:lnTo>
                        <a:pt x="88" y="31"/>
                      </a:lnTo>
                      <a:lnTo>
                        <a:pt x="85" y="35"/>
                      </a:lnTo>
                      <a:lnTo>
                        <a:pt x="85" y="36"/>
                      </a:lnTo>
                      <a:lnTo>
                        <a:pt x="83" y="39"/>
                      </a:lnTo>
                      <a:lnTo>
                        <a:pt x="71" y="51"/>
                      </a:lnTo>
                      <a:lnTo>
                        <a:pt x="66" y="53"/>
                      </a:lnTo>
                      <a:lnTo>
                        <a:pt x="60" y="51"/>
                      </a:lnTo>
                      <a:lnTo>
                        <a:pt x="52" y="53"/>
                      </a:lnTo>
                      <a:lnTo>
                        <a:pt x="43" y="49"/>
                      </a:lnTo>
                      <a:lnTo>
                        <a:pt x="37" y="49"/>
                      </a:lnTo>
                      <a:lnTo>
                        <a:pt x="34" y="51"/>
                      </a:lnTo>
                      <a:lnTo>
                        <a:pt x="27" y="63"/>
                      </a:lnTo>
                      <a:lnTo>
                        <a:pt x="23" y="62"/>
                      </a:lnTo>
                      <a:lnTo>
                        <a:pt x="21" y="64"/>
                      </a:lnTo>
                      <a:lnTo>
                        <a:pt x="20" y="65"/>
                      </a:lnTo>
                      <a:lnTo>
                        <a:pt x="17" y="68"/>
                      </a:lnTo>
                      <a:lnTo>
                        <a:pt x="16" y="74"/>
                      </a:lnTo>
                      <a:lnTo>
                        <a:pt x="12" y="74"/>
                      </a:lnTo>
                      <a:lnTo>
                        <a:pt x="9" y="78"/>
                      </a:lnTo>
                      <a:lnTo>
                        <a:pt x="6" y="80"/>
                      </a:lnTo>
                      <a:lnTo>
                        <a:pt x="5" y="87"/>
                      </a:lnTo>
                      <a:lnTo>
                        <a:pt x="1" y="95"/>
                      </a:lnTo>
                      <a:lnTo>
                        <a:pt x="0" y="105"/>
                      </a:lnTo>
                      <a:lnTo>
                        <a:pt x="0" y="113"/>
                      </a:lnTo>
                      <a:lnTo>
                        <a:pt x="5" y="117"/>
                      </a:lnTo>
                      <a:lnTo>
                        <a:pt x="11" y="121"/>
                      </a:lnTo>
                      <a:lnTo>
                        <a:pt x="15" y="121"/>
                      </a:lnTo>
                      <a:lnTo>
                        <a:pt x="20" y="124"/>
                      </a:lnTo>
                      <a:lnTo>
                        <a:pt x="32" y="139"/>
                      </a:lnTo>
                      <a:lnTo>
                        <a:pt x="41" y="159"/>
                      </a:lnTo>
                      <a:lnTo>
                        <a:pt x="47" y="180"/>
                      </a:lnTo>
                      <a:lnTo>
                        <a:pt x="50" y="189"/>
                      </a:lnTo>
                      <a:lnTo>
                        <a:pt x="52" y="195"/>
                      </a:lnTo>
                      <a:lnTo>
                        <a:pt x="54" y="204"/>
                      </a:lnTo>
                      <a:lnTo>
                        <a:pt x="56" y="215"/>
                      </a:lnTo>
                      <a:lnTo>
                        <a:pt x="58" y="234"/>
                      </a:lnTo>
                      <a:lnTo>
                        <a:pt x="58" y="285"/>
                      </a:lnTo>
                      <a:lnTo>
                        <a:pt x="54" y="308"/>
                      </a:lnTo>
                      <a:lnTo>
                        <a:pt x="54" y="318"/>
                      </a:lnTo>
                      <a:lnTo>
                        <a:pt x="58" y="331"/>
                      </a:lnTo>
                      <a:lnTo>
                        <a:pt x="60" y="338"/>
                      </a:lnTo>
                      <a:lnTo>
                        <a:pt x="61" y="339"/>
                      </a:lnTo>
                      <a:lnTo>
                        <a:pt x="68" y="340"/>
                      </a:lnTo>
                      <a:lnTo>
                        <a:pt x="112" y="337"/>
                      </a:lnTo>
                      <a:lnTo>
                        <a:pt x="109" y="334"/>
                      </a:lnTo>
                      <a:lnTo>
                        <a:pt x="107" y="295"/>
                      </a:lnTo>
                      <a:lnTo>
                        <a:pt x="108" y="286"/>
                      </a:lnTo>
                      <a:lnTo>
                        <a:pt x="113" y="265"/>
                      </a:lnTo>
                      <a:lnTo>
                        <a:pt x="112" y="235"/>
                      </a:lnTo>
                      <a:lnTo>
                        <a:pt x="113" y="215"/>
                      </a:lnTo>
                      <a:lnTo>
                        <a:pt x="117" y="203"/>
                      </a:lnTo>
                      <a:lnTo>
                        <a:pt x="129" y="183"/>
                      </a:lnTo>
                      <a:lnTo>
                        <a:pt x="130" y="168"/>
                      </a:lnTo>
                      <a:lnTo>
                        <a:pt x="133" y="159"/>
                      </a:lnTo>
                      <a:lnTo>
                        <a:pt x="141" y="149"/>
                      </a:lnTo>
                      <a:lnTo>
                        <a:pt x="156" y="138"/>
                      </a:lnTo>
                      <a:lnTo>
                        <a:pt x="156" y="132"/>
                      </a:lnTo>
                      <a:lnTo>
                        <a:pt x="160" y="129"/>
                      </a:lnTo>
                      <a:lnTo>
                        <a:pt x="160" y="128"/>
                      </a:lnTo>
                      <a:lnTo>
                        <a:pt x="160" y="124"/>
                      </a:lnTo>
                      <a:lnTo>
                        <a:pt x="155" y="119"/>
                      </a:lnTo>
                      <a:lnTo>
                        <a:pt x="155" y="117"/>
                      </a:lnTo>
                      <a:lnTo>
                        <a:pt x="157" y="111"/>
                      </a:lnTo>
                      <a:lnTo>
                        <a:pt x="160" y="109"/>
                      </a:lnTo>
                      <a:lnTo>
                        <a:pt x="165" y="109"/>
                      </a:lnTo>
                      <a:lnTo>
                        <a:pt x="166" y="107"/>
                      </a:lnTo>
                      <a:lnTo>
                        <a:pt x="166" y="89"/>
                      </a:lnTo>
                      <a:lnTo>
                        <a:pt x="162" y="74"/>
                      </a:lnTo>
                      <a:lnTo>
                        <a:pt x="161" y="69"/>
                      </a:lnTo>
                      <a:lnTo>
                        <a:pt x="151" y="59"/>
                      </a:lnTo>
                      <a:lnTo>
                        <a:pt x="150" y="54"/>
                      </a:lnTo>
                      <a:lnTo>
                        <a:pt x="151" y="43"/>
                      </a:lnTo>
                      <a:lnTo>
                        <a:pt x="156" y="3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25" name="Freeform 124"/>
                <p:cNvSpPr>
                  <a:spLocks noChangeAspect="1"/>
                </p:cNvSpPr>
                <p:nvPr/>
              </p:nvSpPr>
              <p:spPr bwMode="gray">
                <a:xfrm>
                  <a:off x="4991892" y="3275359"/>
                  <a:ext cx="187325" cy="287338"/>
                </a:xfrm>
                <a:custGeom>
                  <a:avLst/>
                  <a:gdLst/>
                  <a:ahLst/>
                  <a:cxnLst>
                    <a:cxn ang="0">
                      <a:pos x="99" y="122"/>
                    </a:cxn>
                    <a:cxn ang="0">
                      <a:pos x="106" y="143"/>
                    </a:cxn>
                    <a:cxn ang="0">
                      <a:pos x="122" y="160"/>
                    </a:cxn>
                    <a:cxn ang="0">
                      <a:pos x="117" y="276"/>
                    </a:cxn>
                    <a:cxn ang="0">
                      <a:pos x="19" y="479"/>
                    </a:cxn>
                    <a:cxn ang="0">
                      <a:pos x="13" y="502"/>
                    </a:cxn>
                    <a:cxn ang="0">
                      <a:pos x="3" y="520"/>
                    </a:cxn>
                    <a:cxn ang="0">
                      <a:pos x="30" y="534"/>
                    </a:cxn>
                    <a:cxn ang="0">
                      <a:pos x="57" y="568"/>
                    </a:cxn>
                    <a:cxn ang="0">
                      <a:pos x="83" y="571"/>
                    </a:cxn>
                    <a:cxn ang="0">
                      <a:pos x="95" y="587"/>
                    </a:cxn>
                    <a:cxn ang="0">
                      <a:pos x="68" y="608"/>
                    </a:cxn>
                    <a:cxn ang="0">
                      <a:pos x="77" y="640"/>
                    </a:cxn>
                    <a:cxn ang="0">
                      <a:pos x="84" y="676"/>
                    </a:cxn>
                    <a:cxn ang="0">
                      <a:pos x="79" y="706"/>
                    </a:cxn>
                    <a:cxn ang="0">
                      <a:pos x="106" y="754"/>
                    </a:cxn>
                    <a:cxn ang="0">
                      <a:pos x="102" y="768"/>
                    </a:cxn>
                    <a:cxn ang="0">
                      <a:pos x="52" y="763"/>
                    </a:cxn>
                    <a:cxn ang="0">
                      <a:pos x="40" y="773"/>
                    </a:cxn>
                    <a:cxn ang="0">
                      <a:pos x="52" y="813"/>
                    </a:cxn>
                    <a:cxn ang="0">
                      <a:pos x="80" y="825"/>
                    </a:cxn>
                    <a:cxn ang="0">
                      <a:pos x="100" y="865"/>
                    </a:cxn>
                    <a:cxn ang="0">
                      <a:pos x="107" y="903"/>
                    </a:cxn>
                    <a:cxn ang="0">
                      <a:pos x="122" y="902"/>
                    </a:cxn>
                    <a:cxn ang="0">
                      <a:pos x="139" y="903"/>
                    </a:cxn>
                    <a:cxn ang="0">
                      <a:pos x="167" y="892"/>
                    </a:cxn>
                    <a:cxn ang="0">
                      <a:pos x="175" y="882"/>
                    </a:cxn>
                    <a:cxn ang="0">
                      <a:pos x="185" y="889"/>
                    </a:cxn>
                    <a:cxn ang="0">
                      <a:pos x="198" y="897"/>
                    </a:cxn>
                    <a:cxn ang="0">
                      <a:pos x="215" y="888"/>
                    </a:cxn>
                    <a:cxn ang="0">
                      <a:pos x="245" y="875"/>
                    </a:cxn>
                    <a:cxn ang="0">
                      <a:pos x="267" y="871"/>
                    </a:cxn>
                    <a:cxn ang="0">
                      <a:pos x="294" y="864"/>
                    </a:cxn>
                    <a:cxn ang="0">
                      <a:pos x="306" y="857"/>
                    </a:cxn>
                    <a:cxn ang="0">
                      <a:pos x="316" y="841"/>
                    </a:cxn>
                    <a:cxn ang="0">
                      <a:pos x="307" y="827"/>
                    </a:cxn>
                    <a:cxn ang="0">
                      <a:pos x="321" y="818"/>
                    </a:cxn>
                    <a:cxn ang="0">
                      <a:pos x="354" y="814"/>
                    </a:cxn>
                    <a:cxn ang="0">
                      <a:pos x="379" y="811"/>
                    </a:cxn>
                    <a:cxn ang="0">
                      <a:pos x="393" y="807"/>
                    </a:cxn>
                    <a:cxn ang="0">
                      <a:pos x="417" y="792"/>
                    </a:cxn>
                    <a:cxn ang="0">
                      <a:pos x="440" y="763"/>
                    </a:cxn>
                    <a:cxn ang="0">
                      <a:pos x="455" y="749"/>
                    </a:cxn>
                    <a:cxn ang="0">
                      <a:pos x="467" y="720"/>
                    </a:cxn>
                    <a:cxn ang="0">
                      <a:pos x="495" y="711"/>
                    </a:cxn>
                    <a:cxn ang="0">
                      <a:pos x="524" y="701"/>
                    </a:cxn>
                    <a:cxn ang="0">
                      <a:pos x="518" y="679"/>
                    </a:cxn>
                    <a:cxn ang="0">
                      <a:pos x="498" y="640"/>
                    </a:cxn>
                    <a:cxn ang="0">
                      <a:pos x="478" y="612"/>
                    </a:cxn>
                    <a:cxn ang="0">
                      <a:pos x="470" y="597"/>
                    </a:cxn>
                    <a:cxn ang="0">
                      <a:pos x="479" y="572"/>
                    </a:cxn>
                    <a:cxn ang="0">
                      <a:pos x="484" y="544"/>
                    </a:cxn>
                    <a:cxn ang="0">
                      <a:pos x="494" y="533"/>
                    </a:cxn>
                    <a:cxn ang="0">
                      <a:pos x="509" y="494"/>
                    </a:cxn>
                    <a:cxn ang="0">
                      <a:pos x="526" y="455"/>
                    </a:cxn>
                    <a:cxn ang="0">
                      <a:pos x="542" y="443"/>
                    </a:cxn>
                    <a:cxn ang="0">
                      <a:pos x="586" y="441"/>
                    </a:cxn>
                    <a:cxn ang="0">
                      <a:pos x="588" y="283"/>
                    </a:cxn>
                    <a:cxn ang="0">
                      <a:pos x="532" y="202"/>
                    </a:cxn>
                    <a:cxn ang="0">
                      <a:pos x="391" y="129"/>
                    </a:cxn>
                    <a:cxn ang="0">
                      <a:pos x="251" y="54"/>
                    </a:cxn>
                    <a:cxn ang="0">
                      <a:pos x="147" y="0"/>
                    </a:cxn>
                    <a:cxn ang="0">
                      <a:pos x="91" y="106"/>
                    </a:cxn>
                  </a:cxnLst>
                  <a:rect l="0" t="0" r="r" b="b"/>
                  <a:pathLst>
                    <a:path w="588" h="905">
                      <a:moveTo>
                        <a:pt x="91" y="106"/>
                      </a:moveTo>
                      <a:lnTo>
                        <a:pt x="94" y="112"/>
                      </a:lnTo>
                      <a:lnTo>
                        <a:pt x="99" y="122"/>
                      </a:lnTo>
                      <a:lnTo>
                        <a:pt x="99" y="124"/>
                      </a:lnTo>
                      <a:lnTo>
                        <a:pt x="102" y="131"/>
                      </a:lnTo>
                      <a:lnTo>
                        <a:pt x="106" y="143"/>
                      </a:lnTo>
                      <a:lnTo>
                        <a:pt x="110" y="149"/>
                      </a:lnTo>
                      <a:lnTo>
                        <a:pt x="116" y="155"/>
                      </a:lnTo>
                      <a:lnTo>
                        <a:pt x="122" y="160"/>
                      </a:lnTo>
                      <a:lnTo>
                        <a:pt x="145" y="173"/>
                      </a:lnTo>
                      <a:lnTo>
                        <a:pt x="132" y="197"/>
                      </a:lnTo>
                      <a:lnTo>
                        <a:pt x="117" y="276"/>
                      </a:lnTo>
                      <a:lnTo>
                        <a:pt x="111" y="375"/>
                      </a:lnTo>
                      <a:lnTo>
                        <a:pt x="107" y="380"/>
                      </a:lnTo>
                      <a:lnTo>
                        <a:pt x="19" y="479"/>
                      </a:lnTo>
                      <a:lnTo>
                        <a:pt x="19" y="490"/>
                      </a:lnTo>
                      <a:lnTo>
                        <a:pt x="13" y="493"/>
                      </a:lnTo>
                      <a:lnTo>
                        <a:pt x="13" y="502"/>
                      </a:lnTo>
                      <a:lnTo>
                        <a:pt x="5" y="504"/>
                      </a:lnTo>
                      <a:lnTo>
                        <a:pt x="0" y="509"/>
                      </a:lnTo>
                      <a:lnTo>
                        <a:pt x="3" y="520"/>
                      </a:lnTo>
                      <a:lnTo>
                        <a:pt x="19" y="525"/>
                      </a:lnTo>
                      <a:lnTo>
                        <a:pt x="22" y="531"/>
                      </a:lnTo>
                      <a:lnTo>
                        <a:pt x="30" y="534"/>
                      </a:lnTo>
                      <a:lnTo>
                        <a:pt x="36" y="543"/>
                      </a:lnTo>
                      <a:lnTo>
                        <a:pt x="40" y="564"/>
                      </a:lnTo>
                      <a:lnTo>
                        <a:pt x="57" y="568"/>
                      </a:lnTo>
                      <a:lnTo>
                        <a:pt x="69" y="565"/>
                      </a:lnTo>
                      <a:lnTo>
                        <a:pt x="75" y="569"/>
                      </a:lnTo>
                      <a:lnTo>
                        <a:pt x="83" y="571"/>
                      </a:lnTo>
                      <a:lnTo>
                        <a:pt x="90" y="569"/>
                      </a:lnTo>
                      <a:lnTo>
                        <a:pt x="97" y="582"/>
                      </a:lnTo>
                      <a:lnTo>
                        <a:pt x="95" y="587"/>
                      </a:lnTo>
                      <a:lnTo>
                        <a:pt x="94" y="596"/>
                      </a:lnTo>
                      <a:lnTo>
                        <a:pt x="84" y="603"/>
                      </a:lnTo>
                      <a:lnTo>
                        <a:pt x="68" y="608"/>
                      </a:lnTo>
                      <a:lnTo>
                        <a:pt x="70" y="609"/>
                      </a:lnTo>
                      <a:lnTo>
                        <a:pt x="70" y="612"/>
                      </a:lnTo>
                      <a:lnTo>
                        <a:pt x="77" y="640"/>
                      </a:lnTo>
                      <a:lnTo>
                        <a:pt x="83" y="649"/>
                      </a:lnTo>
                      <a:lnTo>
                        <a:pt x="85" y="656"/>
                      </a:lnTo>
                      <a:lnTo>
                        <a:pt x="84" y="676"/>
                      </a:lnTo>
                      <a:lnTo>
                        <a:pt x="83" y="687"/>
                      </a:lnTo>
                      <a:lnTo>
                        <a:pt x="79" y="698"/>
                      </a:lnTo>
                      <a:lnTo>
                        <a:pt x="79" y="706"/>
                      </a:lnTo>
                      <a:lnTo>
                        <a:pt x="89" y="727"/>
                      </a:lnTo>
                      <a:lnTo>
                        <a:pt x="104" y="748"/>
                      </a:lnTo>
                      <a:lnTo>
                        <a:pt x="106" y="754"/>
                      </a:lnTo>
                      <a:lnTo>
                        <a:pt x="107" y="763"/>
                      </a:lnTo>
                      <a:lnTo>
                        <a:pt x="106" y="765"/>
                      </a:lnTo>
                      <a:lnTo>
                        <a:pt x="102" y="768"/>
                      </a:lnTo>
                      <a:lnTo>
                        <a:pt x="83" y="764"/>
                      </a:lnTo>
                      <a:lnTo>
                        <a:pt x="67" y="762"/>
                      </a:lnTo>
                      <a:lnTo>
                        <a:pt x="52" y="763"/>
                      </a:lnTo>
                      <a:lnTo>
                        <a:pt x="48" y="764"/>
                      </a:lnTo>
                      <a:lnTo>
                        <a:pt x="45" y="767"/>
                      </a:lnTo>
                      <a:lnTo>
                        <a:pt x="40" y="773"/>
                      </a:lnTo>
                      <a:lnTo>
                        <a:pt x="40" y="787"/>
                      </a:lnTo>
                      <a:lnTo>
                        <a:pt x="41" y="800"/>
                      </a:lnTo>
                      <a:lnTo>
                        <a:pt x="52" y="813"/>
                      </a:lnTo>
                      <a:lnTo>
                        <a:pt x="59" y="819"/>
                      </a:lnTo>
                      <a:lnTo>
                        <a:pt x="68" y="823"/>
                      </a:lnTo>
                      <a:lnTo>
                        <a:pt x="80" y="825"/>
                      </a:lnTo>
                      <a:lnTo>
                        <a:pt x="84" y="828"/>
                      </a:lnTo>
                      <a:lnTo>
                        <a:pt x="90" y="838"/>
                      </a:lnTo>
                      <a:lnTo>
                        <a:pt x="100" y="865"/>
                      </a:lnTo>
                      <a:lnTo>
                        <a:pt x="105" y="883"/>
                      </a:lnTo>
                      <a:lnTo>
                        <a:pt x="106" y="900"/>
                      </a:lnTo>
                      <a:lnTo>
                        <a:pt x="107" y="903"/>
                      </a:lnTo>
                      <a:lnTo>
                        <a:pt x="110" y="905"/>
                      </a:lnTo>
                      <a:lnTo>
                        <a:pt x="113" y="903"/>
                      </a:lnTo>
                      <a:lnTo>
                        <a:pt x="122" y="902"/>
                      </a:lnTo>
                      <a:lnTo>
                        <a:pt x="128" y="900"/>
                      </a:lnTo>
                      <a:lnTo>
                        <a:pt x="133" y="900"/>
                      </a:lnTo>
                      <a:lnTo>
                        <a:pt x="139" y="903"/>
                      </a:lnTo>
                      <a:lnTo>
                        <a:pt x="144" y="902"/>
                      </a:lnTo>
                      <a:lnTo>
                        <a:pt x="154" y="894"/>
                      </a:lnTo>
                      <a:lnTo>
                        <a:pt x="167" y="892"/>
                      </a:lnTo>
                      <a:lnTo>
                        <a:pt x="170" y="884"/>
                      </a:lnTo>
                      <a:lnTo>
                        <a:pt x="174" y="884"/>
                      </a:lnTo>
                      <a:lnTo>
                        <a:pt x="175" y="882"/>
                      </a:lnTo>
                      <a:lnTo>
                        <a:pt x="178" y="882"/>
                      </a:lnTo>
                      <a:lnTo>
                        <a:pt x="181" y="883"/>
                      </a:lnTo>
                      <a:lnTo>
                        <a:pt x="185" y="889"/>
                      </a:lnTo>
                      <a:lnTo>
                        <a:pt x="187" y="892"/>
                      </a:lnTo>
                      <a:lnTo>
                        <a:pt x="194" y="898"/>
                      </a:lnTo>
                      <a:lnTo>
                        <a:pt x="198" y="897"/>
                      </a:lnTo>
                      <a:lnTo>
                        <a:pt x="201" y="893"/>
                      </a:lnTo>
                      <a:lnTo>
                        <a:pt x="209" y="892"/>
                      </a:lnTo>
                      <a:lnTo>
                        <a:pt x="215" y="888"/>
                      </a:lnTo>
                      <a:lnTo>
                        <a:pt x="219" y="886"/>
                      </a:lnTo>
                      <a:lnTo>
                        <a:pt x="223" y="882"/>
                      </a:lnTo>
                      <a:lnTo>
                        <a:pt x="245" y="875"/>
                      </a:lnTo>
                      <a:lnTo>
                        <a:pt x="251" y="875"/>
                      </a:lnTo>
                      <a:lnTo>
                        <a:pt x="260" y="875"/>
                      </a:lnTo>
                      <a:lnTo>
                        <a:pt x="267" y="871"/>
                      </a:lnTo>
                      <a:lnTo>
                        <a:pt x="291" y="871"/>
                      </a:lnTo>
                      <a:lnTo>
                        <a:pt x="293" y="870"/>
                      </a:lnTo>
                      <a:lnTo>
                        <a:pt x="294" y="864"/>
                      </a:lnTo>
                      <a:lnTo>
                        <a:pt x="296" y="861"/>
                      </a:lnTo>
                      <a:lnTo>
                        <a:pt x="301" y="860"/>
                      </a:lnTo>
                      <a:lnTo>
                        <a:pt x="306" y="857"/>
                      </a:lnTo>
                      <a:lnTo>
                        <a:pt x="309" y="849"/>
                      </a:lnTo>
                      <a:lnTo>
                        <a:pt x="314" y="845"/>
                      </a:lnTo>
                      <a:lnTo>
                        <a:pt x="316" y="841"/>
                      </a:lnTo>
                      <a:lnTo>
                        <a:pt x="314" y="834"/>
                      </a:lnTo>
                      <a:lnTo>
                        <a:pt x="307" y="829"/>
                      </a:lnTo>
                      <a:lnTo>
                        <a:pt x="307" y="827"/>
                      </a:lnTo>
                      <a:lnTo>
                        <a:pt x="309" y="823"/>
                      </a:lnTo>
                      <a:lnTo>
                        <a:pt x="311" y="822"/>
                      </a:lnTo>
                      <a:lnTo>
                        <a:pt x="321" y="818"/>
                      </a:lnTo>
                      <a:lnTo>
                        <a:pt x="332" y="817"/>
                      </a:lnTo>
                      <a:lnTo>
                        <a:pt x="352" y="817"/>
                      </a:lnTo>
                      <a:lnTo>
                        <a:pt x="354" y="814"/>
                      </a:lnTo>
                      <a:lnTo>
                        <a:pt x="364" y="813"/>
                      </a:lnTo>
                      <a:lnTo>
                        <a:pt x="371" y="811"/>
                      </a:lnTo>
                      <a:lnTo>
                        <a:pt x="379" y="811"/>
                      </a:lnTo>
                      <a:lnTo>
                        <a:pt x="384" y="813"/>
                      </a:lnTo>
                      <a:lnTo>
                        <a:pt x="391" y="810"/>
                      </a:lnTo>
                      <a:lnTo>
                        <a:pt x="393" y="807"/>
                      </a:lnTo>
                      <a:lnTo>
                        <a:pt x="398" y="800"/>
                      </a:lnTo>
                      <a:lnTo>
                        <a:pt x="404" y="798"/>
                      </a:lnTo>
                      <a:lnTo>
                        <a:pt x="417" y="792"/>
                      </a:lnTo>
                      <a:lnTo>
                        <a:pt x="420" y="789"/>
                      </a:lnTo>
                      <a:lnTo>
                        <a:pt x="424" y="779"/>
                      </a:lnTo>
                      <a:lnTo>
                        <a:pt x="440" y="763"/>
                      </a:lnTo>
                      <a:lnTo>
                        <a:pt x="445" y="762"/>
                      </a:lnTo>
                      <a:lnTo>
                        <a:pt x="449" y="759"/>
                      </a:lnTo>
                      <a:lnTo>
                        <a:pt x="455" y="749"/>
                      </a:lnTo>
                      <a:lnTo>
                        <a:pt x="462" y="747"/>
                      </a:lnTo>
                      <a:lnTo>
                        <a:pt x="462" y="731"/>
                      </a:lnTo>
                      <a:lnTo>
                        <a:pt x="467" y="720"/>
                      </a:lnTo>
                      <a:lnTo>
                        <a:pt x="473" y="715"/>
                      </a:lnTo>
                      <a:lnTo>
                        <a:pt x="479" y="712"/>
                      </a:lnTo>
                      <a:lnTo>
                        <a:pt x="495" y="711"/>
                      </a:lnTo>
                      <a:lnTo>
                        <a:pt x="504" y="708"/>
                      </a:lnTo>
                      <a:lnTo>
                        <a:pt x="515" y="705"/>
                      </a:lnTo>
                      <a:lnTo>
                        <a:pt x="524" y="701"/>
                      </a:lnTo>
                      <a:lnTo>
                        <a:pt x="524" y="693"/>
                      </a:lnTo>
                      <a:lnTo>
                        <a:pt x="521" y="684"/>
                      </a:lnTo>
                      <a:lnTo>
                        <a:pt x="518" y="679"/>
                      </a:lnTo>
                      <a:lnTo>
                        <a:pt x="511" y="676"/>
                      </a:lnTo>
                      <a:lnTo>
                        <a:pt x="510" y="674"/>
                      </a:lnTo>
                      <a:lnTo>
                        <a:pt x="498" y="640"/>
                      </a:lnTo>
                      <a:lnTo>
                        <a:pt x="493" y="624"/>
                      </a:lnTo>
                      <a:lnTo>
                        <a:pt x="494" y="608"/>
                      </a:lnTo>
                      <a:lnTo>
                        <a:pt x="478" y="612"/>
                      </a:lnTo>
                      <a:lnTo>
                        <a:pt x="473" y="613"/>
                      </a:lnTo>
                      <a:lnTo>
                        <a:pt x="470" y="613"/>
                      </a:lnTo>
                      <a:lnTo>
                        <a:pt x="470" y="597"/>
                      </a:lnTo>
                      <a:lnTo>
                        <a:pt x="471" y="592"/>
                      </a:lnTo>
                      <a:lnTo>
                        <a:pt x="477" y="581"/>
                      </a:lnTo>
                      <a:lnTo>
                        <a:pt x="479" y="572"/>
                      </a:lnTo>
                      <a:lnTo>
                        <a:pt x="479" y="558"/>
                      </a:lnTo>
                      <a:lnTo>
                        <a:pt x="481" y="548"/>
                      </a:lnTo>
                      <a:lnTo>
                        <a:pt x="484" y="544"/>
                      </a:lnTo>
                      <a:lnTo>
                        <a:pt x="492" y="539"/>
                      </a:lnTo>
                      <a:lnTo>
                        <a:pt x="493" y="538"/>
                      </a:lnTo>
                      <a:lnTo>
                        <a:pt x="494" y="533"/>
                      </a:lnTo>
                      <a:lnTo>
                        <a:pt x="493" y="525"/>
                      </a:lnTo>
                      <a:lnTo>
                        <a:pt x="493" y="512"/>
                      </a:lnTo>
                      <a:lnTo>
                        <a:pt x="509" y="494"/>
                      </a:lnTo>
                      <a:lnTo>
                        <a:pt x="521" y="477"/>
                      </a:lnTo>
                      <a:lnTo>
                        <a:pt x="525" y="466"/>
                      </a:lnTo>
                      <a:lnTo>
                        <a:pt x="526" y="455"/>
                      </a:lnTo>
                      <a:lnTo>
                        <a:pt x="529" y="446"/>
                      </a:lnTo>
                      <a:lnTo>
                        <a:pt x="530" y="445"/>
                      </a:lnTo>
                      <a:lnTo>
                        <a:pt x="542" y="443"/>
                      </a:lnTo>
                      <a:lnTo>
                        <a:pt x="551" y="442"/>
                      </a:lnTo>
                      <a:lnTo>
                        <a:pt x="580" y="442"/>
                      </a:lnTo>
                      <a:lnTo>
                        <a:pt x="586" y="441"/>
                      </a:lnTo>
                      <a:lnTo>
                        <a:pt x="588" y="392"/>
                      </a:lnTo>
                      <a:lnTo>
                        <a:pt x="588" y="337"/>
                      </a:lnTo>
                      <a:lnTo>
                        <a:pt x="588" y="283"/>
                      </a:lnTo>
                      <a:lnTo>
                        <a:pt x="588" y="227"/>
                      </a:lnTo>
                      <a:lnTo>
                        <a:pt x="579" y="226"/>
                      </a:lnTo>
                      <a:lnTo>
                        <a:pt x="532" y="202"/>
                      </a:lnTo>
                      <a:lnTo>
                        <a:pt x="486" y="178"/>
                      </a:lnTo>
                      <a:lnTo>
                        <a:pt x="438" y="154"/>
                      </a:lnTo>
                      <a:lnTo>
                        <a:pt x="391" y="129"/>
                      </a:lnTo>
                      <a:lnTo>
                        <a:pt x="344" y="104"/>
                      </a:lnTo>
                      <a:lnTo>
                        <a:pt x="298" y="79"/>
                      </a:lnTo>
                      <a:lnTo>
                        <a:pt x="251" y="54"/>
                      </a:lnTo>
                      <a:lnTo>
                        <a:pt x="204" y="30"/>
                      </a:lnTo>
                      <a:lnTo>
                        <a:pt x="158" y="5"/>
                      </a:lnTo>
                      <a:lnTo>
                        <a:pt x="147" y="0"/>
                      </a:lnTo>
                      <a:lnTo>
                        <a:pt x="97" y="17"/>
                      </a:lnTo>
                      <a:lnTo>
                        <a:pt x="91" y="20"/>
                      </a:lnTo>
                      <a:lnTo>
                        <a:pt x="91" y="10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26" name="Freeform 125"/>
                <p:cNvSpPr>
                  <a:spLocks noChangeAspect="1"/>
                </p:cNvSpPr>
                <p:nvPr/>
              </p:nvSpPr>
              <p:spPr bwMode="gray">
                <a:xfrm>
                  <a:off x="5395117" y="3373784"/>
                  <a:ext cx="114300" cy="103188"/>
                </a:xfrm>
                <a:custGeom>
                  <a:avLst/>
                  <a:gdLst/>
                  <a:ahLst/>
                  <a:cxnLst>
                    <a:cxn ang="0">
                      <a:pos x="100" y="24"/>
                    </a:cxn>
                    <a:cxn ang="0">
                      <a:pos x="58" y="43"/>
                    </a:cxn>
                    <a:cxn ang="0">
                      <a:pos x="31" y="56"/>
                    </a:cxn>
                    <a:cxn ang="0">
                      <a:pos x="23" y="94"/>
                    </a:cxn>
                    <a:cxn ang="0">
                      <a:pos x="4" y="163"/>
                    </a:cxn>
                    <a:cxn ang="0">
                      <a:pos x="3" y="216"/>
                    </a:cxn>
                    <a:cxn ang="0">
                      <a:pos x="23" y="219"/>
                    </a:cxn>
                    <a:cxn ang="0">
                      <a:pos x="31" y="213"/>
                    </a:cxn>
                    <a:cxn ang="0">
                      <a:pos x="47" y="215"/>
                    </a:cxn>
                    <a:cxn ang="0">
                      <a:pos x="75" y="184"/>
                    </a:cxn>
                    <a:cxn ang="0">
                      <a:pos x="92" y="195"/>
                    </a:cxn>
                    <a:cxn ang="0">
                      <a:pos x="103" y="210"/>
                    </a:cxn>
                    <a:cxn ang="0">
                      <a:pos x="129" y="206"/>
                    </a:cxn>
                    <a:cxn ang="0">
                      <a:pos x="140" y="197"/>
                    </a:cxn>
                    <a:cxn ang="0">
                      <a:pos x="150" y="208"/>
                    </a:cxn>
                    <a:cxn ang="0">
                      <a:pos x="163" y="202"/>
                    </a:cxn>
                    <a:cxn ang="0">
                      <a:pos x="182" y="206"/>
                    </a:cxn>
                    <a:cxn ang="0">
                      <a:pos x="189" y="208"/>
                    </a:cxn>
                    <a:cxn ang="0">
                      <a:pos x="224" y="223"/>
                    </a:cxn>
                    <a:cxn ang="0">
                      <a:pos x="251" y="246"/>
                    </a:cxn>
                    <a:cxn ang="0">
                      <a:pos x="285" y="277"/>
                    </a:cxn>
                    <a:cxn ang="0">
                      <a:pos x="297" y="299"/>
                    </a:cxn>
                    <a:cxn ang="0">
                      <a:pos x="317" y="316"/>
                    </a:cxn>
                    <a:cxn ang="0">
                      <a:pos x="343" y="310"/>
                    </a:cxn>
                    <a:cxn ang="0">
                      <a:pos x="350" y="296"/>
                    </a:cxn>
                    <a:cxn ang="0">
                      <a:pos x="340" y="282"/>
                    </a:cxn>
                    <a:cxn ang="0">
                      <a:pos x="326" y="277"/>
                    </a:cxn>
                    <a:cxn ang="0">
                      <a:pos x="318" y="261"/>
                    </a:cxn>
                    <a:cxn ang="0">
                      <a:pos x="307" y="253"/>
                    </a:cxn>
                    <a:cxn ang="0">
                      <a:pos x="296" y="242"/>
                    </a:cxn>
                    <a:cxn ang="0">
                      <a:pos x="286" y="237"/>
                    </a:cxn>
                    <a:cxn ang="0">
                      <a:pos x="264" y="201"/>
                    </a:cxn>
                    <a:cxn ang="0">
                      <a:pos x="240" y="192"/>
                    </a:cxn>
                    <a:cxn ang="0">
                      <a:pos x="229" y="181"/>
                    </a:cxn>
                    <a:cxn ang="0">
                      <a:pos x="215" y="176"/>
                    </a:cxn>
                    <a:cxn ang="0">
                      <a:pos x="205" y="179"/>
                    </a:cxn>
                    <a:cxn ang="0">
                      <a:pos x="194" y="162"/>
                    </a:cxn>
                    <a:cxn ang="0">
                      <a:pos x="192" y="153"/>
                    </a:cxn>
                    <a:cxn ang="0">
                      <a:pos x="182" y="153"/>
                    </a:cxn>
                    <a:cxn ang="0">
                      <a:pos x="184" y="168"/>
                    </a:cxn>
                    <a:cxn ang="0">
                      <a:pos x="176" y="163"/>
                    </a:cxn>
                    <a:cxn ang="0">
                      <a:pos x="171" y="145"/>
                    </a:cxn>
                    <a:cxn ang="0">
                      <a:pos x="162" y="141"/>
                    </a:cxn>
                    <a:cxn ang="0">
                      <a:pos x="160" y="129"/>
                    </a:cxn>
                    <a:cxn ang="0">
                      <a:pos x="145" y="104"/>
                    </a:cxn>
                    <a:cxn ang="0">
                      <a:pos x="139" y="68"/>
                    </a:cxn>
                    <a:cxn ang="0">
                      <a:pos x="132" y="38"/>
                    </a:cxn>
                    <a:cxn ang="0">
                      <a:pos x="120" y="16"/>
                    </a:cxn>
                    <a:cxn ang="0">
                      <a:pos x="113" y="0"/>
                    </a:cxn>
                  </a:cxnLst>
                  <a:rect l="0" t="0" r="r" b="b"/>
                  <a:pathLst>
                    <a:path w="360" h="324">
                      <a:moveTo>
                        <a:pt x="109" y="0"/>
                      </a:moveTo>
                      <a:lnTo>
                        <a:pt x="107" y="9"/>
                      </a:lnTo>
                      <a:lnTo>
                        <a:pt x="100" y="24"/>
                      </a:lnTo>
                      <a:lnTo>
                        <a:pt x="87" y="30"/>
                      </a:lnTo>
                      <a:lnTo>
                        <a:pt x="79" y="33"/>
                      </a:lnTo>
                      <a:lnTo>
                        <a:pt x="58" y="43"/>
                      </a:lnTo>
                      <a:lnTo>
                        <a:pt x="53" y="50"/>
                      </a:lnTo>
                      <a:lnTo>
                        <a:pt x="44" y="55"/>
                      </a:lnTo>
                      <a:lnTo>
                        <a:pt x="31" y="56"/>
                      </a:lnTo>
                      <a:lnTo>
                        <a:pt x="27" y="65"/>
                      </a:lnTo>
                      <a:lnTo>
                        <a:pt x="23" y="86"/>
                      </a:lnTo>
                      <a:lnTo>
                        <a:pt x="23" y="94"/>
                      </a:lnTo>
                      <a:lnTo>
                        <a:pt x="20" y="115"/>
                      </a:lnTo>
                      <a:lnTo>
                        <a:pt x="11" y="149"/>
                      </a:lnTo>
                      <a:lnTo>
                        <a:pt x="4" y="163"/>
                      </a:lnTo>
                      <a:lnTo>
                        <a:pt x="0" y="180"/>
                      </a:lnTo>
                      <a:lnTo>
                        <a:pt x="0" y="200"/>
                      </a:lnTo>
                      <a:lnTo>
                        <a:pt x="3" y="216"/>
                      </a:lnTo>
                      <a:lnTo>
                        <a:pt x="5" y="217"/>
                      </a:lnTo>
                      <a:lnTo>
                        <a:pt x="20" y="217"/>
                      </a:lnTo>
                      <a:lnTo>
                        <a:pt x="23" y="219"/>
                      </a:lnTo>
                      <a:lnTo>
                        <a:pt x="27" y="219"/>
                      </a:lnTo>
                      <a:lnTo>
                        <a:pt x="30" y="216"/>
                      </a:lnTo>
                      <a:lnTo>
                        <a:pt x="31" y="213"/>
                      </a:lnTo>
                      <a:lnTo>
                        <a:pt x="34" y="210"/>
                      </a:lnTo>
                      <a:lnTo>
                        <a:pt x="42" y="210"/>
                      </a:lnTo>
                      <a:lnTo>
                        <a:pt x="47" y="215"/>
                      </a:lnTo>
                      <a:lnTo>
                        <a:pt x="47" y="218"/>
                      </a:lnTo>
                      <a:lnTo>
                        <a:pt x="55" y="228"/>
                      </a:lnTo>
                      <a:lnTo>
                        <a:pt x="75" y="184"/>
                      </a:lnTo>
                      <a:lnTo>
                        <a:pt x="79" y="189"/>
                      </a:lnTo>
                      <a:lnTo>
                        <a:pt x="85" y="195"/>
                      </a:lnTo>
                      <a:lnTo>
                        <a:pt x="92" y="195"/>
                      </a:lnTo>
                      <a:lnTo>
                        <a:pt x="95" y="196"/>
                      </a:lnTo>
                      <a:lnTo>
                        <a:pt x="95" y="199"/>
                      </a:lnTo>
                      <a:lnTo>
                        <a:pt x="103" y="210"/>
                      </a:lnTo>
                      <a:lnTo>
                        <a:pt x="112" y="210"/>
                      </a:lnTo>
                      <a:lnTo>
                        <a:pt x="116" y="208"/>
                      </a:lnTo>
                      <a:lnTo>
                        <a:pt x="129" y="206"/>
                      </a:lnTo>
                      <a:lnTo>
                        <a:pt x="135" y="201"/>
                      </a:lnTo>
                      <a:lnTo>
                        <a:pt x="135" y="197"/>
                      </a:lnTo>
                      <a:lnTo>
                        <a:pt x="140" y="197"/>
                      </a:lnTo>
                      <a:lnTo>
                        <a:pt x="145" y="202"/>
                      </a:lnTo>
                      <a:lnTo>
                        <a:pt x="148" y="208"/>
                      </a:lnTo>
                      <a:lnTo>
                        <a:pt x="150" y="208"/>
                      </a:lnTo>
                      <a:lnTo>
                        <a:pt x="151" y="207"/>
                      </a:lnTo>
                      <a:lnTo>
                        <a:pt x="159" y="206"/>
                      </a:lnTo>
                      <a:lnTo>
                        <a:pt x="163" y="202"/>
                      </a:lnTo>
                      <a:lnTo>
                        <a:pt x="167" y="202"/>
                      </a:lnTo>
                      <a:lnTo>
                        <a:pt x="172" y="206"/>
                      </a:lnTo>
                      <a:lnTo>
                        <a:pt x="182" y="206"/>
                      </a:lnTo>
                      <a:lnTo>
                        <a:pt x="184" y="210"/>
                      </a:lnTo>
                      <a:lnTo>
                        <a:pt x="187" y="210"/>
                      </a:lnTo>
                      <a:lnTo>
                        <a:pt x="189" y="208"/>
                      </a:lnTo>
                      <a:lnTo>
                        <a:pt x="202" y="207"/>
                      </a:lnTo>
                      <a:lnTo>
                        <a:pt x="214" y="218"/>
                      </a:lnTo>
                      <a:lnTo>
                        <a:pt x="224" y="223"/>
                      </a:lnTo>
                      <a:lnTo>
                        <a:pt x="231" y="224"/>
                      </a:lnTo>
                      <a:lnTo>
                        <a:pt x="243" y="235"/>
                      </a:lnTo>
                      <a:lnTo>
                        <a:pt x="251" y="246"/>
                      </a:lnTo>
                      <a:lnTo>
                        <a:pt x="256" y="255"/>
                      </a:lnTo>
                      <a:lnTo>
                        <a:pt x="273" y="267"/>
                      </a:lnTo>
                      <a:lnTo>
                        <a:pt x="285" y="277"/>
                      </a:lnTo>
                      <a:lnTo>
                        <a:pt x="291" y="283"/>
                      </a:lnTo>
                      <a:lnTo>
                        <a:pt x="294" y="292"/>
                      </a:lnTo>
                      <a:lnTo>
                        <a:pt x="297" y="299"/>
                      </a:lnTo>
                      <a:lnTo>
                        <a:pt x="306" y="303"/>
                      </a:lnTo>
                      <a:lnTo>
                        <a:pt x="313" y="309"/>
                      </a:lnTo>
                      <a:lnTo>
                        <a:pt x="317" y="316"/>
                      </a:lnTo>
                      <a:lnTo>
                        <a:pt x="323" y="324"/>
                      </a:lnTo>
                      <a:lnTo>
                        <a:pt x="328" y="318"/>
                      </a:lnTo>
                      <a:lnTo>
                        <a:pt x="343" y="310"/>
                      </a:lnTo>
                      <a:lnTo>
                        <a:pt x="360" y="299"/>
                      </a:lnTo>
                      <a:lnTo>
                        <a:pt x="356" y="293"/>
                      </a:lnTo>
                      <a:lnTo>
                        <a:pt x="350" y="296"/>
                      </a:lnTo>
                      <a:lnTo>
                        <a:pt x="344" y="292"/>
                      </a:lnTo>
                      <a:lnTo>
                        <a:pt x="342" y="289"/>
                      </a:lnTo>
                      <a:lnTo>
                        <a:pt x="340" y="282"/>
                      </a:lnTo>
                      <a:lnTo>
                        <a:pt x="339" y="281"/>
                      </a:lnTo>
                      <a:lnTo>
                        <a:pt x="331" y="280"/>
                      </a:lnTo>
                      <a:lnTo>
                        <a:pt x="326" y="277"/>
                      </a:lnTo>
                      <a:lnTo>
                        <a:pt x="324" y="274"/>
                      </a:lnTo>
                      <a:lnTo>
                        <a:pt x="322" y="264"/>
                      </a:lnTo>
                      <a:lnTo>
                        <a:pt x="318" y="261"/>
                      </a:lnTo>
                      <a:lnTo>
                        <a:pt x="317" y="256"/>
                      </a:lnTo>
                      <a:lnTo>
                        <a:pt x="311" y="255"/>
                      </a:lnTo>
                      <a:lnTo>
                        <a:pt x="307" y="253"/>
                      </a:lnTo>
                      <a:lnTo>
                        <a:pt x="302" y="243"/>
                      </a:lnTo>
                      <a:lnTo>
                        <a:pt x="301" y="240"/>
                      </a:lnTo>
                      <a:lnTo>
                        <a:pt x="296" y="242"/>
                      </a:lnTo>
                      <a:lnTo>
                        <a:pt x="291" y="239"/>
                      </a:lnTo>
                      <a:lnTo>
                        <a:pt x="289" y="239"/>
                      </a:lnTo>
                      <a:lnTo>
                        <a:pt x="286" y="237"/>
                      </a:lnTo>
                      <a:lnTo>
                        <a:pt x="286" y="232"/>
                      </a:lnTo>
                      <a:lnTo>
                        <a:pt x="279" y="223"/>
                      </a:lnTo>
                      <a:lnTo>
                        <a:pt x="264" y="201"/>
                      </a:lnTo>
                      <a:lnTo>
                        <a:pt x="256" y="196"/>
                      </a:lnTo>
                      <a:lnTo>
                        <a:pt x="246" y="196"/>
                      </a:lnTo>
                      <a:lnTo>
                        <a:pt x="240" y="192"/>
                      </a:lnTo>
                      <a:lnTo>
                        <a:pt x="236" y="192"/>
                      </a:lnTo>
                      <a:lnTo>
                        <a:pt x="232" y="189"/>
                      </a:lnTo>
                      <a:lnTo>
                        <a:pt x="229" y="181"/>
                      </a:lnTo>
                      <a:lnTo>
                        <a:pt x="226" y="179"/>
                      </a:lnTo>
                      <a:lnTo>
                        <a:pt x="221" y="176"/>
                      </a:lnTo>
                      <a:lnTo>
                        <a:pt x="215" y="176"/>
                      </a:lnTo>
                      <a:lnTo>
                        <a:pt x="213" y="180"/>
                      </a:lnTo>
                      <a:lnTo>
                        <a:pt x="209" y="181"/>
                      </a:lnTo>
                      <a:lnTo>
                        <a:pt x="205" y="179"/>
                      </a:lnTo>
                      <a:lnTo>
                        <a:pt x="199" y="170"/>
                      </a:lnTo>
                      <a:lnTo>
                        <a:pt x="195" y="165"/>
                      </a:lnTo>
                      <a:lnTo>
                        <a:pt x="194" y="162"/>
                      </a:lnTo>
                      <a:lnTo>
                        <a:pt x="197" y="157"/>
                      </a:lnTo>
                      <a:lnTo>
                        <a:pt x="195" y="154"/>
                      </a:lnTo>
                      <a:lnTo>
                        <a:pt x="192" y="153"/>
                      </a:lnTo>
                      <a:lnTo>
                        <a:pt x="188" y="149"/>
                      </a:lnTo>
                      <a:lnTo>
                        <a:pt x="184" y="151"/>
                      </a:lnTo>
                      <a:lnTo>
                        <a:pt x="182" y="153"/>
                      </a:lnTo>
                      <a:lnTo>
                        <a:pt x="182" y="158"/>
                      </a:lnTo>
                      <a:lnTo>
                        <a:pt x="186" y="162"/>
                      </a:lnTo>
                      <a:lnTo>
                        <a:pt x="184" y="168"/>
                      </a:lnTo>
                      <a:lnTo>
                        <a:pt x="182" y="168"/>
                      </a:lnTo>
                      <a:lnTo>
                        <a:pt x="177" y="165"/>
                      </a:lnTo>
                      <a:lnTo>
                        <a:pt x="176" y="163"/>
                      </a:lnTo>
                      <a:lnTo>
                        <a:pt x="176" y="158"/>
                      </a:lnTo>
                      <a:lnTo>
                        <a:pt x="173" y="156"/>
                      </a:lnTo>
                      <a:lnTo>
                        <a:pt x="171" y="145"/>
                      </a:lnTo>
                      <a:lnTo>
                        <a:pt x="170" y="143"/>
                      </a:lnTo>
                      <a:lnTo>
                        <a:pt x="165" y="142"/>
                      </a:lnTo>
                      <a:lnTo>
                        <a:pt x="162" y="141"/>
                      </a:lnTo>
                      <a:lnTo>
                        <a:pt x="162" y="137"/>
                      </a:lnTo>
                      <a:lnTo>
                        <a:pt x="160" y="136"/>
                      </a:lnTo>
                      <a:lnTo>
                        <a:pt x="160" y="129"/>
                      </a:lnTo>
                      <a:lnTo>
                        <a:pt x="154" y="125"/>
                      </a:lnTo>
                      <a:lnTo>
                        <a:pt x="150" y="120"/>
                      </a:lnTo>
                      <a:lnTo>
                        <a:pt x="145" y="104"/>
                      </a:lnTo>
                      <a:lnTo>
                        <a:pt x="144" y="94"/>
                      </a:lnTo>
                      <a:lnTo>
                        <a:pt x="141" y="84"/>
                      </a:lnTo>
                      <a:lnTo>
                        <a:pt x="139" y="68"/>
                      </a:lnTo>
                      <a:lnTo>
                        <a:pt x="138" y="63"/>
                      </a:lnTo>
                      <a:lnTo>
                        <a:pt x="134" y="49"/>
                      </a:lnTo>
                      <a:lnTo>
                        <a:pt x="132" y="38"/>
                      </a:lnTo>
                      <a:lnTo>
                        <a:pt x="130" y="30"/>
                      </a:lnTo>
                      <a:lnTo>
                        <a:pt x="125" y="20"/>
                      </a:lnTo>
                      <a:lnTo>
                        <a:pt x="120" y="16"/>
                      </a:lnTo>
                      <a:lnTo>
                        <a:pt x="118" y="8"/>
                      </a:lnTo>
                      <a:lnTo>
                        <a:pt x="114" y="1"/>
                      </a:lnTo>
                      <a:lnTo>
                        <a:pt x="113" y="0"/>
                      </a:lnTo>
                      <a:lnTo>
                        <a:pt x="10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27" name="Freeform 126"/>
                <p:cNvSpPr>
                  <a:spLocks noChangeAspect="1"/>
                </p:cNvSpPr>
                <p:nvPr/>
              </p:nvSpPr>
              <p:spPr bwMode="gray">
                <a:xfrm>
                  <a:off x="4548981" y="3245197"/>
                  <a:ext cx="282575" cy="269875"/>
                </a:xfrm>
                <a:custGeom>
                  <a:avLst/>
                  <a:gdLst/>
                  <a:ahLst/>
                  <a:cxnLst>
                    <a:cxn ang="0">
                      <a:pos x="727" y="243"/>
                    </a:cxn>
                    <a:cxn ang="0">
                      <a:pos x="755" y="259"/>
                    </a:cxn>
                    <a:cxn ang="0">
                      <a:pos x="780" y="281"/>
                    </a:cxn>
                    <a:cxn ang="0">
                      <a:pos x="809" y="291"/>
                    </a:cxn>
                    <a:cxn ang="0">
                      <a:pos x="839" y="303"/>
                    </a:cxn>
                    <a:cxn ang="0">
                      <a:pos x="841" y="319"/>
                    </a:cxn>
                    <a:cxn ang="0">
                      <a:pos x="840" y="336"/>
                    </a:cxn>
                    <a:cxn ang="0">
                      <a:pos x="858" y="356"/>
                    </a:cxn>
                    <a:cxn ang="0">
                      <a:pos x="890" y="346"/>
                    </a:cxn>
                    <a:cxn ang="0">
                      <a:pos x="891" y="522"/>
                    </a:cxn>
                    <a:cxn ang="0">
                      <a:pos x="861" y="550"/>
                    </a:cxn>
                    <a:cxn ang="0">
                      <a:pos x="829" y="559"/>
                    </a:cxn>
                    <a:cxn ang="0">
                      <a:pos x="674" y="582"/>
                    </a:cxn>
                    <a:cxn ang="0">
                      <a:pos x="561" y="631"/>
                    </a:cxn>
                    <a:cxn ang="0">
                      <a:pos x="468" y="677"/>
                    </a:cxn>
                    <a:cxn ang="0">
                      <a:pos x="439" y="716"/>
                    </a:cxn>
                    <a:cxn ang="0">
                      <a:pos x="395" y="770"/>
                    </a:cxn>
                    <a:cxn ang="0">
                      <a:pos x="379" y="830"/>
                    </a:cxn>
                    <a:cxn ang="0">
                      <a:pos x="361" y="835"/>
                    </a:cxn>
                    <a:cxn ang="0">
                      <a:pos x="336" y="846"/>
                    </a:cxn>
                    <a:cxn ang="0">
                      <a:pos x="325" y="828"/>
                    </a:cxn>
                    <a:cxn ang="0">
                      <a:pos x="312" y="828"/>
                    </a:cxn>
                    <a:cxn ang="0">
                      <a:pos x="299" y="831"/>
                    </a:cxn>
                    <a:cxn ang="0">
                      <a:pos x="282" y="846"/>
                    </a:cxn>
                    <a:cxn ang="0">
                      <a:pos x="266" y="844"/>
                    </a:cxn>
                    <a:cxn ang="0">
                      <a:pos x="256" y="835"/>
                    </a:cxn>
                    <a:cxn ang="0">
                      <a:pos x="239" y="840"/>
                    </a:cxn>
                    <a:cxn ang="0">
                      <a:pos x="227" y="842"/>
                    </a:cxn>
                    <a:cxn ang="0">
                      <a:pos x="210" y="806"/>
                    </a:cxn>
                    <a:cxn ang="0">
                      <a:pos x="191" y="808"/>
                    </a:cxn>
                    <a:cxn ang="0">
                      <a:pos x="201" y="792"/>
                    </a:cxn>
                    <a:cxn ang="0">
                      <a:pos x="201" y="782"/>
                    </a:cxn>
                    <a:cxn ang="0">
                      <a:pos x="183" y="767"/>
                    </a:cxn>
                    <a:cxn ang="0">
                      <a:pos x="178" y="737"/>
                    </a:cxn>
                    <a:cxn ang="0">
                      <a:pos x="170" y="721"/>
                    </a:cxn>
                    <a:cxn ang="0">
                      <a:pos x="153" y="720"/>
                    </a:cxn>
                    <a:cxn ang="0">
                      <a:pos x="136" y="743"/>
                    </a:cxn>
                    <a:cxn ang="0">
                      <a:pos x="99" y="736"/>
                    </a:cxn>
                    <a:cxn ang="0">
                      <a:pos x="78" y="750"/>
                    </a:cxn>
                    <a:cxn ang="0">
                      <a:pos x="52" y="747"/>
                    </a:cxn>
                    <a:cxn ang="0">
                      <a:pos x="43" y="732"/>
                    </a:cxn>
                    <a:cxn ang="0">
                      <a:pos x="44" y="717"/>
                    </a:cxn>
                    <a:cxn ang="0">
                      <a:pos x="45" y="697"/>
                    </a:cxn>
                    <a:cxn ang="0">
                      <a:pos x="36" y="682"/>
                    </a:cxn>
                    <a:cxn ang="0">
                      <a:pos x="24" y="673"/>
                    </a:cxn>
                    <a:cxn ang="0">
                      <a:pos x="9" y="652"/>
                    </a:cxn>
                    <a:cxn ang="0">
                      <a:pos x="9" y="621"/>
                    </a:cxn>
                    <a:cxn ang="0">
                      <a:pos x="1" y="608"/>
                    </a:cxn>
                    <a:cxn ang="0">
                      <a:pos x="30" y="554"/>
                    </a:cxn>
                    <a:cxn ang="0">
                      <a:pos x="45" y="533"/>
                    </a:cxn>
                    <a:cxn ang="0">
                      <a:pos x="84" y="572"/>
                    </a:cxn>
                    <a:cxn ang="0">
                      <a:pos x="344" y="555"/>
                    </a:cxn>
                    <a:cxn ang="0">
                      <a:pos x="341" y="389"/>
                    </a:cxn>
                    <a:cxn ang="0">
                      <a:pos x="313" y="114"/>
                    </a:cxn>
                  </a:cxnLst>
                  <a:rect l="0" t="0" r="r" b="b"/>
                  <a:pathLst>
                    <a:path w="891" h="851">
                      <a:moveTo>
                        <a:pt x="462" y="44"/>
                      </a:moveTo>
                      <a:lnTo>
                        <a:pt x="724" y="226"/>
                      </a:lnTo>
                      <a:lnTo>
                        <a:pt x="724" y="231"/>
                      </a:lnTo>
                      <a:lnTo>
                        <a:pt x="728" y="234"/>
                      </a:lnTo>
                      <a:lnTo>
                        <a:pt x="727" y="243"/>
                      </a:lnTo>
                      <a:lnTo>
                        <a:pt x="728" y="247"/>
                      </a:lnTo>
                      <a:lnTo>
                        <a:pt x="734" y="250"/>
                      </a:lnTo>
                      <a:lnTo>
                        <a:pt x="742" y="252"/>
                      </a:lnTo>
                      <a:lnTo>
                        <a:pt x="753" y="258"/>
                      </a:lnTo>
                      <a:lnTo>
                        <a:pt x="755" y="259"/>
                      </a:lnTo>
                      <a:lnTo>
                        <a:pt x="756" y="265"/>
                      </a:lnTo>
                      <a:lnTo>
                        <a:pt x="758" y="270"/>
                      </a:lnTo>
                      <a:lnTo>
                        <a:pt x="765" y="276"/>
                      </a:lnTo>
                      <a:lnTo>
                        <a:pt x="770" y="279"/>
                      </a:lnTo>
                      <a:lnTo>
                        <a:pt x="780" y="281"/>
                      </a:lnTo>
                      <a:lnTo>
                        <a:pt x="788" y="280"/>
                      </a:lnTo>
                      <a:lnTo>
                        <a:pt x="791" y="281"/>
                      </a:lnTo>
                      <a:lnTo>
                        <a:pt x="794" y="288"/>
                      </a:lnTo>
                      <a:lnTo>
                        <a:pt x="798" y="291"/>
                      </a:lnTo>
                      <a:lnTo>
                        <a:pt x="809" y="291"/>
                      </a:lnTo>
                      <a:lnTo>
                        <a:pt x="813" y="293"/>
                      </a:lnTo>
                      <a:lnTo>
                        <a:pt x="818" y="293"/>
                      </a:lnTo>
                      <a:lnTo>
                        <a:pt x="826" y="298"/>
                      </a:lnTo>
                      <a:lnTo>
                        <a:pt x="835" y="301"/>
                      </a:lnTo>
                      <a:lnTo>
                        <a:pt x="839" y="303"/>
                      </a:lnTo>
                      <a:lnTo>
                        <a:pt x="840" y="307"/>
                      </a:lnTo>
                      <a:lnTo>
                        <a:pt x="841" y="307"/>
                      </a:lnTo>
                      <a:lnTo>
                        <a:pt x="842" y="313"/>
                      </a:lnTo>
                      <a:lnTo>
                        <a:pt x="841" y="315"/>
                      </a:lnTo>
                      <a:lnTo>
                        <a:pt x="841" y="319"/>
                      </a:lnTo>
                      <a:lnTo>
                        <a:pt x="844" y="324"/>
                      </a:lnTo>
                      <a:lnTo>
                        <a:pt x="844" y="325"/>
                      </a:lnTo>
                      <a:lnTo>
                        <a:pt x="840" y="328"/>
                      </a:lnTo>
                      <a:lnTo>
                        <a:pt x="839" y="330"/>
                      </a:lnTo>
                      <a:lnTo>
                        <a:pt x="840" y="336"/>
                      </a:lnTo>
                      <a:lnTo>
                        <a:pt x="837" y="341"/>
                      </a:lnTo>
                      <a:lnTo>
                        <a:pt x="837" y="346"/>
                      </a:lnTo>
                      <a:lnTo>
                        <a:pt x="845" y="355"/>
                      </a:lnTo>
                      <a:lnTo>
                        <a:pt x="851" y="356"/>
                      </a:lnTo>
                      <a:lnTo>
                        <a:pt x="858" y="356"/>
                      </a:lnTo>
                      <a:lnTo>
                        <a:pt x="867" y="351"/>
                      </a:lnTo>
                      <a:lnTo>
                        <a:pt x="875" y="351"/>
                      </a:lnTo>
                      <a:lnTo>
                        <a:pt x="885" y="346"/>
                      </a:lnTo>
                      <a:lnTo>
                        <a:pt x="890" y="344"/>
                      </a:lnTo>
                      <a:lnTo>
                        <a:pt x="890" y="346"/>
                      </a:lnTo>
                      <a:lnTo>
                        <a:pt x="891" y="347"/>
                      </a:lnTo>
                      <a:lnTo>
                        <a:pt x="891" y="358"/>
                      </a:lnTo>
                      <a:lnTo>
                        <a:pt x="891" y="414"/>
                      </a:lnTo>
                      <a:lnTo>
                        <a:pt x="891" y="468"/>
                      </a:lnTo>
                      <a:lnTo>
                        <a:pt x="891" y="522"/>
                      </a:lnTo>
                      <a:lnTo>
                        <a:pt x="888" y="523"/>
                      </a:lnTo>
                      <a:lnTo>
                        <a:pt x="878" y="529"/>
                      </a:lnTo>
                      <a:lnTo>
                        <a:pt x="874" y="535"/>
                      </a:lnTo>
                      <a:lnTo>
                        <a:pt x="873" y="543"/>
                      </a:lnTo>
                      <a:lnTo>
                        <a:pt x="861" y="550"/>
                      </a:lnTo>
                      <a:lnTo>
                        <a:pt x="857" y="553"/>
                      </a:lnTo>
                      <a:lnTo>
                        <a:pt x="855" y="556"/>
                      </a:lnTo>
                      <a:lnTo>
                        <a:pt x="855" y="561"/>
                      </a:lnTo>
                      <a:lnTo>
                        <a:pt x="842" y="560"/>
                      </a:lnTo>
                      <a:lnTo>
                        <a:pt x="829" y="559"/>
                      </a:lnTo>
                      <a:lnTo>
                        <a:pt x="829" y="562"/>
                      </a:lnTo>
                      <a:lnTo>
                        <a:pt x="824" y="561"/>
                      </a:lnTo>
                      <a:lnTo>
                        <a:pt x="735" y="562"/>
                      </a:lnTo>
                      <a:lnTo>
                        <a:pt x="711" y="582"/>
                      </a:lnTo>
                      <a:lnTo>
                        <a:pt x="674" y="582"/>
                      </a:lnTo>
                      <a:lnTo>
                        <a:pt x="641" y="583"/>
                      </a:lnTo>
                      <a:lnTo>
                        <a:pt x="621" y="591"/>
                      </a:lnTo>
                      <a:lnTo>
                        <a:pt x="613" y="594"/>
                      </a:lnTo>
                      <a:lnTo>
                        <a:pt x="598" y="607"/>
                      </a:lnTo>
                      <a:lnTo>
                        <a:pt x="561" y="631"/>
                      </a:lnTo>
                      <a:lnTo>
                        <a:pt x="549" y="647"/>
                      </a:lnTo>
                      <a:lnTo>
                        <a:pt x="530" y="661"/>
                      </a:lnTo>
                      <a:lnTo>
                        <a:pt x="492" y="673"/>
                      </a:lnTo>
                      <a:lnTo>
                        <a:pt x="480" y="675"/>
                      </a:lnTo>
                      <a:lnTo>
                        <a:pt x="468" y="677"/>
                      </a:lnTo>
                      <a:lnTo>
                        <a:pt x="462" y="678"/>
                      </a:lnTo>
                      <a:lnTo>
                        <a:pt x="453" y="684"/>
                      </a:lnTo>
                      <a:lnTo>
                        <a:pt x="448" y="690"/>
                      </a:lnTo>
                      <a:lnTo>
                        <a:pt x="443" y="701"/>
                      </a:lnTo>
                      <a:lnTo>
                        <a:pt x="439" y="716"/>
                      </a:lnTo>
                      <a:lnTo>
                        <a:pt x="432" y="734"/>
                      </a:lnTo>
                      <a:lnTo>
                        <a:pt x="425" y="744"/>
                      </a:lnTo>
                      <a:lnTo>
                        <a:pt x="409" y="756"/>
                      </a:lnTo>
                      <a:lnTo>
                        <a:pt x="399" y="765"/>
                      </a:lnTo>
                      <a:lnTo>
                        <a:pt x="395" y="770"/>
                      </a:lnTo>
                      <a:lnTo>
                        <a:pt x="390" y="779"/>
                      </a:lnTo>
                      <a:lnTo>
                        <a:pt x="389" y="788"/>
                      </a:lnTo>
                      <a:lnTo>
                        <a:pt x="380" y="806"/>
                      </a:lnTo>
                      <a:lnTo>
                        <a:pt x="379" y="817"/>
                      </a:lnTo>
                      <a:lnTo>
                        <a:pt x="379" y="830"/>
                      </a:lnTo>
                      <a:lnTo>
                        <a:pt x="380" y="841"/>
                      </a:lnTo>
                      <a:lnTo>
                        <a:pt x="369" y="844"/>
                      </a:lnTo>
                      <a:lnTo>
                        <a:pt x="367" y="842"/>
                      </a:lnTo>
                      <a:lnTo>
                        <a:pt x="363" y="836"/>
                      </a:lnTo>
                      <a:lnTo>
                        <a:pt x="361" y="835"/>
                      </a:lnTo>
                      <a:lnTo>
                        <a:pt x="350" y="835"/>
                      </a:lnTo>
                      <a:lnTo>
                        <a:pt x="346" y="836"/>
                      </a:lnTo>
                      <a:lnTo>
                        <a:pt x="344" y="842"/>
                      </a:lnTo>
                      <a:lnTo>
                        <a:pt x="340" y="842"/>
                      </a:lnTo>
                      <a:lnTo>
                        <a:pt x="336" y="846"/>
                      </a:lnTo>
                      <a:lnTo>
                        <a:pt x="326" y="846"/>
                      </a:lnTo>
                      <a:lnTo>
                        <a:pt x="328" y="844"/>
                      </a:lnTo>
                      <a:lnTo>
                        <a:pt x="326" y="833"/>
                      </a:lnTo>
                      <a:lnTo>
                        <a:pt x="325" y="829"/>
                      </a:lnTo>
                      <a:lnTo>
                        <a:pt x="325" y="828"/>
                      </a:lnTo>
                      <a:lnTo>
                        <a:pt x="325" y="823"/>
                      </a:lnTo>
                      <a:lnTo>
                        <a:pt x="323" y="819"/>
                      </a:lnTo>
                      <a:lnTo>
                        <a:pt x="320" y="820"/>
                      </a:lnTo>
                      <a:lnTo>
                        <a:pt x="314" y="820"/>
                      </a:lnTo>
                      <a:lnTo>
                        <a:pt x="312" y="828"/>
                      </a:lnTo>
                      <a:lnTo>
                        <a:pt x="310" y="828"/>
                      </a:lnTo>
                      <a:lnTo>
                        <a:pt x="304" y="824"/>
                      </a:lnTo>
                      <a:lnTo>
                        <a:pt x="302" y="824"/>
                      </a:lnTo>
                      <a:lnTo>
                        <a:pt x="299" y="828"/>
                      </a:lnTo>
                      <a:lnTo>
                        <a:pt x="299" y="831"/>
                      </a:lnTo>
                      <a:lnTo>
                        <a:pt x="301" y="837"/>
                      </a:lnTo>
                      <a:lnTo>
                        <a:pt x="299" y="840"/>
                      </a:lnTo>
                      <a:lnTo>
                        <a:pt x="288" y="840"/>
                      </a:lnTo>
                      <a:lnTo>
                        <a:pt x="282" y="842"/>
                      </a:lnTo>
                      <a:lnTo>
                        <a:pt x="282" y="846"/>
                      </a:lnTo>
                      <a:lnTo>
                        <a:pt x="280" y="851"/>
                      </a:lnTo>
                      <a:lnTo>
                        <a:pt x="276" y="851"/>
                      </a:lnTo>
                      <a:lnTo>
                        <a:pt x="272" y="849"/>
                      </a:lnTo>
                      <a:lnTo>
                        <a:pt x="269" y="844"/>
                      </a:lnTo>
                      <a:lnTo>
                        <a:pt x="266" y="844"/>
                      </a:lnTo>
                      <a:lnTo>
                        <a:pt x="264" y="845"/>
                      </a:lnTo>
                      <a:lnTo>
                        <a:pt x="262" y="846"/>
                      </a:lnTo>
                      <a:lnTo>
                        <a:pt x="261" y="846"/>
                      </a:lnTo>
                      <a:lnTo>
                        <a:pt x="260" y="840"/>
                      </a:lnTo>
                      <a:lnTo>
                        <a:pt x="256" y="835"/>
                      </a:lnTo>
                      <a:lnTo>
                        <a:pt x="253" y="834"/>
                      </a:lnTo>
                      <a:lnTo>
                        <a:pt x="249" y="837"/>
                      </a:lnTo>
                      <a:lnTo>
                        <a:pt x="244" y="836"/>
                      </a:lnTo>
                      <a:lnTo>
                        <a:pt x="242" y="837"/>
                      </a:lnTo>
                      <a:lnTo>
                        <a:pt x="239" y="840"/>
                      </a:lnTo>
                      <a:lnTo>
                        <a:pt x="238" y="844"/>
                      </a:lnTo>
                      <a:lnTo>
                        <a:pt x="235" y="847"/>
                      </a:lnTo>
                      <a:lnTo>
                        <a:pt x="229" y="849"/>
                      </a:lnTo>
                      <a:lnTo>
                        <a:pt x="229" y="846"/>
                      </a:lnTo>
                      <a:lnTo>
                        <a:pt x="227" y="842"/>
                      </a:lnTo>
                      <a:lnTo>
                        <a:pt x="222" y="840"/>
                      </a:lnTo>
                      <a:lnTo>
                        <a:pt x="220" y="835"/>
                      </a:lnTo>
                      <a:lnTo>
                        <a:pt x="215" y="835"/>
                      </a:lnTo>
                      <a:lnTo>
                        <a:pt x="211" y="829"/>
                      </a:lnTo>
                      <a:lnTo>
                        <a:pt x="210" y="806"/>
                      </a:lnTo>
                      <a:lnTo>
                        <a:pt x="210" y="802"/>
                      </a:lnTo>
                      <a:lnTo>
                        <a:pt x="205" y="801"/>
                      </a:lnTo>
                      <a:lnTo>
                        <a:pt x="200" y="801"/>
                      </a:lnTo>
                      <a:lnTo>
                        <a:pt x="194" y="808"/>
                      </a:lnTo>
                      <a:lnTo>
                        <a:pt x="191" y="808"/>
                      </a:lnTo>
                      <a:lnTo>
                        <a:pt x="191" y="801"/>
                      </a:lnTo>
                      <a:lnTo>
                        <a:pt x="192" y="798"/>
                      </a:lnTo>
                      <a:lnTo>
                        <a:pt x="197" y="797"/>
                      </a:lnTo>
                      <a:lnTo>
                        <a:pt x="197" y="792"/>
                      </a:lnTo>
                      <a:lnTo>
                        <a:pt x="201" y="792"/>
                      </a:lnTo>
                      <a:lnTo>
                        <a:pt x="204" y="788"/>
                      </a:lnTo>
                      <a:lnTo>
                        <a:pt x="207" y="788"/>
                      </a:lnTo>
                      <a:lnTo>
                        <a:pt x="207" y="782"/>
                      </a:lnTo>
                      <a:lnTo>
                        <a:pt x="206" y="782"/>
                      </a:lnTo>
                      <a:lnTo>
                        <a:pt x="201" y="782"/>
                      </a:lnTo>
                      <a:lnTo>
                        <a:pt x="197" y="779"/>
                      </a:lnTo>
                      <a:lnTo>
                        <a:pt x="194" y="776"/>
                      </a:lnTo>
                      <a:lnTo>
                        <a:pt x="189" y="766"/>
                      </a:lnTo>
                      <a:lnTo>
                        <a:pt x="184" y="769"/>
                      </a:lnTo>
                      <a:lnTo>
                        <a:pt x="183" y="767"/>
                      </a:lnTo>
                      <a:lnTo>
                        <a:pt x="183" y="750"/>
                      </a:lnTo>
                      <a:lnTo>
                        <a:pt x="181" y="745"/>
                      </a:lnTo>
                      <a:lnTo>
                        <a:pt x="179" y="745"/>
                      </a:lnTo>
                      <a:lnTo>
                        <a:pt x="179" y="739"/>
                      </a:lnTo>
                      <a:lnTo>
                        <a:pt x="178" y="737"/>
                      </a:lnTo>
                      <a:lnTo>
                        <a:pt x="174" y="737"/>
                      </a:lnTo>
                      <a:lnTo>
                        <a:pt x="173" y="737"/>
                      </a:lnTo>
                      <a:lnTo>
                        <a:pt x="174" y="724"/>
                      </a:lnTo>
                      <a:lnTo>
                        <a:pt x="174" y="723"/>
                      </a:lnTo>
                      <a:lnTo>
                        <a:pt x="170" y="721"/>
                      </a:lnTo>
                      <a:lnTo>
                        <a:pt x="168" y="721"/>
                      </a:lnTo>
                      <a:lnTo>
                        <a:pt x="164" y="724"/>
                      </a:lnTo>
                      <a:lnTo>
                        <a:pt x="163" y="724"/>
                      </a:lnTo>
                      <a:lnTo>
                        <a:pt x="156" y="720"/>
                      </a:lnTo>
                      <a:lnTo>
                        <a:pt x="153" y="720"/>
                      </a:lnTo>
                      <a:lnTo>
                        <a:pt x="152" y="721"/>
                      </a:lnTo>
                      <a:lnTo>
                        <a:pt x="152" y="729"/>
                      </a:lnTo>
                      <a:lnTo>
                        <a:pt x="149" y="733"/>
                      </a:lnTo>
                      <a:lnTo>
                        <a:pt x="136" y="737"/>
                      </a:lnTo>
                      <a:lnTo>
                        <a:pt x="136" y="743"/>
                      </a:lnTo>
                      <a:lnTo>
                        <a:pt x="134" y="747"/>
                      </a:lnTo>
                      <a:lnTo>
                        <a:pt x="120" y="743"/>
                      </a:lnTo>
                      <a:lnTo>
                        <a:pt x="110" y="737"/>
                      </a:lnTo>
                      <a:lnTo>
                        <a:pt x="102" y="736"/>
                      </a:lnTo>
                      <a:lnTo>
                        <a:pt x="99" y="736"/>
                      </a:lnTo>
                      <a:lnTo>
                        <a:pt x="95" y="742"/>
                      </a:lnTo>
                      <a:lnTo>
                        <a:pt x="89" y="743"/>
                      </a:lnTo>
                      <a:lnTo>
                        <a:pt x="87" y="749"/>
                      </a:lnTo>
                      <a:lnTo>
                        <a:pt x="83" y="753"/>
                      </a:lnTo>
                      <a:lnTo>
                        <a:pt x="78" y="750"/>
                      </a:lnTo>
                      <a:lnTo>
                        <a:pt x="70" y="739"/>
                      </a:lnTo>
                      <a:lnTo>
                        <a:pt x="67" y="737"/>
                      </a:lnTo>
                      <a:lnTo>
                        <a:pt x="62" y="737"/>
                      </a:lnTo>
                      <a:lnTo>
                        <a:pt x="56" y="743"/>
                      </a:lnTo>
                      <a:lnTo>
                        <a:pt x="52" y="747"/>
                      </a:lnTo>
                      <a:lnTo>
                        <a:pt x="48" y="748"/>
                      </a:lnTo>
                      <a:lnTo>
                        <a:pt x="43" y="744"/>
                      </a:lnTo>
                      <a:lnTo>
                        <a:pt x="38" y="740"/>
                      </a:lnTo>
                      <a:lnTo>
                        <a:pt x="39" y="737"/>
                      </a:lnTo>
                      <a:lnTo>
                        <a:pt x="43" y="732"/>
                      </a:lnTo>
                      <a:lnTo>
                        <a:pt x="43" y="728"/>
                      </a:lnTo>
                      <a:lnTo>
                        <a:pt x="46" y="724"/>
                      </a:lnTo>
                      <a:lnTo>
                        <a:pt x="48" y="723"/>
                      </a:lnTo>
                      <a:lnTo>
                        <a:pt x="48" y="721"/>
                      </a:lnTo>
                      <a:lnTo>
                        <a:pt x="44" y="717"/>
                      </a:lnTo>
                      <a:lnTo>
                        <a:pt x="44" y="710"/>
                      </a:lnTo>
                      <a:lnTo>
                        <a:pt x="46" y="706"/>
                      </a:lnTo>
                      <a:lnTo>
                        <a:pt x="46" y="702"/>
                      </a:lnTo>
                      <a:lnTo>
                        <a:pt x="45" y="699"/>
                      </a:lnTo>
                      <a:lnTo>
                        <a:pt x="45" y="697"/>
                      </a:lnTo>
                      <a:lnTo>
                        <a:pt x="46" y="697"/>
                      </a:lnTo>
                      <a:lnTo>
                        <a:pt x="45" y="694"/>
                      </a:lnTo>
                      <a:lnTo>
                        <a:pt x="41" y="689"/>
                      </a:lnTo>
                      <a:lnTo>
                        <a:pt x="39" y="684"/>
                      </a:lnTo>
                      <a:lnTo>
                        <a:pt x="36" y="682"/>
                      </a:lnTo>
                      <a:lnTo>
                        <a:pt x="35" y="678"/>
                      </a:lnTo>
                      <a:lnTo>
                        <a:pt x="32" y="674"/>
                      </a:lnTo>
                      <a:lnTo>
                        <a:pt x="32" y="670"/>
                      </a:lnTo>
                      <a:lnTo>
                        <a:pt x="27" y="670"/>
                      </a:lnTo>
                      <a:lnTo>
                        <a:pt x="24" y="673"/>
                      </a:lnTo>
                      <a:lnTo>
                        <a:pt x="20" y="673"/>
                      </a:lnTo>
                      <a:lnTo>
                        <a:pt x="19" y="672"/>
                      </a:lnTo>
                      <a:lnTo>
                        <a:pt x="17" y="666"/>
                      </a:lnTo>
                      <a:lnTo>
                        <a:pt x="9" y="654"/>
                      </a:lnTo>
                      <a:lnTo>
                        <a:pt x="9" y="652"/>
                      </a:lnTo>
                      <a:lnTo>
                        <a:pt x="14" y="646"/>
                      </a:lnTo>
                      <a:lnTo>
                        <a:pt x="13" y="641"/>
                      </a:lnTo>
                      <a:lnTo>
                        <a:pt x="11" y="635"/>
                      </a:lnTo>
                      <a:lnTo>
                        <a:pt x="11" y="629"/>
                      </a:lnTo>
                      <a:lnTo>
                        <a:pt x="9" y="621"/>
                      </a:lnTo>
                      <a:lnTo>
                        <a:pt x="6" y="618"/>
                      </a:lnTo>
                      <a:lnTo>
                        <a:pt x="5" y="618"/>
                      </a:lnTo>
                      <a:lnTo>
                        <a:pt x="3" y="614"/>
                      </a:lnTo>
                      <a:lnTo>
                        <a:pt x="1" y="614"/>
                      </a:lnTo>
                      <a:lnTo>
                        <a:pt x="1" y="608"/>
                      </a:lnTo>
                      <a:lnTo>
                        <a:pt x="3" y="600"/>
                      </a:lnTo>
                      <a:lnTo>
                        <a:pt x="2" y="597"/>
                      </a:lnTo>
                      <a:lnTo>
                        <a:pt x="0" y="594"/>
                      </a:lnTo>
                      <a:lnTo>
                        <a:pt x="23" y="572"/>
                      </a:lnTo>
                      <a:lnTo>
                        <a:pt x="30" y="554"/>
                      </a:lnTo>
                      <a:lnTo>
                        <a:pt x="34" y="543"/>
                      </a:lnTo>
                      <a:lnTo>
                        <a:pt x="39" y="532"/>
                      </a:lnTo>
                      <a:lnTo>
                        <a:pt x="41" y="530"/>
                      </a:lnTo>
                      <a:lnTo>
                        <a:pt x="45" y="532"/>
                      </a:lnTo>
                      <a:lnTo>
                        <a:pt x="45" y="533"/>
                      </a:lnTo>
                      <a:lnTo>
                        <a:pt x="51" y="534"/>
                      </a:lnTo>
                      <a:lnTo>
                        <a:pt x="55" y="537"/>
                      </a:lnTo>
                      <a:lnTo>
                        <a:pt x="60" y="550"/>
                      </a:lnTo>
                      <a:lnTo>
                        <a:pt x="70" y="568"/>
                      </a:lnTo>
                      <a:lnTo>
                        <a:pt x="84" y="572"/>
                      </a:lnTo>
                      <a:lnTo>
                        <a:pt x="87" y="572"/>
                      </a:lnTo>
                      <a:lnTo>
                        <a:pt x="113" y="550"/>
                      </a:lnTo>
                      <a:lnTo>
                        <a:pt x="200" y="553"/>
                      </a:lnTo>
                      <a:lnTo>
                        <a:pt x="271" y="554"/>
                      </a:lnTo>
                      <a:lnTo>
                        <a:pt x="344" y="555"/>
                      </a:lnTo>
                      <a:lnTo>
                        <a:pt x="362" y="555"/>
                      </a:lnTo>
                      <a:lnTo>
                        <a:pt x="374" y="508"/>
                      </a:lnTo>
                      <a:lnTo>
                        <a:pt x="352" y="501"/>
                      </a:lnTo>
                      <a:lnTo>
                        <a:pt x="346" y="444"/>
                      </a:lnTo>
                      <a:lnTo>
                        <a:pt x="341" y="389"/>
                      </a:lnTo>
                      <a:lnTo>
                        <a:pt x="335" y="335"/>
                      </a:lnTo>
                      <a:lnTo>
                        <a:pt x="329" y="281"/>
                      </a:lnTo>
                      <a:lnTo>
                        <a:pt x="324" y="226"/>
                      </a:lnTo>
                      <a:lnTo>
                        <a:pt x="318" y="169"/>
                      </a:lnTo>
                      <a:lnTo>
                        <a:pt x="313" y="114"/>
                      </a:lnTo>
                      <a:lnTo>
                        <a:pt x="307" y="58"/>
                      </a:lnTo>
                      <a:lnTo>
                        <a:pt x="301" y="0"/>
                      </a:lnTo>
                      <a:lnTo>
                        <a:pt x="398" y="0"/>
                      </a:lnTo>
                      <a:lnTo>
                        <a:pt x="462" y="4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28" name="Freeform 127"/>
                <p:cNvSpPr>
                  <a:spLocks noChangeAspect="1"/>
                </p:cNvSpPr>
                <p:nvPr/>
              </p:nvSpPr>
              <p:spPr bwMode="gray">
                <a:xfrm>
                  <a:off x="4887118" y="2994372"/>
                  <a:ext cx="69850" cy="147638"/>
                </a:xfrm>
                <a:custGeom>
                  <a:avLst/>
                  <a:gdLst/>
                  <a:ahLst/>
                  <a:cxnLst>
                    <a:cxn ang="0">
                      <a:pos x="123" y="461"/>
                    </a:cxn>
                    <a:cxn ang="0">
                      <a:pos x="145" y="444"/>
                    </a:cxn>
                    <a:cxn ang="0">
                      <a:pos x="151" y="424"/>
                    </a:cxn>
                    <a:cxn ang="0">
                      <a:pos x="147" y="387"/>
                    </a:cxn>
                    <a:cxn ang="0">
                      <a:pos x="164" y="373"/>
                    </a:cxn>
                    <a:cxn ang="0">
                      <a:pos x="178" y="355"/>
                    </a:cxn>
                    <a:cxn ang="0">
                      <a:pos x="213" y="331"/>
                    </a:cxn>
                    <a:cxn ang="0">
                      <a:pos x="217" y="284"/>
                    </a:cxn>
                    <a:cxn ang="0">
                      <a:pos x="212" y="277"/>
                    </a:cxn>
                    <a:cxn ang="0">
                      <a:pos x="202" y="278"/>
                    </a:cxn>
                    <a:cxn ang="0">
                      <a:pos x="198" y="269"/>
                    </a:cxn>
                    <a:cxn ang="0">
                      <a:pos x="186" y="251"/>
                    </a:cxn>
                    <a:cxn ang="0">
                      <a:pos x="172" y="252"/>
                    </a:cxn>
                    <a:cxn ang="0">
                      <a:pos x="164" y="249"/>
                    </a:cxn>
                    <a:cxn ang="0">
                      <a:pos x="153" y="246"/>
                    </a:cxn>
                    <a:cxn ang="0">
                      <a:pos x="138" y="226"/>
                    </a:cxn>
                    <a:cxn ang="0">
                      <a:pos x="150" y="219"/>
                    </a:cxn>
                    <a:cxn ang="0">
                      <a:pos x="153" y="203"/>
                    </a:cxn>
                    <a:cxn ang="0">
                      <a:pos x="166" y="195"/>
                    </a:cxn>
                    <a:cxn ang="0">
                      <a:pos x="185" y="181"/>
                    </a:cxn>
                    <a:cxn ang="0">
                      <a:pos x="198" y="163"/>
                    </a:cxn>
                    <a:cxn ang="0">
                      <a:pos x="204" y="132"/>
                    </a:cxn>
                    <a:cxn ang="0">
                      <a:pos x="194" y="111"/>
                    </a:cxn>
                    <a:cxn ang="0">
                      <a:pos x="181" y="101"/>
                    </a:cxn>
                    <a:cxn ang="0">
                      <a:pos x="172" y="79"/>
                    </a:cxn>
                    <a:cxn ang="0">
                      <a:pos x="183" y="59"/>
                    </a:cxn>
                    <a:cxn ang="0">
                      <a:pos x="207" y="31"/>
                    </a:cxn>
                    <a:cxn ang="0">
                      <a:pos x="194" y="19"/>
                    </a:cxn>
                    <a:cxn ang="0">
                      <a:pos x="182" y="32"/>
                    </a:cxn>
                    <a:cxn ang="0">
                      <a:pos x="171" y="39"/>
                    </a:cxn>
                    <a:cxn ang="0">
                      <a:pos x="161" y="24"/>
                    </a:cxn>
                    <a:cxn ang="0">
                      <a:pos x="155" y="9"/>
                    </a:cxn>
                    <a:cxn ang="0">
                      <a:pos x="138" y="0"/>
                    </a:cxn>
                    <a:cxn ang="0">
                      <a:pos x="115" y="2"/>
                    </a:cxn>
                    <a:cxn ang="0">
                      <a:pos x="91" y="13"/>
                    </a:cxn>
                    <a:cxn ang="0">
                      <a:pos x="79" y="24"/>
                    </a:cxn>
                    <a:cxn ang="0">
                      <a:pos x="73" y="31"/>
                    </a:cxn>
                    <a:cxn ang="0">
                      <a:pos x="62" y="41"/>
                    </a:cxn>
                    <a:cxn ang="0">
                      <a:pos x="51" y="55"/>
                    </a:cxn>
                    <a:cxn ang="0">
                      <a:pos x="58" y="61"/>
                    </a:cxn>
                    <a:cxn ang="0">
                      <a:pos x="52" y="101"/>
                    </a:cxn>
                    <a:cxn ang="0">
                      <a:pos x="56" y="134"/>
                    </a:cxn>
                    <a:cxn ang="0">
                      <a:pos x="59" y="147"/>
                    </a:cxn>
                    <a:cxn ang="0">
                      <a:pos x="49" y="185"/>
                    </a:cxn>
                    <a:cxn ang="0">
                      <a:pos x="27" y="208"/>
                    </a:cxn>
                    <a:cxn ang="0">
                      <a:pos x="14" y="217"/>
                    </a:cxn>
                    <a:cxn ang="0">
                      <a:pos x="3" y="226"/>
                    </a:cxn>
                    <a:cxn ang="0">
                      <a:pos x="3" y="234"/>
                    </a:cxn>
                    <a:cxn ang="0">
                      <a:pos x="14" y="272"/>
                    </a:cxn>
                    <a:cxn ang="0">
                      <a:pos x="37" y="285"/>
                    </a:cxn>
                    <a:cxn ang="0">
                      <a:pos x="46" y="323"/>
                    </a:cxn>
                    <a:cxn ang="0">
                      <a:pos x="89" y="348"/>
                    </a:cxn>
                    <a:cxn ang="0">
                      <a:pos x="91" y="349"/>
                    </a:cxn>
                    <a:cxn ang="0">
                      <a:pos x="110" y="459"/>
                    </a:cxn>
                  </a:cxnLst>
                  <a:rect l="0" t="0" r="r" b="b"/>
                  <a:pathLst>
                    <a:path w="218" h="462">
                      <a:moveTo>
                        <a:pt x="111" y="462"/>
                      </a:moveTo>
                      <a:lnTo>
                        <a:pt x="123" y="461"/>
                      </a:lnTo>
                      <a:lnTo>
                        <a:pt x="135" y="452"/>
                      </a:lnTo>
                      <a:lnTo>
                        <a:pt x="145" y="444"/>
                      </a:lnTo>
                      <a:lnTo>
                        <a:pt x="151" y="434"/>
                      </a:lnTo>
                      <a:lnTo>
                        <a:pt x="151" y="424"/>
                      </a:lnTo>
                      <a:lnTo>
                        <a:pt x="145" y="396"/>
                      </a:lnTo>
                      <a:lnTo>
                        <a:pt x="147" y="387"/>
                      </a:lnTo>
                      <a:lnTo>
                        <a:pt x="151" y="379"/>
                      </a:lnTo>
                      <a:lnTo>
                        <a:pt x="164" y="373"/>
                      </a:lnTo>
                      <a:lnTo>
                        <a:pt x="174" y="365"/>
                      </a:lnTo>
                      <a:lnTo>
                        <a:pt x="178" y="355"/>
                      </a:lnTo>
                      <a:lnTo>
                        <a:pt x="207" y="336"/>
                      </a:lnTo>
                      <a:lnTo>
                        <a:pt x="213" y="331"/>
                      </a:lnTo>
                      <a:lnTo>
                        <a:pt x="218" y="320"/>
                      </a:lnTo>
                      <a:lnTo>
                        <a:pt x="217" y="284"/>
                      </a:lnTo>
                      <a:lnTo>
                        <a:pt x="218" y="281"/>
                      </a:lnTo>
                      <a:lnTo>
                        <a:pt x="212" y="277"/>
                      </a:lnTo>
                      <a:lnTo>
                        <a:pt x="208" y="278"/>
                      </a:lnTo>
                      <a:lnTo>
                        <a:pt x="202" y="278"/>
                      </a:lnTo>
                      <a:lnTo>
                        <a:pt x="198" y="273"/>
                      </a:lnTo>
                      <a:lnTo>
                        <a:pt x="198" y="269"/>
                      </a:lnTo>
                      <a:lnTo>
                        <a:pt x="191" y="251"/>
                      </a:lnTo>
                      <a:lnTo>
                        <a:pt x="186" y="251"/>
                      </a:lnTo>
                      <a:lnTo>
                        <a:pt x="177" y="257"/>
                      </a:lnTo>
                      <a:lnTo>
                        <a:pt x="172" y="252"/>
                      </a:lnTo>
                      <a:lnTo>
                        <a:pt x="170" y="246"/>
                      </a:lnTo>
                      <a:lnTo>
                        <a:pt x="164" y="249"/>
                      </a:lnTo>
                      <a:lnTo>
                        <a:pt x="159" y="249"/>
                      </a:lnTo>
                      <a:lnTo>
                        <a:pt x="153" y="246"/>
                      </a:lnTo>
                      <a:lnTo>
                        <a:pt x="142" y="239"/>
                      </a:lnTo>
                      <a:lnTo>
                        <a:pt x="138" y="226"/>
                      </a:lnTo>
                      <a:lnTo>
                        <a:pt x="138" y="215"/>
                      </a:lnTo>
                      <a:lnTo>
                        <a:pt x="150" y="219"/>
                      </a:lnTo>
                      <a:lnTo>
                        <a:pt x="150" y="210"/>
                      </a:lnTo>
                      <a:lnTo>
                        <a:pt x="153" y="203"/>
                      </a:lnTo>
                      <a:lnTo>
                        <a:pt x="160" y="201"/>
                      </a:lnTo>
                      <a:lnTo>
                        <a:pt x="166" y="195"/>
                      </a:lnTo>
                      <a:lnTo>
                        <a:pt x="172" y="192"/>
                      </a:lnTo>
                      <a:lnTo>
                        <a:pt x="185" y="181"/>
                      </a:lnTo>
                      <a:lnTo>
                        <a:pt x="192" y="174"/>
                      </a:lnTo>
                      <a:lnTo>
                        <a:pt x="198" y="163"/>
                      </a:lnTo>
                      <a:lnTo>
                        <a:pt x="207" y="140"/>
                      </a:lnTo>
                      <a:lnTo>
                        <a:pt x="204" y="132"/>
                      </a:lnTo>
                      <a:lnTo>
                        <a:pt x="202" y="116"/>
                      </a:lnTo>
                      <a:lnTo>
                        <a:pt x="194" y="111"/>
                      </a:lnTo>
                      <a:lnTo>
                        <a:pt x="191" y="104"/>
                      </a:lnTo>
                      <a:lnTo>
                        <a:pt x="181" y="101"/>
                      </a:lnTo>
                      <a:lnTo>
                        <a:pt x="176" y="95"/>
                      </a:lnTo>
                      <a:lnTo>
                        <a:pt x="172" y="79"/>
                      </a:lnTo>
                      <a:lnTo>
                        <a:pt x="175" y="66"/>
                      </a:lnTo>
                      <a:lnTo>
                        <a:pt x="183" y="59"/>
                      </a:lnTo>
                      <a:lnTo>
                        <a:pt x="194" y="55"/>
                      </a:lnTo>
                      <a:lnTo>
                        <a:pt x="207" y="31"/>
                      </a:lnTo>
                      <a:lnTo>
                        <a:pt x="201" y="19"/>
                      </a:lnTo>
                      <a:lnTo>
                        <a:pt x="194" y="19"/>
                      </a:lnTo>
                      <a:lnTo>
                        <a:pt x="188" y="27"/>
                      </a:lnTo>
                      <a:lnTo>
                        <a:pt x="182" y="32"/>
                      </a:lnTo>
                      <a:lnTo>
                        <a:pt x="175" y="35"/>
                      </a:lnTo>
                      <a:lnTo>
                        <a:pt x="171" y="39"/>
                      </a:lnTo>
                      <a:lnTo>
                        <a:pt x="160" y="35"/>
                      </a:lnTo>
                      <a:lnTo>
                        <a:pt x="161" y="24"/>
                      </a:lnTo>
                      <a:lnTo>
                        <a:pt x="156" y="15"/>
                      </a:lnTo>
                      <a:lnTo>
                        <a:pt x="155" y="9"/>
                      </a:lnTo>
                      <a:lnTo>
                        <a:pt x="156" y="7"/>
                      </a:lnTo>
                      <a:lnTo>
                        <a:pt x="138" y="0"/>
                      </a:lnTo>
                      <a:lnTo>
                        <a:pt x="128" y="0"/>
                      </a:lnTo>
                      <a:lnTo>
                        <a:pt x="115" y="2"/>
                      </a:lnTo>
                      <a:lnTo>
                        <a:pt x="104" y="7"/>
                      </a:lnTo>
                      <a:lnTo>
                        <a:pt x="91" y="13"/>
                      </a:lnTo>
                      <a:lnTo>
                        <a:pt x="83" y="19"/>
                      </a:lnTo>
                      <a:lnTo>
                        <a:pt x="79" y="24"/>
                      </a:lnTo>
                      <a:lnTo>
                        <a:pt x="75" y="25"/>
                      </a:lnTo>
                      <a:lnTo>
                        <a:pt x="73" y="31"/>
                      </a:lnTo>
                      <a:lnTo>
                        <a:pt x="68" y="35"/>
                      </a:lnTo>
                      <a:lnTo>
                        <a:pt x="62" y="41"/>
                      </a:lnTo>
                      <a:lnTo>
                        <a:pt x="53" y="50"/>
                      </a:lnTo>
                      <a:lnTo>
                        <a:pt x="51" y="55"/>
                      </a:lnTo>
                      <a:lnTo>
                        <a:pt x="57" y="57"/>
                      </a:lnTo>
                      <a:lnTo>
                        <a:pt x="58" y="61"/>
                      </a:lnTo>
                      <a:lnTo>
                        <a:pt x="53" y="93"/>
                      </a:lnTo>
                      <a:lnTo>
                        <a:pt x="52" y="101"/>
                      </a:lnTo>
                      <a:lnTo>
                        <a:pt x="54" y="111"/>
                      </a:lnTo>
                      <a:lnTo>
                        <a:pt x="56" y="134"/>
                      </a:lnTo>
                      <a:lnTo>
                        <a:pt x="59" y="140"/>
                      </a:lnTo>
                      <a:lnTo>
                        <a:pt x="59" y="147"/>
                      </a:lnTo>
                      <a:lnTo>
                        <a:pt x="53" y="171"/>
                      </a:lnTo>
                      <a:lnTo>
                        <a:pt x="49" y="185"/>
                      </a:lnTo>
                      <a:lnTo>
                        <a:pt x="30" y="197"/>
                      </a:lnTo>
                      <a:lnTo>
                        <a:pt x="27" y="208"/>
                      </a:lnTo>
                      <a:lnTo>
                        <a:pt x="19" y="212"/>
                      </a:lnTo>
                      <a:lnTo>
                        <a:pt x="14" y="217"/>
                      </a:lnTo>
                      <a:lnTo>
                        <a:pt x="13" y="220"/>
                      </a:lnTo>
                      <a:lnTo>
                        <a:pt x="3" y="226"/>
                      </a:lnTo>
                      <a:lnTo>
                        <a:pt x="0" y="226"/>
                      </a:lnTo>
                      <a:lnTo>
                        <a:pt x="3" y="234"/>
                      </a:lnTo>
                      <a:lnTo>
                        <a:pt x="8" y="246"/>
                      </a:lnTo>
                      <a:lnTo>
                        <a:pt x="14" y="272"/>
                      </a:lnTo>
                      <a:lnTo>
                        <a:pt x="32" y="279"/>
                      </a:lnTo>
                      <a:lnTo>
                        <a:pt x="37" y="285"/>
                      </a:lnTo>
                      <a:lnTo>
                        <a:pt x="46" y="305"/>
                      </a:lnTo>
                      <a:lnTo>
                        <a:pt x="46" y="323"/>
                      </a:lnTo>
                      <a:lnTo>
                        <a:pt x="64" y="336"/>
                      </a:lnTo>
                      <a:lnTo>
                        <a:pt x="89" y="348"/>
                      </a:lnTo>
                      <a:lnTo>
                        <a:pt x="91" y="348"/>
                      </a:lnTo>
                      <a:lnTo>
                        <a:pt x="91" y="349"/>
                      </a:lnTo>
                      <a:lnTo>
                        <a:pt x="105" y="422"/>
                      </a:lnTo>
                      <a:lnTo>
                        <a:pt x="110" y="459"/>
                      </a:lnTo>
                      <a:lnTo>
                        <a:pt x="111" y="46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29" name="Freeform 128"/>
                <p:cNvSpPr>
                  <a:spLocks noChangeAspect="1"/>
                </p:cNvSpPr>
                <p:nvPr/>
              </p:nvSpPr>
              <p:spPr bwMode="gray">
                <a:xfrm>
                  <a:off x="5187155" y="3115022"/>
                  <a:ext cx="195263" cy="192088"/>
                </a:xfrm>
                <a:custGeom>
                  <a:avLst/>
                  <a:gdLst/>
                  <a:ahLst/>
                  <a:cxnLst>
                    <a:cxn ang="0">
                      <a:pos x="24" y="438"/>
                    </a:cxn>
                    <a:cxn ang="0">
                      <a:pos x="24" y="265"/>
                    </a:cxn>
                    <a:cxn ang="0">
                      <a:pos x="7" y="146"/>
                    </a:cxn>
                    <a:cxn ang="0">
                      <a:pos x="1" y="120"/>
                    </a:cxn>
                    <a:cxn ang="0">
                      <a:pos x="3" y="90"/>
                    </a:cxn>
                    <a:cxn ang="0">
                      <a:pos x="15" y="74"/>
                    </a:cxn>
                    <a:cxn ang="0">
                      <a:pos x="7" y="22"/>
                    </a:cxn>
                    <a:cxn ang="0">
                      <a:pos x="18" y="2"/>
                    </a:cxn>
                    <a:cxn ang="0">
                      <a:pos x="35" y="8"/>
                    </a:cxn>
                    <a:cxn ang="0">
                      <a:pos x="91" y="7"/>
                    </a:cxn>
                    <a:cxn ang="0">
                      <a:pos x="153" y="27"/>
                    </a:cxn>
                    <a:cxn ang="0">
                      <a:pos x="185" y="38"/>
                    </a:cxn>
                    <a:cxn ang="0">
                      <a:pos x="228" y="45"/>
                    </a:cxn>
                    <a:cxn ang="0">
                      <a:pos x="269" y="40"/>
                    </a:cxn>
                    <a:cxn ang="0">
                      <a:pos x="311" y="13"/>
                    </a:cxn>
                    <a:cxn ang="0">
                      <a:pos x="336" y="8"/>
                    </a:cxn>
                    <a:cxn ang="0">
                      <a:pos x="322" y="20"/>
                    </a:cxn>
                    <a:cxn ang="0">
                      <a:pos x="349" y="13"/>
                    </a:cxn>
                    <a:cxn ang="0">
                      <a:pos x="365" y="11"/>
                    </a:cxn>
                    <a:cxn ang="0">
                      <a:pos x="400" y="6"/>
                    </a:cxn>
                    <a:cxn ang="0">
                      <a:pos x="408" y="16"/>
                    </a:cxn>
                    <a:cxn ang="0">
                      <a:pos x="426" y="28"/>
                    </a:cxn>
                    <a:cxn ang="0">
                      <a:pos x="447" y="40"/>
                    </a:cxn>
                    <a:cxn ang="0">
                      <a:pos x="463" y="34"/>
                    </a:cxn>
                    <a:cxn ang="0">
                      <a:pos x="510" y="29"/>
                    </a:cxn>
                    <a:cxn ang="0">
                      <a:pos x="523" y="35"/>
                    </a:cxn>
                    <a:cxn ang="0">
                      <a:pos x="561" y="144"/>
                    </a:cxn>
                    <a:cxn ang="0">
                      <a:pos x="539" y="211"/>
                    </a:cxn>
                    <a:cxn ang="0">
                      <a:pos x="538" y="234"/>
                    </a:cxn>
                    <a:cxn ang="0">
                      <a:pos x="518" y="242"/>
                    </a:cxn>
                    <a:cxn ang="0">
                      <a:pos x="486" y="207"/>
                    </a:cxn>
                    <a:cxn ang="0">
                      <a:pos x="473" y="175"/>
                    </a:cxn>
                    <a:cxn ang="0">
                      <a:pos x="454" y="144"/>
                    </a:cxn>
                    <a:cxn ang="0">
                      <a:pos x="440" y="109"/>
                    </a:cxn>
                    <a:cxn ang="0">
                      <a:pos x="436" y="104"/>
                    </a:cxn>
                    <a:cxn ang="0">
                      <a:pos x="429" y="119"/>
                    </a:cxn>
                    <a:cxn ang="0">
                      <a:pos x="437" y="143"/>
                    </a:cxn>
                    <a:cxn ang="0">
                      <a:pos x="441" y="167"/>
                    </a:cxn>
                    <a:cxn ang="0">
                      <a:pos x="475" y="223"/>
                    </a:cxn>
                    <a:cxn ang="0">
                      <a:pos x="490" y="256"/>
                    </a:cxn>
                    <a:cxn ang="0">
                      <a:pos x="512" y="304"/>
                    </a:cxn>
                    <a:cxn ang="0">
                      <a:pos x="530" y="346"/>
                    </a:cxn>
                    <a:cxn ang="0">
                      <a:pos x="558" y="401"/>
                    </a:cxn>
                    <a:cxn ang="0">
                      <a:pos x="578" y="444"/>
                    </a:cxn>
                    <a:cxn ang="0">
                      <a:pos x="608" y="471"/>
                    </a:cxn>
                    <a:cxn ang="0">
                      <a:pos x="598" y="476"/>
                    </a:cxn>
                    <a:cxn ang="0">
                      <a:pos x="598" y="488"/>
                    </a:cxn>
                    <a:cxn ang="0">
                      <a:pos x="581" y="545"/>
                    </a:cxn>
                    <a:cxn ang="0">
                      <a:pos x="526" y="578"/>
                    </a:cxn>
                    <a:cxn ang="0">
                      <a:pos x="473" y="592"/>
                    </a:cxn>
                    <a:cxn ang="0">
                      <a:pos x="378" y="579"/>
                    </a:cxn>
                    <a:cxn ang="0">
                      <a:pos x="366" y="590"/>
                    </a:cxn>
                    <a:cxn ang="0">
                      <a:pos x="233" y="590"/>
                    </a:cxn>
                    <a:cxn ang="0">
                      <a:pos x="77" y="590"/>
                    </a:cxn>
                  </a:cxnLst>
                  <a:rect l="0" t="0" r="r" b="b"/>
                  <a:pathLst>
                    <a:path w="612" h="605">
                      <a:moveTo>
                        <a:pt x="24" y="552"/>
                      </a:moveTo>
                      <a:lnTo>
                        <a:pt x="24" y="496"/>
                      </a:lnTo>
                      <a:lnTo>
                        <a:pt x="24" y="438"/>
                      </a:lnTo>
                      <a:lnTo>
                        <a:pt x="24" y="382"/>
                      </a:lnTo>
                      <a:lnTo>
                        <a:pt x="24" y="324"/>
                      </a:lnTo>
                      <a:lnTo>
                        <a:pt x="24" y="265"/>
                      </a:lnTo>
                      <a:lnTo>
                        <a:pt x="24" y="207"/>
                      </a:lnTo>
                      <a:lnTo>
                        <a:pt x="24" y="164"/>
                      </a:lnTo>
                      <a:lnTo>
                        <a:pt x="7" y="146"/>
                      </a:lnTo>
                      <a:lnTo>
                        <a:pt x="10" y="133"/>
                      </a:lnTo>
                      <a:lnTo>
                        <a:pt x="8" y="130"/>
                      </a:lnTo>
                      <a:lnTo>
                        <a:pt x="1" y="120"/>
                      </a:lnTo>
                      <a:lnTo>
                        <a:pt x="0" y="99"/>
                      </a:lnTo>
                      <a:lnTo>
                        <a:pt x="0" y="95"/>
                      </a:lnTo>
                      <a:lnTo>
                        <a:pt x="3" y="90"/>
                      </a:lnTo>
                      <a:lnTo>
                        <a:pt x="13" y="86"/>
                      </a:lnTo>
                      <a:lnTo>
                        <a:pt x="13" y="83"/>
                      </a:lnTo>
                      <a:lnTo>
                        <a:pt x="15" y="74"/>
                      </a:lnTo>
                      <a:lnTo>
                        <a:pt x="12" y="57"/>
                      </a:lnTo>
                      <a:lnTo>
                        <a:pt x="11" y="30"/>
                      </a:lnTo>
                      <a:lnTo>
                        <a:pt x="7" y="22"/>
                      </a:lnTo>
                      <a:lnTo>
                        <a:pt x="7" y="19"/>
                      </a:lnTo>
                      <a:lnTo>
                        <a:pt x="15" y="11"/>
                      </a:lnTo>
                      <a:lnTo>
                        <a:pt x="18" y="2"/>
                      </a:lnTo>
                      <a:lnTo>
                        <a:pt x="26" y="0"/>
                      </a:lnTo>
                      <a:lnTo>
                        <a:pt x="28" y="6"/>
                      </a:lnTo>
                      <a:lnTo>
                        <a:pt x="35" y="8"/>
                      </a:lnTo>
                      <a:lnTo>
                        <a:pt x="54" y="3"/>
                      </a:lnTo>
                      <a:lnTo>
                        <a:pt x="67" y="3"/>
                      </a:lnTo>
                      <a:lnTo>
                        <a:pt x="91" y="7"/>
                      </a:lnTo>
                      <a:lnTo>
                        <a:pt x="123" y="12"/>
                      </a:lnTo>
                      <a:lnTo>
                        <a:pt x="142" y="19"/>
                      </a:lnTo>
                      <a:lnTo>
                        <a:pt x="153" y="27"/>
                      </a:lnTo>
                      <a:lnTo>
                        <a:pt x="169" y="29"/>
                      </a:lnTo>
                      <a:lnTo>
                        <a:pt x="177" y="31"/>
                      </a:lnTo>
                      <a:lnTo>
                        <a:pt x="185" y="38"/>
                      </a:lnTo>
                      <a:lnTo>
                        <a:pt x="201" y="38"/>
                      </a:lnTo>
                      <a:lnTo>
                        <a:pt x="214" y="39"/>
                      </a:lnTo>
                      <a:lnTo>
                        <a:pt x="228" y="45"/>
                      </a:lnTo>
                      <a:lnTo>
                        <a:pt x="239" y="52"/>
                      </a:lnTo>
                      <a:lnTo>
                        <a:pt x="255" y="47"/>
                      </a:lnTo>
                      <a:lnTo>
                        <a:pt x="269" y="40"/>
                      </a:lnTo>
                      <a:lnTo>
                        <a:pt x="285" y="28"/>
                      </a:lnTo>
                      <a:lnTo>
                        <a:pt x="301" y="20"/>
                      </a:lnTo>
                      <a:lnTo>
                        <a:pt x="311" y="13"/>
                      </a:lnTo>
                      <a:lnTo>
                        <a:pt x="324" y="12"/>
                      </a:lnTo>
                      <a:lnTo>
                        <a:pt x="334" y="8"/>
                      </a:lnTo>
                      <a:lnTo>
                        <a:pt x="336" y="8"/>
                      </a:lnTo>
                      <a:lnTo>
                        <a:pt x="336" y="11"/>
                      </a:lnTo>
                      <a:lnTo>
                        <a:pt x="324" y="16"/>
                      </a:lnTo>
                      <a:lnTo>
                        <a:pt x="322" y="20"/>
                      </a:lnTo>
                      <a:lnTo>
                        <a:pt x="324" y="20"/>
                      </a:lnTo>
                      <a:lnTo>
                        <a:pt x="344" y="17"/>
                      </a:lnTo>
                      <a:lnTo>
                        <a:pt x="349" y="13"/>
                      </a:lnTo>
                      <a:lnTo>
                        <a:pt x="354" y="7"/>
                      </a:lnTo>
                      <a:lnTo>
                        <a:pt x="361" y="11"/>
                      </a:lnTo>
                      <a:lnTo>
                        <a:pt x="365" y="11"/>
                      </a:lnTo>
                      <a:lnTo>
                        <a:pt x="388" y="11"/>
                      </a:lnTo>
                      <a:lnTo>
                        <a:pt x="390" y="11"/>
                      </a:lnTo>
                      <a:lnTo>
                        <a:pt x="400" y="6"/>
                      </a:lnTo>
                      <a:lnTo>
                        <a:pt x="401" y="8"/>
                      </a:lnTo>
                      <a:lnTo>
                        <a:pt x="405" y="14"/>
                      </a:lnTo>
                      <a:lnTo>
                        <a:pt x="408" y="16"/>
                      </a:lnTo>
                      <a:lnTo>
                        <a:pt x="411" y="20"/>
                      </a:lnTo>
                      <a:lnTo>
                        <a:pt x="416" y="24"/>
                      </a:lnTo>
                      <a:lnTo>
                        <a:pt x="426" y="28"/>
                      </a:lnTo>
                      <a:lnTo>
                        <a:pt x="431" y="35"/>
                      </a:lnTo>
                      <a:lnTo>
                        <a:pt x="435" y="40"/>
                      </a:lnTo>
                      <a:lnTo>
                        <a:pt x="447" y="40"/>
                      </a:lnTo>
                      <a:lnTo>
                        <a:pt x="456" y="39"/>
                      </a:lnTo>
                      <a:lnTo>
                        <a:pt x="459" y="35"/>
                      </a:lnTo>
                      <a:lnTo>
                        <a:pt x="463" y="34"/>
                      </a:lnTo>
                      <a:lnTo>
                        <a:pt x="468" y="40"/>
                      </a:lnTo>
                      <a:lnTo>
                        <a:pt x="491" y="38"/>
                      </a:lnTo>
                      <a:lnTo>
                        <a:pt x="510" y="29"/>
                      </a:lnTo>
                      <a:lnTo>
                        <a:pt x="521" y="20"/>
                      </a:lnTo>
                      <a:lnTo>
                        <a:pt x="523" y="30"/>
                      </a:lnTo>
                      <a:lnTo>
                        <a:pt x="523" y="35"/>
                      </a:lnTo>
                      <a:lnTo>
                        <a:pt x="527" y="41"/>
                      </a:lnTo>
                      <a:lnTo>
                        <a:pt x="545" y="99"/>
                      </a:lnTo>
                      <a:lnTo>
                        <a:pt x="561" y="144"/>
                      </a:lnTo>
                      <a:lnTo>
                        <a:pt x="554" y="164"/>
                      </a:lnTo>
                      <a:lnTo>
                        <a:pt x="549" y="187"/>
                      </a:lnTo>
                      <a:lnTo>
                        <a:pt x="539" y="211"/>
                      </a:lnTo>
                      <a:lnTo>
                        <a:pt x="539" y="221"/>
                      </a:lnTo>
                      <a:lnTo>
                        <a:pt x="539" y="228"/>
                      </a:lnTo>
                      <a:lnTo>
                        <a:pt x="538" y="234"/>
                      </a:lnTo>
                      <a:lnTo>
                        <a:pt x="534" y="238"/>
                      </a:lnTo>
                      <a:lnTo>
                        <a:pt x="527" y="242"/>
                      </a:lnTo>
                      <a:lnTo>
                        <a:pt x="518" y="242"/>
                      </a:lnTo>
                      <a:lnTo>
                        <a:pt x="510" y="235"/>
                      </a:lnTo>
                      <a:lnTo>
                        <a:pt x="499" y="219"/>
                      </a:lnTo>
                      <a:lnTo>
                        <a:pt x="486" y="207"/>
                      </a:lnTo>
                      <a:lnTo>
                        <a:pt x="476" y="192"/>
                      </a:lnTo>
                      <a:lnTo>
                        <a:pt x="474" y="189"/>
                      </a:lnTo>
                      <a:lnTo>
                        <a:pt x="473" y="175"/>
                      </a:lnTo>
                      <a:lnTo>
                        <a:pt x="469" y="165"/>
                      </a:lnTo>
                      <a:lnTo>
                        <a:pt x="458" y="154"/>
                      </a:lnTo>
                      <a:lnTo>
                        <a:pt x="454" y="144"/>
                      </a:lnTo>
                      <a:lnTo>
                        <a:pt x="447" y="135"/>
                      </a:lnTo>
                      <a:lnTo>
                        <a:pt x="442" y="115"/>
                      </a:lnTo>
                      <a:lnTo>
                        <a:pt x="440" y="109"/>
                      </a:lnTo>
                      <a:lnTo>
                        <a:pt x="438" y="105"/>
                      </a:lnTo>
                      <a:lnTo>
                        <a:pt x="436" y="104"/>
                      </a:lnTo>
                      <a:lnTo>
                        <a:pt x="436" y="104"/>
                      </a:lnTo>
                      <a:lnTo>
                        <a:pt x="432" y="108"/>
                      </a:lnTo>
                      <a:lnTo>
                        <a:pt x="433" y="113"/>
                      </a:lnTo>
                      <a:lnTo>
                        <a:pt x="429" y="119"/>
                      </a:lnTo>
                      <a:lnTo>
                        <a:pt x="427" y="131"/>
                      </a:lnTo>
                      <a:lnTo>
                        <a:pt x="429" y="135"/>
                      </a:lnTo>
                      <a:lnTo>
                        <a:pt x="437" y="143"/>
                      </a:lnTo>
                      <a:lnTo>
                        <a:pt x="440" y="148"/>
                      </a:lnTo>
                      <a:lnTo>
                        <a:pt x="442" y="154"/>
                      </a:lnTo>
                      <a:lnTo>
                        <a:pt x="441" y="167"/>
                      </a:lnTo>
                      <a:lnTo>
                        <a:pt x="443" y="174"/>
                      </a:lnTo>
                      <a:lnTo>
                        <a:pt x="458" y="203"/>
                      </a:lnTo>
                      <a:lnTo>
                        <a:pt x="475" y="223"/>
                      </a:lnTo>
                      <a:lnTo>
                        <a:pt x="483" y="230"/>
                      </a:lnTo>
                      <a:lnTo>
                        <a:pt x="487" y="232"/>
                      </a:lnTo>
                      <a:lnTo>
                        <a:pt x="490" y="256"/>
                      </a:lnTo>
                      <a:lnTo>
                        <a:pt x="495" y="265"/>
                      </a:lnTo>
                      <a:lnTo>
                        <a:pt x="506" y="278"/>
                      </a:lnTo>
                      <a:lnTo>
                        <a:pt x="512" y="304"/>
                      </a:lnTo>
                      <a:lnTo>
                        <a:pt x="515" y="314"/>
                      </a:lnTo>
                      <a:lnTo>
                        <a:pt x="517" y="323"/>
                      </a:lnTo>
                      <a:lnTo>
                        <a:pt x="530" y="346"/>
                      </a:lnTo>
                      <a:lnTo>
                        <a:pt x="535" y="362"/>
                      </a:lnTo>
                      <a:lnTo>
                        <a:pt x="545" y="374"/>
                      </a:lnTo>
                      <a:lnTo>
                        <a:pt x="558" y="401"/>
                      </a:lnTo>
                      <a:lnTo>
                        <a:pt x="562" y="412"/>
                      </a:lnTo>
                      <a:lnTo>
                        <a:pt x="567" y="418"/>
                      </a:lnTo>
                      <a:lnTo>
                        <a:pt x="578" y="444"/>
                      </a:lnTo>
                      <a:lnTo>
                        <a:pt x="588" y="455"/>
                      </a:lnTo>
                      <a:lnTo>
                        <a:pt x="604" y="469"/>
                      </a:lnTo>
                      <a:lnTo>
                        <a:pt x="608" y="471"/>
                      </a:lnTo>
                      <a:lnTo>
                        <a:pt x="612" y="476"/>
                      </a:lnTo>
                      <a:lnTo>
                        <a:pt x="612" y="479"/>
                      </a:lnTo>
                      <a:lnTo>
                        <a:pt x="598" y="476"/>
                      </a:lnTo>
                      <a:lnTo>
                        <a:pt x="596" y="476"/>
                      </a:lnTo>
                      <a:lnTo>
                        <a:pt x="594" y="479"/>
                      </a:lnTo>
                      <a:lnTo>
                        <a:pt x="598" y="488"/>
                      </a:lnTo>
                      <a:lnTo>
                        <a:pt x="599" y="513"/>
                      </a:lnTo>
                      <a:lnTo>
                        <a:pt x="603" y="525"/>
                      </a:lnTo>
                      <a:lnTo>
                        <a:pt x="581" y="545"/>
                      </a:lnTo>
                      <a:lnTo>
                        <a:pt x="567" y="540"/>
                      </a:lnTo>
                      <a:lnTo>
                        <a:pt x="555" y="571"/>
                      </a:lnTo>
                      <a:lnTo>
                        <a:pt x="526" y="578"/>
                      </a:lnTo>
                      <a:lnTo>
                        <a:pt x="518" y="603"/>
                      </a:lnTo>
                      <a:lnTo>
                        <a:pt x="491" y="605"/>
                      </a:lnTo>
                      <a:lnTo>
                        <a:pt x="473" y="592"/>
                      </a:lnTo>
                      <a:lnTo>
                        <a:pt x="376" y="590"/>
                      </a:lnTo>
                      <a:lnTo>
                        <a:pt x="381" y="579"/>
                      </a:lnTo>
                      <a:lnTo>
                        <a:pt x="378" y="579"/>
                      </a:lnTo>
                      <a:lnTo>
                        <a:pt x="376" y="578"/>
                      </a:lnTo>
                      <a:lnTo>
                        <a:pt x="373" y="578"/>
                      </a:lnTo>
                      <a:lnTo>
                        <a:pt x="366" y="590"/>
                      </a:lnTo>
                      <a:lnTo>
                        <a:pt x="338" y="590"/>
                      </a:lnTo>
                      <a:lnTo>
                        <a:pt x="285" y="590"/>
                      </a:lnTo>
                      <a:lnTo>
                        <a:pt x="233" y="590"/>
                      </a:lnTo>
                      <a:lnTo>
                        <a:pt x="180" y="590"/>
                      </a:lnTo>
                      <a:lnTo>
                        <a:pt x="129" y="590"/>
                      </a:lnTo>
                      <a:lnTo>
                        <a:pt x="77" y="590"/>
                      </a:lnTo>
                      <a:lnTo>
                        <a:pt x="24" y="590"/>
                      </a:lnTo>
                      <a:lnTo>
                        <a:pt x="24" y="55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30" name="Freeform 129"/>
                <p:cNvSpPr>
                  <a:spLocks noChangeAspect="1"/>
                </p:cNvSpPr>
                <p:nvPr/>
              </p:nvSpPr>
              <p:spPr bwMode="gray">
                <a:xfrm>
                  <a:off x="4610893" y="2999134"/>
                  <a:ext cx="352425" cy="358775"/>
                </a:xfrm>
                <a:custGeom>
                  <a:avLst/>
                  <a:gdLst/>
                  <a:ahLst/>
                  <a:cxnLst>
                    <a:cxn ang="0">
                      <a:pos x="0" y="608"/>
                    </a:cxn>
                    <a:cxn ang="0">
                      <a:pos x="66" y="499"/>
                    </a:cxn>
                    <a:cxn ang="0">
                      <a:pos x="97" y="485"/>
                    </a:cxn>
                    <a:cxn ang="0">
                      <a:pos x="114" y="474"/>
                    </a:cxn>
                    <a:cxn ang="0">
                      <a:pos x="178" y="463"/>
                    </a:cxn>
                    <a:cxn ang="0">
                      <a:pos x="196" y="437"/>
                    </a:cxn>
                    <a:cxn ang="0">
                      <a:pos x="274" y="403"/>
                    </a:cxn>
                    <a:cxn ang="0">
                      <a:pos x="267" y="390"/>
                    </a:cxn>
                    <a:cxn ang="0">
                      <a:pos x="268" y="372"/>
                    </a:cxn>
                    <a:cxn ang="0">
                      <a:pos x="268" y="355"/>
                    </a:cxn>
                    <a:cxn ang="0">
                      <a:pos x="308" y="348"/>
                    </a:cxn>
                    <a:cxn ang="0">
                      <a:pos x="316" y="328"/>
                    </a:cxn>
                    <a:cxn ang="0">
                      <a:pos x="371" y="324"/>
                    </a:cxn>
                    <a:cxn ang="0">
                      <a:pos x="409" y="327"/>
                    </a:cxn>
                    <a:cxn ang="0">
                      <a:pos x="416" y="304"/>
                    </a:cxn>
                    <a:cxn ang="0">
                      <a:pos x="393" y="268"/>
                    </a:cxn>
                    <a:cxn ang="0">
                      <a:pos x="391" y="238"/>
                    </a:cxn>
                    <a:cxn ang="0">
                      <a:pos x="387" y="204"/>
                    </a:cxn>
                    <a:cxn ang="0">
                      <a:pos x="381" y="167"/>
                    </a:cxn>
                    <a:cxn ang="0">
                      <a:pos x="373" y="155"/>
                    </a:cxn>
                    <a:cxn ang="0">
                      <a:pos x="371" y="137"/>
                    </a:cxn>
                    <a:cxn ang="0">
                      <a:pos x="438" y="91"/>
                    </a:cxn>
                    <a:cxn ang="0">
                      <a:pos x="484" y="73"/>
                    </a:cxn>
                    <a:cxn ang="0">
                      <a:pos x="543" y="41"/>
                    </a:cxn>
                    <a:cxn ang="0">
                      <a:pos x="640" y="20"/>
                    </a:cxn>
                    <a:cxn ang="0">
                      <a:pos x="689" y="14"/>
                    </a:cxn>
                    <a:cxn ang="0">
                      <a:pos x="764" y="27"/>
                    </a:cxn>
                    <a:cxn ang="0">
                      <a:pos x="819" y="0"/>
                    </a:cxn>
                    <a:cxn ang="0">
                      <a:pos x="866" y="9"/>
                    </a:cxn>
                    <a:cxn ang="0">
                      <a:pos x="921" y="10"/>
                    </a:cxn>
                    <a:cxn ang="0">
                      <a:pos x="935" y="26"/>
                    </a:cxn>
                    <a:cxn ang="0">
                      <a:pos x="926" y="78"/>
                    </a:cxn>
                    <a:cxn ang="0">
                      <a:pos x="932" y="132"/>
                    </a:cxn>
                    <a:cxn ang="0">
                      <a:pos x="892" y="197"/>
                    </a:cxn>
                    <a:cxn ang="0">
                      <a:pos x="876" y="219"/>
                    </a:cxn>
                    <a:cxn ang="0">
                      <a:pos x="919" y="290"/>
                    </a:cxn>
                    <a:cxn ang="0">
                      <a:pos x="964" y="334"/>
                    </a:cxn>
                    <a:cxn ang="0">
                      <a:pos x="973" y="457"/>
                    </a:cxn>
                    <a:cxn ang="0">
                      <a:pos x="1001" y="554"/>
                    </a:cxn>
                    <a:cxn ang="0">
                      <a:pos x="999" y="684"/>
                    </a:cxn>
                    <a:cxn ang="0">
                      <a:pos x="1001" y="737"/>
                    </a:cxn>
                    <a:cxn ang="0">
                      <a:pos x="1048" y="801"/>
                    </a:cxn>
                    <a:cxn ang="0">
                      <a:pos x="1112" y="864"/>
                    </a:cxn>
                    <a:cxn ang="0">
                      <a:pos x="911" y="1005"/>
                    </a:cxn>
                    <a:cxn ang="0">
                      <a:pos x="704" y="1115"/>
                    </a:cxn>
                    <a:cxn ang="0">
                      <a:pos x="663" y="1129"/>
                    </a:cxn>
                    <a:cxn ang="0">
                      <a:pos x="645" y="1109"/>
                    </a:cxn>
                    <a:cxn ang="0">
                      <a:pos x="646" y="1092"/>
                    </a:cxn>
                    <a:cxn ang="0">
                      <a:pos x="644" y="1076"/>
                    </a:cxn>
                    <a:cxn ang="0">
                      <a:pos x="614" y="1064"/>
                    </a:cxn>
                    <a:cxn ang="0">
                      <a:pos x="585" y="1054"/>
                    </a:cxn>
                    <a:cxn ang="0">
                      <a:pos x="560" y="1032"/>
                    </a:cxn>
                    <a:cxn ang="0">
                      <a:pos x="532" y="1016"/>
                    </a:cxn>
                    <a:cxn ang="0">
                      <a:pos x="203" y="773"/>
                    </a:cxn>
                  </a:cxnLst>
                  <a:rect l="0" t="0" r="r" b="b"/>
                  <a:pathLst>
                    <a:path w="1112" h="1129">
                      <a:moveTo>
                        <a:pt x="203" y="773"/>
                      </a:moveTo>
                      <a:lnTo>
                        <a:pt x="126" y="722"/>
                      </a:lnTo>
                      <a:lnTo>
                        <a:pt x="67" y="684"/>
                      </a:lnTo>
                      <a:lnTo>
                        <a:pt x="0" y="640"/>
                      </a:lnTo>
                      <a:lnTo>
                        <a:pt x="0" y="608"/>
                      </a:lnTo>
                      <a:lnTo>
                        <a:pt x="0" y="539"/>
                      </a:lnTo>
                      <a:lnTo>
                        <a:pt x="26" y="519"/>
                      </a:lnTo>
                      <a:lnTo>
                        <a:pt x="47" y="505"/>
                      </a:lnTo>
                      <a:lnTo>
                        <a:pt x="59" y="505"/>
                      </a:lnTo>
                      <a:lnTo>
                        <a:pt x="66" y="499"/>
                      </a:lnTo>
                      <a:lnTo>
                        <a:pt x="72" y="495"/>
                      </a:lnTo>
                      <a:lnTo>
                        <a:pt x="79" y="489"/>
                      </a:lnTo>
                      <a:lnTo>
                        <a:pt x="83" y="485"/>
                      </a:lnTo>
                      <a:lnTo>
                        <a:pt x="90" y="487"/>
                      </a:lnTo>
                      <a:lnTo>
                        <a:pt x="97" y="485"/>
                      </a:lnTo>
                      <a:lnTo>
                        <a:pt x="102" y="488"/>
                      </a:lnTo>
                      <a:lnTo>
                        <a:pt x="110" y="488"/>
                      </a:lnTo>
                      <a:lnTo>
                        <a:pt x="113" y="487"/>
                      </a:lnTo>
                      <a:lnTo>
                        <a:pt x="113" y="478"/>
                      </a:lnTo>
                      <a:lnTo>
                        <a:pt x="114" y="474"/>
                      </a:lnTo>
                      <a:lnTo>
                        <a:pt x="131" y="476"/>
                      </a:lnTo>
                      <a:lnTo>
                        <a:pt x="136" y="473"/>
                      </a:lnTo>
                      <a:lnTo>
                        <a:pt x="145" y="473"/>
                      </a:lnTo>
                      <a:lnTo>
                        <a:pt x="161" y="471"/>
                      </a:lnTo>
                      <a:lnTo>
                        <a:pt x="178" y="463"/>
                      </a:lnTo>
                      <a:lnTo>
                        <a:pt x="184" y="458"/>
                      </a:lnTo>
                      <a:lnTo>
                        <a:pt x="190" y="453"/>
                      </a:lnTo>
                      <a:lnTo>
                        <a:pt x="193" y="447"/>
                      </a:lnTo>
                      <a:lnTo>
                        <a:pt x="193" y="445"/>
                      </a:lnTo>
                      <a:lnTo>
                        <a:pt x="196" y="437"/>
                      </a:lnTo>
                      <a:lnTo>
                        <a:pt x="206" y="430"/>
                      </a:lnTo>
                      <a:lnTo>
                        <a:pt x="221" y="424"/>
                      </a:lnTo>
                      <a:lnTo>
                        <a:pt x="227" y="424"/>
                      </a:lnTo>
                      <a:lnTo>
                        <a:pt x="253" y="407"/>
                      </a:lnTo>
                      <a:lnTo>
                        <a:pt x="274" y="403"/>
                      </a:lnTo>
                      <a:lnTo>
                        <a:pt x="276" y="399"/>
                      </a:lnTo>
                      <a:lnTo>
                        <a:pt x="275" y="396"/>
                      </a:lnTo>
                      <a:lnTo>
                        <a:pt x="270" y="392"/>
                      </a:lnTo>
                      <a:lnTo>
                        <a:pt x="269" y="390"/>
                      </a:lnTo>
                      <a:lnTo>
                        <a:pt x="267" y="390"/>
                      </a:lnTo>
                      <a:lnTo>
                        <a:pt x="264" y="391"/>
                      </a:lnTo>
                      <a:lnTo>
                        <a:pt x="263" y="391"/>
                      </a:lnTo>
                      <a:lnTo>
                        <a:pt x="264" y="380"/>
                      </a:lnTo>
                      <a:lnTo>
                        <a:pt x="269" y="375"/>
                      </a:lnTo>
                      <a:lnTo>
                        <a:pt x="268" y="372"/>
                      </a:lnTo>
                      <a:lnTo>
                        <a:pt x="263" y="372"/>
                      </a:lnTo>
                      <a:lnTo>
                        <a:pt x="262" y="370"/>
                      </a:lnTo>
                      <a:lnTo>
                        <a:pt x="262" y="364"/>
                      </a:lnTo>
                      <a:lnTo>
                        <a:pt x="263" y="359"/>
                      </a:lnTo>
                      <a:lnTo>
                        <a:pt x="268" y="355"/>
                      </a:lnTo>
                      <a:lnTo>
                        <a:pt x="273" y="355"/>
                      </a:lnTo>
                      <a:lnTo>
                        <a:pt x="280" y="356"/>
                      </a:lnTo>
                      <a:lnTo>
                        <a:pt x="287" y="355"/>
                      </a:lnTo>
                      <a:lnTo>
                        <a:pt x="295" y="354"/>
                      </a:lnTo>
                      <a:lnTo>
                        <a:pt x="308" y="348"/>
                      </a:lnTo>
                      <a:lnTo>
                        <a:pt x="311" y="345"/>
                      </a:lnTo>
                      <a:lnTo>
                        <a:pt x="312" y="339"/>
                      </a:lnTo>
                      <a:lnTo>
                        <a:pt x="311" y="334"/>
                      </a:lnTo>
                      <a:lnTo>
                        <a:pt x="313" y="329"/>
                      </a:lnTo>
                      <a:lnTo>
                        <a:pt x="316" y="328"/>
                      </a:lnTo>
                      <a:lnTo>
                        <a:pt x="323" y="331"/>
                      </a:lnTo>
                      <a:lnTo>
                        <a:pt x="327" y="329"/>
                      </a:lnTo>
                      <a:lnTo>
                        <a:pt x="330" y="327"/>
                      </a:lnTo>
                      <a:lnTo>
                        <a:pt x="340" y="324"/>
                      </a:lnTo>
                      <a:lnTo>
                        <a:pt x="371" y="324"/>
                      </a:lnTo>
                      <a:lnTo>
                        <a:pt x="376" y="323"/>
                      </a:lnTo>
                      <a:lnTo>
                        <a:pt x="387" y="324"/>
                      </a:lnTo>
                      <a:lnTo>
                        <a:pt x="399" y="324"/>
                      </a:lnTo>
                      <a:lnTo>
                        <a:pt x="407" y="328"/>
                      </a:lnTo>
                      <a:lnTo>
                        <a:pt x="409" y="327"/>
                      </a:lnTo>
                      <a:lnTo>
                        <a:pt x="409" y="324"/>
                      </a:lnTo>
                      <a:lnTo>
                        <a:pt x="407" y="320"/>
                      </a:lnTo>
                      <a:lnTo>
                        <a:pt x="408" y="313"/>
                      </a:lnTo>
                      <a:lnTo>
                        <a:pt x="411" y="306"/>
                      </a:lnTo>
                      <a:lnTo>
                        <a:pt x="416" y="304"/>
                      </a:lnTo>
                      <a:lnTo>
                        <a:pt x="416" y="302"/>
                      </a:lnTo>
                      <a:lnTo>
                        <a:pt x="409" y="297"/>
                      </a:lnTo>
                      <a:lnTo>
                        <a:pt x="400" y="289"/>
                      </a:lnTo>
                      <a:lnTo>
                        <a:pt x="393" y="274"/>
                      </a:lnTo>
                      <a:lnTo>
                        <a:pt x="393" y="268"/>
                      </a:lnTo>
                      <a:lnTo>
                        <a:pt x="391" y="261"/>
                      </a:lnTo>
                      <a:lnTo>
                        <a:pt x="388" y="253"/>
                      </a:lnTo>
                      <a:lnTo>
                        <a:pt x="389" y="248"/>
                      </a:lnTo>
                      <a:lnTo>
                        <a:pt x="391" y="242"/>
                      </a:lnTo>
                      <a:lnTo>
                        <a:pt x="391" y="238"/>
                      </a:lnTo>
                      <a:lnTo>
                        <a:pt x="391" y="234"/>
                      </a:lnTo>
                      <a:lnTo>
                        <a:pt x="383" y="226"/>
                      </a:lnTo>
                      <a:lnTo>
                        <a:pt x="386" y="223"/>
                      </a:lnTo>
                      <a:lnTo>
                        <a:pt x="386" y="213"/>
                      </a:lnTo>
                      <a:lnTo>
                        <a:pt x="387" y="204"/>
                      </a:lnTo>
                      <a:lnTo>
                        <a:pt x="384" y="193"/>
                      </a:lnTo>
                      <a:lnTo>
                        <a:pt x="382" y="186"/>
                      </a:lnTo>
                      <a:lnTo>
                        <a:pt x="386" y="178"/>
                      </a:lnTo>
                      <a:lnTo>
                        <a:pt x="380" y="170"/>
                      </a:lnTo>
                      <a:lnTo>
                        <a:pt x="381" y="167"/>
                      </a:lnTo>
                      <a:lnTo>
                        <a:pt x="382" y="167"/>
                      </a:lnTo>
                      <a:lnTo>
                        <a:pt x="383" y="165"/>
                      </a:lnTo>
                      <a:lnTo>
                        <a:pt x="381" y="161"/>
                      </a:lnTo>
                      <a:lnTo>
                        <a:pt x="377" y="160"/>
                      </a:lnTo>
                      <a:lnTo>
                        <a:pt x="373" y="155"/>
                      </a:lnTo>
                      <a:lnTo>
                        <a:pt x="372" y="153"/>
                      </a:lnTo>
                      <a:lnTo>
                        <a:pt x="366" y="148"/>
                      </a:lnTo>
                      <a:lnTo>
                        <a:pt x="364" y="143"/>
                      </a:lnTo>
                      <a:lnTo>
                        <a:pt x="364" y="138"/>
                      </a:lnTo>
                      <a:lnTo>
                        <a:pt x="371" y="137"/>
                      </a:lnTo>
                      <a:lnTo>
                        <a:pt x="384" y="132"/>
                      </a:lnTo>
                      <a:lnTo>
                        <a:pt x="399" y="123"/>
                      </a:lnTo>
                      <a:lnTo>
                        <a:pt x="418" y="100"/>
                      </a:lnTo>
                      <a:lnTo>
                        <a:pt x="429" y="92"/>
                      </a:lnTo>
                      <a:lnTo>
                        <a:pt x="438" y="91"/>
                      </a:lnTo>
                      <a:lnTo>
                        <a:pt x="445" y="92"/>
                      </a:lnTo>
                      <a:lnTo>
                        <a:pt x="456" y="82"/>
                      </a:lnTo>
                      <a:lnTo>
                        <a:pt x="467" y="87"/>
                      </a:lnTo>
                      <a:lnTo>
                        <a:pt x="478" y="82"/>
                      </a:lnTo>
                      <a:lnTo>
                        <a:pt x="484" y="73"/>
                      </a:lnTo>
                      <a:lnTo>
                        <a:pt x="491" y="65"/>
                      </a:lnTo>
                      <a:lnTo>
                        <a:pt x="497" y="62"/>
                      </a:lnTo>
                      <a:lnTo>
                        <a:pt x="505" y="59"/>
                      </a:lnTo>
                      <a:lnTo>
                        <a:pt x="516" y="51"/>
                      </a:lnTo>
                      <a:lnTo>
                        <a:pt x="543" y="41"/>
                      </a:lnTo>
                      <a:lnTo>
                        <a:pt x="555" y="37"/>
                      </a:lnTo>
                      <a:lnTo>
                        <a:pt x="608" y="33"/>
                      </a:lnTo>
                      <a:lnTo>
                        <a:pt x="620" y="33"/>
                      </a:lnTo>
                      <a:lnTo>
                        <a:pt x="630" y="28"/>
                      </a:lnTo>
                      <a:lnTo>
                        <a:pt x="640" y="20"/>
                      </a:lnTo>
                      <a:lnTo>
                        <a:pt x="646" y="22"/>
                      </a:lnTo>
                      <a:lnTo>
                        <a:pt x="658" y="21"/>
                      </a:lnTo>
                      <a:lnTo>
                        <a:pt x="663" y="24"/>
                      </a:lnTo>
                      <a:lnTo>
                        <a:pt x="673" y="21"/>
                      </a:lnTo>
                      <a:lnTo>
                        <a:pt x="689" y="14"/>
                      </a:lnTo>
                      <a:lnTo>
                        <a:pt x="705" y="14"/>
                      </a:lnTo>
                      <a:lnTo>
                        <a:pt x="720" y="12"/>
                      </a:lnTo>
                      <a:lnTo>
                        <a:pt x="744" y="15"/>
                      </a:lnTo>
                      <a:lnTo>
                        <a:pt x="753" y="24"/>
                      </a:lnTo>
                      <a:lnTo>
                        <a:pt x="764" y="27"/>
                      </a:lnTo>
                      <a:lnTo>
                        <a:pt x="775" y="25"/>
                      </a:lnTo>
                      <a:lnTo>
                        <a:pt x="784" y="20"/>
                      </a:lnTo>
                      <a:lnTo>
                        <a:pt x="801" y="16"/>
                      </a:lnTo>
                      <a:lnTo>
                        <a:pt x="812" y="12"/>
                      </a:lnTo>
                      <a:lnTo>
                        <a:pt x="819" y="0"/>
                      </a:lnTo>
                      <a:lnTo>
                        <a:pt x="832" y="4"/>
                      </a:lnTo>
                      <a:lnTo>
                        <a:pt x="840" y="10"/>
                      </a:lnTo>
                      <a:lnTo>
                        <a:pt x="846" y="10"/>
                      </a:lnTo>
                      <a:lnTo>
                        <a:pt x="855" y="14"/>
                      </a:lnTo>
                      <a:lnTo>
                        <a:pt x="866" y="9"/>
                      </a:lnTo>
                      <a:lnTo>
                        <a:pt x="872" y="1"/>
                      </a:lnTo>
                      <a:lnTo>
                        <a:pt x="892" y="9"/>
                      </a:lnTo>
                      <a:lnTo>
                        <a:pt x="900" y="15"/>
                      </a:lnTo>
                      <a:lnTo>
                        <a:pt x="913" y="14"/>
                      </a:lnTo>
                      <a:lnTo>
                        <a:pt x="921" y="10"/>
                      </a:lnTo>
                      <a:lnTo>
                        <a:pt x="935" y="12"/>
                      </a:lnTo>
                      <a:lnTo>
                        <a:pt x="948" y="10"/>
                      </a:lnTo>
                      <a:lnTo>
                        <a:pt x="946" y="16"/>
                      </a:lnTo>
                      <a:lnTo>
                        <a:pt x="941" y="20"/>
                      </a:lnTo>
                      <a:lnTo>
                        <a:pt x="935" y="26"/>
                      </a:lnTo>
                      <a:lnTo>
                        <a:pt x="926" y="35"/>
                      </a:lnTo>
                      <a:lnTo>
                        <a:pt x="924" y="40"/>
                      </a:lnTo>
                      <a:lnTo>
                        <a:pt x="930" y="42"/>
                      </a:lnTo>
                      <a:lnTo>
                        <a:pt x="931" y="46"/>
                      </a:lnTo>
                      <a:lnTo>
                        <a:pt x="926" y="78"/>
                      </a:lnTo>
                      <a:lnTo>
                        <a:pt x="925" y="86"/>
                      </a:lnTo>
                      <a:lnTo>
                        <a:pt x="927" y="96"/>
                      </a:lnTo>
                      <a:lnTo>
                        <a:pt x="929" y="119"/>
                      </a:lnTo>
                      <a:lnTo>
                        <a:pt x="932" y="125"/>
                      </a:lnTo>
                      <a:lnTo>
                        <a:pt x="932" y="132"/>
                      </a:lnTo>
                      <a:lnTo>
                        <a:pt x="926" y="156"/>
                      </a:lnTo>
                      <a:lnTo>
                        <a:pt x="922" y="170"/>
                      </a:lnTo>
                      <a:lnTo>
                        <a:pt x="903" y="182"/>
                      </a:lnTo>
                      <a:lnTo>
                        <a:pt x="900" y="193"/>
                      </a:lnTo>
                      <a:lnTo>
                        <a:pt x="892" y="197"/>
                      </a:lnTo>
                      <a:lnTo>
                        <a:pt x="887" y="202"/>
                      </a:lnTo>
                      <a:lnTo>
                        <a:pt x="886" y="205"/>
                      </a:lnTo>
                      <a:lnTo>
                        <a:pt x="876" y="211"/>
                      </a:lnTo>
                      <a:lnTo>
                        <a:pt x="873" y="211"/>
                      </a:lnTo>
                      <a:lnTo>
                        <a:pt x="876" y="219"/>
                      </a:lnTo>
                      <a:lnTo>
                        <a:pt x="881" y="231"/>
                      </a:lnTo>
                      <a:lnTo>
                        <a:pt x="887" y="257"/>
                      </a:lnTo>
                      <a:lnTo>
                        <a:pt x="905" y="264"/>
                      </a:lnTo>
                      <a:lnTo>
                        <a:pt x="910" y="270"/>
                      </a:lnTo>
                      <a:lnTo>
                        <a:pt x="919" y="290"/>
                      </a:lnTo>
                      <a:lnTo>
                        <a:pt x="919" y="308"/>
                      </a:lnTo>
                      <a:lnTo>
                        <a:pt x="937" y="321"/>
                      </a:lnTo>
                      <a:lnTo>
                        <a:pt x="962" y="333"/>
                      </a:lnTo>
                      <a:lnTo>
                        <a:pt x="964" y="333"/>
                      </a:lnTo>
                      <a:lnTo>
                        <a:pt x="964" y="334"/>
                      </a:lnTo>
                      <a:lnTo>
                        <a:pt x="978" y="407"/>
                      </a:lnTo>
                      <a:lnTo>
                        <a:pt x="983" y="444"/>
                      </a:lnTo>
                      <a:lnTo>
                        <a:pt x="984" y="447"/>
                      </a:lnTo>
                      <a:lnTo>
                        <a:pt x="983" y="450"/>
                      </a:lnTo>
                      <a:lnTo>
                        <a:pt x="973" y="457"/>
                      </a:lnTo>
                      <a:lnTo>
                        <a:pt x="972" y="473"/>
                      </a:lnTo>
                      <a:lnTo>
                        <a:pt x="983" y="487"/>
                      </a:lnTo>
                      <a:lnTo>
                        <a:pt x="995" y="509"/>
                      </a:lnTo>
                      <a:lnTo>
                        <a:pt x="1000" y="532"/>
                      </a:lnTo>
                      <a:lnTo>
                        <a:pt x="1001" y="554"/>
                      </a:lnTo>
                      <a:lnTo>
                        <a:pt x="1001" y="585"/>
                      </a:lnTo>
                      <a:lnTo>
                        <a:pt x="1004" y="593"/>
                      </a:lnTo>
                      <a:lnTo>
                        <a:pt x="1004" y="606"/>
                      </a:lnTo>
                      <a:lnTo>
                        <a:pt x="1000" y="628"/>
                      </a:lnTo>
                      <a:lnTo>
                        <a:pt x="999" y="684"/>
                      </a:lnTo>
                      <a:lnTo>
                        <a:pt x="990" y="691"/>
                      </a:lnTo>
                      <a:lnTo>
                        <a:pt x="979" y="693"/>
                      </a:lnTo>
                      <a:lnTo>
                        <a:pt x="978" y="702"/>
                      </a:lnTo>
                      <a:lnTo>
                        <a:pt x="983" y="715"/>
                      </a:lnTo>
                      <a:lnTo>
                        <a:pt x="1001" y="737"/>
                      </a:lnTo>
                      <a:lnTo>
                        <a:pt x="1011" y="753"/>
                      </a:lnTo>
                      <a:lnTo>
                        <a:pt x="1012" y="773"/>
                      </a:lnTo>
                      <a:lnTo>
                        <a:pt x="1015" y="785"/>
                      </a:lnTo>
                      <a:lnTo>
                        <a:pt x="1029" y="800"/>
                      </a:lnTo>
                      <a:lnTo>
                        <a:pt x="1048" y="801"/>
                      </a:lnTo>
                      <a:lnTo>
                        <a:pt x="1059" y="801"/>
                      </a:lnTo>
                      <a:lnTo>
                        <a:pt x="1088" y="815"/>
                      </a:lnTo>
                      <a:lnTo>
                        <a:pt x="1106" y="844"/>
                      </a:lnTo>
                      <a:lnTo>
                        <a:pt x="1110" y="858"/>
                      </a:lnTo>
                      <a:lnTo>
                        <a:pt x="1112" y="864"/>
                      </a:lnTo>
                      <a:lnTo>
                        <a:pt x="1086" y="882"/>
                      </a:lnTo>
                      <a:lnTo>
                        <a:pt x="1042" y="913"/>
                      </a:lnTo>
                      <a:lnTo>
                        <a:pt x="999" y="944"/>
                      </a:lnTo>
                      <a:lnTo>
                        <a:pt x="956" y="974"/>
                      </a:lnTo>
                      <a:lnTo>
                        <a:pt x="911" y="1005"/>
                      </a:lnTo>
                      <a:lnTo>
                        <a:pt x="867" y="1036"/>
                      </a:lnTo>
                      <a:lnTo>
                        <a:pt x="824" y="1066"/>
                      </a:lnTo>
                      <a:lnTo>
                        <a:pt x="781" y="1096"/>
                      </a:lnTo>
                      <a:lnTo>
                        <a:pt x="766" y="1101"/>
                      </a:lnTo>
                      <a:lnTo>
                        <a:pt x="704" y="1115"/>
                      </a:lnTo>
                      <a:lnTo>
                        <a:pt x="695" y="1117"/>
                      </a:lnTo>
                      <a:lnTo>
                        <a:pt x="690" y="1119"/>
                      </a:lnTo>
                      <a:lnTo>
                        <a:pt x="680" y="1124"/>
                      </a:lnTo>
                      <a:lnTo>
                        <a:pt x="672" y="1124"/>
                      </a:lnTo>
                      <a:lnTo>
                        <a:pt x="663" y="1129"/>
                      </a:lnTo>
                      <a:lnTo>
                        <a:pt x="656" y="1129"/>
                      </a:lnTo>
                      <a:lnTo>
                        <a:pt x="650" y="1128"/>
                      </a:lnTo>
                      <a:lnTo>
                        <a:pt x="642" y="1119"/>
                      </a:lnTo>
                      <a:lnTo>
                        <a:pt x="642" y="1114"/>
                      </a:lnTo>
                      <a:lnTo>
                        <a:pt x="645" y="1109"/>
                      </a:lnTo>
                      <a:lnTo>
                        <a:pt x="644" y="1103"/>
                      </a:lnTo>
                      <a:lnTo>
                        <a:pt x="645" y="1101"/>
                      </a:lnTo>
                      <a:lnTo>
                        <a:pt x="649" y="1098"/>
                      </a:lnTo>
                      <a:lnTo>
                        <a:pt x="649" y="1096"/>
                      </a:lnTo>
                      <a:lnTo>
                        <a:pt x="646" y="1092"/>
                      </a:lnTo>
                      <a:lnTo>
                        <a:pt x="646" y="1088"/>
                      </a:lnTo>
                      <a:lnTo>
                        <a:pt x="647" y="1086"/>
                      </a:lnTo>
                      <a:lnTo>
                        <a:pt x="646" y="1080"/>
                      </a:lnTo>
                      <a:lnTo>
                        <a:pt x="645" y="1080"/>
                      </a:lnTo>
                      <a:lnTo>
                        <a:pt x="644" y="1076"/>
                      </a:lnTo>
                      <a:lnTo>
                        <a:pt x="640" y="1074"/>
                      </a:lnTo>
                      <a:lnTo>
                        <a:pt x="631" y="1071"/>
                      </a:lnTo>
                      <a:lnTo>
                        <a:pt x="623" y="1066"/>
                      </a:lnTo>
                      <a:lnTo>
                        <a:pt x="618" y="1066"/>
                      </a:lnTo>
                      <a:lnTo>
                        <a:pt x="614" y="1064"/>
                      </a:lnTo>
                      <a:lnTo>
                        <a:pt x="603" y="1064"/>
                      </a:lnTo>
                      <a:lnTo>
                        <a:pt x="599" y="1061"/>
                      </a:lnTo>
                      <a:lnTo>
                        <a:pt x="596" y="1054"/>
                      </a:lnTo>
                      <a:lnTo>
                        <a:pt x="593" y="1053"/>
                      </a:lnTo>
                      <a:lnTo>
                        <a:pt x="585" y="1054"/>
                      </a:lnTo>
                      <a:lnTo>
                        <a:pt x="575" y="1052"/>
                      </a:lnTo>
                      <a:lnTo>
                        <a:pt x="570" y="1049"/>
                      </a:lnTo>
                      <a:lnTo>
                        <a:pt x="563" y="1043"/>
                      </a:lnTo>
                      <a:lnTo>
                        <a:pt x="561" y="1038"/>
                      </a:lnTo>
                      <a:lnTo>
                        <a:pt x="560" y="1032"/>
                      </a:lnTo>
                      <a:lnTo>
                        <a:pt x="558" y="1031"/>
                      </a:lnTo>
                      <a:lnTo>
                        <a:pt x="547" y="1025"/>
                      </a:lnTo>
                      <a:lnTo>
                        <a:pt x="539" y="1023"/>
                      </a:lnTo>
                      <a:lnTo>
                        <a:pt x="533" y="1020"/>
                      </a:lnTo>
                      <a:lnTo>
                        <a:pt x="532" y="1016"/>
                      </a:lnTo>
                      <a:lnTo>
                        <a:pt x="533" y="1007"/>
                      </a:lnTo>
                      <a:lnTo>
                        <a:pt x="529" y="1004"/>
                      </a:lnTo>
                      <a:lnTo>
                        <a:pt x="529" y="999"/>
                      </a:lnTo>
                      <a:lnTo>
                        <a:pt x="267" y="817"/>
                      </a:lnTo>
                      <a:lnTo>
                        <a:pt x="203" y="77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31" name="Freeform 130"/>
                <p:cNvSpPr>
                  <a:spLocks noChangeAspect="1"/>
                </p:cNvSpPr>
                <p:nvPr/>
              </p:nvSpPr>
              <p:spPr bwMode="gray">
                <a:xfrm>
                  <a:off x="4464843" y="3202334"/>
                  <a:ext cx="209550" cy="231775"/>
                </a:xfrm>
                <a:custGeom>
                  <a:avLst/>
                  <a:gdLst/>
                  <a:ahLst/>
                  <a:cxnLst>
                    <a:cxn ang="0">
                      <a:pos x="96" y="347"/>
                    </a:cxn>
                    <a:cxn ang="0">
                      <a:pos x="14" y="353"/>
                    </a:cxn>
                    <a:cxn ang="0">
                      <a:pos x="5" y="364"/>
                    </a:cxn>
                    <a:cxn ang="0">
                      <a:pos x="0" y="369"/>
                    </a:cxn>
                    <a:cxn ang="0">
                      <a:pos x="22" y="391"/>
                    </a:cxn>
                    <a:cxn ang="0">
                      <a:pos x="40" y="409"/>
                    </a:cxn>
                    <a:cxn ang="0">
                      <a:pos x="41" y="437"/>
                    </a:cxn>
                    <a:cxn ang="0">
                      <a:pos x="28" y="460"/>
                    </a:cxn>
                    <a:cxn ang="0">
                      <a:pos x="49" y="501"/>
                    </a:cxn>
                    <a:cxn ang="0">
                      <a:pos x="50" y="563"/>
                    </a:cxn>
                    <a:cxn ang="0">
                      <a:pos x="30" y="623"/>
                    </a:cxn>
                    <a:cxn ang="0">
                      <a:pos x="24" y="650"/>
                    </a:cxn>
                    <a:cxn ang="0">
                      <a:pos x="37" y="627"/>
                    </a:cxn>
                    <a:cxn ang="0">
                      <a:pos x="50" y="627"/>
                    </a:cxn>
                    <a:cxn ang="0">
                      <a:pos x="76" y="628"/>
                    </a:cxn>
                    <a:cxn ang="0">
                      <a:pos x="98" y="624"/>
                    </a:cxn>
                    <a:cxn ang="0">
                      <a:pos x="102" y="619"/>
                    </a:cxn>
                    <a:cxn ang="0">
                      <a:pos x="119" y="620"/>
                    </a:cxn>
                    <a:cxn ang="0">
                      <a:pos x="141" y="620"/>
                    </a:cxn>
                    <a:cxn ang="0">
                      <a:pos x="161" y="635"/>
                    </a:cxn>
                    <a:cxn ang="0">
                      <a:pos x="173" y="647"/>
                    </a:cxn>
                    <a:cxn ang="0">
                      <a:pos x="183" y="651"/>
                    </a:cxn>
                    <a:cxn ang="0">
                      <a:pos x="200" y="662"/>
                    </a:cxn>
                    <a:cxn ang="0">
                      <a:pos x="209" y="677"/>
                    </a:cxn>
                    <a:cxn ang="0">
                      <a:pos x="215" y="686"/>
                    </a:cxn>
                    <a:cxn ang="0">
                      <a:pos x="222" y="692"/>
                    </a:cxn>
                    <a:cxn ang="0">
                      <a:pos x="223" y="698"/>
                    </a:cxn>
                    <a:cxn ang="0">
                      <a:pos x="231" y="704"/>
                    </a:cxn>
                    <a:cxn ang="0">
                      <a:pos x="244" y="709"/>
                    </a:cxn>
                    <a:cxn ang="0">
                      <a:pos x="250" y="719"/>
                    </a:cxn>
                    <a:cxn ang="0">
                      <a:pos x="286" y="705"/>
                    </a:cxn>
                    <a:cxn ang="0">
                      <a:pos x="302" y="665"/>
                    </a:cxn>
                    <a:cxn ang="0">
                      <a:pos x="308" y="666"/>
                    </a:cxn>
                    <a:cxn ang="0">
                      <a:pos x="323" y="683"/>
                    </a:cxn>
                    <a:cxn ang="0">
                      <a:pos x="350" y="705"/>
                    </a:cxn>
                    <a:cxn ang="0">
                      <a:pos x="534" y="687"/>
                    </a:cxn>
                    <a:cxn ang="0">
                      <a:pos x="637" y="641"/>
                    </a:cxn>
                    <a:cxn ang="0">
                      <a:pos x="604" y="522"/>
                    </a:cxn>
                    <a:cxn ang="0">
                      <a:pos x="587" y="359"/>
                    </a:cxn>
                    <a:cxn ang="0">
                      <a:pos x="570" y="191"/>
                    </a:cxn>
                    <a:cxn ang="0">
                      <a:pos x="584" y="82"/>
                    </a:cxn>
                    <a:cxn ang="0">
                      <a:pos x="458" y="70"/>
                    </a:cxn>
                    <a:cxn ang="0">
                      <a:pos x="299" y="70"/>
                    </a:cxn>
                    <a:cxn ang="0">
                      <a:pos x="281" y="187"/>
                    </a:cxn>
                    <a:cxn ang="0">
                      <a:pos x="244" y="231"/>
                    </a:cxn>
                    <a:cxn ang="0">
                      <a:pos x="220" y="245"/>
                    </a:cxn>
                    <a:cxn ang="0">
                      <a:pos x="215" y="290"/>
                    </a:cxn>
                    <a:cxn ang="0">
                      <a:pos x="222" y="347"/>
                    </a:cxn>
                  </a:cxnLst>
                  <a:rect l="0" t="0" r="r" b="b"/>
                  <a:pathLst>
                    <a:path w="661" h="727">
                      <a:moveTo>
                        <a:pt x="196" y="347"/>
                      </a:moveTo>
                      <a:lnTo>
                        <a:pt x="148" y="347"/>
                      </a:lnTo>
                      <a:lnTo>
                        <a:pt x="96" y="347"/>
                      </a:lnTo>
                      <a:lnTo>
                        <a:pt x="45" y="347"/>
                      </a:lnTo>
                      <a:lnTo>
                        <a:pt x="16" y="347"/>
                      </a:lnTo>
                      <a:lnTo>
                        <a:pt x="14" y="353"/>
                      </a:lnTo>
                      <a:lnTo>
                        <a:pt x="6" y="360"/>
                      </a:lnTo>
                      <a:lnTo>
                        <a:pt x="2" y="365"/>
                      </a:lnTo>
                      <a:lnTo>
                        <a:pt x="5" y="364"/>
                      </a:lnTo>
                      <a:lnTo>
                        <a:pt x="0" y="369"/>
                      </a:lnTo>
                      <a:lnTo>
                        <a:pt x="0" y="371"/>
                      </a:lnTo>
                      <a:lnTo>
                        <a:pt x="0" y="369"/>
                      </a:lnTo>
                      <a:lnTo>
                        <a:pt x="10" y="365"/>
                      </a:lnTo>
                      <a:lnTo>
                        <a:pt x="12" y="369"/>
                      </a:lnTo>
                      <a:lnTo>
                        <a:pt x="22" y="391"/>
                      </a:lnTo>
                      <a:lnTo>
                        <a:pt x="23" y="393"/>
                      </a:lnTo>
                      <a:lnTo>
                        <a:pt x="30" y="391"/>
                      </a:lnTo>
                      <a:lnTo>
                        <a:pt x="40" y="409"/>
                      </a:lnTo>
                      <a:lnTo>
                        <a:pt x="41" y="414"/>
                      </a:lnTo>
                      <a:lnTo>
                        <a:pt x="41" y="429"/>
                      </a:lnTo>
                      <a:lnTo>
                        <a:pt x="41" y="437"/>
                      </a:lnTo>
                      <a:lnTo>
                        <a:pt x="35" y="455"/>
                      </a:lnTo>
                      <a:lnTo>
                        <a:pt x="33" y="458"/>
                      </a:lnTo>
                      <a:lnTo>
                        <a:pt x="28" y="460"/>
                      </a:lnTo>
                      <a:lnTo>
                        <a:pt x="27" y="463"/>
                      </a:lnTo>
                      <a:lnTo>
                        <a:pt x="45" y="488"/>
                      </a:lnTo>
                      <a:lnTo>
                        <a:pt x="49" y="501"/>
                      </a:lnTo>
                      <a:lnTo>
                        <a:pt x="50" y="515"/>
                      </a:lnTo>
                      <a:lnTo>
                        <a:pt x="51" y="527"/>
                      </a:lnTo>
                      <a:lnTo>
                        <a:pt x="50" y="563"/>
                      </a:lnTo>
                      <a:lnTo>
                        <a:pt x="46" y="577"/>
                      </a:lnTo>
                      <a:lnTo>
                        <a:pt x="32" y="614"/>
                      </a:lnTo>
                      <a:lnTo>
                        <a:pt x="30" y="623"/>
                      </a:lnTo>
                      <a:lnTo>
                        <a:pt x="24" y="639"/>
                      </a:lnTo>
                      <a:lnTo>
                        <a:pt x="23" y="651"/>
                      </a:lnTo>
                      <a:lnTo>
                        <a:pt x="24" y="650"/>
                      </a:lnTo>
                      <a:lnTo>
                        <a:pt x="28" y="647"/>
                      </a:lnTo>
                      <a:lnTo>
                        <a:pt x="32" y="640"/>
                      </a:lnTo>
                      <a:lnTo>
                        <a:pt x="37" y="627"/>
                      </a:lnTo>
                      <a:lnTo>
                        <a:pt x="40" y="627"/>
                      </a:lnTo>
                      <a:lnTo>
                        <a:pt x="43" y="625"/>
                      </a:lnTo>
                      <a:lnTo>
                        <a:pt x="50" y="627"/>
                      </a:lnTo>
                      <a:lnTo>
                        <a:pt x="59" y="627"/>
                      </a:lnTo>
                      <a:lnTo>
                        <a:pt x="69" y="629"/>
                      </a:lnTo>
                      <a:lnTo>
                        <a:pt x="76" y="628"/>
                      </a:lnTo>
                      <a:lnTo>
                        <a:pt x="78" y="625"/>
                      </a:lnTo>
                      <a:lnTo>
                        <a:pt x="89" y="623"/>
                      </a:lnTo>
                      <a:lnTo>
                        <a:pt x="98" y="624"/>
                      </a:lnTo>
                      <a:lnTo>
                        <a:pt x="100" y="623"/>
                      </a:lnTo>
                      <a:lnTo>
                        <a:pt x="100" y="619"/>
                      </a:lnTo>
                      <a:lnTo>
                        <a:pt x="102" y="619"/>
                      </a:lnTo>
                      <a:lnTo>
                        <a:pt x="108" y="619"/>
                      </a:lnTo>
                      <a:lnTo>
                        <a:pt x="113" y="618"/>
                      </a:lnTo>
                      <a:lnTo>
                        <a:pt x="119" y="620"/>
                      </a:lnTo>
                      <a:lnTo>
                        <a:pt x="135" y="620"/>
                      </a:lnTo>
                      <a:lnTo>
                        <a:pt x="136" y="622"/>
                      </a:lnTo>
                      <a:lnTo>
                        <a:pt x="141" y="620"/>
                      </a:lnTo>
                      <a:lnTo>
                        <a:pt x="143" y="625"/>
                      </a:lnTo>
                      <a:lnTo>
                        <a:pt x="150" y="627"/>
                      </a:lnTo>
                      <a:lnTo>
                        <a:pt x="161" y="635"/>
                      </a:lnTo>
                      <a:lnTo>
                        <a:pt x="162" y="641"/>
                      </a:lnTo>
                      <a:lnTo>
                        <a:pt x="169" y="649"/>
                      </a:lnTo>
                      <a:lnTo>
                        <a:pt x="173" y="647"/>
                      </a:lnTo>
                      <a:lnTo>
                        <a:pt x="179" y="646"/>
                      </a:lnTo>
                      <a:lnTo>
                        <a:pt x="179" y="650"/>
                      </a:lnTo>
                      <a:lnTo>
                        <a:pt x="183" y="651"/>
                      </a:lnTo>
                      <a:lnTo>
                        <a:pt x="188" y="647"/>
                      </a:lnTo>
                      <a:lnTo>
                        <a:pt x="190" y="647"/>
                      </a:lnTo>
                      <a:lnTo>
                        <a:pt x="200" y="662"/>
                      </a:lnTo>
                      <a:lnTo>
                        <a:pt x="205" y="672"/>
                      </a:lnTo>
                      <a:lnTo>
                        <a:pt x="205" y="676"/>
                      </a:lnTo>
                      <a:lnTo>
                        <a:pt x="209" y="677"/>
                      </a:lnTo>
                      <a:lnTo>
                        <a:pt x="212" y="682"/>
                      </a:lnTo>
                      <a:lnTo>
                        <a:pt x="212" y="684"/>
                      </a:lnTo>
                      <a:lnTo>
                        <a:pt x="215" y="686"/>
                      </a:lnTo>
                      <a:lnTo>
                        <a:pt x="218" y="684"/>
                      </a:lnTo>
                      <a:lnTo>
                        <a:pt x="220" y="684"/>
                      </a:lnTo>
                      <a:lnTo>
                        <a:pt x="222" y="692"/>
                      </a:lnTo>
                      <a:lnTo>
                        <a:pt x="225" y="693"/>
                      </a:lnTo>
                      <a:lnTo>
                        <a:pt x="227" y="697"/>
                      </a:lnTo>
                      <a:lnTo>
                        <a:pt x="223" y="698"/>
                      </a:lnTo>
                      <a:lnTo>
                        <a:pt x="223" y="699"/>
                      </a:lnTo>
                      <a:lnTo>
                        <a:pt x="228" y="700"/>
                      </a:lnTo>
                      <a:lnTo>
                        <a:pt x="231" y="704"/>
                      </a:lnTo>
                      <a:lnTo>
                        <a:pt x="234" y="706"/>
                      </a:lnTo>
                      <a:lnTo>
                        <a:pt x="238" y="706"/>
                      </a:lnTo>
                      <a:lnTo>
                        <a:pt x="244" y="709"/>
                      </a:lnTo>
                      <a:lnTo>
                        <a:pt x="247" y="713"/>
                      </a:lnTo>
                      <a:lnTo>
                        <a:pt x="248" y="717"/>
                      </a:lnTo>
                      <a:lnTo>
                        <a:pt x="250" y="719"/>
                      </a:lnTo>
                      <a:lnTo>
                        <a:pt x="256" y="721"/>
                      </a:lnTo>
                      <a:lnTo>
                        <a:pt x="263" y="727"/>
                      </a:lnTo>
                      <a:lnTo>
                        <a:pt x="286" y="705"/>
                      </a:lnTo>
                      <a:lnTo>
                        <a:pt x="293" y="687"/>
                      </a:lnTo>
                      <a:lnTo>
                        <a:pt x="297" y="676"/>
                      </a:lnTo>
                      <a:lnTo>
                        <a:pt x="302" y="665"/>
                      </a:lnTo>
                      <a:lnTo>
                        <a:pt x="304" y="663"/>
                      </a:lnTo>
                      <a:lnTo>
                        <a:pt x="307" y="665"/>
                      </a:lnTo>
                      <a:lnTo>
                        <a:pt x="308" y="666"/>
                      </a:lnTo>
                      <a:lnTo>
                        <a:pt x="314" y="667"/>
                      </a:lnTo>
                      <a:lnTo>
                        <a:pt x="318" y="670"/>
                      </a:lnTo>
                      <a:lnTo>
                        <a:pt x="323" y="683"/>
                      </a:lnTo>
                      <a:lnTo>
                        <a:pt x="333" y="701"/>
                      </a:lnTo>
                      <a:lnTo>
                        <a:pt x="347" y="705"/>
                      </a:lnTo>
                      <a:lnTo>
                        <a:pt x="350" y="705"/>
                      </a:lnTo>
                      <a:lnTo>
                        <a:pt x="376" y="683"/>
                      </a:lnTo>
                      <a:lnTo>
                        <a:pt x="463" y="686"/>
                      </a:lnTo>
                      <a:lnTo>
                        <a:pt x="534" y="687"/>
                      </a:lnTo>
                      <a:lnTo>
                        <a:pt x="607" y="688"/>
                      </a:lnTo>
                      <a:lnTo>
                        <a:pt x="625" y="688"/>
                      </a:lnTo>
                      <a:lnTo>
                        <a:pt x="637" y="641"/>
                      </a:lnTo>
                      <a:lnTo>
                        <a:pt x="615" y="634"/>
                      </a:lnTo>
                      <a:lnTo>
                        <a:pt x="609" y="577"/>
                      </a:lnTo>
                      <a:lnTo>
                        <a:pt x="604" y="522"/>
                      </a:lnTo>
                      <a:lnTo>
                        <a:pt x="598" y="468"/>
                      </a:lnTo>
                      <a:lnTo>
                        <a:pt x="592" y="414"/>
                      </a:lnTo>
                      <a:lnTo>
                        <a:pt x="587" y="359"/>
                      </a:lnTo>
                      <a:lnTo>
                        <a:pt x="581" y="302"/>
                      </a:lnTo>
                      <a:lnTo>
                        <a:pt x="576" y="247"/>
                      </a:lnTo>
                      <a:lnTo>
                        <a:pt x="570" y="191"/>
                      </a:lnTo>
                      <a:lnTo>
                        <a:pt x="564" y="133"/>
                      </a:lnTo>
                      <a:lnTo>
                        <a:pt x="661" y="133"/>
                      </a:lnTo>
                      <a:lnTo>
                        <a:pt x="584" y="82"/>
                      </a:lnTo>
                      <a:lnTo>
                        <a:pt x="525" y="44"/>
                      </a:lnTo>
                      <a:lnTo>
                        <a:pt x="458" y="0"/>
                      </a:lnTo>
                      <a:lnTo>
                        <a:pt x="458" y="70"/>
                      </a:lnTo>
                      <a:lnTo>
                        <a:pt x="405" y="70"/>
                      </a:lnTo>
                      <a:lnTo>
                        <a:pt x="352" y="70"/>
                      </a:lnTo>
                      <a:lnTo>
                        <a:pt x="299" y="70"/>
                      </a:lnTo>
                      <a:lnTo>
                        <a:pt x="281" y="70"/>
                      </a:lnTo>
                      <a:lnTo>
                        <a:pt x="281" y="128"/>
                      </a:lnTo>
                      <a:lnTo>
                        <a:pt x="281" y="187"/>
                      </a:lnTo>
                      <a:lnTo>
                        <a:pt x="281" y="222"/>
                      </a:lnTo>
                      <a:lnTo>
                        <a:pt x="261" y="229"/>
                      </a:lnTo>
                      <a:lnTo>
                        <a:pt x="244" y="231"/>
                      </a:lnTo>
                      <a:lnTo>
                        <a:pt x="228" y="236"/>
                      </a:lnTo>
                      <a:lnTo>
                        <a:pt x="223" y="240"/>
                      </a:lnTo>
                      <a:lnTo>
                        <a:pt x="220" y="245"/>
                      </a:lnTo>
                      <a:lnTo>
                        <a:pt x="215" y="256"/>
                      </a:lnTo>
                      <a:lnTo>
                        <a:pt x="213" y="264"/>
                      </a:lnTo>
                      <a:lnTo>
                        <a:pt x="215" y="290"/>
                      </a:lnTo>
                      <a:lnTo>
                        <a:pt x="218" y="310"/>
                      </a:lnTo>
                      <a:lnTo>
                        <a:pt x="218" y="331"/>
                      </a:lnTo>
                      <a:lnTo>
                        <a:pt x="222" y="347"/>
                      </a:lnTo>
                      <a:lnTo>
                        <a:pt x="196" y="34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32" name="Freeform 131"/>
                <p:cNvSpPr>
                  <a:spLocks noChangeAspect="1"/>
                </p:cNvSpPr>
                <p:nvPr/>
              </p:nvSpPr>
              <p:spPr bwMode="gray">
                <a:xfrm>
                  <a:off x="4534693" y="3026122"/>
                  <a:ext cx="207963" cy="166688"/>
                </a:xfrm>
                <a:custGeom>
                  <a:avLst/>
                  <a:gdLst/>
                  <a:ahLst/>
                  <a:cxnLst>
                    <a:cxn ang="0">
                      <a:pos x="204" y="526"/>
                    </a:cxn>
                    <a:cxn ang="0">
                      <a:pos x="79" y="526"/>
                    </a:cxn>
                    <a:cxn ang="0">
                      <a:pos x="0" y="526"/>
                    </a:cxn>
                    <a:cxn ang="0">
                      <a:pos x="27" y="511"/>
                    </a:cxn>
                    <a:cxn ang="0">
                      <a:pos x="86" y="487"/>
                    </a:cxn>
                    <a:cxn ang="0">
                      <a:pos x="112" y="464"/>
                    </a:cxn>
                    <a:cxn ang="0">
                      <a:pos x="144" y="439"/>
                    </a:cxn>
                    <a:cxn ang="0">
                      <a:pos x="166" y="411"/>
                    </a:cxn>
                    <a:cxn ang="0">
                      <a:pos x="182" y="362"/>
                    </a:cxn>
                    <a:cxn ang="0">
                      <a:pos x="175" y="305"/>
                    </a:cxn>
                    <a:cxn ang="0">
                      <a:pos x="194" y="263"/>
                    </a:cxn>
                    <a:cxn ang="0">
                      <a:pos x="214" y="235"/>
                    </a:cxn>
                    <a:cxn ang="0">
                      <a:pos x="244" y="184"/>
                    </a:cxn>
                    <a:cxn ang="0">
                      <a:pos x="299" y="155"/>
                    </a:cxn>
                    <a:cxn ang="0">
                      <a:pos x="348" y="120"/>
                    </a:cxn>
                    <a:cxn ang="0">
                      <a:pos x="376" y="56"/>
                    </a:cxn>
                    <a:cxn ang="0">
                      <a:pos x="419" y="0"/>
                    </a:cxn>
                    <a:cxn ang="0">
                      <a:pos x="465" y="48"/>
                    </a:cxn>
                    <a:cxn ang="0">
                      <a:pos x="507" y="45"/>
                    </a:cxn>
                    <a:cxn ang="0">
                      <a:pos x="548" y="40"/>
                    </a:cxn>
                    <a:cxn ang="0">
                      <a:pos x="574" y="53"/>
                    </a:cxn>
                    <a:cxn ang="0">
                      <a:pos x="604" y="56"/>
                    </a:cxn>
                    <a:cxn ang="0">
                      <a:pos x="612" y="71"/>
                    </a:cxn>
                    <a:cxn ang="0">
                      <a:pos x="621" y="79"/>
                    </a:cxn>
                    <a:cxn ang="0">
                      <a:pos x="621" y="85"/>
                    </a:cxn>
                    <a:cxn ang="0">
                      <a:pos x="622" y="104"/>
                    </a:cxn>
                    <a:cxn ang="0">
                      <a:pos x="626" y="131"/>
                    </a:cxn>
                    <a:cxn ang="0">
                      <a:pos x="631" y="152"/>
                    </a:cxn>
                    <a:cxn ang="0">
                      <a:pos x="629" y="166"/>
                    </a:cxn>
                    <a:cxn ang="0">
                      <a:pos x="633" y="186"/>
                    </a:cxn>
                    <a:cxn ang="0">
                      <a:pos x="649" y="215"/>
                    </a:cxn>
                    <a:cxn ang="0">
                      <a:pos x="651" y="224"/>
                    </a:cxn>
                    <a:cxn ang="0">
                      <a:pos x="649" y="242"/>
                    </a:cxn>
                    <a:cxn ang="0">
                      <a:pos x="639" y="242"/>
                    </a:cxn>
                    <a:cxn ang="0">
                      <a:pos x="611" y="242"/>
                    </a:cxn>
                    <a:cxn ang="0">
                      <a:pos x="567" y="247"/>
                    </a:cxn>
                    <a:cxn ang="0">
                      <a:pos x="553" y="247"/>
                    </a:cxn>
                    <a:cxn ang="0">
                      <a:pos x="551" y="263"/>
                    </a:cxn>
                    <a:cxn ang="0">
                      <a:pos x="527" y="273"/>
                    </a:cxn>
                    <a:cxn ang="0">
                      <a:pos x="508" y="273"/>
                    </a:cxn>
                    <a:cxn ang="0">
                      <a:pos x="502" y="288"/>
                    </a:cxn>
                    <a:cxn ang="0">
                      <a:pos x="509" y="293"/>
                    </a:cxn>
                    <a:cxn ang="0">
                      <a:pos x="504" y="309"/>
                    </a:cxn>
                    <a:cxn ang="0">
                      <a:pos x="510" y="310"/>
                    </a:cxn>
                    <a:cxn ang="0">
                      <a:pos x="514" y="321"/>
                    </a:cxn>
                    <a:cxn ang="0">
                      <a:pos x="461" y="342"/>
                    </a:cxn>
                    <a:cxn ang="0">
                      <a:pos x="433" y="363"/>
                    </a:cxn>
                    <a:cxn ang="0">
                      <a:pos x="424" y="376"/>
                    </a:cxn>
                    <a:cxn ang="0">
                      <a:pos x="385" y="391"/>
                    </a:cxn>
                    <a:cxn ang="0">
                      <a:pos x="354" y="392"/>
                    </a:cxn>
                    <a:cxn ang="0">
                      <a:pos x="350" y="406"/>
                    </a:cxn>
                    <a:cxn ang="0">
                      <a:pos x="330" y="405"/>
                    </a:cxn>
                    <a:cxn ang="0">
                      <a:pos x="312" y="413"/>
                    </a:cxn>
                    <a:cxn ang="0">
                      <a:pos x="287" y="423"/>
                    </a:cxn>
                  </a:cxnLst>
                  <a:rect l="0" t="0" r="r" b="b"/>
                  <a:pathLst>
                    <a:path w="656" h="526">
                      <a:moveTo>
                        <a:pt x="240" y="457"/>
                      </a:moveTo>
                      <a:lnTo>
                        <a:pt x="240" y="526"/>
                      </a:lnTo>
                      <a:lnTo>
                        <a:pt x="204" y="526"/>
                      </a:lnTo>
                      <a:lnTo>
                        <a:pt x="161" y="526"/>
                      </a:lnTo>
                      <a:lnTo>
                        <a:pt x="120" y="526"/>
                      </a:lnTo>
                      <a:lnTo>
                        <a:pt x="79" y="526"/>
                      </a:lnTo>
                      <a:lnTo>
                        <a:pt x="43" y="526"/>
                      </a:lnTo>
                      <a:lnTo>
                        <a:pt x="9" y="526"/>
                      </a:lnTo>
                      <a:lnTo>
                        <a:pt x="0" y="526"/>
                      </a:lnTo>
                      <a:lnTo>
                        <a:pt x="5" y="515"/>
                      </a:lnTo>
                      <a:lnTo>
                        <a:pt x="14" y="511"/>
                      </a:lnTo>
                      <a:lnTo>
                        <a:pt x="27" y="511"/>
                      </a:lnTo>
                      <a:lnTo>
                        <a:pt x="46" y="507"/>
                      </a:lnTo>
                      <a:lnTo>
                        <a:pt x="77" y="495"/>
                      </a:lnTo>
                      <a:lnTo>
                        <a:pt x="86" y="487"/>
                      </a:lnTo>
                      <a:lnTo>
                        <a:pt x="97" y="475"/>
                      </a:lnTo>
                      <a:lnTo>
                        <a:pt x="101" y="472"/>
                      </a:lnTo>
                      <a:lnTo>
                        <a:pt x="112" y="464"/>
                      </a:lnTo>
                      <a:lnTo>
                        <a:pt x="129" y="456"/>
                      </a:lnTo>
                      <a:lnTo>
                        <a:pt x="140" y="445"/>
                      </a:lnTo>
                      <a:lnTo>
                        <a:pt x="144" y="439"/>
                      </a:lnTo>
                      <a:lnTo>
                        <a:pt x="149" y="437"/>
                      </a:lnTo>
                      <a:lnTo>
                        <a:pt x="154" y="433"/>
                      </a:lnTo>
                      <a:lnTo>
                        <a:pt x="166" y="411"/>
                      </a:lnTo>
                      <a:lnTo>
                        <a:pt x="182" y="384"/>
                      </a:lnTo>
                      <a:lnTo>
                        <a:pt x="183" y="379"/>
                      </a:lnTo>
                      <a:lnTo>
                        <a:pt x="182" y="362"/>
                      </a:lnTo>
                      <a:lnTo>
                        <a:pt x="172" y="343"/>
                      </a:lnTo>
                      <a:lnTo>
                        <a:pt x="175" y="332"/>
                      </a:lnTo>
                      <a:lnTo>
                        <a:pt x="175" y="305"/>
                      </a:lnTo>
                      <a:lnTo>
                        <a:pt x="177" y="297"/>
                      </a:lnTo>
                      <a:lnTo>
                        <a:pt x="194" y="267"/>
                      </a:lnTo>
                      <a:lnTo>
                        <a:pt x="194" y="263"/>
                      </a:lnTo>
                      <a:lnTo>
                        <a:pt x="207" y="256"/>
                      </a:lnTo>
                      <a:lnTo>
                        <a:pt x="204" y="258"/>
                      </a:lnTo>
                      <a:lnTo>
                        <a:pt x="214" y="235"/>
                      </a:lnTo>
                      <a:lnTo>
                        <a:pt x="213" y="224"/>
                      </a:lnTo>
                      <a:lnTo>
                        <a:pt x="235" y="198"/>
                      </a:lnTo>
                      <a:lnTo>
                        <a:pt x="244" y="184"/>
                      </a:lnTo>
                      <a:lnTo>
                        <a:pt x="253" y="175"/>
                      </a:lnTo>
                      <a:lnTo>
                        <a:pt x="271" y="166"/>
                      </a:lnTo>
                      <a:lnTo>
                        <a:pt x="299" y="155"/>
                      </a:lnTo>
                      <a:lnTo>
                        <a:pt x="314" y="148"/>
                      </a:lnTo>
                      <a:lnTo>
                        <a:pt x="337" y="132"/>
                      </a:lnTo>
                      <a:lnTo>
                        <a:pt x="348" y="120"/>
                      </a:lnTo>
                      <a:lnTo>
                        <a:pt x="354" y="102"/>
                      </a:lnTo>
                      <a:lnTo>
                        <a:pt x="365" y="89"/>
                      </a:lnTo>
                      <a:lnTo>
                        <a:pt x="376" y="56"/>
                      </a:lnTo>
                      <a:lnTo>
                        <a:pt x="392" y="12"/>
                      </a:lnTo>
                      <a:lnTo>
                        <a:pt x="398" y="7"/>
                      </a:lnTo>
                      <a:lnTo>
                        <a:pt x="419" y="0"/>
                      </a:lnTo>
                      <a:lnTo>
                        <a:pt x="429" y="18"/>
                      </a:lnTo>
                      <a:lnTo>
                        <a:pt x="443" y="32"/>
                      </a:lnTo>
                      <a:lnTo>
                        <a:pt x="465" y="48"/>
                      </a:lnTo>
                      <a:lnTo>
                        <a:pt x="475" y="51"/>
                      </a:lnTo>
                      <a:lnTo>
                        <a:pt x="499" y="42"/>
                      </a:lnTo>
                      <a:lnTo>
                        <a:pt x="507" y="45"/>
                      </a:lnTo>
                      <a:lnTo>
                        <a:pt x="525" y="45"/>
                      </a:lnTo>
                      <a:lnTo>
                        <a:pt x="541" y="43"/>
                      </a:lnTo>
                      <a:lnTo>
                        <a:pt x="548" y="40"/>
                      </a:lnTo>
                      <a:lnTo>
                        <a:pt x="557" y="45"/>
                      </a:lnTo>
                      <a:lnTo>
                        <a:pt x="564" y="51"/>
                      </a:lnTo>
                      <a:lnTo>
                        <a:pt x="574" y="53"/>
                      </a:lnTo>
                      <a:lnTo>
                        <a:pt x="580" y="53"/>
                      </a:lnTo>
                      <a:lnTo>
                        <a:pt x="585" y="52"/>
                      </a:lnTo>
                      <a:lnTo>
                        <a:pt x="604" y="56"/>
                      </a:lnTo>
                      <a:lnTo>
                        <a:pt x="604" y="61"/>
                      </a:lnTo>
                      <a:lnTo>
                        <a:pt x="606" y="66"/>
                      </a:lnTo>
                      <a:lnTo>
                        <a:pt x="612" y="71"/>
                      </a:lnTo>
                      <a:lnTo>
                        <a:pt x="613" y="73"/>
                      </a:lnTo>
                      <a:lnTo>
                        <a:pt x="617" y="78"/>
                      </a:lnTo>
                      <a:lnTo>
                        <a:pt x="621" y="79"/>
                      </a:lnTo>
                      <a:lnTo>
                        <a:pt x="623" y="83"/>
                      </a:lnTo>
                      <a:lnTo>
                        <a:pt x="622" y="85"/>
                      </a:lnTo>
                      <a:lnTo>
                        <a:pt x="621" y="85"/>
                      </a:lnTo>
                      <a:lnTo>
                        <a:pt x="620" y="88"/>
                      </a:lnTo>
                      <a:lnTo>
                        <a:pt x="626" y="96"/>
                      </a:lnTo>
                      <a:lnTo>
                        <a:pt x="622" y="104"/>
                      </a:lnTo>
                      <a:lnTo>
                        <a:pt x="624" y="111"/>
                      </a:lnTo>
                      <a:lnTo>
                        <a:pt x="627" y="122"/>
                      </a:lnTo>
                      <a:lnTo>
                        <a:pt x="626" y="131"/>
                      </a:lnTo>
                      <a:lnTo>
                        <a:pt x="626" y="141"/>
                      </a:lnTo>
                      <a:lnTo>
                        <a:pt x="623" y="144"/>
                      </a:lnTo>
                      <a:lnTo>
                        <a:pt x="631" y="152"/>
                      </a:lnTo>
                      <a:lnTo>
                        <a:pt x="631" y="156"/>
                      </a:lnTo>
                      <a:lnTo>
                        <a:pt x="631" y="160"/>
                      </a:lnTo>
                      <a:lnTo>
                        <a:pt x="629" y="166"/>
                      </a:lnTo>
                      <a:lnTo>
                        <a:pt x="628" y="171"/>
                      </a:lnTo>
                      <a:lnTo>
                        <a:pt x="631" y="179"/>
                      </a:lnTo>
                      <a:lnTo>
                        <a:pt x="633" y="186"/>
                      </a:lnTo>
                      <a:lnTo>
                        <a:pt x="633" y="192"/>
                      </a:lnTo>
                      <a:lnTo>
                        <a:pt x="640" y="207"/>
                      </a:lnTo>
                      <a:lnTo>
                        <a:pt x="649" y="215"/>
                      </a:lnTo>
                      <a:lnTo>
                        <a:pt x="656" y="220"/>
                      </a:lnTo>
                      <a:lnTo>
                        <a:pt x="656" y="222"/>
                      </a:lnTo>
                      <a:lnTo>
                        <a:pt x="651" y="224"/>
                      </a:lnTo>
                      <a:lnTo>
                        <a:pt x="648" y="231"/>
                      </a:lnTo>
                      <a:lnTo>
                        <a:pt x="647" y="238"/>
                      </a:lnTo>
                      <a:lnTo>
                        <a:pt x="649" y="242"/>
                      </a:lnTo>
                      <a:lnTo>
                        <a:pt x="649" y="245"/>
                      </a:lnTo>
                      <a:lnTo>
                        <a:pt x="647" y="246"/>
                      </a:lnTo>
                      <a:lnTo>
                        <a:pt x="639" y="242"/>
                      </a:lnTo>
                      <a:lnTo>
                        <a:pt x="627" y="242"/>
                      </a:lnTo>
                      <a:lnTo>
                        <a:pt x="616" y="241"/>
                      </a:lnTo>
                      <a:lnTo>
                        <a:pt x="611" y="242"/>
                      </a:lnTo>
                      <a:lnTo>
                        <a:pt x="580" y="242"/>
                      </a:lnTo>
                      <a:lnTo>
                        <a:pt x="570" y="245"/>
                      </a:lnTo>
                      <a:lnTo>
                        <a:pt x="567" y="247"/>
                      </a:lnTo>
                      <a:lnTo>
                        <a:pt x="563" y="249"/>
                      </a:lnTo>
                      <a:lnTo>
                        <a:pt x="556" y="246"/>
                      </a:lnTo>
                      <a:lnTo>
                        <a:pt x="553" y="247"/>
                      </a:lnTo>
                      <a:lnTo>
                        <a:pt x="551" y="252"/>
                      </a:lnTo>
                      <a:lnTo>
                        <a:pt x="552" y="257"/>
                      </a:lnTo>
                      <a:lnTo>
                        <a:pt x="551" y="263"/>
                      </a:lnTo>
                      <a:lnTo>
                        <a:pt x="548" y="266"/>
                      </a:lnTo>
                      <a:lnTo>
                        <a:pt x="535" y="272"/>
                      </a:lnTo>
                      <a:lnTo>
                        <a:pt x="527" y="273"/>
                      </a:lnTo>
                      <a:lnTo>
                        <a:pt x="520" y="274"/>
                      </a:lnTo>
                      <a:lnTo>
                        <a:pt x="513" y="273"/>
                      </a:lnTo>
                      <a:lnTo>
                        <a:pt x="508" y="273"/>
                      </a:lnTo>
                      <a:lnTo>
                        <a:pt x="503" y="277"/>
                      </a:lnTo>
                      <a:lnTo>
                        <a:pt x="502" y="282"/>
                      </a:lnTo>
                      <a:lnTo>
                        <a:pt x="502" y="288"/>
                      </a:lnTo>
                      <a:lnTo>
                        <a:pt x="503" y="290"/>
                      </a:lnTo>
                      <a:lnTo>
                        <a:pt x="508" y="290"/>
                      </a:lnTo>
                      <a:lnTo>
                        <a:pt x="509" y="293"/>
                      </a:lnTo>
                      <a:lnTo>
                        <a:pt x="504" y="298"/>
                      </a:lnTo>
                      <a:lnTo>
                        <a:pt x="503" y="309"/>
                      </a:lnTo>
                      <a:lnTo>
                        <a:pt x="504" y="309"/>
                      </a:lnTo>
                      <a:lnTo>
                        <a:pt x="507" y="308"/>
                      </a:lnTo>
                      <a:lnTo>
                        <a:pt x="509" y="308"/>
                      </a:lnTo>
                      <a:lnTo>
                        <a:pt x="510" y="310"/>
                      </a:lnTo>
                      <a:lnTo>
                        <a:pt x="515" y="314"/>
                      </a:lnTo>
                      <a:lnTo>
                        <a:pt x="516" y="317"/>
                      </a:lnTo>
                      <a:lnTo>
                        <a:pt x="514" y="321"/>
                      </a:lnTo>
                      <a:lnTo>
                        <a:pt x="493" y="325"/>
                      </a:lnTo>
                      <a:lnTo>
                        <a:pt x="467" y="342"/>
                      </a:lnTo>
                      <a:lnTo>
                        <a:pt x="461" y="342"/>
                      </a:lnTo>
                      <a:lnTo>
                        <a:pt x="446" y="348"/>
                      </a:lnTo>
                      <a:lnTo>
                        <a:pt x="436" y="355"/>
                      </a:lnTo>
                      <a:lnTo>
                        <a:pt x="433" y="363"/>
                      </a:lnTo>
                      <a:lnTo>
                        <a:pt x="433" y="365"/>
                      </a:lnTo>
                      <a:lnTo>
                        <a:pt x="430" y="371"/>
                      </a:lnTo>
                      <a:lnTo>
                        <a:pt x="424" y="376"/>
                      </a:lnTo>
                      <a:lnTo>
                        <a:pt x="418" y="381"/>
                      </a:lnTo>
                      <a:lnTo>
                        <a:pt x="401" y="389"/>
                      </a:lnTo>
                      <a:lnTo>
                        <a:pt x="385" y="391"/>
                      </a:lnTo>
                      <a:lnTo>
                        <a:pt x="376" y="391"/>
                      </a:lnTo>
                      <a:lnTo>
                        <a:pt x="371" y="394"/>
                      </a:lnTo>
                      <a:lnTo>
                        <a:pt x="354" y="392"/>
                      </a:lnTo>
                      <a:lnTo>
                        <a:pt x="353" y="396"/>
                      </a:lnTo>
                      <a:lnTo>
                        <a:pt x="353" y="405"/>
                      </a:lnTo>
                      <a:lnTo>
                        <a:pt x="350" y="406"/>
                      </a:lnTo>
                      <a:lnTo>
                        <a:pt x="342" y="406"/>
                      </a:lnTo>
                      <a:lnTo>
                        <a:pt x="337" y="403"/>
                      </a:lnTo>
                      <a:lnTo>
                        <a:pt x="330" y="405"/>
                      </a:lnTo>
                      <a:lnTo>
                        <a:pt x="323" y="403"/>
                      </a:lnTo>
                      <a:lnTo>
                        <a:pt x="319" y="407"/>
                      </a:lnTo>
                      <a:lnTo>
                        <a:pt x="312" y="413"/>
                      </a:lnTo>
                      <a:lnTo>
                        <a:pt x="306" y="417"/>
                      </a:lnTo>
                      <a:lnTo>
                        <a:pt x="299" y="423"/>
                      </a:lnTo>
                      <a:lnTo>
                        <a:pt x="287" y="423"/>
                      </a:lnTo>
                      <a:lnTo>
                        <a:pt x="266" y="437"/>
                      </a:lnTo>
                      <a:lnTo>
                        <a:pt x="240" y="45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33" name="Freeform 132"/>
                <p:cNvSpPr>
                  <a:spLocks noChangeAspect="1"/>
                </p:cNvSpPr>
                <p:nvPr/>
              </p:nvSpPr>
              <p:spPr bwMode="gray">
                <a:xfrm>
                  <a:off x="5474492" y="3484909"/>
                  <a:ext cx="177800" cy="234950"/>
                </a:xfrm>
                <a:custGeom>
                  <a:avLst/>
                  <a:gdLst/>
                  <a:ahLst/>
                  <a:cxnLst>
                    <a:cxn ang="0">
                      <a:pos x="6" y="708"/>
                    </a:cxn>
                    <a:cxn ang="0">
                      <a:pos x="0" y="604"/>
                    </a:cxn>
                    <a:cxn ang="0">
                      <a:pos x="3" y="496"/>
                    </a:cxn>
                    <a:cxn ang="0">
                      <a:pos x="48" y="437"/>
                    </a:cxn>
                    <a:cxn ang="0">
                      <a:pos x="102" y="414"/>
                    </a:cxn>
                    <a:cxn ang="0">
                      <a:pos x="148" y="384"/>
                    </a:cxn>
                    <a:cxn ang="0">
                      <a:pos x="302" y="297"/>
                    </a:cxn>
                    <a:cxn ang="0">
                      <a:pos x="384" y="212"/>
                    </a:cxn>
                    <a:cxn ang="0">
                      <a:pos x="166" y="154"/>
                    </a:cxn>
                    <a:cxn ang="0">
                      <a:pos x="132" y="122"/>
                    </a:cxn>
                    <a:cxn ang="0">
                      <a:pos x="119" y="107"/>
                    </a:cxn>
                    <a:cxn ang="0">
                      <a:pos x="103" y="88"/>
                    </a:cxn>
                    <a:cxn ang="0">
                      <a:pos x="103" y="55"/>
                    </a:cxn>
                    <a:cxn ang="0">
                      <a:pos x="120" y="25"/>
                    </a:cxn>
                    <a:cxn ang="0">
                      <a:pos x="130" y="29"/>
                    </a:cxn>
                    <a:cxn ang="0">
                      <a:pos x="151" y="57"/>
                    </a:cxn>
                    <a:cxn ang="0">
                      <a:pos x="186" y="84"/>
                    </a:cxn>
                    <a:cxn ang="0">
                      <a:pos x="222" y="77"/>
                    </a:cxn>
                    <a:cxn ang="0">
                      <a:pos x="248" y="64"/>
                    </a:cxn>
                    <a:cxn ang="0">
                      <a:pos x="258" y="57"/>
                    </a:cxn>
                    <a:cxn ang="0">
                      <a:pos x="269" y="61"/>
                    </a:cxn>
                    <a:cxn ang="0">
                      <a:pos x="291" y="67"/>
                    </a:cxn>
                    <a:cxn ang="0">
                      <a:pos x="317" y="61"/>
                    </a:cxn>
                    <a:cxn ang="0">
                      <a:pos x="336" y="48"/>
                    </a:cxn>
                    <a:cxn ang="0">
                      <a:pos x="365" y="46"/>
                    </a:cxn>
                    <a:cxn ang="0">
                      <a:pos x="393" y="43"/>
                    </a:cxn>
                    <a:cxn ang="0">
                      <a:pos x="417" y="33"/>
                    </a:cxn>
                    <a:cxn ang="0">
                      <a:pos x="451" y="28"/>
                    </a:cxn>
                    <a:cxn ang="0">
                      <a:pos x="473" y="25"/>
                    </a:cxn>
                    <a:cxn ang="0">
                      <a:pos x="501" y="17"/>
                    </a:cxn>
                    <a:cxn ang="0">
                      <a:pos x="527" y="0"/>
                    </a:cxn>
                    <a:cxn ang="0">
                      <a:pos x="555" y="7"/>
                    </a:cxn>
                    <a:cxn ang="0">
                      <a:pos x="555" y="19"/>
                    </a:cxn>
                    <a:cxn ang="0">
                      <a:pos x="548" y="41"/>
                    </a:cxn>
                    <a:cxn ang="0">
                      <a:pos x="552" y="59"/>
                    </a:cxn>
                    <a:cxn ang="0">
                      <a:pos x="551" y="78"/>
                    </a:cxn>
                    <a:cxn ang="0">
                      <a:pos x="551" y="84"/>
                    </a:cxn>
                    <a:cxn ang="0">
                      <a:pos x="556" y="84"/>
                    </a:cxn>
                    <a:cxn ang="0">
                      <a:pos x="560" y="91"/>
                    </a:cxn>
                    <a:cxn ang="0">
                      <a:pos x="545" y="88"/>
                    </a:cxn>
                    <a:cxn ang="0">
                      <a:pos x="539" y="99"/>
                    </a:cxn>
                    <a:cxn ang="0">
                      <a:pos x="530" y="145"/>
                    </a:cxn>
                    <a:cxn ang="0">
                      <a:pos x="518" y="164"/>
                    </a:cxn>
                    <a:cxn ang="0">
                      <a:pos x="497" y="202"/>
                    </a:cxn>
                    <a:cxn ang="0">
                      <a:pos x="485" y="215"/>
                    </a:cxn>
                    <a:cxn ang="0">
                      <a:pos x="479" y="237"/>
                    </a:cxn>
                    <a:cxn ang="0">
                      <a:pos x="444" y="303"/>
                    </a:cxn>
                    <a:cxn ang="0">
                      <a:pos x="422" y="351"/>
                    </a:cxn>
                    <a:cxn ang="0">
                      <a:pos x="414" y="358"/>
                    </a:cxn>
                    <a:cxn ang="0">
                      <a:pos x="389" y="389"/>
                    </a:cxn>
                    <a:cxn ang="0">
                      <a:pos x="382" y="405"/>
                    </a:cxn>
                    <a:cxn ang="0">
                      <a:pos x="363" y="432"/>
                    </a:cxn>
                    <a:cxn ang="0">
                      <a:pos x="334" y="461"/>
                    </a:cxn>
                    <a:cxn ang="0">
                      <a:pos x="297" y="492"/>
                    </a:cxn>
                    <a:cxn ang="0">
                      <a:pos x="277" y="520"/>
                    </a:cxn>
                    <a:cxn ang="0">
                      <a:pos x="243" y="545"/>
                    </a:cxn>
                    <a:cxn ang="0">
                      <a:pos x="216" y="554"/>
                    </a:cxn>
                    <a:cxn ang="0">
                      <a:pos x="120" y="640"/>
                    </a:cxn>
                    <a:cxn ang="0">
                      <a:pos x="91" y="663"/>
                    </a:cxn>
                    <a:cxn ang="0">
                      <a:pos x="87" y="665"/>
                    </a:cxn>
                    <a:cxn ang="0">
                      <a:pos x="83" y="674"/>
                    </a:cxn>
                    <a:cxn ang="0">
                      <a:pos x="61" y="705"/>
                    </a:cxn>
                    <a:cxn ang="0">
                      <a:pos x="32" y="739"/>
                    </a:cxn>
                  </a:cxnLst>
                  <a:rect l="0" t="0" r="r" b="b"/>
                  <a:pathLst>
                    <a:path w="561" h="740">
                      <a:moveTo>
                        <a:pt x="30" y="740"/>
                      </a:moveTo>
                      <a:lnTo>
                        <a:pt x="29" y="737"/>
                      </a:lnTo>
                      <a:lnTo>
                        <a:pt x="6" y="708"/>
                      </a:lnTo>
                      <a:lnTo>
                        <a:pt x="0" y="700"/>
                      </a:lnTo>
                      <a:lnTo>
                        <a:pt x="0" y="657"/>
                      </a:lnTo>
                      <a:lnTo>
                        <a:pt x="0" y="604"/>
                      </a:lnTo>
                      <a:lnTo>
                        <a:pt x="0" y="551"/>
                      </a:lnTo>
                      <a:lnTo>
                        <a:pt x="0" y="498"/>
                      </a:lnTo>
                      <a:lnTo>
                        <a:pt x="3" y="496"/>
                      </a:lnTo>
                      <a:lnTo>
                        <a:pt x="25" y="474"/>
                      </a:lnTo>
                      <a:lnTo>
                        <a:pt x="46" y="442"/>
                      </a:lnTo>
                      <a:lnTo>
                        <a:pt x="48" y="437"/>
                      </a:lnTo>
                      <a:lnTo>
                        <a:pt x="51" y="433"/>
                      </a:lnTo>
                      <a:lnTo>
                        <a:pt x="66" y="426"/>
                      </a:lnTo>
                      <a:lnTo>
                        <a:pt x="102" y="414"/>
                      </a:lnTo>
                      <a:lnTo>
                        <a:pt x="114" y="401"/>
                      </a:lnTo>
                      <a:lnTo>
                        <a:pt x="127" y="393"/>
                      </a:lnTo>
                      <a:lnTo>
                        <a:pt x="148" y="384"/>
                      </a:lnTo>
                      <a:lnTo>
                        <a:pt x="157" y="379"/>
                      </a:lnTo>
                      <a:lnTo>
                        <a:pt x="221" y="379"/>
                      </a:lnTo>
                      <a:lnTo>
                        <a:pt x="302" y="297"/>
                      </a:lnTo>
                      <a:lnTo>
                        <a:pt x="373" y="227"/>
                      </a:lnTo>
                      <a:lnTo>
                        <a:pt x="383" y="215"/>
                      </a:lnTo>
                      <a:lnTo>
                        <a:pt x="384" y="212"/>
                      </a:lnTo>
                      <a:lnTo>
                        <a:pt x="331" y="213"/>
                      </a:lnTo>
                      <a:lnTo>
                        <a:pt x="244" y="181"/>
                      </a:lnTo>
                      <a:lnTo>
                        <a:pt x="166" y="154"/>
                      </a:lnTo>
                      <a:lnTo>
                        <a:pt x="159" y="147"/>
                      </a:lnTo>
                      <a:lnTo>
                        <a:pt x="140" y="132"/>
                      </a:lnTo>
                      <a:lnTo>
                        <a:pt x="132" y="122"/>
                      </a:lnTo>
                      <a:lnTo>
                        <a:pt x="126" y="116"/>
                      </a:lnTo>
                      <a:lnTo>
                        <a:pt x="124" y="110"/>
                      </a:lnTo>
                      <a:lnTo>
                        <a:pt x="119" y="107"/>
                      </a:lnTo>
                      <a:lnTo>
                        <a:pt x="113" y="100"/>
                      </a:lnTo>
                      <a:lnTo>
                        <a:pt x="110" y="95"/>
                      </a:lnTo>
                      <a:lnTo>
                        <a:pt x="103" y="88"/>
                      </a:lnTo>
                      <a:lnTo>
                        <a:pt x="98" y="65"/>
                      </a:lnTo>
                      <a:lnTo>
                        <a:pt x="99" y="60"/>
                      </a:lnTo>
                      <a:lnTo>
                        <a:pt x="103" y="55"/>
                      </a:lnTo>
                      <a:lnTo>
                        <a:pt x="105" y="49"/>
                      </a:lnTo>
                      <a:lnTo>
                        <a:pt x="115" y="37"/>
                      </a:lnTo>
                      <a:lnTo>
                        <a:pt x="120" y="25"/>
                      </a:lnTo>
                      <a:lnTo>
                        <a:pt x="123" y="23"/>
                      </a:lnTo>
                      <a:lnTo>
                        <a:pt x="125" y="27"/>
                      </a:lnTo>
                      <a:lnTo>
                        <a:pt x="130" y="29"/>
                      </a:lnTo>
                      <a:lnTo>
                        <a:pt x="135" y="38"/>
                      </a:lnTo>
                      <a:lnTo>
                        <a:pt x="140" y="41"/>
                      </a:lnTo>
                      <a:lnTo>
                        <a:pt x="151" y="57"/>
                      </a:lnTo>
                      <a:lnTo>
                        <a:pt x="167" y="73"/>
                      </a:lnTo>
                      <a:lnTo>
                        <a:pt x="179" y="82"/>
                      </a:lnTo>
                      <a:lnTo>
                        <a:pt x="186" y="84"/>
                      </a:lnTo>
                      <a:lnTo>
                        <a:pt x="193" y="82"/>
                      </a:lnTo>
                      <a:lnTo>
                        <a:pt x="215" y="83"/>
                      </a:lnTo>
                      <a:lnTo>
                        <a:pt x="222" y="77"/>
                      </a:lnTo>
                      <a:lnTo>
                        <a:pt x="231" y="72"/>
                      </a:lnTo>
                      <a:lnTo>
                        <a:pt x="238" y="70"/>
                      </a:lnTo>
                      <a:lnTo>
                        <a:pt x="248" y="64"/>
                      </a:lnTo>
                      <a:lnTo>
                        <a:pt x="253" y="62"/>
                      </a:lnTo>
                      <a:lnTo>
                        <a:pt x="255" y="60"/>
                      </a:lnTo>
                      <a:lnTo>
                        <a:pt x="258" y="57"/>
                      </a:lnTo>
                      <a:lnTo>
                        <a:pt x="260" y="57"/>
                      </a:lnTo>
                      <a:lnTo>
                        <a:pt x="265" y="61"/>
                      </a:lnTo>
                      <a:lnTo>
                        <a:pt x="269" y="61"/>
                      </a:lnTo>
                      <a:lnTo>
                        <a:pt x="271" y="62"/>
                      </a:lnTo>
                      <a:lnTo>
                        <a:pt x="283" y="61"/>
                      </a:lnTo>
                      <a:lnTo>
                        <a:pt x="291" y="67"/>
                      </a:lnTo>
                      <a:lnTo>
                        <a:pt x="302" y="67"/>
                      </a:lnTo>
                      <a:lnTo>
                        <a:pt x="312" y="65"/>
                      </a:lnTo>
                      <a:lnTo>
                        <a:pt x="317" y="61"/>
                      </a:lnTo>
                      <a:lnTo>
                        <a:pt x="322" y="56"/>
                      </a:lnTo>
                      <a:lnTo>
                        <a:pt x="331" y="54"/>
                      </a:lnTo>
                      <a:lnTo>
                        <a:pt x="336" y="48"/>
                      </a:lnTo>
                      <a:lnTo>
                        <a:pt x="342" y="44"/>
                      </a:lnTo>
                      <a:lnTo>
                        <a:pt x="353" y="41"/>
                      </a:lnTo>
                      <a:lnTo>
                        <a:pt x="365" y="46"/>
                      </a:lnTo>
                      <a:lnTo>
                        <a:pt x="372" y="45"/>
                      </a:lnTo>
                      <a:lnTo>
                        <a:pt x="382" y="44"/>
                      </a:lnTo>
                      <a:lnTo>
                        <a:pt x="393" y="43"/>
                      </a:lnTo>
                      <a:lnTo>
                        <a:pt x="398" y="41"/>
                      </a:lnTo>
                      <a:lnTo>
                        <a:pt x="411" y="33"/>
                      </a:lnTo>
                      <a:lnTo>
                        <a:pt x="417" y="33"/>
                      </a:lnTo>
                      <a:lnTo>
                        <a:pt x="430" y="37"/>
                      </a:lnTo>
                      <a:lnTo>
                        <a:pt x="447" y="29"/>
                      </a:lnTo>
                      <a:lnTo>
                        <a:pt x="451" y="28"/>
                      </a:lnTo>
                      <a:lnTo>
                        <a:pt x="458" y="29"/>
                      </a:lnTo>
                      <a:lnTo>
                        <a:pt x="462" y="24"/>
                      </a:lnTo>
                      <a:lnTo>
                        <a:pt x="473" y="25"/>
                      </a:lnTo>
                      <a:lnTo>
                        <a:pt x="481" y="24"/>
                      </a:lnTo>
                      <a:lnTo>
                        <a:pt x="496" y="21"/>
                      </a:lnTo>
                      <a:lnTo>
                        <a:pt x="501" y="17"/>
                      </a:lnTo>
                      <a:lnTo>
                        <a:pt x="514" y="12"/>
                      </a:lnTo>
                      <a:lnTo>
                        <a:pt x="518" y="2"/>
                      </a:lnTo>
                      <a:lnTo>
                        <a:pt x="527" y="0"/>
                      </a:lnTo>
                      <a:lnTo>
                        <a:pt x="535" y="0"/>
                      </a:lnTo>
                      <a:lnTo>
                        <a:pt x="546" y="7"/>
                      </a:lnTo>
                      <a:lnTo>
                        <a:pt x="555" y="7"/>
                      </a:lnTo>
                      <a:lnTo>
                        <a:pt x="556" y="8"/>
                      </a:lnTo>
                      <a:lnTo>
                        <a:pt x="555" y="14"/>
                      </a:lnTo>
                      <a:lnTo>
                        <a:pt x="555" y="19"/>
                      </a:lnTo>
                      <a:lnTo>
                        <a:pt x="549" y="27"/>
                      </a:lnTo>
                      <a:lnTo>
                        <a:pt x="548" y="33"/>
                      </a:lnTo>
                      <a:lnTo>
                        <a:pt x="548" y="41"/>
                      </a:lnTo>
                      <a:lnTo>
                        <a:pt x="554" y="46"/>
                      </a:lnTo>
                      <a:lnTo>
                        <a:pt x="551" y="52"/>
                      </a:lnTo>
                      <a:lnTo>
                        <a:pt x="552" y="59"/>
                      </a:lnTo>
                      <a:lnTo>
                        <a:pt x="551" y="66"/>
                      </a:lnTo>
                      <a:lnTo>
                        <a:pt x="552" y="75"/>
                      </a:lnTo>
                      <a:lnTo>
                        <a:pt x="551" y="78"/>
                      </a:lnTo>
                      <a:lnTo>
                        <a:pt x="544" y="83"/>
                      </a:lnTo>
                      <a:lnTo>
                        <a:pt x="545" y="86"/>
                      </a:lnTo>
                      <a:lnTo>
                        <a:pt x="551" y="84"/>
                      </a:lnTo>
                      <a:lnTo>
                        <a:pt x="552" y="82"/>
                      </a:lnTo>
                      <a:lnTo>
                        <a:pt x="554" y="82"/>
                      </a:lnTo>
                      <a:lnTo>
                        <a:pt x="556" y="84"/>
                      </a:lnTo>
                      <a:lnTo>
                        <a:pt x="561" y="86"/>
                      </a:lnTo>
                      <a:lnTo>
                        <a:pt x="561" y="89"/>
                      </a:lnTo>
                      <a:lnTo>
                        <a:pt x="560" y="91"/>
                      </a:lnTo>
                      <a:lnTo>
                        <a:pt x="559" y="91"/>
                      </a:lnTo>
                      <a:lnTo>
                        <a:pt x="552" y="88"/>
                      </a:lnTo>
                      <a:lnTo>
                        <a:pt x="545" y="88"/>
                      </a:lnTo>
                      <a:lnTo>
                        <a:pt x="540" y="91"/>
                      </a:lnTo>
                      <a:lnTo>
                        <a:pt x="539" y="92"/>
                      </a:lnTo>
                      <a:lnTo>
                        <a:pt x="539" y="99"/>
                      </a:lnTo>
                      <a:lnTo>
                        <a:pt x="533" y="125"/>
                      </a:lnTo>
                      <a:lnTo>
                        <a:pt x="533" y="141"/>
                      </a:lnTo>
                      <a:lnTo>
                        <a:pt x="530" y="145"/>
                      </a:lnTo>
                      <a:lnTo>
                        <a:pt x="528" y="156"/>
                      </a:lnTo>
                      <a:lnTo>
                        <a:pt x="524" y="159"/>
                      </a:lnTo>
                      <a:lnTo>
                        <a:pt x="518" y="164"/>
                      </a:lnTo>
                      <a:lnTo>
                        <a:pt x="511" y="181"/>
                      </a:lnTo>
                      <a:lnTo>
                        <a:pt x="502" y="190"/>
                      </a:lnTo>
                      <a:lnTo>
                        <a:pt x="497" y="202"/>
                      </a:lnTo>
                      <a:lnTo>
                        <a:pt x="497" y="204"/>
                      </a:lnTo>
                      <a:lnTo>
                        <a:pt x="492" y="207"/>
                      </a:lnTo>
                      <a:lnTo>
                        <a:pt x="485" y="215"/>
                      </a:lnTo>
                      <a:lnTo>
                        <a:pt x="482" y="220"/>
                      </a:lnTo>
                      <a:lnTo>
                        <a:pt x="480" y="226"/>
                      </a:lnTo>
                      <a:lnTo>
                        <a:pt x="479" y="237"/>
                      </a:lnTo>
                      <a:lnTo>
                        <a:pt x="462" y="271"/>
                      </a:lnTo>
                      <a:lnTo>
                        <a:pt x="447" y="296"/>
                      </a:lnTo>
                      <a:lnTo>
                        <a:pt x="444" y="303"/>
                      </a:lnTo>
                      <a:lnTo>
                        <a:pt x="438" y="325"/>
                      </a:lnTo>
                      <a:lnTo>
                        <a:pt x="431" y="344"/>
                      </a:lnTo>
                      <a:lnTo>
                        <a:pt x="422" y="351"/>
                      </a:lnTo>
                      <a:lnTo>
                        <a:pt x="419" y="353"/>
                      </a:lnTo>
                      <a:lnTo>
                        <a:pt x="416" y="357"/>
                      </a:lnTo>
                      <a:lnTo>
                        <a:pt x="414" y="358"/>
                      </a:lnTo>
                      <a:lnTo>
                        <a:pt x="409" y="363"/>
                      </a:lnTo>
                      <a:lnTo>
                        <a:pt x="394" y="378"/>
                      </a:lnTo>
                      <a:lnTo>
                        <a:pt x="389" y="389"/>
                      </a:lnTo>
                      <a:lnTo>
                        <a:pt x="389" y="390"/>
                      </a:lnTo>
                      <a:lnTo>
                        <a:pt x="388" y="395"/>
                      </a:lnTo>
                      <a:lnTo>
                        <a:pt x="382" y="405"/>
                      </a:lnTo>
                      <a:lnTo>
                        <a:pt x="373" y="420"/>
                      </a:lnTo>
                      <a:lnTo>
                        <a:pt x="362" y="432"/>
                      </a:lnTo>
                      <a:lnTo>
                        <a:pt x="363" y="432"/>
                      </a:lnTo>
                      <a:lnTo>
                        <a:pt x="352" y="442"/>
                      </a:lnTo>
                      <a:lnTo>
                        <a:pt x="340" y="453"/>
                      </a:lnTo>
                      <a:lnTo>
                        <a:pt x="334" y="461"/>
                      </a:lnTo>
                      <a:lnTo>
                        <a:pt x="323" y="474"/>
                      </a:lnTo>
                      <a:lnTo>
                        <a:pt x="306" y="486"/>
                      </a:lnTo>
                      <a:lnTo>
                        <a:pt x="297" y="492"/>
                      </a:lnTo>
                      <a:lnTo>
                        <a:pt x="297" y="495"/>
                      </a:lnTo>
                      <a:lnTo>
                        <a:pt x="290" y="506"/>
                      </a:lnTo>
                      <a:lnTo>
                        <a:pt x="277" y="520"/>
                      </a:lnTo>
                      <a:lnTo>
                        <a:pt x="264" y="532"/>
                      </a:lnTo>
                      <a:lnTo>
                        <a:pt x="249" y="541"/>
                      </a:lnTo>
                      <a:lnTo>
                        <a:pt x="243" y="545"/>
                      </a:lnTo>
                      <a:lnTo>
                        <a:pt x="231" y="549"/>
                      </a:lnTo>
                      <a:lnTo>
                        <a:pt x="223" y="550"/>
                      </a:lnTo>
                      <a:lnTo>
                        <a:pt x="216" y="554"/>
                      </a:lnTo>
                      <a:lnTo>
                        <a:pt x="193" y="572"/>
                      </a:lnTo>
                      <a:lnTo>
                        <a:pt x="139" y="620"/>
                      </a:lnTo>
                      <a:lnTo>
                        <a:pt x="120" y="640"/>
                      </a:lnTo>
                      <a:lnTo>
                        <a:pt x="113" y="648"/>
                      </a:lnTo>
                      <a:lnTo>
                        <a:pt x="103" y="659"/>
                      </a:lnTo>
                      <a:lnTo>
                        <a:pt x="91" y="663"/>
                      </a:lnTo>
                      <a:lnTo>
                        <a:pt x="87" y="660"/>
                      </a:lnTo>
                      <a:lnTo>
                        <a:pt x="84" y="665"/>
                      </a:lnTo>
                      <a:lnTo>
                        <a:pt x="87" y="665"/>
                      </a:lnTo>
                      <a:lnTo>
                        <a:pt x="88" y="669"/>
                      </a:lnTo>
                      <a:lnTo>
                        <a:pt x="87" y="672"/>
                      </a:lnTo>
                      <a:lnTo>
                        <a:pt x="83" y="674"/>
                      </a:lnTo>
                      <a:lnTo>
                        <a:pt x="81" y="681"/>
                      </a:lnTo>
                      <a:lnTo>
                        <a:pt x="75" y="691"/>
                      </a:lnTo>
                      <a:lnTo>
                        <a:pt x="61" y="705"/>
                      </a:lnTo>
                      <a:lnTo>
                        <a:pt x="50" y="718"/>
                      </a:lnTo>
                      <a:lnTo>
                        <a:pt x="37" y="730"/>
                      </a:lnTo>
                      <a:lnTo>
                        <a:pt x="32" y="739"/>
                      </a:lnTo>
                      <a:lnTo>
                        <a:pt x="30" y="74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34" name="Freeform 133"/>
                <p:cNvSpPr>
                  <a:spLocks noChangeAspect="1"/>
                </p:cNvSpPr>
                <p:nvPr/>
              </p:nvSpPr>
              <p:spPr bwMode="gray">
                <a:xfrm>
                  <a:off x="4761706" y="3272184"/>
                  <a:ext cx="276225" cy="215900"/>
                </a:xfrm>
                <a:custGeom>
                  <a:avLst/>
                  <a:gdLst/>
                  <a:ahLst/>
                  <a:cxnLst>
                    <a:cxn ang="0">
                      <a:pos x="222" y="381"/>
                    </a:cxn>
                    <a:cxn ang="0">
                      <a:pos x="209" y="442"/>
                    </a:cxn>
                    <a:cxn ang="0">
                      <a:pos x="192" y="463"/>
                    </a:cxn>
                    <a:cxn ang="0">
                      <a:pos x="186" y="474"/>
                    </a:cxn>
                    <a:cxn ang="0">
                      <a:pos x="160" y="475"/>
                    </a:cxn>
                    <a:cxn ang="0">
                      <a:pos x="42" y="495"/>
                    </a:cxn>
                    <a:cxn ang="0">
                      <a:pos x="3" y="511"/>
                    </a:cxn>
                    <a:cxn ang="0">
                      <a:pos x="11" y="532"/>
                    </a:cxn>
                    <a:cxn ang="0">
                      <a:pos x="15" y="550"/>
                    </a:cxn>
                    <a:cxn ang="0">
                      <a:pos x="49" y="588"/>
                    </a:cxn>
                    <a:cxn ang="0">
                      <a:pos x="70" y="622"/>
                    </a:cxn>
                    <a:cxn ang="0">
                      <a:pos x="92" y="629"/>
                    </a:cxn>
                    <a:cxn ang="0">
                      <a:pos x="106" y="622"/>
                    </a:cxn>
                    <a:cxn ang="0">
                      <a:pos x="119" y="637"/>
                    </a:cxn>
                    <a:cxn ang="0">
                      <a:pos x="109" y="641"/>
                    </a:cxn>
                    <a:cxn ang="0">
                      <a:pos x="116" y="656"/>
                    </a:cxn>
                    <a:cxn ang="0">
                      <a:pos x="127" y="653"/>
                    </a:cxn>
                    <a:cxn ang="0">
                      <a:pos x="143" y="645"/>
                    </a:cxn>
                    <a:cxn ang="0">
                      <a:pos x="165" y="653"/>
                    </a:cxn>
                    <a:cxn ang="0">
                      <a:pos x="193" y="678"/>
                    </a:cxn>
                    <a:cxn ang="0">
                      <a:pos x="193" y="637"/>
                    </a:cxn>
                    <a:cxn ang="0">
                      <a:pos x="206" y="624"/>
                    </a:cxn>
                    <a:cxn ang="0">
                      <a:pos x="221" y="586"/>
                    </a:cxn>
                    <a:cxn ang="0">
                      <a:pos x="259" y="565"/>
                    </a:cxn>
                    <a:cxn ang="0">
                      <a:pos x="291" y="561"/>
                    </a:cxn>
                    <a:cxn ang="0">
                      <a:pos x="365" y="602"/>
                    </a:cxn>
                    <a:cxn ang="0">
                      <a:pos x="386" y="609"/>
                    </a:cxn>
                    <a:cxn ang="0">
                      <a:pos x="418" y="588"/>
                    </a:cxn>
                    <a:cxn ang="0">
                      <a:pos x="471" y="613"/>
                    </a:cxn>
                    <a:cxn ang="0">
                      <a:pos x="519" y="618"/>
                    </a:cxn>
                    <a:cxn ang="0">
                      <a:pos x="559" y="588"/>
                    </a:cxn>
                    <a:cxn ang="0">
                      <a:pos x="613" y="587"/>
                    </a:cxn>
                    <a:cxn ang="0">
                      <a:pos x="647" y="591"/>
                    </a:cxn>
                    <a:cxn ang="0">
                      <a:pos x="672" y="597"/>
                    </a:cxn>
                    <a:cxn ang="0">
                      <a:pos x="688" y="582"/>
                    </a:cxn>
                    <a:cxn ang="0">
                      <a:pos x="708" y="576"/>
                    </a:cxn>
                    <a:cxn ang="0">
                      <a:pos x="718" y="561"/>
                    </a:cxn>
                    <a:cxn ang="0">
                      <a:pos x="709" y="545"/>
                    </a:cxn>
                    <a:cxn ang="0">
                      <a:pos x="725" y="533"/>
                    </a:cxn>
                    <a:cxn ang="0">
                      <a:pos x="732" y="515"/>
                    </a:cxn>
                    <a:cxn ang="0">
                      <a:pos x="746" y="501"/>
                    </a:cxn>
                    <a:cxn ang="0">
                      <a:pos x="838" y="386"/>
                    </a:cxn>
                    <a:cxn ang="0">
                      <a:pos x="872" y="184"/>
                    </a:cxn>
                    <a:cxn ang="0">
                      <a:pos x="837" y="160"/>
                    </a:cxn>
                    <a:cxn ang="0">
                      <a:pos x="826" y="135"/>
                    </a:cxn>
                    <a:cxn ang="0">
                      <a:pos x="818" y="117"/>
                    </a:cxn>
                    <a:cxn ang="0">
                      <a:pos x="795" y="26"/>
                    </a:cxn>
                    <a:cxn ang="0">
                      <a:pos x="773" y="11"/>
                    </a:cxn>
                    <a:cxn ang="0">
                      <a:pos x="720" y="1"/>
                    </a:cxn>
                    <a:cxn ang="0">
                      <a:pos x="643" y="1"/>
                    </a:cxn>
                    <a:cxn ang="0">
                      <a:pos x="568" y="53"/>
                    </a:cxn>
                    <a:cxn ang="0">
                      <a:pos x="437" y="145"/>
                    </a:cxn>
                    <a:cxn ang="0">
                      <a:pos x="307" y="236"/>
                    </a:cxn>
                    <a:cxn ang="0">
                      <a:pos x="221" y="257"/>
                    </a:cxn>
                    <a:cxn ang="0">
                      <a:pos x="222" y="271"/>
                    </a:cxn>
                  </a:cxnLst>
                  <a:rect l="0" t="0" r="r" b="b"/>
                  <a:pathLst>
                    <a:path w="872" h="678">
                      <a:moveTo>
                        <a:pt x="222" y="271"/>
                      </a:moveTo>
                      <a:lnTo>
                        <a:pt x="222" y="327"/>
                      </a:lnTo>
                      <a:lnTo>
                        <a:pt x="222" y="381"/>
                      </a:lnTo>
                      <a:lnTo>
                        <a:pt x="222" y="435"/>
                      </a:lnTo>
                      <a:lnTo>
                        <a:pt x="219" y="436"/>
                      </a:lnTo>
                      <a:lnTo>
                        <a:pt x="209" y="442"/>
                      </a:lnTo>
                      <a:lnTo>
                        <a:pt x="205" y="448"/>
                      </a:lnTo>
                      <a:lnTo>
                        <a:pt x="204" y="456"/>
                      </a:lnTo>
                      <a:lnTo>
                        <a:pt x="192" y="463"/>
                      </a:lnTo>
                      <a:lnTo>
                        <a:pt x="188" y="466"/>
                      </a:lnTo>
                      <a:lnTo>
                        <a:pt x="186" y="469"/>
                      </a:lnTo>
                      <a:lnTo>
                        <a:pt x="186" y="474"/>
                      </a:lnTo>
                      <a:lnTo>
                        <a:pt x="173" y="473"/>
                      </a:lnTo>
                      <a:lnTo>
                        <a:pt x="160" y="472"/>
                      </a:lnTo>
                      <a:lnTo>
                        <a:pt x="160" y="475"/>
                      </a:lnTo>
                      <a:lnTo>
                        <a:pt x="155" y="474"/>
                      </a:lnTo>
                      <a:lnTo>
                        <a:pt x="66" y="475"/>
                      </a:lnTo>
                      <a:lnTo>
                        <a:pt x="42" y="495"/>
                      </a:lnTo>
                      <a:lnTo>
                        <a:pt x="5" y="495"/>
                      </a:lnTo>
                      <a:lnTo>
                        <a:pt x="4" y="499"/>
                      </a:lnTo>
                      <a:lnTo>
                        <a:pt x="3" y="511"/>
                      </a:lnTo>
                      <a:lnTo>
                        <a:pt x="0" y="521"/>
                      </a:lnTo>
                      <a:lnTo>
                        <a:pt x="1" y="523"/>
                      </a:lnTo>
                      <a:lnTo>
                        <a:pt x="11" y="532"/>
                      </a:lnTo>
                      <a:lnTo>
                        <a:pt x="12" y="534"/>
                      </a:lnTo>
                      <a:lnTo>
                        <a:pt x="11" y="543"/>
                      </a:lnTo>
                      <a:lnTo>
                        <a:pt x="15" y="550"/>
                      </a:lnTo>
                      <a:lnTo>
                        <a:pt x="27" y="565"/>
                      </a:lnTo>
                      <a:lnTo>
                        <a:pt x="44" y="579"/>
                      </a:lnTo>
                      <a:lnTo>
                        <a:pt x="49" y="588"/>
                      </a:lnTo>
                      <a:lnTo>
                        <a:pt x="55" y="603"/>
                      </a:lnTo>
                      <a:lnTo>
                        <a:pt x="59" y="609"/>
                      </a:lnTo>
                      <a:lnTo>
                        <a:pt x="70" y="622"/>
                      </a:lnTo>
                      <a:lnTo>
                        <a:pt x="78" y="626"/>
                      </a:lnTo>
                      <a:lnTo>
                        <a:pt x="89" y="629"/>
                      </a:lnTo>
                      <a:lnTo>
                        <a:pt x="92" y="629"/>
                      </a:lnTo>
                      <a:lnTo>
                        <a:pt x="97" y="628"/>
                      </a:lnTo>
                      <a:lnTo>
                        <a:pt x="102" y="623"/>
                      </a:lnTo>
                      <a:lnTo>
                        <a:pt x="106" y="622"/>
                      </a:lnTo>
                      <a:lnTo>
                        <a:pt x="112" y="625"/>
                      </a:lnTo>
                      <a:lnTo>
                        <a:pt x="118" y="635"/>
                      </a:lnTo>
                      <a:lnTo>
                        <a:pt x="119" y="637"/>
                      </a:lnTo>
                      <a:lnTo>
                        <a:pt x="118" y="640"/>
                      </a:lnTo>
                      <a:lnTo>
                        <a:pt x="113" y="640"/>
                      </a:lnTo>
                      <a:lnTo>
                        <a:pt x="109" y="641"/>
                      </a:lnTo>
                      <a:lnTo>
                        <a:pt x="108" y="645"/>
                      </a:lnTo>
                      <a:lnTo>
                        <a:pt x="109" y="649"/>
                      </a:lnTo>
                      <a:lnTo>
                        <a:pt x="116" y="656"/>
                      </a:lnTo>
                      <a:lnTo>
                        <a:pt x="127" y="666"/>
                      </a:lnTo>
                      <a:lnTo>
                        <a:pt x="134" y="662"/>
                      </a:lnTo>
                      <a:lnTo>
                        <a:pt x="127" y="653"/>
                      </a:lnTo>
                      <a:lnTo>
                        <a:pt x="127" y="649"/>
                      </a:lnTo>
                      <a:lnTo>
                        <a:pt x="138" y="646"/>
                      </a:lnTo>
                      <a:lnTo>
                        <a:pt x="143" y="645"/>
                      </a:lnTo>
                      <a:lnTo>
                        <a:pt x="151" y="641"/>
                      </a:lnTo>
                      <a:lnTo>
                        <a:pt x="154" y="642"/>
                      </a:lnTo>
                      <a:lnTo>
                        <a:pt x="165" y="653"/>
                      </a:lnTo>
                      <a:lnTo>
                        <a:pt x="177" y="666"/>
                      </a:lnTo>
                      <a:lnTo>
                        <a:pt x="184" y="671"/>
                      </a:lnTo>
                      <a:lnTo>
                        <a:pt x="193" y="678"/>
                      </a:lnTo>
                      <a:lnTo>
                        <a:pt x="194" y="671"/>
                      </a:lnTo>
                      <a:lnTo>
                        <a:pt x="192" y="646"/>
                      </a:lnTo>
                      <a:lnTo>
                        <a:pt x="193" y="637"/>
                      </a:lnTo>
                      <a:lnTo>
                        <a:pt x="195" y="633"/>
                      </a:lnTo>
                      <a:lnTo>
                        <a:pt x="199" y="628"/>
                      </a:lnTo>
                      <a:lnTo>
                        <a:pt x="206" y="624"/>
                      </a:lnTo>
                      <a:lnTo>
                        <a:pt x="211" y="618"/>
                      </a:lnTo>
                      <a:lnTo>
                        <a:pt x="219" y="604"/>
                      </a:lnTo>
                      <a:lnTo>
                        <a:pt x="221" y="586"/>
                      </a:lnTo>
                      <a:lnTo>
                        <a:pt x="222" y="582"/>
                      </a:lnTo>
                      <a:lnTo>
                        <a:pt x="240" y="570"/>
                      </a:lnTo>
                      <a:lnTo>
                        <a:pt x="259" y="565"/>
                      </a:lnTo>
                      <a:lnTo>
                        <a:pt x="277" y="565"/>
                      </a:lnTo>
                      <a:lnTo>
                        <a:pt x="283" y="564"/>
                      </a:lnTo>
                      <a:lnTo>
                        <a:pt x="291" y="561"/>
                      </a:lnTo>
                      <a:lnTo>
                        <a:pt x="306" y="563"/>
                      </a:lnTo>
                      <a:lnTo>
                        <a:pt x="343" y="581"/>
                      </a:lnTo>
                      <a:lnTo>
                        <a:pt x="365" y="602"/>
                      </a:lnTo>
                      <a:lnTo>
                        <a:pt x="372" y="607"/>
                      </a:lnTo>
                      <a:lnTo>
                        <a:pt x="377" y="609"/>
                      </a:lnTo>
                      <a:lnTo>
                        <a:pt x="386" y="609"/>
                      </a:lnTo>
                      <a:lnTo>
                        <a:pt x="392" y="599"/>
                      </a:lnTo>
                      <a:lnTo>
                        <a:pt x="408" y="591"/>
                      </a:lnTo>
                      <a:lnTo>
                        <a:pt x="418" y="588"/>
                      </a:lnTo>
                      <a:lnTo>
                        <a:pt x="430" y="588"/>
                      </a:lnTo>
                      <a:lnTo>
                        <a:pt x="447" y="598"/>
                      </a:lnTo>
                      <a:lnTo>
                        <a:pt x="471" y="613"/>
                      </a:lnTo>
                      <a:lnTo>
                        <a:pt x="483" y="617"/>
                      </a:lnTo>
                      <a:lnTo>
                        <a:pt x="506" y="619"/>
                      </a:lnTo>
                      <a:lnTo>
                        <a:pt x="519" y="618"/>
                      </a:lnTo>
                      <a:lnTo>
                        <a:pt x="533" y="608"/>
                      </a:lnTo>
                      <a:lnTo>
                        <a:pt x="550" y="593"/>
                      </a:lnTo>
                      <a:lnTo>
                        <a:pt x="559" y="588"/>
                      </a:lnTo>
                      <a:lnTo>
                        <a:pt x="585" y="588"/>
                      </a:lnTo>
                      <a:lnTo>
                        <a:pt x="603" y="591"/>
                      </a:lnTo>
                      <a:lnTo>
                        <a:pt x="613" y="587"/>
                      </a:lnTo>
                      <a:lnTo>
                        <a:pt x="633" y="585"/>
                      </a:lnTo>
                      <a:lnTo>
                        <a:pt x="640" y="587"/>
                      </a:lnTo>
                      <a:lnTo>
                        <a:pt x="647" y="591"/>
                      </a:lnTo>
                      <a:lnTo>
                        <a:pt x="655" y="593"/>
                      </a:lnTo>
                      <a:lnTo>
                        <a:pt x="661" y="597"/>
                      </a:lnTo>
                      <a:lnTo>
                        <a:pt x="672" y="597"/>
                      </a:lnTo>
                      <a:lnTo>
                        <a:pt x="678" y="593"/>
                      </a:lnTo>
                      <a:lnTo>
                        <a:pt x="688" y="583"/>
                      </a:lnTo>
                      <a:lnTo>
                        <a:pt x="688" y="582"/>
                      </a:lnTo>
                      <a:lnTo>
                        <a:pt x="694" y="577"/>
                      </a:lnTo>
                      <a:lnTo>
                        <a:pt x="702" y="576"/>
                      </a:lnTo>
                      <a:lnTo>
                        <a:pt x="708" y="576"/>
                      </a:lnTo>
                      <a:lnTo>
                        <a:pt x="714" y="564"/>
                      </a:lnTo>
                      <a:lnTo>
                        <a:pt x="715" y="564"/>
                      </a:lnTo>
                      <a:lnTo>
                        <a:pt x="718" y="561"/>
                      </a:lnTo>
                      <a:lnTo>
                        <a:pt x="713" y="556"/>
                      </a:lnTo>
                      <a:lnTo>
                        <a:pt x="709" y="550"/>
                      </a:lnTo>
                      <a:lnTo>
                        <a:pt x="709" y="545"/>
                      </a:lnTo>
                      <a:lnTo>
                        <a:pt x="714" y="538"/>
                      </a:lnTo>
                      <a:lnTo>
                        <a:pt x="720" y="534"/>
                      </a:lnTo>
                      <a:lnTo>
                        <a:pt x="725" y="533"/>
                      </a:lnTo>
                      <a:lnTo>
                        <a:pt x="730" y="531"/>
                      </a:lnTo>
                      <a:lnTo>
                        <a:pt x="727" y="520"/>
                      </a:lnTo>
                      <a:lnTo>
                        <a:pt x="732" y="515"/>
                      </a:lnTo>
                      <a:lnTo>
                        <a:pt x="740" y="513"/>
                      </a:lnTo>
                      <a:lnTo>
                        <a:pt x="740" y="504"/>
                      </a:lnTo>
                      <a:lnTo>
                        <a:pt x="746" y="501"/>
                      </a:lnTo>
                      <a:lnTo>
                        <a:pt x="746" y="490"/>
                      </a:lnTo>
                      <a:lnTo>
                        <a:pt x="834" y="391"/>
                      </a:lnTo>
                      <a:lnTo>
                        <a:pt x="838" y="386"/>
                      </a:lnTo>
                      <a:lnTo>
                        <a:pt x="844" y="287"/>
                      </a:lnTo>
                      <a:lnTo>
                        <a:pt x="859" y="208"/>
                      </a:lnTo>
                      <a:lnTo>
                        <a:pt x="872" y="184"/>
                      </a:lnTo>
                      <a:lnTo>
                        <a:pt x="849" y="171"/>
                      </a:lnTo>
                      <a:lnTo>
                        <a:pt x="843" y="166"/>
                      </a:lnTo>
                      <a:lnTo>
                        <a:pt x="837" y="160"/>
                      </a:lnTo>
                      <a:lnTo>
                        <a:pt x="833" y="154"/>
                      </a:lnTo>
                      <a:lnTo>
                        <a:pt x="829" y="142"/>
                      </a:lnTo>
                      <a:lnTo>
                        <a:pt x="826" y="135"/>
                      </a:lnTo>
                      <a:lnTo>
                        <a:pt x="826" y="133"/>
                      </a:lnTo>
                      <a:lnTo>
                        <a:pt x="821" y="123"/>
                      </a:lnTo>
                      <a:lnTo>
                        <a:pt x="818" y="117"/>
                      </a:lnTo>
                      <a:lnTo>
                        <a:pt x="818" y="31"/>
                      </a:lnTo>
                      <a:lnTo>
                        <a:pt x="801" y="36"/>
                      </a:lnTo>
                      <a:lnTo>
                        <a:pt x="795" y="26"/>
                      </a:lnTo>
                      <a:lnTo>
                        <a:pt x="791" y="22"/>
                      </a:lnTo>
                      <a:lnTo>
                        <a:pt x="776" y="15"/>
                      </a:lnTo>
                      <a:lnTo>
                        <a:pt x="773" y="11"/>
                      </a:lnTo>
                      <a:lnTo>
                        <a:pt x="768" y="7"/>
                      </a:lnTo>
                      <a:lnTo>
                        <a:pt x="759" y="5"/>
                      </a:lnTo>
                      <a:lnTo>
                        <a:pt x="720" y="1"/>
                      </a:lnTo>
                      <a:lnTo>
                        <a:pt x="677" y="2"/>
                      </a:lnTo>
                      <a:lnTo>
                        <a:pt x="646" y="0"/>
                      </a:lnTo>
                      <a:lnTo>
                        <a:pt x="643" y="1"/>
                      </a:lnTo>
                      <a:lnTo>
                        <a:pt x="638" y="4"/>
                      </a:lnTo>
                      <a:lnTo>
                        <a:pt x="612" y="22"/>
                      </a:lnTo>
                      <a:lnTo>
                        <a:pt x="568" y="53"/>
                      </a:lnTo>
                      <a:lnTo>
                        <a:pt x="525" y="84"/>
                      </a:lnTo>
                      <a:lnTo>
                        <a:pt x="482" y="114"/>
                      </a:lnTo>
                      <a:lnTo>
                        <a:pt x="437" y="145"/>
                      </a:lnTo>
                      <a:lnTo>
                        <a:pt x="393" y="176"/>
                      </a:lnTo>
                      <a:lnTo>
                        <a:pt x="350" y="206"/>
                      </a:lnTo>
                      <a:lnTo>
                        <a:pt x="307" y="236"/>
                      </a:lnTo>
                      <a:lnTo>
                        <a:pt x="292" y="241"/>
                      </a:lnTo>
                      <a:lnTo>
                        <a:pt x="230" y="255"/>
                      </a:lnTo>
                      <a:lnTo>
                        <a:pt x="221" y="257"/>
                      </a:lnTo>
                      <a:lnTo>
                        <a:pt x="221" y="259"/>
                      </a:lnTo>
                      <a:lnTo>
                        <a:pt x="222" y="260"/>
                      </a:lnTo>
                      <a:lnTo>
                        <a:pt x="222" y="27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35" name="Freeform 18"/>
                <p:cNvSpPr>
                  <a:spLocks noChangeAspect="1"/>
                </p:cNvSpPr>
                <p:nvPr/>
              </p:nvSpPr>
              <p:spPr bwMode="gray">
                <a:xfrm>
                  <a:off x="5334792" y="3432522"/>
                  <a:ext cx="261938" cy="198438"/>
                </a:xfrm>
                <a:custGeom>
                  <a:avLst/>
                  <a:gdLst/>
                  <a:ahLst/>
                  <a:cxnLst>
                    <a:cxn ang="0">
                      <a:pos x="174" y="105"/>
                    </a:cxn>
                    <a:cxn ang="0">
                      <a:pos x="149" y="125"/>
                    </a:cxn>
                    <a:cxn ang="0">
                      <a:pos x="104" y="215"/>
                    </a:cxn>
                    <a:cxn ang="0">
                      <a:pos x="81" y="225"/>
                    </a:cxn>
                    <a:cxn ang="0">
                      <a:pos x="67" y="242"/>
                    </a:cxn>
                    <a:cxn ang="0">
                      <a:pos x="67" y="270"/>
                    </a:cxn>
                    <a:cxn ang="0">
                      <a:pos x="61" y="346"/>
                    </a:cxn>
                    <a:cxn ang="0">
                      <a:pos x="21" y="355"/>
                    </a:cxn>
                    <a:cxn ang="0">
                      <a:pos x="5" y="378"/>
                    </a:cxn>
                    <a:cxn ang="0">
                      <a:pos x="12" y="390"/>
                    </a:cxn>
                    <a:cxn ang="0">
                      <a:pos x="39" y="399"/>
                    </a:cxn>
                    <a:cxn ang="0">
                      <a:pos x="58" y="424"/>
                    </a:cxn>
                    <a:cxn ang="0">
                      <a:pos x="93" y="453"/>
                    </a:cxn>
                    <a:cxn ang="0">
                      <a:pos x="113" y="502"/>
                    </a:cxn>
                    <a:cxn ang="0">
                      <a:pos x="150" y="522"/>
                    </a:cxn>
                    <a:cxn ang="0">
                      <a:pos x="157" y="544"/>
                    </a:cxn>
                    <a:cxn ang="0">
                      <a:pos x="185" y="569"/>
                    </a:cxn>
                    <a:cxn ang="0">
                      <a:pos x="255" y="600"/>
                    </a:cxn>
                    <a:cxn ang="0">
                      <a:pos x="303" y="619"/>
                    </a:cxn>
                    <a:cxn ang="0">
                      <a:pos x="373" y="614"/>
                    </a:cxn>
                    <a:cxn ang="0">
                      <a:pos x="427" y="588"/>
                    </a:cxn>
                    <a:cxn ang="0">
                      <a:pos x="483" y="604"/>
                    </a:cxn>
                    <a:cxn ang="0">
                      <a:pos x="506" y="592"/>
                    </a:cxn>
                    <a:cxn ang="0">
                      <a:pos x="567" y="559"/>
                    </a:cxn>
                    <a:cxn ang="0">
                      <a:pos x="661" y="545"/>
                    </a:cxn>
                    <a:cxn ang="0">
                      <a:pos x="823" y="381"/>
                    </a:cxn>
                    <a:cxn ang="0">
                      <a:pos x="684" y="347"/>
                    </a:cxn>
                    <a:cxn ang="0">
                      <a:pos x="579" y="298"/>
                    </a:cxn>
                    <a:cxn ang="0">
                      <a:pos x="564" y="276"/>
                    </a:cxn>
                    <a:cxn ang="0">
                      <a:pos x="550" y="261"/>
                    </a:cxn>
                    <a:cxn ang="0">
                      <a:pos x="539" y="226"/>
                    </a:cxn>
                    <a:cxn ang="0">
                      <a:pos x="534" y="212"/>
                    </a:cxn>
                    <a:cxn ang="0">
                      <a:pos x="516" y="218"/>
                    </a:cxn>
                    <a:cxn ang="0">
                      <a:pos x="504" y="220"/>
                    </a:cxn>
                    <a:cxn ang="0">
                      <a:pos x="484" y="203"/>
                    </a:cxn>
                    <a:cxn ang="0">
                      <a:pos x="499" y="177"/>
                    </a:cxn>
                    <a:cxn ang="0">
                      <a:pos x="512" y="140"/>
                    </a:cxn>
                    <a:cxn ang="0">
                      <a:pos x="495" y="119"/>
                    </a:cxn>
                    <a:cxn ang="0">
                      <a:pos x="480" y="99"/>
                    </a:cxn>
                    <a:cxn ang="0">
                      <a:pos x="445" y="71"/>
                    </a:cxn>
                    <a:cxn ang="0">
                      <a:pos x="420" y="40"/>
                    </a:cxn>
                    <a:cxn ang="0">
                      <a:pos x="389" y="23"/>
                    </a:cxn>
                    <a:cxn ang="0">
                      <a:pos x="372" y="26"/>
                    </a:cxn>
                    <a:cxn ang="0">
                      <a:pos x="356" y="18"/>
                    </a:cxn>
                    <a:cxn ang="0">
                      <a:pos x="340" y="23"/>
                    </a:cxn>
                    <a:cxn ang="0">
                      <a:pos x="334" y="18"/>
                    </a:cxn>
                    <a:cxn ang="0">
                      <a:pos x="324" y="17"/>
                    </a:cxn>
                    <a:cxn ang="0">
                      <a:pos x="301" y="26"/>
                    </a:cxn>
                    <a:cxn ang="0">
                      <a:pos x="284" y="12"/>
                    </a:cxn>
                    <a:cxn ang="0">
                      <a:pos x="268" y="5"/>
                    </a:cxn>
                    <a:cxn ang="0">
                      <a:pos x="236" y="34"/>
                    </a:cxn>
                    <a:cxn ang="0">
                      <a:pos x="223" y="26"/>
                    </a:cxn>
                    <a:cxn ang="0">
                      <a:pos x="216" y="35"/>
                    </a:cxn>
                    <a:cxn ang="0">
                      <a:pos x="194" y="33"/>
                    </a:cxn>
                  </a:cxnLst>
                  <a:rect l="0" t="0" r="r" b="b"/>
                  <a:pathLst>
                    <a:path w="824" h="626">
                      <a:moveTo>
                        <a:pt x="192" y="32"/>
                      </a:moveTo>
                      <a:lnTo>
                        <a:pt x="192" y="48"/>
                      </a:lnTo>
                      <a:lnTo>
                        <a:pt x="174" y="105"/>
                      </a:lnTo>
                      <a:lnTo>
                        <a:pt x="167" y="113"/>
                      </a:lnTo>
                      <a:lnTo>
                        <a:pt x="158" y="115"/>
                      </a:lnTo>
                      <a:lnTo>
                        <a:pt x="149" y="125"/>
                      </a:lnTo>
                      <a:lnTo>
                        <a:pt x="114" y="174"/>
                      </a:lnTo>
                      <a:lnTo>
                        <a:pt x="109" y="188"/>
                      </a:lnTo>
                      <a:lnTo>
                        <a:pt x="104" y="215"/>
                      </a:lnTo>
                      <a:lnTo>
                        <a:pt x="99" y="220"/>
                      </a:lnTo>
                      <a:lnTo>
                        <a:pt x="88" y="220"/>
                      </a:lnTo>
                      <a:lnTo>
                        <a:pt x="81" y="225"/>
                      </a:lnTo>
                      <a:lnTo>
                        <a:pt x="74" y="237"/>
                      </a:lnTo>
                      <a:lnTo>
                        <a:pt x="71" y="244"/>
                      </a:lnTo>
                      <a:lnTo>
                        <a:pt x="67" y="242"/>
                      </a:lnTo>
                      <a:lnTo>
                        <a:pt x="67" y="253"/>
                      </a:lnTo>
                      <a:lnTo>
                        <a:pt x="69" y="259"/>
                      </a:lnTo>
                      <a:lnTo>
                        <a:pt x="67" y="270"/>
                      </a:lnTo>
                      <a:lnTo>
                        <a:pt x="63" y="286"/>
                      </a:lnTo>
                      <a:lnTo>
                        <a:pt x="63" y="331"/>
                      </a:lnTo>
                      <a:lnTo>
                        <a:pt x="61" y="346"/>
                      </a:lnTo>
                      <a:lnTo>
                        <a:pt x="54" y="352"/>
                      </a:lnTo>
                      <a:lnTo>
                        <a:pt x="43" y="357"/>
                      </a:lnTo>
                      <a:lnTo>
                        <a:pt x="21" y="355"/>
                      </a:lnTo>
                      <a:lnTo>
                        <a:pt x="11" y="359"/>
                      </a:lnTo>
                      <a:lnTo>
                        <a:pt x="11" y="373"/>
                      </a:lnTo>
                      <a:lnTo>
                        <a:pt x="5" y="378"/>
                      </a:lnTo>
                      <a:lnTo>
                        <a:pt x="0" y="386"/>
                      </a:lnTo>
                      <a:lnTo>
                        <a:pt x="6" y="390"/>
                      </a:lnTo>
                      <a:lnTo>
                        <a:pt x="12" y="390"/>
                      </a:lnTo>
                      <a:lnTo>
                        <a:pt x="20" y="397"/>
                      </a:lnTo>
                      <a:lnTo>
                        <a:pt x="28" y="395"/>
                      </a:lnTo>
                      <a:lnTo>
                        <a:pt x="39" y="399"/>
                      </a:lnTo>
                      <a:lnTo>
                        <a:pt x="48" y="404"/>
                      </a:lnTo>
                      <a:lnTo>
                        <a:pt x="56" y="414"/>
                      </a:lnTo>
                      <a:lnTo>
                        <a:pt x="58" y="424"/>
                      </a:lnTo>
                      <a:lnTo>
                        <a:pt x="64" y="432"/>
                      </a:lnTo>
                      <a:lnTo>
                        <a:pt x="71" y="440"/>
                      </a:lnTo>
                      <a:lnTo>
                        <a:pt x="93" y="453"/>
                      </a:lnTo>
                      <a:lnTo>
                        <a:pt x="98" y="463"/>
                      </a:lnTo>
                      <a:lnTo>
                        <a:pt x="103" y="475"/>
                      </a:lnTo>
                      <a:lnTo>
                        <a:pt x="113" y="502"/>
                      </a:lnTo>
                      <a:lnTo>
                        <a:pt x="118" y="511"/>
                      </a:lnTo>
                      <a:lnTo>
                        <a:pt x="126" y="517"/>
                      </a:lnTo>
                      <a:lnTo>
                        <a:pt x="150" y="522"/>
                      </a:lnTo>
                      <a:lnTo>
                        <a:pt x="157" y="527"/>
                      </a:lnTo>
                      <a:lnTo>
                        <a:pt x="158" y="534"/>
                      </a:lnTo>
                      <a:lnTo>
                        <a:pt x="157" y="544"/>
                      </a:lnTo>
                      <a:lnTo>
                        <a:pt x="156" y="566"/>
                      </a:lnTo>
                      <a:lnTo>
                        <a:pt x="169" y="571"/>
                      </a:lnTo>
                      <a:lnTo>
                        <a:pt x="185" y="569"/>
                      </a:lnTo>
                      <a:lnTo>
                        <a:pt x="200" y="570"/>
                      </a:lnTo>
                      <a:lnTo>
                        <a:pt x="217" y="578"/>
                      </a:lnTo>
                      <a:lnTo>
                        <a:pt x="255" y="600"/>
                      </a:lnTo>
                      <a:lnTo>
                        <a:pt x="266" y="613"/>
                      </a:lnTo>
                      <a:lnTo>
                        <a:pt x="286" y="619"/>
                      </a:lnTo>
                      <a:lnTo>
                        <a:pt x="303" y="619"/>
                      </a:lnTo>
                      <a:lnTo>
                        <a:pt x="325" y="625"/>
                      </a:lnTo>
                      <a:lnTo>
                        <a:pt x="350" y="626"/>
                      </a:lnTo>
                      <a:lnTo>
                        <a:pt x="373" y="614"/>
                      </a:lnTo>
                      <a:lnTo>
                        <a:pt x="389" y="598"/>
                      </a:lnTo>
                      <a:lnTo>
                        <a:pt x="408" y="592"/>
                      </a:lnTo>
                      <a:lnTo>
                        <a:pt x="427" y="588"/>
                      </a:lnTo>
                      <a:lnTo>
                        <a:pt x="461" y="604"/>
                      </a:lnTo>
                      <a:lnTo>
                        <a:pt x="474" y="603"/>
                      </a:lnTo>
                      <a:lnTo>
                        <a:pt x="483" y="604"/>
                      </a:lnTo>
                      <a:lnTo>
                        <a:pt x="488" y="603"/>
                      </a:lnTo>
                      <a:lnTo>
                        <a:pt x="491" y="599"/>
                      </a:lnTo>
                      <a:lnTo>
                        <a:pt x="506" y="592"/>
                      </a:lnTo>
                      <a:lnTo>
                        <a:pt x="542" y="580"/>
                      </a:lnTo>
                      <a:lnTo>
                        <a:pt x="554" y="567"/>
                      </a:lnTo>
                      <a:lnTo>
                        <a:pt x="567" y="559"/>
                      </a:lnTo>
                      <a:lnTo>
                        <a:pt x="588" y="550"/>
                      </a:lnTo>
                      <a:lnTo>
                        <a:pt x="596" y="545"/>
                      </a:lnTo>
                      <a:lnTo>
                        <a:pt x="661" y="545"/>
                      </a:lnTo>
                      <a:lnTo>
                        <a:pt x="742" y="463"/>
                      </a:lnTo>
                      <a:lnTo>
                        <a:pt x="813" y="393"/>
                      </a:lnTo>
                      <a:lnTo>
                        <a:pt x="823" y="381"/>
                      </a:lnTo>
                      <a:lnTo>
                        <a:pt x="824" y="378"/>
                      </a:lnTo>
                      <a:lnTo>
                        <a:pt x="771" y="379"/>
                      </a:lnTo>
                      <a:lnTo>
                        <a:pt x="684" y="347"/>
                      </a:lnTo>
                      <a:lnTo>
                        <a:pt x="606" y="320"/>
                      </a:lnTo>
                      <a:lnTo>
                        <a:pt x="599" y="313"/>
                      </a:lnTo>
                      <a:lnTo>
                        <a:pt x="579" y="298"/>
                      </a:lnTo>
                      <a:lnTo>
                        <a:pt x="572" y="288"/>
                      </a:lnTo>
                      <a:lnTo>
                        <a:pt x="566" y="282"/>
                      </a:lnTo>
                      <a:lnTo>
                        <a:pt x="564" y="276"/>
                      </a:lnTo>
                      <a:lnTo>
                        <a:pt x="559" y="273"/>
                      </a:lnTo>
                      <a:lnTo>
                        <a:pt x="553" y="266"/>
                      </a:lnTo>
                      <a:lnTo>
                        <a:pt x="550" y="261"/>
                      </a:lnTo>
                      <a:lnTo>
                        <a:pt x="543" y="254"/>
                      </a:lnTo>
                      <a:lnTo>
                        <a:pt x="538" y="231"/>
                      </a:lnTo>
                      <a:lnTo>
                        <a:pt x="539" y="226"/>
                      </a:lnTo>
                      <a:lnTo>
                        <a:pt x="543" y="221"/>
                      </a:lnTo>
                      <a:lnTo>
                        <a:pt x="543" y="220"/>
                      </a:lnTo>
                      <a:lnTo>
                        <a:pt x="534" y="212"/>
                      </a:lnTo>
                      <a:lnTo>
                        <a:pt x="529" y="211"/>
                      </a:lnTo>
                      <a:lnTo>
                        <a:pt x="517" y="216"/>
                      </a:lnTo>
                      <a:lnTo>
                        <a:pt x="516" y="218"/>
                      </a:lnTo>
                      <a:lnTo>
                        <a:pt x="515" y="220"/>
                      </a:lnTo>
                      <a:lnTo>
                        <a:pt x="508" y="217"/>
                      </a:lnTo>
                      <a:lnTo>
                        <a:pt x="504" y="220"/>
                      </a:lnTo>
                      <a:lnTo>
                        <a:pt x="491" y="218"/>
                      </a:lnTo>
                      <a:lnTo>
                        <a:pt x="485" y="212"/>
                      </a:lnTo>
                      <a:lnTo>
                        <a:pt x="484" y="203"/>
                      </a:lnTo>
                      <a:lnTo>
                        <a:pt x="484" y="200"/>
                      </a:lnTo>
                      <a:lnTo>
                        <a:pt x="493" y="190"/>
                      </a:lnTo>
                      <a:lnTo>
                        <a:pt x="499" y="177"/>
                      </a:lnTo>
                      <a:lnTo>
                        <a:pt x="501" y="166"/>
                      </a:lnTo>
                      <a:lnTo>
                        <a:pt x="506" y="144"/>
                      </a:lnTo>
                      <a:lnTo>
                        <a:pt x="512" y="140"/>
                      </a:lnTo>
                      <a:lnTo>
                        <a:pt x="506" y="132"/>
                      </a:lnTo>
                      <a:lnTo>
                        <a:pt x="502" y="125"/>
                      </a:lnTo>
                      <a:lnTo>
                        <a:pt x="495" y="119"/>
                      </a:lnTo>
                      <a:lnTo>
                        <a:pt x="486" y="115"/>
                      </a:lnTo>
                      <a:lnTo>
                        <a:pt x="483" y="109"/>
                      </a:lnTo>
                      <a:lnTo>
                        <a:pt x="480" y="99"/>
                      </a:lnTo>
                      <a:lnTo>
                        <a:pt x="474" y="93"/>
                      </a:lnTo>
                      <a:lnTo>
                        <a:pt x="462" y="83"/>
                      </a:lnTo>
                      <a:lnTo>
                        <a:pt x="445" y="71"/>
                      </a:lnTo>
                      <a:lnTo>
                        <a:pt x="440" y="62"/>
                      </a:lnTo>
                      <a:lnTo>
                        <a:pt x="432" y="51"/>
                      </a:lnTo>
                      <a:lnTo>
                        <a:pt x="420" y="40"/>
                      </a:lnTo>
                      <a:lnTo>
                        <a:pt x="413" y="39"/>
                      </a:lnTo>
                      <a:lnTo>
                        <a:pt x="403" y="34"/>
                      </a:lnTo>
                      <a:lnTo>
                        <a:pt x="389" y="23"/>
                      </a:lnTo>
                      <a:lnTo>
                        <a:pt x="378" y="24"/>
                      </a:lnTo>
                      <a:lnTo>
                        <a:pt x="376" y="26"/>
                      </a:lnTo>
                      <a:lnTo>
                        <a:pt x="372" y="26"/>
                      </a:lnTo>
                      <a:lnTo>
                        <a:pt x="371" y="22"/>
                      </a:lnTo>
                      <a:lnTo>
                        <a:pt x="361" y="22"/>
                      </a:lnTo>
                      <a:lnTo>
                        <a:pt x="356" y="18"/>
                      </a:lnTo>
                      <a:lnTo>
                        <a:pt x="352" y="18"/>
                      </a:lnTo>
                      <a:lnTo>
                        <a:pt x="348" y="22"/>
                      </a:lnTo>
                      <a:lnTo>
                        <a:pt x="340" y="23"/>
                      </a:lnTo>
                      <a:lnTo>
                        <a:pt x="339" y="24"/>
                      </a:lnTo>
                      <a:lnTo>
                        <a:pt x="337" y="24"/>
                      </a:lnTo>
                      <a:lnTo>
                        <a:pt x="334" y="18"/>
                      </a:lnTo>
                      <a:lnTo>
                        <a:pt x="329" y="13"/>
                      </a:lnTo>
                      <a:lnTo>
                        <a:pt x="324" y="13"/>
                      </a:lnTo>
                      <a:lnTo>
                        <a:pt x="324" y="17"/>
                      </a:lnTo>
                      <a:lnTo>
                        <a:pt x="318" y="22"/>
                      </a:lnTo>
                      <a:lnTo>
                        <a:pt x="305" y="24"/>
                      </a:lnTo>
                      <a:lnTo>
                        <a:pt x="301" y="26"/>
                      </a:lnTo>
                      <a:lnTo>
                        <a:pt x="292" y="26"/>
                      </a:lnTo>
                      <a:lnTo>
                        <a:pt x="284" y="15"/>
                      </a:lnTo>
                      <a:lnTo>
                        <a:pt x="284" y="12"/>
                      </a:lnTo>
                      <a:lnTo>
                        <a:pt x="281" y="11"/>
                      </a:lnTo>
                      <a:lnTo>
                        <a:pt x="274" y="11"/>
                      </a:lnTo>
                      <a:lnTo>
                        <a:pt x="268" y="5"/>
                      </a:lnTo>
                      <a:lnTo>
                        <a:pt x="264" y="0"/>
                      </a:lnTo>
                      <a:lnTo>
                        <a:pt x="244" y="44"/>
                      </a:lnTo>
                      <a:lnTo>
                        <a:pt x="236" y="34"/>
                      </a:lnTo>
                      <a:lnTo>
                        <a:pt x="236" y="31"/>
                      </a:lnTo>
                      <a:lnTo>
                        <a:pt x="231" y="26"/>
                      </a:lnTo>
                      <a:lnTo>
                        <a:pt x="223" y="26"/>
                      </a:lnTo>
                      <a:lnTo>
                        <a:pt x="220" y="29"/>
                      </a:lnTo>
                      <a:lnTo>
                        <a:pt x="219" y="33"/>
                      </a:lnTo>
                      <a:lnTo>
                        <a:pt x="216" y="35"/>
                      </a:lnTo>
                      <a:lnTo>
                        <a:pt x="212" y="35"/>
                      </a:lnTo>
                      <a:lnTo>
                        <a:pt x="208" y="33"/>
                      </a:lnTo>
                      <a:lnTo>
                        <a:pt x="194" y="33"/>
                      </a:lnTo>
                      <a:lnTo>
                        <a:pt x="192" y="3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36" name="Freeform 135"/>
                <p:cNvSpPr>
                  <a:spLocks noChangeAspect="1"/>
                </p:cNvSpPr>
                <p:nvPr/>
              </p:nvSpPr>
              <p:spPr bwMode="gray">
                <a:xfrm>
                  <a:off x="5296692" y="4153247"/>
                  <a:ext cx="20638" cy="28575"/>
                </a:xfrm>
                <a:custGeom>
                  <a:avLst/>
                  <a:gdLst/>
                  <a:ahLst/>
                  <a:cxnLst>
                    <a:cxn ang="0">
                      <a:pos x="67" y="63"/>
                    </a:cxn>
                    <a:cxn ang="0">
                      <a:pos x="65" y="35"/>
                    </a:cxn>
                    <a:cxn ang="0">
                      <a:pos x="65" y="14"/>
                    </a:cxn>
                    <a:cxn ang="0">
                      <a:pos x="63" y="6"/>
                    </a:cxn>
                    <a:cxn ang="0">
                      <a:pos x="56" y="15"/>
                    </a:cxn>
                    <a:cxn ang="0">
                      <a:pos x="33" y="0"/>
                    </a:cxn>
                    <a:cxn ang="0">
                      <a:pos x="19" y="9"/>
                    </a:cxn>
                    <a:cxn ang="0">
                      <a:pos x="12" y="21"/>
                    </a:cxn>
                    <a:cxn ang="0">
                      <a:pos x="4" y="38"/>
                    </a:cxn>
                    <a:cxn ang="0">
                      <a:pos x="0" y="54"/>
                    </a:cxn>
                    <a:cxn ang="0">
                      <a:pos x="2" y="67"/>
                    </a:cxn>
                    <a:cxn ang="0">
                      <a:pos x="12" y="86"/>
                    </a:cxn>
                    <a:cxn ang="0">
                      <a:pos x="35" y="89"/>
                    </a:cxn>
                    <a:cxn ang="0">
                      <a:pos x="47" y="90"/>
                    </a:cxn>
                    <a:cxn ang="0">
                      <a:pos x="55" y="81"/>
                    </a:cxn>
                    <a:cxn ang="0">
                      <a:pos x="61" y="67"/>
                    </a:cxn>
                    <a:cxn ang="0">
                      <a:pos x="67" y="63"/>
                    </a:cxn>
                  </a:cxnLst>
                  <a:rect l="0" t="0" r="r" b="b"/>
                  <a:pathLst>
                    <a:path w="67" h="90">
                      <a:moveTo>
                        <a:pt x="67" y="63"/>
                      </a:moveTo>
                      <a:lnTo>
                        <a:pt x="65" y="35"/>
                      </a:lnTo>
                      <a:lnTo>
                        <a:pt x="65" y="14"/>
                      </a:lnTo>
                      <a:lnTo>
                        <a:pt x="63" y="6"/>
                      </a:lnTo>
                      <a:lnTo>
                        <a:pt x="56" y="15"/>
                      </a:lnTo>
                      <a:lnTo>
                        <a:pt x="33" y="0"/>
                      </a:lnTo>
                      <a:lnTo>
                        <a:pt x="19" y="9"/>
                      </a:lnTo>
                      <a:lnTo>
                        <a:pt x="12" y="21"/>
                      </a:lnTo>
                      <a:lnTo>
                        <a:pt x="4" y="38"/>
                      </a:lnTo>
                      <a:lnTo>
                        <a:pt x="0" y="54"/>
                      </a:lnTo>
                      <a:lnTo>
                        <a:pt x="2" y="67"/>
                      </a:lnTo>
                      <a:lnTo>
                        <a:pt x="12" y="86"/>
                      </a:lnTo>
                      <a:lnTo>
                        <a:pt x="35" y="89"/>
                      </a:lnTo>
                      <a:lnTo>
                        <a:pt x="47" y="90"/>
                      </a:lnTo>
                      <a:lnTo>
                        <a:pt x="55" y="81"/>
                      </a:lnTo>
                      <a:lnTo>
                        <a:pt x="61" y="67"/>
                      </a:lnTo>
                      <a:lnTo>
                        <a:pt x="67" y="6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37" name="Freeform 136"/>
                <p:cNvSpPr>
                  <a:spLocks noChangeAspect="1"/>
                </p:cNvSpPr>
                <p:nvPr/>
              </p:nvSpPr>
              <p:spPr bwMode="gray">
                <a:xfrm>
                  <a:off x="5045867" y="4083397"/>
                  <a:ext cx="285750" cy="250825"/>
                </a:xfrm>
                <a:custGeom>
                  <a:avLst/>
                  <a:gdLst/>
                  <a:ahLst/>
                  <a:cxnLst>
                    <a:cxn ang="0">
                      <a:pos x="188" y="334"/>
                    </a:cxn>
                    <a:cxn ang="0">
                      <a:pos x="157" y="406"/>
                    </a:cxn>
                    <a:cxn ang="0">
                      <a:pos x="101" y="418"/>
                    </a:cxn>
                    <a:cxn ang="0">
                      <a:pos x="59" y="396"/>
                    </a:cxn>
                    <a:cxn ang="0">
                      <a:pos x="8" y="398"/>
                    </a:cxn>
                    <a:cxn ang="0">
                      <a:pos x="1" y="411"/>
                    </a:cxn>
                    <a:cxn ang="0">
                      <a:pos x="37" y="491"/>
                    </a:cxn>
                    <a:cxn ang="0">
                      <a:pos x="70" y="562"/>
                    </a:cxn>
                    <a:cxn ang="0">
                      <a:pos x="90" y="665"/>
                    </a:cxn>
                    <a:cxn ang="0">
                      <a:pos x="77" y="678"/>
                    </a:cxn>
                    <a:cxn ang="0">
                      <a:pos x="88" y="701"/>
                    </a:cxn>
                    <a:cxn ang="0">
                      <a:pos x="108" y="734"/>
                    </a:cxn>
                    <a:cxn ang="0">
                      <a:pos x="109" y="770"/>
                    </a:cxn>
                    <a:cxn ang="0">
                      <a:pos x="112" y="750"/>
                    </a:cxn>
                    <a:cxn ang="0">
                      <a:pos x="128" y="769"/>
                    </a:cxn>
                    <a:cxn ang="0">
                      <a:pos x="155" y="782"/>
                    </a:cxn>
                    <a:cxn ang="0">
                      <a:pos x="195" y="791"/>
                    </a:cxn>
                    <a:cxn ang="0">
                      <a:pos x="236" y="771"/>
                    </a:cxn>
                    <a:cxn ang="0">
                      <a:pos x="287" y="771"/>
                    </a:cxn>
                    <a:cxn ang="0">
                      <a:pos x="311" y="753"/>
                    </a:cxn>
                    <a:cxn ang="0">
                      <a:pos x="365" y="753"/>
                    </a:cxn>
                    <a:cxn ang="0">
                      <a:pos x="408" y="746"/>
                    </a:cxn>
                    <a:cxn ang="0">
                      <a:pos x="479" y="743"/>
                    </a:cxn>
                    <a:cxn ang="0">
                      <a:pos x="505" y="733"/>
                    </a:cxn>
                    <a:cxn ang="0">
                      <a:pos x="553" y="727"/>
                    </a:cxn>
                    <a:cxn ang="0">
                      <a:pos x="633" y="679"/>
                    </a:cxn>
                    <a:cxn ang="0">
                      <a:pos x="705" y="600"/>
                    </a:cxn>
                    <a:cxn ang="0">
                      <a:pos x="765" y="533"/>
                    </a:cxn>
                    <a:cxn ang="0">
                      <a:pos x="804" y="465"/>
                    </a:cxn>
                    <a:cxn ang="0">
                      <a:pos x="836" y="420"/>
                    </a:cxn>
                    <a:cxn ang="0">
                      <a:pos x="881" y="357"/>
                    </a:cxn>
                    <a:cxn ang="0">
                      <a:pos x="894" y="305"/>
                    </a:cxn>
                    <a:cxn ang="0">
                      <a:pos x="856" y="281"/>
                    </a:cxn>
                    <a:cxn ang="0">
                      <a:pos x="824" y="307"/>
                    </a:cxn>
                    <a:cxn ang="0">
                      <a:pos x="793" y="256"/>
                    </a:cxn>
                    <a:cxn ang="0">
                      <a:pos x="845" y="233"/>
                    </a:cxn>
                    <a:cxn ang="0">
                      <a:pos x="830" y="55"/>
                    </a:cxn>
                    <a:cxn ang="0">
                      <a:pos x="807" y="17"/>
                    </a:cxn>
                    <a:cxn ang="0">
                      <a:pos x="749" y="9"/>
                    </a:cxn>
                    <a:cxn ang="0">
                      <a:pos x="704" y="8"/>
                    </a:cxn>
                    <a:cxn ang="0">
                      <a:pos x="625" y="57"/>
                    </a:cxn>
                    <a:cxn ang="0">
                      <a:pos x="558" y="129"/>
                    </a:cxn>
                    <a:cxn ang="0">
                      <a:pos x="496" y="207"/>
                    </a:cxn>
                    <a:cxn ang="0">
                      <a:pos x="437" y="217"/>
                    </a:cxn>
                    <a:cxn ang="0">
                      <a:pos x="376" y="201"/>
                    </a:cxn>
                    <a:cxn ang="0">
                      <a:pos x="339" y="248"/>
                    </a:cxn>
                    <a:cxn ang="0">
                      <a:pos x="277" y="286"/>
                    </a:cxn>
                    <a:cxn ang="0">
                      <a:pos x="230" y="271"/>
                    </a:cxn>
                    <a:cxn ang="0">
                      <a:pos x="238" y="213"/>
                    </a:cxn>
                    <a:cxn ang="0">
                      <a:pos x="200" y="170"/>
                    </a:cxn>
                  </a:cxnLst>
                  <a:rect l="0" t="0" r="r" b="b"/>
                  <a:pathLst>
                    <a:path w="898" h="791">
                      <a:moveTo>
                        <a:pt x="188" y="161"/>
                      </a:moveTo>
                      <a:lnTo>
                        <a:pt x="188" y="216"/>
                      </a:lnTo>
                      <a:lnTo>
                        <a:pt x="188" y="275"/>
                      </a:lnTo>
                      <a:lnTo>
                        <a:pt x="188" y="334"/>
                      </a:lnTo>
                      <a:lnTo>
                        <a:pt x="188" y="390"/>
                      </a:lnTo>
                      <a:lnTo>
                        <a:pt x="182" y="394"/>
                      </a:lnTo>
                      <a:lnTo>
                        <a:pt x="171" y="396"/>
                      </a:lnTo>
                      <a:lnTo>
                        <a:pt x="157" y="406"/>
                      </a:lnTo>
                      <a:lnTo>
                        <a:pt x="141" y="421"/>
                      </a:lnTo>
                      <a:lnTo>
                        <a:pt x="129" y="421"/>
                      </a:lnTo>
                      <a:lnTo>
                        <a:pt x="120" y="418"/>
                      </a:lnTo>
                      <a:lnTo>
                        <a:pt x="101" y="418"/>
                      </a:lnTo>
                      <a:lnTo>
                        <a:pt x="86" y="423"/>
                      </a:lnTo>
                      <a:lnTo>
                        <a:pt x="70" y="421"/>
                      </a:lnTo>
                      <a:lnTo>
                        <a:pt x="59" y="409"/>
                      </a:lnTo>
                      <a:lnTo>
                        <a:pt x="59" y="396"/>
                      </a:lnTo>
                      <a:lnTo>
                        <a:pt x="33" y="378"/>
                      </a:lnTo>
                      <a:lnTo>
                        <a:pt x="21" y="379"/>
                      </a:lnTo>
                      <a:lnTo>
                        <a:pt x="15" y="390"/>
                      </a:lnTo>
                      <a:lnTo>
                        <a:pt x="8" y="398"/>
                      </a:lnTo>
                      <a:lnTo>
                        <a:pt x="5" y="400"/>
                      </a:lnTo>
                      <a:lnTo>
                        <a:pt x="0" y="401"/>
                      </a:lnTo>
                      <a:lnTo>
                        <a:pt x="2" y="405"/>
                      </a:lnTo>
                      <a:lnTo>
                        <a:pt x="1" y="411"/>
                      </a:lnTo>
                      <a:lnTo>
                        <a:pt x="5" y="416"/>
                      </a:lnTo>
                      <a:lnTo>
                        <a:pt x="13" y="426"/>
                      </a:lnTo>
                      <a:lnTo>
                        <a:pt x="28" y="464"/>
                      </a:lnTo>
                      <a:lnTo>
                        <a:pt x="37" y="491"/>
                      </a:lnTo>
                      <a:lnTo>
                        <a:pt x="51" y="528"/>
                      </a:lnTo>
                      <a:lnTo>
                        <a:pt x="59" y="536"/>
                      </a:lnTo>
                      <a:lnTo>
                        <a:pt x="64" y="552"/>
                      </a:lnTo>
                      <a:lnTo>
                        <a:pt x="70" y="562"/>
                      </a:lnTo>
                      <a:lnTo>
                        <a:pt x="91" y="595"/>
                      </a:lnTo>
                      <a:lnTo>
                        <a:pt x="97" y="608"/>
                      </a:lnTo>
                      <a:lnTo>
                        <a:pt x="99" y="648"/>
                      </a:lnTo>
                      <a:lnTo>
                        <a:pt x="90" y="665"/>
                      </a:lnTo>
                      <a:lnTo>
                        <a:pt x="78" y="660"/>
                      </a:lnTo>
                      <a:lnTo>
                        <a:pt x="76" y="667"/>
                      </a:lnTo>
                      <a:lnTo>
                        <a:pt x="75" y="678"/>
                      </a:lnTo>
                      <a:lnTo>
                        <a:pt x="77" y="678"/>
                      </a:lnTo>
                      <a:lnTo>
                        <a:pt x="85" y="683"/>
                      </a:lnTo>
                      <a:lnTo>
                        <a:pt x="87" y="690"/>
                      </a:lnTo>
                      <a:lnTo>
                        <a:pt x="83" y="691"/>
                      </a:lnTo>
                      <a:lnTo>
                        <a:pt x="88" y="701"/>
                      </a:lnTo>
                      <a:lnTo>
                        <a:pt x="93" y="705"/>
                      </a:lnTo>
                      <a:lnTo>
                        <a:pt x="99" y="716"/>
                      </a:lnTo>
                      <a:lnTo>
                        <a:pt x="107" y="726"/>
                      </a:lnTo>
                      <a:lnTo>
                        <a:pt x="108" y="734"/>
                      </a:lnTo>
                      <a:lnTo>
                        <a:pt x="103" y="742"/>
                      </a:lnTo>
                      <a:lnTo>
                        <a:pt x="103" y="749"/>
                      </a:lnTo>
                      <a:lnTo>
                        <a:pt x="103" y="760"/>
                      </a:lnTo>
                      <a:lnTo>
                        <a:pt x="109" y="770"/>
                      </a:lnTo>
                      <a:lnTo>
                        <a:pt x="110" y="769"/>
                      </a:lnTo>
                      <a:lnTo>
                        <a:pt x="109" y="761"/>
                      </a:lnTo>
                      <a:lnTo>
                        <a:pt x="109" y="754"/>
                      </a:lnTo>
                      <a:lnTo>
                        <a:pt x="112" y="750"/>
                      </a:lnTo>
                      <a:lnTo>
                        <a:pt x="119" y="749"/>
                      </a:lnTo>
                      <a:lnTo>
                        <a:pt x="128" y="750"/>
                      </a:lnTo>
                      <a:lnTo>
                        <a:pt x="129" y="762"/>
                      </a:lnTo>
                      <a:lnTo>
                        <a:pt x="128" y="769"/>
                      </a:lnTo>
                      <a:lnTo>
                        <a:pt x="133" y="771"/>
                      </a:lnTo>
                      <a:lnTo>
                        <a:pt x="151" y="770"/>
                      </a:lnTo>
                      <a:lnTo>
                        <a:pt x="156" y="775"/>
                      </a:lnTo>
                      <a:lnTo>
                        <a:pt x="155" y="782"/>
                      </a:lnTo>
                      <a:lnTo>
                        <a:pt x="166" y="788"/>
                      </a:lnTo>
                      <a:lnTo>
                        <a:pt x="174" y="788"/>
                      </a:lnTo>
                      <a:lnTo>
                        <a:pt x="183" y="791"/>
                      </a:lnTo>
                      <a:lnTo>
                        <a:pt x="195" y="791"/>
                      </a:lnTo>
                      <a:lnTo>
                        <a:pt x="204" y="788"/>
                      </a:lnTo>
                      <a:lnTo>
                        <a:pt x="214" y="776"/>
                      </a:lnTo>
                      <a:lnTo>
                        <a:pt x="232" y="775"/>
                      </a:lnTo>
                      <a:lnTo>
                        <a:pt x="236" y="771"/>
                      </a:lnTo>
                      <a:lnTo>
                        <a:pt x="244" y="770"/>
                      </a:lnTo>
                      <a:lnTo>
                        <a:pt x="264" y="772"/>
                      </a:lnTo>
                      <a:lnTo>
                        <a:pt x="266" y="769"/>
                      </a:lnTo>
                      <a:lnTo>
                        <a:pt x="287" y="771"/>
                      </a:lnTo>
                      <a:lnTo>
                        <a:pt x="293" y="769"/>
                      </a:lnTo>
                      <a:lnTo>
                        <a:pt x="296" y="761"/>
                      </a:lnTo>
                      <a:lnTo>
                        <a:pt x="305" y="758"/>
                      </a:lnTo>
                      <a:lnTo>
                        <a:pt x="311" y="753"/>
                      </a:lnTo>
                      <a:lnTo>
                        <a:pt x="316" y="748"/>
                      </a:lnTo>
                      <a:lnTo>
                        <a:pt x="333" y="745"/>
                      </a:lnTo>
                      <a:lnTo>
                        <a:pt x="341" y="746"/>
                      </a:lnTo>
                      <a:lnTo>
                        <a:pt x="365" y="753"/>
                      </a:lnTo>
                      <a:lnTo>
                        <a:pt x="372" y="753"/>
                      </a:lnTo>
                      <a:lnTo>
                        <a:pt x="381" y="745"/>
                      </a:lnTo>
                      <a:lnTo>
                        <a:pt x="394" y="744"/>
                      </a:lnTo>
                      <a:lnTo>
                        <a:pt x="408" y="746"/>
                      </a:lnTo>
                      <a:lnTo>
                        <a:pt x="446" y="758"/>
                      </a:lnTo>
                      <a:lnTo>
                        <a:pt x="459" y="758"/>
                      </a:lnTo>
                      <a:lnTo>
                        <a:pt x="467" y="744"/>
                      </a:lnTo>
                      <a:lnTo>
                        <a:pt x="479" y="743"/>
                      </a:lnTo>
                      <a:lnTo>
                        <a:pt x="491" y="748"/>
                      </a:lnTo>
                      <a:lnTo>
                        <a:pt x="507" y="749"/>
                      </a:lnTo>
                      <a:lnTo>
                        <a:pt x="508" y="743"/>
                      </a:lnTo>
                      <a:lnTo>
                        <a:pt x="505" y="733"/>
                      </a:lnTo>
                      <a:lnTo>
                        <a:pt x="512" y="728"/>
                      </a:lnTo>
                      <a:lnTo>
                        <a:pt x="519" y="727"/>
                      </a:lnTo>
                      <a:lnTo>
                        <a:pt x="532" y="726"/>
                      </a:lnTo>
                      <a:lnTo>
                        <a:pt x="553" y="727"/>
                      </a:lnTo>
                      <a:lnTo>
                        <a:pt x="564" y="726"/>
                      </a:lnTo>
                      <a:lnTo>
                        <a:pt x="586" y="715"/>
                      </a:lnTo>
                      <a:lnTo>
                        <a:pt x="623" y="689"/>
                      </a:lnTo>
                      <a:lnTo>
                        <a:pt x="633" y="679"/>
                      </a:lnTo>
                      <a:lnTo>
                        <a:pt x="642" y="668"/>
                      </a:lnTo>
                      <a:lnTo>
                        <a:pt x="663" y="652"/>
                      </a:lnTo>
                      <a:lnTo>
                        <a:pt x="689" y="624"/>
                      </a:lnTo>
                      <a:lnTo>
                        <a:pt x="705" y="600"/>
                      </a:lnTo>
                      <a:lnTo>
                        <a:pt x="714" y="589"/>
                      </a:lnTo>
                      <a:lnTo>
                        <a:pt x="723" y="582"/>
                      </a:lnTo>
                      <a:lnTo>
                        <a:pt x="747" y="561"/>
                      </a:lnTo>
                      <a:lnTo>
                        <a:pt x="765" y="533"/>
                      </a:lnTo>
                      <a:lnTo>
                        <a:pt x="774" y="520"/>
                      </a:lnTo>
                      <a:lnTo>
                        <a:pt x="796" y="480"/>
                      </a:lnTo>
                      <a:lnTo>
                        <a:pt x="800" y="473"/>
                      </a:lnTo>
                      <a:lnTo>
                        <a:pt x="804" y="465"/>
                      </a:lnTo>
                      <a:lnTo>
                        <a:pt x="808" y="454"/>
                      </a:lnTo>
                      <a:lnTo>
                        <a:pt x="819" y="437"/>
                      </a:lnTo>
                      <a:lnTo>
                        <a:pt x="828" y="426"/>
                      </a:lnTo>
                      <a:lnTo>
                        <a:pt x="836" y="420"/>
                      </a:lnTo>
                      <a:lnTo>
                        <a:pt x="846" y="417"/>
                      </a:lnTo>
                      <a:lnTo>
                        <a:pt x="866" y="401"/>
                      </a:lnTo>
                      <a:lnTo>
                        <a:pt x="875" y="388"/>
                      </a:lnTo>
                      <a:lnTo>
                        <a:pt x="881" y="357"/>
                      </a:lnTo>
                      <a:lnTo>
                        <a:pt x="886" y="345"/>
                      </a:lnTo>
                      <a:lnTo>
                        <a:pt x="888" y="331"/>
                      </a:lnTo>
                      <a:lnTo>
                        <a:pt x="888" y="318"/>
                      </a:lnTo>
                      <a:lnTo>
                        <a:pt x="894" y="305"/>
                      </a:lnTo>
                      <a:lnTo>
                        <a:pt x="897" y="294"/>
                      </a:lnTo>
                      <a:lnTo>
                        <a:pt x="898" y="282"/>
                      </a:lnTo>
                      <a:lnTo>
                        <a:pt x="892" y="281"/>
                      </a:lnTo>
                      <a:lnTo>
                        <a:pt x="856" y="281"/>
                      </a:lnTo>
                      <a:lnTo>
                        <a:pt x="850" y="285"/>
                      </a:lnTo>
                      <a:lnTo>
                        <a:pt x="844" y="299"/>
                      </a:lnTo>
                      <a:lnTo>
                        <a:pt x="836" y="308"/>
                      </a:lnTo>
                      <a:lnTo>
                        <a:pt x="824" y="307"/>
                      </a:lnTo>
                      <a:lnTo>
                        <a:pt x="801" y="304"/>
                      </a:lnTo>
                      <a:lnTo>
                        <a:pt x="791" y="285"/>
                      </a:lnTo>
                      <a:lnTo>
                        <a:pt x="789" y="272"/>
                      </a:lnTo>
                      <a:lnTo>
                        <a:pt x="793" y="256"/>
                      </a:lnTo>
                      <a:lnTo>
                        <a:pt x="801" y="239"/>
                      </a:lnTo>
                      <a:lnTo>
                        <a:pt x="808" y="227"/>
                      </a:lnTo>
                      <a:lnTo>
                        <a:pt x="822" y="218"/>
                      </a:lnTo>
                      <a:lnTo>
                        <a:pt x="845" y="233"/>
                      </a:lnTo>
                      <a:lnTo>
                        <a:pt x="852" y="224"/>
                      </a:lnTo>
                      <a:lnTo>
                        <a:pt x="849" y="131"/>
                      </a:lnTo>
                      <a:lnTo>
                        <a:pt x="836" y="87"/>
                      </a:lnTo>
                      <a:lnTo>
                        <a:pt x="830" y="55"/>
                      </a:lnTo>
                      <a:lnTo>
                        <a:pt x="828" y="34"/>
                      </a:lnTo>
                      <a:lnTo>
                        <a:pt x="827" y="33"/>
                      </a:lnTo>
                      <a:lnTo>
                        <a:pt x="822" y="32"/>
                      </a:lnTo>
                      <a:lnTo>
                        <a:pt x="807" y="17"/>
                      </a:lnTo>
                      <a:lnTo>
                        <a:pt x="786" y="11"/>
                      </a:lnTo>
                      <a:lnTo>
                        <a:pt x="774" y="9"/>
                      </a:lnTo>
                      <a:lnTo>
                        <a:pt x="761" y="12"/>
                      </a:lnTo>
                      <a:lnTo>
                        <a:pt x="749" y="9"/>
                      </a:lnTo>
                      <a:lnTo>
                        <a:pt x="726" y="2"/>
                      </a:lnTo>
                      <a:lnTo>
                        <a:pt x="717" y="0"/>
                      </a:lnTo>
                      <a:lnTo>
                        <a:pt x="705" y="5"/>
                      </a:lnTo>
                      <a:lnTo>
                        <a:pt x="704" y="8"/>
                      </a:lnTo>
                      <a:lnTo>
                        <a:pt x="693" y="13"/>
                      </a:lnTo>
                      <a:lnTo>
                        <a:pt x="679" y="22"/>
                      </a:lnTo>
                      <a:lnTo>
                        <a:pt x="641" y="40"/>
                      </a:lnTo>
                      <a:lnTo>
                        <a:pt x="625" y="57"/>
                      </a:lnTo>
                      <a:lnTo>
                        <a:pt x="605" y="70"/>
                      </a:lnTo>
                      <a:lnTo>
                        <a:pt x="586" y="88"/>
                      </a:lnTo>
                      <a:lnTo>
                        <a:pt x="575" y="104"/>
                      </a:lnTo>
                      <a:lnTo>
                        <a:pt x="558" y="129"/>
                      </a:lnTo>
                      <a:lnTo>
                        <a:pt x="531" y="148"/>
                      </a:lnTo>
                      <a:lnTo>
                        <a:pt x="516" y="167"/>
                      </a:lnTo>
                      <a:lnTo>
                        <a:pt x="501" y="201"/>
                      </a:lnTo>
                      <a:lnTo>
                        <a:pt x="496" y="207"/>
                      </a:lnTo>
                      <a:lnTo>
                        <a:pt x="488" y="211"/>
                      </a:lnTo>
                      <a:lnTo>
                        <a:pt x="477" y="212"/>
                      </a:lnTo>
                      <a:lnTo>
                        <a:pt x="452" y="218"/>
                      </a:lnTo>
                      <a:lnTo>
                        <a:pt x="437" y="217"/>
                      </a:lnTo>
                      <a:lnTo>
                        <a:pt x="414" y="204"/>
                      </a:lnTo>
                      <a:lnTo>
                        <a:pt x="402" y="199"/>
                      </a:lnTo>
                      <a:lnTo>
                        <a:pt x="388" y="197"/>
                      </a:lnTo>
                      <a:lnTo>
                        <a:pt x="376" y="201"/>
                      </a:lnTo>
                      <a:lnTo>
                        <a:pt x="357" y="221"/>
                      </a:lnTo>
                      <a:lnTo>
                        <a:pt x="351" y="229"/>
                      </a:lnTo>
                      <a:lnTo>
                        <a:pt x="348" y="237"/>
                      </a:lnTo>
                      <a:lnTo>
                        <a:pt x="339" y="248"/>
                      </a:lnTo>
                      <a:lnTo>
                        <a:pt x="327" y="255"/>
                      </a:lnTo>
                      <a:lnTo>
                        <a:pt x="322" y="260"/>
                      </a:lnTo>
                      <a:lnTo>
                        <a:pt x="312" y="277"/>
                      </a:lnTo>
                      <a:lnTo>
                        <a:pt x="277" y="286"/>
                      </a:lnTo>
                      <a:lnTo>
                        <a:pt x="259" y="285"/>
                      </a:lnTo>
                      <a:lnTo>
                        <a:pt x="243" y="282"/>
                      </a:lnTo>
                      <a:lnTo>
                        <a:pt x="233" y="280"/>
                      </a:lnTo>
                      <a:lnTo>
                        <a:pt x="230" y="271"/>
                      </a:lnTo>
                      <a:lnTo>
                        <a:pt x="237" y="250"/>
                      </a:lnTo>
                      <a:lnTo>
                        <a:pt x="239" y="237"/>
                      </a:lnTo>
                      <a:lnTo>
                        <a:pt x="239" y="231"/>
                      </a:lnTo>
                      <a:lnTo>
                        <a:pt x="238" y="213"/>
                      </a:lnTo>
                      <a:lnTo>
                        <a:pt x="231" y="201"/>
                      </a:lnTo>
                      <a:lnTo>
                        <a:pt x="217" y="190"/>
                      </a:lnTo>
                      <a:lnTo>
                        <a:pt x="212" y="181"/>
                      </a:lnTo>
                      <a:lnTo>
                        <a:pt x="200" y="170"/>
                      </a:lnTo>
                      <a:lnTo>
                        <a:pt x="198" y="167"/>
                      </a:lnTo>
                      <a:lnTo>
                        <a:pt x="192" y="161"/>
                      </a:lnTo>
                      <a:lnTo>
                        <a:pt x="188" y="16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38" name="Freeform 137"/>
                <p:cNvSpPr>
                  <a:spLocks noChangeAspect="1"/>
                </p:cNvSpPr>
                <p:nvPr/>
              </p:nvSpPr>
              <p:spPr bwMode="gray">
                <a:xfrm>
                  <a:off x="5330030" y="3854797"/>
                  <a:ext cx="55563" cy="138113"/>
                </a:xfrm>
                <a:custGeom>
                  <a:avLst/>
                  <a:gdLst/>
                  <a:ahLst/>
                  <a:cxnLst>
                    <a:cxn ang="0">
                      <a:pos x="61" y="11"/>
                    </a:cxn>
                    <a:cxn ang="0">
                      <a:pos x="42" y="14"/>
                    </a:cxn>
                    <a:cxn ang="0">
                      <a:pos x="25" y="8"/>
                    </a:cxn>
                    <a:cxn ang="0">
                      <a:pos x="13" y="8"/>
                    </a:cxn>
                    <a:cxn ang="0">
                      <a:pos x="25" y="15"/>
                    </a:cxn>
                    <a:cxn ang="0">
                      <a:pos x="37" y="40"/>
                    </a:cxn>
                    <a:cxn ang="0">
                      <a:pos x="50" y="65"/>
                    </a:cxn>
                    <a:cxn ang="0">
                      <a:pos x="42" y="80"/>
                    </a:cxn>
                    <a:cxn ang="0">
                      <a:pos x="35" y="94"/>
                    </a:cxn>
                    <a:cxn ang="0">
                      <a:pos x="31" y="127"/>
                    </a:cxn>
                    <a:cxn ang="0">
                      <a:pos x="31" y="159"/>
                    </a:cxn>
                    <a:cxn ang="0">
                      <a:pos x="41" y="172"/>
                    </a:cxn>
                    <a:cxn ang="0">
                      <a:pos x="24" y="181"/>
                    </a:cxn>
                    <a:cxn ang="0">
                      <a:pos x="14" y="198"/>
                    </a:cxn>
                    <a:cxn ang="0">
                      <a:pos x="2" y="235"/>
                    </a:cxn>
                    <a:cxn ang="0">
                      <a:pos x="8" y="248"/>
                    </a:cxn>
                    <a:cxn ang="0">
                      <a:pos x="23" y="257"/>
                    </a:cxn>
                    <a:cxn ang="0">
                      <a:pos x="30" y="263"/>
                    </a:cxn>
                    <a:cxn ang="0">
                      <a:pos x="51" y="289"/>
                    </a:cxn>
                    <a:cxn ang="0">
                      <a:pos x="93" y="284"/>
                    </a:cxn>
                    <a:cxn ang="0">
                      <a:pos x="101" y="310"/>
                    </a:cxn>
                    <a:cxn ang="0">
                      <a:pos x="94" y="343"/>
                    </a:cxn>
                    <a:cxn ang="0">
                      <a:pos x="86" y="365"/>
                    </a:cxn>
                    <a:cxn ang="0">
                      <a:pos x="97" y="388"/>
                    </a:cxn>
                    <a:cxn ang="0">
                      <a:pos x="112" y="404"/>
                    </a:cxn>
                    <a:cxn ang="0">
                      <a:pos x="128" y="414"/>
                    </a:cxn>
                    <a:cxn ang="0">
                      <a:pos x="127" y="429"/>
                    </a:cxn>
                    <a:cxn ang="0">
                      <a:pos x="142" y="430"/>
                    </a:cxn>
                    <a:cxn ang="0">
                      <a:pos x="139" y="409"/>
                    </a:cxn>
                    <a:cxn ang="0">
                      <a:pos x="139" y="392"/>
                    </a:cxn>
                    <a:cxn ang="0">
                      <a:pos x="153" y="377"/>
                    </a:cxn>
                    <a:cxn ang="0">
                      <a:pos x="169" y="368"/>
                    </a:cxn>
                    <a:cxn ang="0">
                      <a:pos x="169" y="325"/>
                    </a:cxn>
                    <a:cxn ang="0">
                      <a:pos x="172" y="295"/>
                    </a:cxn>
                    <a:cxn ang="0">
                      <a:pos x="148" y="266"/>
                    </a:cxn>
                    <a:cxn ang="0">
                      <a:pos x="116" y="230"/>
                    </a:cxn>
                    <a:cxn ang="0">
                      <a:pos x="116" y="242"/>
                    </a:cxn>
                    <a:cxn ang="0">
                      <a:pos x="126" y="250"/>
                    </a:cxn>
                    <a:cxn ang="0">
                      <a:pos x="134" y="282"/>
                    </a:cxn>
                    <a:cxn ang="0">
                      <a:pos x="121" y="269"/>
                    </a:cxn>
                    <a:cxn ang="0">
                      <a:pos x="115" y="262"/>
                    </a:cxn>
                    <a:cxn ang="0">
                      <a:pos x="102" y="272"/>
                    </a:cxn>
                    <a:cxn ang="0">
                      <a:pos x="97" y="261"/>
                    </a:cxn>
                    <a:cxn ang="0">
                      <a:pos x="100" y="245"/>
                    </a:cxn>
                    <a:cxn ang="0">
                      <a:pos x="89" y="231"/>
                    </a:cxn>
                    <a:cxn ang="0">
                      <a:pos x="85" y="208"/>
                    </a:cxn>
                    <a:cxn ang="0">
                      <a:pos x="68" y="159"/>
                    </a:cxn>
                    <a:cxn ang="0">
                      <a:pos x="79" y="140"/>
                    </a:cxn>
                    <a:cxn ang="0">
                      <a:pos x="79" y="70"/>
                    </a:cxn>
                    <a:cxn ang="0">
                      <a:pos x="78" y="51"/>
                    </a:cxn>
                    <a:cxn ang="0">
                      <a:pos x="63" y="32"/>
                    </a:cxn>
                    <a:cxn ang="0">
                      <a:pos x="69" y="10"/>
                    </a:cxn>
                  </a:cxnLst>
                  <a:rect l="0" t="0" r="r" b="b"/>
                  <a:pathLst>
                    <a:path w="175" h="431">
                      <a:moveTo>
                        <a:pt x="64" y="18"/>
                      </a:moveTo>
                      <a:lnTo>
                        <a:pt x="62" y="14"/>
                      </a:lnTo>
                      <a:lnTo>
                        <a:pt x="61" y="11"/>
                      </a:lnTo>
                      <a:lnTo>
                        <a:pt x="58" y="10"/>
                      </a:lnTo>
                      <a:lnTo>
                        <a:pt x="53" y="10"/>
                      </a:lnTo>
                      <a:lnTo>
                        <a:pt x="42" y="14"/>
                      </a:lnTo>
                      <a:lnTo>
                        <a:pt x="40" y="13"/>
                      </a:lnTo>
                      <a:lnTo>
                        <a:pt x="35" y="6"/>
                      </a:lnTo>
                      <a:lnTo>
                        <a:pt x="25" y="8"/>
                      </a:lnTo>
                      <a:lnTo>
                        <a:pt x="14" y="0"/>
                      </a:lnTo>
                      <a:lnTo>
                        <a:pt x="13" y="3"/>
                      </a:lnTo>
                      <a:lnTo>
                        <a:pt x="13" y="8"/>
                      </a:lnTo>
                      <a:lnTo>
                        <a:pt x="14" y="9"/>
                      </a:lnTo>
                      <a:lnTo>
                        <a:pt x="16" y="15"/>
                      </a:lnTo>
                      <a:lnTo>
                        <a:pt x="25" y="15"/>
                      </a:lnTo>
                      <a:lnTo>
                        <a:pt x="32" y="24"/>
                      </a:lnTo>
                      <a:lnTo>
                        <a:pt x="34" y="29"/>
                      </a:lnTo>
                      <a:lnTo>
                        <a:pt x="37" y="40"/>
                      </a:lnTo>
                      <a:lnTo>
                        <a:pt x="43" y="45"/>
                      </a:lnTo>
                      <a:lnTo>
                        <a:pt x="46" y="63"/>
                      </a:lnTo>
                      <a:lnTo>
                        <a:pt x="50" y="65"/>
                      </a:lnTo>
                      <a:lnTo>
                        <a:pt x="51" y="72"/>
                      </a:lnTo>
                      <a:lnTo>
                        <a:pt x="51" y="75"/>
                      </a:lnTo>
                      <a:lnTo>
                        <a:pt x="42" y="80"/>
                      </a:lnTo>
                      <a:lnTo>
                        <a:pt x="40" y="81"/>
                      </a:lnTo>
                      <a:lnTo>
                        <a:pt x="36" y="84"/>
                      </a:lnTo>
                      <a:lnTo>
                        <a:pt x="35" y="94"/>
                      </a:lnTo>
                      <a:lnTo>
                        <a:pt x="36" y="102"/>
                      </a:lnTo>
                      <a:lnTo>
                        <a:pt x="30" y="119"/>
                      </a:lnTo>
                      <a:lnTo>
                        <a:pt x="31" y="127"/>
                      </a:lnTo>
                      <a:lnTo>
                        <a:pt x="32" y="142"/>
                      </a:lnTo>
                      <a:lnTo>
                        <a:pt x="30" y="156"/>
                      </a:lnTo>
                      <a:lnTo>
                        <a:pt x="31" y="159"/>
                      </a:lnTo>
                      <a:lnTo>
                        <a:pt x="35" y="164"/>
                      </a:lnTo>
                      <a:lnTo>
                        <a:pt x="40" y="166"/>
                      </a:lnTo>
                      <a:lnTo>
                        <a:pt x="41" y="172"/>
                      </a:lnTo>
                      <a:lnTo>
                        <a:pt x="38" y="175"/>
                      </a:lnTo>
                      <a:lnTo>
                        <a:pt x="30" y="176"/>
                      </a:lnTo>
                      <a:lnTo>
                        <a:pt x="24" y="181"/>
                      </a:lnTo>
                      <a:lnTo>
                        <a:pt x="19" y="182"/>
                      </a:lnTo>
                      <a:lnTo>
                        <a:pt x="18" y="183"/>
                      </a:lnTo>
                      <a:lnTo>
                        <a:pt x="14" y="198"/>
                      </a:lnTo>
                      <a:lnTo>
                        <a:pt x="14" y="213"/>
                      </a:lnTo>
                      <a:lnTo>
                        <a:pt x="9" y="228"/>
                      </a:lnTo>
                      <a:lnTo>
                        <a:pt x="2" y="235"/>
                      </a:lnTo>
                      <a:lnTo>
                        <a:pt x="0" y="239"/>
                      </a:lnTo>
                      <a:lnTo>
                        <a:pt x="3" y="247"/>
                      </a:lnTo>
                      <a:lnTo>
                        <a:pt x="8" y="248"/>
                      </a:lnTo>
                      <a:lnTo>
                        <a:pt x="11" y="256"/>
                      </a:lnTo>
                      <a:lnTo>
                        <a:pt x="19" y="255"/>
                      </a:lnTo>
                      <a:lnTo>
                        <a:pt x="23" y="257"/>
                      </a:lnTo>
                      <a:lnTo>
                        <a:pt x="23" y="258"/>
                      </a:lnTo>
                      <a:lnTo>
                        <a:pt x="24" y="261"/>
                      </a:lnTo>
                      <a:lnTo>
                        <a:pt x="30" y="263"/>
                      </a:lnTo>
                      <a:lnTo>
                        <a:pt x="37" y="279"/>
                      </a:lnTo>
                      <a:lnTo>
                        <a:pt x="47" y="289"/>
                      </a:lnTo>
                      <a:lnTo>
                        <a:pt x="51" y="289"/>
                      </a:lnTo>
                      <a:lnTo>
                        <a:pt x="59" y="287"/>
                      </a:lnTo>
                      <a:lnTo>
                        <a:pt x="89" y="283"/>
                      </a:lnTo>
                      <a:lnTo>
                        <a:pt x="93" y="284"/>
                      </a:lnTo>
                      <a:lnTo>
                        <a:pt x="96" y="289"/>
                      </a:lnTo>
                      <a:lnTo>
                        <a:pt x="100" y="302"/>
                      </a:lnTo>
                      <a:lnTo>
                        <a:pt x="101" y="310"/>
                      </a:lnTo>
                      <a:lnTo>
                        <a:pt x="102" y="328"/>
                      </a:lnTo>
                      <a:lnTo>
                        <a:pt x="100" y="336"/>
                      </a:lnTo>
                      <a:lnTo>
                        <a:pt x="94" y="343"/>
                      </a:lnTo>
                      <a:lnTo>
                        <a:pt x="95" y="349"/>
                      </a:lnTo>
                      <a:lnTo>
                        <a:pt x="89" y="354"/>
                      </a:lnTo>
                      <a:lnTo>
                        <a:pt x="86" y="365"/>
                      </a:lnTo>
                      <a:lnTo>
                        <a:pt x="89" y="369"/>
                      </a:lnTo>
                      <a:lnTo>
                        <a:pt x="94" y="385"/>
                      </a:lnTo>
                      <a:lnTo>
                        <a:pt x="97" y="388"/>
                      </a:lnTo>
                      <a:lnTo>
                        <a:pt x="101" y="390"/>
                      </a:lnTo>
                      <a:lnTo>
                        <a:pt x="104" y="395"/>
                      </a:lnTo>
                      <a:lnTo>
                        <a:pt x="112" y="404"/>
                      </a:lnTo>
                      <a:lnTo>
                        <a:pt x="117" y="411"/>
                      </a:lnTo>
                      <a:lnTo>
                        <a:pt x="121" y="413"/>
                      </a:lnTo>
                      <a:lnTo>
                        <a:pt x="128" y="414"/>
                      </a:lnTo>
                      <a:lnTo>
                        <a:pt x="132" y="419"/>
                      </a:lnTo>
                      <a:lnTo>
                        <a:pt x="132" y="423"/>
                      </a:lnTo>
                      <a:lnTo>
                        <a:pt x="127" y="429"/>
                      </a:lnTo>
                      <a:lnTo>
                        <a:pt x="128" y="431"/>
                      </a:lnTo>
                      <a:lnTo>
                        <a:pt x="140" y="431"/>
                      </a:lnTo>
                      <a:lnTo>
                        <a:pt x="142" y="430"/>
                      </a:lnTo>
                      <a:lnTo>
                        <a:pt x="140" y="420"/>
                      </a:lnTo>
                      <a:lnTo>
                        <a:pt x="142" y="414"/>
                      </a:lnTo>
                      <a:lnTo>
                        <a:pt x="139" y="409"/>
                      </a:lnTo>
                      <a:lnTo>
                        <a:pt x="136" y="406"/>
                      </a:lnTo>
                      <a:lnTo>
                        <a:pt x="136" y="400"/>
                      </a:lnTo>
                      <a:lnTo>
                        <a:pt x="139" y="392"/>
                      </a:lnTo>
                      <a:lnTo>
                        <a:pt x="139" y="388"/>
                      </a:lnTo>
                      <a:lnTo>
                        <a:pt x="140" y="385"/>
                      </a:lnTo>
                      <a:lnTo>
                        <a:pt x="153" y="377"/>
                      </a:lnTo>
                      <a:lnTo>
                        <a:pt x="159" y="376"/>
                      </a:lnTo>
                      <a:lnTo>
                        <a:pt x="165" y="374"/>
                      </a:lnTo>
                      <a:lnTo>
                        <a:pt x="169" y="368"/>
                      </a:lnTo>
                      <a:lnTo>
                        <a:pt x="170" y="347"/>
                      </a:lnTo>
                      <a:lnTo>
                        <a:pt x="172" y="339"/>
                      </a:lnTo>
                      <a:lnTo>
                        <a:pt x="169" y="325"/>
                      </a:lnTo>
                      <a:lnTo>
                        <a:pt x="172" y="315"/>
                      </a:lnTo>
                      <a:lnTo>
                        <a:pt x="175" y="307"/>
                      </a:lnTo>
                      <a:lnTo>
                        <a:pt x="172" y="295"/>
                      </a:lnTo>
                      <a:lnTo>
                        <a:pt x="167" y="288"/>
                      </a:lnTo>
                      <a:lnTo>
                        <a:pt x="154" y="275"/>
                      </a:lnTo>
                      <a:lnTo>
                        <a:pt x="148" y="266"/>
                      </a:lnTo>
                      <a:lnTo>
                        <a:pt x="133" y="247"/>
                      </a:lnTo>
                      <a:lnTo>
                        <a:pt x="123" y="240"/>
                      </a:lnTo>
                      <a:lnTo>
                        <a:pt x="116" y="230"/>
                      </a:lnTo>
                      <a:lnTo>
                        <a:pt x="115" y="231"/>
                      </a:lnTo>
                      <a:lnTo>
                        <a:pt x="115" y="239"/>
                      </a:lnTo>
                      <a:lnTo>
                        <a:pt x="116" y="242"/>
                      </a:lnTo>
                      <a:lnTo>
                        <a:pt x="117" y="245"/>
                      </a:lnTo>
                      <a:lnTo>
                        <a:pt x="122" y="246"/>
                      </a:lnTo>
                      <a:lnTo>
                        <a:pt x="126" y="250"/>
                      </a:lnTo>
                      <a:lnTo>
                        <a:pt x="136" y="274"/>
                      </a:lnTo>
                      <a:lnTo>
                        <a:pt x="136" y="280"/>
                      </a:lnTo>
                      <a:lnTo>
                        <a:pt x="134" y="282"/>
                      </a:lnTo>
                      <a:lnTo>
                        <a:pt x="132" y="280"/>
                      </a:lnTo>
                      <a:lnTo>
                        <a:pt x="126" y="272"/>
                      </a:lnTo>
                      <a:lnTo>
                        <a:pt x="121" y="269"/>
                      </a:lnTo>
                      <a:lnTo>
                        <a:pt x="117" y="262"/>
                      </a:lnTo>
                      <a:lnTo>
                        <a:pt x="116" y="262"/>
                      </a:lnTo>
                      <a:lnTo>
                        <a:pt x="115" y="262"/>
                      </a:lnTo>
                      <a:lnTo>
                        <a:pt x="111" y="271"/>
                      </a:lnTo>
                      <a:lnTo>
                        <a:pt x="109" y="272"/>
                      </a:lnTo>
                      <a:lnTo>
                        <a:pt x="102" y="272"/>
                      </a:lnTo>
                      <a:lnTo>
                        <a:pt x="101" y="269"/>
                      </a:lnTo>
                      <a:lnTo>
                        <a:pt x="99" y="266"/>
                      </a:lnTo>
                      <a:lnTo>
                        <a:pt x="97" y="261"/>
                      </a:lnTo>
                      <a:lnTo>
                        <a:pt x="97" y="256"/>
                      </a:lnTo>
                      <a:lnTo>
                        <a:pt x="100" y="247"/>
                      </a:lnTo>
                      <a:lnTo>
                        <a:pt x="100" y="245"/>
                      </a:lnTo>
                      <a:lnTo>
                        <a:pt x="97" y="241"/>
                      </a:lnTo>
                      <a:lnTo>
                        <a:pt x="91" y="235"/>
                      </a:lnTo>
                      <a:lnTo>
                        <a:pt x="89" y="231"/>
                      </a:lnTo>
                      <a:lnTo>
                        <a:pt x="86" y="223"/>
                      </a:lnTo>
                      <a:lnTo>
                        <a:pt x="86" y="209"/>
                      </a:lnTo>
                      <a:lnTo>
                        <a:pt x="85" y="208"/>
                      </a:lnTo>
                      <a:lnTo>
                        <a:pt x="80" y="187"/>
                      </a:lnTo>
                      <a:lnTo>
                        <a:pt x="68" y="164"/>
                      </a:lnTo>
                      <a:lnTo>
                        <a:pt x="68" y="159"/>
                      </a:lnTo>
                      <a:lnTo>
                        <a:pt x="68" y="154"/>
                      </a:lnTo>
                      <a:lnTo>
                        <a:pt x="73" y="145"/>
                      </a:lnTo>
                      <a:lnTo>
                        <a:pt x="79" y="140"/>
                      </a:lnTo>
                      <a:lnTo>
                        <a:pt x="83" y="128"/>
                      </a:lnTo>
                      <a:lnTo>
                        <a:pt x="81" y="94"/>
                      </a:lnTo>
                      <a:lnTo>
                        <a:pt x="79" y="70"/>
                      </a:lnTo>
                      <a:lnTo>
                        <a:pt x="81" y="63"/>
                      </a:lnTo>
                      <a:lnTo>
                        <a:pt x="81" y="57"/>
                      </a:lnTo>
                      <a:lnTo>
                        <a:pt x="78" y="51"/>
                      </a:lnTo>
                      <a:lnTo>
                        <a:pt x="72" y="48"/>
                      </a:lnTo>
                      <a:lnTo>
                        <a:pt x="69" y="46"/>
                      </a:lnTo>
                      <a:lnTo>
                        <a:pt x="63" y="32"/>
                      </a:lnTo>
                      <a:lnTo>
                        <a:pt x="62" y="26"/>
                      </a:lnTo>
                      <a:lnTo>
                        <a:pt x="64" y="18"/>
                      </a:lnTo>
                      <a:lnTo>
                        <a:pt x="69" y="10"/>
                      </a:lnTo>
                      <a:lnTo>
                        <a:pt x="64" y="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39" name="Freeform 138"/>
                <p:cNvSpPr>
                  <a:spLocks noChangeAspect="1"/>
                </p:cNvSpPr>
                <p:nvPr/>
              </p:nvSpPr>
              <p:spPr bwMode="gray">
                <a:xfrm>
                  <a:off x="5511005" y="3904009"/>
                  <a:ext cx="123825" cy="247650"/>
                </a:xfrm>
                <a:custGeom>
                  <a:avLst/>
                  <a:gdLst/>
                  <a:ahLst/>
                  <a:cxnLst>
                    <a:cxn ang="0">
                      <a:pos x="76" y="226"/>
                    </a:cxn>
                    <a:cxn ang="0">
                      <a:pos x="107" y="215"/>
                    </a:cxn>
                    <a:cxn ang="0">
                      <a:pos x="118" y="215"/>
                    </a:cxn>
                    <a:cxn ang="0">
                      <a:pos x="130" y="204"/>
                    </a:cxn>
                    <a:cxn ang="0">
                      <a:pos x="152" y="199"/>
                    </a:cxn>
                    <a:cxn ang="0">
                      <a:pos x="170" y="219"/>
                    </a:cxn>
                    <a:cxn ang="0">
                      <a:pos x="182" y="210"/>
                    </a:cxn>
                    <a:cxn ang="0">
                      <a:pos x="183" y="181"/>
                    </a:cxn>
                    <a:cxn ang="0">
                      <a:pos x="204" y="189"/>
                    </a:cxn>
                    <a:cxn ang="0">
                      <a:pos x="208" y="167"/>
                    </a:cxn>
                    <a:cxn ang="0">
                      <a:pos x="221" y="149"/>
                    </a:cxn>
                    <a:cxn ang="0">
                      <a:pos x="229" y="160"/>
                    </a:cxn>
                    <a:cxn ang="0">
                      <a:pos x="258" y="140"/>
                    </a:cxn>
                    <a:cxn ang="0">
                      <a:pos x="242" y="125"/>
                    </a:cxn>
                    <a:cxn ang="0">
                      <a:pos x="258" y="113"/>
                    </a:cxn>
                    <a:cxn ang="0">
                      <a:pos x="253" y="81"/>
                    </a:cxn>
                    <a:cxn ang="0">
                      <a:pos x="270" y="92"/>
                    </a:cxn>
                    <a:cxn ang="0">
                      <a:pos x="293" y="68"/>
                    </a:cxn>
                    <a:cxn ang="0">
                      <a:pos x="307" y="25"/>
                    </a:cxn>
                    <a:cxn ang="0">
                      <a:pos x="316" y="5"/>
                    </a:cxn>
                    <a:cxn ang="0">
                      <a:pos x="344" y="23"/>
                    </a:cxn>
                    <a:cxn ang="0">
                      <a:pos x="365" y="60"/>
                    </a:cxn>
                    <a:cxn ang="0">
                      <a:pos x="374" y="106"/>
                    </a:cxn>
                    <a:cxn ang="0">
                      <a:pos x="382" y="151"/>
                    </a:cxn>
                    <a:cxn ang="0">
                      <a:pos x="388" y="198"/>
                    </a:cxn>
                    <a:cxn ang="0">
                      <a:pos x="370" y="198"/>
                    </a:cxn>
                    <a:cxn ang="0">
                      <a:pos x="353" y="206"/>
                    </a:cxn>
                    <a:cxn ang="0">
                      <a:pos x="360" y="251"/>
                    </a:cxn>
                    <a:cxn ang="0">
                      <a:pos x="342" y="283"/>
                    </a:cxn>
                    <a:cxn ang="0">
                      <a:pos x="329" y="366"/>
                    </a:cxn>
                    <a:cxn ang="0">
                      <a:pos x="316" y="405"/>
                    </a:cxn>
                    <a:cxn ang="0">
                      <a:pos x="283" y="511"/>
                    </a:cxn>
                    <a:cxn ang="0">
                      <a:pos x="254" y="606"/>
                    </a:cxn>
                    <a:cxn ang="0">
                      <a:pos x="236" y="684"/>
                    </a:cxn>
                    <a:cxn ang="0">
                      <a:pos x="210" y="736"/>
                    </a:cxn>
                    <a:cxn ang="0">
                      <a:pos x="183" y="748"/>
                    </a:cxn>
                    <a:cxn ang="0">
                      <a:pos x="106" y="776"/>
                    </a:cxn>
                    <a:cxn ang="0">
                      <a:pos x="59" y="746"/>
                    </a:cxn>
                    <a:cxn ang="0">
                      <a:pos x="27" y="697"/>
                    </a:cxn>
                    <a:cxn ang="0">
                      <a:pos x="28" y="654"/>
                    </a:cxn>
                    <a:cxn ang="0">
                      <a:pos x="9" y="615"/>
                    </a:cxn>
                    <a:cxn ang="0">
                      <a:pos x="0" y="574"/>
                    </a:cxn>
                    <a:cxn ang="0">
                      <a:pos x="15" y="527"/>
                    </a:cxn>
                    <a:cxn ang="0">
                      <a:pos x="38" y="489"/>
                    </a:cxn>
                    <a:cxn ang="0">
                      <a:pos x="69" y="435"/>
                    </a:cxn>
                    <a:cxn ang="0">
                      <a:pos x="69" y="409"/>
                    </a:cxn>
                    <a:cxn ang="0">
                      <a:pos x="48" y="348"/>
                    </a:cxn>
                    <a:cxn ang="0">
                      <a:pos x="51" y="280"/>
                    </a:cxn>
                  </a:cxnLst>
                  <a:rect l="0" t="0" r="r" b="b"/>
                  <a:pathLst>
                    <a:path w="391" h="776">
                      <a:moveTo>
                        <a:pt x="64" y="230"/>
                      </a:moveTo>
                      <a:lnTo>
                        <a:pt x="69" y="224"/>
                      </a:lnTo>
                      <a:lnTo>
                        <a:pt x="76" y="226"/>
                      </a:lnTo>
                      <a:lnTo>
                        <a:pt x="92" y="225"/>
                      </a:lnTo>
                      <a:lnTo>
                        <a:pt x="96" y="221"/>
                      </a:lnTo>
                      <a:lnTo>
                        <a:pt x="107" y="215"/>
                      </a:lnTo>
                      <a:lnTo>
                        <a:pt x="109" y="220"/>
                      </a:lnTo>
                      <a:lnTo>
                        <a:pt x="113" y="221"/>
                      </a:lnTo>
                      <a:lnTo>
                        <a:pt x="118" y="215"/>
                      </a:lnTo>
                      <a:lnTo>
                        <a:pt x="124" y="217"/>
                      </a:lnTo>
                      <a:lnTo>
                        <a:pt x="129" y="211"/>
                      </a:lnTo>
                      <a:lnTo>
                        <a:pt x="130" y="204"/>
                      </a:lnTo>
                      <a:lnTo>
                        <a:pt x="140" y="202"/>
                      </a:lnTo>
                      <a:lnTo>
                        <a:pt x="146" y="205"/>
                      </a:lnTo>
                      <a:lnTo>
                        <a:pt x="152" y="199"/>
                      </a:lnTo>
                      <a:lnTo>
                        <a:pt x="159" y="202"/>
                      </a:lnTo>
                      <a:lnTo>
                        <a:pt x="164" y="211"/>
                      </a:lnTo>
                      <a:lnTo>
                        <a:pt x="170" y="219"/>
                      </a:lnTo>
                      <a:lnTo>
                        <a:pt x="178" y="221"/>
                      </a:lnTo>
                      <a:lnTo>
                        <a:pt x="184" y="220"/>
                      </a:lnTo>
                      <a:lnTo>
                        <a:pt x="182" y="210"/>
                      </a:lnTo>
                      <a:lnTo>
                        <a:pt x="172" y="202"/>
                      </a:lnTo>
                      <a:lnTo>
                        <a:pt x="173" y="192"/>
                      </a:lnTo>
                      <a:lnTo>
                        <a:pt x="183" y="181"/>
                      </a:lnTo>
                      <a:lnTo>
                        <a:pt x="195" y="173"/>
                      </a:lnTo>
                      <a:lnTo>
                        <a:pt x="202" y="176"/>
                      </a:lnTo>
                      <a:lnTo>
                        <a:pt x="204" y="189"/>
                      </a:lnTo>
                      <a:lnTo>
                        <a:pt x="211" y="189"/>
                      </a:lnTo>
                      <a:lnTo>
                        <a:pt x="218" y="186"/>
                      </a:lnTo>
                      <a:lnTo>
                        <a:pt x="208" y="167"/>
                      </a:lnTo>
                      <a:lnTo>
                        <a:pt x="215" y="161"/>
                      </a:lnTo>
                      <a:lnTo>
                        <a:pt x="224" y="150"/>
                      </a:lnTo>
                      <a:lnTo>
                        <a:pt x="221" y="149"/>
                      </a:lnTo>
                      <a:lnTo>
                        <a:pt x="227" y="141"/>
                      </a:lnTo>
                      <a:lnTo>
                        <a:pt x="231" y="149"/>
                      </a:lnTo>
                      <a:lnTo>
                        <a:pt x="229" y="160"/>
                      </a:lnTo>
                      <a:lnTo>
                        <a:pt x="245" y="140"/>
                      </a:lnTo>
                      <a:lnTo>
                        <a:pt x="253" y="141"/>
                      </a:lnTo>
                      <a:lnTo>
                        <a:pt x="258" y="140"/>
                      </a:lnTo>
                      <a:lnTo>
                        <a:pt x="256" y="135"/>
                      </a:lnTo>
                      <a:lnTo>
                        <a:pt x="247" y="133"/>
                      </a:lnTo>
                      <a:lnTo>
                        <a:pt x="242" y="125"/>
                      </a:lnTo>
                      <a:lnTo>
                        <a:pt x="245" y="119"/>
                      </a:lnTo>
                      <a:lnTo>
                        <a:pt x="253" y="108"/>
                      </a:lnTo>
                      <a:lnTo>
                        <a:pt x="258" y="113"/>
                      </a:lnTo>
                      <a:lnTo>
                        <a:pt x="259" y="101"/>
                      </a:lnTo>
                      <a:lnTo>
                        <a:pt x="256" y="93"/>
                      </a:lnTo>
                      <a:lnTo>
                        <a:pt x="253" y="81"/>
                      </a:lnTo>
                      <a:lnTo>
                        <a:pt x="256" y="77"/>
                      </a:lnTo>
                      <a:lnTo>
                        <a:pt x="267" y="81"/>
                      </a:lnTo>
                      <a:lnTo>
                        <a:pt x="270" y="92"/>
                      </a:lnTo>
                      <a:lnTo>
                        <a:pt x="283" y="74"/>
                      </a:lnTo>
                      <a:lnTo>
                        <a:pt x="285" y="63"/>
                      </a:lnTo>
                      <a:lnTo>
                        <a:pt x="293" y="68"/>
                      </a:lnTo>
                      <a:lnTo>
                        <a:pt x="301" y="61"/>
                      </a:lnTo>
                      <a:lnTo>
                        <a:pt x="306" y="47"/>
                      </a:lnTo>
                      <a:lnTo>
                        <a:pt x="307" y="25"/>
                      </a:lnTo>
                      <a:lnTo>
                        <a:pt x="301" y="15"/>
                      </a:lnTo>
                      <a:lnTo>
                        <a:pt x="306" y="17"/>
                      </a:lnTo>
                      <a:lnTo>
                        <a:pt x="316" y="5"/>
                      </a:lnTo>
                      <a:lnTo>
                        <a:pt x="323" y="0"/>
                      </a:lnTo>
                      <a:lnTo>
                        <a:pt x="334" y="10"/>
                      </a:lnTo>
                      <a:lnTo>
                        <a:pt x="344" y="23"/>
                      </a:lnTo>
                      <a:lnTo>
                        <a:pt x="354" y="33"/>
                      </a:lnTo>
                      <a:lnTo>
                        <a:pt x="361" y="47"/>
                      </a:lnTo>
                      <a:lnTo>
                        <a:pt x="365" y="60"/>
                      </a:lnTo>
                      <a:lnTo>
                        <a:pt x="366" y="73"/>
                      </a:lnTo>
                      <a:lnTo>
                        <a:pt x="371" y="89"/>
                      </a:lnTo>
                      <a:lnTo>
                        <a:pt x="374" y="106"/>
                      </a:lnTo>
                      <a:lnTo>
                        <a:pt x="377" y="120"/>
                      </a:lnTo>
                      <a:lnTo>
                        <a:pt x="379" y="135"/>
                      </a:lnTo>
                      <a:lnTo>
                        <a:pt x="382" y="151"/>
                      </a:lnTo>
                      <a:lnTo>
                        <a:pt x="388" y="167"/>
                      </a:lnTo>
                      <a:lnTo>
                        <a:pt x="391" y="183"/>
                      </a:lnTo>
                      <a:lnTo>
                        <a:pt x="388" y="198"/>
                      </a:lnTo>
                      <a:lnTo>
                        <a:pt x="383" y="210"/>
                      </a:lnTo>
                      <a:lnTo>
                        <a:pt x="376" y="211"/>
                      </a:lnTo>
                      <a:lnTo>
                        <a:pt x="370" y="198"/>
                      </a:lnTo>
                      <a:lnTo>
                        <a:pt x="366" y="183"/>
                      </a:lnTo>
                      <a:lnTo>
                        <a:pt x="356" y="184"/>
                      </a:lnTo>
                      <a:lnTo>
                        <a:pt x="353" y="206"/>
                      </a:lnTo>
                      <a:lnTo>
                        <a:pt x="353" y="222"/>
                      </a:lnTo>
                      <a:lnTo>
                        <a:pt x="360" y="235"/>
                      </a:lnTo>
                      <a:lnTo>
                        <a:pt x="360" y="251"/>
                      </a:lnTo>
                      <a:lnTo>
                        <a:pt x="355" y="262"/>
                      </a:lnTo>
                      <a:lnTo>
                        <a:pt x="349" y="268"/>
                      </a:lnTo>
                      <a:lnTo>
                        <a:pt x="342" y="283"/>
                      </a:lnTo>
                      <a:lnTo>
                        <a:pt x="339" y="300"/>
                      </a:lnTo>
                      <a:lnTo>
                        <a:pt x="339" y="315"/>
                      </a:lnTo>
                      <a:lnTo>
                        <a:pt x="329" y="366"/>
                      </a:lnTo>
                      <a:lnTo>
                        <a:pt x="318" y="397"/>
                      </a:lnTo>
                      <a:lnTo>
                        <a:pt x="317" y="397"/>
                      </a:lnTo>
                      <a:lnTo>
                        <a:pt x="316" y="405"/>
                      </a:lnTo>
                      <a:lnTo>
                        <a:pt x="300" y="459"/>
                      </a:lnTo>
                      <a:lnTo>
                        <a:pt x="288" y="488"/>
                      </a:lnTo>
                      <a:lnTo>
                        <a:pt x="283" y="511"/>
                      </a:lnTo>
                      <a:lnTo>
                        <a:pt x="273" y="549"/>
                      </a:lnTo>
                      <a:lnTo>
                        <a:pt x="266" y="566"/>
                      </a:lnTo>
                      <a:lnTo>
                        <a:pt x="254" y="606"/>
                      </a:lnTo>
                      <a:lnTo>
                        <a:pt x="248" y="635"/>
                      </a:lnTo>
                      <a:lnTo>
                        <a:pt x="243" y="651"/>
                      </a:lnTo>
                      <a:lnTo>
                        <a:pt x="236" y="684"/>
                      </a:lnTo>
                      <a:lnTo>
                        <a:pt x="227" y="700"/>
                      </a:lnTo>
                      <a:lnTo>
                        <a:pt x="223" y="715"/>
                      </a:lnTo>
                      <a:lnTo>
                        <a:pt x="210" y="736"/>
                      </a:lnTo>
                      <a:lnTo>
                        <a:pt x="200" y="744"/>
                      </a:lnTo>
                      <a:lnTo>
                        <a:pt x="192" y="749"/>
                      </a:lnTo>
                      <a:lnTo>
                        <a:pt x="183" y="748"/>
                      </a:lnTo>
                      <a:lnTo>
                        <a:pt x="151" y="755"/>
                      </a:lnTo>
                      <a:lnTo>
                        <a:pt x="119" y="774"/>
                      </a:lnTo>
                      <a:lnTo>
                        <a:pt x="106" y="776"/>
                      </a:lnTo>
                      <a:lnTo>
                        <a:pt x="86" y="762"/>
                      </a:lnTo>
                      <a:lnTo>
                        <a:pt x="71" y="753"/>
                      </a:lnTo>
                      <a:lnTo>
                        <a:pt x="59" y="746"/>
                      </a:lnTo>
                      <a:lnTo>
                        <a:pt x="47" y="736"/>
                      </a:lnTo>
                      <a:lnTo>
                        <a:pt x="32" y="714"/>
                      </a:lnTo>
                      <a:lnTo>
                        <a:pt x="27" y="697"/>
                      </a:lnTo>
                      <a:lnTo>
                        <a:pt x="24" y="678"/>
                      </a:lnTo>
                      <a:lnTo>
                        <a:pt x="24" y="663"/>
                      </a:lnTo>
                      <a:lnTo>
                        <a:pt x="28" y="654"/>
                      </a:lnTo>
                      <a:lnTo>
                        <a:pt x="24" y="638"/>
                      </a:lnTo>
                      <a:lnTo>
                        <a:pt x="17" y="624"/>
                      </a:lnTo>
                      <a:lnTo>
                        <a:pt x="9" y="615"/>
                      </a:lnTo>
                      <a:lnTo>
                        <a:pt x="1" y="601"/>
                      </a:lnTo>
                      <a:lnTo>
                        <a:pt x="1" y="586"/>
                      </a:lnTo>
                      <a:lnTo>
                        <a:pt x="0" y="574"/>
                      </a:lnTo>
                      <a:lnTo>
                        <a:pt x="0" y="555"/>
                      </a:lnTo>
                      <a:lnTo>
                        <a:pt x="8" y="543"/>
                      </a:lnTo>
                      <a:lnTo>
                        <a:pt x="15" y="527"/>
                      </a:lnTo>
                      <a:lnTo>
                        <a:pt x="21" y="518"/>
                      </a:lnTo>
                      <a:lnTo>
                        <a:pt x="30" y="516"/>
                      </a:lnTo>
                      <a:lnTo>
                        <a:pt x="38" y="489"/>
                      </a:lnTo>
                      <a:lnTo>
                        <a:pt x="55" y="457"/>
                      </a:lnTo>
                      <a:lnTo>
                        <a:pt x="65" y="446"/>
                      </a:lnTo>
                      <a:lnTo>
                        <a:pt x="69" y="435"/>
                      </a:lnTo>
                      <a:lnTo>
                        <a:pt x="68" y="425"/>
                      </a:lnTo>
                      <a:lnTo>
                        <a:pt x="71" y="419"/>
                      </a:lnTo>
                      <a:lnTo>
                        <a:pt x="69" y="409"/>
                      </a:lnTo>
                      <a:lnTo>
                        <a:pt x="60" y="396"/>
                      </a:lnTo>
                      <a:lnTo>
                        <a:pt x="54" y="376"/>
                      </a:lnTo>
                      <a:lnTo>
                        <a:pt x="48" y="348"/>
                      </a:lnTo>
                      <a:lnTo>
                        <a:pt x="47" y="318"/>
                      </a:lnTo>
                      <a:lnTo>
                        <a:pt x="37" y="302"/>
                      </a:lnTo>
                      <a:lnTo>
                        <a:pt x="51" y="280"/>
                      </a:lnTo>
                      <a:lnTo>
                        <a:pt x="65" y="247"/>
                      </a:lnTo>
                      <a:lnTo>
                        <a:pt x="64" y="23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305" name="Group 25"/>
                <p:cNvGrpSpPr>
                  <a:grpSpLocks noChangeAspect="1"/>
                </p:cNvGrpSpPr>
                <p:nvPr/>
              </p:nvGrpSpPr>
              <p:grpSpPr bwMode="gray">
                <a:xfrm>
                  <a:off x="4961730" y="3769072"/>
                  <a:ext cx="219075" cy="239713"/>
                  <a:chOff x="2643" y="2535"/>
                  <a:chExt cx="138" cy="151"/>
                </a:xfrm>
                <a:grpFill/>
              </p:grpSpPr>
              <p:sp>
                <p:nvSpPr>
                  <p:cNvPr id="170" name="Freeform 26"/>
                  <p:cNvSpPr>
                    <a:spLocks noChangeAspect="1"/>
                  </p:cNvSpPr>
                  <p:nvPr/>
                </p:nvSpPr>
                <p:spPr bwMode="gray">
                  <a:xfrm>
                    <a:off x="2643" y="2550"/>
                    <a:ext cx="138" cy="136"/>
                  </a:xfrm>
                  <a:custGeom>
                    <a:avLst/>
                    <a:gdLst/>
                    <a:ahLst/>
                    <a:cxnLst>
                      <a:cxn ang="0">
                        <a:pos x="14" y="557"/>
                      </a:cxn>
                      <a:cxn ang="0">
                        <a:pos x="30" y="499"/>
                      </a:cxn>
                      <a:cxn ang="0">
                        <a:pos x="43" y="451"/>
                      </a:cxn>
                      <a:cxn ang="0">
                        <a:pos x="53" y="418"/>
                      </a:cxn>
                      <a:cxn ang="0">
                        <a:pos x="90" y="381"/>
                      </a:cxn>
                      <a:cxn ang="0">
                        <a:pos x="116" y="331"/>
                      </a:cxn>
                      <a:cxn ang="0">
                        <a:pos x="122" y="283"/>
                      </a:cxn>
                      <a:cxn ang="0">
                        <a:pos x="95" y="235"/>
                      </a:cxn>
                      <a:cxn ang="0">
                        <a:pos x="86" y="175"/>
                      </a:cxn>
                      <a:cxn ang="0">
                        <a:pos x="84" y="128"/>
                      </a:cxn>
                      <a:cxn ang="0">
                        <a:pos x="53" y="53"/>
                      </a:cxn>
                      <a:cxn ang="0">
                        <a:pos x="40" y="26"/>
                      </a:cxn>
                      <a:cxn ang="0">
                        <a:pos x="79" y="9"/>
                      </a:cxn>
                      <a:cxn ang="0">
                        <a:pos x="132" y="4"/>
                      </a:cxn>
                      <a:cxn ang="0">
                        <a:pos x="193" y="3"/>
                      </a:cxn>
                      <a:cxn ang="0">
                        <a:pos x="258" y="3"/>
                      </a:cxn>
                      <a:cxn ang="0">
                        <a:pos x="275" y="19"/>
                      </a:cxn>
                      <a:cxn ang="0">
                        <a:pos x="290" y="68"/>
                      </a:cxn>
                      <a:cxn ang="0">
                        <a:pos x="339" y="129"/>
                      </a:cxn>
                      <a:cxn ang="0">
                        <a:pos x="404" y="122"/>
                      </a:cxn>
                      <a:cxn ang="0">
                        <a:pos x="430" y="95"/>
                      </a:cxn>
                      <a:cxn ang="0">
                        <a:pos x="436" y="67"/>
                      </a:cxn>
                      <a:cxn ang="0">
                        <a:pos x="504" y="83"/>
                      </a:cxn>
                      <a:cxn ang="0">
                        <a:pos x="560" y="128"/>
                      </a:cxn>
                      <a:cxn ang="0">
                        <a:pos x="565" y="178"/>
                      </a:cxn>
                      <a:cxn ang="0">
                        <a:pos x="573" y="226"/>
                      </a:cxn>
                      <a:cxn ang="0">
                        <a:pos x="580" y="278"/>
                      </a:cxn>
                      <a:cxn ang="0">
                        <a:pos x="572" y="295"/>
                      </a:cxn>
                      <a:cxn ang="0">
                        <a:pos x="590" y="304"/>
                      </a:cxn>
                      <a:cxn ang="0">
                        <a:pos x="651" y="288"/>
                      </a:cxn>
                      <a:cxn ang="0">
                        <a:pos x="682" y="279"/>
                      </a:cxn>
                      <a:cxn ang="0">
                        <a:pos x="686" y="288"/>
                      </a:cxn>
                      <a:cxn ang="0">
                        <a:pos x="683" y="311"/>
                      </a:cxn>
                      <a:cxn ang="0">
                        <a:pos x="681" y="364"/>
                      </a:cxn>
                      <a:cxn ang="0">
                        <a:pos x="683" y="396"/>
                      </a:cxn>
                      <a:cxn ang="0">
                        <a:pos x="573" y="452"/>
                      </a:cxn>
                      <a:cxn ang="0">
                        <a:pos x="573" y="601"/>
                      </a:cxn>
                      <a:cxn ang="0">
                        <a:pos x="603" y="630"/>
                      </a:cxn>
                      <a:cxn ang="0">
                        <a:pos x="630" y="654"/>
                      </a:cxn>
                      <a:cxn ang="0">
                        <a:pos x="549" y="683"/>
                      </a:cxn>
                      <a:cxn ang="0">
                        <a:pos x="513" y="677"/>
                      </a:cxn>
                      <a:cxn ang="0">
                        <a:pos x="417" y="671"/>
                      </a:cxn>
                      <a:cxn ang="0">
                        <a:pos x="369" y="644"/>
                      </a:cxn>
                      <a:cxn ang="0">
                        <a:pos x="201" y="644"/>
                      </a:cxn>
                      <a:cxn ang="0">
                        <a:pos x="112" y="633"/>
                      </a:cxn>
                      <a:cxn ang="0">
                        <a:pos x="62" y="618"/>
                      </a:cxn>
                      <a:cxn ang="0">
                        <a:pos x="26" y="629"/>
                      </a:cxn>
                      <a:cxn ang="0">
                        <a:pos x="0" y="617"/>
                      </a:cxn>
                    </a:cxnLst>
                    <a:rect l="0" t="0" r="r" b="b"/>
                    <a:pathLst>
                      <a:path w="692" h="684">
                        <a:moveTo>
                          <a:pt x="5" y="597"/>
                        </a:moveTo>
                        <a:lnTo>
                          <a:pt x="5" y="576"/>
                        </a:lnTo>
                        <a:lnTo>
                          <a:pt x="6" y="565"/>
                        </a:lnTo>
                        <a:lnTo>
                          <a:pt x="14" y="557"/>
                        </a:lnTo>
                        <a:lnTo>
                          <a:pt x="21" y="532"/>
                        </a:lnTo>
                        <a:lnTo>
                          <a:pt x="25" y="522"/>
                        </a:lnTo>
                        <a:lnTo>
                          <a:pt x="26" y="508"/>
                        </a:lnTo>
                        <a:lnTo>
                          <a:pt x="30" y="499"/>
                        </a:lnTo>
                        <a:lnTo>
                          <a:pt x="31" y="487"/>
                        </a:lnTo>
                        <a:lnTo>
                          <a:pt x="33" y="481"/>
                        </a:lnTo>
                        <a:lnTo>
                          <a:pt x="36" y="470"/>
                        </a:lnTo>
                        <a:lnTo>
                          <a:pt x="43" y="451"/>
                        </a:lnTo>
                        <a:lnTo>
                          <a:pt x="43" y="444"/>
                        </a:lnTo>
                        <a:lnTo>
                          <a:pt x="47" y="439"/>
                        </a:lnTo>
                        <a:lnTo>
                          <a:pt x="47" y="433"/>
                        </a:lnTo>
                        <a:lnTo>
                          <a:pt x="53" y="418"/>
                        </a:lnTo>
                        <a:lnTo>
                          <a:pt x="63" y="411"/>
                        </a:lnTo>
                        <a:lnTo>
                          <a:pt x="69" y="403"/>
                        </a:lnTo>
                        <a:lnTo>
                          <a:pt x="70" y="391"/>
                        </a:lnTo>
                        <a:lnTo>
                          <a:pt x="90" y="381"/>
                        </a:lnTo>
                        <a:lnTo>
                          <a:pt x="103" y="366"/>
                        </a:lnTo>
                        <a:lnTo>
                          <a:pt x="108" y="358"/>
                        </a:lnTo>
                        <a:lnTo>
                          <a:pt x="113" y="347"/>
                        </a:lnTo>
                        <a:lnTo>
                          <a:pt x="116" y="331"/>
                        </a:lnTo>
                        <a:lnTo>
                          <a:pt x="116" y="315"/>
                        </a:lnTo>
                        <a:lnTo>
                          <a:pt x="118" y="306"/>
                        </a:lnTo>
                        <a:lnTo>
                          <a:pt x="117" y="290"/>
                        </a:lnTo>
                        <a:lnTo>
                          <a:pt x="122" y="283"/>
                        </a:lnTo>
                        <a:lnTo>
                          <a:pt x="117" y="264"/>
                        </a:lnTo>
                        <a:lnTo>
                          <a:pt x="105" y="253"/>
                        </a:lnTo>
                        <a:lnTo>
                          <a:pt x="100" y="242"/>
                        </a:lnTo>
                        <a:lnTo>
                          <a:pt x="95" y="235"/>
                        </a:lnTo>
                        <a:lnTo>
                          <a:pt x="89" y="219"/>
                        </a:lnTo>
                        <a:lnTo>
                          <a:pt x="81" y="188"/>
                        </a:lnTo>
                        <a:lnTo>
                          <a:pt x="81" y="182"/>
                        </a:lnTo>
                        <a:lnTo>
                          <a:pt x="86" y="175"/>
                        </a:lnTo>
                        <a:lnTo>
                          <a:pt x="94" y="169"/>
                        </a:lnTo>
                        <a:lnTo>
                          <a:pt x="94" y="151"/>
                        </a:lnTo>
                        <a:lnTo>
                          <a:pt x="90" y="137"/>
                        </a:lnTo>
                        <a:lnTo>
                          <a:pt x="84" y="128"/>
                        </a:lnTo>
                        <a:lnTo>
                          <a:pt x="73" y="91"/>
                        </a:lnTo>
                        <a:lnTo>
                          <a:pt x="70" y="79"/>
                        </a:lnTo>
                        <a:lnTo>
                          <a:pt x="67" y="70"/>
                        </a:lnTo>
                        <a:lnTo>
                          <a:pt x="53" y="53"/>
                        </a:lnTo>
                        <a:lnTo>
                          <a:pt x="48" y="45"/>
                        </a:lnTo>
                        <a:lnTo>
                          <a:pt x="43" y="36"/>
                        </a:lnTo>
                        <a:lnTo>
                          <a:pt x="40" y="30"/>
                        </a:lnTo>
                        <a:lnTo>
                          <a:pt x="40" y="26"/>
                        </a:lnTo>
                        <a:lnTo>
                          <a:pt x="41" y="24"/>
                        </a:lnTo>
                        <a:lnTo>
                          <a:pt x="47" y="21"/>
                        </a:lnTo>
                        <a:lnTo>
                          <a:pt x="65" y="16"/>
                        </a:lnTo>
                        <a:lnTo>
                          <a:pt x="79" y="9"/>
                        </a:lnTo>
                        <a:lnTo>
                          <a:pt x="92" y="4"/>
                        </a:lnTo>
                        <a:lnTo>
                          <a:pt x="101" y="4"/>
                        </a:lnTo>
                        <a:lnTo>
                          <a:pt x="108" y="3"/>
                        </a:lnTo>
                        <a:lnTo>
                          <a:pt x="132" y="4"/>
                        </a:lnTo>
                        <a:lnTo>
                          <a:pt x="154" y="2"/>
                        </a:lnTo>
                        <a:lnTo>
                          <a:pt x="161" y="4"/>
                        </a:lnTo>
                        <a:lnTo>
                          <a:pt x="180" y="5"/>
                        </a:lnTo>
                        <a:lnTo>
                          <a:pt x="193" y="3"/>
                        </a:lnTo>
                        <a:lnTo>
                          <a:pt x="207" y="3"/>
                        </a:lnTo>
                        <a:lnTo>
                          <a:pt x="240" y="0"/>
                        </a:lnTo>
                        <a:lnTo>
                          <a:pt x="256" y="2"/>
                        </a:lnTo>
                        <a:lnTo>
                          <a:pt x="258" y="3"/>
                        </a:lnTo>
                        <a:lnTo>
                          <a:pt x="263" y="10"/>
                        </a:lnTo>
                        <a:lnTo>
                          <a:pt x="267" y="11"/>
                        </a:lnTo>
                        <a:lnTo>
                          <a:pt x="271" y="10"/>
                        </a:lnTo>
                        <a:lnTo>
                          <a:pt x="275" y="19"/>
                        </a:lnTo>
                        <a:lnTo>
                          <a:pt x="280" y="37"/>
                        </a:lnTo>
                        <a:lnTo>
                          <a:pt x="282" y="51"/>
                        </a:lnTo>
                        <a:lnTo>
                          <a:pt x="283" y="56"/>
                        </a:lnTo>
                        <a:lnTo>
                          <a:pt x="290" y="68"/>
                        </a:lnTo>
                        <a:lnTo>
                          <a:pt x="294" y="84"/>
                        </a:lnTo>
                        <a:lnTo>
                          <a:pt x="306" y="97"/>
                        </a:lnTo>
                        <a:lnTo>
                          <a:pt x="327" y="124"/>
                        </a:lnTo>
                        <a:lnTo>
                          <a:pt x="339" y="129"/>
                        </a:lnTo>
                        <a:lnTo>
                          <a:pt x="353" y="129"/>
                        </a:lnTo>
                        <a:lnTo>
                          <a:pt x="374" y="122"/>
                        </a:lnTo>
                        <a:lnTo>
                          <a:pt x="387" y="119"/>
                        </a:lnTo>
                        <a:lnTo>
                          <a:pt x="404" y="122"/>
                        </a:lnTo>
                        <a:lnTo>
                          <a:pt x="424" y="122"/>
                        </a:lnTo>
                        <a:lnTo>
                          <a:pt x="427" y="107"/>
                        </a:lnTo>
                        <a:lnTo>
                          <a:pt x="428" y="100"/>
                        </a:lnTo>
                        <a:lnTo>
                          <a:pt x="430" y="95"/>
                        </a:lnTo>
                        <a:lnTo>
                          <a:pt x="431" y="91"/>
                        </a:lnTo>
                        <a:lnTo>
                          <a:pt x="433" y="86"/>
                        </a:lnTo>
                        <a:lnTo>
                          <a:pt x="434" y="75"/>
                        </a:lnTo>
                        <a:lnTo>
                          <a:pt x="436" y="67"/>
                        </a:lnTo>
                        <a:lnTo>
                          <a:pt x="479" y="67"/>
                        </a:lnTo>
                        <a:lnTo>
                          <a:pt x="482" y="61"/>
                        </a:lnTo>
                        <a:lnTo>
                          <a:pt x="505" y="61"/>
                        </a:lnTo>
                        <a:lnTo>
                          <a:pt x="504" y="83"/>
                        </a:lnTo>
                        <a:lnTo>
                          <a:pt x="552" y="84"/>
                        </a:lnTo>
                        <a:lnTo>
                          <a:pt x="556" y="88"/>
                        </a:lnTo>
                        <a:lnTo>
                          <a:pt x="558" y="96"/>
                        </a:lnTo>
                        <a:lnTo>
                          <a:pt x="560" y="128"/>
                        </a:lnTo>
                        <a:lnTo>
                          <a:pt x="563" y="140"/>
                        </a:lnTo>
                        <a:lnTo>
                          <a:pt x="563" y="156"/>
                        </a:lnTo>
                        <a:lnTo>
                          <a:pt x="565" y="172"/>
                        </a:lnTo>
                        <a:lnTo>
                          <a:pt x="565" y="178"/>
                        </a:lnTo>
                        <a:lnTo>
                          <a:pt x="562" y="189"/>
                        </a:lnTo>
                        <a:lnTo>
                          <a:pt x="562" y="203"/>
                        </a:lnTo>
                        <a:lnTo>
                          <a:pt x="564" y="212"/>
                        </a:lnTo>
                        <a:lnTo>
                          <a:pt x="573" y="226"/>
                        </a:lnTo>
                        <a:lnTo>
                          <a:pt x="579" y="247"/>
                        </a:lnTo>
                        <a:lnTo>
                          <a:pt x="585" y="263"/>
                        </a:lnTo>
                        <a:lnTo>
                          <a:pt x="585" y="271"/>
                        </a:lnTo>
                        <a:lnTo>
                          <a:pt x="580" y="278"/>
                        </a:lnTo>
                        <a:lnTo>
                          <a:pt x="569" y="289"/>
                        </a:lnTo>
                        <a:lnTo>
                          <a:pt x="569" y="291"/>
                        </a:lnTo>
                        <a:lnTo>
                          <a:pt x="570" y="294"/>
                        </a:lnTo>
                        <a:lnTo>
                          <a:pt x="572" y="295"/>
                        </a:lnTo>
                        <a:lnTo>
                          <a:pt x="575" y="296"/>
                        </a:lnTo>
                        <a:lnTo>
                          <a:pt x="581" y="304"/>
                        </a:lnTo>
                        <a:lnTo>
                          <a:pt x="587" y="305"/>
                        </a:lnTo>
                        <a:lnTo>
                          <a:pt x="590" y="304"/>
                        </a:lnTo>
                        <a:lnTo>
                          <a:pt x="592" y="298"/>
                        </a:lnTo>
                        <a:lnTo>
                          <a:pt x="595" y="290"/>
                        </a:lnTo>
                        <a:lnTo>
                          <a:pt x="600" y="288"/>
                        </a:lnTo>
                        <a:lnTo>
                          <a:pt x="651" y="288"/>
                        </a:lnTo>
                        <a:lnTo>
                          <a:pt x="661" y="284"/>
                        </a:lnTo>
                        <a:lnTo>
                          <a:pt x="670" y="287"/>
                        </a:lnTo>
                        <a:lnTo>
                          <a:pt x="672" y="287"/>
                        </a:lnTo>
                        <a:lnTo>
                          <a:pt x="682" y="279"/>
                        </a:lnTo>
                        <a:lnTo>
                          <a:pt x="683" y="279"/>
                        </a:lnTo>
                        <a:lnTo>
                          <a:pt x="687" y="283"/>
                        </a:lnTo>
                        <a:lnTo>
                          <a:pt x="687" y="287"/>
                        </a:lnTo>
                        <a:lnTo>
                          <a:pt x="686" y="288"/>
                        </a:lnTo>
                        <a:lnTo>
                          <a:pt x="685" y="290"/>
                        </a:lnTo>
                        <a:lnTo>
                          <a:pt x="686" y="300"/>
                        </a:lnTo>
                        <a:lnTo>
                          <a:pt x="686" y="305"/>
                        </a:lnTo>
                        <a:lnTo>
                          <a:pt x="683" y="311"/>
                        </a:lnTo>
                        <a:lnTo>
                          <a:pt x="683" y="323"/>
                        </a:lnTo>
                        <a:lnTo>
                          <a:pt x="681" y="336"/>
                        </a:lnTo>
                        <a:lnTo>
                          <a:pt x="682" y="350"/>
                        </a:lnTo>
                        <a:lnTo>
                          <a:pt x="681" y="364"/>
                        </a:lnTo>
                        <a:lnTo>
                          <a:pt x="678" y="373"/>
                        </a:lnTo>
                        <a:lnTo>
                          <a:pt x="678" y="388"/>
                        </a:lnTo>
                        <a:lnTo>
                          <a:pt x="680" y="392"/>
                        </a:lnTo>
                        <a:lnTo>
                          <a:pt x="683" y="396"/>
                        </a:lnTo>
                        <a:lnTo>
                          <a:pt x="692" y="398"/>
                        </a:lnTo>
                        <a:lnTo>
                          <a:pt x="633" y="398"/>
                        </a:lnTo>
                        <a:lnTo>
                          <a:pt x="573" y="398"/>
                        </a:lnTo>
                        <a:lnTo>
                          <a:pt x="573" y="452"/>
                        </a:lnTo>
                        <a:lnTo>
                          <a:pt x="573" y="508"/>
                        </a:lnTo>
                        <a:lnTo>
                          <a:pt x="573" y="562"/>
                        </a:lnTo>
                        <a:lnTo>
                          <a:pt x="573" y="600"/>
                        </a:lnTo>
                        <a:lnTo>
                          <a:pt x="573" y="601"/>
                        </a:lnTo>
                        <a:lnTo>
                          <a:pt x="580" y="607"/>
                        </a:lnTo>
                        <a:lnTo>
                          <a:pt x="584" y="614"/>
                        </a:lnTo>
                        <a:lnTo>
                          <a:pt x="597" y="623"/>
                        </a:lnTo>
                        <a:lnTo>
                          <a:pt x="603" y="630"/>
                        </a:lnTo>
                        <a:lnTo>
                          <a:pt x="613" y="639"/>
                        </a:lnTo>
                        <a:lnTo>
                          <a:pt x="617" y="644"/>
                        </a:lnTo>
                        <a:lnTo>
                          <a:pt x="626" y="648"/>
                        </a:lnTo>
                        <a:lnTo>
                          <a:pt x="630" y="654"/>
                        </a:lnTo>
                        <a:lnTo>
                          <a:pt x="638" y="659"/>
                        </a:lnTo>
                        <a:lnTo>
                          <a:pt x="635" y="661"/>
                        </a:lnTo>
                        <a:lnTo>
                          <a:pt x="624" y="664"/>
                        </a:lnTo>
                        <a:lnTo>
                          <a:pt x="549" y="683"/>
                        </a:lnTo>
                        <a:lnTo>
                          <a:pt x="541" y="684"/>
                        </a:lnTo>
                        <a:lnTo>
                          <a:pt x="537" y="682"/>
                        </a:lnTo>
                        <a:lnTo>
                          <a:pt x="525" y="681"/>
                        </a:lnTo>
                        <a:lnTo>
                          <a:pt x="513" y="677"/>
                        </a:lnTo>
                        <a:lnTo>
                          <a:pt x="497" y="676"/>
                        </a:lnTo>
                        <a:lnTo>
                          <a:pt x="463" y="669"/>
                        </a:lnTo>
                        <a:lnTo>
                          <a:pt x="436" y="669"/>
                        </a:lnTo>
                        <a:lnTo>
                          <a:pt x="417" y="671"/>
                        </a:lnTo>
                        <a:lnTo>
                          <a:pt x="408" y="671"/>
                        </a:lnTo>
                        <a:lnTo>
                          <a:pt x="391" y="665"/>
                        </a:lnTo>
                        <a:lnTo>
                          <a:pt x="385" y="655"/>
                        </a:lnTo>
                        <a:lnTo>
                          <a:pt x="369" y="644"/>
                        </a:lnTo>
                        <a:lnTo>
                          <a:pt x="349" y="644"/>
                        </a:lnTo>
                        <a:lnTo>
                          <a:pt x="302" y="644"/>
                        </a:lnTo>
                        <a:lnTo>
                          <a:pt x="255" y="644"/>
                        </a:lnTo>
                        <a:lnTo>
                          <a:pt x="201" y="644"/>
                        </a:lnTo>
                        <a:lnTo>
                          <a:pt x="151" y="644"/>
                        </a:lnTo>
                        <a:lnTo>
                          <a:pt x="133" y="644"/>
                        </a:lnTo>
                        <a:lnTo>
                          <a:pt x="126" y="646"/>
                        </a:lnTo>
                        <a:lnTo>
                          <a:pt x="112" y="633"/>
                        </a:lnTo>
                        <a:lnTo>
                          <a:pt x="99" y="628"/>
                        </a:lnTo>
                        <a:lnTo>
                          <a:pt x="94" y="619"/>
                        </a:lnTo>
                        <a:lnTo>
                          <a:pt x="84" y="618"/>
                        </a:lnTo>
                        <a:lnTo>
                          <a:pt x="62" y="618"/>
                        </a:lnTo>
                        <a:lnTo>
                          <a:pt x="52" y="622"/>
                        </a:lnTo>
                        <a:lnTo>
                          <a:pt x="42" y="632"/>
                        </a:lnTo>
                        <a:lnTo>
                          <a:pt x="36" y="635"/>
                        </a:lnTo>
                        <a:lnTo>
                          <a:pt x="26" y="629"/>
                        </a:lnTo>
                        <a:lnTo>
                          <a:pt x="15" y="638"/>
                        </a:lnTo>
                        <a:lnTo>
                          <a:pt x="4" y="644"/>
                        </a:lnTo>
                        <a:lnTo>
                          <a:pt x="4" y="638"/>
                        </a:lnTo>
                        <a:lnTo>
                          <a:pt x="0" y="617"/>
                        </a:lnTo>
                        <a:lnTo>
                          <a:pt x="0" y="606"/>
                        </a:lnTo>
                        <a:lnTo>
                          <a:pt x="5" y="608"/>
                        </a:lnTo>
                        <a:lnTo>
                          <a:pt x="5" y="59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71" name="Freeform 27"/>
                  <p:cNvSpPr>
                    <a:spLocks noChangeAspect="1"/>
                  </p:cNvSpPr>
                  <p:nvPr/>
                </p:nvSpPr>
                <p:spPr bwMode="gray">
                  <a:xfrm>
                    <a:off x="2647" y="2535"/>
                    <a:ext cx="11" cy="16"/>
                  </a:xfrm>
                  <a:custGeom>
                    <a:avLst/>
                    <a:gdLst/>
                    <a:ahLst/>
                    <a:cxnLst>
                      <a:cxn ang="0">
                        <a:pos x="56" y="14"/>
                      </a:cxn>
                      <a:cxn ang="0">
                        <a:pos x="51" y="3"/>
                      </a:cxn>
                      <a:cxn ang="0">
                        <a:pos x="41" y="0"/>
                      </a:cxn>
                      <a:cxn ang="0">
                        <a:pos x="31" y="5"/>
                      </a:cxn>
                      <a:cxn ang="0">
                        <a:pos x="24" y="19"/>
                      </a:cxn>
                      <a:cxn ang="0">
                        <a:pos x="14" y="25"/>
                      </a:cxn>
                      <a:cxn ang="0">
                        <a:pos x="0" y="35"/>
                      </a:cxn>
                      <a:cxn ang="0">
                        <a:pos x="5" y="40"/>
                      </a:cxn>
                      <a:cxn ang="0">
                        <a:pos x="8" y="55"/>
                      </a:cxn>
                      <a:cxn ang="0">
                        <a:pos x="8" y="64"/>
                      </a:cxn>
                      <a:cxn ang="0">
                        <a:pos x="9" y="71"/>
                      </a:cxn>
                      <a:cxn ang="0">
                        <a:pos x="18" y="78"/>
                      </a:cxn>
                      <a:cxn ang="0">
                        <a:pos x="26" y="73"/>
                      </a:cxn>
                      <a:cxn ang="0">
                        <a:pos x="27" y="61"/>
                      </a:cxn>
                      <a:cxn ang="0">
                        <a:pos x="30" y="46"/>
                      </a:cxn>
                      <a:cxn ang="0">
                        <a:pos x="34" y="30"/>
                      </a:cxn>
                      <a:cxn ang="0">
                        <a:pos x="43" y="22"/>
                      </a:cxn>
                      <a:cxn ang="0">
                        <a:pos x="52" y="16"/>
                      </a:cxn>
                      <a:cxn ang="0">
                        <a:pos x="56" y="14"/>
                      </a:cxn>
                    </a:cxnLst>
                    <a:rect l="0" t="0" r="r" b="b"/>
                    <a:pathLst>
                      <a:path w="56" h="78">
                        <a:moveTo>
                          <a:pt x="56" y="14"/>
                        </a:moveTo>
                        <a:lnTo>
                          <a:pt x="51" y="3"/>
                        </a:lnTo>
                        <a:lnTo>
                          <a:pt x="41" y="0"/>
                        </a:lnTo>
                        <a:lnTo>
                          <a:pt x="31" y="5"/>
                        </a:lnTo>
                        <a:lnTo>
                          <a:pt x="24" y="19"/>
                        </a:lnTo>
                        <a:lnTo>
                          <a:pt x="14" y="25"/>
                        </a:lnTo>
                        <a:lnTo>
                          <a:pt x="0" y="35"/>
                        </a:lnTo>
                        <a:lnTo>
                          <a:pt x="5" y="40"/>
                        </a:lnTo>
                        <a:lnTo>
                          <a:pt x="8" y="55"/>
                        </a:lnTo>
                        <a:lnTo>
                          <a:pt x="8" y="64"/>
                        </a:lnTo>
                        <a:lnTo>
                          <a:pt x="9" y="71"/>
                        </a:lnTo>
                        <a:lnTo>
                          <a:pt x="18" y="78"/>
                        </a:lnTo>
                        <a:lnTo>
                          <a:pt x="26" y="73"/>
                        </a:lnTo>
                        <a:lnTo>
                          <a:pt x="27" y="61"/>
                        </a:lnTo>
                        <a:lnTo>
                          <a:pt x="30" y="46"/>
                        </a:lnTo>
                        <a:lnTo>
                          <a:pt x="34" y="30"/>
                        </a:lnTo>
                        <a:lnTo>
                          <a:pt x="43" y="22"/>
                        </a:lnTo>
                        <a:lnTo>
                          <a:pt x="52" y="16"/>
                        </a:lnTo>
                        <a:lnTo>
                          <a:pt x="56" y="1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141" name="Freeform 28"/>
                <p:cNvSpPr>
                  <a:spLocks noChangeAspect="1"/>
                </p:cNvSpPr>
                <p:nvPr/>
              </p:nvSpPr>
              <p:spPr bwMode="gray">
                <a:xfrm>
                  <a:off x="5231605" y="4207222"/>
                  <a:ext cx="39688" cy="41275"/>
                </a:xfrm>
                <a:custGeom>
                  <a:avLst/>
                  <a:gdLst/>
                  <a:ahLst/>
                  <a:cxnLst>
                    <a:cxn ang="0">
                      <a:pos x="125" y="52"/>
                    </a:cxn>
                    <a:cxn ang="0">
                      <a:pos x="127" y="49"/>
                    </a:cxn>
                    <a:cxn ang="0">
                      <a:pos x="126" y="58"/>
                    </a:cxn>
                    <a:cxn ang="0">
                      <a:pos x="103" y="98"/>
                    </a:cxn>
                    <a:cxn ang="0">
                      <a:pos x="73" y="109"/>
                    </a:cxn>
                    <a:cxn ang="0">
                      <a:pos x="63" y="125"/>
                    </a:cxn>
                    <a:cxn ang="0">
                      <a:pos x="55" y="129"/>
                    </a:cxn>
                    <a:cxn ang="0">
                      <a:pos x="43" y="131"/>
                    </a:cxn>
                    <a:cxn ang="0">
                      <a:pos x="23" y="113"/>
                    </a:cxn>
                    <a:cxn ang="0">
                      <a:pos x="11" y="100"/>
                    </a:cxn>
                    <a:cxn ang="0">
                      <a:pos x="5" y="88"/>
                    </a:cxn>
                    <a:cxn ang="0">
                      <a:pos x="0" y="74"/>
                    </a:cxn>
                    <a:cxn ang="0">
                      <a:pos x="2" y="61"/>
                    </a:cxn>
                    <a:cxn ang="0">
                      <a:pos x="28" y="27"/>
                    </a:cxn>
                    <a:cxn ang="0">
                      <a:pos x="40" y="16"/>
                    </a:cxn>
                    <a:cxn ang="0">
                      <a:pos x="68" y="1"/>
                    </a:cxn>
                    <a:cxn ang="0">
                      <a:pos x="83" y="0"/>
                    </a:cxn>
                    <a:cxn ang="0">
                      <a:pos x="95" y="6"/>
                    </a:cxn>
                    <a:cxn ang="0">
                      <a:pos x="105" y="18"/>
                    </a:cxn>
                    <a:cxn ang="0">
                      <a:pos x="113" y="29"/>
                    </a:cxn>
                    <a:cxn ang="0">
                      <a:pos x="121" y="42"/>
                    </a:cxn>
                    <a:cxn ang="0">
                      <a:pos x="125" y="52"/>
                    </a:cxn>
                  </a:cxnLst>
                  <a:rect l="0" t="0" r="r" b="b"/>
                  <a:pathLst>
                    <a:path w="127" h="131">
                      <a:moveTo>
                        <a:pt x="125" y="52"/>
                      </a:moveTo>
                      <a:lnTo>
                        <a:pt x="127" y="49"/>
                      </a:lnTo>
                      <a:lnTo>
                        <a:pt x="126" y="58"/>
                      </a:lnTo>
                      <a:lnTo>
                        <a:pt x="103" y="98"/>
                      </a:lnTo>
                      <a:lnTo>
                        <a:pt x="73" y="109"/>
                      </a:lnTo>
                      <a:lnTo>
                        <a:pt x="63" y="125"/>
                      </a:lnTo>
                      <a:lnTo>
                        <a:pt x="55" y="129"/>
                      </a:lnTo>
                      <a:lnTo>
                        <a:pt x="43" y="131"/>
                      </a:lnTo>
                      <a:lnTo>
                        <a:pt x="23" y="113"/>
                      </a:lnTo>
                      <a:lnTo>
                        <a:pt x="11" y="100"/>
                      </a:lnTo>
                      <a:lnTo>
                        <a:pt x="5" y="88"/>
                      </a:lnTo>
                      <a:lnTo>
                        <a:pt x="0" y="74"/>
                      </a:lnTo>
                      <a:lnTo>
                        <a:pt x="2" y="61"/>
                      </a:lnTo>
                      <a:lnTo>
                        <a:pt x="28" y="27"/>
                      </a:lnTo>
                      <a:lnTo>
                        <a:pt x="40" y="16"/>
                      </a:lnTo>
                      <a:lnTo>
                        <a:pt x="68" y="1"/>
                      </a:lnTo>
                      <a:lnTo>
                        <a:pt x="83" y="0"/>
                      </a:lnTo>
                      <a:lnTo>
                        <a:pt x="95" y="6"/>
                      </a:lnTo>
                      <a:lnTo>
                        <a:pt x="105" y="18"/>
                      </a:lnTo>
                      <a:lnTo>
                        <a:pt x="113" y="29"/>
                      </a:lnTo>
                      <a:lnTo>
                        <a:pt x="121" y="42"/>
                      </a:lnTo>
                      <a:lnTo>
                        <a:pt x="125" y="5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42" name="Freeform 29"/>
                <p:cNvSpPr>
                  <a:spLocks noChangeAspect="1"/>
                </p:cNvSpPr>
                <p:nvPr/>
              </p:nvSpPr>
              <p:spPr bwMode="gray">
                <a:xfrm>
                  <a:off x="5142705" y="3834159"/>
                  <a:ext cx="203200" cy="174625"/>
                </a:xfrm>
                <a:custGeom>
                  <a:avLst/>
                  <a:gdLst/>
                  <a:ahLst/>
                  <a:cxnLst>
                    <a:cxn ang="0">
                      <a:pos x="0" y="320"/>
                    </a:cxn>
                    <a:cxn ang="0">
                      <a:pos x="110" y="264"/>
                    </a:cxn>
                    <a:cxn ang="0">
                      <a:pos x="108" y="232"/>
                    </a:cxn>
                    <a:cxn ang="0">
                      <a:pos x="110" y="179"/>
                    </a:cxn>
                    <a:cxn ang="0">
                      <a:pos x="113" y="156"/>
                    </a:cxn>
                    <a:cxn ang="0">
                      <a:pos x="120" y="145"/>
                    </a:cxn>
                    <a:cxn ang="0">
                      <a:pos x="132" y="168"/>
                    </a:cxn>
                    <a:cxn ang="0">
                      <a:pos x="156" y="166"/>
                    </a:cxn>
                    <a:cxn ang="0">
                      <a:pos x="183" y="178"/>
                    </a:cxn>
                    <a:cxn ang="0">
                      <a:pos x="231" y="205"/>
                    </a:cxn>
                    <a:cxn ang="0">
                      <a:pos x="274" y="196"/>
                    </a:cxn>
                    <a:cxn ang="0">
                      <a:pos x="323" y="226"/>
                    </a:cxn>
                    <a:cxn ang="0">
                      <a:pos x="350" y="252"/>
                    </a:cxn>
                    <a:cxn ang="0">
                      <a:pos x="397" y="277"/>
                    </a:cxn>
                    <a:cxn ang="0">
                      <a:pos x="411" y="275"/>
                    </a:cxn>
                    <a:cxn ang="0">
                      <a:pos x="426" y="281"/>
                    </a:cxn>
                    <a:cxn ang="0">
                      <a:pos x="421" y="223"/>
                    </a:cxn>
                    <a:cxn ang="0">
                      <a:pos x="383" y="225"/>
                    </a:cxn>
                    <a:cxn ang="0">
                      <a:pos x="358" y="199"/>
                    </a:cxn>
                    <a:cxn ang="0">
                      <a:pos x="377" y="131"/>
                    </a:cxn>
                    <a:cxn ang="0">
                      <a:pos x="370" y="66"/>
                    </a:cxn>
                    <a:cxn ang="0">
                      <a:pos x="379" y="37"/>
                    </a:cxn>
                    <a:cxn ang="0">
                      <a:pos x="397" y="17"/>
                    </a:cxn>
                    <a:cxn ang="0">
                      <a:pos x="470" y="13"/>
                    </a:cxn>
                    <a:cxn ang="0">
                      <a:pos x="494" y="33"/>
                    </a:cxn>
                    <a:cxn ang="0">
                      <a:pos x="526" y="32"/>
                    </a:cxn>
                    <a:cxn ang="0">
                      <a:pos x="575" y="57"/>
                    </a:cxn>
                    <a:cxn ang="0">
                      <a:pos x="603" y="67"/>
                    </a:cxn>
                    <a:cxn ang="0">
                      <a:pos x="605" y="82"/>
                    </a:cxn>
                    <a:cxn ang="0">
                      <a:pos x="626" y="107"/>
                    </a:cxn>
                    <a:cxn ang="0">
                      <a:pos x="640" y="139"/>
                    </a:cxn>
                    <a:cxn ang="0">
                      <a:pos x="625" y="151"/>
                    </a:cxn>
                    <a:cxn ang="0">
                      <a:pos x="620" y="194"/>
                    </a:cxn>
                    <a:cxn ang="0">
                      <a:pos x="624" y="231"/>
                    </a:cxn>
                    <a:cxn ang="0">
                      <a:pos x="619" y="243"/>
                    </a:cxn>
                    <a:cxn ang="0">
                      <a:pos x="603" y="265"/>
                    </a:cxn>
                    <a:cxn ang="0">
                      <a:pos x="589" y="306"/>
                    </a:cxn>
                    <a:cxn ang="0">
                      <a:pos x="608" y="322"/>
                    </a:cxn>
                    <a:cxn ang="0">
                      <a:pos x="438" y="383"/>
                    </a:cxn>
                    <a:cxn ang="0">
                      <a:pos x="452" y="416"/>
                    </a:cxn>
                    <a:cxn ang="0">
                      <a:pos x="424" y="414"/>
                    </a:cxn>
                    <a:cxn ang="0">
                      <a:pos x="385" y="425"/>
                    </a:cxn>
                    <a:cxn ang="0">
                      <a:pos x="365" y="442"/>
                    </a:cxn>
                    <a:cxn ang="0">
                      <a:pos x="363" y="464"/>
                    </a:cxn>
                    <a:cxn ang="0">
                      <a:pos x="336" y="469"/>
                    </a:cxn>
                    <a:cxn ang="0">
                      <a:pos x="315" y="481"/>
                    </a:cxn>
                    <a:cxn ang="0">
                      <a:pos x="303" y="491"/>
                    </a:cxn>
                    <a:cxn ang="0">
                      <a:pos x="285" y="524"/>
                    </a:cxn>
                    <a:cxn ang="0">
                      <a:pos x="264" y="549"/>
                    </a:cxn>
                    <a:cxn ang="0">
                      <a:pos x="245" y="546"/>
                    </a:cxn>
                    <a:cxn ang="0">
                      <a:pos x="211" y="546"/>
                    </a:cxn>
                    <a:cxn ang="0">
                      <a:pos x="172" y="539"/>
                    </a:cxn>
                    <a:cxn ang="0">
                      <a:pos x="139" y="518"/>
                    </a:cxn>
                    <a:cxn ang="0">
                      <a:pos x="65" y="527"/>
                    </a:cxn>
                    <a:cxn ang="0">
                      <a:pos x="40" y="507"/>
                    </a:cxn>
                    <a:cxn ang="0">
                      <a:pos x="7" y="475"/>
                    </a:cxn>
                  </a:cxnLst>
                  <a:rect l="0" t="0" r="r" b="b"/>
                  <a:pathLst>
                    <a:path w="640" h="552">
                      <a:moveTo>
                        <a:pt x="0" y="468"/>
                      </a:moveTo>
                      <a:lnTo>
                        <a:pt x="0" y="430"/>
                      </a:lnTo>
                      <a:lnTo>
                        <a:pt x="0" y="376"/>
                      </a:lnTo>
                      <a:lnTo>
                        <a:pt x="0" y="320"/>
                      </a:lnTo>
                      <a:lnTo>
                        <a:pt x="0" y="266"/>
                      </a:lnTo>
                      <a:lnTo>
                        <a:pt x="60" y="266"/>
                      </a:lnTo>
                      <a:lnTo>
                        <a:pt x="119" y="266"/>
                      </a:lnTo>
                      <a:lnTo>
                        <a:pt x="110" y="264"/>
                      </a:lnTo>
                      <a:lnTo>
                        <a:pt x="107" y="260"/>
                      </a:lnTo>
                      <a:lnTo>
                        <a:pt x="105" y="256"/>
                      </a:lnTo>
                      <a:lnTo>
                        <a:pt x="105" y="241"/>
                      </a:lnTo>
                      <a:lnTo>
                        <a:pt x="108" y="232"/>
                      </a:lnTo>
                      <a:lnTo>
                        <a:pt x="109" y="218"/>
                      </a:lnTo>
                      <a:lnTo>
                        <a:pt x="108" y="204"/>
                      </a:lnTo>
                      <a:lnTo>
                        <a:pt x="110" y="191"/>
                      </a:lnTo>
                      <a:lnTo>
                        <a:pt x="110" y="179"/>
                      </a:lnTo>
                      <a:lnTo>
                        <a:pt x="113" y="173"/>
                      </a:lnTo>
                      <a:lnTo>
                        <a:pt x="113" y="168"/>
                      </a:lnTo>
                      <a:lnTo>
                        <a:pt x="112" y="158"/>
                      </a:lnTo>
                      <a:lnTo>
                        <a:pt x="113" y="156"/>
                      </a:lnTo>
                      <a:lnTo>
                        <a:pt x="114" y="155"/>
                      </a:lnTo>
                      <a:lnTo>
                        <a:pt x="114" y="151"/>
                      </a:lnTo>
                      <a:lnTo>
                        <a:pt x="110" y="147"/>
                      </a:lnTo>
                      <a:lnTo>
                        <a:pt x="120" y="145"/>
                      </a:lnTo>
                      <a:lnTo>
                        <a:pt x="124" y="145"/>
                      </a:lnTo>
                      <a:lnTo>
                        <a:pt x="126" y="146"/>
                      </a:lnTo>
                      <a:lnTo>
                        <a:pt x="132" y="156"/>
                      </a:lnTo>
                      <a:lnTo>
                        <a:pt x="132" y="168"/>
                      </a:lnTo>
                      <a:lnTo>
                        <a:pt x="134" y="173"/>
                      </a:lnTo>
                      <a:lnTo>
                        <a:pt x="137" y="173"/>
                      </a:lnTo>
                      <a:lnTo>
                        <a:pt x="151" y="167"/>
                      </a:lnTo>
                      <a:lnTo>
                        <a:pt x="156" y="166"/>
                      </a:lnTo>
                      <a:lnTo>
                        <a:pt x="162" y="166"/>
                      </a:lnTo>
                      <a:lnTo>
                        <a:pt x="173" y="161"/>
                      </a:lnTo>
                      <a:lnTo>
                        <a:pt x="179" y="169"/>
                      </a:lnTo>
                      <a:lnTo>
                        <a:pt x="183" y="178"/>
                      </a:lnTo>
                      <a:lnTo>
                        <a:pt x="188" y="184"/>
                      </a:lnTo>
                      <a:lnTo>
                        <a:pt x="201" y="190"/>
                      </a:lnTo>
                      <a:lnTo>
                        <a:pt x="213" y="198"/>
                      </a:lnTo>
                      <a:lnTo>
                        <a:pt x="231" y="205"/>
                      </a:lnTo>
                      <a:lnTo>
                        <a:pt x="243" y="206"/>
                      </a:lnTo>
                      <a:lnTo>
                        <a:pt x="252" y="204"/>
                      </a:lnTo>
                      <a:lnTo>
                        <a:pt x="264" y="199"/>
                      </a:lnTo>
                      <a:lnTo>
                        <a:pt x="274" y="196"/>
                      </a:lnTo>
                      <a:lnTo>
                        <a:pt x="279" y="198"/>
                      </a:lnTo>
                      <a:lnTo>
                        <a:pt x="298" y="216"/>
                      </a:lnTo>
                      <a:lnTo>
                        <a:pt x="312" y="222"/>
                      </a:lnTo>
                      <a:lnTo>
                        <a:pt x="323" y="226"/>
                      </a:lnTo>
                      <a:lnTo>
                        <a:pt x="334" y="227"/>
                      </a:lnTo>
                      <a:lnTo>
                        <a:pt x="341" y="233"/>
                      </a:lnTo>
                      <a:lnTo>
                        <a:pt x="346" y="245"/>
                      </a:lnTo>
                      <a:lnTo>
                        <a:pt x="350" y="252"/>
                      </a:lnTo>
                      <a:lnTo>
                        <a:pt x="363" y="264"/>
                      </a:lnTo>
                      <a:lnTo>
                        <a:pt x="377" y="272"/>
                      </a:lnTo>
                      <a:lnTo>
                        <a:pt x="387" y="276"/>
                      </a:lnTo>
                      <a:lnTo>
                        <a:pt x="397" y="277"/>
                      </a:lnTo>
                      <a:lnTo>
                        <a:pt x="400" y="277"/>
                      </a:lnTo>
                      <a:lnTo>
                        <a:pt x="406" y="275"/>
                      </a:lnTo>
                      <a:lnTo>
                        <a:pt x="410" y="274"/>
                      </a:lnTo>
                      <a:lnTo>
                        <a:pt x="411" y="275"/>
                      </a:lnTo>
                      <a:lnTo>
                        <a:pt x="416" y="282"/>
                      </a:lnTo>
                      <a:lnTo>
                        <a:pt x="420" y="283"/>
                      </a:lnTo>
                      <a:lnTo>
                        <a:pt x="424" y="283"/>
                      </a:lnTo>
                      <a:lnTo>
                        <a:pt x="426" y="281"/>
                      </a:lnTo>
                      <a:lnTo>
                        <a:pt x="426" y="274"/>
                      </a:lnTo>
                      <a:lnTo>
                        <a:pt x="425" y="266"/>
                      </a:lnTo>
                      <a:lnTo>
                        <a:pt x="424" y="231"/>
                      </a:lnTo>
                      <a:lnTo>
                        <a:pt x="421" y="223"/>
                      </a:lnTo>
                      <a:lnTo>
                        <a:pt x="415" y="222"/>
                      </a:lnTo>
                      <a:lnTo>
                        <a:pt x="406" y="227"/>
                      </a:lnTo>
                      <a:lnTo>
                        <a:pt x="395" y="225"/>
                      </a:lnTo>
                      <a:lnTo>
                        <a:pt x="383" y="225"/>
                      </a:lnTo>
                      <a:lnTo>
                        <a:pt x="376" y="220"/>
                      </a:lnTo>
                      <a:lnTo>
                        <a:pt x="366" y="207"/>
                      </a:lnTo>
                      <a:lnTo>
                        <a:pt x="360" y="201"/>
                      </a:lnTo>
                      <a:lnTo>
                        <a:pt x="358" y="199"/>
                      </a:lnTo>
                      <a:lnTo>
                        <a:pt x="357" y="189"/>
                      </a:lnTo>
                      <a:lnTo>
                        <a:pt x="360" y="182"/>
                      </a:lnTo>
                      <a:lnTo>
                        <a:pt x="362" y="170"/>
                      </a:lnTo>
                      <a:lnTo>
                        <a:pt x="377" y="131"/>
                      </a:lnTo>
                      <a:lnTo>
                        <a:pt x="378" y="124"/>
                      </a:lnTo>
                      <a:lnTo>
                        <a:pt x="379" y="99"/>
                      </a:lnTo>
                      <a:lnTo>
                        <a:pt x="377" y="85"/>
                      </a:lnTo>
                      <a:lnTo>
                        <a:pt x="370" y="66"/>
                      </a:lnTo>
                      <a:lnTo>
                        <a:pt x="370" y="56"/>
                      </a:lnTo>
                      <a:lnTo>
                        <a:pt x="372" y="53"/>
                      </a:lnTo>
                      <a:lnTo>
                        <a:pt x="374" y="44"/>
                      </a:lnTo>
                      <a:lnTo>
                        <a:pt x="379" y="37"/>
                      </a:lnTo>
                      <a:lnTo>
                        <a:pt x="387" y="23"/>
                      </a:lnTo>
                      <a:lnTo>
                        <a:pt x="389" y="21"/>
                      </a:lnTo>
                      <a:lnTo>
                        <a:pt x="394" y="17"/>
                      </a:lnTo>
                      <a:lnTo>
                        <a:pt x="397" y="17"/>
                      </a:lnTo>
                      <a:lnTo>
                        <a:pt x="406" y="13"/>
                      </a:lnTo>
                      <a:lnTo>
                        <a:pt x="468" y="0"/>
                      </a:lnTo>
                      <a:lnTo>
                        <a:pt x="471" y="6"/>
                      </a:lnTo>
                      <a:lnTo>
                        <a:pt x="470" y="13"/>
                      </a:lnTo>
                      <a:lnTo>
                        <a:pt x="471" y="22"/>
                      </a:lnTo>
                      <a:lnTo>
                        <a:pt x="475" y="23"/>
                      </a:lnTo>
                      <a:lnTo>
                        <a:pt x="483" y="24"/>
                      </a:lnTo>
                      <a:lnTo>
                        <a:pt x="494" y="33"/>
                      </a:lnTo>
                      <a:lnTo>
                        <a:pt x="502" y="22"/>
                      </a:lnTo>
                      <a:lnTo>
                        <a:pt x="508" y="21"/>
                      </a:lnTo>
                      <a:lnTo>
                        <a:pt x="516" y="23"/>
                      </a:lnTo>
                      <a:lnTo>
                        <a:pt x="526" y="32"/>
                      </a:lnTo>
                      <a:lnTo>
                        <a:pt x="530" y="39"/>
                      </a:lnTo>
                      <a:lnTo>
                        <a:pt x="538" y="43"/>
                      </a:lnTo>
                      <a:lnTo>
                        <a:pt x="546" y="45"/>
                      </a:lnTo>
                      <a:lnTo>
                        <a:pt x="575" y="57"/>
                      </a:lnTo>
                      <a:lnTo>
                        <a:pt x="586" y="61"/>
                      </a:lnTo>
                      <a:lnTo>
                        <a:pt x="597" y="61"/>
                      </a:lnTo>
                      <a:lnTo>
                        <a:pt x="599" y="64"/>
                      </a:lnTo>
                      <a:lnTo>
                        <a:pt x="603" y="67"/>
                      </a:lnTo>
                      <a:lnTo>
                        <a:pt x="602" y="70"/>
                      </a:lnTo>
                      <a:lnTo>
                        <a:pt x="602" y="75"/>
                      </a:lnTo>
                      <a:lnTo>
                        <a:pt x="603" y="76"/>
                      </a:lnTo>
                      <a:lnTo>
                        <a:pt x="605" y="82"/>
                      </a:lnTo>
                      <a:lnTo>
                        <a:pt x="614" y="82"/>
                      </a:lnTo>
                      <a:lnTo>
                        <a:pt x="621" y="91"/>
                      </a:lnTo>
                      <a:lnTo>
                        <a:pt x="623" y="96"/>
                      </a:lnTo>
                      <a:lnTo>
                        <a:pt x="626" y="107"/>
                      </a:lnTo>
                      <a:lnTo>
                        <a:pt x="632" y="112"/>
                      </a:lnTo>
                      <a:lnTo>
                        <a:pt x="635" y="130"/>
                      </a:lnTo>
                      <a:lnTo>
                        <a:pt x="639" y="132"/>
                      </a:lnTo>
                      <a:lnTo>
                        <a:pt x="640" y="139"/>
                      </a:lnTo>
                      <a:lnTo>
                        <a:pt x="640" y="142"/>
                      </a:lnTo>
                      <a:lnTo>
                        <a:pt x="631" y="147"/>
                      </a:lnTo>
                      <a:lnTo>
                        <a:pt x="629" y="148"/>
                      </a:lnTo>
                      <a:lnTo>
                        <a:pt x="625" y="151"/>
                      </a:lnTo>
                      <a:lnTo>
                        <a:pt x="624" y="161"/>
                      </a:lnTo>
                      <a:lnTo>
                        <a:pt x="625" y="169"/>
                      </a:lnTo>
                      <a:lnTo>
                        <a:pt x="619" y="186"/>
                      </a:lnTo>
                      <a:lnTo>
                        <a:pt x="620" y="194"/>
                      </a:lnTo>
                      <a:lnTo>
                        <a:pt x="621" y="209"/>
                      </a:lnTo>
                      <a:lnTo>
                        <a:pt x="619" y="223"/>
                      </a:lnTo>
                      <a:lnTo>
                        <a:pt x="620" y="226"/>
                      </a:lnTo>
                      <a:lnTo>
                        <a:pt x="624" y="231"/>
                      </a:lnTo>
                      <a:lnTo>
                        <a:pt x="629" y="233"/>
                      </a:lnTo>
                      <a:lnTo>
                        <a:pt x="630" y="239"/>
                      </a:lnTo>
                      <a:lnTo>
                        <a:pt x="627" y="242"/>
                      </a:lnTo>
                      <a:lnTo>
                        <a:pt x="619" y="243"/>
                      </a:lnTo>
                      <a:lnTo>
                        <a:pt x="613" y="248"/>
                      </a:lnTo>
                      <a:lnTo>
                        <a:pt x="608" y="249"/>
                      </a:lnTo>
                      <a:lnTo>
                        <a:pt x="607" y="250"/>
                      </a:lnTo>
                      <a:lnTo>
                        <a:pt x="603" y="265"/>
                      </a:lnTo>
                      <a:lnTo>
                        <a:pt x="603" y="280"/>
                      </a:lnTo>
                      <a:lnTo>
                        <a:pt x="598" y="295"/>
                      </a:lnTo>
                      <a:lnTo>
                        <a:pt x="591" y="302"/>
                      </a:lnTo>
                      <a:lnTo>
                        <a:pt x="589" y="306"/>
                      </a:lnTo>
                      <a:lnTo>
                        <a:pt x="592" y="314"/>
                      </a:lnTo>
                      <a:lnTo>
                        <a:pt x="597" y="315"/>
                      </a:lnTo>
                      <a:lnTo>
                        <a:pt x="600" y="323"/>
                      </a:lnTo>
                      <a:lnTo>
                        <a:pt x="608" y="322"/>
                      </a:lnTo>
                      <a:lnTo>
                        <a:pt x="612" y="324"/>
                      </a:lnTo>
                      <a:lnTo>
                        <a:pt x="612" y="325"/>
                      </a:lnTo>
                      <a:lnTo>
                        <a:pt x="603" y="326"/>
                      </a:lnTo>
                      <a:lnTo>
                        <a:pt x="438" y="383"/>
                      </a:lnTo>
                      <a:lnTo>
                        <a:pt x="446" y="399"/>
                      </a:lnTo>
                      <a:lnTo>
                        <a:pt x="448" y="411"/>
                      </a:lnTo>
                      <a:lnTo>
                        <a:pt x="453" y="414"/>
                      </a:lnTo>
                      <a:lnTo>
                        <a:pt x="452" y="416"/>
                      </a:lnTo>
                      <a:lnTo>
                        <a:pt x="444" y="415"/>
                      </a:lnTo>
                      <a:lnTo>
                        <a:pt x="436" y="417"/>
                      </a:lnTo>
                      <a:lnTo>
                        <a:pt x="430" y="416"/>
                      </a:lnTo>
                      <a:lnTo>
                        <a:pt x="424" y="414"/>
                      </a:lnTo>
                      <a:lnTo>
                        <a:pt x="420" y="414"/>
                      </a:lnTo>
                      <a:lnTo>
                        <a:pt x="408" y="420"/>
                      </a:lnTo>
                      <a:lnTo>
                        <a:pt x="392" y="421"/>
                      </a:lnTo>
                      <a:lnTo>
                        <a:pt x="385" y="425"/>
                      </a:lnTo>
                      <a:lnTo>
                        <a:pt x="378" y="432"/>
                      </a:lnTo>
                      <a:lnTo>
                        <a:pt x="372" y="432"/>
                      </a:lnTo>
                      <a:lnTo>
                        <a:pt x="366" y="435"/>
                      </a:lnTo>
                      <a:lnTo>
                        <a:pt x="365" y="442"/>
                      </a:lnTo>
                      <a:lnTo>
                        <a:pt x="365" y="451"/>
                      </a:lnTo>
                      <a:lnTo>
                        <a:pt x="366" y="455"/>
                      </a:lnTo>
                      <a:lnTo>
                        <a:pt x="365" y="459"/>
                      </a:lnTo>
                      <a:lnTo>
                        <a:pt x="363" y="464"/>
                      </a:lnTo>
                      <a:lnTo>
                        <a:pt x="362" y="468"/>
                      </a:lnTo>
                      <a:lnTo>
                        <a:pt x="354" y="468"/>
                      </a:lnTo>
                      <a:lnTo>
                        <a:pt x="342" y="467"/>
                      </a:lnTo>
                      <a:lnTo>
                        <a:pt x="336" y="469"/>
                      </a:lnTo>
                      <a:lnTo>
                        <a:pt x="334" y="473"/>
                      </a:lnTo>
                      <a:lnTo>
                        <a:pt x="331" y="473"/>
                      </a:lnTo>
                      <a:lnTo>
                        <a:pt x="324" y="482"/>
                      </a:lnTo>
                      <a:lnTo>
                        <a:pt x="315" y="481"/>
                      </a:lnTo>
                      <a:lnTo>
                        <a:pt x="312" y="482"/>
                      </a:lnTo>
                      <a:lnTo>
                        <a:pt x="309" y="485"/>
                      </a:lnTo>
                      <a:lnTo>
                        <a:pt x="307" y="490"/>
                      </a:lnTo>
                      <a:lnTo>
                        <a:pt x="303" y="491"/>
                      </a:lnTo>
                      <a:lnTo>
                        <a:pt x="297" y="503"/>
                      </a:lnTo>
                      <a:lnTo>
                        <a:pt x="287" y="513"/>
                      </a:lnTo>
                      <a:lnTo>
                        <a:pt x="285" y="518"/>
                      </a:lnTo>
                      <a:lnTo>
                        <a:pt x="285" y="524"/>
                      </a:lnTo>
                      <a:lnTo>
                        <a:pt x="280" y="529"/>
                      </a:lnTo>
                      <a:lnTo>
                        <a:pt x="276" y="532"/>
                      </a:lnTo>
                      <a:lnTo>
                        <a:pt x="270" y="541"/>
                      </a:lnTo>
                      <a:lnTo>
                        <a:pt x="264" y="549"/>
                      </a:lnTo>
                      <a:lnTo>
                        <a:pt x="259" y="549"/>
                      </a:lnTo>
                      <a:lnTo>
                        <a:pt x="252" y="552"/>
                      </a:lnTo>
                      <a:lnTo>
                        <a:pt x="247" y="551"/>
                      </a:lnTo>
                      <a:lnTo>
                        <a:pt x="245" y="546"/>
                      </a:lnTo>
                      <a:lnTo>
                        <a:pt x="241" y="544"/>
                      </a:lnTo>
                      <a:lnTo>
                        <a:pt x="233" y="545"/>
                      </a:lnTo>
                      <a:lnTo>
                        <a:pt x="228" y="544"/>
                      </a:lnTo>
                      <a:lnTo>
                        <a:pt x="211" y="546"/>
                      </a:lnTo>
                      <a:lnTo>
                        <a:pt x="198" y="541"/>
                      </a:lnTo>
                      <a:lnTo>
                        <a:pt x="179" y="543"/>
                      </a:lnTo>
                      <a:lnTo>
                        <a:pt x="174" y="543"/>
                      </a:lnTo>
                      <a:lnTo>
                        <a:pt x="172" y="539"/>
                      </a:lnTo>
                      <a:lnTo>
                        <a:pt x="164" y="537"/>
                      </a:lnTo>
                      <a:lnTo>
                        <a:pt x="157" y="524"/>
                      </a:lnTo>
                      <a:lnTo>
                        <a:pt x="153" y="521"/>
                      </a:lnTo>
                      <a:lnTo>
                        <a:pt x="139" y="518"/>
                      </a:lnTo>
                      <a:lnTo>
                        <a:pt x="118" y="518"/>
                      </a:lnTo>
                      <a:lnTo>
                        <a:pt x="115" y="514"/>
                      </a:lnTo>
                      <a:lnTo>
                        <a:pt x="72" y="525"/>
                      </a:lnTo>
                      <a:lnTo>
                        <a:pt x="65" y="527"/>
                      </a:lnTo>
                      <a:lnTo>
                        <a:pt x="57" y="522"/>
                      </a:lnTo>
                      <a:lnTo>
                        <a:pt x="53" y="516"/>
                      </a:lnTo>
                      <a:lnTo>
                        <a:pt x="44" y="512"/>
                      </a:lnTo>
                      <a:lnTo>
                        <a:pt x="40" y="507"/>
                      </a:lnTo>
                      <a:lnTo>
                        <a:pt x="30" y="498"/>
                      </a:lnTo>
                      <a:lnTo>
                        <a:pt x="24" y="491"/>
                      </a:lnTo>
                      <a:lnTo>
                        <a:pt x="11" y="482"/>
                      </a:lnTo>
                      <a:lnTo>
                        <a:pt x="7" y="475"/>
                      </a:lnTo>
                      <a:lnTo>
                        <a:pt x="0" y="469"/>
                      </a:lnTo>
                      <a:lnTo>
                        <a:pt x="0" y="46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43" name="Freeform 30"/>
                <p:cNvSpPr>
                  <a:spLocks noChangeAspect="1"/>
                </p:cNvSpPr>
                <p:nvPr/>
              </p:nvSpPr>
              <p:spPr bwMode="gray">
                <a:xfrm>
                  <a:off x="5198267" y="3965922"/>
                  <a:ext cx="134938" cy="128588"/>
                </a:xfrm>
                <a:custGeom>
                  <a:avLst/>
                  <a:gdLst/>
                  <a:ahLst/>
                  <a:cxnLst>
                    <a:cxn ang="0">
                      <a:pos x="202" y="60"/>
                    </a:cxn>
                    <a:cxn ang="0">
                      <a:pos x="198" y="66"/>
                    </a:cxn>
                    <a:cxn ang="0">
                      <a:pos x="193" y="70"/>
                    </a:cxn>
                    <a:cxn ang="0">
                      <a:pos x="179" y="66"/>
                    </a:cxn>
                    <a:cxn ang="0">
                      <a:pos x="175" y="71"/>
                    </a:cxn>
                    <a:cxn ang="0">
                      <a:pos x="169" y="70"/>
                    </a:cxn>
                    <a:cxn ang="0">
                      <a:pos x="164" y="72"/>
                    </a:cxn>
                    <a:cxn ang="0">
                      <a:pos x="156" y="78"/>
                    </a:cxn>
                    <a:cxn ang="0">
                      <a:pos x="156" y="83"/>
                    </a:cxn>
                    <a:cxn ang="0">
                      <a:pos x="153" y="86"/>
                    </a:cxn>
                    <a:cxn ang="0">
                      <a:pos x="143" y="87"/>
                    </a:cxn>
                    <a:cxn ang="0">
                      <a:pos x="140" y="93"/>
                    </a:cxn>
                    <a:cxn ang="0">
                      <a:pos x="130" y="100"/>
                    </a:cxn>
                    <a:cxn ang="0">
                      <a:pos x="121" y="110"/>
                    </a:cxn>
                    <a:cxn ang="0">
                      <a:pos x="115" y="115"/>
                    </a:cxn>
                    <a:cxn ang="0">
                      <a:pos x="103" y="129"/>
                    </a:cxn>
                    <a:cxn ang="0">
                      <a:pos x="92" y="135"/>
                    </a:cxn>
                    <a:cxn ang="0">
                      <a:pos x="80" y="138"/>
                    </a:cxn>
                    <a:cxn ang="0">
                      <a:pos x="73" y="132"/>
                    </a:cxn>
                    <a:cxn ang="0">
                      <a:pos x="61" y="131"/>
                    </a:cxn>
                    <a:cxn ang="0">
                      <a:pos x="39" y="132"/>
                    </a:cxn>
                    <a:cxn ang="0">
                      <a:pos x="7" y="129"/>
                    </a:cxn>
                    <a:cxn ang="0">
                      <a:pos x="0" y="125"/>
                    </a:cxn>
                    <a:cxn ang="0">
                      <a:pos x="3" y="140"/>
                    </a:cxn>
                    <a:cxn ang="0">
                      <a:pos x="27" y="172"/>
                    </a:cxn>
                    <a:cxn ang="0">
                      <a:pos x="35" y="197"/>
                    </a:cxn>
                    <a:cxn ang="0">
                      <a:pos x="77" y="247"/>
                    </a:cxn>
                    <a:cxn ang="0">
                      <a:pos x="107" y="260"/>
                    </a:cxn>
                    <a:cxn ang="0">
                      <a:pos x="129" y="279"/>
                    </a:cxn>
                    <a:cxn ang="0">
                      <a:pos x="140" y="308"/>
                    </a:cxn>
                    <a:cxn ang="0">
                      <a:pos x="150" y="341"/>
                    </a:cxn>
                    <a:cxn ang="0">
                      <a:pos x="167" y="355"/>
                    </a:cxn>
                    <a:cxn ang="0">
                      <a:pos x="193" y="357"/>
                    </a:cxn>
                    <a:cxn ang="0">
                      <a:pos x="216" y="367"/>
                    </a:cxn>
                    <a:cxn ang="0">
                      <a:pos x="239" y="371"/>
                    </a:cxn>
                    <a:cxn ang="0">
                      <a:pos x="271" y="380"/>
                    </a:cxn>
                    <a:cxn ang="0">
                      <a:pos x="296" y="380"/>
                    </a:cxn>
                    <a:cxn ang="0">
                      <a:pos x="329" y="388"/>
                    </a:cxn>
                    <a:cxn ang="0">
                      <a:pos x="349" y="404"/>
                    </a:cxn>
                    <a:cxn ang="0">
                      <a:pos x="351" y="404"/>
                    </a:cxn>
                    <a:cxn ang="0">
                      <a:pos x="355" y="377"/>
                    </a:cxn>
                    <a:cxn ang="0">
                      <a:pos x="372" y="360"/>
                    </a:cxn>
                    <a:cxn ang="0">
                      <a:pos x="398" y="318"/>
                    </a:cxn>
                    <a:cxn ang="0">
                      <a:pos x="422" y="251"/>
                    </a:cxn>
                    <a:cxn ang="0">
                      <a:pos x="414" y="211"/>
                    </a:cxn>
                    <a:cxn ang="0">
                      <a:pos x="422" y="175"/>
                    </a:cxn>
                    <a:cxn ang="0">
                      <a:pos x="428" y="151"/>
                    </a:cxn>
                    <a:cxn ang="0">
                      <a:pos x="428" y="105"/>
                    </a:cxn>
                    <a:cxn ang="0">
                      <a:pos x="420" y="73"/>
                    </a:cxn>
                    <a:cxn ang="0">
                      <a:pos x="410" y="50"/>
                    </a:cxn>
                    <a:cxn ang="0">
                      <a:pos x="351" y="27"/>
                    </a:cxn>
                    <a:cxn ang="0">
                      <a:pos x="322" y="19"/>
                    </a:cxn>
                    <a:cxn ang="0">
                      <a:pos x="281" y="19"/>
                    </a:cxn>
                    <a:cxn ang="0">
                      <a:pos x="280" y="2"/>
                    </a:cxn>
                    <a:cxn ang="0">
                      <a:pos x="264" y="3"/>
                    </a:cxn>
                    <a:cxn ang="0">
                      <a:pos x="252" y="0"/>
                    </a:cxn>
                    <a:cxn ang="0">
                      <a:pos x="236" y="6"/>
                    </a:cxn>
                    <a:cxn ang="0">
                      <a:pos x="213" y="11"/>
                    </a:cxn>
                    <a:cxn ang="0">
                      <a:pos x="200" y="18"/>
                    </a:cxn>
                    <a:cxn ang="0">
                      <a:pos x="193" y="28"/>
                    </a:cxn>
                    <a:cxn ang="0">
                      <a:pos x="194" y="41"/>
                    </a:cxn>
                    <a:cxn ang="0">
                      <a:pos x="191" y="50"/>
                    </a:cxn>
                  </a:cxnLst>
                  <a:rect l="0" t="0" r="r" b="b"/>
                  <a:pathLst>
                    <a:path w="428" h="405">
                      <a:moveTo>
                        <a:pt x="190" y="54"/>
                      </a:moveTo>
                      <a:lnTo>
                        <a:pt x="202" y="60"/>
                      </a:lnTo>
                      <a:lnTo>
                        <a:pt x="202" y="64"/>
                      </a:lnTo>
                      <a:lnTo>
                        <a:pt x="198" y="66"/>
                      </a:lnTo>
                      <a:lnTo>
                        <a:pt x="195" y="70"/>
                      </a:lnTo>
                      <a:lnTo>
                        <a:pt x="193" y="70"/>
                      </a:lnTo>
                      <a:lnTo>
                        <a:pt x="184" y="66"/>
                      </a:lnTo>
                      <a:lnTo>
                        <a:pt x="179" y="66"/>
                      </a:lnTo>
                      <a:lnTo>
                        <a:pt x="177" y="67"/>
                      </a:lnTo>
                      <a:lnTo>
                        <a:pt x="175" y="71"/>
                      </a:lnTo>
                      <a:lnTo>
                        <a:pt x="172" y="72"/>
                      </a:lnTo>
                      <a:lnTo>
                        <a:pt x="169" y="70"/>
                      </a:lnTo>
                      <a:lnTo>
                        <a:pt x="167" y="70"/>
                      </a:lnTo>
                      <a:lnTo>
                        <a:pt x="164" y="72"/>
                      </a:lnTo>
                      <a:lnTo>
                        <a:pt x="159" y="75"/>
                      </a:lnTo>
                      <a:lnTo>
                        <a:pt x="156" y="78"/>
                      </a:lnTo>
                      <a:lnTo>
                        <a:pt x="155" y="81"/>
                      </a:lnTo>
                      <a:lnTo>
                        <a:pt x="156" y="83"/>
                      </a:lnTo>
                      <a:lnTo>
                        <a:pt x="155" y="84"/>
                      </a:lnTo>
                      <a:lnTo>
                        <a:pt x="153" y="86"/>
                      </a:lnTo>
                      <a:lnTo>
                        <a:pt x="151" y="83"/>
                      </a:lnTo>
                      <a:lnTo>
                        <a:pt x="143" y="87"/>
                      </a:lnTo>
                      <a:lnTo>
                        <a:pt x="140" y="91"/>
                      </a:lnTo>
                      <a:lnTo>
                        <a:pt x="140" y="93"/>
                      </a:lnTo>
                      <a:lnTo>
                        <a:pt x="135" y="96"/>
                      </a:lnTo>
                      <a:lnTo>
                        <a:pt x="130" y="100"/>
                      </a:lnTo>
                      <a:lnTo>
                        <a:pt x="126" y="107"/>
                      </a:lnTo>
                      <a:lnTo>
                        <a:pt x="121" y="110"/>
                      </a:lnTo>
                      <a:lnTo>
                        <a:pt x="121" y="113"/>
                      </a:lnTo>
                      <a:lnTo>
                        <a:pt x="115" y="115"/>
                      </a:lnTo>
                      <a:lnTo>
                        <a:pt x="110" y="123"/>
                      </a:lnTo>
                      <a:lnTo>
                        <a:pt x="103" y="129"/>
                      </a:lnTo>
                      <a:lnTo>
                        <a:pt x="98" y="127"/>
                      </a:lnTo>
                      <a:lnTo>
                        <a:pt x="92" y="135"/>
                      </a:lnTo>
                      <a:lnTo>
                        <a:pt x="87" y="135"/>
                      </a:lnTo>
                      <a:lnTo>
                        <a:pt x="80" y="138"/>
                      </a:lnTo>
                      <a:lnTo>
                        <a:pt x="75" y="137"/>
                      </a:lnTo>
                      <a:lnTo>
                        <a:pt x="73" y="132"/>
                      </a:lnTo>
                      <a:lnTo>
                        <a:pt x="69" y="130"/>
                      </a:lnTo>
                      <a:lnTo>
                        <a:pt x="61" y="131"/>
                      </a:lnTo>
                      <a:lnTo>
                        <a:pt x="56" y="130"/>
                      </a:lnTo>
                      <a:lnTo>
                        <a:pt x="39" y="132"/>
                      </a:lnTo>
                      <a:lnTo>
                        <a:pt x="26" y="127"/>
                      </a:lnTo>
                      <a:lnTo>
                        <a:pt x="7" y="129"/>
                      </a:lnTo>
                      <a:lnTo>
                        <a:pt x="2" y="129"/>
                      </a:lnTo>
                      <a:lnTo>
                        <a:pt x="0" y="125"/>
                      </a:lnTo>
                      <a:lnTo>
                        <a:pt x="0" y="134"/>
                      </a:lnTo>
                      <a:lnTo>
                        <a:pt x="3" y="140"/>
                      </a:lnTo>
                      <a:lnTo>
                        <a:pt x="16" y="162"/>
                      </a:lnTo>
                      <a:lnTo>
                        <a:pt x="27" y="172"/>
                      </a:lnTo>
                      <a:lnTo>
                        <a:pt x="28" y="183"/>
                      </a:lnTo>
                      <a:lnTo>
                        <a:pt x="35" y="197"/>
                      </a:lnTo>
                      <a:lnTo>
                        <a:pt x="48" y="216"/>
                      </a:lnTo>
                      <a:lnTo>
                        <a:pt x="77" y="247"/>
                      </a:lnTo>
                      <a:lnTo>
                        <a:pt x="94" y="250"/>
                      </a:lnTo>
                      <a:lnTo>
                        <a:pt x="107" y="260"/>
                      </a:lnTo>
                      <a:lnTo>
                        <a:pt x="116" y="274"/>
                      </a:lnTo>
                      <a:lnTo>
                        <a:pt x="129" y="279"/>
                      </a:lnTo>
                      <a:lnTo>
                        <a:pt x="140" y="287"/>
                      </a:lnTo>
                      <a:lnTo>
                        <a:pt x="140" y="308"/>
                      </a:lnTo>
                      <a:lnTo>
                        <a:pt x="143" y="328"/>
                      </a:lnTo>
                      <a:lnTo>
                        <a:pt x="150" y="341"/>
                      </a:lnTo>
                      <a:lnTo>
                        <a:pt x="158" y="350"/>
                      </a:lnTo>
                      <a:lnTo>
                        <a:pt x="167" y="355"/>
                      </a:lnTo>
                      <a:lnTo>
                        <a:pt x="180" y="357"/>
                      </a:lnTo>
                      <a:lnTo>
                        <a:pt x="193" y="357"/>
                      </a:lnTo>
                      <a:lnTo>
                        <a:pt x="206" y="363"/>
                      </a:lnTo>
                      <a:lnTo>
                        <a:pt x="216" y="367"/>
                      </a:lnTo>
                      <a:lnTo>
                        <a:pt x="227" y="376"/>
                      </a:lnTo>
                      <a:lnTo>
                        <a:pt x="239" y="371"/>
                      </a:lnTo>
                      <a:lnTo>
                        <a:pt x="248" y="373"/>
                      </a:lnTo>
                      <a:lnTo>
                        <a:pt x="271" y="380"/>
                      </a:lnTo>
                      <a:lnTo>
                        <a:pt x="283" y="383"/>
                      </a:lnTo>
                      <a:lnTo>
                        <a:pt x="296" y="380"/>
                      </a:lnTo>
                      <a:lnTo>
                        <a:pt x="308" y="382"/>
                      </a:lnTo>
                      <a:lnTo>
                        <a:pt x="329" y="388"/>
                      </a:lnTo>
                      <a:lnTo>
                        <a:pt x="344" y="403"/>
                      </a:lnTo>
                      <a:lnTo>
                        <a:pt x="349" y="404"/>
                      </a:lnTo>
                      <a:lnTo>
                        <a:pt x="350" y="405"/>
                      </a:lnTo>
                      <a:lnTo>
                        <a:pt x="351" y="404"/>
                      </a:lnTo>
                      <a:lnTo>
                        <a:pt x="351" y="389"/>
                      </a:lnTo>
                      <a:lnTo>
                        <a:pt x="355" y="377"/>
                      </a:lnTo>
                      <a:lnTo>
                        <a:pt x="361" y="367"/>
                      </a:lnTo>
                      <a:lnTo>
                        <a:pt x="372" y="360"/>
                      </a:lnTo>
                      <a:lnTo>
                        <a:pt x="379" y="352"/>
                      </a:lnTo>
                      <a:lnTo>
                        <a:pt x="398" y="318"/>
                      </a:lnTo>
                      <a:lnTo>
                        <a:pt x="405" y="287"/>
                      </a:lnTo>
                      <a:lnTo>
                        <a:pt x="422" y="251"/>
                      </a:lnTo>
                      <a:lnTo>
                        <a:pt x="419" y="224"/>
                      </a:lnTo>
                      <a:lnTo>
                        <a:pt x="414" y="211"/>
                      </a:lnTo>
                      <a:lnTo>
                        <a:pt x="412" y="194"/>
                      </a:lnTo>
                      <a:lnTo>
                        <a:pt x="422" y="175"/>
                      </a:lnTo>
                      <a:lnTo>
                        <a:pt x="424" y="167"/>
                      </a:lnTo>
                      <a:lnTo>
                        <a:pt x="428" y="151"/>
                      </a:lnTo>
                      <a:lnTo>
                        <a:pt x="427" y="140"/>
                      </a:lnTo>
                      <a:lnTo>
                        <a:pt x="428" y="105"/>
                      </a:lnTo>
                      <a:lnTo>
                        <a:pt x="424" y="83"/>
                      </a:lnTo>
                      <a:lnTo>
                        <a:pt x="420" y="73"/>
                      </a:lnTo>
                      <a:lnTo>
                        <a:pt x="419" y="60"/>
                      </a:lnTo>
                      <a:lnTo>
                        <a:pt x="410" y="50"/>
                      </a:lnTo>
                      <a:lnTo>
                        <a:pt x="379" y="39"/>
                      </a:lnTo>
                      <a:lnTo>
                        <a:pt x="351" y="27"/>
                      </a:lnTo>
                      <a:lnTo>
                        <a:pt x="336" y="23"/>
                      </a:lnTo>
                      <a:lnTo>
                        <a:pt x="322" y="19"/>
                      </a:lnTo>
                      <a:lnTo>
                        <a:pt x="299" y="21"/>
                      </a:lnTo>
                      <a:lnTo>
                        <a:pt x="281" y="19"/>
                      </a:lnTo>
                      <a:lnTo>
                        <a:pt x="281" y="0"/>
                      </a:lnTo>
                      <a:lnTo>
                        <a:pt x="280" y="2"/>
                      </a:lnTo>
                      <a:lnTo>
                        <a:pt x="272" y="1"/>
                      </a:lnTo>
                      <a:lnTo>
                        <a:pt x="264" y="3"/>
                      </a:lnTo>
                      <a:lnTo>
                        <a:pt x="258" y="2"/>
                      </a:lnTo>
                      <a:lnTo>
                        <a:pt x="252" y="0"/>
                      </a:lnTo>
                      <a:lnTo>
                        <a:pt x="248" y="0"/>
                      </a:lnTo>
                      <a:lnTo>
                        <a:pt x="236" y="6"/>
                      </a:lnTo>
                      <a:lnTo>
                        <a:pt x="220" y="7"/>
                      </a:lnTo>
                      <a:lnTo>
                        <a:pt x="213" y="11"/>
                      </a:lnTo>
                      <a:lnTo>
                        <a:pt x="206" y="18"/>
                      </a:lnTo>
                      <a:lnTo>
                        <a:pt x="200" y="18"/>
                      </a:lnTo>
                      <a:lnTo>
                        <a:pt x="194" y="21"/>
                      </a:lnTo>
                      <a:lnTo>
                        <a:pt x="193" y="28"/>
                      </a:lnTo>
                      <a:lnTo>
                        <a:pt x="193" y="37"/>
                      </a:lnTo>
                      <a:lnTo>
                        <a:pt x="194" y="41"/>
                      </a:lnTo>
                      <a:lnTo>
                        <a:pt x="193" y="45"/>
                      </a:lnTo>
                      <a:lnTo>
                        <a:pt x="191" y="50"/>
                      </a:lnTo>
                      <a:lnTo>
                        <a:pt x="190" y="5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44" name="Freeform 31"/>
                <p:cNvSpPr>
                  <a:spLocks noChangeAspect="1"/>
                </p:cNvSpPr>
                <p:nvPr/>
              </p:nvSpPr>
              <p:spPr bwMode="gray">
                <a:xfrm>
                  <a:off x="4961730" y="3988147"/>
                  <a:ext cx="233363" cy="230188"/>
                </a:xfrm>
                <a:custGeom>
                  <a:avLst/>
                  <a:gdLst/>
                  <a:ahLst/>
                  <a:cxnLst>
                    <a:cxn ang="0">
                      <a:pos x="252" y="26"/>
                    </a:cxn>
                    <a:cxn ang="0">
                      <a:pos x="130" y="26"/>
                    </a:cxn>
                    <a:cxn ang="0">
                      <a:pos x="96" y="10"/>
                    </a:cxn>
                    <a:cxn ang="0">
                      <a:pos x="59" y="0"/>
                    </a:cxn>
                    <a:cxn ang="0">
                      <a:pos x="33" y="17"/>
                    </a:cxn>
                    <a:cxn ang="0">
                      <a:pos x="1" y="26"/>
                    </a:cxn>
                    <a:cxn ang="0">
                      <a:pos x="3" y="64"/>
                    </a:cxn>
                    <a:cxn ang="0">
                      <a:pos x="17" y="100"/>
                    </a:cxn>
                    <a:cxn ang="0">
                      <a:pos x="34" y="117"/>
                    </a:cxn>
                    <a:cxn ang="0">
                      <a:pos x="46" y="139"/>
                    </a:cxn>
                    <a:cxn ang="0">
                      <a:pos x="62" y="168"/>
                    </a:cxn>
                    <a:cxn ang="0">
                      <a:pos x="82" y="209"/>
                    </a:cxn>
                    <a:cxn ang="0">
                      <a:pos x="96" y="238"/>
                    </a:cxn>
                    <a:cxn ang="0">
                      <a:pos x="118" y="278"/>
                    </a:cxn>
                    <a:cxn ang="0">
                      <a:pos x="150" y="331"/>
                    </a:cxn>
                    <a:cxn ang="0">
                      <a:pos x="151" y="369"/>
                    </a:cxn>
                    <a:cxn ang="0">
                      <a:pos x="153" y="435"/>
                    </a:cxn>
                    <a:cxn ang="0">
                      <a:pos x="172" y="477"/>
                    </a:cxn>
                    <a:cxn ang="0">
                      <a:pos x="172" y="521"/>
                    </a:cxn>
                    <a:cxn ang="0">
                      <a:pos x="179" y="555"/>
                    </a:cxn>
                    <a:cxn ang="0">
                      <a:pos x="188" y="589"/>
                    </a:cxn>
                    <a:cxn ang="0">
                      <a:pos x="214" y="646"/>
                    </a:cxn>
                    <a:cxn ang="0">
                      <a:pos x="243" y="683"/>
                    </a:cxn>
                    <a:cxn ang="0">
                      <a:pos x="264" y="700"/>
                    </a:cxn>
                    <a:cxn ang="0">
                      <a:pos x="279" y="689"/>
                    </a:cxn>
                    <a:cxn ang="0">
                      <a:pos x="323" y="695"/>
                    </a:cxn>
                    <a:cxn ang="0">
                      <a:pos x="350" y="722"/>
                    </a:cxn>
                    <a:cxn ang="0">
                      <a:pos x="393" y="720"/>
                    </a:cxn>
                    <a:cxn ang="0">
                      <a:pos x="435" y="695"/>
                    </a:cxn>
                    <a:cxn ang="0">
                      <a:pos x="452" y="633"/>
                    </a:cxn>
                    <a:cxn ang="0">
                      <a:pos x="452" y="460"/>
                    </a:cxn>
                    <a:cxn ang="0">
                      <a:pos x="452" y="295"/>
                    </a:cxn>
                    <a:cxn ang="0">
                      <a:pos x="507" y="200"/>
                    </a:cxn>
                    <a:cxn ang="0">
                      <a:pos x="512" y="86"/>
                    </a:cxn>
                    <a:cxn ang="0">
                      <a:pos x="615" y="68"/>
                    </a:cxn>
                    <a:cxn ang="0">
                      <a:pos x="650" y="85"/>
                    </a:cxn>
                    <a:cxn ang="0">
                      <a:pos x="668" y="81"/>
                    </a:cxn>
                    <a:cxn ang="0">
                      <a:pos x="716" y="57"/>
                    </a:cxn>
                    <a:cxn ang="0">
                      <a:pos x="727" y="38"/>
                    </a:cxn>
                    <a:cxn ang="0">
                      <a:pos x="688" y="32"/>
                    </a:cxn>
                    <a:cxn ang="0">
                      <a:pos x="635" y="41"/>
                    </a:cxn>
                    <a:cxn ang="0">
                      <a:pos x="546" y="65"/>
                    </a:cxn>
                    <a:cxn ang="0">
                      <a:pos x="522" y="63"/>
                    </a:cxn>
                    <a:cxn ang="0">
                      <a:pos x="460" y="51"/>
                    </a:cxn>
                    <a:cxn ang="0">
                      <a:pos x="405" y="53"/>
                    </a:cxn>
                    <a:cxn ang="0">
                      <a:pos x="366" y="26"/>
                    </a:cxn>
                  </a:cxnLst>
                  <a:rect l="0" t="0" r="r" b="b"/>
                  <a:pathLst>
                    <a:path w="734" h="722">
                      <a:moveTo>
                        <a:pt x="346" y="26"/>
                      </a:moveTo>
                      <a:lnTo>
                        <a:pt x="299" y="26"/>
                      </a:lnTo>
                      <a:lnTo>
                        <a:pt x="252" y="26"/>
                      </a:lnTo>
                      <a:lnTo>
                        <a:pt x="198" y="26"/>
                      </a:lnTo>
                      <a:lnTo>
                        <a:pt x="148" y="26"/>
                      </a:lnTo>
                      <a:lnTo>
                        <a:pt x="130" y="26"/>
                      </a:lnTo>
                      <a:lnTo>
                        <a:pt x="123" y="28"/>
                      </a:lnTo>
                      <a:lnTo>
                        <a:pt x="109" y="15"/>
                      </a:lnTo>
                      <a:lnTo>
                        <a:pt x="96" y="10"/>
                      </a:lnTo>
                      <a:lnTo>
                        <a:pt x="91" y="1"/>
                      </a:lnTo>
                      <a:lnTo>
                        <a:pt x="81" y="0"/>
                      </a:lnTo>
                      <a:lnTo>
                        <a:pt x="59" y="0"/>
                      </a:lnTo>
                      <a:lnTo>
                        <a:pt x="49" y="4"/>
                      </a:lnTo>
                      <a:lnTo>
                        <a:pt x="39" y="14"/>
                      </a:lnTo>
                      <a:lnTo>
                        <a:pt x="33" y="17"/>
                      </a:lnTo>
                      <a:lnTo>
                        <a:pt x="23" y="11"/>
                      </a:lnTo>
                      <a:lnTo>
                        <a:pt x="12" y="20"/>
                      </a:lnTo>
                      <a:lnTo>
                        <a:pt x="1" y="26"/>
                      </a:lnTo>
                      <a:lnTo>
                        <a:pt x="0" y="49"/>
                      </a:lnTo>
                      <a:lnTo>
                        <a:pt x="0" y="55"/>
                      </a:lnTo>
                      <a:lnTo>
                        <a:pt x="3" y="64"/>
                      </a:lnTo>
                      <a:lnTo>
                        <a:pt x="3" y="74"/>
                      </a:lnTo>
                      <a:lnTo>
                        <a:pt x="12" y="92"/>
                      </a:lnTo>
                      <a:lnTo>
                        <a:pt x="17" y="100"/>
                      </a:lnTo>
                      <a:lnTo>
                        <a:pt x="19" y="102"/>
                      </a:lnTo>
                      <a:lnTo>
                        <a:pt x="28" y="108"/>
                      </a:lnTo>
                      <a:lnTo>
                        <a:pt x="34" y="117"/>
                      </a:lnTo>
                      <a:lnTo>
                        <a:pt x="38" y="127"/>
                      </a:lnTo>
                      <a:lnTo>
                        <a:pt x="44" y="134"/>
                      </a:lnTo>
                      <a:lnTo>
                        <a:pt x="46" y="139"/>
                      </a:lnTo>
                      <a:lnTo>
                        <a:pt x="55" y="150"/>
                      </a:lnTo>
                      <a:lnTo>
                        <a:pt x="56" y="157"/>
                      </a:lnTo>
                      <a:lnTo>
                        <a:pt x="62" y="168"/>
                      </a:lnTo>
                      <a:lnTo>
                        <a:pt x="65" y="176"/>
                      </a:lnTo>
                      <a:lnTo>
                        <a:pt x="81" y="202"/>
                      </a:lnTo>
                      <a:lnTo>
                        <a:pt x="82" y="209"/>
                      </a:lnTo>
                      <a:lnTo>
                        <a:pt x="86" y="215"/>
                      </a:lnTo>
                      <a:lnTo>
                        <a:pt x="88" y="224"/>
                      </a:lnTo>
                      <a:lnTo>
                        <a:pt x="96" y="238"/>
                      </a:lnTo>
                      <a:lnTo>
                        <a:pt x="110" y="263"/>
                      </a:lnTo>
                      <a:lnTo>
                        <a:pt x="116" y="273"/>
                      </a:lnTo>
                      <a:lnTo>
                        <a:pt x="118" y="278"/>
                      </a:lnTo>
                      <a:lnTo>
                        <a:pt x="121" y="288"/>
                      </a:lnTo>
                      <a:lnTo>
                        <a:pt x="141" y="312"/>
                      </a:lnTo>
                      <a:lnTo>
                        <a:pt x="150" y="331"/>
                      </a:lnTo>
                      <a:lnTo>
                        <a:pt x="151" y="334"/>
                      </a:lnTo>
                      <a:lnTo>
                        <a:pt x="152" y="350"/>
                      </a:lnTo>
                      <a:lnTo>
                        <a:pt x="151" y="369"/>
                      </a:lnTo>
                      <a:lnTo>
                        <a:pt x="152" y="406"/>
                      </a:lnTo>
                      <a:lnTo>
                        <a:pt x="151" y="424"/>
                      </a:lnTo>
                      <a:lnTo>
                        <a:pt x="153" y="435"/>
                      </a:lnTo>
                      <a:lnTo>
                        <a:pt x="157" y="445"/>
                      </a:lnTo>
                      <a:lnTo>
                        <a:pt x="162" y="458"/>
                      </a:lnTo>
                      <a:lnTo>
                        <a:pt x="172" y="477"/>
                      </a:lnTo>
                      <a:lnTo>
                        <a:pt x="173" y="484"/>
                      </a:lnTo>
                      <a:lnTo>
                        <a:pt x="171" y="498"/>
                      </a:lnTo>
                      <a:lnTo>
                        <a:pt x="172" y="521"/>
                      </a:lnTo>
                      <a:lnTo>
                        <a:pt x="174" y="531"/>
                      </a:lnTo>
                      <a:lnTo>
                        <a:pt x="182" y="546"/>
                      </a:lnTo>
                      <a:lnTo>
                        <a:pt x="179" y="555"/>
                      </a:lnTo>
                      <a:lnTo>
                        <a:pt x="182" y="559"/>
                      </a:lnTo>
                      <a:lnTo>
                        <a:pt x="185" y="569"/>
                      </a:lnTo>
                      <a:lnTo>
                        <a:pt x="188" y="589"/>
                      </a:lnTo>
                      <a:lnTo>
                        <a:pt x="191" y="600"/>
                      </a:lnTo>
                      <a:lnTo>
                        <a:pt x="194" y="622"/>
                      </a:lnTo>
                      <a:lnTo>
                        <a:pt x="214" y="646"/>
                      </a:lnTo>
                      <a:lnTo>
                        <a:pt x="222" y="665"/>
                      </a:lnTo>
                      <a:lnTo>
                        <a:pt x="233" y="676"/>
                      </a:lnTo>
                      <a:lnTo>
                        <a:pt x="243" y="683"/>
                      </a:lnTo>
                      <a:lnTo>
                        <a:pt x="256" y="698"/>
                      </a:lnTo>
                      <a:lnTo>
                        <a:pt x="261" y="698"/>
                      </a:lnTo>
                      <a:lnTo>
                        <a:pt x="264" y="700"/>
                      </a:lnTo>
                      <a:lnTo>
                        <a:pt x="269" y="699"/>
                      </a:lnTo>
                      <a:lnTo>
                        <a:pt x="272" y="697"/>
                      </a:lnTo>
                      <a:lnTo>
                        <a:pt x="279" y="689"/>
                      </a:lnTo>
                      <a:lnTo>
                        <a:pt x="285" y="678"/>
                      </a:lnTo>
                      <a:lnTo>
                        <a:pt x="297" y="677"/>
                      </a:lnTo>
                      <a:lnTo>
                        <a:pt x="323" y="695"/>
                      </a:lnTo>
                      <a:lnTo>
                        <a:pt x="323" y="708"/>
                      </a:lnTo>
                      <a:lnTo>
                        <a:pt x="334" y="720"/>
                      </a:lnTo>
                      <a:lnTo>
                        <a:pt x="350" y="722"/>
                      </a:lnTo>
                      <a:lnTo>
                        <a:pt x="365" y="717"/>
                      </a:lnTo>
                      <a:lnTo>
                        <a:pt x="384" y="717"/>
                      </a:lnTo>
                      <a:lnTo>
                        <a:pt x="393" y="720"/>
                      </a:lnTo>
                      <a:lnTo>
                        <a:pt x="405" y="720"/>
                      </a:lnTo>
                      <a:lnTo>
                        <a:pt x="421" y="705"/>
                      </a:lnTo>
                      <a:lnTo>
                        <a:pt x="435" y="695"/>
                      </a:lnTo>
                      <a:lnTo>
                        <a:pt x="446" y="693"/>
                      </a:lnTo>
                      <a:lnTo>
                        <a:pt x="452" y="689"/>
                      </a:lnTo>
                      <a:lnTo>
                        <a:pt x="452" y="633"/>
                      </a:lnTo>
                      <a:lnTo>
                        <a:pt x="452" y="574"/>
                      </a:lnTo>
                      <a:lnTo>
                        <a:pt x="452" y="515"/>
                      </a:lnTo>
                      <a:lnTo>
                        <a:pt x="452" y="460"/>
                      </a:lnTo>
                      <a:lnTo>
                        <a:pt x="452" y="407"/>
                      </a:lnTo>
                      <a:lnTo>
                        <a:pt x="452" y="349"/>
                      </a:lnTo>
                      <a:lnTo>
                        <a:pt x="452" y="295"/>
                      </a:lnTo>
                      <a:lnTo>
                        <a:pt x="507" y="295"/>
                      </a:lnTo>
                      <a:lnTo>
                        <a:pt x="507" y="257"/>
                      </a:lnTo>
                      <a:lnTo>
                        <a:pt x="507" y="200"/>
                      </a:lnTo>
                      <a:lnTo>
                        <a:pt x="507" y="144"/>
                      </a:lnTo>
                      <a:lnTo>
                        <a:pt x="507" y="91"/>
                      </a:lnTo>
                      <a:lnTo>
                        <a:pt x="512" y="86"/>
                      </a:lnTo>
                      <a:lnTo>
                        <a:pt x="592" y="71"/>
                      </a:lnTo>
                      <a:lnTo>
                        <a:pt x="609" y="68"/>
                      </a:lnTo>
                      <a:lnTo>
                        <a:pt x="615" y="68"/>
                      </a:lnTo>
                      <a:lnTo>
                        <a:pt x="632" y="69"/>
                      </a:lnTo>
                      <a:lnTo>
                        <a:pt x="643" y="73"/>
                      </a:lnTo>
                      <a:lnTo>
                        <a:pt x="650" y="85"/>
                      </a:lnTo>
                      <a:lnTo>
                        <a:pt x="653" y="100"/>
                      </a:lnTo>
                      <a:lnTo>
                        <a:pt x="659" y="92"/>
                      </a:lnTo>
                      <a:lnTo>
                        <a:pt x="668" y="81"/>
                      </a:lnTo>
                      <a:lnTo>
                        <a:pt x="684" y="69"/>
                      </a:lnTo>
                      <a:lnTo>
                        <a:pt x="711" y="63"/>
                      </a:lnTo>
                      <a:lnTo>
                        <a:pt x="716" y="57"/>
                      </a:lnTo>
                      <a:lnTo>
                        <a:pt x="723" y="52"/>
                      </a:lnTo>
                      <a:lnTo>
                        <a:pt x="734" y="51"/>
                      </a:lnTo>
                      <a:lnTo>
                        <a:pt x="727" y="38"/>
                      </a:lnTo>
                      <a:lnTo>
                        <a:pt x="723" y="35"/>
                      </a:lnTo>
                      <a:lnTo>
                        <a:pt x="709" y="32"/>
                      </a:lnTo>
                      <a:lnTo>
                        <a:pt x="688" y="32"/>
                      </a:lnTo>
                      <a:lnTo>
                        <a:pt x="685" y="28"/>
                      </a:lnTo>
                      <a:lnTo>
                        <a:pt x="642" y="39"/>
                      </a:lnTo>
                      <a:lnTo>
                        <a:pt x="635" y="41"/>
                      </a:lnTo>
                      <a:lnTo>
                        <a:pt x="632" y="43"/>
                      </a:lnTo>
                      <a:lnTo>
                        <a:pt x="621" y="46"/>
                      </a:lnTo>
                      <a:lnTo>
                        <a:pt x="546" y="65"/>
                      </a:lnTo>
                      <a:lnTo>
                        <a:pt x="538" y="66"/>
                      </a:lnTo>
                      <a:lnTo>
                        <a:pt x="534" y="64"/>
                      </a:lnTo>
                      <a:lnTo>
                        <a:pt x="522" y="63"/>
                      </a:lnTo>
                      <a:lnTo>
                        <a:pt x="510" y="59"/>
                      </a:lnTo>
                      <a:lnTo>
                        <a:pt x="494" y="58"/>
                      </a:lnTo>
                      <a:lnTo>
                        <a:pt x="460" y="51"/>
                      </a:lnTo>
                      <a:lnTo>
                        <a:pt x="433" y="51"/>
                      </a:lnTo>
                      <a:lnTo>
                        <a:pt x="414" y="53"/>
                      </a:lnTo>
                      <a:lnTo>
                        <a:pt x="405" y="53"/>
                      </a:lnTo>
                      <a:lnTo>
                        <a:pt x="388" y="47"/>
                      </a:lnTo>
                      <a:lnTo>
                        <a:pt x="382" y="37"/>
                      </a:lnTo>
                      <a:lnTo>
                        <a:pt x="366" y="26"/>
                      </a:lnTo>
                      <a:lnTo>
                        <a:pt x="346" y="2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45" name="Freeform 32"/>
                <p:cNvSpPr>
                  <a:spLocks noChangeAspect="1"/>
                </p:cNvSpPr>
                <p:nvPr/>
              </p:nvSpPr>
              <p:spPr bwMode="gray">
                <a:xfrm>
                  <a:off x="5282405" y="3875434"/>
                  <a:ext cx="185738" cy="296863"/>
                </a:xfrm>
                <a:custGeom>
                  <a:avLst/>
                  <a:gdLst/>
                  <a:ahLst/>
                  <a:cxnLst>
                    <a:cxn ang="0">
                      <a:pos x="584" y="10"/>
                    </a:cxn>
                    <a:cxn ang="0">
                      <a:pos x="570" y="56"/>
                    </a:cxn>
                    <a:cxn ang="0">
                      <a:pos x="572" y="128"/>
                    </a:cxn>
                    <a:cxn ang="0">
                      <a:pos x="569" y="176"/>
                    </a:cxn>
                    <a:cxn ang="0">
                      <a:pos x="578" y="205"/>
                    </a:cxn>
                    <a:cxn ang="0">
                      <a:pos x="585" y="224"/>
                    </a:cxn>
                    <a:cxn ang="0">
                      <a:pos x="568" y="263"/>
                    </a:cxn>
                    <a:cxn ang="0">
                      <a:pos x="564" y="285"/>
                    </a:cxn>
                    <a:cxn ang="0">
                      <a:pos x="532" y="328"/>
                    </a:cxn>
                    <a:cxn ang="0">
                      <a:pos x="497" y="355"/>
                    </a:cxn>
                    <a:cxn ang="0">
                      <a:pos x="447" y="378"/>
                    </a:cxn>
                    <a:cxn ang="0">
                      <a:pos x="368" y="434"/>
                    </a:cxn>
                    <a:cxn ang="0">
                      <a:pos x="345" y="462"/>
                    </a:cxn>
                    <a:cxn ang="0">
                      <a:pos x="323" y="477"/>
                    </a:cxn>
                    <a:cxn ang="0">
                      <a:pos x="273" y="521"/>
                    </a:cxn>
                    <a:cxn ang="0">
                      <a:pos x="253" y="572"/>
                    </a:cxn>
                    <a:cxn ang="0">
                      <a:pos x="273" y="598"/>
                    </a:cxn>
                    <a:cxn ang="0">
                      <a:pos x="289" y="667"/>
                    </a:cxn>
                    <a:cxn ang="0">
                      <a:pos x="295" y="725"/>
                    </a:cxn>
                    <a:cxn ang="0">
                      <a:pos x="295" y="764"/>
                    </a:cxn>
                    <a:cxn ang="0">
                      <a:pos x="273" y="811"/>
                    </a:cxn>
                    <a:cxn ang="0">
                      <a:pos x="192" y="843"/>
                    </a:cxn>
                    <a:cxn ang="0">
                      <a:pos x="156" y="863"/>
                    </a:cxn>
                    <a:cxn ang="0">
                      <a:pos x="134" y="893"/>
                    </a:cxn>
                    <a:cxn ang="0">
                      <a:pos x="158" y="899"/>
                    </a:cxn>
                    <a:cxn ang="0">
                      <a:pos x="110" y="908"/>
                    </a:cxn>
                    <a:cxn ang="0">
                      <a:pos x="92" y="742"/>
                    </a:cxn>
                    <a:cxn ang="0">
                      <a:pos x="85" y="673"/>
                    </a:cxn>
                    <a:cxn ang="0">
                      <a:pos x="113" y="636"/>
                    </a:cxn>
                    <a:cxn ang="0">
                      <a:pos x="153" y="508"/>
                    </a:cxn>
                    <a:cxn ang="0">
                      <a:pos x="158" y="451"/>
                    </a:cxn>
                    <a:cxn ang="0">
                      <a:pos x="158" y="367"/>
                    </a:cxn>
                    <a:cxn ang="0">
                      <a:pos x="113" y="323"/>
                    </a:cxn>
                    <a:cxn ang="0">
                      <a:pos x="33" y="305"/>
                    </a:cxn>
                    <a:cxn ang="0">
                      <a:pos x="8" y="269"/>
                    </a:cxn>
                    <a:cxn ang="0">
                      <a:pos x="175" y="198"/>
                    </a:cxn>
                    <a:cxn ang="0">
                      <a:pos x="202" y="226"/>
                    </a:cxn>
                    <a:cxn ang="0">
                      <a:pos x="247" y="226"/>
                    </a:cxn>
                    <a:cxn ang="0">
                      <a:pos x="251" y="273"/>
                    </a:cxn>
                    <a:cxn ang="0">
                      <a:pos x="236" y="302"/>
                    </a:cxn>
                    <a:cxn ang="0">
                      <a:pos x="252" y="327"/>
                    </a:cxn>
                    <a:cxn ang="0">
                      <a:pos x="272" y="350"/>
                    </a:cxn>
                    <a:cxn ang="0">
                      <a:pos x="278" y="366"/>
                    </a:cxn>
                    <a:cxn ang="0">
                      <a:pos x="291" y="357"/>
                    </a:cxn>
                    <a:cxn ang="0">
                      <a:pos x="287" y="337"/>
                    </a:cxn>
                    <a:cxn ang="0">
                      <a:pos x="304" y="314"/>
                    </a:cxn>
                    <a:cxn ang="0">
                      <a:pos x="321" y="284"/>
                    </a:cxn>
                    <a:cxn ang="0">
                      <a:pos x="326" y="244"/>
                    </a:cxn>
                    <a:cxn ang="0">
                      <a:pos x="299" y="203"/>
                    </a:cxn>
                    <a:cxn ang="0">
                      <a:pos x="266" y="167"/>
                    </a:cxn>
                    <a:cxn ang="0">
                      <a:pos x="262" y="123"/>
                    </a:cxn>
                    <a:cxn ang="0">
                      <a:pos x="269" y="76"/>
                    </a:cxn>
                    <a:cxn ang="0">
                      <a:pos x="323" y="53"/>
                    </a:cxn>
                    <a:cxn ang="0">
                      <a:pos x="349" y="65"/>
                    </a:cxn>
                    <a:cxn ang="0">
                      <a:pos x="381" y="56"/>
                    </a:cxn>
                    <a:cxn ang="0">
                      <a:pos x="436" y="43"/>
                    </a:cxn>
                    <a:cxn ang="0">
                      <a:pos x="482" y="45"/>
                    </a:cxn>
                    <a:cxn ang="0">
                      <a:pos x="547" y="25"/>
                    </a:cxn>
                  </a:cxnLst>
                  <a:rect l="0" t="0" r="r" b="b"/>
                  <a:pathLst>
                    <a:path w="586" h="937">
                      <a:moveTo>
                        <a:pt x="580" y="0"/>
                      </a:moveTo>
                      <a:lnTo>
                        <a:pt x="584" y="2"/>
                      </a:lnTo>
                      <a:lnTo>
                        <a:pt x="586" y="7"/>
                      </a:lnTo>
                      <a:lnTo>
                        <a:pt x="584" y="10"/>
                      </a:lnTo>
                      <a:lnTo>
                        <a:pt x="585" y="27"/>
                      </a:lnTo>
                      <a:lnTo>
                        <a:pt x="583" y="33"/>
                      </a:lnTo>
                      <a:lnTo>
                        <a:pt x="578" y="42"/>
                      </a:lnTo>
                      <a:lnTo>
                        <a:pt x="570" y="56"/>
                      </a:lnTo>
                      <a:lnTo>
                        <a:pt x="567" y="70"/>
                      </a:lnTo>
                      <a:lnTo>
                        <a:pt x="568" y="95"/>
                      </a:lnTo>
                      <a:lnTo>
                        <a:pt x="570" y="113"/>
                      </a:lnTo>
                      <a:lnTo>
                        <a:pt x="572" y="128"/>
                      </a:lnTo>
                      <a:lnTo>
                        <a:pt x="565" y="133"/>
                      </a:lnTo>
                      <a:lnTo>
                        <a:pt x="568" y="142"/>
                      </a:lnTo>
                      <a:lnTo>
                        <a:pt x="570" y="142"/>
                      </a:lnTo>
                      <a:lnTo>
                        <a:pt x="569" y="176"/>
                      </a:lnTo>
                      <a:lnTo>
                        <a:pt x="572" y="196"/>
                      </a:lnTo>
                      <a:lnTo>
                        <a:pt x="570" y="205"/>
                      </a:lnTo>
                      <a:lnTo>
                        <a:pt x="574" y="208"/>
                      </a:lnTo>
                      <a:lnTo>
                        <a:pt x="578" y="205"/>
                      </a:lnTo>
                      <a:lnTo>
                        <a:pt x="581" y="212"/>
                      </a:lnTo>
                      <a:lnTo>
                        <a:pt x="575" y="220"/>
                      </a:lnTo>
                      <a:lnTo>
                        <a:pt x="580" y="220"/>
                      </a:lnTo>
                      <a:lnTo>
                        <a:pt x="585" y="224"/>
                      </a:lnTo>
                      <a:lnTo>
                        <a:pt x="585" y="232"/>
                      </a:lnTo>
                      <a:lnTo>
                        <a:pt x="580" y="242"/>
                      </a:lnTo>
                      <a:lnTo>
                        <a:pt x="576" y="253"/>
                      </a:lnTo>
                      <a:lnTo>
                        <a:pt x="568" y="263"/>
                      </a:lnTo>
                      <a:lnTo>
                        <a:pt x="575" y="265"/>
                      </a:lnTo>
                      <a:lnTo>
                        <a:pt x="574" y="274"/>
                      </a:lnTo>
                      <a:lnTo>
                        <a:pt x="573" y="280"/>
                      </a:lnTo>
                      <a:lnTo>
                        <a:pt x="564" y="285"/>
                      </a:lnTo>
                      <a:lnTo>
                        <a:pt x="547" y="305"/>
                      </a:lnTo>
                      <a:lnTo>
                        <a:pt x="543" y="313"/>
                      </a:lnTo>
                      <a:lnTo>
                        <a:pt x="526" y="323"/>
                      </a:lnTo>
                      <a:lnTo>
                        <a:pt x="532" y="328"/>
                      </a:lnTo>
                      <a:lnTo>
                        <a:pt x="527" y="337"/>
                      </a:lnTo>
                      <a:lnTo>
                        <a:pt x="517" y="344"/>
                      </a:lnTo>
                      <a:lnTo>
                        <a:pt x="505" y="351"/>
                      </a:lnTo>
                      <a:lnTo>
                        <a:pt x="497" y="355"/>
                      </a:lnTo>
                      <a:lnTo>
                        <a:pt x="490" y="366"/>
                      </a:lnTo>
                      <a:lnTo>
                        <a:pt x="477" y="373"/>
                      </a:lnTo>
                      <a:lnTo>
                        <a:pt x="460" y="373"/>
                      </a:lnTo>
                      <a:lnTo>
                        <a:pt x="447" y="378"/>
                      </a:lnTo>
                      <a:lnTo>
                        <a:pt x="403" y="398"/>
                      </a:lnTo>
                      <a:lnTo>
                        <a:pt x="375" y="420"/>
                      </a:lnTo>
                      <a:lnTo>
                        <a:pt x="373" y="430"/>
                      </a:lnTo>
                      <a:lnTo>
                        <a:pt x="368" y="434"/>
                      </a:lnTo>
                      <a:lnTo>
                        <a:pt x="360" y="435"/>
                      </a:lnTo>
                      <a:lnTo>
                        <a:pt x="355" y="436"/>
                      </a:lnTo>
                      <a:lnTo>
                        <a:pt x="361" y="442"/>
                      </a:lnTo>
                      <a:lnTo>
                        <a:pt x="345" y="462"/>
                      </a:lnTo>
                      <a:lnTo>
                        <a:pt x="338" y="473"/>
                      </a:lnTo>
                      <a:lnTo>
                        <a:pt x="333" y="470"/>
                      </a:lnTo>
                      <a:lnTo>
                        <a:pt x="330" y="461"/>
                      </a:lnTo>
                      <a:lnTo>
                        <a:pt x="323" y="477"/>
                      </a:lnTo>
                      <a:lnTo>
                        <a:pt x="315" y="480"/>
                      </a:lnTo>
                      <a:lnTo>
                        <a:pt x="305" y="493"/>
                      </a:lnTo>
                      <a:lnTo>
                        <a:pt x="287" y="512"/>
                      </a:lnTo>
                      <a:lnTo>
                        <a:pt x="273" y="521"/>
                      </a:lnTo>
                      <a:lnTo>
                        <a:pt x="266" y="529"/>
                      </a:lnTo>
                      <a:lnTo>
                        <a:pt x="255" y="533"/>
                      </a:lnTo>
                      <a:lnTo>
                        <a:pt x="252" y="563"/>
                      </a:lnTo>
                      <a:lnTo>
                        <a:pt x="253" y="572"/>
                      </a:lnTo>
                      <a:lnTo>
                        <a:pt x="267" y="582"/>
                      </a:lnTo>
                      <a:lnTo>
                        <a:pt x="271" y="588"/>
                      </a:lnTo>
                      <a:lnTo>
                        <a:pt x="272" y="597"/>
                      </a:lnTo>
                      <a:lnTo>
                        <a:pt x="273" y="598"/>
                      </a:lnTo>
                      <a:lnTo>
                        <a:pt x="274" y="608"/>
                      </a:lnTo>
                      <a:lnTo>
                        <a:pt x="287" y="642"/>
                      </a:lnTo>
                      <a:lnTo>
                        <a:pt x="288" y="662"/>
                      </a:lnTo>
                      <a:lnTo>
                        <a:pt x="289" y="667"/>
                      </a:lnTo>
                      <a:lnTo>
                        <a:pt x="295" y="662"/>
                      </a:lnTo>
                      <a:lnTo>
                        <a:pt x="299" y="666"/>
                      </a:lnTo>
                      <a:lnTo>
                        <a:pt x="299" y="688"/>
                      </a:lnTo>
                      <a:lnTo>
                        <a:pt x="295" y="725"/>
                      </a:lnTo>
                      <a:lnTo>
                        <a:pt x="283" y="771"/>
                      </a:lnTo>
                      <a:lnTo>
                        <a:pt x="285" y="782"/>
                      </a:lnTo>
                      <a:lnTo>
                        <a:pt x="289" y="774"/>
                      </a:lnTo>
                      <a:lnTo>
                        <a:pt x="295" y="764"/>
                      </a:lnTo>
                      <a:lnTo>
                        <a:pt x="295" y="768"/>
                      </a:lnTo>
                      <a:lnTo>
                        <a:pt x="293" y="781"/>
                      </a:lnTo>
                      <a:lnTo>
                        <a:pt x="288" y="792"/>
                      </a:lnTo>
                      <a:lnTo>
                        <a:pt x="273" y="811"/>
                      </a:lnTo>
                      <a:lnTo>
                        <a:pt x="258" y="822"/>
                      </a:lnTo>
                      <a:lnTo>
                        <a:pt x="240" y="829"/>
                      </a:lnTo>
                      <a:lnTo>
                        <a:pt x="228" y="830"/>
                      </a:lnTo>
                      <a:lnTo>
                        <a:pt x="192" y="843"/>
                      </a:lnTo>
                      <a:lnTo>
                        <a:pt x="183" y="849"/>
                      </a:lnTo>
                      <a:lnTo>
                        <a:pt x="176" y="855"/>
                      </a:lnTo>
                      <a:lnTo>
                        <a:pt x="166" y="861"/>
                      </a:lnTo>
                      <a:lnTo>
                        <a:pt x="156" y="863"/>
                      </a:lnTo>
                      <a:lnTo>
                        <a:pt x="151" y="868"/>
                      </a:lnTo>
                      <a:lnTo>
                        <a:pt x="144" y="881"/>
                      </a:lnTo>
                      <a:lnTo>
                        <a:pt x="135" y="893"/>
                      </a:lnTo>
                      <a:lnTo>
                        <a:pt x="134" y="893"/>
                      </a:lnTo>
                      <a:lnTo>
                        <a:pt x="142" y="900"/>
                      </a:lnTo>
                      <a:lnTo>
                        <a:pt x="148" y="910"/>
                      </a:lnTo>
                      <a:lnTo>
                        <a:pt x="154" y="905"/>
                      </a:lnTo>
                      <a:lnTo>
                        <a:pt x="158" y="899"/>
                      </a:lnTo>
                      <a:lnTo>
                        <a:pt x="154" y="937"/>
                      </a:lnTo>
                      <a:lnTo>
                        <a:pt x="148" y="936"/>
                      </a:lnTo>
                      <a:lnTo>
                        <a:pt x="112" y="936"/>
                      </a:lnTo>
                      <a:lnTo>
                        <a:pt x="110" y="908"/>
                      </a:lnTo>
                      <a:lnTo>
                        <a:pt x="110" y="887"/>
                      </a:lnTo>
                      <a:lnTo>
                        <a:pt x="108" y="879"/>
                      </a:lnTo>
                      <a:lnTo>
                        <a:pt x="105" y="786"/>
                      </a:lnTo>
                      <a:lnTo>
                        <a:pt x="92" y="742"/>
                      </a:lnTo>
                      <a:lnTo>
                        <a:pt x="86" y="710"/>
                      </a:lnTo>
                      <a:lnTo>
                        <a:pt x="84" y="689"/>
                      </a:lnTo>
                      <a:lnTo>
                        <a:pt x="85" y="688"/>
                      </a:lnTo>
                      <a:lnTo>
                        <a:pt x="85" y="673"/>
                      </a:lnTo>
                      <a:lnTo>
                        <a:pt x="89" y="661"/>
                      </a:lnTo>
                      <a:lnTo>
                        <a:pt x="95" y="651"/>
                      </a:lnTo>
                      <a:lnTo>
                        <a:pt x="106" y="644"/>
                      </a:lnTo>
                      <a:lnTo>
                        <a:pt x="113" y="636"/>
                      </a:lnTo>
                      <a:lnTo>
                        <a:pt x="132" y="602"/>
                      </a:lnTo>
                      <a:lnTo>
                        <a:pt x="139" y="571"/>
                      </a:lnTo>
                      <a:lnTo>
                        <a:pt x="156" y="535"/>
                      </a:lnTo>
                      <a:lnTo>
                        <a:pt x="153" y="508"/>
                      </a:lnTo>
                      <a:lnTo>
                        <a:pt x="148" y="495"/>
                      </a:lnTo>
                      <a:lnTo>
                        <a:pt x="146" y="478"/>
                      </a:lnTo>
                      <a:lnTo>
                        <a:pt x="156" y="459"/>
                      </a:lnTo>
                      <a:lnTo>
                        <a:pt x="158" y="451"/>
                      </a:lnTo>
                      <a:lnTo>
                        <a:pt x="162" y="435"/>
                      </a:lnTo>
                      <a:lnTo>
                        <a:pt x="161" y="424"/>
                      </a:lnTo>
                      <a:lnTo>
                        <a:pt x="162" y="389"/>
                      </a:lnTo>
                      <a:lnTo>
                        <a:pt x="158" y="367"/>
                      </a:lnTo>
                      <a:lnTo>
                        <a:pt x="154" y="357"/>
                      </a:lnTo>
                      <a:lnTo>
                        <a:pt x="153" y="344"/>
                      </a:lnTo>
                      <a:lnTo>
                        <a:pt x="144" y="334"/>
                      </a:lnTo>
                      <a:lnTo>
                        <a:pt x="113" y="323"/>
                      </a:lnTo>
                      <a:lnTo>
                        <a:pt x="85" y="311"/>
                      </a:lnTo>
                      <a:lnTo>
                        <a:pt x="70" y="307"/>
                      </a:lnTo>
                      <a:lnTo>
                        <a:pt x="56" y="303"/>
                      </a:lnTo>
                      <a:lnTo>
                        <a:pt x="33" y="305"/>
                      </a:lnTo>
                      <a:lnTo>
                        <a:pt x="15" y="303"/>
                      </a:lnTo>
                      <a:lnTo>
                        <a:pt x="15" y="284"/>
                      </a:lnTo>
                      <a:lnTo>
                        <a:pt x="10" y="281"/>
                      </a:lnTo>
                      <a:lnTo>
                        <a:pt x="8" y="269"/>
                      </a:lnTo>
                      <a:lnTo>
                        <a:pt x="0" y="253"/>
                      </a:lnTo>
                      <a:lnTo>
                        <a:pt x="165" y="196"/>
                      </a:lnTo>
                      <a:lnTo>
                        <a:pt x="174" y="195"/>
                      </a:lnTo>
                      <a:lnTo>
                        <a:pt x="175" y="198"/>
                      </a:lnTo>
                      <a:lnTo>
                        <a:pt x="181" y="200"/>
                      </a:lnTo>
                      <a:lnTo>
                        <a:pt x="188" y="216"/>
                      </a:lnTo>
                      <a:lnTo>
                        <a:pt x="198" y="226"/>
                      </a:lnTo>
                      <a:lnTo>
                        <a:pt x="202" y="226"/>
                      </a:lnTo>
                      <a:lnTo>
                        <a:pt x="210" y="224"/>
                      </a:lnTo>
                      <a:lnTo>
                        <a:pt x="240" y="220"/>
                      </a:lnTo>
                      <a:lnTo>
                        <a:pt x="244" y="221"/>
                      </a:lnTo>
                      <a:lnTo>
                        <a:pt x="247" y="226"/>
                      </a:lnTo>
                      <a:lnTo>
                        <a:pt x="251" y="239"/>
                      </a:lnTo>
                      <a:lnTo>
                        <a:pt x="252" y="247"/>
                      </a:lnTo>
                      <a:lnTo>
                        <a:pt x="253" y="265"/>
                      </a:lnTo>
                      <a:lnTo>
                        <a:pt x="251" y="273"/>
                      </a:lnTo>
                      <a:lnTo>
                        <a:pt x="245" y="280"/>
                      </a:lnTo>
                      <a:lnTo>
                        <a:pt x="246" y="286"/>
                      </a:lnTo>
                      <a:lnTo>
                        <a:pt x="240" y="291"/>
                      </a:lnTo>
                      <a:lnTo>
                        <a:pt x="236" y="302"/>
                      </a:lnTo>
                      <a:lnTo>
                        <a:pt x="240" y="306"/>
                      </a:lnTo>
                      <a:lnTo>
                        <a:pt x="245" y="322"/>
                      </a:lnTo>
                      <a:lnTo>
                        <a:pt x="248" y="325"/>
                      </a:lnTo>
                      <a:lnTo>
                        <a:pt x="252" y="327"/>
                      </a:lnTo>
                      <a:lnTo>
                        <a:pt x="255" y="332"/>
                      </a:lnTo>
                      <a:lnTo>
                        <a:pt x="263" y="341"/>
                      </a:lnTo>
                      <a:lnTo>
                        <a:pt x="268" y="348"/>
                      </a:lnTo>
                      <a:lnTo>
                        <a:pt x="272" y="350"/>
                      </a:lnTo>
                      <a:lnTo>
                        <a:pt x="279" y="351"/>
                      </a:lnTo>
                      <a:lnTo>
                        <a:pt x="283" y="356"/>
                      </a:lnTo>
                      <a:lnTo>
                        <a:pt x="283" y="360"/>
                      </a:lnTo>
                      <a:lnTo>
                        <a:pt x="278" y="366"/>
                      </a:lnTo>
                      <a:lnTo>
                        <a:pt x="279" y="368"/>
                      </a:lnTo>
                      <a:lnTo>
                        <a:pt x="291" y="368"/>
                      </a:lnTo>
                      <a:lnTo>
                        <a:pt x="293" y="367"/>
                      </a:lnTo>
                      <a:lnTo>
                        <a:pt x="291" y="357"/>
                      </a:lnTo>
                      <a:lnTo>
                        <a:pt x="293" y="351"/>
                      </a:lnTo>
                      <a:lnTo>
                        <a:pt x="290" y="346"/>
                      </a:lnTo>
                      <a:lnTo>
                        <a:pt x="287" y="343"/>
                      </a:lnTo>
                      <a:lnTo>
                        <a:pt x="287" y="337"/>
                      </a:lnTo>
                      <a:lnTo>
                        <a:pt x="290" y="329"/>
                      </a:lnTo>
                      <a:lnTo>
                        <a:pt x="290" y="325"/>
                      </a:lnTo>
                      <a:lnTo>
                        <a:pt x="291" y="322"/>
                      </a:lnTo>
                      <a:lnTo>
                        <a:pt x="304" y="314"/>
                      </a:lnTo>
                      <a:lnTo>
                        <a:pt x="310" y="313"/>
                      </a:lnTo>
                      <a:lnTo>
                        <a:pt x="316" y="311"/>
                      </a:lnTo>
                      <a:lnTo>
                        <a:pt x="320" y="305"/>
                      </a:lnTo>
                      <a:lnTo>
                        <a:pt x="321" y="284"/>
                      </a:lnTo>
                      <a:lnTo>
                        <a:pt x="323" y="276"/>
                      </a:lnTo>
                      <a:lnTo>
                        <a:pt x="320" y="262"/>
                      </a:lnTo>
                      <a:lnTo>
                        <a:pt x="323" y="252"/>
                      </a:lnTo>
                      <a:lnTo>
                        <a:pt x="326" y="244"/>
                      </a:lnTo>
                      <a:lnTo>
                        <a:pt x="323" y="232"/>
                      </a:lnTo>
                      <a:lnTo>
                        <a:pt x="318" y="225"/>
                      </a:lnTo>
                      <a:lnTo>
                        <a:pt x="305" y="212"/>
                      </a:lnTo>
                      <a:lnTo>
                        <a:pt x="299" y="203"/>
                      </a:lnTo>
                      <a:lnTo>
                        <a:pt x="284" y="184"/>
                      </a:lnTo>
                      <a:lnTo>
                        <a:pt x="274" y="177"/>
                      </a:lnTo>
                      <a:lnTo>
                        <a:pt x="267" y="167"/>
                      </a:lnTo>
                      <a:lnTo>
                        <a:pt x="266" y="167"/>
                      </a:lnTo>
                      <a:lnTo>
                        <a:pt x="263" y="156"/>
                      </a:lnTo>
                      <a:lnTo>
                        <a:pt x="263" y="146"/>
                      </a:lnTo>
                      <a:lnTo>
                        <a:pt x="262" y="138"/>
                      </a:lnTo>
                      <a:lnTo>
                        <a:pt x="262" y="123"/>
                      </a:lnTo>
                      <a:lnTo>
                        <a:pt x="258" y="115"/>
                      </a:lnTo>
                      <a:lnTo>
                        <a:pt x="258" y="107"/>
                      </a:lnTo>
                      <a:lnTo>
                        <a:pt x="262" y="92"/>
                      </a:lnTo>
                      <a:lnTo>
                        <a:pt x="269" y="76"/>
                      </a:lnTo>
                      <a:lnTo>
                        <a:pt x="273" y="58"/>
                      </a:lnTo>
                      <a:lnTo>
                        <a:pt x="314" y="59"/>
                      </a:lnTo>
                      <a:lnTo>
                        <a:pt x="317" y="58"/>
                      </a:lnTo>
                      <a:lnTo>
                        <a:pt x="323" y="53"/>
                      </a:lnTo>
                      <a:lnTo>
                        <a:pt x="331" y="53"/>
                      </a:lnTo>
                      <a:lnTo>
                        <a:pt x="338" y="55"/>
                      </a:lnTo>
                      <a:lnTo>
                        <a:pt x="344" y="61"/>
                      </a:lnTo>
                      <a:lnTo>
                        <a:pt x="349" y="65"/>
                      </a:lnTo>
                      <a:lnTo>
                        <a:pt x="354" y="66"/>
                      </a:lnTo>
                      <a:lnTo>
                        <a:pt x="361" y="64"/>
                      </a:lnTo>
                      <a:lnTo>
                        <a:pt x="370" y="64"/>
                      </a:lnTo>
                      <a:lnTo>
                        <a:pt x="381" y="56"/>
                      </a:lnTo>
                      <a:lnTo>
                        <a:pt x="412" y="58"/>
                      </a:lnTo>
                      <a:lnTo>
                        <a:pt x="419" y="58"/>
                      </a:lnTo>
                      <a:lnTo>
                        <a:pt x="423" y="56"/>
                      </a:lnTo>
                      <a:lnTo>
                        <a:pt x="436" y="43"/>
                      </a:lnTo>
                      <a:lnTo>
                        <a:pt x="450" y="42"/>
                      </a:lnTo>
                      <a:lnTo>
                        <a:pt x="459" y="39"/>
                      </a:lnTo>
                      <a:lnTo>
                        <a:pt x="472" y="45"/>
                      </a:lnTo>
                      <a:lnTo>
                        <a:pt x="482" y="45"/>
                      </a:lnTo>
                      <a:lnTo>
                        <a:pt x="490" y="44"/>
                      </a:lnTo>
                      <a:lnTo>
                        <a:pt x="524" y="32"/>
                      </a:lnTo>
                      <a:lnTo>
                        <a:pt x="543" y="27"/>
                      </a:lnTo>
                      <a:lnTo>
                        <a:pt x="547" y="25"/>
                      </a:lnTo>
                      <a:lnTo>
                        <a:pt x="562" y="11"/>
                      </a:lnTo>
                      <a:lnTo>
                        <a:pt x="576" y="1"/>
                      </a:lnTo>
                      <a:lnTo>
                        <a:pt x="58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46" name="Freeform 33"/>
                <p:cNvSpPr>
                  <a:spLocks noChangeAspect="1"/>
                </p:cNvSpPr>
                <p:nvPr/>
              </p:nvSpPr>
              <p:spPr bwMode="gray">
                <a:xfrm>
                  <a:off x="5104605" y="4004022"/>
                  <a:ext cx="165100" cy="169863"/>
                </a:xfrm>
                <a:custGeom>
                  <a:avLst/>
                  <a:gdLst/>
                  <a:ahLst/>
                  <a:cxnLst>
                    <a:cxn ang="0">
                      <a:pos x="0" y="356"/>
                    </a:cxn>
                    <a:cxn ang="0">
                      <a:pos x="0" y="244"/>
                    </a:cxn>
                    <a:cxn ang="0">
                      <a:pos x="56" y="206"/>
                    </a:cxn>
                    <a:cxn ang="0">
                      <a:pos x="56" y="93"/>
                    </a:cxn>
                    <a:cxn ang="0">
                      <a:pos x="61" y="35"/>
                    </a:cxn>
                    <a:cxn ang="0">
                      <a:pos x="158" y="17"/>
                    </a:cxn>
                    <a:cxn ang="0">
                      <a:pos x="181" y="18"/>
                    </a:cxn>
                    <a:cxn ang="0">
                      <a:pos x="199" y="34"/>
                    </a:cxn>
                    <a:cxn ang="0">
                      <a:pos x="208" y="41"/>
                    </a:cxn>
                    <a:cxn ang="0">
                      <a:pos x="233" y="18"/>
                    </a:cxn>
                    <a:cxn ang="0">
                      <a:pos x="265" y="6"/>
                    </a:cxn>
                    <a:cxn ang="0">
                      <a:pos x="283" y="0"/>
                    </a:cxn>
                    <a:cxn ang="0">
                      <a:pos x="291" y="11"/>
                    </a:cxn>
                    <a:cxn ang="0">
                      <a:pos x="307" y="39"/>
                    </a:cxn>
                    <a:cxn ang="0">
                      <a:pos x="319" y="60"/>
                    </a:cxn>
                    <a:cxn ang="0">
                      <a:pos x="339" y="93"/>
                    </a:cxn>
                    <a:cxn ang="0">
                      <a:pos x="385" y="127"/>
                    </a:cxn>
                    <a:cxn ang="0">
                      <a:pos x="407" y="151"/>
                    </a:cxn>
                    <a:cxn ang="0">
                      <a:pos x="431" y="164"/>
                    </a:cxn>
                    <a:cxn ang="0">
                      <a:pos x="434" y="205"/>
                    </a:cxn>
                    <a:cxn ang="0">
                      <a:pos x="449" y="227"/>
                    </a:cxn>
                    <a:cxn ang="0">
                      <a:pos x="470" y="234"/>
                    </a:cxn>
                    <a:cxn ang="0">
                      <a:pos x="497" y="240"/>
                    </a:cxn>
                    <a:cxn ang="0">
                      <a:pos x="518" y="253"/>
                    </a:cxn>
                    <a:cxn ang="0">
                      <a:pos x="506" y="261"/>
                    </a:cxn>
                    <a:cxn ang="0">
                      <a:pos x="454" y="288"/>
                    </a:cxn>
                    <a:cxn ang="0">
                      <a:pos x="418" y="318"/>
                    </a:cxn>
                    <a:cxn ang="0">
                      <a:pos x="388" y="352"/>
                    </a:cxn>
                    <a:cxn ang="0">
                      <a:pos x="344" y="396"/>
                    </a:cxn>
                    <a:cxn ang="0">
                      <a:pos x="314" y="449"/>
                    </a:cxn>
                    <a:cxn ang="0">
                      <a:pos x="301" y="459"/>
                    </a:cxn>
                    <a:cxn ang="0">
                      <a:pos x="265" y="466"/>
                    </a:cxn>
                    <a:cxn ang="0">
                      <a:pos x="227" y="452"/>
                    </a:cxn>
                    <a:cxn ang="0">
                      <a:pos x="201" y="445"/>
                    </a:cxn>
                    <a:cxn ang="0">
                      <a:pos x="170" y="469"/>
                    </a:cxn>
                    <a:cxn ang="0">
                      <a:pos x="161" y="485"/>
                    </a:cxn>
                    <a:cxn ang="0">
                      <a:pos x="140" y="503"/>
                    </a:cxn>
                    <a:cxn ang="0">
                      <a:pos x="125" y="525"/>
                    </a:cxn>
                    <a:cxn ang="0">
                      <a:pos x="72" y="533"/>
                    </a:cxn>
                    <a:cxn ang="0">
                      <a:pos x="46" y="528"/>
                    </a:cxn>
                    <a:cxn ang="0">
                      <a:pos x="50" y="498"/>
                    </a:cxn>
                    <a:cxn ang="0">
                      <a:pos x="52" y="479"/>
                    </a:cxn>
                    <a:cxn ang="0">
                      <a:pos x="44" y="449"/>
                    </a:cxn>
                    <a:cxn ang="0">
                      <a:pos x="25" y="429"/>
                    </a:cxn>
                    <a:cxn ang="0">
                      <a:pos x="11" y="415"/>
                    </a:cxn>
                    <a:cxn ang="0">
                      <a:pos x="0" y="409"/>
                    </a:cxn>
                  </a:cxnLst>
                  <a:rect l="0" t="0" r="r" b="b"/>
                  <a:pathLst>
                    <a:path w="518" h="534">
                      <a:moveTo>
                        <a:pt x="0" y="409"/>
                      </a:moveTo>
                      <a:lnTo>
                        <a:pt x="0" y="356"/>
                      </a:lnTo>
                      <a:lnTo>
                        <a:pt x="0" y="298"/>
                      </a:lnTo>
                      <a:lnTo>
                        <a:pt x="0" y="244"/>
                      </a:lnTo>
                      <a:lnTo>
                        <a:pt x="56" y="244"/>
                      </a:lnTo>
                      <a:lnTo>
                        <a:pt x="56" y="206"/>
                      </a:lnTo>
                      <a:lnTo>
                        <a:pt x="56" y="149"/>
                      </a:lnTo>
                      <a:lnTo>
                        <a:pt x="56" y="93"/>
                      </a:lnTo>
                      <a:lnTo>
                        <a:pt x="56" y="40"/>
                      </a:lnTo>
                      <a:lnTo>
                        <a:pt x="61" y="35"/>
                      </a:lnTo>
                      <a:lnTo>
                        <a:pt x="141" y="20"/>
                      </a:lnTo>
                      <a:lnTo>
                        <a:pt x="158" y="17"/>
                      </a:lnTo>
                      <a:lnTo>
                        <a:pt x="164" y="17"/>
                      </a:lnTo>
                      <a:lnTo>
                        <a:pt x="181" y="18"/>
                      </a:lnTo>
                      <a:lnTo>
                        <a:pt x="192" y="22"/>
                      </a:lnTo>
                      <a:lnTo>
                        <a:pt x="199" y="34"/>
                      </a:lnTo>
                      <a:lnTo>
                        <a:pt x="202" y="49"/>
                      </a:lnTo>
                      <a:lnTo>
                        <a:pt x="208" y="41"/>
                      </a:lnTo>
                      <a:lnTo>
                        <a:pt x="217" y="30"/>
                      </a:lnTo>
                      <a:lnTo>
                        <a:pt x="233" y="18"/>
                      </a:lnTo>
                      <a:lnTo>
                        <a:pt x="260" y="12"/>
                      </a:lnTo>
                      <a:lnTo>
                        <a:pt x="265" y="6"/>
                      </a:lnTo>
                      <a:lnTo>
                        <a:pt x="272" y="1"/>
                      </a:lnTo>
                      <a:lnTo>
                        <a:pt x="283" y="0"/>
                      </a:lnTo>
                      <a:lnTo>
                        <a:pt x="291" y="2"/>
                      </a:lnTo>
                      <a:lnTo>
                        <a:pt x="291" y="11"/>
                      </a:lnTo>
                      <a:lnTo>
                        <a:pt x="294" y="17"/>
                      </a:lnTo>
                      <a:lnTo>
                        <a:pt x="307" y="39"/>
                      </a:lnTo>
                      <a:lnTo>
                        <a:pt x="317" y="49"/>
                      </a:lnTo>
                      <a:lnTo>
                        <a:pt x="319" y="60"/>
                      </a:lnTo>
                      <a:lnTo>
                        <a:pt x="325" y="74"/>
                      </a:lnTo>
                      <a:lnTo>
                        <a:pt x="339" y="93"/>
                      </a:lnTo>
                      <a:lnTo>
                        <a:pt x="368" y="124"/>
                      </a:lnTo>
                      <a:lnTo>
                        <a:pt x="385" y="127"/>
                      </a:lnTo>
                      <a:lnTo>
                        <a:pt x="398" y="137"/>
                      </a:lnTo>
                      <a:lnTo>
                        <a:pt x="407" y="151"/>
                      </a:lnTo>
                      <a:lnTo>
                        <a:pt x="420" y="154"/>
                      </a:lnTo>
                      <a:lnTo>
                        <a:pt x="431" y="164"/>
                      </a:lnTo>
                      <a:lnTo>
                        <a:pt x="431" y="185"/>
                      </a:lnTo>
                      <a:lnTo>
                        <a:pt x="434" y="205"/>
                      </a:lnTo>
                      <a:lnTo>
                        <a:pt x="441" y="218"/>
                      </a:lnTo>
                      <a:lnTo>
                        <a:pt x="449" y="227"/>
                      </a:lnTo>
                      <a:lnTo>
                        <a:pt x="458" y="232"/>
                      </a:lnTo>
                      <a:lnTo>
                        <a:pt x="470" y="234"/>
                      </a:lnTo>
                      <a:lnTo>
                        <a:pt x="484" y="234"/>
                      </a:lnTo>
                      <a:lnTo>
                        <a:pt x="497" y="240"/>
                      </a:lnTo>
                      <a:lnTo>
                        <a:pt x="507" y="244"/>
                      </a:lnTo>
                      <a:lnTo>
                        <a:pt x="518" y="253"/>
                      </a:lnTo>
                      <a:lnTo>
                        <a:pt x="517" y="256"/>
                      </a:lnTo>
                      <a:lnTo>
                        <a:pt x="506" y="261"/>
                      </a:lnTo>
                      <a:lnTo>
                        <a:pt x="492" y="270"/>
                      </a:lnTo>
                      <a:lnTo>
                        <a:pt x="454" y="288"/>
                      </a:lnTo>
                      <a:lnTo>
                        <a:pt x="438" y="305"/>
                      </a:lnTo>
                      <a:lnTo>
                        <a:pt x="418" y="318"/>
                      </a:lnTo>
                      <a:lnTo>
                        <a:pt x="399" y="336"/>
                      </a:lnTo>
                      <a:lnTo>
                        <a:pt x="388" y="352"/>
                      </a:lnTo>
                      <a:lnTo>
                        <a:pt x="371" y="377"/>
                      </a:lnTo>
                      <a:lnTo>
                        <a:pt x="344" y="396"/>
                      </a:lnTo>
                      <a:lnTo>
                        <a:pt x="329" y="415"/>
                      </a:lnTo>
                      <a:lnTo>
                        <a:pt x="314" y="449"/>
                      </a:lnTo>
                      <a:lnTo>
                        <a:pt x="309" y="455"/>
                      </a:lnTo>
                      <a:lnTo>
                        <a:pt x="301" y="459"/>
                      </a:lnTo>
                      <a:lnTo>
                        <a:pt x="290" y="460"/>
                      </a:lnTo>
                      <a:lnTo>
                        <a:pt x="265" y="466"/>
                      </a:lnTo>
                      <a:lnTo>
                        <a:pt x="250" y="465"/>
                      </a:lnTo>
                      <a:lnTo>
                        <a:pt x="227" y="452"/>
                      </a:lnTo>
                      <a:lnTo>
                        <a:pt x="215" y="447"/>
                      </a:lnTo>
                      <a:lnTo>
                        <a:pt x="201" y="445"/>
                      </a:lnTo>
                      <a:lnTo>
                        <a:pt x="189" y="449"/>
                      </a:lnTo>
                      <a:lnTo>
                        <a:pt x="170" y="469"/>
                      </a:lnTo>
                      <a:lnTo>
                        <a:pt x="163" y="477"/>
                      </a:lnTo>
                      <a:lnTo>
                        <a:pt x="161" y="485"/>
                      </a:lnTo>
                      <a:lnTo>
                        <a:pt x="152" y="496"/>
                      </a:lnTo>
                      <a:lnTo>
                        <a:pt x="140" y="503"/>
                      </a:lnTo>
                      <a:lnTo>
                        <a:pt x="135" y="508"/>
                      </a:lnTo>
                      <a:lnTo>
                        <a:pt x="125" y="525"/>
                      </a:lnTo>
                      <a:lnTo>
                        <a:pt x="90" y="534"/>
                      </a:lnTo>
                      <a:lnTo>
                        <a:pt x="72" y="533"/>
                      </a:lnTo>
                      <a:lnTo>
                        <a:pt x="56" y="530"/>
                      </a:lnTo>
                      <a:lnTo>
                        <a:pt x="46" y="528"/>
                      </a:lnTo>
                      <a:lnTo>
                        <a:pt x="43" y="519"/>
                      </a:lnTo>
                      <a:lnTo>
                        <a:pt x="50" y="498"/>
                      </a:lnTo>
                      <a:lnTo>
                        <a:pt x="52" y="485"/>
                      </a:lnTo>
                      <a:lnTo>
                        <a:pt x="52" y="479"/>
                      </a:lnTo>
                      <a:lnTo>
                        <a:pt x="51" y="461"/>
                      </a:lnTo>
                      <a:lnTo>
                        <a:pt x="44" y="449"/>
                      </a:lnTo>
                      <a:lnTo>
                        <a:pt x="30" y="438"/>
                      </a:lnTo>
                      <a:lnTo>
                        <a:pt x="25" y="429"/>
                      </a:lnTo>
                      <a:lnTo>
                        <a:pt x="13" y="418"/>
                      </a:lnTo>
                      <a:lnTo>
                        <a:pt x="11" y="415"/>
                      </a:lnTo>
                      <a:lnTo>
                        <a:pt x="5" y="409"/>
                      </a:lnTo>
                      <a:lnTo>
                        <a:pt x="0" y="40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47" name="Freeform 34"/>
                <p:cNvSpPr>
                  <a:spLocks noChangeAspect="1"/>
                </p:cNvSpPr>
                <p:nvPr/>
              </p:nvSpPr>
              <p:spPr bwMode="gray">
                <a:xfrm>
                  <a:off x="4498181" y="3470622"/>
                  <a:ext cx="128588" cy="96838"/>
                </a:xfrm>
                <a:custGeom>
                  <a:avLst/>
                  <a:gdLst/>
                  <a:ahLst/>
                  <a:cxnLst>
                    <a:cxn ang="0">
                      <a:pos x="174" y="17"/>
                    </a:cxn>
                    <a:cxn ang="0">
                      <a:pos x="146" y="18"/>
                    </a:cxn>
                    <a:cxn ang="0">
                      <a:pos x="119" y="11"/>
                    </a:cxn>
                    <a:cxn ang="0">
                      <a:pos x="101" y="3"/>
                    </a:cxn>
                    <a:cxn ang="0">
                      <a:pos x="80" y="14"/>
                    </a:cxn>
                    <a:cxn ang="0">
                      <a:pos x="67" y="27"/>
                    </a:cxn>
                    <a:cxn ang="0">
                      <a:pos x="69" y="57"/>
                    </a:cxn>
                    <a:cxn ang="0">
                      <a:pos x="17" y="81"/>
                    </a:cxn>
                    <a:cxn ang="0">
                      <a:pos x="1" y="109"/>
                    </a:cxn>
                    <a:cxn ang="0">
                      <a:pos x="17" y="100"/>
                    </a:cxn>
                    <a:cxn ang="0">
                      <a:pos x="31" y="128"/>
                    </a:cxn>
                    <a:cxn ang="0">
                      <a:pos x="66" y="159"/>
                    </a:cxn>
                    <a:cxn ang="0">
                      <a:pos x="88" y="190"/>
                    </a:cxn>
                    <a:cxn ang="0">
                      <a:pos x="104" y="203"/>
                    </a:cxn>
                    <a:cxn ang="0">
                      <a:pos x="124" y="191"/>
                    </a:cxn>
                    <a:cxn ang="0">
                      <a:pos x="142" y="168"/>
                    </a:cxn>
                    <a:cxn ang="0">
                      <a:pos x="161" y="159"/>
                    </a:cxn>
                    <a:cxn ang="0">
                      <a:pos x="211" y="153"/>
                    </a:cxn>
                    <a:cxn ang="0">
                      <a:pos x="230" y="175"/>
                    </a:cxn>
                    <a:cxn ang="0">
                      <a:pos x="241" y="187"/>
                    </a:cxn>
                    <a:cxn ang="0">
                      <a:pos x="241" y="202"/>
                    </a:cxn>
                    <a:cxn ang="0">
                      <a:pos x="249" y="223"/>
                    </a:cxn>
                    <a:cxn ang="0">
                      <a:pos x="252" y="239"/>
                    </a:cxn>
                    <a:cxn ang="0">
                      <a:pos x="264" y="240"/>
                    </a:cxn>
                    <a:cxn ang="0">
                      <a:pos x="281" y="238"/>
                    </a:cxn>
                    <a:cxn ang="0">
                      <a:pos x="297" y="239"/>
                    </a:cxn>
                    <a:cxn ang="0">
                      <a:pos x="313" y="273"/>
                    </a:cxn>
                    <a:cxn ang="0">
                      <a:pos x="306" y="298"/>
                    </a:cxn>
                    <a:cxn ang="0">
                      <a:pos x="327" y="307"/>
                    </a:cxn>
                    <a:cxn ang="0">
                      <a:pos x="348" y="292"/>
                    </a:cxn>
                    <a:cxn ang="0">
                      <a:pos x="365" y="286"/>
                    </a:cxn>
                    <a:cxn ang="0">
                      <a:pos x="384" y="262"/>
                    </a:cxn>
                    <a:cxn ang="0">
                      <a:pos x="386" y="251"/>
                    </a:cxn>
                    <a:cxn ang="0">
                      <a:pos x="375" y="239"/>
                    </a:cxn>
                    <a:cxn ang="0">
                      <a:pos x="394" y="239"/>
                    </a:cxn>
                    <a:cxn ang="0">
                      <a:pos x="403" y="235"/>
                    </a:cxn>
                    <a:cxn ang="0">
                      <a:pos x="393" y="219"/>
                    </a:cxn>
                    <a:cxn ang="0">
                      <a:pos x="400" y="203"/>
                    </a:cxn>
                    <a:cxn ang="0">
                      <a:pos x="380" y="183"/>
                    </a:cxn>
                    <a:cxn ang="0">
                      <a:pos x="382" y="149"/>
                    </a:cxn>
                    <a:cxn ang="0">
                      <a:pos x="382" y="131"/>
                    </a:cxn>
                    <a:cxn ang="0">
                      <a:pos x="370" y="93"/>
                    </a:cxn>
                    <a:cxn ang="0">
                      <a:pos x="351" y="92"/>
                    </a:cxn>
                    <a:cxn ang="0">
                      <a:pos x="364" y="79"/>
                    </a:cxn>
                    <a:cxn ang="0">
                      <a:pos x="357" y="70"/>
                    </a:cxn>
                    <a:cxn ang="0">
                      <a:pos x="343" y="41"/>
                    </a:cxn>
                    <a:cxn ang="0">
                      <a:pos x="334" y="28"/>
                    </a:cxn>
                    <a:cxn ang="0">
                      <a:pos x="328" y="12"/>
                    </a:cxn>
                    <a:cxn ang="0">
                      <a:pos x="312" y="12"/>
                    </a:cxn>
                    <a:cxn ang="0">
                      <a:pos x="294" y="38"/>
                    </a:cxn>
                    <a:cxn ang="0">
                      <a:pos x="255" y="33"/>
                    </a:cxn>
                    <a:cxn ang="0">
                      <a:pos x="230" y="30"/>
                    </a:cxn>
                    <a:cxn ang="0">
                      <a:pos x="208" y="39"/>
                    </a:cxn>
                    <a:cxn ang="0">
                      <a:pos x="203" y="19"/>
                    </a:cxn>
                  </a:cxnLst>
                  <a:rect l="0" t="0" r="r" b="b"/>
                  <a:pathLst>
                    <a:path w="404" h="307">
                      <a:moveTo>
                        <a:pt x="205" y="15"/>
                      </a:moveTo>
                      <a:lnTo>
                        <a:pt x="195" y="15"/>
                      </a:lnTo>
                      <a:lnTo>
                        <a:pt x="189" y="18"/>
                      </a:lnTo>
                      <a:lnTo>
                        <a:pt x="185" y="18"/>
                      </a:lnTo>
                      <a:lnTo>
                        <a:pt x="174" y="17"/>
                      </a:lnTo>
                      <a:lnTo>
                        <a:pt x="172" y="18"/>
                      </a:lnTo>
                      <a:lnTo>
                        <a:pt x="165" y="18"/>
                      </a:lnTo>
                      <a:lnTo>
                        <a:pt x="157" y="20"/>
                      </a:lnTo>
                      <a:lnTo>
                        <a:pt x="151" y="20"/>
                      </a:lnTo>
                      <a:lnTo>
                        <a:pt x="146" y="18"/>
                      </a:lnTo>
                      <a:lnTo>
                        <a:pt x="142" y="18"/>
                      </a:lnTo>
                      <a:lnTo>
                        <a:pt x="135" y="15"/>
                      </a:lnTo>
                      <a:lnTo>
                        <a:pt x="128" y="15"/>
                      </a:lnTo>
                      <a:lnTo>
                        <a:pt x="122" y="9"/>
                      </a:lnTo>
                      <a:lnTo>
                        <a:pt x="119" y="11"/>
                      </a:lnTo>
                      <a:lnTo>
                        <a:pt x="119" y="14"/>
                      </a:lnTo>
                      <a:lnTo>
                        <a:pt x="112" y="13"/>
                      </a:lnTo>
                      <a:lnTo>
                        <a:pt x="112" y="7"/>
                      </a:lnTo>
                      <a:lnTo>
                        <a:pt x="109" y="4"/>
                      </a:lnTo>
                      <a:lnTo>
                        <a:pt x="101" y="3"/>
                      </a:lnTo>
                      <a:lnTo>
                        <a:pt x="95" y="4"/>
                      </a:lnTo>
                      <a:lnTo>
                        <a:pt x="90" y="1"/>
                      </a:lnTo>
                      <a:lnTo>
                        <a:pt x="76" y="0"/>
                      </a:lnTo>
                      <a:lnTo>
                        <a:pt x="76" y="7"/>
                      </a:lnTo>
                      <a:lnTo>
                        <a:pt x="80" y="14"/>
                      </a:lnTo>
                      <a:lnTo>
                        <a:pt x="80" y="18"/>
                      </a:lnTo>
                      <a:lnTo>
                        <a:pt x="77" y="24"/>
                      </a:lnTo>
                      <a:lnTo>
                        <a:pt x="75" y="25"/>
                      </a:lnTo>
                      <a:lnTo>
                        <a:pt x="69" y="25"/>
                      </a:lnTo>
                      <a:lnTo>
                        <a:pt x="67" y="27"/>
                      </a:lnTo>
                      <a:lnTo>
                        <a:pt x="65" y="30"/>
                      </a:lnTo>
                      <a:lnTo>
                        <a:pt x="71" y="34"/>
                      </a:lnTo>
                      <a:lnTo>
                        <a:pt x="74" y="39"/>
                      </a:lnTo>
                      <a:lnTo>
                        <a:pt x="75" y="57"/>
                      </a:lnTo>
                      <a:lnTo>
                        <a:pt x="69" y="57"/>
                      </a:lnTo>
                      <a:lnTo>
                        <a:pt x="65" y="60"/>
                      </a:lnTo>
                      <a:lnTo>
                        <a:pt x="45" y="60"/>
                      </a:lnTo>
                      <a:lnTo>
                        <a:pt x="28" y="67"/>
                      </a:lnTo>
                      <a:lnTo>
                        <a:pt x="21" y="73"/>
                      </a:lnTo>
                      <a:lnTo>
                        <a:pt x="17" y="81"/>
                      </a:lnTo>
                      <a:lnTo>
                        <a:pt x="13" y="89"/>
                      </a:lnTo>
                      <a:lnTo>
                        <a:pt x="11" y="93"/>
                      </a:lnTo>
                      <a:lnTo>
                        <a:pt x="6" y="97"/>
                      </a:lnTo>
                      <a:lnTo>
                        <a:pt x="0" y="99"/>
                      </a:lnTo>
                      <a:lnTo>
                        <a:pt x="1" y="109"/>
                      </a:lnTo>
                      <a:lnTo>
                        <a:pt x="5" y="110"/>
                      </a:lnTo>
                      <a:lnTo>
                        <a:pt x="7" y="110"/>
                      </a:lnTo>
                      <a:lnTo>
                        <a:pt x="10" y="109"/>
                      </a:lnTo>
                      <a:lnTo>
                        <a:pt x="13" y="101"/>
                      </a:lnTo>
                      <a:lnTo>
                        <a:pt x="17" y="100"/>
                      </a:lnTo>
                      <a:lnTo>
                        <a:pt x="17" y="100"/>
                      </a:lnTo>
                      <a:lnTo>
                        <a:pt x="21" y="114"/>
                      </a:lnTo>
                      <a:lnTo>
                        <a:pt x="29" y="115"/>
                      </a:lnTo>
                      <a:lnTo>
                        <a:pt x="31" y="116"/>
                      </a:lnTo>
                      <a:lnTo>
                        <a:pt x="31" y="128"/>
                      </a:lnTo>
                      <a:lnTo>
                        <a:pt x="36" y="141"/>
                      </a:lnTo>
                      <a:lnTo>
                        <a:pt x="39" y="146"/>
                      </a:lnTo>
                      <a:lnTo>
                        <a:pt x="47" y="148"/>
                      </a:lnTo>
                      <a:lnTo>
                        <a:pt x="55" y="154"/>
                      </a:lnTo>
                      <a:lnTo>
                        <a:pt x="66" y="159"/>
                      </a:lnTo>
                      <a:lnTo>
                        <a:pt x="74" y="168"/>
                      </a:lnTo>
                      <a:lnTo>
                        <a:pt x="75" y="179"/>
                      </a:lnTo>
                      <a:lnTo>
                        <a:pt x="83" y="183"/>
                      </a:lnTo>
                      <a:lnTo>
                        <a:pt x="86" y="187"/>
                      </a:lnTo>
                      <a:lnTo>
                        <a:pt x="88" y="190"/>
                      </a:lnTo>
                      <a:lnTo>
                        <a:pt x="88" y="192"/>
                      </a:lnTo>
                      <a:lnTo>
                        <a:pt x="93" y="195"/>
                      </a:lnTo>
                      <a:lnTo>
                        <a:pt x="97" y="200"/>
                      </a:lnTo>
                      <a:lnTo>
                        <a:pt x="98" y="201"/>
                      </a:lnTo>
                      <a:lnTo>
                        <a:pt x="104" y="203"/>
                      </a:lnTo>
                      <a:lnTo>
                        <a:pt x="110" y="203"/>
                      </a:lnTo>
                      <a:lnTo>
                        <a:pt x="113" y="202"/>
                      </a:lnTo>
                      <a:lnTo>
                        <a:pt x="115" y="201"/>
                      </a:lnTo>
                      <a:lnTo>
                        <a:pt x="119" y="191"/>
                      </a:lnTo>
                      <a:lnTo>
                        <a:pt x="124" y="191"/>
                      </a:lnTo>
                      <a:lnTo>
                        <a:pt x="128" y="189"/>
                      </a:lnTo>
                      <a:lnTo>
                        <a:pt x="128" y="184"/>
                      </a:lnTo>
                      <a:lnTo>
                        <a:pt x="133" y="183"/>
                      </a:lnTo>
                      <a:lnTo>
                        <a:pt x="139" y="175"/>
                      </a:lnTo>
                      <a:lnTo>
                        <a:pt x="142" y="168"/>
                      </a:lnTo>
                      <a:lnTo>
                        <a:pt x="141" y="159"/>
                      </a:lnTo>
                      <a:lnTo>
                        <a:pt x="145" y="158"/>
                      </a:lnTo>
                      <a:lnTo>
                        <a:pt x="153" y="157"/>
                      </a:lnTo>
                      <a:lnTo>
                        <a:pt x="157" y="159"/>
                      </a:lnTo>
                      <a:lnTo>
                        <a:pt x="161" y="159"/>
                      </a:lnTo>
                      <a:lnTo>
                        <a:pt x="166" y="157"/>
                      </a:lnTo>
                      <a:lnTo>
                        <a:pt x="172" y="157"/>
                      </a:lnTo>
                      <a:lnTo>
                        <a:pt x="172" y="152"/>
                      </a:lnTo>
                      <a:lnTo>
                        <a:pt x="198" y="152"/>
                      </a:lnTo>
                      <a:lnTo>
                        <a:pt x="211" y="153"/>
                      </a:lnTo>
                      <a:lnTo>
                        <a:pt x="215" y="160"/>
                      </a:lnTo>
                      <a:lnTo>
                        <a:pt x="221" y="164"/>
                      </a:lnTo>
                      <a:lnTo>
                        <a:pt x="225" y="169"/>
                      </a:lnTo>
                      <a:lnTo>
                        <a:pt x="230" y="173"/>
                      </a:lnTo>
                      <a:lnTo>
                        <a:pt x="230" y="175"/>
                      </a:lnTo>
                      <a:lnTo>
                        <a:pt x="232" y="179"/>
                      </a:lnTo>
                      <a:lnTo>
                        <a:pt x="231" y="181"/>
                      </a:lnTo>
                      <a:lnTo>
                        <a:pt x="231" y="184"/>
                      </a:lnTo>
                      <a:lnTo>
                        <a:pt x="238" y="186"/>
                      </a:lnTo>
                      <a:lnTo>
                        <a:pt x="241" y="187"/>
                      </a:lnTo>
                      <a:lnTo>
                        <a:pt x="241" y="190"/>
                      </a:lnTo>
                      <a:lnTo>
                        <a:pt x="239" y="192"/>
                      </a:lnTo>
                      <a:lnTo>
                        <a:pt x="241" y="197"/>
                      </a:lnTo>
                      <a:lnTo>
                        <a:pt x="239" y="197"/>
                      </a:lnTo>
                      <a:lnTo>
                        <a:pt x="241" y="202"/>
                      </a:lnTo>
                      <a:lnTo>
                        <a:pt x="242" y="205"/>
                      </a:lnTo>
                      <a:lnTo>
                        <a:pt x="247" y="208"/>
                      </a:lnTo>
                      <a:lnTo>
                        <a:pt x="248" y="212"/>
                      </a:lnTo>
                      <a:lnTo>
                        <a:pt x="251" y="222"/>
                      </a:lnTo>
                      <a:lnTo>
                        <a:pt x="249" y="223"/>
                      </a:lnTo>
                      <a:lnTo>
                        <a:pt x="244" y="226"/>
                      </a:lnTo>
                      <a:lnTo>
                        <a:pt x="242" y="237"/>
                      </a:lnTo>
                      <a:lnTo>
                        <a:pt x="239" y="242"/>
                      </a:lnTo>
                      <a:lnTo>
                        <a:pt x="239" y="244"/>
                      </a:lnTo>
                      <a:lnTo>
                        <a:pt x="252" y="239"/>
                      </a:lnTo>
                      <a:lnTo>
                        <a:pt x="258" y="234"/>
                      </a:lnTo>
                      <a:lnTo>
                        <a:pt x="259" y="234"/>
                      </a:lnTo>
                      <a:lnTo>
                        <a:pt x="260" y="237"/>
                      </a:lnTo>
                      <a:lnTo>
                        <a:pt x="260" y="240"/>
                      </a:lnTo>
                      <a:lnTo>
                        <a:pt x="264" y="240"/>
                      </a:lnTo>
                      <a:lnTo>
                        <a:pt x="266" y="234"/>
                      </a:lnTo>
                      <a:lnTo>
                        <a:pt x="270" y="232"/>
                      </a:lnTo>
                      <a:lnTo>
                        <a:pt x="274" y="233"/>
                      </a:lnTo>
                      <a:lnTo>
                        <a:pt x="280" y="238"/>
                      </a:lnTo>
                      <a:lnTo>
                        <a:pt x="281" y="238"/>
                      </a:lnTo>
                      <a:lnTo>
                        <a:pt x="284" y="235"/>
                      </a:lnTo>
                      <a:lnTo>
                        <a:pt x="292" y="233"/>
                      </a:lnTo>
                      <a:lnTo>
                        <a:pt x="295" y="234"/>
                      </a:lnTo>
                      <a:lnTo>
                        <a:pt x="295" y="235"/>
                      </a:lnTo>
                      <a:lnTo>
                        <a:pt x="297" y="239"/>
                      </a:lnTo>
                      <a:lnTo>
                        <a:pt x="305" y="244"/>
                      </a:lnTo>
                      <a:lnTo>
                        <a:pt x="305" y="251"/>
                      </a:lnTo>
                      <a:lnTo>
                        <a:pt x="309" y="257"/>
                      </a:lnTo>
                      <a:lnTo>
                        <a:pt x="311" y="271"/>
                      </a:lnTo>
                      <a:lnTo>
                        <a:pt x="313" y="273"/>
                      </a:lnTo>
                      <a:lnTo>
                        <a:pt x="312" y="288"/>
                      </a:lnTo>
                      <a:lnTo>
                        <a:pt x="309" y="292"/>
                      </a:lnTo>
                      <a:lnTo>
                        <a:pt x="306" y="294"/>
                      </a:lnTo>
                      <a:lnTo>
                        <a:pt x="305" y="297"/>
                      </a:lnTo>
                      <a:lnTo>
                        <a:pt x="306" y="298"/>
                      </a:lnTo>
                      <a:lnTo>
                        <a:pt x="311" y="298"/>
                      </a:lnTo>
                      <a:lnTo>
                        <a:pt x="314" y="294"/>
                      </a:lnTo>
                      <a:lnTo>
                        <a:pt x="317" y="296"/>
                      </a:lnTo>
                      <a:lnTo>
                        <a:pt x="322" y="299"/>
                      </a:lnTo>
                      <a:lnTo>
                        <a:pt x="327" y="307"/>
                      </a:lnTo>
                      <a:lnTo>
                        <a:pt x="332" y="305"/>
                      </a:lnTo>
                      <a:lnTo>
                        <a:pt x="334" y="303"/>
                      </a:lnTo>
                      <a:lnTo>
                        <a:pt x="341" y="302"/>
                      </a:lnTo>
                      <a:lnTo>
                        <a:pt x="343" y="298"/>
                      </a:lnTo>
                      <a:lnTo>
                        <a:pt x="348" y="292"/>
                      </a:lnTo>
                      <a:lnTo>
                        <a:pt x="348" y="283"/>
                      </a:lnTo>
                      <a:lnTo>
                        <a:pt x="351" y="281"/>
                      </a:lnTo>
                      <a:lnTo>
                        <a:pt x="357" y="282"/>
                      </a:lnTo>
                      <a:lnTo>
                        <a:pt x="361" y="288"/>
                      </a:lnTo>
                      <a:lnTo>
                        <a:pt x="365" y="286"/>
                      </a:lnTo>
                      <a:lnTo>
                        <a:pt x="378" y="287"/>
                      </a:lnTo>
                      <a:lnTo>
                        <a:pt x="378" y="282"/>
                      </a:lnTo>
                      <a:lnTo>
                        <a:pt x="383" y="276"/>
                      </a:lnTo>
                      <a:lnTo>
                        <a:pt x="383" y="267"/>
                      </a:lnTo>
                      <a:lnTo>
                        <a:pt x="384" y="262"/>
                      </a:lnTo>
                      <a:lnTo>
                        <a:pt x="389" y="260"/>
                      </a:lnTo>
                      <a:lnTo>
                        <a:pt x="388" y="257"/>
                      </a:lnTo>
                      <a:lnTo>
                        <a:pt x="386" y="257"/>
                      </a:lnTo>
                      <a:lnTo>
                        <a:pt x="387" y="255"/>
                      </a:lnTo>
                      <a:lnTo>
                        <a:pt x="386" y="251"/>
                      </a:lnTo>
                      <a:lnTo>
                        <a:pt x="382" y="251"/>
                      </a:lnTo>
                      <a:lnTo>
                        <a:pt x="376" y="251"/>
                      </a:lnTo>
                      <a:lnTo>
                        <a:pt x="373" y="249"/>
                      </a:lnTo>
                      <a:lnTo>
                        <a:pt x="376" y="244"/>
                      </a:lnTo>
                      <a:lnTo>
                        <a:pt x="375" y="239"/>
                      </a:lnTo>
                      <a:lnTo>
                        <a:pt x="373" y="239"/>
                      </a:lnTo>
                      <a:lnTo>
                        <a:pt x="373" y="238"/>
                      </a:lnTo>
                      <a:lnTo>
                        <a:pt x="382" y="234"/>
                      </a:lnTo>
                      <a:lnTo>
                        <a:pt x="391" y="235"/>
                      </a:lnTo>
                      <a:lnTo>
                        <a:pt x="394" y="239"/>
                      </a:lnTo>
                      <a:lnTo>
                        <a:pt x="397" y="239"/>
                      </a:lnTo>
                      <a:lnTo>
                        <a:pt x="400" y="238"/>
                      </a:lnTo>
                      <a:lnTo>
                        <a:pt x="403" y="244"/>
                      </a:lnTo>
                      <a:lnTo>
                        <a:pt x="404" y="244"/>
                      </a:lnTo>
                      <a:lnTo>
                        <a:pt x="403" y="235"/>
                      </a:lnTo>
                      <a:lnTo>
                        <a:pt x="403" y="230"/>
                      </a:lnTo>
                      <a:lnTo>
                        <a:pt x="400" y="227"/>
                      </a:lnTo>
                      <a:lnTo>
                        <a:pt x="400" y="221"/>
                      </a:lnTo>
                      <a:lnTo>
                        <a:pt x="397" y="221"/>
                      </a:lnTo>
                      <a:lnTo>
                        <a:pt x="393" y="219"/>
                      </a:lnTo>
                      <a:lnTo>
                        <a:pt x="391" y="219"/>
                      </a:lnTo>
                      <a:lnTo>
                        <a:pt x="394" y="211"/>
                      </a:lnTo>
                      <a:lnTo>
                        <a:pt x="398" y="207"/>
                      </a:lnTo>
                      <a:lnTo>
                        <a:pt x="400" y="206"/>
                      </a:lnTo>
                      <a:lnTo>
                        <a:pt x="400" y="203"/>
                      </a:lnTo>
                      <a:lnTo>
                        <a:pt x="397" y="199"/>
                      </a:lnTo>
                      <a:lnTo>
                        <a:pt x="393" y="200"/>
                      </a:lnTo>
                      <a:lnTo>
                        <a:pt x="394" y="186"/>
                      </a:lnTo>
                      <a:lnTo>
                        <a:pt x="387" y="186"/>
                      </a:lnTo>
                      <a:lnTo>
                        <a:pt x="380" y="183"/>
                      </a:lnTo>
                      <a:lnTo>
                        <a:pt x="380" y="180"/>
                      </a:lnTo>
                      <a:lnTo>
                        <a:pt x="380" y="163"/>
                      </a:lnTo>
                      <a:lnTo>
                        <a:pt x="378" y="154"/>
                      </a:lnTo>
                      <a:lnTo>
                        <a:pt x="381" y="152"/>
                      </a:lnTo>
                      <a:lnTo>
                        <a:pt x="382" y="149"/>
                      </a:lnTo>
                      <a:lnTo>
                        <a:pt x="388" y="142"/>
                      </a:lnTo>
                      <a:lnTo>
                        <a:pt x="389" y="140"/>
                      </a:lnTo>
                      <a:lnTo>
                        <a:pt x="389" y="137"/>
                      </a:lnTo>
                      <a:lnTo>
                        <a:pt x="387" y="133"/>
                      </a:lnTo>
                      <a:lnTo>
                        <a:pt x="382" y="131"/>
                      </a:lnTo>
                      <a:lnTo>
                        <a:pt x="380" y="126"/>
                      </a:lnTo>
                      <a:lnTo>
                        <a:pt x="375" y="126"/>
                      </a:lnTo>
                      <a:lnTo>
                        <a:pt x="371" y="120"/>
                      </a:lnTo>
                      <a:lnTo>
                        <a:pt x="370" y="97"/>
                      </a:lnTo>
                      <a:lnTo>
                        <a:pt x="370" y="93"/>
                      </a:lnTo>
                      <a:lnTo>
                        <a:pt x="365" y="92"/>
                      </a:lnTo>
                      <a:lnTo>
                        <a:pt x="360" y="92"/>
                      </a:lnTo>
                      <a:lnTo>
                        <a:pt x="354" y="99"/>
                      </a:lnTo>
                      <a:lnTo>
                        <a:pt x="351" y="99"/>
                      </a:lnTo>
                      <a:lnTo>
                        <a:pt x="351" y="92"/>
                      </a:lnTo>
                      <a:lnTo>
                        <a:pt x="352" y="89"/>
                      </a:lnTo>
                      <a:lnTo>
                        <a:pt x="357" y="88"/>
                      </a:lnTo>
                      <a:lnTo>
                        <a:pt x="357" y="83"/>
                      </a:lnTo>
                      <a:lnTo>
                        <a:pt x="361" y="83"/>
                      </a:lnTo>
                      <a:lnTo>
                        <a:pt x="364" y="79"/>
                      </a:lnTo>
                      <a:lnTo>
                        <a:pt x="367" y="79"/>
                      </a:lnTo>
                      <a:lnTo>
                        <a:pt x="367" y="73"/>
                      </a:lnTo>
                      <a:lnTo>
                        <a:pt x="366" y="72"/>
                      </a:lnTo>
                      <a:lnTo>
                        <a:pt x="361" y="72"/>
                      </a:lnTo>
                      <a:lnTo>
                        <a:pt x="357" y="70"/>
                      </a:lnTo>
                      <a:lnTo>
                        <a:pt x="354" y="67"/>
                      </a:lnTo>
                      <a:lnTo>
                        <a:pt x="349" y="57"/>
                      </a:lnTo>
                      <a:lnTo>
                        <a:pt x="344" y="60"/>
                      </a:lnTo>
                      <a:lnTo>
                        <a:pt x="343" y="58"/>
                      </a:lnTo>
                      <a:lnTo>
                        <a:pt x="343" y="41"/>
                      </a:lnTo>
                      <a:lnTo>
                        <a:pt x="341" y="36"/>
                      </a:lnTo>
                      <a:lnTo>
                        <a:pt x="339" y="36"/>
                      </a:lnTo>
                      <a:lnTo>
                        <a:pt x="339" y="30"/>
                      </a:lnTo>
                      <a:lnTo>
                        <a:pt x="338" y="28"/>
                      </a:lnTo>
                      <a:lnTo>
                        <a:pt x="334" y="28"/>
                      </a:lnTo>
                      <a:lnTo>
                        <a:pt x="333" y="28"/>
                      </a:lnTo>
                      <a:lnTo>
                        <a:pt x="334" y="15"/>
                      </a:lnTo>
                      <a:lnTo>
                        <a:pt x="334" y="14"/>
                      </a:lnTo>
                      <a:lnTo>
                        <a:pt x="330" y="12"/>
                      </a:lnTo>
                      <a:lnTo>
                        <a:pt x="328" y="12"/>
                      </a:lnTo>
                      <a:lnTo>
                        <a:pt x="324" y="15"/>
                      </a:lnTo>
                      <a:lnTo>
                        <a:pt x="323" y="15"/>
                      </a:lnTo>
                      <a:lnTo>
                        <a:pt x="316" y="11"/>
                      </a:lnTo>
                      <a:lnTo>
                        <a:pt x="313" y="11"/>
                      </a:lnTo>
                      <a:lnTo>
                        <a:pt x="312" y="12"/>
                      </a:lnTo>
                      <a:lnTo>
                        <a:pt x="312" y="20"/>
                      </a:lnTo>
                      <a:lnTo>
                        <a:pt x="309" y="24"/>
                      </a:lnTo>
                      <a:lnTo>
                        <a:pt x="296" y="28"/>
                      </a:lnTo>
                      <a:lnTo>
                        <a:pt x="296" y="34"/>
                      </a:lnTo>
                      <a:lnTo>
                        <a:pt x="294" y="38"/>
                      </a:lnTo>
                      <a:lnTo>
                        <a:pt x="280" y="34"/>
                      </a:lnTo>
                      <a:lnTo>
                        <a:pt x="270" y="28"/>
                      </a:lnTo>
                      <a:lnTo>
                        <a:pt x="262" y="27"/>
                      </a:lnTo>
                      <a:lnTo>
                        <a:pt x="259" y="27"/>
                      </a:lnTo>
                      <a:lnTo>
                        <a:pt x="255" y="33"/>
                      </a:lnTo>
                      <a:lnTo>
                        <a:pt x="249" y="34"/>
                      </a:lnTo>
                      <a:lnTo>
                        <a:pt x="247" y="40"/>
                      </a:lnTo>
                      <a:lnTo>
                        <a:pt x="243" y="44"/>
                      </a:lnTo>
                      <a:lnTo>
                        <a:pt x="238" y="41"/>
                      </a:lnTo>
                      <a:lnTo>
                        <a:pt x="230" y="30"/>
                      </a:lnTo>
                      <a:lnTo>
                        <a:pt x="227" y="28"/>
                      </a:lnTo>
                      <a:lnTo>
                        <a:pt x="222" y="28"/>
                      </a:lnTo>
                      <a:lnTo>
                        <a:pt x="216" y="34"/>
                      </a:lnTo>
                      <a:lnTo>
                        <a:pt x="212" y="38"/>
                      </a:lnTo>
                      <a:lnTo>
                        <a:pt x="208" y="39"/>
                      </a:lnTo>
                      <a:lnTo>
                        <a:pt x="203" y="35"/>
                      </a:lnTo>
                      <a:lnTo>
                        <a:pt x="198" y="31"/>
                      </a:lnTo>
                      <a:lnTo>
                        <a:pt x="199" y="28"/>
                      </a:lnTo>
                      <a:lnTo>
                        <a:pt x="203" y="23"/>
                      </a:lnTo>
                      <a:lnTo>
                        <a:pt x="203" y="19"/>
                      </a:lnTo>
                      <a:lnTo>
                        <a:pt x="205" y="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48" name="Freeform 35"/>
                <p:cNvSpPr>
                  <a:spLocks noChangeAspect="1"/>
                </p:cNvSpPr>
                <p:nvPr/>
              </p:nvSpPr>
              <p:spPr bwMode="gray">
                <a:xfrm>
                  <a:off x="5010942" y="3499197"/>
                  <a:ext cx="228600" cy="144463"/>
                </a:xfrm>
                <a:custGeom>
                  <a:avLst/>
                  <a:gdLst/>
                  <a:ahLst/>
                  <a:cxnLst>
                    <a:cxn ang="0">
                      <a:pos x="433" y="6"/>
                    </a:cxn>
                    <a:cxn ang="0">
                      <a:pos x="405" y="15"/>
                    </a:cxn>
                    <a:cxn ang="0">
                      <a:pos x="393" y="44"/>
                    </a:cxn>
                    <a:cxn ang="0">
                      <a:pos x="378" y="58"/>
                    </a:cxn>
                    <a:cxn ang="0">
                      <a:pos x="355" y="87"/>
                    </a:cxn>
                    <a:cxn ang="0">
                      <a:pos x="331" y="102"/>
                    </a:cxn>
                    <a:cxn ang="0">
                      <a:pos x="317" y="106"/>
                    </a:cxn>
                    <a:cxn ang="0">
                      <a:pos x="292" y="109"/>
                    </a:cxn>
                    <a:cxn ang="0">
                      <a:pos x="259" y="113"/>
                    </a:cxn>
                    <a:cxn ang="0">
                      <a:pos x="245" y="122"/>
                    </a:cxn>
                    <a:cxn ang="0">
                      <a:pos x="254" y="136"/>
                    </a:cxn>
                    <a:cxn ang="0">
                      <a:pos x="244" y="152"/>
                    </a:cxn>
                    <a:cxn ang="0">
                      <a:pos x="232" y="159"/>
                    </a:cxn>
                    <a:cxn ang="0">
                      <a:pos x="205" y="166"/>
                    </a:cxn>
                    <a:cxn ang="0">
                      <a:pos x="183" y="170"/>
                    </a:cxn>
                    <a:cxn ang="0">
                      <a:pos x="153" y="183"/>
                    </a:cxn>
                    <a:cxn ang="0">
                      <a:pos x="136" y="192"/>
                    </a:cxn>
                    <a:cxn ang="0">
                      <a:pos x="123" y="184"/>
                    </a:cxn>
                    <a:cxn ang="0">
                      <a:pos x="113" y="177"/>
                    </a:cxn>
                    <a:cxn ang="0">
                      <a:pos x="105" y="187"/>
                    </a:cxn>
                    <a:cxn ang="0">
                      <a:pos x="77" y="198"/>
                    </a:cxn>
                    <a:cxn ang="0">
                      <a:pos x="60" y="197"/>
                    </a:cxn>
                    <a:cxn ang="0">
                      <a:pos x="38" y="226"/>
                    </a:cxn>
                    <a:cxn ang="0">
                      <a:pos x="11" y="272"/>
                    </a:cxn>
                    <a:cxn ang="0">
                      <a:pos x="3" y="310"/>
                    </a:cxn>
                    <a:cxn ang="0">
                      <a:pos x="13" y="361"/>
                    </a:cxn>
                    <a:cxn ang="0">
                      <a:pos x="58" y="431"/>
                    </a:cxn>
                    <a:cxn ang="0">
                      <a:pos x="97" y="437"/>
                    </a:cxn>
                    <a:cxn ang="0">
                      <a:pos x="157" y="404"/>
                    </a:cxn>
                    <a:cxn ang="0">
                      <a:pos x="207" y="416"/>
                    </a:cxn>
                    <a:cxn ang="0">
                      <a:pos x="241" y="402"/>
                    </a:cxn>
                    <a:cxn ang="0">
                      <a:pos x="242" y="360"/>
                    </a:cxn>
                    <a:cxn ang="0">
                      <a:pos x="263" y="334"/>
                    </a:cxn>
                    <a:cxn ang="0">
                      <a:pos x="306" y="324"/>
                    </a:cxn>
                    <a:cxn ang="0">
                      <a:pos x="336" y="361"/>
                    </a:cxn>
                    <a:cxn ang="0">
                      <a:pos x="365" y="365"/>
                    </a:cxn>
                    <a:cxn ang="0">
                      <a:pos x="446" y="367"/>
                    </a:cxn>
                    <a:cxn ang="0">
                      <a:pos x="480" y="345"/>
                    </a:cxn>
                    <a:cxn ang="0">
                      <a:pos x="518" y="339"/>
                    </a:cxn>
                    <a:cxn ang="0">
                      <a:pos x="561" y="328"/>
                    </a:cxn>
                    <a:cxn ang="0">
                      <a:pos x="569" y="337"/>
                    </a:cxn>
                    <a:cxn ang="0">
                      <a:pos x="592" y="322"/>
                    </a:cxn>
                    <a:cxn ang="0">
                      <a:pos x="650" y="318"/>
                    </a:cxn>
                    <a:cxn ang="0">
                      <a:pos x="682" y="334"/>
                    </a:cxn>
                    <a:cxn ang="0">
                      <a:pos x="712" y="316"/>
                    </a:cxn>
                    <a:cxn ang="0">
                      <a:pos x="675" y="276"/>
                    </a:cxn>
                    <a:cxn ang="0">
                      <a:pos x="657" y="253"/>
                    </a:cxn>
                    <a:cxn ang="0">
                      <a:pos x="637" y="226"/>
                    </a:cxn>
                    <a:cxn ang="0">
                      <a:pos x="593" y="192"/>
                    </a:cxn>
                    <a:cxn ang="0">
                      <a:pos x="587" y="166"/>
                    </a:cxn>
                    <a:cxn ang="0">
                      <a:pos x="546" y="152"/>
                    </a:cxn>
                    <a:cxn ang="0">
                      <a:pos x="517" y="129"/>
                    </a:cxn>
                    <a:cxn ang="0">
                      <a:pos x="494" y="105"/>
                    </a:cxn>
                    <a:cxn ang="0">
                      <a:pos x="496" y="55"/>
                    </a:cxn>
                    <a:cxn ang="0">
                      <a:pos x="453" y="0"/>
                    </a:cxn>
                  </a:cxnLst>
                  <a:rect l="0" t="0" r="r" b="b"/>
                  <a:pathLst>
                    <a:path w="718" h="451">
                      <a:moveTo>
                        <a:pt x="453" y="0"/>
                      </a:moveTo>
                      <a:lnTo>
                        <a:pt x="442" y="3"/>
                      </a:lnTo>
                      <a:lnTo>
                        <a:pt x="433" y="6"/>
                      </a:lnTo>
                      <a:lnTo>
                        <a:pt x="417" y="7"/>
                      </a:lnTo>
                      <a:lnTo>
                        <a:pt x="411" y="10"/>
                      </a:lnTo>
                      <a:lnTo>
                        <a:pt x="405" y="15"/>
                      </a:lnTo>
                      <a:lnTo>
                        <a:pt x="400" y="26"/>
                      </a:lnTo>
                      <a:lnTo>
                        <a:pt x="400" y="42"/>
                      </a:lnTo>
                      <a:lnTo>
                        <a:pt x="393" y="44"/>
                      </a:lnTo>
                      <a:lnTo>
                        <a:pt x="387" y="54"/>
                      </a:lnTo>
                      <a:lnTo>
                        <a:pt x="383" y="57"/>
                      </a:lnTo>
                      <a:lnTo>
                        <a:pt x="378" y="58"/>
                      </a:lnTo>
                      <a:lnTo>
                        <a:pt x="362" y="74"/>
                      </a:lnTo>
                      <a:lnTo>
                        <a:pt x="358" y="84"/>
                      </a:lnTo>
                      <a:lnTo>
                        <a:pt x="355" y="87"/>
                      </a:lnTo>
                      <a:lnTo>
                        <a:pt x="342" y="93"/>
                      </a:lnTo>
                      <a:lnTo>
                        <a:pt x="336" y="95"/>
                      </a:lnTo>
                      <a:lnTo>
                        <a:pt x="331" y="102"/>
                      </a:lnTo>
                      <a:lnTo>
                        <a:pt x="329" y="105"/>
                      </a:lnTo>
                      <a:lnTo>
                        <a:pt x="322" y="108"/>
                      </a:lnTo>
                      <a:lnTo>
                        <a:pt x="317" y="106"/>
                      </a:lnTo>
                      <a:lnTo>
                        <a:pt x="309" y="106"/>
                      </a:lnTo>
                      <a:lnTo>
                        <a:pt x="302" y="108"/>
                      </a:lnTo>
                      <a:lnTo>
                        <a:pt x="292" y="109"/>
                      </a:lnTo>
                      <a:lnTo>
                        <a:pt x="290" y="112"/>
                      </a:lnTo>
                      <a:lnTo>
                        <a:pt x="270" y="112"/>
                      </a:lnTo>
                      <a:lnTo>
                        <a:pt x="259" y="113"/>
                      </a:lnTo>
                      <a:lnTo>
                        <a:pt x="249" y="117"/>
                      </a:lnTo>
                      <a:lnTo>
                        <a:pt x="247" y="118"/>
                      </a:lnTo>
                      <a:lnTo>
                        <a:pt x="245" y="122"/>
                      </a:lnTo>
                      <a:lnTo>
                        <a:pt x="245" y="124"/>
                      </a:lnTo>
                      <a:lnTo>
                        <a:pt x="252" y="129"/>
                      </a:lnTo>
                      <a:lnTo>
                        <a:pt x="254" y="136"/>
                      </a:lnTo>
                      <a:lnTo>
                        <a:pt x="252" y="140"/>
                      </a:lnTo>
                      <a:lnTo>
                        <a:pt x="247" y="144"/>
                      </a:lnTo>
                      <a:lnTo>
                        <a:pt x="244" y="152"/>
                      </a:lnTo>
                      <a:lnTo>
                        <a:pt x="239" y="155"/>
                      </a:lnTo>
                      <a:lnTo>
                        <a:pt x="234" y="156"/>
                      </a:lnTo>
                      <a:lnTo>
                        <a:pt x="232" y="159"/>
                      </a:lnTo>
                      <a:lnTo>
                        <a:pt x="231" y="165"/>
                      </a:lnTo>
                      <a:lnTo>
                        <a:pt x="229" y="166"/>
                      </a:lnTo>
                      <a:lnTo>
                        <a:pt x="205" y="166"/>
                      </a:lnTo>
                      <a:lnTo>
                        <a:pt x="198" y="170"/>
                      </a:lnTo>
                      <a:lnTo>
                        <a:pt x="189" y="170"/>
                      </a:lnTo>
                      <a:lnTo>
                        <a:pt x="183" y="170"/>
                      </a:lnTo>
                      <a:lnTo>
                        <a:pt x="161" y="177"/>
                      </a:lnTo>
                      <a:lnTo>
                        <a:pt x="157" y="181"/>
                      </a:lnTo>
                      <a:lnTo>
                        <a:pt x="153" y="183"/>
                      </a:lnTo>
                      <a:lnTo>
                        <a:pt x="147" y="187"/>
                      </a:lnTo>
                      <a:lnTo>
                        <a:pt x="139" y="188"/>
                      </a:lnTo>
                      <a:lnTo>
                        <a:pt x="136" y="192"/>
                      </a:lnTo>
                      <a:lnTo>
                        <a:pt x="132" y="193"/>
                      </a:lnTo>
                      <a:lnTo>
                        <a:pt x="125" y="187"/>
                      </a:lnTo>
                      <a:lnTo>
                        <a:pt x="123" y="184"/>
                      </a:lnTo>
                      <a:lnTo>
                        <a:pt x="119" y="178"/>
                      </a:lnTo>
                      <a:lnTo>
                        <a:pt x="116" y="177"/>
                      </a:lnTo>
                      <a:lnTo>
                        <a:pt x="113" y="177"/>
                      </a:lnTo>
                      <a:lnTo>
                        <a:pt x="112" y="179"/>
                      </a:lnTo>
                      <a:lnTo>
                        <a:pt x="108" y="179"/>
                      </a:lnTo>
                      <a:lnTo>
                        <a:pt x="105" y="187"/>
                      </a:lnTo>
                      <a:lnTo>
                        <a:pt x="92" y="189"/>
                      </a:lnTo>
                      <a:lnTo>
                        <a:pt x="82" y="197"/>
                      </a:lnTo>
                      <a:lnTo>
                        <a:pt x="77" y="198"/>
                      </a:lnTo>
                      <a:lnTo>
                        <a:pt x="71" y="195"/>
                      </a:lnTo>
                      <a:lnTo>
                        <a:pt x="66" y="195"/>
                      </a:lnTo>
                      <a:lnTo>
                        <a:pt x="60" y="197"/>
                      </a:lnTo>
                      <a:lnTo>
                        <a:pt x="51" y="198"/>
                      </a:lnTo>
                      <a:lnTo>
                        <a:pt x="48" y="200"/>
                      </a:lnTo>
                      <a:lnTo>
                        <a:pt x="38" y="226"/>
                      </a:lnTo>
                      <a:lnTo>
                        <a:pt x="28" y="241"/>
                      </a:lnTo>
                      <a:lnTo>
                        <a:pt x="21" y="257"/>
                      </a:lnTo>
                      <a:lnTo>
                        <a:pt x="11" y="272"/>
                      </a:lnTo>
                      <a:lnTo>
                        <a:pt x="0" y="283"/>
                      </a:lnTo>
                      <a:lnTo>
                        <a:pt x="0" y="296"/>
                      </a:lnTo>
                      <a:lnTo>
                        <a:pt x="3" y="310"/>
                      </a:lnTo>
                      <a:lnTo>
                        <a:pt x="2" y="327"/>
                      </a:lnTo>
                      <a:lnTo>
                        <a:pt x="3" y="343"/>
                      </a:lnTo>
                      <a:lnTo>
                        <a:pt x="13" y="361"/>
                      </a:lnTo>
                      <a:lnTo>
                        <a:pt x="22" y="372"/>
                      </a:lnTo>
                      <a:lnTo>
                        <a:pt x="46" y="419"/>
                      </a:lnTo>
                      <a:lnTo>
                        <a:pt x="58" y="431"/>
                      </a:lnTo>
                      <a:lnTo>
                        <a:pt x="81" y="451"/>
                      </a:lnTo>
                      <a:lnTo>
                        <a:pt x="88" y="451"/>
                      </a:lnTo>
                      <a:lnTo>
                        <a:pt x="97" y="437"/>
                      </a:lnTo>
                      <a:lnTo>
                        <a:pt x="114" y="421"/>
                      </a:lnTo>
                      <a:lnTo>
                        <a:pt x="137" y="407"/>
                      </a:lnTo>
                      <a:lnTo>
                        <a:pt x="157" y="404"/>
                      </a:lnTo>
                      <a:lnTo>
                        <a:pt x="174" y="414"/>
                      </a:lnTo>
                      <a:lnTo>
                        <a:pt x="191" y="420"/>
                      </a:lnTo>
                      <a:lnTo>
                        <a:pt x="207" y="416"/>
                      </a:lnTo>
                      <a:lnTo>
                        <a:pt x="222" y="409"/>
                      </a:lnTo>
                      <a:lnTo>
                        <a:pt x="228" y="404"/>
                      </a:lnTo>
                      <a:lnTo>
                        <a:pt x="241" y="402"/>
                      </a:lnTo>
                      <a:lnTo>
                        <a:pt x="238" y="393"/>
                      </a:lnTo>
                      <a:lnTo>
                        <a:pt x="239" y="374"/>
                      </a:lnTo>
                      <a:lnTo>
                        <a:pt x="242" y="360"/>
                      </a:lnTo>
                      <a:lnTo>
                        <a:pt x="250" y="355"/>
                      </a:lnTo>
                      <a:lnTo>
                        <a:pt x="257" y="340"/>
                      </a:lnTo>
                      <a:lnTo>
                        <a:pt x="263" y="334"/>
                      </a:lnTo>
                      <a:lnTo>
                        <a:pt x="276" y="323"/>
                      </a:lnTo>
                      <a:lnTo>
                        <a:pt x="290" y="323"/>
                      </a:lnTo>
                      <a:lnTo>
                        <a:pt x="306" y="324"/>
                      </a:lnTo>
                      <a:lnTo>
                        <a:pt x="313" y="334"/>
                      </a:lnTo>
                      <a:lnTo>
                        <a:pt x="315" y="343"/>
                      </a:lnTo>
                      <a:lnTo>
                        <a:pt x="336" y="361"/>
                      </a:lnTo>
                      <a:lnTo>
                        <a:pt x="344" y="364"/>
                      </a:lnTo>
                      <a:lnTo>
                        <a:pt x="351" y="355"/>
                      </a:lnTo>
                      <a:lnTo>
                        <a:pt x="365" y="365"/>
                      </a:lnTo>
                      <a:lnTo>
                        <a:pt x="388" y="371"/>
                      </a:lnTo>
                      <a:lnTo>
                        <a:pt x="438" y="371"/>
                      </a:lnTo>
                      <a:lnTo>
                        <a:pt x="446" y="367"/>
                      </a:lnTo>
                      <a:lnTo>
                        <a:pt x="448" y="350"/>
                      </a:lnTo>
                      <a:lnTo>
                        <a:pt x="462" y="342"/>
                      </a:lnTo>
                      <a:lnTo>
                        <a:pt x="480" y="345"/>
                      </a:lnTo>
                      <a:lnTo>
                        <a:pt x="489" y="350"/>
                      </a:lnTo>
                      <a:lnTo>
                        <a:pt x="507" y="345"/>
                      </a:lnTo>
                      <a:lnTo>
                        <a:pt x="518" y="339"/>
                      </a:lnTo>
                      <a:lnTo>
                        <a:pt x="544" y="334"/>
                      </a:lnTo>
                      <a:lnTo>
                        <a:pt x="555" y="328"/>
                      </a:lnTo>
                      <a:lnTo>
                        <a:pt x="561" y="328"/>
                      </a:lnTo>
                      <a:lnTo>
                        <a:pt x="562" y="334"/>
                      </a:lnTo>
                      <a:lnTo>
                        <a:pt x="561" y="334"/>
                      </a:lnTo>
                      <a:lnTo>
                        <a:pt x="569" y="337"/>
                      </a:lnTo>
                      <a:lnTo>
                        <a:pt x="576" y="334"/>
                      </a:lnTo>
                      <a:lnTo>
                        <a:pt x="588" y="334"/>
                      </a:lnTo>
                      <a:lnTo>
                        <a:pt x="592" y="322"/>
                      </a:lnTo>
                      <a:lnTo>
                        <a:pt x="612" y="327"/>
                      </a:lnTo>
                      <a:lnTo>
                        <a:pt x="635" y="323"/>
                      </a:lnTo>
                      <a:lnTo>
                        <a:pt x="650" y="318"/>
                      </a:lnTo>
                      <a:lnTo>
                        <a:pt x="663" y="334"/>
                      </a:lnTo>
                      <a:lnTo>
                        <a:pt x="670" y="327"/>
                      </a:lnTo>
                      <a:lnTo>
                        <a:pt x="682" y="334"/>
                      </a:lnTo>
                      <a:lnTo>
                        <a:pt x="690" y="323"/>
                      </a:lnTo>
                      <a:lnTo>
                        <a:pt x="718" y="323"/>
                      </a:lnTo>
                      <a:lnTo>
                        <a:pt x="712" y="316"/>
                      </a:lnTo>
                      <a:lnTo>
                        <a:pt x="711" y="305"/>
                      </a:lnTo>
                      <a:lnTo>
                        <a:pt x="705" y="296"/>
                      </a:lnTo>
                      <a:lnTo>
                        <a:pt x="675" y="276"/>
                      </a:lnTo>
                      <a:lnTo>
                        <a:pt x="666" y="273"/>
                      </a:lnTo>
                      <a:lnTo>
                        <a:pt x="664" y="262"/>
                      </a:lnTo>
                      <a:lnTo>
                        <a:pt x="657" y="253"/>
                      </a:lnTo>
                      <a:lnTo>
                        <a:pt x="653" y="242"/>
                      </a:lnTo>
                      <a:lnTo>
                        <a:pt x="648" y="232"/>
                      </a:lnTo>
                      <a:lnTo>
                        <a:pt x="637" y="226"/>
                      </a:lnTo>
                      <a:lnTo>
                        <a:pt x="630" y="216"/>
                      </a:lnTo>
                      <a:lnTo>
                        <a:pt x="612" y="204"/>
                      </a:lnTo>
                      <a:lnTo>
                        <a:pt x="593" y="192"/>
                      </a:lnTo>
                      <a:lnTo>
                        <a:pt x="587" y="181"/>
                      </a:lnTo>
                      <a:lnTo>
                        <a:pt x="588" y="171"/>
                      </a:lnTo>
                      <a:lnTo>
                        <a:pt x="587" y="166"/>
                      </a:lnTo>
                      <a:lnTo>
                        <a:pt x="577" y="159"/>
                      </a:lnTo>
                      <a:lnTo>
                        <a:pt x="569" y="152"/>
                      </a:lnTo>
                      <a:lnTo>
                        <a:pt x="546" y="152"/>
                      </a:lnTo>
                      <a:lnTo>
                        <a:pt x="535" y="148"/>
                      </a:lnTo>
                      <a:lnTo>
                        <a:pt x="530" y="133"/>
                      </a:lnTo>
                      <a:lnTo>
                        <a:pt x="517" y="129"/>
                      </a:lnTo>
                      <a:lnTo>
                        <a:pt x="506" y="128"/>
                      </a:lnTo>
                      <a:lnTo>
                        <a:pt x="496" y="118"/>
                      </a:lnTo>
                      <a:lnTo>
                        <a:pt x="494" y="105"/>
                      </a:lnTo>
                      <a:lnTo>
                        <a:pt x="496" y="89"/>
                      </a:lnTo>
                      <a:lnTo>
                        <a:pt x="501" y="71"/>
                      </a:lnTo>
                      <a:lnTo>
                        <a:pt x="496" y="55"/>
                      </a:lnTo>
                      <a:lnTo>
                        <a:pt x="480" y="34"/>
                      </a:lnTo>
                      <a:lnTo>
                        <a:pt x="463" y="15"/>
                      </a:lnTo>
                      <a:lnTo>
                        <a:pt x="45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49" name="Freeform 36"/>
                <p:cNvSpPr>
                  <a:spLocks noChangeAspect="1"/>
                </p:cNvSpPr>
                <p:nvPr/>
              </p:nvSpPr>
              <p:spPr bwMode="gray">
                <a:xfrm>
                  <a:off x="4912518" y="3651597"/>
                  <a:ext cx="96838" cy="109538"/>
                </a:xfrm>
                <a:custGeom>
                  <a:avLst/>
                  <a:gdLst/>
                  <a:ahLst/>
                  <a:cxnLst>
                    <a:cxn ang="0">
                      <a:pos x="120" y="330"/>
                    </a:cxn>
                    <a:cxn ang="0">
                      <a:pos x="97" y="305"/>
                    </a:cxn>
                    <a:cxn ang="0">
                      <a:pos x="54" y="262"/>
                    </a:cxn>
                    <a:cxn ang="0">
                      <a:pos x="34" y="237"/>
                    </a:cxn>
                    <a:cxn ang="0">
                      <a:pos x="17" y="208"/>
                    </a:cxn>
                    <a:cxn ang="0">
                      <a:pos x="4" y="177"/>
                    </a:cxn>
                    <a:cxn ang="0">
                      <a:pos x="4" y="167"/>
                    </a:cxn>
                    <a:cxn ang="0">
                      <a:pos x="17" y="156"/>
                    </a:cxn>
                    <a:cxn ang="0">
                      <a:pos x="27" y="138"/>
                    </a:cxn>
                    <a:cxn ang="0">
                      <a:pos x="31" y="113"/>
                    </a:cxn>
                    <a:cxn ang="0">
                      <a:pos x="45" y="122"/>
                    </a:cxn>
                    <a:cxn ang="0">
                      <a:pos x="60" y="120"/>
                    </a:cxn>
                    <a:cxn ang="0">
                      <a:pos x="47" y="115"/>
                    </a:cxn>
                    <a:cxn ang="0">
                      <a:pos x="34" y="105"/>
                    </a:cxn>
                    <a:cxn ang="0">
                      <a:pos x="33" y="94"/>
                    </a:cxn>
                    <a:cxn ang="0">
                      <a:pos x="43" y="89"/>
                    </a:cxn>
                    <a:cxn ang="0">
                      <a:pos x="66" y="68"/>
                    </a:cxn>
                    <a:cxn ang="0">
                      <a:pos x="135" y="63"/>
                    </a:cxn>
                    <a:cxn ang="0">
                      <a:pos x="131" y="20"/>
                    </a:cxn>
                    <a:cxn ang="0">
                      <a:pos x="151" y="2"/>
                    </a:cxn>
                    <a:cxn ang="0">
                      <a:pos x="185" y="0"/>
                    </a:cxn>
                    <a:cxn ang="0">
                      <a:pos x="237" y="5"/>
                    </a:cxn>
                    <a:cxn ang="0">
                      <a:pos x="239" y="22"/>
                    </a:cxn>
                    <a:cxn ang="0">
                      <a:pos x="239" y="59"/>
                    </a:cxn>
                    <a:cxn ang="0">
                      <a:pos x="264" y="41"/>
                    </a:cxn>
                    <a:cxn ang="0">
                      <a:pos x="303" y="61"/>
                    </a:cxn>
                    <a:cxn ang="0">
                      <a:pos x="286" y="111"/>
                    </a:cxn>
                    <a:cxn ang="0">
                      <a:pos x="289" y="142"/>
                    </a:cxn>
                    <a:cxn ang="0">
                      <a:pos x="299" y="186"/>
                    </a:cxn>
                    <a:cxn ang="0">
                      <a:pos x="293" y="236"/>
                    </a:cxn>
                    <a:cxn ang="0">
                      <a:pos x="272" y="258"/>
                    </a:cxn>
                    <a:cxn ang="0">
                      <a:pos x="229" y="245"/>
                    </a:cxn>
                    <a:cxn ang="0">
                      <a:pos x="212" y="229"/>
                    </a:cxn>
                    <a:cxn ang="0">
                      <a:pos x="192" y="248"/>
                    </a:cxn>
                    <a:cxn ang="0">
                      <a:pos x="159" y="266"/>
                    </a:cxn>
                    <a:cxn ang="0">
                      <a:pos x="153" y="287"/>
                    </a:cxn>
                    <a:cxn ang="0">
                      <a:pos x="160" y="314"/>
                    </a:cxn>
                    <a:cxn ang="0">
                      <a:pos x="146" y="318"/>
                    </a:cxn>
                    <a:cxn ang="0">
                      <a:pos x="129" y="328"/>
                    </a:cxn>
                  </a:cxnLst>
                  <a:rect l="0" t="0" r="r" b="b"/>
                  <a:pathLst>
                    <a:path w="304" h="343">
                      <a:moveTo>
                        <a:pt x="127" y="343"/>
                      </a:moveTo>
                      <a:lnTo>
                        <a:pt x="120" y="330"/>
                      </a:lnTo>
                      <a:lnTo>
                        <a:pt x="110" y="320"/>
                      </a:lnTo>
                      <a:lnTo>
                        <a:pt x="97" y="305"/>
                      </a:lnTo>
                      <a:lnTo>
                        <a:pt x="61" y="274"/>
                      </a:lnTo>
                      <a:lnTo>
                        <a:pt x="54" y="262"/>
                      </a:lnTo>
                      <a:lnTo>
                        <a:pt x="45" y="251"/>
                      </a:lnTo>
                      <a:lnTo>
                        <a:pt x="34" y="237"/>
                      </a:lnTo>
                      <a:lnTo>
                        <a:pt x="27" y="231"/>
                      </a:lnTo>
                      <a:lnTo>
                        <a:pt x="17" y="208"/>
                      </a:lnTo>
                      <a:lnTo>
                        <a:pt x="13" y="194"/>
                      </a:lnTo>
                      <a:lnTo>
                        <a:pt x="4" y="177"/>
                      </a:lnTo>
                      <a:lnTo>
                        <a:pt x="0" y="169"/>
                      </a:lnTo>
                      <a:lnTo>
                        <a:pt x="4" y="167"/>
                      </a:lnTo>
                      <a:lnTo>
                        <a:pt x="12" y="165"/>
                      </a:lnTo>
                      <a:lnTo>
                        <a:pt x="17" y="156"/>
                      </a:lnTo>
                      <a:lnTo>
                        <a:pt x="24" y="150"/>
                      </a:lnTo>
                      <a:lnTo>
                        <a:pt x="27" y="138"/>
                      </a:lnTo>
                      <a:lnTo>
                        <a:pt x="28" y="113"/>
                      </a:lnTo>
                      <a:lnTo>
                        <a:pt x="31" y="113"/>
                      </a:lnTo>
                      <a:lnTo>
                        <a:pt x="36" y="118"/>
                      </a:lnTo>
                      <a:lnTo>
                        <a:pt x="45" y="122"/>
                      </a:lnTo>
                      <a:lnTo>
                        <a:pt x="57" y="122"/>
                      </a:lnTo>
                      <a:lnTo>
                        <a:pt x="60" y="120"/>
                      </a:lnTo>
                      <a:lnTo>
                        <a:pt x="56" y="117"/>
                      </a:lnTo>
                      <a:lnTo>
                        <a:pt x="47" y="115"/>
                      </a:lnTo>
                      <a:lnTo>
                        <a:pt x="40" y="110"/>
                      </a:lnTo>
                      <a:lnTo>
                        <a:pt x="34" y="105"/>
                      </a:lnTo>
                      <a:lnTo>
                        <a:pt x="30" y="99"/>
                      </a:lnTo>
                      <a:lnTo>
                        <a:pt x="33" y="94"/>
                      </a:lnTo>
                      <a:lnTo>
                        <a:pt x="40" y="94"/>
                      </a:lnTo>
                      <a:lnTo>
                        <a:pt x="43" y="89"/>
                      </a:lnTo>
                      <a:lnTo>
                        <a:pt x="43" y="73"/>
                      </a:lnTo>
                      <a:lnTo>
                        <a:pt x="66" y="68"/>
                      </a:lnTo>
                      <a:lnTo>
                        <a:pt x="137" y="65"/>
                      </a:lnTo>
                      <a:lnTo>
                        <a:pt x="135" y="63"/>
                      </a:lnTo>
                      <a:lnTo>
                        <a:pt x="132" y="43"/>
                      </a:lnTo>
                      <a:lnTo>
                        <a:pt x="131" y="20"/>
                      </a:lnTo>
                      <a:lnTo>
                        <a:pt x="137" y="5"/>
                      </a:lnTo>
                      <a:lnTo>
                        <a:pt x="151" y="2"/>
                      </a:lnTo>
                      <a:lnTo>
                        <a:pt x="165" y="4"/>
                      </a:lnTo>
                      <a:lnTo>
                        <a:pt x="185" y="0"/>
                      </a:lnTo>
                      <a:lnTo>
                        <a:pt x="201" y="4"/>
                      </a:lnTo>
                      <a:lnTo>
                        <a:pt x="237" y="5"/>
                      </a:lnTo>
                      <a:lnTo>
                        <a:pt x="245" y="8"/>
                      </a:lnTo>
                      <a:lnTo>
                        <a:pt x="239" y="22"/>
                      </a:lnTo>
                      <a:lnTo>
                        <a:pt x="238" y="41"/>
                      </a:lnTo>
                      <a:lnTo>
                        <a:pt x="239" y="59"/>
                      </a:lnTo>
                      <a:lnTo>
                        <a:pt x="248" y="64"/>
                      </a:lnTo>
                      <a:lnTo>
                        <a:pt x="264" y="41"/>
                      </a:lnTo>
                      <a:lnTo>
                        <a:pt x="293" y="48"/>
                      </a:lnTo>
                      <a:lnTo>
                        <a:pt x="303" y="61"/>
                      </a:lnTo>
                      <a:lnTo>
                        <a:pt x="304" y="81"/>
                      </a:lnTo>
                      <a:lnTo>
                        <a:pt x="286" y="111"/>
                      </a:lnTo>
                      <a:lnTo>
                        <a:pt x="285" y="128"/>
                      </a:lnTo>
                      <a:lnTo>
                        <a:pt x="289" y="142"/>
                      </a:lnTo>
                      <a:lnTo>
                        <a:pt x="300" y="170"/>
                      </a:lnTo>
                      <a:lnTo>
                        <a:pt x="299" y="186"/>
                      </a:lnTo>
                      <a:lnTo>
                        <a:pt x="296" y="199"/>
                      </a:lnTo>
                      <a:lnTo>
                        <a:pt x="293" y="236"/>
                      </a:lnTo>
                      <a:lnTo>
                        <a:pt x="288" y="253"/>
                      </a:lnTo>
                      <a:lnTo>
                        <a:pt x="272" y="258"/>
                      </a:lnTo>
                      <a:lnTo>
                        <a:pt x="254" y="242"/>
                      </a:lnTo>
                      <a:lnTo>
                        <a:pt x="229" y="245"/>
                      </a:lnTo>
                      <a:lnTo>
                        <a:pt x="219" y="234"/>
                      </a:lnTo>
                      <a:lnTo>
                        <a:pt x="212" y="229"/>
                      </a:lnTo>
                      <a:lnTo>
                        <a:pt x="201" y="237"/>
                      </a:lnTo>
                      <a:lnTo>
                        <a:pt x="192" y="248"/>
                      </a:lnTo>
                      <a:lnTo>
                        <a:pt x="169" y="257"/>
                      </a:lnTo>
                      <a:lnTo>
                        <a:pt x="159" y="266"/>
                      </a:lnTo>
                      <a:lnTo>
                        <a:pt x="154" y="274"/>
                      </a:lnTo>
                      <a:lnTo>
                        <a:pt x="153" y="287"/>
                      </a:lnTo>
                      <a:lnTo>
                        <a:pt x="158" y="299"/>
                      </a:lnTo>
                      <a:lnTo>
                        <a:pt x="160" y="314"/>
                      </a:lnTo>
                      <a:lnTo>
                        <a:pt x="158" y="318"/>
                      </a:lnTo>
                      <a:lnTo>
                        <a:pt x="146" y="318"/>
                      </a:lnTo>
                      <a:lnTo>
                        <a:pt x="135" y="321"/>
                      </a:lnTo>
                      <a:lnTo>
                        <a:pt x="129" y="328"/>
                      </a:lnTo>
                      <a:lnTo>
                        <a:pt x="127" y="34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50" name="Freeform 37"/>
                <p:cNvSpPr>
                  <a:spLocks noChangeAspect="1"/>
                </p:cNvSpPr>
                <p:nvPr/>
              </p:nvSpPr>
              <p:spPr bwMode="gray">
                <a:xfrm>
                  <a:off x="4466431" y="3449984"/>
                  <a:ext cx="53975" cy="14288"/>
                </a:xfrm>
                <a:custGeom>
                  <a:avLst/>
                  <a:gdLst/>
                  <a:ahLst/>
                  <a:cxnLst>
                    <a:cxn ang="0">
                      <a:pos x="4" y="44"/>
                    </a:cxn>
                    <a:cxn ang="0">
                      <a:pos x="8" y="38"/>
                    </a:cxn>
                    <a:cxn ang="0">
                      <a:pos x="47" y="34"/>
                    </a:cxn>
                    <a:cxn ang="0">
                      <a:pos x="55" y="34"/>
                    </a:cxn>
                    <a:cxn ang="0">
                      <a:pos x="56" y="34"/>
                    </a:cxn>
                    <a:cxn ang="0">
                      <a:pos x="59" y="27"/>
                    </a:cxn>
                    <a:cxn ang="0">
                      <a:pos x="64" y="26"/>
                    </a:cxn>
                    <a:cxn ang="0">
                      <a:pos x="67" y="27"/>
                    </a:cxn>
                    <a:cxn ang="0">
                      <a:pos x="80" y="26"/>
                    </a:cxn>
                    <a:cxn ang="0">
                      <a:pos x="88" y="22"/>
                    </a:cxn>
                    <a:cxn ang="0">
                      <a:pos x="92" y="17"/>
                    </a:cxn>
                    <a:cxn ang="0">
                      <a:pos x="94" y="16"/>
                    </a:cxn>
                    <a:cxn ang="0">
                      <a:pos x="101" y="17"/>
                    </a:cxn>
                    <a:cxn ang="0">
                      <a:pos x="104" y="21"/>
                    </a:cxn>
                    <a:cxn ang="0">
                      <a:pos x="112" y="23"/>
                    </a:cxn>
                    <a:cxn ang="0">
                      <a:pos x="120" y="28"/>
                    </a:cxn>
                    <a:cxn ang="0">
                      <a:pos x="128" y="29"/>
                    </a:cxn>
                    <a:cxn ang="0">
                      <a:pos x="136" y="33"/>
                    </a:cxn>
                    <a:cxn ang="0">
                      <a:pos x="144" y="33"/>
                    </a:cxn>
                    <a:cxn ang="0">
                      <a:pos x="146" y="34"/>
                    </a:cxn>
                    <a:cxn ang="0">
                      <a:pos x="152" y="31"/>
                    </a:cxn>
                    <a:cxn ang="0">
                      <a:pos x="164" y="28"/>
                    </a:cxn>
                    <a:cxn ang="0">
                      <a:pos x="168" y="24"/>
                    </a:cxn>
                    <a:cxn ang="0">
                      <a:pos x="168" y="21"/>
                    </a:cxn>
                    <a:cxn ang="0">
                      <a:pos x="168" y="16"/>
                    </a:cxn>
                    <a:cxn ang="0">
                      <a:pos x="167" y="16"/>
                    </a:cxn>
                    <a:cxn ang="0">
                      <a:pos x="164" y="16"/>
                    </a:cxn>
                    <a:cxn ang="0">
                      <a:pos x="161" y="15"/>
                    </a:cxn>
                    <a:cxn ang="0">
                      <a:pos x="156" y="15"/>
                    </a:cxn>
                    <a:cxn ang="0">
                      <a:pos x="152" y="16"/>
                    </a:cxn>
                    <a:cxn ang="0">
                      <a:pos x="141" y="21"/>
                    </a:cxn>
                    <a:cxn ang="0">
                      <a:pos x="136" y="20"/>
                    </a:cxn>
                    <a:cxn ang="0">
                      <a:pos x="130" y="17"/>
                    </a:cxn>
                    <a:cxn ang="0">
                      <a:pos x="126" y="11"/>
                    </a:cxn>
                    <a:cxn ang="0">
                      <a:pos x="125" y="10"/>
                    </a:cxn>
                    <a:cxn ang="0">
                      <a:pos x="113" y="10"/>
                    </a:cxn>
                    <a:cxn ang="0">
                      <a:pos x="107" y="2"/>
                    </a:cxn>
                    <a:cxn ang="0">
                      <a:pos x="101" y="1"/>
                    </a:cxn>
                    <a:cxn ang="0">
                      <a:pos x="98" y="0"/>
                    </a:cxn>
                    <a:cxn ang="0">
                      <a:pos x="92" y="1"/>
                    </a:cxn>
                    <a:cxn ang="0">
                      <a:pos x="87" y="4"/>
                    </a:cxn>
                    <a:cxn ang="0">
                      <a:pos x="81" y="2"/>
                    </a:cxn>
                    <a:cxn ang="0">
                      <a:pos x="76" y="7"/>
                    </a:cxn>
                    <a:cxn ang="0">
                      <a:pos x="72" y="13"/>
                    </a:cxn>
                    <a:cxn ang="0">
                      <a:pos x="16" y="13"/>
                    </a:cxn>
                    <a:cxn ang="0">
                      <a:pos x="15" y="13"/>
                    </a:cxn>
                    <a:cxn ang="0">
                      <a:pos x="13" y="17"/>
                    </a:cxn>
                    <a:cxn ang="0">
                      <a:pos x="15" y="21"/>
                    </a:cxn>
                    <a:cxn ang="0">
                      <a:pos x="8" y="20"/>
                    </a:cxn>
                    <a:cxn ang="0">
                      <a:pos x="6" y="21"/>
                    </a:cxn>
                    <a:cxn ang="0">
                      <a:pos x="4" y="26"/>
                    </a:cxn>
                    <a:cxn ang="0">
                      <a:pos x="1" y="28"/>
                    </a:cxn>
                    <a:cxn ang="0">
                      <a:pos x="0" y="34"/>
                    </a:cxn>
                    <a:cxn ang="0">
                      <a:pos x="1" y="44"/>
                    </a:cxn>
                    <a:cxn ang="0">
                      <a:pos x="2" y="45"/>
                    </a:cxn>
                    <a:cxn ang="0">
                      <a:pos x="4" y="44"/>
                    </a:cxn>
                  </a:cxnLst>
                  <a:rect l="0" t="0" r="r" b="b"/>
                  <a:pathLst>
                    <a:path w="168" h="45">
                      <a:moveTo>
                        <a:pt x="4" y="44"/>
                      </a:moveTo>
                      <a:lnTo>
                        <a:pt x="8" y="38"/>
                      </a:lnTo>
                      <a:lnTo>
                        <a:pt x="47" y="34"/>
                      </a:lnTo>
                      <a:lnTo>
                        <a:pt x="55" y="34"/>
                      </a:lnTo>
                      <a:lnTo>
                        <a:pt x="56" y="34"/>
                      </a:lnTo>
                      <a:lnTo>
                        <a:pt x="59" y="27"/>
                      </a:lnTo>
                      <a:lnTo>
                        <a:pt x="64" y="26"/>
                      </a:lnTo>
                      <a:lnTo>
                        <a:pt x="67" y="27"/>
                      </a:lnTo>
                      <a:lnTo>
                        <a:pt x="80" y="26"/>
                      </a:lnTo>
                      <a:lnTo>
                        <a:pt x="88" y="22"/>
                      </a:lnTo>
                      <a:lnTo>
                        <a:pt x="92" y="17"/>
                      </a:lnTo>
                      <a:lnTo>
                        <a:pt x="94" y="16"/>
                      </a:lnTo>
                      <a:lnTo>
                        <a:pt x="101" y="17"/>
                      </a:lnTo>
                      <a:lnTo>
                        <a:pt x="104" y="21"/>
                      </a:lnTo>
                      <a:lnTo>
                        <a:pt x="112" y="23"/>
                      </a:lnTo>
                      <a:lnTo>
                        <a:pt x="120" y="28"/>
                      </a:lnTo>
                      <a:lnTo>
                        <a:pt x="128" y="29"/>
                      </a:lnTo>
                      <a:lnTo>
                        <a:pt x="136" y="33"/>
                      </a:lnTo>
                      <a:lnTo>
                        <a:pt x="144" y="33"/>
                      </a:lnTo>
                      <a:lnTo>
                        <a:pt x="146" y="34"/>
                      </a:lnTo>
                      <a:lnTo>
                        <a:pt x="152" y="31"/>
                      </a:lnTo>
                      <a:lnTo>
                        <a:pt x="164" y="28"/>
                      </a:lnTo>
                      <a:lnTo>
                        <a:pt x="168" y="24"/>
                      </a:lnTo>
                      <a:lnTo>
                        <a:pt x="168" y="21"/>
                      </a:lnTo>
                      <a:lnTo>
                        <a:pt x="168" y="16"/>
                      </a:lnTo>
                      <a:lnTo>
                        <a:pt x="167" y="16"/>
                      </a:lnTo>
                      <a:lnTo>
                        <a:pt x="164" y="16"/>
                      </a:lnTo>
                      <a:lnTo>
                        <a:pt x="161" y="15"/>
                      </a:lnTo>
                      <a:lnTo>
                        <a:pt x="156" y="15"/>
                      </a:lnTo>
                      <a:lnTo>
                        <a:pt x="152" y="16"/>
                      </a:lnTo>
                      <a:lnTo>
                        <a:pt x="141" y="21"/>
                      </a:lnTo>
                      <a:lnTo>
                        <a:pt x="136" y="20"/>
                      </a:lnTo>
                      <a:lnTo>
                        <a:pt x="130" y="17"/>
                      </a:lnTo>
                      <a:lnTo>
                        <a:pt x="126" y="11"/>
                      </a:lnTo>
                      <a:lnTo>
                        <a:pt x="125" y="10"/>
                      </a:lnTo>
                      <a:lnTo>
                        <a:pt x="113" y="10"/>
                      </a:lnTo>
                      <a:lnTo>
                        <a:pt x="107" y="2"/>
                      </a:lnTo>
                      <a:lnTo>
                        <a:pt x="101" y="1"/>
                      </a:lnTo>
                      <a:lnTo>
                        <a:pt x="98" y="0"/>
                      </a:lnTo>
                      <a:lnTo>
                        <a:pt x="92" y="1"/>
                      </a:lnTo>
                      <a:lnTo>
                        <a:pt x="87" y="4"/>
                      </a:lnTo>
                      <a:lnTo>
                        <a:pt x="81" y="2"/>
                      </a:lnTo>
                      <a:lnTo>
                        <a:pt x="76" y="7"/>
                      </a:lnTo>
                      <a:lnTo>
                        <a:pt x="72" y="13"/>
                      </a:lnTo>
                      <a:lnTo>
                        <a:pt x="16" y="13"/>
                      </a:lnTo>
                      <a:lnTo>
                        <a:pt x="15" y="13"/>
                      </a:lnTo>
                      <a:lnTo>
                        <a:pt x="13" y="17"/>
                      </a:lnTo>
                      <a:lnTo>
                        <a:pt x="15" y="21"/>
                      </a:lnTo>
                      <a:lnTo>
                        <a:pt x="8" y="20"/>
                      </a:lnTo>
                      <a:lnTo>
                        <a:pt x="6" y="21"/>
                      </a:lnTo>
                      <a:lnTo>
                        <a:pt x="4" y="26"/>
                      </a:lnTo>
                      <a:lnTo>
                        <a:pt x="1" y="28"/>
                      </a:lnTo>
                      <a:lnTo>
                        <a:pt x="0" y="34"/>
                      </a:lnTo>
                      <a:lnTo>
                        <a:pt x="1" y="44"/>
                      </a:lnTo>
                      <a:lnTo>
                        <a:pt x="2" y="45"/>
                      </a:lnTo>
                      <a:lnTo>
                        <a:pt x="4" y="4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51" name="Freeform 38"/>
                <p:cNvSpPr>
                  <a:spLocks noChangeAspect="1"/>
                </p:cNvSpPr>
                <p:nvPr/>
              </p:nvSpPr>
              <p:spPr bwMode="gray">
                <a:xfrm>
                  <a:off x="4468018" y="3470622"/>
                  <a:ext cx="55563" cy="30163"/>
                </a:xfrm>
                <a:custGeom>
                  <a:avLst/>
                  <a:gdLst/>
                  <a:ahLst/>
                  <a:cxnLst>
                    <a:cxn ang="0">
                      <a:pos x="169" y="0"/>
                    </a:cxn>
                    <a:cxn ang="0">
                      <a:pos x="169" y="7"/>
                    </a:cxn>
                    <a:cxn ang="0">
                      <a:pos x="173" y="14"/>
                    </a:cxn>
                    <a:cxn ang="0">
                      <a:pos x="173" y="18"/>
                    </a:cxn>
                    <a:cxn ang="0">
                      <a:pos x="170" y="24"/>
                    </a:cxn>
                    <a:cxn ang="0">
                      <a:pos x="168" y="25"/>
                    </a:cxn>
                    <a:cxn ang="0">
                      <a:pos x="162" y="25"/>
                    </a:cxn>
                    <a:cxn ang="0">
                      <a:pos x="160" y="27"/>
                    </a:cxn>
                    <a:cxn ang="0">
                      <a:pos x="158" y="30"/>
                    </a:cxn>
                    <a:cxn ang="0">
                      <a:pos x="164" y="34"/>
                    </a:cxn>
                    <a:cxn ang="0">
                      <a:pos x="167" y="39"/>
                    </a:cxn>
                    <a:cxn ang="0">
                      <a:pos x="168" y="57"/>
                    </a:cxn>
                    <a:cxn ang="0">
                      <a:pos x="162" y="57"/>
                    </a:cxn>
                    <a:cxn ang="0">
                      <a:pos x="158" y="60"/>
                    </a:cxn>
                    <a:cxn ang="0">
                      <a:pos x="138" y="60"/>
                    </a:cxn>
                    <a:cxn ang="0">
                      <a:pos x="121" y="67"/>
                    </a:cxn>
                    <a:cxn ang="0">
                      <a:pos x="114" y="73"/>
                    </a:cxn>
                    <a:cxn ang="0">
                      <a:pos x="110" y="81"/>
                    </a:cxn>
                    <a:cxn ang="0">
                      <a:pos x="106" y="89"/>
                    </a:cxn>
                    <a:cxn ang="0">
                      <a:pos x="104" y="93"/>
                    </a:cxn>
                    <a:cxn ang="0">
                      <a:pos x="99" y="97"/>
                    </a:cxn>
                    <a:cxn ang="0">
                      <a:pos x="93" y="99"/>
                    </a:cxn>
                    <a:cxn ang="0">
                      <a:pos x="93" y="95"/>
                    </a:cxn>
                    <a:cxn ang="0">
                      <a:pos x="94" y="93"/>
                    </a:cxn>
                    <a:cxn ang="0">
                      <a:pos x="86" y="94"/>
                    </a:cxn>
                    <a:cxn ang="0">
                      <a:pos x="81" y="93"/>
                    </a:cxn>
                    <a:cxn ang="0">
                      <a:pos x="76" y="87"/>
                    </a:cxn>
                    <a:cxn ang="0">
                      <a:pos x="74" y="79"/>
                    </a:cxn>
                    <a:cxn ang="0">
                      <a:pos x="77" y="70"/>
                    </a:cxn>
                    <a:cxn ang="0">
                      <a:pos x="72" y="58"/>
                    </a:cxn>
                    <a:cxn ang="0">
                      <a:pos x="79" y="54"/>
                    </a:cxn>
                    <a:cxn ang="0">
                      <a:pos x="84" y="51"/>
                    </a:cxn>
                    <a:cxn ang="0">
                      <a:pos x="103" y="50"/>
                    </a:cxn>
                    <a:cxn ang="0">
                      <a:pos x="104" y="45"/>
                    </a:cxn>
                    <a:cxn ang="0">
                      <a:pos x="81" y="47"/>
                    </a:cxn>
                    <a:cxn ang="0">
                      <a:pos x="72" y="50"/>
                    </a:cxn>
                    <a:cxn ang="0">
                      <a:pos x="59" y="57"/>
                    </a:cxn>
                    <a:cxn ang="0">
                      <a:pos x="51" y="58"/>
                    </a:cxn>
                    <a:cxn ang="0">
                      <a:pos x="47" y="57"/>
                    </a:cxn>
                    <a:cxn ang="0">
                      <a:pos x="46" y="49"/>
                    </a:cxn>
                    <a:cxn ang="0">
                      <a:pos x="40" y="50"/>
                    </a:cxn>
                    <a:cxn ang="0">
                      <a:pos x="30" y="47"/>
                    </a:cxn>
                    <a:cxn ang="0">
                      <a:pos x="27" y="43"/>
                    </a:cxn>
                    <a:cxn ang="0">
                      <a:pos x="25" y="34"/>
                    </a:cxn>
                    <a:cxn ang="0">
                      <a:pos x="4" y="28"/>
                    </a:cxn>
                    <a:cxn ang="0">
                      <a:pos x="0" y="20"/>
                    </a:cxn>
                    <a:cxn ang="0">
                      <a:pos x="2" y="17"/>
                    </a:cxn>
                    <a:cxn ang="0">
                      <a:pos x="3" y="19"/>
                    </a:cxn>
                    <a:cxn ang="0">
                      <a:pos x="7" y="20"/>
                    </a:cxn>
                    <a:cxn ang="0">
                      <a:pos x="14" y="20"/>
                    </a:cxn>
                    <a:cxn ang="0">
                      <a:pos x="25" y="15"/>
                    </a:cxn>
                    <a:cxn ang="0">
                      <a:pos x="29" y="13"/>
                    </a:cxn>
                    <a:cxn ang="0">
                      <a:pos x="59" y="14"/>
                    </a:cxn>
                    <a:cxn ang="0">
                      <a:pos x="68" y="12"/>
                    </a:cxn>
                    <a:cxn ang="0">
                      <a:pos x="79" y="7"/>
                    </a:cxn>
                    <a:cxn ang="0">
                      <a:pos x="92" y="1"/>
                    </a:cxn>
                    <a:cxn ang="0">
                      <a:pos x="116" y="1"/>
                    </a:cxn>
                    <a:cxn ang="0">
                      <a:pos x="119" y="0"/>
                    </a:cxn>
                    <a:cxn ang="0">
                      <a:pos x="169" y="0"/>
                    </a:cxn>
                  </a:cxnLst>
                  <a:rect l="0" t="0" r="r" b="b"/>
                  <a:pathLst>
                    <a:path w="173" h="99">
                      <a:moveTo>
                        <a:pt x="169" y="0"/>
                      </a:moveTo>
                      <a:lnTo>
                        <a:pt x="169" y="7"/>
                      </a:lnTo>
                      <a:lnTo>
                        <a:pt x="173" y="14"/>
                      </a:lnTo>
                      <a:lnTo>
                        <a:pt x="173" y="18"/>
                      </a:lnTo>
                      <a:lnTo>
                        <a:pt x="170" y="24"/>
                      </a:lnTo>
                      <a:lnTo>
                        <a:pt x="168" y="25"/>
                      </a:lnTo>
                      <a:lnTo>
                        <a:pt x="162" y="25"/>
                      </a:lnTo>
                      <a:lnTo>
                        <a:pt x="160" y="27"/>
                      </a:lnTo>
                      <a:lnTo>
                        <a:pt x="158" y="30"/>
                      </a:lnTo>
                      <a:lnTo>
                        <a:pt x="164" y="34"/>
                      </a:lnTo>
                      <a:lnTo>
                        <a:pt x="167" y="39"/>
                      </a:lnTo>
                      <a:lnTo>
                        <a:pt x="168" y="57"/>
                      </a:lnTo>
                      <a:lnTo>
                        <a:pt x="162" y="57"/>
                      </a:lnTo>
                      <a:lnTo>
                        <a:pt x="158" y="60"/>
                      </a:lnTo>
                      <a:lnTo>
                        <a:pt x="138" y="60"/>
                      </a:lnTo>
                      <a:lnTo>
                        <a:pt x="121" y="67"/>
                      </a:lnTo>
                      <a:lnTo>
                        <a:pt x="114" y="73"/>
                      </a:lnTo>
                      <a:lnTo>
                        <a:pt x="110" y="81"/>
                      </a:lnTo>
                      <a:lnTo>
                        <a:pt x="106" y="89"/>
                      </a:lnTo>
                      <a:lnTo>
                        <a:pt x="104" y="93"/>
                      </a:lnTo>
                      <a:lnTo>
                        <a:pt x="99" y="97"/>
                      </a:lnTo>
                      <a:lnTo>
                        <a:pt x="93" y="99"/>
                      </a:lnTo>
                      <a:lnTo>
                        <a:pt x="93" y="95"/>
                      </a:lnTo>
                      <a:lnTo>
                        <a:pt x="94" y="93"/>
                      </a:lnTo>
                      <a:lnTo>
                        <a:pt x="86" y="94"/>
                      </a:lnTo>
                      <a:lnTo>
                        <a:pt x="81" y="93"/>
                      </a:lnTo>
                      <a:lnTo>
                        <a:pt x="76" y="87"/>
                      </a:lnTo>
                      <a:lnTo>
                        <a:pt x="74" y="79"/>
                      </a:lnTo>
                      <a:lnTo>
                        <a:pt x="77" y="70"/>
                      </a:lnTo>
                      <a:lnTo>
                        <a:pt x="72" y="58"/>
                      </a:lnTo>
                      <a:lnTo>
                        <a:pt x="79" y="54"/>
                      </a:lnTo>
                      <a:lnTo>
                        <a:pt x="84" y="51"/>
                      </a:lnTo>
                      <a:lnTo>
                        <a:pt x="103" y="50"/>
                      </a:lnTo>
                      <a:lnTo>
                        <a:pt x="104" y="45"/>
                      </a:lnTo>
                      <a:lnTo>
                        <a:pt x="81" y="47"/>
                      </a:lnTo>
                      <a:lnTo>
                        <a:pt x="72" y="50"/>
                      </a:lnTo>
                      <a:lnTo>
                        <a:pt x="59" y="57"/>
                      </a:lnTo>
                      <a:lnTo>
                        <a:pt x="51" y="58"/>
                      </a:lnTo>
                      <a:lnTo>
                        <a:pt x="47" y="57"/>
                      </a:lnTo>
                      <a:lnTo>
                        <a:pt x="46" y="49"/>
                      </a:lnTo>
                      <a:lnTo>
                        <a:pt x="40" y="50"/>
                      </a:lnTo>
                      <a:lnTo>
                        <a:pt x="30" y="47"/>
                      </a:lnTo>
                      <a:lnTo>
                        <a:pt x="27" y="43"/>
                      </a:lnTo>
                      <a:lnTo>
                        <a:pt x="25" y="34"/>
                      </a:lnTo>
                      <a:lnTo>
                        <a:pt x="4" y="28"/>
                      </a:lnTo>
                      <a:lnTo>
                        <a:pt x="0" y="20"/>
                      </a:lnTo>
                      <a:lnTo>
                        <a:pt x="2" y="17"/>
                      </a:lnTo>
                      <a:lnTo>
                        <a:pt x="3" y="19"/>
                      </a:lnTo>
                      <a:lnTo>
                        <a:pt x="7" y="20"/>
                      </a:lnTo>
                      <a:lnTo>
                        <a:pt x="14" y="20"/>
                      </a:lnTo>
                      <a:lnTo>
                        <a:pt x="25" y="15"/>
                      </a:lnTo>
                      <a:lnTo>
                        <a:pt x="29" y="13"/>
                      </a:lnTo>
                      <a:lnTo>
                        <a:pt x="59" y="14"/>
                      </a:lnTo>
                      <a:lnTo>
                        <a:pt x="68" y="12"/>
                      </a:lnTo>
                      <a:lnTo>
                        <a:pt x="79" y="7"/>
                      </a:lnTo>
                      <a:lnTo>
                        <a:pt x="92" y="1"/>
                      </a:lnTo>
                      <a:lnTo>
                        <a:pt x="116" y="1"/>
                      </a:lnTo>
                      <a:lnTo>
                        <a:pt x="119" y="0"/>
                      </a:lnTo>
                      <a:lnTo>
                        <a:pt x="16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52" name="Freeform 39"/>
                <p:cNvSpPr>
                  <a:spLocks noChangeAspect="1"/>
                </p:cNvSpPr>
                <p:nvPr/>
              </p:nvSpPr>
              <p:spPr bwMode="gray">
                <a:xfrm>
                  <a:off x="4560093" y="3543647"/>
                  <a:ext cx="71438" cy="73025"/>
                </a:xfrm>
                <a:custGeom>
                  <a:avLst/>
                  <a:gdLst/>
                  <a:ahLst/>
                  <a:cxnLst>
                    <a:cxn ang="0">
                      <a:pos x="4" y="86"/>
                    </a:cxn>
                    <a:cxn ang="0">
                      <a:pos x="10" y="77"/>
                    </a:cxn>
                    <a:cxn ang="0">
                      <a:pos x="13" y="71"/>
                    </a:cxn>
                    <a:cxn ang="0">
                      <a:pos x="19" y="68"/>
                    </a:cxn>
                    <a:cxn ang="0">
                      <a:pos x="31" y="57"/>
                    </a:cxn>
                    <a:cxn ang="0">
                      <a:pos x="41" y="49"/>
                    </a:cxn>
                    <a:cxn ang="0">
                      <a:pos x="47" y="44"/>
                    </a:cxn>
                    <a:cxn ang="0">
                      <a:pos x="51" y="27"/>
                    </a:cxn>
                    <a:cxn ang="0">
                      <a:pos x="58" y="19"/>
                    </a:cxn>
                    <a:cxn ang="0">
                      <a:pos x="68" y="17"/>
                    </a:cxn>
                    <a:cxn ang="0">
                      <a:pos x="65" y="8"/>
                    </a:cxn>
                    <a:cxn ang="0">
                      <a:pos x="71" y="2"/>
                    </a:cxn>
                    <a:cxn ang="0">
                      <a:pos x="79" y="1"/>
                    </a:cxn>
                    <a:cxn ang="0">
                      <a:pos x="86" y="6"/>
                    </a:cxn>
                    <a:cxn ang="0">
                      <a:pos x="97" y="1"/>
                    </a:cxn>
                    <a:cxn ang="0">
                      <a:pos x="100" y="3"/>
                    </a:cxn>
                    <a:cxn ang="0">
                      <a:pos x="110" y="12"/>
                    </a:cxn>
                    <a:cxn ang="0">
                      <a:pos x="114" y="25"/>
                    </a:cxn>
                    <a:cxn ang="0">
                      <a:pos x="118" y="41"/>
                    </a:cxn>
                    <a:cxn ang="0">
                      <a:pos x="114" y="60"/>
                    </a:cxn>
                    <a:cxn ang="0">
                      <a:pos x="110" y="65"/>
                    </a:cxn>
                    <a:cxn ang="0">
                      <a:pos x="116" y="66"/>
                    </a:cxn>
                    <a:cxn ang="0">
                      <a:pos x="122" y="64"/>
                    </a:cxn>
                    <a:cxn ang="0">
                      <a:pos x="132" y="75"/>
                    </a:cxn>
                    <a:cxn ang="0">
                      <a:pos x="139" y="71"/>
                    </a:cxn>
                    <a:cxn ang="0">
                      <a:pos x="148" y="66"/>
                    </a:cxn>
                    <a:cxn ang="0">
                      <a:pos x="153" y="51"/>
                    </a:cxn>
                    <a:cxn ang="0">
                      <a:pos x="162" y="50"/>
                    </a:cxn>
                    <a:cxn ang="0">
                      <a:pos x="167" y="61"/>
                    </a:cxn>
                    <a:cxn ang="0">
                      <a:pos x="171" y="71"/>
                    </a:cxn>
                    <a:cxn ang="0">
                      <a:pos x="173" y="76"/>
                    </a:cxn>
                    <a:cxn ang="0">
                      <a:pos x="175" y="95"/>
                    </a:cxn>
                    <a:cxn ang="0">
                      <a:pos x="165" y="105"/>
                    </a:cxn>
                    <a:cxn ang="0">
                      <a:pos x="161" y="113"/>
                    </a:cxn>
                    <a:cxn ang="0">
                      <a:pos x="165" y="115"/>
                    </a:cxn>
                    <a:cxn ang="0">
                      <a:pos x="170" y="116"/>
                    </a:cxn>
                    <a:cxn ang="0">
                      <a:pos x="176" y="118"/>
                    </a:cxn>
                    <a:cxn ang="0">
                      <a:pos x="193" y="123"/>
                    </a:cxn>
                    <a:cxn ang="0">
                      <a:pos x="199" y="130"/>
                    </a:cxn>
                    <a:cxn ang="0">
                      <a:pos x="202" y="135"/>
                    </a:cxn>
                    <a:cxn ang="0">
                      <a:pos x="207" y="143"/>
                    </a:cxn>
                    <a:cxn ang="0">
                      <a:pos x="218" y="150"/>
                    </a:cxn>
                    <a:cxn ang="0">
                      <a:pos x="224" y="153"/>
                    </a:cxn>
                    <a:cxn ang="0">
                      <a:pos x="227" y="164"/>
                    </a:cxn>
                    <a:cxn ang="0">
                      <a:pos x="227" y="177"/>
                    </a:cxn>
                    <a:cxn ang="0">
                      <a:pos x="223" y="178"/>
                    </a:cxn>
                    <a:cxn ang="0">
                      <a:pos x="221" y="189"/>
                    </a:cxn>
                    <a:cxn ang="0">
                      <a:pos x="218" y="191"/>
                    </a:cxn>
                    <a:cxn ang="0">
                      <a:pos x="216" y="201"/>
                    </a:cxn>
                    <a:cxn ang="0">
                      <a:pos x="196" y="224"/>
                    </a:cxn>
                    <a:cxn ang="0">
                      <a:pos x="186" y="217"/>
                    </a:cxn>
                    <a:cxn ang="0">
                      <a:pos x="169" y="215"/>
                    </a:cxn>
                    <a:cxn ang="0">
                      <a:pos x="154" y="206"/>
                    </a:cxn>
                    <a:cxn ang="0">
                      <a:pos x="133" y="193"/>
                    </a:cxn>
                    <a:cxn ang="0">
                      <a:pos x="105" y="169"/>
                    </a:cxn>
                    <a:cxn ang="0">
                      <a:pos x="64" y="135"/>
                    </a:cxn>
                    <a:cxn ang="0">
                      <a:pos x="49" y="129"/>
                    </a:cxn>
                    <a:cxn ang="0">
                      <a:pos x="28" y="109"/>
                    </a:cxn>
                    <a:cxn ang="0">
                      <a:pos x="16" y="103"/>
                    </a:cxn>
                    <a:cxn ang="0">
                      <a:pos x="15" y="95"/>
                    </a:cxn>
                    <a:cxn ang="0">
                      <a:pos x="3" y="88"/>
                    </a:cxn>
                    <a:cxn ang="0">
                      <a:pos x="3" y="87"/>
                    </a:cxn>
                  </a:cxnLst>
                  <a:rect l="0" t="0" r="r" b="b"/>
                  <a:pathLst>
                    <a:path w="227" h="228">
                      <a:moveTo>
                        <a:pt x="3" y="86"/>
                      </a:moveTo>
                      <a:lnTo>
                        <a:pt x="4" y="86"/>
                      </a:lnTo>
                      <a:lnTo>
                        <a:pt x="9" y="83"/>
                      </a:lnTo>
                      <a:lnTo>
                        <a:pt x="10" y="77"/>
                      </a:lnTo>
                      <a:lnTo>
                        <a:pt x="13" y="76"/>
                      </a:lnTo>
                      <a:lnTo>
                        <a:pt x="13" y="71"/>
                      </a:lnTo>
                      <a:lnTo>
                        <a:pt x="14" y="68"/>
                      </a:lnTo>
                      <a:lnTo>
                        <a:pt x="19" y="68"/>
                      </a:lnTo>
                      <a:lnTo>
                        <a:pt x="22" y="66"/>
                      </a:lnTo>
                      <a:lnTo>
                        <a:pt x="31" y="57"/>
                      </a:lnTo>
                      <a:lnTo>
                        <a:pt x="37" y="56"/>
                      </a:lnTo>
                      <a:lnTo>
                        <a:pt x="41" y="49"/>
                      </a:lnTo>
                      <a:lnTo>
                        <a:pt x="44" y="49"/>
                      </a:lnTo>
                      <a:lnTo>
                        <a:pt x="47" y="44"/>
                      </a:lnTo>
                      <a:lnTo>
                        <a:pt x="51" y="43"/>
                      </a:lnTo>
                      <a:lnTo>
                        <a:pt x="51" y="27"/>
                      </a:lnTo>
                      <a:lnTo>
                        <a:pt x="53" y="25"/>
                      </a:lnTo>
                      <a:lnTo>
                        <a:pt x="58" y="19"/>
                      </a:lnTo>
                      <a:lnTo>
                        <a:pt x="68" y="18"/>
                      </a:lnTo>
                      <a:lnTo>
                        <a:pt x="68" y="17"/>
                      </a:lnTo>
                      <a:lnTo>
                        <a:pt x="64" y="13"/>
                      </a:lnTo>
                      <a:lnTo>
                        <a:pt x="65" y="8"/>
                      </a:lnTo>
                      <a:lnTo>
                        <a:pt x="69" y="8"/>
                      </a:lnTo>
                      <a:lnTo>
                        <a:pt x="71" y="2"/>
                      </a:lnTo>
                      <a:lnTo>
                        <a:pt x="75" y="0"/>
                      </a:lnTo>
                      <a:lnTo>
                        <a:pt x="79" y="1"/>
                      </a:lnTo>
                      <a:lnTo>
                        <a:pt x="85" y="6"/>
                      </a:lnTo>
                      <a:lnTo>
                        <a:pt x="86" y="6"/>
                      </a:lnTo>
                      <a:lnTo>
                        <a:pt x="89" y="3"/>
                      </a:lnTo>
                      <a:lnTo>
                        <a:pt x="97" y="1"/>
                      </a:lnTo>
                      <a:lnTo>
                        <a:pt x="100" y="2"/>
                      </a:lnTo>
                      <a:lnTo>
                        <a:pt x="100" y="3"/>
                      </a:lnTo>
                      <a:lnTo>
                        <a:pt x="102" y="7"/>
                      </a:lnTo>
                      <a:lnTo>
                        <a:pt x="110" y="12"/>
                      </a:lnTo>
                      <a:lnTo>
                        <a:pt x="110" y="19"/>
                      </a:lnTo>
                      <a:lnTo>
                        <a:pt x="114" y="25"/>
                      </a:lnTo>
                      <a:lnTo>
                        <a:pt x="116" y="39"/>
                      </a:lnTo>
                      <a:lnTo>
                        <a:pt x="118" y="41"/>
                      </a:lnTo>
                      <a:lnTo>
                        <a:pt x="117" y="56"/>
                      </a:lnTo>
                      <a:lnTo>
                        <a:pt x="114" y="60"/>
                      </a:lnTo>
                      <a:lnTo>
                        <a:pt x="111" y="62"/>
                      </a:lnTo>
                      <a:lnTo>
                        <a:pt x="110" y="65"/>
                      </a:lnTo>
                      <a:lnTo>
                        <a:pt x="111" y="66"/>
                      </a:lnTo>
                      <a:lnTo>
                        <a:pt x="116" y="66"/>
                      </a:lnTo>
                      <a:lnTo>
                        <a:pt x="119" y="62"/>
                      </a:lnTo>
                      <a:lnTo>
                        <a:pt x="122" y="64"/>
                      </a:lnTo>
                      <a:lnTo>
                        <a:pt x="127" y="67"/>
                      </a:lnTo>
                      <a:lnTo>
                        <a:pt x="132" y="75"/>
                      </a:lnTo>
                      <a:lnTo>
                        <a:pt x="137" y="73"/>
                      </a:lnTo>
                      <a:lnTo>
                        <a:pt x="139" y="71"/>
                      </a:lnTo>
                      <a:lnTo>
                        <a:pt x="146" y="70"/>
                      </a:lnTo>
                      <a:lnTo>
                        <a:pt x="148" y="66"/>
                      </a:lnTo>
                      <a:lnTo>
                        <a:pt x="153" y="60"/>
                      </a:lnTo>
                      <a:lnTo>
                        <a:pt x="153" y="51"/>
                      </a:lnTo>
                      <a:lnTo>
                        <a:pt x="156" y="49"/>
                      </a:lnTo>
                      <a:lnTo>
                        <a:pt x="162" y="50"/>
                      </a:lnTo>
                      <a:lnTo>
                        <a:pt x="166" y="56"/>
                      </a:lnTo>
                      <a:lnTo>
                        <a:pt x="167" y="61"/>
                      </a:lnTo>
                      <a:lnTo>
                        <a:pt x="169" y="70"/>
                      </a:lnTo>
                      <a:lnTo>
                        <a:pt x="171" y="71"/>
                      </a:lnTo>
                      <a:lnTo>
                        <a:pt x="173" y="75"/>
                      </a:lnTo>
                      <a:lnTo>
                        <a:pt x="173" y="76"/>
                      </a:lnTo>
                      <a:lnTo>
                        <a:pt x="178" y="80"/>
                      </a:lnTo>
                      <a:lnTo>
                        <a:pt x="175" y="95"/>
                      </a:lnTo>
                      <a:lnTo>
                        <a:pt x="173" y="98"/>
                      </a:lnTo>
                      <a:lnTo>
                        <a:pt x="165" y="105"/>
                      </a:lnTo>
                      <a:lnTo>
                        <a:pt x="161" y="111"/>
                      </a:lnTo>
                      <a:lnTo>
                        <a:pt x="161" y="113"/>
                      </a:lnTo>
                      <a:lnTo>
                        <a:pt x="164" y="113"/>
                      </a:lnTo>
                      <a:lnTo>
                        <a:pt x="165" y="115"/>
                      </a:lnTo>
                      <a:lnTo>
                        <a:pt x="169" y="114"/>
                      </a:lnTo>
                      <a:lnTo>
                        <a:pt x="170" y="116"/>
                      </a:lnTo>
                      <a:lnTo>
                        <a:pt x="172" y="118"/>
                      </a:lnTo>
                      <a:lnTo>
                        <a:pt x="176" y="118"/>
                      </a:lnTo>
                      <a:lnTo>
                        <a:pt x="183" y="123"/>
                      </a:lnTo>
                      <a:lnTo>
                        <a:pt x="193" y="123"/>
                      </a:lnTo>
                      <a:lnTo>
                        <a:pt x="196" y="123"/>
                      </a:lnTo>
                      <a:lnTo>
                        <a:pt x="199" y="130"/>
                      </a:lnTo>
                      <a:lnTo>
                        <a:pt x="199" y="134"/>
                      </a:lnTo>
                      <a:lnTo>
                        <a:pt x="202" y="135"/>
                      </a:lnTo>
                      <a:lnTo>
                        <a:pt x="205" y="140"/>
                      </a:lnTo>
                      <a:lnTo>
                        <a:pt x="207" y="143"/>
                      </a:lnTo>
                      <a:lnTo>
                        <a:pt x="213" y="145"/>
                      </a:lnTo>
                      <a:lnTo>
                        <a:pt x="218" y="150"/>
                      </a:lnTo>
                      <a:lnTo>
                        <a:pt x="224" y="148"/>
                      </a:lnTo>
                      <a:lnTo>
                        <a:pt x="224" y="153"/>
                      </a:lnTo>
                      <a:lnTo>
                        <a:pt x="226" y="158"/>
                      </a:lnTo>
                      <a:lnTo>
                        <a:pt x="227" y="164"/>
                      </a:lnTo>
                      <a:lnTo>
                        <a:pt x="225" y="172"/>
                      </a:lnTo>
                      <a:lnTo>
                        <a:pt x="227" y="177"/>
                      </a:lnTo>
                      <a:lnTo>
                        <a:pt x="227" y="178"/>
                      </a:lnTo>
                      <a:lnTo>
                        <a:pt x="223" y="178"/>
                      </a:lnTo>
                      <a:lnTo>
                        <a:pt x="221" y="181"/>
                      </a:lnTo>
                      <a:lnTo>
                        <a:pt x="221" y="189"/>
                      </a:lnTo>
                      <a:lnTo>
                        <a:pt x="218" y="189"/>
                      </a:lnTo>
                      <a:lnTo>
                        <a:pt x="218" y="191"/>
                      </a:lnTo>
                      <a:lnTo>
                        <a:pt x="218" y="196"/>
                      </a:lnTo>
                      <a:lnTo>
                        <a:pt x="216" y="201"/>
                      </a:lnTo>
                      <a:lnTo>
                        <a:pt x="218" y="228"/>
                      </a:lnTo>
                      <a:lnTo>
                        <a:pt x="196" y="224"/>
                      </a:lnTo>
                      <a:lnTo>
                        <a:pt x="189" y="220"/>
                      </a:lnTo>
                      <a:lnTo>
                        <a:pt x="186" y="217"/>
                      </a:lnTo>
                      <a:lnTo>
                        <a:pt x="180" y="217"/>
                      </a:lnTo>
                      <a:lnTo>
                        <a:pt x="169" y="215"/>
                      </a:lnTo>
                      <a:lnTo>
                        <a:pt x="160" y="210"/>
                      </a:lnTo>
                      <a:lnTo>
                        <a:pt x="154" y="206"/>
                      </a:lnTo>
                      <a:lnTo>
                        <a:pt x="144" y="201"/>
                      </a:lnTo>
                      <a:lnTo>
                        <a:pt x="133" y="193"/>
                      </a:lnTo>
                      <a:lnTo>
                        <a:pt x="119" y="188"/>
                      </a:lnTo>
                      <a:lnTo>
                        <a:pt x="105" y="169"/>
                      </a:lnTo>
                      <a:lnTo>
                        <a:pt x="69" y="141"/>
                      </a:lnTo>
                      <a:lnTo>
                        <a:pt x="64" y="135"/>
                      </a:lnTo>
                      <a:lnTo>
                        <a:pt x="59" y="131"/>
                      </a:lnTo>
                      <a:lnTo>
                        <a:pt x="49" y="129"/>
                      </a:lnTo>
                      <a:lnTo>
                        <a:pt x="36" y="123"/>
                      </a:lnTo>
                      <a:lnTo>
                        <a:pt x="28" y="109"/>
                      </a:lnTo>
                      <a:lnTo>
                        <a:pt x="19" y="105"/>
                      </a:lnTo>
                      <a:lnTo>
                        <a:pt x="16" y="103"/>
                      </a:lnTo>
                      <a:lnTo>
                        <a:pt x="16" y="98"/>
                      </a:lnTo>
                      <a:lnTo>
                        <a:pt x="15" y="95"/>
                      </a:lnTo>
                      <a:lnTo>
                        <a:pt x="4" y="92"/>
                      </a:lnTo>
                      <a:lnTo>
                        <a:pt x="3" y="88"/>
                      </a:lnTo>
                      <a:lnTo>
                        <a:pt x="0" y="88"/>
                      </a:lnTo>
                      <a:lnTo>
                        <a:pt x="3" y="87"/>
                      </a:lnTo>
                      <a:lnTo>
                        <a:pt x="3" y="8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53" name="Freeform 40"/>
                <p:cNvSpPr>
                  <a:spLocks noChangeAspect="1"/>
                </p:cNvSpPr>
                <p:nvPr/>
              </p:nvSpPr>
              <p:spPr bwMode="gray">
                <a:xfrm>
                  <a:off x="4806156" y="3449984"/>
                  <a:ext cx="204788" cy="169863"/>
                </a:xfrm>
                <a:custGeom>
                  <a:avLst/>
                  <a:gdLst/>
                  <a:ahLst/>
                  <a:cxnLst>
                    <a:cxn ang="0">
                      <a:pos x="48" y="85"/>
                    </a:cxn>
                    <a:cxn ang="0">
                      <a:pos x="55" y="67"/>
                    </a:cxn>
                    <a:cxn ang="0">
                      <a:pos x="75" y="43"/>
                    </a:cxn>
                    <a:cxn ang="0">
                      <a:pos x="96" y="9"/>
                    </a:cxn>
                    <a:cxn ang="0">
                      <a:pos x="139" y="3"/>
                    </a:cxn>
                    <a:cxn ang="0">
                      <a:pos x="199" y="20"/>
                    </a:cxn>
                    <a:cxn ang="0">
                      <a:pos x="233" y="48"/>
                    </a:cxn>
                    <a:cxn ang="0">
                      <a:pos x="264" y="30"/>
                    </a:cxn>
                    <a:cxn ang="0">
                      <a:pos x="303" y="37"/>
                    </a:cxn>
                    <a:cxn ang="0">
                      <a:pos x="362" y="58"/>
                    </a:cxn>
                    <a:cxn ang="0">
                      <a:pos x="406" y="32"/>
                    </a:cxn>
                    <a:cxn ang="0">
                      <a:pos x="459" y="30"/>
                    </a:cxn>
                    <a:cxn ang="0">
                      <a:pos x="496" y="26"/>
                    </a:cxn>
                    <a:cxn ang="0">
                      <a:pos x="517" y="36"/>
                    </a:cxn>
                    <a:cxn ang="0">
                      <a:pos x="544" y="22"/>
                    </a:cxn>
                    <a:cxn ang="0">
                      <a:pos x="558" y="15"/>
                    </a:cxn>
                    <a:cxn ang="0">
                      <a:pos x="571" y="3"/>
                    </a:cxn>
                    <a:cxn ang="0">
                      <a:pos x="581" y="20"/>
                    </a:cxn>
                    <a:cxn ang="0">
                      <a:pos x="604" y="43"/>
                    </a:cxn>
                    <a:cxn ang="0">
                      <a:pos x="624" y="76"/>
                    </a:cxn>
                    <a:cxn ang="0">
                      <a:pos x="639" y="84"/>
                    </a:cxn>
                    <a:cxn ang="0">
                      <a:pos x="642" y="119"/>
                    </a:cxn>
                    <a:cxn ang="0">
                      <a:pos x="604" y="142"/>
                    </a:cxn>
                    <a:cxn ang="0">
                      <a:pos x="587" y="159"/>
                    </a:cxn>
                    <a:cxn ang="0">
                      <a:pos x="567" y="207"/>
                    </a:cxn>
                    <a:cxn ang="0">
                      <a:pos x="554" y="257"/>
                    </a:cxn>
                    <a:cxn ang="0">
                      <a:pos x="549" y="280"/>
                    </a:cxn>
                    <a:cxn ang="0">
                      <a:pos x="517" y="315"/>
                    </a:cxn>
                    <a:cxn ang="0">
                      <a:pos x="501" y="360"/>
                    </a:cxn>
                    <a:cxn ang="0">
                      <a:pos x="478" y="406"/>
                    </a:cxn>
                    <a:cxn ang="0">
                      <a:pos x="447" y="401"/>
                    </a:cxn>
                    <a:cxn ang="0">
                      <a:pos x="440" y="392"/>
                    </a:cxn>
                    <a:cxn ang="0">
                      <a:pos x="392" y="386"/>
                    </a:cxn>
                    <a:cxn ang="0">
                      <a:pos x="371" y="403"/>
                    </a:cxn>
                    <a:cxn ang="0">
                      <a:pos x="344" y="427"/>
                    </a:cxn>
                    <a:cxn ang="0">
                      <a:pos x="330" y="472"/>
                    </a:cxn>
                    <a:cxn ang="0">
                      <a:pos x="313" y="497"/>
                    </a:cxn>
                    <a:cxn ang="0">
                      <a:pos x="304" y="497"/>
                    </a:cxn>
                    <a:cxn ang="0">
                      <a:pos x="276" y="516"/>
                    </a:cxn>
                    <a:cxn ang="0">
                      <a:pos x="237" y="515"/>
                    </a:cxn>
                    <a:cxn ang="0">
                      <a:pos x="227" y="524"/>
                    </a:cxn>
                    <a:cxn ang="0">
                      <a:pos x="216" y="522"/>
                    </a:cxn>
                    <a:cxn ang="0">
                      <a:pos x="193" y="532"/>
                    </a:cxn>
                    <a:cxn ang="0">
                      <a:pos x="180" y="524"/>
                    </a:cxn>
                    <a:cxn ang="0">
                      <a:pos x="151" y="500"/>
                    </a:cxn>
                    <a:cxn ang="0">
                      <a:pos x="151" y="467"/>
                    </a:cxn>
                    <a:cxn ang="0">
                      <a:pos x="136" y="454"/>
                    </a:cxn>
                    <a:cxn ang="0">
                      <a:pos x="126" y="444"/>
                    </a:cxn>
                    <a:cxn ang="0">
                      <a:pos x="96" y="417"/>
                    </a:cxn>
                    <a:cxn ang="0">
                      <a:pos x="5" y="417"/>
                    </a:cxn>
                    <a:cxn ang="0">
                      <a:pos x="1" y="366"/>
                    </a:cxn>
                    <a:cxn ang="0">
                      <a:pos x="6" y="295"/>
                    </a:cxn>
                    <a:cxn ang="0">
                      <a:pos x="23" y="248"/>
                    </a:cxn>
                    <a:cxn ang="0">
                      <a:pos x="49" y="218"/>
                    </a:cxn>
                    <a:cxn ang="0">
                      <a:pos x="53" y="208"/>
                    </a:cxn>
                    <a:cxn ang="0">
                      <a:pos x="48" y="197"/>
                    </a:cxn>
                    <a:cxn ang="0">
                      <a:pos x="58" y="189"/>
                    </a:cxn>
                    <a:cxn ang="0">
                      <a:pos x="55" y="154"/>
                    </a:cxn>
                    <a:cxn ang="0">
                      <a:pos x="43" y="134"/>
                    </a:cxn>
                  </a:cxnLst>
                  <a:rect l="0" t="0" r="r" b="b"/>
                  <a:pathLst>
                    <a:path w="642" h="532">
                      <a:moveTo>
                        <a:pt x="49" y="117"/>
                      </a:moveTo>
                      <a:lnTo>
                        <a:pt x="50" y="110"/>
                      </a:lnTo>
                      <a:lnTo>
                        <a:pt x="48" y="85"/>
                      </a:lnTo>
                      <a:lnTo>
                        <a:pt x="49" y="76"/>
                      </a:lnTo>
                      <a:lnTo>
                        <a:pt x="51" y="72"/>
                      </a:lnTo>
                      <a:lnTo>
                        <a:pt x="55" y="67"/>
                      </a:lnTo>
                      <a:lnTo>
                        <a:pt x="62" y="63"/>
                      </a:lnTo>
                      <a:lnTo>
                        <a:pt x="67" y="57"/>
                      </a:lnTo>
                      <a:lnTo>
                        <a:pt x="75" y="43"/>
                      </a:lnTo>
                      <a:lnTo>
                        <a:pt x="77" y="25"/>
                      </a:lnTo>
                      <a:lnTo>
                        <a:pt x="78" y="21"/>
                      </a:lnTo>
                      <a:lnTo>
                        <a:pt x="96" y="9"/>
                      </a:lnTo>
                      <a:lnTo>
                        <a:pt x="115" y="4"/>
                      </a:lnTo>
                      <a:lnTo>
                        <a:pt x="133" y="4"/>
                      </a:lnTo>
                      <a:lnTo>
                        <a:pt x="139" y="3"/>
                      </a:lnTo>
                      <a:lnTo>
                        <a:pt x="147" y="0"/>
                      </a:lnTo>
                      <a:lnTo>
                        <a:pt x="162" y="2"/>
                      </a:lnTo>
                      <a:lnTo>
                        <a:pt x="199" y="20"/>
                      </a:lnTo>
                      <a:lnTo>
                        <a:pt x="221" y="41"/>
                      </a:lnTo>
                      <a:lnTo>
                        <a:pt x="228" y="46"/>
                      </a:lnTo>
                      <a:lnTo>
                        <a:pt x="233" y="48"/>
                      </a:lnTo>
                      <a:lnTo>
                        <a:pt x="242" y="48"/>
                      </a:lnTo>
                      <a:lnTo>
                        <a:pt x="248" y="38"/>
                      </a:lnTo>
                      <a:lnTo>
                        <a:pt x="264" y="30"/>
                      </a:lnTo>
                      <a:lnTo>
                        <a:pt x="274" y="27"/>
                      </a:lnTo>
                      <a:lnTo>
                        <a:pt x="286" y="27"/>
                      </a:lnTo>
                      <a:lnTo>
                        <a:pt x="303" y="37"/>
                      </a:lnTo>
                      <a:lnTo>
                        <a:pt x="327" y="52"/>
                      </a:lnTo>
                      <a:lnTo>
                        <a:pt x="339" y="56"/>
                      </a:lnTo>
                      <a:lnTo>
                        <a:pt x="362" y="58"/>
                      </a:lnTo>
                      <a:lnTo>
                        <a:pt x="375" y="57"/>
                      </a:lnTo>
                      <a:lnTo>
                        <a:pt x="389" y="47"/>
                      </a:lnTo>
                      <a:lnTo>
                        <a:pt x="406" y="32"/>
                      </a:lnTo>
                      <a:lnTo>
                        <a:pt x="415" y="27"/>
                      </a:lnTo>
                      <a:lnTo>
                        <a:pt x="441" y="27"/>
                      </a:lnTo>
                      <a:lnTo>
                        <a:pt x="459" y="30"/>
                      </a:lnTo>
                      <a:lnTo>
                        <a:pt x="469" y="26"/>
                      </a:lnTo>
                      <a:lnTo>
                        <a:pt x="489" y="24"/>
                      </a:lnTo>
                      <a:lnTo>
                        <a:pt x="496" y="26"/>
                      </a:lnTo>
                      <a:lnTo>
                        <a:pt x="503" y="30"/>
                      </a:lnTo>
                      <a:lnTo>
                        <a:pt x="511" y="32"/>
                      </a:lnTo>
                      <a:lnTo>
                        <a:pt x="517" y="36"/>
                      </a:lnTo>
                      <a:lnTo>
                        <a:pt x="528" y="36"/>
                      </a:lnTo>
                      <a:lnTo>
                        <a:pt x="534" y="32"/>
                      </a:lnTo>
                      <a:lnTo>
                        <a:pt x="544" y="22"/>
                      </a:lnTo>
                      <a:lnTo>
                        <a:pt x="544" y="21"/>
                      </a:lnTo>
                      <a:lnTo>
                        <a:pt x="550" y="16"/>
                      </a:lnTo>
                      <a:lnTo>
                        <a:pt x="558" y="15"/>
                      </a:lnTo>
                      <a:lnTo>
                        <a:pt x="564" y="15"/>
                      </a:lnTo>
                      <a:lnTo>
                        <a:pt x="570" y="3"/>
                      </a:lnTo>
                      <a:lnTo>
                        <a:pt x="571" y="3"/>
                      </a:lnTo>
                      <a:lnTo>
                        <a:pt x="574" y="0"/>
                      </a:lnTo>
                      <a:lnTo>
                        <a:pt x="577" y="11"/>
                      </a:lnTo>
                      <a:lnTo>
                        <a:pt x="581" y="20"/>
                      </a:lnTo>
                      <a:lnTo>
                        <a:pt x="588" y="30"/>
                      </a:lnTo>
                      <a:lnTo>
                        <a:pt x="599" y="36"/>
                      </a:lnTo>
                      <a:lnTo>
                        <a:pt x="604" y="43"/>
                      </a:lnTo>
                      <a:lnTo>
                        <a:pt x="613" y="65"/>
                      </a:lnTo>
                      <a:lnTo>
                        <a:pt x="623" y="73"/>
                      </a:lnTo>
                      <a:lnTo>
                        <a:pt x="624" y="76"/>
                      </a:lnTo>
                      <a:lnTo>
                        <a:pt x="635" y="80"/>
                      </a:lnTo>
                      <a:lnTo>
                        <a:pt x="636" y="81"/>
                      </a:lnTo>
                      <a:lnTo>
                        <a:pt x="639" y="84"/>
                      </a:lnTo>
                      <a:lnTo>
                        <a:pt x="641" y="89"/>
                      </a:lnTo>
                      <a:lnTo>
                        <a:pt x="640" y="106"/>
                      </a:lnTo>
                      <a:lnTo>
                        <a:pt x="642" y="119"/>
                      </a:lnTo>
                      <a:lnTo>
                        <a:pt x="623" y="132"/>
                      </a:lnTo>
                      <a:lnTo>
                        <a:pt x="620" y="135"/>
                      </a:lnTo>
                      <a:lnTo>
                        <a:pt x="604" y="142"/>
                      </a:lnTo>
                      <a:lnTo>
                        <a:pt x="601" y="143"/>
                      </a:lnTo>
                      <a:lnTo>
                        <a:pt x="592" y="153"/>
                      </a:lnTo>
                      <a:lnTo>
                        <a:pt x="587" y="159"/>
                      </a:lnTo>
                      <a:lnTo>
                        <a:pt x="583" y="166"/>
                      </a:lnTo>
                      <a:lnTo>
                        <a:pt x="576" y="189"/>
                      </a:lnTo>
                      <a:lnTo>
                        <a:pt x="567" y="207"/>
                      </a:lnTo>
                      <a:lnTo>
                        <a:pt x="564" y="218"/>
                      </a:lnTo>
                      <a:lnTo>
                        <a:pt x="562" y="229"/>
                      </a:lnTo>
                      <a:lnTo>
                        <a:pt x="554" y="257"/>
                      </a:lnTo>
                      <a:lnTo>
                        <a:pt x="553" y="269"/>
                      </a:lnTo>
                      <a:lnTo>
                        <a:pt x="551" y="275"/>
                      </a:lnTo>
                      <a:lnTo>
                        <a:pt x="549" y="280"/>
                      </a:lnTo>
                      <a:lnTo>
                        <a:pt x="534" y="287"/>
                      </a:lnTo>
                      <a:lnTo>
                        <a:pt x="523" y="299"/>
                      </a:lnTo>
                      <a:lnTo>
                        <a:pt x="517" y="315"/>
                      </a:lnTo>
                      <a:lnTo>
                        <a:pt x="513" y="331"/>
                      </a:lnTo>
                      <a:lnTo>
                        <a:pt x="511" y="338"/>
                      </a:lnTo>
                      <a:lnTo>
                        <a:pt x="501" y="360"/>
                      </a:lnTo>
                      <a:lnTo>
                        <a:pt x="483" y="391"/>
                      </a:lnTo>
                      <a:lnTo>
                        <a:pt x="481" y="400"/>
                      </a:lnTo>
                      <a:lnTo>
                        <a:pt x="478" y="406"/>
                      </a:lnTo>
                      <a:lnTo>
                        <a:pt x="469" y="409"/>
                      </a:lnTo>
                      <a:lnTo>
                        <a:pt x="456" y="408"/>
                      </a:lnTo>
                      <a:lnTo>
                        <a:pt x="447" y="401"/>
                      </a:lnTo>
                      <a:lnTo>
                        <a:pt x="443" y="398"/>
                      </a:lnTo>
                      <a:lnTo>
                        <a:pt x="443" y="397"/>
                      </a:lnTo>
                      <a:lnTo>
                        <a:pt x="440" y="392"/>
                      </a:lnTo>
                      <a:lnTo>
                        <a:pt x="429" y="382"/>
                      </a:lnTo>
                      <a:lnTo>
                        <a:pt x="414" y="381"/>
                      </a:lnTo>
                      <a:lnTo>
                        <a:pt x="392" y="386"/>
                      </a:lnTo>
                      <a:lnTo>
                        <a:pt x="377" y="386"/>
                      </a:lnTo>
                      <a:lnTo>
                        <a:pt x="375" y="386"/>
                      </a:lnTo>
                      <a:lnTo>
                        <a:pt x="371" y="403"/>
                      </a:lnTo>
                      <a:lnTo>
                        <a:pt x="360" y="408"/>
                      </a:lnTo>
                      <a:lnTo>
                        <a:pt x="352" y="416"/>
                      </a:lnTo>
                      <a:lnTo>
                        <a:pt x="344" y="427"/>
                      </a:lnTo>
                      <a:lnTo>
                        <a:pt x="335" y="443"/>
                      </a:lnTo>
                      <a:lnTo>
                        <a:pt x="332" y="458"/>
                      </a:lnTo>
                      <a:lnTo>
                        <a:pt x="330" y="472"/>
                      </a:lnTo>
                      <a:lnTo>
                        <a:pt x="327" y="481"/>
                      </a:lnTo>
                      <a:lnTo>
                        <a:pt x="320" y="490"/>
                      </a:lnTo>
                      <a:lnTo>
                        <a:pt x="313" y="497"/>
                      </a:lnTo>
                      <a:lnTo>
                        <a:pt x="313" y="504"/>
                      </a:lnTo>
                      <a:lnTo>
                        <a:pt x="309" y="498"/>
                      </a:lnTo>
                      <a:lnTo>
                        <a:pt x="304" y="497"/>
                      </a:lnTo>
                      <a:lnTo>
                        <a:pt x="301" y="505"/>
                      </a:lnTo>
                      <a:lnTo>
                        <a:pt x="300" y="517"/>
                      </a:lnTo>
                      <a:lnTo>
                        <a:pt x="276" y="516"/>
                      </a:lnTo>
                      <a:lnTo>
                        <a:pt x="265" y="517"/>
                      </a:lnTo>
                      <a:lnTo>
                        <a:pt x="242" y="508"/>
                      </a:lnTo>
                      <a:lnTo>
                        <a:pt x="237" y="515"/>
                      </a:lnTo>
                      <a:lnTo>
                        <a:pt x="234" y="516"/>
                      </a:lnTo>
                      <a:lnTo>
                        <a:pt x="231" y="521"/>
                      </a:lnTo>
                      <a:lnTo>
                        <a:pt x="227" y="524"/>
                      </a:lnTo>
                      <a:lnTo>
                        <a:pt x="225" y="524"/>
                      </a:lnTo>
                      <a:lnTo>
                        <a:pt x="221" y="525"/>
                      </a:lnTo>
                      <a:lnTo>
                        <a:pt x="216" y="522"/>
                      </a:lnTo>
                      <a:lnTo>
                        <a:pt x="212" y="525"/>
                      </a:lnTo>
                      <a:lnTo>
                        <a:pt x="210" y="524"/>
                      </a:lnTo>
                      <a:lnTo>
                        <a:pt x="193" y="532"/>
                      </a:lnTo>
                      <a:lnTo>
                        <a:pt x="190" y="524"/>
                      </a:lnTo>
                      <a:lnTo>
                        <a:pt x="182" y="524"/>
                      </a:lnTo>
                      <a:lnTo>
                        <a:pt x="180" y="524"/>
                      </a:lnTo>
                      <a:lnTo>
                        <a:pt x="168" y="521"/>
                      </a:lnTo>
                      <a:lnTo>
                        <a:pt x="163" y="513"/>
                      </a:lnTo>
                      <a:lnTo>
                        <a:pt x="151" y="500"/>
                      </a:lnTo>
                      <a:lnTo>
                        <a:pt x="146" y="482"/>
                      </a:lnTo>
                      <a:lnTo>
                        <a:pt x="146" y="471"/>
                      </a:lnTo>
                      <a:lnTo>
                        <a:pt x="151" y="467"/>
                      </a:lnTo>
                      <a:lnTo>
                        <a:pt x="147" y="467"/>
                      </a:lnTo>
                      <a:lnTo>
                        <a:pt x="140" y="465"/>
                      </a:lnTo>
                      <a:lnTo>
                        <a:pt x="136" y="454"/>
                      </a:lnTo>
                      <a:lnTo>
                        <a:pt x="133" y="451"/>
                      </a:lnTo>
                      <a:lnTo>
                        <a:pt x="130" y="445"/>
                      </a:lnTo>
                      <a:lnTo>
                        <a:pt x="126" y="444"/>
                      </a:lnTo>
                      <a:lnTo>
                        <a:pt x="124" y="439"/>
                      </a:lnTo>
                      <a:lnTo>
                        <a:pt x="117" y="429"/>
                      </a:lnTo>
                      <a:lnTo>
                        <a:pt x="96" y="417"/>
                      </a:lnTo>
                      <a:lnTo>
                        <a:pt x="86" y="416"/>
                      </a:lnTo>
                      <a:lnTo>
                        <a:pt x="64" y="413"/>
                      </a:lnTo>
                      <a:lnTo>
                        <a:pt x="5" y="417"/>
                      </a:lnTo>
                      <a:lnTo>
                        <a:pt x="2" y="414"/>
                      </a:lnTo>
                      <a:lnTo>
                        <a:pt x="0" y="375"/>
                      </a:lnTo>
                      <a:lnTo>
                        <a:pt x="1" y="366"/>
                      </a:lnTo>
                      <a:lnTo>
                        <a:pt x="6" y="345"/>
                      </a:lnTo>
                      <a:lnTo>
                        <a:pt x="5" y="315"/>
                      </a:lnTo>
                      <a:lnTo>
                        <a:pt x="6" y="295"/>
                      </a:lnTo>
                      <a:lnTo>
                        <a:pt x="10" y="283"/>
                      </a:lnTo>
                      <a:lnTo>
                        <a:pt x="22" y="263"/>
                      </a:lnTo>
                      <a:lnTo>
                        <a:pt x="23" y="248"/>
                      </a:lnTo>
                      <a:lnTo>
                        <a:pt x="26" y="239"/>
                      </a:lnTo>
                      <a:lnTo>
                        <a:pt x="34" y="229"/>
                      </a:lnTo>
                      <a:lnTo>
                        <a:pt x="49" y="218"/>
                      </a:lnTo>
                      <a:lnTo>
                        <a:pt x="49" y="212"/>
                      </a:lnTo>
                      <a:lnTo>
                        <a:pt x="53" y="209"/>
                      </a:lnTo>
                      <a:lnTo>
                        <a:pt x="53" y="208"/>
                      </a:lnTo>
                      <a:lnTo>
                        <a:pt x="53" y="204"/>
                      </a:lnTo>
                      <a:lnTo>
                        <a:pt x="48" y="199"/>
                      </a:lnTo>
                      <a:lnTo>
                        <a:pt x="48" y="197"/>
                      </a:lnTo>
                      <a:lnTo>
                        <a:pt x="50" y="191"/>
                      </a:lnTo>
                      <a:lnTo>
                        <a:pt x="53" y="189"/>
                      </a:lnTo>
                      <a:lnTo>
                        <a:pt x="58" y="189"/>
                      </a:lnTo>
                      <a:lnTo>
                        <a:pt x="59" y="187"/>
                      </a:lnTo>
                      <a:lnTo>
                        <a:pt x="59" y="169"/>
                      </a:lnTo>
                      <a:lnTo>
                        <a:pt x="55" y="154"/>
                      </a:lnTo>
                      <a:lnTo>
                        <a:pt x="54" y="149"/>
                      </a:lnTo>
                      <a:lnTo>
                        <a:pt x="44" y="139"/>
                      </a:lnTo>
                      <a:lnTo>
                        <a:pt x="43" y="134"/>
                      </a:lnTo>
                      <a:lnTo>
                        <a:pt x="44" y="123"/>
                      </a:lnTo>
                      <a:lnTo>
                        <a:pt x="49" y="1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54" name="Freeform 41"/>
                <p:cNvSpPr>
                  <a:spLocks noChangeAspect="1"/>
                </p:cNvSpPr>
                <p:nvPr/>
              </p:nvSpPr>
              <p:spPr bwMode="gray">
                <a:xfrm>
                  <a:off x="4952206" y="3627784"/>
                  <a:ext cx="133350" cy="152400"/>
                </a:xfrm>
                <a:custGeom>
                  <a:avLst/>
                  <a:gdLst/>
                  <a:ahLst/>
                  <a:cxnLst>
                    <a:cxn ang="0">
                      <a:pos x="408" y="5"/>
                    </a:cxn>
                    <a:cxn ang="0">
                      <a:pos x="377" y="16"/>
                    </a:cxn>
                    <a:cxn ang="0">
                      <a:pos x="343" y="0"/>
                    </a:cxn>
                    <a:cxn ang="0">
                      <a:pos x="300" y="17"/>
                    </a:cxn>
                    <a:cxn ang="0">
                      <a:pos x="274" y="47"/>
                    </a:cxn>
                    <a:cxn ang="0">
                      <a:pos x="274" y="101"/>
                    </a:cxn>
                    <a:cxn ang="0">
                      <a:pos x="267" y="114"/>
                    </a:cxn>
                    <a:cxn ang="0">
                      <a:pos x="234" y="96"/>
                    </a:cxn>
                    <a:cxn ang="0">
                      <a:pos x="205" y="90"/>
                    </a:cxn>
                    <a:cxn ang="0">
                      <a:pos x="118" y="84"/>
                    </a:cxn>
                    <a:cxn ang="0">
                      <a:pos x="111" y="117"/>
                    </a:cxn>
                    <a:cxn ang="0">
                      <a:pos x="121" y="140"/>
                    </a:cxn>
                    <a:cxn ang="0">
                      <a:pos x="166" y="124"/>
                    </a:cxn>
                    <a:cxn ang="0">
                      <a:pos x="177" y="157"/>
                    </a:cxn>
                    <a:cxn ang="0">
                      <a:pos x="158" y="204"/>
                    </a:cxn>
                    <a:cxn ang="0">
                      <a:pos x="173" y="246"/>
                    </a:cxn>
                    <a:cxn ang="0">
                      <a:pos x="169" y="275"/>
                    </a:cxn>
                    <a:cxn ang="0">
                      <a:pos x="161" y="329"/>
                    </a:cxn>
                    <a:cxn ang="0">
                      <a:pos x="127" y="318"/>
                    </a:cxn>
                    <a:cxn ang="0">
                      <a:pos x="92" y="310"/>
                    </a:cxn>
                    <a:cxn ang="0">
                      <a:pos x="74" y="313"/>
                    </a:cxn>
                    <a:cxn ang="0">
                      <a:pos x="42" y="333"/>
                    </a:cxn>
                    <a:cxn ang="0">
                      <a:pos x="27" y="350"/>
                    </a:cxn>
                    <a:cxn ang="0">
                      <a:pos x="31" y="375"/>
                    </a:cxn>
                    <a:cxn ang="0">
                      <a:pos x="31" y="394"/>
                    </a:cxn>
                    <a:cxn ang="0">
                      <a:pos x="8" y="397"/>
                    </a:cxn>
                    <a:cxn ang="0">
                      <a:pos x="0" y="419"/>
                    </a:cxn>
                    <a:cxn ang="0">
                      <a:pos x="19" y="434"/>
                    </a:cxn>
                    <a:cxn ang="0">
                      <a:pos x="40" y="456"/>
                    </a:cxn>
                    <a:cxn ang="0">
                      <a:pos x="63" y="469"/>
                    </a:cxn>
                    <a:cxn ang="0">
                      <a:pos x="80" y="449"/>
                    </a:cxn>
                    <a:cxn ang="0">
                      <a:pos x="100" y="447"/>
                    </a:cxn>
                    <a:cxn ang="0">
                      <a:pos x="121" y="468"/>
                    </a:cxn>
                    <a:cxn ang="0">
                      <a:pos x="140" y="452"/>
                    </a:cxn>
                    <a:cxn ang="0">
                      <a:pos x="161" y="444"/>
                    </a:cxn>
                    <a:cxn ang="0">
                      <a:pos x="177" y="445"/>
                    </a:cxn>
                    <a:cxn ang="0">
                      <a:pos x="188" y="466"/>
                    </a:cxn>
                    <a:cxn ang="0">
                      <a:pos x="232" y="437"/>
                    </a:cxn>
                    <a:cxn ang="0">
                      <a:pos x="261" y="415"/>
                    </a:cxn>
                    <a:cxn ang="0">
                      <a:pos x="278" y="376"/>
                    </a:cxn>
                    <a:cxn ang="0">
                      <a:pos x="282" y="337"/>
                    </a:cxn>
                    <a:cxn ang="0">
                      <a:pos x="312" y="280"/>
                    </a:cxn>
                    <a:cxn ang="0">
                      <a:pos x="348" y="254"/>
                    </a:cxn>
                    <a:cxn ang="0">
                      <a:pos x="364" y="237"/>
                    </a:cxn>
                    <a:cxn ang="0">
                      <a:pos x="372" y="141"/>
                    </a:cxn>
                    <a:cxn ang="0">
                      <a:pos x="391" y="73"/>
                    </a:cxn>
                    <a:cxn ang="0">
                      <a:pos x="417" y="17"/>
                    </a:cxn>
                  </a:cxnLst>
                  <a:rect l="0" t="0" r="r" b="b"/>
                  <a:pathLst>
                    <a:path w="417" h="479">
                      <a:moveTo>
                        <a:pt x="414" y="0"/>
                      </a:moveTo>
                      <a:lnTo>
                        <a:pt x="408" y="5"/>
                      </a:lnTo>
                      <a:lnTo>
                        <a:pt x="393" y="12"/>
                      </a:lnTo>
                      <a:lnTo>
                        <a:pt x="377" y="16"/>
                      </a:lnTo>
                      <a:lnTo>
                        <a:pt x="360" y="10"/>
                      </a:lnTo>
                      <a:lnTo>
                        <a:pt x="343" y="0"/>
                      </a:lnTo>
                      <a:lnTo>
                        <a:pt x="323" y="3"/>
                      </a:lnTo>
                      <a:lnTo>
                        <a:pt x="300" y="17"/>
                      </a:lnTo>
                      <a:lnTo>
                        <a:pt x="283" y="33"/>
                      </a:lnTo>
                      <a:lnTo>
                        <a:pt x="274" y="47"/>
                      </a:lnTo>
                      <a:lnTo>
                        <a:pt x="272" y="58"/>
                      </a:lnTo>
                      <a:lnTo>
                        <a:pt x="274" y="101"/>
                      </a:lnTo>
                      <a:lnTo>
                        <a:pt x="272" y="111"/>
                      </a:lnTo>
                      <a:lnTo>
                        <a:pt x="267" y="114"/>
                      </a:lnTo>
                      <a:lnTo>
                        <a:pt x="244" y="96"/>
                      </a:lnTo>
                      <a:lnTo>
                        <a:pt x="234" y="96"/>
                      </a:lnTo>
                      <a:lnTo>
                        <a:pt x="220" y="91"/>
                      </a:lnTo>
                      <a:lnTo>
                        <a:pt x="205" y="90"/>
                      </a:lnTo>
                      <a:lnTo>
                        <a:pt x="194" y="84"/>
                      </a:lnTo>
                      <a:lnTo>
                        <a:pt x="118" y="84"/>
                      </a:lnTo>
                      <a:lnTo>
                        <a:pt x="112" y="98"/>
                      </a:lnTo>
                      <a:lnTo>
                        <a:pt x="111" y="117"/>
                      </a:lnTo>
                      <a:lnTo>
                        <a:pt x="112" y="135"/>
                      </a:lnTo>
                      <a:lnTo>
                        <a:pt x="121" y="140"/>
                      </a:lnTo>
                      <a:lnTo>
                        <a:pt x="137" y="117"/>
                      </a:lnTo>
                      <a:lnTo>
                        <a:pt x="166" y="124"/>
                      </a:lnTo>
                      <a:lnTo>
                        <a:pt x="176" y="137"/>
                      </a:lnTo>
                      <a:lnTo>
                        <a:pt x="177" y="157"/>
                      </a:lnTo>
                      <a:lnTo>
                        <a:pt x="159" y="187"/>
                      </a:lnTo>
                      <a:lnTo>
                        <a:pt x="158" y="204"/>
                      </a:lnTo>
                      <a:lnTo>
                        <a:pt x="162" y="218"/>
                      </a:lnTo>
                      <a:lnTo>
                        <a:pt x="173" y="246"/>
                      </a:lnTo>
                      <a:lnTo>
                        <a:pt x="172" y="262"/>
                      </a:lnTo>
                      <a:lnTo>
                        <a:pt x="169" y="275"/>
                      </a:lnTo>
                      <a:lnTo>
                        <a:pt x="166" y="312"/>
                      </a:lnTo>
                      <a:lnTo>
                        <a:pt x="161" y="329"/>
                      </a:lnTo>
                      <a:lnTo>
                        <a:pt x="145" y="334"/>
                      </a:lnTo>
                      <a:lnTo>
                        <a:pt x="127" y="318"/>
                      </a:lnTo>
                      <a:lnTo>
                        <a:pt x="102" y="321"/>
                      </a:lnTo>
                      <a:lnTo>
                        <a:pt x="92" y="310"/>
                      </a:lnTo>
                      <a:lnTo>
                        <a:pt x="85" y="305"/>
                      </a:lnTo>
                      <a:lnTo>
                        <a:pt x="74" y="313"/>
                      </a:lnTo>
                      <a:lnTo>
                        <a:pt x="65" y="324"/>
                      </a:lnTo>
                      <a:lnTo>
                        <a:pt x="42" y="333"/>
                      </a:lnTo>
                      <a:lnTo>
                        <a:pt x="32" y="342"/>
                      </a:lnTo>
                      <a:lnTo>
                        <a:pt x="27" y="350"/>
                      </a:lnTo>
                      <a:lnTo>
                        <a:pt x="26" y="363"/>
                      </a:lnTo>
                      <a:lnTo>
                        <a:pt x="31" y="375"/>
                      </a:lnTo>
                      <a:lnTo>
                        <a:pt x="33" y="390"/>
                      </a:lnTo>
                      <a:lnTo>
                        <a:pt x="31" y="394"/>
                      </a:lnTo>
                      <a:lnTo>
                        <a:pt x="19" y="394"/>
                      </a:lnTo>
                      <a:lnTo>
                        <a:pt x="8" y="397"/>
                      </a:lnTo>
                      <a:lnTo>
                        <a:pt x="2" y="404"/>
                      </a:lnTo>
                      <a:lnTo>
                        <a:pt x="0" y="419"/>
                      </a:lnTo>
                      <a:lnTo>
                        <a:pt x="13" y="425"/>
                      </a:lnTo>
                      <a:lnTo>
                        <a:pt x="19" y="434"/>
                      </a:lnTo>
                      <a:lnTo>
                        <a:pt x="33" y="449"/>
                      </a:lnTo>
                      <a:lnTo>
                        <a:pt x="40" y="456"/>
                      </a:lnTo>
                      <a:lnTo>
                        <a:pt x="49" y="479"/>
                      </a:lnTo>
                      <a:lnTo>
                        <a:pt x="63" y="469"/>
                      </a:lnTo>
                      <a:lnTo>
                        <a:pt x="73" y="463"/>
                      </a:lnTo>
                      <a:lnTo>
                        <a:pt x="80" y="449"/>
                      </a:lnTo>
                      <a:lnTo>
                        <a:pt x="90" y="444"/>
                      </a:lnTo>
                      <a:lnTo>
                        <a:pt x="100" y="447"/>
                      </a:lnTo>
                      <a:lnTo>
                        <a:pt x="105" y="458"/>
                      </a:lnTo>
                      <a:lnTo>
                        <a:pt x="121" y="468"/>
                      </a:lnTo>
                      <a:lnTo>
                        <a:pt x="133" y="465"/>
                      </a:lnTo>
                      <a:lnTo>
                        <a:pt x="140" y="452"/>
                      </a:lnTo>
                      <a:lnTo>
                        <a:pt x="148" y="446"/>
                      </a:lnTo>
                      <a:lnTo>
                        <a:pt x="161" y="444"/>
                      </a:lnTo>
                      <a:lnTo>
                        <a:pt x="175" y="440"/>
                      </a:lnTo>
                      <a:lnTo>
                        <a:pt x="177" y="445"/>
                      </a:lnTo>
                      <a:lnTo>
                        <a:pt x="178" y="463"/>
                      </a:lnTo>
                      <a:lnTo>
                        <a:pt x="188" y="466"/>
                      </a:lnTo>
                      <a:lnTo>
                        <a:pt x="209" y="458"/>
                      </a:lnTo>
                      <a:lnTo>
                        <a:pt x="232" y="437"/>
                      </a:lnTo>
                      <a:lnTo>
                        <a:pt x="246" y="430"/>
                      </a:lnTo>
                      <a:lnTo>
                        <a:pt x="261" y="415"/>
                      </a:lnTo>
                      <a:lnTo>
                        <a:pt x="274" y="394"/>
                      </a:lnTo>
                      <a:lnTo>
                        <a:pt x="278" y="376"/>
                      </a:lnTo>
                      <a:lnTo>
                        <a:pt x="278" y="358"/>
                      </a:lnTo>
                      <a:lnTo>
                        <a:pt x="282" y="337"/>
                      </a:lnTo>
                      <a:lnTo>
                        <a:pt x="289" y="316"/>
                      </a:lnTo>
                      <a:lnTo>
                        <a:pt x="312" y="280"/>
                      </a:lnTo>
                      <a:lnTo>
                        <a:pt x="329" y="264"/>
                      </a:lnTo>
                      <a:lnTo>
                        <a:pt x="348" y="254"/>
                      </a:lnTo>
                      <a:lnTo>
                        <a:pt x="363" y="241"/>
                      </a:lnTo>
                      <a:lnTo>
                        <a:pt x="364" y="237"/>
                      </a:lnTo>
                      <a:lnTo>
                        <a:pt x="371" y="207"/>
                      </a:lnTo>
                      <a:lnTo>
                        <a:pt x="372" y="141"/>
                      </a:lnTo>
                      <a:lnTo>
                        <a:pt x="381" y="97"/>
                      </a:lnTo>
                      <a:lnTo>
                        <a:pt x="391" y="73"/>
                      </a:lnTo>
                      <a:lnTo>
                        <a:pt x="412" y="36"/>
                      </a:lnTo>
                      <a:lnTo>
                        <a:pt x="417" y="17"/>
                      </a:lnTo>
                      <a:lnTo>
                        <a:pt x="41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55" name="Freeform 42"/>
                <p:cNvSpPr>
                  <a:spLocks noChangeAspect="1"/>
                </p:cNvSpPr>
                <p:nvPr/>
              </p:nvSpPr>
              <p:spPr bwMode="gray">
                <a:xfrm>
                  <a:off x="4922043" y="3653184"/>
                  <a:ext cx="33338" cy="22225"/>
                </a:xfrm>
                <a:custGeom>
                  <a:avLst/>
                  <a:gdLst/>
                  <a:ahLst/>
                  <a:cxnLst>
                    <a:cxn ang="0">
                      <a:pos x="107" y="0"/>
                    </a:cxn>
                    <a:cxn ang="0">
                      <a:pos x="67" y="0"/>
                    </a:cxn>
                    <a:cxn ang="0">
                      <a:pos x="25" y="3"/>
                    </a:cxn>
                    <a:cxn ang="0">
                      <a:pos x="21" y="4"/>
                    </a:cxn>
                    <a:cxn ang="0">
                      <a:pos x="21" y="14"/>
                    </a:cxn>
                    <a:cxn ang="0">
                      <a:pos x="14" y="26"/>
                    </a:cxn>
                    <a:cxn ang="0">
                      <a:pos x="11" y="37"/>
                    </a:cxn>
                    <a:cxn ang="0">
                      <a:pos x="0" y="56"/>
                    </a:cxn>
                    <a:cxn ang="0">
                      <a:pos x="15" y="63"/>
                    </a:cxn>
                    <a:cxn ang="0">
                      <a:pos x="15" y="65"/>
                    </a:cxn>
                    <a:cxn ang="0">
                      <a:pos x="13" y="69"/>
                    </a:cxn>
                    <a:cxn ang="0">
                      <a:pos x="13" y="68"/>
                    </a:cxn>
                    <a:cxn ang="0">
                      <a:pos x="36" y="63"/>
                    </a:cxn>
                    <a:cxn ang="0">
                      <a:pos x="107" y="60"/>
                    </a:cxn>
                    <a:cxn ang="0">
                      <a:pos x="105" y="58"/>
                    </a:cxn>
                    <a:cxn ang="0">
                      <a:pos x="102" y="38"/>
                    </a:cxn>
                    <a:cxn ang="0">
                      <a:pos x="101" y="15"/>
                    </a:cxn>
                    <a:cxn ang="0">
                      <a:pos x="107" y="0"/>
                    </a:cxn>
                  </a:cxnLst>
                  <a:rect l="0" t="0" r="r" b="b"/>
                  <a:pathLst>
                    <a:path w="107" h="69">
                      <a:moveTo>
                        <a:pt x="107" y="0"/>
                      </a:moveTo>
                      <a:lnTo>
                        <a:pt x="67" y="0"/>
                      </a:lnTo>
                      <a:lnTo>
                        <a:pt x="25" y="3"/>
                      </a:lnTo>
                      <a:lnTo>
                        <a:pt x="21" y="4"/>
                      </a:lnTo>
                      <a:lnTo>
                        <a:pt x="21" y="14"/>
                      </a:lnTo>
                      <a:lnTo>
                        <a:pt x="14" y="26"/>
                      </a:lnTo>
                      <a:lnTo>
                        <a:pt x="11" y="37"/>
                      </a:lnTo>
                      <a:lnTo>
                        <a:pt x="0" y="56"/>
                      </a:lnTo>
                      <a:lnTo>
                        <a:pt x="15" y="63"/>
                      </a:lnTo>
                      <a:lnTo>
                        <a:pt x="15" y="65"/>
                      </a:lnTo>
                      <a:lnTo>
                        <a:pt x="13" y="69"/>
                      </a:lnTo>
                      <a:lnTo>
                        <a:pt x="13" y="68"/>
                      </a:lnTo>
                      <a:lnTo>
                        <a:pt x="36" y="63"/>
                      </a:lnTo>
                      <a:lnTo>
                        <a:pt x="107" y="60"/>
                      </a:lnTo>
                      <a:lnTo>
                        <a:pt x="105" y="58"/>
                      </a:lnTo>
                      <a:lnTo>
                        <a:pt x="102" y="38"/>
                      </a:lnTo>
                      <a:lnTo>
                        <a:pt x="101" y="15"/>
                      </a:lnTo>
                      <a:lnTo>
                        <a:pt x="107"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56" name="Freeform 43"/>
                <p:cNvSpPr>
                  <a:spLocks noChangeAspect="1"/>
                </p:cNvSpPr>
                <p:nvPr/>
              </p:nvSpPr>
              <p:spPr bwMode="gray">
                <a:xfrm>
                  <a:off x="5268117" y="3732559"/>
                  <a:ext cx="28575" cy="34925"/>
                </a:xfrm>
                <a:custGeom>
                  <a:avLst/>
                  <a:gdLst/>
                  <a:ahLst/>
                  <a:cxnLst>
                    <a:cxn ang="0">
                      <a:pos x="83" y="5"/>
                    </a:cxn>
                    <a:cxn ang="0">
                      <a:pos x="81" y="1"/>
                    </a:cxn>
                    <a:cxn ang="0">
                      <a:pos x="76" y="1"/>
                    </a:cxn>
                    <a:cxn ang="0">
                      <a:pos x="76" y="0"/>
                    </a:cxn>
                    <a:cxn ang="0">
                      <a:pos x="71" y="0"/>
                    </a:cxn>
                    <a:cxn ang="0">
                      <a:pos x="59" y="4"/>
                    </a:cxn>
                    <a:cxn ang="0">
                      <a:pos x="49" y="4"/>
                    </a:cxn>
                    <a:cxn ang="0">
                      <a:pos x="46" y="6"/>
                    </a:cxn>
                    <a:cxn ang="0">
                      <a:pos x="45" y="9"/>
                    </a:cxn>
                    <a:cxn ang="0">
                      <a:pos x="45" y="17"/>
                    </a:cxn>
                    <a:cxn ang="0">
                      <a:pos x="41" y="22"/>
                    </a:cxn>
                    <a:cxn ang="0">
                      <a:pos x="33" y="22"/>
                    </a:cxn>
                    <a:cxn ang="0">
                      <a:pos x="28" y="25"/>
                    </a:cxn>
                    <a:cxn ang="0">
                      <a:pos x="22" y="26"/>
                    </a:cxn>
                    <a:cxn ang="0">
                      <a:pos x="19" y="25"/>
                    </a:cxn>
                    <a:cxn ang="0">
                      <a:pos x="16" y="16"/>
                    </a:cxn>
                    <a:cxn ang="0">
                      <a:pos x="13" y="11"/>
                    </a:cxn>
                    <a:cxn ang="0">
                      <a:pos x="11" y="10"/>
                    </a:cxn>
                    <a:cxn ang="0">
                      <a:pos x="6" y="10"/>
                    </a:cxn>
                    <a:cxn ang="0">
                      <a:pos x="1" y="13"/>
                    </a:cxn>
                    <a:cxn ang="0">
                      <a:pos x="1" y="22"/>
                    </a:cxn>
                    <a:cxn ang="0">
                      <a:pos x="0" y="22"/>
                    </a:cxn>
                    <a:cxn ang="0">
                      <a:pos x="6" y="28"/>
                    </a:cxn>
                    <a:cxn ang="0">
                      <a:pos x="8" y="34"/>
                    </a:cxn>
                    <a:cxn ang="0">
                      <a:pos x="11" y="58"/>
                    </a:cxn>
                    <a:cxn ang="0">
                      <a:pos x="13" y="61"/>
                    </a:cxn>
                    <a:cxn ang="0">
                      <a:pos x="16" y="69"/>
                    </a:cxn>
                    <a:cxn ang="0">
                      <a:pos x="17" y="79"/>
                    </a:cxn>
                    <a:cxn ang="0">
                      <a:pos x="17" y="91"/>
                    </a:cxn>
                    <a:cxn ang="0">
                      <a:pos x="18" y="101"/>
                    </a:cxn>
                    <a:cxn ang="0">
                      <a:pos x="23" y="108"/>
                    </a:cxn>
                    <a:cxn ang="0">
                      <a:pos x="29" y="114"/>
                    </a:cxn>
                    <a:cxn ang="0">
                      <a:pos x="32" y="113"/>
                    </a:cxn>
                    <a:cxn ang="0">
                      <a:pos x="43" y="110"/>
                    </a:cxn>
                    <a:cxn ang="0">
                      <a:pos x="57" y="106"/>
                    </a:cxn>
                    <a:cxn ang="0">
                      <a:pos x="68" y="86"/>
                    </a:cxn>
                    <a:cxn ang="0">
                      <a:pos x="73" y="80"/>
                    </a:cxn>
                    <a:cxn ang="0">
                      <a:pos x="79" y="66"/>
                    </a:cxn>
                    <a:cxn ang="0">
                      <a:pos x="89" y="54"/>
                    </a:cxn>
                    <a:cxn ang="0">
                      <a:pos x="93" y="48"/>
                    </a:cxn>
                    <a:cxn ang="0">
                      <a:pos x="93" y="40"/>
                    </a:cxn>
                    <a:cxn ang="0">
                      <a:pos x="91" y="34"/>
                    </a:cxn>
                    <a:cxn ang="0">
                      <a:pos x="87" y="31"/>
                    </a:cxn>
                    <a:cxn ang="0">
                      <a:pos x="81" y="29"/>
                    </a:cxn>
                    <a:cxn ang="0">
                      <a:pos x="77" y="26"/>
                    </a:cxn>
                    <a:cxn ang="0">
                      <a:pos x="77" y="22"/>
                    </a:cxn>
                    <a:cxn ang="0">
                      <a:pos x="77" y="16"/>
                    </a:cxn>
                    <a:cxn ang="0">
                      <a:pos x="78" y="10"/>
                    </a:cxn>
                    <a:cxn ang="0">
                      <a:pos x="83" y="5"/>
                    </a:cxn>
                  </a:cxnLst>
                  <a:rect l="0" t="0" r="r" b="b"/>
                  <a:pathLst>
                    <a:path w="93" h="114">
                      <a:moveTo>
                        <a:pt x="83" y="5"/>
                      </a:moveTo>
                      <a:lnTo>
                        <a:pt x="81" y="1"/>
                      </a:lnTo>
                      <a:lnTo>
                        <a:pt x="76" y="1"/>
                      </a:lnTo>
                      <a:lnTo>
                        <a:pt x="76" y="0"/>
                      </a:lnTo>
                      <a:lnTo>
                        <a:pt x="71" y="0"/>
                      </a:lnTo>
                      <a:lnTo>
                        <a:pt x="59" y="4"/>
                      </a:lnTo>
                      <a:lnTo>
                        <a:pt x="49" y="4"/>
                      </a:lnTo>
                      <a:lnTo>
                        <a:pt x="46" y="6"/>
                      </a:lnTo>
                      <a:lnTo>
                        <a:pt x="45" y="9"/>
                      </a:lnTo>
                      <a:lnTo>
                        <a:pt x="45" y="17"/>
                      </a:lnTo>
                      <a:lnTo>
                        <a:pt x="41" y="22"/>
                      </a:lnTo>
                      <a:lnTo>
                        <a:pt x="33" y="22"/>
                      </a:lnTo>
                      <a:lnTo>
                        <a:pt x="28" y="25"/>
                      </a:lnTo>
                      <a:lnTo>
                        <a:pt x="22" y="26"/>
                      </a:lnTo>
                      <a:lnTo>
                        <a:pt x="19" y="25"/>
                      </a:lnTo>
                      <a:lnTo>
                        <a:pt x="16" y="16"/>
                      </a:lnTo>
                      <a:lnTo>
                        <a:pt x="13" y="11"/>
                      </a:lnTo>
                      <a:lnTo>
                        <a:pt x="11" y="10"/>
                      </a:lnTo>
                      <a:lnTo>
                        <a:pt x="6" y="10"/>
                      </a:lnTo>
                      <a:lnTo>
                        <a:pt x="1" y="13"/>
                      </a:lnTo>
                      <a:lnTo>
                        <a:pt x="1" y="22"/>
                      </a:lnTo>
                      <a:lnTo>
                        <a:pt x="0" y="22"/>
                      </a:lnTo>
                      <a:lnTo>
                        <a:pt x="6" y="28"/>
                      </a:lnTo>
                      <a:lnTo>
                        <a:pt x="8" y="34"/>
                      </a:lnTo>
                      <a:lnTo>
                        <a:pt x="11" y="58"/>
                      </a:lnTo>
                      <a:lnTo>
                        <a:pt x="13" y="61"/>
                      </a:lnTo>
                      <a:lnTo>
                        <a:pt x="16" y="69"/>
                      </a:lnTo>
                      <a:lnTo>
                        <a:pt x="17" y="79"/>
                      </a:lnTo>
                      <a:lnTo>
                        <a:pt x="17" y="91"/>
                      </a:lnTo>
                      <a:lnTo>
                        <a:pt x="18" y="101"/>
                      </a:lnTo>
                      <a:lnTo>
                        <a:pt x="23" y="108"/>
                      </a:lnTo>
                      <a:lnTo>
                        <a:pt x="29" y="114"/>
                      </a:lnTo>
                      <a:lnTo>
                        <a:pt x="32" y="113"/>
                      </a:lnTo>
                      <a:lnTo>
                        <a:pt x="43" y="110"/>
                      </a:lnTo>
                      <a:lnTo>
                        <a:pt x="57" y="106"/>
                      </a:lnTo>
                      <a:lnTo>
                        <a:pt x="68" y="86"/>
                      </a:lnTo>
                      <a:lnTo>
                        <a:pt x="73" y="80"/>
                      </a:lnTo>
                      <a:lnTo>
                        <a:pt x="79" y="66"/>
                      </a:lnTo>
                      <a:lnTo>
                        <a:pt x="89" y="54"/>
                      </a:lnTo>
                      <a:lnTo>
                        <a:pt x="93" y="48"/>
                      </a:lnTo>
                      <a:lnTo>
                        <a:pt x="93" y="40"/>
                      </a:lnTo>
                      <a:lnTo>
                        <a:pt x="91" y="34"/>
                      </a:lnTo>
                      <a:lnTo>
                        <a:pt x="87" y="31"/>
                      </a:lnTo>
                      <a:lnTo>
                        <a:pt x="81" y="29"/>
                      </a:lnTo>
                      <a:lnTo>
                        <a:pt x="77" y="26"/>
                      </a:lnTo>
                      <a:lnTo>
                        <a:pt x="77" y="22"/>
                      </a:lnTo>
                      <a:lnTo>
                        <a:pt x="77" y="16"/>
                      </a:lnTo>
                      <a:lnTo>
                        <a:pt x="78" y="10"/>
                      </a:lnTo>
                      <a:lnTo>
                        <a:pt x="83" y="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57" name="Freeform 44"/>
                <p:cNvSpPr>
                  <a:spLocks noChangeAspect="1"/>
                </p:cNvSpPr>
                <p:nvPr/>
              </p:nvSpPr>
              <p:spPr bwMode="gray">
                <a:xfrm>
                  <a:off x="5277642" y="3619847"/>
                  <a:ext cx="92075" cy="96838"/>
                </a:xfrm>
                <a:custGeom>
                  <a:avLst/>
                  <a:gdLst/>
                  <a:ahLst/>
                  <a:cxnLst>
                    <a:cxn ang="0">
                      <a:pos x="232" y="0"/>
                    </a:cxn>
                    <a:cxn ang="0">
                      <a:pos x="205" y="21"/>
                    </a:cxn>
                    <a:cxn ang="0">
                      <a:pos x="170" y="19"/>
                    </a:cxn>
                    <a:cxn ang="0">
                      <a:pos x="143" y="25"/>
                    </a:cxn>
                    <a:cxn ang="0">
                      <a:pos x="120" y="22"/>
                    </a:cxn>
                    <a:cxn ang="0">
                      <a:pos x="98" y="25"/>
                    </a:cxn>
                    <a:cxn ang="0">
                      <a:pos x="73" y="23"/>
                    </a:cxn>
                    <a:cxn ang="0">
                      <a:pos x="66" y="32"/>
                    </a:cxn>
                    <a:cxn ang="0">
                      <a:pos x="60" y="59"/>
                    </a:cxn>
                    <a:cxn ang="0">
                      <a:pos x="63" y="89"/>
                    </a:cxn>
                    <a:cxn ang="0">
                      <a:pos x="73" y="98"/>
                    </a:cxn>
                    <a:cxn ang="0">
                      <a:pos x="84" y="105"/>
                    </a:cxn>
                    <a:cxn ang="0">
                      <a:pos x="82" y="121"/>
                    </a:cxn>
                    <a:cxn ang="0">
                      <a:pos x="67" y="135"/>
                    </a:cxn>
                    <a:cxn ang="0">
                      <a:pos x="52" y="147"/>
                    </a:cxn>
                    <a:cxn ang="0">
                      <a:pos x="44" y="159"/>
                    </a:cxn>
                    <a:cxn ang="0">
                      <a:pos x="20" y="186"/>
                    </a:cxn>
                    <a:cxn ang="0">
                      <a:pos x="11" y="202"/>
                    </a:cxn>
                    <a:cxn ang="0">
                      <a:pos x="3" y="247"/>
                    </a:cxn>
                    <a:cxn ang="0">
                      <a:pos x="0" y="296"/>
                    </a:cxn>
                    <a:cxn ang="0">
                      <a:pos x="11" y="302"/>
                    </a:cxn>
                    <a:cxn ang="0">
                      <a:pos x="25" y="290"/>
                    </a:cxn>
                    <a:cxn ang="0">
                      <a:pos x="36" y="285"/>
                    </a:cxn>
                    <a:cxn ang="0">
                      <a:pos x="63" y="283"/>
                    </a:cxn>
                    <a:cxn ang="0">
                      <a:pos x="70" y="278"/>
                    </a:cxn>
                    <a:cxn ang="0">
                      <a:pos x="110" y="274"/>
                    </a:cxn>
                    <a:cxn ang="0">
                      <a:pos x="120" y="240"/>
                    </a:cxn>
                    <a:cxn ang="0">
                      <a:pos x="132" y="232"/>
                    </a:cxn>
                    <a:cxn ang="0">
                      <a:pos x="147" y="221"/>
                    </a:cxn>
                    <a:cxn ang="0">
                      <a:pos x="157" y="222"/>
                    </a:cxn>
                    <a:cxn ang="0">
                      <a:pos x="164" y="218"/>
                    </a:cxn>
                    <a:cxn ang="0">
                      <a:pos x="183" y="223"/>
                    </a:cxn>
                    <a:cxn ang="0">
                      <a:pos x="201" y="211"/>
                    </a:cxn>
                    <a:cxn ang="0">
                      <a:pos x="223" y="213"/>
                    </a:cxn>
                    <a:cxn ang="0">
                      <a:pos x="234" y="213"/>
                    </a:cxn>
                    <a:cxn ang="0">
                      <a:pos x="258" y="181"/>
                    </a:cxn>
                    <a:cxn ang="0">
                      <a:pos x="270" y="167"/>
                    </a:cxn>
                    <a:cxn ang="0">
                      <a:pos x="286" y="143"/>
                    </a:cxn>
                    <a:cxn ang="0">
                      <a:pos x="289" y="110"/>
                    </a:cxn>
                    <a:cxn ang="0">
                      <a:pos x="287" y="82"/>
                    </a:cxn>
                    <a:cxn ang="0">
                      <a:pos x="278" y="67"/>
                    </a:cxn>
                    <a:cxn ang="0">
                      <a:pos x="267" y="61"/>
                    </a:cxn>
                    <a:cxn ang="0">
                      <a:pos x="260" y="50"/>
                    </a:cxn>
                    <a:cxn ang="0">
                      <a:pos x="253" y="21"/>
                    </a:cxn>
                    <a:cxn ang="0">
                      <a:pos x="251" y="11"/>
                    </a:cxn>
                    <a:cxn ang="0">
                      <a:pos x="237" y="7"/>
                    </a:cxn>
                    <a:cxn ang="0">
                      <a:pos x="232" y="3"/>
                    </a:cxn>
                  </a:cxnLst>
                  <a:rect l="0" t="0" r="r" b="b"/>
                  <a:pathLst>
                    <a:path w="289" h="302">
                      <a:moveTo>
                        <a:pt x="232" y="3"/>
                      </a:moveTo>
                      <a:lnTo>
                        <a:pt x="232" y="0"/>
                      </a:lnTo>
                      <a:lnTo>
                        <a:pt x="232" y="3"/>
                      </a:lnTo>
                      <a:lnTo>
                        <a:pt x="205" y="21"/>
                      </a:lnTo>
                      <a:lnTo>
                        <a:pt x="186" y="21"/>
                      </a:lnTo>
                      <a:lnTo>
                        <a:pt x="170" y="19"/>
                      </a:lnTo>
                      <a:lnTo>
                        <a:pt x="157" y="24"/>
                      </a:lnTo>
                      <a:lnTo>
                        <a:pt x="143" y="25"/>
                      </a:lnTo>
                      <a:lnTo>
                        <a:pt x="126" y="29"/>
                      </a:lnTo>
                      <a:lnTo>
                        <a:pt x="120" y="22"/>
                      </a:lnTo>
                      <a:lnTo>
                        <a:pt x="108" y="23"/>
                      </a:lnTo>
                      <a:lnTo>
                        <a:pt x="98" y="25"/>
                      </a:lnTo>
                      <a:lnTo>
                        <a:pt x="87" y="22"/>
                      </a:lnTo>
                      <a:lnTo>
                        <a:pt x="73" y="23"/>
                      </a:lnTo>
                      <a:lnTo>
                        <a:pt x="66" y="28"/>
                      </a:lnTo>
                      <a:lnTo>
                        <a:pt x="66" y="32"/>
                      </a:lnTo>
                      <a:lnTo>
                        <a:pt x="63" y="41"/>
                      </a:lnTo>
                      <a:lnTo>
                        <a:pt x="60" y="59"/>
                      </a:lnTo>
                      <a:lnTo>
                        <a:pt x="61" y="81"/>
                      </a:lnTo>
                      <a:lnTo>
                        <a:pt x="63" y="89"/>
                      </a:lnTo>
                      <a:lnTo>
                        <a:pt x="68" y="94"/>
                      </a:lnTo>
                      <a:lnTo>
                        <a:pt x="73" y="98"/>
                      </a:lnTo>
                      <a:lnTo>
                        <a:pt x="82" y="100"/>
                      </a:lnTo>
                      <a:lnTo>
                        <a:pt x="84" y="105"/>
                      </a:lnTo>
                      <a:lnTo>
                        <a:pt x="86" y="113"/>
                      </a:lnTo>
                      <a:lnTo>
                        <a:pt x="82" y="121"/>
                      </a:lnTo>
                      <a:lnTo>
                        <a:pt x="73" y="130"/>
                      </a:lnTo>
                      <a:lnTo>
                        <a:pt x="67" y="135"/>
                      </a:lnTo>
                      <a:lnTo>
                        <a:pt x="56" y="140"/>
                      </a:lnTo>
                      <a:lnTo>
                        <a:pt x="52" y="147"/>
                      </a:lnTo>
                      <a:lnTo>
                        <a:pt x="50" y="153"/>
                      </a:lnTo>
                      <a:lnTo>
                        <a:pt x="44" y="159"/>
                      </a:lnTo>
                      <a:lnTo>
                        <a:pt x="33" y="172"/>
                      </a:lnTo>
                      <a:lnTo>
                        <a:pt x="20" y="186"/>
                      </a:lnTo>
                      <a:lnTo>
                        <a:pt x="17" y="191"/>
                      </a:lnTo>
                      <a:lnTo>
                        <a:pt x="11" y="202"/>
                      </a:lnTo>
                      <a:lnTo>
                        <a:pt x="3" y="233"/>
                      </a:lnTo>
                      <a:lnTo>
                        <a:pt x="3" y="247"/>
                      </a:lnTo>
                      <a:lnTo>
                        <a:pt x="1" y="275"/>
                      </a:lnTo>
                      <a:lnTo>
                        <a:pt x="0" y="296"/>
                      </a:lnTo>
                      <a:lnTo>
                        <a:pt x="4" y="299"/>
                      </a:lnTo>
                      <a:lnTo>
                        <a:pt x="11" y="302"/>
                      </a:lnTo>
                      <a:lnTo>
                        <a:pt x="19" y="301"/>
                      </a:lnTo>
                      <a:lnTo>
                        <a:pt x="25" y="290"/>
                      </a:lnTo>
                      <a:lnTo>
                        <a:pt x="29" y="286"/>
                      </a:lnTo>
                      <a:lnTo>
                        <a:pt x="36" y="285"/>
                      </a:lnTo>
                      <a:lnTo>
                        <a:pt x="41" y="281"/>
                      </a:lnTo>
                      <a:lnTo>
                        <a:pt x="63" y="283"/>
                      </a:lnTo>
                      <a:lnTo>
                        <a:pt x="70" y="280"/>
                      </a:lnTo>
                      <a:lnTo>
                        <a:pt x="70" y="278"/>
                      </a:lnTo>
                      <a:lnTo>
                        <a:pt x="115" y="278"/>
                      </a:lnTo>
                      <a:lnTo>
                        <a:pt x="110" y="274"/>
                      </a:lnTo>
                      <a:lnTo>
                        <a:pt x="122" y="247"/>
                      </a:lnTo>
                      <a:lnTo>
                        <a:pt x="120" y="240"/>
                      </a:lnTo>
                      <a:lnTo>
                        <a:pt x="121" y="234"/>
                      </a:lnTo>
                      <a:lnTo>
                        <a:pt x="132" y="232"/>
                      </a:lnTo>
                      <a:lnTo>
                        <a:pt x="142" y="228"/>
                      </a:lnTo>
                      <a:lnTo>
                        <a:pt x="147" y="221"/>
                      </a:lnTo>
                      <a:lnTo>
                        <a:pt x="153" y="223"/>
                      </a:lnTo>
                      <a:lnTo>
                        <a:pt x="157" y="222"/>
                      </a:lnTo>
                      <a:lnTo>
                        <a:pt x="159" y="216"/>
                      </a:lnTo>
                      <a:lnTo>
                        <a:pt x="164" y="218"/>
                      </a:lnTo>
                      <a:lnTo>
                        <a:pt x="175" y="220"/>
                      </a:lnTo>
                      <a:lnTo>
                        <a:pt x="183" y="223"/>
                      </a:lnTo>
                      <a:lnTo>
                        <a:pt x="195" y="207"/>
                      </a:lnTo>
                      <a:lnTo>
                        <a:pt x="201" y="211"/>
                      </a:lnTo>
                      <a:lnTo>
                        <a:pt x="215" y="216"/>
                      </a:lnTo>
                      <a:lnTo>
                        <a:pt x="223" y="213"/>
                      </a:lnTo>
                      <a:lnTo>
                        <a:pt x="232" y="216"/>
                      </a:lnTo>
                      <a:lnTo>
                        <a:pt x="234" y="213"/>
                      </a:lnTo>
                      <a:lnTo>
                        <a:pt x="240" y="208"/>
                      </a:lnTo>
                      <a:lnTo>
                        <a:pt x="258" y="181"/>
                      </a:lnTo>
                      <a:lnTo>
                        <a:pt x="267" y="170"/>
                      </a:lnTo>
                      <a:lnTo>
                        <a:pt x="270" y="167"/>
                      </a:lnTo>
                      <a:lnTo>
                        <a:pt x="278" y="156"/>
                      </a:lnTo>
                      <a:lnTo>
                        <a:pt x="286" y="143"/>
                      </a:lnTo>
                      <a:lnTo>
                        <a:pt x="288" y="130"/>
                      </a:lnTo>
                      <a:lnTo>
                        <a:pt x="289" y="110"/>
                      </a:lnTo>
                      <a:lnTo>
                        <a:pt x="287" y="100"/>
                      </a:lnTo>
                      <a:lnTo>
                        <a:pt x="287" y="82"/>
                      </a:lnTo>
                      <a:lnTo>
                        <a:pt x="286" y="76"/>
                      </a:lnTo>
                      <a:lnTo>
                        <a:pt x="278" y="67"/>
                      </a:lnTo>
                      <a:lnTo>
                        <a:pt x="274" y="65"/>
                      </a:lnTo>
                      <a:lnTo>
                        <a:pt x="267" y="61"/>
                      </a:lnTo>
                      <a:lnTo>
                        <a:pt x="262" y="56"/>
                      </a:lnTo>
                      <a:lnTo>
                        <a:pt x="260" y="50"/>
                      </a:lnTo>
                      <a:lnTo>
                        <a:pt x="255" y="23"/>
                      </a:lnTo>
                      <a:lnTo>
                        <a:pt x="253" y="21"/>
                      </a:lnTo>
                      <a:lnTo>
                        <a:pt x="251" y="18"/>
                      </a:lnTo>
                      <a:lnTo>
                        <a:pt x="251" y="11"/>
                      </a:lnTo>
                      <a:lnTo>
                        <a:pt x="249" y="9"/>
                      </a:lnTo>
                      <a:lnTo>
                        <a:pt x="237" y="7"/>
                      </a:lnTo>
                      <a:lnTo>
                        <a:pt x="234" y="5"/>
                      </a:lnTo>
                      <a:lnTo>
                        <a:pt x="232"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58" name="Freeform 45"/>
                <p:cNvSpPr>
                  <a:spLocks noChangeAspect="1"/>
                </p:cNvSpPr>
                <p:nvPr/>
              </p:nvSpPr>
              <p:spPr bwMode="gray">
                <a:xfrm>
                  <a:off x="5264942" y="3710334"/>
                  <a:ext cx="33338" cy="30163"/>
                </a:xfrm>
                <a:custGeom>
                  <a:avLst/>
                  <a:gdLst/>
                  <a:ahLst/>
                  <a:cxnLst>
                    <a:cxn ang="0">
                      <a:pos x="7" y="92"/>
                    </a:cxn>
                    <a:cxn ang="0">
                      <a:pos x="8" y="92"/>
                    </a:cxn>
                    <a:cxn ang="0">
                      <a:pos x="8" y="83"/>
                    </a:cxn>
                    <a:cxn ang="0">
                      <a:pos x="13" y="80"/>
                    </a:cxn>
                    <a:cxn ang="0">
                      <a:pos x="18" y="80"/>
                    </a:cxn>
                    <a:cxn ang="0">
                      <a:pos x="20" y="81"/>
                    </a:cxn>
                    <a:cxn ang="0">
                      <a:pos x="23" y="86"/>
                    </a:cxn>
                    <a:cxn ang="0">
                      <a:pos x="26" y="95"/>
                    </a:cxn>
                    <a:cxn ang="0">
                      <a:pos x="29" y="96"/>
                    </a:cxn>
                    <a:cxn ang="0">
                      <a:pos x="35" y="95"/>
                    </a:cxn>
                    <a:cxn ang="0">
                      <a:pos x="40" y="92"/>
                    </a:cxn>
                    <a:cxn ang="0">
                      <a:pos x="48" y="92"/>
                    </a:cxn>
                    <a:cxn ang="0">
                      <a:pos x="52" y="87"/>
                    </a:cxn>
                    <a:cxn ang="0">
                      <a:pos x="52" y="79"/>
                    </a:cxn>
                    <a:cxn ang="0">
                      <a:pos x="53" y="76"/>
                    </a:cxn>
                    <a:cxn ang="0">
                      <a:pos x="56" y="74"/>
                    </a:cxn>
                    <a:cxn ang="0">
                      <a:pos x="66" y="74"/>
                    </a:cxn>
                    <a:cxn ang="0">
                      <a:pos x="78" y="70"/>
                    </a:cxn>
                    <a:cxn ang="0">
                      <a:pos x="83" y="70"/>
                    </a:cxn>
                    <a:cxn ang="0">
                      <a:pos x="83" y="71"/>
                    </a:cxn>
                    <a:cxn ang="0">
                      <a:pos x="88" y="71"/>
                    </a:cxn>
                    <a:cxn ang="0">
                      <a:pos x="90" y="75"/>
                    </a:cxn>
                    <a:cxn ang="0">
                      <a:pos x="101" y="60"/>
                    </a:cxn>
                    <a:cxn ang="0">
                      <a:pos x="104" y="50"/>
                    </a:cxn>
                    <a:cxn ang="0">
                      <a:pos x="102" y="43"/>
                    </a:cxn>
                    <a:cxn ang="0">
                      <a:pos x="98" y="28"/>
                    </a:cxn>
                    <a:cxn ang="0">
                      <a:pos x="85" y="7"/>
                    </a:cxn>
                    <a:cxn ang="0">
                      <a:pos x="80" y="0"/>
                    </a:cxn>
                    <a:cxn ang="0">
                      <a:pos x="75" y="4"/>
                    </a:cxn>
                    <a:cxn ang="0">
                      <a:pos x="68" y="5"/>
                    </a:cxn>
                    <a:cxn ang="0">
                      <a:pos x="64" y="9"/>
                    </a:cxn>
                    <a:cxn ang="0">
                      <a:pos x="58" y="20"/>
                    </a:cxn>
                    <a:cxn ang="0">
                      <a:pos x="50" y="21"/>
                    </a:cxn>
                    <a:cxn ang="0">
                      <a:pos x="43" y="18"/>
                    </a:cxn>
                    <a:cxn ang="0">
                      <a:pos x="39" y="15"/>
                    </a:cxn>
                    <a:cxn ang="0">
                      <a:pos x="36" y="17"/>
                    </a:cxn>
                    <a:cxn ang="0">
                      <a:pos x="29" y="24"/>
                    </a:cxn>
                    <a:cxn ang="0">
                      <a:pos x="21" y="36"/>
                    </a:cxn>
                    <a:cxn ang="0">
                      <a:pos x="14" y="49"/>
                    </a:cxn>
                    <a:cxn ang="0">
                      <a:pos x="10" y="60"/>
                    </a:cxn>
                    <a:cxn ang="0">
                      <a:pos x="0" y="74"/>
                    </a:cxn>
                    <a:cxn ang="0">
                      <a:pos x="0" y="81"/>
                    </a:cxn>
                    <a:cxn ang="0">
                      <a:pos x="2" y="85"/>
                    </a:cxn>
                    <a:cxn ang="0">
                      <a:pos x="7" y="92"/>
                    </a:cxn>
                  </a:cxnLst>
                  <a:rect l="0" t="0" r="r" b="b"/>
                  <a:pathLst>
                    <a:path w="104" h="96">
                      <a:moveTo>
                        <a:pt x="7" y="92"/>
                      </a:moveTo>
                      <a:lnTo>
                        <a:pt x="8" y="92"/>
                      </a:lnTo>
                      <a:lnTo>
                        <a:pt x="8" y="83"/>
                      </a:lnTo>
                      <a:lnTo>
                        <a:pt x="13" y="80"/>
                      </a:lnTo>
                      <a:lnTo>
                        <a:pt x="18" y="80"/>
                      </a:lnTo>
                      <a:lnTo>
                        <a:pt x="20" y="81"/>
                      </a:lnTo>
                      <a:lnTo>
                        <a:pt x="23" y="86"/>
                      </a:lnTo>
                      <a:lnTo>
                        <a:pt x="26" y="95"/>
                      </a:lnTo>
                      <a:lnTo>
                        <a:pt x="29" y="96"/>
                      </a:lnTo>
                      <a:lnTo>
                        <a:pt x="35" y="95"/>
                      </a:lnTo>
                      <a:lnTo>
                        <a:pt x="40" y="92"/>
                      </a:lnTo>
                      <a:lnTo>
                        <a:pt x="48" y="92"/>
                      </a:lnTo>
                      <a:lnTo>
                        <a:pt x="52" y="87"/>
                      </a:lnTo>
                      <a:lnTo>
                        <a:pt x="52" y="79"/>
                      </a:lnTo>
                      <a:lnTo>
                        <a:pt x="53" y="76"/>
                      </a:lnTo>
                      <a:lnTo>
                        <a:pt x="56" y="74"/>
                      </a:lnTo>
                      <a:lnTo>
                        <a:pt x="66" y="74"/>
                      </a:lnTo>
                      <a:lnTo>
                        <a:pt x="78" y="70"/>
                      </a:lnTo>
                      <a:lnTo>
                        <a:pt x="83" y="70"/>
                      </a:lnTo>
                      <a:lnTo>
                        <a:pt x="83" y="71"/>
                      </a:lnTo>
                      <a:lnTo>
                        <a:pt x="88" y="71"/>
                      </a:lnTo>
                      <a:lnTo>
                        <a:pt x="90" y="75"/>
                      </a:lnTo>
                      <a:lnTo>
                        <a:pt x="101" y="60"/>
                      </a:lnTo>
                      <a:lnTo>
                        <a:pt x="104" y="50"/>
                      </a:lnTo>
                      <a:lnTo>
                        <a:pt x="102" y="43"/>
                      </a:lnTo>
                      <a:lnTo>
                        <a:pt x="98" y="28"/>
                      </a:lnTo>
                      <a:lnTo>
                        <a:pt x="85" y="7"/>
                      </a:lnTo>
                      <a:lnTo>
                        <a:pt x="80" y="0"/>
                      </a:lnTo>
                      <a:lnTo>
                        <a:pt x="75" y="4"/>
                      </a:lnTo>
                      <a:lnTo>
                        <a:pt x="68" y="5"/>
                      </a:lnTo>
                      <a:lnTo>
                        <a:pt x="64" y="9"/>
                      </a:lnTo>
                      <a:lnTo>
                        <a:pt x="58" y="20"/>
                      </a:lnTo>
                      <a:lnTo>
                        <a:pt x="50" y="21"/>
                      </a:lnTo>
                      <a:lnTo>
                        <a:pt x="43" y="18"/>
                      </a:lnTo>
                      <a:lnTo>
                        <a:pt x="39" y="15"/>
                      </a:lnTo>
                      <a:lnTo>
                        <a:pt x="36" y="17"/>
                      </a:lnTo>
                      <a:lnTo>
                        <a:pt x="29" y="24"/>
                      </a:lnTo>
                      <a:lnTo>
                        <a:pt x="21" y="36"/>
                      </a:lnTo>
                      <a:lnTo>
                        <a:pt x="14" y="49"/>
                      </a:lnTo>
                      <a:lnTo>
                        <a:pt x="10" y="60"/>
                      </a:lnTo>
                      <a:lnTo>
                        <a:pt x="0" y="74"/>
                      </a:lnTo>
                      <a:lnTo>
                        <a:pt x="0" y="81"/>
                      </a:lnTo>
                      <a:lnTo>
                        <a:pt x="2" y="85"/>
                      </a:lnTo>
                      <a:lnTo>
                        <a:pt x="7" y="9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59" name="Freeform 46"/>
                <p:cNvSpPr>
                  <a:spLocks noChangeAspect="1"/>
                </p:cNvSpPr>
                <p:nvPr/>
              </p:nvSpPr>
              <p:spPr bwMode="gray">
                <a:xfrm>
                  <a:off x="5350667" y="3611909"/>
                  <a:ext cx="138113" cy="160338"/>
                </a:xfrm>
                <a:custGeom>
                  <a:avLst/>
                  <a:gdLst/>
                  <a:ahLst/>
                  <a:cxnLst>
                    <a:cxn ang="0">
                      <a:pos x="387" y="204"/>
                    </a:cxn>
                    <a:cxn ang="0">
                      <a:pos x="387" y="98"/>
                    </a:cxn>
                    <a:cxn ang="0">
                      <a:pos x="412" y="74"/>
                    </a:cxn>
                    <a:cxn ang="0">
                      <a:pos x="435" y="37"/>
                    </a:cxn>
                    <a:cxn ang="0">
                      <a:pos x="421" y="37"/>
                    </a:cxn>
                    <a:cxn ang="0">
                      <a:pos x="374" y="22"/>
                    </a:cxn>
                    <a:cxn ang="0">
                      <a:pos x="336" y="32"/>
                    </a:cxn>
                    <a:cxn ang="0">
                      <a:pos x="297" y="60"/>
                    </a:cxn>
                    <a:cxn ang="0">
                      <a:pos x="250" y="53"/>
                    </a:cxn>
                    <a:cxn ang="0">
                      <a:pos x="213" y="47"/>
                    </a:cxn>
                    <a:cxn ang="0">
                      <a:pos x="164" y="12"/>
                    </a:cxn>
                    <a:cxn ang="0">
                      <a:pos x="132" y="3"/>
                    </a:cxn>
                    <a:cxn ang="0">
                      <a:pos x="103" y="0"/>
                    </a:cxn>
                    <a:cxn ang="0">
                      <a:pos x="69" y="3"/>
                    </a:cxn>
                    <a:cxn ang="0">
                      <a:pos x="28" y="1"/>
                    </a:cxn>
                    <a:cxn ang="0">
                      <a:pos x="0" y="28"/>
                    </a:cxn>
                    <a:cxn ang="0">
                      <a:pos x="5" y="32"/>
                    </a:cxn>
                    <a:cxn ang="0">
                      <a:pos x="19" y="36"/>
                    </a:cxn>
                    <a:cxn ang="0">
                      <a:pos x="21" y="46"/>
                    </a:cxn>
                    <a:cxn ang="0">
                      <a:pos x="28" y="75"/>
                    </a:cxn>
                    <a:cxn ang="0">
                      <a:pos x="35" y="86"/>
                    </a:cxn>
                    <a:cxn ang="0">
                      <a:pos x="46" y="92"/>
                    </a:cxn>
                    <a:cxn ang="0">
                      <a:pos x="55" y="107"/>
                    </a:cxn>
                    <a:cxn ang="0">
                      <a:pos x="57" y="135"/>
                    </a:cxn>
                    <a:cxn ang="0">
                      <a:pos x="54" y="168"/>
                    </a:cxn>
                    <a:cxn ang="0">
                      <a:pos x="38" y="192"/>
                    </a:cxn>
                    <a:cxn ang="0">
                      <a:pos x="26" y="206"/>
                    </a:cxn>
                    <a:cxn ang="0">
                      <a:pos x="2" y="238"/>
                    </a:cxn>
                    <a:cxn ang="0">
                      <a:pos x="8" y="263"/>
                    </a:cxn>
                    <a:cxn ang="0">
                      <a:pos x="18" y="270"/>
                    </a:cxn>
                    <a:cxn ang="0">
                      <a:pos x="35" y="265"/>
                    </a:cxn>
                    <a:cxn ang="0">
                      <a:pos x="45" y="270"/>
                    </a:cxn>
                    <a:cxn ang="0">
                      <a:pos x="26" y="281"/>
                    </a:cxn>
                    <a:cxn ang="0">
                      <a:pos x="7" y="295"/>
                    </a:cxn>
                    <a:cxn ang="0">
                      <a:pos x="207" y="415"/>
                    </a:cxn>
                    <a:cxn ang="0">
                      <a:pos x="210" y="428"/>
                    </a:cxn>
                    <a:cxn ang="0">
                      <a:pos x="218" y="458"/>
                    </a:cxn>
                    <a:cxn ang="0">
                      <a:pos x="306" y="499"/>
                    </a:cxn>
                    <a:cxn ang="0">
                      <a:pos x="314" y="488"/>
                    </a:cxn>
                    <a:cxn ang="0">
                      <a:pos x="324" y="463"/>
                    </a:cxn>
                    <a:cxn ang="0">
                      <a:pos x="342" y="429"/>
                    </a:cxn>
                    <a:cxn ang="0">
                      <a:pos x="352" y="399"/>
                    </a:cxn>
                    <a:cxn ang="0">
                      <a:pos x="360" y="391"/>
                    </a:cxn>
                    <a:cxn ang="0">
                      <a:pos x="379" y="376"/>
                    </a:cxn>
                    <a:cxn ang="0">
                      <a:pos x="388" y="361"/>
                    </a:cxn>
                    <a:cxn ang="0">
                      <a:pos x="403" y="358"/>
                    </a:cxn>
                    <a:cxn ang="0">
                      <a:pos x="417" y="340"/>
                    </a:cxn>
                    <a:cxn ang="0">
                      <a:pos x="393" y="308"/>
                    </a:cxn>
                    <a:cxn ang="0">
                      <a:pos x="387" y="257"/>
                    </a:cxn>
                  </a:cxnLst>
                  <a:rect l="0" t="0" r="r" b="b"/>
                  <a:pathLst>
                    <a:path w="435" h="504">
                      <a:moveTo>
                        <a:pt x="387" y="257"/>
                      </a:moveTo>
                      <a:lnTo>
                        <a:pt x="387" y="204"/>
                      </a:lnTo>
                      <a:lnTo>
                        <a:pt x="387" y="151"/>
                      </a:lnTo>
                      <a:lnTo>
                        <a:pt x="387" y="98"/>
                      </a:lnTo>
                      <a:lnTo>
                        <a:pt x="390" y="96"/>
                      </a:lnTo>
                      <a:lnTo>
                        <a:pt x="412" y="74"/>
                      </a:lnTo>
                      <a:lnTo>
                        <a:pt x="433" y="42"/>
                      </a:lnTo>
                      <a:lnTo>
                        <a:pt x="435" y="37"/>
                      </a:lnTo>
                      <a:lnTo>
                        <a:pt x="430" y="38"/>
                      </a:lnTo>
                      <a:lnTo>
                        <a:pt x="421" y="37"/>
                      </a:lnTo>
                      <a:lnTo>
                        <a:pt x="408" y="38"/>
                      </a:lnTo>
                      <a:lnTo>
                        <a:pt x="374" y="22"/>
                      </a:lnTo>
                      <a:lnTo>
                        <a:pt x="355" y="26"/>
                      </a:lnTo>
                      <a:lnTo>
                        <a:pt x="336" y="32"/>
                      </a:lnTo>
                      <a:lnTo>
                        <a:pt x="320" y="48"/>
                      </a:lnTo>
                      <a:lnTo>
                        <a:pt x="297" y="60"/>
                      </a:lnTo>
                      <a:lnTo>
                        <a:pt x="272" y="59"/>
                      </a:lnTo>
                      <a:lnTo>
                        <a:pt x="250" y="53"/>
                      </a:lnTo>
                      <a:lnTo>
                        <a:pt x="233" y="53"/>
                      </a:lnTo>
                      <a:lnTo>
                        <a:pt x="213" y="47"/>
                      </a:lnTo>
                      <a:lnTo>
                        <a:pt x="202" y="34"/>
                      </a:lnTo>
                      <a:lnTo>
                        <a:pt x="164" y="12"/>
                      </a:lnTo>
                      <a:lnTo>
                        <a:pt x="147" y="4"/>
                      </a:lnTo>
                      <a:lnTo>
                        <a:pt x="132" y="3"/>
                      </a:lnTo>
                      <a:lnTo>
                        <a:pt x="116" y="5"/>
                      </a:lnTo>
                      <a:lnTo>
                        <a:pt x="103" y="0"/>
                      </a:lnTo>
                      <a:lnTo>
                        <a:pt x="82" y="3"/>
                      </a:lnTo>
                      <a:lnTo>
                        <a:pt x="69" y="3"/>
                      </a:lnTo>
                      <a:lnTo>
                        <a:pt x="39" y="0"/>
                      </a:lnTo>
                      <a:lnTo>
                        <a:pt x="28" y="1"/>
                      </a:lnTo>
                      <a:lnTo>
                        <a:pt x="16" y="9"/>
                      </a:lnTo>
                      <a:lnTo>
                        <a:pt x="0" y="28"/>
                      </a:lnTo>
                      <a:lnTo>
                        <a:pt x="2" y="30"/>
                      </a:lnTo>
                      <a:lnTo>
                        <a:pt x="5" y="32"/>
                      </a:lnTo>
                      <a:lnTo>
                        <a:pt x="17" y="34"/>
                      </a:lnTo>
                      <a:lnTo>
                        <a:pt x="19" y="36"/>
                      </a:lnTo>
                      <a:lnTo>
                        <a:pt x="19" y="43"/>
                      </a:lnTo>
                      <a:lnTo>
                        <a:pt x="21" y="46"/>
                      </a:lnTo>
                      <a:lnTo>
                        <a:pt x="23" y="48"/>
                      </a:lnTo>
                      <a:lnTo>
                        <a:pt x="28" y="75"/>
                      </a:lnTo>
                      <a:lnTo>
                        <a:pt x="30" y="81"/>
                      </a:lnTo>
                      <a:lnTo>
                        <a:pt x="35" y="86"/>
                      </a:lnTo>
                      <a:lnTo>
                        <a:pt x="42" y="90"/>
                      </a:lnTo>
                      <a:lnTo>
                        <a:pt x="46" y="92"/>
                      </a:lnTo>
                      <a:lnTo>
                        <a:pt x="54" y="101"/>
                      </a:lnTo>
                      <a:lnTo>
                        <a:pt x="55" y="107"/>
                      </a:lnTo>
                      <a:lnTo>
                        <a:pt x="55" y="125"/>
                      </a:lnTo>
                      <a:lnTo>
                        <a:pt x="57" y="135"/>
                      </a:lnTo>
                      <a:lnTo>
                        <a:pt x="56" y="155"/>
                      </a:lnTo>
                      <a:lnTo>
                        <a:pt x="54" y="168"/>
                      </a:lnTo>
                      <a:lnTo>
                        <a:pt x="46" y="181"/>
                      </a:lnTo>
                      <a:lnTo>
                        <a:pt x="38" y="192"/>
                      </a:lnTo>
                      <a:lnTo>
                        <a:pt x="35" y="195"/>
                      </a:lnTo>
                      <a:lnTo>
                        <a:pt x="26" y="206"/>
                      </a:lnTo>
                      <a:lnTo>
                        <a:pt x="8" y="233"/>
                      </a:lnTo>
                      <a:lnTo>
                        <a:pt x="2" y="238"/>
                      </a:lnTo>
                      <a:lnTo>
                        <a:pt x="1" y="253"/>
                      </a:lnTo>
                      <a:lnTo>
                        <a:pt x="8" y="263"/>
                      </a:lnTo>
                      <a:lnTo>
                        <a:pt x="12" y="272"/>
                      </a:lnTo>
                      <a:lnTo>
                        <a:pt x="18" y="270"/>
                      </a:lnTo>
                      <a:lnTo>
                        <a:pt x="26" y="267"/>
                      </a:lnTo>
                      <a:lnTo>
                        <a:pt x="35" y="265"/>
                      </a:lnTo>
                      <a:lnTo>
                        <a:pt x="45" y="265"/>
                      </a:lnTo>
                      <a:lnTo>
                        <a:pt x="45" y="270"/>
                      </a:lnTo>
                      <a:lnTo>
                        <a:pt x="34" y="274"/>
                      </a:lnTo>
                      <a:lnTo>
                        <a:pt x="26" y="281"/>
                      </a:lnTo>
                      <a:lnTo>
                        <a:pt x="14" y="281"/>
                      </a:lnTo>
                      <a:lnTo>
                        <a:pt x="7" y="295"/>
                      </a:lnTo>
                      <a:lnTo>
                        <a:pt x="16" y="303"/>
                      </a:lnTo>
                      <a:lnTo>
                        <a:pt x="207" y="415"/>
                      </a:lnTo>
                      <a:lnTo>
                        <a:pt x="210" y="420"/>
                      </a:lnTo>
                      <a:lnTo>
                        <a:pt x="210" y="428"/>
                      </a:lnTo>
                      <a:lnTo>
                        <a:pt x="215" y="447"/>
                      </a:lnTo>
                      <a:lnTo>
                        <a:pt x="218" y="458"/>
                      </a:lnTo>
                      <a:lnTo>
                        <a:pt x="296" y="504"/>
                      </a:lnTo>
                      <a:lnTo>
                        <a:pt x="306" y="499"/>
                      </a:lnTo>
                      <a:lnTo>
                        <a:pt x="309" y="495"/>
                      </a:lnTo>
                      <a:lnTo>
                        <a:pt x="314" y="488"/>
                      </a:lnTo>
                      <a:lnTo>
                        <a:pt x="318" y="479"/>
                      </a:lnTo>
                      <a:lnTo>
                        <a:pt x="324" y="463"/>
                      </a:lnTo>
                      <a:lnTo>
                        <a:pt x="333" y="450"/>
                      </a:lnTo>
                      <a:lnTo>
                        <a:pt x="342" y="429"/>
                      </a:lnTo>
                      <a:lnTo>
                        <a:pt x="346" y="413"/>
                      </a:lnTo>
                      <a:lnTo>
                        <a:pt x="352" y="399"/>
                      </a:lnTo>
                      <a:lnTo>
                        <a:pt x="357" y="392"/>
                      </a:lnTo>
                      <a:lnTo>
                        <a:pt x="360" y="391"/>
                      </a:lnTo>
                      <a:lnTo>
                        <a:pt x="378" y="382"/>
                      </a:lnTo>
                      <a:lnTo>
                        <a:pt x="379" y="376"/>
                      </a:lnTo>
                      <a:lnTo>
                        <a:pt x="382" y="370"/>
                      </a:lnTo>
                      <a:lnTo>
                        <a:pt x="388" y="361"/>
                      </a:lnTo>
                      <a:lnTo>
                        <a:pt x="394" y="358"/>
                      </a:lnTo>
                      <a:lnTo>
                        <a:pt x="403" y="358"/>
                      </a:lnTo>
                      <a:lnTo>
                        <a:pt x="414" y="346"/>
                      </a:lnTo>
                      <a:lnTo>
                        <a:pt x="417" y="340"/>
                      </a:lnTo>
                      <a:lnTo>
                        <a:pt x="416" y="337"/>
                      </a:lnTo>
                      <a:lnTo>
                        <a:pt x="393" y="308"/>
                      </a:lnTo>
                      <a:lnTo>
                        <a:pt x="387" y="300"/>
                      </a:lnTo>
                      <a:lnTo>
                        <a:pt x="387" y="25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60" name="Freeform 47"/>
                <p:cNvSpPr>
                  <a:spLocks noChangeAspect="1"/>
                </p:cNvSpPr>
                <p:nvPr/>
              </p:nvSpPr>
              <p:spPr bwMode="gray">
                <a:xfrm>
                  <a:off x="4455318" y="3399184"/>
                  <a:ext cx="107950" cy="77788"/>
                </a:xfrm>
                <a:custGeom>
                  <a:avLst/>
                  <a:gdLst/>
                  <a:ahLst/>
                  <a:cxnLst>
                    <a:cxn ang="0">
                      <a:pos x="43" y="160"/>
                    </a:cxn>
                    <a:cxn ang="0">
                      <a:pos x="28" y="129"/>
                    </a:cxn>
                    <a:cxn ang="0">
                      <a:pos x="7" y="113"/>
                    </a:cxn>
                    <a:cxn ang="0">
                      <a:pos x="1" y="107"/>
                    </a:cxn>
                    <a:cxn ang="0">
                      <a:pos x="35" y="86"/>
                    </a:cxn>
                    <a:cxn ang="0">
                      <a:pos x="56" y="33"/>
                    </a:cxn>
                    <a:cxn ang="0">
                      <a:pos x="70" y="9"/>
                    </a:cxn>
                    <a:cxn ang="0">
                      <a:pos x="92" y="9"/>
                    </a:cxn>
                    <a:cxn ang="0">
                      <a:pos x="122" y="5"/>
                    </a:cxn>
                    <a:cxn ang="0">
                      <a:pos x="135" y="1"/>
                    </a:cxn>
                    <a:cxn ang="0">
                      <a:pos x="168" y="2"/>
                    </a:cxn>
                    <a:cxn ang="0">
                      <a:pos x="183" y="9"/>
                    </a:cxn>
                    <a:cxn ang="0">
                      <a:pos x="206" y="29"/>
                    </a:cxn>
                    <a:cxn ang="0">
                      <a:pos x="221" y="29"/>
                    </a:cxn>
                    <a:cxn ang="0">
                      <a:pos x="238" y="58"/>
                    </a:cxn>
                    <a:cxn ang="0">
                      <a:pos x="248" y="68"/>
                    </a:cxn>
                    <a:cxn ang="0">
                      <a:pos x="258" y="75"/>
                    </a:cxn>
                    <a:cxn ang="0">
                      <a:pos x="261" y="82"/>
                    </a:cxn>
                    <a:cxn ang="0">
                      <a:pos x="277" y="91"/>
                    </a:cxn>
                    <a:cxn ang="0">
                      <a:pos x="289" y="103"/>
                    </a:cxn>
                    <a:cxn ang="0">
                      <a:pos x="297" y="123"/>
                    </a:cxn>
                    <a:cxn ang="0">
                      <a:pos x="302" y="133"/>
                    </a:cxn>
                    <a:cxn ang="0">
                      <a:pos x="309" y="156"/>
                    </a:cxn>
                    <a:cxn ang="0">
                      <a:pos x="313" y="181"/>
                    </a:cxn>
                    <a:cxn ang="0">
                      <a:pos x="323" y="185"/>
                    </a:cxn>
                    <a:cxn ang="0">
                      <a:pos x="332" y="197"/>
                    </a:cxn>
                    <a:cxn ang="0">
                      <a:pos x="342" y="212"/>
                    </a:cxn>
                    <a:cxn ang="0">
                      <a:pos x="342" y="221"/>
                    </a:cxn>
                    <a:cxn ang="0">
                      <a:pos x="344" y="238"/>
                    </a:cxn>
                    <a:cxn ang="0">
                      <a:pos x="321" y="242"/>
                    </a:cxn>
                    <a:cxn ang="0">
                      <a:pos x="293" y="244"/>
                    </a:cxn>
                    <a:cxn ang="0">
                      <a:pos x="271" y="239"/>
                    </a:cxn>
                    <a:cxn ang="0">
                      <a:pos x="255" y="238"/>
                    </a:cxn>
                    <a:cxn ang="0">
                      <a:pos x="237" y="227"/>
                    </a:cxn>
                    <a:cxn ang="0">
                      <a:pos x="162" y="224"/>
                    </a:cxn>
                    <a:cxn ang="0">
                      <a:pos x="111" y="236"/>
                    </a:cxn>
                    <a:cxn ang="0">
                      <a:pos x="57" y="244"/>
                    </a:cxn>
                    <a:cxn ang="0">
                      <a:pos x="43" y="242"/>
                    </a:cxn>
                    <a:cxn ang="0">
                      <a:pos x="47" y="199"/>
                    </a:cxn>
                    <a:cxn ang="0">
                      <a:pos x="98" y="188"/>
                    </a:cxn>
                    <a:cxn ang="0">
                      <a:pos x="127" y="183"/>
                    </a:cxn>
                    <a:cxn ang="0">
                      <a:pos x="143" y="182"/>
                    </a:cxn>
                    <a:cxn ang="0">
                      <a:pos x="175" y="194"/>
                    </a:cxn>
                    <a:cxn ang="0">
                      <a:pos x="203" y="189"/>
                    </a:cxn>
                    <a:cxn ang="0">
                      <a:pos x="206" y="177"/>
                    </a:cxn>
                    <a:cxn ang="0">
                      <a:pos x="191" y="177"/>
                    </a:cxn>
                    <a:cxn ang="0">
                      <a:pos x="165" y="172"/>
                    </a:cxn>
                    <a:cxn ang="0">
                      <a:pos x="140" y="162"/>
                    </a:cxn>
                    <a:cxn ang="0">
                      <a:pos x="120" y="163"/>
                    </a:cxn>
                  </a:cxnLst>
                  <a:rect l="0" t="0" r="r" b="b"/>
                  <a:pathLst>
                    <a:path w="344" h="244">
                      <a:moveTo>
                        <a:pt x="55" y="174"/>
                      </a:moveTo>
                      <a:lnTo>
                        <a:pt x="54" y="174"/>
                      </a:lnTo>
                      <a:lnTo>
                        <a:pt x="50" y="168"/>
                      </a:lnTo>
                      <a:lnTo>
                        <a:pt x="43" y="160"/>
                      </a:lnTo>
                      <a:lnTo>
                        <a:pt x="41" y="147"/>
                      </a:lnTo>
                      <a:lnTo>
                        <a:pt x="39" y="144"/>
                      </a:lnTo>
                      <a:lnTo>
                        <a:pt x="33" y="138"/>
                      </a:lnTo>
                      <a:lnTo>
                        <a:pt x="28" y="129"/>
                      </a:lnTo>
                      <a:lnTo>
                        <a:pt x="18" y="119"/>
                      </a:lnTo>
                      <a:lnTo>
                        <a:pt x="14" y="112"/>
                      </a:lnTo>
                      <a:lnTo>
                        <a:pt x="9" y="112"/>
                      </a:lnTo>
                      <a:lnTo>
                        <a:pt x="7" y="113"/>
                      </a:lnTo>
                      <a:lnTo>
                        <a:pt x="4" y="117"/>
                      </a:lnTo>
                      <a:lnTo>
                        <a:pt x="1" y="112"/>
                      </a:lnTo>
                      <a:lnTo>
                        <a:pt x="0" y="109"/>
                      </a:lnTo>
                      <a:lnTo>
                        <a:pt x="1" y="107"/>
                      </a:lnTo>
                      <a:lnTo>
                        <a:pt x="6" y="107"/>
                      </a:lnTo>
                      <a:lnTo>
                        <a:pt x="17" y="103"/>
                      </a:lnTo>
                      <a:lnTo>
                        <a:pt x="31" y="91"/>
                      </a:lnTo>
                      <a:lnTo>
                        <a:pt x="35" y="86"/>
                      </a:lnTo>
                      <a:lnTo>
                        <a:pt x="40" y="77"/>
                      </a:lnTo>
                      <a:lnTo>
                        <a:pt x="55" y="56"/>
                      </a:lnTo>
                      <a:lnTo>
                        <a:pt x="56" y="50"/>
                      </a:lnTo>
                      <a:lnTo>
                        <a:pt x="56" y="33"/>
                      </a:lnTo>
                      <a:lnTo>
                        <a:pt x="57" y="32"/>
                      </a:lnTo>
                      <a:lnTo>
                        <a:pt x="61" y="29"/>
                      </a:lnTo>
                      <a:lnTo>
                        <a:pt x="65" y="22"/>
                      </a:lnTo>
                      <a:lnTo>
                        <a:pt x="70" y="9"/>
                      </a:lnTo>
                      <a:lnTo>
                        <a:pt x="73" y="9"/>
                      </a:lnTo>
                      <a:lnTo>
                        <a:pt x="76" y="7"/>
                      </a:lnTo>
                      <a:lnTo>
                        <a:pt x="83" y="9"/>
                      </a:lnTo>
                      <a:lnTo>
                        <a:pt x="92" y="9"/>
                      </a:lnTo>
                      <a:lnTo>
                        <a:pt x="102" y="11"/>
                      </a:lnTo>
                      <a:lnTo>
                        <a:pt x="109" y="10"/>
                      </a:lnTo>
                      <a:lnTo>
                        <a:pt x="111" y="7"/>
                      </a:lnTo>
                      <a:lnTo>
                        <a:pt x="122" y="5"/>
                      </a:lnTo>
                      <a:lnTo>
                        <a:pt x="131" y="6"/>
                      </a:lnTo>
                      <a:lnTo>
                        <a:pt x="133" y="5"/>
                      </a:lnTo>
                      <a:lnTo>
                        <a:pt x="133" y="1"/>
                      </a:lnTo>
                      <a:lnTo>
                        <a:pt x="135" y="1"/>
                      </a:lnTo>
                      <a:lnTo>
                        <a:pt x="141" y="1"/>
                      </a:lnTo>
                      <a:lnTo>
                        <a:pt x="146" y="0"/>
                      </a:lnTo>
                      <a:lnTo>
                        <a:pt x="152" y="2"/>
                      </a:lnTo>
                      <a:lnTo>
                        <a:pt x="168" y="2"/>
                      </a:lnTo>
                      <a:lnTo>
                        <a:pt x="169" y="4"/>
                      </a:lnTo>
                      <a:lnTo>
                        <a:pt x="174" y="2"/>
                      </a:lnTo>
                      <a:lnTo>
                        <a:pt x="176" y="7"/>
                      </a:lnTo>
                      <a:lnTo>
                        <a:pt x="183" y="9"/>
                      </a:lnTo>
                      <a:lnTo>
                        <a:pt x="194" y="17"/>
                      </a:lnTo>
                      <a:lnTo>
                        <a:pt x="195" y="23"/>
                      </a:lnTo>
                      <a:lnTo>
                        <a:pt x="202" y="31"/>
                      </a:lnTo>
                      <a:lnTo>
                        <a:pt x="206" y="29"/>
                      </a:lnTo>
                      <a:lnTo>
                        <a:pt x="212" y="28"/>
                      </a:lnTo>
                      <a:lnTo>
                        <a:pt x="212" y="32"/>
                      </a:lnTo>
                      <a:lnTo>
                        <a:pt x="216" y="33"/>
                      </a:lnTo>
                      <a:lnTo>
                        <a:pt x="221" y="29"/>
                      </a:lnTo>
                      <a:lnTo>
                        <a:pt x="223" y="29"/>
                      </a:lnTo>
                      <a:lnTo>
                        <a:pt x="233" y="44"/>
                      </a:lnTo>
                      <a:lnTo>
                        <a:pt x="238" y="54"/>
                      </a:lnTo>
                      <a:lnTo>
                        <a:pt x="238" y="58"/>
                      </a:lnTo>
                      <a:lnTo>
                        <a:pt x="242" y="59"/>
                      </a:lnTo>
                      <a:lnTo>
                        <a:pt x="245" y="64"/>
                      </a:lnTo>
                      <a:lnTo>
                        <a:pt x="245" y="66"/>
                      </a:lnTo>
                      <a:lnTo>
                        <a:pt x="248" y="68"/>
                      </a:lnTo>
                      <a:lnTo>
                        <a:pt x="251" y="66"/>
                      </a:lnTo>
                      <a:lnTo>
                        <a:pt x="253" y="66"/>
                      </a:lnTo>
                      <a:lnTo>
                        <a:pt x="255" y="74"/>
                      </a:lnTo>
                      <a:lnTo>
                        <a:pt x="258" y="75"/>
                      </a:lnTo>
                      <a:lnTo>
                        <a:pt x="260" y="79"/>
                      </a:lnTo>
                      <a:lnTo>
                        <a:pt x="256" y="80"/>
                      </a:lnTo>
                      <a:lnTo>
                        <a:pt x="256" y="81"/>
                      </a:lnTo>
                      <a:lnTo>
                        <a:pt x="261" y="82"/>
                      </a:lnTo>
                      <a:lnTo>
                        <a:pt x="264" y="86"/>
                      </a:lnTo>
                      <a:lnTo>
                        <a:pt x="267" y="88"/>
                      </a:lnTo>
                      <a:lnTo>
                        <a:pt x="271" y="88"/>
                      </a:lnTo>
                      <a:lnTo>
                        <a:pt x="277" y="91"/>
                      </a:lnTo>
                      <a:lnTo>
                        <a:pt x="280" y="95"/>
                      </a:lnTo>
                      <a:lnTo>
                        <a:pt x="281" y="99"/>
                      </a:lnTo>
                      <a:lnTo>
                        <a:pt x="283" y="101"/>
                      </a:lnTo>
                      <a:lnTo>
                        <a:pt x="289" y="103"/>
                      </a:lnTo>
                      <a:lnTo>
                        <a:pt x="296" y="109"/>
                      </a:lnTo>
                      <a:lnTo>
                        <a:pt x="298" y="112"/>
                      </a:lnTo>
                      <a:lnTo>
                        <a:pt x="299" y="115"/>
                      </a:lnTo>
                      <a:lnTo>
                        <a:pt x="297" y="123"/>
                      </a:lnTo>
                      <a:lnTo>
                        <a:pt x="297" y="129"/>
                      </a:lnTo>
                      <a:lnTo>
                        <a:pt x="299" y="129"/>
                      </a:lnTo>
                      <a:lnTo>
                        <a:pt x="301" y="133"/>
                      </a:lnTo>
                      <a:lnTo>
                        <a:pt x="302" y="133"/>
                      </a:lnTo>
                      <a:lnTo>
                        <a:pt x="305" y="136"/>
                      </a:lnTo>
                      <a:lnTo>
                        <a:pt x="307" y="144"/>
                      </a:lnTo>
                      <a:lnTo>
                        <a:pt x="307" y="150"/>
                      </a:lnTo>
                      <a:lnTo>
                        <a:pt x="309" y="156"/>
                      </a:lnTo>
                      <a:lnTo>
                        <a:pt x="310" y="160"/>
                      </a:lnTo>
                      <a:lnTo>
                        <a:pt x="305" y="167"/>
                      </a:lnTo>
                      <a:lnTo>
                        <a:pt x="305" y="169"/>
                      </a:lnTo>
                      <a:lnTo>
                        <a:pt x="313" y="181"/>
                      </a:lnTo>
                      <a:lnTo>
                        <a:pt x="315" y="187"/>
                      </a:lnTo>
                      <a:lnTo>
                        <a:pt x="316" y="188"/>
                      </a:lnTo>
                      <a:lnTo>
                        <a:pt x="320" y="188"/>
                      </a:lnTo>
                      <a:lnTo>
                        <a:pt x="323" y="185"/>
                      </a:lnTo>
                      <a:lnTo>
                        <a:pt x="328" y="185"/>
                      </a:lnTo>
                      <a:lnTo>
                        <a:pt x="328" y="189"/>
                      </a:lnTo>
                      <a:lnTo>
                        <a:pt x="331" y="193"/>
                      </a:lnTo>
                      <a:lnTo>
                        <a:pt x="332" y="197"/>
                      </a:lnTo>
                      <a:lnTo>
                        <a:pt x="335" y="199"/>
                      </a:lnTo>
                      <a:lnTo>
                        <a:pt x="337" y="204"/>
                      </a:lnTo>
                      <a:lnTo>
                        <a:pt x="341" y="209"/>
                      </a:lnTo>
                      <a:lnTo>
                        <a:pt x="342" y="212"/>
                      </a:lnTo>
                      <a:lnTo>
                        <a:pt x="341" y="212"/>
                      </a:lnTo>
                      <a:lnTo>
                        <a:pt x="340" y="214"/>
                      </a:lnTo>
                      <a:lnTo>
                        <a:pt x="342" y="217"/>
                      </a:lnTo>
                      <a:lnTo>
                        <a:pt x="342" y="221"/>
                      </a:lnTo>
                      <a:lnTo>
                        <a:pt x="339" y="225"/>
                      </a:lnTo>
                      <a:lnTo>
                        <a:pt x="340" y="232"/>
                      </a:lnTo>
                      <a:lnTo>
                        <a:pt x="344" y="236"/>
                      </a:lnTo>
                      <a:lnTo>
                        <a:pt x="344" y="238"/>
                      </a:lnTo>
                      <a:lnTo>
                        <a:pt x="341" y="239"/>
                      </a:lnTo>
                      <a:lnTo>
                        <a:pt x="331" y="239"/>
                      </a:lnTo>
                      <a:lnTo>
                        <a:pt x="325" y="242"/>
                      </a:lnTo>
                      <a:lnTo>
                        <a:pt x="321" y="242"/>
                      </a:lnTo>
                      <a:lnTo>
                        <a:pt x="310" y="241"/>
                      </a:lnTo>
                      <a:lnTo>
                        <a:pt x="308" y="242"/>
                      </a:lnTo>
                      <a:lnTo>
                        <a:pt x="301" y="242"/>
                      </a:lnTo>
                      <a:lnTo>
                        <a:pt x="293" y="244"/>
                      </a:lnTo>
                      <a:lnTo>
                        <a:pt x="287" y="244"/>
                      </a:lnTo>
                      <a:lnTo>
                        <a:pt x="282" y="242"/>
                      </a:lnTo>
                      <a:lnTo>
                        <a:pt x="278" y="242"/>
                      </a:lnTo>
                      <a:lnTo>
                        <a:pt x="271" y="239"/>
                      </a:lnTo>
                      <a:lnTo>
                        <a:pt x="264" y="239"/>
                      </a:lnTo>
                      <a:lnTo>
                        <a:pt x="258" y="233"/>
                      </a:lnTo>
                      <a:lnTo>
                        <a:pt x="255" y="235"/>
                      </a:lnTo>
                      <a:lnTo>
                        <a:pt x="255" y="238"/>
                      </a:lnTo>
                      <a:lnTo>
                        <a:pt x="248" y="237"/>
                      </a:lnTo>
                      <a:lnTo>
                        <a:pt x="248" y="231"/>
                      </a:lnTo>
                      <a:lnTo>
                        <a:pt x="245" y="228"/>
                      </a:lnTo>
                      <a:lnTo>
                        <a:pt x="237" y="227"/>
                      </a:lnTo>
                      <a:lnTo>
                        <a:pt x="231" y="228"/>
                      </a:lnTo>
                      <a:lnTo>
                        <a:pt x="226" y="225"/>
                      </a:lnTo>
                      <a:lnTo>
                        <a:pt x="212" y="224"/>
                      </a:lnTo>
                      <a:lnTo>
                        <a:pt x="162" y="224"/>
                      </a:lnTo>
                      <a:lnTo>
                        <a:pt x="159" y="225"/>
                      </a:lnTo>
                      <a:lnTo>
                        <a:pt x="135" y="225"/>
                      </a:lnTo>
                      <a:lnTo>
                        <a:pt x="122" y="231"/>
                      </a:lnTo>
                      <a:lnTo>
                        <a:pt x="111" y="236"/>
                      </a:lnTo>
                      <a:lnTo>
                        <a:pt x="102" y="238"/>
                      </a:lnTo>
                      <a:lnTo>
                        <a:pt x="72" y="237"/>
                      </a:lnTo>
                      <a:lnTo>
                        <a:pt x="68" y="239"/>
                      </a:lnTo>
                      <a:lnTo>
                        <a:pt x="57" y="244"/>
                      </a:lnTo>
                      <a:lnTo>
                        <a:pt x="50" y="244"/>
                      </a:lnTo>
                      <a:lnTo>
                        <a:pt x="46" y="243"/>
                      </a:lnTo>
                      <a:lnTo>
                        <a:pt x="45" y="241"/>
                      </a:lnTo>
                      <a:lnTo>
                        <a:pt x="43" y="242"/>
                      </a:lnTo>
                      <a:lnTo>
                        <a:pt x="44" y="241"/>
                      </a:lnTo>
                      <a:lnTo>
                        <a:pt x="41" y="239"/>
                      </a:lnTo>
                      <a:lnTo>
                        <a:pt x="43" y="205"/>
                      </a:lnTo>
                      <a:lnTo>
                        <a:pt x="47" y="199"/>
                      </a:lnTo>
                      <a:lnTo>
                        <a:pt x="86" y="195"/>
                      </a:lnTo>
                      <a:lnTo>
                        <a:pt x="94" y="195"/>
                      </a:lnTo>
                      <a:lnTo>
                        <a:pt x="95" y="195"/>
                      </a:lnTo>
                      <a:lnTo>
                        <a:pt x="98" y="188"/>
                      </a:lnTo>
                      <a:lnTo>
                        <a:pt x="103" y="187"/>
                      </a:lnTo>
                      <a:lnTo>
                        <a:pt x="106" y="188"/>
                      </a:lnTo>
                      <a:lnTo>
                        <a:pt x="119" y="187"/>
                      </a:lnTo>
                      <a:lnTo>
                        <a:pt x="127" y="183"/>
                      </a:lnTo>
                      <a:lnTo>
                        <a:pt x="131" y="178"/>
                      </a:lnTo>
                      <a:lnTo>
                        <a:pt x="133" y="177"/>
                      </a:lnTo>
                      <a:lnTo>
                        <a:pt x="140" y="178"/>
                      </a:lnTo>
                      <a:lnTo>
                        <a:pt x="143" y="182"/>
                      </a:lnTo>
                      <a:lnTo>
                        <a:pt x="151" y="184"/>
                      </a:lnTo>
                      <a:lnTo>
                        <a:pt x="159" y="189"/>
                      </a:lnTo>
                      <a:lnTo>
                        <a:pt x="167" y="190"/>
                      </a:lnTo>
                      <a:lnTo>
                        <a:pt x="175" y="194"/>
                      </a:lnTo>
                      <a:lnTo>
                        <a:pt x="183" y="194"/>
                      </a:lnTo>
                      <a:lnTo>
                        <a:pt x="185" y="195"/>
                      </a:lnTo>
                      <a:lnTo>
                        <a:pt x="191" y="192"/>
                      </a:lnTo>
                      <a:lnTo>
                        <a:pt x="203" y="189"/>
                      </a:lnTo>
                      <a:lnTo>
                        <a:pt x="207" y="185"/>
                      </a:lnTo>
                      <a:lnTo>
                        <a:pt x="207" y="182"/>
                      </a:lnTo>
                      <a:lnTo>
                        <a:pt x="207" y="177"/>
                      </a:lnTo>
                      <a:lnTo>
                        <a:pt x="206" y="177"/>
                      </a:lnTo>
                      <a:lnTo>
                        <a:pt x="203" y="177"/>
                      </a:lnTo>
                      <a:lnTo>
                        <a:pt x="200" y="176"/>
                      </a:lnTo>
                      <a:lnTo>
                        <a:pt x="195" y="176"/>
                      </a:lnTo>
                      <a:lnTo>
                        <a:pt x="191" y="177"/>
                      </a:lnTo>
                      <a:lnTo>
                        <a:pt x="180" y="182"/>
                      </a:lnTo>
                      <a:lnTo>
                        <a:pt x="175" y="181"/>
                      </a:lnTo>
                      <a:lnTo>
                        <a:pt x="169" y="178"/>
                      </a:lnTo>
                      <a:lnTo>
                        <a:pt x="165" y="172"/>
                      </a:lnTo>
                      <a:lnTo>
                        <a:pt x="164" y="171"/>
                      </a:lnTo>
                      <a:lnTo>
                        <a:pt x="152" y="171"/>
                      </a:lnTo>
                      <a:lnTo>
                        <a:pt x="146" y="163"/>
                      </a:lnTo>
                      <a:lnTo>
                        <a:pt x="140" y="162"/>
                      </a:lnTo>
                      <a:lnTo>
                        <a:pt x="137" y="161"/>
                      </a:lnTo>
                      <a:lnTo>
                        <a:pt x="131" y="162"/>
                      </a:lnTo>
                      <a:lnTo>
                        <a:pt x="126" y="165"/>
                      </a:lnTo>
                      <a:lnTo>
                        <a:pt x="120" y="163"/>
                      </a:lnTo>
                      <a:lnTo>
                        <a:pt x="115" y="168"/>
                      </a:lnTo>
                      <a:lnTo>
                        <a:pt x="111" y="174"/>
                      </a:lnTo>
                      <a:lnTo>
                        <a:pt x="55" y="17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61" name="Freeform 48"/>
                <p:cNvSpPr>
                  <a:spLocks noChangeAspect="1"/>
                </p:cNvSpPr>
                <p:nvPr/>
              </p:nvSpPr>
              <p:spPr bwMode="gray">
                <a:xfrm>
                  <a:off x="5276055" y="3708747"/>
                  <a:ext cx="190500" cy="187325"/>
                </a:xfrm>
                <a:custGeom>
                  <a:avLst/>
                  <a:gdLst/>
                  <a:ahLst/>
                  <a:cxnLst>
                    <a:cxn ang="0">
                      <a:pos x="450" y="144"/>
                    </a:cxn>
                    <a:cxn ang="0">
                      <a:pos x="521" y="238"/>
                    </a:cxn>
                    <a:cxn ang="0">
                      <a:pos x="505" y="292"/>
                    </a:cxn>
                    <a:cxn ang="0">
                      <a:pos x="538" y="325"/>
                    </a:cxn>
                    <a:cxn ang="0">
                      <a:pos x="537" y="349"/>
                    </a:cxn>
                    <a:cxn ang="0">
                      <a:pos x="536" y="380"/>
                    </a:cxn>
                    <a:cxn ang="0">
                      <a:pos x="528" y="402"/>
                    </a:cxn>
                    <a:cxn ang="0">
                      <a:pos x="542" y="432"/>
                    </a:cxn>
                    <a:cxn ang="0">
                      <a:pos x="550" y="467"/>
                    </a:cxn>
                    <a:cxn ang="0">
                      <a:pos x="561" y="488"/>
                    </a:cxn>
                    <a:cxn ang="0">
                      <a:pos x="587" y="514"/>
                    </a:cxn>
                    <a:cxn ang="0">
                      <a:pos x="593" y="526"/>
                    </a:cxn>
                    <a:cxn ang="0">
                      <a:pos x="541" y="557"/>
                    </a:cxn>
                    <a:cxn ang="0">
                      <a:pos x="476" y="564"/>
                    </a:cxn>
                    <a:cxn ang="0">
                      <a:pos x="436" y="583"/>
                    </a:cxn>
                    <a:cxn ang="0">
                      <a:pos x="378" y="589"/>
                    </a:cxn>
                    <a:cxn ang="0">
                      <a:pos x="355" y="580"/>
                    </a:cxn>
                    <a:cxn ang="0">
                      <a:pos x="331" y="584"/>
                    </a:cxn>
                    <a:cxn ang="0">
                      <a:pos x="280" y="567"/>
                    </a:cxn>
                    <a:cxn ang="0">
                      <a:pos x="270" y="531"/>
                    </a:cxn>
                    <a:cxn ang="0">
                      <a:pos x="249" y="476"/>
                    </a:cxn>
                    <a:cxn ang="0">
                      <a:pos x="229" y="473"/>
                    </a:cxn>
                    <a:cxn ang="0">
                      <a:pos x="208" y="475"/>
                    </a:cxn>
                    <a:cxn ang="0">
                      <a:pos x="178" y="459"/>
                    </a:cxn>
                    <a:cxn ang="0">
                      <a:pos x="125" y="440"/>
                    </a:cxn>
                    <a:cxn ang="0">
                      <a:pos x="95" y="418"/>
                    </a:cxn>
                    <a:cxn ang="0">
                      <a:pos x="65" y="386"/>
                    </a:cxn>
                    <a:cxn ang="0">
                      <a:pos x="49" y="328"/>
                    </a:cxn>
                    <a:cxn ang="0">
                      <a:pos x="11" y="278"/>
                    </a:cxn>
                    <a:cxn ang="0">
                      <a:pos x="9" y="231"/>
                    </a:cxn>
                    <a:cxn ang="0">
                      <a:pos x="0" y="187"/>
                    </a:cxn>
                    <a:cxn ang="0">
                      <a:pos x="39" y="159"/>
                    </a:cxn>
                    <a:cxn ang="0">
                      <a:pos x="64" y="121"/>
                    </a:cxn>
                    <a:cxn ang="0">
                      <a:pos x="52" y="102"/>
                    </a:cxn>
                    <a:cxn ang="0">
                      <a:pos x="49" y="83"/>
                    </a:cxn>
                    <a:cxn ang="0">
                      <a:pos x="66" y="46"/>
                    </a:cxn>
                    <a:cxn ang="0">
                      <a:pos x="66" y="5"/>
                    </a:cxn>
                    <a:cxn ang="0">
                      <a:pos x="119" y="7"/>
                    </a:cxn>
                    <a:cxn ang="0">
                      <a:pos x="118" y="83"/>
                    </a:cxn>
                    <a:cxn ang="0">
                      <a:pos x="133" y="88"/>
                    </a:cxn>
                    <a:cxn ang="0">
                      <a:pos x="148" y="75"/>
                    </a:cxn>
                    <a:cxn ang="0">
                      <a:pos x="173" y="86"/>
                    </a:cxn>
                    <a:cxn ang="0">
                      <a:pos x="186" y="84"/>
                    </a:cxn>
                    <a:cxn ang="0">
                      <a:pos x="214" y="79"/>
                    </a:cxn>
                    <a:cxn ang="0">
                      <a:pos x="209" y="66"/>
                    </a:cxn>
                    <a:cxn ang="0">
                      <a:pos x="209" y="48"/>
                    </a:cxn>
                    <a:cxn ang="0">
                      <a:pos x="225" y="35"/>
                    </a:cxn>
                    <a:cxn ang="0">
                      <a:pos x="238" y="21"/>
                    </a:cxn>
                    <a:cxn ang="0">
                      <a:pos x="251" y="0"/>
                    </a:cxn>
                  </a:cxnLst>
                  <a:rect l="0" t="0" r="r" b="b"/>
                  <a:pathLst>
                    <a:path w="596" h="591">
                      <a:moveTo>
                        <a:pt x="442" y="112"/>
                      </a:moveTo>
                      <a:lnTo>
                        <a:pt x="445" y="117"/>
                      </a:lnTo>
                      <a:lnTo>
                        <a:pt x="445" y="125"/>
                      </a:lnTo>
                      <a:lnTo>
                        <a:pt x="450" y="144"/>
                      </a:lnTo>
                      <a:lnTo>
                        <a:pt x="453" y="155"/>
                      </a:lnTo>
                      <a:lnTo>
                        <a:pt x="531" y="201"/>
                      </a:lnTo>
                      <a:lnTo>
                        <a:pt x="528" y="207"/>
                      </a:lnTo>
                      <a:lnTo>
                        <a:pt x="521" y="238"/>
                      </a:lnTo>
                      <a:lnTo>
                        <a:pt x="517" y="244"/>
                      </a:lnTo>
                      <a:lnTo>
                        <a:pt x="514" y="256"/>
                      </a:lnTo>
                      <a:lnTo>
                        <a:pt x="504" y="281"/>
                      </a:lnTo>
                      <a:lnTo>
                        <a:pt x="505" y="292"/>
                      </a:lnTo>
                      <a:lnTo>
                        <a:pt x="507" y="298"/>
                      </a:lnTo>
                      <a:lnTo>
                        <a:pt x="523" y="309"/>
                      </a:lnTo>
                      <a:lnTo>
                        <a:pt x="530" y="317"/>
                      </a:lnTo>
                      <a:lnTo>
                        <a:pt x="538" y="325"/>
                      </a:lnTo>
                      <a:lnTo>
                        <a:pt x="544" y="336"/>
                      </a:lnTo>
                      <a:lnTo>
                        <a:pt x="544" y="341"/>
                      </a:lnTo>
                      <a:lnTo>
                        <a:pt x="542" y="342"/>
                      </a:lnTo>
                      <a:lnTo>
                        <a:pt x="537" y="349"/>
                      </a:lnTo>
                      <a:lnTo>
                        <a:pt x="536" y="362"/>
                      </a:lnTo>
                      <a:lnTo>
                        <a:pt x="533" y="368"/>
                      </a:lnTo>
                      <a:lnTo>
                        <a:pt x="537" y="374"/>
                      </a:lnTo>
                      <a:lnTo>
                        <a:pt x="536" y="380"/>
                      </a:lnTo>
                      <a:lnTo>
                        <a:pt x="538" y="385"/>
                      </a:lnTo>
                      <a:lnTo>
                        <a:pt x="537" y="395"/>
                      </a:lnTo>
                      <a:lnTo>
                        <a:pt x="531" y="395"/>
                      </a:lnTo>
                      <a:lnTo>
                        <a:pt x="528" y="402"/>
                      </a:lnTo>
                      <a:lnTo>
                        <a:pt x="531" y="412"/>
                      </a:lnTo>
                      <a:lnTo>
                        <a:pt x="537" y="425"/>
                      </a:lnTo>
                      <a:lnTo>
                        <a:pt x="542" y="429"/>
                      </a:lnTo>
                      <a:lnTo>
                        <a:pt x="542" y="432"/>
                      </a:lnTo>
                      <a:lnTo>
                        <a:pt x="538" y="435"/>
                      </a:lnTo>
                      <a:lnTo>
                        <a:pt x="550" y="455"/>
                      </a:lnTo>
                      <a:lnTo>
                        <a:pt x="552" y="460"/>
                      </a:lnTo>
                      <a:lnTo>
                        <a:pt x="550" y="467"/>
                      </a:lnTo>
                      <a:lnTo>
                        <a:pt x="555" y="472"/>
                      </a:lnTo>
                      <a:lnTo>
                        <a:pt x="558" y="478"/>
                      </a:lnTo>
                      <a:lnTo>
                        <a:pt x="558" y="484"/>
                      </a:lnTo>
                      <a:lnTo>
                        <a:pt x="561" y="488"/>
                      </a:lnTo>
                      <a:lnTo>
                        <a:pt x="561" y="497"/>
                      </a:lnTo>
                      <a:lnTo>
                        <a:pt x="573" y="503"/>
                      </a:lnTo>
                      <a:lnTo>
                        <a:pt x="577" y="513"/>
                      </a:lnTo>
                      <a:lnTo>
                        <a:pt x="587" y="514"/>
                      </a:lnTo>
                      <a:lnTo>
                        <a:pt x="592" y="518"/>
                      </a:lnTo>
                      <a:lnTo>
                        <a:pt x="595" y="519"/>
                      </a:lnTo>
                      <a:lnTo>
                        <a:pt x="596" y="525"/>
                      </a:lnTo>
                      <a:lnTo>
                        <a:pt x="593" y="526"/>
                      </a:lnTo>
                      <a:lnTo>
                        <a:pt x="579" y="536"/>
                      </a:lnTo>
                      <a:lnTo>
                        <a:pt x="564" y="550"/>
                      </a:lnTo>
                      <a:lnTo>
                        <a:pt x="560" y="552"/>
                      </a:lnTo>
                      <a:lnTo>
                        <a:pt x="541" y="557"/>
                      </a:lnTo>
                      <a:lnTo>
                        <a:pt x="507" y="569"/>
                      </a:lnTo>
                      <a:lnTo>
                        <a:pt x="499" y="570"/>
                      </a:lnTo>
                      <a:lnTo>
                        <a:pt x="489" y="570"/>
                      </a:lnTo>
                      <a:lnTo>
                        <a:pt x="476" y="564"/>
                      </a:lnTo>
                      <a:lnTo>
                        <a:pt x="467" y="567"/>
                      </a:lnTo>
                      <a:lnTo>
                        <a:pt x="453" y="568"/>
                      </a:lnTo>
                      <a:lnTo>
                        <a:pt x="440" y="581"/>
                      </a:lnTo>
                      <a:lnTo>
                        <a:pt x="436" y="583"/>
                      </a:lnTo>
                      <a:lnTo>
                        <a:pt x="429" y="583"/>
                      </a:lnTo>
                      <a:lnTo>
                        <a:pt x="398" y="581"/>
                      </a:lnTo>
                      <a:lnTo>
                        <a:pt x="387" y="589"/>
                      </a:lnTo>
                      <a:lnTo>
                        <a:pt x="378" y="589"/>
                      </a:lnTo>
                      <a:lnTo>
                        <a:pt x="371" y="591"/>
                      </a:lnTo>
                      <a:lnTo>
                        <a:pt x="366" y="590"/>
                      </a:lnTo>
                      <a:lnTo>
                        <a:pt x="361" y="588"/>
                      </a:lnTo>
                      <a:lnTo>
                        <a:pt x="355" y="580"/>
                      </a:lnTo>
                      <a:lnTo>
                        <a:pt x="348" y="578"/>
                      </a:lnTo>
                      <a:lnTo>
                        <a:pt x="340" y="578"/>
                      </a:lnTo>
                      <a:lnTo>
                        <a:pt x="334" y="583"/>
                      </a:lnTo>
                      <a:lnTo>
                        <a:pt x="331" y="584"/>
                      </a:lnTo>
                      <a:lnTo>
                        <a:pt x="290" y="583"/>
                      </a:lnTo>
                      <a:lnTo>
                        <a:pt x="290" y="579"/>
                      </a:lnTo>
                      <a:lnTo>
                        <a:pt x="285" y="570"/>
                      </a:lnTo>
                      <a:lnTo>
                        <a:pt x="280" y="567"/>
                      </a:lnTo>
                      <a:lnTo>
                        <a:pt x="275" y="559"/>
                      </a:lnTo>
                      <a:lnTo>
                        <a:pt x="274" y="557"/>
                      </a:lnTo>
                      <a:lnTo>
                        <a:pt x="275" y="538"/>
                      </a:lnTo>
                      <a:lnTo>
                        <a:pt x="270" y="531"/>
                      </a:lnTo>
                      <a:lnTo>
                        <a:pt x="269" y="513"/>
                      </a:lnTo>
                      <a:lnTo>
                        <a:pt x="264" y="494"/>
                      </a:lnTo>
                      <a:lnTo>
                        <a:pt x="261" y="487"/>
                      </a:lnTo>
                      <a:lnTo>
                        <a:pt x="249" y="476"/>
                      </a:lnTo>
                      <a:lnTo>
                        <a:pt x="237" y="472"/>
                      </a:lnTo>
                      <a:lnTo>
                        <a:pt x="232" y="480"/>
                      </a:lnTo>
                      <a:lnTo>
                        <a:pt x="230" y="476"/>
                      </a:lnTo>
                      <a:lnTo>
                        <a:pt x="229" y="473"/>
                      </a:lnTo>
                      <a:lnTo>
                        <a:pt x="226" y="472"/>
                      </a:lnTo>
                      <a:lnTo>
                        <a:pt x="221" y="472"/>
                      </a:lnTo>
                      <a:lnTo>
                        <a:pt x="210" y="476"/>
                      </a:lnTo>
                      <a:lnTo>
                        <a:pt x="208" y="475"/>
                      </a:lnTo>
                      <a:lnTo>
                        <a:pt x="203" y="468"/>
                      </a:lnTo>
                      <a:lnTo>
                        <a:pt x="193" y="470"/>
                      </a:lnTo>
                      <a:lnTo>
                        <a:pt x="182" y="462"/>
                      </a:lnTo>
                      <a:lnTo>
                        <a:pt x="178" y="459"/>
                      </a:lnTo>
                      <a:lnTo>
                        <a:pt x="176" y="456"/>
                      </a:lnTo>
                      <a:lnTo>
                        <a:pt x="165" y="456"/>
                      </a:lnTo>
                      <a:lnTo>
                        <a:pt x="154" y="452"/>
                      </a:lnTo>
                      <a:lnTo>
                        <a:pt x="125" y="440"/>
                      </a:lnTo>
                      <a:lnTo>
                        <a:pt x="117" y="438"/>
                      </a:lnTo>
                      <a:lnTo>
                        <a:pt x="109" y="434"/>
                      </a:lnTo>
                      <a:lnTo>
                        <a:pt x="105" y="427"/>
                      </a:lnTo>
                      <a:lnTo>
                        <a:pt x="95" y="418"/>
                      </a:lnTo>
                      <a:lnTo>
                        <a:pt x="87" y="416"/>
                      </a:lnTo>
                      <a:lnTo>
                        <a:pt x="81" y="417"/>
                      </a:lnTo>
                      <a:lnTo>
                        <a:pt x="70" y="398"/>
                      </a:lnTo>
                      <a:lnTo>
                        <a:pt x="65" y="386"/>
                      </a:lnTo>
                      <a:lnTo>
                        <a:pt x="58" y="374"/>
                      </a:lnTo>
                      <a:lnTo>
                        <a:pt x="49" y="352"/>
                      </a:lnTo>
                      <a:lnTo>
                        <a:pt x="50" y="338"/>
                      </a:lnTo>
                      <a:lnTo>
                        <a:pt x="49" y="328"/>
                      </a:lnTo>
                      <a:lnTo>
                        <a:pt x="31" y="310"/>
                      </a:lnTo>
                      <a:lnTo>
                        <a:pt x="9" y="298"/>
                      </a:lnTo>
                      <a:lnTo>
                        <a:pt x="6" y="284"/>
                      </a:lnTo>
                      <a:lnTo>
                        <a:pt x="11" y="278"/>
                      </a:lnTo>
                      <a:lnTo>
                        <a:pt x="15" y="272"/>
                      </a:lnTo>
                      <a:lnTo>
                        <a:pt x="11" y="258"/>
                      </a:lnTo>
                      <a:lnTo>
                        <a:pt x="9" y="246"/>
                      </a:lnTo>
                      <a:lnTo>
                        <a:pt x="9" y="231"/>
                      </a:lnTo>
                      <a:lnTo>
                        <a:pt x="5" y="225"/>
                      </a:lnTo>
                      <a:lnTo>
                        <a:pt x="1" y="222"/>
                      </a:lnTo>
                      <a:lnTo>
                        <a:pt x="0" y="206"/>
                      </a:lnTo>
                      <a:lnTo>
                        <a:pt x="0" y="187"/>
                      </a:lnTo>
                      <a:lnTo>
                        <a:pt x="3" y="186"/>
                      </a:lnTo>
                      <a:lnTo>
                        <a:pt x="14" y="183"/>
                      </a:lnTo>
                      <a:lnTo>
                        <a:pt x="28" y="179"/>
                      </a:lnTo>
                      <a:lnTo>
                        <a:pt x="39" y="159"/>
                      </a:lnTo>
                      <a:lnTo>
                        <a:pt x="44" y="153"/>
                      </a:lnTo>
                      <a:lnTo>
                        <a:pt x="50" y="139"/>
                      </a:lnTo>
                      <a:lnTo>
                        <a:pt x="60" y="127"/>
                      </a:lnTo>
                      <a:lnTo>
                        <a:pt x="64" y="121"/>
                      </a:lnTo>
                      <a:lnTo>
                        <a:pt x="64" y="113"/>
                      </a:lnTo>
                      <a:lnTo>
                        <a:pt x="62" y="107"/>
                      </a:lnTo>
                      <a:lnTo>
                        <a:pt x="58" y="104"/>
                      </a:lnTo>
                      <a:lnTo>
                        <a:pt x="52" y="102"/>
                      </a:lnTo>
                      <a:lnTo>
                        <a:pt x="48" y="99"/>
                      </a:lnTo>
                      <a:lnTo>
                        <a:pt x="48" y="95"/>
                      </a:lnTo>
                      <a:lnTo>
                        <a:pt x="48" y="89"/>
                      </a:lnTo>
                      <a:lnTo>
                        <a:pt x="49" y="83"/>
                      </a:lnTo>
                      <a:lnTo>
                        <a:pt x="54" y="78"/>
                      </a:lnTo>
                      <a:lnTo>
                        <a:pt x="65" y="63"/>
                      </a:lnTo>
                      <a:lnTo>
                        <a:pt x="68" y="53"/>
                      </a:lnTo>
                      <a:lnTo>
                        <a:pt x="66" y="46"/>
                      </a:lnTo>
                      <a:lnTo>
                        <a:pt x="62" y="31"/>
                      </a:lnTo>
                      <a:lnTo>
                        <a:pt x="49" y="10"/>
                      </a:lnTo>
                      <a:lnTo>
                        <a:pt x="44" y="3"/>
                      </a:lnTo>
                      <a:lnTo>
                        <a:pt x="66" y="5"/>
                      </a:lnTo>
                      <a:lnTo>
                        <a:pt x="73" y="2"/>
                      </a:lnTo>
                      <a:lnTo>
                        <a:pt x="73" y="0"/>
                      </a:lnTo>
                      <a:lnTo>
                        <a:pt x="118" y="0"/>
                      </a:lnTo>
                      <a:lnTo>
                        <a:pt x="119" y="7"/>
                      </a:lnTo>
                      <a:lnTo>
                        <a:pt x="118" y="26"/>
                      </a:lnTo>
                      <a:lnTo>
                        <a:pt x="114" y="40"/>
                      </a:lnTo>
                      <a:lnTo>
                        <a:pt x="113" y="61"/>
                      </a:lnTo>
                      <a:lnTo>
                        <a:pt x="118" y="83"/>
                      </a:lnTo>
                      <a:lnTo>
                        <a:pt x="117" y="90"/>
                      </a:lnTo>
                      <a:lnTo>
                        <a:pt x="122" y="99"/>
                      </a:lnTo>
                      <a:lnTo>
                        <a:pt x="129" y="95"/>
                      </a:lnTo>
                      <a:lnTo>
                        <a:pt x="133" y="88"/>
                      </a:lnTo>
                      <a:lnTo>
                        <a:pt x="139" y="86"/>
                      </a:lnTo>
                      <a:lnTo>
                        <a:pt x="138" y="78"/>
                      </a:lnTo>
                      <a:lnTo>
                        <a:pt x="143" y="72"/>
                      </a:lnTo>
                      <a:lnTo>
                        <a:pt x="148" y="75"/>
                      </a:lnTo>
                      <a:lnTo>
                        <a:pt x="157" y="85"/>
                      </a:lnTo>
                      <a:lnTo>
                        <a:pt x="163" y="90"/>
                      </a:lnTo>
                      <a:lnTo>
                        <a:pt x="170" y="86"/>
                      </a:lnTo>
                      <a:lnTo>
                        <a:pt x="173" y="86"/>
                      </a:lnTo>
                      <a:lnTo>
                        <a:pt x="176" y="107"/>
                      </a:lnTo>
                      <a:lnTo>
                        <a:pt x="183" y="101"/>
                      </a:lnTo>
                      <a:lnTo>
                        <a:pt x="182" y="94"/>
                      </a:lnTo>
                      <a:lnTo>
                        <a:pt x="186" y="84"/>
                      </a:lnTo>
                      <a:lnTo>
                        <a:pt x="189" y="83"/>
                      </a:lnTo>
                      <a:lnTo>
                        <a:pt x="200" y="83"/>
                      </a:lnTo>
                      <a:lnTo>
                        <a:pt x="205" y="83"/>
                      </a:lnTo>
                      <a:lnTo>
                        <a:pt x="214" y="79"/>
                      </a:lnTo>
                      <a:lnTo>
                        <a:pt x="225" y="72"/>
                      </a:lnTo>
                      <a:lnTo>
                        <a:pt x="226" y="69"/>
                      </a:lnTo>
                      <a:lnTo>
                        <a:pt x="224" y="64"/>
                      </a:lnTo>
                      <a:lnTo>
                        <a:pt x="209" y="66"/>
                      </a:lnTo>
                      <a:lnTo>
                        <a:pt x="200" y="62"/>
                      </a:lnTo>
                      <a:lnTo>
                        <a:pt x="202" y="58"/>
                      </a:lnTo>
                      <a:lnTo>
                        <a:pt x="211" y="52"/>
                      </a:lnTo>
                      <a:lnTo>
                        <a:pt x="209" y="48"/>
                      </a:lnTo>
                      <a:lnTo>
                        <a:pt x="211" y="46"/>
                      </a:lnTo>
                      <a:lnTo>
                        <a:pt x="219" y="46"/>
                      </a:lnTo>
                      <a:lnTo>
                        <a:pt x="220" y="42"/>
                      </a:lnTo>
                      <a:lnTo>
                        <a:pt x="225" y="35"/>
                      </a:lnTo>
                      <a:lnTo>
                        <a:pt x="226" y="30"/>
                      </a:lnTo>
                      <a:lnTo>
                        <a:pt x="231" y="29"/>
                      </a:lnTo>
                      <a:lnTo>
                        <a:pt x="234" y="20"/>
                      </a:lnTo>
                      <a:lnTo>
                        <a:pt x="238" y="21"/>
                      </a:lnTo>
                      <a:lnTo>
                        <a:pt x="240" y="18"/>
                      </a:lnTo>
                      <a:lnTo>
                        <a:pt x="236" y="12"/>
                      </a:lnTo>
                      <a:lnTo>
                        <a:pt x="240" y="5"/>
                      </a:lnTo>
                      <a:lnTo>
                        <a:pt x="251" y="0"/>
                      </a:lnTo>
                      <a:lnTo>
                        <a:pt x="442" y="11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62" name="Freeform 49"/>
                <p:cNvSpPr>
                  <a:spLocks noChangeAspect="1"/>
                </p:cNvSpPr>
                <p:nvPr/>
              </p:nvSpPr>
              <p:spPr bwMode="gray">
                <a:xfrm>
                  <a:off x="4528343" y="3518247"/>
                  <a:ext cx="52388" cy="52388"/>
                </a:xfrm>
                <a:custGeom>
                  <a:avLst/>
                  <a:gdLst/>
                  <a:ahLst/>
                  <a:cxnLst>
                    <a:cxn ang="0">
                      <a:pos x="8" y="51"/>
                    </a:cxn>
                    <a:cxn ang="0">
                      <a:pos x="17" y="50"/>
                    </a:cxn>
                    <a:cxn ang="0">
                      <a:pos x="23" y="39"/>
                    </a:cxn>
                    <a:cxn ang="0">
                      <a:pos x="32" y="37"/>
                    </a:cxn>
                    <a:cxn ang="0">
                      <a:pos x="37" y="31"/>
                    </a:cxn>
                    <a:cxn ang="0">
                      <a:pos x="46" y="16"/>
                    </a:cxn>
                    <a:cxn ang="0">
                      <a:pos x="49" y="6"/>
                    </a:cxn>
                    <a:cxn ang="0">
                      <a:pos x="61" y="7"/>
                    </a:cxn>
                    <a:cxn ang="0">
                      <a:pos x="70" y="5"/>
                    </a:cxn>
                    <a:cxn ang="0">
                      <a:pos x="76" y="0"/>
                    </a:cxn>
                    <a:cxn ang="0">
                      <a:pos x="115" y="1"/>
                    </a:cxn>
                    <a:cxn ang="0">
                      <a:pos x="125" y="12"/>
                    </a:cxn>
                    <a:cxn ang="0">
                      <a:pos x="134" y="21"/>
                    </a:cxn>
                    <a:cxn ang="0">
                      <a:pos x="136" y="27"/>
                    </a:cxn>
                    <a:cxn ang="0">
                      <a:pos x="135" y="32"/>
                    </a:cxn>
                    <a:cxn ang="0">
                      <a:pos x="145" y="35"/>
                    </a:cxn>
                    <a:cxn ang="0">
                      <a:pos x="143" y="40"/>
                    </a:cxn>
                    <a:cxn ang="0">
                      <a:pos x="143" y="45"/>
                    </a:cxn>
                    <a:cxn ang="0">
                      <a:pos x="146" y="53"/>
                    </a:cxn>
                    <a:cxn ang="0">
                      <a:pos x="152" y="60"/>
                    </a:cxn>
                    <a:cxn ang="0">
                      <a:pos x="153" y="71"/>
                    </a:cxn>
                    <a:cxn ang="0">
                      <a:pos x="146" y="85"/>
                    </a:cxn>
                    <a:cxn ang="0">
                      <a:pos x="143" y="92"/>
                    </a:cxn>
                    <a:cxn ang="0">
                      <a:pos x="162" y="82"/>
                    </a:cxn>
                    <a:cxn ang="0">
                      <a:pos x="164" y="85"/>
                    </a:cxn>
                    <a:cxn ang="0">
                      <a:pos x="163" y="93"/>
                    </a:cxn>
                    <a:cxn ang="0">
                      <a:pos x="167" y="98"/>
                    </a:cxn>
                    <a:cxn ang="0">
                      <a:pos x="152" y="105"/>
                    </a:cxn>
                    <a:cxn ang="0">
                      <a:pos x="150" y="123"/>
                    </a:cxn>
                    <a:cxn ang="0">
                      <a:pos x="143" y="129"/>
                    </a:cxn>
                    <a:cxn ang="0">
                      <a:pos x="136" y="136"/>
                    </a:cxn>
                    <a:cxn ang="0">
                      <a:pos x="121" y="146"/>
                    </a:cxn>
                    <a:cxn ang="0">
                      <a:pos x="113" y="148"/>
                    </a:cxn>
                    <a:cxn ang="0">
                      <a:pos x="112" y="156"/>
                    </a:cxn>
                    <a:cxn ang="0">
                      <a:pos x="108" y="163"/>
                    </a:cxn>
                    <a:cxn ang="0">
                      <a:pos x="102" y="166"/>
                    </a:cxn>
                    <a:cxn ang="0">
                      <a:pos x="61" y="147"/>
                    </a:cxn>
                    <a:cxn ang="0">
                      <a:pos x="51" y="140"/>
                    </a:cxn>
                    <a:cxn ang="0">
                      <a:pos x="32" y="124"/>
                    </a:cxn>
                    <a:cxn ang="0">
                      <a:pos x="23" y="118"/>
                    </a:cxn>
                    <a:cxn ang="0">
                      <a:pos x="22" y="110"/>
                    </a:cxn>
                    <a:cxn ang="0">
                      <a:pos x="16" y="102"/>
                    </a:cxn>
                    <a:cxn ang="0">
                      <a:pos x="5" y="93"/>
                    </a:cxn>
                    <a:cxn ang="0">
                      <a:pos x="8" y="86"/>
                    </a:cxn>
                    <a:cxn ang="0">
                      <a:pos x="13" y="87"/>
                    </a:cxn>
                    <a:cxn ang="0">
                      <a:pos x="11" y="82"/>
                    </a:cxn>
                    <a:cxn ang="0">
                      <a:pos x="5" y="78"/>
                    </a:cxn>
                    <a:cxn ang="0">
                      <a:pos x="5" y="65"/>
                    </a:cxn>
                    <a:cxn ang="0">
                      <a:pos x="0" y="60"/>
                    </a:cxn>
                    <a:cxn ang="0">
                      <a:pos x="2" y="49"/>
                    </a:cxn>
                  </a:cxnLst>
                  <a:rect l="0" t="0" r="r" b="b"/>
                  <a:pathLst>
                    <a:path w="167" h="166">
                      <a:moveTo>
                        <a:pt x="2" y="49"/>
                      </a:moveTo>
                      <a:lnTo>
                        <a:pt x="8" y="51"/>
                      </a:lnTo>
                      <a:lnTo>
                        <a:pt x="14" y="51"/>
                      </a:lnTo>
                      <a:lnTo>
                        <a:pt x="17" y="50"/>
                      </a:lnTo>
                      <a:lnTo>
                        <a:pt x="19" y="49"/>
                      </a:lnTo>
                      <a:lnTo>
                        <a:pt x="23" y="39"/>
                      </a:lnTo>
                      <a:lnTo>
                        <a:pt x="28" y="39"/>
                      </a:lnTo>
                      <a:lnTo>
                        <a:pt x="32" y="37"/>
                      </a:lnTo>
                      <a:lnTo>
                        <a:pt x="32" y="32"/>
                      </a:lnTo>
                      <a:lnTo>
                        <a:pt x="37" y="31"/>
                      </a:lnTo>
                      <a:lnTo>
                        <a:pt x="43" y="23"/>
                      </a:lnTo>
                      <a:lnTo>
                        <a:pt x="46" y="16"/>
                      </a:lnTo>
                      <a:lnTo>
                        <a:pt x="45" y="7"/>
                      </a:lnTo>
                      <a:lnTo>
                        <a:pt x="49" y="6"/>
                      </a:lnTo>
                      <a:lnTo>
                        <a:pt x="57" y="5"/>
                      </a:lnTo>
                      <a:lnTo>
                        <a:pt x="61" y="7"/>
                      </a:lnTo>
                      <a:lnTo>
                        <a:pt x="65" y="7"/>
                      </a:lnTo>
                      <a:lnTo>
                        <a:pt x="70" y="5"/>
                      </a:lnTo>
                      <a:lnTo>
                        <a:pt x="76" y="5"/>
                      </a:lnTo>
                      <a:lnTo>
                        <a:pt x="76" y="0"/>
                      </a:lnTo>
                      <a:lnTo>
                        <a:pt x="102" y="0"/>
                      </a:lnTo>
                      <a:lnTo>
                        <a:pt x="115" y="1"/>
                      </a:lnTo>
                      <a:lnTo>
                        <a:pt x="119" y="8"/>
                      </a:lnTo>
                      <a:lnTo>
                        <a:pt x="125" y="12"/>
                      </a:lnTo>
                      <a:lnTo>
                        <a:pt x="129" y="17"/>
                      </a:lnTo>
                      <a:lnTo>
                        <a:pt x="134" y="21"/>
                      </a:lnTo>
                      <a:lnTo>
                        <a:pt x="134" y="23"/>
                      </a:lnTo>
                      <a:lnTo>
                        <a:pt x="136" y="27"/>
                      </a:lnTo>
                      <a:lnTo>
                        <a:pt x="135" y="29"/>
                      </a:lnTo>
                      <a:lnTo>
                        <a:pt x="135" y="32"/>
                      </a:lnTo>
                      <a:lnTo>
                        <a:pt x="142" y="34"/>
                      </a:lnTo>
                      <a:lnTo>
                        <a:pt x="145" y="35"/>
                      </a:lnTo>
                      <a:lnTo>
                        <a:pt x="145" y="38"/>
                      </a:lnTo>
                      <a:lnTo>
                        <a:pt x="143" y="40"/>
                      </a:lnTo>
                      <a:lnTo>
                        <a:pt x="145" y="45"/>
                      </a:lnTo>
                      <a:lnTo>
                        <a:pt x="143" y="45"/>
                      </a:lnTo>
                      <a:lnTo>
                        <a:pt x="145" y="50"/>
                      </a:lnTo>
                      <a:lnTo>
                        <a:pt x="146" y="53"/>
                      </a:lnTo>
                      <a:lnTo>
                        <a:pt x="151" y="56"/>
                      </a:lnTo>
                      <a:lnTo>
                        <a:pt x="152" y="60"/>
                      </a:lnTo>
                      <a:lnTo>
                        <a:pt x="155" y="70"/>
                      </a:lnTo>
                      <a:lnTo>
                        <a:pt x="153" y="71"/>
                      </a:lnTo>
                      <a:lnTo>
                        <a:pt x="148" y="74"/>
                      </a:lnTo>
                      <a:lnTo>
                        <a:pt x="146" y="85"/>
                      </a:lnTo>
                      <a:lnTo>
                        <a:pt x="143" y="90"/>
                      </a:lnTo>
                      <a:lnTo>
                        <a:pt x="143" y="92"/>
                      </a:lnTo>
                      <a:lnTo>
                        <a:pt x="156" y="87"/>
                      </a:lnTo>
                      <a:lnTo>
                        <a:pt x="162" y="82"/>
                      </a:lnTo>
                      <a:lnTo>
                        <a:pt x="163" y="82"/>
                      </a:lnTo>
                      <a:lnTo>
                        <a:pt x="164" y="85"/>
                      </a:lnTo>
                      <a:lnTo>
                        <a:pt x="164" y="88"/>
                      </a:lnTo>
                      <a:lnTo>
                        <a:pt x="163" y="93"/>
                      </a:lnTo>
                      <a:lnTo>
                        <a:pt x="167" y="97"/>
                      </a:lnTo>
                      <a:lnTo>
                        <a:pt x="167" y="98"/>
                      </a:lnTo>
                      <a:lnTo>
                        <a:pt x="157" y="99"/>
                      </a:lnTo>
                      <a:lnTo>
                        <a:pt x="152" y="105"/>
                      </a:lnTo>
                      <a:lnTo>
                        <a:pt x="150" y="107"/>
                      </a:lnTo>
                      <a:lnTo>
                        <a:pt x="150" y="123"/>
                      </a:lnTo>
                      <a:lnTo>
                        <a:pt x="146" y="124"/>
                      </a:lnTo>
                      <a:lnTo>
                        <a:pt x="143" y="129"/>
                      </a:lnTo>
                      <a:lnTo>
                        <a:pt x="140" y="129"/>
                      </a:lnTo>
                      <a:lnTo>
                        <a:pt x="136" y="136"/>
                      </a:lnTo>
                      <a:lnTo>
                        <a:pt x="130" y="137"/>
                      </a:lnTo>
                      <a:lnTo>
                        <a:pt x="121" y="146"/>
                      </a:lnTo>
                      <a:lnTo>
                        <a:pt x="118" y="148"/>
                      </a:lnTo>
                      <a:lnTo>
                        <a:pt x="113" y="148"/>
                      </a:lnTo>
                      <a:lnTo>
                        <a:pt x="112" y="151"/>
                      </a:lnTo>
                      <a:lnTo>
                        <a:pt x="112" y="156"/>
                      </a:lnTo>
                      <a:lnTo>
                        <a:pt x="109" y="157"/>
                      </a:lnTo>
                      <a:lnTo>
                        <a:pt x="108" y="163"/>
                      </a:lnTo>
                      <a:lnTo>
                        <a:pt x="103" y="166"/>
                      </a:lnTo>
                      <a:lnTo>
                        <a:pt x="102" y="166"/>
                      </a:lnTo>
                      <a:lnTo>
                        <a:pt x="91" y="163"/>
                      </a:lnTo>
                      <a:lnTo>
                        <a:pt x="61" y="147"/>
                      </a:lnTo>
                      <a:lnTo>
                        <a:pt x="53" y="146"/>
                      </a:lnTo>
                      <a:lnTo>
                        <a:pt x="51" y="140"/>
                      </a:lnTo>
                      <a:lnTo>
                        <a:pt x="48" y="135"/>
                      </a:lnTo>
                      <a:lnTo>
                        <a:pt x="32" y="124"/>
                      </a:lnTo>
                      <a:lnTo>
                        <a:pt x="24" y="120"/>
                      </a:lnTo>
                      <a:lnTo>
                        <a:pt x="23" y="118"/>
                      </a:lnTo>
                      <a:lnTo>
                        <a:pt x="23" y="113"/>
                      </a:lnTo>
                      <a:lnTo>
                        <a:pt x="22" y="110"/>
                      </a:lnTo>
                      <a:lnTo>
                        <a:pt x="22" y="107"/>
                      </a:lnTo>
                      <a:lnTo>
                        <a:pt x="16" y="102"/>
                      </a:lnTo>
                      <a:lnTo>
                        <a:pt x="10" y="102"/>
                      </a:lnTo>
                      <a:lnTo>
                        <a:pt x="5" y="93"/>
                      </a:lnTo>
                      <a:lnTo>
                        <a:pt x="5" y="86"/>
                      </a:lnTo>
                      <a:lnTo>
                        <a:pt x="8" y="86"/>
                      </a:lnTo>
                      <a:lnTo>
                        <a:pt x="10" y="87"/>
                      </a:lnTo>
                      <a:lnTo>
                        <a:pt x="13" y="87"/>
                      </a:lnTo>
                      <a:lnTo>
                        <a:pt x="13" y="86"/>
                      </a:lnTo>
                      <a:lnTo>
                        <a:pt x="11" y="82"/>
                      </a:lnTo>
                      <a:lnTo>
                        <a:pt x="7" y="81"/>
                      </a:lnTo>
                      <a:lnTo>
                        <a:pt x="5" y="78"/>
                      </a:lnTo>
                      <a:lnTo>
                        <a:pt x="6" y="71"/>
                      </a:lnTo>
                      <a:lnTo>
                        <a:pt x="5" y="65"/>
                      </a:lnTo>
                      <a:lnTo>
                        <a:pt x="3" y="62"/>
                      </a:lnTo>
                      <a:lnTo>
                        <a:pt x="0" y="60"/>
                      </a:lnTo>
                      <a:lnTo>
                        <a:pt x="0" y="55"/>
                      </a:lnTo>
                      <a:lnTo>
                        <a:pt x="2" y="4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63" name="Freeform 50"/>
                <p:cNvSpPr>
                  <a:spLocks noChangeAspect="1"/>
                </p:cNvSpPr>
                <p:nvPr/>
              </p:nvSpPr>
              <p:spPr bwMode="gray">
                <a:xfrm>
                  <a:off x="4610893" y="3505547"/>
                  <a:ext cx="106363" cy="111125"/>
                </a:xfrm>
                <a:custGeom>
                  <a:avLst/>
                  <a:gdLst/>
                  <a:ahLst/>
                  <a:cxnLst>
                    <a:cxn ang="0">
                      <a:pos x="97" y="342"/>
                    </a:cxn>
                    <a:cxn ang="0">
                      <a:pos x="173" y="317"/>
                    </a:cxn>
                    <a:cxn ang="0">
                      <a:pos x="258" y="307"/>
                    </a:cxn>
                    <a:cxn ang="0">
                      <a:pos x="301" y="315"/>
                    </a:cxn>
                    <a:cxn ang="0">
                      <a:pos x="317" y="310"/>
                    </a:cxn>
                    <a:cxn ang="0">
                      <a:pos x="318" y="280"/>
                    </a:cxn>
                    <a:cxn ang="0">
                      <a:pos x="296" y="238"/>
                    </a:cxn>
                    <a:cxn ang="0">
                      <a:pos x="307" y="199"/>
                    </a:cxn>
                    <a:cxn ang="0">
                      <a:pos x="318" y="161"/>
                    </a:cxn>
                    <a:cxn ang="0">
                      <a:pos x="332" y="144"/>
                    </a:cxn>
                    <a:cxn ang="0">
                      <a:pos x="327" y="95"/>
                    </a:cxn>
                    <a:cxn ang="0">
                      <a:pos x="326" y="82"/>
                    </a:cxn>
                    <a:cxn ang="0">
                      <a:pos x="322" y="70"/>
                    </a:cxn>
                    <a:cxn ang="0">
                      <a:pos x="307" y="54"/>
                    </a:cxn>
                    <a:cxn ang="0">
                      <a:pos x="290" y="48"/>
                    </a:cxn>
                    <a:cxn ang="0">
                      <a:pos x="250" y="49"/>
                    </a:cxn>
                    <a:cxn ang="0">
                      <a:pos x="230" y="61"/>
                    </a:cxn>
                    <a:cxn ang="0">
                      <a:pos x="218" y="57"/>
                    </a:cxn>
                    <a:cxn ang="0">
                      <a:pos x="205" y="50"/>
                    </a:cxn>
                    <a:cxn ang="0">
                      <a:pos x="197" y="39"/>
                    </a:cxn>
                    <a:cxn ang="0">
                      <a:pos x="188" y="30"/>
                    </a:cxn>
                    <a:cxn ang="0">
                      <a:pos x="173" y="25"/>
                    </a:cxn>
                    <a:cxn ang="0">
                      <a:pos x="154" y="16"/>
                    </a:cxn>
                    <a:cxn ang="0">
                      <a:pos x="140" y="27"/>
                    </a:cxn>
                    <a:cxn ang="0">
                      <a:pos x="129" y="10"/>
                    </a:cxn>
                    <a:cxn ang="0">
                      <a:pos x="124" y="1"/>
                    </a:cxn>
                    <a:cxn ang="0">
                      <a:pos x="108" y="5"/>
                    </a:cxn>
                    <a:cxn ang="0">
                      <a:pos x="105" y="18"/>
                    </a:cxn>
                    <a:cxn ang="0">
                      <a:pos x="86" y="27"/>
                    </a:cxn>
                    <a:cxn ang="0">
                      <a:pos x="73" y="25"/>
                    </a:cxn>
                    <a:cxn ang="0">
                      <a:pos x="65" y="27"/>
                    </a:cxn>
                    <a:cxn ang="0">
                      <a:pos x="53" y="18"/>
                    </a:cxn>
                    <a:cxn ang="0">
                      <a:pos x="42" y="25"/>
                    </a:cxn>
                    <a:cxn ang="0">
                      <a:pos x="26" y="39"/>
                    </a:cxn>
                    <a:cxn ang="0">
                      <a:pos x="24" y="70"/>
                    </a:cxn>
                    <a:cxn ang="0">
                      <a:pos x="37" y="90"/>
                    </a:cxn>
                    <a:cxn ang="0">
                      <a:pos x="42" y="97"/>
                    </a:cxn>
                    <a:cxn ang="0">
                      <a:pos x="41" y="111"/>
                    </a:cxn>
                    <a:cxn ang="0">
                      <a:pos x="47" y="125"/>
                    </a:cxn>
                    <a:cxn ang="0">
                      <a:pos x="41" y="129"/>
                    </a:cxn>
                    <a:cxn ang="0">
                      <a:pos x="17" y="128"/>
                    </a:cxn>
                    <a:cxn ang="0">
                      <a:pos x="17" y="139"/>
                    </a:cxn>
                    <a:cxn ang="0">
                      <a:pos x="31" y="145"/>
                    </a:cxn>
                    <a:cxn ang="0">
                      <a:pos x="28" y="152"/>
                    </a:cxn>
                    <a:cxn ang="0">
                      <a:pos x="22" y="177"/>
                    </a:cxn>
                    <a:cxn ang="0">
                      <a:pos x="8" y="192"/>
                    </a:cxn>
                    <a:cxn ang="0">
                      <a:pos x="17" y="202"/>
                    </a:cxn>
                    <a:cxn ang="0">
                      <a:pos x="0" y="233"/>
                    </a:cxn>
                    <a:cxn ang="0">
                      <a:pos x="8" y="236"/>
                    </a:cxn>
                    <a:cxn ang="0">
                      <a:pos x="22" y="245"/>
                    </a:cxn>
                    <a:cxn ang="0">
                      <a:pos x="38" y="256"/>
                    </a:cxn>
                    <a:cxn ang="0">
                      <a:pos x="52" y="267"/>
                    </a:cxn>
                    <a:cxn ang="0">
                      <a:pos x="65" y="280"/>
                    </a:cxn>
                    <a:cxn ang="0">
                      <a:pos x="66" y="300"/>
                    </a:cxn>
                    <a:cxn ang="0">
                      <a:pos x="57" y="311"/>
                    </a:cxn>
                    <a:cxn ang="0">
                      <a:pos x="57" y="350"/>
                    </a:cxn>
                  </a:cxnLst>
                  <a:rect l="0" t="0" r="r" b="b"/>
                  <a:pathLst>
                    <a:path w="337" h="354">
                      <a:moveTo>
                        <a:pt x="57" y="350"/>
                      </a:moveTo>
                      <a:lnTo>
                        <a:pt x="58" y="353"/>
                      </a:lnTo>
                      <a:lnTo>
                        <a:pt x="74" y="354"/>
                      </a:lnTo>
                      <a:lnTo>
                        <a:pt x="97" y="342"/>
                      </a:lnTo>
                      <a:lnTo>
                        <a:pt x="121" y="332"/>
                      </a:lnTo>
                      <a:lnTo>
                        <a:pt x="135" y="326"/>
                      </a:lnTo>
                      <a:lnTo>
                        <a:pt x="160" y="318"/>
                      </a:lnTo>
                      <a:lnTo>
                        <a:pt x="173" y="317"/>
                      </a:lnTo>
                      <a:lnTo>
                        <a:pt x="208" y="311"/>
                      </a:lnTo>
                      <a:lnTo>
                        <a:pt x="219" y="310"/>
                      </a:lnTo>
                      <a:lnTo>
                        <a:pt x="240" y="307"/>
                      </a:lnTo>
                      <a:lnTo>
                        <a:pt x="258" y="307"/>
                      </a:lnTo>
                      <a:lnTo>
                        <a:pt x="274" y="312"/>
                      </a:lnTo>
                      <a:lnTo>
                        <a:pt x="295" y="316"/>
                      </a:lnTo>
                      <a:lnTo>
                        <a:pt x="299" y="316"/>
                      </a:lnTo>
                      <a:lnTo>
                        <a:pt x="301" y="315"/>
                      </a:lnTo>
                      <a:lnTo>
                        <a:pt x="305" y="308"/>
                      </a:lnTo>
                      <a:lnTo>
                        <a:pt x="307" y="307"/>
                      </a:lnTo>
                      <a:lnTo>
                        <a:pt x="313" y="307"/>
                      </a:lnTo>
                      <a:lnTo>
                        <a:pt x="317" y="310"/>
                      </a:lnTo>
                      <a:lnTo>
                        <a:pt x="323" y="308"/>
                      </a:lnTo>
                      <a:lnTo>
                        <a:pt x="323" y="294"/>
                      </a:lnTo>
                      <a:lnTo>
                        <a:pt x="321" y="281"/>
                      </a:lnTo>
                      <a:lnTo>
                        <a:pt x="318" y="280"/>
                      </a:lnTo>
                      <a:lnTo>
                        <a:pt x="311" y="279"/>
                      </a:lnTo>
                      <a:lnTo>
                        <a:pt x="307" y="274"/>
                      </a:lnTo>
                      <a:lnTo>
                        <a:pt x="304" y="258"/>
                      </a:lnTo>
                      <a:lnTo>
                        <a:pt x="296" y="238"/>
                      </a:lnTo>
                      <a:lnTo>
                        <a:pt x="296" y="230"/>
                      </a:lnTo>
                      <a:lnTo>
                        <a:pt x="297" y="213"/>
                      </a:lnTo>
                      <a:lnTo>
                        <a:pt x="301" y="206"/>
                      </a:lnTo>
                      <a:lnTo>
                        <a:pt x="307" y="199"/>
                      </a:lnTo>
                      <a:lnTo>
                        <a:pt x="310" y="194"/>
                      </a:lnTo>
                      <a:lnTo>
                        <a:pt x="310" y="183"/>
                      </a:lnTo>
                      <a:lnTo>
                        <a:pt x="312" y="174"/>
                      </a:lnTo>
                      <a:lnTo>
                        <a:pt x="318" y="161"/>
                      </a:lnTo>
                      <a:lnTo>
                        <a:pt x="322" y="152"/>
                      </a:lnTo>
                      <a:lnTo>
                        <a:pt x="324" y="150"/>
                      </a:lnTo>
                      <a:lnTo>
                        <a:pt x="328" y="145"/>
                      </a:lnTo>
                      <a:lnTo>
                        <a:pt x="332" y="144"/>
                      </a:lnTo>
                      <a:lnTo>
                        <a:pt x="332" y="139"/>
                      </a:lnTo>
                      <a:lnTo>
                        <a:pt x="337" y="138"/>
                      </a:lnTo>
                      <a:lnTo>
                        <a:pt x="334" y="122"/>
                      </a:lnTo>
                      <a:lnTo>
                        <a:pt x="327" y="95"/>
                      </a:lnTo>
                      <a:lnTo>
                        <a:pt x="324" y="91"/>
                      </a:lnTo>
                      <a:lnTo>
                        <a:pt x="321" y="90"/>
                      </a:lnTo>
                      <a:lnTo>
                        <a:pt x="321" y="87"/>
                      </a:lnTo>
                      <a:lnTo>
                        <a:pt x="326" y="82"/>
                      </a:lnTo>
                      <a:lnTo>
                        <a:pt x="323" y="77"/>
                      </a:lnTo>
                      <a:lnTo>
                        <a:pt x="324" y="74"/>
                      </a:lnTo>
                      <a:lnTo>
                        <a:pt x="324" y="68"/>
                      </a:lnTo>
                      <a:lnTo>
                        <a:pt x="322" y="70"/>
                      </a:lnTo>
                      <a:lnTo>
                        <a:pt x="316" y="70"/>
                      </a:lnTo>
                      <a:lnTo>
                        <a:pt x="313" y="69"/>
                      </a:lnTo>
                      <a:lnTo>
                        <a:pt x="308" y="59"/>
                      </a:lnTo>
                      <a:lnTo>
                        <a:pt x="307" y="54"/>
                      </a:lnTo>
                      <a:lnTo>
                        <a:pt x="302" y="53"/>
                      </a:lnTo>
                      <a:lnTo>
                        <a:pt x="296" y="43"/>
                      </a:lnTo>
                      <a:lnTo>
                        <a:pt x="295" y="43"/>
                      </a:lnTo>
                      <a:lnTo>
                        <a:pt x="290" y="48"/>
                      </a:lnTo>
                      <a:lnTo>
                        <a:pt x="279" y="43"/>
                      </a:lnTo>
                      <a:lnTo>
                        <a:pt x="272" y="43"/>
                      </a:lnTo>
                      <a:lnTo>
                        <a:pt x="262" y="46"/>
                      </a:lnTo>
                      <a:lnTo>
                        <a:pt x="250" y="49"/>
                      </a:lnTo>
                      <a:lnTo>
                        <a:pt x="242" y="52"/>
                      </a:lnTo>
                      <a:lnTo>
                        <a:pt x="236" y="53"/>
                      </a:lnTo>
                      <a:lnTo>
                        <a:pt x="234" y="59"/>
                      </a:lnTo>
                      <a:lnTo>
                        <a:pt x="230" y="61"/>
                      </a:lnTo>
                      <a:lnTo>
                        <a:pt x="223" y="58"/>
                      </a:lnTo>
                      <a:lnTo>
                        <a:pt x="221" y="54"/>
                      </a:lnTo>
                      <a:lnTo>
                        <a:pt x="220" y="54"/>
                      </a:lnTo>
                      <a:lnTo>
                        <a:pt x="218" y="57"/>
                      </a:lnTo>
                      <a:lnTo>
                        <a:pt x="214" y="57"/>
                      </a:lnTo>
                      <a:lnTo>
                        <a:pt x="214" y="58"/>
                      </a:lnTo>
                      <a:lnTo>
                        <a:pt x="207" y="54"/>
                      </a:lnTo>
                      <a:lnTo>
                        <a:pt x="205" y="50"/>
                      </a:lnTo>
                      <a:lnTo>
                        <a:pt x="202" y="47"/>
                      </a:lnTo>
                      <a:lnTo>
                        <a:pt x="198" y="47"/>
                      </a:lnTo>
                      <a:lnTo>
                        <a:pt x="198" y="42"/>
                      </a:lnTo>
                      <a:lnTo>
                        <a:pt x="197" y="39"/>
                      </a:lnTo>
                      <a:lnTo>
                        <a:pt x="194" y="38"/>
                      </a:lnTo>
                      <a:lnTo>
                        <a:pt x="191" y="32"/>
                      </a:lnTo>
                      <a:lnTo>
                        <a:pt x="189" y="31"/>
                      </a:lnTo>
                      <a:lnTo>
                        <a:pt x="188" y="30"/>
                      </a:lnTo>
                      <a:lnTo>
                        <a:pt x="187" y="25"/>
                      </a:lnTo>
                      <a:lnTo>
                        <a:pt x="187" y="23"/>
                      </a:lnTo>
                      <a:lnTo>
                        <a:pt x="184" y="22"/>
                      </a:lnTo>
                      <a:lnTo>
                        <a:pt x="173" y="25"/>
                      </a:lnTo>
                      <a:lnTo>
                        <a:pt x="171" y="23"/>
                      </a:lnTo>
                      <a:lnTo>
                        <a:pt x="167" y="17"/>
                      </a:lnTo>
                      <a:lnTo>
                        <a:pt x="165" y="16"/>
                      </a:lnTo>
                      <a:lnTo>
                        <a:pt x="154" y="16"/>
                      </a:lnTo>
                      <a:lnTo>
                        <a:pt x="150" y="16"/>
                      </a:lnTo>
                      <a:lnTo>
                        <a:pt x="148" y="23"/>
                      </a:lnTo>
                      <a:lnTo>
                        <a:pt x="144" y="23"/>
                      </a:lnTo>
                      <a:lnTo>
                        <a:pt x="140" y="27"/>
                      </a:lnTo>
                      <a:lnTo>
                        <a:pt x="130" y="27"/>
                      </a:lnTo>
                      <a:lnTo>
                        <a:pt x="132" y="25"/>
                      </a:lnTo>
                      <a:lnTo>
                        <a:pt x="130" y="14"/>
                      </a:lnTo>
                      <a:lnTo>
                        <a:pt x="129" y="10"/>
                      </a:lnTo>
                      <a:lnTo>
                        <a:pt x="129" y="9"/>
                      </a:lnTo>
                      <a:lnTo>
                        <a:pt x="129" y="4"/>
                      </a:lnTo>
                      <a:lnTo>
                        <a:pt x="127" y="0"/>
                      </a:lnTo>
                      <a:lnTo>
                        <a:pt x="124" y="1"/>
                      </a:lnTo>
                      <a:lnTo>
                        <a:pt x="118" y="1"/>
                      </a:lnTo>
                      <a:lnTo>
                        <a:pt x="116" y="9"/>
                      </a:lnTo>
                      <a:lnTo>
                        <a:pt x="114" y="9"/>
                      </a:lnTo>
                      <a:lnTo>
                        <a:pt x="108" y="5"/>
                      </a:lnTo>
                      <a:lnTo>
                        <a:pt x="106" y="5"/>
                      </a:lnTo>
                      <a:lnTo>
                        <a:pt x="103" y="9"/>
                      </a:lnTo>
                      <a:lnTo>
                        <a:pt x="103" y="12"/>
                      </a:lnTo>
                      <a:lnTo>
                        <a:pt x="105" y="18"/>
                      </a:lnTo>
                      <a:lnTo>
                        <a:pt x="103" y="21"/>
                      </a:lnTo>
                      <a:lnTo>
                        <a:pt x="92" y="21"/>
                      </a:lnTo>
                      <a:lnTo>
                        <a:pt x="86" y="23"/>
                      </a:lnTo>
                      <a:lnTo>
                        <a:pt x="86" y="27"/>
                      </a:lnTo>
                      <a:lnTo>
                        <a:pt x="84" y="32"/>
                      </a:lnTo>
                      <a:lnTo>
                        <a:pt x="80" y="32"/>
                      </a:lnTo>
                      <a:lnTo>
                        <a:pt x="76" y="30"/>
                      </a:lnTo>
                      <a:lnTo>
                        <a:pt x="73" y="25"/>
                      </a:lnTo>
                      <a:lnTo>
                        <a:pt x="70" y="25"/>
                      </a:lnTo>
                      <a:lnTo>
                        <a:pt x="68" y="26"/>
                      </a:lnTo>
                      <a:lnTo>
                        <a:pt x="66" y="27"/>
                      </a:lnTo>
                      <a:lnTo>
                        <a:pt x="65" y="27"/>
                      </a:lnTo>
                      <a:lnTo>
                        <a:pt x="64" y="21"/>
                      </a:lnTo>
                      <a:lnTo>
                        <a:pt x="60" y="16"/>
                      </a:lnTo>
                      <a:lnTo>
                        <a:pt x="57" y="15"/>
                      </a:lnTo>
                      <a:lnTo>
                        <a:pt x="53" y="18"/>
                      </a:lnTo>
                      <a:lnTo>
                        <a:pt x="48" y="17"/>
                      </a:lnTo>
                      <a:lnTo>
                        <a:pt x="46" y="18"/>
                      </a:lnTo>
                      <a:lnTo>
                        <a:pt x="43" y="21"/>
                      </a:lnTo>
                      <a:lnTo>
                        <a:pt x="42" y="25"/>
                      </a:lnTo>
                      <a:lnTo>
                        <a:pt x="39" y="28"/>
                      </a:lnTo>
                      <a:lnTo>
                        <a:pt x="33" y="30"/>
                      </a:lnTo>
                      <a:lnTo>
                        <a:pt x="32" y="32"/>
                      </a:lnTo>
                      <a:lnTo>
                        <a:pt x="26" y="39"/>
                      </a:lnTo>
                      <a:lnTo>
                        <a:pt x="25" y="42"/>
                      </a:lnTo>
                      <a:lnTo>
                        <a:pt x="22" y="44"/>
                      </a:lnTo>
                      <a:lnTo>
                        <a:pt x="24" y="53"/>
                      </a:lnTo>
                      <a:lnTo>
                        <a:pt x="24" y="70"/>
                      </a:lnTo>
                      <a:lnTo>
                        <a:pt x="24" y="73"/>
                      </a:lnTo>
                      <a:lnTo>
                        <a:pt x="31" y="76"/>
                      </a:lnTo>
                      <a:lnTo>
                        <a:pt x="38" y="76"/>
                      </a:lnTo>
                      <a:lnTo>
                        <a:pt x="37" y="90"/>
                      </a:lnTo>
                      <a:lnTo>
                        <a:pt x="41" y="89"/>
                      </a:lnTo>
                      <a:lnTo>
                        <a:pt x="44" y="93"/>
                      </a:lnTo>
                      <a:lnTo>
                        <a:pt x="44" y="96"/>
                      </a:lnTo>
                      <a:lnTo>
                        <a:pt x="42" y="97"/>
                      </a:lnTo>
                      <a:lnTo>
                        <a:pt x="38" y="101"/>
                      </a:lnTo>
                      <a:lnTo>
                        <a:pt x="35" y="109"/>
                      </a:lnTo>
                      <a:lnTo>
                        <a:pt x="37" y="109"/>
                      </a:lnTo>
                      <a:lnTo>
                        <a:pt x="41" y="111"/>
                      </a:lnTo>
                      <a:lnTo>
                        <a:pt x="44" y="111"/>
                      </a:lnTo>
                      <a:lnTo>
                        <a:pt x="44" y="117"/>
                      </a:lnTo>
                      <a:lnTo>
                        <a:pt x="47" y="120"/>
                      </a:lnTo>
                      <a:lnTo>
                        <a:pt x="47" y="125"/>
                      </a:lnTo>
                      <a:lnTo>
                        <a:pt x="48" y="134"/>
                      </a:lnTo>
                      <a:lnTo>
                        <a:pt x="47" y="134"/>
                      </a:lnTo>
                      <a:lnTo>
                        <a:pt x="44" y="128"/>
                      </a:lnTo>
                      <a:lnTo>
                        <a:pt x="41" y="129"/>
                      </a:lnTo>
                      <a:lnTo>
                        <a:pt x="38" y="129"/>
                      </a:lnTo>
                      <a:lnTo>
                        <a:pt x="35" y="125"/>
                      </a:lnTo>
                      <a:lnTo>
                        <a:pt x="26" y="124"/>
                      </a:lnTo>
                      <a:lnTo>
                        <a:pt x="17" y="128"/>
                      </a:lnTo>
                      <a:lnTo>
                        <a:pt x="17" y="129"/>
                      </a:lnTo>
                      <a:lnTo>
                        <a:pt x="19" y="129"/>
                      </a:lnTo>
                      <a:lnTo>
                        <a:pt x="20" y="134"/>
                      </a:lnTo>
                      <a:lnTo>
                        <a:pt x="17" y="139"/>
                      </a:lnTo>
                      <a:lnTo>
                        <a:pt x="20" y="141"/>
                      </a:lnTo>
                      <a:lnTo>
                        <a:pt x="26" y="141"/>
                      </a:lnTo>
                      <a:lnTo>
                        <a:pt x="30" y="141"/>
                      </a:lnTo>
                      <a:lnTo>
                        <a:pt x="31" y="145"/>
                      </a:lnTo>
                      <a:lnTo>
                        <a:pt x="30" y="147"/>
                      </a:lnTo>
                      <a:lnTo>
                        <a:pt x="32" y="147"/>
                      </a:lnTo>
                      <a:lnTo>
                        <a:pt x="33" y="150"/>
                      </a:lnTo>
                      <a:lnTo>
                        <a:pt x="28" y="152"/>
                      </a:lnTo>
                      <a:lnTo>
                        <a:pt x="27" y="157"/>
                      </a:lnTo>
                      <a:lnTo>
                        <a:pt x="27" y="166"/>
                      </a:lnTo>
                      <a:lnTo>
                        <a:pt x="22" y="172"/>
                      </a:lnTo>
                      <a:lnTo>
                        <a:pt x="22" y="177"/>
                      </a:lnTo>
                      <a:lnTo>
                        <a:pt x="9" y="176"/>
                      </a:lnTo>
                      <a:lnTo>
                        <a:pt x="5" y="178"/>
                      </a:lnTo>
                      <a:lnTo>
                        <a:pt x="6" y="183"/>
                      </a:lnTo>
                      <a:lnTo>
                        <a:pt x="8" y="192"/>
                      </a:lnTo>
                      <a:lnTo>
                        <a:pt x="10" y="193"/>
                      </a:lnTo>
                      <a:lnTo>
                        <a:pt x="12" y="197"/>
                      </a:lnTo>
                      <a:lnTo>
                        <a:pt x="12" y="198"/>
                      </a:lnTo>
                      <a:lnTo>
                        <a:pt x="17" y="202"/>
                      </a:lnTo>
                      <a:lnTo>
                        <a:pt x="14" y="217"/>
                      </a:lnTo>
                      <a:lnTo>
                        <a:pt x="12" y="220"/>
                      </a:lnTo>
                      <a:lnTo>
                        <a:pt x="4" y="227"/>
                      </a:lnTo>
                      <a:lnTo>
                        <a:pt x="0" y="233"/>
                      </a:lnTo>
                      <a:lnTo>
                        <a:pt x="0" y="235"/>
                      </a:lnTo>
                      <a:lnTo>
                        <a:pt x="3" y="235"/>
                      </a:lnTo>
                      <a:lnTo>
                        <a:pt x="4" y="237"/>
                      </a:lnTo>
                      <a:lnTo>
                        <a:pt x="8" y="236"/>
                      </a:lnTo>
                      <a:lnTo>
                        <a:pt x="9" y="238"/>
                      </a:lnTo>
                      <a:lnTo>
                        <a:pt x="11" y="240"/>
                      </a:lnTo>
                      <a:lnTo>
                        <a:pt x="15" y="240"/>
                      </a:lnTo>
                      <a:lnTo>
                        <a:pt x="22" y="245"/>
                      </a:lnTo>
                      <a:lnTo>
                        <a:pt x="32" y="245"/>
                      </a:lnTo>
                      <a:lnTo>
                        <a:pt x="35" y="245"/>
                      </a:lnTo>
                      <a:lnTo>
                        <a:pt x="38" y="252"/>
                      </a:lnTo>
                      <a:lnTo>
                        <a:pt x="38" y="256"/>
                      </a:lnTo>
                      <a:lnTo>
                        <a:pt x="41" y="257"/>
                      </a:lnTo>
                      <a:lnTo>
                        <a:pt x="44" y="262"/>
                      </a:lnTo>
                      <a:lnTo>
                        <a:pt x="46" y="265"/>
                      </a:lnTo>
                      <a:lnTo>
                        <a:pt x="52" y="267"/>
                      </a:lnTo>
                      <a:lnTo>
                        <a:pt x="57" y="272"/>
                      </a:lnTo>
                      <a:lnTo>
                        <a:pt x="63" y="270"/>
                      </a:lnTo>
                      <a:lnTo>
                        <a:pt x="63" y="275"/>
                      </a:lnTo>
                      <a:lnTo>
                        <a:pt x="65" y="280"/>
                      </a:lnTo>
                      <a:lnTo>
                        <a:pt x="66" y="286"/>
                      </a:lnTo>
                      <a:lnTo>
                        <a:pt x="64" y="294"/>
                      </a:lnTo>
                      <a:lnTo>
                        <a:pt x="66" y="299"/>
                      </a:lnTo>
                      <a:lnTo>
                        <a:pt x="66" y="300"/>
                      </a:lnTo>
                      <a:lnTo>
                        <a:pt x="62" y="300"/>
                      </a:lnTo>
                      <a:lnTo>
                        <a:pt x="60" y="303"/>
                      </a:lnTo>
                      <a:lnTo>
                        <a:pt x="60" y="311"/>
                      </a:lnTo>
                      <a:lnTo>
                        <a:pt x="57" y="311"/>
                      </a:lnTo>
                      <a:lnTo>
                        <a:pt x="57" y="313"/>
                      </a:lnTo>
                      <a:lnTo>
                        <a:pt x="57" y="318"/>
                      </a:lnTo>
                      <a:lnTo>
                        <a:pt x="55" y="323"/>
                      </a:lnTo>
                      <a:lnTo>
                        <a:pt x="57" y="35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64" name="Freeform 51"/>
                <p:cNvSpPr>
                  <a:spLocks noChangeAspect="1"/>
                </p:cNvSpPr>
                <p:nvPr/>
              </p:nvSpPr>
              <p:spPr bwMode="gray">
                <a:xfrm>
                  <a:off x="4756943" y="3497609"/>
                  <a:ext cx="38100" cy="90488"/>
                </a:xfrm>
                <a:custGeom>
                  <a:avLst/>
                  <a:gdLst/>
                  <a:ahLst/>
                  <a:cxnLst>
                    <a:cxn ang="0">
                      <a:pos x="80" y="281"/>
                    </a:cxn>
                    <a:cxn ang="0">
                      <a:pos x="77" y="279"/>
                    </a:cxn>
                    <a:cxn ang="0">
                      <a:pos x="61" y="262"/>
                    </a:cxn>
                    <a:cxn ang="0">
                      <a:pos x="53" y="252"/>
                    </a:cxn>
                    <a:cxn ang="0">
                      <a:pos x="48" y="241"/>
                    </a:cxn>
                    <a:cxn ang="0">
                      <a:pos x="47" y="231"/>
                    </a:cxn>
                    <a:cxn ang="0">
                      <a:pos x="46" y="209"/>
                    </a:cxn>
                    <a:cxn ang="0">
                      <a:pos x="47" y="188"/>
                    </a:cxn>
                    <a:cxn ang="0">
                      <a:pos x="43" y="148"/>
                    </a:cxn>
                    <a:cxn ang="0">
                      <a:pos x="42" y="114"/>
                    </a:cxn>
                    <a:cxn ang="0">
                      <a:pos x="41" y="101"/>
                    </a:cxn>
                    <a:cxn ang="0">
                      <a:pos x="38" y="95"/>
                    </a:cxn>
                    <a:cxn ang="0">
                      <a:pos x="34" y="89"/>
                    </a:cxn>
                    <a:cxn ang="0">
                      <a:pos x="32" y="68"/>
                    </a:cxn>
                    <a:cxn ang="0">
                      <a:pos x="29" y="53"/>
                    </a:cxn>
                    <a:cxn ang="0">
                      <a:pos x="25" y="48"/>
                    </a:cxn>
                    <a:cxn ang="0">
                      <a:pos x="18" y="41"/>
                    </a:cxn>
                    <a:cxn ang="0">
                      <a:pos x="14" y="33"/>
                    </a:cxn>
                    <a:cxn ang="0">
                      <a:pos x="5" y="27"/>
                    </a:cxn>
                    <a:cxn ang="0">
                      <a:pos x="4" y="21"/>
                    </a:cxn>
                    <a:cxn ang="0">
                      <a:pos x="8" y="16"/>
                    </a:cxn>
                    <a:cxn ang="0">
                      <a:pos x="8" y="11"/>
                    </a:cxn>
                    <a:cxn ang="0">
                      <a:pos x="11" y="6"/>
                    </a:cxn>
                    <a:cxn ang="0">
                      <a:pos x="10" y="5"/>
                    </a:cxn>
                    <a:cxn ang="0">
                      <a:pos x="2" y="4"/>
                    </a:cxn>
                    <a:cxn ang="0">
                      <a:pos x="0" y="3"/>
                    </a:cxn>
                    <a:cxn ang="0">
                      <a:pos x="0" y="0"/>
                    </a:cxn>
                    <a:cxn ang="0">
                      <a:pos x="0" y="1"/>
                    </a:cxn>
                    <a:cxn ang="0">
                      <a:pos x="35" y="6"/>
                    </a:cxn>
                    <a:cxn ang="0">
                      <a:pos x="38" y="11"/>
                    </a:cxn>
                    <a:cxn ang="0">
                      <a:pos x="42" y="11"/>
                    </a:cxn>
                    <a:cxn ang="0">
                      <a:pos x="45" y="8"/>
                    </a:cxn>
                    <a:cxn ang="0">
                      <a:pos x="59" y="9"/>
                    </a:cxn>
                    <a:cxn ang="0">
                      <a:pos x="61" y="8"/>
                    </a:cxn>
                    <a:cxn ang="0">
                      <a:pos x="58" y="10"/>
                    </a:cxn>
                    <a:cxn ang="0">
                      <a:pos x="57" y="17"/>
                    </a:cxn>
                    <a:cxn ang="0">
                      <a:pos x="53" y="25"/>
                    </a:cxn>
                    <a:cxn ang="0">
                      <a:pos x="52" y="35"/>
                    </a:cxn>
                    <a:cxn ang="0">
                      <a:pos x="52" y="43"/>
                    </a:cxn>
                    <a:cxn ang="0">
                      <a:pos x="57" y="47"/>
                    </a:cxn>
                    <a:cxn ang="0">
                      <a:pos x="63" y="51"/>
                    </a:cxn>
                    <a:cxn ang="0">
                      <a:pos x="67" y="51"/>
                    </a:cxn>
                    <a:cxn ang="0">
                      <a:pos x="72" y="53"/>
                    </a:cxn>
                    <a:cxn ang="0">
                      <a:pos x="84" y="69"/>
                    </a:cxn>
                    <a:cxn ang="0">
                      <a:pos x="93" y="89"/>
                    </a:cxn>
                    <a:cxn ang="0">
                      <a:pos x="99" y="110"/>
                    </a:cxn>
                    <a:cxn ang="0">
                      <a:pos x="102" y="119"/>
                    </a:cxn>
                    <a:cxn ang="0">
                      <a:pos x="104" y="125"/>
                    </a:cxn>
                    <a:cxn ang="0">
                      <a:pos x="106" y="134"/>
                    </a:cxn>
                    <a:cxn ang="0">
                      <a:pos x="108" y="145"/>
                    </a:cxn>
                    <a:cxn ang="0">
                      <a:pos x="110" y="164"/>
                    </a:cxn>
                    <a:cxn ang="0">
                      <a:pos x="110" y="215"/>
                    </a:cxn>
                    <a:cxn ang="0">
                      <a:pos x="106" y="238"/>
                    </a:cxn>
                    <a:cxn ang="0">
                      <a:pos x="106" y="248"/>
                    </a:cxn>
                    <a:cxn ang="0">
                      <a:pos x="110" y="261"/>
                    </a:cxn>
                    <a:cxn ang="0">
                      <a:pos x="112" y="268"/>
                    </a:cxn>
                    <a:cxn ang="0">
                      <a:pos x="113" y="269"/>
                    </a:cxn>
                    <a:cxn ang="0">
                      <a:pos x="120" y="270"/>
                    </a:cxn>
                    <a:cxn ang="0">
                      <a:pos x="99" y="275"/>
                    </a:cxn>
                    <a:cxn ang="0">
                      <a:pos x="80" y="281"/>
                    </a:cxn>
                  </a:cxnLst>
                  <a:rect l="0" t="0" r="r" b="b"/>
                  <a:pathLst>
                    <a:path w="120" h="281">
                      <a:moveTo>
                        <a:pt x="80" y="281"/>
                      </a:moveTo>
                      <a:lnTo>
                        <a:pt x="77" y="279"/>
                      </a:lnTo>
                      <a:lnTo>
                        <a:pt x="61" y="262"/>
                      </a:lnTo>
                      <a:lnTo>
                        <a:pt x="53" y="252"/>
                      </a:lnTo>
                      <a:lnTo>
                        <a:pt x="48" y="241"/>
                      </a:lnTo>
                      <a:lnTo>
                        <a:pt x="47" y="231"/>
                      </a:lnTo>
                      <a:lnTo>
                        <a:pt x="46" y="209"/>
                      </a:lnTo>
                      <a:lnTo>
                        <a:pt x="47" y="188"/>
                      </a:lnTo>
                      <a:lnTo>
                        <a:pt x="43" y="148"/>
                      </a:lnTo>
                      <a:lnTo>
                        <a:pt x="42" y="114"/>
                      </a:lnTo>
                      <a:lnTo>
                        <a:pt x="41" y="101"/>
                      </a:lnTo>
                      <a:lnTo>
                        <a:pt x="38" y="95"/>
                      </a:lnTo>
                      <a:lnTo>
                        <a:pt x="34" y="89"/>
                      </a:lnTo>
                      <a:lnTo>
                        <a:pt x="32" y="68"/>
                      </a:lnTo>
                      <a:lnTo>
                        <a:pt x="29" y="53"/>
                      </a:lnTo>
                      <a:lnTo>
                        <a:pt x="25" y="48"/>
                      </a:lnTo>
                      <a:lnTo>
                        <a:pt x="18" y="41"/>
                      </a:lnTo>
                      <a:lnTo>
                        <a:pt x="14" y="33"/>
                      </a:lnTo>
                      <a:lnTo>
                        <a:pt x="5" y="27"/>
                      </a:lnTo>
                      <a:lnTo>
                        <a:pt x="4" y="21"/>
                      </a:lnTo>
                      <a:lnTo>
                        <a:pt x="8" y="16"/>
                      </a:lnTo>
                      <a:lnTo>
                        <a:pt x="8" y="11"/>
                      </a:lnTo>
                      <a:lnTo>
                        <a:pt x="11" y="6"/>
                      </a:lnTo>
                      <a:lnTo>
                        <a:pt x="10" y="5"/>
                      </a:lnTo>
                      <a:lnTo>
                        <a:pt x="2" y="4"/>
                      </a:lnTo>
                      <a:lnTo>
                        <a:pt x="0" y="3"/>
                      </a:lnTo>
                      <a:lnTo>
                        <a:pt x="0" y="0"/>
                      </a:lnTo>
                      <a:lnTo>
                        <a:pt x="0" y="1"/>
                      </a:lnTo>
                      <a:lnTo>
                        <a:pt x="35" y="6"/>
                      </a:lnTo>
                      <a:lnTo>
                        <a:pt x="38" y="11"/>
                      </a:lnTo>
                      <a:lnTo>
                        <a:pt x="42" y="11"/>
                      </a:lnTo>
                      <a:lnTo>
                        <a:pt x="45" y="8"/>
                      </a:lnTo>
                      <a:lnTo>
                        <a:pt x="59" y="9"/>
                      </a:lnTo>
                      <a:lnTo>
                        <a:pt x="61" y="8"/>
                      </a:lnTo>
                      <a:lnTo>
                        <a:pt x="58" y="10"/>
                      </a:lnTo>
                      <a:lnTo>
                        <a:pt x="57" y="17"/>
                      </a:lnTo>
                      <a:lnTo>
                        <a:pt x="53" y="25"/>
                      </a:lnTo>
                      <a:lnTo>
                        <a:pt x="52" y="35"/>
                      </a:lnTo>
                      <a:lnTo>
                        <a:pt x="52" y="43"/>
                      </a:lnTo>
                      <a:lnTo>
                        <a:pt x="57" y="47"/>
                      </a:lnTo>
                      <a:lnTo>
                        <a:pt x="63" y="51"/>
                      </a:lnTo>
                      <a:lnTo>
                        <a:pt x="67" y="51"/>
                      </a:lnTo>
                      <a:lnTo>
                        <a:pt x="72" y="53"/>
                      </a:lnTo>
                      <a:lnTo>
                        <a:pt x="84" y="69"/>
                      </a:lnTo>
                      <a:lnTo>
                        <a:pt x="93" y="89"/>
                      </a:lnTo>
                      <a:lnTo>
                        <a:pt x="99" y="110"/>
                      </a:lnTo>
                      <a:lnTo>
                        <a:pt x="102" y="119"/>
                      </a:lnTo>
                      <a:lnTo>
                        <a:pt x="104" y="125"/>
                      </a:lnTo>
                      <a:lnTo>
                        <a:pt x="106" y="134"/>
                      </a:lnTo>
                      <a:lnTo>
                        <a:pt x="108" y="145"/>
                      </a:lnTo>
                      <a:lnTo>
                        <a:pt x="110" y="164"/>
                      </a:lnTo>
                      <a:lnTo>
                        <a:pt x="110" y="215"/>
                      </a:lnTo>
                      <a:lnTo>
                        <a:pt x="106" y="238"/>
                      </a:lnTo>
                      <a:lnTo>
                        <a:pt x="106" y="248"/>
                      </a:lnTo>
                      <a:lnTo>
                        <a:pt x="110" y="261"/>
                      </a:lnTo>
                      <a:lnTo>
                        <a:pt x="112" y="268"/>
                      </a:lnTo>
                      <a:lnTo>
                        <a:pt x="113" y="269"/>
                      </a:lnTo>
                      <a:lnTo>
                        <a:pt x="120" y="270"/>
                      </a:lnTo>
                      <a:lnTo>
                        <a:pt x="99" y="275"/>
                      </a:lnTo>
                      <a:lnTo>
                        <a:pt x="80" y="28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65" name="Freeform 52"/>
                <p:cNvSpPr>
                  <a:spLocks noChangeAspect="1"/>
                </p:cNvSpPr>
                <p:nvPr/>
              </p:nvSpPr>
              <p:spPr bwMode="gray">
                <a:xfrm>
                  <a:off x="4972842" y="3600797"/>
                  <a:ext cx="331788" cy="323850"/>
                </a:xfrm>
                <a:custGeom>
                  <a:avLst/>
                  <a:gdLst/>
                  <a:ahLst/>
                  <a:cxnLst>
                    <a:cxn ang="0">
                      <a:pos x="960" y="671"/>
                    </a:cxn>
                    <a:cxn ang="0">
                      <a:pos x="939" y="609"/>
                    </a:cxn>
                    <a:cxn ang="0">
                      <a:pos x="933" y="528"/>
                    </a:cxn>
                    <a:cxn ang="0">
                      <a:pos x="933" y="488"/>
                    </a:cxn>
                    <a:cxn ang="0">
                      <a:pos x="927" y="435"/>
                    </a:cxn>
                    <a:cxn ang="0">
                      <a:pos x="934" y="392"/>
                    </a:cxn>
                    <a:cxn ang="0">
                      <a:pos x="960" y="337"/>
                    </a:cxn>
                    <a:cxn ang="0">
                      <a:pos x="979" y="248"/>
                    </a:cxn>
                    <a:cxn ang="0">
                      <a:pos x="1015" y="202"/>
                    </a:cxn>
                    <a:cxn ang="0">
                      <a:pos x="1043" y="167"/>
                    </a:cxn>
                    <a:cxn ang="0">
                      <a:pos x="1020" y="143"/>
                    </a:cxn>
                    <a:cxn ang="0">
                      <a:pos x="1019" y="90"/>
                    </a:cxn>
                    <a:cxn ang="0">
                      <a:pos x="955" y="36"/>
                    </a:cxn>
                    <a:cxn ang="0">
                      <a:pos x="892" y="52"/>
                    </a:cxn>
                    <a:cxn ang="0">
                      <a:pos x="839" y="5"/>
                    </a:cxn>
                    <a:cxn ang="0">
                      <a:pos x="771" y="0"/>
                    </a:cxn>
                    <a:cxn ang="0">
                      <a:pos x="697" y="16"/>
                    </a:cxn>
                    <a:cxn ang="0">
                      <a:pos x="676" y="10"/>
                    </a:cxn>
                    <a:cxn ang="0">
                      <a:pos x="601" y="27"/>
                    </a:cxn>
                    <a:cxn ang="0">
                      <a:pos x="509" y="53"/>
                    </a:cxn>
                    <a:cxn ang="0">
                      <a:pos x="436" y="25"/>
                    </a:cxn>
                    <a:cxn ang="0">
                      <a:pos x="384" y="16"/>
                    </a:cxn>
                    <a:cxn ang="0">
                      <a:pos x="359" y="75"/>
                    </a:cxn>
                    <a:cxn ang="0">
                      <a:pos x="326" y="159"/>
                    </a:cxn>
                    <a:cxn ang="0">
                      <a:pos x="298" y="327"/>
                    </a:cxn>
                    <a:cxn ang="0">
                      <a:pos x="217" y="423"/>
                    </a:cxn>
                    <a:cxn ang="0">
                      <a:pos x="181" y="516"/>
                    </a:cxn>
                    <a:cxn ang="0">
                      <a:pos x="112" y="531"/>
                    </a:cxn>
                    <a:cxn ang="0">
                      <a:pos x="68" y="551"/>
                    </a:cxn>
                    <a:cxn ang="0">
                      <a:pos x="18" y="560"/>
                    </a:cxn>
                    <a:cxn ang="0">
                      <a:pos x="3" y="612"/>
                    </a:cxn>
                    <a:cxn ang="0">
                      <a:pos x="9" y="624"/>
                    </a:cxn>
                    <a:cxn ang="0">
                      <a:pos x="70" y="606"/>
                    </a:cxn>
                    <a:cxn ang="0">
                      <a:pos x="155" y="606"/>
                    </a:cxn>
                    <a:cxn ang="0">
                      <a:pos x="225" y="613"/>
                    </a:cxn>
                    <a:cxn ang="0">
                      <a:pos x="244" y="654"/>
                    </a:cxn>
                    <a:cxn ang="0">
                      <a:pos x="289" y="727"/>
                    </a:cxn>
                    <a:cxn ang="0">
                      <a:pos x="366" y="725"/>
                    </a:cxn>
                    <a:cxn ang="0">
                      <a:pos x="393" y="694"/>
                    </a:cxn>
                    <a:cxn ang="0">
                      <a:pos x="444" y="664"/>
                    </a:cxn>
                    <a:cxn ang="0">
                      <a:pos x="520" y="699"/>
                    </a:cxn>
                    <a:cxn ang="0">
                      <a:pos x="527" y="781"/>
                    </a:cxn>
                    <a:cxn ang="0">
                      <a:pos x="541" y="850"/>
                    </a:cxn>
                    <a:cxn ang="0">
                      <a:pos x="531" y="894"/>
                    </a:cxn>
                    <a:cxn ang="0">
                      <a:pos x="549" y="908"/>
                    </a:cxn>
                    <a:cxn ang="0">
                      <a:pos x="613" y="891"/>
                    </a:cxn>
                    <a:cxn ang="0">
                      <a:pos x="645" y="882"/>
                    </a:cxn>
                    <a:cxn ang="0">
                      <a:pos x="667" y="903"/>
                    </a:cxn>
                    <a:cxn ang="0">
                      <a:pos x="697" y="901"/>
                    </a:cxn>
                    <a:cxn ang="0">
                      <a:pos x="736" y="925"/>
                    </a:cxn>
                    <a:cxn ang="0">
                      <a:pos x="799" y="934"/>
                    </a:cxn>
                    <a:cxn ang="0">
                      <a:pos x="858" y="961"/>
                    </a:cxn>
                    <a:cxn ang="0">
                      <a:pos x="898" y="999"/>
                    </a:cxn>
                    <a:cxn ang="0">
                      <a:pos x="941" y="1010"/>
                    </a:cxn>
                    <a:cxn ang="0">
                      <a:pos x="959" y="1018"/>
                    </a:cxn>
                    <a:cxn ang="0">
                      <a:pos x="956" y="958"/>
                    </a:cxn>
                    <a:cxn ang="0">
                      <a:pos x="911" y="955"/>
                    </a:cxn>
                    <a:cxn ang="0">
                      <a:pos x="895" y="917"/>
                    </a:cxn>
                    <a:cxn ang="0">
                      <a:pos x="912" y="820"/>
                    </a:cxn>
                    <a:cxn ang="0">
                      <a:pos x="914" y="772"/>
                    </a:cxn>
                    <a:cxn ang="0">
                      <a:pos x="941" y="748"/>
                    </a:cxn>
                  </a:cxnLst>
                  <a:rect l="0" t="0" r="r" b="b"/>
                  <a:pathLst>
                    <a:path w="1045" h="1018">
                      <a:moveTo>
                        <a:pt x="1003" y="735"/>
                      </a:moveTo>
                      <a:lnTo>
                        <a:pt x="995" y="700"/>
                      </a:lnTo>
                      <a:lnTo>
                        <a:pt x="986" y="688"/>
                      </a:lnTo>
                      <a:lnTo>
                        <a:pt x="972" y="684"/>
                      </a:lnTo>
                      <a:lnTo>
                        <a:pt x="960" y="671"/>
                      </a:lnTo>
                      <a:lnTo>
                        <a:pt x="952" y="662"/>
                      </a:lnTo>
                      <a:lnTo>
                        <a:pt x="945" y="646"/>
                      </a:lnTo>
                      <a:lnTo>
                        <a:pt x="940" y="639"/>
                      </a:lnTo>
                      <a:lnTo>
                        <a:pt x="936" y="622"/>
                      </a:lnTo>
                      <a:lnTo>
                        <a:pt x="939" y="609"/>
                      </a:lnTo>
                      <a:lnTo>
                        <a:pt x="939" y="597"/>
                      </a:lnTo>
                      <a:lnTo>
                        <a:pt x="933" y="585"/>
                      </a:lnTo>
                      <a:lnTo>
                        <a:pt x="927" y="566"/>
                      </a:lnTo>
                      <a:lnTo>
                        <a:pt x="928" y="551"/>
                      </a:lnTo>
                      <a:lnTo>
                        <a:pt x="933" y="528"/>
                      </a:lnTo>
                      <a:lnTo>
                        <a:pt x="932" y="517"/>
                      </a:lnTo>
                      <a:lnTo>
                        <a:pt x="928" y="520"/>
                      </a:lnTo>
                      <a:lnTo>
                        <a:pt x="927" y="515"/>
                      </a:lnTo>
                      <a:lnTo>
                        <a:pt x="928" y="503"/>
                      </a:lnTo>
                      <a:lnTo>
                        <a:pt x="933" y="488"/>
                      </a:lnTo>
                      <a:lnTo>
                        <a:pt x="934" y="478"/>
                      </a:lnTo>
                      <a:lnTo>
                        <a:pt x="938" y="471"/>
                      </a:lnTo>
                      <a:lnTo>
                        <a:pt x="935" y="447"/>
                      </a:lnTo>
                      <a:lnTo>
                        <a:pt x="933" y="441"/>
                      </a:lnTo>
                      <a:lnTo>
                        <a:pt x="927" y="435"/>
                      </a:lnTo>
                      <a:lnTo>
                        <a:pt x="922" y="428"/>
                      </a:lnTo>
                      <a:lnTo>
                        <a:pt x="920" y="424"/>
                      </a:lnTo>
                      <a:lnTo>
                        <a:pt x="920" y="417"/>
                      </a:lnTo>
                      <a:lnTo>
                        <a:pt x="930" y="403"/>
                      </a:lnTo>
                      <a:lnTo>
                        <a:pt x="934" y="392"/>
                      </a:lnTo>
                      <a:lnTo>
                        <a:pt x="941" y="379"/>
                      </a:lnTo>
                      <a:lnTo>
                        <a:pt x="949" y="367"/>
                      </a:lnTo>
                      <a:lnTo>
                        <a:pt x="956" y="360"/>
                      </a:lnTo>
                      <a:lnTo>
                        <a:pt x="959" y="358"/>
                      </a:lnTo>
                      <a:lnTo>
                        <a:pt x="960" y="337"/>
                      </a:lnTo>
                      <a:lnTo>
                        <a:pt x="962" y="309"/>
                      </a:lnTo>
                      <a:lnTo>
                        <a:pt x="962" y="295"/>
                      </a:lnTo>
                      <a:lnTo>
                        <a:pt x="970" y="264"/>
                      </a:lnTo>
                      <a:lnTo>
                        <a:pt x="976" y="253"/>
                      </a:lnTo>
                      <a:lnTo>
                        <a:pt x="979" y="248"/>
                      </a:lnTo>
                      <a:lnTo>
                        <a:pt x="992" y="234"/>
                      </a:lnTo>
                      <a:lnTo>
                        <a:pt x="1003" y="221"/>
                      </a:lnTo>
                      <a:lnTo>
                        <a:pt x="1009" y="215"/>
                      </a:lnTo>
                      <a:lnTo>
                        <a:pt x="1011" y="209"/>
                      </a:lnTo>
                      <a:lnTo>
                        <a:pt x="1015" y="202"/>
                      </a:lnTo>
                      <a:lnTo>
                        <a:pt x="1026" y="197"/>
                      </a:lnTo>
                      <a:lnTo>
                        <a:pt x="1032" y="192"/>
                      </a:lnTo>
                      <a:lnTo>
                        <a:pt x="1041" y="183"/>
                      </a:lnTo>
                      <a:lnTo>
                        <a:pt x="1045" y="175"/>
                      </a:lnTo>
                      <a:lnTo>
                        <a:pt x="1043" y="167"/>
                      </a:lnTo>
                      <a:lnTo>
                        <a:pt x="1041" y="162"/>
                      </a:lnTo>
                      <a:lnTo>
                        <a:pt x="1032" y="160"/>
                      </a:lnTo>
                      <a:lnTo>
                        <a:pt x="1027" y="156"/>
                      </a:lnTo>
                      <a:lnTo>
                        <a:pt x="1022" y="151"/>
                      </a:lnTo>
                      <a:lnTo>
                        <a:pt x="1020" y="143"/>
                      </a:lnTo>
                      <a:lnTo>
                        <a:pt x="1019" y="121"/>
                      </a:lnTo>
                      <a:lnTo>
                        <a:pt x="1022" y="103"/>
                      </a:lnTo>
                      <a:lnTo>
                        <a:pt x="1025" y="94"/>
                      </a:lnTo>
                      <a:lnTo>
                        <a:pt x="1025" y="90"/>
                      </a:lnTo>
                      <a:lnTo>
                        <a:pt x="1019" y="90"/>
                      </a:lnTo>
                      <a:lnTo>
                        <a:pt x="1013" y="85"/>
                      </a:lnTo>
                      <a:lnTo>
                        <a:pt x="1004" y="76"/>
                      </a:lnTo>
                      <a:lnTo>
                        <a:pt x="990" y="68"/>
                      </a:lnTo>
                      <a:lnTo>
                        <a:pt x="966" y="42"/>
                      </a:lnTo>
                      <a:lnTo>
                        <a:pt x="955" y="36"/>
                      </a:lnTo>
                      <a:lnTo>
                        <a:pt x="943" y="46"/>
                      </a:lnTo>
                      <a:lnTo>
                        <a:pt x="932" y="47"/>
                      </a:lnTo>
                      <a:lnTo>
                        <a:pt x="905" y="41"/>
                      </a:lnTo>
                      <a:lnTo>
                        <a:pt x="898" y="49"/>
                      </a:lnTo>
                      <a:lnTo>
                        <a:pt x="892" y="52"/>
                      </a:lnTo>
                      <a:lnTo>
                        <a:pt x="869" y="43"/>
                      </a:lnTo>
                      <a:lnTo>
                        <a:pt x="864" y="33"/>
                      </a:lnTo>
                      <a:lnTo>
                        <a:pt x="858" y="25"/>
                      </a:lnTo>
                      <a:lnTo>
                        <a:pt x="846" y="16"/>
                      </a:lnTo>
                      <a:lnTo>
                        <a:pt x="839" y="5"/>
                      </a:lnTo>
                      <a:lnTo>
                        <a:pt x="811" y="5"/>
                      </a:lnTo>
                      <a:lnTo>
                        <a:pt x="803" y="16"/>
                      </a:lnTo>
                      <a:lnTo>
                        <a:pt x="791" y="9"/>
                      </a:lnTo>
                      <a:lnTo>
                        <a:pt x="784" y="16"/>
                      </a:lnTo>
                      <a:lnTo>
                        <a:pt x="771" y="0"/>
                      </a:lnTo>
                      <a:lnTo>
                        <a:pt x="756" y="5"/>
                      </a:lnTo>
                      <a:lnTo>
                        <a:pt x="733" y="9"/>
                      </a:lnTo>
                      <a:lnTo>
                        <a:pt x="713" y="4"/>
                      </a:lnTo>
                      <a:lnTo>
                        <a:pt x="709" y="16"/>
                      </a:lnTo>
                      <a:lnTo>
                        <a:pt x="697" y="16"/>
                      </a:lnTo>
                      <a:lnTo>
                        <a:pt x="690" y="19"/>
                      </a:lnTo>
                      <a:lnTo>
                        <a:pt x="682" y="16"/>
                      </a:lnTo>
                      <a:lnTo>
                        <a:pt x="683" y="16"/>
                      </a:lnTo>
                      <a:lnTo>
                        <a:pt x="682" y="10"/>
                      </a:lnTo>
                      <a:lnTo>
                        <a:pt x="676" y="10"/>
                      </a:lnTo>
                      <a:lnTo>
                        <a:pt x="665" y="16"/>
                      </a:lnTo>
                      <a:lnTo>
                        <a:pt x="639" y="21"/>
                      </a:lnTo>
                      <a:lnTo>
                        <a:pt x="628" y="27"/>
                      </a:lnTo>
                      <a:lnTo>
                        <a:pt x="610" y="32"/>
                      </a:lnTo>
                      <a:lnTo>
                        <a:pt x="601" y="27"/>
                      </a:lnTo>
                      <a:lnTo>
                        <a:pt x="583" y="24"/>
                      </a:lnTo>
                      <a:lnTo>
                        <a:pt x="569" y="32"/>
                      </a:lnTo>
                      <a:lnTo>
                        <a:pt x="567" y="49"/>
                      </a:lnTo>
                      <a:lnTo>
                        <a:pt x="559" y="53"/>
                      </a:lnTo>
                      <a:lnTo>
                        <a:pt x="509" y="53"/>
                      </a:lnTo>
                      <a:lnTo>
                        <a:pt x="486" y="47"/>
                      </a:lnTo>
                      <a:lnTo>
                        <a:pt x="472" y="37"/>
                      </a:lnTo>
                      <a:lnTo>
                        <a:pt x="465" y="46"/>
                      </a:lnTo>
                      <a:lnTo>
                        <a:pt x="457" y="43"/>
                      </a:lnTo>
                      <a:lnTo>
                        <a:pt x="436" y="25"/>
                      </a:lnTo>
                      <a:lnTo>
                        <a:pt x="434" y="16"/>
                      </a:lnTo>
                      <a:lnTo>
                        <a:pt x="427" y="6"/>
                      </a:lnTo>
                      <a:lnTo>
                        <a:pt x="411" y="5"/>
                      </a:lnTo>
                      <a:lnTo>
                        <a:pt x="397" y="5"/>
                      </a:lnTo>
                      <a:lnTo>
                        <a:pt x="384" y="16"/>
                      </a:lnTo>
                      <a:lnTo>
                        <a:pt x="378" y="22"/>
                      </a:lnTo>
                      <a:lnTo>
                        <a:pt x="371" y="37"/>
                      </a:lnTo>
                      <a:lnTo>
                        <a:pt x="363" y="42"/>
                      </a:lnTo>
                      <a:lnTo>
                        <a:pt x="360" y="56"/>
                      </a:lnTo>
                      <a:lnTo>
                        <a:pt x="359" y="75"/>
                      </a:lnTo>
                      <a:lnTo>
                        <a:pt x="362" y="84"/>
                      </a:lnTo>
                      <a:lnTo>
                        <a:pt x="349" y="86"/>
                      </a:lnTo>
                      <a:lnTo>
                        <a:pt x="352" y="103"/>
                      </a:lnTo>
                      <a:lnTo>
                        <a:pt x="347" y="122"/>
                      </a:lnTo>
                      <a:lnTo>
                        <a:pt x="326" y="159"/>
                      </a:lnTo>
                      <a:lnTo>
                        <a:pt x="316" y="183"/>
                      </a:lnTo>
                      <a:lnTo>
                        <a:pt x="307" y="227"/>
                      </a:lnTo>
                      <a:lnTo>
                        <a:pt x="306" y="293"/>
                      </a:lnTo>
                      <a:lnTo>
                        <a:pt x="299" y="323"/>
                      </a:lnTo>
                      <a:lnTo>
                        <a:pt x="298" y="327"/>
                      </a:lnTo>
                      <a:lnTo>
                        <a:pt x="283" y="340"/>
                      </a:lnTo>
                      <a:lnTo>
                        <a:pt x="264" y="350"/>
                      </a:lnTo>
                      <a:lnTo>
                        <a:pt x="247" y="366"/>
                      </a:lnTo>
                      <a:lnTo>
                        <a:pt x="224" y="402"/>
                      </a:lnTo>
                      <a:lnTo>
                        <a:pt x="217" y="423"/>
                      </a:lnTo>
                      <a:lnTo>
                        <a:pt x="213" y="444"/>
                      </a:lnTo>
                      <a:lnTo>
                        <a:pt x="213" y="462"/>
                      </a:lnTo>
                      <a:lnTo>
                        <a:pt x="209" y="480"/>
                      </a:lnTo>
                      <a:lnTo>
                        <a:pt x="196" y="501"/>
                      </a:lnTo>
                      <a:lnTo>
                        <a:pt x="181" y="516"/>
                      </a:lnTo>
                      <a:lnTo>
                        <a:pt x="167" y="523"/>
                      </a:lnTo>
                      <a:lnTo>
                        <a:pt x="144" y="544"/>
                      </a:lnTo>
                      <a:lnTo>
                        <a:pt x="123" y="552"/>
                      </a:lnTo>
                      <a:lnTo>
                        <a:pt x="113" y="549"/>
                      </a:lnTo>
                      <a:lnTo>
                        <a:pt x="112" y="531"/>
                      </a:lnTo>
                      <a:lnTo>
                        <a:pt x="110" y="526"/>
                      </a:lnTo>
                      <a:lnTo>
                        <a:pt x="96" y="530"/>
                      </a:lnTo>
                      <a:lnTo>
                        <a:pt x="83" y="532"/>
                      </a:lnTo>
                      <a:lnTo>
                        <a:pt x="75" y="538"/>
                      </a:lnTo>
                      <a:lnTo>
                        <a:pt x="68" y="551"/>
                      </a:lnTo>
                      <a:lnTo>
                        <a:pt x="56" y="554"/>
                      </a:lnTo>
                      <a:lnTo>
                        <a:pt x="40" y="544"/>
                      </a:lnTo>
                      <a:lnTo>
                        <a:pt x="36" y="546"/>
                      </a:lnTo>
                      <a:lnTo>
                        <a:pt x="27" y="552"/>
                      </a:lnTo>
                      <a:lnTo>
                        <a:pt x="18" y="560"/>
                      </a:lnTo>
                      <a:lnTo>
                        <a:pt x="14" y="576"/>
                      </a:lnTo>
                      <a:lnTo>
                        <a:pt x="11" y="591"/>
                      </a:lnTo>
                      <a:lnTo>
                        <a:pt x="10" y="603"/>
                      </a:lnTo>
                      <a:lnTo>
                        <a:pt x="2" y="608"/>
                      </a:lnTo>
                      <a:lnTo>
                        <a:pt x="3" y="612"/>
                      </a:lnTo>
                      <a:lnTo>
                        <a:pt x="3" y="619"/>
                      </a:lnTo>
                      <a:lnTo>
                        <a:pt x="0" y="625"/>
                      </a:lnTo>
                      <a:lnTo>
                        <a:pt x="2" y="629"/>
                      </a:lnTo>
                      <a:lnTo>
                        <a:pt x="3" y="627"/>
                      </a:lnTo>
                      <a:lnTo>
                        <a:pt x="9" y="624"/>
                      </a:lnTo>
                      <a:lnTo>
                        <a:pt x="27" y="619"/>
                      </a:lnTo>
                      <a:lnTo>
                        <a:pt x="41" y="612"/>
                      </a:lnTo>
                      <a:lnTo>
                        <a:pt x="54" y="607"/>
                      </a:lnTo>
                      <a:lnTo>
                        <a:pt x="63" y="607"/>
                      </a:lnTo>
                      <a:lnTo>
                        <a:pt x="70" y="606"/>
                      </a:lnTo>
                      <a:lnTo>
                        <a:pt x="94" y="607"/>
                      </a:lnTo>
                      <a:lnTo>
                        <a:pt x="116" y="605"/>
                      </a:lnTo>
                      <a:lnTo>
                        <a:pt x="123" y="607"/>
                      </a:lnTo>
                      <a:lnTo>
                        <a:pt x="142" y="608"/>
                      </a:lnTo>
                      <a:lnTo>
                        <a:pt x="155" y="606"/>
                      </a:lnTo>
                      <a:lnTo>
                        <a:pt x="169" y="606"/>
                      </a:lnTo>
                      <a:lnTo>
                        <a:pt x="202" y="603"/>
                      </a:lnTo>
                      <a:lnTo>
                        <a:pt x="218" y="605"/>
                      </a:lnTo>
                      <a:lnTo>
                        <a:pt x="220" y="606"/>
                      </a:lnTo>
                      <a:lnTo>
                        <a:pt x="225" y="613"/>
                      </a:lnTo>
                      <a:lnTo>
                        <a:pt x="229" y="614"/>
                      </a:lnTo>
                      <a:lnTo>
                        <a:pt x="233" y="613"/>
                      </a:lnTo>
                      <a:lnTo>
                        <a:pt x="237" y="622"/>
                      </a:lnTo>
                      <a:lnTo>
                        <a:pt x="242" y="640"/>
                      </a:lnTo>
                      <a:lnTo>
                        <a:pt x="244" y="654"/>
                      </a:lnTo>
                      <a:lnTo>
                        <a:pt x="245" y="659"/>
                      </a:lnTo>
                      <a:lnTo>
                        <a:pt x="252" y="671"/>
                      </a:lnTo>
                      <a:lnTo>
                        <a:pt x="256" y="687"/>
                      </a:lnTo>
                      <a:lnTo>
                        <a:pt x="268" y="700"/>
                      </a:lnTo>
                      <a:lnTo>
                        <a:pt x="289" y="727"/>
                      </a:lnTo>
                      <a:lnTo>
                        <a:pt x="301" y="732"/>
                      </a:lnTo>
                      <a:lnTo>
                        <a:pt x="315" y="732"/>
                      </a:lnTo>
                      <a:lnTo>
                        <a:pt x="336" y="725"/>
                      </a:lnTo>
                      <a:lnTo>
                        <a:pt x="349" y="722"/>
                      </a:lnTo>
                      <a:lnTo>
                        <a:pt x="366" y="725"/>
                      </a:lnTo>
                      <a:lnTo>
                        <a:pt x="386" y="725"/>
                      </a:lnTo>
                      <a:lnTo>
                        <a:pt x="389" y="710"/>
                      </a:lnTo>
                      <a:lnTo>
                        <a:pt x="390" y="703"/>
                      </a:lnTo>
                      <a:lnTo>
                        <a:pt x="392" y="698"/>
                      </a:lnTo>
                      <a:lnTo>
                        <a:pt x="393" y="694"/>
                      </a:lnTo>
                      <a:lnTo>
                        <a:pt x="395" y="689"/>
                      </a:lnTo>
                      <a:lnTo>
                        <a:pt x="396" y="678"/>
                      </a:lnTo>
                      <a:lnTo>
                        <a:pt x="398" y="670"/>
                      </a:lnTo>
                      <a:lnTo>
                        <a:pt x="441" y="670"/>
                      </a:lnTo>
                      <a:lnTo>
                        <a:pt x="444" y="664"/>
                      </a:lnTo>
                      <a:lnTo>
                        <a:pt x="467" y="664"/>
                      </a:lnTo>
                      <a:lnTo>
                        <a:pt x="466" y="686"/>
                      </a:lnTo>
                      <a:lnTo>
                        <a:pt x="514" y="687"/>
                      </a:lnTo>
                      <a:lnTo>
                        <a:pt x="518" y="691"/>
                      </a:lnTo>
                      <a:lnTo>
                        <a:pt x="520" y="699"/>
                      </a:lnTo>
                      <a:lnTo>
                        <a:pt x="522" y="731"/>
                      </a:lnTo>
                      <a:lnTo>
                        <a:pt x="525" y="743"/>
                      </a:lnTo>
                      <a:lnTo>
                        <a:pt x="525" y="759"/>
                      </a:lnTo>
                      <a:lnTo>
                        <a:pt x="527" y="775"/>
                      </a:lnTo>
                      <a:lnTo>
                        <a:pt x="527" y="781"/>
                      </a:lnTo>
                      <a:lnTo>
                        <a:pt x="524" y="792"/>
                      </a:lnTo>
                      <a:lnTo>
                        <a:pt x="524" y="806"/>
                      </a:lnTo>
                      <a:lnTo>
                        <a:pt x="526" y="815"/>
                      </a:lnTo>
                      <a:lnTo>
                        <a:pt x="535" y="829"/>
                      </a:lnTo>
                      <a:lnTo>
                        <a:pt x="541" y="850"/>
                      </a:lnTo>
                      <a:lnTo>
                        <a:pt x="547" y="866"/>
                      </a:lnTo>
                      <a:lnTo>
                        <a:pt x="547" y="874"/>
                      </a:lnTo>
                      <a:lnTo>
                        <a:pt x="542" y="881"/>
                      </a:lnTo>
                      <a:lnTo>
                        <a:pt x="531" y="892"/>
                      </a:lnTo>
                      <a:lnTo>
                        <a:pt x="531" y="894"/>
                      </a:lnTo>
                      <a:lnTo>
                        <a:pt x="532" y="897"/>
                      </a:lnTo>
                      <a:lnTo>
                        <a:pt x="534" y="898"/>
                      </a:lnTo>
                      <a:lnTo>
                        <a:pt x="537" y="899"/>
                      </a:lnTo>
                      <a:lnTo>
                        <a:pt x="543" y="907"/>
                      </a:lnTo>
                      <a:lnTo>
                        <a:pt x="549" y="908"/>
                      </a:lnTo>
                      <a:lnTo>
                        <a:pt x="552" y="907"/>
                      </a:lnTo>
                      <a:lnTo>
                        <a:pt x="554" y="901"/>
                      </a:lnTo>
                      <a:lnTo>
                        <a:pt x="557" y="893"/>
                      </a:lnTo>
                      <a:lnTo>
                        <a:pt x="562" y="891"/>
                      </a:lnTo>
                      <a:lnTo>
                        <a:pt x="613" y="891"/>
                      </a:lnTo>
                      <a:lnTo>
                        <a:pt x="623" y="887"/>
                      </a:lnTo>
                      <a:lnTo>
                        <a:pt x="632" y="890"/>
                      </a:lnTo>
                      <a:lnTo>
                        <a:pt x="634" y="890"/>
                      </a:lnTo>
                      <a:lnTo>
                        <a:pt x="644" y="882"/>
                      </a:lnTo>
                      <a:lnTo>
                        <a:pt x="645" y="882"/>
                      </a:lnTo>
                      <a:lnTo>
                        <a:pt x="655" y="880"/>
                      </a:lnTo>
                      <a:lnTo>
                        <a:pt x="659" y="880"/>
                      </a:lnTo>
                      <a:lnTo>
                        <a:pt x="661" y="881"/>
                      </a:lnTo>
                      <a:lnTo>
                        <a:pt x="667" y="891"/>
                      </a:lnTo>
                      <a:lnTo>
                        <a:pt x="667" y="903"/>
                      </a:lnTo>
                      <a:lnTo>
                        <a:pt x="669" y="908"/>
                      </a:lnTo>
                      <a:lnTo>
                        <a:pt x="672" y="908"/>
                      </a:lnTo>
                      <a:lnTo>
                        <a:pt x="686" y="902"/>
                      </a:lnTo>
                      <a:lnTo>
                        <a:pt x="691" y="901"/>
                      </a:lnTo>
                      <a:lnTo>
                        <a:pt x="697" y="901"/>
                      </a:lnTo>
                      <a:lnTo>
                        <a:pt x="708" y="896"/>
                      </a:lnTo>
                      <a:lnTo>
                        <a:pt x="714" y="904"/>
                      </a:lnTo>
                      <a:lnTo>
                        <a:pt x="718" y="913"/>
                      </a:lnTo>
                      <a:lnTo>
                        <a:pt x="723" y="919"/>
                      </a:lnTo>
                      <a:lnTo>
                        <a:pt x="736" y="925"/>
                      </a:lnTo>
                      <a:lnTo>
                        <a:pt x="748" y="933"/>
                      </a:lnTo>
                      <a:lnTo>
                        <a:pt x="766" y="940"/>
                      </a:lnTo>
                      <a:lnTo>
                        <a:pt x="778" y="941"/>
                      </a:lnTo>
                      <a:lnTo>
                        <a:pt x="787" y="939"/>
                      </a:lnTo>
                      <a:lnTo>
                        <a:pt x="799" y="934"/>
                      </a:lnTo>
                      <a:lnTo>
                        <a:pt x="809" y="931"/>
                      </a:lnTo>
                      <a:lnTo>
                        <a:pt x="814" y="933"/>
                      </a:lnTo>
                      <a:lnTo>
                        <a:pt x="833" y="951"/>
                      </a:lnTo>
                      <a:lnTo>
                        <a:pt x="847" y="957"/>
                      </a:lnTo>
                      <a:lnTo>
                        <a:pt x="858" y="961"/>
                      </a:lnTo>
                      <a:lnTo>
                        <a:pt x="869" y="962"/>
                      </a:lnTo>
                      <a:lnTo>
                        <a:pt x="876" y="968"/>
                      </a:lnTo>
                      <a:lnTo>
                        <a:pt x="881" y="980"/>
                      </a:lnTo>
                      <a:lnTo>
                        <a:pt x="885" y="987"/>
                      </a:lnTo>
                      <a:lnTo>
                        <a:pt x="898" y="999"/>
                      </a:lnTo>
                      <a:lnTo>
                        <a:pt x="912" y="1007"/>
                      </a:lnTo>
                      <a:lnTo>
                        <a:pt x="922" y="1011"/>
                      </a:lnTo>
                      <a:lnTo>
                        <a:pt x="932" y="1012"/>
                      </a:lnTo>
                      <a:lnTo>
                        <a:pt x="935" y="1012"/>
                      </a:lnTo>
                      <a:lnTo>
                        <a:pt x="941" y="1010"/>
                      </a:lnTo>
                      <a:lnTo>
                        <a:pt x="945" y="1009"/>
                      </a:lnTo>
                      <a:lnTo>
                        <a:pt x="946" y="1010"/>
                      </a:lnTo>
                      <a:lnTo>
                        <a:pt x="951" y="1017"/>
                      </a:lnTo>
                      <a:lnTo>
                        <a:pt x="955" y="1018"/>
                      </a:lnTo>
                      <a:lnTo>
                        <a:pt x="959" y="1018"/>
                      </a:lnTo>
                      <a:lnTo>
                        <a:pt x="961" y="1016"/>
                      </a:lnTo>
                      <a:lnTo>
                        <a:pt x="961" y="1009"/>
                      </a:lnTo>
                      <a:lnTo>
                        <a:pt x="960" y="1001"/>
                      </a:lnTo>
                      <a:lnTo>
                        <a:pt x="959" y="966"/>
                      </a:lnTo>
                      <a:lnTo>
                        <a:pt x="956" y="958"/>
                      </a:lnTo>
                      <a:lnTo>
                        <a:pt x="950" y="957"/>
                      </a:lnTo>
                      <a:lnTo>
                        <a:pt x="941" y="962"/>
                      </a:lnTo>
                      <a:lnTo>
                        <a:pt x="930" y="960"/>
                      </a:lnTo>
                      <a:lnTo>
                        <a:pt x="918" y="960"/>
                      </a:lnTo>
                      <a:lnTo>
                        <a:pt x="911" y="955"/>
                      </a:lnTo>
                      <a:lnTo>
                        <a:pt x="901" y="942"/>
                      </a:lnTo>
                      <a:lnTo>
                        <a:pt x="895" y="936"/>
                      </a:lnTo>
                      <a:lnTo>
                        <a:pt x="893" y="934"/>
                      </a:lnTo>
                      <a:lnTo>
                        <a:pt x="892" y="924"/>
                      </a:lnTo>
                      <a:lnTo>
                        <a:pt x="895" y="917"/>
                      </a:lnTo>
                      <a:lnTo>
                        <a:pt x="897" y="905"/>
                      </a:lnTo>
                      <a:lnTo>
                        <a:pt x="912" y="866"/>
                      </a:lnTo>
                      <a:lnTo>
                        <a:pt x="913" y="859"/>
                      </a:lnTo>
                      <a:lnTo>
                        <a:pt x="914" y="834"/>
                      </a:lnTo>
                      <a:lnTo>
                        <a:pt x="912" y="820"/>
                      </a:lnTo>
                      <a:lnTo>
                        <a:pt x="905" y="801"/>
                      </a:lnTo>
                      <a:lnTo>
                        <a:pt x="905" y="791"/>
                      </a:lnTo>
                      <a:lnTo>
                        <a:pt x="907" y="788"/>
                      </a:lnTo>
                      <a:lnTo>
                        <a:pt x="909" y="779"/>
                      </a:lnTo>
                      <a:lnTo>
                        <a:pt x="914" y="772"/>
                      </a:lnTo>
                      <a:lnTo>
                        <a:pt x="922" y="758"/>
                      </a:lnTo>
                      <a:lnTo>
                        <a:pt x="924" y="756"/>
                      </a:lnTo>
                      <a:lnTo>
                        <a:pt x="929" y="752"/>
                      </a:lnTo>
                      <a:lnTo>
                        <a:pt x="932" y="752"/>
                      </a:lnTo>
                      <a:lnTo>
                        <a:pt x="941" y="748"/>
                      </a:lnTo>
                      <a:lnTo>
                        <a:pt x="1003" y="73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66" name="Freeform 134"/>
                <p:cNvSpPr>
                  <a:spLocks noChangeAspect="1"/>
                </p:cNvSpPr>
                <p:nvPr/>
              </p:nvSpPr>
              <p:spPr bwMode="gray">
                <a:xfrm>
                  <a:off x="5488780" y="3469034"/>
                  <a:ext cx="25400" cy="33338"/>
                </a:xfrm>
                <a:custGeom>
                  <a:avLst/>
                  <a:gdLst/>
                  <a:ahLst/>
                  <a:cxnLst>
                    <a:cxn ang="0">
                      <a:pos x="65" y="0"/>
                    </a:cxn>
                    <a:cxn ang="0">
                      <a:pos x="48" y="11"/>
                    </a:cxn>
                    <a:cxn ang="0">
                      <a:pos x="33" y="19"/>
                    </a:cxn>
                    <a:cxn ang="0">
                      <a:pos x="28" y="25"/>
                    </a:cxn>
                    <a:cxn ang="0">
                      <a:pos x="22" y="29"/>
                    </a:cxn>
                    <a:cxn ang="0">
                      <a:pos x="17" y="51"/>
                    </a:cxn>
                    <a:cxn ang="0">
                      <a:pos x="15" y="62"/>
                    </a:cxn>
                    <a:cxn ang="0">
                      <a:pos x="9" y="74"/>
                    </a:cxn>
                    <a:cxn ang="0">
                      <a:pos x="0" y="85"/>
                    </a:cxn>
                    <a:cxn ang="0">
                      <a:pos x="0" y="88"/>
                    </a:cxn>
                    <a:cxn ang="0">
                      <a:pos x="1" y="97"/>
                    </a:cxn>
                    <a:cxn ang="0">
                      <a:pos x="7" y="103"/>
                    </a:cxn>
                    <a:cxn ang="0">
                      <a:pos x="20" y="105"/>
                    </a:cxn>
                    <a:cxn ang="0">
                      <a:pos x="24" y="102"/>
                    </a:cxn>
                    <a:cxn ang="0">
                      <a:pos x="31" y="105"/>
                    </a:cxn>
                    <a:cxn ang="0">
                      <a:pos x="32" y="103"/>
                    </a:cxn>
                    <a:cxn ang="0">
                      <a:pos x="33" y="100"/>
                    </a:cxn>
                    <a:cxn ang="0">
                      <a:pos x="45" y="96"/>
                    </a:cxn>
                    <a:cxn ang="0">
                      <a:pos x="50" y="97"/>
                    </a:cxn>
                    <a:cxn ang="0">
                      <a:pos x="59" y="105"/>
                    </a:cxn>
                    <a:cxn ang="0">
                      <a:pos x="59" y="106"/>
                    </a:cxn>
                    <a:cxn ang="0">
                      <a:pos x="61" y="100"/>
                    </a:cxn>
                    <a:cxn ang="0">
                      <a:pos x="71" y="88"/>
                    </a:cxn>
                    <a:cxn ang="0">
                      <a:pos x="76" y="76"/>
                    </a:cxn>
                    <a:cxn ang="0">
                      <a:pos x="79" y="74"/>
                    </a:cxn>
                    <a:cxn ang="0">
                      <a:pos x="76" y="72"/>
                    </a:cxn>
                    <a:cxn ang="0">
                      <a:pos x="74" y="72"/>
                    </a:cxn>
                    <a:cxn ang="0">
                      <a:pos x="71" y="69"/>
                    </a:cxn>
                    <a:cxn ang="0">
                      <a:pos x="64" y="70"/>
                    </a:cxn>
                    <a:cxn ang="0">
                      <a:pos x="56" y="69"/>
                    </a:cxn>
                    <a:cxn ang="0">
                      <a:pos x="48" y="72"/>
                    </a:cxn>
                    <a:cxn ang="0">
                      <a:pos x="47" y="74"/>
                    </a:cxn>
                    <a:cxn ang="0">
                      <a:pos x="44" y="75"/>
                    </a:cxn>
                    <a:cxn ang="0">
                      <a:pos x="40" y="74"/>
                    </a:cxn>
                    <a:cxn ang="0">
                      <a:pos x="38" y="70"/>
                    </a:cxn>
                    <a:cxn ang="0">
                      <a:pos x="39" y="69"/>
                    </a:cxn>
                    <a:cxn ang="0">
                      <a:pos x="44" y="70"/>
                    </a:cxn>
                    <a:cxn ang="0">
                      <a:pos x="47" y="70"/>
                    </a:cxn>
                    <a:cxn ang="0">
                      <a:pos x="48" y="67"/>
                    </a:cxn>
                    <a:cxn ang="0">
                      <a:pos x="53" y="59"/>
                    </a:cxn>
                    <a:cxn ang="0">
                      <a:pos x="56" y="57"/>
                    </a:cxn>
                    <a:cxn ang="0">
                      <a:pos x="61" y="57"/>
                    </a:cxn>
                    <a:cxn ang="0">
                      <a:pos x="66" y="51"/>
                    </a:cxn>
                    <a:cxn ang="0">
                      <a:pos x="77" y="48"/>
                    </a:cxn>
                    <a:cxn ang="0">
                      <a:pos x="83" y="45"/>
                    </a:cxn>
                    <a:cxn ang="0">
                      <a:pos x="83" y="38"/>
                    </a:cxn>
                    <a:cxn ang="0">
                      <a:pos x="81" y="22"/>
                    </a:cxn>
                    <a:cxn ang="0">
                      <a:pos x="80" y="20"/>
                    </a:cxn>
                    <a:cxn ang="0">
                      <a:pos x="75" y="16"/>
                    </a:cxn>
                    <a:cxn ang="0">
                      <a:pos x="71" y="9"/>
                    </a:cxn>
                    <a:cxn ang="0">
                      <a:pos x="67" y="5"/>
                    </a:cxn>
                    <a:cxn ang="0">
                      <a:pos x="65" y="0"/>
                    </a:cxn>
                  </a:cxnLst>
                  <a:rect l="0" t="0" r="r" b="b"/>
                  <a:pathLst>
                    <a:path w="83" h="106">
                      <a:moveTo>
                        <a:pt x="65" y="0"/>
                      </a:moveTo>
                      <a:lnTo>
                        <a:pt x="48" y="11"/>
                      </a:lnTo>
                      <a:lnTo>
                        <a:pt x="33" y="19"/>
                      </a:lnTo>
                      <a:lnTo>
                        <a:pt x="28" y="25"/>
                      </a:lnTo>
                      <a:lnTo>
                        <a:pt x="22" y="29"/>
                      </a:lnTo>
                      <a:lnTo>
                        <a:pt x="17" y="51"/>
                      </a:lnTo>
                      <a:lnTo>
                        <a:pt x="15" y="62"/>
                      </a:lnTo>
                      <a:lnTo>
                        <a:pt x="9" y="74"/>
                      </a:lnTo>
                      <a:lnTo>
                        <a:pt x="0" y="85"/>
                      </a:lnTo>
                      <a:lnTo>
                        <a:pt x="0" y="88"/>
                      </a:lnTo>
                      <a:lnTo>
                        <a:pt x="1" y="97"/>
                      </a:lnTo>
                      <a:lnTo>
                        <a:pt x="7" y="103"/>
                      </a:lnTo>
                      <a:lnTo>
                        <a:pt x="20" y="105"/>
                      </a:lnTo>
                      <a:lnTo>
                        <a:pt x="24" y="102"/>
                      </a:lnTo>
                      <a:lnTo>
                        <a:pt x="31" y="105"/>
                      </a:lnTo>
                      <a:lnTo>
                        <a:pt x="32" y="103"/>
                      </a:lnTo>
                      <a:lnTo>
                        <a:pt x="33" y="100"/>
                      </a:lnTo>
                      <a:lnTo>
                        <a:pt x="45" y="96"/>
                      </a:lnTo>
                      <a:lnTo>
                        <a:pt x="50" y="97"/>
                      </a:lnTo>
                      <a:lnTo>
                        <a:pt x="59" y="105"/>
                      </a:lnTo>
                      <a:lnTo>
                        <a:pt x="59" y="106"/>
                      </a:lnTo>
                      <a:lnTo>
                        <a:pt x="61" y="100"/>
                      </a:lnTo>
                      <a:lnTo>
                        <a:pt x="71" y="88"/>
                      </a:lnTo>
                      <a:lnTo>
                        <a:pt x="76" y="76"/>
                      </a:lnTo>
                      <a:lnTo>
                        <a:pt x="79" y="74"/>
                      </a:lnTo>
                      <a:lnTo>
                        <a:pt x="76" y="72"/>
                      </a:lnTo>
                      <a:lnTo>
                        <a:pt x="74" y="72"/>
                      </a:lnTo>
                      <a:lnTo>
                        <a:pt x="71" y="69"/>
                      </a:lnTo>
                      <a:lnTo>
                        <a:pt x="64" y="70"/>
                      </a:lnTo>
                      <a:lnTo>
                        <a:pt x="56" y="69"/>
                      </a:lnTo>
                      <a:lnTo>
                        <a:pt x="48" y="72"/>
                      </a:lnTo>
                      <a:lnTo>
                        <a:pt x="47" y="74"/>
                      </a:lnTo>
                      <a:lnTo>
                        <a:pt x="44" y="75"/>
                      </a:lnTo>
                      <a:lnTo>
                        <a:pt x="40" y="74"/>
                      </a:lnTo>
                      <a:lnTo>
                        <a:pt x="38" y="70"/>
                      </a:lnTo>
                      <a:lnTo>
                        <a:pt x="39" y="69"/>
                      </a:lnTo>
                      <a:lnTo>
                        <a:pt x="44" y="70"/>
                      </a:lnTo>
                      <a:lnTo>
                        <a:pt x="47" y="70"/>
                      </a:lnTo>
                      <a:lnTo>
                        <a:pt x="48" y="67"/>
                      </a:lnTo>
                      <a:lnTo>
                        <a:pt x="53" y="59"/>
                      </a:lnTo>
                      <a:lnTo>
                        <a:pt x="56" y="57"/>
                      </a:lnTo>
                      <a:lnTo>
                        <a:pt x="61" y="57"/>
                      </a:lnTo>
                      <a:lnTo>
                        <a:pt x="66" y="51"/>
                      </a:lnTo>
                      <a:lnTo>
                        <a:pt x="77" y="48"/>
                      </a:lnTo>
                      <a:lnTo>
                        <a:pt x="83" y="45"/>
                      </a:lnTo>
                      <a:lnTo>
                        <a:pt x="83" y="38"/>
                      </a:lnTo>
                      <a:lnTo>
                        <a:pt x="81" y="22"/>
                      </a:lnTo>
                      <a:lnTo>
                        <a:pt x="80" y="20"/>
                      </a:lnTo>
                      <a:lnTo>
                        <a:pt x="75" y="16"/>
                      </a:lnTo>
                      <a:lnTo>
                        <a:pt x="71" y="9"/>
                      </a:lnTo>
                      <a:lnTo>
                        <a:pt x="67" y="5"/>
                      </a:lnTo>
                      <a:lnTo>
                        <a:pt x="6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309" name="Group 364"/>
                <p:cNvGrpSpPr>
                  <a:grpSpLocks noChangeAspect="1"/>
                </p:cNvGrpSpPr>
                <p:nvPr/>
              </p:nvGrpSpPr>
              <p:grpSpPr bwMode="gray">
                <a:xfrm>
                  <a:off x="5141117" y="3280172"/>
                  <a:ext cx="289379" cy="349201"/>
                  <a:chOff x="3548063" y="12700"/>
                  <a:chExt cx="5667375" cy="6838950"/>
                </a:xfrm>
                <a:grpFill/>
              </p:grpSpPr>
              <p:sp>
                <p:nvSpPr>
                  <p:cNvPr id="168" name="Freeform 6"/>
                  <p:cNvSpPr/>
                  <p:nvPr/>
                </p:nvSpPr>
                <p:spPr bwMode="gray">
                  <a:xfrm>
                    <a:off x="4084638" y="3873500"/>
                    <a:ext cx="4257675" cy="2978150"/>
                  </a:xfrm>
                  <a:custGeom>
                    <a:avLst/>
                    <a:gdLst/>
                    <a:ahLst/>
                    <a:cxnLst>
                      <a:cxn ang="0">
                        <a:pos x="48" y="773"/>
                      </a:cxn>
                      <a:cxn ang="0">
                        <a:pos x="161" y="852"/>
                      </a:cxn>
                      <a:cxn ang="0">
                        <a:pos x="327" y="893"/>
                      </a:cxn>
                      <a:cxn ang="0">
                        <a:pos x="367" y="981"/>
                      </a:cxn>
                      <a:cxn ang="0">
                        <a:pos x="535" y="1117"/>
                      </a:cxn>
                      <a:cxn ang="0">
                        <a:pos x="626" y="1220"/>
                      </a:cxn>
                      <a:cxn ang="0">
                        <a:pos x="678" y="1341"/>
                      </a:cxn>
                      <a:cxn ang="0">
                        <a:pos x="854" y="1468"/>
                      </a:cxn>
                      <a:cxn ang="0">
                        <a:pos x="909" y="1581"/>
                      </a:cxn>
                      <a:cxn ang="0">
                        <a:pos x="1000" y="1688"/>
                      </a:cxn>
                      <a:cxn ang="0">
                        <a:pos x="1141" y="1680"/>
                      </a:cxn>
                      <a:cxn ang="0">
                        <a:pos x="1339" y="1660"/>
                      </a:cxn>
                      <a:cxn ang="0">
                        <a:pos x="1531" y="1816"/>
                      </a:cxn>
                      <a:cxn ang="0">
                        <a:pos x="1614" y="1872"/>
                      </a:cxn>
                      <a:cxn ang="0">
                        <a:pos x="1741" y="1860"/>
                      </a:cxn>
                      <a:cxn ang="0">
                        <a:pos x="1850" y="1876"/>
                      </a:cxn>
                      <a:cxn ang="0">
                        <a:pos x="2024" y="1836"/>
                      </a:cxn>
                      <a:cxn ang="0">
                        <a:pos x="2268" y="1775"/>
                      </a:cxn>
                      <a:cxn ang="0">
                        <a:pos x="2420" y="1664"/>
                      </a:cxn>
                      <a:cxn ang="0">
                        <a:pos x="2674" y="1664"/>
                      </a:cxn>
                      <a:cxn ang="0">
                        <a:pos x="2678" y="1511"/>
                      </a:cxn>
                      <a:cxn ang="0">
                        <a:pos x="2523" y="1448"/>
                      </a:cxn>
                      <a:cxn ang="0">
                        <a:pos x="2444" y="1260"/>
                      </a:cxn>
                      <a:cxn ang="0">
                        <a:pos x="2311" y="1137"/>
                      </a:cxn>
                      <a:cxn ang="0">
                        <a:pos x="2248" y="1028"/>
                      </a:cxn>
                      <a:cxn ang="0">
                        <a:pos x="2137" y="1000"/>
                      </a:cxn>
                      <a:cxn ang="0">
                        <a:pos x="2060" y="957"/>
                      </a:cxn>
                      <a:cxn ang="0">
                        <a:pos x="2101" y="852"/>
                      </a:cxn>
                      <a:cxn ang="0">
                        <a:pos x="2272" y="824"/>
                      </a:cxn>
                      <a:cxn ang="0">
                        <a:pos x="2307" y="608"/>
                      </a:cxn>
                      <a:cxn ang="0">
                        <a:pos x="2284" y="481"/>
                      </a:cxn>
                      <a:cxn ang="0">
                        <a:pos x="2115" y="123"/>
                      </a:cxn>
                      <a:cxn ang="0">
                        <a:pos x="2020" y="60"/>
                      </a:cxn>
                      <a:cxn ang="0">
                        <a:pos x="1947" y="254"/>
                      </a:cxn>
                      <a:cxn ang="0">
                        <a:pos x="1713" y="551"/>
                      </a:cxn>
                      <a:cxn ang="0">
                        <a:pos x="1412" y="428"/>
                      </a:cxn>
                      <a:cxn ang="0">
                        <a:pos x="1222" y="561"/>
                      </a:cxn>
                      <a:cxn ang="0">
                        <a:pos x="965" y="586"/>
                      </a:cxn>
                      <a:cxn ang="0">
                        <a:pos x="632" y="598"/>
                      </a:cxn>
                      <a:cxn ang="0">
                        <a:pos x="521" y="408"/>
                      </a:cxn>
                      <a:cxn ang="0">
                        <a:pos x="299" y="555"/>
                      </a:cxn>
                      <a:cxn ang="0">
                        <a:pos x="18" y="583"/>
                      </a:cxn>
                    </a:cxnLst>
                    <a:rect l="0" t="0" r="r" b="b"/>
                    <a:pathLst>
                      <a:path w="2682" h="1876">
                        <a:moveTo>
                          <a:pt x="0" y="682"/>
                        </a:moveTo>
                        <a:lnTo>
                          <a:pt x="8" y="733"/>
                        </a:lnTo>
                        <a:lnTo>
                          <a:pt x="48" y="773"/>
                        </a:lnTo>
                        <a:lnTo>
                          <a:pt x="92" y="777"/>
                        </a:lnTo>
                        <a:lnTo>
                          <a:pt x="143" y="792"/>
                        </a:lnTo>
                        <a:lnTo>
                          <a:pt x="161" y="852"/>
                        </a:lnTo>
                        <a:lnTo>
                          <a:pt x="204" y="866"/>
                        </a:lnTo>
                        <a:lnTo>
                          <a:pt x="296" y="866"/>
                        </a:lnTo>
                        <a:lnTo>
                          <a:pt x="327" y="893"/>
                        </a:lnTo>
                        <a:lnTo>
                          <a:pt x="367" y="921"/>
                        </a:lnTo>
                        <a:lnTo>
                          <a:pt x="371" y="941"/>
                        </a:lnTo>
                        <a:lnTo>
                          <a:pt x="367" y="981"/>
                        </a:lnTo>
                        <a:lnTo>
                          <a:pt x="391" y="1024"/>
                        </a:lnTo>
                        <a:lnTo>
                          <a:pt x="466" y="1072"/>
                        </a:lnTo>
                        <a:lnTo>
                          <a:pt x="535" y="1117"/>
                        </a:lnTo>
                        <a:lnTo>
                          <a:pt x="563" y="1157"/>
                        </a:lnTo>
                        <a:lnTo>
                          <a:pt x="606" y="1181"/>
                        </a:lnTo>
                        <a:lnTo>
                          <a:pt x="626" y="1220"/>
                        </a:lnTo>
                        <a:lnTo>
                          <a:pt x="642" y="1264"/>
                        </a:lnTo>
                        <a:lnTo>
                          <a:pt x="670" y="1300"/>
                        </a:lnTo>
                        <a:lnTo>
                          <a:pt x="678" y="1341"/>
                        </a:lnTo>
                        <a:lnTo>
                          <a:pt x="713" y="1353"/>
                        </a:lnTo>
                        <a:lnTo>
                          <a:pt x="830" y="1432"/>
                        </a:lnTo>
                        <a:lnTo>
                          <a:pt x="854" y="1468"/>
                        </a:lnTo>
                        <a:lnTo>
                          <a:pt x="858" y="1511"/>
                        </a:lnTo>
                        <a:lnTo>
                          <a:pt x="882" y="1539"/>
                        </a:lnTo>
                        <a:lnTo>
                          <a:pt x="909" y="1581"/>
                        </a:lnTo>
                        <a:lnTo>
                          <a:pt x="957" y="1616"/>
                        </a:lnTo>
                        <a:lnTo>
                          <a:pt x="981" y="1648"/>
                        </a:lnTo>
                        <a:lnTo>
                          <a:pt x="1000" y="1688"/>
                        </a:lnTo>
                        <a:lnTo>
                          <a:pt x="1092" y="1723"/>
                        </a:lnTo>
                        <a:lnTo>
                          <a:pt x="1115" y="1712"/>
                        </a:lnTo>
                        <a:lnTo>
                          <a:pt x="1141" y="1680"/>
                        </a:lnTo>
                        <a:lnTo>
                          <a:pt x="1248" y="1704"/>
                        </a:lnTo>
                        <a:lnTo>
                          <a:pt x="1292" y="1700"/>
                        </a:lnTo>
                        <a:lnTo>
                          <a:pt x="1339" y="1660"/>
                        </a:lnTo>
                        <a:lnTo>
                          <a:pt x="1383" y="1684"/>
                        </a:lnTo>
                        <a:lnTo>
                          <a:pt x="1476" y="1787"/>
                        </a:lnTo>
                        <a:lnTo>
                          <a:pt x="1531" y="1816"/>
                        </a:lnTo>
                        <a:lnTo>
                          <a:pt x="1567" y="1852"/>
                        </a:lnTo>
                        <a:lnTo>
                          <a:pt x="1591" y="1872"/>
                        </a:lnTo>
                        <a:lnTo>
                          <a:pt x="1614" y="1872"/>
                        </a:lnTo>
                        <a:lnTo>
                          <a:pt x="1642" y="1852"/>
                        </a:lnTo>
                        <a:lnTo>
                          <a:pt x="1697" y="1848"/>
                        </a:lnTo>
                        <a:lnTo>
                          <a:pt x="1741" y="1860"/>
                        </a:lnTo>
                        <a:lnTo>
                          <a:pt x="1779" y="1852"/>
                        </a:lnTo>
                        <a:lnTo>
                          <a:pt x="1826" y="1848"/>
                        </a:lnTo>
                        <a:lnTo>
                          <a:pt x="1850" y="1876"/>
                        </a:lnTo>
                        <a:lnTo>
                          <a:pt x="1917" y="1860"/>
                        </a:lnTo>
                        <a:lnTo>
                          <a:pt x="1973" y="1856"/>
                        </a:lnTo>
                        <a:lnTo>
                          <a:pt x="2024" y="1836"/>
                        </a:lnTo>
                        <a:lnTo>
                          <a:pt x="2086" y="1844"/>
                        </a:lnTo>
                        <a:lnTo>
                          <a:pt x="2161" y="1844"/>
                        </a:lnTo>
                        <a:lnTo>
                          <a:pt x="2268" y="1775"/>
                        </a:lnTo>
                        <a:lnTo>
                          <a:pt x="2331" y="1700"/>
                        </a:lnTo>
                        <a:lnTo>
                          <a:pt x="2379" y="1668"/>
                        </a:lnTo>
                        <a:lnTo>
                          <a:pt x="2420" y="1664"/>
                        </a:lnTo>
                        <a:lnTo>
                          <a:pt x="2539" y="1676"/>
                        </a:lnTo>
                        <a:lnTo>
                          <a:pt x="2591" y="1676"/>
                        </a:lnTo>
                        <a:lnTo>
                          <a:pt x="2674" y="1664"/>
                        </a:lnTo>
                        <a:lnTo>
                          <a:pt x="2678" y="1577"/>
                        </a:lnTo>
                        <a:lnTo>
                          <a:pt x="2682" y="1539"/>
                        </a:lnTo>
                        <a:lnTo>
                          <a:pt x="2678" y="1511"/>
                        </a:lnTo>
                        <a:lnTo>
                          <a:pt x="2650" y="1492"/>
                        </a:lnTo>
                        <a:lnTo>
                          <a:pt x="2555" y="1472"/>
                        </a:lnTo>
                        <a:lnTo>
                          <a:pt x="2523" y="1448"/>
                        </a:lnTo>
                        <a:lnTo>
                          <a:pt x="2503" y="1412"/>
                        </a:lnTo>
                        <a:lnTo>
                          <a:pt x="2464" y="1307"/>
                        </a:lnTo>
                        <a:lnTo>
                          <a:pt x="2444" y="1260"/>
                        </a:lnTo>
                        <a:lnTo>
                          <a:pt x="2424" y="1220"/>
                        </a:lnTo>
                        <a:lnTo>
                          <a:pt x="2339" y="1169"/>
                        </a:lnTo>
                        <a:lnTo>
                          <a:pt x="2311" y="1137"/>
                        </a:lnTo>
                        <a:lnTo>
                          <a:pt x="2288" y="1105"/>
                        </a:lnTo>
                        <a:lnTo>
                          <a:pt x="2280" y="1068"/>
                        </a:lnTo>
                        <a:lnTo>
                          <a:pt x="2248" y="1028"/>
                        </a:lnTo>
                        <a:lnTo>
                          <a:pt x="2212" y="1008"/>
                        </a:lnTo>
                        <a:lnTo>
                          <a:pt x="2169" y="993"/>
                        </a:lnTo>
                        <a:lnTo>
                          <a:pt x="2137" y="1000"/>
                        </a:lnTo>
                        <a:lnTo>
                          <a:pt x="2105" y="973"/>
                        </a:lnTo>
                        <a:lnTo>
                          <a:pt x="2082" y="973"/>
                        </a:lnTo>
                        <a:lnTo>
                          <a:pt x="2060" y="957"/>
                        </a:lnTo>
                        <a:lnTo>
                          <a:pt x="2078" y="925"/>
                        </a:lnTo>
                        <a:lnTo>
                          <a:pt x="2101" y="905"/>
                        </a:lnTo>
                        <a:lnTo>
                          <a:pt x="2101" y="852"/>
                        </a:lnTo>
                        <a:lnTo>
                          <a:pt x="2141" y="836"/>
                        </a:lnTo>
                        <a:lnTo>
                          <a:pt x="2228" y="844"/>
                        </a:lnTo>
                        <a:lnTo>
                          <a:pt x="2272" y="824"/>
                        </a:lnTo>
                        <a:lnTo>
                          <a:pt x="2299" y="800"/>
                        </a:lnTo>
                        <a:lnTo>
                          <a:pt x="2307" y="741"/>
                        </a:lnTo>
                        <a:lnTo>
                          <a:pt x="2307" y="608"/>
                        </a:lnTo>
                        <a:lnTo>
                          <a:pt x="2295" y="608"/>
                        </a:lnTo>
                        <a:lnTo>
                          <a:pt x="2264" y="608"/>
                        </a:lnTo>
                        <a:lnTo>
                          <a:pt x="2284" y="481"/>
                        </a:lnTo>
                        <a:lnTo>
                          <a:pt x="2204" y="371"/>
                        </a:lnTo>
                        <a:lnTo>
                          <a:pt x="2131" y="329"/>
                        </a:lnTo>
                        <a:lnTo>
                          <a:pt x="2115" y="123"/>
                        </a:lnTo>
                        <a:lnTo>
                          <a:pt x="2137" y="16"/>
                        </a:lnTo>
                        <a:lnTo>
                          <a:pt x="2026" y="0"/>
                        </a:lnTo>
                        <a:lnTo>
                          <a:pt x="2020" y="60"/>
                        </a:lnTo>
                        <a:lnTo>
                          <a:pt x="1899" y="79"/>
                        </a:lnTo>
                        <a:lnTo>
                          <a:pt x="1947" y="139"/>
                        </a:lnTo>
                        <a:lnTo>
                          <a:pt x="1947" y="254"/>
                        </a:lnTo>
                        <a:lnTo>
                          <a:pt x="1957" y="285"/>
                        </a:lnTo>
                        <a:lnTo>
                          <a:pt x="1862" y="345"/>
                        </a:lnTo>
                        <a:lnTo>
                          <a:pt x="1713" y="551"/>
                        </a:lnTo>
                        <a:lnTo>
                          <a:pt x="1630" y="571"/>
                        </a:lnTo>
                        <a:lnTo>
                          <a:pt x="1567" y="513"/>
                        </a:lnTo>
                        <a:lnTo>
                          <a:pt x="1412" y="428"/>
                        </a:lnTo>
                        <a:lnTo>
                          <a:pt x="1329" y="466"/>
                        </a:lnTo>
                        <a:lnTo>
                          <a:pt x="1333" y="555"/>
                        </a:lnTo>
                        <a:lnTo>
                          <a:pt x="1222" y="561"/>
                        </a:lnTo>
                        <a:lnTo>
                          <a:pt x="1159" y="630"/>
                        </a:lnTo>
                        <a:lnTo>
                          <a:pt x="1006" y="630"/>
                        </a:lnTo>
                        <a:lnTo>
                          <a:pt x="965" y="586"/>
                        </a:lnTo>
                        <a:lnTo>
                          <a:pt x="795" y="583"/>
                        </a:lnTo>
                        <a:lnTo>
                          <a:pt x="715" y="624"/>
                        </a:lnTo>
                        <a:lnTo>
                          <a:pt x="632" y="598"/>
                        </a:lnTo>
                        <a:lnTo>
                          <a:pt x="610" y="519"/>
                        </a:lnTo>
                        <a:lnTo>
                          <a:pt x="547" y="472"/>
                        </a:lnTo>
                        <a:lnTo>
                          <a:pt x="521" y="408"/>
                        </a:lnTo>
                        <a:lnTo>
                          <a:pt x="357" y="444"/>
                        </a:lnTo>
                        <a:lnTo>
                          <a:pt x="367" y="497"/>
                        </a:lnTo>
                        <a:lnTo>
                          <a:pt x="299" y="555"/>
                        </a:lnTo>
                        <a:lnTo>
                          <a:pt x="204" y="535"/>
                        </a:lnTo>
                        <a:lnTo>
                          <a:pt x="125" y="577"/>
                        </a:lnTo>
                        <a:lnTo>
                          <a:pt x="18" y="583"/>
                        </a:lnTo>
                        <a:lnTo>
                          <a:pt x="8" y="620"/>
                        </a:lnTo>
                        <a:lnTo>
                          <a:pt x="0" y="682"/>
                        </a:lnTo>
                        <a:close/>
                      </a:path>
                    </a:pathLst>
                  </a:custGeom>
                  <a:grpFill/>
                  <a:ln w="6350" cap="flat" cmpd="sng">
                    <a:solidFill>
                      <a:schemeClr val="bg1"/>
                    </a:solidFill>
                    <a:prstDash val="solid"/>
                    <a:round/>
                    <a:headEnd type="none" w="med" len="med"/>
                    <a:tailEnd type="none" w="med" len="med"/>
                  </a:ln>
                  <a:effectLst/>
                </p:spPr>
                <p:txBody>
                  <a:bodyPr/>
                  <a:lstStyle/>
                  <a:p>
                    <a:endParaRPr lang="en-GB" dirty="0"/>
                  </a:p>
                </p:txBody>
              </p:sp>
              <p:sp>
                <p:nvSpPr>
                  <p:cNvPr id="169" name="Freeform 9"/>
                  <p:cNvSpPr/>
                  <p:nvPr/>
                </p:nvSpPr>
                <p:spPr bwMode="gray">
                  <a:xfrm>
                    <a:off x="3548063" y="12700"/>
                    <a:ext cx="5667375" cy="4860925"/>
                  </a:xfrm>
                  <a:custGeom>
                    <a:avLst/>
                    <a:gdLst/>
                    <a:ahLst/>
                    <a:cxnLst>
                      <a:cxn ang="0">
                        <a:pos x="158" y="2581"/>
                      </a:cxn>
                      <a:cxn ang="0">
                        <a:pos x="200" y="2618"/>
                      </a:cxn>
                      <a:cxn ang="0">
                        <a:pos x="178" y="2702"/>
                      </a:cxn>
                      <a:cxn ang="0">
                        <a:pos x="346" y="2917"/>
                      </a:cxn>
                      <a:cxn ang="0">
                        <a:pos x="463" y="3009"/>
                      </a:cxn>
                      <a:cxn ang="0">
                        <a:pos x="705" y="2929"/>
                      </a:cxn>
                      <a:cxn ang="0">
                        <a:pos x="885" y="2904"/>
                      </a:cxn>
                      <a:cxn ang="0">
                        <a:pos x="1053" y="3056"/>
                      </a:cxn>
                      <a:cxn ang="0">
                        <a:pos x="1344" y="3062"/>
                      </a:cxn>
                      <a:cxn ang="0">
                        <a:pos x="1671" y="2987"/>
                      </a:cxn>
                      <a:cxn ang="0">
                        <a:pos x="1905" y="2945"/>
                      </a:cxn>
                      <a:cxn ang="0">
                        <a:pos x="2200" y="2777"/>
                      </a:cxn>
                      <a:cxn ang="0">
                        <a:pos x="2285" y="2571"/>
                      </a:cxn>
                      <a:cxn ang="0">
                        <a:pos x="2364" y="2432"/>
                      </a:cxn>
                      <a:cxn ang="0">
                        <a:pos x="2469" y="2761"/>
                      </a:cxn>
                      <a:cxn ang="0">
                        <a:pos x="2602" y="3040"/>
                      </a:cxn>
                      <a:cxn ang="0">
                        <a:pos x="2645" y="2997"/>
                      </a:cxn>
                      <a:cxn ang="0">
                        <a:pos x="2661" y="2866"/>
                      </a:cxn>
                      <a:cxn ang="0">
                        <a:pos x="2689" y="2805"/>
                      </a:cxn>
                      <a:cxn ang="0">
                        <a:pos x="2786" y="2737"/>
                      </a:cxn>
                      <a:cxn ang="0">
                        <a:pos x="2845" y="2557"/>
                      </a:cxn>
                      <a:cxn ang="0">
                        <a:pos x="3053" y="2317"/>
                      </a:cxn>
                      <a:cxn ang="0">
                        <a:pos x="3152" y="1998"/>
                      </a:cxn>
                      <a:cxn ang="0">
                        <a:pos x="3156" y="1790"/>
                      </a:cxn>
                      <a:cxn ang="0">
                        <a:pos x="3231" y="1519"/>
                      </a:cxn>
                      <a:cxn ang="0">
                        <a:pos x="3263" y="1371"/>
                      </a:cxn>
                      <a:cxn ang="0">
                        <a:pos x="3368" y="1319"/>
                      </a:cxn>
                      <a:cxn ang="0">
                        <a:pos x="3534" y="1244"/>
                      </a:cxn>
                      <a:cxn ang="0">
                        <a:pos x="3558" y="1115"/>
                      </a:cxn>
                      <a:cxn ang="0">
                        <a:pos x="3507" y="1107"/>
                      </a:cxn>
                      <a:cxn ang="0">
                        <a:pos x="3435" y="1032"/>
                      </a:cxn>
                      <a:cxn ang="0">
                        <a:pos x="3334" y="960"/>
                      </a:cxn>
                      <a:cxn ang="0">
                        <a:pos x="3295" y="616"/>
                      </a:cxn>
                      <a:cxn ang="0">
                        <a:pos x="3291" y="436"/>
                      </a:cxn>
                      <a:cxn ang="0">
                        <a:pos x="3224" y="255"/>
                      </a:cxn>
                      <a:cxn ang="0">
                        <a:pos x="3097" y="121"/>
                      </a:cxn>
                      <a:cxn ang="0">
                        <a:pos x="2948" y="0"/>
                      </a:cxn>
                      <a:cxn ang="0">
                        <a:pos x="2758" y="180"/>
                      </a:cxn>
                      <a:cxn ang="0">
                        <a:pos x="2507" y="313"/>
                      </a:cxn>
                      <a:cxn ang="0">
                        <a:pos x="2075" y="212"/>
                      </a:cxn>
                      <a:cxn ang="0">
                        <a:pos x="2043" y="208"/>
                      </a:cxn>
                      <a:cxn ang="0">
                        <a:pos x="1697" y="255"/>
                      </a:cxn>
                      <a:cxn ang="0">
                        <a:pos x="1083" y="255"/>
                      </a:cxn>
                      <a:cxn ang="0">
                        <a:pos x="669" y="463"/>
                      </a:cxn>
                      <a:cxn ang="0">
                        <a:pos x="465" y="824"/>
                      </a:cxn>
                      <a:cxn ang="0">
                        <a:pos x="465" y="1472"/>
                      </a:cxn>
                      <a:cxn ang="0">
                        <a:pos x="319" y="1668"/>
                      </a:cxn>
                      <a:cxn ang="0">
                        <a:pos x="232" y="1683"/>
                      </a:cxn>
                      <a:cxn ang="0">
                        <a:pos x="200" y="1806"/>
                      </a:cxn>
                      <a:cxn ang="0">
                        <a:pos x="91" y="1994"/>
                      </a:cxn>
                      <a:cxn ang="0">
                        <a:pos x="87" y="2050"/>
                      </a:cxn>
                      <a:cxn ang="0">
                        <a:pos x="36" y="2125"/>
                      </a:cxn>
                      <a:cxn ang="0">
                        <a:pos x="4" y="2258"/>
                      </a:cxn>
                      <a:cxn ang="0">
                        <a:pos x="12" y="2341"/>
                      </a:cxn>
                      <a:cxn ang="0">
                        <a:pos x="91" y="2383"/>
                      </a:cxn>
                    </a:cxnLst>
                    <a:rect l="0" t="0" r="r" b="b"/>
                    <a:pathLst>
                      <a:path w="3570" h="3062">
                        <a:moveTo>
                          <a:pt x="91" y="2383"/>
                        </a:moveTo>
                        <a:lnTo>
                          <a:pt x="111" y="2446"/>
                        </a:lnTo>
                        <a:lnTo>
                          <a:pt x="158" y="2581"/>
                        </a:lnTo>
                        <a:lnTo>
                          <a:pt x="162" y="2589"/>
                        </a:lnTo>
                        <a:lnTo>
                          <a:pt x="188" y="2599"/>
                        </a:lnTo>
                        <a:lnTo>
                          <a:pt x="200" y="2618"/>
                        </a:lnTo>
                        <a:lnTo>
                          <a:pt x="212" y="2654"/>
                        </a:lnTo>
                        <a:lnTo>
                          <a:pt x="212" y="2686"/>
                        </a:lnTo>
                        <a:lnTo>
                          <a:pt x="178" y="2702"/>
                        </a:lnTo>
                        <a:lnTo>
                          <a:pt x="216" y="2761"/>
                        </a:lnTo>
                        <a:lnTo>
                          <a:pt x="283" y="2834"/>
                        </a:lnTo>
                        <a:lnTo>
                          <a:pt x="346" y="2917"/>
                        </a:lnTo>
                        <a:lnTo>
                          <a:pt x="366" y="2981"/>
                        </a:lnTo>
                        <a:lnTo>
                          <a:pt x="356" y="3015"/>
                        </a:lnTo>
                        <a:lnTo>
                          <a:pt x="463" y="3009"/>
                        </a:lnTo>
                        <a:lnTo>
                          <a:pt x="542" y="2967"/>
                        </a:lnTo>
                        <a:lnTo>
                          <a:pt x="637" y="2987"/>
                        </a:lnTo>
                        <a:lnTo>
                          <a:pt x="705" y="2929"/>
                        </a:lnTo>
                        <a:lnTo>
                          <a:pt x="695" y="2876"/>
                        </a:lnTo>
                        <a:lnTo>
                          <a:pt x="859" y="2840"/>
                        </a:lnTo>
                        <a:lnTo>
                          <a:pt x="885" y="2904"/>
                        </a:lnTo>
                        <a:lnTo>
                          <a:pt x="948" y="2951"/>
                        </a:lnTo>
                        <a:lnTo>
                          <a:pt x="970" y="3030"/>
                        </a:lnTo>
                        <a:lnTo>
                          <a:pt x="1053" y="3056"/>
                        </a:lnTo>
                        <a:lnTo>
                          <a:pt x="1133" y="3015"/>
                        </a:lnTo>
                        <a:lnTo>
                          <a:pt x="1303" y="3018"/>
                        </a:lnTo>
                        <a:lnTo>
                          <a:pt x="1344" y="3062"/>
                        </a:lnTo>
                        <a:lnTo>
                          <a:pt x="1497" y="3062"/>
                        </a:lnTo>
                        <a:lnTo>
                          <a:pt x="1560" y="2993"/>
                        </a:lnTo>
                        <a:lnTo>
                          <a:pt x="1671" y="2987"/>
                        </a:lnTo>
                        <a:lnTo>
                          <a:pt x="1667" y="2898"/>
                        </a:lnTo>
                        <a:lnTo>
                          <a:pt x="1750" y="2860"/>
                        </a:lnTo>
                        <a:lnTo>
                          <a:pt x="1905" y="2945"/>
                        </a:lnTo>
                        <a:lnTo>
                          <a:pt x="1968" y="3003"/>
                        </a:lnTo>
                        <a:lnTo>
                          <a:pt x="2051" y="2983"/>
                        </a:lnTo>
                        <a:lnTo>
                          <a:pt x="2200" y="2777"/>
                        </a:lnTo>
                        <a:lnTo>
                          <a:pt x="2295" y="2717"/>
                        </a:lnTo>
                        <a:lnTo>
                          <a:pt x="2285" y="2686"/>
                        </a:lnTo>
                        <a:lnTo>
                          <a:pt x="2285" y="2571"/>
                        </a:lnTo>
                        <a:lnTo>
                          <a:pt x="2237" y="2511"/>
                        </a:lnTo>
                        <a:lnTo>
                          <a:pt x="2358" y="2492"/>
                        </a:lnTo>
                        <a:lnTo>
                          <a:pt x="2364" y="2432"/>
                        </a:lnTo>
                        <a:lnTo>
                          <a:pt x="2475" y="2448"/>
                        </a:lnTo>
                        <a:lnTo>
                          <a:pt x="2453" y="2555"/>
                        </a:lnTo>
                        <a:lnTo>
                          <a:pt x="2469" y="2761"/>
                        </a:lnTo>
                        <a:lnTo>
                          <a:pt x="2542" y="2803"/>
                        </a:lnTo>
                        <a:lnTo>
                          <a:pt x="2622" y="2913"/>
                        </a:lnTo>
                        <a:lnTo>
                          <a:pt x="2602" y="3040"/>
                        </a:lnTo>
                        <a:lnTo>
                          <a:pt x="2633" y="3040"/>
                        </a:lnTo>
                        <a:lnTo>
                          <a:pt x="2645" y="3040"/>
                        </a:lnTo>
                        <a:lnTo>
                          <a:pt x="2645" y="2997"/>
                        </a:lnTo>
                        <a:lnTo>
                          <a:pt x="2661" y="2933"/>
                        </a:lnTo>
                        <a:lnTo>
                          <a:pt x="2669" y="2890"/>
                        </a:lnTo>
                        <a:lnTo>
                          <a:pt x="2661" y="2866"/>
                        </a:lnTo>
                        <a:lnTo>
                          <a:pt x="2661" y="2822"/>
                        </a:lnTo>
                        <a:lnTo>
                          <a:pt x="2677" y="2830"/>
                        </a:lnTo>
                        <a:lnTo>
                          <a:pt x="2689" y="2805"/>
                        </a:lnTo>
                        <a:lnTo>
                          <a:pt x="2717" y="2757"/>
                        </a:lnTo>
                        <a:lnTo>
                          <a:pt x="2742" y="2737"/>
                        </a:lnTo>
                        <a:lnTo>
                          <a:pt x="2786" y="2737"/>
                        </a:lnTo>
                        <a:lnTo>
                          <a:pt x="2806" y="2717"/>
                        </a:lnTo>
                        <a:lnTo>
                          <a:pt x="2826" y="2610"/>
                        </a:lnTo>
                        <a:lnTo>
                          <a:pt x="2845" y="2557"/>
                        </a:lnTo>
                        <a:lnTo>
                          <a:pt x="2984" y="2363"/>
                        </a:lnTo>
                        <a:lnTo>
                          <a:pt x="3020" y="2325"/>
                        </a:lnTo>
                        <a:lnTo>
                          <a:pt x="3053" y="2317"/>
                        </a:lnTo>
                        <a:lnTo>
                          <a:pt x="3081" y="2286"/>
                        </a:lnTo>
                        <a:lnTo>
                          <a:pt x="3152" y="2062"/>
                        </a:lnTo>
                        <a:lnTo>
                          <a:pt x="3152" y="1998"/>
                        </a:lnTo>
                        <a:lnTo>
                          <a:pt x="3140" y="1935"/>
                        </a:lnTo>
                        <a:lnTo>
                          <a:pt x="3140" y="1858"/>
                        </a:lnTo>
                        <a:lnTo>
                          <a:pt x="3156" y="1790"/>
                        </a:lnTo>
                        <a:lnTo>
                          <a:pt x="3184" y="1735"/>
                        </a:lnTo>
                        <a:lnTo>
                          <a:pt x="3220" y="1602"/>
                        </a:lnTo>
                        <a:lnTo>
                          <a:pt x="3231" y="1519"/>
                        </a:lnTo>
                        <a:lnTo>
                          <a:pt x="3231" y="1487"/>
                        </a:lnTo>
                        <a:lnTo>
                          <a:pt x="3247" y="1406"/>
                        </a:lnTo>
                        <a:lnTo>
                          <a:pt x="3263" y="1371"/>
                        </a:lnTo>
                        <a:lnTo>
                          <a:pt x="3315" y="1367"/>
                        </a:lnTo>
                        <a:lnTo>
                          <a:pt x="3350" y="1347"/>
                        </a:lnTo>
                        <a:lnTo>
                          <a:pt x="3368" y="1319"/>
                        </a:lnTo>
                        <a:lnTo>
                          <a:pt x="3451" y="1279"/>
                        </a:lnTo>
                        <a:lnTo>
                          <a:pt x="3483" y="1268"/>
                        </a:lnTo>
                        <a:lnTo>
                          <a:pt x="3534" y="1244"/>
                        </a:lnTo>
                        <a:lnTo>
                          <a:pt x="3562" y="1186"/>
                        </a:lnTo>
                        <a:lnTo>
                          <a:pt x="3570" y="1151"/>
                        </a:lnTo>
                        <a:lnTo>
                          <a:pt x="3558" y="1115"/>
                        </a:lnTo>
                        <a:lnTo>
                          <a:pt x="3538" y="1115"/>
                        </a:lnTo>
                        <a:lnTo>
                          <a:pt x="3527" y="1099"/>
                        </a:lnTo>
                        <a:lnTo>
                          <a:pt x="3507" y="1107"/>
                        </a:lnTo>
                        <a:lnTo>
                          <a:pt x="3491" y="1060"/>
                        </a:lnTo>
                        <a:lnTo>
                          <a:pt x="3463" y="1036"/>
                        </a:lnTo>
                        <a:lnTo>
                          <a:pt x="3435" y="1032"/>
                        </a:lnTo>
                        <a:lnTo>
                          <a:pt x="3376" y="1008"/>
                        </a:lnTo>
                        <a:lnTo>
                          <a:pt x="3354" y="988"/>
                        </a:lnTo>
                        <a:lnTo>
                          <a:pt x="3334" y="960"/>
                        </a:lnTo>
                        <a:lnTo>
                          <a:pt x="3307" y="840"/>
                        </a:lnTo>
                        <a:lnTo>
                          <a:pt x="3295" y="749"/>
                        </a:lnTo>
                        <a:lnTo>
                          <a:pt x="3295" y="616"/>
                        </a:lnTo>
                        <a:lnTo>
                          <a:pt x="3291" y="459"/>
                        </a:lnTo>
                        <a:lnTo>
                          <a:pt x="3303" y="463"/>
                        </a:lnTo>
                        <a:lnTo>
                          <a:pt x="3291" y="436"/>
                        </a:lnTo>
                        <a:lnTo>
                          <a:pt x="3231" y="368"/>
                        </a:lnTo>
                        <a:lnTo>
                          <a:pt x="3228" y="317"/>
                        </a:lnTo>
                        <a:lnTo>
                          <a:pt x="3224" y="255"/>
                        </a:lnTo>
                        <a:lnTo>
                          <a:pt x="3180" y="192"/>
                        </a:lnTo>
                        <a:lnTo>
                          <a:pt x="3140" y="172"/>
                        </a:lnTo>
                        <a:lnTo>
                          <a:pt x="3097" y="121"/>
                        </a:lnTo>
                        <a:lnTo>
                          <a:pt x="3053" y="97"/>
                        </a:lnTo>
                        <a:lnTo>
                          <a:pt x="2996" y="73"/>
                        </a:lnTo>
                        <a:lnTo>
                          <a:pt x="2948" y="0"/>
                        </a:lnTo>
                        <a:lnTo>
                          <a:pt x="2861" y="77"/>
                        </a:lnTo>
                        <a:lnTo>
                          <a:pt x="2806" y="57"/>
                        </a:lnTo>
                        <a:lnTo>
                          <a:pt x="2758" y="180"/>
                        </a:lnTo>
                        <a:lnTo>
                          <a:pt x="2645" y="208"/>
                        </a:lnTo>
                        <a:lnTo>
                          <a:pt x="2614" y="305"/>
                        </a:lnTo>
                        <a:lnTo>
                          <a:pt x="2507" y="313"/>
                        </a:lnTo>
                        <a:lnTo>
                          <a:pt x="2435" y="261"/>
                        </a:lnTo>
                        <a:lnTo>
                          <a:pt x="2055" y="255"/>
                        </a:lnTo>
                        <a:lnTo>
                          <a:pt x="2075" y="212"/>
                        </a:lnTo>
                        <a:lnTo>
                          <a:pt x="2063" y="212"/>
                        </a:lnTo>
                        <a:lnTo>
                          <a:pt x="2055" y="208"/>
                        </a:lnTo>
                        <a:lnTo>
                          <a:pt x="2043" y="208"/>
                        </a:lnTo>
                        <a:lnTo>
                          <a:pt x="2016" y="255"/>
                        </a:lnTo>
                        <a:lnTo>
                          <a:pt x="1905" y="255"/>
                        </a:lnTo>
                        <a:lnTo>
                          <a:pt x="1697" y="255"/>
                        </a:lnTo>
                        <a:lnTo>
                          <a:pt x="1491" y="255"/>
                        </a:lnTo>
                        <a:lnTo>
                          <a:pt x="1283" y="255"/>
                        </a:lnTo>
                        <a:lnTo>
                          <a:pt x="1083" y="255"/>
                        </a:lnTo>
                        <a:lnTo>
                          <a:pt x="877" y="255"/>
                        </a:lnTo>
                        <a:lnTo>
                          <a:pt x="669" y="255"/>
                        </a:lnTo>
                        <a:lnTo>
                          <a:pt x="669" y="463"/>
                        </a:lnTo>
                        <a:lnTo>
                          <a:pt x="669" y="695"/>
                        </a:lnTo>
                        <a:lnTo>
                          <a:pt x="465" y="695"/>
                        </a:lnTo>
                        <a:lnTo>
                          <a:pt x="465" y="824"/>
                        </a:lnTo>
                        <a:lnTo>
                          <a:pt x="465" y="1044"/>
                        </a:lnTo>
                        <a:lnTo>
                          <a:pt x="465" y="1256"/>
                        </a:lnTo>
                        <a:lnTo>
                          <a:pt x="465" y="1472"/>
                        </a:lnTo>
                        <a:lnTo>
                          <a:pt x="457" y="1664"/>
                        </a:lnTo>
                        <a:lnTo>
                          <a:pt x="434" y="1668"/>
                        </a:lnTo>
                        <a:lnTo>
                          <a:pt x="319" y="1668"/>
                        </a:lnTo>
                        <a:lnTo>
                          <a:pt x="283" y="1672"/>
                        </a:lnTo>
                        <a:lnTo>
                          <a:pt x="236" y="1679"/>
                        </a:lnTo>
                        <a:lnTo>
                          <a:pt x="232" y="1683"/>
                        </a:lnTo>
                        <a:lnTo>
                          <a:pt x="220" y="1719"/>
                        </a:lnTo>
                        <a:lnTo>
                          <a:pt x="216" y="1763"/>
                        </a:lnTo>
                        <a:lnTo>
                          <a:pt x="200" y="1806"/>
                        </a:lnTo>
                        <a:lnTo>
                          <a:pt x="154" y="1874"/>
                        </a:lnTo>
                        <a:lnTo>
                          <a:pt x="91" y="1943"/>
                        </a:lnTo>
                        <a:lnTo>
                          <a:pt x="91" y="1994"/>
                        </a:lnTo>
                        <a:lnTo>
                          <a:pt x="95" y="2026"/>
                        </a:lnTo>
                        <a:lnTo>
                          <a:pt x="91" y="2046"/>
                        </a:lnTo>
                        <a:lnTo>
                          <a:pt x="87" y="2050"/>
                        </a:lnTo>
                        <a:lnTo>
                          <a:pt x="55" y="2070"/>
                        </a:lnTo>
                        <a:lnTo>
                          <a:pt x="43" y="2086"/>
                        </a:lnTo>
                        <a:lnTo>
                          <a:pt x="36" y="2125"/>
                        </a:lnTo>
                        <a:lnTo>
                          <a:pt x="36" y="2179"/>
                        </a:lnTo>
                        <a:lnTo>
                          <a:pt x="28" y="2214"/>
                        </a:lnTo>
                        <a:lnTo>
                          <a:pt x="4" y="2258"/>
                        </a:lnTo>
                        <a:lnTo>
                          <a:pt x="0" y="2278"/>
                        </a:lnTo>
                        <a:lnTo>
                          <a:pt x="0" y="2341"/>
                        </a:lnTo>
                        <a:lnTo>
                          <a:pt x="12" y="2341"/>
                        </a:lnTo>
                        <a:lnTo>
                          <a:pt x="32" y="2337"/>
                        </a:lnTo>
                        <a:lnTo>
                          <a:pt x="95" y="2321"/>
                        </a:lnTo>
                        <a:lnTo>
                          <a:pt x="91" y="2383"/>
                        </a:lnTo>
                        <a:close/>
                      </a:path>
                    </a:pathLst>
                  </a:custGeom>
                  <a:grpFill/>
                  <a:ln w="6350" cap="flat" cmpd="sng">
                    <a:solidFill>
                      <a:schemeClr val="bg1"/>
                    </a:solidFill>
                    <a:prstDash val="solid"/>
                    <a:round/>
                    <a:headEnd type="none" w="med" len="med"/>
                    <a:tailEnd type="none" w="med" len="med"/>
                  </a:ln>
                  <a:effectLst/>
                </p:spPr>
                <p:txBody>
                  <a:bodyPr/>
                  <a:lstStyle/>
                  <a:p>
                    <a:endParaRPr lang="en-GB" dirty="0"/>
                  </a:p>
                </p:txBody>
              </p:sp>
            </p:grpSp>
          </p:grpSp>
        </p:grpSp>
      </p:grpSp>
      <p:sp>
        <p:nvSpPr>
          <p:cNvPr id="8" name="Rectangle 7"/>
          <p:cNvSpPr/>
          <p:nvPr/>
        </p:nvSpPr>
        <p:spPr>
          <a:xfrm>
            <a:off x="0" y="2786064"/>
            <a:ext cx="9144000" cy="1500216"/>
          </a:xfrm>
          <a:prstGeom prst="rect">
            <a:avLst/>
          </a:prstGeom>
          <a:solidFill>
            <a:schemeClr val="accent2">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26" name="Group 386"/>
          <p:cNvGrpSpPr/>
          <p:nvPr/>
        </p:nvGrpSpPr>
        <p:grpSpPr>
          <a:xfrm>
            <a:off x="500034" y="3099059"/>
            <a:ext cx="1643074" cy="1076234"/>
            <a:chOff x="500034" y="3099059"/>
            <a:chExt cx="1643074" cy="1076234"/>
          </a:xfrm>
        </p:grpSpPr>
        <p:grpSp>
          <p:nvGrpSpPr>
            <p:cNvPr id="365" name="Group 374"/>
            <p:cNvGrpSpPr/>
            <p:nvPr/>
          </p:nvGrpSpPr>
          <p:grpSpPr>
            <a:xfrm>
              <a:off x="1113114" y="3099059"/>
              <a:ext cx="425150" cy="266446"/>
              <a:chOff x="1091193" y="3568834"/>
              <a:chExt cx="365425" cy="229016"/>
            </a:xfrm>
            <a:solidFill>
              <a:schemeClr val="bg1"/>
            </a:solidFill>
          </p:grpSpPr>
          <p:sp>
            <p:nvSpPr>
              <p:cNvPr id="376" name="AutoShape 105"/>
              <p:cNvSpPr/>
              <p:nvPr/>
            </p:nvSpPr>
            <p:spPr bwMode="auto">
              <a:xfrm>
                <a:off x="1091193" y="3568834"/>
                <a:ext cx="365425" cy="22901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19438"/>
                    </a:moveTo>
                    <a:cubicBezTo>
                      <a:pt x="7005" y="19438"/>
                      <a:pt x="3289" y="15988"/>
                      <a:pt x="1437" y="10797"/>
                    </a:cubicBezTo>
                    <a:cubicBezTo>
                      <a:pt x="3298" y="5598"/>
                      <a:pt x="7009" y="2161"/>
                      <a:pt x="10800" y="2161"/>
                    </a:cubicBezTo>
                    <a:cubicBezTo>
                      <a:pt x="14595" y="2161"/>
                      <a:pt x="18310" y="5611"/>
                      <a:pt x="20162" y="10802"/>
                    </a:cubicBezTo>
                    <a:cubicBezTo>
                      <a:pt x="18301" y="16000"/>
                      <a:pt x="14590" y="19438"/>
                      <a:pt x="10800" y="19438"/>
                    </a:cubicBezTo>
                    <a:moveTo>
                      <a:pt x="21576" y="10561"/>
                    </a:moveTo>
                    <a:cubicBezTo>
                      <a:pt x="21569" y="10516"/>
                      <a:pt x="21573" y="10467"/>
                      <a:pt x="21562" y="10423"/>
                    </a:cubicBezTo>
                    <a:cubicBezTo>
                      <a:pt x="21558" y="10406"/>
                      <a:pt x="21548" y="10395"/>
                      <a:pt x="21544" y="10378"/>
                    </a:cubicBezTo>
                    <a:cubicBezTo>
                      <a:pt x="21537" y="10352"/>
                      <a:pt x="21539" y="10322"/>
                      <a:pt x="21530" y="10297"/>
                    </a:cubicBezTo>
                    <a:cubicBezTo>
                      <a:pt x="19569" y="4298"/>
                      <a:pt x="15302" y="0"/>
                      <a:pt x="10800" y="0"/>
                    </a:cubicBezTo>
                    <a:cubicBezTo>
                      <a:pt x="6297" y="0"/>
                      <a:pt x="2030" y="4290"/>
                      <a:pt x="69" y="10290"/>
                    </a:cubicBezTo>
                    <a:cubicBezTo>
                      <a:pt x="61" y="10316"/>
                      <a:pt x="62" y="10344"/>
                      <a:pt x="55" y="10370"/>
                    </a:cubicBezTo>
                    <a:cubicBezTo>
                      <a:pt x="51" y="10387"/>
                      <a:pt x="41" y="10398"/>
                      <a:pt x="37" y="10415"/>
                    </a:cubicBezTo>
                    <a:cubicBezTo>
                      <a:pt x="26" y="10459"/>
                      <a:pt x="30" y="10508"/>
                      <a:pt x="24" y="10554"/>
                    </a:cubicBezTo>
                    <a:cubicBezTo>
                      <a:pt x="12" y="10635"/>
                      <a:pt x="0" y="10714"/>
                      <a:pt x="0" y="10796"/>
                    </a:cubicBezTo>
                    <a:cubicBezTo>
                      <a:pt x="0" y="10878"/>
                      <a:pt x="12" y="10955"/>
                      <a:pt x="24" y="11038"/>
                    </a:cubicBezTo>
                    <a:cubicBezTo>
                      <a:pt x="30" y="11083"/>
                      <a:pt x="26" y="11131"/>
                      <a:pt x="37" y="11175"/>
                    </a:cubicBezTo>
                    <a:cubicBezTo>
                      <a:pt x="41" y="11193"/>
                      <a:pt x="51" y="11204"/>
                      <a:pt x="55" y="11220"/>
                    </a:cubicBezTo>
                    <a:cubicBezTo>
                      <a:pt x="62" y="11247"/>
                      <a:pt x="61" y="11276"/>
                      <a:pt x="69" y="11302"/>
                    </a:cubicBezTo>
                    <a:cubicBezTo>
                      <a:pt x="2030" y="17300"/>
                      <a:pt x="6297" y="21599"/>
                      <a:pt x="10800" y="21599"/>
                    </a:cubicBezTo>
                    <a:cubicBezTo>
                      <a:pt x="15302" y="21599"/>
                      <a:pt x="19569" y="17308"/>
                      <a:pt x="21530" y="11309"/>
                    </a:cubicBezTo>
                    <a:cubicBezTo>
                      <a:pt x="21539" y="11283"/>
                      <a:pt x="21537" y="11255"/>
                      <a:pt x="21544" y="11228"/>
                    </a:cubicBezTo>
                    <a:cubicBezTo>
                      <a:pt x="21548" y="11212"/>
                      <a:pt x="21558" y="11201"/>
                      <a:pt x="21562" y="11183"/>
                    </a:cubicBezTo>
                    <a:cubicBezTo>
                      <a:pt x="21573" y="11139"/>
                      <a:pt x="21569" y="11089"/>
                      <a:pt x="21576" y="11044"/>
                    </a:cubicBezTo>
                    <a:cubicBezTo>
                      <a:pt x="21587" y="10963"/>
                      <a:pt x="21599" y="10885"/>
                      <a:pt x="21599" y="10803"/>
                    </a:cubicBezTo>
                    <a:cubicBezTo>
                      <a:pt x="21599" y="10721"/>
                      <a:pt x="21587" y="10642"/>
                      <a:pt x="21576" y="10561"/>
                    </a:cubicBezTo>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377" name="AutoShape 106"/>
              <p:cNvSpPr/>
              <p:nvPr/>
            </p:nvSpPr>
            <p:spPr bwMode="auto">
              <a:xfrm>
                <a:off x="1228228" y="3637665"/>
                <a:ext cx="51935" cy="5131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202" y="0"/>
                    </a:moveTo>
                    <a:cubicBezTo>
                      <a:pt x="19193" y="0"/>
                      <a:pt x="19183" y="4"/>
                      <a:pt x="19174" y="4"/>
                    </a:cubicBezTo>
                    <a:cubicBezTo>
                      <a:pt x="8585" y="23"/>
                      <a:pt x="0" y="8607"/>
                      <a:pt x="0" y="19198"/>
                    </a:cubicBezTo>
                    <a:cubicBezTo>
                      <a:pt x="0" y="20523"/>
                      <a:pt x="1076" y="21600"/>
                      <a:pt x="2402" y="21600"/>
                    </a:cubicBezTo>
                    <a:cubicBezTo>
                      <a:pt x="3722" y="21600"/>
                      <a:pt x="4799" y="20523"/>
                      <a:pt x="4799" y="19198"/>
                    </a:cubicBezTo>
                    <a:cubicBezTo>
                      <a:pt x="4799" y="11262"/>
                      <a:pt x="11262" y="4803"/>
                      <a:pt x="19202" y="4803"/>
                    </a:cubicBezTo>
                    <a:lnTo>
                      <a:pt x="19202" y="4798"/>
                    </a:lnTo>
                    <a:cubicBezTo>
                      <a:pt x="20523" y="4798"/>
                      <a:pt x="21599" y="3721"/>
                      <a:pt x="21599" y="2401"/>
                    </a:cubicBezTo>
                    <a:cubicBezTo>
                      <a:pt x="21599" y="1076"/>
                      <a:pt x="20523" y="0"/>
                      <a:pt x="19202" y="0"/>
                    </a:cubicBezTo>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378" name="AutoShape 107"/>
              <p:cNvSpPr/>
              <p:nvPr/>
            </p:nvSpPr>
            <p:spPr bwMode="auto">
              <a:xfrm>
                <a:off x="1193811" y="3603249"/>
                <a:ext cx="160186" cy="16018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20057"/>
                    </a:moveTo>
                    <a:cubicBezTo>
                      <a:pt x="5694" y="20057"/>
                      <a:pt x="1542" y="15905"/>
                      <a:pt x="1542" y="10800"/>
                    </a:cubicBezTo>
                    <a:cubicBezTo>
                      <a:pt x="1542" y="5694"/>
                      <a:pt x="5694" y="1542"/>
                      <a:pt x="10800" y="1542"/>
                    </a:cubicBezTo>
                    <a:cubicBezTo>
                      <a:pt x="15905" y="1542"/>
                      <a:pt x="20057" y="5694"/>
                      <a:pt x="20057" y="10800"/>
                    </a:cubicBezTo>
                    <a:cubicBezTo>
                      <a:pt x="20057" y="15905"/>
                      <a:pt x="15905" y="20057"/>
                      <a:pt x="10800" y="20057"/>
                    </a:cubicBezTo>
                    <a:moveTo>
                      <a:pt x="10800" y="0"/>
                    </a:moveTo>
                    <a:cubicBezTo>
                      <a:pt x="4834" y="0"/>
                      <a:pt x="0" y="4834"/>
                      <a:pt x="0" y="10800"/>
                    </a:cubicBezTo>
                    <a:cubicBezTo>
                      <a:pt x="0" y="16765"/>
                      <a:pt x="4834" y="21600"/>
                      <a:pt x="10800" y="21600"/>
                    </a:cubicBezTo>
                    <a:cubicBezTo>
                      <a:pt x="16765" y="21600"/>
                      <a:pt x="21599" y="16765"/>
                      <a:pt x="21599" y="10800"/>
                    </a:cubicBezTo>
                    <a:cubicBezTo>
                      <a:pt x="21599" y="4834"/>
                      <a:pt x="16765" y="0"/>
                      <a:pt x="10800" y="0"/>
                    </a:cubicBezTo>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grpSp>
        <p:sp>
          <p:nvSpPr>
            <p:cNvPr id="381" name="Rectangle 380"/>
            <p:cNvSpPr/>
            <p:nvPr/>
          </p:nvSpPr>
          <p:spPr>
            <a:xfrm>
              <a:off x="500034" y="3929072"/>
              <a:ext cx="1643074" cy="246221"/>
            </a:xfrm>
            <a:prstGeom prst="rect">
              <a:avLst/>
            </a:prstGeom>
          </p:spPr>
          <p:txBody>
            <a:bodyPr wrap="square">
              <a:spAutoFit/>
            </a:bodyPr>
            <a:lstStyle/>
            <a:p>
              <a:pPr algn="ctr"/>
              <a:r>
                <a:rPr lang="ms-MY" sz="1000" dirty="0">
                  <a:solidFill>
                    <a:schemeClr val="bg1"/>
                  </a:solidFill>
                  <a:latin typeface="Open Sans" pitchFamily="34" charset="0"/>
                  <a:ea typeface="Open Sans" pitchFamily="34" charset="0"/>
                  <a:cs typeface="Open Sans" pitchFamily="34" charset="0"/>
                </a:rPr>
                <a:t>People Views</a:t>
              </a:r>
              <a:endParaRPr lang="en-US" sz="1000" dirty="0">
                <a:solidFill>
                  <a:schemeClr val="bg1"/>
                </a:solidFill>
                <a:latin typeface="Open Sans" pitchFamily="34" charset="0"/>
                <a:ea typeface="Open Sans" pitchFamily="34" charset="0"/>
                <a:cs typeface="Open Sans" pitchFamily="34" charset="0"/>
              </a:endParaRPr>
            </a:p>
          </p:txBody>
        </p:sp>
        <p:sp>
          <p:nvSpPr>
            <p:cNvPr id="382" name="Rectangle 381"/>
            <p:cNvSpPr/>
            <p:nvPr/>
          </p:nvSpPr>
          <p:spPr>
            <a:xfrm>
              <a:off x="642910" y="3429006"/>
              <a:ext cx="1285884" cy="584775"/>
            </a:xfrm>
            <a:prstGeom prst="rect">
              <a:avLst/>
            </a:prstGeom>
          </p:spPr>
          <p:txBody>
            <a:bodyPr wrap="square">
              <a:spAutoFit/>
            </a:bodyPr>
            <a:lstStyle/>
            <a:p>
              <a:pPr algn="ctr"/>
              <a:r>
                <a:rPr lang="en-US" sz="3200" dirty="0">
                  <a:solidFill>
                    <a:schemeClr val="bg1"/>
                  </a:solidFill>
                  <a:latin typeface="Open Sans" pitchFamily="34" charset="0"/>
                  <a:ea typeface="Open Sans" pitchFamily="34" charset="0"/>
                  <a:cs typeface="Open Sans" pitchFamily="34" charset="0"/>
                </a:rPr>
                <a:t>1345</a:t>
              </a:r>
              <a:endParaRPr lang="en-US" sz="3200" dirty="0">
                <a:solidFill>
                  <a:schemeClr val="bg1"/>
                </a:solidFill>
                <a:latin typeface="Open Sans Light" pitchFamily="34" charset="0"/>
                <a:ea typeface="Open Sans Light" pitchFamily="34" charset="0"/>
                <a:cs typeface="Open Sans Light" pitchFamily="34" charset="0"/>
              </a:endParaRPr>
            </a:p>
          </p:txBody>
        </p:sp>
      </p:grpSp>
      <p:grpSp>
        <p:nvGrpSpPr>
          <p:cNvPr id="366" name="Group 389"/>
          <p:cNvGrpSpPr/>
          <p:nvPr/>
        </p:nvGrpSpPr>
        <p:grpSpPr>
          <a:xfrm>
            <a:off x="2643174" y="2971144"/>
            <a:ext cx="1643074" cy="1204149"/>
            <a:chOff x="2643174" y="2971144"/>
            <a:chExt cx="1643074" cy="1204149"/>
          </a:xfrm>
        </p:grpSpPr>
        <p:sp>
          <p:nvSpPr>
            <p:cNvPr id="380" name="AutoShape 139"/>
            <p:cNvSpPr/>
            <p:nvPr/>
          </p:nvSpPr>
          <p:spPr bwMode="auto">
            <a:xfrm>
              <a:off x="3186784" y="2971144"/>
              <a:ext cx="425876" cy="412774"/>
            </a:xfrm>
            <a:custGeom>
              <a:avLst/>
              <a:gdLst>
                <a:gd name="T0" fmla="+- 0 10800 104"/>
                <a:gd name="T1" fmla="*/ T0 w 21392"/>
                <a:gd name="T2" fmla="*/ 10800 h 21600"/>
                <a:gd name="T3" fmla="+- 0 10800 104"/>
                <a:gd name="T4" fmla="*/ T3 w 21392"/>
                <a:gd name="T5" fmla="*/ 10800 h 21600"/>
                <a:gd name="T6" fmla="+- 0 10800 104"/>
                <a:gd name="T7" fmla="*/ T6 w 21392"/>
                <a:gd name="T8" fmla="*/ 10800 h 21600"/>
                <a:gd name="T9" fmla="+- 0 10800 104"/>
                <a:gd name="T10" fmla="*/ T9 w 21392"/>
                <a:gd name="T11" fmla="*/ 10800 h 21600"/>
              </a:gdLst>
              <a:ahLst/>
              <a:cxnLst>
                <a:cxn ang="0">
                  <a:pos x="T1" y="T2"/>
                </a:cxn>
                <a:cxn ang="0">
                  <a:pos x="T4" y="T5"/>
                </a:cxn>
                <a:cxn ang="0">
                  <a:pos x="T7" y="T8"/>
                </a:cxn>
                <a:cxn ang="0">
                  <a:pos x="T10" y="T11"/>
                </a:cxn>
              </a:cxnLst>
              <a:rect l="0" t="0" r="r" b="b"/>
              <a:pathLst>
                <a:path w="21392" h="21600">
                  <a:moveTo>
                    <a:pt x="15768" y="12794"/>
                  </a:moveTo>
                  <a:cubicBezTo>
                    <a:pt x="15426" y="13150"/>
                    <a:pt x="15271" y="13651"/>
                    <a:pt x="15350" y="14142"/>
                  </a:cubicBezTo>
                  <a:lnTo>
                    <a:pt x="16296" y="20031"/>
                  </a:lnTo>
                  <a:lnTo>
                    <a:pt x="11443" y="17309"/>
                  </a:lnTo>
                  <a:cubicBezTo>
                    <a:pt x="11210" y="17178"/>
                    <a:pt x="10953" y="17112"/>
                    <a:pt x="10696" y="17112"/>
                  </a:cubicBezTo>
                  <a:cubicBezTo>
                    <a:pt x="10439" y="17112"/>
                    <a:pt x="10182" y="17178"/>
                    <a:pt x="9949" y="17309"/>
                  </a:cubicBezTo>
                  <a:lnTo>
                    <a:pt x="5095" y="20031"/>
                  </a:lnTo>
                  <a:lnTo>
                    <a:pt x="6042" y="14142"/>
                  </a:lnTo>
                  <a:cubicBezTo>
                    <a:pt x="6121" y="13651"/>
                    <a:pt x="5966" y="13150"/>
                    <a:pt x="5624" y="12794"/>
                  </a:cubicBezTo>
                  <a:lnTo>
                    <a:pt x="1545" y="8550"/>
                  </a:lnTo>
                  <a:lnTo>
                    <a:pt x="7111" y="7685"/>
                  </a:lnTo>
                  <a:cubicBezTo>
                    <a:pt x="7619" y="7607"/>
                    <a:pt x="8057" y="7275"/>
                    <a:pt x="8276" y="6802"/>
                  </a:cubicBezTo>
                  <a:lnTo>
                    <a:pt x="10696" y="1568"/>
                  </a:lnTo>
                  <a:lnTo>
                    <a:pt x="13116" y="6802"/>
                  </a:lnTo>
                  <a:cubicBezTo>
                    <a:pt x="13334" y="7275"/>
                    <a:pt x="13772" y="7607"/>
                    <a:pt x="14280" y="7685"/>
                  </a:cubicBezTo>
                  <a:lnTo>
                    <a:pt x="19847" y="8550"/>
                  </a:lnTo>
                  <a:cubicBezTo>
                    <a:pt x="19847" y="8550"/>
                    <a:pt x="15768" y="12794"/>
                    <a:pt x="15768" y="12794"/>
                  </a:cubicBezTo>
                  <a:close/>
                  <a:moveTo>
                    <a:pt x="21312" y="8051"/>
                  </a:moveTo>
                  <a:cubicBezTo>
                    <a:pt x="21127" y="7495"/>
                    <a:pt x="20652" y="7088"/>
                    <a:pt x="20080" y="6999"/>
                  </a:cubicBezTo>
                  <a:lnTo>
                    <a:pt x="14514" y="6136"/>
                  </a:lnTo>
                  <a:lnTo>
                    <a:pt x="12094" y="901"/>
                  </a:lnTo>
                  <a:cubicBezTo>
                    <a:pt x="11840" y="351"/>
                    <a:pt x="11295" y="0"/>
                    <a:pt x="10696" y="0"/>
                  </a:cubicBezTo>
                  <a:cubicBezTo>
                    <a:pt x="10097" y="0"/>
                    <a:pt x="9552" y="351"/>
                    <a:pt x="9297" y="901"/>
                  </a:cubicBezTo>
                  <a:lnTo>
                    <a:pt x="6878" y="6136"/>
                  </a:lnTo>
                  <a:lnTo>
                    <a:pt x="1311" y="6999"/>
                  </a:lnTo>
                  <a:cubicBezTo>
                    <a:pt x="739" y="7088"/>
                    <a:pt x="264" y="7495"/>
                    <a:pt x="80" y="8051"/>
                  </a:cubicBezTo>
                  <a:cubicBezTo>
                    <a:pt x="-104" y="8609"/>
                    <a:pt x="35" y="9224"/>
                    <a:pt x="439" y="9644"/>
                  </a:cubicBezTo>
                  <a:lnTo>
                    <a:pt x="4518" y="13889"/>
                  </a:lnTo>
                  <a:lnTo>
                    <a:pt x="3572" y="19777"/>
                  </a:lnTo>
                  <a:cubicBezTo>
                    <a:pt x="3476" y="20370"/>
                    <a:pt x="3722" y="20966"/>
                    <a:pt x="4206" y="21313"/>
                  </a:cubicBezTo>
                  <a:cubicBezTo>
                    <a:pt x="4471" y="21503"/>
                    <a:pt x="4783" y="21600"/>
                    <a:pt x="5095" y="21600"/>
                  </a:cubicBezTo>
                  <a:cubicBezTo>
                    <a:pt x="5352" y="21600"/>
                    <a:pt x="5609" y="21534"/>
                    <a:pt x="5843" y="21404"/>
                  </a:cubicBezTo>
                  <a:lnTo>
                    <a:pt x="10696" y="18681"/>
                  </a:lnTo>
                  <a:lnTo>
                    <a:pt x="15549" y="21404"/>
                  </a:lnTo>
                  <a:cubicBezTo>
                    <a:pt x="15782" y="21534"/>
                    <a:pt x="16040" y="21600"/>
                    <a:pt x="16296" y="21600"/>
                  </a:cubicBezTo>
                  <a:cubicBezTo>
                    <a:pt x="16608" y="21600"/>
                    <a:pt x="16920" y="21503"/>
                    <a:pt x="17186" y="21313"/>
                  </a:cubicBezTo>
                  <a:cubicBezTo>
                    <a:pt x="17669" y="20966"/>
                    <a:pt x="17915" y="20370"/>
                    <a:pt x="17820" y="19777"/>
                  </a:cubicBezTo>
                  <a:lnTo>
                    <a:pt x="16873" y="13889"/>
                  </a:lnTo>
                  <a:lnTo>
                    <a:pt x="20953" y="9644"/>
                  </a:lnTo>
                  <a:cubicBezTo>
                    <a:pt x="21357" y="9224"/>
                    <a:pt x="21496" y="8609"/>
                    <a:pt x="21312" y="8051"/>
                  </a:cubicBezTo>
                </a:path>
              </a:pathLst>
            </a:custGeom>
            <a:solidFill>
              <a:schemeClr val="bg1"/>
            </a:solid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383" name="Rectangle 382"/>
            <p:cNvSpPr/>
            <p:nvPr/>
          </p:nvSpPr>
          <p:spPr>
            <a:xfrm>
              <a:off x="2643174" y="3929072"/>
              <a:ext cx="1643074" cy="246221"/>
            </a:xfrm>
            <a:prstGeom prst="rect">
              <a:avLst/>
            </a:prstGeom>
          </p:spPr>
          <p:txBody>
            <a:bodyPr wrap="square">
              <a:spAutoFit/>
            </a:bodyPr>
            <a:lstStyle/>
            <a:p>
              <a:pPr algn="ctr"/>
              <a:r>
                <a:rPr lang="ms-MY" sz="1000" dirty="0">
                  <a:solidFill>
                    <a:schemeClr val="bg1"/>
                  </a:solidFill>
                  <a:latin typeface="Open Sans" pitchFamily="34" charset="0"/>
                  <a:ea typeface="Open Sans" pitchFamily="34" charset="0"/>
                  <a:cs typeface="Open Sans" pitchFamily="34" charset="0"/>
                </a:rPr>
                <a:t>People Ratings</a:t>
              </a:r>
              <a:endParaRPr lang="en-US" sz="1000" dirty="0">
                <a:solidFill>
                  <a:schemeClr val="bg1"/>
                </a:solidFill>
                <a:latin typeface="Open Sans" pitchFamily="34" charset="0"/>
                <a:ea typeface="Open Sans" pitchFamily="34" charset="0"/>
                <a:cs typeface="Open Sans" pitchFamily="34" charset="0"/>
              </a:endParaRPr>
            </a:p>
          </p:txBody>
        </p:sp>
        <p:sp>
          <p:nvSpPr>
            <p:cNvPr id="384" name="Rectangle 383"/>
            <p:cNvSpPr/>
            <p:nvPr/>
          </p:nvSpPr>
          <p:spPr>
            <a:xfrm>
              <a:off x="2786050" y="3429006"/>
              <a:ext cx="1285884" cy="584775"/>
            </a:xfrm>
            <a:prstGeom prst="rect">
              <a:avLst/>
            </a:prstGeom>
          </p:spPr>
          <p:txBody>
            <a:bodyPr wrap="square">
              <a:spAutoFit/>
            </a:bodyPr>
            <a:lstStyle/>
            <a:p>
              <a:pPr algn="ctr"/>
              <a:r>
                <a:rPr lang="en-US" sz="3200" dirty="0">
                  <a:solidFill>
                    <a:schemeClr val="bg1"/>
                  </a:solidFill>
                  <a:latin typeface="Open Sans" pitchFamily="34" charset="0"/>
                  <a:ea typeface="Open Sans" pitchFamily="34" charset="0"/>
                  <a:cs typeface="Open Sans" pitchFamily="34" charset="0"/>
                </a:rPr>
                <a:t>99</a:t>
              </a:r>
              <a:endParaRPr lang="en-US" sz="3200" dirty="0">
                <a:solidFill>
                  <a:schemeClr val="bg1"/>
                </a:solidFill>
                <a:latin typeface="Open Sans Light" pitchFamily="34" charset="0"/>
                <a:ea typeface="Open Sans Light" pitchFamily="34" charset="0"/>
                <a:cs typeface="Open Sans Light" pitchFamily="34" charset="0"/>
              </a:endParaRPr>
            </a:p>
          </p:txBody>
        </p:sp>
      </p:grpSp>
      <p:grpSp>
        <p:nvGrpSpPr>
          <p:cNvPr id="367" name="Group 390"/>
          <p:cNvGrpSpPr/>
          <p:nvPr/>
        </p:nvGrpSpPr>
        <p:grpSpPr>
          <a:xfrm>
            <a:off x="4929190" y="2970465"/>
            <a:ext cx="1643074" cy="1204828"/>
            <a:chOff x="4929190" y="2970465"/>
            <a:chExt cx="1643074" cy="1204828"/>
          </a:xfrm>
        </p:grpSpPr>
        <p:sp>
          <p:nvSpPr>
            <p:cNvPr id="379" name="AutoShape 130"/>
            <p:cNvSpPr/>
            <p:nvPr/>
          </p:nvSpPr>
          <p:spPr bwMode="auto">
            <a:xfrm>
              <a:off x="5542219" y="2970465"/>
              <a:ext cx="425878" cy="425876"/>
            </a:xfrm>
            <a:custGeom>
              <a:avLst/>
              <a:gdLst>
                <a:gd name="T0" fmla="+- 0 10799 113"/>
                <a:gd name="T1" fmla="*/ T0 w 21373"/>
                <a:gd name="T2" fmla="*/ 10800 h 21600"/>
                <a:gd name="T3" fmla="+- 0 10799 113"/>
                <a:gd name="T4" fmla="*/ T3 w 21373"/>
                <a:gd name="T5" fmla="*/ 10800 h 21600"/>
                <a:gd name="T6" fmla="+- 0 10799 113"/>
                <a:gd name="T7" fmla="*/ T6 w 21373"/>
                <a:gd name="T8" fmla="*/ 10800 h 21600"/>
                <a:gd name="T9" fmla="+- 0 10799 113"/>
                <a:gd name="T10" fmla="*/ T9 w 21373"/>
                <a:gd name="T11" fmla="*/ 10800 h 21600"/>
              </a:gdLst>
              <a:ahLst/>
              <a:cxnLst>
                <a:cxn ang="0">
                  <a:pos x="T1" y="T2"/>
                </a:cxn>
                <a:cxn ang="0">
                  <a:pos x="T4" y="T5"/>
                </a:cxn>
                <a:cxn ang="0">
                  <a:pos x="T7" y="T8"/>
                </a:cxn>
                <a:cxn ang="0">
                  <a:pos x="T10" y="T11"/>
                </a:cxn>
              </a:cxnLst>
              <a:rect l="0" t="0" r="r" b="b"/>
              <a:pathLst>
                <a:path w="21373" h="21600">
                  <a:moveTo>
                    <a:pt x="1336" y="20249"/>
                  </a:moveTo>
                  <a:cubicBezTo>
                    <a:pt x="1428" y="20188"/>
                    <a:pt x="3691" y="18688"/>
                    <a:pt x="7070" y="17950"/>
                  </a:cubicBezTo>
                  <a:lnTo>
                    <a:pt x="8729" y="17587"/>
                  </a:lnTo>
                  <a:cubicBezTo>
                    <a:pt x="9321" y="17980"/>
                    <a:pt x="9972" y="18225"/>
                    <a:pt x="10686" y="18225"/>
                  </a:cubicBezTo>
                  <a:cubicBezTo>
                    <a:pt x="11401" y="18225"/>
                    <a:pt x="12052" y="17980"/>
                    <a:pt x="12644" y="17587"/>
                  </a:cubicBezTo>
                  <a:lnTo>
                    <a:pt x="14303" y="17950"/>
                  </a:lnTo>
                  <a:cubicBezTo>
                    <a:pt x="17656" y="18682"/>
                    <a:pt x="19911" y="20165"/>
                    <a:pt x="20037" y="20249"/>
                  </a:cubicBezTo>
                  <a:cubicBezTo>
                    <a:pt x="20037" y="20249"/>
                    <a:pt x="1336" y="20249"/>
                    <a:pt x="1336" y="20249"/>
                  </a:cubicBezTo>
                  <a:close/>
                  <a:moveTo>
                    <a:pt x="13537" y="15793"/>
                  </a:moveTo>
                  <a:lnTo>
                    <a:pt x="13317" y="16073"/>
                  </a:lnTo>
                  <a:cubicBezTo>
                    <a:pt x="11725" y="17923"/>
                    <a:pt x="9648" y="17923"/>
                    <a:pt x="8056" y="16073"/>
                  </a:cubicBezTo>
                  <a:lnTo>
                    <a:pt x="7836" y="15793"/>
                  </a:lnTo>
                  <a:cubicBezTo>
                    <a:pt x="5977" y="13411"/>
                    <a:pt x="5053" y="10261"/>
                    <a:pt x="5451" y="7255"/>
                  </a:cubicBezTo>
                  <a:cubicBezTo>
                    <a:pt x="5815" y="4367"/>
                    <a:pt x="7453" y="1350"/>
                    <a:pt x="10686" y="1350"/>
                  </a:cubicBezTo>
                  <a:cubicBezTo>
                    <a:pt x="13920" y="1350"/>
                    <a:pt x="15558" y="4367"/>
                    <a:pt x="15922" y="7255"/>
                  </a:cubicBezTo>
                  <a:cubicBezTo>
                    <a:pt x="16318" y="10262"/>
                    <a:pt x="15398" y="13411"/>
                    <a:pt x="13537" y="15793"/>
                  </a:cubicBezTo>
                  <a:moveTo>
                    <a:pt x="20778" y="19126"/>
                  </a:moveTo>
                  <a:cubicBezTo>
                    <a:pt x="20644" y="19037"/>
                    <a:pt x="18209" y="17422"/>
                    <a:pt x="14585" y="16630"/>
                  </a:cubicBezTo>
                  <a:cubicBezTo>
                    <a:pt x="15914" y="14927"/>
                    <a:pt x="16767" y="12639"/>
                    <a:pt x="17130" y="11115"/>
                  </a:cubicBezTo>
                  <a:cubicBezTo>
                    <a:pt x="17633" y="9004"/>
                    <a:pt x="17438" y="4873"/>
                    <a:pt x="15431" y="2299"/>
                  </a:cubicBezTo>
                  <a:cubicBezTo>
                    <a:pt x="14259" y="795"/>
                    <a:pt x="12618" y="0"/>
                    <a:pt x="10686" y="0"/>
                  </a:cubicBezTo>
                  <a:cubicBezTo>
                    <a:pt x="8755" y="0"/>
                    <a:pt x="7114" y="795"/>
                    <a:pt x="5942" y="2299"/>
                  </a:cubicBezTo>
                  <a:cubicBezTo>
                    <a:pt x="3935" y="4873"/>
                    <a:pt x="3740" y="9004"/>
                    <a:pt x="4243" y="11115"/>
                  </a:cubicBezTo>
                  <a:cubicBezTo>
                    <a:pt x="4606" y="12639"/>
                    <a:pt x="5459" y="14927"/>
                    <a:pt x="6788" y="16630"/>
                  </a:cubicBezTo>
                  <a:cubicBezTo>
                    <a:pt x="3164" y="17422"/>
                    <a:pt x="729" y="19037"/>
                    <a:pt x="595" y="19126"/>
                  </a:cubicBezTo>
                  <a:cubicBezTo>
                    <a:pt x="105" y="19457"/>
                    <a:pt x="-113" y="20071"/>
                    <a:pt x="57" y="20640"/>
                  </a:cubicBezTo>
                  <a:cubicBezTo>
                    <a:pt x="228" y="21210"/>
                    <a:pt x="747" y="21599"/>
                    <a:pt x="1336" y="21599"/>
                  </a:cubicBezTo>
                  <a:lnTo>
                    <a:pt x="20037" y="21599"/>
                  </a:lnTo>
                  <a:cubicBezTo>
                    <a:pt x="20626" y="21599"/>
                    <a:pt x="21145" y="21210"/>
                    <a:pt x="21316" y="20640"/>
                  </a:cubicBezTo>
                  <a:cubicBezTo>
                    <a:pt x="21487" y="20071"/>
                    <a:pt x="21268" y="19457"/>
                    <a:pt x="20778" y="19126"/>
                  </a:cubicBezTo>
                </a:path>
              </a:pathLst>
            </a:custGeom>
            <a:solidFill>
              <a:schemeClr val="bg1"/>
            </a:solid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385" name="Rectangle 384"/>
            <p:cNvSpPr/>
            <p:nvPr/>
          </p:nvSpPr>
          <p:spPr>
            <a:xfrm>
              <a:off x="4929190" y="3929072"/>
              <a:ext cx="1643074" cy="246221"/>
            </a:xfrm>
            <a:prstGeom prst="rect">
              <a:avLst/>
            </a:prstGeom>
          </p:spPr>
          <p:txBody>
            <a:bodyPr wrap="square">
              <a:spAutoFit/>
            </a:bodyPr>
            <a:lstStyle/>
            <a:p>
              <a:pPr algn="ctr"/>
              <a:r>
                <a:rPr lang="ms-MY" sz="1000" dirty="0">
                  <a:solidFill>
                    <a:schemeClr val="bg1"/>
                  </a:solidFill>
                  <a:latin typeface="Open Sans" pitchFamily="34" charset="0"/>
                  <a:ea typeface="Open Sans" pitchFamily="34" charset="0"/>
                  <a:cs typeface="Open Sans" pitchFamily="34" charset="0"/>
                </a:rPr>
                <a:t>People Members</a:t>
              </a:r>
              <a:endParaRPr lang="en-US" sz="1000" dirty="0">
                <a:solidFill>
                  <a:schemeClr val="bg1"/>
                </a:solidFill>
                <a:latin typeface="Open Sans" pitchFamily="34" charset="0"/>
                <a:ea typeface="Open Sans" pitchFamily="34" charset="0"/>
                <a:cs typeface="Open Sans" pitchFamily="34" charset="0"/>
              </a:endParaRPr>
            </a:p>
          </p:txBody>
        </p:sp>
        <p:sp>
          <p:nvSpPr>
            <p:cNvPr id="386" name="Rectangle 385"/>
            <p:cNvSpPr/>
            <p:nvPr/>
          </p:nvSpPr>
          <p:spPr>
            <a:xfrm>
              <a:off x="5072066" y="3429006"/>
              <a:ext cx="1285884" cy="584775"/>
            </a:xfrm>
            <a:prstGeom prst="rect">
              <a:avLst/>
            </a:prstGeom>
          </p:spPr>
          <p:txBody>
            <a:bodyPr wrap="square">
              <a:spAutoFit/>
            </a:bodyPr>
            <a:lstStyle/>
            <a:p>
              <a:pPr algn="ctr"/>
              <a:r>
                <a:rPr lang="en-US" sz="3200" dirty="0">
                  <a:solidFill>
                    <a:schemeClr val="bg1"/>
                  </a:solidFill>
                  <a:latin typeface="Open Sans" pitchFamily="34" charset="0"/>
                  <a:ea typeface="Open Sans" pitchFamily="34" charset="0"/>
                  <a:cs typeface="Open Sans" pitchFamily="34" charset="0"/>
                </a:rPr>
                <a:t>350</a:t>
              </a:r>
              <a:endParaRPr lang="en-US" sz="3200" dirty="0">
                <a:solidFill>
                  <a:schemeClr val="bg1"/>
                </a:solidFill>
                <a:latin typeface="Open Sans Light" pitchFamily="34" charset="0"/>
                <a:ea typeface="Open Sans Light" pitchFamily="34" charset="0"/>
                <a:cs typeface="Open Sans Light" pitchFamily="34" charset="0"/>
              </a:endParaRPr>
            </a:p>
          </p:txBody>
        </p:sp>
      </p:grpSp>
      <p:grpSp>
        <p:nvGrpSpPr>
          <p:cNvPr id="368" name="Group 391"/>
          <p:cNvGrpSpPr/>
          <p:nvPr/>
        </p:nvGrpSpPr>
        <p:grpSpPr>
          <a:xfrm>
            <a:off x="7000892" y="2970465"/>
            <a:ext cx="1643074" cy="1204828"/>
            <a:chOff x="7000892" y="2970465"/>
            <a:chExt cx="1643074" cy="1204828"/>
          </a:xfrm>
        </p:grpSpPr>
        <p:grpSp>
          <p:nvGrpSpPr>
            <p:cNvPr id="369" name="Group 371"/>
            <p:cNvGrpSpPr/>
            <p:nvPr/>
          </p:nvGrpSpPr>
          <p:grpSpPr>
            <a:xfrm>
              <a:off x="7613921" y="2970465"/>
              <a:ext cx="425876" cy="425878"/>
              <a:chOff x="6265334" y="1298695"/>
              <a:chExt cx="366050" cy="366051"/>
            </a:xfrm>
            <a:solidFill>
              <a:schemeClr val="bg1"/>
            </a:solidFill>
          </p:grpSpPr>
          <p:sp>
            <p:nvSpPr>
              <p:cNvPr id="373" name="AutoShape 81"/>
              <p:cNvSpPr/>
              <p:nvPr/>
            </p:nvSpPr>
            <p:spPr bwMode="auto">
              <a:xfrm>
                <a:off x="6265334" y="1298695"/>
                <a:ext cx="366050" cy="36605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235" y="9811"/>
                    </a:moveTo>
                    <a:cubicBezTo>
                      <a:pt x="20220" y="10144"/>
                      <a:pt x="20081" y="10800"/>
                      <a:pt x="18899" y="10800"/>
                    </a:cubicBezTo>
                    <a:lnTo>
                      <a:pt x="17549" y="10800"/>
                    </a:lnTo>
                    <a:cubicBezTo>
                      <a:pt x="17363" y="10800"/>
                      <a:pt x="17212" y="10950"/>
                      <a:pt x="17212" y="11137"/>
                    </a:cubicBezTo>
                    <a:cubicBezTo>
                      <a:pt x="17212" y="11324"/>
                      <a:pt x="17363" y="11475"/>
                      <a:pt x="17549" y="11475"/>
                    </a:cubicBezTo>
                    <a:lnTo>
                      <a:pt x="18858" y="11475"/>
                    </a:lnTo>
                    <a:cubicBezTo>
                      <a:pt x="19870" y="11475"/>
                      <a:pt x="20003" y="12314"/>
                      <a:pt x="19938" y="12719"/>
                    </a:cubicBezTo>
                    <a:cubicBezTo>
                      <a:pt x="19855" y="13223"/>
                      <a:pt x="19618" y="14175"/>
                      <a:pt x="18478" y="14175"/>
                    </a:cubicBezTo>
                    <a:lnTo>
                      <a:pt x="16874" y="14175"/>
                    </a:lnTo>
                    <a:cubicBezTo>
                      <a:pt x="16688" y="14175"/>
                      <a:pt x="16537" y="14325"/>
                      <a:pt x="16537" y="14512"/>
                    </a:cubicBezTo>
                    <a:cubicBezTo>
                      <a:pt x="16537" y="14699"/>
                      <a:pt x="16688" y="14850"/>
                      <a:pt x="16874" y="14850"/>
                    </a:cubicBezTo>
                    <a:lnTo>
                      <a:pt x="18203" y="14850"/>
                    </a:lnTo>
                    <a:cubicBezTo>
                      <a:pt x="19343" y="14850"/>
                      <a:pt x="19243" y="15718"/>
                      <a:pt x="19079" y="16237"/>
                    </a:cubicBezTo>
                    <a:cubicBezTo>
                      <a:pt x="18864" y="16918"/>
                      <a:pt x="18732" y="17549"/>
                      <a:pt x="17297" y="17549"/>
                    </a:cubicBezTo>
                    <a:lnTo>
                      <a:pt x="16196" y="17549"/>
                    </a:lnTo>
                    <a:cubicBezTo>
                      <a:pt x="16009" y="17549"/>
                      <a:pt x="15859" y="17700"/>
                      <a:pt x="15859" y="17887"/>
                    </a:cubicBezTo>
                    <a:cubicBezTo>
                      <a:pt x="15859" y="18073"/>
                      <a:pt x="16009" y="18225"/>
                      <a:pt x="16196" y="18225"/>
                    </a:cubicBezTo>
                    <a:lnTo>
                      <a:pt x="17255" y="18225"/>
                    </a:lnTo>
                    <a:cubicBezTo>
                      <a:pt x="17993" y="18225"/>
                      <a:pt x="18027" y="18923"/>
                      <a:pt x="17950" y="19174"/>
                    </a:cubicBezTo>
                    <a:cubicBezTo>
                      <a:pt x="17866" y="19448"/>
                      <a:pt x="17767" y="19651"/>
                      <a:pt x="17762" y="19660"/>
                    </a:cubicBezTo>
                    <a:cubicBezTo>
                      <a:pt x="17558" y="20028"/>
                      <a:pt x="17229" y="20249"/>
                      <a:pt x="16534" y="20249"/>
                    </a:cubicBezTo>
                    <a:lnTo>
                      <a:pt x="12844" y="20249"/>
                    </a:lnTo>
                    <a:cubicBezTo>
                      <a:pt x="10990" y="20249"/>
                      <a:pt x="9151" y="19829"/>
                      <a:pt x="9104" y="19818"/>
                    </a:cubicBezTo>
                    <a:cubicBezTo>
                      <a:pt x="6299" y="19172"/>
                      <a:pt x="6152" y="19122"/>
                      <a:pt x="5976" y="19072"/>
                    </a:cubicBezTo>
                    <a:cubicBezTo>
                      <a:pt x="5976" y="19072"/>
                      <a:pt x="5405" y="18976"/>
                      <a:pt x="5405" y="18478"/>
                    </a:cubicBezTo>
                    <a:lnTo>
                      <a:pt x="5399" y="9155"/>
                    </a:lnTo>
                    <a:cubicBezTo>
                      <a:pt x="5399" y="8839"/>
                      <a:pt x="5601" y="8552"/>
                      <a:pt x="5935" y="8452"/>
                    </a:cubicBezTo>
                    <a:cubicBezTo>
                      <a:pt x="5977" y="8435"/>
                      <a:pt x="6034" y="8419"/>
                      <a:pt x="6074" y="8401"/>
                    </a:cubicBezTo>
                    <a:cubicBezTo>
                      <a:pt x="9158" y="7125"/>
                      <a:pt x="10097" y="4324"/>
                      <a:pt x="10124" y="2025"/>
                    </a:cubicBezTo>
                    <a:cubicBezTo>
                      <a:pt x="10128" y="1702"/>
                      <a:pt x="10378" y="1350"/>
                      <a:pt x="10800" y="1350"/>
                    </a:cubicBezTo>
                    <a:cubicBezTo>
                      <a:pt x="11514" y="1350"/>
                      <a:pt x="12774" y="2782"/>
                      <a:pt x="12774" y="4554"/>
                    </a:cubicBezTo>
                    <a:cubicBezTo>
                      <a:pt x="12774" y="6155"/>
                      <a:pt x="12711" y="6432"/>
                      <a:pt x="12149" y="8100"/>
                    </a:cubicBezTo>
                    <a:cubicBezTo>
                      <a:pt x="18899" y="8100"/>
                      <a:pt x="18852" y="8196"/>
                      <a:pt x="19448" y="8353"/>
                    </a:cubicBezTo>
                    <a:cubicBezTo>
                      <a:pt x="20187" y="8564"/>
                      <a:pt x="20249" y="9175"/>
                      <a:pt x="20249" y="9386"/>
                    </a:cubicBezTo>
                    <a:cubicBezTo>
                      <a:pt x="20249" y="9618"/>
                      <a:pt x="20243" y="9584"/>
                      <a:pt x="20235" y="9811"/>
                    </a:cubicBezTo>
                    <a:moveTo>
                      <a:pt x="4724" y="19575"/>
                    </a:moveTo>
                    <a:cubicBezTo>
                      <a:pt x="4724" y="19948"/>
                      <a:pt x="4423" y="20249"/>
                      <a:pt x="4049" y="20249"/>
                    </a:cubicBezTo>
                    <a:lnTo>
                      <a:pt x="2024" y="20249"/>
                    </a:lnTo>
                    <a:cubicBezTo>
                      <a:pt x="1652" y="20249"/>
                      <a:pt x="1349" y="19948"/>
                      <a:pt x="1349" y="19575"/>
                    </a:cubicBezTo>
                    <a:lnTo>
                      <a:pt x="1349" y="8774"/>
                    </a:lnTo>
                    <a:cubicBezTo>
                      <a:pt x="1349" y="8401"/>
                      <a:pt x="1652" y="8100"/>
                      <a:pt x="2024" y="8100"/>
                    </a:cubicBezTo>
                    <a:lnTo>
                      <a:pt x="4049" y="8100"/>
                    </a:lnTo>
                    <a:cubicBezTo>
                      <a:pt x="4423" y="8100"/>
                      <a:pt x="4724" y="8401"/>
                      <a:pt x="4724" y="8774"/>
                    </a:cubicBezTo>
                    <a:cubicBezTo>
                      <a:pt x="4724" y="8774"/>
                      <a:pt x="4724" y="19575"/>
                      <a:pt x="4724" y="19575"/>
                    </a:cubicBezTo>
                    <a:close/>
                    <a:moveTo>
                      <a:pt x="19686" y="7069"/>
                    </a:moveTo>
                    <a:cubicBezTo>
                      <a:pt x="18842" y="6846"/>
                      <a:pt x="16858" y="6849"/>
                      <a:pt x="13956" y="6773"/>
                    </a:cubicBezTo>
                    <a:cubicBezTo>
                      <a:pt x="14093" y="6139"/>
                      <a:pt x="14124" y="5568"/>
                      <a:pt x="14124" y="4554"/>
                    </a:cubicBezTo>
                    <a:cubicBezTo>
                      <a:pt x="14124" y="2133"/>
                      <a:pt x="12361" y="0"/>
                      <a:pt x="10800" y="0"/>
                    </a:cubicBezTo>
                    <a:cubicBezTo>
                      <a:pt x="9698" y="0"/>
                      <a:pt x="8789" y="901"/>
                      <a:pt x="8774" y="2009"/>
                    </a:cubicBezTo>
                    <a:cubicBezTo>
                      <a:pt x="8760" y="3368"/>
                      <a:pt x="8340" y="5716"/>
                      <a:pt x="6074" y="6906"/>
                    </a:cubicBezTo>
                    <a:cubicBezTo>
                      <a:pt x="5908" y="6994"/>
                      <a:pt x="5433" y="7228"/>
                      <a:pt x="5364" y="7259"/>
                    </a:cubicBezTo>
                    <a:lnTo>
                      <a:pt x="5399" y="7289"/>
                    </a:lnTo>
                    <a:cubicBezTo>
                      <a:pt x="5045" y="6984"/>
                      <a:pt x="4554" y="6750"/>
                      <a:pt x="4049" y="6750"/>
                    </a:cubicBezTo>
                    <a:lnTo>
                      <a:pt x="2024" y="6750"/>
                    </a:lnTo>
                    <a:cubicBezTo>
                      <a:pt x="908" y="6750"/>
                      <a:pt x="0" y="7658"/>
                      <a:pt x="0" y="8774"/>
                    </a:cubicBezTo>
                    <a:lnTo>
                      <a:pt x="0" y="19575"/>
                    </a:lnTo>
                    <a:cubicBezTo>
                      <a:pt x="0" y="20691"/>
                      <a:pt x="908" y="21599"/>
                      <a:pt x="2024" y="21599"/>
                    </a:cubicBezTo>
                    <a:lnTo>
                      <a:pt x="4049" y="21599"/>
                    </a:lnTo>
                    <a:cubicBezTo>
                      <a:pt x="4853" y="21599"/>
                      <a:pt x="5525" y="21114"/>
                      <a:pt x="5850" y="20434"/>
                    </a:cubicBezTo>
                    <a:cubicBezTo>
                      <a:pt x="5859" y="20437"/>
                      <a:pt x="5873" y="20441"/>
                      <a:pt x="5882" y="20442"/>
                    </a:cubicBezTo>
                    <a:cubicBezTo>
                      <a:pt x="5927" y="20454"/>
                      <a:pt x="5979" y="20467"/>
                      <a:pt x="6044" y="20485"/>
                    </a:cubicBezTo>
                    <a:cubicBezTo>
                      <a:pt x="6056" y="20487"/>
                      <a:pt x="6062" y="20488"/>
                      <a:pt x="6074" y="20492"/>
                    </a:cubicBezTo>
                    <a:cubicBezTo>
                      <a:pt x="6464" y="20588"/>
                      <a:pt x="7212" y="20768"/>
                      <a:pt x="8812" y="21135"/>
                    </a:cubicBezTo>
                    <a:cubicBezTo>
                      <a:pt x="9155" y="21213"/>
                      <a:pt x="10966" y="21599"/>
                      <a:pt x="12844" y="21599"/>
                    </a:cubicBezTo>
                    <a:lnTo>
                      <a:pt x="16534" y="21599"/>
                    </a:lnTo>
                    <a:cubicBezTo>
                      <a:pt x="17659" y="21599"/>
                      <a:pt x="18469" y="21167"/>
                      <a:pt x="18952" y="20298"/>
                    </a:cubicBezTo>
                    <a:cubicBezTo>
                      <a:pt x="18958" y="20285"/>
                      <a:pt x="19114" y="19982"/>
                      <a:pt x="19240" y="19572"/>
                    </a:cubicBezTo>
                    <a:cubicBezTo>
                      <a:pt x="19336" y="19263"/>
                      <a:pt x="19371" y="18827"/>
                      <a:pt x="19256" y="18384"/>
                    </a:cubicBezTo>
                    <a:cubicBezTo>
                      <a:pt x="19981" y="17886"/>
                      <a:pt x="20214" y="17133"/>
                      <a:pt x="20366" y="16643"/>
                    </a:cubicBezTo>
                    <a:cubicBezTo>
                      <a:pt x="20620" y="15838"/>
                      <a:pt x="20544" y="15235"/>
                      <a:pt x="20367" y="14803"/>
                    </a:cubicBezTo>
                    <a:cubicBezTo>
                      <a:pt x="20775" y="14418"/>
                      <a:pt x="21122" y="13831"/>
                      <a:pt x="21269" y="12935"/>
                    </a:cubicBezTo>
                    <a:cubicBezTo>
                      <a:pt x="21361" y="12380"/>
                      <a:pt x="21263" y="11809"/>
                      <a:pt x="21007" y="11334"/>
                    </a:cubicBezTo>
                    <a:cubicBezTo>
                      <a:pt x="21389" y="10905"/>
                      <a:pt x="21564" y="10365"/>
                      <a:pt x="21583" y="9865"/>
                    </a:cubicBezTo>
                    <a:lnTo>
                      <a:pt x="21591" y="9724"/>
                    </a:lnTo>
                    <a:cubicBezTo>
                      <a:pt x="21596" y="9635"/>
                      <a:pt x="21600" y="9581"/>
                      <a:pt x="21600" y="9386"/>
                    </a:cubicBezTo>
                    <a:cubicBezTo>
                      <a:pt x="21600" y="8533"/>
                      <a:pt x="21010" y="7446"/>
                      <a:pt x="19686" y="7069"/>
                    </a:cubicBezTo>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374" name="AutoShape 82"/>
              <p:cNvSpPr/>
              <p:nvPr/>
            </p:nvSpPr>
            <p:spPr bwMode="auto">
              <a:xfrm>
                <a:off x="6299748" y="1595916"/>
                <a:ext cx="34415" cy="3441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14400"/>
                    </a:moveTo>
                    <a:cubicBezTo>
                      <a:pt x="8820" y="14400"/>
                      <a:pt x="7200" y="12782"/>
                      <a:pt x="7200" y="10800"/>
                    </a:cubicBezTo>
                    <a:cubicBezTo>
                      <a:pt x="7200" y="8817"/>
                      <a:pt x="8820" y="7200"/>
                      <a:pt x="10800" y="7200"/>
                    </a:cubicBezTo>
                    <a:cubicBezTo>
                      <a:pt x="12779" y="7200"/>
                      <a:pt x="14400" y="8817"/>
                      <a:pt x="14400" y="10800"/>
                    </a:cubicBezTo>
                    <a:cubicBezTo>
                      <a:pt x="14400" y="12782"/>
                      <a:pt x="12779" y="14400"/>
                      <a:pt x="10800" y="14400"/>
                    </a:cubicBezTo>
                    <a:moveTo>
                      <a:pt x="10800" y="0"/>
                    </a:moveTo>
                    <a:cubicBezTo>
                      <a:pt x="4837" y="0"/>
                      <a:pt x="0" y="4837"/>
                      <a:pt x="0" y="10800"/>
                    </a:cubicBezTo>
                    <a:cubicBezTo>
                      <a:pt x="0" y="16762"/>
                      <a:pt x="4837" y="21599"/>
                      <a:pt x="10800" y="21599"/>
                    </a:cubicBezTo>
                    <a:cubicBezTo>
                      <a:pt x="16762" y="21599"/>
                      <a:pt x="21600" y="16762"/>
                      <a:pt x="21600" y="10800"/>
                    </a:cubicBezTo>
                    <a:cubicBezTo>
                      <a:pt x="21600" y="4837"/>
                      <a:pt x="16762" y="0"/>
                      <a:pt x="10800" y="0"/>
                    </a:cubicBezTo>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grpSp>
        <p:sp>
          <p:nvSpPr>
            <p:cNvPr id="388" name="Rectangle 387"/>
            <p:cNvSpPr/>
            <p:nvPr/>
          </p:nvSpPr>
          <p:spPr>
            <a:xfrm>
              <a:off x="7000892" y="3929072"/>
              <a:ext cx="1643074" cy="246221"/>
            </a:xfrm>
            <a:prstGeom prst="rect">
              <a:avLst/>
            </a:prstGeom>
          </p:spPr>
          <p:txBody>
            <a:bodyPr wrap="square">
              <a:spAutoFit/>
            </a:bodyPr>
            <a:lstStyle/>
            <a:p>
              <a:pPr algn="ctr"/>
              <a:r>
                <a:rPr lang="ms-MY" sz="1000" dirty="0">
                  <a:solidFill>
                    <a:schemeClr val="bg1"/>
                  </a:solidFill>
                  <a:latin typeface="Open Sans" pitchFamily="34" charset="0"/>
                  <a:ea typeface="Open Sans" pitchFamily="34" charset="0"/>
                  <a:cs typeface="Open Sans" pitchFamily="34" charset="0"/>
                </a:rPr>
                <a:t>People Likes</a:t>
              </a:r>
              <a:endParaRPr lang="en-US" sz="1000" dirty="0">
                <a:solidFill>
                  <a:schemeClr val="bg1"/>
                </a:solidFill>
                <a:latin typeface="Open Sans" pitchFamily="34" charset="0"/>
                <a:ea typeface="Open Sans" pitchFamily="34" charset="0"/>
                <a:cs typeface="Open Sans" pitchFamily="34" charset="0"/>
              </a:endParaRPr>
            </a:p>
          </p:txBody>
        </p:sp>
        <p:sp>
          <p:nvSpPr>
            <p:cNvPr id="389" name="Rectangle 388"/>
            <p:cNvSpPr/>
            <p:nvPr/>
          </p:nvSpPr>
          <p:spPr>
            <a:xfrm>
              <a:off x="7143768" y="3429006"/>
              <a:ext cx="1285884" cy="584775"/>
            </a:xfrm>
            <a:prstGeom prst="rect">
              <a:avLst/>
            </a:prstGeom>
          </p:spPr>
          <p:txBody>
            <a:bodyPr wrap="square">
              <a:spAutoFit/>
            </a:bodyPr>
            <a:lstStyle/>
            <a:p>
              <a:pPr algn="ctr"/>
              <a:r>
                <a:rPr lang="en-US" sz="3200" dirty="0">
                  <a:solidFill>
                    <a:schemeClr val="bg1"/>
                  </a:solidFill>
                  <a:latin typeface="Open Sans" pitchFamily="34" charset="0"/>
                  <a:ea typeface="Open Sans" pitchFamily="34" charset="0"/>
                  <a:cs typeface="Open Sans" pitchFamily="34" charset="0"/>
                </a:rPr>
                <a:t>3456</a:t>
              </a:r>
              <a:endParaRPr lang="en-US" sz="3200" dirty="0">
                <a:solidFill>
                  <a:schemeClr val="bg1"/>
                </a:solidFill>
                <a:latin typeface="Open Sans Light" pitchFamily="34" charset="0"/>
                <a:ea typeface="Open Sans Light" pitchFamily="34" charset="0"/>
                <a:cs typeface="Open Sans Light" pitchFamily="34" charset="0"/>
              </a:endParaRPr>
            </a:p>
          </p:txBody>
        </p:sp>
      </p:grpSp>
      <p:sp>
        <p:nvSpPr>
          <p:cNvPr id="393" name="Rectangle 392"/>
          <p:cNvSpPr/>
          <p:nvPr/>
        </p:nvSpPr>
        <p:spPr>
          <a:xfrm>
            <a:off x="8501090" y="214296"/>
            <a:ext cx="357190" cy="357172"/>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100" dirty="0">
                <a:latin typeface="Open Sans" pitchFamily="34" charset="0"/>
                <a:ea typeface="Open Sans" pitchFamily="34" charset="0"/>
                <a:cs typeface="Open Sans" pitchFamily="34" charset="0"/>
              </a:rPr>
              <a:t>54</a:t>
            </a:r>
          </a:p>
        </p:txBody>
      </p:sp>
      <p:grpSp>
        <p:nvGrpSpPr>
          <p:cNvPr id="395" name="组合 394"/>
          <p:cNvGrpSpPr/>
          <p:nvPr/>
        </p:nvGrpSpPr>
        <p:grpSpPr>
          <a:xfrm>
            <a:off x="2113124" y="181979"/>
            <a:ext cx="4917752" cy="789571"/>
            <a:chOff x="2113124" y="181979"/>
            <a:chExt cx="4917752" cy="789571"/>
          </a:xfrm>
        </p:grpSpPr>
        <p:sp>
          <p:nvSpPr>
            <p:cNvPr id="396" name="Rectangle 31"/>
            <p:cNvSpPr/>
            <p:nvPr/>
          </p:nvSpPr>
          <p:spPr>
            <a:xfrm>
              <a:off x="2904733" y="663773"/>
              <a:ext cx="3334534" cy="307777"/>
            </a:xfrm>
            <a:prstGeom prst="rect">
              <a:avLst/>
            </a:prstGeom>
          </p:spPr>
          <p:txBody>
            <a:bodyPr wrap="square">
              <a:spAutoFit/>
            </a:bodyPr>
            <a:lstStyle/>
            <a:p>
              <a:pPr algn="ctr"/>
              <a:r>
                <a:rPr lang="en-US" altLang="zh-CN" sz="1400" dirty="0">
                  <a:solidFill>
                    <a:schemeClr val="bg1">
                      <a:lumMod val="65000"/>
                    </a:schemeClr>
                  </a:solidFill>
                  <a:latin typeface="华文细黑" panose="02010600040101010101" pitchFamily="2" charset="-122"/>
                  <a:ea typeface="华文细黑" panose="02010600040101010101" pitchFamily="2" charset="-122"/>
                </a:rPr>
                <a:t>Add the subtitle of this title here</a:t>
              </a:r>
              <a:endParaRPr lang="id-ID" sz="1400" dirty="0">
                <a:solidFill>
                  <a:schemeClr val="bg1">
                    <a:lumMod val="65000"/>
                  </a:schemeClr>
                </a:solidFill>
                <a:latin typeface="华文细黑" panose="02010600040101010101" pitchFamily="2" charset="-122"/>
                <a:ea typeface="华文细黑" panose="02010600040101010101" pitchFamily="2" charset="-122"/>
                <a:cs typeface="Open Sans" pitchFamily="34" charset="0"/>
              </a:endParaRPr>
            </a:p>
          </p:txBody>
        </p:sp>
        <p:sp>
          <p:nvSpPr>
            <p:cNvPr id="397" name="Rectangle 33"/>
            <p:cNvSpPr/>
            <p:nvPr/>
          </p:nvSpPr>
          <p:spPr>
            <a:xfrm>
              <a:off x="2113124" y="181979"/>
              <a:ext cx="4917752" cy="584775"/>
            </a:xfrm>
            <a:prstGeom prst="rect">
              <a:avLst/>
            </a:prstGeom>
          </p:spPr>
          <p:txBody>
            <a:bodyPr wrap="square">
              <a:spAutoFit/>
            </a:bodyPr>
            <a:lstStyle/>
            <a:p>
              <a:pPr algn="ctr"/>
              <a:r>
                <a:rPr lang="en-US" sz="3200" dirty="0">
                  <a:solidFill>
                    <a:schemeClr val="bg1">
                      <a:lumMod val="65000"/>
                    </a:schemeClr>
                  </a:solidFill>
                  <a:latin typeface="Impact" panose="020B0806030902050204" pitchFamily="34" charset="0"/>
                  <a:ea typeface="Open Sans" pitchFamily="34" charset="0"/>
                  <a:cs typeface="Open Sans" pitchFamily="34" charset="0"/>
                </a:rPr>
                <a:t>ADD YOUR TITLE HERE</a:t>
              </a:r>
              <a:endParaRPr lang="id-ID" sz="3200" dirty="0">
                <a:solidFill>
                  <a:schemeClr val="bg1">
                    <a:lumMod val="65000"/>
                  </a:schemeClr>
                </a:solidFill>
                <a:latin typeface="Impact" panose="020B0806030902050204" pitchFamily="34" charset="0"/>
                <a:ea typeface="Open Sans" pitchFamily="34" charset="0"/>
                <a:cs typeface="Open Sans" pitchFamily="34" charset="0"/>
              </a:endParaRPr>
            </a:p>
          </p:txBody>
        </p:sp>
        <p:cxnSp>
          <p:nvCxnSpPr>
            <p:cNvPr id="398" name="Straight Connector 34"/>
            <p:cNvCxnSpPr/>
            <p:nvPr/>
          </p:nvCxnSpPr>
          <p:spPr>
            <a:xfrm rot="5400000">
              <a:off x="2448058" y="467595"/>
              <a:ext cx="286546" cy="1062"/>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399" name="Straight Connector 35"/>
            <p:cNvCxnSpPr/>
            <p:nvPr/>
          </p:nvCxnSpPr>
          <p:spPr>
            <a:xfrm rot="5400000">
              <a:off x="6409396" y="467595"/>
              <a:ext cx="286546" cy="1062"/>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spTree>
  </p:cSld>
  <p:clrMapOvr>
    <a:masterClrMapping/>
  </p:clrMapOvr>
  <p:transition spd="slow" advTm="3000">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4" fill="hold"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slide(fromBottom)">
                                      <p:cBhvr>
                                        <p:cTn id="7" dur="500"/>
                                        <p:tgtEl>
                                          <p:spTgt spid="7"/>
                                        </p:tgtEl>
                                      </p:cBhvr>
                                    </p:animEffect>
                                  </p:childTnLst>
                                </p:cTn>
                              </p:par>
                            </p:childTnLst>
                          </p:cTn>
                        </p:par>
                        <p:par>
                          <p:cTn id="8" fill="hold">
                            <p:stCondLst>
                              <p:cond delay="500"/>
                            </p:stCondLst>
                            <p:childTnLst>
                              <p:par>
                                <p:cTn id="9" presetID="12" presetClass="entr" presetSubtype="8"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slide(fromLeft)">
                                      <p:cBhvr>
                                        <p:cTn id="11" dur="500"/>
                                        <p:tgtEl>
                                          <p:spTgt spid="8"/>
                                        </p:tgtEl>
                                      </p:cBhvr>
                                    </p:animEffect>
                                  </p:childTnLst>
                                </p:cTn>
                              </p:par>
                            </p:childTnLst>
                          </p:cTn>
                        </p:par>
                        <p:par>
                          <p:cTn id="12" fill="hold">
                            <p:stCondLst>
                              <p:cond delay="1000"/>
                            </p:stCondLst>
                            <p:childTnLst>
                              <p:par>
                                <p:cTn id="13" presetID="12" presetClass="entr" presetSubtype="4" fill="hold" nodeType="afterEffect">
                                  <p:stCondLst>
                                    <p:cond delay="0"/>
                                  </p:stCondLst>
                                  <p:childTnLst>
                                    <p:set>
                                      <p:cBhvr>
                                        <p:cTn id="14" dur="1" fill="hold">
                                          <p:stCondLst>
                                            <p:cond delay="0"/>
                                          </p:stCondLst>
                                        </p:cTn>
                                        <p:tgtEl>
                                          <p:spTgt spid="326"/>
                                        </p:tgtEl>
                                        <p:attrNameLst>
                                          <p:attrName>style.visibility</p:attrName>
                                        </p:attrNameLst>
                                      </p:cBhvr>
                                      <p:to>
                                        <p:strVal val="visible"/>
                                      </p:to>
                                    </p:set>
                                    <p:animEffect transition="in" filter="slide(fromBottom)">
                                      <p:cBhvr>
                                        <p:cTn id="15" dur="500"/>
                                        <p:tgtEl>
                                          <p:spTgt spid="326"/>
                                        </p:tgtEl>
                                      </p:cBhvr>
                                    </p:animEffect>
                                  </p:childTnLst>
                                </p:cTn>
                              </p:par>
                            </p:childTnLst>
                          </p:cTn>
                        </p:par>
                        <p:par>
                          <p:cTn id="16" fill="hold">
                            <p:stCondLst>
                              <p:cond delay="1500"/>
                            </p:stCondLst>
                            <p:childTnLst>
                              <p:par>
                                <p:cTn id="17" presetID="12" presetClass="entr" presetSubtype="4" fill="hold" nodeType="afterEffect">
                                  <p:stCondLst>
                                    <p:cond delay="0"/>
                                  </p:stCondLst>
                                  <p:childTnLst>
                                    <p:set>
                                      <p:cBhvr>
                                        <p:cTn id="18" dur="1" fill="hold">
                                          <p:stCondLst>
                                            <p:cond delay="0"/>
                                          </p:stCondLst>
                                        </p:cTn>
                                        <p:tgtEl>
                                          <p:spTgt spid="366"/>
                                        </p:tgtEl>
                                        <p:attrNameLst>
                                          <p:attrName>style.visibility</p:attrName>
                                        </p:attrNameLst>
                                      </p:cBhvr>
                                      <p:to>
                                        <p:strVal val="visible"/>
                                      </p:to>
                                    </p:set>
                                    <p:animEffect transition="in" filter="slide(fromBottom)">
                                      <p:cBhvr>
                                        <p:cTn id="19" dur="500"/>
                                        <p:tgtEl>
                                          <p:spTgt spid="366"/>
                                        </p:tgtEl>
                                      </p:cBhvr>
                                    </p:animEffect>
                                  </p:childTnLst>
                                </p:cTn>
                              </p:par>
                            </p:childTnLst>
                          </p:cTn>
                        </p:par>
                        <p:par>
                          <p:cTn id="20" fill="hold">
                            <p:stCondLst>
                              <p:cond delay="2000"/>
                            </p:stCondLst>
                            <p:childTnLst>
                              <p:par>
                                <p:cTn id="21" presetID="12" presetClass="entr" presetSubtype="4" fill="hold" nodeType="afterEffect">
                                  <p:stCondLst>
                                    <p:cond delay="0"/>
                                  </p:stCondLst>
                                  <p:childTnLst>
                                    <p:set>
                                      <p:cBhvr>
                                        <p:cTn id="22" dur="1" fill="hold">
                                          <p:stCondLst>
                                            <p:cond delay="0"/>
                                          </p:stCondLst>
                                        </p:cTn>
                                        <p:tgtEl>
                                          <p:spTgt spid="367"/>
                                        </p:tgtEl>
                                        <p:attrNameLst>
                                          <p:attrName>style.visibility</p:attrName>
                                        </p:attrNameLst>
                                      </p:cBhvr>
                                      <p:to>
                                        <p:strVal val="visible"/>
                                      </p:to>
                                    </p:set>
                                    <p:animEffect transition="in" filter="slide(fromBottom)">
                                      <p:cBhvr>
                                        <p:cTn id="23" dur="500"/>
                                        <p:tgtEl>
                                          <p:spTgt spid="367"/>
                                        </p:tgtEl>
                                      </p:cBhvr>
                                    </p:animEffect>
                                  </p:childTnLst>
                                </p:cTn>
                              </p:par>
                            </p:childTnLst>
                          </p:cTn>
                        </p:par>
                        <p:par>
                          <p:cTn id="24" fill="hold">
                            <p:stCondLst>
                              <p:cond delay="2500"/>
                            </p:stCondLst>
                            <p:childTnLst>
                              <p:par>
                                <p:cTn id="25" presetID="12" presetClass="entr" presetSubtype="4" fill="hold" nodeType="afterEffect">
                                  <p:stCondLst>
                                    <p:cond delay="0"/>
                                  </p:stCondLst>
                                  <p:childTnLst>
                                    <p:set>
                                      <p:cBhvr>
                                        <p:cTn id="26" dur="1" fill="hold">
                                          <p:stCondLst>
                                            <p:cond delay="0"/>
                                          </p:stCondLst>
                                        </p:cTn>
                                        <p:tgtEl>
                                          <p:spTgt spid="368"/>
                                        </p:tgtEl>
                                        <p:attrNameLst>
                                          <p:attrName>style.visibility</p:attrName>
                                        </p:attrNameLst>
                                      </p:cBhvr>
                                      <p:to>
                                        <p:strVal val="visible"/>
                                      </p:to>
                                    </p:set>
                                    <p:animEffect transition="in" filter="slide(fromBottom)">
                                      <p:cBhvr>
                                        <p:cTn id="27" dur="500"/>
                                        <p:tgtEl>
                                          <p:spTgt spid="36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Lst>
  </p:timing>
</p:sld>
</file>

<file path=ppt/slides/slide55.xml><?xml version="1.0" encoding="utf-8"?>
<p:sld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grpSp>
        <p:nvGrpSpPr>
          <p:cNvPr id="3" name="Group 5"/>
          <p:cNvGrpSpPr/>
          <p:nvPr>
            <p:custDataLst>
              <p:tags r:id="rId1"/>
            </p:custDataLst>
          </p:nvPr>
        </p:nvGrpSpPr>
        <p:grpSpPr bwMode="gray">
          <a:xfrm>
            <a:off x="1537323" y="1071552"/>
            <a:ext cx="5963963" cy="3688308"/>
            <a:chOff x="1832766" y="1268759"/>
            <a:chExt cx="6240464" cy="3571945"/>
          </a:xfrm>
          <a:solidFill>
            <a:schemeClr val="bg1">
              <a:lumMod val="50000"/>
            </a:schemeClr>
          </a:solidFill>
        </p:grpSpPr>
        <p:sp>
          <p:nvSpPr>
            <p:cNvPr id="395" name="Freeform 53"/>
            <p:cNvSpPr>
              <a:spLocks noChangeAspect="1"/>
            </p:cNvSpPr>
            <p:nvPr/>
          </p:nvSpPr>
          <p:spPr bwMode="gray">
            <a:xfrm>
              <a:off x="7279476" y="4464396"/>
              <a:ext cx="63500" cy="68263"/>
            </a:xfrm>
            <a:custGeom>
              <a:avLst/>
              <a:gdLst/>
              <a:ahLst/>
              <a:cxnLst>
                <a:cxn ang="0">
                  <a:pos x="4" y="4"/>
                </a:cxn>
                <a:cxn ang="0">
                  <a:pos x="20" y="11"/>
                </a:cxn>
                <a:cxn ang="0">
                  <a:pos x="30" y="7"/>
                </a:cxn>
                <a:cxn ang="0">
                  <a:pos x="68" y="32"/>
                </a:cxn>
                <a:cxn ang="0">
                  <a:pos x="105" y="36"/>
                </a:cxn>
                <a:cxn ang="0">
                  <a:pos x="127" y="23"/>
                </a:cxn>
                <a:cxn ang="0">
                  <a:pos x="148" y="22"/>
                </a:cxn>
                <a:cxn ang="0">
                  <a:pos x="165" y="13"/>
                </a:cxn>
                <a:cxn ang="0">
                  <a:pos x="176" y="7"/>
                </a:cxn>
                <a:cxn ang="0">
                  <a:pos x="193" y="22"/>
                </a:cxn>
                <a:cxn ang="0">
                  <a:pos x="198" y="54"/>
                </a:cxn>
                <a:cxn ang="0">
                  <a:pos x="196" y="85"/>
                </a:cxn>
                <a:cxn ang="0">
                  <a:pos x="201" y="109"/>
                </a:cxn>
                <a:cxn ang="0">
                  <a:pos x="198" y="112"/>
                </a:cxn>
                <a:cxn ang="0">
                  <a:pos x="194" y="94"/>
                </a:cxn>
                <a:cxn ang="0">
                  <a:pos x="182" y="119"/>
                </a:cxn>
                <a:cxn ang="0">
                  <a:pos x="177" y="135"/>
                </a:cxn>
                <a:cxn ang="0">
                  <a:pos x="172" y="157"/>
                </a:cxn>
                <a:cxn ang="0">
                  <a:pos x="156" y="155"/>
                </a:cxn>
                <a:cxn ang="0">
                  <a:pos x="154" y="167"/>
                </a:cxn>
                <a:cxn ang="0">
                  <a:pos x="143" y="179"/>
                </a:cxn>
                <a:cxn ang="0">
                  <a:pos x="137" y="184"/>
                </a:cxn>
                <a:cxn ang="0">
                  <a:pos x="127" y="187"/>
                </a:cxn>
                <a:cxn ang="0">
                  <a:pos x="124" y="206"/>
                </a:cxn>
                <a:cxn ang="0">
                  <a:pos x="111" y="216"/>
                </a:cxn>
                <a:cxn ang="0">
                  <a:pos x="99" y="209"/>
                </a:cxn>
                <a:cxn ang="0">
                  <a:pos x="83" y="208"/>
                </a:cxn>
                <a:cxn ang="0">
                  <a:pos x="69" y="201"/>
                </a:cxn>
                <a:cxn ang="0">
                  <a:pos x="80" y="193"/>
                </a:cxn>
                <a:cxn ang="0">
                  <a:pos x="62" y="188"/>
                </a:cxn>
                <a:cxn ang="0">
                  <a:pos x="41" y="157"/>
                </a:cxn>
                <a:cxn ang="0">
                  <a:pos x="25" y="107"/>
                </a:cxn>
                <a:cxn ang="0">
                  <a:pos x="45" y="118"/>
                </a:cxn>
                <a:cxn ang="0">
                  <a:pos x="25" y="92"/>
                </a:cxn>
                <a:cxn ang="0">
                  <a:pos x="2" y="24"/>
                </a:cxn>
              </a:cxnLst>
              <a:rect l="0" t="0" r="r" b="b"/>
              <a:pathLst>
                <a:path w="201" h="216">
                  <a:moveTo>
                    <a:pt x="2" y="0"/>
                  </a:moveTo>
                  <a:lnTo>
                    <a:pt x="4" y="4"/>
                  </a:lnTo>
                  <a:lnTo>
                    <a:pt x="13" y="6"/>
                  </a:lnTo>
                  <a:lnTo>
                    <a:pt x="20" y="11"/>
                  </a:lnTo>
                  <a:lnTo>
                    <a:pt x="26" y="7"/>
                  </a:lnTo>
                  <a:lnTo>
                    <a:pt x="30" y="7"/>
                  </a:lnTo>
                  <a:lnTo>
                    <a:pt x="43" y="13"/>
                  </a:lnTo>
                  <a:lnTo>
                    <a:pt x="68" y="32"/>
                  </a:lnTo>
                  <a:lnTo>
                    <a:pt x="100" y="36"/>
                  </a:lnTo>
                  <a:lnTo>
                    <a:pt x="105" y="36"/>
                  </a:lnTo>
                  <a:lnTo>
                    <a:pt x="116" y="28"/>
                  </a:lnTo>
                  <a:lnTo>
                    <a:pt x="127" y="23"/>
                  </a:lnTo>
                  <a:lnTo>
                    <a:pt x="137" y="24"/>
                  </a:lnTo>
                  <a:lnTo>
                    <a:pt x="148" y="22"/>
                  </a:lnTo>
                  <a:lnTo>
                    <a:pt x="159" y="11"/>
                  </a:lnTo>
                  <a:lnTo>
                    <a:pt x="165" y="13"/>
                  </a:lnTo>
                  <a:lnTo>
                    <a:pt x="172" y="16"/>
                  </a:lnTo>
                  <a:lnTo>
                    <a:pt x="176" y="7"/>
                  </a:lnTo>
                  <a:lnTo>
                    <a:pt x="185" y="11"/>
                  </a:lnTo>
                  <a:lnTo>
                    <a:pt x="193" y="22"/>
                  </a:lnTo>
                  <a:lnTo>
                    <a:pt x="197" y="44"/>
                  </a:lnTo>
                  <a:lnTo>
                    <a:pt x="198" y="54"/>
                  </a:lnTo>
                  <a:lnTo>
                    <a:pt x="196" y="65"/>
                  </a:lnTo>
                  <a:lnTo>
                    <a:pt x="196" y="85"/>
                  </a:lnTo>
                  <a:lnTo>
                    <a:pt x="198" y="103"/>
                  </a:lnTo>
                  <a:lnTo>
                    <a:pt x="201" y="109"/>
                  </a:lnTo>
                  <a:lnTo>
                    <a:pt x="198" y="122"/>
                  </a:lnTo>
                  <a:lnTo>
                    <a:pt x="198" y="112"/>
                  </a:lnTo>
                  <a:lnTo>
                    <a:pt x="197" y="102"/>
                  </a:lnTo>
                  <a:lnTo>
                    <a:pt x="194" y="94"/>
                  </a:lnTo>
                  <a:lnTo>
                    <a:pt x="192" y="101"/>
                  </a:lnTo>
                  <a:lnTo>
                    <a:pt x="182" y="119"/>
                  </a:lnTo>
                  <a:lnTo>
                    <a:pt x="182" y="134"/>
                  </a:lnTo>
                  <a:lnTo>
                    <a:pt x="177" y="135"/>
                  </a:lnTo>
                  <a:lnTo>
                    <a:pt x="177" y="153"/>
                  </a:lnTo>
                  <a:lnTo>
                    <a:pt x="172" y="157"/>
                  </a:lnTo>
                  <a:lnTo>
                    <a:pt x="166" y="157"/>
                  </a:lnTo>
                  <a:lnTo>
                    <a:pt x="156" y="155"/>
                  </a:lnTo>
                  <a:lnTo>
                    <a:pt x="154" y="158"/>
                  </a:lnTo>
                  <a:lnTo>
                    <a:pt x="154" y="167"/>
                  </a:lnTo>
                  <a:lnTo>
                    <a:pt x="150" y="176"/>
                  </a:lnTo>
                  <a:lnTo>
                    <a:pt x="143" y="179"/>
                  </a:lnTo>
                  <a:lnTo>
                    <a:pt x="140" y="190"/>
                  </a:lnTo>
                  <a:lnTo>
                    <a:pt x="137" y="184"/>
                  </a:lnTo>
                  <a:lnTo>
                    <a:pt x="131" y="182"/>
                  </a:lnTo>
                  <a:lnTo>
                    <a:pt x="127" y="187"/>
                  </a:lnTo>
                  <a:lnTo>
                    <a:pt x="124" y="198"/>
                  </a:lnTo>
                  <a:lnTo>
                    <a:pt x="124" y="206"/>
                  </a:lnTo>
                  <a:lnTo>
                    <a:pt x="117" y="215"/>
                  </a:lnTo>
                  <a:lnTo>
                    <a:pt x="111" y="216"/>
                  </a:lnTo>
                  <a:lnTo>
                    <a:pt x="105" y="211"/>
                  </a:lnTo>
                  <a:lnTo>
                    <a:pt x="99" y="209"/>
                  </a:lnTo>
                  <a:lnTo>
                    <a:pt x="94" y="212"/>
                  </a:lnTo>
                  <a:lnTo>
                    <a:pt x="83" y="208"/>
                  </a:lnTo>
                  <a:lnTo>
                    <a:pt x="73" y="208"/>
                  </a:lnTo>
                  <a:lnTo>
                    <a:pt x="69" y="201"/>
                  </a:lnTo>
                  <a:lnTo>
                    <a:pt x="77" y="200"/>
                  </a:lnTo>
                  <a:lnTo>
                    <a:pt x="80" y="193"/>
                  </a:lnTo>
                  <a:lnTo>
                    <a:pt x="70" y="193"/>
                  </a:lnTo>
                  <a:lnTo>
                    <a:pt x="62" y="188"/>
                  </a:lnTo>
                  <a:lnTo>
                    <a:pt x="49" y="165"/>
                  </a:lnTo>
                  <a:lnTo>
                    <a:pt x="41" y="157"/>
                  </a:lnTo>
                  <a:lnTo>
                    <a:pt x="37" y="151"/>
                  </a:lnTo>
                  <a:lnTo>
                    <a:pt x="25" y="107"/>
                  </a:lnTo>
                  <a:lnTo>
                    <a:pt x="37" y="129"/>
                  </a:lnTo>
                  <a:lnTo>
                    <a:pt x="45" y="118"/>
                  </a:lnTo>
                  <a:lnTo>
                    <a:pt x="37" y="113"/>
                  </a:lnTo>
                  <a:lnTo>
                    <a:pt x="25" y="92"/>
                  </a:lnTo>
                  <a:lnTo>
                    <a:pt x="0" y="39"/>
                  </a:lnTo>
                  <a:lnTo>
                    <a:pt x="2" y="24"/>
                  </a:lnTo>
                  <a:lnTo>
                    <a:pt x="2" y="0"/>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396" name="Freeform 54"/>
            <p:cNvSpPr>
              <a:spLocks noChangeAspect="1"/>
            </p:cNvSpPr>
            <p:nvPr/>
          </p:nvSpPr>
          <p:spPr bwMode="gray">
            <a:xfrm>
              <a:off x="6728612" y="3878608"/>
              <a:ext cx="704849" cy="550863"/>
            </a:xfrm>
            <a:custGeom>
              <a:avLst/>
              <a:gdLst/>
              <a:ahLst/>
              <a:cxnLst>
                <a:cxn ang="0">
                  <a:pos x="80" y="633"/>
                </a:cxn>
                <a:cxn ang="0">
                  <a:pos x="198" y="560"/>
                </a:cxn>
                <a:cxn ang="0">
                  <a:pos x="357" y="522"/>
                </a:cxn>
                <a:cxn ang="0">
                  <a:pos x="497" y="418"/>
                </a:cxn>
                <a:cxn ang="0">
                  <a:pos x="533" y="330"/>
                </a:cxn>
                <a:cxn ang="0">
                  <a:pos x="566" y="326"/>
                </a:cxn>
                <a:cxn ang="0">
                  <a:pos x="634" y="262"/>
                </a:cxn>
                <a:cxn ang="0">
                  <a:pos x="688" y="222"/>
                </a:cxn>
                <a:cxn ang="0">
                  <a:pos x="739" y="187"/>
                </a:cxn>
                <a:cxn ang="0">
                  <a:pos x="818" y="257"/>
                </a:cxn>
                <a:cxn ang="0">
                  <a:pos x="898" y="254"/>
                </a:cxn>
                <a:cxn ang="0">
                  <a:pos x="921" y="160"/>
                </a:cxn>
                <a:cxn ang="0">
                  <a:pos x="974" y="108"/>
                </a:cxn>
                <a:cxn ang="0">
                  <a:pos x="1045" y="48"/>
                </a:cxn>
                <a:cxn ang="0">
                  <a:pos x="1044" y="29"/>
                </a:cxn>
                <a:cxn ang="0">
                  <a:pos x="1116" y="65"/>
                </a:cxn>
                <a:cxn ang="0">
                  <a:pos x="1205" y="90"/>
                </a:cxn>
                <a:cxn ang="0">
                  <a:pos x="1264" y="90"/>
                </a:cxn>
                <a:cxn ang="0">
                  <a:pos x="1279" y="118"/>
                </a:cxn>
                <a:cxn ang="0">
                  <a:pos x="1243" y="165"/>
                </a:cxn>
                <a:cxn ang="0">
                  <a:pos x="1269" y="264"/>
                </a:cxn>
                <a:cxn ang="0">
                  <a:pos x="1384" y="339"/>
                </a:cxn>
                <a:cxn ang="0">
                  <a:pos x="1553" y="270"/>
                </a:cxn>
                <a:cxn ang="0">
                  <a:pos x="1575" y="72"/>
                </a:cxn>
                <a:cxn ang="0">
                  <a:pos x="1623" y="17"/>
                </a:cxn>
                <a:cxn ang="0">
                  <a:pos x="1667" y="171"/>
                </a:cxn>
                <a:cxn ang="0">
                  <a:pos x="1761" y="252"/>
                </a:cxn>
                <a:cxn ang="0">
                  <a:pos x="1806" y="416"/>
                </a:cxn>
                <a:cxn ang="0">
                  <a:pos x="1851" y="485"/>
                </a:cxn>
                <a:cxn ang="0">
                  <a:pos x="1954" y="540"/>
                </a:cxn>
                <a:cxn ang="0">
                  <a:pos x="1994" y="645"/>
                </a:cxn>
                <a:cxn ang="0">
                  <a:pos x="2054" y="661"/>
                </a:cxn>
                <a:cxn ang="0">
                  <a:pos x="2132" y="791"/>
                </a:cxn>
                <a:cxn ang="0">
                  <a:pos x="2191" y="911"/>
                </a:cxn>
                <a:cxn ang="0">
                  <a:pos x="2206" y="1090"/>
                </a:cxn>
                <a:cxn ang="0">
                  <a:pos x="2158" y="1285"/>
                </a:cxn>
                <a:cxn ang="0">
                  <a:pos x="2089" y="1365"/>
                </a:cxn>
                <a:cxn ang="0">
                  <a:pos x="2034" y="1506"/>
                </a:cxn>
                <a:cxn ang="0">
                  <a:pos x="2008" y="1625"/>
                </a:cxn>
                <a:cxn ang="0">
                  <a:pos x="1823" y="1705"/>
                </a:cxn>
                <a:cxn ang="0">
                  <a:pos x="1785" y="1704"/>
                </a:cxn>
                <a:cxn ang="0">
                  <a:pos x="1715" y="1661"/>
                </a:cxn>
                <a:cxn ang="0">
                  <a:pos x="1572" y="1674"/>
                </a:cxn>
                <a:cxn ang="0">
                  <a:pos x="1453" y="1530"/>
                </a:cxn>
                <a:cxn ang="0">
                  <a:pos x="1376" y="1406"/>
                </a:cxn>
                <a:cxn ang="0">
                  <a:pos x="1330" y="1443"/>
                </a:cxn>
                <a:cxn ang="0">
                  <a:pos x="1358" y="1317"/>
                </a:cxn>
                <a:cxn ang="0">
                  <a:pos x="1302" y="1370"/>
                </a:cxn>
                <a:cxn ang="0">
                  <a:pos x="1220" y="1433"/>
                </a:cxn>
                <a:cxn ang="0">
                  <a:pos x="1177" y="1335"/>
                </a:cxn>
                <a:cxn ang="0">
                  <a:pos x="1062" y="1253"/>
                </a:cxn>
                <a:cxn ang="0">
                  <a:pos x="779" y="1270"/>
                </a:cxn>
                <a:cxn ang="0">
                  <a:pos x="587" y="1354"/>
                </a:cxn>
                <a:cxn ang="0">
                  <a:pos x="419" y="1379"/>
                </a:cxn>
                <a:cxn ang="0">
                  <a:pos x="271" y="1452"/>
                </a:cxn>
                <a:cxn ang="0">
                  <a:pos x="130" y="1405"/>
                </a:cxn>
                <a:cxn ang="0">
                  <a:pos x="142" y="1286"/>
                </a:cxn>
                <a:cxn ang="0">
                  <a:pos x="66" y="1024"/>
                </a:cxn>
                <a:cxn ang="0">
                  <a:pos x="12" y="897"/>
                </a:cxn>
                <a:cxn ang="0">
                  <a:pos x="35" y="884"/>
                </a:cxn>
                <a:cxn ang="0">
                  <a:pos x="8" y="758"/>
                </a:cxn>
              </a:cxnLst>
              <a:rect l="0" t="0" r="r" b="b"/>
              <a:pathLst>
                <a:path w="2217" h="1736">
                  <a:moveTo>
                    <a:pt x="43" y="634"/>
                  </a:moveTo>
                  <a:lnTo>
                    <a:pt x="49" y="629"/>
                  </a:lnTo>
                  <a:lnTo>
                    <a:pt x="48" y="645"/>
                  </a:lnTo>
                  <a:lnTo>
                    <a:pt x="48" y="647"/>
                  </a:lnTo>
                  <a:lnTo>
                    <a:pt x="45" y="651"/>
                  </a:lnTo>
                  <a:lnTo>
                    <a:pt x="44" y="656"/>
                  </a:lnTo>
                  <a:lnTo>
                    <a:pt x="48" y="658"/>
                  </a:lnTo>
                  <a:lnTo>
                    <a:pt x="46" y="666"/>
                  </a:lnTo>
                  <a:lnTo>
                    <a:pt x="45" y="671"/>
                  </a:lnTo>
                  <a:lnTo>
                    <a:pt x="50" y="673"/>
                  </a:lnTo>
                  <a:lnTo>
                    <a:pt x="59" y="666"/>
                  </a:lnTo>
                  <a:lnTo>
                    <a:pt x="62" y="652"/>
                  </a:lnTo>
                  <a:lnTo>
                    <a:pt x="72" y="636"/>
                  </a:lnTo>
                  <a:lnTo>
                    <a:pt x="80" y="633"/>
                  </a:lnTo>
                  <a:lnTo>
                    <a:pt x="87" y="628"/>
                  </a:lnTo>
                  <a:lnTo>
                    <a:pt x="94" y="626"/>
                  </a:lnTo>
                  <a:lnTo>
                    <a:pt x="102" y="620"/>
                  </a:lnTo>
                  <a:lnTo>
                    <a:pt x="120" y="617"/>
                  </a:lnTo>
                  <a:lnTo>
                    <a:pt x="125" y="608"/>
                  </a:lnTo>
                  <a:lnTo>
                    <a:pt x="132" y="601"/>
                  </a:lnTo>
                  <a:lnTo>
                    <a:pt x="140" y="596"/>
                  </a:lnTo>
                  <a:lnTo>
                    <a:pt x="146" y="586"/>
                  </a:lnTo>
                  <a:lnTo>
                    <a:pt x="161" y="580"/>
                  </a:lnTo>
                  <a:lnTo>
                    <a:pt x="167" y="575"/>
                  </a:lnTo>
                  <a:lnTo>
                    <a:pt x="174" y="571"/>
                  </a:lnTo>
                  <a:lnTo>
                    <a:pt x="191" y="559"/>
                  </a:lnTo>
                  <a:lnTo>
                    <a:pt x="195" y="558"/>
                  </a:lnTo>
                  <a:lnTo>
                    <a:pt x="198" y="560"/>
                  </a:lnTo>
                  <a:lnTo>
                    <a:pt x="214" y="561"/>
                  </a:lnTo>
                  <a:lnTo>
                    <a:pt x="222" y="564"/>
                  </a:lnTo>
                  <a:lnTo>
                    <a:pt x="232" y="565"/>
                  </a:lnTo>
                  <a:lnTo>
                    <a:pt x="241" y="564"/>
                  </a:lnTo>
                  <a:lnTo>
                    <a:pt x="249" y="561"/>
                  </a:lnTo>
                  <a:lnTo>
                    <a:pt x="260" y="553"/>
                  </a:lnTo>
                  <a:lnTo>
                    <a:pt x="270" y="547"/>
                  </a:lnTo>
                  <a:lnTo>
                    <a:pt x="280" y="544"/>
                  </a:lnTo>
                  <a:lnTo>
                    <a:pt x="291" y="544"/>
                  </a:lnTo>
                  <a:lnTo>
                    <a:pt x="301" y="542"/>
                  </a:lnTo>
                  <a:lnTo>
                    <a:pt x="322" y="522"/>
                  </a:lnTo>
                  <a:lnTo>
                    <a:pt x="335" y="522"/>
                  </a:lnTo>
                  <a:lnTo>
                    <a:pt x="345" y="527"/>
                  </a:lnTo>
                  <a:lnTo>
                    <a:pt x="357" y="522"/>
                  </a:lnTo>
                  <a:lnTo>
                    <a:pt x="370" y="522"/>
                  </a:lnTo>
                  <a:lnTo>
                    <a:pt x="378" y="520"/>
                  </a:lnTo>
                  <a:lnTo>
                    <a:pt x="388" y="515"/>
                  </a:lnTo>
                  <a:lnTo>
                    <a:pt x="413" y="510"/>
                  </a:lnTo>
                  <a:lnTo>
                    <a:pt x="424" y="504"/>
                  </a:lnTo>
                  <a:lnTo>
                    <a:pt x="432" y="499"/>
                  </a:lnTo>
                  <a:lnTo>
                    <a:pt x="454" y="478"/>
                  </a:lnTo>
                  <a:lnTo>
                    <a:pt x="458" y="470"/>
                  </a:lnTo>
                  <a:lnTo>
                    <a:pt x="459" y="461"/>
                  </a:lnTo>
                  <a:lnTo>
                    <a:pt x="467" y="450"/>
                  </a:lnTo>
                  <a:lnTo>
                    <a:pt x="469" y="445"/>
                  </a:lnTo>
                  <a:lnTo>
                    <a:pt x="469" y="439"/>
                  </a:lnTo>
                  <a:lnTo>
                    <a:pt x="476" y="440"/>
                  </a:lnTo>
                  <a:lnTo>
                    <a:pt x="497" y="418"/>
                  </a:lnTo>
                  <a:lnTo>
                    <a:pt x="500" y="413"/>
                  </a:lnTo>
                  <a:lnTo>
                    <a:pt x="497" y="410"/>
                  </a:lnTo>
                  <a:lnTo>
                    <a:pt x="490" y="381"/>
                  </a:lnTo>
                  <a:lnTo>
                    <a:pt x="491" y="369"/>
                  </a:lnTo>
                  <a:lnTo>
                    <a:pt x="499" y="355"/>
                  </a:lnTo>
                  <a:lnTo>
                    <a:pt x="502" y="353"/>
                  </a:lnTo>
                  <a:lnTo>
                    <a:pt x="508" y="353"/>
                  </a:lnTo>
                  <a:lnTo>
                    <a:pt x="512" y="345"/>
                  </a:lnTo>
                  <a:lnTo>
                    <a:pt x="521" y="338"/>
                  </a:lnTo>
                  <a:lnTo>
                    <a:pt x="524" y="338"/>
                  </a:lnTo>
                  <a:lnTo>
                    <a:pt x="523" y="333"/>
                  </a:lnTo>
                  <a:lnTo>
                    <a:pt x="528" y="322"/>
                  </a:lnTo>
                  <a:lnTo>
                    <a:pt x="530" y="321"/>
                  </a:lnTo>
                  <a:lnTo>
                    <a:pt x="533" y="330"/>
                  </a:lnTo>
                  <a:lnTo>
                    <a:pt x="537" y="337"/>
                  </a:lnTo>
                  <a:lnTo>
                    <a:pt x="543" y="353"/>
                  </a:lnTo>
                  <a:lnTo>
                    <a:pt x="549" y="365"/>
                  </a:lnTo>
                  <a:lnTo>
                    <a:pt x="555" y="372"/>
                  </a:lnTo>
                  <a:lnTo>
                    <a:pt x="560" y="381"/>
                  </a:lnTo>
                  <a:lnTo>
                    <a:pt x="564" y="386"/>
                  </a:lnTo>
                  <a:lnTo>
                    <a:pt x="569" y="375"/>
                  </a:lnTo>
                  <a:lnTo>
                    <a:pt x="569" y="360"/>
                  </a:lnTo>
                  <a:lnTo>
                    <a:pt x="571" y="360"/>
                  </a:lnTo>
                  <a:lnTo>
                    <a:pt x="578" y="359"/>
                  </a:lnTo>
                  <a:lnTo>
                    <a:pt x="576" y="346"/>
                  </a:lnTo>
                  <a:lnTo>
                    <a:pt x="570" y="335"/>
                  </a:lnTo>
                  <a:lnTo>
                    <a:pt x="564" y="330"/>
                  </a:lnTo>
                  <a:lnTo>
                    <a:pt x="566" y="326"/>
                  </a:lnTo>
                  <a:lnTo>
                    <a:pt x="565" y="310"/>
                  </a:lnTo>
                  <a:lnTo>
                    <a:pt x="570" y="305"/>
                  </a:lnTo>
                  <a:lnTo>
                    <a:pt x="580" y="310"/>
                  </a:lnTo>
                  <a:lnTo>
                    <a:pt x="588" y="308"/>
                  </a:lnTo>
                  <a:lnTo>
                    <a:pt x="601" y="324"/>
                  </a:lnTo>
                  <a:lnTo>
                    <a:pt x="618" y="327"/>
                  </a:lnTo>
                  <a:lnTo>
                    <a:pt x="619" y="319"/>
                  </a:lnTo>
                  <a:lnTo>
                    <a:pt x="610" y="316"/>
                  </a:lnTo>
                  <a:lnTo>
                    <a:pt x="613" y="303"/>
                  </a:lnTo>
                  <a:lnTo>
                    <a:pt x="623" y="294"/>
                  </a:lnTo>
                  <a:lnTo>
                    <a:pt x="625" y="287"/>
                  </a:lnTo>
                  <a:lnTo>
                    <a:pt x="620" y="270"/>
                  </a:lnTo>
                  <a:lnTo>
                    <a:pt x="625" y="264"/>
                  </a:lnTo>
                  <a:lnTo>
                    <a:pt x="634" y="262"/>
                  </a:lnTo>
                  <a:lnTo>
                    <a:pt x="645" y="268"/>
                  </a:lnTo>
                  <a:lnTo>
                    <a:pt x="647" y="265"/>
                  </a:lnTo>
                  <a:lnTo>
                    <a:pt x="641" y="253"/>
                  </a:lnTo>
                  <a:lnTo>
                    <a:pt x="642" y="247"/>
                  </a:lnTo>
                  <a:lnTo>
                    <a:pt x="646" y="242"/>
                  </a:lnTo>
                  <a:lnTo>
                    <a:pt x="663" y="248"/>
                  </a:lnTo>
                  <a:lnTo>
                    <a:pt x="663" y="243"/>
                  </a:lnTo>
                  <a:lnTo>
                    <a:pt x="657" y="233"/>
                  </a:lnTo>
                  <a:lnTo>
                    <a:pt x="657" y="221"/>
                  </a:lnTo>
                  <a:lnTo>
                    <a:pt x="666" y="217"/>
                  </a:lnTo>
                  <a:lnTo>
                    <a:pt x="671" y="217"/>
                  </a:lnTo>
                  <a:lnTo>
                    <a:pt x="677" y="215"/>
                  </a:lnTo>
                  <a:lnTo>
                    <a:pt x="687" y="214"/>
                  </a:lnTo>
                  <a:lnTo>
                    <a:pt x="688" y="222"/>
                  </a:lnTo>
                  <a:lnTo>
                    <a:pt x="693" y="220"/>
                  </a:lnTo>
                  <a:lnTo>
                    <a:pt x="700" y="214"/>
                  </a:lnTo>
                  <a:lnTo>
                    <a:pt x="705" y="201"/>
                  </a:lnTo>
                  <a:lnTo>
                    <a:pt x="705" y="197"/>
                  </a:lnTo>
                  <a:lnTo>
                    <a:pt x="699" y="189"/>
                  </a:lnTo>
                  <a:lnTo>
                    <a:pt x="702" y="183"/>
                  </a:lnTo>
                  <a:lnTo>
                    <a:pt x="707" y="189"/>
                  </a:lnTo>
                  <a:lnTo>
                    <a:pt x="709" y="198"/>
                  </a:lnTo>
                  <a:lnTo>
                    <a:pt x="715" y="194"/>
                  </a:lnTo>
                  <a:lnTo>
                    <a:pt x="718" y="188"/>
                  </a:lnTo>
                  <a:lnTo>
                    <a:pt x="721" y="189"/>
                  </a:lnTo>
                  <a:lnTo>
                    <a:pt x="722" y="194"/>
                  </a:lnTo>
                  <a:lnTo>
                    <a:pt x="728" y="193"/>
                  </a:lnTo>
                  <a:lnTo>
                    <a:pt x="739" y="187"/>
                  </a:lnTo>
                  <a:lnTo>
                    <a:pt x="743" y="183"/>
                  </a:lnTo>
                  <a:lnTo>
                    <a:pt x="741" y="176"/>
                  </a:lnTo>
                  <a:lnTo>
                    <a:pt x="749" y="174"/>
                  </a:lnTo>
                  <a:lnTo>
                    <a:pt x="753" y="177"/>
                  </a:lnTo>
                  <a:lnTo>
                    <a:pt x="761" y="181"/>
                  </a:lnTo>
                  <a:lnTo>
                    <a:pt x="770" y="181"/>
                  </a:lnTo>
                  <a:lnTo>
                    <a:pt x="780" y="187"/>
                  </a:lnTo>
                  <a:lnTo>
                    <a:pt x="788" y="193"/>
                  </a:lnTo>
                  <a:lnTo>
                    <a:pt x="804" y="215"/>
                  </a:lnTo>
                  <a:lnTo>
                    <a:pt x="818" y="226"/>
                  </a:lnTo>
                  <a:lnTo>
                    <a:pt x="814" y="242"/>
                  </a:lnTo>
                  <a:lnTo>
                    <a:pt x="814" y="253"/>
                  </a:lnTo>
                  <a:lnTo>
                    <a:pt x="815" y="255"/>
                  </a:lnTo>
                  <a:lnTo>
                    <a:pt x="818" y="257"/>
                  </a:lnTo>
                  <a:lnTo>
                    <a:pt x="819" y="254"/>
                  </a:lnTo>
                  <a:lnTo>
                    <a:pt x="822" y="247"/>
                  </a:lnTo>
                  <a:lnTo>
                    <a:pt x="820" y="243"/>
                  </a:lnTo>
                  <a:lnTo>
                    <a:pt x="825" y="238"/>
                  </a:lnTo>
                  <a:lnTo>
                    <a:pt x="829" y="240"/>
                  </a:lnTo>
                  <a:lnTo>
                    <a:pt x="830" y="237"/>
                  </a:lnTo>
                  <a:lnTo>
                    <a:pt x="836" y="240"/>
                  </a:lnTo>
                  <a:lnTo>
                    <a:pt x="836" y="232"/>
                  </a:lnTo>
                  <a:lnTo>
                    <a:pt x="839" y="231"/>
                  </a:lnTo>
                  <a:lnTo>
                    <a:pt x="849" y="233"/>
                  </a:lnTo>
                  <a:lnTo>
                    <a:pt x="862" y="233"/>
                  </a:lnTo>
                  <a:lnTo>
                    <a:pt x="873" y="232"/>
                  </a:lnTo>
                  <a:lnTo>
                    <a:pt x="881" y="236"/>
                  </a:lnTo>
                  <a:lnTo>
                    <a:pt x="898" y="254"/>
                  </a:lnTo>
                  <a:lnTo>
                    <a:pt x="903" y="253"/>
                  </a:lnTo>
                  <a:lnTo>
                    <a:pt x="903" y="249"/>
                  </a:lnTo>
                  <a:lnTo>
                    <a:pt x="899" y="237"/>
                  </a:lnTo>
                  <a:lnTo>
                    <a:pt x="906" y="233"/>
                  </a:lnTo>
                  <a:lnTo>
                    <a:pt x="908" y="232"/>
                  </a:lnTo>
                  <a:lnTo>
                    <a:pt x="894" y="217"/>
                  </a:lnTo>
                  <a:lnTo>
                    <a:pt x="886" y="205"/>
                  </a:lnTo>
                  <a:lnTo>
                    <a:pt x="890" y="189"/>
                  </a:lnTo>
                  <a:lnTo>
                    <a:pt x="893" y="192"/>
                  </a:lnTo>
                  <a:lnTo>
                    <a:pt x="898" y="189"/>
                  </a:lnTo>
                  <a:lnTo>
                    <a:pt x="909" y="172"/>
                  </a:lnTo>
                  <a:lnTo>
                    <a:pt x="909" y="165"/>
                  </a:lnTo>
                  <a:lnTo>
                    <a:pt x="914" y="158"/>
                  </a:lnTo>
                  <a:lnTo>
                    <a:pt x="921" y="160"/>
                  </a:lnTo>
                  <a:lnTo>
                    <a:pt x="931" y="160"/>
                  </a:lnTo>
                  <a:lnTo>
                    <a:pt x="937" y="154"/>
                  </a:lnTo>
                  <a:lnTo>
                    <a:pt x="936" y="141"/>
                  </a:lnTo>
                  <a:lnTo>
                    <a:pt x="929" y="141"/>
                  </a:lnTo>
                  <a:lnTo>
                    <a:pt x="930" y="135"/>
                  </a:lnTo>
                  <a:lnTo>
                    <a:pt x="931" y="125"/>
                  </a:lnTo>
                  <a:lnTo>
                    <a:pt x="935" y="115"/>
                  </a:lnTo>
                  <a:lnTo>
                    <a:pt x="944" y="113"/>
                  </a:lnTo>
                  <a:lnTo>
                    <a:pt x="953" y="109"/>
                  </a:lnTo>
                  <a:lnTo>
                    <a:pt x="954" y="102"/>
                  </a:lnTo>
                  <a:lnTo>
                    <a:pt x="962" y="103"/>
                  </a:lnTo>
                  <a:lnTo>
                    <a:pt x="969" y="108"/>
                  </a:lnTo>
                  <a:lnTo>
                    <a:pt x="973" y="115"/>
                  </a:lnTo>
                  <a:lnTo>
                    <a:pt x="974" y="108"/>
                  </a:lnTo>
                  <a:lnTo>
                    <a:pt x="968" y="98"/>
                  </a:lnTo>
                  <a:lnTo>
                    <a:pt x="971" y="96"/>
                  </a:lnTo>
                  <a:lnTo>
                    <a:pt x="978" y="88"/>
                  </a:lnTo>
                  <a:lnTo>
                    <a:pt x="991" y="92"/>
                  </a:lnTo>
                  <a:lnTo>
                    <a:pt x="992" y="87"/>
                  </a:lnTo>
                  <a:lnTo>
                    <a:pt x="1003" y="90"/>
                  </a:lnTo>
                  <a:lnTo>
                    <a:pt x="1016" y="88"/>
                  </a:lnTo>
                  <a:lnTo>
                    <a:pt x="1026" y="91"/>
                  </a:lnTo>
                  <a:lnTo>
                    <a:pt x="1034" y="91"/>
                  </a:lnTo>
                  <a:lnTo>
                    <a:pt x="1054" y="85"/>
                  </a:lnTo>
                  <a:lnTo>
                    <a:pt x="1062" y="79"/>
                  </a:lnTo>
                  <a:lnTo>
                    <a:pt x="1062" y="55"/>
                  </a:lnTo>
                  <a:lnTo>
                    <a:pt x="1056" y="49"/>
                  </a:lnTo>
                  <a:lnTo>
                    <a:pt x="1045" y="48"/>
                  </a:lnTo>
                  <a:lnTo>
                    <a:pt x="1038" y="49"/>
                  </a:lnTo>
                  <a:lnTo>
                    <a:pt x="1030" y="44"/>
                  </a:lnTo>
                  <a:lnTo>
                    <a:pt x="1026" y="38"/>
                  </a:lnTo>
                  <a:lnTo>
                    <a:pt x="1017" y="34"/>
                  </a:lnTo>
                  <a:lnTo>
                    <a:pt x="1017" y="33"/>
                  </a:lnTo>
                  <a:lnTo>
                    <a:pt x="1021" y="32"/>
                  </a:lnTo>
                  <a:lnTo>
                    <a:pt x="1024" y="34"/>
                  </a:lnTo>
                  <a:lnTo>
                    <a:pt x="1027" y="29"/>
                  </a:lnTo>
                  <a:lnTo>
                    <a:pt x="1029" y="27"/>
                  </a:lnTo>
                  <a:lnTo>
                    <a:pt x="1032" y="31"/>
                  </a:lnTo>
                  <a:lnTo>
                    <a:pt x="1035" y="45"/>
                  </a:lnTo>
                  <a:lnTo>
                    <a:pt x="1039" y="38"/>
                  </a:lnTo>
                  <a:lnTo>
                    <a:pt x="1039" y="29"/>
                  </a:lnTo>
                  <a:lnTo>
                    <a:pt x="1044" y="29"/>
                  </a:lnTo>
                  <a:lnTo>
                    <a:pt x="1046" y="33"/>
                  </a:lnTo>
                  <a:lnTo>
                    <a:pt x="1051" y="32"/>
                  </a:lnTo>
                  <a:lnTo>
                    <a:pt x="1055" y="38"/>
                  </a:lnTo>
                  <a:lnTo>
                    <a:pt x="1059" y="43"/>
                  </a:lnTo>
                  <a:lnTo>
                    <a:pt x="1067" y="49"/>
                  </a:lnTo>
                  <a:lnTo>
                    <a:pt x="1070" y="42"/>
                  </a:lnTo>
                  <a:lnTo>
                    <a:pt x="1075" y="41"/>
                  </a:lnTo>
                  <a:lnTo>
                    <a:pt x="1080" y="44"/>
                  </a:lnTo>
                  <a:lnTo>
                    <a:pt x="1082" y="50"/>
                  </a:lnTo>
                  <a:lnTo>
                    <a:pt x="1089" y="58"/>
                  </a:lnTo>
                  <a:lnTo>
                    <a:pt x="1104" y="61"/>
                  </a:lnTo>
                  <a:lnTo>
                    <a:pt x="1108" y="61"/>
                  </a:lnTo>
                  <a:lnTo>
                    <a:pt x="1113" y="63"/>
                  </a:lnTo>
                  <a:lnTo>
                    <a:pt x="1116" y="65"/>
                  </a:lnTo>
                  <a:lnTo>
                    <a:pt x="1123" y="60"/>
                  </a:lnTo>
                  <a:lnTo>
                    <a:pt x="1126" y="59"/>
                  </a:lnTo>
                  <a:lnTo>
                    <a:pt x="1126" y="66"/>
                  </a:lnTo>
                  <a:lnTo>
                    <a:pt x="1131" y="69"/>
                  </a:lnTo>
                  <a:lnTo>
                    <a:pt x="1141" y="69"/>
                  </a:lnTo>
                  <a:lnTo>
                    <a:pt x="1151" y="76"/>
                  </a:lnTo>
                  <a:lnTo>
                    <a:pt x="1159" y="75"/>
                  </a:lnTo>
                  <a:lnTo>
                    <a:pt x="1167" y="79"/>
                  </a:lnTo>
                  <a:lnTo>
                    <a:pt x="1177" y="74"/>
                  </a:lnTo>
                  <a:lnTo>
                    <a:pt x="1179" y="74"/>
                  </a:lnTo>
                  <a:lnTo>
                    <a:pt x="1184" y="81"/>
                  </a:lnTo>
                  <a:lnTo>
                    <a:pt x="1195" y="81"/>
                  </a:lnTo>
                  <a:lnTo>
                    <a:pt x="1200" y="84"/>
                  </a:lnTo>
                  <a:lnTo>
                    <a:pt x="1205" y="90"/>
                  </a:lnTo>
                  <a:lnTo>
                    <a:pt x="1216" y="79"/>
                  </a:lnTo>
                  <a:lnTo>
                    <a:pt x="1221" y="76"/>
                  </a:lnTo>
                  <a:lnTo>
                    <a:pt x="1225" y="75"/>
                  </a:lnTo>
                  <a:lnTo>
                    <a:pt x="1234" y="76"/>
                  </a:lnTo>
                  <a:lnTo>
                    <a:pt x="1244" y="71"/>
                  </a:lnTo>
                  <a:lnTo>
                    <a:pt x="1238" y="82"/>
                  </a:lnTo>
                  <a:lnTo>
                    <a:pt x="1241" y="85"/>
                  </a:lnTo>
                  <a:lnTo>
                    <a:pt x="1243" y="86"/>
                  </a:lnTo>
                  <a:lnTo>
                    <a:pt x="1248" y="81"/>
                  </a:lnTo>
                  <a:lnTo>
                    <a:pt x="1249" y="85"/>
                  </a:lnTo>
                  <a:lnTo>
                    <a:pt x="1248" y="101"/>
                  </a:lnTo>
                  <a:lnTo>
                    <a:pt x="1249" y="104"/>
                  </a:lnTo>
                  <a:lnTo>
                    <a:pt x="1259" y="101"/>
                  </a:lnTo>
                  <a:lnTo>
                    <a:pt x="1264" y="90"/>
                  </a:lnTo>
                  <a:lnTo>
                    <a:pt x="1263" y="88"/>
                  </a:lnTo>
                  <a:lnTo>
                    <a:pt x="1264" y="79"/>
                  </a:lnTo>
                  <a:lnTo>
                    <a:pt x="1274" y="70"/>
                  </a:lnTo>
                  <a:lnTo>
                    <a:pt x="1276" y="72"/>
                  </a:lnTo>
                  <a:lnTo>
                    <a:pt x="1279" y="77"/>
                  </a:lnTo>
                  <a:lnTo>
                    <a:pt x="1280" y="92"/>
                  </a:lnTo>
                  <a:lnTo>
                    <a:pt x="1288" y="87"/>
                  </a:lnTo>
                  <a:lnTo>
                    <a:pt x="1295" y="87"/>
                  </a:lnTo>
                  <a:lnTo>
                    <a:pt x="1299" y="91"/>
                  </a:lnTo>
                  <a:lnTo>
                    <a:pt x="1297" y="96"/>
                  </a:lnTo>
                  <a:lnTo>
                    <a:pt x="1293" y="106"/>
                  </a:lnTo>
                  <a:lnTo>
                    <a:pt x="1287" y="115"/>
                  </a:lnTo>
                  <a:lnTo>
                    <a:pt x="1284" y="119"/>
                  </a:lnTo>
                  <a:lnTo>
                    <a:pt x="1279" y="118"/>
                  </a:lnTo>
                  <a:lnTo>
                    <a:pt x="1277" y="122"/>
                  </a:lnTo>
                  <a:lnTo>
                    <a:pt x="1284" y="130"/>
                  </a:lnTo>
                  <a:lnTo>
                    <a:pt x="1276" y="141"/>
                  </a:lnTo>
                  <a:lnTo>
                    <a:pt x="1272" y="144"/>
                  </a:lnTo>
                  <a:lnTo>
                    <a:pt x="1264" y="141"/>
                  </a:lnTo>
                  <a:lnTo>
                    <a:pt x="1263" y="136"/>
                  </a:lnTo>
                  <a:lnTo>
                    <a:pt x="1258" y="142"/>
                  </a:lnTo>
                  <a:lnTo>
                    <a:pt x="1259" y="151"/>
                  </a:lnTo>
                  <a:lnTo>
                    <a:pt x="1261" y="156"/>
                  </a:lnTo>
                  <a:lnTo>
                    <a:pt x="1258" y="152"/>
                  </a:lnTo>
                  <a:lnTo>
                    <a:pt x="1253" y="145"/>
                  </a:lnTo>
                  <a:lnTo>
                    <a:pt x="1248" y="144"/>
                  </a:lnTo>
                  <a:lnTo>
                    <a:pt x="1247" y="156"/>
                  </a:lnTo>
                  <a:lnTo>
                    <a:pt x="1243" y="165"/>
                  </a:lnTo>
                  <a:lnTo>
                    <a:pt x="1243" y="171"/>
                  </a:lnTo>
                  <a:lnTo>
                    <a:pt x="1253" y="168"/>
                  </a:lnTo>
                  <a:lnTo>
                    <a:pt x="1248" y="187"/>
                  </a:lnTo>
                  <a:lnTo>
                    <a:pt x="1248" y="190"/>
                  </a:lnTo>
                  <a:lnTo>
                    <a:pt x="1238" y="210"/>
                  </a:lnTo>
                  <a:lnTo>
                    <a:pt x="1234" y="221"/>
                  </a:lnTo>
                  <a:lnTo>
                    <a:pt x="1232" y="225"/>
                  </a:lnTo>
                  <a:lnTo>
                    <a:pt x="1228" y="231"/>
                  </a:lnTo>
                  <a:lnTo>
                    <a:pt x="1228" y="242"/>
                  </a:lnTo>
                  <a:lnTo>
                    <a:pt x="1234" y="246"/>
                  </a:lnTo>
                  <a:lnTo>
                    <a:pt x="1238" y="252"/>
                  </a:lnTo>
                  <a:lnTo>
                    <a:pt x="1245" y="251"/>
                  </a:lnTo>
                  <a:lnTo>
                    <a:pt x="1254" y="258"/>
                  </a:lnTo>
                  <a:lnTo>
                    <a:pt x="1269" y="264"/>
                  </a:lnTo>
                  <a:lnTo>
                    <a:pt x="1271" y="274"/>
                  </a:lnTo>
                  <a:lnTo>
                    <a:pt x="1275" y="283"/>
                  </a:lnTo>
                  <a:lnTo>
                    <a:pt x="1275" y="297"/>
                  </a:lnTo>
                  <a:lnTo>
                    <a:pt x="1285" y="290"/>
                  </a:lnTo>
                  <a:lnTo>
                    <a:pt x="1307" y="296"/>
                  </a:lnTo>
                  <a:lnTo>
                    <a:pt x="1320" y="295"/>
                  </a:lnTo>
                  <a:lnTo>
                    <a:pt x="1324" y="302"/>
                  </a:lnTo>
                  <a:lnTo>
                    <a:pt x="1335" y="308"/>
                  </a:lnTo>
                  <a:lnTo>
                    <a:pt x="1345" y="313"/>
                  </a:lnTo>
                  <a:lnTo>
                    <a:pt x="1355" y="319"/>
                  </a:lnTo>
                  <a:lnTo>
                    <a:pt x="1361" y="327"/>
                  </a:lnTo>
                  <a:lnTo>
                    <a:pt x="1370" y="334"/>
                  </a:lnTo>
                  <a:lnTo>
                    <a:pt x="1377" y="335"/>
                  </a:lnTo>
                  <a:lnTo>
                    <a:pt x="1384" y="339"/>
                  </a:lnTo>
                  <a:lnTo>
                    <a:pt x="1411" y="346"/>
                  </a:lnTo>
                  <a:lnTo>
                    <a:pt x="1421" y="354"/>
                  </a:lnTo>
                  <a:lnTo>
                    <a:pt x="1425" y="365"/>
                  </a:lnTo>
                  <a:lnTo>
                    <a:pt x="1430" y="371"/>
                  </a:lnTo>
                  <a:lnTo>
                    <a:pt x="1460" y="392"/>
                  </a:lnTo>
                  <a:lnTo>
                    <a:pt x="1475" y="398"/>
                  </a:lnTo>
                  <a:lnTo>
                    <a:pt x="1487" y="394"/>
                  </a:lnTo>
                  <a:lnTo>
                    <a:pt x="1498" y="389"/>
                  </a:lnTo>
                  <a:lnTo>
                    <a:pt x="1516" y="384"/>
                  </a:lnTo>
                  <a:lnTo>
                    <a:pt x="1521" y="377"/>
                  </a:lnTo>
                  <a:lnTo>
                    <a:pt x="1524" y="356"/>
                  </a:lnTo>
                  <a:lnTo>
                    <a:pt x="1537" y="333"/>
                  </a:lnTo>
                  <a:lnTo>
                    <a:pt x="1548" y="287"/>
                  </a:lnTo>
                  <a:lnTo>
                    <a:pt x="1553" y="270"/>
                  </a:lnTo>
                  <a:lnTo>
                    <a:pt x="1557" y="258"/>
                  </a:lnTo>
                  <a:lnTo>
                    <a:pt x="1560" y="246"/>
                  </a:lnTo>
                  <a:lnTo>
                    <a:pt x="1559" y="231"/>
                  </a:lnTo>
                  <a:lnTo>
                    <a:pt x="1553" y="213"/>
                  </a:lnTo>
                  <a:lnTo>
                    <a:pt x="1555" y="197"/>
                  </a:lnTo>
                  <a:lnTo>
                    <a:pt x="1553" y="165"/>
                  </a:lnTo>
                  <a:lnTo>
                    <a:pt x="1561" y="145"/>
                  </a:lnTo>
                  <a:lnTo>
                    <a:pt x="1560" y="128"/>
                  </a:lnTo>
                  <a:lnTo>
                    <a:pt x="1565" y="118"/>
                  </a:lnTo>
                  <a:lnTo>
                    <a:pt x="1566" y="108"/>
                  </a:lnTo>
                  <a:lnTo>
                    <a:pt x="1559" y="106"/>
                  </a:lnTo>
                  <a:lnTo>
                    <a:pt x="1560" y="95"/>
                  </a:lnTo>
                  <a:lnTo>
                    <a:pt x="1564" y="76"/>
                  </a:lnTo>
                  <a:lnTo>
                    <a:pt x="1575" y="72"/>
                  </a:lnTo>
                  <a:lnTo>
                    <a:pt x="1578" y="64"/>
                  </a:lnTo>
                  <a:lnTo>
                    <a:pt x="1583" y="45"/>
                  </a:lnTo>
                  <a:lnTo>
                    <a:pt x="1596" y="29"/>
                  </a:lnTo>
                  <a:lnTo>
                    <a:pt x="1596" y="16"/>
                  </a:lnTo>
                  <a:lnTo>
                    <a:pt x="1596" y="15"/>
                  </a:lnTo>
                  <a:lnTo>
                    <a:pt x="1599" y="11"/>
                  </a:lnTo>
                  <a:lnTo>
                    <a:pt x="1604" y="10"/>
                  </a:lnTo>
                  <a:lnTo>
                    <a:pt x="1613" y="5"/>
                  </a:lnTo>
                  <a:lnTo>
                    <a:pt x="1616" y="0"/>
                  </a:lnTo>
                  <a:lnTo>
                    <a:pt x="1623" y="2"/>
                  </a:lnTo>
                  <a:lnTo>
                    <a:pt x="1623" y="7"/>
                  </a:lnTo>
                  <a:lnTo>
                    <a:pt x="1624" y="16"/>
                  </a:lnTo>
                  <a:lnTo>
                    <a:pt x="1623" y="16"/>
                  </a:lnTo>
                  <a:lnTo>
                    <a:pt x="1623" y="17"/>
                  </a:lnTo>
                  <a:lnTo>
                    <a:pt x="1625" y="31"/>
                  </a:lnTo>
                  <a:lnTo>
                    <a:pt x="1625" y="58"/>
                  </a:lnTo>
                  <a:lnTo>
                    <a:pt x="1629" y="68"/>
                  </a:lnTo>
                  <a:lnTo>
                    <a:pt x="1639" y="68"/>
                  </a:lnTo>
                  <a:lnTo>
                    <a:pt x="1641" y="74"/>
                  </a:lnTo>
                  <a:lnTo>
                    <a:pt x="1640" y="88"/>
                  </a:lnTo>
                  <a:lnTo>
                    <a:pt x="1646" y="93"/>
                  </a:lnTo>
                  <a:lnTo>
                    <a:pt x="1650" y="103"/>
                  </a:lnTo>
                  <a:lnTo>
                    <a:pt x="1655" y="107"/>
                  </a:lnTo>
                  <a:lnTo>
                    <a:pt x="1656" y="122"/>
                  </a:lnTo>
                  <a:lnTo>
                    <a:pt x="1661" y="124"/>
                  </a:lnTo>
                  <a:lnTo>
                    <a:pt x="1663" y="139"/>
                  </a:lnTo>
                  <a:lnTo>
                    <a:pt x="1667" y="151"/>
                  </a:lnTo>
                  <a:lnTo>
                    <a:pt x="1667" y="171"/>
                  </a:lnTo>
                  <a:lnTo>
                    <a:pt x="1670" y="179"/>
                  </a:lnTo>
                  <a:lnTo>
                    <a:pt x="1672" y="189"/>
                  </a:lnTo>
                  <a:lnTo>
                    <a:pt x="1677" y="199"/>
                  </a:lnTo>
                  <a:lnTo>
                    <a:pt x="1684" y="208"/>
                  </a:lnTo>
                  <a:lnTo>
                    <a:pt x="1693" y="211"/>
                  </a:lnTo>
                  <a:lnTo>
                    <a:pt x="1705" y="200"/>
                  </a:lnTo>
                  <a:lnTo>
                    <a:pt x="1715" y="198"/>
                  </a:lnTo>
                  <a:lnTo>
                    <a:pt x="1723" y="199"/>
                  </a:lnTo>
                  <a:lnTo>
                    <a:pt x="1729" y="215"/>
                  </a:lnTo>
                  <a:lnTo>
                    <a:pt x="1739" y="219"/>
                  </a:lnTo>
                  <a:lnTo>
                    <a:pt x="1747" y="228"/>
                  </a:lnTo>
                  <a:lnTo>
                    <a:pt x="1755" y="232"/>
                  </a:lnTo>
                  <a:lnTo>
                    <a:pt x="1764" y="242"/>
                  </a:lnTo>
                  <a:lnTo>
                    <a:pt x="1761" y="252"/>
                  </a:lnTo>
                  <a:lnTo>
                    <a:pt x="1764" y="258"/>
                  </a:lnTo>
                  <a:lnTo>
                    <a:pt x="1763" y="276"/>
                  </a:lnTo>
                  <a:lnTo>
                    <a:pt x="1766" y="286"/>
                  </a:lnTo>
                  <a:lnTo>
                    <a:pt x="1766" y="295"/>
                  </a:lnTo>
                  <a:lnTo>
                    <a:pt x="1771" y="303"/>
                  </a:lnTo>
                  <a:lnTo>
                    <a:pt x="1771" y="319"/>
                  </a:lnTo>
                  <a:lnTo>
                    <a:pt x="1775" y="332"/>
                  </a:lnTo>
                  <a:lnTo>
                    <a:pt x="1787" y="349"/>
                  </a:lnTo>
                  <a:lnTo>
                    <a:pt x="1796" y="349"/>
                  </a:lnTo>
                  <a:lnTo>
                    <a:pt x="1797" y="361"/>
                  </a:lnTo>
                  <a:lnTo>
                    <a:pt x="1804" y="381"/>
                  </a:lnTo>
                  <a:lnTo>
                    <a:pt x="1807" y="393"/>
                  </a:lnTo>
                  <a:lnTo>
                    <a:pt x="1808" y="409"/>
                  </a:lnTo>
                  <a:lnTo>
                    <a:pt x="1806" y="416"/>
                  </a:lnTo>
                  <a:lnTo>
                    <a:pt x="1806" y="426"/>
                  </a:lnTo>
                  <a:lnTo>
                    <a:pt x="1808" y="437"/>
                  </a:lnTo>
                  <a:lnTo>
                    <a:pt x="1814" y="443"/>
                  </a:lnTo>
                  <a:lnTo>
                    <a:pt x="1819" y="445"/>
                  </a:lnTo>
                  <a:lnTo>
                    <a:pt x="1818" y="448"/>
                  </a:lnTo>
                  <a:lnTo>
                    <a:pt x="1822" y="445"/>
                  </a:lnTo>
                  <a:lnTo>
                    <a:pt x="1822" y="447"/>
                  </a:lnTo>
                  <a:lnTo>
                    <a:pt x="1819" y="452"/>
                  </a:lnTo>
                  <a:lnTo>
                    <a:pt x="1820" y="454"/>
                  </a:lnTo>
                  <a:lnTo>
                    <a:pt x="1820" y="461"/>
                  </a:lnTo>
                  <a:lnTo>
                    <a:pt x="1824" y="470"/>
                  </a:lnTo>
                  <a:lnTo>
                    <a:pt x="1838" y="475"/>
                  </a:lnTo>
                  <a:lnTo>
                    <a:pt x="1841" y="480"/>
                  </a:lnTo>
                  <a:lnTo>
                    <a:pt x="1851" y="485"/>
                  </a:lnTo>
                  <a:lnTo>
                    <a:pt x="1871" y="490"/>
                  </a:lnTo>
                  <a:lnTo>
                    <a:pt x="1874" y="489"/>
                  </a:lnTo>
                  <a:lnTo>
                    <a:pt x="1881" y="485"/>
                  </a:lnTo>
                  <a:lnTo>
                    <a:pt x="1884" y="502"/>
                  </a:lnTo>
                  <a:lnTo>
                    <a:pt x="1888" y="511"/>
                  </a:lnTo>
                  <a:lnTo>
                    <a:pt x="1893" y="515"/>
                  </a:lnTo>
                  <a:lnTo>
                    <a:pt x="1903" y="512"/>
                  </a:lnTo>
                  <a:lnTo>
                    <a:pt x="1911" y="517"/>
                  </a:lnTo>
                  <a:lnTo>
                    <a:pt x="1920" y="518"/>
                  </a:lnTo>
                  <a:lnTo>
                    <a:pt x="1925" y="527"/>
                  </a:lnTo>
                  <a:lnTo>
                    <a:pt x="1931" y="533"/>
                  </a:lnTo>
                  <a:lnTo>
                    <a:pt x="1937" y="529"/>
                  </a:lnTo>
                  <a:lnTo>
                    <a:pt x="1942" y="533"/>
                  </a:lnTo>
                  <a:lnTo>
                    <a:pt x="1954" y="540"/>
                  </a:lnTo>
                  <a:lnTo>
                    <a:pt x="1958" y="545"/>
                  </a:lnTo>
                  <a:lnTo>
                    <a:pt x="1960" y="556"/>
                  </a:lnTo>
                  <a:lnTo>
                    <a:pt x="1953" y="554"/>
                  </a:lnTo>
                  <a:lnTo>
                    <a:pt x="1952" y="566"/>
                  </a:lnTo>
                  <a:lnTo>
                    <a:pt x="1958" y="572"/>
                  </a:lnTo>
                  <a:lnTo>
                    <a:pt x="1968" y="574"/>
                  </a:lnTo>
                  <a:lnTo>
                    <a:pt x="1970" y="580"/>
                  </a:lnTo>
                  <a:lnTo>
                    <a:pt x="1978" y="588"/>
                  </a:lnTo>
                  <a:lnTo>
                    <a:pt x="1980" y="597"/>
                  </a:lnTo>
                  <a:lnTo>
                    <a:pt x="1983" y="603"/>
                  </a:lnTo>
                  <a:lnTo>
                    <a:pt x="1985" y="610"/>
                  </a:lnTo>
                  <a:lnTo>
                    <a:pt x="1992" y="612"/>
                  </a:lnTo>
                  <a:lnTo>
                    <a:pt x="1994" y="619"/>
                  </a:lnTo>
                  <a:lnTo>
                    <a:pt x="1994" y="645"/>
                  </a:lnTo>
                  <a:lnTo>
                    <a:pt x="1996" y="651"/>
                  </a:lnTo>
                  <a:lnTo>
                    <a:pt x="1997" y="658"/>
                  </a:lnTo>
                  <a:lnTo>
                    <a:pt x="2002" y="662"/>
                  </a:lnTo>
                  <a:lnTo>
                    <a:pt x="2005" y="671"/>
                  </a:lnTo>
                  <a:lnTo>
                    <a:pt x="2007" y="672"/>
                  </a:lnTo>
                  <a:lnTo>
                    <a:pt x="2011" y="669"/>
                  </a:lnTo>
                  <a:lnTo>
                    <a:pt x="2017" y="669"/>
                  </a:lnTo>
                  <a:lnTo>
                    <a:pt x="2017" y="655"/>
                  </a:lnTo>
                  <a:lnTo>
                    <a:pt x="2023" y="650"/>
                  </a:lnTo>
                  <a:lnTo>
                    <a:pt x="2027" y="660"/>
                  </a:lnTo>
                  <a:lnTo>
                    <a:pt x="2032" y="665"/>
                  </a:lnTo>
                  <a:lnTo>
                    <a:pt x="2043" y="669"/>
                  </a:lnTo>
                  <a:lnTo>
                    <a:pt x="2051" y="676"/>
                  </a:lnTo>
                  <a:lnTo>
                    <a:pt x="2054" y="661"/>
                  </a:lnTo>
                  <a:lnTo>
                    <a:pt x="2057" y="665"/>
                  </a:lnTo>
                  <a:lnTo>
                    <a:pt x="2059" y="671"/>
                  </a:lnTo>
                  <a:lnTo>
                    <a:pt x="2061" y="674"/>
                  </a:lnTo>
                  <a:lnTo>
                    <a:pt x="2065" y="690"/>
                  </a:lnTo>
                  <a:lnTo>
                    <a:pt x="2065" y="720"/>
                  </a:lnTo>
                  <a:lnTo>
                    <a:pt x="2068" y="733"/>
                  </a:lnTo>
                  <a:lnTo>
                    <a:pt x="2077" y="739"/>
                  </a:lnTo>
                  <a:lnTo>
                    <a:pt x="2083" y="748"/>
                  </a:lnTo>
                  <a:lnTo>
                    <a:pt x="2098" y="760"/>
                  </a:lnTo>
                  <a:lnTo>
                    <a:pt x="2110" y="760"/>
                  </a:lnTo>
                  <a:lnTo>
                    <a:pt x="2118" y="766"/>
                  </a:lnTo>
                  <a:lnTo>
                    <a:pt x="2124" y="774"/>
                  </a:lnTo>
                  <a:lnTo>
                    <a:pt x="2130" y="785"/>
                  </a:lnTo>
                  <a:lnTo>
                    <a:pt x="2132" y="791"/>
                  </a:lnTo>
                  <a:lnTo>
                    <a:pt x="2141" y="800"/>
                  </a:lnTo>
                  <a:lnTo>
                    <a:pt x="2151" y="802"/>
                  </a:lnTo>
                  <a:lnTo>
                    <a:pt x="2151" y="806"/>
                  </a:lnTo>
                  <a:lnTo>
                    <a:pt x="2163" y="824"/>
                  </a:lnTo>
                  <a:lnTo>
                    <a:pt x="2162" y="830"/>
                  </a:lnTo>
                  <a:lnTo>
                    <a:pt x="2173" y="835"/>
                  </a:lnTo>
                  <a:lnTo>
                    <a:pt x="2177" y="844"/>
                  </a:lnTo>
                  <a:lnTo>
                    <a:pt x="2178" y="862"/>
                  </a:lnTo>
                  <a:lnTo>
                    <a:pt x="2184" y="872"/>
                  </a:lnTo>
                  <a:lnTo>
                    <a:pt x="2186" y="876"/>
                  </a:lnTo>
                  <a:lnTo>
                    <a:pt x="2190" y="871"/>
                  </a:lnTo>
                  <a:lnTo>
                    <a:pt x="2191" y="886"/>
                  </a:lnTo>
                  <a:lnTo>
                    <a:pt x="2189" y="900"/>
                  </a:lnTo>
                  <a:lnTo>
                    <a:pt x="2191" y="911"/>
                  </a:lnTo>
                  <a:lnTo>
                    <a:pt x="2194" y="938"/>
                  </a:lnTo>
                  <a:lnTo>
                    <a:pt x="2197" y="948"/>
                  </a:lnTo>
                  <a:lnTo>
                    <a:pt x="2193" y="945"/>
                  </a:lnTo>
                  <a:lnTo>
                    <a:pt x="2191" y="952"/>
                  </a:lnTo>
                  <a:lnTo>
                    <a:pt x="2193" y="956"/>
                  </a:lnTo>
                  <a:lnTo>
                    <a:pt x="2194" y="963"/>
                  </a:lnTo>
                  <a:lnTo>
                    <a:pt x="2197" y="967"/>
                  </a:lnTo>
                  <a:lnTo>
                    <a:pt x="2200" y="979"/>
                  </a:lnTo>
                  <a:lnTo>
                    <a:pt x="2207" y="995"/>
                  </a:lnTo>
                  <a:lnTo>
                    <a:pt x="2216" y="1023"/>
                  </a:lnTo>
                  <a:lnTo>
                    <a:pt x="2217" y="1050"/>
                  </a:lnTo>
                  <a:lnTo>
                    <a:pt x="2215" y="1066"/>
                  </a:lnTo>
                  <a:lnTo>
                    <a:pt x="2211" y="1074"/>
                  </a:lnTo>
                  <a:lnTo>
                    <a:pt x="2206" y="1090"/>
                  </a:lnTo>
                  <a:lnTo>
                    <a:pt x="2204" y="1110"/>
                  </a:lnTo>
                  <a:lnTo>
                    <a:pt x="2199" y="1142"/>
                  </a:lnTo>
                  <a:lnTo>
                    <a:pt x="2196" y="1145"/>
                  </a:lnTo>
                  <a:lnTo>
                    <a:pt x="2189" y="1164"/>
                  </a:lnTo>
                  <a:lnTo>
                    <a:pt x="2188" y="1182"/>
                  </a:lnTo>
                  <a:lnTo>
                    <a:pt x="2190" y="1201"/>
                  </a:lnTo>
                  <a:lnTo>
                    <a:pt x="2186" y="1207"/>
                  </a:lnTo>
                  <a:lnTo>
                    <a:pt x="2186" y="1214"/>
                  </a:lnTo>
                  <a:lnTo>
                    <a:pt x="2172" y="1252"/>
                  </a:lnTo>
                  <a:lnTo>
                    <a:pt x="2167" y="1258"/>
                  </a:lnTo>
                  <a:lnTo>
                    <a:pt x="2162" y="1266"/>
                  </a:lnTo>
                  <a:lnTo>
                    <a:pt x="2156" y="1273"/>
                  </a:lnTo>
                  <a:lnTo>
                    <a:pt x="2156" y="1280"/>
                  </a:lnTo>
                  <a:lnTo>
                    <a:pt x="2158" y="1285"/>
                  </a:lnTo>
                  <a:lnTo>
                    <a:pt x="2153" y="1291"/>
                  </a:lnTo>
                  <a:lnTo>
                    <a:pt x="2145" y="1302"/>
                  </a:lnTo>
                  <a:lnTo>
                    <a:pt x="2137" y="1302"/>
                  </a:lnTo>
                  <a:lnTo>
                    <a:pt x="2135" y="1306"/>
                  </a:lnTo>
                  <a:lnTo>
                    <a:pt x="2141" y="1308"/>
                  </a:lnTo>
                  <a:lnTo>
                    <a:pt x="2130" y="1312"/>
                  </a:lnTo>
                  <a:lnTo>
                    <a:pt x="2123" y="1316"/>
                  </a:lnTo>
                  <a:lnTo>
                    <a:pt x="2120" y="1323"/>
                  </a:lnTo>
                  <a:lnTo>
                    <a:pt x="2114" y="1331"/>
                  </a:lnTo>
                  <a:lnTo>
                    <a:pt x="2108" y="1346"/>
                  </a:lnTo>
                  <a:lnTo>
                    <a:pt x="2100" y="1357"/>
                  </a:lnTo>
                  <a:lnTo>
                    <a:pt x="2094" y="1359"/>
                  </a:lnTo>
                  <a:lnTo>
                    <a:pt x="2091" y="1360"/>
                  </a:lnTo>
                  <a:lnTo>
                    <a:pt x="2089" y="1365"/>
                  </a:lnTo>
                  <a:lnTo>
                    <a:pt x="2097" y="1367"/>
                  </a:lnTo>
                  <a:lnTo>
                    <a:pt x="2096" y="1379"/>
                  </a:lnTo>
                  <a:lnTo>
                    <a:pt x="2091" y="1392"/>
                  </a:lnTo>
                  <a:lnTo>
                    <a:pt x="2088" y="1392"/>
                  </a:lnTo>
                  <a:lnTo>
                    <a:pt x="2087" y="1400"/>
                  </a:lnTo>
                  <a:lnTo>
                    <a:pt x="2078" y="1411"/>
                  </a:lnTo>
                  <a:lnTo>
                    <a:pt x="2065" y="1458"/>
                  </a:lnTo>
                  <a:lnTo>
                    <a:pt x="2065" y="1468"/>
                  </a:lnTo>
                  <a:lnTo>
                    <a:pt x="2056" y="1462"/>
                  </a:lnTo>
                  <a:lnTo>
                    <a:pt x="2049" y="1481"/>
                  </a:lnTo>
                  <a:lnTo>
                    <a:pt x="2044" y="1487"/>
                  </a:lnTo>
                  <a:lnTo>
                    <a:pt x="2041" y="1497"/>
                  </a:lnTo>
                  <a:lnTo>
                    <a:pt x="2038" y="1500"/>
                  </a:lnTo>
                  <a:lnTo>
                    <a:pt x="2034" y="1506"/>
                  </a:lnTo>
                  <a:lnTo>
                    <a:pt x="2033" y="1521"/>
                  </a:lnTo>
                  <a:lnTo>
                    <a:pt x="2029" y="1538"/>
                  </a:lnTo>
                  <a:lnTo>
                    <a:pt x="2033" y="1546"/>
                  </a:lnTo>
                  <a:lnTo>
                    <a:pt x="2030" y="1550"/>
                  </a:lnTo>
                  <a:lnTo>
                    <a:pt x="2029" y="1562"/>
                  </a:lnTo>
                  <a:lnTo>
                    <a:pt x="2023" y="1577"/>
                  </a:lnTo>
                  <a:lnTo>
                    <a:pt x="2021" y="1587"/>
                  </a:lnTo>
                  <a:lnTo>
                    <a:pt x="2021" y="1593"/>
                  </a:lnTo>
                  <a:lnTo>
                    <a:pt x="2024" y="1603"/>
                  </a:lnTo>
                  <a:lnTo>
                    <a:pt x="2024" y="1613"/>
                  </a:lnTo>
                  <a:lnTo>
                    <a:pt x="2023" y="1621"/>
                  </a:lnTo>
                  <a:lnTo>
                    <a:pt x="2021" y="1629"/>
                  </a:lnTo>
                  <a:lnTo>
                    <a:pt x="2012" y="1624"/>
                  </a:lnTo>
                  <a:lnTo>
                    <a:pt x="2008" y="1625"/>
                  </a:lnTo>
                  <a:lnTo>
                    <a:pt x="2007" y="1637"/>
                  </a:lnTo>
                  <a:lnTo>
                    <a:pt x="1987" y="1643"/>
                  </a:lnTo>
                  <a:lnTo>
                    <a:pt x="1932" y="1645"/>
                  </a:lnTo>
                  <a:lnTo>
                    <a:pt x="1920" y="1648"/>
                  </a:lnTo>
                  <a:lnTo>
                    <a:pt x="1898" y="1661"/>
                  </a:lnTo>
                  <a:lnTo>
                    <a:pt x="1888" y="1669"/>
                  </a:lnTo>
                  <a:lnTo>
                    <a:pt x="1874" y="1678"/>
                  </a:lnTo>
                  <a:lnTo>
                    <a:pt x="1868" y="1685"/>
                  </a:lnTo>
                  <a:lnTo>
                    <a:pt x="1866" y="1691"/>
                  </a:lnTo>
                  <a:lnTo>
                    <a:pt x="1854" y="1699"/>
                  </a:lnTo>
                  <a:lnTo>
                    <a:pt x="1847" y="1705"/>
                  </a:lnTo>
                  <a:lnTo>
                    <a:pt x="1844" y="1701"/>
                  </a:lnTo>
                  <a:lnTo>
                    <a:pt x="1830" y="1705"/>
                  </a:lnTo>
                  <a:lnTo>
                    <a:pt x="1823" y="1705"/>
                  </a:lnTo>
                  <a:lnTo>
                    <a:pt x="1819" y="1706"/>
                  </a:lnTo>
                  <a:lnTo>
                    <a:pt x="1818" y="1715"/>
                  </a:lnTo>
                  <a:lnTo>
                    <a:pt x="1822" y="1720"/>
                  </a:lnTo>
                  <a:lnTo>
                    <a:pt x="1825" y="1713"/>
                  </a:lnTo>
                  <a:lnTo>
                    <a:pt x="1831" y="1709"/>
                  </a:lnTo>
                  <a:lnTo>
                    <a:pt x="1836" y="1709"/>
                  </a:lnTo>
                  <a:lnTo>
                    <a:pt x="1833" y="1720"/>
                  </a:lnTo>
                  <a:lnTo>
                    <a:pt x="1831" y="1729"/>
                  </a:lnTo>
                  <a:lnTo>
                    <a:pt x="1826" y="1736"/>
                  </a:lnTo>
                  <a:lnTo>
                    <a:pt x="1813" y="1717"/>
                  </a:lnTo>
                  <a:lnTo>
                    <a:pt x="1808" y="1717"/>
                  </a:lnTo>
                  <a:lnTo>
                    <a:pt x="1799" y="1713"/>
                  </a:lnTo>
                  <a:lnTo>
                    <a:pt x="1796" y="1704"/>
                  </a:lnTo>
                  <a:lnTo>
                    <a:pt x="1785" y="1704"/>
                  </a:lnTo>
                  <a:lnTo>
                    <a:pt x="1777" y="1696"/>
                  </a:lnTo>
                  <a:lnTo>
                    <a:pt x="1776" y="1690"/>
                  </a:lnTo>
                  <a:lnTo>
                    <a:pt x="1779" y="1679"/>
                  </a:lnTo>
                  <a:lnTo>
                    <a:pt x="1772" y="1673"/>
                  </a:lnTo>
                  <a:lnTo>
                    <a:pt x="1760" y="1682"/>
                  </a:lnTo>
                  <a:lnTo>
                    <a:pt x="1750" y="1685"/>
                  </a:lnTo>
                  <a:lnTo>
                    <a:pt x="1739" y="1682"/>
                  </a:lnTo>
                  <a:lnTo>
                    <a:pt x="1736" y="1675"/>
                  </a:lnTo>
                  <a:lnTo>
                    <a:pt x="1749" y="1675"/>
                  </a:lnTo>
                  <a:lnTo>
                    <a:pt x="1752" y="1666"/>
                  </a:lnTo>
                  <a:lnTo>
                    <a:pt x="1750" y="1652"/>
                  </a:lnTo>
                  <a:lnTo>
                    <a:pt x="1741" y="1647"/>
                  </a:lnTo>
                  <a:lnTo>
                    <a:pt x="1725" y="1659"/>
                  </a:lnTo>
                  <a:lnTo>
                    <a:pt x="1715" y="1661"/>
                  </a:lnTo>
                  <a:lnTo>
                    <a:pt x="1728" y="1669"/>
                  </a:lnTo>
                  <a:lnTo>
                    <a:pt x="1729" y="1672"/>
                  </a:lnTo>
                  <a:lnTo>
                    <a:pt x="1721" y="1673"/>
                  </a:lnTo>
                  <a:lnTo>
                    <a:pt x="1710" y="1678"/>
                  </a:lnTo>
                  <a:lnTo>
                    <a:pt x="1699" y="1686"/>
                  </a:lnTo>
                  <a:lnTo>
                    <a:pt x="1690" y="1701"/>
                  </a:lnTo>
                  <a:lnTo>
                    <a:pt x="1672" y="1710"/>
                  </a:lnTo>
                  <a:lnTo>
                    <a:pt x="1658" y="1713"/>
                  </a:lnTo>
                  <a:lnTo>
                    <a:pt x="1655" y="1709"/>
                  </a:lnTo>
                  <a:lnTo>
                    <a:pt x="1635" y="1699"/>
                  </a:lnTo>
                  <a:lnTo>
                    <a:pt x="1616" y="1686"/>
                  </a:lnTo>
                  <a:lnTo>
                    <a:pt x="1607" y="1683"/>
                  </a:lnTo>
                  <a:lnTo>
                    <a:pt x="1593" y="1682"/>
                  </a:lnTo>
                  <a:lnTo>
                    <a:pt x="1572" y="1674"/>
                  </a:lnTo>
                  <a:lnTo>
                    <a:pt x="1564" y="1675"/>
                  </a:lnTo>
                  <a:lnTo>
                    <a:pt x="1555" y="1682"/>
                  </a:lnTo>
                  <a:lnTo>
                    <a:pt x="1548" y="1671"/>
                  </a:lnTo>
                  <a:lnTo>
                    <a:pt x="1529" y="1659"/>
                  </a:lnTo>
                  <a:lnTo>
                    <a:pt x="1511" y="1658"/>
                  </a:lnTo>
                  <a:lnTo>
                    <a:pt x="1496" y="1650"/>
                  </a:lnTo>
                  <a:lnTo>
                    <a:pt x="1486" y="1639"/>
                  </a:lnTo>
                  <a:lnTo>
                    <a:pt x="1481" y="1625"/>
                  </a:lnTo>
                  <a:lnTo>
                    <a:pt x="1470" y="1618"/>
                  </a:lnTo>
                  <a:lnTo>
                    <a:pt x="1458" y="1588"/>
                  </a:lnTo>
                  <a:lnTo>
                    <a:pt x="1457" y="1582"/>
                  </a:lnTo>
                  <a:lnTo>
                    <a:pt x="1462" y="1572"/>
                  </a:lnTo>
                  <a:lnTo>
                    <a:pt x="1463" y="1559"/>
                  </a:lnTo>
                  <a:lnTo>
                    <a:pt x="1453" y="1530"/>
                  </a:lnTo>
                  <a:lnTo>
                    <a:pt x="1430" y="1500"/>
                  </a:lnTo>
                  <a:lnTo>
                    <a:pt x="1437" y="1483"/>
                  </a:lnTo>
                  <a:lnTo>
                    <a:pt x="1436" y="1480"/>
                  </a:lnTo>
                  <a:lnTo>
                    <a:pt x="1421" y="1481"/>
                  </a:lnTo>
                  <a:lnTo>
                    <a:pt x="1406" y="1490"/>
                  </a:lnTo>
                  <a:lnTo>
                    <a:pt x="1389" y="1496"/>
                  </a:lnTo>
                  <a:lnTo>
                    <a:pt x="1379" y="1497"/>
                  </a:lnTo>
                  <a:lnTo>
                    <a:pt x="1372" y="1495"/>
                  </a:lnTo>
                  <a:lnTo>
                    <a:pt x="1379" y="1484"/>
                  </a:lnTo>
                  <a:lnTo>
                    <a:pt x="1387" y="1468"/>
                  </a:lnTo>
                  <a:lnTo>
                    <a:pt x="1390" y="1453"/>
                  </a:lnTo>
                  <a:lnTo>
                    <a:pt x="1390" y="1436"/>
                  </a:lnTo>
                  <a:lnTo>
                    <a:pt x="1384" y="1419"/>
                  </a:lnTo>
                  <a:lnTo>
                    <a:pt x="1376" y="1406"/>
                  </a:lnTo>
                  <a:lnTo>
                    <a:pt x="1368" y="1400"/>
                  </a:lnTo>
                  <a:lnTo>
                    <a:pt x="1356" y="1424"/>
                  </a:lnTo>
                  <a:lnTo>
                    <a:pt x="1356" y="1436"/>
                  </a:lnTo>
                  <a:lnTo>
                    <a:pt x="1352" y="1448"/>
                  </a:lnTo>
                  <a:lnTo>
                    <a:pt x="1350" y="1460"/>
                  </a:lnTo>
                  <a:lnTo>
                    <a:pt x="1349" y="1463"/>
                  </a:lnTo>
                  <a:lnTo>
                    <a:pt x="1340" y="1462"/>
                  </a:lnTo>
                  <a:lnTo>
                    <a:pt x="1329" y="1467"/>
                  </a:lnTo>
                  <a:lnTo>
                    <a:pt x="1317" y="1467"/>
                  </a:lnTo>
                  <a:lnTo>
                    <a:pt x="1307" y="1473"/>
                  </a:lnTo>
                  <a:lnTo>
                    <a:pt x="1301" y="1467"/>
                  </a:lnTo>
                  <a:lnTo>
                    <a:pt x="1306" y="1448"/>
                  </a:lnTo>
                  <a:lnTo>
                    <a:pt x="1319" y="1449"/>
                  </a:lnTo>
                  <a:lnTo>
                    <a:pt x="1330" y="1443"/>
                  </a:lnTo>
                  <a:lnTo>
                    <a:pt x="1334" y="1429"/>
                  </a:lnTo>
                  <a:lnTo>
                    <a:pt x="1335" y="1417"/>
                  </a:lnTo>
                  <a:lnTo>
                    <a:pt x="1333" y="1415"/>
                  </a:lnTo>
                  <a:lnTo>
                    <a:pt x="1333" y="1411"/>
                  </a:lnTo>
                  <a:lnTo>
                    <a:pt x="1334" y="1405"/>
                  </a:lnTo>
                  <a:lnTo>
                    <a:pt x="1334" y="1397"/>
                  </a:lnTo>
                  <a:lnTo>
                    <a:pt x="1339" y="1384"/>
                  </a:lnTo>
                  <a:lnTo>
                    <a:pt x="1345" y="1368"/>
                  </a:lnTo>
                  <a:lnTo>
                    <a:pt x="1351" y="1365"/>
                  </a:lnTo>
                  <a:lnTo>
                    <a:pt x="1357" y="1355"/>
                  </a:lnTo>
                  <a:lnTo>
                    <a:pt x="1357" y="1330"/>
                  </a:lnTo>
                  <a:lnTo>
                    <a:pt x="1363" y="1331"/>
                  </a:lnTo>
                  <a:lnTo>
                    <a:pt x="1362" y="1324"/>
                  </a:lnTo>
                  <a:lnTo>
                    <a:pt x="1358" y="1317"/>
                  </a:lnTo>
                  <a:lnTo>
                    <a:pt x="1358" y="1307"/>
                  </a:lnTo>
                  <a:lnTo>
                    <a:pt x="1355" y="1304"/>
                  </a:lnTo>
                  <a:lnTo>
                    <a:pt x="1355" y="1293"/>
                  </a:lnTo>
                  <a:lnTo>
                    <a:pt x="1350" y="1288"/>
                  </a:lnTo>
                  <a:lnTo>
                    <a:pt x="1347" y="1297"/>
                  </a:lnTo>
                  <a:lnTo>
                    <a:pt x="1347" y="1317"/>
                  </a:lnTo>
                  <a:lnTo>
                    <a:pt x="1342" y="1318"/>
                  </a:lnTo>
                  <a:lnTo>
                    <a:pt x="1335" y="1330"/>
                  </a:lnTo>
                  <a:lnTo>
                    <a:pt x="1330" y="1341"/>
                  </a:lnTo>
                  <a:lnTo>
                    <a:pt x="1324" y="1354"/>
                  </a:lnTo>
                  <a:lnTo>
                    <a:pt x="1323" y="1360"/>
                  </a:lnTo>
                  <a:lnTo>
                    <a:pt x="1318" y="1368"/>
                  </a:lnTo>
                  <a:lnTo>
                    <a:pt x="1307" y="1367"/>
                  </a:lnTo>
                  <a:lnTo>
                    <a:pt x="1302" y="1370"/>
                  </a:lnTo>
                  <a:lnTo>
                    <a:pt x="1301" y="1374"/>
                  </a:lnTo>
                  <a:lnTo>
                    <a:pt x="1287" y="1382"/>
                  </a:lnTo>
                  <a:lnTo>
                    <a:pt x="1282" y="1388"/>
                  </a:lnTo>
                  <a:lnTo>
                    <a:pt x="1275" y="1390"/>
                  </a:lnTo>
                  <a:lnTo>
                    <a:pt x="1269" y="1405"/>
                  </a:lnTo>
                  <a:lnTo>
                    <a:pt x="1259" y="1417"/>
                  </a:lnTo>
                  <a:lnTo>
                    <a:pt x="1249" y="1425"/>
                  </a:lnTo>
                  <a:lnTo>
                    <a:pt x="1245" y="1437"/>
                  </a:lnTo>
                  <a:lnTo>
                    <a:pt x="1252" y="1437"/>
                  </a:lnTo>
                  <a:lnTo>
                    <a:pt x="1252" y="1454"/>
                  </a:lnTo>
                  <a:lnTo>
                    <a:pt x="1245" y="1449"/>
                  </a:lnTo>
                  <a:lnTo>
                    <a:pt x="1238" y="1452"/>
                  </a:lnTo>
                  <a:lnTo>
                    <a:pt x="1229" y="1440"/>
                  </a:lnTo>
                  <a:lnTo>
                    <a:pt x="1220" y="1433"/>
                  </a:lnTo>
                  <a:lnTo>
                    <a:pt x="1214" y="1427"/>
                  </a:lnTo>
                  <a:lnTo>
                    <a:pt x="1205" y="1426"/>
                  </a:lnTo>
                  <a:lnTo>
                    <a:pt x="1205" y="1416"/>
                  </a:lnTo>
                  <a:lnTo>
                    <a:pt x="1221" y="1427"/>
                  </a:lnTo>
                  <a:lnTo>
                    <a:pt x="1222" y="1419"/>
                  </a:lnTo>
                  <a:lnTo>
                    <a:pt x="1220" y="1405"/>
                  </a:lnTo>
                  <a:lnTo>
                    <a:pt x="1214" y="1398"/>
                  </a:lnTo>
                  <a:lnTo>
                    <a:pt x="1211" y="1383"/>
                  </a:lnTo>
                  <a:lnTo>
                    <a:pt x="1204" y="1372"/>
                  </a:lnTo>
                  <a:lnTo>
                    <a:pt x="1195" y="1365"/>
                  </a:lnTo>
                  <a:lnTo>
                    <a:pt x="1190" y="1347"/>
                  </a:lnTo>
                  <a:lnTo>
                    <a:pt x="1186" y="1343"/>
                  </a:lnTo>
                  <a:lnTo>
                    <a:pt x="1183" y="1334"/>
                  </a:lnTo>
                  <a:lnTo>
                    <a:pt x="1177" y="1335"/>
                  </a:lnTo>
                  <a:lnTo>
                    <a:pt x="1166" y="1330"/>
                  </a:lnTo>
                  <a:lnTo>
                    <a:pt x="1156" y="1324"/>
                  </a:lnTo>
                  <a:lnTo>
                    <a:pt x="1150" y="1316"/>
                  </a:lnTo>
                  <a:lnTo>
                    <a:pt x="1150" y="1306"/>
                  </a:lnTo>
                  <a:lnTo>
                    <a:pt x="1155" y="1306"/>
                  </a:lnTo>
                  <a:lnTo>
                    <a:pt x="1156" y="1292"/>
                  </a:lnTo>
                  <a:lnTo>
                    <a:pt x="1135" y="1286"/>
                  </a:lnTo>
                  <a:lnTo>
                    <a:pt x="1114" y="1265"/>
                  </a:lnTo>
                  <a:lnTo>
                    <a:pt x="1108" y="1263"/>
                  </a:lnTo>
                  <a:lnTo>
                    <a:pt x="1110" y="1270"/>
                  </a:lnTo>
                  <a:lnTo>
                    <a:pt x="1100" y="1269"/>
                  </a:lnTo>
                  <a:lnTo>
                    <a:pt x="1091" y="1263"/>
                  </a:lnTo>
                  <a:lnTo>
                    <a:pt x="1069" y="1252"/>
                  </a:lnTo>
                  <a:lnTo>
                    <a:pt x="1062" y="1253"/>
                  </a:lnTo>
                  <a:lnTo>
                    <a:pt x="1054" y="1259"/>
                  </a:lnTo>
                  <a:lnTo>
                    <a:pt x="1051" y="1258"/>
                  </a:lnTo>
                  <a:lnTo>
                    <a:pt x="1045" y="1255"/>
                  </a:lnTo>
                  <a:lnTo>
                    <a:pt x="1017" y="1231"/>
                  </a:lnTo>
                  <a:lnTo>
                    <a:pt x="1006" y="1227"/>
                  </a:lnTo>
                  <a:lnTo>
                    <a:pt x="995" y="1226"/>
                  </a:lnTo>
                  <a:lnTo>
                    <a:pt x="974" y="1225"/>
                  </a:lnTo>
                  <a:lnTo>
                    <a:pt x="941" y="1230"/>
                  </a:lnTo>
                  <a:lnTo>
                    <a:pt x="899" y="1228"/>
                  </a:lnTo>
                  <a:lnTo>
                    <a:pt x="881" y="1228"/>
                  </a:lnTo>
                  <a:lnTo>
                    <a:pt x="840" y="1248"/>
                  </a:lnTo>
                  <a:lnTo>
                    <a:pt x="820" y="1261"/>
                  </a:lnTo>
                  <a:lnTo>
                    <a:pt x="795" y="1263"/>
                  </a:lnTo>
                  <a:lnTo>
                    <a:pt x="779" y="1270"/>
                  </a:lnTo>
                  <a:lnTo>
                    <a:pt x="758" y="1274"/>
                  </a:lnTo>
                  <a:lnTo>
                    <a:pt x="722" y="1273"/>
                  </a:lnTo>
                  <a:lnTo>
                    <a:pt x="710" y="1270"/>
                  </a:lnTo>
                  <a:lnTo>
                    <a:pt x="695" y="1274"/>
                  </a:lnTo>
                  <a:lnTo>
                    <a:pt x="685" y="1282"/>
                  </a:lnTo>
                  <a:lnTo>
                    <a:pt x="658" y="1297"/>
                  </a:lnTo>
                  <a:lnTo>
                    <a:pt x="642" y="1302"/>
                  </a:lnTo>
                  <a:lnTo>
                    <a:pt x="634" y="1309"/>
                  </a:lnTo>
                  <a:lnTo>
                    <a:pt x="625" y="1313"/>
                  </a:lnTo>
                  <a:lnTo>
                    <a:pt x="614" y="1314"/>
                  </a:lnTo>
                  <a:lnTo>
                    <a:pt x="602" y="1320"/>
                  </a:lnTo>
                  <a:lnTo>
                    <a:pt x="596" y="1333"/>
                  </a:lnTo>
                  <a:lnTo>
                    <a:pt x="592" y="1349"/>
                  </a:lnTo>
                  <a:lnTo>
                    <a:pt x="587" y="1354"/>
                  </a:lnTo>
                  <a:lnTo>
                    <a:pt x="581" y="1363"/>
                  </a:lnTo>
                  <a:lnTo>
                    <a:pt x="577" y="1372"/>
                  </a:lnTo>
                  <a:lnTo>
                    <a:pt x="558" y="1377"/>
                  </a:lnTo>
                  <a:lnTo>
                    <a:pt x="549" y="1377"/>
                  </a:lnTo>
                  <a:lnTo>
                    <a:pt x="539" y="1373"/>
                  </a:lnTo>
                  <a:lnTo>
                    <a:pt x="518" y="1376"/>
                  </a:lnTo>
                  <a:lnTo>
                    <a:pt x="496" y="1382"/>
                  </a:lnTo>
                  <a:lnTo>
                    <a:pt x="491" y="1374"/>
                  </a:lnTo>
                  <a:lnTo>
                    <a:pt x="486" y="1372"/>
                  </a:lnTo>
                  <a:lnTo>
                    <a:pt x="480" y="1374"/>
                  </a:lnTo>
                  <a:lnTo>
                    <a:pt x="464" y="1376"/>
                  </a:lnTo>
                  <a:lnTo>
                    <a:pt x="447" y="1372"/>
                  </a:lnTo>
                  <a:lnTo>
                    <a:pt x="435" y="1372"/>
                  </a:lnTo>
                  <a:lnTo>
                    <a:pt x="419" y="1379"/>
                  </a:lnTo>
                  <a:lnTo>
                    <a:pt x="376" y="1378"/>
                  </a:lnTo>
                  <a:lnTo>
                    <a:pt x="365" y="1383"/>
                  </a:lnTo>
                  <a:lnTo>
                    <a:pt x="355" y="1392"/>
                  </a:lnTo>
                  <a:lnTo>
                    <a:pt x="350" y="1399"/>
                  </a:lnTo>
                  <a:lnTo>
                    <a:pt x="352" y="1404"/>
                  </a:lnTo>
                  <a:lnTo>
                    <a:pt x="350" y="1405"/>
                  </a:lnTo>
                  <a:lnTo>
                    <a:pt x="344" y="1411"/>
                  </a:lnTo>
                  <a:lnTo>
                    <a:pt x="333" y="1414"/>
                  </a:lnTo>
                  <a:lnTo>
                    <a:pt x="316" y="1416"/>
                  </a:lnTo>
                  <a:lnTo>
                    <a:pt x="301" y="1426"/>
                  </a:lnTo>
                  <a:lnTo>
                    <a:pt x="292" y="1436"/>
                  </a:lnTo>
                  <a:lnTo>
                    <a:pt x="287" y="1443"/>
                  </a:lnTo>
                  <a:lnTo>
                    <a:pt x="280" y="1449"/>
                  </a:lnTo>
                  <a:lnTo>
                    <a:pt x="271" y="1452"/>
                  </a:lnTo>
                  <a:lnTo>
                    <a:pt x="261" y="1447"/>
                  </a:lnTo>
                  <a:lnTo>
                    <a:pt x="260" y="1458"/>
                  </a:lnTo>
                  <a:lnTo>
                    <a:pt x="253" y="1454"/>
                  </a:lnTo>
                  <a:lnTo>
                    <a:pt x="244" y="1458"/>
                  </a:lnTo>
                  <a:lnTo>
                    <a:pt x="238" y="1451"/>
                  </a:lnTo>
                  <a:lnTo>
                    <a:pt x="205" y="1453"/>
                  </a:lnTo>
                  <a:lnTo>
                    <a:pt x="190" y="1451"/>
                  </a:lnTo>
                  <a:lnTo>
                    <a:pt x="183" y="1443"/>
                  </a:lnTo>
                  <a:lnTo>
                    <a:pt x="174" y="1440"/>
                  </a:lnTo>
                  <a:lnTo>
                    <a:pt x="174" y="1441"/>
                  </a:lnTo>
                  <a:lnTo>
                    <a:pt x="163" y="1440"/>
                  </a:lnTo>
                  <a:lnTo>
                    <a:pt x="148" y="1424"/>
                  </a:lnTo>
                  <a:lnTo>
                    <a:pt x="141" y="1415"/>
                  </a:lnTo>
                  <a:lnTo>
                    <a:pt x="130" y="1405"/>
                  </a:lnTo>
                  <a:lnTo>
                    <a:pt x="120" y="1402"/>
                  </a:lnTo>
                  <a:lnTo>
                    <a:pt x="108" y="1399"/>
                  </a:lnTo>
                  <a:lnTo>
                    <a:pt x="105" y="1370"/>
                  </a:lnTo>
                  <a:lnTo>
                    <a:pt x="107" y="1357"/>
                  </a:lnTo>
                  <a:lnTo>
                    <a:pt x="107" y="1356"/>
                  </a:lnTo>
                  <a:lnTo>
                    <a:pt x="117" y="1360"/>
                  </a:lnTo>
                  <a:lnTo>
                    <a:pt x="125" y="1359"/>
                  </a:lnTo>
                  <a:lnTo>
                    <a:pt x="136" y="1343"/>
                  </a:lnTo>
                  <a:lnTo>
                    <a:pt x="142" y="1328"/>
                  </a:lnTo>
                  <a:lnTo>
                    <a:pt x="142" y="1318"/>
                  </a:lnTo>
                  <a:lnTo>
                    <a:pt x="137" y="1306"/>
                  </a:lnTo>
                  <a:lnTo>
                    <a:pt x="137" y="1291"/>
                  </a:lnTo>
                  <a:lnTo>
                    <a:pt x="139" y="1297"/>
                  </a:lnTo>
                  <a:lnTo>
                    <a:pt x="142" y="1286"/>
                  </a:lnTo>
                  <a:lnTo>
                    <a:pt x="141" y="1265"/>
                  </a:lnTo>
                  <a:lnTo>
                    <a:pt x="144" y="1248"/>
                  </a:lnTo>
                  <a:lnTo>
                    <a:pt x="141" y="1234"/>
                  </a:lnTo>
                  <a:lnTo>
                    <a:pt x="124" y="1196"/>
                  </a:lnTo>
                  <a:lnTo>
                    <a:pt x="121" y="1185"/>
                  </a:lnTo>
                  <a:lnTo>
                    <a:pt x="117" y="1178"/>
                  </a:lnTo>
                  <a:lnTo>
                    <a:pt x="109" y="1168"/>
                  </a:lnTo>
                  <a:lnTo>
                    <a:pt x="103" y="1150"/>
                  </a:lnTo>
                  <a:lnTo>
                    <a:pt x="98" y="1124"/>
                  </a:lnTo>
                  <a:lnTo>
                    <a:pt x="98" y="1092"/>
                  </a:lnTo>
                  <a:lnTo>
                    <a:pt x="94" y="1081"/>
                  </a:lnTo>
                  <a:lnTo>
                    <a:pt x="78" y="1053"/>
                  </a:lnTo>
                  <a:lnTo>
                    <a:pt x="76" y="1039"/>
                  </a:lnTo>
                  <a:lnTo>
                    <a:pt x="66" y="1024"/>
                  </a:lnTo>
                  <a:lnTo>
                    <a:pt x="54" y="1004"/>
                  </a:lnTo>
                  <a:lnTo>
                    <a:pt x="54" y="983"/>
                  </a:lnTo>
                  <a:lnTo>
                    <a:pt x="46" y="965"/>
                  </a:lnTo>
                  <a:lnTo>
                    <a:pt x="40" y="945"/>
                  </a:lnTo>
                  <a:lnTo>
                    <a:pt x="29" y="938"/>
                  </a:lnTo>
                  <a:lnTo>
                    <a:pt x="19" y="927"/>
                  </a:lnTo>
                  <a:lnTo>
                    <a:pt x="13" y="919"/>
                  </a:lnTo>
                  <a:lnTo>
                    <a:pt x="11" y="909"/>
                  </a:lnTo>
                  <a:lnTo>
                    <a:pt x="5" y="905"/>
                  </a:lnTo>
                  <a:lnTo>
                    <a:pt x="0" y="895"/>
                  </a:lnTo>
                  <a:lnTo>
                    <a:pt x="1" y="889"/>
                  </a:lnTo>
                  <a:lnTo>
                    <a:pt x="3" y="894"/>
                  </a:lnTo>
                  <a:lnTo>
                    <a:pt x="8" y="895"/>
                  </a:lnTo>
                  <a:lnTo>
                    <a:pt x="12" y="897"/>
                  </a:lnTo>
                  <a:lnTo>
                    <a:pt x="15" y="904"/>
                  </a:lnTo>
                  <a:lnTo>
                    <a:pt x="16" y="914"/>
                  </a:lnTo>
                  <a:lnTo>
                    <a:pt x="21" y="911"/>
                  </a:lnTo>
                  <a:lnTo>
                    <a:pt x="23" y="918"/>
                  </a:lnTo>
                  <a:lnTo>
                    <a:pt x="31" y="919"/>
                  </a:lnTo>
                  <a:lnTo>
                    <a:pt x="35" y="913"/>
                  </a:lnTo>
                  <a:lnTo>
                    <a:pt x="34" y="904"/>
                  </a:lnTo>
                  <a:lnTo>
                    <a:pt x="26" y="895"/>
                  </a:lnTo>
                  <a:lnTo>
                    <a:pt x="13" y="866"/>
                  </a:lnTo>
                  <a:lnTo>
                    <a:pt x="13" y="856"/>
                  </a:lnTo>
                  <a:lnTo>
                    <a:pt x="17" y="860"/>
                  </a:lnTo>
                  <a:lnTo>
                    <a:pt x="22" y="871"/>
                  </a:lnTo>
                  <a:lnTo>
                    <a:pt x="27" y="894"/>
                  </a:lnTo>
                  <a:lnTo>
                    <a:pt x="35" y="884"/>
                  </a:lnTo>
                  <a:lnTo>
                    <a:pt x="38" y="893"/>
                  </a:lnTo>
                  <a:lnTo>
                    <a:pt x="39" y="904"/>
                  </a:lnTo>
                  <a:lnTo>
                    <a:pt x="46" y="905"/>
                  </a:lnTo>
                  <a:lnTo>
                    <a:pt x="51" y="898"/>
                  </a:lnTo>
                  <a:lnTo>
                    <a:pt x="54" y="886"/>
                  </a:lnTo>
                  <a:lnTo>
                    <a:pt x="53" y="867"/>
                  </a:lnTo>
                  <a:lnTo>
                    <a:pt x="45" y="860"/>
                  </a:lnTo>
                  <a:lnTo>
                    <a:pt x="39" y="848"/>
                  </a:lnTo>
                  <a:lnTo>
                    <a:pt x="37" y="851"/>
                  </a:lnTo>
                  <a:lnTo>
                    <a:pt x="38" y="844"/>
                  </a:lnTo>
                  <a:lnTo>
                    <a:pt x="31" y="832"/>
                  </a:lnTo>
                  <a:lnTo>
                    <a:pt x="23" y="814"/>
                  </a:lnTo>
                  <a:lnTo>
                    <a:pt x="8" y="787"/>
                  </a:lnTo>
                  <a:lnTo>
                    <a:pt x="8" y="758"/>
                  </a:lnTo>
                  <a:lnTo>
                    <a:pt x="13" y="748"/>
                  </a:lnTo>
                  <a:lnTo>
                    <a:pt x="28" y="733"/>
                  </a:lnTo>
                  <a:lnTo>
                    <a:pt x="29" y="725"/>
                  </a:lnTo>
                  <a:lnTo>
                    <a:pt x="28" y="716"/>
                  </a:lnTo>
                  <a:lnTo>
                    <a:pt x="29" y="695"/>
                  </a:lnTo>
                  <a:lnTo>
                    <a:pt x="22" y="683"/>
                  </a:lnTo>
                  <a:lnTo>
                    <a:pt x="27" y="661"/>
                  </a:lnTo>
                  <a:lnTo>
                    <a:pt x="33" y="652"/>
                  </a:lnTo>
                  <a:lnTo>
                    <a:pt x="39" y="637"/>
                  </a:lnTo>
                  <a:lnTo>
                    <a:pt x="43" y="634"/>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397" name="Freeform 55"/>
            <p:cNvSpPr>
              <a:spLocks noChangeAspect="1"/>
            </p:cNvSpPr>
            <p:nvPr/>
          </p:nvSpPr>
          <p:spPr bwMode="gray">
            <a:xfrm>
              <a:off x="7657300" y="4462808"/>
              <a:ext cx="134938" cy="146050"/>
            </a:xfrm>
            <a:custGeom>
              <a:avLst/>
              <a:gdLst/>
              <a:ahLst/>
              <a:cxnLst>
                <a:cxn ang="0">
                  <a:pos x="319" y="16"/>
                </a:cxn>
                <a:cxn ang="0">
                  <a:pos x="337" y="0"/>
                </a:cxn>
                <a:cxn ang="0">
                  <a:pos x="349" y="22"/>
                </a:cxn>
                <a:cxn ang="0">
                  <a:pos x="362" y="51"/>
                </a:cxn>
                <a:cxn ang="0">
                  <a:pos x="391" y="35"/>
                </a:cxn>
                <a:cxn ang="0">
                  <a:pos x="402" y="35"/>
                </a:cxn>
                <a:cxn ang="0">
                  <a:pos x="411" y="47"/>
                </a:cxn>
                <a:cxn ang="0">
                  <a:pos x="423" y="40"/>
                </a:cxn>
                <a:cxn ang="0">
                  <a:pos x="417" y="68"/>
                </a:cxn>
                <a:cxn ang="0">
                  <a:pos x="411" y="114"/>
                </a:cxn>
                <a:cxn ang="0">
                  <a:pos x="387" y="141"/>
                </a:cxn>
                <a:cxn ang="0">
                  <a:pos x="362" y="180"/>
                </a:cxn>
                <a:cxn ang="0">
                  <a:pos x="342" y="228"/>
                </a:cxn>
                <a:cxn ang="0">
                  <a:pos x="360" y="246"/>
                </a:cxn>
                <a:cxn ang="0">
                  <a:pos x="326" y="235"/>
                </a:cxn>
                <a:cxn ang="0">
                  <a:pos x="316" y="244"/>
                </a:cxn>
                <a:cxn ang="0">
                  <a:pos x="287" y="262"/>
                </a:cxn>
                <a:cxn ang="0">
                  <a:pos x="274" y="265"/>
                </a:cxn>
                <a:cxn ang="0">
                  <a:pos x="262" y="320"/>
                </a:cxn>
                <a:cxn ang="0">
                  <a:pos x="245" y="361"/>
                </a:cxn>
                <a:cxn ang="0">
                  <a:pos x="231" y="390"/>
                </a:cxn>
                <a:cxn ang="0">
                  <a:pos x="230" y="410"/>
                </a:cxn>
                <a:cxn ang="0">
                  <a:pos x="190" y="434"/>
                </a:cxn>
                <a:cxn ang="0">
                  <a:pos x="177" y="449"/>
                </a:cxn>
                <a:cxn ang="0">
                  <a:pos x="138" y="463"/>
                </a:cxn>
                <a:cxn ang="0">
                  <a:pos x="120" y="454"/>
                </a:cxn>
                <a:cxn ang="0">
                  <a:pos x="104" y="454"/>
                </a:cxn>
                <a:cxn ang="0">
                  <a:pos x="91" y="441"/>
                </a:cxn>
                <a:cxn ang="0">
                  <a:pos x="55" y="421"/>
                </a:cxn>
                <a:cxn ang="0">
                  <a:pos x="12" y="422"/>
                </a:cxn>
                <a:cxn ang="0">
                  <a:pos x="13" y="413"/>
                </a:cxn>
                <a:cxn ang="0">
                  <a:pos x="9" y="405"/>
                </a:cxn>
                <a:cxn ang="0">
                  <a:pos x="16" y="391"/>
                </a:cxn>
                <a:cxn ang="0">
                  <a:pos x="24" y="379"/>
                </a:cxn>
                <a:cxn ang="0">
                  <a:pos x="15" y="366"/>
                </a:cxn>
                <a:cxn ang="0">
                  <a:pos x="21" y="353"/>
                </a:cxn>
                <a:cxn ang="0">
                  <a:pos x="37" y="356"/>
                </a:cxn>
                <a:cxn ang="0">
                  <a:pos x="31" y="347"/>
                </a:cxn>
                <a:cxn ang="0">
                  <a:pos x="47" y="325"/>
                </a:cxn>
                <a:cxn ang="0">
                  <a:pos x="56" y="329"/>
                </a:cxn>
                <a:cxn ang="0">
                  <a:pos x="61" y="304"/>
                </a:cxn>
                <a:cxn ang="0">
                  <a:pos x="82" y="278"/>
                </a:cxn>
                <a:cxn ang="0">
                  <a:pos x="102" y="255"/>
                </a:cxn>
                <a:cxn ang="0">
                  <a:pos x="133" y="249"/>
                </a:cxn>
                <a:cxn ang="0">
                  <a:pos x="187" y="208"/>
                </a:cxn>
                <a:cxn ang="0">
                  <a:pos x="219" y="178"/>
                </a:cxn>
                <a:cxn ang="0">
                  <a:pos x="256" y="144"/>
                </a:cxn>
                <a:cxn ang="0">
                  <a:pos x="288" y="81"/>
                </a:cxn>
                <a:cxn ang="0">
                  <a:pos x="308" y="34"/>
                </a:cxn>
              </a:cxnLst>
              <a:rect l="0" t="0" r="r" b="b"/>
              <a:pathLst>
                <a:path w="424" h="463">
                  <a:moveTo>
                    <a:pt x="308" y="34"/>
                  </a:moveTo>
                  <a:lnTo>
                    <a:pt x="310" y="35"/>
                  </a:lnTo>
                  <a:lnTo>
                    <a:pt x="311" y="20"/>
                  </a:lnTo>
                  <a:lnTo>
                    <a:pt x="319" y="16"/>
                  </a:lnTo>
                  <a:lnTo>
                    <a:pt x="327" y="6"/>
                  </a:lnTo>
                  <a:lnTo>
                    <a:pt x="331" y="6"/>
                  </a:lnTo>
                  <a:lnTo>
                    <a:pt x="333" y="2"/>
                  </a:lnTo>
                  <a:lnTo>
                    <a:pt x="337" y="0"/>
                  </a:lnTo>
                  <a:lnTo>
                    <a:pt x="340" y="3"/>
                  </a:lnTo>
                  <a:lnTo>
                    <a:pt x="340" y="14"/>
                  </a:lnTo>
                  <a:lnTo>
                    <a:pt x="343" y="20"/>
                  </a:lnTo>
                  <a:lnTo>
                    <a:pt x="349" y="22"/>
                  </a:lnTo>
                  <a:lnTo>
                    <a:pt x="354" y="22"/>
                  </a:lnTo>
                  <a:lnTo>
                    <a:pt x="358" y="28"/>
                  </a:lnTo>
                  <a:lnTo>
                    <a:pt x="358" y="45"/>
                  </a:lnTo>
                  <a:lnTo>
                    <a:pt x="362" y="51"/>
                  </a:lnTo>
                  <a:lnTo>
                    <a:pt x="368" y="55"/>
                  </a:lnTo>
                  <a:lnTo>
                    <a:pt x="381" y="44"/>
                  </a:lnTo>
                  <a:lnTo>
                    <a:pt x="387" y="41"/>
                  </a:lnTo>
                  <a:lnTo>
                    <a:pt x="391" y="35"/>
                  </a:lnTo>
                  <a:lnTo>
                    <a:pt x="401" y="29"/>
                  </a:lnTo>
                  <a:lnTo>
                    <a:pt x="406" y="28"/>
                  </a:lnTo>
                  <a:lnTo>
                    <a:pt x="407" y="29"/>
                  </a:lnTo>
                  <a:lnTo>
                    <a:pt x="402" y="35"/>
                  </a:lnTo>
                  <a:lnTo>
                    <a:pt x="403" y="36"/>
                  </a:lnTo>
                  <a:lnTo>
                    <a:pt x="405" y="44"/>
                  </a:lnTo>
                  <a:lnTo>
                    <a:pt x="401" y="54"/>
                  </a:lnTo>
                  <a:lnTo>
                    <a:pt x="411" y="47"/>
                  </a:lnTo>
                  <a:lnTo>
                    <a:pt x="408" y="43"/>
                  </a:lnTo>
                  <a:lnTo>
                    <a:pt x="413" y="34"/>
                  </a:lnTo>
                  <a:lnTo>
                    <a:pt x="418" y="33"/>
                  </a:lnTo>
                  <a:lnTo>
                    <a:pt x="423" y="40"/>
                  </a:lnTo>
                  <a:lnTo>
                    <a:pt x="414" y="51"/>
                  </a:lnTo>
                  <a:lnTo>
                    <a:pt x="418" y="51"/>
                  </a:lnTo>
                  <a:lnTo>
                    <a:pt x="422" y="57"/>
                  </a:lnTo>
                  <a:lnTo>
                    <a:pt x="417" y="68"/>
                  </a:lnTo>
                  <a:lnTo>
                    <a:pt x="424" y="87"/>
                  </a:lnTo>
                  <a:lnTo>
                    <a:pt x="422" y="93"/>
                  </a:lnTo>
                  <a:lnTo>
                    <a:pt x="413" y="106"/>
                  </a:lnTo>
                  <a:lnTo>
                    <a:pt x="411" y="114"/>
                  </a:lnTo>
                  <a:lnTo>
                    <a:pt x="405" y="124"/>
                  </a:lnTo>
                  <a:lnTo>
                    <a:pt x="398" y="125"/>
                  </a:lnTo>
                  <a:lnTo>
                    <a:pt x="397" y="129"/>
                  </a:lnTo>
                  <a:lnTo>
                    <a:pt x="387" y="141"/>
                  </a:lnTo>
                  <a:lnTo>
                    <a:pt x="375" y="168"/>
                  </a:lnTo>
                  <a:lnTo>
                    <a:pt x="369" y="174"/>
                  </a:lnTo>
                  <a:lnTo>
                    <a:pt x="365" y="175"/>
                  </a:lnTo>
                  <a:lnTo>
                    <a:pt x="362" y="180"/>
                  </a:lnTo>
                  <a:lnTo>
                    <a:pt x="349" y="189"/>
                  </a:lnTo>
                  <a:lnTo>
                    <a:pt x="347" y="192"/>
                  </a:lnTo>
                  <a:lnTo>
                    <a:pt x="344" y="217"/>
                  </a:lnTo>
                  <a:lnTo>
                    <a:pt x="342" y="228"/>
                  </a:lnTo>
                  <a:lnTo>
                    <a:pt x="352" y="230"/>
                  </a:lnTo>
                  <a:lnTo>
                    <a:pt x="359" y="234"/>
                  </a:lnTo>
                  <a:lnTo>
                    <a:pt x="362" y="243"/>
                  </a:lnTo>
                  <a:lnTo>
                    <a:pt x="360" y="246"/>
                  </a:lnTo>
                  <a:lnTo>
                    <a:pt x="356" y="240"/>
                  </a:lnTo>
                  <a:lnTo>
                    <a:pt x="354" y="246"/>
                  </a:lnTo>
                  <a:lnTo>
                    <a:pt x="333" y="239"/>
                  </a:lnTo>
                  <a:lnTo>
                    <a:pt x="326" y="235"/>
                  </a:lnTo>
                  <a:lnTo>
                    <a:pt x="324" y="237"/>
                  </a:lnTo>
                  <a:lnTo>
                    <a:pt x="324" y="244"/>
                  </a:lnTo>
                  <a:lnTo>
                    <a:pt x="320" y="248"/>
                  </a:lnTo>
                  <a:lnTo>
                    <a:pt x="316" y="244"/>
                  </a:lnTo>
                  <a:lnTo>
                    <a:pt x="313" y="243"/>
                  </a:lnTo>
                  <a:lnTo>
                    <a:pt x="310" y="249"/>
                  </a:lnTo>
                  <a:lnTo>
                    <a:pt x="295" y="256"/>
                  </a:lnTo>
                  <a:lnTo>
                    <a:pt x="287" y="262"/>
                  </a:lnTo>
                  <a:lnTo>
                    <a:pt x="282" y="262"/>
                  </a:lnTo>
                  <a:lnTo>
                    <a:pt x="279" y="256"/>
                  </a:lnTo>
                  <a:lnTo>
                    <a:pt x="274" y="256"/>
                  </a:lnTo>
                  <a:lnTo>
                    <a:pt x="274" y="265"/>
                  </a:lnTo>
                  <a:lnTo>
                    <a:pt x="272" y="277"/>
                  </a:lnTo>
                  <a:lnTo>
                    <a:pt x="265" y="289"/>
                  </a:lnTo>
                  <a:lnTo>
                    <a:pt x="263" y="302"/>
                  </a:lnTo>
                  <a:lnTo>
                    <a:pt x="262" y="320"/>
                  </a:lnTo>
                  <a:lnTo>
                    <a:pt x="256" y="324"/>
                  </a:lnTo>
                  <a:lnTo>
                    <a:pt x="257" y="336"/>
                  </a:lnTo>
                  <a:lnTo>
                    <a:pt x="247" y="347"/>
                  </a:lnTo>
                  <a:lnTo>
                    <a:pt x="245" y="361"/>
                  </a:lnTo>
                  <a:lnTo>
                    <a:pt x="245" y="369"/>
                  </a:lnTo>
                  <a:lnTo>
                    <a:pt x="239" y="379"/>
                  </a:lnTo>
                  <a:lnTo>
                    <a:pt x="233" y="385"/>
                  </a:lnTo>
                  <a:lnTo>
                    <a:pt x="231" y="390"/>
                  </a:lnTo>
                  <a:lnTo>
                    <a:pt x="231" y="398"/>
                  </a:lnTo>
                  <a:lnTo>
                    <a:pt x="228" y="401"/>
                  </a:lnTo>
                  <a:lnTo>
                    <a:pt x="233" y="402"/>
                  </a:lnTo>
                  <a:lnTo>
                    <a:pt x="230" y="410"/>
                  </a:lnTo>
                  <a:lnTo>
                    <a:pt x="223" y="409"/>
                  </a:lnTo>
                  <a:lnTo>
                    <a:pt x="214" y="415"/>
                  </a:lnTo>
                  <a:lnTo>
                    <a:pt x="204" y="428"/>
                  </a:lnTo>
                  <a:lnTo>
                    <a:pt x="190" y="434"/>
                  </a:lnTo>
                  <a:lnTo>
                    <a:pt x="185" y="437"/>
                  </a:lnTo>
                  <a:lnTo>
                    <a:pt x="185" y="441"/>
                  </a:lnTo>
                  <a:lnTo>
                    <a:pt x="180" y="443"/>
                  </a:lnTo>
                  <a:lnTo>
                    <a:pt x="177" y="449"/>
                  </a:lnTo>
                  <a:lnTo>
                    <a:pt x="172" y="453"/>
                  </a:lnTo>
                  <a:lnTo>
                    <a:pt x="153" y="459"/>
                  </a:lnTo>
                  <a:lnTo>
                    <a:pt x="149" y="459"/>
                  </a:lnTo>
                  <a:lnTo>
                    <a:pt x="138" y="463"/>
                  </a:lnTo>
                  <a:lnTo>
                    <a:pt x="132" y="459"/>
                  </a:lnTo>
                  <a:lnTo>
                    <a:pt x="129" y="452"/>
                  </a:lnTo>
                  <a:lnTo>
                    <a:pt x="126" y="450"/>
                  </a:lnTo>
                  <a:lnTo>
                    <a:pt x="120" y="454"/>
                  </a:lnTo>
                  <a:lnTo>
                    <a:pt x="114" y="455"/>
                  </a:lnTo>
                  <a:lnTo>
                    <a:pt x="110" y="454"/>
                  </a:lnTo>
                  <a:lnTo>
                    <a:pt x="110" y="453"/>
                  </a:lnTo>
                  <a:lnTo>
                    <a:pt x="104" y="454"/>
                  </a:lnTo>
                  <a:lnTo>
                    <a:pt x="102" y="449"/>
                  </a:lnTo>
                  <a:lnTo>
                    <a:pt x="102" y="443"/>
                  </a:lnTo>
                  <a:lnTo>
                    <a:pt x="98" y="444"/>
                  </a:lnTo>
                  <a:lnTo>
                    <a:pt x="91" y="441"/>
                  </a:lnTo>
                  <a:lnTo>
                    <a:pt x="73" y="439"/>
                  </a:lnTo>
                  <a:lnTo>
                    <a:pt x="69" y="427"/>
                  </a:lnTo>
                  <a:lnTo>
                    <a:pt x="64" y="422"/>
                  </a:lnTo>
                  <a:lnTo>
                    <a:pt x="55" y="421"/>
                  </a:lnTo>
                  <a:lnTo>
                    <a:pt x="47" y="428"/>
                  </a:lnTo>
                  <a:lnTo>
                    <a:pt x="39" y="429"/>
                  </a:lnTo>
                  <a:lnTo>
                    <a:pt x="18" y="427"/>
                  </a:lnTo>
                  <a:lnTo>
                    <a:pt x="12" y="422"/>
                  </a:lnTo>
                  <a:lnTo>
                    <a:pt x="15" y="415"/>
                  </a:lnTo>
                  <a:lnTo>
                    <a:pt x="20" y="409"/>
                  </a:lnTo>
                  <a:lnTo>
                    <a:pt x="24" y="402"/>
                  </a:lnTo>
                  <a:lnTo>
                    <a:pt x="13" y="413"/>
                  </a:lnTo>
                  <a:lnTo>
                    <a:pt x="9" y="413"/>
                  </a:lnTo>
                  <a:lnTo>
                    <a:pt x="14" y="402"/>
                  </a:lnTo>
                  <a:lnTo>
                    <a:pt x="14" y="401"/>
                  </a:lnTo>
                  <a:lnTo>
                    <a:pt x="9" y="405"/>
                  </a:lnTo>
                  <a:lnTo>
                    <a:pt x="3" y="406"/>
                  </a:lnTo>
                  <a:lnTo>
                    <a:pt x="0" y="400"/>
                  </a:lnTo>
                  <a:lnTo>
                    <a:pt x="4" y="395"/>
                  </a:lnTo>
                  <a:lnTo>
                    <a:pt x="16" y="391"/>
                  </a:lnTo>
                  <a:lnTo>
                    <a:pt x="24" y="385"/>
                  </a:lnTo>
                  <a:lnTo>
                    <a:pt x="21" y="385"/>
                  </a:lnTo>
                  <a:lnTo>
                    <a:pt x="19" y="383"/>
                  </a:lnTo>
                  <a:lnTo>
                    <a:pt x="24" y="379"/>
                  </a:lnTo>
                  <a:lnTo>
                    <a:pt x="26" y="373"/>
                  </a:lnTo>
                  <a:lnTo>
                    <a:pt x="21" y="373"/>
                  </a:lnTo>
                  <a:lnTo>
                    <a:pt x="16" y="372"/>
                  </a:lnTo>
                  <a:lnTo>
                    <a:pt x="15" y="366"/>
                  </a:lnTo>
                  <a:lnTo>
                    <a:pt x="21" y="366"/>
                  </a:lnTo>
                  <a:lnTo>
                    <a:pt x="25" y="361"/>
                  </a:lnTo>
                  <a:lnTo>
                    <a:pt x="21" y="358"/>
                  </a:lnTo>
                  <a:lnTo>
                    <a:pt x="21" y="353"/>
                  </a:lnTo>
                  <a:lnTo>
                    <a:pt x="26" y="353"/>
                  </a:lnTo>
                  <a:lnTo>
                    <a:pt x="29" y="357"/>
                  </a:lnTo>
                  <a:lnTo>
                    <a:pt x="34" y="355"/>
                  </a:lnTo>
                  <a:lnTo>
                    <a:pt x="37" y="356"/>
                  </a:lnTo>
                  <a:lnTo>
                    <a:pt x="40" y="353"/>
                  </a:lnTo>
                  <a:lnTo>
                    <a:pt x="40" y="351"/>
                  </a:lnTo>
                  <a:lnTo>
                    <a:pt x="35" y="351"/>
                  </a:lnTo>
                  <a:lnTo>
                    <a:pt x="31" y="347"/>
                  </a:lnTo>
                  <a:lnTo>
                    <a:pt x="35" y="329"/>
                  </a:lnTo>
                  <a:lnTo>
                    <a:pt x="42" y="323"/>
                  </a:lnTo>
                  <a:lnTo>
                    <a:pt x="45" y="321"/>
                  </a:lnTo>
                  <a:lnTo>
                    <a:pt x="47" y="325"/>
                  </a:lnTo>
                  <a:lnTo>
                    <a:pt x="48" y="331"/>
                  </a:lnTo>
                  <a:lnTo>
                    <a:pt x="51" y="332"/>
                  </a:lnTo>
                  <a:lnTo>
                    <a:pt x="53" y="332"/>
                  </a:lnTo>
                  <a:lnTo>
                    <a:pt x="56" y="329"/>
                  </a:lnTo>
                  <a:lnTo>
                    <a:pt x="53" y="319"/>
                  </a:lnTo>
                  <a:lnTo>
                    <a:pt x="55" y="315"/>
                  </a:lnTo>
                  <a:lnTo>
                    <a:pt x="58" y="314"/>
                  </a:lnTo>
                  <a:lnTo>
                    <a:pt x="61" y="304"/>
                  </a:lnTo>
                  <a:lnTo>
                    <a:pt x="69" y="302"/>
                  </a:lnTo>
                  <a:lnTo>
                    <a:pt x="75" y="296"/>
                  </a:lnTo>
                  <a:lnTo>
                    <a:pt x="77" y="286"/>
                  </a:lnTo>
                  <a:lnTo>
                    <a:pt x="82" y="278"/>
                  </a:lnTo>
                  <a:lnTo>
                    <a:pt x="89" y="275"/>
                  </a:lnTo>
                  <a:lnTo>
                    <a:pt x="93" y="260"/>
                  </a:lnTo>
                  <a:lnTo>
                    <a:pt x="96" y="260"/>
                  </a:lnTo>
                  <a:lnTo>
                    <a:pt x="102" y="255"/>
                  </a:lnTo>
                  <a:lnTo>
                    <a:pt x="109" y="255"/>
                  </a:lnTo>
                  <a:lnTo>
                    <a:pt x="116" y="251"/>
                  </a:lnTo>
                  <a:lnTo>
                    <a:pt x="123" y="251"/>
                  </a:lnTo>
                  <a:lnTo>
                    <a:pt x="133" y="249"/>
                  </a:lnTo>
                  <a:lnTo>
                    <a:pt x="141" y="244"/>
                  </a:lnTo>
                  <a:lnTo>
                    <a:pt x="154" y="232"/>
                  </a:lnTo>
                  <a:lnTo>
                    <a:pt x="169" y="223"/>
                  </a:lnTo>
                  <a:lnTo>
                    <a:pt x="187" y="208"/>
                  </a:lnTo>
                  <a:lnTo>
                    <a:pt x="201" y="200"/>
                  </a:lnTo>
                  <a:lnTo>
                    <a:pt x="202" y="191"/>
                  </a:lnTo>
                  <a:lnTo>
                    <a:pt x="213" y="181"/>
                  </a:lnTo>
                  <a:lnTo>
                    <a:pt x="219" y="178"/>
                  </a:lnTo>
                  <a:lnTo>
                    <a:pt x="225" y="178"/>
                  </a:lnTo>
                  <a:lnTo>
                    <a:pt x="235" y="170"/>
                  </a:lnTo>
                  <a:lnTo>
                    <a:pt x="241" y="164"/>
                  </a:lnTo>
                  <a:lnTo>
                    <a:pt x="256" y="144"/>
                  </a:lnTo>
                  <a:lnTo>
                    <a:pt x="261" y="126"/>
                  </a:lnTo>
                  <a:lnTo>
                    <a:pt x="265" y="105"/>
                  </a:lnTo>
                  <a:lnTo>
                    <a:pt x="270" y="93"/>
                  </a:lnTo>
                  <a:lnTo>
                    <a:pt x="288" y="81"/>
                  </a:lnTo>
                  <a:lnTo>
                    <a:pt x="294" y="78"/>
                  </a:lnTo>
                  <a:lnTo>
                    <a:pt x="298" y="72"/>
                  </a:lnTo>
                  <a:lnTo>
                    <a:pt x="304" y="60"/>
                  </a:lnTo>
                  <a:lnTo>
                    <a:pt x="308" y="34"/>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398" name="Freeform 56"/>
            <p:cNvSpPr>
              <a:spLocks noChangeAspect="1"/>
            </p:cNvSpPr>
            <p:nvPr/>
          </p:nvSpPr>
          <p:spPr bwMode="gray">
            <a:xfrm>
              <a:off x="7765250" y="4327871"/>
              <a:ext cx="100013" cy="157163"/>
            </a:xfrm>
            <a:custGeom>
              <a:avLst/>
              <a:gdLst/>
              <a:ahLst/>
              <a:cxnLst>
                <a:cxn ang="0">
                  <a:pos x="128" y="441"/>
                </a:cxn>
                <a:cxn ang="0">
                  <a:pos x="139" y="398"/>
                </a:cxn>
                <a:cxn ang="0">
                  <a:pos x="97" y="366"/>
                </a:cxn>
                <a:cxn ang="0">
                  <a:pos x="59" y="325"/>
                </a:cxn>
                <a:cxn ang="0">
                  <a:pos x="100" y="296"/>
                </a:cxn>
                <a:cxn ang="0">
                  <a:pos x="115" y="250"/>
                </a:cxn>
                <a:cxn ang="0">
                  <a:pos x="120" y="224"/>
                </a:cxn>
                <a:cxn ang="0">
                  <a:pos x="113" y="198"/>
                </a:cxn>
                <a:cxn ang="0">
                  <a:pos x="112" y="178"/>
                </a:cxn>
                <a:cxn ang="0">
                  <a:pos x="97" y="172"/>
                </a:cxn>
                <a:cxn ang="0">
                  <a:pos x="91" y="145"/>
                </a:cxn>
                <a:cxn ang="0">
                  <a:pos x="86" y="127"/>
                </a:cxn>
                <a:cxn ang="0">
                  <a:pos x="73" y="117"/>
                </a:cxn>
                <a:cxn ang="0">
                  <a:pos x="43" y="85"/>
                </a:cxn>
                <a:cxn ang="0">
                  <a:pos x="45" y="59"/>
                </a:cxn>
                <a:cxn ang="0">
                  <a:pos x="26" y="59"/>
                </a:cxn>
                <a:cxn ang="0">
                  <a:pos x="7" y="14"/>
                </a:cxn>
                <a:cxn ang="0">
                  <a:pos x="10" y="0"/>
                </a:cxn>
                <a:cxn ang="0">
                  <a:pos x="19" y="28"/>
                </a:cxn>
                <a:cxn ang="0">
                  <a:pos x="35" y="30"/>
                </a:cxn>
                <a:cxn ang="0">
                  <a:pos x="59" y="41"/>
                </a:cxn>
                <a:cxn ang="0">
                  <a:pos x="78" y="59"/>
                </a:cxn>
                <a:cxn ang="0">
                  <a:pos x="87" y="70"/>
                </a:cxn>
                <a:cxn ang="0">
                  <a:pos x="100" y="96"/>
                </a:cxn>
                <a:cxn ang="0">
                  <a:pos x="86" y="96"/>
                </a:cxn>
                <a:cxn ang="0">
                  <a:pos x="96" y="107"/>
                </a:cxn>
                <a:cxn ang="0">
                  <a:pos x="110" y="140"/>
                </a:cxn>
                <a:cxn ang="0">
                  <a:pos x="109" y="159"/>
                </a:cxn>
                <a:cxn ang="0">
                  <a:pos x="116" y="170"/>
                </a:cxn>
                <a:cxn ang="0">
                  <a:pos x="136" y="169"/>
                </a:cxn>
                <a:cxn ang="0">
                  <a:pos x="151" y="182"/>
                </a:cxn>
                <a:cxn ang="0">
                  <a:pos x="147" y="141"/>
                </a:cxn>
                <a:cxn ang="0">
                  <a:pos x="167" y="162"/>
                </a:cxn>
                <a:cxn ang="0">
                  <a:pos x="169" y="192"/>
                </a:cxn>
                <a:cxn ang="0">
                  <a:pos x="185" y="219"/>
                </a:cxn>
                <a:cxn ang="0">
                  <a:pos x="239" y="240"/>
                </a:cxn>
                <a:cxn ang="0">
                  <a:pos x="266" y="224"/>
                </a:cxn>
                <a:cxn ang="0">
                  <a:pos x="286" y="210"/>
                </a:cxn>
                <a:cxn ang="0">
                  <a:pos x="313" y="231"/>
                </a:cxn>
                <a:cxn ang="0">
                  <a:pos x="307" y="272"/>
                </a:cxn>
                <a:cxn ang="0">
                  <a:pos x="286" y="304"/>
                </a:cxn>
                <a:cxn ang="0">
                  <a:pos x="287" y="321"/>
                </a:cxn>
                <a:cxn ang="0">
                  <a:pos x="269" y="315"/>
                </a:cxn>
                <a:cxn ang="0">
                  <a:pos x="242" y="323"/>
                </a:cxn>
                <a:cxn ang="0">
                  <a:pos x="232" y="356"/>
                </a:cxn>
                <a:cxn ang="0">
                  <a:pos x="217" y="404"/>
                </a:cxn>
                <a:cxn ang="0">
                  <a:pos x="171" y="479"/>
                </a:cxn>
                <a:cxn ang="0">
                  <a:pos x="132" y="481"/>
                </a:cxn>
              </a:cxnLst>
              <a:rect l="0" t="0" r="r" b="b"/>
              <a:pathLst>
                <a:path w="313" h="495">
                  <a:moveTo>
                    <a:pt x="109" y="469"/>
                  </a:moveTo>
                  <a:lnTo>
                    <a:pt x="118" y="458"/>
                  </a:lnTo>
                  <a:lnTo>
                    <a:pt x="121" y="449"/>
                  </a:lnTo>
                  <a:lnTo>
                    <a:pt x="128" y="441"/>
                  </a:lnTo>
                  <a:lnTo>
                    <a:pt x="134" y="429"/>
                  </a:lnTo>
                  <a:lnTo>
                    <a:pt x="135" y="417"/>
                  </a:lnTo>
                  <a:lnTo>
                    <a:pt x="139" y="407"/>
                  </a:lnTo>
                  <a:lnTo>
                    <a:pt x="139" y="398"/>
                  </a:lnTo>
                  <a:lnTo>
                    <a:pt x="134" y="391"/>
                  </a:lnTo>
                  <a:lnTo>
                    <a:pt x="120" y="375"/>
                  </a:lnTo>
                  <a:lnTo>
                    <a:pt x="108" y="372"/>
                  </a:lnTo>
                  <a:lnTo>
                    <a:pt x="97" y="366"/>
                  </a:lnTo>
                  <a:lnTo>
                    <a:pt x="80" y="350"/>
                  </a:lnTo>
                  <a:lnTo>
                    <a:pt x="67" y="349"/>
                  </a:lnTo>
                  <a:lnTo>
                    <a:pt x="57" y="337"/>
                  </a:lnTo>
                  <a:lnTo>
                    <a:pt x="59" y="325"/>
                  </a:lnTo>
                  <a:lnTo>
                    <a:pt x="69" y="316"/>
                  </a:lnTo>
                  <a:lnTo>
                    <a:pt x="78" y="310"/>
                  </a:lnTo>
                  <a:lnTo>
                    <a:pt x="92" y="306"/>
                  </a:lnTo>
                  <a:lnTo>
                    <a:pt x="100" y="296"/>
                  </a:lnTo>
                  <a:lnTo>
                    <a:pt x="104" y="283"/>
                  </a:lnTo>
                  <a:lnTo>
                    <a:pt x="105" y="261"/>
                  </a:lnTo>
                  <a:lnTo>
                    <a:pt x="109" y="250"/>
                  </a:lnTo>
                  <a:lnTo>
                    <a:pt x="115" y="250"/>
                  </a:lnTo>
                  <a:lnTo>
                    <a:pt x="118" y="247"/>
                  </a:lnTo>
                  <a:lnTo>
                    <a:pt x="118" y="237"/>
                  </a:lnTo>
                  <a:lnTo>
                    <a:pt x="115" y="229"/>
                  </a:lnTo>
                  <a:lnTo>
                    <a:pt x="120" y="224"/>
                  </a:lnTo>
                  <a:lnTo>
                    <a:pt x="118" y="220"/>
                  </a:lnTo>
                  <a:lnTo>
                    <a:pt x="115" y="208"/>
                  </a:lnTo>
                  <a:lnTo>
                    <a:pt x="116" y="196"/>
                  </a:lnTo>
                  <a:lnTo>
                    <a:pt x="113" y="198"/>
                  </a:lnTo>
                  <a:lnTo>
                    <a:pt x="104" y="188"/>
                  </a:lnTo>
                  <a:lnTo>
                    <a:pt x="102" y="182"/>
                  </a:lnTo>
                  <a:lnTo>
                    <a:pt x="108" y="182"/>
                  </a:lnTo>
                  <a:lnTo>
                    <a:pt x="112" y="178"/>
                  </a:lnTo>
                  <a:lnTo>
                    <a:pt x="113" y="175"/>
                  </a:lnTo>
                  <a:lnTo>
                    <a:pt x="112" y="171"/>
                  </a:lnTo>
                  <a:lnTo>
                    <a:pt x="107" y="170"/>
                  </a:lnTo>
                  <a:lnTo>
                    <a:pt x="97" y="172"/>
                  </a:lnTo>
                  <a:lnTo>
                    <a:pt x="86" y="151"/>
                  </a:lnTo>
                  <a:lnTo>
                    <a:pt x="81" y="138"/>
                  </a:lnTo>
                  <a:lnTo>
                    <a:pt x="87" y="148"/>
                  </a:lnTo>
                  <a:lnTo>
                    <a:pt x="91" y="145"/>
                  </a:lnTo>
                  <a:lnTo>
                    <a:pt x="92" y="133"/>
                  </a:lnTo>
                  <a:lnTo>
                    <a:pt x="87" y="133"/>
                  </a:lnTo>
                  <a:lnTo>
                    <a:pt x="83" y="130"/>
                  </a:lnTo>
                  <a:lnTo>
                    <a:pt x="86" y="127"/>
                  </a:lnTo>
                  <a:lnTo>
                    <a:pt x="86" y="117"/>
                  </a:lnTo>
                  <a:lnTo>
                    <a:pt x="82" y="113"/>
                  </a:lnTo>
                  <a:lnTo>
                    <a:pt x="80" y="117"/>
                  </a:lnTo>
                  <a:lnTo>
                    <a:pt x="73" y="117"/>
                  </a:lnTo>
                  <a:lnTo>
                    <a:pt x="72" y="122"/>
                  </a:lnTo>
                  <a:lnTo>
                    <a:pt x="73" y="129"/>
                  </a:lnTo>
                  <a:lnTo>
                    <a:pt x="60" y="107"/>
                  </a:lnTo>
                  <a:lnTo>
                    <a:pt x="43" y="85"/>
                  </a:lnTo>
                  <a:lnTo>
                    <a:pt x="38" y="75"/>
                  </a:lnTo>
                  <a:lnTo>
                    <a:pt x="37" y="71"/>
                  </a:lnTo>
                  <a:lnTo>
                    <a:pt x="42" y="67"/>
                  </a:lnTo>
                  <a:lnTo>
                    <a:pt x="45" y="59"/>
                  </a:lnTo>
                  <a:lnTo>
                    <a:pt x="42" y="57"/>
                  </a:lnTo>
                  <a:lnTo>
                    <a:pt x="40" y="62"/>
                  </a:lnTo>
                  <a:lnTo>
                    <a:pt x="33" y="68"/>
                  </a:lnTo>
                  <a:lnTo>
                    <a:pt x="26" y="59"/>
                  </a:lnTo>
                  <a:lnTo>
                    <a:pt x="22" y="49"/>
                  </a:lnTo>
                  <a:lnTo>
                    <a:pt x="23" y="44"/>
                  </a:lnTo>
                  <a:lnTo>
                    <a:pt x="21" y="35"/>
                  </a:lnTo>
                  <a:lnTo>
                    <a:pt x="7" y="14"/>
                  </a:lnTo>
                  <a:lnTo>
                    <a:pt x="1" y="6"/>
                  </a:lnTo>
                  <a:lnTo>
                    <a:pt x="0" y="3"/>
                  </a:lnTo>
                  <a:lnTo>
                    <a:pt x="8" y="1"/>
                  </a:lnTo>
                  <a:lnTo>
                    <a:pt x="10" y="0"/>
                  </a:lnTo>
                  <a:lnTo>
                    <a:pt x="13" y="1"/>
                  </a:lnTo>
                  <a:lnTo>
                    <a:pt x="13" y="11"/>
                  </a:lnTo>
                  <a:lnTo>
                    <a:pt x="19" y="22"/>
                  </a:lnTo>
                  <a:lnTo>
                    <a:pt x="19" y="28"/>
                  </a:lnTo>
                  <a:lnTo>
                    <a:pt x="24" y="36"/>
                  </a:lnTo>
                  <a:lnTo>
                    <a:pt x="29" y="32"/>
                  </a:lnTo>
                  <a:lnTo>
                    <a:pt x="34" y="27"/>
                  </a:lnTo>
                  <a:lnTo>
                    <a:pt x="35" y="30"/>
                  </a:lnTo>
                  <a:lnTo>
                    <a:pt x="35" y="35"/>
                  </a:lnTo>
                  <a:lnTo>
                    <a:pt x="46" y="35"/>
                  </a:lnTo>
                  <a:lnTo>
                    <a:pt x="51" y="38"/>
                  </a:lnTo>
                  <a:lnTo>
                    <a:pt x="59" y="41"/>
                  </a:lnTo>
                  <a:lnTo>
                    <a:pt x="64" y="40"/>
                  </a:lnTo>
                  <a:lnTo>
                    <a:pt x="73" y="48"/>
                  </a:lnTo>
                  <a:lnTo>
                    <a:pt x="66" y="52"/>
                  </a:lnTo>
                  <a:lnTo>
                    <a:pt x="78" y="59"/>
                  </a:lnTo>
                  <a:lnTo>
                    <a:pt x="80" y="56"/>
                  </a:lnTo>
                  <a:lnTo>
                    <a:pt x="83" y="59"/>
                  </a:lnTo>
                  <a:lnTo>
                    <a:pt x="85" y="64"/>
                  </a:lnTo>
                  <a:lnTo>
                    <a:pt x="87" y="70"/>
                  </a:lnTo>
                  <a:lnTo>
                    <a:pt x="96" y="79"/>
                  </a:lnTo>
                  <a:lnTo>
                    <a:pt x="98" y="83"/>
                  </a:lnTo>
                  <a:lnTo>
                    <a:pt x="98" y="87"/>
                  </a:lnTo>
                  <a:lnTo>
                    <a:pt x="100" y="96"/>
                  </a:lnTo>
                  <a:lnTo>
                    <a:pt x="98" y="94"/>
                  </a:lnTo>
                  <a:lnTo>
                    <a:pt x="89" y="89"/>
                  </a:lnTo>
                  <a:lnTo>
                    <a:pt x="85" y="89"/>
                  </a:lnTo>
                  <a:lnTo>
                    <a:pt x="86" y="96"/>
                  </a:lnTo>
                  <a:lnTo>
                    <a:pt x="87" y="97"/>
                  </a:lnTo>
                  <a:lnTo>
                    <a:pt x="89" y="97"/>
                  </a:lnTo>
                  <a:lnTo>
                    <a:pt x="93" y="100"/>
                  </a:lnTo>
                  <a:lnTo>
                    <a:pt x="96" y="107"/>
                  </a:lnTo>
                  <a:lnTo>
                    <a:pt x="103" y="114"/>
                  </a:lnTo>
                  <a:lnTo>
                    <a:pt x="109" y="126"/>
                  </a:lnTo>
                  <a:lnTo>
                    <a:pt x="116" y="134"/>
                  </a:lnTo>
                  <a:lnTo>
                    <a:pt x="110" y="140"/>
                  </a:lnTo>
                  <a:lnTo>
                    <a:pt x="109" y="148"/>
                  </a:lnTo>
                  <a:lnTo>
                    <a:pt x="113" y="151"/>
                  </a:lnTo>
                  <a:lnTo>
                    <a:pt x="113" y="159"/>
                  </a:lnTo>
                  <a:lnTo>
                    <a:pt x="109" y="159"/>
                  </a:lnTo>
                  <a:lnTo>
                    <a:pt x="105" y="162"/>
                  </a:lnTo>
                  <a:lnTo>
                    <a:pt x="108" y="165"/>
                  </a:lnTo>
                  <a:lnTo>
                    <a:pt x="112" y="165"/>
                  </a:lnTo>
                  <a:lnTo>
                    <a:pt x="116" y="170"/>
                  </a:lnTo>
                  <a:lnTo>
                    <a:pt x="123" y="170"/>
                  </a:lnTo>
                  <a:lnTo>
                    <a:pt x="125" y="167"/>
                  </a:lnTo>
                  <a:lnTo>
                    <a:pt x="132" y="167"/>
                  </a:lnTo>
                  <a:lnTo>
                    <a:pt x="136" y="169"/>
                  </a:lnTo>
                  <a:lnTo>
                    <a:pt x="137" y="177"/>
                  </a:lnTo>
                  <a:lnTo>
                    <a:pt x="140" y="184"/>
                  </a:lnTo>
                  <a:lnTo>
                    <a:pt x="146" y="187"/>
                  </a:lnTo>
                  <a:lnTo>
                    <a:pt x="151" y="182"/>
                  </a:lnTo>
                  <a:lnTo>
                    <a:pt x="150" y="156"/>
                  </a:lnTo>
                  <a:lnTo>
                    <a:pt x="150" y="151"/>
                  </a:lnTo>
                  <a:lnTo>
                    <a:pt x="143" y="141"/>
                  </a:lnTo>
                  <a:lnTo>
                    <a:pt x="147" y="141"/>
                  </a:lnTo>
                  <a:lnTo>
                    <a:pt x="151" y="148"/>
                  </a:lnTo>
                  <a:lnTo>
                    <a:pt x="164" y="151"/>
                  </a:lnTo>
                  <a:lnTo>
                    <a:pt x="164" y="161"/>
                  </a:lnTo>
                  <a:lnTo>
                    <a:pt x="167" y="162"/>
                  </a:lnTo>
                  <a:lnTo>
                    <a:pt x="167" y="171"/>
                  </a:lnTo>
                  <a:lnTo>
                    <a:pt x="169" y="176"/>
                  </a:lnTo>
                  <a:lnTo>
                    <a:pt x="168" y="186"/>
                  </a:lnTo>
                  <a:lnTo>
                    <a:pt x="169" y="192"/>
                  </a:lnTo>
                  <a:lnTo>
                    <a:pt x="173" y="197"/>
                  </a:lnTo>
                  <a:lnTo>
                    <a:pt x="175" y="203"/>
                  </a:lnTo>
                  <a:lnTo>
                    <a:pt x="178" y="213"/>
                  </a:lnTo>
                  <a:lnTo>
                    <a:pt x="185" y="219"/>
                  </a:lnTo>
                  <a:lnTo>
                    <a:pt x="194" y="219"/>
                  </a:lnTo>
                  <a:lnTo>
                    <a:pt x="205" y="227"/>
                  </a:lnTo>
                  <a:lnTo>
                    <a:pt x="232" y="235"/>
                  </a:lnTo>
                  <a:lnTo>
                    <a:pt x="239" y="240"/>
                  </a:lnTo>
                  <a:lnTo>
                    <a:pt x="249" y="241"/>
                  </a:lnTo>
                  <a:lnTo>
                    <a:pt x="254" y="235"/>
                  </a:lnTo>
                  <a:lnTo>
                    <a:pt x="259" y="235"/>
                  </a:lnTo>
                  <a:lnTo>
                    <a:pt x="266" y="224"/>
                  </a:lnTo>
                  <a:lnTo>
                    <a:pt x="271" y="221"/>
                  </a:lnTo>
                  <a:lnTo>
                    <a:pt x="276" y="218"/>
                  </a:lnTo>
                  <a:lnTo>
                    <a:pt x="284" y="213"/>
                  </a:lnTo>
                  <a:lnTo>
                    <a:pt x="286" y="210"/>
                  </a:lnTo>
                  <a:lnTo>
                    <a:pt x="292" y="208"/>
                  </a:lnTo>
                  <a:lnTo>
                    <a:pt x="301" y="210"/>
                  </a:lnTo>
                  <a:lnTo>
                    <a:pt x="313" y="218"/>
                  </a:lnTo>
                  <a:lnTo>
                    <a:pt x="313" y="231"/>
                  </a:lnTo>
                  <a:lnTo>
                    <a:pt x="308" y="246"/>
                  </a:lnTo>
                  <a:lnTo>
                    <a:pt x="308" y="262"/>
                  </a:lnTo>
                  <a:lnTo>
                    <a:pt x="307" y="264"/>
                  </a:lnTo>
                  <a:lnTo>
                    <a:pt x="307" y="272"/>
                  </a:lnTo>
                  <a:lnTo>
                    <a:pt x="304" y="280"/>
                  </a:lnTo>
                  <a:lnTo>
                    <a:pt x="296" y="286"/>
                  </a:lnTo>
                  <a:lnTo>
                    <a:pt x="287" y="290"/>
                  </a:lnTo>
                  <a:lnTo>
                    <a:pt x="286" y="304"/>
                  </a:lnTo>
                  <a:lnTo>
                    <a:pt x="284" y="307"/>
                  </a:lnTo>
                  <a:lnTo>
                    <a:pt x="285" y="316"/>
                  </a:lnTo>
                  <a:lnTo>
                    <a:pt x="287" y="317"/>
                  </a:lnTo>
                  <a:lnTo>
                    <a:pt x="287" y="321"/>
                  </a:lnTo>
                  <a:lnTo>
                    <a:pt x="282" y="328"/>
                  </a:lnTo>
                  <a:lnTo>
                    <a:pt x="280" y="316"/>
                  </a:lnTo>
                  <a:lnTo>
                    <a:pt x="275" y="315"/>
                  </a:lnTo>
                  <a:lnTo>
                    <a:pt x="269" y="315"/>
                  </a:lnTo>
                  <a:lnTo>
                    <a:pt x="261" y="316"/>
                  </a:lnTo>
                  <a:lnTo>
                    <a:pt x="253" y="316"/>
                  </a:lnTo>
                  <a:lnTo>
                    <a:pt x="247" y="318"/>
                  </a:lnTo>
                  <a:lnTo>
                    <a:pt x="242" y="323"/>
                  </a:lnTo>
                  <a:lnTo>
                    <a:pt x="226" y="345"/>
                  </a:lnTo>
                  <a:lnTo>
                    <a:pt x="226" y="349"/>
                  </a:lnTo>
                  <a:lnTo>
                    <a:pt x="228" y="348"/>
                  </a:lnTo>
                  <a:lnTo>
                    <a:pt x="232" y="356"/>
                  </a:lnTo>
                  <a:lnTo>
                    <a:pt x="237" y="360"/>
                  </a:lnTo>
                  <a:lnTo>
                    <a:pt x="236" y="369"/>
                  </a:lnTo>
                  <a:lnTo>
                    <a:pt x="231" y="380"/>
                  </a:lnTo>
                  <a:lnTo>
                    <a:pt x="217" y="404"/>
                  </a:lnTo>
                  <a:lnTo>
                    <a:pt x="215" y="412"/>
                  </a:lnTo>
                  <a:lnTo>
                    <a:pt x="202" y="428"/>
                  </a:lnTo>
                  <a:lnTo>
                    <a:pt x="182" y="463"/>
                  </a:lnTo>
                  <a:lnTo>
                    <a:pt x="171" y="479"/>
                  </a:lnTo>
                  <a:lnTo>
                    <a:pt x="153" y="492"/>
                  </a:lnTo>
                  <a:lnTo>
                    <a:pt x="145" y="495"/>
                  </a:lnTo>
                  <a:lnTo>
                    <a:pt x="137" y="488"/>
                  </a:lnTo>
                  <a:lnTo>
                    <a:pt x="132" y="481"/>
                  </a:lnTo>
                  <a:lnTo>
                    <a:pt x="113" y="482"/>
                  </a:lnTo>
                  <a:lnTo>
                    <a:pt x="109" y="473"/>
                  </a:lnTo>
                  <a:lnTo>
                    <a:pt x="109" y="469"/>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399" name="Freeform 57"/>
            <p:cNvSpPr>
              <a:spLocks noChangeAspect="1"/>
            </p:cNvSpPr>
            <p:nvPr/>
          </p:nvSpPr>
          <p:spPr bwMode="gray">
            <a:xfrm>
              <a:off x="7612850" y="4050058"/>
              <a:ext cx="50800" cy="41275"/>
            </a:xfrm>
            <a:custGeom>
              <a:avLst/>
              <a:gdLst/>
              <a:ahLst/>
              <a:cxnLst>
                <a:cxn ang="0">
                  <a:pos x="60" y="71"/>
                </a:cxn>
                <a:cxn ang="0">
                  <a:pos x="39" y="60"/>
                </a:cxn>
                <a:cxn ang="0">
                  <a:pos x="27" y="43"/>
                </a:cxn>
                <a:cxn ang="0">
                  <a:pos x="21" y="38"/>
                </a:cxn>
                <a:cxn ang="0">
                  <a:pos x="16" y="26"/>
                </a:cxn>
                <a:cxn ang="0">
                  <a:pos x="6" y="17"/>
                </a:cxn>
                <a:cxn ang="0">
                  <a:pos x="6" y="9"/>
                </a:cxn>
                <a:cxn ang="0">
                  <a:pos x="0" y="2"/>
                </a:cxn>
                <a:cxn ang="0">
                  <a:pos x="6" y="0"/>
                </a:cxn>
                <a:cxn ang="0">
                  <a:pos x="14" y="5"/>
                </a:cxn>
                <a:cxn ang="0">
                  <a:pos x="19" y="4"/>
                </a:cxn>
                <a:cxn ang="0">
                  <a:pos x="33" y="14"/>
                </a:cxn>
                <a:cxn ang="0">
                  <a:pos x="40" y="16"/>
                </a:cxn>
                <a:cxn ang="0">
                  <a:pos x="41" y="21"/>
                </a:cxn>
                <a:cxn ang="0">
                  <a:pos x="45" y="26"/>
                </a:cxn>
                <a:cxn ang="0">
                  <a:pos x="51" y="26"/>
                </a:cxn>
                <a:cxn ang="0">
                  <a:pos x="59" y="29"/>
                </a:cxn>
                <a:cxn ang="0">
                  <a:pos x="67" y="43"/>
                </a:cxn>
                <a:cxn ang="0">
                  <a:pos x="72" y="47"/>
                </a:cxn>
                <a:cxn ang="0">
                  <a:pos x="75" y="57"/>
                </a:cxn>
                <a:cxn ang="0">
                  <a:pos x="78" y="58"/>
                </a:cxn>
                <a:cxn ang="0">
                  <a:pos x="82" y="63"/>
                </a:cxn>
                <a:cxn ang="0">
                  <a:pos x="89" y="68"/>
                </a:cxn>
                <a:cxn ang="0">
                  <a:pos x="94" y="74"/>
                </a:cxn>
                <a:cxn ang="0">
                  <a:pos x="98" y="75"/>
                </a:cxn>
                <a:cxn ang="0">
                  <a:pos x="100" y="81"/>
                </a:cxn>
                <a:cxn ang="0">
                  <a:pos x="109" y="82"/>
                </a:cxn>
                <a:cxn ang="0">
                  <a:pos x="123" y="86"/>
                </a:cxn>
                <a:cxn ang="0">
                  <a:pos x="141" y="103"/>
                </a:cxn>
                <a:cxn ang="0">
                  <a:pos x="143" y="109"/>
                </a:cxn>
                <a:cxn ang="0">
                  <a:pos x="150" y="108"/>
                </a:cxn>
                <a:cxn ang="0">
                  <a:pos x="157" y="114"/>
                </a:cxn>
                <a:cxn ang="0">
                  <a:pos x="159" y="123"/>
                </a:cxn>
                <a:cxn ang="0">
                  <a:pos x="158" y="125"/>
                </a:cxn>
                <a:cxn ang="0">
                  <a:pos x="153" y="125"/>
                </a:cxn>
                <a:cxn ang="0">
                  <a:pos x="152" y="133"/>
                </a:cxn>
                <a:cxn ang="0">
                  <a:pos x="150" y="131"/>
                </a:cxn>
                <a:cxn ang="0">
                  <a:pos x="147" y="127"/>
                </a:cxn>
                <a:cxn ang="0">
                  <a:pos x="141" y="122"/>
                </a:cxn>
                <a:cxn ang="0">
                  <a:pos x="138" y="119"/>
                </a:cxn>
                <a:cxn ang="0">
                  <a:pos x="130" y="119"/>
                </a:cxn>
                <a:cxn ang="0">
                  <a:pos x="124" y="115"/>
                </a:cxn>
                <a:cxn ang="0">
                  <a:pos x="116" y="115"/>
                </a:cxn>
                <a:cxn ang="0">
                  <a:pos x="114" y="112"/>
                </a:cxn>
                <a:cxn ang="0">
                  <a:pos x="113" y="104"/>
                </a:cxn>
                <a:cxn ang="0">
                  <a:pos x="108" y="104"/>
                </a:cxn>
                <a:cxn ang="0">
                  <a:pos x="104" y="102"/>
                </a:cxn>
                <a:cxn ang="0">
                  <a:pos x="99" y="102"/>
                </a:cxn>
                <a:cxn ang="0">
                  <a:pos x="98" y="97"/>
                </a:cxn>
                <a:cxn ang="0">
                  <a:pos x="93" y="97"/>
                </a:cxn>
                <a:cxn ang="0">
                  <a:pos x="91" y="95"/>
                </a:cxn>
                <a:cxn ang="0">
                  <a:pos x="84" y="93"/>
                </a:cxn>
                <a:cxn ang="0">
                  <a:pos x="77" y="86"/>
                </a:cxn>
                <a:cxn ang="0">
                  <a:pos x="71" y="86"/>
                </a:cxn>
                <a:cxn ang="0">
                  <a:pos x="66" y="84"/>
                </a:cxn>
                <a:cxn ang="0">
                  <a:pos x="65" y="76"/>
                </a:cxn>
                <a:cxn ang="0">
                  <a:pos x="60" y="71"/>
                </a:cxn>
              </a:cxnLst>
              <a:rect l="0" t="0" r="r" b="b"/>
              <a:pathLst>
                <a:path w="159" h="133">
                  <a:moveTo>
                    <a:pt x="60" y="71"/>
                  </a:moveTo>
                  <a:lnTo>
                    <a:pt x="39" y="60"/>
                  </a:lnTo>
                  <a:lnTo>
                    <a:pt x="27" y="43"/>
                  </a:lnTo>
                  <a:lnTo>
                    <a:pt x="21" y="38"/>
                  </a:lnTo>
                  <a:lnTo>
                    <a:pt x="16" y="26"/>
                  </a:lnTo>
                  <a:lnTo>
                    <a:pt x="6" y="17"/>
                  </a:lnTo>
                  <a:lnTo>
                    <a:pt x="6" y="9"/>
                  </a:lnTo>
                  <a:lnTo>
                    <a:pt x="0" y="2"/>
                  </a:lnTo>
                  <a:lnTo>
                    <a:pt x="6" y="0"/>
                  </a:lnTo>
                  <a:lnTo>
                    <a:pt x="14" y="5"/>
                  </a:lnTo>
                  <a:lnTo>
                    <a:pt x="19" y="4"/>
                  </a:lnTo>
                  <a:lnTo>
                    <a:pt x="33" y="14"/>
                  </a:lnTo>
                  <a:lnTo>
                    <a:pt x="40" y="16"/>
                  </a:lnTo>
                  <a:lnTo>
                    <a:pt x="41" y="21"/>
                  </a:lnTo>
                  <a:lnTo>
                    <a:pt x="45" y="26"/>
                  </a:lnTo>
                  <a:lnTo>
                    <a:pt x="51" y="26"/>
                  </a:lnTo>
                  <a:lnTo>
                    <a:pt x="59" y="29"/>
                  </a:lnTo>
                  <a:lnTo>
                    <a:pt x="67" y="43"/>
                  </a:lnTo>
                  <a:lnTo>
                    <a:pt x="72" y="47"/>
                  </a:lnTo>
                  <a:lnTo>
                    <a:pt x="75" y="57"/>
                  </a:lnTo>
                  <a:lnTo>
                    <a:pt x="78" y="58"/>
                  </a:lnTo>
                  <a:lnTo>
                    <a:pt x="82" y="63"/>
                  </a:lnTo>
                  <a:lnTo>
                    <a:pt x="89" y="68"/>
                  </a:lnTo>
                  <a:lnTo>
                    <a:pt x="94" y="74"/>
                  </a:lnTo>
                  <a:lnTo>
                    <a:pt x="98" y="75"/>
                  </a:lnTo>
                  <a:lnTo>
                    <a:pt x="100" y="81"/>
                  </a:lnTo>
                  <a:lnTo>
                    <a:pt x="109" y="82"/>
                  </a:lnTo>
                  <a:lnTo>
                    <a:pt x="123" y="86"/>
                  </a:lnTo>
                  <a:lnTo>
                    <a:pt x="141" y="103"/>
                  </a:lnTo>
                  <a:lnTo>
                    <a:pt x="143" y="109"/>
                  </a:lnTo>
                  <a:lnTo>
                    <a:pt x="150" y="108"/>
                  </a:lnTo>
                  <a:lnTo>
                    <a:pt x="157" y="114"/>
                  </a:lnTo>
                  <a:lnTo>
                    <a:pt x="159" y="123"/>
                  </a:lnTo>
                  <a:lnTo>
                    <a:pt x="158" y="125"/>
                  </a:lnTo>
                  <a:lnTo>
                    <a:pt x="153" y="125"/>
                  </a:lnTo>
                  <a:lnTo>
                    <a:pt x="152" y="133"/>
                  </a:lnTo>
                  <a:lnTo>
                    <a:pt x="150" y="131"/>
                  </a:lnTo>
                  <a:lnTo>
                    <a:pt x="147" y="127"/>
                  </a:lnTo>
                  <a:lnTo>
                    <a:pt x="141" y="122"/>
                  </a:lnTo>
                  <a:lnTo>
                    <a:pt x="138" y="119"/>
                  </a:lnTo>
                  <a:lnTo>
                    <a:pt x="130" y="119"/>
                  </a:lnTo>
                  <a:lnTo>
                    <a:pt x="124" y="115"/>
                  </a:lnTo>
                  <a:lnTo>
                    <a:pt x="116" y="115"/>
                  </a:lnTo>
                  <a:lnTo>
                    <a:pt x="114" y="112"/>
                  </a:lnTo>
                  <a:lnTo>
                    <a:pt x="113" y="104"/>
                  </a:lnTo>
                  <a:lnTo>
                    <a:pt x="108" y="104"/>
                  </a:lnTo>
                  <a:lnTo>
                    <a:pt x="104" y="102"/>
                  </a:lnTo>
                  <a:lnTo>
                    <a:pt x="99" y="102"/>
                  </a:lnTo>
                  <a:lnTo>
                    <a:pt x="98" y="97"/>
                  </a:lnTo>
                  <a:lnTo>
                    <a:pt x="93" y="97"/>
                  </a:lnTo>
                  <a:lnTo>
                    <a:pt x="91" y="95"/>
                  </a:lnTo>
                  <a:lnTo>
                    <a:pt x="84" y="93"/>
                  </a:lnTo>
                  <a:lnTo>
                    <a:pt x="77" y="86"/>
                  </a:lnTo>
                  <a:lnTo>
                    <a:pt x="71" y="86"/>
                  </a:lnTo>
                  <a:lnTo>
                    <a:pt x="66" y="84"/>
                  </a:lnTo>
                  <a:lnTo>
                    <a:pt x="65" y="76"/>
                  </a:lnTo>
                  <a:lnTo>
                    <a:pt x="60" y="71"/>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400" name="Freeform 58"/>
            <p:cNvSpPr>
              <a:spLocks noChangeAspect="1"/>
            </p:cNvSpPr>
            <p:nvPr/>
          </p:nvSpPr>
          <p:spPr bwMode="gray">
            <a:xfrm>
              <a:off x="5965026" y="2859434"/>
              <a:ext cx="192088" cy="92074"/>
            </a:xfrm>
            <a:custGeom>
              <a:avLst/>
              <a:gdLst/>
              <a:ahLst/>
              <a:cxnLst>
                <a:cxn ang="0">
                  <a:pos x="259" y="238"/>
                </a:cxn>
                <a:cxn ang="0">
                  <a:pos x="303" y="218"/>
                </a:cxn>
                <a:cxn ang="0">
                  <a:pos x="334" y="201"/>
                </a:cxn>
                <a:cxn ang="0">
                  <a:pos x="362" y="217"/>
                </a:cxn>
                <a:cxn ang="0">
                  <a:pos x="401" y="204"/>
                </a:cxn>
                <a:cxn ang="0">
                  <a:pos x="433" y="170"/>
                </a:cxn>
                <a:cxn ang="0">
                  <a:pos x="491" y="159"/>
                </a:cxn>
                <a:cxn ang="0">
                  <a:pos x="550" y="112"/>
                </a:cxn>
                <a:cxn ang="0">
                  <a:pos x="604" y="79"/>
                </a:cxn>
                <a:cxn ang="0">
                  <a:pos x="577" y="56"/>
                </a:cxn>
                <a:cxn ang="0">
                  <a:pos x="530" y="34"/>
                </a:cxn>
                <a:cxn ang="0">
                  <a:pos x="508" y="27"/>
                </a:cxn>
                <a:cxn ang="0">
                  <a:pos x="452" y="24"/>
                </a:cxn>
                <a:cxn ang="0">
                  <a:pos x="421" y="18"/>
                </a:cxn>
                <a:cxn ang="0">
                  <a:pos x="366" y="20"/>
                </a:cxn>
                <a:cxn ang="0">
                  <a:pos x="325" y="23"/>
                </a:cxn>
                <a:cxn ang="0">
                  <a:pos x="294" y="18"/>
                </a:cxn>
                <a:cxn ang="0">
                  <a:pos x="260" y="4"/>
                </a:cxn>
                <a:cxn ang="0">
                  <a:pos x="233" y="18"/>
                </a:cxn>
                <a:cxn ang="0">
                  <a:pos x="224" y="48"/>
                </a:cxn>
                <a:cxn ang="0">
                  <a:pos x="191" y="45"/>
                </a:cxn>
                <a:cxn ang="0">
                  <a:pos x="160" y="34"/>
                </a:cxn>
                <a:cxn ang="0">
                  <a:pos x="129" y="32"/>
                </a:cxn>
                <a:cxn ang="0">
                  <a:pos x="98" y="36"/>
                </a:cxn>
                <a:cxn ang="0">
                  <a:pos x="92" y="58"/>
                </a:cxn>
                <a:cxn ang="0">
                  <a:pos x="106" y="79"/>
                </a:cxn>
                <a:cxn ang="0">
                  <a:pos x="70" y="109"/>
                </a:cxn>
                <a:cxn ang="0">
                  <a:pos x="62" y="129"/>
                </a:cxn>
                <a:cxn ang="0">
                  <a:pos x="84" y="144"/>
                </a:cxn>
                <a:cxn ang="0">
                  <a:pos x="117" y="147"/>
                </a:cxn>
                <a:cxn ang="0">
                  <a:pos x="137" y="131"/>
                </a:cxn>
                <a:cxn ang="0">
                  <a:pos x="156" y="154"/>
                </a:cxn>
                <a:cxn ang="0">
                  <a:pos x="181" y="169"/>
                </a:cxn>
                <a:cxn ang="0">
                  <a:pos x="212" y="175"/>
                </a:cxn>
                <a:cxn ang="0">
                  <a:pos x="187" y="195"/>
                </a:cxn>
                <a:cxn ang="0">
                  <a:pos x="168" y="202"/>
                </a:cxn>
                <a:cxn ang="0">
                  <a:pos x="149" y="213"/>
                </a:cxn>
                <a:cxn ang="0">
                  <a:pos x="111" y="215"/>
                </a:cxn>
                <a:cxn ang="0">
                  <a:pos x="88" y="224"/>
                </a:cxn>
                <a:cxn ang="0">
                  <a:pos x="68" y="236"/>
                </a:cxn>
                <a:cxn ang="0">
                  <a:pos x="30" y="229"/>
                </a:cxn>
                <a:cxn ang="0">
                  <a:pos x="0" y="236"/>
                </a:cxn>
                <a:cxn ang="0">
                  <a:pos x="4" y="267"/>
                </a:cxn>
                <a:cxn ang="0">
                  <a:pos x="36" y="268"/>
                </a:cxn>
                <a:cxn ang="0">
                  <a:pos x="76" y="267"/>
                </a:cxn>
                <a:cxn ang="0">
                  <a:pos x="120" y="265"/>
                </a:cxn>
                <a:cxn ang="0">
                  <a:pos x="140" y="287"/>
                </a:cxn>
                <a:cxn ang="0">
                  <a:pos x="178" y="281"/>
                </a:cxn>
                <a:cxn ang="0">
                  <a:pos x="219" y="278"/>
                </a:cxn>
                <a:cxn ang="0">
                  <a:pos x="251" y="267"/>
                </a:cxn>
              </a:cxnLst>
              <a:rect l="0" t="0" r="r" b="b"/>
              <a:pathLst>
                <a:path w="604" h="288">
                  <a:moveTo>
                    <a:pt x="251" y="267"/>
                  </a:moveTo>
                  <a:lnTo>
                    <a:pt x="250" y="256"/>
                  </a:lnTo>
                  <a:lnTo>
                    <a:pt x="259" y="238"/>
                  </a:lnTo>
                  <a:lnTo>
                    <a:pt x="291" y="223"/>
                  </a:lnTo>
                  <a:lnTo>
                    <a:pt x="296" y="218"/>
                  </a:lnTo>
                  <a:lnTo>
                    <a:pt x="303" y="218"/>
                  </a:lnTo>
                  <a:lnTo>
                    <a:pt x="309" y="203"/>
                  </a:lnTo>
                  <a:lnTo>
                    <a:pt x="319" y="207"/>
                  </a:lnTo>
                  <a:lnTo>
                    <a:pt x="334" y="201"/>
                  </a:lnTo>
                  <a:lnTo>
                    <a:pt x="345" y="202"/>
                  </a:lnTo>
                  <a:lnTo>
                    <a:pt x="351" y="215"/>
                  </a:lnTo>
                  <a:lnTo>
                    <a:pt x="362" y="217"/>
                  </a:lnTo>
                  <a:lnTo>
                    <a:pt x="378" y="213"/>
                  </a:lnTo>
                  <a:lnTo>
                    <a:pt x="388" y="214"/>
                  </a:lnTo>
                  <a:lnTo>
                    <a:pt x="401" y="204"/>
                  </a:lnTo>
                  <a:lnTo>
                    <a:pt x="407" y="186"/>
                  </a:lnTo>
                  <a:lnTo>
                    <a:pt x="416" y="175"/>
                  </a:lnTo>
                  <a:lnTo>
                    <a:pt x="433" y="170"/>
                  </a:lnTo>
                  <a:lnTo>
                    <a:pt x="452" y="169"/>
                  </a:lnTo>
                  <a:lnTo>
                    <a:pt x="479" y="164"/>
                  </a:lnTo>
                  <a:lnTo>
                    <a:pt x="491" y="159"/>
                  </a:lnTo>
                  <a:lnTo>
                    <a:pt x="499" y="145"/>
                  </a:lnTo>
                  <a:lnTo>
                    <a:pt x="514" y="132"/>
                  </a:lnTo>
                  <a:lnTo>
                    <a:pt x="550" y="112"/>
                  </a:lnTo>
                  <a:lnTo>
                    <a:pt x="588" y="100"/>
                  </a:lnTo>
                  <a:lnTo>
                    <a:pt x="598" y="93"/>
                  </a:lnTo>
                  <a:lnTo>
                    <a:pt x="604" y="79"/>
                  </a:lnTo>
                  <a:lnTo>
                    <a:pt x="604" y="69"/>
                  </a:lnTo>
                  <a:lnTo>
                    <a:pt x="597" y="69"/>
                  </a:lnTo>
                  <a:lnTo>
                    <a:pt x="577" y="56"/>
                  </a:lnTo>
                  <a:lnTo>
                    <a:pt x="561" y="53"/>
                  </a:lnTo>
                  <a:lnTo>
                    <a:pt x="546" y="35"/>
                  </a:lnTo>
                  <a:lnTo>
                    <a:pt x="530" y="34"/>
                  </a:lnTo>
                  <a:lnTo>
                    <a:pt x="523" y="31"/>
                  </a:lnTo>
                  <a:lnTo>
                    <a:pt x="514" y="31"/>
                  </a:lnTo>
                  <a:lnTo>
                    <a:pt x="508" y="27"/>
                  </a:lnTo>
                  <a:lnTo>
                    <a:pt x="499" y="26"/>
                  </a:lnTo>
                  <a:lnTo>
                    <a:pt x="475" y="27"/>
                  </a:lnTo>
                  <a:lnTo>
                    <a:pt x="452" y="24"/>
                  </a:lnTo>
                  <a:lnTo>
                    <a:pt x="443" y="24"/>
                  </a:lnTo>
                  <a:lnTo>
                    <a:pt x="428" y="18"/>
                  </a:lnTo>
                  <a:lnTo>
                    <a:pt x="421" y="18"/>
                  </a:lnTo>
                  <a:lnTo>
                    <a:pt x="406" y="24"/>
                  </a:lnTo>
                  <a:lnTo>
                    <a:pt x="374" y="20"/>
                  </a:lnTo>
                  <a:lnTo>
                    <a:pt x="366" y="20"/>
                  </a:lnTo>
                  <a:lnTo>
                    <a:pt x="350" y="24"/>
                  </a:lnTo>
                  <a:lnTo>
                    <a:pt x="334" y="24"/>
                  </a:lnTo>
                  <a:lnTo>
                    <a:pt x="325" y="23"/>
                  </a:lnTo>
                  <a:lnTo>
                    <a:pt x="319" y="18"/>
                  </a:lnTo>
                  <a:lnTo>
                    <a:pt x="310" y="16"/>
                  </a:lnTo>
                  <a:lnTo>
                    <a:pt x="294" y="18"/>
                  </a:lnTo>
                  <a:lnTo>
                    <a:pt x="288" y="12"/>
                  </a:lnTo>
                  <a:lnTo>
                    <a:pt x="267" y="0"/>
                  </a:lnTo>
                  <a:lnTo>
                    <a:pt x="260" y="4"/>
                  </a:lnTo>
                  <a:lnTo>
                    <a:pt x="253" y="5"/>
                  </a:lnTo>
                  <a:lnTo>
                    <a:pt x="245" y="8"/>
                  </a:lnTo>
                  <a:lnTo>
                    <a:pt x="233" y="18"/>
                  </a:lnTo>
                  <a:lnTo>
                    <a:pt x="232" y="26"/>
                  </a:lnTo>
                  <a:lnTo>
                    <a:pt x="227" y="32"/>
                  </a:lnTo>
                  <a:lnTo>
                    <a:pt x="224" y="48"/>
                  </a:lnTo>
                  <a:lnTo>
                    <a:pt x="221" y="56"/>
                  </a:lnTo>
                  <a:lnTo>
                    <a:pt x="205" y="52"/>
                  </a:lnTo>
                  <a:lnTo>
                    <a:pt x="191" y="45"/>
                  </a:lnTo>
                  <a:lnTo>
                    <a:pt x="175" y="40"/>
                  </a:lnTo>
                  <a:lnTo>
                    <a:pt x="169" y="36"/>
                  </a:lnTo>
                  <a:lnTo>
                    <a:pt x="160" y="34"/>
                  </a:lnTo>
                  <a:lnTo>
                    <a:pt x="152" y="34"/>
                  </a:lnTo>
                  <a:lnTo>
                    <a:pt x="137" y="31"/>
                  </a:lnTo>
                  <a:lnTo>
                    <a:pt x="129" y="32"/>
                  </a:lnTo>
                  <a:lnTo>
                    <a:pt x="121" y="30"/>
                  </a:lnTo>
                  <a:lnTo>
                    <a:pt x="105" y="32"/>
                  </a:lnTo>
                  <a:lnTo>
                    <a:pt x="98" y="36"/>
                  </a:lnTo>
                  <a:lnTo>
                    <a:pt x="95" y="43"/>
                  </a:lnTo>
                  <a:lnTo>
                    <a:pt x="97" y="51"/>
                  </a:lnTo>
                  <a:lnTo>
                    <a:pt x="92" y="58"/>
                  </a:lnTo>
                  <a:lnTo>
                    <a:pt x="88" y="66"/>
                  </a:lnTo>
                  <a:lnTo>
                    <a:pt x="105" y="70"/>
                  </a:lnTo>
                  <a:lnTo>
                    <a:pt x="106" y="79"/>
                  </a:lnTo>
                  <a:lnTo>
                    <a:pt x="92" y="85"/>
                  </a:lnTo>
                  <a:lnTo>
                    <a:pt x="82" y="97"/>
                  </a:lnTo>
                  <a:lnTo>
                    <a:pt x="70" y="109"/>
                  </a:lnTo>
                  <a:lnTo>
                    <a:pt x="55" y="118"/>
                  </a:lnTo>
                  <a:lnTo>
                    <a:pt x="54" y="127"/>
                  </a:lnTo>
                  <a:lnTo>
                    <a:pt x="62" y="129"/>
                  </a:lnTo>
                  <a:lnTo>
                    <a:pt x="68" y="134"/>
                  </a:lnTo>
                  <a:lnTo>
                    <a:pt x="76" y="131"/>
                  </a:lnTo>
                  <a:lnTo>
                    <a:pt x="84" y="144"/>
                  </a:lnTo>
                  <a:lnTo>
                    <a:pt x="108" y="154"/>
                  </a:lnTo>
                  <a:lnTo>
                    <a:pt x="115" y="154"/>
                  </a:lnTo>
                  <a:lnTo>
                    <a:pt x="117" y="147"/>
                  </a:lnTo>
                  <a:lnTo>
                    <a:pt x="125" y="142"/>
                  </a:lnTo>
                  <a:lnTo>
                    <a:pt x="130" y="127"/>
                  </a:lnTo>
                  <a:lnTo>
                    <a:pt x="137" y="131"/>
                  </a:lnTo>
                  <a:lnTo>
                    <a:pt x="142" y="137"/>
                  </a:lnTo>
                  <a:lnTo>
                    <a:pt x="142" y="145"/>
                  </a:lnTo>
                  <a:lnTo>
                    <a:pt x="156" y="154"/>
                  </a:lnTo>
                  <a:lnTo>
                    <a:pt x="162" y="159"/>
                  </a:lnTo>
                  <a:lnTo>
                    <a:pt x="170" y="159"/>
                  </a:lnTo>
                  <a:lnTo>
                    <a:pt x="181" y="169"/>
                  </a:lnTo>
                  <a:lnTo>
                    <a:pt x="197" y="174"/>
                  </a:lnTo>
                  <a:lnTo>
                    <a:pt x="205" y="171"/>
                  </a:lnTo>
                  <a:lnTo>
                    <a:pt x="212" y="175"/>
                  </a:lnTo>
                  <a:lnTo>
                    <a:pt x="207" y="182"/>
                  </a:lnTo>
                  <a:lnTo>
                    <a:pt x="191" y="186"/>
                  </a:lnTo>
                  <a:lnTo>
                    <a:pt x="187" y="195"/>
                  </a:lnTo>
                  <a:lnTo>
                    <a:pt x="181" y="198"/>
                  </a:lnTo>
                  <a:lnTo>
                    <a:pt x="173" y="196"/>
                  </a:lnTo>
                  <a:lnTo>
                    <a:pt x="168" y="202"/>
                  </a:lnTo>
                  <a:lnTo>
                    <a:pt x="160" y="202"/>
                  </a:lnTo>
                  <a:lnTo>
                    <a:pt x="153" y="206"/>
                  </a:lnTo>
                  <a:lnTo>
                    <a:pt x="149" y="213"/>
                  </a:lnTo>
                  <a:lnTo>
                    <a:pt x="143" y="218"/>
                  </a:lnTo>
                  <a:lnTo>
                    <a:pt x="127" y="220"/>
                  </a:lnTo>
                  <a:lnTo>
                    <a:pt x="111" y="215"/>
                  </a:lnTo>
                  <a:lnTo>
                    <a:pt x="104" y="214"/>
                  </a:lnTo>
                  <a:lnTo>
                    <a:pt x="92" y="215"/>
                  </a:lnTo>
                  <a:lnTo>
                    <a:pt x="88" y="224"/>
                  </a:lnTo>
                  <a:lnTo>
                    <a:pt x="81" y="226"/>
                  </a:lnTo>
                  <a:lnTo>
                    <a:pt x="76" y="234"/>
                  </a:lnTo>
                  <a:lnTo>
                    <a:pt x="68" y="236"/>
                  </a:lnTo>
                  <a:lnTo>
                    <a:pt x="55" y="228"/>
                  </a:lnTo>
                  <a:lnTo>
                    <a:pt x="46" y="226"/>
                  </a:lnTo>
                  <a:lnTo>
                    <a:pt x="30" y="229"/>
                  </a:lnTo>
                  <a:lnTo>
                    <a:pt x="22" y="226"/>
                  </a:lnTo>
                  <a:lnTo>
                    <a:pt x="15" y="231"/>
                  </a:lnTo>
                  <a:lnTo>
                    <a:pt x="0" y="236"/>
                  </a:lnTo>
                  <a:lnTo>
                    <a:pt x="0" y="245"/>
                  </a:lnTo>
                  <a:lnTo>
                    <a:pt x="0" y="261"/>
                  </a:lnTo>
                  <a:lnTo>
                    <a:pt x="4" y="267"/>
                  </a:lnTo>
                  <a:lnTo>
                    <a:pt x="13" y="267"/>
                  </a:lnTo>
                  <a:lnTo>
                    <a:pt x="20" y="265"/>
                  </a:lnTo>
                  <a:lnTo>
                    <a:pt x="36" y="268"/>
                  </a:lnTo>
                  <a:lnTo>
                    <a:pt x="60" y="265"/>
                  </a:lnTo>
                  <a:lnTo>
                    <a:pt x="68" y="265"/>
                  </a:lnTo>
                  <a:lnTo>
                    <a:pt x="76" y="267"/>
                  </a:lnTo>
                  <a:lnTo>
                    <a:pt x="81" y="273"/>
                  </a:lnTo>
                  <a:lnTo>
                    <a:pt x="89" y="274"/>
                  </a:lnTo>
                  <a:lnTo>
                    <a:pt x="120" y="265"/>
                  </a:lnTo>
                  <a:lnTo>
                    <a:pt x="127" y="269"/>
                  </a:lnTo>
                  <a:lnTo>
                    <a:pt x="135" y="271"/>
                  </a:lnTo>
                  <a:lnTo>
                    <a:pt x="140" y="287"/>
                  </a:lnTo>
                  <a:lnTo>
                    <a:pt x="156" y="285"/>
                  </a:lnTo>
                  <a:lnTo>
                    <a:pt x="163" y="288"/>
                  </a:lnTo>
                  <a:lnTo>
                    <a:pt x="178" y="281"/>
                  </a:lnTo>
                  <a:lnTo>
                    <a:pt x="194" y="278"/>
                  </a:lnTo>
                  <a:lnTo>
                    <a:pt x="210" y="281"/>
                  </a:lnTo>
                  <a:lnTo>
                    <a:pt x="219" y="278"/>
                  </a:lnTo>
                  <a:lnTo>
                    <a:pt x="229" y="279"/>
                  </a:lnTo>
                  <a:lnTo>
                    <a:pt x="232" y="265"/>
                  </a:lnTo>
                  <a:lnTo>
                    <a:pt x="251" y="267"/>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401" name="Freeform 59"/>
            <p:cNvSpPr>
              <a:spLocks noChangeAspect="1"/>
            </p:cNvSpPr>
            <p:nvPr/>
          </p:nvSpPr>
          <p:spPr bwMode="gray">
            <a:xfrm>
              <a:off x="5933275" y="2910233"/>
              <a:ext cx="131763" cy="98425"/>
            </a:xfrm>
            <a:custGeom>
              <a:avLst/>
              <a:gdLst/>
              <a:ahLst/>
              <a:cxnLst>
                <a:cxn ang="0">
                  <a:pos x="45" y="286"/>
                </a:cxn>
                <a:cxn ang="0">
                  <a:pos x="72" y="273"/>
                </a:cxn>
                <a:cxn ang="0">
                  <a:pos x="89" y="269"/>
                </a:cxn>
                <a:cxn ang="0">
                  <a:pos x="112" y="274"/>
                </a:cxn>
                <a:cxn ang="0">
                  <a:pos x="118" y="246"/>
                </a:cxn>
                <a:cxn ang="0">
                  <a:pos x="145" y="252"/>
                </a:cxn>
                <a:cxn ang="0">
                  <a:pos x="160" y="238"/>
                </a:cxn>
                <a:cxn ang="0">
                  <a:pos x="176" y="198"/>
                </a:cxn>
                <a:cxn ang="0">
                  <a:pos x="190" y="190"/>
                </a:cxn>
                <a:cxn ang="0">
                  <a:pos x="217" y="207"/>
                </a:cxn>
                <a:cxn ang="0">
                  <a:pos x="219" y="225"/>
                </a:cxn>
                <a:cxn ang="0">
                  <a:pos x="230" y="231"/>
                </a:cxn>
                <a:cxn ang="0">
                  <a:pos x="226" y="254"/>
                </a:cxn>
                <a:cxn ang="0">
                  <a:pos x="224" y="287"/>
                </a:cxn>
                <a:cxn ang="0">
                  <a:pos x="241" y="312"/>
                </a:cxn>
                <a:cxn ang="0">
                  <a:pos x="293" y="286"/>
                </a:cxn>
                <a:cxn ang="0">
                  <a:pos x="307" y="271"/>
                </a:cxn>
                <a:cxn ang="0">
                  <a:pos x="334" y="257"/>
                </a:cxn>
                <a:cxn ang="0">
                  <a:pos x="350" y="260"/>
                </a:cxn>
                <a:cxn ang="0">
                  <a:pos x="364" y="266"/>
                </a:cxn>
                <a:cxn ang="0">
                  <a:pos x="390" y="260"/>
                </a:cxn>
                <a:cxn ang="0">
                  <a:pos x="411" y="268"/>
                </a:cxn>
                <a:cxn ang="0">
                  <a:pos x="417" y="273"/>
                </a:cxn>
                <a:cxn ang="0">
                  <a:pos x="400" y="182"/>
                </a:cxn>
                <a:cxn ang="0">
                  <a:pos x="346" y="162"/>
                </a:cxn>
                <a:cxn ang="0">
                  <a:pos x="333" y="120"/>
                </a:cxn>
                <a:cxn ang="0">
                  <a:pos x="282" y="122"/>
                </a:cxn>
                <a:cxn ang="0">
                  <a:pos x="239" y="112"/>
                </a:cxn>
                <a:cxn ang="0">
                  <a:pos x="185" y="114"/>
                </a:cxn>
                <a:cxn ang="0">
                  <a:pos x="140" y="109"/>
                </a:cxn>
                <a:cxn ang="0">
                  <a:pos x="104" y="102"/>
                </a:cxn>
                <a:cxn ang="0">
                  <a:pos x="126" y="67"/>
                </a:cxn>
                <a:cxn ang="0">
                  <a:pos x="172" y="77"/>
                </a:cxn>
                <a:cxn ang="0">
                  <a:pos x="196" y="56"/>
                </a:cxn>
                <a:cxn ang="0">
                  <a:pos x="172" y="54"/>
                </a:cxn>
                <a:cxn ang="0">
                  <a:pos x="185" y="22"/>
                </a:cxn>
                <a:cxn ang="0">
                  <a:pos x="170" y="0"/>
                </a:cxn>
                <a:cxn ang="0">
                  <a:pos x="132" y="27"/>
                </a:cxn>
                <a:cxn ang="0">
                  <a:pos x="108" y="36"/>
                </a:cxn>
                <a:cxn ang="0">
                  <a:pos x="105" y="63"/>
                </a:cxn>
                <a:cxn ang="0">
                  <a:pos x="75" y="82"/>
                </a:cxn>
                <a:cxn ang="0">
                  <a:pos x="32" y="107"/>
                </a:cxn>
                <a:cxn ang="0">
                  <a:pos x="6" y="112"/>
                </a:cxn>
                <a:cxn ang="0">
                  <a:pos x="14" y="136"/>
                </a:cxn>
                <a:cxn ang="0">
                  <a:pos x="40" y="149"/>
                </a:cxn>
                <a:cxn ang="0">
                  <a:pos x="41" y="187"/>
                </a:cxn>
                <a:cxn ang="0">
                  <a:pos x="52" y="212"/>
                </a:cxn>
                <a:cxn ang="0">
                  <a:pos x="29" y="239"/>
                </a:cxn>
                <a:cxn ang="0">
                  <a:pos x="19" y="269"/>
                </a:cxn>
              </a:cxnLst>
              <a:rect l="0" t="0" r="r" b="b"/>
              <a:pathLst>
                <a:path w="417" h="312">
                  <a:moveTo>
                    <a:pt x="19" y="269"/>
                  </a:moveTo>
                  <a:lnTo>
                    <a:pt x="24" y="274"/>
                  </a:lnTo>
                  <a:lnTo>
                    <a:pt x="37" y="289"/>
                  </a:lnTo>
                  <a:lnTo>
                    <a:pt x="45" y="286"/>
                  </a:lnTo>
                  <a:lnTo>
                    <a:pt x="52" y="286"/>
                  </a:lnTo>
                  <a:lnTo>
                    <a:pt x="53" y="281"/>
                  </a:lnTo>
                  <a:lnTo>
                    <a:pt x="67" y="274"/>
                  </a:lnTo>
                  <a:lnTo>
                    <a:pt x="72" y="273"/>
                  </a:lnTo>
                  <a:lnTo>
                    <a:pt x="76" y="274"/>
                  </a:lnTo>
                  <a:lnTo>
                    <a:pt x="79" y="270"/>
                  </a:lnTo>
                  <a:lnTo>
                    <a:pt x="85" y="268"/>
                  </a:lnTo>
                  <a:lnTo>
                    <a:pt x="89" y="269"/>
                  </a:lnTo>
                  <a:lnTo>
                    <a:pt x="94" y="274"/>
                  </a:lnTo>
                  <a:lnTo>
                    <a:pt x="107" y="279"/>
                  </a:lnTo>
                  <a:lnTo>
                    <a:pt x="111" y="276"/>
                  </a:lnTo>
                  <a:lnTo>
                    <a:pt x="112" y="274"/>
                  </a:lnTo>
                  <a:lnTo>
                    <a:pt x="112" y="269"/>
                  </a:lnTo>
                  <a:lnTo>
                    <a:pt x="110" y="265"/>
                  </a:lnTo>
                  <a:lnTo>
                    <a:pt x="110" y="258"/>
                  </a:lnTo>
                  <a:lnTo>
                    <a:pt x="118" y="246"/>
                  </a:lnTo>
                  <a:lnTo>
                    <a:pt x="123" y="246"/>
                  </a:lnTo>
                  <a:lnTo>
                    <a:pt x="129" y="248"/>
                  </a:lnTo>
                  <a:lnTo>
                    <a:pt x="138" y="246"/>
                  </a:lnTo>
                  <a:lnTo>
                    <a:pt x="145" y="252"/>
                  </a:lnTo>
                  <a:lnTo>
                    <a:pt x="149" y="252"/>
                  </a:lnTo>
                  <a:lnTo>
                    <a:pt x="153" y="250"/>
                  </a:lnTo>
                  <a:lnTo>
                    <a:pt x="159" y="243"/>
                  </a:lnTo>
                  <a:lnTo>
                    <a:pt x="160" y="238"/>
                  </a:lnTo>
                  <a:lnTo>
                    <a:pt x="155" y="232"/>
                  </a:lnTo>
                  <a:lnTo>
                    <a:pt x="155" y="227"/>
                  </a:lnTo>
                  <a:lnTo>
                    <a:pt x="165" y="214"/>
                  </a:lnTo>
                  <a:lnTo>
                    <a:pt x="176" y="198"/>
                  </a:lnTo>
                  <a:lnTo>
                    <a:pt x="178" y="195"/>
                  </a:lnTo>
                  <a:lnTo>
                    <a:pt x="182" y="190"/>
                  </a:lnTo>
                  <a:lnTo>
                    <a:pt x="183" y="189"/>
                  </a:lnTo>
                  <a:lnTo>
                    <a:pt x="190" y="190"/>
                  </a:lnTo>
                  <a:lnTo>
                    <a:pt x="194" y="187"/>
                  </a:lnTo>
                  <a:lnTo>
                    <a:pt x="204" y="189"/>
                  </a:lnTo>
                  <a:lnTo>
                    <a:pt x="217" y="201"/>
                  </a:lnTo>
                  <a:lnTo>
                    <a:pt x="217" y="207"/>
                  </a:lnTo>
                  <a:lnTo>
                    <a:pt x="213" y="215"/>
                  </a:lnTo>
                  <a:lnTo>
                    <a:pt x="213" y="220"/>
                  </a:lnTo>
                  <a:lnTo>
                    <a:pt x="214" y="222"/>
                  </a:lnTo>
                  <a:lnTo>
                    <a:pt x="219" y="225"/>
                  </a:lnTo>
                  <a:lnTo>
                    <a:pt x="225" y="223"/>
                  </a:lnTo>
                  <a:lnTo>
                    <a:pt x="229" y="225"/>
                  </a:lnTo>
                  <a:lnTo>
                    <a:pt x="229" y="227"/>
                  </a:lnTo>
                  <a:lnTo>
                    <a:pt x="230" y="231"/>
                  </a:lnTo>
                  <a:lnTo>
                    <a:pt x="228" y="233"/>
                  </a:lnTo>
                  <a:lnTo>
                    <a:pt x="226" y="238"/>
                  </a:lnTo>
                  <a:lnTo>
                    <a:pt x="228" y="249"/>
                  </a:lnTo>
                  <a:lnTo>
                    <a:pt x="226" y="254"/>
                  </a:lnTo>
                  <a:lnTo>
                    <a:pt x="224" y="259"/>
                  </a:lnTo>
                  <a:lnTo>
                    <a:pt x="224" y="269"/>
                  </a:lnTo>
                  <a:lnTo>
                    <a:pt x="221" y="278"/>
                  </a:lnTo>
                  <a:lnTo>
                    <a:pt x="224" y="287"/>
                  </a:lnTo>
                  <a:lnTo>
                    <a:pt x="230" y="298"/>
                  </a:lnTo>
                  <a:lnTo>
                    <a:pt x="235" y="309"/>
                  </a:lnTo>
                  <a:lnTo>
                    <a:pt x="236" y="311"/>
                  </a:lnTo>
                  <a:lnTo>
                    <a:pt x="241" y="312"/>
                  </a:lnTo>
                  <a:lnTo>
                    <a:pt x="246" y="309"/>
                  </a:lnTo>
                  <a:lnTo>
                    <a:pt x="258" y="302"/>
                  </a:lnTo>
                  <a:lnTo>
                    <a:pt x="272" y="292"/>
                  </a:lnTo>
                  <a:lnTo>
                    <a:pt x="293" y="286"/>
                  </a:lnTo>
                  <a:lnTo>
                    <a:pt x="295" y="285"/>
                  </a:lnTo>
                  <a:lnTo>
                    <a:pt x="299" y="278"/>
                  </a:lnTo>
                  <a:lnTo>
                    <a:pt x="306" y="274"/>
                  </a:lnTo>
                  <a:lnTo>
                    <a:pt x="307" y="271"/>
                  </a:lnTo>
                  <a:lnTo>
                    <a:pt x="312" y="270"/>
                  </a:lnTo>
                  <a:lnTo>
                    <a:pt x="322" y="263"/>
                  </a:lnTo>
                  <a:lnTo>
                    <a:pt x="327" y="262"/>
                  </a:lnTo>
                  <a:lnTo>
                    <a:pt x="334" y="257"/>
                  </a:lnTo>
                  <a:lnTo>
                    <a:pt x="339" y="257"/>
                  </a:lnTo>
                  <a:lnTo>
                    <a:pt x="343" y="259"/>
                  </a:lnTo>
                  <a:lnTo>
                    <a:pt x="346" y="260"/>
                  </a:lnTo>
                  <a:lnTo>
                    <a:pt x="350" y="260"/>
                  </a:lnTo>
                  <a:lnTo>
                    <a:pt x="352" y="270"/>
                  </a:lnTo>
                  <a:lnTo>
                    <a:pt x="354" y="274"/>
                  </a:lnTo>
                  <a:lnTo>
                    <a:pt x="357" y="273"/>
                  </a:lnTo>
                  <a:lnTo>
                    <a:pt x="364" y="266"/>
                  </a:lnTo>
                  <a:lnTo>
                    <a:pt x="364" y="268"/>
                  </a:lnTo>
                  <a:lnTo>
                    <a:pt x="366" y="268"/>
                  </a:lnTo>
                  <a:lnTo>
                    <a:pt x="379" y="263"/>
                  </a:lnTo>
                  <a:lnTo>
                    <a:pt x="390" y="260"/>
                  </a:lnTo>
                  <a:lnTo>
                    <a:pt x="396" y="260"/>
                  </a:lnTo>
                  <a:lnTo>
                    <a:pt x="401" y="264"/>
                  </a:lnTo>
                  <a:lnTo>
                    <a:pt x="409" y="264"/>
                  </a:lnTo>
                  <a:lnTo>
                    <a:pt x="411" y="268"/>
                  </a:lnTo>
                  <a:lnTo>
                    <a:pt x="411" y="270"/>
                  </a:lnTo>
                  <a:lnTo>
                    <a:pt x="406" y="271"/>
                  </a:lnTo>
                  <a:lnTo>
                    <a:pt x="414" y="274"/>
                  </a:lnTo>
                  <a:lnTo>
                    <a:pt x="417" y="273"/>
                  </a:lnTo>
                  <a:lnTo>
                    <a:pt x="417" y="237"/>
                  </a:lnTo>
                  <a:lnTo>
                    <a:pt x="407" y="212"/>
                  </a:lnTo>
                  <a:lnTo>
                    <a:pt x="407" y="193"/>
                  </a:lnTo>
                  <a:lnTo>
                    <a:pt x="400" y="182"/>
                  </a:lnTo>
                  <a:lnTo>
                    <a:pt x="381" y="180"/>
                  </a:lnTo>
                  <a:lnTo>
                    <a:pt x="361" y="187"/>
                  </a:lnTo>
                  <a:lnTo>
                    <a:pt x="350" y="179"/>
                  </a:lnTo>
                  <a:lnTo>
                    <a:pt x="346" y="162"/>
                  </a:lnTo>
                  <a:lnTo>
                    <a:pt x="344" y="142"/>
                  </a:lnTo>
                  <a:lnTo>
                    <a:pt x="355" y="108"/>
                  </a:lnTo>
                  <a:lnTo>
                    <a:pt x="336" y="106"/>
                  </a:lnTo>
                  <a:lnTo>
                    <a:pt x="333" y="120"/>
                  </a:lnTo>
                  <a:lnTo>
                    <a:pt x="323" y="119"/>
                  </a:lnTo>
                  <a:lnTo>
                    <a:pt x="314" y="122"/>
                  </a:lnTo>
                  <a:lnTo>
                    <a:pt x="298" y="119"/>
                  </a:lnTo>
                  <a:lnTo>
                    <a:pt x="282" y="122"/>
                  </a:lnTo>
                  <a:lnTo>
                    <a:pt x="267" y="129"/>
                  </a:lnTo>
                  <a:lnTo>
                    <a:pt x="260" y="126"/>
                  </a:lnTo>
                  <a:lnTo>
                    <a:pt x="244" y="128"/>
                  </a:lnTo>
                  <a:lnTo>
                    <a:pt x="239" y="112"/>
                  </a:lnTo>
                  <a:lnTo>
                    <a:pt x="231" y="110"/>
                  </a:lnTo>
                  <a:lnTo>
                    <a:pt x="224" y="106"/>
                  </a:lnTo>
                  <a:lnTo>
                    <a:pt x="193" y="115"/>
                  </a:lnTo>
                  <a:lnTo>
                    <a:pt x="185" y="114"/>
                  </a:lnTo>
                  <a:lnTo>
                    <a:pt x="180" y="108"/>
                  </a:lnTo>
                  <a:lnTo>
                    <a:pt x="172" y="106"/>
                  </a:lnTo>
                  <a:lnTo>
                    <a:pt x="164" y="106"/>
                  </a:lnTo>
                  <a:lnTo>
                    <a:pt x="140" y="109"/>
                  </a:lnTo>
                  <a:lnTo>
                    <a:pt x="124" y="106"/>
                  </a:lnTo>
                  <a:lnTo>
                    <a:pt x="117" y="108"/>
                  </a:lnTo>
                  <a:lnTo>
                    <a:pt x="108" y="108"/>
                  </a:lnTo>
                  <a:lnTo>
                    <a:pt x="104" y="102"/>
                  </a:lnTo>
                  <a:lnTo>
                    <a:pt x="104" y="86"/>
                  </a:lnTo>
                  <a:lnTo>
                    <a:pt x="104" y="77"/>
                  </a:lnTo>
                  <a:lnTo>
                    <a:pt x="119" y="72"/>
                  </a:lnTo>
                  <a:lnTo>
                    <a:pt x="126" y="67"/>
                  </a:lnTo>
                  <a:lnTo>
                    <a:pt x="134" y="70"/>
                  </a:lnTo>
                  <a:lnTo>
                    <a:pt x="150" y="67"/>
                  </a:lnTo>
                  <a:lnTo>
                    <a:pt x="159" y="69"/>
                  </a:lnTo>
                  <a:lnTo>
                    <a:pt x="172" y="77"/>
                  </a:lnTo>
                  <a:lnTo>
                    <a:pt x="180" y="75"/>
                  </a:lnTo>
                  <a:lnTo>
                    <a:pt x="185" y="67"/>
                  </a:lnTo>
                  <a:lnTo>
                    <a:pt x="192" y="65"/>
                  </a:lnTo>
                  <a:lnTo>
                    <a:pt x="196" y="56"/>
                  </a:lnTo>
                  <a:lnTo>
                    <a:pt x="192" y="56"/>
                  </a:lnTo>
                  <a:lnTo>
                    <a:pt x="185" y="60"/>
                  </a:lnTo>
                  <a:lnTo>
                    <a:pt x="176" y="61"/>
                  </a:lnTo>
                  <a:lnTo>
                    <a:pt x="172" y="54"/>
                  </a:lnTo>
                  <a:lnTo>
                    <a:pt x="167" y="38"/>
                  </a:lnTo>
                  <a:lnTo>
                    <a:pt x="174" y="33"/>
                  </a:lnTo>
                  <a:lnTo>
                    <a:pt x="181" y="29"/>
                  </a:lnTo>
                  <a:lnTo>
                    <a:pt x="185" y="22"/>
                  </a:lnTo>
                  <a:lnTo>
                    <a:pt x="183" y="15"/>
                  </a:lnTo>
                  <a:lnTo>
                    <a:pt x="178" y="9"/>
                  </a:lnTo>
                  <a:lnTo>
                    <a:pt x="177" y="0"/>
                  </a:lnTo>
                  <a:lnTo>
                    <a:pt x="170" y="0"/>
                  </a:lnTo>
                  <a:lnTo>
                    <a:pt x="164" y="5"/>
                  </a:lnTo>
                  <a:lnTo>
                    <a:pt x="160" y="12"/>
                  </a:lnTo>
                  <a:lnTo>
                    <a:pt x="145" y="20"/>
                  </a:lnTo>
                  <a:lnTo>
                    <a:pt x="132" y="27"/>
                  </a:lnTo>
                  <a:lnTo>
                    <a:pt x="123" y="28"/>
                  </a:lnTo>
                  <a:lnTo>
                    <a:pt x="117" y="23"/>
                  </a:lnTo>
                  <a:lnTo>
                    <a:pt x="110" y="27"/>
                  </a:lnTo>
                  <a:lnTo>
                    <a:pt x="108" y="36"/>
                  </a:lnTo>
                  <a:lnTo>
                    <a:pt x="102" y="40"/>
                  </a:lnTo>
                  <a:lnTo>
                    <a:pt x="107" y="47"/>
                  </a:lnTo>
                  <a:lnTo>
                    <a:pt x="107" y="55"/>
                  </a:lnTo>
                  <a:lnTo>
                    <a:pt x="105" y="63"/>
                  </a:lnTo>
                  <a:lnTo>
                    <a:pt x="99" y="67"/>
                  </a:lnTo>
                  <a:lnTo>
                    <a:pt x="83" y="70"/>
                  </a:lnTo>
                  <a:lnTo>
                    <a:pt x="75" y="75"/>
                  </a:lnTo>
                  <a:lnTo>
                    <a:pt x="75" y="82"/>
                  </a:lnTo>
                  <a:lnTo>
                    <a:pt x="63" y="104"/>
                  </a:lnTo>
                  <a:lnTo>
                    <a:pt x="56" y="107"/>
                  </a:lnTo>
                  <a:lnTo>
                    <a:pt x="40" y="108"/>
                  </a:lnTo>
                  <a:lnTo>
                    <a:pt x="32" y="107"/>
                  </a:lnTo>
                  <a:lnTo>
                    <a:pt x="26" y="101"/>
                  </a:lnTo>
                  <a:lnTo>
                    <a:pt x="18" y="102"/>
                  </a:lnTo>
                  <a:lnTo>
                    <a:pt x="10" y="106"/>
                  </a:lnTo>
                  <a:lnTo>
                    <a:pt x="6" y="112"/>
                  </a:lnTo>
                  <a:lnTo>
                    <a:pt x="8" y="120"/>
                  </a:lnTo>
                  <a:lnTo>
                    <a:pt x="0" y="125"/>
                  </a:lnTo>
                  <a:lnTo>
                    <a:pt x="6" y="131"/>
                  </a:lnTo>
                  <a:lnTo>
                    <a:pt x="14" y="136"/>
                  </a:lnTo>
                  <a:lnTo>
                    <a:pt x="16" y="144"/>
                  </a:lnTo>
                  <a:lnTo>
                    <a:pt x="25" y="145"/>
                  </a:lnTo>
                  <a:lnTo>
                    <a:pt x="34" y="144"/>
                  </a:lnTo>
                  <a:lnTo>
                    <a:pt x="40" y="149"/>
                  </a:lnTo>
                  <a:lnTo>
                    <a:pt x="42" y="156"/>
                  </a:lnTo>
                  <a:lnTo>
                    <a:pt x="41" y="165"/>
                  </a:lnTo>
                  <a:lnTo>
                    <a:pt x="37" y="171"/>
                  </a:lnTo>
                  <a:lnTo>
                    <a:pt x="41" y="187"/>
                  </a:lnTo>
                  <a:lnTo>
                    <a:pt x="46" y="194"/>
                  </a:lnTo>
                  <a:lnTo>
                    <a:pt x="53" y="199"/>
                  </a:lnTo>
                  <a:lnTo>
                    <a:pt x="54" y="205"/>
                  </a:lnTo>
                  <a:lnTo>
                    <a:pt x="52" y="212"/>
                  </a:lnTo>
                  <a:lnTo>
                    <a:pt x="47" y="217"/>
                  </a:lnTo>
                  <a:lnTo>
                    <a:pt x="40" y="222"/>
                  </a:lnTo>
                  <a:lnTo>
                    <a:pt x="37" y="228"/>
                  </a:lnTo>
                  <a:lnTo>
                    <a:pt x="29" y="239"/>
                  </a:lnTo>
                  <a:lnTo>
                    <a:pt x="22" y="253"/>
                  </a:lnTo>
                  <a:lnTo>
                    <a:pt x="24" y="259"/>
                  </a:lnTo>
                  <a:lnTo>
                    <a:pt x="24" y="266"/>
                  </a:lnTo>
                  <a:lnTo>
                    <a:pt x="19" y="269"/>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402" name="Freeform 60"/>
            <p:cNvSpPr>
              <a:spLocks noChangeAspect="1"/>
            </p:cNvSpPr>
            <p:nvPr/>
          </p:nvSpPr>
          <p:spPr bwMode="gray">
            <a:xfrm>
              <a:off x="5995188" y="2930871"/>
              <a:ext cx="4763" cy="6350"/>
            </a:xfrm>
            <a:custGeom>
              <a:avLst/>
              <a:gdLst/>
              <a:ahLst/>
              <a:cxnLst>
                <a:cxn ang="0">
                  <a:pos x="16" y="19"/>
                </a:cxn>
                <a:cxn ang="0">
                  <a:pos x="14" y="12"/>
                </a:cxn>
                <a:cxn ang="0">
                  <a:pos x="5" y="0"/>
                </a:cxn>
                <a:cxn ang="0">
                  <a:pos x="0" y="6"/>
                </a:cxn>
                <a:cxn ang="0">
                  <a:pos x="1" y="13"/>
                </a:cxn>
                <a:cxn ang="0">
                  <a:pos x="3" y="21"/>
                </a:cxn>
                <a:cxn ang="0">
                  <a:pos x="12" y="22"/>
                </a:cxn>
                <a:cxn ang="0">
                  <a:pos x="16" y="19"/>
                </a:cxn>
              </a:cxnLst>
              <a:rect l="0" t="0" r="r" b="b"/>
              <a:pathLst>
                <a:path w="16" h="22">
                  <a:moveTo>
                    <a:pt x="16" y="19"/>
                  </a:moveTo>
                  <a:lnTo>
                    <a:pt x="14" y="12"/>
                  </a:lnTo>
                  <a:lnTo>
                    <a:pt x="5" y="0"/>
                  </a:lnTo>
                  <a:lnTo>
                    <a:pt x="0" y="6"/>
                  </a:lnTo>
                  <a:lnTo>
                    <a:pt x="1" y="13"/>
                  </a:lnTo>
                  <a:lnTo>
                    <a:pt x="3" y="21"/>
                  </a:lnTo>
                  <a:lnTo>
                    <a:pt x="12" y="22"/>
                  </a:lnTo>
                  <a:lnTo>
                    <a:pt x="16" y="19"/>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403" name="Freeform 61"/>
            <p:cNvSpPr>
              <a:spLocks noChangeAspect="1"/>
            </p:cNvSpPr>
            <p:nvPr/>
          </p:nvSpPr>
          <p:spPr bwMode="gray">
            <a:xfrm>
              <a:off x="6006301" y="2934046"/>
              <a:ext cx="4763" cy="3175"/>
            </a:xfrm>
            <a:custGeom>
              <a:avLst/>
              <a:gdLst/>
              <a:ahLst/>
              <a:cxnLst>
                <a:cxn ang="0">
                  <a:pos x="15" y="4"/>
                </a:cxn>
                <a:cxn ang="0">
                  <a:pos x="7" y="0"/>
                </a:cxn>
                <a:cxn ang="0">
                  <a:pos x="0" y="3"/>
                </a:cxn>
                <a:cxn ang="0">
                  <a:pos x="6" y="9"/>
                </a:cxn>
                <a:cxn ang="0">
                  <a:pos x="14" y="6"/>
                </a:cxn>
                <a:cxn ang="0">
                  <a:pos x="15" y="4"/>
                </a:cxn>
              </a:cxnLst>
              <a:rect l="0" t="0" r="r" b="b"/>
              <a:pathLst>
                <a:path w="15" h="9">
                  <a:moveTo>
                    <a:pt x="15" y="4"/>
                  </a:moveTo>
                  <a:lnTo>
                    <a:pt x="7" y="0"/>
                  </a:lnTo>
                  <a:lnTo>
                    <a:pt x="0" y="3"/>
                  </a:lnTo>
                  <a:lnTo>
                    <a:pt x="6" y="9"/>
                  </a:lnTo>
                  <a:lnTo>
                    <a:pt x="14" y="6"/>
                  </a:lnTo>
                  <a:lnTo>
                    <a:pt x="15" y="4"/>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404" name="Freeform 62"/>
            <p:cNvSpPr>
              <a:spLocks noChangeAspect="1"/>
            </p:cNvSpPr>
            <p:nvPr/>
          </p:nvSpPr>
          <p:spPr bwMode="gray">
            <a:xfrm>
              <a:off x="5987251" y="2937222"/>
              <a:ext cx="3175" cy="3175"/>
            </a:xfrm>
            <a:custGeom>
              <a:avLst/>
              <a:gdLst/>
              <a:ahLst/>
              <a:cxnLst>
                <a:cxn ang="0">
                  <a:pos x="12" y="6"/>
                </a:cxn>
                <a:cxn ang="0">
                  <a:pos x="8" y="0"/>
                </a:cxn>
                <a:cxn ang="0">
                  <a:pos x="0" y="1"/>
                </a:cxn>
                <a:cxn ang="0">
                  <a:pos x="2" y="8"/>
                </a:cxn>
                <a:cxn ang="0">
                  <a:pos x="11" y="8"/>
                </a:cxn>
                <a:cxn ang="0">
                  <a:pos x="12" y="6"/>
                </a:cxn>
              </a:cxnLst>
              <a:rect l="0" t="0" r="r" b="b"/>
              <a:pathLst>
                <a:path w="12" h="8">
                  <a:moveTo>
                    <a:pt x="12" y="6"/>
                  </a:moveTo>
                  <a:lnTo>
                    <a:pt x="8" y="0"/>
                  </a:lnTo>
                  <a:lnTo>
                    <a:pt x="0" y="1"/>
                  </a:lnTo>
                  <a:lnTo>
                    <a:pt x="2" y="8"/>
                  </a:lnTo>
                  <a:lnTo>
                    <a:pt x="11" y="8"/>
                  </a:lnTo>
                  <a:lnTo>
                    <a:pt x="12" y="6"/>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405" name="Freeform 63"/>
            <p:cNvSpPr>
              <a:spLocks noChangeAspect="1"/>
            </p:cNvSpPr>
            <p:nvPr/>
          </p:nvSpPr>
          <p:spPr bwMode="gray">
            <a:xfrm>
              <a:off x="5812626" y="2968971"/>
              <a:ext cx="250824" cy="190500"/>
            </a:xfrm>
            <a:custGeom>
              <a:avLst/>
              <a:gdLst/>
              <a:ahLst/>
              <a:cxnLst>
                <a:cxn ang="0">
                  <a:pos x="65" y="487"/>
                </a:cxn>
                <a:cxn ang="0">
                  <a:pos x="14" y="447"/>
                </a:cxn>
                <a:cxn ang="0">
                  <a:pos x="3" y="371"/>
                </a:cxn>
                <a:cxn ang="0">
                  <a:pos x="0" y="299"/>
                </a:cxn>
                <a:cxn ang="0">
                  <a:pos x="40" y="223"/>
                </a:cxn>
                <a:cxn ang="0">
                  <a:pos x="57" y="206"/>
                </a:cxn>
                <a:cxn ang="0">
                  <a:pos x="98" y="221"/>
                </a:cxn>
                <a:cxn ang="0">
                  <a:pos x="139" y="210"/>
                </a:cxn>
                <a:cxn ang="0">
                  <a:pos x="146" y="184"/>
                </a:cxn>
                <a:cxn ang="0">
                  <a:pos x="186" y="168"/>
                </a:cxn>
                <a:cxn ang="0">
                  <a:pos x="224" y="142"/>
                </a:cxn>
                <a:cxn ang="0">
                  <a:pos x="235" y="95"/>
                </a:cxn>
                <a:cxn ang="0">
                  <a:pos x="259" y="83"/>
                </a:cxn>
                <a:cxn ang="0">
                  <a:pos x="283" y="65"/>
                </a:cxn>
                <a:cxn ang="0">
                  <a:pos x="331" y="77"/>
                </a:cxn>
                <a:cxn ang="0">
                  <a:pos x="396" y="82"/>
                </a:cxn>
                <a:cxn ang="0">
                  <a:pos x="430" y="94"/>
                </a:cxn>
                <a:cxn ang="0">
                  <a:pos x="462" y="81"/>
                </a:cxn>
                <a:cxn ang="0">
                  <a:pos x="489" y="87"/>
                </a:cxn>
                <a:cxn ang="0">
                  <a:pos x="500" y="59"/>
                </a:cxn>
                <a:cxn ang="0">
                  <a:pos x="528" y="63"/>
                </a:cxn>
                <a:cxn ang="0">
                  <a:pos x="542" y="27"/>
                </a:cxn>
                <a:cxn ang="0">
                  <a:pos x="567" y="3"/>
                </a:cxn>
                <a:cxn ang="0">
                  <a:pos x="590" y="28"/>
                </a:cxn>
                <a:cxn ang="0">
                  <a:pos x="606" y="38"/>
                </a:cxn>
                <a:cxn ang="0">
                  <a:pos x="605" y="62"/>
                </a:cxn>
                <a:cxn ang="0">
                  <a:pos x="601" y="100"/>
                </a:cxn>
                <a:cxn ang="0">
                  <a:pos x="623" y="122"/>
                </a:cxn>
                <a:cxn ang="0">
                  <a:pos x="676" y="92"/>
                </a:cxn>
                <a:cxn ang="0">
                  <a:pos x="704" y="75"/>
                </a:cxn>
                <a:cxn ang="0">
                  <a:pos x="727" y="73"/>
                </a:cxn>
                <a:cxn ang="0">
                  <a:pos x="741" y="81"/>
                </a:cxn>
                <a:cxn ang="0">
                  <a:pos x="778" y="77"/>
                </a:cxn>
                <a:cxn ang="0">
                  <a:pos x="785" y="84"/>
                </a:cxn>
                <a:cxn ang="0">
                  <a:pos x="768" y="94"/>
                </a:cxn>
                <a:cxn ang="0">
                  <a:pos x="759" y="108"/>
                </a:cxn>
                <a:cxn ang="0">
                  <a:pos x="725" y="109"/>
                </a:cxn>
                <a:cxn ang="0">
                  <a:pos x="665" y="114"/>
                </a:cxn>
                <a:cxn ang="0">
                  <a:pos x="638" y="129"/>
                </a:cxn>
                <a:cxn ang="0">
                  <a:pos x="622" y="141"/>
                </a:cxn>
                <a:cxn ang="0">
                  <a:pos x="594" y="158"/>
                </a:cxn>
                <a:cxn ang="0">
                  <a:pos x="605" y="183"/>
                </a:cxn>
                <a:cxn ang="0">
                  <a:pos x="608" y="218"/>
                </a:cxn>
                <a:cxn ang="0">
                  <a:pos x="592" y="249"/>
                </a:cxn>
                <a:cxn ang="0">
                  <a:pos x="582" y="277"/>
                </a:cxn>
                <a:cxn ang="0">
                  <a:pos x="569" y="304"/>
                </a:cxn>
                <a:cxn ang="0">
                  <a:pos x="520" y="302"/>
                </a:cxn>
                <a:cxn ang="0">
                  <a:pos x="535" y="336"/>
                </a:cxn>
                <a:cxn ang="0">
                  <a:pos x="517" y="361"/>
                </a:cxn>
                <a:cxn ang="0">
                  <a:pos x="489" y="384"/>
                </a:cxn>
                <a:cxn ang="0">
                  <a:pos x="481" y="404"/>
                </a:cxn>
                <a:cxn ang="0">
                  <a:pos x="463" y="460"/>
                </a:cxn>
                <a:cxn ang="0">
                  <a:pos x="444" y="445"/>
                </a:cxn>
                <a:cxn ang="0">
                  <a:pos x="425" y="448"/>
                </a:cxn>
                <a:cxn ang="0">
                  <a:pos x="391" y="468"/>
                </a:cxn>
                <a:cxn ang="0">
                  <a:pos x="390" y="479"/>
                </a:cxn>
                <a:cxn ang="0">
                  <a:pos x="352" y="476"/>
                </a:cxn>
                <a:cxn ang="0">
                  <a:pos x="321" y="520"/>
                </a:cxn>
                <a:cxn ang="0">
                  <a:pos x="321" y="566"/>
                </a:cxn>
                <a:cxn ang="0">
                  <a:pos x="226" y="587"/>
                </a:cxn>
                <a:cxn ang="0">
                  <a:pos x="197" y="599"/>
                </a:cxn>
                <a:cxn ang="0">
                  <a:pos x="129" y="594"/>
                </a:cxn>
                <a:cxn ang="0">
                  <a:pos x="101" y="598"/>
                </a:cxn>
              </a:cxnLst>
              <a:rect l="0" t="0" r="r" b="b"/>
              <a:pathLst>
                <a:path w="788" h="599">
                  <a:moveTo>
                    <a:pt x="24" y="572"/>
                  </a:moveTo>
                  <a:lnTo>
                    <a:pt x="36" y="547"/>
                  </a:lnTo>
                  <a:lnTo>
                    <a:pt x="59" y="519"/>
                  </a:lnTo>
                  <a:lnTo>
                    <a:pt x="65" y="502"/>
                  </a:lnTo>
                  <a:lnTo>
                    <a:pt x="65" y="487"/>
                  </a:lnTo>
                  <a:lnTo>
                    <a:pt x="59" y="471"/>
                  </a:lnTo>
                  <a:lnTo>
                    <a:pt x="48" y="461"/>
                  </a:lnTo>
                  <a:lnTo>
                    <a:pt x="36" y="461"/>
                  </a:lnTo>
                  <a:lnTo>
                    <a:pt x="24" y="458"/>
                  </a:lnTo>
                  <a:lnTo>
                    <a:pt x="14" y="447"/>
                  </a:lnTo>
                  <a:lnTo>
                    <a:pt x="12" y="434"/>
                  </a:lnTo>
                  <a:lnTo>
                    <a:pt x="15" y="417"/>
                  </a:lnTo>
                  <a:lnTo>
                    <a:pt x="12" y="399"/>
                  </a:lnTo>
                  <a:lnTo>
                    <a:pt x="6" y="383"/>
                  </a:lnTo>
                  <a:lnTo>
                    <a:pt x="3" y="371"/>
                  </a:lnTo>
                  <a:lnTo>
                    <a:pt x="6" y="353"/>
                  </a:lnTo>
                  <a:lnTo>
                    <a:pt x="15" y="335"/>
                  </a:lnTo>
                  <a:lnTo>
                    <a:pt x="14" y="324"/>
                  </a:lnTo>
                  <a:lnTo>
                    <a:pt x="0" y="319"/>
                  </a:lnTo>
                  <a:lnTo>
                    <a:pt x="0" y="299"/>
                  </a:lnTo>
                  <a:lnTo>
                    <a:pt x="0" y="289"/>
                  </a:lnTo>
                  <a:lnTo>
                    <a:pt x="21" y="281"/>
                  </a:lnTo>
                  <a:lnTo>
                    <a:pt x="21" y="266"/>
                  </a:lnTo>
                  <a:lnTo>
                    <a:pt x="35" y="244"/>
                  </a:lnTo>
                  <a:lnTo>
                    <a:pt x="40" y="223"/>
                  </a:lnTo>
                  <a:lnTo>
                    <a:pt x="40" y="206"/>
                  </a:lnTo>
                  <a:lnTo>
                    <a:pt x="42" y="192"/>
                  </a:lnTo>
                  <a:lnTo>
                    <a:pt x="48" y="196"/>
                  </a:lnTo>
                  <a:lnTo>
                    <a:pt x="54" y="202"/>
                  </a:lnTo>
                  <a:lnTo>
                    <a:pt x="57" y="206"/>
                  </a:lnTo>
                  <a:lnTo>
                    <a:pt x="68" y="208"/>
                  </a:lnTo>
                  <a:lnTo>
                    <a:pt x="80" y="206"/>
                  </a:lnTo>
                  <a:lnTo>
                    <a:pt x="86" y="211"/>
                  </a:lnTo>
                  <a:lnTo>
                    <a:pt x="94" y="215"/>
                  </a:lnTo>
                  <a:lnTo>
                    <a:pt x="98" y="221"/>
                  </a:lnTo>
                  <a:lnTo>
                    <a:pt x="103" y="221"/>
                  </a:lnTo>
                  <a:lnTo>
                    <a:pt x="111" y="219"/>
                  </a:lnTo>
                  <a:lnTo>
                    <a:pt x="124" y="219"/>
                  </a:lnTo>
                  <a:lnTo>
                    <a:pt x="130" y="213"/>
                  </a:lnTo>
                  <a:lnTo>
                    <a:pt x="139" y="210"/>
                  </a:lnTo>
                  <a:lnTo>
                    <a:pt x="143" y="207"/>
                  </a:lnTo>
                  <a:lnTo>
                    <a:pt x="145" y="195"/>
                  </a:lnTo>
                  <a:lnTo>
                    <a:pt x="149" y="194"/>
                  </a:lnTo>
                  <a:lnTo>
                    <a:pt x="153" y="189"/>
                  </a:lnTo>
                  <a:lnTo>
                    <a:pt x="146" y="184"/>
                  </a:lnTo>
                  <a:lnTo>
                    <a:pt x="146" y="178"/>
                  </a:lnTo>
                  <a:lnTo>
                    <a:pt x="154" y="179"/>
                  </a:lnTo>
                  <a:lnTo>
                    <a:pt x="160" y="176"/>
                  </a:lnTo>
                  <a:lnTo>
                    <a:pt x="178" y="173"/>
                  </a:lnTo>
                  <a:lnTo>
                    <a:pt x="186" y="168"/>
                  </a:lnTo>
                  <a:lnTo>
                    <a:pt x="194" y="164"/>
                  </a:lnTo>
                  <a:lnTo>
                    <a:pt x="200" y="158"/>
                  </a:lnTo>
                  <a:lnTo>
                    <a:pt x="208" y="157"/>
                  </a:lnTo>
                  <a:lnTo>
                    <a:pt x="223" y="147"/>
                  </a:lnTo>
                  <a:lnTo>
                    <a:pt x="224" y="142"/>
                  </a:lnTo>
                  <a:lnTo>
                    <a:pt x="224" y="135"/>
                  </a:lnTo>
                  <a:lnTo>
                    <a:pt x="226" y="122"/>
                  </a:lnTo>
                  <a:lnTo>
                    <a:pt x="229" y="119"/>
                  </a:lnTo>
                  <a:lnTo>
                    <a:pt x="235" y="102"/>
                  </a:lnTo>
                  <a:lnTo>
                    <a:pt x="235" y="95"/>
                  </a:lnTo>
                  <a:lnTo>
                    <a:pt x="236" y="93"/>
                  </a:lnTo>
                  <a:lnTo>
                    <a:pt x="240" y="89"/>
                  </a:lnTo>
                  <a:lnTo>
                    <a:pt x="245" y="83"/>
                  </a:lnTo>
                  <a:lnTo>
                    <a:pt x="253" y="82"/>
                  </a:lnTo>
                  <a:lnTo>
                    <a:pt x="259" y="83"/>
                  </a:lnTo>
                  <a:lnTo>
                    <a:pt x="274" y="83"/>
                  </a:lnTo>
                  <a:lnTo>
                    <a:pt x="277" y="82"/>
                  </a:lnTo>
                  <a:lnTo>
                    <a:pt x="279" y="77"/>
                  </a:lnTo>
                  <a:lnTo>
                    <a:pt x="280" y="68"/>
                  </a:lnTo>
                  <a:lnTo>
                    <a:pt x="283" y="65"/>
                  </a:lnTo>
                  <a:lnTo>
                    <a:pt x="288" y="65"/>
                  </a:lnTo>
                  <a:lnTo>
                    <a:pt x="293" y="65"/>
                  </a:lnTo>
                  <a:lnTo>
                    <a:pt x="306" y="73"/>
                  </a:lnTo>
                  <a:lnTo>
                    <a:pt x="316" y="77"/>
                  </a:lnTo>
                  <a:lnTo>
                    <a:pt x="331" y="77"/>
                  </a:lnTo>
                  <a:lnTo>
                    <a:pt x="360" y="76"/>
                  </a:lnTo>
                  <a:lnTo>
                    <a:pt x="366" y="78"/>
                  </a:lnTo>
                  <a:lnTo>
                    <a:pt x="374" y="83"/>
                  </a:lnTo>
                  <a:lnTo>
                    <a:pt x="383" y="81"/>
                  </a:lnTo>
                  <a:lnTo>
                    <a:pt x="396" y="82"/>
                  </a:lnTo>
                  <a:lnTo>
                    <a:pt x="401" y="87"/>
                  </a:lnTo>
                  <a:lnTo>
                    <a:pt x="414" y="102"/>
                  </a:lnTo>
                  <a:lnTo>
                    <a:pt x="422" y="99"/>
                  </a:lnTo>
                  <a:lnTo>
                    <a:pt x="429" y="99"/>
                  </a:lnTo>
                  <a:lnTo>
                    <a:pt x="430" y="94"/>
                  </a:lnTo>
                  <a:lnTo>
                    <a:pt x="444" y="87"/>
                  </a:lnTo>
                  <a:lnTo>
                    <a:pt x="449" y="86"/>
                  </a:lnTo>
                  <a:lnTo>
                    <a:pt x="453" y="87"/>
                  </a:lnTo>
                  <a:lnTo>
                    <a:pt x="456" y="83"/>
                  </a:lnTo>
                  <a:lnTo>
                    <a:pt x="462" y="81"/>
                  </a:lnTo>
                  <a:lnTo>
                    <a:pt x="466" y="82"/>
                  </a:lnTo>
                  <a:lnTo>
                    <a:pt x="471" y="87"/>
                  </a:lnTo>
                  <a:lnTo>
                    <a:pt x="484" y="92"/>
                  </a:lnTo>
                  <a:lnTo>
                    <a:pt x="488" y="89"/>
                  </a:lnTo>
                  <a:lnTo>
                    <a:pt x="489" y="87"/>
                  </a:lnTo>
                  <a:lnTo>
                    <a:pt x="489" y="82"/>
                  </a:lnTo>
                  <a:lnTo>
                    <a:pt x="487" y="78"/>
                  </a:lnTo>
                  <a:lnTo>
                    <a:pt x="485" y="71"/>
                  </a:lnTo>
                  <a:lnTo>
                    <a:pt x="495" y="59"/>
                  </a:lnTo>
                  <a:lnTo>
                    <a:pt x="500" y="59"/>
                  </a:lnTo>
                  <a:lnTo>
                    <a:pt x="506" y="61"/>
                  </a:lnTo>
                  <a:lnTo>
                    <a:pt x="514" y="59"/>
                  </a:lnTo>
                  <a:lnTo>
                    <a:pt x="522" y="65"/>
                  </a:lnTo>
                  <a:lnTo>
                    <a:pt x="526" y="65"/>
                  </a:lnTo>
                  <a:lnTo>
                    <a:pt x="528" y="63"/>
                  </a:lnTo>
                  <a:lnTo>
                    <a:pt x="536" y="56"/>
                  </a:lnTo>
                  <a:lnTo>
                    <a:pt x="537" y="51"/>
                  </a:lnTo>
                  <a:lnTo>
                    <a:pt x="532" y="45"/>
                  </a:lnTo>
                  <a:lnTo>
                    <a:pt x="532" y="40"/>
                  </a:lnTo>
                  <a:lnTo>
                    <a:pt x="542" y="27"/>
                  </a:lnTo>
                  <a:lnTo>
                    <a:pt x="553" y="11"/>
                  </a:lnTo>
                  <a:lnTo>
                    <a:pt x="555" y="9"/>
                  </a:lnTo>
                  <a:lnTo>
                    <a:pt x="559" y="3"/>
                  </a:lnTo>
                  <a:lnTo>
                    <a:pt x="560" y="2"/>
                  </a:lnTo>
                  <a:lnTo>
                    <a:pt x="567" y="3"/>
                  </a:lnTo>
                  <a:lnTo>
                    <a:pt x="571" y="0"/>
                  </a:lnTo>
                  <a:lnTo>
                    <a:pt x="581" y="2"/>
                  </a:lnTo>
                  <a:lnTo>
                    <a:pt x="594" y="14"/>
                  </a:lnTo>
                  <a:lnTo>
                    <a:pt x="594" y="20"/>
                  </a:lnTo>
                  <a:lnTo>
                    <a:pt x="590" y="28"/>
                  </a:lnTo>
                  <a:lnTo>
                    <a:pt x="590" y="33"/>
                  </a:lnTo>
                  <a:lnTo>
                    <a:pt x="591" y="35"/>
                  </a:lnTo>
                  <a:lnTo>
                    <a:pt x="596" y="38"/>
                  </a:lnTo>
                  <a:lnTo>
                    <a:pt x="602" y="36"/>
                  </a:lnTo>
                  <a:lnTo>
                    <a:pt x="606" y="38"/>
                  </a:lnTo>
                  <a:lnTo>
                    <a:pt x="606" y="40"/>
                  </a:lnTo>
                  <a:lnTo>
                    <a:pt x="607" y="44"/>
                  </a:lnTo>
                  <a:lnTo>
                    <a:pt x="605" y="46"/>
                  </a:lnTo>
                  <a:lnTo>
                    <a:pt x="603" y="51"/>
                  </a:lnTo>
                  <a:lnTo>
                    <a:pt x="605" y="62"/>
                  </a:lnTo>
                  <a:lnTo>
                    <a:pt x="603" y="67"/>
                  </a:lnTo>
                  <a:lnTo>
                    <a:pt x="601" y="72"/>
                  </a:lnTo>
                  <a:lnTo>
                    <a:pt x="601" y="82"/>
                  </a:lnTo>
                  <a:lnTo>
                    <a:pt x="598" y="92"/>
                  </a:lnTo>
                  <a:lnTo>
                    <a:pt x="601" y="100"/>
                  </a:lnTo>
                  <a:lnTo>
                    <a:pt x="607" y="111"/>
                  </a:lnTo>
                  <a:lnTo>
                    <a:pt x="612" y="122"/>
                  </a:lnTo>
                  <a:lnTo>
                    <a:pt x="613" y="124"/>
                  </a:lnTo>
                  <a:lnTo>
                    <a:pt x="618" y="125"/>
                  </a:lnTo>
                  <a:lnTo>
                    <a:pt x="623" y="122"/>
                  </a:lnTo>
                  <a:lnTo>
                    <a:pt x="635" y="115"/>
                  </a:lnTo>
                  <a:lnTo>
                    <a:pt x="648" y="105"/>
                  </a:lnTo>
                  <a:lnTo>
                    <a:pt x="670" y="99"/>
                  </a:lnTo>
                  <a:lnTo>
                    <a:pt x="671" y="98"/>
                  </a:lnTo>
                  <a:lnTo>
                    <a:pt x="676" y="92"/>
                  </a:lnTo>
                  <a:lnTo>
                    <a:pt x="683" y="87"/>
                  </a:lnTo>
                  <a:lnTo>
                    <a:pt x="684" y="84"/>
                  </a:lnTo>
                  <a:lnTo>
                    <a:pt x="689" y="83"/>
                  </a:lnTo>
                  <a:lnTo>
                    <a:pt x="699" y="77"/>
                  </a:lnTo>
                  <a:lnTo>
                    <a:pt x="704" y="75"/>
                  </a:lnTo>
                  <a:lnTo>
                    <a:pt x="711" y="70"/>
                  </a:lnTo>
                  <a:lnTo>
                    <a:pt x="716" y="70"/>
                  </a:lnTo>
                  <a:lnTo>
                    <a:pt x="720" y="72"/>
                  </a:lnTo>
                  <a:lnTo>
                    <a:pt x="723" y="73"/>
                  </a:lnTo>
                  <a:lnTo>
                    <a:pt x="727" y="73"/>
                  </a:lnTo>
                  <a:lnTo>
                    <a:pt x="729" y="83"/>
                  </a:lnTo>
                  <a:lnTo>
                    <a:pt x="731" y="87"/>
                  </a:lnTo>
                  <a:lnTo>
                    <a:pt x="734" y="86"/>
                  </a:lnTo>
                  <a:lnTo>
                    <a:pt x="741" y="79"/>
                  </a:lnTo>
                  <a:lnTo>
                    <a:pt x="741" y="81"/>
                  </a:lnTo>
                  <a:lnTo>
                    <a:pt x="743" y="81"/>
                  </a:lnTo>
                  <a:lnTo>
                    <a:pt x="756" y="76"/>
                  </a:lnTo>
                  <a:lnTo>
                    <a:pt x="767" y="75"/>
                  </a:lnTo>
                  <a:lnTo>
                    <a:pt x="773" y="75"/>
                  </a:lnTo>
                  <a:lnTo>
                    <a:pt x="778" y="77"/>
                  </a:lnTo>
                  <a:lnTo>
                    <a:pt x="785" y="77"/>
                  </a:lnTo>
                  <a:lnTo>
                    <a:pt x="788" y="81"/>
                  </a:lnTo>
                  <a:lnTo>
                    <a:pt x="788" y="83"/>
                  </a:lnTo>
                  <a:lnTo>
                    <a:pt x="783" y="84"/>
                  </a:lnTo>
                  <a:lnTo>
                    <a:pt x="785" y="84"/>
                  </a:lnTo>
                  <a:lnTo>
                    <a:pt x="783" y="84"/>
                  </a:lnTo>
                  <a:lnTo>
                    <a:pt x="778" y="83"/>
                  </a:lnTo>
                  <a:lnTo>
                    <a:pt x="774" y="83"/>
                  </a:lnTo>
                  <a:lnTo>
                    <a:pt x="766" y="92"/>
                  </a:lnTo>
                  <a:lnTo>
                    <a:pt x="768" y="94"/>
                  </a:lnTo>
                  <a:lnTo>
                    <a:pt x="774" y="97"/>
                  </a:lnTo>
                  <a:lnTo>
                    <a:pt x="775" y="102"/>
                  </a:lnTo>
                  <a:lnTo>
                    <a:pt x="775" y="106"/>
                  </a:lnTo>
                  <a:lnTo>
                    <a:pt x="764" y="104"/>
                  </a:lnTo>
                  <a:lnTo>
                    <a:pt x="759" y="108"/>
                  </a:lnTo>
                  <a:lnTo>
                    <a:pt x="757" y="108"/>
                  </a:lnTo>
                  <a:lnTo>
                    <a:pt x="751" y="113"/>
                  </a:lnTo>
                  <a:lnTo>
                    <a:pt x="746" y="113"/>
                  </a:lnTo>
                  <a:lnTo>
                    <a:pt x="732" y="108"/>
                  </a:lnTo>
                  <a:lnTo>
                    <a:pt x="725" y="109"/>
                  </a:lnTo>
                  <a:lnTo>
                    <a:pt x="721" y="108"/>
                  </a:lnTo>
                  <a:lnTo>
                    <a:pt x="686" y="110"/>
                  </a:lnTo>
                  <a:lnTo>
                    <a:pt x="682" y="110"/>
                  </a:lnTo>
                  <a:lnTo>
                    <a:pt x="672" y="114"/>
                  </a:lnTo>
                  <a:lnTo>
                    <a:pt x="665" y="114"/>
                  </a:lnTo>
                  <a:lnTo>
                    <a:pt x="656" y="120"/>
                  </a:lnTo>
                  <a:lnTo>
                    <a:pt x="648" y="121"/>
                  </a:lnTo>
                  <a:lnTo>
                    <a:pt x="643" y="124"/>
                  </a:lnTo>
                  <a:lnTo>
                    <a:pt x="639" y="125"/>
                  </a:lnTo>
                  <a:lnTo>
                    <a:pt x="638" y="129"/>
                  </a:lnTo>
                  <a:lnTo>
                    <a:pt x="635" y="131"/>
                  </a:lnTo>
                  <a:lnTo>
                    <a:pt x="625" y="134"/>
                  </a:lnTo>
                  <a:lnTo>
                    <a:pt x="624" y="136"/>
                  </a:lnTo>
                  <a:lnTo>
                    <a:pt x="625" y="140"/>
                  </a:lnTo>
                  <a:lnTo>
                    <a:pt x="622" y="141"/>
                  </a:lnTo>
                  <a:lnTo>
                    <a:pt x="617" y="138"/>
                  </a:lnTo>
                  <a:lnTo>
                    <a:pt x="612" y="138"/>
                  </a:lnTo>
                  <a:lnTo>
                    <a:pt x="611" y="140"/>
                  </a:lnTo>
                  <a:lnTo>
                    <a:pt x="610" y="145"/>
                  </a:lnTo>
                  <a:lnTo>
                    <a:pt x="594" y="158"/>
                  </a:lnTo>
                  <a:lnTo>
                    <a:pt x="590" y="162"/>
                  </a:lnTo>
                  <a:lnTo>
                    <a:pt x="589" y="168"/>
                  </a:lnTo>
                  <a:lnTo>
                    <a:pt x="590" y="170"/>
                  </a:lnTo>
                  <a:lnTo>
                    <a:pt x="598" y="175"/>
                  </a:lnTo>
                  <a:lnTo>
                    <a:pt x="605" y="183"/>
                  </a:lnTo>
                  <a:lnTo>
                    <a:pt x="608" y="196"/>
                  </a:lnTo>
                  <a:lnTo>
                    <a:pt x="612" y="206"/>
                  </a:lnTo>
                  <a:lnTo>
                    <a:pt x="612" y="207"/>
                  </a:lnTo>
                  <a:lnTo>
                    <a:pt x="608" y="216"/>
                  </a:lnTo>
                  <a:lnTo>
                    <a:pt x="608" y="218"/>
                  </a:lnTo>
                  <a:lnTo>
                    <a:pt x="611" y="222"/>
                  </a:lnTo>
                  <a:lnTo>
                    <a:pt x="610" y="228"/>
                  </a:lnTo>
                  <a:lnTo>
                    <a:pt x="606" y="235"/>
                  </a:lnTo>
                  <a:lnTo>
                    <a:pt x="601" y="243"/>
                  </a:lnTo>
                  <a:lnTo>
                    <a:pt x="592" y="249"/>
                  </a:lnTo>
                  <a:lnTo>
                    <a:pt x="585" y="258"/>
                  </a:lnTo>
                  <a:lnTo>
                    <a:pt x="581" y="265"/>
                  </a:lnTo>
                  <a:lnTo>
                    <a:pt x="578" y="269"/>
                  </a:lnTo>
                  <a:lnTo>
                    <a:pt x="578" y="275"/>
                  </a:lnTo>
                  <a:lnTo>
                    <a:pt x="582" y="277"/>
                  </a:lnTo>
                  <a:lnTo>
                    <a:pt x="586" y="280"/>
                  </a:lnTo>
                  <a:lnTo>
                    <a:pt x="582" y="283"/>
                  </a:lnTo>
                  <a:lnTo>
                    <a:pt x="582" y="291"/>
                  </a:lnTo>
                  <a:lnTo>
                    <a:pt x="575" y="301"/>
                  </a:lnTo>
                  <a:lnTo>
                    <a:pt x="569" y="304"/>
                  </a:lnTo>
                  <a:lnTo>
                    <a:pt x="558" y="307"/>
                  </a:lnTo>
                  <a:lnTo>
                    <a:pt x="547" y="305"/>
                  </a:lnTo>
                  <a:lnTo>
                    <a:pt x="528" y="301"/>
                  </a:lnTo>
                  <a:lnTo>
                    <a:pt x="524" y="299"/>
                  </a:lnTo>
                  <a:lnTo>
                    <a:pt x="520" y="302"/>
                  </a:lnTo>
                  <a:lnTo>
                    <a:pt x="517" y="307"/>
                  </a:lnTo>
                  <a:lnTo>
                    <a:pt x="520" y="310"/>
                  </a:lnTo>
                  <a:lnTo>
                    <a:pt x="525" y="320"/>
                  </a:lnTo>
                  <a:lnTo>
                    <a:pt x="530" y="320"/>
                  </a:lnTo>
                  <a:lnTo>
                    <a:pt x="535" y="336"/>
                  </a:lnTo>
                  <a:lnTo>
                    <a:pt x="539" y="341"/>
                  </a:lnTo>
                  <a:lnTo>
                    <a:pt x="539" y="345"/>
                  </a:lnTo>
                  <a:lnTo>
                    <a:pt x="533" y="351"/>
                  </a:lnTo>
                  <a:lnTo>
                    <a:pt x="527" y="353"/>
                  </a:lnTo>
                  <a:lnTo>
                    <a:pt x="517" y="361"/>
                  </a:lnTo>
                  <a:lnTo>
                    <a:pt x="509" y="360"/>
                  </a:lnTo>
                  <a:lnTo>
                    <a:pt x="498" y="363"/>
                  </a:lnTo>
                  <a:lnTo>
                    <a:pt x="496" y="377"/>
                  </a:lnTo>
                  <a:lnTo>
                    <a:pt x="490" y="379"/>
                  </a:lnTo>
                  <a:lnTo>
                    <a:pt x="489" y="384"/>
                  </a:lnTo>
                  <a:lnTo>
                    <a:pt x="490" y="390"/>
                  </a:lnTo>
                  <a:lnTo>
                    <a:pt x="489" y="394"/>
                  </a:lnTo>
                  <a:lnTo>
                    <a:pt x="487" y="394"/>
                  </a:lnTo>
                  <a:lnTo>
                    <a:pt x="483" y="399"/>
                  </a:lnTo>
                  <a:lnTo>
                    <a:pt x="481" y="404"/>
                  </a:lnTo>
                  <a:lnTo>
                    <a:pt x="479" y="407"/>
                  </a:lnTo>
                  <a:lnTo>
                    <a:pt x="481" y="425"/>
                  </a:lnTo>
                  <a:lnTo>
                    <a:pt x="483" y="437"/>
                  </a:lnTo>
                  <a:lnTo>
                    <a:pt x="483" y="439"/>
                  </a:lnTo>
                  <a:lnTo>
                    <a:pt x="463" y="460"/>
                  </a:lnTo>
                  <a:lnTo>
                    <a:pt x="460" y="460"/>
                  </a:lnTo>
                  <a:lnTo>
                    <a:pt x="455" y="458"/>
                  </a:lnTo>
                  <a:lnTo>
                    <a:pt x="452" y="454"/>
                  </a:lnTo>
                  <a:lnTo>
                    <a:pt x="451" y="450"/>
                  </a:lnTo>
                  <a:lnTo>
                    <a:pt x="444" y="445"/>
                  </a:lnTo>
                  <a:lnTo>
                    <a:pt x="440" y="445"/>
                  </a:lnTo>
                  <a:lnTo>
                    <a:pt x="438" y="449"/>
                  </a:lnTo>
                  <a:lnTo>
                    <a:pt x="441" y="450"/>
                  </a:lnTo>
                  <a:lnTo>
                    <a:pt x="441" y="453"/>
                  </a:lnTo>
                  <a:lnTo>
                    <a:pt x="425" y="448"/>
                  </a:lnTo>
                  <a:lnTo>
                    <a:pt x="419" y="448"/>
                  </a:lnTo>
                  <a:lnTo>
                    <a:pt x="414" y="450"/>
                  </a:lnTo>
                  <a:lnTo>
                    <a:pt x="412" y="455"/>
                  </a:lnTo>
                  <a:lnTo>
                    <a:pt x="395" y="464"/>
                  </a:lnTo>
                  <a:lnTo>
                    <a:pt x="391" y="468"/>
                  </a:lnTo>
                  <a:lnTo>
                    <a:pt x="392" y="470"/>
                  </a:lnTo>
                  <a:lnTo>
                    <a:pt x="399" y="473"/>
                  </a:lnTo>
                  <a:lnTo>
                    <a:pt x="399" y="475"/>
                  </a:lnTo>
                  <a:lnTo>
                    <a:pt x="397" y="477"/>
                  </a:lnTo>
                  <a:lnTo>
                    <a:pt x="390" y="479"/>
                  </a:lnTo>
                  <a:lnTo>
                    <a:pt x="377" y="481"/>
                  </a:lnTo>
                  <a:lnTo>
                    <a:pt x="368" y="484"/>
                  </a:lnTo>
                  <a:lnTo>
                    <a:pt x="356" y="482"/>
                  </a:lnTo>
                  <a:lnTo>
                    <a:pt x="356" y="479"/>
                  </a:lnTo>
                  <a:lnTo>
                    <a:pt x="352" y="476"/>
                  </a:lnTo>
                  <a:lnTo>
                    <a:pt x="345" y="480"/>
                  </a:lnTo>
                  <a:lnTo>
                    <a:pt x="339" y="491"/>
                  </a:lnTo>
                  <a:lnTo>
                    <a:pt x="327" y="500"/>
                  </a:lnTo>
                  <a:lnTo>
                    <a:pt x="325" y="506"/>
                  </a:lnTo>
                  <a:lnTo>
                    <a:pt x="321" y="520"/>
                  </a:lnTo>
                  <a:lnTo>
                    <a:pt x="322" y="533"/>
                  </a:lnTo>
                  <a:lnTo>
                    <a:pt x="318" y="552"/>
                  </a:lnTo>
                  <a:lnTo>
                    <a:pt x="318" y="556"/>
                  </a:lnTo>
                  <a:lnTo>
                    <a:pt x="322" y="560"/>
                  </a:lnTo>
                  <a:lnTo>
                    <a:pt x="321" y="566"/>
                  </a:lnTo>
                  <a:lnTo>
                    <a:pt x="313" y="572"/>
                  </a:lnTo>
                  <a:lnTo>
                    <a:pt x="288" y="577"/>
                  </a:lnTo>
                  <a:lnTo>
                    <a:pt x="268" y="584"/>
                  </a:lnTo>
                  <a:lnTo>
                    <a:pt x="252" y="588"/>
                  </a:lnTo>
                  <a:lnTo>
                    <a:pt x="226" y="587"/>
                  </a:lnTo>
                  <a:lnTo>
                    <a:pt x="213" y="587"/>
                  </a:lnTo>
                  <a:lnTo>
                    <a:pt x="207" y="589"/>
                  </a:lnTo>
                  <a:lnTo>
                    <a:pt x="203" y="592"/>
                  </a:lnTo>
                  <a:lnTo>
                    <a:pt x="200" y="597"/>
                  </a:lnTo>
                  <a:lnTo>
                    <a:pt x="197" y="599"/>
                  </a:lnTo>
                  <a:lnTo>
                    <a:pt x="181" y="592"/>
                  </a:lnTo>
                  <a:lnTo>
                    <a:pt x="164" y="592"/>
                  </a:lnTo>
                  <a:lnTo>
                    <a:pt x="149" y="594"/>
                  </a:lnTo>
                  <a:lnTo>
                    <a:pt x="138" y="593"/>
                  </a:lnTo>
                  <a:lnTo>
                    <a:pt x="129" y="594"/>
                  </a:lnTo>
                  <a:lnTo>
                    <a:pt x="119" y="594"/>
                  </a:lnTo>
                  <a:lnTo>
                    <a:pt x="116" y="595"/>
                  </a:lnTo>
                  <a:lnTo>
                    <a:pt x="112" y="598"/>
                  </a:lnTo>
                  <a:lnTo>
                    <a:pt x="108" y="599"/>
                  </a:lnTo>
                  <a:lnTo>
                    <a:pt x="101" y="598"/>
                  </a:lnTo>
                  <a:lnTo>
                    <a:pt x="83" y="588"/>
                  </a:lnTo>
                  <a:lnTo>
                    <a:pt x="24" y="572"/>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406" name="Freeform 64"/>
            <p:cNvSpPr>
              <a:spLocks noChangeAspect="1"/>
            </p:cNvSpPr>
            <p:nvPr/>
          </p:nvSpPr>
          <p:spPr bwMode="gray">
            <a:xfrm>
              <a:off x="6419051" y="3594446"/>
              <a:ext cx="188913" cy="200025"/>
            </a:xfrm>
            <a:custGeom>
              <a:avLst/>
              <a:gdLst/>
              <a:ahLst/>
              <a:cxnLst>
                <a:cxn ang="0">
                  <a:pos x="10" y="0"/>
                </a:cxn>
                <a:cxn ang="0">
                  <a:pos x="35" y="3"/>
                </a:cxn>
                <a:cxn ang="0">
                  <a:pos x="62" y="19"/>
                </a:cxn>
                <a:cxn ang="0">
                  <a:pos x="100" y="19"/>
                </a:cxn>
                <a:cxn ang="0">
                  <a:pos x="130" y="26"/>
                </a:cxn>
                <a:cxn ang="0">
                  <a:pos x="151" y="51"/>
                </a:cxn>
                <a:cxn ang="0">
                  <a:pos x="168" y="72"/>
                </a:cxn>
                <a:cxn ang="0">
                  <a:pos x="196" y="102"/>
                </a:cxn>
                <a:cxn ang="0">
                  <a:pos x="251" y="136"/>
                </a:cxn>
                <a:cxn ang="0">
                  <a:pos x="277" y="159"/>
                </a:cxn>
                <a:cxn ang="0">
                  <a:pos x="302" y="190"/>
                </a:cxn>
                <a:cxn ang="0">
                  <a:pos x="311" y="184"/>
                </a:cxn>
                <a:cxn ang="0">
                  <a:pos x="338" y="211"/>
                </a:cxn>
                <a:cxn ang="0">
                  <a:pos x="355" y="217"/>
                </a:cxn>
                <a:cxn ang="0">
                  <a:pos x="382" y="242"/>
                </a:cxn>
                <a:cxn ang="0">
                  <a:pos x="391" y="236"/>
                </a:cxn>
                <a:cxn ang="0">
                  <a:pos x="423" y="247"/>
                </a:cxn>
                <a:cxn ang="0">
                  <a:pos x="431" y="259"/>
                </a:cxn>
                <a:cxn ang="0">
                  <a:pos x="425" y="270"/>
                </a:cxn>
                <a:cxn ang="0">
                  <a:pos x="417" y="290"/>
                </a:cxn>
                <a:cxn ang="0">
                  <a:pos x="430" y="287"/>
                </a:cxn>
                <a:cxn ang="0">
                  <a:pos x="453" y="281"/>
                </a:cxn>
                <a:cxn ang="0">
                  <a:pos x="467" y="303"/>
                </a:cxn>
                <a:cxn ang="0">
                  <a:pos x="463" y="320"/>
                </a:cxn>
                <a:cxn ang="0">
                  <a:pos x="450" y="344"/>
                </a:cxn>
                <a:cxn ang="0">
                  <a:pos x="474" y="361"/>
                </a:cxn>
                <a:cxn ang="0">
                  <a:pos x="490" y="363"/>
                </a:cxn>
                <a:cxn ang="0">
                  <a:pos x="509" y="384"/>
                </a:cxn>
                <a:cxn ang="0">
                  <a:pos x="510" y="409"/>
                </a:cxn>
                <a:cxn ang="0">
                  <a:pos x="532" y="420"/>
                </a:cxn>
                <a:cxn ang="0">
                  <a:pos x="542" y="435"/>
                </a:cxn>
                <a:cxn ang="0">
                  <a:pos x="570" y="440"/>
                </a:cxn>
                <a:cxn ang="0">
                  <a:pos x="584" y="462"/>
                </a:cxn>
                <a:cxn ang="0">
                  <a:pos x="591" y="487"/>
                </a:cxn>
                <a:cxn ang="0">
                  <a:pos x="587" y="512"/>
                </a:cxn>
                <a:cxn ang="0">
                  <a:pos x="582" y="548"/>
                </a:cxn>
                <a:cxn ang="0">
                  <a:pos x="581" y="613"/>
                </a:cxn>
                <a:cxn ang="0">
                  <a:pos x="563" y="613"/>
                </a:cxn>
                <a:cxn ang="0">
                  <a:pos x="549" y="619"/>
                </a:cxn>
                <a:cxn ang="0">
                  <a:pos x="516" y="608"/>
                </a:cxn>
                <a:cxn ang="0">
                  <a:pos x="508" y="618"/>
                </a:cxn>
                <a:cxn ang="0">
                  <a:pos x="478" y="586"/>
                </a:cxn>
                <a:cxn ang="0">
                  <a:pos x="455" y="571"/>
                </a:cxn>
                <a:cxn ang="0">
                  <a:pos x="409" y="535"/>
                </a:cxn>
                <a:cxn ang="0">
                  <a:pos x="388" y="508"/>
                </a:cxn>
                <a:cxn ang="0">
                  <a:pos x="363" y="484"/>
                </a:cxn>
                <a:cxn ang="0">
                  <a:pos x="312" y="426"/>
                </a:cxn>
                <a:cxn ang="0">
                  <a:pos x="286" y="355"/>
                </a:cxn>
                <a:cxn ang="0">
                  <a:pos x="264" y="328"/>
                </a:cxn>
                <a:cxn ang="0">
                  <a:pos x="232" y="293"/>
                </a:cxn>
                <a:cxn ang="0">
                  <a:pos x="221" y="291"/>
                </a:cxn>
                <a:cxn ang="0">
                  <a:pos x="205" y="237"/>
                </a:cxn>
                <a:cxn ang="0">
                  <a:pos x="191" y="205"/>
                </a:cxn>
                <a:cxn ang="0">
                  <a:pos x="151" y="182"/>
                </a:cxn>
                <a:cxn ang="0">
                  <a:pos x="123" y="146"/>
                </a:cxn>
                <a:cxn ang="0">
                  <a:pos x="105" y="118"/>
                </a:cxn>
                <a:cxn ang="0">
                  <a:pos x="76" y="103"/>
                </a:cxn>
                <a:cxn ang="0">
                  <a:pos x="51" y="77"/>
                </a:cxn>
                <a:cxn ang="0">
                  <a:pos x="12" y="39"/>
                </a:cxn>
                <a:cxn ang="0">
                  <a:pos x="0" y="1"/>
                </a:cxn>
              </a:cxnLst>
              <a:rect l="0" t="0" r="r" b="b"/>
              <a:pathLst>
                <a:path w="594" h="626">
                  <a:moveTo>
                    <a:pt x="0" y="1"/>
                  </a:moveTo>
                  <a:lnTo>
                    <a:pt x="6" y="1"/>
                  </a:lnTo>
                  <a:lnTo>
                    <a:pt x="10" y="0"/>
                  </a:lnTo>
                  <a:lnTo>
                    <a:pt x="22" y="0"/>
                  </a:lnTo>
                  <a:lnTo>
                    <a:pt x="28" y="1"/>
                  </a:lnTo>
                  <a:lnTo>
                    <a:pt x="35" y="3"/>
                  </a:lnTo>
                  <a:lnTo>
                    <a:pt x="42" y="16"/>
                  </a:lnTo>
                  <a:lnTo>
                    <a:pt x="55" y="17"/>
                  </a:lnTo>
                  <a:lnTo>
                    <a:pt x="62" y="19"/>
                  </a:lnTo>
                  <a:lnTo>
                    <a:pt x="74" y="21"/>
                  </a:lnTo>
                  <a:lnTo>
                    <a:pt x="91" y="18"/>
                  </a:lnTo>
                  <a:lnTo>
                    <a:pt x="100" y="19"/>
                  </a:lnTo>
                  <a:lnTo>
                    <a:pt x="110" y="24"/>
                  </a:lnTo>
                  <a:lnTo>
                    <a:pt x="122" y="23"/>
                  </a:lnTo>
                  <a:lnTo>
                    <a:pt x="130" y="26"/>
                  </a:lnTo>
                  <a:lnTo>
                    <a:pt x="146" y="38"/>
                  </a:lnTo>
                  <a:lnTo>
                    <a:pt x="150" y="45"/>
                  </a:lnTo>
                  <a:lnTo>
                    <a:pt x="151" y="51"/>
                  </a:lnTo>
                  <a:lnTo>
                    <a:pt x="155" y="56"/>
                  </a:lnTo>
                  <a:lnTo>
                    <a:pt x="161" y="60"/>
                  </a:lnTo>
                  <a:lnTo>
                    <a:pt x="168" y="72"/>
                  </a:lnTo>
                  <a:lnTo>
                    <a:pt x="171" y="80"/>
                  </a:lnTo>
                  <a:lnTo>
                    <a:pt x="184" y="89"/>
                  </a:lnTo>
                  <a:lnTo>
                    <a:pt x="196" y="102"/>
                  </a:lnTo>
                  <a:lnTo>
                    <a:pt x="230" y="118"/>
                  </a:lnTo>
                  <a:lnTo>
                    <a:pt x="237" y="125"/>
                  </a:lnTo>
                  <a:lnTo>
                    <a:pt x="251" y="136"/>
                  </a:lnTo>
                  <a:lnTo>
                    <a:pt x="259" y="146"/>
                  </a:lnTo>
                  <a:lnTo>
                    <a:pt x="263" y="157"/>
                  </a:lnTo>
                  <a:lnTo>
                    <a:pt x="277" y="159"/>
                  </a:lnTo>
                  <a:lnTo>
                    <a:pt x="282" y="172"/>
                  </a:lnTo>
                  <a:lnTo>
                    <a:pt x="296" y="187"/>
                  </a:lnTo>
                  <a:lnTo>
                    <a:pt x="302" y="190"/>
                  </a:lnTo>
                  <a:lnTo>
                    <a:pt x="307" y="193"/>
                  </a:lnTo>
                  <a:lnTo>
                    <a:pt x="309" y="189"/>
                  </a:lnTo>
                  <a:lnTo>
                    <a:pt x="311" y="184"/>
                  </a:lnTo>
                  <a:lnTo>
                    <a:pt x="320" y="184"/>
                  </a:lnTo>
                  <a:lnTo>
                    <a:pt x="327" y="189"/>
                  </a:lnTo>
                  <a:lnTo>
                    <a:pt x="338" y="211"/>
                  </a:lnTo>
                  <a:lnTo>
                    <a:pt x="345" y="215"/>
                  </a:lnTo>
                  <a:lnTo>
                    <a:pt x="350" y="216"/>
                  </a:lnTo>
                  <a:lnTo>
                    <a:pt x="355" y="217"/>
                  </a:lnTo>
                  <a:lnTo>
                    <a:pt x="371" y="226"/>
                  </a:lnTo>
                  <a:lnTo>
                    <a:pt x="376" y="231"/>
                  </a:lnTo>
                  <a:lnTo>
                    <a:pt x="382" y="242"/>
                  </a:lnTo>
                  <a:lnTo>
                    <a:pt x="386" y="244"/>
                  </a:lnTo>
                  <a:lnTo>
                    <a:pt x="387" y="233"/>
                  </a:lnTo>
                  <a:lnTo>
                    <a:pt x="391" y="236"/>
                  </a:lnTo>
                  <a:lnTo>
                    <a:pt x="396" y="243"/>
                  </a:lnTo>
                  <a:lnTo>
                    <a:pt x="403" y="248"/>
                  </a:lnTo>
                  <a:lnTo>
                    <a:pt x="423" y="247"/>
                  </a:lnTo>
                  <a:lnTo>
                    <a:pt x="430" y="250"/>
                  </a:lnTo>
                  <a:lnTo>
                    <a:pt x="433" y="254"/>
                  </a:lnTo>
                  <a:lnTo>
                    <a:pt x="431" y="259"/>
                  </a:lnTo>
                  <a:lnTo>
                    <a:pt x="428" y="263"/>
                  </a:lnTo>
                  <a:lnTo>
                    <a:pt x="424" y="263"/>
                  </a:lnTo>
                  <a:lnTo>
                    <a:pt x="425" y="270"/>
                  </a:lnTo>
                  <a:lnTo>
                    <a:pt x="429" y="276"/>
                  </a:lnTo>
                  <a:lnTo>
                    <a:pt x="429" y="282"/>
                  </a:lnTo>
                  <a:lnTo>
                    <a:pt x="417" y="290"/>
                  </a:lnTo>
                  <a:lnTo>
                    <a:pt x="415" y="292"/>
                  </a:lnTo>
                  <a:lnTo>
                    <a:pt x="417" y="293"/>
                  </a:lnTo>
                  <a:lnTo>
                    <a:pt x="430" y="287"/>
                  </a:lnTo>
                  <a:lnTo>
                    <a:pt x="438" y="282"/>
                  </a:lnTo>
                  <a:lnTo>
                    <a:pt x="449" y="279"/>
                  </a:lnTo>
                  <a:lnTo>
                    <a:pt x="453" y="281"/>
                  </a:lnTo>
                  <a:lnTo>
                    <a:pt x="462" y="288"/>
                  </a:lnTo>
                  <a:lnTo>
                    <a:pt x="466" y="297"/>
                  </a:lnTo>
                  <a:lnTo>
                    <a:pt x="467" y="303"/>
                  </a:lnTo>
                  <a:lnTo>
                    <a:pt x="453" y="317"/>
                  </a:lnTo>
                  <a:lnTo>
                    <a:pt x="457" y="319"/>
                  </a:lnTo>
                  <a:lnTo>
                    <a:pt x="463" y="320"/>
                  </a:lnTo>
                  <a:lnTo>
                    <a:pt x="461" y="328"/>
                  </a:lnTo>
                  <a:lnTo>
                    <a:pt x="453" y="334"/>
                  </a:lnTo>
                  <a:lnTo>
                    <a:pt x="450" y="344"/>
                  </a:lnTo>
                  <a:lnTo>
                    <a:pt x="455" y="351"/>
                  </a:lnTo>
                  <a:lnTo>
                    <a:pt x="466" y="357"/>
                  </a:lnTo>
                  <a:lnTo>
                    <a:pt x="474" y="361"/>
                  </a:lnTo>
                  <a:lnTo>
                    <a:pt x="482" y="361"/>
                  </a:lnTo>
                  <a:lnTo>
                    <a:pt x="487" y="365"/>
                  </a:lnTo>
                  <a:lnTo>
                    <a:pt x="490" y="363"/>
                  </a:lnTo>
                  <a:lnTo>
                    <a:pt x="501" y="365"/>
                  </a:lnTo>
                  <a:lnTo>
                    <a:pt x="506" y="376"/>
                  </a:lnTo>
                  <a:lnTo>
                    <a:pt x="509" y="384"/>
                  </a:lnTo>
                  <a:lnTo>
                    <a:pt x="510" y="394"/>
                  </a:lnTo>
                  <a:lnTo>
                    <a:pt x="512" y="401"/>
                  </a:lnTo>
                  <a:lnTo>
                    <a:pt x="510" y="409"/>
                  </a:lnTo>
                  <a:lnTo>
                    <a:pt x="516" y="410"/>
                  </a:lnTo>
                  <a:lnTo>
                    <a:pt x="526" y="414"/>
                  </a:lnTo>
                  <a:lnTo>
                    <a:pt x="532" y="420"/>
                  </a:lnTo>
                  <a:lnTo>
                    <a:pt x="526" y="435"/>
                  </a:lnTo>
                  <a:lnTo>
                    <a:pt x="533" y="436"/>
                  </a:lnTo>
                  <a:lnTo>
                    <a:pt x="542" y="435"/>
                  </a:lnTo>
                  <a:lnTo>
                    <a:pt x="552" y="435"/>
                  </a:lnTo>
                  <a:lnTo>
                    <a:pt x="560" y="436"/>
                  </a:lnTo>
                  <a:lnTo>
                    <a:pt x="570" y="440"/>
                  </a:lnTo>
                  <a:lnTo>
                    <a:pt x="573" y="446"/>
                  </a:lnTo>
                  <a:lnTo>
                    <a:pt x="580" y="454"/>
                  </a:lnTo>
                  <a:lnTo>
                    <a:pt x="584" y="462"/>
                  </a:lnTo>
                  <a:lnTo>
                    <a:pt x="591" y="469"/>
                  </a:lnTo>
                  <a:lnTo>
                    <a:pt x="594" y="478"/>
                  </a:lnTo>
                  <a:lnTo>
                    <a:pt x="591" y="487"/>
                  </a:lnTo>
                  <a:lnTo>
                    <a:pt x="585" y="501"/>
                  </a:lnTo>
                  <a:lnTo>
                    <a:pt x="584" y="510"/>
                  </a:lnTo>
                  <a:lnTo>
                    <a:pt x="587" y="512"/>
                  </a:lnTo>
                  <a:lnTo>
                    <a:pt x="589" y="518"/>
                  </a:lnTo>
                  <a:lnTo>
                    <a:pt x="585" y="530"/>
                  </a:lnTo>
                  <a:lnTo>
                    <a:pt x="582" y="548"/>
                  </a:lnTo>
                  <a:lnTo>
                    <a:pt x="584" y="556"/>
                  </a:lnTo>
                  <a:lnTo>
                    <a:pt x="584" y="594"/>
                  </a:lnTo>
                  <a:lnTo>
                    <a:pt x="581" y="613"/>
                  </a:lnTo>
                  <a:lnTo>
                    <a:pt x="579" y="623"/>
                  </a:lnTo>
                  <a:lnTo>
                    <a:pt x="574" y="623"/>
                  </a:lnTo>
                  <a:lnTo>
                    <a:pt x="563" y="613"/>
                  </a:lnTo>
                  <a:lnTo>
                    <a:pt x="554" y="607"/>
                  </a:lnTo>
                  <a:lnTo>
                    <a:pt x="552" y="610"/>
                  </a:lnTo>
                  <a:lnTo>
                    <a:pt x="549" y="619"/>
                  </a:lnTo>
                  <a:lnTo>
                    <a:pt x="543" y="621"/>
                  </a:lnTo>
                  <a:lnTo>
                    <a:pt x="524" y="607"/>
                  </a:lnTo>
                  <a:lnTo>
                    <a:pt x="516" y="608"/>
                  </a:lnTo>
                  <a:lnTo>
                    <a:pt x="524" y="624"/>
                  </a:lnTo>
                  <a:lnTo>
                    <a:pt x="519" y="626"/>
                  </a:lnTo>
                  <a:lnTo>
                    <a:pt x="508" y="618"/>
                  </a:lnTo>
                  <a:lnTo>
                    <a:pt x="500" y="609"/>
                  </a:lnTo>
                  <a:lnTo>
                    <a:pt x="484" y="596"/>
                  </a:lnTo>
                  <a:lnTo>
                    <a:pt x="478" y="586"/>
                  </a:lnTo>
                  <a:lnTo>
                    <a:pt x="471" y="577"/>
                  </a:lnTo>
                  <a:lnTo>
                    <a:pt x="461" y="572"/>
                  </a:lnTo>
                  <a:lnTo>
                    <a:pt x="455" y="571"/>
                  </a:lnTo>
                  <a:lnTo>
                    <a:pt x="436" y="554"/>
                  </a:lnTo>
                  <a:lnTo>
                    <a:pt x="419" y="543"/>
                  </a:lnTo>
                  <a:lnTo>
                    <a:pt x="409" y="535"/>
                  </a:lnTo>
                  <a:lnTo>
                    <a:pt x="399" y="532"/>
                  </a:lnTo>
                  <a:lnTo>
                    <a:pt x="392" y="522"/>
                  </a:lnTo>
                  <a:lnTo>
                    <a:pt x="388" y="508"/>
                  </a:lnTo>
                  <a:lnTo>
                    <a:pt x="383" y="501"/>
                  </a:lnTo>
                  <a:lnTo>
                    <a:pt x="371" y="495"/>
                  </a:lnTo>
                  <a:lnTo>
                    <a:pt x="363" y="484"/>
                  </a:lnTo>
                  <a:lnTo>
                    <a:pt x="339" y="457"/>
                  </a:lnTo>
                  <a:lnTo>
                    <a:pt x="317" y="433"/>
                  </a:lnTo>
                  <a:lnTo>
                    <a:pt x="312" y="426"/>
                  </a:lnTo>
                  <a:lnTo>
                    <a:pt x="311" y="409"/>
                  </a:lnTo>
                  <a:lnTo>
                    <a:pt x="288" y="366"/>
                  </a:lnTo>
                  <a:lnTo>
                    <a:pt x="286" y="355"/>
                  </a:lnTo>
                  <a:lnTo>
                    <a:pt x="278" y="341"/>
                  </a:lnTo>
                  <a:lnTo>
                    <a:pt x="272" y="336"/>
                  </a:lnTo>
                  <a:lnTo>
                    <a:pt x="264" y="328"/>
                  </a:lnTo>
                  <a:lnTo>
                    <a:pt x="258" y="323"/>
                  </a:lnTo>
                  <a:lnTo>
                    <a:pt x="250" y="306"/>
                  </a:lnTo>
                  <a:lnTo>
                    <a:pt x="232" y="293"/>
                  </a:lnTo>
                  <a:lnTo>
                    <a:pt x="225" y="293"/>
                  </a:lnTo>
                  <a:lnTo>
                    <a:pt x="223" y="292"/>
                  </a:lnTo>
                  <a:lnTo>
                    <a:pt x="221" y="291"/>
                  </a:lnTo>
                  <a:lnTo>
                    <a:pt x="216" y="270"/>
                  </a:lnTo>
                  <a:lnTo>
                    <a:pt x="210" y="248"/>
                  </a:lnTo>
                  <a:lnTo>
                    <a:pt x="205" y="237"/>
                  </a:lnTo>
                  <a:lnTo>
                    <a:pt x="198" y="225"/>
                  </a:lnTo>
                  <a:lnTo>
                    <a:pt x="198" y="215"/>
                  </a:lnTo>
                  <a:lnTo>
                    <a:pt x="191" y="205"/>
                  </a:lnTo>
                  <a:lnTo>
                    <a:pt x="181" y="195"/>
                  </a:lnTo>
                  <a:lnTo>
                    <a:pt x="161" y="185"/>
                  </a:lnTo>
                  <a:lnTo>
                    <a:pt x="151" y="182"/>
                  </a:lnTo>
                  <a:lnTo>
                    <a:pt x="139" y="179"/>
                  </a:lnTo>
                  <a:lnTo>
                    <a:pt x="130" y="148"/>
                  </a:lnTo>
                  <a:lnTo>
                    <a:pt x="123" y="146"/>
                  </a:lnTo>
                  <a:lnTo>
                    <a:pt x="121" y="140"/>
                  </a:lnTo>
                  <a:lnTo>
                    <a:pt x="116" y="136"/>
                  </a:lnTo>
                  <a:lnTo>
                    <a:pt x="105" y="118"/>
                  </a:lnTo>
                  <a:lnTo>
                    <a:pt x="94" y="108"/>
                  </a:lnTo>
                  <a:lnTo>
                    <a:pt x="86" y="103"/>
                  </a:lnTo>
                  <a:lnTo>
                    <a:pt x="76" y="103"/>
                  </a:lnTo>
                  <a:lnTo>
                    <a:pt x="65" y="93"/>
                  </a:lnTo>
                  <a:lnTo>
                    <a:pt x="57" y="83"/>
                  </a:lnTo>
                  <a:lnTo>
                    <a:pt x="51" y="77"/>
                  </a:lnTo>
                  <a:lnTo>
                    <a:pt x="41" y="71"/>
                  </a:lnTo>
                  <a:lnTo>
                    <a:pt x="19" y="46"/>
                  </a:lnTo>
                  <a:lnTo>
                    <a:pt x="12" y="39"/>
                  </a:lnTo>
                  <a:lnTo>
                    <a:pt x="4" y="22"/>
                  </a:lnTo>
                  <a:lnTo>
                    <a:pt x="3" y="3"/>
                  </a:lnTo>
                  <a:lnTo>
                    <a:pt x="0" y="1"/>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407" name="Freeform 65"/>
            <p:cNvSpPr>
              <a:spLocks noChangeAspect="1"/>
            </p:cNvSpPr>
            <p:nvPr/>
          </p:nvSpPr>
          <p:spPr bwMode="gray">
            <a:xfrm>
              <a:off x="6593675" y="3794471"/>
              <a:ext cx="160338" cy="50800"/>
            </a:xfrm>
            <a:custGeom>
              <a:avLst/>
              <a:gdLst/>
              <a:ahLst/>
              <a:cxnLst>
                <a:cxn ang="0">
                  <a:pos x="364" y="129"/>
                </a:cxn>
                <a:cxn ang="0">
                  <a:pos x="334" y="130"/>
                </a:cxn>
                <a:cxn ang="0">
                  <a:pos x="326" y="124"/>
                </a:cxn>
                <a:cxn ang="0">
                  <a:pos x="314" y="126"/>
                </a:cxn>
                <a:cxn ang="0">
                  <a:pos x="288" y="120"/>
                </a:cxn>
                <a:cxn ang="0">
                  <a:pos x="272" y="110"/>
                </a:cxn>
                <a:cxn ang="0">
                  <a:pos x="257" y="102"/>
                </a:cxn>
                <a:cxn ang="0">
                  <a:pos x="231" y="99"/>
                </a:cxn>
                <a:cxn ang="0">
                  <a:pos x="212" y="97"/>
                </a:cxn>
                <a:cxn ang="0">
                  <a:pos x="203" y="99"/>
                </a:cxn>
                <a:cxn ang="0">
                  <a:pos x="191" y="96"/>
                </a:cxn>
                <a:cxn ang="0">
                  <a:pos x="181" y="103"/>
                </a:cxn>
                <a:cxn ang="0">
                  <a:pos x="142" y="96"/>
                </a:cxn>
                <a:cxn ang="0">
                  <a:pos x="116" y="87"/>
                </a:cxn>
                <a:cxn ang="0">
                  <a:pos x="85" y="83"/>
                </a:cxn>
                <a:cxn ang="0">
                  <a:pos x="67" y="76"/>
                </a:cxn>
                <a:cxn ang="0">
                  <a:pos x="72" y="60"/>
                </a:cxn>
                <a:cxn ang="0">
                  <a:pos x="62" y="59"/>
                </a:cxn>
                <a:cxn ang="0">
                  <a:pos x="24" y="50"/>
                </a:cxn>
                <a:cxn ang="0">
                  <a:pos x="6" y="46"/>
                </a:cxn>
                <a:cxn ang="0">
                  <a:pos x="3" y="38"/>
                </a:cxn>
                <a:cxn ang="0">
                  <a:pos x="9" y="41"/>
                </a:cxn>
                <a:cxn ang="0">
                  <a:pos x="20" y="38"/>
                </a:cxn>
                <a:cxn ang="0">
                  <a:pos x="29" y="30"/>
                </a:cxn>
                <a:cxn ang="0">
                  <a:pos x="36" y="14"/>
                </a:cxn>
                <a:cxn ang="0">
                  <a:pos x="53" y="1"/>
                </a:cxn>
                <a:cxn ang="0">
                  <a:pos x="102" y="0"/>
                </a:cxn>
                <a:cxn ang="0">
                  <a:pos x="119" y="7"/>
                </a:cxn>
                <a:cxn ang="0">
                  <a:pos x="132" y="16"/>
                </a:cxn>
                <a:cxn ang="0">
                  <a:pos x="154" y="18"/>
                </a:cxn>
                <a:cxn ang="0">
                  <a:pos x="177" y="33"/>
                </a:cxn>
                <a:cxn ang="0">
                  <a:pos x="196" y="49"/>
                </a:cxn>
                <a:cxn ang="0">
                  <a:pos x="228" y="49"/>
                </a:cxn>
                <a:cxn ang="0">
                  <a:pos x="261" y="53"/>
                </a:cxn>
                <a:cxn ang="0">
                  <a:pos x="279" y="56"/>
                </a:cxn>
                <a:cxn ang="0">
                  <a:pos x="295" y="39"/>
                </a:cxn>
                <a:cxn ang="0">
                  <a:pos x="304" y="25"/>
                </a:cxn>
                <a:cxn ang="0">
                  <a:pos x="317" y="35"/>
                </a:cxn>
                <a:cxn ang="0">
                  <a:pos x="333" y="41"/>
                </a:cxn>
                <a:cxn ang="0">
                  <a:pos x="347" y="40"/>
                </a:cxn>
                <a:cxn ang="0">
                  <a:pos x="358" y="45"/>
                </a:cxn>
                <a:cxn ang="0">
                  <a:pos x="373" y="51"/>
                </a:cxn>
                <a:cxn ang="0">
                  <a:pos x="397" y="55"/>
                </a:cxn>
                <a:cxn ang="0">
                  <a:pos x="412" y="75"/>
                </a:cxn>
                <a:cxn ang="0">
                  <a:pos x="424" y="96"/>
                </a:cxn>
                <a:cxn ang="0">
                  <a:pos x="456" y="97"/>
                </a:cxn>
                <a:cxn ang="0">
                  <a:pos x="481" y="94"/>
                </a:cxn>
                <a:cxn ang="0">
                  <a:pos x="499" y="103"/>
                </a:cxn>
                <a:cxn ang="0">
                  <a:pos x="497" y="136"/>
                </a:cxn>
                <a:cxn ang="0">
                  <a:pos x="503" y="148"/>
                </a:cxn>
                <a:cxn ang="0">
                  <a:pos x="502" y="156"/>
                </a:cxn>
                <a:cxn ang="0">
                  <a:pos x="462" y="141"/>
                </a:cxn>
                <a:cxn ang="0">
                  <a:pos x="433" y="130"/>
                </a:cxn>
                <a:cxn ang="0">
                  <a:pos x="392" y="136"/>
                </a:cxn>
                <a:cxn ang="0">
                  <a:pos x="374" y="129"/>
                </a:cxn>
              </a:cxnLst>
              <a:rect l="0" t="0" r="r" b="b"/>
              <a:pathLst>
                <a:path w="506" h="158">
                  <a:moveTo>
                    <a:pt x="374" y="129"/>
                  </a:moveTo>
                  <a:lnTo>
                    <a:pt x="364" y="129"/>
                  </a:lnTo>
                  <a:lnTo>
                    <a:pt x="353" y="135"/>
                  </a:lnTo>
                  <a:lnTo>
                    <a:pt x="334" y="130"/>
                  </a:lnTo>
                  <a:lnTo>
                    <a:pt x="330" y="127"/>
                  </a:lnTo>
                  <a:lnTo>
                    <a:pt x="326" y="124"/>
                  </a:lnTo>
                  <a:lnTo>
                    <a:pt x="323" y="126"/>
                  </a:lnTo>
                  <a:lnTo>
                    <a:pt x="314" y="126"/>
                  </a:lnTo>
                  <a:lnTo>
                    <a:pt x="304" y="125"/>
                  </a:lnTo>
                  <a:lnTo>
                    <a:pt x="288" y="120"/>
                  </a:lnTo>
                  <a:lnTo>
                    <a:pt x="279" y="115"/>
                  </a:lnTo>
                  <a:lnTo>
                    <a:pt x="272" y="110"/>
                  </a:lnTo>
                  <a:lnTo>
                    <a:pt x="266" y="105"/>
                  </a:lnTo>
                  <a:lnTo>
                    <a:pt x="257" y="102"/>
                  </a:lnTo>
                  <a:lnTo>
                    <a:pt x="242" y="99"/>
                  </a:lnTo>
                  <a:lnTo>
                    <a:pt x="231" y="99"/>
                  </a:lnTo>
                  <a:lnTo>
                    <a:pt x="217" y="96"/>
                  </a:lnTo>
                  <a:lnTo>
                    <a:pt x="212" y="97"/>
                  </a:lnTo>
                  <a:lnTo>
                    <a:pt x="208" y="99"/>
                  </a:lnTo>
                  <a:lnTo>
                    <a:pt x="203" y="99"/>
                  </a:lnTo>
                  <a:lnTo>
                    <a:pt x="201" y="96"/>
                  </a:lnTo>
                  <a:lnTo>
                    <a:pt x="191" y="96"/>
                  </a:lnTo>
                  <a:lnTo>
                    <a:pt x="186" y="100"/>
                  </a:lnTo>
                  <a:lnTo>
                    <a:pt x="181" y="103"/>
                  </a:lnTo>
                  <a:lnTo>
                    <a:pt x="177" y="103"/>
                  </a:lnTo>
                  <a:lnTo>
                    <a:pt x="142" y="96"/>
                  </a:lnTo>
                  <a:lnTo>
                    <a:pt x="129" y="89"/>
                  </a:lnTo>
                  <a:lnTo>
                    <a:pt x="116" y="87"/>
                  </a:lnTo>
                  <a:lnTo>
                    <a:pt x="95" y="86"/>
                  </a:lnTo>
                  <a:lnTo>
                    <a:pt x="85" y="83"/>
                  </a:lnTo>
                  <a:lnTo>
                    <a:pt x="79" y="80"/>
                  </a:lnTo>
                  <a:lnTo>
                    <a:pt x="67" y="76"/>
                  </a:lnTo>
                  <a:lnTo>
                    <a:pt x="63" y="72"/>
                  </a:lnTo>
                  <a:lnTo>
                    <a:pt x="72" y="60"/>
                  </a:lnTo>
                  <a:lnTo>
                    <a:pt x="70" y="59"/>
                  </a:lnTo>
                  <a:lnTo>
                    <a:pt x="62" y="59"/>
                  </a:lnTo>
                  <a:lnTo>
                    <a:pt x="42" y="50"/>
                  </a:lnTo>
                  <a:lnTo>
                    <a:pt x="24" y="50"/>
                  </a:lnTo>
                  <a:lnTo>
                    <a:pt x="18" y="48"/>
                  </a:lnTo>
                  <a:lnTo>
                    <a:pt x="6" y="46"/>
                  </a:lnTo>
                  <a:lnTo>
                    <a:pt x="0" y="40"/>
                  </a:lnTo>
                  <a:lnTo>
                    <a:pt x="3" y="38"/>
                  </a:lnTo>
                  <a:lnTo>
                    <a:pt x="5" y="39"/>
                  </a:lnTo>
                  <a:lnTo>
                    <a:pt x="9" y="41"/>
                  </a:lnTo>
                  <a:lnTo>
                    <a:pt x="15" y="41"/>
                  </a:lnTo>
                  <a:lnTo>
                    <a:pt x="20" y="38"/>
                  </a:lnTo>
                  <a:lnTo>
                    <a:pt x="24" y="30"/>
                  </a:lnTo>
                  <a:lnTo>
                    <a:pt x="29" y="30"/>
                  </a:lnTo>
                  <a:lnTo>
                    <a:pt x="33" y="23"/>
                  </a:lnTo>
                  <a:lnTo>
                    <a:pt x="36" y="14"/>
                  </a:lnTo>
                  <a:lnTo>
                    <a:pt x="41" y="5"/>
                  </a:lnTo>
                  <a:lnTo>
                    <a:pt x="53" y="1"/>
                  </a:lnTo>
                  <a:lnTo>
                    <a:pt x="89" y="7"/>
                  </a:lnTo>
                  <a:lnTo>
                    <a:pt x="102" y="0"/>
                  </a:lnTo>
                  <a:lnTo>
                    <a:pt x="113" y="0"/>
                  </a:lnTo>
                  <a:lnTo>
                    <a:pt x="119" y="7"/>
                  </a:lnTo>
                  <a:lnTo>
                    <a:pt x="122" y="14"/>
                  </a:lnTo>
                  <a:lnTo>
                    <a:pt x="132" y="16"/>
                  </a:lnTo>
                  <a:lnTo>
                    <a:pt x="140" y="14"/>
                  </a:lnTo>
                  <a:lnTo>
                    <a:pt x="154" y="18"/>
                  </a:lnTo>
                  <a:lnTo>
                    <a:pt x="164" y="19"/>
                  </a:lnTo>
                  <a:lnTo>
                    <a:pt x="177" y="33"/>
                  </a:lnTo>
                  <a:lnTo>
                    <a:pt x="186" y="46"/>
                  </a:lnTo>
                  <a:lnTo>
                    <a:pt x="196" y="49"/>
                  </a:lnTo>
                  <a:lnTo>
                    <a:pt x="207" y="48"/>
                  </a:lnTo>
                  <a:lnTo>
                    <a:pt x="228" y="49"/>
                  </a:lnTo>
                  <a:lnTo>
                    <a:pt x="234" y="48"/>
                  </a:lnTo>
                  <a:lnTo>
                    <a:pt x="261" y="53"/>
                  </a:lnTo>
                  <a:lnTo>
                    <a:pt x="271" y="54"/>
                  </a:lnTo>
                  <a:lnTo>
                    <a:pt x="279" y="56"/>
                  </a:lnTo>
                  <a:lnTo>
                    <a:pt x="287" y="54"/>
                  </a:lnTo>
                  <a:lnTo>
                    <a:pt x="295" y="39"/>
                  </a:lnTo>
                  <a:lnTo>
                    <a:pt x="296" y="32"/>
                  </a:lnTo>
                  <a:lnTo>
                    <a:pt x="304" y="25"/>
                  </a:lnTo>
                  <a:lnTo>
                    <a:pt x="311" y="27"/>
                  </a:lnTo>
                  <a:lnTo>
                    <a:pt x="317" y="35"/>
                  </a:lnTo>
                  <a:lnTo>
                    <a:pt x="323" y="41"/>
                  </a:lnTo>
                  <a:lnTo>
                    <a:pt x="333" y="41"/>
                  </a:lnTo>
                  <a:lnTo>
                    <a:pt x="342" y="37"/>
                  </a:lnTo>
                  <a:lnTo>
                    <a:pt x="347" y="40"/>
                  </a:lnTo>
                  <a:lnTo>
                    <a:pt x="353" y="41"/>
                  </a:lnTo>
                  <a:lnTo>
                    <a:pt x="358" y="45"/>
                  </a:lnTo>
                  <a:lnTo>
                    <a:pt x="365" y="46"/>
                  </a:lnTo>
                  <a:lnTo>
                    <a:pt x="373" y="51"/>
                  </a:lnTo>
                  <a:lnTo>
                    <a:pt x="390" y="50"/>
                  </a:lnTo>
                  <a:lnTo>
                    <a:pt x="397" y="55"/>
                  </a:lnTo>
                  <a:lnTo>
                    <a:pt x="404" y="70"/>
                  </a:lnTo>
                  <a:lnTo>
                    <a:pt x="412" y="75"/>
                  </a:lnTo>
                  <a:lnTo>
                    <a:pt x="414" y="91"/>
                  </a:lnTo>
                  <a:lnTo>
                    <a:pt x="424" y="96"/>
                  </a:lnTo>
                  <a:lnTo>
                    <a:pt x="435" y="99"/>
                  </a:lnTo>
                  <a:lnTo>
                    <a:pt x="456" y="97"/>
                  </a:lnTo>
                  <a:lnTo>
                    <a:pt x="467" y="97"/>
                  </a:lnTo>
                  <a:lnTo>
                    <a:pt x="481" y="94"/>
                  </a:lnTo>
                  <a:lnTo>
                    <a:pt x="492" y="97"/>
                  </a:lnTo>
                  <a:lnTo>
                    <a:pt x="499" y="103"/>
                  </a:lnTo>
                  <a:lnTo>
                    <a:pt x="500" y="116"/>
                  </a:lnTo>
                  <a:lnTo>
                    <a:pt x="497" y="136"/>
                  </a:lnTo>
                  <a:lnTo>
                    <a:pt x="499" y="143"/>
                  </a:lnTo>
                  <a:lnTo>
                    <a:pt x="503" y="148"/>
                  </a:lnTo>
                  <a:lnTo>
                    <a:pt x="506" y="158"/>
                  </a:lnTo>
                  <a:lnTo>
                    <a:pt x="502" y="156"/>
                  </a:lnTo>
                  <a:lnTo>
                    <a:pt x="495" y="150"/>
                  </a:lnTo>
                  <a:lnTo>
                    <a:pt x="462" y="141"/>
                  </a:lnTo>
                  <a:lnTo>
                    <a:pt x="446" y="135"/>
                  </a:lnTo>
                  <a:lnTo>
                    <a:pt x="433" y="130"/>
                  </a:lnTo>
                  <a:lnTo>
                    <a:pt x="406" y="138"/>
                  </a:lnTo>
                  <a:lnTo>
                    <a:pt x="392" y="136"/>
                  </a:lnTo>
                  <a:lnTo>
                    <a:pt x="381" y="131"/>
                  </a:lnTo>
                  <a:lnTo>
                    <a:pt x="374" y="129"/>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408" name="Freeform 66"/>
            <p:cNvSpPr>
              <a:spLocks noChangeAspect="1"/>
            </p:cNvSpPr>
            <p:nvPr/>
          </p:nvSpPr>
          <p:spPr bwMode="gray">
            <a:xfrm>
              <a:off x="6657176" y="3616671"/>
              <a:ext cx="173038" cy="147638"/>
            </a:xfrm>
            <a:custGeom>
              <a:avLst/>
              <a:gdLst/>
              <a:ahLst/>
              <a:cxnLst>
                <a:cxn ang="0">
                  <a:pos x="474" y="15"/>
                </a:cxn>
                <a:cxn ang="0">
                  <a:pos x="471" y="22"/>
                </a:cxn>
                <a:cxn ang="0">
                  <a:pos x="485" y="38"/>
                </a:cxn>
                <a:cxn ang="0">
                  <a:pos x="470" y="42"/>
                </a:cxn>
                <a:cxn ang="0">
                  <a:pos x="460" y="57"/>
                </a:cxn>
                <a:cxn ang="0">
                  <a:pos x="461" y="67"/>
                </a:cxn>
                <a:cxn ang="0">
                  <a:pos x="475" y="80"/>
                </a:cxn>
                <a:cxn ang="0">
                  <a:pos x="493" y="121"/>
                </a:cxn>
                <a:cxn ang="0">
                  <a:pos x="490" y="132"/>
                </a:cxn>
                <a:cxn ang="0">
                  <a:pos x="547" y="186"/>
                </a:cxn>
                <a:cxn ang="0">
                  <a:pos x="519" y="194"/>
                </a:cxn>
                <a:cxn ang="0">
                  <a:pos x="495" y="186"/>
                </a:cxn>
                <a:cxn ang="0">
                  <a:pos x="486" y="202"/>
                </a:cxn>
                <a:cxn ang="0">
                  <a:pos x="471" y="228"/>
                </a:cxn>
                <a:cxn ang="0">
                  <a:pos x="468" y="266"/>
                </a:cxn>
                <a:cxn ang="0">
                  <a:pos x="438" y="311"/>
                </a:cxn>
                <a:cxn ang="0">
                  <a:pos x="402" y="336"/>
                </a:cxn>
                <a:cxn ang="0">
                  <a:pos x="411" y="350"/>
                </a:cxn>
                <a:cxn ang="0">
                  <a:pos x="417" y="381"/>
                </a:cxn>
                <a:cxn ang="0">
                  <a:pos x="407" y="393"/>
                </a:cxn>
                <a:cxn ang="0">
                  <a:pos x="398" y="407"/>
                </a:cxn>
                <a:cxn ang="0">
                  <a:pos x="394" y="417"/>
                </a:cxn>
                <a:cxn ang="0">
                  <a:pos x="374" y="441"/>
                </a:cxn>
                <a:cxn ang="0">
                  <a:pos x="324" y="465"/>
                </a:cxn>
                <a:cxn ang="0">
                  <a:pos x="308" y="433"/>
                </a:cxn>
                <a:cxn ang="0">
                  <a:pos x="293" y="423"/>
                </a:cxn>
                <a:cxn ang="0">
                  <a:pos x="262" y="428"/>
                </a:cxn>
                <a:cxn ang="0">
                  <a:pos x="240" y="414"/>
                </a:cxn>
                <a:cxn ang="0">
                  <a:pos x="221" y="408"/>
                </a:cxn>
                <a:cxn ang="0">
                  <a:pos x="201" y="424"/>
                </a:cxn>
                <a:cxn ang="0">
                  <a:pos x="174" y="427"/>
                </a:cxn>
                <a:cxn ang="0">
                  <a:pos x="160" y="430"/>
                </a:cxn>
                <a:cxn ang="0">
                  <a:pos x="146" y="398"/>
                </a:cxn>
                <a:cxn ang="0">
                  <a:pos x="129" y="398"/>
                </a:cxn>
                <a:cxn ang="0">
                  <a:pos x="110" y="406"/>
                </a:cxn>
                <a:cxn ang="0">
                  <a:pos x="84" y="397"/>
                </a:cxn>
                <a:cxn ang="0">
                  <a:pos x="70" y="387"/>
                </a:cxn>
                <a:cxn ang="0">
                  <a:pos x="62" y="353"/>
                </a:cxn>
                <a:cxn ang="0">
                  <a:pos x="59" y="333"/>
                </a:cxn>
                <a:cxn ang="0">
                  <a:pos x="55" y="305"/>
                </a:cxn>
                <a:cxn ang="0">
                  <a:pos x="39" y="278"/>
                </a:cxn>
                <a:cxn ang="0">
                  <a:pos x="18" y="268"/>
                </a:cxn>
                <a:cxn ang="0">
                  <a:pos x="11" y="233"/>
                </a:cxn>
                <a:cxn ang="0">
                  <a:pos x="1" y="214"/>
                </a:cxn>
                <a:cxn ang="0">
                  <a:pos x="7" y="163"/>
                </a:cxn>
                <a:cxn ang="0">
                  <a:pos x="25" y="134"/>
                </a:cxn>
                <a:cxn ang="0">
                  <a:pos x="60" y="174"/>
                </a:cxn>
                <a:cxn ang="0">
                  <a:pos x="99" y="185"/>
                </a:cxn>
                <a:cxn ang="0">
                  <a:pos x="129" y="186"/>
                </a:cxn>
                <a:cxn ang="0">
                  <a:pos x="156" y="183"/>
                </a:cxn>
                <a:cxn ang="0">
                  <a:pos x="184" y="155"/>
                </a:cxn>
                <a:cxn ang="0">
                  <a:pos x="217" y="166"/>
                </a:cxn>
                <a:cxn ang="0">
                  <a:pos x="253" y="174"/>
                </a:cxn>
                <a:cxn ang="0">
                  <a:pos x="285" y="163"/>
                </a:cxn>
                <a:cxn ang="0">
                  <a:pos x="308" y="147"/>
                </a:cxn>
                <a:cxn ang="0">
                  <a:pos x="330" y="90"/>
                </a:cxn>
                <a:cxn ang="0">
                  <a:pos x="363" y="27"/>
                </a:cxn>
                <a:cxn ang="0">
                  <a:pos x="394" y="0"/>
                </a:cxn>
                <a:cxn ang="0">
                  <a:pos x="468" y="11"/>
                </a:cxn>
              </a:cxnLst>
              <a:rect l="0" t="0" r="r" b="b"/>
              <a:pathLst>
                <a:path w="547" h="467">
                  <a:moveTo>
                    <a:pt x="472" y="11"/>
                  </a:moveTo>
                  <a:lnTo>
                    <a:pt x="475" y="13"/>
                  </a:lnTo>
                  <a:lnTo>
                    <a:pt x="474" y="15"/>
                  </a:lnTo>
                  <a:lnTo>
                    <a:pt x="469" y="18"/>
                  </a:lnTo>
                  <a:lnTo>
                    <a:pt x="464" y="19"/>
                  </a:lnTo>
                  <a:lnTo>
                    <a:pt x="471" y="22"/>
                  </a:lnTo>
                  <a:lnTo>
                    <a:pt x="477" y="27"/>
                  </a:lnTo>
                  <a:lnTo>
                    <a:pt x="485" y="30"/>
                  </a:lnTo>
                  <a:lnTo>
                    <a:pt x="485" y="38"/>
                  </a:lnTo>
                  <a:lnTo>
                    <a:pt x="479" y="41"/>
                  </a:lnTo>
                  <a:lnTo>
                    <a:pt x="471" y="40"/>
                  </a:lnTo>
                  <a:lnTo>
                    <a:pt x="470" y="42"/>
                  </a:lnTo>
                  <a:lnTo>
                    <a:pt x="457" y="43"/>
                  </a:lnTo>
                  <a:lnTo>
                    <a:pt x="453" y="47"/>
                  </a:lnTo>
                  <a:lnTo>
                    <a:pt x="460" y="57"/>
                  </a:lnTo>
                  <a:lnTo>
                    <a:pt x="464" y="59"/>
                  </a:lnTo>
                  <a:lnTo>
                    <a:pt x="465" y="63"/>
                  </a:lnTo>
                  <a:lnTo>
                    <a:pt x="461" y="67"/>
                  </a:lnTo>
                  <a:lnTo>
                    <a:pt x="464" y="70"/>
                  </a:lnTo>
                  <a:lnTo>
                    <a:pt x="470" y="75"/>
                  </a:lnTo>
                  <a:lnTo>
                    <a:pt x="475" y="80"/>
                  </a:lnTo>
                  <a:lnTo>
                    <a:pt x="479" y="88"/>
                  </a:lnTo>
                  <a:lnTo>
                    <a:pt x="496" y="116"/>
                  </a:lnTo>
                  <a:lnTo>
                    <a:pt x="493" y="121"/>
                  </a:lnTo>
                  <a:lnTo>
                    <a:pt x="492" y="124"/>
                  </a:lnTo>
                  <a:lnTo>
                    <a:pt x="490" y="127"/>
                  </a:lnTo>
                  <a:lnTo>
                    <a:pt x="490" y="132"/>
                  </a:lnTo>
                  <a:lnTo>
                    <a:pt x="491" y="137"/>
                  </a:lnTo>
                  <a:lnTo>
                    <a:pt x="541" y="180"/>
                  </a:lnTo>
                  <a:lnTo>
                    <a:pt x="547" y="186"/>
                  </a:lnTo>
                  <a:lnTo>
                    <a:pt x="547" y="191"/>
                  </a:lnTo>
                  <a:lnTo>
                    <a:pt x="538" y="193"/>
                  </a:lnTo>
                  <a:lnTo>
                    <a:pt x="519" y="194"/>
                  </a:lnTo>
                  <a:lnTo>
                    <a:pt x="504" y="191"/>
                  </a:lnTo>
                  <a:lnTo>
                    <a:pt x="496" y="181"/>
                  </a:lnTo>
                  <a:lnTo>
                    <a:pt x="495" y="186"/>
                  </a:lnTo>
                  <a:lnTo>
                    <a:pt x="497" y="194"/>
                  </a:lnTo>
                  <a:lnTo>
                    <a:pt x="496" y="197"/>
                  </a:lnTo>
                  <a:lnTo>
                    <a:pt x="486" y="202"/>
                  </a:lnTo>
                  <a:lnTo>
                    <a:pt x="479" y="212"/>
                  </a:lnTo>
                  <a:lnTo>
                    <a:pt x="474" y="219"/>
                  </a:lnTo>
                  <a:lnTo>
                    <a:pt x="471" y="228"/>
                  </a:lnTo>
                  <a:lnTo>
                    <a:pt x="471" y="240"/>
                  </a:lnTo>
                  <a:lnTo>
                    <a:pt x="468" y="248"/>
                  </a:lnTo>
                  <a:lnTo>
                    <a:pt x="468" y="266"/>
                  </a:lnTo>
                  <a:lnTo>
                    <a:pt x="460" y="276"/>
                  </a:lnTo>
                  <a:lnTo>
                    <a:pt x="447" y="304"/>
                  </a:lnTo>
                  <a:lnTo>
                    <a:pt x="438" y="311"/>
                  </a:lnTo>
                  <a:lnTo>
                    <a:pt x="433" y="309"/>
                  </a:lnTo>
                  <a:lnTo>
                    <a:pt x="427" y="316"/>
                  </a:lnTo>
                  <a:lnTo>
                    <a:pt x="402" y="336"/>
                  </a:lnTo>
                  <a:lnTo>
                    <a:pt x="404" y="339"/>
                  </a:lnTo>
                  <a:lnTo>
                    <a:pt x="410" y="341"/>
                  </a:lnTo>
                  <a:lnTo>
                    <a:pt x="411" y="350"/>
                  </a:lnTo>
                  <a:lnTo>
                    <a:pt x="411" y="358"/>
                  </a:lnTo>
                  <a:lnTo>
                    <a:pt x="422" y="363"/>
                  </a:lnTo>
                  <a:lnTo>
                    <a:pt x="417" y="381"/>
                  </a:lnTo>
                  <a:lnTo>
                    <a:pt x="411" y="377"/>
                  </a:lnTo>
                  <a:lnTo>
                    <a:pt x="409" y="381"/>
                  </a:lnTo>
                  <a:lnTo>
                    <a:pt x="407" y="393"/>
                  </a:lnTo>
                  <a:lnTo>
                    <a:pt x="404" y="401"/>
                  </a:lnTo>
                  <a:lnTo>
                    <a:pt x="399" y="402"/>
                  </a:lnTo>
                  <a:lnTo>
                    <a:pt x="398" y="407"/>
                  </a:lnTo>
                  <a:lnTo>
                    <a:pt x="398" y="412"/>
                  </a:lnTo>
                  <a:lnTo>
                    <a:pt x="396" y="416"/>
                  </a:lnTo>
                  <a:lnTo>
                    <a:pt x="394" y="417"/>
                  </a:lnTo>
                  <a:lnTo>
                    <a:pt x="390" y="420"/>
                  </a:lnTo>
                  <a:lnTo>
                    <a:pt x="387" y="433"/>
                  </a:lnTo>
                  <a:lnTo>
                    <a:pt x="374" y="441"/>
                  </a:lnTo>
                  <a:lnTo>
                    <a:pt x="371" y="441"/>
                  </a:lnTo>
                  <a:lnTo>
                    <a:pt x="361" y="447"/>
                  </a:lnTo>
                  <a:lnTo>
                    <a:pt x="324" y="465"/>
                  </a:lnTo>
                  <a:lnTo>
                    <a:pt x="315" y="467"/>
                  </a:lnTo>
                  <a:lnTo>
                    <a:pt x="310" y="443"/>
                  </a:lnTo>
                  <a:lnTo>
                    <a:pt x="308" y="433"/>
                  </a:lnTo>
                  <a:lnTo>
                    <a:pt x="304" y="430"/>
                  </a:lnTo>
                  <a:lnTo>
                    <a:pt x="301" y="430"/>
                  </a:lnTo>
                  <a:lnTo>
                    <a:pt x="293" y="423"/>
                  </a:lnTo>
                  <a:lnTo>
                    <a:pt x="280" y="423"/>
                  </a:lnTo>
                  <a:lnTo>
                    <a:pt x="271" y="427"/>
                  </a:lnTo>
                  <a:lnTo>
                    <a:pt x="262" y="428"/>
                  </a:lnTo>
                  <a:lnTo>
                    <a:pt x="260" y="423"/>
                  </a:lnTo>
                  <a:lnTo>
                    <a:pt x="259" y="414"/>
                  </a:lnTo>
                  <a:lnTo>
                    <a:pt x="240" y="414"/>
                  </a:lnTo>
                  <a:lnTo>
                    <a:pt x="229" y="407"/>
                  </a:lnTo>
                  <a:lnTo>
                    <a:pt x="223" y="404"/>
                  </a:lnTo>
                  <a:lnTo>
                    <a:pt x="221" y="408"/>
                  </a:lnTo>
                  <a:lnTo>
                    <a:pt x="222" y="413"/>
                  </a:lnTo>
                  <a:lnTo>
                    <a:pt x="213" y="419"/>
                  </a:lnTo>
                  <a:lnTo>
                    <a:pt x="201" y="424"/>
                  </a:lnTo>
                  <a:lnTo>
                    <a:pt x="194" y="425"/>
                  </a:lnTo>
                  <a:lnTo>
                    <a:pt x="183" y="423"/>
                  </a:lnTo>
                  <a:lnTo>
                    <a:pt x="174" y="427"/>
                  </a:lnTo>
                  <a:lnTo>
                    <a:pt x="168" y="428"/>
                  </a:lnTo>
                  <a:lnTo>
                    <a:pt x="163" y="430"/>
                  </a:lnTo>
                  <a:lnTo>
                    <a:pt x="160" y="430"/>
                  </a:lnTo>
                  <a:lnTo>
                    <a:pt x="158" y="412"/>
                  </a:lnTo>
                  <a:lnTo>
                    <a:pt x="151" y="391"/>
                  </a:lnTo>
                  <a:lnTo>
                    <a:pt x="146" y="398"/>
                  </a:lnTo>
                  <a:lnTo>
                    <a:pt x="143" y="401"/>
                  </a:lnTo>
                  <a:lnTo>
                    <a:pt x="133" y="397"/>
                  </a:lnTo>
                  <a:lnTo>
                    <a:pt x="129" y="398"/>
                  </a:lnTo>
                  <a:lnTo>
                    <a:pt x="124" y="403"/>
                  </a:lnTo>
                  <a:lnTo>
                    <a:pt x="119" y="404"/>
                  </a:lnTo>
                  <a:lnTo>
                    <a:pt x="110" y="406"/>
                  </a:lnTo>
                  <a:lnTo>
                    <a:pt x="104" y="403"/>
                  </a:lnTo>
                  <a:lnTo>
                    <a:pt x="94" y="404"/>
                  </a:lnTo>
                  <a:lnTo>
                    <a:pt x="84" y="397"/>
                  </a:lnTo>
                  <a:lnTo>
                    <a:pt x="81" y="400"/>
                  </a:lnTo>
                  <a:lnTo>
                    <a:pt x="73" y="401"/>
                  </a:lnTo>
                  <a:lnTo>
                    <a:pt x="70" y="387"/>
                  </a:lnTo>
                  <a:lnTo>
                    <a:pt x="71" y="377"/>
                  </a:lnTo>
                  <a:lnTo>
                    <a:pt x="67" y="373"/>
                  </a:lnTo>
                  <a:lnTo>
                    <a:pt x="62" y="353"/>
                  </a:lnTo>
                  <a:lnTo>
                    <a:pt x="56" y="341"/>
                  </a:lnTo>
                  <a:lnTo>
                    <a:pt x="56" y="336"/>
                  </a:lnTo>
                  <a:lnTo>
                    <a:pt x="59" y="333"/>
                  </a:lnTo>
                  <a:lnTo>
                    <a:pt x="60" y="325"/>
                  </a:lnTo>
                  <a:lnTo>
                    <a:pt x="57" y="314"/>
                  </a:lnTo>
                  <a:lnTo>
                    <a:pt x="55" y="305"/>
                  </a:lnTo>
                  <a:lnTo>
                    <a:pt x="45" y="288"/>
                  </a:lnTo>
                  <a:lnTo>
                    <a:pt x="43" y="283"/>
                  </a:lnTo>
                  <a:lnTo>
                    <a:pt x="39" y="278"/>
                  </a:lnTo>
                  <a:lnTo>
                    <a:pt x="29" y="274"/>
                  </a:lnTo>
                  <a:lnTo>
                    <a:pt x="23" y="268"/>
                  </a:lnTo>
                  <a:lnTo>
                    <a:pt x="18" y="268"/>
                  </a:lnTo>
                  <a:lnTo>
                    <a:pt x="13" y="264"/>
                  </a:lnTo>
                  <a:lnTo>
                    <a:pt x="12" y="253"/>
                  </a:lnTo>
                  <a:lnTo>
                    <a:pt x="11" y="233"/>
                  </a:lnTo>
                  <a:lnTo>
                    <a:pt x="6" y="223"/>
                  </a:lnTo>
                  <a:lnTo>
                    <a:pt x="2" y="219"/>
                  </a:lnTo>
                  <a:lnTo>
                    <a:pt x="1" y="214"/>
                  </a:lnTo>
                  <a:lnTo>
                    <a:pt x="0" y="196"/>
                  </a:lnTo>
                  <a:lnTo>
                    <a:pt x="1" y="182"/>
                  </a:lnTo>
                  <a:lnTo>
                    <a:pt x="7" y="163"/>
                  </a:lnTo>
                  <a:lnTo>
                    <a:pt x="12" y="154"/>
                  </a:lnTo>
                  <a:lnTo>
                    <a:pt x="19" y="145"/>
                  </a:lnTo>
                  <a:lnTo>
                    <a:pt x="25" y="134"/>
                  </a:lnTo>
                  <a:lnTo>
                    <a:pt x="33" y="129"/>
                  </a:lnTo>
                  <a:lnTo>
                    <a:pt x="33" y="134"/>
                  </a:lnTo>
                  <a:lnTo>
                    <a:pt x="60" y="174"/>
                  </a:lnTo>
                  <a:lnTo>
                    <a:pt x="73" y="185"/>
                  </a:lnTo>
                  <a:lnTo>
                    <a:pt x="87" y="188"/>
                  </a:lnTo>
                  <a:lnTo>
                    <a:pt x="99" y="185"/>
                  </a:lnTo>
                  <a:lnTo>
                    <a:pt x="110" y="183"/>
                  </a:lnTo>
                  <a:lnTo>
                    <a:pt x="120" y="190"/>
                  </a:lnTo>
                  <a:lnTo>
                    <a:pt x="129" y="186"/>
                  </a:lnTo>
                  <a:lnTo>
                    <a:pt x="138" y="186"/>
                  </a:lnTo>
                  <a:lnTo>
                    <a:pt x="148" y="187"/>
                  </a:lnTo>
                  <a:lnTo>
                    <a:pt x="156" y="183"/>
                  </a:lnTo>
                  <a:lnTo>
                    <a:pt x="172" y="165"/>
                  </a:lnTo>
                  <a:lnTo>
                    <a:pt x="179" y="156"/>
                  </a:lnTo>
                  <a:lnTo>
                    <a:pt x="184" y="155"/>
                  </a:lnTo>
                  <a:lnTo>
                    <a:pt x="211" y="156"/>
                  </a:lnTo>
                  <a:lnTo>
                    <a:pt x="216" y="159"/>
                  </a:lnTo>
                  <a:lnTo>
                    <a:pt x="217" y="166"/>
                  </a:lnTo>
                  <a:lnTo>
                    <a:pt x="222" y="166"/>
                  </a:lnTo>
                  <a:lnTo>
                    <a:pt x="243" y="174"/>
                  </a:lnTo>
                  <a:lnTo>
                    <a:pt x="253" y="174"/>
                  </a:lnTo>
                  <a:lnTo>
                    <a:pt x="264" y="167"/>
                  </a:lnTo>
                  <a:lnTo>
                    <a:pt x="273" y="165"/>
                  </a:lnTo>
                  <a:lnTo>
                    <a:pt x="285" y="163"/>
                  </a:lnTo>
                  <a:lnTo>
                    <a:pt x="298" y="159"/>
                  </a:lnTo>
                  <a:lnTo>
                    <a:pt x="304" y="154"/>
                  </a:lnTo>
                  <a:lnTo>
                    <a:pt x="308" y="147"/>
                  </a:lnTo>
                  <a:lnTo>
                    <a:pt x="315" y="135"/>
                  </a:lnTo>
                  <a:lnTo>
                    <a:pt x="324" y="117"/>
                  </a:lnTo>
                  <a:lnTo>
                    <a:pt x="330" y="90"/>
                  </a:lnTo>
                  <a:lnTo>
                    <a:pt x="356" y="61"/>
                  </a:lnTo>
                  <a:lnTo>
                    <a:pt x="361" y="49"/>
                  </a:lnTo>
                  <a:lnTo>
                    <a:pt x="363" y="27"/>
                  </a:lnTo>
                  <a:lnTo>
                    <a:pt x="369" y="10"/>
                  </a:lnTo>
                  <a:lnTo>
                    <a:pt x="375" y="2"/>
                  </a:lnTo>
                  <a:lnTo>
                    <a:pt x="394" y="0"/>
                  </a:lnTo>
                  <a:lnTo>
                    <a:pt x="445" y="2"/>
                  </a:lnTo>
                  <a:lnTo>
                    <a:pt x="454" y="7"/>
                  </a:lnTo>
                  <a:lnTo>
                    <a:pt x="468" y="11"/>
                  </a:lnTo>
                  <a:lnTo>
                    <a:pt x="472" y="11"/>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409" name="Freeform 67"/>
            <p:cNvSpPr>
              <a:spLocks noChangeAspect="1"/>
            </p:cNvSpPr>
            <p:nvPr/>
          </p:nvSpPr>
          <p:spPr bwMode="gray">
            <a:xfrm>
              <a:off x="7344562" y="3764308"/>
              <a:ext cx="69850" cy="38100"/>
            </a:xfrm>
            <a:custGeom>
              <a:avLst/>
              <a:gdLst/>
              <a:ahLst/>
              <a:cxnLst>
                <a:cxn ang="0">
                  <a:pos x="0" y="73"/>
                </a:cxn>
                <a:cxn ang="0">
                  <a:pos x="5" y="69"/>
                </a:cxn>
                <a:cxn ang="0">
                  <a:pos x="11" y="72"/>
                </a:cxn>
                <a:cxn ang="0">
                  <a:pos x="50" y="75"/>
                </a:cxn>
                <a:cxn ang="0">
                  <a:pos x="81" y="73"/>
                </a:cxn>
                <a:cxn ang="0">
                  <a:pos x="88" y="69"/>
                </a:cxn>
                <a:cxn ang="0">
                  <a:pos x="88" y="62"/>
                </a:cxn>
                <a:cxn ang="0">
                  <a:pos x="89" y="58"/>
                </a:cxn>
                <a:cxn ang="0">
                  <a:pos x="93" y="51"/>
                </a:cxn>
                <a:cxn ang="0">
                  <a:pos x="98" y="47"/>
                </a:cxn>
                <a:cxn ang="0">
                  <a:pos x="102" y="49"/>
                </a:cxn>
                <a:cxn ang="0">
                  <a:pos x="97" y="58"/>
                </a:cxn>
                <a:cxn ang="0">
                  <a:pos x="96" y="68"/>
                </a:cxn>
                <a:cxn ang="0">
                  <a:pos x="102" y="72"/>
                </a:cxn>
                <a:cxn ang="0">
                  <a:pos x="110" y="69"/>
                </a:cxn>
                <a:cxn ang="0">
                  <a:pos x="119" y="69"/>
                </a:cxn>
                <a:cxn ang="0">
                  <a:pos x="126" y="73"/>
                </a:cxn>
                <a:cxn ang="0">
                  <a:pos x="135" y="72"/>
                </a:cxn>
                <a:cxn ang="0">
                  <a:pos x="142" y="69"/>
                </a:cxn>
                <a:cxn ang="0">
                  <a:pos x="160" y="47"/>
                </a:cxn>
                <a:cxn ang="0">
                  <a:pos x="169" y="41"/>
                </a:cxn>
                <a:cxn ang="0">
                  <a:pos x="175" y="42"/>
                </a:cxn>
                <a:cxn ang="0">
                  <a:pos x="184" y="37"/>
                </a:cxn>
                <a:cxn ang="0">
                  <a:pos x="185" y="27"/>
                </a:cxn>
                <a:cxn ang="0">
                  <a:pos x="183" y="18"/>
                </a:cxn>
                <a:cxn ang="0">
                  <a:pos x="179" y="9"/>
                </a:cxn>
                <a:cxn ang="0">
                  <a:pos x="179" y="4"/>
                </a:cxn>
                <a:cxn ang="0">
                  <a:pos x="188" y="2"/>
                </a:cxn>
                <a:cxn ang="0">
                  <a:pos x="195" y="5"/>
                </a:cxn>
                <a:cxn ang="0">
                  <a:pos x="201" y="5"/>
                </a:cxn>
                <a:cxn ang="0">
                  <a:pos x="204" y="3"/>
                </a:cxn>
                <a:cxn ang="0">
                  <a:pos x="210" y="0"/>
                </a:cxn>
                <a:cxn ang="0">
                  <a:pos x="217" y="4"/>
                </a:cxn>
                <a:cxn ang="0">
                  <a:pos x="222" y="14"/>
                </a:cxn>
                <a:cxn ang="0">
                  <a:pos x="223" y="27"/>
                </a:cxn>
                <a:cxn ang="0">
                  <a:pos x="221" y="36"/>
                </a:cxn>
                <a:cxn ang="0">
                  <a:pos x="216" y="42"/>
                </a:cxn>
                <a:cxn ang="0">
                  <a:pos x="210" y="45"/>
                </a:cxn>
                <a:cxn ang="0">
                  <a:pos x="206" y="52"/>
                </a:cxn>
                <a:cxn ang="0">
                  <a:pos x="210" y="63"/>
                </a:cxn>
                <a:cxn ang="0">
                  <a:pos x="204" y="74"/>
                </a:cxn>
                <a:cxn ang="0">
                  <a:pos x="195" y="77"/>
                </a:cxn>
                <a:cxn ang="0">
                  <a:pos x="183" y="74"/>
                </a:cxn>
                <a:cxn ang="0">
                  <a:pos x="179" y="79"/>
                </a:cxn>
                <a:cxn ang="0">
                  <a:pos x="178" y="86"/>
                </a:cxn>
                <a:cxn ang="0">
                  <a:pos x="167" y="97"/>
                </a:cxn>
                <a:cxn ang="0">
                  <a:pos x="142" y="110"/>
                </a:cxn>
                <a:cxn ang="0">
                  <a:pos x="132" y="112"/>
                </a:cxn>
                <a:cxn ang="0">
                  <a:pos x="121" y="115"/>
                </a:cxn>
                <a:cxn ang="0">
                  <a:pos x="102" y="115"/>
                </a:cxn>
                <a:cxn ang="0">
                  <a:pos x="91" y="117"/>
                </a:cxn>
                <a:cxn ang="0">
                  <a:pos x="77" y="117"/>
                </a:cxn>
                <a:cxn ang="0">
                  <a:pos x="66" y="106"/>
                </a:cxn>
                <a:cxn ang="0">
                  <a:pos x="59" y="106"/>
                </a:cxn>
                <a:cxn ang="0">
                  <a:pos x="48" y="110"/>
                </a:cxn>
                <a:cxn ang="0">
                  <a:pos x="27" y="96"/>
                </a:cxn>
                <a:cxn ang="0">
                  <a:pos x="12" y="92"/>
                </a:cxn>
                <a:cxn ang="0">
                  <a:pos x="4" y="84"/>
                </a:cxn>
                <a:cxn ang="0">
                  <a:pos x="0" y="73"/>
                </a:cxn>
              </a:cxnLst>
              <a:rect l="0" t="0" r="r" b="b"/>
              <a:pathLst>
                <a:path w="223" h="117">
                  <a:moveTo>
                    <a:pt x="0" y="73"/>
                  </a:moveTo>
                  <a:lnTo>
                    <a:pt x="5" y="69"/>
                  </a:lnTo>
                  <a:lnTo>
                    <a:pt x="11" y="72"/>
                  </a:lnTo>
                  <a:lnTo>
                    <a:pt x="50" y="75"/>
                  </a:lnTo>
                  <a:lnTo>
                    <a:pt x="81" y="73"/>
                  </a:lnTo>
                  <a:lnTo>
                    <a:pt x="88" y="69"/>
                  </a:lnTo>
                  <a:lnTo>
                    <a:pt x="88" y="62"/>
                  </a:lnTo>
                  <a:lnTo>
                    <a:pt x="89" y="58"/>
                  </a:lnTo>
                  <a:lnTo>
                    <a:pt x="93" y="51"/>
                  </a:lnTo>
                  <a:lnTo>
                    <a:pt x="98" y="47"/>
                  </a:lnTo>
                  <a:lnTo>
                    <a:pt x="102" y="49"/>
                  </a:lnTo>
                  <a:lnTo>
                    <a:pt x="97" y="58"/>
                  </a:lnTo>
                  <a:lnTo>
                    <a:pt x="96" y="68"/>
                  </a:lnTo>
                  <a:lnTo>
                    <a:pt x="102" y="72"/>
                  </a:lnTo>
                  <a:lnTo>
                    <a:pt x="110" y="69"/>
                  </a:lnTo>
                  <a:lnTo>
                    <a:pt x="119" y="69"/>
                  </a:lnTo>
                  <a:lnTo>
                    <a:pt x="126" y="73"/>
                  </a:lnTo>
                  <a:lnTo>
                    <a:pt x="135" y="72"/>
                  </a:lnTo>
                  <a:lnTo>
                    <a:pt x="142" y="69"/>
                  </a:lnTo>
                  <a:lnTo>
                    <a:pt x="160" y="47"/>
                  </a:lnTo>
                  <a:lnTo>
                    <a:pt x="169" y="41"/>
                  </a:lnTo>
                  <a:lnTo>
                    <a:pt x="175" y="42"/>
                  </a:lnTo>
                  <a:lnTo>
                    <a:pt x="184" y="37"/>
                  </a:lnTo>
                  <a:lnTo>
                    <a:pt x="185" y="27"/>
                  </a:lnTo>
                  <a:lnTo>
                    <a:pt x="183" y="18"/>
                  </a:lnTo>
                  <a:lnTo>
                    <a:pt x="179" y="9"/>
                  </a:lnTo>
                  <a:lnTo>
                    <a:pt x="179" y="4"/>
                  </a:lnTo>
                  <a:lnTo>
                    <a:pt x="188" y="2"/>
                  </a:lnTo>
                  <a:lnTo>
                    <a:pt x="195" y="5"/>
                  </a:lnTo>
                  <a:lnTo>
                    <a:pt x="201" y="5"/>
                  </a:lnTo>
                  <a:lnTo>
                    <a:pt x="204" y="3"/>
                  </a:lnTo>
                  <a:lnTo>
                    <a:pt x="210" y="0"/>
                  </a:lnTo>
                  <a:lnTo>
                    <a:pt x="217" y="4"/>
                  </a:lnTo>
                  <a:lnTo>
                    <a:pt x="222" y="14"/>
                  </a:lnTo>
                  <a:lnTo>
                    <a:pt x="223" y="27"/>
                  </a:lnTo>
                  <a:lnTo>
                    <a:pt x="221" y="36"/>
                  </a:lnTo>
                  <a:lnTo>
                    <a:pt x="216" y="42"/>
                  </a:lnTo>
                  <a:lnTo>
                    <a:pt x="210" y="45"/>
                  </a:lnTo>
                  <a:lnTo>
                    <a:pt x="206" y="52"/>
                  </a:lnTo>
                  <a:lnTo>
                    <a:pt x="210" y="63"/>
                  </a:lnTo>
                  <a:lnTo>
                    <a:pt x="204" y="74"/>
                  </a:lnTo>
                  <a:lnTo>
                    <a:pt x="195" y="77"/>
                  </a:lnTo>
                  <a:lnTo>
                    <a:pt x="183" y="74"/>
                  </a:lnTo>
                  <a:lnTo>
                    <a:pt x="179" y="79"/>
                  </a:lnTo>
                  <a:lnTo>
                    <a:pt x="178" y="86"/>
                  </a:lnTo>
                  <a:lnTo>
                    <a:pt x="167" y="97"/>
                  </a:lnTo>
                  <a:lnTo>
                    <a:pt x="142" y="110"/>
                  </a:lnTo>
                  <a:lnTo>
                    <a:pt x="132" y="112"/>
                  </a:lnTo>
                  <a:lnTo>
                    <a:pt x="121" y="115"/>
                  </a:lnTo>
                  <a:lnTo>
                    <a:pt x="102" y="115"/>
                  </a:lnTo>
                  <a:lnTo>
                    <a:pt x="91" y="117"/>
                  </a:lnTo>
                  <a:lnTo>
                    <a:pt x="77" y="117"/>
                  </a:lnTo>
                  <a:lnTo>
                    <a:pt x="66" y="106"/>
                  </a:lnTo>
                  <a:lnTo>
                    <a:pt x="59" y="106"/>
                  </a:lnTo>
                  <a:lnTo>
                    <a:pt x="48" y="110"/>
                  </a:lnTo>
                  <a:lnTo>
                    <a:pt x="27" y="96"/>
                  </a:lnTo>
                  <a:lnTo>
                    <a:pt x="12" y="92"/>
                  </a:lnTo>
                  <a:lnTo>
                    <a:pt x="4" y="84"/>
                  </a:lnTo>
                  <a:lnTo>
                    <a:pt x="0" y="73"/>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410" name="Freeform 68"/>
            <p:cNvSpPr>
              <a:spLocks noChangeAspect="1"/>
            </p:cNvSpPr>
            <p:nvPr/>
          </p:nvSpPr>
          <p:spPr bwMode="gray">
            <a:xfrm>
              <a:off x="7215975" y="3737321"/>
              <a:ext cx="173038" cy="141288"/>
            </a:xfrm>
            <a:custGeom>
              <a:avLst/>
              <a:gdLst/>
              <a:ahLst/>
              <a:cxnLst>
                <a:cxn ang="0">
                  <a:pos x="5" y="134"/>
                </a:cxn>
                <a:cxn ang="0">
                  <a:pos x="0" y="231"/>
                </a:cxn>
                <a:cxn ang="0">
                  <a:pos x="10" y="346"/>
                </a:cxn>
                <a:cxn ang="0">
                  <a:pos x="31" y="362"/>
                </a:cxn>
                <a:cxn ang="0">
                  <a:pos x="56" y="362"/>
                </a:cxn>
                <a:cxn ang="0">
                  <a:pos x="93" y="368"/>
                </a:cxn>
                <a:cxn ang="0">
                  <a:pos x="125" y="352"/>
                </a:cxn>
                <a:cxn ang="0">
                  <a:pos x="118" y="323"/>
                </a:cxn>
                <a:cxn ang="0">
                  <a:pos x="137" y="307"/>
                </a:cxn>
                <a:cxn ang="0">
                  <a:pos x="152" y="298"/>
                </a:cxn>
                <a:cxn ang="0">
                  <a:pos x="155" y="273"/>
                </a:cxn>
                <a:cxn ang="0">
                  <a:pos x="180" y="278"/>
                </a:cxn>
                <a:cxn ang="0">
                  <a:pos x="196" y="276"/>
                </a:cxn>
                <a:cxn ang="0">
                  <a:pos x="211" y="279"/>
                </a:cxn>
                <a:cxn ang="0">
                  <a:pos x="232" y="289"/>
                </a:cxn>
                <a:cxn ang="0">
                  <a:pos x="258" y="296"/>
                </a:cxn>
                <a:cxn ang="0">
                  <a:pos x="291" y="323"/>
                </a:cxn>
                <a:cxn ang="0">
                  <a:pos x="330" y="356"/>
                </a:cxn>
                <a:cxn ang="0">
                  <a:pos x="335" y="375"/>
                </a:cxn>
                <a:cxn ang="0">
                  <a:pos x="357" y="392"/>
                </a:cxn>
                <a:cxn ang="0">
                  <a:pos x="388" y="415"/>
                </a:cxn>
                <a:cxn ang="0">
                  <a:pos x="425" y="419"/>
                </a:cxn>
                <a:cxn ang="0">
                  <a:pos x="495" y="435"/>
                </a:cxn>
                <a:cxn ang="0">
                  <a:pos x="526" y="441"/>
                </a:cxn>
                <a:cxn ang="0">
                  <a:pos x="515" y="427"/>
                </a:cxn>
                <a:cxn ang="0">
                  <a:pos x="544" y="425"/>
                </a:cxn>
                <a:cxn ang="0">
                  <a:pos x="506" y="413"/>
                </a:cxn>
                <a:cxn ang="0">
                  <a:pos x="496" y="391"/>
                </a:cxn>
                <a:cxn ang="0">
                  <a:pos x="462" y="383"/>
                </a:cxn>
                <a:cxn ang="0">
                  <a:pos x="456" y="357"/>
                </a:cxn>
                <a:cxn ang="0">
                  <a:pos x="419" y="351"/>
                </a:cxn>
                <a:cxn ang="0">
                  <a:pos x="397" y="323"/>
                </a:cxn>
                <a:cxn ang="0">
                  <a:pos x="393" y="301"/>
                </a:cxn>
                <a:cxn ang="0">
                  <a:pos x="367" y="285"/>
                </a:cxn>
                <a:cxn ang="0">
                  <a:pos x="341" y="255"/>
                </a:cxn>
                <a:cxn ang="0">
                  <a:pos x="339" y="231"/>
                </a:cxn>
                <a:cxn ang="0">
                  <a:pos x="370" y="227"/>
                </a:cxn>
                <a:cxn ang="0">
                  <a:pos x="375" y="201"/>
                </a:cxn>
                <a:cxn ang="0">
                  <a:pos x="348" y="187"/>
                </a:cxn>
                <a:cxn ang="0">
                  <a:pos x="296" y="166"/>
                </a:cxn>
                <a:cxn ang="0">
                  <a:pos x="266" y="136"/>
                </a:cxn>
                <a:cxn ang="0">
                  <a:pos x="238" y="103"/>
                </a:cxn>
                <a:cxn ang="0">
                  <a:pos x="193" y="70"/>
                </a:cxn>
                <a:cxn ang="0">
                  <a:pos x="166" y="61"/>
                </a:cxn>
                <a:cxn ang="0">
                  <a:pos x="92" y="36"/>
                </a:cxn>
                <a:cxn ang="0">
                  <a:pos x="42" y="16"/>
                </a:cxn>
                <a:cxn ang="0">
                  <a:pos x="1" y="0"/>
                </a:cxn>
              </a:cxnLst>
              <a:rect l="0" t="0" r="r" b="b"/>
              <a:pathLst>
                <a:path w="544" h="446">
                  <a:moveTo>
                    <a:pt x="1" y="0"/>
                  </a:moveTo>
                  <a:lnTo>
                    <a:pt x="0" y="9"/>
                  </a:lnTo>
                  <a:lnTo>
                    <a:pt x="5" y="134"/>
                  </a:lnTo>
                  <a:lnTo>
                    <a:pt x="5" y="206"/>
                  </a:lnTo>
                  <a:lnTo>
                    <a:pt x="1" y="227"/>
                  </a:lnTo>
                  <a:lnTo>
                    <a:pt x="0" y="231"/>
                  </a:lnTo>
                  <a:lnTo>
                    <a:pt x="7" y="248"/>
                  </a:lnTo>
                  <a:lnTo>
                    <a:pt x="7" y="289"/>
                  </a:lnTo>
                  <a:lnTo>
                    <a:pt x="10" y="346"/>
                  </a:lnTo>
                  <a:lnTo>
                    <a:pt x="13" y="360"/>
                  </a:lnTo>
                  <a:lnTo>
                    <a:pt x="26" y="359"/>
                  </a:lnTo>
                  <a:lnTo>
                    <a:pt x="31" y="362"/>
                  </a:lnTo>
                  <a:lnTo>
                    <a:pt x="39" y="365"/>
                  </a:lnTo>
                  <a:lnTo>
                    <a:pt x="48" y="365"/>
                  </a:lnTo>
                  <a:lnTo>
                    <a:pt x="56" y="362"/>
                  </a:lnTo>
                  <a:lnTo>
                    <a:pt x="72" y="362"/>
                  </a:lnTo>
                  <a:lnTo>
                    <a:pt x="77" y="362"/>
                  </a:lnTo>
                  <a:lnTo>
                    <a:pt x="93" y="368"/>
                  </a:lnTo>
                  <a:lnTo>
                    <a:pt x="99" y="366"/>
                  </a:lnTo>
                  <a:lnTo>
                    <a:pt x="114" y="356"/>
                  </a:lnTo>
                  <a:lnTo>
                    <a:pt x="125" y="352"/>
                  </a:lnTo>
                  <a:lnTo>
                    <a:pt x="130" y="346"/>
                  </a:lnTo>
                  <a:lnTo>
                    <a:pt x="124" y="330"/>
                  </a:lnTo>
                  <a:lnTo>
                    <a:pt x="118" y="323"/>
                  </a:lnTo>
                  <a:lnTo>
                    <a:pt x="112" y="317"/>
                  </a:lnTo>
                  <a:lnTo>
                    <a:pt x="131" y="312"/>
                  </a:lnTo>
                  <a:lnTo>
                    <a:pt x="137" y="307"/>
                  </a:lnTo>
                  <a:lnTo>
                    <a:pt x="135" y="302"/>
                  </a:lnTo>
                  <a:lnTo>
                    <a:pt x="140" y="297"/>
                  </a:lnTo>
                  <a:lnTo>
                    <a:pt x="152" y="298"/>
                  </a:lnTo>
                  <a:lnTo>
                    <a:pt x="160" y="296"/>
                  </a:lnTo>
                  <a:lnTo>
                    <a:pt x="157" y="287"/>
                  </a:lnTo>
                  <a:lnTo>
                    <a:pt x="155" y="273"/>
                  </a:lnTo>
                  <a:lnTo>
                    <a:pt x="161" y="278"/>
                  </a:lnTo>
                  <a:lnTo>
                    <a:pt x="173" y="280"/>
                  </a:lnTo>
                  <a:lnTo>
                    <a:pt x="180" y="278"/>
                  </a:lnTo>
                  <a:lnTo>
                    <a:pt x="184" y="273"/>
                  </a:lnTo>
                  <a:lnTo>
                    <a:pt x="189" y="269"/>
                  </a:lnTo>
                  <a:lnTo>
                    <a:pt x="196" y="276"/>
                  </a:lnTo>
                  <a:lnTo>
                    <a:pt x="203" y="273"/>
                  </a:lnTo>
                  <a:lnTo>
                    <a:pt x="210" y="275"/>
                  </a:lnTo>
                  <a:lnTo>
                    <a:pt x="211" y="279"/>
                  </a:lnTo>
                  <a:lnTo>
                    <a:pt x="216" y="282"/>
                  </a:lnTo>
                  <a:lnTo>
                    <a:pt x="223" y="284"/>
                  </a:lnTo>
                  <a:lnTo>
                    <a:pt x="232" y="289"/>
                  </a:lnTo>
                  <a:lnTo>
                    <a:pt x="238" y="290"/>
                  </a:lnTo>
                  <a:lnTo>
                    <a:pt x="247" y="296"/>
                  </a:lnTo>
                  <a:lnTo>
                    <a:pt x="258" y="296"/>
                  </a:lnTo>
                  <a:lnTo>
                    <a:pt x="278" y="302"/>
                  </a:lnTo>
                  <a:lnTo>
                    <a:pt x="289" y="311"/>
                  </a:lnTo>
                  <a:lnTo>
                    <a:pt x="291" y="323"/>
                  </a:lnTo>
                  <a:lnTo>
                    <a:pt x="306" y="341"/>
                  </a:lnTo>
                  <a:lnTo>
                    <a:pt x="312" y="354"/>
                  </a:lnTo>
                  <a:lnTo>
                    <a:pt x="330" y="356"/>
                  </a:lnTo>
                  <a:lnTo>
                    <a:pt x="328" y="365"/>
                  </a:lnTo>
                  <a:lnTo>
                    <a:pt x="329" y="367"/>
                  </a:lnTo>
                  <a:lnTo>
                    <a:pt x="335" y="375"/>
                  </a:lnTo>
                  <a:lnTo>
                    <a:pt x="343" y="378"/>
                  </a:lnTo>
                  <a:lnTo>
                    <a:pt x="350" y="384"/>
                  </a:lnTo>
                  <a:lnTo>
                    <a:pt x="357" y="392"/>
                  </a:lnTo>
                  <a:lnTo>
                    <a:pt x="373" y="410"/>
                  </a:lnTo>
                  <a:lnTo>
                    <a:pt x="378" y="410"/>
                  </a:lnTo>
                  <a:lnTo>
                    <a:pt x="388" y="415"/>
                  </a:lnTo>
                  <a:lnTo>
                    <a:pt x="399" y="416"/>
                  </a:lnTo>
                  <a:lnTo>
                    <a:pt x="408" y="419"/>
                  </a:lnTo>
                  <a:lnTo>
                    <a:pt x="425" y="419"/>
                  </a:lnTo>
                  <a:lnTo>
                    <a:pt x="442" y="424"/>
                  </a:lnTo>
                  <a:lnTo>
                    <a:pt x="494" y="431"/>
                  </a:lnTo>
                  <a:lnTo>
                    <a:pt x="495" y="435"/>
                  </a:lnTo>
                  <a:lnTo>
                    <a:pt x="497" y="441"/>
                  </a:lnTo>
                  <a:lnTo>
                    <a:pt x="512" y="446"/>
                  </a:lnTo>
                  <a:lnTo>
                    <a:pt x="526" y="441"/>
                  </a:lnTo>
                  <a:lnTo>
                    <a:pt x="531" y="435"/>
                  </a:lnTo>
                  <a:lnTo>
                    <a:pt x="522" y="429"/>
                  </a:lnTo>
                  <a:lnTo>
                    <a:pt x="515" y="427"/>
                  </a:lnTo>
                  <a:lnTo>
                    <a:pt x="522" y="426"/>
                  </a:lnTo>
                  <a:lnTo>
                    <a:pt x="533" y="427"/>
                  </a:lnTo>
                  <a:lnTo>
                    <a:pt x="544" y="425"/>
                  </a:lnTo>
                  <a:lnTo>
                    <a:pt x="542" y="420"/>
                  </a:lnTo>
                  <a:lnTo>
                    <a:pt x="517" y="416"/>
                  </a:lnTo>
                  <a:lnTo>
                    <a:pt x="506" y="413"/>
                  </a:lnTo>
                  <a:lnTo>
                    <a:pt x="486" y="402"/>
                  </a:lnTo>
                  <a:lnTo>
                    <a:pt x="489" y="394"/>
                  </a:lnTo>
                  <a:lnTo>
                    <a:pt x="496" y="391"/>
                  </a:lnTo>
                  <a:lnTo>
                    <a:pt x="486" y="386"/>
                  </a:lnTo>
                  <a:lnTo>
                    <a:pt x="473" y="383"/>
                  </a:lnTo>
                  <a:lnTo>
                    <a:pt x="462" y="383"/>
                  </a:lnTo>
                  <a:lnTo>
                    <a:pt x="453" y="377"/>
                  </a:lnTo>
                  <a:lnTo>
                    <a:pt x="454" y="367"/>
                  </a:lnTo>
                  <a:lnTo>
                    <a:pt x="456" y="357"/>
                  </a:lnTo>
                  <a:lnTo>
                    <a:pt x="451" y="354"/>
                  </a:lnTo>
                  <a:lnTo>
                    <a:pt x="426" y="356"/>
                  </a:lnTo>
                  <a:lnTo>
                    <a:pt x="419" y="351"/>
                  </a:lnTo>
                  <a:lnTo>
                    <a:pt x="410" y="336"/>
                  </a:lnTo>
                  <a:lnTo>
                    <a:pt x="403" y="330"/>
                  </a:lnTo>
                  <a:lnTo>
                    <a:pt x="397" y="323"/>
                  </a:lnTo>
                  <a:lnTo>
                    <a:pt x="397" y="309"/>
                  </a:lnTo>
                  <a:lnTo>
                    <a:pt x="395" y="303"/>
                  </a:lnTo>
                  <a:lnTo>
                    <a:pt x="393" y="301"/>
                  </a:lnTo>
                  <a:lnTo>
                    <a:pt x="387" y="300"/>
                  </a:lnTo>
                  <a:lnTo>
                    <a:pt x="383" y="296"/>
                  </a:lnTo>
                  <a:lnTo>
                    <a:pt x="367" y="285"/>
                  </a:lnTo>
                  <a:lnTo>
                    <a:pt x="356" y="271"/>
                  </a:lnTo>
                  <a:lnTo>
                    <a:pt x="348" y="268"/>
                  </a:lnTo>
                  <a:lnTo>
                    <a:pt x="341" y="255"/>
                  </a:lnTo>
                  <a:lnTo>
                    <a:pt x="339" y="244"/>
                  </a:lnTo>
                  <a:lnTo>
                    <a:pt x="334" y="237"/>
                  </a:lnTo>
                  <a:lnTo>
                    <a:pt x="339" y="231"/>
                  </a:lnTo>
                  <a:lnTo>
                    <a:pt x="351" y="231"/>
                  </a:lnTo>
                  <a:lnTo>
                    <a:pt x="362" y="230"/>
                  </a:lnTo>
                  <a:lnTo>
                    <a:pt x="370" y="227"/>
                  </a:lnTo>
                  <a:lnTo>
                    <a:pt x="378" y="227"/>
                  </a:lnTo>
                  <a:lnTo>
                    <a:pt x="379" y="212"/>
                  </a:lnTo>
                  <a:lnTo>
                    <a:pt x="375" y="201"/>
                  </a:lnTo>
                  <a:lnTo>
                    <a:pt x="366" y="193"/>
                  </a:lnTo>
                  <a:lnTo>
                    <a:pt x="356" y="187"/>
                  </a:lnTo>
                  <a:lnTo>
                    <a:pt x="348" y="187"/>
                  </a:lnTo>
                  <a:lnTo>
                    <a:pt x="323" y="182"/>
                  </a:lnTo>
                  <a:lnTo>
                    <a:pt x="314" y="178"/>
                  </a:lnTo>
                  <a:lnTo>
                    <a:pt x="296" y="166"/>
                  </a:lnTo>
                  <a:lnTo>
                    <a:pt x="270" y="160"/>
                  </a:lnTo>
                  <a:lnTo>
                    <a:pt x="266" y="156"/>
                  </a:lnTo>
                  <a:lnTo>
                    <a:pt x="266" y="136"/>
                  </a:lnTo>
                  <a:lnTo>
                    <a:pt x="262" y="124"/>
                  </a:lnTo>
                  <a:lnTo>
                    <a:pt x="250" y="112"/>
                  </a:lnTo>
                  <a:lnTo>
                    <a:pt x="238" y="103"/>
                  </a:lnTo>
                  <a:lnTo>
                    <a:pt x="225" y="97"/>
                  </a:lnTo>
                  <a:lnTo>
                    <a:pt x="201" y="82"/>
                  </a:lnTo>
                  <a:lnTo>
                    <a:pt x="193" y="70"/>
                  </a:lnTo>
                  <a:lnTo>
                    <a:pt x="188" y="65"/>
                  </a:lnTo>
                  <a:lnTo>
                    <a:pt x="177" y="65"/>
                  </a:lnTo>
                  <a:lnTo>
                    <a:pt x="166" y="61"/>
                  </a:lnTo>
                  <a:lnTo>
                    <a:pt x="124" y="43"/>
                  </a:lnTo>
                  <a:lnTo>
                    <a:pt x="102" y="39"/>
                  </a:lnTo>
                  <a:lnTo>
                    <a:pt x="92" y="36"/>
                  </a:lnTo>
                  <a:lnTo>
                    <a:pt x="81" y="33"/>
                  </a:lnTo>
                  <a:lnTo>
                    <a:pt x="63" y="22"/>
                  </a:lnTo>
                  <a:lnTo>
                    <a:pt x="42" y="16"/>
                  </a:lnTo>
                  <a:lnTo>
                    <a:pt x="31" y="10"/>
                  </a:lnTo>
                  <a:lnTo>
                    <a:pt x="16" y="7"/>
                  </a:lnTo>
                  <a:lnTo>
                    <a:pt x="1" y="0"/>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grpSp>
          <p:nvGrpSpPr>
            <p:cNvPr id="4" name="Group 69"/>
            <p:cNvGrpSpPr>
              <a:grpSpLocks noChangeAspect="1"/>
            </p:cNvGrpSpPr>
            <p:nvPr/>
          </p:nvGrpSpPr>
          <p:grpSpPr bwMode="gray">
            <a:xfrm>
              <a:off x="6801674" y="3364293"/>
              <a:ext cx="161926" cy="231778"/>
              <a:chOff x="3802" y="2280"/>
              <a:chExt cx="102" cy="146"/>
            </a:xfrm>
            <a:grpFill/>
          </p:grpSpPr>
          <p:sp>
            <p:nvSpPr>
              <p:cNvPr id="739" name="Freeform 70"/>
              <p:cNvSpPr>
                <a:spLocks noChangeAspect="1"/>
              </p:cNvSpPr>
              <p:nvPr/>
            </p:nvSpPr>
            <p:spPr bwMode="gray">
              <a:xfrm>
                <a:off x="3802" y="2362"/>
                <a:ext cx="25" cy="33"/>
              </a:xfrm>
              <a:custGeom>
                <a:avLst/>
                <a:gdLst/>
                <a:ahLst/>
                <a:cxnLst>
                  <a:cxn ang="0">
                    <a:pos x="120" y="2"/>
                  </a:cxn>
                  <a:cxn ang="0">
                    <a:pos x="123" y="0"/>
                  </a:cxn>
                  <a:cxn ang="0">
                    <a:pos x="124" y="1"/>
                  </a:cxn>
                  <a:cxn ang="0">
                    <a:pos x="125" y="15"/>
                  </a:cxn>
                  <a:cxn ang="0">
                    <a:pos x="126" y="18"/>
                  </a:cxn>
                  <a:cxn ang="0">
                    <a:pos x="124" y="23"/>
                  </a:cxn>
                  <a:cxn ang="0">
                    <a:pos x="124" y="32"/>
                  </a:cxn>
                  <a:cxn ang="0">
                    <a:pos x="129" y="47"/>
                  </a:cxn>
                  <a:cxn ang="0">
                    <a:pos x="126" y="53"/>
                  </a:cxn>
                  <a:cxn ang="0">
                    <a:pos x="117" y="59"/>
                  </a:cxn>
                  <a:cxn ang="0">
                    <a:pos x="112" y="67"/>
                  </a:cxn>
                  <a:cxn ang="0">
                    <a:pos x="103" y="76"/>
                  </a:cxn>
                  <a:cxn ang="0">
                    <a:pos x="93" y="80"/>
                  </a:cxn>
                  <a:cxn ang="0">
                    <a:pos x="86" y="85"/>
                  </a:cxn>
                  <a:cxn ang="0">
                    <a:pos x="82" y="98"/>
                  </a:cxn>
                  <a:cxn ang="0">
                    <a:pos x="70" y="112"/>
                  </a:cxn>
                  <a:cxn ang="0">
                    <a:pos x="49" y="130"/>
                  </a:cxn>
                  <a:cxn ang="0">
                    <a:pos x="37" y="142"/>
                  </a:cxn>
                  <a:cxn ang="0">
                    <a:pos x="28" y="150"/>
                  </a:cxn>
                  <a:cxn ang="0">
                    <a:pos x="19" y="151"/>
                  </a:cxn>
                  <a:cxn ang="0">
                    <a:pos x="13" y="158"/>
                  </a:cxn>
                  <a:cxn ang="0">
                    <a:pos x="6" y="163"/>
                  </a:cxn>
                  <a:cxn ang="0">
                    <a:pos x="0" y="163"/>
                  </a:cxn>
                  <a:cxn ang="0">
                    <a:pos x="2" y="150"/>
                  </a:cxn>
                  <a:cxn ang="0">
                    <a:pos x="10" y="137"/>
                  </a:cxn>
                  <a:cxn ang="0">
                    <a:pos x="17" y="130"/>
                  </a:cxn>
                  <a:cxn ang="0">
                    <a:pos x="32" y="119"/>
                  </a:cxn>
                  <a:cxn ang="0">
                    <a:pos x="37" y="118"/>
                  </a:cxn>
                  <a:cxn ang="0">
                    <a:pos x="69" y="85"/>
                  </a:cxn>
                  <a:cxn ang="0">
                    <a:pos x="77" y="75"/>
                  </a:cxn>
                  <a:cxn ang="0">
                    <a:pos x="82" y="71"/>
                  </a:cxn>
                  <a:cxn ang="0">
                    <a:pos x="88" y="61"/>
                  </a:cxn>
                  <a:cxn ang="0">
                    <a:pos x="97" y="55"/>
                  </a:cxn>
                  <a:cxn ang="0">
                    <a:pos x="104" y="53"/>
                  </a:cxn>
                  <a:cxn ang="0">
                    <a:pos x="112" y="39"/>
                  </a:cxn>
                  <a:cxn ang="0">
                    <a:pos x="110" y="29"/>
                  </a:cxn>
                  <a:cxn ang="0">
                    <a:pos x="113" y="34"/>
                  </a:cxn>
                  <a:cxn ang="0">
                    <a:pos x="117" y="31"/>
                  </a:cxn>
                  <a:cxn ang="0">
                    <a:pos x="115" y="27"/>
                  </a:cxn>
                  <a:cxn ang="0">
                    <a:pos x="112" y="23"/>
                  </a:cxn>
                  <a:cxn ang="0">
                    <a:pos x="114" y="21"/>
                  </a:cxn>
                  <a:cxn ang="0">
                    <a:pos x="117" y="13"/>
                  </a:cxn>
                  <a:cxn ang="0">
                    <a:pos x="118" y="5"/>
                  </a:cxn>
                  <a:cxn ang="0">
                    <a:pos x="120" y="2"/>
                  </a:cxn>
                </a:cxnLst>
                <a:rect l="0" t="0" r="r" b="b"/>
                <a:pathLst>
                  <a:path w="129" h="163">
                    <a:moveTo>
                      <a:pt x="120" y="2"/>
                    </a:moveTo>
                    <a:lnTo>
                      <a:pt x="123" y="0"/>
                    </a:lnTo>
                    <a:lnTo>
                      <a:pt x="124" y="1"/>
                    </a:lnTo>
                    <a:lnTo>
                      <a:pt x="125" y="15"/>
                    </a:lnTo>
                    <a:lnTo>
                      <a:pt x="126" y="18"/>
                    </a:lnTo>
                    <a:lnTo>
                      <a:pt x="124" y="23"/>
                    </a:lnTo>
                    <a:lnTo>
                      <a:pt x="124" y="32"/>
                    </a:lnTo>
                    <a:lnTo>
                      <a:pt x="129" y="47"/>
                    </a:lnTo>
                    <a:lnTo>
                      <a:pt x="126" y="53"/>
                    </a:lnTo>
                    <a:lnTo>
                      <a:pt x="117" y="59"/>
                    </a:lnTo>
                    <a:lnTo>
                      <a:pt x="112" y="67"/>
                    </a:lnTo>
                    <a:lnTo>
                      <a:pt x="103" y="76"/>
                    </a:lnTo>
                    <a:lnTo>
                      <a:pt x="93" y="80"/>
                    </a:lnTo>
                    <a:lnTo>
                      <a:pt x="86" y="85"/>
                    </a:lnTo>
                    <a:lnTo>
                      <a:pt x="82" y="98"/>
                    </a:lnTo>
                    <a:lnTo>
                      <a:pt x="70" y="112"/>
                    </a:lnTo>
                    <a:lnTo>
                      <a:pt x="49" y="130"/>
                    </a:lnTo>
                    <a:lnTo>
                      <a:pt x="37" y="142"/>
                    </a:lnTo>
                    <a:lnTo>
                      <a:pt x="28" y="150"/>
                    </a:lnTo>
                    <a:lnTo>
                      <a:pt x="19" y="151"/>
                    </a:lnTo>
                    <a:lnTo>
                      <a:pt x="13" y="158"/>
                    </a:lnTo>
                    <a:lnTo>
                      <a:pt x="6" y="163"/>
                    </a:lnTo>
                    <a:lnTo>
                      <a:pt x="0" y="163"/>
                    </a:lnTo>
                    <a:lnTo>
                      <a:pt x="2" y="150"/>
                    </a:lnTo>
                    <a:lnTo>
                      <a:pt x="10" y="137"/>
                    </a:lnTo>
                    <a:lnTo>
                      <a:pt x="17" y="130"/>
                    </a:lnTo>
                    <a:lnTo>
                      <a:pt x="32" y="119"/>
                    </a:lnTo>
                    <a:lnTo>
                      <a:pt x="37" y="118"/>
                    </a:lnTo>
                    <a:lnTo>
                      <a:pt x="69" y="85"/>
                    </a:lnTo>
                    <a:lnTo>
                      <a:pt x="77" y="75"/>
                    </a:lnTo>
                    <a:lnTo>
                      <a:pt x="82" y="71"/>
                    </a:lnTo>
                    <a:lnTo>
                      <a:pt x="88" y="61"/>
                    </a:lnTo>
                    <a:lnTo>
                      <a:pt x="97" y="55"/>
                    </a:lnTo>
                    <a:lnTo>
                      <a:pt x="104" y="53"/>
                    </a:lnTo>
                    <a:lnTo>
                      <a:pt x="112" y="39"/>
                    </a:lnTo>
                    <a:lnTo>
                      <a:pt x="110" y="29"/>
                    </a:lnTo>
                    <a:lnTo>
                      <a:pt x="113" y="34"/>
                    </a:lnTo>
                    <a:lnTo>
                      <a:pt x="117" y="31"/>
                    </a:lnTo>
                    <a:lnTo>
                      <a:pt x="115" y="27"/>
                    </a:lnTo>
                    <a:lnTo>
                      <a:pt x="112" y="23"/>
                    </a:lnTo>
                    <a:lnTo>
                      <a:pt x="114" y="21"/>
                    </a:lnTo>
                    <a:lnTo>
                      <a:pt x="117" y="13"/>
                    </a:lnTo>
                    <a:lnTo>
                      <a:pt x="118" y="5"/>
                    </a:lnTo>
                    <a:lnTo>
                      <a:pt x="120" y="2"/>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740" name="Freeform 71"/>
              <p:cNvSpPr>
                <a:spLocks noChangeAspect="1"/>
              </p:cNvSpPr>
              <p:nvPr/>
            </p:nvSpPr>
            <p:spPr bwMode="gray">
              <a:xfrm>
                <a:off x="3835" y="2339"/>
                <a:ext cx="14" cy="14"/>
              </a:xfrm>
              <a:custGeom>
                <a:avLst/>
                <a:gdLst/>
                <a:ahLst/>
                <a:cxnLst>
                  <a:cxn ang="0">
                    <a:pos x="2" y="3"/>
                  </a:cxn>
                  <a:cxn ang="0">
                    <a:pos x="0" y="0"/>
                  </a:cxn>
                  <a:cxn ang="0">
                    <a:pos x="4" y="0"/>
                  </a:cxn>
                  <a:cxn ang="0">
                    <a:pos x="32" y="0"/>
                  </a:cxn>
                  <a:cxn ang="0">
                    <a:pos x="37" y="0"/>
                  </a:cxn>
                  <a:cxn ang="0">
                    <a:pos x="47" y="3"/>
                  </a:cxn>
                  <a:cxn ang="0">
                    <a:pos x="56" y="10"/>
                  </a:cxn>
                  <a:cxn ang="0">
                    <a:pos x="59" y="16"/>
                  </a:cxn>
                  <a:cxn ang="0">
                    <a:pos x="63" y="17"/>
                  </a:cxn>
                  <a:cxn ang="0">
                    <a:pos x="64" y="28"/>
                  </a:cxn>
                  <a:cxn ang="0">
                    <a:pos x="64" y="38"/>
                  </a:cxn>
                  <a:cxn ang="0">
                    <a:pos x="67" y="51"/>
                  </a:cxn>
                  <a:cxn ang="0">
                    <a:pos x="63" y="54"/>
                  </a:cxn>
                  <a:cxn ang="0">
                    <a:pos x="63" y="62"/>
                  </a:cxn>
                  <a:cxn ang="0">
                    <a:pos x="48" y="71"/>
                  </a:cxn>
                  <a:cxn ang="0">
                    <a:pos x="45" y="64"/>
                  </a:cxn>
                  <a:cxn ang="0">
                    <a:pos x="36" y="57"/>
                  </a:cxn>
                  <a:cxn ang="0">
                    <a:pos x="26" y="36"/>
                  </a:cxn>
                  <a:cxn ang="0">
                    <a:pos x="25" y="25"/>
                  </a:cxn>
                  <a:cxn ang="0">
                    <a:pos x="20" y="16"/>
                  </a:cxn>
                  <a:cxn ang="0">
                    <a:pos x="13" y="13"/>
                  </a:cxn>
                  <a:cxn ang="0">
                    <a:pos x="10" y="4"/>
                  </a:cxn>
                  <a:cxn ang="0">
                    <a:pos x="5" y="3"/>
                  </a:cxn>
                  <a:cxn ang="0">
                    <a:pos x="2" y="3"/>
                  </a:cxn>
                </a:cxnLst>
                <a:rect l="0" t="0" r="r" b="b"/>
                <a:pathLst>
                  <a:path w="67" h="71">
                    <a:moveTo>
                      <a:pt x="2" y="3"/>
                    </a:moveTo>
                    <a:lnTo>
                      <a:pt x="0" y="0"/>
                    </a:lnTo>
                    <a:lnTo>
                      <a:pt x="4" y="0"/>
                    </a:lnTo>
                    <a:lnTo>
                      <a:pt x="32" y="0"/>
                    </a:lnTo>
                    <a:lnTo>
                      <a:pt x="37" y="0"/>
                    </a:lnTo>
                    <a:lnTo>
                      <a:pt x="47" y="3"/>
                    </a:lnTo>
                    <a:lnTo>
                      <a:pt x="56" y="10"/>
                    </a:lnTo>
                    <a:lnTo>
                      <a:pt x="59" y="16"/>
                    </a:lnTo>
                    <a:lnTo>
                      <a:pt x="63" y="17"/>
                    </a:lnTo>
                    <a:lnTo>
                      <a:pt x="64" y="28"/>
                    </a:lnTo>
                    <a:lnTo>
                      <a:pt x="64" y="38"/>
                    </a:lnTo>
                    <a:lnTo>
                      <a:pt x="67" y="51"/>
                    </a:lnTo>
                    <a:lnTo>
                      <a:pt x="63" y="54"/>
                    </a:lnTo>
                    <a:lnTo>
                      <a:pt x="63" y="62"/>
                    </a:lnTo>
                    <a:lnTo>
                      <a:pt x="48" y="71"/>
                    </a:lnTo>
                    <a:lnTo>
                      <a:pt x="45" y="64"/>
                    </a:lnTo>
                    <a:lnTo>
                      <a:pt x="36" y="57"/>
                    </a:lnTo>
                    <a:lnTo>
                      <a:pt x="26" y="36"/>
                    </a:lnTo>
                    <a:lnTo>
                      <a:pt x="25" y="25"/>
                    </a:lnTo>
                    <a:lnTo>
                      <a:pt x="20" y="16"/>
                    </a:lnTo>
                    <a:lnTo>
                      <a:pt x="13" y="13"/>
                    </a:lnTo>
                    <a:lnTo>
                      <a:pt x="10" y="4"/>
                    </a:lnTo>
                    <a:lnTo>
                      <a:pt x="5" y="3"/>
                    </a:lnTo>
                    <a:lnTo>
                      <a:pt x="2" y="3"/>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741" name="Freeform 72"/>
              <p:cNvSpPr>
                <a:spLocks noChangeAspect="1"/>
              </p:cNvSpPr>
              <p:nvPr/>
            </p:nvSpPr>
            <p:spPr bwMode="gray">
              <a:xfrm>
                <a:off x="3830" y="2280"/>
                <a:ext cx="47" cy="69"/>
              </a:xfrm>
              <a:custGeom>
                <a:avLst/>
                <a:gdLst/>
                <a:ahLst/>
                <a:cxnLst>
                  <a:cxn ang="0">
                    <a:pos x="139" y="17"/>
                  </a:cxn>
                  <a:cxn ang="0">
                    <a:pos x="129" y="44"/>
                  </a:cxn>
                  <a:cxn ang="0">
                    <a:pos x="139" y="75"/>
                  </a:cxn>
                  <a:cxn ang="0">
                    <a:pos x="146" y="97"/>
                  </a:cxn>
                  <a:cxn ang="0">
                    <a:pos x="133" y="132"/>
                  </a:cxn>
                  <a:cxn ang="0">
                    <a:pos x="120" y="144"/>
                  </a:cxn>
                  <a:cxn ang="0">
                    <a:pos x="98" y="165"/>
                  </a:cxn>
                  <a:cxn ang="0">
                    <a:pos x="87" y="188"/>
                  </a:cxn>
                  <a:cxn ang="0">
                    <a:pos x="98" y="216"/>
                  </a:cxn>
                  <a:cxn ang="0">
                    <a:pos x="99" y="238"/>
                  </a:cxn>
                  <a:cxn ang="0">
                    <a:pos x="120" y="268"/>
                  </a:cxn>
                  <a:cxn ang="0">
                    <a:pos x="131" y="261"/>
                  </a:cxn>
                  <a:cxn ang="0">
                    <a:pos x="145" y="245"/>
                  </a:cxn>
                  <a:cxn ang="0">
                    <a:pos x="167" y="245"/>
                  </a:cxn>
                  <a:cxn ang="0">
                    <a:pos x="179" y="273"/>
                  </a:cxn>
                  <a:cxn ang="0">
                    <a:pos x="189" y="259"/>
                  </a:cxn>
                  <a:cxn ang="0">
                    <a:pos x="206" y="267"/>
                  </a:cxn>
                  <a:cxn ang="0">
                    <a:pos x="215" y="279"/>
                  </a:cxn>
                  <a:cxn ang="0">
                    <a:pos x="216" y="299"/>
                  </a:cxn>
                  <a:cxn ang="0">
                    <a:pos x="220" y="312"/>
                  </a:cxn>
                  <a:cxn ang="0">
                    <a:pos x="232" y="317"/>
                  </a:cxn>
                  <a:cxn ang="0">
                    <a:pos x="231" y="345"/>
                  </a:cxn>
                  <a:cxn ang="0">
                    <a:pos x="227" y="324"/>
                  </a:cxn>
                  <a:cxn ang="0">
                    <a:pos x="201" y="317"/>
                  </a:cxn>
                  <a:cxn ang="0">
                    <a:pos x="184" y="294"/>
                  </a:cxn>
                  <a:cxn ang="0">
                    <a:pos x="166" y="279"/>
                  </a:cxn>
                  <a:cxn ang="0">
                    <a:pos x="149" y="280"/>
                  </a:cxn>
                  <a:cxn ang="0">
                    <a:pos x="152" y="306"/>
                  </a:cxn>
                  <a:cxn ang="0">
                    <a:pos x="124" y="273"/>
                  </a:cxn>
                  <a:cxn ang="0">
                    <a:pos x="98" y="268"/>
                  </a:cxn>
                  <a:cxn ang="0">
                    <a:pos x="75" y="284"/>
                  </a:cxn>
                  <a:cxn ang="0">
                    <a:pos x="56" y="270"/>
                  </a:cxn>
                  <a:cxn ang="0">
                    <a:pos x="45" y="254"/>
                  </a:cxn>
                  <a:cxn ang="0">
                    <a:pos x="61" y="231"/>
                  </a:cxn>
                  <a:cxn ang="0">
                    <a:pos x="45" y="219"/>
                  </a:cxn>
                  <a:cxn ang="0">
                    <a:pos x="33" y="230"/>
                  </a:cxn>
                  <a:cxn ang="0">
                    <a:pos x="16" y="203"/>
                  </a:cxn>
                  <a:cxn ang="0">
                    <a:pos x="0" y="138"/>
                  </a:cxn>
                  <a:cxn ang="0">
                    <a:pos x="17" y="146"/>
                  </a:cxn>
                  <a:cxn ang="0">
                    <a:pos x="29" y="97"/>
                  </a:cxn>
                  <a:cxn ang="0">
                    <a:pos x="33" y="53"/>
                  </a:cxn>
                  <a:cxn ang="0">
                    <a:pos x="43" y="7"/>
                  </a:cxn>
                  <a:cxn ang="0">
                    <a:pos x="67" y="1"/>
                  </a:cxn>
                  <a:cxn ang="0">
                    <a:pos x="113" y="17"/>
                  </a:cxn>
                  <a:cxn ang="0">
                    <a:pos x="130" y="4"/>
                  </a:cxn>
                </a:cxnLst>
                <a:rect l="0" t="0" r="r" b="b"/>
                <a:pathLst>
                  <a:path w="236" h="345">
                    <a:moveTo>
                      <a:pt x="134" y="10"/>
                    </a:moveTo>
                    <a:lnTo>
                      <a:pt x="137" y="14"/>
                    </a:lnTo>
                    <a:lnTo>
                      <a:pt x="139" y="17"/>
                    </a:lnTo>
                    <a:lnTo>
                      <a:pt x="135" y="22"/>
                    </a:lnTo>
                    <a:lnTo>
                      <a:pt x="130" y="33"/>
                    </a:lnTo>
                    <a:lnTo>
                      <a:pt x="129" y="44"/>
                    </a:lnTo>
                    <a:lnTo>
                      <a:pt x="129" y="66"/>
                    </a:lnTo>
                    <a:lnTo>
                      <a:pt x="134" y="74"/>
                    </a:lnTo>
                    <a:lnTo>
                      <a:pt x="139" y="75"/>
                    </a:lnTo>
                    <a:lnTo>
                      <a:pt x="141" y="81"/>
                    </a:lnTo>
                    <a:lnTo>
                      <a:pt x="146" y="87"/>
                    </a:lnTo>
                    <a:lnTo>
                      <a:pt x="146" y="97"/>
                    </a:lnTo>
                    <a:lnTo>
                      <a:pt x="141" y="109"/>
                    </a:lnTo>
                    <a:lnTo>
                      <a:pt x="135" y="122"/>
                    </a:lnTo>
                    <a:lnTo>
                      <a:pt x="133" y="132"/>
                    </a:lnTo>
                    <a:lnTo>
                      <a:pt x="128" y="143"/>
                    </a:lnTo>
                    <a:lnTo>
                      <a:pt x="121" y="148"/>
                    </a:lnTo>
                    <a:lnTo>
                      <a:pt x="120" y="144"/>
                    </a:lnTo>
                    <a:lnTo>
                      <a:pt x="112" y="150"/>
                    </a:lnTo>
                    <a:lnTo>
                      <a:pt x="104" y="156"/>
                    </a:lnTo>
                    <a:lnTo>
                      <a:pt x="98" y="165"/>
                    </a:lnTo>
                    <a:lnTo>
                      <a:pt x="98" y="175"/>
                    </a:lnTo>
                    <a:lnTo>
                      <a:pt x="94" y="184"/>
                    </a:lnTo>
                    <a:lnTo>
                      <a:pt x="87" y="188"/>
                    </a:lnTo>
                    <a:lnTo>
                      <a:pt x="88" y="198"/>
                    </a:lnTo>
                    <a:lnTo>
                      <a:pt x="93" y="208"/>
                    </a:lnTo>
                    <a:lnTo>
                      <a:pt x="98" y="216"/>
                    </a:lnTo>
                    <a:lnTo>
                      <a:pt x="102" y="222"/>
                    </a:lnTo>
                    <a:lnTo>
                      <a:pt x="99" y="227"/>
                    </a:lnTo>
                    <a:lnTo>
                      <a:pt x="99" y="238"/>
                    </a:lnTo>
                    <a:lnTo>
                      <a:pt x="104" y="247"/>
                    </a:lnTo>
                    <a:lnTo>
                      <a:pt x="106" y="254"/>
                    </a:lnTo>
                    <a:lnTo>
                      <a:pt x="120" y="268"/>
                    </a:lnTo>
                    <a:lnTo>
                      <a:pt x="125" y="268"/>
                    </a:lnTo>
                    <a:lnTo>
                      <a:pt x="134" y="265"/>
                    </a:lnTo>
                    <a:lnTo>
                      <a:pt x="131" y="261"/>
                    </a:lnTo>
                    <a:lnTo>
                      <a:pt x="133" y="251"/>
                    </a:lnTo>
                    <a:lnTo>
                      <a:pt x="136" y="253"/>
                    </a:lnTo>
                    <a:lnTo>
                      <a:pt x="145" y="245"/>
                    </a:lnTo>
                    <a:lnTo>
                      <a:pt x="155" y="247"/>
                    </a:lnTo>
                    <a:lnTo>
                      <a:pt x="160" y="243"/>
                    </a:lnTo>
                    <a:lnTo>
                      <a:pt x="167" y="245"/>
                    </a:lnTo>
                    <a:lnTo>
                      <a:pt x="173" y="252"/>
                    </a:lnTo>
                    <a:lnTo>
                      <a:pt x="178" y="263"/>
                    </a:lnTo>
                    <a:lnTo>
                      <a:pt x="179" y="273"/>
                    </a:lnTo>
                    <a:lnTo>
                      <a:pt x="184" y="276"/>
                    </a:lnTo>
                    <a:lnTo>
                      <a:pt x="190" y="270"/>
                    </a:lnTo>
                    <a:lnTo>
                      <a:pt x="189" y="259"/>
                    </a:lnTo>
                    <a:lnTo>
                      <a:pt x="194" y="262"/>
                    </a:lnTo>
                    <a:lnTo>
                      <a:pt x="198" y="264"/>
                    </a:lnTo>
                    <a:lnTo>
                      <a:pt x="206" y="267"/>
                    </a:lnTo>
                    <a:lnTo>
                      <a:pt x="221" y="273"/>
                    </a:lnTo>
                    <a:lnTo>
                      <a:pt x="223" y="278"/>
                    </a:lnTo>
                    <a:lnTo>
                      <a:pt x="215" y="279"/>
                    </a:lnTo>
                    <a:lnTo>
                      <a:pt x="207" y="285"/>
                    </a:lnTo>
                    <a:lnTo>
                      <a:pt x="209" y="294"/>
                    </a:lnTo>
                    <a:lnTo>
                      <a:pt x="216" y="299"/>
                    </a:lnTo>
                    <a:lnTo>
                      <a:pt x="221" y="301"/>
                    </a:lnTo>
                    <a:lnTo>
                      <a:pt x="219" y="308"/>
                    </a:lnTo>
                    <a:lnTo>
                      <a:pt x="220" y="312"/>
                    </a:lnTo>
                    <a:lnTo>
                      <a:pt x="225" y="312"/>
                    </a:lnTo>
                    <a:lnTo>
                      <a:pt x="226" y="316"/>
                    </a:lnTo>
                    <a:lnTo>
                      <a:pt x="232" y="317"/>
                    </a:lnTo>
                    <a:lnTo>
                      <a:pt x="236" y="321"/>
                    </a:lnTo>
                    <a:lnTo>
                      <a:pt x="236" y="339"/>
                    </a:lnTo>
                    <a:lnTo>
                      <a:pt x="231" y="345"/>
                    </a:lnTo>
                    <a:lnTo>
                      <a:pt x="223" y="338"/>
                    </a:lnTo>
                    <a:lnTo>
                      <a:pt x="221" y="331"/>
                    </a:lnTo>
                    <a:lnTo>
                      <a:pt x="227" y="324"/>
                    </a:lnTo>
                    <a:lnTo>
                      <a:pt x="223" y="324"/>
                    </a:lnTo>
                    <a:lnTo>
                      <a:pt x="211" y="324"/>
                    </a:lnTo>
                    <a:lnTo>
                      <a:pt x="201" y="317"/>
                    </a:lnTo>
                    <a:lnTo>
                      <a:pt x="194" y="315"/>
                    </a:lnTo>
                    <a:lnTo>
                      <a:pt x="190" y="302"/>
                    </a:lnTo>
                    <a:lnTo>
                      <a:pt x="184" y="294"/>
                    </a:lnTo>
                    <a:lnTo>
                      <a:pt x="173" y="289"/>
                    </a:lnTo>
                    <a:lnTo>
                      <a:pt x="168" y="284"/>
                    </a:lnTo>
                    <a:lnTo>
                      <a:pt x="166" y="279"/>
                    </a:lnTo>
                    <a:lnTo>
                      <a:pt x="157" y="270"/>
                    </a:lnTo>
                    <a:lnTo>
                      <a:pt x="147" y="268"/>
                    </a:lnTo>
                    <a:lnTo>
                      <a:pt x="149" y="280"/>
                    </a:lnTo>
                    <a:lnTo>
                      <a:pt x="158" y="302"/>
                    </a:lnTo>
                    <a:lnTo>
                      <a:pt x="158" y="306"/>
                    </a:lnTo>
                    <a:lnTo>
                      <a:pt x="152" y="306"/>
                    </a:lnTo>
                    <a:lnTo>
                      <a:pt x="147" y="294"/>
                    </a:lnTo>
                    <a:lnTo>
                      <a:pt x="137" y="286"/>
                    </a:lnTo>
                    <a:lnTo>
                      <a:pt x="124" y="273"/>
                    </a:lnTo>
                    <a:lnTo>
                      <a:pt x="115" y="268"/>
                    </a:lnTo>
                    <a:lnTo>
                      <a:pt x="109" y="267"/>
                    </a:lnTo>
                    <a:lnTo>
                      <a:pt x="98" y="268"/>
                    </a:lnTo>
                    <a:lnTo>
                      <a:pt x="92" y="278"/>
                    </a:lnTo>
                    <a:lnTo>
                      <a:pt x="85" y="283"/>
                    </a:lnTo>
                    <a:lnTo>
                      <a:pt x="75" y="284"/>
                    </a:lnTo>
                    <a:lnTo>
                      <a:pt x="70" y="278"/>
                    </a:lnTo>
                    <a:lnTo>
                      <a:pt x="63" y="276"/>
                    </a:lnTo>
                    <a:lnTo>
                      <a:pt x="56" y="270"/>
                    </a:lnTo>
                    <a:lnTo>
                      <a:pt x="50" y="274"/>
                    </a:lnTo>
                    <a:lnTo>
                      <a:pt x="47" y="264"/>
                    </a:lnTo>
                    <a:lnTo>
                      <a:pt x="45" y="254"/>
                    </a:lnTo>
                    <a:lnTo>
                      <a:pt x="49" y="247"/>
                    </a:lnTo>
                    <a:lnTo>
                      <a:pt x="56" y="240"/>
                    </a:lnTo>
                    <a:lnTo>
                      <a:pt x="61" y="231"/>
                    </a:lnTo>
                    <a:lnTo>
                      <a:pt x="61" y="225"/>
                    </a:lnTo>
                    <a:lnTo>
                      <a:pt x="55" y="220"/>
                    </a:lnTo>
                    <a:lnTo>
                      <a:pt x="45" y="219"/>
                    </a:lnTo>
                    <a:lnTo>
                      <a:pt x="44" y="233"/>
                    </a:lnTo>
                    <a:lnTo>
                      <a:pt x="42" y="238"/>
                    </a:lnTo>
                    <a:lnTo>
                      <a:pt x="33" y="230"/>
                    </a:lnTo>
                    <a:lnTo>
                      <a:pt x="28" y="219"/>
                    </a:lnTo>
                    <a:lnTo>
                      <a:pt x="21" y="219"/>
                    </a:lnTo>
                    <a:lnTo>
                      <a:pt x="16" y="203"/>
                    </a:lnTo>
                    <a:lnTo>
                      <a:pt x="13" y="188"/>
                    </a:lnTo>
                    <a:lnTo>
                      <a:pt x="2" y="155"/>
                    </a:lnTo>
                    <a:lnTo>
                      <a:pt x="0" y="138"/>
                    </a:lnTo>
                    <a:lnTo>
                      <a:pt x="0" y="134"/>
                    </a:lnTo>
                    <a:lnTo>
                      <a:pt x="8" y="136"/>
                    </a:lnTo>
                    <a:lnTo>
                      <a:pt x="17" y="146"/>
                    </a:lnTo>
                    <a:lnTo>
                      <a:pt x="29" y="143"/>
                    </a:lnTo>
                    <a:lnTo>
                      <a:pt x="28" y="113"/>
                    </a:lnTo>
                    <a:lnTo>
                      <a:pt x="29" y="97"/>
                    </a:lnTo>
                    <a:lnTo>
                      <a:pt x="34" y="82"/>
                    </a:lnTo>
                    <a:lnTo>
                      <a:pt x="34" y="65"/>
                    </a:lnTo>
                    <a:lnTo>
                      <a:pt x="33" y="53"/>
                    </a:lnTo>
                    <a:lnTo>
                      <a:pt x="34" y="41"/>
                    </a:lnTo>
                    <a:lnTo>
                      <a:pt x="38" y="17"/>
                    </a:lnTo>
                    <a:lnTo>
                      <a:pt x="43" y="7"/>
                    </a:lnTo>
                    <a:lnTo>
                      <a:pt x="50" y="0"/>
                    </a:lnTo>
                    <a:lnTo>
                      <a:pt x="56" y="1"/>
                    </a:lnTo>
                    <a:lnTo>
                      <a:pt x="67" y="1"/>
                    </a:lnTo>
                    <a:lnTo>
                      <a:pt x="80" y="4"/>
                    </a:lnTo>
                    <a:lnTo>
                      <a:pt x="102" y="17"/>
                    </a:lnTo>
                    <a:lnTo>
                      <a:pt x="113" y="17"/>
                    </a:lnTo>
                    <a:lnTo>
                      <a:pt x="120" y="15"/>
                    </a:lnTo>
                    <a:lnTo>
                      <a:pt x="123" y="4"/>
                    </a:lnTo>
                    <a:lnTo>
                      <a:pt x="130" y="4"/>
                    </a:lnTo>
                    <a:lnTo>
                      <a:pt x="134" y="10"/>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742" name="Freeform 73"/>
              <p:cNvSpPr>
                <a:spLocks noChangeAspect="1"/>
              </p:cNvSpPr>
              <p:nvPr/>
            </p:nvSpPr>
            <p:spPr bwMode="gray">
              <a:xfrm>
                <a:off x="3867" y="2349"/>
                <a:ext cx="9" cy="9"/>
              </a:xfrm>
              <a:custGeom>
                <a:avLst/>
                <a:gdLst/>
                <a:ahLst/>
                <a:cxnLst>
                  <a:cxn ang="0">
                    <a:pos x="2" y="0"/>
                  </a:cxn>
                  <a:cxn ang="0">
                    <a:pos x="6" y="2"/>
                  </a:cxn>
                  <a:cxn ang="0">
                    <a:pos x="7" y="4"/>
                  </a:cxn>
                  <a:cxn ang="0">
                    <a:pos x="9" y="6"/>
                  </a:cxn>
                  <a:cxn ang="0">
                    <a:pos x="14" y="6"/>
                  </a:cxn>
                  <a:cxn ang="0">
                    <a:pos x="43" y="29"/>
                  </a:cxn>
                  <a:cxn ang="0">
                    <a:pos x="45" y="35"/>
                  </a:cxn>
                  <a:cxn ang="0">
                    <a:pos x="45" y="45"/>
                  </a:cxn>
                  <a:cxn ang="0">
                    <a:pos x="35" y="41"/>
                  </a:cxn>
                  <a:cxn ang="0">
                    <a:pos x="27" y="35"/>
                  </a:cxn>
                  <a:cxn ang="0">
                    <a:pos x="20" y="25"/>
                  </a:cxn>
                  <a:cxn ang="0">
                    <a:pos x="17" y="22"/>
                  </a:cxn>
                  <a:cxn ang="0">
                    <a:pos x="9" y="27"/>
                  </a:cxn>
                  <a:cxn ang="0">
                    <a:pos x="2" y="33"/>
                  </a:cxn>
                  <a:cxn ang="0">
                    <a:pos x="0" y="32"/>
                  </a:cxn>
                  <a:cxn ang="0">
                    <a:pos x="2" y="18"/>
                  </a:cxn>
                  <a:cxn ang="0">
                    <a:pos x="2" y="0"/>
                  </a:cxn>
                </a:cxnLst>
                <a:rect l="0" t="0" r="r" b="b"/>
                <a:pathLst>
                  <a:path w="45" h="45">
                    <a:moveTo>
                      <a:pt x="2" y="0"/>
                    </a:moveTo>
                    <a:lnTo>
                      <a:pt x="6" y="2"/>
                    </a:lnTo>
                    <a:lnTo>
                      <a:pt x="7" y="4"/>
                    </a:lnTo>
                    <a:lnTo>
                      <a:pt x="9" y="6"/>
                    </a:lnTo>
                    <a:lnTo>
                      <a:pt x="14" y="6"/>
                    </a:lnTo>
                    <a:lnTo>
                      <a:pt x="43" y="29"/>
                    </a:lnTo>
                    <a:lnTo>
                      <a:pt x="45" y="35"/>
                    </a:lnTo>
                    <a:lnTo>
                      <a:pt x="45" y="45"/>
                    </a:lnTo>
                    <a:lnTo>
                      <a:pt x="35" y="41"/>
                    </a:lnTo>
                    <a:lnTo>
                      <a:pt x="27" y="35"/>
                    </a:lnTo>
                    <a:lnTo>
                      <a:pt x="20" y="25"/>
                    </a:lnTo>
                    <a:lnTo>
                      <a:pt x="17" y="22"/>
                    </a:lnTo>
                    <a:lnTo>
                      <a:pt x="9" y="27"/>
                    </a:lnTo>
                    <a:lnTo>
                      <a:pt x="2" y="33"/>
                    </a:lnTo>
                    <a:lnTo>
                      <a:pt x="0" y="32"/>
                    </a:lnTo>
                    <a:lnTo>
                      <a:pt x="2" y="18"/>
                    </a:lnTo>
                    <a:lnTo>
                      <a:pt x="2" y="0"/>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743" name="Freeform 74"/>
              <p:cNvSpPr>
                <a:spLocks noChangeAspect="1"/>
              </p:cNvSpPr>
              <p:nvPr/>
            </p:nvSpPr>
            <p:spPr bwMode="gray">
              <a:xfrm>
                <a:off x="3879" y="2348"/>
                <a:ext cx="15" cy="17"/>
              </a:xfrm>
              <a:custGeom>
                <a:avLst/>
                <a:gdLst/>
                <a:ahLst/>
                <a:cxnLst>
                  <a:cxn ang="0">
                    <a:pos x="0" y="4"/>
                  </a:cxn>
                  <a:cxn ang="0">
                    <a:pos x="3" y="4"/>
                  </a:cxn>
                  <a:cxn ang="0">
                    <a:pos x="26" y="5"/>
                  </a:cxn>
                  <a:cxn ang="0">
                    <a:pos x="38" y="0"/>
                  </a:cxn>
                  <a:cxn ang="0">
                    <a:pos x="44" y="2"/>
                  </a:cxn>
                  <a:cxn ang="0">
                    <a:pos x="51" y="6"/>
                  </a:cxn>
                  <a:cxn ang="0">
                    <a:pos x="55" y="15"/>
                  </a:cxn>
                  <a:cxn ang="0">
                    <a:pos x="64" y="21"/>
                  </a:cxn>
                  <a:cxn ang="0">
                    <a:pos x="64" y="32"/>
                  </a:cxn>
                  <a:cxn ang="0">
                    <a:pos x="62" y="47"/>
                  </a:cxn>
                  <a:cxn ang="0">
                    <a:pos x="64" y="57"/>
                  </a:cxn>
                  <a:cxn ang="0">
                    <a:pos x="72" y="78"/>
                  </a:cxn>
                  <a:cxn ang="0">
                    <a:pos x="77" y="85"/>
                  </a:cxn>
                  <a:cxn ang="0">
                    <a:pos x="62" y="85"/>
                  </a:cxn>
                  <a:cxn ang="0">
                    <a:pos x="51" y="83"/>
                  </a:cxn>
                  <a:cxn ang="0">
                    <a:pos x="48" y="73"/>
                  </a:cxn>
                  <a:cxn ang="0">
                    <a:pos x="42" y="70"/>
                  </a:cxn>
                  <a:cxn ang="0">
                    <a:pos x="34" y="64"/>
                  </a:cxn>
                  <a:cxn ang="0">
                    <a:pos x="34" y="59"/>
                  </a:cxn>
                  <a:cxn ang="0">
                    <a:pos x="37" y="51"/>
                  </a:cxn>
                  <a:cxn ang="0">
                    <a:pos x="35" y="48"/>
                  </a:cxn>
                  <a:cxn ang="0">
                    <a:pos x="19" y="32"/>
                  </a:cxn>
                  <a:cxn ang="0">
                    <a:pos x="13" y="30"/>
                  </a:cxn>
                  <a:cxn ang="0">
                    <a:pos x="6" y="21"/>
                  </a:cxn>
                  <a:cxn ang="0">
                    <a:pos x="0" y="6"/>
                  </a:cxn>
                  <a:cxn ang="0">
                    <a:pos x="0" y="4"/>
                  </a:cxn>
                </a:cxnLst>
                <a:rect l="0" t="0" r="r" b="b"/>
                <a:pathLst>
                  <a:path w="77" h="85">
                    <a:moveTo>
                      <a:pt x="0" y="4"/>
                    </a:moveTo>
                    <a:lnTo>
                      <a:pt x="3" y="4"/>
                    </a:lnTo>
                    <a:lnTo>
                      <a:pt x="26" y="5"/>
                    </a:lnTo>
                    <a:lnTo>
                      <a:pt x="38" y="0"/>
                    </a:lnTo>
                    <a:lnTo>
                      <a:pt x="44" y="2"/>
                    </a:lnTo>
                    <a:lnTo>
                      <a:pt x="51" y="6"/>
                    </a:lnTo>
                    <a:lnTo>
                      <a:pt x="55" y="15"/>
                    </a:lnTo>
                    <a:lnTo>
                      <a:pt x="64" y="21"/>
                    </a:lnTo>
                    <a:lnTo>
                      <a:pt x="64" y="32"/>
                    </a:lnTo>
                    <a:lnTo>
                      <a:pt x="62" y="47"/>
                    </a:lnTo>
                    <a:lnTo>
                      <a:pt x="64" y="57"/>
                    </a:lnTo>
                    <a:lnTo>
                      <a:pt x="72" y="78"/>
                    </a:lnTo>
                    <a:lnTo>
                      <a:pt x="77" y="85"/>
                    </a:lnTo>
                    <a:lnTo>
                      <a:pt x="62" y="85"/>
                    </a:lnTo>
                    <a:lnTo>
                      <a:pt x="51" y="83"/>
                    </a:lnTo>
                    <a:lnTo>
                      <a:pt x="48" y="73"/>
                    </a:lnTo>
                    <a:lnTo>
                      <a:pt x="42" y="70"/>
                    </a:lnTo>
                    <a:lnTo>
                      <a:pt x="34" y="64"/>
                    </a:lnTo>
                    <a:lnTo>
                      <a:pt x="34" y="59"/>
                    </a:lnTo>
                    <a:lnTo>
                      <a:pt x="37" y="51"/>
                    </a:lnTo>
                    <a:lnTo>
                      <a:pt x="35" y="48"/>
                    </a:lnTo>
                    <a:lnTo>
                      <a:pt x="19" y="32"/>
                    </a:lnTo>
                    <a:lnTo>
                      <a:pt x="13" y="30"/>
                    </a:lnTo>
                    <a:lnTo>
                      <a:pt x="6" y="21"/>
                    </a:lnTo>
                    <a:lnTo>
                      <a:pt x="0" y="6"/>
                    </a:lnTo>
                    <a:lnTo>
                      <a:pt x="0" y="4"/>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744" name="Freeform 75"/>
              <p:cNvSpPr>
                <a:spLocks noChangeAspect="1"/>
              </p:cNvSpPr>
              <p:nvPr/>
            </p:nvSpPr>
            <p:spPr bwMode="gray">
              <a:xfrm>
                <a:off x="3853" y="2356"/>
                <a:ext cx="13" cy="17"/>
              </a:xfrm>
              <a:custGeom>
                <a:avLst/>
                <a:gdLst/>
                <a:ahLst/>
                <a:cxnLst>
                  <a:cxn ang="0">
                    <a:pos x="0" y="1"/>
                  </a:cxn>
                  <a:cxn ang="0">
                    <a:pos x="2" y="0"/>
                  </a:cxn>
                  <a:cxn ang="0">
                    <a:pos x="11" y="2"/>
                  </a:cxn>
                  <a:cxn ang="0">
                    <a:pos x="24" y="11"/>
                  </a:cxn>
                  <a:cxn ang="0">
                    <a:pos x="27" y="17"/>
                  </a:cxn>
                  <a:cxn ang="0">
                    <a:pos x="33" y="18"/>
                  </a:cxn>
                  <a:cxn ang="0">
                    <a:pos x="49" y="18"/>
                  </a:cxn>
                  <a:cxn ang="0">
                    <a:pos x="50" y="22"/>
                  </a:cxn>
                  <a:cxn ang="0">
                    <a:pos x="60" y="19"/>
                  </a:cxn>
                  <a:cxn ang="0">
                    <a:pos x="63" y="21"/>
                  </a:cxn>
                  <a:cxn ang="0">
                    <a:pos x="63" y="33"/>
                  </a:cxn>
                  <a:cxn ang="0">
                    <a:pos x="60" y="44"/>
                  </a:cxn>
                  <a:cxn ang="0">
                    <a:pos x="52" y="49"/>
                  </a:cxn>
                  <a:cxn ang="0">
                    <a:pos x="44" y="59"/>
                  </a:cxn>
                  <a:cxn ang="0">
                    <a:pos x="36" y="65"/>
                  </a:cxn>
                  <a:cxn ang="0">
                    <a:pos x="32" y="67"/>
                  </a:cxn>
                  <a:cxn ang="0">
                    <a:pos x="23" y="68"/>
                  </a:cxn>
                  <a:cxn ang="0">
                    <a:pos x="11" y="73"/>
                  </a:cxn>
                  <a:cxn ang="0">
                    <a:pos x="3" y="83"/>
                  </a:cxn>
                  <a:cxn ang="0">
                    <a:pos x="1" y="71"/>
                  </a:cxn>
                  <a:cxn ang="0">
                    <a:pos x="1" y="59"/>
                  </a:cxn>
                  <a:cxn ang="0">
                    <a:pos x="3" y="45"/>
                  </a:cxn>
                  <a:cxn ang="0">
                    <a:pos x="6" y="17"/>
                  </a:cxn>
                  <a:cxn ang="0">
                    <a:pos x="4" y="11"/>
                  </a:cxn>
                  <a:cxn ang="0">
                    <a:pos x="0" y="6"/>
                  </a:cxn>
                  <a:cxn ang="0">
                    <a:pos x="0" y="1"/>
                  </a:cxn>
                </a:cxnLst>
                <a:rect l="0" t="0" r="r" b="b"/>
                <a:pathLst>
                  <a:path w="63" h="83">
                    <a:moveTo>
                      <a:pt x="0" y="1"/>
                    </a:moveTo>
                    <a:lnTo>
                      <a:pt x="2" y="0"/>
                    </a:lnTo>
                    <a:lnTo>
                      <a:pt x="11" y="2"/>
                    </a:lnTo>
                    <a:lnTo>
                      <a:pt x="24" y="11"/>
                    </a:lnTo>
                    <a:lnTo>
                      <a:pt x="27" y="17"/>
                    </a:lnTo>
                    <a:lnTo>
                      <a:pt x="33" y="18"/>
                    </a:lnTo>
                    <a:lnTo>
                      <a:pt x="49" y="18"/>
                    </a:lnTo>
                    <a:lnTo>
                      <a:pt x="50" y="22"/>
                    </a:lnTo>
                    <a:lnTo>
                      <a:pt x="60" y="19"/>
                    </a:lnTo>
                    <a:lnTo>
                      <a:pt x="63" y="21"/>
                    </a:lnTo>
                    <a:lnTo>
                      <a:pt x="63" y="33"/>
                    </a:lnTo>
                    <a:lnTo>
                      <a:pt x="60" y="44"/>
                    </a:lnTo>
                    <a:lnTo>
                      <a:pt x="52" y="49"/>
                    </a:lnTo>
                    <a:lnTo>
                      <a:pt x="44" y="59"/>
                    </a:lnTo>
                    <a:lnTo>
                      <a:pt x="36" y="65"/>
                    </a:lnTo>
                    <a:lnTo>
                      <a:pt x="32" y="67"/>
                    </a:lnTo>
                    <a:lnTo>
                      <a:pt x="23" y="68"/>
                    </a:lnTo>
                    <a:lnTo>
                      <a:pt x="11" y="73"/>
                    </a:lnTo>
                    <a:lnTo>
                      <a:pt x="3" y="83"/>
                    </a:lnTo>
                    <a:lnTo>
                      <a:pt x="1" y="71"/>
                    </a:lnTo>
                    <a:lnTo>
                      <a:pt x="1" y="59"/>
                    </a:lnTo>
                    <a:lnTo>
                      <a:pt x="3" y="45"/>
                    </a:lnTo>
                    <a:lnTo>
                      <a:pt x="6" y="17"/>
                    </a:lnTo>
                    <a:lnTo>
                      <a:pt x="4" y="11"/>
                    </a:lnTo>
                    <a:lnTo>
                      <a:pt x="0" y="6"/>
                    </a:lnTo>
                    <a:lnTo>
                      <a:pt x="0" y="1"/>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745" name="Freeform 76"/>
              <p:cNvSpPr>
                <a:spLocks noChangeAspect="1"/>
              </p:cNvSpPr>
              <p:nvPr/>
            </p:nvSpPr>
            <p:spPr bwMode="gray">
              <a:xfrm>
                <a:off x="3858" y="2367"/>
                <a:ext cx="12" cy="21"/>
              </a:xfrm>
              <a:custGeom>
                <a:avLst/>
                <a:gdLst/>
                <a:ahLst/>
                <a:cxnLst>
                  <a:cxn ang="0">
                    <a:pos x="29" y="8"/>
                  </a:cxn>
                  <a:cxn ang="0">
                    <a:pos x="39" y="0"/>
                  </a:cxn>
                  <a:cxn ang="0">
                    <a:pos x="43" y="1"/>
                  </a:cxn>
                  <a:cxn ang="0">
                    <a:pos x="59" y="5"/>
                  </a:cxn>
                  <a:cxn ang="0">
                    <a:pos x="59" y="14"/>
                  </a:cxn>
                  <a:cxn ang="0">
                    <a:pos x="57" y="25"/>
                  </a:cxn>
                  <a:cxn ang="0">
                    <a:pos x="52" y="30"/>
                  </a:cxn>
                  <a:cxn ang="0">
                    <a:pos x="51" y="41"/>
                  </a:cxn>
                  <a:cxn ang="0">
                    <a:pos x="41" y="62"/>
                  </a:cxn>
                  <a:cxn ang="0">
                    <a:pos x="40" y="75"/>
                  </a:cxn>
                  <a:cxn ang="0">
                    <a:pos x="41" y="83"/>
                  </a:cxn>
                  <a:cxn ang="0">
                    <a:pos x="44" y="90"/>
                  </a:cxn>
                  <a:cxn ang="0">
                    <a:pos x="43" y="101"/>
                  </a:cxn>
                  <a:cxn ang="0">
                    <a:pos x="34" y="107"/>
                  </a:cxn>
                  <a:cxn ang="0">
                    <a:pos x="25" y="97"/>
                  </a:cxn>
                  <a:cxn ang="0">
                    <a:pos x="19" y="89"/>
                  </a:cxn>
                  <a:cxn ang="0">
                    <a:pos x="13" y="86"/>
                  </a:cxn>
                  <a:cxn ang="0">
                    <a:pos x="6" y="79"/>
                  </a:cxn>
                  <a:cxn ang="0">
                    <a:pos x="0" y="69"/>
                  </a:cxn>
                  <a:cxn ang="0">
                    <a:pos x="3" y="57"/>
                  </a:cxn>
                  <a:cxn ang="0">
                    <a:pos x="18" y="51"/>
                  </a:cxn>
                  <a:cxn ang="0">
                    <a:pos x="22" y="42"/>
                  </a:cxn>
                  <a:cxn ang="0">
                    <a:pos x="22" y="25"/>
                  </a:cxn>
                  <a:cxn ang="0">
                    <a:pos x="27" y="10"/>
                  </a:cxn>
                  <a:cxn ang="0">
                    <a:pos x="29" y="8"/>
                  </a:cxn>
                </a:cxnLst>
                <a:rect l="0" t="0" r="r" b="b"/>
                <a:pathLst>
                  <a:path w="59" h="107">
                    <a:moveTo>
                      <a:pt x="29" y="8"/>
                    </a:moveTo>
                    <a:lnTo>
                      <a:pt x="39" y="0"/>
                    </a:lnTo>
                    <a:lnTo>
                      <a:pt x="43" y="1"/>
                    </a:lnTo>
                    <a:lnTo>
                      <a:pt x="59" y="5"/>
                    </a:lnTo>
                    <a:lnTo>
                      <a:pt x="59" y="14"/>
                    </a:lnTo>
                    <a:lnTo>
                      <a:pt x="57" y="25"/>
                    </a:lnTo>
                    <a:lnTo>
                      <a:pt x="52" y="30"/>
                    </a:lnTo>
                    <a:lnTo>
                      <a:pt x="51" y="41"/>
                    </a:lnTo>
                    <a:lnTo>
                      <a:pt x="41" y="62"/>
                    </a:lnTo>
                    <a:lnTo>
                      <a:pt x="40" y="75"/>
                    </a:lnTo>
                    <a:lnTo>
                      <a:pt x="41" y="83"/>
                    </a:lnTo>
                    <a:lnTo>
                      <a:pt x="44" y="90"/>
                    </a:lnTo>
                    <a:lnTo>
                      <a:pt x="43" y="101"/>
                    </a:lnTo>
                    <a:lnTo>
                      <a:pt x="34" y="107"/>
                    </a:lnTo>
                    <a:lnTo>
                      <a:pt x="25" y="97"/>
                    </a:lnTo>
                    <a:lnTo>
                      <a:pt x="19" y="89"/>
                    </a:lnTo>
                    <a:lnTo>
                      <a:pt x="13" y="86"/>
                    </a:lnTo>
                    <a:lnTo>
                      <a:pt x="6" y="79"/>
                    </a:lnTo>
                    <a:lnTo>
                      <a:pt x="0" y="69"/>
                    </a:lnTo>
                    <a:lnTo>
                      <a:pt x="3" y="57"/>
                    </a:lnTo>
                    <a:lnTo>
                      <a:pt x="18" y="51"/>
                    </a:lnTo>
                    <a:lnTo>
                      <a:pt x="22" y="42"/>
                    </a:lnTo>
                    <a:lnTo>
                      <a:pt x="22" y="25"/>
                    </a:lnTo>
                    <a:lnTo>
                      <a:pt x="27" y="10"/>
                    </a:lnTo>
                    <a:lnTo>
                      <a:pt x="29" y="8"/>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746" name="Freeform 77"/>
              <p:cNvSpPr>
                <a:spLocks noChangeAspect="1"/>
              </p:cNvSpPr>
              <p:nvPr/>
            </p:nvSpPr>
            <p:spPr bwMode="gray">
              <a:xfrm>
                <a:off x="3879" y="2361"/>
                <a:ext cx="10" cy="16"/>
              </a:xfrm>
              <a:custGeom>
                <a:avLst/>
                <a:gdLst/>
                <a:ahLst/>
                <a:cxnLst>
                  <a:cxn ang="0">
                    <a:pos x="0" y="0"/>
                  </a:cxn>
                  <a:cxn ang="0">
                    <a:pos x="2" y="5"/>
                  </a:cxn>
                  <a:cxn ang="0">
                    <a:pos x="6" y="8"/>
                  </a:cxn>
                  <a:cxn ang="0">
                    <a:pos x="11" y="6"/>
                  </a:cxn>
                  <a:cxn ang="0">
                    <a:pos x="16" y="8"/>
                  </a:cxn>
                  <a:cxn ang="0">
                    <a:pos x="29" y="7"/>
                  </a:cxn>
                  <a:cxn ang="0">
                    <a:pos x="37" y="18"/>
                  </a:cxn>
                  <a:cxn ang="0">
                    <a:pos x="38" y="43"/>
                  </a:cxn>
                  <a:cxn ang="0">
                    <a:pos x="43" y="51"/>
                  </a:cxn>
                  <a:cxn ang="0">
                    <a:pos x="48" y="64"/>
                  </a:cxn>
                  <a:cxn ang="0">
                    <a:pos x="51" y="69"/>
                  </a:cxn>
                  <a:cxn ang="0">
                    <a:pos x="44" y="72"/>
                  </a:cxn>
                  <a:cxn ang="0">
                    <a:pos x="38" y="70"/>
                  </a:cxn>
                  <a:cxn ang="0">
                    <a:pos x="37" y="81"/>
                  </a:cxn>
                  <a:cxn ang="0">
                    <a:pos x="29" y="78"/>
                  </a:cxn>
                  <a:cxn ang="0">
                    <a:pos x="26" y="67"/>
                  </a:cxn>
                  <a:cxn ang="0">
                    <a:pos x="26" y="43"/>
                  </a:cxn>
                  <a:cxn ang="0">
                    <a:pos x="19" y="30"/>
                  </a:cxn>
                  <a:cxn ang="0">
                    <a:pos x="8" y="34"/>
                  </a:cxn>
                  <a:cxn ang="0">
                    <a:pos x="6" y="22"/>
                  </a:cxn>
                  <a:cxn ang="0">
                    <a:pos x="3" y="10"/>
                  </a:cxn>
                  <a:cxn ang="0">
                    <a:pos x="1" y="6"/>
                  </a:cxn>
                  <a:cxn ang="0">
                    <a:pos x="0" y="0"/>
                  </a:cxn>
                </a:cxnLst>
                <a:rect l="0" t="0" r="r" b="b"/>
                <a:pathLst>
                  <a:path w="51" h="81">
                    <a:moveTo>
                      <a:pt x="0" y="0"/>
                    </a:moveTo>
                    <a:lnTo>
                      <a:pt x="2" y="5"/>
                    </a:lnTo>
                    <a:lnTo>
                      <a:pt x="6" y="8"/>
                    </a:lnTo>
                    <a:lnTo>
                      <a:pt x="11" y="6"/>
                    </a:lnTo>
                    <a:lnTo>
                      <a:pt x="16" y="8"/>
                    </a:lnTo>
                    <a:lnTo>
                      <a:pt x="29" y="7"/>
                    </a:lnTo>
                    <a:lnTo>
                      <a:pt x="37" y="18"/>
                    </a:lnTo>
                    <a:lnTo>
                      <a:pt x="38" y="43"/>
                    </a:lnTo>
                    <a:lnTo>
                      <a:pt x="43" y="51"/>
                    </a:lnTo>
                    <a:lnTo>
                      <a:pt x="48" y="64"/>
                    </a:lnTo>
                    <a:lnTo>
                      <a:pt x="51" y="69"/>
                    </a:lnTo>
                    <a:lnTo>
                      <a:pt x="44" y="72"/>
                    </a:lnTo>
                    <a:lnTo>
                      <a:pt x="38" y="70"/>
                    </a:lnTo>
                    <a:lnTo>
                      <a:pt x="37" y="81"/>
                    </a:lnTo>
                    <a:lnTo>
                      <a:pt x="29" y="78"/>
                    </a:lnTo>
                    <a:lnTo>
                      <a:pt x="26" y="67"/>
                    </a:lnTo>
                    <a:lnTo>
                      <a:pt x="26" y="43"/>
                    </a:lnTo>
                    <a:lnTo>
                      <a:pt x="19" y="30"/>
                    </a:lnTo>
                    <a:lnTo>
                      <a:pt x="8" y="34"/>
                    </a:lnTo>
                    <a:lnTo>
                      <a:pt x="6" y="22"/>
                    </a:lnTo>
                    <a:lnTo>
                      <a:pt x="3" y="10"/>
                    </a:lnTo>
                    <a:lnTo>
                      <a:pt x="1" y="6"/>
                    </a:lnTo>
                    <a:lnTo>
                      <a:pt x="0" y="0"/>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747" name="Freeform 78"/>
              <p:cNvSpPr>
                <a:spLocks noChangeAspect="1"/>
              </p:cNvSpPr>
              <p:nvPr/>
            </p:nvSpPr>
            <p:spPr bwMode="gray">
              <a:xfrm>
                <a:off x="3869" y="2363"/>
                <a:ext cx="7" cy="20"/>
              </a:xfrm>
              <a:custGeom>
                <a:avLst/>
                <a:gdLst/>
                <a:ahLst/>
                <a:cxnLst>
                  <a:cxn ang="0">
                    <a:pos x="35" y="2"/>
                  </a:cxn>
                  <a:cxn ang="0">
                    <a:pos x="37" y="0"/>
                  </a:cxn>
                  <a:cxn ang="0">
                    <a:pos x="38" y="5"/>
                  </a:cxn>
                  <a:cxn ang="0">
                    <a:pos x="37" y="10"/>
                  </a:cxn>
                  <a:cxn ang="0">
                    <a:pos x="37" y="33"/>
                  </a:cxn>
                  <a:cxn ang="0">
                    <a:pos x="36" y="48"/>
                  </a:cxn>
                  <a:cxn ang="0">
                    <a:pos x="24" y="58"/>
                  </a:cxn>
                  <a:cxn ang="0">
                    <a:pos x="15" y="75"/>
                  </a:cxn>
                  <a:cxn ang="0">
                    <a:pos x="10" y="86"/>
                  </a:cxn>
                  <a:cxn ang="0">
                    <a:pos x="6" y="96"/>
                  </a:cxn>
                  <a:cxn ang="0">
                    <a:pos x="3" y="99"/>
                  </a:cxn>
                  <a:cxn ang="0">
                    <a:pos x="0" y="87"/>
                  </a:cxn>
                  <a:cxn ang="0">
                    <a:pos x="0" y="78"/>
                  </a:cxn>
                  <a:cxn ang="0">
                    <a:pos x="8" y="58"/>
                  </a:cxn>
                  <a:cxn ang="0">
                    <a:pos x="17" y="41"/>
                  </a:cxn>
                  <a:cxn ang="0">
                    <a:pos x="26" y="21"/>
                  </a:cxn>
                  <a:cxn ang="0">
                    <a:pos x="31" y="5"/>
                  </a:cxn>
                  <a:cxn ang="0">
                    <a:pos x="35" y="2"/>
                  </a:cxn>
                </a:cxnLst>
                <a:rect l="0" t="0" r="r" b="b"/>
                <a:pathLst>
                  <a:path w="38" h="99">
                    <a:moveTo>
                      <a:pt x="35" y="2"/>
                    </a:moveTo>
                    <a:lnTo>
                      <a:pt x="37" y="0"/>
                    </a:lnTo>
                    <a:lnTo>
                      <a:pt x="38" y="5"/>
                    </a:lnTo>
                    <a:lnTo>
                      <a:pt x="37" y="10"/>
                    </a:lnTo>
                    <a:lnTo>
                      <a:pt x="37" y="33"/>
                    </a:lnTo>
                    <a:lnTo>
                      <a:pt x="36" y="48"/>
                    </a:lnTo>
                    <a:lnTo>
                      <a:pt x="24" y="58"/>
                    </a:lnTo>
                    <a:lnTo>
                      <a:pt x="15" y="75"/>
                    </a:lnTo>
                    <a:lnTo>
                      <a:pt x="10" y="86"/>
                    </a:lnTo>
                    <a:lnTo>
                      <a:pt x="6" y="96"/>
                    </a:lnTo>
                    <a:lnTo>
                      <a:pt x="3" y="99"/>
                    </a:lnTo>
                    <a:lnTo>
                      <a:pt x="0" y="87"/>
                    </a:lnTo>
                    <a:lnTo>
                      <a:pt x="0" y="78"/>
                    </a:lnTo>
                    <a:lnTo>
                      <a:pt x="8" y="58"/>
                    </a:lnTo>
                    <a:lnTo>
                      <a:pt x="17" y="41"/>
                    </a:lnTo>
                    <a:lnTo>
                      <a:pt x="26" y="21"/>
                    </a:lnTo>
                    <a:lnTo>
                      <a:pt x="31" y="5"/>
                    </a:lnTo>
                    <a:lnTo>
                      <a:pt x="35" y="2"/>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748" name="Freeform 79"/>
              <p:cNvSpPr>
                <a:spLocks noChangeAspect="1"/>
              </p:cNvSpPr>
              <p:nvPr/>
            </p:nvSpPr>
            <p:spPr bwMode="gray">
              <a:xfrm>
                <a:off x="3874" y="2375"/>
                <a:ext cx="8" cy="7"/>
              </a:xfrm>
              <a:custGeom>
                <a:avLst/>
                <a:gdLst/>
                <a:ahLst/>
                <a:cxnLst>
                  <a:cxn ang="0">
                    <a:pos x="0" y="18"/>
                  </a:cxn>
                  <a:cxn ang="0">
                    <a:pos x="0" y="16"/>
                  </a:cxn>
                  <a:cxn ang="0">
                    <a:pos x="2" y="16"/>
                  </a:cxn>
                  <a:cxn ang="0">
                    <a:pos x="9" y="12"/>
                  </a:cxn>
                  <a:cxn ang="0">
                    <a:pos x="12" y="5"/>
                  </a:cxn>
                  <a:cxn ang="0">
                    <a:pos x="20" y="0"/>
                  </a:cxn>
                  <a:cxn ang="0">
                    <a:pos x="32" y="5"/>
                  </a:cxn>
                  <a:cxn ang="0">
                    <a:pos x="39" y="3"/>
                  </a:cxn>
                  <a:cxn ang="0">
                    <a:pos x="39" y="14"/>
                  </a:cxn>
                  <a:cxn ang="0">
                    <a:pos x="38" y="18"/>
                  </a:cxn>
                  <a:cxn ang="0">
                    <a:pos x="39" y="24"/>
                  </a:cxn>
                  <a:cxn ang="0">
                    <a:pos x="37" y="27"/>
                  </a:cxn>
                  <a:cxn ang="0">
                    <a:pos x="22" y="31"/>
                  </a:cxn>
                  <a:cxn ang="0">
                    <a:pos x="7" y="30"/>
                  </a:cxn>
                  <a:cxn ang="0">
                    <a:pos x="4" y="26"/>
                  </a:cxn>
                  <a:cxn ang="0">
                    <a:pos x="0" y="18"/>
                  </a:cxn>
                </a:cxnLst>
                <a:rect l="0" t="0" r="r" b="b"/>
                <a:pathLst>
                  <a:path w="39" h="31">
                    <a:moveTo>
                      <a:pt x="0" y="18"/>
                    </a:moveTo>
                    <a:lnTo>
                      <a:pt x="0" y="16"/>
                    </a:lnTo>
                    <a:lnTo>
                      <a:pt x="2" y="16"/>
                    </a:lnTo>
                    <a:lnTo>
                      <a:pt x="9" y="12"/>
                    </a:lnTo>
                    <a:lnTo>
                      <a:pt x="12" y="5"/>
                    </a:lnTo>
                    <a:lnTo>
                      <a:pt x="20" y="0"/>
                    </a:lnTo>
                    <a:lnTo>
                      <a:pt x="32" y="5"/>
                    </a:lnTo>
                    <a:lnTo>
                      <a:pt x="39" y="3"/>
                    </a:lnTo>
                    <a:lnTo>
                      <a:pt x="39" y="14"/>
                    </a:lnTo>
                    <a:lnTo>
                      <a:pt x="38" y="18"/>
                    </a:lnTo>
                    <a:lnTo>
                      <a:pt x="39" y="24"/>
                    </a:lnTo>
                    <a:lnTo>
                      <a:pt x="37" y="27"/>
                    </a:lnTo>
                    <a:lnTo>
                      <a:pt x="22" y="31"/>
                    </a:lnTo>
                    <a:lnTo>
                      <a:pt x="7" y="30"/>
                    </a:lnTo>
                    <a:lnTo>
                      <a:pt x="4" y="26"/>
                    </a:lnTo>
                    <a:lnTo>
                      <a:pt x="0" y="18"/>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749" name="Freeform 80"/>
              <p:cNvSpPr>
                <a:spLocks noChangeAspect="1"/>
              </p:cNvSpPr>
              <p:nvPr/>
            </p:nvSpPr>
            <p:spPr bwMode="gray">
              <a:xfrm>
                <a:off x="3853" y="2380"/>
                <a:ext cx="51" cy="46"/>
              </a:xfrm>
              <a:custGeom>
                <a:avLst/>
                <a:gdLst/>
                <a:ahLst/>
                <a:cxnLst>
                  <a:cxn ang="0">
                    <a:pos x="190" y="0"/>
                  </a:cxn>
                  <a:cxn ang="0">
                    <a:pos x="207" y="10"/>
                  </a:cxn>
                  <a:cxn ang="0">
                    <a:pos x="224" y="26"/>
                  </a:cxn>
                  <a:cxn ang="0">
                    <a:pos x="233" y="33"/>
                  </a:cxn>
                  <a:cxn ang="0">
                    <a:pos x="240" y="51"/>
                  </a:cxn>
                  <a:cxn ang="0">
                    <a:pos x="242" y="70"/>
                  </a:cxn>
                  <a:cxn ang="0">
                    <a:pos x="246" y="86"/>
                  </a:cxn>
                  <a:cxn ang="0">
                    <a:pos x="250" y="110"/>
                  </a:cxn>
                  <a:cxn ang="0">
                    <a:pos x="254" y="142"/>
                  </a:cxn>
                  <a:cxn ang="0">
                    <a:pos x="243" y="152"/>
                  </a:cxn>
                  <a:cxn ang="0">
                    <a:pos x="238" y="185"/>
                  </a:cxn>
                  <a:cxn ang="0">
                    <a:pos x="227" y="167"/>
                  </a:cxn>
                  <a:cxn ang="0">
                    <a:pos x="221" y="142"/>
                  </a:cxn>
                  <a:cxn ang="0">
                    <a:pos x="212" y="131"/>
                  </a:cxn>
                  <a:cxn ang="0">
                    <a:pos x="192" y="158"/>
                  </a:cxn>
                  <a:cxn ang="0">
                    <a:pos x="197" y="179"/>
                  </a:cxn>
                  <a:cxn ang="0">
                    <a:pos x="206" y="201"/>
                  </a:cxn>
                  <a:cxn ang="0">
                    <a:pos x="194" y="227"/>
                  </a:cxn>
                  <a:cxn ang="0">
                    <a:pos x="184" y="211"/>
                  </a:cxn>
                  <a:cxn ang="0">
                    <a:pos x="174" y="211"/>
                  </a:cxn>
                  <a:cxn ang="0">
                    <a:pos x="156" y="210"/>
                  </a:cxn>
                  <a:cxn ang="0">
                    <a:pos x="125" y="189"/>
                  </a:cxn>
                  <a:cxn ang="0">
                    <a:pos x="119" y="171"/>
                  </a:cxn>
                  <a:cxn ang="0">
                    <a:pos x="113" y="150"/>
                  </a:cxn>
                  <a:cxn ang="0">
                    <a:pos x="125" y="126"/>
                  </a:cxn>
                  <a:cxn ang="0">
                    <a:pos x="105" y="108"/>
                  </a:cxn>
                  <a:cxn ang="0">
                    <a:pos x="89" y="104"/>
                  </a:cxn>
                  <a:cxn ang="0">
                    <a:pos x="81" y="125"/>
                  </a:cxn>
                  <a:cxn ang="0">
                    <a:pos x="68" y="121"/>
                  </a:cxn>
                  <a:cxn ang="0">
                    <a:pos x="55" y="126"/>
                  </a:cxn>
                  <a:cxn ang="0">
                    <a:pos x="50" y="123"/>
                  </a:cxn>
                  <a:cxn ang="0">
                    <a:pos x="39" y="112"/>
                  </a:cxn>
                  <a:cxn ang="0">
                    <a:pos x="16" y="153"/>
                  </a:cxn>
                  <a:cxn ang="0">
                    <a:pos x="3" y="155"/>
                  </a:cxn>
                  <a:cxn ang="0">
                    <a:pos x="7" y="121"/>
                  </a:cxn>
                  <a:cxn ang="0">
                    <a:pos x="22" y="93"/>
                  </a:cxn>
                  <a:cxn ang="0">
                    <a:pos x="56" y="76"/>
                  </a:cxn>
                  <a:cxn ang="0">
                    <a:pos x="73" y="64"/>
                  </a:cxn>
                  <a:cxn ang="0">
                    <a:pos x="99" y="64"/>
                  </a:cxn>
                  <a:cxn ang="0">
                    <a:pos x="98" y="94"/>
                  </a:cxn>
                  <a:cxn ang="0">
                    <a:pos x="127" y="69"/>
                  </a:cxn>
                  <a:cxn ang="0">
                    <a:pos x="146" y="66"/>
                  </a:cxn>
                  <a:cxn ang="0">
                    <a:pos x="153" y="49"/>
                  </a:cxn>
                  <a:cxn ang="0">
                    <a:pos x="169" y="46"/>
                  </a:cxn>
                  <a:cxn ang="0">
                    <a:pos x="189" y="43"/>
                  </a:cxn>
                  <a:cxn ang="0">
                    <a:pos x="194" y="26"/>
                  </a:cxn>
                  <a:cxn ang="0">
                    <a:pos x="191" y="1"/>
                  </a:cxn>
                </a:cxnLst>
                <a:rect l="0" t="0" r="r" b="b"/>
                <a:pathLst>
                  <a:path w="254" h="227">
                    <a:moveTo>
                      <a:pt x="191" y="1"/>
                    </a:moveTo>
                    <a:lnTo>
                      <a:pt x="190" y="0"/>
                    </a:lnTo>
                    <a:lnTo>
                      <a:pt x="200" y="0"/>
                    </a:lnTo>
                    <a:lnTo>
                      <a:pt x="207" y="10"/>
                    </a:lnTo>
                    <a:lnTo>
                      <a:pt x="215" y="13"/>
                    </a:lnTo>
                    <a:lnTo>
                      <a:pt x="224" y="26"/>
                    </a:lnTo>
                    <a:lnTo>
                      <a:pt x="229" y="26"/>
                    </a:lnTo>
                    <a:lnTo>
                      <a:pt x="233" y="33"/>
                    </a:lnTo>
                    <a:lnTo>
                      <a:pt x="240" y="46"/>
                    </a:lnTo>
                    <a:lnTo>
                      <a:pt x="240" y="51"/>
                    </a:lnTo>
                    <a:lnTo>
                      <a:pt x="231" y="64"/>
                    </a:lnTo>
                    <a:lnTo>
                      <a:pt x="242" y="70"/>
                    </a:lnTo>
                    <a:lnTo>
                      <a:pt x="242" y="81"/>
                    </a:lnTo>
                    <a:lnTo>
                      <a:pt x="246" y="86"/>
                    </a:lnTo>
                    <a:lnTo>
                      <a:pt x="248" y="104"/>
                    </a:lnTo>
                    <a:lnTo>
                      <a:pt x="250" y="110"/>
                    </a:lnTo>
                    <a:lnTo>
                      <a:pt x="254" y="124"/>
                    </a:lnTo>
                    <a:lnTo>
                      <a:pt x="254" y="142"/>
                    </a:lnTo>
                    <a:lnTo>
                      <a:pt x="249" y="150"/>
                    </a:lnTo>
                    <a:lnTo>
                      <a:pt x="243" y="152"/>
                    </a:lnTo>
                    <a:lnTo>
                      <a:pt x="238" y="161"/>
                    </a:lnTo>
                    <a:lnTo>
                      <a:pt x="238" y="185"/>
                    </a:lnTo>
                    <a:lnTo>
                      <a:pt x="231" y="179"/>
                    </a:lnTo>
                    <a:lnTo>
                      <a:pt x="227" y="167"/>
                    </a:lnTo>
                    <a:lnTo>
                      <a:pt x="227" y="151"/>
                    </a:lnTo>
                    <a:lnTo>
                      <a:pt x="221" y="142"/>
                    </a:lnTo>
                    <a:lnTo>
                      <a:pt x="217" y="134"/>
                    </a:lnTo>
                    <a:lnTo>
                      <a:pt x="212" y="131"/>
                    </a:lnTo>
                    <a:lnTo>
                      <a:pt x="207" y="135"/>
                    </a:lnTo>
                    <a:lnTo>
                      <a:pt x="192" y="158"/>
                    </a:lnTo>
                    <a:lnTo>
                      <a:pt x="191" y="172"/>
                    </a:lnTo>
                    <a:lnTo>
                      <a:pt x="197" y="179"/>
                    </a:lnTo>
                    <a:lnTo>
                      <a:pt x="202" y="189"/>
                    </a:lnTo>
                    <a:lnTo>
                      <a:pt x="206" y="201"/>
                    </a:lnTo>
                    <a:lnTo>
                      <a:pt x="206" y="207"/>
                    </a:lnTo>
                    <a:lnTo>
                      <a:pt x="194" y="227"/>
                    </a:lnTo>
                    <a:lnTo>
                      <a:pt x="186" y="223"/>
                    </a:lnTo>
                    <a:lnTo>
                      <a:pt x="184" y="211"/>
                    </a:lnTo>
                    <a:lnTo>
                      <a:pt x="183" y="205"/>
                    </a:lnTo>
                    <a:lnTo>
                      <a:pt x="174" y="211"/>
                    </a:lnTo>
                    <a:lnTo>
                      <a:pt x="164" y="212"/>
                    </a:lnTo>
                    <a:lnTo>
                      <a:pt x="156" y="210"/>
                    </a:lnTo>
                    <a:lnTo>
                      <a:pt x="133" y="199"/>
                    </a:lnTo>
                    <a:lnTo>
                      <a:pt x="125" y="189"/>
                    </a:lnTo>
                    <a:lnTo>
                      <a:pt x="120" y="182"/>
                    </a:lnTo>
                    <a:lnTo>
                      <a:pt x="119" y="171"/>
                    </a:lnTo>
                    <a:lnTo>
                      <a:pt x="116" y="162"/>
                    </a:lnTo>
                    <a:lnTo>
                      <a:pt x="113" y="150"/>
                    </a:lnTo>
                    <a:lnTo>
                      <a:pt x="125" y="134"/>
                    </a:lnTo>
                    <a:lnTo>
                      <a:pt x="125" y="126"/>
                    </a:lnTo>
                    <a:lnTo>
                      <a:pt x="116" y="116"/>
                    </a:lnTo>
                    <a:lnTo>
                      <a:pt x="105" y="108"/>
                    </a:lnTo>
                    <a:lnTo>
                      <a:pt x="97" y="104"/>
                    </a:lnTo>
                    <a:lnTo>
                      <a:pt x="89" y="104"/>
                    </a:lnTo>
                    <a:lnTo>
                      <a:pt x="81" y="119"/>
                    </a:lnTo>
                    <a:lnTo>
                      <a:pt x="81" y="125"/>
                    </a:lnTo>
                    <a:lnTo>
                      <a:pt x="73" y="121"/>
                    </a:lnTo>
                    <a:lnTo>
                      <a:pt x="68" y="121"/>
                    </a:lnTo>
                    <a:lnTo>
                      <a:pt x="68" y="114"/>
                    </a:lnTo>
                    <a:lnTo>
                      <a:pt x="55" y="126"/>
                    </a:lnTo>
                    <a:lnTo>
                      <a:pt x="54" y="132"/>
                    </a:lnTo>
                    <a:lnTo>
                      <a:pt x="50" y="123"/>
                    </a:lnTo>
                    <a:lnTo>
                      <a:pt x="47" y="112"/>
                    </a:lnTo>
                    <a:lnTo>
                      <a:pt x="39" y="112"/>
                    </a:lnTo>
                    <a:lnTo>
                      <a:pt x="28" y="124"/>
                    </a:lnTo>
                    <a:lnTo>
                      <a:pt x="16" y="153"/>
                    </a:lnTo>
                    <a:lnTo>
                      <a:pt x="9" y="156"/>
                    </a:lnTo>
                    <a:lnTo>
                      <a:pt x="3" y="155"/>
                    </a:lnTo>
                    <a:lnTo>
                      <a:pt x="0" y="144"/>
                    </a:lnTo>
                    <a:lnTo>
                      <a:pt x="7" y="121"/>
                    </a:lnTo>
                    <a:lnTo>
                      <a:pt x="12" y="104"/>
                    </a:lnTo>
                    <a:lnTo>
                      <a:pt x="22" y="93"/>
                    </a:lnTo>
                    <a:lnTo>
                      <a:pt x="52" y="85"/>
                    </a:lnTo>
                    <a:lnTo>
                      <a:pt x="56" y="76"/>
                    </a:lnTo>
                    <a:lnTo>
                      <a:pt x="63" y="69"/>
                    </a:lnTo>
                    <a:lnTo>
                      <a:pt x="73" y="64"/>
                    </a:lnTo>
                    <a:lnTo>
                      <a:pt x="79" y="56"/>
                    </a:lnTo>
                    <a:lnTo>
                      <a:pt x="99" y="64"/>
                    </a:lnTo>
                    <a:lnTo>
                      <a:pt x="104" y="76"/>
                    </a:lnTo>
                    <a:lnTo>
                      <a:pt x="98" y="94"/>
                    </a:lnTo>
                    <a:lnTo>
                      <a:pt x="120" y="85"/>
                    </a:lnTo>
                    <a:lnTo>
                      <a:pt x="127" y="69"/>
                    </a:lnTo>
                    <a:lnTo>
                      <a:pt x="138" y="64"/>
                    </a:lnTo>
                    <a:lnTo>
                      <a:pt x="146" y="66"/>
                    </a:lnTo>
                    <a:lnTo>
                      <a:pt x="151" y="60"/>
                    </a:lnTo>
                    <a:lnTo>
                      <a:pt x="153" y="49"/>
                    </a:lnTo>
                    <a:lnTo>
                      <a:pt x="158" y="43"/>
                    </a:lnTo>
                    <a:lnTo>
                      <a:pt x="169" y="46"/>
                    </a:lnTo>
                    <a:lnTo>
                      <a:pt x="181" y="40"/>
                    </a:lnTo>
                    <a:lnTo>
                      <a:pt x="189" y="43"/>
                    </a:lnTo>
                    <a:lnTo>
                      <a:pt x="192" y="39"/>
                    </a:lnTo>
                    <a:lnTo>
                      <a:pt x="194" y="26"/>
                    </a:lnTo>
                    <a:lnTo>
                      <a:pt x="191" y="7"/>
                    </a:lnTo>
                    <a:lnTo>
                      <a:pt x="191" y="1"/>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grpSp>
        <p:sp>
          <p:nvSpPr>
            <p:cNvPr id="412" name="Freeform 81"/>
            <p:cNvSpPr>
              <a:spLocks noChangeAspect="1"/>
            </p:cNvSpPr>
            <p:nvPr/>
          </p:nvSpPr>
          <p:spPr bwMode="gray">
            <a:xfrm>
              <a:off x="6744487" y="3603971"/>
              <a:ext cx="23813" cy="19050"/>
            </a:xfrm>
            <a:custGeom>
              <a:avLst/>
              <a:gdLst/>
              <a:ahLst/>
              <a:cxnLst>
                <a:cxn ang="0">
                  <a:pos x="67" y="9"/>
                </a:cxn>
                <a:cxn ang="0">
                  <a:pos x="72" y="14"/>
                </a:cxn>
                <a:cxn ang="0">
                  <a:pos x="76" y="21"/>
                </a:cxn>
                <a:cxn ang="0">
                  <a:pos x="77" y="26"/>
                </a:cxn>
                <a:cxn ang="0">
                  <a:pos x="77" y="32"/>
                </a:cxn>
                <a:cxn ang="0">
                  <a:pos x="76" y="37"/>
                </a:cxn>
                <a:cxn ang="0">
                  <a:pos x="70" y="37"/>
                </a:cxn>
                <a:cxn ang="0">
                  <a:pos x="65" y="35"/>
                </a:cxn>
                <a:cxn ang="0">
                  <a:pos x="61" y="27"/>
                </a:cxn>
                <a:cxn ang="0">
                  <a:pos x="59" y="20"/>
                </a:cxn>
                <a:cxn ang="0">
                  <a:pos x="56" y="16"/>
                </a:cxn>
                <a:cxn ang="0">
                  <a:pos x="51" y="16"/>
                </a:cxn>
                <a:cxn ang="0">
                  <a:pos x="46" y="19"/>
                </a:cxn>
                <a:cxn ang="0">
                  <a:pos x="43" y="24"/>
                </a:cxn>
                <a:cxn ang="0">
                  <a:pos x="41" y="48"/>
                </a:cxn>
                <a:cxn ang="0">
                  <a:pos x="39" y="56"/>
                </a:cxn>
                <a:cxn ang="0">
                  <a:pos x="34" y="58"/>
                </a:cxn>
                <a:cxn ang="0">
                  <a:pos x="29" y="57"/>
                </a:cxn>
                <a:cxn ang="0">
                  <a:pos x="26" y="53"/>
                </a:cxn>
                <a:cxn ang="0">
                  <a:pos x="21" y="48"/>
                </a:cxn>
                <a:cxn ang="0">
                  <a:pos x="17" y="42"/>
                </a:cxn>
                <a:cxn ang="0">
                  <a:pos x="7" y="31"/>
                </a:cxn>
                <a:cxn ang="0">
                  <a:pos x="3" y="29"/>
                </a:cxn>
                <a:cxn ang="0">
                  <a:pos x="0" y="27"/>
                </a:cxn>
                <a:cxn ang="0">
                  <a:pos x="2" y="25"/>
                </a:cxn>
                <a:cxn ang="0">
                  <a:pos x="11" y="22"/>
                </a:cxn>
                <a:cxn ang="0">
                  <a:pos x="26" y="21"/>
                </a:cxn>
                <a:cxn ang="0">
                  <a:pos x="33" y="16"/>
                </a:cxn>
                <a:cxn ang="0">
                  <a:pos x="53" y="0"/>
                </a:cxn>
                <a:cxn ang="0">
                  <a:pos x="55" y="8"/>
                </a:cxn>
                <a:cxn ang="0">
                  <a:pos x="67" y="9"/>
                </a:cxn>
              </a:cxnLst>
              <a:rect l="0" t="0" r="r" b="b"/>
              <a:pathLst>
                <a:path w="77" h="58">
                  <a:moveTo>
                    <a:pt x="67" y="9"/>
                  </a:moveTo>
                  <a:lnTo>
                    <a:pt x="72" y="14"/>
                  </a:lnTo>
                  <a:lnTo>
                    <a:pt x="76" y="21"/>
                  </a:lnTo>
                  <a:lnTo>
                    <a:pt x="77" y="26"/>
                  </a:lnTo>
                  <a:lnTo>
                    <a:pt x="77" y="32"/>
                  </a:lnTo>
                  <a:lnTo>
                    <a:pt x="76" y="37"/>
                  </a:lnTo>
                  <a:lnTo>
                    <a:pt x="70" y="37"/>
                  </a:lnTo>
                  <a:lnTo>
                    <a:pt x="65" y="35"/>
                  </a:lnTo>
                  <a:lnTo>
                    <a:pt x="61" y="27"/>
                  </a:lnTo>
                  <a:lnTo>
                    <a:pt x="59" y="20"/>
                  </a:lnTo>
                  <a:lnTo>
                    <a:pt x="56" y="16"/>
                  </a:lnTo>
                  <a:lnTo>
                    <a:pt x="51" y="16"/>
                  </a:lnTo>
                  <a:lnTo>
                    <a:pt x="46" y="19"/>
                  </a:lnTo>
                  <a:lnTo>
                    <a:pt x="43" y="24"/>
                  </a:lnTo>
                  <a:lnTo>
                    <a:pt x="41" y="48"/>
                  </a:lnTo>
                  <a:lnTo>
                    <a:pt x="39" y="56"/>
                  </a:lnTo>
                  <a:lnTo>
                    <a:pt x="34" y="58"/>
                  </a:lnTo>
                  <a:lnTo>
                    <a:pt x="29" y="57"/>
                  </a:lnTo>
                  <a:lnTo>
                    <a:pt x="26" y="53"/>
                  </a:lnTo>
                  <a:lnTo>
                    <a:pt x="21" y="48"/>
                  </a:lnTo>
                  <a:lnTo>
                    <a:pt x="17" y="42"/>
                  </a:lnTo>
                  <a:lnTo>
                    <a:pt x="7" y="31"/>
                  </a:lnTo>
                  <a:lnTo>
                    <a:pt x="3" y="29"/>
                  </a:lnTo>
                  <a:lnTo>
                    <a:pt x="0" y="27"/>
                  </a:lnTo>
                  <a:lnTo>
                    <a:pt x="2" y="25"/>
                  </a:lnTo>
                  <a:lnTo>
                    <a:pt x="11" y="22"/>
                  </a:lnTo>
                  <a:lnTo>
                    <a:pt x="26" y="21"/>
                  </a:lnTo>
                  <a:lnTo>
                    <a:pt x="33" y="16"/>
                  </a:lnTo>
                  <a:lnTo>
                    <a:pt x="53" y="0"/>
                  </a:lnTo>
                  <a:lnTo>
                    <a:pt x="55" y="8"/>
                  </a:lnTo>
                  <a:lnTo>
                    <a:pt x="67" y="9"/>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413" name="Freeform 82"/>
            <p:cNvSpPr>
              <a:spLocks noChangeAspect="1"/>
            </p:cNvSpPr>
            <p:nvPr/>
          </p:nvSpPr>
          <p:spPr bwMode="gray">
            <a:xfrm>
              <a:off x="6781000" y="3748433"/>
              <a:ext cx="4763" cy="14288"/>
            </a:xfrm>
            <a:custGeom>
              <a:avLst/>
              <a:gdLst/>
              <a:ahLst/>
              <a:cxnLst>
                <a:cxn ang="0">
                  <a:pos x="8" y="1"/>
                </a:cxn>
                <a:cxn ang="0">
                  <a:pos x="9" y="0"/>
                </a:cxn>
                <a:cxn ang="0">
                  <a:pos x="11" y="10"/>
                </a:cxn>
                <a:cxn ang="0">
                  <a:pos x="13" y="26"/>
                </a:cxn>
                <a:cxn ang="0">
                  <a:pos x="15" y="33"/>
                </a:cxn>
                <a:cxn ang="0">
                  <a:pos x="9" y="41"/>
                </a:cxn>
                <a:cxn ang="0">
                  <a:pos x="4" y="42"/>
                </a:cxn>
                <a:cxn ang="0">
                  <a:pos x="0" y="27"/>
                </a:cxn>
                <a:cxn ang="0">
                  <a:pos x="0" y="13"/>
                </a:cxn>
                <a:cxn ang="0">
                  <a:pos x="3" y="4"/>
                </a:cxn>
                <a:cxn ang="0">
                  <a:pos x="8" y="0"/>
                </a:cxn>
                <a:cxn ang="0">
                  <a:pos x="8" y="1"/>
                </a:cxn>
              </a:cxnLst>
              <a:rect l="0" t="0" r="r" b="b"/>
              <a:pathLst>
                <a:path w="15" h="42">
                  <a:moveTo>
                    <a:pt x="8" y="1"/>
                  </a:moveTo>
                  <a:lnTo>
                    <a:pt x="9" y="0"/>
                  </a:lnTo>
                  <a:lnTo>
                    <a:pt x="11" y="10"/>
                  </a:lnTo>
                  <a:lnTo>
                    <a:pt x="13" y="26"/>
                  </a:lnTo>
                  <a:lnTo>
                    <a:pt x="15" y="33"/>
                  </a:lnTo>
                  <a:lnTo>
                    <a:pt x="9" y="41"/>
                  </a:lnTo>
                  <a:lnTo>
                    <a:pt x="4" y="42"/>
                  </a:lnTo>
                  <a:lnTo>
                    <a:pt x="0" y="27"/>
                  </a:lnTo>
                  <a:lnTo>
                    <a:pt x="0" y="13"/>
                  </a:lnTo>
                  <a:lnTo>
                    <a:pt x="3" y="4"/>
                  </a:lnTo>
                  <a:lnTo>
                    <a:pt x="8" y="0"/>
                  </a:lnTo>
                  <a:lnTo>
                    <a:pt x="8" y="1"/>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414" name="Freeform 83"/>
            <p:cNvSpPr>
              <a:spLocks noChangeAspect="1"/>
            </p:cNvSpPr>
            <p:nvPr/>
          </p:nvSpPr>
          <p:spPr bwMode="gray">
            <a:xfrm>
              <a:off x="6931812" y="3837333"/>
              <a:ext cx="42863" cy="19050"/>
            </a:xfrm>
            <a:custGeom>
              <a:avLst/>
              <a:gdLst/>
              <a:ahLst/>
              <a:cxnLst>
                <a:cxn ang="0">
                  <a:pos x="0" y="39"/>
                </a:cxn>
                <a:cxn ang="0">
                  <a:pos x="2" y="38"/>
                </a:cxn>
                <a:cxn ang="0">
                  <a:pos x="11" y="29"/>
                </a:cxn>
                <a:cxn ang="0">
                  <a:pos x="18" y="17"/>
                </a:cxn>
                <a:cxn ang="0">
                  <a:pos x="27" y="16"/>
                </a:cxn>
                <a:cxn ang="0">
                  <a:pos x="55" y="11"/>
                </a:cxn>
                <a:cxn ang="0">
                  <a:pos x="61" y="7"/>
                </a:cxn>
                <a:cxn ang="0">
                  <a:pos x="71" y="10"/>
                </a:cxn>
                <a:cxn ang="0">
                  <a:pos x="98" y="7"/>
                </a:cxn>
                <a:cxn ang="0">
                  <a:pos x="109" y="3"/>
                </a:cxn>
                <a:cxn ang="0">
                  <a:pos x="118" y="2"/>
                </a:cxn>
                <a:cxn ang="0">
                  <a:pos x="124" y="0"/>
                </a:cxn>
                <a:cxn ang="0">
                  <a:pos x="132" y="2"/>
                </a:cxn>
                <a:cxn ang="0">
                  <a:pos x="133" y="6"/>
                </a:cxn>
                <a:cxn ang="0">
                  <a:pos x="129" y="19"/>
                </a:cxn>
                <a:cxn ang="0">
                  <a:pos x="113" y="23"/>
                </a:cxn>
                <a:cxn ang="0">
                  <a:pos x="88" y="37"/>
                </a:cxn>
                <a:cxn ang="0">
                  <a:pos x="73" y="40"/>
                </a:cxn>
                <a:cxn ang="0">
                  <a:pos x="61" y="46"/>
                </a:cxn>
                <a:cxn ang="0">
                  <a:pos x="39" y="51"/>
                </a:cxn>
                <a:cxn ang="0">
                  <a:pos x="23" y="61"/>
                </a:cxn>
                <a:cxn ang="0">
                  <a:pos x="18" y="59"/>
                </a:cxn>
                <a:cxn ang="0">
                  <a:pos x="0" y="39"/>
                </a:cxn>
              </a:cxnLst>
              <a:rect l="0" t="0" r="r" b="b"/>
              <a:pathLst>
                <a:path w="133" h="61">
                  <a:moveTo>
                    <a:pt x="0" y="39"/>
                  </a:moveTo>
                  <a:lnTo>
                    <a:pt x="2" y="38"/>
                  </a:lnTo>
                  <a:lnTo>
                    <a:pt x="11" y="29"/>
                  </a:lnTo>
                  <a:lnTo>
                    <a:pt x="18" y="17"/>
                  </a:lnTo>
                  <a:lnTo>
                    <a:pt x="27" y="16"/>
                  </a:lnTo>
                  <a:lnTo>
                    <a:pt x="55" y="11"/>
                  </a:lnTo>
                  <a:lnTo>
                    <a:pt x="61" y="7"/>
                  </a:lnTo>
                  <a:lnTo>
                    <a:pt x="71" y="10"/>
                  </a:lnTo>
                  <a:lnTo>
                    <a:pt x="98" y="7"/>
                  </a:lnTo>
                  <a:lnTo>
                    <a:pt x="109" y="3"/>
                  </a:lnTo>
                  <a:lnTo>
                    <a:pt x="118" y="2"/>
                  </a:lnTo>
                  <a:lnTo>
                    <a:pt x="124" y="0"/>
                  </a:lnTo>
                  <a:lnTo>
                    <a:pt x="132" y="2"/>
                  </a:lnTo>
                  <a:lnTo>
                    <a:pt x="133" y="6"/>
                  </a:lnTo>
                  <a:lnTo>
                    <a:pt x="129" y="19"/>
                  </a:lnTo>
                  <a:lnTo>
                    <a:pt x="113" y="23"/>
                  </a:lnTo>
                  <a:lnTo>
                    <a:pt x="88" y="37"/>
                  </a:lnTo>
                  <a:lnTo>
                    <a:pt x="73" y="40"/>
                  </a:lnTo>
                  <a:lnTo>
                    <a:pt x="61" y="46"/>
                  </a:lnTo>
                  <a:lnTo>
                    <a:pt x="39" y="51"/>
                  </a:lnTo>
                  <a:lnTo>
                    <a:pt x="23" y="61"/>
                  </a:lnTo>
                  <a:lnTo>
                    <a:pt x="18" y="59"/>
                  </a:lnTo>
                  <a:lnTo>
                    <a:pt x="0" y="39"/>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415" name="Freeform 84"/>
            <p:cNvSpPr>
              <a:spLocks noChangeAspect="1"/>
            </p:cNvSpPr>
            <p:nvPr/>
          </p:nvSpPr>
          <p:spPr bwMode="gray">
            <a:xfrm>
              <a:off x="6911175" y="3850033"/>
              <a:ext cx="26988" cy="22225"/>
            </a:xfrm>
            <a:custGeom>
              <a:avLst/>
              <a:gdLst/>
              <a:ahLst/>
              <a:cxnLst>
                <a:cxn ang="0">
                  <a:pos x="85" y="20"/>
                </a:cxn>
                <a:cxn ang="0">
                  <a:pos x="85" y="22"/>
                </a:cxn>
                <a:cxn ang="0">
                  <a:pos x="80" y="35"/>
                </a:cxn>
                <a:cxn ang="0">
                  <a:pos x="69" y="46"/>
                </a:cxn>
                <a:cxn ang="0">
                  <a:pos x="63" y="54"/>
                </a:cxn>
                <a:cxn ang="0">
                  <a:pos x="54" y="58"/>
                </a:cxn>
                <a:cxn ang="0">
                  <a:pos x="49" y="60"/>
                </a:cxn>
                <a:cxn ang="0">
                  <a:pos x="40" y="63"/>
                </a:cxn>
                <a:cxn ang="0">
                  <a:pos x="31" y="68"/>
                </a:cxn>
                <a:cxn ang="0">
                  <a:pos x="21" y="70"/>
                </a:cxn>
                <a:cxn ang="0">
                  <a:pos x="15" y="71"/>
                </a:cxn>
                <a:cxn ang="0">
                  <a:pos x="5" y="71"/>
                </a:cxn>
                <a:cxn ang="0">
                  <a:pos x="0" y="66"/>
                </a:cxn>
                <a:cxn ang="0">
                  <a:pos x="8" y="58"/>
                </a:cxn>
                <a:cxn ang="0">
                  <a:pos x="9" y="52"/>
                </a:cxn>
                <a:cxn ang="0">
                  <a:pos x="6" y="46"/>
                </a:cxn>
                <a:cxn ang="0">
                  <a:pos x="8" y="31"/>
                </a:cxn>
                <a:cxn ang="0">
                  <a:pos x="15" y="23"/>
                </a:cxn>
                <a:cxn ang="0">
                  <a:pos x="22" y="17"/>
                </a:cxn>
                <a:cxn ang="0">
                  <a:pos x="32" y="15"/>
                </a:cxn>
                <a:cxn ang="0">
                  <a:pos x="41" y="9"/>
                </a:cxn>
                <a:cxn ang="0">
                  <a:pos x="48" y="6"/>
                </a:cxn>
                <a:cxn ang="0">
                  <a:pos x="53" y="4"/>
                </a:cxn>
                <a:cxn ang="0">
                  <a:pos x="62" y="3"/>
                </a:cxn>
                <a:cxn ang="0">
                  <a:pos x="67" y="0"/>
                </a:cxn>
                <a:cxn ang="0">
                  <a:pos x="85" y="20"/>
                </a:cxn>
              </a:cxnLst>
              <a:rect l="0" t="0" r="r" b="b"/>
              <a:pathLst>
                <a:path w="85" h="71">
                  <a:moveTo>
                    <a:pt x="85" y="20"/>
                  </a:moveTo>
                  <a:lnTo>
                    <a:pt x="85" y="22"/>
                  </a:lnTo>
                  <a:lnTo>
                    <a:pt x="80" y="35"/>
                  </a:lnTo>
                  <a:lnTo>
                    <a:pt x="69" y="46"/>
                  </a:lnTo>
                  <a:lnTo>
                    <a:pt x="63" y="54"/>
                  </a:lnTo>
                  <a:lnTo>
                    <a:pt x="54" y="58"/>
                  </a:lnTo>
                  <a:lnTo>
                    <a:pt x="49" y="60"/>
                  </a:lnTo>
                  <a:lnTo>
                    <a:pt x="40" y="63"/>
                  </a:lnTo>
                  <a:lnTo>
                    <a:pt x="31" y="68"/>
                  </a:lnTo>
                  <a:lnTo>
                    <a:pt x="21" y="70"/>
                  </a:lnTo>
                  <a:lnTo>
                    <a:pt x="15" y="71"/>
                  </a:lnTo>
                  <a:lnTo>
                    <a:pt x="5" y="71"/>
                  </a:lnTo>
                  <a:lnTo>
                    <a:pt x="0" y="66"/>
                  </a:lnTo>
                  <a:lnTo>
                    <a:pt x="8" y="58"/>
                  </a:lnTo>
                  <a:lnTo>
                    <a:pt x="9" y="52"/>
                  </a:lnTo>
                  <a:lnTo>
                    <a:pt x="6" y="46"/>
                  </a:lnTo>
                  <a:lnTo>
                    <a:pt x="8" y="31"/>
                  </a:lnTo>
                  <a:lnTo>
                    <a:pt x="15" y="23"/>
                  </a:lnTo>
                  <a:lnTo>
                    <a:pt x="22" y="17"/>
                  </a:lnTo>
                  <a:lnTo>
                    <a:pt x="32" y="15"/>
                  </a:lnTo>
                  <a:lnTo>
                    <a:pt x="41" y="9"/>
                  </a:lnTo>
                  <a:lnTo>
                    <a:pt x="48" y="6"/>
                  </a:lnTo>
                  <a:lnTo>
                    <a:pt x="53" y="4"/>
                  </a:lnTo>
                  <a:lnTo>
                    <a:pt x="62" y="3"/>
                  </a:lnTo>
                  <a:lnTo>
                    <a:pt x="67" y="0"/>
                  </a:lnTo>
                  <a:lnTo>
                    <a:pt x="85" y="20"/>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416" name="Freeform 85"/>
            <p:cNvSpPr>
              <a:spLocks noChangeAspect="1"/>
            </p:cNvSpPr>
            <p:nvPr/>
          </p:nvSpPr>
          <p:spPr bwMode="gray">
            <a:xfrm>
              <a:off x="6987375" y="3740495"/>
              <a:ext cx="50800" cy="19050"/>
            </a:xfrm>
            <a:custGeom>
              <a:avLst/>
              <a:gdLst/>
              <a:ahLst/>
              <a:cxnLst>
                <a:cxn ang="0">
                  <a:pos x="3" y="38"/>
                </a:cxn>
                <a:cxn ang="0">
                  <a:pos x="1" y="37"/>
                </a:cxn>
                <a:cxn ang="0">
                  <a:pos x="0" y="24"/>
                </a:cxn>
                <a:cxn ang="0">
                  <a:pos x="2" y="18"/>
                </a:cxn>
                <a:cxn ang="0">
                  <a:pos x="7" y="14"/>
                </a:cxn>
                <a:cxn ang="0">
                  <a:pos x="12" y="8"/>
                </a:cxn>
                <a:cxn ang="0">
                  <a:pos x="17" y="3"/>
                </a:cxn>
                <a:cxn ang="0">
                  <a:pos x="43" y="5"/>
                </a:cxn>
                <a:cxn ang="0">
                  <a:pos x="54" y="4"/>
                </a:cxn>
                <a:cxn ang="0">
                  <a:pos x="63" y="2"/>
                </a:cxn>
                <a:cxn ang="0">
                  <a:pos x="70" y="5"/>
                </a:cxn>
                <a:cxn ang="0">
                  <a:pos x="88" y="0"/>
                </a:cxn>
                <a:cxn ang="0">
                  <a:pos x="99" y="4"/>
                </a:cxn>
                <a:cxn ang="0">
                  <a:pos x="108" y="11"/>
                </a:cxn>
                <a:cxn ang="0">
                  <a:pos x="116" y="13"/>
                </a:cxn>
                <a:cxn ang="0">
                  <a:pos x="125" y="13"/>
                </a:cxn>
                <a:cxn ang="0">
                  <a:pos x="132" y="10"/>
                </a:cxn>
                <a:cxn ang="0">
                  <a:pos x="142" y="14"/>
                </a:cxn>
                <a:cxn ang="0">
                  <a:pos x="148" y="30"/>
                </a:cxn>
                <a:cxn ang="0">
                  <a:pos x="152" y="35"/>
                </a:cxn>
                <a:cxn ang="0">
                  <a:pos x="160" y="37"/>
                </a:cxn>
                <a:cxn ang="0">
                  <a:pos x="162" y="50"/>
                </a:cxn>
                <a:cxn ang="0">
                  <a:pos x="157" y="59"/>
                </a:cxn>
                <a:cxn ang="0">
                  <a:pos x="149" y="54"/>
                </a:cxn>
                <a:cxn ang="0">
                  <a:pos x="108" y="32"/>
                </a:cxn>
                <a:cxn ang="0">
                  <a:pos x="98" y="30"/>
                </a:cxn>
                <a:cxn ang="0">
                  <a:pos x="88" y="30"/>
                </a:cxn>
                <a:cxn ang="0">
                  <a:pos x="88" y="35"/>
                </a:cxn>
                <a:cxn ang="0">
                  <a:pos x="83" y="36"/>
                </a:cxn>
                <a:cxn ang="0">
                  <a:pos x="72" y="35"/>
                </a:cxn>
                <a:cxn ang="0">
                  <a:pos x="62" y="34"/>
                </a:cxn>
                <a:cxn ang="0">
                  <a:pos x="54" y="26"/>
                </a:cxn>
                <a:cxn ang="0">
                  <a:pos x="45" y="30"/>
                </a:cxn>
                <a:cxn ang="0">
                  <a:pos x="41" y="35"/>
                </a:cxn>
                <a:cxn ang="0">
                  <a:pos x="34" y="37"/>
                </a:cxn>
                <a:cxn ang="0">
                  <a:pos x="24" y="32"/>
                </a:cxn>
                <a:cxn ang="0">
                  <a:pos x="13" y="21"/>
                </a:cxn>
                <a:cxn ang="0">
                  <a:pos x="11" y="24"/>
                </a:cxn>
                <a:cxn ang="0">
                  <a:pos x="3" y="38"/>
                </a:cxn>
              </a:cxnLst>
              <a:rect l="0" t="0" r="r" b="b"/>
              <a:pathLst>
                <a:path w="162" h="59">
                  <a:moveTo>
                    <a:pt x="3" y="38"/>
                  </a:moveTo>
                  <a:lnTo>
                    <a:pt x="1" y="37"/>
                  </a:lnTo>
                  <a:lnTo>
                    <a:pt x="0" y="24"/>
                  </a:lnTo>
                  <a:lnTo>
                    <a:pt x="2" y="18"/>
                  </a:lnTo>
                  <a:lnTo>
                    <a:pt x="7" y="14"/>
                  </a:lnTo>
                  <a:lnTo>
                    <a:pt x="12" y="8"/>
                  </a:lnTo>
                  <a:lnTo>
                    <a:pt x="17" y="3"/>
                  </a:lnTo>
                  <a:lnTo>
                    <a:pt x="43" y="5"/>
                  </a:lnTo>
                  <a:lnTo>
                    <a:pt x="54" y="4"/>
                  </a:lnTo>
                  <a:lnTo>
                    <a:pt x="63" y="2"/>
                  </a:lnTo>
                  <a:lnTo>
                    <a:pt x="70" y="5"/>
                  </a:lnTo>
                  <a:lnTo>
                    <a:pt x="88" y="0"/>
                  </a:lnTo>
                  <a:lnTo>
                    <a:pt x="99" y="4"/>
                  </a:lnTo>
                  <a:lnTo>
                    <a:pt x="108" y="11"/>
                  </a:lnTo>
                  <a:lnTo>
                    <a:pt x="116" y="13"/>
                  </a:lnTo>
                  <a:lnTo>
                    <a:pt x="125" y="13"/>
                  </a:lnTo>
                  <a:lnTo>
                    <a:pt x="132" y="10"/>
                  </a:lnTo>
                  <a:lnTo>
                    <a:pt x="142" y="14"/>
                  </a:lnTo>
                  <a:lnTo>
                    <a:pt x="148" y="30"/>
                  </a:lnTo>
                  <a:lnTo>
                    <a:pt x="152" y="35"/>
                  </a:lnTo>
                  <a:lnTo>
                    <a:pt x="160" y="37"/>
                  </a:lnTo>
                  <a:lnTo>
                    <a:pt x="162" y="50"/>
                  </a:lnTo>
                  <a:lnTo>
                    <a:pt x="157" y="59"/>
                  </a:lnTo>
                  <a:lnTo>
                    <a:pt x="149" y="54"/>
                  </a:lnTo>
                  <a:lnTo>
                    <a:pt x="108" y="32"/>
                  </a:lnTo>
                  <a:lnTo>
                    <a:pt x="98" y="30"/>
                  </a:lnTo>
                  <a:lnTo>
                    <a:pt x="88" y="30"/>
                  </a:lnTo>
                  <a:lnTo>
                    <a:pt x="88" y="35"/>
                  </a:lnTo>
                  <a:lnTo>
                    <a:pt x="83" y="36"/>
                  </a:lnTo>
                  <a:lnTo>
                    <a:pt x="72" y="35"/>
                  </a:lnTo>
                  <a:lnTo>
                    <a:pt x="62" y="34"/>
                  </a:lnTo>
                  <a:lnTo>
                    <a:pt x="54" y="26"/>
                  </a:lnTo>
                  <a:lnTo>
                    <a:pt x="45" y="30"/>
                  </a:lnTo>
                  <a:lnTo>
                    <a:pt x="41" y="35"/>
                  </a:lnTo>
                  <a:lnTo>
                    <a:pt x="34" y="37"/>
                  </a:lnTo>
                  <a:lnTo>
                    <a:pt x="24" y="32"/>
                  </a:lnTo>
                  <a:lnTo>
                    <a:pt x="13" y="21"/>
                  </a:lnTo>
                  <a:lnTo>
                    <a:pt x="11" y="24"/>
                  </a:lnTo>
                  <a:lnTo>
                    <a:pt x="3" y="38"/>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417" name="Freeform 86"/>
            <p:cNvSpPr>
              <a:spLocks noChangeAspect="1"/>
            </p:cNvSpPr>
            <p:nvPr/>
          </p:nvSpPr>
          <p:spPr bwMode="gray">
            <a:xfrm>
              <a:off x="6830213" y="3662708"/>
              <a:ext cx="109538" cy="128588"/>
            </a:xfrm>
            <a:custGeom>
              <a:avLst/>
              <a:gdLst/>
              <a:ahLst/>
              <a:cxnLst>
                <a:cxn ang="0">
                  <a:pos x="141" y="30"/>
                </a:cxn>
                <a:cxn ang="0">
                  <a:pos x="163" y="33"/>
                </a:cxn>
                <a:cxn ang="0">
                  <a:pos x="184" y="36"/>
                </a:cxn>
                <a:cxn ang="0">
                  <a:pos x="205" y="43"/>
                </a:cxn>
                <a:cxn ang="0">
                  <a:pos x="229" y="42"/>
                </a:cxn>
                <a:cxn ang="0">
                  <a:pos x="288" y="42"/>
                </a:cxn>
                <a:cxn ang="0">
                  <a:pos x="325" y="6"/>
                </a:cxn>
                <a:cxn ang="0">
                  <a:pos x="344" y="4"/>
                </a:cxn>
                <a:cxn ang="0">
                  <a:pos x="339" y="30"/>
                </a:cxn>
                <a:cxn ang="0">
                  <a:pos x="303" y="69"/>
                </a:cxn>
                <a:cxn ang="0">
                  <a:pos x="268" y="78"/>
                </a:cxn>
                <a:cxn ang="0">
                  <a:pos x="218" y="68"/>
                </a:cxn>
                <a:cxn ang="0">
                  <a:pos x="164" y="72"/>
                </a:cxn>
                <a:cxn ang="0">
                  <a:pos x="145" y="69"/>
                </a:cxn>
                <a:cxn ang="0">
                  <a:pos x="121" y="72"/>
                </a:cxn>
                <a:cxn ang="0">
                  <a:pos x="87" y="69"/>
                </a:cxn>
                <a:cxn ang="0">
                  <a:pos x="67" y="107"/>
                </a:cxn>
                <a:cxn ang="0">
                  <a:pos x="86" y="148"/>
                </a:cxn>
                <a:cxn ang="0">
                  <a:pos x="124" y="164"/>
                </a:cxn>
                <a:cxn ang="0">
                  <a:pos x="151" y="143"/>
                </a:cxn>
                <a:cxn ang="0">
                  <a:pos x="172" y="148"/>
                </a:cxn>
                <a:cxn ang="0">
                  <a:pos x="215" y="138"/>
                </a:cxn>
                <a:cxn ang="0">
                  <a:pos x="244" y="124"/>
                </a:cxn>
                <a:cxn ang="0">
                  <a:pos x="243" y="150"/>
                </a:cxn>
                <a:cxn ang="0">
                  <a:pos x="198" y="172"/>
                </a:cxn>
                <a:cxn ang="0">
                  <a:pos x="166" y="189"/>
                </a:cxn>
                <a:cxn ang="0">
                  <a:pos x="137" y="193"/>
                </a:cxn>
                <a:cxn ang="0">
                  <a:pos x="180" y="251"/>
                </a:cxn>
                <a:cxn ang="0">
                  <a:pos x="196" y="271"/>
                </a:cxn>
                <a:cxn ang="0">
                  <a:pos x="184" y="286"/>
                </a:cxn>
                <a:cxn ang="0">
                  <a:pos x="202" y="309"/>
                </a:cxn>
                <a:cxn ang="0">
                  <a:pos x="216" y="320"/>
                </a:cxn>
                <a:cxn ang="0">
                  <a:pos x="211" y="337"/>
                </a:cxn>
                <a:cxn ang="0">
                  <a:pos x="175" y="354"/>
                </a:cxn>
                <a:cxn ang="0">
                  <a:pos x="146" y="348"/>
                </a:cxn>
                <a:cxn ang="0">
                  <a:pos x="143" y="314"/>
                </a:cxn>
                <a:cxn ang="0">
                  <a:pos x="113" y="280"/>
                </a:cxn>
                <a:cxn ang="0">
                  <a:pos x="119" y="245"/>
                </a:cxn>
                <a:cxn ang="0">
                  <a:pos x="92" y="245"/>
                </a:cxn>
                <a:cxn ang="0">
                  <a:pos x="83" y="280"/>
                </a:cxn>
                <a:cxn ang="0">
                  <a:pos x="86" y="354"/>
                </a:cxn>
                <a:cxn ang="0">
                  <a:pos x="85" y="397"/>
                </a:cxn>
                <a:cxn ang="0">
                  <a:pos x="55" y="404"/>
                </a:cxn>
                <a:cxn ang="0">
                  <a:pos x="27" y="384"/>
                </a:cxn>
                <a:cxn ang="0">
                  <a:pos x="43" y="316"/>
                </a:cxn>
                <a:cxn ang="0">
                  <a:pos x="22" y="284"/>
                </a:cxn>
                <a:cxn ang="0">
                  <a:pos x="0" y="259"/>
                </a:cxn>
                <a:cxn ang="0">
                  <a:pos x="18" y="210"/>
                </a:cxn>
                <a:cxn ang="0">
                  <a:pos x="37" y="144"/>
                </a:cxn>
                <a:cxn ang="0">
                  <a:pos x="51" y="138"/>
                </a:cxn>
                <a:cxn ang="0">
                  <a:pos x="45" y="97"/>
                </a:cxn>
                <a:cxn ang="0">
                  <a:pos x="55" y="80"/>
                </a:cxn>
                <a:cxn ang="0">
                  <a:pos x="73" y="46"/>
                </a:cxn>
                <a:cxn ang="0">
                  <a:pos x="93" y="51"/>
                </a:cxn>
                <a:cxn ang="0">
                  <a:pos x="110" y="24"/>
                </a:cxn>
              </a:cxnLst>
              <a:rect l="0" t="0" r="r" b="b"/>
              <a:pathLst>
                <a:path w="345" h="404">
                  <a:moveTo>
                    <a:pt x="120" y="22"/>
                  </a:moveTo>
                  <a:lnTo>
                    <a:pt x="139" y="24"/>
                  </a:lnTo>
                  <a:lnTo>
                    <a:pt x="141" y="30"/>
                  </a:lnTo>
                  <a:lnTo>
                    <a:pt x="147" y="35"/>
                  </a:lnTo>
                  <a:lnTo>
                    <a:pt x="155" y="36"/>
                  </a:lnTo>
                  <a:lnTo>
                    <a:pt x="163" y="33"/>
                  </a:lnTo>
                  <a:lnTo>
                    <a:pt x="169" y="33"/>
                  </a:lnTo>
                  <a:lnTo>
                    <a:pt x="178" y="35"/>
                  </a:lnTo>
                  <a:lnTo>
                    <a:pt x="184" y="36"/>
                  </a:lnTo>
                  <a:lnTo>
                    <a:pt x="193" y="36"/>
                  </a:lnTo>
                  <a:lnTo>
                    <a:pt x="201" y="38"/>
                  </a:lnTo>
                  <a:lnTo>
                    <a:pt x="205" y="43"/>
                  </a:lnTo>
                  <a:lnTo>
                    <a:pt x="216" y="47"/>
                  </a:lnTo>
                  <a:lnTo>
                    <a:pt x="222" y="46"/>
                  </a:lnTo>
                  <a:lnTo>
                    <a:pt x="229" y="42"/>
                  </a:lnTo>
                  <a:lnTo>
                    <a:pt x="237" y="41"/>
                  </a:lnTo>
                  <a:lnTo>
                    <a:pt x="274" y="46"/>
                  </a:lnTo>
                  <a:lnTo>
                    <a:pt x="288" y="42"/>
                  </a:lnTo>
                  <a:lnTo>
                    <a:pt x="309" y="21"/>
                  </a:lnTo>
                  <a:lnTo>
                    <a:pt x="317" y="16"/>
                  </a:lnTo>
                  <a:lnTo>
                    <a:pt x="325" y="6"/>
                  </a:lnTo>
                  <a:lnTo>
                    <a:pt x="335" y="0"/>
                  </a:lnTo>
                  <a:lnTo>
                    <a:pt x="341" y="2"/>
                  </a:lnTo>
                  <a:lnTo>
                    <a:pt x="344" y="4"/>
                  </a:lnTo>
                  <a:lnTo>
                    <a:pt x="345" y="13"/>
                  </a:lnTo>
                  <a:lnTo>
                    <a:pt x="344" y="20"/>
                  </a:lnTo>
                  <a:lnTo>
                    <a:pt x="339" y="30"/>
                  </a:lnTo>
                  <a:lnTo>
                    <a:pt x="323" y="47"/>
                  </a:lnTo>
                  <a:lnTo>
                    <a:pt x="313" y="60"/>
                  </a:lnTo>
                  <a:lnTo>
                    <a:pt x="303" y="69"/>
                  </a:lnTo>
                  <a:lnTo>
                    <a:pt x="293" y="75"/>
                  </a:lnTo>
                  <a:lnTo>
                    <a:pt x="280" y="75"/>
                  </a:lnTo>
                  <a:lnTo>
                    <a:pt x="268" y="78"/>
                  </a:lnTo>
                  <a:lnTo>
                    <a:pt x="245" y="78"/>
                  </a:lnTo>
                  <a:lnTo>
                    <a:pt x="234" y="70"/>
                  </a:lnTo>
                  <a:lnTo>
                    <a:pt x="218" y="68"/>
                  </a:lnTo>
                  <a:lnTo>
                    <a:pt x="201" y="68"/>
                  </a:lnTo>
                  <a:lnTo>
                    <a:pt x="178" y="69"/>
                  </a:lnTo>
                  <a:lnTo>
                    <a:pt x="164" y="72"/>
                  </a:lnTo>
                  <a:lnTo>
                    <a:pt x="156" y="68"/>
                  </a:lnTo>
                  <a:lnTo>
                    <a:pt x="148" y="68"/>
                  </a:lnTo>
                  <a:lnTo>
                    <a:pt x="145" y="69"/>
                  </a:lnTo>
                  <a:lnTo>
                    <a:pt x="135" y="67"/>
                  </a:lnTo>
                  <a:lnTo>
                    <a:pt x="130" y="68"/>
                  </a:lnTo>
                  <a:lnTo>
                    <a:pt x="121" y="72"/>
                  </a:lnTo>
                  <a:lnTo>
                    <a:pt x="109" y="72"/>
                  </a:lnTo>
                  <a:lnTo>
                    <a:pt x="98" y="69"/>
                  </a:lnTo>
                  <a:lnTo>
                    <a:pt x="87" y="69"/>
                  </a:lnTo>
                  <a:lnTo>
                    <a:pt x="77" y="80"/>
                  </a:lnTo>
                  <a:lnTo>
                    <a:pt x="70" y="94"/>
                  </a:lnTo>
                  <a:lnTo>
                    <a:pt x="67" y="107"/>
                  </a:lnTo>
                  <a:lnTo>
                    <a:pt x="67" y="137"/>
                  </a:lnTo>
                  <a:lnTo>
                    <a:pt x="75" y="144"/>
                  </a:lnTo>
                  <a:lnTo>
                    <a:pt x="86" y="148"/>
                  </a:lnTo>
                  <a:lnTo>
                    <a:pt x="100" y="171"/>
                  </a:lnTo>
                  <a:lnTo>
                    <a:pt x="121" y="170"/>
                  </a:lnTo>
                  <a:lnTo>
                    <a:pt x="124" y="164"/>
                  </a:lnTo>
                  <a:lnTo>
                    <a:pt x="132" y="156"/>
                  </a:lnTo>
                  <a:lnTo>
                    <a:pt x="140" y="146"/>
                  </a:lnTo>
                  <a:lnTo>
                    <a:pt x="151" y="143"/>
                  </a:lnTo>
                  <a:lnTo>
                    <a:pt x="159" y="145"/>
                  </a:lnTo>
                  <a:lnTo>
                    <a:pt x="163" y="145"/>
                  </a:lnTo>
                  <a:lnTo>
                    <a:pt x="172" y="148"/>
                  </a:lnTo>
                  <a:lnTo>
                    <a:pt x="177" y="140"/>
                  </a:lnTo>
                  <a:lnTo>
                    <a:pt x="193" y="138"/>
                  </a:lnTo>
                  <a:lnTo>
                    <a:pt x="215" y="138"/>
                  </a:lnTo>
                  <a:lnTo>
                    <a:pt x="217" y="129"/>
                  </a:lnTo>
                  <a:lnTo>
                    <a:pt x="233" y="124"/>
                  </a:lnTo>
                  <a:lnTo>
                    <a:pt x="244" y="124"/>
                  </a:lnTo>
                  <a:lnTo>
                    <a:pt x="250" y="133"/>
                  </a:lnTo>
                  <a:lnTo>
                    <a:pt x="249" y="144"/>
                  </a:lnTo>
                  <a:lnTo>
                    <a:pt x="243" y="150"/>
                  </a:lnTo>
                  <a:lnTo>
                    <a:pt x="231" y="144"/>
                  </a:lnTo>
                  <a:lnTo>
                    <a:pt x="218" y="146"/>
                  </a:lnTo>
                  <a:lnTo>
                    <a:pt x="198" y="172"/>
                  </a:lnTo>
                  <a:lnTo>
                    <a:pt x="189" y="180"/>
                  </a:lnTo>
                  <a:lnTo>
                    <a:pt x="173" y="187"/>
                  </a:lnTo>
                  <a:lnTo>
                    <a:pt x="166" y="189"/>
                  </a:lnTo>
                  <a:lnTo>
                    <a:pt x="155" y="196"/>
                  </a:lnTo>
                  <a:lnTo>
                    <a:pt x="150" y="197"/>
                  </a:lnTo>
                  <a:lnTo>
                    <a:pt x="137" y="193"/>
                  </a:lnTo>
                  <a:lnTo>
                    <a:pt x="139" y="203"/>
                  </a:lnTo>
                  <a:lnTo>
                    <a:pt x="152" y="212"/>
                  </a:lnTo>
                  <a:lnTo>
                    <a:pt x="180" y="251"/>
                  </a:lnTo>
                  <a:lnTo>
                    <a:pt x="185" y="252"/>
                  </a:lnTo>
                  <a:lnTo>
                    <a:pt x="190" y="263"/>
                  </a:lnTo>
                  <a:lnTo>
                    <a:pt x="196" y="271"/>
                  </a:lnTo>
                  <a:lnTo>
                    <a:pt x="193" y="277"/>
                  </a:lnTo>
                  <a:lnTo>
                    <a:pt x="185" y="279"/>
                  </a:lnTo>
                  <a:lnTo>
                    <a:pt x="184" y="286"/>
                  </a:lnTo>
                  <a:lnTo>
                    <a:pt x="185" y="293"/>
                  </a:lnTo>
                  <a:lnTo>
                    <a:pt x="198" y="301"/>
                  </a:lnTo>
                  <a:lnTo>
                    <a:pt x="202" y="309"/>
                  </a:lnTo>
                  <a:lnTo>
                    <a:pt x="202" y="317"/>
                  </a:lnTo>
                  <a:lnTo>
                    <a:pt x="209" y="321"/>
                  </a:lnTo>
                  <a:lnTo>
                    <a:pt x="216" y="320"/>
                  </a:lnTo>
                  <a:lnTo>
                    <a:pt x="218" y="328"/>
                  </a:lnTo>
                  <a:lnTo>
                    <a:pt x="215" y="332"/>
                  </a:lnTo>
                  <a:lnTo>
                    <a:pt x="211" y="337"/>
                  </a:lnTo>
                  <a:lnTo>
                    <a:pt x="196" y="337"/>
                  </a:lnTo>
                  <a:lnTo>
                    <a:pt x="182" y="341"/>
                  </a:lnTo>
                  <a:lnTo>
                    <a:pt x="175" y="354"/>
                  </a:lnTo>
                  <a:lnTo>
                    <a:pt x="166" y="360"/>
                  </a:lnTo>
                  <a:lnTo>
                    <a:pt x="150" y="359"/>
                  </a:lnTo>
                  <a:lnTo>
                    <a:pt x="146" y="348"/>
                  </a:lnTo>
                  <a:lnTo>
                    <a:pt x="145" y="333"/>
                  </a:lnTo>
                  <a:lnTo>
                    <a:pt x="148" y="321"/>
                  </a:lnTo>
                  <a:lnTo>
                    <a:pt x="143" y="314"/>
                  </a:lnTo>
                  <a:lnTo>
                    <a:pt x="131" y="305"/>
                  </a:lnTo>
                  <a:lnTo>
                    <a:pt x="120" y="294"/>
                  </a:lnTo>
                  <a:lnTo>
                    <a:pt x="113" y="280"/>
                  </a:lnTo>
                  <a:lnTo>
                    <a:pt x="121" y="264"/>
                  </a:lnTo>
                  <a:lnTo>
                    <a:pt x="121" y="253"/>
                  </a:lnTo>
                  <a:lnTo>
                    <a:pt x="119" y="245"/>
                  </a:lnTo>
                  <a:lnTo>
                    <a:pt x="116" y="239"/>
                  </a:lnTo>
                  <a:lnTo>
                    <a:pt x="105" y="237"/>
                  </a:lnTo>
                  <a:lnTo>
                    <a:pt x="92" y="245"/>
                  </a:lnTo>
                  <a:lnTo>
                    <a:pt x="81" y="253"/>
                  </a:lnTo>
                  <a:lnTo>
                    <a:pt x="76" y="267"/>
                  </a:lnTo>
                  <a:lnTo>
                    <a:pt x="83" y="280"/>
                  </a:lnTo>
                  <a:lnTo>
                    <a:pt x="83" y="294"/>
                  </a:lnTo>
                  <a:lnTo>
                    <a:pt x="82" y="344"/>
                  </a:lnTo>
                  <a:lnTo>
                    <a:pt x="86" y="354"/>
                  </a:lnTo>
                  <a:lnTo>
                    <a:pt x="80" y="368"/>
                  </a:lnTo>
                  <a:lnTo>
                    <a:pt x="81" y="384"/>
                  </a:lnTo>
                  <a:lnTo>
                    <a:pt x="85" y="397"/>
                  </a:lnTo>
                  <a:lnTo>
                    <a:pt x="82" y="400"/>
                  </a:lnTo>
                  <a:lnTo>
                    <a:pt x="67" y="401"/>
                  </a:lnTo>
                  <a:lnTo>
                    <a:pt x="55" y="404"/>
                  </a:lnTo>
                  <a:lnTo>
                    <a:pt x="42" y="403"/>
                  </a:lnTo>
                  <a:lnTo>
                    <a:pt x="33" y="398"/>
                  </a:lnTo>
                  <a:lnTo>
                    <a:pt x="27" y="384"/>
                  </a:lnTo>
                  <a:lnTo>
                    <a:pt x="34" y="363"/>
                  </a:lnTo>
                  <a:lnTo>
                    <a:pt x="35" y="350"/>
                  </a:lnTo>
                  <a:lnTo>
                    <a:pt x="43" y="316"/>
                  </a:lnTo>
                  <a:lnTo>
                    <a:pt x="39" y="310"/>
                  </a:lnTo>
                  <a:lnTo>
                    <a:pt x="34" y="284"/>
                  </a:lnTo>
                  <a:lnTo>
                    <a:pt x="22" y="284"/>
                  </a:lnTo>
                  <a:lnTo>
                    <a:pt x="11" y="285"/>
                  </a:lnTo>
                  <a:lnTo>
                    <a:pt x="2" y="273"/>
                  </a:lnTo>
                  <a:lnTo>
                    <a:pt x="0" y="259"/>
                  </a:lnTo>
                  <a:lnTo>
                    <a:pt x="1" y="240"/>
                  </a:lnTo>
                  <a:lnTo>
                    <a:pt x="12" y="226"/>
                  </a:lnTo>
                  <a:lnTo>
                    <a:pt x="18" y="210"/>
                  </a:lnTo>
                  <a:lnTo>
                    <a:pt x="26" y="196"/>
                  </a:lnTo>
                  <a:lnTo>
                    <a:pt x="24" y="166"/>
                  </a:lnTo>
                  <a:lnTo>
                    <a:pt x="37" y="144"/>
                  </a:lnTo>
                  <a:lnTo>
                    <a:pt x="44" y="137"/>
                  </a:lnTo>
                  <a:lnTo>
                    <a:pt x="49" y="128"/>
                  </a:lnTo>
                  <a:lnTo>
                    <a:pt x="51" y="138"/>
                  </a:lnTo>
                  <a:lnTo>
                    <a:pt x="54" y="126"/>
                  </a:lnTo>
                  <a:lnTo>
                    <a:pt x="53" y="105"/>
                  </a:lnTo>
                  <a:lnTo>
                    <a:pt x="45" y="97"/>
                  </a:lnTo>
                  <a:lnTo>
                    <a:pt x="48" y="97"/>
                  </a:lnTo>
                  <a:lnTo>
                    <a:pt x="55" y="86"/>
                  </a:lnTo>
                  <a:lnTo>
                    <a:pt x="55" y="80"/>
                  </a:lnTo>
                  <a:lnTo>
                    <a:pt x="57" y="69"/>
                  </a:lnTo>
                  <a:lnTo>
                    <a:pt x="62" y="58"/>
                  </a:lnTo>
                  <a:lnTo>
                    <a:pt x="73" y="46"/>
                  </a:lnTo>
                  <a:lnTo>
                    <a:pt x="78" y="46"/>
                  </a:lnTo>
                  <a:lnTo>
                    <a:pt x="86" y="52"/>
                  </a:lnTo>
                  <a:lnTo>
                    <a:pt x="93" y="51"/>
                  </a:lnTo>
                  <a:lnTo>
                    <a:pt x="102" y="40"/>
                  </a:lnTo>
                  <a:lnTo>
                    <a:pt x="104" y="27"/>
                  </a:lnTo>
                  <a:lnTo>
                    <a:pt x="110" y="24"/>
                  </a:lnTo>
                  <a:lnTo>
                    <a:pt x="120" y="22"/>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418" name="Freeform 87"/>
            <p:cNvSpPr>
              <a:spLocks noChangeAspect="1"/>
            </p:cNvSpPr>
            <p:nvPr/>
          </p:nvSpPr>
          <p:spPr bwMode="gray">
            <a:xfrm>
              <a:off x="6977850" y="3653183"/>
              <a:ext cx="25400" cy="53975"/>
            </a:xfrm>
            <a:custGeom>
              <a:avLst/>
              <a:gdLst/>
              <a:ahLst/>
              <a:cxnLst>
                <a:cxn ang="0">
                  <a:pos x="31" y="0"/>
                </a:cxn>
                <a:cxn ang="0">
                  <a:pos x="32" y="0"/>
                </a:cxn>
                <a:cxn ang="0">
                  <a:pos x="34" y="2"/>
                </a:cxn>
                <a:cxn ang="0">
                  <a:pos x="36" y="6"/>
                </a:cxn>
                <a:cxn ang="0">
                  <a:pos x="31" y="14"/>
                </a:cxn>
                <a:cxn ang="0">
                  <a:pos x="27" y="17"/>
                </a:cxn>
                <a:cxn ang="0">
                  <a:pos x="26" y="21"/>
                </a:cxn>
                <a:cxn ang="0">
                  <a:pos x="31" y="25"/>
                </a:cxn>
                <a:cxn ang="0">
                  <a:pos x="34" y="36"/>
                </a:cxn>
                <a:cxn ang="0">
                  <a:pos x="36" y="45"/>
                </a:cxn>
                <a:cxn ang="0">
                  <a:pos x="34" y="53"/>
                </a:cxn>
                <a:cxn ang="0">
                  <a:pos x="22" y="65"/>
                </a:cxn>
                <a:cxn ang="0">
                  <a:pos x="15" y="72"/>
                </a:cxn>
                <a:cxn ang="0">
                  <a:pos x="15" y="74"/>
                </a:cxn>
                <a:cxn ang="0">
                  <a:pos x="22" y="75"/>
                </a:cxn>
                <a:cxn ang="0">
                  <a:pos x="28" y="69"/>
                </a:cxn>
                <a:cxn ang="0">
                  <a:pos x="37" y="63"/>
                </a:cxn>
                <a:cxn ang="0">
                  <a:pos x="47" y="45"/>
                </a:cxn>
                <a:cxn ang="0">
                  <a:pos x="57" y="40"/>
                </a:cxn>
                <a:cxn ang="0">
                  <a:pos x="68" y="38"/>
                </a:cxn>
                <a:cxn ang="0">
                  <a:pos x="70" y="41"/>
                </a:cxn>
                <a:cxn ang="0">
                  <a:pos x="74" y="49"/>
                </a:cxn>
                <a:cxn ang="0">
                  <a:pos x="74" y="63"/>
                </a:cxn>
                <a:cxn ang="0">
                  <a:pos x="52" y="78"/>
                </a:cxn>
                <a:cxn ang="0">
                  <a:pos x="52" y="81"/>
                </a:cxn>
                <a:cxn ang="0">
                  <a:pos x="69" y="92"/>
                </a:cxn>
                <a:cxn ang="0">
                  <a:pos x="70" y="99"/>
                </a:cxn>
                <a:cxn ang="0">
                  <a:pos x="74" y="103"/>
                </a:cxn>
                <a:cxn ang="0">
                  <a:pos x="80" y="107"/>
                </a:cxn>
                <a:cxn ang="0">
                  <a:pos x="70" y="108"/>
                </a:cxn>
                <a:cxn ang="0">
                  <a:pos x="62" y="102"/>
                </a:cxn>
                <a:cxn ang="0">
                  <a:pos x="47" y="100"/>
                </a:cxn>
                <a:cxn ang="0">
                  <a:pos x="36" y="96"/>
                </a:cxn>
                <a:cxn ang="0">
                  <a:pos x="31" y="102"/>
                </a:cxn>
                <a:cxn ang="0">
                  <a:pos x="30" y="118"/>
                </a:cxn>
                <a:cxn ang="0">
                  <a:pos x="32" y="137"/>
                </a:cxn>
                <a:cxn ang="0">
                  <a:pos x="37" y="146"/>
                </a:cxn>
                <a:cxn ang="0">
                  <a:pos x="43" y="158"/>
                </a:cxn>
                <a:cxn ang="0">
                  <a:pos x="54" y="170"/>
                </a:cxn>
                <a:cxn ang="0">
                  <a:pos x="49" y="170"/>
                </a:cxn>
                <a:cxn ang="0">
                  <a:pos x="39" y="160"/>
                </a:cxn>
                <a:cxn ang="0">
                  <a:pos x="21" y="137"/>
                </a:cxn>
                <a:cxn ang="0">
                  <a:pos x="17" y="106"/>
                </a:cxn>
                <a:cxn ang="0">
                  <a:pos x="12" y="92"/>
                </a:cxn>
                <a:cxn ang="0">
                  <a:pos x="12" y="80"/>
                </a:cxn>
                <a:cxn ang="0">
                  <a:pos x="10" y="72"/>
                </a:cxn>
                <a:cxn ang="0">
                  <a:pos x="5" y="68"/>
                </a:cxn>
                <a:cxn ang="0">
                  <a:pos x="0" y="59"/>
                </a:cxn>
                <a:cxn ang="0">
                  <a:pos x="1" y="49"/>
                </a:cxn>
                <a:cxn ang="0">
                  <a:pos x="3" y="48"/>
                </a:cxn>
                <a:cxn ang="0">
                  <a:pos x="10" y="25"/>
                </a:cxn>
                <a:cxn ang="0">
                  <a:pos x="15" y="15"/>
                </a:cxn>
                <a:cxn ang="0">
                  <a:pos x="31" y="0"/>
                </a:cxn>
              </a:cxnLst>
              <a:rect l="0" t="0" r="r" b="b"/>
              <a:pathLst>
                <a:path w="80" h="170">
                  <a:moveTo>
                    <a:pt x="31" y="0"/>
                  </a:moveTo>
                  <a:lnTo>
                    <a:pt x="32" y="0"/>
                  </a:lnTo>
                  <a:lnTo>
                    <a:pt x="34" y="2"/>
                  </a:lnTo>
                  <a:lnTo>
                    <a:pt x="36" y="6"/>
                  </a:lnTo>
                  <a:lnTo>
                    <a:pt x="31" y="14"/>
                  </a:lnTo>
                  <a:lnTo>
                    <a:pt x="27" y="17"/>
                  </a:lnTo>
                  <a:lnTo>
                    <a:pt x="26" y="21"/>
                  </a:lnTo>
                  <a:lnTo>
                    <a:pt x="31" y="25"/>
                  </a:lnTo>
                  <a:lnTo>
                    <a:pt x="34" y="36"/>
                  </a:lnTo>
                  <a:lnTo>
                    <a:pt x="36" y="45"/>
                  </a:lnTo>
                  <a:lnTo>
                    <a:pt x="34" y="53"/>
                  </a:lnTo>
                  <a:lnTo>
                    <a:pt x="22" y="65"/>
                  </a:lnTo>
                  <a:lnTo>
                    <a:pt x="15" y="72"/>
                  </a:lnTo>
                  <a:lnTo>
                    <a:pt x="15" y="74"/>
                  </a:lnTo>
                  <a:lnTo>
                    <a:pt x="22" y="75"/>
                  </a:lnTo>
                  <a:lnTo>
                    <a:pt x="28" y="69"/>
                  </a:lnTo>
                  <a:lnTo>
                    <a:pt x="37" y="63"/>
                  </a:lnTo>
                  <a:lnTo>
                    <a:pt x="47" y="45"/>
                  </a:lnTo>
                  <a:lnTo>
                    <a:pt x="57" y="40"/>
                  </a:lnTo>
                  <a:lnTo>
                    <a:pt x="68" y="38"/>
                  </a:lnTo>
                  <a:lnTo>
                    <a:pt x="70" y="41"/>
                  </a:lnTo>
                  <a:lnTo>
                    <a:pt x="74" y="49"/>
                  </a:lnTo>
                  <a:lnTo>
                    <a:pt x="74" y="63"/>
                  </a:lnTo>
                  <a:lnTo>
                    <a:pt x="52" y="78"/>
                  </a:lnTo>
                  <a:lnTo>
                    <a:pt x="52" y="81"/>
                  </a:lnTo>
                  <a:lnTo>
                    <a:pt x="69" y="92"/>
                  </a:lnTo>
                  <a:lnTo>
                    <a:pt x="70" y="99"/>
                  </a:lnTo>
                  <a:lnTo>
                    <a:pt x="74" y="103"/>
                  </a:lnTo>
                  <a:lnTo>
                    <a:pt x="80" y="107"/>
                  </a:lnTo>
                  <a:lnTo>
                    <a:pt x="70" y="108"/>
                  </a:lnTo>
                  <a:lnTo>
                    <a:pt x="62" y="102"/>
                  </a:lnTo>
                  <a:lnTo>
                    <a:pt x="47" y="100"/>
                  </a:lnTo>
                  <a:lnTo>
                    <a:pt x="36" y="96"/>
                  </a:lnTo>
                  <a:lnTo>
                    <a:pt x="31" y="102"/>
                  </a:lnTo>
                  <a:lnTo>
                    <a:pt x="30" y="118"/>
                  </a:lnTo>
                  <a:lnTo>
                    <a:pt x="32" y="137"/>
                  </a:lnTo>
                  <a:lnTo>
                    <a:pt x="37" y="146"/>
                  </a:lnTo>
                  <a:lnTo>
                    <a:pt x="43" y="158"/>
                  </a:lnTo>
                  <a:lnTo>
                    <a:pt x="54" y="170"/>
                  </a:lnTo>
                  <a:lnTo>
                    <a:pt x="49" y="170"/>
                  </a:lnTo>
                  <a:lnTo>
                    <a:pt x="39" y="160"/>
                  </a:lnTo>
                  <a:lnTo>
                    <a:pt x="21" y="137"/>
                  </a:lnTo>
                  <a:lnTo>
                    <a:pt x="17" y="106"/>
                  </a:lnTo>
                  <a:lnTo>
                    <a:pt x="12" y="92"/>
                  </a:lnTo>
                  <a:lnTo>
                    <a:pt x="12" y="80"/>
                  </a:lnTo>
                  <a:lnTo>
                    <a:pt x="10" y="72"/>
                  </a:lnTo>
                  <a:lnTo>
                    <a:pt x="5" y="68"/>
                  </a:lnTo>
                  <a:lnTo>
                    <a:pt x="0" y="59"/>
                  </a:lnTo>
                  <a:lnTo>
                    <a:pt x="1" y="49"/>
                  </a:lnTo>
                  <a:lnTo>
                    <a:pt x="3" y="48"/>
                  </a:lnTo>
                  <a:lnTo>
                    <a:pt x="10" y="25"/>
                  </a:lnTo>
                  <a:lnTo>
                    <a:pt x="15" y="15"/>
                  </a:lnTo>
                  <a:lnTo>
                    <a:pt x="31" y="0"/>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419" name="Freeform 88"/>
            <p:cNvSpPr>
              <a:spLocks noChangeAspect="1"/>
            </p:cNvSpPr>
            <p:nvPr/>
          </p:nvSpPr>
          <p:spPr bwMode="gray">
            <a:xfrm>
              <a:off x="7039762" y="3699221"/>
              <a:ext cx="180975" cy="152400"/>
            </a:xfrm>
            <a:custGeom>
              <a:avLst/>
              <a:gdLst/>
              <a:ahLst/>
              <a:cxnLst>
                <a:cxn ang="0">
                  <a:pos x="549" y="469"/>
                </a:cxn>
                <a:cxn ang="0">
                  <a:pos x="503" y="428"/>
                </a:cxn>
                <a:cxn ang="0">
                  <a:pos x="474" y="427"/>
                </a:cxn>
                <a:cxn ang="0">
                  <a:pos x="441" y="433"/>
                </a:cxn>
                <a:cxn ang="0">
                  <a:pos x="426" y="433"/>
                </a:cxn>
                <a:cxn ang="0">
                  <a:pos x="378" y="431"/>
                </a:cxn>
                <a:cxn ang="0">
                  <a:pos x="419" y="383"/>
                </a:cxn>
                <a:cxn ang="0">
                  <a:pos x="444" y="385"/>
                </a:cxn>
                <a:cxn ang="0">
                  <a:pos x="431" y="368"/>
                </a:cxn>
                <a:cxn ang="0">
                  <a:pos x="421" y="335"/>
                </a:cxn>
                <a:cxn ang="0">
                  <a:pos x="406" y="293"/>
                </a:cxn>
                <a:cxn ang="0">
                  <a:pos x="378" y="269"/>
                </a:cxn>
                <a:cxn ang="0">
                  <a:pos x="342" y="250"/>
                </a:cxn>
                <a:cxn ang="0">
                  <a:pos x="290" y="235"/>
                </a:cxn>
                <a:cxn ang="0">
                  <a:pos x="229" y="223"/>
                </a:cxn>
                <a:cxn ang="0">
                  <a:pos x="210" y="206"/>
                </a:cxn>
                <a:cxn ang="0">
                  <a:pos x="188" y="203"/>
                </a:cxn>
                <a:cxn ang="0">
                  <a:pos x="168" y="183"/>
                </a:cxn>
                <a:cxn ang="0">
                  <a:pos x="161" y="149"/>
                </a:cxn>
                <a:cxn ang="0">
                  <a:pos x="152" y="167"/>
                </a:cxn>
                <a:cxn ang="0">
                  <a:pos x="132" y="203"/>
                </a:cxn>
                <a:cxn ang="0">
                  <a:pos x="105" y="190"/>
                </a:cxn>
                <a:cxn ang="0">
                  <a:pos x="95" y="163"/>
                </a:cxn>
                <a:cxn ang="0">
                  <a:pos x="56" y="141"/>
                </a:cxn>
                <a:cxn ang="0">
                  <a:pos x="95" y="130"/>
                </a:cxn>
                <a:cxn ang="0">
                  <a:pos x="147" y="120"/>
                </a:cxn>
                <a:cxn ang="0">
                  <a:pos x="162" y="93"/>
                </a:cxn>
                <a:cxn ang="0">
                  <a:pos x="94" y="106"/>
                </a:cxn>
                <a:cxn ang="0">
                  <a:pos x="55" y="83"/>
                </a:cxn>
                <a:cxn ang="0">
                  <a:pos x="27" y="63"/>
                </a:cxn>
                <a:cxn ang="0">
                  <a:pos x="2" y="51"/>
                </a:cxn>
                <a:cxn ang="0">
                  <a:pos x="29" y="23"/>
                </a:cxn>
                <a:cxn ang="0">
                  <a:pos x="78" y="0"/>
                </a:cxn>
                <a:cxn ang="0">
                  <a:pos x="126" y="18"/>
                </a:cxn>
                <a:cxn ang="0">
                  <a:pos x="178" y="49"/>
                </a:cxn>
                <a:cxn ang="0">
                  <a:pos x="179" y="114"/>
                </a:cxn>
                <a:cxn ang="0">
                  <a:pos x="205" y="122"/>
                </a:cxn>
                <a:cxn ang="0">
                  <a:pos x="234" y="164"/>
                </a:cxn>
                <a:cxn ang="0">
                  <a:pos x="269" y="148"/>
                </a:cxn>
                <a:cxn ang="0">
                  <a:pos x="302" y="103"/>
                </a:cxn>
                <a:cxn ang="0">
                  <a:pos x="345" y="90"/>
                </a:cxn>
                <a:cxn ang="0">
                  <a:pos x="380" y="57"/>
                </a:cxn>
                <a:cxn ang="0">
                  <a:pos x="421" y="77"/>
                </a:cxn>
                <a:cxn ang="0">
                  <a:pos x="471" y="100"/>
                </a:cxn>
                <a:cxn ang="0">
                  <a:pos x="506" y="104"/>
                </a:cxn>
                <a:cxn ang="0">
                  <a:pos x="534" y="114"/>
                </a:cxn>
                <a:cxn ang="0">
                  <a:pos x="543" y="121"/>
                </a:cxn>
                <a:cxn ang="0">
                  <a:pos x="555" y="129"/>
                </a:cxn>
                <a:cxn ang="0">
                  <a:pos x="555" y="351"/>
                </a:cxn>
                <a:cxn ang="0">
                  <a:pos x="568" y="480"/>
                </a:cxn>
              </a:cxnLst>
              <a:rect l="0" t="0" r="r" b="b"/>
              <a:pathLst>
                <a:path w="568" h="480">
                  <a:moveTo>
                    <a:pt x="568" y="480"/>
                  </a:moveTo>
                  <a:lnTo>
                    <a:pt x="568" y="479"/>
                  </a:lnTo>
                  <a:lnTo>
                    <a:pt x="556" y="475"/>
                  </a:lnTo>
                  <a:lnTo>
                    <a:pt x="549" y="469"/>
                  </a:lnTo>
                  <a:lnTo>
                    <a:pt x="532" y="455"/>
                  </a:lnTo>
                  <a:lnTo>
                    <a:pt x="523" y="444"/>
                  </a:lnTo>
                  <a:lnTo>
                    <a:pt x="513" y="433"/>
                  </a:lnTo>
                  <a:lnTo>
                    <a:pt x="503" y="428"/>
                  </a:lnTo>
                  <a:lnTo>
                    <a:pt x="501" y="425"/>
                  </a:lnTo>
                  <a:lnTo>
                    <a:pt x="497" y="421"/>
                  </a:lnTo>
                  <a:lnTo>
                    <a:pt x="484" y="423"/>
                  </a:lnTo>
                  <a:lnTo>
                    <a:pt x="474" y="427"/>
                  </a:lnTo>
                  <a:lnTo>
                    <a:pt x="455" y="423"/>
                  </a:lnTo>
                  <a:lnTo>
                    <a:pt x="447" y="431"/>
                  </a:lnTo>
                  <a:lnTo>
                    <a:pt x="442" y="426"/>
                  </a:lnTo>
                  <a:lnTo>
                    <a:pt x="441" y="433"/>
                  </a:lnTo>
                  <a:lnTo>
                    <a:pt x="441" y="436"/>
                  </a:lnTo>
                  <a:lnTo>
                    <a:pt x="438" y="437"/>
                  </a:lnTo>
                  <a:lnTo>
                    <a:pt x="431" y="437"/>
                  </a:lnTo>
                  <a:lnTo>
                    <a:pt x="426" y="433"/>
                  </a:lnTo>
                  <a:lnTo>
                    <a:pt x="405" y="439"/>
                  </a:lnTo>
                  <a:lnTo>
                    <a:pt x="385" y="440"/>
                  </a:lnTo>
                  <a:lnTo>
                    <a:pt x="378" y="440"/>
                  </a:lnTo>
                  <a:lnTo>
                    <a:pt x="378" y="431"/>
                  </a:lnTo>
                  <a:lnTo>
                    <a:pt x="384" y="421"/>
                  </a:lnTo>
                  <a:lnTo>
                    <a:pt x="390" y="405"/>
                  </a:lnTo>
                  <a:lnTo>
                    <a:pt x="406" y="386"/>
                  </a:lnTo>
                  <a:lnTo>
                    <a:pt x="419" y="383"/>
                  </a:lnTo>
                  <a:lnTo>
                    <a:pt x="427" y="384"/>
                  </a:lnTo>
                  <a:lnTo>
                    <a:pt x="437" y="390"/>
                  </a:lnTo>
                  <a:lnTo>
                    <a:pt x="444" y="393"/>
                  </a:lnTo>
                  <a:lnTo>
                    <a:pt x="444" y="385"/>
                  </a:lnTo>
                  <a:lnTo>
                    <a:pt x="433" y="377"/>
                  </a:lnTo>
                  <a:lnTo>
                    <a:pt x="435" y="373"/>
                  </a:lnTo>
                  <a:lnTo>
                    <a:pt x="442" y="372"/>
                  </a:lnTo>
                  <a:lnTo>
                    <a:pt x="431" y="368"/>
                  </a:lnTo>
                  <a:lnTo>
                    <a:pt x="420" y="359"/>
                  </a:lnTo>
                  <a:lnTo>
                    <a:pt x="426" y="357"/>
                  </a:lnTo>
                  <a:lnTo>
                    <a:pt x="430" y="341"/>
                  </a:lnTo>
                  <a:lnTo>
                    <a:pt x="421" y="335"/>
                  </a:lnTo>
                  <a:lnTo>
                    <a:pt x="414" y="321"/>
                  </a:lnTo>
                  <a:lnTo>
                    <a:pt x="410" y="300"/>
                  </a:lnTo>
                  <a:lnTo>
                    <a:pt x="410" y="297"/>
                  </a:lnTo>
                  <a:lnTo>
                    <a:pt x="406" y="293"/>
                  </a:lnTo>
                  <a:lnTo>
                    <a:pt x="395" y="277"/>
                  </a:lnTo>
                  <a:lnTo>
                    <a:pt x="389" y="277"/>
                  </a:lnTo>
                  <a:lnTo>
                    <a:pt x="383" y="275"/>
                  </a:lnTo>
                  <a:lnTo>
                    <a:pt x="378" y="269"/>
                  </a:lnTo>
                  <a:lnTo>
                    <a:pt x="377" y="269"/>
                  </a:lnTo>
                  <a:lnTo>
                    <a:pt x="372" y="262"/>
                  </a:lnTo>
                  <a:lnTo>
                    <a:pt x="361" y="260"/>
                  </a:lnTo>
                  <a:lnTo>
                    <a:pt x="342" y="250"/>
                  </a:lnTo>
                  <a:lnTo>
                    <a:pt x="334" y="251"/>
                  </a:lnTo>
                  <a:lnTo>
                    <a:pt x="313" y="240"/>
                  </a:lnTo>
                  <a:lnTo>
                    <a:pt x="299" y="237"/>
                  </a:lnTo>
                  <a:lnTo>
                    <a:pt x="290" y="235"/>
                  </a:lnTo>
                  <a:lnTo>
                    <a:pt x="270" y="228"/>
                  </a:lnTo>
                  <a:lnTo>
                    <a:pt x="260" y="227"/>
                  </a:lnTo>
                  <a:lnTo>
                    <a:pt x="243" y="224"/>
                  </a:lnTo>
                  <a:lnTo>
                    <a:pt x="229" y="223"/>
                  </a:lnTo>
                  <a:lnTo>
                    <a:pt x="228" y="219"/>
                  </a:lnTo>
                  <a:lnTo>
                    <a:pt x="224" y="218"/>
                  </a:lnTo>
                  <a:lnTo>
                    <a:pt x="215" y="213"/>
                  </a:lnTo>
                  <a:lnTo>
                    <a:pt x="210" y="206"/>
                  </a:lnTo>
                  <a:lnTo>
                    <a:pt x="207" y="199"/>
                  </a:lnTo>
                  <a:lnTo>
                    <a:pt x="199" y="199"/>
                  </a:lnTo>
                  <a:lnTo>
                    <a:pt x="189" y="197"/>
                  </a:lnTo>
                  <a:lnTo>
                    <a:pt x="188" y="203"/>
                  </a:lnTo>
                  <a:lnTo>
                    <a:pt x="184" y="197"/>
                  </a:lnTo>
                  <a:lnTo>
                    <a:pt x="175" y="191"/>
                  </a:lnTo>
                  <a:lnTo>
                    <a:pt x="170" y="189"/>
                  </a:lnTo>
                  <a:lnTo>
                    <a:pt x="168" y="183"/>
                  </a:lnTo>
                  <a:lnTo>
                    <a:pt x="158" y="179"/>
                  </a:lnTo>
                  <a:lnTo>
                    <a:pt x="156" y="171"/>
                  </a:lnTo>
                  <a:lnTo>
                    <a:pt x="157" y="162"/>
                  </a:lnTo>
                  <a:lnTo>
                    <a:pt x="161" y="149"/>
                  </a:lnTo>
                  <a:lnTo>
                    <a:pt x="159" y="142"/>
                  </a:lnTo>
                  <a:lnTo>
                    <a:pt x="157" y="148"/>
                  </a:lnTo>
                  <a:lnTo>
                    <a:pt x="156" y="159"/>
                  </a:lnTo>
                  <a:lnTo>
                    <a:pt x="152" y="167"/>
                  </a:lnTo>
                  <a:lnTo>
                    <a:pt x="145" y="181"/>
                  </a:lnTo>
                  <a:lnTo>
                    <a:pt x="142" y="189"/>
                  </a:lnTo>
                  <a:lnTo>
                    <a:pt x="138" y="196"/>
                  </a:lnTo>
                  <a:lnTo>
                    <a:pt x="132" y="203"/>
                  </a:lnTo>
                  <a:lnTo>
                    <a:pt x="113" y="206"/>
                  </a:lnTo>
                  <a:lnTo>
                    <a:pt x="108" y="203"/>
                  </a:lnTo>
                  <a:lnTo>
                    <a:pt x="105" y="200"/>
                  </a:lnTo>
                  <a:lnTo>
                    <a:pt x="105" y="190"/>
                  </a:lnTo>
                  <a:lnTo>
                    <a:pt x="102" y="179"/>
                  </a:lnTo>
                  <a:lnTo>
                    <a:pt x="103" y="174"/>
                  </a:lnTo>
                  <a:lnTo>
                    <a:pt x="103" y="163"/>
                  </a:lnTo>
                  <a:lnTo>
                    <a:pt x="95" y="163"/>
                  </a:lnTo>
                  <a:lnTo>
                    <a:pt x="88" y="149"/>
                  </a:lnTo>
                  <a:lnTo>
                    <a:pt x="78" y="143"/>
                  </a:lnTo>
                  <a:lnTo>
                    <a:pt x="65" y="143"/>
                  </a:lnTo>
                  <a:lnTo>
                    <a:pt x="56" y="141"/>
                  </a:lnTo>
                  <a:lnTo>
                    <a:pt x="57" y="132"/>
                  </a:lnTo>
                  <a:lnTo>
                    <a:pt x="67" y="127"/>
                  </a:lnTo>
                  <a:lnTo>
                    <a:pt x="81" y="127"/>
                  </a:lnTo>
                  <a:lnTo>
                    <a:pt x="95" y="130"/>
                  </a:lnTo>
                  <a:lnTo>
                    <a:pt x="115" y="119"/>
                  </a:lnTo>
                  <a:lnTo>
                    <a:pt x="125" y="115"/>
                  </a:lnTo>
                  <a:lnTo>
                    <a:pt x="135" y="119"/>
                  </a:lnTo>
                  <a:lnTo>
                    <a:pt x="147" y="120"/>
                  </a:lnTo>
                  <a:lnTo>
                    <a:pt x="156" y="116"/>
                  </a:lnTo>
                  <a:lnTo>
                    <a:pt x="157" y="105"/>
                  </a:lnTo>
                  <a:lnTo>
                    <a:pt x="161" y="99"/>
                  </a:lnTo>
                  <a:lnTo>
                    <a:pt x="162" y="93"/>
                  </a:lnTo>
                  <a:lnTo>
                    <a:pt x="152" y="97"/>
                  </a:lnTo>
                  <a:lnTo>
                    <a:pt x="132" y="101"/>
                  </a:lnTo>
                  <a:lnTo>
                    <a:pt x="110" y="106"/>
                  </a:lnTo>
                  <a:lnTo>
                    <a:pt x="94" y="106"/>
                  </a:lnTo>
                  <a:lnTo>
                    <a:pt x="86" y="104"/>
                  </a:lnTo>
                  <a:lnTo>
                    <a:pt x="77" y="106"/>
                  </a:lnTo>
                  <a:lnTo>
                    <a:pt x="62" y="99"/>
                  </a:lnTo>
                  <a:lnTo>
                    <a:pt x="55" y="83"/>
                  </a:lnTo>
                  <a:lnTo>
                    <a:pt x="52" y="72"/>
                  </a:lnTo>
                  <a:lnTo>
                    <a:pt x="46" y="67"/>
                  </a:lnTo>
                  <a:lnTo>
                    <a:pt x="36" y="62"/>
                  </a:lnTo>
                  <a:lnTo>
                    <a:pt x="27" y="63"/>
                  </a:lnTo>
                  <a:lnTo>
                    <a:pt x="19" y="60"/>
                  </a:lnTo>
                  <a:lnTo>
                    <a:pt x="17" y="66"/>
                  </a:lnTo>
                  <a:lnTo>
                    <a:pt x="0" y="58"/>
                  </a:lnTo>
                  <a:lnTo>
                    <a:pt x="2" y="51"/>
                  </a:lnTo>
                  <a:lnTo>
                    <a:pt x="7" y="45"/>
                  </a:lnTo>
                  <a:lnTo>
                    <a:pt x="16" y="28"/>
                  </a:lnTo>
                  <a:lnTo>
                    <a:pt x="19" y="25"/>
                  </a:lnTo>
                  <a:lnTo>
                    <a:pt x="29" y="23"/>
                  </a:lnTo>
                  <a:lnTo>
                    <a:pt x="38" y="23"/>
                  </a:lnTo>
                  <a:lnTo>
                    <a:pt x="48" y="19"/>
                  </a:lnTo>
                  <a:lnTo>
                    <a:pt x="66" y="3"/>
                  </a:lnTo>
                  <a:lnTo>
                    <a:pt x="78" y="0"/>
                  </a:lnTo>
                  <a:lnTo>
                    <a:pt x="93" y="0"/>
                  </a:lnTo>
                  <a:lnTo>
                    <a:pt x="107" y="2"/>
                  </a:lnTo>
                  <a:lnTo>
                    <a:pt x="119" y="11"/>
                  </a:lnTo>
                  <a:lnTo>
                    <a:pt x="126" y="18"/>
                  </a:lnTo>
                  <a:lnTo>
                    <a:pt x="135" y="23"/>
                  </a:lnTo>
                  <a:lnTo>
                    <a:pt x="168" y="23"/>
                  </a:lnTo>
                  <a:lnTo>
                    <a:pt x="172" y="39"/>
                  </a:lnTo>
                  <a:lnTo>
                    <a:pt x="178" y="49"/>
                  </a:lnTo>
                  <a:lnTo>
                    <a:pt x="179" y="65"/>
                  </a:lnTo>
                  <a:lnTo>
                    <a:pt x="175" y="77"/>
                  </a:lnTo>
                  <a:lnTo>
                    <a:pt x="174" y="90"/>
                  </a:lnTo>
                  <a:lnTo>
                    <a:pt x="179" y="114"/>
                  </a:lnTo>
                  <a:lnTo>
                    <a:pt x="193" y="132"/>
                  </a:lnTo>
                  <a:lnTo>
                    <a:pt x="194" y="127"/>
                  </a:lnTo>
                  <a:lnTo>
                    <a:pt x="195" y="119"/>
                  </a:lnTo>
                  <a:lnTo>
                    <a:pt x="205" y="122"/>
                  </a:lnTo>
                  <a:lnTo>
                    <a:pt x="210" y="138"/>
                  </a:lnTo>
                  <a:lnTo>
                    <a:pt x="213" y="142"/>
                  </a:lnTo>
                  <a:lnTo>
                    <a:pt x="218" y="153"/>
                  </a:lnTo>
                  <a:lnTo>
                    <a:pt x="234" y="164"/>
                  </a:lnTo>
                  <a:lnTo>
                    <a:pt x="242" y="164"/>
                  </a:lnTo>
                  <a:lnTo>
                    <a:pt x="255" y="163"/>
                  </a:lnTo>
                  <a:lnTo>
                    <a:pt x="261" y="151"/>
                  </a:lnTo>
                  <a:lnTo>
                    <a:pt x="269" y="148"/>
                  </a:lnTo>
                  <a:lnTo>
                    <a:pt x="275" y="143"/>
                  </a:lnTo>
                  <a:lnTo>
                    <a:pt x="276" y="135"/>
                  </a:lnTo>
                  <a:lnTo>
                    <a:pt x="296" y="120"/>
                  </a:lnTo>
                  <a:lnTo>
                    <a:pt x="302" y="103"/>
                  </a:lnTo>
                  <a:lnTo>
                    <a:pt x="310" y="100"/>
                  </a:lnTo>
                  <a:lnTo>
                    <a:pt x="318" y="100"/>
                  </a:lnTo>
                  <a:lnTo>
                    <a:pt x="336" y="97"/>
                  </a:lnTo>
                  <a:lnTo>
                    <a:pt x="345" y="90"/>
                  </a:lnTo>
                  <a:lnTo>
                    <a:pt x="344" y="81"/>
                  </a:lnTo>
                  <a:lnTo>
                    <a:pt x="349" y="77"/>
                  </a:lnTo>
                  <a:lnTo>
                    <a:pt x="361" y="67"/>
                  </a:lnTo>
                  <a:lnTo>
                    <a:pt x="380" y="57"/>
                  </a:lnTo>
                  <a:lnTo>
                    <a:pt x="387" y="60"/>
                  </a:lnTo>
                  <a:lnTo>
                    <a:pt x="390" y="65"/>
                  </a:lnTo>
                  <a:lnTo>
                    <a:pt x="410" y="72"/>
                  </a:lnTo>
                  <a:lnTo>
                    <a:pt x="421" y="77"/>
                  </a:lnTo>
                  <a:lnTo>
                    <a:pt x="427" y="78"/>
                  </a:lnTo>
                  <a:lnTo>
                    <a:pt x="432" y="83"/>
                  </a:lnTo>
                  <a:lnTo>
                    <a:pt x="455" y="90"/>
                  </a:lnTo>
                  <a:lnTo>
                    <a:pt x="471" y="100"/>
                  </a:lnTo>
                  <a:lnTo>
                    <a:pt x="479" y="104"/>
                  </a:lnTo>
                  <a:lnTo>
                    <a:pt x="491" y="108"/>
                  </a:lnTo>
                  <a:lnTo>
                    <a:pt x="501" y="106"/>
                  </a:lnTo>
                  <a:lnTo>
                    <a:pt x="506" y="104"/>
                  </a:lnTo>
                  <a:lnTo>
                    <a:pt x="514" y="108"/>
                  </a:lnTo>
                  <a:lnTo>
                    <a:pt x="519" y="106"/>
                  </a:lnTo>
                  <a:lnTo>
                    <a:pt x="523" y="108"/>
                  </a:lnTo>
                  <a:lnTo>
                    <a:pt x="534" y="114"/>
                  </a:lnTo>
                  <a:lnTo>
                    <a:pt x="539" y="114"/>
                  </a:lnTo>
                  <a:lnTo>
                    <a:pt x="541" y="116"/>
                  </a:lnTo>
                  <a:lnTo>
                    <a:pt x="541" y="119"/>
                  </a:lnTo>
                  <a:lnTo>
                    <a:pt x="543" y="121"/>
                  </a:lnTo>
                  <a:lnTo>
                    <a:pt x="549" y="121"/>
                  </a:lnTo>
                  <a:lnTo>
                    <a:pt x="551" y="120"/>
                  </a:lnTo>
                  <a:lnTo>
                    <a:pt x="556" y="120"/>
                  </a:lnTo>
                  <a:lnTo>
                    <a:pt x="555" y="129"/>
                  </a:lnTo>
                  <a:lnTo>
                    <a:pt x="560" y="254"/>
                  </a:lnTo>
                  <a:lnTo>
                    <a:pt x="560" y="326"/>
                  </a:lnTo>
                  <a:lnTo>
                    <a:pt x="556" y="347"/>
                  </a:lnTo>
                  <a:lnTo>
                    <a:pt x="555" y="351"/>
                  </a:lnTo>
                  <a:lnTo>
                    <a:pt x="562" y="368"/>
                  </a:lnTo>
                  <a:lnTo>
                    <a:pt x="562" y="409"/>
                  </a:lnTo>
                  <a:lnTo>
                    <a:pt x="565" y="466"/>
                  </a:lnTo>
                  <a:lnTo>
                    <a:pt x="568" y="480"/>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420" name="Freeform 89"/>
            <p:cNvSpPr>
              <a:spLocks noChangeAspect="1"/>
            </p:cNvSpPr>
            <p:nvPr/>
          </p:nvSpPr>
          <p:spPr bwMode="gray">
            <a:xfrm>
              <a:off x="7387426" y="3737321"/>
              <a:ext cx="41275" cy="38100"/>
            </a:xfrm>
            <a:custGeom>
              <a:avLst/>
              <a:gdLst/>
              <a:ahLst/>
              <a:cxnLst>
                <a:cxn ang="0">
                  <a:pos x="0" y="3"/>
                </a:cxn>
                <a:cxn ang="0">
                  <a:pos x="2" y="0"/>
                </a:cxn>
                <a:cxn ang="0">
                  <a:pos x="20" y="11"/>
                </a:cxn>
                <a:cxn ang="0">
                  <a:pos x="26" y="16"/>
                </a:cxn>
                <a:cxn ang="0">
                  <a:pos x="34" y="20"/>
                </a:cxn>
                <a:cxn ang="0">
                  <a:pos x="54" y="35"/>
                </a:cxn>
                <a:cxn ang="0">
                  <a:pos x="66" y="36"/>
                </a:cxn>
                <a:cxn ang="0">
                  <a:pos x="75" y="43"/>
                </a:cxn>
                <a:cxn ang="0">
                  <a:pos x="81" y="49"/>
                </a:cxn>
                <a:cxn ang="0">
                  <a:pos x="95" y="58"/>
                </a:cxn>
                <a:cxn ang="0">
                  <a:pos x="100" y="66"/>
                </a:cxn>
                <a:cxn ang="0">
                  <a:pos x="107" y="71"/>
                </a:cxn>
                <a:cxn ang="0">
                  <a:pos x="117" y="74"/>
                </a:cxn>
                <a:cxn ang="0">
                  <a:pos x="121" y="78"/>
                </a:cxn>
                <a:cxn ang="0">
                  <a:pos x="124" y="87"/>
                </a:cxn>
                <a:cxn ang="0">
                  <a:pos x="129" y="93"/>
                </a:cxn>
                <a:cxn ang="0">
                  <a:pos x="129" y="100"/>
                </a:cxn>
                <a:cxn ang="0">
                  <a:pos x="124" y="107"/>
                </a:cxn>
                <a:cxn ang="0">
                  <a:pos x="120" y="119"/>
                </a:cxn>
                <a:cxn ang="0">
                  <a:pos x="111" y="119"/>
                </a:cxn>
                <a:cxn ang="0">
                  <a:pos x="105" y="93"/>
                </a:cxn>
                <a:cxn ang="0">
                  <a:pos x="97" y="71"/>
                </a:cxn>
                <a:cxn ang="0">
                  <a:pos x="86" y="53"/>
                </a:cxn>
                <a:cxn ang="0">
                  <a:pos x="80" y="49"/>
                </a:cxn>
                <a:cxn ang="0">
                  <a:pos x="66" y="47"/>
                </a:cxn>
                <a:cxn ang="0">
                  <a:pos x="54" y="39"/>
                </a:cxn>
                <a:cxn ang="0">
                  <a:pos x="46" y="31"/>
                </a:cxn>
                <a:cxn ang="0">
                  <a:pos x="40" y="30"/>
                </a:cxn>
                <a:cxn ang="0">
                  <a:pos x="31" y="23"/>
                </a:cxn>
                <a:cxn ang="0">
                  <a:pos x="26" y="21"/>
                </a:cxn>
                <a:cxn ang="0">
                  <a:pos x="9" y="10"/>
                </a:cxn>
                <a:cxn ang="0">
                  <a:pos x="0" y="9"/>
                </a:cxn>
                <a:cxn ang="0">
                  <a:pos x="0" y="3"/>
                </a:cxn>
              </a:cxnLst>
              <a:rect l="0" t="0" r="r" b="b"/>
              <a:pathLst>
                <a:path w="129" h="119">
                  <a:moveTo>
                    <a:pt x="0" y="3"/>
                  </a:moveTo>
                  <a:lnTo>
                    <a:pt x="2" y="0"/>
                  </a:lnTo>
                  <a:lnTo>
                    <a:pt x="20" y="11"/>
                  </a:lnTo>
                  <a:lnTo>
                    <a:pt x="26" y="16"/>
                  </a:lnTo>
                  <a:lnTo>
                    <a:pt x="34" y="20"/>
                  </a:lnTo>
                  <a:lnTo>
                    <a:pt x="54" y="35"/>
                  </a:lnTo>
                  <a:lnTo>
                    <a:pt x="66" y="36"/>
                  </a:lnTo>
                  <a:lnTo>
                    <a:pt x="75" y="43"/>
                  </a:lnTo>
                  <a:lnTo>
                    <a:pt x="81" y="49"/>
                  </a:lnTo>
                  <a:lnTo>
                    <a:pt x="95" y="58"/>
                  </a:lnTo>
                  <a:lnTo>
                    <a:pt x="100" y="66"/>
                  </a:lnTo>
                  <a:lnTo>
                    <a:pt x="107" y="71"/>
                  </a:lnTo>
                  <a:lnTo>
                    <a:pt x="117" y="74"/>
                  </a:lnTo>
                  <a:lnTo>
                    <a:pt x="121" y="78"/>
                  </a:lnTo>
                  <a:lnTo>
                    <a:pt x="124" y="87"/>
                  </a:lnTo>
                  <a:lnTo>
                    <a:pt x="129" y="93"/>
                  </a:lnTo>
                  <a:lnTo>
                    <a:pt x="129" y="100"/>
                  </a:lnTo>
                  <a:lnTo>
                    <a:pt x="124" y="107"/>
                  </a:lnTo>
                  <a:lnTo>
                    <a:pt x="120" y="119"/>
                  </a:lnTo>
                  <a:lnTo>
                    <a:pt x="111" y="119"/>
                  </a:lnTo>
                  <a:lnTo>
                    <a:pt x="105" y="93"/>
                  </a:lnTo>
                  <a:lnTo>
                    <a:pt x="97" y="71"/>
                  </a:lnTo>
                  <a:lnTo>
                    <a:pt x="86" y="53"/>
                  </a:lnTo>
                  <a:lnTo>
                    <a:pt x="80" y="49"/>
                  </a:lnTo>
                  <a:lnTo>
                    <a:pt x="66" y="47"/>
                  </a:lnTo>
                  <a:lnTo>
                    <a:pt x="54" y="39"/>
                  </a:lnTo>
                  <a:lnTo>
                    <a:pt x="46" y="31"/>
                  </a:lnTo>
                  <a:lnTo>
                    <a:pt x="40" y="30"/>
                  </a:lnTo>
                  <a:lnTo>
                    <a:pt x="31" y="23"/>
                  </a:lnTo>
                  <a:lnTo>
                    <a:pt x="26" y="21"/>
                  </a:lnTo>
                  <a:lnTo>
                    <a:pt x="9" y="10"/>
                  </a:lnTo>
                  <a:lnTo>
                    <a:pt x="0" y="9"/>
                  </a:lnTo>
                  <a:lnTo>
                    <a:pt x="0" y="3"/>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421" name="Freeform 90"/>
            <p:cNvSpPr>
              <a:spLocks noChangeAspect="1"/>
            </p:cNvSpPr>
            <p:nvPr/>
          </p:nvSpPr>
          <p:spPr bwMode="gray">
            <a:xfrm>
              <a:off x="6538112" y="3280121"/>
              <a:ext cx="125413" cy="263525"/>
            </a:xfrm>
            <a:custGeom>
              <a:avLst/>
              <a:gdLst/>
              <a:ahLst/>
              <a:cxnLst>
                <a:cxn ang="0">
                  <a:pos x="237" y="758"/>
                </a:cxn>
                <a:cxn ang="0">
                  <a:pos x="250" y="749"/>
                </a:cxn>
                <a:cxn ang="0">
                  <a:pos x="270" y="727"/>
                </a:cxn>
                <a:cxn ang="0">
                  <a:pos x="321" y="713"/>
                </a:cxn>
                <a:cxn ang="0">
                  <a:pos x="376" y="679"/>
                </a:cxn>
                <a:cxn ang="0">
                  <a:pos x="387" y="654"/>
                </a:cxn>
                <a:cxn ang="0">
                  <a:pos x="388" y="643"/>
                </a:cxn>
                <a:cxn ang="0">
                  <a:pos x="388" y="607"/>
                </a:cxn>
                <a:cxn ang="0">
                  <a:pos x="395" y="596"/>
                </a:cxn>
                <a:cxn ang="0">
                  <a:pos x="389" y="557"/>
                </a:cxn>
                <a:cxn ang="0">
                  <a:pos x="382" y="507"/>
                </a:cxn>
                <a:cxn ang="0">
                  <a:pos x="336" y="409"/>
                </a:cxn>
                <a:cxn ang="0">
                  <a:pos x="323" y="401"/>
                </a:cxn>
                <a:cxn ang="0">
                  <a:pos x="281" y="372"/>
                </a:cxn>
                <a:cxn ang="0">
                  <a:pos x="255" y="344"/>
                </a:cxn>
                <a:cxn ang="0">
                  <a:pos x="228" y="297"/>
                </a:cxn>
                <a:cxn ang="0">
                  <a:pos x="194" y="245"/>
                </a:cxn>
                <a:cxn ang="0">
                  <a:pos x="239" y="171"/>
                </a:cxn>
                <a:cxn ang="0">
                  <a:pos x="258" y="140"/>
                </a:cxn>
                <a:cxn ang="0">
                  <a:pos x="307" y="105"/>
                </a:cxn>
                <a:cxn ang="0">
                  <a:pos x="312" y="97"/>
                </a:cxn>
                <a:cxn ang="0">
                  <a:pos x="255" y="77"/>
                </a:cxn>
                <a:cxn ang="0">
                  <a:pos x="244" y="26"/>
                </a:cxn>
                <a:cxn ang="0">
                  <a:pos x="184" y="5"/>
                </a:cxn>
                <a:cxn ang="0">
                  <a:pos x="142" y="19"/>
                </a:cxn>
                <a:cxn ang="0">
                  <a:pos x="104" y="33"/>
                </a:cxn>
                <a:cxn ang="0">
                  <a:pos x="71" y="31"/>
                </a:cxn>
                <a:cxn ang="0">
                  <a:pos x="36" y="33"/>
                </a:cxn>
                <a:cxn ang="0">
                  <a:pos x="13" y="37"/>
                </a:cxn>
                <a:cxn ang="0">
                  <a:pos x="12" y="60"/>
                </a:cxn>
                <a:cxn ang="0">
                  <a:pos x="41" y="112"/>
                </a:cxn>
                <a:cxn ang="0">
                  <a:pos x="97" y="134"/>
                </a:cxn>
                <a:cxn ang="0">
                  <a:pos x="129" y="162"/>
                </a:cxn>
                <a:cxn ang="0">
                  <a:pos x="146" y="192"/>
                </a:cxn>
                <a:cxn ang="0">
                  <a:pos x="107" y="208"/>
                </a:cxn>
                <a:cxn ang="0">
                  <a:pos x="107" y="231"/>
                </a:cxn>
                <a:cxn ang="0">
                  <a:pos x="165" y="280"/>
                </a:cxn>
                <a:cxn ang="0">
                  <a:pos x="213" y="332"/>
                </a:cxn>
                <a:cxn ang="0">
                  <a:pos x="238" y="371"/>
                </a:cxn>
                <a:cxn ang="0">
                  <a:pos x="265" y="396"/>
                </a:cxn>
                <a:cxn ang="0">
                  <a:pos x="292" y="457"/>
                </a:cxn>
                <a:cxn ang="0">
                  <a:pos x="299" y="558"/>
                </a:cxn>
                <a:cxn ang="0">
                  <a:pos x="281" y="625"/>
                </a:cxn>
                <a:cxn ang="0">
                  <a:pos x="238" y="646"/>
                </a:cxn>
                <a:cxn ang="0">
                  <a:pos x="206" y="674"/>
                </a:cxn>
                <a:cxn ang="0">
                  <a:pos x="194" y="697"/>
                </a:cxn>
                <a:cxn ang="0">
                  <a:pos x="158" y="705"/>
                </a:cxn>
                <a:cxn ang="0">
                  <a:pos x="134" y="726"/>
                </a:cxn>
                <a:cxn ang="0">
                  <a:pos x="161" y="752"/>
                </a:cxn>
                <a:cxn ang="0">
                  <a:pos x="148" y="797"/>
                </a:cxn>
                <a:cxn ang="0">
                  <a:pos x="153" y="832"/>
                </a:cxn>
                <a:cxn ang="0">
                  <a:pos x="195" y="797"/>
                </a:cxn>
                <a:cxn ang="0">
                  <a:pos x="228" y="773"/>
                </a:cxn>
              </a:cxnLst>
              <a:rect l="0" t="0" r="r" b="b"/>
              <a:pathLst>
                <a:path w="395" h="832">
                  <a:moveTo>
                    <a:pt x="228" y="773"/>
                  </a:moveTo>
                  <a:lnTo>
                    <a:pt x="238" y="776"/>
                  </a:lnTo>
                  <a:lnTo>
                    <a:pt x="242" y="768"/>
                  </a:lnTo>
                  <a:lnTo>
                    <a:pt x="237" y="758"/>
                  </a:lnTo>
                  <a:lnTo>
                    <a:pt x="239" y="753"/>
                  </a:lnTo>
                  <a:lnTo>
                    <a:pt x="245" y="754"/>
                  </a:lnTo>
                  <a:lnTo>
                    <a:pt x="247" y="748"/>
                  </a:lnTo>
                  <a:lnTo>
                    <a:pt x="250" y="749"/>
                  </a:lnTo>
                  <a:lnTo>
                    <a:pt x="249" y="741"/>
                  </a:lnTo>
                  <a:lnTo>
                    <a:pt x="253" y="737"/>
                  </a:lnTo>
                  <a:lnTo>
                    <a:pt x="255" y="731"/>
                  </a:lnTo>
                  <a:lnTo>
                    <a:pt x="270" y="727"/>
                  </a:lnTo>
                  <a:lnTo>
                    <a:pt x="276" y="731"/>
                  </a:lnTo>
                  <a:lnTo>
                    <a:pt x="283" y="731"/>
                  </a:lnTo>
                  <a:lnTo>
                    <a:pt x="308" y="716"/>
                  </a:lnTo>
                  <a:lnTo>
                    <a:pt x="321" y="713"/>
                  </a:lnTo>
                  <a:lnTo>
                    <a:pt x="330" y="701"/>
                  </a:lnTo>
                  <a:lnTo>
                    <a:pt x="361" y="687"/>
                  </a:lnTo>
                  <a:lnTo>
                    <a:pt x="367" y="681"/>
                  </a:lnTo>
                  <a:lnTo>
                    <a:pt x="376" y="679"/>
                  </a:lnTo>
                  <a:lnTo>
                    <a:pt x="378" y="673"/>
                  </a:lnTo>
                  <a:lnTo>
                    <a:pt x="379" y="665"/>
                  </a:lnTo>
                  <a:lnTo>
                    <a:pt x="385" y="660"/>
                  </a:lnTo>
                  <a:lnTo>
                    <a:pt x="387" y="654"/>
                  </a:lnTo>
                  <a:lnTo>
                    <a:pt x="383" y="650"/>
                  </a:lnTo>
                  <a:lnTo>
                    <a:pt x="385" y="646"/>
                  </a:lnTo>
                  <a:lnTo>
                    <a:pt x="388" y="647"/>
                  </a:lnTo>
                  <a:lnTo>
                    <a:pt x="388" y="643"/>
                  </a:lnTo>
                  <a:lnTo>
                    <a:pt x="383" y="619"/>
                  </a:lnTo>
                  <a:lnTo>
                    <a:pt x="384" y="615"/>
                  </a:lnTo>
                  <a:lnTo>
                    <a:pt x="388" y="618"/>
                  </a:lnTo>
                  <a:lnTo>
                    <a:pt x="388" y="607"/>
                  </a:lnTo>
                  <a:lnTo>
                    <a:pt x="392" y="602"/>
                  </a:lnTo>
                  <a:lnTo>
                    <a:pt x="395" y="603"/>
                  </a:lnTo>
                  <a:lnTo>
                    <a:pt x="395" y="607"/>
                  </a:lnTo>
                  <a:lnTo>
                    <a:pt x="395" y="596"/>
                  </a:lnTo>
                  <a:lnTo>
                    <a:pt x="394" y="587"/>
                  </a:lnTo>
                  <a:lnTo>
                    <a:pt x="390" y="585"/>
                  </a:lnTo>
                  <a:lnTo>
                    <a:pt x="389" y="569"/>
                  </a:lnTo>
                  <a:lnTo>
                    <a:pt x="389" y="557"/>
                  </a:lnTo>
                  <a:lnTo>
                    <a:pt x="388" y="549"/>
                  </a:lnTo>
                  <a:lnTo>
                    <a:pt x="388" y="539"/>
                  </a:lnTo>
                  <a:lnTo>
                    <a:pt x="385" y="536"/>
                  </a:lnTo>
                  <a:lnTo>
                    <a:pt x="382" y="507"/>
                  </a:lnTo>
                  <a:lnTo>
                    <a:pt x="366" y="456"/>
                  </a:lnTo>
                  <a:lnTo>
                    <a:pt x="344" y="434"/>
                  </a:lnTo>
                  <a:lnTo>
                    <a:pt x="337" y="424"/>
                  </a:lnTo>
                  <a:lnTo>
                    <a:pt x="336" y="409"/>
                  </a:lnTo>
                  <a:lnTo>
                    <a:pt x="335" y="413"/>
                  </a:lnTo>
                  <a:lnTo>
                    <a:pt x="329" y="414"/>
                  </a:lnTo>
                  <a:lnTo>
                    <a:pt x="329" y="409"/>
                  </a:lnTo>
                  <a:lnTo>
                    <a:pt x="323" y="401"/>
                  </a:lnTo>
                  <a:lnTo>
                    <a:pt x="306" y="398"/>
                  </a:lnTo>
                  <a:lnTo>
                    <a:pt x="298" y="387"/>
                  </a:lnTo>
                  <a:lnTo>
                    <a:pt x="290" y="378"/>
                  </a:lnTo>
                  <a:lnTo>
                    <a:pt x="281" y="372"/>
                  </a:lnTo>
                  <a:lnTo>
                    <a:pt x="274" y="362"/>
                  </a:lnTo>
                  <a:lnTo>
                    <a:pt x="270" y="359"/>
                  </a:lnTo>
                  <a:lnTo>
                    <a:pt x="265" y="351"/>
                  </a:lnTo>
                  <a:lnTo>
                    <a:pt x="255" y="344"/>
                  </a:lnTo>
                  <a:lnTo>
                    <a:pt x="248" y="334"/>
                  </a:lnTo>
                  <a:lnTo>
                    <a:pt x="236" y="324"/>
                  </a:lnTo>
                  <a:lnTo>
                    <a:pt x="234" y="312"/>
                  </a:lnTo>
                  <a:lnTo>
                    <a:pt x="228" y="297"/>
                  </a:lnTo>
                  <a:lnTo>
                    <a:pt x="217" y="290"/>
                  </a:lnTo>
                  <a:lnTo>
                    <a:pt x="197" y="270"/>
                  </a:lnTo>
                  <a:lnTo>
                    <a:pt x="191" y="258"/>
                  </a:lnTo>
                  <a:lnTo>
                    <a:pt x="194" y="245"/>
                  </a:lnTo>
                  <a:lnTo>
                    <a:pt x="197" y="235"/>
                  </a:lnTo>
                  <a:lnTo>
                    <a:pt x="199" y="222"/>
                  </a:lnTo>
                  <a:lnTo>
                    <a:pt x="211" y="195"/>
                  </a:lnTo>
                  <a:lnTo>
                    <a:pt x="239" y="171"/>
                  </a:lnTo>
                  <a:lnTo>
                    <a:pt x="243" y="166"/>
                  </a:lnTo>
                  <a:lnTo>
                    <a:pt x="247" y="152"/>
                  </a:lnTo>
                  <a:lnTo>
                    <a:pt x="253" y="145"/>
                  </a:lnTo>
                  <a:lnTo>
                    <a:pt x="258" y="140"/>
                  </a:lnTo>
                  <a:lnTo>
                    <a:pt x="276" y="132"/>
                  </a:lnTo>
                  <a:lnTo>
                    <a:pt x="286" y="124"/>
                  </a:lnTo>
                  <a:lnTo>
                    <a:pt x="287" y="116"/>
                  </a:lnTo>
                  <a:lnTo>
                    <a:pt x="307" y="105"/>
                  </a:lnTo>
                  <a:lnTo>
                    <a:pt x="315" y="108"/>
                  </a:lnTo>
                  <a:lnTo>
                    <a:pt x="318" y="106"/>
                  </a:lnTo>
                  <a:lnTo>
                    <a:pt x="319" y="102"/>
                  </a:lnTo>
                  <a:lnTo>
                    <a:pt x="312" y="97"/>
                  </a:lnTo>
                  <a:lnTo>
                    <a:pt x="293" y="98"/>
                  </a:lnTo>
                  <a:lnTo>
                    <a:pt x="283" y="96"/>
                  </a:lnTo>
                  <a:lnTo>
                    <a:pt x="278" y="91"/>
                  </a:lnTo>
                  <a:lnTo>
                    <a:pt x="255" y="77"/>
                  </a:lnTo>
                  <a:lnTo>
                    <a:pt x="248" y="65"/>
                  </a:lnTo>
                  <a:lnTo>
                    <a:pt x="243" y="50"/>
                  </a:lnTo>
                  <a:lnTo>
                    <a:pt x="248" y="35"/>
                  </a:lnTo>
                  <a:lnTo>
                    <a:pt x="244" y="26"/>
                  </a:lnTo>
                  <a:lnTo>
                    <a:pt x="224" y="25"/>
                  </a:lnTo>
                  <a:lnTo>
                    <a:pt x="211" y="21"/>
                  </a:lnTo>
                  <a:lnTo>
                    <a:pt x="196" y="15"/>
                  </a:lnTo>
                  <a:lnTo>
                    <a:pt x="184" y="5"/>
                  </a:lnTo>
                  <a:lnTo>
                    <a:pt x="169" y="0"/>
                  </a:lnTo>
                  <a:lnTo>
                    <a:pt x="162" y="1"/>
                  </a:lnTo>
                  <a:lnTo>
                    <a:pt x="152" y="12"/>
                  </a:lnTo>
                  <a:lnTo>
                    <a:pt x="142" y="19"/>
                  </a:lnTo>
                  <a:lnTo>
                    <a:pt x="127" y="27"/>
                  </a:lnTo>
                  <a:lnTo>
                    <a:pt x="121" y="28"/>
                  </a:lnTo>
                  <a:lnTo>
                    <a:pt x="113" y="26"/>
                  </a:lnTo>
                  <a:lnTo>
                    <a:pt x="104" y="33"/>
                  </a:lnTo>
                  <a:lnTo>
                    <a:pt x="94" y="38"/>
                  </a:lnTo>
                  <a:lnTo>
                    <a:pt x="91" y="32"/>
                  </a:lnTo>
                  <a:lnTo>
                    <a:pt x="77" y="36"/>
                  </a:lnTo>
                  <a:lnTo>
                    <a:pt x="71" y="31"/>
                  </a:lnTo>
                  <a:lnTo>
                    <a:pt x="65" y="32"/>
                  </a:lnTo>
                  <a:lnTo>
                    <a:pt x="50" y="42"/>
                  </a:lnTo>
                  <a:lnTo>
                    <a:pt x="44" y="41"/>
                  </a:lnTo>
                  <a:lnTo>
                    <a:pt x="36" y="33"/>
                  </a:lnTo>
                  <a:lnTo>
                    <a:pt x="23" y="31"/>
                  </a:lnTo>
                  <a:lnTo>
                    <a:pt x="21" y="28"/>
                  </a:lnTo>
                  <a:lnTo>
                    <a:pt x="17" y="31"/>
                  </a:lnTo>
                  <a:lnTo>
                    <a:pt x="13" y="37"/>
                  </a:lnTo>
                  <a:lnTo>
                    <a:pt x="7" y="44"/>
                  </a:lnTo>
                  <a:lnTo>
                    <a:pt x="7" y="48"/>
                  </a:lnTo>
                  <a:lnTo>
                    <a:pt x="0" y="44"/>
                  </a:lnTo>
                  <a:lnTo>
                    <a:pt x="12" y="60"/>
                  </a:lnTo>
                  <a:lnTo>
                    <a:pt x="29" y="80"/>
                  </a:lnTo>
                  <a:lnTo>
                    <a:pt x="39" y="90"/>
                  </a:lnTo>
                  <a:lnTo>
                    <a:pt x="44" y="100"/>
                  </a:lnTo>
                  <a:lnTo>
                    <a:pt x="41" y="112"/>
                  </a:lnTo>
                  <a:lnTo>
                    <a:pt x="43" y="120"/>
                  </a:lnTo>
                  <a:lnTo>
                    <a:pt x="57" y="135"/>
                  </a:lnTo>
                  <a:lnTo>
                    <a:pt x="77" y="139"/>
                  </a:lnTo>
                  <a:lnTo>
                    <a:pt x="97" y="134"/>
                  </a:lnTo>
                  <a:lnTo>
                    <a:pt x="113" y="135"/>
                  </a:lnTo>
                  <a:lnTo>
                    <a:pt x="122" y="146"/>
                  </a:lnTo>
                  <a:lnTo>
                    <a:pt x="127" y="155"/>
                  </a:lnTo>
                  <a:lnTo>
                    <a:pt x="129" y="162"/>
                  </a:lnTo>
                  <a:lnTo>
                    <a:pt x="137" y="168"/>
                  </a:lnTo>
                  <a:lnTo>
                    <a:pt x="141" y="177"/>
                  </a:lnTo>
                  <a:lnTo>
                    <a:pt x="147" y="183"/>
                  </a:lnTo>
                  <a:lnTo>
                    <a:pt x="146" y="192"/>
                  </a:lnTo>
                  <a:lnTo>
                    <a:pt x="130" y="208"/>
                  </a:lnTo>
                  <a:lnTo>
                    <a:pt x="125" y="208"/>
                  </a:lnTo>
                  <a:lnTo>
                    <a:pt x="114" y="205"/>
                  </a:lnTo>
                  <a:lnTo>
                    <a:pt x="107" y="208"/>
                  </a:lnTo>
                  <a:lnTo>
                    <a:pt x="103" y="213"/>
                  </a:lnTo>
                  <a:lnTo>
                    <a:pt x="99" y="222"/>
                  </a:lnTo>
                  <a:lnTo>
                    <a:pt x="100" y="229"/>
                  </a:lnTo>
                  <a:lnTo>
                    <a:pt x="107" y="231"/>
                  </a:lnTo>
                  <a:lnTo>
                    <a:pt x="115" y="237"/>
                  </a:lnTo>
                  <a:lnTo>
                    <a:pt x="134" y="247"/>
                  </a:lnTo>
                  <a:lnTo>
                    <a:pt x="161" y="267"/>
                  </a:lnTo>
                  <a:lnTo>
                    <a:pt x="165" y="280"/>
                  </a:lnTo>
                  <a:lnTo>
                    <a:pt x="188" y="301"/>
                  </a:lnTo>
                  <a:lnTo>
                    <a:pt x="191" y="311"/>
                  </a:lnTo>
                  <a:lnTo>
                    <a:pt x="208" y="331"/>
                  </a:lnTo>
                  <a:lnTo>
                    <a:pt x="213" y="332"/>
                  </a:lnTo>
                  <a:lnTo>
                    <a:pt x="231" y="344"/>
                  </a:lnTo>
                  <a:lnTo>
                    <a:pt x="236" y="358"/>
                  </a:lnTo>
                  <a:lnTo>
                    <a:pt x="239" y="370"/>
                  </a:lnTo>
                  <a:lnTo>
                    <a:pt x="238" y="371"/>
                  </a:lnTo>
                  <a:lnTo>
                    <a:pt x="239" y="372"/>
                  </a:lnTo>
                  <a:lnTo>
                    <a:pt x="243" y="386"/>
                  </a:lnTo>
                  <a:lnTo>
                    <a:pt x="251" y="386"/>
                  </a:lnTo>
                  <a:lnTo>
                    <a:pt x="265" y="396"/>
                  </a:lnTo>
                  <a:lnTo>
                    <a:pt x="274" y="404"/>
                  </a:lnTo>
                  <a:lnTo>
                    <a:pt x="278" y="421"/>
                  </a:lnTo>
                  <a:lnTo>
                    <a:pt x="291" y="450"/>
                  </a:lnTo>
                  <a:lnTo>
                    <a:pt x="292" y="457"/>
                  </a:lnTo>
                  <a:lnTo>
                    <a:pt x="292" y="490"/>
                  </a:lnTo>
                  <a:lnTo>
                    <a:pt x="290" y="527"/>
                  </a:lnTo>
                  <a:lnTo>
                    <a:pt x="292" y="543"/>
                  </a:lnTo>
                  <a:lnTo>
                    <a:pt x="299" y="558"/>
                  </a:lnTo>
                  <a:lnTo>
                    <a:pt x="298" y="607"/>
                  </a:lnTo>
                  <a:lnTo>
                    <a:pt x="296" y="619"/>
                  </a:lnTo>
                  <a:lnTo>
                    <a:pt x="290" y="628"/>
                  </a:lnTo>
                  <a:lnTo>
                    <a:pt x="281" y="625"/>
                  </a:lnTo>
                  <a:lnTo>
                    <a:pt x="271" y="634"/>
                  </a:lnTo>
                  <a:lnTo>
                    <a:pt x="264" y="638"/>
                  </a:lnTo>
                  <a:lnTo>
                    <a:pt x="256" y="638"/>
                  </a:lnTo>
                  <a:lnTo>
                    <a:pt x="238" y="646"/>
                  </a:lnTo>
                  <a:lnTo>
                    <a:pt x="237" y="656"/>
                  </a:lnTo>
                  <a:lnTo>
                    <a:pt x="218" y="657"/>
                  </a:lnTo>
                  <a:lnTo>
                    <a:pt x="208" y="661"/>
                  </a:lnTo>
                  <a:lnTo>
                    <a:pt x="206" y="674"/>
                  </a:lnTo>
                  <a:lnTo>
                    <a:pt x="207" y="683"/>
                  </a:lnTo>
                  <a:lnTo>
                    <a:pt x="208" y="692"/>
                  </a:lnTo>
                  <a:lnTo>
                    <a:pt x="202" y="694"/>
                  </a:lnTo>
                  <a:lnTo>
                    <a:pt x="194" y="697"/>
                  </a:lnTo>
                  <a:lnTo>
                    <a:pt x="183" y="704"/>
                  </a:lnTo>
                  <a:lnTo>
                    <a:pt x="173" y="708"/>
                  </a:lnTo>
                  <a:lnTo>
                    <a:pt x="165" y="705"/>
                  </a:lnTo>
                  <a:lnTo>
                    <a:pt x="158" y="705"/>
                  </a:lnTo>
                  <a:lnTo>
                    <a:pt x="157" y="715"/>
                  </a:lnTo>
                  <a:lnTo>
                    <a:pt x="152" y="720"/>
                  </a:lnTo>
                  <a:lnTo>
                    <a:pt x="145" y="724"/>
                  </a:lnTo>
                  <a:lnTo>
                    <a:pt x="134" y="726"/>
                  </a:lnTo>
                  <a:lnTo>
                    <a:pt x="129" y="727"/>
                  </a:lnTo>
                  <a:lnTo>
                    <a:pt x="136" y="738"/>
                  </a:lnTo>
                  <a:lnTo>
                    <a:pt x="154" y="746"/>
                  </a:lnTo>
                  <a:lnTo>
                    <a:pt x="161" y="752"/>
                  </a:lnTo>
                  <a:lnTo>
                    <a:pt x="157" y="760"/>
                  </a:lnTo>
                  <a:lnTo>
                    <a:pt x="150" y="770"/>
                  </a:lnTo>
                  <a:lnTo>
                    <a:pt x="148" y="786"/>
                  </a:lnTo>
                  <a:lnTo>
                    <a:pt x="148" y="797"/>
                  </a:lnTo>
                  <a:lnTo>
                    <a:pt x="151" y="810"/>
                  </a:lnTo>
                  <a:lnTo>
                    <a:pt x="156" y="822"/>
                  </a:lnTo>
                  <a:lnTo>
                    <a:pt x="151" y="827"/>
                  </a:lnTo>
                  <a:lnTo>
                    <a:pt x="153" y="832"/>
                  </a:lnTo>
                  <a:lnTo>
                    <a:pt x="162" y="830"/>
                  </a:lnTo>
                  <a:lnTo>
                    <a:pt x="175" y="821"/>
                  </a:lnTo>
                  <a:lnTo>
                    <a:pt x="186" y="807"/>
                  </a:lnTo>
                  <a:lnTo>
                    <a:pt x="195" y="797"/>
                  </a:lnTo>
                  <a:lnTo>
                    <a:pt x="216" y="789"/>
                  </a:lnTo>
                  <a:lnTo>
                    <a:pt x="220" y="785"/>
                  </a:lnTo>
                  <a:lnTo>
                    <a:pt x="220" y="778"/>
                  </a:lnTo>
                  <a:lnTo>
                    <a:pt x="228" y="773"/>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422" name="Freeform 91"/>
            <p:cNvSpPr>
              <a:spLocks noChangeAspect="1"/>
            </p:cNvSpPr>
            <p:nvPr/>
          </p:nvSpPr>
          <p:spPr bwMode="gray">
            <a:xfrm>
              <a:off x="6668287" y="3572221"/>
              <a:ext cx="168275" cy="104775"/>
            </a:xfrm>
            <a:custGeom>
              <a:avLst/>
              <a:gdLst/>
              <a:ahLst/>
              <a:cxnLst>
                <a:cxn ang="0">
                  <a:pos x="249" y="133"/>
                </a:cxn>
                <a:cxn ang="0">
                  <a:pos x="268" y="155"/>
                </a:cxn>
                <a:cxn ang="0">
                  <a:pos x="281" y="158"/>
                </a:cxn>
                <a:cxn ang="0">
                  <a:pos x="288" y="121"/>
                </a:cxn>
                <a:cxn ang="0">
                  <a:pos x="301" y="122"/>
                </a:cxn>
                <a:cxn ang="0">
                  <a:pos x="312" y="139"/>
                </a:cxn>
                <a:cxn ang="0">
                  <a:pos x="319" y="128"/>
                </a:cxn>
                <a:cxn ang="0">
                  <a:pos x="309" y="111"/>
                </a:cxn>
                <a:cxn ang="0">
                  <a:pos x="328" y="96"/>
                </a:cxn>
                <a:cxn ang="0">
                  <a:pos x="324" y="81"/>
                </a:cxn>
                <a:cxn ang="0">
                  <a:pos x="351" y="64"/>
                </a:cxn>
                <a:cxn ang="0">
                  <a:pos x="383" y="20"/>
                </a:cxn>
                <a:cxn ang="0">
                  <a:pos x="392" y="0"/>
                </a:cxn>
                <a:cxn ang="0">
                  <a:pos x="395" y="14"/>
                </a:cxn>
                <a:cxn ang="0">
                  <a:pos x="404" y="9"/>
                </a:cxn>
                <a:cxn ang="0">
                  <a:pos x="417" y="4"/>
                </a:cxn>
                <a:cxn ang="0">
                  <a:pos x="433" y="20"/>
                </a:cxn>
                <a:cxn ang="0">
                  <a:pos x="442" y="43"/>
                </a:cxn>
                <a:cxn ang="0">
                  <a:pos x="448" y="57"/>
                </a:cxn>
                <a:cxn ang="0">
                  <a:pos x="463" y="54"/>
                </a:cxn>
                <a:cxn ang="0">
                  <a:pos x="462" y="68"/>
                </a:cxn>
                <a:cxn ang="0">
                  <a:pos x="474" y="65"/>
                </a:cxn>
                <a:cxn ang="0">
                  <a:pos x="502" y="80"/>
                </a:cxn>
                <a:cxn ang="0">
                  <a:pos x="530" y="95"/>
                </a:cxn>
                <a:cxn ang="0">
                  <a:pos x="512" y="108"/>
                </a:cxn>
                <a:cxn ang="0">
                  <a:pos x="482" y="110"/>
                </a:cxn>
                <a:cxn ang="0">
                  <a:pos x="476" y="126"/>
                </a:cxn>
                <a:cxn ang="0">
                  <a:pos x="492" y="137"/>
                </a:cxn>
                <a:cxn ang="0">
                  <a:pos x="463" y="149"/>
                </a:cxn>
                <a:cxn ang="0">
                  <a:pos x="446" y="143"/>
                </a:cxn>
                <a:cxn ang="0">
                  <a:pos x="439" y="151"/>
                </a:cxn>
                <a:cxn ang="0">
                  <a:pos x="412" y="142"/>
                </a:cxn>
                <a:cxn ang="0">
                  <a:pos x="336" y="150"/>
                </a:cxn>
                <a:cxn ang="0">
                  <a:pos x="323" y="201"/>
                </a:cxn>
                <a:cxn ang="0">
                  <a:pos x="282" y="275"/>
                </a:cxn>
                <a:cxn ang="0">
                  <a:pos x="265" y="299"/>
                </a:cxn>
                <a:cxn ang="0">
                  <a:pos x="231" y="307"/>
                </a:cxn>
                <a:cxn ang="0">
                  <a:pos x="189" y="306"/>
                </a:cxn>
                <a:cxn ang="0">
                  <a:pos x="178" y="296"/>
                </a:cxn>
                <a:cxn ang="0">
                  <a:pos x="139" y="305"/>
                </a:cxn>
                <a:cxn ang="0">
                  <a:pos x="105" y="326"/>
                </a:cxn>
                <a:cxn ang="0">
                  <a:pos x="77" y="323"/>
                </a:cxn>
                <a:cxn ang="0">
                  <a:pos x="40" y="325"/>
                </a:cxn>
                <a:cxn ang="0">
                  <a:pos x="0" y="269"/>
                </a:cxn>
                <a:cxn ang="0">
                  <a:pos x="7" y="264"/>
                </a:cxn>
                <a:cxn ang="0">
                  <a:pos x="28" y="283"/>
                </a:cxn>
                <a:cxn ang="0">
                  <a:pos x="53" y="284"/>
                </a:cxn>
                <a:cxn ang="0">
                  <a:pos x="84" y="293"/>
                </a:cxn>
                <a:cxn ang="0">
                  <a:pos x="91" y="269"/>
                </a:cxn>
                <a:cxn ang="0">
                  <a:pos x="96" y="250"/>
                </a:cxn>
                <a:cxn ang="0">
                  <a:pos x="103" y="239"/>
                </a:cxn>
                <a:cxn ang="0">
                  <a:pos x="116" y="221"/>
                </a:cxn>
                <a:cxn ang="0">
                  <a:pos x="137" y="218"/>
                </a:cxn>
                <a:cxn ang="0">
                  <a:pos x="161" y="215"/>
                </a:cxn>
                <a:cxn ang="0">
                  <a:pos x="190" y="201"/>
                </a:cxn>
                <a:cxn ang="0">
                  <a:pos x="215" y="167"/>
                </a:cxn>
                <a:cxn ang="0">
                  <a:pos x="240" y="131"/>
                </a:cxn>
              </a:cxnLst>
              <a:rect l="0" t="0" r="r" b="b"/>
              <a:pathLst>
                <a:path w="530" h="330">
                  <a:moveTo>
                    <a:pt x="242" y="129"/>
                  </a:moveTo>
                  <a:lnTo>
                    <a:pt x="245" y="131"/>
                  </a:lnTo>
                  <a:lnTo>
                    <a:pt x="249" y="133"/>
                  </a:lnTo>
                  <a:lnTo>
                    <a:pt x="259" y="144"/>
                  </a:lnTo>
                  <a:lnTo>
                    <a:pt x="263" y="150"/>
                  </a:lnTo>
                  <a:lnTo>
                    <a:pt x="268" y="155"/>
                  </a:lnTo>
                  <a:lnTo>
                    <a:pt x="271" y="159"/>
                  </a:lnTo>
                  <a:lnTo>
                    <a:pt x="276" y="160"/>
                  </a:lnTo>
                  <a:lnTo>
                    <a:pt x="281" y="158"/>
                  </a:lnTo>
                  <a:lnTo>
                    <a:pt x="283" y="150"/>
                  </a:lnTo>
                  <a:lnTo>
                    <a:pt x="285" y="126"/>
                  </a:lnTo>
                  <a:lnTo>
                    <a:pt x="288" y="121"/>
                  </a:lnTo>
                  <a:lnTo>
                    <a:pt x="293" y="118"/>
                  </a:lnTo>
                  <a:lnTo>
                    <a:pt x="298" y="118"/>
                  </a:lnTo>
                  <a:lnTo>
                    <a:pt x="301" y="122"/>
                  </a:lnTo>
                  <a:lnTo>
                    <a:pt x="303" y="129"/>
                  </a:lnTo>
                  <a:lnTo>
                    <a:pt x="307" y="137"/>
                  </a:lnTo>
                  <a:lnTo>
                    <a:pt x="312" y="139"/>
                  </a:lnTo>
                  <a:lnTo>
                    <a:pt x="318" y="139"/>
                  </a:lnTo>
                  <a:lnTo>
                    <a:pt x="319" y="134"/>
                  </a:lnTo>
                  <a:lnTo>
                    <a:pt x="319" y="128"/>
                  </a:lnTo>
                  <a:lnTo>
                    <a:pt x="318" y="123"/>
                  </a:lnTo>
                  <a:lnTo>
                    <a:pt x="314" y="116"/>
                  </a:lnTo>
                  <a:lnTo>
                    <a:pt x="309" y="111"/>
                  </a:lnTo>
                  <a:lnTo>
                    <a:pt x="315" y="110"/>
                  </a:lnTo>
                  <a:lnTo>
                    <a:pt x="320" y="106"/>
                  </a:lnTo>
                  <a:lnTo>
                    <a:pt x="328" y="96"/>
                  </a:lnTo>
                  <a:lnTo>
                    <a:pt x="322" y="94"/>
                  </a:lnTo>
                  <a:lnTo>
                    <a:pt x="319" y="88"/>
                  </a:lnTo>
                  <a:lnTo>
                    <a:pt x="324" y="81"/>
                  </a:lnTo>
                  <a:lnTo>
                    <a:pt x="329" y="79"/>
                  </a:lnTo>
                  <a:lnTo>
                    <a:pt x="339" y="79"/>
                  </a:lnTo>
                  <a:lnTo>
                    <a:pt x="351" y="64"/>
                  </a:lnTo>
                  <a:lnTo>
                    <a:pt x="357" y="53"/>
                  </a:lnTo>
                  <a:lnTo>
                    <a:pt x="357" y="47"/>
                  </a:lnTo>
                  <a:lnTo>
                    <a:pt x="383" y="20"/>
                  </a:lnTo>
                  <a:lnTo>
                    <a:pt x="387" y="13"/>
                  </a:lnTo>
                  <a:lnTo>
                    <a:pt x="388" y="6"/>
                  </a:lnTo>
                  <a:lnTo>
                    <a:pt x="392" y="0"/>
                  </a:lnTo>
                  <a:lnTo>
                    <a:pt x="394" y="0"/>
                  </a:lnTo>
                  <a:lnTo>
                    <a:pt x="395" y="3"/>
                  </a:lnTo>
                  <a:lnTo>
                    <a:pt x="395" y="14"/>
                  </a:lnTo>
                  <a:lnTo>
                    <a:pt x="393" y="20"/>
                  </a:lnTo>
                  <a:lnTo>
                    <a:pt x="393" y="22"/>
                  </a:lnTo>
                  <a:lnTo>
                    <a:pt x="404" y="9"/>
                  </a:lnTo>
                  <a:lnTo>
                    <a:pt x="408" y="2"/>
                  </a:lnTo>
                  <a:lnTo>
                    <a:pt x="415" y="2"/>
                  </a:lnTo>
                  <a:lnTo>
                    <a:pt x="417" y="4"/>
                  </a:lnTo>
                  <a:lnTo>
                    <a:pt x="422" y="19"/>
                  </a:lnTo>
                  <a:lnTo>
                    <a:pt x="428" y="22"/>
                  </a:lnTo>
                  <a:lnTo>
                    <a:pt x="433" y="20"/>
                  </a:lnTo>
                  <a:lnTo>
                    <a:pt x="443" y="29"/>
                  </a:lnTo>
                  <a:lnTo>
                    <a:pt x="446" y="40"/>
                  </a:lnTo>
                  <a:lnTo>
                    <a:pt x="442" y="43"/>
                  </a:lnTo>
                  <a:lnTo>
                    <a:pt x="443" y="57"/>
                  </a:lnTo>
                  <a:lnTo>
                    <a:pt x="444" y="58"/>
                  </a:lnTo>
                  <a:lnTo>
                    <a:pt x="448" y="57"/>
                  </a:lnTo>
                  <a:lnTo>
                    <a:pt x="452" y="57"/>
                  </a:lnTo>
                  <a:lnTo>
                    <a:pt x="458" y="54"/>
                  </a:lnTo>
                  <a:lnTo>
                    <a:pt x="463" y="54"/>
                  </a:lnTo>
                  <a:lnTo>
                    <a:pt x="467" y="59"/>
                  </a:lnTo>
                  <a:lnTo>
                    <a:pt x="465" y="64"/>
                  </a:lnTo>
                  <a:lnTo>
                    <a:pt x="462" y="68"/>
                  </a:lnTo>
                  <a:lnTo>
                    <a:pt x="463" y="70"/>
                  </a:lnTo>
                  <a:lnTo>
                    <a:pt x="469" y="70"/>
                  </a:lnTo>
                  <a:lnTo>
                    <a:pt x="474" y="65"/>
                  </a:lnTo>
                  <a:lnTo>
                    <a:pt x="480" y="65"/>
                  </a:lnTo>
                  <a:lnTo>
                    <a:pt x="486" y="69"/>
                  </a:lnTo>
                  <a:lnTo>
                    <a:pt x="502" y="80"/>
                  </a:lnTo>
                  <a:lnTo>
                    <a:pt x="523" y="86"/>
                  </a:lnTo>
                  <a:lnTo>
                    <a:pt x="529" y="91"/>
                  </a:lnTo>
                  <a:lnTo>
                    <a:pt x="530" y="95"/>
                  </a:lnTo>
                  <a:lnTo>
                    <a:pt x="528" y="100"/>
                  </a:lnTo>
                  <a:lnTo>
                    <a:pt x="518" y="104"/>
                  </a:lnTo>
                  <a:lnTo>
                    <a:pt x="512" y="108"/>
                  </a:lnTo>
                  <a:lnTo>
                    <a:pt x="501" y="112"/>
                  </a:lnTo>
                  <a:lnTo>
                    <a:pt x="491" y="115"/>
                  </a:lnTo>
                  <a:lnTo>
                    <a:pt x="482" y="110"/>
                  </a:lnTo>
                  <a:lnTo>
                    <a:pt x="475" y="113"/>
                  </a:lnTo>
                  <a:lnTo>
                    <a:pt x="474" y="121"/>
                  </a:lnTo>
                  <a:lnTo>
                    <a:pt x="476" y="126"/>
                  </a:lnTo>
                  <a:lnTo>
                    <a:pt x="482" y="132"/>
                  </a:lnTo>
                  <a:lnTo>
                    <a:pt x="487" y="133"/>
                  </a:lnTo>
                  <a:lnTo>
                    <a:pt x="492" y="137"/>
                  </a:lnTo>
                  <a:lnTo>
                    <a:pt x="494" y="140"/>
                  </a:lnTo>
                  <a:lnTo>
                    <a:pt x="480" y="143"/>
                  </a:lnTo>
                  <a:lnTo>
                    <a:pt x="463" y="149"/>
                  </a:lnTo>
                  <a:lnTo>
                    <a:pt x="457" y="149"/>
                  </a:lnTo>
                  <a:lnTo>
                    <a:pt x="452" y="147"/>
                  </a:lnTo>
                  <a:lnTo>
                    <a:pt x="446" y="143"/>
                  </a:lnTo>
                  <a:lnTo>
                    <a:pt x="444" y="143"/>
                  </a:lnTo>
                  <a:lnTo>
                    <a:pt x="443" y="148"/>
                  </a:lnTo>
                  <a:lnTo>
                    <a:pt x="439" y="151"/>
                  </a:lnTo>
                  <a:lnTo>
                    <a:pt x="435" y="151"/>
                  </a:lnTo>
                  <a:lnTo>
                    <a:pt x="421" y="147"/>
                  </a:lnTo>
                  <a:lnTo>
                    <a:pt x="412" y="142"/>
                  </a:lnTo>
                  <a:lnTo>
                    <a:pt x="361" y="140"/>
                  </a:lnTo>
                  <a:lnTo>
                    <a:pt x="342" y="142"/>
                  </a:lnTo>
                  <a:lnTo>
                    <a:pt x="336" y="150"/>
                  </a:lnTo>
                  <a:lnTo>
                    <a:pt x="330" y="167"/>
                  </a:lnTo>
                  <a:lnTo>
                    <a:pt x="328" y="189"/>
                  </a:lnTo>
                  <a:lnTo>
                    <a:pt x="323" y="201"/>
                  </a:lnTo>
                  <a:lnTo>
                    <a:pt x="297" y="230"/>
                  </a:lnTo>
                  <a:lnTo>
                    <a:pt x="291" y="257"/>
                  </a:lnTo>
                  <a:lnTo>
                    <a:pt x="282" y="275"/>
                  </a:lnTo>
                  <a:lnTo>
                    <a:pt x="275" y="287"/>
                  </a:lnTo>
                  <a:lnTo>
                    <a:pt x="271" y="294"/>
                  </a:lnTo>
                  <a:lnTo>
                    <a:pt x="265" y="299"/>
                  </a:lnTo>
                  <a:lnTo>
                    <a:pt x="252" y="303"/>
                  </a:lnTo>
                  <a:lnTo>
                    <a:pt x="240" y="305"/>
                  </a:lnTo>
                  <a:lnTo>
                    <a:pt x="231" y="307"/>
                  </a:lnTo>
                  <a:lnTo>
                    <a:pt x="220" y="314"/>
                  </a:lnTo>
                  <a:lnTo>
                    <a:pt x="210" y="314"/>
                  </a:lnTo>
                  <a:lnTo>
                    <a:pt x="189" y="306"/>
                  </a:lnTo>
                  <a:lnTo>
                    <a:pt x="184" y="306"/>
                  </a:lnTo>
                  <a:lnTo>
                    <a:pt x="183" y="299"/>
                  </a:lnTo>
                  <a:lnTo>
                    <a:pt x="178" y="296"/>
                  </a:lnTo>
                  <a:lnTo>
                    <a:pt x="151" y="295"/>
                  </a:lnTo>
                  <a:lnTo>
                    <a:pt x="146" y="296"/>
                  </a:lnTo>
                  <a:lnTo>
                    <a:pt x="139" y="305"/>
                  </a:lnTo>
                  <a:lnTo>
                    <a:pt x="123" y="323"/>
                  </a:lnTo>
                  <a:lnTo>
                    <a:pt x="115" y="327"/>
                  </a:lnTo>
                  <a:lnTo>
                    <a:pt x="105" y="326"/>
                  </a:lnTo>
                  <a:lnTo>
                    <a:pt x="96" y="326"/>
                  </a:lnTo>
                  <a:lnTo>
                    <a:pt x="87" y="330"/>
                  </a:lnTo>
                  <a:lnTo>
                    <a:pt x="77" y="323"/>
                  </a:lnTo>
                  <a:lnTo>
                    <a:pt x="66" y="325"/>
                  </a:lnTo>
                  <a:lnTo>
                    <a:pt x="54" y="328"/>
                  </a:lnTo>
                  <a:lnTo>
                    <a:pt x="40" y="325"/>
                  </a:lnTo>
                  <a:lnTo>
                    <a:pt x="27" y="314"/>
                  </a:lnTo>
                  <a:lnTo>
                    <a:pt x="0" y="274"/>
                  </a:lnTo>
                  <a:lnTo>
                    <a:pt x="0" y="269"/>
                  </a:lnTo>
                  <a:lnTo>
                    <a:pt x="2" y="268"/>
                  </a:lnTo>
                  <a:lnTo>
                    <a:pt x="5" y="266"/>
                  </a:lnTo>
                  <a:lnTo>
                    <a:pt x="7" y="264"/>
                  </a:lnTo>
                  <a:lnTo>
                    <a:pt x="10" y="273"/>
                  </a:lnTo>
                  <a:lnTo>
                    <a:pt x="13" y="278"/>
                  </a:lnTo>
                  <a:lnTo>
                    <a:pt x="28" y="283"/>
                  </a:lnTo>
                  <a:lnTo>
                    <a:pt x="34" y="284"/>
                  </a:lnTo>
                  <a:lnTo>
                    <a:pt x="48" y="283"/>
                  </a:lnTo>
                  <a:lnTo>
                    <a:pt x="53" y="284"/>
                  </a:lnTo>
                  <a:lnTo>
                    <a:pt x="59" y="288"/>
                  </a:lnTo>
                  <a:lnTo>
                    <a:pt x="67" y="290"/>
                  </a:lnTo>
                  <a:lnTo>
                    <a:pt x="84" y="293"/>
                  </a:lnTo>
                  <a:lnTo>
                    <a:pt x="86" y="285"/>
                  </a:lnTo>
                  <a:lnTo>
                    <a:pt x="89" y="279"/>
                  </a:lnTo>
                  <a:lnTo>
                    <a:pt x="91" y="269"/>
                  </a:lnTo>
                  <a:lnTo>
                    <a:pt x="93" y="263"/>
                  </a:lnTo>
                  <a:lnTo>
                    <a:pt x="91" y="253"/>
                  </a:lnTo>
                  <a:lnTo>
                    <a:pt x="96" y="250"/>
                  </a:lnTo>
                  <a:lnTo>
                    <a:pt x="102" y="251"/>
                  </a:lnTo>
                  <a:lnTo>
                    <a:pt x="103" y="253"/>
                  </a:lnTo>
                  <a:lnTo>
                    <a:pt x="103" y="239"/>
                  </a:lnTo>
                  <a:lnTo>
                    <a:pt x="105" y="235"/>
                  </a:lnTo>
                  <a:lnTo>
                    <a:pt x="113" y="225"/>
                  </a:lnTo>
                  <a:lnTo>
                    <a:pt x="116" y="221"/>
                  </a:lnTo>
                  <a:lnTo>
                    <a:pt x="134" y="220"/>
                  </a:lnTo>
                  <a:lnTo>
                    <a:pt x="137" y="219"/>
                  </a:lnTo>
                  <a:lnTo>
                    <a:pt x="137" y="218"/>
                  </a:lnTo>
                  <a:lnTo>
                    <a:pt x="142" y="217"/>
                  </a:lnTo>
                  <a:lnTo>
                    <a:pt x="152" y="217"/>
                  </a:lnTo>
                  <a:lnTo>
                    <a:pt x="161" y="215"/>
                  </a:lnTo>
                  <a:lnTo>
                    <a:pt x="174" y="214"/>
                  </a:lnTo>
                  <a:lnTo>
                    <a:pt x="179" y="212"/>
                  </a:lnTo>
                  <a:lnTo>
                    <a:pt x="190" y="201"/>
                  </a:lnTo>
                  <a:lnTo>
                    <a:pt x="205" y="183"/>
                  </a:lnTo>
                  <a:lnTo>
                    <a:pt x="207" y="177"/>
                  </a:lnTo>
                  <a:lnTo>
                    <a:pt x="215" y="167"/>
                  </a:lnTo>
                  <a:lnTo>
                    <a:pt x="231" y="154"/>
                  </a:lnTo>
                  <a:lnTo>
                    <a:pt x="238" y="143"/>
                  </a:lnTo>
                  <a:lnTo>
                    <a:pt x="240" y="131"/>
                  </a:lnTo>
                  <a:lnTo>
                    <a:pt x="242" y="129"/>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423" name="Freeform 92"/>
            <p:cNvSpPr>
              <a:spLocks noChangeAspect="1"/>
            </p:cNvSpPr>
            <p:nvPr/>
          </p:nvSpPr>
          <p:spPr bwMode="gray">
            <a:xfrm>
              <a:off x="6504775" y="3575396"/>
              <a:ext cx="71438" cy="93663"/>
            </a:xfrm>
            <a:custGeom>
              <a:avLst/>
              <a:gdLst/>
              <a:ahLst/>
              <a:cxnLst>
                <a:cxn ang="0">
                  <a:pos x="5" y="16"/>
                </a:cxn>
                <a:cxn ang="0">
                  <a:pos x="2" y="16"/>
                </a:cxn>
                <a:cxn ang="0">
                  <a:pos x="7" y="24"/>
                </a:cxn>
                <a:cxn ang="0">
                  <a:pos x="10" y="43"/>
                </a:cxn>
                <a:cxn ang="0">
                  <a:pos x="14" y="55"/>
                </a:cxn>
                <a:cxn ang="0">
                  <a:pos x="15" y="87"/>
                </a:cxn>
                <a:cxn ang="0">
                  <a:pos x="18" y="98"/>
                </a:cxn>
                <a:cxn ang="0">
                  <a:pos x="26" y="104"/>
                </a:cxn>
                <a:cxn ang="0">
                  <a:pos x="27" y="115"/>
                </a:cxn>
                <a:cxn ang="0">
                  <a:pos x="26" y="130"/>
                </a:cxn>
                <a:cxn ang="0">
                  <a:pos x="32" y="141"/>
                </a:cxn>
                <a:cxn ang="0">
                  <a:pos x="33" y="148"/>
                </a:cxn>
                <a:cxn ang="0">
                  <a:pos x="52" y="173"/>
                </a:cxn>
                <a:cxn ang="0">
                  <a:pos x="60" y="183"/>
                </a:cxn>
                <a:cxn ang="0">
                  <a:pos x="66" y="196"/>
                </a:cxn>
                <a:cxn ang="0">
                  <a:pos x="68" y="208"/>
                </a:cxn>
                <a:cxn ang="0">
                  <a:pos x="77" y="218"/>
                </a:cxn>
                <a:cxn ang="0">
                  <a:pos x="93" y="229"/>
                </a:cxn>
                <a:cxn ang="0">
                  <a:pos x="114" y="248"/>
                </a:cxn>
                <a:cxn ang="0">
                  <a:pos x="129" y="253"/>
                </a:cxn>
                <a:cxn ang="0">
                  <a:pos x="144" y="265"/>
                </a:cxn>
                <a:cxn ang="0">
                  <a:pos x="152" y="269"/>
                </a:cxn>
                <a:cxn ang="0">
                  <a:pos x="166" y="276"/>
                </a:cxn>
                <a:cxn ang="0">
                  <a:pos x="178" y="287"/>
                </a:cxn>
                <a:cxn ang="0">
                  <a:pos x="182" y="285"/>
                </a:cxn>
                <a:cxn ang="0">
                  <a:pos x="185" y="291"/>
                </a:cxn>
                <a:cxn ang="0">
                  <a:pos x="189" y="287"/>
                </a:cxn>
                <a:cxn ang="0">
                  <a:pos x="192" y="281"/>
                </a:cxn>
                <a:cxn ang="0">
                  <a:pos x="198" y="277"/>
                </a:cxn>
                <a:cxn ang="0">
                  <a:pos x="211" y="280"/>
                </a:cxn>
                <a:cxn ang="0">
                  <a:pos x="220" y="288"/>
                </a:cxn>
                <a:cxn ang="0">
                  <a:pos x="224" y="281"/>
                </a:cxn>
                <a:cxn ang="0">
                  <a:pos x="226" y="265"/>
                </a:cxn>
                <a:cxn ang="0">
                  <a:pos x="210" y="237"/>
                </a:cxn>
                <a:cxn ang="0">
                  <a:pos x="205" y="222"/>
                </a:cxn>
                <a:cxn ang="0">
                  <a:pos x="188" y="210"/>
                </a:cxn>
                <a:cxn ang="0">
                  <a:pos x="182" y="191"/>
                </a:cxn>
                <a:cxn ang="0">
                  <a:pos x="179" y="151"/>
                </a:cxn>
                <a:cxn ang="0">
                  <a:pos x="183" y="126"/>
                </a:cxn>
                <a:cxn ang="0">
                  <a:pos x="183" y="108"/>
                </a:cxn>
                <a:cxn ang="0">
                  <a:pos x="181" y="95"/>
                </a:cxn>
                <a:cxn ang="0">
                  <a:pos x="174" y="83"/>
                </a:cxn>
                <a:cxn ang="0">
                  <a:pos x="158" y="60"/>
                </a:cxn>
                <a:cxn ang="0">
                  <a:pos x="136" y="44"/>
                </a:cxn>
                <a:cxn ang="0">
                  <a:pos x="123" y="28"/>
                </a:cxn>
                <a:cxn ang="0">
                  <a:pos x="111" y="29"/>
                </a:cxn>
                <a:cxn ang="0">
                  <a:pos x="103" y="41"/>
                </a:cxn>
                <a:cxn ang="0">
                  <a:pos x="92" y="43"/>
                </a:cxn>
                <a:cxn ang="0">
                  <a:pos x="81" y="41"/>
                </a:cxn>
                <a:cxn ang="0">
                  <a:pos x="58" y="56"/>
                </a:cxn>
                <a:cxn ang="0">
                  <a:pos x="54" y="45"/>
                </a:cxn>
                <a:cxn ang="0">
                  <a:pos x="57" y="29"/>
                </a:cxn>
                <a:cxn ang="0">
                  <a:pos x="47" y="14"/>
                </a:cxn>
                <a:cxn ang="0">
                  <a:pos x="37" y="12"/>
                </a:cxn>
                <a:cxn ang="0">
                  <a:pos x="20" y="9"/>
                </a:cxn>
                <a:cxn ang="0">
                  <a:pos x="12" y="0"/>
                </a:cxn>
                <a:cxn ang="0">
                  <a:pos x="0" y="0"/>
                </a:cxn>
                <a:cxn ang="0">
                  <a:pos x="5" y="16"/>
                </a:cxn>
              </a:cxnLst>
              <a:rect l="0" t="0" r="r" b="b"/>
              <a:pathLst>
                <a:path w="226" h="291">
                  <a:moveTo>
                    <a:pt x="5" y="16"/>
                  </a:moveTo>
                  <a:lnTo>
                    <a:pt x="2" y="16"/>
                  </a:lnTo>
                  <a:lnTo>
                    <a:pt x="7" y="24"/>
                  </a:lnTo>
                  <a:lnTo>
                    <a:pt x="10" y="43"/>
                  </a:lnTo>
                  <a:lnTo>
                    <a:pt x="14" y="55"/>
                  </a:lnTo>
                  <a:lnTo>
                    <a:pt x="15" y="87"/>
                  </a:lnTo>
                  <a:lnTo>
                    <a:pt x="18" y="98"/>
                  </a:lnTo>
                  <a:lnTo>
                    <a:pt x="26" y="104"/>
                  </a:lnTo>
                  <a:lnTo>
                    <a:pt x="27" y="115"/>
                  </a:lnTo>
                  <a:lnTo>
                    <a:pt x="26" y="130"/>
                  </a:lnTo>
                  <a:lnTo>
                    <a:pt x="32" y="141"/>
                  </a:lnTo>
                  <a:lnTo>
                    <a:pt x="33" y="148"/>
                  </a:lnTo>
                  <a:lnTo>
                    <a:pt x="52" y="173"/>
                  </a:lnTo>
                  <a:lnTo>
                    <a:pt x="60" y="183"/>
                  </a:lnTo>
                  <a:lnTo>
                    <a:pt x="66" y="196"/>
                  </a:lnTo>
                  <a:lnTo>
                    <a:pt x="68" y="208"/>
                  </a:lnTo>
                  <a:lnTo>
                    <a:pt x="77" y="218"/>
                  </a:lnTo>
                  <a:lnTo>
                    <a:pt x="93" y="229"/>
                  </a:lnTo>
                  <a:lnTo>
                    <a:pt x="114" y="248"/>
                  </a:lnTo>
                  <a:lnTo>
                    <a:pt x="129" y="253"/>
                  </a:lnTo>
                  <a:lnTo>
                    <a:pt x="144" y="265"/>
                  </a:lnTo>
                  <a:lnTo>
                    <a:pt x="152" y="269"/>
                  </a:lnTo>
                  <a:lnTo>
                    <a:pt x="166" y="276"/>
                  </a:lnTo>
                  <a:lnTo>
                    <a:pt x="178" y="287"/>
                  </a:lnTo>
                  <a:lnTo>
                    <a:pt x="182" y="285"/>
                  </a:lnTo>
                  <a:lnTo>
                    <a:pt x="185" y="291"/>
                  </a:lnTo>
                  <a:lnTo>
                    <a:pt x="189" y="287"/>
                  </a:lnTo>
                  <a:lnTo>
                    <a:pt x="192" y="281"/>
                  </a:lnTo>
                  <a:lnTo>
                    <a:pt x="198" y="277"/>
                  </a:lnTo>
                  <a:lnTo>
                    <a:pt x="211" y="280"/>
                  </a:lnTo>
                  <a:lnTo>
                    <a:pt x="220" y="288"/>
                  </a:lnTo>
                  <a:lnTo>
                    <a:pt x="224" y="281"/>
                  </a:lnTo>
                  <a:lnTo>
                    <a:pt x="226" y="265"/>
                  </a:lnTo>
                  <a:lnTo>
                    <a:pt x="210" y="237"/>
                  </a:lnTo>
                  <a:lnTo>
                    <a:pt x="205" y="222"/>
                  </a:lnTo>
                  <a:lnTo>
                    <a:pt x="188" y="210"/>
                  </a:lnTo>
                  <a:lnTo>
                    <a:pt x="182" y="191"/>
                  </a:lnTo>
                  <a:lnTo>
                    <a:pt x="179" y="151"/>
                  </a:lnTo>
                  <a:lnTo>
                    <a:pt x="183" y="126"/>
                  </a:lnTo>
                  <a:lnTo>
                    <a:pt x="183" y="108"/>
                  </a:lnTo>
                  <a:lnTo>
                    <a:pt x="181" y="95"/>
                  </a:lnTo>
                  <a:lnTo>
                    <a:pt x="174" y="83"/>
                  </a:lnTo>
                  <a:lnTo>
                    <a:pt x="158" y="60"/>
                  </a:lnTo>
                  <a:lnTo>
                    <a:pt x="136" y="44"/>
                  </a:lnTo>
                  <a:lnTo>
                    <a:pt x="123" y="28"/>
                  </a:lnTo>
                  <a:lnTo>
                    <a:pt x="111" y="29"/>
                  </a:lnTo>
                  <a:lnTo>
                    <a:pt x="103" y="41"/>
                  </a:lnTo>
                  <a:lnTo>
                    <a:pt x="92" y="43"/>
                  </a:lnTo>
                  <a:lnTo>
                    <a:pt x="81" y="41"/>
                  </a:lnTo>
                  <a:lnTo>
                    <a:pt x="58" y="56"/>
                  </a:lnTo>
                  <a:lnTo>
                    <a:pt x="54" y="45"/>
                  </a:lnTo>
                  <a:lnTo>
                    <a:pt x="57" y="29"/>
                  </a:lnTo>
                  <a:lnTo>
                    <a:pt x="47" y="14"/>
                  </a:lnTo>
                  <a:lnTo>
                    <a:pt x="37" y="12"/>
                  </a:lnTo>
                  <a:lnTo>
                    <a:pt x="20" y="9"/>
                  </a:lnTo>
                  <a:lnTo>
                    <a:pt x="12" y="0"/>
                  </a:lnTo>
                  <a:lnTo>
                    <a:pt x="0" y="0"/>
                  </a:lnTo>
                  <a:lnTo>
                    <a:pt x="5" y="16"/>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424" name="Freeform 93"/>
            <p:cNvSpPr>
              <a:spLocks noChangeAspect="1"/>
            </p:cNvSpPr>
            <p:nvPr/>
          </p:nvSpPr>
          <p:spPr bwMode="gray">
            <a:xfrm>
              <a:off x="6460326" y="3326158"/>
              <a:ext cx="136525" cy="268288"/>
            </a:xfrm>
            <a:custGeom>
              <a:avLst/>
              <a:gdLst/>
              <a:ahLst/>
              <a:cxnLst>
                <a:cxn ang="0">
                  <a:pos x="125" y="24"/>
                </a:cxn>
                <a:cxn ang="0">
                  <a:pos x="77" y="49"/>
                </a:cxn>
                <a:cxn ang="0">
                  <a:pos x="23" y="67"/>
                </a:cxn>
                <a:cxn ang="0">
                  <a:pos x="0" y="135"/>
                </a:cxn>
                <a:cxn ang="0">
                  <a:pos x="40" y="199"/>
                </a:cxn>
                <a:cxn ang="0">
                  <a:pos x="52" y="252"/>
                </a:cxn>
                <a:cxn ang="0">
                  <a:pos x="53" y="283"/>
                </a:cxn>
                <a:cxn ang="0">
                  <a:pos x="38" y="315"/>
                </a:cxn>
                <a:cxn ang="0">
                  <a:pos x="58" y="366"/>
                </a:cxn>
                <a:cxn ang="0">
                  <a:pos x="82" y="434"/>
                </a:cxn>
                <a:cxn ang="0">
                  <a:pos x="111" y="503"/>
                </a:cxn>
                <a:cxn ang="0">
                  <a:pos x="72" y="559"/>
                </a:cxn>
                <a:cxn ang="0">
                  <a:pos x="59" y="597"/>
                </a:cxn>
                <a:cxn ang="0">
                  <a:pos x="37" y="681"/>
                </a:cxn>
                <a:cxn ang="0">
                  <a:pos x="80" y="725"/>
                </a:cxn>
                <a:cxn ang="0">
                  <a:pos x="118" y="774"/>
                </a:cxn>
                <a:cxn ang="0">
                  <a:pos x="160" y="797"/>
                </a:cxn>
                <a:cxn ang="0">
                  <a:pos x="194" y="833"/>
                </a:cxn>
                <a:cxn ang="0">
                  <a:pos x="243" y="829"/>
                </a:cxn>
                <a:cxn ang="0">
                  <a:pos x="215" y="778"/>
                </a:cxn>
                <a:cxn ang="0">
                  <a:pos x="157" y="745"/>
                </a:cxn>
                <a:cxn ang="0">
                  <a:pos x="131" y="676"/>
                </a:cxn>
                <a:cxn ang="0">
                  <a:pos x="102" y="651"/>
                </a:cxn>
                <a:cxn ang="0">
                  <a:pos x="85" y="607"/>
                </a:cxn>
                <a:cxn ang="0">
                  <a:pos x="93" y="568"/>
                </a:cxn>
                <a:cxn ang="0">
                  <a:pos x="112" y="515"/>
                </a:cxn>
                <a:cxn ang="0">
                  <a:pos x="133" y="439"/>
                </a:cxn>
                <a:cxn ang="0">
                  <a:pos x="161" y="409"/>
                </a:cxn>
                <a:cxn ang="0">
                  <a:pos x="179" y="455"/>
                </a:cxn>
                <a:cxn ang="0">
                  <a:pos x="189" y="458"/>
                </a:cxn>
                <a:cxn ang="0">
                  <a:pos x="251" y="476"/>
                </a:cxn>
                <a:cxn ang="0">
                  <a:pos x="271" y="489"/>
                </a:cxn>
                <a:cxn ang="0">
                  <a:pos x="292" y="510"/>
                </a:cxn>
                <a:cxn ang="0">
                  <a:pos x="265" y="462"/>
                </a:cxn>
                <a:cxn ang="0">
                  <a:pos x="265" y="407"/>
                </a:cxn>
                <a:cxn ang="0">
                  <a:pos x="298" y="366"/>
                </a:cxn>
                <a:cxn ang="0">
                  <a:pos x="368" y="365"/>
                </a:cxn>
                <a:cxn ang="0">
                  <a:pos x="416" y="365"/>
                </a:cxn>
                <a:cxn ang="0">
                  <a:pos x="431" y="302"/>
                </a:cxn>
                <a:cxn ang="0">
                  <a:pos x="416" y="275"/>
                </a:cxn>
                <a:cxn ang="0">
                  <a:pos x="389" y="252"/>
                </a:cxn>
                <a:cxn ang="0">
                  <a:pos x="382" y="191"/>
                </a:cxn>
                <a:cxn ang="0">
                  <a:pos x="360" y="165"/>
                </a:cxn>
                <a:cxn ang="0">
                  <a:pos x="323" y="134"/>
                </a:cxn>
                <a:cxn ang="0">
                  <a:pos x="292" y="153"/>
                </a:cxn>
                <a:cxn ang="0">
                  <a:pos x="255" y="156"/>
                </a:cxn>
                <a:cxn ang="0">
                  <a:pos x="220" y="151"/>
                </a:cxn>
                <a:cxn ang="0">
                  <a:pos x="183" y="182"/>
                </a:cxn>
                <a:cxn ang="0">
                  <a:pos x="188" y="126"/>
                </a:cxn>
                <a:cxn ang="0">
                  <a:pos x="190" y="81"/>
                </a:cxn>
                <a:cxn ang="0">
                  <a:pos x="163" y="59"/>
                </a:cxn>
                <a:cxn ang="0">
                  <a:pos x="152" y="16"/>
                </a:cxn>
                <a:cxn ang="0">
                  <a:pos x="141" y="0"/>
                </a:cxn>
              </a:cxnLst>
              <a:rect l="0" t="0" r="r" b="b"/>
              <a:pathLst>
                <a:path w="431" h="844">
                  <a:moveTo>
                    <a:pt x="144" y="0"/>
                  </a:moveTo>
                  <a:lnTo>
                    <a:pt x="138" y="3"/>
                  </a:lnTo>
                  <a:lnTo>
                    <a:pt x="131" y="11"/>
                  </a:lnTo>
                  <a:lnTo>
                    <a:pt x="125" y="24"/>
                  </a:lnTo>
                  <a:lnTo>
                    <a:pt x="112" y="27"/>
                  </a:lnTo>
                  <a:lnTo>
                    <a:pt x="103" y="32"/>
                  </a:lnTo>
                  <a:lnTo>
                    <a:pt x="88" y="43"/>
                  </a:lnTo>
                  <a:lnTo>
                    <a:pt x="77" y="49"/>
                  </a:lnTo>
                  <a:lnTo>
                    <a:pt x="66" y="60"/>
                  </a:lnTo>
                  <a:lnTo>
                    <a:pt x="55" y="64"/>
                  </a:lnTo>
                  <a:lnTo>
                    <a:pt x="37" y="65"/>
                  </a:lnTo>
                  <a:lnTo>
                    <a:pt x="23" y="67"/>
                  </a:lnTo>
                  <a:lnTo>
                    <a:pt x="9" y="106"/>
                  </a:lnTo>
                  <a:lnTo>
                    <a:pt x="7" y="118"/>
                  </a:lnTo>
                  <a:lnTo>
                    <a:pt x="9" y="128"/>
                  </a:lnTo>
                  <a:lnTo>
                    <a:pt x="0" y="135"/>
                  </a:lnTo>
                  <a:lnTo>
                    <a:pt x="1" y="142"/>
                  </a:lnTo>
                  <a:lnTo>
                    <a:pt x="7" y="159"/>
                  </a:lnTo>
                  <a:lnTo>
                    <a:pt x="17" y="182"/>
                  </a:lnTo>
                  <a:lnTo>
                    <a:pt x="40" y="199"/>
                  </a:lnTo>
                  <a:lnTo>
                    <a:pt x="48" y="209"/>
                  </a:lnTo>
                  <a:lnTo>
                    <a:pt x="50" y="225"/>
                  </a:lnTo>
                  <a:lnTo>
                    <a:pt x="49" y="240"/>
                  </a:lnTo>
                  <a:lnTo>
                    <a:pt x="52" y="252"/>
                  </a:lnTo>
                  <a:lnTo>
                    <a:pt x="61" y="253"/>
                  </a:lnTo>
                  <a:lnTo>
                    <a:pt x="65" y="263"/>
                  </a:lnTo>
                  <a:lnTo>
                    <a:pt x="59" y="269"/>
                  </a:lnTo>
                  <a:lnTo>
                    <a:pt x="53" y="283"/>
                  </a:lnTo>
                  <a:lnTo>
                    <a:pt x="50" y="291"/>
                  </a:lnTo>
                  <a:lnTo>
                    <a:pt x="50" y="304"/>
                  </a:lnTo>
                  <a:lnTo>
                    <a:pt x="47" y="307"/>
                  </a:lnTo>
                  <a:lnTo>
                    <a:pt x="38" y="315"/>
                  </a:lnTo>
                  <a:lnTo>
                    <a:pt x="34" y="323"/>
                  </a:lnTo>
                  <a:lnTo>
                    <a:pt x="33" y="337"/>
                  </a:lnTo>
                  <a:lnTo>
                    <a:pt x="39" y="354"/>
                  </a:lnTo>
                  <a:lnTo>
                    <a:pt x="58" y="366"/>
                  </a:lnTo>
                  <a:lnTo>
                    <a:pt x="76" y="386"/>
                  </a:lnTo>
                  <a:lnTo>
                    <a:pt x="79" y="392"/>
                  </a:lnTo>
                  <a:lnTo>
                    <a:pt x="81" y="401"/>
                  </a:lnTo>
                  <a:lnTo>
                    <a:pt x="82" y="434"/>
                  </a:lnTo>
                  <a:lnTo>
                    <a:pt x="88" y="452"/>
                  </a:lnTo>
                  <a:lnTo>
                    <a:pt x="91" y="454"/>
                  </a:lnTo>
                  <a:lnTo>
                    <a:pt x="96" y="469"/>
                  </a:lnTo>
                  <a:lnTo>
                    <a:pt x="111" y="503"/>
                  </a:lnTo>
                  <a:lnTo>
                    <a:pt x="109" y="510"/>
                  </a:lnTo>
                  <a:lnTo>
                    <a:pt x="91" y="540"/>
                  </a:lnTo>
                  <a:lnTo>
                    <a:pt x="80" y="547"/>
                  </a:lnTo>
                  <a:lnTo>
                    <a:pt x="72" y="559"/>
                  </a:lnTo>
                  <a:lnTo>
                    <a:pt x="70" y="574"/>
                  </a:lnTo>
                  <a:lnTo>
                    <a:pt x="65" y="586"/>
                  </a:lnTo>
                  <a:lnTo>
                    <a:pt x="60" y="594"/>
                  </a:lnTo>
                  <a:lnTo>
                    <a:pt x="59" y="597"/>
                  </a:lnTo>
                  <a:lnTo>
                    <a:pt x="54" y="610"/>
                  </a:lnTo>
                  <a:lnTo>
                    <a:pt x="53" y="618"/>
                  </a:lnTo>
                  <a:lnTo>
                    <a:pt x="39" y="664"/>
                  </a:lnTo>
                  <a:lnTo>
                    <a:pt x="37" y="681"/>
                  </a:lnTo>
                  <a:lnTo>
                    <a:pt x="37" y="696"/>
                  </a:lnTo>
                  <a:lnTo>
                    <a:pt x="40" y="705"/>
                  </a:lnTo>
                  <a:lnTo>
                    <a:pt x="60" y="703"/>
                  </a:lnTo>
                  <a:lnTo>
                    <a:pt x="80" y="725"/>
                  </a:lnTo>
                  <a:lnTo>
                    <a:pt x="86" y="729"/>
                  </a:lnTo>
                  <a:lnTo>
                    <a:pt x="101" y="750"/>
                  </a:lnTo>
                  <a:lnTo>
                    <a:pt x="112" y="759"/>
                  </a:lnTo>
                  <a:lnTo>
                    <a:pt x="118" y="774"/>
                  </a:lnTo>
                  <a:lnTo>
                    <a:pt x="145" y="804"/>
                  </a:lnTo>
                  <a:lnTo>
                    <a:pt x="140" y="788"/>
                  </a:lnTo>
                  <a:lnTo>
                    <a:pt x="152" y="788"/>
                  </a:lnTo>
                  <a:lnTo>
                    <a:pt x="160" y="797"/>
                  </a:lnTo>
                  <a:lnTo>
                    <a:pt x="177" y="800"/>
                  </a:lnTo>
                  <a:lnTo>
                    <a:pt x="187" y="802"/>
                  </a:lnTo>
                  <a:lnTo>
                    <a:pt x="197" y="817"/>
                  </a:lnTo>
                  <a:lnTo>
                    <a:pt x="194" y="833"/>
                  </a:lnTo>
                  <a:lnTo>
                    <a:pt x="198" y="844"/>
                  </a:lnTo>
                  <a:lnTo>
                    <a:pt x="221" y="829"/>
                  </a:lnTo>
                  <a:lnTo>
                    <a:pt x="232" y="831"/>
                  </a:lnTo>
                  <a:lnTo>
                    <a:pt x="243" y="829"/>
                  </a:lnTo>
                  <a:lnTo>
                    <a:pt x="251" y="817"/>
                  </a:lnTo>
                  <a:lnTo>
                    <a:pt x="242" y="804"/>
                  </a:lnTo>
                  <a:lnTo>
                    <a:pt x="230" y="790"/>
                  </a:lnTo>
                  <a:lnTo>
                    <a:pt x="215" y="778"/>
                  </a:lnTo>
                  <a:lnTo>
                    <a:pt x="181" y="773"/>
                  </a:lnTo>
                  <a:lnTo>
                    <a:pt x="168" y="758"/>
                  </a:lnTo>
                  <a:lnTo>
                    <a:pt x="162" y="754"/>
                  </a:lnTo>
                  <a:lnTo>
                    <a:pt x="157" y="745"/>
                  </a:lnTo>
                  <a:lnTo>
                    <a:pt x="151" y="709"/>
                  </a:lnTo>
                  <a:lnTo>
                    <a:pt x="145" y="699"/>
                  </a:lnTo>
                  <a:lnTo>
                    <a:pt x="136" y="691"/>
                  </a:lnTo>
                  <a:lnTo>
                    <a:pt x="131" y="676"/>
                  </a:lnTo>
                  <a:lnTo>
                    <a:pt x="129" y="660"/>
                  </a:lnTo>
                  <a:lnTo>
                    <a:pt x="124" y="649"/>
                  </a:lnTo>
                  <a:lnTo>
                    <a:pt x="114" y="646"/>
                  </a:lnTo>
                  <a:lnTo>
                    <a:pt x="102" y="651"/>
                  </a:lnTo>
                  <a:lnTo>
                    <a:pt x="92" y="649"/>
                  </a:lnTo>
                  <a:lnTo>
                    <a:pt x="88" y="640"/>
                  </a:lnTo>
                  <a:lnTo>
                    <a:pt x="86" y="623"/>
                  </a:lnTo>
                  <a:lnTo>
                    <a:pt x="85" y="607"/>
                  </a:lnTo>
                  <a:lnTo>
                    <a:pt x="85" y="592"/>
                  </a:lnTo>
                  <a:lnTo>
                    <a:pt x="86" y="586"/>
                  </a:lnTo>
                  <a:lnTo>
                    <a:pt x="92" y="578"/>
                  </a:lnTo>
                  <a:lnTo>
                    <a:pt x="93" y="568"/>
                  </a:lnTo>
                  <a:lnTo>
                    <a:pt x="98" y="563"/>
                  </a:lnTo>
                  <a:lnTo>
                    <a:pt x="103" y="553"/>
                  </a:lnTo>
                  <a:lnTo>
                    <a:pt x="103" y="542"/>
                  </a:lnTo>
                  <a:lnTo>
                    <a:pt x="112" y="515"/>
                  </a:lnTo>
                  <a:lnTo>
                    <a:pt x="119" y="501"/>
                  </a:lnTo>
                  <a:lnTo>
                    <a:pt x="126" y="487"/>
                  </a:lnTo>
                  <a:lnTo>
                    <a:pt x="128" y="471"/>
                  </a:lnTo>
                  <a:lnTo>
                    <a:pt x="133" y="439"/>
                  </a:lnTo>
                  <a:lnTo>
                    <a:pt x="129" y="415"/>
                  </a:lnTo>
                  <a:lnTo>
                    <a:pt x="142" y="411"/>
                  </a:lnTo>
                  <a:lnTo>
                    <a:pt x="157" y="409"/>
                  </a:lnTo>
                  <a:lnTo>
                    <a:pt x="161" y="409"/>
                  </a:lnTo>
                  <a:lnTo>
                    <a:pt x="168" y="411"/>
                  </a:lnTo>
                  <a:lnTo>
                    <a:pt x="179" y="414"/>
                  </a:lnTo>
                  <a:lnTo>
                    <a:pt x="182" y="419"/>
                  </a:lnTo>
                  <a:lnTo>
                    <a:pt x="179" y="455"/>
                  </a:lnTo>
                  <a:lnTo>
                    <a:pt x="183" y="462"/>
                  </a:lnTo>
                  <a:lnTo>
                    <a:pt x="187" y="462"/>
                  </a:lnTo>
                  <a:lnTo>
                    <a:pt x="184" y="458"/>
                  </a:lnTo>
                  <a:lnTo>
                    <a:pt x="189" y="458"/>
                  </a:lnTo>
                  <a:lnTo>
                    <a:pt x="212" y="460"/>
                  </a:lnTo>
                  <a:lnTo>
                    <a:pt x="222" y="458"/>
                  </a:lnTo>
                  <a:lnTo>
                    <a:pt x="233" y="461"/>
                  </a:lnTo>
                  <a:lnTo>
                    <a:pt x="251" y="476"/>
                  </a:lnTo>
                  <a:lnTo>
                    <a:pt x="257" y="484"/>
                  </a:lnTo>
                  <a:lnTo>
                    <a:pt x="264" y="488"/>
                  </a:lnTo>
                  <a:lnTo>
                    <a:pt x="270" y="492"/>
                  </a:lnTo>
                  <a:lnTo>
                    <a:pt x="271" y="489"/>
                  </a:lnTo>
                  <a:lnTo>
                    <a:pt x="276" y="493"/>
                  </a:lnTo>
                  <a:lnTo>
                    <a:pt x="285" y="511"/>
                  </a:lnTo>
                  <a:lnTo>
                    <a:pt x="291" y="516"/>
                  </a:lnTo>
                  <a:lnTo>
                    <a:pt x="292" y="510"/>
                  </a:lnTo>
                  <a:lnTo>
                    <a:pt x="292" y="501"/>
                  </a:lnTo>
                  <a:lnTo>
                    <a:pt x="286" y="487"/>
                  </a:lnTo>
                  <a:lnTo>
                    <a:pt x="280" y="473"/>
                  </a:lnTo>
                  <a:lnTo>
                    <a:pt x="265" y="462"/>
                  </a:lnTo>
                  <a:lnTo>
                    <a:pt x="258" y="440"/>
                  </a:lnTo>
                  <a:lnTo>
                    <a:pt x="255" y="429"/>
                  </a:lnTo>
                  <a:lnTo>
                    <a:pt x="258" y="411"/>
                  </a:lnTo>
                  <a:lnTo>
                    <a:pt x="265" y="407"/>
                  </a:lnTo>
                  <a:lnTo>
                    <a:pt x="270" y="396"/>
                  </a:lnTo>
                  <a:lnTo>
                    <a:pt x="278" y="392"/>
                  </a:lnTo>
                  <a:lnTo>
                    <a:pt x="292" y="372"/>
                  </a:lnTo>
                  <a:lnTo>
                    <a:pt x="298" y="366"/>
                  </a:lnTo>
                  <a:lnTo>
                    <a:pt x="307" y="363"/>
                  </a:lnTo>
                  <a:lnTo>
                    <a:pt x="334" y="365"/>
                  </a:lnTo>
                  <a:lnTo>
                    <a:pt x="350" y="368"/>
                  </a:lnTo>
                  <a:lnTo>
                    <a:pt x="368" y="365"/>
                  </a:lnTo>
                  <a:lnTo>
                    <a:pt x="396" y="364"/>
                  </a:lnTo>
                  <a:lnTo>
                    <a:pt x="405" y="374"/>
                  </a:lnTo>
                  <a:lnTo>
                    <a:pt x="416" y="369"/>
                  </a:lnTo>
                  <a:lnTo>
                    <a:pt x="416" y="365"/>
                  </a:lnTo>
                  <a:lnTo>
                    <a:pt x="420" y="365"/>
                  </a:lnTo>
                  <a:lnTo>
                    <a:pt x="427" y="354"/>
                  </a:lnTo>
                  <a:lnTo>
                    <a:pt x="427" y="312"/>
                  </a:lnTo>
                  <a:lnTo>
                    <a:pt x="431" y="302"/>
                  </a:lnTo>
                  <a:lnTo>
                    <a:pt x="430" y="293"/>
                  </a:lnTo>
                  <a:lnTo>
                    <a:pt x="429" y="286"/>
                  </a:lnTo>
                  <a:lnTo>
                    <a:pt x="424" y="280"/>
                  </a:lnTo>
                  <a:lnTo>
                    <a:pt x="416" y="275"/>
                  </a:lnTo>
                  <a:lnTo>
                    <a:pt x="414" y="268"/>
                  </a:lnTo>
                  <a:lnTo>
                    <a:pt x="404" y="267"/>
                  </a:lnTo>
                  <a:lnTo>
                    <a:pt x="397" y="262"/>
                  </a:lnTo>
                  <a:lnTo>
                    <a:pt x="389" y="252"/>
                  </a:lnTo>
                  <a:lnTo>
                    <a:pt x="386" y="241"/>
                  </a:lnTo>
                  <a:lnTo>
                    <a:pt x="387" y="216"/>
                  </a:lnTo>
                  <a:lnTo>
                    <a:pt x="386" y="203"/>
                  </a:lnTo>
                  <a:lnTo>
                    <a:pt x="382" y="191"/>
                  </a:lnTo>
                  <a:lnTo>
                    <a:pt x="377" y="181"/>
                  </a:lnTo>
                  <a:lnTo>
                    <a:pt x="370" y="176"/>
                  </a:lnTo>
                  <a:lnTo>
                    <a:pt x="368" y="169"/>
                  </a:lnTo>
                  <a:lnTo>
                    <a:pt x="360" y="165"/>
                  </a:lnTo>
                  <a:lnTo>
                    <a:pt x="353" y="158"/>
                  </a:lnTo>
                  <a:lnTo>
                    <a:pt x="348" y="150"/>
                  </a:lnTo>
                  <a:lnTo>
                    <a:pt x="335" y="135"/>
                  </a:lnTo>
                  <a:lnTo>
                    <a:pt x="323" y="134"/>
                  </a:lnTo>
                  <a:lnTo>
                    <a:pt x="312" y="135"/>
                  </a:lnTo>
                  <a:lnTo>
                    <a:pt x="301" y="138"/>
                  </a:lnTo>
                  <a:lnTo>
                    <a:pt x="297" y="149"/>
                  </a:lnTo>
                  <a:lnTo>
                    <a:pt x="292" y="153"/>
                  </a:lnTo>
                  <a:lnTo>
                    <a:pt x="285" y="156"/>
                  </a:lnTo>
                  <a:lnTo>
                    <a:pt x="273" y="162"/>
                  </a:lnTo>
                  <a:lnTo>
                    <a:pt x="264" y="162"/>
                  </a:lnTo>
                  <a:lnTo>
                    <a:pt x="255" y="156"/>
                  </a:lnTo>
                  <a:lnTo>
                    <a:pt x="249" y="146"/>
                  </a:lnTo>
                  <a:lnTo>
                    <a:pt x="242" y="144"/>
                  </a:lnTo>
                  <a:lnTo>
                    <a:pt x="233" y="146"/>
                  </a:lnTo>
                  <a:lnTo>
                    <a:pt x="220" y="151"/>
                  </a:lnTo>
                  <a:lnTo>
                    <a:pt x="208" y="164"/>
                  </a:lnTo>
                  <a:lnTo>
                    <a:pt x="195" y="169"/>
                  </a:lnTo>
                  <a:lnTo>
                    <a:pt x="188" y="178"/>
                  </a:lnTo>
                  <a:lnTo>
                    <a:pt x="183" y="182"/>
                  </a:lnTo>
                  <a:lnTo>
                    <a:pt x="184" y="177"/>
                  </a:lnTo>
                  <a:lnTo>
                    <a:pt x="181" y="164"/>
                  </a:lnTo>
                  <a:lnTo>
                    <a:pt x="185" y="150"/>
                  </a:lnTo>
                  <a:lnTo>
                    <a:pt x="188" y="126"/>
                  </a:lnTo>
                  <a:lnTo>
                    <a:pt x="193" y="115"/>
                  </a:lnTo>
                  <a:lnTo>
                    <a:pt x="193" y="106"/>
                  </a:lnTo>
                  <a:lnTo>
                    <a:pt x="194" y="97"/>
                  </a:lnTo>
                  <a:lnTo>
                    <a:pt x="190" y="81"/>
                  </a:lnTo>
                  <a:lnTo>
                    <a:pt x="194" y="64"/>
                  </a:lnTo>
                  <a:lnTo>
                    <a:pt x="190" y="60"/>
                  </a:lnTo>
                  <a:lnTo>
                    <a:pt x="169" y="60"/>
                  </a:lnTo>
                  <a:lnTo>
                    <a:pt x="163" y="59"/>
                  </a:lnTo>
                  <a:lnTo>
                    <a:pt x="161" y="58"/>
                  </a:lnTo>
                  <a:lnTo>
                    <a:pt x="161" y="40"/>
                  </a:lnTo>
                  <a:lnTo>
                    <a:pt x="158" y="25"/>
                  </a:lnTo>
                  <a:lnTo>
                    <a:pt x="152" y="16"/>
                  </a:lnTo>
                  <a:lnTo>
                    <a:pt x="149" y="11"/>
                  </a:lnTo>
                  <a:lnTo>
                    <a:pt x="142" y="14"/>
                  </a:lnTo>
                  <a:lnTo>
                    <a:pt x="140" y="8"/>
                  </a:lnTo>
                  <a:lnTo>
                    <a:pt x="141" y="0"/>
                  </a:lnTo>
                  <a:lnTo>
                    <a:pt x="144" y="0"/>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425" name="Freeform 94"/>
            <p:cNvSpPr>
              <a:spLocks noChangeAspect="1"/>
            </p:cNvSpPr>
            <p:nvPr/>
          </p:nvSpPr>
          <p:spPr bwMode="gray">
            <a:xfrm>
              <a:off x="6366663" y="3181696"/>
              <a:ext cx="153988" cy="333375"/>
            </a:xfrm>
            <a:custGeom>
              <a:avLst/>
              <a:gdLst/>
              <a:ahLst/>
              <a:cxnLst>
                <a:cxn ang="0">
                  <a:pos x="125" y="657"/>
                </a:cxn>
                <a:cxn ang="0">
                  <a:pos x="116" y="592"/>
                </a:cxn>
                <a:cxn ang="0">
                  <a:pos x="89" y="559"/>
                </a:cxn>
                <a:cxn ang="0">
                  <a:pos x="85" y="536"/>
                </a:cxn>
                <a:cxn ang="0">
                  <a:pos x="78" y="512"/>
                </a:cxn>
                <a:cxn ang="0">
                  <a:pos x="22" y="470"/>
                </a:cxn>
                <a:cxn ang="0">
                  <a:pos x="0" y="443"/>
                </a:cxn>
                <a:cxn ang="0">
                  <a:pos x="19" y="416"/>
                </a:cxn>
                <a:cxn ang="0">
                  <a:pos x="27" y="376"/>
                </a:cxn>
                <a:cxn ang="0">
                  <a:pos x="47" y="365"/>
                </a:cxn>
                <a:cxn ang="0">
                  <a:pos x="42" y="326"/>
                </a:cxn>
                <a:cxn ang="0">
                  <a:pos x="59" y="276"/>
                </a:cxn>
                <a:cxn ang="0">
                  <a:pos x="101" y="268"/>
                </a:cxn>
                <a:cxn ang="0">
                  <a:pos x="134" y="197"/>
                </a:cxn>
                <a:cxn ang="0">
                  <a:pos x="160" y="155"/>
                </a:cxn>
                <a:cxn ang="0">
                  <a:pos x="194" y="92"/>
                </a:cxn>
                <a:cxn ang="0">
                  <a:pos x="242" y="63"/>
                </a:cxn>
                <a:cxn ang="0">
                  <a:pos x="264" y="33"/>
                </a:cxn>
                <a:cxn ang="0">
                  <a:pos x="290" y="5"/>
                </a:cxn>
                <a:cxn ang="0">
                  <a:pos x="322" y="20"/>
                </a:cxn>
                <a:cxn ang="0">
                  <a:pos x="354" y="79"/>
                </a:cxn>
                <a:cxn ang="0">
                  <a:pos x="342" y="163"/>
                </a:cxn>
                <a:cxn ang="0">
                  <a:pos x="311" y="198"/>
                </a:cxn>
                <a:cxn ang="0">
                  <a:pos x="304" y="256"/>
                </a:cxn>
                <a:cxn ang="0">
                  <a:pos x="323" y="258"/>
                </a:cxn>
                <a:cxn ang="0">
                  <a:pos x="366" y="281"/>
                </a:cxn>
                <a:cxn ang="0">
                  <a:pos x="391" y="346"/>
                </a:cxn>
                <a:cxn ang="0">
                  <a:pos x="423" y="387"/>
                </a:cxn>
                <a:cxn ang="0">
                  <a:pos x="488" y="391"/>
                </a:cxn>
                <a:cxn ang="0">
                  <a:pos x="456" y="427"/>
                </a:cxn>
                <a:cxn ang="0">
                  <a:pos x="445" y="443"/>
                </a:cxn>
                <a:cxn ang="0">
                  <a:pos x="426" y="464"/>
                </a:cxn>
                <a:cxn ang="0">
                  <a:pos x="383" y="496"/>
                </a:cxn>
                <a:cxn ang="0">
                  <a:pos x="332" y="518"/>
                </a:cxn>
                <a:cxn ang="0">
                  <a:pos x="304" y="581"/>
                </a:cxn>
                <a:cxn ang="0">
                  <a:pos x="312" y="635"/>
                </a:cxn>
                <a:cxn ang="0">
                  <a:pos x="344" y="693"/>
                </a:cxn>
                <a:cxn ang="0">
                  <a:pos x="354" y="722"/>
                </a:cxn>
                <a:cxn ang="0">
                  <a:pos x="342" y="760"/>
                </a:cxn>
                <a:cxn ang="0">
                  <a:pos x="334" y="807"/>
                </a:cxn>
                <a:cxn ang="0">
                  <a:pos x="376" y="854"/>
                </a:cxn>
                <a:cxn ang="0">
                  <a:pos x="391" y="922"/>
                </a:cxn>
                <a:cxn ang="0">
                  <a:pos x="375" y="1000"/>
                </a:cxn>
                <a:cxn ang="0">
                  <a:pos x="355" y="1047"/>
                </a:cxn>
                <a:cxn ang="0">
                  <a:pos x="349" y="1017"/>
                </a:cxn>
                <a:cxn ang="0">
                  <a:pos x="351" y="958"/>
                </a:cxn>
                <a:cxn ang="0">
                  <a:pos x="351" y="937"/>
                </a:cxn>
                <a:cxn ang="0">
                  <a:pos x="333" y="851"/>
                </a:cxn>
                <a:cxn ang="0">
                  <a:pos x="317" y="821"/>
                </a:cxn>
                <a:cxn ang="0">
                  <a:pos x="297" y="721"/>
                </a:cxn>
                <a:cxn ang="0">
                  <a:pos x="279" y="688"/>
                </a:cxn>
                <a:cxn ang="0">
                  <a:pos x="251" y="653"/>
                </a:cxn>
                <a:cxn ang="0">
                  <a:pos x="226" y="693"/>
                </a:cxn>
                <a:cxn ang="0">
                  <a:pos x="179" y="726"/>
                </a:cxn>
                <a:cxn ang="0">
                  <a:pos x="154" y="728"/>
                </a:cxn>
                <a:cxn ang="0">
                  <a:pos x="122" y="726"/>
                </a:cxn>
                <a:cxn ang="0">
                  <a:pos x="112" y="704"/>
                </a:cxn>
              </a:cxnLst>
              <a:rect l="0" t="0" r="r" b="b"/>
              <a:pathLst>
                <a:path w="489" h="1050">
                  <a:moveTo>
                    <a:pt x="112" y="704"/>
                  </a:moveTo>
                  <a:lnTo>
                    <a:pt x="117" y="690"/>
                  </a:lnTo>
                  <a:lnTo>
                    <a:pt x="119" y="673"/>
                  </a:lnTo>
                  <a:lnTo>
                    <a:pt x="125" y="657"/>
                  </a:lnTo>
                  <a:lnTo>
                    <a:pt x="125" y="638"/>
                  </a:lnTo>
                  <a:lnTo>
                    <a:pt x="121" y="607"/>
                  </a:lnTo>
                  <a:lnTo>
                    <a:pt x="117" y="599"/>
                  </a:lnTo>
                  <a:lnTo>
                    <a:pt x="116" y="592"/>
                  </a:lnTo>
                  <a:lnTo>
                    <a:pt x="109" y="580"/>
                  </a:lnTo>
                  <a:lnTo>
                    <a:pt x="95" y="556"/>
                  </a:lnTo>
                  <a:lnTo>
                    <a:pt x="92" y="545"/>
                  </a:lnTo>
                  <a:lnTo>
                    <a:pt x="89" y="559"/>
                  </a:lnTo>
                  <a:lnTo>
                    <a:pt x="78" y="553"/>
                  </a:lnTo>
                  <a:lnTo>
                    <a:pt x="71" y="539"/>
                  </a:lnTo>
                  <a:lnTo>
                    <a:pt x="74" y="531"/>
                  </a:lnTo>
                  <a:lnTo>
                    <a:pt x="85" y="536"/>
                  </a:lnTo>
                  <a:lnTo>
                    <a:pt x="84" y="531"/>
                  </a:lnTo>
                  <a:lnTo>
                    <a:pt x="76" y="525"/>
                  </a:lnTo>
                  <a:lnTo>
                    <a:pt x="79" y="518"/>
                  </a:lnTo>
                  <a:lnTo>
                    <a:pt x="78" y="512"/>
                  </a:lnTo>
                  <a:lnTo>
                    <a:pt x="38" y="493"/>
                  </a:lnTo>
                  <a:lnTo>
                    <a:pt x="37" y="482"/>
                  </a:lnTo>
                  <a:lnTo>
                    <a:pt x="28" y="479"/>
                  </a:lnTo>
                  <a:lnTo>
                    <a:pt x="22" y="470"/>
                  </a:lnTo>
                  <a:lnTo>
                    <a:pt x="21" y="474"/>
                  </a:lnTo>
                  <a:lnTo>
                    <a:pt x="14" y="468"/>
                  </a:lnTo>
                  <a:lnTo>
                    <a:pt x="10" y="458"/>
                  </a:lnTo>
                  <a:lnTo>
                    <a:pt x="0" y="443"/>
                  </a:lnTo>
                  <a:lnTo>
                    <a:pt x="1" y="425"/>
                  </a:lnTo>
                  <a:lnTo>
                    <a:pt x="3" y="418"/>
                  </a:lnTo>
                  <a:lnTo>
                    <a:pt x="7" y="413"/>
                  </a:lnTo>
                  <a:lnTo>
                    <a:pt x="19" y="416"/>
                  </a:lnTo>
                  <a:lnTo>
                    <a:pt x="17" y="387"/>
                  </a:lnTo>
                  <a:lnTo>
                    <a:pt x="19" y="384"/>
                  </a:lnTo>
                  <a:lnTo>
                    <a:pt x="22" y="381"/>
                  </a:lnTo>
                  <a:lnTo>
                    <a:pt x="27" y="376"/>
                  </a:lnTo>
                  <a:lnTo>
                    <a:pt x="36" y="378"/>
                  </a:lnTo>
                  <a:lnTo>
                    <a:pt x="41" y="377"/>
                  </a:lnTo>
                  <a:lnTo>
                    <a:pt x="46" y="371"/>
                  </a:lnTo>
                  <a:lnTo>
                    <a:pt x="47" y="365"/>
                  </a:lnTo>
                  <a:lnTo>
                    <a:pt x="44" y="365"/>
                  </a:lnTo>
                  <a:lnTo>
                    <a:pt x="41" y="355"/>
                  </a:lnTo>
                  <a:lnTo>
                    <a:pt x="41" y="339"/>
                  </a:lnTo>
                  <a:lnTo>
                    <a:pt x="42" y="326"/>
                  </a:lnTo>
                  <a:lnTo>
                    <a:pt x="53" y="327"/>
                  </a:lnTo>
                  <a:lnTo>
                    <a:pt x="57" y="322"/>
                  </a:lnTo>
                  <a:lnTo>
                    <a:pt x="60" y="302"/>
                  </a:lnTo>
                  <a:lnTo>
                    <a:pt x="59" y="276"/>
                  </a:lnTo>
                  <a:lnTo>
                    <a:pt x="66" y="269"/>
                  </a:lnTo>
                  <a:lnTo>
                    <a:pt x="80" y="265"/>
                  </a:lnTo>
                  <a:lnTo>
                    <a:pt x="93" y="268"/>
                  </a:lnTo>
                  <a:lnTo>
                    <a:pt x="101" y="268"/>
                  </a:lnTo>
                  <a:lnTo>
                    <a:pt x="106" y="263"/>
                  </a:lnTo>
                  <a:lnTo>
                    <a:pt x="112" y="243"/>
                  </a:lnTo>
                  <a:lnTo>
                    <a:pt x="130" y="208"/>
                  </a:lnTo>
                  <a:lnTo>
                    <a:pt x="134" y="197"/>
                  </a:lnTo>
                  <a:lnTo>
                    <a:pt x="132" y="187"/>
                  </a:lnTo>
                  <a:lnTo>
                    <a:pt x="138" y="178"/>
                  </a:lnTo>
                  <a:lnTo>
                    <a:pt x="154" y="167"/>
                  </a:lnTo>
                  <a:lnTo>
                    <a:pt x="160" y="155"/>
                  </a:lnTo>
                  <a:lnTo>
                    <a:pt x="159" y="127"/>
                  </a:lnTo>
                  <a:lnTo>
                    <a:pt x="166" y="111"/>
                  </a:lnTo>
                  <a:lnTo>
                    <a:pt x="179" y="100"/>
                  </a:lnTo>
                  <a:lnTo>
                    <a:pt x="194" y="92"/>
                  </a:lnTo>
                  <a:lnTo>
                    <a:pt x="204" y="84"/>
                  </a:lnTo>
                  <a:lnTo>
                    <a:pt x="211" y="70"/>
                  </a:lnTo>
                  <a:lnTo>
                    <a:pt x="231" y="66"/>
                  </a:lnTo>
                  <a:lnTo>
                    <a:pt x="242" y="63"/>
                  </a:lnTo>
                  <a:lnTo>
                    <a:pt x="258" y="68"/>
                  </a:lnTo>
                  <a:lnTo>
                    <a:pt x="263" y="63"/>
                  </a:lnTo>
                  <a:lnTo>
                    <a:pt x="259" y="47"/>
                  </a:lnTo>
                  <a:lnTo>
                    <a:pt x="264" y="33"/>
                  </a:lnTo>
                  <a:lnTo>
                    <a:pt x="275" y="28"/>
                  </a:lnTo>
                  <a:lnTo>
                    <a:pt x="281" y="21"/>
                  </a:lnTo>
                  <a:lnTo>
                    <a:pt x="281" y="9"/>
                  </a:lnTo>
                  <a:lnTo>
                    <a:pt x="290" y="5"/>
                  </a:lnTo>
                  <a:lnTo>
                    <a:pt x="294" y="0"/>
                  </a:lnTo>
                  <a:lnTo>
                    <a:pt x="297" y="0"/>
                  </a:lnTo>
                  <a:lnTo>
                    <a:pt x="310" y="6"/>
                  </a:lnTo>
                  <a:lnTo>
                    <a:pt x="322" y="20"/>
                  </a:lnTo>
                  <a:lnTo>
                    <a:pt x="326" y="37"/>
                  </a:lnTo>
                  <a:lnTo>
                    <a:pt x="331" y="45"/>
                  </a:lnTo>
                  <a:lnTo>
                    <a:pt x="347" y="47"/>
                  </a:lnTo>
                  <a:lnTo>
                    <a:pt x="354" y="79"/>
                  </a:lnTo>
                  <a:lnTo>
                    <a:pt x="355" y="100"/>
                  </a:lnTo>
                  <a:lnTo>
                    <a:pt x="351" y="128"/>
                  </a:lnTo>
                  <a:lnTo>
                    <a:pt x="351" y="136"/>
                  </a:lnTo>
                  <a:lnTo>
                    <a:pt x="342" y="163"/>
                  </a:lnTo>
                  <a:lnTo>
                    <a:pt x="333" y="174"/>
                  </a:lnTo>
                  <a:lnTo>
                    <a:pt x="326" y="177"/>
                  </a:lnTo>
                  <a:lnTo>
                    <a:pt x="322" y="187"/>
                  </a:lnTo>
                  <a:lnTo>
                    <a:pt x="311" y="198"/>
                  </a:lnTo>
                  <a:lnTo>
                    <a:pt x="307" y="217"/>
                  </a:lnTo>
                  <a:lnTo>
                    <a:pt x="301" y="231"/>
                  </a:lnTo>
                  <a:lnTo>
                    <a:pt x="305" y="247"/>
                  </a:lnTo>
                  <a:lnTo>
                    <a:pt x="304" y="256"/>
                  </a:lnTo>
                  <a:lnTo>
                    <a:pt x="294" y="273"/>
                  </a:lnTo>
                  <a:lnTo>
                    <a:pt x="299" y="278"/>
                  </a:lnTo>
                  <a:lnTo>
                    <a:pt x="312" y="264"/>
                  </a:lnTo>
                  <a:lnTo>
                    <a:pt x="323" y="258"/>
                  </a:lnTo>
                  <a:lnTo>
                    <a:pt x="342" y="257"/>
                  </a:lnTo>
                  <a:lnTo>
                    <a:pt x="361" y="256"/>
                  </a:lnTo>
                  <a:lnTo>
                    <a:pt x="361" y="267"/>
                  </a:lnTo>
                  <a:lnTo>
                    <a:pt x="366" y="281"/>
                  </a:lnTo>
                  <a:lnTo>
                    <a:pt x="367" y="301"/>
                  </a:lnTo>
                  <a:lnTo>
                    <a:pt x="381" y="311"/>
                  </a:lnTo>
                  <a:lnTo>
                    <a:pt x="397" y="319"/>
                  </a:lnTo>
                  <a:lnTo>
                    <a:pt x="391" y="346"/>
                  </a:lnTo>
                  <a:lnTo>
                    <a:pt x="387" y="366"/>
                  </a:lnTo>
                  <a:lnTo>
                    <a:pt x="402" y="369"/>
                  </a:lnTo>
                  <a:lnTo>
                    <a:pt x="420" y="375"/>
                  </a:lnTo>
                  <a:lnTo>
                    <a:pt x="423" y="387"/>
                  </a:lnTo>
                  <a:lnTo>
                    <a:pt x="441" y="404"/>
                  </a:lnTo>
                  <a:lnTo>
                    <a:pt x="461" y="402"/>
                  </a:lnTo>
                  <a:lnTo>
                    <a:pt x="476" y="389"/>
                  </a:lnTo>
                  <a:lnTo>
                    <a:pt x="488" y="391"/>
                  </a:lnTo>
                  <a:lnTo>
                    <a:pt x="489" y="397"/>
                  </a:lnTo>
                  <a:lnTo>
                    <a:pt x="488" y="402"/>
                  </a:lnTo>
                  <a:lnTo>
                    <a:pt x="483" y="409"/>
                  </a:lnTo>
                  <a:lnTo>
                    <a:pt x="456" y="427"/>
                  </a:lnTo>
                  <a:lnTo>
                    <a:pt x="456" y="432"/>
                  </a:lnTo>
                  <a:lnTo>
                    <a:pt x="458" y="440"/>
                  </a:lnTo>
                  <a:lnTo>
                    <a:pt x="452" y="441"/>
                  </a:lnTo>
                  <a:lnTo>
                    <a:pt x="445" y="443"/>
                  </a:lnTo>
                  <a:lnTo>
                    <a:pt x="440" y="447"/>
                  </a:lnTo>
                  <a:lnTo>
                    <a:pt x="439" y="453"/>
                  </a:lnTo>
                  <a:lnTo>
                    <a:pt x="433" y="456"/>
                  </a:lnTo>
                  <a:lnTo>
                    <a:pt x="426" y="464"/>
                  </a:lnTo>
                  <a:lnTo>
                    <a:pt x="420" y="477"/>
                  </a:lnTo>
                  <a:lnTo>
                    <a:pt x="407" y="480"/>
                  </a:lnTo>
                  <a:lnTo>
                    <a:pt x="398" y="485"/>
                  </a:lnTo>
                  <a:lnTo>
                    <a:pt x="383" y="496"/>
                  </a:lnTo>
                  <a:lnTo>
                    <a:pt x="372" y="502"/>
                  </a:lnTo>
                  <a:lnTo>
                    <a:pt x="361" y="513"/>
                  </a:lnTo>
                  <a:lnTo>
                    <a:pt x="350" y="517"/>
                  </a:lnTo>
                  <a:lnTo>
                    <a:pt x="332" y="518"/>
                  </a:lnTo>
                  <a:lnTo>
                    <a:pt x="318" y="520"/>
                  </a:lnTo>
                  <a:lnTo>
                    <a:pt x="304" y="559"/>
                  </a:lnTo>
                  <a:lnTo>
                    <a:pt x="302" y="571"/>
                  </a:lnTo>
                  <a:lnTo>
                    <a:pt x="304" y="581"/>
                  </a:lnTo>
                  <a:lnTo>
                    <a:pt x="295" y="588"/>
                  </a:lnTo>
                  <a:lnTo>
                    <a:pt x="296" y="595"/>
                  </a:lnTo>
                  <a:lnTo>
                    <a:pt x="302" y="612"/>
                  </a:lnTo>
                  <a:lnTo>
                    <a:pt x="312" y="635"/>
                  </a:lnTo>
                  <a:lnTo>
                    <a:pt x="335" y="652"/>
                  </a:lnTo>
                  <a:lnTo>
                    <a:pt x="343" y="662"/>
                  </a:lnTo>
                  <a:lnTo>
                    <a:pt x="345" y="678"/>
                  </a:lnTo>
                  <a:lnTo>
                    <a:pt x="344" y="693"/>
                  </a:lnTo>
                  <a:lnTo>
                    <a:pt x="347" y="705"/>
                  </a:lnTo>
                  <a:lnTo>
                    <a:pt x="356" y="706"/>
                  </a:lnTo>
                  <a:lnTo>
                    <a:pt x="360" y="716"/>
                  </a:lnTo>
                  <a:lnTo>
                    <a:pt x="354" y="722"/>
                  </a:lnTo>
                  <a:lnTo>
                    <a:pt x="348" y="736"/>
                  </a:lnTo>
                  <a:lnTo>
                    <a:pt x="345" y="744"/>
                  </a:lnTo>
                  <a:lnTo>
                    <a:pt x="345" y="757"/>
                  </a:lnTo>
                  <a:lnTo>
                    <a:pt x="342" y="760"/>
                  </a:lnTo>
                  <a:lnTo>
                    <a:pt x="333" y="768"/>
                  </a:lnTo>
                  <a:lnTo>
                    <a:pt x="329" y="776"/>
                  </a:lnTo>
                  <a:lnTo>
                    <a:pt x="328" y="790"/>
                  </a:lnTo>
                  <a:lnTo>
                    <a:pt x="334" y="807"/>
                  </a:lnTo>
                  <a:lnTo>
                    <a:pt x="353" y="819"/>
                  </a:lnTo>
                  <a:lnTo>
                    <a:pt x="371" y="839"/>
                  </a:lnTo>
                  <a:lnTo>
                    <a:pt x="374" y="845"/>
                  </a:lnTo>
                  <a:lnTo>
                    <a:pt x="376" y="854"/>
                  </a:lnTo>
                  <a:lnTo>
                    <a:pt x="377" y="887"/>
                  </a:lnTo>
                  <a:lnTo>
                    <a:pt x="383" y="905"/>
                  </a:lnTo>
                  <a:lnTo>
                    <a:pt x="386" y="907"/>
                  </a:lnTo>
                  <a:lnTo>
                    <a:pt x="391" y="922"/>
                  </a:lnTo>
                  <a:lnTo>
                    <a:pt x="406" y="956"/>
                  </a:lnTo>
                  <a:lnTo>
                    <a:pt x="404" y="963"/>
                  </a:lnTo>
                  <a:lnTo>
                    <a:pt x="386" y="993"/>
                  </a:lnTo>
                  <a:lnTo>
                    <a:pt x="375" y="1000"/>
                  </a:lnTo>
                  <a:lnTo>
                    <a:pt x="367" y="1012"/>
                  </a:lnTo>
                  <a:lnTo>
                    <a:pt x="365" y="1027"/>
                  </a:lnTo>
                  <a:lnTo>
                    <a:pt x="360" y="1039"/>
                  </a:lnTo>
                  <a:lnTo>
                    <a:pt x="355" y="1047"/>
                  </a:lnTo>
                  <a:lnTo>
                    <a:pt x="354" y="1050"/>
                  </a:lnTo>
                  <a:lnTo>
                    <a:pt x="344" y="1043"/>
                  </a:lnTo>
                  <a:lnTo>
                    <a:pt x="345" y="1031"/>
                  </a:lnTo>
                  <a:lnTo>
                    <a:pt x="349" y="1017"/>
                  </a:lnTo>
                  <a:lnTo>
                    <a:pt x="359" y="993"/>
                  </a:lnTo>
                  <a:lnTo>
                    <a:pt x="359" y="981"/>
                  </a:lnTo>
                  <a:lnTo>
                    <a:pt x="361" y="964"/>
                  </a:lnTo>
                  <a:lnTo>
                    <a:pt x="351" y="958"/>
                  </a:lnTo>
                  <a:lnTo>
                    <a:pt x="344" y="953"/>
                  </a:lnTo>
                  <a:lnTo>
                    <a:pt x="345" y="946"/>
                  </a:lnTo>
                  <a:lnTo>
                    <a:pt x="354" y="947"/>
                  </a:lnTo>
                  <a:lnTo>
                    <a:pt x="351" y="937"/>
                  </a:lnTo>
                  <a:lnTo>
                    <a:pt x="354" y="924"/>
                  </a:lnTo>
                  <a:lnTo>
                    <a:pt x="349" y="897"/>
                  </a:lnTo>
                  <a:lnTo>
                    <a:pt x="338" y="870"/>
                  </a:lnTo>
                  <a:lnTo>
                    <a:pt x="333" y="851"/>
                  </a:lnTo>
                  <a:lnTo>
                    <a:pt x="329" y="855"/>
                  </a:lnTo>
                  <a:lnTo>
                    <a:pt x="327" y="860"/>
                  </a:lnTo>
                  <a:lnTo>
                    <a:pt x="322" y="844"/>
                  </a:lnTo>
                  <a:lnTo>
                    <a:pt x="317" y="821"/>
                  </a:lnTo>
                  <a:lnTo>
                    <a:pt x="311" y="805"/>
                  </a:lnTo>
                  <a:lnTo>
                    <a:pt x="306" y="784"/>
                  </a:lnTo>
                  <a:lnTo>
                    <a:pt x="301" y="759"/>
                  </a:lnTo>
                  <a:lnTo>
                    <a:pt x="297" y="721"/>
                  </a:lnTo>
                  <a:lnTo>
                    <a:pt x="299" y="695"/>
                  </a:lnTo>
                  <a:lnTo>
                    <a:pt x="295" y="695"/>
                  </a:lnTo>
                  <a:lnTo>
                    <a:pt x="291" y="694"/>
                  </a:lnTo>
                  <a:lnTo>
                    <a:pt x="279" y="688"/>
                  </a:lnTo>
                  <a:lnTo>
                    <a:pt x="269" y="679"/>
                  </a:lnTo>
                  <a:lnTo>
                    <a:pt x="262" y="671"/>
                  </a:lnTo>
                  <a:lnTo>
                    <a:pt x="254" y="673"/>
                  </a:lnTo>
                  <a:lnTo>
                    <a:pt x="251" y="653"/>
                  </a:lnTo>
                  <a:lnTo>
                    <a:pt x="246" y="642"/>
                  </a:lnTo>
                  <a:lnTo>
                    <a:pt x="246" y="662"/>
                  </a:lnTo>
                  <a:lnTo>
                    <a:pt x="241" y="685"/>
                  </a:lnTo>
                  <a:lnTo>
                    <a:pt x="226" y="693"/>
                  </a:lnTo>
                  <a:lnTo>
                    <a:pt x="211" y="700"/>
                  </a:lnTo>
                  <a:lnTo>
                    <a:pt x="200" y="710"/>
                  </a:lnTo>
                  <a:lnTo>
                    <a:pt x="189" y="717"/>
                  </a:lnTo>
                  <a:lnTo>
                    <a:pt x="179" y="726"/>
                  </a:lnTo>
                  <a:lnTo>
                    <a:pt x="170" y="738"/>
                  </a:lnTo>
                  <a:lnTo>
                    <a:pt x="165" y="733"/>
                  </a:lnTo>
                  <a:lnTo>
                    <a:pt x="159" y="735"/>
                  </a:lnTo>
                  <a:lnTo>
                    <a:pt x="154" y="728"/>
                  </a:lnTo>
                  <a:lnTo>
                    <a:pt x="146" y="738"/>
                  </a:lnTo>
                  <a:lnTo>
                    <a:pt x="136" y="733"/>
                  </a:lnTo>
                  <a:lnTo>
                    <a:pt x="127" y="730"/>
                  </a:lnTo>
                  <a:lnTo>
                    <a:pt x="122" y="726"/>
                  </a:lnTo>
                  <a:lnTo>
                    <a:pt x="125" y="717"/>
                  </a:lnTo>
                  <a:lnTo>
                    <a:pt x="116" y="725"/>
                  </a:lnTo>
                  <a:lnTo>
                    <a:pt x="109" y="721"/>
                  </a:lnTo>
                  <a:lnTo>
                    <a:pt x="112" y="704"/>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426" name="Freeform 95"/>
            <p:cNvSpPr>
              <a:spLocks noChangeAspect="1"/>
            </p:cNvSpPr>
            <p:nvPr/>
          </p:nvSpPr>
          <p:spPr bwMode="gray">
            <a:xfrm>
              <a:off x="6541288" y="3435696"/>
              <a:ext cx="92075" cy="74613"/>
            </a:xfrm>
            <a:custGeom>
              <a:avLst/>
              <a:gdLst/>
              <a:ahLst/>
              <a:cxnLst>
                <a:cxn ang="0">
                  <a:pos x="115" y="236"/>
                </a:cxn>
                <a:cxn ang="0">
                  <a:pos x="106" y="230"/>
                </a:cxn>
                <a:cxn ang="0">
                  <a:pos x="82" y="232"/>
                </a:cxn>
                <a:cxn ang="0">
                  <a:pos x="72" y="221"/>
                </a:cxn>
                <a:cxn ang="0">
                  <a:pos x="75" y="204"/>
                </a:cxn>
                <a:cxn ang="0">
                  <a:pos x="64" y="203"/>
                </a:cxn>
                <a:cxn ang="0">
                  <a:pos x="50" y="214"/>
                </a:cxn>
                <a:cxn ang="0">
                  <a:pos x="41" y="186"/>
                </a:cxn>
                <a:cxn ang="0">
                  <a:pos x="45" y="184"/>
                </a:cxn>
                <a:cxn ang="0">
                  <a:pos x="36" y="172"/>
                </a:cxn>
                <a:cxn ang="0">
                  <a:pos x="37" y="157"/>
                </a:cxn>
                <a:cxn ang="0">
                  <a:pos x="25" y="129"/>
                </a:cxn>
                <a:cxn ang="0">
                  <a:pos x="3" y="96"/>
                </a:cxn>
                <a:cxn ang="0">
                  <a:pos x="3" y="67"/>
                </a:cxn>
                <a:cxn ang="0">
                  <a:pos x="15" y="52"/>
                </a:cxn>
                <a:cxn ang="0">
                  <a:pos x="37" y="28"/>
                </a:cxn>
                <a:cxn ang="0">
                  <a:pos x="52" y="19"/>
                </a:cxn>
                <a:cxn ang="0">
                  <a:pos x="95" y="24"/>
                </a:cxn>
                <a:cxn ang="0">
                  <a:pos x="141" y="20"/>
                </a:cxn>
                <a:cxn ang="0">
                  <a:pos x="161" y="25"/>
                </a:cxn>
                <a:cxn ang="0">
                  <a:pos x="187" y="37"/>
                </a:cxn>
                <a:cxn ang="0">
                  <a:pos x="207" y="38"/>
                </a:cxn>
                <a:cxn ang="0">
                  <a:pos x="223" y="15"/>
                </a:cxn>
                <a:cxn ang="0">
                  <a:pos x="242" y="11"/>
                </a:cxn>
                <a:cxn ang="0">
                  <a:pos x="258" y="20"/>
                </a:cxn>
                <a:cxn ang="0">
                  <a:pos x="279" y="6"/>
                </a:cxn>
                <a:cxn ang="0">
                  <a:pos x="281" y="37"/>
                </a:cxn>
                <a:cxn ang="0">
                  <a:pos x="290" y="68"/>
                </a:cxn>
                <a:cxn ang="0">
                  <a:pos x="287" y="129"/>
                </a:cxn>
                <a:cxn ang="0">
                  <a:pos x="272" y="135"/>
                </a:cxn>
                <a:cxn ang="0">
                  <a:pos x="255" y="148"/>
                </a:cxn>
                <a:cxn ang="0">
                  <a:pos x="229" y="156"/>
                </a:cxn>
                <a:cxn ang="0">
                  <a:pos x="209" y="167"/>
                </a:cxn>
                <a:cxn ang="0">
                  <a:pos x="197" y="184"/>
                </a:cxn>
                <a:cxn ang="0">
                  <a:pos x="199" y="202"/>
                </a:cxn>
                <a:cxn ang="0">
                  <a:pos x="185" y="207"/>
                </a:cxn>
                <a:cxn ang="0">
                  <a:pos x="164" y="218"/>
                </a:cxn>
                <a:cxn ang="0">
                  <a:pos x="149" y="215"/>
                </a:cxn>
                <a:cxn ang="0">
                  <a:pos x="143" y="230"/>
                </a:cxn>
                <a:cxn ang="0">
                  <a:pos x="125" y="236"/>
                </a:cxn>
              </a:cxnLst>
              <a:rect l="0" t="0" r="r" b="b"/>
              <a:pathLst>
                <a:path w="290" h="237">
                  <a:moveTo>
                    <a:pt x="120" y="237"/>
                  </a:moveTo>
                  <a:lnTo>
                    <a:pt x="115" y="236"/>
                  </a:lnTo>
                  <a:lnTo>
                    <a:pt x="112" y="234"/>
                  </a:lnTo>
                  <a:lnTo>
                    <a:pt x="106" y="230"/>
                  </a:lnTo>
                  <a:lnTo>
                    <a:pt x="89" y="229"/>
                  </a:lnTo>
                  <a:lnTo>
                    <a:pt x="82" y="232"/>
                  </a:lnTo>
                  <a:lnTo>
                    <a:pt x="72" y="232"/>
                  </a:lnTo>
                  <a:lnTo>
                    <a:pt x="72" y="221"/>
                  </a:lnTo>
                  <a:lnTo>
                    <a:pt x="77" y="214"/>
                  </a:lnTo>
                  <a:lnTo>
                    <a:pt x="75" y="204"/>
                  </a:lnTo>
                  <a:lnTo>
                    <a:pt x="69" y="202"/>
                  </a:lnTo>
                  <a:lnTo>
                    <a:pt x="64" y="203"/>
                  </a:lnTo>
                  <a:lnTo>
                    <a:pt x="59" y="211"/>
                  </a:lnTo>
                  <a:lnTo>
                    <a:pt x="50" y="214"/>
                  </a:lnTo>
                  <a:lnTo>
                    <a:pt x="41" y="188"/>
                  </a:lnTo>
                  <a:lnTo>
                    <a:pt x="41" y="186"/>
                  </a:lnTo>
                  <a:lnTo>
                    <a:pt x="45" y="189"/>
                  </a:lnTo>
                  <a:lnTo>
                    <a:pt x="45" y="184"/>
                  </a:lnTo>
                  <a:lnTo>
                    <a:pt x="36" y="173"/>
                  </a:lnTo>
                  <a:lnTo>
                    <a:pt x="36" y="172"/>
                  </a:lnTo>
                  <a:lnTo>
                    <a:pt x="37" y="166"/>
                  </a:lnTo>
                  <a:lnTo>
                    <a:pt x="37" y="157"/>
                  </a:lnTo>
                  <a:lnTo>
                    <a:pt x="31" y="143"/>
                  </a:lnTo>
                  <a:lnTo>
                    <a:pt x="25" y="129"/>
                  </a:lnTo>
                  <a:lnTo>
                    <a:pt x="10" y="118"/>
                  </a:lnTo>
                  <a:lnTo>
                    <a:pt x="3" y="96"/>
                  </a:lnTo>
                  <a:lnTo>
                    <a:pt x="0" y="85"/>
                  </a:lnTo>
                  <a:lnTo>
                    <a:pt x="3" y="67"/>
                  </a:lnTo>
                  <a:lnTo>
                    <a:pt x="10" y="63"/>
                  </a:lnTo>
                  <a:lnTo>
                    <a:pt x="15" y="52"/>
                  </a:lnTo>
                  <a:lnTo>
                    <a:pt x="23" y="48"/>
                  </a:lnTo>
                  <a:lnTo>
                    <a:pt x="37" y="28"/>
                  </a:lnTo>
                  <a:lnTo>
                    <a:pt x="43" y="22"/>
                  </a:lnTo>
                  <a:lnTo>
                    <a:pt x="52" y="19"/>
                  </a:lnTo>
                  <a:lnTo>
                    <a:pt x="79" y="21"/>
                  </a:lnTo>
                  <a:lnTo>
                    <a:pt x="95" y="24"/>
                  </a:lnTo>
                  <a:lnTo>
                    <a:pt x="113" y="21"/>
                  </a:lnTo>
                  <a:lnTo>
                    <a:pt x="141" y="20"/>
                  </a:lnTo>
                  <a:lnTo>
                    <a:pt x="150" y="30"/>
                  </a:lnTo>
                  <a:lnTo>
                    <a:pt x="161" y="25"/>
                  </a:lnTo>
                  <a:lnTo>
                    <a:pt x="169" y="33"/>
                  </a:lnTo>
                  <a:lnTo>
                    <a:pt x="187" y="37"/>
                  </a:lnTo>
                  <a:lnTo>
                    <a:pt x="198" y="41"/>
                  </a:lnTo>
                  <a:lnTo>
                    <a:pt x="207" y="38"/>
                  </a:lnTo>
                  <a:lnTo>
                    <a:pt x="207" y="24"/>
                  </a:lnTo>
                  <a:lnTo>
                    <a:pt x="223" y="15"/>
                  </a:lnTo>
                  <a:lnTo>
                    <a:pt x="234" y="11"/>
                  </a:lnTo>
                  <a:lnTo>
                    <a:pt x="242" y="11"/>
                  </a:lnTo>
                  <a:lnTo>
                    <a:pt x="251" y="20"/>
                  </a:lnTo>
                  <a:lnTo>
                    <a:pt x="258" y="20"/>
                  </a:lnTo>
                  <a:lnTo>
                    <a:pt x="268" y="15"/>
                  </a:lnTo>
                  <a:lnTo>
                    <a:pt x="279" y="6"/>
                  </a:lnTo>
                  <a:lnTo>
                    <a:pt x="283" y="0"/>
                  </a:lnTo>
                  <a:lnTo>
                    <a:pt x="281" y="37"/>
                  </a:lnTo>
                  <a:lnTo>
                    <a:pt x="283" y="53"/>
                  </a:lnTo>
                  <a:lnTo>
                    <a:pt x="290" y="68"/>
                  </a:lnTo>
                  <a:lnTo>
                    <a:pt x="289" y="117"/>
                  </a:lnTo>
                  <a:lnTo>
                    <a:pt x="287" y="129"/>
                  </a:lnTo>
                  <a:lnTo>
                    <a:pt x="281" y="138"/>
                  </a:lnTo>
                  <a:lnTo>
                    <a:pt x="272" y="135"/>
                  </a:lnTo>
                  <a:lnTo>
                    <a:pt x="262" y="144"/>
                  </a:lnTo>
                  <a:lnTo>
                    <a:pt x="255" y="148"/>
                  </a:lnTo>
                  <a:lnTo>
                    <a:pt x="247" y="148"/>
                  </a:lnTo>
                  <a:lnTo>
                    <a:pt x="229" y="156"/>
                  </a:lnTo>
                  <a:lnTo>
                    <a:pt x="228" y="166"/>
                  </a:lnTo>
                  <a:lnTo>
                    <a:pt x="209" y="167"/>
                  </a:lnTo>
                  <a:lnTo>
                    <a:pt x="199" y="171"/>
                  </a:lnTo>
                  <a:lnTo>
                    <a:pt x="197" y="184"/>
                  </a:lnTo>
                  <a:lnTo>
                    <a:pt x="198" y="193"/>
                  </a:lnTo>
                  <a:lnTo>
                    <a:pt x="199" y="202"/>
                  </a:lnTo>
                  <a:lnTo>
                    <a:pt x="193" y="204"/>
                  </a:lnTo>
                  <a:lnTo>
                    <a:pt x="185" y="207"/>
                  </a:lnTo>
                  <a:lnTo>
                    <a:pt x="174" y="214"/>
                  </a:lnTo>
                  <a:lnTo>
                    <a:pt x="164" y="218"/>
                  </a:lnTo>
                  <a:lnTo>
                    <a:pt x="156" y="215"/>
                  </a:lnTo>
                  <a:lnTo>
                    <a:pt x="149" y="215"/>
                  </a:lnTo>
                  <a:lnTo>
                    <a:pt x="148" y="225"/>
                  </a:lnTo>
                  <a:lnTo>
                    <a:pt x="143" y="230"/>
                  </a:lnTo>
                  <a:lnTo>
                    <a:pt x="136" y="234"/>
                  </a:lnTo>
                  <a:lnTo>
                    <a:pt x="125" y="236"/>
                  </a:lnTo>
                  <a:lnTo>
                    <a:pt x="120" y="237"/>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427" name="Freeform 96"/>
            <p:cNvSpPr>
              <a:spLocks noChangeAspect="1"/>
            </p:cNvSpPr>
            <p:nvPr/>
          </p:nvSpPr>
          <p:spPr bwMode="gray">
            <a:xfrm>
              <a:off x="6504775" y="3292821"/>
              <a:ext cx="125413" cy="155575"/>
            </a:xfrm>
            <a:custGeom>
              <a:avLst/>
              <a:gdLst/>
              <a:ahLst/>
              <a:cxnLst>
                <a:cxn ang="0">
                  <a:pos x="135" y="39"/>
                </a:cxn>
                <a:cxn ang="0">
                  <a:pos x="147" y="71"/>
                </a:cxn>
                <a:cxn ang="0">
                  <a:pos x="183" y="98"/>
                </a:cxn>
                <a:cxn ang="0">
                  <a:pos x="228" y="105"/>
                </a:cxn>
                <a:cxn ang="0">
                  <a:pos x="243" y="127"/>
                </a:cxn>
                <a:cxn ang="0">
                  <a:pos x="252" y="151"/>
                </a:cxn>
                <a:cxn ang="0">
                  <a:pos x="220" y="164"/>
                </a:cxn>
                <a:cxn ang="0">
                  <a:pos x="205" y="181"/>
                </a:cxn>
                <a:cxn ang="0">
                  <a:pos x="221" y="196"/>
                </a:cxn>
                <a:cxn ang="0">
                  <a:pos x="271" y="239"/>
                </a:cxn>
                <a:cxn ang="0">
                  <a:pos x="314" y="290"/>
                </a:cxn>
                <a:cxn ang="0">
                  <a:pos x="342" y="317"/>
                </a:cxn>
                <a:cxn ang="0">
                  <a:pos x="345" y="331"/>
                </a:cxn>
                <a:cxn ang="0">
                  <a:pos x="371" y="355"/>
                </a:cxn>
                <a:cxn ang="0">
                  <a:pos x="397" y="409"/>
                </a:cxn>
                <a:cxn ang="0">
                  <a:pos x="394" y="455"/>
                </a:cxn>
                <a:cxn ang="0">
                  <a:pos x="366" y="469"/>
                </a:cxn>
                <a:cxn ang="0">
                  <a:pos x="338" y="464"/>
                </a:cxn>
                <a:cxn ang="0">
                  <a:pos x="313" y="490"/>
                </a:cxn>
                <a:cxn ang="0">
                  <a:pos x="276" y="474"/>
                </a:cxn>
                <a:cxn ang="0">
                  <a:pos x="287" y="459"/>
                </a:cxn>
                <a:cxn ang="0">
                  <a:pos x="290" y="398"/>
                </a:cxn>
                <a:cxn ang="0">
                  <a:pos x="276" y="380"/>
                </a:cxn>
                <a:cxn ang="0">
                  <a:pos x="257" y="367"/>
                </a:cxn>
                <a:cxn ang="0">
                  <a:pos x="247" y="321"/>
                </a:cxn>
                <a:cxn ang="0">
                  <a:pos x="237" y="286"/>
                </a:cxn>
                <a:cxn ang="0">
                  <a:pos x="220" y="270"/>
                </a:cxn>
                <a:cxn ang="0">
                  <a:pos x="195" y="240"/>
                </a:cxn>
                <a:cxn ang="0">
                  <a:pos x="161" y="243"/>
                </a:cxn>
                <a:cxn ang="0">
                  <a:pos x="145" y="261"/>
                </a:cxn>
                <a:cxn ang="0">
                  <a:pos x="115" y="261"/>
                </a:cxn>
                <a:cxn ang="0">
                  <a:pos x="93" y="251"/>
                </a:cxn>
                <a:cxn ang="0">
                  <a:pos x="55" y="274"/>
                </a:cxn>
                <a:cxn ang="0">
                  <a:pos x="44" y="282"/>
                </a:cxn>
                <a:cxn ang="0">
                  <a:pos x="48" y="231"/>
                </a:cxn>
                <a:cxn ang="0">
                  <a:pos x="54" y="202"/>
                </a:cxn>
                <a:cxn ang="0">
                  <a:pos x="50" y="165"/>
                </a:cxn>
                <a:cxn ang="0">
                  <a:pos x="21" y="163"/>
                </a:cxn>
                <a:cxn ang="0">
                  <a:pos x="12" y="121"/>
                </a:cxn>
                <a:cxn ang="0">
                  <a:pos x="0" y="113"/>
                </a:cxn>
                <a:cxn ang="0">
                  <a:pos x="5" y="99"/>
                </a:cxn>
                <a:cxn ang="0">
                  <a:pos x="23" y="92"/>
                </a:cxn>
                <a:cxn ang="0">
                  <a:pos x="48" y="61"/>
                </a:cxn>
                <a:cxn ang="0">
                  <a:pos x="59" y="76"/>
                </a:cxn>
                <a:cxn ang="0">
                  <a:pos x="85" y="52"/>
                </a:cxn>
                <a:cxn ang="0">
                  <a:pos x="77" y="7"/>
                </a:cxn>
                <a:cxn ang="0">
                  <a:pos x="106" y="3"/>
                </a:cxn>
              </a:cxnLst>
              <a:rect l="0" t="0" r="r" b="b"/>
              <a:pathLst>
                <a:path w="398" h="490">
                  <a:moveTo>
                    <a:pt x="106" y="3"/>
                  </a:moveTo>
                  <a:lnTo>
                    <a:pt x="118" y="19"/>
                  </a:lnTo>
                  <a:lnTo>
                    <a:pt x="135" y="39"/>
                  </a:lnTo>
                  <a:lnTo>
                    <a:pt x="145" y="49"/>
                  </a:lnTo>
                  <a:lnTo>
                    <a:pt x="150" y="59"/>
                  </a:lnTo>
                  <a:lnTo>
                    <a:pt x="147" y="71"/>
                  </a:lnTo>
                  <a:lnTo>
                    <a:pt x="149" y="79"/>
                  </a:lnTo>
                  <a:lnTo>
                    <a:pt x="163" y="94"/>
                  </a:lnTo>
                  <a:lnTo>
                    <a:pt x="183" y="98"/>
                  </a:lnTo>
                  <a:lnTo>
                    <a:pt x="203" y="93"/>
                  </a:lnTo>
                  <a:lnTo>
                    <a:pt x="219" y="94"/>
                  </a:lnTo>
                  <a:lnTo>
                    <a:pt x="228" y="105"/>
                  </a:lnTo>
                  <a:lnTo>
                    <a:pt x="233" y="114"/>
                  </a:lnTo>
                  <a:lnTo>
                    <a:pt x="235" y="121"/>
                  </a:lnTo>
                  <a:lnTo>
                    <a:pt x="243" y="127"/>
                  </a:lnTo>
                  <a:lnTo>
                    <a:pt x="247" y="136"/>
                  </a:lnTo>
                  <a:lnTo>
                    <a:pt x="253" y="142"/>
                  </a:lnTo>
                  <a:lnTo>
                    <a:pt x="252" y="151"/>
                  </a:lnTo>
                  <a:lnTo>
                    <a:pt x="236" y="167"/>
                  </a:lnTo>
                  <a:lnTo>
                    <a:pt x="231" y="167"/>
                  </a:lnTo>
                  <a:lnTo>
                    <a:pt x="220" y="164"/>
                  </a:lnTo>
                  <a:lnTo>
                    <a:pt x="213" y="167"/>
                  </a:lnTo>
                  <a:lnTo>
                    <a:pt x="209" y="172"/>
                  </a:lnTo>
                  <a:lnTo>
                    <a:pt x="205" y="181"/>
                  </a:lnTo>
                  <a:lnTo>
                    <a:pt x="206" y="188"/>
                  </a:lnTo>
                  <a:lnTo>
                    <a:pt x="213" y="190"/>
                  </a:lnTo>
                  <a:lnTo>
                    <a:pt x="221" y="196"/>
                  </a:lnTo>
                  <a:lnTo>
                    <a:pt x="240" y="206"/>
                  </a:lnTo>
                  <a:lnTo>
                    <a:pt x="267" y="226"/>
                  </a:lnTo>
                  <a:lnTo>
                    <a:pt x="271" y="239"/>
                  </a:lnTo>
                  <a:lnTo>
                    <a:pt x="294" y="260"/>
                  </a:lnTo>
                  <a:lnTo>
                    <a:pt x="297" y="270"/>
                  </a:lnTo>
                  <a:lnTo>
                    <a:pt x="314" y="290"/>
                  </a:lnTo>
                  <a:lnTo>
                    <a:pt x="319" y="291"/>
                  </a:lnTo>
                  <a:lnTo>
                    <a:pt x="337" y="303"/>
                  </a:lnTo>
                  <a:lnTo>
                    <a:pt x="342" y="317"/>
                  </a:lnTo>
                  <a:lnTo>
                    <a:pt x="345" y="329"/>
                  </a:lnTo>
                  <a:lnTo>
                    <a:pt x="344" y="330"/>
                  </a:lnTo>
                  <a:lnTo>
                    <a:pt x="345" y="331"/>
                  </a:lnTo>
                  <a:lnTo>
                    <a:pt x="349" y="345"/>
                  </a:lnTo>
                  <a:lnTo>
                    <a:pt x="357" y="345"/>
                  </a:lnTo>
                  <a:lnTo>
                    <a:pt x="371" y="355"/>
                  </a:lnTo>
                  <a:lnTo>
                    <a:pt x="380" y="363"/>
                  </a:lnTo>
                  <a:lnTo>
                    <a:pt x="384" y="380"/>
                  </a:lnTo>
                  <a:lnTo>
                    <a:pt x="397" y="409"/>
                  </a:lnTo>
                  <a:lnTo>
                    <a:pt x="398" y="416"/>
                  </a:lnTo>
                  <a:lnTo>
                    <a:pt x="398" y="449"/>
                  </a:lnTo>
                  <a:lnTo>
                    <a:pt x="394" y="455"/>
                  </a:lnTo>
                  <a:lnTo>
                    <a:pt x="383" y="464"/>
                  </a:lnTo>
                  <a:lnTo>
                    <a:pt x="373" y="469"/>
                  </a:lnTo>
                  <a:lnTo>
                    <a:pt x="366" y="469"/>
                  </a:lnTo>
                  <a:lnTo>
                    <a:pt x="357" y="460"/>
                  </a:lnTo>
                  <a:lnTo>
                    <a:pt x="349" y="460"/>
                  </a:lnTo>
                  <a:lnTo>
                    <a:pt x="338" y="464"/>
                  </a:lnTo>
                  <a:lnTo>
                    <a:pt x="322" y="473"/>
                  </a:lnTo>
                  <a:lnTo>
                    <a:pt x="322" y="487"/>
                  </a:lnTo>
                  <a:lnTo>
                    <a:pt x="313" y="490"/>
                  </a:lnTo>
                  <a:lnTo>
                    <a:pt x="302" y="486"/>
                  </a:lnTo>
                  <a:lnTo>
                    <a:pt x="284" y="482"/>
                  </a:lnTo>
                  <a:lnTo>
                    <a:pt x="276" y="474"/>
                  </a:lnTo>
                  <a:lnTo>
                    <a:pt x="276" y="470"/>
                  </a:lnTo>
                  <a:lnTo>
                    <a:pt x="280" y="470"/>
                  </a:lnTo>
                  <a:lnTo>
                    <a:pt x="287" y="459"/>
                  </a:lnTo>
                  <a:lnTo>
                    <a:pt x="287" y="417"/>
                  </a:lnTo>
                  <a:lnTo>
                    <a:pt x="291" y="407"/>
                  </a:lnTo>
                  <a:lnTo>
                    <a:pt x="290" y="398"/>
                  </a:lnTo>
                  <a:lnTo>
                    <a:pt x="289" y="391"/>
                  </a:lnTo>
                  <a:lnTo>
                    <a:pt x="284" y="385"/>
                  </a:lnTo>
                  <a:lnTo>
                    <a:pt x="276" y="380"/>
                  </a:lnTo>
                  <a:lnTo>
                    <a:pt x="274" y="373"/>
                  </a:lnTo>
                  <a:lnTo>
                    <a:pt x="264" y="372"/>
                  </a:lnTo>
                  <a:lnTo>
                    <a:pt x="257" y="367"/>
                  </a:lnTo>
                  <a:lnTo>
                    <a:pt x="249" y="357"/>
                  </a:lnTo>
                  <a:lnTo>
                    <a:pt x="246" y="346"/>
                  </a:lnTo>
                  <a:lnTo>
                    <a:pt x="247" y="321"/>
                  </a:lnTo>
                  <a:lnTo>
                    <a:pt x="246" y="308"/>
                  </a:lnTo>
                  <a:lnTo>
                    <a:pt x="242" y="296"/>
                  </a:lnTo>
                  <a:lnTo>
                    <a:pt x="237" y="286"/>
                  </a:lnTo>
                  <a:lnTo>
                    <a:pt x="230" y="281"/>
                  </a:lnTo>
                  <a:lnTo>
                    <a:pt x="228" y="274"/>
                  </a:lnTo>
                  <a:lnTo>
                    <a:pt x="220" y="270"/>
                  </a:lnTo>
                  <a:lnTo>
                    <a:pt x="213" y="263"/>
                  </a:lnTo>
                  <a:lnTo>
                    <a:pt x="208" y="255"/>
                  </a:lnTo>
                  <a:lnTo>
                    <a:pt x="195" y="240"/>
                  </a:lnTo>
                  <a:lnTo>
                    <a:pt x="183" y="239"/>
                  </a:lnTo>
                  <a:lnTo>
                    <a:pt x="172" y="240"/>
                  </a:lnTo>
                  <a:lnTo>
                    <a:pt x="161" y="243"/>
                  </a:lnTo>
                  <a:lnTo>
                    <a:pt x="157" y="254"/>
                  </a:lnTo>
                  <a:lnTo>
                    <a:pt x="152" y="258"/>
                  </a:lnTo>
                  <a:lnTo>
                    <a:pt x="145" y="261"/>
                  </a:lnTo>
                  <a:lnTo>
                    <a:pt x="133" y="267"/>
                  </a:lnTo>
                  <a:lnTo>
                    <a:pt x="124" y="267"/>
                  </a:lnTo>
                  <a:lnTo>
                    <a:pt x="115" y="261"/>
                  </a:lnTo>
                  <a:lnTo>
                    <a:pt x="109" y="251"/>
                  </a:lnTo>
                  <a:lnTo>
                    <a:pt x="102" y="249"/>
                  </a:lnTo>
                  <a:lnTo>
                    <a:pt x="93" y="251"/>
                  </a:lnTo>
                  <a:lnTo>
                    <a:pt x="80" y="256"/>
                  </a:lnTo>
                  <a:lnTo>
                    <a:pt x="68" y="269"/>
                  </a:lnTo>
                  <a:lnTo>
                    <a:pt x="55" y="274"/>
                  </a:lnTo>
                  <a:lnTo>
                    <a:pt x="48" y="283"/>
                  </a:lnTo>
                  <a:lnTo>
                    <a:pt x="43" y="287"/>
                  </a:lnTo>
                  <a:lnTo>
                    <a:pt x="44" y="282"/>
                  </a:lnTo>
                  <a:lnTo>
                    <a:pt x="41" y="269"/>
                  </a:lnTo>
                  <a:lnTo>
                    <a:pt x="45" y="255"/>
                  </a:lnTo>
                  <a:lnTo>
                    <a:pt x="48" y="231"/>
                  </a:lnTo>
                  <a:lnTo>
                    <a:pt x="53" y="220"/>
                  </a:lnTo>
                  <a:lnTo>
                    <a:pt x="53" y="211"/>
                  </a:lnTo>
                  <a:lnTo>
                    <a:pt x="54" y="202"/>
                  </a:lnTo>
                  <a:lnTo>
                    <a:pt x="50" y="186"/>
                  </a:lnTo>
                  <a:lnTo>
                    <a:pt x="54" y="169"/>
                  </a:lnTo>
                  <a:lnTo>
                    <a:pt x="50" y="165"/>
                  </a:lnTo>
                  <a:lnTo>
                    <a:pt x="29" y="165"/>
                  </a:lnTo>
                  <a:lnTo>
                    <a:pt x="23" y="164"/>
                  </a:lnTo>
                  <a:lnTo>
                    <a:pt x="21" y="163"/>
                  </a:lnTo>
                  <a:lnTo>
                    <a:pt x="21" y="145"/>
                  </a:lnTo>
                  <a:lnTo>
                    <a:pt x="18" y="130"/>
                  </a:lnTo>
                  <a:lnTo>
                    <a:pt x="12" y="121"/>
                  </a:lnTo>
                  <a:lnTo>
                    <a:pt x="9" y="116"/>
                  </a:lnTo>
                  <a:lnTo>
                    <a:pt x="2" y="119"/>
                  </a:lnTo>
                  <a:lnTo>
                    <a:pt x="0" y="113"/>
                  </a:lnTo>
                  <a:lnTo>
                    <a:pt x="1" y="105"/>
                  </a:lnTo>
                  <a:lnTo>
                    <a:pt x="4" y="105"/>
                  </a:lnTo>
                  <a:lnTo>
                    <a:pt x="5" y="99"/>
                  </a:lnTo>
                  <a:lnTo>
                    <a:pt x="10" y="95"/>
                  </a:lnTo>
                  <a:lnTo>
                    <a:pt x="17" y="93"/>
                  </a:lnTo>
                  <a:lnTo>
                    <a:pt x="23" y="92"/>
                  </a:lnTo>
                  <a:lnTo>
                    <a:pt x="21" y="84"/>
                  </a:lnTo>
                  <a:lnTo>
                    <a:pt x="21" y="79"/>
                  </a:lnTo>
                  <a:lnTo>
                    <a:pt x="48" y="61"/>
                  </a:lnTo>
                  <a:lnTo>
                    <a:pt x="53" y="54"/>
                  </a:lnTo>
                  <a:lnTo>
                    <a:pt x="54" y="49"/>
                  </a:lnTo>
                  <a:lnTo>
                    <a:pt x="59" y="76"/>
                  </a:lnTo>
                  <a:lnTo>
                    <a:pt x="80" y="71"/>
                  </a:lnTo>
                  <a:lnTo>
                    <a:pt x="84" y="67"/>
                  </a:lnTo>
                  <a:lnTo>
                    <a:pt x="85" y="52"/>
                  </a:lnTo>
                  <a:lnTo>
                    <a:pt x="79" y="36"/>
                  </a:lnTo>
                  <a:lnTo>
                    <a:pt x="76" y="19"/>
                  </a:lnTo>
                  <a:lnTo>
                    <a:pt x="77" y="7"/>
                  </a:lnTo>
                  <a:lnTo>
                    <a:pt x="86" y="0"/>
                  </a:lnTo>
                  <a:lnTo>
                    <a:pt x="106" y="1"/>
                  </a:lnTo>
                  <a:lnTo>
                    <a:pt x="106" y="3"/>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grpSp>
          <p:nvGrpSpPr>
            <p:cNvPr id="5" name="Group 97"/>
            <p:cNvGrpSpPr>
              <a:grpSpLocks noChangeAspect="1"/>
            </p:cNvGrpSpPr>
            <p:nvPr/>
          </p:nvGrpSpPr>
          <p:grpSpPr bwMode="gray">
            <a:xfrm>
              <a:off x="5819508" y="3002507"/>
              <a:ext cx="636655" cy="587411"/>
              <a:chOff x="3183" y="2052"/>
              <a:chExt cx="401" cy="370"/>
            </a:xfrm>
            <a:grpFill/>
          </p:grpSpPr>
          <p:sp>
            <p:nvSpPr>
              <p:cNvPr id="732" name="Freeform 98"/>
              <p:cNvSpPr>
                <a:spLocks noChangeAspect="1"/>
              </p:cNvSpPr>
              <p:nvPr/>
            </p:nvSpPr>
            <p:spPr bwMode="gray">
              <a:xfrm>
                <a:off x="3509" y="2232"/>
                <a:ext cx="3" cy="5"/>
              </a:xfrm>
              <a:custGeom>
                <a:avLst/>
                <a:gdLst/>
                <a:ahLst/>
                <a:cxnLst>
                  <a:cxn ang="0">
                    <a:pos x="0" y="4"/>
                  </a:cxn>
                  <a:cxn ang="0">
                    <a:pos x="1" y="26"/>
                  </a:cxn>
                  <a:cxn ang="0">
                    <a:pos x="9" y="27"/>
                  </a:cxn>
                  <a:cxn ang="0">
                    <a:pos x="14" y="21"/>
                  </a:cxn>
                  <a:cxn ang="0">
                    <a:pos x="14" y="12"/>
                  </a:cxn>
                  <a:cxn ang="0">
                    <a:pos x="9" y="3"/>
                  </a:cxn>
                  <a:cxn ang="0">
                    <a:pos x="5" y="0"/>
                  </a:cxn>
                  <a:cxn ang="0">
                    <a:pos x="0" y="4"/>
                  </a:cxn>
                </a:cxnLst>
                <a:rect l="0" t="0" r="r" b="b"/>
                <a:pathLst>
                  <a:path w="14" h="27">
                    <a:moveTo>
                      <a:pt x="0" y="4"/>
                    </a:moveTo>
                    <a:lnTo>
                      <a:pt x="1" y="26"/>
                    </a:lnTo>
                    <a:lnTo>
                      <a:pt x="9" y="27"/>
                    </a:lnTo>
                    <a:lnTo>
                      <a:pt x="14" y="21"/>
                    </a:lnTo>
                    <a:lnTo>
                      <a:pt x="14" y="12"/>
                    </a:lnTo>
                    <a:lnTo>
                      <a:pt x="9" y="3"/>
                    </a:lnTo>
                    <a:lnTo>
                      <a:pt x="5" y="0"/>
                    </a:lnTo>
                    <a:lnTo>
                      <a:pt x="0" y="4"/>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733" name="Freeform 99"/>
              <p:cNvSpPr>
                <a:spLocks noChangeAspect="1"/>
              </p:cNvSpPr>
              <p:nvPr/>
            </p:nvSpPr>
            <p:spPr bwMode="gray">
              <a:xfrm>
                <a:off x="3262" y="2066"/>
                <a:ext cx="322" cy="332"/>
              </a:xfrm>
              <a:custGeom>
                <a:avLst/>
                <a:gdLst/>
                <a:ahLst/>
                <a:cxnLst>
                  <a:cxn ang="0">
                    <a:pos x="351" y="1334"/>
                  </a:cxn>
                  <a:cxn ang="0">
                    <a:pos x="468" y="1614"/>
                  </a:cxn>
                  <a:cxn ang="0">
                    <a:pos x="594" y="1598"/>
                  </a:cxn>
                  <a:cxn ang="0">
                    <a:pos x="655" y="1431"/>
                  </a:cxn>
                  <a:cxn ang="0">
                    <a:pos x="659" y="1302"/>
                  </a:cxn>
                  <a:cxn ang="0">
                    <a:pos x="733" y="1205"/>
                  </a:cxn>
                  <a:cxn ang="0">
                    <a:pos x="880" y="1087"/>
                  </a:cxn>
                  <a:cxn ang="0">
                    <a:pos x="1036" y="913"/>
                  </a:cxn>
                  <a:cxn ang="0">
                    <a:pos x="1107" y="902"/>
                  </a:cxn>
                  <a:cxn ang="0">
                    <a:pos x="1134" y="854"/>
                  </a:cxn>
                  <a:cxn ang="0">
                    <a:pos x="1120" y="738"/>
                  </a:cxn>
                  <a:cxn ang="0">
                    <a:pos x="1122" y="669"/>
                  </a:cxn>
                  <a:cxn ang="0">
                    <a:pos x="1143" y="613"/>
                  </a:cxn>
                  <a:cxn ang="0">
                    <a:pos x="1264" y="679"/>
                  </a:cxn>
                  <a:cxn ang="0">
                    <a:pos x="1268" y="798"/>
                  </a:cxn>
                  <a:cxn ang="0">
                    <a:pos x="1346" y="881"/>
                  </a:cxn>
                  <a:cxn ang="0">
                    <a:pos x="1387" y="799"/>
                  </a:cxn>
                  <a:cxn ang="0">
                    <a:pos x="1487" y="652"/>
                  </a:cxn>
                  <a:cxn ang="0">
                    <a:pos x="1602" y="525"/>
                  </a:cxn>
                  <a:cxn ang="0">
                    <a:pos x="1532" y="422"/>
                  </a:cxn>
                  <a:cxn ang="0">
                    <a:pos x="1379" y="492"/>
                  </a:cxn>
                  <a:cxn ang="0">
                    <a:pos x="1319" y="570"/>
                  </a:cxn>
                  <a:cxn ang="0">
                    <a:pos x="1160" y="592"/>
                  </a:cxn>
                  <a:cxn ang="0">
                    <a:pos x="1133" y="551"/>
                  </a:cxn>
                  <a:cxn ang="0">
                    <a:pos x="1090" y="541"/>
                  </a:cxn>
                  <a:cxn ang="0">
                    <a:pos x="1046" y="615"/>
                  </a:cxn>
                  <a:cxn ang="0">
                    <a:pos x="873" y="555"/>
                  </a:cxn>
                  <a:cxn ang="0">
                    <a:pos x="772" y="530"/>
                  </a:cxn>
                  <a:cxn ang="0">
                    <a:pos x="676" y="480"/>
                  </a:cxn>
                  <a:cxn ang="0">
                    <a:pos x="675" y="409"/>
                  </a:cxn>
                  <a:cxn ang="0">
                    <a:pos x="690" y="367"/>
                  </a:cxn>
                  <a:cxn ang="0">
                    <a:pos x="631" y="332"/>
                  </a:cxn>
                  <a:cxn ang="0">
                    <a:pos x="589" y="304"/>
                  </a:cxn>
                  <a:cxn ang="0">
                    <a:pos x="581" y="224"/>
                  </a:cxn>
                  <a:cxn ang="0">
                    <a:pos x="617" y="223"/>
                  </a:cxn>
                  <a:cxn ang="0">
                    <a:pos x="597" y="174"/>
                  </a:cxn>
                  <a:cxn ang="0">
                    <a:pos x="628" y="126"/>
                  </a:cxn>
                  <a:cxn ang="0">
                    <a:pos x="666" y="52"/>
                  </a:cxn>
                  <a:cxn ang="0">
                    <a:pos x="642" y="22"/>
                  </a:cxn>
                  <a:cxn ang="0">
                    <a:pos x="599" y="6"/>
                  </a:cxn>
                  <a:cxn ang="0">
                    <a:pos x="489" y="68"/>
                  </a:cxn>
                  <a:cxn ang="0">
                    <a:pos x="427" y="92"/>
                  </a:cxn>
                  <a:cxn ang="0">
                    <a:pos x="333" y="79"/>
                  </a:cxn>
                  <a:cxn ang="0">
                    <a:pos x="320" y="126"/>
                  </a:cxn>
                  <a:cxn ang="0">
                    <a:pos x="321" y="181"/>
                  </a:cxn>
                  <a:cxn ang="0">
                    <a:pos x="384" y="232"/>
                  </a:cxn>
                  <a:cxn ang="0">
                    <a:pos x="362" y="267"/>
                  </a:cxn>
                  <a:cxn ang="0">
                    <a:pos x="371" y="324"/>
                  </a:cxn>
                  <a:cxn ang="0">
                    <a:pos x="314" y="388"/>
                  </a:cxn>
                  <a:cxn ang="0">
                    <a:pos x="212" y="504"/>
                  </a:cxn>
                  <a:cxn ang="0">
                    <a:pos x="132" y="513"/>
                  </a:cxn>
                  <a:cxn ang="0">
                    <a:pos x="111" y="603"/>
                  </a:cxn>
                  <a:cxn ang="0">
                    <a:pos x="142" y="669"/>
                  </a:cxn>
                  <a:cxn ang="0">
                    <a:pos x="166" y="733"/>
                  </a:cxn>
                  <a:cxn ang="0">
                    <a:pos x="127" y="734"/>
                  </a:cxn>
                  <a:cxn ang="0">
                    <a:pos x="47" y="740"/>
                  </a:cxn>
                  <a:cxn ang="0">
                    <a:pos x="0" y="773"/>
                  </a:cxn>
                  <a:cxn ang="0">
                    <a:pos x="124" y="814"/>
                  </a:cxn>
                  <a:cxn ang="0">
                    <a:pos x="131" y="945"/>
                  </a:cxn>
                  <a:cxn ang="0">
                    <a:pos x="229" y="857"/>
                  </a:cxn>
                  <a:cxn ang="0">
                    <a:pos x="246" y="924"/>
                  </a:cxn>
                  <a:cxn ang="0">
                    <a:pos x="261" y="1041"/>
                  </a:cxn>
                  <a:cxn ang="0">
                    <a:pos x="276" y="1157"/>
                  </a:cxn>
                </a:cxnLst>
                <a:rect l="0" t="0" r="r" b="b"/>
                <a:pathLst>
                  <a:path w="1608" h="1661">
                    <a:moveTo>
                      <a:pt x="304" y="1236"/>
                    </a:moveTo>
                    <a:lnTo>
                      <a:pt x="306" y="1238"/>
                    </a:lnTo>
                    <a:lnTo>
                      <a:pt x="310" y="1250"/>
                    </a:lnTo>
                    <a:lnTo>
                      <a:pt x="312" y="1252"/>
                    </a:lnTo>
                    <a:lnTo>
                      <a:pt x="315" y="1249"/>
                    </a:lnTo>
                    <a:lnTo>
                      <a:pt x="320" y="1250"/>
                    </a:lnTo>
                    <a:lnTo>
                      <a:pt x="316" y="1255"/>
                    </a:lnTo>
                    <a:lnTo>
                      <a:pt x="316" y="1260"/>
                    </a:lnTo>
                    <a:lnTo>
                      <a:pt x="322" y="1281"/>
                    </a:lnTo>
                    <a:lnTo>
                      <a:pt x="331" y="1293"/>
                    </a:lnTo>
                    <a:lnTo>
                      <a:pt x="338" y="1297"/>
                    </a:lnTo>
                    <a:lnTo>
                      <a:pt x="348" y="1319"/>
                    </a:lnTo>
                    <a:lnTo>
                      <a:pt x="351" y="1334"/>
                    </a:lnTo>
                    <a:lnTo>
                      <a:pt x="358" y="1343"/>
                    </a:lnTo>
                    <a:lnTo>
                      <a:pt x="364" y="1358"/>
                    </a:lnTo>
                    <a:lnTo>
                      <a:pt x="370" y="1388"/>
                    </a:lnTo>
                    <a:lnTo>
                      <a:pt x="382" y="1426"/>
                    </a:lnTo>
                    <a:lnTo>
                      <a:pt x="382" y="1429"/>
                    </a:lnTo>
                    <a:lnTo>
                      <a:pt x="391" y="1444"/>
                    </a:lnTo>
                    <a:lnTo>
                      <a:pt x="401" y="1453"/>
                    </a:lnTo>
                    <a:lnTo>
                      <a:pt x="418" y="1475"/>
                    </a:lnTo>
                    <a:lnTo>
                      <a:pt x="425" y="1494"/>
                    </a:lnTo>
                    <a:lnTo>
                      <a:pt x="432" y="1519"/>
                    </a:lnTo>
                    <a:lnTo>
                      <a:pt x="454" y="1572"/>
                    </a:lnTo>
                    <a:lnTo>
                      <a:pt x="461" y="1600"/>
                    </a:lnTo>
                    <a:lnTo>
                      <a:pt x="468" y="1614"/>
                    </a:lnTo>
                    <a:lnTo>
                      <a:pt x="481" y="1633"/>
                    </a:lnTo>
                    <a:lnTo>
                      <a:pt x="495" y="1650"/>
                    </a:lnTo>
                    <a:lnTo>
                      <a:pt x="508" y="1661"/>
                    </a:lnTo>
                    <a:lnTo>
                      <a:pt x="525" y="1661"/>
                    </a:lnTo>
                    <a:lnTo>
                      <a:pt x="534" y="1653"/>
                    </a:lnTo>
                    <a:lnTo>
                      <a:pt x="534" y="1650"/>
                    </a:lnTo>
                    <a:lnTo>
                      <a:pt x="540" y="1647"/>
                    </a:lnTo>
                    <a:lnTo>
                      <a:pt x="546" y="1642"/>
                    </a:lnTo>
                    <a:lnTo>
                      <a:pt x="548" y="1636"/>
                    </a:lnTo>
                    <a:lnTo>
                      <a:pt x="547" y="1632"/>
                    </a:lnTo>
                    <a:lnTo>
                      <a:pt x="554" y="1611"/>
                    </a:lnTo>
                    <a:lnTo>
                      <a:pt x="577" y="1600"/>
                    </a:lnTo>
                    <a:lnTo>
                      <a:pt x="594" y="1598"/>
                    </a:lnTo>
                    <a:lnTo>
                      <a:pt x="593" y="1588"/>
                    </a:lnTo>
                    <a:lnTo>
                      <a:pt x="594" y="1578"/>
                    </a:lnTo>
                    <a:lnTo>
                      <a:pt x="607" y="1560"/>
                    </a:lnTo>
                    <a:lnTo>
                      <a:pt x="610" y="1552"/>
                    </a:lnTo>
                    <a:lnTo>
                      <a:pt x="615" y="1541"/>
                    </a:lnTo>
                    <a:lnTo>
                      <a:pt x="628" y="1539"/>
                    </a:lnTo>
                    <a:lnTo>
                      <a:pt x="632" y="1542"/>
                    </a:lnTo>
                    <a:lnTo>
                      <a:pt x="643" y="1542"/>
                    </a:lnTo>
                    <a:lnTo>
                      <a:pt x="643" y="1525"/>
                    </a:lnTo>
                    <a:lnTo>
                      <a:pt x="640" y="1496"/>
                    </a:lnTo>
                    <a:lnTo>
                      <a:pt x="640" y="1467"/>
                    </a:lnTo>
                    <a:lnTo>
                      <a:pt x="643" y="1456"/>
                    </a:lnTo>
                    <a:lnTo>
                      <a:pt x="655" y="1431"/>
                    </a:lnTo>
                    <a:lnTo>
                      <a:pt x="660" y="1417"/>
                    </a:lnTo>
                    <a:lnTo>
                      <a:pt x="667" y="1390"/>
                    </a:lnTo>
                    <a:lnTo>
                      <a:pt x="669" y="1381"/>
                    </a:lnTo>
                    <a:lnTo>
                      <a:pt x="667" y="1368"/>
                    </a:lnTo>
                    <a:lnTo>
                      <a:pt x="661" y="1363"/>
                    </a:lnTo>
                    <a:lnTo>
                      <a:pt x="660" y="1358"/>
                    </a:lnTo>
                    <a:lnTo>
                      <a:pt x="658" y="1356"/>
                    </a:lnTo>
                    <a:lnTo>
                      <a:pt x="660" y="1352"/>
                    </a:lnTo>
                    <a:lnTo>
                      <a:pt x="664" y="1356"/>
                    </a:lnTo>
                    <a:lnTo>
                      <a:pt x="656" y="1324"/>
                    </a:lnTo>
                    <a:lnTo>
                      <a:pt x="659" y="1314"/>
                    </a:lnTo>
                    <a:lnTo>
                      <a:pt x="659" y="1304"/>
                    </a:lnTo>
                    <a:lnTo>
                      <a:pt x="659" y="1302"/>
                    </a:lnTo>
                    <a:lnTo>
                      <a:pt x="655" y="1297"/>
                    </a:lnTo>
                    <a:lnTo>
                      <a:pt x="654" y="1284"/>
                    </a:lnTo>
                    <a:lnTo>
                      <a:pt x="654" y="1262"/>
                    </a:lnTo>
                    <a:lnTo>
                      <a:pt x="661" y="1251"/>
                    </a:lnTo>
                    <a:lnTo>
                      <a:pt x="670" y="1238"/>
                    </a:lnTo>
                    <a:lnTo>
                      <a:pt x="680" y="1233"/>
                    </a:lnTo>
                    <a:lnTo>
                      <a:pt x="688" y="1232"/>
                    </a:lnTo>
                    <a:lnTo>
                      <a:pt x="698" y="1238"/>
                    </a:lnTo>
                    <a:lnTo>
                      <a:pt x="706" y="1234"/>
                    </a:lnTo>
                    <a:lnTo>
                      <a:pt x="713" y="1222"/>
                    </a:lnTo>
                    <a:lnTo>
                      <a:pt x="718" y="1208"/>
                    </a:lnTo>
                    <a:lnTo>
                      <a:pt x="720" y="1208"/>
                    </a:lnTo>
                    <a:lnTo>
                      <a:pt x="733" y="1205"/>
                    </a:lnTo>
                    <a:lnTo>
                      <a:pt x="746" y="1202"/>
                    </a:lnTo>
                    <a:lnTo>
                      <a:pt x="769" y="1193"/>
                    </a:lnTo>
                    <a:lnTo>
                      <a:pt x="776" y="1185"/>
                    </a:lnTo>
                    <a:lnTo>
                      <a:pt x="776" y="1174"/>
                    </a:lnTo>
                    <a:lnTo>
                      <a:pt x="782" y="1164"/>
                    </a:lnTo>
                    <a:lnTo>
                      <a:pt x="795" y="1155"/>
                    </a:lnTo>
                    <a:lnTo>
                      <a:pt x="820" y="1136"/>
                    </a:lnTo>
                    <a:lnTo>
                      <a:pt x="837" y="1123"/>
                    </a:lnTo>
                    <a:lnTo>
                      <a:pt x="849" y="1109"/>
                    </a:lnTo>
                    <a:lnTo>
                      <a:pt x="864" y="1098"/>
                    </a:lnTo>
                    <a:lnTo>
                      <a:pt x="875" y="1092"/>
                    </a:lnTo>
                    <a:lnTo>
                      <a:pt x="878" y="1088"/>
                    </a:lnTo>
                    <a:lnTo>
                      <a:pt x="880" y="1087"/>
                    </a:lnTo>
                    <a:lnTo>
                      <a:pt x="890" y="1077"/>
                    </a:lnTo>
                    <a:lnTo>
                      <a:pt x="925" y="1034"/>
                    </a:lnTo>
                    <a:lnTo>
                      <a:pt x="938" y="1024"/>
                    </a:lnTo>
                    <a:lnTo>
                      <a:pt x="968" y="1007"/>
                    </a:lnTo>
                    <a:lnTo>
                      <a:pt x="986" y="1001"/>
                    </a:lnTo>
                    <a:lnTo>
                      <a:pt x="995" y="996"/>
                    </a:lnTo>
                    <a:lnTo>
                      <a:pt x="998" y="996"/>
                    </a:lnTo>
                    <a:lnTo>
                      <a:pt x="1015" y="981"/>
                    </a:lnTo>
                    <a:lnTo>
                      <a:pt x="1024" y="970"/>
                    </a:lnTo>
                    <a:lnTo>
                      <a:pt x="1026" y="964"/>
                    </a:lnTo>
                    <a:lnTo>
                      <a:pt x="1036" y="953"/>
                    </a:lnTo>
                    <a:lnTo>
                      <a:pt x="1030" y="929"/>
                    </a:lnTo>
                    <a:lnTo>
                      <a:pt x="1036" y="913"/>
                    </a:lnTo>
                    <a:lnTo>
                      <a:pt x="1068" y="897"/>
                    </a:lnTo>
                    <a:lnTo>
                      <a:pt x="1078" y="894"/>
                    </a:lnTo>
                    <a:lnTo>
                      <a:pt x="1084" y="889"/>
                    </a:lnTo>
                    <a:lnTo>
                      <a:pt x="1089" y="880"/>
                    </a:lnTo>
                    <a:lnTo>
                      <a:pt x="1091" y="874"/>
                    </a:lnTo>
                    <a:lnTo>
                      <a:pt x="1096" y="868"/>
                    </a:lnTo>
                    <a:lnTo>
                      <a:pt x="1100" y="868"/>
                    </a:lnTo>
                    <a:lnTo>
                      <a:pt x="1097" y="880"/>
                    </a:lnTo>
                    <a:lnTo>
                      <a:pt x="1097" y="893"/>
                    </a:lnTo>
                    <a:lnTo>
                      <a:pt x="1099" y="894"/>
                    </a:lnTo>
                    <a:lnTo>
                      <a:pt x="1101" y="894"/>
                    </a:lnTo>
                    <a:lnTo>
                      <a:pt x="1104" y="895"/>
                    </a:lnTo>
                    <a:lnTo>
                      <a:pt x="1107" y="902"/>
                    </a:lnTo>
                    <a:lnTo>
                      <a:pt x="1116" y="901"/>
                    </a:lnTo>
                    <a:lnTo>
                      <a:pt x="1121" y="897"/>
                    </a:lnTo>
                    <a:lnTo>
                      <a:pt x="1124" y="899"/>
                    </a:lnTo>
                    <a:lnTo>
                      <a:pt x="1126" y="890"/>
                    </a:lnTo>
                    <a:lnTo>
                      <a:pt x="1128" y="886"/>
                    </a:lnTo>
                    <a:lnTo>
                      <a:pt x="1131" y="896"/>
                    </a:lnTo>
                    <a:lnTo>
                      <a:pt x="1134" y="900"/>
                    </a:lnTo>
                    <a:lnTo>
                      <a:pt x="1142" y="897"/>
                    </a:lnTo>
                    <a:lnTo>
                      <a:pt x="1135" y="884"/>
                    </a:lnTo>
                    <a:lnTo>
                      <a:pt x="1137" y="878"/>
                    </a:lnTo>
                    <a:lnTo>
                      <a:pt x="1135" y="874"/>
                    </a:lnTo>
                    <a:lnTo>
                      <a:pt x="1133" y="863"/>
                    </a:lnTo>
                    <a:lnTo>
                      <a:pt x="1134" y="854"/>
                    </a:lnTo>
                    <a:lnTo>
                      <a:pt x="1132" y="846"/>
                    </a:lnTo>
                    <a:lnTo>
                      <a:pt x="1127" y="841"/>
                    </a:lnTo>
                    <a:lnTo>
                      <a:pt x="1124" y="832"/>
                    </a:lnTo>
                    <a:lnTo>
                      <a:pt x="1124" y="823"/>
                    </a:lnTo>
                    <a:lnTo>
                      <a:pt x="1126" y="820"/>
                    </a:lnTo>
                    <a:lnTo>
                      <a:pt x="1127" y="804"/>
                    </a:lnTo>
                    <a:lnTo>
                      <a:pt x="1126" y="800"/>
                    </a:lnTo>
                    <a:lnTo>
                      <a:pt x="1122" y="799"/>
                    </a:lnTo>
                    <a:lnTo>
                      <a:pt x="1122" y="784"/>
                    </a:lnTo>
                    <a:lnTo>
                      <a:pt x="1116" y="778"/>
                    </a:lnTo>
                    <a:lnTo>
                      <a:pt x="1116" y="770"/>
                    </a:lnTo>
                    <a:lnTo>
                      <a:pt x="1118" y="759"/>
                    </a:lnTo>
                    <a:lnTo>
                      <a:pt x="1120" y="738"/>
                    </a:lnTo>
                    <a:lnTo>
                      <a:pt x="1111" y="728"/>
                    </a:lnTo>
                    <a:lnTo>
                      <a:pt x="1105" y="723"/>
                    </a:lnTo>
                    <a:lnTo>
                      <a:pt x="1094" y="718"/>
                    </a:lnTo>
                    <a:lnTo>
                      <a:pt x="1085" y="714"/>
                    </a:lnTo>
                    <a:lnTo>
                      <a:pt x="1084" y="708"/>
                    </a:lnTo>
                    <a:lnTo>
                      <a:pt x="1085" y="703"/>
                    </a:lnTo>
                    <a:lnTo>
                      <a:pt x="1090" y="695"/>
                    </a:lnTo>
                    <a:lnTo>
                      <a:pt x="1097" y="694"/>
                    </a:lnTo>
                    <a:lnTo>
                      <a:pt x="1104" y="690"/>
                    </a:lnTo>
                    <a:lnTo>
                      <a:pt x="1106" y="683"/>
                    </a:lnTo>
                    <a:lnTo>
                      <a:pt x="1126" y="681"/>
                    </a:lnTo>
                    <a:lnTo>
                      <a:pt x="1126" y="673"/>
                    </a:lnTo>
                    <a:lnTo>
                      <a:pt x="1122" y="669"/>
                    </a:lnTo>
                    <a:lnTo>
                      <a:pt x="1123" y="665"/>
                    </a:lnTo>
                    <a:lnTo>
                      <a:pt x="1108" y="667"/>
                    </a:lnTo>
                    <a:lnTo>
                      <a:pt x="1101" y="662"/>
                    </a:lnTo>
                    <a:lnTo>
                      <a:pt x="1099" y="648"/>
                    </a:lnTo>
                    <a:lnTo>
                      <a:pt x="1095" y="644"/>
                    </a:lnTo>
                    <a:lnTo>
                      <a:pt x="1110" y="620"/>
                    </a:lnTo>
                    <a:lnTo>
                      <a:pt x="1112" y="608"/>
                    </a:lnTo>
                    <a:lnTo>
                      <a:pt x="1117" y="605"/>
                    </a:lnTo>
                    <a:lnTo>
                      <a:pt x="1126" y="622"/>
                    </a:lnTo>
                    <a:lnTo>
                      <a:pt x="1132" y="630"/>
                    </a:lnTo>
                    <a:lnTo>
                      <a:pt x="1133" y="622"/>
                    </a:lnTo>
                    <a:lnTo>
                      <a:pt x="1137" y="610"/>
                    </a:lnTo>
                    <a:lnTo>
                      <a:pt x="1143" y="613"/>
                    </a:lnTo>
                    <a:lnTo>
                      <a:pt x="1145" y="627"/>
                    </a:lnTo>
                    <a:lnTo>
                      <a:pt x="1153" y="636"/>
                    </a:lnTo>
                    <a:lnTo>
                      <a:pt x="1159" y="632"/>
                    </a:lnTo>
                    <a:lnTo>
                      <a:pt x="1166" y="638"/>
                    </a:lnTo>
                    <a:lnTo>
                      <a:pt x="1175" y="624"/>
                    </a:lnTo>
                    <a:lnTo>
                      <a:pt x="1177" y="628"/>
                    </a:lnTo>
                    <a:lnTo>
                      <a:pt x="1180" y="648"/>
                    </a:lnTo>
                    <a:lnTo>
                      <a:pt x="1185" y="667"/>
                    </a:lnTo>
                    <a:lnTo>
                      <a:pt x="1192" y="675"/>
                    </a:lnTo>
                    <a:lnTo>
                      <a:pt x="1203" y="680"/>
                    </a:lnTo>
                    <a:lnTo>
                      <a:pt x="1246" y="684"/>
                    </a:lnTo>
                    <a:lnTo>
                      <a:pt x="1250" y="681"/>
                    </a:lnTo>
                    <a:lnTo>
                      <a:pt x="1264" y="679"/>
                    </a:lnTo>
                    <a:lnTo>
                      <a:pt x="1288" y="681"/>
                    </a:lnTo>
                    <a:lnTo>
                      <a:pt x="1311" y="685"/>
                    </a:lnTo>
                    <a:lnTo>
                      <a:pt x="1326" y="691"/>
                    </a:lnTo>
                    <a:lnTo>
                      <a:pt x="1325" y="696"/>
                    </a:lnTo>
                    <a:lnTo>
                      <a:pt x="1315" y="701"/>
                    </a:lnTo>
                    <a:lnTo>
                      <a:pt x="1310" y="714"/>
                    </a:lnTo>
                    <a:lnTo>
                      <a:pt x="1298" y="729"/>
                    </a:lnTo>
                    <a:lnTo>
                      <a:pt x="1288" y="739"/>
                    </a:lnTo>
                    <a:lnTo>
                      <a:pt x="1276" y="744"/>
                    </a:lnTo>
                    <a:lnTo>
                      <a:pt x="1262" y="754"/>
                    </a:lnTo>
                    <a:lnTo>
                      <a:pt x="1260" y="762"/>
                    </a:lnTo>
                    <a:lnTo>
                      <a:pt x="1261" y="778"/>
                    </a:lnTo>
                    <a:lnTo>
                      <a:pt x="1268" y="798"/>
                    </a:lnTo>
                    <a:lnTo>
                      <a:pt x="1278" y="799"/>
                    </a:lnTo>
                    <a:lnTo>
                      <a:pt x="1284" y="809"/>
                    </a:lnTo>
                    <a:lnTo>
                      <a:pt x="1292" y="814"/>
                    </a:lnTo>
                    <a:lnTo>
                      <a:pt x="1295" y="807"/>
                    </a:lnTo>
                    <a:lnTo>
                      <a:pt x="1301" y="786"/>
                    </a:lnTo>
                    <a:lnTo>
                      <a:pt x="1312" y="771"/>
                    </a:lnTo>
                    <a:lnTo>
                      <a:pt x="1319" y="772"/>
                    </a:lnTo>
                    <a:lnTo>
                      <a:pt x="1326" y="786"/>
                    </a:lnTo>
                    <a:lnTo>
                      <a:pt x="1331" y="803"/>
                    </a:lnTo>
                    <a:lnTo>
                      <a:pt x="1333" y="811"/>
                    </a:lnTo>
                    <a:lnTo>
                      <a:pt x="1336" y="819"/>
                    </a:lnTo>
                    <a:lnTo>
                      <a:pt x="1342" y="847"/>
                    </a:lnTo>
                    <a:lnTo>
                      <a:pt x="1346" y="881"/>
                    </a:lnTo>
                    <a:lnTo>
                      <a:pt x="1349" y="878"/>
                    </a:lnTo>
                    <a:lnTo>
                      <a:pt x="1354" y="873"/>
                    </a:lnTo>
                    <a:lnTo>
                      <a:pt x="1363" y="875"/>
                    </a:lnTo>
                    <a:lnTo>
                      <a:pt x="1368" y="874"/>
                    </a:lnTo>
                    <a:lnTo>
                      <a:pt x="1373" y="868"/>
                    </a:lnTo>
                    <a:lnTo>
                      <a:pt x="1374" y="862"/>
                    </a:lnTo>
                    <a:lnTo>
                      <a:pt x="1371" y="862"/>
                    </a:lnTo>
                    <a:lnTo>
                      <a:pt x="1368" y="852"/>
                    </a:lnTo>
                    <a:lnTo>
                      <a:pt x="1368" y="836"/>
                    </a:lnTo>
                    <a:lnTo>
                      <a:pt x="1369" y="823"/>
                    </a:lnTo>
                    <a:lnTo>
                      <a:pt x="1380" y="824"/>
                    </a:lnTo>
                    <a:lnTo>
                      <a:pt x="1384" y="819"/>
                    </a:lnTo>
                    <a:lnTo>
                      <a:pt x="1387" y="799"/>
                    </a:lnTo>
                    <a:lnTo>
                      <a:pt x="1386" y="773"/>
                    </a:lnTo>
                    <a:lnTo>
                      <a:pt x="1393" y="766"/>
                    </a:lnTo>
                    <a:lnTo>
                      <a:pt x="1407" y="762"/>
                    </a:lnTo>
                    <a:lnTo>
                      <a:pt x="1420" y="765"/>
                    </a:lnTo>
                    <a:lnTo>
                      <a:pt x="1428" y="765"/>
                    </a:lnTo>
                    <a:lnTo>
                      <a:pt x="1433" y="760"/>
                    </a:lnTo>
                    <a:lnTo>
                      <a:pt x="1439" y="740"/>
                    </a:lnTo>
                    <a:lnTo>
                      <a:pt x="1457" y="705"/>
                    </a:lnTo>
                    <a:lnTo>
                      <a:pt x="1461" y="694"/>
                    </a:lnTo>
                    <a:lnTo>
                      <a:pt x="1459" y="684"/>
                    </a:lnTo>
                    <a:lnTo>
                      <a:pt x="1465" y="675"/>
                    </a:lnTo>
                    <a:lnTo>
                      <a:pt x="1481" y="664"/>
                    </a:lnTo>
                    <a:lnTo>
                      <a:pt x="1487" y="652"/>
                    </a:lnTo>
                    <a:lnTo>
                      <a:pt x="1486" y="624"/>
                    </a:lnTo>
                    <a:lnTo>
                      <a:pt x="1493" y="608"/>
                    </a:lnTo>
                    <a:lnTo>
                      <a:pt x="1506" y="597"/>
                    </a:lnTo>
                    <a:lnTo>
                      <a:pt x="1521" y="589"/>
                    </a:lnTo>
                    <a:lnTo>
                      <a:pt x="1531" y="581"/>
                    </a:lnTo>
                    <a:lnTo>
                      <a:pt x="1538" y="567"/>
                    </a:lnTo>
                    <a:lnTo>
                      <a:pt x="1558" y="563"/>
                    </a:lnTo>
                    <a:lnTo>
                      <a:pt x="1569" y="560"/>
                    </a:lnTo>
                    <a:lnTo>
                      <a:pt x="1585" y="565"/>
                    </a:lnTo>
                    <a:lnTo>
                      <a:pt x="1590" y="560"/>
                    </a:lnTo>
                    <a:lnTo>
                      <a:pt x="1586" y="544"/>
                    </a:lnTo>
                    <a:lnTo>
                      <a:pt x="1591" y="530"/>
                    </a:lnTo>
                    <a:lnTo>
                      <a:pt x="1602" y="525"/>
                    </a:lnTo>
                    <a:lnTo>
                      <a:pt x="1608" y="518"/>
                    </a:lnTo>
                    <a:lnTo>
                      <a:pt x="1608" y="506"/>
                    </a:lnTo>
                    <a:lnTo>
                      <a:pt x="1604" y="493"/>
                    </a:lnTo>
                    <a:lnTo>
                      <a:pt x="1594" y="490"/>
                    </a:lnTo>
                    <a:lnTo>
                      <a:pt x="1580" y="490"/>
                    </a:lnTo>
                    <a:lnTo>
                      <a:pt x="1570" y="486"/>
                    </a:lnTo>
                    <a:lnTo>
                      <a:pt x="1552" y="486"/>
                    </a:lnTo>
                    <a:lnTo>
                      <a:pt x="1554" y="470"/>
                    </a:lnTo>
                    <a:lnTo>
                      <a:pt x="1556" y="455"/>
                    </a:lnTo>
                    <a:lnTo>
                      <a:pt x="1543" y="453"/>
                    </a:lnTo>
                    <a:lnTo>
                      <a:pt x="1541" y="442"/>
                    </a:lnTo>
                    <a:lnTo>
                      <a:pt x="1543" y="434"/>
                    </a:lnTo>
                    <a:lnTo>
                      <a:pt x="1532" y="422"/>
                    </a:lnTo>
                    <a:lnTo>
                      <a:pt x="1520" y="426"/>
                    </a:lnTo>
                    <a:lnTo>
                      <a:pt x="1505" y="436"/>
                    </a:lnTo>
                    <a:lnTo>
                      <a:pt x="1492" y="439"/>
                    </a:lnTo>
                    <a:lnTo>
                      <a:pt x="1472" y="441"/>
                    </a:lnTo>
                    <a:lnTo>
                      <a:pt x="1463" y="439"/>
                    </a:lnTo>
                    <a:lnTo>
                      <a:pt x="1457" y="434"/>
                    </a:lnTo>
                    <a:lnTo>
                      <a:pt x="1452" y="433"/>
                    </a:lnTo>
                    <a:lnTo>
                      <a:pt x="1443" y="438"/>
                    </a:lnTo>
                    <a:lnTo>
                      <a:pt x="1434" y="444"/>
                    </a:lnTo>
                    <a:lnTo>
                      <a:pt x="1428" y="455"/>
                    </a:lnTo>
                    <a:lnTo>
                      <a:pt x="1408" y="472"/>
                    </a:lnTo>
                    <a:lnTo>
                      <a:pt x="1393" y="476"/>
                    </a:lnTo>
                    <a:lnTo>
                      <a:pt x="1379" y="492"/>
                    </a:lnTo>
                    <a:lnTo>
                      <a:pt x="1369" y="499"/>
                    </a:lnTo>
                    <a:lnTo>
                      <a:pt x="1354" y="507"/>
                    </a:lnTo>
                    <a:lnTo>
                      <a:pt x="1342" y="515"/>
                    </a:lnTo>
                    <a:lnTo>
                      <a:pt x="1314" y="522"/>
                    </a:lnTo>
                    <a:lnTo>
                      <a:pt x="1296" y="527"/>
                    </a:lnTo>
                    <a:lnTo>
                      <a:pt x="1298" y="529"/>
                    </a:lnTo>
                    <a:lnTo>
                      <a:pt x="1298" y="531"/>
                    </a:lnTo>
                    <a:lnTo>
                      <a:pt x="1295" y="538"/>
                    </a:lnTo>
                    <a:lnTo>
                      <a:pt x="1295" y="540"/>
                    </a:lnTo>
                    <a:lnTo>
                      <a:pt x="1296" y="542"/>
                    </a:lnTo>
                    <a:lnTo>
                      <a:pt x="1315" y="550"/>
                    </a:lnTo>
                    <a:lnTo>
                      <a:pt x="1321" y="556"/>
                    </a:lnTo>
                    <a:lnTo>
                      <a:pt x="1319" y="570"/>
                    </a:lnTo>
                    <a:lnTo>
                      <a:pt x="1320" y="574"/>
                    </a:lnTo>
                    <a:lnTo>
                      <a:pt x="1320" y="577"/>
                    </a:lnTo>
                    <a:lnTo>
                      <a:pt x="1312" y="581"/>
                    </a:lnTo>
                    <a:lnTo>
                      <a:pt x="1292" y="584"/>
                    </a:lnTo>
                    <a:lnTo>
                      <a:pt x="1278" y="585"/>
                    </a:lnTo>
                    <a:lnTo>
                      <a:pt x="1257" y="589"/>
                    </a:lnTo>
                    <a:lnTo>
                      <a:pt x="1249" y="590"/>
                    </a:lnTo>
                    <a:lnTo>
                      <a:pt x="1240" y="590"/>
                    </a:lnTo>
                    <a:lnTo>
                      <a:pt x="1230" y="587"/>
                    </a:lnTo>
                    <a:lnTo>
                      <a:pt x="1225" y="587"/>
                    </a:lnTo>
                    <a:lnTo>
                      <a:pt x="1202" y="595"/>
                    </a:lnTo>
                    <a:lnTo>
                      <a:pt x="1183" y="595"/>
                    </a:lnTo>
                    <a:lnTo>
                      <a:pt x="1160" y="592"/>
                    </a:lnTo>
                    <a:lnTo>
                      <a:pt x="1149" y="588"/>
                    </a:lnTo>
                    <a:lnTo>
                      <a:pt x="1145" y="585"/>
                    </a:lnTo>
                    <a:lnTo>
                      <a:pt x="1142" y="585"/>
                    </a:lnTo>
                    <a:lnTo>
                      <a:pt x="1140" y="584"/>
                    </a:lnTo>
                    <a:lnTo>
                      <a:pt x="1140" y="577"/>
                    </a:lnTo>
                    <a:lnTo>
                      <a:pt x="1139" y="574"/>
                    </a:lnTo>
                    <a:lnTo>
                      <a:pt x="1134" y="573"/>
                    </a:lnTo>
                    <a:lnTo>
                      <a:pt x="1134" y="568"/>
                    </a:lnTo>
                    <a:lnTo>
                      <a:pt x="1143" y="560"/>
                    </a:lnTo>
                    <a:lnTo>
                      <a:pt x="1144" y="556"/>
                    </a:lnTo>
                    <a:lnTo>
                      <a:pt x="1139" y="556"/>
                    </a:lnTo>
                    <a:lnTo>
                      <a:pt x="1135" y="554"/>
                    </a:lnTo>
                    <a:lnTo>
                      <a:pt x="1133" y="551"/>
                    </a:lnTo>
                    <a:lnTo>
                      <a:pt x="1133" y="544"/>
                    </a:lnTo>
                    <a:lnTo>
                      <a:pt x="1137" y="531"/>
                    </a:lnTo>
                    <a:lnTo>
                      <a:pt x="1137" y="525"/>
                    </a:lnTo>
                    <a:lnTo>
                      <a:pt x="1134" y="515"/>
                    </a:lnTo>
                    <a:lnTo>
                      <a:pt x="1133" y="512"/>
                    </a:lnTo>
                    <a:lnTo>
                      <a:pt x="1128" y="509"/>
                    </a:lnTo>
                    <a:lnTo>
                      <a:pt x="1123" y="511"/>
                    </a:lnTo>
                    <a:lnTo>
                      <a:pt x="1115" y="517"/>
                    </a:lnTo>
                    <a:lnTo>
                      <a:pt x="1107" y="517"/>
                    </a:lnTo>
                    <a:lnTo>
                      <a:pt x="1099" y="520"/>
                    </a:lnTo>
                    <a:lnTo>
                      <a:pt x="1097" y="522"/>
                    </a:lnTo>
                    <a:lnTo>
                      <a:pt x="1094" y="529"/>
                    </a:lnTo>
                    <a:lnTo>
                      <a:pt x="1090" y="541"/>
                    </a:lnTo>
                    <a:lnTo>
                      <a:pt x="1091" y="556"/>
                    </a:lnTo>
                    <a:lnTo>
                      <a:pt x="1090" y="570"/>
                    </a:lnTo>
                    <a:lnTo>
                      <a:pt x="1086" y="574"/>
                    </a:lnTo>
                    <a:lnTo>
                      <a:pt x="1086" y="578"/>
                    </a:lnTo>
                    <a:lnTo>
                      <a:pt x="1094" y="582"/>
                    </a:lnTo>
                    <a:lnTo>
                      <a:pt x="1099" y="592"/>
                    </a:lnTo>
                    <a:lnTo>
                      <a:pt x="1099" y="599"/>
                    </a:lnTo>
                    <a:lnTo>
                      <a:pt x="1092" y="610"/>
                    </a:lnTo>
                    <a:lnTo>
                      <a:pt x="1092" y="613"/>
                    </a:lnTo>
                    <a:lnTo>
                      <a:pt x="1080" y="611"/>
                    </a:lnTo>
                    <a:lnTo>
                      <a:pt x="1069" y="614"/>
                    </a:lnTo>
                    <a:lnTo>
                      <a:pt x="1054" y="613"/>
                    </a:lnTo>
                    <a:lnTo>
                      <a:pt x="1046" y="615"/>
                    </a:lnTo>
                    <a:lnTo>
                      <a:pt x="1036" y="610"/>
                    </a:lnTo>
                    <a:lnTo>
                      <a:pt x="1026" y="609"/>
                    </a:lnTo>
                    <a:lnTo>
                      <a:pt x="1020" y="609"/>
                    </a:lnTo>
                    <a:lnTo>
                      <a:pt x="973" y="601"/>
                    </a:lnTo>
                    <a:lnTo>
                      <a:pt x="967" y="595"/>
                    </a:lnTo>
                    <a:lnTo>
                      <a:pt x="959" y="592"/>
                    </a:lnTo>
                    <a:lnTo>
                      <a:pt x="945" y="593"/>
                    </a:lnTo>
                    <a:lnTo>
                      <a:pt x="925" y="589"/>
                    </a:lnTo>
                    <a:lnTo>
                      <a:pt x="913" y="581"/>
                    </a:lnTo>
                    <a:lnTo>
                      <a:pt x="907" y="576"/>
                    </a:lnTo>
                    <a:lnTo>
                      <a:pt x="897" y="562"/>
                    </a:lnTo>
                    <a:lnTo>
                      <a:pt x="891" y="558"/>
                    </a:lnTo>
                    <a:lnTo>
                      <a:pt x="873" y="555"/>
                    </a:lnTo>
                    <a:lnTo>
                      <a:pt x="869" y="555"/>
                    </a:lnTo>
                    <a:lnTo>
                      <a:pt x="866" y="558"/>
                    </a:lnTo>
                    <a:lnTo>
                      <a:pt x="860" y="557"/>
                    </a:lnTo>
                    <a:lnTo>
                      <a:pt x="852" y="554"/>
                    </a:lnTo>
                    <a:lnTo>
                      <a:pt x="841" y="554"/>
                    </a:lnTo>
                    <a:lnTo>
                      <a:pt x="832" y="558"/>
                    </a:lnTo>
                    <a:lnTo>
                      <a:pt x="827" y="558"/>
                    </a:lnTo>
                    <a:lnTo>
                      <a:pt x="806" y="554"/>
                    </a:lnTo>
                    <a:lnTo>
                      <a:pt x="796" y="541"/>
                    </a:lnTo>
                    <a:lnTo>
                      <a:pt x="794" y="539"/>
                    </a:lnTo>
                    <a:lnTo>
                      <a:pt x="785" y="538"/>
                    </a:lnTo>
                    <a:lnTo>
                      <a:pt x="782" y="538"/>
                    </a:lnTo>
                    <a:lnTo>
                      <a:pt x="772" y="530"/>
                    </a:lnTo>
                    <a:lnTo>
                      <a:pt x="761" y="525"/>
                    </a:lnTo>
                    <a:lnTo>
                      <a:pt x="751" y="524"/>
                    </a:lnTo>
                    <a:lnTo>
                      <a:pt x="741" y="519"/>
                    </a:lnTo>
                    <a:lnTo>
                      <a:pt x="736" y="515"/>
                    </a:lnTo>
                    <a:lnTo>
                      <a:pt x="724" y="501"/>
                    </a:lnTo>
                    <a:lnTo>
                      <a:pt x="715" y="495"/>
                    </a:lnTo>
                    <a:lnTo>
                      <a:pt x="707" y="491"/>
                    </a:lnTo>
                    <a:lnTo>
                      <a:pt x="703" y="487"/>
                    </a:lnTo>
                    <a:lnTo>
                      <a:pt x="690" y="480"/>
                    </a:lnTo>
                    <a:lnTo>
                      <a:pt x="687" y="480"/>
                    </a:lnTo>
                    <a:lnTo>
                      <a:pt x="686" y="484"/>
                    </a:lnTo>
                    <a:lnTo>
                      <a:pt x="681" y="484"/>
                    </a:lnTo>
                    <a:lnTo>
                      <a:pt x="676" y="480"/>
                    </a:lnTo>
                    <a:lnTo>
                      <a:pt x="675" y="474"/>
                    </a:lnTo>
                    <a:lnTo>
                      <a:pt x="670" y="469"/>
                    </a:lnTo>
                    <a:lnTo>
                      <a:pt x="659" y="468"/>
                    </a:lnTo>
                    <a:lnTo>
                      <a:pt x="658" y="465"/>
                    </a:lnTo>
                    <a:lnTo>
                      <a:pt x="659" y="458"/>
                    </a:lnTo>
                    <a:lnTo>
                      <a:pt x="664" y="450"/>
                    </a:lnTo>
                    <a:lnTo>
                      <a:pt x="667" y="449"/>
                    </a:lnTo>
                    <a:lnTo>
                      <a:pt x="669" y="442"/>
                    </a:lnTo>
                    <a:lnTo>
                      <a:pt x="672" y="438"/>
                    </a:lnTo>
                    <a:lnTo>
                      <a:pt x="669" y="429"/>
                    </a:lnTo>
                    <a:lnTo>
                      <a:pt x="672" y="422"/>
                    </a:lnTo>
                    <a:lnTo>
                      <a:pt x="677" y="416"/>
                    </a:lnTo>
                    <a:lnTo>
                      <a:pt x="675" y="409"/>
                    </a:lnTo>
                    <a:lnTo>
                      <a:pt x="675" y="405"/>
                    </a:lnTo>
                    <a:lnTo>
                      <a:pt x="679" y="400"/>
                    </a:lnTo>
                    <a:lnTo>
                      <a:pt x="685" y="400"/>
                    </a:lnTo>
                    <a:lnTo>
                      <a:pt x="688" y="393"/>
                    </a:lnTo>
                    <a:lnTo>
                      <a:pt x="696" y="388"/>
                    </a:lnTo>
                    <a:lnTo>
                      <a:pt x="699" y="382"/>
                    </a:lnTo>
                    <a:lnTo>
                      <a:pt x="701" y="377"/>
                    </a:lnTo>
                    <a:lnTo>
                      <a:pt x="703" y="375"/>
                    </a:lnTo>
                    <a:lnTo>
                      <a:pt x="706" y="377"/>
                    </a:lnTo>
                    <a:lnTo>
                      <a:pt x="712" y="375"/>
                    </a:lnTo>
                    <a:lnTo>
                      <a:pt x="709" y="374"/>
                    </a:lnTo>
                    <a:lnTo>
                      <a:pt x="692" y="369"/>
                    </a:lnTo>
                    <a:lnTo>
                      <a:pt x="690" y="367"/>
                    </a:lnTo>
                    <a:lnTo>
                      <a:pt x="686" y="361"/>
                    </a:lnTo>
                    <a:lnTo>
                      <a:pt x="681" y="359"/>
                    </a:lnTo>
                    <a:lnTo>
                      <a:pt x="669" y="350"/>
                    </a:lnTo>
                    <a:lnTo>
                      <a:pt x="663" y="350"/>
                    </a:lnTo>
                    <a:lnTo>
                      <a:pt x="656" y="346"/>
                    </a:lnTo>
                    <a:lnTo>
                      <a:pt x="654" y="342"/>
                    </a:lnTo>
                    <a:lnTo>
                      <a:pt x="654" y="339"/>
                    </a:lnTo>
                    <a:lnTo>
                      <a:pt x="651" y="335"/>
                    </a:lnTo>
                    <a:lnTo>
                      <a:pt x="647" y="335"/>
                    </a:lnTo>
                    <a:lnTo>
                      <a:pt x="645" y="332"/>
                    </a:lnTo>
                    <a:lnTo>
                      <a:pt x="640" y="330"/>
                    </a:lnTo>
                    <a:lnTo>
                      <a:pt x="632" y="334"/>
                    </a:lnTo>
                    <a:lnTo>
                      <a:pt x="631" y="332"/>
                    </a:lnTo>
                    <a:lnTo>
                      <a:pt x="629" y="326"/>
                    </a:lnTo>
                    <a:lnTo>
                      <a:pt x="628" y="325"/>
                    </a:lnTo>
                    <a:lnTo>
                      <a:pt x="624" y="324"/>
                    </a:lnTo>
                    <a:lnTo>
                      <a:pt x="621" y="325"/>
                    </a:lnTo>
                    <a:lnTo>
                      <a:pt x="612" y="324"/>
                    </a:lnTo>
                    <a:lnTo>
                      <a:pt x="608" y="325"/>
                    </a:lnTo>
                    <a:lnTo>
                      <a:pt x="602" y="329"/>
                    </a:lnTo>
                    <a:lnTo>
                      <a:pt x="599" y="329"/>
                    </a:lnTo>
                    <a:lnTo>
                      <a:pt x="596" y="326"/>
                    </a:lnTo>
                    <a:lnTo>
                      <a:pt x="597" y="316"/>
                    </a:lnTo>
                    <a:lnTo>
                      <a:pt x="593" y="313"/>
                    </a:lnTo>
                    <a:lnTo>
                      <a:pt x="589" y="307"/>
                    </a:lnTo>
                    <a:lnTo>
                      <a:pt x="589" y="304"/>
                    </a:lnTo>
                    <a:lnTo>
                      <a:pt x="584" y="299"/>
                    </a:lnTo>
                    <a:lnTo>
                      <a:pt x="584" y="294"/>
                    </a:lnTo>
                    <a:lnTo>
                      <a:pt x="586" y="287"/>
                    </a:lnTo>
                    <a:lnTo>
                      <a:pt x="583" y="281"/>
                    </a:lnTo>
                    <a:lnTo>
                      <a:pt x="583" y="277"/>
                    </a:lnTo>
                    <a:lnTo>
                      <a:pt x="584" y="270"/>
                    </a:lnTo>
                    <a:lnTo>
                      <a:pt x="586" y="264"/>
                    </a:lnTo>
                    <a:lnTo>
                      <a:pt x="579" y="254"/>
                    </a:lnTo>
                    <a:lnTo>
                      <a:pt x="572" y="246"/>
                    </a:lnTo>
                    <a:lnTo>
                      <a:pt x="572" y="237"/>
                    </a:lnTo>
                    <a:lnTo>
                      <a:pt x="569" y="229"/>
                    </a:lnTo>
                    <a:lnTo>
                      <a:pt x="570" y="226"/>
                    </a:lnTo>
                    <a:lnTo>
                      <a:pt x="581" y="224"/>
                    </a:lnTo>
                    <a:lnTo>
                      <a:pt x="584" y="221"/>
                    </a:lnTo>
                    <a:lnTo>
                      <a:pt x="585" y="222"/>
                    </a:lnTo>
                    <a:lnTo>
                      <a:pt x="586" y="229"/>
                    </a:lnTo>
                    <a:lnTo>
                      <a:pt x="589" y="234"/>
                    </a:lnTo>
                    <a:lnTo>
                      <a:pt x="591" y="237"/>
                    </a:lnTo>
                    <a:lnTo>
                      <a:pt x="599" y="239"/>
                    </a:lnTo>
                    <a:lnTo>
                      <a:pt x="601" y="238"/>
                    </a:lnTo>
                    <a:lnTo>
                      <a:pt x="604" y="237"/>
                    </a:lnTo>
                    <a:lnTo>
                      <a:pt x="607" y="238"/>
                    </a:lnTo>
                    <a:lnTo>
                      <a:pt x="608" y="232"/>
                    </a:lnTo>
                    <a:lnTo>
                      <a:pt x="612" y="229"/>
                    </a:lnTo>
                    <a:lnTo>
                      <a:pt x="616" y="223"/>
                    </a:lnTo>
                    <a:lnTo>
                      <a:pt x="617" y="223"/>
                    </a:lnTo>
                    <a:lnTo>
                      <a:pt x="621" y="228"/>
                    </a:lnTo>
                    <a:lnTo>
                      <a:pt x="623" y="228"/>
                    </a:lnTo>
                    <a:lnTo>
                      <a:pt x="632" y="217"/>
                    </a:lnTo>
                    <a:lnTo>
                      <a:pt x="632" y="215"/>
                    </a:lnTo>
                    <a:lnTo>
                      <a:pt x="628" y="208"/>
                    </a:lnTo>
                    <a:lnTo>
                      <a:pt x="622" y="200"/>
                    </a:lnTo>
                    <a:lnTo>
                      <a:pt x="621" y="195"/>
                    </a:lnTo>
                    <a:lnTo>
                      <a:pt x="622" y="192"/>
                    </a:lnTo>
                    <a:lnTo>
                      <a:pt x="622" y="189"/>
                    </a:lnTo>
                    <a:lnTo>
                      <a:pt x="612" y="184"/>
                    </a:lnTo>
                    <a:lnTo>
                      <a:pt x="607" y="185"/>
                    </a:lnTo>
                    <a:lnTo>
                      <a:pt x="606" y="181"/>
                    </a:lnTo>
                    <a:lnTo>
                      <a:pt x="597" y="174"/>
                    </a:lnTo>
                    <a:lnTo>
                      <a:pt x="597" y="159"/>
                    </a:lnTo>
                    <a:lnTo>
                      <a:pt x="602" y="158"/>
                    </a:lnTo>
                    <a:lnTo>
                      <a:pt x="600" y="152"/>
                    </a:lnTo>
                    <a:lnTo>
                      <a:pt x="601" y="149"/>
                    </a:lnTo>
                    <a:lnTo>
                      <a:pt x="602" y="148"/>
                    </a:lnTo>
                    <a:lnTo>
                      <a:pt x="595" y="141"/>
                    </a:lnTo>
                    <a:lnTo>
                      <a:pt x="596" y="135"/>
                    </a:lnTo>
                    <a:lnTo>
                      <a:pt x="596" y="133"/>
                    </a:lnTo>
                    <a:lnTo>
                      <a:pt x="606" y="133"/>
                    </a:lnTo>
                    <a:lnTo>
                      <a:pt x="610" y="130"/>
                    </a:lnTo>
                    <a:lnTo>
                      <a:pt x="621" y="133"/>
                    </a:lnTo>
                    <a:lnTo>
                      <a:pt x="623" y="131"/>
                    </a:lnTo>
                    <a:lnTo>
                      <a:pt x="628" y="126"/>
                    </a:lnTo>
                    <a:lnTo>
                      <a:pt x="633" y="116"/>
                    </a:lnTo>
                    <a:lnTo>
                      <a:pt x="633" y="105"/>
                    </a:lnTo>
                    <a:lnTo>
                      <a:pt x="643" y="104"/>
                    </a:lnTo>
                    <a:lnTo>
                      <a:pt x="644" y="103"/>
                    </a:lnTo>
                    <a:lnTo>
                      <a:pt x="642" y="100"/>
                    </a:lnTo>
                    <a:lnTo>
                      <a:pt x="643" y="97"/>
                    </a:lnTo>
                    <a:lnTo>
                      <a:pt x="647" y="94"/>
                    </a:lnTo>
                    <a:lnTo>
                      <a:pt x="648" y="92"/>
                    </a:lnTo>
                    <a:lnTo>
                      <a:pt x="651" y="88"/>
                    </a:lnTo>
                    <a:lnTo>
                      <a:pt x="658" y="83"/>
                    </a:lnTo>
                    <a:lnTo>
                      <a:pt x="658" y="77"/>
                    </a:lnTo>
                    <a:lnTo>
                      <a:pt x="664" y="71"/>
                    </a:lnTo>
                    <a:lnTo>
                      <a:pt x="666" y="52"/>
                    </a:lnTo>
                    <a:lnTo>
                      <a:pt x="669" y="50"/>
                    </a:lnTo>
                    <a:lnTo>
                      <a:pt x="669" y="43"/>
                    </a:lnTo>
                    <a:lnTo>
                      <a:pt x="675" y="35"/>
                    </a:lnTo>
                    <a:lnTo>
                      <a:pt x="675" y="32"/>
                    </a:lnTo>
                    <a:lnTo>
                      <a:pt x="671" y="29"/>
                    </a:lnTo>
                    <a:lnTo>
                      <a:pt x="667" y="29"/>
                    </a:lnTo>
                    <a:lnTo>
                      <a:pt x="660" y="38"/>
                    </a:lnTo>
                    <a:lnTo>
                      <a:pt x="658" y="38"/>
                    </a:lnTo>
                    <a:lnTo>
                      <a:pt x="655" y="34"/>
                    </a:lnTo>
                    <a:lnTo>
                      <a:pt x="653" y="23"/>
                    </a:lnTo>
                    <a:lnTo>
                      <a:pt x="648" y="27"/>
                    </a:lnTo>
                    <a:lnTo>
                      <a:pt x="644" y="27"/>
                    </a:lnTo>
                    <a:lnTo>
                      <a:pt x="642" y="22"/>
                    </a:lnTo>
                    <a:lnTo>
                      <a:pt x="639" y="22"/>
                    </a:lnTo>
                    <a:lnTo>
                      <a:pt x="637" y="20"/>
                    </a:lnTo>
                    <a:lnTo>
                      <a:pt x="636" y="11"/>
                    </a:lnTo>
                    <a:lnTo>
                      <a:pt x="632" y="9"/>
                    </a:lnTo>
                    <a:lnTo>
                      <a:pt x="631" y="7"/>
                    </a:lnTo>
                    <a:lnTo>
                      <a:pt x="628" y="6"/>
                    </a:lnTo>
                    <a:lnTo>
                      <a:pt x="624" y="6"/>
                    </a:lnTo>
                    <a:lnTo>
                      <a:pt x="621" y="1"/>
                    </a:lnTo>
                    <a:lnTo>
                      <a:pt x="618" y="0"/>
                    </a:lnTo>
                    <a:lnTo>
                      <a:pt x="615" y="0"/>
                    </a:lnTo>
                    <a:lnTo>
                      <a:pt x="610" y="2"/>
                    </a:lnTo>
                    <a:lnTo>
                      <a:pt x="604" y="2"/>
                    </a:lnTo>
                    <a:lnTo>
                      <a:pt x="599" y="6"/>
                    </a:lnTo>
                    <a:lnTo>
                      <a:pt x="585" y="6"/>
                    </a:lnTo>
                    <a:lnTo>
                      <a:pt x="575" y="13"/>
                    </a:lnTo>
                    <a:lnTo>
                      <a:pt x="564" y="19"/>
                    </a:lnTo>
                    <a:lnTo>
                      <a:pt x="557" y="24"/>
                    </a:lnTo>
                    <a:lnTo>
                      <a:pt x="552" y="29"/>
                    </a:lnTo>
                    <a:lnTo>
                      <a:pt x="547" y="30"/>
                    </a:lnTo>
                    <a:lnTo>
                      <a:pt x="543" y="35"/>
                    </a:lnTo>
                    <a:lnTo>
                      <a:pt x="536" y="32"/>
                    </a:lnTo>
                    <a:lnTo>
                      <a:pt x="531" y="35"/>
                    </a:lnTo>
                    <a:lnTo>
                      <a:pt x="526" y="35"/>
                    </a:lnTo>
                    <a:lnTo>
                      <a:pt x="492" y="60"/>
                    </a:lnTo>
                    <a:lnTo>
                      <a:pt x="488" y="66"/>
                    </a:lnTo>
                    <a:lnTo>
                      <a:pt x="489" y="68"/>
                    </a:lnTo>
                    <a:lnTo>
                      <a:pt x="489" y="71"/>
                    </a:lnTo>
                    <a:lnTo>
                      <a:pt x="486" y="79"/>
                    </a:lnTo>
                    <a:lnTo>
                      <a:pt x="482" y="83"/>
                    </a:lnTo>
                    <a:lnTo>
                      <a:pt x="478" y="82"/>
                    </a:lnTo>
                    <a:lnTo>
                      <a:pt x="475" y="78"/>
                    </a:lnTo>
                    <a:lnTo>
                      <a:pt x="456" y="79"/>
                    </a:lnTo>
                    <a:lnTo>
                      <a:pt x="454" y="81"/>
                    </a:lnTo>
                    <a:lnTo>
                      <a:pt x="449" y="87"/>
                    </a:lnTo>
                    <a:lnTo>
                      <a:pt x="446" y="88"/>
                    </a:lnTo>
                    <a:lnTo>
                      <a:pt x="440" y="88"/>
                    </a:lnTo>
                    <a:lnTo>
                      <a:pt x="433" y="86"/>
                    </a:lnTo>
                    <a:lnTo>
                      <a:pt x="429" y="88"/>
                    </a:lnTo>
                    <a:lnTo>
                      <a:pt x="427" y="92"/>
                    </a:lnTo>
                    <a:lnTo>
                      <a:pt x="423" y="94"/>
                    </a:lnTo>
                    <a:lnTo>
                      <a:pt x="421" y="95"/>
                    </a:lnTo>
                    <a:lnTo>
                      <a:pt x="414" y="94"/>
                    </a:lnTo>
                    <a:lnTo>
                      <a:pt x="411" y="95"/>
                    </a:lnTo>
                    <a:lnTo>
                      <a:pt x="407" y="93"/>
                    </a:lnTo>
                    <a:lnTo>
                      <a:pt x="395" y="93"/>
                    </a:lnTo>
                    <a:lnTo>
                      <a:pt x="390" y="92"/>
                    </a:lnTo>
                    <a:lnTo>
                      <a:pt x="385" y="92"/>
                    </a:lnTo>
                    <a:lnTo>
                      <a:pt x="370" y="83"/>
                    </a:lnTo>
                    <a:lnTo>
                      <a:pt x="360" y="81"/>
                    </a:lnTo>
                    <a:lnTo>
                      <a:pt x="342" y="73"/>
                    </a:lnTo>
                    <a:lnTo>
                      <a:pt x="337" y="76"/>
                    </a:lnTo>
                    <a:lnTo>
                      <a:pt x="333" y="79"/>
                    </a:lnTo>
                    <a:lnTo>
                      <a:pt x="326" y="78"/>
                    </a:lnTo>
                    <a:lnTo>
                      <a:pt x="322" y="79"/>
                    </a:lnTo>
                    <a:lnTo>
                      <a:pt x="321" y="82"/>
                    </a:lnTo>
                    <a:lnTo>
                      <a:pt x="320" y="90"/>
                    </a:lnTo>
                    <a:lnTo>
                      <a:pt x="312" y="104"/>
                    </a:lnTo>
                    <a:lnTo>
                      <a:pt x="312" y="106"/>
                    </a:lnTo>
                    <a:lnTo>
                      <a:pt x="321" y="106"/>
                    </a:lnTo>
                    <a:lnTo>
                      <a:pt x="323" y="111"/>
                    </a:lnTo>
                    <a:lnTo>
                      <a:pt x="323" y="115"/>
                    </a:lnTo>
                    <a:lnTo>
                      <a:pt x="319" y="117"/>
                    </a:lnTo>
                    <a:lnTo>
                      <a:pt x="317" y="119"/>
                    </a:lnTo>
                    <a:lnTo>
                      <a:pt x="317" y="122"/>
                    </a:lnTo>
                    <a:lnTo>
                      <a:pt x="320" y="126"/>
                    </a:lnTo>
                    <a:lnTo>
                      <a:pt x="322" y="127"/>
                    </a:lnTo>
                    <a:lnTo>
                      <a:pt x="333" y="126"/>
                    </a:lnTo>
                    <a:lnTo>
                      <a:pt x="336" y="129"/>
                    </a:lnTo>
                    <a:lnTo>
                      <a:pt x="337" y="132"/>
                    </a:lnTo>
                    <a:lnTo>
                      <a:pt x="337" y="133"/>
                    </a:lnTo>
                    <a:lnTo>
                      <a:pt x="332" y="138"/>
                    </a:lnTo>
                    <a:lnTo>
                      <a:pt x="326" y="141"/>
                    </a:lnTo>
                    <a:lnTo>
                      <a:pt x="325" y="147"/>
                    </a:lnTo>
                    <a:lnTo>
                      <a:pt x="337" y="158"/>
                    </a:lnTo>
                    <a:lnTo>
                      <a:pt x="337" y="164"/>
                    </a:lnTo>
                    <a:lnTo>
                      <a:pt x="336" y="169"/>
                    </a:lnTo>
                    <a:lnTo>
                      <a:pt x="322" y="178"/>
                    </a:lnTo>
                    <a:lnTo>
                      <a:pt x="321" y="181"/>
                    </a:lnTo>
                    <a:lnTo>
                      <a:pt x="330" y="185"/>
                    </a:lnTo>
                    <a:lnTo>
                      <a:pt x="333" y="194"/>
                    </a:lnTo>
                    <a:lnTo>
                      <a:pt x="343" y="200"/>
                    </a:lnTo>
                    <a:lnTo>
                      <a:pt x="342" y="207"/>
                    </a:lnTo>
                    <a:lnTo>
                      <a:pt x="349" y="208"/>
                    </a:lnTo>
                    <a:lnTo>
                      <a:pt x="352" y="212"/>
                    </a:lnTo>
                    <a:lnTo>
                      <a:pt x="358" y="210"/>
                    </a:lnTo>
                    <a:lnTo>
                      <a:pt x="363" y="211"/>
                    </a:lnTo>
                    <a:lnTo>
                      <a:pt x="363" y="216"/>
                    </a:lnTo>
                    <a:lnTo>
                      <a:pt x="362" y="222"/>
                    </a:lnTo>
                    <a:lnTo>
                      <a:pt x="365" y="229"/>
                    </a:lnTo>
                    <a:lnTo>
                      <a:pt x="366" y="230"/>
                    </a:lnTo>
                    <a:lnTo>
                      <a:pt x="384" y="232"/>
                    </a:lnTo>
                    <a:lnTo>
                      <a:pt x="389" y="235"/>
                    </a:lnTo>
                    <a:lnTo>
                      <a:pt x="394" y="234"/>
                    </a:lnTo>
                    <a:lnTo>
                      <a:pt x="400" y="242"/>
                    </a:lnTo>
                    <a:lnTo>
                      <a:pt x="398" y="246"/>
                    </a:lnTo>
                    <a:lnTo>
                      <a:pt x="401" y="250"/>
                    </a:lnTo>
                    <a:lnTo>
                      <a:pt x="396" y="255"/>
                    </a:lnTo>
                    <a:lnTo>
                      <a:pt x="394" y="259"/>
                    </a:lnTo>
                    <a:lnTo>
                      <a:pt x="386" y="260"/>
                    </a:lnTo>
                    <a:lnTo>
                      <a:pt x="382" y="260"/>
                    </a:lnTo>
                    <a:lnTo>
                      <a:pt x="380" y="259"/>
                    </a:lnTo>
                    <a:lnTo>
                      <a:pt x="375" y="260"/>
                    </a:lnTo>
                    <a:lnTo>
                      <a:pt x="373" y="262"/>
                    </a:lnTo>
                    <a:lnTo>
                      <a:pt x="362" y="267"/>
                    </a:lnTo>
                    <a:lnTo>
                      <a:pt x="358" y="275"/>
                    </a:lnTo>
                    <a:lnTo>
                      <a:pt x="357" y="286"/>
                    </a:lnTo>
                    <a:lnTo>
                      <a:pt x="362" y="292"/>
                    </a:lnTo>
                    <a:lnTo>
                      <a:pt x="360" y="297"/>
                    </a:lnTo>
                    <a:lnTo>
                      <a:pt x="363" y="298"/>
                    </a:lnTo>
                    <a:lnTo>
                      <a:pt x="364" y="301"/>
                    </a:lnTo>
                    <a:lnTo>
                      <a:pt x="363" y="304"/>
                    </a:lnTo>
                    <a:lnTo>
                      <a:pt x="358" y="308"/>
                    </a:lnTo>
                    <a:lnTo>
                      <a:pt x="357" y="314"/>
                    </a:lnTo>
                    <a:lnTo>
                      <a:pt x="357" y="316"/>
                    </a:lnTo>
                    <a:lnTo>
                      <a:pt x="359" y="318"/>
                    </a:lnTo>
                    <a:lnTo>
                      <a:pt x="369" y="318"/>
                    </a:lnTo>
                    <a:lnTo>
                      <a:pt x="371" y="324"/>
                    </a:lnTo>
                    <a:lnTo>
                      <a:pt x="369" y="326"/>
                    </a:lnTo>
                    <a:lnTo>
                      <a:pt x="365" y="328"/>
                    </a:lnTo>
                    <a:lnTo>
                      <a:pt x="362" y="326"/>
                    </a:lnTo>
                    <a:lnTo>
                      <a:pt x="359" y="324"/>
                    </a:lnTo>
                    <a:lnTo>
                      <a:pt x="357" y="331"/>
                    </a:lnTo>
                    <a:lnTo>
                      <a:pt x="343" y="336"/>
                    </a:lnTo>
                    <a:lnTo>
                      <a:pt x="331" y="352"/>
                    </a:lnTo>
                    <a:lnTo>
                      <a:pt x="326" y="355"/>
                    </a:lnTo>
                    <a:lnTo>
                      <a:pt x="321" y="361"/>
                    </a:lnTo>
                    <a:lnTo>
                      <a:pt x="317" y="366"/>
                    </a:lnTo>
                    <a:lnTo>
                      <a:pt x="316" y="372"/>
                    </a:lnTo>
                    <a:lnTo>
                      <a:pt x="317" y="380"/>
                    </a:lnTo>
                    <a:lnTo>
                      <a:pt x="314" y="388"/>
                    </a:lnTo>
                    <a:lnTo>
                      <a:pt x="305" y="393"/>
                    </a:lnTo>
                    <a:lnTo>
                      <a:pt x="298" y="393"/>
                    </a:lnTo>
                    <a:lnTo>
                      <a:pt x="292" y="398"/>
                    </a:lnTo>
                    <a:lnTo>
                      <a:pt x="287" y="406"/>
                    </a:lnTo>
                    <a:lnTo>
                      <a:pt x="283" y="417"/>
                    </a:lnTo>
                    <a:lnTo>
                      <a:pt x="277" y="428"/>
                    </a:lnTo>
                    <a:lnTo>
                      <a:pt x="262" y="450"/>
                    </a:lnTo>
                    <a:lnTo>
                      <a:pt x="256" y="457"/>
                    </a:lnTo>
                    <a:lnTo>
                      <a:pt x="244" y="464"/>
                    </a:lnTo>
                    <a:lnTo>
                      <a:pt x="233" y="474"/>
                    </a:lnTo>
                    <a:lnTo>
                      <a:pt x="229" y="479"/>
                    </a:lnTo>
                    <a:lnTo>
                      <a:pt x="219" y="495"/>
                    </a:lnTo>
                    <a:lnTo>
                      <a:pt x="212" y="504"/>
                    </a:lnTo>
                    <a:lnTo>
                      <a:pt x="204" y="519"/>
                    </a:lnTo>
                    <a:lnTo>
                      <a:pt x="199" y="522"/>
                    </a:lnTo>
                    <a:lnTo>
                      <a:pt x="195" y="523"/>
                    </a:lnTo>
                    <a:lnTo>
                      <a:pt x="172" y="523"/>
                    </a:lnTo>
                    <a:lnTo>
                      <a:pt x="169" y="524"/>
                    </a:lnTo>
                    <a:lnTo>
                      <a:pt x="161" y="527"/>
                    </a:lnTo>
                    <a:lnTo>
                      <a:pt x="156" y="533"/>
                    </a:lnTo>
                    <a:lnTo>
                      <a:pt x="152" y="534"/>
                    </a:lnTo>
                    <a:lnTo>
                      <a:pt x="149" y="533"/>
                    </a:lnTo>
                    <a:lnTo>
                      <a:pt x="147" y="528"/>
                    </a:lnTo>
                    <a:lnTo>
                      <a:pt x="139" y="514"/>
                    </a:lnTo>
                    <a:lnTo>
                      <a:pt x="136" y="512"/>
                    </a:lnTo>
                    <a:lnTo>
                      <a:pt x="132" y="513"/>
                    </a:lnTo>
                    <a:lnTo>
                      <a:pt x="122" y="522"/>
                    </a:lnTo>
                    <a:lnTo>
                      <a:pt x="118" y="528"/>
                    </a:lnTo>
                    <a:lnTo>
                      <a:pt x="107" y="538"/>
                    </a:lnTo>
                    <a:lnTo>
                      <a:pt x="93" y="556"/>
                    </a:lnTo>
                    <a:lnTo>
                      <a:pt x="85" y="563"/>
                    </a:lnTo>
                    <a:lnTo>
                      <a:pt x="83" y="570"/>
                    </a:lnTo>
                    <a:lnTo>
                      <a:pt x="79" y="588"/>
                    </a:lnTo>
                    <a:lnTo>
                      <a:pt x="79" y="593"/>
                    </a:lnTo>
                    <a:lnTo>
                      <a:pt x="81" y="598"/>
                    </a:lnTo>
                    <a:lnTo>
                      <a:pt x="88" y="601"/>
                    </a:lnTo>
                    <a:lnTo>
                      <a:pt x="94" y="600"/>
                    </a:lnTo>
                    <a:lnTo>
                      <a:pt x="101" y="603"/>
                    </a:lnTo>
                    <a:lnTo>
                      <a:pt x="111" y="603"/>
                    </a:lnTo>
                    <a:lnTo>
                      <a:pt x="113" y="604"/>
                    </a:lnTo>
                    <a:lnTo>
                      <a:pt x="117" y="608"/>
                    </a:lnTo>
                    <a:lnTo>
                      <a:pt x="118" y="611"/>
                    </a:lnTo>
                    <a:lnTo>
                      <a:pt x="118" y="616"/>
                    </a:lnTo>
                    <a:lnTo>
                      <a:pt x="112" y="636"/>
                    </a:lnTo>
                    <a:lnTo>
                      <a:pt x="112" y="641"/>
                    </a:lnTo>
                    <a:lnTo>
                      <a:pt x="113" y="646"/>
                    </a:lnTo>
                    <a:lnTo>
                      <a:pt x="123" y="657"/>
                    </a:lnTo>
                    <a:lnTo>
                      <a:pt x="127" y="658"/>
                    </a:lnTo>
                    <a:lnTo>
                      <a:pt x="137" y="654"/>
                    </a:lnTo>
                    <a:lnTo>
                      <a:pt x="139" y="655"/>
                    </a:lnTo>
                    <a:lnTo>
                      <a:pt x="142" y="658"/>
                    </a:lnTo>
                    <a:lnTo>
                      <a:pt x="142" y="669"/>
                    </a:lnTo>
                    <a:lnTo>
                      <a:pt x="143" y="678"/>
                    </a:lnTo>
                    <a:lnTo>
                      <a:pt x="148" y="685"/>
                    </a:lnTo>
                    <a:lnTo>
                      <a:pt x="150" y="692"/>
                    </a:lnTo>
                    <a:lnTo>
                      <a:pt x="155" y="698"/>
                    </a:lnTo>
                    <a:lnTo>
                      <a:pt x="160" y="703"/>
                    </a:lnTo>
                    <a:lnTo>
                      <a:pt x="160" y="706"/>
                    </a:lnTo>
                    <a:lnTo>
                      <a:pt x="164" y="711"/>
                    </a:lnTo>
                    <a:lnTo>
                      <a:pt x="165" y="714"/>
                    </a:lnTo>
                    <a:lnTo>
                      <a:pt x="160" y="716"/>
                    </a:lnTo>
                    <a:lnTo>
                      <a:pt x="160" y="718"/>
                    </a:lnTo>
                    <a:lnTo>
                      <a:pt x="160" y="728"/>
                    </a:lnTo>
                    <a:lnTo>
                      <a:pt x="159" y="732"/>
                    </a:lnTo>
                    <a:lnTo>
                      <a:pt x="166" y="733"/>
                    </a:lnTo>
                    <a:lnTo>
                      <a:pt x="166" y="735"/>
                    </a:lnTo>
                    <a:lnTo>
                      <a:pt x="159" y="735"/>
                    </a:lnTo>
                    <a:lnTo>
                      <a:pt x="154" y="739"/>
                    </a:lnTo>
                    <a:lnTo>
                      <a:pt x="154" y="741"/>
                    </a:lnTo>
                    <a:lnTo>
                      <a:pt x="150" y="743"/>
                    </a:lnTo>
                    <a:lnTo>
                      <a:pt x="147" y="743"/>
                    </a:lnTo>
                    <a:lnTo>
                      <a:pt x="140" y="743"/>
                    </a:lnTo>
                    <a:lnTo>
                      <a:pt x="139" y="740"/>
                    </a:lnTo>
                    <a:lnTo>
                      <a:pt x="138" y="739"/>
                    </a:lnTo>
                    <a:lnTo>
                      <a:pt x="139" y="733"/>
                    </a:lnTo>
                    <a:lnTo>
                      <a:pt x="139" y="732"/>
                    </a:lnTo>
                    <a:lnTo>
                      <a:pt x="132" y="730"/>
                    </a:lnTo>
                    <a:lnTo>
                      <a:pt x="127" y="734"/>
                    </a:lnTo>
                    <a:lnTo>
                      <a:pt x="115" y="738"/>
                    </a:lnTo>
                    <a:lnTo>
                      <a:pt x="111" y="745"/>
                    </a:lnTo>
                    <a:lnTo>
                      <a:pt x="110" y="746"/>
                    </a:lnTo>
                    <a:lnTo>
                      <a:pt x="107" y="746"/>
                    </a:lnTo>
                    <a:lnTo>
                      <a:pt x="93" y="746"/>
                    </a:lnTo>
                    <a:lnTo>
                      <a:pt x="84" y="739"/>
                    </a:lnTo>
                    <a:lnTo>
                      <a:pt x="78" y="741"/>
                    </a:lnTo>
                    <a:lnTo>
                      <a:pt x="74" y="739"/>
                    </a:lnTo>
                    <a:lnTo>
                      <a:pt x="62" y="740"/>
                    </a:lnTo>
                    <a:lnTo>
                      <a:pt x="58" y="739"/>
                    </a:lnTo>
                    <a:lnTo>
                      <a:pt x="52" y="740"/>
                    </a:lnTo>
                    <a:lnTo>
                      <a:pt x="48" y="739"/>
                    </a:lnTo>
                    <a:lnTo>
                      <a:pt x="47" y="740"/>
                    </a:lnTo>
                    <a:lnTo>
                      <a:pt x="46" y="740"/>
                    </a:lnTo>
                    <a:lnTo>
                      <a:pt x="43" y="735"/>
                    </a:lnTo>
                    <a:lnTo>
                      <a:pt x="41" y="735"/>
                    </a:lnTo>
                    <a:lnTo>
                      <a:pt x="40" y="740"/>
                    </a:lnTo>
                    <a:lnTo>
                      <a:pt x="40" y="757"/>
                    </a:lnTo>
                    <a:lnTo>
                      <a:pt x="20" y="757"/>
                    </a:lnTo>
                    <a:lnTo>
                      <a:pt x="16" y="759"/>
                    </a:lnTo>
                    <a:lnTo>
                      <a:pt x="11" y="757"/>
                    </a:lnTo>
                    <a:lnTo>
                      <a:pt x="9" y="762"/>
                    </a:lnTo>
                    <a:lnTo>
                      <a:pt x="7" y="764"/>
                    </a:lnTo>
                    <a:lnTo>
                      <a:pt x="5" y="767"/>
                    </a:lnTo>
                    <a:lnTo>
                      <a:pt x="0" y="771"/>
                    </a:lnTo>
                    <a:lnTo>
                      <a:pt x="0" y="773"/>
                    </a:lnTo>
                    <a:lnTo>
                      <a:pt x="2" y="782"/>
                    </a:lnTo>
                    <a:lnTo>
                      <a:pt x="9" y="782"/>
                    </a:lnTo>
                    <a:lnTo>
                      <a:pt x="13" y="791"/>
                    </a:lnTo>
                    <a:lnTo>
                      <a:pt x="27" y="809"/>
                    </a:lnTo>
                    <a:lnTo>
                      <a:pt x="37" y="820"/>
                    </a:lnTo>
                    <a:lnTo>
                      <a:pt x="47" y="825"/>
                    </a:lnTo>
                    <a:lnTo>
                      <a:pt x="67" y="827"/>
                    </a:lnTo>
                    <a:lnTo>
                      <a:pt x="89" y="825"/>
                    </a:lnTo>
                    <a:lnTo>
                      <a:pt x="105" y="821"/>
                    </a:lnTo>
                    <a:lnTo>
                      <a:pt x="113" y="818"/>
                    </a:lnTo>
                    <a:lnTo>
                      <a:pt x="117" y="810"/>
                    </a:lnTo>
                    <a:lnTo>
                      <a:pt x="122" y="808"/>
                    </a:lnTo>
                    <a:lnTo>
                      <a:pt x="124" y="814"/>
                    </a:lnTo>
                    <a:lnTo>
                      <a:pt x="117" y="834"/>
                    </a:lnTo>
                    <a:lnTo>
                      <a:pt x="106" y="843"/>
                    </a:lnTo>
                    <a:lnTo>
                      <a:pt x="96" y="850"/>
                    </a:lnTo>
                    <a:lnTo>
                      <a:pt x="84" y="852"/>
                    </a:lnTo>
                    <a:lnTo>
                      <a:pt x="70" y="854"/>
                    </a:lnTo>
                    <a:lnTo>
                      <a:pt x="59" y="857"/>
                    </a:lnTo>
                    <a:lnTo>
                      <a:pt x="51" y="850"/>
                    </a:lnTo>
                    <a:lnTo>
                      <a:pt x="47" y="854"/>
                    </a:lnTo>
                    <a:lnTo>
                      <a:pt x="50" y="870"/>
                    </a:lnTo>
                    <a:lnTo>
                      <a:pt x="90" y="911"/>
                    </a:lnTo>
                    <a:lnTo>
                      <a:pt x="104" y="926"/>
                    </a:lnTo>
                    <a:lnTo>
                      <a:pt x="124" y="944"/>
                    </a:lnTo>
                    <a:lnTo>
                      <a:pt x="131" y="945"/>
                    </a:lnTo>
                    <a:lnTo>
                      <a:pt x="156" y="947"/>
                    </a:lnTo>
                    <a:lnTo>
                      <a:pt x="167" y="944"/>
                    </a:lnTo>
                    <a:lnTo>
                      <a:pt x="174" y="943"/>
                    </a:lnTo>
                    <a:lnTo>
                      <a:pt x="183" y="936"/>
                    </a:lnTo>
                    <a:lnTo>
                      <a:pt x="190" y="936"/>
                    </a:lnTo>
                    <a:lnTo>
                      <a:pt x="207" y="924"/>
                    </a:lnTo>
                    <a:lnTo>
                      <a:pt x="213" y="916"/>
                    </a:lnTo>
                    <a:lnTo>
                      <a:pt x="218" y="906"/>
                    </a:lnTo>
                    <a:lnTo>
                      <a:pt x="219" y="879"/>
                    </a:lnTo>
                    <a:lnTo>
                      <a:pt x="222" y="867"/>
                    </a:lnTo>
                    <a:lnTo>
                      <a:pt x="224" y="852"/>
                    </a:lnTo>
                    <a:lnTo>
                      <a:pt x="226" y="856"/>
                    </a:lnTo>
                    <a:lnTo>
                      <a:pt x="229" y="857"/>
                    </a:lnTo>
                    <a:lnTo>
                      <a:pt x="258" y="858"/>
                    </a:lnTo>
                    <a:lnTo>
                      <a:pt x="260" y="859"/>
                    </a:lnTo>
                    <a:lnTo>
                      <a:pt x="253" y="866"/>
                    </a:lnTo>
                    <a:lnTo>
                      <a:pt x="242" y="866"/>
                    </a:lnTo>
                    <a:lnTo>
                      <a:pt x="239" y="879"/>
                    </a:lnTo>
                    <a:lnTo>
                      <a:pt x="241" y="880"/>
                    </a:lnTo>
                    <a:lnTo>
                      <a:pt x="240" y="891"/>
                    </a:lnTo>
                    <a:lnTo>
                      <a:pt x="242" y="894"/>
                    </a:lnTo>
                    <a:lnTo>
                      <a:pt x="249" y="897"/>
                    </a:lnTo>
                    <a:lnTo>
                      <a:pt x="242" y="911"/>
                    </a:lnTo>
                    <a:lnTo>
                      <a:pt x="242" y="922"/>
                    </a:lnTo>
                    <a:lnTo>
                      <a:pt x="242" y="924"/>
                    </a:lnTo>
                    <a:lnTo>
                      <a:pt x="246" y="924"/>
                    </a:lnTo>
                    <a:lnTo>
                      <a:pt x="249" y="928"/>
                    </a:lnTo>
                    <a:lnTo>
                      <a:pt x="249" y="934"/>
                    </a:lnTo>
                    <a:lnTo>
                      <a:pt x="255" y="952"/>
                    </a:lnTo>
                    <a:lnTo>
                      <a:pt x="256" y="963"/>
                    </a:lnTo>
                    <a:lnTo>
                      <a:pt x="256" y="971"/>
                    </a:lnTo>
                    <a:lnTo>
                      <a:pt x="250" y="987"/>
                    </a:lnTo>
                    <a:lnTo>
                      <a:pt x="247" y="998"/>
                    </a:lnTo>
                    <a:lnTo>
                      <a:pt x="247" y="1009"/>
                    </a:lnTo>
                    <a:lnTo>
                      <a:pt x="251" y="1028"/>
                    </a:lnTo>
                    <a:lnTo>
                      <a:pt x="253" y="1031"/>
                    </a:lnTo>
                    <a:lnTo>
                      <a:pt x="253" y="1047"/>
                    </a:lnTo>
                    <a:lnTo>
                      <a:pt x="257" y="1044"/>
                    </a:lnTo>
                    <a:lnTo>
                      <a:pt x="261" y="1041"/>
                    </a:lnTo>
                    <a:lnTo>
                      <a:pt x="262" y="1045"/>
                    </a:lnTo>
                    <a:lnTo>
                      <a:pt x="263" y="1052"/>
                    </a:lnTo>
                    <a:lnTo>
                      <a:pt x="261" y="1056"/>
                    </a:lnTo>
                    <a:lnTo>
                      <a:pt x="261" y="1060"/>
                    </a:lnTo>
                    <a:lnTo>
                      <a:pt x="260" y="1065"/>
                    </a:lnTo>
                    <a:lnTo>
                      <a:pt x="257" y="1084"/>
                    </a:lnTo>
                    <a:lnTo>
                      <a:pt x="263" y="1093"/>
                    </a:lnTo>
                    <a:lnTo>
                      <a:pt x="262" y="1096"/>
                    </a:lnTo>
                    <a:lnTo>
                      <a:pt x="265" y="1114"/>
                    </a:lnTo>
                    <a:lnTo>
                      <a:pt x="266" y="1114"/>
                    </a:lnTo>
                    <a:lnTo>
                      <a:pt x="273" y="1139"/>
                    </a:lnTo>
                    <a:lnTo>
                      <a:pt x="276" y="1147"/>
                    </a:lnTo>
                    <a:lnTo>
                      <a:pt x="276" y="1157"/>
                    </a:lnTo>
                    <a:lnTo>
                      <a:pt x="278" y="1163"/>
                    </a:lnTo>
                    <a:lnTo>
                      <a:pt x="282" y="1192"/>
                    </a:lnTo>
                    <a:lnTo>
                      <a:pt x="284" y="1201"/>
                    </a:lnTo>
                    <a:lnTo>
                      <a:pt x="289" y="1212"/>
                    </a:lnTo>
                    <a:lnTo>
                      <a:pt x="293" y="1214"/>
                    </a:lnTo>
                    <a:lnTo>
                      <a:pt x="295" y="1225"/>
                    </a:lnTo>
                    <a:lnTo>
                      <a:pt x="304" y="1236"/>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734" name="Freeform 100"/>
              <p:cNvSpPr>
                <a:spLocks noChangeAspect="1"/>
              </p:cNvSpPr>
              <p:nvPr/>
            </p:nvSpPr>
            <p:spPr bwMode="gray">
              <a:xfrm>
                <a:off x="3183" y="2052"/>
                <a:ext cx="184" cy="168"/>
              </a:xfrm>
              <a:custGeom>
                <a:avLst/>
                <a:gdLst/>
                <a:ahLst/>
                <a:cxnLst>
                  <a:cxn ang="0">
                    <a:pos x="106" y="668"/>
                  </a:cxn>
                  <a:cxn ang="0">
                    <a:pos x="108" y="599"/>
                  </a:cxn>
                  <a:cxn ang="0">
                    <a:pos x="0" y="475"/>
                  </a:cxn>
                  <a:cxn ang="0">
                    <a:pos x="109" y="492"/>
                  </a:cxn>
                  <a:cxn ang="0">
                    <a:pos x="187" y="487"/>
                  </a:cxn>
                  <a:cxn ang="0">
                    <a:pos x="302" y="458"/>
                  </a:cxn>
                  <a:cxn ang="0">
                    <a:pos x="325" y="378"/>
                  </a:cxn>
                  <a:cxn ang="0">
                    <a:pos x="379" y="373"/>
                  </a:cxn>
                  <a:cxn ang="0">
                    <a:pos x="405" y="346"/>
                  </a:cxn>
                  <a:cxn ang="0">
                    <a:pos x="435" y="356"/>
                  </a:cxn>
                  <a:cxn ang="0">
                    <a:pos x="464" y="297"/>
                  </a:cxn>
                  <a:cxn ang="0">
                    <a:pos x="490" y="258"/>
                  </a:cxn>
                  <a:cxn ang="0">
                    <a:pos x="506" y="218"/>
                  </a:cxn>
                  <a:cxn ang="0">
                    <a:pos x="549" y="202"/>
                  </a:cxn>
                  <a:cxn ang="0">
                    <a:pos x="561" y="163"/>
                  </a:cxn>
                  <a:cxn ang="0">
                    <a:pos x="588" y="114"/>
                  </a:cxn>
                  <a:cxn ang="0">
                    <a:pos x="570" y="60"/>
                  </a:cxn>
                  <a:cxn ang="0">
                    <a:pos x="604" y="34"/>
                  </a:cxn>
                  <a:cxn ang="0">
                    <a:pos x="645" y="12"/>
                  </a:cxn>
                  <a:cxn ang="0">
                    <a:pos x="731" y="11"/>
                  </a:cxn>
                  <a:cxn ang="0">
                    <a:pos x="780" y="2"/>
                  </a:cxn>
                  <a:cxn ang="0">
                    <a:pos x="811" y="16"/>
                  </a:cxn>
                  <a:cxn ang="0">
                    <a:pos x="830" y="59"/>
                  </a:cxn>
                  <a:cxn ang="0">
                    <a:pos x="852" y="78"/>
                  </a:cxn>
                  <a:cxn ang="0">
                    <a:pos x="903" y="99"/>
                  </a:cxn>
                  <a:cxn ang="0">
                    <a:pos x="877" y="153"/>
                  </a:cxn>
                  <a:cxn ang="0">
                    <a:pos x="828" y="156"/>
                  </a:cxn>
                  <a:cxn ang="0">
                    <a:pos x="790" y="163"/>
                  </a:cxn>
                  <a:cxn ang="0">
                    <a:pos x="721" y="148"/>
                  </a:cxn>
                  <a:cxn ang="0">
                    <a:pos x="718" y="185"/>
                  </a:cxn>
                  <a:cxn ang="0">
                    <a:pos x="732" y="202"/>
                  </a:cxn>
                  <a:cxn ang="0">
                    <a:pos x="717" y="248"/>
                  </a:cxn>
                  <a:cxn ang="0">
                    <a:pos x="753" y="280"/>
                  </a:cxn>
                  <a:cxn ang="0">
                    <a:pos x="789" y="304"/>
                  </a:cxn>
                  <a:cxn ang="0">
                    <a:pos x="775" y="329"/>
                  </a:cxn>
                  <a:cxn ang="0">
                    <a:pos x="758" y="368"/>
                  </a:cxn>
                  <a:cxn ang="0">
                    <a:pos x="766" y="394"/>
                  </a:cxn>
                  <a:cxn ang="0">
                    <a:pos x="721" y="425"/>
                  </a:cxn>
                  <a:cxn ang="0">
                    <a:pos x="687" y="468"/>
                  </a:cxn>
                  <a:cxn ang="0">
                    <a:pos x="624" y="549"/>
                  </a:cxn>
                  <a:cxn ang="0">
                    <a:pos x="556" y="597"/>
                  </a:cxn>
                  <a:cxn ang="0">
                    <a:pos x="517" y="592"/>
                  </a:cxn>
                  <a:cxn ang="0">
                    <a:pos x="476" y="668"/>
                  </a:cxn>
                  <a:cxn ang="0">
                    <a:pos x="513" y="686"/>
                  </a:cxn>
                  <a:cxn ang="0">
                    <a:pos x="537" y="728"/>
                  </a:cxn>
                  <a:cxn ang="0">
                    <a:pos x="559" y="781"/>
                  </a:cxn>
                  <a:cxn ang="0">
                    <a:pos x="554" y="805"/>
                  </a:cxn>
                  <a:cxn ang="0">
                    <a:pos x="534" y="803"/>
                  </a:cxn>
                  <a:cxn ang="0">
                    <a:pos x="488" y="816"/>
                  </a:cxn>
                  <a:cxn ang="0">
                    <a:pos x="442" y="810"/>
                  </a:cxn>
                  <a:cxn ang="0">
                    <a:pos x="406" y="827"/>
                  </a:cxn>
                  <a:cxn ang="0">
                    <a:pos x="363" y="834"/>
                  </a:cxn>
                  <a:cxn ang="0">
                    <a:pos x="329" y="781"/>
                  </a:cxn>
                  <a:cxn ang="0">
                    <a:pos x="250" y="744"/>
                  </a:cxn>
                  <a:cxn ang="0">
                    <a:pos x="164" y="746"/>
                  </a:cxn>
                  <a:cxn ang="0">
                    <a:pos x="61" y="761"/>
                  </a:cxn>
                </a:cxnLst>
                <a:rect l="0" t="0" r="r" b="b"/>
                <a:pathLst>
                  <a:path w="921" h="842">
                    <a:moveTo>
                      <a:pt x="42" y="757"/>
                    </a:moveTo>
                    <a:lnTo>
                      <a:pt x="42" y="743"/>
                    </a:lnTo>
                    <a:lnTo>
                      <a:pt x="44" y="730"/>
                    </a:lnTo>
                    <a:lnTo>
                      <a:pt x="55" y="701"/>
                    </a:lnTo>
                    <a:lnTo>
                      <a:pt x="64" y="689"/>
                    </a:lnTo>
                    <a:lnTo>
                      <a:pt x="77" y="679"/>
                    </a:lnTo>
                    <a:lnTo>
                      <a:pt x="91" y="674"/>
                    </a:lnTo>
                    <a:lnTo>
                      <a:pt x="106" y="668"/>
                    </a:lnTo>
                    <a:lnTo>
                      <a:pt x="118" y="665"/>
                    </a:lnTo>
                    <a:lnTo>
                      <a:pt x="131" y="653"/>
                    </a:lnTo>
                    <a:lnTo>
                      <a:pt x="134" y="647"/>
                    </a:lnTo>
                    <a:lnTo>
                      <a:pt x="133" y="637"/>
                    </a:lnTo>
                    <a:lnTo>
                      <a:pt x="128" y="632"/>
                    </a:lnTo>
                    <a:lnTo>
                      <a:pt x="108" y="628"/>
                    </a:lnTo>
                    <a:lnTo>
                      <a:pt x="109" y="614"/>
                    </a:lnTo>
                    <a:lnTo>
                      <a:pt x="108" y="599"/>
                    </a:lnTo>
                    <a:lnTo>
                      <a:pt x="103" y="573"/>
                    </a:lnTo>
                    <a:lnTo>
                      <a:pt x="98" y="567"/>
                    </a:lnTo>
                    <a:lnTo>
                      <a:pt x="71" y="558"/>
                    </a:lnTo>
                    <a:lnTo>
                      <a:pt x="55" y="550"/>
                    </a:lnTo>
                    <a:lnTo>
                      <a:pt x="43" y="540"/>
                    </a:lnTo>
                    <a:lnTo>
                      <a:pt x="22" y="497"/>
                    </a:lnTo>
                    <a:lnTo>
                      <a:pt x="8" y="485"/>
                    </a:lnTo>
                    <a:lnTo>
                      <a:pt x="0" y="475"/>
                    </a:lnTo>
                    <a:lnTo>
                      <a:pt x="4" y="470"/>
                    </a:lnTo>
                    <a:lnTo>
                      <a:pt x="63" y="486"/>
                    </a:lnTo>
                    <a:lnTo>
                      <a:pt x="81" y="496"/>
                    </a:lnTo>
                    <a:lnTo>
                      <a:pt x="88" y="497"/>
                    </a:lnTo>
                    <a:lnTo>
                      <a:pt x="92" y="496"/>
                    </a:lnTo>
                    <a:lnTo>
                      <a:pt x="96" y="493"/>
                    </a:lnTo>
                    <a:lnTo>
                      <a:pt x="99" y="492"/>
                    </a:lnTo>
                    <a:lnTo>
                      <a:pt x="109" y="492"/>
                    </a:lnTo>
                    <a:lnTo>
                      <a:pt x="118" y="491"/>
                    </a:lnTo>
                    <a:lnTo>
                      <a:pt x="130" y="491"/>
                    </a:lnTo>
                    <a:lnTo>
                      <a:pt x="144" y="490"/>
                    </a:lnTo>
                    <a:lnTo>
                      <a:pt x="161" y="490"/>
                    </a:lnTo>
                    <a:lnTo>
                      <a:pt x="177" y="497"/>
                    </a:lnTo>
                    <a:lnTo>
                      <a:pt x="180" y="495"/>
                    </a:lnTo>
                    <a:lnTo>
                      <a:pt x="184" y="490"/>
                    </a:lnTo>
                    <a:lnTo>
                      <a:pt x="187" y="487"/>
                    </a:lnTo>
                    <a:lnTo>
                      <a:pt x="194" y="485"/>
                    </a:lnTo>
                    <a:lnTo>
                      <a:pt x="206" y="485"/>
                    </a:lnTo>
                    <a:lnTo>
                      <a:pt x="232" y="486"/>
                    </a:lnTo>
                    <a:lnTo>
                      <a:pt x="248" y="482"/>
                    </a:lnTo>
                    <a:lnTo>
                      <a:pt x="268" y="475"/>
                    </a:lnTo>
                    <a:lnTo>
                      <a:pt x="293" y="470"/>
                    </a:lnTo>
                    <a:lnTo>
                      <a:pt x="302" y="464"/>
                    </a:lnTo>
                    <a:lnTo>
                      <a:pt x="302" y="458"/>
                    </a:lnTo>
                    <a:lnTo>
                      <a:pt x="298" y="454"/>
                    </a:lnTo>
                    <a:lnTo>
                      <a:pt x="298" y="450"/>
                    </a:lnTo>
                    <a:lnTo>
                      <a:pt x="302" y="431"/>
                    </a:lnTo>
                    <a:lnTo>
                      <a:pt x="301" y="418"/>
                    </a:lnTo>
                    <a:lnTo>
                      <a:pt x="305" y="404"/>
                    </a:lnTo>
                    <a:lnTo>
                      <a:pt x="308" y="398"/>
                    </a:lnTo>
                    <a:lnTo>
                      <a:pt x="319" y="389"/>
                    </a:lnTo>
                    <a:lnTo>
                      <a:pt x="325" y="378"/>
                    </a:lnTo>
                    <a:lnTo>
                      <a:pt x="333" y="374"/>
                    </a:lnTo>
                    <a:lnTo>
                      <a:pt x="336" y="377"/>
                    </a:lnTo>
                    <a:lnTo>
                      <a:pt x="336" y="380"/>
                    </a:lnTo>
                    <a:lnTo>
                      <a:pt x="348" y="382"/>
                    </a:lnTo>
                    <a:lnTo>
                      <a:pt x="359" y="379"/>
                    </a:lnTo>
                    <a:lnTo>
                      <a:pt x="370" y="377"/>
                    </a:lnTo>
                    <a:lnTo>
                      <a:pt x="377" y="375"/>
                    </a:lnTo>
                    <a:lnTo>
                      <a:pt x="379" y="373"/>
                    </a:lnTo>
                    <a:lnTo>
                      <a:pt x="379" y="371"/>
                    </a:lnTo>
                    <a:lnTo>
                      <a:pt x="372" y="368"/>
                    </a:lnTo>
                    <a:lnTo>
                      <a:pt x="371" y="366"/>
                    </a:lnTo>
                    <a:lnTo>
                      <a:pt x="375" y="362"/>
                    </a:lnTo>
                    <a:lnTo>
                      <a:pt x="392" y="353"/>
                    </a:lnTo>
                    <a:lnTo>
                      <a:pt x="394" y="348"/>
                    </a:lnTo>
                    <a:lnTo>
                      <a:pt x="399" y="346"/>
                    </a:lnTo>
                    <a:lnTo>
                      <a:pt x="405" y="346"/>
                    </a:lnTo>
                    <a:lnTo>
                      <a:pt x="421" y="351"/>
                    </a:lnTo>
                    <a:lnTo>
                      <a:pt x="421" y="348"/>
                    </a:lnTo>
                    <a:lnTo>
                      <a:pt x="418" y="347"/>
                    </a:lnTo>
                    <a:lnTo>
                      <a:pt x="420" y="343"/>
                    </a:lnTo>
                    <a:lnTo>
                      <a:pt x="424" y="343"/>
                    </a:lnTo>
                    <a:lnTo>
                      <a:pt x="431" y="348"/>
                    </a:lnTo>
                    <a:lnTo>
                      <a:pt x="432" y="352"/>
                    </a:lnTo>
                    <a:lnTo>
                      <a:pt x="435" y="356"/>
                    </a:lnTo>
                    <a:lnTo>
                      <a:pt x="441" y="358"/>
                    </a:lnTo>
                    <a:lnTo>
                      <a:pt x="443" y="358"/>
                    </a:lnTo>
                    <a:lnTo>
                      <a:pt x="463" y="337"/>
                    </a:lnTo>
                    <a:lnTo>
                      <a:pt x="463" y="334"/>
                    </a:lnTo>
                    <a:lnTo>
                      <a:pt x="461" y="323"/>
                    </a:lnTo>
                    <a:lnTo>
                      <a:pt x="459" y="305"/>
                    </a:lnTo>
                    <a:lnTo>
                      <a:pt x="461" y="302"/>
                    </a:lnTo>
                    <a:lnTo>
                      <a:pt x="464" y="297"/>
                    </a:lnTo>
                    <a:lnTo>
                      <a:pt x="467" y="292"/>
                    </a:lnTo>
                    <a:lnTo>
                      <a:pt x="469" y="292"/>
                    </a:lnTo>
                    <a:lnTo>
                      <a:pt x="470" y="288"/>
                    </a:lnTo>
                    <a:lnTo>
                      <a:pt x="469" y="282"/>
                    </a:lnTo>
                    <a:lnTo>
                      <a:pt x="470" y="277"/>
                    </a:lnTo>
                    <a:lnTo>
                      <a:pt x="476" y="275"/>
                    </a:lnTo>
                    <a:lnTo>
                      <a:pt x="478" y="261"/>
                    </a:lnTo>
                    <a:lnTo>
                      <a:pt x="490" y="258"/>
                    </a:lnTo>
                    <a:lnTo>
                      <a:pt x="497" y="259"/>
                    </a:lnTo>
                    <a:lnTo>
                      <a:pt x="507" y="251"/>
                    </a:lnTo>
                    <a:lnTo>
                      <a:pt x="515" y="249"/>
                    </a:lnTo>
                    <a:lnTo>
                      <a:pt x="519" y="243"/>
                    </a:lnTo>
                    <a:lnTo>
                      <a:pt x="519" y="239"/>
                    </a:lnTo>
                    <a:lnTo>
                      <a:pt x="515" y="234"/>
                    </a:lnTo>
                    <a:lnTo>
                      <a:pt x="510" y="218"/>
                    </a:lnTo>
                    <a:lnTo>
                      <a:pt x="506" y="218"/>
                    </a:lnTo>
                    <a:lnTo>
                      <a:pt x="500" y="208"/>
                    </a:lnTo>
                    <a:lnTo>
                      <a:pt x="499" y="205"/>
                    </a:lnTo>
                    <a:lnTo>
                      <a:pt x="500" y="200"/>
                    </a:lnTo>
                    <a:lnTo>
                      <a:pt x="504" y="197"/>
                    </a:lnTo>
                    <a:lnTo>
                      <a:pt x="508" y="199"/>
                    </a:lnTo>
                    <a:lnTo>
                      <a:pt x="527" y="203"/>
                    </a:lnTo>
                    <a:lnTo>
                      <a:pt x="538" y="205"/>
                    </a:lnTo>
                    <a:lnTo>
                      <a:pt x="549" y="202"/>
                    </a:lnTo>
                    <a:lnTo>
                      <a:pt x="555" y="199"/>
                    </a:lnTo>
                    <a:lnTo>
                      <a:pt x="562" y="189"/>
                    </a:lnTo>
                    <a:lnTo>
                      <a:pt x="562" y="181"/>
                    </a:lnTo>
                    <a:lnTo>
                      <a:pt x="566" y="178"/>
                    </a:lnTo>
                    <a:lnTo>
                      <a:pt x="562" y="175"/>
                    </a:lnTo>
                    <a:lnTo>
                      <a:pt x="558" y="173"/>
                    </a:lnTo>
                    <a:lnTo>
                      <a:pt x="558" y="167"/>
                    </a:lnTo>
                    <a:lnTo>
                      <a:pt x="561" y="163"/>
                    </a:lnTo>
                    <a:lnTo>
                      <a:pt x="565" y="156"/>
                    </a:lnTo>
                    <a:lnTo>
                      <a:pt x="572" y="147"/>
                    </a:lnTo>
                    <a:lnTo>
                      <a:pt x="581" y="141"/>
                    </a:lnTo>
                    <a:lnTo>
                      <a:pt x="587" y="133"/>
                    </a:lnTo>
                    <a:lnTo>
                      <a:pt x="591" y="126"/>
                    </a:lnTo>
                    <a:lnTo>
                      <a:pt x="591" y="120"/>
                    </a:lnTo>
                    <a:lnTo>
                      <a:pt x="588" y="116"/>
                    </a:lnTo>
                    <a:lnTo>
                      <a:pt x="588" y="114"/>
                    </a:lnTo>
                    <a:lnTo>
                      <a:pt x="593" y="105"/>
                    </a:lnTo>
                    <a:lnTo>
                      <a:pt x="593" y="104"/>
                    </a:lnTo>
                    <a:lnTo>
                      <a:pt x="588" y="94"/>
                    </a:lnTo>
                    <a:lnTo>
                      <a:pt x="585" y="81"/>
                    </a:lnTo>
                    <a:lnTo>
                      <a:pt x="578" y="73"/>
                    </a:lnTo>
                    <a:lnTo>
                      <a:pt x="570" y="67"/>
                    </a:lnTo>
                    <a:lnTo>
                      <a:pt x="569" y="66"/>
                    </a:lnTo>
                    <a:lnTo>
                      <a:pt x="570" y="60"/>
                    </a:lnTo>
                    <a:lnTo>
                      <a:pt x="574" y="56"/>
                    </a:lnTo>
                    <a:lnTo>
                      <a:pt x="591" y="43"/>
                    </a:lnTo>
                    <a:lnTo>
                      <a:pt x="591" y="38"/>
                    </a:lnTo>
                    <a:lnTo>
                      <a:pt x="592" y="36"/>
                    </a:lnTo>
                    <a:lnTo>
                      <a:pt x="597" y="36"/>
                    </a:lnTo>
                    <a:lnTo>
                      <a:pt x="602" y="39"/>
                    </a:lnTo>
                    <a:lnTo>
                      <a:pt x="605" y="38"/>
                    </a:lnTo>
                    <a:lnTo>
                      <a:pt x="604" y="34"/>
                    </a:lnTo>
                    <a:lnTo>
                      <a:pt x="605" y="32"/>
                    </a:lnTo>
                    <a:lnTo>
                      <a:pt x="615" y="29"/>
                    </a:lnTo>
                    <a:lnTo>
                      <a:pt x="619" y="25"/>
                    </a:lnTo>
                    <a:lnTo>
                      <a:pt x="619" y="23"/>
                    </a:lnTo>
                    <a:lnTo>
                      <a:pt x="624" y="22"/>
                    </a:lnTo>
                    <a:lnTo>
                      <a:pt x="628" y="19"/>
                    </a:lnTo>
                    <a:lnTo>
                      <a:pt x="636" y="18"/>
                    </a:lnTo>
                    <a:lnTo>
                      <a:pt x="645" y="12"/>
                    </a:lnTo>
                    <a:lnTo>
                      <a:pt x="652" y="12"/>
                    </a:lnTo>
                    <a:lnTo>
                      <a:pt x="662" y="7"/>
                    </a:lnTo>
                    <a:lnTo>
                      <a:pt x="666" y="8"/>
                    </a:lnTo>
                    <a:lnTo>
                      <a:pt x="701" y="6"/>
                    </a:lnTo>
                    <a:lnTo>
                      <a:pt x="705" y="7"/>
                    </a:lnTo>
                    <a:lnTo>
                      <a:pt x="712" y="6"/>
                    </a:lnTo>
                    <a:lnTo>
                      <a:pt x="726" y="11"/>
                    </a:lnTo>
                    <a:lnTo>
                      <a:pt x="731" y="11"/>
                    </a:lnTo>
                    <a:lnTo>
                      <a:pt x="737" y="6"/>
                    </a:lnTo>
                    <a:lnTo>
                      <a:pt x="741" y="6"/>
                    </a:lnTo>
                    <a:lnTo>
                      <a:pt x="746" y="2"/>
                    </a:lnTo>
                    <a:lnTo>
                      <a:pt x="755" y="4"/>
                    </a:lnTo>
                    <a:lnTo>
                      <a:pt x="757" y="0"/>
                    </a:lnTo>
                    <a:lnTo>
                      <a:pt x="755" y="1"/>
                    </a:lnTo>
                    <a:lnTo>
                      <a:pt x="766" y="4"/>
                    </a:lnTo>
                    <a:lnTo>
                      <a:pt x="780" y="2"/>
                    </a:lnTo>
                    <a:lnTo>
                      <a:pt x="784" y="3"/>
                    </a:lnTo>
                    <a:lnTo>
                      <a:pt x="789" y="6"/>
                    </a:lnTo>
                    <a:lnTo>
                      <a:pt x="796" y="4"/>
                    </a:lnTo>
                    <a:lnTo>
                      <a:pt x="798" y="7"/>
                    </a:lnTo>
                    <a:lnTo>
                      <a:pt x="798" y="19"/>
                    </a:lnTo>
                    <a:lnTo>
                      <a:pt x="800" y="20"/>
                    </a:lnTo>
                    <a:lnTo>
                      <a:pt x="806" y="16"/>
                    </a:lnTo>
                    <a:lnTo>
                      <a:pt x="811" y="16"/>
                    </a:lnTo>
                    <a:lnTo>
                      <a:pt x="822" y="23"/>
                    </a:lnTo>
                    <a:lnTo>
                      <a:pt x="828" y="29"/>
                    </a:lnTo>
                    <a:lnTo>
                      <a:pt x="830" y="35"/>
                    </a:lnTo>
                    <a:lnTo>
                      <a:pt x="830" y="41"/>
                    </a:lnTo>
                    <a:lnTo>
                      <a:pt x="828" y="47"/>
                    </a:lnTo>
                    <a:lnTo>
                      <a:pt x="830" y="50"/>
                    </a:lnTo>
                    <a:lnTo>
                      <a:pt x="832" y="55"/>
                    </a:lnTo>
                    <a:lnTo>
                      <a:pt x="830" y="59"/>
                    </a:lnTo>
                    <a:lnTo>
                      <a:pt x="825" y="60"/>
                    </a:lnTo>
                    <a:lnTo>
                      <a:pt x="825" y="62"/>
                    </a:lnTo>
                    <a:lnTo>
                      <a:pt x="827" y="66"/>
                    </a:lnTo>
                    <a:lnTo>
                      <a:pt x="834" y="67"/>
                    </a:lnTo>
                    <a:lnTo>
                      <a:pt x="840" y="78"/>
                    </a:lnTo>
                    <a:lnTo>
                      <a:pt x="844" y="79"/>
                    </a:lnTo>
                    <a:lnTo>
                      <a:pt x="849" y="78"/>
                    </a:lnTo>
                    <a:lnTo>
                      <a:pt x="852" y="78"/>
                    </a:lnTo>
                    <a:lnTo>
                      <a:pt x="857" y="74"/>
                    </a:lnTo>
                    <a:lnTo>
                      <a:pt x="861" y="73"/>
                    </a:lnTo>
                    <a:lnTo>
                      <a:pt x="862" y="77"/>
                    </a:lnTo>
                    <a:lnTo>
                      <a:pt x="862" y="83"/>
                    </a:lnTo>
                    <a:lnTo>
                      <a:pt x="872" y="89"/>
                    </a:lnTo>
                    <a:lnTo>
                      <a:pt x="889" y="95"/>
                    </a:lnTo>
                    <a:lnTo>
                      <a:pt x="897" y="100"/>
                    </a:lnTo>
                    <a:lnTo>
                      <a:pt x="903" y="99"/>
                    </a:lnTo>
                    <a:lnTo>
                      <a:pt x="910" y="104"/>
                    </a:lnTo>
                    <a:lnTo>
                      <a:pt x="921" y="105"/>
                    </a:lnTo>
                    <a:lnTo>
                      <a:pt x="887" y="130"/>
                    </a:lnTo>
                    <a:lnTo>
                      <a:pt x="883" y="136"/>
                    </a:lnTo>
                    <a:lnTo>
                      <a:pt x="884" y="138"/>
                    </a:lnTo>
                    <a:lnTo>
                      <a:pt x="884" y="141"/>
                    </a:lnTo>
                    <a:lnTo>
                      <a:pt x="881" y="149"/>
                    </a:lnTo>
                    <a:lnTo>
                      <a:pt x="877" y="153"/>
                    </a:lnTo>
                    <a:lnTo>
                      <a:pt x="873" y="152"/>
                    </a:lnTo>
                    <a:lnTo>
                      <a:pt x="870" y="148"/>
                    </a:lnTo>
                    <a:lnTo>
                      <a:pt x="851" y="149"/>
                    </a:lnTo>
                    <a:lnTo>
                      <a:pt x="849" y="151"/>
                    </a:lnTo>
                    <a:lnTo>
                      <a:pt x="844" y="157"/>
                    </a:lnTo>
                    <a:lnTo>
                      <a:pt x="841" y="158"/>
                    </a:lnTo>
                    <a:lnTo>
                      <a:pt x="835" y="158"/>
                    </a:lnTo>
                    <a:lnTo>
                      <a:pt x="828" y="156"/>
                    </a:lnTo>
                    <a:lnTo>
                      <a:pt x="824" y="158"/>
                    </a:lnTo>
                    <a:lnTo>
                      <a:pt x="822" y="162"/>
                    </a:lnTo>
                    <a:lnTo>
                      <a:pt x="818" y="164"/>
                    </a:lnTo>
                    <a:lnTo>
                      <a:pt x="816" y="165"/>
                    </a:lnTo>
                    <a:lnTo>
                      <a:pt x="809" y="164"/>
                    </a:lnTo>
                    <a:lnTo>
                      <a:pt x="806" y="165"/>
                    </a:lnTo>
                    <a:lnTo>
                      <a:pt x="802" y="163"/>
                    </a:lnTo>
                    <a:lnTo>
                      <a:pt x="790" y="163"/>
                    </a:lnTo>
                    <a:lnTo>
                      <a:pt x="785" y="162"/>
                    </a:lnTo>
                    <a:lnTo>
                      <a:pt x="780" y="162"/>
                    </a:lnTo>
                    <a:lnTo>
                      <a:pt x="765" y="153"/>
                    </a:lnTo>
                    <a:lnTo>
                      <a:pt x="755" y="151"/>
                    </a:lnTo>
                    <a:lnTo>
                      <a:pt x="737" y="143"/>
                    </a:lnTo>
                    <a:lnTo>
                      <a:pt x="732" y="146"/>
                    </a:lnTo>
                    <a:lnTo>
                      <a:pt x="728" y="149"/>
                    </a:lnTo>
                    <a:lnTo>
                      <a:pt x="721" y="148"/>
                    </a:lnTo>
                    <a:lnTo>
                      <a:pt x="717" y="149"/>
                    </a:lnTo>
                    <a:lnTo>
                      <a:pt x="716" y="152"/>
                    </a:lnTo>
                    <a:lnTo>
                      <a:pt x="715" y="160"/>
                    </a:lnTo>
                    <a:lnTo>
                      <a:pt x="707" y="174"/>
                    </a:lnTo>
                    <a:lnTo>
                      <a:pt x="707" y="176"/>
                    </a:lnTo>
                    <a:lnTo>
                      <a:pt x="716" y="176"/>
                    </a:lnTo>
                    <a:lnTo>
                      <a:pt x="718" y="181"/>
                    </a:lnTo>
                    <a:lnTo>
                      <a:pt x="718" y="185"/>
                    </a:lnTo>
                    <a:lnTo>
                      <a:pt x="714" y="187"/>
                    </a:lnTo>
                    <a:lnTo>
                      <a:pt x="712" y="189"/>
                    </a:lnTo>
                    <a:lnTo>
                      <a:pt x="712" y="192"/>
                    </a:lnTo>
                    <a:lnTo>
                      <a:pt x="715" y="196"/>
                    </a:lnTo>
                    <a:lnTo>
                      <a:pt x="717" y="197"/>
                    </a:lnTo>
                    <a:lnTo>
                      <a:pt x="728" y="196"/>
                    </a:lnTo>
                    <a:lnTo>
                      <a:pt x="731" y="199"/>
                    </a:lnTo>
                    <a:lnTo>
                      <a:pt x="732" y="202"/>
                    </a:lnTo>
                    <a:lnTo>
                      <a:pt x="732" y="203"/>
                    </a:lnTo>
                    <a:lnTo>
                      <a:pt x="727" y="208"/>
                    </a:lnTo>
                    <a:lnTo>
                      <a:pt x="721" y="211"/>
                    </a:lnTo>
                    <a:lnTo>
                      <a:pt x="720" y="217"/>
                    </a:lnTo>
                    <a:lnTo>
                      <a:pt x="732" y="228"/>
                    </a:lnTo>
                    <a:lnTo>
                      <a:pt x="732" y="234"/>
                    </a:lnTo>
                    <a:lnTo>
                      <a:pt x="731" y="239"/>
                    </a:lnTo>
                    <a:lnTo>
                      <a:pt x="717" y="248"/>
                    </a:lnTo>
                    <a:lnTo>
                      <a:pt x="716" y="251"/>
                    </a:lnTo>
                    <a:lnTo>
                      <a:pt x="725" y="255"/>
                    </a:lnTo>
                    <a:lnTo>
                      <a:pt x="728" y="264"/>
                    </a:lnTo>
                    <a:lnTo>
                      <a:pt x="738" y="270"/>
                    </a:lnTo>
                    <a:lnTo>
                      <a:pt x="737" y="277"/>
                    </a:lnTo>
                    <a:lnTo>
                      <a:pt x="744" y="278"/>
                    </a:lnTo>
                    <a:lnTo>
                      <a:pt x="747" y="282"/>
                    </a:lnTo>
                    <a:lnTo>
                      <a:pt x="753" y="280"/>
                    </a:lnTo>
                    <a:lnTo>
                      <a:pt x="758" y="281"/>
                    </a:lnTo>
                    <a:lnTo>
                      <a:pt x="758" y="286"/>
                    </a:lnTo>
                    <a:lnTo>
                      <a:pt x="757" y="292"/>
                    </a:lnTo>
                    <a:lnTo>
                      <a:pt x="760" y="299"/>
                    </a:lnTo>
                    <a:lnTo>
                      <a:pt x="761" y="300"/>
                    </a:lnTo>
                    <a:lnTo>
                      <a:pt x="779" y="302"/>
                    </a:lnTo>
                    <a:lnTo>
                      <a:pt x="784" y="305"/>
                    </a:lnTo>
                    <a:lnTo>
                      <a:pt x="789" y="304"/>
                    </a:lnTo>
                    <a:lnTo>
                      <a:pt x="795" y="312"/>
                    </a:lnTo>
                    <a:lnTo>
                      <a:pt x="793" y="316"/>
                    </a:lnTo>
                    <a:lnTo>
                      <a:pt x="796" y="320"/>
                    </a:lnTo>
                    <a:lnTo>
                      <a:pt x="791" y="325"/>
                    </a:lnTo>
                    <a:lnTo>
                      <a:pt x="789" y="329"/>
                    </a:lnTo>
                    <a:lnTo>
                      <a:pt x="781" y="330"/>
                    </a:lnTo>
                    <a:lnTo>
                      <a:pt x="777" y="330"/>
                    </a:lnTo>
                    <a:lnTo>
                      <a:pt x="775" y="329"/>
                    </a:lnTo>
                    <a:lnTo>
                      <a:pt x="770" y="330"/>
                    </a:lnTo>
                    <a:lnTo>
                      <a:pt x="768" y="332"/>
                    </a:lnTo>
                    <a:lnTo>
                      <a:pt x="757" y="337"/>
                    </a:lnTo>
                    <a:lnTo>
                      <a:pt x="753" y="345"/>
                    </a:lnTo>
                    <a:lnTo>
                      <a:pt x="752" y="356"/>
                    </a:lnTo>
                    <a:lnTo>
                      <a:pt x="757" y="362"/>
                    </a:lnTo>
                    <a:lnTo>
                      <a:pt x="755" y="367"/>
                    </a:lnTo>
                    <a:lnTo>
                      <a:pt x="758" y="368"/>
                    </a:lnTo>
                    <a:lnTo>
                      <a:pt x="759" y="371"/>
                    </a:lnTo>
                    <a:lnTo>
                      <a:pt x="758" y="374"/>
                    </a:lnTo>
                    <a:lnTo>
                      <a:pt x="753" y="378"/>
                    </a:lnTo>
                    <a:lnTo>
                      <a:pt x="752" y="384"/>
                    </a:lnTo>
                    <a:lnTo>
                      <a:pt x="752" y="386"/>
                    </a:lnTo>
                    <a:lnTo>
                      <a:pt x="754" y="388"/>
                    </a:lnTo>
                    <a:lnTo>
                      <a:pt x="764" y="388"/>
                    </a:lnTo>
                    <a:lnTo>
                      <a:pt x="766" y="394"/>
                    </a:lnTo>
                    <a:lnTo>
                      <a:pt x="764" y="396"/>
                    </a:lnTo>
                    <a:lnTo>
                      <a:pt x="760" y="398"/>
                    </a:lnTo>
                    <a:lnTo>
                      <a:pt x="757" y="396"/>
                    </a:lnTo>
                    <a:lnTo>
                      <a:pt x="754" y="394"/>
                    </a:lnTo>
                    <a:lnTo>
                      <a:pt x="752" y="401"/>
                    </a:lnTo>
                    <a:lnTo>
                      <a:pt x="738" y="406"/>
                    </a:lnTo>
                    <a:lnTo>
                      <a:pt x="726" y="422"/>
                    </a:lnTo>
                    <a:lnTo>
                      <a:pt x="721" y="425"/>
                    </a:lnTo>
                    <a:lnTo>
                      <a:pt x="716" y="431"/>
                    </a:lnTo>
                    <a:lnTo>
                      <a:pt x="712" y="436"/>
                    </a:lnTo>
                    <a:lnTo>
                      <a:pt x="711" y="442"/>
                    </a:lnTo>
                    <a:lnTo>
                      <a:pt x="712" y="450"/>
                    </a:lnTo>
                    <a:lnTo>
                      <a:pt x="709" y="458"/>
                    </a:lnTo>
                    <a:lnTo>
                      <a:pt x="700" y="463"/>
                    </a:lnTo>
                    <a:lnTo>
                      <a:pt x="693" y="463"/>
                    </a:lnTo>
                    <a:lnTo>
                      <a:pt x="687" y="468"/>
                    </a:lnTo>
                    <a:lnTo>
                      <a:pt x="682" y="476"/>
                    </a:lnTo>
                    <a:lnTo>
                      <a:pt x="678" y="487"/>
                    </a:lnTo>
                    <a:lnTo>
                      <a:pt x="672" y="498"/>
                    </a:lnTo>
                    <a:lnTo>
                      <a:pt x="657" y="520"/>
                    </a:lnTo>
                    <a:lnTo>
                      <a:pt x="651" y="527"/>
                    </a:lnTo>
                    <a:lnTo>
                      <a:pt x="639" y="534"/>
                    </a:lnTo>
                    <a:lnTo>
                      <a:pt x="628" y="544"/>
                    </a:lnTo>
                    <a:lnTo>
                      <a:pt x="624" y="549"/>
                    </a:lnTo>
                    <a:lnTo>
                      <a:pt x="614" y="565"/>
                    </a:lnTo>
                    <a:lnTo>
                      <a:pt x="607" y="574"/>
                    </a:lnTo>
                    <a:lnTo>
                      <a:pt x="599" y="589"/>
                    </a:lnTo>
                    <a:lnTo>
                      <a:pt x="594" y="592"/>
                    </a:lnTo>
                    <a:lnTo>
                      <a:pt x="590" y="593"/>
                    </a:lnTo>
                    <a:lnTo>
                      <a:pt x="567" y="593"/>
                    </a:lnTo>
                    <a:lnTo>
                      <a:pt x="564" y="594"/>
                    </a:lnTo>
                    <a:lnTo>
                      <a:pt x="556" y="597"/>
                    </a:lnTo>
                    <a:lnTo>
                      <a:pt x="551" y="603"/>
                    </a:lnTo>
                    <a:lnTo>
                      <a:pt x="547" y="604"/>
                    </a:lnTo>
                    <a:lnTo>
                      <a:pt x="544" y="603"/>
                    </a:lnTo>
                    <a:lnTo>
                      <a:pt x="542" y="598"/>
                    </a:lnTo>
                    <a:lnTo>
                      <a:pt x="534" y="584"/>
                    </a:lnTo>
                    <a:lnTo>
                      <a:pt x="531" y="582"/>
                    </a:lnTo>
                    <a:lnTo>
                      <a:pt x="527" y="583"/>
                    </a:lnTo>
                    <a:lnTo>
                      <a:pt x="517" y="592"/>
                    </a:lnTo>
                    <a:lnTo>
                      <a:pt x="513" y="598"/>
                    </a:lnTo>
                    <a:lnTo>
                      <a:pt x="502" y="608"/>
                    </a:lnTo>
                    <a:lnTo>
                      <a:pt x="488" y="626"/>
                    </a:lnTo>
                    <a:lnTo>
                      <a:pt x="480" y="633"/>
                    </a:lnTo>
                    <a:lnTo>
                      <a:pt x="478" y="640"/>
                    </a:lnTo>
                    <a:lnTo>
                      <a:pt x="474" y="658"/>
                    </a:lnTo>
                    <a:lnTo>
                      <a:pt x="474" y="663"/>
                    </a:lnTo>
                    <a:lnTo>
                      <a:pt x="476" y="668"/>
                    </a:lnTo>
                    <a:lnTo>
                      <a:pt x="483" y="671"/>
                    </a:lnTo>
                    <a:lnTo>
                      <a:pt x="489" y="670"/>
                    </a:lnTo>
                    <a:lnTo>
                      <a:pt x="496" y="673"/>
                    </a:lnTo>
                    <a:lnTo>
                      <a:pt x="506" y="673"/>
                    </a:lnTo>
                    <a:lnTo>
                      <a:pt x="508" y="674"/>
                    </a:lnTo>
                    <a:lnTo>
                      <a:pt x="512" y="678"/>
                    </a:lnTo>
                    <a:lnTo>
                      <a:pt x="513" y="681"/>
                    </a:lnTo>
                    <a:lnTo>
                      <a:pt x="513" y="686"/>
                    </a:lnTo>
                    <a:lnTo>
                      <a:pt x="507" y="706"/>
                    </a:lnTo>
                    <a:lnTo>
                      <a:pt x="507" y="711"/>
                    </a:lnTo>
                    <a:lnTo>
                      <a:pt x="508" y="716"/>
                    </a:lnTo>
                    <a:lnTo>
                      <a:pt x="518" y="727"/>
                    </a:lnTo>
                    <a:lnTo>
                      <a:pt x="522" y="728"/>
                    </a:lnTo>
                    <a:lnTo>
                      <a:pt x="532" y="724"/>
                    </a:lnTo>
                    <a:lnTo>
                      <a:pt x="534" y="725"/>
                    </a:lnTo>
                    <a:lnTo>
                      <a:pt x="537" y="728"/>
                    </a:lnTo>
                    <a:lnTo>
                      <a:pt x="537" y="739"/>
                    </a:lnTo>
                    <a:lnTo>
                      <a:pt x="538" y="748"/>
                    </a:lnTo>
                    <a:lnTo>
                      <a:pt x="543" y="755"/>
                    </a:lnTo>
                    <a:lnTo>
                      <a:pt x="545" y="762"/>
                    </a:lnTo>
                    <a:lnTo>
                      <a:pt x="550" y="768"/>
                    </a:lnTo>
                    <a:lnTo>
                      <a:pt x="555" y="773"/>
                    </a:lnTo>
                    <a:lnTo>
                      <a:pt x="555" y="776"/>
                    </a:lnTo>
                    <a:lnTo>
                      <a:pt x="559" y="781"/>
                    </a:lnTo>
                    <a:lnTo>
                      <a:pt x="560" y="784"/>
                    </a:lnTo>
                    <a:lnTo>
                      <a:pt x="555" y="786"/>
                    </a:lnTo>
                    <a:lnTo>
                      <a:pt x="555" y="788"/>
                    </a:lnTo>
                    <a:lnTo>
                      <a:pt x="555" y="798"/>
                    </a:lnTo>
                    <a:lnTo>
                      <a:pt x="554" y="802"/>
                    </a:lnTo>
                    <a:lnTo>
                      <a:pt x="561" y="803"/>
                    </a:lnTo>
                    <a:lnTo>
                      <a:pt x="561" y="805"/>
                    </a:lnTo>
                    <a:lnTo>
                      <a:pt x="554" y="805"/>
                    </a:lnTo>
                    <a:lnTo>
                      <a:pt x="549" y="809"/>
                    </a:lnTo>
                    <a:lnTo>
                      <a:pt x="549" y="811"/>
                    </a:lnTo>
                    <a:lnTo>
                      <a:pt x="545" y="813"/>
                    </a:lnTo>
                    <a:lnTo>
                      <a:pt x="542" y="813"/>
                    </a:lnTo>
                    <a:lnTo>
                      <a:pt x="535" y="813"/>
                    </a:lnTo>
                    <a:lnTo>
                      <a:pt x="534" y="810"/>
                    </a:lnTo>
                    <a:lnTo>
                      <a:pt x="533" y="809"/>
                    </a:lnTo>
                    <a:lnTo>
                      <a:pt x="534" y="803"/>
                    </a:lnTo>
                    <a:lnTo>
                      <a:pt x="534" y="802"/>
                    </a:lnTo>
                    <a:lnTo>
                      <a:pt x="527" y="800"/>
                    </a:lnTo>
                    <a:lnTo>
                      <a:pt x="522" y="804"/>
                    </a:lnTo>
                    <a:lnTo>
                      <a:pt x="510" y="808"/>
                    </a:lnTo>
                    <a:lnTo>
                      <a:pt x="506" y="815"/>
                    </a:lnTo>
                    <a:lnTo>
                      <a:pt x="505" y="816"/>
                    </a:lnTo>
                    <a:lnTo>
                      <a:pt x="502" y="816"/>
                    </a:lnTo>
                    <a:lnTo>
                      <a:pt x="488" y="816"/>
                    </a:lnTo>
                    <a:lnTo>
                      <a:pt x="479" y="809"/>
                    </a:lnTo>
                    <a:lnTo>
                      <a:pt x="473" y="811"/>
                    </a:lnTo>
                    <a:lnTo>
                      <a:pt x="469" y="809"/>
                    </a:lnTo>
                    <a:lnTo>
                      <a:pt x="457" y="810"/>
                    </a:lnTo>
                    <a:lnTo>
                      <a:pt x="453" y="809"/>
                    </a:lnTo>
                    <a:lnTo>
                      <a:pt x="447" y="810"/>
                    </a:lnTo>
                    <a:lnTo>
                      <a:pt x="443" y="809"/>
                    </a:lnTo>
                    <a:lnTo>
                      <a:pt x="442" y="810"/>
                    </a:lnTo>
                    <a:lnTo>
                      <a:pt x="441" y="810"/>
                    </a:lnTo>
                    <a:lnTo>
                      <a:pt x="438" y="805"/>
                    </a:lnTo>
                    <a:lnTo>
                      <a:pt x="436" y="805"/>
                    </a:lnTo>
                    <a:lnTo>
                      <a:pt x="435" y="810"/>
                    </a:lnTo>
                    <a:lnTo>
                      <a:pt x="435" y="827"/>
                    </a:lnTo>
                    <a:lnTo>
                      <a:pt x="415" y="827"/>
                    </a:lnTo>
                    <a:lnTo>
                      <a:pt x="411" y="829"/>
                    </a:lnTo>
                    <a:lnTo>
                      <a:pt x="406" y="827"/>
                    </a:lnTo>
                    <a:lnTo>
                      <a:pt x="404" y="832"/>
                    </a:lnTo>
                    <a:lnTo>
                      <a:pt x="402" y="834"/>
                    </a:lnTo>
                    <a:lnTo>
                      <a:pt x="400" y="837"/>
                    </a:lnTo>
                    <a:lnTo>
                      <a:pt x="395" y="841"/>
                    </a:lnTo>
                    <a:lnTo>
                      <a:pt x="391" y="842"/>
                    </a:lnTo>
                    <a:lnTo>
                      <a:pt x="378" y="837"/>
                    </a:lnTo>
                    <a:lnTo>
                      <a:pt x="367" y="836"/>
                    </a:lnTo>
                    <a:lnTo>
                      <a:pt x="363" y="834"/>
                    </a:lnTo>
                    <a:lnTo>
                      <a:pt x="362" y="827"/>
                    </a:lnTo>
                    <a:lnTo>
                      <a:pt x="360" y="824"/>
                    </a:lnTo>
                    <a:lnTo>
                      <a:pt x="355" y="820"/>
                    </a:lnTo>
                    <a:lnTo>
                      <a:pt x="350" y="808"/>
                    </a:lnTo>
                    <a:lnTo>
                      <a:pt x="344" y="791"/>
                    </a:lnTo>
                    <a:lnTo>
                      <a:pt x="344" y="784"/>
                    </a:lnTo>
                    <a:lnTo>
                      <a:pt x="340" y="784"/>
                    </a:lnTo>
                    <a:lnTo>
                      <a:pt x="329" y="781"/>
                    </a:lnTo>
                    <a:lnTo>
                      <a:pt x="322" y="776"/>
                    </a:lnTo>
                    <a:lnTo>
                      <a:pt x="318" y="756"/>
                    </a:lnTo>
                    <a:lnTo>
                      <a:pt x="316" y="751"/>
                    </a:lnTo>
                    <a:lnTo>
                      <a:pt x="308" y="745"/>
                    </a:lnTo>
                    <a:lnTo>
                      <a:pt x="302" y="741"/>
                    </a:lnTo>
                    <a:lnTo>
                      <a:pt x="292" y="740"/>
                    </a:lnTo>
                    <a:lnTo>
                      <a:pt x="271" y="744"/>
                    </a:lnTo>
                    <a:lnTo>
                      <a:pt x="250" y="744"/>
                    </a:lnTo>
                    <a:lnTo>
                      <a:pt x="236" y="750"/>
                    </a:lnTo>
                    <a:lnTo>
                      <a:pt x="227" y="748"/>
                    </a:lnTo>
                    <a:lnTo>
                      <a:pt x="212" y="746"/>
                    </a:lnTo>
                    <a:lnTo>
                      <a:pt x="205" y="759"/>
                    </a:lnTo>
                    <a:lnTo>
                      <a:pt x="200" y="753"/>
                    </a:lnTo>
                    <a:lnTo>
                      <a:pt x="188" y="753"/>
                    </a:lnTo>
                    <a:lnTo>
                      <a:pt x="178" y="745"/>
                    </a:lnTo>
                    <a:lnTo>
                      <a:pt x="164" y="746"/>
                    </a:lnTo>
                    <a:lnTo>
                      <a:pt x="151" y="745"/>
                    </a:lnTo>
                    <a:lnTo>
                      <a:pt x="144" y="753"/>
                    </a:lnTo>
                    <a:lnTo>
                      <a:pt x="130" y="755"/>
                    </a:lnTo>
                    <a:lnTo>
                      <a:pt x="102" y="751"/>
                    </a:lnTo>
                    <a:lnTo>
                      <a:pt x="91" y="751"/>
                    </a:lnTo>
                    <a:lnTo>
                      <a:pt x="76" y="759"/>
                    </a:lnTo>
                    <a:lnTo>
                      <a:pt x="69" y="755"/>
                    </a:lnTo>
                    <a:lnTo>
                      <a:pt x="61" y="761"/>
                    </a:lnTo>
                    <a:lnTo>
                      <a:pt x="53" y="761"/>
                    </a:lnTo>
                    <a:lnTo>
                      <a:pt x="48" y="765"/>
                    </a:lnTo>
                    <a:lnTo>
                      <a:pt x="45" y="759"/>
                    </a:lnTo>
                    <a:lnTo>
                      <a:pt x="42" y="757"/>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735" name="Freeform 101"/>
              <p:cNvSpPr>
                <a:spLocks noChangeAspect="1"/>
              </p:cNvSpPr>
              <p:nvPr/>
            </p:nvSpPr>
            <p:spPr bwMode="gray">
              <a:xfrm>
                <a:off x="3489" y="2165"/>
                <a:ext cx="37" cy="20"/>
              </a:xfrm>
              <a:custGeom>
                <a:avLst/>
                <a:gdLst/>
                <a:ahLst/>
                <a:cxnLst>
                  <a:cxn ang="0">
                    <a:pos x="164" y="32"/>
                  </a:cxn>
                  <a:cxn ang="0">
                    <a:pos x="164" y="30"/>
                  </a:cxn>
                  <a:cxn ang="0">
                    <a:pos x="150" y="22"/>
                  </a:cxn>
                  <a:cxn ang="0">
                    <a:pos x="148" y="18"/>
                  </a:cxn>
                  <a:cxn ang="0">
                    <a:pos x="145" y="17"/>
                  </a:cxn>
                  <a:cxn ang="0">
                    <a:pos x="130" y="21"/>
                  </a:cxn>
                  <a:cxn ang="0">
                    <a:pos x="126" y="21"/>
                  </a:cxn>
                  <a:cxn ang="0">
                    <a:pos x="112" y="16"/>
                  </a:cxn>
                  <a:cxn ang="0">
                    <a:pos x="96" y="15"/>
                  </a:cxn>
                  <a:cxn ang="0">
                    <a:pos x="89" y="10"/>
                  </a:cxn>
                  <a:cxn ang="0">
                    <a:pos x="89" y="7"/>
                  </a:cxn>
                  <a:cxn ang="0">
                    <a:pos x="85" y="1"/>
                  </a:cxn>
                  <a:cxn ang="0">
                    <a:pos x="79" y="0"/>
                  </a:cxn>
                  <a:cxn ang="0">
                    <a:pos x="65" y="1"/>
                  </a:cxn>
                  <a:cxn ang="0">
                    <a:pos x="53" y="6"/>
                  </a:cxn>
                  <a:cxn ang="0">
                    <a:pos x="42" y="17"/>
                  </a:cxn>
                  <a:cxn ang="0">
                    <a:pos x="32" y="33"/>
                  </a:cxn>
                  <a:cxn ang="0">
                    <a:pos x="11" y="53"/>
                  </a:cxn>
                  <a:cxn ang="0">
                    <a:pos x="10" y="59"/>
                  </a:cxn>
                  <a:cxn ang="0">
                    <a:pos x="9" y="63"/>
                  </a:cxn>
                  <a:cxn ang="0">
                    <a:pos x="0" y="71"/>
                  </a:cxn>
                  <a:cxn ang="0">
                    <a:pos x="0" y="76"/>
                  </a:cxn>
                  <a:cxn ang="0">
                    <a:pos x="5" y="77"/>
                  </a:cxn>
                  <a:cxn ang="0">
                    <a:pos x="6" y="80"/>
                  </a:cxn>
                  <a:cxn ang="0">
                    <a:pos x="6" y="87"/>
                  </a:cxn>
                  <a:cxn ang="0">
                    <a:pos x="8" y="88"/>
                  </a:cxn>
                  <a:cxn ang="0">
                    <a:pos x="11" y="88"/>
                  </a:cxn>
                  <a:cxn ang="0">
                    <a:pos x="15" y="91"/>
                  </a:cxn>
                  <a:cxn ang="0">
                    <a:pos x="26" y="95"/>
                  </a:cxn>
                  <a:cxn ang="0">
                    <a:pos x="49" y="98"/>
                  </a:cxn>
                  <a:cxn ang="0">
                    <a:pos x="68" y="98"/>
                  </a:cxn>
                  <a:cxn ang="0">
                    <a:pos x="91" y="90"/>
                  </a:cxn>
                  <a:cxn ang="0">
                    <a:pos x="96" y="90"/>
                  </a:cxn>
                  <a:cxn ang="0">
                    <a:pos x="106" y="93"/>
                  </a:cxn>
                  <a:cxn ang="0">
                    <a:pos x="115" y="93"/>
                  </a:cxn>
                  <a:cxn ang="0">
                    <a:pos x="123" y="92"/>
                  </a:cxn>
                  <a:cxn ang="0">
                    <a:pos x="144" y="88"/>
                  </a:cxn>
                  <a:cxn ang="0">
                    <a:pos x="158" y="87"/>
                  </a:cxn>
                  <a:cxn ang="0">
                    <a:pos x="178" y="84"/>
                  </a:cxn>
                  <a:cxn ang="0">
                    <a:pos x="186" y="80"/>
                  </a:cxn>
                  <a:cxn ang="0">
                    <a:pos x="186" y="77"/>
                  </a:cxn>
                  <a:cxn ang="0">
                    <a:pos x="185" y="73"/>
                  </a:cxn>
                  <a:cxn ang="0">
                    <a:pos x="187" y="59"/>
                  </a:cxn>
                  <a:cxn ang="0">
                    <a:pos x="181" y="53"/>
                  </a:cxn>
                  <a:cxn ang="0">
                    <a:pos x="162" y="45"/>
                  </a:cxn>
                  <a:cxn ang="0">
                    <a:pos x="161" y="43"/>
                  </a:cxn>
                  <a:cxn ang="0">
                    <a:pos x="161" y="41"/>
                  </a:cxn>
                  <a:cxn ang="0">
                    <a:pos x="164" y="34"/>
                  </a:cxn>
                  <a:cxn ang="0">
                    <a:pos x="164" y="32"/>
                  </a:cxn>
                </a:cxnLst>
                <a:rect l="0" t="0" r="r" b="b"/>
                <a:pathLst>
                  <a:path w="187" h="98">
                    <a:moveTo>
                      <a:pt x="164" y="32"/>
                    </a:moveTo>
                    <a:lnTo>
                      <a:pt x="164" y="30"/>
                    </a:lnTo>
                    <a:lnTo>
                      <a:pt x="150" y="22"/>
                    </a:lnTo>
                    <a:lnTo>
                      <a:pt x="148" y="18"/>
                    </a:lnTo>
                    <a:lnTo>
                      <a:pt x="145" y="17"/>
                    </a:lnTo>
                    <a:lnTo>
                      <a:pt x="130" y="21"/>
                    </a:lnTo>
                    <a:lnTo>
                      <a:pt x="126" y="21"/>
                    </a:lnTo>
                    <a:lnTo>
                      <a:pt x="112" y="16"/>
                    </a:lnTo>
                    <a:lnTo>
                      <a:pt x="96" y="15"/>
                    </a:lnTo>
                    <a:lnTo>
                      <a:pt x="89" y="10"/>
                    </a:lnTo>
                    <a:lnTo>
                      <a:pt x="89" y="7"/>
                    </a:lnTo>
                    <a:lnTo>
                      <a:pt x="85" y="1"/>
                    </a:lnTo>
                    <a:lnTo>
                      <a:pt x="79" y="0"/>
                    </a:lnTo>
                    <a:lnTo>
                      <a:pt x="65" y="1"/>
                    </a:lnTo>
                    <a:lnTo>
                      <a:pt x="53" y="6"/>
                    </a:lnTo>
                    <a:lnTo>
                      <a:pt x="42" y="17"/>
                    </a:lnTo>
                    <a:lnTo>
                      <a:pt x="32" y="33"/>
                    </a:lnTo>
                    <a:lnTo>
                      <a:pt x="11" y="53"/>
                    </a:lnTo>
                    <a:lnTo>
                      <a:pt x="10" y="59"/>
                    </a:lnTo>
                    <a:lnTo>
                      <a:pt x="9" y="63"/>
                    </a:lnTo>
                    <a:lnTo>
                      <a:pt x="0" y="71"/>
                    </a:lnTo>
                    <a:lnTo>
                      <a:pt x="0" y="76"/>
                    </a:lnTo>
                    <a:lnTo>
                      <a:pt x="5" y="77"/>
                    </a:lnTo>
                    <a:lnTo>
                      <a:pt x="6" y="80"/>
                    </a:lnTo>
                    <a:lnTo>
                      <a:pt x="6" y="87"/>
                    </a:lnTo>
                    <a:lnTo>
                      <a:pt x="8" y="88"/>
                    </a:lnTo>
                    <a:lnTo>
                      <a:pt x="11" y="88"/>
                    </a:lnTo>
                    <a:lnTo>
                      <a:pt x="15" y="91"/>
                    </a:lnTo>
                    <a:lnTo>
                      <a:pt x="26" y="95"/>
                    </a:lnTo>
                    <a:lnTo>
                      <a:pt x="49" y="98"/>
                    </a:lnTo>
                    <a:lnTo>
                      <a:pt x="68" y="98"/>
                    </a:lnTo>
                    <a:lnTo>
                      <a:pt x="91" y="90"/>
                    </a:lnTo>
                    <a:lnTo>
                      <a:pt x="96" y="90"/>
                    </a:lnTo>
                    <a:lnTo>
                      <a:pt x="106" y="93"/>
                    </a:lnTo>
                    <a:lnTo>
                      <a:pt x="115" y="93"/>
                    </a:lnTo>
                    <a:lnTo>
                      <a:pt x="123" y="92"/>
                    </a:lnTo>
                    <a:lnTo>
                      <a:pt x="144" y="88"/>
                    </a:lnTo>
                    <a:lnTo>
                      <a:pt x="158" y="87"/>
                    </a:lnTo>
                    <a:lnTo>
                      <a:pt x="178" y="84"/>
                    </a:lnTo>
                    <a:lnTo>
                      <a:pt x="186" y="80"/>
                    </a:lnTo>
                    <a:lnTo>
                      <a:pt x="186" y="77"/>
                    </a:lnTo>
                    <a:lnTo>
                      <a:pt x="185" y="73"/>
                    </a:lnTo>
                    <a:lnTo>
                      <a:pt x="187" y="59"/>
                    </a:lnTo>
                    <a:lnTo>
                      <a:pt x="181" y="53"/>
                    </a:lnTo>
                    <a:lnTo>
                      <a:pt x="162" y="45"/>
                    </a:lnTo>
                    <a:lnTo>
                      <a:pt x="161" y="43"/>
                    </a:lnTo>
                    <a:lnTo>
                      <a:pt x="161" y="41"/>
                    </a:lnTo>
                    <a:lnTo>
                      <a:pt x="164" y="34"/>
                    </a:lnTo>
                    <a:lnTo>
                      <a:pt x="164" y="32"/>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736" name="Freeform 102"/>
              <p:cNvSpPr>
                <a:spLocks noChangeAspect="1"/>
              </p:cNvSpPr>
              <p:nvPr/>
            </p:nvSpPr>
            <p:spPr bwMode="gray">
              <a:xfrm>
                <a:off x="3394" y="2140"/>
                <a:ext cx="88" cy="49"/>
              </a:xfrm>
              <a:custGeom>
                <a:avLst/>
                <a:gdLst/>
                <a:ahLst/>
                <a:cxnLst>
                  <a:cxn ang="0">
                    <a:pos x="432" y="170"/>
                  </a:cxn>
                  <a:cxn ang="0">
                    <a:pos x="428" y="203"/>
                  </a:cxn>
                  <a:cxn ang="0">
                    <a:pos x="441" y="221"/>
                  </a:cxn>
                  <a:cxn ang="0">
                    <a:pos x="434" y="242"/>
                  </a:cxn>
                  <a:cxn ang="0">
                    <a:pos x="396" y="242"/>
                  </a:cxn>
                  <a:cxn ang="0">
                    <a:pos x="368" y="238"/>
                  </a:cxn>
                  <a:cxn ang="0">
                    <a:pos x="308" y="224"/>
                  </a:cxn>
                  <a:cxn ang="0">
                    <a:pos x="267" y="218"/>
                  </a:cxn>
                  <a:cxn ang="0">
                    <a:pos x="239" y="191"/>
                  </a:cxn>
                  <a:cxn ang="0">
                    <a:pos x="211" y="184"/>
                  </a:cxn>
                  <a:cxn ang="0">
                    <a:pos x="192" y="184"/>
                  </a:cxn>
                  <a:cxn ang="0">
                    <a:pos x="168" y="187"/>
                  </a:cxn>
                  <a:cxn ang="0">
                    <a:pos x="136" y="168"/>
                  </a:cxn>
                  <a:cxn ang="0">
                    <a:pos x="114" y="159"/>
                  </a:cxn>
                  <a:cxn ang="0">
                    <a:pos x="83" y="148"/>
                  </a:cxn>
                  <a:cxn ang="0">
                    <a:pos x="57" y="124"/>
                  </a:cxn>
                  <a:cxn ang="0">
                    <a:pos x="32" y="109"/>
                  </a:cxn>
                  <a:cxn ang="0">
                    <a:pos x="23" y="113"/>
                  </a:cxn>
                  <a:cxn ang="0">
                    <a:pos x="12" y="98"/>
                  </a:cxn>
                  <a:cxn ang="0">
                    <a:pos x="1" y="87"/>
                  </a:cxn>
                  <a:cxn ang="0">
                    <a:pos x="11" y="71"/>
                  </a:cxn>
                  <a:cxn ang="0">
                    <a:pos x="14" y="51"/>
                  </a:cxn>
                  <a:cxn ang="0">
                    <a:pos x="17" y="34"/>
                  </a:cxn>
                  <a:cxn ang="0">
                    <a:pos x="30" y="22"/>
                  </a:cxn>
                  <a:cxn ang="0">
                    <a:pos x="43" y="6"/>
                  </a:cxn>
                  <a:cxn ang="0">
                    <a:pos x="54" y="4"/>
                  </a:cxn>
                  <a:cxn ang="0">
                    <a:pos x="67" y="18"/>
                  </a:cxn>
                  <a:cxn ang="0">
                    <a:pos x="71" y="8"/>
                  </a:cxn>
                  <a:cxn ang="0">
                    <a:pos x="73" y="0"/>
                  </a:cxn>
                  <a:cxn ang="0">
                    <a:pos x="110" y="7"/>
                  </a:cxn>
                  <a:cxn ang="0">
                    <a:pos x="141" y="24"/>
                  </a:cxn>
                  <a:cxn ang="0">
                    <a:pos x="174" y="46"/>
                  </a:cxn>
                  <a:cxn ang="0">
                    <a:pos x="186" y="77"/>
                  </a:cxn>
                  <a:cxn ang="0">
                    <a:pos x="200" y="74"/>
                  </a:cxn>
                  <a:cxn ang="0">
                    <a:pos x="207" y="67"/>
                  </a:cxn>
                  <a:cxn ang="0">
                    <a:pos x="221" y="63"/>
                  </a:cxn>
                  <a:cxn ang="0">
                    <a:pos x="226" y="73"/>
                  </a:cxn>
                  <a:cxn ang="0">
                    <a:pos x="226" y="95"/>
                  </a:cxn>
                  <a:cxn ang="0">
                    <a:pos x="235" y="101"/>
                  </a:cxn>
                  <a:cxn ang="0">
                    <a:pos x="251" y="104"/>
                  </a:cxn>
                  <a:cxn ang="0">
                    <a:pos x="272" y="106"/>
                  </a:cxn>
                  <a:cxn ang="0">
                    <a:pos x="277" y="117"/>
                  </a:cxn>
                  <a:cxn ang="0">
                    <a:pos x="301" y="131"/>
                  </a:cxn>
                  <a:cxn ang="0">
                    <a:pos x="315" y="142"/>
                  </a:cxn>
                  <a:cxn ang="0">
                    <a:pos x="329" y="149"/>
                  </a:cxn>
                  <a:cxn ang="0">
                    <a:pos x="344" y="149"/>
                  </a:cxn>
                  <a:cxn ang="0">
                    <a:pos x="356" y="144"/>
                  </a:cxn>
                  <a:cxn ang="0">
                    <a:pos x="377" y="151"/>
                  </a:cxn>
                  <a:cxn ang="0">
                    <a:pos x="398" y="158"/>
                  </a:cxn>
                  <a:cxn ang="0">
                    <a:pos x="422" y="159"/>
                  </a:cxn>
                  <a:cxn ang="0">
                    <a:pos x="439" y="151"/>
                  </a:cxn>
                </a:cxnLst>
                <a:rect l="0" t="0" r="r" b="b"/>
                <a:pathLst>
                  <a:path w="441" h="244">
                    <a:moveTo>
                      <a:pt x="439" y="151"/>
                    </a:moveTo>
                    <a:lnTo>
                      <a:pt x="436" y="158"/>
                    </a:lnTo>
                    <a:lnTo>
                      <a:pt x="432" y="170"/>
                    </a:lnTo>
                    <a:lnTo>
                      <a:pt x="433" y="185"/>
                    </a:lnTo>
                    <a:lnTo>
                      <a:pt x="432" y="199"/>
                    </a:lnTo>
                    <a:lnTo>
                      <a:pt x="428" y="203"/>
                    </a:lnTo>
                    <a:lnTo>
                      <a:pt x="428" y="207"/>
                    </a:lnTo>
                    <a:lnTo>
                      <a:pt x="436" y="211"/>
                    </a:lnTo>
                    <a:lnTo>
                      <a:pt x="441" y="221"/>
                    </a:lnTo>
                    <a:lnTo>
                      <a:pt x="441" y="228"/>
                    </a:lnTo>
                    <a:lnTo>
                      <a:pt x="434" y="239"/>
                    </a:lnTo>
                    <a:lnTo>
                      <a:pt x="434" y="242"/>
                    </a:lnTo>
                    <a:lnTo>
                      <a:pt x="422" y="240"/>
                    </a:lnTo>
                    <a:lnTo>
                      <a:pt x="411" y="243"/>
                    </a:lnTo>
                    <a:lnTo>
                      <a:pt x="396" y="242"/>
                    </a:lnTo>
                    <a:lnTo>
                      <a:pt x="388" y="244"/>
                    </a:lnTo>
                    <a:lnTo>
                      <a:pt x="378" y="239"/>
                    </a:lnTo>
                    <a:lnTo>
                      <a:pt x="368" y="238"/>
                    </a:lnTo>
                    <a:lnTo>
                      <a:pt x="362" y="238"/>
                    </a:lnTo>
                    <a:lnTo>
                      <a:pt x="315" y="230"/>
                    </a:lnTo>
                    <a:lnTo>
                      <a:pt x="308" y="224"/>
                    </a:lnTo>
                    <a:lnTo>
                      <a:pt x="299" y="221"/>
                    </a:lnTo>
                    <a:lnTo>
                      <a:pt x="287" y="222"/>
                    </a:lnTo>
                    <a:lnTo>
                      <a:pt x="267" y="218"/>
                    </a:lnTo>
                    <a:lnTo>
                      <a:pt x="255" y="210"/>
                    </a:lnTo>
                    <a:lnTo>
                      <a:pt x="249" y="205"/>
                    </a:lnTo>
                    <a:lnTo>
                      <a:pt x="239" y="191"/>
                    </a:lnTo>
                    <a:lnTo>
                      <a:pt x="232" y="187"/>
                    </a:lnTo>
                    <a:lnTo>
                      <a:pt x="213" y="184"/>
                    </a:lnTo>
                    <a:lnTo>
                      <a:pt x="211" y="184"/>
                    </a:lnTo>
                    <a:lnTo>
                      <a:pt x="208" y="187"/>
                    </a:lnTo>
                    <a:lnTo>
                      <a:pt x="202" y="186"/>
                    </a:lnTo>
                    <a:lnTo>
                      <a:pt x="192" y="184"/>
                    </a:lnTo>
                    <a:lnTo>
                      <a:pt x="183" y="183"/>
                    </a:lnTo>
                    <a:lnTo>
                      <a:pt x="173" y="187"/>
                    </a:lnTo>
                    <a:lnTo>
                      <a:pt x="168" y="187"/>
                    </a:lnTo>
                    <a:lnTo>
                      <a:pt x="148" y="183"/>
                    </a:lnTo>
                    <a:lnTo>
                      <a:pt x="138" y="170"/>
                    </a:lnTo>
                    <a:lnTo>
                      <a:pt x="136" y="168"/>
                    </a:lnTo>
                    <a:lnTo>
                      <a:pt x="127" y="167"/>
                    </a:lnTo>
                    <a:lnTo>
                      <a:pt x="124" y="167"/>
                    </a:lnTo>
                    <a:lnTo>
                      <a:pt x="114" y="159"/>
                    </a:lnTo>
                    <a:lnTo>
                      <a:pt x="103" y="154"/>
                    </a:lnTo>
                    <a:lnTo>
                      <a:pt x="93" y="153"/>
                    </a:lnTo>
                    <a:lnTo>
                      <a:pt x="83" y="148"/>
                    </a:lnTo>
                    <a:lnTo>
                      <a:pt x="78" y="144"/>
                    </a:lnTo>
                    <a:lnTo>
                      <a:pt x="66" y="130"/>
                    </a:lnTo>
                    <a:lnTo>
                      <a:pt x="57" y="124"/>
                    </a:lnTo>
                    <a:lnTo>
                      <a:pt x="49" y="120"/>
                    </a:lnTo>
                    <a:lnTo>
                      <a:pt x="45" y="116"/>
                    </a:lnTo>
                    <a:lnTo>
                      <a:pt x="32" y="109"/>
                    </a:lnTo>
                    <a:lnTo>
                      <a:pt x="28" y="109"/>
                    </a:lnTo>
                    <a:lnTo>
                      <a:pt x="28" y="113"/>
                    </a:lnTo>
                    <a:lnTo>
                      <a:pt x="23" y="113"/>
                    </a:lnTo>
                    <a:lnTo>
                      <a:pt x="18" y="109"/>
                    </a:lnTo>
                    <a:lnTo>
                      <a:pt x="17" y="103"/>
                    </a:lnTo>
                    <a:lnTo>
                      <a:pt x="12" y="98"/>
                    </a:lnTo>
                    <a:lnTo>
                      <a:pt x="1" y="97"/>
                    </a:lnTo>
                    <a:lnTo>
                      <a:pt x="0" y="94"/>
                    </a:lnTo>
                    <a:lnTo>
                      <a:pt x="1" y="87"/>
                    </a:lnTo>
                    <a:lnTo>
                      <a:pt x="6" y="79"/>
                    </a:lnTo>
                    <a:lnTo>
                      <a:pt x="9" y="78"/>
                    </a:lnTo>
                    <a:lnTo>
                      <a:pt x="11" y="71"/>
                    </a:lnTo>
                    <a:lnTo>
                      <a:pt x="14" y="67"/>
                    </a:lnTo>
                    <a:lnTo>
                      <a:pt x="11" y="58"/>
                    </a:lnTo>
                    <a:lnTo>
                      <a:pt x="14" y="51"/>
                    </a:lnTo>
                    <a:lnTo>
                      <a:pt x="19" y="45"/>
                    </a:lnTo>
                    <a:lnTo>
                      <a:pt x="17" y="38"/>
                    </a:lnTo>
                    <a:lnTo>
                      <a:pt x="17" y="34"/>
                    </a:lnTo>
                    <a:lnTo>
                      <a:pt x="21" y="29"/>
                    </a:lnTo>
                    <a:lnTo>
                      <a:pt x="27" y="29"/>
                    </a:lnTo>
                    <a:lnTo>
                      <a:pt x="30" y="22"/>
                    </a:lnTo>
                    <a:lnTo>
                      <a:pt x="38" y="17"/>
                    </a:lnTo>
                    <a:lnTo>
                      <a:pt x="41" y="11"/>
                    </a:lnTo>
                    <a:lnTo>
                      <a:pt x="43" y="6"/>
                    </a:lnTo>
                    <a:lnTo>
                      <a:pt x="45" y="4"/>
                    </a:lnTo>
                    <a:lnTo>
                      <a:pt x="48" y="7"/>
                    </a:lnTo>
                    <a:lnTo>
                      <a:pt x="54" y="4"/>
                    </a:lnTo>
                    <a:lnTo>
                      <a:pt x="56" y="6"/>
                    </a:lnTo>
                    <a:lnTo>
                      <a:pt x="59" y="11"/>
                    </a:lnTo>
                    <a:lnTo>
                      <a:pt x="67" y="18"/>
                    </a:lnTo>
                    <a:lnTo>
                      <a:pt x="68" y="14"/>
                    </a:lnTo>
                    <a:lnTo>
                      <a:pt x="67" y="12"/>
                    </a:lnTo>
                    <a:lnTo>
                      <a:pt x="71" y="8"/>
                    </a:lnTo>
                    <a:lnTo>
                      <a:pt x="71" y="2"/>
                    </a:lnTo>
                    <a:lnTo>
                      <a:pt x="71" y="1"/>
                    </a:lnTo>
                    <a:lnTo>
                      <a:pt x="73" y="0"/>
                    </a:lnTo>
                    <a:lnTo>
                      <a:pt x="89" y="2"/>
                    </a:lnTo>
                    <a:lnTo>
                      <a:pt x="92" y="3"/>
                    </a:lnTo>
                    <a:lnTo>
                      <a:pt x="110" y="7"/>
                    </a:lnTo>
                    <a:lnTo>
                      <a:pt x="130" y="13"/>
                    </a:lnTo>
                    <a:lnTo>
                      <a:pt x="135" y="15"/>
                    </a:lnTo>
                    <a:lnTo>
                      <a:pt x="141" y="24"/>
                    </a:lnTo>
                    <a:lnTo>
                      <a:pt x="151" y="33"/>
                    </a:lnTo>
                    <a:lnTo>
                      <a:pt x="163" y="36"/>
                    </a:lnTo>
                    <a:lnTo>
                      <a:pt x="174" y="46"/>
                    </a:lnTo>
                    <a:lnTo>
                      <a:pt x="181" y="55"/>
                    </a:lnTo>
                    <a:lnTo>
                      <a:pt x="184" y="72"/>
                    </a:lnTo>
                    <a:lnTo>
                      <a:pt x="186" y="77"/>
                    </a:lnTo>
                    <a:lnTo>
                      <a:pt x="192" y="79"/>
                    </a:lnTo>
                    <a:lnTo>
                      <a:pt x="196" y="79"/>
                    </a:lnTo>
                    <a:lnTo>
                      <a:pt x="200" y="74"/>
                    </a:lnTo>
                    <a:lnTo>
                      <a:pt x="204" y="73"/>
                    </a:lnTo>
                    <a:lnTo>
                      <a:pt x="207" y="70"/>
                    </a:lnTo>
                    <a:lnTo>
                      <a:pt x="207" y="67"/>
                    </a:lnTo>
                    <a:lnTo>
                      <a:pt x="211" y="63"/>
                    </a:lnTo>
                    <a:lnTo>
                      <a:pt x="215" y="65"/>
                    </a:lnTo>
                    <a:lnTo>
                      <a:pt x="221" y="63"/>
                    </a:lnTo>
                    <a:lnTo>
                      <a:pt x="227" y="65"/>
                    </a:lnTo>
                    <a:lnTo>
                      <a:pt x="229" y="67"/>
                    </a:lnTo>
                    <a:lnTo>
                      <a:pt x="226" y="73"/>
                    </a:lnTo>
                    <a:lnTo>
                      <a:pt x="227" y="79"/>
                    </a:lnTo>
                    <a:lnTo>
                      <a:pt x="224" y="92"/>
                    </a:lnTo>
                    <a:lnTo>
                      <a:pt x="226" y="95"/>
                    </a:lnTo>
                    <a:lnTo>
                      <a:pt x="231" y="93"/>
                    </a:lnTo>
                    <a:lnTo>
                      <a:pt x="233" y="98"/>
                    </a:lnTo>
                    <a:lnTo>
                      <a:pt x="235" y="101"/>
                    </a:lnTo>
                    <a:lnTo>
                      <a:pt x="240" y="101"/>
                    </a:lnTo>
                    <a:lnTo>
                      <a:pt x="245" y="105"/>
                    </a:lnTo>
                    <a:lnTo>
                      <a:pt x="251" y="104"/>
                    </a:lnTo>
                    <a:lnTo>
                      <a:pt x="259" y="106"/>
                    </a:lnTo>
                    <a:lnTo>
                      <a:pt x="267" y="108"/>
                    </a:lnTo>
                    <a:lnTo>
                      <a:pt x="272" y="106"/>
                    </a:lnTo>
                    <a:lnTo>
                      <a:pt x="277" y="103"/>
                    </a:lnTo>
                    <a:lnTo>
                      <a:pt x="280" y="104"/>
                    </a:lnTo>
                    <a:lnTo>
                      <a:pt x="277" y="117"/>
                    </a:lnTo>
                    <a:lnTo>
                      <a:pt x="278" y="124"/>
                    </a:lnTo>
                    <a:lnTo>
                      <a:pt x="293" y="133"/>
                    </a:lnTo>
                    <a:lnTo>
                      <a:pt x="301" y="131"/>
                    </a:lnTo>
                    <a:lnTo>
                      <a:pt x="308" y="132"/>
                    </a:lnTo>
                    <a:lnTo>
                      <a:pt x="314" y="138"/>
                    </a:lnTo>
                    <a:lnTo>
                      <a:pt x="315" y="142"/>
                    </a:lnTo>
                    <a:lnTo>
                      <a:pt x="319" y="148"/>
                    </a:lnTo>
                    <a:lnTo>
                      <a:pt x="323" y="151"/>
                    </a:lnTo>
                    <a:lnTo>
                      <a:pt x="329" y="149"/>
                    </a:lnTo>
                    <a:lnTo>
                      <a:pt x="333" y="147"/>
                    </a:lnTo>
                    <a:lnTo>
                      <a:pt x="339" y="151"/>
                    </a:lnTo>
                    <a:lnTo>
                      <a:pt x="344" y="149"/>
                    </a:lnTo>
                    <a:lnTo>
                      <a:pt x="350" y="152"/>
                    </a:lnTo>
                    <a:lnTo>
                      <a:pt x="352" y="151"/>
                    </a:lnTo>
                    <a:lnTo>
                      <a:pt x="356" y="144"/>
                    </a:lnTo>
                    <a:lnTo>
                      <a:pt x="361" y="143"/>
                    </a:lnTo>
                    <a:lnTo>
                      <a:pt x="369" y="144"/>
                    </a:lnTo>
                    <a:lnTo>
                      <a:pt x="377" y="151"/>
                    </a:lnTo>
                    <a:lnTo>
                      <a:pt x="387" y="153"/>
                    </a:lnTo>
                    <a:lnTo>
                      <a:pt x="394" y="157"/>
                    </a:lnTo>
                    <a:lnTo>
                      <a:pt x="398" y="158"/>
                    </a:lnTo>
                    <a:lnTo>
                      <a:pt x="405" y="156"/>
                    </a:lnTo>
                    <a:lnTo>
                      <a:pt x="419" y="159"/>
                    </a:lnTo>
                    <a:lnTo>
                      <a:pt x="422" y="159"/>
                    </a:lnTo>
                    <a:lnTo>
                      <a:pt x="428" y="151"/>
                    </a:lnTo>
                    <a:lnTo>
                      <a:pt x="436" y="149"/>
                    </a:lnTo>
                    <a:lnTo>
                      <a:pt x="439" y="151"/>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737" name="Freeform 103"/>
              <p:cNvSpPr>
                <a:spLocks noChangeAspect="1"/>
              </p:cNvSpPr>
              <p:nvPr/>
            </p:nvSpPr>
            <p:spPr bwMode="gray">
              <a:xfrm>
                <a:off x="3479" y="2187"/>
                <a:ext cx="52" cy="67"/>
              </a:xfrm>
              <a:custGeom>
                <a:avLst/>
                <a:gdLst/>
                <a:ahLst/>
                <a:cxnLst>
                  <a:cxn ang="0">
                    <a:pos x="241" y="337"/>
                  </a:cxn>
                  <a:cxn ang="0">
                    <a:pos x="226" y="291"/>
                  </a:cxn>
                  <a:cxn ang="0">
                    <a:pos x="221" y="257"/>
                  </a:cxn>
                  <a:cxn ang="0">
                    <a:pos x="198" y="225"/>
                  </a:cxn>
                  <a:cxn ang="0">
                    <a:pos x="174" y="230"/>
                  </a:cxn>
                  <a:cxn ang="0">
                    <a:pos x="161" y="215"/>
                  </a:cxn>
                  <a:cxn ang="0">
                    <a:pos x="153" y="227"/>
                  </a:cxn>
                  <a:cxn ang="0">
                    <a:pos x="149" y="246"/>
                  </a:cxn>
                  <a:cxn ang="0">
                    <a:pos x="129" y="283"/>
                  </a:cxn>
                  <a:cxn ang="0">
                    <a:pos x="115" y="267"/>
                  </a:cxn>
                  <a:cxn ang="0">
                    <a:pos x="108" y="279"/>
                  </a:cxn>
                  <a:cxn ang="0">
                    <a:pos x="96" y="280"/>
                  </a:cxn>
                  <a:cxn ang="0">
                    <a:pos x="80" y="284"/>
                  </a:cxn>
                  <a:cxn ang="0">
                    <a:pos x="75" y="286"/>
                  </a:cxn>
                  <a:cxn ang="0">
                    <a:pos x="69" y="291"/>
                  </a:cxn>
                  <a:cxn ang="0">
                    <a:pos x="58" y="292"/>
                  </a:cxn>
                  <a:cxn ang="0">
                    <a:pos x="53" y="273"/>
                  </a:cxn>
                  <a:cxn ang="0">
                    <a:pos x="49" y="258"/>
                  </a:cxn>
                  <a:cxn ang="0">
                    <a:pos x="48" y="241"/>
                  </a:cxn>
                  <a:cxn ang="0">
                    <a:pos x="40" y="227"/>
                  </a:cxn>
                  <a:cxn ang="0">
                    <a:pos x="42" y="215"/>
                  </a:cxn>
                  <a:cxn ang="0">
                    <a:pos x="42" y="195"/>
                  </a:cxn>
                  <a:cxn ang="0">
                    <a:pos x="38" y="179"/>
                  </a:cxn>
                  <a:cxn ang="0">
                    <a:pos x="32" y="165"/>
                  </a:cxn>
                  <a:cxn ang="0">
                    <a:pos x="36" y="133"/>
                  </a:cxn>
                  <a:cxn ang="0">
                    <a:pos x="21" y="118"/>
                  </a:cxn>
                  <a:cxn ang="0">
                    <a:pos x="1" y="109"/>
                  </a:cxn>
                  <a:cxn ang="0">
                    <a:pos x="1" y="98"/>
                  </a:cxn>
                  <a:cxn ang="0">
                    <a:pos x="13" y="89"/>
                  </a:cxn>
                  <a:cxn ang="0">
                    <a:pos x="22" y="78"/>
                  </a:cxn>
                  <a:cxn ang="0">
                    <a:pos x="42" y="68"/>
                  </a:cxn>
                  <a:cxn ang="0">
                    <a:pos x="39" y="60"/>
                  </a:cxn>
                  <a:cxn ang="0">
                    <a:pos x="17" y="57"/>
                  </a:cxn>
                  <a:cxn ang="0">
                    <a:pos x="11" y="39"/>
                  </a:cxn>
                  <a:cxn ang="0">
                    <a:pos x="28" y="3"/>
                  </a:cxn>
                  <a:cxn ang="0">
                    <a:pos x="42" y="17"/>
                  </a:cxn>
                  <a:cxn ang="0">
                    <a:pos x="49" y="17"/>
                  </a:cxn>
                  <a:cxn ang="0">
                    <a:pos x="59" y="8"/>
                  </a:cxn>
                  <a:cxn ang="0">
                    <a:pos x="69" y="31"/>
                  </a:cxn>
                  <a:cxn ang="0">
                    <a:pos x="82" y="33"/>
                  </a:cxn>
                  <a:cxn ang="0">
                    <a:pos x="93" y="23"/>
                  </a:cxn>
                  <a:cxn ang="0">
                    <a:pos x="101" y="62"/>
                  </a:cxn>
                  <a:cxn ang="0">
                    <a:pos x="118" y="75"/>
                  </a:cxn>
                  <a:cxn ang="0">
                    <a:pos x="166" y="76"/>
                  </a:cxn>
                  <a:cxn ang="0">
                    <a:pos x="203" y="76"/>
                  </a:cxn>
                  <a:cxn ang="0">
                    <a:pos x="242" y="86"/>
                  </a:cxn>
                  <a:cxn ang="0">
                    <a:pos x="231" y="96"/>
                  </a:cxn>
                  <a:cxn ang="0">
                    <a:pos x="214" y="124"/>
                  </a:cxn>
                  <a:cxn ang="0">
                    <a:pos x="192" y="140"/>
                  </a:cxn>
                  <a:cxn ang="0">
                    <a:pos x="176" y="157"/>
                  </a:cxn>
                  <a:cxn ang="0">
                    <a:pos x="184" y="193"/>
                  </a:cxn>
                  <a:cxn ang="0">
                    <a:pos x="199" y="204"/>
                  </a:cxn>
                  <a:cxn ang="0">
                    <a:pos x="211" y="202"/>
                  </a:cxn>
                  <a:cxn ang="0">
                    <a:pos x="228" y="166"/>
                  </a:cxn>
                  <a:cxn ang="0">
                    <a:pos x="241" y="181"/>
                  </a:cxn>
                  <a:cxn ang="0">
                    <a:pos x="249" y="206"/>
                  </a:cxn>
                  <a:cxn ang="0">
                    <a:pos x="258" y="243"/>
                  </a:cxn>
                  <a:cxn ang="0">
                    <a:pos x="260" y="279"/>
                  </a:cxn>
                  <a:cxn ang="0">
                    <a:pos x="250" y="305"/>
                  </a:cxn>
                  <a:cxn ang="0">
                    <a:pos x="243" y="318"/>
                  </a:cxn>
                </a:cxnLst>
                <a:rect l="0" t="0" r="r" b="b"/>
                <a:pathLst>
                  <a:path w="262" h="337">
                    <a:moveTo>
                      <a:pt x="243" y="335"/>
                    </a:moveTo>
                    <a:lnTo>
                      <a:pt x="241" y="337"/>
                    </a:lnTo>
                    <a:lnTo>
                      <a:pt x="233" y="319"/>
                    </a:lnTo>
                    <a:lnTo>
                      <a:pt x="226" y="291"/>
                    </a:lnTo>
                    <a:lnTo>
                      <a:pt x="225" y="276"/>
                    </a:lnTo>
                    <a:lnTo>
                      <a:pt x="221" y="257"/>
                    </a:lnTo>
                    <a:lnTo>
                      <a:pt x="204" y="230"/>
                    </a:lnTo>
                    <a:lnTo>
                      <a:pt x="198" y="225"/>
                    </a:lnTo>
                    <a:lnTo>
                      <a:pt x="187" y="229"/>
                    </a:lnTo>
                    <a:lnTo>
                      <a:pt x="174" y="230"/>
                    </a:lnTo>
                    <a:lnTo>
                      <a:pt x="166" y="225"/>
                    </a:lnTo>
                    <a:lnTo>
                      <a:pt x="161" y="215"/>
                    </a:lnTo>
                    <a:lnTo>
                      <a:pt x="157" y="218"/>
                    </a:lnTo>
                    <a:lnTo>
                      <a:pt x="153" y="227"/>
                    </a:lnTo>
                    <a:lnTo>
                      <a:pt x="146" y="234"/>
                    </a:lnTo>
                    <a:lnTo>
                      <a:pt x="149" y="246"/>
                    </a:lnTo>
                    <a:lnTo>
                      <a:pt x="149" y="257"/>
                    </a:lnTo>
                    <a:lnTo>
                      <a:pt x="129" y="283"/>
                    </a:lnTo>
                    <a:lnTo>
                      <a:pt x="125" y="280"/>
                    </a:lnTo>
                    <a:lnTo>
                      <a:pt x="115" y="267"/>
                    </a:lnTo>
                    <a:lnTo>
                      <a:pt x="110" y="274"/>
                    </a:lnTo>
                    <a:lnTo>
                      <a:pt x="108" y="279"/>
                    </a:lnTo>
                    <a:lnTo>
                      <a:pt x="99" y="288"/>
                    </a:lnTo>
                    <a:lnTo>
                      <a:pt x="96" y="280"/>
                    </a:lnTo>
                    <a:lnTo>
                      <a:pt x="91" y="285"/>
                    </a:lnTo>
                    <a:lnTo>
                      <a:pt x="80" y="284"/>
                    </a:lnTo>
                    <a:lnTo>
                      <a:pt x="79" y="289"/>
                    </a:lnTo>
                    <a:lnTo>
                      <a:pt x="75" y="286"/>
                    </a:lnTo>
                    <a:lnTo>
                      <a:pt x="71" y="288"/>
                    </a:lnTo>
                    <a:lnTo>
                      <a:pt x="69" y="291"/>
                    </a:lnTo>
                    <a:lnTo>
                      <a:pt x="65" y="294"/>
                    </a:lnTo>
                    <a:lnTo>
                      <a:pt x="58" y="292"/>
                    </a:lnTo>
                    <a:lnTo>
                      <a:pt x="51" y="279"/>
                    </a:lnTo>
                    <a:lnTo>
                      <a:pt x="53" y="273"/>
                    </a:lnTo>
                    <a:lnTo>
                      <a:pt x="51" y="269"/>
                    </a:lnTo>
                    <a:lnTo>
                      <a:pt x="49" y="258"/>
                    </a:lnTo>
                    <a:lnTo>
                      <a:pt x="50" y="251"/>
                    </a:lnTo>
                    <a:lnTo>
                      <a:pt x="48" y="241"/>
                    </a:lnTo>
                    <a:lnTo>
                      <a:pt x="43" y="236"/>
                    </a:lnTo>
                    <a:lnTo>
                      <a:pt x="40" y="227"/>
                    </a:lnTo>
                    <a:lnTo>
                      <a:pt x="40" y="218"/>
                    </a:lnTo>
                    <a:lnTo>
                      <a:pt x="42" y="215"/>
                    </a:lnTo>
                    <a:lnTo>
                      <a:pt x="43" y="199"/>
                    </a:lnTo>
                    <a:lnTo>
                      <a:pt x="42" y="195"/>
                    </a:lnTo>
                    <a:lnTo>
                      <a:pt x="38" y="194"/>
                    </a:lnTo>
                    <a:lnTo>
                      <a:pt x="38" y="179"/>
                    </a:lnTo>
                    <a:lnTo>
                      <a:pt x="32" y="173"/>
                    </a:lnTo>
                    <a:lnTo>
                      <a:pt x="32" y="165"/>
                    </a:lnTo>
                    <a:lnTo>
                      <a:pt x="34" y="154"/>
                    </a:lnTo>
                    <a:lnTo>
                      <a:pt x="36" y="133"/>
                    </a:lnTo>
                    <a:lnTo>
                      <a:pt x="27" y="123"/>
                    </a:lnTo>
                    <a:lnTo>
                      <a:pt x="21" y="118"/>
                    </a:lnTo>
                    <a:lnTo>
                      <a:pt x="10" y="113"/>
                    </a:lnTo>
                    <a:lnTo>
                      <a:pt x="1" y="109"/>
                    </a:lnTo>
                    <a:lnTo>
                      <a:pt x="0" y="103"/>
                    </a:lnTo>
                    <a:lnTo>
                      <a:pt x="1" y="98"/>
                    </a:lnTo>
                    <a:lnTo>
                      <a:pt x="6" y="90"/>
                    </a:lnTo>
                    <a:lnTo>
                      <a:pt x="13" y="89"/>
                    </a:lnTo>
                    <a:lnTo>
                      <a:pt x="20" y="85"/>
                    </a:lnTo>
                    <a:lnTo>
                      <a:pt x="22" y="78"/>
                    </a:lnTo>
                    <a:lnTo>
                      <a:pt x="42" y="76"/>
                    </a:lnTo>
                    <a:lnTo>
                      <a:pt x="42" y="68"/>
                    </a:lnTo>
                    <a:lnTo>
                      <a:pt x="38" y="64"/>
                    </a:lnTo>
                    <a:lnTo>
                      <a:pt x="39" y="60"/>
                    </a:lnTo>
                    <a:lnTo>
                      <a:pt x="24" y="62"/>
                    </a:lnTo>
                    <a:lnTo>
                      <a:pt x="17" y="57"/>
                    </a:lnTo>
                    <a:lnTo>
                      <a:pt x="15" y="43"/>
                    </a:lnTo>
                    <a:lnTo>
                      <a:pt x="11" y="39"/>
                    </a:lnTo>
                    <a:lnTo>
                      <a:pt x="26" y="15"/>
                    </a:lnTo>
                    <a:lnTo>
                      <a:pt x="28" y="3"/>
                    </a:lnTo>
                    <a:lnTo>
                      <a:pt x="32" y="0"/>
                    </a:lnTo>
                    <a:lnTo>
                      <a:pt x="42" y="17"/>
                    </a:lnTo>
                    <a:lnTo>
                      <a:pt x="48" y="25"/>
                    </a:lnTo>
                    <a:lnTo>
                      <a:pt x="49" y="17"/>
                    </a:lnTo>
                    <a:lnTo>
                      <a:pt x="53" y="5"/>
                    </a:lnTo>
                    <a:lnTo>
                      <a:pt x="59" y="8"/>
                    </a:lnTo>
                    <a:lnTo>
                      <a:pt x="61" y="22"/>
                    </a:lnTo>
                    <a:lnTo>
                      <a:pt x="69" y="31"/>
                    </a:lnTo>
                    <a:lnTo>
                      <a:pt x="74" y="27"/>
                    </a:lnTo>
                    <a:lnTo>
                      <a:pt x="82" y="33"/>
                    </a:lnTo>
                    <a:lnTo>
                      <a:pt x="91" y="19"/>
                    </a:lnTo>
                    <a:lnTo>
                      <a:pt x="93" y="23"/>
                    </a:lnTo>
                    <a:lnTo>
                      <a:pt x="96" y="43"/>
                    </a:lnTo>
                    <a:lnTo>
                      <a:pt x="101" y="62"/>
                    </a:lnTo>
                    <a:lnTo>
                      <a:pt x="107" y="70"/>
                    </a:lnTo>
                    <a:lnTo>
                      <a:pt x="118" y="75"/>
                    </a:lnTo>
                    <a:lnTo>
                      <a:pt x="162" y="79"/>
                    </a:lnTo>
                    <a:lnTo>
                      <a:pt x="166" y="76"/>
                    </a:lnTo>
                    <a:lnTo>
                      <a:pt x="180" y="74"/>
                    </a:lnTo>
                    <a:lnTo>
                      <a:pt x="203" y="76"/>
                    </a:lnTo>
                    <a:lnTo>
                      <a:pt x="227" y="80"/>
                    </a:lnTo>
                    <a:lnTo>
                      <a:pt x="242" y="86"/>
                    </a:lnTo>
                    <a:lnTo>
                      <a:pt x="239" y="91"/>
                    </a:lnTo>
                    <a:lnTo>
                      <a:pt x="231" y="96"/>
                    </a:lnTo>
                    <a:lnTo>
                      <a:pt x="226" y="109"/>
                    </a:lnTo>
                    <a:lnTo>
                      <a:pt x="214" y="124"/>
                    </a:lnTo>
                    <a:lnTo>
                      <a:pt x="203" y="134"/>
                    </a:lnTo>
                    <a:lnTo>
                      <a:pt x="192" y="140"/>
                    </a:lnTo>
                    <a:lnTo>
                      <a:pt x="178" y="149"/>
                    </a:lnTo>
                    <a:lnTo>
                      <a:pt x="176" y="157"/>
                    </a:lnTo>
                    <a:lnTo>
                      <a:pt x="177" y="173"/>
                    </a:lnTo>
                    <a:lnTo>
                      <a:pt x="184" y="193"/>
                    </a:lnTo>
                    <a:lnTo>
                      <a:pt x="194" y="194"/>
                    </a:lnTo>
                    <a:lnTo>
                      <a:pt x="199" y="204"/>
                    </a:lnTo>
                    <a:lnTo>
                      <a:pt x="206" y="210"/>
                    </a:lnTo>
                    <a:lnTo>
                      <a:pt x="211" y="202"/>
                    </a:lnTo>
                    <a:lnTo>
                      <a:pt x="217" y="181"/>
                    </a:lnTo>
                    <a:lnTo>
                      <a:pt x="228" y="166"/>
                    </a:lnTo>
                    <a:lnTo>
                      <a:pt x="233" y="167"/>
                    </a:lnTo>
                    <a:lnTo>
                      <a:pt x="241" y="181"/>
                    </a:lnTo>
                    <a:lnTo>
                      <a:pt x="246" y="198"/>
                    </a:lnTo>
                    <a:lnTo>
                      <a:pt x="249" y="206"/>
                    </a:lnTo>
                    <a:lnTo>
                      <a:pt x="252" y="215"/>
                    </a:lnTo>
                    <a:lnTo>
                      <a:pt x="258" y="243"/>
                    </a:lnTo>
                    <a:lnTo>
                      <a:pt x="262" y="276"/>
                    </a:lnTo>
                    <a:lnTo>
                      <a:pt x="260" y="279"/>
                    </a:lnTo>
                    <a:lnTo>
                      <a:pt x="262" y="308"/>
                    </a:lnTo>
                    <a:lnTo>
                      <a:pt x="250" y="305"/>
                    </a:lnTo>
                    <a:lnTo>
                      <a:pt x="244" y="310"/>
                    </a:lnTo>
                    <a:lnTo>
                      <a:pt x="243" y="318"/>
                    </a:lnTo>
                    <a:lnTo>
                      <a:pt x="243" y="335"/>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738" name="Freeform 104"/>
              <p:cNvSpPr>
                <a:spLocks noChangeAspect="1"/>
              </p:cNvSpPr>
              <p:nvPr/>
            </p:nvSpPr>
            <p:spPr bwMode="gray">
              <a:xfrm>
                <a:off x="3390" y="2379"/>
                <a:ext cx="23" cy="43"/>
              </a:xfrm>
              <a:custGeom>
                <a:avLst/>
                <a:gdLst/>
                <a:ahLst/>
                <a:cxnLst>
                  <a:cxn ang="0">
                    <a:pos x="18" y="0"/>
                  </a:cxn>
                  <a:cxn ang="0">
                    <a:pos x="13" y="4"/>
                  </a:cxn>
                  <a:cxn ang="0">
                    <a:pos x="19" y="9"/>
                  </a:cxn>
                  <a:cxn ang="0">
                    <a:pos x="28" y="12"/>
                  </a:cxn>
                  <a:cxn ang="0">
                    <a:pos x="33" y="19"/>
                  </a:cxn>
                  <a:cxn ang="0">
                    <a:pos x="28" y="19"/>
                  </a:cxn>
                  <a:cxn ang="0">
                    <a:pos x="22" y="25"/>
                  </a:cxn>
                  <a:cxn ang="0">
                    <a:pos x="19" y="38"/>
                  </a:cxn>
                  <a:cxn ang="0">
                    <a:pos x="13" y="47"/>
                  </a:cxn>
                  <a:cxn ang="0">
                    <a:pos x="7" y="95"/>
                  </a:cxn>
                  <a:cxn ang="0">
                    <a:pos x="2" y="91"/>
                  </a:cxn>
                  <a:cxn ang="0">
                    <a:pos x="0" y="95"/>
                  </a:cxn>
                  <a:cxn ang="0">
                    <a:pos x="0" y="111"/>
                  </a:cxn>
                  <a:cxn ang="0">
                    <a:pos x="7" y="166"/>
                  </a:cxn>
                  <a:cxn ang="0">
                    <a:pos x="11" y="182"/>
                  </a:cxn>
                  <a:cxn ang="0">
                    <a:pos x="19" y="198"/>
                  </a:cxn>
                  <a:cxn ang="0">
                    <a:pos x="29" y="209"/>
                  </a:cxn>
                  <a:cxn ang="0">
                    <a:pos x="45" y="211"/>
                  </a:cxn>
                  <a:cxn ang="0">
                    <a:pos x="59" y="211"/>
                  </a:cxn>
                  <a:cxn ang="0">
                    <a:pos x="86" y="197"/>
                  </a:cxn>
                  <a:cxn ang="0">
                    <a:pos x="100" y="187"/>
                  </a:cxn>
                  <a:cxn ang="0">
                    <a:pos x="113" y="170"/>
                  </a:cxn>
                  <a:cxn ang="0">
                    <a:pos x="115" y="145"/>
                  </a:cxn>
                  <a:cxn ang="0">
                    <a:pos x="116" y="125"/>
                  </a:cxn>
                  <a:cxn ang="0">
                    <a:pos x="115" y="117"/>
                  </a:cxn>
                  <a:cxn ang="0">
                    <a:pos x="108" y="114"/>
                  </a:cxn>
                  <a:cxn ang="0">
                    <a:pos x="98" y="87"/>
                  </a:cxn>
                  <a:cxn ang="0">
                    <a:pos x="92" y="75"/>
                  </a:cxn>
                  <a:cxn ang="0">
                    <a:pos x="86" y="69"/>
                  </a:cxn>
                  <a:cxn ang="0">
                    <a:pos x="83" y="62"/>
                  </a:cxn>
                  <a:cxn ang="0">
                    <a:pos x="80" y="55"/>
                  </a:cxn>
                  <a:cxn ang="0">
                    <a:pos x="67" y="44"/>
                  </a:cxn>
                  <a:cxn ang="0">
                    <a:pos x="64" y="33"/>
                  </a:cxn>
                  <a:cxn ang="0">
                    <a:pos x="45" y="12"/>
                  </a:cxn>
                  <a:cxn ang="0">
                    <a:pos x="35" y="4"/>
                  </a:cxn>
                  <a:cxn ang="0">
                    <a:pos x="27" y="0"/>
                  </a:cxn>
                  <a:cxn ang="0">
                    <a:pos x="18" y="0"/>
                  </a:cxn>
                </a:cxnLst>
                <a:rect l="0" t="0" r="r" b="b"/>
                <a:pathLst>
                  <a:path w="116" h="211">
                    <a:moveTo>
                      <a:pt x="18" y="0"/>
                    </a:moveTo>
                    <a:lnTo>
                      <a:pt x="13" y="4"/>
                    </a:lnTo>
                    <a:lnTo>
                      <a:pt x="19" y="9"/>
                    </a:lnTo>
                    <a:lnTo>
                      <a:pt x="28" y="12"/>
                    </a:lnTo>
                    <a:lnTo>
                      <a:pt x="33" y="19"/>
                    </a:lnTo>
                    <a:lnTo>
                      <a:pt x="28" y="19"/>
                    </a:lnTo>
                    <a:lnTo>
                      <a:pt x="22" y="25"/>
                    </a:lnTo>
                    <a:lnTo>
                      <a:pt x="19" y="38"/>
                    </a:lnTo>
                    <a:lnTo>
                      <a:pt x="13" y="47"/>
                    </a:lnTo>
                    <a:lnTo>
                      <a:pt x="7" y="95"/>
                    </a:lnTo>
                    <a:lnTo>
                      <a:pt x="2" y="91"/>
                    </a:lnTo>
                    <a:lnTo>
                      <a:pt x="0" y="95"/>
                    </a:lnTo>
                    <a:lnTo>
                      <a:pt x="0" y="111"/>
                    </a:lnTo>
                    <a:lnTo>
                      <a:pt x="7" y="166"/>
                    </a:lnTo>
                    <a:lnTo>
                      <a:pt x="11" y="182"/>
                    </a:lnTo>
                    <a:lnTo>
                      <a:pt x="19" y="198"/>
                    </a:lnTo>
                    <a:lnTo>
                      <a:pt x="29" y="209"/>
                    </a:lnTo>
                    <a:lnTo>
                      <a:pt x="45" y="211"/>
                    </a:lnTo>
                    <a:lnTo>
                      <a:pt x="59" y="211"/>
                    </a:lnTo>
                    <a:lnTo>
                      <a:pt x="86" y="197"/>
                    </a:lnTo>
                    <a:lnTo>
                      <a:pt x="100" y="187"/>
                    </a:lnTo>
                    <a:lnTo>
                      <a:pt x="113" y="170"/>
                    </a:lnTo>
                    <a:lnTo>
                      <a:pt x="115" y="145"/>
                    </a:lnTo>
                    <a:lnTo>
                      <a:pt x="116" y="125"/>
                    </a:lnTo>
                    <a:lnTo>
                      <a:pt x="115" y="117"/>
                    </a:lnTo>
                    <a:lnTo>
                      <a:pt x="108" y="114"/>
                    </a:lnTo>
                    <a:lnTo>
                      <a:pt x="98" y="87"/>
                    </a:lnTo>
                    <a:lnTo>
                      <a:pt x="92" y="75"/>
                    </a:lnTo>
                    <a:lnTo>
                      <a:pt x="86" y="69"/>
                    </a:lnTo>
                    <a:lnTo>
                      <a:pt x="83" y="62"/>
                    </a:lnTo>
                    <a:lnTo>
                      <a:pt x="80" y="55"/>
                    </a:lnTo>
                    <a:lnTo>
                      <a:pt x="67" y="44"/>
                    </a:lnTo>
                    <a:lnTo>
                      <a:pt x="64" y="33"/>
                    </a:lnTo>
                    <a:lnTo>
                      <a:pt x="45" y="12"/>
                    </a:lnTo>
                    <a:lnTo>
                      <a:pt x="35" y="4"/>
                    </a:lnTo>
                    <a:lnTo>
                      <a:pt x="27" y="0"/>
                    </a:lnTo>
                    <a:lnTo>
                      <a:pt x="18" y="0"/>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grpSp>
        <p:sp>
          <p:nvSpPr>
            <p:cNvPr id="429" name="Freeform 105"/>
            <p:cNvSpPr>
              <a:spLocks noChangeAspect="1"/>
            </p:cNvSpPr>
            <p:nvPr/>
          </p:nvSpPr>
          <p:spPr bwMode="gray">
            <a:xfrm>
              <a:off x="6850850" y="3240433"/>
              <a:ext cx="30163" cy="63500"/>
            </a:xfrm>
            <a:custGeom>
              <a:avLst/>
              <a:gdLst/>
              <a:ahLst/>
              <a:cxnLst>
                <a:cxn ang="0">
                  <a:pos x="75" y="0"/>
                </a:cxn>
                <a:cxn ang="0">
                  <a:pos x="82" y="4"/>
                </a:cxn>
                <a:cxn ang="0">
                  <a:pos x="87" y="9"/>
                </a:cxn>
                <a:cxn ang="0">
                  <a:pos x="92" y="9"/>
                </a:cxn>
                <a:cxn ang="0">
                  <a:pos x="94" y="10"/>
                </a:cxn>
                <a:cxn ang="0">
                  <a:pos x="97" y="15"/>
                </a:cxn>
                <a:cxn ang="0">
                  <a:pos x="97" y="18"/>
                </a:cxn>
                <a:cxn ang="0">
                  <a:pos x="93" y="26"/>
                </a:cxn>
                <a:cxn ang="0">
                  <a:pos x="93" y="32"/>
                </a:cxn>
                <a:cxn ang="0">
                  <a:pos x="94" y="41"/>
                </a:cxn>
                <a:cxn ang="0">
                  <a:pos x="92" y="50"/>
                </a:cxn>
                <a:cxn ang="0">
                  <a:pos x="83" y="69"/>
                </a:cxn>
                <a:cxn ang="0">
                  <a:pos x="79" y="95"/>
                </a:cxn>
                <a:cxn ang="0">
                  <a:pos x="76" y="114"/>
                </a:cxn>
                <a:cxn ang="0">
                  <a:pos x="68" y="131"/>
                </a:cxn>
                <a:cxn ang="0">
                  <a:pos x="57" y="150"/>
                </a:cxn>
                <a:cxn ang="0">
                  <a:pos x="51" y="159"/>
                </a:cxn>
                <a:cxn ang="0">
                  <a:pos x="48" y="168"/>
                </a:cxn>
                <a:cxn ang="0">
                  <a:pos x="40" y="199"/>
                </a:cxn>
                <a:cxn ang="0">
                  <a:pos x="36" y="195"/>
                </a:cxn>
                <a:cxn ang="0">
                  <a:pos x="33" y="182"/>
                </a:cxn>
                <a:cxn ang="0">
                  <a:pos x="25" y="170"/>
                </a:cxn>
                <a:cxn ang="0">
                  <a:pos x="16" y="163"/>
                </a:cxn>
                <a:cxn ang="0">
                  <a:pos x="6" y="147"/>
                </a:cxn>
                <a:cxn ang="0">
                  <a:pos x="1" y="122"/>
                </a:cxn>
                <a:cxn ang="0">
                  <a:pos x="0" y="102"/>
                </a:cxn>
                <a:cxn ang="0">
                  <a:pos x="2" y="92"/>
                </a:cxn>
                <a:cxn ang="0">
                  <a:pos x="9" y="76"/>
                </a:cxn>
                <a:cxn ang="0">
                  <a:pos x="48" y="17"/>
                </a:cxn>
                <a:cxn ang="0">
                  <a:pos x="65" y="7"/>
                </a:cxn>
                <a:cxn ang="0">
                  <a:pos x="68" y="3"/>
                </a:cxn>
                <a:cxn ang="0">
                  <a:pos x="75" y="0"/>
                </a:cxn>
              </a:cxnLst>
              <a:rect l="0" t="0" r="r" b="b"/>
              <a:pathLst>
                <a:path w="97" h="199">
                  <a:moveTo>
                    <a:pt x="75" y="0"/>
                  </a:moveTo>
                  <a:lnTo>
                    <a:pt x="82" y="4"/>
                  </a:lnTo>
                  <a:lnTo>
                    <a:pt x="87" y="9"/>
                  </a:lnTo>
                  <a:lnTo>
                    <a:pt x="92" y="9"/>
                  </a:lnTo>
                  <a:lnTo>
                    <a:pt x="94" y="10"/>
                  </a:lnTo>
                  <a:lnTo>
                    <a:pt x="97" y="15"/>
                  </a:lnTo>
                  <a:lnTo>
                    <a:pt x="97" y="18"/>
                  </a:lnTo>
                  <a:lnTo>
                    <a:pt x="93" y="26"/>
                  </a:lnTo>
                  <a:lnTo>
                    <a:pt x="93" y="32"/>
                  </a:lnTo>
                  <a:lnTo>
                    <a:pt x="94" y="41"/>
                  </a:lnTo>
                  <a:lnTo>
                    <a:pt x="92" y="50"/>
                  </a:lnTo>
                  <a:lnTo>
                    <a:pt x="83" y="69"/>
                  </a:lnTo>
                  <a:lnTo>
                    <a:pt x="79" y="95"/>
                  </a:lnTo>
                  <a:lnTo>
                    <a:pt x="76" y="114"/>
                  </a:lnTo>
                  <a:lnTo>
                    <a:pt x="68" y="131"/>
                  </a:lnTo>
                  <a:lnTo>
                    <a:pt x="57" y="150"/>
                  </a:lnTo>
                  <a:lnTo>
                    <a:pt x="51" y="159"/>
                  </a:lnTo>
                  <a:lnTo>
                    <a:pt x="48" y="168"/>
                  </a:lnTo>
                  <a:lnTo>
                    <a:pt x="40" y="199"/>
                  </a:lnTo>
                  <a:lnTo>
                    <a:pt x="36" y="195"/>
                  </a:lnTo>
                  <a:lnTo>
                    <a:pt x="33" y="182"/>
                  </a:lnTo>
                  <a:lnTo>
                    <a:pt x="25" y="170"/>
                  </a:lnTo>
                  <a:lnTo>
                    <a:pt x="16" y="163"/>
                  </a:lnTo>
                  <a:lnTo>
                    <a:pt x="6" y="147"/>
                  </a:lnTo>
                  <a:lnTo>
                    <a:pt x="1" y="122"/>
                  </a:lnTo>
                  <a:lnTo>
                    <a:pt x="0" y="102"/>
                  </a:lnTo>
                  <a:lnTo>
                    <a:pt x="2" y="92"/>
                  </a:lnTo>
                  <a:lnTo>
                    <a:pt x="9" y="76"/>
                  </a:lnTo>
                  <a:lnTo>
                    <a:pt x="48" y="17"/>
                  </a:lnTo>
                  <a:lnTo>
                    <a:pt x="65" y="7"/>
                  </a:lnTo>
                  <a:lnTo>
                    <a:pt x="68" y="3"/>
                  </a:lnTo>
                  <a:lnTo>
                    <a:pt x="75" y="0"/>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grpSp>
          <p:nvGrpSpPr>
            <p:cNvPr id="6" name="Group 106"/>
            <p:cNvGrpSpPr>
              <a:grpSpLocks noChangeAspect="1"/>
            </p:cNvGrpSpPr>
            <p:nvPr/>
          </p:nvGrpSpPr>
          <p:grpSpPr bwMode="gray">
            <a:xfrm>
              <a:off x="7017538" y="2807056"/>
              <a:ext cx="282575" cy="320675"/>
              <a:chOff x="3938" y="1929"/>
              <a:chExt cx="178" cy="202"/>
            </a:xfrm>
            <a:grpFill/>
          </p:grpSpPr>
          <p:sp>
            <p:nvSpPr>
              <p:cNvPr id="728" name="Freeform 107"/>
              <p:cNvSpPr>
                <a:spLocks noChangeAspect="1"/>
              </p:cNvSpPr>
              <p:nvPr/>
            </p:nvSpPr>
            <p:spPr bwMode="gray">
              <a:xfrm>
                <a:off x="4050" y="1929"/>
                <a:ext cx="66" cy="61"/>
              </a:xfrm>
              <a:custGeom>
                <a:avLst/>
                <a:gdLst/>
                <a:ahLst/>
                <a:cxnLst>
                  <a:cxn ang="0">
                    <a:pos x="301" y="94"/>
                  </a:cxn>
                  <a:cxn ang="0">
                    <a:pos x="299" y="113"/>
                  </a:cxn>
                  <a:cxn ang="0">
                    <a:pos x="294" y="141"/>
                  </a:cxn>
                  <a:cxn ang="0">
                    <a:pos x="304" y="164"/>
                  </a:cxn>
                  <a:cxn ang="0">
                    <a:pos x="330" y="159"/>
                  </a:cxn>
                  <a:cxn ang="0">
                    <a:pos x="308" y="177"/>
                  </a:cxn>
                  <a:cxn ang="0">
                    <a:pos x="283" y="191"/>
                  </a:cxn>
                  <a:cxn ang="0">
                    <a:pos x="271" y="195"/>
                  </a:cxn>
                  <a:cxn ang="0">
                    <a:pos x="238" y="195"/>
                  </a:cxn>
                  <a:cxn ang="0">
                    <a:pos x="208" y="223"/>
                  </a:cxn>
                  <a:cxn ang="0">
                    <a:pos x="195" y="259"/>
                  </a:cxn>
                  <a:cxn ang="0">
                    <a:pos x="162" y="248"/>
                  </a:cxn>
                  <a:cxn ang="0">
                    <a:pos x="114" y="224"/>
                  </a:cxn>
                  <a:cxn ang="0">
                    <a:pos x="84" y="227"/>
                  </a:cxn>
                  <a:cxn ang="0">
                    <a:pos x="63" y="235"/>
                  </a:cxn>
                  <a:cxn ang="0">
                    <a:pos x="36" y="226"/>
                  </a:cxn>
                  <a:cxn ang="0">
                    <a:pos x="34" y="251"/>
                  </a:cxn>
                  <a:cxn ang="0">
                    <a:pos x="74" y="277"/>
                  </a:cxn>
                  <a:cxn ang="0">
                    <a:pos x="59" y="283"/>
                  </a:cxn>
                  <a:cxn ang="0">
                    <a:pos x="40" y="289"/>
                  </a:cxn>
                  <a:cxn ang="0">
                    <a:pos x="22" y="307"/>
                  </a:cxn>
                  <a:cxn ang="0">
                    <a:pos x="11" y="295"/>
                  </a:cxn>
                  <a:cxn ang="0">
                    <a:pos x="0" y="247"/>
                  </a:cxn>
                  <a:cxn ang="0">
                    <a:pos x="11" y="214"/>
                  </a:cxn>
                  <a:cxn ang="0">
                    <a:pos x="34" y="195"/>
                  </a:cxn>
                  <a:cxn ang="0">
                    <a:pos x="31" y="176"/>
                  </a:cxn>
                  <a:cxn ang="0">
                    <a:pos x="47" y="171"/>
                  </a:cxn>
                  <a:cxn ang="0">
                    <a:pos x="81" y="175"/>
                  </a:cxn>
                  <a:cxn ang="0">
                    <a:pos x="87" y="146"/>
                  </a:cxn>
                  <a:cxn ang="0">
                    <a:pos x="94" y="127"/>
                  </a:cxn>
                  <a:cxn ang="0">
                    <a:pos x="102" y="90"/>
                  </a:cxn>
                  <a:cxn ang="0">
                    <a:pos x="99" y="25"/>
                  </a:cxn>
                  <a:cxn ang="0">
                    <a:pos x="110" y="3"/>
                  </a:cxn>
                  <a:cxn ang="0">
                    <a:pos x="122" y="8"/>
                  </a:cxn>
                  <a:cxn ang="0">
                    <a:pos x="135" y="22"/>
                  </a:cxn>
                  <a:cxn ang="0">
                    <a:pos x="179" y="75"/>
                  </a:cxn>
                  <a:cxn ang="0">
                    <a:pos x="222" y="103"/>
                  </a:cxn>
                  <a:cxn ang="0">
                    <a:pos x="250" y="116"/>
                  </a:cxn>
                  <a:cxn ang="0">
                    <a:pos x="272" y="118"/>
                  </a:cxn>
                </a:cxnLst>
                <a:rect l="0" t="0" r="r" b="b"/>
                <a:pathLst>
                  <a:path w="330" h="307">
                    <a:moveTo>
                      <a:pt x="285" y="108"/>
                    </a:moveTo>
                    <a:lnTo>
                      <a:pt x="301" y="94"/>
                    </a:lnTo>
                    <a:lnTo>
                      <a:pt x="305" y="97"/>
                    </a:lnTo>
                    <a:lnTo>
                      <a:pt x="299" y="113"/>
                    </a:lnTo>
                    <a:lnTo>
                      <a:pt x="291" y="129"/>
                    </a:lnTo>
                    <a:lnTo>
                      <a:pt x="294" y="141"/>
                    </a:lnTo>
                    <a:lnTo>
                      <a:pt x="304" y="148"/>
                    </a:lnTo>
                    <a:lnTo>
                      <a:pt x="304" y="164"/>
                    </a:lnTo>
                    <a:lnTo>
                      <a:pt x="315" y="164"/>
                    </a:lnTo>
                    <a:lnTo>
                      <a:pt x="330" y="159"/>
                    </a:lnTo>
                    <a:lnTo>
                      <a:pt x="325" y="170"/>
                    </a:lnTo>
                    <a:lnTo>
                      <a:pt x="308" y="177"/>
                    </a:lnTo>
                    <a:lnTo>
                      <a:pt x="293" y="188"/>
                    </a:lnTo>
                    <a:lnTo>
                      <a:pt x="283" y="191"/>
                    </a:lnTo>
                    <a:lnTo>
                      <a:pt x="277" y="187"/>
                    </a:lnTo>
                    <a:lnTo>
                      <a:pt x="271" y="195"/>
                    </a:lnTo>
                    <a:lnTo>
                      <a:pt x="254" y="193"/>
                    </a:lnTo>
                    <a:lnTo>
                      <a:pt x="238" y="195"/>
                    </a:lnTo>
                    <a:lnTo>
                      <a:pt x="223" y="204"/>
                    </a:lnTo>
                    <a:lnTo>
                      <a:pt x="208" y="223"/>
                    </a:lnTo>
                    <a:lnTo>
                      <a:pt x="199" y="241"/>
                    </a:lnTo>
                    <a:lnTo>
                      <a:pt x="195" y="259"/>
                    </a:lnTo>
                    <a:lnTo>
                      <a:pt x="189" y="268"/>
                    </a:lnTo>
                    <a:lnTo>
                      <a:pt x="162" y="248"/>
                    </a:lnTo>
                    <a:lnTo>
                      <a:pt x="142" y="241"/>
                    </a:lnTo>
                    <a:lnTo>
                      <a:pt x="114" y="224"/>
                    </a:lnTo>
                    <a:lnTo>
                      <a:pt x="97" y="221"/>
                    </a:lnTo>
                    <a:lnTo>
                      <a:pt x="84" y="227"/>
                    </a:lnTo>
                    <a:lnTo>
                      <a:pt x="74" y="236"/>
                    </a:lnTo>
                    <a:lnTo>
                      <a:pt x="63" y="235"/>
                    </a:lnTo>
                    <a:lnTo>
                      <a:pt x="52" y="225"/>
                    </a:lnTo>
                    <a:lnTo>
                      <a:pt x="36" y="226"/>
                    </a:lnTo>
                    <a:lnTo>
                      <a:pt x="28" y="240"/>
                    </a:lnTo>
                    <a:lnTo>
                      <a:pt x="34" y="251"/>
                    </a:lnTo>
                    <a:lnTo>
                      <a:pt x="57" y="262"/>
                    </a:lnTo>
                    <a:lnTo>
                      <a:pt x="74" y="277"/>
                    </a:lnTo>
                    <a:lnTo>
                      <a:pt x="71" y="284"/>
                    </a:lnTo>
                    <a:lnTo>
                      <a:pt x="59" y="283"/>
                    </a:lnTo>
                    <a:lnTo>
                      <a:pt x="50" y="283"/>
                    </a:lnTo>
                    <a:lnTo>
                      <a:pt x="40" y="289"/>
                    </a:lnTo>
                    <a:lnTo>
                      <a:pt x="35" y="297"/>
                    </a:lnTo>
                    <a:lnTo>
                      <a:pt x="22" y="307"/>
                    </a:lnTo>
                    <a:lnTo>
                      <a:pt x="14" y="305"/>
                    </a:lnTo>
                    <a:lnTo>
                      <a:pt x="11" y="295"/>
                    </a:lnTo>
                    <a:lnTo>
                      <a:pt x="18" y="264"/>
                    </a:lnTo>
                    <a:lnTo>
                      <a:pt x="0" y="247"/>
                    </a:lnTo>
                    <a:lnTo>
                      <a:pt x="2" y="224"/>
                    </a:lnTo>
                    <a:lnTo>
                      <a:pt x="11" y="214"/>
                    </a:lnTo>
                    <a:lnTo>
                      <a:pt x="24" y="207"/>
                    </a:lnTo>
                    <a:lnTo>
                      <a:pt x="34" y="195"/>
                    </a:lnTo>
                    <a:lnTo>
                      <a:pt x="38" y="184"/>
                    </a:lnTo>
                    <a:lnTo>
                      <a:pt x="31" y="176"/>
                    </a:lnTo>
                    <a:lnTo>
                      <a:pt x="34" y="167"/>
                    </a:lnTo>
                    <a:lnTo>
                      <a:pt x="47" y="171"/>
                    </a:lnTo>
                    <a:lnTo>
                      <a:pt x="60" y="175"/>
                    </a:lnTo>
                    <a:lnTo>
                      <a:pt x="81" y="175"/>
                    </a:lnTo>
                    <a:lnTo>
                      <a:pt x="88" y="160"/>
                    </a:lnTo>
                    <a:lnTo>
                      <a:pt x="87" y="146"/>
                    </a:lnTo>
                    <a:lnTo>
                      <a:pt x="87" y="135"/>
                    </a:lnTo>
                    <a:lnTo>
                      <a:pt x="94" y="127"/>
                    </a:lnTo>
                    <a:lnTo>
                      <a:pt x="100" y="110"/>
                    </a:lnTo>
                    <a:lnTo>
                      <a:pt x="102" y="90"/>
                    </a:lnTo>
                    <a:lnTo>
                      <a:pt x="109" y="58"/>
                    </a:lnTo>
                    <a:lnTo>
                      <a:pt x="99" y="25"/>
                    </a:lnTo>
                    <a:lnTo>
                      <a:pt x="99" y="15"/>
                    </a:lnTo>
                    <a:lnTo>
                      <a:pt x="110" y="3"/>
                    </a:lnTo>
                    <a:lnTo>
                      <a:pt x="115" y="0"/>
                    </a:lnTo>
                    <a:lnTo>
                      <a:pt x="122" y="8"/>
                    </a:lnTo>
                    <a:lnTo>
                      <a:pt x="126" y="15"/>
                    </a:lnTo>
                    <a:lnTo>
                      <a:pt x="135" y="22"/>
                    </a:lnTo>
                    <a:lnTo>
                      <a:pt x="158" y="54"/>
                    </a:lnTo>
                    <a:lnTo>
                      <a:pt x="179" y="75"/>
                    </a:lnTo>
                    <a:lnTo>
                      <a:pt x="199" y="92"/>
                    </a:lnTo>
                    <a:lnTo>
                      <a:pt x="222" y="103"/>
                    </a:lnTo>
                    <a:lnTo>
                      <a:pt x="244" y="108"/>
                    </a:lnTo>
                    <a:lnTo>
                      <a:pt x="250" y="116"/>
                    </a:lnTo>
                    <a:lnTo>
                      <a:pt x="261" y="121"/>
                    </a:lnTo>
                    <a:lnTo>
                      <a:pt x="272" y="118"/>
                    </a:lnTo>
                    <a:lnTo>
                      <a:pt x="285" y="108"/>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729" name="Freeform 108"/>
              <p:cNvSpPr>
                <a:spLocks noChangeAspect="1"/>
              </p:cNvSpPr>
              <p:nvPr/>
            </p:nvSpPr>
            <p:spPr bwMode="gray">
              <a:xfrm>
                <a:off x="3952" y="1989"/>
                <a:ext cx="123" cy="110"/>
              </a:xfrm>
              <a:custGeom>
                <a:avLst/>
                <a:gdLst/>
                <a:ahLst/>
                <a:cxnLst>
                  <a:cxn ang="0">
                    <a:pos x="578" y="13"/>
                  </a:cxn>
                  <a:cxn ang="0">
                    <a:pos x="582" y="69"/>
                  </a:cxn>
                  <a:cxn ang="0">
                    <a:pos x="607" y="118"/>
                  </a:cxn>
                  <a:cxn ang="0">
                    <a:pos x="608" y="160"/>
                  </a:cxn>
                  <a:cxn ang="0">
                    <a:pos x="593" y="180"/>
                  </a:cxn>
                  <a:cxn ang="0">
                    <a:pos x="571" y="223"/>
                  </a:cxn>
                  <a:cxn ang="0">
                    <a:pos x="554" y="268"/>
                  </a:cxn>
                  <a:cxn ang="0">
                    <a:pos x="558" y="317"/>
                  </a:cxn>
                  <a:cxn ang="0">
                    <a:pos x="535" y="365"/>
                  </a:cxn>
                  <a:cxn ang="0">
                    <a:pos x="545" y="404"/>
                  </a:cxn>
                  <a:cxn ang="0">
                    <a:pos x="521" y="439"/>
                  </a:cxn>
                  <a:cxn ang="0">
                    <a:pos x="495" y="425"/>
                  </a:cxn>
                  <a:cxn ang="0">
                    <a:pos x="491" y="408"/>
                  </a:cxn>
                  <a:cxn ang="0">
                    <a:pos x="483" y="440"/>
                  </a:cxn>
                  <a:cxn ang="0">
                    <a:pos x="456" y="443"/>
                  </a:cxn>
                  <a:cxn ang="0">
                    <a:pos x="437" y="474"/>
                  </a:cxn>
                  <a:cxn ang="0">
                    <a:pos x="427" y="446"/>
                  </a:cxn>
                  <a:cxn ang="0">
                    <a:pos x="404" y="478"/>
                  </a:cxn>
                  <a:cxn ang="0">
                    <a:pos x="356" y="476"/>
                  </a:cxn>
                  <a:cxn ang="0">
                    <a:pos x="351" y="470"/>
                  </a:cxn>
                  <a:cxn ang="0">
                    <a:pos x="333" y="470"/>
                  </a:cxn>
                  <a:cxn ang="0">
                    <a:pos x="320" y="451"/>
                  </a:cxn>
                  <a:cxn ang="0">
                    <a:pos x="328" y="504"/>
                  </a:cxn>
                  <a:cxn ang="0">
                    <a:pos x="307" y="503"/>
                  </a:cxn>
                  <a:cxn ang="0">
                    <a:pos x="295" y="517"/>
                  </a:cxn>
                  <a:cxn ang="0">
                    <a:pos x="252" y="546"/>
                  </a:cxn>
                  <a:cxn ang="0">
                    <a:pos x="233" y="517"/>
                  </a:cxn>
                  <a:cxn ang="0">
                    <a:pos x="248" y="479"/>
                  </a:cxn>
                  <a:cxn ang="0">
                    <a:pos x="228" y="476"/>
                  </a:cxn>
                  <a:cxn ang="0">
                    <a:pos x="190" y="468"/>
                  </a:cxn>
                  <a:cxn ang="0">
                    <a:pos x="156" y="483"/>
                  </a:cxn>
                  <a:cxn ang="0">
                    <a:pos x="133" y="492"/>
                  </a:cxn>
                  <a:cxn ang="0">
                    <a:pos x="92" y="503"/>
                  </a:cxn>
                  <a:cxn ang="0">
                    <a:pos x="69" y="524"/>
                  </a:cxn>
                  <a:cxn ang="0">
                    <a:pos x="43" y="515"/>
                  </a:cxn>
                  <a:cxn ang="0">
                    <a:pos x="20" y="521"/>
                  </a:cxn>
                  <a:cxn ang="0">
                    <a:pos x="0" y="503"/>
                  </a:cxn>
                  <a:cxn ang="0">
                    <a:pos x="35" y="478"/>
                  </a:cxn>
                  <a:cxn ang="0">
                    <a:pos x="74" y="446"/>
                  </a:cxn>
                  <a:cxn ang="0">
                    <a:pos x="106" y="417"/>
                  </a:cxn>
                  <a:cxn ang="0">
                    <a:pos x="155" y="416"/>
                  </a:cxn>
                  <a:cxn ang="0">
                    <a:pos x="219" y="407"/>
                  </a:cxn>
                  <a:cxn ang="0">
                    <a:pos x="237" y="412"/>
                  </a:cxn>
                  <a:cxn ang="0">
                    <a:pos x="270" y="412"/>
                  </a:cxn>
                  <a:cxn ang="0">
                    <a:pos x="300" y="357"/>
                  </a:cxn>
                  <a:cxn ang="0">
                    <a:pos x="322" y="305"/>
                  </a:cxn>
                  <a:cxn ang="0">
                    <a:pos x="351" y="284"/>
                  </a:cxn>
                  <a:cxn ang="0">
                    <a:pos x="333" y="306"/>
                  </a:cxn>
                  <a:cxn ang="0">
                    <a:pos x="336" y="333"/>
                  </a:cxn>
                  <a:cxn ang="0">
                    <a:pos x="363" y="321"/>
                  </a:cxn>
                  <a:cxn ang="0">
                    <a:pos x="410" y="295"/>
                  </a:cxn>
                  <a:cxn ang="0">
                    <a:pos x="440" y="257"/>
                  </a:cxn>
                  <a:cxn ang="0">
                    <a:pos x="467" y="235"/>
                  </a:cxn>
                  <a:cxn ang="0">
                    <a:pos x="486" y="188"/>
                  </a:cxn>
                  <a:cxn ang="0">
                    <a:pos x="499" y="154"/>
                  </a:cxn>
                  <a:cxn ang="0">
                    <a:pos x="495" y="117"/>
                  </a:cxn>
                  <a:cxn ang="0">
                    <a:pos x="499" y="92"/>
                  </a:cxn>
                  <a:cxn ang="0">
                    <a:pos x="512" y="49"/>
                  </a:cxn>
                  <a:cxn ang="0">
                    <a:pos x="524" y="20"/>
                  </a:cxn>
                  <a:cxn ang="0">
                    <a:pos x="539" y="48"/>
                  </a:cxn>
                  <a:cxn ang="0">
                    <a:pos x="560" y="41"/>
                  </a:cxn>
                  <a:cxn ang="0">
                    <a:pos x="559" y="22"/>
                  </a:cxn>
                  <a:cxn ang="0">
                    <a:pos x="547" y="3"/>
                  </a:cxn>
                </a:cxnLst>
                <a:rect l="0" t="0" r="r" b="b"/>
                <a:pathLst>
                  <a:path w="613" h="552">
                    <a:moveTo>
                      <a:pt x="560" y="6"/>
                    </a:moveTo>
                    <a:lnTo>
                      <a:pt x="576" y="6"/>
                    </a:lnTo>
                    <a:lnTo>
                      <a:pt x="578" y="13"/>
                    </a:lnTo>
                    <a:lnTo>
                      <a:pt x="576" y="37"/>
                    </a:lnTo>
                    <a:lnTo>
                      <a:pt x="577" y="53"/>
                    </a:lnTo>
                    <a:lnTo>
                      <a:pt x="582" y="69"/>
                    </a:lnTo>
                    <a:lnTo>
                      <a:pt x="592" y="83"/>
                    </a:lnTo>
                    <a:lnTo>
                      <a:pt x="598" y="96"/>
                    </a:lnTo>
                    <a:lnTo>
                      <a:pt x="607" y="118"/>
                    </a:lnTo>
                    <a:lnTo>
                      <a:pt x="613" y="143"/>
                    </a:lnTo>
                    <a:lnTo>
                      <a:pt x="612" y="153"/>
                    </a:lnTo>
                    <a:lnTo>
                      <a:pt x="608" y="160"/>
                    </a:lnTo>
                    <a:lnTo>
                      <a:pt x="607" y="171"/>
                    </a:lnTo>
                    <a:lnTo>
                      <a:pt x="599" y="180"/>
                    </a:lnTo>
                    <a:lnTo>
                      <a:pt x="593" y="180"/>
                    </a:lnTo>
                    <a:lnTo>
                      <a:pt x="585" y="208"/>
                    </a:lnTo>
                    <a:lnTo>
                      <a:pt x="583" y="224"/>
                    </a:lnTo>
                    <a:lnTo>
                      <a:pt x="571" y="223"/>
                    </a:lnTo>
                    <a:lnTo>
                      <a:pt x="556" y="232"/>
                    </a:lnTo>
                    <a:lnTo>
                      <a:pt x="551" y="251"/>
                    </a:lnTo>
                    <a:lnTo>
                      <a:pt x="554" y="268"/>
                    </a:lnTo>
                    <a:lnTo>
                      <a:pt x="556" y="284"/>
                    </a:lnTo>
                    <a:lnTo>
                      <a:pt x="556" y="305"/>
                    </a:lnTo>
                    <a:lnTo>
                      <a:pt x="558" y="317"/>
                    </a:lnTo>
                    <a:lnTo>
                      <a:pt x="548" y="327"/>
                    </a:lnTo>
                    <a:lnTo>
                      <a:pt x="539" y="347"/>
                    </a:lnTo>
                    <a:lnTo>
                      <a:pt x="535" y="365"/>
                    </a:lnTo>
                    <a:lnTo>
                      <a:pt x="535" y="386"/>
                    </a:lnTo>
                    <a:lnTo>
                      <a:pt x="543" y="397"/>
                    </a:lnTo>
                    <a:lnTo>
                      <a:pt x="545" y="404"/>
                    </a:lnTo>
                    <a:lnTo>
                      <a:pt x="537" y="409"/>
                    </a:lnTo>
                    <a:lnTo>
                      <a:pt x="527" y="425"/>
                    </a:lnTo>
                    <a:lnTo>
                      <a:pt x="521" y="439"/>
                    </a:lnTo>
                    <a:lnTo>
                      <a:pt x="494" y="459"/>
                    </a:lnTo>
                    <a:lnTo>
                      <a:pt x="491" y="449"/>
                    </a:lnTo>
                    <a:lnTo>
                      <a:pt x="495" y="425"/>
                    </a:lnTo>
                    <a:lnTo>
                      <a:pt x="502" y="417"/>
                    </a:lnTo>
                    <a:lnTo>
                      <a:pt x="505" y="408"/>
                    </a:lnTo>
                    <a:lnTo>
                      <a:pt x="491" y="408"/>
                    </a:lnTo>
                    <a:lnTo>
                      <a:pt x="489" y="419"/>
                    </a:lnTo>
                    <a:lnTo>
                      <a:pt x="484" y="429"/>
                    </a:lnTo>
                    <a:lnTo>
                      <a:pt x="483" y="440"/>
                    </a:lnTo>
                    <a:lnTo>
                      <a:pt x="475" y="434"/>
                    </a:lnTo>
                    <a:lnTo>
                      <a:pt x="462" y="433"/>
                    </a:lnTo>
                    <a:lnTo>
                      <a:pt x="456" y="443"/>
                    </a:lnTo>
                    <a:lnTo>
                      <a:pt x="451" y="468"/>
                    </a:lnTo>
                    <a:lnTo>
                      <a:pt x="445" y="476"/>
                    </a:lnTo>
                    <a:lnTo>
                      <a:pt x="437" y="474"/>
                    </a:lnTo>
                    <a:lnTo>
                      <a:pt x="435" y="459"/>
                    </a:lnTo>
                    <a:lnTo>
                      <a:pt x="436" y="447"/>
                    </a:lnTo>
                    <a:lnTo>
                      <a:pt x="427" y="446"/>
                    </a:lnTo>
                    <a:lnTo>
                      <a:pt x="419" y="455"/>
                    </a:lnTo>
                    <a:lnTo>
                      <a:pt x="410" y="466"/>
                    </a:lnTo>
                    <a:lnTo>
                      <a:pt x="404" y="478"/>
                    </a:lnTo>
                    <a:lnTo>
                      <a:pt x="402" y="479"/>
                    </a:lnTo>
                    <a:lnTo>
                      <a:pt x="384" y="476"/>
                    </a:lnTo>
                    <a:lnTo>
                      <a:pt x="356" y="476"/>
                    </a:lnTo>
                    <a:lnTo>
                      <a:pt x="341" y="479"/>
                    </a:lnTo>
                    <a:lnTo>
                      <a:pt x="345" y="474"/>
                    </a:lnTo>
                    <a:lnTo>
                      <a:pt x="351" y="470"/>
                    </a:lnTo>
                    <a:lnTo>
                      <a:pt x="339" y="467"/>
                    </a:lnTo>
                    <a:lnTo>
                      <a:pt x="336" y="463"/>
                    </a:lnTo>
                    <a:lnTo>
                      <a:pt x="333" y="470"/>
                    </a:lnTo>
                    <a:lnTo>
                      <a:pt x="327" y="462"/>
                    </a:lnTo>
                    <a:lnTo>
                      <a:pt x="325" y="449"/>
                    </a:lnTo>
                    <a:lnTo>
                      <a:pt x="320" y="451"/>
                    </a:lnTo>
                    <a:lnTo>
                      <a:pt x="309" y="476"/>
                    </a:lnTo>
                    <a:lnTo>
                      <a:pt x="328" y="488"/>
                    </a:lnTo>
                    <a:lnTo>
                      <a:pt x="328" y="504"/>
                    </a:lnTo>
                    <a:lnTo>
                      <a:pt x="320" y="498"/>
                    </a:lnTo>
                    <a:lnTo>
                      <a:pt x="314" y="501"/>
                    </a:lnTo>
                    <a:lnTo>
                      <a:pt x="307" y="503"/>
                    </a:lnTo>
                    <a:lnTo>
                      <a:pt x="300" y="508"/>
                    </a:lnTo>
                    <a:lnTo>
                      <a:pt x="296" y="514"/>
                    </a:lnTo>
                    <a:lnTo>
                      <a:pt x="295" y="517"/>
                    </a:lnTo>
                    <a:lnTo>
                      <a:pt x="279" y="546"/>
                    </a:lnTo>
                    <a:lnTo>
                      <a:pt x="268" y="552"/>
                    </a:lnTo>
                    <a:lnTo>
                      <a:pt x="252" y="546"/>
                    </a:lnTo>
                    <a:lnTo>
                      <a:pt x="247" y="536"/>
                    </a:lnTo>
                    <a:lnTo>
                      <a:pt x="236" y="529"/>
                    </a:lnTo>
                    <a:lnTo>
                      <a:pt x="233" y="517"/>
                    </a:lnTo>
                    <a:lnTo>
                      <a:pt x="233" y="499"/>
                    </a:lnTo>
                    <a:lnTo>
                      <a:pt x="238" y="494"/>
                    </a:lnTo>
                    <a:lnTo>
                      <a:pt x="248" y="479"/>
                    </a:lnTo>
                    <a:lnTo>
                      <a:pt x="249" y="474"/>
                    </a:lnTo>
                    <a:lnTo>
                      <a:pt x="247" y="472"/>
                    </a:lnTo>
                    <a:lnTo>
                      <a:pt x="228" y="476"/>
                    </a:lnTo>
                    <a:lnTo>
                      <a:pt x="216" y="471"/>
                    </a:lnTo>
                    <a:lnTo>
                      <a:pt x="203" y="468"/>
                    </a:lnTo>
                    <a:lnTo>
                      <a:pt x="190" y="468"/>
                    </a:lnTo>
                    <a:lnTo>
                      <a:pt x="179" y="478"/>
                    </a:lnTo>
                    <a:lnTo>
                      <a:pt x="163" y="488"/>
                    </a:lnTo>
                    <a:lnTo>
                      <a:pt x="156" y="483"/>
                    </a:lnTo>
                    <a:lnTo>
                      <a:pt x="147" y="487"/>
                    </a:lnTo>
                    <a:lnTo>
                      <a:pt x="142" y="487"/>
                    </a:lnTo>
                    <a:lnTo>
                      <a:pt x="133" y="492"/>
                    </a:lnTo>
                    <a:lnTo>
                      <a:pt x="126" y="492"/>
                    </a:lnTo>
                    <a:lnTo>
                      <a:pt x="119" y="495"/>
                    </a:lnTo>
                    <a:lnTo>
                      <a:pt x="92" y="503"/>
                    </a:lnTo>
                    <a:lnTo>
                      <a:pt x="85" y="497"/>
                    </a:lnTo>
                    <a:lnTo>
                      <a:pt x="78" y="498"/>
                    </a:lnTo>
                    <a:lnTo>
                      <a:pt x="69" y="524"/>
                    </a:lnTo>
                    <a:lnTo>
                      <a:pt x="64" y="525"/>
                    </a:lnTo>
                    <a:lnTo>
                      <a:pt x="51" y="520"/>
                    </a:lnTo>
                    <a:lnTo>
                      <a:pt x="43" y="515"/>
                    </a:lnTo>
                    <a:lnTo>
                      <a:pt x="32" y="519"/>
                    </a:lnTo>
                    <a:lnTo>
                      <a:pt x="24" y="519"/>
                    </a:lnTo>
                    <a:lnTo>
                      <a:pt x="20" y="521"/>
                    </a:lnTo>
                    <a:lnTo>
                      <a:pt x="10" y="517"/>
                    </a:lnTo>
                    <a:lnTo>
                      <a:pt x="0" y="516"/>
                    </a:lnTo>
                    <a:lnTo>
                      <a:pt x="0" y="503"/>
                    </a:lnTo>
                    <a:lnTo>
                      <a:pt x="1" y="495"/>
                    </a:lnTo>
                    <a:lnTo>
                      <a:pt x="26" y="488"/>
                    </a:lnTo>
                    <a:lnTo>
                      <a:pt x="35" y="478"/>
                    </a:lnTo>
                    <a:lnTo>
                      <a:pt x="45" y="471"/>
                    </a:lnTo>
                    <a:lnTo>
                      <a:pt x="63" y="461"/>
                    </a:lnTo>
                    <a:lnTo>
                      <a:pt x="74" y="446"/>
                    </a:lnTo>
                    <a:lnTo>
                      <a:pt x="87" y="438"/>
                    </a:lnTo>
                    <a:lnTo>
                      <a:pt x="94" y="424"/>
                    </a:lnTo>
                    <a:lnTo>
                      <a:pt x="106" y="417"/>
                    </a:lnTo>
                    <a:lnTo>
                      <a:pt x="118" y="413"/>
                    </a:lnTo>
                    <a:lnTo>
                      <a:pt x="136" y="418"/>
                    </a:lnTo>
                    <a:lnTo>
                      <a:pt x="155" y="416"/>
                    </a:lnTo>
                    <a:lnTo>
                      <a:pt x="169" y="417"/>
                    </a:lnTo>
                    <a:lnTo>
                      <a:pt x="209" y="408"/>
                    </a:lnTo>
                    <a:lnTo>
                      <a:pt x="219" y="407"/>
                    </a:lnTo>
                    <a:lnTo>
                      <a:pt x="228" y="403"/>
                    </a:lnTo>
                    <a:lnTo>
                      <a:pt x="238" y="403"/>
                    </a:lnTo>
                    <a:lnTo>
                      <a:pt x="237" y="412"/>
                    </a:lnTo>
                    <a:lnTo>
                      <a:pt x="260" y="418"/>
                    </a:lnTo>
                    <a:lnTo>
                      <a:pt x="265" y="417"/>
                    </a:lnTo>
                    <a:lnTo>
                      <a:pt x="270" y="412"/>
                    </a:lnTo>
                    <a:lnTo>
                      <a:pt x="282" y="403"/>
                    </a:lnTo>
                    <a:lnTo>
                      <a:pt x="284" y="371"/>
                    </a:lnTo>
                    <a:lnTo>
                      <a:pt x="300" y="357"/>
                    </a:lnTo>
                    <a:lnTo>
                      <a:pt x="312" y="339"/>
                    </a:lnTo>
                    <a:lnTo>
                      <a:pt x="320" y="320"/>
                    </a:lnTo>
                    <a:lnTo>
                      <a:pt x="322" y="305"/>
                    </a:lnTo>
                    <a:lnTo>
                      <a:pt x="324" y="294"/>
                    </a:lnTo>
                    <a:lnTo>
                      <a:pt x="343" y="283"/>
                    </a:lnTo>
                    <a:lnTo>
                      <a:pt x="351" y="284"/>
                    </a:lnTo>
                    <a:lnTo>
                      <a:pt x="350" y="294"/>
                    </a:lnTo>
                    <a:lnTo>
                      <a:pt x="341" y="298"/>
                    </a:lnTo>
                    <a:lnTo>
                      <a:pt x="333" y="306"/>
                    </a:lnTo>
                    <a:lnTo>
                      <a:pt x="332" y="309"/>
                    </a:lnTo>
                    <a:lnTo>
                      <a:pt x="336" y="321"/>
                    </a:lnTo>
                    <a:lnTo>
                      <a:pt x="336" y="333"/>
                    </a:lnTo>
                    <a:lnTo>
                      <a:pt x="341" y="333"/>
                    </a:lnTo>
                    <a:lnTo>
                      <a:pt x="354" y="332"/>
                    </a:lnTo>
                    <a:lnTo>
                      <a:pt x="363" y="321"/>
                    </a:lnTo>
                    <a:lnTo>
                      <a:pt x="377" y="314"/>
                    </a:lnTo>
                    <a:lnTo>
                      <a:pt x="393" y="309"/>
                    </a:lnTo>
                    <a:lnTo>
                      <a:pt x="410" y="295"/>
                    </a:lnTo>
                    <a:lnTo>
                      <a:pt x="422" y="284"/>
                    </a:lnTo>
                    <a:lnTo>
                      <a:pt x="430" y="269"/>
                    </a:lnTo>
                    <a:lnTo>
                      <a:pt x="440" y="257"/>
                    </a:lnTo>
                    <a:lnTo>
                      <a:pt x="453" y="247"/>
                    </a:lnTo>
                    <a:lnTo>
                      <a:pt x="459" y="247"/>
                    </a:lnTo>
                    <a:lnTo>
                      <a:pt x="467" y="235"/>
                    </a:lnTo>
                    <a:lnTo>
                      <a:pt x="468" y="225"/>
                    </a:lnTo>
                    <a:lnTo>
                      <a:pt x="470" y="215"/>
                    </a:lnTo>
                    <a:lnTo>
                      <a:pt x="486" y="188"/>
                    </a:lnTo>
                    <a:lnTo>
                      <a:pt x="490" y="176"/>
                    </a:lnTo>
                    <a:lnTo>
                      <a:pt x="492" y="165"/>
                    </a:lnTo>
                    <a:lnTo>
                      <a:pt x="499" y="154"/>
                    </a:lnTo>
                    <a:lnTo>
                      <a:pt x="502" y="139"/>
                    </a:lnTo>
                    <a:lnTo>
                      <a:pt x="502" y="123"/>
                    </a:lnTo>
                    <a:lnTo>
                      <a:pt x="495" y="117"/>
                    </a:lnTo>
                    <a:lnTo>
                      <a:pt x="484" y="112"/>
                    </a:lnTo>
                    <a:lnTo>
                      <a:pt x="489" y="107"/>
                    </a:lnTo>
                    <a:lnTo>
                      <a:pt x="499" y="92"/>
                    </a:lnTo>
                    <a:lnTo>
                      <a:pt x="497" y="62"/>
                    </a:lnTo>
                    <a:lnTo>
                      <a:pt x="502" y="53"/>
                    </a:lnTo>
                    <a:lnTo>
                      <a:pt x="512" y="49"/>
                    </a:lnTo>
                    <a:lnTo>
                      <a:pt x="513" y="32"/>
                    </a:lnTo>
                    <a:lnTo>
                      <a:pt x="517" y="24"/>
                    </a:lnTo>
                    <a:lnTo>
                      <a:pt x="524" y="20"/>
                    </a:lnTo>
                    <a:lnTo>
                      <a:pt x="531" y="29"/>
                    </a:lnTo>
                    <a:lnTo>
                      <a:pt x="535" y="42"/>
                    </a:lnTo>
                    <a:lnTo>
                      <a:pt x="539" y="48"/>
                    </a:lnTo>
                    <a:lnTo>
                      <a:pt x="547" y="38"/>
                    </a:lnTo>
                    <a:lnTo>
                      <a:pt x="553" y="42"/>
                    </a:lnTo>
                    <a:lnTo>
                      <a:pt x="560" y="41"/>
                    </a:lnTo>
                    <a:lnTo>
                      <a:pt x="566" y="27"/>
                    </a:lnTo>
                    <a:lnTo>
                      <a:pt x="567" y="15"/>
                    </a:lnTo>
                    <a:lnTo>
                      <a:pt x="559" y="22"/>
                    </a:lnTo>
                    <a:lnTo>
                      <a:pt x="547" y="26"/>
                    </a:lnTo>
                    <a:lnTo>
                      <a:pt x="543" y="14"/>
                    </a:lnTo>
                    <a:lnTo>
                      <a:pt x="547" y="3"/>
                    </a:lnTo>
                    <a:lnTo>
                      <a:pt x="551" y="0"/>
                    </a:lnTo>
                    <a:lnTo>
                      <a:pt x="560" y="6"/>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730" name="Freeform 109"/>
              <p:cNvSpPr>
                <a:spLocks noChangeAspect="1"/>
              </p:cNvSpPr>
              <p:nvPr/>
            </p:nvSpPr>
            <p:spPr bwMode="gray">
              <a:xfrm>
                <a:off x="3966" y="2088"/>
                <a:ext cx="28" cy="21"/>
              </a:xfrm>
              <a:custGeom>
                <a:avLst/>
                <a:gdLst/>
                <a:ahLst/>
                <a:cxnLst>
                  <a:cxn ang="0">
                    <a:pos x="113" y="70"/>
                  </a:cxn>
                  <a:cxn ang="0">
                    <a:pos x="102" y="63"/>
                  </a:cxn>
                  <a:cxn ang="0">
                    <a:pos x="88" y="58"/>
                  </a:cxn>
                  <a:cxn ang="0">
                    <a:pos x="74" y="62"/>
                  </a:cxn>
                  <a:cxn ang="0">
                    <a:pos x="66" y="68"/>
                  </a:cxn>
                  <a:cxn ang="0">
                    <a:pos x="59" y="80"/>
                  </a:cxn>
                  <a:cxn ang="0">
                    <a:pos x="50" y="95"/>
                  </a:cxn>
                  <a:cxn ang="0">
                    <a:pos x="48" y="106"/>
                  </a:cxn>
                  <a:cxn ang="0">
                    <a:pos x="39" y="107"/>
                  </a:cxn>
                  <a:cxn ang="0">
                    <a:pos x="30" y="100"/>
                  </a:cxn>
                  <a:cxn ang="0">
                    <a:pos x="26" y="95"/>
                  </a:cxn>
                  <a:cxn ang="0">
                    <a:pos x="19" y="82"/>
                  </a:cxn>
                  <a:cxn ang="0">
                    <a:pos x="20" y="76"/>
                  </a:cxn>
                  <a:cxn ang="0">
                    <a:pos x="16" y="69"/>
                  </a:cxn>
                  <a:cxn ang="0">
                    <a:pos x="10" y="64"/>
                  </a:cxn>
                  <a:cxn ang="0">
                    <a:pos x="0" y="64"/>
                  </a:cxn>
                  <a:cxn ang="0">
                    <a:pos x="15" y="53"/>
                  </a:cxn>
                  <a:cxn ang="0">
                    <a:pos x="37" y="23"/>
                  </a:cxn>
                  <a:cxn ang="0">
                    <a:pos x="50" y="25"/>
                  </a:cxn>
                  <a:cxn ang="0">
                    <a:pos x="57" y="28"/>
                  </a:cxn>
                  <a:cxn ang="0">
                    <a:pos x="68" y="26"/>
                  </a:cxn>
                  <a:cxn ang="0">
                    <a:pos x="78" y="21"/>
                  </a:cxn>
                  <a:cxn ang="0">
                    <a:pos x="82" y="14"/>
                  </a:cxn>
                  <a:cxn ang="0">
                    <a:pos x="95" y="1"/>
                  </a:cxn>
                  <a:cxn ang="0">
                    <a:pos x="102" y="0"/>
                  </a:cxn>
                  <a:cxn ang="0">
                    <a:pos x="112" y="3"/>
                  </a:cxn>
                  <a:cxn ang="0">
                    <a:pos x="123" y="9"/>
                  </a:cxn>
                  <a:cxn ang="0">
                    <a:pos x="132" y="10"/>
                  </a:cxn>
                  <a:cxn ang="0">
                    <a:pos x="138" y="33"/>
                  </a:cxn>
                  <a:cxn ang="0">
                    <a:pos x="140" y="36"/>
                  </a:cxn>
                  <a:cxn ang="0">
                    <a:pos x="134" y="44"/>
                  </a:cxn>
                  <a:cxn ang="0">
                    <a:pos x="128" y="47"/>
                  </a:cxn>
                  <a:cxn ang="0">
                    <a:pos x="123" y="54"/>
                  </a:cxn>
                  <a:cxn ang="0">
                    <a:pos x="118" y="63"/>
                  </a:cxn>
                  <a:cxn ang="0">
                    <a:pos x="113" y="70"/>
                  </a:cxn>
                </a:cxnLst>
                <a:rect l="0" t="0" r="r" b="b"/>
                <a:pathLst>
                  <a:path w="140" h="107">
                    <a:moveTo>
                      <a:pt x="113" y="70"/>
                    </a:moveTo>
                    <a:lnTo>
                      <a:pt x="102" y="63"/>
                    </a:lnTo>
                    <a:lnTo>
                      <a:pt x="88" y="58"/>
                    </a:lnTo>
                    <a:lnTo>
                      <a:pt x="74" y="62"/>
                    </a:lnTo>
                    <a:lnTo>
                      <a:pt x="66" y="68"/>
                    </a:lnTo>
                    <a:lnTo>
                      <a:pt x="59" y="80"/>
                    </a:lnTo>
                    <a:lnTo>
                      <a:pt x="50" y="95"/>
                    </a:lnTo>
                    <a:lnTo>
                      <a:pt x="48" y="106"/>
                    </a:lnTo>
                    <a:lnTo>
                      <a:pt x="39" y="107"/>
                    </a:lnTo>
                    <a:lnTo>
                      <a:pt x="30" y="100"/>
                    </a:lnTo>
                    <a:lnTo>
                      <a:pt x="26" y="95"/>
                    </a:lnTo>
                    <a:lnTo>
                      <a:pt x="19" y="82"/>
                    </a:lnTo>
                    <a:lnTo>
                      <a:pt x="20" y="76"/>
                    </a:lnTo>
                    <a:lnTo>
                      <a:pt x="16" y="69"/>
                    </a:lnTo>
                    <a:lnTo>
                      <a:pt x="10" y="64"/>
                    </a:lnTo>
                    <a:lnTo>
                      <a:pt x="0" y="64"/>
                    </a:lnTo>
                    <a:lnTo>
                      <a:pt x="15" y="53"/>
                    </a:lnTo>
                    <a:lnTo>
                      <a:pt x="37" y="23"/>
                    </a:lnTo>
                    <a:lnTo>
                      <a:pt x="50" y="25"/>
                    </a:lnTo>
                    <a:lnTo>
                      <a:pt x="57" y="28"/>
                    </a:lnTo>
                    <a:lnTo>
                      <a:pt x="68" y="26"/>
                    </a:lnTo>
                    <a:lnTo>
                      <a:pt x="78" y="21"/>
                    </a:lnTo>
                    <a:lnTo>
                      <a:pt x="82" y="14"/>
                    </a:lnTo>
                    <a:lnTo>
                      <a:pt x="95" y="1"/>
                    </a:lnTo>
                    <a:lnTo>
                      <a:pt x="102" y="0"/>
                    </a:lnTo>
                    <a:lnTo>
                      <a:pt x="112" y="3"/>
                    </a:lnTo>
                    <a:lnTo>
                      <a:pt x="123" y="9"/>
                    </a:lnTo>
                    <a:lnTo>
                      <a:pt x="132" y="10"/>
                    </a:lnTo>
                    <a:lnTo>
                      <a:pt x="138" y="33"/>
                    </a:lnTo>
                    <a:lnTo>
                      <a:pt x="140" y="36"/>
                    </a:lnTo>
                    <a:lnTo>
                      <a:pt x="134" y="44"/>
                    </a:lnTo>
                    <a:lnTo>
                      <a:pt x="128" y="47"/>
                    </a:lnTo>
                    <a:lnTo>
                      <a:pt x="123" y="54"/>
                    </a:lnTo>
                    <a:lnTo>
                      <a:pt x="118" y="63"/>
                    </a:lnTo>
                    <a:lnTo>
                      <a:pt x="113" y="70"/>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731" name="Freeform 110"/>
              <p:cNvSpPr>
                <a:spLocks noChangeAspect="1"/>
              </p:cNvSpPr>
              <p:nvPr/>
            </p:nvSpPr>
            <p:spPr bwMode="gray">
              <a:xfrm>
                <a:off x="3938" y="2093"/>
                <a:ext cx="26" cy="38"/>
              </a:xfrm>
              <a:custGeom>
                <a:avLst/>
                <a:gdLst/>
                <a:ahLst/>
                <a:cxnLst>
                  <a:cxn ang="0">
                    <a:pos x="69" y="2"/>
                  </a:cxn>
                  <a:cxn ang="0">
                    <a:pos x="56" y="4"/>
                  </a:cxn>
                  <a:cxn ang="0">
                    <a:pos x="42" y="22"/>
                  </a:cxn>
                  <a:cxn ang="0">
                    <a:pos x="29" y="29"/>
                  </a:cxn>
                  <a:cxn ang="0">
                    <a:pos x="18" y="29"/>
                  </a:cxn>
                  <a:cxn ang="0">
                    <a:pos x="0" y="48"/>
                  </a:cxn>
                  <a:cxn ang="0">
                    <a:pos x="16" y="64"/>
                  </a:cxn>
                  <a:cxn ang="0">
                    <a:pos x="11" y="62"/>
                  </a:cxn>
                  <a:cxn ang="0">
                    <a:pos x="9" y="88"/>
                  </a:cxn>
                  <a:cxn ang="0">
                    <a:pos x="27" y="78"/>
                  </a:cxn>
                  <a:cxn ang="0">
                    <a:pos x="41" y="75"/>
                  </a:cxn>
                  <a:cxn ang="0">
                    <a:pos x="32" y="65"/>
                  </a:cxn>
                  <a:cxn ang="0">
                    <a:pos x="37" y="50"/>
                  </a:cxn>
                  <a:cxn ang="0">
                    <a:pos x="51" y="74"/>
                  </a:cxn>
                  <a:cxn ang="0">
                    <a:pos x="53" y="86"/>
                  </a:cxn>
                  <a:cxn ang="0">
                    <a:pos x="47" y="112"/>
                  </a:cxn>
                  <a:cxn ang="0">
                    <a:pos x="36" y="128"/>
                  </a:cxn>
                  <a:cxn ang="0">
                    <a:pos x="38" y="159"/>
                  </a:cxn>
                  <a:cxn ang="0">
                    <a:pos x="41" y="174"/>
                  </a:cxn>
                  <a:cxn ang="0">
                    <a:pos x="58" y="166"/>
                  </a:cxn>
                  <a:cxn ang="0">
                    <a:pos x="57" y="145"/>
                  </a:cxn>
                  <a:cxn ang="0">
                    <a:pos x="62" y="151"/>
                  </a:cxn>
                  <a:cxn ang="0">
                    <a:pos x="63" y="172"/>
                  </a:cxn>
                  <a:cxn ang="0">
                    <a:pos x="70" y="185"/>
                  </a:cxn>
                  <a:cxn ang="0">
                    <a:pos x="79" y="169"/>
                  </a:cxn>
                  <a:cxn ang="0">
                    <a:pos x="94" y="164"/>
                  </a:cxn>
                  <a:cxn ang="0">
                    <a:pos x="107" y="117"/>
                  </a:cxn>
                  <a:cxn ang="0">
                    <a:pos x="120" y="89"/>
                  </a:cxn>
                  <a:cxn ang="0">
                    <a:pos x="131" y="69"/>
                  </a:cxn>
                  <a:cxn ang="0">
                    <a:pos x="124" y="48"/>
                  </a:cxn>
                  <a:cxn ang="0">
                    <a:pos x="110" y="40"/>
                  </a:cxn>
                  <a:cxn ang="0">
                    <a:pos x="112" y="19"/>
                  </a:cxn>
                  <a:cxn ang="0">
                    <a:pos x="86" y="22"/>
                  </a:cxn>
                  <a:cxn ang="0">
                    <a:pos x="77" y="3"/>
                  </a:cxn>
                </a:cxnLst>
                <a:rect l="0" t="0" r="r" b="b"/>
                <a:pathLst>
                  <a:path w="131" h="187">
                    <a:moveTo>
                      <a:pt x="67" y="2"/>
                    </a:moveTo>
                    <a:lnTo>
                      <a:pt x="69" y="2"/>
                    </a:lnTo>
                    <a:lnTo>
                      <a:pt x="64" y="0"/>
                    </a:lnTo>
                    <a:lnTo>
                      <a:pt x="56" y="4"/>
                    </a:lnTo>
                    <a:lnTo>
                      <a:pt x="47" y="13"/>
                    </a:lnTo>
                    <a:lnTo>
                      <a:pt x="42" y="22"/>
                    </a:lnTo>
                    <a:lnTo>
                      <a:pt x="35" y="22"/>
                    </a:lnTo>
                    <a:lnTo>
                      <a:pt x="29" y="29"/>
                    </a:lnTo>
                    <a:lnTo>
                      <a:pt x="21" y="32"/>
                    </a:lnTo>
                    <a:lnTo>
                      <a:pt x="18" y="29"/>
                    </a:lnTo>
                    <a:lnTo>
                      <a:pt x="11" y="34"/>
                    </a:lnTo>
                    <a:lnTo>
                      <a:pt x="0" y="48"/>
                    </a:lnTo>
                    <a:lnTo>
                      <a:pt x="10" y="56"/>
                    </a:lnTo>
                    <a:lnTo>
                      <a:pt x="16" y="64"/>
                    </a:lnTo>
                    <a:lnTo>
                      <a:pt x="16" y="72"/>
                    </a:lnTo>
                    <a:lnTo>
                      <a:pt x="11" y="62"/>
                    </a:lnTo>
                    <a:lnTo>
                      <a:pt x="5" y="62"/>
                    </a:lnTo>
                    <a:lnTo>
                      <a:pt x="9" y="88"/>
                    </a:lnTo>
                    <a:lnTo>
                      <a:pt x="14" y="81"/>
                    </a:lnTo>
                    <a:lnTo>
                      <a:pt x="27" y="78"/>
                    </a:lnTo>
                    <a:lnTo>
                      <a:pt x="37" y="84"/>
                    </a:lnTo>
                    <a:lnTo>
                      <a:pt x="41" y="75"/>
                    </a:lnTo>
                    <a:lnTo>
                      <a:pt x="35" y="72"/>
                    </a:lnTo>
                    <a:lnTo>
                      <a:pt x="32" y="65"/>
                    </a:lnTo>
                    <a:lnTo>
                      <a:pt x="32" y="54"/>
                    </a:lnTo>
                    <a:lnTo>
                      <a:pt x="37" y="50"/>
                    </a:lnTo>
                    <a:lnTo>
                      <a:pt x="43" y="63"/>
                    </a:lnTo>
                    <a:lnTo>
                      <a:pt x="51" y="74"/>
                    </a:lnTo>
                    <a:lnTo>
                      <a:pt x="51" y="85"/>
                    </a:lnTo>
                    <a:lnTo>
                      <a:pt x="53" y="86"/>
                    </a:lnTo>
                    <a:lnTo>
                      <a:pt x="53" y="100"/>
                    </a:lnTo>
                    <a:lnTo>
                      <a:pt x="47" y="112"/>
                    </a:lnTo>
                    <a:lnTo>
                      <a:pt x="41" y="118"/>
                    </a:lnTo>
                    <a:lnTo>
                      <a:pt x="36" y="128"/>
                    </a:lnTo>
                    <a:lnTo>
                      <a:pt x="35" y="143"/>
                    </a:lnTo>
                    <a:lnTo>
                      <a:pt x="38" y="159"/>
                    </a:lnTo>
                    <a:lnTo>
                      <a:pt x="35" y="167"/>
                    </a:lnTo>
                    <a:lnTo>
                      <a:pt x="41" y="174"/>
                    </a:lnTo>
                    <a:lnTo>
                      <a:pt x="54" y="180"/>
                    </a:lnTo>
                    <a:lnTo>
                      <a:pt x="58" y="166"/>
                    </a:lnTo>
                    <a:lnTo>
                      <a:pt x="53" y="155"/>
                    </a:lnTo>
                    <a:lnTo>
                      <a:pt x="57" y="145"/>
                    </a:lnTo>
                    <a:lnTo>
                      <a:pt x="65" y="148"/>
                    </a:lnTo>
                    <a:lnTo>
                      <a:pt x="62" y="151"/>
                    </a:lnTo>
                    <a:lnTo>
                      <a:pt x="61" y="160"/>
                    </a:lnTo>
                    <a:lnTo>
                      <a:pt x="63" y="172"/>
                    </a:lnTo>
                    <a:lnTo>
                      <a:pt x="63" y="187"/>
                    </a:lnTo>
                    <a:lnTo>
                      <a:pt x="70" y="185"/>
                    </a:lnTo>
                    <a:lnTo>
                      <a:pt x="79" y="177"/>
                    </a:lnTo>
                    <a:lnTo>
                      <a:pt x="79" y="169"/>
                    </a:lnTo>
                    <a:lnTo>
                      <a:pt x="88" y="160"/>
                    </a:lnTo>
                    <a:lnTo>
                      <a:pt x="94" y="164"/>
                    </a:lnTo>
                    <a:lnTo>
                      <a:pt x="100" y="148"/>
                    </a:lnTo>
                    <a:lnTo>
                      <a:pt x="107" y="117"/>
                    </a:lnTo>
                    <a:lnTo>
                      <a:pt x="113" y="100"/>
                    </a:lnTo>
                    <a:lnTo>
                      <a:pt x="120" y="89"/>
                    </a:lnTo>
                    <a:lnTo>
                      <a:pt x="127" y="78"/>
                    </a:lnTo>
                    <a:lnTo>
                      <a:pt x="131" y="69"/>
                    </a:lnTo>
                    <a:lnTo>
                      <a:pt x="129" y="59"/>
                    </a:lnTo>
                    <a:lnTo>
                      <a:pt x="124" y="48"/>
                    </a:lnTo>
                    <a:lnTo>
                      <a:pt x="111" y="45"/>
                    </a:lnTo>
                    <a:lnTo>
                      <a:pt x="110" y="40"/>
                    </a:lnTo>
                    <a:lnTo>
                      <a:pt x="115" y="26"/>
                    </a:lnTo>
                    <a:lnTo>
                      <a:pt x="112" y="19"/>
                    </a:lnTo>
                    <a:lnTo>
                      <a:pt x="104" y="21"/>
                    </a:lnTo>
                    <a:lnTo>
                      <a:pt x="86" y="22"/>
                    </a:lnTo>
                    <a:lnTo>
                      <a:pt x="77" y="9"/>
                    </a:lnTo>
                    <a:lnTo>
                      <a:pt x="77" y="3"/>
                    </a:lnTo>
                    <a:lnTo>
                      <a:pt x="67" y="2"/>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grpSp>
        <p:sp>
          <p:nvSpPr>
            <p:cNvPr id="431" name="Freeform 111"/>
            <p:cNvSpPr>
              <a:spLocks noChangeAspect="1"/>
            </p:cNvSpPr>
            <p:nvPr/>
          </p:nvSpPr>
          <p:spPr bwMode="gray">
            <a:xfrm>
              <a:off x="6955625" y="2968971"/>
              <a:ext cx="60325" cy="90488"/>
            </a:xfrm>
            <a:custGeom>
              <a:avLst/>
              <a:gdLst/>
              <a:ahLst/>
              <a:cxnLst>
                <a:cxn ang="0">
                  <a:pos x="130" y="5"/>
                </a:cxn>
                <a:cxn ang="0">
                  <a:pos x="156" y="46"/>
                </a:cxn>
                <a:cxn ang="0">
                  <a:pos x="173" y="73"/>
                </a:cxn>
                <a:cxn ang="0">
                  <a:pos x="184" y="113"/>
                </a:cxn>
                <a:cxn ang="0">
                  <a:pos x="184" y="170"/>
                </a:cxn>
                <a:cxn ang="0">
                  <a:pos x="181" y="201"/>
                </a:cxn>
                <a:cxn ang="0">
                  <a:pos x="163" y="228"/>
                </a:cxn>
                <a:cxn ang="0">
                  <a:pos x="142" y="233"/>
                </a:cxn>
                <a:cxn ang="0">
                  <a:pos x="131" y="235"/>
                </a:cxn>
                <a:cxn ang="0">
                  <a:pos x="120" y="252"/>
                </a:cxn>
                <a:cxn ang="0">
                  <a:pos x="111" y="245"/>
                </a:cxn>
                <a:cxn ang="0">
                  <a:pos x="95" y="241"/>
                </a:cxn>
                <a:cxn ang="0">
                  <a:pos x="88" y="252"/>
                </a:cxn>
                <a:cxn ang="0">
                  <a:pos x="79" y="263"/>
                </a:cxn>
                <a:cxn ang="0">
                  <a:pos x="72" y="252"/>
                </a:cxn>
                <a:cxn ang="0">
                  <a:pos x="66" y="272"/>
                </a:cxn>
                <a:cxn ang="0">
                  <a:pos x="57" y="269"/>
                </a:cxn>
                <a:cxn ang="0">
                  <a:pos x="66" y="257"/>
                </a:cxn>
                <a:cxn ang="0">
                  <a:pos x="51" y="264"/>
                </a:cxn>
                <a:cxn ang="0">
                  <a:pos x="38" y="276"/>
                </a:cxn>
                <a:cxn ang="0">
                  <a:pos x="31" y="274"/>
                </a:cxn>
                <a:cxn ang="0">
                  <a:pos x="20" y="274"/>
                </a:cxn>
                <a:cxn ang="0">
                  <a:pos x="8" y="285"/>
                </a:cxn>
                <a:cxn ang="0">
                  <a:pos x="9" y="273"/>
                </a:cxn>
                <a:cxn ang="0">
                  <a:pos x="22" y="267"/>
                </a:cxn>
                <a:cxn ang="0">
                  <a:pos x="24" y="253"/>
                </a:cxn>
                <a:cxn ang="0">
                  <a:pos x="13" y="256"/>
                </a:cxn>
                <a:cxn ang="0">
                  <a:pos x="15" y="235"/>
                </a:cxn>
                <a:cxn ang="0">
                  <a:pos x="20" y="212"/>
                </a:cxn>
                <a:cxn ang="0">
                  <a:pos x="23" y="199"/>
                </a:cxn>
                <a:cxn ang="0">
                  <a:pos x="34" y="186"/>
                </a:cxn>
                <a:cxn ang="0">
                  <a:pos x="30" y="174"/>
                </a:cxn>
                <a:cxn ang="0">
                  <a:pos x="23" y="155"/>
                </a:cxn>
                <a:cxn ang="0">
                  <a:pos x="19" y="129"/>
                </a:cxn>
                <a:cxn ang="0">
                  <a:pos x="15" y="139"/>
                </a:cxn>
                <a:cxn ang="0">
                  <a:pos x="4" y="132"/>
                </a:cxn>
                <a:cxn ang="0">
                  <a:pos x="1" y="123"/>
                </a:cxn>
                <a:cxn ang="0">
                  <a:pos x="17" y="115"/>
                </a:cxn>
                <a:cxn ang="0">
                  <a:pos x="39" y="117"/>
                </a:cxn>
                <a:cxn ang="0">
                  <a:pos x="38" y="108"/>
                </a:cxn>
                <a:cxn ang="0">
                  <a:pos x="34" y="95"/>
                </a:cxn>
                <a:cxn ang="0">
                  <a:pos x="38" y="86"/>
                </a:cxn>
                <a:cxn ang="0">
                  <a:pos x="29" y="83"/>
                </a:cxn>
                <a:cxn ang="0">
                  <a:pos x="24" y="72"/>
                </a:cxn>
                <a:cxn ang="0">
                  <a:pos x="22" y="64"/>
                </a:cxn>
                <a:cxn ang="0">
                  <a:pos x="19" y="53"/>
                </a:cxn>
                <a:cxn ang="0">
                  <a:pos x="36" y="45"/>
                </a:cxn>
                <a:cxn ang="0">
                  <a:pos x="76" y="21"/>
                </a:cxn>
                <a:cxn ang="0">
                  <a:pos x="108" y="16"/>
                </a:cxn>
              </a:cxnLst>
              <a:rect l="0" t="0" r="r" b="b"/>
              <a:pathLst>
                <a:path w="190" h="285">
                  <a:moveTo>
                    <a:pt x="125" y="0"/>
                  </a:moveTo>
                  <a:lnTo>
                    <a:pt x="130" y="5"/>
                  </a:lnTo>
                  <a:lnTo>
                    <a:pt x="146" y="36"/>
                  </a:lnTo>
                  <a:lnTo>
                    <a:pt x="156" y="46"/>
                  </a:lnTo>
                  <a:lnTo>
                    <a:pt x="165" y="58"/>
                  </a:lnTo>
                  <a:lnTo>
                    <a:pt x="173" y="73"/>
                  </a:lnTo>
                  <a:lnTo>
                    <a:pt x="180" y="91"/>
                  </a:lnTo>
                  <a:lnTo>
                    <a:pt x="184" y="113"/>
                  </a:lnTo>
                  <a:lnTo>
                    <a:pt x="183" y="150"/>
                  </a:lnTo>
                  <a:lnTo>
                    <a:pt x="184" y="170"/>
                  </a:lnTo>
                  <a:lnTo>
                    <a:pt x="190" y="171"/>
                  </a:lnTo>
                  <a:lnTo>
                    <a:pt x="181" y="201"/>
                  </a:lnTo>
                  <a:lnTo>
                    <a:pt x="174" y="217"/>
                  </a:lnTo>
                  <a:lnTo>
                    <a:pt x="163" y="228"/>
                  </a:lnTo>
                  <a:lnTo>
                    <a:pt x="154" y="230"/>
                  </a:lnTo>
                  <a:lnTo>
                    <a:pt x="142" y="233"/>
                  </a:lnTo>
                  <a:lnTo>
                    <a:pt x="135" y="230"/>
                  </a:lnTo>
                  <a:lnTo>
                    <a:pt x="131" y="235"/>
                  </a:lnTo>
                  <a:lnTo>
                    <a:pt x="127" y="242"/>
                  </a:lnTo>
                  <a:lnTo>
                    <a:pt x="120" y="252"/>
                  </a:lnTo>
                  <a:lnTo>
                    <a:pt x="116" y="245"/>
                  </a:lnTo>
                  <a:lnTo>
                    <a:pt x="111" y="245"/>
                  </a:lnTo>
                  <a:lnTo>
                    <a:pt x="101" y="240"/>
                  </a:lnTo>
                  <a:lnTo>
                    <a:pt x="95" y="241"/>
                  </a:lnTo>
                  <a:lnTo>
                    <a:pt x="83" y="246"/>
                  </a:lnTo>
                  <a:lnTo>
                    <a:pt x="88" y="252"/>
                  </a:lnTo>
                  <a:lnTo>
                    <a:pt x="86" y="260"/>
                  </a:lnTo>
                  <a:lnTo>
                    <a:pt x="79" y="263"/>
                  </a:lnTo>
                  <a:lnTo>
                    <a:pt x="76" y="256"/>
                  </a:lnTo>
                  <a:lnTo>
                    <a:pt x="72" y="252"/>
                  </a:lnTo>
                  <a:lnTo>
                    <a:pt x="71" y="268"/>
                  </a:lnTo>
                  <a:lnTo>
                    <a:pt x="66" y="272"/>
                  </a:lnTo>
                  <a:lnTo>
                    <a:pt x="61" y="273"/>
                  </a:lnTo>
                  <a:lnTo>
                    <a:pt x="57" y="269"/>
                  </a:lnTo>
                  <a:lnTo>
                    <a:pt x="65" y="263"/>
                  </a:lnTo>
                  <a:lnTo>
                    <a:pt x="66" y="257"/>
                  </a:lnTo>
                  <a:lnTo>
                    <a:pt x="60" y="260"/>
                  </a:lnTo>
                  <a:lnTo>
                    <a:pt x="51" y="264"/>
                  </a:lnTo>
                  <a:lnTo>
                    <a:pt x="41" y="276"/>
                  </a:lnTo>
                  <a:lnTo>
                    <a:pt x="38" y="276"/>
                  </a:lnTo>
                  <a:lnTo>
                    <a:pt x="35" y="269"/>
                  </a:lnTo>
                  <a:lnTo>
                    <a:pt x="31" y="274"/>
                  </a:lnTo>
                  <a:lnTo>
                    <a:pt x="22" y="283"/>
                  </a:lnTo>
                  <a:lnTo>
                    <a:pt x="20" y="274"/>
                  </a:lnTo>
                  <a:lnTo>
                    <a:pt x="12" y="277"/>
                  </a:lnTo>
                  <a:lnTo>
                    <a:pt x="8" y="285"/>
                  </a:lnTo>
                  <a:lnTo>
                    <a:pt x="4" y="282"/>
                  </a:lnTo>
                  <a:lnTo>
                    <a:pt x="9" y="273"/>
                  </a:lnTo>
                  <a:lnTo>
                    <a:pt x="11" y="263"/>
                  </a:lnTo>
                  <a:lnTo>
                    <a:pt x="22" y="267"/>
                  </a:lnTo>
                  <a:lnTo>
                    <a:pt x="20" y="261"/>
                  </a:lnTo>
                  <a:lnTo>
                    <a:pt x="24" y="253"/>
                  </a:lnTo>
                  <a:lnTo>
                    <a:pt x="19" y="250"/>
                  </a:lnTo>
                  <a:lnTo>
                    <a:pt x="13" y="256"/>
                  </a:lnTo>
                  <a:lnTo>
                    <a:pt x="11" y="247"/>
                  </a:lnTo>
                  <a:lnTo>
                    <a:pt x="15" y="235"/>
                  </a:lnTo>
                  <a:lnTo>
                    <a:pt x="15" y="225"/>
                  </a:lnTo>
                  <a:lnTo>
                    <a:pt x="20" y="212"/>
                  </a:lnTo>
                  <a:lnTo>
                    <a:pt x="27" y="203"/>
                  </a:lnTo>
                  <a:lnTo>
                    <a:pt x="23" y="199"/>
                  </a:lnTo>
                  <a:lnTo>
                    <a:pt x="31" y="193"/>
                  </a:lnTo>
                  <a:lnTo>
                    <a:pt x="34" y="186"/>
                  </a:lnTo>
                  <a:lnTo>
                    <a:pt x="30" y="180"/>
                  </a:lnTo>
                  <a:lnTo>
                    <a:pt x="30" y="174"/>
                  </a:lnTo>
                  <a:lnTo>
                    <a:pt x="24" y="167"/>
                  </a:lnTo>
                  <a:lnTo>
                    <a:pt x="23" y="155"/>
                  </a:lnTo>
                  <a:lnTo>
                    <a:pt x="20" y="143"/>
                  </a:lnTo>
                  <a:lnTo>
                    <a:pt x="19" y="129"/>
                  </a:lnTo>
                  <a:lnTo>
                    <a:pt x="13" y="127"/>
                  </a:lnTo>
                  <a:lnTo>
                    <a:pt x="15" y="139"/>
                  </a:lnTo>
                  <a:lnTo>
                    <a:pt x="11" y="142"/>
                  </a:lnTo>
                  <a:lnTo>
                    <a:pt x="4" y="132"/>
                  </a:lnTo>
                  <a:lnTo>
                    <a:pt x="0" y="132"/>
                  </a:lnTo>
                  <a:lnTo>
                    <a:pt x="1" y="123"/>
                  </a:lnTo>
                  <a:lnTo>
                    <a:pt x="8" y="115"/>
                  </a:lnTo>
                  <a:lnTo>
                    <a:pt x="17" y="115"/>
                  </a:lnTo>
                  <a:lnTo>
                    <a:pt x="29" y="110"/>
                  </a:lnTo>
                  <a:lnTo>
                    <a:pt x="39" y="117"/>
                  </a:lnTo>
                  <a:lnTo>
                    <a:pt x="43" y="118"/>
                  </a:lnTo>
                  <a:lnTo>
                    <a:pt x="38" y="108"/>
                  </a:lnTo>
                  <a:lnTo>
                    <a:pt x="38" y="100"/>
                  </a:lnTo>
                  <a:lnTo>
                    <a:pt x="34" y="95"/>
                  </a:lnTo>
                  <a:lnTo>
                    <a:pt x="35" y="89"/>
                  </a:lnTo>
                  <a:lnTo>
                    <a:pt x="38" y="86"/>
                  </a:lnTo>
                  <a:lnTo>
                    <a:pt x="31" y="81"/>
                  </a:lnTo>
                  <a:lnTo>
                    <a:pt x="29" y="83"/>
                  </a:lnTo>
                  <a:lnTo>
                    <a:pt x="25" y="77"/>
                  </a:lnTo>
                  <a:lnTo>
                    <a:pt x="24" y="72"/>
                  </a:lnTo>
                  <a:lnTo>
                    <a:pt x="28" y="72"/>
                  </a:lnTo>
                  <a:lnTo>
                    <a:pt x="22" y="64"/>
                  </a:lnTo>
                  <a:lnTo>
                    <a:pt x="19" y="58"/>
                  </a:lnTo>
                  <a:lnTo>
                    <a:pt x="19" y="53"/>
                  </a:lnTo>
                  <a:lnTo>
                    <a:pt x="23" y="56"/>
                  </a:lnTo>
                  <a:lnTo>
                    <a:pt x="36" y="45"/>
                  </a:lnTo>
                  <a:lnTo>
                    <a:pt x="58" y="22"/>
                  </a:lnTo>
                  <a:lnTo>
                    <a:pt x="76" y="21"/>
                  </a:lnTo>
                  <a:lnTo>
                    <a:pt x="93" y="22"/>
                  </a:lnTo>
                  <a:lnTo>
                    <a:pt x="108" y="16"/>
                  </a:lnTo>
                  <a:lnTo>
                    <a:pt x="125" y="0"/>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432" name="Freeform 112"/>
            <p:cNvSpPr>
              <a:spLocks noChangeAspect="1"/>
            </p:cNvSpPr>
            <p:nvPr/>
          </p:nvSpPr>
          <p:spPr bwMode="gray">
            <a:xfrm>
              <a:off x="6288875" y="2629246"/>
              <a:ext cx="550862" cy="269875"/>
            </a:xfrm>
            <a:custGeom>
              <a:avLst/>
              <a:gdLst/>
              <a:ahLst/>
              <a:cxnLst>
                <a:cxn ang="0">
                  <a:pos x="46" y="227"/>
                </a:cxn>
                <a:cxn ang="0">
                  <a:pos x="129" y="180"/>
                </a:cxn>
                <a:cxn ang="0">
                  <a:pos x="243" y="132"/>
                </a:cxn>
                <a:cxn ang="0">
                  <a:pos x="313" y="149"/>
                </a:cxn>
                <a:cxn ang="0">
                  <a:pos x="387" y="187"/>
                </a:cxn>
                <a:cxn ang="0">
                  <a:pos x="508" y="190"/>
                </a:cxn>
                <a:cxn ang="0">
                  <a:pos x="552" y="160"/>
                </a:cxn>
                <a:cxn ang="0">
                  <a:pos x="554" y="99"/>
                </a:cxn>
                <a:cxn ang="0">
                  <a:pos x="582" y="33"/>
                </a:cxn>
                <a:cxn ang="0">
                  <a:pos x="645" y="6"/>
                </a:cxn>
                <a:cxn ang="0">
                  <a:pos x="731" y="47"/>
                </a:cxn>
                <a:cxn ang="0">
                  <a:pos x="787" y="103"/>
                </a:cxn>
                <a:cxn ang="0">
                  <a:pos x="830" y="154"/>
                </a:cxn>
                <a:cxn ang="0">
                  <a:pos x="944" y="132"/>
                </a:cxn>
                <a:cxn ang="0">
                  <a:pos x="1034" y="169"/>
                </a:cxn>
                <a:cxn ang="0">
                  <a:pos x="1104" y="201"/>
                </a:cxn>
                <a:cxn ang="0">
                  <a:pos x="1200" y="249"/>
                </a:cxn>
                <a:cxn ang="0">
                  <a:pos x="1317" y="237"/>
                </a:cxn>
                <a:cxn ang="0">
                  <a:pos x="1439" y="179"/>
                </a:cxn>
                <a:cxn ang="0">
                  <a:pos x="1528" y="199"/>
                </a:cxn>
                <a:cxn ang="0">
                  <a:pos x="1565" y="195"/>
                </a:cxn>
                <a:cxn ang="0">
                  <a:pos x="1525" y="255"/>
                </a:cxn>
                <a:cxn ang="0">
                  <a:pos x="1517" y="325"/>
                </a:cxn>
                <a:cxn ang="0">
                  <a:pos x="1570" y="391"/>
                </a:cxn>
                <a:cxn ang="0">
                  <a:pos x="1667" y="348"/>
                </a:cxn>
                <a:cxn ang="0">
                  <a:pos x="1721" y="415"/>
                </a:cxn>
                <a:cxn ang="0">
                  <a:pos x="1734" y="458"/>
                </a:cxn>
                <a:cxn ang="0">
                  <a:pos x="1663" y="461"/>
                </a:cxn>
                <a:cxn ang="0">
                  <a:pos x="1576" y="482"/>
                </a:cxn>
                <a:cxn ang="0">
                  <a:pos x="1489" y="551"/>
                </a:cxn>
                <a:cxn ang="0">
                  <a:pos x="1411" y="611"/>
                </a:cxn>
                <a:cxn ang="0">
                  <a:pos x="1344" y="588"/>
                </a:cxn>
                <a:cxn ang="0">
                  <a:pos x="1298" y="646"/>
                </a:cxn>
                <a:cxn ang="0">
                  <a:pos x="1255" y="752"/>
                </a:cxn>
                <a:cxn ang="0">
                  <a:pos x="1163" y="789"/>
                </a:cxn>
                <a:cxn ang="0">
                  <a:pos x="1088" y="788"/>
                </a:cxn>
                <a:cxn ang="0">
                  <a:pos x="1014" y="815"/>
                </a:cxn>
                <a:cxn ang="0">
                  <a:pos x="942" y="847"/>
                </a:cxn>
                <a:cxn ang="0">
                  <a:pos x="903" y="834"/>
                </a:cxn>
                <a:cxn ang="0">
                  <a:pos x="801" y="805"/>
                </a:cxn>
                <a:cxn ang="0">
                  <a:pos x="744" y="767"/>
                </a:cxn>
                <a:cxn ang="0">
                  <a:pos x="527" y="766"/>
                </a:cxn>
                <a:cxn ang="0">
                  <a:pos x="463" y="730"/>
                </a:cxn>
                <a:cxn ang="0">
                  <a:pos x="421" y="659"/>
                </a:cxn>
                <a:cxn ang="0">
                  <a:pos x="353" y="625"/>
                </a:cxn>
                <a:cxn ang="0">
                  <a:pos x="280" y="590"/>
                </a:cxn>
                <a:cxn ang="0">
                  <a:pos x="211" y="584"/>
                </a:cxn>
                <a:cxn ang="0">
                  <a:pos x="158" y="552"/>
                </a:cxn>
                <a:cxn ang="0">
                  <a:pos x="163" y="470"/>
                </a:cxn>
                <a:cxn ang="0">
                  <a:pos x="124" y="372"/>
                </a:cxn>
                <a:cxn ang="0">
                  <a:pos x="70" y="369"/>
                </a:cxn>
                <a:cxn ang="0">
                  <a:pos x="3" y="288"/>
                </a:cxn>
              </a:cxnLst>
              <a:rect l="0" t="0" r="r" b="b"/>
              <a:pathLst>
                <a:path w="1734" h="848">
                  <a:moveTo>
                    <a:pt x="0" y="273"/>
                  </a:moveTo>
                  <a:lnTo>
                    <a:pt x="12" y="251"/>
                  </a:lnTo>
                  <a:lnTo>
                    <a:pt x="28" y="234"/>
                  </a:lnTo>
                  <a:lnTo>
                    <a:pt x="46" y="227"/>
                  </a:lnTo>
                  <a:lnTo>
                    <a:pt x="65" y="221"/>
                  </a:lnTo>
                  <a:lnTo>
                    <a:pt x="84" y="208"/>
                  </a:lnTo>
                  <a:lnTo>
                    <a:pt x="104" y="192"/>
                  </a:lnTo>
                  <a:lnTo>
                    <a:pt x="129" y="180"/>
                  </a:lnTo>
                  <a:lnTo>
                    <a:pt x="154" y="158"/>
                  </a:lnTo>
                  <a:lnTo>
                    <a:pt x="195" y="146"/>
                  </a:lnTo>
                  <a:lnTo>
                    <a:pt x="220" y="135"/>
                  </a:lnTo>
                  <a:lnTo>
                    <a:pt x="243" y="132"/>
                  </a:lnTo>
                  <a:lnTo>
                    <a:pt x="265" y="136"/>
                  </a:lnTo>
                  <a:lnTo>
                    <a:pt x="281" y="142"/>
                  </a:lnTo>
                  <a:lnTo>
                    <a:pt x="294" y="153"/>
                  </a:lnTo>
                  <a:lnTo>
                    <a:pt x="313" y="149"/>
                  </a:lnTo>
                  <a:lnTo>
                    <a:pt x="334" y="148"/>
                  </a:lnTo>
                  <a:lnTo>
                    <a:pt x="351" y="151"/>
                  </a:lnTo>
                  <a:lnTo>
                    <a:pt x="382" y="180"/>
                  </a:lnTo>
                  <a:lnTo>
                    <a:pt x="387" y="187"/>
                  </a:lnTo>
                  <a:lnTo>
                    <a:pt x="404" y="190"/>
                  </a:lnTo>
                  <a:lnTo>
                    <a:pt x="451" y="183"/>
                  </a:lnTo>
                  <a:lnTo>
                    <a:pt x="464" y="189"/>
                  </a:lnTo>
                  <a:lnTo>
                    <a:pt x="508" y="190"/>
                  </a:lnTo>
                  <a:lnTo>
                    <a:pt x="546" y="185"/>
                  </a:lnTo>
                  <a:lnTo>
                    <a:pt x="556" y="180"/>
                  </a:lnTo>
                  <a:lnTo>
                    <a:pt x="556" y="172"/>
                  </a:lnTo>
                  <a:lnTo>
                    <a:pt x="552" y="160"/>
                  </a:lnTo>
                  <a:lnTo>
                    <a:pt x="555" y="146"/>
                  </a:lnTo>
                  <a:lnTo>
                    <a:pt x="565" y="130"/>
                  </a:lnTo>
                  <a:lnTo>
                    <a:pt x="565" y="114"/>
                  </a:lnTo>
                  <a:lnTo>
                    <a:pt x="554" y="99"/>
                  </a:lnTo>
                  <a:lnTo>
                    <a:pt x="550" y="81"/>
                  </a:lnTo>
                  <a:lnTo>
                    <a:pt x="552" y="63"/>
                  </a:lnTo>
                  <a:lnTo>
                    <a:pt x="568" y="49"/>
                  </a:lnTo>
                  <a:lnTo>
                    <a:pt x="582" y="33"/>
                  </a:lnTo>
                  <a:lnTo>
                    <a:pt x="600" y="18"/>
                  </a:lnTo>
                  <a:lnTo>
                    <a:pt x="611" y="1"/>
                  </a:lnTo>
                  <a:lnTo>
                    <a:pt x="625" y="0"/>
                  </a:lnTo>
                  <a:lnTo>
                    <a:pt x="645" y="6"/>
                  </a:lnTo>
                  <a:lnTo>
                    <a:pt x="659" y="17"/>
                  </a:lnTo>
                  <a:lnTo>
                    <a:pt x="696" y="27"/>
                  </a:lnTo>
                  <a:lnTo>
                    <a:pt x="707" y="41"/>
                  </a:lnTo>
                  <a:lnTo>
                    <a:pt x="731" y="47"/>
                  </a:lnTo>
                  <a:lnTo>
                    <a:pt x="755" y="50"/>
                  </a:lnTo>
                  <a:lnTo>
                    <a:pt x="772" y="57"/>
                  </a:lnTo>
                  <a:lnTo>
                    <a:pt x="782" y="73"/>
                  </a:lnTo>
                  <a:lnTo>
                    <a:pt x="787" y="103"/>
                  </a:lnTo>
                  <a:lnTo>
                    <a:pt x="787" y="124"/>
                  </a:lnTo>
                  <a:lnTo>
                    <a:pt x="792" y="124"/>
                  </a:lnTo>
                  <a:lnTo>
                    <a:pt x="807" y="138"/>
                  </a:lnTo>
                  <a:lnTo>
                    <a:pt x="830" y="154"/>
                  </a:lnTo>
                  <a:lnTo>
                    <a:pt x="864" y="165"/>
                  </a:lnTo>
                  <a:lnTo>
                    <a:pt x="892" y="159"/>
                  </a:lnTo>
                  <a:lnTo>
                    <a:pt x="919" y="144"/>
                  </a:lnTo>
                  <a:lnTo>
                    <a:pt x="944" y="132"/>
                  </a:lnTo>
                  <a:lnTo>
                    <a:pt x="975" y="140"/>
                  </a:lnTo>
                  <a:lnTo>
                    <a:pt x="1023" y="157"/>
                  </a:lnTo>
                  <a:lnTo>
                    <a:pt x="1033" y="169"/>
                  </a:lnTo>
                  <a:lnTo>
                    <a:pt x="1034" y="169"/>
                  </a:lnTo>
                  <a:lnTo>
                    <a:pt x="1040" y="174"/>
                  </a:lnTo>
                  <a:lnTo>
                    <a:pt x="1062" y="186"/>
                  </a:lnTo>
                  <a:lnTo>
                    <a:pt x="1083" y="192"/>
                  </a:lnTo>
                  <a:lnTo>
                    <a:pt x="1104" y="201"/>
                  </a:lnTo>
                  <a:lnTo>
                    <a:pt x="1118" y="221"/>
                  </a:lnTo>
                  <a:lnTo>
                    <a:pt x="1145" y="237"/>
                  </a:lnTo>
                  <a:lnTo>
                    <a:pt x="1177" y="242"/>
                  </a:lnTo>
                  <a:lnTo>
                    <a:pt x="1200" y="249"/>
                  </a:lnTo>
                  <a:lnTo>
                    <a:pt x="1218" y="250"/>
                  </a:lnTo>
                  <a:lnTo>
                    <a:pt x="1243" y="248"/>
                  </a:lnTo>
                  <a:lnTo>
                    <a:pt x="1261" y="256"/>
                  </a:lnTo>
                  <a:lnTo>
                    <a:pt x="1317" y="237"/>
                  </a:lnTo>
                  <a:lnTo>
                    <a:pt x="1351" y="229"/>
                  </a:lnTo>
                  <a:lnTo>
                    <a:pt x="1378" y="224"/>
                  </a:lnTo>
                  <a:lnTo>
                    <a:pt x="1415" y="195"/>
                  </a:lnTo>
                  <a:lnTo>
                    <a:pt x="1439" y="179"/>
                  </a:lnTo>
                  <a:lnTo>
                    <a:pt x="1464" y="170"/>
                  </a:lnTo>
                  <a:lnTo>
                    <a:pt x="1489" y="180"/>
                  </a:lnTo>
                  <a:lnTo>
                    <a:pt x="1507" y="195"/>
                  </a:lnTo>
                  <a:lnTo>
                    <a:pt x="1528" y="199"/>
                  </a:lnTo>
                  <a:lnTo>
                    <a:pt x="1545" y="195"/>
                  </a:lnTo>
                  <a:lnTo>
                    <a:pt x="1559" y="187"/>
                  </a:lnTo>
                  <a:lnTo>
                    <a:pt x="1565" y="190"/>
                  </a:lnTo>
                  <a:lnTo>
                    <a:pt x="1565" y="195"/>
                  </a:lnTo>
                  <a:lnTo>
                    <a:pt x="1556" y="203"/>
                  </a:lnTo>
                  <a:lnTo>
                    <a:pt x="1540" y="232"/>
                  </a:lnTo>
                  <a:lnTo>
                    <a:pt x="1529" y="246"/>
                  </a:lnTo>
                  <a:lnTo>
                    <a:pt x="1525" y="255"/>
                  </a:lnTo>
                  <a:lnTo>
                    <a:pt x="1525" y="271"/>
                  </a:lnTo>
                  <a:lnTo>
                    <a:pt x="1528" y="288"/>
                  </a:lnTo>
                  <a:lnTo>
                    <a:pt x="1525" y="308"/>
                  </a:lnTo>
                  <a:lnTo>
                    <a:pt x="1517" y="325"/>
                  </a:lnTo>
                  <a:lnTo>
                    <a:pt x="1517" y="347"/>
                  </a:lnTo>
                  <a:lnTo>
                    <a:pt x="1520" y="367"/>
                  </a:lnTo>
                  <a:lnTo>
                    <a:pt x="1529" y="382"/>
                  </a:lnTo>
                  <a:lnTo>
                    <a:pt x="1570" y="391"/>
                  </a:lnTo>
                  <a:lnTo>
                    <a:pt x="1595" y="389"/>
                  </a:lnTo>
                  <a:lnTo>
                    <a:pt x="1620" y="382"/>
                  </a:lnTo>
                  <a:lnTo>
                    <a:pt x="1638" y="369"/>
                  </a:lnTo>
                  <a:lnTo>
                    <a:pt x="1667" y="348"/>
                  </a:lnTo>
                  <a:lnTo>
                    <a:pt x="1673" y="362"/>
                  </a:lnTo>
                  <a:lnTo>
                    <a:pt x="1686" y="377"/>
                  </a:lnTo>
                  <a:lnTo>
                    <a:pt x="1715" y="401"/>
                  </a:lnTo>
                  <a:lnTo>
                    <a:pt x="1721" y="415"/>
                  </a:lnTo>
                  <a:lnTo>
                    <a:pt x="1719" y="428"/>
                  </a:lnTo>
                  <a:lnTo>
                    <a:pt x="1719" y="437"/>
                  </a:lnTo>
                  <a:lnTo>
                    <a:pt x="1733" y="445"/>
                  </a:lnTo>
                  <a:lnTo>
                    <a:pt x="1734" y="458"/>
                  </a:lnTo>
                  <a:lnTo>
                    <a:pt x="1724" y="464"/>
                  </a:lnTo>
                  <a:lnTo>
                    <a:pt x="1707" y="461"/>
                  </a:lnTo>
                  <a:lnTo>
                    <a:pt x="1688" y="456"/>
                  </a:lnTo>
                  <a:lnTo>
                    <a:pt x="1663" y="461"/>
                  </a:lnTo>
                  <a:lnTo>
                    <a:pt x="1638" y="465"/>
                  </a:lnTo>
                  <a:lnTo>
                    <a:pt x="1613" y="464"/>
                  </a:lnTo>
                  <a:lnTo>
                    <a:pt x="1592" y="468"/>
                  </a:lnTo>
                  <a:lnTo>
                    <a:pt x="1576" y="482"/>
                  </a:lnTo>
                  <a:lnTo>
                    <a:pt x="1525" y="538"/>
                  </a:lnTo>
                  <a:lnTo>
                    <a:pt x="1507" y="550"/>
                  </a:lnTo>
                  <a:lnTo>
                    <a:pt x="1500" y="552"/>
                  </a:lnTo>
                  <a:lnTo>
                    <a:pt x="1489" y="551"/>
                  </a:lnTo>
                  <a:lnTo>
                    <a:pt x="1477" y="551"/>
                  </a:lnTo>
                  <a:lnTo>
                    <a:pt x="1457" y="573"/>
                  </a:lnTo>
                  <a:lnTo>
                    <a:pt x="1438" y="594"/>
                  </a:lnTo>
                  <a:lnTo>
                    <a:pt x="1411" y="611"/>
                  </a:lnTo>
                  <a:lnTo>
                    <a:pt x="1393" y="611"/>
                  </a:lnTo>
                  <a:lnTo>
                    <a:pt x="1372" y="606"/>
                  </a:lnTo>
                  <a:lnTo>
                    <a:pt x="1360" y="593"/>
                  </a:lnTo>
                  <a:lnTo>
                    <a:pt x="1344" y="588"/>
                  </a:lnTo>
                  <a:lnTo>
                    <a:pt x="1323" y="594"/>
                  </a:lnTo>
                  <a:lnTo>
                    <a:pt x="1314" y="611"/>
                  </a:lnTo>
                  <a:lnTo>
                    <a:pt x="1301" y="631"/>
                  </a:lnTo>
                  <a:lnTo>
                    <a:pt x="1298" y="646"/>
                  </a:lnTo>
                  <a:lnTo>
                    <a:pt x="1320" y="675"/>
                  </a:lnTo>
                  <a:lnTo>
                    <a:pt x="1323" y="689"/>
                  </a:lnTo>
                  <a:lnTo>
                    <a:pt x="1265" y="738"/>
                  </a:lnTo>
                  <a:lnTo>
                    <a:pt x="1255" y="752"/>
                  </a:lnTo>
                  <a:lnTo>
                    <a:pt x="1235" y="767"/>
                  </a:lnTo>
                  <a:lnTo>
                    <a:pt x="1221" y="776"/>
                  </a:lnTo>
                  <a:lnTo>
                    <a:pt x="1191" y="787"/>
                  </a:lnTo>
                  <a:lnTo>
                    <a:pt x="1163" y="789"/>
                  </a:lnTo>
                  <a:lnTo>
                    <a:pt x="1158" y="792"/>
                  </a:lnTo>
                  <a:lnTo>
                    <a:pt x="1130" y="783"/>
                  </a:lnTo>
                  <a:lnTo>
                    <a:pt x="1114" y="789"/>
                  </a:lnTo>
                  <a:lnTo>
                    <a:pt x="1088" y="788"/>
                  </a:lnTo>
                  <a:lnTo>
                    <a:pt x="1070" y="795"/>
                  </a:lnTo>
                  <a:lnTo>
                    <a:pt x="1033" y="802"/>
                  </a:lnTo>
                  <a:lnTo>
                    <a:pt x="1022" y="805"/>
                  </a:lnTo>
                  <a:lnTo>
                    <a:pt x="1014" y="815"/>
                  </a:lnTo>
                  <a:lnTo>
                    <a:pt x="1003" y="819"/>
                  </a:lnTo>
                  <a:lnTo>
                    <a:pt x="990" y="821"/>
                  </a:lnTo>
                  <a:lnTo>
                    <a:pt x="960" y="832"/>
                  </a:lnTo>
                  <a:lnTo>
                    <a:pt x="942" y="847"/>
                  </a:lnTo>
                  <a:lnTo>
                    <a:pt x="932" y="848"/>
                  </a:lnTo>
                  <a:lnTo>
                    <a:pt x="920" y="845"/>
                  </a:lnTo>
                  <a:lnTo>
                    <a:pt x="909" y="836"/>
                  </a:lnTo>
                  <a:lnTo>
                    <a:pt x="903" y="834"/>
                  </a:lnTo>
                  <a:lnTo>
                    <a:pt x="874" y="832"/>
                  </a:lnTo>
                  <a:lnTo>
                    <a:pt x="852" y="825"/>
                  </a:lnTo>
                  <a:lnTo>
                    <a:pt x="834" y="815"/>
                  </a:lnTo>
                  <a:lnTo>
                    <a:pt x="801" y="805"/>
                  </a:lnTo>
                  <a:lnTo>
                    <a:pt x="778" y="795"/>
                  </a:lnTo>
                  <a:lnTo>
                    <a:pt x="763" y="782"/>
                  </a:lnTo>
                  <a:lnTo>
                    <a:pt x="754" y="771"/>
                  </a:lnTo>
                  <a:lnTo>
                    <a:pt x="744" y="767"/>
                  </a:lnTo>
                  <a:lnTo>
                    <a:pt x="710" y="756"/>
                  </a:lnTo>
                  <a:lnTo>
                    <a:pt x="693" y="754"/>
                  </a:lnTo>
                  <a:lnTo>
                    <a:pt x="675" y="756"/>
                  </a:lnTo>
                  <a:lnTo>
                    <a:pt x="527" y="766"/>
                  </a:lnTo>
                  <a:lnTo>
                    <a:pt x="506" y="766"/>
                  </a:lnTo>
                  <a:lnTo>
                    <a:pt x="492" y="760"/>
                  </a:lnTo>
                  <a:lnTo>
                    <a:pt x="476" y="746"/>
                  </a:lnTo>
                  <a:lnTo>
                    <a:pt x="463" y="730"/>
                  </a:lnTo>
                  <a:lnTo>
                    <a:pt x="451" y="716"/>
                  </a:lnTo>
                  <a:lnTo>
                    <a:pt x="439" y="696"/>
                  </a:lnTo>
                  <a:lnTo>
                    <a:pt x="432" y="676"/>
                  </a:lnTo>
                  <a:lnTo>
                    <a:pt x="421" y="659"/>
                  </a:lnTo>
                  <a:lnTo>
                    <a:pt x="410" y="644"/>
                  </a:lnTo>
                  <a:lnTo>
                    <a:pt x="398" y="643"/>
                  </a:lnTo>
                  <a:lnTo>
                    <a:pt x="385" y="633"/>
                  </a:lnTo>
                  <a:lnTo>
                    <a:pt x="353" y="625"/>
                  </a:lnTo>
                  <a:lnTo>
                    <a:pt x="337" y="616"/>
                  </a:lnTo>
                  <a:lnTo>
                    <a:pt x="322" y="606"/>
                  </a:lnTo>
                  <a:lnTo>
                    <a:pt x="292" y="596"/>
                  </a:lnTo>
                  <a:lnTo>
                    <a:pt x="280" y="590"/>
                  </a:lnTo>
                  <a:lnTo>
                    <a:pt x="267" y="590"/>
                  </a:lnTo>
                  <a:lnTo>
                    <a:pt x="254" y="595"/>
                  </a:lnTo>
                  <a:lnTo>
                    <a:pt x="245" y="595"/>
                  </a:lnTo>
                  <a:lnTo>
                    <a:pt x="211" y="584"/>
                  </a:lnTo>
                  <a:lnTo>
                    <a:pt x="180" y="581"/>
                  </a:lnTo>
                  <a:lnTo>
                    <a:pt x="164" y="574"/>
                  </a:lnTo>
                  <a:lnTo>
                    <a:pt x="157" y="567"/>
                  </a:lnTo>
                  <a:lnTo>
                    <a:pt x="158" y="552"/>
                  </a:lnTo>
                  <a:lnTo>
                    <a:pt x="166" y="536"/>
                  </a:lnTo>
                  <a:lnTo>
                    <a:pt x="167" y="517"/>
                  </a:lnTo>
                  <a:lnTo>
                    <a:pt x="163" y="498"/>
                  </a:lnTo>
                  <a:lnTo>
                    <a:pt x="163" y="470"/>
                  </a:lnTo>
                  <a:lnTo>
                    <a:pt x="151" y="427"/>
                  </a:lnTo>
                  <a:lnTo>
                    <a:pt x="141" y="410"/>
                  </a:lnTo>
                  <a:lnTo>
                    <a:pt x="134" y="388"/>
                  </a:lnTo>
                  <a:lnTo>
                    <a:pt x="124" y="372"/>
                  </a:lnTo>
                  <a:lnTo>
                    <a:pt x="108" y="369"/>
                  </a:lnTo>
                  <a:lnTo>
                    <a:pt x="93" y="361"/>
                  </a:lnTo>
                  <a:lnTo>
                    <a:pt x="77" y="358"/>
                  </a:lnTo>
                  <a:lnTo>
                    <a:pt x="70" y="369"/>
                  </a:lnTo>
                  <a:lnTo>
                    <a:pt x="55" y="358"/>
                  </a:lnTo>
                  <a:lnTo>
                    <a:pt x="44" y="337"/>
                  </a:lnTo>
                  <a:lnTo>
                    <a:pt x="14" y="314"/>
                  </a:lnTo>
                  <a:lnTo>
                    <a:pt x="3" y="288"/>
                  </a:lnTo>
                  <a:lnTo>
                    <a:pt x="0" y="277"/>
                  </a:lnTo>
                  <a:lnTo>
                    <a:pt x="0" y="273"/>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433" name="Freeform 113"/>
            <p:cNvSpPr>
              <a:spLocks noChangeAspect="1"/>
            </p:cNvSpPr>
            <p:nvPr/>
          </p:nvSpPr>
          <p:spPr bwMode="gray">
            <a:xfrm>
              <a:off x="6650825" y="3335683"/>
              <a:ext cx="41275" cy="36513"/>
            </a:xfrm>
            <a:custGeom>
              <a:avLst/>
              <a:gdLst/>
              <a:ahLst/>
              <a:cxnLst>
                <a:cxn ang="0">
                  <a:pos x="102" y="5"/>
                </a:cxn>
                <a:cxn ang="0">
                  <a:pos x="100" y="5"/>
                </a:cxn>
                <a:cxn ang="0">
                  <a:pos x="105" y="0"/>
                </a:cxn>
                <a:cxn ang="0">
                  <a:pos x="112" y="5"/>
                </a:cxn>
                <a:cxn ang="0">
                  <a:pos x="123" y="8"/>
                </a:cxn>
                <a:cxn ang="0">
                  <a:pos x="127" y="20"/>
                </a:cxn>
                <a:cxn ang="0">
                  <a:pos x="127" y="27"/>
                </a:cxn>
                <a:cxn ang="0">
                  <a:pos x="117" y="37"/>
                </a:cxn>
                <a:cxn ang="0">
                  <a:pos x="105" y="61"/>
                </a:cxn>
                <a:cxn ang="0">
                  <a:pos x="100" y="79"/>
                </a:cxn>
                <a:cxn ang="0">
                  <a:pos x="91" y="85"/>
                </a:cxn>
                <a:cxn ang="0">
                  <a:pos x="78" y="99"/>
                </a:cxn>
                <a:cxn ang="0">
                  <a:pos x="66" y="101"/>
                </a:cxn>
                <a:cxn ang="0">
                  <a:pos x="59" y="113"/>
                </a:cxn>
                <a:cxn ang="0">
                  <a:pos x="53" y="112"/>
                </a:cxn>
                <a:cxn ang="0">
                  <a:pos x="48" y="109"/>
                </a:cxn>
                <a:cxn ang="0">
                  <a:pos x="11" y="97"/>
                </a:cxn>
                <a:cxn ang="0">
                  <a:pos x="3" y="86"/>
                </a:cxn>
                <a:cxn ang="0">
                  <a:pos x="0" y="50"/>
                </a:cxn>
                <a:cxn ang="0">
                  <a:pos x="6" y="45"/>
                </a:cxn>
                <a:cxn ang="0">
                  <a:pos x="19" y="31"/>
                </a:cxn>
                <a:cxn ang="0">
                  <a:pos x="28" y="24"/>
                </a:cxn>
                <a:cxn ang="0">
                  <a:pos x="30" y="20"/>
                </a:cxn>
                <a:cxn ang="0">
                  <a:pos x="37" y="15"/>
                </a:cxn>
                <a:cxn ang="0">
                  <a:pos x="49" y="10"/>
                </a:cxn>
                <a:cxn ang="0">
                  <a:pos x="78" y="9"/>
                </a:cxn>
                <a:cxn ang="0">
                  <a:pos x="85" y="4"/>
                </a:cxn>
                <a:cxn ang="0">
                  <a:pos x="92" y="5"/>
                </a:cxn>
                <a:cxn ang="0">
                  <a:pos x="97" y="4"/>
                </a:cxn>
                <a:cxn ang="0">
                  <a:pos x="102" y="5"/>
                </a:cxn>
              </a:cxnLst>
              <a:rect l="0" t="0" r="r" b="b"/>
              <a:pathLst>
                <a:path w="127" h="113">
                  <a:moveTo>
                    <a:pt x="102" y="5"/>
                  </a:moveTo>
                  <a:lnTo>
                    <a:pt x="100" y="5"/>
                  </a:lnTo>
                  <a:lnTo>
                    <a:pt x="105" y="0"/>
                  </a:lnTo>
                  <a:lnTo>
                    <a:pt x="112" y="5"/>
                  </a:lnTo>
                  <a:lnTo>
                    <a:pt x="123" y="8"/>
                  </a:lnTo>
                  <a:lnTo>
                    <a:pt x="127" y="20"/>
                  </a:lnTo>
                  <a:lnTo>
                    <a:pt x="127" y="27"/>
                  </a:lnTo>
                  <a:lnTo>
                    <a:pt x="117" y="37"/>
                  </a:lnTo>
                  <a:lnTo>
                    <a:pt x="105" y="61"/>
                  </a:lnTo>
                  <a:lnTo>
                    <a:pt x="100" y="79"/>
                  </a:lnTo>
                  <a:lnTo>
                    <a:pt x="91" y="85"/>
                  </a:lnTo>
                  <a:lnTo>
                    <a:pt x="78" y="99"/>
                  </a:lnTo>
                  <a:lnTo>
                    <a:pt x="66" y="101"/>
                  </a:lnTo>
                  <a:lnTo>
                    <a:pt x="59" y="113"/>
                  </a:lnTo>
                  <a:lnTo>
                    <a:pt x="53" y="112"/>
                  </a:lnTo>
                  <a:lnTo>
                    <a:pt x="48" y="109"/>
                  </a:lnTo>
                  <a:lnTo>
                    <a:pt x="11" y="97"/>
                  </a:lnTo>
                  <a:lnTo>
                    <a:pt x="3" y="86"/>
                  </a:lnTo>
                  <a:lnTo>
                    <a:pt x="0" y="50"/>
                  </a:lnTo>
                  <a:lnTo>
                    <a:pt x="6" y="45"/>
                  </a:lnTo>
                  <a:lnTo>
                    <a:pt x="19" y="31"/>
                  </a:lnTo>
                  <a:lnTo>
                    <a:pt x="28" y="24"/>
                  </a:lnTo>
                  <a:lnTo>
                    <a:pt x="30" y="20"/>
                  </a:lnTo>
                  <a:lnTo>
                    <a:pt x="37" y="15"/>
                  </a:lnTo>
                  <a:lnTo>
                    <a:pt x="49" y="10"/>
                  </a:lnTo>
                  <a:lnTo>
                    <a:pt x="78" y="9"/>
                  </a:lnTo>
                  <a:lnTo>
                    <a:pt x="85" y="4"/>
                  </a:lnTo>
                  <a:lnTo>
                    <a:pt x="92" y="5"/>
                  </a:lnTo>
                  <a:lnTo>
                    <a:pt x="97" y="4"/>
                  </a:lnTo>
                  <a:lnTo>
                    <a:pt x="102" y="5"/>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434" name="Freeform 114"/>
            <p:cNvSpPr>
              <a:spLocks noChangeAspect="1"/>
            </p:cNvSpPr>
            <p:nvPr/>
          </p:nvSpPr>
          <p:spPr bwMode="gray">
            <a:xfrm>
              <a:off x="6041225" y="2592733"/>
              <a:ext cx="1066799" cy="741363"/>
            </a:xfrm>
            <a:custGeom>
              <a:avLst/>
              <a:gdLst/>
              <a:ahLst/>
              <a:cxnLst>
                <a:cxn ang="0">
                  <a:pos x="2191" y="2191"/>
                </a:cxn>
                <a:cxn ang="0">
                  <a:pos x="2134" y="2244"/>
                </a:cxn>
                <a:cxn ang="0">
                  <a:pos x="2015" y="2329"/>
                </a:cxn>
                <a:cxn ang="0">
                  <a:pos x="1898" y="2261"/>
                </a:cxn>
                <a:cxn ang="0">
                  <a:pos x="1746" y="2168"/>
                </a:cxn>
                <a:cxn ang="0">
                  <a:pos x="1585" y="2194"/>
                </a:cxn>
                <a:cxn ang="0">
                  <a:pos x="1509" y="2247"/>
                </a:cxn>
                <a:cxn ang="0">
                  <a:pos x="1333" y="2120"/>
                </a:cxn>
                <a:cxn ang="0">
                  <a:pos x="1352" y="1901"/>
                </a:cxn>
                <a:cxn ang="0">
                  <a:pos x="1237" y="1793"/>
                </a:cxn>
                <a:cxn ang="0">
                  <a:pos x="1036" y="1874"/>
                </a:cxn>
                <a:cxn ang="0">
                  <a:pos x="881" y="1862"/>
                </a:cxn>
                <a:cxn ang="0">
                  <a:pos x="793" y="1879"/>
                </a:cxn>
                <a:cxn ang="0">
                  <a:pos x="691" y="1881"/>
                </a:cxn>
                <a:cxn ang="0">
                  <a:pos x="603" y="1834"/>
                </a:cxn>
                <a:cxn ang="0">
                  <a:pos x="556" y="1803"/>
                </a:cxn>
                <a:cxn ang="0">
                  <a:pos x="423" y="1731"/>
                </a:cxn>
                <a:cxn ang="0">
                  <a:pos x="348" y="1701"/>
                </a:cxn>
                <a:cxn ang="0">
                  <a:pos x="291" y="1675"/>
                </a:cxn>
                <a:cxn ang="0">
                  <a:pos x="278" y="1580"/>
                </a:cxn>
                <a:cxn ang="0">
                  <a:pos x="322" y="1567"/>
                </a:cxn>
                <a:cxn ang="0">
                  <a:pos x="300" y="1492"/>
                </a:cxn>
                <a:cxn ang="0">
                  <a:pos x="360" y="1411"/>
                </a:cxn>
                <a:cxn ang="0">
                  <a:pos x="326" y="1368"/>
                </a:cxn>
                <a:cxn ang="0">
                  <a:pos x="230" y="1391"/>
                </a:cxn>
                <a:cxn ang="0">
                  <a:pos x="126" y="1355"/>
                </a:cxn>
                <a:cxn ang="0">
                  <a:pos x="88" y="1295"/>
                </a:cxn>
                <a:cxn ang="0">
                  <a:pos x="63" y="1212"/>
                </a:cxn>
                <a:cxn ang="0">
                  <a:pos x="105" y="1043"/>
                </a:cxn>
                <a:cxn ang="0">
                  <a:pos x="364" y="920"/>
                </a:cxn>
                <a:cxn ang="0">
                  <a:pos x="471" y="693"/>
                </a:cxn>
                <a:cxn ang="0">
                  <a:pos x="656" y="507"/>
                </a:cxn>
                <a:cxn ang="0">
                  <a:pos x="854" y="474"/>
                </a:cxn>
                <a:cxn ang="0">
                  <a:pos x="1031" y="711"/>
                </a:cxn>
                <a:cxn ang="0">
                  <a:pos x="1283" y="882"/>
                </a:cxn>
                <a:cxn ang="0">
                  <a:pos x="1719" y="963"/>
                </a:cxn>
                <a:cxn ang="0">
                  <a:pos x="2042" y="854"/>
                </a:cxn>
                <a:cxn ang="0">
                  <a:pos x="2284" y="666"/>
                </a:cxn>
                <a:cxn ang="0">
                  <a:pos x="2450" y="478"/>
                </a:cxn>
                <a:cxn ang="0">
                  <a:pos x="2342" y="311"/>
                </a:cxn>
                <a:cxn ang="0">
                  <a:pos x="2557" y="161"/>
                </a:cxn>
                <a:cxn ang="0">
                  <a:pos x="2738" y="0"/>
                </a:cxn>
                <a:cxn ang="0">
                  <a:pos x="2901" y="155"/>
                </a:cxn>
                <a:cxn ang="0">
                  <a:pos x="3109" y="394"/>
                </a:cxn>
                <a:cxn ang="0">
                  <a:pos x="3323" y="441"/>
                </a:cxn>
                <a:cxn ang="0">
                  <a:pos x="3195" y="693"/>
                </a:cxn>
                <a:cxn ang="0">
                  <a:pos x="2994" y="941"/>
                </a:cxn>
                <a:cxn ang="0">
                  <a:pos x="2729" y="1097"/>
                </a:cxn>
                <a:cxn ang="0">
                  <a:pos x="2616" y="1118"/>
                </a:cxn>
                <a:cxn ang="0">
                  <a:pos x="2542" y="1082"/>
                </a:cxn>
                <a:cxn ang="0">
                  <a:pos x="2444" y="1221"/>
                </a:cxn>
                <a:cxn ang="0">
                  <a:pos x="2611" y="1254"/>
                </a:cxn>
                <a:cxn ang="0">
                  <a:pos x="2643" y="1301"/>
                </a:cxn>
                <a:cxn ang="0">
                  <a:pos x="2521" y="1404"/>
                </a:cxn>
                <a:cxn ang="0">
                  <a:pos x="2646" y="1642"/>
                </a:cxn>
                <a:cxn ang="0">
                  <a:pos x="2640" y="1677"/>
                </a:cxn>
                <a:cxn ang="0">
                  <a:pos x="2624" y="1743"/>
                </a:cxn>
                <a:cxn ang="0">
                  <a:pos x="2628" y="1814"/>
                </a:cxn>
                <a:cxn ang="0">
                  <a:pos x="2555" y="1933"/>
                </a:cxn>
                <a:cxn ang="0">
                  <a:pos x="2512" y="2028"/>
                </a:cxn>
                <a:cxn ang="0">
                  <a:pos x="2435" y="2097"/>
                </a:cxn>
                <a:cxn ang="0">
                  <a:pos x="2344" y="2177"/>
                </a:cxn>
                <a:cxn ang="0">
                  <a:pos x="2245" y="2202"/>
                </a:cxn>
              </a:cxnLst>
              <a:rect l="0" t="0" r="r" b="b"/>
              <a:pathLst>
                <a:path w="3356" h="2335">
                  <a:moveTo>
                    <a:pt x="2243" y="2202"/>
                  </a:moveTo>
                  <a:lnTo>
                    <a:pt x="2240" y="2209"/>
                  </a:lnTo>
                  <a:lnTo>
                    <a:pt x="2239" y="2206"/>
                  </a:lnTo>
                  <a:lnTo>
                    <a:pt x="2239" y="2202"/>
                  </a:lnTo>
                  <a:lnTo>
                    <a:pt x="2235" y="2199"/>
                  </a:lnTo>
                  <a:lnTo>
                    <a:pt x="2226" y="2201"/>
                  </a:lnTo>
                  <a:lnTo>
                    <a:pt x="2225" y="2202"/>
                  </a:lnTo>
                  <a:lnTo>
                    <a:pt x="2224" y="2202"/>
                  </a:lnTo>
                  <a:lnTo>
                    <a:pt x="2224" y="2205"/>
                  </a:lnTo>
                  <a:lnTo>
                    <a:pt x="2229" y="2211"/>
                  </a:lnTo>
                  <a:lnTo>
                    <a:pt x="2224" y="2212"/>
                  </a:lnTo>
                  <a:lnTo>
                    <a:pt x="2211" y="2213"/>
                  </a:lnTo>
                  <a:lnTo>
                    <a:pt x="2210" y="2209"/>
                  </a:lnTo>
                  <a:lnTo>
                    <a:pt x="2211" y="2206"/>
                  </a:lnTo>
                  <a:lnTo>
                    <a:pt x="2209" y="2202"/>
                  </a:lnTo>
                  <a:lnTo>
                    <a:pt x="2199" y="2194"/>
                  </a:lnTo>
                  <a:lnTo>
                    <a:pt x="2191" y="2191"/>
                  </a:lnTo>
                  <a:lnTo>
                    <a:pt x="2188" y="2185"/>
                  </a:lnTo>
                  <a:lnTo>
                    <a:pt x="2186" y="2198"/>
                  </a:lnTo>
                  <a:lnTo>
                    <a:pt x="2186" y="2209"/>
                  </a:lnTo>
                  <a:lnTo>
                    <a:pt x="2187" y="2216"/>
                  </a:lnTo>
                  <a:lnTo>
                    <a:pt x="2187" y="2218"/>
                  </a:lnTo>
                  <a:lnTo>
                    <a:pt x="2183" y="2220"/>
                  </a:lnTo>
                  <a:lnTo>
                    <a:pt x="2180" y="2220"/>
                  </a:lnTo>
                  <a:lnTo>
                    <a:pt x="2171" y="2209"/>
                  </a:lnTo>
                  <a:lnTo>
                    <a:pt x="2164" y="2204"/>
                  </a:lnTo>
                  <a:lnTo>
                    <a:pt x="2161" y="2198"/>
                  </a:lnTo>
                  <a:lnTo>
                    <a:pt x="2155" y="2215"/>
                  </a:lnTo>
                  <a:lnTo>
                    <a:pt x="2155" y="2222"/>
                  </a:lnTo>
                  <a:lnTo>
                    <a:pt x="2156" y="2227"/>
                  </a:lnTo>
                  <a:lnTo>
                    <a:pt x="2156" y="2236"/>
                  </a:lnTo>
                  <a:lnTo>
                    <a:pt x="2153" y="2239"/>
                  </a:lnTo>
                  <a:lnTo>
                    <a:pt x="2149" y="2237"/>
                  </a:lnTo>
                  <a:lnTo>
                    <a:pt x="2134" y="2244"/>
                  </a:lnTo>
                  <a:lnTo>
                    <a:pt x="2123" y="2245"/>
                  </a:lnTo>
                  <a:lnTo>
                    <a:pt x="2116" y="2249"/>
                  </a:lnTo>
                  <a:lnTo>
                    <a:pt x="2107" y="2249"/>
                  </a:lnTo>
                  <a:lnTo>
                    <a:pt x="2105" y="2247"/>
                  </a:lnTo>
                  <a:lnTo>
                    <a:pt x="2094" y="2249"/>
                  </a:lnTo>
                  <a:lnTo>
                    <a:pt x="2084" y="2258"/>
                  </a:lnTo>
                  <a:lnTo>
                    <a:pt x="2073" y="2261"/>
                  </a:lnTo>
                  <a:lnTo>
                    <a:pt x="2059" y="2263"/>
                  </a:lnTo>
                  <a:lnTo>
                    <a:pt x="2051" y="2261"/>
                  </a:lnTo>
                  <a:lnTo>
                    <a:pt x="2048" y="2265"/>
                  </a:lnTo>
                  <a:lnTo>
                    <a:pt x="2038" y="2270"/>
                  </a:lnTo>
                  <a:lnTo>
                    <a:pt x="2024" y="2274"/>
                  </a:lnTo>
                  <a:lnTo>
                    <a:pt x="2015" y="2271"/>
                  </a:lnTo>
                  <a:lnTo>
                    <a:pt x="2004" y="2297"/>
                  </a:lnTo>
                  <a:lnTo>
                    <a:pt x="2011" y="2309"/>
                  </a:lnTo>
                  <a:lnTo>
                    <a:pt x="2015" y="2317"/>
                  </a:lnTo>
                  <a:lnTo>
                    <a:pt x="2015" y="2329"/>
                  </a:lnTo>
                  <a:lnTo>
                    <a:pt x="1999" y="2335"/>
                  </a:lnTo>
                  <a:lnTo>
                    <a:pt x="1988" y="2329"/>
                  </a:lnTo>
                  <a:lnTo>
                    <a:pt x="1973" y="2298"/>
                  </a:lnTo>
                  <a:lnTo>
                    <a:pt x="1971" y="2291"/>
                  </a:lnTo>
                  <a:lnTo>
                    <a:pt x="1972" y="2288"/>
                  </a:lnTo>
                  <a:lnTo>
                    <a:pt x="1978" y="2266"/>
                  </a:lnTo>
                  <a:lnTo>
                    <a:pt x="1974" y="2259"/>
                  </a:lnTo>
                  <a:lnTo>
                    <a:pt x="1968" y="2261"/>
                  </a:lnTo>
                  <a:lnTo>
                    <a:pt x="1958" y="2269"/>
                  </a:lnTo>
                  <a:lnTo>
                    <a:pt x="1947" y="2269"/>
                  </a:lnTo>
                  <a:lnTo>
                    <a:pt x="1942" y="2264"/>
                  </a:lnTo>
                  <a:lnTo>
                    <a:pt x="1941" y="2259"/>
                  </a:lnTo>
                  <a:lnTo>
                    <a:pt x="1923" y="2254"/>
                  </a:lnTo>
                  <a:lnTo>
                    <a:pt x="1915" y="2252"/>
                  </a:lnTo>
                  <a:lnTo>
                    <a:pt x="1911" y="2252"/>
                  </a:lnTo>
                  <a:lnTo>
                    <a:pt x="1907" y="2260"/>
                  </a:lnTo>
                  <a:lnTo>
                    <a:pt x="1898" y="2261"/>
                  </a:lnTo>
                  <a:lnTo>
                    <a:pt x="1898" y="2269"/>
                  </a:lnTo>
                  <a:lnTo>
                    <a:pt x="1895" y="2258"/>
                  </a:lnTo>
                  <a:lnTo>
                    <a:pt x="1890" y="2261"/>
                  </a:lnTo>
                  <a:lnTo>
                    <a:pt x="1881" y="2265"/>
                  </a:lnTo>
                  <a:lnTo>
                    <a:pt x="1874" y="2260"/>
                  </a:lnTo>
                  <a:lnTo>
                    <a:pt x="1855" y="2261"/>
                  </a:lnTo>
                  <a:lnTo>
                    <a:pt x="1845" y="2259"/>
                  </a:lnTo>
                  <a:lnTo>
                    <a:pt x="1840" y="2254"/>
                  </a:lnTo>
                  <a:lnTo>
                    <a:pt x="1817" y="2240"/>
                  </a:lnTo>
                  <a:lnTo>
                    <a:pt x="1810" y="2228"/>
                  </a:lnTo>
                  <a:lnTo>
                    <a:pt x="1805" y="2213"/>
                  </a:lnTo>
                  <a:lnTo>
                    <a:pt x="1810" y="2198"/>
                  </a:lnTo>
                  <a:lnTo>
                    <a:pt x="1806" y="2189"/>
                  </a:lnTo>
                  <a:lnTo>
                    <a:pt x="1786" y="2188"/>
                  </a:lnTo>
                  <a:lnTo>
                    <a:pt x="1773" y="2184"/>
                  </a:lnTo>
                  <a:lnTo>
                    <a:pt x="1758" y="2178"/>
                  </a:lnTo>
                  <a:lnTo>
                    <a:pt x="1746" y="2168"/>
                  </a:lnTo>
                  <a:lnTo>
                    <a:pt x="1731" y="2163"/>
                  </a:lnTo>
                  <a:lnTo>
                    <a:pt x="1724" y="2164"/>
                  </a:lnTo>
                  <a:lnTo>
                    <a:pt x="1714" y="2175"/>
                  </a:lnTo>
                  <a:lnTo>
                    <a:pt x="1704" y="2182"/>
                  </a:lnTo>
                  <a:lnTo>
                    <a:pt x="1689" y="2190"/>
                  </a:lnTo>
                  <a:lnTo>
                    <a:pt x="1683" y="2191"/>
                  </a:lnTo>
                  <a:lnTo>
                    <a:pt x="1675" y="2189"/>
                  </a:lnTo>
                  <a:lnTo>
                    <a:pt x="1666" y="2196"/>
                  </a:lnTo>
                  <a:lnTo>
                    <a:pt x="1656" y="2201"/>
                  </a:lnTo>
                  <a:lnTo>
                    <a:pt x="1653" y="2195"/>
                  </a:lnTo>
                  <a:lnTo>
                    <a:pt x="1639" y="2199"/>
                  </a:lnTo>
                  <a:lnTo>
                    <a:pt x="1633" y="2194"/>
                  </a:lnTo>
                  <a:lnTo>
                    <a:pt x="1627" y="2195"/>
                  </a:lnTo>
                  <a:lnTo>
                    <a:pt x="1612" y="2205"/>
                  </a:lnTo>
                  <a:lnTo>
                    <a:pt x="1606" y="2204"/>
                  </a:lnTo>
                  <a:lnTo>
                    <a:pt x="1598" y="2196"/>
                  </a:lnTo>
                  <a:lnTo>
                    <a:pt x="1585" y="2194"/>
                  </a:lnTo>
                  <a:lnTo>
                    <a:pt x="1583" y="2191"/>
                  </a:lnTo>
                  <a:lnTo>
                    <a:pt x="1579" y="2194"/>
                  </a:lnTo>
                  <a:lnTo>
                    <a:pt x="1575" y="2200"/>
                  </a:lnTo>
                  <a:lnTo>
                    <a:pt x="1569" y="2207"/>
                  </a:lnTo>
                  <a:lnTo>
                    <a:pt x="1569" y="2211"/>
                  </a:lnTo>
                  <a:lnTo>
                    <a:pt x="1562" y="2207"/>
                  </a:lnTo>
                  <a:lnTo>
                    <a:pt x="1562" y="2205"/>
                  </a:lnTo>
                  <a:lnTo>
                    <a:pt x="1542" y="2204"/>
                  </a:lnTo>
                  <a:lnTo>
                    <a:pt x="1533" y="2211"/>
                  </a:lnTo>
                  <a:lnTo>
                    <a:pt x="1532" y="2223"/>
                  </a:lnTo>
                  <a:lnTo>
                    <a:pt x="1535" y="2240"/>
                  </a:lnTo>
                  <a:lnTo>
                    <a:pt x="1541" y="2256"/>
                  </a:lnTo>
                  <a:lnTo>
                    <a:pt x="1540" y="2271"/>
                  </a:lnTo>
                  <a:lnTo>
                    <a:pt x="1536" y="2275"/>
                  </a:lnTo>
                  <a:lnTo>
                    <a:pt x="1515" y="2280"/>
                  </a:lnTo>
                  <a:lnTo>
                    <a:pt x="1510" y="2253"/>
                  </a:lnTo>
                  <a:lnTo>
                    <a:pt x="1509" y="2247"/>
                  </a:lnTo>
                  <a:lnTo>
                    <a:pt x="1497" y="2245"/>
                  </a:lnTo>
                  <a:lnTo>
                    <a:pt x="1482" y="2258"/>
                  </a:lnTo>
                  <a:lnTo>
                    <a:pt x="1462" y="2260"/>
                  </a:lnTo>
                  <a:lnTo>
                    <a:pt x="1444" y="2243"/>
                  </a:lnTo>
                  <a:lnTo>
                    <a:pt x="1441" y="2231"/>
                  </a:lnTo>
                  <a:lnTo>
                    <a:pt x="1423" y="2225"/>
                  </a:lnTo>
                  <a:lnTo>
                    <a:pt x="1408" y="2222"/>
                  </a:lnTo>
                  <a:lnTo>
                    <a:pt x="1412" y="2202"/>
                  </a:lnTo>
                  <a:lnTo>
                    <a:pt x="1418" y="2175"/>
                  </a:lnTo>
                  <a:lnTo>
                    <a:pt x="1402" y="2167"/>
                  </a:lnTo>
                  <a:lnTo>
                    <a:pt x="1388" y="2157"/>
                  </a:lnTo>
                  <a:lnTo>
                    <a:pt x="1387" y="2137"/>
                  </a:lnTo>
                  <a:lnTo>
                    <a:pt x="1382" y="2123"/>
                  </a:lnTo>
                  <a:lnTo>
                    <a:pt x="1382" y="2112"/>
                  </a:lnTo>
                  <a:lnTo>
                    <a:pt x="1363" y="2113"/>
                  </a:lnTo>
                  <a:lnTo>
                    <a:pt x="1344" y="2114"/>
                  </a:lnTo>
                  <a:lnTo>
                    <a:pt x="1333" y="2120"/>
                  </a:lnTo>
                  <a:lnTo>
                    <a:pt x="1320" y="2134"/>
                  </a:lnTo>
                  <a:lnTo>
                    <a:pt x="1315" y="2129"/>
                  </a:lnTo>
                  <a:lnTo>
                    <a:pt x="1325" y="2112"/>
                  </a:lnTo>
                  <a:lnTo>
                    <a:pt x="1326" y="2103"/>
                  </a:lnTo>
                  <a:lnTo>
                    <a:pt x="1322" y="2087"/>
                  </a:lnTo>
                  <a:lnTo>
                    <a:pt x="1328" y="2073"/>
                  </a:lnTo>
                  <a:lnTo>
                    <a:pt x="1332" y="2054"/>
                  </a:lnTo>
                  <a:lnTo>
                    <a:pt x="1343" y="2043"/>
                  </a:lnTo>
                  <a:lnTo>
                    <a:pt x="1347" y="2033"/>
                  </a:lnTo>
                  <a:lnTo>
                    <a:pt x="1354" y="2030"/>
                  </a:lnTo>
                  <a:lnTo>
                    <a:pt x="1363" y="2019"/>
                  </a:lnTo>
                  <a:lnTo>
                    <a:pt x="1372" y="1992"/>
                  </a:lnTo>
                  <a:lnTo>
                    <a:pt x="1372" y="1984"/>
                  </a:lnTo>
                  <a:lnTo>
                    <a:pt x="1376" y="1956"/>
                  </a:lnTo>
                  <a:lnTo>
                    <a:pt x="1375" y="1935"/>
                  </a:lnTo>
                  <a:lnTo>
                    <a:pt x="1368" y="1903"/>
                  </a:lnTo>
                  <a:lnTo>
                    <a:pt x="1352" y="1901"/>
                  </a:lnTo>
                  <a:lnTo>
                    <a:pt x="1347" y="1893"/>
                  </a:lnTo>
                  <a:lnTo>
                    <a:pt x="1343" y="1876"/>
                  </a:lnTo>
                  <a:lnTo>
                    <a:pt x="1331" y="1862"/>
                  </a:lnTo>
                  <a:lnTo>
                    <a:pt x="1318" y="1856"/>
                  </a:lnTo>
                  <a:lnTo>
                    <a:pt x="1315" y="1856"/>
                  </a:lnTo>
                  <a:lnTo>
                    <a:pt x="1311" y="1861"/>
                  </a:lnTo>
                  <a:lnTo>
                    <a:pt x="1302" y="1865"/>
                  </a:lnTo>
                  <a:lnTo>
                    <a:pt x="1298" y="1852"/>
                  </a:lnTo>
                  <a:lnTo>
                    <a:pt x="1288" y="1849"/>
                  </a:lnTo>
                  <a:lnTo>
                    <a:pt x="1274" y="1849"/>
                  </a:lnTo>
                  <a:lnTo>
                    <a:pt x="1264" y="1845"/>
                  </a:lnTo>
                  <a:lnTo>
                    <a:pt x="1246" y="1845"/>
                  </a:lnTo>
                  <a:lnTo>
                    <a:pt x="1248" y="1829"/>
                  </a:lnTo>
                  <a:lnTo>
                    <a:pt x="1250" y="1814"/>
                  </a:lnTo>
                  <a:lnTo>
                    <a:pt x="1237" y="1812"/>
                  </a:lnTo>
                  <a:lnTo>
                    <a:pt x="1235" y="1801"/>
                  </a:lnTo>
                  <a:lnTo>
                    <a:pt x="1237" y="1793"/>
                  </a:lnTo>
                  <a:lnTo>
                    <a:pt x="1226" y="1781"/>
                  </a:lnTo>
                  <a:lnTo>
                    <a:pt x="1214" y="1785"/>
                  </a:lnTo>
                  <a:lnTo>
                    <a:pt x="1199" y="1795"/>
                  </a:lnTo>
                  <a:lnTo>
                    <a:pt x="1186" y="1798"/>
                  </a:lnTo>
                  <a:lnTo>
                    <a:pt x="1166" y="1800"/>
                  </a:lnTo>
                  <a:lnTo>
                    <a:pt x="1157" y="1798"/>
                  </a:lnTo>
                  <a:lnTo>
                    <a:pt x="1151" y="1793"/>
                  </a:lnTo>
                  <a:lnTo>
                    <a:pt x="1146" y="1792"/>
                  </a:lnTo>
                  <a:lnTo>
                    <a:pt x="1137" y="1797"/>
                  </a:lnTo>
                  <a:lnTo>
                    <a:pt x="1128" y="1803"/>
                  </a:lnTo>
                  <a:lnTo>
                    <a:pt x="1122" y="1814"/>
                  </a:lnTo>
                  <a:lnTo>
                    <a:pt x="1102" y="1831"/>
                  </a:lnTo>
                  <a:lnTo>
                    <a:pt x="1087" y="1835"/>
                  </a:lnTo>
                  <a:lnTo>
                    <a:pt x="1073" y="1851"/>
                  </a:lnTo>
                  <a:lnTo>
                    <a:pt x="1063" y="1858"/>
                  </a:lnTo>
                  <a:lnTo>
                    <a:pt x="1048" y="1866"/>
                  </a:lnTo>
                  <a:lnTo>
                    <a:pt x="1036" y="1874"/>
                  </a:lnTo>
                  <a:lnTo>
                    <a:pt x="1008" y="1881"/>
                  </a:lnTo>
                  <a:lnTo>
                    <a:pt x="990" y="1886"/>
                  </a:lnTo>
                  <a:lnTo>
                    <a:pt x="992" y="1888"/>
                  </a:lnTo>
                  <a:lnTo>
                    <a:pt x="992" y="1886"/>
                  </a:lnTo>
                  <a:lnTo>
                    <a:pt x="978" y="1878"/>
                  </a:lnTo>
                  <a:lnTo>
                    <a:pt x="976" y="1874"/>
                  </a:lnTo>
                  <a:lnTo>
                    <a:pt x="973" y="1873"/>
                  </a:lnTo>
                  <a:lnTo>
                    <a:pt x="958" y="1877"/>
                  </a:lnTo>
                  <a:lnTo>
                    <a:pt x="954" y="1877"/>
                  </a:lnTo>
                  <a:lnTo>
                    <a:pt x="940" y="1872"/>
                  </a:lnTo>
                  <a:lnTo>
                    <a:pt x="924" y="1871"/>
                  </a:lnTo>
                  <a:lnTo>
                    <a:pt x="917" y="1866"/>
                  </a:lnTo>
                  <a:lnTo>
                    <a:pt x="917" y="1863"/>
                  </a:lnTo>
                  <a:lnTo>
                    <a:pt x="913" y="1857"/>
                  </a:lnTo>
                  <a:lnTo>
                    <a:pt x="907" y="1856"/>
                  </a:lnTo>
                  <a:lnTo>
                    <a:pt x="893" y="1857"/>
                  </a:lnTo>
                  <a:lnTo>
                    <a:pt x="881" y="1862"/>
                  </a:lnTo>
                  <a:lnTo>
                    <a:pt x="870" y="1873"/>
                  </a:lnTo>
                  <a:lnTo>
                    <a:pt x="860" y="1889"/>
                  </a:lnTo>
                  <a:lnTo>
                    <a:pt x="839" y="1909"/>
                  </a:lnTo>
                  <a:lnTo>
                    <a:pt x="838" y="1915"/>
                  </a:lnTo>
                  <a:lnTo>
                    <a:pt x="833" y="1915"/>
                  </a:lnTo>
                  <a:lnTo>
                    <a:pt x="829" y="1913"/>
                  </a:lnTo>
                  <a:lnTo>
                    <a:pt x="827" y="1910"/>
                  </a:lnTo>
                  <a:lnTo>
                    <a:pt x="827" y="1903"/>
                  </a:lnTo>
                  <a:lnTo>
                    <a:pt x="831" y="1890"/>
                  </a:lnTo>
                  <a:lnTo>
                    <a:pt x="831" y="1884"/>
                  </a:lnTo>
                  <a:lnTo>
                    <a:pt x="828" y="1874"/>
                  </a:lnTo>
                  <a:lnTo>
                    <a:pt x="827" y="1871"/>
                  </a:lnTo>
                  <a:lnTo>
                    <a:pt x="822" y="1868"/>
                  </a:lnTo>
                  <a:lnTo>
                    <a:pt x="817" y="1870"/>
                  </a:lnTo>
                  <a:lnTo>
                    <a:pt x="809" y="1876"/>
                  </a:lnTo>
                  <a:lnTo>
                    <a:pt x="801" y="1876"/>
                  </a:lnTo>
                  <a:lnTo>
                    <a:pt x="793" y="1879"/>
                  </a:lnTo>
                  <a:lnTo>
                    <a:pt x="791" y="1881"/>
                  </a:lnTo>
                  <a:lnTo>
                    <a:pt x="788" y="1879"/>
                  </a:lnTo>
                  <a:lnTo>
                    <a:pt x="780" y="1881"/>
                  </a:lnTo>
                  <a:lnTo>
                    <a:pt x="774" y="1889"/>
                  </a:lnTo>
                  <a:lnTo>
                    <a:pt x="771" y="1889"/>
                  </a:lnTo>
                  <a:lnTo>
                    <a:pt x="757" y="1886"/>
                  </a:lnTo>
                  <a:lnTo>
                    <a:pt x="750" y="1888"/>
                  </a:lnTo>
                  <a:lnTo>
                    <a:pt x="746" y="1887"/>
                  </a:lnTo>
                  <a:lnTo>
                    <a:pt x="739" y="1883"/>
                  </a:lnTo>
                  <a:lnTo>
                    <a:pt x="729" y="1881"/>
                  </a:lnTo>
                  <a:lnTo>
                    <a:pt x="723" y="1873"/>
                  </a:lnTo>
                  <a:lnTo>
                    <a:pt x="713" y="1873"/>
                  </a:lnTo>
                  <a:lnTo>
                    <a:pt x="708" y="1874"/>
                  </a:lnTo>
                  <a:lnTo>
                    <a:pt x="704" y="1881"/>
                  </a:lnTo>
                  <a:lnTo>
                    <a:pt x="702" y="1882"/>
                  </a:lnTo>
                  <a:lnTo>
                    <a:pt x="696" y="1879"/>
                  </a:lnTo>
                  <a:lnTo>
                    <a:pt x="691" y="1881"/>
                  </a:lnTo>
                  <a:lnTo>
                    <a:pt x="685" y="1877"/>
                  </a:lnTo>
                  <a:lnTo>
                    <a:pt x="681" y="1879"/>
                  </a:lnTo>
                  <a:lnTo>
                    <a:pt x="675" y="1881"/>
                  </a:lnTo>
                  <a:lnTo>
                    <a:pt x="671" y="1878"/>
                  </a:lnTo>
                  <a:lnTo>
                    <a:pt x="667" y="1872"/>
                  </a:lnTo>
                  <a:lnTo>
                    <a:pt x="666" y="1868"/>
                  </a:lnTo>
                  <a:lnTo>
                    <a:pt x="661" y="1862"/>
                  </a:lnTo>
                  <a:lnTo>
                    <a:pt x="653" y="1861"/>
                  </a:lnTo>
                  <a:lnTo>
                    <a:pt x="645" y="1863"/>
                  </a:lnTo>
                  <a:lnTo>
                    <a:pt x="630" y="1854"/>
                  </a:lnTo>
                  <a:lnTo>
                    <a:pt x="629" y="1847"/>
                  </a:lnTo>
                  <a:lnTo>
                    <a:pt x="632" y="1834"/>
                  </a:lnTo>
                  <a:lnTo>
                    <a:pt x="629" y="1833"/>
                  </a:lnTo>
                  <a:lnTo>
                    <a:pt x="624" y="1836"/>
                  </a:lnTo>
                  <a:lnTo>
                    <a:pt x="619" y="1838"/>
                  </a:lnTo>
                  <a:lnTo>
                    <a:pt x="611" y="1836"/>
                  </a:lnTo>
                  <a:lnTo>
                    <a:pt x="603" y="1834"/>
                  </a:lnTo>
                  <a:lnTo>
                    <a:pt x="599" y="1835"/>
                  </a:lnTo>
                  <a:lnTo>
                    <a:pt x="592" y="1831"/>
                  </a:lnTo>
                  <a:lnTo>
                    <a:pt x="589" y="1831"/>
                  </a:lnTo>
                  <a:lnTo>
                    <a:pt x="585" y="1828"/>
                  </a:lnTo>
                  <a:lnTo>
                    <a:pt x="583" y="1823"/>
                  </a:lnTo>
                  <a:lnTo>
                    <a:pt x="578" y="1825"/>
                  </a:lnTo>
                  <a:lnTo>
                    <a:pt x="576" y="1822"/>
                  </a:lnTo>
                  <a:lnTo>
                    <a:pt x="579" y="1809"/>
                  </a:lnTo>
                  <a:lnTo>
                    <a:pt x="578" y="1803"/>
                  </a:lnTo>
                  <a:lnTo>
                    <a:pt x="581" y="1797"/>
                  </a:lnTo>
                  <a:lnTo>
                    <a:pt x="579" y="1795"/>
                  </a:lnTo>
                  <a:lnTo>
                    <a:pt x="573" y="1793"/>
                  </a:lnTo>
                  <a:lnTo>
                    <a:pt x="567" y="1795"/>
                  </a:lnTo>
                  <a:lnTo>
                    <a:pt x="563" y="1793"/>
                  </a:lnTo>
                  <a:lnTo>
                    <a:pt x="560" y="1797"/>
                  </a:lnTo>
                  <a:lnTo>
                    <a:pt x="559" y="1800"/>
                  </a:lnTo>
                  <a:lnTo>
                    <a:pt x="556" y="1803"/>
                  </a:lnTo>
                  <a:lnTo>
                    <a:pt x="553" y="1804"/>
                  </a:lnTo>
                  <a:lnTo>
                    <a:pt x="548" y="1809"/>
                  </a:lnTo>
                  <a:lnTo>
                    <a:pt x="544" y="1808"/>
                  </a:lnTo>
                  <a:lnTo>
                    <a:pt x="538" y="1807"/>
                  </a:lnTo>
                  <a:lnTo>
                    <a:pt x="536" y="1802"/>
                  </a:lnTo>
                  <a:lnTo>
                    <a:pt x="533" y="1785"/>
                  </a:lnTo>
                  <a:lnTo>
                    <a:pt x="527" y="1776"/>
                  </a:lnTo>
                  <a:lnTo>
                    <a:pt x="515" y="1766"/>
                  </a:lnTo>
                  <a:lnTo>
                    <a:pt x="503" y="1763"/>
                  </a:lnTo>
                  <a:lnTo>
                    <a:pt x="493" y="1754"/>
                  </a:lnTo>
                  <a:lnTo>
                    <a:pt x="487" y="1745"/>
                  </a:lnTo>
                  <a:lnTo>
                    <a:pt x="482" y="1743"/>
                  </a:lnTo>
                  <a:lnTo>
                    <a:pt x="462" y="1737"/>
                  </a:lnTo>
                  <a:lnTo>
                    <a:pt x="444" y="1733"/>
                  </a:lnTo>
                  <a:lnTo>
                    <a:pt x="441" y="1732"/>
                  </a:lnTo>
                  <a:lnTo>
                    <a:pt x="425" y="1730"/>
                  </a:lnTo>
                  <a:lnTo>
                    <a:pt x="423" y="1731"/>
                  </a:lnTo>
                  <a:lnTo>
                    <a:pt x="423" y="1732"/>
                  </a:lnTo>
                  <a:lnTo>
                    <a:pt x="423" y="1737"/>
                  </a:lnTo>
                  <a:lnTo>
                    <a:pt x="419" y="1742"/>
                  </a:lnTo>
                  <a:lnTo>
                    <a:pt x="420" y="1744"/>
                  </a:lnTo>
                  <a:lnTo>
                    <a:pt x="419" y="1748"/>
                  </a:lnTo>
                  <a:lnTo>
                    <a:pt x="411" y="1741"/>
                  </a:lnTo>
                  <a:lnTo>
                    <a:pt x="408" y="1736"/>
                  </a:lnTo>
                  <a:lnTo>
                    <a:pt x="406" y="1734"/>
                  </a:lnTo>
                  <a:lnTo>
                    <a:pt x="403" y="1733"/>
                  </a:lnTo>
                  <a:lnTo>
                    <a:pt x="386" y="1728"/>
                  </a:lnTo>
                  <a:lnTo>
                    <a:pt x="384" y="1726"/>
                  </a:lnTo>
                  <a:lnTo>
                    <a:pt x="380" y="1720"/>
                  </a:lnTo>
                  <a:lnTo>
                    <a:pt x="375" y="1718"/>
                  </a:lnTo>
                  <a:lnTo>
                    <a:pt x="363" y="1709"/>
                  </a:lnTo>
                  <a:lnTo>
                    <a:pt x="357" y="1709"/>
                  </a:lnTo>
                  <a:lnTo>
                    <a:pt x="350" y="1705"/>
                  </a:lnTo>
                  <a:lnTo>
                    <a:pt x="348" y="1701"/>
                  </a:lnTo>
                  <a:lnTo>
                    <a:pt x="348" y="1698"/>
                  </a:lnTo>
                  <a:lnTo>
                    <a:pt x="345" y="1694"/>
                  </a:lnTo>
                  <a:lnTo>
                    <a:pt x="341" y="1694"/>
                  </a:lnTo>
                  <a:lnTo>
                    <a:pt x="339" y="1691"/>
                  </a:lnTo>
                  <a:lnTo>
                    <a:pt x="334" y="1689"/>
                  </a:lnTo>
                  <a:lnTo>
                    <a:pt x="326" y="1693"/>
                  </a:lnTo>
                  <a:lnTo>
                    <a:pt x="325" y="1691"/>
                  </a:lnTo>
                  <a:lnTo>
                    <a:pt x="323" y="1685"/>
                  </a:lnTo>
                  <a:lnTo>
                    <a:pt x="322" y="1684"/>
                  </a:lnTo>
                  <a:lnTo>
                    <a:pt x="318" y="1683"/>
                  </a:lnTo>
                  <a:lnTo>
                    <a:pt x="315" y="1684"/>
                  </a:lnTo>
                  <a:lnTo>
                    <a:pt x="306" y="1683"/>
                  </a:lnTo>
                  <a:lnTo>
                    <a:pt x="302" y="1684"/>
                  </a:lnTo>
                  <a:lnTo>
                    <a:pt x="296" y="1688"/>
                  </a:lnTo>
                  <a:lnTo>
                    <a:pt x="293" y="1688"/>
                  </a:lnTo>
                  <a:lnTo>
                    <a:pt x="290" y="1685"/>
                  </a:lnTo>
                  <a:lnTo>
                    <a:pt x="291" y="1675"/>
                  </a:lnTo>
                  <a:lnTo>
                    <a:pt x="287" y="1672"/>
                  </a:lnTo>
                  <a:lnTo>
                    <a:pt x="283" y="1666"/>
                  </a:lnTo>
                  <a:lnTo>
                    <a:pt x="283" y="1663"/>
                  </a:lnTo>
                  <a:lnTo>
                    <a:pt x="278" y="1658"/>
                  </a:lnTo>
                  <a:lnTo>
                    <a:pt x="278" y="1653"/>
                  </a:lnTo>
                  <a:lnTo>
                    <a:pt x="280" y="1646"/>
                  </a:lnTo>
                  <a:lnTo>
                    <a:pt x="277" y="1640"/>
                  </a:lnTo>
                  <a:lnTo>
                    <a:pt x="277" y="1636"/>
                  </a:lnTo>
                  <a:lnTo>
                    <a:pt x="278" y="1629"/>
                  </a:lnTo>
                  <a:lnTo>
                    <a:pt x="280" y="1623"/>
                  </a:lnTo>
                  <a:lnTo>
                    <a:pt x="273" y="1613"/>
                  </a:lnTo>
                  <a:lnTo>
                    <a:pt x="266" y="1605"/>
                  </a:lnTo>
                  <a:lnTo>
                    <a:pt x="266" y="1596"/>
                  </a:lnTo>
                  <a:lnTo>
                    <a:pt x="263" y="1588"/>
                  </a:lnTo>
                  <a:lnTo>
                    <a:pt x="264" y="1585"/>
                  </a:lnTo>
                  <a:lnTo>
                    <a:pt x="275" y="1583"/>
                  </a:lnTo>
                  <a:lnTo>
                    <a:pt x="278" y="1580"/>
                  </a:lnTo>
                  <a:lnTo>
                    <a:pt x="279" y="1581"/>
                  </a:lnTo>
                  <a:lnTo>
                    <a:pt x="280" y="1588"/>
                  </a:lnTo>
                  <a:lnTo>
                    <a:pt x="283" y="1593"/>
                  </a:lnTo>
                  <a:lnTo>
                    <a:pt x="285" y="1596"/>
                  </a:lnTo>
                  <a:lnTo>
                    <a:pt x="293" y="1598"/>
                  </a:lnTo>
                  <a:lnTo>
                    <a:pt x="295" y="1597"/>
                  </a:lnTo>
                  <a:lnTo>
                    <a:pt x="298" y="1596"/>
                  </a:lnTo>
                  <a:lnTo>
                    <a:pt x="301" y="1597"/>
                  </a:lnTo>
                  <a:lnTo>
                    <a:pt x="302" y="1591"/>
                  </a:lnTo>
                  <a:lnTo>
                    <a:pt x="306" y="1588"/>
                  </a:lnTo>
                  <a:lnTo>
                    <a:pt x="310" y="1582"/>
                  </a:lnTo>
                  <a:lnTo>
                    <a:pt x="311" y="1582"/>
                  </a:lnTo>
                  <a:lnTo>
                    <a:pt x="315" y="1587"/>
                  </a:lnTo>
                  <a:lnTo>
                    <a:pt x="317" y="1587"/>
                  </a:lnTo>
                  <a:lnTo>
                    <a:pt x="326" y="1576"/>
                  </a:lnTo>
                  <a:lnTo>
                    <a:pt x="326" y="1574"/>
                  </a:lnTo>
                  <a:lnTo>
                    <a:pt x="322" y="1567"/>
                  </a:lnTo>
                  <a:lnTo>
                    <a:pt x="316" y="1559"/>
                  </a:lnTo>
                  <a:lnTo>
                    <a:pt x="315" y="1554"/>
                  </a:lnTo>
                  <a:lnTo>
                    <a:pt x="316" y="1551"/>
                  </a:lnTo>
                  <a:lnTo>
                    <a:pt x="316" y="1548"/>
                  </a:lnTo>
                  <a:lnTo>
                    <a:pt x="306" y="1543"/>
                  </a:lnTo>
                  <a:lnTo>
                    <a:pt x="301" y="1544"/>
                  </a:lnTo>
                  <a:lnTo>
                    <a:pt x="300" y="1540"/>
                  </a:lnTo>
                  <a:lnTo>
                    <a:pt x="291" y="1533"/>
                  </a:lnTo>
                  <a:lnTo>
                    <a:pt x="291" y="1518"/>
                  </a:lnTo>
                  <a:lnTo>
                    <a:pt x="296" y="1517"/>
                  </a:lnTo>
                  <a:lnTo>
                    <a:pt x="294" y="1511"/>
                  </a:lnTo>
                  <a:lnTo>
                    <a:pt x="295" y="1508"/>
                  </a:lnTo>
                  <a:lnTo>
                    <a:pt x="296" y="1507"/>
                  </a:lnTo>
                  <a:lnTo>
                    <a:pt x="289" y="1500"/>
                  </a:lnTo>
                  <a:lnTo>
                    <a:pt x="290" y="1494"/>
                  </a:lnTo>
                  <a:lnTo>
                    <a:pt x="290" y="1492"/>
                  </a:lnTo>
                  <a:lnTo>
                    <a:pt x="300" y="1492"/>
                  </a:lnTo>
                  <a:lnTo>
                    <a:pt x="304" y="1489"/>
                  </a:lnTo>
                  <a:lnTo>
                    <a:pt x="315" y="1492"/>
                  </a:lnTo>
                  <a:lnTo>
                    <a:pt x="317" y="1490"/>
                  </a:lnTo>
                  <a:lnTo>
                    <a:pt x="322" y="1485"/>
                  </a:lnTo>
                  <a:lnTo>
                    <a:pt x="327" y="1475"/>
                  </a:lnTo>
                  <a:lnTo>
                    <a:pt x="327" y="1464"/>
                  </a:lnTo>
                  <a:lnTo>
                    <a:pt x="337" y="1463"/>
                  </a:lnTo>
                  <a:lnTo>
                    <a:pt x="338" y="1462"/>
                  </a:lnTo>
                  <a:lnTo>
                    <a:pt x="336" y="1459"/>
                  </a:lnTo>
                  <a:lnTo>
                    <a:pt x="337" y="1456"/>
                  </a:lnTo>
                  <a:lnTo>
                    <a:pt x="341" y="1453"/>
                  </a:lnTo>
                  <a:lnTo>
                    <a:pt x="342" y="1451"/>
                  </a:lnTo>
                  <a:lnTo>
                    <a:pt x="345" y="1447"/>
                  </a:lnTo>
                  <a:lnTo>
                    <a:pt x="352" y="1442"/>
                  </a:lnTo>
                  <a:lnTo>
                    <a:pt x="352" y="1436"/>
                  </a:lnTo>
                  <a:lnTo>
                    <a:pt x="358" y="1430"/>
                  </a:lnTo>
                  <a:lnTo>
                    <a:pt x="360" y="1411"/>
                  </a:lnTo>
                  <a:lnTo>
                    <a:pt x="363" y="1409"/>
                  </a:lnTo>
                  <a:lnTo>
                    <a:pt x="363" y="1402"/>
                  </a:lnTo>
                  <a:lnTo>
                    <a:pt x="369" y="1394"/>
                  </a:lnTo>
                  <a:lnTo>
                    <a:pt x="369" y="1391"/>
                  </a:lnTo>
                  <a:lnTo>
                    <a:pt x="365" y="1388"/>
                  </a:lnTo>
                  <a:lnTo>
                    <a:pt x="361" y="1388"/>
                  </a:lnTo>
                  <a:lnTo>
                    <a:pt x="354" y="1397"/>
                  </a:lnTo>
                  <a:lnTo>
                    <a:pt x="352" y="1397"/>
                  </a:lnTo>
                  <a:lnTo>
                    <a:pt x="349" y="1393"/>
                  </a:lnTo>
                  <a:lnTo>
                    <a:pt x="347" y="1382"/>
                  </a:lnTo>
                  <a:lnTo>
                    <a:pt x="342" y="1386"/>
                  </a:lnTo>
                  <a:lnTo>
                    <a:pt x="338" y="1386"/>
                  </a:lnTo>
                  <a:lnTo>
                    <a:pt x="336" y="1381"/>
                  </a:lnTo>
                  <a:lnTo>
                    <a:pt x="333" y="1381"/>
                  </a:lnTo>
                  <a:lnTo>
                    <a:pt x="331" y="1379"/>
                  </a:lnTo>
                  <a:lnTo>
                    <a:pt x="330" y="1370"/>
                  </a:lnTo>
                  <a:lnTo>
                    <a:pt x="326" y="1368"/>
                  </a:lnTo>
                  <a:lnTo>
                    <a:pt x="325" y="1366"/>
                  </a:lnTo>
                  <a:lnTo>
                    <a:pt x="322" y="1365"/>
                  </a:lnTo>
                  <a:lnTo>
                    <a:pt x="318" y="1365"/>
                  </a:lnTo>
                  <a:lnTo>
                    <a:pt x="315" y="1360"/>
                  </a:lnTo>
                  <a:lnTo>
                    <a:pt x="312" y="1359"/>
                  </a:lnTo>
                  <a:lnTo>
                    <a:pt x="309" y="1359"/>
                  </a:lnTo>
                  <a:lnTo>
                    <a:pt x="304" y="1361"/>
                  </a:lnTo>
                  <a:lnTo>
                    <a:pt x="298" y="1361"/>
                  </a:lnTo>
                  <a:lnTo>
                    <a:pt x="293" y="1365"/>
                  </a:lnTo>
                  <a:lnTo>
                    <a:pt x="279" y="1365"/>
                  </a:lnTo>
                  <a:lnTo>
                    <a:pt x="269" y="1372"/>
                  </a:lnTo>
                  <a:lnTo>
                    <a:pt x="258" y="1378"/>
                  </a:lnTo>
                  <a:lnTo>
                    <a:pt x="251" y="1383"/>
                  </a:lnTo>
                  <a:lnTo>
                    <a:pt x="246" y="1388"/>
                  </a:lnTo>
                  <a:lnTo>
                    <a:pt x="241" y="1389"/>
                  </a:lnTo>
                  <a:lnTo>
                    <a:pt x="237" y="1394"/>
                  </a:lnTo>
                  <a:lnTo>
                    <a:pt x="230" y="1391"/>
                  </a:lnTo>
                  <a:lnTo>
                    <a:pt x="225" y="1394"/>
                  </a:lnTo>
                  <a:lnTo>
                    <a:pt x="220" y="1394"/>
                  </a:lnTo>
                  <a:lnTo>
                    <a:pt x="209" y="1393"/>
                  </a:lnTo>
                  <a:lnTo>
                    <a:pt x="202" y="1388"/>
                  </a:lnTo>
                  <a:lnTo>
                    <a:pt x="196" y="1389"/>
                  </a:lnTo>
                  <a:lnTo>
                    <a:pt x="188" y="1384"/>
                  </a:lnTo>
                  <a:lnTo>
                    <a:pt x="171" y="1378"/>
                  </a:lnTo>
                  <a:lnTo>
                    <a:pt x="161" y="1372"/>
                  </a:lnTo>
                  <a:lnTo>
                    <a:pt x="161" y="1366"/>
                  </a:lnTo>
                  <a:lnTo>
                    <a:pt x="160" y="1362"/>
                  </a:lnTo>
                  <a:lnTo>
                    <a:pt x="156" y="1363"/>
                  </a:lnTo>
                  <a:lnTo>
                    <a:pt x="151" y="1367"/>
                  </a:lnTo>
                  <a:lnTo>
                    <a:pt x="148" y="1367"/>
                  </a:lnTo>
                  <a:lnTo>
                    <a:pt x="143" y="1368"/>
                  </a:lnTo>
                  <a:lnTo>
                    <a:pt x="139" y="1367"/>
                  </a:lnTo>
                  <a:lnTo>
                    <a:pt x="133" y="1356"/>
                  </a:lnTo>
                  <a:lnTo>
                    <a:pt x="126" y="1355"/>
                  </a:lnTo>
                  <a:lnTo>
                    <a:pt x="124" y="1351"/>
                  </a:lnTo>
                  <a:lnTo>
                    <a:pt x="124" y="1349"/>
                  </a:lnTo>
                  <a:lnTo>
                    <a:pt x="129" y="1348"/>
                  </a:lnTo>
                  <a:lnTo>
                    <a:pt x="131" y="1344"/>
                  </a:lnTo>
                  <a:lnTo>
                    <a:pt x="129" y="1339"/>
                  </a:lnTo>
                  <a:lnTo>
                    <a:pt x="127" y="1336"/>
                  </a:lnTo>
                  <a:lnTo>
                    <a:pt x="129" y="1330"/>
                  </a:lnTo>
                  <a:lnTo>
                    <a:pt x="129" y="1324"/>
                  </a:lnTo>
                  <a:lnTo>
                    <a:pt x="127" y="1318"/>
                  </a:lnTo>
                  <a:lnTo>
                    <a:pt x="121" y="1312"/>
                  </a:lnTo>
                  <a:lnTo>
                    <a:pt x="110" y="1305"/>
                  </a:lnTo>
                  <a:lnTo>
                    <a:pt x="105" y="1305"/>
                  </a:lnTo>
                  <a:lnTo>
                    <a:pt x="99" y="1309"/>
                  </a:lnTo>
                  <a:lnTo>
                    <a:pt x="97" y="1308"/>
                  </a:lnTo>
                  <a:lnTo>
                    <a:pt x="97" y="1296"/>
                  </a:lnTo>
                  <a:lnTo>
                    <a:pt x="95" y="1293"/>
                  </a:lnTo>
                  <a:lnTo>
                    <a:pt x="88" y="1295"/>
                  </a:lnTo>
                  <a:lnTo>
                    <a:pt x="83" y="1292"/>
                  </a:lnTo>
                  <a:lnTo>
                    <a:pt x="79" y="1291"/>
                  </a:lnTo>
                  <a:lnTo>
                    <a:pt x="65" y="1293"/>
                  </a:lnTo>
                  <a:lnTo>
                    <a:pt x="54" y="1290"/>
                  </a:lnTo>
                  <a:lnTo>
                    <a:pt x="56" y="1289"/>
                  </a:lnTo>
                  <a:lnTo>
                    <a:pt x="53" y="1284"/>
                  </a:lnTo>
                  <a:lnTo>
                    <a:pt x="47" y="1281"/>
                  </a:lnTo>
                  <a:lnTo>
                    <a:pt x="46" y="1278"/>
                  </a:lnTo>
                  <a:lnTo>
                    <a:pt x="53" y="1270"/>
                  </a:lnTo>
                  <a:lnTo>
                    <a:pt x="57" y="1269"/>
                  </a:lnTo>
                  <a:lnTo>
                    <a:pt x="62" y="1271"/>
                  </a:lnTo>
                  <a:lnTo>
                    <a:pt x="65" y="1271"/>
                  </a:lnTo>
                  <a:lnTo>
                    <a:pt x="62" y="1271"/>
                  </a:lnTo>
                  <a:lnTo>
                    <a:pt x="70" y="1274"/>
                  </a:lnTo>
                  <a:lnTo>
                    <a:pt x="73" y="1273"/>
                  </a:lnTo>
                  <a:lnTo>
                    <a:pt x="73" y="1237"/>
                  </a:lnTo>
                  <a:lnTo>
                    <a:pt x="63" y="1212"/>
                  </a:lnTo>
                  <a:lnTo>
                    <a:pt x="63" y="1193"/>
                  </a:lnTo>
                  <a:lnTo>
                    <a:pt x="56" y="1182"/>
                  </a:lnTo>
                  <a:lnTo>
                    <a:pt x="37" y="1180"/>
                  </a:lnTo>
                  <a:lnTo>
                    <a:pt x="17" y="1187"/>
                  </a:lnTo>
                  <a:lnTo>
                    <a:pt x="6" y="1179"/>
                  </a:lnTo>
                  <a:lnTo>
                    <a:pt x="2" y="1162"/>
                  </a:lnTo>
                  <a:lnTo>
                    <a:pt x="0" y="1142"/>
                  </a:lnTo>
                  <a:lnTo>
                    <a:pt x="11" y="1108"/>
                  </a:lnTo>
                  <a:lnTo>
                    <a:pt x="10" y="1097"/>
                  </a:lnTo>
                  <a:lnTo>
                    <a:pt x="19" y="1079"/>
                  </a:lnTo>
                  <a:lnTo>
                    <a:pt x="51" y="1064"/>
                  </a:lnTo>
                  <a:lnTo>
                    <a:pt x="56" y="1059"/>
                  </a:lnTo>
                  <a:lnTo>
                    <a:pt x="63" y="1059"/>
                  </a:lnTo>
                  <a:lnTo>
                    <a:pt x="69" y="1044"/>
                  </a:lnTo>
                  <a:lnTo>
                    <a:pt x="79" y="1048"/>
                  </a:lnTo>
                  <a:lnTo>
                    <a:pt x="94" y="1042"/>
                  </a:lnTo>
                  <a:lnTo>
                    <a:pt x="105" y="1043"/>
                  </a:lnTo>
                  <a:lnTo>
                    <a:pt x="111" y="1056"/>
                  </a:lnTo>
                  <a:lnTo>
                    <a:pt x="122" y="1058"/>
                  </a:lnTo>
                  <a:lnTo>
                    <a:pt x="138" y="1054"/>
                  </a:lnTo>
                  <a:lnTo>
                    <a:pt x="148" y="1055"/>
                  </a:lnTo>
                  <a:lnTo>
                    <a:pt x="161" y="1045"/>
                  </a:lnTo>
                  <a:lnTo>
                    <a:pt x="167" y="1027"/>
                  </a:lnTo>
                  <a:lnTo>
                    <a:pt x="176" y="1016"/>
                  </a:lnTo>
                  <a:lnTo>
                    <a:pt x="193" y="1011"/>
                  </a:lnTo>
                  <a:lnTo>
                    <a:pt x="212" y="1010"/>
                  </a:lnTo>
                  <a:lnTo>
                    <a:pt x="239" y="1005"/>
                  </a:lnTo>
                  <a:lnTo>
                    <a:pt x="251" y="1000"/>
                  </a:lnTo>
                  <a:lnTo>
                    <a:pt x="259" y="986"/>
                  </a:lnTo>
                  <a:lnTo>
                    <a:pt x="274" y="973"/>
                  </a:lnTo>
                  <a:lnTo>
                    <a:pt x="310" y="953"/>
                  </a:lnTo>
                  <a:lnTo>
                    <a:pt x="348" y="941"/>
                  </a:lnTo>
                  <a:lnTo>
                    <a:pt x="358" y="934"/>
                  </a:lnTo>
                  <a:lnTo>
                    <a:pt x="364" y="920"/>
                  </a:lnTo>
                  <a:lnTo>
                    <a:pt x="364" y="892"/>
                  </a:lnTo>
                  <a:lnTo>
                    <a:pt x="366" y="881"/>
                  </a:lnTo>
                  <a:lnTo>
                    <a:pt x="374" y="871"/>
                  </a:lnTo>
                  <a:lnTo>
                    <a:pt x="373" y="859"/>
                  </a:lnTo>
                  <a:lnTo>
                    <a:pt x="386" y="849"/>
                  </a:lnTo>
                  <a:lnTo>
                    <a:pt x="386" y="834"/>
                  </a:lnTo>
                  <a:lnTo>
                    <a:pt x="377" y="807"/>
                  </a:lnTo>
                  <a:lnTo>
                    <a:pt x="370" y="795"/>
                  </a:lnTo>
                  <a:lnTo>
                    <a:pt x="366" y="780"/>
                  </a:lnTo>
                  <a:lnTo>
                    <a:pt x="361" y="742"/>
                  </a:lnTo>
                  <a:lnTo>
                    <a:pt x="354" y="727"/>
                  </a:lnTo>
                  <a:lnTo>
                    <a:pt x="347" y="720"/>
                  </a:lnTo>
                  <a:lnTo>
                    <a:pt x="355" y="712"/>
                  </a:lnTo>
                  <a:lnTo>
                    <a:pt x="375" y="705"/>
                  </a:lnTo>
                  <a:lnTo>
                    <a:pt x="393" y="703"/>
                  </a:lnTo>
                  <a:lnTo>
                    <a:pt x="416" y="695"/>
                  </a:lnTo>
                  <a:lnTo>
                    <a:pt x="471" y="693"/>
                  </a:lnTo>
                  <a:lnTo>
                    <a:pt x="478" y="688"/>
                  </a:lnTo>
                  <a:lnTo>
                    <a:pt x="472" y="670"/>
                  </a:lnTo>
                  <a:lnTo>
                    <a:pt x="470" y="655"/>
                  </a:lnTo>
                  <a:lnTo>
                    <a:pt x="473" y="635"/>
                  </a:lnTo>
                  <a:lnTo>
                    <a:pt x="479" y="611"/>
                  </a:lnTo>
                  <a:lnTo>
                    <a:pt x="492" y="584"/>
                  </a:lnTo>
                  <a:lnTo>
                    <a:pt x="500" y="558"/>
                  </a:lnTo>
                  <a:lnTo>
                    <a:pt x="511" y="537"/>
                  </a:lnTo>
                  <a:lnTo>
                    <a:pt x="535" y="537"/>
                  </a:lnTo>
                  <a:lnTo>
                    <a:pt x="544" y="544"/>
                  </a:lnTo>
                  <a:lnTo>
                    <a:pt x="563" y="550"/>
                  </a:lnTo>
                  <a:lnTo>
                    <a:pt x="597" y="547"/>
                  </a:lnTo>
                  <a:lnTo>
                    <a:pt x="606" y="556"/>
                  </a:lnTo>
                  <a:lnTo>
                    <a:pt x="616" y="563"/>
                  </a:lnTo>
                  <a:lnTo>
                    <a:pt x="630" y="552"/>
                  </a:lnTo>
                  <a:lnTo>
                    <a:pt x="653" y="544"/>
                  </a:lnTo>
                  <a:lnTo>
                    <a:pt x="656" y="507"/>
                  </a:lnTo>
                  <a:lnTo>
                    <a:pt x="654" y="484"/>
                  </a:lnTo>
                  <a:lnTo>
                    <a:pt x="659" y="459"/>
                  </a:lnTo>
                  <a:lnTo>
                    <a:pt x="670" y="439"/>
                  </a:lnTo>
                  <a:lnTo>
                    <a:pt x="686" y="440"/>
                  </a:lnTo>
                  <a:lnTo>
                    <a:pt x="705" y="434"/>
                  </a:lnTo>
                  <a:lnTo>
                    <a:pt x="721" y="418"/>
                  </a:lnTo>
                  <a:lnTo>
                    <a:pt x="731" y="398"/>
                  </a:lnTo>
                  <a:lnTo>
                    <a:pt x="756" y="405"/>
                  </a:lnTo>
                  <a:lnTo>
                    <a:pt x="772" y="389"/>
                  </a:lnTo>
                  <a:lnTo>
                    <a:pt x="777" y="389"/>
                  </a:lnTo>
                  <a:lnTo>
                    <a:pt x="777" y="393"/>
                  </a:lnTo>
                  <a:lnTo>
                    <a:pt x="780" y="404"/>
                  </a:lnTo>
                  <a:lnTo>
                    <a:pt x="791" y="430"/>
                  </a:lnTo>
                  <a:lnTo>
                    <a:pt x="821" y="453"/>
                  </a:lnTo>
                  <a:lnTo>
                    <a:pt x="832" y="474"/>
                  </a:lnTo>
                  <a:lnTo>
                    <a:pt x="847" y="485"/>
                  </a:lnTo>
                  <a:lnTo>
                    <a:pt x="854" y="474"/>
                  </a:lnTo>
                  <a:lnTo>
                    <a:pt x="870" y="477"/>
                  </a:lnTo>
                  <a:lnTo>
                    <a:pt x="885" y="485"/>
                  </a:lnTo>
                  <a:lnTo>
                    <a:pt x="901" y="488"/>
                  </a:lnTo>
                  <a:lnTo>
                    <a:pt x="911" y="504"/>
                  </a:lnTo>
                  <a:lnTo>
                    <a:pt x="918" y="526"/>
                  </a:lnTo>
                  <a:lnTo>
                    <a:pt x="928" y="543"/>
                  </a:lnTo>
                  <a:lnTo>
                    <a:pt x="940" y="586"/>
                  </a:lnTo>
                  <a:lnTo>
                    <a:pt x="940" y="614"/>
                  </a:lnTo>
                  <a:lnTo>
                    <a:pt x="944" y="633"/>
                  </a:lnTo>
                  <a:lnTo>
                    <a:pt x="943" y="652"/>
                  </a:lnTo>
                  <a:lnTo>
                    <a:pt x="935" y="668"/>
                  </a:lnTo>
                  <a:lnTo>
                    <a:pt x="934" y="683"/>
                  </a:lnTo>
                  <a:lnTo>
                    <a:pt x="941" y="690"/>
                  </a:lnTo>
                  <a:lnTo>
                    <a:pt x="957" y="697"/>
                  </a:lnTo>
                  <a:lnTo>
                    <a:pt x="988" y="700"/>
                  </a:lnTo>
                  <a:lnTo>
                    <a:pt x="1022" y="711"/>
                  </a:lnTo>
                  <a:lnTo>
                    <a:pt x="1031" y="711"/>
                  </a:lnTo>
                  <a:lnTo>
                    <a:pt x="1044" y="706"/>
                  </a:lnTo>
                  <a:lnTo>
                    <a:pt x="1057" y="706"/>
                  </a:lnTo>
                  <a:lnTo>
                    <a:pt x="1069" y="712"/>
                  </a:lnTo>
                  <a:lnTo>
                    <a:pt x="1099" y="722"/>
                  </a:lnTo>
                  <a:lnTo>
                    <a:pt x="1114" y="732"/>
                  </a:lnTo>
                  <a:lnTo>
                    <a:pt x="1130" y="741"/>
                  </a:lnTo>
                  <a:lnTo>
                    <a:pt x="1162" y="749"/>
                  </a:lnTo>
                  <a:lnTo>
                    <a:pt x="1175" y="759"/>
                  </a:lnTo>
                  <a:lnTo>
                    <a:pt x="1187" y="760"/>
                  </a:lnTo>
                  <a:lnTo>
                    <a:pt x="1198" y="775"/>
                  </a:lnTo>
                  <a:lnTo>
                    <a:pt x="1209" y="792"/>
                  </a:lnTo>
                  <a:lnTo>
                    <a:pt x="1216" y="812"/>
                  </a:lnTo>
                  <a:lnTo>
                    <a:pt x="1228" y="832"/>
                  </a:lnTo>
                  <a:lnTo>
                    <a:pt x="1240" y="846"/>
                  </a:lnTo>
                  <a:lnTo>
                    <a:pt x="1253" y="862"/>
                  </a:lnTo>
                  <a:lnTo>
                    <a:pt x="1269" y="876"/>
                  </a:lnTo>
                  <a:lnTo>
                    <a:pt x="1283" y="882"/>
                  </a:lnTo>
                  <a:lnTo>
                    <a:pt x="1304" y="882"/>
                  </a:lnTo>
                  <a:lnTo>
                    <a:pt x="1452" y="872"/>
                  </a:lnTo>
                  <a:lnTo>
                    <a:pt x="1470" y="870"/>
                  </a:lnTo>
                  <a:lnTo>
                    <a:pt x="1487" y="872"/>
                  </a:lnTo>
                  <a:lnTo>
                    <a:pt x="1521" y="883"/>
                  </a:lnTo>
                  <a:lnTo>
                    <a:pt x="1531" y="887"/>
                  </a:lnTo>
                  <a:lnTo>
                    <a:pt x="1540" y="898"/>
                  </a:lnTo>
                  <a:lnTo>
                    <a:pt x="1555" y="911"/>
                  </a:lnTo>
                  <a:lnTo>
                    <a:pt x="1578" y="921"/>
                  </a:lnTo>
                  <a:lnTo>
                    <a:pt x="1611" y="931"/>
                  </a:lnTo>
                  <a:lnTo>
                    <a:pt x="1629" y="941"/>
                  </a:lnTo>
                  <a:lnTo>
                    <a:pt x="1651" y="948"/>
                  </a:lnTo>
                  <a:lnTo>
                    <a:pt x="1680" y="950"/>
                  </a:lnTo>
                  <a:lnTo>
                    <a:pt x="1686" y="952"/>
                  </a:lnTo>
                  <a:lnTo>
                    <a:pt x="1697" y="961"/>
                  </a:lnTo>
                  <a:lnTo>
                    <a:pt x="1709" y="964"/>
                  </a:lnTo>
                  <a:lnTo>
                    <a:pt x="1719" y="963"/>
                  </a:lnTo>
                  <a:lnTo>
                    <a:pt x="1737" y="948"/>
                  </a:lnTo>
                  <a:lnTo>
                    <a:pt x="1767" y="937"/>
                  </a:lnTo>
                  <a:lnTo>
                    <a:pt x="1780" y="935"/>
                  </a:lnTo>
                  <a:lnTo>
                    <a:pt x="1791" y="931"/>
                  </a:lnTo>
                  <a:lnTo>
                    <a:pt x="1799" y="921"/>
                  </a:lnTo>
                  <a:lnTo>
                    <a:pt x="1810" y="918"/>
                  </a:lnTo>
                  <a:lnTo>
                    <a:pt x="1847" y="911"/>
                  </a:lnTo>
                  <a:lnTo>
                    <a:pt x="1865" y="904"/>
                  </a:lnTo>
                  <a:lnTo>
                    <a:pt x="1891" y="905"/>
                  </a:lnTo>
                  <a:lnTo>
                    <a:pt x="1907" y="899"/>
                  </a:lnTo>
                  <a:lnTo>
                    <a:pt x="1935" y="908"/>
                  </a:lnTo>
                  <a:lnTo>
                    <a:pt x="1940" y="905"/>
                  </a:lnTo>
                  <a:lnTo>
                    <a:pt x="1968" y="903"/>
                  </a:lnTo>
                  <a:lnTo>
                    <a:pt x="1998" y="892"/>
                  </a:lnTo>
                  <a:lnTo>
                    <a:pt x="2012" y="883"/>
                  </a:lnTo>
                  <a:lnTo>
                    <a:pt x="2032" y="868"/>
                  </a:lnTo>
                  <a:lnTo>
                    <a:pt x="2042" y="854"/>
                  </a:lnTo>
                  <a:lnTo>
                    <a:pt x="2100" y="805"/>
                  </a:lnTo>
                  <a:lnTo>
                    <a:pt x="2097" y="791"/>
                  </a:lnTo>
                  <a:lnTo>
                    <a:pt x="2075" y="762"/>
                  </a:lnTo>
                  <a:lnTo>
                    <a:pt x="2078" y="747"/>
                  </a:lnTo>
                  <a:lnTo>
                    <a:pt x="2091" y="727"/>
                  </a:lnTo>
                  <a:lnTo>
                    <a:pt x="2100" y="710"/>
                  </a:lnTo>
                  <a:lnTo>
                    <a:pt x="2121" y="704"/>
                  </a:lnTo>
                  <a:lnTo>
                    <a:pt x="2137" y="709"/>
                  </a:lnTo>
                  <a:lnTo>
                    <a:pt x="2149" y="722"/>
                  </a:lnTo>
                  <a:lnTo>
                    <a:pt x="2170" y="727"/>
                  </a:lnTo>
                  <a:lnTo>
                    <a:pt x="2188" y="727"/>
                  </a:lnTo>
                  <a:lnTo>
                    <a:pt x="2215" y="710"/>
                  </a:lnTo>
                  <a:lnTo>
                    <a:pt x="2234" y="689"/>
                  </a:lnTo>
                  <a:lnTo>
                    <a:pt x="2254" y="667"/>
                  </a:lnTo>
                  <a:lnTo>
                    <a:pt x="2266" y="667"/>
                  </a:lnTo>
                  <a:lnTo>
                    <a:pt x="2277" y="668"/>
                  </a:lnTo>
                  <a:lnTo>
                    <a:pt x="2284" y="666"/>
                  </a:lnTo>
                  <a:lnTo>
                    <a:pt x="2302" y="654"/>
                  </a:lnTo>
                  <a:lnTo>
                    <a:pt x="2353" y="598"/>
                  </a:lnTo>
                  <a:lnTo>
                    <a:pt x="2369" y="584"/>
                  </a:lnTo>
                  <a:lnTo>
                    <a:pt x="2390" y="580"/>
                  </a:lnTo>
                  <a:lnTo>
                    <a:pt x="2415" y="581"/>
                  </a:lnTo>
                  <a:lnTo>
                    <a:pt x="2440" y="577"/>
                  </a:lnTo>
                  <a:lnTo>
                    <a:pt x="2465" y="572"/>
                  </a:lnTo>
                  <a:lnTo>
                    <a:pt x="2484" y="577"/>
                  </a:lnTo>
                  <a:lnTo>
                    <a:pt x="2501" y="580"/>
                  </a:lnTo>
                  <a:lnTo>
                    <a:pt x="2511" y="574"/>
                  </a:lnTo>
                  <a:lnTo>
                    <a:pt x="2510" y="561"/>
                  </a:lnTo>
                  <a:lnTo>
                    <a:pt x="2496" y="553"/>
                  </a:lnTo>
                  <a:lnTo>
                    <a:pt x="2496" y="544"/>
                  </a:lnTo>
                  <a:lnTo>
                    <a:pt x="2498" y="531"/>
                  </a:lnTo>
                  <a:lnTo>
                    <a:pt x="2492" y="517"/>
                  </a:lnTo>
                  <a:lnTo>
                    <a:pt x="2463" y="493"/>
                  </a:lnTo>
                  <a:lnTo>
                    <a:pt x="2450" y="478"/>
                  </a:lnTo>
                  <a:lnTo>
                    <a:pt x="2444" y="464"/>
                  </a:lnTo>
                  <a:lnTo>
                    <a:pt x="2415" y="485"/>
                  </a:lnTo>
                  <a:lnTo>
                    <a:pt x="2397" y="498"/>
                  </a:lnTo>
                  <a:lnTo>
                    <a:pt x="2372" y="505"/>
                  </a:lnTo>
                  <a:lnTo>
                    <a:pt x="2347" y="507"/>
                  </a:lnTo>
                  <a:lnTo>
                    <a:pt x="2306" y="498"/>
                  </a:lnTo>
                  <a:lnTo>
                    <a:pt x="2297" y="483"/>
                  </a:lnTo>
                  <a:lnTo>
                    <a:pt x="2294" y="463"/>
                  </a:lnTo>
                  <a:lnTo>
                    <a:pt x="2294" y="441"/>
                  </a:lnTo>
                  <a:lnTo>
                    <a:pt x="2302" y="424"/>
                  </a:lnTo>
                  <a:lnTo>
                    <a:pt x="2305" y="404"/>
                  </a:lnTo>
                  <a:lnTo>
                    <a:pt x="2302" y="387"/>
                  </a:lnTo>
                  <a:lnTo>
                    <a:pt x="2302" y="371"/>
                  </a:lnTo>
                  <a:lnTo>
                    <a:pt x="2306" y="362"/>
                  </a:lnTo>
                  <a:lnTo>
                    <a:pt x="2317" y="348"/>
                  </a:lnTo>
                  <a:lnTo>
                    <a:pt x="2333" y="319"/>
                  </a:lnTo>
                  <a:lnTo>
                    <a:pt x="2342" y="311"/>
                  </a:lnTo>
                  <a:lnTo>
                    <a:pt x="2342" y="306"/>
                  </a:lnTo>
                  <a:lnTo>
                    <a:pt x="2353" y="308"/>
                  </a:lnTo>
                  <a:lnTo>
                    <a:pt x="2366" y="318"/>
                  </a:lnTo>
                  <a:lnTo>
                    <a:pt x="2398" y="328"/>
                  </a:lnTo>
                  <a:lnTo>
                    <a:pt x="2423" y="340"/>
                  </a:lnTo>
                  <a:lnTo>
                    <a:pt x="2434" y="338"/>
                  </a:lnTo>
                  <a:lnTo>
                    <a:pt x="2449" y="327"/>
                  </a:lnTo>
                  <a:lnTo>
                    <a:pt x="2499" y="296"/>
                  </a:lnTo>
                  <a:lnTo>
                    <a:pt x="2500" y="289"/>
                  </a:lnTo>
                  <a:lnTo>
                    <a:pt x="2498" y="276"/>
                  </a:lnTo>
                  <a:lnTo>
                    <a:pt x="2501" y="264"/>
                  </a:lnTo>
                  <a:lnTo>
                    <a:pt x="2512" y="251"/>
                  </a:lnTo>
                  <a:lnTo>
                    <a:pt x="2519" y="240"/>
                  </a:lnTo>
                  <a:lnTo>
                    <a:pt x="2526" y="210"/>
                  </a:lnTo>
                  <a:lnTo>
                    <a:pt x="2531" y="188"/>
                  </a:lnTo>
                  <a:lnTo>
                    <a:pt x="2538" y="171"/>
                  </a:lnTo>
                  <a:lnTo>
                    <a:pt x="2557" y="161"/>
                  </a:lnTo>
                  <a:lnTo>
                    <a:pt x="2581" y="134"/>
                  </a:lnTo>
                  <a:lnTo>
                    <a:pt x="2581" y="129"/>
                  </a:lnTo>
                  <a:lnTo>
                    <a:pt x="2576" y="118"/>
                  </a:lnTo>
                  <a:lnTo>
                    <a:pt x="2578" y="91"/>
                  </a:lnTo>
                  <a:lnTo>
                    <a:pt x="2571" y="87"/>
                  </a:lnTo>
                  <a:lnTo>
                    <a:pt x="2560" y="87"/>
                  </a:lnTo>
                  <a:lnTo>
                    <a:pt x="2542" y="92"/>
                  </a:lnTo>
                  <a:lnTo>
                    <a:pt x="2538" y="87"/>
                  </a:lnTo>
                  <a:lnTo>
                    <a:pt x="2543" y="74"/>
                  </a:lnTo>
                  <a:lnTo>
                    <a:pt x="2567" y="50"/>
                  </a:lnTo>
                  <a:lnTo>
                    <a:pt x="2575" y="38"/>
                  </a:lnTo>
                  <a:lnTo>
                    <a:pt x="2591" y="26"/>
                  </a:lnTo>
                  <a:lnTo>
                    <a:pt x="2625" y="20"/>
                  </a:lnTo>
                  <a:lnTo>
                    <a:pt x="2666" y="5"/>
                  </a:lnTo>
                  <a:lnTo>
                    <a:pt x="2691" y="6"/>
                  </a:lnTo>
                  <a:lnTo>
                    <a:pt x="2726" y="0"/>
                  </a:lnTo>
                  <a:lnTo>
                    <a:pt x="2738" y="0"/>
                  </a:lnTo>
                  <a:lnTo>
                    <a:pt x="2757" y="9"/>
                  </a:lnTo>
                  <a:lnTo>
                    <a:pt x="2774" y="21"/>
                  </a:lnTo>
                  <a:lnTo>
                    <a:pt x="2785" y="33"/>
                  </a:lnTo>
                  <a:lnTo>
                    <a:pt x="2801" y="37"/>
                  </a:lnTo>
                  <a:lnTo>
                    <a:pt x="2820" y="34"/>
                  </a:lnTo>
                  <a:lnTo>
                    <a:pt x="2836" y="38"/>
                  </a:lnTo>
                  <a:lnTo>
                    <a:pt x="2850" y="44"/>
                  </a:lnTo>
                  <a:lnTo>
                    <a:pt x="2858" y="58"/>
                  </a:lnTo>
                  <a:lnTo>
                    <a:pt x="2870" y="76"/>
                  </a:lnTo>
                  <a:lnTo>
                    <a:pt x="2871" y="89"/>
                  </a:lnTo>
                  <a:lnTo>
                    <a:pt x="2879" y="96"/>
                  </a:lnTo>
                  <a:lnTo>
                    <a:pt x="2888" y="102"/>
                  </a:lnTo>
                  <a:lnTo>
                    <a:pt x="2890" y="111"/>
                  </a:lnTo>
                  <a:lnTo>
                    <a:pt x="2891" y="106"/>
                  </a:lnTo>
                  <a:lnTo>
                    <a:pt x="2893" y="119"/>
                  </a:lnTo>
                  <a:lnTo>
                    <a:pt x="2898" y="134"/>
                  </a:lnTo>
                  <a:lnTo>
                    <a:pt x="2901" y="155"/>
                  </a:lnTo>
                  <a:lnTo>
                    <a:pt x="2909" y="172"/>
                  </a:lnTo>
                  <a:lnTo>
                    <a:pt x="2914" y="189"/>
                  </a:lnTo>
                  <a:lnTo>
                    <a:pt x="2935" y="229"/>
                  </a:lnTo>
                  <a:lnTo>
                    <a:pt x="2941" y="270"/>
                  </a:lnTo>
                  <a:lnTo>
                    <a:pt x="2950" y="289"/>
                  </a:lnTo>
                  <a:lnTo>
                    <a:pt x="2949" y="294"/>
                  </a:lnTo>
                  <a:lnTo>
                    <a:pt x="2950" y="295"/>
                  </a:lnTo>
                  <a:lnTo>
                    <a:pt x="2952" y="313"/>
                  </a:lnTo>
                  <a:lnTo>
                    <a:pt x="2952" y="334"/>
                  </a:lnTo>
                  <a:lnTo>
                    <a:pt x="2965" y="345"/>
                  </a:lnTo>
                  <a:lnTo>
                    <a:pt x="2988" y="348"/>
                  </a:lnTo>
                  <a:lnTo>
                    <a:pt x="3009" y="340"/>
                  </a:lnTo>
                  <a:lnTo>
                    <a:pt x="3025" y="348"/>
                  </a:lnTo>
                  <a:lnTo>
                    <a:pt x="3044" y="350"/>
                  </a:lnTo>
                  <a:lnTo>
                    <a:pt x="3062" y="359"/>
                  </a:lnTo>
                  <a:lnTo>
                    <a:pt x="3094" y="387"/>
                  </a:lnTo>
                  <a:lnTo>
                    <a:pt x="3109" y="394"/>
                  </a:lnTo>
                  <a:lnTo>
                    <a:pt x="3121" y="396"/>
                  </a:lnTo>
                  <a:lnTo>
                    <a:pt x="3125" y="403"/>
                  </a:lnTo>
                  <a:lnTo>
                    <a:pt x="3125" y="408"/>
                  </a:lnTo>
                  <a:lnTo>
                    <a:pt x="3127" y="407"/>
                  </a:lnTo>
                  <a:lnTo>
                    <a:pt x="3128" y="423"/>
                  </a:lnTo>
                  <a:lnTo>
                    <a:pt x="3135" y="432"/>
                  </a:lnTo>
                  <a:lnTo>
                    <a:pt x="3134" y="448"/>
                  </a:lnTo>
                  <a:lnTo>
                    <a:pt x="3135" y="466"/>
                  </a:lnTo>
                  <a:lnTo>
                    <a:pt x="3145" y="482"/>
                  </a:lnTo>
                  <a:lnTo>
                    <a:pt x="3151" y="495"/>
                  </a:lnTo>
                  <a:lnTo>
                    <a:pt x="3170" y="494"/>
                  </a:lnTo>
                  <a:lnTo>
                    <a:pt x="3189" y="500"/>
                  </a:lnTo>
                  <a:lnTo>
                    <a:pt x="3207" y="498"/>
                  </a:lnTo>
                  <a:lnTo>
                    <a:pt x="3238" y="483"/>
                  </a:lnTo>
                  <a:lnTo>
                    <a:pt x="3272" y="461"/>
                  </a:lnTo>
                  <a:lnTo>
                    <a:pt x="3290" y="459"/>
                  </a:lnTo>
                  <a:lnTo>
                    <a:pt x="3323" y="441"/>
                  </a:lnTo>
                  <a:lnTo>
                    <a:pt x="3355" y="432"/>
                  </a:lnTo>
                  <a:lnTo>
                    <a:pt x="3356" y="435"/>
                  </a:lnTo>
                  <a:lnTo>
                    <a:pt x="3348" y="448"/>
                  </a:lnTo>
                  <a:lnTo>
                    <a:pt x="3348" y="468"/>
                  </a:lnTo>
                  <a:lnTo>
                    <a:pt x="3353" y="484"/>
                  </a:lnTo>
                  <a:lnTo>
                    <a:pt x="3350" y="504"/>
                  </a:lnTo>
                  <a:lnTo>
                    <a:pt x="3338" y="514"/>
                  </a:lnTo>
                  <a:lnTo>
                    <a:pt x="3324" y="527"/>
                  </a:lnTo>
                  <a:lnTo>
                    <a:pt x="3322" y="548"/>
                  </a:lnTo>
                  <a:lnTo>
                    <a:pt x="3308" y="581"/>
                  </a:lnTo>
                  <a:lnTo>
                    <a:pt x="3300" y="623"/>
                  </a:lnTo>
                  <a:lnTo>
                    <a:pt x="3281" y="661"/>
                  </a:lnTo>
                  <a:lnTo>
                    <a:pt x="3268" y="679"/>
                  </a:lnTo>
                  <a:lnTo>
                    <a:pt x="3263" y="699"/>
                  </a:lnTo>
                  <a:lnTo>
                    <a:pt x="3251" y="709"/>
                  </a:lnTo>
                  <a:lnTo>
                    <a:pt x="3246" y="705"/>
                  </a:lnTo>
                  <a:lnTo>
                    <a:pt x="3195" y="693"/>
                  </a:lnTo>
                  <a:lnTo>
                    <a:pt x="3182" y="700"/>
                  </a:lnTo>
                  <a:lnTo>
                    <a:pt x="3146" y="735"/>
                  </a:lnTo>
                  <a:lnTo>
                    <a:pt x="3154" y="748"/>
                  </a:lnTo>
                  <a:lnTo>
                    <a:pt x="3160" y="775"/>
                  </a:lnTo>
                  <a:lnTo>
                    <a:pt x="3160" y="834"/>
                  </a:lnTo>
                  <a:lnTo>
                    <a:pt x="3144" y="859"/>
                  </a:lnTo>
                  <a:lnTo>
                    <a:pt x="3124" y="876"/>
                  </a:lnTo>
                  <a:lnTo>
                    <a:pt x="3124" y="894"/>
                  </a:lnTo>
                  <a:lnTo>
                    <a:pt x="3116" y="893"/>
                  </a:lnTo>
                  <a:lnTo>
                    <a:pt x="3108" y="878"/>
                  </a:lnTo>
                  <a:lnTo>
                    <a:pt x="3097" y="867"/>
                  </a:lnTo>
                  <a:lnTo>
                    <a:pt x="3086" y="876"/>
                  </a:lnTo>
                  <a:lnTo>
                    <a:pt x="3079" y="896"/>
                  </a:lnTo>
                  <a:lnTo>
                    <a:pt x="3069" y="911"/>
                  </a:lnTo>
                  <a:lnTo>
                    <a:pt x="3038" y="935"/>
                  </a:lnTo>
                  <a:lnTo>
                    <a:pt x="3014" y="941"/>
                  </a:lnTo>
                  <a:lnTo>
                    <a:pt x="2994" y="941"/>
                  </a:lnTo>
                  <a:lnTo>
                    <a:pt x="2989" y="950"/>
                  </a:lnTo>
                  <a:lnTo>
                    <a:pt x="2995" y="981"/>
                  </a:lnTo>
                  <a:lnTo>
                    <a:pt x="2953" y="985"/>
                  </a:lnTo>
                  <a:lnTo>
                    <a:pt x="2939" y="975"/>
                  </a:lnTo>
                  <a:lnTo>
                    <a:pt x="2920" y="970"/>
                  </a:lnTo>
                  <a:lnTo>
                    <a:pt x="2908" y="980"/>
                  </a:lnTo>
                  <a:lnTo>
                    <a:pt x="2883" y="1009"/>
                  </a:lnTo>
                  <a:lnTo>
                    <a:pt x="2865" y="1024"/>
                  </a:lnTo>
                  <a:lnTo>
                    <a:pt x="2826" y="1045"/>
                  </a:lnTo>
                  <a:lnTo>
                    <a:pt x="2811" y="1052"/>
                  </a:lnTo>
                  <a:lnTo>
                    <a:pt x="2783" y="1087"/>
                  </a:lnTo>
                  <a:lnTo>
                    <a:pt x="2781" y="1091"/>
                  </a:lnTo>
                  <a:lnTo>
                    <a:pt x="2774" y="1094"/>
                  </a:lnTo>
                  <a:lnTo>
                    <a:pt x="2767" y="1097"/>
                  </a:lnTo>
                  <a:lnTo>
                    <a:pt x="2756" y="1097"/>
                  </a:lnTo>
                  <a:lnTo>
                    <a:pt x="2734" y="1104"/>
                  </a:lnTo>
                  <a:lnTo>
                    <a:pt x="2729" y="1097"/>
                  </a:lnTo>
                  <a:lnTo>
                    <a:pt x="2724" y="1102"/>
                  </a:lnTo>
                  <a:lnTo>
                    <a:pt x="2709" y="1113"/>
                  </a:lnTo>
                  <a:lnTo>
                    <a:pt x="2673" y="1128"/>
                  </a:lnTo>
                  <a:lnTo>
                    <a:pt x="2665" y="1136"/>
                  </a:lnTo>
                  <a:lnTo>
                    <a:pt x="2657" y="1149"/>
                  </a:lnTo>
                  <a:lnTo>
                    <a:pt x="2646" y="1157"/>
                  </a:lnTo>
                  <a:lnTo>
                    <a:pt x="2638" y="1157"/>
                  </a:lnTo>
                  <a:lnTo>
                    <a:pt x="2632" y="1163"/>
                  </a:lnTo>
                  <a:lnTo>
                    <a:pt x="2613" y="1172"/>
                  </a:lnTo>
                  <a:lnTo>
                    <a:pt x="2607" y="1168"/>
                  </a:lnTo>
                  <a:lnTo>
                    <a:pt x="2616" y="1156"/>
                  </a:lnTo>
                  <a:lnTo>
                    <a:pt x="2630" y="1151"/>
                  </a:lnTo>
                  <a:lnTo>
                    <a:pt x="2635" y="1140"/>
                  </a:lnTo>
                  <a:lnTo>
                    <a:pt x="2638" y="1129"/>
                  </a:lnTo>
                  <a:lnTo>
                    <a:pt x="2630" y="1126"/>
                  </a:lnTo>
                  <a:lnTo>
                    <a:pt x="2622" y="1119"/>
                  </a:lnTo>
                  <a:lnTo>
                    <a:pt x="2616" y="1118"/>
                  </a:lnTo>
                  <a:lnTo>
                    <a:pt x="2625" y="1112"/>
                  </a:lnTo>
                  <a:lnTo>
                    <a:pt x="2627" y="1101"/>
                  </a:lnTo>
                  <a:lnTo>
                    <a:pt x="2638" y="1093"/>
                  </a:lnTo>
                  <a:lnTo>
                    <a:pt x="2660" y="1063"/>
                  </a:lnTo>
                  <a:lnTo>
                    <a:pt x="2667" y="1050"/>
                  </a:lnTo>
                  <a:lnTo>
                    <a:pt x="2665" y="1042"/>
                  </a:lnTo>
                  <a:lnTo>
                    <a:pt x="2652" y="1028"/>
                  </a:lnTo>
                  <a:lnTo>
                    <a:pt x="2649" y="1016"/>
                  </a:lnTo>
                  <a:lnTo>
                    <a:pt x="2644" y="1010"/>
                  </a:lnTo>
                  <a:lnTo>
                    <a:pt x="2639" y="1016"/>
                  </a:lnTo>
                  <a:lnTo>
                    <a:pt x="2616" y="1017"/>
                  </a:lnTo>
                  <a:lnTo>
                    <a:pt x="2606" y="1021"/>
                  </a:lnTo>
                  <a:lnTo>
                    <a:pt x="2590" y="1038"/>
                  </a:lnTo>
                  <a:lnTo>
                    <a:pt x="2578" y="1053"/>
                  </a:lnTo>
                  <a:lnTo>
                    <a:pt x="2571" y="1065"/>
                  </a:lnTo>
                  <a:lnTo>
                    <a:pt x="2568" y="1070"/>
                  </a:lnTo>
                  <a:lnTo>
                    <a:pt x="2542" y="1082"/>
                  </a:lnTo>
                  <a:lnTo>
                    <a:pt x="2524" y="1096"/>
                  </a:lnTo>
                  <a:lnTo>
                    <a:pt x="2516" y="1098"/>
                  </a:lnTo>
                  <a:lnTo>
                    <a:pt x="2509" y="1112"/>
                  </a:lnTo>
                  <a:lnTo>
                    <a:pt x="2506" y="1126"/>
                  </a:lnTo>
                  <a:lnTo>
                    <a:pt x="2498" y="1135"/>
                  </a:lnTo>
                  <a:lnTo>
                    <a:pt x="2488" y="1141"/>
                  </a:lnTo>
                  <a:lnTo>
                    <a:pt x="2473" y="1144"/>
                  </a:lnTo>
                  <a:lnTo>
                    <a:pt x="2462" y="1147"/>
                  </a:lnTo>
                  <a:lnTo>
                    <a:pt x="2451" y="1147"/>
                  </a:lnTo>
                  <a:lnTo>
                    <a:pt x="2445" y="1144"/>
                  </a:lnTo>
                  <a:lnTo>
                    <a:pt x="2433" y="1142"/>
                  </a:lnTo>
                  <a:lnTo>
                    <a:pt x="2423" y="1152"/>
                  </a:lnTo>
                  <a:lnTo>
                    <a:pt x="2417" y="1172"/>
                  </a:lnTo>
                  <a:lnTo>
                    <a:pt x="2414" y="1189"/>
                  </a:lnTo>
                  <a:lnTo>
                    <a:pt x="2431" y="1207"/>
                  </a:lnTo>
                  <a:lnTo>
                    <a:pt x="2435" y="1216"/>
                  </a:lnTo>
                  <a:lnTo>
                    <a:pt x="2444" y="1221"/>
                  </a:lnTo>
                  <a:lnTo>
                    <a:pt x="2451" y="1221"/>
                  </a:lnTo>
                  <a:lnTo>
                    <a:pt x="2456" y="1228"/>
                  </a:lnTo>
                  <a:lnTo>
                    <a:pt x="2465" y="1228"/>
                  </a:lnTo>
                  <a:lnTo>
                    <a:pt x="2469" y="1239"/>
                  </a:lnTo>
                  <a:lnTo>
                    <a:pt x="2479" y="1247"/>
                  </a:lnTo>
                  <a:lnTo>
                    <a:pt x="2482" y="1255"/>
                  </a:lnTo>
                  <a:lnTo>
                    <a:pt x="2482" y="1265"/>
                  </a:lnTo>
                  <a:lnTo>
                    <a:pt x="2490" y="1276"/>
                  </a:lnTo>
                  <a:lnTo>
                    <a:pt x="2517" y="1286"/>
                  </a:lnTo>
                  <a:lnTo>
                    <a:pt x="2531" y="1285"/>
                  </a:lnTo>
                  <a:lnTo>
                    <a:pt x="2543" y="1269"/>
                  </a:lnTo>
                  <a:lnTo>
                    <a:pt x="2554" y="1260"/>
                  </a:lnTo>
                  <a:lnTo>
                    <a:pt x="2562" y="1249"/>
                  </a:lnTo>
                  <a:lnTo>
                    <a:pt x="2584" y="1239"/>
                  </a:lnTo>
                  <a:lnTo>
                    <a:pt x="2591" y="1238"/>
                  </a:lnTo>
                  <a:lnTo>
                    <a:pt x="2602" y="1249"/>
                  </a:lnTo>
                  <a:lnTo>
                    <a:pt x="2611" y="1254"/>
                  </a:lnTo>
                  <a:lnTo>
                    <a:pt x="2622" y="1255"/>
                  </a:lnTo>
                  <a:lnTo>
                    <a:pt x="2629" y="1264"/>
                  </a:lnTo>
                  <a:lnTo>
                    <a:pt x="2637" y="1265"/>
                  </a:lnTo>
                  <a:lnTo>
                    <a:pt x="2649" y="1263"/>
                  </a:lnTo>
                  <a:lnTo>
                    <a:pt x="2657" y="1258"/>
                  </a:lnTo>
                  <a:lnTo>
                    <a:pt x="2671" y="1264"/>
                  </a:lnTo>
                  <a:lnTo>
                    <a:pt x="2683" y="1266"/>
                  </a:lnTo>
                  <a:lnTo>
                    <a:pt x="2687" y="1268"/>
                  </a:lnTo>
                  <a:lnTo>
                    <a:pt x="2684" y="1281"/>
                  </a:lnTo>
                  <a:lnTo>
                    <a:pt x="2680" y="1290"/>
                  </a:lnTo>
                  <a:lnTo>
                    <a:pt x="2680" y="1295"/>
                  </a:lnTo>
                  <a:lnTo>
                    <a:pt x="2670" y="1307"/>
                  </a:lnTo>
                  <a:lnTo>
                    <a:pt x="2666" y="1303"/>
                  </a:lnTo>
                  <a:lnTo>
                    <a:pt x="2662" y="1293"/>
                  </a:lnTo>
                  <a:lnTo>
                    <a:pt x="2656" y="1297"/>
                  </a:lnTo>
                  <a:lnTo>
                    <a:pt x="2650" y="1295"/>
                  </a:lnTo>
                  <a:lnTo>
                    <a:pt x="2643" y="1301"/>
                  </a:lnTo>
                  <a:lnTo>
                    <a:pt x="2637" y="1311"/>
                  </a:lnTo>
                  <a:lnTo>
                    <a:pt x="2614" y="1313"/>
                  </a:lnTo>
                  <a:lnTo>
                    <a:pt x="2602" y="1319"/>
                  </a:lnTo>
                  <a:lnTo>
                    <a:pt x="2591" y="1319"/>
                  </a:lnTo>
                  <a:lnTo>
                    <a:pt x="2594" y="1333"/>
                  </a:lnTo>
                  <a:lnTo>
                    <a:pt x="2590" y="1333"/>
                  </a:lnTo>
                  <a:lnTo>
                    <a:pt x="2585" y="1338"/>
                  </a:lnTo>
                  <a:lnTo>
                    <a:pt x="2578" y="1355"/>
                  </a:lnTo>
                  <a:lnTo>
                    <a:pt x="2568" y="1356"/>
                  </a:lnTo>
                  <a:lnTo>
                    <a:pt x="2564" y="1345"/>
                  </a:lnTo>
                  <a:lnTo>
                    <a:pt x="2555" y="1345"/>
                  </a:lnTo>
                  <a:lnTo>
                    <a:pt x="2548" y="1354"/>
                  </a:lnTo>
                  <a:lnTo>
                    <a:pt x="2555" y="1362"/>
                  </a:lnTo>
                  <a:lnTo>
                    <a:pt x="2552" y="1371"/>
                  </a:lnTo>
                  <a:lnTo>
                    <a:pt x="2544" y="1381"/>
                  </a:lnTo>
                  <a:lnTo>
                    <a:pt x="2526" y="1391"/>
                  </a:lnTo>
                  <a:lnTo>
                    <a:pt x="2521" y="1404"/>
                  </a:lnTo>
                  <a:lnTo>
                    <a:pt x="2509" y="1421"/>
                  </a:lnTo>
                  <a:lnTo>
                    <a:pt x="2500" y="1437"/>
                  </a:lnTo>
                  <a:lnTo>
                    <a:pt x="2503" y="1446"/>
                  </a:lnTo>
                  <a:lnTo>
                    <a:pt x="2514" y="1448"/>
                  </a:lnTo>
                  <a:lnTo>
                    <a:pt x="2522" y="1456"/>
                  </a:lnTo>
                  <a:lnTo>
                    <a:pt x="2555" y="1473"/>
                  </a:lnTo>
                  <a:lnTo>
                    <a:pt x="2562" y="1483"/>
                  </a:lnTo>
                  <a:lnTo>
                    <a:pt x="2567" y="1499"/>
                  </a:lnTo>
                  <a:lnTo>
                    <a:pt x="2574" y="1508"/>
                  </a:lnTo>
                  <a:lnTo>
                    <a:pt x="2584" y="1548"/>
                  </a:lnTo>
                  <a:lnTo>
                    <a:pt x="2590" y="1561"/>
                  </a:lnTo>
                  <a:lnTo>
                    <a:pt x="2594" y="1578"/>
                  </a:lnTo>
                  <a:lnTo>
                    <a:pt x="2603" y="1592"/>
                  </a:lnTo>
                  <a:lnTo>
                    <a:pt x="2617" y="1598"/>
                  </a:lnTo>
                  <a:lnTo>
                    <a:pt x="2618" y="1608"/>
                  </a:lnTo>
                  <a:lnTo>
                    <a:pt x="2635" y="1625"/>
                  </a:lnTo>
                  <a:lnTo>
                    <a:pt x="2646" y="1642"/>
                  </a:lnTo>
                  <a:lnTo>
                    <a:pt x="2646" y="1646"/>
                  </a:lnTo>
                  <a:lnTo>
                    <a:pt x="2628" y="1637"/>
                  </a:lnTo>
                  <a:lnTo>
                    <a:pt x="2613" y="1632"/>
                  </a:lnTo>
                  <a:lnTo>
                    <a:pt x="2602" y="1632"/>
                  </a:lnTo>
                  <a:lnTo>
                    <a:pt x="2590" y="1624"/>
                  </a:lnTo>
                  <a:lnTo>
                    <a:pt x="2576" y="1620"/>
                  </a:lnTo>
                  <a:lnTo>
                    <a:pt x="2551" y="1625"/>
                  </a:lnTo>
                  <a:lnTo>
                    <a:pt x="2551" y="1631"/>
                  </a:lnTo>
                  <a:lnTo>
                    <a:pt x="2576" y="1626"/>
                  </a:lnTo>
                  <a:lnTo>
                    <a:pt x="2581" y="1630"/>
                  </a:lnTo>
                  <a:lnTo>
                    <a:pt x="2584" y="1637"/>
                  </a:lnTo>
                  <a:lnTo>
                    <a:pt x="2595" y="1639"/>
                  </a:lnTo>
                  <a:lnTo>
                    <a:pt x="2607" y="1647"/>
                  </a:lnTo>
                  <a:lnTo>
                    <a:pt x="2618" y="1660"/>
                  </a:lnTo>
                  <a:lnTo>
                    <a:pt x="2627" y="1664"/>
                  </a:lnTo>
                  <a:lnTo>
                    <a:pt x="2632" y="1667"/>
                  </a:lnTo>
                  <a:lnTo>
                    <a:pt x="2640" y="1677"/>
                  </a:lnTo>
                  <a:lnTo>
                    <a:pt x="2648" y="1690"/>
                  </a:lnTo>
                  <a:lnTo>
                    <a:pt x="2646" y="1695"/>
                  </a:lnTo>
                  <a:lnTo>
                    <a:pt x="2633" y="1696"/>
                  </a:lnTo>
                  <a:lnTo>
                    <a:pt x="2622" y="1706"/>
                  </a:lnTo>
                  <a:lnTo>
                    <a:pt x="2611" y="1710"/>
                  </a:lnTo>
                  <a:lnTo>
                    <a:pt x="2603" y="1715"/>
                  </a:lnTo>
                  <a:lnTo>
                    <a:pt x="2600" y="1720"/>
                  </a:lnTo>
                  <a:lnTo>
                    <a:pt x="2589" y="1727"/>
                  </a:lnTo>
                  <a:lnTo>
                    <a:pt x="2573" y="1727"/>
                  </a:lnTo>
                  <a:lnTo>
                    <a:pt x="2562" y="1730"/>
                  </a:lnTo>
                  <a:lnTo>
                    <a:pt x="2551" y="1734"/>
                  </a:lnTo>
                  <a:lnTo>
                    <a:pt x="2563" y="1733"/>
                  </a:lnTo>
                  <a:lnTo>
                    <a:pt x="2575" y="1737"/>
                  </a:lnTo>
                  <a:lnTo>
                    <a:pt x="2586" y="1742"/>
                  </a:lnTo>
                  <a:lnTo>
                    <a:pt x="2607" y="1733"/>
                  </a:lnTo>
                  <a:lnTo>
                    <a:pt x="2616" y="1736"/>
                  </a:lnTo>
                  <a:lnTo>
                    <a:pt x="2624" y="1743"/>
                  </a:lnTo>
                  <a:lnTo>
                    <a:pt x="2628" y="1749"/>
                  </a:lnTo>
                  <a:lnTo>
                    <a:pt x="2633" y="1753"/>
                  </a:lnTo>
                  <a:lnTo>
                    <a:pt x="2640" y="1755"/>
                  </a:lnTo>
                  <a:lnTo>
                    <a:pt x="2648" y="1755"/>
                  </a:lnTo>
                  <a:lnTo>
                    <a:pt x="2652" y="1758"/>
                  </a:lnTo>
                  <a:lnTo>
                    <a:pt x="2646" y="1761"/>
                  </a:lnTo>
                  <a:lnTo>
                    <a:pt x="2633" y="1776"/>
                  </a:lnTo>
                  <a:lnTo>
                    <a:pt x="2623" y="1781"/>
                  </a:lnTo>
                  <a:lnTo>
                    <a:pt x="2627" y="1782"/>
                  </a:lnTo>
                  <a:lnTo>
                    <a:pt x="2643" y="1775"/>
                  </a:lnTo>
                  <a:lnTo>
                    <a:pt x="2643" y="1788"/>
                  </a:lnTo>
                  <a:lnTo>
                    <a:pt x="2641" y="1798"/>
                  </a:lnTo>
                  <a:lnTo>
                    <a:pt x="2640" y="1795"/>
                  </a:lnTo>
                  <a:lnTo>
                    <a:pt x="2635" y="1798"/>
                  </a:lnTo>
                  <a:lnTo>
                    <a:pt x="2623" y="1802"/>
                  </a:lnTo>
                  <a:lnTo>
                    <a:pt x="2623" y="1804"/>
                  </a:lnTo>
                  <a:lnTo>
                    <a:pt x="2628" y="1814"/>
                  </a:lnTo>
                  <a:lnTo>
                    <a:pt x="2625" y="1829"/>
                  </a:lnTo>
                  <a:lnTo>
                    <a:pt x="2622" y="1833"/>
                  </a:lnTo>
                  <a:lnTo>
                    <a:pt x="2622" y="1850"/>
                  </a:lnTo>
                  <a:lnTo>
                    <a:pt x="2616" y="1865"/>
                  </a:lnTo>
                  <a:lnTo>
                    <a:pt x="2611" y="1862"/>
                  </a:lnTo>
                  <a:lnTo>
                    <a:pt x="2606" y="1856"/>
                  </a:lnTo>
                  <a:lnTo>
                    <a:pt x="2601" y="1860"/>
                  </a:lnTo>
                  <a:lnTo>
                    <a:pt x="2594" y="1871"/>
                  </a:lnTo>
                  <a:lnTo>
                    <a:pt x="2587" y="1879"/>
                  </a:lnTo>
                  <a:lnTo>
                    <a:pt x="2582" y="1887"/>
                  </a:lnTo>
                  <a:lnTo>
                    <a:pt x="2578" y="1890"/>
                  </a:lnTo>
                  <a:lnTo>
                    <a:pt x="2574" y="1897"/>
                  </a:lnTo>
                  <a:lnTo>
                    <a:pt x="2571" y="1904"/>
                  </a:lnTo>
                  <a:lnTo>
                    <a:pt x="2571" y="1911"/>
                  </a:lnTo>
                  <a:lnTo>
                    <a:pt x="2567" y="1921"/>
                  </a:lnTo>
                  <a:lnTo>
                    <a:pt x="2560" y="1930"/>
                  </a:lnTo>
                  <a:lnTo>
                    <a:pt x="2555" y="1933"/>
                  </a:lnTo>
                  <a:lnTo>
                    <a:pt x="2546" y="1943"/>
                  </a:lnTo>
                  <a:lnTo>
                    <a:pt x="2543" y="1957"/>
                  </a:lnTo>
                  <a:lnTo>
                    <a:pt x="2537" y="1964"/>
                  </a:lnTo>
                  <a:lnTo>
                    <a:pt x="2535" y="1962"/>
                  </a:lnTo>
                  <a:lnTo>
                    <a:pt x="2533" y="1948"/>
                  </a:lnTo>
                  <a:lnTo>
                    <a:pt x="2525" y="1949"/>
                  </a:lnTo>
                  <a:lnTo>
                    <a:pt x="2517" y="1956"/>
                  </a:lnTo>
                  <a:lnTo>
                    <a:pt x="2526" y="1973"/>
                  </a:lnTo>
                  <a:lnTo>
                    <a:pt x="2526" y="1976"/>
                  </a:lnTo>
                  <a:lnTo>
                    <a:pt x="2521" y="1992"/>
                  </a:lnTo>
                  <a:lnTo>
                    <a:pt x="2521" y="1997"/>
                  </a:lnTo>
                  <a:lnTo>
                    <a:pt x="2520" y="2003"/>
                  </a:lnTo>
                  <a:lnTo>
                    <a:pt x="2517" y="2010"/>
                  </a:lnTo>
                  <a:lnTo>
                    <a:pt x="2515" y="2013"/>
                  </a:lnTo>
                  <a:lnTo>
                    <a:pt x="2511" y="2014"/>
                  </a:lnTo>
                  <a:lnTo>
                    <a:pt x="2511" y="2021"/>
                  </a:lnTo>
                  <a:lnTo>
                    <a:pt x="2512" y="2028"/>
                  </a:lnTo>
                  <a:lnTo>
                    <a:pt x="2511" y="2030"/>
                  </a:lnTo>
                  <a:lnTo>
                    <a:pt x="2506" y="2028"/>
                  </a:lnTo>
                  <a:lnTo>
                    <a:pt x="2500" y="2028"/>
                  </a:lnTo>
                  <a:lnTo>
                    <a:pt x="2495" y="2033"/>
                  </a:lnTo>
                  <a:lnTo>
                    <a:pt x="2498" y="2040"/>
                  </a:lnTo>
                  <a:lnTo>
                    <a:pt x="2494" y="2046"/>
                  </a:lnTo>
                  <a:lnTo>
                    <a:pt x="2490" y="2044"/>
                  </a:lnTo>
                  <a:lnTo>
                    <a:pt x="2484" y="2045"/>
                  </a:lnTo>
                  <a:lnTo>
                    <a:pt x="2478" y="2060"/>
                  </a:lnTo>
                  <a:lnTo>
                    <a:pt x="2471" y="2065"/>
                  </a:lnTo>
                  <a:lnTo>
                    <a:pt x="2469" y="2075"/>
                  </a:lnTo>
                  <a:lnTo>
                    <a:pt x="2465" y="2081"/>
                  </a:lnTo>
                  <a:lnTo>
                    <a:pt x="2447" y="2083"/>
                  </a:lnTo>
                  <a:lnTo>
                    <a:pt x="2440" y="2081"/>
                  </a:lnTo>
                  <a:lnTo>
                    <a:pt x="2431" y="2088"/>
                  </a:lnTo>
                  <a:lnTo>
                    <a:pt x="2433" y="2091"/>
                  </a:lnTo>
                  <a:lnTo>
                    <a:pt x="2435" y="2097"/>
                  </a:lnTo>
                  <a:lnTo>
                    <a:pt x="2433" y="2105"/>
                  </a:lnTo>
                  <a:lnTo>
                    <a:pt x="2418" y="2119"/>
                  </a:lnTo>
                  <a:lnTo>
                    <a:pt x="2413" y="2119"/>
                  </a:lnTo>
                  <a:lnTo>
                    <a:pt x="2410" y="2131"/>
                  </a:lnTo>
                  <a:lnTo>
                    <a:pt x="2408" y="2123"/>
                  </a:lnTo>
                  <a:lnTo>
                    <a:pt x="2402" y="2127"/>
                  </a:lnTo>
                  <a:lnTo>
                    <a:pt x="2401" y="2135"/>
                  </a:lnTo>
                  <a:lnTo>
                    <a:pt x="2398" y="2134"/>
                  </a:lnTo>
                  <a:lnTo>
                    <a:pt x="2395" y="2134"/>
                  </a:lnTo>
                  <a:lnTo>
                    <a:pt x="2385" y="2141"/>
                  </a:lnTo>
                  <a:lnTo>
                    <a:pt x="2380" y="2140"/>
                  </a:lnTo>
                  <a:lnTo>
                    <a:pt x="2372" y="2141"/>
                  </a:lnTo>
                  <a:lnTo>
                    <a:pt x="2365" y="2152"/>
                  </a:lnTo>
                  <a:lnTo>
                    <a:pt x="2361" y="2159"/>
                  </a:lnTo>
                  <a:lnTo>
                    <a:pt x="2356" y="2164"/>
                  </a:lnTo>
                  <a:lnTo>
                    <a:pt x="2354" y="2170"/>
                  </a:lnTo>
                  <a:lnTo>
                    <a:pt x="2344" y="2177"/>
                  </a:lnTo>
                  <a:lnTo>
                    <a:pt x="2328" y="2183"/>
                  </a:lnTo>
                  <a:lnTo>
                    <a:pt x="2316" y="2189"/>
                  </a:lnTo>
                  <a:lnTo>
                    <a:pt x="2309" y="2186"/>
                  </a:lnTo>
                  <a:lnTo>
                    <a:pt x="2302" y="2184"/>
                  </a:lnTo>
                  <a:lnTo>
                    <a:pt x="2299" y="2189"/>
                  </a:lnTo>
                  <a:lnTo>
                    <a:pt x="2297" y="2193"/>
                  </a:lnTo>
                  <a:lnTo>
                    <a:pt x="2291" y="2195"/>
                  </a:lnTo>
                  <a:lnTo>
                    <a:pt x="2285" y="2193"/>
                  </a:lnTo>
                  <a:lnTo>
                    <a:pt x="2285" y="2188"/>
                  </a:lnTo>
                  <a:lnTo>
                    <a:pt x="2277" y="2184"/>
                  </a:lnTo>
                  <a:lnTo>
                    <a:pt x="2268" y="2190"/>
                  </a:lnTo>
                  <a:lnTo>
                    <a:pt x="2263" y="2199"/>
                  </a:lnTo>
                  <a:lnTo>
                    <a:pt x="2256" y="2199"/>
                  </a:lnTo>
                  <a:lnTo>
                    <a:pt x="2253" y="2193"/>
                  </a:lnTo>
                  <a:lnTo>
                    <a:pt x="2253" y="2189"/>
                  </a:lnTo>
                  <a:lnTo>
                    <a:pt x="2245" y="2191"/>
                  </a:lnTo>
                  <a:lnTo>
                    <a:pt x="2245" y="2202"/>
                  </a:lnTo>
                  <a:lnTo>
                    <a:pt x="2243" y="2202"/>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435" name="Freeform 115"/>
            <p:cNvSpPr>
              <a:spLocks noChangeAspect="1"/>
            </p:cNvSpPr>
            <p:nvPr/>
          </p:nvSpPr>
          <p:spPr bwMode="gray">
            <a:xfrm>
              <a:off x="6925462" y="2867371"/>
              <a:ext cx="109538" cy="120650"/>
            </a:xfrm>
            <a:custGeom>
              <a:avLst/>
              <a:gdLst/>
              <a:ahLst/>
              <a:cxnLst>
                <a:cxn ang="0">
                  <a:pos x="220" y="310"/>
                </a:cxn>
                <a:cxn ang="0">
                  <a:pos x="185" y="277"/>
                </a:cxn>
                <a:cxn ang="0">
                  <a:pos x="169" y="266"/>
                </a:cxn>
                <a:cxn ang="0">
                  <a:pos x="174" y="262"/>
                </a:cxn>
                <a:cxn ang="0">
                  <a:pos x="174" y="236"/>
                </a:cxn>
                <a:cxn ang="0">
                  <a:pos x="186" y="226"/>
                </a:cxn>
                <a:cxn ang="0">
                  <a:pos x="199" y="212"/>
                </a:cxn>
                <a:cxn ang="0">
                  <a:pos x="235" y="200"/>
                </a:cxn>
                <a:cxn ang="0">
                  <a:pos x="257" y="181"/>
                </a:cxn>
                <a:cxn ang="0">
                  <a:pos x="289" y="155"/>
                </a:cxn>
                <a:cxn ang="0">
                  <a:pos x="297" y="121"/>
                </a:cxn>
                <a:cxn ang="0">
                  <a:pos x="295" y="101"/>
                </a:cxn>
                <a:cxn ang="0">
                  <a:pos x="308" y="80"/>
                </a:cxn>
                <a:cxn ang="0">
                  <a:pos x="342" y="46"/>
                </a:cxn>
                <a:cxn ang="0">
                  <a:pos x="347" y="41"/>
                </a:cxn>
                <a:cxn ang="0">
                  <a:pos x="343" y="27"/>
                </a:cxn>
                <a:cxn ang="0">
                  <a:pos x="327" y="11"/>
                </a:cxn>
                <a:cxn ang="0">
                  <a:pos x="305" y="9"/>
                </a:cxn>
                <a:cxn ang="0">
                  <a:pos x="288" y="44"/>
                </a:cxn>
                <a:cxn ang="0">
                  <a:pos x="233" y="74"/>
                </a:cxn>
                <a:cxn ang="0">
                  <a:pos x="208" y="83"/>
                </a:cxn>
                <a:cxn ang="0">
                  <a:pos x="172" y="118"/>
                </a:cxn>
                <a:cxn ang="0">
                  <a:pos x="139" y="103"/>
                </a:cxn>
                <a:cxn ang="0">
                  <a:pos x="102" y="142"/>
                </a:cxn>
                <a:cxn ang="0">
                  <a:pos x="45" y="178"/>
                </a:cxn>
                <a:cxn ang="0">
                  <a:pos x="2" y="220"/>
                </a:cxn>
                <a:cxn ang="0">
                  <a:pos x="13" y="235"/>
                </a:cxn>
                <a:cxn ang="0">
                  <a:pos x="30" y="239"/>
                </a:cxn>
                <a:cxn ang="0">
                  <a:pos x="57" y="245"/>
                </a:cxn>
                <a:cxn ang="0">
                  <a:pos x="59" y="258"/>
                </a:cxn>
                <a:cxn ang="0">
                  <a:pos x="50" y="301"/>
                </a:cxn>
                <a:cxn ang="0">
                  <a:pos x="59" y="307"/>
                </a:cxn>
                <a:cxn ang="0">
                  <a:pos x="43" y="320"/>
                </a:cxn>
                <a:cxn ang="0">
                  <a:pos x="32" y="339"/>
                </a:cxn>
                <a:cxn ang="0">
                  <a:pos x="40" y="353"/>
                </a:cxn>
                <a:cxn ang="0">
                  <a:pos x="48" y="355"/>
                </a:cxn>
                <a:cxn ang="0">
                  <a:pos x="40" y="361"/>
                </a:cxn>
                <a:cxn ang="0">
                  <a:pos x="47" y="366"/>
                </a:cxn>
                <a:cxn ang="0">
                  <a:pos x="53" y="377"/>
                </a:cxn>
                <a:cxn ang="0">
                  <a:pos x="64" y="372"/>
                </a:cxn>
                <a:cxn ang="0">
                  <a:pos x="74" y="360"/>
                </a:cxn>
                <a:cxn ang="0">
                  <a:pos x="78" y="356"/>
                </a:cxn>
                <a:cxn ang="0">
                  <a:pos x="91" y="368"/>
                </a:cxn>
                <a:cxn ang="0">
                  <a:pos x="102" y="369"/>
                </a:cxn>
                <a:cxn ang="0">
                  <a:pos x="121" y="374"/>
                </a:cxn>
                <a:cxn ang="0">
                  <a:pos x="156" y="340"/>
                </a:cxn>
                <a:cxn ang="0">
                  <a:pos x="191" y="340"/>
                </a:cxn>
                <a:cxn ang="0">
                  <a:pos x="223" y="318"/>
                </a:cxn>
              </a:cxnLst>
              <a:rect l="0" t="0" r="r" b="b"/>
              <a:pathLst>
                <a:path w="349" h="377">
                  <a:moveTo>
                    <a:pt x="223" y="318"/>
                  </a:moveTo>
                  <a:lnTo>
                    <a:pt x="220" y="310"/>
                  </a:lnTo>
                  <a:lnTo>
                    <a:pt x="196" y="290"/>
                  </a:lnTo>
                  <a:lnTo>
                    <a:pt x="185" y="277"/>
                  </a:lnTo>
                  <a:lnTo>
                    <a:pt x="171" y="272"/>
                  </a:lnTo>
                  <a:lnTo>
                    <a:pt x="169" y="266"/>
                  </a:lnTo>
                  <a:lnTo>
                    <a:pt x="174" y="253"/>
                  </a:lnTo>
                  <a:lnTo>
                    <a:pt x="174" y="262"/>
                  </a:lnTo>
                  <a:lnTo>
                    <a:pt x="175" y="255"/>
                  </a:lnTo>
                  <a:lnTo>
                    <a:pt x="174" y="236"/>
                  </a:lnTo>
                  <a:lnTo>
                    <a:pt x="175" y="229"/>
                  </a:lnTo>
                  <a:lnTo>
                    <a:pt x="186" y="226"/>
                  </a:lnTo>
                  <a:lnTo>
                    <a:pt x="196" y="220"/>
                  </a:lnTo>
                  <a:lnTo>
                    <a:pt x="199" y="212"/>
                  </a:lnTo>
                  <a:lnTo>
                    <a:pt x="223" y="209"/>
                  </a:lnTo>
                  <a:lnTo>
                    <a:pt x="235" y="200"/>
                  </a:lnTo>
                  <a:lnTo>
                    <a:pt x="239" y="194"/>
                  </a:lnTo>
                  <a:lnTo>
                    <a:pt x="257" y="181"/>
                  </a:lnTo>
                  <a:lnTo>
                    <a:pt x="274" y="162"/>
                  </a:lnTo>
                  <a:lnTo>
                    <a:pt x="289" y="155"/>
                  </a:lnTo>
                  <a:lnTo>
                    <a:pt x="295" y="150"/>
                  </a:lnTo>
                  <a:lnTo>
                    <a:pt x="297" y="121"/>
                  </a:lnTo>
                  <a:lnTo>
                    <a:pt x="293" y="112"/>
                  </a:lnTo>
                  <a:lnTo>
                    <a:pt x="295" y="101"/>
                  </a:lnTo>
                  <a:lnTo>
                    <a:pt x="304" y="87"/>
                  </a:lnTo>
                  <a:lnTo>
                    <a:pt x="308" y="80"/>
                  </a:lnTo>
                  <a:lnTo>
                    <a:pt x="335" y="49"/>
                  </a:lnTo>
                  <a:lnTo>
                    <a:pt x="342" y="46"/>
                  </a:lnTo>
                  <a:lnTo>
                    <a:pt x="349" y="48"/>
                  </a:lnTo>
                  <a:lnTo>
                    <a:pt x="347" y="41"/>
                  </a:lnTo>
                  <a:lnTo>
                    <a:pt x="343" y="33"/>
                  </a:lnTo>
                  <a:lnTo>
                    <a:pt x="343" y="27"/>
                  </a:lnTo>
                  <a:lnTo>
                    <a:pt x="335" y="26"/>
                  </a:lnTo>
                  <a:lnTo>
                    <a:pt x="327" y="11"/>
                  </a:lnTo>
                  <a:lnTo>
                    <a:pt x="316" y="0"/>
                  </a:lnTo>
                  <a:lnTo>
                    <a:pt x="305" y="9"/>
                  </a:lnTo>
                  <a:lnTo>
                    <a:pt x="298" y="29"/>
                  </a:lnTo>
                  <a:lnTo>
                    <a:pt x="288" y="44"/>
                  </a:lnTo>
                  <a:lnTo>
                    <a:pt x="257" y="68"/>
                  </a:lnTo>
                  <a:lnTo>
                    <a:pt x="233" y="74"/>
                  </a:lnTo>
                  <a:lnTo>
                    <a:pt x="213" y="74"/>
                  </a:lnTo>
                  <a:lnTo>
                    <a:pt x="208" y="83"/>
                  </a:lnTo>
                  <a:lnTo>
                    <a:pt x="214" y="114"/>
                  </a:lnTo>
                  <a:lnTo>
                    <a:pt x="172" y="118"/>
                  </a:lnTo>
                  <a:lnTo>
                    <a:pt x="158" y="108"/>
                  </a:lnTo>
                  <a:lnTo>
                    <a:pt x="139" y="103"/>
                  </a:lnTo>
                  <a:lnTo>
                    <a:pt x="127" y="113"/>
                  </a:lnTo>
                  <a:lnTo>
                    <a:pt x="102" y="142"/>
                  </a:lnTo>
                  <a:lnTo>
                    <a:pt x="84" y="157"/>
                  </a:lnTo>
                  <a:lnTo>
                    <a:pt x="45" y="178"/>
                  </a:lnTo>
                  <a:lnTo>
                    <a:pt x="30" y="185"/>
                  </a:lnTo>
                  <a:lnTo>
                    <a:pt x="2" y="220"/>
                  </a:lnTo>
                  <a:lnTo>
                    <a:pt x="0" y="224"/>
                  </a:lnTo>
                  <a:lnTo>
                    <a:pt x="13" y="235"/>
                  </a:lnTo>
                  <a:lnTo>
                    <a:pt x="16" y="246"/>
                  </a:lnTo>
                  <a:lnTo>
                    <a:pt x="30" y="239"/>
                  </a:lnTo>
                  <a:lnTo>
                    <a:pt x="42" y="243"/>
                  </a:lnTo>
                  <a:lnTo>
                    <a:pt x="57" y="245"/>
                  </a:lnTo>
                  <a:lnTo>
                    <a:pt x="63" y="248"/>
                  </a:lnTo>
                  <a:lnTo>
                    <a:pt x="59" y="258"/>
                  </a:lnTo>
                  <a:lnTo>
                    <a:pt x="56" y="278"/>
                  </a:lnTo>
                  <a:lnTo>
                    <a:pt x="50" y="301"/>
                  </a:lnTo>
                  <a:lnTo>
                    <a:pt x="52" y="307"/>
                  </a:lnTo>
                  <a:lnTo>
                    <a:pt x="59" y="307"/>
                  </a:lnTo>
                  <a:lnTo>
                    <a:pt x="45" y="315"/>
                  </a:lnTo>
                  <a:lnTo>
                    <a:pt x="43" y="320"/>
                  </a:lnTo>
                  <a:lnTo>
                    <a:pt x="37" y="323"/>
                  </a:lnTo>
                  <a:lnTo>
                    <a:pt x="32" y="339"/>
                  </a:lnTo>
                  <a:lnTo>
                    <a:pt x="24" y="352"/>
                  </a:lnTo>
                  <a:lnTo>
                    <a:pt x="40" y="353"/>
                  </a:lnTo>
                  <a:lnTo>
                    <a:pt x="50" y="350"/>
                  </a:lnTo>
                  <a:lnTo>
                    <a:pt x="48" y="355"/>
                  </a:lnTo>
                  <a:lnTo>
                    <a:pt x="45" y="361"/>
                  </a:lnTo>
                  <a:lnTo>
                    <a:pt x="40" y="361"/>
                  </a:lnTo>
                  <a:lnTo>
                    <a:pt x="41" y="368"/>
                  </a:lnTo>
                  <a:lnTo>
                    <a:pt x="47" y="366"/>
                  </a:lnTo>
                  <a:lnTo>
                    <a:pt x="51" y="376"/>
                  </a:lnTo>
                  <a:lnTo>
                    <a:pt x="53" y="377"/>
                  </a:lnTo>
                  <a:lnTo>
                    <a:pt x="61" y="377"/>
                  </a:lnTo>
                  <a:lnTo>
                    <a:pt x="64" y="372"/>
                  </a:lnTo>
                  <a:lnTo>
                    <a:pt x="71" y="370"/>
                  </a:lnTo>
                  <a:lnTo>
                    <a:pt x="74" y="360"/>
                  </a:lnTo>
                  <a:lnTo>
                    <a:pt x="72" y="355"/>
                  </a:lnTo>
                  <a:lnTo>
                    <a:pt x="78" y="356"/>
                  </a:lnTo>
                  <a:lnTo>
                    <a:pt x="84" y="365"/>
                  </a:lnTo>
                  <a:lnTo>
                    <a:pt x="91" y="368"/>
                  </a:lnTo>
                  <a:lnTo>
                    <a:pt x="99" y="374"/>
                  </a:lnTo>
                  <a:lnTo>
                    <a:pt x="102" y="369"/>
                  </a:lnTo>
                  <a:lnTo>
                    <a:pt x="113" y="365"/>
                  </a:lnTo>
                  <a:lnTo>
                    <a:pt x="121" y="374"/>
                  </a:lnTo>
                  <a:lnTo>
                    <a:pt x="134" y="363"/>
                  </a:lnTo>
                  <a:lnTo>
                    <a:pt x="156" y="340"/>
                  </a:lnTo>
                  <a:lnTo>
                    <a:pt x="174" y="339"/>
                  </a:lnTo>
                  <a:lnTo>
                    <a:pt x="191" y="340"/>
                  </a:lnTo>
                  <a:lnTo>
                    <a:pt x="206" y="334"/>
                  </a:lnTo>
                  <a:lnTo>
                    <a:pt x="223" y="318"/>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grpSp>
          <p:nvGrpSpPr>
            <p:cNvPr id="7" name="Group 116"/>
            <p:cNvGrpSpPr>
              <a:grpSpLocks noChangeAspect="1"/>
            </p:cNvGrpSpPr>
            <p:nvPr/>
          </p:nvGrpSpPr>
          <p:grpSpPr bwMode="gray">
            <a:xfrm>
              <a:off x="5099842" y="1268761"/>
              <a:ext cx="2973388" cy="1638300"/>
              <a:chOff x="2730" y="960"/>
              <a:chExt cx="1873" cy="1032"/>
            </a:xfrm>
            <a:grpFill/>
          </p:grpSpPr>
          <p:grpSp>
            <p:nvGrpSpPr>
              <p:cNvPr id="8" name="Group 117"/>
              <p:cNvGrpSpPr>
                <a:grpSpLocks noChangeAspect="1"/>
              </p:cNvGrpSpPr>
              <p:nvPr/>
            </p:nvGrpSpPr>
            <p:grpSpPr bwMode="gray">
              <a:xfrm>
                <a:off x="3044" y="960"/>
                <a:ext cx="1473" cy="481"/>
                <a:chOff x="3044" y="960"/>
                <a:chExt cx="1473" cy="481"/>
              </a:xfrm>
              <a:grpFill/>
            </p:grpSpPr>
            <p:sp>
              <p:nvSpPr>
                <p:cNvPr id="715" name="Freeform 118"/>
                <p:cNvSpPr>
                  <a:spLocks noChangeAspect="1"/>
                </p:cNvSpPr>
                <p:nvPr/>
              </p:nvSpPr>
              <p:spPr bwMode="gray">
                <a:xfrm>
                  <a:off x="3044" y="1416"/>
                  <a:ext cx="23" cy="25"/>
                </a:xfrm>
                <a:custGeom>
                  <a:avLst/>
                  <a:gdLst/>
                  <a:ahLst/>
                  <a:cxnLst>
                    <a:cxn ang="0">
                      <a:pos x="27" y="8"/>
                    </a:cxn>
                    <a:cxn ang="0">
                      <a:pos x="29" y="5"/>
                    </a:cxn>
                    <a:cxn ang="0">
                      <a:pos x="34" y="3"/>
                    </a:cxn>
                    <a:cxn ang="0">
                      <a:pos x="38" y="7"/>
                    </a:cxn>
                    <a:cxn ang="0">
                      <a:pos x="49" y="0"/>
                    </a:cxn>
                    <a:cxn ang="0">
                      <a:pos x="54" y="0"/>
                    </a:cxn>
                    <a:cxn ang="0">
                      <a:pos x="94" y="37"/>
                    </a:cxn>
                    <a:cxn ang="0">
                      <a:pos x="100" y="51"/>
                    </a:cxn>
                    <a:cxn ang="0">
                      <a:pos x="105" y="53"/>
                    </a:cxn>
                    <a:cxn ang="0">
                      <a:pos x="105" y="34"/>
                    </a:cxn>
                    <a:cxn ang="0">
                      <a:pos x="109" y="49"/>
                    </a:cxn>
                    <a:cxn ang="0">
                      <a:pos x="116" y="65"/>
                    </a:cxn>
                    <a:cxn ang="0">
                      <a:pos x="115" y="78"/>
                    </a:cxn>
                    <a:cxn ang="0">
                      <a:pos x="109" y="64"/>
                    </a:cxn>
                    <a:cxn ang="0">
                      <a:pos x="97" y="76"/>
                    </a:cxn>
                    <a:cxn ang="0">
                      <a:pos x="77" y="105"/>
                    </a:cxn>
                    <a:cxn ang="0">
                      <a:pos x="63" y="113"/>
                    </a:cxn>
                    <a:cxn ang="0">
                      <a:pos x="55" y="113"/>
                    </a:cxn>
                    <a:cxn ang="0">
                      <a:pos x="45" y="124"/>
                    </a:cxn>
                    <a:cxn ang="0">
                      <a:pos x="35" y="125"/>
                    </a:cxn>
                    <a:cxn ang="0">
                      <a:pos x="30" y="118"/>
                    </a:cxn>
                    <a:cxn ang="0">
                      <a:pos x="28" y="126"/>
                    </a:cxn>
                    <a:cxn ang="0">
                      <a:pos x="19" y="118"/>
                    </a:cxn>
                    <a:cxn ang="0">
                      <a:pos x="12" y="105"/>
                    </a:cxn>
                    <a:cxn ang="0">
                      <a:pos x="6" y="105"/>
                    </a:cxn>
                    <a:cxn ang="0">
                      <a:pos x="4" y="118"/>
                    </a:cxn>
                    <a:cxn ang="0">
                      <a:pos x="8" y="125"/>
                    </a:cxn>
                    <a:cxn ang="0">
                      <a:pos x="2" y="115"/>
                    </a:cxn>
                    <a:cxn ang="0">
                      <a:pos x="0" y="104"/>
                    </a:cxn>
                    <a:cxn ang="0">
                      <a:pos x="2" y="91"/>
                    </a:cxn>
                    <a:cxn ang="0">
                      <a:pos x="3" y="56"/>
                    </a:cxn>
                    <a:cxn ang="0">
                      <a:pos x="7" y="41"/>
                    </a:cxn>
                    <a:cxn ang="0">
                      <a:pos x="19" y="17"/>
                    </a:cxn>
                    <a:cxn ang="0">
                      <a:pos x="27" y="8"/>
                    </a:cxn>
                  </a:cxnLst>
                  <a:rect l="0" t="0" r="r" b="b"/>
                  <a:pathLst>
                    <a:path w="116" h="126">
                      <a:moveTo>
                        <a:pt x="27" y="8"/>
                      </a:moveTo>
                      <a:lnTo>
                        <a:pt x="29" y="5"/>
                      </a:lnTo>
                      <a:lnTo>
                        <a:pt x="34" y="3"/>
                      </a:lnTo>
                      <a:lnTo>
                        <a:pt x="38" y="7"/>
                      </a:lnTo>
                      <a:lnTo>
                        <a:pt x="49" y="0"/>
                      </a:lnTo>
                      <a:lnTo>
                        <a:pt x="54" y="0"/>
                      </a:lnTo>
                      <a:lnTo>
                        <a:pt x="94" y="37"/>
                      </a:lnTo>
                      <a:lnTo>
                        <a:pt x="100" y="51"/>
                      </a:lnTo>
                      <a:lnTo>
                        <a:pt x="105" y="53"/>
                      </a:lnTo>
                      <a:lnTo>
                        <a:pt x="105" y="34"/>
                      </a:lnTo>
                      <a:lnTo>
                        <a:pt x="109" y="49"/>
                      </a:lnTo>
                      <a:lnTo>
                        <a:pt x="116" y="65"/>
                      </a:lnTo>
                      <a:lnTo>
                        <a:pt x="115" y="78"/>
                      </a:lnTo>
                      <a:lnTo>
                        <a:pt x="109" y="64"/>
                      </a:lnTo>
                      <a:lnTo>
                        <a:pt x="97" y="76"/>
                      </a:lnTo>
                      <a:lnTo>
                        <a:pt x="77" y="105"/>
                      </a:lnTo>
                      <a:lnTo>
                        <a:pt x="63" y="113"/>
                      </a:lnTo>
                      <a:lnTo>
                        <a:pt x="55" y="113"/>
                      </a:lnTo>
                      <a:lnTo>
                        <a:pt x="45" y="124"/>
                      </a:lnTo>
                      <a:lnTo>
                        <a:pt x="35" y="125"/>
                      </a:lnTo>
                      <a:lnTo>
                        <a:pt x="30" y="118"/>
                      </a:lnTo>
                      <a:lnTo>
                        <a:pt x="28" y="126"/>
                      </a:lnTo>
                      <a:lnTo>
                        <a:pt x="19" y="118"/>
                      </a:lnTo>
                      <a:lnTo>
                        <a:pt x="12" y="105"/>
                      </a:lnTo>
                      <a:lnTo>
                        <a:pt x="6" y="105"/>
                      </a:lnTo>
                      <a:lnTo>
                        <a:pt x="4" y="118"/>
                      </a:lnTo>
                      <a:lnTo>
                        <a:pt x="8" y="125"/>
                      </a:lnTo>
                      <a:lnTo>
                        <a:pt x="2" y="115"/>
                      </a:lnTo>
                      <a:lnTo>
                        <a:pt x="0" y="104"/>
                      </a:lnTo>
                      <a:lnTo>
                        <a:pt x="2" y="91"/>
                      </a:lnTo>
                      <a:lnTo>
                        <a:pt x="3" y="56"/>
                      </a:lnTo>
                      <a:lnTo>
                        <a:pt x="7" y="41"/>
                      </a:lnTo>
                      <a:lnTo>
                        <a:pt x="19" y="17"/>
                      </a:lnTo>
                      <a:lnTo>
                        <a:pt x="27" y="8"/>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716" name="Freeform 119"/>
                <p:cNvSpPr>
                  <a:spLocks noChangeAspect="1"/>
                </p:cNvSpPr>
                <p:nvPr/>
              </p:nvSpPr>
              <p:spPr bwMode="gray">
                <a:xfrm>
                  <a:off x="3605" y="995"/>
                  <a:ext cx="67" cy="84"/>
                </a:xfrm>
                <a:custGeom>
                  <a:avLst/>
                  <a:gdLst/>
                  <a:ahLst/>
                  <a:cxnLst>
                    <a:cxn ang="0">
                      <a:pos x="42" y="277"/>
                    </a:cxn>
                    <a:cxn ang="0">
                      <a:pos x="52" y="238"/>
                    </a:cxn>
                    <a:cxn ang="0">
                      <a:pos x="66" y="185"/>
                    </a:cxn>
                    <a:cxn ang="0">
                      <a:pos x="96" y="201"/>
                    </a:cxn>
                    <a:cxn ang="0">
                      <a:pos x="80" y="149"/>
                    </a:cxn>
                    <a:cxn ang="0">
                      <a:pos x="92" y="119"/>
                    </a:cxn>
                    <a:cxn ang="0">
                      <a:pos x="93" y="115"/>
                    </a:cxn>
                    <a:cxn ang="0">
                      <a:pos x="100" y="94"/>
                    </a:cxn>
                    <a:cxn ang="0">
                      <a:pos x="105" y="88"/>
                    </a:cxn>
                    <a:cxn ang="0">
                      <a:pos x="124" y="52"/>
                    </a:cxn>
                    <a:cxn ang="0">
                      <a:pos x="124" y="29"/>
                    </a:cxn>
                    <a:cxn ang="0">
                      <a:pos x="136" y="39"/>
                    </a:cxn>
                    <a:cxn ang="0">
                      <a:pos x="155" y="62"/>
                    </a:cxn>
                    <a:cxn ang="0">
                      <a:pos x="155" y="16"/>
                    </a:cxn>
                    <a:cxn ang="0">
                      <a:pos x="194" y="12"/>
                    </a:cxn>
                    <a:cxn ang="0">
                      <a:pos x="195" y="29"/>
                    </a:cxn>
                    <a:cxn ang="0">
                      <a:pos x="208" y="30"/>
                    </a:cxn>
                    <a:cxn ang="0">
                      <a:pos x="195" y="73"/>
                    </a:cxn>
                    <a:cxn ang="0">
                      <a:pos x="194" y="108"/>
                    </a:cxn>
                    <a:cxn ang="0">
                      <a:pos x="209" y="103"/>
                    </a:cxn>
                    <a:cxn ang="0">
                      <a:pos x="219" y="66"/>
                    </a:cxn>
                    <a:cxn ang="0">
                      <a:pos x="233" y="79"/>
                    </a:cxn>
                    <a:cxn ang="0">
                      <a:pos x="238" y="99"/>
                    </a:cxn>
                    <a:cxn ang="0">
                      <a:pos x="249" y="72"/>
                    </a:cxn>
                    <a:cxn ang="0">
                      <a:pos x="262" y="95"/>
                    </a:cxn>
                    <a:cxn ang="0">
                      <a:pos x="261" y="119"/>
                    </a:cxn>
                    <a:cxn ang="0">
                      <a:pos x="273" y="131"/>
                    </a:cxn>
                    <a:cxn ang="0">
                      <a:pos x="279" y="110"/>
                    </a:cxn>
                    <a:cxn ang="0">
                      <a:pos x="292" y="163"/>
                    </a:cxn>
                    <a:cxn ang="0">
                      <a:pos x="334" y="195"/>
                    </a:cxn>
                    <a:cxn ang="0">
                      <a:pos x="337" y="234"/>
                    </a:cxn>
                    <a:cxn ang="0">
                      <a:pos x="337" y="259"/>
                    </a:cxn>
                    <a:cxn ang="0">
                      <a:pos x="318" y="312"/>
                    </a:cxn>
                    <a:cxn ang="0">
                      <a:pos x="301" y="317"/>
                    </a:cxn>
                    <a:cxn ang="0">
                      <a:pos x="242" y="344"/>
                    </a:cxn>
                    <a:cxn ang="0">
                      <a:pos x="216" y="347"/>
                    </a:cxn>
                    <a:cxn ang="0">
                      <a:pos x="200" y="346"/>
                    </a:cxn>
                    <a:cxn ang="0">
                      <a:pos x="190" y="360"/>
                    </a:cxn>
                    <a:cxn ang="0">
                      <a:pos x="149" y="352"/>
                    </a:cxn>
                    <a:cxn ang="0">
                      <a:pos x="133" y="352"/>
                    </a:cxn>
                    <a:cxn ang="0">
                      <a:pos x="92" y="368"/>
                    </a:cxn>
                    <a:cxn ang="0">
                      <a:pos x="77" y="385"/>
                    </a:cxn>
                    <a:cxn ang="0">
                      <a:pos x="41" y="409"/>
                    </a:cxn>
                    <a:cxn ang="0">
                      <a:pos x="6" y="416"/>
                    </a:cxn>
                    <a:cxn ang="0">
                      <a:pos x="12" y="398"/>
                    </a:cxn>
                    <a:cxn ang="0">
                      <a:pos x="0" y="393"/>
                    </a:cxn>
                    <a:cxn ang="0">
                      <a:pos x="9" y="355"/>
                    </a:cxn>
                    <a:cxn ang="0">
                      <a:pos x="33" y="297"/>
                    </a:cxn>
                  </a:cxnLst>
                  <a:rect l="0" t="0" r="r" b="b"/>
                  <a:pathLst>
                    <a:path w="337" h="418">
                      <a:moveTo>
                        <a:pt x="33" y="286"/>
                      </a:moveTo>
                      <a:lnTo>
                        <a:pt x="42" y="277"/>
                      </a:lnTo>
                      <a:lnTo>
                        <a:pt x="42" y="269"/>
                      </a:lnTo>
                      <a:lnTo>
                        <a:pt x="52" y="238"/>
                      </a:lnTo>
                      <a:lnTo>
                        <a:pt x="49" y="228"/>
                      </a:lnTo>
                      <a:lnTo>
                        <a:pt x="66" y="185"/>
                      </a:lnTo>
                      <a:lnTo>
                        <a:pt x="85" y="202"/>
                      </a:lnTo>
                      <a:lnTo>
                        <a:pt x="96" y="201"/>
                      </a:lnTo>
                      <a:lnTo>
                        <a:pt x="80" y="183"/>
                      </a:lnTo>
                      <a:lnTo>
                        <a:pt x="80" y="149"/>
                      </a:lnTo>
                      <a:lnTo>
                        <a:pt x="81" y="131"/>
                      </a:lnTo>
                      <a:lnTo>
                        <a:pt x="92" y="119"/>
                      </a:lnTo>
                      <a:lnTo>
                        <a:pt x="100" y="118"/>
                      </a:lnTo>
                      <a:lnTo>
                        <a:pt x="93" y="115"/>
                      </a:lnTo>
                      <a:lnTo>
                        <a:pt x="93" y="103"/>
                      </a:lnTo>
                      <a:lnTo>
                        <a:pt x="100" y="94"/>
                      </a:lnTo>
                      <a:lnTo>
                        <a:pt x="109" y="92"/>
                      </a:lnTo>
                      <a:lnTo>
                        <a:pt x="105" y="88"/>
                      </a:lnTo>
                      <a:lnTo>
                        <a:pt x="105" y="73"/>
                      </a:lnTo>
                      <a:lnTo>
                        <a:pt x="124" y="52"/>
                      </a:lnTo>
                      <a:lnTo>
                        <a:pt x="125" y="44"/>
                      </a:lnTo>
                      <a:lnTo>
                        <a:pt x="124" y="29"/>
                      </a:lnTo>
                      <a:lnTo>
                        <a:pt x="130" y="24"/>
                      </a:lnTo>
                      <a:lnTo>
                        <a:pt x="136" y="39"/>
                      </a:lnTo>
                      <a:lnTo>
                        <a:pt x="139" y="56"/>
                      </a:lnTo>
                      <a:lnTo>
                        <a:pt x="155" y="62"/>
                      </a:lnTo>
                      <a:lnTo>
                        <a:pt x="157" y="48"/>
                      </a:lnTo>
                      <a:lnTo>
                        <a:pt x="155" y="16"/>
                      </a:lnTo>
                      <a:lnTo>
                        <a:pt x="166" y="0"/>
                      </a:lnTo>
                      <a:lnTo>
                        <a:pt x="194" y="12"/>
                      </a:lnTo>
                      <a:lnTo>
                        <a:pt x="194" y="36"/>
                      </a:lnTo>
                      <a:lnTo>
                        <a:pt x="195" y="29"/>
                      </a:lnTo>
                      <a:lnTo>
                        <a:pt x="200" y="23"/>
                      </a:lnTo>
                      <a:lnTo>
                        <a:pt x="208" y="30"/>
                      </a:lnTo>
                      <a:lnTo>
                        <a:pt x="208" y="43"/>
                      </a:lnTo>
                      <a:lnTo>
                        <a:pt x="195" y="73"/>
                      </a:lnTo>
                      <a:lnTo>
                        <a:pt x="197" y="94"/>
                      </a:lnTo>
                      <a:lnTo>
                        <a:pt x="194" y="108"/>
                      </a:lnTo>
                      <a:lnTo>
                        <a:pt x="194" y="122"/>
                      </a:lnTo>
                      <a:lnTo>
                        <a:pt x="209" y="103"/>
                      </a:lnTo>
                      <a:lnTo>
                        <a:pt x="219" y="84"/>
                      </a:lnTo>
                      <a:lnTo>
                        <a:pt x="219" y="66"/>
                      </a:lnTo>
                      <a:lnTo>
                        <a:pt x="224" y="65"/>
                      </a:lnTo>
                      <a:lnTo>
                        <a:pt x="233" y="79"/>
                      </a:lnTo>
                      <a:lnTo>
                        <a:pt x="236" y="94"/>
                      </a:lnTo>
                      <a:lnTo>
                        <a:pt x="238" y="99"/>
                      </a:lnTo>
                      <a:lnTo>
                        <a:pt x="245" y="88"/>
                      </a:lnTo>
                      <a:lnTo>
                        <a:pt x="249" y="72"/>
                      </a:lnTo>
                      <a:lnTo>
                        <a:pt x="258" y="77"/>
                      </a:lnTo>
                      <a:lnTo>
                        <a:pt x="262" y="95"/>
                      </a:lnTo>
                      <a:lnTo>
                        <a:pt x="259" y="110"/>
                      </a:lnTo>
                      <a:lnTo>
                        <a:pt x="261" y="119"/>
                      </a:lnTo>
                      <a:lnTo>
                        <a:pt x="267" y="131"/>
                      </a:lnTo>
                      <a:lnTo>
                        <a:pt x="273" y="131"/>
                      </a:lnTo>
                      <a:lnTo>
                        <a:pt x="272" y="118"/>
                      </a:lnTo>
                      <a:lnTo>
                        <a:pt x="279" y="110"/>
                      </a:lnTo>
                      <a:lnTo>
                        <a:pt x="284" y="137"/>
                      </a:lnTo>
                      <a:lnTo>
                        <a:pt x="292" y="163"/>
                      </a:lnTo>
                      <a:lnTo>
                        <a:pt x="326" y="184"/>
                      </a:lnTo>
                      <a:lnTo>
                        <a:pt x="334" y="195"/>
                      </a:lnTo>
                      <a:lnTo>
                        <a:pt x="337" y="217"/>
                      </a:lnTo>
                      <a:lnTo>
                        <a:pt x="337" y="234"/>
                      </a:lnTo>
                      <a:lnTo>
                        <a:pt x="333" y="245"/>
                      </a:lnTo>
                      <a:lnTo>
                        <a:pt x="337" y="259"/>
                      </a:lnTo>
                      <a:lnTo>
                        <a:pt x="337" y="276"/>
                      </a:lnTo>
                      <a:lnTo>
                        <a:pt x="318" y="312"/>
                      </a:lnTo>
                      <a:lnTo>
                        <a:pt x="307" y="323"/>
                      </a:lnTo>
                      <a:lnTo>
                        <a:pt x="301" y="317"/>
                      </a:lnTo>
                      <a:lnTo>
                        <a:pt x="280" y="321"/>
                      </a:lnTo>
                      <a:lnTo>
                        <a:pt x="242" y="344"/>
                      </a:lnTo>
                      <a:lnTo>
                        <a:pt x="226" y="341"/>
                      </a:lnTo>
                      <a:lnTo>
                        <a:pt x="216" y="347"/>
                      </a:lnTo>
                      <a:lnTo>
                        <a:pt x="205" y="344"/>
                      </a:lnTo>
                      <a:lnTo>
                        <a:pt x="200" y="346"/>
                      </a:lnTo>
                      <a:lnTo>
                        <a:pt x="199" y="355"/>
                      </a:lnTo>
                      <a:lnTo>
                        <a:pt x="190" y="360"/>
                      </a:lnTo>
                      <a:lnTo>
                        <a:pt x="176" y="342"/>
                      </a:lnTo>
                      <a:lnTo>
                        <a:pt x="149" y="352"/>
                      </a:lnTo>
                      <a:lnTo>
                        <a:pt x="143" y="346"/>
                      </a:lnTo>
                      <a:lnTo>
                        <a:pt x="133" y="352"/>
                      </a:lnTo>
                      <a:lnTo>
                        <a:pt x="98" y="350"/>
                      </a:lnTo>
                      <a:lnTo>
                        <a:pt x="92" y="368"/>
                      </a:lnTo>
                      <a:lnTo>
                        <a:pt x="86" y="371"/>
                      </a:lnTo>
                      <a:lnTo>
                        <a:pt x="77" y="385"/>
                      </a:lnTo>
                      <a:lnTo>
                        <a:pt x="53" y="396"/>
                      </a:lnTo>
                      <a:lnTo>
                        <a:pt x="41" y="409"/>
                      </a:lnTo>
                      <a:lnTo>
                        <a:pt x="33" y="418"/>
                      </a:lnTo>
                      <a:lnTo>
                        <a:pt x="6" y="416"/>
                      </a:lnTo>
                      <a:lnTo>
                        <a:pt x="7" y="409"/>
                      </a:lnTo>
                      <a:lnTo>
                        <a:pt x="12" y="398"/>
                      </a:lnTo>
                      <a:lnTo>
                        <a:pt x="11" y="387"/>
                      </a:lnTo>
                      <a:lnTo>
                        <a:pt x="0" y="393"/>
                      </a:lnTo>
                      <a:lnTo>
                        <a:pt x="4" y="366"/>
                      </a:lnTo>
                      <a:lnTo>
                        <a:pt x="9" y="355"/>
                      </a:lnTo>
                      <a:lnTo>
                        <a:pt x="38" y="302"/>
                      </a:lnTo>
                      <a:lnTo>
                        <a:pt x="33" y="297"/>
                      </a:lnTo>
                      <a:lnTo>
                        <a:pt x="33" y="286"/>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717" name="Freeform 120"/>
                <p:cNvSpPr>
                  <a:spLocks noChangeAspect="1"/>
                </p:cNvSpPr>
                <p:nvPr/>
              </p:nvSpPr>
              <p:spPr bwMode="gray">
                <a:xfrm>
                  <a:off x="4015" y="1163"/>
                  <a:ext cx="73" cy="67"/>
                </a:xfrm>
                <a:custGeom>
                  <a:avLst/>
                  <a:gdLst/>
                  <a:ahLst/>
                  <a:cxnLst>
                    <a:cxn ang="0">
                      <a:pos x="179" y="89"/>
                    </a:cxn>
                    <a:cxn ang="0">
                      <a:pos x="185" y="89"/>
                    </a:cxn>
                    <a:cxn ang="0">
                      <a:pos x="200" y="103"/>
                    </a:cxn>
                    <a:cxn ang="0">
                      <a:pos x="194" y="120"/>
                    </a:cxn>
                    <a:cxn ang="0">
                      <a:pos x="195" y="127"/>
                    </a:cxn>
                    <a:cxn ang="0">
                      <a:pos x="205" y="132"/>
                    </a:cxn>
                    <a:cxn ang="0">
                      <a:pos x="216" y="133"/>
                    </a:cxn>
                    <a:cxn ang="0">
                      <a:pos x="228" y="133"/>
                    </a:cxn>
                    <a:cxn ang="0">
                      <a:pos x="233" y="103"/>
                    </a:cxn>
                    <a:cxn ang="0">
                      <a:pos x="225" y="60"/>
                    </a:cxn>
                    <a:cxn ang="0">
                      <a:pos x="235" y="34"/>
                    </a:cxn>
                    <a:cxn ang="0">
                      <a:pos x="268" y="49"/>
                    </a:cxn>
                    <a:cxn ang="0">
                      <a:pos x="290" y="89"/>
                    </a:cxn>
                    <a:cxn ang="0">
                      <a:pos x="307" y="109"/>
                    </a:cxn>
                    <a:cxn ang="0">
                      <a:pos x="314" y="127"/>
                    </a:cxn>
                    <a:cxn ang="0">
                      <a:pos x="309" y="151"/>
                    </a:cxn>
                    <a:cxn ang="0">
                      <a:pos x="300" y="170"/>
                    </a:cxn>
                    <a:cxn ang="0">
                      <a:pos x="296" y="191"/>
                    </a:cxn>
                    <a:cxn ang="0">
                      <a:pos x="309" y="234"/>
                    </a:cxn>
                    <a:cxn ang="0">
                      <a:pos x="344" y="259"/>
                    </a:cxn>
                    <a:cxn ang="0">
                      <a:pos x="365" y="280"/>
                    </a:cxn>
                    <a:cxn ang="0">
                      <a:pos x="343" y="289"/>
                    </a:cxn>
                    <a:cxn ang="0">
                      <a:pos x="314" y="287"/>
                    </a:cxn>
                    <a:cxn ang="0">
                      <a:pos x="305" y="302"/>
                    </a:cxn>
                    <a:cxn ang="0">
                      <a:pos x="287" y="272"/>
                    </a:cxn>
                    <a:cxn ang="0">
                      <a:pos x="279" y="253"/>
                    </a:cxn>
                    <a:cxn ang="0">
                      <a:pos x="238" y="280"/>
                    </a:cxn>
                    <a:cxn ang="0">
                      <a:pos x="211" y="301"/>
                    </a:cxn>
                    <a:cxn ang="0">
                      <a:pos x="174" y="310"/>
                    </a:cxn>
                    <a:cxn ang="0">
                      <a:pos x="172" y="303"/>
                    </a:cxn>
                    <a:cxn ang="0">
                      <a:pos x="169" y="289"/>
                    </a:cxn>
                    <a:cxn ang="0">
                      <a:pos x="162" y="256"/>
                    </a:cxn>
                    <a:cxn ang="0">
                      <a:pos x="146" y="288"/>
                    </a:cxn>
                    <a:cxn ang="0">
                      <a:pos x="150" y="298"/>
                    </a:cxn>
                    <a:cxn ang="0">
                      <a:pos x="140" y="331"/>
                    </a:cxn>
                    <a:cxn ang="0">
                      <a:pos x="113" y="324"/>
                    </a:cxn>
                    <a:cxn ang="0">
                      <a:pos x="70" y="307"/>
                    </a:cxn>
                    <a:cxn ang="0">
                      <a:pos x="54" y="260"/>
                    </a:cxn>
                    <a:cxn ang="0">
                      <a:pos x="15" y="242"/>
                    </a:cxn>
                    <a:cxn ang="0">
                      <a:pos x="0" y="196"/>
                    </a:cxn>
                    <a:cxn ang="0">
                      <a:pos x="20" y="196"/>
                    </a:cxn>
                    <a:cxn ang="0">
                      <a:pos x="27" y="179"/>
                    </a:cxn>
                    <a:cxn ang="0">
                      <a:pos x="15" y="176"/>
                    </a:cxn>
                    <a:cxn ang="0">
                      <a:pos x="26" y="173"/>
                    </a:cxn>
                    <a:cxn ang="0">
                      <a:pos x="13" y="152"/>
                    </a:cxn>
                    <a:cxn ang="0">
                      <a:pos x="8" y="140"/>
                    </a:cxn>
                    <a:cxn ang="0">
                      <a:pos x="21" y="143"/>
                    </a:cxn>
                    <a:cxn ang="0">
                      <a:pos x="17" y="122"/>
                    </a:cxn>
                    <a:cxn ang="0">
                      <a:pos x="26" y="99"/>
                    </a:cxn>
                    <a:cxn ang="0">
                      <a:pos x="44" y="95"/>
                    </a:cxn>
                    <a:cxn ang="0">
                      <a:pos x="33" y="88"/>
                    </a:cxn>
                    <a:cxn ang="0">
                      <a:pos x="26" y="67"/>
                    </a:cxn>
                    <a:cxn ang="0">
                      <a:pos x="36" y="51"/>
                    </a:cxn>
                    <a:cxn ang="0">
                      <a:pos x="67" y="43"/>
                    </a:cxn>
                    <a:cxn ang="0">
                      <a:pos x="80" y="22"/>
                    </a:cxn>
                    <a:cxn ang="0">
                      <a:pos x="119" y="0"/>
                    </a:cxn>
                    <a:cxn ang="0">
                      <a:pos x="117" y="13"/>
                    </a:cxn>
                    <a:cxn ang="0">
                      <a:pos x="146" y="54"/>
                    </a:cxn>
                    <a:cxn ang="0">
                      <a:pos x="160" y="54"/>
                    </a:cxn>
                    <a:cxn ang="0">
                      <a:pos x="169" y="68"/>
                    </a:cxn>
                    <a:cxn ang="0">
                      <a:pos x="168" y="87"/>
                    </a:cxn>
                  </a:cxnLst>
                  <a:rect l="0" t="0" r="r" b="b"/>
                  <a:pathLst>
                    <a:path w="365" h="334">
                      <a:moveTo>
                        <a:pt x="178" y="86"/>
                      </a:moveTo>
                      <a:lnTo>
                        <a:pt x="179" y="89"/>
                      </a:lnTo>
                      <a:lnTo>
                        <a:pt x="180" y="95"/>
                      </a:lnTo>
                      <a:lnTo>
                        <a:pt x="185" y="89"/>
                      </a:lnTo>
                      <a:lnTo>
                        <a:pt x="201" y="94"/>
                      </a:lnTo>
                      <a:lnTo>
                        <a:pt x="200" y="103"/>
                      </a:lnTo>
                      <a:lnTo>
                        <a:pt x="201" y="106"/>
                      </a:lnTo>
                      <a:lnTo>
                        <a:pt x="194" y="120"/>
                      </a:lnTo>
                      <a:lnTo>
                        <a:pt x="196" y="121"/>
                      </a:lnTo>
                      <a:lnTo>
                        <a:pt x="195" y="127"/>
                      </a:lnTo>
                      <a:lnTo>
                        <a:pt x="198" y="135"/>
                      </a:lnTo>
                      <a:lnTo>
                        <a:pt x="205" y="132"/>
                      </a:lnTo>
                      <a:lnTo>
                        <a:pt x="210" y="138"/>
                      </a:lnTo>
                      <a:lnTo>
                        <a:pt x="216" y="133"/>
                      </a:lnTo>
                      <a:lnTo>
                        <a:pt x="226" y="137"/>
                      </a:lnTo>
                      <a:lnTo>
                        <a:pt x="228" y="133"/>
                      </a:lnTo>
                      <a:lnTo>
                        <a:pt x="228" y="109"/>
                      </a:lnTo>
                      <a:lnTo>
                        <a:pt x="233" y="103"/>
                      </a:lnTo>
                      <a:lnTo>
                        <a:pt x="226" y="92"/>
                      </a:lnTo>
                      <a:lnTo>
                        <a:pt x="225" y="60"/>
                      </a:lnTo>
                      <a:lnTo>
                        <a:pt x="225" y="47"/>
                      </a:lnTo>
                      <a:lnTo>
                        <a:pt x="235" y="34"/>
                      </a:lnTo>
                      <a:lnTo>
                        <a:pt x="242" y="30"/>
                      </a:lnTo>
                      <a:lnTo>
                        <a:pt x="268" y="49"/>
                      </a:lnTo>
                      <a:lnTo>
                        <a:pt x="287" y="78"/>
                      </a:lnTo>
                      <a:lnTo>
                        <a:pt x="290" y="89"/>
                      </a:lnTo>
                      <a:lnTo>
                        <a:pt x="297" y="109"/>
                      </a:lnTo>
                      <a:lnTo>
                        <a:pt x="307" y="109"/>
                      </a:lnTo>
                      <a:lnTo>
                        <a:pt x="314" y="115"/>
                      </a:lnTo>
                      <a:lnTo>
                        <a:pt x="314" y="127"/>
                      </a:lnTo>
                      <a:lnTo>
                        <a:pt x="311" y="138"/>
                      </a:lnTo>
                      <a:lnTo>
                        <a:pt x="309" y="151"/>
                      </a:lnTo>
                      <a:lnTo>
                        <a:pt x="305" y="163"/>
                      </a:lnTo>
                      <a:lnTo>
                        <a:pt x="300" y="170"/>
                      </a:lnTo>
                      <a:lnTo>
                        <a:pt x="296" y="181"/>
                      </a:lnTo>
                      <a:lnTo>
                        <a:pt x="296" y="191"/>
                      </a:lnTo>
                      <a:lnTo>
                        <a:pt x="298" y="201"/>
                      </a:lnTo>
                      <a:lnTo>
                        <a:pt x="309" y="234"/>
                      </a:lnTo>
                      <a:lnTo>
                        <a:pt x="323" y="254"/>
                      </a:lnTo>
                      <a:lnTo>
                        <a:pt x="344" y="259"/>
                      </a:lnTo>
                      <a:lnTo>
                        <a:pt x="361" y="272"/>
                      </a:lnTo>
                      <a:lnTo>
                        <a:pt x="365" y="280"/>
                      </a:lnTo>
                      <a:lnTo>
                        <a:pt x="364" y="283"/>
                      </a:lnTo>
                      <a:lnTo>
                        <a:pt x="343" y="289"/>
                      </a:lnTo>
                      <a:lnTo>
                        <a:pt x="317" y="277"/>
                      </a:lnTo>
                      <a:lnTo>
                        <a:pt x="314" y="287"/>
                      </a:lnTo>
                      <a:lnTo>
                        <a:pt x="314" y="296"/>
                      </a:lnTo>
                      <a:lnTo>
                        <a:pt x="305" y="302"/>
                      </a:lnTo>
                      <a:lnTo>
                        <a:pt x="281" y="273"/>
                      </a:lnTo>
                      <a:lnTo>
                        <a:pt x="287" y="272"/>
                      </a:lnTo>
                      <a:lnTo>
                        <a:pt x="289" y="261"/>
                      </a:lnTo>
                      <a:lnTo>
                        <a:pt x="279" y="253"/>
                      </a:lnTo>
                      <a:lnTo>
                        <a:pt x="265" y="272"/>
                      </a:lnTo>
                      <a:lnTo>
                        <a:pt x="238" y="280"/>
                      </a:lnTo>
                      <a:lnTo>
                        <a:pt x="225" y="287"/>
                      </a:lnTo>
                      <a:lnTo>
                        <a:pt x="211" y="301"/>
                      </a:lnTo>
                      <a:lnTo>
                        <a:pt x="183" y="312"/>
                      </a:lnTo>
                      <a:lnTo>
                        <a:pt x="174" y="310"/>
                      </a:lnTo>
                      <a:lnTo>
                        <a:pt x="165" y="302"/>
                      </a:lnTo>
                      <a:lnTo>
                        <a:pt x="172" y="303"/>
                      </a:lnTo>
                      <a:lnTo>
                        <a:pt x="179" y="296"/>
                      </a:lnTo>
                      <a:lnTo>
                        <a:pt x="169" y="289"/>
                      </a:lnTo>
                      <a:lnTo>
                        <a:pt x="162" y="276"/>
                      </a:lnTo>
                      <a:lnTo>
                        <a:pt x="162" y="256"/>
                      </a:lnTo>
                      <a:lnTo>
                        <a:pt x="149" y="265"/>
                      </a:lnTo>
                      <a:lnTo>
                        <a:pt x="146" y="288"/>
                      </a:lnTo>
                      <a:lnTo>
                        <a:pt x="155" y="285"/>
                      </a:lnTo>
                      <a:lnTo>
                        <a:pt x="150" y="298"/>
                      </a:lnTo>
                      <a:lnTo>
                        <a:pt x="146" y="320"/>
                      </a:lnTo>
                      <a:lnTo>
                        <a:pt x="140" y="331"/>
                      </a:lnTo>
                      <a:lnTo>
                        <a:pt x="130" y="334"/>
                      </a:lnTo>
                      <a:lnTo>
                        <a:pt x="113" y="324"/>
                      </a:lnTo>
                      <a:lnTo>
                        <a:pt x="90" y="320"/>
                      </a:lnTo>
                      <a:lnTo>
                        <a:pt x="70" y="307"/>
                      </a:lnTo>
                      <a:lnTo>
                        <a:pt x="61" y="289"/>
                      </a:lnTo>
                      <a:lnTo>
                        <a:pt x="54" y="260"/>
                      </a:lnTo>
                      <a:lnTo>
                        <a:pt x="42" y="262"/>
                      </a:lnTo>
                      <a:lnTo>
                        <a:pt x="15" y="242"/>
                      </a:lnTo>
                      <a:lnTo>
                        <a:pt x="10" y="223"/>
                      </a:lnTo>
                      <a:lnTo>
                        <a:pt x="0" y="196"/>
                      </a:lnTo>
                      <a:lnTo>
                        <a:pt x="10" y="190"/>
                      </a:lnTo>
                      <a:lnTo>
                        <a:pt x="20" y="196"/>
                      </a:lnTo>
                      <a:lnTo>
                        <a:pt x="32" y="190"/>
                      </a:lnTo>
                      <a:lnTo>
                        <a:pt x="27" y="179"/>
                      </a:lnTo>
                      <a:lnTo>
                        <a:pt x="17" y="181"/>
                      </a:lnTo>
                      <a:lnTo>
                        <a:pt x="15" y="176"/>
                      </a:lnTo>
                      <a:lnTo>
                        <a:pt x="17" y="173"/>
                      </a:lnTo>
                      <a:lnTo>
                        <a:pt x="26" y="173"/>
                      </a:lnTo>
                      <a:lnTo>
                        <a:pt x="24" y="159"/>
                      </a:lnTo>
                      <a:lnTo>
                        <a:pt x="13" y="152"/>
                      </a:lnTo>
                      <a:lnTo>
                        <a:pt x="7" y="141"/>
                      </a:lnTo>
                      <a:lnTo>
                        <a:pt x="8" y="140"/>
                      </a:lnTo>
                      <a:lnTo>
                        <a:pt x="17" y="151"/>
                      </a:lnTo>
                      <a:lnTo>
                        <a:pt x="21" y="143"/>
                      </a:lnTo>
                      <a:lnTo>
                        <a:pt x="22" y="132"/>
                      </a:lnTo>
                      <a:lnTo>
                        <a:pt x="17" y="122"/>
                      </a:lnTo>
                      <a:lnTo>
                        <a:pt x="17" y="106"/>
                      </a:lnTo>
                      <a:lnTo>
                        <a:pt x="26" y="99"/>
                      </a:lnTo>
                      <a:lnTo>
                        <a:pt x="39" y="103"/>
                      </a:lnTo>
                      <a:lnTo>
                        <a:pt x="44" y="95"/>
                      </a:lnTo>
                      <a:lnTo>
                        <a:pt x="38" y="83"/>
                      </a:lnTo>
                      <a:lnTo>
                        <a:pt x="33" y="88"/>
                      </a:lnTo>
                      <a:lnTo>
                        <a:pt x="29" y="82"/>
                      </a:lnTo>
                      <a:lnTo>
                        <a:pt x="26" y="67"/>
                      </a:lnTo>
                      <a:lnTo>
                        <a:pt x="28" y="62"/>
                      </a:lnTo>
                      <a:lnTo>
                        <a:pt x="36" y="51"/>
                      </a:lnTo>
                      <a:lnTo>
                        <a:pt x="42" y="55"/>
                      </a:lnTo>
                      <a:lnTo>
                        <a:pt x="67" y="43"/>
                      </a:lnTo>
                      <a:lnTo>
                        <a:pt x="77" y="18"/>
                      </a:lnTo>
                      <a:lnTo>
                        <a:pt x="80" y="22"/>
                      </a:lnTo>
                      <a:lnTo>
                        <a:pt x="103" y="4"/>
                      </a:lnTo>
                      <a:lnTo>
                        <a:pt x="119" y="0"/>
                      </a:lnTo>
                      <a:lnTo>
                        <a:pt x="123" y="1"/>
                      </a:lnTo>
                      <a:lnTo>
                        <a:pt x="117" y="13"/>
                      </a:lnTo>
                      <a:lnTo>
                        <a:pt x="119" y="24"/>
                      </a:lnTo>
                      <a:lnTo>
                        <a:pt x="146" y="54"/>
                      </a:lnTo>
                      <a:lnTo>
                        <a:pt x="151" y="57"/>
                      </a:lnTo>
                      <a:lnTo>
                        <a:pt x="160" y="54"/>
                      </a:lnTo>
                      <a:lnTo>
                        <a:pt x="162" y="62"/>
                      </a:lnTo>
                      <a:lnTo>
                        <a:pt x="169" y="68"/>
                      </a:lnTo>
                      <a:lnTo>
                        <a:pt x="163" y="78"/>
                      </a:lnTo>
                      <a:lnTo>
                        <a:pt x="168" y="87"/>
                      </a:lnTo>
                      <a:lnTo>
                        <a:pt x="178" y="86"/>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718" name="Freeform 121"/>
                <p:cNvSpPr>
                  <a:spLocks noChangeAspect="1"/>
                </p:cNvSpPr>
                <p:nvPr/>
              </p:nvSpPr>
              <p:spPr bwMode="gray">
                <a:xfrm>
                  <a:off x="4066" y="1166"/>
                  <a:ext cx="44" cy="50"/>
                </a:xfrm>
                <a:custGeom>
                  <a:avLst/>
                  <a:gdLst/>
                  <a:ahLst/>
                  <a:cxnLst>
                    <a:cxn ang="0">
                      <a:pos x="0" y="0"/>
                    </a:cxn>
                    <a:cxn ang="0">
                      <a:pos x="16" y="8"/>
                    </a:cxn>
                    <a:cxn ang="0">
                      <a:pos x="32" y="30"/>
                    </a:cxn>
                    <a:cxn ang="0">
                      <a:pos x="42" y="38"/>
                    </a:cxn>
                    <a:cxn ang="0">
                      <a:pos x="56" y="59"/>
                    </a:cxn>
                    <a:cxn ang="0">
                      <a:pos x="64" y="66"/>
                    </a:cxn>
                    <a:cxn ang="0">
                      <a:pos x="89" y="71"/>
                    </a:cxn>
                    <a:cxn ang="0">
                      <a:pos x="106" y="59"/>
                    </a:cxn>
                    <a:cxn ang="0">
                      <a:pos x="116" y="56"/>
                    </a:cxn>
                    <a:cxn ang="0">
                      <a:pos x="138" y="64"/>
                    </a:cxn>
                    <a:cxn ang="0">
                      <a:pos x="152" y="89"/>
                    </a:cxn>
                    <a:cxn ang="0">
                      <a:pos x="169" y="97"/>
                    </a:cxn>
                    <a:cxn ang="0">
                      <a:pos x="182" y="110"/>
                    </a:cxn>
                    <a:cxn ang="0">
                      <a:pos x="201" y="120"/>
                    </a:cxn>
                    <a:cxn ang="0">
                      <a:pos x="215" y="136"/>
                    </a:cxn>
                    <a:cxn ang="0">
                      <a:pos x="222" y="136"/>
                    </a:cxn>
                    <a:cxn ang="0">
                      <a:pos x="224" y="145"/>
                    </a:cxn>
                    <a:cxn ang="0">
                      <a:pos x="206" y="142"/>
                    </a:cxn>
                    <a:cxn ang="0">
                      <a:pos x="197" y="146"/>
                    </a:cxn>
                    <a:cxn ang="0">
                      <a:pos x="193" y="155"/>
                    </a:cxn>
                    <a:cxn ang="0">
                      <a:pos x="181" y="156"/>
                    </a:cxn>
                    <a:cxn ang="0">
                      <a:pos x="185" y="161"/>
                    </a:cxn>
                    <a:cxn ang="0">
                      <a:pos x="182" y="169"/>
                    </a:cxn>
                    <a:cxn ang="0">
                      <a:pos x="182" y="183"/>
                    </a:cxn>
                    <a:cxn ang="0">
                      <a:pos x="188" y="194"/>
                    </a:cxn>
                    <a:cxn ang="0">
                      <a:pos x="183" y="200"/>
                    </a:cxn>
                    <a:cxn ang="0">
                      <a:pos x="180" y="217"/>
                    </a:cxn>
                    <a:cxn ang="0">
                      <a:pos x="167" y="226"/>
                    </a:cxn>
                    <a:cxn ang="0">
                      <a:pos x="163" y="232"/>
                    </a:cxn>
                    <a:cxn ang="0">
                      <a:pos x="138" y="248"/>
                    </a:cxn>
                    <a:cxn ang="0">
                      <a:pos x="128" y="241"/>
                    </a:cxn>
                    <a:cxn ang="0">
                      <a:pos x="91" y="233"/>
                    </a:cxn>
                    <a:cxn ang="0">
                      <a:pos x="77" y="222"/>
                    </a:cxn>
                    <a:cxn ang="0">
                      <a:pos x="54" y="164"/>
                    </a:cxn>
                    <a:cxn ang="0">
                      <a:pos x="56" y="147"/>
                    </a:cxn>
                    <a:cxn ang="0">
                      <a:pos x="69" y="108"/>
                    </a:cxn>
                    <a:cxn ang="0">
                      <a:pos x="73" y="85"/>
                    </a:cxn>
                    <a:cxn ang="0">
                      <a:pos x="64" y="85"/>
                    </a:cxn>
                    <a:cxn ang="0">
                      <a:pos x="61" y="73"/>
                    </a:cxn>
                    <a:cxn ang="0">
                      <a:pos x="16" y="19"/>
                    </a:cxn>
                    <a:cxn ang="0">
                      <a:pos x="8" y="12"/>
                    </a:cxn>
                    <a:cxn ang="0">
                      <a:pos x="0" y="0"/>
                    </a:cxn>
                  </a:cxnLst>
                  <a:rect l="0" t="0" r="r" b="b"/>
                  <a:pathLst>
                    <a:path w="224" h="248">
                      <a:moveTo>
                        <a:pt x="0" y="0"/>
                      </a:moveTo>
                      <a:lnTo>
                        <a:pt x="16" y="8"/>
                      </a:lnTo>
                      <a:lnTo>
                        <a:pt x="32" y="30"/>
                      </a:lnTo>
                      <a:lnTo>
                        <a:pt x="42" y="38"/>
                      </a:lnTo>
                      <a:lnTo>
                        <a:pt x="56" y="59"/>
                      </a:lnTo>
                      <a:lnTo>
                        <a:pt x="64" y="66"/>
                      </a:lnTo>
                      <a:lnTo>
                        <a:pt x="89" y="71"/>
                      </a:lnTo>
                      <a:lnTo>
                        <a:pt x="106" y="59"/>
                      </a:lnTo>
                      <a:lnTo>
                        <a:pt x="116" y="56"/>
                      </a:lnTo>
                      <a:lnTo>
                        <a:pt x="138" y="64"/>
                      </a:lnTo>
                      <a:lnTo>
                        <a:pt x="152" y="89"/>
                      </a:lnTo>
                      <a:lnTo>
                        <a:pt x="169" y="97"/>
                      </a:lnTo>
                      <a:lnTo>
                        <a:pt x="182" y="110"/>
                      </a:lnTo>
                      <a:lnTo>
                        <a:pt x="201" y="120"/>
                      </a:lnTo>
                      <a:lnTo>
                        <a:pt x="215" y="136"/>
                      </a:lnTo>
                      <a:lnTo>
                        <a:pt x="222" y="136"/>
                      </a:lnTo>
                      <a:lnTo>
                        <a:pt x="224" y="145"/>
                      </a:lnTo>
                      <a:lnTo>
                        <a:pt x="206" y="142"/>
                      </a:lnTo>
                      <a:lnTo>
                        <a:pt x="197" y="146"/>
                      </a:lnTo>
                      <a:lnTo>
                        <a:pt x="193" y="155"/>
                      </a:lnTo>
                      <a:lnTo>
                        <a:pt x="181" y="156"/>
                      </a:lnTo>
                      <a:lnTo>
                        <a:pt x="185" y="161"/>
                      </a:lnTo>
                      <a:lnTo>
                        <a:pt x="182" y="169"/>
                      </a:lnTo>
                      <a:lnTo>
                        <a:pt x="182" y="183"/>
                      </a:lnTo>
                      <a:lnTo>
                        <a:pt x="188" y="194"/>
                      </a:lnTo>
                      <a:lnTo>
                        <a:pt x="183" y="200"/>
                      </a:lnTo>
                      <a:lnTo>
                        <a:pt x="180" y="217"/>
                      </a:lnTo>
                      <a:lnTo>
                        <a:pt x="167" y="226"/>
                      </a:lnTo>
                      <a:lnTo>
                        <a:pt x="163" y="232"/>
                      </a:lnTo>
                      <a:lnTo>
                        <a:pt x="138" y="248"/>
                      </a:lnTo>
                      <a:lnTo>
                        <a:pt x="128" y="241"/>
                      </a:lnTo>
                      <a:lnTo>
                        <a:pt x="91" y="233"/>
                      </a:lnTo>
                      <a:lnTo>
                        <a:pt x="77" y="222"/>
                      </a:lnTo>
                      <a:lnTo>
                        <a:pt x="54" y="164"/>
                      </a:lnTo>
                      <a:lnTo>
                        <a:pt x="56" y="147"/>
                      </a:lnTo>
                      <a:lnTo>
                        <a:pt x="69" y="108"/>
                      </a:lnTo>
                      <a:lnTo>
                        <a:pt x="73" y="85"/>
                      </a:lnTo>
                      <a:lnTo>
                        <a:pt x="64" y="85"/>
                      </a:lnTo>
                      <a:lnTo>
                        <a:pt x="61" y="73"/>
                      </a:lnTo>
                      <a:lnTo>
                        <a:pt x="16" y="19"/>
                      </a:lnTo>
                      <a:lnTo>
                        <a:pt x="8" y="12"/>
                      </a:lnTo>
                      <a:lnTo>
                        <a:pt x="0" y="0"/>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719" name="Freeform 122"/>
                <p:cNvSpPr>
                  <a:spLocks noChangeAspect="1"/>
                </p:cNvSpPr>
                <p:nvPr/>
              </p:nvSpPr>
              <p:spPr bwMode="gray">
                <a:xfrm>
                  <a:off x="4119" y="1193"/>
                  <a:ext cx="54" cy="36"/>
                </a:xfrm>
                <a:custGeom>
                  <a:avLst/>
                  <a:gdLst/>
                  <a:ahLst/>
                  <a:cxnLst>
                    <a:cxn ang="0">
                      <a:pos x="3" y="0"/>
                    </a:cxn>
                    <a:cxn ang="0">
                      <a:pos x="9" y="6"/>
                    </a:cxn>
                    <a:cxn ang="0">
                      <a:pos x="19" y="10"/>
                    </a:cxn>
                    <a:cxn ang="0">
                      <a:pos x="24" y="15"/>
                    </a:cxn>
                    <a:cxn ang="0">
                      <a:pos x="26" y="25"/>
                    </a:cxn>
                    <a:cxn ang="0">
                      <a:pos x="36" y="30"/>
                    </a:cxn>
                    <a:cxn ang="0">
                      <a:pos x="51" y="33"/>
                    </a:cxn>
                    <a:cxn ang="0">
                      <a:pos x="66" y="35"/>
                    </a:cxn>
                    <a:cxn ang="0">
                      <a:pos x="73" y="31"/>
                    </a:cxn>
                    <a:cxn ang="0">
                      <a:pos x="127" y="41"/>
                    </a:cxn>
                    <a:cxn ang="0">
                      <a:pos x="129" y="49"/>
                    </a:cxn>
                    <a:cxn ang="0">
                      <a:pos x="122" y="49"/>
                    </a:cxn>
                    <a:cxn ang="0">
                      <a:pos x="121" y="55"/>
                    </a:cxn>
                    <a:cxn ang="0">
                      <a:pos x="109" y="67"/>
                    </a:cxn>
                    <a:cxn ang="0">
                      <a:pos x="132" y="64"/>
                    </a:cxn>
                    <a:cxn ang="0">
                      <a:pos x="154" y="68"/>
                    </a:cxn>
                    <a:cxn ang="0">
                      <a:pos x="163" y="62"/>
                    </a:cxn>
                    <a:cxn ang="0">
                      <a:pos x="172" y="62"/>
                    </a:cxn>
                    <a:cxn ang="0">
                      <a:pos x="182" y="68"/>
                    </a:cxn>
                    <a:cxn ang="0">
                      <a:pos x="188" y="79"/>
                    </a:cxn>
                    <a:cxn ang="0">
                      <a:pos x="207" y="75"/>
                    </a:cxn>
                    <a:cxn ang="0">
                      <a:pos x="218" y="79"/>
                    </a:cxn>
                    <a:cxn ang="0">
                      <a:pos x="225" y="91"/>
                    </a:cxn>
                    <a:cxn ang="0">
                      <a:pos x="266" y="100"/>
                    </a:cxn>
                    <a:cxn ang="0">
                      <a:pos x="256" y="108"/>
                    </a:cxn>
                    <a:cxn ang="0">
                      <a:pos x="257" y="135"/>
                    </a:cxn>
                    <a:cxn ang="0">
                      <a:pos x="245" y="154"/>
                    </a:cxn>
                    <a:cxn ang="0">
                      <a:pos x="208" y="176"/>
                    </a:cxn>
                    <a:cxn ang="0">
                      <a:pos x="198" y="180"/>
                    </a:cxn>
                    <a:cxn ang="0">
                      <a:pos x="191" y="171"/>
                    </a:cxn>
                    <a:cxn ang="0">
                      <a:pos x="186" y="176"/>
                    </a:cxn>
                    <a:cxn ang="0">
                      <a:pos x="179" y="173"/>
                    </a:cxn>
                    <a:cxn ang="0">
                      <a:pos x="174" y="164"/>
                    </a:cxn>
                    <a:cxn ang="0">
                      <a:pos x="171" y="175"/>
                    </a:cxn>
                    <a:cxn ang="0">
                      <a:pos x="160" y="175"/>
                    </a:cxn>
                    <a:cxn ang="0">
                      <a:pos x="144" y="170"/>
                    </a:cxn>
                    <a:cxn ang="0">
                      <a:pos x="133" y="156"/>
                    </a:cxn>
                    <a:cxn ang="0">
                      <a:pos x="117" y="156"/>
                    </a:cxn>
                    <a:cxn ang="0">
                      <a:pos x="104" y="151"/>
                    </a:cxn>
                    <a:cxn ang="0">
                      <a:pos x="95" y="140"/>
                    </a:cxn>
                    <a:cxn ang="0">
                      <a:pos x="85" y="135"/>
                    </a:cxn>
                    <a:cxn ang="0">
                      <a:pos x="75" y="123"/>
                    </a:cxn>
                    <a:cxn ang="0">
                      <a:pos x="57" y="118"/>
                    </a:cxn>
                    <a:cxn ang="0">
                      <a:pos x="46" y="110"/>
                    </a:cxn>
                    <a:cxn ang="0">
                      <a:pos x="45" y="81"/>
                    </a:cxn>
                    <a:cxn ang="0">
                      <a:pos x="31" y="67"/>
                    </a:cxn>
                    <a:cxn ang="0">
                      <a:pos x="26" y="47"/>
                    </a:cxn>
                    <a:cxn ang="0">
                      <a:pos x="5" y="20"/>
                    </a:cxn>
                    <a:cxn ang="0">
                      <a:pos x="0" y="3"/>
                    </a:cxn>
                    <a:cxn ang="0">
                      <a:pos x="3" y="0"/>
                    </a:cxn>
                  </a:cxnLst>
                  <a:rect l="0" t="0" r="r" b="b"/>
                  <a:pathLst>
                    <a:path w="266" h="180">
                      <a:moveTo>
                        <a:pt x="3" y="0"/>
                      </a:moveTo>
                      <a:lnTo>
                        <a:pt x="9" y="6"/>
                      </a:lnTo>
                      <a:lnTo>
                        <a:pt x="19" y="10"/>
                      </a:lnTo>
                      <a:lnTo>
                        <a:pt x="24" y="15"/>
                      </a:lnTo>
                      <a:lnTo>
                        <a:pt x="26" y="25"/>
                      </a:lnTo>
                      <a:lnTo>
                        <a:pt x="36" y="30"/>
                      </a:lnTo>
                      <a:lnTo>
                        <a:pt x="51" y="33"/>
                      </a:lnTo>
                      <a:lnTo>
                        <a:pt x="66" y="35"/>
                      </a:lnTo>
                      <a:lnTo>
                        <a:pt x="73" y="31"/>
                      </a:lnTo>
                      <a:lnTo>
                        <a:pt x="127" y="41"/>
                      </a:lnTo>
                      <a:lnTo>
                        <a:pt x="129" y="49"/>
                      </a:lnTo>
                      <a:lnTo>
                        <a:pt x="122" y="49"/>
                      </a:lnTo>
                      <a:lnTo>
                        <a:pt x="121" y="55"/>
                      </a:lnTo>
                      <a:lnTo>
                        <a:pt x="109" y="67"/>
                      </a:lnTo>
                      <a:lnTo>
                        <a:pt x="132" y="64"/>
                      </a:lnTo>
                      <a:lnTo>
                        <a:pt x="154" y="68"/>
                      </a:lnTo>
                      <a:lnTo>
                        <a:pt x="163" y="62"/>
                      </a:lnTo>
                      <a:lnTo>
                        <a:pt x="172" y="62"/>
                      </a:lnTo>
                      <a:lnTo>
                        <a:pt x="182" y="68"/>
                      </a:lnTo>
                      <a:lnTo>
                        <a:pt x="188" y="79"/>
                      </a:lnTo>
                      <a:lnTo>
                        <a:pt x="207" y="75"/>
                      </a:lnTo>
                      <a:lnTo>
                        <a:pt x="218" y="79"/>
                      </a:lnTo>
                      <a:lnTo>
                        <a:pt x="225" y="91"/>
                      </a:lnTo>
                      <a:lnTo>
                        <a:pt x="266" y="100"/>
                      </a:lnTo>
                      <a:lnTo>
                        <a:pt x="256" y="108"/>
                      </a:lnTo>
                      <a:lnTo>
                        <a:pt x="257" y="135"/>
                      </a:lnTo>
                      <a:lnTo>
                        <a:pt x="245" y="154"/>
                      </a:lnTo>
                      <a:lnTo>
                        <a:pt x="208" y="176"/>
                      </a:lnTo>
                      <a:lnTo>
                        <a:pt x="198" y="180"/>
                      </a:lnTo>
                      <a:lnTo>
                        <a:pt x="191" y="171"/>
                      </a:lnTo>
                      <a:lnTo>
                        <a:pt x="186" y="176"/>
                      </a:lnTo>
                      <a:lnTo>
                        <a:pt x="179" y="173"/>
                      </a:lnTo>
                      <a:lnTo>
                        <a:pt x="174" y="164"/>
                      </a:lnTo>
                      <a:lnTo>
                        <a:pt x="171" y="175"/>
                      </a:lnTo>
                      <a:lnTo>
                        <a:pt x="160" y="175"/>
                      </a:lnTo>
                      <a:lnTo>
                        <a:pt x="144" y="170"/>
                      </a:lnTo>
                      <a:lnTo>
                        <a:pt x="133" y="156"/>
                      </a:lnTo>
                      <a:lnTo>
                        <a:pt x="117" y="156"/>
                      </a:lnTo>
                      <a:lnTo>
                        <a:pt x="104" y="151"/>
                      </a:lnTo>
                      <a:lnTo>
                        <a:pt x="95" y="140"/>
                      </a:lnTo>
                      <a:lnTo>
                        <a:pt x="85" y="135"/>
                      </a:lnTo>
                      <a:lnTo>
                        <a:pt x="75" y="123"/>
                      </a:lnTo>
                      <a:lnTo>
                        <a:pt x="57" y="118"/>
                      </a:lnTo>
                      <a:lnTo>
                        <a:pt x="46" y="110"/>
                      </a:lnTo>
                      <a:lnTo>
                        <a:pt x="45" y="81"/>
                      </a:lnTo>
                      <a:lnTo>
                        <a:pt x="31" y="67"/>
                      </a:lnTo>
                      <a:lnTo>
                        <a:pt x="26" y="47"/>
                      </a:lnTo>
                      <a:lnTo>
                        <a:pt x="5" y="20"/>
                      </a:lnTo>
                      <a:lnTo>
                        <a:pt x="0" y="3"/>
                      </a:lnTo>
                      <a:lnTo>
                        <a:pt x="3" y="0"/>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720" name="Freeform 123"/>
                <p:cNvSpPr>
                  <a:spLocks noChangeAspect="1"/>
                </p:cNvSpPr>
                <p:nvPr/>
              </p:nvSpPr>
              <p:spPr bwMode="gray">
                <a:xfrm>
                  <a:off x="4047" y="1261"/>
                  <a:ext cx="43" cy="27"/>
                </a:xfrm>
                <a:custGeom>
                  <a:avLst/>
                  <a:gdLst/>
                  <a:ahLst/>
                  <a:cxnLst>
                    <a:cxn ang="0">
                      <a:pos x="92" y="7"/>
                    </a:cxn>
                    <a:cxn ang="0">
                      <a:pos x="110" y="0"/>
                    </a:cxn>
                    <a:cxn ang="0">
                      <a:pos x="126" y="2"/>
                    </a:cxn>
                    <a:cxn ang="0">
                      <a:pos x="137" y="5"/>
                    </a:cxn>
                    <a:cxn ang="0">
                      <a:pos x="148" y="16"/>
                    </a:cxn>
                    <a:cxn ang="0">
                      <a:pos x="156" y="18"/>
                    </a:cxn>
                    <a:cxn ang="0">
                      <a:pos x="169" y="36"/>
                    </a:cxn>
                    <a:cxn ang="0">
                      <a:pos x="187" y="51"/>
                    </a:cxn>
                    <a:cxn ang="0">
                      <a:pos x="203" y="78"/>
                    </a:cxn>
                    <a:cxn ang="0">
                      <a:pos x="207" y="93"/>
                    </a:cxn>
                    <a:cxn ang="0">
                      <a:pos x="207" y="112"/>
                    </a:cxn>
                    <a:cxn ang="0">
                      <a:pos x="212" y="126"/>
                    </a:cxn>
                    <a:cxn ang="0">
                      <a:pos x="212" y="136"/>
                    </a:cxn>
                    <a:cxn ang="0">
                      <a:pos x="202" y="132"/>
                    </a:cxn>
                    <a:cxn ang="0">
                      <a:pos x="193" y="136"/>
                    </a:cxn>
                    <a:cxn ang="0">
                      <a:pos x="181" y="134"/>
                    </a:cxn>
                    <a:cxn ang="0">
                      <a:pos x="167" y="127"/>
                    </a:cxn>
                    <a:cxn ang="0">
                      <a:pos x="139" y="128"/>
                    </a:cxn>
                    <a:cxn ang="0">
                      <a:pos x="122" y="120"/>
                    </a:cxn>
                    <a:cxn ang="0">
                      <a:pos x="115" y="112"/>
                    </a:cxn>
                    <a:cxn ang="0">
                      <a:pos x="102" y="115"/>
                    </a:cxn>
                    <a:cxn ang="0">
                      <a:pos x="85" y="110"/>
                    </a:cxn>
                    <a:cxn ang="0">
                      <a:pos x="68" y="99"/>
                    </a:cxn>
                    <a:cxn ang="0">
                      <a:pos x="48" y="95"/>
                    </a:cxn>
                    <a:cxn ang="0">
                      <a:pos x="21" y="110"/>
                    </a:cxn>
                    <a:cxn ang="0">
                      <a:pos x="10" y="109"/>
                    </a:cxn>
                    <a:cxn ang="0">
                      <a:pos x="0" y="95"/>
                    </a:cxn>
                    <a:cxn ang="0">
                      <a:pos x="8" y="89"/>
                    </a:cxn>
                    <a:cxn ang="0">
                      <a:pos x="37" y="86"/>
                    </a:cxn>
                    <a:cxn ang="0">
                      <a:pos x="41" y="79"/>
                    </a:cxn>
                    <a:cxn ang="0">
                      <a:pos x="48" y="62"/>
                    </a:cxn>
                    <a:cxn ang="0">
                      <a:pos x="60" y="31"/>
                    </a:cxn>
                    <a:cxn ang="0">
                      <a:pos x="60" y="19"/>
                    </a:cxn>
                    <a:cxn ang="0">
                      <a:pos x="65" y="10"/>
                    </a:cxn>
                    <a:cxn ang="0">
                      <a:pos x="92" y="7"/>
                    </a:cxn>
                  </a:cxnLst>
                  <a:rect l="0" t="0" r="r" b="b"/>
                  <a:pathLst>
                    <a:path w="212" h="136">
                      <a:moveTo>
                        <a:pt x="92" y="7"/>
                      </a:moveTo>
                      <a:lnTo>
                        <a:pt x="110" y="0"/>
                      </a:lnTo>
                      <a:lnTo>
                        <a:pt x="126" y="2"/>
                      </a:lnTo>
                      <a:lnTo>
                        <a:pt x="137" y="5"/>
                      </a:lnTo>
                      <a:lnTo>
                        <a:pt x="148" y="16"/>
                      </a:lnTo>
                      <a:lnTo>
                        <a:pt x="156" y="18"/>
                      </a:lnTo>
                      <a:lnTo>
                        <a:pt x="169" y="36"/>
                      </a:lnTo>
                      <a:lnTo>
                        <a:pt x="187" y="51"/>
                      </a:lnTo>
                      <a:lnTo>
                        <a:pt x="203" y="78"/>
                      </a:lnTo>
                      <a:lnTo>
                        <a:pt x="207" y="93"/>
                      </a:lnTo>
                      <a:lnTo>
                        <a:pt x="207" y="112"/>
                      </a:lnTo>
                      <a:lnTo>
                        <a:pt x="212" y="126"/>
                      </a:lnTo>
                      <a:lnTo>
                        <a:pt x="212" y="136"/>
                      </a:lnTo>
                      <a:lnTo>
                        <a:pt x="202" y="132"/>
                      </a:lnTo>
                      <a:lnTo>
                        <a:pt x="193" y="136"/>
                      </a:lnTo>
                      <a:lnTo>
                        <a:pt x="181" y="134"/>
                      </a:lnTo>
                      <a:lnTo>
                        <a:pt x="167" y="127"/>
                      </a:lnTo>
                      <a:lnTo>
                        <a:pt x="139" y="128"/>
                      </a:lnTo>
                      <a:lnTo>
                        <a:pt x="122" y="120"/>
                      </a:lnTo>
                      <a:lnTo>
                        <a:pt x="115" y="112"/>
                      </a:lnTo>
                      <a:lnTo>
                        <a:pt x="102" y="115"/>
                      </a:lnTo>
                      <a:lnTo>
                        <a:pt x="85" y="110"/>
                      </a:lnTo>
                      <a:lnTo>
                        <a:pt x="68" y="99"/>
                      </a:lnTo>
                      <a:lnTo>
                        <a:pt x="48" y="95"/>
                      </a:lnTo>
                      <a:lnTo>
                        <a:pt x="21" y="110"/>
                      </a:lnTo>
                      <a:lnTo>
                        <a:pt x="10" y="109"/>
                      </a:lnTo>
                      <a:lnTo>
                        <a:pt x="0" y="95"/>
                      </a:lnTo>
                      <a:lnTo>
                        <a:pt x="8" y="89"/>
                      </a:lnTo>
                      <a:lnTo>
                        <a:pt x="37" y="86"/>
                      </a:lnTo>
                      <a:lnTo>
                        <a:pt x="41" y="79"/>
                      </a:lnTo>
                      <a:lnTo>
                        <a:pt x="48" y="62"/>
                      </a:lnTo>
                      <a:lnTo>
                        <a:pt x="60" y="31"/>
                      </a:lnTo>
                      <a:lnTo>
                        <a:pt x="60" y="19"/>
                      </a:lnTo>
                      <a:lnTo>
                        <a:pt x="65" y="10"/>
                      </a:lnTo>
                      <a:lnTo>
                        <a:pt x="92" y="7"/>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721" name="Freeform 124"/>
                <p:cNvSpPr>
                  <a:spLocks noChangeAspect="1"/>
                </p:cNvSpPr>
                <p:nvPr/>
              </p:nvSpPr>
              <p:spPr bwMode="gray">
                <a:xfrm>
                  <a:off x="3080" y="1282"/>
                  <a:ext cx="68" cy="102"/>
                </a:xfrm>
                <a:custGeom>
                  <a:avLst/>
                  <a:gdLst/>
                  <a:ahLst/>
                  <a:cxnLst>
                    <a:cxn ang="0">
                      <a:pos x="152" y="22"/>
                    </a:cxn>
                    <a:cxn ang="0">
                      <a:pos x="199" y="0"/>
                    </a:cxn>
                    <a:cxn ang="0">
                      <a:pos x="234" y="15"/>
                    </a:cxn>
                    <a:cxn ang="0">
                      <a:pos x="277" y="45"/>
                    </a:cxn>
                    <a:cxn ang="0">
                      <a:pos x="272" y="68"/>
                    </a:cxn>
                    <a:cxn ang="0">
                      <a:pos x="234" y="86"/>
                    </a:cxn>
                    <a:cxn ang="0">
                      <a:pos x="267" y="94"/>
                    </a:cxn>
                    <a:cxn ang="0">
                      <a:pos x="245" y="114"/>
                    </a:cxn>
                    <a:cxn ang="0">
                      <a:pos x="238" y="119"/>
                    </a:cxn>
                    <a:cxn ang="0">
                      <a:pos x="232" y="158"/>
                    </a:cxn>
                    <a:cxn ang="0">
                      <a:pos x="226" y="165"/>
                    </a:cxn>
                    <a:cxn ang="0">
                      <a:pos x="219" y="189"/>
                    </a:cxn>
                    <a:cxn ang="0">
                      <a:pos x="224" y="226"/>
                    </a:cxn>
                    <a:cxn ang="0">
                      <a:pos x="218" y="267"/>
                    </a:cxn>
                    <a:cxn ang="0">
                      <a:pos x="230" y="331"/>
                    </a:cxn>
                    <a:cxn ang="0">
                      <a:pos x="250" y="373"/>
                    </a:cxn>
                    <a:cxn ang="0">
                      <a:pos x="278" y="426"/>
                    </a:cxn>
                    <a:cxn ang="0">
                      <a:pos x="306" y="450"/>
                    </a:cxn>
                    <a:cxn ang="0">
                      <a:pos x="338" y="472"/>
                    </a:cxn>
                    <a:cxn ang="0">
                      <a:pos x="322" y="490"/>
                    </a:cxn>
                    <a:cxn ang="0">
                      <a:pos x="320" y="498"/>
                    </a:cxn>
                    <a:cxn ang="0">
                      <a:pos x="301" y="502"/>
                    </a:cxn>
                    <a:cxn ang="0">
                      <a:pos x="284" y="470"/>
                    </a:cxn>
                    <a:cxn ang="0">
                      <a:pos x="261" y="481"/>
                    </a:cxn>
                    <a:cxn ang="0">
                      <a:pos x="273" y="487"/>
                    </a:cxn>
                    <a:cxn ang="0">
                      <a:pos x="251" y="491"/>
                    </a:cxn>
                    <a:cxn ang="0">
                      <a:pos x="243" y="495"/>
                    </a:cxn>
                    <a:cxn ang="0">
                      <a:pos x="220" y="476"/>
                    </a:cxn>
                    <a:cxn ang="0">
                      <a:pos x="210" y="488"/>
                    </a:cxn>
                    <a:cxn ang="0">
                      <a:pos x="182" y="480"/>
                    </a:cxn>
                    <a:cxn ang="0">
                      <a:pos x="189" y="466"/>
                    </a:cxn>
                    <a:cxn ang="0">
                      <a:pos x="144" y="470"/>
                    </a:cxn>
                    <a:cxn ang="0">
                      <a:pos x="127" y="461"/>
                    </a:cxn>
                    <a:cxn ang="0">
                      <a:pos x="125" y="438"/>
                    </a:cxn>
                    <a:cxn ang="0">
                      <a:pos x="124" y="421"/>
                    </a:cxn>
                    <a:cxn ang="0">
                      <a:pos x="135" y="413"/>
                    </a:cxn>
                    <a:cxn ang="0">
                      <a:pos x="157" y="412"/>
                    </a:cxn>
                    <a:cxn ang="0">
                      <a:pos x="143" y="400"/>
                    </a:cxn>
                    <a:cxn ang="0">
                      <a:pos x="116" y="380"/>
                    </a:cxn>
                    <a:cxn ang="0">
                      <a:pos x="138" y="348"/>
                    </a:cxn>
                    <a:cxn ang="0">
                      <a:pos x="109" y="380"/>
                    </a:cxn>
                    <a:cxn ang="0">
                      <a:pos x="107" y="345"/>
                    </a:cxn>
                    <a:cxn ang="0">
                      <a:pos x="90" y="342"/>
                    </a:cxn>
                    <a:cxn ang="0">
                      <a:pos x="76" y="353"/>
                    </a:cxn>
                    <a:cxn ang="0">
                      <a:pos x="65" y="319"/>
                    </a:cxn>
                    <a:cxn ang="0">
                      <a:pos x="51" y="331"/>
                    </a:cxn>
                    <a:cxn ang="0">
                      <a:pos x="32" y="347"/>
                    </a:cxn>
                    <a:cxn ang="0">
                      <a:pos x="16" y="340"/>
                    </a:cxn>
                    <a:cxn ang="0">
                      <a:pos x="1" y="294"/>
                    </a:cxn>
                    <a:cxn ang="0">
                      <a:pos x="3" y="255"/>
                    </a:cxn>
                    <a:cxn ang="0">
                      <a:pos x="27" y="242"/>
                    </a:cxn>
                    <a:cxn ang="0">
                      <a:pos x="42" y="244"/>
                    </a:cxn>
                    <a:cxn ang="0">
                      <a:pos x="53" y="230"/>
                    </a:cxn>
                    <a:cxn ang="0">
                      <a:pos x="64" y="206"/>
                    </a:cxn>
                    <a:cxn ang="0">
                      <a:pos x="70" y="186"/>
                    </a:cxn>
                    <a:cxn ang="0">
                      <a:pos x="79" y="162"/>
                    </a:cxn>
                    <a:cxn ang="0">
                      <a:pos x="75" y="158"/>
                    </a:cxn>
                    <a:cxn ang="0">
                      <a:pos x="68" y="141"/>
                    </a:cxn>
                    <a:cxn ang="0">
                      <a:pos x="73" y="97"/>
                    </a:cxn>
                    <a:cxn ang="0">
                      <a:pos x="103" y="87"/>
                    </a:cxn>
                    <a:cxn ang="0">
                      <a:pos x="94" y="74"/>
                    </a:cxn>
                    <a:cxn ang="0">
                      <a:pos x="92" y="61"/>
                    </a:cxn>
                    <a:cxn ang="0">
                      <a:pos x="124" y="20"/>
                    </a:cxn>
                  </a:cxnLst>
                  <a:rect l="0" t="0" r="r" b="b"/>
                  <a:pathLst>
                    <a:path w="338" h="508">
                      <a:moveTo>
                        <a:pt x="124" y="20"/>
                      </a:moveTo>
                      <a:lnTo>
                        <a:pt x="128" y="17"/>
                      </a:lnTo>
                      <a:lnTo>
                        <a:pt x="152" y="22"/>
                      </a:lnTo>
                      <a:lnTo>
                        <a:pt x="161" y="12"/>
                      </a:lnTo>
                      <a:lnTo>
                        <a:pt x="187" y="0"/>
                      </a:lnTo>
                      <a:lnTo>
                        <a:pt x="199" y="0"/>
                      </a:lnTo>
                      <a:lnTo>
                        <a:pt x="210" y="9"/>
                      </a:lnTo>
                      <a:lnTo>
                        <a:pt x="219" y="14"/>
                      </a:lnTo>
                      <a:lnTo>
                        <a:pt x="234" y="15"/>
                      </a:lnTo>
                      <a:lnTo>
                        <a:pt x="256" y="33"/>
                      </a:lnTo>
                      <a:lnTo>
                        <a:pt x="268" y="34"/>
                      </a:lnTo>
                      <a:lnTo>
                        <a:pt x="277" y="45"/>
                      </a:lnTo>
                      <a:lnTo>
                        <a:pt x="279" y="55"/>
                      </a:lnTo>
                      <a:lnTo>
                        <a:pt x="245" y="63"/>
                      </a:lnTo>
                      <a:lnTo>
                        <a:pt x="272" y="68"/>
                      </a:lnTo>
                      <a:lnTo>
                        <a:pt x="268" y="74"/>
                      </a:lnTo>
                      <a:lnTo>
                        <a:pt x="256" y="73"/>
                      </a:lnTo>
                      <a:lnTo>
                        <a:pt x="234" y="86"/>
                      </a:lnTo>
                      <a:lnTo>
                        <a:pt x="246" y="88"/>
                      </a:lnTo>
                      <a:lnTo>
                        <a:pt x="265" y="82"/>
                      </a:lnTo>
                      <a:lnTo>
                        <a:pt x="267" y="94"/>
                      </a:lnTo>
                      <a:lnTo>
                        <a:pt x="262" y="103"/>
                      </a:lnTo>
                      <a:lnTo>
                        <a:pt x="253" y="111"/>
                      </a:lnTo>
                      <a:lnTo>
                        <a:pt x="245" y="114"/>
                      </a:lnTo>
                      <a:lnTo>
                        <a:pt x="225" y="111"/>
                      </a:lnTo>
                      <a:lnTo>
                        <a:pt x="222" y="121"/>
                      </a:lnTo>
                      <a:lnTo>
                        <a:pt x="238" y="119"/>
                      </a:lnTo>
                      <a:lnTo>
                        <a:pt x="242" y="131"/>
                      </a:lnTo>
                      <a:lnTo>
                        <a:pt x="235" y="143"/>
                      </a:lnTo>
                      <a:lnTo>
                        <a:pt x="232" y="158"/>
                      </a:lnTo>
                      <a:lnTo>
                        <a:pt x="226" y="156"/>
                      </a:lnTo>
                      <a:lnTo>
                        <a:pt x="222" y="160"/>
                      </a:lnTo>
                      <a:lnTo>
                        <a:pt x="226" y="165"/>
                      </a:lnTo>
                      <a:lnTo>
                        <a:pt x="225" y="176"/>
                      </a:lnTo>
                      <a:lnTo>
                        <a:pt x="219" y="178"/>
                      </a:lnTo>
                      <a:lnTo>
                        <a:pt x="219" y="189"/>
                      </a:lnTo>
                      <a:lnTo>
                        <a:pt x="218" y="201"/>
                      </a:lnTo>
                      <a:lnTo>
                        <a:pt x="219" y="214"/>
                      </a:lnTo>
                      <a:lnTo>
                        <a:pt x="224" y="226"/>
                      </a:lnTo>
                      <a:lnTo>
                        <a:pt x="224" y="235"/>
                      </a:lnTo>
                      <a:lnTo>
                        <a:pt x="216" y="255"/>
                      </a:lnTo>
                      <a:lnTo>
                        <a:pt x="218" y="267"/>
                      </a:lnTo>
                      <a:lnTo>
                        <a:pt x="222" y="273"/>
                      </a:lnTo>
                      <a:lnTo>
                        <a:pt x="226" y="313"/>
                      </a:lnTo>
                      <a:lnTo>
                        <a:pt x="230" y="331"/>
                      </a:lnTo>
                      <a:lnTo>
                        <a:pt x="234" y="341"/>
                      </a:lnTo>
                      <a:lnTo>
                        <a:pt x="242" y="353"/>
                      </a:lnTo>
                      <a:lnTo>
                        <a:pt x="250" y="373"/>
                      </a:lnTo>
                      <a:lnTo>
                        <a:pt x="253" y="382"/>
                      </a:lnTo>
                      <a:lnTo>
                        <a:pt x="254" y="394"/>
                      </a:lnTo>
                      <a:lnTo>
                        <a:pt x="278" y="426"/>
                      </a:lnTo>
                      <a:lnTo>
                        <a:pt x="288" y="436"/>
                      </a:lnTo>
                      <a:lnTo>
                        <a:pt x="296" y="439"/>
                      </a:lnTo>
                      <a:lnTo>
                        <a:pt x="306" y="450"/>
                      </a:lnTo>
                      <a:lnTo>
                        <a:pt x="322" y="464"/>
                      </a:lnTo>
                      <a:lnTo>
                        <a:pt x="327" y="463"/>
                      </a:lnTo>
                      <a:lnTo>
                        <a:pt x="338" y="472"/>
                      </a:lnTo>
                      <a:lnTo>
                        <a:pt x="332" y="475"/>
                      </a:lnTo>
                      <a:lnTo>
                        <a:pt x="332" y="485"/>
                      </a:lnTo>
                      <a:lnTo>
                        <a:pt x="322" y="490"/>
                      </a:lnTo>
                      <a:lnTo>
                        <a:pt x="301" y="486"/>
                      </a:lnTo>
                      <a:lnTo>
                        <a:pt x="296" y="491"/>
                      </a:lnTo>
                      <a:lnTo>
                        <a:pt x="320" y="498"/>
                      </a:lnTo>
                      <a:lnTo>
                        <a:pt x="311" y="499"/>
                      </a:lnTo>
                      <a:lnTo>
                        <a:pt x="310" y="508"/>
                      </a:lnTo>
                      <a:lnTo>
                        <a:pt x="301" y="502"/>
                      </a:lnTo>
                      <a:lnTo>
                        <a:pt x="286" y="486"/>
                      </a:lnTo>
                      <a:lnTo>
                        <a:pt x="281" y="482"/>
                      </a:lnTo>
                      <a:lnTo>
                        <a:pt x="284" y="470"/>
                      </a:lnTo>
                      <a:lnTo>
                        <a:pt x="274" y="475"/>
                      </a:lnTo>
                      <a:lnTo>
                        <a:pt x="265" y="475"/>
                      </a:lnTo>
                      <a:lnTo>
                        <a:pt x="261" y="481"/>
                      </a:lnTo>
                      <a:lnTo>
                        <a:pt x="262" y="487"/>
                      </a:lnTo>
                      <a:lnTo>
                        <a:pt x="268" y="491"/>
                      </a:lnTo>
                      <a:lnTo>
                        <a:pt x="273" y="487"/>
                      </a:lnTo>
                      <a:lnTo>
                        <a:pt x="275" y="498"/>
                      </a:lnTo>
                      <a:lnTo>
                        <a:pt x="261" y="499"/>
                      </a:lnTo>
                      <a:lnTo>
                        <a:pt x="251" y="491"/>
                      </a:lnTo>
                      <a:lnTo>
                        <a:pt x="246" y="491"/>
                      </a:lnTo>
                      <a:lnTo>
                        <a:pt x="248" y="498"/>
                      </a:lnTo>
                      <a:lnTo>
                        <a:pt x="243" y="495"/>
                      </a:lnTo>
                      <a:lnTo>
                        <a:pt x="237" y="481"/>
                      </a:lnTo>
                      <a:lnTo>
                        <a:pt x="229" y="482"/>
                      </a:lnTo>
                      <a:lnTo>
                        <a:pt x="220" y="476"/>
                      </a:lnTo>
                      <a:lnTo>
                        <a:pt x="216" y="487"/>
                      </a:lnTo>
                      <a:lnTo>
                        <a:pt x="213" y="483"/>
                      </a:lnTo>
                      <a:lnTo>
                        <a:pt x="210" y="488"/>
                      </a:lnTo>
                      <a:lnTo>
                        <a:pt x="209" y="499"/>
                      </a:lnTo>
                      <a:lnTo>
                        <a:pt x="204" y="499"/>
                      </a:lnTo>
                      <a:lnTo>
                        <a:pt x="182" y="480"/>
                      </a:lnTo>
                      <a:lnTo>
                        <a:pt x="178" y="471"/>
                      </a:lnTo>
                      <a:lnTo>
                        <a:pt x="191" y="471"/>
                      </a:lnTo>
                      <a:lnTo>
                        <a:pt x="189" y="466"/>
                      </a:lnTo>
                      <a:lnTo>
                        <a:pt x="173" y="465"/>
                      </a:lnTo>
                      <a:lnTo>
                        <a:pt x="151" y="472"/>
                      </a:lnTo>
                      <a:lnTo>
                        <a:pt x="144" y="470"/>
                      </a:lnTo>
                      <a:lnTo>
                        <a:pt x="139" y="461"/>
                      </a:lnTo>
                      <a:lnTo>
                        <a:pt x="134" y="465"/>
                      </a:lnTo>
                      <a:lnTo>
                        <a:pt x="127" y="461"/>
                      </a:lnTo>
                      <a:lnTo>
                        <a:pt x="125" y="458"/>
                      </a:lnTo>
                      <a:lnTo>
                        <a:pt x="124" y="449"/>
                      </a:lnTo>
                      <a:lnTo>
                        <a:pt x="125" y="438"/>
                      </a:lnTo>
                      <a:lnTo>
                        <a:pt x="125" y="431"/>
                      </a:lnTo>
                      <a:lnTo>
                        <a:pt x="122" y="423"/>
                      </a:lnTo>
                      <a:lnTo>
                        <a:pt x="124" y="421"/>
                      </a:lnTo>
                      <a:lnTo>
                        <a:pt x="137" y="427"/>
                      </a:lnTo>
                      <a:lnTo>
                        <a:pt x="139" y="422"/>
                      </a:lnTo>
                      <a:lnTo>
                        <a:pt x="135" y="413"/>
                      </a:lnTo>
                      <a:lnTo>
                        <a:pt x="144" y="418"/>
                      </a:lnTo>
                      <a:lnTo>
                        <a:pt x="156" y="416"/>
                      </a:lnTo>
                      <a:lnTo>
                        <a:pt x="157" y="412"/>
                      </a:lnTo>
                      <a:lnTo>
                        <a:pt x="145" y="410"/>
                      </a:lnTo>
                      <a:lnTo>
                        <a:pt x="150" y="404"/>
                      </a:lnTo>
                      <a:lnTo>
                        <a:pt x="143" y="400"/>
                      </a:lnTo>
                      <a:lnTo>
                        <a:pt x="124" y="397"/>
                      </a:lnTo>
                      <a:lnTo>
                        <a:pt x="116" y="388"/>
                      </a:lnTo>
                      <a:lnTo>
                        <a:pt x="116" y="380"/>
                      </a:lnTo>
                      <a:lnTo>
                        <a:pt x="119" y="382"/>
                      </a:lnTo>
                      <a:lnTo>
                        <a:pt x="121" y="372"/>
                      </a:lnTo>
                      <a:lnTo>
                        <a:pt x="138" y="348"/>
                      </a:lnTo>
                      <a:lnTo>
                        <a:pt x="124" y="357"/>
                      </a:lnTo>
                      <a:lnTo>
                        <a:pt x="116" y="373"/>
                      </a:lnTo>
                      <a:lnTo>
                        <a:pt x="109" y="380"/>
                      </a:lnTo>
                      <a:lnTo>
                        <a:pt x="109" y="364"/>
                      </a:lnTo>
                      <a:lnTo>
                        <a:pt x="107" y="356"/>
                      </a:lnTo>
                      <a:lnTo>
                        <a:pt x="107" y="345"/>
                      </a:lnTo>
                      <a:lnTo>
                        <a:pt x="109" y="336"/>
                      </a:lnTo>
                      <a:lnTo>
                        <a:pt x="97" y="348"/>
                      </a:lnTo>
                      <a:lnTo>
                        <a:pt x="90" y="342"/>
                      </a:lnTo>
                      <a:lnTo>
                        <a:pt x="86" y="352"/>
                      </a:lnTo>
                      <a:lnTo>
                        <a:pt x="80" y="348"/>
                      </a:lnTo>
                      <a:lnTo>
                        <a:pt x="76" y="353"/>
                      </a:lnTo>
                      <a:lnTo>
                        <a:pt x="73" y="341"/>
                      </a:lnTo>
                      <a:lnTo>
                        <a:pt x="73" y="325"/>
                      </a:lnTo>
                      <a:lnTo>
                        <a:pt x="65" y="319"/>
                      </a:lnTo>
                      <a:lnTo>
                        <a:pt x="57" y="335"/>
                      </a:lnTo>
                      <a:lnTo>
                        <a:pt x="55" y="346"/>
                      </a:lnTo>
                      <a:lnTo>
                        <a:pt x="51" y="331"/>
                      </a:lnTo>
                      <a:lnTo>
                        <a:pt x="46" y="336"/>
                      </a:lnTo>
                      <a:lnTo>
                        <a:pt x="44" y="347"/>
                      </a:lnTo>
                      <a:lnTo>
                        <a:pt x="32" y="347"/>
                      </a:lnTo>
                      <a:lnTo>
                        <a:pt x="26" y="346"/>
                      </a:lnTo>
                      <a:lnTo>
                        <a:pt x="22" y="341"/>
                      </a:lnTo>
                      <a:lnTo>
                        <a:pt x="16" y="340"/>
                      </a:lnTo>
                      <a:lnTo>
                        <a:pt x="10" y="330"/>
                      </a:lnTo>
                      <a:lnTo>
                        <a:pt x="3" y="309"/>
                      </a:lnTo>
                      <a:lnTo>
                        <a:pt x="1" y="294"/>
                      </a:lnTo>
                      <a:lnTo>
                        <a:pt x="0" y="280"/>
                      </a:lnTo>
                      <a:lnTo>
                        <a:pt x="3" y="269"/>
                      </a:lnTo>
                      <a:lnTo>
                        <a:pt x="3" y="255"/>
                      </a:lnTo>
                      <a:lnTo>
                        <a:pt x="6" y="246"/>
                      </a:lnTo>
                      <a:lnTo>
                        <a:pt x="21" y="234"/>
                      </a:lnTo>
                      <a:lnTo>
                        <a:pt x="27" y="242"/>
                      </a:lnTo>
                      <a:lnTo>
                        <a:pt x="33" y="235"/>
                      </a:lnTo>
                      <a:lnTo>
                        <a:pt x="43" y="234"/>
                      </a:lnTo>
                      <a:lnTo>
                        <a:pt x="42" y="244"/>
                      </a:lnTo>
                      <a:lnTo>
                        <a:pt x="48" y="249"/>
                      </a:lnTo>
                      <a:lnTo>
                        <a:pt x="52" y="240"/>
                      </a:lnTo>
                      <a:lnTo>
                        <a:pt x="53" y="230"/>
                      </a:lnTo>
                      <a:lnTo>
                        <a:pt x="57" y="228"/>
                      </a:lnTo>
                      <a:lnTo>
                        <a:pt x="58" y="206"/>
                      </a:lnTo>
                      <a:lnTo>
                        <a:pt x="64" y="206"/>
                      </a:lnTo>
                      <a:lnTo>
                        <a:pt x="65" y="199"/>
                      </a:lnTo>
                      <a:lnTo>
                        <a:pt x="62" y="189"/>
                      </a:lnTo>
                      <a:lnTo>
                        <a:pt x="70" y="186"/>
                      </a:lnTo>
                      <a:lnTo>
                        <a:pt x="70" y="174"/>
                      </a:lnTo>
                      <a:lnTo>
                        <a:pt x="74" y="171"/>
                      </a:lnTo>
                      <a:lnTo>
                        <a:pt x="79" y="162"/>
                      </a:lnTo>
                      <a:lnTo>
                        <a:pt x="85" y="156"/>
                      </a:lnTo>
                      <a:lnTo>
                        <a:pt x="86" y="149"/>
                      </a:lnTo>
                      <a:lnTo>
                        <a:pt x="75" y="158"/>
                      </a:lnTo>
                      <a:lnTo>
                        <a:pt x="71" y="152"/>
                      </a:lnTo>
                      <a:lnTo>
                        <a:pt x="76" y="140"/>
                      </a:lnTo>
                      <a:lnTo>
                        <a:pt x="68" y="141"/>
                      </a:lnTo>
                      <a:lnTo>
                        <a:pt x="52" y="126"/>
                      </a:lnTo>
                      <a:lnTo>
                        <a:pt x="55" y="111"/>
                      </a:lnTo>
                      <a:lnTo>
                        <a:pt x="73" y="97"/>
                      </a:lnTo>
                      <a:lnTo>
                        <a:pt x="85" y="90"/>
                      </a:lnTo>
                      <a:lnTo>
                        <a:pt x="91" y="95"/>
                      </a:lnTo>
                      <a:lnTo>
                        <a:pt x="103" y="87"/>
                      </a:lnTo>
                      <a:lnTo>
                        <a:pt x="95" y="87"/>
                      </a:lnTo>
                      <a:lnTo>
                        <a:pt x="90" y="81"/>
                      </a:lnTo>
                      <a:lnTo>
                        <a:pt x="94" y="74"/>
                      </a:lnTo>
                      <a:lnTo>
                        <a:pt x="100" y="72"/>
                      </a:lnTo>
                      <a:lnTo>
                        <a:pt x="97" y="66"/>
                      </a:lnTo>
                      <a:lnTo>
                        <a:pt x="92" y="61"/>
                      </a:lnTo>
                      <a:lnTo>
                        <a:pt x="91" y="52"/>
                      </a:lnTo>
                      <a:lnTo>
                        <a:pt x="109" y="30"/>
                      </a:lnTo>
                      <a:lnTo>
                        <a:pt x="124" y="20"/>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722" name="Freeform 125"/>
                <p:cNvSpPr>
                  <a:spLocks noChangeAspect="1"/>
                </p:cNvSpPr>
                <p:nvPr/>
              </p:nvSpPr>
              <p:spPr bwMode="gray">
                <a:xfrm>
                  <a:off x="3104" y="1129"/>
                  <a:ext cx="169" cy="159"/>
                </a:xfrm>
                <a:custGeom>
                  <a:avLst/>
                  <a:gdLst/>
                  <a:ahLst/>
                  <a:cxnLst>
                    <a:cxn ang="0">
                      <a:pos x="31" y="669"/>
                    </a:cxn>
                    <a:cxn ang="0">
                      <a:pos x="88" y="629"/>
                    </a:cxn>
                    <a:cxn ang="0">
                      <a:pos x="84" y="616"/>
                    </a:cxn>
                    <a:cxn ang="0">
                      <a:pos x="83" y="578"/>
                    </a:cxn>
                    <a:cxn ang="0">
                      <a:pos x="109" y="554"/>
                    </a:cxn>
                    <a:cxn ang="0">
                      <a:pos x="106" y="527"/>
                    </a:cxn>
                    <a:cxn ang="0">
                      <a:pos x="144" y="509"/>
                    </a:cxn>
                    <a:cxn ang="0">
                      <a:pos x="113" y="481"/>
                    </a:cxn>
                    <a:cxn ang="0">
                      <a:pos x="103" y="457"/>
                    </a:cxn>
                    <a:cxn ang="0">
                      <a:pos x="105" y="410"/>
                    </a:cxn>
                    <a:cxn ang="0">
                      <a:pos x="163" y="404"/>
                    </a:cxn>
                    <a:cxn ang="0">
                      <a:pos x="230" y="351"/>
                    </a:cxn>
                    <a:cxn ang="0">
                      <a:pos x="259" y="310"/>
                    </a:cxn>
                    <a:cxn ang="0">
                      <a:pos x="302" y="253"/>
                    </a:cxn>
                    <a:cxn ang="0">
                      <a:pos x="372" y="196"/>
                    </a:cxn>
                    <a:cxn ang="0">
                      <a:pos x="385" y="219"/>
                    </a:cxn>
                    <a:cxn ang="0">
                      <a:pos x="398" y="169"/>
                    </a:cxn>
                    <a:cxn ang="0">
                      <a:pos x="426" y="161"/>
                    </a:cxn>
                    <a:cxn ang="0">
                      <a:pos x="502" y="184"/>
                    </a:cxn>
                    <a:cxn ang="0">
                      <a:pos x="572" y="161"/>
                    </a:cxn>
                    <a:cxn ang="0">
                      <a:pos x="615" y="124"/>
                    </a:cxn>
                    <a:cxn ang="0">
                      <a:pos x="660" y="105"/>
                    </a:cxn>
                    <a:cxn ang="0">
                      <a:pos x="689" y="39"/>
                    </a:cxn>
                    <a:cxn ang="0">
                      <a:pos x="750" y="0"/>
                    </a:cxn>
                    <a:cxn ang="0">
                      <a:pos x="832" y="36"/>
                    </a:cxn>
                    <a:cxn ang="0">
                      <a:pos x="829" y="110"/>
                    </a:cxn>
                    <a:cxn ang="0">
                      <a:pos x="799" y="176"/>
                    </a:cxn>
                    <a:cxn ang="0">
                      <a:pos x="733" y="221"/>
                    </a:cxn>
                    <a:cxn ang="0">
                      <a:pos x="648" y="244"/>
                    </a:cxn>
                    <a:cxn ang="0">
                      <a:pos x="614" y="276"/>
                    </a:cxn>
                    <a:cxn ang="0">
                      <a:pos x="540" y="304"/>
                    </a:cxn>
                    <a:cxn ang="0">
                      <a:pos x="472" y="372"/>
                    </a:cxn>
                    <a:cxn ang="0">
                      <a:pos x="391" y="442"/>
                    </a:cxn>
                    <a:cxn ang="0">
                      <a:pos x="374" y="453"/>
                    </a:cxn>
                    <a:cxn ang="0">
                      <a:pos x="358" y="511"/>
                    </a:cxn>
                    <a:cxn ang="0">
                      <a:pos x="331" y="520"/>
                    </a:cxn>
                    <a:cxn ang="0">
                      <a:pos x="294" y="530"/>
                    </a:cxn>
                    <a:cxn ang="0">
                      <a:pos x="297" y="562"/>
                    </a:cxn>
                    <a:cxn ang="0">
                      <a:pos x="249" y="547"/>
                    </a:cxn>
                    <a:cxn ang="0">
                      <a:pos x="273" y="603"/>
                    </a:cxn>
                    <a:cxn ang="0">
                      <a:pos x="262" y="625"/>
                    </a:cxn>
                    <a:cxn ang="0">
                      <a:pos x="251" y="651"/>
                    </a:cxn>
                    <a:cxn ang="0">
                      <a:pos x="213" y="601"/>
                    </a:cxn>
                    <a:cxn ang="0">
                      <a:pos x="221" y="652"/>
                    </a:cxn>
                    <a:cxn ang="0">
                      <a:pos x="228" y="687"/>
                    </a:cxn>
                    <a:cxn ang="0">
                      <a:pos x="179" y="679"/>
                    </a:cxn>
                    <a:cxn ang="0">
                      <a:pos x="211" y="723"/>
                    </a:cxn>
                    <a:cxn ang="0">
                      <a:pos x="185" y="718"/>
                    </a:cxn>
                    <a:cxn ang="0">
                      <a:pos x="192" y="760"/>
                    </a:cxn>
                    <a:cxn ang="0">
                      <a:pos x="159" y="794"/>
                    </a:cxn>
                    <a:cxn ang="0">
                      <a:pos x="82" y="761"/>
                    </a:cxn>
                    <a:cxn ang="0">
                      <a:pos x="39" y="757"/>
                    </a:cxn>
                    <a:cxn ang="0">
                      <a:pos x="63" y="724"/>
                    </a:cxn>
                    <a:cxn ang="0">
                      <a:pos x="52" y="713"/>
                    </a:cxn>
                    <a:cxn ang="0">
                      <a:pos x="0" y="692"/>
                    </a:cxn>
                  </a:cxnLst>
                  <a:rect l="0" t="0" r="r" b="b"/>
                  <a:pathLst>
                    <a:path w="843" h="796">
                      <a:moveTo>
                        <a:pt x="0" y="692"/>
                      </a:moveTo>
                      <a:lnTo>
                        <a:pt x="0" y="687"/>
                      </a:lnTo>
                      <a:lnTo>
                        <a:pt x="4" y="692"/>
                      </a:lnTo>
                      <a:lnTo>
                        <a:pt x="17" y="689"/>
                      </a:lnTo>
                      <a:lnTo>
                        <a:pt x="31" y="669"/>
                      </a:lnTo>
                      <a:lnTo>
                        <a:pt x="60" y="659"/>
                      </a:lnTo>
                      <a:lnTo>
                        <a:pt x="55" y="653"/>
                      </a:lnTo>
                      <a:lnTo>
                        <a:pt x="60" y="636"/>
                      </a:lnTo>
                      <a:lnTo>
                        <a:pt x="77" y="621"/>
                      </a:lnTo>
                      <a:lnTo>
                        <a:pt x="88" y="629"/>
                      </a:lnTo>
                      <a:lnTo>
                        <a:pt x="101" y="631"/>
                      </a:lnTo>
                      <a:lnTo>
                        <a:pt x="116" y="641"/>
                      </a:lnTo>
                      <a:lnTo>
                        <a:pt x="133" y="644"/>
                      </a:lnTo>
                      <a:lnTo>
                        <a:pt x="124" y="631"/>
                      </a:lnTo>
                      <a:lnTo>
                        <a:pt x="84" y="616"/>
                      </a:lnTo>
                      <a:lnTo>
                        <a:pt x="77" y="604"/>
                      </a:lnTo>
                      <a:lnTo>
                        <a:pt x="86" y="606"/>
                      </a:lnTo>
                      <a:lnTo>
                        <a:pt x="103" y="604"/>
                      </a:lnTo>
                      <a:lnTo>
                        <a:pt x="108" y="593"/>
                      </a:lnTo>
                      <a:lnTo>
                        <a:pt x="83" y="578"/>
                      </a:lnTo>
                      <a:lnTo>
                        <a:pt x="86" y="572"/>
                      </a:lnTo>
                      <a:lnTo>
                        <a:pt x="120" y="570"/>
                      </a:lnTo>
                      <a:lnTo>
                        <a:pt x="127" y="565"/>
                      </a:lnTo>
                      <a:lnTo>
                        <a:pt x="121" y="556"/>
                      </a:lnTo>
                      <a:lnTo>
                        <a:pt x="109" y="554"/>
                      </a:lnTo>
                      <a:lnTo>
                        <a:pt x="103" y="545"/>
                      </a:lnTo>
                      <a:lnTo>
                        <a:pt x="98" y="536"/>
                      </a:lnTo>
                      <a:lnTo>
                        <a:pt x="98" y="523"/>
                      </a:lnTo>
                      <a:lnTo>
                        <a:pt x="100" y="519"/>
                      </a:lnTo>
                      <a:lnTo>
                        <a:pt x="106" y="527"/>
                      </a:lnTo>
                      <a:lnTo>
                        <a:pt x="129" y="513"/>
                      </a:lnTo>
                      <a:lnTo>
                        <a:pt x="151" y="519"/>
                      </a:lnTo>
                      <a:lnTo>
                        <a:pt x="163" y="511"/>
                      </a:lnTo>
                      <a:lnTo>
                        <a:pt x="152" y="513"/>
                      </a:lnTo>
                      <a:lnTo>
                        <a:pt x="144" y="509"/>
                      </a:lnTo>
                      <a:lnTo>
                        <a:pt x="138" y="496"/>
                      </a:lnTo>
                      <a:lnTo>
                        <a:pt x="127" y="493"/>
                      </a:lnTo>
                      <a:lnTo>
                        <a:pt x="108" y="498"/>
                      </a:lnTo>
                      <a:lnTo>
                        <a:pt x="105" y="490"/>
                      </a:lnTo>
                      <a:lnTo>
                        <a:pt x="113" y="481"/>
                      </a:lnTo>
                      <a:lnTo>
                        <a:pt x="122" y="455"/>
                      </a:lnTo>
                      <a:lnTo>
                        <a:pt x="117" y="457"/>
                      </a:lnTo>
                      <a:lnTo>
                        <a:pt x="116" y="452"/>
                      </a:lnTo>
                      <a:lnTo>
                        <a:pt x="113" y="443"/>
                      </a:lnTo>
                      <a:lnTo>
                        <a:pt x="103" y="457"/>
                      </a:lnTo>
                      <a:lnTo>
                        <a:pt x="103" y="442"/>
                      </a:lnTo>
                      <a:lnTo>
                        <a:pt x="97" y="437"/>
                      </a:lnTo>
                      <a:lnTo>
                        <a:pt x="103" y="426"/>
                      </a:lnTo>
                      <a:lnTo>
                        <a:pt x="100" y="421"/>
                      </a:lnTo>
                      <a:lnTo>
                        <a:pt x="105" y="410"/>
                      </a:lnTo>
                      <a:lnTo>
                        <a:pt x="124" y="410"/>
                      </a:lnTo>
                      <a:lnTo>
                        <a:pt x="124" y="426"/>
                      </a:lnTo>
                      <a:lnTo>
                        <a:pt x="131" y="431"/>
                      </a:lnTo>
                      <a:lnTo>
                        <a:pt x="153" y="418"/>
                      </a:lnTo>
                      <a:lnTo>
                        <a:pt x="163" y="404"/>
                      </a:lnTo>
                      <a:lnTo>
                        <a:pt x="165" y="387"/>
                      </a:lnTo>
                      <a:lnTo>
                        <a:pt x="184" y="378"/>
                      </a:lnTo>
                      <a:lnTo>
                        <a:pt x="208" y="383"/>
                      </a:lnTo>
                      <a:lnTo>
                        <a:pt x="229" y="362"/>
                      </a:lnTo>
                      <a:lnTo>
                        <a:pt x="230" y="351"/>
                      </a:lnTo>
                      <a:lnTo>
                        <a:pt x="226" y="340"/>
                      </a:lnTo>
                      <a:lnTo>
                        <a:pt x="237" y="332"/>
                      </a:lnTo>
                      <a:lnTo>
                        <a:pt x="234" y="320"/>
                      </a:lnTo>
                      <a:lnTo>
                        <a:pt x="249" y="308"/>
                      </a:lnTo>
                      <a:lnTo>
                        <a:pt x="259" y="310"/>
                      </a:lnTo>
                      <a:lnTo>
                        <a:pt x="269" y="304"/>
                      </a:lnTo>
                      <a:lnTo>
                        <a:pt x="265" y="298"/>
                      </a:lnTo>
                      <a:lnTo>
                        <a:pt x="271" y="277"/>
                      </a:lnTo>
                      <a:lnTo>
                        <a:pt x="278" y="269"/>
                      </a:lnTo>
                      <a:lnTo>
                        <a:pt x="302" y="253"/>
                      </a:lnTo>
                      <a:lnTo>
                        <a:pt x="334" y="240"/>
                      </a:lnTo>
                      <a:lnTo>
                        <a:pt x="341" y="233"/>
                      </a:lnTo>
                      <a:lnTo>
                        <a:pt x="343" y="222"/>
                      </a:lnTo>
                      <a:lnTo>
                        <a:pt x="348" y="211"/>
                      </a:lnTo>
                      <a:lnTo>
                        <a:pt x="372" y="196"/>
                      </a:lnTo>
                      <a:lnTo>
                        <a:pt x="383" y="201"/>
                      </a:lnTo>
                      <a:lnTo>
                        <a:pt x="377" y="212"/>
                      </a:lnTo>
                      <a:lnTo>
                        <a:pt x="371" y="229"/>
                      </a:lnTo>
                      <a:lnTo>
                        <a:pt x="380" y="232"/>
                      </a:lnTo>
                      <a:lnTo>
                        <a:pt x="385" y="219"/>
                      </a:lnTo>
                      <a:lnTo>
                        <a:pt x="404" y="212"/>
                      </a:lnTo>
                      <a:lnTo>
                        <a:pt x="409" y="201"/>
                      </a:lnTo>
                      <a:lnTo>
                        <a:pt x="401" y="195"/>
                      </a:lnTo>
                      <a:lnTo>
                        <a:pt x="398" y="184"/>
                      </a:lnTo>
                      <a:lnTo>
                        <a:pt x="398" y="169"/>
                      </a:lnTo>
                      <a:lnTo>
                        <a:pt x="404" y="170"/>
                      </a:lnTo>
                      <a:lnTo>
                        <a:pt x="407" y="162"/>
                      </a:lnTo>
                      <a:lnTo>
                        <a:pt x="402" y="157"/>
                      </a:lnTo>
                      <a:lnTo>
                        <a:pt x="423" y="152"/>
                      </a:lnTo>
                      <a:lnTo>
                        <a:pt x="426" y="161"/>
                      </a:lnTo>
                      <a:lnTo>
                        <a:pt x="470" y="165"/>
                      </a:lnTo>
                      <a:lnTo>
                        <a:pt x="470" y="185"/>
                      </a:lnTo>
                      <a:lnTo>
                        <a:pt x="481" y="190"/>
                      </a:lnTo>
                      <a:lnTo>
                        <a:pt x="488" y="178"/>
                      </a:lnTo>
                      <a:lnTo>
                        <a:pt x="502" y="184"/>
                      </a:lnTo>
                      <a:lnTo>
                        <a:pt x="546" y="152"/>
                      </a:lnTo>
                      <a:lnTo>
                        <a:pt x="557" y="152"/>
                      </a:lnTo>
                      <a:lnTo>
                        <a:pt x="560" y="161"/>
                      </a:lnTo>
                      <a:lnTo>
                        <a:pt x="562" y="162"/>
                      </a:lnTo>
                      <a:lnTo>
                        <a:pt x="572" y="161"/>
                      </a:lnTo>
                      <a:lnTo>
                        <a:pt x="577" y="154"/>
                      </a:lnTo>
                      <a:lnTo>
                        <a:pt x="583" y="156"/>
                      </a:lnTo>
                      <a:lnTo>
                        <a:pt x="588" y="147"/>
                      </a:lnTo>
                      <a:lnTo>
                        <a:pt x="595" y="146"/>
                      </a:lnTo>
                      <a:lnTo>
                        <a:pt x="615" y="124"/>
                      </a:lnTo>
                      <a:lnTo>
                        <a:pt x="633" y="124"/>
                      </a:lnTo>
                      <a:lnTo>
                        <a:pt x="638" y="118"/>
                      </a:lnTo>
                      <a:lnTo>
                        <a:pt x="643" y="102"/>
                      </a:lnTo>
                      <a:lnTo>
                        <a:pt x="653" y="109"/>
                      </a:lnTo>
                      <a:lnTo>
                        <a:pt x="660" y="105"/>
                      </a:lnTo>
                      <a:lnTo>
                        <a:pt x="667" y="97"/>
                      </a:lnTo>
                      <a:lnTo>
                        <a:pt x="663" y="70"/>
                      </a:lnTo>
                      <a:lnTo>
                        <a:pt x="668" y="56"/>
                      </a:lnTo>
                      <a:lnTo>
                        <a:pt x="680" y="51"/>
                      </a:lnTo>
                      <a:lnTo>
                        <a:pt x="689" y="39"/>
                      </a:lnTo>
                      <a:lnTo>
                        <a:pt x="697" y="39"/>
                      </a:lnTo>
                      <a:lnTo>
                        <a:pt x="708" y="25"/>
                      </a:lnTo>
                      <a:lnTo>
                        <a:pt x="713" y="14"/>
                      </a:lnTo>
                      <a:lnTo>
                        <a:pt x="726" y="20"/>
                      </a:lnTo>
                      <a:lnTo>
                        <a:pt x="750" y="0"/>
                      </a:lnTo>
                      <a:lnTo>
                        <a:pt x="782" y="1"/>
                      </a:lnTo>
                      <a:lnTo>
                        <a:pt x="812" y="12"/>
                      </a:lnTo>
                      <a:lnTo>
                        <a:pt x="820" y="20"/>
                      </a:lnTo>
                      <a:lnTo>
                        <a:pt x="825" y="29"/>
                      </a:lnTo>
                      <a:lnTo>
                        <a:pt x="832" y="36"/>
                      </a:lnTo>
                      <a:lnTo>
                        <a:pt x="831" y="46"/>
                      </a:lnTo>
                      <a:lnTo>
                        <a:pt x="842" y="76"/>
                      </a:lnTo>
                      <a:lnTo>
                        <a:pt x="842" y="87"/>
                      </a:lnTo>
                      <a:lnTo>
                        <a:pt x="834" y="93"/>
                      </a:lnTo>
                      <a:lnTo>
                        <a:pt x="829" y="110"/>
                      </a:lnTo>
                      <a:lnTo>
                        <a:pt x="843" y="111"/>
                      </a:lnTo>
                      <a:lnTo>
                        <a:pt x="841" y="119"/>
                      </a:lnTo>
                      <a:lnTo>
                        <a:pt x="829" y="127"/>
                      </a:lnTo>
                      <a:lnTo>
                        <a:pt x="819" y="141"/>
                      </a:lnTo>
                      <a:lnTo>
                        <a:pt x="799" y="176"/>
                      </a:lnTo>
                      <a:lnTo>
                        <a:pt x="807" y="189"/>
                      </a:lnTo>
                      <a:lnTo>
                        <a:pt x="789" y="180"/>
                      </a:lnTo>
                      <a:lnTo>
                        <a:pt x="781" y="180"/>
                      </a:lnTo>
                      <a:lnTo>
                        <a:pt x="772" y="184"/>
                      </a:lnTo>
                      <a:lnTo>
                        <a:pt x="733" y="221"/>
                      </a:lnTo>
                      <a:lnTo>
                        <a:pt x="712" y="229"/>
                      </a:lnTo>
                      <a:lnTo>
                        <a:pt x="702" y="229"/>
                      </a:lnTo>
                      <a:lnTo>
                        <a:pt x="680" y="240"/>
                      </a:lnTo>
                      <a:lnTo>
                        <a:pt x="669" y="238"/>
                      </a:lnTo>
                      <a:lnTo>
                        <a:pt x="648" y="244"/>
                      </a:lnTo>
                      <a:lnTo>
                        <a:pt x="641" y="251"/>
                      </a:lnTo>
                      <a:lnTo>
                        <a:pt x="638" y="261"/>
                      </a:lnTo>
                      <a:lnTo>
                        <a:pt x="628" y="271"/>
                      </a:lnTo>
                      <a:lnTo>
                        <a:pt x="624" y="260"/>
                      </a:lnTo>
                      <a:lnTo>
                        <a:pt x="614" y="276"/>
                      </a:lnTo>
                      <a:lnTo>
                        <a:pt x="558" y="310"/>
                      </a:lnTo>
                      <a:lnTo>
                        <a:pt x="552" y="309"/>
                      </a:lnTo>
                      <a:lnTo>
                        <a:pt x="545" y="289"/>
                      </a:lnTo>
                      <a:lnTo>
                        <a:pt x="539" y="294"/>
                      </a:lnTo>
                      <a:lnTo>
                        <a:pt x="540" y="304"/>
                      </a:lnTo>
                      <a:lnTo>
                        <a:pt x="538" y="308"/>
                      </a:lnTo>
                      <a:lnTo>
                        <a:pt x="534" y="318"/>
                      </a:lnTo>
                      <a:lnTo>
                        <a:pt x="506" y="350"/>
                      </a:lnTo>
                      <a:lnTo>
                        <a:pt x="481" y="356"/>
                      </a:lnTo>
                      <a:lnTo>
                        <a:pt x="472" y="372"/>
                      </a:lnTo>
                      <a:lnTo>
                        <a:pt x="469" y="363"/>
                      </a:lnTo>
                      <a:lnTo>
                        <a:pt x="449" y="398"/>
                      </a:lnTo>
                      <a:lnTo>
                        <a:pt x="422" y="431"/>
                      </a:lnTo>
                      <a:lnTo>
                        <a:pt x="395" y="436"/>
                      </a:lnTo>
                      <a:lnTo>
                        <a:pt x="391" y="442"/>
                      </a:lnTo>
                      <a:lnTo>
                        <a:pt x="389" y="434"/>
                      </a:lnTo>
                      <a:lnTo>
                        <a:pt x="378" y="436"/>
                      </a:lnTo>
                      <a:lnTo>
                        <a:pt x="373" y="430"/>
                      </a:lnTo>
                      <a:lnTo>
                        <a:pt x="367" y="445"/>
                      </a:lnTo>
                      <a:lnTo>
                        <a:pt x="374" y="453"/>
                      </a:lnTo>
                      <a:lnTo>
                        <a:pt x="383" y="454"/>
                      </a:lnTo>
                      <a:lnTo>
                        <a:pt x="385" y="465"/>
                      </a:lnTo>
                      <a:lnTo>
                        <a:pt x="359" y="491"/>
                      </a:lnTo>
                      <a:lnTo>
                        <a:pt x="362" y="501"/>
                      </a:lnTo>
                      <a:lnTo>
                        <a:pt x="358" y="511"/>
                      </a:lnTo>
                      <a:lnTo>
                        <a:pt x="340" y="514"/>
                      </a:lnTo>
                      <a:lnTo>
                        <a:pt x="331" y="504"/>
                      </a:lnTo>
                      <a:lnTo>
                        <a:pt x="316" y="498"/>
                      </a:lnTo>
                      <a:lnTo>
                        <a:pt x="319" y="506"/>
                      </a:lnTo>
                      <a:lnTo>
                        <a:pt x="331" y="520"/>
                      </a:lnTo>
                      <a:lnTo>
                        <a:pt x="341" y="543"/>
                      </a:lnTo>
                      <a:lnTo>
                        <a:pt x="304" y="517"/>
                      </a:lnTo>
                      <a:lnTo>
                        <a:pt x="294" y="520"/>
                      </a:lnTo>
                      <a:lnTo>
                        <a:pt x="296" y="524"/>
                      </a:lnTo>
                      <a:lnTo>
                        <a:pt x="294" y="530"/>
                      </a:lnTo>
                      <a:lnTo>
                        <a:pt x="299" y="544"/>
                      </a:lnTo>
                      <a:lnTo>
                        <a:pt x="304" y="549"/>
                      </a:lnTo>
                      <a:lnTo>
                        <a:pt x="293" y="541"/>
                      </a:lnTo>
                      <a:lnTo>
                        <a:pt x="291" y="547"/>
                      </a:lnTo>
                      <a:lnTo>
                        <a:pt x="297" y="562"/>
                      </a:lnTo>
                      <a:lnTo>
                        <a:pt x="293" y="570"/>
                      </a:lnTo>
                      <a:lnTo>
                        <a:pt x="285" y="571"/>
                      </a:lnTo>
                      <a:lnTo>
                        <a:pt x="280" y="561"/>
                      </a:lnTo>
                      <a:lnTo>
                        <a:pt x="251" y="538"/>
                      </a:lnTo>
                      <a:lnTo>
                        <a:pt x="249" y="547"/>
                      </a:lnTo>
                      <a:lnTo>
                        <a:pt x="262" y="561"/>
                      </a:lnTo>
                      <a:lnTo>
                        <a:pt x="270" y="574"/>
                      </a:lnTo>
                      <a:lnTo>
                        <a:pt x="278" y="593"/>
                      </a:lnTo>
                      <a:lnTo>
                        <a:pt x="278" y="604"/>
                      </a:lnTo>
                      <a:lnTo>
                        <a:pt x="273" y="603"/>
                      </a:lnTo>
                      <a:lnTo>
                        <a:pt x="271" y="610"/>
                      </a:lnTo>
                      <a:lnTo>
                        <a:pt x="270" y="620"/>
                      </a:lnTo>
                      <a:lnTo>
                        <a:pt x="264" y="613"/>
                      </a:lnTo>
                      <a:lnTo>
                        <a:pt x="261" y="613"/>
                      </a:lnTo>
                      <a:lnTo>
                        <a:pt x="262" y="625"/>
                      </a:lnTo>
                      <a:lnTo>
                        <a:pt x="265" y="629"/>
                      </a:lnTo>
                      <a:lnTo>
                        <a:pt x="260" y="633"/>
                      </a:lnTo>
                      <a:lnTo>
                        <a:pt x="251" y="625"/>
                      </a:lnTo>
                      <a:lnTo>
                        <a:pt x="249" y="636"/>
                      </a:lnTo>
                      <a:lnTo>
                        <a:pt x="251" y="651"/>
                      </a:lnTo>
                      <a:lnTo>
                        <a:pt x="244" y="653"/>
                      </a:lnTo>
                      <a:lnTo>
                        <a:pt x="239" y="644"/>
                      </a:lnTo>
                      <a:lnTo>
                        <a:pt x="232" y="643"/>
                      </a:lnTo>
                      <a:lnTo>
                        <a:pt x="228" y="630"/>
                      </a:lnTo>
                      <a:lnTo>
                        <a:pt x="213" y="601"/>
                      </a:lnTo>
                      <a:lnTo>
                        <a:pt x="207" y="621"/>
                      </a:lnTo>
                      <a:lnTo>
                        <a:pt x="210" y="633"/>
                      </a:lnTo>
                      <a:lnTo>
                        <a:pt x="197" y="640"/>
                      </a:lnTo>
                      <a:lnTo>
                        <a:pt x="213" y="646"/>
                      </a:lnTo>
                      <a:lnTo>
                        <a:pt x="221" y="652"/>
                      </a:lnTo>
                      <a:lnTo>
                        <a:pt x="221" y="663"/>
                      </a:lnTo>
                      <a:lnTo>
                        <a:pt x="230" y="668"/>
                      </a:lnTo>
                      <a:lnTo>
                        <a:pt x="226" y="671"/>
                      </a:lnTo>
                      <a:lnTo>
                        <a:pt x="228" y="678"/>
                      </a:lnTo>
                      <a:lnTo>
                        <a:pt x="228" y="687"/>
                      </a:lnTo>
                      <a:lnTo>
                        <a:pt x="226" y="700"/>
                      </a:lnTo>
                      <a:lnTo>
                        <a:pt x="216" y="701"/>
                      </a:lnTo>
                      <a:lnTo>
                        <a:pt x="211" y="686"/>
                      </a:lnTo>
                      <a:lnTo>
                        <a:pt x="205" y="684"/>
                      </a:lnTo>
                      <a:lnTo>
                        <a:pt x="179" y="679"/>
                      </a:lnTo>
                      <a:lnTo>
                        <a:pt x="170" y="681"/>
                      </a:lnTo>
                      <a:lnTo>
                        <a:pt x="179" y="689"/>
                      </a:lnTo>
                      <a:lnTo>
                        <a:pt x="194" y="691"/>
                      </a:lnTo>
                      <a:lnTo>
                        <a:pt x="207" y="712"/>
                      </a:lnTo>
                      <a:lnTo>
                        <a:pt x="211" y="723"/>
                      </a:lnTo>
                      <a:lnTo>
                        <a:pt x="207" y="730"/>
                      </a:lnTo>
                      <a:lnTo>
                        <a:pt x="202" y="733"/>
                      </a:lnTo>
                      <a:lnTo>
                        <a:pt x="200" y="739"/>
                      </a:lnTo>
                      <a:lnTo>
                        <a:pt x="190" y="730"/>
                      </a:lnTo>
                      <a:lnTo>
                        <a:pt x="185" y="718"/>
                      </a:lnTo>
                      <a:lnTo>
                        <a:pt x="174" y="714"/>
                      </a:lnTo>
                      <a:lnTo>
                        <a:pt x="179" y="732"/>
                      </a:lnTo>
                      <a:lnTo>
                        <a:pt x="184" y="744"/>
                      </a:lnTo>
                      <a:lnTo>
                        <a:pt x="191" y="751"/>
                      </a:lnTo>
                      <a:lnTo>
                        <a:pt x="192" y="760"/>
                      </a:lnTo>
                      <a:lnTo>
                        <a:pt x="185" y="769"/>
                      </a:lnTo>
                      <a:lnTo>
                        <a:pt x="180" y="781"/>
                      </a:lnTo>
                      <a:lnTo>
                        <a:pt x="174" y="782"/>
                      </a:lnTo>
                      <a:lnTo>
                        <a:pt x="167" y="796"/>
                      </a:lnTo>
                      <a:lnTo>
                        <a:pt x="159" y="794"/>
                      </a:lnTo>
                      <a:lnTo>
                        <a:pt x="152" y="788"/>
                      </a:lnTo>
                      <a:lnTo>
                        <a:pt x="133" y="789"/>
                      </a:lnTo>
                      <a:lnTo>
                        <a:pt x="115" y="777"/>
                      </a:lnTo>
                      <a:lnTo>
                        <a:pt x="97" y="776"/>
                      </a:lnTo>
                      <a:lnTo>
                        <a:pt x="82" y="761"/>
                      </a:lnTo>
                      <a:lnTo>
                        <a:pt x="61" y="764"/>
                      </a:lnTo>
                      <a:lnTo>
                        <a:pt x="39" y="777"/>
                      </a:lnTo>
                      <a:lnTo>
                        <a:pt x="24" y="776"/>
                      </a:lnTo>
                      <a:lnTo>
                        <a:pt x="35" y="766"/>
                      </a:lnTo>
                      <a:lnTo>
                        <a:pt x="39" y="757"/>
                      </a:lnTo>
                      <a:lnTo>
                        <a:pt x="33" y="757"/>
                      </a:lnTo>
                      <a:lnTo>
                        <a:pt x="34" y="745"/>
                      </a:lnTo>
                      <a:lnTo>
                        <a:pt x="39" y="738"/>
                      </a:lnTo>
                      <a:lnTo>
                        <a:pt x="56" y="723"/>
                      </a:lnTo>
                      <a:lnTo>
                        <a:pt x="63" y="724"/>
                      </a:lnTo>
                      <a:lnTo>
                        <a:pt x="78" y="713"/>
                      </a:lnTo>
                      <a:lnTo>
                        <a:pt x="77" y="711"/>
                      </a:lnTo>
                      <a:lnTo>
                        <a:pt x="68" y="703"/>
                      </a:lnTo>
                      <a:lnTo>
                        <a:pt x="63" y="711"/>
                      </a:lnTo>
                      <a:lnTo>
                        <a:pt x="52" y="713"/>
                      </a:lnTo>
                      <a:lnTo>
                        <a:pt x="40" y="727"/>
                      </a:lnTo>
                      <a:lnTo>
                        <a:pt x="18" y="724"/>
                      </a:lnTo>
                      <a:lnTo>
                        <a:pt x="17" y="714"/>
                      </a:lnTo>
                      <a:lnTo>
                        <a:pt x="4" y="706"/>
                      </a:lnTo>
                      <a:lnTo>
                        <a:pt x="0" y="692"/>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723" name="Freeform 126"/>
                <p:cNvSpPr>
                  <a:spLocks noChangeAspect="1"/>
                </p:cNvSpPr>
                <p:nvPr/>
              </p:nvSpPr>
              <p:spPr bwMode="gray">
                <a:xfrm>
                  <a:off x="3090" y="1355"/>
                  <a:ext cx="9" cy="16"/>
                </a:xfrm>
                <a:custGeom>
                  <a:avLst/>
                  <a:gdLst/>
                  <a:ahLst/>
                  <a:cxnLst>
                    <a:cxn ang="0">
                      <a:pos x="0" y="11"/>
                    </a:cxn>
                    <a:cxn ang="0">
                      <a:pos x="0" y="8"/>
                    </a:cxn>
                    <a:cxn ang="0">
                      <a:pos x="13" y="0"/>
                    </a:cxn>
                    <a:cxn ang="0">
                      <a:pos x="23" y="5"/>
                    </a:cxn>
                    <a:cxn ang="0">
                      <a:pos x="33" y="16"/>
                    </a:cxn>
                    <a:cxn ang="0">
                      <a:pos x="35" y="10"/>
                    </a:cxn>
                    <a:cxn ang="0">
                      <a:pos x="47" y="30"/>
                    </a:cxn>
                    <a:cxn ang="0">
                      <a:pos x="48" y="40"/>
                    </a:cxn>
                    <a:cxn ang="0">
                      <a:pos x="47" y="53"/>
                    </a:cxn>
                    <a:cxn ang="0">
                      <a:pos x="44" y="57"/>
                    </a:cxn>
                    <a:cxn ang="0">
                      <a:pos x="45" y="68"/>
                    </a:cxn>
                    <a:cxn ang="0">
                      <a:pos x="48" y="78"/>
                    </a:cxn>
                    <a:cxn ang="0">
                      <a:pos x="44" y="81"/>
                    </a:cxn>
                    <a:cxn ang="0">
                      <a:pos x="38" y="59"/>
                    </a:cxn>
                    <a:cxn ang="0">
                      <a:pos x="31" y="46"/>
                    </a:cxn>
                    <a:cxn ang="0">
                      <a:pos x="24" y="27"/>
                    </a:cxn>
                    <a:cxn ang="0">
                      <a:pos x="4" y="19"/>
                    </a:cxn>
                    <a:cxn ang="0">
                      <a:pos x="0" y="11"/>
                    </a:cxn>
                  </a:cxnLst>
                  <a:rect l="0" t="0" r="r" b="b"/>
                  <a:pathLst>
                    <a:path w="48" h="81">
                      <a:moveTo>
                        <a:pt x="0" y="11"/>
                      </a:moveTo>
                      <a:lnTo>
                        <a:pt x="0" y="8"/>
                      </a:lnTo>
                      <a:lnTo>
                        <a:pt x="13" y="0"/>
                      </a:lnTo>
                      <a:lnTo>
                        <a:pt x="23" y="5"/>
                      </a:lnTo>
                      <a:lnTo>
                        <a:pt x="33" y="16"/>
                      </a:lnTo>
                      <a:lnTo>
                        <a:pt x="35" y="10"/>
                      </a:lnTo>
                      <a:lnTo>
                        <a:pt x="47" y="30"/>
                      </a:lnTo>
                      <a:lnTo>
                        <a:pt x="48" y="40"/>
                      </a:lnTo>
                      <a:lnTo>
                        <a:pt x="47" y="53"/>
                      </a:lnTo>
                      <a:lnTo>
                        <a:pt x="44" y="57"/>
                      </a:lnTo>
                      <a:lnTo>
                        <a:pt x="45" y="68"/>
                      </a:lnTo>
                      <a:lnTo>
                        <a:pt x="48" y="78"/>
                      </a:lnTo>
                      <a:lnTo>
                        <a:pt x="44" y="81"/>
                      </a:lnTo>
                      <a:lnTo>
                        <a:pt x="38" y="59"/>
                      </a:lnTo>
                      <a:lnTo>
                        <a:pt x="31" y="46"/>
                      </a:lnTo>
                      <a:lnTo>
                        <a:pt x="24" y="27"/>
                      </a:lnTo>
                      <a:lnTo>
                        <a:pt x="4" y="19"/>
                      </a:lnTo>
                      <a:lnTo>
                        <a:pt x="0" y="11"/>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724" name="Freeform 127"/>
                <p:cNvSpPr>
                  <a:spLocks noChangeAspect="1"/>
                </p:cNvSpPr>
                <p:nvPr/>
              </p:nvSpPr>
              <p:spPr bwMode="gray">
                <a:xfrm>
                  <a:off x="4042" y="1314"/>
                  <a:ext cx="17" cy="13"/>
                </a:xfrm>
                <a:custGeom>
                  <a:avLst/>
                  <a:gdLst/>
                  <a:ahLst/>
                  <a:cxnLst>
                    <a:cxn ang="0">
                      <a:pos x="44" y="7"/>
                    </a:cxn>
                    <a:cxn ang="0">
                      <a:pos x="57" y="9"/>
                    </a:cxn>
                    <a:cxn ang="0">
                      <a:pos x="84" y="4"/>
                    </a:cxn>
                    <a:cxn ang="0">
                      <a:pos x="85" y="7"/>
                    </a:cxn>
                    <a:cxn ang="0">
                      <a:pos x="84" y="14"/>
                    </a:cxn>
                    <a:cxn ang="0">
                      <a:pos x="79" y="27"/>
                    </a:cxn>
                    <a:cxn ang="0">
                      <a:pos x="76" y="37"/>
                    </a:cxn>
                    <a:cxn ang="0">
                      <a:pos x="71" y="45"/>
                    </a:cxn>
                    <a:cxn ang="0">
                      <a:pos x="70" y="40"/>
                    </a:cxn>
                    <a:cxn ang="0">
                      <a:pos x="70" y="26"/>
                    </a:cxn>
                    <a:cxn ang="0">
                      <a:pos x="62" y="51"/>
                    </a:cxn>
                    <a:cxn ang="0">
                      <a:pos x="54" y="50"/>
                    </a:cxn>
                    <a:cxn ang="0">
                      <a:pos x="44" y="42"/>
                    </a:cxn>
                    <a:cxn ang="0">
                      <a:pos x="36" y="52"/>
                    </a:cxn>
                    <a:cxn ang="0">
                      <a:pos x="20" y="51"/>
                    </a:cxn>
                    <a:cxn ang="0">
                      <a:pos x="17" y="57"/>
                    </a:cxn>
                    <a:cxn ang="0">
                      <a:pos x="13" y="61"/>
                    </a:cxn>
                    <a:cxn ang="0">
                      <a:pos x="0" y="46"/>
                    </a:cxn>
                    <a:cxn ang="0">
                      <a:pos x="4" y="40"/>
                    </a:cxn>
                    <a:cxn ang="0">
                      <a:pos x="11" y="37"/>
                    </a:cxn>
                    <a:cxn ang="0">
                      <a:pos x="10" y="29"/>
                    </a:cxn>
                    <a:cxn ang="0">
                      <a:pos x="13" y="23"/>
                    </a:cxn>
                    <a:cxn ang="0">
                      <a:pos x="19" y="20"/>
                    </a:cxn>
                    <a:cxn ang="0">
                      <a:pos x="19" y="14"/>
                    </a:cxn>
                    <a:cxn ang="0">
                      <a:pos x="16" y="4"/>
                    </a:cxn>
                    <a:cxn ang="0">
                      <a:pos x="25" y="0"/>
                    </a:cxn>
                    <a:cxn ang="0">
                      <a:pos x="41" y="2"/>
                    </a:cxn>
                    <a:cxn ang="0">
                      <a:pos x="44" y="3"/>
                    </a:cxn>
                    <a:cxn ang="0">
                      <a:pos x="44" y="7"/>
                    </a:cxn>
                  </a:cxnLst>
                  <a:rect l="0" t="0" r="r" b="b"/>
                  <a:pathLst>
                    <a:path w="85" h="61">
                      <a:moveTo>
                        <a:pt x="44" y="7"/>
                      </a:moveTo>
                      <a:lnTo>
                        <a:pt x="57" y="9"/>
                      </a:lnTo>
                      <a:lnTo>
                        <a:pt x="84" y="4"/>
                      </a:lnTo>
                      <a:lnTo>
                        <a:pt x="85" y="7"/>
                      </a:lnTo>
                      <a:lnTo>
                        <a:pt x="84" y="14"/>
                      </a:lnTo>
                      <a:lnTo>
                        <a:pt x="79" y="27"/>
                      </a:lnTo>
                      <a:lnTo>
                        <a:pt x="76" y="37"/>
                      </a:lnTo>
                      <a:lnTo>
                        <a:pt x="71" y="45"/>
                      </a:lnTo>
                      <a:lnTo>
                        <a:pt x="70" y="40"/>
                      </a:lnTo>
                      <a:lnTo>
                        <a:pt x="70" y="26"/>
                      </a:lnTo>
                      <a:lnTo>
                        <a:pt x="62" y="51"/>
                      </a:lnTo>
                      <a:lnTo>
                        <a:pt x="54" y="50"/>
                      </a:lnTo>
                      <a:lnTo>
                        <a:pt x="44" y="42"/>
                      </a:lnTo>
                      <a:lnTo>
                        <a:pt x="36" y="52"/>
                      </a:lnTo>
                      <a:lnTo>
                        <a:pt x="20" y="51"/>
                      </a:lnTo>
                      <a:lnTo>
                        <a:pt x="17" y="57"/>
                      </a:lnTo>
                      <a:lnTo>
                        <a:pt x="13" y="61"/>
                      </a:lnTo>
                      <a:lnTo>
                        <a:pt x="0" y="46"/>
                      </a:lnTo>
                      <a:lnTo>
                        <a:pt x="4" y="40"/>
                      </a:lnTo>
                      <a:lnTo>
                        <a:pt x="11" y="37"/>
                      </a:lnTo>
                      <a:lnTo>
                        <a:pt x="10" y="29"/>
                      </a:lnTo>
                      <a:lnTo>
                        <a:pt x="13" y="23"/>
                      </a:lnTo>
                      <a:lnTo>
                        <a:pt x="19" y="20"/>
                      </a:lnTo>
                      <a:lnTo>
                        <a:pt x="19" y="14"/>
                      </a:lnTo>
                      <a:lnTo>
                        <a:pt x="16" y="4"/>
                      </a:lnTo>
                      <a:lnTo>
                        <a:pt x="25" y="0"/>
                      </a:lnTo>
                      <a:lnTo>
                        <a:pt x="41" y="2"/>
                      </a:lnTo>
                      <a:lnTo>
                        <a:pt x="44" y="3"/>
                      </a:lnTo>
                      <a:lnTo>
                        <a:pt x="44" y="7"/>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725" name="Freeform 128"/>
                <p:cNvSpPr>
                  <a:spLocks noChangeAspect="1"/>
                </p:cNvSpPr>
                <p:nvPr/>
              </p:nvSpPr>
              <p:spPr bwMode="gray">
                <a:xfrm>
                  <a:off x="3158" y="1386"/>
                  <a:ext cx="22" cy="25"/>
                </a:xfrm>
                <a:custGeom>
                  <a:avLst/>
                  <a:gdLst/>
                  <a:ahLst/>
                  <a:cxnLst>
                    <a:cxn ang="0">
                      <a:pos x="15" y="75"/>
                    </a:cxn>
                    <a:cxn ang="0">
                      <a:pos x="12" y="75"/>
                    </a:cxn>
                    <a:cxn ang="0">
                      <a:pos x="7" y="57"/>
                    </a:cxn>
                    <a:cxn ang="0">
                      <a:pos x="7" y="49"/>
                    </a:cxn>
                    <a:cxn ang="0">
                      <a:pos x="3" y="47"/>
                    </a:cxn>
                    <a:cxn ang="0">
                      <a:pos x="0" y="36"/>
                    </a:cxn>
                    <a:cxn ang="0">
                      <a:pos x="10" y="41"/>
                    </a:cxn>
                    <a:cxn ang="0">
                      <a:pos x="19" y="38"/>
                    </a:cxn>
                    <a:cxn ang="0">
                      <a:pos x="6" y="25"/>
                    </a:cxn>
                    <a:cxn ang="0">
                      <a:pos x="10" y="23"/>
                    </a:cxn>
                    <a:cxn ang="0">
                      <a:pos x="15" y="15"/>
                    </a:cxn>
                    <a:cxn ang="0">
                      <a:pos x="19" y="3"/>
                    </a:cxn>
                    <a:cxn ang="0">
                      <a:pos x="27" y="0"/>
                    </a:cxn>
                    <a:cxn ang="0">
                      <a:pos x="37" y="16"/>
                    </a:cxn>
                    <a:cxn ang="0">
                      <a:pos x="46" y="23"/>
                    </a:cxn>
                    <a:cxn ang="0">
                      <a:pos x="52" y="38"/>
                    </a:cxn>
                    <a:cxn ang="0">
                      <a:pos x="68" y="46"/>
                    </a:cxn>
                    <a:cxn ang="0">
                      <a:pos x="82" y="62"/>
                    </a:cxn>
                    <a:cxn ang="0">
                      <a:pos x="109" y="98"/>
                    </a:cxn>
                    <a:cxn ang="0">
                      <a:pos x="112" y="108"/>
                    </a:cxn>
                    <a:cxn ang="0">
                      <a:pos x="103" y="123"/>
                    </a:cxn>
                    <a:cxn ang="0">
                      <a:pos x="96" y="118"/>
                    </a:cxn>
                    <a:cxn ang="0">
                      <a:pos x="89" y="117"/>
                    </a:cxn>
                    <a:cxn ang="0">
                      <a:pos x="85" y="122"/>
                    </a:cxn>
                    <a:cxn ang="0">
                      <a:pos x="74" y="122"/>
                    </a:cxn>
                    <a:cxn ang="0">
                      <a:pos x="60" y="112"/>
                    </a:cxn>
                    <a:cxn ang="0">
                      <a:pos x="64" y="103"/>
                    </a:cxn>
                    <a:cxn ang="0">
                      <a:pos x="54" y="96"/>
                    </a:cxn>
                    <a:cxn ang="0">
                      <a:pos x="44" y="95"/>
                    </a:cxn>
                    <a:cxn ang="0">
                      <a:pos x="26" y="82"/>
                    </a:cxn>
                    <a:cxn ang="0">
                      <a:pos x="31" y="95"/>
                    </a:cxn>
                    <a:cxn ang="0">
                      <a:pos x="39" y="106"/>
                    </a:cxn>
                    <a:cxn ang="0">
                      <a:pos x="37" y="113"/>
                    </a:cxn>
                    <a:cxn ang="0">
                      <a:pos x="28" y="95"/>
                    </a:cxn>
                    <a:cxn ang="0">
                      <a:pos x="15" y="75"/>
                    </a:cxn>
                  </a:cxnLst>
                  <a:rect l="0" t="0" r="r" b="b"/>
                  <a:pathLst>
                    <a:path w="112" h="123">
                      <a:moveTo>
                        <a:pt x="15" y="75"/>
                      </a:moveTo>
                      <a:lnTo>
                        <a:pt x="12" y="75"/>
                      </a:lnTo>
                      <a:lnTo>
                        <a:pt x="7" y="57"/>
                      </a:lnTo>
                      <a:lnTo>
                        <a:pt x="7" y="49"/>
                      </a:lnTo>
                      <a:lnTo>
                        <a:pt x="3" y="47"/>
                      </a:lnTo>
                      <a:lnTo>
                        <a:pt x="0" y="36"/>
                      </a:lnTo>
                      <a:lnTo>
                        <a:pt x="10" y="41"/>
                      </a:lnTo>
                      <a:lnTo>
                        <a:pt x="19" y="38"/>
                      </a:lnTo>
                      <a:lnTo>
                        <a:pt x="6" y="25"/>
                      </a:lnTo>
                      <a:lnTo>
                        <a:pt x="10" y="23"/>
                      </a:lnTo>
                      <a:lnTo>
                        <a:pt x="15" y="15"/>
                      </a:lnTo>
                      <a:lnTo>
                        <a:pt x="19" y="3"/>
                      </a:lnTo>
                      <a:lnTo>
                        <a:pt x="27" y="0"/>
                      </a:lnTo>
                      <a:lnTo>
                        <a:pt x="37" y="16"/>
                      </a:lnTo>
                      <a:lnTo>
                        <a:pt x="46" y="23"/>
                      </a:lnTo>
                      <a:lnTo>
                        <a:pt x="52" y="38"/>
                      </a:lnTo>
                      <a:lnTo>
                        <a:pt x="68" y="46"/>
                      </a:lnTo>
                      <a:lnTo>
                        <a:pt x="82" y="62"/>
                      </a:lnTo>
                      <a:lnTo>
                        <a:pt x="109" y="98"/>
                      </a:lnTo>
                      <a:lnTo>
                        <a:pt x="112" y="108"/>
                      </a:lnTo>
                      <a:lnTo>
                        <a:pt x="103" y="123"/>
                      </a:lnTo>
                      <a:lnTo>
                        <a:pt x="96" y="118"/>
                      </a:lnTo>
                      <a:lnTo>
                        <a:pt x="89" y="117"/>
                      </a:lnTo>
                      <a:lnTo>
                        <a:pt x="85" y="122"/>
                      </a:lnTo>
                      <a:lnTo>
                        <a:pt x="74" y="122"/>
                      </a:lnTo>
                      <a:lnTo>
                        <a:pt x="60" y="112"/>
                      </a:lnTo>
                      <a:lnTo>
                        <a:pt x="64" y="103"/>
                      </a:lnTo>
                      <a:lnTo>
                        <a:pt x="54" y="96"/>
                      </a:lnTo>
                      <a:lnTo>
                        <a:pt x="44" y="95"/>
                      </a:lnTo>
                      <a:lnTo>
                        <a:pt x="26" y="82"/>
                      </a:lnTo>
                      <a:lnTo>
                        <a:pt x="31" y="95"/>
                      </a:lnTo>
                      <a:lnTo>
                        <a:pt x="39" y="106"/>
                      </a:lnTo>
                      <a:lnTo>
                        <a:pt x="37" y="113"/>
                      </a:lnTo>
                      <a:lnTo>
                        <a:pt x="28" y="95"/>
                      </a:lnTo>
                      <a:lnTo>
                        <a:pt x="15" y="75"/>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726" name="Freeform 129"/>
                <p:cNvSpPr>
                  <a:spLocks noChangeAspect="1"/>
                </p:cNvSpPr>
                <p:nvPr/>
              </p:nvSpPr>
              <p:spPr bwMode="gray">
                <a:xfrm>
                  <a:off x="3534" y="960"/>
                  <a:ext cx="81" cy="75"/>
                </a:xfrm>
                <a:custGeom>
                  <a:avLst/>
                  <a:gdLst/>
                  <a:ahLst/>
                  <a:cxnLst>
                    <a:cxn ang="0">
                      <a:pos x="81" y="49"/>
                    </a:cxn>
                    <a:cxn ang="0">
                      <a:pos x="90" y="63"/>
                    </a:cxn>
                    <a:cxn ang="0">
                      <a:pos x="54" y="79"/>
                    </a:cxn>
                    <a:cxn ang="0">
                      <a:pos x="47" y="106"/>
                    </a:cxn>
                    <a:cxn ang="0">
                      <a:pos x="0" y="138"/>
                    </a:cxn>
                    <a:cxn ang="0">
                      <a:pos x="17" y="168"/>
                    </a:cxn>
                    <a:cxn ang="0">
                      <a:pos x="19" y="154"/>
                    </a:cxn>
                    <a:cxn ang="0">
                      <a:pos x="31" y="142"/>
                    </a:cxn>
                    <a:cxn ang="0">
                      <a:pos x="45" y="154"/>
                    </a:cxn>
                    <a:cxn ang="0">
                      <a:pos x="51" y="168"/>
                    </a:cxn>
                    <a:cxn ang="0">
                      <a:pos x="71" y="160"/>
                    </a:cxn>
                    <a:cxn ang="0">
                      <a:pos x="75" y="181"/>
                    </a:cxn>
                    <a:cxn ang="0">
                      <a:pos x="76" y="220"/>
                    </a:cxn>
                    <a:cxn ang="0">
                      <a:pos x="83" y="247"/>
                    </a:cxn>
                    <a:cxn ang="0">
                      <a:pos x="103" y="276"/>
                    </a:cxn>
                    <a:cxn ang="0">
                      <a:pos x="120" y="302"/>
                    </a:cxn>
                    <a:cxn ang="0">
                      <a:pos x="157" y="255"/>
                    </a:cxn>
                    <a:cxn ang="0">
                      <a:pos x="161" y="298"/>
                    </a:cxn>
                    <a:cxn ang="0">
                      <a:pos x="176" y="300"/>
                    </a:cxn>
                    <a:cxn ang="0">
                      <a:pos x="185" y="313"/>
                    </a:cxn>
                    <a:cxn ang="0">
                      <a:pos x="233" y="338"/>
                    </a:cxn>
                    <a:cxn ang="0">
                      <a:pos x="260" y="354"/>
                    </a:cxn>
                    <a:cxn ang="0">
                      <a:pos x="327" y="373"/>
                    </a:cxn>
                    <a:cxn ang="0">
                      <a:pos x="350" y="366"/>
                    </a:cxn>
                    <a:cxn ang="0">
                      <a:pos x="365" y="348"/>
                    </a:cxn>
                    <a:cxn ang="0">
                      <a:pos x="375" y="322"/>
                    </a:cxn>
                    <a:cxn ang="0">
                      <a:pos x="377" y="295"/>
                    </a:cxn>
                    <a:cxn ang="0">
                      <a:pos x="366" y="262"/>
                    </a:cxn>
                    <a:cxn ang="0">
                      <a:pos x="339" y="232"/>
                    </a:cxn>
                    <a:cxn ang="0">
                      <a:pos x="371" y="232"/>
                    </a:cxn>
                    <a:cxn ang="0">
                      <a:pos x="376" y="190"/>
                    </a:cxn>
                    <a:cxn ang="0">
                      <a:pos x="377" y="160"/>
                    </a:cxn>
                    <a:cxn ang="0">
                      <a:pos x="383" y="139"/>
                    </a:cxn>
                    <a:cxn ang="0">
                      <a:pos x="405" y="107"/>
                    </a:cxn>
                    <a:cxn ang="0">
                      <a:pos x="386" y="103"/>
                    </a:cxn>
                    <a:cxn ang="0">
                      <a:pos x="390" y="72"/>
                    </a:cxn>
                    <a:cxn ang="0">
                      <a:pos x="384" y="65"/>
                    </a:cxn>
                    <a:cxn ang="0">
                      <a:pos x="367" y="18"/>
                    </a:cxn>
                    <a:cxn ang="0">
                      <a:pos x="359" y="0"/>
                    </a:cxn>
                    <a:cxn ang="0">
                      <a:pos x="335" y="2"/>
                    </a:cxn>
                    <a:cxn ang="0">
                      <a:pos x="306" y="0"/>
                    </a:cxn>
                    <a:cxn ang="0">
                      <a:pos x="306" y="32"/>
                    </a:cxn>
                    <a:cxn ang="0">
                      <a:pos x="269" y="75"/>
                    </a:cxn>
                    <a:cxn ang="0">
                      <a:pos x="237" y="95"/>
                    </a:cxn>
                    <a:cxn ang="0">
                      <a:pos x="255" y="66"/>
                    </a:cxn>
                    <a:cxn ang="0">
                      <a:pos x="265" y="45"/>
                    </a:cxn>
                    <a:cxn ang="0">
                      <a:pos x="291" y="2"/>
                    </a:cxn>
                    <a:cxn ang="0">
                      <a:pos x="97" y="0"/>
                    </a:cxn>
                    <a:cxn ang="0">
                      <a:pos x="77" y="32"/>
                    </a:cxn>
                  </a:cxnLst>
                  <a:rect l="0" t="0" r="r" b="b"/>
                  <a:pathLst>
                    <a:path w="405" h="373">
                      <a:moveTo>
                        <a:pt x="77" y="32"/>
                      </a:moveTo>
                      <a:lnTo>
                        <a:pt x="81" y="49"/>
                      </a:lnTo>
                      <a:lnTo>
                        <a:pt x="91" y="55"/>
                      </a:lnTo>
                      <a:lnTo>
                        <a:pt x="90" y="63"/>
                      </a:lnTo>
                      <a:lnTo>
                        <a:pt x="80" y="72"/>
                      </a:lnTo>
                      <a:lnTo>
                        <a:pt x="54" y="79"/>
                      </a:lnTo>
                      <a:lnTo>
                        <a:pt x="49" y="91"/>
                      </a:lnTo>
                      <a:lnTo>
                        <a:pt x="47" y="106"/>
                      </a:lnTo>
                      <a:lnTo>
                        <a:pt x="16" y="141"/>
                      </a:lnTo>
                      <a:lnTo>
                        <a:pt x="0" y="138"/>
                      </a:lnTo>
                      <a:lnTo>
                        <a:pt x="13" y="149"/>
                      </a:lnTo>
                      <a:lnTo>
                        <a:pt x="17" y="168"/>
                      </a:lnTo>
                      <a:lnTo>
                        <a:pt x="21" y="163"/>
                      </a:lnTo>
                      <a:lnTo>
                        <a:pt x="19" y="154"/>
                      </a:lnTo>
                      <a:lnTo>
                        <a:pt x="21" y="146"/>
                      </a:lnTo>
                      <a:lnTo>
                        <a:pt x="31" y="142"/>
                      </a:lnTo>
                      <a:lnTo>
                        <a:pt x="38" y="160"/>
                      </a:lnTo>
                      <a:lnTo>
                        <a:pt x="45" y="154"/>
                      </a:lnTo>
                      <a:lnTo>
                        <a:pt x="50" y="158"/>
                      </a:lnTo>
                      <a:lnTo>
                        <a:pt x="51" y="168"/>
                      </a:lnTo>
                      <a:lnTo>
                        <a:pt x="64" y="160"/>
                      </a:lnTo>
                      <a:lnTo>
                        <a:pt x="71" y="160"/>
                      </a:lnTo>
                      <a:lnTo>
                        <a:pt x="71" y="168"/>
                      </a:lnTo>
                      <a:lnTo>
                        <a:pt x="75" y="181"/>
                      </a:lnTo>
                      <a:lnTo>
                        <a:pt x="76" y="192"/>
                      </a:lnTo>
                      <a:lnTo>
                        <a:pt x="76" y="220"/>
                      </a:lnTo>
                      <a:lnTo>
                        <a:pt x="77" y="236"/>
                      </a:lnTo>
                      <a:lnTo>
                        <a:pt x="83" y="247"/>
                      </a:lnTo>
                      <a:lnTo>
                        <a:pt x="97" y="257"/>
                      </a:lnTo>
                      <a:lnTo>
                        <a:pt x="103" y="276"/>
                      </a:lnTo>
                      <a:lnTo>
                        <a:pt x="115" y="289"/>
                      </a:lnTo>
                      <a:lnTo>
                        <a:pt x="120" y="302"/>
                      </a:lnTo>
                      <a:lnTo>
                        <a:pt x="144" y="278"/>
                      </a:lnTo>
                      <a:lnTo>
                        <a:pt x="157" y="255"/>
                      </a:lnTo>
                      <a:lnTo>
                        <a:pt x="160" y="269"/>
                      </a:lnTo>
                      <a:lnTo>
                        <a:pt x="161" y="298"/>
                      </a:lnTo>
                      <a:lnTo>
                        <a:pt x="166" y="306"/>
                      </a:lnTo>
                      <a:lnTo>
                        <a:pt x="176" y="300"/>
                      </a:lnTo>
                      <a:lnTo>
                        <a:pt x="187" y="303"/>
                      </a:lnTo>
                      <a:lnTo>
                        <a:pt x="185" y="313"/>
                      </a:lnTo>
                      <a:lnTo>
                        <a:pt x="228" y="327"/>
                      </a:lnTo>
                      <a:lnTo>
                        <a:pt x="233" y="338"/>
                      </a:lnTo>
                      <a:lnTo>
                        <a:pt x="254" y="348"/>
                      </a:lnTo>
                      <a:lnTo>
                        <a:pt x="260" y="354"/>
                      </a:lnTo>
                      <a:lnTo>
                        <a:pt x="265" y="366"/>
                      </a:lnTo>
                      <a:lnTo>
                        <a:pt x="327" y="373"/>
                      </a:lnTo>
                      <a:lnTo>
                        <a:pt x="338" y="365"/>
                      </a:lnTo>
                      <a:lnTo>
                        <a:pt x="350" y="366"/>
                      </a:lnTo>
                      <a:lnTo>
                        <a:pt x="351" y="351"/>
                      </a:lnTo>
                      <a:lnTo>
                        <a:pt x="365" y="348"/>
                      </a:lnTo>
                      <a:lnTo>
                        <a:pt x="376" y="338"/>
                      </a:lnTo>
                      <a:lnTo>
                        <a:pt x="375" y="322"/>
                      </a:lnTo>
                      <a:lnTo>
                        <a:pt x="377" y="313"/>
                      </a:lnTo>
                      <a:lnTo>
                        <a:pt x="377" y="295"/>
                      </a:lnTo>
                      <a:lnTo>
                        <a:pt x="365" y="275"/>
                      </a:lnTo>
                      <a:lnTo>
                        <a:pt x="366" y="262"/>
                      </a:lnTo>
                      <a:lnTo>
                        <a:pt x="356" y="259"/>
                      </a:lnTo>
                      <a:lnTo>
                        <a:pt x="339" y="232"/>
                      </a:lnTo>
                      <a:lnTo>
                        <a:pt x="336" y="212"/>
                      </a:lnTo>
                      <a:lnTo>
                        <a:pt x="371" y="232"/>
                      </a:lnTo>
                      <a:lnTo>
                        <a:pt x="376" y="216"/>
                      </a:lnTo>
                      <a:lnTo>
                        <a:pt x="376" y="190"/>
                      </a:lnTo>
                      <a:lnTo>
                        <a:pt x="375" y="163"/>
                      </a:lnTo>
                      <a:lnTo>
                        <a:pt x="377" y="160"/>
                      </a:lnTo>
                      <a:lnTo>
                        <a:pt x="378" y="147"/>
                      </a:lnTo>
                      <a:lnTo>
                        <a:pt x="383" y="139"/>
                      </a:lnTo>
                      <a:lnTo>
                        <a:pt x="388" y="113"/>
                      </a:lnTo>
                      <a:lnTo>
                        <a:pt x="405" y="107"/>
                      </a:lnTo>
                      <a:lnTo>
                        <a:pt x="399" y="102"/>
                      </a:lnTo>
                      <a:lnTo>
                        <a:pt x="386" y="103"/>
                      </a:lnTo>
                      <a:lnTo>
                        <a:pt x="384" y="90"/>
                      </a:lnTo>
                      <a:lnTo>
                        <a:pt x="390" y="72"/>
                      </a:lnTo>
                      <a:lnTo>
                        <a:pt x="392" y="60"/>
                      </a:lnTo>
                      <a:lnTo>
                        <a:pt x="384" y="65"/>
                      </a:lnTo>
                      <a:lnTo>
                        <a:pt x="386" y="53"/>
                      </a:lnTo>
                      <a:lnTo>
                        <a:pt x="367" y="18"/>
                      </a:lnTo>
                      <a:lnTo>
                        <a:pt x="366" y="6"/>
                      </a:lnTo>
                      <a:lnTo>
                        <a:pt x="359" y="0"/>
                      </a:lnTo>
                      <a:lnTo>
                        <a:pt x="344" y="0"/>
                      </a:lnTo>
                      <a:lnTo>
                        <a:pt x="335" y="2"/>
                      </a:lnTo>
                      <a:lnTo>
                        <a:pt x="330" y="0"/>
                      </a:lnTo>
                      <a:lnTo>
                        <a:pt x="306" y="0"/>
                      </a:lnTo>
                      <a:lnTo>
                        <a:pt x="308" y="2"/>
                      </a:lnTo>
                      <a:lnTo>
                        <a:pt x="306" y="32"/>
                      </a:lnTo>
                      <a:lnTo>
                        <a:pt x="282" y="50"/>
                      </a:lnTo>
                      <a:lnTo>
                        <a:pt x="269" y="75"/>
                      </a:lnTo>
                      <a:lnTo>
                        <a:pt x="253" y="77"/>
                      </a:lnTo>
                      <a:lnTo>
                        <a:pt x="237" y="95"/>
                      </a:lnTo>
                      <a:lnTo>
                        <a:pt x="223" y="92"/>
                      </a:lnTo>
                      <a:lnTo>
                        <a:pt x="255" y="66"/>
                      </a:lnTo>
                      <a:lnTo>
                        <a:pt x="265" y="68"/>
                      </a:lnTo>
                      <a:lnTo>
                        <a:pt x="265" y="45"/>
                      </a:lnTo>
                      <a:lnTo>
                        <a:pt x="290" y="33"/>
                      </a:lnTo>
                      <a:lnTo>
                        <a:pt x="291" y="2"/>
                      </a:lnTo>
                      <a:lnTo>
                        <a:pt x="290" y="0"/>
                      </a:lnTo>
                      <a:lnTo>
                        <a:pt x="97" y="0"/>
                      </a:lnTo>
                      <a:lnTo>
                        <a:pt x="83" y="15"/>
                      </a:lnTo>
                      <a:lnTo>
                        <a:pt x="77" y="32"/>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727" name="Freeform 130"/>
                <p:cNvSpPr>
                  <a:spLocks noChangeAspect="1"/>
                </p:cNvSpPr>
                <p:nvPr/>
              </p:nvSpPr>
              <p:spPr bwMode="gray">
                <a:xfrm>
                  <a:off x="4473" y="1348"/>
                  <a:ext cx="44" cy="25"/>
                </a:xfrm>
                <a:custGeom>
                  <a:avLst/>
                  <a:gdLst/>
                  <a:ahLst/>
                  <a:cxnLst>
                    <a:cxn ang="0">
                      <a:pos x="82" y="99"/>
                    </a:cxn>
                    <a:cxn ang="0">
                      <a:pos x="78" y="98"/>
                    </a:cxn>
                    <a:cxn ang="0">
                      <a:pos x="69" y="103"/>
                    </a:cxn>
                    <a:cxn ang="0">
                      <a:pos x="63" y="110"/>
                    </a:cxn>
                    <a:cxn ang="0">
                      <a:pos x="60" y="119"/>
                    </a:cxn>
                    <a:cxn ang="0">
                      <a:pos x="38" y="121"/>
                    </a:cxn>
                    <a:cxn ang="0">
                      <a:pos x="36" y="118"/>
                    </a:cxn>
                    <a:cxn ang="0">
                      <a:pos x="16" y="125"/>
                    </a:cxn>
                    <a:cxn ang="0">
                      <a:pos x="15" y="116"/>
                    </a:cxn>
                    <a:cxn ang="0">
                      <a:pos x="4" y="100"/>
                    </a:cxn>
                    <a:cxn ang="0">
                      <a:pos x="0" y="91"/>
                    </a:cxn>
                    <a:cxn ang="0">
                      <a:pos x="4" y="78"/>
                    </a:cxn>
                    <a:cxn ang="0">
                      <a:pos x="12" y="72"/>
                    </a:cxn>
                    <a:cxn ang="0">
                      <a:pos x="16" y="60"/>
                    </a:cxn>
                    <a:cxn ang="0">
                      <a:pos x="36" y="43"/>
                    </a:cxn>
                    <a:cxn ang="0">
                      <a:pos x="42" y="33"/>
                    </a:cxn>
                    <a:cxn ang="0">
                      <a:pos x="55" y="19"/>
                    </a:cxn>
                    <a:cxn ang="0">
                      <a:pos x="63" y="19"/>
                    </a:cxn>
                    <a:cxn ang="0">
                      <a:pos x="66" y="10"/>
                    </a:cxn>
                    <a:cxn ang="0">
                      <a:pos x="82" y="5"/>
                    </a:cxn>
                    <a:cxn ang="0">
                      <a:pos x="82" y="3"/>
                    </a:cxn>
                    <a:cxn ang="0">
                      <a:pos x="82" y="5"/>
                    </a:cxn>
                    <a:cxn ang="0">
                      <a:pos x="84" y="3"/>
                    </a:cxn>
                    <a:cxn ang="0">
                      <a:pos x="84" y="5"/>
                    </a:cxn>
                    <a:cxn ang="0">
                      <a:pos x="90" y="6"/>
                    </a:cxn>
                    <a:cxn ang="0">
                      <a:pos x="101" y="1"/>
                    </a:cxn>
                    <a:cxn ang="0">
                      <a:pos x="114" y="10"/>
                    </a:cxn>
                    <a:cxn ang="0">
                      <a:pos x="127" y="1"/>
                    </a:cxn>
                    <a:cxn ang="0">
                      <a:pos x="133" y="3"/>
                    </a:cxn>
                    <a:cxn ang="0">
                      <a:pos x="135" y="0"/>
                    </a:cxn>
                    <a:cxn ang="0">
                      <a:pos x="156" y="11"/>
                    </a:cxn>
                    <a:cxn ang="0">
                      <a:pos x="184" y="19"/>
                    </a:cxn>
                    <a:cxn ang="0">
                      <a:pos x="188" y="24"/>
                    </a:cxn>
                    <a:cxn ang="0">
                      <a:pos x="186" y="28"/>
                    </a:cxn>
                    <a:cxn ang="0">
                      <a:pos x="186" y="32"/>
                    </a:cxn>
                    <a:cxn ang="0">
                      <a:pos x="214" y="55"/>
                    </a:cxn>
                    <a:cxn ang="0">
                      <a:pos x="218" y="67"/>
                    </a:cxn>
                    <a:cxn ang="0">
                      <a:pos x="214" y="77"/>
                    </a:cxn>
                    <a:cxn ang="0">
                      <a:pos x="193" y="91"/>
                    </a:cxn>
                    <a:cxn ang="0">
                      <a:pos x="143" y="107"/>
                    </a:cxn>
                    <a:cxn ang="0">
                      <a:pos x="133" y="113"/>
                    </a:cxn>
                    <a:cxn ang="0">
                      <a:pos x="113" y="109"/>
                    </a:cxn>
                    <a:cxn ang="0">
                      <a:pos x="107" y="104"/>
                    </a:cxn>
                    <a:cxn ang="0">
                      <a:pos x="82" y="100"/>
                    </a:cxn>
                    <a:cxn ang="0">
                      <a:pos x="82" y="99"/>
                    </a:cxn>
                  </a:cxnLst>
                  <a:rect l="0" t="0" r="r" b="b"/>
                  <a:pathLst>
                    <a:path w="218" h="125">
                      <a:moveTo>
                        <a:pt x="82" y="99"/>
                      </a:moveTo>
                      <a:lnTo>
                        <a:pt x="78" y="98"/>
                      </a:lnTo>
                      <a:lnTo>
                        <a:pt x="69" y="103"/>
                      </a:lnTo>
                      <a:lnTo>
                        <a:pt x="63" y="110"/>
                      </a:lnTo>
                      <a:lnTo>
                        <a:pt x="60" y="119"/>
                      </a:lnTo>
                      <a:lnTo>
                        <a:pt x="38" y="121"/>
                      </a:lnTo>
                      <a:lnTo>
                        <a:pt x="36" y="118"/>
                      </a:lnTo>
                      <a:lnTo>
                        <a:pt x="16" y="125"/>
                      </a:lnTo>
                      <a:lnTo>
                        <a:pt x="15" y="116"/>
                      </a:lnTo>
                      <a:lnTo>
                        <a:pt x="4" y="100"/>
                      </a:lnTo>
                      <a:lnTo>
                        <a:pt x="0" y="91"/>
                      </a:lnTo>
                      <a:lnTo>
                        <a:pt x="4" y="78"/>
                      </a:lnTo>
                      <a:lnTo>
                        <a:pt x="12" y="72"/>
                      </a:lnTo>
                      <a:lnTo>
                        <a:pt x="16" y="60"/>
                      </a:lnTo>
                      <a:lnTo>
                        <a:pt x="36" y="43"/>
                      </a:lnTo>
                      <a:lnTo>
                        <a:pt x="42" y="33"/>
                      </a:lnTo>
                      <a:lnTo>
                        <a:pt x="55" y="19"/>
                      </a:lnTo>
                      <a:lnTo>
                        <a:pt x="63" y="19"/>
                      </a:lnTo>
                      <a:lnTo>
                        <a:pt x="66" y="10"/>
                      </a:lnTo>
                      <a:lnTo>
                        <a:pt x="82" y="5"/>
                      </a:lnTo>
                      <a:lnTo>
                        <a:pt x="82" y="3"/>
                      </a:lnTo>
                      <a:lnTo>
                        <a:pt x="82" y="5"/>
                      </a:lnTo>
                      <a:lnTo>
                        <a:pt x="84" y="3"/>
                      </a:lnTo>
                      <a:lnTo>
                        <a:pt x="84" y="5"/>
                      </a:lnTo>
                      <a:lnTo>
                        <a:pt x="90" y="6"/>
                      </a:lnTo>
                      <a:lnTo>
                        <a:pt x="101" y="1"/>
                      </a:lnTo>
                      <a:lnTo>
                        <a:pt x="114" y="10"/>
                      </a:lnTo>
                      <a:lnTo>
                        <a:pt x="127" y="1"/>
                      </a:lnTo>
                      <a:lnTo>
                        <a:pt x="133" y="3"/>
                      </a:lnTo>
                      <a:lnTo>
                        <a:pt x="135" y="0"/>
                      </a:lnTo>
                      <a:lnTo>
                        <a:pt x="156" y="11"/>
                      </a:lnTo>
                      <a:lnTo>
                        <a:pt x="184" y="19"/>
                      </a:lnTo>
                      <a:lnTo>
                        <a:pt x="188" y="24"/>
                      </a:lnTo>
                      <a:lnTo>
                        <a:pt x="186" y="28"/>
                      </a:lnTo>
                      <a:lnTo>
                        <a:pt x="186" y="32"/>
                      </a:lnTo>
                      <a:lnTo>
                        <a:pt x="214" y="55"/>
                      </a:lnTo>
                      <a:lnTo>
                        <a:pt x="218" y="67"/>
                      </a:lnTo>
                      <a:lnTo>
                        <a:pt x="214" y="77"/>
                      </a:lnTo>
                      <a:lnTo>
                        <a:pt x="193" y="91"/>
                      </a:lnTo>
                      <a:lnTo>
                        <a:pt x="143" y="107"/>
                      </a:lnTo>
                      <a:lnTo>
                        <a:pt x="133" y="113"/>
                      </a:lnTo>
                      <a:lnTo>
                        <a:pt x="113" y="109"/>
                      </a:lnTo>
                      <a:lnTo>
                        <a:pt x="107" y="104"/>
                      </a:lnTo>
                      <a:lnTo>
                        <a:pt x="82" y="100"/>
                      </a:lnTo>
                      <a:lnTo>
                        <a:pt x="82" y="99"/>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grpSp>
          <p:sp>
            <p:nvSpPr>
              <p:cNvPr id="712" name="Freeform 131"/>
              <p:cNvSpPr>
                <a:spLocks noChangeAspect="1"/>
              </p:cNvSpPr>
              <p:nvPr/>
            </p:nvSpPr>
            <p:spPr bwMode="gray">
              <a:xfrm>
                <a:off x="4071" y="1777"/>
                <a:ext cx="34" cy="144"/>
              </a:xfrm>
              <a:custGeom>
                <a:avLst/>
                <a:gdLst/>
                <a:ahLst/>
                <a:cxnLst>
                  <a:cxn ang="0">
                    <a:pos x="55" y="0"/>
                  </a:cxn>
                  <a:cxn ang="0">
                    <a:pos x="69" y="22"/>
                  </a:cxn>
                  <a:cxn ang="0">
                    <a:pos x="76" y="79"/>
                  </a:cxn>
                  <a:cxn ang="0">
                    <a:pos x="92" y="144"/>
                  </a:cxn>
                  <a:cxn ang="0">
                    <a:pos x="90" y="187"/>
                  </a:cxn>
                  <a:cxn ang="0">
                    <a:pos x="84" y="210"/>
                  </a:cxn>
                  <a:cxn ang="0">
                    <a:pos x="90" y="243"/>
                  </a:cxn>
                  <a:cxn ang="0">
                    <a:pos x="92" y="257"/>
                  </a:cxn>
                  <a:cxn ang="0">
                    <a:pos x="102" y="289"/>
                  </a:cxn>
                  <a:cxn ang="0">
                    <a:pos x="116" y="344"/>
                  </a:cxn>
                  <a:cxn ang="0">
                    <a:pos x="139" y="425"/>
                  </a:cxn>
                  <a:cxn ang="0">
                    <a:pos x="150" y="459"/>
                  </a:cxn>
                  <a:cxn ang="0">
                    <a:pos x="168" y="487"/>
                  </a:cxn>
                  <a:cxn ang="0">
                    <a:pos x="149" y="466"/>
                  </a:cxn>
                  <a:cxn ang="0">
                    <a:pos x="119" y="448"/>
                  </a:cxn>
                  <a:cxn ang="0">
                    <a:pos x="92" y="447"/>
                  </a:cxn>
                  <a:cxn ang="0">
                    <a:pos x="75" y="475"/>
                  </a:cxn>
                  <a:cxn ang="0">
                    <a:pos x="65" y="509"/>
                  </a:cxn>
                  <a:cxn ang="0">
                    <a:pos x="53" y="566"/>
                  </a:cxn>
                  <a:cxn ang="0">
                    <a:pos x="61" y="602"/>
                  </a:cxn>
                  <a:cxn ang="0">
                    <a:pos x="80" y="635"/>
                  </a:cxn>
                  <a:cxn ang="0">
                    <a:pos x="89" y="651"/>
                  </a:cxn>
                  <a:cxn ang="0">
                    <a:pos x="100" y="654"/>
                  </a:cxn>
                  <a:cxn ang="0">
                    <a:pos x="108" y="684"/>
                  </a:cxn>
                  <a:cxn ang="0">
                    <a:pos x="102" y="713"/>
                  </a:cxn>
                  <a:cxn ang="0">
                    <a:pos x="69" y="663"/>
                  </a:cxn>
                  <a:cxn ang="0">
                    <a:pos x="46" y="673"/>
                  </a:cxn>
                  <a:cxn ang="0">
                    <a:pos x="31" y="721"/>
                  </a:cxn>
                  <a:cxn ang="0">
                    <a:pos x="15" y="689"/>
                  </a:cxn>
                  <a:cxn ang="0">
                    <a:pos x="21" y="623"/>
                  </a:cxn>
                  <a:cxn ang="0">
                    <a:pos x="32" y="554"/>
                  </a:cxn>
                  <a:cxn ang="0">
                    <a:pos x="23" y="522"/>
                  </a:cxn>
                  <a:cxn ang="0">
                    <a:pos x="17" y="479"/>
                  </a:cxn>
                  <a:cxn ang="0">
                    <a:pos x="28" y="425"/>
                  </a:cxn>
                  <a:cxn ang="0">
                    <a:pos x="32" y="392"/>
                  </a:cxn>
                  <a:cxn ang="0">
                    <a:pos x="30" y="375"/>
                  </a:cxn>
                  <a:cxn ang="0">
                    <a:pos x="25" y="348"/>
                  </a:cxn>
                  <a:cxn ang="0">
                    <a:pos x="31" y="297"/>
                  </a:cxn>
                  <a:cxn ang="0">
                    <a:pos x="21" y="260"/>
                  </a:cxn>
                  <a:cxn ang="0">
                    <a:pos x="4" y="243"/>
                  </a:cxn>
                  <a:cxn ang="0">
                    <a:pos x="3" y="226"/>
                  </a:cxn>
                  <a:cxn ang="0">
                    <a:pos x="0" y="188"/>
                  </a:cxn>
                  <a:cxn ang="0">
                    <a:pos x="12" y="125"/>
                  </a:cxn>
                  <a:cxn ang="0">
                    <a:pos x="9" y="96"/>
                  </a:cxn>
                  <a:cxn ang="0">
                    <a:pos x="25" y="79"/>
                  </a:cxn>
                  <a:cxn ang="0">
                    <a:pos x="37" y="87"/>
                  </a:cxn>
                  <a:cxn ang="0">
                    <a:pos x="50" y="81"/>
                  </a:cxn>
                  <a:cxn ang="0">
                    <a:pos x="50" y="66"/>
                  </a:cxn>
                  <a:cxn ang="0">
                    <a:pos x="59" y="64"/>
                  </a:cxn>
                  <a:cxn ang="0">
                    <a:pos x="49" y="33"/>
                  </a:cxn>
                  <a:cxn ang="0">
                    <a:pos x="38" y="9"/>
                  </a:cxn>
                  <a:cxn ang="0">
                    <a:pos x="47" y="6"/>
                  </a:cxn>
                </a:cxnLst>
                <a:rect l="0" t="0" r="r" b="b"/>
                <a:pathLst>
                  <a:path w="170" h="721">
                    <a:moveTo>
                      <a:pt x="52" y="3"/>
                    </a:moveTo>
                    <a:lnTo>
                      <a:pt x="55" y="0"/>
                    </a:lnTo>
                    <a:lnTo>
                      <a:pt x="63" y="4"/>
                    </a:lnTo>
                    <a:lnTo>
                      <a:pt x="69" y="22"/>
                    </a:lnTo>
                    <a:lnTo>
                      <a:pt x="73" y="59"/>
                    </a:lnTo>
                    <a:lnTo>
                      <a:pt x="76" y="79"/>
                    </a:lnTo>
                    <a:lnTo>
                      <a:pt x="87" y="113"/>
                    </a:lnTo>
                    <a:lnTo>
                      <a:pt x="92" y="144"/>
                    </a:lnTo>
                    <a:lnTo>
                      <a:pt x="93" y="166"/>
                    </a:lnTo>
                    <a:lnTo>
                      <a:pt x="90" y="187"/>
                    </a:lnTo>
                    <a:lnTo>
                      <a:pt x="82" y="192"/>
                    </a:lnTo>
                    <a:lnTo>
                      <a:pt x="84" y="210"/>
                    </a:lnTo>
                    <a:lnTo>
                      <a:pt x="89" y="229"/>
                    </a:lnTo>
                    <a:lnTo>
                      <a:pt x="90" y="243"/>
                    </a:lnTo>
                    <a:lnTo>
                      <a:pt x="89" y="258"/>
                    </a:lnTo>
                    <a:lnTo>
                      <a:pt x="92" y="257"/>
                    </a:lnTo>
                    <a:lnTo>
                      <a:pt x="98" y="272"/>
                    </a:lnTo>
                    <a:lnTo>
                      <a:pt x="102" y="289"/>
                    </a:lnTo>
                    <a:lnTo>
                      <a:pt x="103" y="292"/>
                    </a:lnTo>
                    <a:lnTo>
                      <a:pt x="116" y="344"/>
                    </a:lnTo>
                    <a:lnTo>
                      <a:pt x="135" y="407"/>
                    </a:lnTo>
                    <a:lnTo>
                      <a:pt x="139" y="425"/>
                    </a:lnTo>
                    <a:lnTo>
                      <a:pt x="144" y="445"/>
                    </a:lnTo>
                    <a:lnTo>
                      <a:pt x="150" y="459"/>
                    </a:lnTo>
                    <a:lnTo>
                      <a:pt x="157" y="474"/>
                    </a:lnTo>
                    <a:lnTo>
                      <a:pt x="168" y="487"/>
                    </a:lnTo>
                    <a:lnTo>
                      <a:pt x="170" y="496"/>
                    </a:lnTo>
                    <a:lnTo>
                      <a:pt x="149" y="466"/>
                    </a:lnTo>
                    <a:lnTo>
                      <a:pt x="135" y="456"/>
                    </a:lnTo>
                    <a:lnTo>
                      <a:pt x="119" y="448"/>
                    </a:lnTo>
                    <a:lnTo>
                      <a:pt x="104" y="445"/>
                    </a:lnTo>
                    <a:lnTo>
                      <a:pt x="92" y="447"/>
                    </a:lnTo>
                    <a:lnTo>
                      <a:pt x="80" y="457"/>
                    </a:lnTo>
                    <a:lnTo>
                      <a:pt x="75" y="475"/>
                    </a:lnTo>
                    <a:lnTo>
                      <a:pt x="73" y="491"/>
                    </a:lnTo>
                    <a:lnTo>
                      <a:pt x="65" y="509"/>
                    </a:lnTo>
                    <a:lnTo>
                      <a:pt x="55" y="549"/>
                    </a:lnTo>
                    <a:lnTo>
                      <a:pt x="53" y="566"/>
                    </a:lnTo>
                    <a:lnTo>
                      <a:pt x="53" y="586"/>
                    </a:lnTo>
                    <a:lnTo>
                      <a:pt x="61" y="602"/>
                    </a:lnTo>
                    <a:lnTo>
                      <a:pt x="77" y="623"/>
                    </a:lnTo>
                    <a:lnTo>
                      <a:pt x="80" y="635"/>
                    </a:lnTo>
                    <a:lnTo>
                      <a:pt x="84" y="645"/>
                    </a:lnTo>
                    <a:lnTo>
                      <a:pt x="89" y="651"/>
                    </a:lnTo>
                    <a:lnTo>
                      <a:pt x="97" y="656"/>
                    </a:lnTo>
                    <a:lnTo>
                      <a:pt x="100" y="654"/>
                    </a:lnTo>
                    <a:lnTo>
                      <a:pt x="103" y="657"/>
                    </a:lnTo>
                    <a:lnTo>
                      <a:pt x="108" y="684"/>
                    </a:lnTo>
                    <a:lnTo>
                      <a:pt x="107" y="700"/>
                    </a:lnTo>
                    <a:lnTo>
                      <a:pt x="102" y="713"/>
                    </a:lnTo>
                    <a:lnTo>
                      <a:pt x="95" y="674"/>
                    </a:lnTo>
                    <a:lnTo>
                      <a:pt x="69" y="663"/>
                    </a:lnTo>
                    <a:lnTo>
                      <a:pt x="55" y="662"/>
                    </a:lnTo>
                    <a:lnTo>
                      <a:pt x="46" y="673"/>
                    </a:lnTo>
                    <a:lnTo>
                      <a:pt x="36" y="706"/>
                    </a:lnTo>
                    <a:lnTo>
                      <a:pt x="31" y="721"/>
                    </a:lnTo>
                    <a:lnTo>
                      <a:pt x="18" y="714"/>
                    </a:lnTo>
                    <a:lnTo>
                      <a:pt x="15" y="689"/>
                    </a:lnTo>
                    <a:lnTo>
                      <a:pt x="15" y="666"/>
                    </a:lnTo>
                    <a:lnTo>
                      <a:pt x="21" y="623"/>
                    </a:lnTo>
                    <a:lnTo>
                      <a:pt x="26" y="565"/>
                    </a:lnTo>
                    <a:lnTo>
                      <a:pt x="32" y="554"/>
                    </a:lnTo>
                    <a:lnTo>
                      <a:pt x="31" y="539"/>
                    </a:lnTo>
                    <a:lnTo>
                      <a:pt x="23" y="522"/>
                    </a:lnTo>
                    <a:lnTo>
                      <a:pt x="17" y="499"/>
                    </a:lnTo>
                    <a:lnTo>
                      <a:pt x="17" y="479"/>
                    </a:lnTo>
                    <a:lnTo>
                      <a:pt x="22" y="463"/>
                    </a:lnTo>
                    <a:lnTo>
                      <a:pt x="28" y="425"/>
                    </a:lnTo>
                    <a:lnTo>
                      <a:pt x="28" y="394"/>
                    </a:lnTo>
                    <a:lnTo>
                      <a:pt x="32" y="392"/>
                    </a:lnTo>
                    <a:lnTo>
                      <a:pt x="30" y="386"/>
                    </a:lnTo>
                    <a:lnTo>
                      <a:pt x="30" y="375"/>
                    </a:lnTo>
                    <a:lnTo>
                      <a:pt x="28" y="360"/>
                    </a:lnTo>
                    <a:lnTo>
                      <a:pt x="25" y="348"/>
                    </a:lnTo>
                    <a:lnTo>
                      <a:pt x="25" y="331"/>
                    </a:lnTo>
                    <a:lnTo>
                      <a:pt x="31" y="297"/>
                    </a:lnTo>
                    <a:lnTo>
                      <a:pt x="31" y="284"/>
                    </a:lnTo>
                    <a:lnTo>
                      <a:pt x="21" y="260"/>
                    </a:lnTo>
                    <a:lnTo>
                      <a:pt x="11" y="249"/>
                    </a:lnTo>
                    <a:lnTo>
                      <a:pt x="4" y="243"/>
                    </a:lnTo>
                    <a:lnTo>
                      <a:pt x="6" y="237"/>
                    </a:lnTo>
                    <a:lnTo>
                      <a:pt x="3" y="226"/>
                    </a:lnTo>
                    <a:lnTo>
                      <a:pt x="0" y="205"/>
                    </a:lnTo>
                    <a:lnTo>
                      <a:pt x="0" y="188"/>
                    </a:lnTo>
                    <a:lnTo>
                      <a:pt x="10" y="160"/>
                    </a:lnTo>
                    <a:lnTo>
                      <a:pt x="12" y="125"/>
                    </a:lnTo>
                    <a:lnTo>
                      <a:pt x="11" y="108"/>
                    </a:lnTo>
                    <a:lnTo>
                      <a:pt x="9" y="96"/>
                    </a:lnTo>
                    <a:lnTo>
                      <a:pt x="14" y="85"/>
                    </a:lnTo>
                    <a:lnTo>
                      <a:pt x="25" y="79"/>
                    </a:lnTo>
                    <a:lnTo>
                      <a:pt x="31" y="81"/>
                    </a:lnTo>
                    <a:lnTo>
                      <a:pt x="37" y="87"/>
                    </a:lnTo>
                    <a:lnTo>
                      <a:pt x="48" y="86"/>
                    </a:lnTo>
                    <a:lnTo>
                      <a:pt x="50" y="81"/>
                    </a:lnTo>
                    <a:lnTo>
                      <a:pt x="48" y="75"/>
                    </a:lnTo>
                    <a:lnTo>
                      <a:pt x="50" y="66"/>
                    </a:lnTo>
                    <a:lnTo>
                      <a:pt x="57" y="66"/>
                    </a:lnTo>
                    <a:lnTo>
                      <a:pt x="59" y="64"/>
                    </a:lnTo>
                    <a:lnTo>
                      <a:pt x="54" y="52"/>
                    </a:lnTo>
                    <a:lnTo>
                      <a:pt x="49" y="33"/>
                    </a:lnTo>
                    <a:lnTo>
                      <a:pt x="39" y="16"/>
                    </a:lnTo>
                    <a:lnTo>
                      <a:pt x="38" y="9"/>
                    </a:lnTo>
                    <a:lnTo>
                      <a:pt x="41" y="6"/>
                    </a:lnTo>
                    <a:lnTo>
                      <a:pt x="47" y="6"/>
                    </a:lnTo>
                    <a:lnTo>
                      <a:pt x="52" y="3"/>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713" name="Freeform 132"/>
              <p:cNvSpPr>
                <a:spLocks noChangeAspect="1"/>
              </p:cNvSpPr>
              <p:nvPr/>
            </p:nvSpPr>
            <p:spPr bwMode="gray">
              <a:xfrm>
                <a:off x="2817" y="1091"/>
                <a:ext cx="1786" cy="901"/>
              </a:xfrm>
              <a:custGeom>
                <a:avLst/>
                <a:gdLst/>
                <a:ahLst/>
                <a:cxnLst>
                  <a:cxn ang="0">
                    <a:pos x="3264" y="3913"/>
                  </a:cxn>
                  <a:cxn ang="0">
                    <a:pos x="4333" y="3788"/>
                  </a:cxn>
                  <a:cxn ang="0">
                    <a:pos x="5307" y="3536"/>
                  </a:cxn>
                  <a:cxn ang="0">
                    <a:pos x="5833" y="4138"/>
                  </a:cxn>
                  <a:cxn ang="0">
                    <a:pos x="6066" y="4138"/>
                  </a:cxn>
                  <a:cxn ang="0">
                    <a:pos x="6189" y="3482"/>
                  </a:cxn>
                  <a:cxn ang="0">
                    <a:pos x="5968" y="3336"/>
                  </a:cxn>
                  <a:cxn ang="0">
                    <a:pos x="6672" y="2912"/>
                  </a:cxn>
                  <a:cxn ang="0">
                    <a:pos x="6999" y="2815"/>
                  </a:cxn>
                  <a:cxn ang="0">
                    <a:pos x="7448" y="2593"/>
                  </a:cxn>
                  <a:cxn ang="0">
                    <a:pos x="7045" y="3206"/>
                  </a:cxn>
                  <a:cxn ang="0">
                    <a:pos x="7368" y="3293"/>
                  </a:cxn>
                  <a:cxn ang="0">
                    <a:pos x="7505" y="2864"/>
                  </a:cxn>
                  <a:cxn ang="0">
                    <a:pos x="7925" y="2760"/>
                  </a:cxn>
                  <a:cxn ang="0">
                    <a:pos x="8227" y="2553"/>
                  </a:cxn>
                  <a:cxn ang="0">
                    <a:pos x="8363" y="2256"/>
                  </a:cxn>
                  <a:cxn ang="0">
                    <a:pos x="8646" y="2287"/>
                  </a:cxn>
                  <a:cxn ang="0">
                    <a:pos x="8841" y="2201"/>
                  </a:cxn>
                  <a:cxn ang="0">
                    <a:pos x="8685" y="1981"/>
                  </a:cxn>
                  <a:cxn ang="0">
                    <a:pos x="8538" y="1863"/>
                  </a:cxn>
                  <a:cxn ang="0">
                    <a:pos x="7819" y="1608"/>
                  </a:cxn>
                  <a:cxn ang="0">
                    <a:pos x="7284" y="1590"/>
                  </a:cxn>
                  <a:cxn ang="0">
                    <a:pos x="6685" y="1267"/>
                  </a:cxn>
                  <a:cxn ang="0">
                    <a:pos x="6173" y="1286"/>
                  </a:cxn>
                  <a:cxn ang="0">
                    <a:pos x="5674" y="1395"/>
                  </a:cxn>
                  <a:cxn ang="0">
                    <a:pos x="5597" y="1031"/>
                  </a:cxn>
                  <a:cxn ang="0">
                    <a:pos x="5210" y="1036"/>
                  </a:cxn>
                  <a:cxn ang="0">
                    <a:pos x="4698" y="872"/>
                  </a:cxn>
                  <a:cxn ang="0">
                    <a:pos x="4354" y="1003"/>
                  </a:cxn>
                  <a:cxn ang="0">
                    <a:pos x="4584" y="721"/>
                  </a:cxn>
                  <a:cxn ang="0">
                    <a:pos x="4684" y="394"/>
                  </a:cxn>
                  <a:cxn ang="0">
                    <a:pos x="4372" y="204"/>
                  </a:cxn>
                  <a:cxn ang="0">
                    <a:pos x="4025" y="232"/>
                  </a:cxn>
                  <a:cxn ang="0">
                    <a:pos x="3791" y="419"/>
                  </a:cxn>
                  <a:cxn ang="0">
                    <a:pos x="3374" y="550"/>
                  </a:cxn>
                  <a:cxn ang="0">
                    <a:pos x="3254" y="832"/>
                  </a:cxn>
                  <a:cxn ang="0">
                    <a:pos x="2949" y="1149"/>
                  </a:cxn>
                  <a:cxn ang="0">
                    <a:pos x="2945" y="1235"/>
                  </a:cxn>
                  <a:cxn ang="0">
                    <a:pos x="2627" y="1222"/>
                  </a:cxn>
                  <a:cxn ang="0">
                    <a:pos x="2758" y="1734"/>
                  </a:cxn>
                  <a:cxn ang="0">
                    <a:pos x="2590" y="1842"/>
                  </a:cxn>
                  <a:cxn ang="0">
                    <a:pos x="2499" y="1888"/>
                  </a:cxn>
                  <a:cxn ang="0">
                    <a:pos x="2297" y="1040"/>
                  </a:cxn>
                  <a:cxn ang="0">
                    <a:pos x="2235" y="1800"/>
                  </a:cxn>
                  <a:cxn ang="0">
                    <a:pos x="1570" y="1757"/>
                  </a:cxn>
                  <a:cxn ang="0">
                    <a:pos x="1175" y="1897"/>
                  </a:cxn>
                  <a:cxn ang="0">
                    <a:pos x="933" y="2056"/>
                  </a:cxn>
                  <a:cxn ang="0">
                    <a:pos x="501" y="2289"/>
                  </a:cxn>
                  <a:cxn ang="0">
                    <a:pos x="306" y="2013"/>
                  </a:cxn>
                  <a:cxn ang="0">
                    <a:pos x="589" y="1783"/>
                  </a:cxn>
                  <a:cxn ang="0">
                    <a:pos x="191" y="1600"/>
                  </a:cxn>
                  <a:cxn ang="0">
                    <a:pos x="215" y="2548"/>
                  </a:cxn>
                  <a:cxn ang="0">
                    <a:pos x="14" y="3054"/>
                  </a:cxn>
                  <a:cxn ang="0">
                    <a:pos x="241" y="3470"/>
                  </a:cxn>
                  <a:cxn ang="0">
                    <a:pos x="440" y="3762"/>
                  </a:cxn>
                  <a:cxn ang="0">
                    <a:pos x="644" y="4043"/>
                  </a:cxn>
                  <a:cxn ang="0">
                    <a:pos x="898" y="4398"/>
                  </a:cxn>
                  <a:cxn ang="0">
                    <a:pos x="1107" y="4133"/>
                  </a:cxn>
                  <a:cxn ang="0">
                    <a:pos x="1169" y="3800"/>
                  </a:cxn>
                  <a:cxn ang="0">
                    <a:pos x="1520" y="3752"/>
                  </a:cxn>
                  <a:cxn ang="0">
                    <a:pos x="1831" y="3572"/>
                  </a:cxn>
                  <a:cxn ang="0">
                    <a:pos x="2183" y="3384"/>
                  </a:cxn>
                  <a:cxn ang="0">
                    <a:pos x="2523" y="3466"/>
                  </a:cxn>
                </a:cxnLst>
                <a:rect l="0" t="0" r="r" b="b"/>
                <a:pathLst>
                  <a:path w="8931" h="4504">
                    <a:moveTo>
                      <a:pt x="2688" y="3454"/>
                    </a:moveTo>
                    <a:lnTo>
                      <a:pt x="2691" y="3461"/>
                    </a:lnTo>
                    <a:lnTo>
                      <a:pt x="2695" y="3463"/>
                    </a:lnTo>
                    <a:lnTo>
                      <a:pt x="2768" y="3530"/>
                    </a:lnTo>
                    <a:lnTo>
                      <a:pt x="2887" y="3748"/>
                    </a:lnTo>
                    <a:lnTo>
                      <a:pt x="2902" y="3737"/>
                    </a:lnTo>
                    <a:lnTo>
                      <a:pt x="2904" y="3730"/>
                    </a:lnTo>
                    <a:lnTo>
                      <a:pt x="2904" y="3723"/>
                    </a:lnTo>
                    <a:lnTo>
                      <a:pt x="2915" y="3709"/>
                    </a:lnTo>
                    <a:lnTo>
                      <a:pt x="2923" y="3708"/>
                    </a:lnTo>
                    <a:lnTo>
                      <a:pt x="2928" y="3714"/>
                    </a:lnTo>
                    <a:lnTo>
                      <a:pt x="2936" y="3717"/>
                    </a:lnTo>
                    <a:lnTo>
                      <a:pt x="2950" y="3725"/>
                    </a:lnTo>
                    <a:lnTo>
                      <a:pt x="2946" y="3732"/>
                    </a:lnTo>
                    <a:lnTo>
                      <a:pt x="2951" y="3739"/>
                    </a:lnTo>
                    <a:lnTo>
                      <a:pt x="2956" y="3740"/>
                    </a:lnTo>
                    <a:lnTo>
                      <a:pt x="2961" y="3753"/>
                    </a:lnTo>
                    <a:lnTo>
                      <a:pt x="2985" y="3751"/>
                    </a:lnTo>
                    <a:lnTo>
                      <a:pt x="3003" y="3756"/>
                    </a:lnTo>
                    <a:lnTo>
                      <a:pt x="3010" y="3753"/>
                    </a:lnTo>
                    <a:lnTo>
                      <a:pt x="3026" y="3753"/>
                    </a:lnTo>
                    <a:lnTo>
                      <a:pt x="3028" y="3746"/>
                    </a:lnTo>
                    <a:lnTo>
                      <a:pt x="3033" y="3740"/>
                    </a:lnTo>
                    <a:lnTo>
                      <a:pt x="3042" y="3741"/>
                    </a:lnTo>
                    <a:lnTo>
                      <a:pt x="3049" y="3741"/>
                    </a:lnTo>
                    <a:lnTo>
                      <a:pt x="3053" y="3734"/>
                    </a:lnTo>
                    <a:lnTo>
                      <a:pt x="3060" y="3729"/>
                    </a:lnTo>
                    <a:lnTo>
                      <a:pt x="3075" y="3734"/>
                    </a:lnTo>
                    <a:lnTo>
                      <a:pt x="3082" y="3737"/>
                    </a:lnTo>
                    <a:lnTo>
                      <a:pt x="3086" y="3745"/>
                    </a:lnTo>
                    <a:lnTo>
                      <a:pt x="3093" y="3748"/>
                    </a:lnTo>
                    <a:lnTo>
                      <a:pt x="3103" y="3761"/>
                    </a:lnTo>
                    <a:lnTo>
                      <a:pt x="3112" y="3764"/>
                    </a:lnTo>
                    <a:lnTo>
                      <a:pt x="3114" y="3772"/>
                    </a:lnTo>
                    <a:lnTo>
                      <a:pt x="3112" y="3779"/>
                    </a:lnTo>
                    <a:lnTo>
                      <a:pt x="3113" y="3788"/>
                    </a:lnTo>
                    <a:lnTo>
                      <a:pt x="3117" y="3795"/>
                    </a:lnTo>
                    <a:lnTo>
                      <a:pt x="3125" y="3796"/>
                    </a:lnTo>
                    <a:lnTo>
                      <a:pt x="3146" y="3807"/>
                    </a:lnTo>
                    <a:lnTo>
                      <a:pt x="3150" y="3815"/>
                    </a:lnTo>
                    <a:lnTo>
                      <a:pt x="3150" y="3822"/>
                    </a:lnTo>
                    <a:lnTo>
                      <a:pt x="3157" y="3826"/>
                    </a:lnTo>
                    <a:lnTo>
                      <a:pt x="3162" y="3831"/>
                    </a:lnTo>
                    <a:lnTo>
                      <a:pt x="3170" y="3845"/>
                    </a:lnTo>
                    <a:lnTo>
                      <a:pt x="3176" y="3849"/>
                    </a:lnTo>
                    <a:lnTo>
                      <a:pt x="3193" y="3852"/>
                    </a:lnTo>
                    <a:lnTo>
                      <a:pt x="3199" y="3857"/>
                    </a:lnTo>
                    <a:lnTo>
                      <a:pt x="3208" y="3859"/>
                    </a:lnTo>
                    <a:lnTo>
                      <a:pt x="3215" y="3860"/>
                    </a:lnTo>
                    <a:lnTo>
                      <a:pt x="3224" y="3860"/>
                    </a:lnTo>
                    <a:lnTo>
                      <a:pt x="3226" y="3853"/>
                    </a:lnTo>
                    <a:lnTo>
                      <a:pt x="3231" y="3847"/>
                    </a:lnTo>
                    <a:lnTo>
                      <a:pt x="3246" y="3841"/>
                    </a:lnTo>
                    <a:lnTo>
                      <a:pt x="3248" y="3849"/>
                    </a:lnTo>
                    <a:lnTo>
                      <a:pt x="3252" y="3857"/>
                    </a:lnTo>
                    <a:lnTo>
                      <a:pt x="3259" y="3861"/>
                    </a:lnTo>
                    <a:lnTo>
                      <a:pt x="3267" y="3875"/>
                    </a:lnTo>
                    <a:lnTo>
                      <a:pt x="3273" y="3880"/>
                    </a:lnTo>
                    <a:lnTo>
                      <a:pt x="3277" y="3887"/>
                    </a:lnTo>
                    <a:lnTo>
                      <a:pt x="3264" y="3913"/>
                    </a:lnTo>
                    <a:lnTo>
                      <a:pt x="3289" y="3920"/>
                    </a:lnTo>
                    <a:lnTo>
                      <a:pt x="3305" y="3904"/>
                    </a:lnTo>
                    <a:lnTo>
                      <a:pt x="3310" y="3904"/>
                    </a:lnTo>
                    <a:lnTo>
                      <a:pt x="3322" y="3882"/>
                    </a:lnTo>
                    <a:lnTo>
                      <a:pt x="3338" y="3865"/>
                    </a:lnTo>
                    <a:lnTo>
                      <a:pt x="3356" y="3858"/>
                    </a:lnTo>
                    <a:lnTo>
                      <a:pt x="3375" y="3852"/>
                    </a:lnTo>
                    <a:lnTo>
                      <a:pt x="3394" y="3839"/>
                    </a:lnTo>
                    <a:lnTo>
                      <a:pt x="3414" y="3823"/>
                    </a:lnTo>
                    <a:lnTo>
                      <a:pt x="3439" y="3811"/>
                    </a:lnTo>
                    <a:lnTo>
                      <a:pt x="3464" y="3789"/>
                    </a:lnTo>
                    <a:lnTo>
                      <a:pt x="3505" y="3777"/>
                    </a:lnTo>
                    <a:lnTo>
                      <a:pt x="3530" y="3766"/>
                    </a:lnTo>
                    <a:lnTo>
                      <a:pt x="3553" y="3763"/>
                    </a:lnTo>
                    <a:lnTo>
                      <a:pt x="3575" y="3767"/>
                    </a:lnTo>
                    <a:lnTo>
                      <a:pt x="3591" y="3773"/>
                    </a:lnTo>
                    <a:lnTo>
                      <a:pt x="3604" y="3784"/>
                    </a:lnTo>
                    <a:lnTo>
                      <a:pt x="3623" y="3780"/>
                    </a:lnTo>
                    <a:lnTo>
                      <a:pt x="3644" y="3779"/>
                    </a:lnTo>
                    <a:lnTo>
                      <a:pt x="3661" y="3782"/>
                    </a:lnTo>
                    <a:lnTo>
                      <a:pt x="3692" y="3811"/>
                    </a:lnTo>
                    <a:lnTo>
                      <a:pt x="3697" y="3818"/>
                    </a:lnTo>
                    <a:lnTo>
                      <a:pt x="3714" y="3821"/>
                    </a:lnTo>
                    <a:lnTo>
                      <a:pt x="3761" y="3814"/>
                    </a:lnTo>
                    <a:lnTo>
                      <a:pt x="3774" y="3820"/>
                    </a:lnTo>
                    <a:lnTo>
                      <a:pt x="3818" y="3821"/>
                    </a:lnTo>
                    <a:lnTo>
                      <a:pt x="3856" y="3816"/>
                    </a:lnTo>
                    <a:lnTo>
                      <a:pt x="3866" y="3811"/>
                    </a:lnTo>
                    <a:lnTo>
                      <a:pt x="3866" y="3803"/>
                    </a:lnTo>
                    <a:lnTo>
                      <a:pt x="3862" y="3791"/>
                    </a:lnTo>
                    <a:lnTo>
                      <a:pt x="3865" y="3777"/>
                    </a:lnTo>
                    <a:lnTo>
                      <a:pt x="3875" y="3761"/>
                    </a:lnTo>
                    <a:lnTo>
                      <a:pt x="3875" y="3745"/>
                    </a:lnTo>
                    <a:lnTo>
                      <a:pt x="3864" y="3730"/>
                    </a:lnTo>
                    <a:lnTo>
                      <a:pt x="3860" y="3712"/>
                    </a:lnTo>
                    <a:lnTo>
                      <a:pt x="3862" y="3694"/>
                    </a:lnTo>
                    <a:lnTo>
                      <a:pt x="3878" y="3680"/>
                    </a:lnTo>
                    <a:lnTo>
                      <a:pt x="3892" y="3664"/>
                    </a:lnTo>
                    <a:lnTo>
                      <a:pt x="3910" y="3649"/>
                    </a:lnTo>
                    <a:lnTo>
                      <a:pt x="3921" y="3632"/>
                    </a:lnTo>
                    <a:lnTo>
                      <a:pt x="3935" y="3631"/>
                    </a:lnTo>
                    <a:lnTo>
                      <a:pt x="3955" y="3637"/>
                    </a:lnTo>
                    <a:lnTo>
                      <a:pt x="3969" y="3648"/>
                    </a:lnTo>
                    <a:lnTo>
                      <a:pt x="4006" y="3658"/>
                    </a:lnTo>
                    <a:lnTo>
                      <a:pt x="4017" y="3672"/>
                    </a:lnTo>
                    <a:lnTo>
                      <a:pt x="4041" y="3678"/>
                    </a:lnTo>
                    <a:lnTo>
                      <a:pt x="4065" y="3681"/>
                    </a:lnTo>
                    <a:lnTo>
                      <a:pt x="4082" y="3688"/>
                    </a:lnTo>
                    <a:lnTo>
                      <a:pt x="4092" y="3704"/>
                    </a:lnTo>
                    <a:lnTo>
                      <a:pt x="4097" y="3734"/>
                    </a:lnTo>
                    <a:lnTo>
                      <a:pt x="4097" y="3755"/>
                    </a:lnTo>
                    <a:lnTo>
                      <a:pt x="4102" y="3755"/>
                    </a:lnTo>
                    <a:lnTo>
                      <a:pt x="4117" y="3769"/>
                    </a:lnTo>
                    <a:lnTo>
                      <a:pt x="4140" y="3785"/>
                    </a:lnTo>
                    <a:lnTo>
                      <a:pt x="4174" y="3796"/>
                    </a:lnTo>
                    <a:lnTo>
                      <a:pt x="4202" y="3790"/>
                    </a:lnTo>
                    <a:lnTo>
                      <a:pt x="4229" y="3775"/>
                    </a:lnTo>
                    <a:lnTo>
                      <a:pt x="4254" y="3763"/>
                    </a:lnTo>
                    <a:lnTo>
                      <a:pt x="4285" y="3771"/>
                    </a:lnTo>
                    <a:lnTo>
                      <a:pt x="4333" y="3788"/>
                    </a:lnTo>
                    <a:lnTo>
                      <a:pt x="4343" y="3800"/>
                    </a:lnTo>
                    <a:lnTo>
                      <a:pt x="4344" y="3800"/>
                    </a:lnTo>
                    <a:lnTo>
                      <a:pt x="4350" y="3805"/>
                    </a:lnTo>
                    <a:lnTo>
                      <a:pt x="4372" y="3817"/>
                    </a:lnTo>
                    <a:lnTo>
                      <a:pt x="4393" y="3823"/>
                    </a:lnTo>
                    <a:lnTo>
                      <a:pt x="4414" y="3832"/>
                    </a:lnTo>
                    <a:lnTo>
                      <a:pt x="4428" y="3852"/>
                    </a:lnTo>
                    <a:lnTo>
                      <a:pt x="4455" y="3868"/>
                    </a:lnTo>
                    <a:lnTo>
                      <a:pt x="4487" y="3873"/>
                    </a:lnTo>
                    <a:lnTo>
                      <a:pt x="4510" y="3880"/>
                    </a:lnTo>
                    <a:lnTo>
                      <a:pt x="4528" y="3881"/>
                    </a:lnTo>
                    <a:lnTo>
                      <a:pt x="4553" y="3879"/>
                    </a:lnTo>
                    <a:lnTo>
                      <a:pt x="4571" y="3887"/>
                    </a:lnTo>
                    <a:lnTo>
                      <a:pt x="4627" y="3868"/>
                    </a:lnTo>
                    <a:lnTo>
                      <a:pt x="4661" y="3860"/>
                    </a:lnTo>
                    <a:lnTo>
                      <a:pt x="4688" y="3855"/>
                    </a:lnTo>
                    <a:lnTo>
                      <a:pt x="4725" y="3826"/>
                    </a:lnTo>
                    <a:lnTo>
                      <a:pt x="4749" y="3810"/>
                    </a:lnTo>
                    <a:lnTo>
                      <a:pt x="4774" y="3801"/>
                    </a:lnTo>
                    <a:lnTo>
                      <a:pt x="4799" y="3811"/>
                    </a:lnTo>
                    <a:lnTo>
                      <a:pt x="4817" y="3826"/>
                    </a:lnTo>
                    <a:lnTo>
                      <a:pt x="4838" y="3830"/>
                    </a:lnTo>
                    <a:lnTo>
                      <a:pt x="4855" y="3826"/>
                    </a:lnTo>
                    <a:lnTo>
                      <a:pt x="4869" y="3818"/>
                    </a:lnTo>
                    <a:lnTo>
                      <a:pt x="4875" y="3821"/>
                    </a:lnTo>
                    <a:lnTo>
                      <a:pt x="4886" y="3823"/>
                    </a:lnTo>
                    <a:lnTo>
                      <a:pt x="4899" y="3833"/>
                    </a:lnTo>
                    <a:lnTo>
                      <a:pt x="4931" y="3843"/>
                    </a:lnTo>
                    <a:lnTo>
                      <a:pt x="4956" y="3855"/>
                    </a:lnTo>
                    <a:lnTo>
                      <a:pt x="4967" y="3853"/>
                    </a:lnTo>
                    <a:lnTo>
                      <a:pt x="4982" y="3842"/>
                    </a:lnTo>
                    <a:lnTo>
                      <a:pt x="5032" y="3811"/>
                    </a:lnTo>
                    <a:lnTo>
                      <a:pt x="5033" y="3804"/>
                    </a:lnTo>
                    <a:lnTo>
                      <a:pt x="5031" y="3791"/>
                    </a:lnTo>
                    <a:lnTo>
                      <a:pt x="5034" y="3779"/>
                    </a:lnTo>
                    <a:lnTo>
                      <a:pt x="5045" y="3766"/>
                    </a:lnTo>
                    <a:lnTo>
                      <a:pt x="5052" y="3755"/>
                    </a:lnTo>
                    <a:lnTo>
                      <a:pt x="5059" y="3725"/>
                    </a:lnTo>
                    <a:lnTo>
                      <a:pt x="5064" y="3703"/>
                    </a:lnTo>
                    <a:lnTo>
                      <a:pt x="5071" y="3686"/>
                    </a:lnTo>
                    <a:lnTo>
                      <a:pt x="5090" y="3676"/>
                    </a:lnTo>
                    <a:lnTo>
                      <a:pt x="5114" y="3649"/>
                    </a:lnTo>
                    <a:lnTo>
                      <a:pt x="5114" y="3644"/>
                    </a:lnTo>
                    <a:lnTo>
                      <a:pt x="5109" y="3633"/>
                    </a:lnTo>
                    <a:lnTo>
                      <a:pt x="5111" y="3606"/>
                    </a:lnTo>
                    <a:lnTo>
                      <a:pt x="5104" y="3602"/>
                    </a:lnTo>
                    <a:lnTo>
                      <a:pt x="5093" y="3602"/>
                    </a:lnTo>
                    <a:lnTo>
                      <a:pt x="5075" y="3607"/>
                    </a:lnTo>
                    <a:lnTo>
                      <a:pt x="5071" y="3602"/>
                    </a:lnTo>
                    <a:lnTo>
                      <a:pt x="5076" y="3589"/>
                    </a:lnTo>
                    <a:lnTo>
                      <a:pt x="5100" y="3565"/>
                    </a:lnTo>
                    <a:lnTo>
                      <a:pt x="5108" y="3553"/>
                    </a:lnTo>
                    <a:lnTo>
                      <a:pt x="5124" y="3541"/>
                    </a:lnTo>
                    <a:lnTo>
                      <a:pt x="5158" y="3535"/>
                    </a:lnTo>
                    <a:lnTo>
                      <a:pt x="5199" y="3520"/>
                    </a:lnTo>
                    <a:lnTo>
                      <a:pt x="5224" y="3521"/>
                    </a:lnTo>
                    <a:lnTo>
                      <a:pt x="5259" y="3515"/>
                    </a:lnTo>
                    <a:lnTo>
                      <a:pt x="5271" y="3515"/>
                    </a:lnTo>
                    <a:lnTo>
                      <a:pt x="5290" y="3524"/>
                    </a:lnTo>
                    <a:lnTo>
                      <a:pt x="5307" y="3536"/>
                    </a:lnTo>
                    <a:lnTo>
                      <a:pt x="5318" y="3548"/>
                    </a:lnTo>
                    <a:lnTo>
                      <a:pt x="5334" y="3552"/>
                    </a:lnTo>
                    <a:lnTo>
                      <a:pt x="5353" y="3549"/>
                    </a:lnTo>
                    <a:lnTo>
                      <a:pt x="5369" y="3553"/>
                    </a:lnTo>
                    <a:lnTo>
                      <a:pt x="5383" y="3559"/>
                    </a:lnTo>
                    <a:lnTo>
                      <a:pt x="5391" y="3573"/>
                    </a:lnTo>
                    <a:lnTo>
                      <a:pt x="5403" y="3591"/>
                    </a:lnTo>
                    <a:lnTo>
                      <a:pt x="5404" y="3604"/>
                    </a:lnTo>
                    <a:lnTo>
                      <a:pt x="5412" y="3611"/>
                    </a:lnTo>
                    <a:lnTo>
                      <a:pt x="5421" y="3617"/>
                    </a:lnTo>
                    <a:lnTo>
                      <a:pt x="5423" y="3626"/>
                    </a:lnTo>
                    <a:lnTo>
                      <a:pt x="5424" y="3621"/>
                    </a:lnTo>
                    <a:lnTo>
                      <a:pt x="5426" y="3634"/>
                    </a:lnTo>
                    <a:lnTo>
                      <a:pt x="5431" y="3649"/>
                    </a:lnTo>
                    <a:lnTo>
                      <a:pt x="5434" y="3670"/>
                    </a:lnTo>
                    <a:lnTo>
                      <a:pt x="5442" y="3687"/>
                    </a:lnTo>
                    <a:lnTo>
                      <a:pt x="5447" y="3704"/>
                    </a:lnTo>
                    <a:lnTo>
                      <a:pt x="5468" y="3744"/>
                    </a:lnTo>
                    <a:lnTo>
                      <a:pt x="5474" y="3785"/>
                    </a:lnTo>
                    <a:lnTo>
                      <a:pt x="5483" y="3804"/>
                    </a:lnTo>
                    <a:lnTo>
                      <a:pt x="5482" y="3809"/>
                    </a:lnTo>
                    <a:lnTo>
                      <a:pt x="5483" y="3810"/>
                    </a:lnTo>
                    <a:lnTo>
                      <a:pt x="5485" y="3828"/>
                    </a:lnTo>
                    <a:lnTo>
                      <a:pt x="5485" y="3849"/>
                    </a:lnTo>
                    <a:lnTo>
                      <a:pt x="5498" y="3860"/>
                    </a:lnTo>
                    <a:lnTo>
                      <a:pt x="5521" y="3863"/>
                    </a:lnTo>
                    <a:lnTo>
                      <a:pt x="5542" y="3855"/>
                    </a:lnTo>
                    <a:lnTo>
                      <a:pt x="5558" y="3863"/>
                    </a:lnTo>
                    <a:lnTo>
                      <a:pt x="5577" y="3865"/>
                    </a:lnTo>
                    <a:lnTo>
                      <a:pt x="5595" y="3874"/>
                    </a:lnTo>
                    <a:lnTo>
                      <a:pt x="5627" y="3902"/>
                    </a:lnTo>
                    <a:lnTo>
                      <a:pt x="5642" y="3909"/>
                    </a:lnTo>
                    <a:lnTo>
                      <a:pt x="5654" y="3911"/>
                    </a:lnTo>
                    <a:lnTo>
                      <a:pt x="5658" y="3918"/>
                    </a:lnTo>
                    <a:lnTo>
                      <a:pt x="5658" y="3923"/>
                    </a:lnTo>
                    <a:lnTo>
                      <a:pt x="5660" y="3922"/>
                    </a:lnTo>
                    <a:lnTo>
                      <a:pt x="5661" y="3938"/>
                    </a:lnTo>
                    <a:lnTo>
                      <a:pt x="5668" y="3947"/>
                    </a:lnTo>
                    <a:lnTo>
                      <a:pt x="5667" y="3963"/>
                    </a:lnTo>
                    <a:lnTo>
                      <a:pt x="5668" y="3981"/>
                    </a:lnTo>
                    <a:lnTo>
                      <a:pt x="5678" y="3997"/>
                    </a:lnTo>
                    <a:lnTo>
                      <a:pt x="5684" y="4010"/>
                    </a:lnTo>
                    <a:lnTo>
                      <a:pt x="5703" y="4009"/>
                    </a:lnTo>
                    <a:lnTo>
                      <a:pt x="5722" y="4015"/>
                    </a:lnTo>
                    <a:lnTo>
                      <a:pt x="5740" y="4013"/>
                    </a:lnTo>
                    <a:lnTo>
                      <a:pt x="5771" y="3998"/>
                    </a:lnTo>
                    <a:lnTo>
                      <a:pt x="5805" y="3976"/>
                    </a:lnTo>
                    <a:lnTo>
                      <a:pt x="5823" y="3974"/>
                    </a:lnTo>
                    <a:lnTo>
                      <a:pt x="5856" y="3956"/>
                    </a:lnTo>
                    <a:lnTo>
                      <a:pt x="5888" y="3947"/>
                    </a:lnTo>
                    <a:lnTo>
                      <a:pt x="5889" y="3950"/>
                    </a:lnTo>
                    <a:lnTo>
                      <a:pt x="5881" y="3963"/>
                    </a:lnTo>
                    <a:lnTo>
                      <a:pt x="5881" y="3983"/>
                    </a:lnTo>
                    <a:lnTo>
                      <a:pt x="5886" y="3999"/>
                    </a:lnTo>
                    <a:lnTo>
                      <a:pt x="5883" y="4019"/>
                    </a:lnTo>
                    <a:lnTo>
                      <a:pt x="5871" y="4029"/>
                    </a:lnTo>
                    <a:lnTo>
                      <a:pt x="5857" y="4042"/>
                    </a:lnTo>
                    <a:lnTo>
                      <a:pt x="5855" y="4063"/>
                    </a:lnTo>
                    <a:lnTo>
                      <a:pt x="5841" y="4096"/>
                    </a:lnTo>
                    <a:lnTo>
                      <a:pt x="5833" y="4138"/>
                    </a:lnTo>
                    <a:lnTo>
                      <a:pt x="5814" y="4176"/>
                    </a:lnTo>
                    <a:lnTo>
                      <a:pt x="5801" y="4194"/>
                    </a:lnTo>
                    <a:lnTo>
                      <a:pt x="5796" y="4214"/>
                    </a:lnTo>
                    <a:lnTo>
                      <a:pt x="5784" y="4224"/>
                    </a:lnTo>
                    <a:lnTo>
                      <a:pt x="5779" y="4220"/>
                    </a:lnTo>
                    <a:lnTo>
                      <a:pt x="5728" y="4208"/>
                    </a:lnTo>
                    <a:lnTo>
                      <a:pt x="5715" y="4215"/>
                    </a:lnTo>
                    <a:lnTo>
                      <a:pt x="5679" y="4250"/>
                    </a:lnTo>
                    <a:lnTo>
                      <a:pt x="5687" y="4263"/>
                    </a:lnTo>
                    <a:lnTo>
                      <a:pt x="5693" y="4290"/>
                    </a:lnTo>
                    <a:lnTo>
                      <a:pt x="5693" y="4349"/>
                    </a:lnTo>
                    <a:lnTo>
                      <a:pt x="5677" y="4374"/>
                    </a:lnTo>
                    <a:lnTo>
                      <a:pt x="5657" y="4391"/>
                    </a:lnTo>
                    <a:lnTo>
                      <a:pt x="5657" y="4409"/>
                    </a:lnTo>
                    <a:lnTo>
                      <a:pt x="5657" y="4415"/>
                    </a:lnTo>
                    <a:lnTo>
                      <a:pt x="5661" y="4423"/>
                    </a:lnTo>
                    <a:lnTo>
                      <a:pt x="5669" y="4419"/>
                    </a:lnTo>
                    <a:lnTo>
                      <a:pt x="5667" y="4412"/>
                    </a:lnTo>
                    <a:lnTo>
                      <a:pt x="5665" y="4407"/>
                    </a:lnTo>
                    <a:lnTo>
                      <a:pt x="5673" y="4404"/>
                    </a:lnTo>
                    <a:lnTo>
                      <a:pt x="5693" y="4406"/>
                    </a:lnTo>
                    <a:lnTo>
                      <a:pt x="5699" y="4396"/>
                    </a:lnTo>
                    <a:lnTo>
                      <a:pt x="5705" y="4390"/>
                    </a:lnTo>
                    <a:lnTo>
                      <a:pt x="5709" y="4382"/>
                    </a:lnTo>
                    <a:lnTo>
                      <a:pt x="5721" y="4369"/>
                    </a:lnTo>
                    <a:lnTo>
                      <a:pt x="5728" y="4345"/>
                    </a:lnTo>
                    <a:lnTo>
                      <a:pt x="5730" y="4354"/>
                    </a:lnTo>
                    <a:lnTo>
                      <a:pt x="5737" y="4355"/>
                    </a:lnTo>
                    <a:lnTo>
                      <a:pt x="5732" y="4365"/>
                    </a:lnTo>
                    <a:lnTo>
                      <a:pt x="5736" y="4370"/>
                    </a:lnTo>
                    <a:lnTo>
                      <a:pt x="5748" y="4361"/>
                    </a:lnTo>
                    <a:lnTo>
                      <a:pt x="5754" y="4359"/>
                    </a:lnTo>
                    <a:lnTo>
                      <a:pt x="5754" y="4366"/>
                    </a:lnTo>
                    <a:lnTo>
                      <a:pt x="5753" y="4374"/>
                    </a:lnTo>
                    <a:lnTo>
                      <a:pt x="5753" y="4385"/>
                    </a:lnTo>
                    <a:lnTo>
                      <a:pt x="5755" y="4387"/>
                    </a:lnTo>
                    <a:lnTo>
                      <a:pt x="5764" y="4387"/>
                    </a:lnTo>
                    <a:lnTo>
                      <a:pt x="5774" y="4390"/>
                    </a:lnTo>
                    <a:lnTo>
                      <a:pt x="5784" y="4396"/>
                    </a:lnTo>
                    <a:lnTo>
                      <a:pt x="5787" y="4395"/>
                    </a:lnTo>
                    <a:lnTo>
                      <a:pt x="5794" y="4398"/>
                    </a:lnTo>
                    <a:lnTo>
                      <a:pt x="5806" y="4401"/>
                    </a:lnTo>
                    <a:lnTo>
                      <a:pt x="5828" y="4393"/>
                    </a:lnTo>
                    <a:lnTo>
                      <a:pt x="5835" y="4393"/>
                    </a:lnTo>
                    <a:lnTo>
                      <a:pt x="5846" y="4387"/>
                    </a:lnTo>
                    <a:lnTo>
                      <a:pt x="5860" y="4376"/>
                    </a:lnTo>
                    <a:lnTo>
                      <a:pt x="5903" y="4347"/>
                    </a:lnTo>
                    <a:lnTo>
                      <a:pt x="5916" y="4332"/>
                    </a:lnTo>
                    <a:lnTo>
                      <a:pt x="5925" y="4318"/>
                    </a:lnTo>
                    <a:lnTo>
                      <a:pt x="5939" y="4299"/>
                    </a:lnTo>
                    <a:lnTo>
                      <a:pt x="5940" y="4290"/>
                    </a:lnTo>
                    <a:lnTo>
                      <a:pt x="5947" y="4279"/>
                    </a:lnTo>
                    <a:lnTo>
                      <a:pt x="5957" y="4269"/>
                    </a:lnTo>
                    <a:lnTo>
                      <a:pt x="5968" y="4263"/>
                    </a:lnTo>
                    <a:lnTo>
                      <a:pt x="5982" y="4240"/>
                    </a:lnTo>
                    <a:lnTo>
                      <a:pt x="5989" y="4232"/>
                    </a:lnTo>
                    <a:lnTo>
                      <a:pt x="6000" y="4215"/>
                    </a:lnTo>
                    <a:lnTo>
                      <a:pt x="6050" y="4161"/>
                    </a:lnTo>
                    <a:lnTo>
                      <a:pt x="6055" y="4148"/>
                    </a:lnTo>
                    <a:lnTo>
                      <a:pt x="6066" y="4138"/>
                    </a:lnTo>
                    <a:lnTo>
                      <a:pt x="6069" y="4134"/>
                    </a:lnTo>
                    <a:lnTo>
                      <a:pt x="6083" y="4106"/>
                    </a:lnTo>
                    <a:lnTo>
                      <a:pt x="6095" y="4070"/>
                    </a:lnTo>
                    <a:lnTo>
                      <a:pt x="6102" y="4056"/>
                    </a:lnTo>
                    <a:lnTo>
                      <a:pt x="6123" y="4031"/>
                    </a:lnTo>
                    <a:lnTo>
                      <a:pt x="6140" y="4001"/>
                    </a:lnTo>
                    <a:lnTo>
                      <a:pt x="6160" y="3979"/>
                    </a:lnTo>
                    <a:lnTo>
                      <a:pt x="6169" y="3967"/>
                    </a:lnTo>
                    <a:lnTo>
                      <a:pt x="6172" y="3961"/>
                    </a:lnTo>
                    <a:lnTo>
                      <a:pt x="6179" y="3957"/>
                    </a:lnTo>
                    <a:lnTo>
                      <a:pt x="6188" y="3949"/>
                    </a:lnTo>
                    <a:lnTo>
                      <a:pt x="6192" y="3924"/>
                    </a:lnTo>
                    <a:lnTo>
                      <a:pt x="6194" y="3912"/>
                    </a:lnTo>
                    <a:lnTo>
                      <a:pt x="6193" y="3902"/>
                    </a:lnTo>
                    <a:lnTo>
                      <a:pt x="6195" y="3890"/>
                    </a:lnTo>
                    <a:lnTo>
                      <a:pt x="6204" y="3871"/>
                    </a:lnTo>
                    <a:lnTo>
                      <a:pt x="6205" y="3861"/>
                    </a:lnTo>
                    <a:lnTo>
                      <a:pt x="6201" y="3827"/>
                    </a:lnTo>
                    <a:lnTo>
                      <a:pt x="6210" y="3816"/>
                    </a:lnTo>
                    <a:lnTo>
                      <a:pt x="6209" y="3810"/>
                    </a:lnTo>
                    <a:lnTo>
                      <a:pt x="6205" y="3806"/>
                    </a:lnTo>
                    <a:lnTo>
                      <a:pt x="6199" y="3778"/>
                    </a:lnTo>
                    <a:lnTo>
                      <a:pt x="6199" y="3757"/>
                    </a:lnTo>
                    <a:lnTo>
                      <a:pt x="6205" y="3747"/>
                    </a:lnTo>
                    <a:lnTo>
                      <a:pt x="6208" y="3734"/>
                    </a:lnTo>
                    <a:lnTo>
                      <a:pt x="6209" y="3713"/>
                    </a:lnTo>
                    <a:lnTo>
                      <a:pt x="6214" y="3712"/>
                    </a:lnTo>
                    <a:lnTo>
                      <a:pt x="6214" y="3705"/>
                    </a:lnTo>
                    <a:lnTo>
                      <a:pt x="6219" y="3702"/>
                    </a:lnTo>
                    <a:lnTo>
                      <a:pt x="6216" y="3696"/>
                    </a:lnTo>
                    <a:lnTo>
                      <a:pt x="6228" y="3676"/>
                    </a:lnTo>
                    <a:lnTo>
                      <a:pt x="6236" y="3671"/>
                    </a:lnTo>
                    <a:lnTo>
                      <a:pt x="6241" y="3661"/>
                    </a:lnTo>
                    <a:lnTo>
                      <a:pt x="6247" y="3653"/>
                    </a:lnTo>
                    <a:lnTo>
                      <a:pt x="6248" y="3643"/>
                    </a:lnTo>
                    <a:lnTo>
                      <a:pt x="6253" y="3631"/>
                    </a:lnTo>
                    <a:lnTo>
                      <a:pt x="6233" y="3610"/>
                    </a:lnTo>
                    <a:lnTo>
                      <a:pt x="6241" y="3591"/>
                    </a:lnTo>
                    <a:lnTo>
                      <a:pt x="6238" y="3578"/>
                    </a:lnTo>
                    <a:lnTo>
                      <a:pt x="6235" y="3565"/>
                    </a:lnTo>
                    <a:lnTo>
                      <a:pt x="6225" y="3559"/>
                    </a:lnTo>
                    <a:lnTo>
                      <a:pt x="6214" y="3549"/>
                    </a:lnTo>
                    <a:lnTo>
                      <a:pt x="6203" y="3551"/>
                    </a:lnTo>
                    <a:lnTo>
                      <a:pt x="6190" y="3542"/>
                    </a:lnTo>
                    <a:lnTo>
                      <a:pt x="6176" y="3537"/>
                    </a:lnTo>
                    <a:lnTo>
                      <a:pt x="6168" y="3538"/>
                    </a:lnTo>
                    <a:lnTo>
                      <a:pt x="6174" y="3532"/>
                    </a:lnTo>
                    <a:lnTo>
                      <a:pt x="6188" y="3532"/>
                    </a:lnTo>
                    <a:lnTo>
                      <a:pt x="6200" y="3542"/>
                    </a:lnTo>
                    <a:lnTo>
                      <a:pt x="6209" y="3543"/>
                    </a:lnTo>
                    <a:lnTo>
                      <a:pt x="6219" y="3542"/>
                    </a:lnTo>
                    <a:lnTo>
                      <a:pt x="6237" y="3554"/>
                    </a:lnTo>
                    <a:lnTo>
                      <a:pt x="6241" y="3551"/>
                    </a:lnTo>
                    <a:lnTo>
                      <a:pt x="6249" y="3540"/>
                    </a:lnTo>
                    <a:lnTo>
                      <a:pt x="6248" y="3529"/>
                    </a:lnTo>
                    <a:lnTo>
                      <a:pt x="6241" y="3526"/>
                    </a:lnTo>
                    <a:lnTo>
                      <a:pt x="6215" y="3508"/>
                    </a:lnTo>
                    <a:lnTo>
                      <a:pt x="6203" y="3495"/>
                    </a:lnTo>
                    <a:lnTo>
                      <a:pt x="6192" y="3487"/>
                    </a:lnTo>
                    <a:lnTo>
                      <a:pt x="6189" y="3482"/>
                    </a:lnTo>
                    <a:lnTo>
                      <a:pt x="6189" y="3468"/>
                    </a:lnTo>
                    <a:lnTo>
                      <a:pt x="6182" y="3461"/>
                    </a:lnTo>
                    <a:lnTo>
                      <a:pt x="6173" y="3454"/>
                    </a:lnTo>
                    <a:lnTo>
                      <a:pt x="6163" y="3450"/>
                    </a:lnTo>
                    <a:lnTo>
                      <a:pt x="6161" y="3445"/>
                    </a:lnTo>
                    <a:lnTo>
                      <a:pt x="6161" y="3440"/>
                    </a:lnTo>
                    <a:lnTo>
                      <a:pt x="6158" y="3440"/>
                    </a:lnTo>
                    <a:lnTo>
                      <a:pt x="6150" y="3440"/>
                    </a:lnTo>
                    <a:lnTo>
                      <a:pt x="6135" y="3446"/>
                    </a:lnTo>
                    <a:lnTo>
                      <a:pt x="6124" y="3446"/>
                    </a:lnTo>
                    <a:lnTo>
                      <a:pt x="6103" y="3438"/>
                    </a:lnTo>
                    <a:lnTo>
                      <a:pt x="6103" y="3457"/>
                    </a:lnTo>
                    <a:lnTo>
                      <a:pt x="6106" y="3459"/>
                    </a:lnTo>
                    <a:lnTo>
                      <a:pt x="6103" y="3467"/>
                    </a:lnTo>
                    <a:lnTo>
                      <a:pt x="6101" y="3483"/>
                    </a:lnTo>
                    <a:lnTo>
                      <a:pt x="6093" y="3504"/>
                    </a:lnTo>
                    <a:lnTo>
                      <a:pt x="6082" y="3510"/>
                    </a:lnTo>
                    <a:lnTo>
                      <a:pt x="6086" y="3495"/>
                    </a:lnTo>
                    <a:lnTo>
                      <a:pt x="6095" y="3481"/>
                    </a:lnTo>
                    <a:lnTo>
                      <a:pt x="6090" y="3471"/>
                    </a:lnTo>
                    <a:lnTo>
                      <a:pt x="6071" y="3493"/>
                    </a:lnTo>
                    <a:lnTo>
                      <a:pt x="6058" y="3500"/>
                    </a:lnTo>
                    <a:lnTo>
                      <a:pt x="6038" y="3505"/>
                    </a:lnTo>
                    <a:lnTo>
                      <a:pt x="6023" y="3504"/>
                    </a:lnTo>
                    <a:lnTo>
                      <a:pt x="6023" y="3499"/>
                    </a:lnTo>
                    <a:lnTo>
                      <a:pt x="6032" y="3495"/>
                    </a:lnTo>
                    <a:lnTo>
                      <a:pt x="6038" y="3488"/>
                    </a:lnTo>
                    <a:lnTo>
                      <a:pt x="6045" y="3477"/>
                    </a:lnTo>
                    <a:lnTo>
                      <a:pt x="6043" y="3470"/>
                    </a:lnTo>
                    <a:lnTo>
                      <a:pt x="6033" y="3465"/>
                    </a:lnTo>
                    <a:lnTo>
                      <a:pt x="6028" y="3455"/>
                    </a:lnTo>
                    <a:lnTo>
                      <a:pt x="6034" y="3452"/>
                    </a:lnTo>
                    <a:lnTo>
                      <a:pt x="6043" y="3443"/>
                    </a:lnTo>
                    <a:lnTo>
                      <a:pt x="6044" y="3438"/>
                    </a:lnTo>
                    <a:lnTo>
                      <a:pt x="6028" y="3439"/>
                    </a:lnTo>
                    <a:lnTo>
                      <a:pt x="6018" y="3445"/>
                    </a:lnTo>
                    <a:lnTo>
                      <a:pt x="6015" y="3454"/>
                    </a:lnTo>
                    <a:lnTo>
                      <a:pt x="6021" y="3462"/>
                    </a:lnTo>
                    <a:lnTo>
                      <a:pt x="6018" y="3470"/>
                    </a:lnTo>
                    <a:lnTo>
                      <a:pt x="6010" y="3479"/>
                    </a:lnTo>
                    <a:lnTo>
                      <a:pt x="6001" y="3479"/>
                    </a:lnTo>
                    <a:lnTo>
                      <a:pt x="5996" y="3487"/>
                    </a:lnTo>
                    <a:lnTo>
                      <a:pt x="5994" y="3484"/>
                    </a:lnTo>
                    <a:lnTo>
                      <a:pt x="5993" y="3466"/>
                    </a:lnTo>
                    <a:lnTo>
                      <a:pt x="5995" y="3455"/>
                    </a:lnTo>
                    <a:lnTo>
                      <a:pt x="5996" y="3444"/>
                    </a:lnTo>
                    <a:lnTo>
                      <a:pt x="5997" y="3434"/>
                    </a:lnTo>
                    <a:lnTo>
                      <a:pt x="5996" y="3430"/>
                    </a:lnTo>
                    <a:lnTo>
                      <a:pt x="5997" y="3417"/>
                    </a:lnTo>
                    <a:lnTo>
                      <a:pt x="5995" y="3408"/>
                    </a:lnTo>
                    <a:lnTo>
                      <a:pt x="5985" y="3406"/>
                    </a:lnTo>
                    <a:lnTo>
                      <a:pt x="5962" y="3412"/>
                    </a:lnTo>
                    <a:lnTo>
                      <a:pt x="5939" y="3413"/>
                    </a:lnTo>
                    <a:lnTo>
                      <a:pt x="5929" y="3405"/>
                    </a:lnTo>
                    <a:lnTo>
                      <a:pt x="5910" y="3396"/>
                    </a:lnTo>
                    <a:lnTo>
                      <a:pt x="5910" y="3390"/>
                    </a:lnTo>
                    <a:lnTo>
                      <a:pt x="5915" y="3376"/>
                    </a:lnTo>
                    <a:lnTo>
                      <a:pt x="5942" y="3354"/>
                    </a:lnTo>
                    <a:lnTo>
                      <a:pt x="5950" y="3350"/>
                    </a:lnTo>
                    <a:lnTo>
                      <a:pt x="5968" y="3336"/>
                    </a:lnTo>
                    <a:lnTo>
                      <a:pt x="5977" y="3320"/>
                    </a:lnTo>
                    <a:lnTo>
                      <a:pt x="5983" y="3314"/>
                    </a:lnTo>
                    <a:lnTo>
                      <a:pt x="5989" y="3312"/>
                    </a:lnTo>
                    <a:lnTo>
                      <a:pt x="5999" y="3305"/>
                    </a:lnTo>
                    <a:lnTo>
                      <a:pt x="6047" y="3260"/>
                    </a:lnTo>
                    <a:lnTo>
                      <a:pt x="6056" y="3241"/>
                    </a:lnTo>
                    <a:lnTo>
                      <a:pt x="6065" y="3235"/>
                    </a:lnTo>
                    <a:lnTo>
                      <a:pt x="6069" y="3226"/>
                    </a:lnTo>
                    <a:lnTo>
                      <a:pt x="6070" y="3218"/>
                    </a:lnTo>
                    <a:lnTo>
                      <a:pt x="6076" y="3212"/>
                    </a:lnTo>
                    <a:lnTo>
                      <a:pt x="6083" y="3202"/>
                    </a:lnTo>
                    <a:lnTo>
                      <a:pt x="6087" y="3194"/>
                    </a:lnTo>
                    <a:lnTo>
                      <a:pt x="6093" y="3196"/>
                    </a:lnTo>
                    <a:lnTo>
                      <a:pt x="6099" y="3182"/>
                    </a:lnTo>
                    <a:lnTo>
                      <a:pt x="6114" y="3169"/>
                    </a:lnTo>
                    <a:lnTo>
                      <a:pt x="6130" y="3145"/>
                    </a:lnTo>
                    <a:lnTo>
                      <a:pt x="6140" y="3147"/>
                    </a:lnTo>
                    <a:lnTo>
                      <a:pt x="6158" y="3127"/>
                    </a:lnTo>
                    <a:lnTo>
                      <a:pt x="6166" y="3111"/>
                    </a:lnTo>
                    <a:lnTo>
                      <a:pt x="6169" y="3112"/>
                    </a:lnTo>
                    <a:lnTo>
                      <a:pt x="6182" y="3101"/>
                    </a:lnTo>
                    <a:lnTo>
                      <a:pt x="6193" y="3095"/>
                    </a:lnTo>
                    <a:lnTo>
                      <a:pt x="6201" y="3078"/>
                    </a:lnTo>
                    <a:lnTo>
                      <a:pt x="6204" y="3063"/>
                    </a:lnTo>
                    <a:lnTo>
                      <a:pt x="6219" y="3043"/>
                    </a:lnTo>
                    <a:lnTo>
                      <a:pt x="6258" y="3011"/>
                    </a:lnTo>
                    <a:lnTo>
                      <a:pt x="6270" y="2994"/>
                    </a:lnTo>
                    <a:lnTo>
                      <a:pt x="6280" y="2976"/>
                    </a:lnTo>
                    <a:lnTo>
                      <a:pt x="6298" y="2960"/>
                    </a:lnTo>
                    <a:lnTo>
                      <a:pt x="6316" y="2946"/>
                    </a:lnTo>
                    <a:lnTo>
                      <a:pt x="6345" y="2932"/>
                    </a:lnTo>
                    <a:lnTo>
                      <a:pt x="6400" y="2927"/>
                    </a:lnTo>
                    <a:lnTo>
                      <a:pt x="6436" y="2927"/>
                    </a:lnTo>
                    <a:lnTo>
                      <a:pt x="6456" y="2924"/>
                    </a:lnTo>
                    <a:lnTo>
                      <a:pt x="6464" y="2927"/>
                    </a:lnTo>
                    <a:lnTo>
                      <a:pt x="6475" y="2925"/>
                    </a:lnTo>
                    <a:lnTo>
                      <a:pt x="6488" y="2929"/>
                    </a:lnTo>
                    <a:lnTo>
                      <a:pt x="6495" y="2929"/>
                    </a:lnTo>
                    <a:lnTo>
                      <a:pt x="6495" y="2941"/>
                    </a:lnTo>
                    <a:lnTo>
                      <a:pt x="6500" y="2950"/>
                    </a:lnTo>
                    <a:lnTo>
                      <a:pt x="6507" y="2951"/>
                    </a:lnTo>
                    <a:lnTo>
                      <a:pt x="6518" y="2949"/>
                    </a:lnTo>
                    <a:lnTo>
                      <a:pt x="6521" y="2944"/>
                    </a:lnTo>
                    <a:lnTo>
                      <a:pt x="6522" y="2923"/>
                    </a:lnTo>
                    <a:lnTo>
                      <a:pt x="6527" y="2919"/>
                    </a:lnTo>
                    <a:lnTo>
                      <a:pt x="6585" y="2943"/>
                    </a:lnTo>
                    <a:lnTo>
                      <a:pt x="6602" y="2940"/>
                    </a:lnTo>
                    <a:lnTo>
                      <a:pt x="6602" y="2932"/>
                    </a:lnTo>
                    <a:lnTo>
                      <a:pt x="6610" y="2927"/>
                    </a:lnTo>
                    <a:lnTo>
                      <a:pt x="6630" y="2928"/>
                    </a:lnTo>
                    <a:lnTo>
                      <a:pt x="6638" y="2937"/>
                    </a:lnTo>
                    <a:lnTo>
                      <a:pt x="6641" y="2944"/>
                    </a:lnTo>
                    <a:lnTo>
                      <a:pt x="6646" y="2945"/>
                    </a:lnTo>
                    <a:lnTo>
                      <a:pt x="6660" y="2941"/>
                    </a:lnTo>
                    <a:lnTo>
                      <a:pt x="6660" y="2932"/>
                    </a:lnTo>
                    <a:lnTo>
                      <a:pt x="6656" y="2932"/>
                    </a:lnTo>
                    <a:lnTo>
                      <a:pt x="6651" y="2923"/>
                    </a:lnTo>
                    <a:lnTo>
                      <a:pt x="6660" y="2918"/>
                    </a:lnTo>
                    <a:lnTo>
                      <a:pt x="6673" y="2918"/>
                    </a:lnTo>
                    <a:lnTo>
                      <a:pt x="6672" y="2912"/>
                    </a:lnTo>
                    <a:lnTo>
                      <a:pt x="6667" y="2905"/>
                    </a:lnTo>
                    <a:lnTo>
                      <a:pt x="6668" y="2898"/>
                    </a:lnTo>
                    <a:lnTo>
                      <a:pt x="6679" y="2891"/>
                    </a:lnTo>
                    <a:lnTo>
                      <a:pt x="6692" y="2890"/>
                    </a:lnTo>
                    <a:lnTo>
                      <a:pt x="6705" y="2892"/>
                    </a:lnTo>
                    <a:lnTo>
                      <a:pt x="6737" y="2905"/>
                    </a:lnTo>
                    <a:lnTo>
                      <a:pt x="6747" y="2905"/>
                    </a:lnTo>
                    <a:lnTo>
                      <a:pt x="6760" y="2913"/>
                    </a:lnTo>
                    <a:lnTo>
                      <a:pt x="6762" y="2918"/>
                    </a:lnTo>
                    <a:lnTo>
                      <a:pt x="6770" y="2921"/>
                    </a:lnTo>
                    <a:lnTo>
                      <a:pt x="6775" y="2908"/>
                    </a:lnTo>
                    <a:lnTo>
                      <a:pt x="6785" y="2906"/>
                    </a:lnTo>
                    <a:lnTo>
                      <a:pt x="6798" y="2910"/>
                    </a:lnTo>
                    <a:lnTo>
                      <a:pt x="6808" y="2916"/>
                    </a:lnTo>
                    <a:lnTo>
                      <a:pt x="6817" y="2927"/>
                    </a:lnTo>
                    <a:lnTo>
                      <a:pt x="6822" y="2937"/>
                    </a:lnTo>
                    <a:lnTo>
                      <a:pt x="6841" y="2940"/>
                    </a:lnTo>
                    <a:lnTo>
                      <a:pt x="6845" y="2948"/>
                    </a:lnTo>
                    <a:lnTo>
                      <a:pt x="6833" y="2953"/>
                    </a:lnTo>
                    <a:lnTo>
                      <a:pt x="6817" y="2954"/>
                    </a:lnTo>
                    <a:lnTo>
                      <a:pt x="6795" y="2954"/>
                    </a:lnTo>
                    <a:lnTo>
                      <a:pt x="6784" y="2959"/>
                    </a:lnTo>
                    <a:lnTo>
                      <a:pt x="6785" y="2965"/>
                    </a:lnTo>
                    <a:lnTo>
                      <a:pt x="6800" y="2984"/>
                    </a:lnTo>
                    <a:lnTo>
                      <a:pt x="6816" y="2986"/>
                    </a:lnTo>
                    <a:lnTo>
                      <a:pt x="6829" y="2984"/>
                    </a:lnTo>
                    <a:lnTo>
                      <a:pt x="6843" y="2981"/>
                    </a:lnTo>
                    <a:lnTo>
                      <a:pt x="6849" y="2971"/>
                    </a:lnTo>
                    <a:lnTo>
                      <a:pt x="6859" y="2966"/>
                    </a:lnTo>
                    <a:lnTo>
                      <a:pt x="6866" y="2973"/>
                    </a:lnTo>
                    <a:lnTo>
                      <a:pt x="6878" y="2978"/>
                    </a:lnTo>
                    <a:lnTo>
                      <a:pt x="6886" y="2972"/>
                    </a:lnTo>
                    <a:lnTo>
                      <a:pt x="6892" y="2962"/>
                    </a:lnTo>
                    <a:lnTo>
                      <a:pt x="6905" y="2960"/>
                    </a:lnTo>
                    <a:lnTo>
                      <a:pt x="6907" y="2953"/>
                    </a:lnTo>
                    <a:lnTo>
                      <a:pt x="6919" y="2946"/>
                    </a:lnTo>
                    <a:lnTo>
                      <a:pt x="6935" y="2951"/>
                    </a:lnTo>
                    <a:lnTo>
                      <a:pt x="6942" y="2962"/>
                    </a:lnTo>
                    <a:lnTo>
                      <a:pt x="6951" y="2962"/>
                    </a:lnTo>
                    <a:lnTo>
                      <a:pt x="6963" y="2959"/>
                    </a:lnTo>
                    <a:lnTo>
                      <a:pt x="6967" y="2950"/>
                    </a:lnTo>
                    <a:lnTo>
                      <a:pt x="6981" y="2951"/>
                    </a:lnTo>
                    <a:lnTo>
                      <a:pt x="6988" y="2956"/>
                    </a:lnTo>
                    <a:lnTo>
                      <a:pt x="6991" y="2950"/>
                    </a:lnTo>
                    <a:lnTo>
                      <a:pt x="7001" y="2950"/>
                    </a:lnTo>
                    <a:lnTo>
                      <a:pt x="7002" y="2943"/>
                    </a:lnTo>
                    <a:lnTo>
                      <a:pt x="7000" y="2933"/>
                    </a:lnTo>
                    <a:lnTo>
                      <a:pt x="6993" y="2922"/>
                    </a:lnTo>
                    <a:lnTo>
                      <a:pt x="6972" y="2913"/>
                    </a:lnTo>
                    <a:lnTo>
                      <a:pt x="6951" y="2917"/>
                    </a:lnTo>
                    <a:lnTo>
                      <a:pt x="6952" y="2910"/>
                    </a:lnTo>
                    <a:lnTo>
                      <a:pt x="6958" y="2902"/>
                    </a:lnTo>
                    <a:lnTo>
                      <a:pt x="6950" y="2879"/>
                    </a:lnTo>
                    <a:lnTo>
                      <a:pt x="6953" y="2875"/>
                    </a:lnTo>
                    <a:lnTo>
                      <a:pt x="6959" y="2879"/>
                    </a:lnTo>
                    <a:lnTo>
                      <a:pt x="6962" y="2879"/>
                    </a:lnTo>
                    <a:lnTo>
                      <a:pt x="6975" y="2849"/>
                    </a:lnTo>
                    <a:lnTo>
                      <a:pt x="6983" y="2837"/>
                    </a:lnTo>
                    <a:lnTo>
                      <a:pt x="6986" y="2827"/>
                    </a:lnTo>
                    <a:lnTo>
                      <a:pt x="6999" y="2815"/>
                    </a:lnTo>
                    <a:lnTo>
                      <a:pt x="7011" y="2809"/>
                    </a:lnTo>
                    <a:lnTo>
                      <a:pt x="7047" y="2776"/>
                    </a:lnTo>
                    <a:lnTo>
                      <a:pt x="7047" y="2767"/>
                    </a:lnTo>
                    <a:lnTo>
                      <a:pt x="7051" y="2757"/>
                    </a:lnTo>
                    <a:lnTo>
                      <a:pt x="7074" y="2731"/>
                    </a:lnTo>
                    <a:lnTo>
                      <a:pt x="7083" y="2723"/>
                    </a:lnTo>
                    <a:lnTo>
                      <a:pt x="7088" y="2697"/>
                    </a:lnTo>
                    <a:lnTo>
                      <a:pt x="7099" y="2690"/>
                    </a:lnTo>
                    <a:lnTo>
                      <a:pt x="7118" y="2670"/>
                    </a:lnTo>
                    <a:lnTo>
                      <a:pt x="7128" y="2666"/>
                    </a:lnTo>
                    <a:lnTo>
                      <a:pt x="7137" y="2659"/>
                    </a:lnTo>
                    <a:lnTo>
                      <a:pt x="7165" y="2661"/>
                    </a:lnTo>
                    <a:lnTo>
                      <a:pt x="7205" y="2653"/>
                    </a:lnTo>
                    <a:lnTo>
                      <a:pt x="7211" y="2648"/>
                    </a:lnTo>
                    <a:lnTo>
                      <a:pt x="7215" y="2642"/>
                    </a:lnTo>
                    <a:lnTo>
                      <a:pt x="7221" y="2643"/>
                    </a:lnTo>
                    <a:lnTo>
                      <a:pt x="7235" y="2652"/>
                    </a:lnTo>
                    <a:lnTo>
                      <a:pt x="7241" y="2659"/>
                    </a:lnTo>
                    <a:lnTo>
                      <a:pt x="7244" y="2670"/>
                    </a:lnTo>
                    <a:lnTo>
                      <a:pt x="7260" y="2669"/>
                    </a:lnTo>
                    <a:lnTo>
                      <a:pt x="7270" y="2658"/>
                    </a:lnTo>
                    <a:lnTo>
                      <a:pt x="7290" y="2638"/>
                    </a:lnTo>
                    <a:lnTo>
                      <a:pt x="7281" y="2685"/>
                    </a:lnTo>
                    <a:lnTo>
                      <a:pt x="7273" y="2693"/>
                    </a:lnTo>
                    <a:lnTo>
                      <a:pt x="7269" y="2703"/>
                    </a:lnTo>
                    <a:lnTo>
                      <a:pt x="7263" y="2712"/>
                    </a:lnTo>
                    <a:lnTo>
                      <a:pt x="7263" y="2725"/>
                    </a:lnTo>
                    <a:lnTo>
                      <a:pt x="7269" y="2733"/>
                    </a:lnTo>
                    <a:lnTo>
                      <a:pt x="7268" y="2741"/>
                    </a:lnTo>
                    <a:lnTo>
                      <a:pt x="7263" y="2745"/>
                    </a:lnTo>
                    <a:lnTo>
                      <a:pt x="7260" y="2752"/>
                    </a:lnTo>
                    <a:lnTo>
                      <a:pt x="7265" y="2756"/>
                    </a:lnTo>
                    <a:lnTo>
                      <a:pt x="7280" y="2749"/>
                    </a:lnTo>
                    <a:lnTo>
                      <a:pt x="7292" y="2746"/>
                    </a:lnTo>
                    <a:lnTo>
                      <a:pt x="7281" y="2771"/>
                    </a:lnTo>
                    <a:lnTo>
                      <a:pt x="7278" y="2787"/>
                    </a:lnTo>
                    <a:lnTo>
                      <a:pt x="7279" y="2797"/>
                    </a:lnTo>
                    <a:lnTo>
                      <a:pt x="7286" y="2793"/>
                    </a:lnTo>
                    <a:lnTo>
                      <a:pt x="7300" y="2781"/>
                    </a:lnTo>
                    <a:lnTo>
                      <a:pt x="7309" y="2781"/>
                    </a:lnTo>
                    <a:lnTo>
                      <a:pt x="7345" y="2734"/>
                    </a:lnTo>
                    <a:lnTo>
                      <a:pt x="7355" y="2728"/>
                    </a:lnTo>
                    <a:lnTo>
                      <a:pt x="7367" y="2713"/>
                    </a:lnTo>
                    <a:lnTo>
                      <a:pt x="7378" y="2704"/>
                    </a:lnTo>
                    <a:lnTo>
                      <a:pt x="7399" y="2680"/>
                    </a:lnTo>
                    <a:lnTo>
                      <a:pt x="7414" y="2679"/>
                    </a:lnTo>
                    <a:lnTo>
                      <a:pt x="7420" y="2675"/>
                    </a:lnTo>
                    <a:lnTo>
                      <a:pt x="7422" y="2666"/>
                    </a:lnTo>
                    <a:lnTo>
                      <a:pt x="7430" y="2671"/>
                    </a:lnTo>
                    <a:lnTo>
                      <a:pt x="7429" y="2680"/>
                    </a:lnTo>
                    <a:lnTo>
                      <a:pt x="7431" y="2688"/>
                    </a:lnTo>
                    <a:lnTo>
                      <a:pt x="7438" y="2687"/>
                    </a:lnTo>
                    <a:lnTo>
                      <a:pt x="7447" y="2669"/>
                    </a:lnTo>
                    <a:lnTo>
                      <a:pt x="7437" y="2666"/>
                    </a:lnTo>
                    <a:lnTo>
                      <a:pt x="7434" y="2656"/>
                    </a:lnTo>
                    <a:lnTo>
                      <a:pt x="7437" y="2642"/>
                    </a:lnTo>
                    <a:lnTo>
                      <a:pt x="7438" y="2627"/>
                    </a:lnTo>
                    <a:lnTo>
                      <a:pt x="7438" y="2618"/>
                    </a:lnTo>
                    <a:lnTo>
                      <a:pt x="7448" y="2601"/>
                    </a:lnTo>
                    <a:lnTo>
                      <a:pt x="7448" y="2593"/>
                    </a:lnTo>
                    <a:lnTo>
                      <a:pt x="7452" y="2583"/>
                    </a:lnTo>
                    <a:lnTo>
                      <a:pt x="7467" y="2569"/>
                    </a:lnTo>
                    <a:lnTo>
                      <a:pt x="7511" y="2553"/>
                    </a:lnTo>
                    <a:lnTo>
                      <a:pt x="7526" y="2557"/>
                    </a:lnTo>
                    <a:lnTo>
                      <a:pt x="7542" y="2572"/>
                    </a:lnTo>
                    <a:lnTo>
                      <a:pt x="7535" y="2585"/>
                    </a:lnTo>
                    <a:lnTo>
                      <a:pt x="7524" y="2582"/>
                    </a:lnTo>
                    <a:lnTo>
                      <a:pt x="7506" y="2596"/>
                    </a:lnTo>
                    <a:lnTo>
                      <a:pt x="7496" y="2607"/>
                    </a:lnTo>
                    <a:lnTo>
                      <a:pt x="7494" y="2623"/>
                    </a:lnTo>
                    <a:lnTo>
                      <a:pt x="7490" y="2631"/>
                    </a:lnTo>
                    <a:lnTo>
                      <a:pt x="7489" y="2644"/>
                    </a:lnTo>
                    <a:lnTo>
                      <a:pt x="7489" y="2670"/>
                    </a:lnTo>
                    <a:lnTo>
                      <a:pt x="7478" y="2681"/>
                    </a:lnTo>
                    <a:lnTo>
                      <a:pt x="7477" y="2688"/>
                    </a:lnTo>
                    <a:lnTo>
                      <a:pt x="7478" y="2699"/>
                    </a:lnTo>
                    <a:lnTo>
                      <a:pt x="7480" y="2706"/>
                    </a:lnTo>
                    <a:lnTo>
                      <a:pt x="7479" y="2718"/>
                    </a:lnTo>
                    <a:lnTo>
                      <a:pt x="7472" y="2728"/>
                    </a:lnTo>
                    <a:lnTo>
                      <a:pt x="7465" y="2731"/>
                    </a:lnTo>
                    <a:lnTo>
                      <a:pt x="7464" y="2738"/>
                    </a:lnTo>
                    <a:lnTo>
                      <a:pt x="7463" y="2749"/>
                    </a:lnTo>
                    <a:lnTo>
                      <a:pt x="7472" y="2755"/>
                    </a:lnTo>
                    <a:lnTo>
                      <a:pt x="7472" y="2762"/>
                    </a:lnTo>
                    <a:lnTo>
                      <a:pt x="7462" y="2771"/>
                    </a:lnTo>
                    <a:lnTo>
                      <a:pt x="7451" y="2777"/>
                    </a:lnTo>
                    <a:lnTo>
                      <a:pt x="7440" y="2774"/>
                    </a:lnTo>
                    <a:lnTo>
                      <a:pt x="7427" y="2779"/>
                    </a:lnTo>
                    <a:lnTo>
                      <a:pt x="7415" y="2797"/>
                    </a:lnTo>
                    <a:lnTo>
                      <a:pt x="7402" y="2798"/>
                    </a:lnTo>
                    <a:lnTo>
                      <a:pt x="7376" y="2809"/>
                    </a:lnTo>
                    <a:lnTo>
                      <a:pt x="7372" y="2814"/>
                    </a:lnTo>
                    <a:lnTo>
                      <a:pt x="7372" y="2826"/>
                    </a:lnTo>
                    <a:lnTo>
                      <a:pt x="7367" y="2838"/>
                    </a:lnTo>
                    <a:lnTo>
                      <a:pt x="7356" y="2848"/>
                    </a:lnTo>
                    <a:lnTo>
                      <a:pt x="7343" y="2864"/>
                    </a:lnTo>
                    <a:lnTo>
                      <a:pt x="7318" y="2897"/>
                    </a:lnTo>
                    <a:lnTo>
                      <a:pt x="7293" y="2911"/>
                    </a:lnTo>
                    <a:lnTo>
                      <a:pt x="7286" y="2929"/>
                    </a:lnTo>
                    <a:lnTo>
                      <a:pt x="7276" y="2934"/>
                    </a:lnTo>
                    <a:lnTo>
                      <a:pt x="7258" y="2960"/>
                    </a:lnTo>
                    <a:lnTo>
                      <a:pt x="7255" y="2978"/>
                    </a:lnTo>
                    <a:lnTo>
                      <a:pt x="7236" y="3002"/>
                    </a:lnTo>
                    <a:lnTo>
                      <a:pt x="7225" y="3019"/>
                    </a:lnTo>
                    <a:lnTo>
                      <a:pt x="7210" y="3031"/>
                    </a:lnTo>
                    <a:lnTo>
                      <a:pt x="7195" y="3047"/>
                    </a:lnTo>
                    <a:lnTo>
                      <a:pt x="7182" y="3066"/>
                    </a:lnTo>
                    <a:lnTo>
                      <a:pt x="7162" y="3075"/>
                    </a:lnTo>
                    <a:lnTo>
                      <a:pt x="7144" y="3075"/>
                    </a:lnTo>
                    <a:lnTo>
                      <a:pt x="7137" y="3085"/>
                    </a:lnTo>
                    <a:lnTo>
                      <a:pt x="7128" y="3096"/>
                    </a:lnTo>
                    <a:lnTo>
                      <a:pt x="7108" y="3091"/>
                    </a:lnTo>
                    <a:lnTo>
                      <a:pt x="7098" y="3093"/>
                    </a:lnTo>
                    <a:lnTo>
                      <a:pt x="7103" y="3105"/>
                    </a:lnTo>
                    <a:lnTo>
                      <a:pt x="7106" y="3124"/>
                    </a:lnTo>
                    <a:lnTo>
                      <a:pt x="7093" y="3164"/>
                    </a:lnTo>
                    <a:lnTo>
                      <a:pt x="7077" y="3174"/>
                    </a:lnTo>
                    <a:lnTo>
                      <a:pt x="7065" y="3186"/>
                    </a:lnTo>
                    <a:lnTo>
                      <a:pt x="7051" y="3193"/>
                    </a:lnTo>
                    <a:lnTo>
                      <a:pt x="7045" y="3206"/>
                    </a:lnTo>
                    <a:lnTo>
                      <a:pt x="7040" y="3229"/>
                    </a:lnTo>
                    <a:lnTo>
                      <a:pt x="7028" y="3279"/>
                    </a:lnTo>
                    <a:lnTo>
                      <a:pt x="7027" y="3328"/>
                    </a:lnTo>
                    <a:lnTo>
                      <a:pt x="7028" y="3352"/>
                    </a:lnTo>
                    <a:lnTo>
                      <a:pt x="7031" y="3374"/>
                    </a:lnTo>
                    <a:lnTo>
                      <a:pt x="7032" y="3403"/>
                    </a:lnTo>
                    <a:lnTo>
                      <a:pt x="7036" y="3418"/>
                    </a:lnTo>
                    <a:lnTo>
                      <a:pt x="7040" y="3459"/>
                    </a:lnTo>
                    <a:lnTo>
                      <a:pt x="7042" y="3463"/>
                    </a:lnTo>
                    <a:lnTo>
                      <a:pt x="7044" y="3467"/>
                    </a:lnTo>
                    <a:lnTo>
                      <a:pt x="7051" y="3503"/>
                    </a:lnTo>
                    <a:lnTo>
                      <a:pt x="7056" y="3524"/>
                    </a:lnTo>
                    <a:lnTo>
                      <a:pt x="7058" y="3551"/>
                    </a:lnTo>
                    <a:lnTo>
                      <a:pt x="7061" y="3573"/>
                    </a:lnTo>
                    <a:lnTo>
                      <a:pt x="7066" y="3596"/>
                    </a:lnTo>
                    <a:lnTo>
                      <a:pt x="7075" y="3617"/>
                    </a:lnTo>
                    <a:lnTo>
                      <a:pt x="7081" y="3640"/>
                    </a:lnTo>
                    <a:lnTo>
                      <a:pt x="7081" y="3685"/>
                    </a:lnTo>
                    <a:lnTo>
                      <a:pt x="7082" y="3705"/>
                    </a:lnTo>
                    <a:lnTo>
                      <a:pt x="7092" y="3729"/>
                    </a:lnTo>
                    <a:lnTo>
                      <a:pt x="7094" y="3742"/>
                    </a:lnTo>
                    <a:lnTo>
                      <a:pt x="7108" y="3728"/>
                    </a:lnTo>
                    <a:lnTo>
                      <a:pt x="7120" y="3718"/>
                    </a:lnTo>
                    <a:lnTo>
                      <a:pt x="7131" y="3704"/>
                    </a:lnTo>
                    <a:lnTo>
                      <a:pt x="7139" y="3691"/>
                    </a:lnTo>
                    <a:lnTo>
                      <a:pt x="7150" y="3682"/>
                    </a:lnTo>
                    <a:lnTo>
                      <a:pt x="7172" y="3656"/>
                    </a:lnTo>
                    <a:lnTo>
                      <a:pt x="7184" y="3626"/>
                    </a:lnTo>
                    <a:lnTo>
                      <a:pt x="7185" y="3613"/>
                    </a:lnTo>
                    <a:lnTo>
                      <a:pt x="7184" y="3595"/>
                    </a:lnTo>
                    <a:lnTo>
                      <a:pt x="7188" y="3589"/>
                    </a:lnTo>
                    <a:lnTo>
                      <a:pt x="7192" y="3573"/>
                    </a:lnTo>
                    <a:lnTo>
                      <a:pt x="7187" y="3569"/>
                    </a:lnTo>
                    <a:lnTo>
                      <a:pt x="7192" y="3561"/>
                    </a:lnTo>
                    <a:lnTo>
                      <a:pt x="7198" y="3562"/>
                    </a:lnTo>
                    <a:lnTo>
                      <a:pt x="7203" y="3567"/>
                    </a:lnTo>
                    <a:lnTo>
                      <a:pt x="7212" y="3556"/>
                    </a:lnTo>
                    <a:lnTo>
                      <a:pt x="7228" y="3545"/>
                    </a:lnTo>
                    <a:lnTo>
                      <a:pt x="7252" y="3536"/>
                    </a:lnTo>
                    <a:lnTo>
                      <a:pt x="7269" y="3542"/>
                    </a:lnTo>
                    <a:lnTo>
                      <a:pt x="7268" y="3536"/>
                    </a:lnTo>
                    <a:lnTo>
                      <a:pt x="7264" y="3529"/>
                    </a:lnTo>
                    <a:lnTo>
                      <a:pt x="7262" y="3516"/>
                    </a:lnTo>
                    <a:lnTo>
                      <a:pt x="7262" y="3479"/>
                    </a:lnTo>
                    <a:lnTo>
                      <a:pt x="7263" y="3463"/>
                    </a:lnTo>
                    <a:lnTo>
                      <a:pt x="7273" y="3450"/>
                    </a:lnTo>
                    <a:lnTo>
                      <a:pt x="7301" y="3423"/>
                    </a:lnTo>
                    <a:lnTo>
                      <a:pt x="7319" y="3413"/>
                    </a:lnTo>
                    <a:lnTo>
                      <a:pt x="7335" y="3409"/>
                    </a:lnTo>
                    <a:lnTo>
                      <a:pt x="7341" y="3418"/>
                    </a:lnTo>
                    <a:lnTo>
                      <a:pt x="7354" y="3418"/>
                    </a:lnTo>
                    <a:lnTo>
                      <a:pt x="7366" y="3414"/>
                    </a:lnTo>
                    <a:lnTo>
                      <a:pt x="7382" y="3398"/>
                    </a:lnTo>
                    <a:lnTo>
                      <a:pt x="7384" y="3390"/>
                    </a:lnTo>
                    <a:lnTo>
                      <a:pt x="7365" y="3362"/>
                    </a:lnTo>
                    <a:lnTo>
                      <a:pt x="7360" y="3347"/>
                    </a:lnTo>
                    <a:lnTo>
                      <a:pt x="7357" y="3335"/>
                    </a:lnTo>
                    <a:lnTo>
                      <a:pt x="7359" y="3322"/>
                    </a:lnTo>
                    <a:lnTo>
                      <a:pt x="7362" y="3305"/>
                    </a:lnTo>
                    <a:lnTo>
                      <a:pt x="7368" y="3293"/>
                    </a:lnTo>
                    <a:lnTo>
                      <a:pt x="7372" y="3279"/>
                    </a:lnTo>
                    <a:lnTo>
                      <a:pt x="7381" y="3267"/>
                    </a:lnTo>
                    <a:lnTo>
                      <a:pt x="7397" y="3256"/>
                    </a:lnTo>
                    <a:lnTo>
                      <a:pt x="7394" y="3247"/>
                    </a:lnTo>
                    <a:lnTo>
                      <a:pt x="7391" y="3242"/>
                    </a:lnTo>
                    <a:lnTo>
                      <a:pt x="7389" y="3237"/>
                    </a:lnTo>
                    <a:lnTo>
                      <a:pt x="7405" y="3231"/>
                    </a:lnTo>
                    <a:lnTo>
                      <a:pt x="7422" y="3229"/>
                    </a:lnTo>
                    <a:lnTo>
                      <a:pt x="7429" y="3222"/>
                    </a:lnTo>
                    <a:lnTo>
                      <a:pt x="7431" y="3226"/>
                    </a:lnTo>
                    <a:lnTo>
                      <a:pt x="7424" y="3237"/>
                    </a:lnTo>
                    <a:lnTo>
                      <a:pt x="7416" y="3242"/>
                    </a:lnTo>
                    <a:lnTo>
                      <a:pt x="7413" y="3251"/>
                    </a:lnTo>
                    <a:lnTo>
                      <a:pt x="7422" y="3271"/>
                    </a:lnTo>
                    <a:lnTo>
                      <a:pt x="7431" y="3274"/>
                    </a:lnTo>
                    <a:lnTo>
                      <a:pt x="7435" y="3274"/>
                    </a:lnTo>
                    <a:lnTo>
                      <a:pt x="7445" y="3258"/>
                    </a:lnTo>
                    <a:lnTo>
                      <a:pt x="7447" y="3247"/>
                    </a:lnTo>
                    <a:lnTo>
                      <a:pt x="7442" y="3212"/>
                    </a:lnTo>
                    <a:lnTo>
                      <a:pt x="7437" y="3203"/>
                    </a:lnTo>
                    <a:lnTo>
                      <a:pt x="7421" y="3206"/>
                    </a:lnTo>
                    <a:lnTo>
                      <a:pt x="7419" y="3202"/>
                    </a:lnTo>
                    <a:lnTo>
                      <a:pt x="7419" y="3180"/>
                    </a:lnTo>
                    <a:lnTo>
                      <a:pt x="7416" y="3159"/>
                    </a:lnTo>
                    <a:lnTo>
                      <a:pt x="7418" y="3147"/>
                    </a:lnTo>
                    <a:lnTo>
                      <a:pt x="7421" y="3137"/>
                    </a:lnTo>
                    <a:lnTo>
                      <a:pt x="7434" y="3126"/>
                    </a:lnTo>
                    <a:lnTo>
                      <a:pt x="7445" y="3106"/>
                    </a:lnTo>
                    <a:lnTo>
                      <a:pt x="7443" y="3097"/>
                    </a:lnTo>
                    <a:lnTo>
                      <a:pt x="7413" y="3079"/>
                    </a:lnTo>
                    <a:lnTo>
                      <a:pt x="7400" y="3083"/>
                    </a:lnTo>
                    <a:lnTo>
                      <a:pt x="7397" y="3096"/>
                    </a:lnTo>
                    <a:lnTo>
                      <a:pt x="7394" y="3100"/>
                    </a:lnTo>
                    <a:lnTo>
                      <a:pt x="7387" y="3097"/>
                    </a:lnTo>
                    <a:lnTo>
                      <a:pt x="7381" y="3093"/>
                    </a:lnTo>
                    <a:lnTo>
                      <a:pt x="7377" y="3081"/>
                    </a:lnTo>
                    <a:lnTo>
                      <a:pt x="7377" y="3063"/>
                    </a:lnTo>
                    <a:lnTo>
                      <a:pt x="7381" y="3051"/>
                    </a:lnTo>
                    <a:lnTo>
                      <a:pt x="7386" y="3032"/>
                    </a:lnTo>
                    <a:lnTo>
                      <a:pt x="7393" y="3019"/>
                    </a:lnTo>
                    <a:lnTo>
                      <a:pt x="7407" y="2999"/>
                    </a:lnTo>
                    <a:lnTo>
                      <a:pt x="7420" y="2983"/>
                    </a:lnTo>
                    <a:lnTo>
                      <a:pt x="7427" y="2970"/>
                    </a:lnTo>
                    <a:lnTo>
                      <a:pt x="7426" y="2960"/>
                    </a:lnTo>
                    <a:lnTo>
                      <a:pt x="7430" y="2954"/>
                    </a:lnTo>
                    <a:lnTo>
                      <a:pt x="7440" y="2957"/>
                    </a:lnTo>
                    <a:lnTo>
                      <a:pt x="7437" y="2950"/>
                    </a:lnTo>
                    <a:lnTo>
                      <a:pt x="7437" y="2943"/>
                    </a:lnTo>
                    <a:lnTo>
                      <a:pt x="7446" y="2938"/>
                    </a:lnTo>
                    <a:lnTo>
                      <a:pt x="7450" y="2932"/>
                    </a:lnTo>
                    <a:lnTo>
                      <a:pt x="7446" y="2918"/>
                    </a:lnTo>
                    <a:lnTo>
                      <a:pt x="7447" y="2905"/>
                    </a:lnTo>
                    <a:lnTo>
                      <a:pt x="7454" y="2892"/>
                    </a:lnTo>
                    <a:lnTo>
                      <a:pt x="7456" y="2881"/>
                    </a:lnTo>
                    <a:lnTo>
                      <a:pt x="7462" y="2875"/>
                    </a:lnTo>
                    <a:lnTo>
                      <a:pt x="7472" y="2871"/>
                    </a:lnTo>
                    <a:lnTo>
                      <a:pt x="7485" y="2862"/>
                    </a:lnTo>
                    <a:lnTo>
                      <a:pt x="7492" y="2867"/>
                    </a:lnTo>
                    <a:lnTo>
                      <a:pt x="7496" y="2876"/>
                    </a:lnTo>
                    <a:lnTo>
                      <a:pt x="7505" y="2864"/>
                    </a:lnTo>
                    <a:lnTo>
                      <a:pt x="7517" y="2855"/>
                    </a:lnTo>
                    <a:lnTo>
                      <a:pt x="7527" y="2865"/>
                    </a:lnTo>
                    <a:lnTo>
                      <a:pt x="7532" y="2879"/>
                    </a:lnTo>
                    <a:lnTo>
                      <a:pt x="7542" y="2881"/>
                    </a:lnTo>
                    <a:lnTo>
                      <a:pt x="7547" y="2864"/>
                    </a:lnTo>
                    <a:lnTo>
                      <a:pt x="7547" y="2852"/>
                    </a:lnTo>
                    <a:lnTo>
                      <a:pt x="7556" y="2840"/>
                    </a:lnTo>
                    <a:lnTo>
                      <a:pt x="7563" y="2836"/>
                    </a:lnTo>
                    <a:lnTo>
                      <a:pt x="7581" y="2830"/>
                    </a:lnTo>
                    <a:lnTo>
                      <a:pt x="7588" y="2824"/>
                    </a:lnTo>
                    <a:lnTo>
                      <a:pt x="7598" y="2809"/>
                    </a:lnTo>
                    <a:lnTo>
                      <a:pt x="7604" y="2803"/>
                    </a:lnTo>
                    <a:lnTo>
                      <a:pt x="7609" y="2806"/>
                    </a:lnTo>
                    <a:lnTo>
                      <a:pt x="7612" y="2814"/>
                    </a:lnTo>
                    <a:lnTo>
                      <a:pt x="7607" y="2821"/>
                    </a:lnTo>
                    <a:lnTo>
                      <a:pt x="7610" y="2841"/>
                    </a:lnTo>
                    <a:lnTo>
                      <a:pt x="7606" y="2855"/>
                    </a:lnTo>
                    <a:lnTo>
                      <a:pt x="7606" y="2864"/>
                    </a:lnTo>
                    <a:lnTo>
                      <a:pt x="7604" y="2870"/>
                    </a:lnTo>
                    <a:lnTo>
                      <a:pt x="7602" y="2875"/>
                    </a:lnTo>
                    <a:lnTo>
                      <a:pt x="7602" y="2880"/>
                    </a:lnTo>
                    <a:lnTo>
                      <a:pt x="7606" y="2880"/>
                    </a:lnTo>
                    <a:lnTo>
                      <a:pt x="7618" y="2863"/>
                    </a:lnTo>
                    <a:lnTo>
                      <a:pt x="7647" y="2835"/>
                    </a:lnTo>
                    <a:lnTo>
                      <a:pt x="7649" y="2828"/>
                    </a:lnTo>
                    <a:lnTo>
                      <a:pt x="7647" y="2819"/>
                    </a:lnTo>
                    <a:lnTo>
                      <a:pt x="7650" y="2815"/>
                    </a:lnTo>
                    <a:lnTo>
                      <a:pt x="7658" y="2822"/>
                    </a:lnTo>
                    <a:lnTo>
                      <a:pt x="7667" y="2814"/>
                    </a:lnTo>
                    <a:lnTo>
                      <a:pt x="7678" y="2812"/>
                    </a:lnTo>
                    <a:lnTo>
                      <a:pt x="7694" y="2800"/>
                    </a:lnTo>
                    <a:lnTo>
                      <a:pt x="7706" y="2799"/>
                    </a:lnTo>
                    <a:lnTo>
                      <a:pt x="7714" y="2790"/>
                    </a:lnTo>
                    <a:lnTo>
                      <a:pt x="7720" y="2795"/>
                    </a:lnTo>
                    <a:lnTo>
                      <a:pt x="7726" y="2794"/>
                    </a:lnTo>
                    <a:lnTo>
                      <a:pt x="7755" y="2795"/>
                    </a:lnTo>
                    <a:lnTo>
                      <a:pt x="7770" y="2799"/>
                    </a:lnTo>
                    <a:lnTo>
                      <a:pt x="7781" y="2804"/>
                    </a:lnTo>
                    <a:lnTo>
                      <a:pt x="7795" y="2815"/>
                    </a:lnTo>
                    <a:lnTo>
                      <a:pt x="7800" y="2827"/>
                    </a:lnTo>
                    <a:lnTo>
                      <a:pt x="7819" y="2857"/>
                    </a:lnTo>
                    <a:lnTo>
                      <a:pt x="7820" y="2863"/>
                    </a:lnTo>
                    <a:lnTo>
                      <a:pt x="7833" y="2865"/>
                    </a:lnTo>
                    <a:lnTo>
                      <a:pt x="7836" y="2863"/>
                    </a:lnTo>
                    <a:lnTo>
                      <a:pt x="7836" y="2846"/>
                    </a:lnTo>
                    <a:lnTo>
                      <a:pt x="7848" y="2820"/>
                    </a:lnTo>
                    <a:lnTo>
                      <a:pt x="7848" y="2814"/>
                    </a:lnTo>
                    <a:lnTo>
                      <a:pt x="7845" y="2811"/>
                    </a:lnTo>
                    <a:lnTo>
                      <a:pt x="7852" y="2809"/>
                    </a:lnTo>
                    <a:lnTo>
                      <a:pt x="7865" y="2800"/>
                    </a:lnTo>
                    <a:lnTo>
                      <a:pt x="7871" y="2799"/>
                    </a:lnTo>
                    <a:lnTo>
                      <a:pt x="7875" y="2792"/>
                    </a:lnTo>
                    <a:lnTo>
                      <a:pt x="7879" y="2795"/>
                    </a:lnTo>
                    <a:lnTo>
                      <a:pt x="7886" y="2795"/>
                    </a:lnTo>
                    <a:lnTo>
                      <a:pt x="7899" y="2778"/>
                    </a:lnTo>
                    <a:lnTo>
                      <a:pt x="7903" y="2777"/>
                    </a:lnTo>
                    <a:lnTo>
                      <a:pt x="7903" y="2772"/>
                    </a:lnTo>
                    <a:lnTo>
                      <a:pt x="7913" y="2765"/>
                    </a:lnTo>
                    <a:lnTo>
                      <a:pt x="7921" y="2763"/>
                    </a:lnTo>
                    <a:lnTo>
                      <a:pt x="7925" y="2760"/>
                    </a:lnTo>
                    <a:lnTo>
                      <a:pt x="7931" y="2758"/>
                    </a:lnTo>
                    <a:lnTo>
                      <a:pt x="7932" y="2754"/>
                    </a:lnTo>
                    <a:lnTo>
                      <a:pt x="7931" y="2749"/>
                    </a:lnTo>
                    <a:lnTo>
                      <a:pt x="7926" y="2744"/>
                    </a:lnTo>
                    <a:lnTo>
                      <a:pt x="7927" y="2739"/>
                    </a:lnTo>
                    <a:lnTo>
                      <a:pt x="7936" y="2746"/>
                    </a:lnTo>
                    <a:lnTo>
                      <a:pt x="7941" y="2749"/>
                    </a:lnTo>
                    <a:lnTo>
                      <a:pt x="7946" y="2745"/>
                    </a:lnTo>
                    <a:lnTo>
                      <a:pt x="7948" y="2733"/>
                    </a:lnTo>
                    <a:lnTo>
                      <a:pt x="7946" y="2727"/>
                    </a:lnTo>
                    <a:lnTo>
                      <a:pt x="7957" y="2727"/>
                    </a:lnTo>
                    <a:lnTo>
                      <a:pt x="7968" y="2719"/>
                    </a:lnTo>
                    <a:lnTo>
                      <a:pt x="7970" y="2719"/>
                    </a:lnTo>
                    <a:lnTo>
                      <a:pt x="7973" y="2714"/>
                    </a:lnTo>
                    <a:lnTo>
                      <a:pt x="7968" y="2703"/>
                    </a:lnTo>
                    <a:lnTo>
                      <a:pt x="7972" y="2701"/>
                    </a:lnTo>
                    <a:lnTo>
                      <a:pt x="7978" y="2706"/>
                    </a:lnTo>
                    <a:lnTo>
                      <a:pt x="7981" y="2706"/>
                    </a:lnTo>
                    <a:lnTo>
                      <a:pt x="7988" y="2702"/>
                    </a:lnTo>
                    <a:lnTo>
                      <a:pt x="7992" y="2696"/>
                    </a:lnTo>
                    <a:lnTo>
                      <a:pt x="7996" y="2688"/>
                    </a:lnTo>
                    <a:lnTo>
                      <a:pt x="8000" y="2688"/>
                    </a:lnTo>
                    <a:lnTo>
                      <a:pt x="8002" y="2684"/>
                    </a:lnTo>
                    <a:lnTo>
                      <a:pt x="8004" y="2671"/>
                    </a:lnTo>
                    <a:lnTo>
                      <a:pt x="8006" y="2664"/>
                    </a:lnTo>
                    <a:lnTo>
                      <a:pt x="8012" y="2665"/>
                    </a:lnTo>
                    <a:lnTo>
                      <a:pt x="8017" y="2674"/>
                    </a:lnTo>
                    <a:lnTo>
                      <a:pt x="8022" y="2675"/>
                    </a:lnTo>
                    <a:lnTo>
                      <a:pt x="8027" y="2672"/>
                    </a:lnTo>
                    <a:lnTo>
                      <a:pt x="8040" y="2660"/>
                    </a:lnTo>
                    <a:lnTo>
                      <a:pt x="8067" y="2652"/>
                    </a:lnTo>
                    <a:lnTo>
                      <a:pt x="8075" y="2644"/>
                    </a:lnTo>
                    <a:lnTo>
                      <a:pt x="8090" y="2637"/>
                    </a:lnTo>
                    <a:lnTo>
                      <a:pt x="8093" y="2629"/>
                    </a:lnTo>
                    <a:lnTo>
                      <a:pt x="8094" y="2623"/>
                    </a:lnTo>
                    <a:lnTo>
                      <a:pt x="8094" y="2616"/>
                    </a:lnTo>
                    <a:lnTo>
                      <a:pt x="8103" y="2614"/>
                    </a:lnTo>
                    <a:lnTo>
                      <a:pt x="8102" y="2618"/>
                    </a:lnTo>
                    <a:lnTo>
                      <a:pt x="8099" y="2625"/>
                    </a:lnTo>
                    <a:lnTo>
                      <a:pt x="8103" y="2625"/>
                    </a:lnTo>
                    <a:lnTo>
                      <a:pt x="8126" y="2612"/>
                    </a:lnTo>
                    <a:lnTo>
                      <a:pt x="8133" y="2612"/>
                    </a:lnTo>
                    <a:lnTo>
                      <a:pt x="8146" y="2605"/>
                    </a:lnTo>
                    <a:lnTo>
                      <a:pt x="8182" y="2579"/>
                    </a:lnTo>
                    <a:lnTo>
                      <a:pt x="8209" y="2569"/>
                    </a:lnTo>
                    <a:lnTo>
                      <a:pt x="8212" y="2566"/>
                    </a:lnTo>
                    <a:lnTo>
                      <a:pt x="8210" y="2563"/>
                    </a:lnTo>
                    <a:lnTo>
                      <a:pt x="8205" y="2559"/>
                    </a:lnTo>
                    <a:lnTo>
                      <a:pt x="8199" y="2543"/>
                    </a:lnTo>
                    <a:lnTo>
                      <a:pt x="8196" y="2534"/>
                    </a:lnTo>
                    <a:lnTo>
                      <a:pt x="8200" y="2530"/>
                    </a:lnTo>
                    <a:lnTo>
                      <a:pt x="8204" y="2536"/>
                    </a:lnTo>
                    <a:lnTo>
                      <a:pt x="8209" y="2548"/>
                    </a:lnTo>
                    <a:lnTo>
                      <a:pt x="8215" y="2557"/>
                    </a:lnTo>
                    <a:lnTo>
                      <a:pt x="8219" y="2557"/>
                    </a:lnTo>
                    <a:lnTo>
                      <a:pt x="8219" y="2563"/>
                    </a:lnTo>
                    <a:lnTo>
                      <a:pt x="8221" y="2566"/>
                    </a:lnTo>
                    <a:lnTo>
                      <a:pt x="8232" y="2567"/>
                    </a:lnTo>
                    <a:lnTo>
                      <a:pt x="8231" y="2559"/>
                    </a:lnTo>
                    <a:lnTo>
                      <a:pt x="8227" y="2553"/>
                    </a:lnTo>
                    <a:lnTo>
                      <a:pt x="8233" y="2553"/>
                    </a:lnTo>
                    <a:lnTo>
                      <a:pt x="8237" y="2561"/>
                    </a:lnTo>
                    <a:lnTo>
                      <a:pt x="8243" y="2568"/>
                    </a:lnTo>
                    <a:lnTo>
                      <a:pt x="8253" y="2568"/>
                    </a:lnTo>
                    <a:lnTo>
                      <a:pt x="8266" y="2573"/>
                    </a:lnTo>
                    <a:lnTo>
                      <a:pt x="8275" y="2582"/>
                    </a:lnTo>
                    <a:lnTo>
                      <a:pt x="8290" y="2591"/>
                    </a:lnTo>
                    <a:lnTo>
                      <a:pt x="8306" y="2596"/>
                    </a:lnTo>
                    <a:lnTo>
                      <a:pt x="8309" y="2594"/>
                    </a:lnTo>
                    <a:lnTo>
                      <a:pt x="8313" y="2582"/>
                    </a:lnTo>
                    <a:lnTo>
                      <a:pt x="8320" y="2580"/>
                    </a:lnTo>
                    <a:lnTo>
                      <a:pt x="8334" y="2558"/>
                    </a:lnTo>
                    <a:lnTo>
                      <a:pt x="8338" y="2545"/>
                    </a:lnTo>
                    <a:lnTo>
                      <a:pt x="8334" y="2535"/>
                    </a:lnTo>
                    <a:lnTo>
                      <a:pt x="8324" y="2526"/>
                    </a:lnTo>
                    <a:lnTo>
                      <a:pt x="8311" y="2521"/>
                    </a:lnTo>
                    <a:lnTo>
                      <a:pt x="8308" y="2518"/>
                    </a:lnTo>
                    <a:lnTo>
                      <a:pt x="8307" y="2512"/>
                    </a:lnTo>
                    <a:lnTo>
                      <a:pt x="8309" y="2512"/>
                    </a:lnTo>
                    <a:lnTo>
                      <a:pt x="8316" y="2509"/>
                    </a:lnTo>
                    <a:lnTo>
                      <a:pt x="8327" y="2510"/>
                    </a:lnTo>
                    <a:lnTo>
                      <a:pt x="8332" y="2507"/>
                    </a:lnTo>
                    <a:lnTo>
                      <a:pt x="8324" y="2491"/>
                    </a:lnTo>
                    <a:lnTo>
                      <a:pt x="8317" y="2491"/>
                    </a:lnTo>
                    <a:lnTo>
                      <a:pt x="8308" y="2478"/>
                    </a:lnTo>
                    <a:lnTo>
                      <a:pt x="8301" y="2464"/>
                    </a:lnTo>
                    <a:lnTo>
                      <a:pt x="8297" y="2443"/>
                    </a:lnTo>
                    <a:lnTo>
                      <a:pt x="8295" y="2435"/>
                    </a:lnTo>
                    <a:lnTo>
                      <a:pt x="8291" y="2396"/>
                    </a:lnTo>
                    <a:lnTo>
                      <a:pt x="8280" y="2402"/>
                    </a:lnTo>
                    <a:lnTo>
                      <a:pt x="8271" y="2390"/>
                    </a:lnTo>
                    <a:lnTo>
                      <a:pt x="8270" y="2384"/>
                    </a:lnTo>
                    <a:lnTo>
                      <a:pt x="8280" y="2381"/>
                    </a:lnTo>
                    <a:lnTo>
                      <a:pt x="8284" y="2384"/>
                    </a:lnTo>
                    <a:lnTo>
                      <a:pt x="8280" y="2369"/>
                    </a:lnTo>
                    <a:lnTo>
                      <a:pt x="8273" y="2347"/>
                    </a:lnTo>
                    <a:lnTo>
                      <a:pt x="8266" y="2359"/>
                    </a:lnTo>
                    <a:lnTo>
                      <a:pt x="8260" y="2363"/>
                    </a:lnTo>
                    <a:lnTo>
                      <a:pt x="8249" y="2358"/>
                    </a:lnTo>
                    <a:lnTo>
                      <a:pt x="8242" y="2349"/>
                    </a:lnTo>
                    <a:lnTo>
                      <a:pt x="8231" y="2346"/>
                    </a:lnTo>
                    <a:lnTo>
                      <a:pt x="8222" y="2335"/>
                    </a:lnTo>
                    <a:lnTo>
                      <a:pt x="8221" y="2321"/>
                    </a:lnTo>
                    <a:lnTo>
                      <a:pt x="8221" y="2311"/>
                    </a:lnTo>
                    <a:lnTo>
                      <a:pt x="8222" y="2300"/>
                    </a:lnTo>
                    <a:lnTo>
                      <a:pt x="8230" y="2292"/>
                    </a:lnTo>
                    <a:lnTo>
                      <a:pt x="8239" y="2300"/>
                    </a:lnTo>
                    <a:lnTo>
                      <a:pt x="8258" y="2305"/>
                    </a:lnTo>
                    <a:lnTo>
                      <a:pt x="8268" y="2298"/>
                    </a:lnTo>
                    <a:lnTo>
                      <a:pt x="8266" y="2302"/>
                    </a:lnTo>
                    <a:lnTo>
                      <a:pt x="8271" y="2309"/>
                    </a:lnTo>
                    <a:lnTo>
                      <a:pt x="8289" y="2305"/>
                    </a:lnTo>
                    <a:lnTo>
                      <a:pt x="8285" y="2314"/>
                    </a:lnTo>
                    <a:lnTo>
                      <a:pt x="8286" y="2319"/>
                    </a:lnTo>
                    <a:lnTo>
                      <a:pt x="8298" y="2310"/>
                    </a:lnTo>
                    <a:lnTo>
                      <a:pt x="8306" y="2299"/>
                    </a:lnTo>
                    <a:lnTo>
                      <a:pt x="8320" y="2292"/>
                    </a:lnTo>
                    <a:lnTo>
                      <a:pt x="8335" y="2288"/>
                    </a:lnTo>
                    <a:lnTo>
                      <a:pt x="8355" y="2263"/>
                    </a:lnTo>
                    <a:lnTo>
                      <a:pt x="8363" y="2256"/>
                    </a:lnTo>
                    <a:lnTo>
                      <a:pt x="8363" y="2254"/>
                    </a:lnTo>
                    <a:lnTo>
                      <a:pt x="8377" y="2243"/>
                    </a:lnTo>
                    <a:lnTo>
                      <a:pt x="8393" y="2219"/>
                    </a:lnTo>
                    <a:lnTo>
                      <a:pt x="8395" y="2204"/>
                    </a:lnTo>
                    <a:lnTo>
                      <a:pt x="8404" y="2193"/>
                    </a:lnTo>
                    <a:lnTo>
                      <a:pt x="8403" y="2179"/>
                    </a:lnTo>
                    <a:lnTo>
                      <a:pt x="8390" y="2170"/>
                    </a:lnTo>
                    <a:lnTo>
                      <a:pt x="8373" y="2149"/>
                    </a:lnTo>
                    <a:lnTo>
                      <a:pt x="8372" y="2130"/>
                    </a:lnTo>
                    <a:lnTo>
                      <a:pt x="8370" y="2115"/>
                    </a:lnTo>
                    <a:lnTo>
                      <a:pt x="8378" y="2115"/>
                    </a:lnTo>
                    <a:lnTo>
                      <a:pt x="8384" y="2111"/>
                    </a:lnTo>
                    <a:lnTo>
                      <a:pt x="8389" y="2119"/>
                    </a:lnTo>
                    <a:lnTo>
                      <a:pt x="8402" y="2112"/>
                    </a:lnTo>
                    <a:lnTo>
                      <a:pt x="8400" y="2088"/>
                    </a:lnTo>
                    <a:lnTo>
                      <a:pt x="8408" y="2095"/>
                    </a:lnTo>
                    <a:lnTo>
                      <a:pt x="8410" y="2085"/>
                    </a:lnTo>
                    <a:lnTo>
                      <a:pt x="8413" y="2096"/>
                    </a:lnTo>
                    <a:lnTo>
                      <a:pt x="8424" y="2110"/>
                    </a:lnTo>
                    <a:lnTo>
                      <a:pt x="8431" y="2107"/>
                    </a:lnTo>
                    <a:lnTo>
                      <a:pt x="8437" y="2095"/>
                    </a:lnTo>
                    <a:lnTo>
                      <a:pt x="8440" y="2085"/>
                    </a:lnTo>
                    <a:lnTo>
                      <a:pt x="8446" y="2084"/>
                    </a:lnTo>
                    <a:lnTo>
                      <a:pt x="8447" y="2087"/>
                    </a:lnTo>
                    <a:lnTo>
                      <a:pt x="8443" y="2106"/>
                    </a:lnTo>
                    <a:lnTo>
                      <a:pt x="8445" y="2120"/>
                    </a:lnTo>
                    <a:lnTo>
                      <a:pt x="8436" y="2126"/>
                    </a:lnTo>
                    <a:lnTo>
                      <a:pt x="8430" y="2126"/>
                    </a:lnTo>
                    <a:lnTo>
                      <a:pt x="8422" y="2123"/>
                    </a:lnTo>
                    <a:lnTo>
                      <a:pt x="8427" y="2137"/>
                    </a:lnTo>
                    <a:lnTo>
                      <a:pt x="8432" y="2147"/>
                    </a:lnTo>
                    <a:lnTo>
                      <a:pt x="8437" y="2158"/>
                    </a:lnTo>
                    <a:lnTo>
                      <a:pt x="8443" y="2159"/>
                    </a:lnTo>
                    <a:lnTo>
                      <a:pt x="8448" y="2173"/>
                    </a:lnTo>
                    <a:lnTo>
                      <a:pt x="8448" y="2190"/>
                    </a:lnTo>
                    <a:lnTo>
                      <a:pt x="8459" y="2195"/>
                    </a:lnTo>
                    <a:lnTo>
                      <a:pt x="8473" y="2195"/>
                    </a:lnTo>
                    <a:lnTo>
                      <a:pt x="8491" y="2200"/>
                    </a:lnTo>
                    <a:lnTo>
                      <a:pt x="8511" y="2193"/>
                    </a:lnTo>
                    <a:lnTo>
                      <a:pt x="8516" y="2185"/>
                    </a:lnTo>
                    <a:lnTo>
                      <a:pt x="8526" y="2184"/>
                    </a:lnTo>
                    <a:lnTo>
                      <a:pt x="8546" y="2187"/>
                    </a:lnTo>
                    <a:lnTo>
                      <a:pt x="8556" y="2185"/>
                    </a:lnTo>
                    <a:lnTo>
                      <a:pt x="8564" y="2192"/>
                    </a:lnTo>
                    <a:lnTo>
                      <a:pt x="8569" y="2200"/>
                    </a:lnTo>
                    <a:lnTo>
                      <a:pt x="8578" y="2200"/>
                    </a:lnTo>
                    <a:lnTo>
                      <a:pt x="8589" y="2204"/>
                    </a:lnTo>
                    <a:lnTo>
                      <a:pt x="8588" y="2222"/>
                    </a:lnTo>
                    <a:lnTo>
                      <a:pt x="8593" y="2233"/>
                    </a:lnTo>
                    <a:lnTo>
                      <a:pt x="8593" y="2247"/>
                    </a:lnTo>
                    <a:lnTo>
                      <a:pt x="8591" y="2259"/>
                    </a:lnTo>
                    <a:lnTo>
                      <a:pt x="8613" y="2278"/>
                    </a:lnTo>
                    <a:lnTo>
                      <a:pt x="8618" y="2286"/>
                    </a:lnTo>
                    <a:lnTo>
                      <a:pt x="8619" y="2293"/>
                    </a:lnTo>
                    <a:lnTo>
                      <a:pt x="8630" y="2294"/>
                    </a:lnTo>
                    <a:lnTo>
                      <a:pt x="8640" y="2299"/>
                    </a:lnTo>
                    <a:lnTo>
                      <a:pt x="8645" y="2298"/>
                    </a:lnTo>
                    <a:lnTo>
                      <a:pt x="8637" y="2292"/>
                    </a:lnTo>
                    <a:lnTo>
                      <a:pt x="8644" y="2281"/>
                    </a:lnTo>
                    <a:lnTo>
                      <a:pt x="8646" y="2287"/>
                    </a:lnTo>
                    <a:lnTo>
                      <a:pt x="8656" y="2288"/>
                    </a:lnTo>
                    <a:lnTo>
                      <a:pt x="8656" y="2272"/>
                    </a:lnTo>
                    <a:lnTo>
                      <a:pt x="8660" y="2266"/>
                    </a:lnTo>
                    <a:lnTo>
                      <a:pt x="8661" y="2270"/>
                    </a:lnTo>
                    <a:lnTo>
                      <a:pt x="8660" y="2286"/>
                    </a:lnTo>
                    <a:lnTo>
                      <a:pt x="8652" y="2295"/>
                    </a:lnTo>
                    <a:lnTo>
                      <a:pt x="8668" y="2309"/>
                    </a:lnTo>
                    <a:lnTo>
                      <a:pt x="8678" y="2309"/>
                    </a:lnTo>
                    <a:lnTo>
                      <a:pt x="8684" y="2313"/>
                    </a:lnTo>
                    <a:lnTo>
                      <a:pt x="8682" y="2319"/>
                    </a:lnTo>
                    <a:lnTo>
                      <a:pt x="8693" y="2329"/>
                    </a:lnTo>
                    <a:lnTo>
                      <a:pt x="8693" y="2340"/>
                    </a:lnTo>
                    <a:lnTo>
                      <a:pt x="8705" y="2340"/>
                    </a:lnTo>
                    <a:lnTo>
                      <a:pt x="8709" y="2330"/>
                    </a:lnTo>
                    <a:lnTo>
                      <a:pt x="8707" y="2345"/>
                    </a:lnTo>
                    <a:lnTo>
                      <a:pt x="8718" y="2348"/>
                    </a:lnTo>
                    <a:lnTo>
                      <a:pt x="8727" y="2343"/>
                    </a:lnTo>
                    <a:lnTo>
                      <a:pt x="8731" y="2331"/>
                    </a:lnTo>
                    <a:lnTo>
                      <a:pt x="8732" y="2317"/>
                    </a:lnTo>
                    <a:lnTo>
                      <a:pt x="8737" y="2324"/>
                    </a:lnTo>
                    <a:lnTo>
                      <a:pt x="8736" y="2332"/>
                    </a:lnTo>
                    <a:lnTo>
                      <a:pt x="8728" y="2351"/>
                    </a:lnTo>
                    <a:lnTo>
                      <a:pt x="8736" y="2358"/>
                    </a:lnTo>
                    <a:lnTo>
                      <a:pt x="8744" y="2360"/>
                    </a:lnTo>
                    <a:lnTo>
                      <a:pt x="8749" y="2359"/>
                    </a:lnTo>
                    <a:lnTo>
                      <a:pt x="8757" y="2352"/>
                    </a:lnTo>
                    <a:lnTo>
                      <a:pt x="8757" y="2335"/>
                    </a:lnTo>
                    <a:lnTo>
                      <a:pt x="8747" y="2333"/>
                    </a:lnTo>
                    <a:lnTo>
                      <a:pt x="8746" y="2329"/>
                    </a:lnTo>
                    <a:lnTo>
                      <a:pt x="8755" y="2326"/>
                    </a:lnTo>
                    <a:lnTo>
                      <a:pt x="8764" y="2331"/>
                    </a:lnTo>
                    <a:lnTo>
                      <a:pt x="8773" y="2341"/>
                    </a:lnTo>
                    <a:lnTo>
                      <a:pt x="8785" y="2337"/>
                    </a:lnTo>
                    <a:lnTo>
                      <a:pt x="8776" y="2319"/>
                    </a:lnTo>
                    <a:lnTo>
                      <a:pt x="8776" y="2315"/>
                    </a:lnTo>
                    <a:lnTo>
                      <a:pt x="8770" y="2309"/>
                    </a:lnTo>
                    <a:lnTo>
                      <a:pt x="8758" y="2311"/>
                    </a:lnTo>
                    <a:lnTo>
                      <a:pt x="8758" y="2309"/>
                    </a:lnTo>
                    <a:lnTo>
                      <a:pt x="8752" y="2305"/>
                    </a:lnTo>
                    <a:lnTo>
                      <a:pt x="8750" y="2300"/>
                    </a:lnTo>
                    <a:lnTo>
                      <a:pt x="8761" y="2299"/>
                    </a:lnTo>
                    <a:lnTo>
                      <a:pt x="8764" y="2293"/>
                    </a:lnTo>
                    <a:lnTo>
                      <a:pt x="8758" y="2287"/>
                    </a:lnTo>
                    <a:lnTo>
                      <a:pt x="8744" y="2290"/>
                    </a:lnTo>
                    <a:lnTo>
                      <a:pt x="8753" y="2283"/>
                    </a:lnTo>
                    <a:lnTo>
                      <a:pt x="8765" y="2283"/>
                    </a:lnTo>
                    <a:lnTo>
                      <a:pt x="8770" y="2278"/>
                    </a:lnTo>
                    <a:lnTo>
                      <a:pt x="8769" y="2270"/>
                    </a:lnTo>
                    <a:lnTo>
                      <a:pt x="8779" y="2276"/>
                    </a:lnTo>
                    <a:lnTo>
                      <a:pt x="8801" y="2256"/>
                    </a:lnTo>
                    <a:lnTo>
                      <a:pt x="8796" y="2249"/>
                    </a:lnTo>
                    <a:lnTo>
                      <a:pt x="8790" y="2236"/>
                    </a:lnTo>
                    <a:lnTo>
                      <a:pt x="8780" y="2238"/>
                    </a:lnTo>
                    <a:lnTo>
                      <a:pt x="8769" y="2233"/>
                    </a:lnTo>
                    <a:lnTo>
                      <a:pt x="8795" y="2232"/>
                    </a:lnTo>
                    <a:lnTo>
                      <a:pt x="8792" y="2220"/>
                    </a:lnTo>
                    <a:lnTo>
                      <a:pt x="8796" y="2209"/>
                    </a:lnTo>
                    <a:lnTo>
                      <a:pt x="8811" y="2197"/>
                    </a:lnTo>
                    <a:lnTo>
                      <a:pt x="8824" y="2195"/>
                    </a:lnTo>
                    <a:lnTo>
                      <a:pt x="8841" y="2201"/>
                    </a:lnTo>
                    <a:lnTo>
                      <a:pt x="8852" y="2201"/>
                    </a:lnTo>
                    <a:lnTo>
                      <a:pt x="8857" y="2195"/>
                    </a:lnTo>
                    <a:lnTo>
                      <a:pt x="8854" y="2186"/>
                    </a:lnTo>
                    <a:lnTo>
                      <a:pt x="8839" y="2176"/>
                    </a:lnTo>
                    <a:lnTo>
                      <a:pt x="8835" y="2160"/>
                    </a:lnTo>
                    <a:lnTo>
                      <a:pt x="8840" y="2153"/>
                    </a:lnTo>
                    <a:lnTo>
                      <a:pt x="8850" y="2166"/>
                    </a:lnTo>
                    <a:lnTo>
                      <a:pt x="8861" y="2173"/>
                    </a:lnTo>
                    <a:lnTo>
                      <a:pt x="8867" y="2182"/>
                    </a:lnTo>
                    <a:lnTo>
                      <a:pt x="8881" y="2184"/>
                    </a:lnTo>
                    <a:lnTo>
                      <a:pt x="8883" y="2174"/>
                    </a:lnTo>
                    <a:lnTo>
                      <a:pt x="8882" y="2164"/>
                    </a:lnTo>
                    <a:lnTo>
                      <a:pt x="8886" y="2142"/>
                    </a:lnTo>
                    <a:lnTo>
                      <a:pt x="8898" y="2137"/>
                    </a:lnTo>
                    <a:lnTo>
                      <a:pt x="8906" y="2126"/>
                    </a:lnTo>
                    <a:lnTo>
                      <a:pt x="8916" y="2125"/>
                    </a:lnTo>
                    <a:lnTo>
                      <a:pt x="8926" y="2127"/>
                    </a:lnTo>
                    <a:lnTo>
                      <a:pt x="8931" y="2116"/>
                    </a:lnTo>
                    <a:lnTo>
                      <a:pt x="8921" y="2114"/>
                    </a:lnTo>
                    <a:lnTo>
                      <a:pt x="8917" y="2116"/>
                    </a:lnTo>
                    <a:lnTo>
                      <a:pt x="8909" y="2110"/>
                    </a:lnTo>
                    <a:lnTo>
                      <a:pt x="8902" y="2109"/>
                    </a:lnTo>
                    <a:lnTo>
                      <a:pt x="8904" y="2101"/>
                    </a:lnTo>
                    <a:lnTo>
                      <a:pt x="8895" y="2091"/>
                    </a:lnTo>
                    <a:lnTo>
                      <a:pt x="8883" y="2104"/>
                    </a:lnTo>
                    <a:lnTo>
                      <a:pt x="8878" y="2098"/>
                    </a:lnTo>
                    <a:lnTo>
                      <a:pt x="8886" y="2093"/>
                    </a:lnTo>
                    <a:lnTo>
                      <a:pt x="8886" y="2089"/>
                    </a:lnTo>
                    <a:lnTo>
                      <a:pt x="8874" y="2078"/>
                    </a:lnTo>
                    <a:lnTo>
                      <a:pt x="8862" y="2071"/>
                    </a:lnTo>
                    <a:lnTo>
                      <a:pt x="8856" y="2058"/>
                    </a:lnTo>
                    <a:lnTo>
                      <a:pt x="8841" y="2046"/>
                    </a:lnTo>
                    <a:lnTo>
                      <a:pt x="8834" y="2035"/>
                    </a:lnTo>
                    <a:lnTo>
                      <a:pt x="8834" y="2026"/>
                    </a:lnTo>
                    <a:lnTo>
                      <a:pt x="8823" y="2020"/>
                    </a:lnTo>
                    <a:lnTo>
                      <a:pt x="8819" y="2013"/>
                    </a:lnTo>
                    <a:lnTo>
                      <a:pt x="8817" y="2002"/>
                    </a:lnTo>
                    <a:lnTo>
                      <a:pt x="8769" y="1992"/>
                    </a:lnTo>
                    <a:lnTo>
                      <a:pt x="8759" y="1996"/>
                    </a:lnTo>
                    <a:lnTo>
                      <a:pt x="8781" y="2002"/>
                    </a:lnTo>
                    <a:lnTo>
                      <a:pt x="8777" y="2009"/>
                    </a:lnTo>
                    <a:lnTo>
                      <a:pt x="8766" y="2010"/>
                    </a:lnTo>
                    <a:lnTo>
                      <a:pt x="8755" y="2008"/>
                    </a:lnTo>
                    <a:lnTo>
                      <a:pt x="8737" y="1997"/>
                    </a:lnTo>
                    <a:lnTo>
                      <a:pt x="8741" y="2010"/>
                    </a:lnTo>
                    <a:lnTo>
                      <a:pt x="8737" y="2019"/>
                    </a:lnTo>
                    <a:lnTo>
                      <a:pt x="8732" y="2019"/>
                    </a:lnTo>
                    <a:lnTo>
                      <a:pt x="8728" y="2009"/>
                    </a:lnTo>
                    <a:lnTo>
                      <a:pt x="8723" y="2002"/>
                    </a:lnTo>
                    <a:lnTo>
                      <a:pt x="8726" y="1992"/>
                    </a:lnTo>
                    <a:lnTo>
                      <a:pt x="8734" y="1990"/>
                    </a:lnTo>
                    <a:lnTo>
                      <a:pt x="8723" y="1983"/>
                    </a:lnTo>
                    <a:lnTo>
                      <a:pt x="8717" y="1983"/>
                    </a:lnTo>
                    <a:lnTo>
                      <a:pt x="8715" y="1977"/>
                    </a:lnTo>
                    <a:lnTo>
                      <a:pt x="8707" y="1975"/>
                    </a:lnTo>
                    <a:lnTo>
                      <a:pt x="8709" y="1982"/>
                    </a:lnTo>
                    <a:lnTo>
                      <a:pt x="8704" y="1993"/>
                    </a:lnTo>
                    <a:lnTo>
                      <a:pt x="8700" y="1991"/>
                    </a:lnTo>
                    <a:lnTo>
                      <a:pt x="8698" y="1985"/>
                    </a:lnTo>
                    <a:lnTo>
                      <a:pt x="8685" y="1981"/>
                    </a:lnTo>
                    <a:lnTo>
                      <a:pt x="8674" y="1982"/>
                    </a:lnTo>
                    <a:lnTo>
                      <a:pt x="8663" y="1987"/>
                    </a:lnTo>
                    <a:lnTo>
                      <a:pt x="8668" y="1994"/>
                    </a:lnTo>
                    <a:lnTo>
                      <a:pt x="8671" y="1987"/>
                    </a:lnTo>
                    <a:lnTo>
                      <a:pt x="8683" y="1983"/>
                    </a:lnTo>
                    <a:lnTo>
                      <a:pt x="8684" y="1988"/>
                    </a:lnTo>
                    <a:lnTo>
                      <a:pt x="8677" y="1992"/>
                    </a:lnTo>
                    <a:lnTo>
                      <a:pt x="8690" y="1997"/>
                    </a:lnTo>
                    <a:lnTo>
                      <a:pt x="8690" y="2023"/>
                    </a:lnTo>
                    <a:lnTo>
                      <a:pt x="8685" y="2046"/>
                    </a:lnTo>
                    <a:lnTo>
                      <a:pt x="8693" y="2048"/>
                    </a:lnTo>
                    <a:lnTo>
                      <a:pt x="8696" y="2044"/>
                    </a:lnTo>
                    <a:lnTo>
                      <a:pt x="8700" y="2047"/>
                    </a:lnTo>
                    <a:lnTo>
                      <a:pt x="8706" y="2060"/>
                    </a:lnTo>
                    <a:lnTo>
                      <a:pt x="8706" y="2069"/>
                    </a:lnTo>
                    <a:lnTo>
                      <a:pt x="8704" y="2079"/>
                    </a:lnTo>
                    <a:lnTo>
                      <a:pt x="8696" y="2080"/>
                    </a:lnTo>
                    <a:lnTo>
                      <a:pt x="8693" y="2088"/>
                    </a:lnTo>
                    <a:lnTo>
                      <a:pt x="8693" y="2080"/>
                    </a:lnTo>
                    <a:lnTo>
                      <a:pt x="8695" y="2076"/>
                    </a:lnTo>
                    <a:lnTo>
                      <a:pt x="8695" y="2061"/>
                    </a:lnTo>
                    <a:lnTo>
                      <a:pt x="8683" y="2056"/>
                    </a:lnTo>
                    <a:lnTo>
                      <a:pt x="8673" y="2057"/>
                    </a:lnTo>
                    <a:lnTo>
                      <a:pt x="8671" y="2047"/>
                    </a:lnTo>
                    <a:lnTo>
                      <a:pt x="8672" y="2041"/>
                    </a:lnTo>
                    <a:lnTo>
                      <a:pt x="8660" y="2034"/>
                    </a:lnTo>
                    <a:lnTo>
                      <a:pt x="8655" y="2025"/>
                    </a:lnTo>
                    <a:lnTo>
                      <a:pt x="8657" y="2013"/>
                    </a:lnTo>
                    <a:lnTo>
                      <a:pt x="8656" y="2002"/>
                    </a:lnTo>
                    <a:lnTo>
                      <a:pt x="8650" y="1987"/>
                    </a:lnTo>
                    <a:lnTo>
                      <a:pt x="8647" y="1971"/>
                    </a:lnTo>
                    <a:lnTo>
                      <a:pt x="8642" y="1949"/>
                    </a:lnTo>
                    <a:lnTo>
                      <a:pt x="8637" y="1940"/>
                    </a:lnTo>
                    <a:lnTo>
                      <a:pt x="8640" y="1932"/>
                    </a:lnTo>
                    <a:lnTo>
                      <a:pt x="8647" y="1940"/>
                    </a:lnTo>
                    <a:lnTo>
                      <a:pt x="8648" y="1951"/>
                    </a:lnTo>
                    <a:lnTo>
                      <a:pt x="8651" y="1947"/>
                    </a:lnTo>
                    <a:lnTo>
                      <a:pt x="8647" y="1938"/>
                    </a:lnTo>
                    <a:lnTo>
                      <a:pt x="8623" y="1920"/>
                    </a:lnTo>
                    <a:lnTo>
                      <a:pt x="8619" y="1906"/>
                    </a:lnTo>
                    <a:lnTo>
                      <a:pt x="8618" y="1897"/>
                    </a:lnTo>
                    <a:lnTo>
                      <a:pt x="8592" y="1884"/>
                    </a:lnTo>
                    <a:lnTo>
                      <a:pt x="8588" y="1886"/>
                    </a:lnTo>
                    <a:lnTo>
                      <a:pt x="8592" y="1897"/>
                    </a:lnTo>
                    <a:lnTo>
                      <a:pt x="8599" y="1910"/>
                    </a:lnTo>
                    <a:lnTo>
                      <a:pt x="8605" y="1916"/>
                    </a:lnTo>
                    <a:lnTo>
                      <a:pt x="8610" y="1916"/>
                    </a:lnTo>
                    <a:lnTo>
                      <a:pt x="8615" y="1923"/>
                    </a:lnTo>
                    <a:lnTo>
                      <a:pt x="8617" y="1932"/>
                    </a:lnTo>
                    <a:lnTo>
                      <a:pt x="8608" y="1928"/>
                    </a:lnTo>
                    <a:lnTo>
                      <a:pt x="8578" y="1906"/>
                    </a:lnTo>
                    <a:lnTo>
                      <a:pt x="8569" y="1904"/>
                    </a:lnTo>
                    <a:lnTo>
                      <a:pt x="8559" y="1897"/>
                    </a:lnTo>
                    <a:lnTo>
                      <a:pt x="8564" y="1891"/>
                    </a:lnTo>
                    <a:lnTo>
                      <a:pt x="8574" y="1889"/>
                    </a:lnTo>
                    <a:lnTo>
                      <a:pt x="8575" y="1879"/>
                    </a:lnTo>
                    <a:lnTo>
                      <a:pt x="8577" y="1874"/>
                    </a:lnTo>
                    <a:lnTo>
                      <a:pt x="8556" y="1869"/>
                    </a:lnTo>
                    <a:lnTo>
                      <a:pt x="8545" y="1869"/>
                    </a:lnTo>
                    <a:lnTo>
                      <a:pt x="8538" y="1863"/>
                    </a:lnTo>
                    <a:lnTo>
                      <a:pt x="8527" y="1859"/>
                    </a:lnTo>
                    <a:lnTo>
                      <a:pt x="8532" y="1852"/>
                    </a:lnTo>
                    <a:lnTo>
                      <a:pt x="8537" y="1851"/>
                    </a:lnTo>
                    <a:lnTo>
                      <a:pt x="8534" y="1845"/>
                    </a:lnTo>
                    <a:lnTo>
                      <a:pt x="8532" y="1836"/>
                    </a:lnTo>
                    <a:lnTo>
                      <a:pt x="8515" y="1836"/>
                    </a:lnTo>
                    <a:lnTo>
                      <a:pt x="8517" y="1829"/>
                    </a:lnTo>
                    <a:lnTo>
                      <a:pt x="8510" y="1818"/>
                    </a:lnTo>
                    <a:lnTo>
                      <a:pt x="8501" y="1820"/>
                    </a:lnTo>
                    <a:lnTo>
                      <a:pt x="8501" y="1816"/>
                    </a:lnTo>
                    <a:lnTo>
                      <a:pt x="8489" y="1808"/>
                    </a:lnTo>
                    <a:lnTo>
                      <a:pt x="8470" y="1816"/>
                    </a:lnTo>
                    <a:lnTo>
                      <a:pt x="8469" y="1810"/>
                    </a:lnTo>
                    <a:lnTo>
                      <a:pt x="8472" y="1802"/>
                    </a:lnTo>
                    <a:lnTo>
                      <a:pt x="8470" y="1795"/>
                    </a:lnTo>
                    <a:lnTo>
                      <a:pt x="8465" y="1787"/>
                    </a:lnTo>
                    <a:lnTo>
                      <a:pt x="8453" y="1776"/>
                    </a:lnTo>
                    <a:lnTo>
                      <a:pt x="8463" y="1789"/>
                    </a:lnTo>
                    <a:lnTo>
                      <a:pt x="8448" y="1782"/>
                    </a:lnTo>
                    <a:lnTo>
                      <a:pt x="8442" y="1782"/>
                    </a:lnTo>
                    <a:lnTo>
                      <a:pt x="8433" y="1773"/>
                    </a:lnTo>
                    <a:lnTo>
                      <a:pt x="8431" y="1752"/>
                    </a:lnTo>
                    <a:lnTo>
                      <a:pt x="8425" y="1740"/>
                    </a:lnTo>
                    <a:lnTo>
                      <a:pt x="8419" y="1740"/>
                    </a:lnTo>
                    <a:lnTo>
                      <a:pt x="8394" y="1729"/>
                    </a:lnTo>
                    <a:lnTo>
                      <a:pt x="8387" y="1721"/>
                    </a:lnTo>
                    <a:lnTo>
                      <a:pt x="8375" y="1722"/>
                    </a:lnTo>
                    <a:lnTo>
                      <a:pt x="8363" y="1716"/>
                    </a:lnTo>
                    <a:lnTo>
                      <a:pt x="8363" y="1716"/>
                    </a:lnTo>
                    <a:lnTo>
                      <a:pt x="8317" y="1666"/>
                    </a:lnTo>
                    <a:lnTo>
                      <a:pt x="8295" y="1652"/>
                    </a:lnTo>
                    <a:lnTo>
                      <a:pt x="8282" y="1648"/>
                    </a:lnTo>
                    <a:lnTo>
                      <a:pt x="8276" y="1637"/>
                    </a:lnTo>
                    <a:lnTo>
                      <a:pt x="8271" y="1641"/>
                    </a:lnTo>
                    <a:lnTo>
                      <a:pt x="8234" y="1622"/>
                    </a:lnTo>
                    <a:lnTo>
                      <a:pt x="8220" y="1606"/>
                    </a:lnTo>
                    <a:lnTo>
                      <a:pt x="8212" y="1609"/>
                    </a:lnTo>
                    <a:lnTo>
                      <a:pt x="8191" y="1599"/>
                    </a:lnTo>
                    <a:lnTo>
                      <a:pt x="8179" y="1598"/>
                    </a:lnTo>
                    <a:lnTo>
                      <a:pt x="8150" y="1569"/>
                    </a:lnTo>
                    <a:lnTo>
                      <a:pt x="8137" y="1567"/>
                    </a:lnTo>
                    <a:lnTo>
                      <a:pt x="8086" y="1566"/>
                    </a:lnTo>
                    <a:lnTo>
                      <a:pt x="8081" y="1571"/>
                    </a:lnTo>
                    <a:lnTo>
                      <a:pt x="8066" y="1574"/>
                    </a:lnTo>
                    <a:lnTo>
                      <a:pt x="8056" y="1568"/>
                    </a:lnTo>
                    <a:lnTo>
                      <a:pt x="8042" y="1563"/>
                    </a:lnTo>
                    <a:lnTo>
                      <a:pt x="8028" y="1567"/>
                    </a:lnTo>
                    <a:lnTo>
                      <a:pt x="8005" y="1565"/>
                    </a:lnTo>
                    <a:lnTo>
                      <a:pt x="7992" y="1571"/>
                    </a:lnTo>
                    <a:lnTo>
                      <a:pt x="7978" y="1568"/>
                    </a:lnTo>
                    <a:lnTo>
                      <a:pt x="7952" y="1553"/>
                    </a:lnTo>
                    <a:lnTo>
                      <a:pt x="7945" y="1556"/>
                    </a:lnTo>
                    <a:lnTo>
                      <a:pt x="7877" y="1539"/>
                    </a:lnTo>
                    <a:lnTo>
                      <a:pt x="7850" y="1539"/>
                    </a:lnTo>
                    <a:lnTo>
                      <a:pt x="7840" y="1545"/>
                    </a:lnTo>
                    <a:lnTo>
                      <a:pt x="7839" y="1557"/>
                    </a:lnTo>
                    <a:lnTo>
                      <a:pt x="7843" y="1567"/>
                    </a:lnTo>
                    <a:lnTo>
                      <a:pt x="7841" y="1589"/>
                    </a:lnTo>
                    <a:lnTo>
                      <a:pt x="7824" y="1595"/>
                    </a:lnTo>
                    <a:lnTo>
                      <a:pt x="7819" y="1608"/>
                    </a:lnTo>
                    <a:lnTo>
                      <a:pt x="7849" y="1615"/>
                    </a:lnTo>
                    <a:lnTo>
                      <a:pt x="7860" y="1651"/>
                    </a:lnTo>
                    <a:lnTo>
                      <a:pt x="7866" y="1657"/>
                    </a:lnTo>
                    <a:lnTo>
                      <a:pt x="7866" y="1666"/>
                    </a:lnTo>
                    <a:lnTo>
                      <a:pt x="7871" y="1689"/>
                    </a:lnTo>
                    <a:lnTo>
                      <a:pt x="7840" y="1725"/>
                    </a:lnTo>
                    <a:lnTo>
                      <a:pt x="7820" y="1739"/>
                    </a:lnTo>
                    <a:lnTo>
                      <a:pt x="7797" y="1738"/>
                    </a:lnTo>
                    <a:lnTo>
                      <a:pt x="7790" y="1733"/>
                    </a:lnTo>
                    <a:lnTo>
                      <a:pt x="7782" y="1711"/>
                    </a:lnTo>
                    <a:lnTo>
                      <a:pt x="7777" y="1700"/>
                    </a:lnTo>
                    <a:lnTo>
                      <a:pt x="7762" y="1690"/>
                    </a:lnTo>
                    <a:lnTo>
                      <a:pt x="7760" y="1684"/>
                    </a:lnTo>
                    <a:lnTo>
                      <a:pt x="7750" y="1678"/>
                    </a:lnTo>
                    <a:lnTo>
                      <a:pt x="7727" y="1675"/>
                    </a:lnTo>
                    <a:lnTo>
                      <a:pt x="7721" y="1670"/>
                    </a:lnTo>
                    <a:lnTo>
                      <a:pt x="7719" y="1663"/>
                    </a:lnTo>
                    <a:lnTo>
                      <a:pt x="7717" y="1655"/>
                    </a:lnTo>
                    <a:lnTo>
                      <a:pt x="7720" y="1625"/>
                    </a:lnTo>
                    <a:lnTo>
                      <a:pt x="7716" y="1614"/>
                    </a:lnTo>
                    <a:lnTo>
                      <a:pt x="7698" y="1608"/>
                    </a:lnTo>
                    <a:lnTo>
                      <a:pt x="7700" y="1598"/>
                    </a:lnTo>
                    <a:lnTo>
                      <a:pt x="7707" y="1595"/>
                    </a:lnTo>
                    <a:lnTo>
                      <a:pt x="7706" y="1590"/>
                    </a:lnTo>
                    <a:lnTo>
                      <a:pt x="7693" y="1582"/>
                    </a:lnTo>
                    <a:lnTo>
                      <a:pt x="7685" y="1584"/>
                    </a:lnTo>
                    <a:lnTo>
                      <a:pt x="7679" y="1590"/>
                    </a:lnTo>
                    <a:lnTo>
                      <a:pt x="7650" y="1627"/>
                    </a:lnTo>
                    <a:lnTo>
                      <a:pt x="7641" y="1628"/>
                    </a:lnTo>
                    <a:lnTo>
                      <a:pt x="7635" y="1626"/>
                    </a:lnTo>
                    <a:lnTo>
                      <a:pt x="7613" y="1626"/>
                    </a:lnTo>
                    <a:lnTo>
                      <a:pt x="7591" y="1614"/>
                    </a:lnTo>
                    <a:lnTo>
                      <a:pt x="7559" y="1610"/>
                    </a:lnTo>
                    <a:lnTo>
                      <a:pt x="7547" y="1614"/>
                    </a:lnTo>
                    <a:lnTo>
                      <a:pt x="7544" y="1617"/>
                    </a:lnTo>
                    <a:lnTo>
                      <a:pt x="7542" y="1614"/>
                    </a:lnTo>
                    <a:lnTo>
                      <a:pt x="7518" y="1616"/>
                    </a:lnTo>
                    <a:lnTo>
                      <a:pt x="7504" y="1606"/>
                    </a:lnTo>
                    <a:lnTo>
                      <a:pt x="7489" y="1582"/>
                    </a:lnTo>
                    <a:lnTo>
                      <a:pt x="7469" y="1594"/>
                    </a:lnTo>
                    <a:lnTo>
                      <a:pt x="7438" y="1590"/>
                    </a:lnTo>
                    <a:lnTo>
                      <a:pt x="7420" y="1600"/>
                    </a:lnTo>
                    <a:lnTo>
                      <a:pt x="7405" y="1594"/>
                    </a:lnTo>
                    <a:lnTo>
                      <a:pt x="7398" y="1594"/>
                    </a:lnTo>
                    <a:lnTo>
                      <a:pt x="7393" y="1599"/>
                    </a:lnTo>
                    <a:lnTo>
                      <a:pt x="7389" y="1606"/>
                    </a:lnTo>
                    <a:lnTo>
                      <a:pt x="7382" y="1606"/>
                    </a:lnTo>
                    <a:lnTo>
                      <a:pt x="7378" y="1623"/>
                    </a:lnTo>
                    <a:lnTo>
                      <a:pt x="7362" y="1622"/>
                    </a:lnTo>
                    <a:lnTo>
                      <a:pt x="7356" y="1635"/>
                    </a:lnTo>
                    <a:lnTo>
                      <a:pt x="7346" y="1646"/>
                    </a:lnTo>
                    <a:lnTo>
                      <a:pt x="7338" y="1643"/>
                    </a:lnTo>
                    <a:lnTo>
                      <a:pt x="7339" y="1626"/>
                    </a:lnTo>
                    <a:lnTo>
                      <a:pt x="7336" y="1616"/>
                    </a:lnTo>
                    <a:lnTo>
                      <a:pt x="7327" y="1620"/>
                    </a:lnTo>
                    <a:lnTo>
                      <a:pt x="7322" y="1617"/>
                    </a:lnTo>
                    <a:lnTo>
                      <a:pt x="7314" y="1605"/>
                    </a:lnTo>
                    <a:lnTo>
                      <a:pt x="7306" y="1596"/>
                    </a:lnTo>
                    <a:lnTo>
                      <a:pt x="7293" y="1590"/>
                    </a:lnTo>
                    <a:lnTo>
                      <a:pt x="7284" y="1590"/>
                    </a:lnTo>
                    <a:lnTo>
                      <a:pt x="7273" y="1590"/>
                    </a:lnTo>
                    <a:lnTo>
                      <a:pt x="7268" y="1582"/>
                    </a:lnTo>
                    <a:lnTo>
                      <a:pt x="7250" y="1578"/>
                    </a:lnTo>
                    <a:lnTo>
                      <a:pt x="7250" y="1569"/>
                    </a:lnTo>
                    <a:lnTo>
                      <a:pt x="7270" y="1509"/>
                    </a:lnTo>
                    <a:lnTo>
                      <a:pt x="7270" y="1497"/>
                    </a:lnTo>
                    <a:lnTo>
                      <a:pt x="7268" y="1486"/>
                    </a:lnTo>
                    <a:lnTo>
                      <a:pt x="7268" y="1480"/>
                    </a:lnTo>
                    <a:lnTo>
                      <a:pt x="7258" y="1459"/>
                    </a:lnTo>
                    <a:lnTo>
                      <a:pt x="7258" y="1455"/>
                    </a:lnTo>
                    <a:lnTo>
                      <a:pt x="7247" y="1444"/>
                    </a:lnTo>
                    <a:lnTo>
                      <a:pt x="7238" y="1431"/>
                    </a:lnTo>
                    <a:lnTo>
                      <a:pt x="7232" y="1426"/>
                    </a:lnTo>
                    <a:lnTo>
                      <a:pt x="7222" y="1409"/>
                    </a:lnTo>
                    <a:lnTo>
                      <a:pt x="7212" y="1402"/>
                    </a:lnTo>
                    <a:lnTo>
                      <a:pt x="7204" y="1393"/>
                    </a:lnTo>
                    <a:lnTo>
                      <a:pt x="7192" y="1388"/>
                    </a:lnTo>
                    <a:lnTo>
                      <a:pt x="7152" y="1384"/>
                    </a:lnTo>
                    <a:lnTo>
                      <a:pt x="7139" y="1379"/>
                    </a:lnTo>
                    <a:lnTo>
                      <a:pt x="7112" y="1378"/>
                    </a:lnTo>
                    <a:lnTo>
                      <a:pt x="7090" y="1382"/>
                    </a:lnTo>
                    <a:lnTo>
                      <a:pt x="7064" y="1380"/>
                    </a:lnTo>
                    <a:lnTo>
                      <a:pt x="7051" y="1383"/>
                    </a:lnTo>
                    <a:lnTo>
                      <a:pt x="7047" y="1388"/>
                    </a:lnTo>
                    <a:lnTo>
                      <a:pt x="7024" y="1385"/>
                    </a:lnTo>
                    <a:lnTo>
                      <a:pt x="7017" y="1393"/>
                    </a:lnTo>
                    <a:lnTo>
                      <a:pt x="7006" y="1393"/>
                    </a:lnTo>
                    <a:lnTo>
                      <a:pt x="6979" y="1386"/>
                    </a:lnTo>
                    <a:lnTo>
                      <a:pt x="6973" y="1388"/>
                    </a:lnTo>
                    <a:lnTo>
                      <a:pt x="6964" y="1396"/>
                    </a:lnTo>
                    <a:lnTo>
                      <a:pt x="6951" y="1400"/>
                    </a:lnTo>
                    <a:lnTo>
                      <a:pt x="6941" y="1395"/>
                    </a:lnTo>
                    <a:lnTo>
                      <a:pt x="6920" y="1396"/>
                    </a:lnTo>
                    <a:lnTo>
                      <a:pt x="6913" y="1400"/>
                    </a:lnTo>
                    <a:lnTo>
                      <a:pt x="6905" y="1397"/>
                    </a:lnTo>
                    <a:lnTo>
                      <a:pt x="6881" y="1410"/>
                    </a:lnTo>
                    <a:lnTo>
                      <a:pt x="6870" y="1410"/>
                    </a:lnTo>
                    <a:lnTo>
                      <a:pt x="6861" y="1417"/>
                    </a:lnTo>
                    <a:lnTo>
                      <a:pt x="6855" y="1409"/>
                    </a:lnTo>
                    <a:lnTo>
                      <a:pt x="6837" y="1393"/>
                    </a:lnTo>
                    <a:lnTo>
                      <a:pt x="6823" y="1391"/>
                    </a:lnTo>
                    <a:lnTo>
                      <a:pt x="6817" y="1386"/>
                    </a:lnTo>
                    <a:lnTo>
                      <a:pt x="6840" y="1379"/>
                    </a:lnTo>
                    <a:lnTo>
                      <a:pt x="6848" y="1368"/>
                    </a:lnTo>
                    <a:lnTo>
                      <a:pt x="6850" y="1354"/>
                    </a:lnTo>
                    <a:lnTo>
                      <a:pt x="6814" y="1323"/>
                    </a:lnTo>
                    <a:lnTo>
                      <a:pt x="6811" y="1315"/>
                    </a:lnTo>
                    <a:lnTo>
                      <a:pt x="6808" y="1307"/>
                    </a:lnTo>
                    <a:lnTo>
                      <a:pt x="6786" y="1310"/>
                    </a:lnTo>
                    <a:lnTo>
                      <a:pt x="6769" y="1316"/>
                    </a:lnTo>
                    <a:lnTo>
                      <a:pt x="6759" y="1316"/>
                    </a:lnTo>
                    <a:lnTo>
                      <a:pt x="6755" y="1307"/>
                    </a:lnTo>
                    <a:lnTo>
                      <a:pt x="6755" y="1299"/>
                    </a:lnTo>
                    <a:lnTo>
                      <a:pt x="6737" y="1288"/>
                    </a:lnTo>
                    <a:lnTo>
                      <a:pt x="6732" y="1276"/>
                    </a:lnTo>
                    <a:lnTo>
                      <a:pt x="6725" y="1275"/>
                    </a:lnTo>
                    <a:lnTo>
                      <a:pt x="6706" y="1264"/>
                    </a:lnTo>
                    <a:lnTo>
                      <a:pt x="6701" y="1271"/>
                    </a:lnTo>
                    <a:lnTo>
                      <a:pt x="6692" y="1272"/>
                    </a:lnTo>
                    <a:lnTo>
                      <a:pt x="6685" y="1267"/>
                    </a:lnTo>
                    <a:lnTo>
                      <a:pt x="6671" y="1264"/>
                    </a:lnTo>
                    <a:lnTo>
                      <a:pt x="6665" y="1266"/>
                    </a:lnTo>
                    <a:lnTo>
                      <a:pt x="6665" y="1260"/>
                    </a:lnTo>
                    <a:lnTo>
                      <a:pt x="6684" y="1232"/>
                    </a:lnTo>
                    <a:lnTo>
                      <a:pt x="6690" y="1227"/>
                    </a:lnTo>
                    <a:lnTo>
                      <a:pt x="6703" y="1237"/>
                    </a:lnTo>
                    <a:lnTo>
                      <a:pt x="6709" y="1245"/>
                    </a:lnTo>
                    <a:lnTo>
                      <a:pt x="6722" y="1237"/>
                    </a:lnTo>
                    <a:lnTo>
                      <a:pt x="6722" y="1226"/>
                    </a:lnTo>
                    <a:lnTo>
                      <a:pt x="6721" y="1217"/>
                    </a:lnTo>
                    <a:lnTo>
                      <a:pt x="6708" y="1181"/>
                    </a:lnTo>
                    <a:lnTo>
                      <a:pt x="6689" y="1169"/>
                    </a:lnTo>
                    <a:lnTo>
                      <a:pt x="6678" y="1162"/>
                    </a:lnTo>
                    <a:lnTo>
                      <a:pt x="6662" y="1159"/>
                    </a:lnTo>
                    <a:lnTo>
                      <a:pt x="6656" y="1153"/>
                    </a:lnTo>
                    <a:lnTo>
                      <a:pt x="6636" y="1143"/>
                    </a:lnTo>
                    <a:lnTo>
                      <a:pt x="6617" y="1147"/>
                    </a:lnTo>
                    <a:lnTo>
                      <a:pt x="6615" y="1151"/>
                    </a:lnTo>
                    <a:lnTo>
                      <a:pt x="6612" y="1144"/>
                    </a:lnTo>
                    <a:lnTo>
                      <a:pt x="6603" y="1143"/>
                    </a:lnTo>
                    <a:lnTo>
                      <a:pt x="6575" y="1143"/>
                    </a:lnTo>
                    <a:lnTo>
                      <a:pt x="6565" y="1148"/>
                    </a:lnTo>
                    <a:lnTo>
                      <a:pt x="6540" y="1142"/>
                    </a:lnTo>
                    <a:lnTo>
                      <a:pt x="6528" y="1131"/>
                    </a:lnTo>
                    <a:lnTo>
                      <a:pt x="6512" y="1131"/>
                    </a:lnTo>
                    <a:lnTo>
                      <a:pt x="6490" y="1109"/>
                    </a:lnTo>
                    <a:lnTo>
                      <a:pt x="6484" y="1111"/>
                    </a:lnTo>
                    <a:lnTo>
                      <a:pt x="6443" y="1106"/>
                    </a:lnTo>
                    <a:lnTo>
                      <a:pt x="6419" y="1092"/>
                    </a:lnTo>
                    <a:lnTo>
                      <a:pt x="6378" y="1089"/>
                    </a:lnTo>
                    <a:lnTo>
                      <a:pt x="6365" y="1084"/>
                    </a:lnTo>
                    <a:lnTo>
                      <a:pt x="6319" y="1086"/>
                    </a:lnTo>
                    <a:lnTo>
                      <a:pt x="6264" y="1079"/>
                    </a:lnTo>
                    <a:lnTo>
                      <a:pt x="6257" y="1073"/>
                    </a:lnTo>
                    <a:lnTo>
                      <a:pt x="6252" y="1066"/>
                    </a:lnTo>
                    <a:lnTo>
                      <a:pt x="6242" y="1060"/>
                    </a:lnTo>
                    <a:lnTo>
                      <a:pt x="6232" y="1058"/>
                    </a:lnTo>
                    <a:lnTo>
                      <a:pt x="6225" y="1057"/>
                    </a:lnTo>
                    <a:lnTo>
                      <a:pt x="6217" y="1068"/>
                    </a:lnTo>
                    <a:lnTo>
                      <a:pt x="6216" y="1074"/>
                    </a:lnTo>
                    <a:lnTo>
                      <a:pt x="6226" y="1084"/>
                    </a:lnTo>
                    <a:lnTo>
                      <a:pt x="6227" y="1093"/>
                    </a:lnTo>
                    <a:lnTo>
                      <a:pt x="6235" y="1105"/>
                    </a:lnTo>
                    <a:lnTo>
                      <a:pt x="6227" y="1109"/>
                    </a:lnTo>
                    <a:lnTo>
                      <a:pt x="6216" y="1119"/>
                    </a:lnTo>
                    <a:lnTo>
                      <a:pt x="6211" y="1127"/>
                    </a:lnTo>
                    <a:lnTo>
                      <a:pt x="6206" y="1152"/>
                    </a:lnTo>
                    <a:lnTo>
                      <a:pt x="6199" y="1167"/>
                    </a:lnTo>
                    <a:lnTo>
                      <a:pt x="6192" y="1176"/>
                    </a:lnTo>
                    <a:lnTo>
                      <a:pt x="6179" y="1179"/>
                    </a:lnTo>
                    <a:lnTo>
                      <a:pt x="6166" y="1191"/>
                    </a:lnTo>
                    <a:lnTo>
                      <a:pt x="6158" y="1205"/>
                    </a:lnTo>
                    <a:lnTo>
                      <a:pt x="6157" y="1212"/>
                    </a:lnTo>
                    <a:lnTo>
                      <a:pt x="6163" y="1226"/>
                    </a:lnTo>
                    <a:lnTo>
                      <a:pt x="6165" y="1234"/>
                    </a:lnTo>
                    <a:lnTo>
                      <a:pt x="6155" y="1235"/>
                    </a:lnTo>
                    <a:lnTo>
                      <a:pt x="6156" y="1255"/>
                    </a:lnTo>
                    <a:lnTo>
                      <a:pt x="6161" y="1269"/>
                    </a:lnTo>
                    <a:lnTo>
                      <a:pt x="6171" y="1280"/>
                    </a:lnTo>
                    <a:lnTo>
                      <a:pt x="6173" y="1286"/>
                    </a:lnTo>
                    <a:lnTo>
                      <a:pt x="6173" y="1298"/>
                    </a:lnTo>
                    <a:lnTo>
                      <a:pt x="6171" y="1307"/>
                    </a:lnTo>
                    <a:lnTo>
                      <a:pt x="6161" y="1307"/>
                    </a:lnTo>
                    <a:lnTo>
                      <a:pt x="6141" y="1294"/>
                    </a:lnTo>
                    <a:lnTo>
                      <a:pt x="6135" y="1313"/>
                    </a:lnTo>
                    <a:lnTo>
                      <a:pt x="6120" y="1307"/>
                    </a:lnTo>
                    <a:lnTo>
                      <a:pt x="6115" y="1314"/>
                    </a:lnTo>
                    <a:lnTo>
                      <a:pt x="6113" y="1309"/>
                    </a:lnTo>
                    <a:lnTo>
                      <a:pt x="6093" y="1325"/>
                    </a:lnTo>
                    <a:lnTo>
                      <a:pt x="6088" y="1334"/>
                    </a:lnTo>
                    <a:lnTo>
                      <a:pt x="6080" y="1340"/>
                    </a:lnTo>
                    <a:lnTo>
                      <a:pt x="6076" y="1352"/>
                    </a:lnTo>
                    <a:lnTo>
                      <a:pt x="6065" y="1351"/>
                    </a:lnTo>
                    <a:lnTo>
                      <a:pt x="6060" y="1357"/>
                    </a:lnTo>
                    <a:lnTo>
                      <a:pt x="6054" y="1350"/>
                    </a:lnTo>
                    <a:lnTo>
                      <a:pt x="6047" y="1348"/>
                    </a:lnTo>
                    <a:lnTo>
                      <a:pt x="6042" y="1343"/>
                    </a:lnTo>
                    <a:lnTo>
                      <a:pt x="6042" y="1334"/>
                    </a:lnTo>
                    <a:lnTo>
                      <a:pt x="6033" y="1331"/>
                    </a:lnTo>
                    <a:lnTo>
                      <a:pt x="6029" y="1320"/>
                    </a:lnTo>
                    <a:lnTo>
                      <a:pt x="6021" y="1314"/>
                    </a:lnTo>
                    <a:lnTo>
                      <a:pt x="6013" y="1314"/>
                    </a:lnTo>
                    <a:lnTo>
                      <a:pt x="5985" y="1293"/>
                    </a:lnTo>
                    <a:lnTo>
                      <a:pt x="5972" y="1294"/>
                    </a:lnTo>
                    <a:lnTo>
                      <a:pt x="5956" y="1288"/>
                    </a:lnTo>
                    <a:lnTo>
                      <a:pt x="5950" y="1281"/>
                    </a:lnTo>
                    <a:lnTo>
                      <a:pt x="5941" y="1280"/>
                    </a:lnTo>
                    <a:lnTo>
                      <a:pt x="5929" y="1272"/>
                    </a:lnTo>
                    <a:lnTo>
                      <a:pt x="5898" y="1276"/>
                    </a:lnTo>
                    <a:lnTo>
                      <a:pt x="5887" y="1294"/>
                    </a:lnTo>
                    <a:lnTo>
                      <a:pt x="5886" y="1304"/>
                    </a:lnTo>
                    <a:lnTo>
                      <a:pt x="5888" y="1318"/>
                    </a:lnTo>
                    <a:lnTo>
                      <a:pt x="5887" y="1324"/>
                    </a:lnTo>
                    <a:lnTo>
                      <a:pt x="5877" y="1309"/>
                    </a:lnTo>
                    <a:lnTo>
                      <a:pt x="5872" y="1314"/>
                    </a:lnTo>
                    <a:lnTo>
                      <a:pt x="5845" y="1309"/>
                    </a:lnTo>
                    <a:lnTo>
                      <a:pt x="5834" y="1314"/>
                    </a:lnTo>
                    <a:lnTo>
                      <a:pt x="5824" y="1312"/>
                    </a:lnTo>
                    <a:lnTo>
                      <a:pt x="5811" y="1292"/>
                    </a:lnTo>
                    <a:lnTo>
                      <a:pt x="5802" y="1287"/>
                    </a:lnTo>
                    <a:lnTo>
                      <a:pt x="5792" y="1264"/>
                    </a:lnTo>
                    <a:lnTo>
                      <a:pt x="5783" y="1254"/>
                    </a:lnTo>
                    <a:lnTo>
                      <a:pt x="5775" y="1232"/>
                    </a:lnTo>
                    <a:lnTo>
                      <a:pt x="5774" y="1217"/>
                    </a:lnTo>
                    <a:lnTo>
                      <a:pt x="5773" y="1214"/>
                    </a:lnTo>
                    <a:lnTo>
                      <a:pt x="5767" y="1218"/>
                    </a:lnTo>
                    <a:lnTo>
                      <a:pt x="5762" y="1232"/>
                    </a:lnTo>
                    <a:lnTo>
                      <a:pt x="5744" y="1275"/>
                    </a:lnTo>
                    <a:lnTo>
                      <a:pt x="5737" y="1289"/>
                    </a:lnTo>
                    <a:lnTo>
                      <a:pt x="5736" y="1307"/>
                    </a:lnTo>
                    <a:lnTo>
                      <a:pt x="5733" y="1319"/>
                    </a:lnTo>
                    <a:lnTo>
                      <a:pt x="5735" y="1353"/>
                    </a:lnTo>
                    <a:lnTo>
                      <a:pt x="5727" y="1358"/>
                    </a:lnTo>
                    <a:lnTo>
                      <a:pt x="5719" y="1380"/>
                    </a:lnTo>
                    <a:lnTo>
                      <a:pt x="5712" y="1388"/>
                    </a:lnTo>
                    <a:lnTo>
                      <a:pt x="5710" y="1406"/>
                    </a:lnTo>
                    <a:lnTo>
                      <a:pt x="5700" y="1418"/>
                    </a:lnTo>
                    <a:lnTo>
                      <a:pt x="5697" y="1433"/>
                    </a:lnTo>
                    <a:lnTo>
                      <a:pt x="5684" y="1427"/>
                    </a:lnTo>
                    <a:lnTo>
                      <a:pt x="5674" y="1395"/>
                    </a:lnTo>
                    <a:lnTo>
                      <a:pt x="5671" y="1393"/>
                    </a:lnTo>
                    <a:lnTo>
                      <a:pt x="5669" y="1405"/>
                    </a:lnTo>
                    <a:lnTo>
                      <a:pt x="5662" y="1406"/>
                    </a:lnTo>
                    <a:lnTo>
                      <a:pt x="5656" y="1397"/>
                    </a:lnTo>
                    <a:lnTo>
                      <a:pt x="5649" y="1399"/>
                    </a:lnTo>
                    <a:lnTo>
                      <a:pt x="5641" y="1394"/>
                    </a:lnTo>
                    <a:lnTo>
                      <a:pt x="5636" y="1386"/>
                    </a:lnTo>
                    <a:lnTo>
                      <a:pt x="5636" y="1379"/>
                    </a:lnTo>
                    <a:lnTo>
                      <a:pt x="5627" y="1368"/>
                    </a:lnTo>
                    <a:lnTo>
                      <a:pt x="5620" y="1375"/>
                    </a:lnTo>
                    <a:lnTo>
                      <a:pt x="5618" y="1369"/>
                    </a:lnTo>
                    <a:lnTo>
                      <a:pt x="5613" y="1364"/>
                    </a:lnTo>
                    <a:lnTo>
                      <a:pt x="5609" y="1354"/>
                    </a:lnTo>
                    <a:lnTo>
                      <a:pt x="5607" y="1340"/>
                    </a:lnTo>
                    <a:lnTo>
                      <a:pt x="5599" y="1336"/>
                    </a:lnTo>
                    <a:lnTo>
                      <a:pt x="5596" y="1340"/>
                    </a:lnTo>
                    <a:lnTo>
                      <a:pt x="5596" y="1332"/>
                    </a:lnTo>
                    <a:lnTo>
                      <a:pt x="5588" y="1318"/>
                    </a:lnTo>
                    <a:lnTo>
                      <a:pt x="5586" y="1303"/>
                    </a:lnTo>
                    <a:lnTo>
                      <a:pt x="5582" y="1299"/>
                    </a:lnTo>
                    <a:lnTo>
                      <a:pt x="5582" y="1288"/>
                    </a:lnTo>
                    <a:lnTo>
                      <a:pt x="5579" y="1282"/>
                    </a:lnTo>
                    <a:lnTo>
                      <a:pt x="5576" y="1270"/>
                    </a:lnTo>
                    <a:lnTo>
                      <a:pt x="5575" y="1273"/>
                    </a:lnTo>
                    <a:lnTo>
                      <a:pt x="5565" y="1280"/>
                    </a:lnTo>
                    <a:lnTo>
                      <a:pt x="5559" y="1272"/>
                    </a:lnTo>
                    <a:lnTo>
                      <a:pt x="5561" y="1264"/>
                    </a:lnTo>
                    <a:lnTo>
                      <a:pt x="5559" y="1255"/>
                    </a:lnTo>
                    <a:lnTo>
                      <a:pt x="5555" y="1251"/>
                    </a:lnTo>
                    <a:lnTo>
                      <a:pt x="5554" y="1245"/>
                    </a:lnTo>
                    <a:lnTo>
                      <a:pt x="5553" y="1229"/>
                    </a:lnTo>
                    <a:lnTo>
                      <a:pt x="5572" y="1200"/>
                    </a:lnTo>
                    <a:lnTo>
                      <a:pt x="5577" y="1205"/>
                    </a:lnTo>
                    <a:lnTo>
                      <a:pt x="5582" y="1203"/>
                    </a:lnTo>
                    <a:lnTo>
                      <a:pt x="5579" y="1199"/>
                    </a:lnTo>
                    <a:lnTo>
                      <a:pt x="5580" y="1192"/>
                    </a:lnTo>
                    <a:lnTo>
                      <a:pt x="5591" y="1187"/>
                    </a:lnTo>
                    <a:lnTo>
                      <a:pt x="5597" y="1180"/>
                    </a:lnTo>
                    <a:lnTo>
                      <a:pt x="5591" y="1181"/>
                    </a:lnTo>
                    <a:lnTo>
                      <a:pt x="5591" y="1178"/>
                    </a:lnTo>
                    <a:lnTo>
                      <a:pt x="5596" y="1173"/>
                    </a:lnTo>
                    <a:lnTo>
                      <a:pt x="5593" y="1169"/>
                    </a:lnTo>
                    <a:lnTo>
                      <a:pt x="5593" y="1159"/>
                    </a:lnTo>
                    <a:lnTo>
                      <a:pt x="5603" y="1141"/>
                    </a:lnTo>
                    <a:lnTo>
                      <a:pt x="5581" y="1125"/>
                    </a:lnTo>
                    <a:lnTo>
                      <a:pt x="5582" y="1120"/>
                    </a:lnTo>
                    <a:lnTo>
                      <a:pt x="5590" y="1111"/>
                    </a:lnTo>
                    <a:lnTo>
                      <a:pt x="5580" y="1104"/>
                    </a:lnTo>
                    <a:lnTo>
                      <a:pt x="5582" y="1094"/>
                    </a:lnTo>
                    <a:lnTo>
                      <a:pt x="5588" y="1090"/>
                    </a:lnTo>
                    <a:lnTo>
                      <a:pt x="5588" y="1077"/>
                    </a:lnTo>
                    <a:lnTo>
                      <a:pt x="5591" y="1074"/>
                    </a:lnTo>
                    <a:lnTo>
                      <a:pt x="5587" y="1072"/>
                    </a:lnTo>
                    <a:lnTo>
                      <a:pt x="5586" y="1066"/>
                    </a:lnTo>
                    <a:lnTo>
                      <a:pt x="5587" y="1058"/>
                    </a:lnTo>
                    <a:lnTo>
                      <a:pt x="5585" y="1050"/>
                    </a:lnTo>
                    <a:lnTo>
                      <a:pt x="5592" y="1049"/>
                    </a:lnTo>
                    <a:lnTo>
                      <a:pt x="5593" y="1045"/>
                    </a:lnTo>
                    <a:lnTo>
                      <a:pt x="5595" y="1038"/>
                    </a:lnTo>
                    <a:lnTo>
                      <a:pt x="5597" y="1031"/>
                    </a:lnTo>
                    <a:lnTo>
                      <a:pt x="5593" y="1028"/>
                    </a:lnTo>
                    <a:lnTo>
                      <a:pt x="5593" y="1022"/>
                    </a:lnTo>
                    <a:lnTo>
                      <a:pt x="5577" y="1012"/>
                    </a:lnTo>
                    <a:lnTo>
                      <a:pt x="5572" y="1001"/>
                    </a:lnTo>
                    <a:lnTo>
                      <a:pt x="5565" y="992"/>
                    </a:lnTo>
                    <a:lnTo>
                      <a:pt x="5565" y="985"/>
                    </a:lnTo>
                    <a:lnTo>
                      <a:pt x="5541" y="971"/>
                    </a:lnTo>
                    <a:lnTo>
                      <a:pt x="5542" y="964"/>
                    </a:lnTo>
                    <a:lnTo>
                      <a:pt x="5541" y="957"/>
                    </a:lnTo>
                    <a:lnTo>
                      <a:pt x="5528" y="955"/>
                    </a:lnTo>
                    <a:lnTo>
                      <a:pt x="5523" y="952"/>
                    </a:lnTo>
                    <a:lnTo>
                      <a:pt x="5527" y="948"/>
                    </a:lnTo>
                    <a:lnTo>
                      <a:pt x="5521" y="939"/>
                    </a:lnTo>
                    <a:lnTo>
                      <a:pt x="5504" y="932"/>
                    </a:lnTo>
                    <a:lnTo>
                      <a:pt x="5494" y="936"/>
                    </a:lnTo>
                    <a:lnTo>
                      <a:pt x="5478" y="933"/>
                    </a:lnTo>
                    <a:lnTo>
                      <a:pt x="5461" y="925"/>
                    </a:lnTo>
                    <a:lnTo>
                      <a:pt x="5457" y="930"/>
                    </a:lnTo>
                    <a:lnTo>
                      <a:pt x="5455" y="938"/>
                    </a:lnTo>
                    <a:lnTo>
                      <a:pt x="5447" y="938"/>
                    </a:lnTo>
                    <a:lnTo>
                      <a:pt x="5437" y="950"/>
                    </a:lnTo>
                    <a:lnTo>
                      <a:pt x="5435" y="947"/>
                    </a:lnTo>
                    <a:lnTo>
                      <a:pt x="5434" y="941"/>
                    </a:lnTo>
                    <a:lnTo>
                      <a:pt x="5415" y="918"/>
                    </a:lnTo>
                    <a:lnTo>
                      <a:pt x="5408" y="925"/>
                    </a:lnTo>
                    <a:lnTo>
                      <a:pt x="5399" y="920"/>
                    </a:lnTo>
                    <a:lnTo>
                      <a:pt x="5392" y="922"/>
                    </a:lnTo>
                    <a:lnTo>
                      <a:pt x="5385" y="912"/>
                    </a:lnTo>
                    <a:lnTo>
                      <a:pt x="5380" y="916"/>
                    </a:lnTo>
                    <a:lnTo>
                      <a:pt x="5373" y="910"/>
                    </a:lnTo>
                    <a:lnTo>
                      <a:pt x="5370" y="918"/>
                    </a:lnTo>
                    <a:lnTo>
                      <a:pt x="5361" y="910"/>
                    </a:lnTo>
                    <a:lnTo>
                      <a:pt x="5361" y="904"/>
                    </a:lnTo>
                    <a:lnTo>
                      <a:pt x="5359" y="895"/>
                    </a:lnTo>
                    <a:lnTo>
                      <a:pt x="5354" y="891"/>
                    </a:lnTo>
                    <a:lnTo>
                      <a:pt x="5350" y="896"/>
                    </a:lnTo>
                    <a:lnTo>
                      <a:pt x="5339" y="883"/>
                    </a:lnTo>
                    <a:lnTo>
                      <a:pt x="5333" y="885"/>
                    </a:lnTo>
                    <a:lnTo>
                      <a:pt x="5323" y="879"/>
                    </a:lnTo>
                    <a:lnTo>
                      <a:pt x="5305" y="875"/>
                    </a:lnTo>
                    <a:lnTo>
                      <a:pt x="5292" y="866"/>
                    </a:lnTo>
                    <a:lnTo>
                      <a:pt x="5286" y="866"/>
                    </a:lnTo>
                    <a:lnTo>
                      <a:pt x="5285" y="873"/>
                    </a:lnTo>
                    <a:lnTo>
                      <a:pt x="5285" y="880"/>
                    </a:lnTo>
                    <a:lnTo>
                      <a:pt x="5286" y="890"/>
                    </a:lnTo>
                    <a:lnTo>
                      <a:pt x="5284" y="895"/>
                    </a:lnTo>
                    <a:lnTo>
                      <a:pt x="5268" y="893"/>
                    </a:lnTo>
                    <a:lnTo>
                      <a:pt x="5258" y="877"/>
                    </a:lnTo>
                    <a:lnTo>
                      <a:pt x="5257" y="883"/>
                    </a:lnTo>
                    <a:lnTo>
                      <a:pt x="5256" y="900"/>
                    </a:lnTo>
                    <a:lnTo>
                      <a:pt x="5247" y="942"/>
                    </a:lnTo>
                    <a:lnTo>
                      <a:pt x="5252" y="944"/>
                    </a:lnTo>
                    <a:lnTo>
                      <a:pt x="5249" y="950"/>
                    </a:lnTo>
                    <a:lnTo>
                      <a:pt x="5248" y="955"/>
                    </a:lnTo>
                    <a:lnTo>
                      <a:pt x="5251" y="970"/>
                    </a:lnTo>
                    <a:lnTo>
                      <a:pt x="5264" y="1003"/>
                    </a:lnTo>
                    <a:lnTo>
                      <a:pt x="5260" y="1011"/>
                    </a:lnTo>
                    <a:lnTo>
                      <a:pt x="5252" y="1019"/>
                    </a:lnTo>
                    <a:lnTo>
                      <a:pt x="5225" y="1024"/>
                    </a:lnTo>
                    <a:lnTo>
                      <a:pt x="5210" y="1036"/>
                    </a:lnTo>
                    <a:lnTo>
                      <a:pt x="5204" y="1031"/>
                    </a:lnTo>
                    <a:lnTo>
                      <a:pt x="5200" y="1038"/>
                    </a:lnTo>
                    <a:lnTo>
                      <a:pt x="5195" y="1034"/>
                    </a:lnTo>
                    <a:lnTo>
                      <a:pt x="5179" y="1038"/>
                    </a:lnTo>
                    <a:lnTo>
                      <a:pt x="5168" y="1033"/>
                    </a:lnTo>
                    <a:lnTo>
                      <a:pt x="5161" y="1033"/>
                    </a:lnTo>
                    <a:lnTo>
                      <a:pt x="5136" y="1038"/>
                    </a:lnTo>
                    <a:lnTo>
                      <a:pt x="5131" y="1041"/>
                    </a:lnTo>
                    <a:lnTo>
                      <a:pt x="5112" y="1030"/>
                    </a:lnTo>
                    <a:lnTo>
                      <a:pt x="5082" y="1023"/>
                    </a:lnTo>
                    <a:lnTo>
                      <a:pt x="5074" y="1022"/>
                    </a:lnTo>
                    <a:lnTo>
                      <a:pt x="5074" y="1030"/>
                    </a:lnTo>
                    <a:lnTo>
                      <a:pt x="5071" y="1035"/>
                    </a:lnTo>
                    <a:lnTo>
                      <a:pt x="5042" y="1015"/>
                    </a:lnTo>
                    <a:lnTo>
                      <a:pt x="5023" y="1011"/>
                    </a:lnTo>
                    <a:lnTo>
                      <a:pt x="4994" y="995"/>
                    </a:lnTo>
                    <a:lnTo>
                      <a:pt x="4989" y="987"/>
                    </a:lnTo>
                    <a:lnTo>
                      <a:pt x="4989" y="980"/>
                    </a:lnTo>
                    <a:lnTo>
                      <a:pt x="4989" y="974"/>
                    </a:lnTo>
                    <a:lnTo>
                      <a:pt x="4990" y="969"/>
                    </a:lnTo>
                    <a:lnTo>
                      <a:pt x="4988" y="955"/>
                    </a:lnTo>
                    <a:lnTo>
                      <a:pt x="4990" y="948"/>
                    </a:lnTo>
                    <a:lnTo>
                      <a:pt x="4996" y="944"/>
                    </a:lnTo>
                    <a:lnTo>
                      <a:pt x="5007" y="944"/>
                    </a:lnTo>
                    <a:lnTo>
                      <a:pt x="5009" y="938"/>
                    </a:lnTo>
                    <a:lnTo>
                      <a:pt x="5015" y="938"/>
                    </a:lnTo>
                    <a:lnTo>
                      <a:pt x="5012" y="931"/>
                    </a:lnTo>
                    <a:lnTo>
                      <a:pt x="5005" y="925"/>
                    </a:lnTo>
                    <a:lnTo>
                      <a:pt x="4978" y="926"/>
                    </a:lnTo>
                    <a:lnTo>
                      <a:pt x="4967" y="920"/>
                    </a:lnTo>
                    <a:lnTo>
                      <a:pt x="4948" y="925"/>
                    </a:lnTo>
                    <a:lnTo>
                      <a:pt x="4924" y="920"/>
                    </a:lnTo>
                    <a:lnTo>
                      <a:pt x="4912" y="912"/>
                    </a:lnTo>
                    <a:lnTo>
                      <a:pt x="4900" y="912"/>
                    </a:lnTo>
                    <a:lnTo>
                      <a:pt x="4888" y="907"/>
                    </a:lnTo>
                    <a:lnTo>
                      <a:pt x="4875" y="907"/>
                    </a:lnTo>
                    <a:lnTo>
                      <a:pt x="4858" y="899"/>
                    </a:lnTo>
                    <a:lnTo>
                      <a:pt x="4837" y="895"/>
                    </a:lnTo>
                    <a:lnTo>
                      <a:pt x="4818" y="900"/>
                    </a:lnTo>
                    <a:lnTo>
                      <a:pt x="4818" y="909"/>
                    </a:lnTo>
                    <a:lnTo>
                      <a:pt x="4792" y="918"/>
                    </a:lnTo>
                    <a:lnTo>
                      <a:pt x="4779" y="921"/>
                    </a:lnTo>
                    <a:lnTo>
                      <a:pt x="4756" y="918"/>
                    </a:lnTo>
                    <a:lnTo>
                      <a:pt x="4721" y="932"/>
                    </a:lnTo>
                    <a:lnTo>
                      <a:pt x="4736" y="957"/>
                    </a:lnTo>
                    <a:lnTo>
                      <a:pt x="4738" y="969"/>
                    </a:lnTo>
                    <a:lnTo>
                      <a:pt x="4735" y="974"/>
                    </a:lnTo>
                    <a:lnTo>
                      <a:pt x="4713" y="990"/>
                    </a:lnTo>
                    <a:lnTo>
                      <a:pt x="4698" y="984"/>
                    </a:lnTo>
                    <a:lnTo>
                      <a:pt x="4700" y="976"/>
                    </a:lnTo>
                    <a:lnTo>
                      <a:pt x="4715" y="979"/>
                    </a:lnTo>
                    <a:lnTo>
                      <a:pt x="4719" y="969"/>
                    </a:lnTo>
                    <a:lnTo>
                      <a:pt x="4703" y="964"/>
                    </a:lnTo>
                    <a:lnTo>
                      <a:pt x="4705" y="955"/>
                    </a:lnTo>
                    <a:lnTo>
                      <a:pt x="4700" y="947"/>
                    </a:lnTo>
                    <a:lnTo>
                      <a:pt x="4711" y="922"/>
                    </a:lnTo>
                    <a:lnTo>
                      <a:pt x="4710" y="907"/>
                    </a:lnTo>
                    <a:lnTo>
                      <a:pt x="4705" y="894"/>
                    </a:lnTo>
                    <a:lnTo>
                      <a:pt x="4700" y="889"/>
                    </a:lnTo>
                    <a:lnTo>
                      <a:pt x="4698" y="872"/>
                    </a:lnTo>
                    <a:lnTo>
                      <a:pt x="4690" y="858"/>
                    </a:lnTo>
                    <a:lnTo>
                      <a:pt x="4678" y="832"/>
                    </a:lnTo>
                    <a:lnTo>
                      <a:pt x="4684" y="861"/>
                    </a:lnTo>
                    <a:lnTo>
                      <a:pt x="4682" y="878"/>
                    </a:lnTo>
                    <a:lnTo>
                      <a:pt x="4674" y="891"/>
                    </a:lnTo>
                    <a:lnTo>
                      <a:pt x="4658" y="896"/>
                    </a:lnTo>
                    <a:lnTo>
                      <a:pt x="4628" y="894"/>
                    </a:lnTo>
                    <a:lnTo>
                      <a:pt x="4619" y="896"/>
                    </a:lnTo>
                    <a:lnTo>
                      <a:pt x="4617" y="891"/>
                    </a:lnTo>
                    <a:lnTo>
                      <a:pt x="4596" y="874"/>
                    </a:lnTo>
                    <a:lnTo>
                      <a:pt x="4592" y="862"/>
                    </a:lnTo>
                    <a:lnTo>
                      <a:pt x="4591" y="848"/>
                    </a:lnTo>
                    <a:lnTo>
                      <a:pt x="4596" y="837"/>
                    </a:lnTo>
                    <a:lnTo>
                      <a:pt x="4598" y="847"/>
                    </a:lnTo>
                    <a:lnTo>
                      <a:pt x="4607" y="832"/>
                    </a:lnTo>
                    <a:lnTo>
                      <a:pt x="4608" y="826"/>
                    </a:lnTo>
                    <a:lnTo>
                      <a:pt x="4584" y="834"/>
                    </a:lnTo>
                    <a:lnTo>
                      <a:pt x="4576" y="842"/>
                    </a:lnTo>
                    <a:lnTo>
                      <a:pt x="4574" y="851"/>
                    </a:lnTo>
                    <a:lnTo>
                      <a:pt x="4570" y="855"/>
                    </a:lnTo>
                    <a:lnTo>
                      <a:pt x="4565" y="845"/>
                    </a:lnTo>
                    <a:lnTo>
                      <a:pt x="4553" y="840"/>
                    </a:lnTo>
                    <a:lnTo>
                      <a:pt x="4542" y="831"/>
                    </a:lnTo>
                    <a:lnTo>
                      <a:pt x="4527" y="834"/>
                    </a:lnTo>
                    <a:lnTo>
                      <a:pt x="4515" y="839"/>
                    </a:lnTo>
                    <a:lnTo>
                      <a:pt x="4512" y="852"/>
                    </a:lnTo>
                    <a:lnTo>
                      <a:pt x="4496" y="875"/>
                    </a:lnTo>
                    <a:lnTo>
                      <a:pt x="4495" y="884"/>
                    </a:lnTo>
                    <a:lnTo>
                      <a:pt x="4500" y="899"/>
                    </a:lnTo>
                    <a:lnTo>
                      <a:pt x="4507" y="911"/>
                    </a:lnTo>
                    <a:lnTo>
                      <a:pt x="4514" y="907"/>
                    </a:lnTo>
                    <a:lnTo>
                      <a:pt x="4509" y="905"/>
                    </a:lnTo>
                    <a:lnTo>
                      <a:pt x="4509" y="896"/>
                    </a:lnTo>
                    <a:lnTo>
                      <a:pt x="4515" y="902"/>
                    </a:lnTo>
                    <a:lnTo>
                      <a:pt x="4534" y="902"/>
                    </a:lnTo>
                    <a:lnTo>
                      <a:pt x="4542" y="893"/>
                    </a:lnTo>
                    <a:lnTo>
                      <a:pt x="4552" y="888"/>
                    </a:lnTo>
                    <a:lnTo>
                      <a:pt x="4557" y="879"/>
                    </a:lnTo>
                    <a:lnTo>
                      <a:pt x="4565" y="884"/>
                    </a:lnTo>
                    <a:lnTo>
                      <a:pt x="4573" y="901"/>
                    </a:lnTo>
                    <a:lnTo>
                      <a:pt x="4542" y="916"/>
                    </a:lnTo>
                    <a:lnTo>
                      <a:pt x="4536" y="930"/>
                    </a:lnTo>
                    <a:lnTo>
                      <a:pt x="4531" y="927"/>
                    </a:lnTo>
                    <a:lnTo>
                      <a:pt x="4506" y="948"/>
                    </a:lnTo>
                    <a:lnTo>
                      <a:pt x="4495" y="948"/>
                    </a:lnTo>
                    <a:lnTo>
                      <a:pt x="4478" y="926"/>
                    </a:lnTo>
                    <a:lnTo>
                      <a:pt x="4490" y="949"/>
                    </a:lnTo>
                    <a:lnTo>
                      <a:pt x="4487" y="952"/>
                    </a:lnTo>
                    <a:lnTo>
                      <a:pt x="4480" y="945"/>
                    </a:lnTo>
                    <a:lnTo>
                      <a:pt x="4482" y="953"/>
                    </a:lnTo>
                    <a:lnTo>
                      <a:pt x="4479" y="960"/>
                    </a:lnTo>
                    <a:lnTo>
                      <a:pt x="4444" y="971"/>
                    </a:lnTo>
                    <a:lnTo>
                      <a:pt x="4432" y="970"/>
                    </a:lnTo>
                    <a:lnTo>
                      <a:pt x="4430" y="979"/>
                    </a:lnTo>
                    <a:lnTo>
                      <a:pt x="4432" y="986"/>
                    </a:lnTo>
                    <a:lnTo>
                      <a:pt x="4414" y="982"/>
                    </a:lnTo>
                    <a:lnTo>
                      <a:pt x="4394" y="1001"/>
                    </a:lnTo>
                    <a:lnTo>
                      <a:pt x="4389" y="998"/>
                    </a:lnTo>
                    <a:lnTo>
                      <a:pt x="4361" y="996"/>
                    </a:lnTo>
                    <a:lnTo>
                      <a:pt x="4354" y="1003"/>
                    </a:lnTo>
                    <a:lnTo>
                      <a:pt x="4326" y="996"/>
                    </a:lnTo>
                    <a:lnTo>
                      <a:pt x="4315" y="1004"/>
                    </a:lnTo>
                    <a:lnTo>
                      <a:pt x="4316" y="1018"/>
                    </a:lnTo>
                    <a:lnTo>
                      <a:pt x="4323" y="1036"/>
                    </a:lnTo>
                    <a:lnTo>
                      <a:pt x="4358" y="1054"/>
                    </a:lnTo>
                    <a:lnTo>
                      <a:pt x="4350" y="1056"/>
                    </a:lnTo>
                    <a:lnTo>
                      <a:pt x="4340" y="1054"/>
                    </a:lnTo>
                    <a:lnTo>
                      <a:pt x="4317" y="1044"/>
                    </a:lnTo>
                    <a:lnTo>
                      <a:pt x="4308" y="1038"/>
                    </a:lnTo>
                    <a:lnTo>
                      <a:pt x="4301" y="1047"/>
                    </a:lnTo>
                    <a:lnTo>
                      <a:pt x="4294" y="1052"/>
                    </a:lnTo>
                    <a:lnTo>
                      <a:pt x="4288" y="1065"/>
                    </a:lnTo>
                    <a:lnTo>
                      <a:pt x="4278" y="1071"/>
                    </a:lnTo>
                    <a:lnTo>
                      <a:pt x="4267" y="1072"/>
                    </a:lnTo>
                    <a:lnTo>
                      <a:pt x="4253" y="1082"/>
                    </a:lnTo>
                    <a:lnTo>
                      <a:pt x="4242" y="1090"/>
                    </a:lnTo>
                    <a:lnTo>
                      <a:pt x="4229" y="1109"/>
                    </a:lnTo>
                    <a:lnTo>
                      <a:pt x="4232" y="1104"/>
                    </a:lnTo>
                    <a:lnTo>
                      <a:pt x="4229" y="1101"/>
                    </a:lnTo>
                    <a:lnTo>
                      <a:pt x="4215" y="1105"/>
                    </a:lnTo>
                    <a:lnTo>
                      <a:pt x="4213" y="1111"/>
                    </a:lnTo>
                    <a:lnTo>
                      <a:pt x="4206" y="1110"/>
                    </a:lnTo>
                    <a:lnTo>
                      <a:pt x="4205" y="1103"/>
                    </a:lnTo>
                    <a:lnTo>
                      <a:pt x="4227" y="1083"/>
                    </a:lnTo>
                    <a:lnTo>
                      <a:pt x="4236" y="1078"/>
                    </a:lnTo>
                    <a:lnTo>
                      <a:pt x="4240" y="1072"/>
                    </a:lnTo>
                    <a:lnTo>
                      <a:pt x="4252" y="1063"/>
                    </a:lnTo>
                    <a:lnTo>
                      <a:pt x="4263" y="1067"/>
                    </a:lnTo>
                    <a:lnTo>
                      <a:pt x="4276" y="1055"/>
                    </a:lnTo>
                    <a:lnTo>
                      <a:pt x="4285" y="1044"/>
                    </a:lnTo>
                    <a:lnTo>
                      <a:pt x="4301" y="1008"/>
                    </a:lnTo>
                    <a:lnTo>
                      <a:pt x="4306" y="1002"/>
                    </a:lnTo>
                    <a:lnTo>
                      <a:pt x="4306" y="997"/>
                    </a:lnTo>
                    <a:lnTo>
                      <a:pt x="4310" y="987"/>
                    </a:lnTo>
                    <a:lnTo>
                      <a:pt x="4316" y="972"/>
                    </a:lnTo>
                    <a:lnTo>
                      <a:pt x="4326" y="974"/>
                    </a:lnTo>
                    <a:lnTo>
                      <a:pt x="4349" y="965"/>
                    </a:lnTo>
                    <a:lnTo>
                      <a:pt x="4351" y="952"/>
                    </a:lnTo>
                    <a:lnTo>
                      <a:pt x="4365" y="928"/>
                    </a:lnTo>
                    <a:lnTo>
                      <a:pt x="4369" y="911"/>
                    </a:lnTo>
                    <a:lnTo>
                      <a:pt x="4409" y="910"/>
                    </a:lnTo>
                    <a:lnTo>
                      <a:pt x="4419" y="907"/>
                    </a:lnTo>
                    <a:lnTo>
                      <a:pt x="4425" y="915"/>
                    </a:lnTo>
                    <a:lnTo>
                      <a:pt x="4445" y="875"/>
                    </a:lnTo>
                    <a:lnTo>
                      <a:pt x="4452" y="864"/>
                    </a:lnTo>
                    <a:lnTo>
                      <a:pt x="4456" y="848"/>
                    </a:lnTo>
                    <a:lnTo>
                      <a:pt x="4484" y="820"/>
                    </a:lnTo>
                    <a:lnTo>
                      <a:pt x="4500" y="813"/>
                    </a:lnTo>
                    <a:lnTo>
                      <a:pt x="4511" y="802"/>
                    </a:lnTo>
                    <a:lnTo>
                      <a:pt x="4520" y="788"/>
                    </a:lnTo>
                    <a:lnTo>
                      <a:pt x="4526" y="767"/>
                    </a:lnTo>
                    <a:lnTo>
                      <a:pt x="4547" y="748"/>
                    </a:lnTo>
                    <a:lnTo>
                      <a:pt x="4545" y="743"/>
                    </a:lnTo>
                    <a:lnTo>
                      <a:pt x="4548" y="735"/>
                    </a:lnTo>
                    <a:lnTo>
                      <a:pt x="4559" y="733"/>
                    </a:lnTo>
                    <a:lnTo>
                      <a:pt x="4566" y="727"/>
                    </a:lnTo>
                    <a:lnTo>
                      <a:pt x="4563" y="724"/>
                    </a:lnTo>
                    <a:lnTo>
                      <a:pt x="4569" y="722"/>
                    </a:lnTo>
                    <a:lnTo>
                      <a:pt x="4573" y="726"/>
                    </a:lnTo>
                    <a:lnTo>
                      <a:pt x="4584" y="721"/>
                    </a:lnTo>
                    <a:lnTo>
                      <a:pt x="4587" y="707"/>
                    </a:lnTo>
                    <a:lnTo>
                      <a:pt x="4592" y="708"/>
                    </a:lnTo>
                    <a:lnTo>
                      <a:pt x="4607" y="692"/>
                    </a:lnTo>
                    <a:lnTo>
                      <a:pt x="4625" y="703"/>
                    </a:lnTo>
                    <a:lnTo>
                      <a:pt x="4627" y="695"/>
                    </a:lnTo>
                    <a:lnTo>
                      <a:pt x="4630" y="686"/>
                    </a:lnTo>
                    <a:lnTo>
                      <a:pt x="4625" y="678"/>
                    </a:lnTo>
                    <a:lnTo>
                      <a:pt x="4657" y="665"/>
                    </a:lnTo>
                    <a:lnTo>
                      <a:pt x="4643" y="662"/>
                    </a:lnTo>
                    <a:lnTo>
                      <a:pt x="4645" y="656"/>
                    </a:lnTo>
                    <a:lnTo>
                      <a:pt x="4667" y="645"/>
                    </a:lnTo>
                    <a:lnTo>
                      <a:pt x="4665" y="656"/>
                    </a:lnTo>
                    <a:lnTo>
                      <a:pt x="4672" y="645"/>
                    </a:lnTo>
                    <a:lnTo>
                      <a:pt x="4678" y="643"/>
                    </a:lnTo>
                    <a:lnTo>
                      <a:pt x="4684" y="636"/>
                    </a:lnTo>
                    <a:lnTo>
                      <a:pt x="4679" y="631"/>
                    </a:lnTo>
                    <a:lnTo>
                      <a:pt x="4688" y="622"/>
                    </a:lnTo>
                    <a:lnTo>
                      <a:pt x="4698" y="624"/>
                    </a:lnTo>
                    <a:lnTo>
                      <a:pt x="4704" y="611"/>
                    </a:lnTo>
                    <a:lnTo>
                      <a:pt x="4708" y="599"/>
                    </a:lnTo>
                    <a:lnTo>
                      <a:pt x="4708" y="595"/>
                    </a:lnTo>
                    <a:lnTo>
                      <a:pt x="4719" y="582"/>
                    </a:lnTo>
                    <a:lnTo>
                      <a:pt x="4722" y="573"/>
                    </a:lnTo>
                    <a:lnTo>
                      <a:pt x="4729" y="567"/>
                    </a:lnTo>
                    <a:lnTo>
                      <a:pt x="4729" y="549"/>
                    </a:lnTo>
                    <a:lnTo>
                      <a:pt x="4726" y="548"/>
                    </a:lnTo>
                    <a:lnTo>
                      <a:pt x="4722" y="534"/>
                    </a:lnTo>
                    <a:lnTo>
                      <a:pt x="4731" y="538"/>
                    </a:lnTo>
                    <a:lnTo>
                      <a:pt x="4730" y="518"/>
                    </a:lnTo>
                    <a:lnTo>
                      <a:pt x="4716" y="518"/>
                    </a:lnTo>
                    <a:lnTo>
                      <a:pt x="4703" y="506"/>
                    </a:lnTo>
                    <a:lnTo>
                      <a:pt x="4701" y="491"/>
                    </a:lnTo>
                    <a:lnTo>
                      <a:pt x="4692" y="492"/>
                    </a:lnTo>
                    <a:lnTo>
                      <a:pt x="4689" y="502"/>
                    </a:lnTo>
                    <a:lnTo>
                      <a:pt x="4686" y="507"/>
                    </a:lnTo>
                    <a:lnTo>
                      <a:pt x="4681" y="497"/>
                    </a:lnTo>
                    <a:lnTo>
                      <a:pt x="4681" y="493"/>
                    </a:lnTo>
                    <a:lnTo>
                      <a:pt x="4676" y="481"/>
                    </a:lnTo>
                    <a:lnTo>
                      <a:pt x="4679" y="475"/>
                    </a:lnTo>
                    <a:lnTo>
                      <a:pt x="4666" y="464"/>
                    </a:lnTo>
                    <a:lnTo>
                      <a:pt x="4660" y="454"/>
                    </a:lnTo>
                    <a:lnTo>
                      <a:pt x="4662" y="447"/>
                    </a:lnTo>
                    <a:lnTo>
                      <a:pt x="4670" y="449"/>
                    </a:lnTo>
                    <a:lnTo>
                      <a:pt x="4687" y="470"/>
                    </a:lnTo>
                    <a:lnTo>
                      <a:pt x="4717" y="490"/>
                    </a:lnTo>
                    <a:lnTo>
                      <a:pt x="4711" y="507"/>
                    </a:lnTo>
                    <a:lnTo>
                      <a:pt x="4717" y="505"/>
                    </a:lnTo>
                    <a:lnTo>
                      <a:pt x="4724" y="493"/>
                    </a:lnTo>
                    <a:lnTo>
                      <a:pt x="4736" y="455"/>
                    </a:lnTo>
                    <a:lnTo>
                      <a:pt x="4736" y="441"/>
                    </a:lnTo>
                    <a:lnTo>
                      <a:pt x="4732" y="428"/>
                    </a:lnTo>
                    <a:lnTo>
                      <a:pt x="4726" y="432"/>
                    </a:lnTo>
                    <a:lnTo>
                      <a:pt x="4717" y="428"/>
                    </a:lnTo>
                    <a:lnTo>
                      <a:pt x="4713" y="400"/>
                    </a:lnTo>
                    <a:lnTo>
                      <a:pt x="4714" y="389"/>
                    </a:lnTo>
                    <a:lnTo>
                      <a:pt x="4698" y="360"/>
                    </a:lnTo>
                    <a:lnTo>
                      <a:pt x="4689" y="364"/>
                    </a:lnTo>
                    <a:lnTo>
                      <a:pt x="4695" y="378"/>
                    </a:lnTo>
                    <a:lnTo>
                      <a:pt x="4686" y="387"/>
                    </a:lnTo>
                    <a:lnTo>
                      <a:pt x="4684" y="394"/>
                    </a:lnTo>
                    <a:lnTo>
                      <a:pt x="4679" y="394"/>
                    </a:lnTo>
                    <a:lnTo>
                      <a:pt x="4672" y="374"/>
                    </a:lnTo>
                    <a:lnTo>
                      <a:pt x="4662" y="362"/>
                    </a:lnTo>
                    <a:lnTo>
                      <a:pt x="4670" y="358"/>
                    </a:lnTo>
                    <a:lnTo>
                      <a:pt x="4671" y="349"/>
                    </a:lnTo>
                    <a:lnTo>
                      <a:pt x="4673" y="341"/>
                    </a:lnTo>
                    <a:lnTo>
                      <a:pt x="4647" y="315"/>
                    </a:lnTo>
                    <a:lnTo>
                      <a:pt x="4640" y="318"/>
                    </a:lnTo>
                    <a:lnTo>
                      <a:pt x="4639" y="306"/>
                    </a:lnTo>
                    <a:lnTo>
                      <a:pt x="4624" y="283"/>
                    </a:lnTo>
                    <a:lnTo>
                      <a:pt x="4603" y="271"/>
                    </a:lnTo>
                    <a:lnTo>
                      <a:pt x="4607" y="266"/>
                    </a:lnTo>
                    <a:lnTo>
                      <a:pt x="4603" y="258"/>
                    </a:lnTo>
                    <a:lnTo>
                      <a:pt x="4593" y="255"/>
                    </a:lnTo>
                    <a:lnTo>
                      <a:pt x="4588" y="261"/>
                    </a:lnTo>
                    <a:lnTo>
                      <a:pt x="4585" y="255"/>
                    </a:lnTo>
                    <a:lnTo>
                      <a:pt x="4586" y="244"/>
                    </a:lnTo>
                    <a:lnTo>
                      <a:pt x="4569" y="248"/>
                    </a:lnTo>
                    <a:lnTo>
                      <a:pt x="4539" y="242"/>
                    </a:lnTo>
                    <a:lnTo>
                      <a:pt x="4523" y="255"/>
                    </a:lnTo>
                    <a:lnTo>
                      <a:pt x="4518" y="253"/>
                    </a:lnTo>
                    <a:lnTo>
                      <a:pt x="4509" y="255"/>
                    </a:lnTo>
                    <a:lnTo>
                      <a:pt x="4489" y="238"/>
                    </a:lnTo>
                    <a:lnTo>
                      <a:pt x="4477" y="248"/>
                    </a:lnTo>
                    <a:lnTo>
                      <a:pt x="4469" y="247"/>
                    </a:lnTo>
                    <a:lnTo>
                      <a:pt x="4441" y="253"/>
                    </a:lnTo>
                    <a:lnTo>
                      <a:pt x="4435" y="247"/>
                    </a:lnTo>
                    <a:lnTo>
                      <a:pt x="4426" y="255"/>
                    </a:lnTo>
                    <a:lnTo>
                      <a:pt x="4428" y="248"/>
                    </a:lnTo>
                    <a:lnTo>
                      <a:pt x="4432" y="242"/>
                    </a:lnTo>
                    <a:lnTo>
                      <a:pt x="4430" y="238"/>
                    </a:lnTo>
                    <a:lnTo>
                      <a:pt x="4424" y="237"/>
                    </a:lnTo>
                    <a:lnTo>
                      <a:pt x="4421" y="244"/>
                    </a:lnTo>
                    <a:lnTo>
                      <a:pt x="4410" y="247"/>
                    </a:lnTo>
                    <a:lnTo>
                      <a:pt x="4409" y="258"/>
                    </a:lnTo>
                    <a:lnTo>
                      <a:pt x="4405" y="264"/>
                    </a:lnTo>
                    <a:lnTo>
                      <a:pt x="4416" y="261"/>
                    </a:lnTo>
                    <a:lnTo>
                      <a:pt x="4409" y="272"/>
                    </a:lnTo>
                    <a:lnTo>
                      <a:pt x="4403" y="272"/>
                    </a:lnTo>
                    <a:lnTo>
                      <a:pt x="4402" y="283"/>
                    </a:lnTo>
                    <a:lnTo>
                      <a:pt x="4397" y="294"/>
                    </a:lnTo>
                    <a:lnTo>
                      <a:pt x="4386" y="299"/>
                    </a:lnTo>
                    <a:lnTo>
                      <a:pt x="4382" y="296"/>
                    </a:lnTo>
                    <a:lnTo>
                      <a:pt x="4380" y="307"/>
                    </a:lnTo>
                    <a:lnTo>
                      <a:pt x="4356" y="306"/>
                    </a:lnTo>
                    <a:lnTo>
                      <a:pt x="4349" y="312"/>
                    </a:lnTo>
                    <a:lnTo>
                      <a:pt x="4334" y="306"/>
                    </a:lnTo>
                    <a:lnTo>
                      <a:pt x="4313" y="306"/>
                    </a:lnTo>
                    <a:lnTo>
                      <a:pt x="4313" y="301"/>
                    </a:lnTo>
                    <a:lnTo>
                      <a:pt x="4311" y="299"/>
                    </a:lnTo>
                    <a:lnTo>
                      <a:pt x="4329" y="288"/>
                    </a:lnTo>
                    <a:lnTo>
                      <a:pt x="4333" y="292"/>
                    </a:lnTo>
                    <a:lnTo>
                      <a:pt x="4343" y="264"/>
                    </a:lnTo>
                    <a:lnTo>
                      <a:pt x="4349" y="253"/>
                    </a:lnTo>
                    <a:lnTo>
                      <a:pt x="4353" y="242"/>
                    </a:lnTo>
                    <a:lnTo>
                      <a:pt x="4367" y="238"/>
                    </a:lnTo>
                    <a:lnTo>
                      <a:pt x="4377" y="216"/>
                    </a:lnTo>
                    <a:lnTo>
                      <a:pt x="4373" y="213"/>
                    </a:lnTo>
                    <a:lnTo>
                      <a:pt x="4370" y="207"/>
                    </a:lnTo>
                    <a:lnTo>
                      <a:pt x="4372" y="204"/>
                    </a:lnTo>
                    <a:lnTo>
                      <a:pt x="4380" y="204"/>
                    </a:lnTo>
                    <a:lnTo>
                      <a:pt x="4380" y="197"/>
                    </a:lnTo>
                    <a:lnTo>
                      <a:pt x="4373" y="195"/>
                    </a:lnTo>
                    <a:lnTo>
                      <a:pt x="4373" y="188"/>
                    </a:lnTo>
                    <a:lnTo>
                      <a:pt x="4375" y="183"/>
                    </a:lnTo>
                    <a:lnTo>
                      <a:pt x="4349" y="175"/>
                    </a:lnTo>
                    <a:lnTo>
                      <a:pt x="4344" y="178"/>
                    </a:lnTo>
                    <a:lnTo>
                      <a:pt x="4338" y="168"/>
                    </a:lnTo>
                    <a:lnTo>
                      <a:pt x="4329" y="166"/>
                    </a:lnTo>
                    <a:lnTo>
                      <a:pt x="4321" y="166"/>
                    </a:lnTo>
                    <a:lnTo>
                      <a:pt x="4312" y="173"/>
                    </a:lnTo>
                    <a:lnTo>
                      <a:pt x="4306" y="164"/>
                    </a:lnTo>
                    <a:lnTo>
                      <a:pt x="4289" y="173"/>
                    </a:lnTo>
                    <a:lnTo>
                      <a:pt x="4294" y="157"/>
                    </a:lnTo>
                    <a:lnTo>
                      <a:pt x="4292" y="143"/>
                    </a:lnTo>
                    <a:lnTo>
                      <a:pt x="4286" y="162"/>
                    </a:lnTo>
                    <a:lnTo>
                      <a:pt x="4268" y="161"/>
                    </a:lnTo>
                    <a:lnTo>
                      <a:pt x="4211" y="189"/>
                    </a:lnTo>
                    <a:lnTo>
                      <a:pt x="4224" y="169"/>
                    </a:lnTo>
                    <a:lnTo>
                      <a:pt x="4231" y="166"/>
                    </a:lnTo>
                    <a:lnTo>
                      <a:pt x="4256" y="126"/>
                    </a:lnTo>
                    <a:lnTo>
                      <a:pt x="4268" y="116"/>
                    </a:lnTo>
                    <a:lnTo>
                      <a:pt x="4276" y="115"/>
                    </a:lnTo>
                    <a:lnTo>
                      <a:pt x="4286" y="98"/>
                    </a:lnTo>
                    <a:lnTo>
                      <a:pt x="4286" y="91"/>
                    </a:lnTo>
                    <a:lnTo>
                      <a:pt x="4301" y="88"/>
                    </a:lnTo>
                    <a:lnTo>
                      <a:pt x="4310" y="95"/>
                    </a:lnTo>
                    <a:lnTo>
                      <a:pt x="4301" y="82"/>
                    </a:lnTo>
                    <a:lnTo>
                      <a:pt x="4290" y="43"/>
                    </a:lnTo>
                    <a:lnTo>
                      <a:pt x="4281" y="39"/>
                    </a:lnTo>
                    <a:lnTo>
                      <a:pt x="4276" y="48"/>
                    </a:lnTo>
                    <a:lnTo>
                      <a:pt x="4259" y="45"/>
                    </a:lnTo>
                    <a:lnTo>
                      <a:pt x="4242" y="34"/>
                    </a:lnTo>
                    <a:lnTo>
                      <a:pt x="4226" y="7"/>
                    </a:lnTo>
                    <a:lnTo>
                      <a:pt x="4219" y="17"/>
                    </a:lnTo>
                    <a:lnTo>
                      <a:pt x="4213" y="14"/>
                    </a:lnTo>
                    <a:lnTo>
                      <a:pt x="4211" y="12"/>
                    </a:lnTo>
                    <a:lnTo>
                      <a:pt x="4211" y="5"/>
                    </a:lnTo>
                    <a:lnTo>
                      <a:pt x="4203" y="0"/>
                    </a:lnTo>
                    <a:lnTo>
                      <a:pt x="4193" y="2"/>
                    </a:lnTo>
                    <a:lnTo>
                      <a:pt x="4178" y="14"/>
                    </a:lnTo>
                    <a:lnTo>
                      <a:pt x="4172" y="24"/>
                    </a:lnTo>
                    <a:lnTo>
                      <a:pt x="4166" y="27"/>
                    </a:lnTo>
                    <a:lnTo>
                      <a:pt x="4143" y="22"/>
                    </a:lnTo>
                    <a:lnTo>
                      <a:pt x="4139" y="35"/>
                    </a:lnTo>
                    <a:lnTo>
                      <a:pt x="4122" y="51"/>
                    </a:lnTo>
                    <a:lnTo>
                      <a:pt x="4098" y="88"/>
                    </a:lnTo>
                    <a:lnTo>
                      <a:pt x="4093" y="102"/>
                    </a:lnTo>
                    <a:lnTo>
                      <a:pt x="4073" y="120"/>
                    </a:lnTo>
                    <a:lnTo>
                      <a:pt x="4070" y="126"/>
                    </a:lnTo>
                    <a:lnTo>
                      <a:pt x="4049" y="157"/>
                    </a:lnTo>
                    <a:lnTo>
                      <a:pt x="4043" y="168"/>
                    </a:lnTo>
                    <a:lnTo>
                      <a:pt x="4042" y="178"/>
                    </a:lnTo>
                    <a:lnTo>
                      <a:pt x="4042" y="185"/>
                    </a:lnTo>
                    <a:lnTo>
                      <a:pt x="4039" y="194"/>
                    </a:lnTo>
                    <a:lnTo>
                      <a:pt x="4033" y="194"/>
                    </a:lnTo>
                    <a:lnTo>
                      <a:pt x="4032" y="201"/>
                    </a:lnTo>
                    <a:lnTo>
                      <a:pt x="4023" y="220"/>
                    </a:lnTo>
                    <a:lnTo>
                      <a:pt x="4025" y="222"/>
                    </a:lnTo>
                    <a:lnTo>
                      <a:pt x="4025" y="232"/>
                    </a:lnTo>
                    <a:lnTo>
                      <a:pt x="4030" y="238"/>
                    </a:lnTo>
                    <a:lnTo>
                      <a:pt x="4043" y="244"/>
                    </a:lnTo>
                    <a:lnTo>
                      <a:pt x="4046" y="258"/>
                    </a:lnTo>
                    <a:lnTo>
                      <a:pt x="4052" y="263"/>
                    </a:lnTo>
                    <a:lnTo>
                      <a:pt x="4050" y="267"/>
                    </a:lnTo>
                    <a:lnTo>
                      <a:pt x="4039" y="265"/>
                    </a:lnTo>
                    <a:lnTo>
                      <a:pt x="4037" y="258"/>
                    </a:lnTo>
                    <a:lnTo>
                      <a:pt x="4037" y="282"/>
                    </a:lnTo>
                    <a:lnTo>
                      <a:pt x="4041" y="285"/>
                    </a:lnTo>
                    <a:lnTo>
                      <a:pt x="4039" y="286"/>
                    </a:lnTo>
                    <a:lnTo>
                      <a:pt x="4010" y="303"/>
                    </a:lnTo>
                    <a:lnTo>
                      <a:pt x="3995" y="307"/>
                    </a:lnTo>
                    <a:lnTo>
                      <a:pt x="3975" y="306"/>
                    </a:lnTo>
                    <a:lnTo>
                      <a:pt x="3962" y="312"/>
                    </a:lnTo>
                    <a:lnTo>
                      <a:pt x="3913" y="302"/>
                    </a:lnTo>
                    <a:lnTo>
                      <a:pt x="3915" y="310"/>
                    </a:lnTo>
                    <a:lnTo>
                      <a:pt x="3915" y="315"/>
                    </a:lnTo>
                    <a:lnTo>
                      <a:pt x="3921" y="321"/>
                    </a:lnTo>
                    <a:lnTo>
                      <a:pt x="3923" y="334"/>
                    </a:lnTo>
                    <a:lnTo>
                      <a:pt x="3934" y="335"/>
                    </a:lnTo>
                    <a:lnTo>
                      <a:pt x="3941" y="344"/>
                    </a:lnTo>
                    <a:lnTo>
                      <a:pt x="3941" y="351"/>
                    </a:lnTo>
                    <a:lnTo>
                      <a:pt x="3960" y="351"/>
                    </a:lnTo>
                    <a:lnTo>
                      <a:pt x="3967" y="356"/>
                    </a:lnTo>
                    <a:lnTo>
                      <a:pt x="3968" y="364"/>
                    </a:lnTo>
                    <a:lnTo>
                      <a:pt x="3963" y="377"/>
                    </a:lnTo>
                    <a:lnTo>
                      <a:pt x="3963" y="396"/>
                    </a:lnTo>
                    <a:lnTo>
                      <a:pt x="3960" y="406"/>
                    </a:lnTo>
                    <a:lnTo>
                      <a:pt x="3947" y="401"/>
                    </a:lnTo>
                    <a:lnTo>
                      <a:pt x="3947" y="389"/>
                    </a:lnTo>
                    <a:lnTo>
                      <a:pt x="3944" y="384"/>
                    </a:lnTo>
                    <a:lnTo>
                      <a:pt x="3923" y="380"/>
                    </a:lnTo>
                    <a:lnTo>
                      <a:pt x="3923" y="377"/>
                    </a:lnTo>
                    <a:lnTo>
                      <a:pt x="3926" y="366"/>
                    </a:lnTo>
                    <a:lnTo>
                      <a:pt x="3924" y="361"/>
                    </a:lnTo>
                    <a:lnTo>
                      <a:pt x="3907" y="364"/>
                    </a:lnTo>
                    <a:lnTo>
                      <a:pt x="3908" y="353"/>
                    </a:lnTo>
                    <a:lnTo>
                      <a:pt x="3902" y="352"/>
                    </a:lnTo>
                    <a:lnTo>
                      <a:pt x="3865" y="379"/>
                    </a:lnTo>
                    <a:lnTo>
                      <a:pt x="3869" y="389"/>
                    </a:lnTo>
                    <a:lnTo>
                      <a:pt x="3869" y="396"/>
                    </a:lnTo>
                    <a:lnTo>
                      <a:pt x="3864" y="396"/>
                    </a:lnTo>
                    <a:lnTo>
                      <a:pt x="3860" y="390"/>
                    </a:lnTo>
                    <a:lnTo>
                      <a:pt x="3849" y="393"/>
                    </a:lnTo>
                    <a:lnTo>
                      <a:pt x="3844" y="404"/>
                    </a:lnTo>
                    <a:lnTo>
                      <a:pt x="3851" y="405"/>
                    </a:lnTo>
                    <a:lnTo>
                      <a:pt x="3854" y="409"/>
                    </a:lnTo>
                    <a:lnTo>
                      <a:pt x="3855" y="417"/>
                    </a:lnTo>
                    <a:lnTo>
                      <a:pt x="3850" y="419"/>
                    </a:lnTo>
                    <a:lnTo>
                      <a:pt x="3838" y="415"/>
                    </a:lnTo>
                    <a:lnTo>
                      <a:pt x="3821" y="428"/>
                    </a:lnTo>
                    <a:lnTo>
                      <a:pt x="3821" y="415"/>
                    </a:lnTo>
                    <a:lnTo>
                      <a:pt x="3819" y="411"/>
                    </a:lnTo>
                    <a:lnTo>
                      <a:pt x="3815" y="415"/>
                    </a:lnTo>
                    <a:lnTo>
                      <a:pt x="3805" y="431"/>
                    </a:lnTo>
                    <a:lnTo>
                      <a:pt x="3797" y="431"/>
                    </a:lnTo>
                    <a:lnTo>
                      <a:pt x="3784" y="442"/>
                    </a:lnTo>
                    <a:lnTo>
                      <a:pt x="3780" y="439"/>
                    </a:lnTo>
                    <a:lnTo>
                      <a:pt x="3790" y="427"/>
                    </a:lnTo>
                    <a:lnTo>
                      <a:pt x="3791" y="419"/>
                    </a:lnTo>
                    <a:lnTo>
                      <a:pt x="3780" y="417"/>
                    </a:lnTo>
                    <a:lnTo>
                      <a:pt x="3779" y="411"/>
                    </a:lnTo>
                    <a:lnTo>
                      <a:pt x="3774" y="419"/>
                    </a:lnTo>
                    <a:lnTo>
                      <a:pt x="3756" y="423"/>
                    </a:lnTo>
                    <a:lnTo>
                      <a:pt x="3748" y="438"/>
                    </a:lnTo>
                    <a:lnTo>
                      <a:pt x="3740" y="442"/>
                    </a:lnTo>
                    <a:lnTo>
                      <a:pt x="3736" y="436"/>
                    </a:lnTo>
                    <a:lnTo>
                      <a:pt x="3756" y="414"/>
                    </a:lnTo>
                    <a:lnTo>
                      <a:pt x="3761" y="393"/>
                    </a:lnTo>
                    <a:lnTo>
                      <a:pt x="3745" y="380"/>
                    </a:lnTo>
                    <a:lnTo>
                      <a:pt x="3716" y="382"/>
                    </a:lnTo>
                    <a:lnTo>
                      <a:pt x="3711" y="385"/>
                    </a:lnTo>
                    <a:lnTo>
                      <a:pt x="3710" y="393"/>
                    </a:lnTo>
                    <a:lnTo>
                      <a:pt x="3678" y="383"/>
                    </a:lnTo>
                    <a:lnTo>
                      <a:pt x="3676" y="390"/>
                    </a:lnTo>
                    <a:lnTo>
                      <a:pt x="3665" y="399"/>
                    </a:lnTo>
                    <a:lnTo>
                      <a:pt x="3657" y="389"/>
                    </a:lnTo>
                    <a:lnTo>
                      <a:pt x="3629" y="390"/>
                    </a:lnTo>
                    <a:lnTo>
                      <a:pt x="3628" y="394"/>
                    </a:lnTo>
                    <a:lnTo>
                      <a:pt x="3635" y="399"/>
                    </a:lnTo>
                    <a:lnTo>
                      <a:pt x="3635" y="403"/>
                    </a:lnTo>
                    <a:lnTo>
                      <a:pt x="3609" y="409"/>
                    </a:lnTo>
                    <a:lnTo>
                      <a:pt x="3608" y="405"/>
                    </a:lnTo>
                    <a:lnTo>
                      <a:pt x="3611" y="398"/>
                    </a:lnTo>
                    <a:lnTo>
                      <a:pt x="3604" y="399"/>
                    </a:lnTo>
                    <a:lnTo>
                      <a:pt x="3590" y="412"/>
                    </a:lnTo>
                    <a:lnTo>
                      <a:pt x="3586" y="401"/>
                    </a:lnTo>
                    <a:lnTo>
                      <a:pt x="3581" y="405"/>
                    </a:lnTo>
                    <a:lnTo>
                      <a:pt x="3581" y="423"/>
                    </a:lnTo>
                    <a:lnTo>
                      <a:pt x="3585" y="427"/>
                    </a:lnTo>
                    <a:lnTo>
                      <a:pt x="3604" y="417"/>
                    </a:lnTo>
                    <a:lnTo>
                      <a:pt x="3607" y="428"/>
                    </a:lnTo>
                    <a:lnTo>
                      <a:pt x="3611" y="435"/>
                    </a:lnTo>
                    <a:lnTo>
                      <a:pt x="3612" y="432"/>
                    </a:lnTo>
                    <a:lnTo>
                      <a:pt x="3612" y="426"/>
                    </a:lnTo>
                    <a:lnTo>
                      <a:pt x="3619" y="423"/>
                    </a:lnTo>
                    <a:lnTo>
                      <a:pt x="3618" y="428"/>
                    </a:lnTo>
                    <a:lnTo>
                      <a:pt x="3620" y="435"/>
                    </a:lnTo>
                    <a:lnTo>
                      <a:pt x="3614" y="446"/>
                    </a:lnTo>
                    <a:lnTo>
                      <a:pt x="3549" y="471"/>
                    </a:lnTo>
                    <a:lnTo>
                      <a:pt x="3520" y="475"/>
                    </a:lnTo>
                    <a:lnTo>
                      <a:pt x="3516" y="473"/>
                    </a:lnTo>
                    <a:lnTo>
                      <a:pt x="3514" y="481"/>
                    </a:lnTo>
                    <a:lnTo>
                      <a:pt x="3514" y="492"/>
                    </a:lnTo>
                    <a:lnTo>
                      <a:pt x="3514" y="489"/>
                    </a:lnTo>
                    <a:lnTo>
                      <a:pt x="3501" y="487"/>
                    </a:lnTo>
                    <a:lnTo>
                      <a:pt x="3488" y="496"/>
                    </a:lnTo>
                    <a:lnTo>
                      <a:pt x="3473" y="490"/>
                    </a:lnTo>
                    <a:lnTo>
                      <a:pt x="3455" y="502"/>
                    </a:lnTo>
                    <a:lnTo>
                      <a:pt x="3436" y="502"/>
                    </a:lnTo>
                    <a:lnTo>
                      <a:pt x="3420" y="516"/>
                    </a:lnTo>
                    <a:lnTo>
                      <a:pt x="3434" y="524"/>
                    </a:lnTo>
                    <a:lnTo>
                      <a:pt x="3415" y="529"/>
                    </a:lnTo>
                    <a:lnTo>
                      <a:pt x="3401" y="541"/>
                    </a:lnTo>
                    <a:lnTo>
                      <a:pt x="3385" y="528"/>
                    </a:lnTo>
                    <a:lnTo>
                      <a:pt x="3378" y="536"/>
                    </a:lnTo>
                    <a:lnTo>
                      <a:pt x="3366" y="539"/>
                    </a:lnTo>
                    <a:lnTo>
                      <a:pt x="3365" y="544"/>
                    </a:lnTo>
                    <a:lnTo>
                      <a:pt x="3371" y="544"/>
                    </a:lnTo>
                    <a:lnTo>
                      <a:pt x="3374" y="550"/>
                    </a:lnTo>
                    <a:lnTo>
                      <a:pt x="3355" y="555"/>
                    </a:lnTo>
                    <a:lnTo>
                      <a:pt x="3354" y="562"/>
                    </a:lnTo>
                    <a:lnTo>
                      <a:pt x="3344" y="566"/>
                    </a:lnTo>
                    <a:lnTo>
                      <a:pt x="3333" y="584"/>
                    </a:lnTo>
                    <a:lnTo>
                      <a:pt x="3322" y="593"/>
                    </a:lnTo>
                    <a:lnTo>
                      <a:pt x="3321" y="598"/>
                    </a:lnTo>
                    <a:lnTo>
                      <a:pt x="3322" y="604"/>
                    </a:lnTo>
                    <a:lnTo>
                      <a:pt x="3319" y="608"/>
                    </a:lnTo>
                    <a:lnTo>
                      <a:pt x="3305" y="614"/>
                    </a:lnTo>
                    <a:lnTo>
                      <a:pt x="3300" y="605"/>
                    </a:lnTo>
                    <a:lnTo>
                      <a:pt x="3292" y="604"/>
                    </a:lnTo>
                    <a:lnTo>
                      <a:pt x="3269" y="602"/>
                    </a:lnTo>
                    <a:lnTo>
                      <a:pt x="3261" y="606"/>
                    </a:lnTo>
                    <a:lnTo>
                      <a:pt x="3256" y="611"/>
                    </a:lnTo>
                    <a:lnTo>
                      <a:pt x="3262" y="618"/>
                    </a:lnTo>
                    <a:lnTo>
                      <a:pt x="3279" y="625"/>
                    </a:lnTo>
                    <a:lnTo>
                      <a:pt x="3301" y="626"/>
                    </a:lnTo>
                    <a:lnTo>
                      <a:pt x="3297" y="633"/>
                    </a:lnTo>
                    <a:lnTo>
                      <a:pt x="3288" y="642"/>
                    </a:lnTo>
                    <a:lnTo>
                      <a:pt x="3281" y="640"/>
                    </a:lnTo>
                    <a:lnTo>
                      <a:pt x="3279" y="633"/>
                    </a:lnTo>
                    <a:lnTo>
                      <a:pt x="3272" y="640"/>
                    </a:lnTo>
                    <a:lnTo>
                      <a:pt x="3274" y="645"/>
                    </a:lnTo>
                    <a:lnTo>
                      <a:pt x="3268" y="659"/>
                    </a:lnTo>
                    <a:lnTo>
                      <a:pt x="3262" y="667"/>
                    </a:lnTo>
                    <a:lnTo>
                      <a:pt x="3256" y="683"/>
                    </a:lnTo>
                    <a:lnTo>
                      <a:pt x="3249" y="683"/>
                    </a:lnTo>
                    <a:lnTo>
                      <a:pt x="3247" y="694"/>
                    </a:lnTo>
                    <a:lnTo>
                      <a:pt x="3253" y="702"/>
                    </a:lnTo>
                    <a:lnTo>
                      <a:pt x="3246" y="708"/>
                    </a:lnTo>
                    <a:lnTo>
                      <a:pt x="3236" y="691"/>
                    </a:lnTo>
                    <a:lnTo>
                      <a:pt x="3222" y="684"/>
                    </a:lnTo>
                    <a:lnTo>
                      <a:pt x="3221" y="674"/>
                    </a:lnTo>
                    <a:lnTo>
                      <a:pt x="3204" y="667"/>
                    </a:lnTo>
                    <a:lnTo>
                      <a:pt x="3203" y="668"/>
                    </a:lnTo>
                    <a:lnTo>
                      <a:pt x="3209" y="681"/>
                    </a:lnTo>
                    <a:lnTo>
                      <a:pt x="3194" y="690"/>
                    </a:lnTo>
                    <a:lnTo>
                      <a:pt x="3197" y="699"/>
                    </a:lnTo>
                    <a:lnTo>
                      <a:pt x="3192" y="701"/>
                    </a:lnTo>
                    <a:lnTo>
                      <a:pt x="3193" y="707"/>
                    </a:lnTo>
                    <a:lnTo>
                      <a:pt x="3222" y="711"/>
                    </a:lnTo>
                    <a:lnTo>
                      <a:pt x="3229" y="717"/>
                    </a:lnTo>
                    <a:lnTo>
                      <a:pt x="3242" y="724"/>
                    </a:lnTo>
                    <a:lnTo>
                      <a:pt x="3238" y="728"/>
                    </a:lnTo>
                    <a:lnTo>
                      <a:pt x="3238" y="735"/>
                    </a:lnTo>
                    <a:lnTo>
                      <a:pt x="3242" y="739"/>
                    </a:lnTo>
                    <a:lnTo>
                      <a:pt x="3240" y="743"/>
                    </a:lnTo>
                    <a:lnTo>
                      <a:pt x="3227" y="740"/>
                    </a:lnTo>
                    <a:lnTo>
                      <a:pt x="3224" y="744"/>
                    </a:lnTo>
                    <a:lnTo>
                      <a:pt x="3211" y="750"/>
                    </a:lnTo>
                    <a:lnTo>
                      <a:pt x="3215" y="756"/>
                    </a:lnTo>
                    <a:lnTo>
                      <a:pt x="3204" y="756"/>
                    </a:lnTo>
                    <a:lnTo>
                      <a:pt x="3202" y="761"/>
                    </a:lnTo>
                    <a:lnTo>
                      <a:pt x="3203" y="771"/>
                    </a:lnTo>
                    <a:lnTo>
                      <a:pt x="3209" y="777"/>
                    </a:lnTo>
                    <a:lnTo>
                      <a:pt x="3246" y="788"/>
                    </a:lnTo>
                    <a:lnTo>
                      <a:pt x="3249" y="814"/>
                    </a:lnTo>
                    <a:lnTo>
                      <a:pt x="3253" y="821"/>
                    </a:lnTo>
                    <a:lnTo>
                      <a:pt x="3259" y="826"/>
                    </a:lnTo>
                    <a:lnTo>
                      <a:pt x="3254" y="832"/>
                    </a:lnTo>
                    <a:lnTo>
                      <a:pt x="3242" y="828"/>
                    </a:lnTo>
                    <a:lnTo>
                      <a:pt x="3242" y="831"/>
                    </a:lnTo>
                    <a:lnTo>
                      <a:pt x="3245" y="839"/>
                    </a:lnTo>
                    <a:lnTo>
                      <a:pt x="3240" y="841"/>
                    </a:lnTo>
                    <a:lnTo>
                      <a:pt x="3242" y="847"/>
                    </a:lnTo>
                    <a:lnTo>
                      <a:pt x="3247" y="850"/>
                    </a:lnTo>
                    <a:lnTo>
                      <a:pt x="3247" y="856"/>
                    </a:lnTo>
                    <a:lnTo>
                      <a:pt x="3237" y="861"/>
                    </a:lnTo>
                    <a:lnTo>
                      <a:pt x="3215" y="863"/>
                    </a:lnTo>
                    <a:lnTo>
                      <a:pt x="3202" y="872"/>
                    </a:lnTo>
                    <a:lnTo>
                      <a:pt x="3189" y="871"/>
                    </a:lnTo>
                    <a:lnTo>
                      <a:pt x="3182" y="874"/>
                    </a:lnTo>
                    <a:lnTo>
                      <a:pt x="3179" y="883"/>
                    </a:lnTo>
                    <a:lnTo>
                      <a:pt x="3166" y="894"/>
                    </a:lnTo>
                    <a:lnTo>
                      <a:pt x="3148" y="889"/>
                    </a:lnTo>
                    <a:lnTo>
                      <a:pt x="3145" y="883"/>
                    </a:lnTo>
                    <a:lnTo>
                      <a:pt x="3143" y="883"/>
                    </a:lnTo>
                    <a:lnTo>
                      <a:pt x="3130" y="888"/>
                    </a:lnTo>
                    <a:lnTo>
                      <a:pt x="3105" y="893"/>
                    </a:lnTo>
                    <a:lnTo>
                      <a:pt x="3082" y="900"/>
                    </a:lnTo>
                    <a:lnTo>
                      <a:pt x="3035" y="906"/>
                    </a:lnTo>
                    <a:lnTo>
                      <a:pt x="3026" y="900"/>
                    </a:lnTo>
                    <a:lnTo>
                      <a:pt x="3007" y="904"/>
                    </a:lnTo>
                    <a:lnTo>
                      <a:pt x="2989" y="901"/>
                    </a:lnTo>
                    <a:lnTo>
                      <a:pt x="2952" y="912"/>
                    </a:lnTo>
                    <a:lnTo>
                      <a:pt x="2952" y="917"/>
                    </a:lnTo>
                    <a:lnTo>
                      <a:pt x="2950" y="920"/>
                    </a:lnTo>
                    <a:lnTo>
                      <a:pt x="2939" y="914"/>
                    </a:lnTo>
                    <a:lnTo>
                      <a:pt x="2929" y="918"/>
                    </a:lnTo>
                    <a:lnTo>
                      <a:pt x="2928" y="922"/>
                    </a:lnTo>
                    <a:lnTo>
                      <a:pt x="2912" y="926"/>
                    </a:lnTo>
                    <a:lnTo>
                      <a:pt x="2913" y="936"/>
                    </a:lnTo>
                    <a:lnTo>
                      <a:pt x="2917" y="944"/>
                    </a:lnTo>
                    <a:lnTo>
                      <a:pt x="2920" y="943"/>
                    </a:lnTo>
                    <a:lnTo>
                      <a:pt x="2921" y="938"/>
                    </a:lnTo>
                    <a:lnTo>
                      <a:pt x="2926" y="939"/>
                    </a:lnTo>
                    <a:lnTo>
                      <a:pt x="2924" y="947"/>
                    </a:lnTo>
                    <a:lnTo>
                      <a:pt x="2912" y="958"/>
                    </a:lnTo>
                    <a:lnTo>
                      <a:pt x="2912" y="964"/>
                    </a:lnTo>
                    <a:lnTo>
                      <a:pt x="2904" y="960"/>
                    </a:lnTo>
                    <a:lnTo>
                      <a:pt x="2901" y="966"/>
                    </a:lnTo>
                    <a:lnTo>
                      <a:pt x="2904" y="975"/>
                    </a:lnTo>
                    <a:lnTo>
                      <a:pt x="2913" y="977"/>
                    </a:lnTo>
                    <a:lnTo>
                      <a:pt x="2913" y="987"/>
                    </a:lnTo>
                    <a:lnTo>
                      <a:pt x="2901" y="996"/>
                    </a:lnTo>
                    <a:lnTo>
                      <a:pt x="2918" y="1009"/>
                    </a:lnTo>
                    <a:lnTo>
                      <a:pt x="2917" y="1014"/>
                    </a:lnTo>
                    <a:lnTo>
                      <a:pt x="2923" y="1019"/>
                    </a:lnTo>
                    <a:lnTo>
                      <a:pt x="2926" y="1018"/>
                    </a:lnTo>
                    <a:lnTo>
                      <a:pt x="2931" y="1040"/>
                    </a:lnTo>
                    <a:lnTo>
                      <a:pt x="2937" y="1046"/>
                    </a:lnTo>
                    <a:lnTo>
                      <a:pt x="2934" y="1052"/>
                    </a:lnTo>
                    <a:lnTo>
                      <a:pt x="2933" y="1058"/>
                    </a:lnTo>
                    <a:lnTo>
                      <a:pt x="2929" y="1066"/>
                    </a:lnTo>
                    <a:lnTo>
                      <a:pt x="2924" y="1082"/>
                    </a:lnTo>
                    <a:lnTo>
                      <a:pt x="2925" y="1097"/>
                    </a:lnTo>
                    <a:lnTo>
                      <a:pt x="2930" y="1105"/>
                    </a:lnTo>
                    <a:lnTo>
                      <a:pt x="2930" y="1122"/>
                    </a:lnTo>
                    <a:lnTo>
                      <a:pt x="2935" y="1133"/>
                    </a:lnTo>
                    <a:lnTo>
                      <a:pt x="2949" y="1149"/>
                    </a:lnTo>
                    <a:lnTo>
                      <a:pt x="2962" y="1153"/>
                    </a:lnTo>
                    <a:lnTo>
                      <a:pt x="2987" y="1157"/>
                    </a:lnTo>
                    <a:lnTo>
                      <a:pt x="3001" y="1168"/>
                    </a:lnTo>
                    <a:lnTo>
                      <a:pt x="3009" y="1168"/>
                    </a:lnTo>
                    <a:lnTo>
                      <a:pt x="3015" y="1184"/>
                    </a:lnTo>
                    <a:lnTo>
                      <a:pt x="3010" y="1196"/>
                    </a:lnTo>
                    <a:lnTo>
                      <a:pt x="3006" y="1200"/>
                    </a:lnTo>
                    <a:lnTo>
                      <a:pt x="3017" y="1203"/>
                    </a:lnTo>
                    <a:lnTo>
                      <a:pt x="3023" y="1211"/>
                    </a:lnTo>
                    <a:lnTo>
                      <a:pt x="3031" y="1227"/>
                    </a:lnTo>
                    <a:lnTo>
                      <a:pt x="3041" y="1233"/>
                    </a:lnTo>
                    <a:lnTo>
                      <a:pt x="3060" y="1239"/>
                    </a:lnTo>
                    <a:lnTo>
                      <a:pt x="3069" y="1246"/>
                    </a:lnTo>
                    <a:lnTo>
                      <a:pt x="3073" y="1239"/>
                    </a:lnTo>
                    <a:lnTo>
                      <a:pt x="3076" y="1254"/>
                    </a:lnTo>
                    <a:lnTo>
                      <a:pt x="3084" y="1272"/>
                    </a:lnTo>
                    <a:lnTo>
                      <a:pt x="3084" y="1282"/>
                    </a:lnTo>
                    <a:lnTo>
                      <a:pt x="3080" y="1302"/>
                    </a:lnTo>
                    <a:lnTo>
                      <a:pt x="3069" y="1312"/>
                    </a:lnTo>
                    <a:lnTo>
                      <a:pt x="3068" y="1329"/>
                    </a:lnTo>
                    <a:lnTo>
                      <a:pt x="3060" y="1343"/>
                    </a:lnTo>
                    <a:lnTo>
                      <a:pt x="3064" y="1358"/>
                    </a:lnTo>
                    <a:lnTo>
                      <a:pt x="3063" y="1372"/>
                    </a:lnTo>
                    <a:lnTo>
                      <a:pt x="3079" y="1394"/>
                    </a:lnTo>
                    <a:lnTo>
                      <a:pt x="3082" y="1426"/>
                    </a:lnTo>
                    <a:lnTo>
                      <a:pt x="3087" y="1440"/>
                    </a:lnTo>
                    <a:lnTo>
                      <a:pt x="3090" y="1459"/>
                    </a:lnTo>
                    <a:lnTo>
                      <a:pt x="3090" y="1474"/>
                    </a:lnTo>
                    <a:lnTo>
                      <a:pt x="3085" y="1487"/>
                    </a:lnTo>
                    <a:lnTo>
                      <a:pt x="3075" y="1501"/>
                    </a:lnTo>
                    <a:lnTo>
                      <a:pt x="3063" y="1504"/>
                    </a:lnTo>
                    <a:lnTo>
                      <a:pt x="3055" y="1501"/>
                    </a:lnTo>
                    <a:lnTo>
                      <a:pt x="3054" y="1509"/>
                    </a:lnTo>
                    <a:lnTo>
                      <a:pt x="3063" y="1530"/>
                    </a:lnTo>
                    <a:lnTo>
                      <a:pt x="3059" y="1539"/>
                    </a:lnTo>
                    <a:lnTo>
                      <a:pt x="3035" y="1529"/>
                    </a:lnTo>
                    <a:lnTo>
                      <a:pt x="3017" y="1528"/>
                    </a:lnTo>
                    <a:lnTo>
                      <a:pt x="3006" y="1517"/>
                    </a:lnTo>
                    <a:lnTo>
                      <a:pt x="3004" y="1504"/>
                    </a:lnTo>
                    <a:lnTo>
                      <a:pt x="3004" y="1458"/>
                    </a:lnTo>
                    <a:lnTo>
                      <a:pt x="3012" y="1428"/>
                    </a:lnTo>
                    <a:lnTo>
                      <a:pt x="3009" y="1422"/>
                    </a:lnTo>
                    <a:lnTo>
                      <a:pt x="3007" y="1393"/>
                    </a:lnTo>
                    <a:lnTo>
                      <a:pt x="3010" y="1379"/>
                    </a:lnTo>
                    <a:lnTo>
                      <a:pt x="3009" y="1362"/>
                    </a:lnTo>
                    <a:lnTo>
                      <a:pt x="3007" y="1352"/>
                    </a:lnTo>
                    <a:lnTo>
                      <a:pt x="3015" y="1340"/>
                    </a:lnTo>
                    <a:lnTo>
                      <a:pt x="3047" y="1319"/>
                    </a:lnTo>
                    <a:lnTo>
                      <a:pt x="3049" y="1313"/>
                    </a:lnTo>
                    <a:lnTo>
                      <a:pt x="3049" y="1300"/>
                    </a:lnTo>
                    <a:lnTo>
                      <a:pt x="3052" y="1288"/>
                    </a:lnTo>
                    <a:lnTo>
                      <a:pt x="3060" y="1287"/>
                    </a:lnTo>
                    <a:lnTo>
                      <a:pt x="3063" y="1270"/>
                    </a:lnTo>
                    <a:lnTo>
                      <a:pt x="3039" y="1254"/>
                    </a:lnTo>
                    <a:lnTo>
                      <a:pt x="3010" y="1264"/>
                    </a:lnTo>
                    <a:lnTo>
                      <a:pt x="2982" y="1267"/>
                    </a:lnTo>
                    <a:lnTo>
                      <a:pt x="2966" y="1260"/>
                    </a:lnTo>
                    <a:lnTo>
                      <a:pt x="2955" y="1248"/>
                    </a:lnTo>
                    <a:lnTo>
                      <a:pt x="2952" y="1250"/>
                    </a:lnTo>
                    <a:lnTo>
                      <a:pt x="2945" y="1235"/>
                    </a:lnTo>
                    <a:lnTo>
                      <a:pt x="2931" y="1219"/>
                    </a:lnTo>
                    <a:lnTo>
                      <a:pt x="2928" y="1212"/>
                    </a:lnTo>
                    <a:lnTo>
                      <a:pt x="2928" y="1203"/>
                    </a:lnTo>
                    <a:lnTo>
                      <a:pt x="2902" y="1191"/>
                    </a:lnTo>
                    <a:lnTo>
                      <a:pt x="2880" y="1174"/>
                    </a:lnTo>
                    <a:lnTo>
                      <a:pt x="2871" y="1163"/>
                    </a:lnTo>
                    <a:lnTo>
                      <a:pt x="2844" y="1149"/>
                    </a:lnTo>
                    <a:lnTo>
                      <a:pt x="2792" y="1148"/>
                    </a:lnTo>
                    <a:lnTo>
                      <a:pt x="2777" y="1151"/>
                    </a:lnTo>
                    <a:lnTo>
                      <a:pt x="2763" y="1171"/>
                    </a:lnTo>
                    <a:lnTo>
                      <a:pt x="2741" y="1181"/>
                    </a:lnTo>
                    <a:lnTo>
                      <a:pt x="2737" y="1201"/>
                    </a:lnTo>
                    <a:lnTo>
                      <a:pt x="2764" y="1202"/>
                    </a:lnTo>
                    <a:lnTo>
                      <a:pt x="2778" y="1213"/>
                    </a:lnTo>
                    <a:lnTo>
                      <a:pt x="2773" y="1227"/>
                    </a:lnTo>
                    <a:lnTo>
                      <a:pt x="2763" y="1240"/>
                    </a:lnTo>
                    <a:lnTo>
                      <a:pt x="2743" y="1246"/>
                    </a:lnTo>
                    <a:lnTo>
                      <a:pt x="2729" y="1259"/>
                    </a:lnTo>
                    <a:lnTo>
                      <a:pt x="2708" y="1265"/>
                    </a:lnTo>
                    <a:lnTo>
                      <a:pt x="2708" y="1249"/>
                    </a:lnTo>
                    <a:lnTo>
                      <a:pt x="2692" y="1233"/>
                    </a:lnTo>
                    <a:lnTo>
                      <a:pt x="2683" y="1217"/>
                    </a:lnTo>
                    <a:lnTo>
                      <a:pt x="2672" y="1218"/>
                    </a:lnTo>
                    <a:lnTo>
                      <a:pt x="2662" y="1232"/>
                    </a:lnTo>
                    <a:lnTo>
                      <a:pt x="2668" y="1239"/>
                    </a:lnTo>
                    <a:lnTo>
                      <a:pt x="2673" y="1260"/>
                    </a:lnTo>
                    <a:lnTo>
                      <a:pt x="2678" y="1275"/>
                    </a:lnTo>
                    <a:lnTo>
                      <a:pt x="2681" y="1287"/>
                    </a:lnTo>
                    <a:lnTo>
                      <a:pt x="2687" y="1289"/>
                    </a:lnTo>
                    <a:lnTo>
                      <a:pt x="2709" y="1308"/>
                    </a:lnTo>
                    <a:lnTo>
                      <a:pt x="2724" y="1314"/>
                    </a:lnTo>
                    <a:lnTo>
                      <a:pt x="2732" y="1326"/>
                    </a:lnTo>
                    <a:lnTo>
                      <a:pt x="2741" y="1327"/>
                    </a:lnTo>
                    <a:lnTo>
                      <a:pt x="2747" y="1335"/>
                    </a:lnTo>
                    <a:lnTo>
                      <a:pt x="2757" y="1329"/>
                    </a:lnTo>
                    <a:lnTo>
                      <a:pt x="2767" y="1319"/>
                    </a:lnTo>
                    <a:lnTo>
                      <a:pt x="2764" y="1334"/>
                    </a:lnTo>
                    <a:lnTo>
                      <a:pt x="2769" y="1341"/>
                    </a:lnTo>
                    <a:lnTo>
                      <a:pt x="2780" y="1337"/>
                    </a:lnTo>
                    <a:lnTo>
                      <a:pt x="2781" y="1367"/>
                    </a:lnTo>
                    <a:lnTo>
                      <a:pt x="2795" y="1383"/>
                    </a:lnTo>
                    <a:lnTo>
                      <a:pt x="2795" y="1393"/>
                    </a:lnTo>
                    <a:lnTo>
                      <a:pt x="2779" y="1390"/>
                    </a:lnTo>
                    <a:lnTo>
                      <a:pt x="2769" y="1384"/>
                    </a:lnTo>
                    <a:lnTo>
                      <a:pt x="2762" y="1377"/>
                    </a:lnTo>
                    <a:lnTo>
                      <a:pt x="2758" y="1367"/>
                    </a:lnTo>
                    <a:lnTo>
                      <a:pt x="2748" y="1358"/>
                    </a:lnTo>
                    <a:lnTo>
                      <a:pt x="2713" y="1354"/>
                    </a:lnTo>
                    <a:lnTo>
                      <a:pt x="2702" y="1348"/>
                    </a:lnTo>
                    <a:lnTo>
                      <a:pt x="2668" y="1345"/>
                    </a:lnTo>
                    <a:lnTo>
                      <a:pt x="2636" y="1332"/>
                    </a:lnTo>
                    <a:lnTo>
                      <a:pt x="2627" y="1325"/>
                    </a:lnTo>
                    <a:lnTo>
                      <a:pt x="2617" y="1310"/>
                    </a:lnTo>
                    <a:lnTo>
                      <a:pt x="2619" y="1307"/>
                    </a:lnTo>
                    <a:lnTo>
                      <a:pt x="2633" y="1304"/>
                    </a:lnTo>
                    <a:lnTo>
                      <a:pt x="2634" y="1299"/>
                    </a:lnTo>
                    <a:lnTo>
                      <a:pt x="2633" y="1278"/>
                    </a:lnTo>
                    <a:lnTo>
                      <a:pt x="2622" y="1256"/>
                    </a:lnTo>
                    <a:lnTo>
                      <a:pt x="2621" y="1246"/>
                    </a:lnTo>
                    <a:lnTo>
                      <a:pt x="2627" y="1222"/>
                    </a:lnTo>
                    <a:lnTo>
                      <a:pt x="2618" y="1211"/>
                    </a:lnTo>
                    <a:lnTo>
                      <a:pt x="2627" y="1202"/>
                    </a:lnTo>
                    <a:lnTo>
                      <a:pt x="2641" y="1163"/>
                    </a:lnTo>
                    <a:lnTo>
                      <a:pt x="2634" y="1137"/>
                    </a:lnTo>
                    <a:lnTo>
                      <a:pt x="2632" y="1120"/>
                    </a:lnTo>
                    <a:lnTo>
                      <a:pt x="2640" y="1115"/>
                    </a:lnTo>
                    <a:lnTo>
                      <a:pt x="2630" y="1100"/>
                    </a:lnTo>
                    <a:lnTo>
                      <a:pt x="2628" y="1090"/>
                    </a:lnTo>
                    <a:lnTo>
                      <a:pt x="2629" y="1082"/>
                    </a:lnTo>
                    <a:lnTo>
                      <a:pt x="2613" y="1066"/>
                    </a:lnTo>
                    <a:lnTo>
                      <a:pt x="2608" y="1055"/>
                    </a:lnTo>
                    <a:lnTo>
                      <a:pt x="2593" y="1063"/>
                    </a:lnTo>
                    <a:lnTo>
                      <a:pt x="2595" y="1074"/>
                    </a:lnTo>
                    <a:lnTo>
                      <a:pt x="2602" y="1094"/>
                    </a:lnTo>
                    <a:lnTo>
                      <a:pt x="2607" y="1115"/>
                    </a:lnTo>
                    <a:lnTo>
                      <a:pt x="2607" y="1160"/>
                    </a:lnTo>
                    <a:lnTo>
                      <a:pt x="2598" y="1176"/>
                    </a:lnTo>
                    <a:lnTo>
                      <a:pt x="2566" y="1207"/>
                    </a:lnTo>
                    <a:lnTo>
                      <a:pt x="2546" y="1217"/>
                    </a:lnTo>
                    <a:lnTo>
                      <a:pt x="2516" y="1239"/>
                    </a:lnTo>
                    <a:lnTo>
                      <a:pt x="2517" y="1253"/>
                    </a:lnTo>
                    <a:lnTo>
                      <a:pt x="2517" y="1261"/>
                    </a:lnTo>
                    <a:lnTo>
                      <a:pt x="2514" y="1272"/>
                    </a:lnTo>
                    <a:lnTo>
                      <a:pt x="2498" y="1289"/>
                    </a:lnTo>
                    <a:lnTo>
                      <a:pt x="2498" y="1298"/>
                    </a:lnTo>
                    <a:lnTo>
                      <a:pt x="2519" y="1321"/>
                    </a:lnTo>
                    <a:lnTo>
                      <a:pt x="2532" y="1343"/>
                    </a:lnTo>
                    <a:lnTo>
                      <a:pt x="2541" y="1362"/>
                    </a:lnTo>
                    <a:lnTo>
                      <a:pt x="2547" y="1395"/>
                    </a:lnTo>
                    <a:lnTo>
                      <a:pt x="2560" y="1417"/>
                    </a:lnTo>
                    <a:lnTo>
                      <a:pt x="2569" y="1438"/>
                    </a:lnTo>
                    <a:lnTo>
                      <a:pt x="2569" y="1448"/>
                    </a:lnTo>
                    <a:lnTo>
                      <a:pt x="2565" y="1468"/>
                    </a:lnTo>
                    <a:lnTo>
                      <a:pt x="2557" y="1488"/>
                    </a:lnTo>
                    <a:lnTo>
                      <a:pt x="2555" y="1496"/>
                    </a:lnTo>
                    <a:lnTo>
                      <a:pt x="2541" y="1514"/>
                    </a:lnTo>
                    <a:lnTo>
                      <a:pt x="2538" y="1528"/>
                    </a:lnTo>
                    <a:lnTo>
                      <a:pt x="2539" y="1545"/>
                    </a:lnTo>
                    <a:lnTo>
                      <a:pt x="2532" y="1555"/>
                    </a:lnTo>
                    <a:lnTo>
                      <a:pt x="2530" y="1568"/>
                    </a:lnTo>
                    <a:lnTo>
                      <a:pt x="2527" y="1588"/>
                    </a:lnTo>
                    <a:lnTo>
                      <a:pt x="2541" y="1611"/>
                    </a:lnTo>
                    <a:lnTo>
                      <a:pt x="2548" y="1632"/>
                    </a:lnTo>
                    <a:lnTo>
                      <a:pt x="2546" y="1647"/>
                    </a:lnTo>
                    <a:lnTo>
                      <a:pt x="2539" y="1664"/>
                    </a:lnTo>
                    <a:lnTo>
                      <a:pt x="2538" y="1673"/>
                    </a:lnTo>
                    <a:lnTo>
                      <a:pt x="2547" y="1689"/>
                    </a:lnTo>
                    <a:lnTo>
                      <a:pt x="2559" y="1691"/>
                    </a:lnTo>
                    <a:lnTo>
                      <a:pt x="2575" y="1686"/>
                    </a:lnTo>
                    <a:lnTo>
                      <a:pt x="2586" y="1686"/>
                    </a:lnTo>
                    <a:lnTo>
                      <a:pt x="2600" y="1691"/>
                    </a:lnTo>
                    <a:lnTo>
                      <a:pt x="2616" y="1694"/>
                    </a:lnTo>
                    <a:lnTo>
                      <a:pt x="2618" y="1685"/>
                    </a:lnTo>
                    <a:lnTo>
                      <a:pt x="2641" y="1670"/>
                    </a:lnTo>
                    <a:lnTo>
                      <a:pt x="2665" y="1670"/>
                    </a:lnTo>
                    <a:lnTo>
                      <a:pt x="2698" y="1690"/>
                    </a:lnTo>
                    <a:lnTo>
                      <a:pt x="2708" y="1700"/>
                    </a:lnTo>
                    <a:lnTo>
                      <a:pt x="2734" y="1716"/>
                    </a:lnTo>
                    <a:lnTo>
                      <a:pt x="2753" y="1724"/>
                    </a:lnTo>
                    <a:lnTo>
                      <a:pt x="2758" y="1734"/>
                    </a:lnTo>
                    <a:lnTo>
                      <a:pt x="2758" y="1750"/>
                    </a:lnTo>
                    <a:lnTo>
                      <a:pt x="2757" y="1761"/>
                    </a:lnTo>
                    <a:lnTo>
                      <a:pt x="2775" y="1802"/>
                    </a:lnTo>
                    <a:lnTo>
                      <a:pt x="2779" y="1802"/>
                    </a:lnTo>
                    <a:lnTo>
                      <a:pt x="2780" y="1814"/>
                    </a:lnTo>
                    <a:lnTo>
                      <a:pt x="2774" y="1822"/>
                    </a:lnTo>
                    <a:lnTo>
                      <a:pt x="2761" y="1824"/>
                    </a:lnTo>
                    <a:lnTo>
                      <a:pt x="2750" y="1832"/>
                    </a:lnTo>
                    <a:lnTo>
                      <a:pt x="2746" y="1845"/>
                    </a:lnTo>
                    <a:lnTo>
                      <a:pt x="2745" y="1868"/>
                    </a:lnTo>
                    <a:lnTo>
                      <a:pt x="2747" y="1886"/>
                    </a:lnTo>
                    <a:lnTo>
                      <a:pt x="2751" y="1896"/>
                    </a:lnTo>
                    <a:lnTo>
                      <a:pt x="2763" y="1894"/>
                    </a:lnTo>
                    <a:lnTo>
                      <a:pt x="2781" y="1904"/>
                    </a:lnTo>
                    <a:lnTo>
                      <a:pt x="2800" y="1902"/>
                    </a:lnTo>
                    <a:lnTo>
                      <a:pt x="2820" y="1915"/>
                    </a:lnTo>
                    <a:lnTo>
                      <a:pt x="2817" y="1918"/>
                    </a:lnTo>
                    <a:lnTo>
                      <a:pt x="2792" y="1923"/>
                    </a:lnTo>
                    <a:lnTo>
                      <a:pt x="2779" y="1920"/>
                    </a:lnTo>
                    <a:lnTo>
                      <a:pt x="2754" y="1921"/>
                    </a:lnTo>
                    <a:lnTo>
                      <a:pt x="2752" y="1912"/>
                    </a:lnTo>
                    <a:lnTo>
                      <a:pt x="2748" y="1905"/>
                    </a:lnTo>
                    <a:lnTo>
                      <a:pt x="2727" y="1894"/>
                    </a:lnTo>
                    <a:lnTo>
                      <a:pt x="2726" y="1883"/>
                    </a:lnTo>
                    <a:lnTo>
                      <a:pt x="2730" y="1878"/>
                    </a:lnTo>
                    <a:lnTo>
                      <a:pt x="2732" y="1868"/>
                    </a:lnTo>
                    <a:lnTo>
                      <a:pt x="2731" y="1857"/>
                    </a:lnTo>
                    <a:lnTo>
                      <a:pt x="2732" y="1842"/>
                    </a:lnTo>
                    <a:lnTo>
                      <a:pt x="2740" y="1825"/>
                    </a:lnTo>
                    <a:lnTo>
                      <a:pt x="2736" y="1821"/>
                    </a:lnTo>
                    <a:lnTo>
                      <a:pt x="2730" y="1824"/>
                    </a:lnTo>
                    <a:lnTo>
                      <a:pt x="2729" y="1814"/>
                    </a:lnTo>
                    <a:lnTo>
                      <a:pt x="2732" y="1800"/>
                    </a:lnTo>
                    <a:lnTo>
                      <a:pt x="2734" y="1798"/>
                    </a:lnTo>
                    <a:lnTo>
                      <a:pt x="2732" y="1791"/>
                    </a:lnTo>
                    <a:lnTo>
                      <a:pt x="2735" y="1783"/>
                    </a:lnTo>
                    <a:lnTo>
                      <a:pt x="2732" y="1776"/>
                    </a:lnTo>
                    <a:lnTo>
                      <a:pt x="2726" y="1767"/>
                    </a:lnTo>
                    <a:lnTo>
                      <a:pt x="2718" y="1762"/>
                    </a:lnTo>
                    <a:lnTo>
                      <a:pt x="2713" y="1754"/>
                    </a:lnTo>
                    <a:lnTo>
                      <a:pt x="2703" y="1749"/>
                    </a:lnTo>
                    <a:lnTo>
                      <a:pt x="2699" y="1739"/>
                    </a:lnTo>
                    <a:lnTo>
                      <a:pt x="2700" y="1727"/>
                    </a:lnTo>
                    <a:lnTo>
                      <a:pt x="2694" y="1708"/>
                    </a:lnTo>
                    <a:lnTo>
                      <a:pt x="2667" y="1712"/>
                    </a:lnTo>
                    <a:lnTo>
                      <a:pt x="2652" y="1718"/>
                    </a:lnTo>
                    <a:lnTo>
                      <a:pt x="2621" y="1724"/>
                    </a:lnTo>
                    <a:lnTo>
                      <a:pt x="2602" y="1737"/>
                    </a:lnTo>
                    <a:lnTo>
                      <a:pt x="2582" y="1744"/>
                    </a:lnTo>
                    <a:lnTo>
                      <a:pt x="2574" y="1750"/>
                    </a:lnTo>
                    <a:lnTo>
                      <a:pt x="2574" y="1760"/>
                    </a:lnTo>
                    <a:lnTo>
                      <a:pt x="2576" y="1772"/>
                    </a:lnTo>
                    <a:lnTo>
                      <a:pt x="2573" y="1786"/>
                    </a:lnTo>
                    <a:lnTo>
                      <a:pt x="2566" y="1794"/>
                    </a:lnTo>
                    <a:lnTo>
                      <a:pt x="2570" y="1805"/>
                    </a:lnTo>
                    <a:lnTo>
                      <a:pt x="2575" y="1808"/>
                    </a:lnTo>
                    <a:lnTo>
                      <a:pt x="2579" y="1818"/>
                    </a:lnTo>
                    <a:lnTo>
                      <a:pt x="2585" y="1825"/>
                    </a:lnTo>
                    <a:lnTo>
                      <a:pt x="2584" y="1835"/>
                    </a:lnTo>
                    <a:lnTo>
                      <a:pt x="2590" y="1842"/>
                    </a:lnTo>
                    <a:lnTo>
                      <a:pt x="2593" y="1854"/>
                    </a:lnTo>
                    <a:lnTo>
                      <a:pt x="2595" y="1873"/>
                    </a:lnTo>
                    <a:lnTo>
                      <a:pt x="2590" y="1900"/>
                    </a:lnTo>
                    <a:lnTo>
                      <a:pt x="2576" y="1911"/>
                    </a:lnTo>
                    <a:lnTo>
                      <a:pt x="2547" y="1948"/>
                    </a:lnTo>
                    <a:lnTo>
                      <a:pt x="2544" y="1954"/>
                    </a:lnTo>
                    <a:lnTo>
                      <a:pt x="2544" y="1969"/>
                    </a:lnTo>
                    <a:lnTo>
                      <a:pt x="2541" y="1988"/>
                    </a:lnTo>
                    <a:lnTo>
                      <a:pt x="2525" y="2013"/>
                    </a:lnTo>
                    <a:lnTo>
                      <a:pt x="2515" y="2023"/>
                    </a:lnTo>
                    <a:lnTo>
                      <a:pt x="2499" y="2031"/>
                    </a:lnTo>
                    <a:lnTo>
                      <a:pt x="2490" y="2042"/>
                    </a:lnTo>
                    <a:lnTo>
                      <a:pt x="2462" y="2053"/>
                    </a:lnTo>
                    <a:lnTo>
                      <a:pt x="2457" y="2061"/>
                    </a:lnTo>
                    <a:lnTo>
                      <a:pt x="2465" y="2078"/>
                    </a:lnTo>
                    <a:lnTo>
                      <a:pt x="2458" y="2098"/>
                    </a:lnTo>
                    <a:lnTo>
                      <a:pt x="2445" y="2103"/>
                    </a:lnTo>
                    <a:lnTo>
                      <a:pt x="2407" y="2085"/>
                    </a:lnTo>
                    <a:lnTo>
                      <a:pt x="2387" y="2083"/>
                    </a:lnTo>
                    <a:lnTo>
                      <a:pt x="2374" y="2087"/>
                    </a:lnTo>
                    <a:lnTo>
                      <a:pt x="2363" y="2088"/>
                    </a:lnTo>
                    <a:lnTo>
                      <a:pt x="2338" y="2083"/>
                    </a:lnTo>
                    <a:lnTo>
                      <a:pt x="2334" y="2080"/>
                    </a:lnTo>
                    <a:lnTo>
                      <a:pt x="2334" y="2071"/>
                    </a:lnTo>
                    <a:lnTo>
                      <a:pt x="2337" y="2064"/>
                    </a:lnTo>
                    <a:lnTo>
                      <a:pt x="2334" y="2040"/>
                    </a:lnTo>
                    <a:lnTo>
                      <a:pt x="2321" y="2037"/>
                    </a:lnTo>
                    <a:lnTo>
                      <a:pt x="2318" y="2030"/>
                    </a:lnTo>
                    <a:lnTo>
                      <a:pt x="2321" y="2026"/>
                    </a:lnTo>
                    <a:lnTo>
                      <a:pt x="2332" y="2021"/>
                    </a:lnTo>
                    <a:lnTo>
                      <a:pt x="2343" y="2030"/>
                    </a:lnTo>
                    <a:lnTo>
                      <a:pt x="2347" y="2037"/>
                    </a:lnTo>
                    <a:lnTo>
                      <a:pt x="2360" y="2037"/>
                    </a:lnTo>
                    <a:lnTo>
                      <a:pt x="2366" y="2028"/>
                    </a:lnTo>
                    <a:lnTo>
                      <a:pt x="2375" y="2028"/>
                    </a:lnTo>
                    <a:lnTo>
                      <a:pt x="2385" y="2012"/>
                    </a:lnTo>
                    <a:lnTo>
                      <a:pt x="2393" y="2018"/>
                    </a:lnTo>
                    <a:lnTo>
                      <a:pt x="2407" y="2012"/>
                    </a:lnTo>
                    <a:lnTo>
                      <a:pt x="2409" y="2005"/>
                    </a:lnTo>
                    <a:lnTo>
                      <a:pt x="2415" y="2003"/>
                    </a:lnTo>
                    <a:lnTo>
                      <a:pt x="2424" y="2004"/>
                    </a:lnTo>
                    <a:lnTo>
                      <a:pt x="2439" y="2001"/>
                    </a:lnTo>
                    <a:lnTo>
                      <a:pt x="2445" y="1992"/>
                    </a:lnTo>
                    <a:lnTo>
                      <a:pt x="2439" y="1983"/>
                    </a:lnTo>
                    <a:lnTo>
                      <a:pt x="2422" y="1983"/>
                    </a:lnTo>
                    <a:lnTo>
                      <a:pt x="2415" y="1988"/>
                    </a:lnTo>
                    <a:lnTo>
                      <a:pt x="2407" y="1982"/>
                    </a:lnTo>
                    <a:lnTo>
                      <a:pt x="2408" y="1969"/>
                    </a:lnTo>
                    <a:lnTo>
                      <a:pt x="2428" y="1981"/>
                    </a:lnTo>
                    <a:lnTo>
                      <a:pt x="2449" y="1977"/>
                    </a:lnTo>
                    <a:lnTo>
                      <a:pt x="2451" y="1974"/>
                    </a:lnTo>
                    <a:lnTo>
                      <a:pt x="2452" y="1956"/>
                    </a:lnTo>
                    <a:lnTo>
                      <a:pt x="2461" y="1956"/>
                    </a:lnTo>
                    <a:lnTo>
                      <a:pt x="2468" y="1947"/>
                    </a:lnTo>
                    <a:lnTo>
                      <a:pt x="2469" y="1937"/>
                    </a:lnTo>
                    <a:lnTo>
                      <a:pt x="2474" y="1924"/>
                    </a:lnTo>
                    <a:lnTo>
                      <a:pt x="2477" y="1915"/>
                    </a:lnTo>
                    <a:lnTo>
                      <a:pt x="2494" y="1906"/>
                    </a:lnTo>
                    <a:lnTo>
                      <a:pt x="2503" y="1895"/>
                    </a:lnTo>
                    <a:lnTo>
                      <a:pt x="2499" y="1888"/>
                    </a:lnTo>
                    <a:lnTo>
                      <a:pt x="2504" y="1878"/>
                    </a:lnTo>
                    <a:lnTo>
                      <a:pt x="2501" y="1843"/>
                    </a:lnTo>
                    <a:lnTo>
                      <a:pt x="2501" y="1832"/>
                    </a:lnTo>
                    <a:lnTo>
                      <a:pt x="2506" y="1815"/>
                    </a:lnTo>
                    <a:lnTo>
                      <a:pt x="2521" y="1792"/>
                    </a:lnTo>
                    <a:lnTo>
                      <a:pt x="2520" y="1762"/>
                    </a:lnTo>
                    <a:lnTo>
                      <a:pt x="2490" y="1735"/>
                    </a:lnTo>
                    <a:lnTo>
                      <a:pt x="2468" y="1701"/>
                    </a:lnTo>
                    <a:lnTo>
                      <a:pt x="2468" y="1684"/>
                    </a:lnTo>
                    <a:lnTo>
                      <a:pt x="2472" y="1670"/>
                    </a:lnTo>
                    <a:lnTo>
                      <a:pt x="2473" y="1657"/>
                    </a:lnTo>
                    <a:lnTo>
                      <a:pt x="2471" y="1643"/>
                    </a:lnTo>
                    <a:lnTo>
                      <a:pt x="2478" y="1630"/>
                    </a:lnTo>
                    <a:lnTo>
                      <a:pt x="2473" y="1606"/>
                    </a:lnTo>
                    <a:lnTo>
                      <a:pt x="2479" y="1592"/>
                    </a:lnTo>
                    <a:lnTo>
                      <a:pt x="2479" y="1571"/>
                    </a:lnTo>
                    <a:lnTo>
                      <a:pt x="2476" y="1565"/>
                    </a:lnTo>
                    <a:lnTo>
                      <a:pt x="2476" y="1558"/>
                    </a:lnTo>
                    <a:lnTo>
                      <a:pt x="2473" y="1555"/>
                    </a:lnTo>
                    <a:lnTo>
                      <a:pt x="2472" y="1545"/>
                    </a:lnTo>
                    <a:lnTo>
                      <a:pt x="2474" y="1530"/>
                    </a:lnTo>
                    <a:lnTo>
                      <a:pt x="2473" y="1524"/>
                    </a:lnTo>
                    <a:lnTo>
                      <a:pt x="2467" y="1518"/>
                    </a:lnTo>
                    <a:lnTo>
                      <a:pt x="2465" y="1504"/>
                    </a:lnTo>
                    <a:lnTo>
                      <a:pt x="2469" y="1492"/>
                    </a:lnTo>
                    <a:lnTo>
                      <a:pt x="2482" y="1482"/>
                    </a:lnTo>
                    <a:lnTo>
                      <a:pt x="2483" y="1475"/>
                    </a:lnTo>
                    <a:lnTo>
                      <a:pt x="2480" y="1442"/>
                    </a:lnTo>
                    <a:lnTo>
                      <a:pt x="2485" y="1427"/>
                    </a:lnTo>
                    <a:lnTo>
                      <a:pt x="2485" y="1406"/>
                    </a:lnTo>
                    <a:lnTo>
                      <a:pt x="2471" y="1373"/>
                    </a:lnTo>
                    <a:lnTo>
                      <a:pt x="2473" y="1350"/>
                    </a:lnTo>
                    <a:lnTo>
                      <a:pt x="2453" y="1334"/>
                    </a:lnTo>
                    <a:lnTo>
                      <a:pt x="2442" y="1321"/>
                    </a:lnTo>
                    <a:lnTo>
                      <a:pt x="2429" y="1297"/>
                    </a:lnTo>
                    <a:lnTo>
                      <a:pt x="2430" y="1283"/>
                    </a:lnTo>
                    <a:lnTo>
                      <a:pt x="2431" y="1281"/>
                    </a:lnTo>
                    <a:lnTo>
                      <a:pt x="2447" y="1271"/>
                    </a:lnTo>
                    <a:lnTo>
                      <a:pt x="2450" y="1260"/>
                    </a:lnTo>
                    <a:lnTo>
                      <a:pt x="2457" y="1250"/>
                    </a:lnTo>
                    <a:lnTo>
                      <a:pt x="2457" y="1243"/>
                    </a:lnTo>
                    <a:lnTo>
                      <a:pt x="2456" y="1233"/>
                    </a:lnTo>
                    <a:lnTo>
                      <a:pt x="2465" y="1217"/>
                    </a:lnTo>
                    <a:lnTo>
                      <a:pt x="2472" y="1187"/>
                    </a:lnTo>
                    <a:lnTo>
                      <a:pt x="2478" y="1173"/>
                    </a:lnTo>
                    <a:lnTo>
                      <a:pt x="2480" y="1147"/>
                    </a:lnTo>
                    <a:lnTo>
                      <a:pt x="2477" y="1132"/>
                    </a:lnTo>
                    <a:lnTo>
                      <a:pt x="2476" y="1114"/>
                    </a:lnTo>
                    <a:lnTo>
                      <a:pt x="2477" y="1092"/>
                    </a:lnTo>
                    <a:lnTo>
                      <a:pt x="2473" y="1084"/>
                    </a:lnTo>
                    <a:lnTo>
                      <a:pt x="2477" y="1079"/>
                    </a:lnTo>
                    <a:lnTo>
                      <a:pt x="2476" y="1078"/>
                    </a:lnTo>
                    <a:lnTo>
                      <a:pt x="2434" y="1058"/>
                    </a:lnTo>
                    <a:lnTo>
                      <a:pt x="2419" y="1046"/>
                    </a:lnTo>
                    <a:lnTo>
                      <a:pt x="2376" y="1052"/>
                    </a:lnTo>
                    <a:lnTo>
                      <a:pt x="2359" y="1050"/>
                    </a:lnTo>
                    <a:lnTo>
                      <a:pt x="2331" y="1051"/>
                    </a:lnTo>
                    <a:lnTo>
                      <a:pt x="2318" y="1045"/>
                    </a:lnTo>
                    <a:lnTo>
                      <a:pt x="2326" y="1038"/>
                    </a:lnTo>
                    <a:lnTo>
                      <a:pt x="2297" y="1040"/>
                    </a:lnTo>
                    <a:lnTo>
                      <a:pt x="2293" y="1050"/>
                    </a:lnTo>
                    <a:lnTo>
                      <a:pt x="2293" y="1056"/>
                    </a:lnTo>
                    <a:lnTo>
                      <a:pt x="2288" y="1071"/>
                    </a:lnTo>
                    <a:lnTo>
                      <a:pt x="2279" y="1084"/>
                    </a:lnTo>
                    <a:lnTo>
                      <a:pt x="2273" y="1103"/>
                    </a:lnTo>
                    <a:lnTo>
                      <a:pt x="2265" y="1143"/>
                    </a:lnTo>
                    <a:lnTo>
                      <a:pt x="2261" y="1164"/>
                    </a:lnTo>
                    <a:lnTo>
                      <a:pt x="2254" y="1176"/>
                    </a:lnTo>
                    <a:lnTo>
                      <a:pt x="2248" y="1228"/>
                    </a:lnTo>
                    <a:lnTo>
                      <a:pt x="2243" y="1246"/>
                    </a:lnTo>
                    <a:lnTo>
                      <a:pt x="2225" y="1282"/>
                    </a:lnTo>
                    <a:lnTo>
                      <a:pt x="2204" y="1305"/>
                    </a:lnTo>
                    <a:lnTo>
                      <a:pt x="2186" y="1323"/>
                    </a:lnTo>
                    <a:lnTo>
                      <a:pt x="2159" y="1336"/>
                    </a:lnTo>
                    <a:lnTo>
                      <a:pt x="2152" y="1369"/>
                    </a:lnTo>
                    <a:lnTo>
                      <a:pt x="2152" y="1374"/>
                    </a:lnTo>
                    <a:lnTo>
                      <a:pt x="2156" y="1375"/>
                    </a:lnTo>
                    <a:lnTo>
                      <a:pt x="2167" y="1358"/>
                    </a:lnTo>
                    <a:lnTo>
                      <a:pt x="2171" y="1361"/>
                    </a:lnTo>
                    <a:lnTo>
                      <a:pt x="2171" y="1375"/>
                    </a:lnTo>
                    <a:lnTo>
                      <a:pt x="2166" y="1385"/>
                    </a:lnTo>
                    <a:lnTo>
                      <a:pt x="2148" y="1397"/>
                    </a:lnTo>
                    <a:lnTo>
                      <a:pt x="2143" y="1415"/>
                    </a:lnTo>
                    <a:lnTo>
                      <a:pt x="2149" y="1428"/>
                    </a:lnTo>
                    <a:lnTo>
                      <a:pt x="2162" y="1422"/>
                    </a:lnTo>
                    <a:lnTo>
                      <a:pt x="2171" y="1415"/>
                    </a:lnTo>
                    <a:lnTo>
                      <a:pt x="2186" y="1416"/>
                    </a:lnTo>
                    <a:lnTo>
                      <a:pt x="2192" y="1432"/>
                    </a:lnTo>
                    <a:lnTo>
                      <a:pt x="2187" y="1445"/>
                    </a:lnTo>
                    <a:lnTo>
                      <a:pt x="2187" y="1487"/>
                    </a:lnTo>
                    <a:lnTo>
                      <a:pt x="2178" y="1499"/>
                    </a:lnTo>
                    <a:lnTo>
                      <a:pt x="2181" y="1522"/>
                    </a:lnTo>
                    <a:lnTo>
                      <a:pt x="2187" y="1534"/>
                    </a:lnTo>
                    <a:lnTo>
                      <a:pt x="2181" y="1550"/>
                    </a:lnTo>
                    <a:lnTo>
                      <a:pt x="2170" y="1550"/>
                    </a:lnTo>
                    <a:lnTo>
                      <a:pt x="2164" y="1540"/>
                    </a:lnTo>
                    <a:lnTo>
                      <a:pt x="2161" y="1563"/>
                    </a:lnTo>
                    <a:lnTo>
                      <a:pt x="2161" y="1606"/>
                    </a:lnTo>
                    <a:lnTo>
                      <a:pt x="2168" y="1621"/>
                    </a:lnTo>
                    <a:lnTo>
                      <a:pt x="2168" y="1606"/>
                    </a:lnTo>
                    <a:lnTo>
                      <a:pt x="2182" y="1601"/>
                    </a:lnTo>
                    <a:lnTo>
                      <a:pt x="2205" y="1616"/>
                    </a:lnTo>
                    <a:lnTo>
                      <a:pt x="2218" y="1628"/>
                    </a:lnTo>
                    <a:lnTo>
                      <a:pt x="2225" y="1625"/>
                    </a:lnTo>
                    <a:lnTo>
                      <a:pt x="2230" y="1625"/>
                    </a:lnTo>
                    <a:lnTo>
                      <a:pt x="2227" y="1647"/>
                    </a:lnTo>
                    <a:lnTo>
                      <a:pt x="2236" y="1671"/>
                    </a:lnTo>
                    <a:lnTo>
                      <a:pt x="2243" y="1686"/>
                    </a:lnTo>
                    <a:lnTo>
                      <a:pt x="2251" y="1706"/>
                    </a:lnTo>
                    <a:lnTo>
                      <a:pt x="2267" y="1717"/>
                    </a:lnTo>
                    <a:lnTo>
                      <a:pt x="2279" y="1713"/>
                    </a:lnTo>
                    <a:lnTo>
                      <a:pt x="2279" y="1719"/>
                    </a:lnTo>
                    <a:lnTo>
                      <a:pt x="2285" y="1727"/>
                    </a:lnTo>
                    <a:lnTo>
                      <a:pt x="2274" y="1743"/>
                    </a:lnTo>
                    <a:lnTo>
                      <a:pt x="2264" y="1776"/>
                    </a:lnTo>
                    <a:lnTo>
                      <a:pt x="2256" y="1799"/>
                    </a:lnTo>
                    <a:lnTo>
                      <a:pt x="2253" y="1811"/>
                    </a:lnTo>
                    <a:lnTo>
                      <a:pt x="2238" y="1822"/>
                    </a:lnTo>
                    <a:lnTo>
                      <a:pt x="2234" y="1814"/>
                    </a:lnTo>
                    <a:lnTo>
                      <a:pt x="2235" y="1800"/>
                    </a:lnTo>
                    <a:lnTo>
                      <a:pt x="2225" y="1787"/>
                    </a:lnTo>
                    <a:lnTo>
                      <a:pt x="2207" y="1776"/>
                    </a:lnTo>
                    <a:lnTo>
                      <a:pt x="2172" y="1733"/>
                    </a:lnTo>
                    <a:lnTo>
                      <a:pt x="2161" y="1724"/>
                    </a:lnTo>
                    <a:lnTo>
                      <a:pt x="2144" y="1721"/>
                    </a:lnTo>
                    <a:lnTo>
                      <a:pt x="2119" y="1701"/>
                    </a:lnTo>
                    <a:lnTo>
                      <a:pt x="2092" y="1691"/>
                    </a:lnTo>
                    <a:lnTo>
                      <a:pt x="2094" y="1682"/>
                    </a:lnTo>
                    <a:lnTo>
                      <a:pt x="2101" y="1682"/>
                    </a:lnTo>
                    <a:lnTo>
                      <a:pt x="2097" y="1679"/>
                    </a:lnTo>
                    <a:lnTo>
                      <a:pt x="2079" y="1675"/>
                    </a:lnTo>
                    <a:lnTo>
                      <a:pt x="2057" y="1658"/>
                    </a:lnTo>
                    <a:lnTo>
                      <a:pt x="2043" y="1652"/>
                    </a:lnTo>
                    <a:lnTo>
                      <a:pt x="2011" y="1622"/>
                    </a:lnTo>
                    <a:lnTo>
                      <a:pt x="1993" y="1617"/>
                    </a:lnTo>
                    <a:lnTo>
                      <a:pt x="1965" y="1603"/>
                    </a:lnTo>
                    <a:lnTo>
                      <a:pt x="1956" y="1603"/>
                    </a:lnTo>
                    <a:lnTo>
                      <a:pt x="1936" y="1589"/>
                    </a:lnTo>
                    <a:lnTo>
                      <a:pt x="1922" y="1590"/>
                    </a:lnTo>
                    <a:lnTo>
                      <a:pt x="1869" y="1587"/>
                    </a:lnTo>
                    <a:lnTo>
                      <a:pt x="1865" y="1581"/>
                    </a:lnTo>
                    <a:lnTo>
                      <a:pt x="1848" y="1573"/>
                    </a:lnTo>
                    <a:lnTo>
                      <a:pt x="1834" y="1573"/>
                    </a:lnTo>
                    <a:lnTo>
                      <a:pt x="1829" y="1577"/>
                    </a:lnTo>
                    <a:lnTo>
                      <a:pt x="1828" y="1587"/>
                    </a:lnTo>
                    <a:lnTo>
                      <a:pt x="1823" y="1595"/>
                    </a:lnTo>
                    <a:lnTo>
                      <a:pt x="1802" y="1609"/>
                    </a:lnTo>
                    <a:lnTo>
                      <a:pt x="1804" y="1617"/>
                    </a:lnTo>
                    <a:lnTo>
                      <a:pt x="1810" y="1635"/>
                    </a:lnTo>
                    <a:lnTo>
                      <a:pt x="1823" y="1655"/>
                    </a:lnTo>
                    <a:lnTo>
                      <a:pt x="1833" y="1690"/>
                    </a:lnTo>
                    <a:lnTo>
                      <a:pt x="1832" y="1682"/>
                    </a:lnTo>
                    <a:lnTo>
                      <a:pt x="1837" y="1684"/>
                    </a:lnTo>
                    <a:lnTo>
                      <a:pt x="1832" y="1718"/>
                    </a:lnTo>
                    <a:lnTo>
                      <a:pt x="1829" y="1724"/>
                    </a:lnTo>
                    <a:lnTo>
                      <a:pt x="1810" y="1746"/>
                    </a:lnTo>
                    <a:lnTo>
                      <a:pt x="1779" y="1750"/>
                    </a:lnTo>
                    <a:lnTo>
                      <a:pt x="1778" y="1765"/>
                    </a:lnTo>
                    <a:lnTo>
                      <a:pt x="1783" y="1773"/>
                    </a:lnTo>
                    <a:lnTo>
                      <a:pt x="1784" y="1783"/>
                    </a:lnTo>
                    <a:lnTo>
                      <a:pt x="1773" y="1799"/>
                    </a:lnTo>
                    <a:lnTo>
                      <a:pt x="1761" y="1805"/>
                    </a:lnTo>
                    <a:lnTo>
                      <a:pt x="1747" y="1798"/>
                    </a:lnTo>
                    <a:lnTo>
                      <a:pt x="1736" y="1787"/>
                    </a:lnTo>
                    <a:lnTo>
                      <a:pt x="1736" y="1770"/>
                    </a:lnTo>
                    <a:lnTo>
                      <a:pt x="1741" y="1759"/>
                    </a:lnTo>
                    <a:lnTo>
                      <a:pt x="1747" y="1750"/>
                    </a:lnTo>
                    <a:lnTo>
                      <a:pt x="1754" y="1745"/>
                    </a:lnTo>
                    <a:lnTo>
                      <a:pt x="1732" y="1713"/>
                    </a:lnTo>
                    <a:lnTo>
                      <a:pt x="1735" y="1705"/>
                    </a:lnTo>
                    <a:lnTo>
                      <a:pt x="1724" y="1703"/>
                    </a:lnTo>
                    <a:lnTo>
                      <a:pt x="1684" y="1721"/>
                    </a:lnTo>
                    <a:lnTo>
                      <a:pt x="1675" y="1737"/>
                    </a:lnTo>
                    <a:lnTo>
                      <a:pt x="1660" y="1743"/>
                    </a:lnTo>
                    <a:lnTo>
                      <a:pt x="1640" y="1773"/>
                    </a:lnTo>
                    <a:lnTo>
                      <a:pt x="1628" y="1775"/>
                    </a:lnTo>
                    <a:lnTo>
                      <a:pt x="1622" y="1766"/>
                    </a:lnTo>
                    <a:lnTo>
                      <a:pt x="1606" y="1762"/>
                    </a:lnTo>
                    <a:lnTo>
                      <a:pt x="1587" y="1767"/>
                    </a:lnTo>
                    <a:lnTo>
                      <a:pt x="1570" y="1757"/>
                    </a:lnTo>
                    <a:lnTo>
                      <a:pt x="1547" y="1772"/>
                    </a:lnTo>
                    <a:lnTo>
                      <a:pt x="1536" y="1771"/>
                    </a:lnTo>
                    <a:lnTo>
                      <a:pt x="1512" y="1792"/>
                    </a:lnTo>
                    <a:lnTo>
                      <a:pt x="1508" y="1802"/>
                    </a:lnTo>
                    <a:lnTo>
                      <a:pt x="1506" y="1822"/>
                    </a:lnTo>
                    <a:lnTo>
                      <a:pt x="1504" y="1831"/>
                    </a:lnTo>
                    <a:lnTo>
                      <a:pt x="1495" y="1831"/>
                    </a:lnTo>
                    <a:lnTo>
                      <a:pt x="1487" y="1824"/>
                    </a:lnTo>
                    <a:lnTo>
                      <a:pt x="1478" y="1813"/>
                    </a:lnTo>
                    <a:lnTo>
                      <a:pt x="1474" y="1816"/>
                    </a:lnTo>
                    <a:lnTo>
                      <a:pt x="1467" y="1821"/>
                    </a:lnTo>
                    <a:lnTo>
                      <a:pt x="1456" y="1807"/>
                    </a:lnTo>
                    <a:lnTo>
                      <a:pt x="1456" y="1779"/>
                    </a:lnTo>
                    <a:lnTo>
                      <a:pt x="1450" y="1773"/>
                    </a:lnTo>
                    <a:lnTo>
                      <a:pt x="1450" y="1766"/>
                    </a:lnTo>
                    <a:lnTo>
                      <a:pt x="1457" y="1751"/>
                    </a:lnTo>
                    <a:lnTo>
                      <a:pt x="1458" y="1737"/>
                    </a:lnTo>
                    <a:lnTo>
                      <a:pt x="1452" y="1724"/>
                    </a:lnTo>
                    <a:lnTo>
                      <a:pt x="1447" y="1722"/>
                    </a:lnTo>
                    <a:lnTo>
                      <a:pt x="1446" y="1730"/>
                    </a:lnTo>
                    <a:lnTo>
                      <a:pt x="1442" y="1730"/>
                    </a:lnTo>
                    <a:lnTo>
                      <a:pt x="1444" y="1721"/>
                    </a:lnTo>
                    <a:lnTo>
                      <a:pt x="1451" y="1716"/>
                    </a:lnTo>
                    <a:lnTo>
                      <a:pt x="1477" y="1713"/>
                    </a:lnTo>
                    <a:lnTo>
                      <a:pt x="1488" y="1707"/>
                    </a:lnTo>
                    <a:lnTo>
                      <a:pt x="1490" y="1705"/>
                    </a:lnTo>
                    <a:lnTo>
                      <a:pt x="1484" y="1707"/>
                    </a:lnTo>
                    <a:lnTo>
                      <a:pt x="1467" y="1712"/>
                    </a:lnTo>
                    <a:lnTo>
                      <a:pt x="1460" y="1711"/>
                    </a:lnTo>
                    <a:lnTo>
                      <a:pt x="1445" y="1712"/>
                    </a:lnTo>
                    <a:lnTo>
                      <a:pt x="1423" y="1723"/>
                    </a:lnTo>
                    <a:lnTo>
                      <a:pt x="1424" y="1730"/>
                    </a:lnTo>
                    <a:lnTo>
                      <a:pt x="1415" y="1734"/>
                    </a:lnTo>
                    <a:lnTo>
                      <a:pt x="1413" y="1738"/>
                    </a:lnTo>
                    <a:lnTo>
                      <a:pt x="1417" y="1751"/>
                    </a:lnTo>
                    <a:lnTo>
                      <a:pt x="1417" y="1759"/>
                    </a:lnTo>
                    <a:lnTo>
                      <a:pt x="1406" y="1765"/>
                    </a:lnTo>
                    <a:lnTo>
                      <a:pt x="1397" y="1760"/>
                    </a:lnTo>
                    <a:lnTo>
                      <a:pt x="1393" y="1751"/>
                    </a:lnTo>
                    <a:lnTo>
                      <a:pt x="1398" y="1743"/>
                    </a:lnTo>
                    <a:lnTo>
                      <a:pt x="1391" y="1743"/>
                    </a:lnTo>
                    <a:lnTo>
                      <a:pt x="1369" y="1767"/>
                    </a:lnTo>
                    <a:lnTo>
                      <a:pt x="1377" y="1766"/>
                    </a:lnTo>
                    <a:lnTo>
                      <a:pt x="1381" y="1775"/>
                    </a:lnTo>
                    <a:lnTo>
                      <a:pt x="1381" y="1783"/>
                    </a:lnTo>
                    <a:lnTo>
                      <a:pt x="1380" y="1793"/>
                    </a:lnTo>
                    <a:lnTo>
                      <a:pt x="1371" y="1800"/>
                    </a:lnTo>
                    <a:lnTo>
                      <a:pt x="1366" y="1803"/>
                    </a:lnTo>
                    <a:lnTo>
                      <a:pt x="1361" y="1789"/>
                    </a:lnTo>
                    <a:lnTo>
                      <a:pt x="1354" y="1777"/>
                    </a:lnTo>
                    <a:lnTo>
                      <a:pt x="1326" y="1786"/>
                    </a:lnTo>
                    <a:lnTo>
                      <a:pt x="1328" y="1789"/>
                    </a:lnTo>
                    <a:lnTo>
                      <a:pt x="1291" y="1807"/>
                    </a:lnTo>
                    <a:lnTo>
                      <a:pt x="1288" y="1804"/>
                    </a:lnTo>
                    <a:lnTo>
                      <a:pt x="1282" y="1807"/>
                    </a:lnTo>
                    <a:lnTo>
                      <a:pt x="1254" y="1832"/>
                    </a:lnTo>
                    <a:lnTo>
                      <a:pt x="1181" y="1880"/>
                    </a:lnTo>
                    <a:lnTo>
                      <a:pt x="1172" y="1880"/>
                    </a:lnTo>
                    <a:lnTo>
                      <a:pt x="1171" y="1895"/>
                    </a:lnTo>
                    <a:lnTo>
                      <a:pt x="1175" y="1897"/>
                    </a:lnTo>
                    <a:lnTo>
                      <a:pt x="1166" y="1905"/>
                    </a:lnTo>
                    <a:lnTo>
                      <a:pt x="1144" y="1908"/>
                    </a:lnTo>
                    <a:lnTo>
                      <a:pt x="1135" y="1916"/>
                    </a:lnTo>
                    <a:lnTo>
                      <a:pt x="1129" y="1913"/>
                    </a:lnTo>
                    <a:lnTo>
                      <a:pt x="1123" y="1927"/>
                    </a:lnTo>
                    <a:lnTo>
                      <a:pt x="1114" y="1958"/>
                    </a:lnTo>
                    <a:lnTo>
                      <a:pt x="1111" y="1970"/>
                    </a:lnTo>
                    <a:lnTo>
                      <a:pt x="1113" y="1996"/>
                    </a:lnTo>
                    <a:lnTo>
                      <a:pt x="1106" y="2008"/>
                    </a:lnTo>
                    <a:lnTo>
                      <a:pt x="1090" y="2017"/>
                    </a:lnTo>
                    <a:lnTo>
                      <a:pt x="1079" y="2015"/>
                    </a:lnTo>
                    <a:lnTo>
                      <a:pt x="1058" y="2024"/>
                    </a:lnTo>
                    <a:lnTo>
                      <a:pt x="1053" y="2044"/>
                    </a:lnTo>
                    <a:lnTo>
                      <a:pt x="1048" y="2030"/>
                    </a:lnTo>
                    <a:lnTo>
                      <a:pt x="1047" y="2015"/>
                    </a:lnTo>
                    <a:lnTo>
                      <a:pt x="1033" y="2023"/>
                    </a:lnTo>
                    <a:lnTo>
                      <a:pt x="1024" y="2023"/>
                    </a:lnTo>
                    <a:lnTo>
                      <a:pt x="1015" y="2017"/>
                    </a:lnTo>
                    <a:lnTo>
                      <a:pt x="1004" y="1997"/>
                    </a:lnTo>
                    <a:lnTo>
                      <a:pt x="1000" y="1985"/>
                    </a:lnTo>
                    <a:lnTo>
                      <a:pt x="978" y="1960"/>
                    </a:lnTo>
                    <a:lnTo>
                      <a:pt x="968" y="1950"/>
                    </a:lnTo>
                    <a:lnTo>
                      <a:pt x="963" y="1935"/>
                    </a:lnTo>
                    <a:lnTo>
                      <a:pt x="962" y="1921"/>
                    </a:lnTo>
                    <a:lnTo>
                      <a:pt x="973" y="1920"/>
                    </a:lnTo>
                    <a:lnTo>
                      <a:pt x="981" y="1910"/>
                    </a:lnTo>
                    <a:lnTo>
                      <a:pt x="984" y="1896"/>
                    </a:lnTo>
                    <a:lnTo>
                      <a:pt x="999" y="1891"/>
                    </a:lnTo>
                    <a:lnTo>
                      <a:pt x="1054" y="1880"/>
                    </a:lnTo>
                    <a:lnTo>
                      <a:pt x="1046" y="1863"/>
                    </a:lnTo>
                    <a:lnTo>
                      <a:pt x="1044" y="1845"/>
                    </a:lnTo>
                    <a:lnTo>
                      <a:pt x="1041" y="1826"/>
                    </a:lnTo>
                    <a:lnTo>
                      <a:pt x="1031" y="1832"/>
                    </a:lnTo>
                    <a:lnTo>
                      <a:pt x="1021" y="1814"/>
                    </a:lnTo>
                    <a:lnTo>
                      <a:pt x="1015" y="1809"/>
                    </a:lnTo>
                    <a:lnTo>
                      <a:pt x="1015" y="1792"/>
                    </a:lnTo>
                    <a:lnTo>
                      <a:pt x="1004" y="1783"/>
                    </a:lnTo>
                    <a:lnTo>
                      <a:pt x="978" y="1776"/>
                    </a:lnTo>
                    <a:lnTo>
                      <a:pt x="955" y="1776"/>
                    </a:lnTo>
                    <a:lnTo>
                      <a:pt x="930" y="1773"/>
                    </a:lnTo>
                    <a:lnTo>
                      <a:pt x="919" y="1777"/>
                    </a:lnTo>
                    <a:lnTo>
                      <a:pt x="909" y="1775"/>
                    </a:lnTo>
                    <a:lnTo>
                      <a:pt x="868" y="1754"/>
                    </a:lnTo>
                    <a:lnTo>
                      <a:pt x="870" y="1764"/>
                    </a:lnTo>
                    <a:lnTo>
                      <a:pt x="917" y="1805"/>
                    </a:lnTo>
                    <a:lnTo>
                      <a:pt x="917" y="1838"/>
                    </a:lnTo>
                    <a:lnTo>
                      <a:pt x="919" y="1853"/>
                    </a:lnTo>
                    <a:lnTo>
                      <a:pt x="914" y="1873"/>
                    </a:lnTo>
                    <a:lnTo>
                      <a:pt x="915" y="1890"/>
                    </a:lnTo>
                    <a:lnTo>
                      <a:pt x="901" y="1939"/>
                    </a:lnTo>
                    <a:lnTo>
                      <a:pt x="901" y="1953"/>
                    </a:lnTo>
                    <a:lnTo>
                      <a:pt x="902" y="1970"/>
                    </a:lnTo>
                    <a:lnTo>
                      <a:pt x="907" y="1975"/>
                    </a:lnTo>
                    <a:lnTo>
                      <a:pt x="919" y="1975"/>
                    </a:lnTo>
                    <a:lnTo>
                      <a:pt x="929" y="1982"/>
                    </a:lnTo>
                    <a:lnTo>
                      <a:pt x="938" y="2002"/>
                    </a:lnTo>
                    <a:lnTo>
                      <a:pt x="938" y="2013"/>
                    </a:lnTo>
                    <a:lnTo>
                      <a:pt x="933" y="2026"/>
                    </a:lnTo>
                    <a:lnTo>
                      <a:pt x="936" y="2037"/>
                    </a:lnTo>
                    <a:lnTo>
                      <a:pt x="933" y="2056"/>
                    </a:lnTo>
                    <a:lnTo>
                      <a:pt x="922" y="2072"/>
                    </a:lnTo>
                    <a:lnTo>
                      <a:pt x="915" y="2096"/>
                    </a:lnTo>
                    <a:lnTo>
                      <a:pt x="922" y="2114"/>
                    </a:lnTo>
                    <a:lnTo>
                      <a:pt x="918" y="2149"/>
                    </a:lnTo>
                    <a:lnTo>
                      <a:pt x="908" y="2134"/>
                    </a:lnTo>
                    <a:lnTo>
                      <a:pt x="906" y="2123"/>
                    </a:lnTo>
                    <a:lnTo>
                      <a:pt x="898" y="2114"/>
                    </a:lnTo>
                    <a:lnTo>
                      <a:pt x="890" y="2115"/>
                    </a:lnTo>
                    <a:lnTo>
                      <a:pt x="877" y="2126"/>
                    </a:lnTo>
                    <a:lnTo>
                      <a:pt x="885" y="2111"/>
                    </a:lnTo>
                    <a:lnTo>
                      <a:pt x="886" y="2099"/>
                    </a:lnTo>
                    <a:lnTo>
                      <a:pt x="869" y="2085"/>
                    </a:lnTo>
                    <a:lnTo>
                      <a:pt x="860" y="2080"/>
                    </a:lnTo>
                    <a:lnTo>
                      <a:pt x="837" y="2080"/>
                    </a:lnTo>
                    <a:lnTo>
                      <a:pt x="816" y="2062"/>
                    </a:lnTo>
                    <a:lnTo>
                      <a:pt x="807" y="2072"/>
                    </a:lnTo>
                    <a:lnTo>
                      <a:pt x="804" y="2083"/>
                    </a:lnTo>
                    <a:lnTo>
                      <a:pt x="788" y="2099"/>
                    </a:lnTo>
                    <a:lnTo>
                      <a:pt x="779" y="2114"/>
                    </a:lnTo>
                    <a:lnTo>
                      <a:pt x="768" y="2126"/>
                    </a:lnTo>
                    <a:lnTo>
                      <a:pt x="743" y="2136"/>
                    </a:lnTo>
                    <a:lnTo>
                      <a:pt x="735" y="2136"/>
                    </a:lnTo>
                    <a:lnTo>
                      <a:pt x="723" y="2144"/>
                    </a:lnTo>
                    <a:lnTo>
                      <a:pt x="716" y="2159"/>
                    </a:lnTo>
                    <a:lnTo>
                      <a:pt x="704" y="2170"/>
                    </a:lnTo>
                    <a:lnTo>
                      <a:pt x="693" y="2180"/>
                    </a:lnTo>
                    <a:lnTo>
                      <a:pt x="681" y="2184"/>
                    </a:lnTo>
                    <a:lnTo>
                      <a:pt x="681" y="2197"/>
                    </a:lnTo>
                    <a:lnTo>
                      <a:pt x="683" y="2223"/>
                    </a:lnTo>
                    <a:lnTo>
                      <a:pt x="696" y="2246"/>
                    </a:lnTo>
                    <a:lnTo>
                      <a:pt x="707" y="2261"/>
                    </a:lnTo>
                    <a:lnTo>
                      <a:pt x="714" y="2276"/>
                    </a:lnTo>
                    <a:lnTo>
                      <a:pt x="727" y="2308"/>
                    </a:lnTo>
                    <a:lnTo>
                      <a:pt x="730" y="2316"/>
                    </a:lnTo>
                    <a:lnTo>
                      <a:pt x="739" y="2330"/>
                    </a:lnTo>
                    <a:lnTo>
                      <a:pt x="739" y="2336"/>
                    </a:lnTo>
                    <a:lnTo>
                      <a:pt x="720" y="2324"/>
                    </a:lnTo>
                    <a:lnTo>
                      <a:pt x="714" y="2326"/>
                    </a:lnTo>
                    <a:lnTo>
                      <a:pt x="686" y="2315"/>
                    </a:lnTo>
                    <a:lnTo>
                      <a:pt x="687" y="2321"/>
                    </a:lnTo>
                    <a:lnTo>
                      <a:pt x="684" y="2325"/>
                    </a:lnTo>
                    <a:lnTo>
                      <a:pt x="671" y="2322"/>
                    </a:lnTo>
                    <a:lnTo>
                      <a:pt x="653" y="2314"/>
                    </a:lnTo>
                    <a:lnTo>
                      <a:pt x="634" y="2300"/>
                    </a:lnTo>
                    <a:lnTo>
                      <a:pt x="619" y="2298"/>
                    </a:lnTo>
                    <a:lnTo>
                      <a:pt x="610" y="2290"/>
                    </a:lnTo>
                    <a:lnTo>
                      <a:pt x="595" y="2304"/>
                    </a:lnTo>
                    <a:lnTo>
                      <a:pt x="587" y="2317"/>
                    </a:lnTo>
                    <a:lnTo>
                      <a:pt x="584" y="2297"/>
                    </a:lnTo>
                    <a:lnTo>
                      <a:pt x="599" y="2288"/>
                    </a:lnTo>
                    <a:lnTo>
                      <a:pt x="586" y="2283"/>
                    </a:lnTo>
                    <a:lnTo>
                      <a:pt x="570" y="2279"/>
                    </a:lnTo>
                    <a:lnTo>
                      <a:pt x="567" y="2266"/>
                    </a:lnTo>
                    <a:lnTo>
                      <a:pt x="549" y="2255"/>
                    </a:lnTo>
                    <a:lnTo>
                      <a:pt x="531" y="2246"/>
                    </a:lnTo>
                    <a:lnTo>
                      <a:pt x="520" y="2244"/>
                    </a:lnTo>
                    <a:lnTo>
                      <a:pt x="517" y="2265"/>
                    </a:lnTo>
                    <a:lnTo>
                      <a:pt x="509" y="2276"/>
                    </a:lnTo>
                    <a:lnTo>
                      <a:pt x="499" y="2279"/>
                    </a:lnTo>
                    <a:lnTo>
                      <a:pt x="501" y="2289"/>
                    </a:lnTo>
                    <a:lnTo>
                      <a:pt x="508" y="2304"/>
                    </a:lnTo>
                    <a:lnTo>
                      <a:pt x="516" y="2309"/>
                    </a:lnTo>
                    <a:lnTo>
                      <a:pt x="527" y="2332"/>
                    </a:lnTo>
                    <a:lnTo>
                      <a:pt x="543" y="2349"/>
                    </a:lnTo>
                    <a:lnTo>
                      <a:pt x="574" y="2336"/>
                    </a:lnTo>
                    <a:lnTo>
                      <a:pt x="580" y="2352"/>
                    </a:lnTo>
                    <a:lnTo>
                      <a:pt x="587" y="2399"/>
                    </a:lnTo>
                    <a:lnTo>
                      <a:pt x="592" y="2407"/>
                    </a:lnTo>
                    <a:lnTo>
                      <a:pt x="575" y="2400"/>
                    </a:lnTo>
                    <a:lnTo>
                      <a:pt x="560" y="2410"/>
                    </a:lnTo>
                    <a:lnTo>
                      <a:pt x="557" y="2417"/>
                    </a:lnTo>
                    <a:lnTo>
                      <a:pt x="557" y="2421"/>
                    </a:lnTo>
                    <a:lnTo>
                      <a:pt x="543" y="2413"/>
                    </a:lnTo>
                    <a:lnTo>
                      <a:pt x="533" y="2411"/>
                    </a:lnTo>
                    <a:lnTo>
                      <a:pt x="501" y="2395"/>
                    </a:lnTo>
                    <a:lnTo>
                      <a:pt x="484" y="2390"/>
                    </a:lnTo>
                    <a:lnTo>
                      <a:pt x="482" y="2383"/>
                    </a:lnTo>
                    <a:lnTo>
                      <a:pt x="474" y="2372"/>
                    </a:lnTo>
                    <a:lnTo>
                      <a:pt x="466" y="2364"/>
                    </a:lnTo>
                    <a:lnTo>
                      <a:pt x="460" y="2354"/>
                    </a:lnTo>
                    <a:lnTo>
                      <a:pt x="450" y="2348"/>
                    </a:lnTo>
                    <a:lnTo>
                      <a:pt x="444" y="2354"/>
                    </a:lnTo>
                    <a:lnTo>
                      <a:pt x="433" y="2356"/>
                    </a:lnTo>
                    <a:lnTo>
                      <a:pt x="415" y="2342"/>
                    </a:lnTo>
                    <a:lnTo>
                      <a:pt x="409" y="2330"/>
                    </a:lnTo>
                    <a:lnTo>
                      <a:pt x="396" y="2337"/>
                    </a:lnTo>
                    <a:lnTo>
                      <a:pt x="398" y="2329"/>
                    </a:lnTo>
                    <a:lnTo>
                      <a:pt x="408" y="2319"/>
                    </a:lnTo>
                    <a:lnTo>
                      <a:pt x="406" y="2299"/>
                    </a:lnTo>
                    <a:lnTo>
                      <a:pt x="408" y="2282"/>
                    </a:lnTo>
                    <a:lnTo>
                      <a:pt x="397" y="2272"/>
                    </a:lnTo>
                    <a:lnTo>
                      <a:pt x="398" y="2257"/>
                    </a:lnTo>
                    <a:lnTo>
                      <a:pt x="380" y="2222"/>
                    </a:lnTo>
                    <a:lnTo>
                      <a:pt x="385" y="2213"/>
                    </a:lnTo>
                    <a:lnTo>
                      <a:pt x="398" y="2209"/>
                    </a:lnTo>
                    <a:lnTo>
                      <a:pt x="402" y="2187"/>
                    </a:lnTo>
                    <a:lnTo>
                      <a:pt x="404" y="2161"/>
                    </a:lnTo>
                    <a:lnTo>
                      <a:pt x="402" y="2150"/>
                    </a:lnTo>
                    <a:lnTo>
                      <a:pt x="395" y="2142"/>
                    </a:lnTo>
                    <a:lnTo>
                      <a:pt x="388" y="2122"/>
                    </a:lnTo>
                    <a:lnTo>
                      <a:pt x="384" y="2116"/>
                    </a:lnTo>
                    <a:lnTo>
                      <a:pt x="368" y="2114"/>
                    </a:lnTo>
                    <a:lnTo>
                      <a:pt x="363" y="2101"/>
                    </a:lnTo>
                    <a:lnTo>
                      <a:pt x="353" y="2100"/>
                    </a:lnTo>
                    <a:lnTo>
                      <a:pt x="336" y="2094"/>
                    </a:lnTo>
                    <a:lnTo>
                      <a:pt x="336" y="2087"/>
                    </a:lnTo>
                    <a:lnTo>
                      <a:pt x="338" y="2078"/>
                    </a:lnTo>
                    <a:lnTo>
                      <a:pt x="336" y="2073"/>
                    </a:lnTo>
                    <a:lnTo>
                      <a:pt x="318" y="2071"/>
                    </a:lnTo>
                    <a:lnTo>
                      <a:pt x="285" y="2041"/>
                    </a:lnTo>
                    <a:lnTo>
                      <a:pt x="291" y="2035"/>
                    </a:lnTo>
                    <a:lnTo>
                      <a:pt x="275" y="2020"/>
                    </a:lnTo>
                    <a:lnTo>
                      <a:pt x="272" y="2004"/>
                    </a:lnTo>
                    <a:lnTo>
                      <a:pt x="264" y="1992"/>
                    </a:lnTo>
                    <a:lnTo>
                      <a:pt x="248" y="1987"/>
                    </a:lnTo>
                    <a:lnTo>
                      <a:pt x="256" y="1980"/>
                    </a:lnTo>
                    <a:lnTo>
                      <a:pt x="275" y="1976"/>
                    </a:lnTo>
                    <a:lnTo>
                      <a:pt x="295" y="1987"/>
                    </a:lnTo>
                    <a:lnTo>
                      <a:pt x="296" y="1999"/>
                    </a:lnTo>
                    <a:lnTo>
                      <a:pt x="306" y="2013"/>
                    </a:lnTo>
                    <a:lnTo>
                      <a:pt x="334" y="2033"/>
                    </a:lnTo>
                    <a:lnTo>
                      <a:pt x="338" y="2030"/>
                    </a:lnTo>
                    <a:lnTo>
                      <a:pt x="342" y="2020"/>
                    </a:lnTo>
                    <a:lnTo>
                      <a:pt x="350" y="2035"/>
                    </a:lnTo>
                    <a:lnTo>
                      <a:pt x="359" y="2042"/>
                    </a:lnTo>
                    <a:lnTo>
                      <a:pt x="365" y="2036"/>
                    </a:lnTo>
                    <a:lnTo>
                      <a:pt x="370" y="2039"/>
                    </a:lnTo>
                    <a:lnTo>
                      <a:pt x="375" y="2033"/>
                    </a:lnTo>
                    <a:lnTo>
                      <a:pt x="381" y="2034"/>
                    </a:lnTo>
                    <a:lnTo>
                      <a:pt x="384" y="2047"/>
                    </a:lnTo>
                    <a:lnTo>
                      <a:pt x="387" y="2060"/>
                    </a:lnTo>
                    <a:lnTo>
                      <a:pt x="402" y="2053"/>
                    </a:lnTo>
                    <a:lnTo>
                      <a:pt x="420" y="2058"/>
                    </a:lnTo>
                    <a:lnTo>
                      <a:pt x="427" y="2068"/>
                    </a:lnTo>
                    <a:lnTo>
                      <a:pt x="439" y="2068"/>
                    </a:lnTo>
                    <a:lnTo>
                      <a:pt x="447" y="2078"/>
                    </a:lnTo>
                    <a:lnTo>
                      <a:pt x="479" y="2087"/>
                    </a:lnTo>
                    <a:lnTo>
                      <a:pt x="494" y="2094"/>
                    </a:lnTo>
                    <a:lnTo>
                      <a:pt x="522" y="2096"/>
                    </a:lnTo>
                    <a:lnTo>
                      <a:pt x="548" y="2106"/>
                    </a:lnTo>
                    <a:lnTo>
                      <a:pt x="557" y="2116"/>
                    </a:lnTo>
                    <a:lnTo>
                      <a:pt x="576" y="2120"/>
                    </a:lnTo>
                    <a:lnTo>
                      <a:pt x="624" y="2123"/>
                    </a:lnTo>
                    <a:lnTo>
                      <a:pt x="637" y="2117"/>
                    </a:lnTo>
                    <a:lnTo>
                      <a:pt x="649" y="2115"/>
                    </a:lnTo>
                    <a:lnTo>
                      <a:pt x="693" y="2095"/>
                    </a:lnTo>
                    <a:lnTo>
                      <a:pt x="703" y="2085"/>
                    </a:lnTo>
                    <a:lnTo>
                      <a:pt x="712" y="2079"/>
                    </a:lnTo>
                    <a:lnTo>
                      <a:pt x="731" y="2057"/>
                    </a:lnTo>
                    <a:lnTo>
                      <a:pt x="752" y="2023"/>
                    </a:lnTo>
                    <a:lnTo>
                      <a:pt x="761" y="1998"/>
                    </a:lnTo>
                    <a:lnTo>
                      <a:pt x="764" y="1975"/>
                    </a:lnTo>
                    <a:lnTo>
                      <a:pt x="755" y="1970"/>
                    </a:lnTo>
                    <a:lnTo>
                      <a:pt x="752" y="1966"/>
                    </a:lnTo>
                    <a:lnTo>
                      <a:pt x="751" y="1944"/>
                    </a:lnTo>
                    <a:lnTo>
                      <a:pt x="746" y="1929"/>
                    </a:lnTo>
                    <a:lnTo>
                      <a:pt x="746" y="1907"/>
                    </a:lnTo>
                    <a:lnTo>
                      <a:pt x="735" y="1892"/>
                    </a:lnTo>
                    <a:lnTo>
                      <a:pt x="724" y="1886"/>
                    </a:lnTo>
                    <a:lnTo>
                      <a:pt x="718" y="1890"/>
                    </a:lnTo>
                    <a:lnTo>
                      <a:pt x="709" y="1883"/>
                    </a:lnTo>
                    <a:lnTo>
                      <a:pt x="710" y="1873"/>
                    </a:lnTo>
                    <a:lnTo>
                      <a:pt x="704" y="1869"/>
                    </a:lnTo>
                    <a:lnTo>
                      <a:pt x="693" y="1854"/>
                    </a:lnTo>
                    <a:lnTo>
                      <a:pt x="689" y="1845"/>
                    </a:lnTo>
                    <a:lnTo>
                      <a:pt x="683" y="1841"/>
                    </a:lnTo>
                    <a:lnTo>
                      <a:pt x="676" y="1835"/>
                    </a:lnTo>
                    <a:lnTo>
                      <a:pt x="681" y="1848"/>
                    </a:lnTo>
                    <a:lnTo>
                      <a:pt x="672" y="1851"/>
                    </a:lnTo>
                    <a:lnTo>
                      <a:pt x="650" y="1835"/>
                    </a:lnTo>
                    <a:lnTo>
                      <a:pt x="642" y="1825"/>
                    </a:lnTo>
                    <a:lnTo>
                      <a:pt x="639" y="1834"/>
                    </a:lnTo>
                    <a:lnTo>
                      <a:pt x="635" y="1827"/>
                    </a:lnTo>
                    <a:lnTo>
                      <a:pt x="632" y="1815"/>
                    </a:lnTo>
                    <a:lnTo>
                      <a:pt x="619" y="1800"/>
                    </a:lnTo>
                    <a:lnTo>
                      <a:pt x="627" y="1818"/>
                    </a:lnTo>
                    <a:lnTo>
                      <a:pt x="606" y="1811"/>
                    </a:lnTo>
                    <a:lnTo>
                      <a:pt x="599" y="1800"/>
                    </a:lnTo>
                    <a:lnTo>
                      <a:pt x="596" y="1793"/>
                    </a:lnTo>
                    <a:lnTo>
                      <a:pt x="589" y="1783"/>
                    </a:lnTo>
                    <a:lnTo>
                      <a:pt x="558" y="1751"/>
                    </a:lnTo>
                    <a:lnTo>
                      <a:pt x="542" y="1739"/>
                    </a:lnTo>
                    <a:lnTo>
                      <a:pt x="535" y="1730"/>
                    </a:lnTo>
                    <a:lnTo>
                      <a:pt x="509" y="1712"/>
                    </a:lnTo>
                    <a:lnTo>
                      <a:pt x="500" y="1701"/>
                    </a:lnTo>
                    <a:lnTo>
                      <a:pt x="466" y="1682"/>
                    </a:lnTo>
                    <a:lnTo>
                      <a:pt x="461" y="1678"/>
                    </a:lnTo>
                    <a:lnTo>
                      <a:pt x="427" y="1669"/>
                    </a:lnTo>
                    <a:lnTo>
                      <a:pt x="429" y="1675"/>
                    </a:lnTo>
                    <a:lnTo>
                      <a:pt x="427" y="1679"/>
                    </a:lnTo>
                    <a:lnTo>
                      <a:pt x="420" y="1679"/>
                    </a:lnTo>
                    <a:lnTo>
                      <a:pt x="403" y="1670"/>
                    </a:lnTo>
                    <a:lnTo>
                      <a:pt x="369" y="1662"/>
                    </a:lnTo>
                    <a:lnTo>
                      <a:pt x="354" y="1655"/>
                    </a:lnTo>
                    <a:lnTo>
                      <a:pt x="350" y="1662"/>
                    </a:lnTo>
                    <a:lnTo>
                      <a:pt x="333" y="1664"/>
                    </a:lnTo>
                    <a:lnTo>
                      <a:pt x="326" y="1670"/>
                    </a:lnTo>
                    <a:lnTo>
                      <a:pt x="322" y="1660"/>
                    </a:lnTo>
                    <a:lnTo>
                      <a:pt x="317" y="1657"/>
                    </a:lnTo>
                    <a:lnTo>
                      <a:pt x="320" y="1644"/>
                    </a:lnTo>
                    <a:lnTo>
                      <a:pt x="317" y="1641"/>
                    </a:lnTo>
                    <a:lnTo>
                      <a:pt x="299" y="1657"/>
                    </a:lnTo>
                    <a:lnTo>
                      <a:pt x="302" y="1637"/>
                    </a:lnTo>
                    <a:lnTo>
                      <a:pt x="293" y="1644"/>
                    </a:lnTo>
                    <a:lnTo>
                      <a:pt x="294" y="1633"/>
                    </a:lnTo>
                    <a:lnTo>
                      <a:pt x="291" y="1632"/>
                    </a:lnTo>
                    <a:lnTo>
                      <a:pt x="283" y="1632"/>
                    </a:lnTo>
                    <a:lnTo>
                      <a:pt x="268" y="1638"/>
                    </a:lnTo>
                    <a:lnTo>
                      <a:pt x="271" y="1631"/>
                    </a:lnTo>
                    <a:lnTo>
                      <a:pt x="269" y="1625"/>
                    </a:lnTo>
                    <a:lnTo>
                      <a:pt x="267" y="1617"/>
                    </a:lnTo>
                    <a:lnTo>
                      <a:pt x="251" y="1619"/>
                    </a:lnTo>
                    <a:lnTo>
                      <a:pt x="257" y="1589"/>
                    </a:lnTo>
                    <a:lnTo>
                      <a:pt x="261" y="1603"/>
                    </a:lnTo>
                    <a:lnTo>
                      <a:pt x="267" y="1606"/>
                    </a:lnTo>
                    <a:lnTo>
                      <a:pt x="273" y="1606"/>
                    </a:lnTo>
                    <a:lnTo>
                      <a:pt x="279" y="1614"/>
                    </a:lnTo>
                    <a:lnTo>
                      <a:pt x="290" y="1612"/>
                    </a:lnTo>
                    <a:lnTo>
                      <a:pt x="299" y="1616"/>
                    </a:lnTo>
                    <a:lnTo>
                      <a:pt x="307" y="1600"/>
                    </a:lnTo>
                    <a:lnTo>
                      <a:pt x="309" y="1589"/>
                    </a:lnTo>
                    <a:lnTo>
                      <a:pt x="290" y="1583"/>
                    </a:lnTo>
                    <a:lnTo>
                      <a:pt x="283" y="1585"/>
                    </a:lnTo>
                    <a:lnTo>
                      <a:pt x="275" y="1579"/>
                    </a:lnTo>
                    <a:lnTo>
                      <a:pt x="274" y="1573"/>
                    </a:lnTo>
                    <a:lnTo>
                      <a:pt x="259" y="1565"/>
                    </a:lnTo>
                    <a:lnTo>
                      <a:pt x="242" y="1558"/>
                    </a:lnTo>
                    <a:lnTo>
                      <a:pt x="248" y="1567"/>
                    </a:lnTo>
                    <a:lnTo>
                      <a:pt x="247" y="1582"/>
                    </a:lnTo>
                    <a:lnTo>
                      <a:pt x="239" y="1583"/>
                    </a:lnTo>
                    <a:lnTo>
                      <a:pt x="235" y="1579"/>
                    </a:lnTo>
                    <a:lnTo>
                      <a:pt x="232" y="1587"/>
                    </a:lnTo>
                    <a:lnTo>
                      <a:pt x="235" y="1598"/>
                    </a:lnTo>
                    <a:lnTo>
                      <a:pt x="231" y="1604"/>
                    </a:lnTo>
                    <a:lnTo>
                      <a:pt x="221" y="1604"/>
                    </a:lnTo>
                    <a:lnTo>
                      <a:pt x="210" y="1593"/>
                    </a:lnTo>
                    <a:lnTo>
                      <a:pt x="191" y="1583"/>
                    </a:lnTo>
                    <a:lnTo>
                      <a:pt x="189" y="1584"/>
                    </a:lnTo>
                    <a:lnTo>
                      <a:pt x="192" y="1589"/>
                    </a:lnTo>
                    <a:lnTo>
                      <a:pt x="191" y="1600"/>
                    </a:lnTo>
                    <a:lnTo>
                      <a:pt x="187" y="1612"/>
                    </a:lnTo>
                    <a:lnTo>
                      <a:pt x="185" y="1617"/>
                    </a:lnTo>
                    <a:lnTo>
                      <a:pt x="172" y="1621"/>
                    </a:lnTo>
                    <a:lnTo>
                      <a:pt x="150" y="1606"/>
                    </a:lnTo>
                    <a:lnTo>
                      <a:pt x="144" y="1637"/>
                    </a:lnTo>
                    <a:lnTo>
                      <a:pt x="138" y="1644"/>
                    </a:lnTo>
                    <a:lnTo>
                      <a:pt x="106" y="1664"/>
                    </a:lnTo>
                    <a:lnTo>
                      <a:pt x="103" y="1669"/>
                    </a:lnTo>
                    <a:lnTo>
                      <a:pt x="102" y="1680"/>
                    </a:lnTo>
                    <a:lnTo>
                      <a:pt x="101" y="1684"/>
                    </a:lnTo>
                    <a:lnTo>
                      <a:pt x="92" y="1692"/>
                    </a:lnTo>
                    <a:lnTo>
                      <a:pt x="90" y="1694"/>
                    </a:lnTo>
                    <a:lnTo>
                      <a:pt x="59" y="1721"/>
                    </a:lnTo>
                    <a:lnTo>
                      <a:pt x="69" y="1725"/>
                    </a:lnTo>
                    <a:lnTo>
                      <a:pt x="69" y="1730"/>
                    </a:lnTo>
                    <a:lnTo>
                      <a:pt x="58" y="1759"/>
                    </a:lnTo>
                    <a:lnTo>
                      <a:pt x="57" y="1768"/>
                    </a:lnTo>
                    <a:lnTo>
                      <a:pt x="59" y="1794"/>
                    </a:lnTo>
                    <a:lnTo>
                      <a:pt x="64" y="1814"/>
                    </a:lnTo>
                    <a:lnTo>
                      <a:pt x="69" y="1821"/>
                    </a:lnTo>
                    <a:lnTo>
                      <a:pt x="79" y="1827"/>
                    </a:lnTo>
                    <a:lnTo>
                      <a:pt x="92" y="1830"/>
                    </a:lnTo>
                    <a:lnTo>
                      <a:pt x="107" y="1837"/>
                    </a:lnTo>
                    <a:lnTo>
                      <a:pt x="127" y="1875"/>
                    </a:lnTo>
                    <a:lnTo>
                      <a:pt x="137" y="1890"/>
                    </a:lnTo>
                    <a:lnTo>
                      <a:pt x="140" y="1912"/>
                    </a:lnTo>
                    <a:lnTo>
                      <a:pt x="122" y="1949"/>
                    </a:lnTo>
                    <a:lnTo>
                      <a:pt x="103" y="1992"/>
                    </a:lnTo>
                    <a:lnTo>
                      <a:pt x="97" y="2005"/>
                    </a:lnTo>
                    <a:lnTo>
                      <a:pt x="99" y="2026"/>
                    </a:lnTo>
                    <a:lnTo>
                      <a:pt x="108" y="2046"/>
                    </a:lnTo>
                    <a:lnTo>
                      <a:pt x="116" y="2063"/>
                    </a:lnTo>
                    <a:lnTo>
                      <a:pt x="118" y="2082"/>
                    </a:lnTo>
                    <a:lnTo>
                      <a:pt x="133" y="2109"/>
                    </a:lnTo>
                    <a:lnTo>
                      <a:pt x="144" y="2143"/>
                    </a:lnTo>
                    <a:lnTo>
                      <a:pt x="146" y="2160"/>
                    </a:lnTo>
                    <a:lnTo>
                      <a:pt x="148" y="2175"/>
                    </a:lnTo>
                    <a:lnTo>
                      <a:pt x="134" y="2187"/>
                    </a:lnTo>
                    <a:lnTo>
                      <a:pt x="132" y="2209"/>
                    </a:lnTo>
                    <a:lnTo>
                      <a:pt x="127" y="2225"/>
                    </a:lnTo>
                    <a:lnTo>
                      <a:pt x="130" y="2235"/>
                    </a:lnTo>
                    <a:lnTo>
                      <a:pt x="132" y="2254"/>
                    </a:lnTo>
                    <a:lnTo>
                      <a:pt x="126" y="2265"/>
                    </a:lnTo>
                    <a:lnTo>
                      <a:pt x="127" y="2286"/>
                    </a:lnTo>
                    <a:lnTo>
                      <a:pt x="143" y="2289"/>
                    </a:lnTo>
                    <a:lnTo>
                      <a:pt x="151" y="2306"/>
                    </a:lnTo>
                    <a:lnTo>
                      <a:pt x="149" y="2327"/>
                    </a:lnTo>
                    <a:lnTo>
                      <a:pt x="156" y="2343"/>
                    </a:lnTo>
                    <a:lnTo>
                      <a:pt x="172" y="2358"/>
                    </a:lnTo>
                    <a:lnTo>
                      <a:pt x="173" y="2378"/>
                    </a:lnTo>
                    <a:lnTo>
                      <a:pt x="167" y="2396"/>
                    </a:lnTo>
                    <a:lnTo>
                      <a:pt x="157" y="2411"/>
                    </a:lnTo>
                    <a:lnTo>
                      <a:pt x="153" y="2427"/>
                    </a:lnTo>
                    <a:lnTo>
                      <a:pt x="159" y="2445"/>
                    </a:lnTo>
                    <a:lnTo>
                      <a:pt x="167" y="2458"/>
                    </a:lnTo>
                    <a:lnTo>
                      <a:pt x="197" y="2481"/>
                    </a:lnTo>
                    <a:lnTo>
                      <a:pt x="202" y="2498"/>
                    </a:lnTo>
                    <a:lnTo>
                      <a:pt x="212" y="2515"/>
                    </a:lnTo>
                    <a:lnTo>
                      <a:pt x="216" y="2509"/>
                    </a:lnTo>
                    <a:lnTo>
                      <a:pt x="215" y="2548"/>
                    </a:lnTo>
                    <a:lnTo>
                      <a:pt x="199" y="2586"/>
                    </a:lnTo>
                    <a:lnTo>
                      <a:pt x="186" y="2606"/>
                    </a:lnTo>
                    <a:lnTo>
                      <a:pt x="134" y="2675"/>
                    </a:lnTo>
                    <a:lnTo>
                      <a:pt x="96" y="2718"/>
                    </a:lnTo>
                    <a:lnTo>
                      <a:pt x="46" y="2767"/>
                    </a:lnTo>
                    <a:lnTo>
                      <a:pt x="10" y="2794"/>
                    </a:lnTo>
                    <a:lnTo>
                      <a:pt x="33" y="2798"/>
                    </a:lnTo>
                    <a:lnTo>
                      <a:pt x="44" y="2785"/>
                    </a:lnTo>
                    <a:lnTo>
                      <a:pt x="63" y="2776"/>
                    </a:lnTo>
                    <a:lnTo>
                      <a:pt x="64" y="2783"/>
                    </a:lnTo>
                    <a:lnTo>
                      <a:pt x="63" y="2788"/>
                    </a:lnTo>
                    <a:lnTo>
                      <a:pt x="63" y="2805"/>
                    </a:lnTo>
                    <a:lnTo>
                      <a:pt x="58" y="2798"/>
                    </a:lnTo>
                    <a:lnTo>
                      <a:pt x="54" y="2797"/>
                    </a:lnTo>
                    <a:lnTo>
                      <a:pt x="54" y="2811"/>
                    </a:lnTo>
                    <a:lnTo>
                      <a:pt x="59" y="2820"/>
                    </a:lnTo>
                    <a:lnTo>
                      <a:pt x="64" y="2821"/>
                    </a:lnTo>
                    <a:lnTo>
                      <a:pt x="70" y="2824"/>
                    </a:lnTo>
                    <a:lnTo>
                      <a:pt x="87" y="2838"/>
                    </a:lnTo>
                    <a:lnTo>
                      <a:pt x="99" y="2838"/>
                    </a:lnTo>
                    <a:lnTo>
                      <a:pt x="117" y="2833"/>
                    </a:lnTo>
                    <a:lnTo>
                      <a:pt x="128" y="2837"/>
                    </a:lnTo>
                    <a:lnTo>
                      <a:pt x="137" y="2844"/>
                    </a:lnTo>
                    <a:lnTo>
                      <a:pt x="137" y="2854"/>
                    </a:lnTo>
                    <a:lnTo>
                      <a:pt x="143" y="2858"/>
                    </a:lnTo>
                    <a:lnTo>
                      <a:pt x="150" y="2859"/>
                    </a:lnTo>
                    <a:lnTo>
                      <a:pt x="151" y="2863"/>
                    </a:lnTo>
                    <a:lnTo>
                      <a:pt x="145" y="2868"/>
                    </a:lnTo>
                    <a:lnTo>
                      <a:pt x="137" y="2868"/>
                    </a:lnTo>
                    <a:lnTo>
                      <a:pt x="110" y="2860"/>
                    </a:lnTo>
                    <a:lnTo>
                      <a:pt x="91" y="2859"/>
                    </a:lnTo>
                    <a:lnTo>
                      <a:pt x="85" y="2865"/>
                    </a:lnTo>
                    <a:lnTo>
                      <a:pt x="83" y="2873"/>
                    </a:lnTo>
                    <a:lnTo>
                      <a:pt x="68" y="2881"/>
                    </a:lnTo>
                    <a:lnTo>
                      <a:pt x="60" y="2876"/>
                    </a:lnTo>
                    <a:lnTo>
                      <a:pt x="54" y="2879"/>
                    </a:lnTo>
                    <a:lnTo>
                      <a:pt x="51" y="2889"/>
                    </a:lnTo>
                    <a:lnTo>
                      <a:pt x="44" y="2892"/>
                    </a:lnTo>
                    <a:lnTo>
                      <a:pt x="38" y="2886"/>
                    </a:lnTo>
                    <a:lnTo>
                      <a:pt x="31" y="2883"/>
                    </a:lnTo>
                    <a:lnTo>
                      <a:pt x="27" y="2891"/>
                    </a:lnTo>
                    <a:lnTo>
                      <a:pt x="30" y="2907"/>
                    </a:lnTo>
                    <a:lnTo>
                      <a:pt x="37" y="2908"/>
                    </a:lnTo>
                    <a:lnTo>
                      <a:pt x="42" y="2914"/>
                    </a:lnTo>
                    <a:lnTo>
                      <a:pt x="44" y="2922"/>
                    </a:lnTo>
                    <a:lnTo>
                      <a:pt x="41" y="2930"/>
                    </a:lnTo>
                    <a:lnTo>
                      <a:pt x="30" y="2941"/>
                    </a:lnTo>
                    <a:lnTo>
                      <a:pt x="21" y="2956"/>
                    </a:lnTo>
                    <a:lnTo>
                      <a:pt x="15" y="2970"/>
                    </a:lnTo>
                    <a:lnTo>
                      <a:pt x="19" y="2983"/>
                    </a:lnTo>
                    <a:lnTo>
                      <a:pt x="16" y="3002"/>
                    </a:lnTo>
                    <a:lnTo>
                      <a:pt x="17" y="3008"/>
                    </a:lnTo>
                    <a:lnTo>
                      <a:pt x="20" y="3013"/>
                    </a:lnTo>
                    <a:lnTo>
                      <a:pt x="20" y="3019"/>
                    </a:lnTo>
                    <a:lnTo>
                      <a:pt x="17" y="3026"/>
                    </a:lnTo>
                    <a:lnTo>
                      <a:pt x="9" y="3035"/>
                    </a:lnTo>
                    <a:lnTo>
                      <a:pt x="4" y="3038"/>
                    </a:lnTo>
                    <a:lnTo>
                      <a:pt x="1" y="3046"/>
                    </a:lnTo>
                    <a:lnTo>
                      <a:pt x="5" y="3053"/>
                    </a:lnTo>
                    <a:lnTo>
                      <a:pt x="14" y="3054"/>
                    </a:lnTo>
                    <a:lnTo>
                      <a:pt x="27" y="3053"/>
                    </a:lnTo>
                    <a:lnTo>
                      <a:pt x="38" y="3070"/>
                    </a:lnTo>
                    <a:lnTo>
                      <a:pt x="37" y="3086"/>
                    </a:lnTo>
                    <a:lnTo>
                      <a:pt x="27" y="3086"/>
                    </a:lnTo>
                    <a:lnTo>
                      <a:pt x="19" y="3075"/>
                    </a:lnTo>
                    <a:lnTo>
                      <a:pt x="10" y="3068"/>
                    </a:lnTo>
                    <a:lnTo>
                      <a:pt x="10" y="3083"/>
                    </a:lnTo>
                    <a:lnTo>
                      <a:pt x="6" y="3090"/>
                    </a:lnTo>
                    <a:lnTo>
                      <a:pt x="0" y="3105"/>
                    </a:lnTo>
                    <a:lnTo>
                      <a:pt x="1" y="3112"/>
                    </a:lnTo>
                    <a:lnTo>
                      <a:pt x="6" y="3118"/>
                    </a:lnTo>
                    <a:lnTo>
                      <a:pt x="10" y="3126"/>
                    </a:lnTo>
                    <a:lnTo>
                      <a:pt x="17" y="3129"/>
                    </a:lnTo>
                    <a:lnTo>
                      <a:pt x="21" y="3137"/>
                    </a:lnTo>
                    <a:lnTo>
                      <a:pt x="22" y="3145"/>
                    </a:lnTo>
                    <a:lnTo>
                      <a:pt x="17" y="3169"/>
                    </a:lnTo>
                    <a:lnTo>
                      <a:pt x="14" y="3176"/>
                    </a:lnTo>
                    <a:lnTo>
                      <a:pt x="22" y="3179"/>
                    </a:lnTo>
                    <a:lnTo>
                      <a:pt x="29" y="3183"/>
                    </a:lnTo>
                    <a:lnTo>
                      <a:pt x="29" y="3191"/>
                    </a:lnTo>
                    <a:lnTo>
                      <a:pt x="42" y="3213"/>
                    </a:lnTo>
                    <a:lnTo>
                      <a:pt x="44" y="3222"/>
                    </a:lnTo>
                    <a:lnTo>
                      <a:pt x="48" y="3229"/>
                    </a:lnTo>
                    <a:lnTo>
                      <a:pt x="48" y="3245"/>
                    </a:lnTo>
                    <a:lnTo>
                      <a:pt x="47" y="3252"/>
                    </a:lnTo>
                    <a:lnTo>
                      <a:pt x="49" y="3260"/>
                    </a:lnTo>
                    <a:lnTo>
                      <a:pt x="65" y="3257"/>
                    </a:lnTo>
                    <a:lnTo>
                      <a:pt x="73" y="3261"/>
                    </a:lnTo>
                    <a:lnTo>
                      <a:pt x="76" y="3268"/>
                    </a:lnTo>
                    <a:lnTo>
                      <a:pt x="92" y="3266"/>
                    </a:lnTo>
                    <a:lnTo>
                      <a:pt x="101" y="3267"/>
                    </a:lnTo>
                    <a:lnTo>
                      <a:pt x="113" y="3276"/>
                    </a:lnTo>
                    <a:lnTo>
                      <a:pt x="111" y="3296"/>
                    </a:lnTo>
                    <a:lnTo>
                      <a:pt x="126" y="3288"/>
                    </a:lnTo>
                    <a:lnTo>
                      <a:pt x="133" y="3287"/>
                    </a:lnTo>
                    <a:lnTo>
                      <a:pt x="139" y="3282"/>
                    </a:lnTo>
                    <a:lnTo>
                      <a:pt x="155" y="3280"/>
                    </a:lnTo>
                    <a:lnTo>
                      <a:pt x="162" y="3282"/>
                    </a:lnTo>
                    <a:lnTo>
                      <a:pt x="170" y="3287"/>
                    </a:lnTo>
                    <a:lnTo>
                      <a:pt x="176" y="3292"/>
                    </a:lnTo>
                    <a:lnTo>
                      <a:pt x="185" y="3305"/>
                    </a:lnTo>
                    <a:lnTo>
                      <a:pt x="193" y="3306"/>
                    </a:lnTo>
                    <a:lnTo>
                      <a:pt x="194" y="3317"/>
                    </a:lnTo>
                    <a:lnTo>
                      <a:pt x="192" y="3325"/>
                    </a:lnTo>
                    <a:lnTo>
                      <a:pt x="192" y="3333"/>
                    </a:lnTo>
                    <a:lnTo>
                      <a:pt x="197" y="3341"/>
                    </a:lnTo>
                    <a:lnTo>
                      <a:pt x="199" y="3348"/>
                    </a:lnTo>
                    <a:lnTo>
                      <a:pt x="198" y="3355"/>
                    </a:lnTo>
                    <a:lnTo>
                      <a:pt x="196" y="3363"/>
                    </a:lnTo>
                    <a:lnTo>
                      <a:pt x="189" y="3368"/>
                    </a:lnTo>
                    <a:lnTo>
                      <a:pt x="187" y="3376"/>
                    </a:lnTo>
                    <a:lnTo>
                      <a:pt x="189" y="3384"/>
                    </a:lnTo>
                    <a:lnTo>
                      <a:pt x="202" y="3395"/>
                    </a:lnTo>
                    <a:lnTo>
                      <a:pt x="205" y="3411"/>
                    </a:lnTo>
                    <a:lnTo>
                      <a:pt x="216" y="3433"/>
                    </a:lnTo>
                    <a:lnTo>
                      <a:pt x="221" y="3439"/>
                    </a:lnTo>
                    <a:lnTo>
                      <a:pt x="236" y="3448"/>
                    </a:lnTo>
                    <a:lnTo>
                      <a:pt x="241" y="3454"/>
                    </a:lnTo>
                    <a:lnTo>
                      <a:pt x="242" y="3462"/>
                    </a:lnTo>
                    <a:lnTo>
                      <a:pt x="241" y="3470"/>
                    </a:lnTo>
                    <a:lnTo>
                      <a:pt x="245" y="3477"/>
                    </a:lnTo>
                    <a:lnTo>
                      <a:pt x="268" y="3475"/>
                    </a:lnTo>
                    <a:lnTo>
                      <a:pt x="274" y="3479"/>
                    </a:lnTo>
                    <a:lnTo>
                      <a:pt x="282" y="3482"/>
                    </a:lnTo>
                    <a:lnTo>
                      <a:pt x="279" y="3489"/>
                    </a:lnTo>
                    <a:lnTo>
                      <a:pt x="284" y="3495"/>
                    </a:lnTo>
                    <a:lnTo>
                      <a:pt x="294" y="3497"/>
                    </a:lnTo>
                    <a:lnTo>
                      <a:pt x="295" y="3510"/>
                    </a:lnTo>
                    <a:lnTo>
                      <a:pt x="288" y="3515"/>
                    </a:lnTo>
                    <a:lnTo>
                      <a:pt x="284" y="3522"/>
                    </a:lnTo>
                    <a:lnTo>
                      <a:pt x="272" y="3532"/>
                    </a:lnTo>
                    <a:lnTo>
                      <a:pt x="264" y="3537"/>
                    </a:lnTo>
                    <a:lnTo>
                      <a:pt x="247" y="3535"/>
                    </a:lnTo>
                    <a:lnTo>
                      <a:pt x="235" y="3524"/>
                    </a:lnTo>
                    <a:lnTo>
                      <a:pt x="228" y="3524"/>
                    </a:lnTo>
                    <a:lnTo>
                      <a:pt x="220" y="3527"/>
                    </a:lnTo>
                    <a:lnTo>
                      <a:pt x="219" y="3535"/>
                    </a:lnTo>
                    <a:lnTo>
                      <a:pt x="212" y="3538"/>
                    </a:lnTo>
                    <a:lnTo>
                      <a:pt x="213" y="3546"/>
                    </a:lnTo>
                    <a:lnTo>
                      <a:pt x="224" y="3557"/>
                    </a:lnTo>
                    <a:lnTo>
                      <a:pt x="226" y="3564"/>
                    </a:lnTo>
                    <a:lnTo>
                      <a:pt x="224" y="3573"/>
                    </a:lnTo>
                    <a:lnTo>
                      <a:pt x="229" y="3578"/>
                    </a:lnTo>
                    <a:lnTo>
                      <a:pt x="228" y="3586"/>
                    </a:lnTo>
                    <a:lnTo>
                      <a:pt x="235" y="3590"/>
                    </a:lnTo>
                    <a:lnTo>
                      <a:pt x="237" y="3597"/>
                    </a:lnTo>
                    <a:lnTo>
                      <a:pt x="236" y="3606"/>
                    </a:lnTo>
                    <a:lnTo>
                      <a:pt x="241" y="3627"/>
                    </a:lnTo>
                    <a:lnTo>
                      <a:pt x="241" y="3627"/>
                    </a:lnTo>
                    <a:lnTo>
                      <a:pt x="247" y="3633"/>
                    </a:lnTo>
                    <a:lnTo>
                      <a:pt x="255" y="3635"/>
                    </a:lnTo>
                    <a:lnTo>
                      <a:pt x="262" y="3632"/>
                    </a:lnTo>
                    <a:lnTo>
                      <a:pt x="267" y="3626"/>
                    </a:lnTo>
                    <a:lnTo>
                      <a:pt x="269" y="3617"/>
                    </a:lnTo>
                    <a:lnTo>
                      <a:pt x="277" y="3612"/>
                    </a:lnTo>
                    <a:lnTo>
                      <a:pt x="293" y="3616"/>
                    </a:lnTo>
                    <a:lnTo>
                      <a:pt x="301" y="3616"/>
                    </a:lnTo>
                    <a:lnTo>
                      <a:pt x="317" y="3611"/>
                    </a:lnTo>
                    <a:lnTo>
                      <a:pt x="333" y="3613"/>
                    </a:lnTo>
                    <a:lnTo>
                      <a:pt x="349" y="3610"/>
                    </a:lnTo>
                    <a:lnTo>
                      <a:pt x="361" y="3619"/>
                    </a:lnTo>
                    <a:lnTo>
                      <a:pt x="366" y="3627"/>
                    </a:lnTo>
                    <a:lnTo>
                      <a:pt x="366" y="3635"/>
                    </a:lnTo>
                    <a:lnTo>
                      <a:pt x="379" y="3647"/>
                    </a:lnTo>
                    <a:lnTo>
                      <a:pt x="384" y="3653"/>
                    </a:lnTo>
                    <a:lnTo>
                      <a:pt x="384" y="3662"/>
                    </a:lnTo>
                    <a:lnTo>
                      <a:pt x="375" y="3666"/>
                    </a:lnTo>
                    <a:lnTo>
                      <a:pt x="368" y="3667"/>
                    </a:lnTo>
                    <a:lnTo>
                      <a:pt x="371" y="3675"/>
                    </a:lnTo>
                    <a:lnTo>
                      <a:pt x="371" y="3682"/>
                    </a:lnTo>
                    <a:lnTo>
                      <a:pt x="375" y="3698"/>
                    </a:lnTo>
                    <a:lnTo>
                      <a:pt x="382" y="3703"/>
                    </a:lnTo>
                    <a:lnTo>
                      <a:pt x="390" y="3705"/>
                    </a:lnTo>
                    <a:lnTo>
                      <a:pt x="406" y="3710"/>
                    </a:lnTo>
                    <a:lnTo>
                      <a:pt x="413" y="3707"/>
                    </a:lnTo>
                    <a:lnTo>
                      <a:pt x="422" y="3707"/>
                    </a:lnTo>
                    <a:lnTo>
                      <a:pt x="424" y="3715"/>
                    </a:lnTo>
                    <a:lnTo>
                      <a:pt x="435" y="3726"/>
                    </a:lnTo>
                    <a:lnTo>
                      <a:pt x="442" y="3753"/>
                    </a:lnTo>
                    <a:lnTo>
                      <a:pt x="440" y="3762"/>
                    </a:lnTo>
                    <a:lnTo>
                      <a:pt x="442" y="3769"/>
                    </a:lnTo>
                    <a:lnTo>
                      <a:pt x="449" y="3774"/>
                    </a:lnTo>
                    <a:lnTo>
                      <a:pt x="456" y="3779"/>
                    </a:lnTo>
                    <a:lnTo>
                      <a:pt x="463" y="3775"/>
                    </a:lnTo>
                    <a:lnTo>
                      <a:pt x="471" y="3774"/>
                    </a:lnTo>
                    <a:lnTo>
                      <a:pt x="479" y="3775"/>
                    </a:lnTo>
                    <a:lnTo>
                      <a:pt x="490" y="3787"/>
                    </a:lnTo>
                    <a:lnTo>
                      <a:pt x="499" y="3784"/>
                    </a:lnTo>
                    <a:lnTo>
                      <a:pt x="506" y="3788"/>
                    </a:lnTo>
                    <a:lnTo>
                      <a:pt x="531" y="3780"/>
                    </a:lnTo>
                    <a:lnTo>
                      <a:pt x="546" y="3773"/>
                    </a:lnTo>
                    <a:lnTo>
                      <a:pt x="553" y="3775"/>
                    </a:lnTo>
                    <a:lnTo>
                      <a:pt x="558" y="3782"/>
                    </a:lnTo>
                    <a:lnTo>
                      <a:pt x="569" y="3804"/>
                    </a:lnTo>
                    <a:lnTo>
                      <a:pt x="580" y="3816"/>
                    </a:lnTo>
                    <a:lnTo>
                      <a:pt x="587" y="3816"/>
                    </a:lnTo>
                    <a:lnTo>
                      <a:pt x="591" y="3809"/>
                    </a:lnTo>
                    <a:lnTo>
                      <a:pt x="600" y="3809"/>
                    </a:lnTo>
                    <a:lnTo>
                      <a:pt x="605" y="3815"/>
                    </a:lnTo>
                    <a:lnTo>
                      <a:pt x="612" y="3816"/>
                    </a:lnTo>
                    <a:lnTo>
                      <a:pt x="619" y="3820"/>
                    </a:lnTo>
                    <a:lnTo>
                      <a:pt x="626" y="3826"/>
                    </a:lnTo>
                    <a:lnTo>
                      <a:pt x="642" y="3825"/>
                    </a:lnTo>
                    <a:lnTo>
                      <a:pt x="655" y="3834"/>
                    </a:lnTo>
                    <a:lnTo>
                      <a:pt x="662" y="3833"/>
                    </a:lnTo>
                    <a:lnTo>
                      <a:pt x="675" y="3844"/>
                    </a:lnTo>
                    <a:lnTo>
                      <a:pt x="683" y="3845"/>
                    </a:lnTo>
                    <a:lnTo>
                      <a:pt x="692" y="3845"/>
                    </a:lnTo>
                    <a:lnTo>
                      <a:pt x="698" y="3850"/>
                    </a:lnTo>
                    <a:lnTo>
                      <a:pt x="691" y="3854"/>
                    </a:lnTo>
                    <a:lnTo>
                      <a:pt x="699" y="3877"/>
                    </a:lnTo>
                    <a:lnTo>
                      <a:pt x="691" y="3892"/>
                    </a:lnTo>
                    <a:lnTo>
                      <a:pt x="675" y="3896"/>
                    </a:lnTo>
                    <a:lnTo>
                      <a:pt x="680" y="3902"/>
                    </a:lnTo>
                    <a:lnTo>
                      <a:pt x="688" y="3904"/>
                    </a:lnTo>
                    <a:lnTo>
                      <a:pt x="693" y="3911"/>
                    </a:lnTo>
                    <a:lnTo>
                      <a:pt x="676" y="3916"/>
                    </a:lnTo>
                    <a:lnTo>
                      <a:pt x="673" y="3922"/>
                    </a:lnTo>
                    <a:lnTo>
                      <a:pt x="672" y="3930"/>
                    </a:lnTo>
                    <a:lnTo>
                      <a:pt x="677" y="3936"/>
                    </a:lnTo>
                    <a:lnTo>
                      <a:pt x="680" y="3944"/>
                    </a:lnTo>
                    <a:lnTo>
                      <a:pt x="678" y="3952"/>
                    </a:lnTo>
                    <a:lnTo>
                      <a:pt x="686" y="3956"/>
                    </a:lnTo>
                    <a:lnTo>
                      <a:pt x="682" y="3972"/>
                    </a:lnTo>
                    <a:lnTo>
                      <a:pt x="675" y="3995"/>
                    </a:lnTo>
                    <a:lnTo>
                      <a:pt x="667" y="3999"/>
                    </a:lnTo>
                    <a:lnTo>
                      <a:pt x="653" y="3995"/>
                    </a:lnTo>
                    <a:lnTo>
                      <a:pt x="644" y="3997"/>
                    </a:lnTo>
                    <a:lnTo>
                      <a:pt x="629" y="3989"/>
                    </a:lnTo>
                    <a:lnTo>
                      <a:pt x="623" y="3994"/>
                    </a:lnTo>
                    <a:lnTo>
                      <a:pt x="614" y="4008"/>
                    </a:lnTo>
                    <a:lnTo>
                      <a:pt x="600" y="4014"/>
                    </a:lnTo>
                    <a:lnTo>
                      <a:pt x="592" y="4029"/>
                    </a:lnTo>
                    <a:lnTo>
                      <a:pt x="594" y="4037"/>
                    </a:lnTo>
                    <a:lnTo>
                      <a:pt x="594" y="4052"/>
                    </a:lnTo>
                    <a:lnTo>
                      <a:pt x="607" y="4047"/>
                    </a:lnTo>
                    <a:lnTo>
                      <a:pt x="617" y="4048"/>
                    </a:lnTo>
                    <a:lnTo>
                      <a:pt x="623" y="4043"/>
                    </a:lnTo>
                    <a:lnTo>
                      <a:pt x="638" y="4041"/>
                    </a:lnTo>
                    <a:lnTo>
                      <a:pt x="644" y="4043"/>
                    </a:lnTo>
                    <a:lnTo>
                      <a:pt x="645" y="4049"/>
                    </a:lnTo>
                    <a:lnTo>
                      <a:pt x="653" y="4051"/>
                    </a:lnTo>
                    <a:lnTo>
                      <a:pt x="655" y="4053"/>
                    </a:lnTo>
                    <a:lnTo>
                      <a:pt x="654" y="4058"/>
                    </a:lnTo>
                    <a:lnTo>
                      <a:pt x="644" y="4058"/>
                    </a:lnTo>
                    <a:lnTo>
                      <a:pt x="632" y="4063"/>
                    </a:lnTo>
                    <a:lnTo>
                      <a:pt x="616" y="4073"/>
                    </a:lnTo>
                    <a:lnTo>
                      <a:pt x="605" y="4076"/>
                    </a:lnTo>
                    <a:lnTo>
                      <a:pt x="605" y="4081"/>
                    </a:lnTo>
                    <a:lnTo>
                      <a:pt x="610" y="4086"/>
                    </a:lnTo>
                    <a:lnTo>
                      <a:pt x="605" y="4089"/>
                    </a:lnTo>
                    <a:lnTo>
                      <a:pt x="594" y="4086"/>
                    </a:lnTo>
                    <a:lnTo>
                      <a:pt x="569" y="4090"/>
                    </a:lnTo>
                    <a:lnTo>
                      <a:pt x="567" y="4100"/>
                    </a:lnTo>
                    <a:lnTo>
                      <a:pt x="575" y="4107"/>
                    </a:lnTo>
                    <a:lnTo>
                      <a:pt x="587" y="4112"/>
                    </a:lnTo>
                    <a:lnTo>
                      <a:pt x="597" y="4126"/>
                    </a:lnTo>
                    <a:lnTo>
                      <a:pt x="607" y="4135"/>
                    </a:lnTo>
                    <a:lnTo>
                      <a:pt x="605" y="4137"/>
                    </a:lnTo>
                    <a:lnTo>
                      <a:pt x="591" y="4133"/>
                    </a:lnTo>
                    <a:lnTo>
                      <a:pt x="585" y="4143"/>
                    </a:lnTo>
                    <a:lnTo>
                      <a:pt x="579" y="4143"/>
                    </a:lnTo>
                    <a:lnTo>
                      <a:pt x="567" y="4160"/>
                    </a:lnTo>
                    <a:lnTo>
                      <a:pt x="557" y="4172"/>
                    </a:lnTo>
                    <a:lnTo>
                      <a:pt x="548" y="4191"/>
                    </a:lnTo>
                    <a:lnTo>
                      <a:pt x="535" y="4192"/>
                    </a:lnTo>
                    <a:lnTo>
                      <a:pt x="519" y="4189"/>
                    </a:lnTo>
                    <a:lnTo>
                      <a:pt x="516" y="4194"/>
                    </a:lnTo>
                    <a:lnTo>
                      <a:pt x="516" y="4200"/>
                    </a:lnTo>
                    <a:lnTo>
                      <a:pt x="506" y="4205"/>
                    </a:lnTo>
                    <a:lnTo>
                      <a:pt x="519" y="4210"/>
                    </a:lnTo>
                    <a:lnTo>
                      <a:pt x="531" y="4220"/>
                    </a:lnTo>
                    <a:lnTo>
                      <a:pt x="536" y="4235"/>
                    </a:lnTo>
                    <a:lnTo>
                      <a:pt x="546" y="4246"/>
                    </a:lnTo>
                    <a:lnTo>
                      <a:pt x="556" y="4247"/>
                    </a:lnTo>
                    <a:lnTo>
                      <a:pt x="560" y="4242"/>
                    </a:lnTo>
                    <a:lnTo>
                      <a:pt x="565" y="4250"/>
                    </a:lnTo>
                    <a:lnTo>
                      <a:pt x="580" y="4262"/>
                    </a:lnTo>
                    <a:lnTo>
                      <a:pt x="623" y="4280"/>
                    </a:lnTo>
                    <a:lnTo>
                      <a:pt x="649" y="4301"/>
                    </a:lnTo>
                    <a:lnTo>
                      <a:pt x="656" y="4313"/>
                    </a:lnTo>
                    <a:lnTo>
                      <a:pt x="662" y="4321"/>
                    </a:lnTo>
                    <a:lnTo>
                      <a:pt x="671" y="4323"/>
                    </a:lnTo>
                    <a:lnTo>
                      <a:pt x="683" y="4336"/>
                    </a:lnTo>
                    <a:lnTo>
                      <a:pt x="698" y="4331"/>
                    </a:lnTo>
                    <a:lnTo>
                      <a:pt x="707" y="4329"/>
                    </a:lnTo>
                    <a:lnTo>
                      <a:pt x="714" y="4332"/>
                    </a:lnTo>
                    <a:lnTo>
                      <a:pt x="723" y="4331"/>
                    </a:lnTo>
                    <a:lnTo>
                      <a:pt x="737" y="4336"/>
                    </a:lnTo>
                    <a:lnTo>
                      <a:pt x="743" y="4342"/>
                    </a:lnTo>
                    <a:lnTo>
                      <a:pt x="759" y="4344"/>
                    </a:lnTo>
                    <a:lnTo>
                      <a:pt x="782" y="4354"/>
                    </a:lnTo>
                    <a:lnTo>
                      <a:pt x="791" y="4355"/>
                    </a:lnTo>
                    <a:lnTo>
                      <a:pt x="815" y="4353"/>
                    </a:lnTo>
                    <a:lnTo>
                      <a:pt x="831" y="4358"/>
                    </a:lnTo>
                    <a:lnTo>
                      <a:pt x="847" y="4358"/>
                    </a:lnTo>
                    <a:lnTo>
                      <a:pt x="854" y="4363"/>
                    </a:lnTo>
                    <a:lnTo>
                      <a:pt x="858" y="4368"/>
                    </a:lnTo>
                    <a:lnTo>
                      <a:pt x="896" y="4390"/>
                    </a:lnTo>
                    <a:lnTo>
                      <a:pt x="898" y="4398"/>
                    </a:lnTo>
                    <a:lnTo>
                      <a:pt x="906" y="4402"/>
                    </a:lnTo>
                    <a:lnTo>
                      <a:pt x="914" y="4399"/>
                    </a:lnTo>
                    <a:lnTo>
                      <a:pt x="920" y="4395"/>
                    </a:lnTo>
                    <a:lnTo>
                      <a:pt x="935" y="4388"/>
                    </a:lnTo>
                    <a:lnTo>
                      <a:pt x="944" y="4388"/>
                    </a:lnTo>
                    <a:lnTo>
                      <a:pt x="950" y="4393"/>
                    </a:lnTo>
                    <a:lnTo>
                      <a:pt x="957" y="4392"/>
                    </a:lnTo>
                    <a:lnTo>
                      <a:pt x="973" y="4395"/>
                    </a:lnTo>
                    <a:lnTo>
                      <a:pt x="978" y="4401"/>
                    </a:lnTo>
                    <a:lnTo>
                      <a:pt x="985" y="4404"/>
                    </a:lnTo>
                    <a:lnTo>
                      <a:pt x="993" y="4404"/>
                    </a:lnTo>
                    <a:lnTo>
                      <a:pt x="1000" y="4408"/>
                    </a:lnTo>
                    <a:lnTo>
                      <a:pt x="1004" y="4415"/>
                    </a:lnTo>
                    <a:lnTo>
                      <a:pt x="1000" y="4430"/>
                    </a:lnTo>
                    <a:lnTo>
                      <a:pt x="1012" y="4440"/>
                    </a:lnTo>
                    <a:lnTo>
                      <a:pt x="1028" y="4445"/>
                    </a:lnTo>
                    <a:lnTo>
                      <a:pt x="1035" y="4450"/>
                    </a:lnTo>
                    <a:lnTo>
                      <a:pt x="1040" y="4453"/>
                    </a:lnTo>
                    <a:lnTo>
                      <a:pt x="1048" y="4458"/>
                    </a:lnTo>
                    <a:lnTo>
                      <a:pt x="1055" y="4458"/>
                    </a:lnTo>
                    <a:lnTo>
                      <a:pt x="1067" y="4469"/>
                    </a:lnTo>
                    <a:lnTo>
                      <a:pt x="1071" y="4477"/>
                    </a:lnTo>
                    <a:lnTo>
                      <a:pt x="1079" y="4477"/>
                    </a:lnTo>
                    <a:lnTo>
                      <a:pt x="1084" y="4493"/>
                    </a:lnTo>
                    <a:lnTo>
                      <a:pt x="1087" y="4500"/>
                    </a:lnTo>
                    <a:lnTo>
                      <a:pt x="1095" y="4500"/>
                    </a:lnTo>
                    <a:lnTo>
                      <a:pt x="1111" y="4504"/>
                    </a:lnTo>
                    <a:lnTo>
                      <a:pt x="1119" y="4501"/>
                    </a:lnTo>
                    <a:lnTo>
                      <a:pt x="1124" y="4496"/>
                    </a:lnTo>
                    <a:lnTo>
                      <a:pt x="1130" y="4481"/>
                    </a:lnTo>
                    <a:lnTo>
                      <a:pt x="1138" y="4477"/>
                    </a:lnTo>
                    <a:lnTo>
                      <a:pt x="1145" y="4473"/>
                    </a:lnTo>
                    <a:lnTo>
                      <a:pt x="1148" y="4466"/>
                    </a:lnTo>
                    <a:lnTo>
                      <a:pt x="1154" y="4456"/>
                    </a:lnTo>
                    <a:lnTo>
                      <a:pt x="1144" y="4451"/>
                    </a:lnTo>
                    <a:lnTo>
                      <a:pt x="1132" y="4423"/>
                    </a:lnTo>
                    <a:lnTo>
                      <a:pt x="1113" y="4391"/>
                    </a:lnTo>
                    <a:lnTo>
                      <a:pt x="1105" y="4380"/>
                    </a:lnTo>
                    <a:lnTo>
                      <a:pt x="1101" y="4366"/>
                    </a:lnTo>
                    <a:lnTo>
                      <a:pt x="1101" y="4344"/>
                    </a:lnTo>
                    <a:lnTo>
                      <a:pt x="1108" y="4317"/>
                    </a:lnTo>
                    <a:lnTo>
                      <a:pt x="1106" y="4305"/>
                    </a:lnTo>
                    <a:lnTo>
                      <a:pt x="1097" y="4326"/>
                    </a:lnTo>
                    <a:lnTo>
                      <a:pt x="1094" y="4320"/>
                    </a:lnTo>
                    <a:lnTo>
                      <a:pt x="1091" y="4302"/>
                    </a:lnTo>
                    <a:lnTo>
                      <a:pt x="1081" y="4285"/>
                    </a:lnTo>
                    <a:lnTo>
                      <a:pt x="1069" y="4268"/>
                    </a:lnTo>
                    <a:lnTo>
                      <a:pt x="1059" y="4268"/>
                    </a:lnTo>
                    <a:lnTo>
                      <a:pt x="1054" y="4253"/>
                    </a:lnTo>
                    <a:lnTo>
                      <a:pt x="1063" y="4240"/>
                    </a:lnTo>
                    <a:lnTo>
                      <a:pt x="1064" y="4229"/>
                    </a:lnTo>
                    <a:lnTo>
                      <a:pt x="1071" y="4218"/>
                    </a:lnTo>
                    <a:lnTo>
                      <a:pt x="1075" y="4218"/>
                    </a:lnTo>
                    <a:lnTo>
                      <a:pt x="1076" y="4215"/>
                    </a:lnTo>
                    <a:lnTo>
                      <a:pt x="1079" y="4207"/>
                    </a:lnTo>
                    <a:lnTo>
                      <a:pt x="1089" y="4198"/>
                    </a:lnTo>
                    <a:lnTo>
                      <a:pt x="1095" y="4162"/>
                    </a:lnTo>
                    <a:lnTo>
                      <a:pt x="1102" y="4165"/>
                    </a:lnTo>
                    <a:lnTo>
                      <a:pt x="1106" y="4144"/>
                    </a:lnTo>
                    <a:lnTo>
                      <a:pt x="1107" y="4133"/>
                    </a:lnTo>
                    <a:lnTo>
                      <a:pt x="1098" y="4117"/>
                    </a:lnTo>
                    <a:lnTo>
                      <a:pt x="1110" y="4121"/>
                    </a:lnTo>
                    <a:lnTo>
                      <a:pt x="1121" y="4121"/>
                    </a:lnTo>
                    <a:lnTo>
                      <a:pt x="1119" y="4128"/>
                    </a:lnTo>
                    <a:lnTo>
                      <a:pt x="1126" y="4139"/>
                    </a:lnTo>
                    <a:lnTo>
                      <a:pt x="1130" y="4154"/>
                    </a:lnTo>
                    <a:lnTo>
                      <a:pt x="1138" y="4154"/>
                    </a:lnTo>
                    <a:lnTo>
                      <a:pt x="1143" y="4151"/>
                    </a:lnTo>
                    <a:lnTo>
                      <a:pt x="1148" y="4151"/>
                    </a:lnTo>
                    <a:lnTo>
                      <a:pt x="1160" y="4123"/>
                    </a:lnTo>
                    <a:lnTo>
                      <a:pt x="1166" y="4119"/>
                    </a:lnTo>
                    <a:lnTo>
                      <a:pt x="1159" y="4117"/>
                    </a:lnTo>
                    <a:lnTo>
                      <a:pt x="1155" y="4111"/>
                    </a:lnTo>
                    <a:lnTo>
                      <a:pt x="1149" y="4107"/>
                    </a:lnTo>
                    <a:lnTo>
                      <a:pt x="1140" y="4107"/>
                    </a:lnTo>
                    <a:lnTo>
                      <a:pt x="1133" y="4105"/>
                    </a:lnTo>
                    <a:lnTo>
                      <a:pt x="1130" y="4099"/>
                    </a:lnTo>
                    <a:lnTo>
                      <a:pt x="1137" y="4091"/>
                    </a:lnTo>
                    <a:lnTo>
                      <a:pt x="1138" y="4084"/>
                    </a:lnTo>
                    <a:lnTo>
                      <a:pt x="1145" y="4081"/>
                    </a:lnTo>
                    <a:lnTo>
                      <a:pt x="1154" y="4087"/>
                    </a:lnTo>
                    <a:lnTo>
                      <a:pt x="1166" y="4084"/>
                    </a:lnTo>
                    <a:lnTo>
                      <a:pt x="1157" y="4027"/>
                    </a:lnTo>
                    <a:lnTo>
                      <a:pt x="1150" y="4025"/>
                    </a:lnTo>
                    <a:lnTo>
                      <a:pt x="1145" y="4019"/>
                    </a:lnTo>
                    <a:lnTo>
                      <a:pt x="1143" y="4010"/>
                    </a:lnTo>
                    <a:lnTo>
                      <a:pt x="1139" y="4004"/>
                    </a:lnTo>
                    <a:lnTo>
                      <a:pt x="1133" y="3998"/>
                    </a:lnTo>
                    <a:lnTo>
                      <a:pt x="1126" y="3998"/>
                    </a:lnTo>
                    <a:lnTo>
                      <a:pt x="1108" y="4000"/>
                    </a:lnTo>
                    <a:lnTo>
                      <a:pt x="1095" y="3997"/>
                    </a:lnTo>
                    <a:lnTo>
                      <a:pt x="1094" y="4005"/>
                    </a:lnTo>
                    <a:lnTo>
                      <a:pt x="1081" y="3993"/>
                    </a:lnTo>
                    <a:lnTo>
                      <a:pt x="1081" y="3986"/>
                    </a:lnTo>
                    <a:lnTo>
                      <a:pt x="1076" y="3978"/>
                    </a:lnTo>
                    <a:lnTo>
                      <a:pt x="1081" y="3971"/>
                    </a:lnTo>
                    <a:lnTo>
                      <a:pt x="1076" y="3965"/>
                    </a:lnTo>
                    <a:lnTo>
                      <a:pt x="1076" y="3957"/>
                    </a:lnTo>
                    <a:lnTo>
                      <a:pt x="1047" y="3947"/>
                    </a:lnTo>
                    <a:lnTo>
                      <a:pt x="1058" y="3903"/>
                    </a:lnTo>
                    <a:lnTo>
                      <a:pt x="1071" y="3896"/>
                    </a:lnTo>
                    <a:lnTo>
                      <a:pt x="1076" y="3888"/>
                    </a:lnTo>
                    <a:lnTo>
                      <a:pt x="1074" y="3881"/>
                    </a:lnTo>
                    <a:lnTo>
                      <a:pt x="1063" y="3870"/>
                    </a:lnTo>
                    <a:lnTo>
                      <a:pt x="1073" y="3825"/>
                    </a:lnTo>
                    <a:lnTo>
                      <a:pt x="1086" y="3816"/>
                    </a:lnTo>
                    <a:lnTo>
                      <a:pt x="1091" y="3810"/>
                    </a:lnTo>
                    <a:lnTo>
                      <a:pt x="1090" y="3801"/>
                    </a:lnTo>
                    <a:lnTo>
                      <a:pt x="1092" y="3794"/>
                    </a:lnTo>
                    <a:lnTo>
                      <a:pt x="1092" y="3787"/>
                    </a:lnTo>
                    <a:lnTo>
                      <a:pt x="1096" y="3778"/>
                    </a:lnTo>
                    <a:lnTo>
                      <a:pt x="1101" y="3772"/>
                    </a:lnTo>
                    <a:lnTo>
                      <a:pt x="1107" y="3777"/>
                    </a:lnTo>
                    <a:lnTo>
                      <a:pt x="1111" y="3784"/>
                    </a:lnTo>
                    <a:lnTo>
                      <a:pt x="1123" y="3794"/>
                    </a:lnTo>
                    <a:lnTo>
                      <a:pt x="1140" y="3831"/>
                    </a:lnTo>
                    <a:lnTo>
                      <a:pt x="1149" y="3833"/>
                    </a:lnTo>
                    <a:lnTo>
                      <a:pt x="1175" y="3816"/>
                    </a:lnTo>
                    <a:lnTo>
                      <a:pt x="1172" y="3807"/>
                    </a:lnTo>
                    <a:lnTo>
                      <a:pt x="1169" y="3800"/>
                    </a:lnTo>
                    <a:lnTo>
                      <a:pt x="1165" y="3775"/>
                    </a:lnTo>
                    <a:lnTo>
                      <a:pt x="1157" y="3762"/>
                    </a:lnTo>
                    <a:lnTo>
                      <a:pt x="1166" y="3763"/>
                    </a:lnTo>
                    <a:lnTo>
                      <a:pt x="1173" y="3760"/>
                    </a:lnTo>
                    <a:lnTo>
                      <a:pt x="1193" y="3746"/>
                    </a:lnTo>
                    <a:lnTo>
                      <a:pt x="1200" y="3742"/>
                    </a:lnTo>
                    <a:lnTo>
                      <a:pt x="1205" y="3736"/>
                    </a:lnTo>
                    <a:lnTo>
                      <a:pt x="1205" y="3728"/>
                    </a:lnTo>
                    <a:lnTo>
                      <a:pt x="1205" y="3719"/>
                    </a:lnTo>
                    <a:lnTo>
                      <a:pt x="1213" y="3718"/>
                    </a:lnTo>
                    <a:lnTo>
                      <a:pt x="1221" y="3719"/>
                    </a:lnTo>
                    <a:lnTo>
                      <a:pt x="1229" y="3715"/>
                    </a:lnTo>
                    <a:lnTo>
                      <a:pt x="1234" y="3709"/>
                    </a:lnTo>
                    <a:lnTo>
                      <a:pt x="1241" y="3705"/>
                    </a:lnTo>
                    <a:lnTo>
                      <a:pt x="1248" y="3703"/>
                    </a:lnTo>
                    <a:lnTo>
                      <a:pt x="1253" y="3697"/>
                    </a:lnTo>
                    <a:lnTo>
                      <a:pt x="1261" y="3692"/>
                    </a:lnTo>
                    <a:lnTo>
                      <a:pt x="1266" y="3686"/>
                    </a:lnTo>
                    <a:lnTo>
                      <a:pt x="1267" y="3678"/>
                    </a:lnTo>
                    <a:lnTo>
                      <a:pt x="1274" y="3672"/>
                    </a:lnTo>
                    <a:lnTo>
                      <a:pt x="1289" y="3669"/>
                    </a:lnTo>
                    <a:lnTo>
                      <a:pt x="1305" y="3669"/>
                    </a:lnTo>
                    <a:lnTo>
                      <a:pt x="1306" y="3677"/>
                    </a:lnTo>
                    <a:lnTo>
                      <a:pt x="1310" y="3685"/>
                    </a:lnTo>
                    <a:lnTo>
                      <a:pt x="1326" y="3681"/>
                    </a:lnTo>
                    <a:lnTo>
                      <a:pt x="1331" y="3687"/>
                    </a:lnTo>
                    <a:lnTo>
                      <a:pt x="1336" y="3680"/>
                    </a:lnTo>
                    <a:lnTo>
                      <a:pt x="1338" y="3671"/>
                    </a:lnTo>
                    <a:lnTo>
                      <a:pt x="1343" y="3665"/>
                    </a:lnTo>
                    <a:lnTo>
                      <a:pt x="1350" y="3665"/>
                    </a:lnTo>
                    <a:lnTo>
                      <a:pt x="1358" y="3662"/>
                    </a:lnTo>
                    <a:lnTo>
                      <a:pt x="1366" y="3662"/>
                    </a:lnTo>
                    <a:lnTo>
                      <a:pt x="1371" y="3678"/>
                    </a:lnTo>
                    <a:lnTo>
                      <a:pt x="1376" y="3685"/>
                    </a:lnTo>
                    <a:lnTo>
                      <a:pt x="1385" y="3681"/>
                    </a:lnTo>
                    <a:lnTo>
                      <a:pt x="1392" y="3681"/>
                    </a:lnTo>
                    <a:lnTo>
                      <a:pt x="1399" y="3683"/>
                    </a:lnTo>
                    <a:lnTo>
                      <a:pt x="1415" y="3680"/>
                    </a:lnTo>
                    <a:lnTo>
                      <a:pt x="1423" y="3681"/>
                    </a:lnTo>
                    <a:lnTo>
                      <a:pt x="1430" y="3685"/>
                    </a:lnTo>
                    <a:lnTo>
                      <a:pt x="1436" y="3691"/>
                    </a:lnTo>
                    <a:lnTo>
                      <a:pt x="1442" y="3705"/>
                    </a:lnTo>
                    <a:lnTo>
                      <a:pt x="1463" y="3718"/>
                    </a:lnTo>
                    <a:lnTo>
                      <a:pt x="1468" y="3724"/>
                    </a:lnTo>
                    <a:lnTo>
                      <a:pt x="1471" y="3732"/>
                    </a:lnTo>
                    <a:lnTo>
                      <a:pt x="1482" y="3745"/>
                    </a:lnTo>
                    <a:lnTo>
                      <a:pt x="1481" y="3752"/>
                    </a:lnTo>
                    <a:lnTo>
                      <a:pt x="1482" y="3761"/>
                    </a:lnTo>
                    <a:lnTo>
                      <a:pt x="1487" y="3767"/>
                    </a:lnTo>
                    <a:lnTo>
                      <a:pt x="1494" y="3764"/>
                    </a:lnTo>
                    <a:lnTo>
                      <a:pt x="1494" y="3757"/>
                    </a:lnTo>
                    <a:lnTo>
                      <a:pt x="1493" y="3748"/>
                    </a:lnTo>
                    <a:lnTo>
                      <a:pt x="1494" y="3741"/>
                    </a:lnTo>
                    <a:lnTo>
                      <a:pt x="1489" y="3734"/>
                    </a:lnTo>
                    <a:lnTo>
                      <a:pt x="1494" y="3728"/>
                    </a:lnTo>
                    <a:lnTo>
                      <a:pt x="1503" y="3726"/>
                    </a:lnTo>
                    <a:lnTo>
                      <a:pt x="1505" y="3734"/>
                    </a:lnTo>
                    <a:lnTo>
                      <a:pt x="1511" y="3739"/>
                    </a:lnTo>
                    <a:lnTo>
                      <a:pt x="1514" y="3747"/>
                    </a:lnTo>
                    <a:lnTo>
                      <a:pt x="1520" y="3752"/>
                    </a:lnTo>
                    <a:lnTo>
                      <a:pt x="1536" y="3757"/>
                    </a:lnTo>
                    <a:lnTo>
                      <a:pt x="1549" y="3766"/>
                    </a:lnTo>
                    <a:lnTo>
                      <a:pt x="1558" y="3763"/>
                    </a:lnTo>
                    <a:lnTo>
                      <a:pt x="1578" y="3750"/>
                    </a:lnTo>
                    <a:lnTo>
                      <a:pt x="1578" y="3741"/>
                    </a:lnTo>
                    <a:lnTo>
                      <a:pt x="1584" y="3737"/>
                    </a:lnTo>
                    <a:lnTo>
                      <a:pt x="1590" y="3732"/>
                    </a:lnTo>
                    <a:lnTo>
                      <a:pt x="1598" y="3731"/>
                    </a:lnTo>
                    <a:lnTo>
                      <a:pt x="1606" y="3734"/>
                    </a:lnTo>
                    <a:lnTo>
                      <a:pt x="1606" y="3725"/>
                    </a:lnTo>
                    <a:lnTo>
                      <a:pt x="1614" y="3725"/>
                    </a:lnTo>
                    <a:lnTo>
                      <a:pt x="1622" y="3728"/>
                    </a:lnTo>
                    <a:lnTo>
                      <a:pt x="1629" y="3723"/>
                    </a:lnTo>
                    <a:lnTo>
                      <a:pt x="1637" y="3728"/>
                    </a:lnTo>
                    <a:lnTo>
                      <a:pt x="1648" y="3739"/>
                    </a:lnTo>
                    <a:lnTo>
                      <a:pt x="1662" y="3730"/>
                    </a:lnTo>
                    <a:lnTo>
                      <a:pt x="1666" y="3723"/>
                    </a:lnTo>
                    <a:lnTo>
                      <a:pt x="1682" y="3723"/>
                    </a:lnTo>
                    <a:lnTo>
                      <a:pt x="1689" y="3719"/>
                    </a:lnTo>
                    <a:lnTo>
                      <a:pt x="1704" y="3725"/>
                    </a:lnTo>
                    <a:lnTo>
                      <a:pt x="1709" y="3731"/>
                    </a:lnTo>
                    <a:lnTo>
                      <a:pt x="1710" y="3747"/>
                    </a:lnTo>
                    <a:lnTo>
                      <a:pt x="1716" y="3753"/>
                    </a:lnTo>
                    <a:lnTo>
                      <a:pt x="1721" y="3760"/>
                    </a:lnTo>
                    <a:lnTo>
                      <a:pt x="1737" y="3757"/>
                    </a:lnTo>
                    <a:lnTo>
                      <a:pt x="1752" y="3761"/>
                    </a:lnTo>
                    <a:lnTo>
                      <a:pt x="1752" y="3761"/>
                    </a:lnTo>
                    <a:lnTo>
                      <a:pt x="1754" y="3772"/>
                    </a:lnTo>
                    <a:lnTo>
                      <a:pt x="1772" y="3771"/>
                    </a:lnTo>
                    <a:lnTo>
                      <a:pt x="1778" y="3766"/>
                    </a:lnTo>
                    <a:lnTo>
                      <a:pt x="1785" y="3751"/>
                    </a:lnTo>
                    <a:lnTo>
                      <a:pt x="1790" y="3745"/>
                    </a:lnTo>
                    <a:lnTo>
                      <a:pt x="1796" y="3747"/>
                    </a:lnTo>
                    <a:lnTo>
                      <a:pt x="1807" y="3760"/>
                    </a:lnTo>
                    <a:lnTo>
                      <a:pt x="1824" y="3761"/>
                    </a:lnTo>
                    <a:lnTo>
                      <a:pt x="1839" y="3757"/>
                    </a:lnTo>
                    <a:lnTo>
                      <a:pt x="1847" y="3752"/>
                    </a:lnTo>
                    <a:lnTo>
                      <a:pt x="1863" y="3747"/>
                    </a:lnTo>
                    <a:lnTo>
                      <a:pt x="1874" y="3709"/>
                    </a:lnTo>
                    <a:lnTo>
                      <a:pt x="1877" y="3702"/>
                    </a:lnTo>
                    <a:lnTo>
                      <a:pt x="1872" y="3696"/>
                    </a:lnTo>
                    <a:lnTo>
                      <a:pt x="1870" y="3692"/>
                    </a:lnTo>
                    <a:lnTo>
                      <a:pt x="1856" y="3691"/>
                    </a:lnTo>
                    <a:lnTo>
                      <a:pt x="1840" y="3689"/>
                    </a:lnTo>
                    <a:lnTo>
                      <a:pt x="1834" y="3682"/>
                    </a:lnTo>
                    <a:lnTo>
                      <a:pt x="1831" y="3677"/>
                    </a:lnTo>
                    <a:lnTo>
                      <a:pt x="1813" y="3674"/>
                    </a:lnTo>
                    <a:lnTo>
                      <a:pt x="1806" y="3671"/>
                    </a:lnTo>
                    <a:lnTo>
                      <a:pt x="1807" y="3662"/>
                    </a:lnTo>
                    <a:lnTo>
                      <a:pt x="1802" y="3655"/>
                    </a:lnTo>
                    <a:lnTo>
                      <a:pt x="1786" y="3653"/>
                    </a:lnTo>
                    <a:lnTo>
                      <a:pt x="1788" y="3644"/>
                    </a:lnTo>
                    <a:lnTo>
                      <a:pt x="1795" y="3642"/>
                    </a:lnTo>
                    <a:lnTo>
                      <a:pt x="1807" y="3632"/>
                    </a:lnTo>
                    <a:lnTo>
                      <a:pt x="1823" y="3626"/>
                    </a:lnTo>
                    <a:lnTo>
                      <a:pt x="1837" y="3617"/>
                    </a:lnTo>
                    <a:lnTo>
                      <a:pt x="1840" y="3611"/>
                    </a:lnTo>
                    <a:lnTo>
                      <a:pt x="1842" y="3602"/>
                    </a:lnTo>
                    <a:lnTo>
                      <a:pt x="1823" y="3575"/>
                    </a:lnTo>
                    <a:lnTo>
                      <a:pt x="1831" y="3572"/>
                    </a:lnTo>
                    <a:lnTo>
                      <a:pt x="1838" y="3565"/>
                    </a:lnTo>
                    <a:lnTo>
                      <a:pt x="1839" y="3558"/>
                    </a:lnTo>
                    <a:lnTo>
                      <a:pt x="1845" y="3553"/>
                    </a:lnTo>
                    <a:lnTo>
                      <a:pt x="1854" y="3552"/>
                    </a:lnTo>
                    <a:lnTo>
                      <a:pt x="1863" y="3553"/>
                    </a:lnTo>
                    <a:lnTo>
                      <a:pt x="1870" y="3552"/>
                    </a:lnTo>
                    <a:lnTo>
                      <a:pt x="1877" y="3554"/>
                    </a:lnTo>
                    <a:lnTo>
                      <a:pt x="1893" y="3554"/>
                    </a:lnTo>
                    <a:lnTo>
                      <a:pt x="1902" y="3551"/>
                    </a:lnTo>
                    <a:lnTo>
                      <a:pt x="1904" y="3543"/>
                    </a:lnTo>
                    <a:lnTo>
                      <a:pt x="1901" y="3537"/>
                    </a:lnTo>
                    <a:lnTo>
                      <a:pt x="1886" y="3529"/>
                    </a:lnTo>
                    <a:lnTo>
                      <a:pt x="1854" y="3524"/>
                    </a:lnTo>
                    <a:lnTo>
                      <a:pt x="1850" y="3518"/>
                    </a:lnTo>
                    <a:lnTo>
                      <a:pt x="1852" y="3509"/>
                    </a:lnTo>
                    <a:lnTo>
                      <a:pt x="1859" y="3509"/>
                    </a:lnTo>
                    <a:lnTo>
                      <a:pt x="1866" y="3506"/>
                    </a:lnTo>
                    <a:lnTo>
                      <a:pt x="1871" y="3499"/>
                    </a:lnTo>
                    <a:lnTo>
                      <a:pt x="1865" y="3494"/>
                    </a:lnTo>
                    <a:lnTo>
                      <a:pt x="1858" y="3498"/>
                    </a:lnTo>
                    <a:lnTo>
                      <a:pt x="1842" y="3498"/>
                    </a:lnTo>
                    <a:lnTo>
                      <a:pt x="1842" y="3489"/>
                    </a:lnTo>
                    <a:lnTo>
                      <a:pt x="1844" y="3482"/>
                    </a:lnTo>
                    <a:lnTo>
                      <a:pt x="1849" y="3476"/>
                    </a:lnTo>
                    <a:lnTo>
                      <a:pt x="1838" y="3463"/>
                    </a:lnTo>
                    <a:lnTo>
                      <a:pt x="1854" y="3463"/>
                    </a:lnTo>
                    <a:lnTo>
                      <a:pt x="1859" y="3457"/>
                    </a:lnTo>
                    <a:lnTo>
                      <a:pt x="1867" y="3457"/>
                    </a:lnTo>
                    <a:lnTo>
                      <a:pt x="1872" y="3463"/>
                    </a:lnTo>
                    <a:lnTo>
                      <a:pt x="1880" y="3462"/>
                    </a:lnTo>
                    <a:lnTo>
                      <a:pt x="1888" y="3463"/>
                    </a:lnTo>
                    <a:lnTo>
                      <a:pt x="1896" y="3461"/>
                    </a:lnTo>
                    <a:lnTo>
                      <a:pt x="1920" y="3461"/>
                    </a:lnTo>
                    <a:lnTo>
                      <a:pt x="1925" y="3468"/>
                    </a:lnTo>
                    <a:lnTo>
                      <a:pt x="1935" y="3456"/>
                    </a:lnTo>
                    <a:lnTo>
                      <a:pt x="1942" y="3452"/>
                    </a:lnTo>
                    <a:lnTo>
                      <a:pt x="1958" y="3454"/>
                    </a:lnTo>
                    <a:lnTo>
                      <a:pt x="1966" y="3449"/>
                    </a:lnTo>
                    <a:lnTo>
                      <a:pt x="1973" y="3446"/>
                    </a:lnTo>
                    <a:lnTo>
                      <a:pt x="1987" y="3436"/>
                    </a:lnTo>
                    <a:lnTo>
                      <a:pt x="1994" y="3439"/>
                    </a:lnTo>
                    <a:lnTo>
                      <a:pt x="2000" y="3444"/>
                    </a:lnTo>
                    <a:lnTo>
                      <a:pt x="2008" y="3444"/>
                    </a:lnTo>
                    <a:lnTo>
                      <a:pt x="2010" y="3436"/>
                    </a:lnTo>
                    <a:lnTo>
                      <a:pt x="2027" y="3432"/>
                    </a:lnTo>
                    <a:lnTo>
                      <a:pt x="2033" y="3428"/>
                    </a:lnTo>
                    <a:lnTo>
                      <a:pt x="2042" y="3427"/>
                    </a:lnTo>
                    <a:lnTo>
                      <a:pt x="2049" y="3424"/>
                    </a:lnTo>
                    <a:lnTo>
                      <a:pt x="2057" y="3424"/>
                    </a:lnTo>
                    <a:lnTo>
                      <a:pt x="2064" y="3427"/>
                    </a:lnTo>
                    <a:lnTo>
                      <a:pt x="2069" y="3419"/>
                    </a:lnTo>
                    <a:lnTo>
                      <a:pt x="2070" y="3412"/>
                    </a:lnTo>
                    <a:lnTo>
                      <a:pt x="2074" y="3403"/>
                    </a:lnTo>
                    <a:lnTo>
                      <a:pt x="2081" y="3400"/>
                    </a:lnTo>
                    <a:lnTo>
                      <a:pt x="2089" y="3398"/>
                    </a:lnTo>
                    <a:lnTo>
                      <a:pt x="2096" y="3402"/>
                    </a:lnTo>
                    <a:lnTo>
                      <a:pt x="2114" y="3396"/>
                    </a:lnTo>
                    <a:lnTo>
                      <a:pt x="2114" y="3397"/>
                    </a:lnTo>
                    <a:lnTo>
                      <a:pt x="2151" y="3387"/>
                    </a:lnTo>
                    <a:lnTo>
                      <a:pt x="2183" y="3384"/>
                    </a:lnTo>
                    <a:lnTo>
                      <a:pt x="2211" y="3375"/>
                    </a:lnTo>
                    <a:lnTo>
                      <a:pt x="2218" y="3369"/>
                    </a:lnTo>
                    <a:lnTo>
                      <a:pt x="2226" y="3370"/>
                    </a:lnTo>
                    <a:lnTo>
                      <a:pt x="2234" y="3368"/>
                    </a:lnTo>
                    <a:lnTo>
                      <a:pt x="2238" y="3362"/>
                    </a:lnTo>
                    <a:lnTo>
                      <a:pt x="2238" y="3353"/>
                    </a:lnTo>
                    <a:lnTo>
                      <a:pt x="2238" y="3346"/>
                    </a:lnTo>
                    <a:lnTo>
                      <a:pt x="2247" y="3347"/>
                    </a:lnTo>
                    <a:lnTo>
                      <a:pt x="2254" y="3344"/>
                    </a:lnTo>
                    <a:lnTo>
                      <a:pt x="2259" y="3338"/>
                    </a:lnTo>
                    <a:lnTo>
                      <a:pt x="2265" y="3333"/>
                    </a:lnTo>
                    <a:lnTo>
                      <a:pt x="2274" y="3333"/>
                    </a:lnTo>
                    <a:lnTo>
                      <a:pt x="2279" y="3326"/>
                    </a:lnTo>
                    <a:lnTo>
                      <a:pt x="2286" y="3326"/>
                    </a:lnTo>
                    <a:lnTo>
                      <a:pt x="2293" y="3332"/>
                    </a:lnTo>
                    <a:lnTo>
                      <a:pt x="2300" y="3330"/>
                    </a:lnTo>
                    <a:lnTo>
                      <a:pt x="2307" y="3333"/>
                    </a:lnTo>
                    <a:lnTo>
                      <a:pt x="2316" y="3331"/>
                    </a:lnTo>
                    <a:lnTo>
                      <a:pt x="2323" y="3335"/>
                    </a:lnTo>
                    <a:lnTo>
                      <a:pt x="2328" y="3341"/>
                    </a:lnTo>
                    <a:lnTo>
                      <a:pt x="2342" y="3349"/>
                    </a:lnTo>
                    <a:lnTo>
                      <a:pt x="2349" y="3346"/>
                    </a:lnTo>
                    <a:lnTo>
                      <a:pt x="2355" y="3341"/>
                    </a:lnTo>
                    <a:lnTo>
                      <a:pt x="2371" y="3338"/>
                    </a:lnTo>
                    <a:lnTo>
                      <a:pt x="2379" y="3341"/>
                    </a:lnTo>
                    <a:lnTo>
                      <a:pt x="2385" y="3347"/>
                    </a:lnTo>
                    <a:lnTo>
                      <a:pt x="2388" y="3354"/>
                    </a:lnTo>
                    <a:lnTo>
                      <a:pt x="2390" y="3370"/>
                    </a:lnTo>
                    <a:lnTo>
                      <a:pt x="2388" y="3379"/>
                    </a:lnTo>
                    <a:lnTo>
                      <a:pt x="2391" y="3386"/>
                    </a:lnTo>
                    <a:lnTo>
                      <a:pt x="2403" y="3397"/>
                    </a:lnTo>
                    <a:lnTo>
                      <a:pt x="2399" y="3403"/>
                    </a:lnTo>
                    <a:lnTo>
                      <a:pt x="2401" y="3420"/>
                    </a:lnTo>
                    <a:lnTo>
                      <a:pt x="2396" y="3427"/>
                    </a:lnTo>
                    <a:lnTo>
                      <a:pt x="2391" y="3433"/>
                    </a:lnTo>
                    <a:lnTo>
                      <a:pt x="2394" y="3440"/>
                    </a:lnTo>
                    <a:lnTo>
                      <a:pt x="2397" y="3448"/>
                    </a:lnTo>
                    <a:lnTo>
                      <a:pt x="2413" y="3444"/>
                    </a:lnTo>
                    <a:lnTo>
                      <a:pt x="2420" y="3449"/>
                    </a:lnTo>
                    <a:lnTo>
                      <a:pt x="2428" y="3448"/>
                    </a:lnTo>
                    <a:lnTo>
                      <a:pt x="2431" y="3439"/>
                    </a:lnTo>
                    <a:lnTo>
                      <a:pt x="2439" y="3439"/>
                    </a:lnTo>
                    <a:lnTo>
                      <a:pt x="2446" y="3441"/>
                    </a:lnTo>
                    <a:lnTo>
                      <a:pt x="2449" y="3433"/>
                    </a:lnTo>
                    <a:lnTo>
                      <a:pt x="2449" y="3425"/>
                    </a:lnTo>
                    <a:lnTo>
                      <a:pt x="2456" y="3427"/>
                    </a:lnTo>
                    <a:lnTo>
                      <a:pt x="2460" y="3434"/>
                    </a:lnTo>
                    <a:lnTo>
                      <a:pt x="2462" y="3443"/>
                    </a:lnTo>
                    <a:lnTo>
                      <a:pt x="2467" y="3448"/>
                    </a:lnTo>
                    <a:lnTo>
                      <a:pt x="2465" y="3455"/>
                    </a:lnTo>
                    <a:lnTo>
                      <a:pt x="2463" y="3463"/>
                    </a:lnTo>
                    <a:lnTo>
                      <a:pt x="2479" y="3465"/>
                    </a:lnTo>
                    <a:lnTo>
                      <a:pt x="2477" y="3457"/>
                    </a:lnTo>
                    <a:lnTo>
                      <a:pt x="2472" y="3451"/>
                    </a:lnTo>
                    <a:lnTo>
                      <a:pt x="2479" y="3448"/>
                    </a:lnTo>
                    <a:lnTo>
                      <a:pt x="2495" y="3451"/>
                    </a:lnTo>
                    <a:lnTo>
                      <a:pt x="2503" y="3456"/>
                    </a:lnTo>
                    <a:lnTo>
                      <a:pt x="2508" y="3462"/>
                    </a:lnTo>
                    <a:lnTo>
                      <a:pt x="2516" y="3466"/>
                    </a:lnTo>
                    <a:lnTo>
                      <a:pt x="2523" y="3466"/>
                    </a:lnTo>
                    <a:lnTo>
                      <a:pt x="2527" y="3459"/>
                    </a:lnTo>
                    <a:lnTo>
                      <a:pt x="2535" y="3455"/>
                    </a:lnTo>
                    <a:lnTo>
                      <a:pt x="2537" y="3463"/>
                    </a:lnTo>
                    <a:lnTo>
                      <a:pt x="2537" y="3471"/>
                    </a:lnTo>
                    <a:lnTo>
                      <a:pt x="2528" y="3473"/>
                    </a:lnTo>
                    <a:lnTo>
                      <a:pt x="2522" y="3478"/>
                    </a:lnTo>
                    <a:lnTo>
                      <a:pt x="2517" y="3486"/>
                    </a:lnTo>
                    <a:lnTo>
                      <a:pt x="2515" y="3493"/>
                    </a:lnTo>
                    <a:lnTo>
                      <a:pt x="2516" y="3502"/>
                    </a:lnTo>
                    <a:lnTo>
                      <a:pt x="2521" y="3508"/>
                    </a:lnTo>
                    <a:lnTo>
                      <a:pt x="2528" y="3508"/>
                    </a:lnTo>
                    <a:lnTo>
                      <a:pt x="2533" y="3502"/>
                    </a:lnTo>
                    <a:lnTo>
                      <a:pt x="2548" y="3495"/>
                    </a:lnTo>
                    <a:lnTo>
                      <a:pt x="2555" y="3498"/>
                    </a:lnTo>
                    <a:lnTo>
                      <a:pt x="2564" y="3498"/>
                    </a:lnTo>
                    <a:lnTo>
                      <a:pt x="2570" y="3503"/>
                    </a:lnTo>
                    <a:lnTo>
                      <a:pt x="2578" y="3503"/>
                    </a:lnTo>
                    <a:lnTo>
                      <a:pt x="2575" y="3495"/>
                    </a:lnTo>
                    <a:lnTo>
                      <a:pt x="2580" y="3489"/>
                    </a:lnTo>
                    <a:lnTo>
                      <a:pt x="2589" y="3488"/>
                    </a:lnTo>
                    <a:lnTo>
                      <a:pt x="2598" y="3477"/>
                    </a:lnTo>
                    <a:lnTo>
                      <a:pt x="2614" y="3475"/>
                    </a:lnTo>
                    <a:lnTo>
                      <a:pt x="2627" y="3463"/>
                    </a:lnTo>
                    <a:lnTo>
                      <a:pt x="2633" y="3449"/>
                    </a:lnTo>
                    <a:lnTo>
                      <a:pt x="2639" y="3444"/>
                    </a:lnTo>
                    <a:lnTo>
                      <a:pt x="2648" y="3445"/>
                    </a:lnTo>
                    <a:lnTo>
                      <a:pt x="2664" y="3441"/>
                    </a:lnTo>
                    <a:lnTo>
                      <a:pt x="2671" y="3439"/>
                    </a:lnTo>
                    <a:lnTo>
                      <a:pt x="2675" y="3432"/>
                    </a:lnTo>
                    <a:lnTo>
                      <a:pt x="2691" y="3430"/>
                    </a:lnTo>
                    <a:lnTo>
                      <a:pt x="2704" y="3422"/>
                    </a:lnTo>
                    <a:lnTo>
                      <a:pt x="2708" y="3429"/>
                    </a:lnTo>
                    <a:lnTo>
                      <a:pt x="2709" y="3436"/>
                    </a:lnTo>
                    <a:lnTo>
                      <a:pt x="2704" y="3444"/>
                    </a:lnTo>
                    <a:lnTo>
                      <a:pt x="2697" y="3446"/>
                    </a:lnTo>
                    <a:lnTo>
                      <a:pt x="2689" y="3446"/>
                    </a:lnTo>
                    <a:lnTo>
                      <a:pt x="2688" y="3454"/>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714" name="Freeform 133"/>
              <p:cNvSpPr>
                <a:spLocks noChangeAspect="1"/>
              </p:cNvSpPr>
              <p:nvPr/>
            </p:nvSpPr>
            <p:spPr bwMode="gray">
              <a:xfrm>
                <a:off x="2730" y="1750"/>
                <a:ext cx="36" cy="27"/>
              </a:xfrm>
              <a:custGeom>
                <a:avLst/>
                <a:gdLst/>
                <a:ahLst/>
                <a:cxnLst>
                  <a:cxn ang="0">
                    <a:pos x="0" y="118"/>
                  </a:cxn>
                  <a:cxn ang="0">
                    <a:pos x="2" y="114"/>
                  </a:cxn>
                  <a:cxn ang="0">
                    <a:pos x="12" y="107"/>
                  </a:cxn>
                  <a:cxn ang="0">
                    <a:pos x="14" y="102"/>
                  </a:cxn>
                  <a:cxn ang="0">
                    <a:pos x="19" y="87"/>
                  </a:cxn>
                  <a:cxn ang="0">
                    <a:pos x="21" y="76"/>
                  </a:cxn>
                  <a:cxn ang="0">
                    <a:pos x="25" y="70"/>
                  </a:cxn>
                  <a:cxn ang="0">
                    <a:pos x="46" y="69"/>
                  </a:cxn>
                  <a:cxn ang="0">
                    <a:pos x="55" y="63"/>
                  </a:cxn>
                  <a:cxn ang="0">
                    <a:pos x="67" y="48"/>
                  </a:cxn>
                  <a:cxn ang="0">
                    <a:pos x="77" y="32"/>
                  </a:cxn>
                  <a:cxn ang="0">
                    <a:pos x="82" y="15"/>
                  </a:cxn>
                  <a:cxn ang="0">
                    <a:pos x="83" y="0"/>
                  </a:cxn>
                  <a:cxn ang="0">
                    <a:pos x="79" y="27"/>
                  </a:cxn>
                  <a:cxn ang="0">
                    <a:pos x="71" y="46"/>
                  </a:cxn>
                  <a:cxn ang="0">
                    <a:pos x="65" y="55"/>
                  </a:cxn>
                  <a:cxn ang="0">
                    <a:pos x="57" y="64"/>
                  </a:cxn>
                  <a:cxn ang="0">
                    <a:pos x="61" y="71"/>
                  </a:cxn>
                  <a:cxn ang="0">
                    <a:pos x="67" y="70"/>
                  </a:cxn>
                  <a:cxn ang="0">
                    <a:pos x="76" y="75"/>
                  </a:cxn>
                  <a:cxn ang="0">
                    <a:pos x="87" y="75"/>
                  </a:cxn>
                  <a:cxn ang="0">
                    <a:pos x="89" y="66"/>
                  </a:cxn>
                  <a:cxn ang="0">
                    <a:pos x="89" y="49"/>
                  </a:cxn>
                  <a:cxn ang="0">
                    <a:pos x="93" y="44"/>
                  </a:cxn>
                  <a:cxn ang="0">
                    <a:pos x="93" y="41"/>
                  </a:cxn>
                  <a:cxn ang="0">
                    <a:pos x="103" y="38"/>
                  </a:cxn>
                  <a:cxn ang="0">
                    <a:pos x="109" y="43"/>
                  </a:cxn>
                  <a:cxn ang="0">
                    <a:pos x="116" y="46"/>
                  </a:cxn>
                  <a:cxn ang="0">
                    <a:pos x="122" y="50"/>
                  </a:cxn>
                  <a:cxn ang="0">
                    <a:pos x="130" y="54"/>
                  </a:cxn>
                  <a:cxn ang="0">
                    <a:pos x="147" y="57"/>
                  </a:cxn>
                  <a:cxn ang="0">
                    <a:pos x="163" y="55"/>
                  </a:cxn>
                  <a:cxn ang="0">
                    <a:pos x="169" y="59"/>
                  </a:cxn>
                  <a:cxn ang="0">
                    <a:pos x="180" y="82"/>
                  </a:cxn>
                  <a:cxn ang="0">
                    <a:pos x="174" y="97"/>
                  </a:cxn>
                  <a:cxn ang="0">
                    <a:pos x="174" y="114"/>
                  </a:cxn>
                  <a:cxn ang="0">
                    <a:pos x="177" y="124"/>
                  </a:cxn>
                  <a:cxn ang="0">
                    <a:pos x="153" y="127"/>
                  </a:cxn>
                  <a:cxn ang="0">
                    <a:pos x="126" y="133"/>
                  </a:cxn>
                  <a:cxn ang="0">
                    <a:pos x="78" y="134"/>
                  </a:cxn>
                  <a:cxn ang="0">
                    <a:pos x="14" y="123"/>
                  </a:cxn>
                  <a:cxn ang="0">
                    <a:pos x="0" y="118"/>
                  </a:cxn>
                </a:cxnLst>
                <a:rect l="0" t="0" r="r" b="b"/>
                <a:pathLst>
                  <a:path w="180" h="134">
                    <a:moveTo>
                      <a:pt x="0" y="118"/>
                    </a:moveTo>
                    <a:lnTo>
                      <a:pt x="2" y="114"/>
                    </a:lnTo>
                    <a:lnTo>
                      <a:pt x="12" y="107"/>
                    </a:lnTo>
                    <a:lnTo>
                      <a:pt x="14" y="102"/>
                    </a:lnTo>
                    <a:lnTo>
                      <a:pt x="19" y="87"/>
                    </a:lnTo>
                    <a:lnTo>
                      <a:pt x="21" y="76"/>
                    </a:lnTo>
                    <a:lnTo>
                      <a:pt x="25" y="70"/>
                    </a:lnTo>
                    <a:lnTo>
                      <a:pt x="46" y="69"/>
                    </a:lnTo>
                    <a:lnTo>
                      <a:pt x="55" y="63"/>
                    </a:lnTo>
                    <a:lnTo>
                      <a:pt x="67" y="48"/>
                    </a:lnTo>
                    <a:lnTo>
                      <a:pt x="77" y="32"/>
                    </a:lnTo>
                    <a:lnTo>
                      <a:pt x="82" y="15"/>
                    </a:lnTo>
                    <a:lnTo>
                      <a:pt x="83" y="0"/>
                    </a:lnTo>
                    <a:lnTo>
                      <a:pt x="79" y="27"/>
                    </a:lnTo>
                    <a:lnTo>
                      <a:pt x="71" y="46"/>
                    </a:lnTo>
                    <a:lnTo>
                      <a:pt x="65" y="55"/>
                    </a:lnTo>
                    <a:lnTo>
                      <a:pt x="57" y="64"/>
                    </a:lnTo>
                    <a:lnTo>
                      <a:pt x="61" y="71"/>
                    </a:lnTo>
                    <a:lnTo>
                      <a:pt x="67" y="70"/>
                    </a:lnTo>
                    <a:lnTo>
                      <a:pt x="76" y="75"/>
                    </a:lnTo>
                    <a:lnTo>
                      <a:pt x="87" y="75"/>
                    </a:lnTo>
                    <a:lnTo>
                      <a:pt x="89" y="66"/>
                    </a:lnTo>
                    <a:lnTo>
                      <a:pt x="89" y="49"/>
                    </a:lnTo>
                    <a:lnTo>
                      <a:pt x="93" y="44"/>
                    </a:lnTo>
                    <a:lnTo>
                      <a:pt x="93" y="41"/>
                    </a:lnTo>
                    <a:lnTo>
                      <a:pt x="103" y="38"/>
                    </a:lnTo>
                    <a:lnTo>
                      <a:pt x="109" y="43"/>
                    </a:lnTo>
                    <a:lnTo>
                      <a:pt x="116" y="46"/>
                    </a:lnTo>
                    <a:lnTo>
                      <a:pt x="122" y="50"/>
                    </a:lnTo>
                    <a:lnTo>
                      <a:pt x="130" y="54"/>
                    </a:lnTo>
                    <a:lnTo>
                      <a:pt x="147" y="57"/>
                    </a:lnTo>
                    <a:lnTo>
                      <a:pt x="163" y="55"/>
                    </a:lnTo>
                    <a:lnTo>
                      <a:pt x="169" y="59"/>
                    </a:lnTo>
                    <a:lnTo>
                      <a:pt x="180" y="82"/>
                    </a:lnTo>
                    <a:lnTo>
                      <a:pt x="174" y="97"/>
                    </a:lnTo>
                    <a:lnTo>
                      <a:pt x="174" y="114"/>
                    </a:lnTo>
                    <a:lnTo>
                      <a:pt x="177" y="124"/>
                    </a:lnTo>
                    <a:lnTo>
                      <a:pt x="153" y="127"/>
                    </a:lnTo>
                    <a:lnTo>
                      <a:pt x="126" y="133"/>
                    </a:lnTo>
                    <a:lnTo>
                      <a:pt x="78" y="134"/>
                    </a:lnTo>
                    <a:lnTo>
                      <a:pt x="14" y="123"/>
                    </a:lnTo>
                    <a:lnTo>
                      <a:pt x="0" y="118"/>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grpSp>
        <p:grpSp>
          <p:nvGrpSpPr>
            <p:cNvPr id="9" name="Group 135"/>
            <p:cNvGrpSpPr>
              <a:grpSpLocks noChangeAspect="1"/>
            </p:cNvGrpSpPr>
            <p:nvPr/>
          </p:nvGrpSpPr>
          <p:grpSpPr bwMode="gray">
            <a:xfrm>
              <a:off x="5214199" y="2886469"/>
              <a:ext cx="647706" cy="585797"/>
              <a:chOff x="2802" y="1979"/>
              <a:chExt cx="408" cy="369"/>
            </a:xfrm>
            <a:grpFill/>
          </p:grpSpPr>
          <p:sp>
            <p:nvSpPr>
              <p:cNvPr id="682" name="Freeform 136"/>
              <p:cNvSpPr>
                <a:spLocks noChangeAspect="1"/>
              </p:cNvSpPr>
              <p:nvPr/>
            </p:nvSpPr>
            <p:spPr bwMode="gray">
              <a:xfrm>
                <a:off x="2899" y="2082"/>
                <a:ext cx="19" cy="23"/>
              </a:xfrm>
              <a:custGeom>
                <a:avLst/>
                <a:gdLst/>
                <a:ahLst/>
                <a:cxnLst>
                  <a:cxn ang="0">
                    <a:pos x="39" y="96"/>
                  </a:cxn>
                  <a:cxn ang="0">
                    <a:pos x="45" y="93"/>
                  </a:cxn>
                  <a:cxn ang="0">
                    <a:pos x="55" y="83"/>
                  </a:cxn>
                  <a:cxn ang="0">
                    <a:pos x="58" y="78"/>
                  </a:cxn>
                  <a:cxn ang="0">
                    <a:pos x="53" y="75"/>
                  </a:cxn>
                  <a:cxn ang="0">
                    <a:pos x="58" y="68"/>
                  </a:cxn>
                  <a:cxn ang="0">
                    <a:pos x="72" y="62"/>
                  </a:cxn>
                  <a:cxn ang="0">
                    <a:pos x="79" y="62"/>
                  </a:cxn>
                  <a:cxn ang="0">
                    <a:pos x="77" y="59"/>
                  </a:cxn>
                  <a:cxn ang="0">
                    <a:pos x="74" y="53"/>
                  </a:cxn>
                  <a:cxn ang="0">
                    <a:pos x="77" y="48"/>
                  </a:cxn>
                  <a:cxn ang="0">
                    <a:pos x="87" y="42"/>
                  </a:cxn>
                  <a:cxn ang="0">
                    <a:pos x="91" y="38"/>
                  </a:cxn>
                  <a:cxn ang="0">
                    <a:pos x="91" y="34"/>
                  </a:cxn>
                  <a:cxn ang="0">
                    <a:pos x="88" y="25"/>
                  </a:cxn>
                  <a:cxn ang="0">
                    <a:pos x="85" y="19"/>
                  </a:cxn>
                  <a:cxn ang="0">
                    <a:pos x="77" y="15"/>
                  </a:cxn>
                  <a:cxn ang="0">
                    <a:pos x="81" y="10"/>
                  </a:cxn>
                  <a:cxn ang="0">
                    <a:pos x="85" y="9"/>
                  </a:cxn>
                  <a:cxn ang="0">
                    <a:pos x="84" y="4"/>
                  </a:cxn>
                  <a:cxn ang="0">
                    <a:pos x="77" y="0"/>
                  </a:cxn>
                  <a:cxn ang="0">
                    <a:pos x="72" y="4"/>
                  </a:cxn>
                  <a:cxn ang="0">
                    <a:pos x="58" y="14"/>
                  </a:cxn>
                  <a:cxn ang="0">
                    <a:pos x="41" y="29"/>
                  </a:cxn>
                  <a:cxn ang="0">
                    <a:pos x="27" y="54"/>
                  </a:cxn>
                  <a:cxn ang="0">
                    <a:pos x="25" y="58"/>
                  </a:cxn>
                  <a:cxn ang="0">
                    <a:pos x="17" y="73"/>
                  </a:cxn>
                  <a:cxn ang="0">
                    <a:pos x="11" y="85"/>
                  </a:cxn>
                  <a:cxn ang="0">
                    <a:pos x="1" y="106"/>
                  </a:cxn>
                  <a:cxn ang="0">
                    <a:pos x="2" y="113"/>
                  </a:cxn>
                  <a:cxn ang="0">
                    <a:pos x="16" y="116"/>
                  </a:cxn>
                  <a:cxn ang="0">
                    <a:pos x="21" y="113"/>
                  </a:cxn>
                  <a:cxn ang="0">
                    <a:pos x="27" y="101"/>
                  </a:cxn>
                  <a:cxn ang="0">
                    <a:pos x="31" y="100"/>
                  </a:cxn>
                </a:cxnLst>
                <a:rect l="0" t="0" r="r" b="b"/>
                <a:pathLst>
                  <a:path w="95" h="116">
                    <a:moveTo>
                      <a:pt x="32" y="102"/>
                    </a:moveTo>
                    <a:lnTo>
                      <a:pt x="39" y="96"/>
                    </a:lnTo>
                    <a:lnTo>
                      <a:pt x="44" y="95"/>
                    </a:lnTo>
                    <a:lnTo>
                      <a:pt x="45" y="93"/>
                    </a:lnTo>
                    <a:lnTo>
                      <a:pt x="52" y="88"/>
                    </a:lnTo>
                    <a:lnTo>
                      <a:pt x="55" y="83"/>
                    </a:lnTo>
                    <a:lnTo>
                      <a:pt x="58" y="83"/>
                    </a:lnTo>
                    <a:lnTo>
                      <a:pt x="58" y="78"/>
                    </a:lnTo>
                    <a:lnTo>
                      <a:pt x="53" y="75"/>
                    </a:lnTo>
                    <a:lnTo>
                      <a:pt x="53" y="75"/>
                    </a:lnTo>
                    <a:lnTo>
                      <a:pt x="55" y="69"/>
                    </a:lnTo>
                    <a:lnTo>
                      <a:pt x="58" y="68"/>
                    </a:lnTo>
                    <a:lnTo>
                      <a:pt x="59" y="63"/>
                    </a:lnTo>
                    <a:lnTo>
                      <a:pt x="72" y="62"/>
                    </a:lnTo>
                    <a:lnTo>
                      <a:pt x="77" y="63"/>
                    </a:lnTo>
                    <a:lnTo>
                      <a:pt x="79" y="62"/>
                    </a:lnTo>
                    <a:lnTo>
                      <a:pt x="80" y="62"/>
                    </a:lnTo>
                    <a:lnTo>
                      <a:pt x="77" y="59"/>
                    </a:lnTo>
                    <a:lnTo>
                      <a:pt x="72" y="56"/>
                    </a:lnTo>
                    <a:lnTo>
                      <a:pt x="74" y="53"/>
                    </a:lnTo>
                    <a:lnTo>
                      <a:pt x="77" y="52"/>
                    </a:lnTo>
                    <a:lnTo>
                      <a:pt x="77" y="48"/>
                    </a:lnTo>
                    <a:lnTo>
                      <a:pt x="82" y="47"/>
                    </a:lnTo>
                    <a:lnTo>
                      <a:pt x="87" y="42"/>
                    </a:lnTo>
                    <a:lnTo>
                      <a:pt x="90" y="42"/>
                    </a:lnTo>
                    <a:lnTo>
                      <a:pt x="91" y="38"/>
                    </a:lnTo>
                    <a:lnTo>
                      <a:pt x="95" y="36"/>
                    </a:lnTo>
                    <a:lnTo>
                      <a:pt x="91" y="34"/>
                    </a:lnTo>
                    <a:lnTo>
                      <a:pt x="92" y="30"/>
                    </a:lnTo>
                    <a:lnTo>
                      <a:pt x="88" y="25"/>
                    </a:lnTo>
                    <a:lnTo>
                      <a:pt x="90" y="21"/>
                    </a:lnTo>
                    <a:lnTo>
                      <a:pt x="85" y="19"/>
                    </a:lnTo>
                    <a:lnTo>
                      <a:pt x="84" y="15"/>
                    </a:lnTo>
                    <a:lnTo>
                      <a:pt x="77" y="15"/>
                    </a:lnTo>
                    <a:lnTo>
                      <a:pt x="77" y="13"/>
                    </a:lnTo>
                    <a:lnTo>
                      <a:pt x="81" y="10"/>
                    </a:lnTo>
                    <a:lnTo>
                      <a:pt x="81" y="9"/>
                    </a:lnTo>
                    <a:lnTo>
                      <a:pt x="85" y="9"/>
                    </a:lnTo>
                    <a:lnTo>
                      <a:pt x="85" y="7"/>
                    </a:lnTo>
                    <a:lnTo>
                      <a:pt x="84" y="4"/>
                    </a:lnTo>
                    <a:lnTo>
                      <a:pt x="79" y="4"/>
                    </a:lnTo>
                    <a:lnTo>
                      <a:pt x="77" y="0"/>
                    </a:lnTo>
                    <a:lnTo>
                      <a:pt x="75" y="0"/>
                    </a:lnTo>
                    <a:lnTo>
                      <a:pt x="72" y="4"/>
                    </a:lnTo>
                    <a:lnTo>
                      <a:pt x="55" y="4"/>
                    </a:lnTo>
                    <a:lnTo>
                      <a:pt x="58" y="14"/>
                    </a:lnTo>
                    <a:lnTo>
                      <a:pt x="48" y="21"/>
                    </a:lnTo>
                    <a:lnTo>
                      <a:pt x="41" y="29"/>
                    </a:lnTo>
                    <a:lnTo>
                      <a:pt x="33" y="53"/>
                    </a:lnTo>
                    <a:lnTo>
                      <a:pt x="27" y="54"/>
                    </a:lnTo>
                    <a:lnTo>
                      <a:pt x="27" y="58"/>
                    </a:lnTo>
                    <a:lnTo>
                      <a:pt x="25" y="58"/>
                    </a:lnTo>
                    <a:lnTo>
                      <a:pt x="22" y="63"/>
                    </a:lnTo>
                    <a:lnTo>
                      <a:pt x="17" y="73"/>
                    </a:lnTo>
                    <a:lnTo>
                      <a:pt x="16" y="77"/>
                    </a:lnTo>
                    <a:lnTo>
                      <a:pt x="11" y="85"/>
                    </a:lnTo>
                    <a:lnTo>
                      <a:pt x="6" y="99"/>
                    </a:lnTo>
                    <a:lnTo>
                      <a:pt x="1" y="106"/>
                    </a:lnTo>
                    <a:lnTo>
                      <a:pt x="0" y="111"/>
                    </a:lnTo>
                    <a:lnTo>
                      <a:pt x="2" y="113"/>
                    </a:lnTo>
                    <a:lnTo>
                      <a:pt x="14" y="112"/>
                    </a:lnTo>
                    <a:lnTo>
                      <a:pt x="16" y="116"/>
                    </a:lnTo>
                    <a:lnTo>
                      <a:pt x="18" y="116"/>
                    </a:lnTo>
                    <a:lnTo>
                      <a:pt x="21" y="113"/>
                    </a:lnTo>
                    <a:lnTo>
                      <a:pt x="26" y="115"/>
                    </a:lnTo>
                    <a:lnTo>
                      <a:pt x="27" y="101"/>
                    </a:lnTo>
                    <a:lnTo>
                      <a:pt x="29" y="99"/>
                    </a:lnTo>
                    <a:lnTo>
                      <a:pt x="31" y="100"/>
                    </a:lnTo>
                    <a:lnTo>
                      <a:pt x="32" y="102"/>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grpSp>
            <p:nvGrpSpPr>
              <p:cNvPr id="10" name="Group 137"/>
              <p:cNvGrpSpPr>
                <a:grpSpLocks noChangeAspect="1"/>
              </p:cNvGrpSpPr>
              <p:nvPr/>
            </p:nvGrpSpPr>
            <p:grpSpPr bwMode="gray">
              <a:xfrm>
                <a:off x="2889" y="2101"/>
                <a:ext cx="17" cy="51"/>
                <a:chOff x="2889" y="2101"/>
                <a:chExt cx="17" cy="51"/>
              </a:xfrm>
              <a:grpFill/>
            </p:grpSpPr>
            <p:sp>
              <p:nvSpPr>
                <p:cNvPr id="708" name="Freeform 138"/>
                <p:cNvSpPr>
                  <a:spLocks noChangeAspect="1"/>
                </p:cNvSpPr>
                <p:nvPr/>
              </p:nvSpPr>
              <p:spPr bwMode="gray">
                <a:xfrm>
                  <a:off x="2897" y="2111"/>
                  <a:ext cx="8" cy="16"/>
                </a:xfrm>
                <a:custGeom>
                  <a:avLst/>
                  <a:gdLst/>
                  <a:ahLst/>
                  <a:cxnLst>
                    <a:cxn ang="0">
                      <a:pos x="30" y="66"/>
                    </a:cxn>
                    <a:cxn ang="0">
                      <a:pos x="32" y="64"/>
                    </a:cxn>
                    <a:cxn ang="0">
                      <a:pos x="33" y="55"/>
                    </a:cxn>
                    <a:cxn ang="0">
                      <a:pos x="36" y="49"/>
                    </a:cxn>
                    <a:cxn ang="0">
                      <a:pos x="33" y="40"/>
                    </a:cxn>
                    <a:cxn ang="0">
                      <a:pos x="35" y="29"/>
                    </a:cxn>
                    <a:cxn ang="0">
                      <a:pos x="36" y="21"/>
                    </a:cxn>
                    <a:cxn ang="0">
                      <a:pos x="37" y="12"/>
                    </a:cxn>
                    <a:cxn ang="0">
                      <a:pos x="37" y="10"/>
                    </a:cxn>
                    <a:cxn ang="0">
                      <a:pos x="37" y="10"/>
                    </a:cxn>
                    <a:cxn ang="0">
                      <a:pos x="33" y="10"/>
                    </a:cxn>
                    <a:cxn ang="0">
                      <a:pos x="30" y="7"/>
                    </a:cxn>
                    <a:cxn ang="0">
                      <a:pos x="28" y="0"/>
                    </a:cxn>
                    <a:cxn ang="0">
                      <a:pos x="24" y="1"/>
                    </a:cxn>
                    <a:cxn ang="0">
                      <a:pos x="16" y="0"/>
                    </a:cxn>
                    <a:cxn ang="0">
                      <a:pos x="12" y="1"/>
                    </a:cxn>
                    <a:cxn ang="0">
                      <a:pos x="10" y="3"/>
                    </a:cxn>
                    <a:cxn ang="0">
                      <a:pos x="10" y="13"/>
                    </a:cxn>
                    <a:cxn ang="0">
                      <a:pos x="4" y="19"/>
                    </a:cxn>
                    <a:cxn ang="0">
                      <a:pos x="4" y="34"/>
                    </a:cxn>
                    <a:cxn ang="0">
                      <a:pos x="6" y="39"/>
                    </a:cxn>
                    <a:cxn ang="0">
                      <a:pos x="5" y="45"/>
                    </a:cxn>
                    <a:cxn ang="0">
                      <a:pos x="15" y="44"/>
                    </a:cxn>
                    <a:cxn ang="0">
                      <a:pos x="19" y="45"/>
                    </a:cxn>
                    <a:cxn ang="0">
                      <a:pos x="19" y="48"/>
                    </a:cxn>
                    <a:cxn ang="0">
                      <a:pos x="17" y="49"/>
                    </a:cxn>
                    <a:cxn ang="0">
                      <a:pos x="11" y="50"/>
                    </a:cxn>
                    <a:cxn ang="0">
                      <a:pos x="8" y="53"/>
                    </a:cxn>
                    <a:cxn ang="0">
                      <a:pos x="6" y="56"/>
                    </a:cxn>
                    <a:cxn ang="0">
                      <a:pos x="4" y="65"/>
                    </a:cxn>
                    <a:cxn ang="0">
                      <a:pos x="0" y="69"/>
                    </a:cxn>
                    <a:cxn ang="0">
                      <a:pos x="0" y="75"/>
                    </a:cxn>
                    <a:cxn ang="0">
                      <a:pos x="4" y="80"/>
                    </a:cxn>
                    <a:cxn ang="0">
                      <a:pos x="4" y="76"/>
                    </a:cxn>
                    <a:cxn ang="0">
                      <a:pos x="16" y="75"/>
                    </a:cxn>
                    <a:cxn ang="0">
                      <a:pos x="26" y="66"/>
                    </a:cxn>
                    <a:cxn ang="0">
                      <a:pos x="30" y="66"/>
                    </a:cxn>
                  </a:cxnLst>
                  <a:rect l="0" t="0" r="r" b="b"/>
                  <a:pathLst>
                    <a:path w="37" h="80">
                      <a:moveTo>
                        <a:pt x="30" y="66"/>
                      </a:moveTo>
                      <a:lnTo>
                        <a:pt x="32" y="64"/>
                      </a:lnTo>
                      <a:lnTo>
                        <a:pt x="33" y="55"/>
                      </a:lnTo>
                      <a:lnTo>
                        <a:pt x="36" y="49"/>
                      </a:lnTo>
                      <a:lnTo>
                        <a:pt x="33" y="40"/>
                      </a:lnTo>
                      <a:lnTo>
                        <a:pt x="35" y="29"/>
                      </a:lnTo>
                      <a:lnTo>
                        <a:pt x="36" y="21"/>
                      </a:lnTo>
                      <a:lnTo>
                        <a:pt x="37" y="12"/>
                      </a:lnTo>
                      <a:lnTo>
                        <a:pt x="37" y="10"/>
                      </a:lnTo>
                      <a:lnTo>
                        <a:pt x="37" y="10"/>
                      </a:lnTo>
                      <a:lnTo>
                        <a:pt x="33" y="10"/>
                      </a:lnTo>
                      <a:lnTo>
                        <a:pt x="30" y="7"/>
                      </a:lnTo>
                      <a:lnTo>
                        <a:pt x="28" y="0"/>
                      </a:lnTo>
                      <a:lnTo>
                        <a:pt x="24" y="1"/>
                      </a:lnTo>
                      <a:lnTo>
                        <a:pt x="16" y="0"/>
                      </a:lnTo>
                      <a:lnTo>
                        <a:pt x="12" y="1"/>
                      </a:lnTo>
                      <a:lnTo>
                        <a:pt x="10" y="3"/>
                      </a:lnTo>
                      <a:lnTo>
                        <a:pt x="10" y="13"/>
                      </a:lnTo>
                      <a:lnTo>
                        <a:pt x="4" y="19"/>
                      </a:lnTo>
                      <a:lnTo>
                        <a:pt x="4" y="34"/>
                      </a:lnTo>
                      <a:lnTo>
                        <a:pt x="6" y="39"/>
                      </a:lnTo>
                      <a:lnTo>
                        <a:pt x="5" y="45"/>
                      </a:lnTo>
                      <a:lnTo>
                        <a:pt x="15" y="44"/>
                      </a:lnTo>
                      <a:lnTo>
                        <a:pt x="19" y="45"/>
                      </a:lnTo>
                      <a:lnTo>
                        <a:pt x="19" y="48"/>
                      </a:lnTo>
                      <a:lnTo>
                        <a:pt x="17" y="49"/>
                      </a:lnTo>
                      <a:lnTo>
                        <a:pt x="11" y="50"/>
                      </a:lnTo>
                      <a:lnTo>
                        <a:pt x="8" y="53"/>
                      </a:lnTo>
                      <a:lnTo>
                        <a:pt x="6" y="56"/>
                      </a:lnTo>
                      <a:lnTo>
                        <a:pt x="4" y="65"/>
                      </a:lnTo>
                      <a:lnTo>
                        <a:pt x="0" y="69"/>
                      </a:lnTo>
                      <a:lnTo>
                        <a:pt x="0" y="75"/>
                      </a:lnTo>
                      <a:lnTo>
                        <a:pt x="4" y="80"/>
                      </a:lnTo>
                      <a:lnTo>
                        <a:pt x="4" y="76"/>
                      </a:lnTo>
                      <a:lnTo>
                        <a:pt x="16" y="75"/>
                      </a:lnTo>
                      <a:lnTo>
                        <a:pt x="26" y="66"/>
                      </a:lnTo>
                      <a:lnTo>
                        <a:pt x="30" y="66"/>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709" name="Freeform 139"/>
                <p:cNvSpPr>
                  <a:spLocks noChangeAspect="1"/>
                </p:cNvSpPr>
                <p:nvPr/>
              </p:nvSpPr>
              <p:spPr bwMode="gray">
                <a:xfrm>
                  <a:off x="2889" y="2124"/>
                  <a:ext cx="4" cy="5"/>
                </a:xfrm>
                <a:custGeom>
                  <a:avLst/>
                  <a:gdLst/>
                  <a:ahLst/>
                  <a:cxnLst>
                    <a:cxn ang="0">
                      <a:pos x="1" y="24"/>
                    </a:cxn>
                    <a:cxn ang="0">
                      <a:pos x="8" y="21"/>
                    </a:cxn>
                    <a:cxn ang="0">
                      <a:pos x="7" y="16"/>
                    </a:cxn>
                    <a:cxn ang="0">
                      <a:pos x="18" y="5"/>
                    </a:cxn>
                    <a:cxn ang="0">
                      <a:pos x="14" y="0"/>
                    </a:cxn>
                    <a:cxn ang="0">
                      <a:pos x="0" y="14"/>
                    </a:cxn>
                    <a:cxn ang="0">
                      <a:pos x="1" y="24"/>
                    </a:cxn>
                  </a:cxnLst>
                  <a:rect l="0" t="0" r="r" b="b"/>
                  <a:pathLst>
                    <a:path w="18" h="24">
                      <a:moveTo>
                        <a:pt x="1" y="24"/>
                      </a:moveTo>
                      <a:lnTo>
                        <a:pt x="8" y="21"/>
                      </a:lnTo>
                      <a:lnTo>
                        <a:pt x="7" y="16"/>
                      </a:lnTo>
                      <a:lnTo>
                        <a:pt x="18" y="5"/>
                      </a:lnTo>
                      <a:lnTo>
                        <a:pt x="14" y="0"/>
                      </a:lnTo>
                      <a:lnTo>
                        <a:pt x="0" y="14"/>
                      </a:lnTo>
                      <a:lnTo>
                        <a:pt x="1" y="24"/>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710" name="Freeform 140"/>
                <p:cNvSpPr>
                  <a:spLocks noChangeAspect="1"/>
                </p:cNvSpPr>
                <p:nvPr/>
              </p:nvSpPr>
              <p:spPr bwMode="gray">
                <a:xfrm>
                  <a:off x="2890" y="2101"/>
                  <a:ext cx="16" cy="51"/>
                </a:xfrm>
                <a:custGeom>
                  <a:avLst/>
                  <a:gdLst/>
                  <a:ahLst/>
                  <a:cxnLst>
                    <a:cxn ang="0">
                      <a:pos x="45" y="242"/>
                    </a:cxn>
                    <a:cxn ang="0">
                      <a:pos x="55" y="178"/>
                    </a:cxn>
                    <a:cxn ang="0">
                      <a:pos x="70" y="140"/>
                    </a:cxn>
                    <a:cxn ang="0">
                      <a:pos x="71" y="119"/>
                    </a:cxn>
                    <a:cxn ang="0">
                      <a:pos x="65" y="115"/>
                    </a:cxn>
                    <a:cxn ang="0">
                      <a:pos x="43" y="125"/>
                    </a:cxn>
                    <a:cxn ang="0">
                      <a:pos x="39" y="124"/>
                    </a:cxn>
                    <a:cxn ang="0">
                      <a:pos x="43" y="114"/>
                    </a:cxn>
                    <a:cxn ang="0">
                      <a:pos x="47" y="102"/>
                    </a:cxn>
                    <a:cxn ang="0">
                      <a:pos x="56" y="98"/>
                    </a:cxn>
                    <a:cxn ang="0">
                      <a:pos x="58" y="94"/>
                    </a:cxn>
                    <a:cxn ang="0">
                      <a:pos x="44" y="94"/>
                    </a:cxn>
                    <a:cxn ang="0">
                      <a:pos x="43" y="83"/>
                    </a:cxn>
                    <a:cxn ang="0">
                      <a:pos x="49" y="62"/>
                    </a:cxn>
                    <a:cxn ang="0">
                      <a:pos x="51" y="50"/>
                    </a:cxn>
                    <a:cxn ang="0">
                      <a:pos x="63" y="50"/>
                    </a:cxn>
                    <a:cxn ang="0">
                      <a:pos x="69" y="56"/>
                    </a:cxn>
                    <a:cxn ang="0">
                      <a:pos x="76" y="59"/>
                    </a:cxn>
                    <a:cxn ang="0">
                      <a:pos x="81" y="33"/>
                    </a:cxn>
                    <a:cxn ang="0">
                      <a:pos x="80" y="22"/>
                    </a:cxn>
                    <a:cxn ang="0">
                      <a:pos x="81" y="13"/>
                    </a:cxn>
                    <a:cxn ang="0">
                      <a:pos x="80" y="1"/>
                    </a:cxn>
                    <a:cxn ang="0">
                      <a:pos x="76" y="2"/>
                    </a:cxn>
                    <a:cxn ang="0">
                      <a:pos x="70" y="14"/>
                    </a:cxn>
                    <a:cxn ang="0">
                      <a:pos x="65" y="17"/>
                    </a:cxn>
                    <a:cxn ang="0">
                      <a:pos x="51" y="14"/>
                    </a:cxn>
                    <a:cxn ang="0">
                      <a:pos x="47" y="17"/>
                    </a:cxn>
                    <a:cxn ang="0">
                      <a:pos x="39" y="41"/>
                    </a:cxn>
                    <a:cxn ang="0">
                      <a:pos x="29" y="80"/>
                    </a:cxn>
                    <a:cxn ang="0">
                      <a:pos x="13" y="113"/>
                    </a:cxn>
                    <a:cxn ang="0">
                      <a:pos x="6" y="129"/>
                    </a:cxn>
                    <a:cxn ang="0">
                      <a:pos x="0" y="137"/>
                    </a:cxn>
                    <a:cxn ang="0">
                      <a:pos x="4" y="148"/>
                    </a:cxn>
                    <a:cxn ang="0">
                      <a:pos x="39" y="251"/>
                    </a:cxn>
                  </a:cxnLst>
                  <a:rect l="0" t="0" r="r" b="b"/>
                  <a:pathLst>
                    <a:path w="81" h="251">
                      <a:moveTo>
                        <a:pt x="44" y="248"/>
                      </a:moveTo>
                      <a:lnTo>
                        <a:pt x="45" y="242"/>
                      </a:lnTo>
                      <a:lnTo>
                        <a:pt x="49" y="232"/>
                      </a:lnTo>
                      <a:lnTo>
                        <a:pt x="55" y="178"/>
                      </a:lnTo>
                      <a:lnTo>
                        <a:pt x="61" y="158"/>
                      </a:lnTo>
                      <a:lnTo>
                        <a:pt x="70" y="140"/>
                      </a:lnTo>
                      <a:lnTo>
                        <a:pt x="67" y="132"/>
                      </a:lnTo>
                      <a:lnTo>
                        <a:pt x="71" y="119"/>
                      </a:lnTo>
                      <a:lnTo>
                        <a:pt x="69" y="115"/>
                      </a:lnTo>
                      <a:lnTo>
                        <a:pt x="65" y="115"/>
                      </a:lnTo>
                      <a:lnTo>
                        <a:pt x="55" y="124"/>
                      </a:lnTo>
                      <a:lnTo>
                        <a:pt x="43" y="125"/>
                      </a:lnTo>
                      <a:lnTo>
                        <a:pt x="43" y="129"/>
                      </a:lnTo>
                      <a:lnTo>
                        <a:pt x="39" y="124"/>
                      </a:lnTo>
                      <a:lnTo>
                        <a:pt x="39" y="118"/>
                      </a:lnTo>
                      <a:lnTo>
                        <a:pt x="43" y="114"/>
                      </a:lnTo>
                      <a:lnTo>
                        <a:pt x="45" y="105"/>
                      </a:lnTo>
                      <a:lnTo>
                        <a:pt x="47" y="102"/>
                      </a:lnTo>
                      <a:lnTo>
                        <a:pt x="50" y="99"/>
                      </a:lnTo>
                      <a:lnTo>
                        <a:pt x="56" y="98"/>
                      </a:lnTo>
                      <a:lnTo>
                        <a:pt x="58" y="97"/>
                      </a:lnTo>
                      <a:lnTo>
                        <a:pt x="58" y="94"/>
                      </a:lnTo>
                      <a:lnTo>
                        <a:pt x="54" y="93"/>
                      </a:lnTo>
                      <a:lnTo>
                        <a:pt x="44" y="94"/>
                      </a:lnTo>
                      <a:lnTo>
                        <a:pt x="45" y="88"/>
                      </a:lnTo>
                      <a:lnTo>
                        <a:pt x="43" y="83"/>
                      </a:lnTo>
                      <a:lnTo>
                        <a:pt x="43" y="68"/>
                      </a:lnTo>
                      <a:lnTo>
                        <a:pt x="49" y="62"/>
                      </a:lnTo>
                      <a:lnTo>
                        <a:pt x="49" y="52"/>
                      </a:lnTo>
                      <a:lnTo>
                        <a:pt x="51" y="50"/>
                      </a:lnTo>
                      <a:lnTo>
                        <a:pt x="55" y="49"/>
                      </a:lnTo>
                      <a:lnTo>
                        <a:pt x="63" y="50"/>
                      </a:lnTo>
                      <a:lnTo>
                        <a:pt x="67" y="49"/>
                      </a:lnTo>
                      <a:lnTo>
                        <a:pt x="69" y="56"/>
                      </a:lnTo>
                      <a:lnTo>
                        <a:pt x="72" y="59"/>
                      </a:lnTo>
                      <a:lnTo>
                        <a:pt x="76" y="59"/>
                      </a:lnTo>
                      <a:lnTo>
                        <a:pt x="76" y="39"/>
                      </a:lnTo>
                      <a:lnTo>
                        <a:pt x="81" y="33"/>
                      </a:lnTo>
                      <a:lnTo>
                        <a:pt x="78" y="27"/>
                      </a:lnTo>
                      <a:lnTo>
                        <a:pt x="80" y="22"/>
                      </a:lnTo>
                      <a:lnTo>
                        <a:pt x="78" y="17"/>
                      </a:lnTo>
                      <a:lnTo>
                        <a:pt x="81" y="13"/>
                      </a:lnTo>
                      <a:lnTo>
                        <a:pt x="81" y="3"/>
                      </a:lnTo>
                      <a:lnTo>
                        <a:pt x="80" y="1"/>
                      </a:lnTo>
                      <a:lnTo>
                        <a:pt x="78" y="0"/>
                      </a:lnTo>
                      <a:lnTo>
                        <a:pt x="76" y="2"/>
                      </a:lnTo>
                      <a:lnTo>
                        <a:pt x="75" y="16"/>
                      </a:lnTo>
                      <a:lnTo>
                        <a:pt x="70" y="14"/>
                      </a:lnTo>
                      <a:lnTo>
                        <a:pt x="67" y="17"/>
                      </a:lnTo>
                      <a:lnTo>
                        <a:pt x="65" y="17"/>
                      </a:lnTo>
                      <a:lnTo>
                        <a:pt x="63" y="13"/>
                      </a:lnTo>
                      <a:lnTo>
                        <a:pt x="51" y="14"/>
                      </a:lnTo>
                      <a:lnTo>
                        <a:pt x="49" y="12"/>
                      </a:lnTo>
                      <a:lnTo>
                        <a:pt x="47" y="17"/>
                      </a:lnTo>
                      <a:lnTo>
                        <a:pt x="47" y="27"/>
                      </a:lnTo>
                      <a:lnTo>
                        <a:pt x="39" y="41"/>
                      </a:lnTo>
                      <a:lnTo>
                        <a:pt x="38" y="49"/>
                      </a:lnTo>
                      <a:lnTo>
                        <a:pt x="29" y="80"/>
                      </a:lnTo>
                      <a:lnTo>
                        <a:pt x="22" y="104"/>
                      </a:lnTo>
                      <a:lnTo>
                        <a:pt x="13" y="113"/>
                      </a:lnTo>
                      <a:lnTo>
                        <a:pt x="17" y="118"/>
                      </a:lnTo>
                      <a:lnTo>
                        <a:pt x="6" y="129"/>
                      </a:lnTo>
                      <a:lnTo>
                        <a:pt x="7" y="134"/>
                      </a:lnTo>
                      <a:lnTo>
                        <a:pt x="0" y="137"/>
                      </a:lnTo>
                      <a:lnTo>
                        <a:pt x="1" y="142"/>
                      </a:lnTo>
                      <a:lnTo>
                        <a:pt x="4" y="148"/>
                      </a:lnTo>
                      <a:lnTo>
                        <a:pt x="23" y="206"/>
                      </a:lnTo>
                      <a:lnTo>
                        <a:pt x="39" y="251"/>
                      </a:lnTo>
                      <a:lnTo>
                        <a:pt x="44" y="248"/>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grpSp>
          <p:sp>
            <p:nvSpPr>
              <p:cNvPr id="684" name="Freeform 141"/>
              <p:cNvSpPr>
                <a:spLocks noChangeAspect="1"/>
              </p:cNvSpPr>
              <p:nvPr/>
            </p:nvSpPr>
            <p:spPr bwMode="gray">
              <a:xfrm>
                <a:off x="3027" y="2143"/>
                <a:ext cx="19" cy="19"/>
              </a:xfrm>
              <a:custGeom>
                <a:avLst/>
                <a:gdLst/>
                <a:ahLst/>
                <a:cxnLst>
                  <a:cxn ang="0">
                    <a:pos x="96" y="95"/>
                  </a:cxn>
                  <a:cxn ang="0">
                    <a:pos x="94" y="84"/>
                  </a:cxn>
                  <a:cxn ang="0">
                    <a:pos x="90" y="81"/>
                  </a:cxn>
                  <a:cxn ang="0">
                    <a:pos x="86" y="73"/>
                  </a:cxn>
                  <a:cxn ang="0">
                    <a:pos x="81" y="52"/>
                  </a:cxn>
                  <a:cxn ang="0">
                    <a:pos x="73" y="48"/>
                  </a:cxn>
                  <a:cxn ang="0">
                    <a:pos x="62" y="47"/>
                  </a:cxn>
                  <a:cxn ang="0">
                    <a:pos x="64" y="42"/>
                  </a:cxn>
                  <a:cxn ang="0">
                    <a:pos x="67" y="39"/>
                  </a:cxn>
                  <a:cxn ang="0">
                    <a:pos x="73" y="36"/>
                  </a:cxn>
                  <a:cxn ang="0">
                    <a:pos x="85" y="33"/>
                  </a:cxn>
                  <a:cxn ang="0">
                    <a:pos x="92" y="26"/>
                  </a:cxn>
                  <a:cxn ang="0">
                    <a:pos x="92" y="22"/>
                  </a:cxn>
                  <a:cxn ang="0">
                    <a:pos x="90" y="18"/>
                  </a:cxn>
                  <a:cxn ang="0">
                    <a:pos x="79" y="11"/>
                  </a:cxn>
                  <a:cxn ang="0">
                    <a:pos x="78" y="6"/>
                  </a:cxn>
                  <a:cxn ang="0">
                    <a:pos x="79" y="5"/>
                  </a:cxn>
                  <a:cxn ang="0">
                    <a:pos x="67" y="1"/>
                  </a:cxn>
                  <a:cxn ang="0">
                    <a:pos x="53" y="0"/>
                  </a:cxn>
                  <a:cxn ang="0">
                    <a:pos x="38" y="6"/>
                  </a:cxn>
                  <a:cxn ang="0">
                    <a:pos x="26" y="23"/>
                  </a:cxn>
                  <a:cxn ang="0">
                    <a:pos x="16" y="43"/>
                  </a:cxn>
                  <a:cxn ang="0">
                    <a:pos x="0" y="59"/>
                  </a:cxn>
                  <a:cxn ang="0">
                    <a:pos x="4" y="61"/>
                  </a:cxn>
                  <a:cxn ang="0">
                    <a:pos x="26" y="65"/>
                  </a:cxn>
                  <a:cxn ang="0">
                    <a:pos x="46" y="73"/>
                  </a:cxn>
                  <a:cxn ang="0">
                    <a:pos x="53" y="80"/>
                  </a:cxn>
                  <a:cxn ang="0">
                    <a:pos x="63" y="95"/>
                  </a:cxn>
                  <a:cxn ang="0">
                    <a:pos x="96" y="95"/>
                  </a:cxn>
                </a:cxnLst>
                <a:rect l="0" t="0" r="r" b="b"/>
                <a:pathLst>
                  <a:path w="96" h="95">
                    <a:moveTo>
                      <a:pt x="96" y="95"/>
                    </a:moveTo>
                    <a:lnTo>
                      <a:pt x="94" y="84"/>
                    </a:lnTo>
                    <a:lnTo>
                      <a:pt x="90" y="81"/>
                    </a:lnTo>
                    <a:lnTo>
                      <a:pt x="86" y="73"/>
                    </a:lnTo>
                    <a:lnTo>
                      <a:pt x="81" y="52"/>
                    </a:lnTo>
                    <a:lnTo>
                      <a:pt x="73" y="48"/>
                    </a:lnTo>
                    <a:lnTo>
                      <a:pt x="62" y="47"/>
                    </a:lnTo>
                    <a:lnTo>
                      <a:pt x="64" y="42"/>
                    </a:lnTo>
                    <a:lnTo>
                      <a:pt x="67" y="39"/>
                    </a:lnTo>
                    <a:lnTo>
                      <a:pt x="73" y="36"/>
                    </a:lnTo>
                    <a:lnTo>
                      <a:pt x="85" y="33"/>
                    </a:lnTo>
                    <a:lnTo>
                      <a:pt x="92" y="26"/>
                    </a:lnTo>
                    <a:lnTo>
                      <a:pt x="92" y="22"/>
                    </a:lnTo>
                    <a:lnTo>
                      <a:pt x="90" y="18"/>
                    </a:lnTo>
                    <a:lnTo>
                      <a:pt x="79" y="11"/>
                    </a:lnTo>
                    <a:lnTo>
                      <a:pt x="78" y="6"/>
                    </a:lnTo>
                    <a:lnTo>
                      <a:pt x="79" y="5"/>
                    </a:lnTo>
                    <a:lnTo>
                      <a:pt x="67" y="1"/>
                    </a:lnTo>
                    <a:lnTo>
                      <a:pt x="53" y="0"/>
                    </a:lnTo>
                    <a:lnTo>
                      <a:pt x="38" y="6"/>
                    </a:lnTo>
                    <a:lnTo>
                      <a:pt x="26" y="23"/>
                    </a:lnTo>
                    <a:lnTo>
                      <a:pt x="16" y="43"/>
                    </a:lnTo>
                    <a:lnTo>
                      <a:pt x="0" y="59"/>
                    </a:lnTo>
                    <a:lnTo>
                      <a:pt x="4" y="61"/>
                    </a:lnTo>
                    <a:lnTo>
                      <a:pt x="26" y="65"/>
                    </a:lnTo>
                    <a:lnTo>
                      <a:pt x="46" y="73"/>
                    </a:lnTo>
                    <a:lnTo>
                      <a:pt x="53" y="80"/>
                    </a:lnTo>
                    <a:lnTo>
                      <a:pt x="63" y="95"/>
                    </a:lnTo>
                    <a:lnTo>
                      <a:pt x="96" y="95"/>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grpSp>
            <p:nvGrpSpPr>
              <p:cNvPr id="11" name="Group 142"/>
              <p:cNvGrpSpPr>
                <a:grpSpLocks noChangeAspect="1"/>
              </p:cNvGrpSpPr>
              <p:nvPr/>
            </p:nvGrpSpPr>
            <p:grpSpPr bwMode="gray">
              <a:xfrm>
                <a:off x="2896" y="2116"/>
                <a:ext cx="231" cy="189"/>
                <a:chOff x="2896" y="2116"/>
                <a:chExt cx="231" cy="189"/>
              </a:xfrm>
              <a:grpFill/>
            </p:grpSpPr>
            <p:sp>
              <p:nvSpPr>
                <p:cNvPr id="706" name="Freeform 143"/>
                <p:cNvSpPr>
                  <a:spLocks noChangeAspect="1"/>
                </p:cNvSpPr>
                <p:nvPr/>
              </p:nvSpPr>
              <p:spPr bwMode="gray">
                <a:xfrm>
                  <a:off x="2896" y="2116"/>
                  <a:ext cx="231" cy="189"/>
                </a:xfrm>
                <a:custGeom>
                  <a:avLst/>
                  <a:gdLst/>
                  <a:ahLst/>
                  <a:cxnLst>
                    <a:cxn ang="0">
                      <a:pos x="9706" y="2910"/>
                    </a:cxn>
                    <a:cxn ang="0">
                      <a:pos x="10455" y="3296"/>
                    </a:cxn>
                    <a:cxn ang="0">
                      <a:pos x="10697" y="3824"/>
                    </a:cxn>
                    <a:cxn ang="0">
                      <a:pos x="11100" y="4189"/>
                    </a:cxn>
                    <a:cxn ang="0">
                      <a:pos x="11258" y="4460"/>
                    </a:cxn>
                    <a:cxn ang="0">
                      <a:pos x="11663" y="4798"/>
                    </a:cxn>
                    <a:cxn ang="0">
                      <a:pos x="11788" y="5234"/>
                    </a:cxn>
                    <a:cxn ang="0">
                      <a:pos x="11824" y="5695"/>
                    </a:cxn>
                    <a:cxn ang="0">
                      <a:pos x="12147" y="6336"/>
                    </a:cxn>
                    <a:cxn ang="0">
                      <a:pos x="12348" y="6619"/>
                    </a:cxn>
                    <a:cxn ang="0">
                      <a:pos x="13158" y="7915"/>
                    </a:cxn>
                    <a:cxn ang="0">
                      <a:pos x="15424" y="10363"/>
                    </a:cxn>
                    <a:cxn ang="0">
                      <a:pos x="10244" y="11935"/>
                    </a:cxn>
                    <a:cxn ang="0">
                      <a:pos x="9104" y="12745"/>
                    </a:cxn>
                    <a:cxn ang="0">
                      <a:pos x="7168" y="12457"/>
                    </a:cxn>
                    <a:cxn ang="0">
                      <a:pos x="6570" y="12466"/>
                    </a:cxn>
                    <a:cxn ang="0">
                      <a:pos x="6524" y="12554"/>
                    </a:cxn>
                    <a:cxn ang="0">
                      <a:pos x="6474" y="12661"/>
                    </a:cxn>
                    <a:cxn ang="0">
                      <a:pos x="6461" y="12671"/>
                    </a:cxn>
                    <a:cxn ang="0">
                      <a:pos x="6442" y="12664"/>
                    </a:cxn>
                    <a:cxn ang="0">
                      <a:pos x="6434" y="12672"/>
                    </a:cxn>
                    <a:cxn ang="0">
                      <a:pos x="6449" y="12718"/>
                    </a:cxn>
                    <a:cxn ang="0">
                      <a:pos x="6493" y="12822"/>
                    </a:cxn>
                    <a:cxn ang="0">
                      <a:pos x="6493" y="12849"/>
                    </a:cxn>
                    <a:cxn ang="0">
                      <a:pos x="6127" y="13229"/>
                    </a:cxn>
                    <a:cxn ang="0">
                      <a:pos x="5877" y="12675"/>
                    </a:cxn>
                    <a:cxn ang="0">
                      <a:pos x="5396" y="12043"/>
                    </a:cxn>
                    <a:cxn ang="0">
                      <a:pos x="4967" y="11398"/>
                    </a:cxn>
                    <a:cxn ang="0">
                      <a:pos x="4842" y="10911"/>
                    </a:cxn>
                    <a:cxn ang="0">
                      <a:pos x="4559" y="10532"/>
                    </a:cxn>
                    <a:cxn ang="0">
                      <a:pos x="4050" y="10087"/>
                    </a:cxn>
                    <a:cxn ang="0">
                      <a:pos x="3642" y="9870"/>
                    </a:cxn>
                    <a:cxn ang="0">
                      <a:pos x="3359" y="8893"/>
                    </a:cxn>
                    <a:cxn ang="0">
                      <a:pos x="3366" y="8593"/>
                    </a:cxn>
                    <a:cxn ang="0">
                      <a:pos x="3225" y="8044"/>
                    </a:cxn>
                    <a:cxn ang="0">
                      <a:pos x="3034" y="7550"/>
                    </a:cxn>
                    <a:cxn ang="0">
                      <a:pos x="2492" y="6909"/>
                    </a:cxn>
                    <a:cxn ang="0">
                      <a:pos x="2243" y="6803"/>
                    </a:cxn>
                    <a:cxn ang="0">
                      <a:pos x="2042" y="6580"/>
                    </a:cxn>
                    <a:cxn ang="0">
                      <a:pos x="1833" y="5901"/>
                    </a:cxn>
                    <a:cxn ang="0">
                      <a:pos x="1507" y="5504"/>
                    </a:cxn>
                    <a:cxn ang="0">
                      <a:pos x="1117" y="4757"/>
                    </a:cxn>
                    <a:cxn ang="0">
                      <a:pos x="724" y="4245"/>
                    </a:cxn>
                    <a:cxn ang="0">
                      <a:pos x="242" y="3599"/>
                    </a:cxn>
                    <a:cxn ang="0">
                      <a:pos x="0" y="3649"/>
                    </a:cxn>
                    <a:cxn ang="0">
                      <a:pos x="249" y="2682"/>
                    </a:cxn>
                    <a:cxn ang="0">
                      <a:pos x="1352" y="2467"/>
                    </a:cxn>
                    <a:cxn ang="0">
                      <a:pos x="2171" y="1850"/>
                    </a:cxn>
                    <a:cxn ang="0">
                      <a:pos x="1840" y="685"/>
                    </a:cxn>
                    <a:cxn ang="0">
                      <a:pos x="3424" y="0"/>
                    </a:cxn>
                    <a:cxn ang="0">
                      <a:pos x="6284" y="1324"/>
                    </a:cxn>
                    <a:cxn ang="0">
                      <a:pos x="6826" y="2203"/>
                    </a:cxn>
                  </a:cxnLst>
                  <a:rect l="0" t="0" r="r" b="b"/>
                  <a:pathLst>
                    <a:path w="15957" h="13229">
                      <a:moveTo>
                        <a:pt x="9071" y="2723"/>
                      </a:moveTo>
                      <a:lnTo>
                        <a:pt x="9131" y="2757"/>
                      </a:lnTo>
                      <a:lnTo>
                        <a:pt x="9432" y="2810"/>
                      </a:lnTo>
                      <a:lnTo>
                        <a:pt x="9706" y="2910"/>
                      </a:lnTo>
                      <a:lnTo>
                        <a:pt x="9809" y="2999"/>
                      </a:lnTo>
                      <a:lnTo>
                        <a:pt x="9934" y="3216"/>
                      </a:lnTo>
                      <a:lnTo>
                        <a:pt x="10393" y="3219"/>
                      </a:lnTo>
                      <a:lnTo>
                        <a:pt x="10455" y="3296"/>
                      </a:lnTo>
                      <a:lnTo>
                        <a:pt x="10504" y="3434"/>
                      </a:lnTo>
                      <a:lnTo>
                        <a:pt x="10545" y="3497"/>
                      </a:lnTo>
                      <a:lnTo>
                        <a:pt x="10573" y="3599"/>
                      </a:lnTo>
                      <a:lnTo>
                        <a:pt x="10697" y="3824"/>
                      </a:lnTo>
                      <a:lnTo>
                        <a:pt x="10817" y="3869"/>
                      </a:lnTo>
                      <a:lnTo>
                        <a:pt x="10903" y="4039"/>
                      </a:lnTo>
                      <a:lnTo>
                        <a:pt x="11097" y="4175"/>
                      </a:lnTo>
                      <a:lnTo>
                        <a:pt x="11100" y="4189"/>
                      </a:lnTo>
                      <a:lnTo>
                        <a:pt x="11062" y="4232"/>
                      </a:lnTo>
                      <a:lnTo>
                        <a:pt x="11097" y="4290"/>
                      </a:lnTo>
                      <a:lnTo>
                        <a:pt x="11134" y="4426"/>
                      </a:lnTo>
                      <a:lnTo>
                        <a:pt x="11258" y="4460"/>
                      </a:lnTo>
                      <a:lnTo>
                        <a:pt x="11313" y="4512"/>
                      </a:lnTo>
                      <a:lnTo>
                        <a:pt x="11537" y="4658"/>
                      </a:lnTo>
                      <a:lnTo>
                        <a:pt x="11613" y="4723"/>
                      </a:lnTo>
                      <a:lnTo>
                        <a:pt x="11663" y="4798"/>
                      </a:lnTo>
                      <a:lnTo>
                        <a:pt x="11680" y="4839"/>
                      </a:lnTo>
                      <a:lnTo>
                        <a:pt x="11658" y="4977"/>
                      </a:lnTo>
                      <a:lnTo>
                        <a:pt x="11764" y="5127"/>
                      </a:lnTo>
                      <a:lnTo>
                        <a:pt x="11788" y="5234"/>
                      </a:lnTo>
                      <a:lnTo>
                        <a:pt x="11781" y="5294"/>
                      </a:lnTo>
                      <a:lnTo>
                        <a:pt x="11711" y="5381"/>
                      </a:lnTo>
                      <a:lnTo>
                        <a:pt x="11715" y="5546"/>
                      </a:lnTo>
                      <a:lnTo>
                        <a:pt x="11824" y="5695"/>
                      </a:lnTo>
                      <a:lnTo>
                        <a:pt x="12016" y="5908"/>
                      </a:lnTo>
                      <a:lnTo>
                        <a:pt x="12063" y="6177"/>
                      </a:lnTo>
                      <a:lnTo>
                        <a:pt x="12135" y="6264"/>
                      </a:lnTo>
                      <a:lnTo>
                        <a:pt x="12147" y="6336"/>
                      </a:lnTo>
                      <a:lnTo>
                        <a:pt x="12184" y="6371"/>
                      </a:lnTo>
                      <a:lnTo>
                        <a:pt x="12207" y="6448"/>
                      </a:lnTo>
                      <a:lnTo>
                        <a:pt x="12243" y="6448"/>
                      </a:lnTo>
                      <a:lnTo>
                        <a:pt x="12348" y="6619"/>
                      </a:lnTo>
                      <a:lnTo>
                        <a:pt x="12423" y="6638"/>
                      </a:lnTo>
                      <a:lnTo>
                        <a:pt x="12480" y="6842"/>
                      </a:lnTo>
                      <a:lnTo>
                        <a:pt x="12935" y="7241"/>
                      </a:lnTo>
                      <a:lnTo>
                        <a:pt x="13158" y="7915"/>
                      </a:lnTo>
                      <a:lnTo>
                        <a:pt x="15429" y="8331"/>
                      </a:lnTo>
                      <a:lnTo>
                        <a:pt x="15576" y="8167"/>
                      </a:lnTo>
                      <a:lnTo>
                        <a:pt x="15957" y="8740"/>
                      </a:lnTo>
                      <a:lnTo>
                        <a:pt x="15424" y="10363"/>
                      </a:lnTo>
                      <a:lnTo>
                        <a:pt x="13158" y="11166"/>
                      </a:lnTo>
                      <a:lnTo>
                        <a:pt x="11049" y="11512"/>
                      </a:lnTo>
                      <a:lnTo>
                        <a:pt x="10746" y="11729"/>
                      </a:lnTo>
                      <a:lnTo>
                        <a:pt x="10244" y="11935"/>
                      </a:lnTo>
                      <a:lnTo>
                        <a:pt x="9691" y="12918"/>
                      </a:lnTo>
                      <a:lnTo>
                        <a:pt x="9503" y="13060"/>
                      </a:lnTo>
                      <a:lnTo>
                        <a:pt x="9370" y="13076"/>
                      </a:lnTo>
                      <a:lnTo>
                        <a:pt x="9104" y="12745"/>
                      </a:lnTo>
                      <a:lnTo>
                        <a:pt x="8174" y="12657"/>
                      </a:lnTo>
                      <a:lnTo>
                        <a:pt x="8036" y="12551"/>
                      </a:lnTo>
                      <a:lnTo>
                        <a:pt x="7547" y="12502"/>
                      </a:lnTo>
                      <a:lnTo>
                        <a:pt x="7168" y="12457"/>
                      </a:lnTo>
                      <a:lnTo>
                        <a:pt x="6859" y="12543"/>
                      </a:lnTo>
                      <a:lnTo>
                        <a:pt x="6711" y="12286"/>
                      </a:lnTo>
                      <a:lnTo>
                        <a:pt x="6580" y="12452"/>
                      </a:lnTo>
                      <a:lnTo>
                        <a:pt x="6570" y="12466"/>
                      </a:lnTo>
                      <a:lnTo>
                        <a:pt x="6560" y="12481"/>
                      </a:lnTo>
                      <a:lnTo>
                        <a:pt x="6551" y="12499"/>
                      </a:lnTo>
                      <a:lnTo>
                        <a:pt x="6542" y="12517"/>
                      </a:lnTo>
                      <a:lnTo>
                        <a:pt x="6524" y="12554"/>
                      </a:lnTo>
                      <a:lnTo>
                        <a:pt x="6507" y="12592"/>
                      </a:lnTo>
                      <a:lnTo>
                        <a:pt x="6492" y="12625"/>
                      </a:lnTo>
                      <a:lnTo>
                        <a:pt x="6480" y="12652"/>
                      </a:lnTo>
                      <a:lnTo>
                        <a:pt x="6474" y="12661"/>
                      </a:lnTo>
                      <a:lnTo>
                        <a:pt x="6468" y="12668"/>
                      </a:lnTo>
                      <a:lnTo>
                        <a:pt x="6466" y="12670"/>
                      </a:lnTo>
                      <a:lnTo>
                        <a:pt x="6464" y="12671"/>
                      </a:lnTo>
                      <a:lnTo>
                        <a:pt x="6461" y="12671"/>
                      </a:lnTo>
                      <a:lnTo>
                        <a:pt x="6460" y="12670"/>
                      </a:lnTo>
                      <a:lnTo>
                        <a:pt x="6452" y="12667"/>
                      </a:lnTo>
                      <a:lnTo>
                        <a:pt x="6447" y="12665"/>
                      </a:lnTo>
                      <a:lnTo>
                        <a:pt x="6442" y="12664"/>
                      </a:lnTo>
                      <a:lnTo>
                        <a:pt x="6439" y="12665"/>
                      </a:lnTo>
                      <a:lnTo>
                        <a:pt x="6436" y="12666"/>
                      </a:lnTo>
                      <a:lnTo>
                        <a:pt x="6435" y="12669"/>
                      </a:lnTo>
                      <a:lnTo>
                        <a:pt x="6434" y="12672"/>
                      </a:lnTo>
                      <a:lnTo>
                        <a:pt x="6434" y="12676"/>
                      </a:lnTo>
                      <a:lnTo>
                        <a:pt x="6437" y="12688"/>
                      </a:lnTo>
                      <a:lnTo>
                        <a:pt x="6442" y="12702"/>
                      </a:lnTo>
                      <a:lnTo>
                        <a:pt x="6449" y="12718"/>
                      </a:lnTo>
                      <a:lnTo>
                        <a:pt x="6457" y="12735"/>
                      </a:lnTo>
                      <a:lnTo>
                        <a:pt x="6474" y="12773"/>
                      </a:lnTo>
                      <a:lnTo>
                        <a:pt x="6488" y="12807"/>
                      </a:lnTo>
                      <a:lnTo>
                        <a:pt x="6493" y="12822"/>
                      </a:lnTo>
                      <a:lnTo>
                        <a:pt x="6495" y="12835"/>
                      </a:lnTo>
                      <a:lnTo>
                        <a:pt x="6495" y="12841"/>
                      </a:lnTo>
                      <a:lnTo>
                        <a:pt x="6495" y="12845"/>
                      </a:lnTo>
                      <a:lnTo>
                        <a:pt x="6493" y="12849"/>
                      </a:lnTo>
                      <a:lnTo>
                        <a:pt x="6490" y="12851"/>
                      </a:lnTo>
                      <a:lnTo>
                        <a:pt x="6442" y="13138"/>
                      </a:lnTo>
                      <a:lnTo>
                        <a:pt x="6289" y="13180"/>
                      </a:lnTo>
                      <a:lnTo>
                        <a:pt x="6127" y="13229"/>
                      </a:lnTo>
                      <a:lnTo>
                        <a:pt x="6092" y="13137"/>
                      </a:lnTo>
                      <a:lnTo>
                        <a:pt x="6092" y="13002"/>
                      </a:lnTo>
                      <a:lnTo>
                        <a:pt x="5928" y="12707"/>
                      </a:lnTo>
                      <a:lnTo>
                        <a:pt x="5877" y="12675"/>
                      </a:lnTo>
                      <a:lnTo>
                        <a:pt x="5820" y="12590"/>
                      </a:lnTo>
                      <a:lnTo>
                        <a:pt x="5760" y="12346"/>
                      </a:lnTo>
                      <a:lnTo>
                        <a:pt x="5511" y="12104"/>
                      </a:lnTo>
                      <a:lnTo>
                        <a:pt x="5396" y="12043"/>
                      </a:lnTo>
                      <a:lnTo>
                        <a:pt x="5329" y="11966"/>
                      </a:lnTo>
                      <a:lnTo>
                        <a:pt x="5175" y="11749"/>
                      </a:lnTo>
                      <a:lnTo>
                        <a:pt x="5026" y="11439"/>
                      </a:lnTo>
                      <a:lnTo>
                        <a:pt x="4967" y="11398"/>
                      </a:lnTo>
                      <a:lnTo>
                        <a:pt x="4943" y="11357"/>
                      </a:lnTo>
                      <a:lnTo>
                        <a:pt x="4900" y="11197"/>
                      </a:lnTo>
                      <a:lnTo>
                        <a:pt x="4893" y="11035"/>
                      </a:lnTo>
                      <a:lnTo>
                        <a:pt x="4842" y="10911"/>
                      </a:lnTo>
                      <a:lnTo>
                        <a:pt x="4758" y="10766"/>
                      </a:lnTo>
                      <a:lnTo>
                        <a:pt x="4661" y="10672"/>
                      </a:lnTo>
                      <a:lnTo>
                        <a:pt x="4617" y="10581"/>
                      </a:lnTo>
                      <a:lnTo>
                        <a:pt x="4559" y="10532"/>
                      </a:lnTo>
                      <a:lnTo>
                        <a:pt x="4443" y="10363"/>
                      </a:lnTo>
                      <a:lnTo>
                        <a:pt x="4361" y="10288"/>
                      </a:lnTo>
                      <a:lnTo>
                        <a:pt x="4157" y="10146"/>
                      </a:lnTo>
                      <a:lnTo>
                        <a:pt x="4050" y="10087"/>
                      </a:lnTo>
                      <a:lnTo>
                        <a:pt x="4015" y="10102"/>
                      </a:lnTo>
                      <a:lnTo>
                        <a:pt x="3932" y="10071"/>
                      </a:lnTo>
                      <a:lnTo>
                        <a:pt x="3740" y="9952"/>
                      </a:lnTo>
                      <a:lnTo>
                        <a:pt x="3642" y="9870"/>
                      </a:lnTo>
                      <a:lnTo>
                        <a:pt x="3582" y="9793"/>
                      </a:lnTo>
                      <a:lnTo>
                        <a:pt x="3491" y="9608"/>
                      </a:lnTo>
                      <a:lnTo>
                        <a:pt x="3451" y="9466"/>
                      </a:lnTo>
                      <a:lnTo>
                        <a:pt x="3359" y="8893"/>
                      </a:lnTo>
                      <a:lnTo>
                        <a:pt x="3309" y="8803"/>
                      </a:lnTo>
                      <a:lnTo>
                        <a:pt x="3299" y="8728"/>
                      </a:lnTo>
                      <a:lnTo>
                        <a:pt x="3333" y="8694"/>
                      </a:lnTo>
                      <a:lnTo>
                        <a:pt x="3366" y="8593"/>
                      </a:lnTo>
                      <a:lnTo>
                        <a:pt x="3383" y="8406"/>
                      </a:lnTo>
                      <a:lnTo>
                        <a:pt x="3326" y="8203"/>
                      </a:lnTo>
                      <a:lnTo>
                        <a:pt x="3283" y="8114"/>
                      </a:lnTo>
                      <a:lnTo>
                        <a:pt x="3225" y="8044"/>
                      </a:lnTo>
                      <a:lnTo>
                        <a:pt x="3174" y="7927"/>
                      </a:lnTo>
                      <a:lnTo>
                        <a:pt x="3141" y="7785"/>
                      </a:lnTo>
                      <a:lnTo>
                        <a:pt x="3091" y="7700"/>
                      </a:lnTo>
                      <a:lnTo>
                        <a:pt x="3034" y="7550"/>
                      </a:lnTo>
                      <a:lnTo>
                        <a:pt x="2859" y="7241"/>
                      </a:lnTo>
                      <a:lnTo>
                        <a:pt x="2650" y="7038"/>
                      </a:lnTo>
                      <a:lnTo>
                        <a:pt x="2518" y="6946"/>
                      </a:lnTo>
                      <a:lnTo>
                        <a:pt x="2492" y="6909"/>
                      </a:lnTo>
                      <a:lnTo>
                        <a:pt x="2451" y="6902"/>
                      </a:lnTo>
                      <a:lnTo>
                        <a:pt x="2435" y="6861"/>
                      </a:lnTo>
                      <a:lnTo>
                        <a:pt x="2326" y="6803"/>
                      </a:lnTo>
                      <a:lnTo>
                        <a:pt x="2243" y="6803"/>
                      </a:lnTo>
                      <a:lnTo>
                        <a:pt x="2193" y="6818"/>
                      </a:lnTo>
                      <a:lnTo>
                        <a:pt x="2135" y="6791"/>
                      </a:lnTo>
                      <a:lnTo>
                        <a:pt x="2108" y="6692"/>
                      </a:lnTo>
                      <a:lnTo>
                        <a:pt x="2042" y="6580"/>
                      </a:lnTo>
                      <a:lnTo>
                        <a:pt x="1949" y="6472"/>
                      </a:lnTo>
                      <a:lnTo>
                        <a:pt x="1949" y="6336"/>
                      </a:lnTo>
                      <a:lnTo>
                        <a:pt x="1965" y="6312"/>
                      </a:lnTo>
                      <a:lnTo>
                        <a:pt x="1833" y="5901"/>
                      </a:lnTo>
                      <a:lnTo>
                        <a:pt x="1757" y="5789"/>
                      </a:lnTo>
                      <a:lnTo>
                        <a:pt x="1665" y="5616"/>
                      </a:lnTo>
                      <a:lnTo>
                        <a:pt x="1549" y="5562"/>
                      </a:lnTo>
                      <a:lnTo>
                        <a:pt x="1507" y="5504"/>
                      </a:lnTo>
                      <a:lnTo>
                        <a:pt x="1483" y="5405"/>
                      </a:lnTo>
                      <a:lnTo>
                        <a:pt x="1326" y="5202"/>
                      </a:lnTo>
                      <a:lnTo>
                        <a:pt x="1198" y="4866"/>
                      </a:lnTo>
                      <a:lnTo>
                        <a:pt x="1117" y="4757"/>
                      </a:lnTo>
                      <a:lnTo>
                        <a:pt x="1016" y="4682"/>
                      </a:lnTo>
                      <a:lnTo>
                        <a:pt x="841" y="4447"/>
                      </a:lnTo>
                      <a:lnTo>
                        <a:pt x="824" y="4372"/>
                      </a:lnTo>
                      <a:lnTo>
                        <a:pt x="724" y="4245"/>
                      </a:lnTo>
                      <a:lnTo>
                        <a:pt x="625" y="4019"/>
                      </a:lnTo>
                      <a:lnTo>
                        <a:pt x="434" y="3656"/>
                      </a:lnTo>
                      <a:lnTo>
                        <a:pt x="357" y="3599"/>
                      </a:lnTo>
                      <a:lnTo>
                        <a:pt x="242" y="3599"/>
                      </a:lnTo>
                      <a:lnTo>
                        <a:pt x="125" y="3581"/>
                      </a:lnTo>
                      <a:lnTo>
                        <a:pt x="101" y="3565"/>
                      </a:lnTo>
                      <a:lnTo>
                        <a:pt x="34" y="3581"/>
                      </a:lnTo>
                      <a:lnTo>
                        <a:pt x="0" y="3649"/>
                      </a:lnTo>
                      <a:lnTo>
                        <a:pt x="159" y="3246"/>
                      </a:lnTo>
                      <a:lnTo>
                        <a:pt x="168" y="2943"/>
                      </a:lnTo>
                      <a:lnTo>
                        <a:pt x="192" y="2825"/>
                      </a:lnTo>
                      <a:lnTo>
                        <a:pt x="249" y="2682"/>
                      </a:lnTo>
                      <a:lnTo>
                        <a:pt x="242" y="2477"/>
                      </a:lnTo>
                      <a:lnTo>
                        <a:pt x="276" y="2595"/>
                      </a:lnTo>
                      <a:lnTo>
                        <a:pt x="1117" y="2702"/>
                      </a:lnTo>
                      <a:lnTo>
                        <a:pt x="1352" y="2467"/>
                      </a:lnTo>
                      <a:lnTo>
                        <a:pt x="1366" y="2419"/>
                      </a:lnTo>
                      <a:lnTo>
                        <a:pt x="1567" y="2061"/>
                      </a:lnTo>
                      <a:lnTo>
                        <a:pt x="2145" y="1974"/>
                      </a:lnTo>
                      <a:lnTo>
                        <a:pt x="2171" y="1850"/>
                      </a:lnTo>
                      <a:lnTo>
                        <a:pt x="2255" y="1618"/>
                      </a:lnTo>
                      <a:lnTo>
                        <a:pt x="2560" y="1448"/>
                      </a:lnTo>
                      <a:lnTo>
                        <a:pt x="2569" y="1429"/>
                      </a:lnTo>
                      <a:lnTo>
                        <a:pt x="1840" y="685"/>
                      </a:lnTo>
                      <a:lnTo>
                        <a:pt x="1731" y="590"/>
                      </a:lnTo>
                      <a:lnTo>
                        <a:pt x="2281" y="464"/>
                      </a:lnTo>
                      <a:lnTo>
                        <a:pt x="3197" y="281"/>
                      </a:lnTo>
                      <a:lnTo>
                        <a:pt x="3424" y="0"/>
                      </a:lnTo>
                      <a:lnTo>
                        <a:pt x="4576" y="321"/>
                      </a:lnTo>
                      <a:lnTo>
                        <a:pt x="5434" y="970"/>
                      </a:lnTo>
                      <a:lnTo>
                        <a:pt x="6203" y="1265"/>
                      </a:lnTo>
                      <a:lnTo>
                        <a:pt x="6284" y="1324"/>
                      </a:lnTo>
                      <a:lnTo>
                        <a:pt x="6395" y="1591"/>
                      </a:lnTo>
                      <a:lnTo>
                        <a:pt x="6793" y="1625"/>
                      </a:lnTo>
                      <a:lnTo>
                        <a:pt x="6826" y="1659"/>
                      </a:lnTo>
                      <a:lnTo>
                        <a:pt x="6826" y="2203"/>
                      </a:lnTo>
                      <a:lnTo>
                        <a:pt x="6859" y="2247"/>
                      </a:lnTo>
                      <a:lnTo>
                        <a:pt x="7719" y="2641"/>
                      </a:lnTo>
                      <a:lnTo>
                        <a:pt x="9071" y="2723"/>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707" name="Freeform 144"/>
                <p:cNvSpPr>
                  <a:spLocks noChangeAspect="1"/>
                </p:cNvSpPr>
                <p:nvPr/>
              </p:nvSpPr>
              <p:spPr bwMode="gray">
                <a:xfrm>
                  <a:off x="2896" y="2116"/>
                  <a:ext cx="231" cy="189"/>
                </a:xfrm>
                <a:custGeom>
                  <a:avLst/>
                  <a:gdLst/>
                  <a:ahLst/>
                  <a:cxnLst>
                    <a:cxn ang="0">
                      <a:pos x="9706" y="2910"/>
                    </a:cxn>
                    <a:cxn ang="0">
                      <a:pos x="10455" y="3296"/>
                    </a:cxn>
                    <a:cxn ang="0">
                      <a:pos x="10697" y="3824"/>
                    </a:cxn>
                    <a:cxn ang="0">
                      <a:pos x="11100" y="4189"/>
                    </a:cxn>
                    <a:cxn ang="0">
                      <a:pos x="11258" y="4460"/>
                    </a:cxn>
                    <a:cxn ang="0">
                      <a:pos x="11663" y="4798"/>
                    </a:cxn>
                    <a:cxn ang="0">
                      <a:pos x="11788" y="5234"/>
                    </a:cxn>
                    <a:cxn ang="0">
                      <a:pos x="11824" y="5695"/>
                    </a:cxn>
                    <a:cxn ang="0">
                      <a:pos x="12147" y="6336"/>
                    </a:cxn>
                    <a:cxn ang="0">
                      <a:pos x="12348" y="6619"/>
                    </a:cxn>
                    <a:cxn ang="0">
                      <a:pos x="13158" y="7915"/>
                    </a:cxn>
                    <a:cxn ang="0">
                      <a:pos x="15424" y="10363"/>
                    </a:cxn>
                    <a:cxn ang="0">
                      <a:pos x="10244" y="11935"/>
                    </a:cxn>
                    <a:cxn ang="0">
                      <a:pos x="9104" y="12745"/>
                    </a:cxn>
                    <a:cxn ang="0">
                      <a:pos x="7168" y="12457"/>
                    </a:cxn>
                    <a:cxn ang="0">
                      <a:pos x="6570" y="12466"/>
                    </a:cxn>
                    <a:cxn ang="0">
                      <a:pos x="6524" y="12554"/>
                    </a:cxn>
                    <a:cxn ang="0">
                      <a:pos x="6474" y="12661"/>
                    </a:cxn>
                    <a:cxn ang="0">
                      <a:pos x="6461" y="12671"/>
                    </a:cxn>
                    <a:cxn ang="0">
                      <a:pos x="6442" y="12664"/>
                    </a:cxn>
                    <a:cxn ang="0">
                      <a:pos x="6434" y="12672"/>
                    </a:cxn>
                    <a:cxn ang="0">
                      <a:pos x="6449" y="12718"/>
                    </a:cxn>
                    <a:cxn ang="0">
                      <a:pos x="6493" y="12822"/>
                    </a:cxn>
                    <a:cxn ang="0">
                      <a:pos x="6493" y="12849"/>
                    </a:cxn>
                    <a:cxn ang="0">
                      <a:pos x="6127" y="13229"/>
                    </a:cxn>
                    <a:cxn ang="0">
                      <a:pos x="5877" y="12675"/>
                    </a:cxn>
                    <a:cxn ang="0">
                      <a:pos x="5396" y="12043"/>
                    </a:cxn>
                    <a:cxn ang="0">
                      <a:pos x="4967" y="11398"/>
                    </a:cxn>
                    <a:cxn ang="0">
                      <a:pos x="4842" y="10911"/>
                    </a:cxn>
                    <a:cxn ang="0">
                      <a:pos x="4559" y="10532"/>
                    </a:cxn>
                    <a:cxn ang="0">
                      <a:pos x="4050" y="10087"/>
                    </a:cxn>
                    <a:cxn ang="0">
                      <a:pos x="3642" y="9870"/>
                    </a:cxn>
                    <a:cxn ang="0">
                      <a:pos x="3359" y="8893"/>
                    </a:cxn>
                    <a:cxn ang="0">
                      <a:pos x="3366" y="8593"/>
                    </a:cxn>
                    <a:cxn ang="0">
                      <a:pos x="3225" y="8044"/>
                    </a:cxn>
                    <a:cxn ang="0">
                      <a:pos x="3034" y="7550"/>
                    </a:cxn>
                    <a:cxn ang="0">
                      <a:pos x="2492" y="6909"/>
                    </a:cxn>
                    <a:cxn ang="0">
                      <a:pos x="2243" y="6803"/>
                    </a:cxn>
                    <a:cxn ang="0">
                      <a:pos x="2042" y="6580"/>
                    </a:cxn>
                    <a:cxn ang="0">
                      <a:pos x="1833" y="5901"/>
                    </a:cxn>
                    <a:cxn ang="0">
                      <a:pos x="1507" y="5504"/>
                    </a:cxn>
                    <a:cxn ang="0">
                      <a:pos x="1117" y="4757"/>
                    </a:cxn>
                    <a:cxn ang="0">
                      <a:pos x="724" y="4245"/>
                    </a:cxn>
                    <a:cxn ang="0">
                      <a:pos x="242" y="3599"/>
                    </a:cxn>
                    <a:cxn ang="0">
                      <a:pos x="0" y="3649"/>
                    </a:cxn>
                    <a:cxn ang="0">
                      <a:pos x="249" y="2682"/>
                    </a:cxn>
                    <a:cxn ang="0">
                      <a:pos x="1352" y="2467"/>
                    </a:cxn>
                    <a:cxn ang="0">
                      <a:pos x="2171" y="1850"/>
                    </a:cxn>
                    <a:cxn ang="0">
                      <a:pos x="1840" y="685"/>
                    </a:cxn>
                    <a:cxn ang="0">
                      <a:pos x="3424" y="0"/>
                    </a:cxn>
                    <a:cxn ang="0">
                      <a:pos x="6284" y="1324"/>
                    </a:cxn>
                    <a:cxn ang="0">
                      <a:pos x="6826" y="2203"/>
                    </a:cxn>
                  </a:cxnLst>
                  <a:rect l="0" t="0" r="r" b="b"/>
                  <a:pathLst>
                    <a:path w="15957" h="13229">
                      <a:moveTo>
                        <a:pt x="9071" y="2723"/>
                      </a:moveTo>
                      <a:lnTo>
                        <a:pt x="9131" y="2757"/>
                      </a:lnTo>
                      <a:lnTo>
                        <a:pt x="9432" y="2810"/>
                      </a:lnTo>
                      <a:lnTo>
                        <a:pt x="9706" y="2910"/>
                      </a:lnTo>
                      <a:lnTo>
                        <a:pt x="9809" y="2999"/>
                      </a:lnTo>
                      <a:lnTo>
                        <a:pt x="9934" y="3216"/>
                      </a:lnTo>
                      <a:lnTo>
                        <a:pt x="10393" y="3219"/>
                      </a:lnTo>
                      <a:lnTo>
                        <a:pt x="10455" y="3296"/>
                      </a:lnTo>
                      <a:lnTo>
                        <a:pt x="10504" y="3434"/>
                      </a:lnTo>
                      <a:lnTo>
                        <a:pt x="10545" y="3497"/>
                      </a:lnTo>
                      <a:lnTo>
                        <a:pt x="10573" y="3599"/>
                      </a:lnTo>
                      <a:lnTo>
                        <a:pt x="10697" y="3824"/>
                      </a:lnTo>
                      <a:lnTo>
                        <a:pt x="10817" y="3869"/>
                      </a:lnTo>
                      <a:lnTo>
                        <a:pt x="10903" y="4039"/>
                      </a:lnTo>
                      <a:lnTo>
                        <a:pt x="11097" y="4175"/>
                      </a:lnTo>
                      <a:lnTo>
                        <a:pt x="11100" y="4189"/>
                      </a:lnTo>
                      <a:lnTo>
                        <a:pt x="11062" y="4232"/>
                      </a:lnTo>
                      <a:lnTo>
                        <a:pt x="11097" y="4290"/>
                      </a:lnTo>
                      <a:lnTo>
                        <a:pt x="11134" y="4426"/>
                      </a:lnTo>
                      <a:lnTo>
                        <a:pt x="11258" y="4460"/>
                      </a:lnTo>
                      <a:lnTo>
                        <a:pt x="11313" y="4512"/>
                      </a:lnTo>
                      <a:lnTo>
                        <a:pt x="11537" y="4658"/>
                      </a:lnTo>
                      <a:lnTo>
                        <a:pt x="11613" y="4723"/>
                      </a:lnTo>
                      <a:lnTo>
                        <a:pt x="11663" y="4798"/>
                      </a:lnTo>
                      <a:lnTo>
                        <a:pt x="11680" y="4839"/>
                      </a:lnTo>
                      <a:lnTo>
                        <a:pt x="11658" y="4977"/>
                      </a:lnTo>
                      <a:lnTo>
                        <a:pt x="11764" y="5127"/>
                      </a:lnTo>
                      <a:lnTo>
                        <a:pt x="11788" y="5234"/>
                      </a:lnTo>
                      <a:lnTo>
                        <a:pt x="11781" y="5294"/>
                      </a:lnTo>
                      <a:lnTo>
                        <a:pt x="11711" y="5381"/>
                      </a:lnTo>
                      <a:lnTo>
                        <a:pt x="11715" y="5546"/>
                      </a:lnTo>
                      <a:lnTo>
                        <a:pt x="11824" y="5695"/>
                      </a:lnTo>
                      <a:lnTo>
                        <a:pt x="12016" y="5908"/>
                      </a:lnTo>
                      <a:lnTo>
                        <a:pt x="12063" y="6177"/>
                      </a:lnTo>
                      <a:lnTo>
                        <a:pt x="12135" y="6264"/>
                      </a:lnTo>
                      <a:lnTo>
                        <a:pt x="12147" y="6336"/>
                      </a:lnTo>
                      <a:lnTo>
                        <a:pt x="12184" y="6371"/>
                      </a:lnTo>
                      <a:lnTo>
                        <a:pt x="12207" y="6448"/>
                      </a:lnTo>
                      <a:lnTo>
                        <a:pt x="12243" y="6448"/>
                      </a:lnTo>
                      <a:lnTo>
                        <a:pt x="12348" y="6619"/>
                      </a:lnTo>
                      <a:lnTo>
                        <a:pt x="12423" y="6638"/>
                      </a:lnTo>
                      <a:lnTo>
                        <a:pt x="12480" y="6842"/>
                      </a:lnTo>
                      <a:lnTo>
                        <a:pt x="12935" y="7241"/>
                      </a:lnTo>
                      <a:lnTo>
                        <a:pt x="13158" y="7915"/>
                      </a:lnTo>
                      <a:lnTo>
                        <a:pt x="15429" y="8331"/>
                      </a:lnTo>
                      <a:lnTo>
                        <a:pt x="15576" y="8167"/>
                      </a:lnTo>
                      <a:lnTo>
                        <a:pt x="15957" y="8740"/>
                      </a:lnTo>
                      <a:lnTo>
                        <a:pt x="15424" y="10363"/>
                      </a:lnTo>
                      <a:lnTo>
                        <a:pt x="13158" y="11166"/>
                      </a:lnTo>
                      <a:lnTo>
                        <a:pt x="11049" y="11512"/>
                      </a:lnTo>
                      <a:lnTo>
                        <a:pt x="10746" y="11729"/>
                      </a:lnTo>
                      <a:lnTo>
                        <a:pt x="10244" y="11935"/>
                      </a:lnTo>
                      <a:lnTo>
                        <a:pt x="9691" y="12918"/>
                      </a:lnTo>
                      <a:lnTo>
                        <a:pt x="9503" y="13060"/>
                      </a:lnTo>
                      <a:lnTo>
                        <a:pt x="9370" y="13076"/>
                      </a:lnTo>
                      <a:lnTo>
                        <a:pt x="9104" y="12745"/>
                      </a:lnTo>
                      <a:lnTo>
                        <a:pt x="8174" y="12657"/>
                      </a:lnTo>
                      <a:lnTo>
                        <a:pt x="8036" y="12551"/>
                      </a:lnTo>
                      <a:lnTo>
                        <a:pt x="7547" y="12502"/>
                      </a:lnTo>
                      <a:lnTo>
                        <a:pt x="7168" y="12457"/>
                      </a:lnTo>
                      <a:lnTo>
                        <a:pt x="6859" y="12543"/>
                      </a:lnTo>
                      <a:lnTo>
                        <a:pt x="6711" y="12286"/>
                      </a:lnTo>
                      <a:lnTo>
                        <a:pt x="6580" y="12452"/>
                      </a:lnTo>
                      <a:lnTo>
                        <a:pt x="6570" y="12466"/>
                      </a:lnTo>
                      <a:lnTo>
                        <a:pt x="6560" y="12481"/>
                      </a:lnTo>
                      <a:lnTo>
                        <a:pt x="6551" y="12499"/>
                      </a:lnTo>
                      <a:lnTo>
                        <a:pt x="6542" y="12517"/>
                      </a:lnTo>
                      <a:lnTo>
                        <a:pt x="6524" y="12554"/>
                      </a:lnTo>
                      <a:lnTo>
                        <a:pt x="6507" y="12592"/>
                      </a:lnTo>
                      <a:lnTo>
                        <a:pt x="6492" y="12625"/>
                      </a:lnTo>
                      <a:lnTo>
                        <a:pt x="6480" y="12652"/>
                      </a:lnTo>
                      <a:lnTo>
                        <a:pt x="6474" y="12661"/>
                      </a:lnTo>
                      <a:lnTo>
                        <a:pt x="6468" y="12668"/>
                      </a:lnTo>
                      <a:lnTo>
                        <a:pt x="6466" y="12670"/>
                      </a:lnTo>
                      <a:lnTo>
                        <a:pt x="6464" y="12671"/>
                      </a:lnTo>
                      <a:lnTo>
                        <a:pt x="6461" y="12671"/>
                      </a:lnTo>
                      <a:lnTo>
                        <a:pt x="6460" y="12670"/>
                      </a:lnTo>
                      <a:lnTo>
                        <a:pt x="6452" y="12667"/>
                      </a:lnTo>
                      <a:lnTo>
                        <a:pt x="6447" y="12665"/>
                      </a:lnTo>
                      <a:lnTo>
                        <a:pt x="6442" y="12664"/>
                      </a:lnTo>
                      <a:lnTo>
                        <a:pt x="6439" y="12665"/>
                      </a:lnTo>
                      <a:lnTo>
                        <a:pt x="6436" y="12666"/>
                      </a:lnTo>
                      <a:lnTo>
                        <a:pt x="6435" y="12669"/>
                      </a:lnTo>
                      <a:lnTo>
                        <a:pt x="6434" y="12672"/>
                      </a:lnTo>
                      <a:lnTo>
                        <a:pt x="6434" y="12676"/>
                      </a:lnTo>
                      <a:lnTo>
                        <a:pt x="6437" y="12688"/>
                      </a:lnTo>
                      <a:lnTo>
                        <a:pt x="6442" y="12702"/>
                      </a:lnTo>
                      <a:lnTo>
                        <a:pt x="6449" y="12718"/>
                      </a:lnTo>
                      <a:lnTo>
                        <a:pt x="6457" y="12735"/>
                      </a:lnTo>
                      <a:lnTo>
                        <a:pt x="6474" y="12773"/>
                      </a:lnTo>
                      <a:lnTo>
                        <a:pt x="6488" y="12807"/>
                      </a:lnTo>
                      <a:lnTo>
                        <a:pt x="6493" y="12822"/>
                      </a:lnTo>
                      <a:lnTo>
                        <a:pt x="6495" y="12835"/>
                      </a:lnTo>
                      <a:lnTo>
                        <a:pt x="6495" y="12841"/>
                      </a:lnTo>
                      <a:lnTo>
                        <a:pt x="6495" y="12845"/>
                      </a:lnTo>
                      <a:lnTo>
                        <a:pt x="6493" y="12849"/>
                      </a:lnTo>
                      <a:lnTo>
                        <a:pt x="6490" y="12851"/>
                      </a:lnTo>
                      <a:lnTo>
                        <a:pt x="6442" y="13138"/>
                      </a:lnTo>
                      <a:lnTo>
                        <a:pt x="6289" y="13180"/>
                      </a:lnTo>
                      <a:lnTo>
                        <a:pt x="6127" y="13229"/>
                      </a:lnTo>
                      <a:lnTo>
                        <a:pt x="6092" y="13137"/>
                      </a:lnTo>
                      <a:lnTo>
                        <a:pt x="6092" y="13002"/>
                      </a:lnTo>
                      <a:lnTo>
                        <a:pt x="5928" y="12707"/>
                      </a:lnTo>
                      <a:lnTo>
                        <a:pt x="5877" y="12675"/>
                      </a:lnTo>
                      <a:lnTo>
                        <a:pt x="5820" y="12590"/>
                      </a:lnTo>
                      <a:lnTo>
                        <a:pt x="5760" y="12346"/>
                      </a:lnTo>
                      <a:lnTo>
                        <a:pt x="5511" y="12104"/>
                      </a:lnTo>
                      <a:lnTo>
                        <a:pt x="5396" y="12043"/>
                      </a:lnTo>
                      <a:lnTo>
                        <a:pt x="5329" y="11966"/>
                      </a:lnTo>
                      <a:lnTo>
                        <a:pt x="5175" y="11749"/>
                      </a:lnTo>
                      <a:lnTo>
                        <a:pt x="5026" y="11439"/>
                      </a:lnTo>
                      <a:lnTo>
                        <a:pt x="4967" y="11398"/>
                      </a:lnTo>
                      <a:lnTo>
                        <a:pt x="4943" y="11357"/>
                      </a:lnTo>
                      <a:lnTo>
                        <a:pt x="4900" y="11197"/>
                      </a:lnTo>
                      <a:lnTo>
                        <a:pt x="4893" y="11035"/>
                      </a:lnTo>
                      <a:lnTo>
                        <a:pt x="4842" y="10911"/>
                      </a:lnTo>
                      <a:lnTo>
                        <a:pt x="4758" y="10766"/>
                      </a:lnTo>
                      <a:lnTo>
                        <a:pt x="4661" y="10672"/>
                      </a:lnTo>
                      <a:lnTo>
                        <a:pt x="4617" y="10581"/>
                      </a:lnTo>
                      <a:lnTo>
                        <a:pt x="4559" y="10532"/>
                      </a:lnTo>
                      <a:lnTo>
                        <a:pt x="4443" y="10363"/>
                      </a:lnTo>
                      <a:lnTo>
                        <a:pt x="4361" y="10288"/>
                      </a:lnTo>
                      <a:lnTo>
                        <a:pt x="4157" y="10146"/>
                      </a:lnTo>
                      <a:lnTo>
                        <a:pt x="4050" y="10087"/>
                      </a:lnTo>
                      <a:lnTo>
                        <a:pt x="4015" y="10102"/>
                      </a:lnTo>
                      <a:lnTo>
                        <a:pt x="3932" y="10071"/>
                      </a:lnTo>
                      <a:lnTo>
                        <a:pt x="3740" y="9952"/>
                      </a:lnTo>
                      <a:lnTo>
                        <a:pt x="3642" y="9870"/>
                      </a:lnTo>
                      <a:lnTo>
                        <a:pt x="3582" y="9793"/>
                      </a:lnTo>
                      <a:lnTo>
                        <a:pt x="3491" y="9608"/>
                      </a:lnTo>
                      <a:lnTo>
                        <a:pt x="3451" y="9466"/>
                      </a:lnTo>
                      <a:lnTo>
                        <a:pt x="3359" y="8893"/>
                      </a:lnTo>
                      <a:lnTo>
                        <a:pt x="3309" y="8803"/>
                      </a:lnTo>
                      <a:lnTo>
                        <a:pt x="3299" y="8728"/>
                      </a:lnTo>
                      <a:lnTo>
                        <a:pt x="3333" y="8694"/>
                      </a:lnTo>
                      <a:lnTo>
                        <a:pt x="3366" y="8593"/>
                      </a:lnTo>
                      <a:lnTo>
                        <a:pt x="3383" y="8406"/>
                      </a:lnTo>
                      <a:lnTo>
                        <a:pt x="3326" y="8203"/>
                      </a:lnTo>
                      <a:lnTo>
                        <a:pt x="3283" y="8114"/>
                      </a:lnTo>
                      <a:lnTo>
                        <a:pt x="3225" y="8044"/>
                      </a:lnTo>
                      <a:lnTo>
                        <a:pt x="3174" y="7927"/>
                      </a:lnTo>
                      <a:lnTo>
                        <a:pt x="3141" y="7785"/>
                      </a:lnTo>
                      <a:lnTo>
                        <a:pt x="3091" y="7700"/>
                      </a:lnTo>
                      <a:lnTo>
                        <a:pt x="3034" y="7550"/>
                      </a:lnTo>
                      <a:lnTo>
                        <a:pt x="2859" y="7241"/>
                      </a:lnTo>
                      <a:lnTo>
                        <a:pt x="2650" y="7038"/>
                      </a:lnTo>
                      <a:lnTo>
                        <a:pt x="2518" y="6946"/>
                      </a:lnTo>
                      <a:lnTo>
                        <a:pt x="2492" y="6909"/>
                      </a:lnTo>
                      <a:lnTo>
                        <a:pt x="2451" y="6902"/>
                      </a:lnTo>
                      <a:lnTo>
                        <a:pt x="2435" y="6861"/>
                      </a:lnTo>
                      <a:lnTo>
                        <a:pt x="2326" y="6803"/>
                      </a:lnTo>
                      <a:lnTo>
                        <a:pt x="2243" y="6803"/>
                      </a:lnTo>
                      <a:lnTo>
                        <a:pt x="2193" y="6818"/>
                      </a:lnTo>
                      <a:lnTo>
                        <a:pt x="2135" y="6791"/>
                      </a:lnTo>
                      <a:lnTo>
                        <a:pt x="2108" y="6692"/>
                      </a:lnTo>
                      <a:lnTo>
                        <a:pt x="2042" y="6580"/>
                      </a:lnTo>
                      <a:lnTo>
                        <a:pt x="1949" y="6472"/>
                      </a:lnTo>
                      <a:lnTo>
                        <a:pt x="1949" y="6336"/>
                      </a:lnTo>
                      <a:lnTo>
                        <a:pt x="1965" y="6312"/>
                      </a:lnTo>
                      <a:lnTo>
                        <a:pt x="1833" y="5901"/>
                      </a:lnTo>
                      <a:lnTo>
                        <a:pt x="1757" y="5789"/>
                      </a:lnTo>
                      <a:lnTo>
                        <a:pt x="1665" y="5616"/>
                      </a:lnTo>
                      <a:lnTo>
                        <a:pt x="1549" y="5562"/>
                      </a:lnTo>
                      <a:lnTo>
                        <a:pt x="1507" y="5504"/>
                      </a:lnTo>
                      <a:lnTo>
                        <a:pt x="1483" y="5405"/>
                      </a:lnTo>
                      <a:lnTo>
                        <a:pt x="1326" y="5202"/>
                      </a:lnTo>
                      <a:lnTo>
                        <a:pt x="1198" y="4866"/>
                      </a:lnTo>
                      <a:lnTo>
                        <a:pt x="1117" y="4757"/>
                      </a:lnTo>
                      <a:lnTo>
                        <a:pt x="1016" y="4682"/>
                      </a:lnTo>
                      <a:lnTo>
                        <a:pt x="841" y="4447"/>
                      </a:lnTo>
                      <a:lnTo>
                        <a:pt x="824" y="4372"/>
                      </a:lnTo>
                      <a:lnTo>
                        <a:pt x="724" y="4245"/>
                      </a:lnTo>
                      <a:lnTo>
                        <a:pt x="625" y="4019"/>
                      </a:lnTo>
                      <a:lnTo>
                        <a:pt x="434" y="3656"/>
                      </a:lnTo>
                      <a:lnTo>
                        <a:pt x="357" y="3599"/>
                      </a:lnTo>
                      <a:lnTo>
                        <a:pt x="242" y="3599"/>
                      </a:lnTo>
                      <a:lnTo>
                        <a:pt x="125" y="3581"/>
                      </a:lnTo>
                      <a:lnTo>
                        <a:pt x="101" y="3565"/>
                      </a:lnTo>
                      <a:lnTo>
                        <a:pt x="34" y="3581"/>
                      </a:lnTo>
                      <a:lnTo>
                        <a:pt x="0" y="3649"/>
                      </a:lnTo>
                      <a:lnTo>
                        <a:pt x="159" y="3246"/>
                      </a:lnTo>
                      <a:lnTo>
                        <a:pt x="168" y="2943"/>
                      </a:lnTo>
                      <a:lnTo>
                        <a:pt x="192" y="2825"/>
                      </a:lnTo>
                      <a:lnTo>
                        <a:pt x="249" y="2682"/>
                      </a:lnTo>
                      <a:lnTo>
                        <a:pt x="242" y="2477"/>
                      </a:lnTo>
                      <a:lnTo>
                        <a:pt x="276" y="2595"/>
                      </a:lnTo>
                      <a:lnTo>
                        <a:pt x="1117" y="2702"/>
                      </a:lnTo>
                      <a:lnTo>
                        <a:pt x="1352" y="2467"/>
                      </a:lnTo>
                      <a:lnTo>
                        <a:pt x="1366" y="2419"/>
                      </a:lnTo>
                      <a:lnTo>
                        <a:pt x="1567" y="2061"/>
                      </a:lnTo>
                      <a:lnTo>
                        <a:pt x="2145" y="1974"/>
                      </a:lnTo>
                      <a:lnTo>
                        <a:pt x="2171" y="1850"/>
                      </a:lnTo>
                      <a:lnTo>
                        <a:pt x="2255" y="1618"/>
                      </a:lnTo>
                      <a:lnTo>
                        <a:pt x="2560" y="1448"/>
                      </a:lnTo>
                      <a:lnTo>
                        <a:pt x="2569" y="1429"/>
                      </a:lnTo>
                      <a:lnTo>
                        <a:pt x="1840" y="685"/>
                      </a:lnTo>
                      <a:lnTo>
                        <a:pt x="1731" y="590"/>
                      </a:lnTo>
                      <a:lnTo>
                        <a:pt x="2281" y="464"/>
                      </a:lnTo>
                      <a:lnTo>
                        <a:pt x="3197" y="281"/>
                      </a:lnTo>
                      <a:lnTo>
                        <a:pt x="3424" y="0"/>
                      </a:lnTo>
                      <a:lnTo>
                        <a:pt x="4576" y="321"/>
                      </a:lnTo>
                      <a:lnTo>
                        <a:pt x="5434" y="970"/>
                      </a:lnTo>
                      <a:lnTo>
                        <a:pt x="6203" y="1265"/>
                      </a:lnTo>
                      <a:lnTo>
                        <a:pt x="6284" y="1324"/>
                      </a:lnTo>
                      <a:lnTo>
                        <a:pt x="6395" y="1591"/>
                      </a:lnTo>
                      <a:lnTo>
                        <a:pt x="6793" y="1625"/>
                      </a:lnTo>
                      <a:lnTo>
                        <a:pt x="6826" y="1659"/>
                      </a:lnTo>
                      <a:lnTo>
                        <a:pt x="6826" y="2203"/>
                      </a:lnTo>
                      <a:lnTo>
                        <a:pt x="6859" y="2247"/>
                      </a:lnTo>
                      <a:lnTo>
                        <a:pt x="7719" y="2641"/>
                      </a:lnTo>
                      <a:lnTo>
                        <a:pt x="9071" y="2723"/>
                      </a:lnTo>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grpSp>
          <p:grpSp>
            <p:nvGrpSpPr>
              <p:cNvPr id="12" name="Group 145"/>
              <p:cNvGrpSpPr>
                <a:grpSpLocks noChangeAspect="1"/>
              </p:cNvGrpSpPr>
              <p:nvPr/>
            </p:nvGrpSpPr>
            <p:grpSpPr bwMode="gray">
              <a:xfrm>
                <a:off x="2984" y="2276"/>
                <a:ext cx="114" cy="72"/>
                <a:chOff x="2984" y="2276"/>
                <a:chExt cx="114" cy="72"/>
              </a:xfrm>
              <a:grpFill/>
            </p:grpSpPr>
            <p:sp>
              <p:nvSpPr>
                <p:cNvPr id="704" name="Freeform 146"/>
                <p:cNvSpPr>
                  <a:spLocks noChangeAspect="1"/>
                </p:cNvSpPr>
                <p:nvPr/>
              </p:nvSpPr>
              <p:spPr bwMode="gray">
                <a:xfrm>
                  <a:off x="2984" y="2276"/>
                  <a:ext cx="114" cy="72"/>
                </a:xfrm>
                <a:custGeom>
                  <a:avLst/>
                  <a:gdLst/>
                  <a:ahLst/>
                  <a:cxnLst>
                    <a:cxn ang="0">
                      <a:pos x="14868" y="4199"/>
                    </a:cxn>
                    <a:cxn ang="0">
                      <a:pos x="14514" y="5031"/>
                    </a:cxn>
                    <a:cxn ang="0">
                      <a:pos x="14466" y="5374"/>
                    </a:cxn>
                    <a:cxn ang="0">
                      <a:pos x="14027" y="5466"/>
                    </a:cxn>
                    <a:cxn ang="0">
                      <a:pos x="13073" y="5967"/>
                    </a:cxn>
                    <a:cxn ang="0">
                      <a:pos x="12036" y="6264"/>
                    </a:cxn>
                    <a:cxn ang="0">
                      <a:pos x="10929" y="6593"/>
                    </a:cxn>
                    <a:cxn ang="0">
                      <a:pos x="9740" y="7051"/>
                    </a:cxn>
                    <a:cxn ang="0">
                      <a:pos x="9205" y="7739"/>
                    </a:cxn>
                    <a:cxn ang="0">
                      <a:pos x="8905" y="7936"/>
                    </a:cxn>
                    <a:cxn ang="0">
                      <a:pos x="7539" y="8146"/>
                    </a:cxn>
                    <a:cxn ang="0">
                      <a:pos x="6784" y="8623"/>
                    </a:cxn>
                    <a:cxn ang="0">
                      <a:pos x="5672" y="8733"/>
                    </a:cxn>
                    <a:cxn ang="0">
                      <a:pos x="4779" y="8801"/>
                    </a:cxn>
                    <a:cxn ang="0">
                      <a:pos x="3686" y="9598"/>
                    </a:cxn>
                    <a:cxn ang="0">
                      <a:pos x="2368" y="9909"/>
                    </a:cxn>
                    <a:cxn ang="0">
                      <a:pos x="1652" y="9818"/>
                    </a:cxn>
                    <a:cxn ang="0">
                      <a:pos x="898" y="9087"/>
                    </a:cxn>
                    <a:cxn ang="0">
                      <a:pos x="716" y="7955"/>
                    </a:cxn>
                    <a:cxn ang="0">
                      <a:pos x="482" y="6794"/>
                    </a:cxn>
                    <a:cxn ang="0">
                      <a:pos x="320" y="6215"/>
                    </a:cxn>
                    <a:cxn ang="0">
                      <a:pos x="67" y="5752"/>
                    </a:cxn>
                    <a:cxn ang="0">
                      <a:pos x="86" y="5552"/>
                    </a:cxn>
                    <a:cxn ang="0">
                      <a:pos x="201" y="5007"/>
                    </a:cxn>
                    <a:cxn ang="0">
                      <a:pos x="153" y="4142"/>
                    </a:cxn>
                    <a:cxn ang="0">
                      <a:pos x="850" y="3308"/>
                    </a:cxn>
                    <a:cxn ang="0">
                      <a:pos x="854" y="3271"/>
                    </a:cxn>
                    <a:cxn ang="0">
                      <a:pos x="847" y="3234"/>
                    </a:cxn>
                    <a:cxn ang="0">
                      <a:pos x="825" y="3184"/>
                    </a:cxn>
                    <a:cxn ang="0">
                      <a:pos x="777" y="3110"/>
                    </a:cxn>
                    <a:cxn ang="0">
                      <a:pos x="741" y="3050"/>
                    </a:cxn>
                    <a:cxn ang="0">
                      <a:pos x="727" y="3014"/>
                    </a:cxn>
                    <a:cxn ang="0">
                      <a:pos x="722" y="2979"/>
                    </a:cxn>
                    <a:cxn ang="0">
                      <a:pos x="730" y="2945"/>
                    </a:cxn>
                    <a:cxn ang="0">
                      <a:pos x="1266" y="2241"/>
                    </a:cxn>
                    <a:cxn ang="0">
                      <a:pos x="3858" y="2689"/>
                    </a:cxn>
                    <a:cxn ang="0">
                      <a:pos x="6615" y="3737"/>
                    </a:cxn>
                    <a:cxn ang="0">
                      <a:pos x="6718" y="3700"/>
                    </a:cxn>
                    <a:cxn ang="0">
                      <a:pos x="6894" y="3652"/>
                    </a:cxn>
                    <a:cxn ang="0">
                      <a:pos x="6943" y="3637"/>
                    </a:cxn>
                    <a:cxn ang="0">
                      <a:pos x="6990" y="3616"/>
                    </a:cxn>
                    <a:cxn ang="0">
                      <a:pos x="7033" y="3591"/>
                    </a:cxn>
                    <a:cxn ang="0">
                      <a:pos x="7072" y="3559"/>
                    </a:cxn>
                    <a:cxn ang="0">
                      <a:pos x="7105" y="3519"/>
                    </a:cxn>
                    <a:cxn ang="0">
                      <a:pos x="9312" y="1068"/>
                    </a:cxn>
                    <a:cxn ang="0">
                      <a:pos x="10014" y="620"/>
                    </a:cxn>
                    <a:cxn ang="0">
                      <a:pos x="10264" y="564"/>
                    </a:cxn>
                    <a:cxn ang="0">
                      <a:pos x="10633" y="503"/>
                    </a:cxn>
                    <a:cxn ang="0">
                      <a:pos x="11090" y="440"/>
                    </a:cxn>
                    <a:cxn ang="0">
                      <a:pos x="11961" y="328"/>
                    </a:cxn>
                    <a:cxn ang="0">
                      <a:pos x="12844" y="217"/>
                    </a:cxn>
                    <a:cxn ang="0">
                      <a:pos x="13320" y="152"/>
                    </a:cxn>
                    <a:cxn ang="0">
                      <a:pos x="13716" y="91"/>
                    </a:cxn>
                    <a:cxn ang="0">
                      <a:pos x="14003" y="35"/>
                    </a:cxn>
                    <a:cxn ang="0">
                      <a:pos x="15675" y="3780"/>
                    </a:cxn>
                  </a:cxnLst>
                  <a:rect l="0" t="0" r="r" b="b"/>
                  <a:pathLst>
                    <a:path w="15675" h="9942">
                      <a:moveTo>
                        <a:pt x="15675" y="3780"/>
                      </a:moveTo>
                      <a:lnTo>
                        <a:pt x="15169" y="3985"/>
                      </a:lnTo>
                      <a:lnTo>
                        <a:pt x="14868" y="4199"/>
                      </a:lnTo>
                      <a:lnTo>
                        <a:pt x="14648" y="4443"/>
                      </a:lnTo>
                      <a:lnTo>
                        <a:pt x="14447" y="4864"/>
                      </a:lnTo>
                      <a:lnTo>
                        <a:pt x="14514" y="5031"/>
                      </a:lnTo>
                      <a:lnTo>
                        <a:pt x="14543" y="5260"/>
                      </a:lnTo>
                      <a:lnTo>
                        <a:pt x="14538" y="5308"/>
                      </a:lnTo>
                      <a:lnTo>
                        <a:pt x="14466" y="5374"/>
                      </a:lnTo>
                      <a:lnTo>
                        <a:pt x="14385" y="5418"/>
                      </a:lnTo>
                      <a:lnTo>
                        <a:pt x="14190" y="5385"/>
                      </a:lnTo>
                      <a:lnTo>
                        <a:pt x="14027" y="5466"/>
                      </a:lnTo>
                      <a:lnTo>
                        <a:pt x="13627" y="5576"/>
                      </a:lnTo>
                      <a:lnTo>
                        <a:pt x="13364" y="5843"/>
                      </a:lnTo>
                      <a:lnTo>
                        <a:pt x="13073" y="5967"/>
                      </a:lnTo>
                      <a:lnTo>
                        <a:pt x="12652" y="6020"/>
                      </a:lnTo>
                      <a:lnTo>
                        <a:pt x="12404" y="6082"/>
                      </a:lnTo>
                      <a:lnTo>
                        <a:pt x="12036" y="6264"/>
                      </a:lnTo>
                      <a:lnTo>
                        <a:pt x="11764" y="6336"/>
                      </a:lnTo>
                      <a:lnTo>
                        <a:pt x="11211" y="6574"/>
                      </a:lnTo>
                      <a:lnTo>
                        <a:pt x="10929" y="6593"/>
                      </a:lnTo>
                      <a:lnTo>
                        <a:pt x="10470" y="6679"/>
                      </a:lnTo>
                      <a:lnTo>
                        <a:pt x="9988" y="6908"/>
                      </a:lnTo>
                      <a:lnTo>
                        <a:pt x="9740" y="7051"/>
                      </a:lnTo>
                      <a:lnTo>
                        <a:pt x="9645" y="7262"/>
                      </a:lnTo>
                      <a:lnTo>
                        <a:pt x="9521" y="7448"/>
                      </a:lnTo>
                      <a:lnTo>
                        <a:pt x="9205" y="7739"/>
                      </a:lnTo>
                      <a:lnTo>
                        <a:pt x="9072" y="7825"/>
                      </a:lnTo>
                      <a:lnTo>
                        <a:pt x="9020" y="7897"/>
                      </a:lnTo>
                      <a:lnTo>
                        <a:pt x="8905" y="7936"/>
                      </a:lnTo>
                      <a:lnTo>
                        <a:pt x="8198" y="7906"/>
                      </a:lnTo>
                      <a:lnTo>
                        <a:pt x="7845" y="7951"/>
                      </a:lnTo>
                      <a:lnTo>
                        <a:pt x="7539" y="8146"/>
                      </a:lnTo>
                      <a:lnTo>
                        <a:pt x="7391" y="8347"/>
                      </a:lnTo>
                      <a:lnTo>
                        <a:pt x="6962" y="8585"/>
                      </a:lnTo>
                      <a:lnTo>
                        <a:pt x="6784" y="8623"/>
                      </a:lnTo>
                      <a:lnTo>
                        <a:pt x="6259" y="8776"/>
                      </a:lnTo>
                      <a:lnTo>
                        <a:pt x="5978" y="8801"/>
                      </a:lnTo>
                      <a:lnTo>
                        <a:pt x="5672" y="8733"/>
                      </a:lnTo>
                      <a:lnTo>
                        <a:pt x="5353" y="8786"/>
                      </a:lnTo>
                      <a:lnTo>
                        <a:pt x="5109" y="8762"/>
                      </a:lnTo>
                      <a:lnTo>
                        <a:pt x="4779" y="8801"/>
                      </a:lnTo>
                      <a:lnTo>
                        <a:pt x="4497" y="8977"/>
                      </a:lnTo>
                      <a:lnTo>
                        <a:pt x="4292" y="9321"/>
                      </a:lnTo>
                      <a:lnTo>
                        <a:pt x="3686" y="9598"/>
                      </a:lnTo>
                      <a:lnTo>
                        <a:pt x="3405" y="9771"/>
                      </a:lnTo>
                      <a:lnTo>
                        <a:pt x="2769" y="9785"/>
                      </a:lnTo>
                      <a:lnTo>
                        <a:pt x="2368" y="9909"/>
                      </a:lnTo>
                      <a:lnTo>
                        <a:pt x="2149" y="9890"/>
                      </a:lnTo>
                      <a:lnTo>
                        <a:pt x="1934" y="9942"/>
                      </a:lnTo>
                      <a:lnTo>
                        <a:pt x="1652" y="9818"/>
                      </a:lnTo>
                      <a:lnTo>
                        <a:pt x="1309" y="9832"/>
                      </a:lnTo>
                      <a:lnTo>
                        <a:pt x="1180" y="9435"/>
                      </a:lnTo>
                      <a:lnTo>
                        <a:pt x="898" y="9087"/>
                      </a:lnTo>
                      <a:lnTo>
                        <a:pt x="898" y="8356"/>
                      </a:lnTo>
                      <a:lnTo>
                        <a:pt x="865" y="8108"/>
                      </a:lnTo>
                      <a:lnTo>
                        <a:pt x="716" y="7955"/>
                      </a:lnTo>
                      <a:lnTo>
                        <a:pt x="635" y="7758"/>
                      </a:lnTo>
                      <a:lnTo>
                        <a:pt x="535" y="7310"/>
                      </a:lnTo>
                      <a:lnTo>
                        <a:pt x="482" y="6794"/>
                      </a:lnTo>
                      <a:lnTo>
                        <a:pt x="401" y="6584"/>
                      </a:lnTo>
                      <a:lnTo>
                        <a:pt x="320" y="6450"/>
                      </a:lnTo>
                      <a:lnTo>
                        <a:pt x="320" y="6215"/>
                      </a:lnTo>
                      <a:lnTo>
                        <a:pt x="86" y="5886"/>
                      </a:lnTo>
                      <a:lnTo>
                        <a:pt x="0" y="5814"/>
                      </a:lnTo>
                      <a:lnTo>
                        <a:pt x="67" y="5752"/>
                      </a:lnTo>
                      <a:lnTo>
                        <a:pt x="134" y="5767"/>
                      </a:lnTo>
                      <a:lnTo>
                        <a:pt x="134" y="5666"/>
                      </a:lnTo>
                      <a:lnTo>
                        <a:pt x="86" y="5552"/>
                      </a:lnTo>
                      <a:lnTo>
                        <a:pt x="86" y="5303"/>
                      </a:lnTo>
                      <a:lnTo>
                        <a:pt x="34" y="5155"/>
                      </a:lnTo>
                      <a:lnTo>
                        <a:pt x="201" y="5007"/>
                      </a:lnTo>
                      <a:lnTo>
                        <a:pt x="234" y="4888"/>
                      </a:lnTo>
                      <a:lnTo>
                        <a:pt x="201" y="4438"/>
                      </a:lnTo>
                      <a:lnTo>
                        <a:pt x="153" y="4142"/>
                      </a:lnTo>
                      <a:lnTo>
                        <a:pt x="101" y="4075"/>
                      </a:lnTo>
                      <a:lnTo>
                        <a:pt x="710" y="3760"/>
                      </a:lnTo>
                      <a:lnTo>
                        <a:pt x="850" y="3308"/>
                      </a:lnTo>
                      <a:lnTo>
                        <a:pt x="853" y="3295"/>
                      </a:lnTo>
                      <a:lnTo>
                        <a:pt x="854" y="3283"/>
                      </a:lnTo>
                      <a:lnTo>
                        <a:pt x="854" y="3271"/>
                      </a:lnTo>
                      <a:lnTo>
                        <a:pt x="853" y="3258"/>
                      </a:lnTo>
                      <a:lnTo>
                        <a:pt x="850" y="3246"/>
                      </a:lnTo>
                      <a:lnTo>
                        <a:pt x="847" y="3234"/>
                      </a:lnTo>
                      <a:lnTo>
                        <a:pt x="843" y="3222"/>
                      </a:lnTo>
                      <a:lnTo>
                        <a:pt x="838" y="3209"/>
                      </a:lnTo>
                      <a:lnTo>
                        <a:pt x="825" y="3184"/>
                      </a:lnTo>
                      <a:lnTo>
                        <a:pt x="809" y="3159"/>
                      </a:lnTo>
                      <a:lnTo>
                        <a:pt x="793" y="3135"/>
                      </a:lnTo>
                      <a:lnTo>
                        <a:pt x="777" y="3110"/>
                      </a:lnTo>
                      <a:lnTo>
                        <a:pt x="761" y="3086"/>
                      </a:lnTo>
                      <a:lnTo>
                        <a:pt x="747" y="3061"/>
                      </a:lnTo>
                      <a:lnTo>
                        <a:pt x="741" y="3050"/>
                      </a:lnTo>
                      <a:lnTo>
                        <a:pt x="736" y="3038"/>
                      </a:lnTo>
                      <a:lnTo>
                        <a:pt x="731" y="3026"/>
                      </a:lnTo>
                      <a:lnTo>
                        <a:pt x="727" y="3014"/>
                      </a:lnTo>
                      <a:lnTo>
                        <a:pt x="724" y="3002"/>
                      </a:lnTo>
                      <a:lnTo>
                        <a:pt x="722" y="2991"/>
                      </a:lnTo>
                      <a:lnTo>
                        <a:pt x="722" y="2979"/>
                      </a:lnTo>
                      <a:lnTo>
                        <a:pt x="723" y="2967"/>
                      </a:lnTo>
                      <a:lnTo>
                        <a:pt x="725" y="2956"/>
                      </a:lnTo>
                      <a:lnTo>
                        <a:pt x="730" y="2945"/>
                      </a:lnTo>
                      <a:lnTo>
                        <a:pt x="735" y="2934"/>
                      </a:lnTo>
                      <a:lnTo>
                        <a:pt x="743" y="2922"/>
                      </a:lnTo>
                      <a:lnTo>
                        <a:pt x="1266" y="2241"/>
                      </a:lnTo>
                      <a:lnTo>
                        <a:pt x="1614" y="2657"/>
                      </a:lnTo>
                      <a:lnTo>
                        <a:pt x="2120" y="2602"/>
                      </a:lnTo>
                      <a:lnTo>
                        <a:pt x="3858" y="2689"/>
                      </a:lnTo>
                      <a:lnTo>
                        <a:pt x="4187" y="2967"/>
                      </a:lnTo>
                      <a:lnTo>
                        <a:pt x="6020" y="3083"/>
                      </a:lnTo>
                      <a:lnTo>
                        <a:pt x="6615" y="3737"/>
                      </a:lnTo>
                      <a:lnTo>
                        <a:pt x="6648" y="3723"/>
                      </a:lnTo>
                      <a:lnTo>
                        <a:pt x="6683" y="3710"/>
                      </a:lnTo>
                      <a:lnTo>
                        <a:pt x="6718" y="3700"/>
                      </a:lnTo>
                      <a:lnTo>
                        <a:pt x="6754" y="3690"/>
                      </a:lnTo>
                      <a:lnTo>
                        <a:pt x="6825" y="3671"/>
                      </a:lnTo>
                      <a:lnTo>
                        <a:pt x="6894" y="3652"/>
                      </a:lnTo>
                      <a:lnTo>
                        <a:pt x="6910" y="3648"/>
                      </a:lnTo>
                      <a:lnTo>
                        <a:pt x="6927" y="3642"/>
                      </a:lnTo>
                      <a:lnTo>
                        <a:pt x="6943" y="3637"/>
                      </a:lnTo>
                      <a:lnTo>
                        <a:pt x="6959" y="3630"/>
                      </a:lnTo>
                      <a:lnTo>
                        <a:pt x="6974" y="3624"/>
                      </a:lnTo>
                      <a:lnTo>
                        <a:pt x="6990" y="3616"/>
                      </a:lnTo>
                      <a:lnTo>
                        <a:pt x="7005" y="3609"/>
                      </a:lnTo>
                      <a:lnTo>
                        <a:pt x="7019" y="3600"/>
                      </a:lnTo>
                      <a:lnTo>
                        <a:pt x="7033" y="3591"/>
                      </a:lnTo>
                      <a:lnTo>
                        <a:pt x="7047" y="3582"/>
                      </a:lnTo>
                      <a:lnTo>
                        <a:pt x="7059" y="3571"/>
                      </a:lnTo>
                      <a:lnTo>
                        <a:pt x="7072" y="3559"/>
                      </a:lnTo>
                      <a:lnTo>
                        <a:pt x="7084" y="3547"/>
                      </a:lnTo>
                      <a:lnTo>
                        <a:pt x="7095" y="3534"/>
                      </a:lnTo>
                      <a:lnTo>
                        <a:pt x="7105" y="3519"/>
                      </a:lnTo>
                      <a:lnTo>
                        <a:pt x="7116" y="3504"/>
                      </a:lnTo>
                      <a:lnTo>
                        <a:pt x="8300" y="1543"/>
                      </a:lnTo>
                      <a:lnTo>
                        <a:pt x="9312" y="1068"/>
                      </a:lnTo>
                      <a:lnTo>
                        <a:pt x="9929" y="654"/>
                      </a:lnTo>
                      <a:lnTo>
                        <a:pt x="9962" y="638"/>
                      </a:lnTo>
                      <a:lnTo>
                        <a:pt x="10014" y="620"/>
                      </a:lnTo>
                      <a:lnTo>
                        <a:pt x="10082" y="602"/>
                      </a:lnTo>
                      <a:lnTo>
                        <a:pt x="10166" y="583"/>
                      </a:lnTo>
                      <a:lnTo>
                        <a:pt x="10264" y="564"/>
                      </a:lnTo>
                      <a:lnTo>
                        <a:pt x="10375" y="544"/>
                      </a:lnTo>
                      <a:lnTo>
                        <a:pt x="10498" y="524"/>
                      </a:lnTo>
                      <a:lnTo>
                        <a:pt x="10633" y="503"/>
                      </a:lnTo>
                      <a:lnTo>
                        <a:pt x="10777" y="483"/>
                      </a:lnTo>
                      <a:lnTo>
                        <a:pt x="10930" y="461"/>
                      </a:lnTo>
                      <a:lnTo>
                        <a:pt x="11090" y="440"/>
                      </a:lnTo>
                      <a:lnTo>
                        <a:pt x="11257" y="417"/>
                      </a:lnTo>
                      <a:lnTo>
                        <a:pt x="11603" y="373"/>
                      </a:lnTo>
                      <a:lnTo>
                        <a:pt x="11961" y="328"/>
                      </a:lnTo>
                      <a:lnTo>
                        <a:pt x="12321" y="284"/>
                      </a:lnTo>
                      <a:lnTo>
                        <a:pt x="12673" y="238"/>
                      </a:lnTo>
                      <a:lnTo>
                        <a:pt x="12844" y="217"/>
                      </a:lnTo>
                      <a:lnTo>
                        <a:pt x="13010" y="195"/>
                      </a:lnTo>
                      <a:lnTo>
                        <a:pt x="13168" y="174"/>
                      </a:lnTo>
                      <a:lnTo>
                        <a:pt x="13320" y="152"/>
                      </a:lnTo>
                      <a:lnTo>
                        <a:pt x="13462" y="131"/>
                      </a:lnTo>
                      <a:lnTo>
                        <a:pt x="13595" y="111"/>
                      </a:lnTo>
                      <a:lnTo>
                        <a:pt x="13716" y="91"/>
                      </a:lnTo>
                      <a:lnTo>
                        <a:pt x="13826" y="72"/>
                      </a:lnTo>
                      <a:lnTo>
                        <a:pt x="13921" y="53"/>
                      </a:lnTo>
                      <a:lnTo>
                        <a:pt x="14003" y="35"/>
                      </a:lnTo>
                      <a:lnTo>
                        <a:pt x="14069" y="17"/>
                      </a:lnTo>
                      <a:lnTo>
                        <a:pt x="14118" y="0"/>
                      </a:lnTo>
                      <a:lnTo>
                        <a:pt x="15675" y="3780"/>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705" name="Freeform 147"/>
                <p:cNvSpPr>
                  <a:spLocks noChangeAspect="1"/>
                </p:cNvSpPr>
                <p:nvPr/>
              </p:nvSpPr>
              <p:spPr bwMode="gray">
                <a:xfrm>
                  <a:off x="2984" y="2276"/>
                  <a:ext cx="114" cy="72"/>
                </a:xfrm>
                <a:custGeom>
                  <a:avLst/>
                  <a:gdLst/>
                  <a:ahLst/>
                  <a:cxnLst>
                    <a:cxn ang="0">
                      <a:pos x="14868" y="4199"/>
                    </a:cxn>
                    <a:cxn ang="0">
                      <a:pos x="14514" y="5031"/>
                    </a:cxn>
                    <a:cxn ang="0">
                      <a:pos x="14466" y="5374"/>
                    </a:cxn>
                    <a:cxn ang="0">
                      <a:pos x="14027" y="5466"/>
                    </a:cxn>
                    <a:cxn ang="0">
                      <a:pos x="13073" y="5967"/>
                    </a:cxn>
                    <a:cxn ang="0">
                      <a:pos x="12036" y="6264"/>
                    </a:cxn>
                    <a:cxn ang="0">
                      <a:pos x="10929" y="6593"/>
                    </a:cxn>
                    <a:cxn ang="0">
                      <a:pos x="9740" y="7051"/>
                    </a:cxn>
                    <a:cxn ang="0">
                      <a:pos x="9205" y="7739"/>
                    </a:cxn>
                    <a:cxn ang="0">
                      <a:pos x="8905" y="7936"/>
                    </a:cxn>
                    <a:cxn ang="0">
                      <a:pos x="7539" y="8146"/>
                    </a:cxn>
                    <a:cxn ang="0">
                      <a:pos x="6784" y="8623"/>
                    </a:cxn>
                    <a:cxn ang="0">
                      <a:pos x="5672" y="8733"/>
                    </a:cxn>
                    <a:cxn ang="0">
                      <a:pos x="4779" y="8801"/>
                    </a:cxn>
                    <a:cxn ang="0">
                      <a:pos x="3686" y="9598"/>
                    </a:cxn>
                    <a:cxn ang="0">
                      <a:pos x="2368" y="9909"/>
                    </a:cxn>
                    <a:cxn ang="0">
                      <a:pos x="1652" y="9818"/>
                    </a:cxn>
                    <a:cxn ang="0">
                      <a:pos x="898" y="9087"/>
                    </a:cxn>
                    <a:cxn ang="0">
                      <a:pos x="716" y="7955"/>
                    </a:cxn>
                    <a:cxn ang="0">
                      <a:pos x="482" y="6794"/>
                    </a:cxn>
                    <a:cxn ang="0">
                      <a:pos x="320" y="6215"/>
                    </a:cxn>
                    <a:cxn ang="0">
                      <a:pos x="67" y="5752"/>
                    </a:cxn>
                    <a:cxn ang="0">
                      <a:pos x="86" y="5552"/>
                    </a:cxn>
                    <a:cxn ang="0">
                      <a:pos x="201" y="5007"/>
                    </a:cxn>
                    <a:cxn ang="0">
                      <a:pos x="153" y="4142"/>
                    </a:cxn>
                    <a:cxn ang="0">
                      <a:pos x="850" y="3308"/>
                    </a:cxn>
                    <a:cxn ang="0">
                      <a:pos x="854" y="3271"/>
                    </a:cxn>
                    <a:cxn ang="0">
                      <a:pos x="847" y="3234"/>
                    </a:cxn>
                    <a:cxn ang="0">
                      <a:pos x="825" y="3184"/>
                    </a:cxn>
                    <a:cxn ang="0">
                      <a:pos x="777" y="3110"/>
                    </a:cxn>
                    <a:cxn ang="0">
                      <a:pos x="741" y="3050"/>
                    </a:cxn>
                    <a:cxn ang="0">
                      <a:pos x="727" y="3014"/>
                    </a:cxn>
                    <a:cxn ang="0">
                      <a:pos x="722" y="2979"/>
                    </a:cxn>
                    <a:cxn ang="0">
                      <a:pos x="730" y="2945"/>
                    </a:cxn>
                    <a:cxn ang="0">
                      <a:pos x="1266" y="2241"/>
                    </a:cxn>
                    <a:cxn ang="0">
                      <a:pos x="3858" y="2689"/>
                    </a:cxn>
                    <a:cxn ang="0">
                      <a:pos x="6615" y="3737"/>
                    </a:cxn>
                    <a:cxn ang="0">
                      <a:pos x="6718" y="3700"/>
                    </a:cxn>
                    <a:cxn ang="0">
                      <a:pos x="6894" y="3652"/>
                    </a:cxn>
                    <a:cxn ang="0">
                      <a:pos x="6943" y="3637"/>
                    </a:cxn>
                    <a:cxn ang="0">
                      <a:pos x="6990" y="3616"/>
                    </a:cxn>
                    <a:cxn ang="0">
                      <a:pos x="7033" y="3591"/>
                    </a:cxn>
                    <a:cxn ang="0">
                      <a:pos x="7072" y="3559"/>
                    </a:cxn>
                    <a:cxn ang="0">
                      <a:pos x="7105" y="3519"/>
                    </a:cxn>
                    <a:cxn ang="0">
                      <a:pos x="9312" y="1068"/>
                    </a:cxn>
                    <a:cxn ang="0">
                      <a:pos x="10014" y="620"/>
                    </a:cxn>
                    <a:cxn ang="0">
                      <a:pos x="10264" y="564"/>
                    </a:cxn>
                    <a:cxn ang="0">
                      <a:pos x="10633" y="503"/>
                    </a:cxn>
                    <a:cxn ang="0">
                      <a:pos x="11090" y="440"/>
                    </a:cxn>
                    <a:cxn ang="0">
                      <a:pos x="11961" y="328"/>
                    </a:cxn>
                    <a:cxn ang="0">
                      <a:pos x="12844" y="217"/>
                    </a:cxn>
                    <a:cxn ang="0">
                      <a:pos x="13320" y="152"/>
                    </a:cxn>
                    <a:cxn ang="0">
                      <a:pos x="13716" y="91"/>
                    </a:cxn>
                    <a:cxn ang="0">
                      <a:pos x="14003" y="35"/>
                    </a:cxn>
                    <a:cxn ang="0">
                      <a:pos x="15675" y="3780"/>
                    </a:cxn>
                  </a:cxnLst>
                  <a:rect l="0" t="0" r="r" b="b"/>
                  <a:pathLst>
                    <a:path w="15675" h="9942">
                      <a:moveTo>
                        <a:pt x="15675" y="3780"/>
                      </a:moveTo>
                      <a:lnTo>
                        <a:pt x="15169" y="3985"/>
                      </a:lnTo>
                      <a:lnTo>
                        <a:pt x="14868" y="4199"/>
                      </a:lnTo>
                      <a:lnTo>
                        <a:pt x="14648" y="4443"/>
                      </a:lnTo>
                      <a:lnTo>
                        <a:pt x="14447" y="4864"/>
                      </a:lnTo>
                      <a:lnTo>
                        <a:pt x="14514" y="5031"/>
                      </a:lnTo>
                      <a:lnTo>
                        <a:pt x="14543" y="5260"/>
                      </a:lnTo>
                      <a:lnTo>
                        <a:pt x="14538" y="5308"/>
                      </a:lnTo>
                      <a:lnTo>
                        <a:pt x="14466" y="5374"/>
                      </a:lnTo>
                      <a:lnTo>
                        <a:pt x="14385" y="5418"/>
                      </a:lnTo>
                      <a:lnTo>
                        <a:pt x="14190" y="5385"/>
                      </a:lnTo>
                      <a:lnTo>
                        <a:pt x="14027" y="5466"/>
                      </a:lnTo>
                      <a:lnTo>
                        <a:pt x="13627" y="5576"/>
                      </a:lnTo>
                      <a:lnTo>
                        <a:pt x="13364" y="5843"/>
                      </a:lnTo>
                      <a:lnTo>
                        <a:pt x="13073" y="5967"/>
                      </a:lnTo>
                      <a:lnTo>
                        <a:pt x="12652" y="6020"/>
                      </a:lnTo>
                      <a:lnTo>
                        <a:pt x="12404" y="6082"/>
                      </a:lnTo>
                      <a:lnTo>
                        <a:pt x="12036" y="6264"/>
                      </a:lnTo>
                      <a:lnTo>
                        <a:pt x="11764" y="6336"/>
                      </a:lnTo>
                      <a:lnTo>
                        <a:pt x="11211" y="6574"/>
                      </a:lnTo>
                      <a:lnTo>
                        <a:pt x="10929" y="6593"/>
                      </a:lnTo>
                      <a:lnTo>
                        <a:pt x="10470" y="6679"/>
                      </a:lnTo>
                      <a:lnTo>
                        <a:pt x="9988" y="6908"/>
                      </a:lnTo>
                      <a:lnTo>
                        <a:pt x="9740" y="7051"/>
                      </a:lnTo>
                      <a:lnTo>
                        <a:pt x="9645" y="7262"/>
                      </a:lnTo>
                      <a:lnTo>
                        <a:pt x="9521" y="7448"/>
                      </a:lnTo>
                      <a:lnTo>
                        <a:pt x="9205" y="7739"/>
                      </a:lnTo>
                      <a:lnTo>
                        <a:pt x="9072" y="7825"/>
                      </a:lnTo>
                      <a:lnTo>
                        <a:pt x="9020" y="7897"/>
                      </a:lnTo>
                      <a:lnTo>
                        <a:pt x="8905" y="7936"/>
                      </a:lnTo>
                      <a:lnTo>
                        <a:pt x="8198" y="7906"/>
                      </a:lnTo>
                      <a:lnTo>
                        <a:pt x="7845" y="7951"/>
                      </a:lnTo>
                      <a:lnTo>
                        <a:pt x="7539" y="8146"/>
                      </a:lnTo>
                      <a:lnTo>
                        <a:pt x="7391" y="8347"/>
                      </a:lnTo>
                      <a:lnTo>
                        <a:pt x="6962" y="8585"/>
                      </a:lnTo>
                      <a:lnTo>
                        <a:pt x="6784" y="8623"/>
                      </a:lnTo>
                      <a:lnTo>
                        <a:pt x="6259" y="8776"/>
                      </a:lnTo>
                      <a:lnTo>
                        <a:pt x="5978" y="8801"/>
                      </a:lnTo>
                      <a:lnTo>
                        <a:pt x="5672" y="8733"/>
                      </a:lnTo>
                      <a:lnTo>
                        <a:pt x="5353" y="8786"/>
                      </a:lnTo>
                      <a:lnTo>
                        <a:pt x="5109" y="8762"/>
                      </a:lnTo>
                      <a:lnTo>
                        <a:pt x="4779" y="8801"/>
                      </a:lnTo>
                      <a:lnTo>
                        <a:pt x="4497" y="8977"/>
                      </a:lnTo>
                      <a:lnTo>
                        <a:pt x="4292" y="9321"/>
                      </a:lnTo>
                      <a:lnTo>
                        <a:pt x="3686" y="9598"/>
                      </a:lnTo>
                      <a:lnTo>
                        <a:pt x="3405" y="9771"/>
                      </a:lnTo>
                      <a:lnTo>
                        <a:pt x="2769" y="9785"/>
                      </a:lnTo>
                      <a:lnTo>
                        <a:pt x="2368" y="9909"/>
                      </a:lnTo>
                      <a:lnTo>
                        <a:pt x="2149" y="9890"/>
                      </a:lnTo>
                      <a:lnTo>
                        <a:pt x="1934" y="9942"/>
                      </a:lnTo>
                      <a:lnTo>
                        <a:pt x="1652" y="9818"/>
                      </a:lnTo>
                      <a:lnTo>
                        <a:pt x="1309" y="9832"/>
                      </a:lnTo>
                      <a:lnTo>
                        <a:pt x="1180" y="9435"/>
                      </a:lnTo>
                      <a:lnTo>
                        <a:pt x="898" y="9087"/>
                      </a:lnTo>
                      <a:lnTo>
                        <a:pt x="898" y="8356"/>
                      </a:lnTo>
                      <a:lnTo>
                        <a:pt x="865" y="8108"/>
                      </a:lnTo>
                      <a:lnTo>
                        <a:pt x="716" y="7955"/>
                      </a:lnTo>
                      <a:lnTo>
                        <a:pt x="635" y="7758"/>
                      </a:lnTo>
                      <a:lnTo>
                        <a:pt x="535" y="7310"/>
                      </a:lnTo>
                      <a:lnTo>
                        <a:pt x="482" y="6794"/>
                      </a:lnTo>
                      <a:lnTo>
                        <a:pt x="401" y="6584"/>
                      </a:lnTo>
                      <a:lnTo>
                        <a:pt x="320" y="6450"/>
                      </a:lnTo>
                      <a:lnTo>
                        <a:pt x="320" y="6215"/>
                      </a:lnTo>
                      <a:lnTo>
                        <a:pt x="86" y="5886"/>
                      </a:lnTo>
                      <a:lnTo>
                        <a:pt x="0" y="5814"/>
                      </a:lnTo>
                      <a:lnTo>
                        <a:pt x="67" y="5752"/>
                      </a:lnTo>
                      <a:lnTo>
                        <a:pt x="134" y="5767"/>
                      </a:lnTo>
                      <a:lnTo>
                        <a:pt x="134" y="5666"/>
                      </a:lnTo>
                      <a:lnTo>
                        <a:pt x="86" y="5552"/>
                      </a:lnTo>
                      <a:lnTo>
                        <a:pt x="86" y="5303"/>
                      </a:lnTo>
                      <a:lnTo>
                        <a:pt x="34" y="5155"/>
                      </a:lnTo>
                      <a:lnTo>
                        <a:pt x="201" y="5007"/>
                      </a:lnTo>
                      <a:lnTo>
                        <a:pt x="234" y="4888"/>
                      </a:lnTo>
                      <a:lnTo>
                        <a:pt x="201" y="4438"/>
                      </a:lnTo>
                      <a:lnTo>
                        <a:pt x="153" y="4142"/>
                      </a:lnTo>
                      <a:lnTo>
                        <a:pt x="101" y="4075"/>
                      </a:lnTo>
                      <a:lnTo>
                        <a:pt x="710" y="3760"/>
                      </a:lnTo>
                      <a:lnTo>
                        <a:pt x="850" y="3308"/>
                      </a:lnTo>
                      <a:lnTo>
                        <a:pt x="853" y="3295"/>
                      </a:lnTo>
                      <a:lnTo>
                        <a:pt x="854" y="3283"/>
                      </a:lnTo>
                      <a:lnTo>
                        <a:pt x="854" y="3271"/>
                      </a:lnTo>
                      <a:lnTo>
                        <a:pt x="853" y="3258"/>
                      </a:lnTo>
                      <a:lnTo>
                        <a:pt x="850" y="3246"/>
                      </a:lnTo>
                      <a:lnTo>
                        <a:pt x="847" y="3234"/>
                      </a:lnTo>
                      <a:lnTo>
                        <a:pt x="843" y="3222"/>
                      </a:lnTo>
                      <a:lnTo>
                        <a:pt x="838" y="3209"/>
                      </a:lnTo>
                      <a:lnTo>
                        <a:pt x="825" y="3184"/>
                      </a:lnTo>
                      <a:lnTo>
                        <a:pt x="809" y="3159"/>
                      </a:lnTo>
                      <a:lnTo>
                        <a:pt x="793" y="3135"/>
                      </a:lnTo>
                      <a:lnTo>
                        <a:pt x="777" y="3110"/>
                      </a:lnTo>
                      <a:lnTo>
                        <a:pt x="761" y="3086"/>
                      </a:lnTo>
                      <a:lnTo>
                        <a:pt x="747" y="3061"/>
                      </a:lnTo>
                      <a:lnTo>
                        <a:pt x="741" y="3050"/>
                      </a:lnTo>
                      <a:lnTo>
                        <a:pt x="736" y="3038"/>
                      </a:lnTo>
                      <a:lnTo>
                        <a:pt x="731" y="3026"/>
                      </a:lnTo>
                      <a:lnTo>
                        <a:pt x="727" y="3014"/>
                      </a:lnTo>
                      <a:lnTo>
                        <a:pt x="724" y="3002"/>
                      </a:lnTo>
                      <a:lnTo>
                        <a:pt x="722" y="2991"/>
                      </a:lnTo>
                      <a:lnTo>
                        <a:pt x="722" y="2979"/>
                      </a:lnTo>
                      <a:lnTo>
                        <a:pt x="723" y="2967"/>
                      </a:lnTo>
                      <a:lnTo>
                        <a:pt x="725" y="2956"/>
                      </a:lnTo>
                      <a:lnTo>
                        <a:pt x="730" y="2945"/>
                      </a:lnTo>
                      <a:lnTo>
                        <a:pt x="735" y="2934"/>
                      </a:lnTo>
                      <a:lnTo>
                        <a:pt x="743" y="2922"/>
                      </a:lnTo>
                      <a:lnTo>
                        <a:pt x="1266" y="2241"/>
                      </a:lnTo>
                      <a:lnTo>
                        <a:pt x="1614" y="2657"/>
                      </a:lnTo>
                      <a:lnTo>
                        <a:pt x="2120" y="2602"/>
                      </a:lnTo>
                      <a:lnTo>
                        <a:pt x="3858" y="2689"/>
                      </a:lnTo>
                      <a:lnTo>
                        <a:pt x="4187" y="2967"/>
                      </a:lnTo>
                      <a:lnTo>
                        <a:pt x="6020" y="3083"/>
                      </a:lnTo>
                      <a:lnTo>
                        <a:pt x="6615" y="3737"/>
                      </a:lnTo>
                      <a:lnTo>
                        <a:pt x="6648" y="3723"/>
                      </a:lnTo>
                      <a:lnTo>
                        <a:pt x="6683" y="3710"/>
                      </a:lnTo>
                      <a:lnTo>
                        <a:pt x="6718" y="3700"/>
                      </a:lnTo>
                      <a:lnTo>
                        <a:pt x="6754" y="3690"/>
                      </a:lnTo>
                      <a:lnTo>
                        <a:pt x="6825" y="3671"/>
                      </a:lnTo>
                      <a:lnTo>
                        <a:pt x="6894" y="3652"/>
                      </a:lnTo>
                      <a:lnTo>
                        <a:pt x="6910" y="3648"/>
                      </a:lnTo>
                      <a:lnTo>
                        <a:pt x="6927" y="3642"/>
                      </a:lnTo>
                      <a:lnTo>
                        <a:pt x="6943" y="3637"/>
                      </a:lnTo>
                      <a:lnTo>
                        <a:pt x="6959" y="3630"/>
                      </a:lnTo>
                      <a:lnTo>
                        <a:pt x="6974" y="3624"/>
                      </a:lnTo>
                      <a:lnTo>
                        <a:pt x="6990" y="3616"/>
                      </a:lnTo>
                      <a:lnTo>
                        <a:pt x="7005" y="3609"/>
                      </a:lnTo>
                      <a:lnTo>
                        <a:pt x="7019" y="3600"/>
                      </a:lnTo>
                      <a:lnTo>
                        <a:pt x="7033" y="3591"/>
                      </a:lnTo>
                      <a:lnTo>
                        <a:pt x="7047" y="3582"/>
                      </a:lnTo>
                      <a:lnTo>
                        <a:pt x="7059" y="3571"/>
                      </a:lnTo>
                      <a:lnTo>
                        <a:pt x="7072" y="3559"/>
                      </a:lnTo>
                      <a:lnTo>
                        <a:pt x="7084" y="3547"/>
                      </a:lnTo>
                      <a:lnTo>
                        <a:pt x="7095" y="3534"/>
                      </a:lnTo>
                      <a:lnTo>
                        <a:pt x="7105" y="3519"/>
                      </a:lnTo>
                      <a:lnTo>
                        <a:pt x="7116" y="3504"/>
                      </a:lnTo>
                      <a:lnTo>
                        <a:pt x="8300" y="1543"/>
                      </a:lnTo>
                      <a:lnTo>
                        <a:pt x="9312" y="1068"/>
                      </a:lnTo>
                      <a:lnTo>
                        <a:pt x="9929" y="654"/>
                      </a:lnTo>
                      <a:lnTo>
                        <a:pt x="9962" y="638"/>
                      </a:lnTo>
                      <a:lnTo>
                        <a:pt x="10014" y="620"/>
                      </a:lnTo>
                      <a:lnTo>
                        <a:pt x="10082" y="602"/>
                      </a:lnTo>
                      <a:lnTo>
                        <a:pt x="10166" y="583"/>
                      </a:lnTo>
                      <a:lnTo>
                        <a:pt x="10264" y="564"/>
                      </a:lnTo>
                      <a:lnTo>
                        <a:pt x="10375" y="544"/>
                      </a:lnTo>
                      <a:lnTo>
                        <a:pt x="10498" y="524"/>
                      </a:lnTo>
                      <a:lnTo>
                        <a:pt x="10633" y="503"/>
                      </a:lnTo>
                      <a:lnTo>
                        <a:pt x="10777" y="483"/>
                      </a:lnTo>
                      <a:lnTo>
                        <a:pt x="10930" y="461"/>
                      </a:lnTo>
                      <a:lnTo>
                        <a:pt x="11090" y="440"/>
                      </a:lnTo>
                      <a:lnTo>
                        <a:pt x="11257" y="417"/>
                      </a:lnTo>
                      <a:lnTo>
                        <a:pt x="11603" y="373"/>
                      </a:lnTo>
                      <a:lnTo>
                        <a:pt x="11961" y="328"/>
                      </a:lnTo>
                      <a:lnTo>
                        <a:pt x="12321" y="284"/>
                      </a:lnTo>
                      <a:lnTo>
                        <a:pt x="12673" y="238"/>
                      </a:lnTo>
                      <a:lnTo>
                        <a:pt x="12844" y="217"/>
                      </a:lnTo>
                      <a:lnTo>
                        <a:pt x="13010" y="195"/>
                      </a:lnTo>
                      <a:lnTo>
                        <a:pt x="13168" y="174"/>
                      </a:lnTo>
                      <a:lnTo>
                        <a:pt x="13320" y="152"/>
                      </a:lnTo>
                      <a:lnTo>
                        <a:pt x="13462" y="131"/>
                      </a:lnTo>
                      <a:lnTo>
                        <a:pt x="13595" y="111"/>
                      </a:lnTo>
                      <a:lnTo>
                        <a:pt x="13716" y="91"/>
                      </a:lnTo>
                      <a:lnTo>
                        <a:pt x="13826" y="72"/>
                      </a:lnTo>
                      <a:lnTo>
                        <a:pt x="13921" y="53"/>
                      </a:lnTo>
                      <a:lnTo>
                        <a:pt x="14003" y="35"/>
                      </a:lnTo>
                      <a:lnTo>
                        <a:pt x="14069" y="17"/>
                      </a:lnTo>
                      <a:lnTo>
                        <a:pt x="14118" y="0"/>
                      </a:lnTo>
                      <a:lnTo>
                        <a:pt x="15675" y="3780"/>
                      </a:lnTo>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grpSp>
          <p:sp>
            <p:nvSpPr>
              <p:cNvPr id="687" name="Freeform 148"/>
              <p:cNvSpPr>
                <a:spLocks noChangeAspect="1"/>
              </p:cNvSpPr>
              <p:nvPr/>
            </p:nvSpPr>
            <p:spPr bwMode="gray">
              <a:xfrm>
                <a:off x="3104" y="2214"/>
                <a:ext cx="3" cy="2"/>
              </a:xfrm>
              <a:custGeom>
                <a:avLst/>
                <a:gdLst/>
                <a:ahLst/>
                <a:cxnLst>
                  <a:cxn ang="0">
                    <a:pos x="0" y="8"/>
                  </a:cxn>
                  <a:cxn ang="0">
                    <a:pos x="7" y="9"/>
                  </a:cxn>
                  <a:cxn ang="0">
                    <a:pos x="10" y="6"/>
                  </a:cxn>
                  <a:cxn ang="0">
                    <a:pos x="12" y="9"/>
                  </a:cxn>
                  <a:cxn ang="0">
                    <a:pos x="16" y="5"/>
                  </a:cxn>
                  <a:cxn ang="0">
                    <a:pos x="14" y="4"/>
                  </a:cxn>
                  <a:cxn ang="0">
                    <a:pos x="11" y="4"/>
                  </a:cxn>
                  <a:cxn ang="0">
                    <a:pos x="10" y="1"/>
                  </a:cxn>
                  <a:cxn ang="0">
                    <a:pos x="7" y="0"/>
                  </a:cxn>
                  <a:cxn ang="0">
                    <a:pos x="3" y="1"/>
                  </a:cxn>
                  <a:cxn ang="0">
                    <a:pos x="0" y="8"/>
                  </a:cxn>
                </a:cxnLst>
                <a:rect l="0" t="0" r="r" b="b"/>
                <a:pathLst>
                  <a:path w="16" h="9">
                    <a:moveTo>
                      <a:pt x="0" y="8"/>
                    </a:moveTo>
                    <a:lnTo>
                      <a:pt x="7" y="9"/>
                    </a:lnTo>
                    <a:lnTo>
                      <a:pt x="10" y="6"/>
                    </a:lnTo>
                    <a:lnTo>
                      <a:pt x="12" y="9"/>
                    </a:lnTo>
                    <a:lnTo>
                      <a:pt x="16" y="5"/>
                    </a:lnTo>
                    <a:lnTo>
                      <a:pt x="14" y="4"/>
                    </a:lnTo>
                    <a:lnTo>
                      <a:pt x="11" y="4"/>
                    </a:lnTo>
                    <a:lnTo>
                      <a:pt x="10" y="1"/>
                    </a:lnTo>
                    <a:lnTo>
                      <a:pt x="7" y="0"/>
                    </a:lnTo>
                    <a:lnTo>
                      <a:pt x="3" y="1"/>
                    </a:lnTo>
                    <a:lnTo>
                      <a:pt x="0" y="8"/>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grpSp>
            <p:nvGrpSpPr>
              <p:cNvPr id="13" name="Group 149"/>
              <p:cNvGrpSpPr>
                <a:grpSpLocks noChangeAspect="1"/>
              </p:cNvGrpSpPr>
              <p:nvPr/>
            </p:nvGrpSpPr>
            <p:grpSpPr bwMode="gray">
              <a:xfrm>
                <a:off x="3086" y="2189"/>
                <a:ext cx="85" cy="114"/>
                <a:chOff x="3086" y="2189"/>
                <a:chExt cx="85" cy="114"/>
              </a:xfrm>
              <a:grpFill/>
            </p:grpSpPr>
            <p:sp>
              <p:nvSpPr>
                <p:cNvPr id="702" name="Freeform 150"/>
                <p:cNvSpPr>
                  <a:spLocks noChangeAspect="1"/>
                </p:cNvSpPr>
                <p:nvPr/>
              </p:nvSpPr>
              <p:spPr bwMode="gray">
                <a:xfrm>
                  <a:off x="3130" y="2189"/>
                  <a:ext cx="4" cy="8"/>
                </a:xfrm>
                <a:custGeom>
                  <a:avLst/>
                  <a:gdLst/>
                  <a:ahLst/>
                  <a:cxnLst>
                    <a:cxn ang="0">
                      <a:pos x="0" y="15"/>
                    </a:cxn>
                    <a:cxn ang="0">
                      <a:pos x="1" y="19"/>
                    </a:cxn>
                    <a:cxn ang="0">
                      <a:pos x="3" y="25"/>
                    </a:cxn>
                    <a:cxn ang="0">
                      <a:pos x="2" y="27"/>
                    </a:cxn>
                    <a:cxn ang="0">
                      <a:pos x="3" y="31"/>
                    </a:cxn>
                    <a:cxn ang="0">
                      <a:pos x="1" y="36"/>
                    </a:cxn>
                    <a:cxn ang="0">
                      <a:pos x="3" y="37"/>
                    </a:cxn>
                    <a:cxn ang="0">
                      <a:pos x="11" y="40"/>
                    </a:cxn>
                    <a:cxn ang="0">
                      <a:pos x="12" y="36"/>
                    </a:cxn>
                    <a:cxn ang="0">
                      <a:pos x="17" y="27"/>
                    </a:cxn>
                    <a:cxn ang="0">
                      <a:pos x="17" y="18"/>
                    </a:cxn>
                    <a:cxn ang="0">
                      <a:pos x="15" y="15"/>
                    </a:cxn>
                    <a:cxn ang="0">
                      <a:pos x="15" y="11"/>
                    </a:cxn>
                    <a:cxn ang="0">
                      <a:pos x="18" y="9"/>
                    </a:cxn>
                    <a:cxn ang="0">
                      <a:pos x="19" y="4"/>
                    </a:cxn>
                    <a:cxn ang="0">
                      <a:pos x="15" y="0"/>
                    </a:cxn>
                    <a:cxn ang="0">
                      <a:pos x="9" y="4"/>
                    </a:cxn>
                    <a:cxn ang="0">
                      <a:pos x="7" y="4"/>
                    </a:cxn>
                    <a:cxn ang="0">
                      <a:pos x="0" y="15"/>
                    </a:cxn>
                  </a:cxnLst>
                  <a:rect l="0" t="0" r="r" b="b"/>
                  <a:pathLst>
                    <a:path w="19" h="40">
                      <a:moveTo>
                        <a:pt x="0" y="15"/>
                      </a:moveTo>
                      <a:lnTo>
                        <a:pt x="1" y="19"/>
                      </a:lnTo>
                      <a:lnTo>
                        <a:pt x="3" y="25"/>
                      </a:lnTo>
                      <a:lnTo>
                        <a:pt x="2" y="27"/>
                      </a:lnTo>
                      <a:lnTo>
                        <a:pt x="3" y="31"/>
                      </a:lnTo>
                      <a:lnTo>
                        <a:pt x="1" y="36"/>
                      </a:lnTo>
                      <a:lnTo>
                        <a:pt x="3" y="37"/>
                      </a:lnTo>
                      <a:lnTo>
                        <a:pt x="11" y="40"/>
                      </a:lnTo>
                      <a:lnTo>
                        <a:pt x="12" y="36"/>
                      </a:lnTo>
                      <a:lnTo>
                        <a:pt x="17" y="27"/>
                      </a:lnTo>
                      <a:lnTo>
                        <a:pt x="17" y="18"/>
                      </a:lnTo>
                      <a:lnTo>
                        <a:pt x="15" y="15"/>
                      </a:lnTo>
                      <a:lnTo>
                        <a:pt x="15" y="11"/>
                      </a:lnTo>
                      <a:lnTo>
                        <a:pt x="18" y="9"/>
                      </a:lnTo>
                      <a:lnTo>
                        <a:pt x="19" y="4"/>
                      </a:lnTo>
                      <a:lnTo>
                        <a:pt x="15" y="0"/>
                      </a:lnTo>
                      <a:lnTo>
                        <a:pt x="9" y="4"/>
                      </a:lnTo>
                      <a:lnTo>
                        <a:pt x="7" y="4"/>
                      </a:lnTo>
                      <a:lnTo>
                        <a:pt x="0" y="15"/>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703" name="Freeform 151"/>
                <p:cNvSpPr>
                  <a:spLocks noChangeAspect="1"/>
                </p:cNvSpPr>
                <p:nvPr/>
              </p:nvSpPr>
              <p:spPr bwMode="gray">
                <a:xfrm>
                  <a:off x="3086" y="2207"/>
                  <a:ext cx="85" cy="96"/>
                </a:xfrm>
                <a:custGeom>
                  <a:avLst/>
                  <a:gdLst/>
                  <a:ahLst/>
                  <a:cxnLst>
                    <a:cxn ang="0">
                      <a:pos x="203" y="0"/>
                    </a:cxn>
                    <a:cxn ang="0">
                      <a:pos x="187" y="59"/>
                    </a:cxn>
                    <a:cxn ang="0">
                      <a:pos x="203" y="170"/>
                    </a:cxn>
                    <a:cxn ang="0">
                      <a:pos x="0" y="345"/>
                    </a:cxn>
                    <a:cxn ang="0">
                      <a:pos x="83" y="474"/>
                    </a:cxn>
                    <a:cxn ang="0">
                      <a:pos x="107" y="466"/>
                    </a:cxn>
                    <a:cxn ang="0">
                      <a:pos x="137" y="459"/>
                    </a:cxn>
                    <a:cxn ang="0">
                      <a:pos x="154" y="464"/>
                    </a:cxn>
                    <a:cxn ang="0">
                      <a:pos x="165" y="460"/>
                    </a:cxn>
                    <a:cxn ang="0">
                      <a:pos x="179" y="447"/>
                    </a:cxn>
                    <a:cxn ang="0">
                      <a:pos x="180" y="436"/>
                    </a:cxn>
                    <a:cxn ang="0">
                      <a:pos x="186" y="425"/>
                    </a:cxn>
                    <a:cxn ang="0">
                      <a:pos x="224" y="407"/>
                    </a:cxn>
                    <a:cxn ang="0">
                      <a:pos x="241" y="404"/>
                    </a:cxn>
                    <a:cxn ang="0">
                      <a:pos x="253" y="382"/>
                    </a:cxn>
                    <a:cxn ang="0">
                      <a:pos x="262" y="361"/>
                    </a:cxn>
                    <a:cxn ang="0">
                      <a:pos x="278" y="352"/>
                    </a:cxn>
                    <a:cxn ang="0">
                      <a:pos x="289" y="348"/>
                    </a:cxn>
                    <a:cxn ang="0">
                      <a:pos x="309" y="346"/>
                    </a:cxn>
                    <a:cxn ang="0">
                      <a:pos x="319" y="337"/>
                    </a:cxn>
                    <a:cxn ang="0">
                      <a:pos x="314" y="325"/>
                    </a:cxn>
                    <a:cxn ang="0">
                      <a:pos x="312" y="303"/>
                    </a:cxn>
                    <a:cxn ang="0">
                      <a:pos x="314" y="285"/>
                    </a:cxn>
                    <a:cxn ang="0">
                      <a:pos x="335" y="256"/>
                    </a:cxn>
                    <a:cxn ang="0">
                      <a:pos x="342" y="255"/>
                    </a:cxn>
                    <a:cxn ang="0">
                      <a:pos x="347" y="262"/>
                    </a:cxn>
                    <a:cxn ang="0">
                      <a:pos x="355" y="261"/>
                    </a:cxn>
                    <a:cxn ang="0">
                      <a:pos x="369" y="239"/>
                    </a:cxn>
                    <a:cxn ang="0">
                      <a:pos x="382" y="216"/>
                    </a:cxn>
                    <a:cxn ang="0">
                      <a:pos x="416" y="178"/>
                    </a:cxn>
                    <a:cxn ang="0">
                      <a:pos x="422" y="161"/>
                    </a:cxn>
                    <a:cxn ang="0">
                      <a:pos x="427" y="143"/>
                    </a:cxn>
                    <a:cxn ang="0">
                      <a:pos x="419" y="137"/>
                    </a:cxn>
                    <a:cxn ang="0">
                      <a:pos x="406" y="131"/>
                    </a:cxn>
                    <a:cxn ang="0">
                      <a:pos x="391" y="111"/>
                    </a:cxn>
                    <a:cxn ang="0">
                      <a:pos x="382" y="103"/>
                    </a:cxn>
                    <a:cxn ang="0">
                      <a:pos x="375" y="92"/>
                    </a:cxn>
                    <a:cxn ang="0">
                      <a:pos x="366" y="79"/>
                    </a:cxn>
                    <a:cxn ang="0">
                      <a:pos x="347" y="73"/>
                    </a:cxn>
                    <a:cxn ang="0">
                      <a:pos x="315" y="63"/>
                    </a:cxn>
                    <a:cxn ang="0">
                      <a:pos x="285" y="51"/>
                    </a:cxn>
                    <a:cxn ang="0">
                      <a:pos x="266" y="40"/>
                    </a:cxn>
                    <a:cxn ang="0">
                      <a:pos x="252" y="23"/>
                    </a:cxn>
                    <a:cxn ang="0">
                      <a:pos x="241" y="12"/>
                    </a:cxn>
                  </a:cxnLst>
                  <a:rect l="0" t="0" r="r" b="b"/>
                  <a:pathLst>
                    <a:path w="427" h="482">
                      <a:moveTo>
                        <a:pt x="236" y="0"/>
                      </a:moveTo>
                      <a:lnTo>
                        <a:pt x="203" y="0"/>
                      </a:lnTo>
                      <a:lnTo>
                        <a:pt x="220" y="46"/>
                      </a:lnTo>
                      <a:lnTo>
                        <a:pt x="187" y="59"/>
                      </a:lnTo>
                      <a:lnTo>
                        <a:pt x="176" y="130"/>
                      </a:lnTo>
                      <a:lnTo>
                        <a:pt x="203" y="170"/>
                      </a:lnTo>
                      <a:lnTo>
                        <a:pt x="165" y="287"/>
                      </a:lnTo>
                      <a:lnTo>
                        <a:pt x="0" y="345"/>
                      </a:lnTo>
                      <a:lnTo>
                        <a:pt x="57" y="482"/>
                      </a:lnTo>
                      <a:lnTo>
                        <a:pt x="83" y="474"/>
                      </a:lnTo>
                      <a:lnTo>
                        <a:pt x="94" y="473"/>
                      </a:lnTo>
                      <a:lnTo>
                        <a:pt x="107" y="466"/>
                      </a:lnTo>
                      <a:lnTo>
                        <a:pt x="117" y="460"/>
                      </a:lnTo>
                      <a:lnTo>
                        <a:pt x="137" y="459"/>
                      </a:lnTo>
                      <a:lnTo>
                        <a:pt x="150" y="461"/>
                      </a:lnTo>
                      <a:lnTo>
                        <a:pt x="154" y="464"/>
                      </a:lnTo>
                      <a:lnTo>
                        <a:pt x="161" y="464"/>
                      </a:lnTo>
                      <a:lnTo>
                        <a:pt x="165" y="460"/>
                      </a:lnTo>
                      <a:lnTo>
                        <a:pt x="172" y="455"/>
                      </a:lnTo>
                      <a:lnTo>
                        <a:pt x="179" y="447"/>
                      </a:lnTo>
                      <a:lnTo>
                        <a:pt x="180" y="443"/>
                      </a:lnTo>
                      <a:lnTo>
                        <a:pt x="180" y="436"/>
                      </a:lnTo>
                      <a:lnTo>
                        <a:pt x="180" y="430"/>
                      </a:lnTo>
                      <a:lnTo>
                        <a:pt x="186" y="425"/>
                      </a:lnTo>
                      <a:lnTo>
                        <a:pt x="194" y="414"/>
                      </a:lnTo>
                      <a:lnTo>
                        <a:pt x="224" y="407"/>
                      </a:lnTo>
                      <a:lnTo>
                        <a:pt x="234" y="407"/>
                      </a:lnTo>
                      <a:lnTo>
                        <a:pt x="241" y="404"/>
                      </a:lnTo>
                      <a:lnTo>
                        <a:pt x="250" y="394"/>
                      </a:lnTo>
                      <a:lnTo>
                        <a:pt x="253" y="382"/>
                      </a:lnTo>
                      <a:lnTo>
                        <a:pt x="256" y="371"/>
                      </a:lnTo>
                      <a:lnTo>
                        <a:pt x="262" y="361"/>
                      </a:lnTo>
                      <a:lnTo>
                        <a:pt x="269" y="355"/>
                      </a:lnTo>
                      <a:lnTo>
                        <a:pt x="278" y="352"/>
                      </a:lnTo>
                      <a:lnTo>
                        <a:pt x="282" y="347"/>
                      </a:lnTo>
                      <a:lnTo>
                        <a:pt x="289" y="348"/>
                      </a:lnTo>
                      <a:lnTo>
                        <a:pt x="301" y="346"/>
                      </a:lnTo>
                      <a:lnTo>
                        <a:pt x="309" y="346"/>
                      </a:lnTo>
                      <a:lnTo>
                        <a:pt x="316" y="342"/>
                      </a:lnTo>
                      <a:lnTo>
                        <a:pt x="319" y="337"/>
                      </a:lnTo>
                      <a:lnTo>
                        <a:pt x="316" y="328"/>
                      </a:lnTo>
                      <a:lnTo>
                        <a:pt x="314" y="325"/>
                      </a:lnTo>
                      <a:lnTo>
                        <a:pt x="312" y="312"/>
                      </a:lnTo>
                      <a:lnTo>
                        <a:pt x="312" y="303"/>
                      </a:lnTo>
                      <a:lnTo>
                        <a:pt x="315" y="293"/>
                      </a:lnTo>
                      <a:lnTo>
                        <a:pt x="314" y="285"/>
                      </a:lnTo>
                      <a:lnTo>
                        <a:pt x="327" y="265"/>
                      </a:lnTo>
                      <a:lnTo>
                        <a:pt x="335" y="256"/>
                      </a:lnTo>
                      <a:lnTo>
                        <a:pt x="339" y="253"/>
                      </a:lnTo>
                      <a:lnTo>
                        <a:pt x="342" y="255"/>
                      </a:lnTo>
                      <a:lnTo>
                        <a:pt x="344" y="260"/>
                      </a:lnTo>
                      <a:lnTo>
                        <a:pt x="347" y="262"/>
                      </a:lnTo>
                      <a:lnTo>
                        <a:pt x="353" y="264"/>
                      </a:lnTo>
                      <a:lnTo>
                        <a:pt x="355" y="261"/>
                      </a:lnTo>
                      <a:lnTo>
                        <a:pt x="365" y="244"/>
                      </a:lnTo>
                      <a:lnTo>
                        <a:pt x="369" y="239"/>
                      </a:lnTo>
                      <a:lnTo>
                        <a:pt x="376" y="224"/>
                      </a:lnTo>
                      <a:lnTo>
                        <a:pt x="382" y="216"/>
                      </a:lnTo>
                      <a:lnTo>
                        <a:pt x="396" y="206"/>
                      </a:lnTo>
                      <a:lnTo>
                        <a:pt x="416" y="178"/>
                      </a:lnTo>
                      <a:lnTo>
                        <a:pt x="421" y="167"/>
                      </a:lnTo>
                      <a:lnTo>
                        <a:pt x="422" y="161"/>
                      </a:lnTo>
                      <a:lnTo>
                        <a:pt x="427" y="147"/>
                      </a:lnTo>
                      <a:lnTo>
                        <a:pt x="427" y="143"/>
                      </a:lnTo>
                      <a:lnTo>
                        <a:pt x="423" y="140"/>
                      </a:lnTo>
                      <a:lnTo>
                        <a:pt x="419" y="137"/>
                      </a:lnTo>
                      <a:lnTo>
                        <a:pt x="418" y="134"/>
                      </a:lnTo>
                      <a:lnTo>
                        <a:pt x="406" y="131"/>
                      </a:lnTo>
                      <a:lnTo>
                        <a:pt x="396" y="124"/>
                      </a:lnTo>
                      <a:lnTo>
                        <a:pt x="391" y="111"/>
                      </a:lnTo>
                      <a:lnTo>
                        <a:pt x="386" y="108"/>
                      </a:lnTo>
                      <a:lnTo>
                        <a:pt x="382" y="103"/>
                      </a:lnTo>
                      <a:lnTo>
                        <a:pt x="381" y="98"/>
                      </a:lnTo>
                      <a:lnTo>
                        <a:pt x="375" y="92"/>
                      </a:lnTo>
                      <a:lnTo>
                        <a:pt x="373" y="88"/>
                      </a:lnTo>
                      <a:lnTo>
                        <a:pt x="366" y="79"/>
                      </a:lnTo>
                      <a:lnTo>
                        <a:pt x="354" y="73"/>
                      </a:lnTo>
                      <a:lnTo>
                        <a:pt x="347" y="73"/>
                      </a:lnTo>
                      <a:lnTo>
                        <a:pt x="332" y="66"/>
                      </a:lnTo>
                      <a:lnTo>
                        <a:pt x="315" y="63"/>
                      </a:lnTo>
                      <a:lnTo>
                        <a:pt x="309" y="61"/>
                      </a:lnTo>
                      <a:lnTo>
                        <a:pt x="285" y="51"/>
                      </a:lnTo>
                      <a:lnTo>
                        <a:pt x="274" y="43"/>
                      </a:lnTo>
                      <a:lnTo>
                        <a:pt x="266" y="40"/>
                      </a:lnTo>
                      <a:lnTo>
                        <a:pt x="260" y="30"/>
                      </a:lnTo>
                      <a:lnTo>
                        <a:pt x="252" y="23"/>
                      </a:lnTo>
                      <a:lnTo>
                        <a:pt x="250" y="19"/>
                      </a:lnTo>
                      <a:lnTo>
                        <a:pt x="241" y="12"/>
                      </a:lnTo>
                      <a:lnTo>
                        <a:pt x="236" y="0"/>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grpSp>
          <p:sp>
            <p:nvSpPr>
              <p:cNvPr id="689" name="Freeform 152"/>
              <p:cNvSpPr>
                <a:spLocks noChangeAspect="1"/>
              </p:cNvSpPr>
              <p:nvPr/>
            </p:nvSpPr>
            <p:spPr bwMode="gray">
              <a:xfrm>
                <a:off x="3069" y="2190"/>
                <a:ext cx="1" cy="3"/>
              </a:xfrm>
              <a:custGeom>
                <a:avLst/>
                <a:gdLst/>
                <a:ahLst/>
                <a:cxnLst>
                  <a:cxn ang="0">
                    <a:pos x="8" y="3"/>
                  </a:cxn>
                  <a:cxn ang="0">
                    <a:pos x="0" y="0"/>
                  </a:cxn>
                  <a:cxn ang="0">
                    <a:pos x="0" y="11"/>
                  </a:cxn>
                  <a:cxn ang="0">
                    <a:pos x="3" y="19"/>
                  </a:cxn>
                  <a:cxn ang="0">
                    <a:pos x="8" y="17"/>
                  </a:cxn>
                  <a:cxn ang="0">
                    <a:pos x="8" y="3"/>
                  </a:cxn>
                </a:cxnLst>
                <a:rect l="0" t="0" r="r" b="b"/>
                <a:pathLst>
                  <a:path w="8" h="19">
                    <a:moveTo>
                      <a:pt x="8" y="3"/>
                    </a:moveTo>
                    <a:lnTo>
                      <a:pt x="0" y="0"/>
                    </a:lnTo>
                    <a:lnTo>
                      <a:pt x="0" y="11"/>
                    </a:lnTo>
                    <a:lnTo>
                      <a:pt x="3" y="19"/>
                    </a:lnTo>
                    <a:lnTo>
                      <a:pt x="8" y="17"/>
                    </a:lnTo>
                    <a:lnTo>
                      <a:pt x="8" y="3"/>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grpSp>
            <p:nvGrpSpPr>
              <p:cNvPr id="14" name="Group 153"/>
              <p:cNvGrpSpPr>
                <a:grpSpLocks noChangeAspect="1"/>
              </p:cNvGrpSpPr>
              <p:nvPr/>
            </p:nvGrpSpPr>
            <p:grpSpPr bwMode="gray">
              <a:xfrm>
                <a:off x="3000" y="2012"/>
                <a:ext cx="210" cy="192"/>
                <a:chOff x="3000" y="2012"/>
                <a:chExt cx="210" cy="192"/>
              </a:xfrm>
              <a:grpFill/>
            </p:grpSpPr>
            <p:sp>
              <p:nvSpPr>
                <p:cNvPr id="700" name="Freeform 154"/>
                <p:cNvSpPr>
                  <a:spLocks noChangeAspect="1"/>
                </p:cNvSpPr>
                <p:nvPr/>
              </p:nvSpPr>
              <p:spPr bwMode="gray">
                <a:xfrm>
                  <a:off x="3122" y="2182"/>
                  <a:ext cx="10" cy="5"/>
                </a:xfrm>
                <a:custGeom>
                  <a:avLst/>
                  <a:gdLst/>
                  <a:ahLst/>
                  <a:cxnLst>
                    <a:cxn ang="0">
                      <a:pos x="50" y="2"/>
                    </a:cxn>
                    <a:cxn ang="0">
                      <a:pos x="45" y="0"/>
                    </a:cxn>
                    <a:cxn ang="0">
                      <a:pos x="27" y="2"/>
                    </a:cxn>
                    <a:cxn ang="0">
                      <a:pos x="23" y="10"/>
                    </a:cxn>
                    <a:cxn ang="0">
                      <a:pos x="12" y="18"/>
                    </a:cxn>
                    <a:cxn ang="0">
                      <a:pos x="0" y="22"/>
                    </a:cxn>
                    <a:cxn ang="0">
                      <a:pos x="1" y="26"/>
                    </a:cxn>
                    <a:cxn ang="0">
                      <a:pos x="27" y="19"/>
                    </a:cxn>
                    <a:cxn ang="0">
                      <a:pos x="50" y="2"/>
                    </a:cxn>
                  </a:cxnLst>
                  <a:rect l="0" t="0" r="r" b="b"/>
                  <a:pathLst>
                    <a:path w="50" h="26">
                      <a:moveTo>
                        <a:pt x="50" y="2"/>
                      </a:moveTo>
                      <a:lnTo>
                        <a:pt x="45" y="0"/>
                      </a:lnTo>
                      <a:lnTo>
                        <a:pt x="27" y="2"/>
                      </a:lnTo>
                      <a:lnTo>
                        <a:pt x="23" y="10"/>
                      </a:lnTo>
                      <a:lnTo>
                        <a:pt x="12" y="18"/>
                      </a:lnTo>
                      <a:lnTo>
                        <a:pt x="0" y="22"/>
                      </a:lnTo>
                      <a:lnTo>
                        <a:pt x="1" y="26"/>
                      </a:lnTo>
                      <a:lnTo>
                        <a:pt x="27" y="19"/>
                      </a:lnTo>
                      <a:lnTo>
                        <a:pt x="50" y="2"/>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701" name="Freeform 155"/>
                <p:cNvSpPr>
                  <a:spLocks noChangeAspect="1"/>
                </p:cNvSpPr>
                <p:nvPr/>
              </p:nvSpPr>
              <p:spPr bwMode="gray">
                <a:xfrm>
                  <a:off x="3000" y="2012"/>
                  <a:ext cx="210" cy="192"/>
                </a:xfrm>
                <a:custGeom>
                  <a:avLst/>
                  <a:gdLst/>
                  <a:ahLst/>
                  <a:cxnLst>
                    <a:cxn ang="0">
                      <a:pos x="920" y="957"/>
                    </a:cxn>
                    <a:cxn ang="0">
                      <a:pos x="836" y="944"/>
                    </a:cxn>
                    <a:cxn ang="0">
                      <a:pos x="792" y="933"/>
                    </a:cxn>
                    <a:cxn ang="0">
                      <a:pos x="717" y="912"/>
                    </a:cxn>
                    <a:cxn ang="0">
                      <a:pos x="673" y="839"/>
                    </a:cxn>
                    <a:cxn ang="0">
                      <a:pos x="610" y="865"/>
                    </a:cxn>
                    <a:cxn ang="0">
                      <a:pos x="551" y="868"/>
                    </a:cxn>
                    <a:cxn ang="0">
                      <a:pos x="511" y="859"/>
                    </a:cxn>
                    <a:cxn ang="0">
                      <a:pos x="462" y="822"/>
                    </a:cxn>
                    <a:cxn ang="0">
                      <a:pos x="400" y="794"/>
                    </a:cxn>
                    <a:cxn ang="0">
                      <a:pos x="351" y="713"/>
                    </a:cxn>
                    <a:cxn ang="0">
                      <a:pos x="323" y="661"/>
                    </a:cxn>
                    <a:cxn ang="0">
                      <a:pos x="292" y="661"/>
                    </a:cxn>
                    <a:cxn ang="0">
                      <a:pos x="270" y="632"/>
                    </a:cxn>
                    <a:cxn ang="0">
                      <a:pos x="252" y="640"/>
                    </a:cxn>
                    <a:cxn ang="0">
                      <a:pos x="237" y="653"/>
                    </a:cxn>
                    <a:cxn ang="0">
                      <a:pos x="188" y="595"/>
                    </a:cxn>
                    <a:cxn ang="0">
                      <a:pos x="172" y="506"/>
                    </a:cxn>
                    <a:cxn ang="0">
                      <a:pos x="111" y="466"/>
                    </a:cxn>
                    <a:cxn ang="0">
                      <a:pos x="82" y="422"/>
                    </a:cxn>
                    <a:cxn ang="0">
                      <a:pos x="72" y="393"/>
                    </a:cxn>
                    <a:cxn ang="0">
                      <a:pos x="100" y="328"/>
                    </a:cxn>
                    <a:cxn ang="0">
                      <a:pos x="102" y="278"/>
                    </a:cxn>
                    <a:cxn ang="0">
                      <a:pos x="40" y="213"/>
                    </a:cxn>
                    <a:cxn ang="0">
                      <a:pos x="12" y="118"/>
                    </a:cxn>
                    <a:cxn ang="0">
                      <a:pos x="0" y="34"/>
                    </a:cxn>
                    <a:cxn ang="0">
                      <a:pos x="38" y="16"/>
                    </a:cxn>
                    <a:cxn ang="0">
                      <a:pos x="121" y="68"/>
                    </a:cxn>
                    <a:cxn ang="0">
                      <a:pos x="166" y="27"/>
                    </a:cxn>
                    <a:cxn ang="0">
                      <a:pos x="227" y="57"/>
                    </a:cxn>
                    <a:cxn ang="0">
                      <a:pos x="232" y="85"/>
                    </a:cxn>
                    <a:cxn ang="0">
                      <a:pos x="260" y="123"/>
                    </a:cxn>
                    <a:cxn ang="0">
                      <a:pos x="303" y="171"/>
                    </a:cxn>
                    <a:cxn ang="0">
                      <a:pos x="357" y="203"/>
                    </a:cxn>
                    <a:cxn ang="0">
                      <a:pos x="497" y="207"/>
                    </a:cxn>
                    <a:cxn ang="0">
                      <a:pos x="543" y="207"/>
                    </a:cxn>
                    <a:cxn ang="0">
                      <a:pos x="600" y="135"/>
                    </a:cxn>
                    <a:cxn ang="0">
                      <a:pos x="664" y="121"/>
                    </a:cxn>
                    <a:cxn ang="0">
                      <a:pos x="722" y="119"/>
                    </a:cxn>
                    <a:cxn ang="0">
                      <a:pos x="804" y="150"/>
                    </a:cxn>
                    <a:cxn ang="0">
                      <a:pos x="851" y="187"/>
                    </a:cxn>
                    <a:cxn ang="0">
                      <a:pos x="936" y="230"/>
                    </a:cxn>
                    <a:cxn ang="0">
                      <a:pos x="935" y="321"/>
                    </a:cxn>
                    <a:cxn ang="0">
                      <a:pos x="895" y="398"/>
                    </a:cxn>
                    <a:cxn ang="0">
                      <a:pos x="899" y="470"/>
                    </a:cxn>
                    <a:cxn ang="0">
                      <a:pos x="909" y="546"/>
                    </a:cxn>
                    <a:cxn ang="0">
                      <a:pos x="960" y="586"/>
                    </a:cxn>
                    <a:cxn ang="0">
                      <a:pos x="915" y="676"/>
                    </a:cxn>
                    <a:cxn ang="0">
                      <a:pos x="986" y="759"/>
                    </a:cxn>
                    <a:cxn ang="0">
                      <a:pos x="1023" y="829"/>
                    </a:cxn>
                    <a:cxn ang="0">
                      <a:pos x="1033" y="866"/>
                    </a:cxn>
                    <a:cxn ang="0">
                      <a:pos x="970" y="902"/>
                    </a:cxn>
                  </a:cxnLst>
                  <a:rect l="0" t="0" r="r" b="b"/>
                  <a:pathLst>
                    <a:path w="1049" h="961">
                      <a:moveTo>
                        <a:pt x="957" y="958"/>
                      </a:moveTo>
                      <a:lnTo>
                        <a:pt x="954" y="957"/>
                      </a:lnTo>
                      <a:lnTo>
                        <a:pt x="947" y="961"/>
                      </a:lnTo>
                      <a:lnTo>
                        <a:pt x="932" y="960"/>
                      </a:lnTo>
                      <a:lnTo>
                        <a:pt x="920" y="957"/>
                      </a:lnTo>
                      <a:lnTo>
                        <a:pt x="903" y="951"/>
                      </a:lnTo>
                      <a:lnTo>
                        <a:pt x="895" y="944"/>
                      </a:lnTo>
                      <a:lnTo>
                        <a:pt x="889" y="949"/>
                      </a:lnTo>
                      <a:lnTo>
                        <a:pt x="855" y="947"/>
                      </a:lnTo>
                      <a:lnTo>
                        <a:pt x="836" y="944"/>
                      </a:lnTo>
                      <a:lnTo>
                        <a:pt x="825" y="939"/>
                      </a:lnTo>
                      <a:lnTo>
                        <a:pt x="820" y="941"/>
                      </a:lnTo>
                      <a:lnTo>
                        <a:pt x="818" y="945"/>
                      </a:lnTo>
                      <a:lnTo>
                        <a:pt x="806" y="938"/>
                      </a:lnTo>
                      <a:lnTo>
                        <a:pt x="792" y="933"/>
                      </a:lnTo>
                      <a:lnTo>
                        <a:pt x="775" y="933"/>
                      </a:lnTo>
                      <a:lnTo>
                        <a:pt x="755" y="930"/>
                      </a:lnTo>
                      <a:lnTo>
                        <a:pt x="744" y="926"/>
                      </a:lnTo>
                      <a:lnTo>
                        <a:pt x="726" y="925"/>
                      </a:lnTo>
                      <a:lnTo>
                        <a:pt x="717" y="912"/>
                      </a:lnTo>
                      <a:lnTo>
                        <a:pt x="710" y="893"/>
                      </a:lnTo>
                      <a:lnTo>
                        <a:pt x="705" y="869"/>
                      </a:lnTo>
                      <a:lnTo>
                        <a:pt x="697" y="852"/>
                      </a:lnTo>
                      <a:lnTo>
                        <a:pt x="683" y="843"/>
                      </a:lnTo>
                      <a:lnTo>
                        <a:pt x="673" y="839"/>
                      </a:lnTo>
                      <a:lnTo>
                        <a:pt x="665" y="838"/>
                      </a:lnTo>
                      <a:lnTo>
                        <a:pt x="645" y="847"/>
                      </a:lnTo>
                      <a:lnTo>
                        <a:pt x="625" y="853"/>
                      </a:lnTo>
                      <a:lnTo>
                        <a:pt x="619" y="860"/>
                      </a:lnTo>
                      <a:lnTo>
                        <a:pt x="610" y="865"/>
                      </a:lnTo>
                      <a:lnTo>
                        <a:pt x="600" y="865"/>
                      </a:lnTo>
                      <a:lnTo>
                        <a:pt x="584" y="875"/>
                      </a:lnTo>
                      <a:lnTo>
                        <a:pt x="573" y="877"/>
                      </a:lnTo>
                      <a:lnTo>
                        <a:pt x="559" y="874"/>
                      </a:lnTo>
                      <a:lnTo>
                        <a:pt x="551" y="868"/>
                      </a:lnTo>
                      <a:lnTo>
                        <a:pt x="537" y="865"/>
                      </a:lnTo>
                      <a:lnTo>
                        <a:pt x="523" y="868"/>
                      </a:lnTo>
                      <a:lnTo>
                        <a:pt x="516" y="868"/>
                      </a:lnTo>
                      <a:lnTo>
                        <a:pt x="507" y="856"/>
                      </a:lnTo>
                      <a:lnTo>
                        <a:pt x="511" y="859"/>
                      </a:lnTo>
                      <a:lnTo>
                        <a:pt x="509" y="854"/>
                      </a:lnTo>
                      <a:lnTo>
                        <a:pt x="502" y="849"/>
                      </a:lnTo>
                      <a:lnTo>
                        <a:pt x="470" y="838"/>
                      </a:lnTo>
                      <a:lnTo>
                        <a:pt x="462" y="826"/>
                      </a:lnTo>
                      <a:lnTo>
                        <a:pt x="462" y="822"/>
                      </a:lnTo>
                      <a:lnTo>
                        <a:pt x="453" y="812"/>
                      </a:lnTo>
                      <a:lnTo>
                        <a:pt x="438" y="805"/>
                      </a:lnTo>
                      <a:lnTo>
                        <a:pt x="425" y="800"/>
                      </a:lnTo>
                      <a:lnTo>
                        <a:pt x="409" y="799"/>
                      </a:lnTo>
                      <a:lnTo>
                        <a:pt x="400" y="794"/>
                      </a:lnTo>
                      <a:lnTo>
                        <a:pt x="392" y="785"/>
                      </a:lnTo>
                      <a:lnTo>
                        <a:pt x="384" y="762"/>
                      </a:lnTo>
                      <a:lnTo>
                        <a:pt x="374" y="745"/>
                      </a:lnTo>
                      <a:lnTo>
                        <a:pt x="371" y="730"/>
                      </a:lnTo>
                      <a:lnTo>
                        <a:pt x="351" y="713"/>
                      </a:lnTo>
                      <a:lnTo>
                        <a:pt x="347" y="699"/>
                      </a:lnTo>
                      <a:lnTo>
                        <a:pt x="342" y="689"/>
                      </a:lnTo>
                      <a:lnTo>
                        <a:pt x="334" y="685"/>
                      </a:lnTo>
                      <a:lnTo>
                        <a:pt x="324" y="669"/>
                      </a:lnTo>
                      <a:lnTo>
                        <a:pt x="323" y="661"/>
                      </a:lnTo>
                      <a:lnTo>
                        <a:pt x="319" y="655"/>
                      </a:lnTo>
                      <a:lnTo>
                        <a:pt x="313" y="651"/>
                      </a:lnTo>
                      <a:lnTo>
                        <a:pt x="301" y="656"/>
                      </a:lnTo>
                      <a:lnTo>
                        <a:pt x="293" y="664"/>
                      </a:lnTo>
                      <a:lnTo>
                        <a:pt x="292" y="661"/>
                      </a:lnTo>
                      <a:lnTo>
                        <a:pt x="286" y="659"/>
                      </a:lnTo>
                      <a:lnTo>
                        <a:pt x="283" y="654"/>
                      </a:lnTo>
                      <a:lnTo>
                        <a:pt x="276" y="649"/>
                      </a:lnTo>
                      <a:lnTo>
                        <a:pt x="271" y="642"/>
                      </a:lnTo>
                      <a:lnTo>
                        <a:pt x="270" y="632"/>
                      </a:lnTo>
                      <a:lnTo>
                        <a:pt x="265" y="627"/>
                      </a:lnTo>
                      <a:lnTo>
                        <a:pt x="256" y="624"/>
                      </a:lnTo>
                      <a:lnTo>
                        <a:pt x="252" y="628"/>
                      </a:lnTo>
                      <a:lnTo>
                        <a:pt x="254" y="634"/>
                      </a:lnTo>
                      <a:lnTo>
                        <a:pt x="252" y="640"/>
                      </a:lnTo>
                      <a:lnTo>
                        <a:pt x="253" y="646"/>
                      </a:lnTo>
                      <a:lnTo>
                        <a:pt x="244" y="646"/>
                      </a:lnTo>
                      <a:lnTo>
                        <a:pt x="243" y="656"/>
                      </a:lnTo>
                      <a:lnTo>
                        <a:pt x="240" y="655"/>
                      </a:lnTo>
                      <a:lnTo>
                        <a:pt x="237" y="653"/>
                      </a:lnTo>
                      <a:lnTo>
                        <a:pt x="217" y="638"/>
                      </a:lnTo>
                      <a:lnTo>
                        <a:pt x="210" y="630"/>
                      </a:lnTo>
                      <a:lnTo>
                        <a:pt x="205" y="622"/>
                      </a:lnTo>
                      <a:lnTo>
                        <a:pt x="201" y="602"/>
                      </a:lnTo>
                      <a:lnTo>
                        <a:pt x="188" y="595"/>
                      </a:lnTo>
                      <a:lnTo>
                        <a:pt x="189" y="574"/>
                      </a:lnTo>
                      <a:lnTo>
                        <a:pt x="193" y="547"/>
                      </a:lnTo>
                      <a:lnTo>
                        <a:pt x="186" y="533"/>
                      </a:lnTo>
                      <a:lnTo>
                        <a:pt x="179" y="521"/>
                      </a:lnTo>
                      <a:lnTo>
                        <a:pt x="172" y="506"/>
                      </a:lnTo>
                      <a:lnTo>
                        <a:pt x="163" y="497"/>
                      </a:lnTo>
                      <a:lnTo>
                        <a:pt x="150" y="493"/>
                      </a:lnTo>
                      <a:lnTo>
                        <a:pt x="140" y="488"/>
                      </a:lnTo>
                      <a:lnTo>
                        <a:pt x="126" y="477"/>
                      </a:lnTo>
                      <a:lnTo>
                        <a:pt x="111" y="466"/>
                      </a:lnTo>
                      <a:lnTo>
                        <a:pt x="99" y="460"/>
                      </a:lnTo>
                      <a:lnTo>
                        <a:pt x="99" y="449"/>
                      </a:lnTo>
                      <a:lnTo>
                        <a:pt x="93" y="435"/>
                      </a:lnTo>
                      <a:lnTo>
                        <a:pt x="86" y="429"/>
                      </a:lnTo>
                      <a:lnTo>
                        <a:pt x="82" y="422"/>
                      </a:lnTo>
                      <a:lnTo>
                        <a:pt x="73" y="422"/>
                      </a:lnTo>
                      <a:lnTo>
                        <a:pt x="67" y="417"/>
                      </a:lnTo>
                      <a:lnTo>
                        <a:pt x="65" y="401"/>
                      </a:lnTo>
                      <a:lnTo>
                        <a:pt x="68" y="400"/>
                      </a:lnTo>
                      <a:lnTo>
                        <a:pt x="72" y="393"/>
                      </a:lnTo>
                      <a:lnTo>
                        <a:pt x="76" y="368"/>
                      </a:lnTo>
                      <a:lnTo>
                        <a:pt x="80" y="360"/>
                      </a:lnTo>
                      <a:lnTo>
                        <a:pt x="88" y="358"/>
                      </a:lnTo>
                      <a:lnTo>
                        <a:pt x="87" y="349"/>
                      </a:lnTo>
                      <a:lnTo>
                        <a:pt x="100" y="328"/>
                      </a:lnTo>
                      <a:lnTo>
                        <a:pt x="109" y="317"/>
                      </a:lnTo>
                      <a:lnTo>
                        <a:pt x="104" y="299"/>
                      </a:lnTo>
                      <a:lnTo>
                        <a:pt x="110" y="285"/>
                      </a:lnTo>
                      <a:lnTo>
                        <a:pt x="116" y="278"/>
                      </a:lnTo>
                      <a:lnTo>
                        <a:pt x="102" y="278"/>
                      </a:lnTo>
                      <a:lnTo>
                        <a:pt x="80" y="273"/>
                      </a:lnTo>
                      <a:lnTo>
                        <a:pt x="68" y="262"/>
                      </a:lnTo>
                      <a:lnTo>
                        <a:pt x="62" y="240"/>
                      </a:lnTo>
                      <a:lnTo>
                        <a:pt x="50" y="230"/>
                      </a:lnTo>
                      <a:lnTo>
                        <a:pt x="40" y="213"/>
                      </a:lnTo>
                      <a:lnTo>
                        <a:pt x="35" y="180"/>
                      </a:lnTo>
                      <a:lnTo>
                        <a:pt x="34" y="164"/>
                      </a:lnTo>
                      <a:lnTo>
                        <a:pt x="22" y="147"/>
                      </a:lnTo>
                      <a:lnTo>
                        <a:pt x="8" y="139"/>
                      </a:lnTo>
                      <a:lnTo>
                        <a:pt x="12" y="118"/>
                      </a:lnTo>
                      <a:lnTo>
                        <a:pt x="10" y="102"/>
                      </a:lnTo>
                      <a:lnTo>
                        <a:pt x="10" y="85"/>
                      </a:lnTo>
                      <a:lnTo>
                        <a:pt x="8" y="58"/>
                      </a:lnTo>
                      <a:lnTo>
                        <a:pt x="1" y="41"/>
                      </a:lnTo>
                      <a:lnTo>
                        <a:pt x="0" y="34"/>
                      </a:lnTo>
                      <a:lnTo>
                        <a:pt x="14" y="25"/>
                      </a:lnTo>
                      <a:lnTo>
                        <a:pt x="16" y="18"/>
                      </a:lnTo>
                      <a:lnTo>
                        <a:pt x="25" y="0"/>
                      </a:lnTo>
                      <a:lnTo>
                        <a:pt x="34" y="11"/>
                      </a:lnTo>
                      <a:lnTo>
                        <a:pt x="38" y="16"/>
                      </a:lnTo>
                      <a:lnTo>
                        <a:pt x="70" y="62"/>
                      </a:lnTo>
                      <a:lnTo>
                        <a:pt x="86" y="65"/>
                      </a:lnTo>
                      <a:lnTo>
                        <a:pt x="99" y="68"/>
                      </a:lnTo>
                      <a:lnTo>
                        <a:pt x="104" y="68"/>
                      </a:lnTo>
                      <a:lnTo>
                        <a:pt x="121" y="68"/>
                      </a:lnTo>
                      <a:lnTo>
                        <a:pt x="127" y="68"/>
                      </a:lnTo>
                      <a:lnTo>
                        <a:pt x="138" y="65"/>
                      </a:lnTo>
                      <a:lnTo>
                        <a:pt x="150" y="53"/>
                      </a:lnTo>
                      <a:lnTo>
                        <a:pt x="156" y="37"/>
                      </a:lnTo>
                      <a:lnTo>
                        <a:pt x="166" y="27"/>
                      </a:lnTo>
                      <a:lnTo>
                        <a:pt x="178" y="19"/>
                      </a:lnTo>
                      <a:lnTo>
                        <a:pt x="204" y="13"/>
                      </a:lnTo>
                      <a:lnTo>
                        <a:pt x="221" y="22"/>
                      </a:lnTo>
                      <a:lnTo>
                        <a:pt x="220" y="36"/>
                      </a:lnTo>
                      <a:lnTo>
                        <a:pt x="227" y="57"/>
                      </a:lnTo>
                      <a:lnTo>
                        <a:pt x="212" y="65"/>
                      </a:lnTo>
                      <a:lnTo>
                        <a:pt x="209" y="70"/>
                      </a:lnTo>
                      <a:lnTo>
                        <a:pt x="220" y="77"/>
                      </a:lnTo>
                      <a:lnTo>
                        <a:pt x="224" y="81"/>
                      </a:lnTo>
                      <a:lnTo>
                        <a:pt x="232" y="85"/>
                      </a:lnTo>
                      <a:lnTo>
                        <a:pt x="240" y="92"/>
                      </a:lnTo>
                      <a:lnTo>
                        <a:pt x="247" y="95"/>
                      </a:lnTo>
                      <a:lnTo>
                        <a:pt x="254" y="95"/>
                      </a:lnTo>
                      <a:lnTo>
                        <a:pt x="258" y="94"/>
                      </a:lnTo>
                      <a:lnTo>
                        <a:pt x="260" y="123"/>
                      </a:lnTo>
                      <a:lnTo>
                        <a:pt x="265" y="142"/>
                      </a:lnTo>
                      <a:lnTo>
                        <a:pt x="270" y="155"/>
                      </a:lnTo>
                      <a:lnTo>
                        <a:pt x="282" y="165"/>
                      </a:lnTo>
                      <a:lnTo>
                        <a:pt x="293" y="167"/>
                      </a:lnTo>
                      <a:lnTo>
                        <a:pt x="303" y="171"/>
                      </a:lnTo>
                      <a:lnTo>
                        <a:pt x="318" y="170"/>
                      </a:lnTo>
                      <a:lnTo>
                        <a:pt x="329" y="171"/>
                      </a:lnTo>
                      <a:lnTo>
                        <a:pt x="336" y="176"/>
                      </a:lnTo>
                      <a:lnTo>
                        <a:pt x="344" y="192"/>
                      </a:lnTo>
                      <a:lnTo>
                        <a:pt x="357" y="203"/>
                      </a:lnTo>
                      <a:lnTo>
                        <a:pt x="377" y="214"/>
                      </a:lnTo>
                      <a:lnTo>
                        <a:pt x="411" y="225"/>
                      </a:lnTo>
                      <a:lnTo>
                        <a:pt x="423" y="226"/>
                      </a:lnTo>
                      <a:lnTo>
                        <a:pt x="479" y="209"/>
                      </a:lnTo>
                      <a:lnTo>
                        <a:pt x="497" y="207"/>
                      </a:lnTo>
                      <a:lnTo>
                        <a:pt x="519" y="202"/>
                      </a:lnTo>
                      <a:lnTo>
                        <a:pt x="516" y="205"/>
                      </a:lnTo>
                      <a:lnTo>
                        <a:pt x="502" y="208"/>
                      </a:lnTo>
                      <a:lnTo>
                        <a:pt x="519" y="210"/>
                      </a:lnTo>
                      <a:lnTo>
                        <a:pt x="543" y="207"/>
                      </a:lnTo>
                      <a:lnTo>
                        <a:pt x="543" y="187"/>
                      </a:lnTo>
                      <a:lnTo>
                        <a:pt x="534" y="166"/>
                      </a:lnTo>
                      <a:lnTo>
                        <a:pt x="548" y="166"/>
                      </a:lnTo>
                      <a:lnTo>
                        <a:pt x="566" y="162"/>
                      </a:lnTo>
                      <a:lnTo>
                        <a:pt x="600" y="135"/>
                      </a:lnTo>
                      <a:lnTo>
                        <a:pt x="615" y="121"/>
                      </a:lnTo>
                      <a:lnTo>
                        <a:pt x="631" y="117"/>
                      </a:lnTo>
                      <a:lnTo>
                        <a:pt x="642" y="117"/>
                      </a:lnTo>
                      <a:lnTo>
                        <a:pt x="653" y="121"/>
                      </a:lnTo>
                      <a:lnTo>
                        <a:pt x="664" y="121"/>
                      </a:lnTo>
                      <a:lnTo>
                        <a:pt x="669" y="116"/>
                      </a:lnTo>
                      <a:lnTo>
                        <a:pt x="672" y="107"/>
                      </a:lnTo>
                      <a:lnTo>
                        <a:pt x="686" y="105"/>
                      </a:lnTo>
                      <a:lnTo>
                        <a:pt x="707" y="107"/>
                      </a:lnTo>
                      <a:lnTo>
                        <a:pt x="722" y="119"/>
                      </a:lnTo>
                      <a:lnTo>
                        <a:pt x="731" y="131"/>
                      </a:lnTo>
                      <a:lnTo>
                        <a:pt x="769" y="143"/>
                      </a:lnTo>
                      <a:lnTo>
                        <a:pt x="782" y="150"/>
                      </a:lnTo>
                      <a:lnTo>
                        <a:pt x="793" y="153"/>
                      </a:lnTo>
                      <a:lnTo>
                        <a:pt x="804" y="150"/>
                      </a:lnTo>
                      <a:lnTo>
                        <a:pt x="819" y="153"/>
                      </a:lnTo>
                      <a:lnTo>
                        <a:pt x="828" y="158"/>
                      </a:lnTo>
                      <a:lnTo>
                        <a:pt x="837" y="171"/>
                      </a:lnTo>
                      <a:lnTo>
                        <a:pt x="841" y="183"/>
                      </a:lnTo>
                      <a:lnTo>
                        <a:pt x="851" y="187"/>
                      </a:lnTo>
                      <a:lnTo>
                        <a:pt x="867" y="197"/>
                      </a:lnTo>
                      <a:lnTo>
                        <a:pt x="889" y="215"/>
                      </a:lnTo>
                      <a:lnTo>
                        <a:pt x="905" y="225"/>
                      </a:lnTo>
                      <a:lnTo>
                        <a:pt x="931" y="225"/>
                      </a:lnTo>
                      <a:lnTo>
                        <a:pt x="936" y="230"/>
                      </a:lnTo>
                      <a:lnTo>
                        <a:pt x="936" y="267"/>
                      </a:lnTo>
                      <a:lnTo>
                        <a:pt x="939" y="278"/>
                      </a:lnTo>
                      <a:lnTo>
                        <a:pt x="937" y="291"/>
                      </a:lnTo>
                      <a:lnTo>
                        <a:pt x="935" y="305"/>
                      </a:lnTo>
                      <a:lnTo>
                        <a:pt x="935" y="321"/>
                      </a:lnTo>
                      <a:lnTo>
                        <a:pt x="930" y="343"/>
                      </a:lnTo>
                      <a:lnTo>
                        <a:pt x="916" y="365"/>
                      </a:lnTo>
                      <a:lnTo>
                        <a:pt x="916" y="380"/>
                      </a:lnTo>
                      <a:lnTo>
                        <a:pt x="895" y="388"/>
                      </a:lnTo>
                      <a:lnTo>
                        <a:pt x="895" y="398"/>
                      </a:lnTo>
                      <a:lnTo>
                        <a:pt x="895" y="418"/>
                      </a:lnTo>
                      <a:lnTo>
                        <a:pt x="909" y="423"/>
                      </a:lnTo>
                      <a:lnTo>
                        <a:pt x="910" y="434"/>
                      </a:lnTo>
                      <a:lnTo>
                        <a:pt x="903" y="452"/>
                      </a:lnTo>
                      <a:lnTo>
                        <a:pt x="899" y="470"/>
                      </a:lnTo>
                      <a:lnTo>
                        <a:pt x="901" y="482"/>
                      </a:lnTo>
                      <a:lnTo>
                        <a:pt x="907" y="498"/>
                      </a:lnTo>
                      <a:lnTo>
                        <a:pt x="910" y="516"/>
                      </a:lnTo>
                      <a:lnTo>
                        <a:pt x="907" y="533"/>
                      </a:lnTo>
                      <a:lnTo>
                        <a:pt x="909" y="546"/>
                      </a:lnTo>
                      <a:lnTo>
                        <a:pt x="919" y="557"/>
                      </a:lnTo>
                      <a:lnTo>
                        <a:pt x="931" y="560"/>
                      </a:lnTo>
                      <a:lnTo>
                        <a:pt x="943" y="560"/>
                      </a:lnTo>
                      <a:lnTo>
                        <a:pt x="954" y="570"/>
                      </a:lnTo>
                      <a:lnTo>
                        <a:pt x="960" y="586"/>
                      </a:lnTo>
                      <a:lnTo>
                        <a:pt x="960" y="601"/>
                      </a:lnTo>
                      <a:lnTo>
                        <a:pt x="954" y="618"/>
                      </a:lnTo>
                      <a:lnTo>
                        <a:pt x="931" y="646"/>
                      </a:lnTo>
                      <a:lnTo>
                        <a:pt x="919" y="671"/>
                      </a:lnTo>
                      <a:lnTo>
                        <a:pt x="915" y="676"/>
                      </a:lnTo>
                      <a:lnTo>
                        <a:pt x="923" y="686"/>
                      </a:lnTo>
                      <a:lnTo>
                        <a:pt x="937" y="698"/>
                      </a:lnTo>
                      <a:lnTo>
                        <a:pt x="958" y="741"/>
                      </a:lnTo>
                      <a:lnTo>
                        <a:pt x="970" y="751"/>
                      </a:lnTo>
                      <a:lnTo>
                        <a:pt x="986" y="759"/>
                      </a:lnTo>
                      <a:lnTo>
                        <a:pt x="1013" y="768"/>
                      </a:lnTo>
                      <a:lnTo>
                        <a:pt x="1018" y="774"/>
                      </a:lnTo>
                      <a:lnTo>
                        <a:pt x="1023" y="800"/>
                      </a:lnTo>
                      <a:lnTo>
                        <a:pt x="1024" y="815"/>
                      </a:lnTo>
                      <a:lnTo>
                        <a:pt x="1023" y="829"/>
                      </a:lnTo>
                      <a:lnTo>
                        <a:pt x="1043" y="833"/>
                      </a:lnTo>
                      <a:lnTo>
                        <a:pt x="1048" y="838"/>
                      </a:lnTo>
                      <a:lnTo>
                        <a:pt x="1049" y="848"/>
                      </a:lnTo>
                      <a:lnTo>
                        <a:pt x="1046" y="854"/>
                      </a:lnTo>
                      <a:lnTo>
                        <a:pt x="1033" y="866"/>
                      </a:lnTo>
                      <a:lnTo>
                        <a:pt x="1021" y="869"/>
                      </a:lnTo>
                      <a:lnTo>
                        <a:pt x="1006" y="875"/>
                      </a:lnTo>
                      <a:lnTo>
                        <a:pt x="992" y="880"/>
                      </a:lnTo>
                      <a:lnTo>
                        <a:pt x="979" y="890"/>
                      </a:lnTo>
                      <a:lnTo>
                        <a:pt x="970" y="902"/>
                      </a:lnTo>
                      <a:lnTo>
                        <a:pt x="959" y="931"/>
                      </a:lnTo>
                      <a:lnTo>
                        <a:pt x="957" y="944"/>
                      </a:lnTo>
                      <a:lnTo>
                        <a:pt x="957" y="958"/>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grpSp>
          <p:sp>
            <p:nvSpPr>
              <p:cNvPr id="691" name="Freeform 156"/>
              <p:cNvSpPr>
                <a:spLocks noChangeAspect="1"/>
              </p:cNvSpPr>
              <p:nvPr/>
            </p:nvSpPr>
            <p:spPr bwMode="gray">
              <a:xfrm>
                <a:off x="2941" y="2045"/>
                <a:ext cx="107" cy="109"/>
              </a:xfrm>
              <a:custGeom>
                <a:avLst/>
                <a:gdLst/>
                <a:ahLst/>
                <a:cxnLst>
                  <a:cxn ang="0">
                    <a:pos x="527" y="500"/>
                  </a:cxn>
                  <a:cxn ang="0">
                    <a:pos x="510" y="490"/>
                  </a:cxn>
                  <a:cxn ang="0">
                    <a:pos x="505" y="494"/>
                  </a:cxn>
                  <a:cxn ang="0">
                    <a:pos x="479" y="489"/>
                  </a:cxn>
                  <a:cxn ang="0">
                    <a:pos x="452" y="512"/>
                  </a:cxn>
                  <a:cxn ang="0">
                    <a:pos x="426" y="548"/>
                  </a:cxn>
                  <a:cxn ang="0">
                    <a:pos x="265" y="515"/>
                  </a:cxn>
                  <a:cxn ang="0">
                    <a:pos x="263" y="472"/>
                  </a:cxn>
                  <a:cxn ang="0">
                    <a:pos x="232" y="467"/>
                  </a:cxn>
                  <a:cxn ang="0">
                    <a:pos x="218" y="444"/>
                  </a:cxn>
                  <a:cxn ang="0">
                    <a:pos x="100" y="376"/>
                  </a:cxn>
                  <a:cxn ang="0">
                    <a:pos x="0" y="278"/>
                  </a:cxn>
                  <a:cxn ang="0">
                    <a:pos x="58" y="237"/>
                  </a:cxn>
                  <a:cxn ang="0">
                    <a:pos x="95" y="220"/>
                  </a:cxn>
                  <a:cxn ang="0">
                    <a:pos x="111" y="209"/>
                  </a:cxn>
                  <a:cxn ang="0">
                    <a:pos x="133" y="180"/>
                  </a:cxn>
                  <a:cxn ang="0">
                    <a:pos x="140" y="73"/>
                  </a:cxn>
                  <a:cxn ang="0">
                    <a:pos x="189" y="31"/>
                  </a:cxn>
                  <a:cxn ang="0">
                    <a:pos x="229" y="0"/>
                  </a:cxn>
                  <a:cxn ang="0">
                    <a:pos x="279" y="10"/>
                  </a:cxn>
                  <a:cxn ang="0">
                    <a:pos x="306" y="20"/>
                  </a:cxn>
                  <a:cxn ang="0">
                    <a:pos x="329" y="14"/>
                  </a:cxn>
                  <a:cxn ang="0">
                    <a:pos x="344" y="64"/>
                  </a:cxn>
                  <a:cxn ang="0">
                    <a:pos x="362" y="96"/>
                  </a:cxn>
                  <a:cxn ang="0">
                    <a:pos x="396" y="112"/>
                  </a:cxn>
                  <a:cxn ang="0">
                    <a:pos x="404" y="119"/>
                  </a:cxn>
                  <a:cxn ang="0">
                    <a:pos x="403" y="152"/>
                  </a:cxn>
                  <a:cxn ang="0">
                    <a:pos x="381" y="184"/>
                  </a:cxn>
                  <a:cxn ang="0">
                    <a:pos x="374" y="195"/>
                  </a:cxn>
                  <a:cxn ang="0">
                    <a:pos x="366" y="227"/>
                  </a:cxn>
                  <a:cxn ang="0">
                    <a:pos x="359" y="236"/>
                  </a:cxn>
                  <a:cxn ang="0">
                    <a:pos x="367" y="256"/>
                  </a:cxn>
                  <a:cxn ang="0">
                    <a:pos x="380" y="264"/>
                  </a:cxn>
                  <a:cxn ang="0">
                    <a:pos x="393" y="283"/>
                  </a:cxn>
                  <a:cxn ang="0">
                    <a:pos x="405" y="301"/>
                  </a:cxn>
                  <a:cxn ang="0">
                    <a:pos x="432" y="322"/>
                  </a:cxn>
                  <a:cxn ang="0">
                    <a:pos x="457" y="331"/>
                  </a:cxn>
                  <a:cxn ang="0">
                    <a:pos x="473" y="355"/>
                  </a:cxn>
                  <a:cxn ang="0">
                    <a:pos x="487" y="381"/>
                  </a:cxn>
                  <a:cxn ang="0">
                    <a:pos x="482" y="429"/>
                  </a:cxn>
                  <a:cxn ang="0">
                    <a:pos x="499" y="456"/>
                  </a:cxn>
                  <a:cxn ang="0">
                    <a:pos x="511" y="472"/>
                  </a:cxn>
                  <a:cxn ang="0">
                    <a:pos x="534" y="489"/>
                  </a:cxn>
                </a:cxnLst>
                <a:rect l="0" t="0" r="r" b="b"/>
                <a:pathLst>
                  <a:path w="534" h="548">
                    <a:moveTo>
                      <a:pt x="534" y="489"/>
                    </a:moveTo>
                    <a:lnTo>
                      <a:pt x="527" y="500"/>
                    </a:lnTo>
                    <a:lnTo>
                      <a:pt x="520" y="495"/>
                    </a:lnTo>
                    <a:lnTo>
                      <a:pt x="510" y="490"/>
                    </a:lnTo>
                    <a:lnTo>
                      <a:pt x="507" y="491"/>
                    </a:lnTo>
                    <a:lnTo>
                      <a:pt x="505" y="494"/>
                    </a:lnTo>
                    <a:lnTo>
                      <a:pt x="493" y="490"/>
                    </a:lnTo>
                    <a:lnTo>
                      <a:pt x="479" y="489"/>
                    </a:lnTo>
                    <a:lnTo>
                      <a:pt x="463" y="495"/>
                    </a:lnTo>
                    <a:lnTo>
                      <a:pt x="452" y="512"/>
                    </a:lnTo>
                    <a:lnTo>
                      <a:pt x="442" y="532"/>
                    </a:lnTo>
                    <a:lnTo>
                      <a:pt x="426" y="548"/>
                    </a:lnTo>
                    <a:lnTo>
                      <a:pt x="328" y="543"/>
                    </a:lnTo>
                    <a:lnTo>
                      <a:pt x="265" y="515"/>
                    </a:lnTo>
                    <a:lnTo>
                      <a:pt x="263" y="511"/>
                    </a:lnTo>
                    <a:lnTo>
                      <a:pt x="263" y="472"/>
                    </a:lnTo>
                    <a:lnTo>
                      <a:pt x="261" y="469"/>
                    </a:lnTo>
                    <a:lnTo>
                      <a:pt x="232" y="467"/>
                    </a:lnTo>
                    <a:lnTo>
                      <a:pt x="224" y="449"/>
                    </a:lnTo>
                    <a:lnTo>
                      <a:pt x="218" y="444"/>
                    </a:lnTo>
                    <a:lnTo>
                      <a:pt x="162" y="423"/>
                    </a:lnTo>
                    <a:lnTo>
                      <a:pt x="100" y="376"/>
                    </a:lnTo>
                    <a:lnTo>
                      <a:pt x="16" y="353"/>
                    </a:lnTo>
                    <a:lnTo>
                      <a:pt x="0" y="278"/>
                    </a:lnTo>
                    <a:lnTo>
                      <a:pt x="43" y="248"/>
                    </a:lnTo>
                    <a:lnTo>
                      <a:pt x="58" y="237"/>
                    </a:lnTo>
                    <a:lnTo>
                      <a:pt x="73" y="232"/>
                    </a:lnTo>
                    <a:lnTo>
                      <a:pt x="95" y="220"/>
                    </a:lnTo>
                    <a:lnTo>
                      <a:pt x="107" y="213"/>
                    </a:lnTo>
                    <a:lnTo>
                      <a:pt x="111" y="209"/>
                    </a:lnTo>
                    <a:lnTo>
                      <a:pt x="123" y="204"/>
                    </a:lnTo>
                    <a:lnTo>
                      <a:pt x="133" y="180"/>
                    </a:lnTo>
                    <a:lnTo>
                      <a:pt x="136" y="143"/>
                    </a:lnTo>
                    <a:lnTo>
                      <a:pt x="140" y="73"/>
                    </a:lnTo>
                    <a:lnTo>
                      <a:pt x="171" y="60"/>
                    </a:lnTo>
                    <a:lnTo>
                      <a:pt x="189" y="31"/>
                    </a:lnTo>
                    <a:lnTo>
                      <a:pt x="204" y="22"/>
                    </a:lnTo>
                    <a:lnTo>
                      <a:pt x="229" y="0"/>
                    </a:lnTo>
                    <a:lnTo>
                      <a:pt x="249" y="9"/>
                    </a:lnTo>
                    <a:lnTo>
                      <a:pt x="279" y="10"/>
                    </a:lnTo>
                    <a:lnTo>
                      <a:pt x="297" y="9"/>
                    </a:lnTo>
                    <a:lnTo>
                      <a:pt x="306" y="20"/>
                    </a:lnTo>
                    <a:lnTo>
                      <a:pt x="322" y="22"/>
                    </a:lnTo>
                    <a:lnTo>
                      <a:pt x="329" y="14"/>
                    </a:lnTo>
                    <a:lnTo>
                      <a:pt x="334" y="47"/>
                    </a:lnTo>
                    <a:lnTo>
                      <a:pt x="344" y="64"/>
                    </a:lnTo>
                    <a:lnTo>
                      <a:pt x="356" y="74"/>
                    </a:lnTo>
                    <a:lnTo>
                      <a:pt x="362" y="96"/>
                    </a:lnTo>
                    <a:lnTo>
                      <a:pt x="374" y="107"/>
                    </a:lnTo>
                    <a:lnTo>
                      <a:pt x="396" y="112"/>
                    </a:lnTo>
                    <a:lnTo>
                      <a:pt x="410" y="112"/>
                    </a:lnTo>
                    <a:lnTo>
                      <a:pt x="404" y="119"/>
                    </a:lnTo>
                    <a:lnTo>
                      <a:pt x="398" y="133"/>
                    </a:lnTo>
                    <a:lnTo>
                      <a:pt x="403" y="152"/>
                    </a:lnTo>
                    <a:lnTo>
                      <a:pt x="394" y="162"/>
                    </a:lnTo>
                    <a:lnTo>
                      <a:pt x="381" y="184"/>
                    </a:lnTo>
                    <a:lnTo>
                      <a:pt x="382" y="192"/>
                    </a:lnTo>
                    <a:lnTo>
                      <a:pt x="374" y="195"/>
                    </a:lnTo>
                    <a:lnTo>
                      <a:pt x="370" y="202"/>
                    </a:lnTo>
                    <a:lnTo>
                      <a:pt x="366" y="227"/>
                    </a:lnTo>
                    <a:lnTo>
                      <a:pt x="362" y="234"/>
                    </a:lnTo>
                    <a:lnTo>
                      <a:pt x="359" y="236"/>
                    </a:lnTo>
                    <a:lnTo>
                      <a:pt x="361" y="251"/>
                    </a:lnTo>
                    <a:lnTo>
                      <a:pt x="367" y="256"/>
                    </a:lnTo>
                    <a:lnTo>
                      <a:pt x="376" y="256"/>
                    </a:lnTo>
                    <a:lnTo>
                      <a:pt x="380" y="264"/>
                    </a:lnTo>
                    <a:lnTo>
                      <a:pt x="387" y="269"/>
                    </a:lnTo>
                    <a:lnTo>
                      <a:pt x="393" y="283"/>
                    </a:lnTo>
                    <a:lnTo>
                      <a:pt x="393" y="294"/>
                    </a:lnTo>
                    <a:lnTo>
                      <a:pt x="405" y="301"/>
                    </a:lnTo>
                    <a:lnTo>
                      <a:pt x="420" y="311"/>
                    </a:lnTo>
                    <a:lnTo>
                      <a:pt x="432" y="322"/>
                    </a:lnTo>
                    <a:lnTo>
                      <a:pt x="444" y="327"/>
                    </a:lnTo>
                    <a:lnTo>
                      <a:pt x="457" y="331"/>
                    </a:lnTo>
                    <a:lnTo>
                      <a:pt x="466" y="340"/>
                    </a:lnTo>
                    <a:lnTo>
                      <a:pt x="473" y="355"/>
                    </a:lnTo>
                    <a:lnTo>
                      <a:pt x="480" y="367"/>
                    </a:lnTo>
                    <a:lnTo>
                      <a:pt x="487" y="381"/>
                    </a:lnTo>
                    <a:lnTo>
                      <a:pt x="483" y="408"/>
                    </a:lnTo>
                    <a:lnTo>
                      <a:pt x="482" y="429"/>
                    </a:lnTo>
                    <a:lnTo>
                      <a:pt x="495" y="436"/>
                    </a:lnTo>
                    <a:lnTo>
                      <a:pt x="499" y="456"/>
                    </a:lnTo>
                    <a:lnTo>
                      <a:pt x="504" y="464"/>
                    </a:lnTo>
                    <a:lnTo>
                      <a:pt x="511" y="472"/>
                    </a:lnTo>
                    <a:lnTo>
                      <a:pt x="531" y="487"/>
                    </a:lnTo>
                    <a:lnTo>
                      <a:pt x="534" y="489"/>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692" name="Freeform 157"/>
              <p:cNvSpPr>
                <a:spLocks noChangeAspect="1"/>
              </p:cNvSpPr>
              <p:nvPr/>
            </p:nvSpPr>
            <p:spPr bwMode="gray">
              <a:xfrm>
                <a:off x="3072" y="2191"/>
                <a:ext cx="9" cy="20"/>
              </a:xfrm>
              <a:custGeom>
                <a:avLst/>
                <a:gdLst/>
                <a:ahLst/>
                <a:cxnLst>
                  <a:cxn ang="0">
                    <a:pos x="16" y="98"/>
                  </a:cxn>
                  <a:cxn ang="0">
                    <a:pos x="35" y="90"/>
                  </a:cxn>
                  <a:cxn ang="0">
                    <a:pos x="38" y="87"/>
                  </a:cxn>
                  <a:cxn ang="0">
                    <a:pos x="39" y="81"/>
                  </a:cxn>
                  <a:cxn ang="0">
                    <a:pos x="43" y="74"/>
                  </a:cxn>
                  <a:cxn ang="0">
                    <a:pos x="44" y="70"/>
                  </a:cxn>
                  <a:cxn ang="0">
                    <a:pos x="44" y="55"/>
                  </a:cxn>
                  <a:cxn ang="0">
                    <a:pos x="40" y="50"/>
                  </a:cxn>
                  <a:cxn ang="0">
                    <a:pos x="40" y="42"/>
                  </a:cxn>
                  <a:cxn ang="0">
                    <a:pos x="40" y="33"/>
                  </a:cxn>
                  <a:cxn ang="0">
                    <a:pos x="43" y="32"/>
                  </a:cxn>
                  <a:cxn ang="0">
                    <a:pos x="41" y="29"/>
                  </a:cxn>
                  <a:cxn ang="0">
                    <a:pos x="44" y="25"/>
                  </a:cxn>
                  <a:cxn ang="0">
                    <a:pos x="44" y="21"/>
                  </a:cxn>
                  <a:cxn ang="0">
                    <a:pos x="45" y="16"/>
                  </a:cxn>
                  <a:cxn ang="0">
                    <a:pos x="43" y="15"/>
                  </a:cxn>
                  <a:cxn ang="0">
                    <a:pos x="36" y="12"/>
                  </a:cxn>
                  <a:cxn ang="0">
                    <a:pos x="34" y="10"/>
                  </a:cxn>
                  <a:cxn ang="0">
                    <a:pos x="34" y="6"/>
                  </a:cxn>
                  <a:cxn ang="0">
                    <a:pos x="30" y="4"/>
                  </a:cxn>
                  <a:cxn ang="0">
                    <a:pos x="24" y="0"/>
                  </a:cxn>
                  <a:cxn ang="0">
                    <a:pos x="18" y="4"/>
                  </a:cxn>
                  <a:cxn ang="0">
                    <a:pos x="13" y="12"/>
                  </a:cxn>
                  <a:cxn ang="0">
                    <a:pos x="11" y="26"/>
                  </a:cxn>
                  <a:cxn ang="0">
                    <a:pos x="7" y="36"/>
                  </a:cxn>
                  <a:cxn ang="0">
                    <a:pos x="1" y="43"/>
                  </a:cxn>
                  <a:cxn ang="0">
                    <a:pos x="1" y="50"/>
                  </a:cxn>
                  <a:cxn ang="0">
                    <a:pos x="0" y="55"/>
                  </a:cxn>
                  <a:cxn ang="0">
                    <a:pos x="2" y="58"/>
                  </a:cxn>
                  <a:cxn ang="0">
                    <a:pos x="0" y="63"/>
                  </a:cxn>
                  <a:cxn ang="0">
                    <a:pos x="1" y="66"/>
                  </a:cxn>
                  <a:cxn ang="0">
                    <a:pos x="5" y="74"/>
                  </a:cxn>
                  <a:cxn ang="0">
                    <a:pos x="2" y="77"/>
                  </a:cxn>
                  <a:cxn ang="0">
                    <a:pos x="5" y="80"/>
                  </a:cxn>
                  <a:cxn ang="0">
                    <a:pos x="3" y="84"/>
                  </a:cxn>
                  <a:cxn ang="0">
                    <a:pos x="2" y="85"/>
                  </a:cxn>
                  <a:cxn ang="0">
                    <a:pos x="9" y="97"/>
                  </a:cxn>
                  <a:cxn ang="0">
                    <a:pos x="16" y="98"/>
                  </a:cxn>
                </a:cxnLst>
                <a:rect l="0" t="0" r="r" b="b"/>
                <a:pathLst>
                  <a:path w="45" h="98">
                    <a:moveTo>
                      <a:pt x="16" y="98"/>
                    </a:moveTo>
                    <a:lnTo>
                      <a:pt x="35" y="90"/>
                    </a:lnTo>
                    <a:lnTo>
                      <a:pt x="38" y="87"/>
                    </a:lnTo>
                    <a:lnTo>
                      <a:pt x="39" y="81"/>
                    </a:lnTo>
                    <a:lnTo>
                      <a:pt x="43" y="74"/>
                    </a:lnTo>
                    <a:lnTo>
                      <a:pt x="44" y="70"/>
                    </a:lnTo>
                    <a:lnTo>
                      <a:pt x="44" y="55"/>
                    </a:lnTo>
                    <a:lnTo>
                      <a:pt x="40" y="50"/>
                    </a:lnTo>
                    <a:lnTo>
                      <a:pt x="40" y="42"/>
                    </a:lnTo>
                    <a:lnTo>
                      <a:pt x="40" y="33"/>
                    </a:lnTo>
                    <a:lnTo>
                      <a:pt x="43" y="32"/>
                    </a:lnTo>
                    <a:lnTo>
                      <a:pt x="41" y="29"/>
                    </a:lnTo>
                    <a:lnTo>
                      <a:pt x="44" y="25"/>
                    </a:lnTo>
                    <a:lnTo>
                      <a:pt x="44" y="21"/>
                    </a:lnTo>
                    <a:lnTo>
                      <a:pt x="45" y="16"/>
                    </a:lnTo>
                    <a:lnTo>
                      <a:pt x="43" y="15"/>
                    </a:lnTo>
                    <a:lnTo>
                      <a:pt x="36" y="12"/>
                    </a:lnTo>
                    <a:lnTo>
                      <a:pt x="34" y="10"/>
                    </a:lnTo>
                    <a:lnTo>
                      <a:pt x="34" y="6"/>
                    </a:lnTo>
                    <a:lnTo>
                      <a:pt x="30" y="4"/>
                    </a:lnTo>
                    <a:lnTo>
                      <a:pt x="24" y="0"/>
                    </a:lnTo>
                    <a:lnTo>
                      <a:pt x="18" y="4"/>
                    </a:lnTo>
                    <a:lnTo>
                      <a:pt x="13" y="12"/>
                    </a:lnTo>
                    <a:lnTo>
                      <a:pt x="11" y="26"/>
                    </a:lnTo>
                    <a:lnTo>
                      <a:pt x="7" y="36"/>
                    </a:lnTo>
                    <a:lnTo>
                      <a:pt x="1" y="43"/>
                    </a:lnTo>
                    <a:lnTo>
                      <a:pt x="1" y="50"/>
                    </a:lnTo>
                    <a:lnTo>
                      <a:pt x="0" y="55"/>
                    </a:lnTo>
                    <a:lnTo>
                      <a:pt x="2" y="58"/>
                    </a:lnTo>
                    <a:lnTo>
                      <a:pt x="0" y="63"/>
                    </a:lnTo>
                    <a:lnTo>
                      <a:pt x="1" y="66"/>
                    </a:lnTo>
                    <a:lnTo>
                      <a:pt x="5" y="74"/>
                    </a:lnTo>
                    <a:lnTo>
                      <a:pt x="2" y="77"/>
                    </a:lnTo>
                    <a:lnTo>
                      <a:pt x="5" y="80"/>
                    </a:lnTo>
                    <a:lnTo>
                      <a:pt x="3" y="84"/>
                    </a:lnTo>
                    <a:lnTo>
                      <a:pt x="2" y="85"/>
                    </a:lnTo>
                    <a:lnTo>
                      <a:pt x="9" y="97"/>
                    </a:lnTo>
                    <a:lnTo>
                      <a:pt x="16" y="98"/>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693" name="Freeform 158"/>
              <p:cNvSpPr>
                <a:spLocks noChangeAspect="1"/>
              </p:cNvSpPr>
              <p:nvPr/>
            </p:nvSpPr>
            <p:spPr bwMode="gray">
              <a:xfrm>
                <a:off x="3075" y="2192"/>
                <a:ext cx="58" cy="43"/>
              </a:xfrm>
              <a:custGeom>
                <a:avLst/>
                <a:gdLst/>
                <a:ahLst/>
                <a:cxnLst>
                  <a:cxn ang="0">
                    <a:pos x="217" y="215"/>
                  </a:cxn>
                  <a:cxn ang="0">
                    <a:pos x="36" y="136"/>
                  </a:cxn>
                  <a:cxn ang="0">
                    <a:pos x="0" y="92"/>
                  </a:cxn>
                  <a:cxn ang="0">
                    <a:pos x="17" y="89"/>
                  </a:cxn>
                  <a:cxn ang="0">
                    <a:pos x="20" y="95"/>
                  </a:cxn>
                  <a:cxn ang="0">
                    <a:pos x="17" y="107"/>
                  </a:cxn>
                  <a:cxn ang="0">
                    <a:pos x="30" y="109"/>
                  </a:cxn>
                  <a:cxn ang="0">
                    <a:pos x="35" y="107"/>
                  </a:cxn>
                  <a:cxn ang="0">
                    <a:pos x="41" y="122"/>
                  </a:cxn>
                  <a:cxn ang="0">
                    <a:pos x="70" y="124"/>
                  </a:cxn>
                  <a:cxn ang="0">
                    <a:pos x="79" y="118"/>
                  </a:cxn>
                  <a:cxn ang="0">
                    <a:pos x="110" y="114"/>
                  </a:cxn>
                  <a:cxn ang="0">
                    <a:pos x="125" y="118"/>
                  </a:cxn>
                  <a:cxn ang="0">
                    <a:pos x="159" y="119"/>
                  </a:cxn>
                  <a:cxn ang="0">
                    <a:pos x="169" y="109"/>
                  </a:cxn>
                  <a:cxn ang="0">
                    <a:pos x="180" y="106"/>
                  </a:cxn>
                  <a:cxn ang="0">
                    <a:pos x="186" y="102"/>
                  </a:cxn>
                  <a:cxn ang="0">
                    <a:pos x="184" y="97"/>
                  </a:cxn>
                  <a:cxn ang="0">
                    <a:pos x="192" y="95"/>
                  </a:cxn>
                  <a:cxn ang="0">
                    <a:pos x="195" y="91"/>
                  </a:cxn>
                  <a:cxn ang="0">
                    <a:pos x="197" y="84"/>
                  </a:cxn>
                  <a:cxn ang="0">
                    <a:pos x="201" y="76"/>
                  </a:cxn>
                  <a:cxn ang="0">
                    <a:pos x="213" y="65"/>
                  </a:cxn>
                  <a:cxn ang="0">
                    <a:pos x="219" y="59"/>
                  </a:cxn>
                  <a:cxn ang="0">
                    <a:pos x="233" y="48"/>
                  </a:cxn>
                  <a:cxn ang="0">
                    <a:pos x="238" y="43"/>
                  </a:cxn>
                  <a:cxn ang="0">
                    <a:pos x="240" y="39"/>
                  </a:cxn>
                  <a:cxn ang="0">
                    <a:pos x="245" y="32"/>
                  </a:cxn>
                  <a:cxn ang="0">
                    <a:pos x="249" y="27"/>
                  </a:cxn>
                  <a:cxn ang="0">
                    <a:pos x="270" y="10"/>
                  </a:cxn>
                  <a:cxn ang="0">
                    <a:pos x="275" y="4"/>
                  </a:cxn>
                  <a:cxn ang="0">
                    <a:pos x="276" y="12"/>
                  </a:cxn>
                  <a:cxn ang="0">
                    <a:pos x="275" y="21"/>
                  </a:cxn>
                  <a:cxn ang="0">
                    <a:pos x="285" y="25"/>
                  </a:cxn>
                  <a:cxn ang="0">
                    <a:pos x="287" y="64"/>
                  </a:cxn>
                  <a:cxn ang="0">
                    <a:pos x="255" y="73"/>
                  </a:cxn>
                  <a:cxn ang="0">
                    <a:pos x="239" y="132"/>
                  </a:cxn>
                </a:cxnLst>
                <a:rect l="0" t="0" r="r" b="b"/>
                <a:pathLst>
                  <a:path w="288" h="215">
                    <a:moveTo>
                      <a:pt x="228" y="203"/>
                    </a:moveTo>
                    <a:lnTo>
                      <a:pt x="217" y="215"/>
                    </a:lnTo>
                    <a:lnTo>
                      <a:pt x="52" y="184"/>
                    </a:lnTo>
                    <a:lnTo>
                      <a:pt x="36" y="136"/>
                    </a:lnTo>
                    <a:lnTo>
                      <a:pt x="3" y="107"/>
                    </a:lnTo>
                    <a:lnTo>
                      <a:pt x="0" y="92"/>
                    </a:lnTo>
                    <a:lnTo>
                      <a:pt x="19" y="84"/>
                    </a:lnTo>
                    <a:lnTo>
                      <a:pt x="17" y="89"/>
                    </a:lnTo>
                    <a:lnTo>
                      <a:pt x="17" y="92"/>
                    </a:lnTo>
                    <a:lnTo>
                      <a:pt x="20" y="95"/>
                    </a:lnTo>
                    <a:lnTo>
                      <a:pt x="17" y="100"/>
                    </a:lnTo>
                    <a:lnTo>
                      <a:pt x="17" y="107"/>
                    </a:lnTo>
                    <a:lnTo>
                      <a:pt x="24" y="107"/>
                    </a:lnTo>
                    <a:lnTo>
                      <a:pt x="30" y="109"/>
                    </a:lnTo>
                    <a:lnTo>
                      <a:pt x="34" y="107"/>
                    </a:lnTo>
                    <a:lnTo>
                      <a:pt x="35" y="107"/>
                    </a:lnTo>
                    <a:lnTo>
                      <a:pt x="36" y="118"/>
                    </a:lnTo>
                    <a:lnTo>
                      <a:pt x="41" y="122"/>
                    </a:lnTo>
                    <a:lnTo>
                      <a:pt x="55" y="124"/>
                    </a:lnTo>
                    <a:lnTo>
                      <a:pt x="70" y="124"/>
                    </a:lnTo>
                    <a:lnTo>
                      <a:pt x="73" y="123"/>
                    </a:lnTo>
                    <a:lnTo>
                      <a:pt x="79" y="118"/>
                    </a:lnTo>
                    <a:lnTo>
                      <a:pt x="88" y="112"/>
                    </a:lnTo>
                    <a:lnTo>
                      <a:pt x="110" y="114"/>
                    </a:lnTo>
                    <a:lnTo>
                      <a:pt x="119" y="118"/>
                    </a:lnTo>
                    <a:lnTo>
                      <a:pt x="125" y="118"/>
                    </a:lnTo>
                    <a:lnTo>
                      <a:pt x="135" y="121"/>
                    </a:lnTo>
                    <a:lnTo>
                      <a:pt x="159" y="119"/>
                    </a:lnTo>
                    <a:lnTo>
                      <a:pt x="164" y="116"/>
                    </a:lnTo>
                    <a:lnTo>
                      <a:pt x="169" y="109"/>
                    </a:lnTo>
                    <a:lnTo>
                      <a:pt x="178" y="107"/>
                    </a:lnTo>
                    <a:lnTo>
                      <a:pt x="180" y="106"/>
                    </a:lnTo>
                    <a:lnTo>
                      <a:pt x="185" y="103"/>
                    </a:lnTo>
                    <a:lnTo>
                      <a:pt x="186" y="102"/>
                    </a:lnTo>
                    <a:lnTo>
                      <a:pt x="184" y="98"/>
                    </a:lnTo>
                    <a:lnTo>
                      <a:pt x="184" y="97"/>
                    </a:lnTo>
                    <a:lnTo>
                      <a:pt x="184" y="96"/>
                    </a:lnTo>
                    <a:lnTo>
                      <a:pt x="192" y="95"/>
                    </a:lnTo>
                    <a:lnTo>
                      <a:pt x="191" y="92"/>
                    </a:lnTo>
                    <a:lnTo>
                      <a:pt x="195" y="91"/>
                    </a:lnTo>
                    <a:lnTo>
                      <a:pt x="194" y="87"/>
                    </a:lnTo>
                    <a:lnTo>
                      <a:pt x="197" y="84"/>
                    </a:lnTo>
                    <a:lnTo>
                      <a:pt x="197" y="80"/>
                    </a:lnTo>
                    <a:lnTo>
                      <a:pt x="201" y="76"/>
                    </a:lnTo>
                    <a:lnTo>
                      <a:pt x="211" y="73"/>
                    </a:lnTo>
                    <a:lnTo>
                      <a:pt x="213" y="65"/>
                    </a:lnTo>
                    <a:lnTo>
                      <a:pt x="217" y="63"/>
                    </a:lnTo>
                    <a:lnTo>
                      <a:pt x="219" y="59"/>
                    </a:lnTo>
                    <a:lnTo>
                      <a:pt x="228" y="53"/>
                    </a:lnTo>
                    <a:lnTo>
                      <a:pt x="233" y="48"/>
                    </a:lnTo>
                    <a:lnTo>
                      <a:pt x="237" y="46"/>
                    </a:lnTo>
                    <a:lnTo>
                      <a:pt x="238" y="43"/>
                    </a:lnTo>
                    <a:lnTo>
                      <a:pt x="239" y="42"/>
                    </a:lnTo>
                    <a:lnTo>
                      <a:pt x="240" y="39"/>
                    </a:lnTo>
                    <a:lnTo>
                      <a:pt x="245" y="35"/>
                    </a:lnTo>
                    <a:lnTo>
                      <a:pt x="245" y="32"/>
                    </a:lnTo>
                    <a:lnTo>
                      <a:pt x="248" y="31"/>
                    </a:lnTo>
                    <a:lnTo>
                      <a:pt x="249" y="27"/>
                    </a:lnTo>
                    <a:lnTo>
                      <a:pt x="259" y="21"/>
                    </a:lnTo>
                    <a:lnTo>
                      <a:pt x="270" y="10"/>
                    </a:lnTo>
                    <a:lnTo>
                      <a:pt x="274" y="0"/>
                    </a:lnTo>
                    <a:lnTo>
                      <a:pt x="275" y="4"/>
                    </a:lnTo>
                    <a:lnTo>
                      <a:pt x="277" y="10"/>
                    </a:lnTo>
                    <a:lnTo>
                      <a:pt x="276" y="12"/>
                    </a:lnTo>
                    <a:lnTo>
                      <a:pt x="277" y="16"/>
                    </a:lnTo>
                    <a:lnTo>
                      <a:pt x="275" y="21"/>
                    </a:lnTo>
                    <a:lnTo>
                      <a:pt x="277" y="22"/>
                    </a:lnTo>
                    <a:lnTo>
                      <a:pt x="285" y="25"/>
                    </a:lnTo>
                    <a:lnTo>
                      <a:pt x="288" y="31"/>
                    </a:lnTo>
                    <a:lnTo>
                      <a:pt x="287" y="64"/>
                    </a:lnTo>
                    <a:lnTo>
                      <a:pt x="288" y="73"/>
                    </a:lnTo>
                    <a:lnTo>
                      <a:pt x="255" y="73"/>
                    </a:lnTo>
                    <a:lnTo>
                      <a:pt x="272" y="119"/>
                    </a:lnTo>
                    <a:lnTo>
                      <a:pt x="239" y="132"/>
                    </a:lnTo>
                    <a:lnTo>
                      <a:pt x="228" y="203"/>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grpSp>
            <p:nvGrpSpPr>
              <p:cNvPr id="15" name="Group 159"/>
              <p:cNvGrpSpPr>
                <a:grpSpLocks noChangeAspect="1"/>
              </p:cNvGrpSpPr>
              <p:nvPr/>
            </p:nvGrpSpPr>
            <p:grpSpPr bwMode="gray">
              <a:xfrm>
                <a:off x="2802" y="1979"/>
                <a:ext cx="205" cy="88"/>
                <a:chOff x="2802" y="1979"/>
                <a:chExt cx="205" cy="88"/>
              </a:xfrm>
              <a:grpFill/>
            </p:grpSpPr>
            <p:sp>
              <p:nvSpPr>
                <p:cNvPr id="698" name="Freeform 160"/>
                <p:cNvSpPr>
                  <a:spLocks noChangeAspect="1"/>
                </p:cNvSpPr>
                <p:nvPr/>
              </p:nvSpPr>
              <p:spPr bwMode="gray">
                <a:xfrm>
                  <a:off x="2803" y="1979"/>
                  <a:ext cx="204" cy="88"/>
                </a:xfrm>
                <a:custGeom>
                  <a:avLst/>
                  <a:gdLst/>
                  <a:ahLst/>
                  <a:cxnLst>
                    <a:cxn ang="0">
                      <a:pos x="552" y="379"/>
                    </a:cxn>
                    <a:cxn ang="0">
                      <a:pos x="503" y="390"/>
                    </a:cxn>
                    <a:cxn ang="0">
                      <a:pos x="460" y="379"/>
                    </a:cxn>
                    <a:cxn ang="0">
                      <a:pos x="408" y="418"/>
                    </a:cxn>
                    <a:cxn ang="0">
                      <a:pos x="341" y="409"/>
                    </a:cxn>
                    <a:cxn ang="0">
                      <a:pos x="283" y="370"/>
                    </a:cxn>
                    <a:cxn ang="0">
                      <a:pos x="245" y="391"/>
                    </a:cxn>
                    <a:cxn ang="0">
                      <a:pos x="196" y="417"/>
                    </a:cxn>
                    <a:cxn ang="0">
                      <a:pos x="164" y="381"/>
                    </a:cxn>
                    <a:cxn ang="0">
                      <a:pos x="143" y="380"/>
                    </a:cxn>
                    <a:cxn ang="0">
                      <a:pos x="107" y="386"/>
                    </a:cxn>
                    <a:cxn ang="0">
                      <a:pos x="79" y="378"/>
                    </a:cxn>
                    <a:cxn ang="0">
                      <a:pos x="118" y="362"/>
                    </a:cxn>
                    <a:cxn ang="0">
                      <a:pos x="67" y="355"/>
                    </a:cxn>
                    <a:cxn ang="0">
                      <a:pos x="64" y="325"/>
                    </a:cxn>
                    <a:cxn ang="0">
                      <a:pos x="52" y="312"/>
                    </a:cxn>
                    <a:cxn ang="0">
                      <a:pos x="37" y="283"/>
                    </a:cxn>
                    <a:cxn ang="0">
                      <a:pos x="10" y="268"/>
                    </a:cxn>
                    <a:cxn ang="0">
                      <a:pos x="22" y="246"/>
                    </a:cxn>
                    <a:cxn ang="0">
                      <a:pos x="52" y="260"/>
                    </a:cxn>
                    <a:cxn ang="0">
                      <a:pos x="44" y="226"/>
                    </a:cxn>
                    <a:cxn ang="0">
                      <a:pos x="43" y="186"/>
                    </a:cxn>
                    <a:cxn ang="0">
                      <a:pos x="3" y="160"/>
                    </a:cxn>
                    <a:cxn ang="0">
                      <a:pos x="35" y="122"/>
                    </a:cxn>
                    <a:cxn ang="0">
                      <a:pos x="91" y="126"/>
                    </a:cxn>
                    <a:cxn ang="0">
                      <a:pos x="108" y="123"/>
                    </a:cxn>
                    <a:cxn ang="0">
                      <a:pos x="151" y="111"/>
                    </a:cxn>
                    <a:cxn ang="0">
                      <a:pos x="196" y="94"/>
                    </a:cxn>
                    <a:cxn ang="0">
                      <a:pos x="167" y="83"/>
                    </a:cxn>
                    <a:cxn ang="0">
                      <a:pos x="180" y="66"/>
                    </a:cxn>
                    <a:cxn ang="0">
                      <a:pos x="253" y="74"/>
                    </a:cxn>
                    <a:cxn ang="0">
                      <a:pos x="318" y="41"/>
                    </a:cxn>
                    <a:cxn ang="0">
                      <a:pos x="398" y="7"/>
                    </a:cxn>
                    <a:cxn ang="0">
                      <a:pos x="493" y="0"/>
                    </a:cxn>
                    <a:cxn ang="0">
                      <a:pos x="533" y="35"/>
                    </a:cxn>
                    <a:cxn ang="0">
                      <a:pos x="623" y="80"/>
                    </a:cxn>
                    <a:cxn ang="0">
                      <a:pos x="693" y="77"/>
                    </a:cxn>
                    <a:cxn ang="0">
                      <a:pos x="838" y="40"/>
                    </a:cxn>
                    <a:cxn ang="0">
                      <a:pos x="887" y="43"/>
                    </a:cxn>
                    <a:cxn ang="0">
                      <a:pos x="919" y="42"/>
                    </a:cxn>
                    <a:cxn ang="0">
                      <a:pos x="958" y="89"/>
                    </a:cxn>
                    <a:cxn ang="0">
                      <a:pos x="990" y="143"/>
                    </a:cxn>
                    <a:cxn ang="0">
                      <a:pos x="1001" y="186"/>
                    </a:cxn>
                    <a:cxn ang="0">
                      <a:pos x="997" y="263"/>
                    </a:cxn>
                    <a:cxn ang="0">
                      <a:pos x="1022" y="341"/>
                    </a:cxn>
                    <a:cxn ang="0">
                      <a:pos x="942" y="336"/>
                    </a:cxn>
                    <a:cxn ang="0">
                      <a:pos x="887" y="342"/>
                    </a:cxn>
                    <a:cxn ang="0">
                      <a:pos x="820" y="354"/>
                    </a:cxn>
                    <a:cxn ang="0">
                      <a:pos x="767" y="368"/>
                    </a:cxn>
                    <a:cxn ang="0">
                      <a:pos x="678" y="366"/>
                    </a:cxn>
                    <a:cxn ang="0">
                      <a:pos x="626" y="380"/>
                    </a:cxn>
                    <a:cxn ang="0">
                      <a:pos x="597" y="379"/>
                    </a:cxn>
                    <a:cxn ang="0">
                      <a:pos x="578" y="370"/>
                    </a:cxn>
                    <a:cxn ang="0">
                      <a:pos x="579" y="408"/>
                    </a:cxn>
                    <a:cxn ang="0">
                      <a:pos x="560" y="418"/>
                    </a:cxn>
                    <a:cxn ang="0">
                      <a:pos x="542" y="435"/>
                    </a:cxn>
                  </a:cxnLst>
                  <a:rect l="0" t="0" r="r" b="b"/>
                  <a:pathLst>
                    <a:path w="1022" h="439">
                      <a:moveTo>
                        <a:pt x="538" y="424"/>
                      </a:moveTo>
                      <a:lnTo>
                        <a:pt x="535" y="411"/>
                      </a:lnTo>
                      <a:lnTo>
                        <a:pt x="538" y="395"/>
                      </a:lnTo>
                      <a:lnTo>
                        <a:pt x="548" y="389"/>
                      </a:lnTo>
                      <a:lnTo>
                        <a:pt x="552" y="379"/>
                      </a:lnTo>
                      <a:lnTo>
                        <a:pt x="543" y="370"/>
                      </a:lnTo>
                      <a:lnTo>
                        <a:pt x="526" y="378"/>
                      </a:lnTo>
                      <a:lnTo>
                        <a:pt x="524" y="389"/>
                      </a:lnTo>
                      <a:lnTo>
                        <a:pt x="516" y="391"/>
                      </a:lnTo>
                      <a:lnTo>
                        <a:pt x="503" y="390"/>
                      </a:lnTo>
                      <a:lnTo>
                        <a:pt x="493" y="381"/>
                      </a:lnTo>
                      <a:lnTo>
                        <a:pt x="484" y="376"/>
                      </a:lnTo>
                      <a:lnTo>
                        <a:pt x="477" y="374"/>
                      </a:lnTo>
                      <a:lnTo>
                        <a:pt x="471" y="374"/>
                      </a:lnTo>
                      <a:lnTo>
                        <a:pt x="460" y="379"/>
                      </a:lnTo>
                      <a:lnTo>
                        <a:pt x="441" y="397"/>
                      </a:lnTo>
                      <a:lnTo>
                        <a:pt x="436" y="406"/>
                      </a:lnTo>
                      <a:lnTo>
                        <a:pt x="427" y="407"/>
                      </a:lnTo>
                      <a:lnTo>
                        <a:pt x="419" y="414"/>
                      </a:lnTo>
                      <a:lnTo>
                        <a:pt x="408" y="418"/>
                      </a:lnTo>
                      <a:lnTo>
                        <a:pt x="397" y="417"/>
                      </a:lnTo>
                      <a:lnTo>
                        <a:pt x="379" y="422"/>
                      </a:lnTo>
                      <a:lnTo>
                        <a:pt x="369" y="427"/>
                      </a:lnTo>
                      <a:lnTo>
                        <a:pt x="350" y="421"/>
                      </a:lnTo>
                      <a:lnTo>
                        <a:pt x="341" y="409"/>
                      </a:lnTo>
                      <a:lnTo>
                        <a:pt x="337" y="402"/>
                      </a:lnTo>
                      <a:lnTo>
                        <a:pt x="331" y="397"/>
                      </a:lnTo>
                      <a:lnTo>
                        <a:pt x="321" y="391"/>
                      </a:lnTo>
                      <a:lnTo>
                        <a:pt x="295" y="379"/>
                      </a:lnTo>
                      <a:lnTo>
                        <a:pt x="283" y="370"/>
                      </a:lnTo>
                      <a:lnTo>
                        <a:pt x="267" y="368"/>
                      </a:lnTo>
                      <a:lnTo>
                        <a:pt x="257" y="370"/>
                      </a:lnTo>
                      <a:lnTo>
                        <a:pt x="248" y="370"/>
                      </a:lnTo>
                      <a:lnTo>
                        <a:pt x="245" y="379"/>
                      </a:lnTo>
                      <a:lnTo>
                        <a:pt x="245" y="391"/>
                      </a:lnTo>
                      <a:lnTo>
                        <a:pt x="242" y="396"/>
                      </a:lnTo>
                      <a:lnTo>
                        <a:pt x="240" y="407"/>
                      </a:lnTo>
                      <a:lnTo>
                        <a:pt x="220" y="412"/>
                      </a:lnTo>
                      <a:lnTo>
                        <a:pt x="207" y="417"/>
                      </a:lnTo>
                      <a:lnTo>
                        <a:pt x="196" y="417"/>
                      </a:lnTo>
                      <a:lnTo>
                        <a:pt x="186" y="414"/>
                      </a:lnTo>
                      <a:lnTo>
                        <a:pt x="176" y="409"/>
                      </a:lnTo>
                      <a:lnTo>
                        <a:pt x="167" y="401"/>
                      </a:lnTo>
                      <a:lnTo>
                        <a:pt x="164" y="386"/>
                      </a:lnTo>
                      <a:lnTo>
                        <a:pt x="164" y="381"/>
                      </a:lnTo>
                      <a:lnTo>
                        <a:pt x="156" y="378"/>
                      </a:lnTo>
                      <a:lnTo>
                        <a:pt x="154" y="382"/>
                      </a:lnTo>
                      <a:lnTo>
                        <a:pt x="155" y="386"/>
                      </a:lnTo>
                      <a:lnTo>
                        <a:pt x="151" y="386"/>
                      </a:lnTo>
                      <a:lnTo>
                        <a:pt x="143" y="380"/>
                      </a:lnTo>
                      <a:lnTo>
                        <a:pt x="137" y="374"/>
                      </a:lnTo>
                      <a:lnTo>
                        <a:pt x="134" y="373"/>
                      </a:lnTo>
                      <a:lnTo>
                        <a:pt x="119" y="374"/>
                      </a:lnTo>
                      <a:lnTo>
                        <a:pt x="117" y="380"/>
                      </a:lnTo>
                      <a:lnTo>
                        <a:pt x="107" y="386"/>
                      </a:lnTo>
                      <a:lnTo>
                        <a:pt x="105" y="386"/>
                      </a:lnTo>
                      <a:lnTo>
                        <a:pt x="108" y="379"/>
                      </a:lnTo>
                      <a:lnTo>
                        <a:pt x="107" y="375"/>
                      </a:lnTo>
                      <a:lnTo>
                        <a:pt x="73" y="385"/>
                      </a:lnTo>
                      <a:lnTo>
                        <a:pt x="79" y="378"/>
                      </a:lnTo>
                      <a:lnTo>
                        <a:pt x="87" y="371"/>
                      </a:lnTo>
                      <a:lnTo>
                        <a:pt x="101" y="371"/>
                      </a:lnTo>
                      <a:lnTo>
                        <a:pt x="108" y="368"/>
                      </a:lnTo>
                      <a:lnTo>
                        <a:pt x="110" y="366"/>
                      </a:lnTo>
                      <a:lnTo>
                        <a:pt x="118" y="362"/>
                      </a:lnTo>
                      <a:lnTo>
                        <a:pt x="122" y="357"/>
                      </a:lnTo>
                      <a:lnTo>
                        <a:pt x="113" y="355"/>
                      </a:lnTo>
                      <a:lnTo>
                        <a:pt x="92" y="360"/>
                      </a:lnTo>
                      <a:lnTo>
                        <a:pt x="69" y="360"/>
                      </a:lnTo>
                      <a:lnTo>
                        <a:pt x="67" y="355"/>
                      </a:lnTo>
                      <a:lnTo>
                        <a:pt x="79" y="344"/>
                      </a:lnTo>
                      <a:lnTo>
                        <a:pt x="71" y="336"/>
                      </a:lnTo>
                      <a:lnTo>
                        <a:pt x="68" y="333"/>
                      </a:lnTo>
                      <a:lnTo>
                        <a:pt x="63" y="333"/>
                      </a:lnTo>
                      <a:lnTo>
                        <a:pt x="64" y="325"/>
                      </a:lnTo>
                      <a:lnTo>
                        <a:pt x="69" y="321"/>
                      </a:lnTo>
                      <a:lnTo>
                        <a:pt x="71" y="316"/>
                      </a:lnTo>
                      <a:lnTo>
                        <a:pt x="64" y="317"/>
                      </a:lnTo>
                      <a:lnTo>
                        <a:pt x="57" y="320"/>
                      </a:lnTo>
                      <a:lnTo>
                        <a:pt x="52" y="312"/>
                      </a:lnTo>
                      <a:lnTo>
                        <a:pt x="59" y="309"/>
                      </a:lnTo>
                      <a:lnTo>
                        <a:pt x="60" y="300"/>
                      </a:lnTo>
                      <a:lnTo>
                        <a:pt x="56" y="290"/>
                      </a:lnTo>
                      <a:lnTo>
                        <a:pt x="51" y="287"/>
                      </a:lnTo>
                      <a:lnTo>
                        <a:pt x="37" y="283"/>
                      </a:lnTo>
                      <a:lnTo>
                        <a:pt x="30" y="277"/>
                      </a:lnTo>
                      <a:lnTo>
                        <a:pt x="20" y="279"/>
                      </a:lnTo>
                      <a:lnTo>
                        <a:pt x="16" y="277"/>
                      </a:lnTo>
                      <a:lnTo>
                        <a:pt x="10" y="271"/>
                      </a:lnTo>
                      <a:lnTo>
                        <a:pt x="10" y="268"/>
                      </a:lnTo>
                      <a:lnTo>
                        <a:pt x="16" y="266"/>
                      </a:lnTo>
                      <a:lnTo>
                        <a:pt x="17" y="256"/>
                      </a:lnTo>
                      <a:lnTo>
                        <a:pt x="16" y="251"/>
                      </a:lnTo>
                      <a:lnTo>
                        <a:pt x="19" y="245"/>
                      </a:lnTo>
                      <a:lnTo>
                        <a:pt x="22" y="246"/>
                      </a:lnTo>
                      <a:lnTo>
                        <a:pt x="28" y="262"/>
                      </a:lnTo>
                      <a:lnTo>
                        <a:pt x="35" y="263"/>
                      </a:lnTo>
                      <a:lnTo>
                        <a:pt x="43" y="262"/>
                      </a:lnTo>
                      <a:lnTo>
                        <a:pt x="54" y="262"/>
                      </a:lnTo>
                      <a:lnTo>
                        <a:pt x="52" y="260"/>
                      </a:lnTo>
                      <a:lnTo>
                        <a:pt x="42" y="255"/>
                      </a:lnTo>
                      <a:lnTo>
                        <a:pt x="37" y="246"/>
                      </a:lnTo>
                      <a:lnTo>
                        <a:pt x="38" y="239"/>
                      </a:lnTo>
                      <a:lnTo>
                        <a:pt x="47" y="231"/>
                      </a:lnTo>
                      <a:lnTo>
                        <a:pt x="44" y="226"/>
                      </a:lnTo>
                      <a:lnTo>
                        <a:pt x="38" y="220"/>
                      </a:lnTo>
                      <a:lnTo>
                        <a:pt x="38" y="214"/>
                      </a:lnTo>
                      <a:lnTo>
                        <a:pt x="32" y="206"/>
                      </a:lnTo>
                      <a:lnTo>
                        <a:pt x="33" y="195"/>
                      </a:lnTo>
                      <a:lnTo>
                        <a:pt x="43" y="186"/>
                      </a:lnTo>
                      <a:lnTo>
                        <a:pt x="41" y="182"/>
                      </a:lnTo>
                      <a:lnTo>
                        <a:pt x="25" y="186"/>
                      </a:lnTo>
                      <a:lnTo>
                        <a:pt x="0" y="186"/>
                      </a:lnTo>
                      <a:lnTo>
                        <a:pt x="0" y="181"/>
                      </a:lnTo>
                      <a:lnTo>
                        <a:pt x="3" y="160"/>
                      </a:lnTo>
                      <a:lnTo>
                        <a:pt x="8" y="150"/>
                      </a:lnTo>
                      <a:lnTo>
                        <a:pt x="14" y="149"/>
                      </a:lnTo>
                      <a:lnTo>
                        <a:pt x="20" y="138"/>
                      </a:lnTo>
                      <a:lnTo>
                        <a:pt x="27" y="132"/>
                      </a:lnTo>
                      <a:lnTo>
                        <a:pt x="35" y="122"/>
                      </a:lnTo>
                      <a:lnTo>
                        <a:pt x="48" y="123"/>
                      </a:lnTo>
                      <a:lnTo>
                        <a:pt x="63" y="118"/>
                      </a:lnTo>
                      <a:lnTo>
                        <a:pt x="68" y="123"/>
                      </a:lnTo>
                      <a:lnTo>
                        <a:pt x="80" y="127"/>
                      </a:lnTo>
                      <a:lnTo>
                        <a:pt x="91" y="126"/>
                      </a:lnTo>
                      <a:lnTo>
                        <a:pt x="87" y="112"/>
                      </a:lnTo>
                      <a:lnTo>
                        <a:pt x="96" y="113"/>
                      </a:lnTo>
                      <a:lnTo>
                        <a:pt x="102" y="117"/>
                      </a:lnTo>
                      <a:lnTo>
                        <a:pt x="101" y="122"/>
                      </a:lnTo>
                      <a:lnTo>
                        <a:pt x="108" y="123"/>
                      </a:lnTo>
                      <a:lnTo>
                        <a:pt x="122" y="121"/>
                      </a:lnTo>
                      <a:lnTo>
                        <a:pt x="149" y="121"/>
                      </a:lnTo>
                      <a:lnTo>
                        <a:pt x="161" y="120"/>
                      </a:lnTo>
                      <a:lnTo>
                        <a:pt x="160" y="113"/>
                      </a:lnTo>
                      <a:lnTo>
                        <a:pt x="151" y="111"/>
                      </a:lnTo>
                      <a:lnTo>
                        <a:pt x="150" y="107"/>
                      </a:lnTo>
                      <a:lnTo>
                        <a:pt x="160" y="104"/>
                      </a:lnTo>
                      <a:lnTo>
                        <a:pt x="204" y="100"/>
                      </a:lnTo>
                      <a:lnTo>
                        <a:pt x="204" y="96"/>
                      </a:lnTo>
                      <a:lnTo>
                        <a:pt x="196" y="94"/>
                      </a:lnTo>
                      <a:lnTo>
                        <a:pt x="189" y="96"/>
                      </a:lnTo>
                      <a:lnTo>
                        <a:pt x="176" y="94"/>
                      </a:lnTo>
                      <a:lnTo>
                        <a:pt x="173" y="90"/>
                      </a:lnTo>
                      <a:lnTo>
                        <a:pt x="170" y="89"/>
                      </a:lnTo>
                      <a:lnTo>
                        <a:pt x="167" y="83"/>
                      </a:lnTo>
                      <a:lnTo>
                        <a:pt x="161" y="79"/>
                      </a:lnTo>
                      <a:lnTo>
                        <a:pt x="164" y="73"/>
                      </a:lnTo>
                      <a:lnTo>
                        <a:pt x="170" y="62"/>
                      </a:lnTo>
                      <a:lnTo>
                        <a:pt x="171" y="66"/>
                      </a:lnTo>
                      <a:lnTo>
                        <a:pt x="180" y="66"/>
                      </a:lnTo>
                      <a:lnTo>
                        <a:pt x="193" y="69"/>
                      </a:lnTo>
                      <a:lnTo>
                        <a:pt x="231" y="68"/>
                      </a:lnTo>
                      <a:lnTo>
                        <a:pt x="242" y="72"/>
                      </a:lnTo>
                      <a:lnTo>
                        <a:pt x="248" y="75"/>
                      </a:lnTo>
                      <a:lnTo>
                        <a:pt x="253" y="74"/>
                      </a:lnTo>
                      <a:lnTo>
                        <a:pt x="274" y="77"/>
                      </a:lnTo>
                      <a:lnTo>
                        <a:pt x="288" y="70"/>
                      </a:lnTo>
                      <a:lnTo>
                        <a:pt x="295" y="57"/>
                      </a:lnTo>
                      <a:lnTo>
                        <a:pt x="307" y="51"/>
                      </a:lnTo>
                      <a:lnTo>
                        <a:pt x="318" y="41"/>
                      </a:lnTo>
                      <a:lnTo>
                        <a:pt x="332" y="36"/>
                      </a:lnTo>
                      <a:lnTo>
                        <a:pt x="343" y="26"/>
                      </a:lnTo>
                      <a:lnTo>
                        <a:pt x="355" y="19"/>
                      </a:lnTo>
                      <a:lnTo>
                        <a:pt x="381" y="9"/>
                      </a:lnTo>
                      <a:lnTo>
                        <a:pt x="398" y="7"/>
                      </a:lnTo>
                      <a:lnTo>
                        <a:pt x="414" y="5"/>
                      </a:lnTo>
                      <a:lnTo>
                        <a:pt x="436" y="8"/>
                      </a:lnTo>
                      <a:lnTo>
                        <a:pt x="473" y="8"/>
                      </a:lnTo>
                      <a:lnTo>
                        <a:pt x="485" y="2"/>
                      </a:lnTo>
                      <a:lnTo>
                        <a:pt x="493" y="0"/>
                      </a:lnTo>
                      <a:lnTo>
                        <a:pt x="499" y="3"/>
                      </a:lnTo>
                      <a:lnTo>
                        <a:pt x="499" y="10"/>
                      </a:lnTo>
                      <a:lnTo>
                        <a:pt x="506" y="21"/>
                      </a:lnTo>
                      <a:lnTo>
                        <a:pt x="520" y="29"/>
                      </a:lnTo>
                      <a:lnTo>
                        <a:pt x="533" y="35"/>
                      </a:lnTo>
                      <a:lnTo>
                        <a:pt x="546" y="26"/>
                      </a:lnTo>
                      <a:lnTo>
                        <a:pt x="553" y="37"/>
                      </a:lnTo>
                      <a:lnTo>
                        <a:pt x="560" y="58"/>
                      </a:lnTo>
                      <a:lnTo>
                        <a:pt x="587" y="61"/>
                      </a:lnTo>
                      <a:lnTo>
                        <a:pt x="623" y="80"/>
                      </a:lnTo>
                      <a:lnTo>
                        <a:pt x="629" y="77"/>
                      </a:lnTo>
                      <a:lnTo>
                        <a:pt x="635" y="74"/>
                      </a:lnTo>
                      <a:lnTo>
                        <a:pt x="656" y="84"/>
                      </a:lnTo>
                      <a:lnTo>
                        <a:pt x="677" y="83"/>
                      </a:lnTo>
                      <a:lnTo>
                        <a:pt x="693" y="77"/>
                      </a:lnTo>
                      <a:lnTo>
                        <a:pt x="724" y="72"/>
                      </a:lnTo>
                      <a:lnTo>
                        <a:pt x="758" y="80"/>
                      </a:lnTo>
                      <a:lnTo>
                        <a:pt x="779" y="79"/>
                      </a:lnTo>
                      <a:lnTo>
                        <a:pt x="820" y="51"/>
                      </a:lnTo>
                      <a:lnTo>
                        <a:pt x="838" y="40"/>
                      </a:lnTo>
                      <a:lnTo>
                        <a:pt x="840" y="35"/>
                      </a:lnTo>
                      <a:lnTo>
                        <a:pt x="847" y="41"/>
                      </a:lnTo>
                      <a:lnTo>
                        <a:pt x="855" y="41"/>
                      </a:lnTo>
                      <a:lnTo>
                        <a:pt x="868" y="37"/>
                      </a:lnTo>
                      <a:lnTo>
                        <a:pt x="887" y="43"/>
                      </a:lnTo>
                      <a:lnTo>
                        <a:pt x="893" y="43"/>
                      </a:lnTo>
                      <a:lnTo>
                        <a:pt x="898" y="36"/>
                      </a:lnTo>
                      <a:lnTo>
                        <a:pt x="903" y="32"/>
                      </a:lnTo>
                      <a:lnTo>
                        <a:pt x="911" y="35"/>
                      </a:lnTo>
                      <a:lnTo>
                        <a:pt x="919" y="42"/>
                      </a:lnTo>
                      <a:lnTo>
                        <a:pt x="930" y="58"/>
                      </a:lnTo>
                      <a:lnTo>
                        <a:pt x="935" y="59"/>
                      </a:lnTo>
                      <a:lnTo>
                        <a:pt x="944" y="69"/>
                      </a:lnTo>
                      <a:lnTo>
                        <a:pt x="951" y="75"/>
                      </a:lnTo>
                      <a:lnTo>
                        <a:pt x="958" y="89"/>
                      </a:lnTo>
                      <a:lnTo>
                        <a:pt x="960" y="109"/>
                      </a:lnTo>
                      <a:lnTo>
                        <a:pt x="963" y="123"/>
                      </a:lnTo>
                      <a:lnTo>
                        <a:pt x="971" y="133"/>
                      </a:lnTo>
                      <a:lnTo>
                        <a:pt x="982" y="137"/>
                      </a:lnTo>
                      <a:lnTo>
                        <a:pt x="990" y="143"/>
                      </a:lnTo>
                      <a:lnTo>
                        <a:pt x="1000" y="153"/>
                      </a:lnTo>
                      <a:lnTo>
                        <a:pt x="1008" y="156"/>
                      </a:lnTo>
                      <a:lnTo>
                        <a:pt x="1012" y="161"/>
                      </a:lnTo>
                      <a:lnTo>
                        <a:pt x="1003" y="179"/>
                      </a:lnTo>
                      <a:lnTo>
                        <a:pt x="1001" y="186"/>
                      </a:lnTo>
                      <a:lnTo>
                        <a:pt x="987" y="195"/>
                      </a:lnTo>
                      <a:lnTo>
                        <a:pt x="988" y="202"/>
                      </a:lnTo>
                      <a:lnTo>
                        <a:pt x="995" y="219"/>
                      </a:lnTo>
                      <a:lnTo>
                        <a:pt x="997" y="246"/>
                      </a:lnTo>
                      <a:lnTo>
                        <a:pt x="997" y="263"/>
                      </a:lnTo>
                      <a:lnTo>
                        <a:pt x="999" y="279"/>
                      </a:lnTo>
                      <a:lnTo>
                        <a:pt x="995" y="300"/>
                      </a:lnTo>
                      <a:lnTo>
                        <a:pt x="1009" y="308"/>
                      </a:lnTo>
                      <a:lnTo>
                        <a:pt x="1021" y="325"/>
                      </a:lnTo>
                      <a:lnTo>
                        <a:pt x="1022" y="341"/>
                      </a:lnTo>
                      <a:lnTo>
                        <a:pt x="1015" y="348"/>
                      </a:lnTo>
                      <a:lnTo>
                        <a:pt x="1000" y="347"/>
                      </a:lnTo>
                      <a:lnTo>
                        <a:pt x="990" y="336"/>
                      </a:lnTo>
                      <a:lnTo>
                        <a:pt x="973" y="337"/>
                      </a:lnTo>
                      <a:lnTo>
                        <a:pt x="942" y="336"/>
                      </a:lnTo>
                      <a:lnTo>
                        <a:pt x="922" y="327"/>
                      </a:lnTo>
                      <a:lnTo>
                        <a:pt x="897" y="348"/>
                      </a:lnTo>
                      <a:lnTo>
                        <a:pt x="888" y="349"/>
                      </a:lnTo>
                      <a:lnTo>
                        <a:pt x="887" y="347"/>
                      </a:lnTo>
                      <a:lnTo>
                        <a:pt x="887" y="342"/>
                      </a:lnTo>
                      <a:lnTo>
                        <a:pt x="883" y="339"/>
                      </a:lnTo>
                      <a:lnTo>
                        <a:pt x="881" y="337"/>
                      </a:lnTo>
                      <a:lnTo>
                        <a:pt x="872" y="344"/>
                      </a:lnTo>
                      <a:lnTo>
                        <a:pt x="855" y="352"/>
                      </a:lnTo>
                      <a:lnTo>
                        <a:pt x="820" y="354"/>
                      </a:lnTo>
                      <a:lnTo>
                        <a:pt x="810" y="351"/>
                      </a:lnTo>
                      <a:lnTo>
                        <a:pt x="801" y="351"/>
                      </a:lnTo>
                      <a:lnTo>
                        <a:pt x="785" y="355"/>
                      </a:lnTo>
                      <a:lnTo>
                        <a:pt x="775" y="364"/>
                      </a:lnTo>
                      <a:lnTo>
                        <a:pt x="767" y="368"/>
                      </a:lnTo>
                      <a:lnTo>
                        <a:pt x="754" y="371"/>
                      </a:lnTo>
                      <a:lnTo>
                        <a:pt x="750" y="375"/>
                      </a:lnTo>
                      <a:lnTo>
                        <a:pt x="716" y="381"/>
                      </a:lnTo>
                      <a:lnTo>
                        <a:pt x="689" y="378"/>
                      </a:lnTo>
                      <a:lnTo>
                        <a:pt x="678" y="366"/>
                      </a:lnTo>
                      <a:lnTo>
                        <a:pt x="671" y="365"/>
                      </a:lnTo>
                      <a:lnTo>
                        <a:pt x="657" y="366"/>
                      </a:lnTo>
                      <a:lnTo>
                        <a:pt x="648" y="373"/>
                      </a:lnTo>
                      <a:lnTo>
                        <a:pt x="634" y="378"/>
                      </a:lnTo>
                      <a:lnTo>
                        <a:pt x="626" y="380"/>
                      </a:lnTo>
                      <a:lnTo>
                        <a:pt x="622" y="384"/>
                      </a:lnTo>
                      <a:lnTo>
                        <a:pt x="607" y="381"/>
                      </a:lnTo>
                      <a:lnTo>
                        <a:pt x="598" y="384"/>
                      </a:lnTo>
                      <a:lnTo>
                        <a:pt x="597" y="381"/>
                      </a:lnTo>
                      <a:lnTo>
                        <a:pt x="597" y="379"/>
                      </a:lnTo>
                      <a:lnTo>
                        <a:pt x="597" y="378"/>
                      </a:lnTo>
                      <a:lnTo>
                        <a:pt x="597" y="378"/>
                      </a:lnTo>
                      <a:lnTo>
                        <a:pt x="592" y="374"/>
                      </a:lnTo>
                      <a:lnTo>
                        <a:pt x="583" y="373"/>
                      </a:lnTo>
                      <a:lnTo>
                        <a:pt x="578" y="370"/>
                      </a:lnTo>
                      <a:lnTo>
                        <a:pt x="573" y="381"/>
                      </a:lnTo>
                      <a:lnTo>
                        <a:pt x="571" y="382"/>
                      </a:lnTo>
                      <a:lnTo>
                        <a:pt x="571" y="387"/>
                      </a:lnTo>
                      <a:lnTo>
                        <a:pt x="569" y="396"/>
                      </a:lnTo>
                      <a:lnTo>
                        <a:pt x="579" y="408"/>
                      </a:lnTo>
                      <a:lnTo>
                        <a:pt x="579" y="411"/>
                      </a:lnTo>
                      <a:lnTo>
                        <a:pt x="576" y="412"/>
                      </a:lnTo>
                      <a:lnTo>
                        <a:pt x="569" y="412"/>
                      </a:lnTo>
                      <a:lnTo>
                        <a:pt x="560" y="414"/>
                      </a:lnTo>
                      <a:lnTo>
                        <a:pt x="560" y="418"/>
                      </a:lnTo>
                      <a:lnTo>
                        <a:pt x="560" y="427"/>
                      </a:lnTo>
                      <a:lnTo>
                        <a:pt x="554" y="432"/>
                      </a:lnTo>
                      <a:lnTo>
                        <a:pt x="551" y="433"/>
                      </a:lnTo>
                      <a:lnTo>
                        <a:pt x="548" y="439"/>
                      </a:lnTo>
                      <a:lnTo>
                        <a:pt x="542" y="435"/>
                      </a:lnTo>
                      <a:lnTo>
                        <a:pt x="540" y="432"/>
                      </a:lnTo>
                      <a:lnTo>
                        <a:pt x="536" y="432"/>
                      </a:lnTo>
                      <a:lnTo>
                        <a:pt x="538" y="424"/>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699" name="Freeform 161"/>
                <p:cNvSpPr>
                  <a:spLocks noChangeAspect="1"/>
                </p:cNvSpPr>
                <p:nvPr/>
              </p:nvSpPr>
              <p:spPr bwMode="gray">
                <a:xfrm>
                  <a:off x="2802" y="1980"/>
                  <a:ext cx="33" cy="28"/>
                </a:xfrm>
                <a:custGeom>
                  <a:avLst/>
                  <a:gdLst/>
                  <a:ahLst/>
                  <a:cxnLst>
                    <a:cxn ang="0">
                      <a:pos x="108" y="8"/>
                    </a:cxn>
                    <a:cxn ang="0">
                      <a:pos x="100" y="6"/>
                    </a:cxn>
                    <a:cxn ang="0">
                      <a:pos x="77" y="10"/>
                    </a:cxn>
                    <a:cxn ang="0">
                      <a:pos x="59" y="0"/>
                    </a:cxn>
                    <a:cxn ang="0">
                      <a:pos x="39" y="8"/>
                    </a:cxn>
                    <a:cxn ang="0">
                      <a:pos x="25" y="10"/>
                    </a:cxn>
                    <a:cxn ang="0">
                      <a:pos x="16" y="18"/>
                    </a:cxn>
                    <a:cxn ang="0">
                      <a:pos x="19" y="24"/>
                    </a:cxn>
                    <a:cxn ang="0">
                      <a:pos x="28" y="31"/>
                    </a:cxn>
                    <a:cxn ang="0">
                      <a:pos x="27" y="42"/>
                    </a:cxn>
                    <a:cxn ang="0">
                      <a:pos x="16" y="51"/>
                    </a:cxn>
                    <a:cxn ang="0">
                      <a:pos x="14" y="67"/>
                    </a:cxn>
                    <a:cxn ang="0">
                      <a:pos x="10" y="81"/>
                    </a:cxn>
                    <a:cxn ang="0">
                      <a:pos x="0" y="96"/>
                    </a:cxn>
                    <a:cxn ang="0">
                      <a:pos x="3" y="100"/>
                    </a:cxn>
                    <a:cxn ang="0">
                      <a:pos x="10" y="104"/>
                    </a:cxn>
                    <a:cxn ang="0">
                      <a:pos x="43" y="100"/>
                    </a:cxn>
                    <a:cxn ang="0">
                      <a:pos x="36" y="107"/>
                    </a:cxn>
                    <a:cxn ang="0">
                      <a:pos x="21" y="113"/>
                    </a:cxn>
                    <a:cxn ang="0">
                      <a:pos x="10" y="120"/>
                    </a:cxn>
                    <a:cxn ang="0">
                      <a:pos x="9" y="127"/>
                    </a:cxn>
                    <a:cxn ang="0">
                      <a:pos x="9" y="140"/>
                    </a:cxn>
                    <a:cxn ang="0">
                      <a:pos x="17" y="137"/>
                    </a:cxn>
                    <a:cxn ang="0">
                      <a:pos x="23" y="127"/>
                    </a:cxn>
                    <a:cxn ang="0">
                      <a:pos x="33" y="118"/>
                    </a:cxn>
                    <a:cxn ang="0">
                      <a:pos x="58" y="101"/>
                    </a:cxn>
                    <a:cxn ang="0">
                      <a:pos x="76" y="86"/>
                    </a:cxn>
                    <a:cxn ang="0">
                      <a:pos x="85" y="75"/>
                    </a:cxn>
                    <a:cxn ang="0">
                      <a:pos x="97" y="75"/>
                    </a:cxn>
                    <a:cxn ang="0">
                      <a:pos x="108" y="73"/>
                    </a:cxn>
                    <a:cxn ang="0">
                      <a:pos x="124" y="73"/>
                    </a:cxn>
                    <a:cxn ang="0">
                      <a:pos x="138" y="74"/>
                    </a:cxn>
                    <a:cxn ang="0">
                      <a:pos x="145" y="78"/>
                    </a:cxn>
                    <a:cxn ang="0">
                      <a:pos x="160" y="73"/>
                    </a:cxn>
                    <a:cxn ang="0">
                      <a:pos x="166" y="64"/>
                    </a:cxn>
                    <a:cxn ang="0">
                      <a:pos x="166" y="56"/>
                    </a:cxn>
                    <a:cxn ang="0">
                      <a:pos x="156" y="54"/>
                    </a:cxn>
                    <a:cxn ang="0">
                      <a:pos x="139" y="48"/>
                    </a:cxn>
                    <a:cxn ang="0">
                      <a:pos x="125" y="42"/>
                    </a:cxn>
                    <a:cxn ang="0">
                      <a:pos x="117" y="36"/>
                    </a:cxn>
                    <a:cxn ang="0">
                      <a:pos x="109" y="27"/>
                    </a:cxn>
                    <a:cxn ang="0">
                      <a:pos x="107" y="16"/>
                    </a:cxn>
                    <a:cxn ang="0">
                      <a:pos x="108" y="8"/>
                    </a:cxn>
                  </a:cxnLst>
                  <a:rect l="0" t="0" r="r" b="b"/>
                  <a:pathLst>
                    <a:path w="166" h="140">
                      <a:moveTo>
                        <a:pt x="108" y="8"/>
                      </a:moveTo>
                      <a:lnTo>
                        <a:pt x="100" y="6"/>
                      </a:lnTo>
                      <a:lnTo>
                        <a:pt x="77" y="10"/>
                      </a:lnTo>
                      <a:lnTo>
                        <a:pt x="59" y="0"/>
                      </a:lnTo>
                      <a:lnTo>
                        <a:pt x="39" y="8"/>
                      </a:lnTo>
                      <a:lnTo>
                        <a:pt x="25" y="10"/>
                      </a:lnTo>
                      <a:lnTo>
                        <a:pt x="16" y="18"/>
                      </a:lnTo>
                      <a:lnTo>
                        <a:pt x="19" y="24"/>
                      </a:lnTo>
                      <a:lnTo>
                        <a:pt x="28" y="31"/>
                      </a:lnTo>
                      <a:lnTo>
                        <a:pt x="27" y="42"/>
                      </a:lnTo>
                      <a:lnTo>
                        <a:pt x="16" y="51"/>
                      </a:lnTo>
                      <a:lnTo>
                        <a:pt x="14" y="67"/>
                      </a:lnTo>
                      <a:lnTo>
                        <a:pt x="10" y="81"/>
                      </a:lnTo>
                      <a:lnTo>
                        <a:pt x="0" y="96"/>
                      </a:lnTo>
                      <a:lnTo>
                        <a:pt x="3" y="100"/>
                      </a:lnTo>
                      <a:lnTo>
                        <a:pt x="10" y="104"/>
                      </a:lnTo>
                      <a:lnTo>
                        <a:pt x="43" y="100"/>
                      </a:lnTo>
                      <a:lnTo>
                        <a:pt x="36" y="107"/>
                      </a:lnTo>
                      <a:lnTo>
                        <a:pt x="21" y="113"/>
                      </a:lnTo>
                      <a:lnTo>
                        <a:pt x="10" y="120"/>
                      </a:lnTo>
                      <a:lnTo>
                        <a:pt x="9" y="127"/>
                      </a:lnTo>
                      <a:lnTo>
                        <a:pt x="9" y="140"/>
                      </a:lnTo>
                      <a:lnTo>
                        <a:pt x="17" y="137"/>
                      </a:lnTo>
                      <a:lnTo>
                        <a:pt x="23" y="127"/>
                      </a:lnTo>
                      <a:lnTo>
                        <a:pt x="33" y="118"/>
                      </a:lnTo>
                      <a:lnTo>
                        <a:pt x="58" y="101"/>
                      </a:lnTo>
                      <a:lnTo>
                        <a:pt x="76" y="86"/>
                      </a:lnTo>
                      <a:lnTo>
                        <a:pt x="85" y="75"/>
                      </a:lnTo>
                      <a:lnTo>
                        <a:pt x="97" y="75"/>
                      </a:lnTo>
                      <a:lnTo>
                        <a:pt x="108" y="73"/>
                      </a:lnTo>
                      <a:lnTo>
                        <a:pt x="124" y="73"/>
                      </a:lnTo>
                      <a:lnTo>
                        <a:pt x="138" y="74"/>
                      </a:lnTo>
                      <a:lnTo>
                        <a:pt x="145" y="78"/>
                      </a:lnTo>
                      <a:lnTo>
                        <a:pt x="160" y="73"/>
                      </a:lnTo>
                      <a:lnTo>
                        <a:pt x="166" y="64"/>
                      </a:lnTo>
                      <a:lnTo>
                        <a:pt x="166" y="56"/>
                      </a:lnTo>
                      <a:lnTo>
                        <a:pt x="156" y="54"/>
                      </a:lnTo>
                      <a:lnTo>
                        <a:pt x="139" y="48"/>
                      </a:lnTo>
                      <a:lnTo>
                        <a:pt x="125" y="42"/>
                      </a:lnTo>
                      <a:lnTo>
                        <a:pt x="117" y="36"/>
                      </a:lnTo>
                      <a:lnTo>
                        <a:pt x="109" y="27"/>
                      </a:lnTo>
                      <a:lnTo>
                        <a:pt x="107" y="16"/>
                      </a:lnTo>
                      <a:lnTo>
                        <a:pt x="108" y="8"/>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grpSp>
          <p:sp>
            <p:nvSpPr>
              <p:cNvPr id="695" name="Freeform 162"/>
              <p:cNvSpPr>
                <a:spLocks noChangeAspect="1"/>
              </p:cNvSpPr>
              <p:nvPr/>
            </p:nvSpPr>
            <p:spPr bwMode="gray">
              <a:xfrm>
                <a:off x="2898" y="2100"/>
                <a:ext cx="47" cy="54"/>
              </a:xfrm>
              <a:custGeom>
                <a:avLst/>
                <a:gdLst/>
                <a:ahLst/>
                <a:cxnLst>
                  <a:cxn ang="0">
                    <a:pos x="215" y="94"/>
                  </a:cxn>
                  <a:cxn ang="0">
                    <a:pos x="231" y="75"/>
                  </a:cxn>
                  <a:cxn ang="0">
                    <a:pos x="215" y="0"/>
                  </a:cxn>
                  <a:cxn ang="0">
                    <a:pos x="165" y="26"/>
                  </a:cxn>
                  <a:cxn ang="0">
                    <a:pos x="141" y="39"/>
                  </a:cxn>
                  <a:cxn ang="0">
                    <a:pos x="96" y="67"/>
                  </a:cxn>
                  <a:cxn ang="0">
                    <a:pos x="87" y="69"/>
                  </a:cxn>
                  <a:cxn ang="0">
                    <a:pos x="75" y="67"/>
                  </a:cxn>
                  <a:cxn ang="0">
                    <a:pos x="70" y="65"/>
                  </a:cxn>
                  <a:cxn ang="0">
                    <a:pos x="62" y="55"/>
                  </a:cxn>
                  <a:cxn ang="0">
                    <a:pos x="54" y="51"/>
                  </a:cxn>
                  <a:cxn ang="0">
                    <a:pos x="48" y="43"/>
                  </a:cxn>
                  <a:cxn ang="0">
                    <a:pos x="44" y="42"/>
                  </a:cxn>
                  <a:cxn ang="0">
                    <a:pos x="32" y="44"/>
                  </a:cxn>
                  <a:cxn ang="0">
                    <a:pos x="32" y="64"/>
                  </a:cxn>
                  <a:cxn ang="0">
                    <a:pos x="32" y="66"/>
                  </a:cxn>
                  <a:cxn ang="0">
                    <a:pos x="31" y="75"/>
                  </a:cxn>
                  <a:cxn ang="0">
                    <a:pos x="30" y="82"/>
                  </a:cxn>
                  <a:cxn ang="0">
                    <a:pos x="28" y="94"/>
                  </a:cxn>
                  <a:cxn ang="0">
                    <a:pos x="31" y="103"/>
                  </a:cxn>
                  <a:cxn ang="0">
                    <a:pos x="28" y="109"/>
                  </a:cxn>
                  <a:cxn ang="0">
                    <a:pos x="27" y="118"/>
                  </a:cxn>
                  <a:cxn ang="0">
                    <a:pos x="25" y="120"/>
                  </a:cxn>
                  <a:cxn ang="0">
                    <a:pos x="27" y="124"/>
                  </a:cxn>
                  <a:cxn ang="0">
                    <a:pos x="23" y="137"/>
                  </a:cxn>
                  <a:cxn ang="0">
                    <a:pos x="26" y="145"/>
                  </a:cxn>
                  <a:cxn ang="0">
                    <a:pos x="17" y="163"/>
                  </a:cxn>
                  <a:cxn ang="0">
                    <a:pos x="11" y="183"/>
                  </a:cxn>
                  <a:cxn ang="0">
                    <a:pos x="5" y="236"/>
                  </a:cxn>
                  <a:cxn ang="0">
                    <a:pos x="1" y="247"/>
                  </a:cxn>
                  <a:cxn ang="0">
                    <a:pos x="0" y="253"/>
                  </a:cxn>
                  <a:cxn ang="0">
                    <a:pos x="0" y="253"/>
                  </a:cxn>
                  <a:cxn ang="0">
                    <a:pos x="3" y="261"/>
                  </a:cxn>
                  <a:cxn ang="0">
                    <a:pos x="64" y="269"/>
                  </a:cxn>
                  <a:cxn ang="0">
                    <a:pos x="81" y="252"/>
                  </a:cxn>
                  <a:cxn ang="0">
                    <a:pos x="82" y="248"/>
                  </a:cxn>
                  <a:cxn ang="0">
                    <a:pos x="97" y="223"/>
                  </a:cxn>
                  <a:cxn ang="0">
                    <a:pos x="139" y="217"/>
                  </a:cxn>
                  <a:cxn ang="0">
                    <a:pos x="140" y="207"/>
                  </a:cxn>
                  <a:cxn ang="0">
                    <a:pos x="146" y="191"/>
                  </a:cxn>
                  <a:cxn ang="0">
                    <a:pos x="168" y="179"/>
                  </a:cxn>
                  <a:cxn ang="0">
                    <a:pos x="170" y="178"/>
                  </a:cxn>
                  <a:cxn ang="0">
                    <a:pos x="117" y="124"/>
                  </a:cxn>
                  <a:cxn ang="0">
                    <a:pos x="108" y="118"/>
                  </a:cxn>
                  <a:cxn ang="0">
                    <a:pos x="149" y="108"/>
                  </a:cxn>
                  <a:cxn ang="0">
                    <a:pos x="215" y="94"/>
                  </a:cxn>
                </a:cxnLst>
                <a:rect l="0" t="0" r="r" b="b"/>
                <a:pathLst>
                  <a:path w="231" h="269">
                    <a:moveTo>
                      <a:pt x="215" y="94"/>
                    </a:moveTo>
                    <a:lnTo>
                      <a:pt x="231" y="75"/>
                    </a:lnTo>
                    <a:lnTo>
                      <a:pt x="215" y="0"/>
                    </a:lnTo>
                    <a:lnTo>
                      <a:pt x="165" y="26"/>
                    </a:lnTo>
                    <a:lnTo>
                      <a:pt x="141" y="39"/>
                    </a:lnTo>
                    <a:lnTo>
                      <a:pt x="96" y="67"/>
                    </a:lnTo>
                    <a:lnTo>
                      <a:pt x="87" y="69"/>
                    </a:lnTo>
                    <a:lnTo>
                      <a:pt x="75" y="67"/>
                    </a:lnTo>
                    <a:lnTo>
                      <a:pt x="70" y="65"/>
                    </a:lnTo>
                    <a:lnTo>
                      <a:pt x="62" y="55"/>
                    </a:lnTo>
                    <a:lnTo>
                      <a:pt x="54" y="51"/>
                    </a:lnTo>
                    <a:lnTo>
                      <a:pt x="48" y="43"/>
                    </a:lnTo>
                    <a:lnTo>
                      <a:pt x="44" y="42"/>
                    </a:lnTo>
                    <a:lnTo>
                      <a:pt x="32" y="44"/>
                    </a:lnTo>
                    <a:lnTo>
                      <a:pt x="32" y="64"/>
                    </a:lnTo>
                    <a:lnTo>
                      <a:pt x="32" y="66"/>
                    </a:lnTo>
                    <a:lnTo>
                      <a:pt x="31" y="75"/>
                    </a:lnTo>
                    <a:lnTo>
                      <a:pt x="30" y="82"/>
                    </a:lnTo>
                    <a:lnTo>
                      <a:pt x="28" y="94"/>
                    </a:lnTo>
                    <a:lnTo>
                      <a:pt x="31" y="103"/>
                    </a:lnTo>
                    <a:lnTo>
                      <a:pt x="28" y="109"/>
                    </a:lnTo>
                    <a:lnTo>
                      <a:pt x="27" y="118"/>
                    </a:lnTo>
                    <a:lnTo>
                      <a:pt x="25" y="120"/>
                    </a:lnTo>
                    <a:lnTo>
                      <a:pt x="27" y="124"/>
                    </a:lnTo>
                    <a:lnTo>
                      <a:pt x="23" y="137"/>
                    </a:lnTo>
                    <a:lnTo>
                      <a:pt x="26" y="145"/>
                    </a:lnTo>
                    <a:lnTo>
                      <a:pt x="17" y="163"/>
                    </a:lnTo>
                    <a:lnTo>
                      <a:pt x="11" y="183"/>
                    </a:lnTo>
                    <a:lnTo>
                      <a:pt x="5" y="236"/>
                    </a:lnTo>
                    <a:lnTo>
                      <a:pt x="1" y="247"/>
                    </a:lnTo>
                    <a:lnTo>
                      <a:pt x="0" y="253"/>
                    </a:lnTo>
                    <a:lnTo>
                      <a:pt x="0" y="253"/>
                    </a:lnTo>
                    <a:lnTo>
                      <a:pt x="3" y="261"/>
                    </a:lnTo>
                    <a:lnTo>
                      <a:pt x="64" y="269"/>
                    </a:lnTo>
                    <a:lnTo>
                      <a:pt x="81" y="252"/>
                    </a:lnTo>
                    <a:lnTo>
                      <a:pt x="82" y="248"/>
                    </a:lnTo>
                    <a:lnTo>
                      <a:pt x="97" y="223"/>
                    </a:lnTo>
                    <a:lnTo>
                      <a:pt x="139" y="217"/>
                    </a:lnTo>
                    <a:lnTo>
                      <a:pt x="140" y="207"/>
                    </a:lnTo>
                    <a:lnTo>
                      <a:pt x="146" y="191"/>
                    </a:lnTo>
                    <a:lnTo>
                      <a:pt x="168" y="179"/>
                    </a:lnTo>
                    <a:lnTo>
                      <a:pt x="170" y="178"/>
                    </a:lnTo>
                    <a:lnTo>
                      <a:pt x="117" y="124"/>
                    </a:lnTo>
                    <a:lnTo>
                      <a:pt x="108" y="118"/>
                    </a:lnTo>
                    <a:lnTo>
                      <a:pt x="149" y="108"/>
                    </a:lnTo>
                    <a:lnTo>
                      <a:pt x="215" y="94"/>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696" name="Freeform 163"/>
              <p:cNvSpPr>
                <a:spLocks noChangeAspect="1"/>
              </p:cNvSpPr>
              <p:nvPr/>
            </p:nvSpPr>
            <p:spPr bwMode="gray">
              <a:xfrm>
                <a:off x="2905" y="2047"/>
                <a:ext cx="77" cy="67"/>
              </a:xfrm>
              <a:custGeom>
                <a:avLst/>
                <a:gdLst/>
                <a:ahLst/>
                <a:cxnLst>
                  <a:cxn ang="0">
                    <a:pos x="241" y="227"/>
                  </a:cxn>
                  <a:cxn ang="0">
                    <a:pos x="290" y="203"/>
                  </a:cxn>
                  <a:cxn ang="0">
                    <a:pos x="316" y="170"/>
                  </a:cxn>
                  <a:cxn ang="0">
                    <a:pos x="354" y="50"/>
                  </a:cxn>
                  <a:cxn ang="0">
                    <a:pos x="378" y="12"/>
                  </a:cxn>
                  <a:cxn ang="0">
                    <a:pos x="373" y="2"/>
                  </a:cxn>
                  <a:cxn ang="0">
                    <a:pos x="345" y="15"/>
                  </a:cxn>
                  <a:cxn ang="0">
                    <a:pos x="291" y="14"/>
                  </a:cxn>
                  <a:cxn ang="0">
                    <a:pos x="257" y="31"/>
                  </a:cxn>
                  <a:cxn ang="0">
                    <a:pos x="206" y="45"/>
                  </a:cxn>
                  <a:cxn ang="0">
                    <a:pos x="161" y="28"/>
                  </a:cxn>
                  <a:cxn ang="0">
                    <a:pos x="124" y="41"/>
                  </a:cxn>
                  <a:cxn ang="0">
                    <a:pos x="97" y="44"/>
                  </a:cxn>
                  <a:cxn ang="0">
                    <a:pos x="87" y="42"/>
                  </a:cxn>
                  <a:cxn ang="0">
                    <a:pos x="73" y="36"/>
                  </a:cxn>
                  <a:cxn ang="0">
                    <a:pos x="61" y="45"/>
                  </a:cxn>
                  <a:cxn ang="0">
                    <a:pos x="68" y="71"/>
                  </a:cxn>
                  <a:cxn ang="0">
                    <a:pos x="59" y="75"/>
                  </a:cxn>
                  <a:cxn ang="0">
                    <a:pos x="50" y="90"/>
                  </a:cxn>
                  <a:cxn ang="0">
                    <a:pos x="38" y="102"/>
                  </a:cxn>
                  <a:cxn ang="0">
                    <a:pos x="26" y="95"/>
                  </a:cxn>
                  <a:cxn ang="0">
                    <a:pos x="23" y="123"/>
                  </a:cxn>
                  <a:cxn ang="0">
                    <a:pos x="26" y="167"/>
                  </a:cxn>
                  <a:cxn ang="0">
                    <a:pos x="48" y="174"/>
                  </a:cxn>
                  <a:cxn ang="0">
                    <a:pos x="57" y="179"/>
                  </a:cxn>
                  <a:cxn ang="0">
                    <a:pos x="53" y="183"/>
                  </a:cxn>
                  <a:cxn ang="0">
                    <a:pos x="50" y="189"/>
                  </a:cxn>
                  <a:cxn ang="0">
                    <a:pos x="63" y="195"/>
                  </a:cxn>
                  <a:cxn ang="0">
                    <a:pos x="64" y="208"/>
                  </a:cxn>
                  <a:cxn ang="0">
                    <a:pos x="63" y="216"/>
                  </a:cxn>
                  <a:cxn ang="0">
                    <a:pos x="50" y="222"/>
                  </a:cxn>
                  <a:cxn ang="0">
                    <a:pos x="45" y="230"/>
                  </a:cxn>
                  <a:cxn ang="0">
                    <a:pos x="52" y="236"/>
                  </a:cxn>
                  <a:cxn ang="0">
                    <a:pos x="32" y="237"/>
                  </a:cxn>
                  <a:cxn ang="0">
                    <a:pos x="26" y="249"/>
                  </a:cxn>
                  <a:cxn ang="0">
                    <a:pos x="31" y="257"/>
                  </a:cxn>
                  <a:cxn ang="0">
                    <a:pos x="18" y="267"/>
                  </a:cxn>
                  <a:cxn ang="0">
                    <a:pos x="5" y="276"/>
                  </a:cxn>
                  <a:cxn ang="0">
                    <a:pos x="4" y="295"/>
                  </a:cxn>
                  <a:cxn ang="0">
                    <a:pos x="0" y="312"/>
                  </a:cxn>
                  <a:cxn ang="0">
                    <a:pos x="22" y="319"/>
                  </a:cxn>
                  <a:cxn ang="0">
                    <a:pos x="43" y="335"/>
                  </a:cxn>
                  <a:cxn ang="0">
                    <a:pos x="109" y="307"/>
                  </a:cxn>
                </a:cxnLst>
                <a:rect l="0" t="0" r="r" b="b"/>
                <a:pathLst>
                  <a:path w="387" h="337">
                    <a:moveTo>
                      <a:pt x="183" y="268"/>
                    </a:moveTo>
                    <a:lnTo>
                      <a:pt x="226" y="238"/>
                    </a:lnTo>
                    <a:lnTo>
                      <a:pt x="241" y="227"/>
                    </a:lnTo>
                    <a:lnTo>
                      <a:pt x="256" y="222"/>
                    </a:lnTo>
                    <a:lnTo>
                      <a:pt x="278" y="210"/>
                    </a:lnTo>
                    <a:lnTo>
                      <a:pt x="290" y="203"/>
                    </a:lnTo>
                    <a:lnTo>
                      <a:pt x="294" y="199"/>
                    </a:lnTo>
                    <a:lnTo>
                      <a:pt x="306" y="194"/>
                    </a:lnTo>
                    <a:lnTo>
                      <a:pt x="316" y="170"/>
                    </a:lnTo>
                    <a:lnTo>
                      <a:pt x="319" y="133"/>
                    </a:lnTo>
                    <a:lnTo>
                      <a:pt x="323" y="63"/>
                    </a:lnTo>
                    <a:lnTo>
                      <a:pt x="354" y="50"/>
                    </a:lnTo>
                    <a:lnTo>
                      <a:pt x="372" y="21"/>
                    </a:lnTo>
                    <a:lnTo>
                      <a:pt x="387" y="12"/>
                    </a:lnTo>
                    <a:lnTo>
                      <a:pt x="378" y="12"/>
                    </a:lnTo>
                    <a:lnTo>
                      <a:pt x="377" y="10"/>
                    </a:lnTo>
                    <a:lnTo>
                      <a:pt x="377" y="5"/>
                    </a:lnTo>
                    <a:lnTo>
                      <a:pt x="373" y="2"/>
                    </a:lnTo>
                    <a:lnTo>
                      <a:pt x="371" y="0"/>
                    </a:lnTo>
                    <a:lnTo>
                      <a:pt x="362" y="7"/>
                    </a:lnTo>
                    <a:lnTo>
                      <a:pt x="345" y="15"/>
                    </a:lnTo>
                    <a:lnTo>
                      <a:pt x="310" y="17"/>
                    </a:lnTo>
                    <a:lnTo>
                      <a:pt x="300" y="14"/>
                    </a:lnTo>
                    <a:lnTo>
                      <a:pt x="291" y="14"/>
                    </a:lnTo>
                    <a:lnTo>
                      <a:pt x="275" y="18"/>
                    </a:lnTo>
                    <a:lnTo>
                      <a:pt x="265" y="27"/>
                    </a:lnTo>
                    <a:lnTo>
                      <a:pt x="257" y="31"/>
                    </a:lnTo>
                    <a:lnTo>
                      <a:pt x="244" y="34"/>
                    </a:lnTo>
                    <a:lnTo>
                      <a:pt x="238" y="38"/>
                    </a:lnTo>
                    <a:lnTo>
                      <a:pt x="206" y="45"/>
                    </a:lnTo>
                    <a:lnTo>
                      <a:pt x="179" y="41"/>
                    </a:lnTo>
                    <a:lnTo>
                      <a:pt x="168" y="31"/>
                    </a:lnTo>
                    <a:lnTo>
                      <a:pt x="161" y="28"/>
                    </a:lnTo>
                    <a:lnTo>
                      <a:pt x="147" y="29"/>
                    </a:lnTo>
                    <a:lnTo>
                      <a:pt x="138" y="36"/>
                    </a:lnTo>
                    <a:lnTo>
                      <a:pt x="124" y="41"/>
                    </a:lnTo>
                    <a:lnTo>
                      <a:pt x="116" y="43"/>
                    </a:lnTo>
                    <a:lnTo>
                      <a:pt x="112" y="47"/>
                    </a:lnTo>
                    <a:lnTo>
                      <a:pt x="97" y="44"/>
                    </a:lnTo>
                    <a:lnTo>
                      <a:pt x="88" y="47"/>
                    </a:lnTo>
                    <a:lnTo>
                      <a:pt x="87" y="44"/>
                    </a:lnTo>
                    <a:lnTo>
                      <a:pt x="87" y="42"/>
                    </a:lnTo>
                    <a:lnTo>
                      <a:pt x="87" y="41"/>
                    </a:lnTo>
                    <a:lnTo>
                      <a:pt x="82" y="37"/>
                    </a:lnTo>
                    <a:lnTo>
                      <a:pt x="73" y="36"/>
                    </a:lnTo>
                    <a:lnTo>
                      <a:pt x="68" y="33"/>
                    </a:lnTo>
                    <a:lnTo>
                      <a:pt x="63" y="44"/>
                    </a:lnTo>
                    <a:lnTo>
                      <a:pt x="61" y="45"/>
                    </a:lnTo>
                    <a:lnTo>
                      <a:pt x="61" y="50"/>
                    </a:lnTo>
                    <a:lnTo>
                      <a:pt x="59" y="59"/>
                    </a:lnTo>
                    <a:lnTo>
                      <a:pt x="68" y="71"/>
                    </a:lnTo>
                    <a:lnTo>
                      <a:pt x="69" y="74"/>
                    </a:lnTo>
                    <a:lnTo>
                      <a:pt x="66" y="75"/>
                    </a:lnTo>
                    <a:lnTo>
                      <a:pt x="59" y="75"/>
                    </a:lnTo>
                    <a:lnTo>
                      <a:pt x="50" y="77"/>
                    </a:lnTo>
                    <a:lnTo>
                      <a:pt x="50" y="81"/>
                    </a:lnTo>
                    <a:lnTo>
                      <a:pt x="50" y="90"/>
                    </a:lnTo>
                    <a:lnTo>
                      <a:pt x="44" y="95"/>
                    </a:lnTo>
                    <a:lnTo>
                      <a:pt x="41" y="96"/>
                    </a:lnTo>
                    <a:lnTo>
                      <a:pt x="38" y="102"/>
                    </a:lnTo>
                    <a:lnTo>
                      <a:pt x="32" y="98"/>
                    </a:lnTo>
                    <a:lnTo>
                      <a:pt x="30" y="95"/>
                    </a:lnTo>
                    <a:lnTo>
                      <a:pt x="26" y="95"/>
                    </a:lnTo>
                    <a:lnTo>
                      <a:pt x="26" y="106"/>
                    </a:lnTo>
                    <a:lnTo>
                      <a:pt x="21" y="119"/>
                    </a:lnTo>
                    <a:lnTo>
                      <a:pt x="23" y="123"/>
                    </a:lnTo>
                    <a:lnTo>
                      <a:pt x="28" y="136"/>
                    </a:lnTo>
                    <a:lnTo>
                      <a:pt x="28" y="155"/>
                    </a:lnTo>
                    <a:lnTo>
                      <a:pt x="26" y="167"/>
                    </a:lnTo>
                    <a:lnTo>
                      <a:pt x="28" y="178"/>
                    </a:lnTo>
                    <a:lnTo>
                      <a:pt x="45" y="178"/>
                    </a:lnTo>
                    <a:lnTo>
                      <a:pt x="48" y="174"/>
                    </a:lnTo>
                    <a:lnTo>
                      <a:pt x="50" y="174"/>
                    </a:lnTo>
                    <a:lnTo>
                      <a:pt x="52" y="179"/>
                    </a:lnTo>
                    <a:lnTo>
                      <a:pt x="57" y="179"/>
                    </a:lnTo>
                    <a:lnTo>
                      <a:pt x="58" y="181"/>
                    </a:lnTo>
                    <a:lnTo>
                      <a:pt x="58" y="183"/>
                    </a:lnTo>
                    <a:lnTo>
                      <a:pt x="53" y="183"/>
                    </a:lnTo>
                    <a:lnTo>
                      <a:pt x="53" y="185"/>
                    </a:lnTo>
                    <a:lnTo>
                      <a:pt x="50" y="187"/>
                    </a:lnTo>
                    <a:lnTo>
                      <a:pt x="50" y="189"/>
                    </a:lnTo>
                    <a:lnTo>
                      <a:pt x="57" y="189"/>
                    </a:lnTo>
                    <a:lnTo>
                      <a:pt x="58" y="193"/>
                    </a:lnTo>
                    <a:lnTo>
                      <a:pt x="63" y="195"/>
                    </a:lnTo>
                    <a:lnTo>
                      <a:pt x="61" y="199"/>
                    </a:lnTo>
                    <a:lnTo>
                      <a:pt x="65" y="204"/>
                    </a:lnTo>
                    <a:lnTo>
                      <a:pt x="64" y="208"/>
                    </a:lnTo>
                    <a:lnTo>
                      <a:pt x="66" y="210"/>
                    </a:lnTo>
                    <a:lnTo>
                      <a:pt x="64" y="212"/>
                    </a:lnTo>
                    <a:lnTo>
                      <a:pt x="63" y="216"/>
                    </a:lnTo>
                    <a:lnTo>
                      <a:pt x="60" y="216"/>
                    </a:lnTo>
                    <a:lnTo>
                      <a:pt x="55" y="221"/>
                    </a:lnTo>
                    <a:lnTo>
                      <a:pt x="50" y="222"/>
                    </a:lnTo>
                    <a:lnTo>
                      <a:pt x="50" y="226"/>
                    </a:lnTo>
                    <a:lnTo>
                      <a:pt x="47" y="227"/>
                    </a:lnTo>
                    <a:lnTo>
                      <a:pt x="45" y="230"/>
                    </a:lnTo>
                    <a:lnTo>
                      <a:pt x="50" y="233"/>
                    </a:lnTo>
                    <a:lnTo>
                      <a:pt x="52" y="236"/>
                    </a:lnTo>
                    <a:lnTo>
                      <a:pt x="52" y="236"/>
                    </a:lnTo>
                    <a:lnTo>
                      <a:pt x="50" y="237"/>
                    </a:lnTo>
                    <a:lnTo>
                      <a:pt x="45" y="236"/>
                    </a:lnTo>
                    <a:lnTo>
                      <a:pt x="32" y="237"/>
                    </a:lnTo>
                    <a:lnTo>
                      <a:pt x="31" y="242"/>
                    </a:lnTo>
                    <a:lnTo>
                      <a:pt x="28" y="243"/>
                    </a:lnTo>
                    <a:lnTo>
                      <a:pt x="26" y="249"/>
                    </a:lnTo>
                    <a:lnTo>
                      <a:pt x="26" y="249"/>
                    </a:lnTo>
                    <a:lnTo>
                      <a:pt x="31" y="252"/>
                    </a:lnTo>
                    <a:lnTo>
                      <a:pt x="31" y="257"/>
                    </a:lnTo>
                    <a:lnTo>
                      <a:pt x="28" y="257"/>
                    </a:lnTo>
                    <a:lnTo>
                      <a:pt x="25" y="263"/>
                    </a:lnTo>
                    <a:lnTo>
                      <a:pt x="18" y="267"/>
                    </a:lnTo>
                    <a:lnTo>
                      <a:pt x="17" y="270"/>
                    </a:lnTo>
                    <a:lnTo>
                      <a:pt x="12" y="270"/>
                    </a:lnTo>
                    <a:lnTo>
                      <a:pt x="5" y="276"/>
                    </a:lnTo>
                    <a:lnTo>
                      <a:pt x="5" y="286"/>
                    </a:lnTo>
                    <a:lnTo>
                      <a:pt x="2" y="290"/>
                    </a:lnTo>
                    <a:lnTo>
                      <a:pt x="4" y="295"/>
                    </a:lnTo>
                    <a:lnTo>
                      <a:pt x="2" y="300"/>
                    </a:lnTo>
                    <a:lnTo>
                      <a:pt x="5" y="306"/>
                    </a:lnTo>
                    <a:lnTo>
                      <a:pt x="0" y="312"/>
                    </a:lnTo>
                    <a:lnTo>
                      <a:pt x="12" y="310"/>
                    </a:lnTo>
                    <a:lnTo>
                      <a:pt x="16" y="311"/>
                    </a:lnTo>
                    <a:lnTo>
                      <a:pt x="22" y="319"/>
                    </a:lnTo>
                    <a:lnTo>
                      <a:pt x="30" y="324"/>
                    </a:lnTo>
                    <a:lnTo>
                      <a:pt x="38" y="333"/>
                    </a:lnTo>
                    <a:lnTo>
                      <a:pt x="43" y="335"/>
                    </a:lnTo>
                    <a:lnTo>
                      <a:pt x="55" y="337"/>
                    </a:lnTo>
                    <a:lnTo>
                      <a:pt x="63" y="335"/>
                    </a:lnTo>
                    <a:lnTo>
                      <a:pt x="109" y="307"/>
                    </a:lnTo>
                    <a:lnTo>
                      <a:pt x="133" y="294"/>
                    </a:lnTo>
                    <a:lnTo>
                      <a:pt x="183" y="268"/>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697" name="Freeform 164"/>
              <p:cNvSpPr>
                <a:spLocks noChangeAspect="1"/>
              </p:cNvSpPr>
              <p:nvPr/>
            </p:nvSpPr>
            <p:spPr bwMode="gray">
              <a:xfrm>
                <a:off x="2871" y="2069"/>
                <a:ext cx="25" cy="15"/>
              </a:xfrm>
              <a:custGeom>
                <a:avLst/>
                <a:gdLst/>
                <a:ahLst/>
                <a:cxnLst>
                  <a:cxn ang="0">
                    <a:pos x="92" y="16"/>
                  </a:cxn>
                  <a:cxn ang="0">
                    <a:pos x="106" y="11"/>
                  </a:cxn>
                  <a:cxn ang="0">
                    <a:pos x="112" y="5"/>
                  </a:cxn>
                  <a:cxn ang="0">
                    <a:pos x="122" y="0"/>
                  </a:cxn>
                  <a:cxn ang="0">
                    <a:pos x="126" y="0"/>
                  </a:cxn>
                  <a:cxn ang="0">
                    <a:pos x="123" y="9"/>
                  </a:cxn>
                  <a:cxn ang="0">
                    <a:pos x="115" y="17"/>
                  </a:cxn>
                  <a:cxn ang="0">
                    <a:pos x="107" y="21"/>
                  </a:cxn>
                  <a:cxn ang="0">
                    <a:pos x="96" y="37"/>
                  </a:cxn>
                  <a:cxn ang="0">
                    <a:pos x="99" y="43"/>
                  </a:cxn>
                  <a:cxn ang="0">
                    <a:pos x="92" y="52"/>
                  </a:cxn>
                  <a:cxn ang="0">
                    <a:pos x="80" y="54"/>
                  </a:cxn>
                  <a:cxn ang="0">
                    <a:pos x="69" y="64"/>
                  </a:cxn>
                  <a:cxn ang="0">
                    <a:pos x="53" y="68"/>
                  </a:cxn>
                  <a:cxn ang="0">
                    <a:pos x="43" y="75"/>
                  </a:cxn>
                  <a:cxn ang="0">
                    <a:pos x="25" y="72"/>
                  </a:cxn>
                  <a:cxn ang="0">
                    <a:pos x="13" y="66"/>
                  </a:cxn>
                  <a:cxn ang="0">
                    <a:pos x="5" y="57"/>
                  </a:cxn>
                  <a:cxn ang="0">
                    <a:pos x="0" y="45"/>
                  </a:cxn>
                  <a:cxn ang="0">
                    <a:pos x="13" y="42"/>
                  </a:cxn>
                  <a:cxn ang="0">
                    <a:pos x="21" y="37"/>
                  </a:cxn>
                  <a:cxn ang="0">
                    <a:pos x="31" y="36"/>
                  </a:cxn>
                  <a:cxn ang="0">
                    <a:pos x="38" y="33"/>
                  </a:cxn>
                  <a:cxn ang="0">
                    <a:pos x="40" y="25"/>
                  </a:cxn>
                  <a:cxn ang="0">
                    <a:pos x="43" y="26"/>
                  </a:cxn>
                  <a:cxn ang="0">
                    <a:pos x="63" y="25"/>
                  </a:cxn>
                  <a:cxn ang="0">
                    <a:pos x="92" y="16"/>
                  </a:cxn>
                </a:cxnLst>
                <a:rect l="0" t="0" r="r" b="b"/>
                <a:pathLst>
                  <a:path w="126" h="75">
                    <a:moveTo>
                      <a:pt x="92" y="16"/>
                    </a:moveTo>
                    <a:lnTo>
                      <a:pt x="106" y="11"/>
                    </a:lnTo>
                    <a:lnTo>
                      <a:pt x="112" y="5"/>
                    </a:lnTo>
                    <a:lnTo>
                      <a:pt x="122" y="0"/>
                    </a:lnTo>
                    <a:lnTo>
                      <a:pt x="126" y="0"/>
                    </a:lnTo>
                    <a:lnTo>
                      <a:pt x="123" y="9"/>
                    </a:lnTo>
                    <a:lnTo>
                      <a:pt x="115" y="17"/>
                    </a:lnTo>
                    <a:lnTo>
                      <a:pt x="107" y="21"/>
                    </a:lnTo>
                    <a:lnTo>
                      <a:pt x="96" y="37"/>
                    </a:lnTo>
                    <a:lnTo>
                      <a:pt x="99" y="43"/>
                    </a:lnTo>
                    <a:lnTo>
                      <a:pt x="92" y="52"/>
                    </a:lnTo>
                    <a:lnTo>
                      <a:pt x="80" y="54"/>
                    </a:lnTo>
                    <a:lnTo>
                      <a:pt x="69" y="64"/>
                    </a:lnTo>
                    <a:lnTo>
                      <a:pt x="53" y="68"/>
                    </a:lnTo>
                    <a:lnTo>
                      <a:pt x="43" y="75"/>
                    </a:lnTo>
                    <a:lnTo>
                      <a:pt x="25" y="72"/>
                    </a:lnTo>
                    <a:lnTo>
                      <a:pt x="13" y="66"/>
                    </a:lnTo>
                    <a:lnTo>
                      <a:pt x="5" y="57"/>
                    </a:lnTo>
                    <a:lnTo>
                      <a:pt x="0" y="45"/>
                    </a:lnTo>
                    <a:lnTo>
                      <a:pt x="13" y="42"/>
                    </a:lnTo>
                    <a:lnTo>
                      <a:pt x="21" y="37"/>
                    </a:lnTo>
                    <a:lnTo>
                      <a:pt x="31" y="36"/>
                    </a:lnTo>
                    <a:lnTo>
                      <a:pt x="38" y="33"/>
                    </a:lnTo>
                    <a:lnTo>
                      <a:pt x="40" y="25"/>
                    </a:lnTo>
                    <a:lnTo>
                      <a:pt x="43" y="26"/>
                    </a:lnTo>
                    <a:lnTo>
                      <a:pt x="63" y="25"/>
                    </a:lnTo>
                    <a:lnTo>
                      <a:pt x="92" y="16"/>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grpSp>
        <p:sp>
          <p:nvSpPr>
            <p:cNvPr id="438" name="Freeform 165"/>
            <p:cNvSpPr>
              <a:spLocks noChangeAspect="1"/>
            </p:cNvSpPr>
            <p:nvPr/>
          </p:nvSpPr>
          <p:spPr bwMode="gray">
            <a:xfrm>
              <a:off x="5515763" y="2903884"/>
              <a:ext cx="53974" cy="55563"/>
            </a:xfrm>
            <a:custGeom>
              <a:avLst/>
              <a:gdLst/>
              <a:ahLst/>
              <a:cxnLst>
                <a:cxn ang="0">
                  <a:pos x="77" y="118"/>
                </a:cxn>
                <a:cxn ang="0">
                  <a:pos x="68" y="107"/>
                </a:cxn>
                <a:cxn ang="0">
                  <a:pos x="64" y="102"/>
                </a:cxn>
                <a:cxn ang="0">
                  <a:pos x="56" y="99"/>
                </a:cxn>
                <a:cxn ang="0">
                  <a:pos x="46" y="89"/>
                </a:cxn>
                <a:cxn ang="0">
                  <a:pos x="38" y="83"/>
                </a:cxn>
                <a:cxn ang="0">
                  <a:pos x="27" y="79"/>
                </a:cxn>
                <a:cxn ang="0">
                  <a:pos x="19" y="69"/>
                </a:cxn>
                <a:cxn ang="0">
                  <a:pos x="16" y="55"/>
                </a:cxn>
                <a:cxn ang="0">
                  <a:pos x="14" y="35"/>
                </a:cxn>
                <a:cxn ang="0">
                  <a:pos x="7" y="21"/>
                </a:cxn>
                <a:cxn ang="0">
                  <a:pos x="0" y="15"/>
                </a:cxn>
                <a:cxn ang="0">
                  <a:pos x="21" y="14"/>
                </a:cxn>
                <a:cxn ang="0">
                  <a:pos x="28" y="9"/>
                </a:cxn>
                <a:cxn ang="0">
                  <a:pos x="44" y="8"/>
                </a:cxn>
                <a:cxn ang="0">
                  <a:pos x="51" y="4"/>
                </a:cxn>
                <a:cxn ang="0">
                  <a:pos x="67" y="7"/>
                </a:cxn>
                <a:cxn ang="0">
                  <a:pos x="76" y="5"/>
                </a:cxn>
                <a:cxn ang="0">
                  <a:pos x="86" y="0"/>
                </a:cxn>
                <a:cxn ang="0">
                  <a:pos x="87" y="0"/>
                </a:cxn>
                <a:cxn ang="0">
                  <a:pos x="89" y="8"/>
                </a:cxn>
                <a:cxn ang="0">
                  <a:pos x="99" y="20"/>
                </a:cxn>
                <a:cxn ang="0">
                  <a:pos x="107" y="21"/>
                </a:cxn>
                <a:cxn ang="0">
                  <a:pos x="114" y="26"/>
                </a:cxn>
                <a:cxn ang="0">
                  <a:pos x="115" y="34"/>
                </a:cxn>
                <a:cxn ang="0">
                  <a:pos x="110" y="40"/>
                </a:cxn>
                <a:cxn ang="0">
                  <a:pos x="110" y="48"/>
                </a:cxn>
                <a:cxn ang="0">
                  <a:pos x="113" y="56"/>
                </a:cxn>
                <a:cxn ang="0">
                  <a:pos x="118" y="63"/>
                </a:cxn>
                <a:cxn ang="0">
                  <a:pos x="123" y="68"/>
                </a:cxn>
                <a:cxn ang="0">
                  <a:pos x="137" y="77"/>
                </a:cxn>
                <a:cxn ang="0">
                  <a:pos x="138" y="84"/>
                </a:cxn>
                <a:cxn ang="0">
                  <a:pos x="135" y="93"/>
                </a:cxn>
                <a:cxn ang="0">
                  <a:pos x="126" y="94"/>
                </a:cxn>
                <a:cxn ang="0">
                  <a:pos x="129" y="101"/>
                </a:cxn>
                <a:cxn ang="0">
                  <a:pos x="138" y="113"/>
                </a:cxn>
                <a:cxn ang="0">
                  <a:pos x="153" y="122"/>
                </a:cxn>
                <a:cxn ang="0">
                  <a:pos x="161" y="122"/>
                </a:cxn>
                <a:cxn ang="0">
                  <a:pos x="168" y="123"/>
                </a:cxn>
                <a:cxn ang="0">
                  <a:pos x="164" y="131"/>
                </a:cxn>
                <a:cxn ang="0">
                  <a:pos x="163" y="139"/>
                </a:cxn>
                <a:cxn ang="0">
                  <a:pos x="169" y="144"/>
                </a:cxn>
                <a:cxn ang="0">
                  <a:pos x="168" y="152"/>
                </a:cxn>
                <a:cxn ang="0">
                  <a:pos x="161" y="154"/>
                </a:cxn>
                <a:cxn ang="0">
                  <a:pos x="166" y="160"/>
                </a:cxn>
                <a:cxn ang="0">
                  <a:pos x="169" y="168"/>
                </a:cxn>
                <a:cxn ang="0">
                  <a:pos x="170" y="175"/>
                </a:cxn>
                <a:cxn ang="0">
                  <a:pos x="164" y="175"/>
                </a:cxn>
                <a:cxn ang="0">
                  <a:pos x="147" y="175"/>
                </a:cxn>
                <a:cxn ang="0">
                  <a:pos x="142" y="175"/>
                </a:cxn>
                <a:cxn ang="0">
                  <a:pos x="141" y="150"/>
                </a:cxn>
                <a:cxn ang="0">
                  <a:pos x="137" y="143"/>
                </a:cxn>
                <a:cxn ang="0">
                  <a:pos x="132" y="136"/>
                </a:cxn>
                <a:cxn ang="0">
                  <a:pos x="129" y="128"/>
                </a:cxn>
                <a:cxn ang="0">
                  <a:pos x="121" y="126"/>
                </a:cxn>
                <a:cxn ang="0">
                  <a:pos x="114" y="128"/>
                </a:cxn>
                <a:cxn ang="0">
                  <a:pos x="107" y="128"/>
                </a:cxn>
                <a:cxn ang="0">
                  <a:pos x="99" y="125"/>
                </a:cxn>
                <a:cxn ang="0">
                  <a:pos x="94" y="117"/>
                </a:cxn>
                <a:cxn ang="0">
                  <a:pos x="87" y="116"/>
                </a:cxn>
                <a:cxn ang="0">
                  <a:pos x="77" y="118"/>
                </a:cxn>
              </a:cxnLst>
              <a:rect l="0" t="0" r="r" b="b"/>
              <a:pathLst>
                <a:path w="170" h="175">
                  <a:moveTo>
                    <a:pt x="77" y="118"/>
                  </a:moveTo>
                  <a:lnTo>
                    <a:pt x="68" y="107"/>
                  </a:lnTo>
                  <a:lnTo>
                    <a:pt x="64" y="102"/>
                  </a:lnTo>
                  <a:lnTo>
                    <a:pt x="56" y="99"/>
                  </a:lnTo>
                  <a:lnTo>
                    <a:pt x="46" y="89"/>
                  </a:lnTo>
                  <a:lnTo>
                    <a:pt x="38" y="83"/>
                  </a:lnTo>
                  <a:lnTo>
                    <a:pt x="27" y="79"/>
                  </a:lnTo>
                  <a:lnTo>
                    <a:pt x="19" y="69"/>
                  </a:lnTo>
                  <a:lnTo>
                    <a:pt x="16" y="55"/>
                  </a:lnTo>
                  <a:lnTo>
                    <a:pt x="14" y="35"/>
                  </a:lnTo>
                  <a:lnTo>
                    <a:pt x="7" y="21"/>
                  </a:lnTo>
                  <a:lnTo>
                    <a:pt x="0" y="15"/>
                  </a:lnTo>
                  <a:lnTo>
                    <a:pt x="21" y="14"/>
                  </a:lnTo>
                  <a:lnTo>
                    <a:pt x="28" y="9"/>
                  </a:lnTo>
                  <a:lnTo>
                    <a:pt x="44" y="8"/>
                  </a:lnTo>
                  <a:lnTo>
                    <a:pt x="51" y="4"/>
                  </a:lnTo>
                  <a:lnTo>
                    <a:pt x="67" y="7"/>
                  </a:lnTo>
                  <a:lnTo>
                    <a:pt x="76" y="5"/>
                  </a:lnTo>
                  <a:lnTo>
                    <a:pt x="86" y="0"/>
                  </a:lnTo>
                  <a:lnTo>
                    <a:pt x="87" y="0"/>
                  </a:lnTo>
                  <a:lnTo>
                    <a:pt x="89" y="8"/>
                  </a:lnTo>
                  <a:lnTo>
                    <a:pt x="99" y="20"/>
                  </a:lnTo>
                  <a:lnTo>
                    <a:pt x="107" y="21"/>
                  </a:lnTo>
                  <a:lnTo>
                    <a:pt x="114" y="26"/>
                  </a:lnTo>
                  <a:lnTo>
                    <a:pt x="115" y="34"/>
                  </a:lnTo>
                  <a:lnTo>
                    <a:pt x="110" y="40"/>
                  </a:lnTo>
                  <a:lnTo>
                    <a:pt x="110" y="48"/>
                  </a:lnTo>
                  <a:lnTo>
                    <a:pt x="113" y="56"/>
                  </a:lnTo>
                  <a:lnTo>
                    <a:pt x="118" y="63"/>
                  </a:lnTo>
                  <a:lnTo>
                    <a:pt x="123" y="68"/>
                  </a:lnTo>
                  <a:lnTo>
                    <a:pt x="137" y="77"/>
                  </a:lnTo>
                  <a:lnTo>
                    <a:pt x="138" y="84"/>
                  </a:lnTo>
                  <a:lnTo>
                    <a:pt x="135" y="93"/>
                  </a:lnTo>
                  <a:lnTo>
                    <a:pt x="126" y="94"/>
                  </a:lnTo>
                  <a:lnTo>
                    <a:pt x="129" y="101"/>
                  </a:lnTo>
                  <a:lnTo>
                    <a:pt x="138" y="113"/>
                  </a:lnTo>
                  <a:lnTo>
                    <a:pt x="153" y="122"/>
                  </a:lnTo>
                  <a:lnTo>
                    <a:pt x="161" y="122"/>
                  </a:lnTo>
                  <a:lnTo>
                    <a:pt x="168" y="123"/>
                  </a:lnTo>
                  <a:lnTo>
                    <a:pt x="164" y="131"/>
                  </a:lnTo>
                  <a:lnTo>
                    <a:pt x="163" y="139"/>
                  </a:lnTo>
                  <a:lnTo>
                    <a:pt x="169" y="144"/>
                  </a:lnTo>
                  <a:lnTo>
                    <a:pt x="168" y="152"/>
                  </a:lnTo>
                  <a:lnTo>
                    <a:pt x="161" y="154"/>
                  </a:lnTo>
                  <a:lnTo>
                    <a:pt x="166" y="160"/>
                  </a:lnTo>
                  <a:lnTo>
                    <a:pt x="169" y="168"/>
                  </a:lnTo>
                  <a:lnTo>
                    <a:pt x="170" y="175"/>
                  </a:lnTo>
                  <a:lnTo>
                    <a:pt x="164" y="175"/>
                  </a:lnTo>
                  <a:lnTo>
                    <a:pt x="147" y="175"/>
                  </a:lnTo>
                  <a:lnTo>
                    <a:pt x="142" y="175"/>
                  </a:lnTo>
                  <a:lnTo>
                    <a:pt x="141" y="150"/>
                  </a:lnTo>
                  <a:lnTo>
                    <a:pt x="137" y="143"/>
                  </a:lnTo>
                  <a:lnTo>
                    <a:pt x="132" y="136"/>
                  </a:lnTo>
                  <a:lnTo>
                    <a:pt x="129" y="128"/>
                  </a:lnTo>
                  <a:lnTo>
                    <a:pt x="121" y="126"/>
                  </a:lnTo>
                  <a:lnTo>
                    <a:pt x="114" y="128"/>
                  </a:lnTo>
                  <a:lnTo>
                    <a:pt x="107" y="128"/>
                  </a:lnTo>
                  <a:lnTo>
                    <a:pt x="99" y="125"/>
                  </a:lnTo>
                  <a:lnTo>
                    <a:pt x="94" y="117"/>
                  </a:lnTo>
                  <a:lnTo>
                    <a:pt x="87" y="116"/>
                  </a:lnTo>
                  <a:lnTo>
                    <a:pt x="77" y="118"/>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439" name="Freeform 166"/>
            <p:cNvSpPr>
              <a:spLocks noChangeAspect="1"/>
            </p:cNvSpPr>
            <p:nvPr/>
          </p:nvSpPr>
          <p:spPr bwMode="gray">
            <a:xfrm>
              <a:off x="5569738" y="2532408"/>
              <a:ext cx="708025" cy="377825"/>
            </a:xfrm>
            <a:custGeom>
              <a:avLst/>
              <a:gdLst/>
              <a:ahLst/>
              <a:cxnLst>
                <a:cxn ang="0">
                  <a:pos x="464" y="1136"/>
                </a:cxn>
                <a:cxn ang="0">
                  <a:pos x="355" y="1109"/>
                </a:cxn>
                <a:cxn ang="0">
                  <a:pos x="262" y="1035"/>
                </a:cxn>
                <a:cxn ang="0">
                  <a:pos x="250" y="932"/>
                </a:cxn>
                <a:cxn ang="0">
                  <a:pos x="298" y="882"/>
                </a:cxn>
                <a:cxn ang="0">
                  <a:pos x="413" y="881"/>
                </a:cxn>
                <a:cxn ang="0">
                  <a:pos x="420" y="823"/>
                </a:cxn>
                <a:cxn ang="0">
                  <a:pos x="336" y="731"/>
                </a:cxn>
                <a:cxn ang="0">
                  <a:pos x="242" y="718"/>
                </a:cxn>
                <a:cxn ang="0">
                  <a:pos x="102" y="781"/>
                </a:cxn>
                <a:cxn ang="0">
                  <a:pos x="103" y="699"/>
                </a:cxn>
                <a:cxn ang="0">
                  <a:pos x="33" y="660"/>
                </a:cxn>
                <a:cxn ang="0">
                  <a:pos x="16" y="544"/>
                </a:cxn>
                <a:cxn ang="0">
                  <a:pos x="64" y="458"/>
                </a:cxn>
                <a:cxn ang="0">
                  <a:pos x="126" y="435"/>
                </a:cxn>
                <a:cxn ang="0">
                  <a:pos x="193" y="379"/>
                </a:cxn>
                <a:cxn ang="0">
                  <a:pos x="263" y="359"/>
                </a:cxn>
                <a:cxn ang="0">
                  <a:pos x="329" y="359"/>
                </a:cxn>
                <a:cxn ang="0">
                  <a:pos x="421" y="398"/>
                </a:cxn>
                <a:cxn ang="0">
                  <a:pos x="442" y="408"/>
                </a:cxn>
                <a:cxn ang="0">
                  <a:pos x="531" y="424"/>
                </a:cxn>
                <a:cxn ang="0">
                  <a:pos x="590" y="402"/>
                </a:cxn>
                <a:cxn ang="0">
                  <a:pos x="674" y="434"/>
                </a:cxn>
                <a:cxn ang="0">
                  <a:pos x="760" y="434"/>
                </a:cxn>
                <a:cxn ang="0">
                  <a:pos x="793" y="363"/>
                </a:cxn>
                <a:cxn ang="0">
                  <a:pos x="760" y="306"/>
                </a:cxn>
                <a:cxn ang="0">
                  <a:pos x="807" y="226"/>
                </a:cxn>
                <a:cxn ang="0">
                  <a:pos x="803" y="192"/>
                </a:cxn>
                <a:cxn ang="0">
                  <a:pos x="802" y="150"/>
                </a:cxn>
                <a:cxn ang="0">
                  <a:pos x="878" y="142"/>
                </a:cxn>
                <a:cxn ang="0">
                  <a:pos x="963" y="110"/>
                </a:cxn>
                <a:cxn ang="0">
                  <a:pos x="1034" y="74"/>
                </a:cxn>
                <a:cxn ang="0">
                  <a:pos x="1187" y="42"/>
                </a:cxn>
                <a:cxn ang="0">
                  <a:pos x="1239" y="0"/>
                </a:cxn>
                <a:cxn ang="0">
                  <a:pos x="1324" y="12"/>
                </a:cxn>
                <a:cxn ang="0">
                  <a:pos x="1349" y="102"/>
                </a:cxn>
                <a:cxn ang="0">
                  <a:pos x="1402" y="107"/>
                </a:cxn>
                <a:cxn ang="0">
                  <a:pos x="1425" y="125"/>
                </a:cxn>
                <a:cxn ang="0">
                  <a:pos x="1490" y="145"/>
                </a:cxn>
                <a:cxn ang="0">
                  <a:pos x="1508" y="173"/>
                </a:cxn>
                <a:cxn ang="0">
                  <a:pos x="1586" y="123"/>
                </a:cxn>
                <a:cxn ang="0">
                  <a:pos x="1657" y="118"/>
                </a:cxn>
                <a:cxn ang="0">
                  <a:pos x="1857" y="397"/>
                </a:cxn>
                <a:cxn ang="0">
                  <a:pos x="1938" y="425"/>
                </a:cxn>
                <a:cxn ang="0">
                  <a:pos x="2028" y="408"/>
                </a:cxn>
                <a:cxn ang="0">
                  <a:pos x="2078" y="470"/>
                </a:cxn>
                <a:cxn ang="0">
                  <a:pos x="2159" y="533"/>
                </a:cxn>
                <a:cxn ang="0">
                  <a:pos x="2226" y="554"/>
                </a:cxn>
                <a:cxn ang="0">
                  <a:pos x="2139" y="733"/>
                </a:cxn>
                <a:cxn ang="0">
                  <a:pos x="1978" y="773"/>
                </a:cxn>
                <a:cxn ang="0">
                  <a:pos x="1841" y="901"/>
                </a:cxn>
                <a:cxn ang="0">
                  <a:pos x="1860" y="1061"/>
                </a:cxn>
                <a:cxn ang="0">
                  <a:pos x="1768" y="1061"/>
                </a:cxn>
                <a:cxn ang="0">
                  <a:pos x="1620" y="1050"/>
                </a:cxn>
                <a:cxn ang="0">
                  <a:pos x="1506" y="1034"/>
                </a:cxn>
                <a:cxn ang="0">
                  <a:pos x="1421" y="1070"/>
                </a:cxn>
                <a:cxn ang="0">
                  <a:pos x="1343" y="1081"/>
                </a:cxn>
                <a:cxn ang="0">
                  <a:pos x="1257" y="1153"/>
                </a:cxn>
                <a:cxn ang="0">
                  <a:pos x="1185" y="1180"/>
                </a:cxn>
                <a:cxn ang="0">
                  <a:pos x="1048" y="1021"/>
                </a:cxn>
                <a:cxn ang="0">
                  <a:pos x="742" y="899"/>
                </a:cxn>
              </a:cxnLst>
              <a:rect l="0" t="0" r="r" b="b"/>
              <a:pathLst>
                <a:path w="2230" h="1190">
                  <a:moveTo>
                    <a:pt x="518" y="898"/>
                  </a:moveTo>
                  <a:lnTo>
                    <a:pt x="518" y="968"/>
                  </a:lnTo>
                  <a:lnTo>
                    <a:pt x="518" y="1042"/>
                  </a:lnTo>
                  <a:lnTo>
                    <a:pt x="518" y="1107"/>
                  </a:lnTo>
                  <a:lnTo>
                    <a:pt x="518" y="1168"/>
                  </a:lnTo>
                  <a:lnTo>
                    <a:pt x="506" y="1174"/>
                  </a:lnTo>
                  <a:lnTo>
                    <a:pt x="486" y="1173"/>
                  </a:lnTo>
                  <a:lnTo>
                    <a:pt x="477" y="1166"/>
                  </a:lnTo>
                  <a:lnTo>
                    <a:pt x="468" y="1143"/>
                  </a:lnTo>
                  <a:lnTo>
                    <a:pt x="464" y="1136"/>
                  </a:lnTo>
                  <a:lnTo>
                    <a:pt x="458" y="1130"/>
                  </a:lnTo>
                  <a:lnTo>
                    <a:pt x="452" y="1115"/>
                  </a:lnTo>
                  <a:lnTo>
                    <a:pt x="447" y="1108"/>
                  </a:lnTo>
                  <a:lnTo>
                    <a:pt x="432" y="1102"/>
                  </a:lnTo>
                  <a:lnTo>
                    <a:pt x="425" y="1097"/>
                  </a:lnTo>
                  <a:lnTo>
                    <a:pt x="418" y="1092"/>
                  </a:lnTo>
                  <a:lnTo>
                    <a:pt x="410" y="1092"/>
                  </a:lnTo>
                  <a:lnTo>
                    <a:pt x="402" y="1093"/>
                  </a:lnTo>
                  <a:lnTo>
                    <a:pt x="378" y="1100"/>
                  </a:lnTo>
                  <a:lnTo>
                    <a:pt x="355" y="1109"/>
                  </a:lnTo>
                  <a:lnTo>
                    <a:pt x="325" y="1135"/>
                  </a:lnTo>
                  <a:lnTo>
                    <a:pt x="324" y="1096"/>
                  </a:lnTo>
                  <a:lnTo>
                    <a:pt x="333" y="1085"/>
                  </a:lnTo>
                  <a:lnTo>
                    <a:pt x="335" y="1065"/>
                  </a:lnTo>
                  <a:lnTo>
                    <a:pt x="323" y="1060"/>
                  </a:lnTo>
                  <a:lnTo>
                    <a:pt x="311" y="1059"/>
                  </a:lnTo>
                  <a:lnTo>
                    <a:pt x="291" y="1050"/>
                  </a:lnTo>
                  <a:lnTo>
                    <a:pt x="281" y="1037"/>
                  </a:lnTo>
                  <a:lnTo>
                    <a:pt x="274" y="1037"/>
                  </a:lnTo>
                  <a:lnTo>
                    <a:pt x="262" y="1035"/>
                  </a:lnTo>
                  <a:lnTo>
                    <a:pt x="259" y="996"/>
                  </a:lnTo>
                  <a:lnTo>
                    <a:pt x="247" y="976"/>
                  </a:lnTo>
                  <a:lnTo>
                    <a:pt x="239" y="970"/>
                  </a:lnTo>
                  <a:lnTo>
                    <a:pt x="232" y="956"/>
                  </a:lnTo>
                  <a:lnTo>
                    <a:pt x="209" y="947"/>
                  </a:lnTo>
                  <a:lnTo>
                    <a:pt x="198" y="930"/>
                  </a:lnTo>
                  <a:lnTo>
                    <a:pt x="205" y="924"/>
                  </a:lnTo>
                  <a:lnTo>
                    <a:pt x="223" y="924"/>
                  </a:lnTo>
                  <a:lnTo>
                    <a:pt x="241" y="927"/>
                  </a:lnTo>
                  <a:lnTo>
                    <a:pt x="250" y="932"/>
                  </a:lnTo>
                  <a:lnTo>
                    <a:pt x="258" y="930"/>
                  </a:lnTo>
                  <a:lnTo>
                    <a:pt x="271" y="931"/>
                  </a:lnTo>
                  <a:lnTo>
                    <a:pt x="268" y="924"/>
                  </a:lnTo>
                  <a:lnTo>
                    <a:pt x="264" y="913"/>
                  </a:lnTo>
                  <a:lnTo>
                    <a:pt x="262" y="894"/>
                  </a:lnTo>
                  <a:lnTo>
                    <a:pt x="266" y="883"/>
                  </a:lnTo>
                  <a:lnTo>
                    <a:pt x="276" y="878"/>
                  </a:lnTo>
                  <a:lnTo>
                    <a:pt x="276" y="886"/>
                  </a:lnTo>
                  <a:lnTo>
                    <a:pt x="287" y="887"/>
                  </a:lnTo>
                  <a:lnTo>
                    <a:pt x="298" y="882"/>
                  </a:lnTo>
                  <a:lnTo>
                    <a:pt x="301" y="873"/>
                  </a:lnTo>
                  <a:lnTo>
                    <a:pt x="311" y="865"/>
                  </a:lnTo>
                  <a:lnTo>
                    <a:pt x="328" y="863"/>
                  </a:lnTo>
                  <a:lnTo>
                    <a:pt x="344" y="873"/>
                  </a:lnTo>
                  <a:lnTo>
                    <a:pt x="360" y="879"/>
                  </a:lnTo>
                  <a:lnTo>
                    <a:pt x="376" y="876"/>
                  </a:lnTo>
                  <a:lnTo>
                    <a:pt x="386" y="868"/>
                  </a:lnTo>
                  <a:lnTo>
                    <a:pt x="389" y="870"/>
                  </a:lnTo>
                  <a:lnTo>
                    <a:pt x="394" y="874"/>
                  </a:lnTo>
                  <a:lnTo>
                    <a:pt x="413" y="881"/>
                  </a:lnTo>
                  <a:lnTo>
                    <a:pt x="424" y="887"/>
                  </a:lnTo>
                  <a:lnTo>
                    <a:pt x="435" y="884"/>
                  </a:lnTo>
                  <a:lnTo>
                    <a:pt x="447" y="887"/>
                  </a:lnTo>
                  <a:lnTo>
                    <a:pt x="451" y="879"/>
                  </a:lnTo>
                  <a:lnTo>
                    <a:pt x="443" y="867"/>
                  </a:lnTo>
                  <a:lnTo>
                    <a:pt x="453" y="867"/>
                  </a:lnTo>
                  <a:lnTo>
                    <a:pt x="446" y="855"/>
                  </a:lnTo>
                  <a:lnTo>
                    <a:pt x="435" y="841"/>
                  </a:lnTo>
                  <a:lnTo>
                    <a:pt x="425" y="834"/>
                  </a:lnTo>
                  <a:lnTo>
                    <a:pt x="420" y="823"/>
                  </a:lnTo>
                  <a:lnTo>
                    <a:pt x="409" y="823"/>
                  </a:lnTo>
                  <a:lnTo>
                    <a:pt x="398" y="806"/>
                  </a:lnTo>
                  <a:lnTo>
                    <a:pt x="392" y="782"/>
                  </a:lnTo>
                  <a:lnTo>
                    <a:pt x="384" y="771"/>
                  </a:lnTo>
                  <a:lnTo>
                    <a:pt x="382" y="777"/>
                  </a:lnTo>
                  <a:lnTo>
                    <a:pt x="375" y="760"/>
                  </a:lnTo>
                  <a:lnTo>
                    <a:pt x="370" y="760"/>
                  </a:lnTo>
                  <a:lnTo>
                    <a:pt x="367" y="749"/>
                  </a:lnTo>
                  <a:lnTo>
                    <a:pt x="348" y="732"/>
                  </a:lnTo>
                  <a:lnTo>
                    <a:pt x="336" y="731"/>
                  </a:lnTo>
                  <a:lnTo>
                    <a:pt x="336" y="725"/>
                  </a:lnTo>
                  <a:lnTo>
                    <a:pt x="323" y="723"/>
                  </a:lnTo>
                  <a:lnTo>
                    <a:pt x="312" y="728"/>
                  </a:lnTo>
                  <a:lnTo>
                    <a:pt x="303" y="730"/>
                  </a:lnTo>
                  <a:lnTo>
                    <a:pt x="292" y="736"/>
                  </a:lnTo>
                  <a:lnTo>
                    <a:pt x="289" y="725"/>
                  </a:lnTo>
                  <a:lnTo>
                    <a:pt x="274" y="725"/>
                  </a:lnTo>
                  <a:lnTo>
                    <a:pt x="270" y="722"/>
                  </a:lnTo>
                  <a:lnTo>
                    <a:pt x="257" y="720"/>
                  </a:lnTo>
                  <a:lnTo>
                    <a:pt x="242" y="718"/>
                  </a:lnTo>
                  <a:lnTo>
                    <a:pt x="207" y="752"/>
                  </a:lnTo>
                  <a:lnTo>
                    <a:pt x="188" y="753"/>
                  </a:lnTo>
                  <a:lnTo>
                    <a:pt x="162" y="761"/>
                  </a:lnTo>
                  <a:lnTo>
                    <a:pt x="136" y="765"/>
                  </a:lnTo>
                  <a:lnTo>
                    <a:pt x="114" y="771"/>
                  </a:lnTo>
                  <a:lnTo>
                    <a:pt x="136" y="786"/>
                  </a:lnTo>
                  <a:lnTo>
                    <a:pt x="119" y="793"/>
                  </a:lnTo>
                  <a:lnTo>
                    <a:pt x="112" y="791"/>
                  </a:lnTo>
                  <a:lnTo>
                    <a:pt x="108" y="785"/>
                  </a:lnTo>
                  <a:lnTo>
                    <a:pt x="102" y="781"/>
                  </a:lnTo>
                  <a:lnTo>
                    <a:pt x="93" y="781"/>
                  </a:lnTo>
                  <a:lnTo>
                    <a:pt x="86" y="779"/>
                  </a:lnTo>
                  <a:lnTo>
                    <a:pt x="83" y="773"/>
                  </a:lnTo>
                  <a:lnTo>
                    <a:pt x="90" y="766"/>
                  </a:lnTo>
                  <a:lnTo>
                    <a:pt x="91" y="758"/>
                  </a:lnTo>
                  <a:lnTo>
                    <a:pt x="98" y="755"/>
                  </a:lnTo>
                  <a:lnTo>
                    <a:pt x="107" y="761"/>
                  </a:lnTo>
                  <a:lnTo>
                    <a:pt x="119" y="758"/>
                  </a:lnTo>
                  <a:lnTo>
                    <a:pt x="110" y="701"/>
                  </a:lnTo>
                  <a:lnTo>
                    <a:pt x="103" y="699"/>
                  </a:lnTo>
                  <a:lnTo>
                    <a:pt x="98" y="693"/>
                  </a:lnTo>
                  <a:lnTo>
                    <a:pt x="96" y="684"/>
                  </a:lnTo>
                  <a:lnTo>
                    <a:pt x="92" y="678"/>
                  </a:lnTo>
                  <a:lnTo>
                    <a:pt x="86" y="672"/>
                  </a:lnTo>
                  <a:lnTo>
                    <a:pt x="79" y="672"/>
                  </a:lnTo>
                  <a:lnTo>
                    <a:pt x="61" y="674"/>
                  </a:lnTo>
                  <a:lnTo>
                    <a:pt x="48" y="671"/>
                  </a:lnTo>
                  <a:lnTo>
                    <a:pt x="47" y="679"/>
                  </a:lnTo>
                  <a:lnTo>
                    <a:pt x="34" y="667"/>
                  </a:lnTo>
                  <a:lnTo>
                    <a:pt x="33" y="660"/>
                  </a:lnTo>
                  <a:lnTo>
                    <a:pt x="29" y="652"/>
                  </a:lnTo>
                  <a:lnTo>
                    <a:pt x="34" y="646"/>
                  </a:lnTo>
                  <a:lnTo>
                    <a:pt x="29" y="639"/>
                  </a:lnTo>
                  <a:lnTo>
                    <a:pt x="28" y="631"/>
                  </a:lnTo>
                  <a:lnTo>
                    <a:pt x="0" y="621"/>
                  </a:lnTo>
                  <a:lnTo>
                    <a:pt x="11" y="577"/>
                  </a:lnTo>
                  <a:lnTo>
                    <a:pt x="24" y="570"/>
                  </a:lnTo>
                  <a:lnTo>
                    <a:pt x="29" y="562"/>
                  </a:lnTo>
                  <a:lnTo>
                    <a:pt x="27" y="555"/>
                  </a:lnTo>
                  <a:lnTo>
                    <a:pt x="16" y="544"/>
                  </a:lnTo>
                  <a:lnTo>
                    <a:pt x="26" y="499"/>
                  </a:lnTo>
                  <a:lnTo>
                    <a:pt x="39" y="490"/>
                  </a:lnTo>
                  <a:lnTo>
                    <a:pt x="44" y="484"/>
                  </a:lnTo>
                  <a:lnTo>
                    <a:pt x="42" y="475"/>
                  </a:lnTo>
                  <a:lnTo>
                    <a:pt x="45" y="468"/>
                  </a:lnTo>
                  <a:lnTo>
                    <a:pt x="45" y="461"/>
                  </a:lnTo>
                  <a:lnTo>
                    <a:pt x="49" y="452"/>
                  </a:lnTo>
                  <a:lnTo>
                    <a:pt x="54" y="446"/>
                  </a:lnTo>
                  <a:lnTo>
                    <a:pt x="60" y="451"/>
                  </a:lnTo>
                  <a:lnTo>
                    <a:pt x="64" y="458"/>
                  </a:lnTo>
                  <a:lnTo>
                    <a:pt x="76" y="468"/>
                  </a:lnTo>
                  <a:lnTo>
                    <a:pt x="93" y="505"/>
                  </a:lnTo>
                  <a:lnTo>
                    <a:pt x="102" y="507"/>
                  </a:lnTo>
                  <a:lnTo>
                    <a:pt x="128" y="490"/>
                  </a:lnTo>
                  <a:lnTo>
                    <a:pt x="125" y="481"/>
                  </a:lnTo>
                  <a:lnTo>
                    <a:pt x="122" y="474"/>
                  </a:lnTo>
                  <a:lnTo>
                    <a:pt x="118" y="449"/>
                  </a:lnTo>
                  <a:lnTo>
                    <a:pt x="110" y="436"/>
                  </a:lnTo>
                  <a:lnTo>
                    <a:pt x="119" y="437"/>
                  </a:lnTo>
                  <a:lnTo>
                    <a:pt x="126" y="435"/>
                  </a:lnTo>
                  <a:lnTo>
                    <a:pt x="146" y="420"/>
                  </a:lnTo>
                  <a:lnTo>
                    <a:pt x="153" y="416"/>
                  </a:lnTo>
                  <a:lnTo>
                    <a:pt x="158" y="410"/>
                  </a:lnTo>
                  <a:lnTo>
                    <a:pt x="158" y="402"/>
                  </a:lnTo>
                  <a:lnTo>
                    <a:pt x="158" y="393"/>
                  </a:lnTo>
                  <a:lnTo>
                    <a:pt x="166" y="392"/>
                  </a:lnTo>
                  <a:lnTo>
                    <a:pt x="174" y="393"/>
                  </a:lnTo>
                  <a:lnTo>
                    <a:pt x="182" y="391"/>
                  </a:lnTo>
                  <a:lnTo>
                    <a:pt x="187" y="383"/>
                  </a:lnTo>
                  <a:lnTo>
                    <a:pt x="193" y="379"/>
                  </a:lnTo>
                  <a:lnTo>
                    <a:pt x="201" y="377"/>
                  </a:lnTo>
                  <a:lnTo>
                    <a:pt x="206" y="371"/>
                  </a:lnTo>
                  <a:lnTo>
                    <a:pt x="214" y="366"/>
                  </a:lnTo>
                  <a:lnTo>
                    <a:pt x="219" y="360"/>
                  </a:lnTo>
                  <a:lnTo>
                    <a:pt x="220" y="352"/>
                  </a:lnTo>
                  <a:lnTo>
                    <a:pt x="227" y="348"/>
                  </a:lnTo>
                  <a:lnTo>
                    <a:pt x="242" y="343"/>
                  </a:lnTo>
                  <a:lnTo>
                    <a:pt x="258" y="343"/>
                  </a:lnTo>
                  <a:lnTo>
                    <a:pt x="259" y="351"/>
                  </a:lnTo>
                  <a:lnTo>
                    <a:pt x="263" y="359"/>
                  </a:lnTo>
                  <a:lnTo>
                    <a:pt x="279" y="355"/>
                  </a:lnTo>
                  <a:lnTo>
                    <a:pt x="284" y="361"/>
                  </a:lnTo>
                  <a:lnTo>
                    <a:pt x="289" y="354"/>
                  </a:lnTo>
                  <a:lnTo>
                    <a:pt x="291" y="345"/>
                  </a:lnTo>
                  <a:lnTo>
                    <a:pt x="296" y="339"/>
                  </a:lnTo>
                  <a:lnTo>
                    <a:pt x="303" y="340"/>
                  </a:lnTo>
                  <a:lnTo>
                    <a:pt x="311" y="336"/>
                  </a:lnTo>
                  <a:lnTo>
                    <a:pt x="318" y="336"/>
                  </a:lnTo>
                  <a:lnTo>
                    <a:pt x="324" y="352"/>
                  </a:lnTo>
                  <a:lnTo>
                    <a:pt x="329" y="359"/>
                  </a:lnTo>
                  <a:lnTo>
                    <a:pt x="338" y="355"/>
                  </a:lnTo>
                  <a:lnTo>
                    <a:pt x="345" y="355"/>
                  </a:lnTo>
                  <a:lnTo>
                    <a:pt x="352" y="357"/>
                  </a:lnTo>
                  <a:lnTo>
                    <a:pt x="368" y="354"/>
                  </a:lnTo>
                  <a:lnTo>
                    <a:pt x="376" y="355"/>
                  </a:lnTo>
                  <a:lnTo>
                    <a:pt x="383" y="360"/>
                  </a:lnTo>
                  <a:lnTo>
                    <a:pt x="389" y="365"/>
                  </a:lnTo>
                  <a:lnTo>
                    <a:pt x="395" y="379"/>
                  </a:lnTo>
                  <a:lnTo>
                    <a:pt x="416" y="392"/>
                  </a:lnTo>
                  <a:lnTo>
                    <a:pt x="421" y="398"/>
                  </a:lnTo>
                  <a:lnTo>
                    <a:pt x="424" y="406"/>
                  </a:lnTo>
                  <a:lnTo>
                    <a:pt x="435" y="419"/>
                  </a:lnTo>
                  <a:lnTo>
                    <a:pt x="434" y="426"/>
                  </a:lnTo>
                  <a:lnTo>
                    <a:pt x="435" y="435"/>
                  </a:lnTo>
                  <a:lnTo>
                    <a:pt x="440" y="441"/>
                  </a:lnTo>
                  <a:lnTo>
                    <a:pt x="447" y="438"/>
                  </a:lnTo>
                  <a:lnTo>
                    <a:pt x="447" y="431"/>
                  </a:lnTo>
                  <a:lnTo>
                    <a:pt x="446" y="422"/>
                  </a:lnTo>
                  <a:lnTo>
                    <a:pt x="447" y="415"/>
                  </a:lnTo>
                  <a:lnTo>
                    <a:pt x="442" y="408"/>
                  </a:lnTo>
                  <a:lnTo>
                    <a:pt x="447" y="402"/>
                  </a:lnTo>
                  <a:lnTo>
                    <a:pt x="456" y="400"/>
                  </a:lnTo>
                  <a:lnTo>
                    <a:pt x="458" y="408"/>
                  </a:lnTo>
                  <a:lnTo>
                    <a:pt x="464" y="414"/>
                  </a:lnTo>
                  <a:lnTo>
                    <a:pt x="467" y="421"/>
                  </a:lnTo>
                  <a:lnTo>
                    <a:pt x="473" y="426"/>
                  </a:lnTo>
                  <a:lnTo>
                    <a:pt x="488" y="432"/>
                  </a:lnTo>
                  <a:lnTo>
                    <a:pt x="502" y="440"/>
                  </a:lnTo>
                  <a:lnTo>
                    <a:pt x="511" y="437"/>
                  </a:lnTo>
                  <a:lnTo>
                    <a:pt x="531" y="424"/>
                  </a:lnTo>
                  <a:lnTo>
                    <a:pt x="531" y="415"/>
                  </a:lnTo>
                  <a:lnTo>
                    <a:pt x="537" y="411"/>
                  </a:lnTo>
                  <a:lnTo>
                    <a:pt x="543" y="406"/>
                  </a:lnTo>
                  <a:lnTo>
                    <a:pt x="551" y="405"/>
                  </a:lnTo>
                  <a:lnTo>
                    <a:pt x="559" y="408"/>
                  </a:lnTo>
                  <a:lnTo>
                    <a:pt x="559" y="400"/>
                  </a:lnTo>
                  <a:lnTo>
                    <a:pt x="567" y="399"/>
                  </a:lnTo>
                  <a:lnTo>
                    <a:pt x="575" y="402"/>
                  </a:lnTo>
                  <a:lnTo>
                    <a:pt x="582" y="397"/>
                  </a:lnTo>
                  <a:lnTo>
                    <a:pt x="590" y="402"/>
                  </a:lnTo>
                  <a:lnTo>
                    <a:pt x="601" y="413"/>
                  </a:lnTo>
                  <a:lnTo>
                    <a:pt x="615" y="404"/>
                  </a:lnTo>
                  <a:lnTo>
                    <a:pt x="619" y="397"/>
                  </a:lnTo>
                  <a:lnTo>
                    <a:pt x="634" y="397"/>
                  </a:lnTo>
                  <a:lnTo>
                    <a:pt x="641" y="393"/>
                  </a:lnTo>
                  <a:lnTo>
                    <a:pt x="657" y="399"/>
                  </a:lnTo>
                  <a:lnTo>
                    <a:pt x="662" y="405"/>
                  </a:lnTo>
                  <a:lnTo>
                    <a:pt x="663" y="421"/>
                  </a:lnTo>
                  <a:lnTo>
                    <a:pt x="669" y="427"/>
                  </a:lnTo>
                  <a:lnTo>
                    <a:pt x="674" y="434"/>
                  </a:lnTo>
                  <a:lnTo>
                    <a:pt x="690" y="432"/>
                  </a:lnTo>
                  <a:lnTo>
                    <a:pt x="705" y="435"/>
                  </a:lnTo>
                  <a:lnTo>
                    <a:pt x="705" y="435"/>
                  </a:lnTo>
                  <a:lnTo>
                    <a:pt x="707" y="446"/>
                  </a:lnTo>
                  <a:lnTo>
                    <a:pt x="725" y="445"/>
                  </a:lnTo>
                  <a:lnTo>
                    <a:pt x="731" y="440"/>
                  </a:lnTo>
                  <a:lnTo>
                    <a:pt x="738" y="425"/>
                  </a:lnTo>
                  <a:lnTo>
                    <a:pt x="743" y="419"/>
                  </a:lnTo>
                  <a:lnTo>
                    <a:pt x="749" y="421"/>
                  </a:lnTo>
                  <a:lnTo>
                    <a:pt x="760" y="434"/>
                  </a:lnTo>
                  <a:lnTo>
                    <a:pt x="776" y="435"/>
                  </a:lnTo>
                  <a:lnTo>
                    <a:pt x="792" y="432"/>
                  </a:lnTo>
                  <a:lnTo>
                    <a:pt x="800" y="426"/>
                  </a:lnTo>
                  <a:lnTo>
                    <a:pt x="814" y="421"/>
                  </a:lnTo>
                  <a:lnTo>
                    <a:pt x="827" y="383"/>
                  </a:lnTo>
                  <a:lnTo>
                    <a:pt x="830" y="376"/>
                  </a:lnTo>
                  <a:lnTo>
                    <a:pt x="824" y="370"/>
                  </a:lnTo>
                  <a:lnTo>
                    <a:pt x="823" y="366"/>
                  </a:lnTo>
                  <a:lnTo>
                    <a:pt x="809" y="365"/>
                  </a:lnTo>
                  <a:lnTo>
                    <a:pt x="793" y="363"/>
                  </a:lnTo>
                  <a:lnTo>
                    <a:pt x="787" y="356"/>
                  </a:lnTo>
                  <a:lnTo>
                    <a:pt x="784" y="351"/>
                  </a:lnTo>
                  <a:lnTo>
                    <a:pt x="766" y="348"/>
                  </a:lnTo>
                  <a:lnTo>
                    <a:pt x="759" y="345"/>
                  </a:lnTo>
                  <a:lnTo>
                    <a:pt x="760" y="336"/>
                  </a:lnTo>
                  <a:lnTo>
                    <a:pt x="755" y="329"/>
                  </a:lnTo>
                  <a:lnTo>
                    <a:pt x="739" y="327"/>
                  </a:lnTo>
                  <a:lnTo>
                    <a:pt x="741" y="318"/>
                  </a:lnTo>
                  <a:lnTo>
                    <a:pt x="748" y="316"/>
                  </a:lnTo>
                  <a:lnTo>
                    <a:pt x="760" y="306"/>
                  </a:lnTo>
                  <a:lnTo>
                    <a:pt x="776" y="301"/>
                  </a:lnTo>
                  <a:lnTo>
                    <a:pt x="790" y="291"/>
                  </a:lnTo>
                  <a:lnTo>
                    <a:pt x="793" y="285"/>
                  </a:lnTo>
                  <a:lnTo>
                    <a:pt x="795" y="276"/>
                  </a:lnTo>
                  <a:lnTo>
                    <a:pt x="776" y="249"/>
                  </a:lnTo>
                  <a:lnTo>
                    <a:pt x="784" y="246"/>
                  </a:lnTo>
                  <a:lnTo>
                    <a:pt x="790" y="241"/>
                  </a:lnTo>
                  <a:lnTo>
                    <a:pt x="792" y="232"/>
                  </a:lnTo>
                  <a:lnTo>
                    <a:pt x="798" y="227"/>
                  </a:lnTo>
                  <a:lnTo>
                    <a:pt x="807" y="226"/>
                  </a:lnTo>
                  <a:lnTo>
                    <a:pt x="814" y="227"/>
                  </a:lnTo>
                  <a:lnTo>
                    <a:pt x="823" y="226"/>
                  </a:lnTo>
                  <a:lnTo>
                    <a:pt x="830" y="228"/>
                  </a:lnTo>
                  <a:lnTo>
                    <a:pt x="846" y="228"/>
                  </a:lnTo>
                  <a:lnTo>
                    <a:pt x="855" y="226"/>
                  </a:lnTo>
                  <a:lnTo>
                    <a:pt x="857" y="217"/>
                  </a:lnTo>
                  <a:lnTo>
                    <a:pt x="854" y="211"/>
                  </a:lnTo>
                  <a:lnTo>
                    <a:pt x="839" y="203"/>
                  </a:lnTo>
                  <a:lnTo>
                    <a:pt x="807" y="199"/>
                  </a:lnTo>
                  <a:lnTo>
                    <a:pt x="803" y="192"/>
                  </a:lnTo>
                  <a:lnTo>
                    <a:pt x="805" y="183"/>
                  </a:lnTo>
                  <a:lnTo>
                    <a:pt x="812" y="183"/>
                  </a:lnTo>
                  <a:lnTo>
                    <a:pt x="819" y="180"/>
                  </a:lnTo>
                  <a:lnTo>
                    <a:pt x="823" y="173"/>
                  </a:lnTo>
                  <a:lnTo>
                    <a:pt x="818" y="168"/>
                  </a:lnTo>
                  <a:lnTo>
                    <a:pt x="811" y="172"/>
                  </a:lnTo>
                  <a:lnTo>
                    <a:pt x="795" y="172"/>
                  </a:lnTo>
                  <a:lnTo>
                    <a:pt x="795" y="163"/>
                  </a:lnTo>
                  <a:lnTo>
                    <a:pt x="797" y="156"/>
                  </a:lnTo>
                  <a:lnTo>
                    <a:pt x="802" y="150"/>
                  </a:lnTo>
                  <a:lnTo>
                    <a:pt x="791" y="139"/>
                  </a:lnTo>
                  <a:lnTo>
                    <a:pt x="807" y="137"/>
                  </a:lnTo>
                  <a:lnTo>
                    <a:pt x="811" y="131"/>
                  </a:lnTo>
                  <a:lnTo>
                    <a:pt x="820" y="131"/>
                  </a:lnTo>
                  <a:lnTo>
                    <a:pt x="825" y="137"/>
                  </a:lnTo>
                  <a:lnTo>
                    <a:pt x="833" y="136"/>
                  </a:lnTo>
                  <a:lnTo>
                    <a:pt x="841" y="137"/>
                  </a:lnTo>
                  <a:lnTo>
                    <a:pt x="849" y="135"/>
                  </a:lnTo>
                  <a:lnTo>
                    <a:pt x="873" y="136"/>
                  </a:lnTo>
                  <a:lnTo>
                    <a:pt x="878" y="142"/>
                  </a:lnTo>
                  <a:lnTo>
                    <a:pt x="888" y="130"/>
                  </a:lnTo>
                  <a:lnTo>
                    <a:pt x="895" y="128"/>
                  </a:lnTo>
                  <a:lnTo>
                    <a:pt x="911" y="128"/>
                  </a:lnTo>
                  <a:lnTo>
                    <a:pt x="918" y="123"/>
                  </a:lnTo>
                  <a:lnTo>
                    <a:pt x="926" y="120"/>
                  </a:lnTo>
                  <a:lnTo>
                    <a:pt x="938" y="110"/>
                  </a:lnTo>
                  <a:lnTo>
                    <a:pt x="947" y="113"/>
                  </a:lnTo>
                  <a:lnTo>
                    <a:pt x="952" y="118"/>
                  </a:lnTo>
                  <a:lnTo>
                    <a:pt x="961" y="118"/>
                  </a:lnTo>
                  <a:lnTo>
                    <a:pt x="963" y="110"/>
                  </a:lnTo>
                  <a:lnTo>
                    <a:pt x="980" y="107"/>
                  </a:lnTo>
                  <a:lnTo>
                    <a:pt x="986" y="102"/>
                  </a:lnTo>
                  <a:lnTo>
                    <a:pt x="995" y="102"/>
                  </a:lnTo>
                  <a:lnTo>
                    <a:pt x="1002" y="98"/>
                  </a:lnTo>
                  <a:lnTo>
                    <a:pt x="1010" y="98"/>
                  </a:lnTo>
                  <a:lnTo>
                    <a:pt x="1017" y="101"/>
                  </a:lnTo>
                  <a:lnTo>
                    <a:pt x="1022" y="93"/>
                  </a:lnTo>
                  <a:lnTo>
                    <a:pt x="1023" y="86"/>
                  </a:lnTo>
                  <a:lnTo>
                    <a:pt x="1027" y="79"/>
                  </a:lnTo>
                  <a:lnTo>
                    <a:pt x="1034" y="74"/>
                  </a:lnTo>
                  <a:lnTo>
                    <a:pt x="1042" y="72"/>
                  </a:lnTo>
                  <a:lnTo>
                    <a:pt x="1049" y="76"/>
                  </a:lnTo>
                  <a:lnTo>
                    <a:pt x="1067" y="70"/>
                  </a:lnTo>
                  <a:lnTo>
                    <a:pt x="1067" y="71"/>
                  </a:lnTo>
                  <a:lnTo>
                    <a:pt x="1104" y="61"/>
                  </a:lnTo>
                  <a:lnTo>
                    <a:pt x="1136" y="58"/>
                  </a:lnTo>
                  <a:lnTo>
                    <a:pt x="1164" y="49"/>
                  </a:lnTo>
                  <a:lnTo>
                    <a:pt x="1171" y="44"/>
                  </a:lnTo>
                  <a:lnTo>
                    <a:pt x="1179" y="44"/>
                  </a:lnTo>
                  <a:lnTo>
                    <a:pt x="1187" y="42"/>
                  </a:lnTo>
                  <a:lnTo>
                    <a:pt x="1191" y="36"/>
                  </a:lnTo>
                  <a:lnTo>
                    <a:pt x="1191" y="28"/>
                  </a:lnTo>
                  <a:lnTo>
                    <a:pt x="1191" y="20"/>
                  </a:lnTo>
                  <a:lnTo>
                    <a:pt x="1200" y="21"/>
                  </a:lnTo>
                  <a:lnTo>
                    <a:pt x="1207" y="20"/>
                  </a:lnTo>
                  <a:lnTo>
                    <a:pt x="1212" y="12"/>
                  </a:lnTo>
                  <a:lnTo>
                    <a:pt x="1218" y="7"/>
                  </a:lnTo>
                  <a:lnTo>
                    <a:pt x="1227" y="7"/>
                  </a:lnTo>
                  <a:lnTo>
                    <a:pt x="1232" y="1"/>
                  </a:lnTo>
                  <a:lnTo>
                    <a:pt x="1239" y="0"/>
                  </a:lnTo>
                  <a:lnTo>
                    <a:pt x="1244" y="6"/>
                  </a:lnTo>
                  <a:lnTo>
                    <a:pt x="1253" y="4"/>
                  </a:lnTo>
                  <a:lnTo>
                    <a:pt x="1260" y="7"/>
                  </a:lnTo>
                  <a:lnTo>
                    <a:pt x="1269" y="5"/>
                  </a:lnTo>
                  <a:lnTo>
                    <a:pt x="1276" y="9"/>
                  </a:lnTo>
                  <a:lnTo>
                    <a:pt x="1281" y="15"/>
                  </a:lnTo>
                  <a:lnTo>
                    <a:pt x="1295" y="23"/>
                  </a:lnTo>
                  <a:lnTo>
                    <a:pt x="1302" y="20"/>
                  </a:lnTo>
                  <a:lnTo>
                    <a:pt x="1308" y="15"/>
                  </a:lnTo>
                  <a:lnTo>
                    <a:pt x="1324" y="12"/>
                  </a:lnTo>
                  <a:lnTo>
                    <a:pt x="1332" y="15"/>
                  </a:lnTo>
                  <a:lnTo>
                    <a:pt x="1338" y="21"/>
                  </a:lnTo>
                  <a:lnTo>
                    <a:pt x="1341" y="28"/>
                  </a:lnTo>
                  <a:lnTo>
                    <a:pt x="1343" y="44"/>
                  </a:lnTo>
                  <a:lnTo>
                    <a:pt x="1341" y="53"/>
                  </a:lnTo>
                  <a:lnTo>
                    <a:pt x="1344" y="60"/>
                  </a:lnTo>
                  <a:lnTo>
                    <a:pt x="1356" y="71"/>
                  </a:lnTo>
                  <a:lnTo>
                    <a:pt x="1352" y="79"/>
                  </a:lnTo>
                  <a:lnTo>
                    <a:pt x="1354" y="94"/>
                  </a:lnTo>
                  <a:lnTo>
                    <a:pt x="1349" y="102"/>
                  </a:lnTo>
                  <a:lnTo>
                    <a:pt x="1344" y="107"/>
                  </a:lnTo>
                  <a:lnTo>
                    <a:pt x="1347" y="114"/>
                  </a:lnTo>
                  <a:lnTo>
                    <a:pt x="1350" y="123"/>
                  </a:lnTo>
                  <a:lnTo>
                    <a:pt x="1366" y="118"/>
                  </a:lnTo>
                  <a:lnTo>
                    <a:pt x="1373" y="123"/>
                  </a:lnTo>
                  <a:lnTo>
                    <a:pt x="1381" y="122"/>
                  </a:lnTo>
                  <a:lnTo>
                    <a:pt x="1384" y="113"/>
                  </a:lnTo>
                  <a:lnTo>
                    <a:pt x="1392" y="113"/>
                  </a:lnTo>
                  <a:lnTo>
                    <a:pt x="1399" y="115"/>
                  </a:lnTo>
                  <a:lnTo>
                    <a:pt x="1402" y="107"/>
                  </a:lnTo>
                  <a:lnTo>
                    <a:pt x="1402" y="99"/>
                  </a:lnTo>
                  <a:lnTo>
                    <a:pt x="1409" y="101"/>
                  </a:lnTo>
                  <a:lnTo>
                    <a:pt x="1413" y="108"/>
                  </a:lnTo>
                  <a:lnTo>
                    <a:pt x="1415" y="117"/>
                  </a:lnTo>
                  <a:lnTo>
                    <a:pt x="1420" y="122"/>
                  </a:lnTo>
                  <a:lnTo>
                    <a:pt x="1418" y="129"/>
                  </a:lnTo>
                  <a:lnTo>
                    <a:pt x="1416" y="137"/>
                  </a:lnTo>
                  <a:lnTo>
                    <a:pt x="1432" y="139"/>
                  </a:lnTo>
                  <a:lnTo>
                    <a:pt x="1430" y="131"/>
                  </a:lnTo>
                  <a:lnTo>
                    <a:pt x="1425" y="125"/>
                  </a:lnTo>
                  <a:lnTo>
                    <a:pt x="1432" y="123"/>
                  </a:lnTo>
                  <a:lnTo>
                    <a:pt x="1448" y="125"/>
                  </a:lnTo>
                  <a:lnTo>
                    <a:pt x="1456" y="130"/>
                  </a:lnTo>
                  <a:lnTo>
                    <a:pt x="1461" y="136"/>
                  </a:lnTo>
                  <a:lnTo>
                    <a:pt x="1469" y="140"/>
                  </a:lnTo>
                  <a:lnTo>
                    <a:pt x="1476" y="140"/>
                  </a:lnTo>
                  <a:lnTo>
                    <a:pt x="1480" y="133"/>
                  </a:lnTo>
                  <a:lnTo>
                    <a:pt x="1488" y="129"/>
                  </a:lnTo>
                  <a:lnTo>
                    <a:pt x="1490" y="137"/>
                  </a:lnTo>
                  <a:lnTo>
                    <a:pt x="1490" y="145"/>
                  </a:lnTo>
                  <a:lnTo>
                    <a:pt x="1481" y="147"/>
                  </a:lnTo>
                  <a:lnTo>
                    <a:pt x="1475" y="152"/>
                  </a:lnTo>
                  <a:lnTo>
                    <a:pt x="1470" y="160"/>
                  </a:lnTo>
                  <a:lnTo>
                    <a:pt x="1468" y="167"/>
                  </a:lnTo>
                  <a:lnTo>
                    <a:pt x="1469" y="176"/>
                  </a:lnTo>
                  <a:lnTo>
                    <a:pt x="1474" y="183"/>
                  </a:lnTo>
                  <a:lnTo>
                    <a:pt x="1481" y="182"/>
                  </a:lnTo>
                  <a:lnTo>
                    <a:pt x="1486" y="176"/>
                  </a:lnTo>
                  <a:lnTo>
                    <a:pt x="1501" y="169"/>
                  </a:lnTo>
                  <a:lnTo>
                    <a:pt x="1508" y="173"/>
                  </a:lnTo>
                  <a:lnTo>
                    <a:pt x="1517" y="172"/>
                  </a:lnTo>
                  <a:lnTo>
                    <a:pt x="1522" y="177"/>
                  </a:lnTo>
                  <a:lnTo>
                    <a:pt x="1531" y="177"/>
                  </a:lnTo>
                  <a:lnTo>
                    <a:pt x="1528" y="169"/>
                  </a:lnTo>
                  <a:lnTo>
                    <a:pt x="1533" y="163"/>
                  </a:lnTo>
                  <a:lnTo>
                    <a:pt x="1542" y="163"/>
                  </a:lnTo>
                  <a:lnTo>
                    <a:pt x="1551" y="151"/>
                  </a:lnTo>
                  <a:lnTo>
                    <a:pt x="1567" y="149"/>
                  </a:lnTo>
                  <a:lnTo>
                    <a:pt x="1580" y="137"/>
                  </a:lnTo>
                  <a:lnTo>
                    <a:pt x="1586" y="123"/>
                  </a:lnTo>
                  <a:lnTo>
                    <a:pt x="1592" y="118"/>
                  </a:lnTo>
                  <a:lnTo>
                    <a:pt x="1601" y="119"/>
                  </a:lnTo>
                  <a:lnTo>
                    <a:pt x="1617" y="115"/>
                  </a:lnTo>
                  <a:lnTo>
                    <a:pt x="1624" y="113"/>
                  </a:lnTo>
                  <a:lnTo>
                    <a:pt x="1628" y="106"/>
                  </a:lnTo>
                  <a:lnTo>
                    <a:pt x="1644" y="104"/>
                  </a:lnTo>
                  <a:lnTo>
                    <a:pt x="1657" y="96"/>
                  </a:lnTo>
                  <a:lnTo>
                    <a:pt x="1661" y="103"/>
                  </a:lnTo>
                  <a:lnTo>
                    <a:pt x="1662" y="110"/>
                  </a:lnTo>
                  <a:lnTo>
                    <a:pt x="1657" y="118"/>
                  </a:lnTo>
                  <a:lnTo>
                    <a:pt x="1650" y="122"/>
                  </a:lnTo>
                  <a:lnTo>
                    <a:pt x="1642" y="120"/>
                  </a:lnTo>
                  <a:lnTo>
                    <a:pt x="1641" y="128"/>
                  </a:lnTo>
                  <a:lnTo>
                    <a:pt x="1644" y="135"/>
                  </a:lnTo>
                  <a:lnTo>
                    <a:pt x="1648" y="137"/>
                  </a:lnTo>
                  <a:lnTo>
                    <a:pt x="1720" y="204"/>
                  </a:lnTo>
                  <a:lnTo>
                    <a:pt x="1840" y="422"/>
                  </a:lnTo>
                  <a:lnTo>
                    <a:pt x="1854" y="411"/>
                  </a:lnTo>
                  <a:lnTo>
                    <a:pt x="1857" y="404"/>
                  </a:lnTo>
                  <a:lnTo>
                    <a:pt x="1857" y="397"/>
                  </a:lnTo>
                  <a:lnTo>
                    <a:pt x="1868" y="383"/>
                  </a:lnTo>
                  <a:lnTo>
                    <a:pt x="1876" y="382"/>
                  </a:lnTo>
                  <a:lnTo>
                    <a:pt x="1881" y="388"/>
                  </a:lnTo>
                  <a:lnTo>
                    <a:pt x="1889" y="391"/>
                  </a:lnTo>
                  <a:lnTo>
                    <a:pt x="1903" y="399"/>
                  </a:lnTo>
                  <a:lnTo>
                    <a:pt x="1899" y="406"/>
                  </a:lnTo>
                  <a:lnTo>
                    <a:pt x="1903" y="413"/>
                  </a:lnTo>
                  <a:lnTo>
                    <a:pt x="1909" y="414"/>
                  </a:lnTo>
                  <a:lnTo>
                    <a:pt x="1914" y="427"/>
                  </a:lnTo>
                  <a:lnTo>
                    <a:pt x="1938" y="425"/>
                  </a:lnTo>
                  <a:lnTo>
                    <a:pt x="1956" y="430"/>
                  </a:lnTo>
                  <a:lnTo>
                    <a:pt x="1963" y="427"/>
                  </a:lnTo>
                  <a:lnTo>
                    <a:pt x="1979" y="427"/>
                  </a:lnTo>
                  <a:lnTo>
                    <a:pt x="1981" y="420"/>
                  </a:lnTo>
                  <a:lnTo>
                    <a:pt x="1986" y="414"/>
                  </a:lnTo>
                  <a:lnTo>
                    <a:pt x="1995" y="415"/>
                  </a:lnTo>
                  <a:lnTo>
                    <a:pt x="2002" y="415"/>
                  </a:lnTo>
                  <a:lnTo>
                    <a:pt x="2006" y="408"/>
                  </a:lnTo>
                  <a:lnTo>
                    <a:pt x="2012" y="403"/>
                  </a:lnTo>
                  <a:lnTo>
                    <a:pt x="2028" y="408"/>
                  </a:lnTo>
                  <a:lnTo>
                    <a:pt x="2035" y="411"/>
                  </a:lnTo>
                  <a:lnTo>
                    <a:pt x="2039" y="419"/>
                  </a:lnTo>
                  <a:lnTo>
                    <a:pt x="2046" y="422"/>
                  </a:lnTo>
                  <a:lnTo>
                    <a:pt x="2056" y="435"/>
                  </a:lnTo>
                  <a:lnTo>
                    <a:pt x="2064" y="438"/>
                  </a:lnTo>
                  <a:lnTo>
                    <a:pt x="2067" y="446"/>
                  </a:lnTo>
                  <a:lnTo>
                    <a:pt x="2065" y="454"/>
                  </a:lnTo>
                  <a:lnTo>
                    <a:pt x="2066" y="462"/>
                  </a:lnTo>
                  <a:lnTo>
                    <a:pt x="2070" y="469"/>
                  </a:lnTo>
                  <a:lnTo>
                    <a:pt x="2078" y="470"/>
                  </a:lnTo>
                  <a:lnTo>
                    <a:pt x="2099" y="481"/>
                  </a:lnTo>
                  <a:lnTo>
                    <a:pt x="2103" y="489"/>
                  </a:lnTo>
                  <a:lnTo>
                    <a:pt x="2103" y="496"/>
                  </a:lnTo>
                  <a:lnTo>
                    <a:pt x="2110" y="500"/>
                  </a:lnTo>
                  <a:lnTo>
                    <a:pt x="2115" y="505"/>
                  </a:lnTo>
                  <a:lnTo>
                    <a:pt x="2123" y="519"/>
                  </a:lnTo>
                  <a:lnTo>
                    <a:pt x="2129" y="524"/>
                  </a:lnTo>
                  <a:lnTo>
                    <a:pt x="2145" y="526"/>
                  </a:lnTo>
                  <a:lnTo>
                    <a:pt x="2152" y="531"/>
                  </a:lnTo>
                  <a:lnTo>
                    <a:pt x="2159" y="533"/>
                  </a:lnTo>
                  <a:lnTo>
                    <a:pt x="2168" y="534"/>
                  </a:lnTo>
                  <a:lnTo>
                    <a:pt x="2177" y="534"/>
                  </a:lnTo>
                  <a:lnTo>
                    <a:pt x="2179" y="527"/>
                  </a:lnTo>
                  <a:lnTo>
                    <a:pt x="2184" y="521"/>
                  </a:lnTo>
                  <a:lnTo>
                    <a:pt x="2199" y="515"/>
                  </a:lnTo>
                  <a:lnTo>
                    <a:pt x="2201" y="523"/>
                  </a:lnTo>
                  <a:lnTo>
                    <a:pt x="2205" y="531"/>
                  </a:lnTo>
                  <a:lnTo>
                    <a:pt x="2212" y="535"/>
                  </a:lnTo>
                  <a:lnTo>
                    <a:pt x="2218" y="549"/>
                  </a:lnTo>
                  <a:lnTo>
                    <a:pt x="2226" y="554"/>
                  </a:lnTo>
                  <a:lnTo>
                    <a:pt x="2230" y="561"/>
                  </a:lnTo>
                  <a:lnTo>
                    <a:pt x="2217" y="587"/>
                  </a:lnTo>
                  <a:lnTo>
                    <a:pt x="2207" y="607"/>
                  </a:lnTo>
                  <a:lnTo>
                    <a:pt x="2191" y="623"/>
                  </a:lnTo>
                  <a:lnTo>
                    <a:pt x="2171" y="629"/>
                  </a:lnTo>
                  <a:lnTo>
                    <a:pt x="2156" y="628"/>
                  </a:lnTo>
                  <a:lnTo>
                    <a:pt x="2145" y="648"/>
                  </a:lnTo>
                  <a:lnTo>
                    <a:pt x="2140" y="673"/>
                  </a:lnTo>
                  <a:lnTo>
                    <a:pt x="2142" y="696"/>
                  </a:lnTo>
                  <a:lnTo>
                    <a:pt x="2139" y="733"/>
                  </a:lnTo>
                  <a:lnTo>
                    <a:pt x="2116" y="741"/>
                  </a:lnTo>
                  <a:lnTo>
                    <a:pt x="2102" y="753"/>
                  </a:lnTo>
                  <a:lnTo>
                    <a:pt x="2092" y="745"/>
                  </a:lnTo>
                  <a:lnTo>
                    <a:pt x="2082" y="736"/>
                  </a:lnTo>
                  <a:lnTo>
                    <a:pt x="2048" y="739"/>
                  </a:lnTo>
                  <a:lnTo>
                    <a:pt x="2030" y="733"/>
                  </a:lnTo>
                  <a:lnTo>
                    <a:pt x="2021" y="726"/>
                  </a:lnTo>
                  <a:lnTo>
                    <a:pt x="1996" y="726"/>
                  </a:lnTo>
                  <a:lnTo>
                    <a:pt x="1986" y="747"/>
                  </a:lnTo>
                  <a:lnTo>
                    <a:pt x="1978" y="773"/>
                  </a:lnTo>
                  <a:lnTo>
                    <a:pt x="1965" y="800"/>
                  </a:lnTo>
                  <a:lnTo>
                    <a:pt x="1959" y="824"/>
                  </a:lnTo>
                  <a:lnTo>
                    <a:pt x="1956" y="844"/>
                  </a:lnTo>
                  <a:lnTo>
                    <a:pt x="1958" y="859"/>
                  </a:lnTo>
                  <a:lnTo>
                    <a:pt x="1964" y="877"/>
                  </a:lnTo>
                  <a:lnTo>
                    <a:pt x="1957" y="882"/>
                  </a:lnTo>
                  <a:lnTo>
                    <a:pt x="1902" y="884"/>
                  </a:lnTo>
                  <a:lnTo>
                    <a:pt x="1879" y="892"/>
                  </a:lnTo>
                  <a:lnTo>
                    <a:pt x="1861" y="894"/>
                  </a:lnTo>
                  <a:lnTo>
                    <a:pt x="1841" y="901"/>
                  </a:lnTo>
                  <a:lnTo>
                    <a:pt x="1831" y="909"/>
                  </a:lnTo>
                  <a:lnTo>
                    <a:pt x="1840" y="916"/>
                  </a:lnTo>
                  <a:lnTo>
                    <a:pt x="1847" y="931"/>
                  </a:lnTo>
                  <a:lnTo>
                    <a:pt x="1852" y="969"/>
                  </a:lnTo>
                  <a:lnTo>
                    <a:pt x="1856" y="984"/>
                  </a:lnTo>
                  <a:lnTo>
                    <a:pt x="1863" y="996"/>
                  </a:lnTo>
                  <a:lnTo>
                    <a:pt x="1872" y="1023"/>
                  </a:lnTo>
                  <a:lnTo>
                    <a:pt x="1872" y="1038"/>
                  </a:lnTo>
                  <a:lnTo>
                    <a:pt x="1859" y="1048"/>
                  </a:lnTo>
                  <a:lnTo>
                    <a:pt x="1860" y="1061"/>
                  </a:lnTo>
                  <a:lnTo>
                    <a:pt x="1852" y="1070"/>
                  </a:lnTo>
                  <a:lnTo>
                    <a:pt x="1850" y="1081"/>
                  </a:lnTo>
                  <a:lnTo>
                    <a:pt x="1850" y="1099"/>
                  </a:lnTo>
                  <a:lnTo>
                    <a:pt x="1850" y="1099"/>
                  </a:lnTo>
                  <a:lnTo>
                    <a:pt x="1843" y="1099"/>
                  </a:lnTo>
                  <a:lnTo>
                    <a:pt x="1823" y="1086"/>
                  </a:lnTo>
                  <a:lnTo>
                    <a:pt x="1807" y="1083"/>
                  </a:lnTo>
                  <a:lnTo>
                    <a:pt x="1792" y="1065"/>
                  </a:lnTo>
                  <a:lnTo>
                    <a:pt x="1776" y="1064"/>
                  </a:lnTo>
                  <a:lnTo>
                    <a:pt x="1768" y="1061"/>
                  </a:lnTo>
                  <a:lnTo>
                    <a:pt x="1760" y="1061"/>
                  </a:lnTo>
                  <a:lnTo>
                    <a:pt x="1753" y="1057"/>
                  </a:lnTo>
                  <a:lnTo>
                    <a:pt x="1745" y="1056"/>
                  </a:lnTo>
                  <a:lnTo>
                    <a:pt x="1721" y="1057"/>
                  </a:lnTo>
                  <a:lnTo>
                    <a:pt x="1698" y="1054"/>
                  </a:lnTo>
                  <a:lnTo>
                    <a:pt x="1689" y="1055"/>
                  </a:lnTo>
                  <a:lnTo>
                    <a:pt x="1674" y="1048"/>
                  </a:lnTo>
                  <a:lnTo>
                    <a:pt x="1667" y="1048"/>
                  </a:lnTo>
                  <a:lnTo>
                    <a:pt x="1652" y="1054"/>
                  </a:lnTo>
                  <a:lnTo>
                    <a:pt x="1620" y="1050"/>
                  </a:lnTo>
                  <a:lnTo>
                    <a:pt x="1612" y="1050"/>
                  </a:lnTo>
                  <a:lnTo>
                    <a:pt x="1596" y="1054"/>
                  </a:lnTo>
                  <a:lnTo>
                    <a:pt x="1580" y="1054"/>
                  </a:lnTo>
                  <a:lnTo>
                    <a:pt x="1571" y="1053"/>
                  </a:lnTo>
                  <a:lnTo>
                    <a:pt x="1565" y="1048"/>
                  </a:lnTo>
                  <a:lnTo>
                    <a:pt x="1556" y="1046"/>
                  </a:lnTo>
                  <a:lnTo>
                    <a:pt x="1540" y="1048"/>
                  </a:lnTo>
                  <a:lnTo>
                    <a:pt x="1534" y="1043"/>
                  </a:lnTo>
                  <a:lnTo>
                    <a:pt x="1513" y="1030"/>
                  </a:lnTo>
                  <a:lnTo>
                    <a:pt x="1506" y="1034"/>
                  </a:lnTo>
                  <a:lnTo>
                    <a:pt x="1499" y="1035"/>
                  </a:lnTo>
                  <a:lnTo>
                    <a:pt x="1491" y="1038"/>
                  </a:lnTo>
                  <a:lnTo>
                    <a:pt x="1479" y="1048"/>
                  </a:lnTo>
                  <a:lnTo>
                    <a:pt x="1478" y="1056"/>
                  </a:lnTo>
                  <a:lnTo>
                    <a:pt x="1473" y="1064"/>
                  </a:lnTo>
                  <a:lnTo>
                    <a:pt x="1470" y="1080"/>
                  </a:lnTo>
                  <a:lnTo>
                    <a:pt x="1467" y="1086"/>
                  </a:lnTo>
                  <a:lnTo>
                    <a:pt x="1451" y="1082"/>
                  </a:lnTo>
                  <a:lnTo>
                    <a:pt x="1437" y="1075"/>
                  </a:lnTo>
                  <a:lnTo>
                    <a:pt x="1421" y="1070"/>
                  </a:lnTo>
                  <a:lnTo>
                    <a:pt x="1414" y="1066"/>
                  </a:lnTo>
                  <a:lnTo>
                    <a:pt x="1406" y="1064"/>
                  </a:lnTo>
                  <a:lnTo>
                    <a:pt x="1398" y="1064"/>
                  </a:lnTo>
                  <a:lnTo>
                    <a:pt x="1383" y="1061"/>
                  </a:lnTo>
                  <a:lnTo>
                    <a:pt x="1375" y="1062"/>
                  </a:lnTo>
                  <a:lnTo>
                    <a:pt x="1367" y="1060"/>
                  </a:lnTo>
                  <a:lnTo>
                    <a:pt x="1351" y="1062"/>
                  </a:lnTo>
                  <a:lnTo>
                    <a:pt x="1344" y="1066"/>
                  </a:lnTo>
                  <a:lnTo>
                    <a:pt x="1341" y="1073"/>
                  </a:lnTo>
                  <a:lnTo>
                    <a:pt x="1343" y="1081"/>
                  </a:lnTo>
                  <a:lnTo>
                    <a:pt x="1338" y="1088"/>
                  </a:lnTo>
                  <a:lnTo>
                    <a:pt x="1334" y="1096"/>
                  </a:lnTo>
                  <a:lnTo>
                    <a:pt x="1332" y="1103"/>
                  </a:lnTo>
                  <a:lnTo>
                    <a:pt x="1320" y="1115"/>
                  </a:lnTo>
                  <a:lnTo>
                    <a:pt x="1313" y="1118"/>
                  </a:lnTo>
                  <a:lnTo>
                    <a:pt x="1306" y="1115"/>
                  </a:lnTo>
                  <a:lnTo>
                    <a:pt x="1300" y="1130"/>
                  </a:lnTo>
                  <a:lnTo>
                    <a:pt x="1293" y="1135"/>
                  </a:lnTo>
                  <a:lnTo>
                    <a:pt x="1271" y="1145"/>
                  </a:lnTo>
                  <a:lnTo>
                    <a:pt x="1257" y="1153"/>
                  </a:lnTo>
                  <a:lnTo>
                    <a:pt x="1252" y="1159"/>
                  </a:lnTo>
                  <a:lnTo>
                    <a:pt x="1244" y="1162"/>
                  </a:lnTo>
                  <a:lnTo>
                    <a:pt x="1237" y="1167"/>
                  </a:lnTo>
                  <a:lnTo>
                    <a:pt x="1233" y="1174"/>
                  </a:lnTo>
                  <a:lnTo>
                    <a:pt x="1231" y="1182"/>
                  </a:lnTo>
                  <a:lnTo>
                    <a:pt x="1225" y="1186"/>
                  </a:lnTo>
                  <a:lnTo>
                    <a:pt x="1217" y="1190"/>
                  </a:lnTo>
                  <a:lnTo>
                    <a:pt x="1209" y="1189"/>
                  </a:lnTo>
                  <a:lnTo>
                    <a:pt x="1194" y="1183"/>
                  </a:lnTo>
                  <a:lnTo>
                    <a:pt x="1185" y="1180"/>
                  </a:lnTo>
                  <a:lnTo>
                    <a:pt x="1172" y="1172"/>
                  </a:lnTo>
                  <a:lnTo>
                    <a:pt x="1115" y="1178"/>
                  </a:lnTo>
                  <a:lnTo>
                    <a:pt x="1105" y="1132"/>
                  </a:lnTo>
                  <a:lnTo>
                    <a:pt x="1072" y="1126"/>
                  </a:lnTo>
                  <a:lnTo>
                    <a:pt x="1071" y="1113"/>
                  </a:lnTo>
                  <a:lnTo>
                    <a:pt x="1071" y="1097"/>
                  </a:lnTo>
                  <a:lnTo>
                    <a:pt x="1080" y="1096"/>
                  </a:lnTo>
                  <a:lnTo>
                    <a:pt x="1078" y="1053"/>
                  </a:lnTo>
                  <a:lnTo>
                    <a:pt x="1065" y="1054"/>
                  </a:lnTo>
                  <a:lnTo>
                    <a:pt x="1048" y="1021"/>
                  </a:lnTo>
                  <a:lnTo>
                    <a:pt x="1035" y="1011"/>
                  </a:lnTo>
                  <a:lnTo>
                    <a:pt x="1028" y="1007"/>
                  </a:lnTo>
                  <a:lnTo>
                    <a:pt x="1016" y="997"/>
                  </a:lnTo>
                  <a:lnTo>
                    <a:pt x="1010" y="991"/>
                  </a:lnTo>
                  <a:lnTo>
                    <a:pt x="996" y="997"/>
                  </a:lnTo>
                  <a:lnTo>
                    <a:pt x="920" y="996"/>
                  </a:lnTo>
                  <a:lnTo>
                    <a:pt x="849" y="1008"/>
                  </a:lnTo>
                  <a:lnTo>
                    <a:pt x="820" y="980"/>
                  </a:lnTo>
                  <a:lnTo>
                    <a:pt x="777" y="932"/>
                  </a:lnTo>
                  <a:lnTo>
                    <a:pt x="742" y="899"/>
                  </a:lnTo>
                  <a:lnTo>
                    <a:pt x="728" y="889"/>
                  </a:lnTo>
                  <a:lnTo>
                    <a:pt x="709" y="874"/>
                  </a:lnTo>
                  <a:lnTo>
                    <a:pt x="689" y="860"/>
                  </a:lnTo>
                  <a:lnTo>
                    <a:pt x="658" y="847"/>
                  </a:lnTo>
                  <a:lnTo>
                    <a:pt x="518" y="898"/>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440" name="Freeform 167"/>
            <p:cNvSpPr>
              <a:spLocks noChangeAspect="1"/>
            </p:cNvSpPr>
            <p:nvPr/>
          </p:nvSpPr>
          <p:spPr bwMode="gray">
            <a:xfrm>
              <a:off x="5453851" y="2851496"/>
              <a:ext cx="117475" cy="57150"/>
            </a:xfrm>
            <a:custGeom>
              <a:avLst/>
              <a:gdLst/>
              <a:ahLst/>
              <a:cxnLst>
                <a:cxn ang="0">
                  <a:pos x="94" y="154"/>
                </a:cxn>
                <a:cxn ang="0">
                  <a:pos x="115" y="150"/>
                </a:cxn>
                <a:cxn ang="0">
                  <a:pos x="140" y="156"/>
                </a:cxn>
                <a:cxn ang="0">
                  <a:pos x="150" y="145"/>
                </a:cxn>
                <a:cxn ang="0">
                  <a:pos x="166" y="155"/>
                </a:cxn>
                <a:cxn ang="0">
                  <a:pos x="182" y="172"/>
                </a:cxn>
                <a:cxn ang="0">
                  <a:pos x="212" y="181"/>
                </a:cxn>
                <a:cxn ang="0">
                  <a:pos x="235" y="175"/>
                </a:cxn>
                <a:cxn ang="0">
                  <a:pos x="258" y="174"/>
                </a:cxn>
                <a:cxn ang="0">
                  <a:pos x="277" y="167"/>
                </a:cxn>
                <a:cxn ang="0">
                  <a:pos x="296" y="156"/>
                </a:cxn>
                <a:cxn ang="0">
                  <a:pos x="311" y="160"/>
                </a:cxn>
                <a:cxn ang="0">
                  <a:pos x="332" y="174"/>
                </a:cxn>
                <a:cxn ang="0">
                  <a:pos x="355" y="179"/>
                </a:cxn>
                <a:cxn ang="0">
                  <a:pos x="368" y="174"/>
                </a:cxn>
                <a:cxn ang="0">
                  <a:pos x="352" y="156"/>
                </a:cxn>
                <a:cxn ang="0">
                  <a:pos x="343" y="143"/>
                </a:cxn>
                <a:cxn ang="0">
                  <a:pos x="355" y="124"/>
                </a:cxn>
                <a:cxn ang="0">
                  <a:pos x="352" y="121"/>
                </a:cxn>
                <a:cxn ang="0">
                  <a:pos x="329" y="111"/>
                </a:cxn>
                <a:cxn ang="0">
                  <a:pos x="321" y="86"/>
                </a:cxn>
                <a:cxn ang="0">
                  <a:pos x="310" y="75"/>
                </a:cxn>
                <a:cxn ang="0">
                  <a:pos x="295" y="72"/>
                </a:cxn>
                <a:cxn ang="0">
                  <a:pos x="274" y="63"/>
                </a:cxn>
                <a:cxn ang="0">
                  <a:pos x="261" y="59"/>
                </a:cxn>
                <a:cxn ang="0">
                  <a:pos x="237" y="66"/>
                </a:cxn>
                <a:cxn ang="0">
                  <a:pos x="223" y="73"/>
                </a:cxn>
                <a:cxn ang="0">
                  <a:pos x="213" y="61"/>
                </a:cxn>
                <a:cxn ang="0">
                  <a:pos x="171" y="34"/>
                </a:cxn>
                <a:cxn ang="0">
                  <a:pos x="148" y="29"/>
                </a:cxn>
                <a:cxn ang="0">
                  <a:pos x="108" y="26"/>
                </a:cxn>
                <a:cxn ang="0">
                  <a:pos x="76" y="15"/>
                </a:cxn>
                <a:cxn ang="0">
                  <a:pos x="54" y="7"/>
                </a:cxn>
                <a:cxn ang="0">
                  <a:pos x="31" y="3"/>
                </a:cxn>
                <a:cxn ang="0">
                  <a:pos x="15" y="2"/>
                </a:cxn>
                <a:cxn ang="0">
                  <a:pos x="5" y="11"/>
                </a:cxn>
                <a:cxn ang="0">
                  <a:pos x="21" y="27"/>
                </a:cxn>
                <a:cxn ang="0">
                  <a:pos x="56" y="39"/>
                </a:cxn>
                <a:cxn ang="0">
                  <a:pos x="78" y="57"/>
                </a:cxn>
                <a:cxn ang="0">
                  <a:pos x="87" y="82"/>
                </a:cxn>
                <a:cxn ang="0">
                  <a:pos x="100" y="113"/>
                </a:cxn>
                <a:cxn ang="0">
                  <a:pos x="99" y="138"/>
                </a:cxn>
                <a:cxn ang="0">
                  <a:pos x="87" y="148"/>
                </a:cxn>
              </a:cxnLst>
              <a:rect l="0" t="0" r="r" b="b"/>
              <a:pathLst>
                <a:path w="368" h="182">
                  <a:moveTo>
                    <a:pt x="87" y="148"/>
                  </a:moveTo>
                  <a:lnTo>
                    <a:pt x="94" y="154"/>
                  </a:lnTo>
                  <a:lnTo>
                    <a:pt x="102" y="154"/>
                  </a:lnTo>
                  <a:lnTo>
                    <a:pt x="115" y="150"/>
                  </a:lnTo>
                  <a:lnTo>
                    <a:pt x="134" y="156"/>
                  </a:lnTo>
                  <a:lnTo>
                    <a:pt x="140" y="156"/>
                  </a:lnTo>
                  <a:lnTo>
                    <a:pt x="145" y="149"/>
                  </a:lnTo>
                  <a:lnTo>
                    <a:pt x="150" y="145"/>
                  </a:lnTo>
                  <a:lnTo>
                    <a:pt x="158" y="148"/>
                  </a:lnTo>
                  <a:lnTo>
                    <a:pt x="166" y="155"/>
                  </a:lnTo>
                  <a:lnTo>
                    <a:pt x="177" y="171"/>
                  </a:lnTo>
                  <a:lnTo>
                    <a:pt x="182" y="172"/>
                  </a:lnTo>
                  <a:lnTo>
                    <a:pt x="191" y="182"/>
                  </a:lnTo>
                  <a:lnTo>
                    <a:pt x="212" y="181"/>
                  </a:lnTo>
                  <a:lnTo>
                    <a:pt x="219" y="176"/>
                  </a:lnTo>
                  <a:lnTo>
                    <a:pt x="235" y="175"/>
                  </a:lnTo>
                  <a:lnTo>
                    <a:pt x="242" y="171"/>
                  </a:lnTo>
                  <a:lnTo>
                    <a:pt x="258" y="174"/>
                  </a:lnTo>
                  <a:lnTo>
                    <a:pt x="267" y="172"/>
                  </a:lnTo>
                  <a:lnTo>
                    <a:pt x="277" y="167"/>
                  </a:lnTo>
                  <a:lnTo>
                    <a:pt x="282" y="166"/>
                  </a:lnTo>
                  <a:lnTo>
                    <a:pt x="296" y="156"/>
                  </a:lnTo>
                  <a:lnTo>
                    <a:pt x="304" y="158"/>
                  </a:lnTo>
                  <a:lnTo>
                    <a:pt x="311" y="160"/>
                  </a:lnTo>
                  <a:lnTo>
                    <a:pt x="317" y="166"/>
                  </a:lnTo>
                  <a:lnTo>
                    <a:pt x="332" y="174"/>
                  </a:lnTo>
                  <a:lnTo>
                    <a:pt x="341" y="172"/>
                  </a:lnTo>
                  <a:lnTo>
                    <a:pt x="355" y="179"/>
                  </a:lnTo>
                  <a:lnTo>
                    <a:pt x="364" y="180"/>
                  </a:lnTo>
                  <a:lnTo>
                    <a:pt x="368" y="174"/>
                  </a:lnTo>
                  <a:lnTo>
                    <a:pt x="365" y="166"/>
                  </a:lnTo>
                  <a:lnTo>
                    <a:pt x="352" y="156"/>
                  </a:lnTo>
                  <a:lnTo>
                    <a:pt x="349" y="149"/>
                  </a:lnTo>
                  <a:lnTo>
                    <a:pt x="343" y="143"/>
                  </a:lnTo>
                  <a:lnTo>
                    <a:pt x="344" y="134"/>
                  </a:lnTo>
                  <a:lnTo>
                    <a:pt x="355" y="124"/>
                  </a:lnTo>
                  <a:lnTo>
                    <a:pt x="357" y="124"/>
                  </a:lnTo>
                  <a:lnTo>
                    <a:pt x="352" y="121"/>
                  </a:lnTo>
                  <a:lnTo>
                    <a:pt x="345" y="116"/>
                  </a:lnTo>
                  <a:lnTo>
                    <a:pt x="329" y="111"/>
                  </a:lnTo>
                  <a:lnTo>
                    <a:pt x="317" y="101"/>
                  </a:lnTo>
                  <a:lnTo>
                    <a:pt x="321" y="86"/>
                  </a:lnTo>
                  <a:lnTo>
                    <a:pt x="317" y="79"/>
                  </a:lnTo>
                  <a:lnTo>
                    <a:pt x="310" y="75"/>
                  </a:lnTo>
                  <a:lnTo>
                    <a:pt x="302" y="75"/>
                  </a:lnTo>
                  <a:lnTo>
                    <a:pt x="295" y="72"/>
                  </a:lnTo>
                  <a:lnTo>
                    <a:pt x="290" y="66"/>
                  </a:lnTo>
                  <a:lnTo>
                    <a:pt x="274" y="63"/>
                  </a:lnTo>
                  <a:lnTo>
                    <a:pt x="267" y="64"/>
                  </a:lnTo>
                  <a:lnTo>
                    <a:pt x="261" y="59"/>
                  </a:lnTo>
                  <a:lnTo>
                    <a:pt x="252" y="59"/>
                  </a:lnTo>
                  <a:lnTo>
                    <a:pt x="237" y="66"/>
                  </a:lnTo>
                  <a:lnTo>
                    <a:pt x="231" y="70"/>
                  </a:lnTo>
                  <a:lnTo>
                    <a:pt x="223" y="73"/>
                  </a:lnTo>
                  <a:lnTo>
                    <a:pt x="215" y="69"/>
                  </a:lnTo>
                  <a:lnTo>
                    <a:pt x="213" y="61"/>
                  </a:lnTo>
                  <a:lnTo>
                    <a:pt x="175" y="39"/>
                  </a:lnTo>
                  <a:lnTo>
                    <a:pt x="171" y="34"/>
                  </a:lnTo>
                  <a:lnTo>
                    <a:pt x="164" y="29"/>
                  </a:lnTo>
                  <a:lnTo>
                    <a:pt x="148" y="29"/>
                  </a:lnTo>
                  <a:lnTo>
                    <a:pt x="132" y="24"/>
                  </a:lnTo>
                  <a:lnTo>
                    <a:pt x="108" y="26"/>
                  </a:lnTo>
                  <a:lnTo>
                    <a:pt x="99" y="25"/>
                  </a:lnTo>
                  <a:lnTo>
                    <a:pt x="76" y="15"/>
                  </a:lnTo>
                  <a:lnTo>
                    <a:pt x="60" y="13"/>
                  </a:lnTo>
                  <a:lnTo>
                    <a:pt x="54" y="7"/>
                  </a:lnTo>
                  <a:lnTo>
                    <a:pt x="40" y="2"/>
                  </a:lnTo>
                  <a:lnTo>
                    <a:pt x="31" y="3"/>
                  </a:lnTo>
                  <a:lnTo>
                    <a:pt x="24" y="0"/>
                  </a:lnTo>
                  <a:lnTo>
                    <a:pt x="15" y="2"/>
                  </a:lnTo>
                  <a:lnTo>
                    <a:pt x="0" y="7"/>
                  </a:lnTo>
                  <a:lnTo>
                    <a:pt x="5" y="11"/>
                  </a:lnTo>
                  <a:lnTo>
                    <a:pt x="14" y="18"/>
                  </a:lnTo>
                  <a:lnTo>
                    <a:pt x="21" y="27"/>
                  </a:lnTo>
                  <a:lnTo>
                    <a:pt x="31" y="32"/>
                  </a:lnTo>
                  <a:lnTo>
                    <a:pt x="56" y="39"/>
                  </a:lnTo>
                  <a:lnTo>
                    <a:pt x="67" y="51"/>
                  </a:lnTo>
                  <a:lnTo>
                    <a:pt x="78" y="57"/>
                  </a:lnTo>
                  <a:lnTo>
                    <a:pt x="84" y="68"/>
                  </a:lnTo>
                  <a:lnTo>
                    <a:pt x="87" y="82"/>
                  </a:lnTo>
                  <a:lnTo>
                    <a:pt x="91" y="104"/>
                  </a:lnTo>
                  <a:lnTo>
                    <a:pt x="100" y="113"/>
                  </a:lnTo>
                  <a:lnTo>
                    <a:pt x="100" y="124"/>
                  </a:lnTo>
                  <a:lnTo>
                    <a:pt x="99" y="138"/>
                  </a:lnTo>
                  <a:lnTo>
                    <a:pt x="92" y="145"/>
                  </a:lnTo>
                  <a:lnTo>
                    <a:pt x="87" y="148"/>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441" name="Freeform 168"/>
            <p:cNvSpPr>
              <a:spLocks noChangeAspect="1"/>
            </p:cNvSpPr>
            <p:nvPr/>
          </p:nvSpPr>
          <p:spPr bwMode="gray">
            <a:xfrm>
              <a:off x="5734838" y="2802283"/>
              <a:ext cx="298450" cy="193675"/>
            </a:xfrm>
            <a:custGeom>
              <a:avLst/>
              <a:gdLst/>
              <a:ahLst/>
              <a:cxnLst>
                <a:cxn ang="0">
                  <a:pos x="0" y="260"/>
                </a:cxn>
                <a:cxn ang="0">
                  <a:pos x="56" y="310"/>
                </a:cxn>
                <a:cxn ang="0">
                  <a:pos x="63" y="274"/>
                </a:cxn>
                <a:cxn ang="0">
                  <a:pos x="96" y="260"/>
                </a:cxn>
                <a:cxn ang="0">
                  <a:pos x="115" y="238"/>
                </a:cxn>
                <a:cxn ang="0">
                  <a:pos x="127" y="234"/>
                </a:cxn>
                <a:cxn ang="0">
                  <a:pos x="143" y="220"/>
                </a:cxn>
                <a:cxn ang="0">
                  <a:pos x="183" y="250"/>
                </a:cxn>
                <a:cxn ang="0">
                  <a:pos x="220" y="262"/>
                </a:cxn>
                <a:cxn ang="0">
                  <a:pos x="231" y="287"/>
                </a:cxn>
                <a:cxn ang="0">
                  <a:pos x="223" y="314"/>
                </a:cxn>
                <a:cxn ang="0">
                  <a:pos x="267" y="330"/>
                </a:cxn>
                <a:cxn ang="0">
                  <a:pos x="306" y="321"/>
                </a:cxn>
                <a:cxn ang="0">
                  <a:pos x="333" y="351"/>
                </a:cxn>
                <a:cxn ang="0">
                  <a:pos x="350" y="384"/>
                </a:cxn>
                <a:cxn ang="0">
                  <a:pos x="365" y="429"/>
                </a:cxn>
                <a:cxn ang="0">
                  <a:pos x="460" y="489"/>
                </a:cxn>
                <a:cxn ang="0">
                  <a:pos x="521" y="542"/>
                </a:cxn>
                <a:cxn ang="0">
                  <a:pos x="567" y="547"/>
                </a:cxn>
                <a:cxn ang="0">
                  <a:pos x="581" y="569"/>
                </a:cxn>
                <a:cxn ang="0">
                  <a:pos x="578" y="606"/>
                </a:cxn>
                <a:cxn ang="0">
                  <a:pos x="630" y="610"/>
                </a:cxn>
                <a:cxn ang="0">
                  <a:pos x="646" y="595"/>
                </a:cxn>
                <a:cxn ang="0">
                  <a:pos x="671" y="559"/>
                </a:cxn>
                <a:cxn ang="0">
                  <a:pos x="670" y="536"/>
                </a:cxn>
                <a:cxn ang="0">
                  <a:pos x="666" y="498"/>
                </a:cxn>
                <a:cxn ang="0">
                  <a:pos x="640" y="486"/>
                </a:cxn>
                <a:cxn ang="0">
                  <a:pos x="632" y="462"/>
                </a:cxn>
                <a:cxn ang="0">
                  <a:pos x="650" y="443"/>
                </a:cxn>
                <a:cxn ang="0">
                  <a:pos x="687" y="446"/>
                </a:cxn>
                <a:cxn ang="0">
                  <a:pos x="723" y="409"/>
                </a:cxn>
                <a:cxn ang="0">
                  <a:pos x="726" y="382"/>
                </a:cxn>
                <a:cxn ang="0">
                  <a:pos x="747" y="370"/>
                </a:cxn>
                <a:cxn ang="0">
                  <a:pos x="788" y="347"/>
                </a:cxn>
                <a:cxn ang="0">
                  <a:pos x="807" y="357"/>
                </a:cxn>
                <a:cxn ang="0">
                  <a:pos x="791" y="380"/>
                </a:cxn>
                <a:cxn ang="0">
                  <a:pos x="816" y="398"/>
                </a:cxn>
                <a:cxn ang="0">
                  <a:pos x="855" y="403"/>
                </a:cxn>
                <a:cxn ang="0">
                  <a:pos x="888" y="385"/>
                </a:cxn>
                <a:cxn ang="0">
                  <a:pos x="915" y="378"/>
                </a:cxn>
                <a:cxn ang="0">
                  <a:pos x="933" y="354"/>
                </a:cxn>
                <a:cxn ang="0">
                  <a:pos x="890" y="342"/>
                </a:cxn>
                <a:cxn ang="0">
                  <a:pos x="865" y="314"/>
                </a:cxn>
                <a:cxn ang="0">
                  <a:pos x="843" y="337"/>
                </a:cxn>
                <a:cxn ang="0">
                  <a:pos x="796" y="317"/>
                </a:cxn>
                <a:cxn ang="0">
                  <a:pos x="798" y="292"/>
                </a:cxn>
                <a:cxn ang="0">
                  <a:pos x="833" y="253"/>
                </a:cxn>
                <a:cxn ang="0">
                  <a:pos x="795" y="271"/>
                </a:cxn>
                <a:cxn ang="0">
                  <a:pos x="753" y="298"/>
                </a:cxn>
                <a:cxn ang="0">
                  <a:pos x="719" y="320"/>
                </a:cxn>
                <a:cxn ang="0">
                  <a:pos x="699" y="343"/>
                </a:cxn>
                <a:cxn ang="0">
                  <a:pos x="654" y="325"/>
                </a:cxn>
                <a:cxn ang="0">
                  <a:pos x="553" y="266"/>
                </a:cxn>
                <a:cxn ang="0">
                  <a:pos x="547" y="207"/>
                </a:cxn>
                <a:cxn ang="0">
                  <a:pos x="498" y="150"/>
                </a:cxn>
                <a:cxn ang="0">
                  <a:pos x="331" y="161"/>
                </a:cxn>
                <a:cxn ang="0">
                  <a:pos x="210" y="42"/>
                </a:cxn>
                <a:cxn ang="0">
                  <a:pos x="0" y="51"/>
                </a:cxn>
              </a:cxnLst>
              <a:rect l="0" t="0" r="r" b="b"/>
              <a:pathLst>
                <a:path w="940" h="612">
                  <a:moveTo>
                    <a:pt x="0" y="51"/>
                  </a:moveTo>
                  <a:lnTo>
                    <a:pt x="0" y="121"/>
                  </a:lnTo>
                  <a:lnTo>
                    <a:pt x="0" y="195"/>
                  </a:lnTo>
                  <a:lnTo>
                    <a:pt x="0" y="260"/>
                  </a:lnTo>
                  <a:lnTo>
                    <a:pt x="0" y="321"/>
                  </a:lnTo>
                  <a:lnTo>
                    <a:pt x="54" y="330"/>
                  </a:lnTo>
                  <a:lnTo>
                    <a:pt x="62" y="325"/>
                  </a:lnTo>
                  <a:lnTo>
                    <a:pt x="56" y="310"/>
                  </a:lnTo>
                  <a:lnTo>
                    <a:pt x="57" y="303"/>
                  </a:lnTo>
                  <a:lnTo>
                    <a:pt x="52" y="287"/>
                  </a:lnTo>
                  <a:lnTo>
                    <a:pt x="56" y="279"/>
                  </a:lnTo>
                  <a:lnTo>
                    <a:pt x="63" y="274"/>
                  </a:lnTo>
                  <a:lnTo>
                    <a:pt x="67" y="268"/>
                  </a:lnTo>
                  <a:lnTo>
                    <a:pt x="72" y="261"/>
                  </a:lnTo>
                  <a:lnTo>
                    <a:pt x="80" y="260"/>
                  </a:lnTo>
                  <a:lnTo>
                    <a:pt x="96" y="260"/>
                  </a:lnTo>
                  <a:lnTo>
                    <a:pt x="105" y="256"/>
                  </a:lnTo>
                  <a:lnTo>
                    <a:pt x="107" y="249"/>
                  </a:lnTo>
                  <a:lnTo>
                    <a:pt x="107" y="241"/>
                  </a:lnTo>
                  <a:lnTo>
                    <a:pt x="115" y="238"/>
                  </a:lnTo>
                  <a:lnTo>
                    <a:pt x="127" y="246"/>
                  </a:lnTo>
                  <a:lnTo>
                    <a:pt x="135" y="249"/>
                  </a:lnTo>
                  <a:lnTo>
                    <a:pt x="132" y="241"/>
                  </a:lnTo>
                  <a:lnTo>
                    <a:pt x="127" y="234"/>
                  </a:lnTo>
                  <a:lnTo>
                    <a:pt x="121" y="229"/>
                  </a:lnTo>
                  <a:lnTo>
                    <a:pt x="128" y="225"/>
                  </a:lnTo>
                  <a:lnTo>
                    <a:pt x="135" y="225"/>
                  </a:lnTo>
                  <a:lnTo>
                    <a:pt x="143" y="220"/>
                  </a:lnTo>
                  <a:lnTo>
                    <a:pt x="144" y="214"/>
                  </a:lnTo>
                  <a:lnTo>
                    <a:pt x="165" y="235"/>
                  </a:lnTo>
                  <a:lnTo>
                    <a:pt x="178" y="244"/>
                  </a:lnTo>
                  <a:lnTo>
                    <a:pt x="183" y="250"/>
                  </a:lnTo>
                  <a:lnTo>
                    <a:pt x="192" y="253"/>
                  </a:lnTo>
                  <a:lnTo>
                    <a:pt x="201" y="251"/>
                  </a:lnTo>
                  <a:lnTo>
                    <a:pt x="216" y="255"/>
                  </a:lnTo>
                  <a:lnTo>
                    <a:pt x="220" y="262"/>
                  </a:lnTo>
                  <a:lnTo>
                    <a:pt x="218" y="269"/>
                  </a:lnTo>
                  <a:lnTo>
                    <a:pt x="219" y="278"/>
                  </a:lnTo>
                  <a:lnTo>
                    <a:pt x="225" y="283"/>
                  </a:lnTo>
                  <a:lnTo>
                    <a:pt x="231" y="287"/>
                  </a:lnTo>
                  <a:lnTo>
                    <a:pt x="224" y="290"/>
                  </a:lnTo>
                  <a:lnTo>
                    <a:pt x="224" y="298"/>
                  </a:lnTo>
                  <a:lnTo>
                    <a:pt x="225" y="306"/>
                  </a:lnTo>
                  <a:lnTo>
                    <a:pt x="223" y="314"/>
                  </a:lnTo>
                  <a:lnTo>
                    <a:pt x="228" y="320"/>
                  </a:lnTo>
                  <a:lnTo>
                    <a:pt x="242" y="328"/>
                  </a:lnTo>
                  <a:lnTo>
                    <a:pt x="259" y="331"/>
                  </a:lnTo>
                  <a:lnTo>
                    <a:pt x="267" y="330"/>
                  </a:lnTo>
                  <a:lnTo>
                    <a:pt x="291" y="335"/>
                  </a:lnTo>
                  <a:lnTo>
                    <a:pt x="299" y="332"/>
                  </a:lnTo>
                  <a:lnTo>
                    <a:pt x="300" y="325"/>
                  </a:lnTo>
                  <a:lnTo>
                    <a:pt x="306" y="321"/>
                  </a:lnTo>
                  <a:lnTo>
                    <a:pt x="314" y="326"/>
                  </a:lnTo>
                  <a:lnTo>
                    <a:pt x="326" y="337"/>
                  </a:lnTo>
                  <a:lnTo>
                    <a:pt x="331" y="343"/>
                  </a:lnTo>
                  <a:lnTo>
                    <a:pt x="333" y="351"/>
                  </a:lnTo>
                  <a:lnTo>
                    <a:pt x="334" y="366"/>
                  </a:lnTo>
                  <a:lnTo>
                    <a:pt x="338" y="374"/>
                  </a:lnTo>
                  <a:lnTo>
                    <a:pt x="345" y="378"/>
                  </a:lnTo>
                  <a:lnTo>
                    <a:pt x="350" y="384"/>
                  </a:lnTo>
                  <a:lnTo>
                    <a:pt x="355" y="400"/>
                  </a:lnTo>
                  <a:lnTo>
                    <a:pt x="354" y="408"/>
                  </a:lnTo>
                  <a:lnTo>
                    <a:pt x="360" y="423"/>
                  </a:lnTo>
                  <a:lnTo>
                    <a:pt x="365" y="429"/>
                  </a:lnTo>
                  <a:lnTo>
                    <a:pt x="416" y="459"/>
                  </a:lnTo>
                  <a:lnTo>
                    <a:pt x="436" y="483"/>
                  </a:lnTo>
                  <a:lnTo>
                    <a:pt x="443" y="488"/>
                  </a:lnTo>
                  <a:lnTo>
                    <a:pt x="460" y="489"/>
                  </a:lnTo>
                  <a:lnTo>
                    <a:pt x="473" y="498"/>
                  </a:lnTo>
                  <a:lnTo>
                    <a:pt x="493" y="513"/>
                  </a:lnTo>
                  <a:lnTo>
                    <a:pt x="515" y="536"/>
                  </a:lnTo>
                  <a:lnTo>
                    <a:pt x="521" y="542"/>
                  </a:lnTo>
                  <a:lnTo>
                    <a:pt x="530" y="543"/>
                  </a:lnTo>
                  <a:lnTo>
                    <a:pt x="536" y="538"/>
                  </a:lnTo>
                  <a:lnTo>
                    <a:pt x="544" y="537"/>
                  </a:lnTo>
                  <a:lnTo>
                    <a:pt x="567" y="547"/>
                  </a:lnTo>
                  <a:lnTo>
                    <a:pt x="572" y="553"/>
                  </a:lnTo>
                  <a:lnTo>
                    <a:pt x="579" y="557"/>
                  </a:lnTo>
                  <a:lnTo>
                    <a:pt x="585" y="562"/>
                  </a:lnTo>
                  <a:lnTo>
                    <a:pt x="581" y="569"/>
                  </a:lnTo>
                  <a:lnTo>
                    <a:pt x="578" y="577"/>
                  </a:lnTo>
                  <a:lnTo>
                    <a:pt x="578" y="592"/>
                  </a:lnTo>
                  <a:lnTo>
                    <a:pt x="579" y="601"/>
                  </a:lnTo>
                  <a:lnTo>
                    <a:pt x="578" y="606"/>
                  </a:lnTo>
                  <a:lnTo>
                    <a:pt x="607" y="605"/>
                  </a:lnTo>
                  <a:lnTo>
                    <a:pt x="615" y="607"/>
                  </a:lnTo>
                  <a:lnTo>
                    <a:pt x="621" y="612"/>
                  </a:lnTo>
                  <a:lnTo>
                    <a:pt x="630" y="610"/>
                  </a:lnTo>
                  <a:lnTo>
                    <a:pt x="643" y="611"/>
                  </a:lnTo>
                  <a:lnTo>
                    <a:pt x="648" y="608"/>
                  </a:lnTo>
                  <a:lnTo>
                    <a:pt x="648" y="601"/>
                  </a:lnTo>
                  <a:lnTo>
                    <a:pt x="646" y="595"/>
                  </a:lnTo>
                  <a:lnTo>
                    <a:pt x="653" y="581"/>
                  </a:lnTo>
                  <a:lnTo>
                    <a:pt x="661" y="570"/>
                  </a:lnTo>
                  <a:lnTo>
                    <a:pt x="664" y="564"/>
                  </a:lnTo>
                  <a:lnTo>
                    <a:pt x="671" y="559"/>
                  </a:lnTo>
                  <a:lnTo>
                    <a:pt x="676" y="554"/>
                  </a:lnTo>
                  <a:lnTo>
                    <a:pt x="678" y="547"/>
                  </a:lnTo>
                  <a:lnTo>
                    <a:pt x="677" y="541"/>
                  </a:lnTo>
                  <a:lnTo>
                    <a:pt x="670" y="536"/>
                  </a:lnTo>
                  <a:lnTo>
                    <a:pt x="665" y="529"/>
                  </a:lnTo>
                  <a:lnTo>
                    <a:pt x="661" y="513"/>
                  </a:lnTo>
                  <a:lnTo>
                    <a:pt x="665" y="507"/>
                  </a:lnTo>
                  <a:lnTo>
                    <a:pt x="666" y="498"/>
                  </a:lnTo>
                  <a:lnTo>
                    <a:pt x="664" y="491"/>
                  </a:lnTo>
                  <a:lnTo>
                    <a:pt x="658" y="486"/>
                  </a:lnTo>
                  <a:lnTo>
                    <a:pt x="649" y="487"/>
                  </a:lnTo>
                  <a:lnTo>
                    <a:pt x="640" y="486"/>
                  </a:lnTo>
                  <a:lnTo>
                    <a:pt x="638" y="478"/>
                  </a:lnTo>
                  <a:lnTo>
                    <a:pt x="630" y="473"/>
                  </a:lnTo>
                  <a:lnTo>
                    <a:pt x="624" y="467"/>
                  </a:lnTo>
                  <a:lnTo>
                    <a:pt x="632" y="462"/>
                  </a:lnTo>
                  <a:lnTo>
                    <a:pt x="630" y="454"/>
                  </a:lnTo>
                  <a:lnTo>
                    <a:pt x="634" y="448"/>
                  </a:lnTo>
                  <a:lnTo>
                    <a:pt x="642" y="444"/>
                  </a:lnTo>
                  <a:lnTo>
                    <a:pt x="650" y="443"/>
                  </a:lnTo>
                  <a:lnTo>
                    <a:pt x="656" y="449"/>
                  </a:lnTo>
                  <a:lnTo>
                    <a:pt x="664" y="450"/>
                  </a:lnTo>
                  <a:lnTo>
                    <a:pt x="680" y="449"/>
                  </a:lnTo>
                  <a:lnTo>
                    <a:pt x="687" y="446"/>
                  </a:lnTo>
                  <a:lnTo>
                    <a:pt x="699" y="424"/>
                  </a:lnTo>
                  <a:lnTo>
                    <a:pt x="699" y="417"/>
                  </a:lnTo>
                  <a:lnTo>
                    <a:pt x="707" y="412"/>
                  </a:lnTo>
                  <a:lnTo>
                    <a:pt x="723" y="409"/>
                  </a:lnTo>
                  <a:lnTo>
                    <a:pt x="729" y="405"/>
                  </a:lnTo>
                  <a:lnTo>
                    <a:pt x="731" y="397"/>
                  </a:lnTo>
                  <a:lnTo>
                    <a:pt x="731" y="389"/>
                  </a:lnTo>
                  <a:lnTo>
                    <a:pt x="726" y="382"/>
                  </a:lnTo>
                  <a:lnTo>
                    <a:pt x="732" y="378"/>
                  </a:lnTo>
                  <a:lnTo>
                    <a:pt x="734" y="369"/>
                  </a:lnTo>
                  <a:lnTo>
                    <a:pt x="741" y="365"/>
                  </a:lnTo>
                  <a:lnTo>
                    <a:pt x="747" y="370"/>
                  </a:lnTo>
                  <a:lnTo>
                    <a:pt x="756" y="369"/>
                  </a:lnTo>
                  <a:lnTo>
                    <a:pt x="769" y="362"/>
                  </a:lnTo>
                  <a:lnTo>
                    <a:pt x="784" y="354"/>
                  </a:lnTo>
                  <a:lnTo>
                    <a:pt x="788" y="347"/>
                  </a:lnTo>
                  <a:lnTo>
                    <a:pt x="794" y="342"/>
                  </a:lnTo>
                  <a:lnTo>
                    <a:pt x="801" y="342"/>
                  </a:lnTo>
                  <a:lnTo>
                    <a:pt x="802" y="351"/>
                  </a:lnTo>
                  <a:lnTo>
                    <a:pt x="807" y="357"/>
                  </a:lnTo>
                  <a:lnTo>
                    <a:pt x="809" y="364"/>
                  </a:lnTo>
                  <a:lnTo>
                    <a:pt x="805" y="371"/>
                  </a:lnTo>
                  <a:lnTo>
                    <a:pt x="798" y="375"/>
                  </a:lnTo>
                  <a:lnTo>
                    <a:pt x="791" y="380"/>
                  </a:lnTo>
                  <a:lnTo>
                    <a:pt x="796" y="396"/>
                  </a:lnTo>
                  <a:lnTo>
                    <a:pt x="800" y="403"/>
                  </a:lnTo>
                  <a:lnTo>
                    <a:pt x="809" y="402"/>
                  </a:lnTo>
                  <a:lnTo>
                    <a:pt x="816" y="398"/>
                  </a:lnTo>
                  <a:lnTo>
                    <a:pt x="820" y="398"/>
                  </a:lnTo>
                  <a:lnTo>
                    <a:pt x="832" y="397"/>
                  </a:lnTo>
                  <a:lnTo>
                    <a:pt x="839" y="398"/>
                  </a:lnTo>
                  <a:lnTo>
                    <a:pt x="855" y="403"/>
                  </a:lnTo>
                  <a:lnTo>
                    <a:pt x="871" y="401"/>
                  </a:lnTo>
                  <a:lnTo>
                    <a:pt x="877" y="396"/>
                  </a:lnTo>
                  <a:lnTo>
                    <a:pt x="881" y="389"/>
                  </a:lnTo>
                  <a:lnTo>
                    <a:pt x="888" y="385"/>
                  </a:lnTo>
                  <a:lnTo>
                    <a:pt x="896" y="385"/>
                  </a:lnTo>
                  <a:lnTo>
                    <a:pt x="901" y="379"/>
                  </a:lnTo>
                  <a:lnTo>
                    <a:pt x="909" y="381"/>
                  </a:lnTo>
                  <a:lnTo>
                    <a:pt x="915" y="378"/>
                  </a:lnTo>
                  <a:lnTo>
                    <a:pt x="919" y="369"/>
                  </a:lnTo>
                  <a:lnTo>
                    <a:pt x="935" y="365"/>
                  </a:lnTo>
                  <a:lnTo>
                    <a:pt x="940" y="358"/>
                  </a:lnTo>
                  <a:lnTo>
                    <a:pt x="933" y="354"/>
                  </a:lnTo>
                  <a:lnTo>
                    <a:pt x="925" y="357"/>
                  </a:lnTo>
                  <a:lnTo>
                    <a:pt x="909" y="352"/>
                  </a:lnTo>
                  <a:lnTo>
                    <a:pt x="898" y="342"/>
                  </a:lnTo>
                  <a:lnTo>
                    <a:pt x="890" y="342"/>
                  </a:lnTo>
                  <a:lnTo>
                    <a:pt x="884" y="337"/>
                  </a:lnTo>
                  <a:lnTo>
                    <a:pt x="870" y="328"/>
                  </a:lnTo>
                  <a:lnTo>
                    <a:pt x="870" y="320"/>
                  </a:lnTo>
                  <a:lnTo>
                    <a:pt x="865" y="314"/>
                  </a:lnTo>
                  <a:lnTo>
                    <a:pt x="858" y="310"/>
                  </a:lnTo>
                  <a:lnTo>
                    <a:pt x="853" y="325"/>
                  </a:lnTo>
                  <a:lnTo>
                    <a:pt x="845" y="330"/>
                  </a:lnTo>
                  <a:lnTo>
                    <a:pt x="843" y="337"/>
                  </a:lnTo>
                  <a:lnTo>
                    <a:pt x="836" y="337"/>
                  </a:lnTo>
                  <a:lnTo>
                    <a:pt x="812" y="327"/>
                  </a:lnTo>
                  <a:lnTo>
                    <a:pt x="804" y="314"/>
                  </a:lnTo>
                  <a:lnTo>
                    <a:pt x="796" y="317"/>
                  </a:lnTo>
                  <a:lnTo>
                    <a:pt x="790" y="312"/>
                  </a:lnTo>
                  <a:lnTo>
                    <a:pt x="782" y="310"/>
                  </a:lnTo>
                  <a:lnTo>
                    <a:pt x="783" y="301"/>
                  </a:lnTo>
                  <a:lnTo>
                    <a:pt x="798" y="292"/>
                  </a:lnTo>
                  <a:lnTo>
                    <a:pt x="810" y="280"/>
                  </a:lnTo>
                  <a:lnTo>
                    <a:pt x="820" y="268"/>
                  </a:lnTo>
                  <a:lnTo>
                    <a:pt x="834" y="262"/>
                  </a:lnTo>
                  <a:lnTo>
                    <a:pt x="833" y="253"/>
                  </a:lnTo>
                  <a:lnTo>
                    <a:pt x="816" y="249"/>
                  </a:lnTo>
                  <a:lnTo>
                    <a:pt x="814" y="256"/>
                  </a:lnTo>
                  <a:lnTo>
                    <a:pt x="802" y="268"/>
                  </a:lnTo>
                  <a:lnTo>
                    <a:pt x="795" y="271"/>
                  </a:lnTo>
                  <a:lnTo>
                    <a:pt x="788" y="268"/>
                  </a:lnTo>
                  <a:lnTo>
                    <a:pt x="782" y="283"/>
                  </a:lnTo>
                  <a:lnTo>
                    <a:pt x="775" y="288"/>
                  </a:lnTo>
                  <a:lnTo>
                    <a:pt x="753" y="298"/>
                  </a:lnTo>
                  <a:lnTo>
                    <a:pt x="739" y="306"/>
                  </a:lnTo>
                  <a:lnTo>
                    <a:pt x="734" y="312"/>
                  </a:lnTo>
                  <a:lnTo>
                    <a:pt x="726" y="315"/>
                  </a:lnTo>
                  <a:lnTo>
                    <a:pt x="719" y="320"/>
                  </a:lnTo>
                  <a:lnTo>
                    <a:pt x="715" y="327"/>
                  </a:lnTo>
                  <a:lnTo>
                    <a:pt x="713" y="335"/>
                  </a:lnTo>
                  <a:lnTo>
                    <a:pt x="707" y="339"/>
                  </a:lnTo>
                  <a:lnTo>
                    <a:pt x="699" y="343"/>
                  </a:lnTo>
                  <a:lnTo>
                    <a:pt x="691" y="342"/>
                  </a:lnTo>
                  <a:lnTo>
                    <a:pt x="676" y="335"/>
                  </a:lnTo>
                  <a:lnTo>
                    <a:pt x="667" y="333"/>
                  </a:lnTo>
                  <a:lnTo>
                    <a:pt x="654" y="325"/>
                  </a:lnTo>
                  <a:lnTo>
                    <a:pt x="597" y="331"/>
                  </a:lnTo>
                  <a:lnTo>
                    <a:pt x="587" y="285"/>
                  </a:lnTo>
                  <a:lnTo>
                    <a:pt x="554" y="279"/>
                  </a:lnTo>
                  <a:lnTo>
                    <a:pt x="553" y="266"/>
                  </a:lnTo>
                  <a:lnTo>
                    <a:pt x="554" y="250"/>
                  </a:lnTo>
                  <a:lnTo>
                    <a:pt x="562" y="249"/>
                  </a:lnTo>
                  <a:lnTo>
                    <a:pt x="560" y="206"/>
                  </a:lnTo>
                  <a:lnTo>
                    <a:pt x="547" y="207"/>
                  </a:lnTo>
                  <a:lnTo>
                    <a:pt x="530" y="174"/>
                  </a:lnTo>
                  <a:lnTo>
                    <a:pt x="517" y="164"/>
                  </a:lnTo>
                  <a:lnTo>
                    <a:pt x="510" y="160"/>
                  </a:lnTo>
                  <a:lnTo>
                    <a:pt x="498" y="150"/>
                  </a:lnTo>
                  <a:lnTo>
                    <a:pt x="492" y="144"/>
                  </a:lnTo>
                  <a:lnTo>
                    <a:pt x="478" y="150"/>
                  </a:lnTo>
                  <a:lnTo>
                    <a:pt x="402" y="149"/>
                  </a:lnTo>
                  <a:lnTo>
                    <a:pt x="331" y="161"/>
                  </a:lnTo>
                  <a:lnTo>
                    <a:pt x="304" y="133"/>
                  </a:lnTo>
                  <a:lnTo>
                    <a:pt x="259" y="85"/>
                  </a:lnTo>
                  <a:lnTo>
                    <a:pt x="224" y="52"/>
                  </a:lnTo>
                  <a:lnTo>
                    <a:pt x="210" y="42"/>
                  </a:lnTo>
                  <a:lnTo>
                    <a:pt x="191" y="26"/>
                  </a:lnTo>
                  <a:lnTo>
                    <a:pt x="171" y="13"/>
                  </a:lnTo>
                  <a:lnTo>
                    <a:pt x="142" y="0"/>
                  </a:lnTo>
                  <a:lnTo>
                    <a:pt x="0" y="51"/>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442" name="Freeform 169"/>
            <p:cNvSpPr>
              <a:spLocks noChangeAspect="1"/>
            </p:cNvSpPr>
            <p:nvPr/>
          </p:nvSpPr>
          <p:spPr bwMode="gray">
            <a:xfrm>
              <a:off x="5672926" y="2868958"/>
              <a:ext cx="247650" cy="171450"/>
            </a:xfrm>
            <a:custGeom>
              <a:avLst/>
              <a:gdLst/>
              <a:ahLst/>
              <a:cxnLst>
                <a:cxn ang="0">
                  <a:pos x="249" y="96"/>
                </a:cxn>
                <a:cxn ang="0">
                  <a:pos x="256" y="60"/>
                </a:cxn>
                <a:cxn ang="0">
                  <a:pos x="289" y="46"/>
                </a:cxn>
                <a:cxn ang="0">
                  <a:pos x="308" y="24"/>
                </a:cxn>
                <a:cxn ang="0">
                  <a:pos x="320" y="20"/>
                </a:cxn>
                <a:cxn ang="0">
                  <a:pos x="336" y="6"/>
                </a:cxn>
                <a:cxn ang="0">
                  <a:pos x="376" y="36"/>
                </a:cxn>
                <a:cxn ang="0">
                  <a:pos x="413" y="48"/>
                </a:cxn>
                <a:cxn ang="0">
                  <a:pos x="424" y="73"/>
                </a:cxn>
                <a:cxn ang="0">
                  <a:pos x="416" y="100"/>
                </a:cxn>
                <a:cxn ang="0">
                  <a:pos x="460" y="116"/>
                </a:cxn>
                <a:cxn ang="0">
                  <a:pos x="499" y="107"/>
                </a:cxn>
                <a:cxn ang="0">
                  <a:pos x="526" y="137"/>
                </a:cxn>
                <a:cxn ang="0">
                  <a:pos x="543" y="170"/>
                </a:cxn>
                <a:cxn ang="0">
                  <a:pos x="558" y="215"/>
                </a:cxn>
                <a:cxn ang="0">
                  <a:pos x="653" y="275"/>
                </a:cxn>
                <a:cxn ang="0">
                  <a:pos x="714" y="328"/>
                </a:cxn>
                <a:cxn ang="0">
                  <a:pos x="760" y="333"/>
                </a:cxn>
                <a:cxn ang="0">
                  <a:pos x="774" y="355"/>
                </a:cxn>
                <a:cxn ang="0">
                  <a:pos x="771" y="392"/>
                </a:cxn>
                <a:cxn ang="0">
                  <a:pos x="728" y="380"/>
                </a:cxn>
                <a:cxn ang="0">
                  <a:pos x="717" y="397"/>
                </a:cxn>
                <a:cxn ang="0">
                  <a:pos x="685" y="398"/>
                </a:cxn>
                <a:cxn ang="0">
                  <a:pos x="675" y="417"/>
                </a:cxn>
                <a:cxn ang="0">
                  <a:pos x="664" y="457"/>
                </a:cxn>
                <a:cxn ang="0">
                  <a:pos x="634" y="479"/>
                </a:cxn>
                <a:cxn ang="0">
                  <a:pos x="594" y="494"/>
                </a:cxn>
                <a:cxn ang="0">
                  <a:pos x="589" y="509"/>
                </a:cxn>
                <a:cxn ang="0">
                  <a:pos x="570" y="528"/>
                </a:cxn>
                <a:cxn ang="0">
                  <a:pos x="538" y="536"/>
                </a:cxn>
                <a:cxn ang="0">
                  <a:pos x="508" y="523"/>
                </a:cxn>
                <a:cxn ang="0">
                  <a:pos x="482" y="507"/>
                </a:cxn>
                <a:cxn ang="0">
                  <a:pos x="476" y="441"/>
                </a:cxn>
                <a:cxn ang="0">
                  <a:pos x="396" y="403"/>
                </a:cxn>
                <a:cxn ang="0">
                  <a:pos x="364" y="369"/>
                </a:cxn>
                <a:cxn ang="0">
                  <a:pos x="314" y="359"/>
                </a:cxn>
                <a:cxn ang="0">
                  <a:pos x="231" y="321"/>
                </a:cxn>
                <a:cxn ang="0">
                  <a:pos x="198" y="337"/>
                </a:cxn>
                <a:cxn ang="0">
                  <a:pos x="145" y="351"/>
                </a:cxn>
                <a:cxn ang="0">
                  <a:pos x="80" y="378"/>
                </a:cxn>
                <a:cxn ang="0">
                  <a:pos x="86" y="275"/>
                </a:cxn>
                <a:cxn ang="0">
                  <a:pos x="50" y="250"/>
                </a:cxn>
                <a:cxn ang="0">
                  <a:pos x="66" y="230"/>
                </a:cxn>
                <a:cxn ang="0">
                  <a:pos x="68" y="214"/>
                </a:cxn>
                <a:cxn ang="0">
                  <a:pos x="34" y="203"/>
                </a:cxn>
                <a:cxn ang="0">
                  <a:pos x="16" y="166"/>
                </a:cxn>
                <a:cxn ang="0">
                  <a:pos x="27" y="143"/>
                </a:cxn>
                <a:cxn ang="0">
                  <a:pos x="84" y="156"/>
                </a:cxn>
                <a:cxn ang="0">
                  <a:pos x="97" y="148"/>
                </a:cxn>
                <a:cxn ang="0">
                  <a:pos x="86" y="91"/>
                </a:cxn>
                <a:cxn ang="0">
                  <a:pos x="57" y="57"/>
                </a:cxn>
                <a:cxn ang="0">
                  <a:pos x="14" y="91"/>
                </a:cxn>
                <a:cxn ang="0">
                  <a:pos x="4" y="92"/>
                </a:cxn>
                <a:cxn ang="0">
                  <a:pos x="77" y="32"/>
                </a:cxn>
                <a:cxn ang="0">
                  <a:pos x="107" y="41"/>
                </a:cxn>
                <a:cxn ang="0">
                  <a:pos x="139" y="75"/>
                </a:cxn>
                <a:cxn ang="0">
                  <a:pos x="181" y="113"/>
                </a:cxn>
              </a:cxnLst>
              <a:rect l="0" t="0" r="r" b="b"/>
              <a:pathLst>
                <a:path w="778" h="536">
                  <a:moveTo>
                    <a:pt x="193" y="107"/>
                  </a:moveTo>
                  <a:lnTo>
                    <a:pt x="247" y="116"/>
                  </a:lnTo>
                  <a:lnTo>
                    <a:pt x="255" y="111"/>
                  </a:lnTo>
                  <a:lnTo>
                    <a:pt x="249" y="96"/>
                  </a:lnTo>
                  <a:lnTo>
                    <a:pt x="250" y="89"/>
                  </a:lnTo>
                  <a:lnTo>
                    <a:pt x="245" y="73"/>
                  </a:lnTo>
                  <a:lnTo>
                    <a:pt x="249" y="65"/>
                  </a:lnTo>
                  <a:lnTo>
                    <a:pt x="256" y="60"/>
                  </a:lnTo>
                  <a:lnTo>
                    <a:pt x="260" y="54"/>
                  </a:lnTo>
                  <a:lnTo>
                    <a:pt x="265" y="47"/>
                  </a:lnTo>
                  <a:lnTo>
                    <a:pt x="273" y="46"/>
                  </a:lnTo>
                  <a:lnTo>
                    <a:pt x="289" y="46"/>
                  </a:lnTo>
                  <a:lnTo>
                    <a:pt x="298" y="42"/>
                  </a:lnTo>
                  <a:lnTo>
                    <a:pt x="300" y="35"/>
                  </a:lnTo>
                  <a:lnTo>
                    <a:pt x="300" y="27"/>
                  </a:lnTo>
                  <a:lnTo>
                    <a:pt x="308" y="24"/>
                  </a:lnTo>
                  <a:lnTo>
                    <a:pt x="320" y="32"/>
                  </a:lnTo>
                  <a:lnTo>
                    <a:pt x="328" y="35"/>
                  </a:lnTo>
                  <a:lnTo>
                    <a:pt x="325" y="27"/>
                  </a:lnTo>
                  <a:lnTo>
                    <a:pt x="320" y="20"/>
                  </a:lnTo>
                  <a:lnTo>
                    <a:pt x="314" y="15"/>
                  </a:lnTo>
                  <a:lnTo>
                    <a:pt x="321" y="11"/>
                  </a:lnTo>
                  <a:lnTo>
                    <a:pt x="328" y="11"/>
                  </a:lnTo>
                  <a:lnTo>
                    <a:pt x="336" y="6"/>
                  </a:lnTo>
                  <a:lnTo>
                    <a:pt x="337" y="0"/>
                  </a:lnTo>
                  <a:lnTo>
                    <a:pt x="358" y="21"/>
                  </a:lnTo>
                  <a:lnTo>
                    <a:pt x="371" y="30"/>
                  </a:lnTo>
                  <a:lnTo>
                    <a:pt x="376" y="36"/>
                  </a:lnTo>
                  <a:lnTo>
                    <a:pt x="385" y="39"/>
                  </a:lnTo>
                  <a:lnTo>
                    <a:pt x="394" y="37"/>
                  </a:lnTo>
                  <a:lnTo>
                    <a:pt x="409" y="41"/>
                  </a:lnTo>
                  <a:lnTo>
                    <a:pt x="413" y="48"/>
                  </a:lnTo>
                  <a:lnTo>
                    <a:pt x="411" y="55"/>
                  </a:lnTo>
                  <a:lnTo>
                    <a:pt x="412" y="64"/>
                  </a:lnTo>
                  <a:lnTo>
                    <a:pt x="418" y="69"/>
                  </a:lnTo>
                  <a:lnTo>
                    <a:pt x="424" y="73"/>
                  </a:lnTo>
                  <a:lnTo>
                    <a:pt x="417" y="76"/>
                  </a:lnTo>
                  <a:lnTo>
                    <a:pt x="417" y="84"/>
                  </a:lnTo>
                  <a:lnTo>
                    <a:pt x="418" y="92"/>
                  </a:lnTo>
                  <a:lnTo>
                    <a:pt x="416" y="100"/>
                  </a:lnTo>
                  <a:lnTo>
                    <a:pt x="421" y="106"/>
                  </a:lnTo>
                  <a:lnTo>
                    <a:pt x="435" y="114"/>
                  </a:lnTo>
                  <a:lnTo>
                    <a:pt x="452" y="117"/>
                  </a:lnTo>
                  <a:lnTo>
                    <a:pt x="460" y="116"/>
                  </a:lnTo>
                  <a:lnTo>
                    <a:pt x="484" y="121"/>
                  </a:lnTo>
                  <a:lnTo>
                    <a:pt x="492" y="118"/>
                  </a:lnTo>
                  <a:lnTo>
                    <a:pt x="493" y="111"/>
                  </a:lnTo>
                  <a:lnTo>
                    <a:pt x="499" y="107"/>
                  </a:lnTo>
                  <a:lnTo>
                    <a:pt x="507" y="112"/>
                  </a:lnTo>
                  <a:lnTo>
                    <a:pt x="519" y="123"/>
                  </a:lnTo>
                  <a:lnTo>
                    <a:pt x="524" y="129"/>
                  </a:lnTo>
                  <a:lnTo>
                    <a:pt x="526" y="137"/>
                  </a:lnTo>
                  <a:lnTo>
                    <a:pt x="527" y="152"/>
                  </a:lnTo>
                  <a:lnTo>
                    <a:pt x="531" y="160"/>
                  </a:lnTo>
                  <a:lnTo>
                    <a:pt x="538" y="164"/>
                  </a:lnTo>
                  <a:lnTo>
                    <a:pt x="543" y="170"/>
                  </a:lnTo>
                  <a:lnTo>
                    <a:pt x="548" y="186"/>
                  </a:lnTo>
                  <a:lnTo>
                    <a:pt x="547" y="194"/>
                  </a:lnTo>
                  <a:lnTo>
                    <a:pt x="553" y="209"/>
                  </a:lnTo>
                  <a:lnTo>
                    <a:pt x="558" y="215"/>
                  </a:lnTo>
                  <a:lnTo>
                    <a:pt x="609" y="245"/>
                  </a:lnTo>
                  <a:lnTo>
                    <a:pt x="629" y="269"/>
                  </a:lnTo>
                  <a:lnTo>
                    <a:pt x="636" y="274"/>
                  </a:lnTo>
                  <a:lnTo>
                    <a:pt x="653" y="275"/>
                  </a:lnTo>
                  <a:lnTo>
                    <a:pt x="666" y="284"/>
                  </a:lnTo>
                  <a:lnTo>
                    <a:pt x="686" y="299"/>
                  </a:lnTo>
                  <a:lnTo>
                    <a:pt x="708" y="322"/>
                  </a:lnTo>
                  <a:lnTo>
                    <a:pt x="714" y="328"/>
                  </a:lnTo>
                  <a:lnTo>
                    <a:pt x="723" y="329"/>
                  </a:lnTo>
                  <a:lnTo>
                    <a:pt x="729" y="324"/>
                  </a:lnTo>
                  <a:lnTo>
                    <a:pt x="737" y="323"/>
                  </a:lnTo>
                  <a:lnTo>
                    <a:pt x="760" y="333"/>
                  </a:lnTo>
                  <a:lnTo>
                    <a:pt x="765" y="339"/>
                  </a:lnTo>
                  <a:lnTo>
                    <a:pt x="772" y="343"/>
                  </a:lnTo>
                  <a:lnTo>
                    <a:pt x="778" y="348"/>
                  </a:lnTo>
                  <a:lnTo>
                    <a:pt x="774" y="355"/>
                  </a:lnTo>
                  <a:lnTo>
                    <a:pt x="771" y="363"/>
                  </a:lnTo>
                  <a:lnTo>
                    <a:pt x="771" y="378"/>
                  </a:lnTo>
                  <a:lnTo>
                    <a:pt x="772" y="387"/>
                  </a:lnTo>
                  <a:lnTo>
                    <a:pt x="771" y="392"/>
                  </a:lnTo>
                  <a:lnTo>
                    <a:pt x="756" y="392"/>
                  </a:lnTo>
                  <a:lnTo>
                    <a:pt x="746" y="388"/>
                  </a:lnTo>
                  <a:lnTo>
                    <a:pt x="733" y="380"/>
                  </a:lnTo>
                  <a:lnTo>
                    <a:pt x="728" y="380"/>
                  </a:lnTo>
                  <a:lnTo>
                    <a:pt x="723" y="380"/>
                  </a:lnTo>
                  <a:lnTo>
                    <a:pt x="720" y="383"/>
                  </a:lnTo>
                  <a:lnTo>
                    <a:pt x="719" y="391"/>
                  </a:lnTo>
                  <a:lnTo>
                    <a:pt x="717" y="397"/>
                  </a:lnTo>
                  <a:lnTo>
                    <a:pt x="714" y="398"/>
                  </a:lnTo>
                  <a:lnTo>
                    <a:pt x="699" y="398"/>
                  </a:lnTo>
                  <a:lnTo>
                    <a:pt x="693" y="397"/>
                  </a:lnTo>
                  <a:lnTo>
                    <a:pt x="685" y="398"/>
                  </a:lnTo>
                  <a:lnTo>
                    <a:pt x="680" y="404"/>
                  </a:lnTo>
                  <a:lnTo>
                    <a:pt x="676" y="408"/>
                  </a:lnTo>
                  <a:lnTo>
                    <a:pt x="675" y="410"/>
                  </a:lnTo>
                  <a:lnTo>
                    <a:pt x="675" y="417"/>
                  </a:lnTo>
                  <a:lnTo>
                    <a:pt x="669" y="434"/>
                  </a:lnTo>
                  <a:lnTo>
                    <a:pt x="666" y="437"/>
                  </a:lnTo>
                  <a:lnTo>
                    <a:pt x="664" y="450"/>
                  </a:lnTo>
                  <a:lnTo>
                    <a:pt x="664" y="457"/>
                  </a:lnTo>
                  <a:lnTo>
                    <a:pt x="663" y="462"/>
                  </a:lnTo>
                  <a:lnTo>
                    <a:pt x="648" y="472"/>
                  </a:lnTo>
                  <a:lnTo>
                    <a:pt x="640" y="473"/>
                  </a:lnTo>
                  <a:lnTo>
                    <a:pt x="634" y="479"/>
                  </a:lnTo>
                  <a:lnTo>
                    <a:pt x="626" y="483"/>
                  </a:lnTo>
                  <a:lnTo>
                    <a:pt x="618" y="488"/>
                  </a:lnTo>
                  <a:lnTo>
                    <a:pt x="601" y="491"/>
                  </a:lnTo>
                  <a:lnTo>
                    <a:pt x="594" y="494"/>
                  </a:lnTo>
                  <a:lnTo>
                    <a:pt x="586" y="493"/>
                  </a:lnTo>
                  <a:lnTo>
                    <a:pt x="586" y="499"/>
                  </a:lnTo>
                  <a:lnTo>
                    <a:pt x="593" y="504"/>
                  </a:lnTo>
                  <a:lnTo>
                    <a:pt x="589" y="509"/>
                  </a:lnTo>
                  <a:lnTo>
                    <a:pt x="585" y="510"/>
                  </a:lnTo>
                  <a:lnTo>
                    <a:pt x="583" y="522"/>
                  </a:lnTo>
                  <a:lnTo>
                    <a:pt x="579" y="525"/>
                  </a:lnTo>
                  <a:lnTo>
                    <a:pt x="570" y="528"/>
                  </a:lnTo>
                  <a:lnTo>
                    <a:pt x="564" y="534"/>
                  </a:lnTo>
                  <a:lnTo>
                    <a:pt x="551" y="534"/>
                  </a:lnTo>
                  <a:lnTo>
                    <a:pt x="543" y="536"/>
                  </a:lnTo>
                  <a:lnTo>
                    <a:pt x="538" y="536"/>
                  </a:lnTo>
                  <a:lnTo>
                    <a:pt x="534" y="530"/>
                  </a:lnTo>
                  <a:lnTo>
                    <a:pt x="526" y="526"/>
                  </a:lnTo>
                  <a:lnTo>
                    <a:pt x="520" y="521"/>
                  </a:lnTo>
                  <a:lnTo>
                    <a:pt x="508" y="523"/>
                  </a:lnTo>
                  <a:lnTo>
                    <a:pt x="497" y="520"/>
                  </a:lnTo>
                  <a:lnTo>
                    <a:pt x="494" y="517"/>
                  </a:lnTo>
                  <a:lnTo>
                    <a:pt x="488" y="511"/>
                  </a:lnTo>
                  <a:lnTo>
                    <a:pt x="482" y="507"/>
                  </a:lnTo>
                  <a:lnTo>
                    <a:pt x="484" y="494"/>
                  </a:lnTo>
                  <a:lnTo>
                    <a:pt x="481" y="483"/>
                  </a:lnTo>
                  <a:lnTo>
                    <a:pt x="481" y="446"/>
                  </a:lnTo>
                  <a:lnTo>
                    <a:pt x="476" y="441"/>
                  </a:lnTo>
                  <a:lnTo>
                    <a:pt x="450" y="441"/>
                  </a:lnTo>
                  <a:lnTo>
                    <a:pt x="434" y="431"/>
                  </a:lnTo>
                  <a:lnTo>
                    <a:pt x="412" y="413"/>
                  </a:lnTo>
                  <a:lnTo>
                    <a:pt x="396" y="403"/>
                  </a:lnTo>
                  <a:lnTo>
                    <a:pt x="386" y="399"/>
                  </a:lnTo>
                  <a:lnTo>
                    <a:pt x="382" y="387"/>
                  </a:lnTo>
                  <a:lnTo>
                    <a:pt x="373" y="374"/>
                  </a:lnTo>
                  <a:lnTo>
                    <a:pt x="364" y="369"/>
                  </a:lnTo>
                  <a:lnTo>
                    <a:pt x="349" y="366"/>
                  </a:lnTo>
                  <a:lnTo>
                    <a:pt x="338" y="369"/>
                  </a:lnTo>
                  <a:lnTo>
                    <a:pt x="327" y="366"/>
                  </a:lnTo>
                  <a:lnTo>
                    <a:pt x="314" y="359"/>
                  </a:lnTo>
                  <a:lnTo>
                    <a:pt x="276" y="347"/>
                  </a:lnTo>
                  <a:lnTo>
                    <a:pt x="267" y="335"/>
                  </a:lnTo>
                  <a:lnTo>
                    <a:pt x="252" y="323"/>
                  </a:lnTo>
                  <a:lnTo>
                    <a:pt x="231" y="321"/>
                  </a:lnTo>
                  <a:lnTo>
                    <a:pt x="217" y="323"/>
                  </a:lnTo>
                  <a:lnTo>
                    <a:pt x="214" y="332"/>
                  </a:lnTo>
                  <a:lnTo>
                    <a:pt x="209" y="337"/>
                  </a:lnTo>
                  <a:lnTo>
                    <a:pt x="198" y="337"/>
                  </a:lnTo>
                  <a:lnTo>
                    <a:pt x="187" y="333"/>
                  </a:lnTo>
                  <a:lnTo>
                    <a:pt x="176" y="333"/>
                  </a:lnTo>
                  <a:lnTo>
                    <a:pt x="160" y="337"/>
                  </a:lnTo>
                  <a:lnTo>
                    <a:pt x="145" y="351"/>
                  </a:lnTo>
                  <a:lnTo>
                    <a:pt x="111" y="378"/>
                  </a:lnTo>
                  <a:lnTo>
                    <a:pt x="93" y="382"/>
                  </a:lnTo>
                  <a:lnTo>
                    <a:pt x="79" y="382"/>
                  </a:lnTo>
                  <a:lnTo>
                    <a:pt x="80" y="378"/>
                  </a:lnTo>
                  <a:lnTo>
                    <a:pt x="74" y="338"/>
                  </a:lnTo>
                  <a:lnTo>
                    <a:pt x="73" y="312"/>
                  </a:lnTo>
                  <a:lnTo>
                    <a:pt x="77" y="289"/>
                  </a:lnTo>
                  <a:lnTo>
                    <a:pt x="86" y="275"/>
                  </a:lnTo>
                  <a:lnTo>
                    <a:pt x="75" y="272"/>
                  </a:lnTo>
                  <a:lnTo>
                    <a:pt x="64" y="262"/>
                  </a:lnTo>
                  <a:lnTo>
                    <a:pt x="57" y="252"/>
                  </a:lnTo>
                  <a:lnTo>
                    <a:pt x="50" y="250"/>
                  </a:lnTo>
                  <a:lnTo>
                    <a:pt x="50" y="247"/>
                  </a:lnTo>
                  <a:lnTo>
                    <a:pt x="70" y="238"/>
                  </a:lnTo>
                  <a:lnTo>
                    <a:pt x="77" y="234"/>
                  </a:lnTo>
                  <a:lnTo>
                    <a:pt x="66" y="230"/>
                  </a:lnTo>
                  <a:lnTo>
                    <a:pt x="58" y="225"/>
                  </a:lnTo>
                  <a:lnTo>
                    <a:pt x="51" y="219"/>
                  </a:lnTo>
                  <a:lnTo>
                    <a:pt x="61" y="209"/>
                  </a:lnTo>
                  <a:lnTo>
                    <a:pt x="68" y="214"/>
                  </a:lnTo>
                  <a:lnTo>
                    <a:pt x="78" y="218"/>
                  </a:lnTo>
                  <a:lnTo>
                    <a:pt x="72" y="207"/>
                  </a:lnTo>
                  <a:lnTo>
                    <a:pt x="51" y="199"/>
                  </a:lnTo>
                  <a:lnTo>
                    <a:pt x="34" y="203"/>
                  </a:lnTo>
                  <a:lnTo>
                    <a:pt x="26" y="211"/>
                  </a:lnTo>
                  <a:lnTo>
                    <a:pt x="21" y="211"/>
                  </a:lnTo>
                  <a:lnTo>
                    <a:pt x="14" y="181"/>
                  </a:lnTo>
                  <a:lnTo>
                    <a:pt x="16" y="166"/>
                  </a:lnTo>
                  <a:lnTo>
                    <a:pt x="23" y="155"/>
                  </a:lnTo>
                  <a:lnTo>
                    <a:pt x="24" y="151"/>
                  </a:lnTo>
                  <a:lnTo>
                    <a:pt x="21" y="128"/>
                  </a:lnTo>
                  <a:lnTo>
                    <a:pt x="27" y="143"/>
                  </a:lnTo>
                  <a:lnTo>
                    <a:pt x="32" y="151"/>
                  </a:lnTo>
                  <a:lnTo>
                    <a:pt x="53" y="151"/>
                  </a:lnTo>
                  <a:lnTo>
                    <a:pt x="73" y="157"/>
                  </a:lnTo>
                  <a:lnTo>
                    <a:pt x="84" y="156"/>
                  </a:lnTo>
                  <a:lnTo>
                    <a:pt x="99" y="160"/>
                  </a:lnTo>
                  <a:lnTo>
                    <a:pt x="109" y="155"/>
                  </a:lnTo>
                  <a:lnTo>
                    <a:pt x="99" y="154"/>
                  </a:lnTo>
                  <a:lnTo>
                    <a:pt x="97" y="148"/>
                  </a:lnTo>
                  <a:lnTo>
                    <a:pt x="112" y="144"/>
                  </a:lnTo>
                  <a:lnTo>
                    <a:pt x="126" y="127"/>
                  </a:lnTo>
                  <a:lnTo>
                    <a:pt x="102" y="109"/>
                  </a:lnTo>
                  <a:lnTo>
                    <a:pt x="86" y="91"/>
                  </a:lnTo>
                  <a:lnTo>
                    <a:pt x="80" y="74"/>
                  </a:lnTo>
                  <a:lnTo>
                    <a:pt x="70" y="60"/>
                  </a:lnTo>
                  <a:lnTo>
                    <a:pt x="68" y="58"/>
                  </a:lnTo>
                  <a:lnTo>
                    <a:pt x="57" y="57"/>
                  </a:lnTo>
                  <a:lnTo>
                    <a:pt x="39" y="62"/>
                  </a:lnTo>
                  <a:lnTo>
                    <a:pt x="23" y="70"/>
                  </a:lnTo>
                  <a:lnTo>
                    <a:pt x="14" y="82"/>
                  </a:lnTo>
                  <a:lnTo>
                    <a:pt x="14" y="91"/>
                  </a:lnTo>
                  <a:lnTo>
                    <a:pt x="19" y="94"/>
                  </a:lnTo>
                  <a:lnTo>
                    <a:pt x="20" y="119"/>
                  </a:lnTo>
                  <a:lnTo>
                    <a:pt x="18" y="117"/>
                  </a:lnTo>
                  <a:lnTo>
                    <a:pt x="4" y="92"/>
                  </a:lnTo>
                  <a:lnTo>
                    <a:pt x="0" y="74"/>
                  </a:lnTo>
                  <a:lnTo>
                    <a:pt x="30" y="48"/>
                  </a:lnTo>
                  <a:lnTo>
                    <a:pt x="53" y="39"/>
                  </a:lnTo>
                  <a:lnTo>
                    <a:pt x="77" y="32"/>
                  </a:lnTo>
                  <a:lnTo>
                    <a:pt x="85" y="31"/>
                  </a:lnTo>
                  <a:lnTo>
                    <a:pt x="93" y="31"/>
                  </a:lnTo>
                  <a:lnTo>
                    <a:pt x="100" y="35"/>
                  </a:lnTo>
                  <a:lnTo>
                    <a:pt x="107" y="41"/>
                  </a:lnTo>
                  <a:lnTo>
                    <a:pt x="122" y="47"/>
                  </a:lnTo>
                  <a:lnTo>
                    <a:pt x="127" y="54"/>
                  </a:lnTo>
                  <a:lnTo>
                    <a:pt x="133" y="69"/>
                  </a:lnTo>
                  <a:lnTo>
                    <a:pt x="139" y="75"/>
                  </a:lnTo>
                  <a:lnTo>
                    <a:pt x="143" y="82"/>
                  </a:lnTo>
                  <a:lnTo>
                    <a:pt x="153" y="105"/>
                  </a:lnTo>
                  <a:lnTo>
                    <a:pt x="163" y="112"/>
                  </a:lnTo>
                  <a:lnTo>
                    <a:pt x="181" y="113"/>
                  </a:lnTo>
                  <a:lnTo>
                    <a:pt x="193" y="107"/>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grpSp>
          <p:nvGrpSpPr>
            <p:cNvPr id="16" name="Group 170"/>
            <p:cNvGrpSpPr>
              <a:grpSpLocks noChangeAspect="1"/>
            </p:cNvGrpSpPr>
            <p:nvPr/>
          </p:nvGrpSpPr>
          <p:grpSpPr bwMode="gray">
            <a:xfrm>
              <a:off x="5539675" y="2891183"/>
              <a:ext cx="96840" cy="77788"/>
              <a:chOff x="3007" y="1982"/>
              <a:chExt cx="61" cy="49"/>
            </a:xfrm>
            <a:grpFill/>
          </p:grpSpPr>
          <p:sp>
            <p:nvSpPr>
              <p:cNvPr id="680" name="Freeform 171"/>
              <p:cNvSpPr>
                <a:spLocks noChangeAspect="1"/>
              </p:cNvSpPr>
              <p:nvPr/>
            </p:nvSpPr>
            <p:spPr bwMode="gray">
              <a:xfrm>
                <a:off x="3007" y="2013"/>
                <a:ext cx="13" cy="12"/>
              </a:xfrm>
              <a:custGeom>
                <a:avLst/>
                <a:gdLst/>
                <a:ahLst/>
                <a:cxnLst>
                  <a:cxn ang="0">
                    <a:pos x="65" y="59"/>
                  </a:cxn>
                  <a:cxn ang="0">
                    <a:pos x="52" y="56"/>
                  </a:cxn>
                  <a:cxn ang="0">
                    <a:pos x="36" y="53"/>
                  </a:cxn>
                  <a:cxn ang="0">
                    <a:pos x="4" y="7"/>
                  </a:cxn>
                  <a:cxn ang="0">
                    <a:pos x="0" y="2"/>
                  </a:cxn>
                  <a:cxn ang="0">
                    <a:pos x="10" y="0"/>
                  </a:cxn>
                  <a:cxn ang="0">
                    <a:pos x="17" y="1"/>
                  </a:cxn>
                  <a:cxn ang="0">
                    <a:pos x="22" y="9"/>
                  </a:cxn>
                  <a:cxn ang="0">
                    <a:pos x="30" y="12"/>
                  </a:cxn>
                  <a:cxn ang="0">
                    <a:pos x="37" y="13"/>
                  </a:cxn>
                  <a:cxn ang="0">
                    <a:pos x="44" y="10"/>
                  </a:cxn>
                  <a:cxn ang="0">
                    <a:pos x="52" y="12"/>
                  </a:cxn>
                  <a:cxn ang="0">
                    <a:pos x="55" y="20"/>
                  </a:cxn>
                  <a:cxn ang="0">
                    <a:pos x="60" y="27"/>
                  </a:cxn>
                  <a:cxn ang="0">
                    <a:pos x="64" y="34"/>
                  </a:cxn>
                  <a:cxn ang="0">
                    <a:pos x="65" y="59"/>
                  </a:cxn>
                </a:cxnLst>
                <a:rect l="0" t="0" r="r" b="b"/>
                <a:pathLst>
                  <a:path w="65" h="59">
                    <a:moveTo>
                      <a:pt x="65" y="59"/>
                    </a:moveTo>
                    <a:lnTo>
                      <a:pt x="52" y="56"/>
                    </a:lnTo>
                    <a:lnTo>
                      <a:pt x="36" y="53"/>
                    </a:lnTo>
                    <a:lnTo>
                      <a:pt x="4" y="7"/>
                    </a:lnTo>
                    <a:lnTo>
                      <a:pt x="0" y="2"/>
                    </a:lnTo>
                    <a:lnTo>
                      <a:pt x="10" y="0"/>
                    </a:lnTo>
                    <a:lnTo>
                      <a:pt x="17" y="1"/>
                    </a:lnTo>
                    <a:lnTo>
                      <a:pt x="22" y="9"/>
                    </a:lnTo>
                    <a:lnTo>
                      <a:pt x="30" y="12"/>
                    </a:lnTo>
                    <a:lnTo>
                      <a:pt x="37" y="13"/>
                    </a:lnTo>
                    <a:lnTo>
                      <a:pt x="44" y="10"/>
                    </a:lnTo>
                    <a:lnTo>
                      <a:pt x="52" y="12"/>
                    </a:lnTo>
                    <a:lnTo>
                      <a:pt x="55" y="20"/>
                    </a:lnTo>
                    <a:lnTo>
                      <a:pt x="60" y="27"/>
                    </a:lnTo>
                    <a:lnTo>
                      <a:pt x="64" y="34"/>
                    </a:lnTo>
                    <a:lnTo>
                      <a:pt x="65" y="59"/>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681" name="Freeform 172"/>
              <p:cNvSpPr>
                <a:spLocks noChangeAspect="1"/>
              </p:cNvSpPr>
              <p:nvPr/>
            </p:nvSpPr>
            <p:spPr bwMode="gray">
              <a:xfrm>
                <a:off x="3009" y="1982"/>
                <a:ext cx="59" cy="49"/>
              </a:xfrm>
              <a:custGeom>
                <a:avLst/>
                <a:gdLst/>
                <a:ahLst/>
                <a:cxnLst>
                  <a:cxn ang="0">
                    <a:pos x="88" y="5"/>
                  </a:cxn>
                  <a:cxn ang="0">
                    <a:pos x="107" y="16"/>
                  </a:cxn>
                  <a:cxn ang="0">
                    <a:pos x="119" y="24"/>
                  </a:cxn>
                  <a:cxn ang="0">
                    <a:pos x="126" y="47"/>
                  </a:cxn>
                  <a:cxn ang="0">
                    <a:pos x="151" y="51"/>
                  </a:cxn>
                  <a:cxn ang="0">
                    <a:pos x="164" y="43"/>
                  </a:cxn>
                  <a:cxn ang="0">
                    <a:pos x="178" y="24"/>
                  </a:cxn>
                  <a:cxn ang="0">
                    <a:pos x="188" y="13"/>
                  </a:cxn>
                  <a:cxn ang="0">
                    <a:pos x="220" y="34"/>
                  </a:cxn>
                  <a:cxn ang="0">
                    <a:pos x="245" y="83"/>
                  </a:cxn>
                  <a:cxn ang="0">
                    <a:pos x="261" y="98"/>
                  </a:cxn>
                  <a:cxn ang="0">
                    <a:pos x="281" y="98"/>
                  </a:cxn>
                  <a:cxn ang="0">
                    <a:pos x="292" y="109"/>
                  </a:cxn>
                  <a:cxn ang="0">
                    <a:pos x="283" y="109"/>
                  </a:cxn>
                  <a:cxn ang="0">
                    <a:pos x="259" y="117"/>
                  </a:cxn>
                  <a:cxn ang="0">
                    <a:pos x="248" y="147"/>
                  </a:cxn>
                  <a:cxn ang="0">
                    <a:pos x="240" y="180"/>
                  </a:cxn>
                  <a:cxn ang="0">
                    <a:pos x="223" y="192"/>
                  </a:cxn>
                  <a:cxn ang="0">
                    <a:pos x="213" y="206"/>
                  </a:cxn>
                  <a:cxn ang="0">
                    <a:pos x="215" y="244"/>
                  </a:cxn>
                  <a:cxn ang="0">
                    <a:pos x="204" y="245"/>
                  </a:cxn>
                  <a:cxn ang="0">
                    <a:pos x="189" y="235"/>
                  </a:cxn>
                  <a:cxn ang="0">
                    <a:pos x="177" y="227"/>
                  </a:cxn>
                  <a:cxn ang="0">
                    <a:pos x="169" y="215"/>
                  </a:cxn>
                  <a:cxn ang="0">
                    <a:pos x="177" y="186"/>
                  </a:cxn>
                  <a:cxn ang="0">
                    <a:pos x="161" y="163"/>
                  </a:cxn>
                  <a:cxn ang="0">
                    <a:pos x="123" y="177"/>
                  </a:cxn>
                  <a:cxn ang="0">
                    <a:pos x="107" y="203"/>
                  </a:cxn>
                  <a:cxn ang="0">
                    <a:pos x="84" y="218"/>
                  </a:cxn>
                  <a:cxn ang="0">
                    <a:pos x="80" y="203"/>
                  </a:cxn>
                  <a:cxn ang="0">
                    <a:pos x="82" y="196"/>
                  </a:cxn>
                  <a:cxn ang="0">
                    <a:pos x="77" y="182"/>
                  </a:cxn>
                  <a:cxn ang="0">
                    <a:pos x="82" y="166"/>
                  </a:cxn>
                  <a:cxn ang="0">
                    <a:pos x="67" y="165"/>
                  </a:cxn>
                  <a:cxn ang="0">
                    <a:pos x="43" y="144"/>
                  </a:cxn>
                  <a:cxn ang="0">
                    <a:pos x="49" y="136"/>
                  </a:cxn>
                  <a:cxn ang="0">
                    <a:pos x="51" y="120"/>
                  </a:cxn>
                  <a:cxn ang="0">
                    <a:pos x="32" y="106"/>
                  </a:cxn>
                  <a:cxn ang="0">
                    <a:pos x="24" y="91"/>
                  </a:cxn>
                  <a:cxn ang="0">
                    <a:pos x="29" y="77"/>
                  </a:cxn>
                  <a:cxn ang="0">
                    <a:pos x="21" y="64"/>
                  </a:cxn>
                  <a:cxn ang="0">
                    <a:pos x="3" y="51"/>
                  </a:cxn>
                  <a:cxn ang="0">
                    <a:pos x="0" y="43"/>
                  </a:cxn>
                  <a:cxn ang="0">
                    <a:pos x="19" y="32"/>
                  </a:cxn>
                  <a:cxn ang="0">
                    <a:pos x="34" y="36"/>
                  </a:cxn>
                  <a:cxn ang="0">
                    <a:pos x="55" y="50"/>
                  </a:cxn>
                  <a:cxn ang="0">
                    <a:pos x="78" y="55"/>
                  </a:cxn>
                  <a:cxn ang="0">
                    <a:pos x="91" y="50"/>
                  </a:cxn>
                  <a:cxn ang="0">
                    <a:pos x="75" y="32"/>
                  </a:cxn>
                  <a:cxn ang="0">
                    <a:pos x="66" y="19"/>
                  </a:cxn>
                  <a:cxn ang="0">
                    <a:pos x="78" y="0"/>
                  </a:cxn>
                </a:cxnLst>
                <a:rect l="0" t="0" r="r" b="b"/>
                <a:pathLst>
                  <a:path w="294" h="245">
                    <a:moveTo>
                      <a:pt x="80" y="0"/>
                    </a:moveTo>
                    <a:lnTo>
                      <a:pt x="88" y="5"/>
                    </a:lnTo>
                    <a:lnTo>
                      <a:pt x="95" y="5"/>
                    </a:lnTo>
                    <a:lnTo>
                      <a:pt x="107" y="16"/>
                    </a:lnTo>
                    <a:lnTo>
                      <a:pt x="111" y="24"/>
                    </a:lnTo>
                    <a:lnTo>
                      <a:pt x="119" y="24"/>
                    </a:lnTo>
                    <a:lnTo>
                      <a:pt x="124" y="40"/>
                    </a:lnTo>
                    <a:lnTo>
                      <a:pt x="126" y="47"/>
                    </a:lnTo>
                    <a:lnTo>
                      <a:pt x="135" y="47"/>
                    </a:lnTo>
                    <a:lnTo>
                      <a:pt x="151" y="51"/>
                    </a:lnTo>
                    <a:lnTo>
                      <a:pt x="159" y="48"/>
                    </a:lnTo>
                    <a:lnTo>
                      <a:pt x="164" y="43"/>
                    </a:lnTo>
                    <a:lnTo>
                      <a:pt x="170" y="28"/>
                    </a:lnTo>
                    <a:lnTo>
                      <a:pt x="178" y="24"/>
                    </a:lnTo>
                    <a:lnTo>
                      <a:pt x="185" y="20"/>
                    </a:lnTo>
                    <a:lnTo>
                      <a:pt x="188" y="13"/>
                    </a:lnTo>
                    <a:lnTo>
                      <a:pt x="194" y="3"/>
                    </a:lnTo>
                    <a:lnTo>
                      <a:pt x="220" y="34"/>
                    </a:lnTo>
                    <a:lnTo>
                      <a:pt x="236" y="68"/>
                    </a:lnTo>
                    <a:lnTo>
                      <a:pt x="245" y="83"/>
                    </a:lnTo>
                    <a:lnTo>
                      <a:pt x="253" y="93"/>
                    </a:lnTo>
                    <a:lnTo>
                      <a:pt x="261" y="98"/>
                    </a:lnTo>
                    <a:lnTo>
                      <a:pt x="274" y="93"/>
                    </a:lnTo>
                    <a:lnTo>
                      <a:pt x="281" y="98"/>
                    </a:lnTo>
                    <a:lnTo>
                      <a:pt x="287" y="100"/>
                    </a:lnTo>
                    <a:lnTo>
                      <a:pt x="292" y="109"/>
                    </a:lnTo>
                    <a:lnTo>
                      <a:pt x="294" y="118"/>
                    </a:lnTo>
                    <a:lnTo>
                      <a:pt x="283" y="109"/>
                    </a:lnTo>
                    <a:lnTo>
                      <a:pt x="269" y="110"/>
                    </a:lnTo>
                    <a:lnTo>
                      <a:pt x="259" y="117"/>
                    </a:lnTo>
                    <a:lnTo>
                      <a:pt x="251" y="127"/>
                    </a:lnTo>
                    <a:lnTo>
                      <a:pt x="248" y="147"/>
                    </a:lnTo>
                    <a:lnTo>
                      <a:pt x="247" y="164"/>
                    </a:lnTo>
                    <a:lnTo>
                      <a:pt x="240" y="180"/>
                    </a:lnTo>
                    <a:lnTo>
                      <a:pt x="236" y="206"/>
                    </a:lnTo>
                    <a:lnTo>
                      <a:pt x="223" y="192"/>
                    </a:lnTo>
                    <a:lnTo>
                      <a:pt x="216" y="197"/>
                    </a:lnTo>
                    <a:lnTo>
                      <a:pt x="213" y="206"/>
                    </a:lnTo>
                    <a:lnTo>
                      <a:pt x="213" y="227"/>
                    </a:lnTo>
                    <a:lnTo>
                      <a:pt x="215" y="244"/>
                    </a:lnTo>
                    <a:lnTo>
                      <a:pt x="211" y="245"/>
                    </a:lnTo>
                    <a:lnTo>
                      <a:pt x="204" y="245"/>
                    </a:lnTo>
                    <a:lnTo>
                      <a:pt x="197" y="242"/>
                    </a:lnTo>
                    <a:lnTo>
                      <a:pt x="189" y="235"/>
                    </a:lnTo>
                    <a:lnTo>
                      <a:pt x="181" y="231"/>
                    </a:lnTo>
                    <a:lnTo>
                      <a:pt x="177" y="227"/>
                    </a:lnTo>
                    <a:lnTo>
                      <a:pt x="166" y="220"/>
                    </a:lnTo>
                    <a:lnTo>
                      <a:pt x="169" y="215"/>
                    </a:lnTo>
                    <a:lnTo>
                      <a:pt x="184" y="207"/>
                    </a:lnTo>
                    <a:lnTo>
                      <a:pt x="177" y="186"/>
                    </a:lnTo>
                    <a:lnTo>
                      <a:pt x="178" y="172"/>
                    </a:lnTo>
                    <a:lnTo>
                      <a:pt x="161" y="163"/>
                    </a:lnTo>
                    <a:lnTo>
                      <a:pt x="135" y="169"/>
                    </a:lnTo>
                    <a:lnTo>
                      <a:pt x="123" y="177"/>
                    </a:lnTo>
                    <a:lnTo>
                      <a:pt x="113" y="187"/>
                    </a:lnTo>
                    <a:lnTo>
                      <a:pt x="107" y="203"/>
                    </a:lnTo>
                    <a:lnTo>
                      <a:pt x="95" y="217"/>
                    </a:lnTo>
                    <a:lnTo>
                      <a:pt x="84" y="218"/>
                    </a:lnTo>
                    <a:lnTo>
                      <a:pt x="83" y="211"/>
                    </a:lnTo>
                    <a:lnTo>
                      <a:pt x="80" y="203"/>
                    </a:lnTo>
                    <a:lnTo>
                      <a:pt x="75" y="197"/>
                    </a:lnTo>
                    <a:lnTo>
                      <a:pt x="82" y="196"/>
                    </a:lnTo>
                    <a:lnTo>
                      <a:pt x="83" y="187"/>
                    </a:lnTo>
                    <a:lnTo>
                      <a:pt x="77" y="182"/>
                    </a:lnTo>
                    <a:lnTo>
                      <a:pt x="78" y="175"/>
                    </a:lnTo>
                    <a:lnTo>
                      <a:pt x="82" y="166"/>
                    </a:lnTo>
                    <a:lnTo>
                      <a:pt x="75" y="165"/>
                    </a:lnTo>
                    <a:lnTo>
                      <a:pt x="67" y="165"/>
                    </a:lnTo>
                    <a:lnTo>
                      <a:pt x="52" y="156"/>
                    </a:lnTo>
                    <a:lnTo>
                      <a:pt x="43" y="144"/>
                    </a:lnTo>
                    <a:lnTo>
                      <a:pt x="40" y="137"/>
                    </a:lnTo>
                    <a:lnTo>
                      <a:pt x="49" y="136"/>
                    </a:lnTo>
                    <a:lnTo>
                      <a:pt x="52" y="127"/>
                    </a:lnTo>
                    <a:lnTo>
                      <a:pt x="51" y="120"/>
                    </a:lnTo>
                    <a:lnTo>
                      <a:pt x="37" y="111"/>
                    </a:lnTo>
                    <a:lnTo>
                      <a:pt x="32" y="106"/>
                    </a:lnTo>
                    <a:lnTo>
                      <a:pt x="27" y="99"/>
                    </a:lnTo>
                    <a:lnTo>
                      <a:pt x="24" y="91"/>
                    </a:lnTo>
                    <a:lnTo>
                      <a:pt x="24" y="83"/>
                    </a:lnTo>
                    <a:lnTo>
                      <a:pt x="29" y="77"/>
                    </a:lnTo>
                    <a:lnTo>
                      <a:pt x="28" y="69"/>
                    </a:lnTo>
                    <a:lnTo>
                      <a:pt x="21" y="64"/>
                    </a:lnTo>
                    <a:lnTo>
                      <a:pt x="13" y="64"/>
                    </a:lnTo>
                    <a:lnTo>
                      <a:pt x="3" y="51"/>
                    </a:lnTo>
                    <a:lnTo>
                      <a:pt x="1" y="43"/>
                    </a:lnTo>
                    <a:lnTo>
                      <a:pt x="0" y="43"/>
                    </a:lnTo>
                    <a:lnTo>
                      <a:pt x="5" y="42"/>
                    </a:lnTo>
                    <a:lnTo>
                      <a:pt x="19" y="32"/>
                    </a:lnTo>
                    <a:lnTo>
                      <a:pt x="27" y="34"/>
                    </a:lnTo>
                    <a:lnTo>
                      <a:pt x="34" y="36"/>
                    </a:lnTo>
                    <a:lnTo>
                      <a:pt x="40" y="42"/>
                    </a:lnTo>
                    <a:lnTo>
                      <a:pt x="55" y="50"/>
                    </a:lnTo>
                    <a:lnTo>
                      <a:pt x="64" y="48"/>
                    </a:lnTo>
                    <a:lnTo>
                      <a:pt x="78" y="55"/>
                    </a:lnTo>
                    <a:lnTo>
                      <a:pt x="87" y="56"/>
                    </a:lnTo>
                    <a:lnTo>
                      <a:pt x="91" y="50"/>
                    </a:lnTo>
                    <a:lnTo>
                      <a:pt x="88" y="42"/>
                    </a:lnTo>
                    <a:lnTo>
                      <a:pt x="75" y="32"/>
                    </a:lnTo>
                    <a:lnTo>
                      <a:pt x="72" y="25"/>
                    </a:lnTo>
                    <a:lnTo>
                      <a:pt x="66" y="19"/>
                    </a:lnTo>
                    <a:lnTo>
                      <a:pt x="67" y="10"/>
                    </a:lnTo>
                    <a:lnTo>
                      <a:pt x="78" y="0"/>
                    </a:lnTo>
                    <a:lnTo>
                      <a:pt x="80" y="0"/>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grpSp>
        <p:sp>
          <p:nvSpPr>
            <p:cNvPr id="444" name="Freeform 173"/>
            <p:cNvSpPr>
              <a:spLocks noChangeAspect="1"/>
            </p:cNvSpPr>
            <p:nvPr/>
          </p:nvSpPr>
          <p:spPr bwMode="gray">
            <a:xfrm>
              <a:off x="4333077" y="2130771"/>
              <a:ext cx="190500" cy="130175"/>
            </a:xfrm>
            <a:custGeom>
              <a:avLst/>
              <a:gdLst/>
              <a:ahLst/>
              <a:cxnLst>
                <a:cxn ang="0">
                  <a:pos x="221" y="370"/>
                </a:cxn>
                <a:cxn ang="0">
                  <a:pos x="145" y="352"/>
                </a:cxn>
                <a:cxn ang="0">
                  <a:pos x="103" y="337"/>
                </a:cxn>
                <a:cxn ang="0">
                  <a:pos x="150" y="308"/>
                </a:cxn>
                <a:cxn ang="0">
                  <a:pos x="141" y="270"/>
                </a:cxn>
                <a:cxn ang="0">
                  <a:pos x="127" y="259"/>
                </a:cxn>
                <a:cxn ang="0">
                  <a:pos x="108" y="227"/>
                </a:cxn>
                <a:cxn ang="0">
                  <a:pos x="59" y="228"/>
                </a:cxn>
                <a:cxn ang="0">
                  <a:pos x="48" y="218"/>
                </a:cxn>
                <a:cxn ang="0">
                  <a:pos x="102" y="205"/>
                </a:cxn>
                <a:cxn ang="0">
                  <a:pos x="146" y="180"/>
                </a:cxn>
                <a:cxn ang="0">
                  <a:pos x="118" y="167"/>
                </a:cxn>
                <a:cxn ang="0">
                  <a:pos x="138" y="137"/>
                </a:cxn>
                <a:cxn ang="0">
                  <a:pos x="119" y="136"/>
                </a:cxn>
                <a:cxn ang="0">
                  <a:pos x="71" y="138"/>
                </a:cxn>
                <a:cxn ang="0">
                  <a:pos x="0" y="144"/>
                </a:cxn>
                <a:cxn ang="0">
                  <a:pos x="43" y="130"/>
                </a:cxn>
                <a:cxn ang="0">
                  <a:pos x="21" y="97"/>
                </a:cxn>
                <a:cxn ang="0">
                  <a:pos x="68" y="108"/>
                </a:cxn>
                <a:cxn ang="0">
                  <a:pos x="53" y="86"/>
                </a:cxn>
                <a:cxn ang="0">
                  <a:pos x="54" y="71"/>
                </a:cxn>
                <a:cxn ang="0">
                  <a:pos x="77" y="57"/>
                </a:cxn>
                <a:cxn ang="0">
                  <a:pos x="102" y="79"/>
                </a:cxn>
                <a:cxn ang="0">
                  <a:pos x="112" y="66"/>
                </a:cxn>
                <a:cxn ang="0">
                  <a:pos x="103" y="40"/>
                </a:cxn>
                <a:cxn ang="0">
                  <a:pos x="95" y="24"/>
                </a:cxn>
                <a:cxn ang="0">
                  <a:pos x="77" y="9"/>
                </a:cxn>
                <a:cxn ang="0">
                  <a:pos x="109" y="17"/>
                </a:cxn>
                <a:cxn ang="0">
                  <a:pos x="155" y="60"/>
                </a:cxn>
                <a:cxn ang="0">
                  <a:pos x="176" y="100"/>
                </a:cxn>
                <a:cxn ang="0">
                  <a:pos x="156" y="117"/>
                </a:cxn>
                <a:cxn ang="0">
                  <a:pos x="172" y="146"/>
                </a:cxn>
                <a:cxn ang="0">
                  <a:pos x="189" y="152"/>
                </a:cxn>
                <a:cxn ang="0">
                  <a:pos x="217" y="127"/>
                </a:cxn>
                <a:cxn ang="0">
                  <a:pos x="229" y="72"/>
                </a:cxn>
                <a:cxn ang="0">
                  <a:pos x="265" y="95"/>
                </a:cxn>
                <a:cxn ang="0">
                  <a:pos x="283" y="76"/>
                </a:cxn>
                <a:cxn ang="0">
                  <a:pos x="318" y="45"/>
                </a:cxn>
                <a:cxn ang="0">
                  <a:pos x="333" y="77"/>
                </a:cxn>
                <a:cxn ang="0">
                  <a:pos x="355" y="103"/>
                </a:cxn>
                <a:cxn ang="0">
                  <a:pos x="349" y="47"/>
                </a:cxn>
                <a:cxn ang="0">
                  <a:pos x="392" y="65"/>
                </a:cxn>
                <a:cxn ang="0">
                  <a:pos x="424" y="57"/>
                </a:cxn>
                <a:cxn ang="0">
                  <a:pos x="437" y="7"/>
                </a:cxn>
                <a:cxn ang="0">
                  <a:pos x="480" y="19"/>
                </a:cxn>
                <a:cxn ang="0">
                  <a:pos x="504" y="44"/>
                </a:cxn>
                <a:cxn ang="0">
                  <a:pos x="543" y="19"/>
                </a:cxn>
                <a:cxn ang="0">
                  <a:pos x="523" y="72"/>
                </a:cxn>
                <a:cxn ang="0">
                  <a:pos x="560" y="106"/>
                </a:cxn>
                <a:cxn ang="0">
                  <a:pos x="582" y="120"/>
                </a:cxn>
                <a:cxn ang="0">
                  <a:pos x="600" y="179"/>
                </a:cxn>
                <a:cxn ang="0">
                  <a:pos x="591" y="217"/>
                </a:cxn>
                <a:cxn ang="0">
                  <a:pos x="550" y="243"/>
                </a:cxn>
                <a:cxn ang="0">
                  <a:pos x="555" y="270"/>
                </a:cxn>
                <a:cxn ang="0">
                  <a:pos x="516" y="285"/>
                </a:cxn>
                <a:cxn ang="0">
                  <a:pos x="483" y="309"/>
                </a:cxn>
                <a:cxn ang="0">
                  <a:pos x="413" y="347"/>
                </a:cxn>
                <a:cxn ang="0">
                  <a:pos x="385" y="364"/>
                </a:cxn>
                <a:cxn ang="0">
                  <a:pos x="302" y="407"/>
                </a:cxn>
              </a:cxnLst>
              <a:rect l="0" t="0" r="r" b="b"/>
              <a:pathLst>
                <a:path w="603" h="409">
                  <a:moveTo>
                    <a:pt x="251" y="389"/>
                  </a:moveTo>
                  <a:lnTo>
                    <a:pt x="248" y="390"/>
                  </a:lnTo>
                  <a:lnTo>
                    <a:pt x="240" y="384"/>
                  </a:lnTo>
                  <a:lnTo>
                    <a:pt x="231" y="382"/>
                  </a:lnTo>
                  <a:lnTo>
                    <a:pt x="221" y="370"/>
                  </a:lnTo>
                  <a:lnTo>
                    <a:pt x="202" y="356"/>
                  </a:lnTo>
                  <a:lnTo>
                    <a:pt x="182" y="348"/>
                  </a:lnTo>
                  <a:lnTo>
                    <a:pt x="170" y="353"/>
                  </a:lnTo>
                  <a:lnTo>
                    <a:pt x="151" y="348"/>
                  </a:lnTo>
                  <a:lnTo>
                    <a:pt x="145" y="352"/>
                  </a:lnTo>
                  <a:lnTo>
                    <a:pt x="135" y="352"/>
                  </a:lnTo>
                  <a:lnTo>
                    <a:pt x="118" y="351"/>
                  </a:lnTo>
                  <a:lnTo>
                    <a:pt x="111" y="357"/>
                  </a:lnTo>
                  <a:lnTo>
                    <a:pt x="102" y="355"/>
                  </a:lnTo>
                  <a:lnTo>
                    <a:pt x="103" y="337"/>
                  </a:lnTo>
                  <a:lnTo>
                    <a:pt x="100" y="324"/>
                  </a:lnTo>
                  <a:lnTo>
                    <a:pt x="113" y="334"/>
                  </a:lnTo>
                  <a:lnTo>
                    <a:pt x="119" y="325"/>
                  </a:lnTo>
                  <a:lnTo>
                    <a:pt x="135" y="319"/>
                  </a:lnTo>
                  <a:lnTo>
                    <a:pt x="150" y="308"/>
                  </a:lnTo>
                  <a:lnTo>
                    <a:pt x="150" y="288"/>
                  </a:lnTo>
                  <a:lnTo>
                    <a:pt x="131" y="293"/>
                  </a:lnTo>
                  <a:lnTo>
                    <a:pt x="141" y="283"/>
                  </a:lnTo>
                  <a:lnTo>
                    <a:pt x="143" y="278"/>
                  </a:lnTo>
                  <a:lnTo>
                    <a:pt x="141" y="270"/>
                  </a:lnTo>
                  <a:lnTo>
                    <a:pt x="150" y="259"/>
                  </a:lnTo>
                  <a:lnTo>
                    <a:pt x="140" y="260"/>
                  </a:lnTo>
                  <a:lnTo>
                    <a:pt x="134" y="271"/>
                  </a:lnTo>
                  <a:lnTo>
                    <a:pt x="128" y="266"/>
                  </a:lnTo>
                  <a:lnTo>
                    <a:pt x="127" y="259"/>
                  </a:lnTo>
                  <a:lnTo>
                    <a:pt x="122" y="260"/>
                  </a:lnTo>
                  <a:lnTo>
                    <a:pt x="120" y="255"/>
                  </a:lnTo>
                  <a:lnTo>
                    <a:pt x="119" y="245"/>
                  </a:lnTo>
                  <a:lnTo>
                    <a:pt x="116" y="228"/>
                  </a:lnTo>
                  <a:lnTo>
                    <a:pt x="108" y="227"/>
                  </a:lnTo>
                  <a:lnTo>
                    <a:pt x="95" y="232"/>
                  </a:lnTo>
                  <a:lnTo>
                    <a:pt x="90" y="227"/>
                  </a:lnTo>
                  <a:lnTo>
                    <a:pt x="81" y="226"/>
                  </a:lnTo>
                  <a:lnTo>
                    <a:pt x="69" y="226"/>
                  </a:lnTo>
                  <a:lnTo>
                    <a:pt x="59" y="228"/>
                  </a:lnTo>
                  <a:lnTo>
                    <a:pt x="49" y="235"/>
                  </a:lnTo>
                  <a:lnTo>
                    <a:pt x="37" y="238"/>
                  </a:lnTo>
                  <a:lnTo>
                    <a:pt x="32" y="232"/>
                  </a:lnTo>
                  <a:lnTo>
                    <a:pt x="33" y="219"/>
                  </a:lnTo>
                  <a:lnTo>
                    <a:pt x="48" y="218"/>
                  </a:lnTo>
                  <a:lnTo>
                    <a:pt x="66" y="213"/>
                  </a:lnTo>
                  <a:lnTo>
                    <a:pt x="73" y="207"/>
                  </a:lnTo>
                  <a:lnTo>
                    <a:pt x="85" y="207"/>
                  </a:lnTo>
                  <a:lnTo>
                    <a:pt x="96" y="197"/>
                  </a:lnTo>
                  <a:lnTo>
                    <a:pt x="102" y="205"/>
                  </a:lnTo>
                  <a:lnTo>
                    <a:pt x="111" y="196"/>
                  </a:lnTo>
                  <a:lnTo>
                    <a:pt x="122" y="200"/>
                  </a:lnTo>
                  <a:lnTo>
                    <a:pt x="144" y="201"/>
                  </a:lnTo>
                  <a:lnTo>
                    <a:pt x="152" y="178"/>
                  </a:lnTo>
                  <a:lnTo>
                    <a:pt x="146" y="180"/>
                  </a:lnTo>
                  <a:lnTo>
                    <a:pt x="140" y="191"/>
                  </a:lnTo>
                  <a:lnTo>
                    <a:pt x="133" y="187"/>
                  </a:lnTo>
                  <a:lnTo>
                    <a:pt x="111" y="184"/>
                  </a:lnTo>
                  <a:lnTo>
                    <a:pt x="111" y="176"/>
                  </a:lnTo>
                  <a:lnTo>
                    <a:pt x="118" y="167"/>
                  </a:lnTo>
                  <a:lnTo>
                    <a:pt x="125" y="165"/>
                  </a:lnTo>
                  <a:lnTo>
                    <a:pt x="130" y="159"/>
                  </a:lnTo>
                  <a:lnTo>
                    <a:pt x="147" y="147"/>
                  </a:lnTo>
                  <a:lnTo>
                    <a:pt x="147" y="144"/>
                  </a:lnTo>
                  <a:lnTo>
                    <a:pt x="138" y="137"/>
                  </a:lnTo>
                  <a:lnTo>
                    <a:pt x="131" y="143"/>
                  </a:lnTo>
                  <a:lnTo>
                    <a:pt x="124" y="143"/>
                  </a:lnTo>
                  <a:lnTo>
                    <a:pt x="124" y="137"/>
                  </a:lnTo>
                  <a:lnTo>
                    <a:pt x="119" y="133"/>
                  </a:lnTo>
                  <a:lnTo>
                    <a:pt x="119" y="136"/>
                  </a:lnTo>
                  <a:lnTo>
                    <a:pt x="116" y="127"/>
                  </a:lnTo>
                  <a:lnTo>
                    <a:pt x="112" y="126"/>
                  </a:lnTo>
                  <a:lnTo>
                    <a:pt x="90" y="124"/>
                  </a:lnTo>
                  <a:lnTo>
                    <a:pt x="82" y="127"/>
                  </a:lnTo>
                  <a:lnTo>
                    <a:pt x="71" y="138"/>
                  </a:lnTo>
                  <a:lnTo>
                    <a:pt x="64" y="138"/>
                  </a:lnTo>
                  <a:lnTo>
                    <a:pt x="48" y="147"/>
                  </a:lnTo>
                  <a:lnTo>
                    <a:pt x="42" y="147"/>
                  </a:lnTo>
                  <a:lnTo>
                    <a:pt x="25" y="137"/>
                  </a:lnTo>
                  <a:lnTo>
                    <a:pt x="0" y="144"/>
                  </a:lnTo>
                  <a:lnTo>
                    <a:pt x="4" y="132"/>
                  </a:lnTo>
                  <a:lnTo>
                    <a:pt x="9" y="122"/>
                  </a:lnTo>
                  <a:lnTo>
                    <a:pt x="15" y="127"/>
                  </a:lnTo>
                  <a:lnTo>
                    <a:pt x="34" y="136"/>
                  </a:lnTo>
                  <a:lnTo>
                    <a:pt x="43" y="130"/>
                  </a:lnTo>
                  <a:lnTo>
                    <a:pt x="31" y="125"/>
                  </a:lnTo>
                  <a:lnTo>
                    <a:pt x="34" y="124"/>
                  </a:lnTo>
                  <a:lnTo>
                    <a:pt x="36" y="116"/>
                  </a:lnTo>
                  <a:lnTo>
                    <a:pt x="26" y="110"/>
                  </a:lnTo>
                  <a:lnTo>
                    <a:pt x="21" y="97"/>
                  </a:lnTo>
                  <a:lnTo>
                    <a:pt x="44" y="108"/>
                  </a:lnTo>
                  <a:lnTo>
                    <a:pt x="53" y="120"/>
                  </a:lnTo>
                  <a:lnTo>
                    <a:pt x="70" y="116"/>
                  </a:lnTo>
                  <a:lnTo>
                    <a:pt x="63" y="111"/>
                  </a:lnTo>
                  <a:lnTo>
                    <a:pt x="68" y="108"/>
                  </a:lnTo>
                  <a:lnTo>
                    <a:pt x="69" y="100"/>
                  </a:lnTo>
                  <a:lnTo>
                    <a:pt x="50" y="103"/>
                  </a:lnTo>
                  <a:lnTo>
                    <a:pt x="41" y="92"/>
                  </a:lnTo>
                  <a:lnTo>
                    <a:pt x="42" y="88"/>
                  </a:lnTo>
                  <a:lnTo>
                    <a:pt x="53" y="86"/>
                  </a:lnTo>
                  <a:lnTo>
                    <a:pt x="44" y="78"/>
                  </a:lnTo>
                  <a:lnTo>
                    <a:pt x="37" y="65"/>
                  </a:lnTo>
                  <a:lnTo>
                    <a:pt x="38" y="67"/>
                  </a:lnTo>
                  <a:lnTo>
                    <a:pt x="52" y="73"/>
                  </a:lnTo>
                  <a:lnTo>
                    <a:pt x="54" y="71"/>
                  </a:lnTo>
                  <a:lnTo>
                    <a:pt x="47" y="59"/>
                  </a:lnTo>
                  <a:lnTo>
                    <a:pt x="58" y="63"/>
                  </a:lnTo>
                  <a:lnTo>
                    <a:pt x="50" y="51"/>
                  </a:lnTo>
                  <a:lnTo>
                    <a:pt x="58" y="47"/>
                  </a:lnTo>
                  <a:lnTo>
                    <a:pt x="77" y="57"/>
                  </a:lnTo>
                  <a:lnTo>
                    <a:pt x="77" y="73"/>
                  </a:lnTo>
                  <a:lnTo>
                    <a:pt x="80" y="74"/>
                  </a:lnTo>
                  <a:lnTo>
                    <a:pt x="87" y="77"/>
                  </a:lnTo>
                  <a:lnTo>
                    <a:pt x="93" y="70"/>
                  </a:lnTo>
                  <a:lnTo>
                    <a:pt x="102" y="79"/>
                  </a:lnTo>
                  <a:lnTo>
                    <a:pt x="104" y="93"/>
                  </a:lnTo>
                  <a:lnTo>
                    <a:pt x="108" y="81"/>
                  </a:lnTo>
                  <a:lnTo>
                    <a:pt x="113" y="93"/>
                  </a:lnTo>
                  <a:lnTo>
                    <a:pt x="119" y="79"/>
                  </a:lnTo>
                  <a:lnTo>
                    <a:pt x="112" y="66"/>
                  </a:lnTo>
                  <a:lnTo>
                    <a:pt x="113" y="60"/>
                  </a:lnTo>
                  <a:lnTo>
                    <a:pt x="97" y="51"/>
                  </a:lnTo>
                  <a:lnTo>
                    <a:pt x="89" y="44"/>
                  </a:lnTo>
                  <a:lnTo>
                    <a:pt x="95" y="33"/>
                  </a:lnTo>
                  <a:lnTo>
                    <a:pt x="103" y="40"/>
                  </a:lnTo>
                  <a:lnTo>
                    <a:pt x="108" y="40"/>
                  </a:lnTo>
                  <a:lnTo>
                    <a:pt x="112" y="38"/>
                  </a:lnTo>
                  <a:lnTo>
                    <a:pt x="103" y="29"/>
                  </a:lnTo>
                  <a:lnTo>
                    <a:pt x="101" y="24"/>
                  </a:lnTo>
                  <a:lnTo>
                    <a:pt x="95" y="24"/>
                  </a:lnTo>
                  <a:lnTo>
                    <a:pt x="85" y="30"/>
                  </a:lnTo>
                  <a:lnTo>
                    <a:pt x="76" y="27"/>
                  </a:lnTo>
                  <a:lnTo>
                    <a:pt x="76" y="25"/>
                  </a:lnTo>
                  <a:lnTo>
                    <a:pt x="80" y="18"/>
                  </a:lnTo>
                  <a:lnTo>
                    <a:pt x="77" y="9"/>
                  </a:lnTo>
                  <a:lnTo>
                    <a:pt x="87" y="11"/>
                  </a:lnTo>
                  <a:lnTo>
                    <a:pt x="87" y="6"/>
                  </a:lnTo>
                  <a:lnTo>
                    <a:pt x="97" y="16"/>
                  </a:lnTo>
                  <a:lnTo>
                    <a:pt x="103" y="13"/>
                  </a:lnTo>
                  <a:lnTo>
                    <a:pt x="109" y="17"/>
                  </a:lnTo>
                  <a:lnTo>
                    <a:pt x="114" y="14"/>
                  </a:lnTo>
                  <a:lnTo>
                    <a:pt x="124" y="33"/>
                  </a:lnTo>
                  <a:lnTo>
                    <a:pt x="139" y="36"/>
                  </a:lnTo>
                  <a:lnTo>
                    <a:pt x="145" y="47"/>
                  </a:lnTo>
                  <a:lnTo>
                    <a:pt x="155" y="60"/>
                  </a:lnTo>
                  <a:lnTo>
                    <a:pt x="166" y="63"/>
                  </a:lnTo>
                  <a:lnTo>
                    <a:pt x="173" y="71"/>
                  </a:lnTo>
                  <a:lnTo>
                    <a:pt x="163" y="78"/>
                  </a:lnTo>
                  <a:lnTo>
                    <a:pt x="174" y="86"/>
                  </a:lnTo>
                  <a:lnTo>
                    <a:pt x="176" y="100"/>
                  </a:lnTo>
                  <a:lnTo>
                    <a:pt x="171" y="104"/>
                  </a:lnTo>
                  <a:lnTo>
                    <a:pt x="170" y="109"/>
                  </a:lnTo>
                  <a:lnTo>
                    <a:pt x="166" y="114"/>
                  </a:lnTo>
                  <a:lnTo>
                    <a:pt x="152" y="106"/>
                  </a:lnTo>
                  <a:lnTo>
                    <a:pt x="156" y="117"/>
                  </a:lnTo>
                  <a:lnTo>
                    <a:pt x="170" y="124"/>
                  </a:lnTo>
                  <a:lnTo>
                    <a:pt x="168" y="133"/>
                  </a:lnTo>
                  <a:lnTo>
                    <a:pt x="174" y="126"/>
                  </a:lnTo>
                  <a:lnTo>
                    <a:pt x="177" y="140"/>
                  </a:lnTo>
                  <a:lnTo>
                    <a:pt x="172" y="146"/>
                  </a:lnTo>
                  <a:lnTo>
                    <a:pt x="181" y="149"/>
                  </a:lnTo>
                  <a:lnTo>
                    <a:pt x="182" y="157"/>
                  </a:lnTo>
                  <a:lnTo>
                    <a:pt x="182" y="175"/>
                  </a:lnTo>
                  <a:lnTo>
                    <a:pt x="189" y="162"/>
                  </a:lnTo>
                  <a:lnTo>
                    <a:pt x="189" y="152"/>
                  </a:lnTo>
                  <a:lnTo>
                    <a:pt x="202" y="151"/>
                  </a:lnTo>
                  <a:lnTo>
                    <a:pt x="202" y="127"/>
                  </a:lnTo>
                  <a:lnTo>
                    <a:pt x="206" y="116"/>
                  </a:lnTo>
                  <a:lnTo>
                    <a:pt x="215" y="117"/>
                  </a:lnTo>
                  <a:lnTo>
                    <a:pt x="217" y="127"/>
                  </a:lnTo>
                  <a:lnTo>
                    <a:pt x="222" y="137"/>
                  </a:lnTo>
                  <a:lnTo>
                    <a:pt x="229" y="127"/>
                  </a:lnTo>
                  <a:lnTo>
                    <a:pt x="232" y="113"/>
                  </a:lnTo>
                  <a:lnTo>
                    <a:pt x="233" y="97"/>
                  </a:lnTo>
                  <a:lnTo>
                    <a:pt x="229" y="72"/>
                  </a:lnTo>
                  <a:lnTo>
                    <a:pt x="227" y="59"/>
                  </a:lnTo>
                  <a:lnTo>
                    <a:pt x="233" y="56"/>
                  </a:lnTo>
                  <a:lnTo>
                    <a:pt x="240" y="59"/>
                  </a:lnTo>
                  <a:lnTo>
                    <a:pt x="256" y="76"/>
                  </a:lnTo>
                  <a:lnTo>
                    <a:pt x="265" y="95"/>
                  </a:lnTo>
                  <a:lnTo>
                    <a:pt x="269" y="106"/>
                  </a:lnTo>
                  <a:lnTo>
                    <a:pt x="275" y="106"/>
                  </a:lnTo>
                  <a:lnTo>
                    <a:pt x="281" y="104"/>
                  </a:lnTo>
                  <a:lnTo>
                    <a:pt x="284" y="88"/>
                  </a:lnTo>
                  <a:lnTo>
                    <a:pt x="283" y="76"/>
                  </a:lnTo>
                  <a:lnTo>
                    <a:pt x="280" y="66"/>
                  </a:lnTo>
                  <a:lnTo>
                    <a:pt x="292" y="61"/>
                  </a:lnTo>
                  <a:lnTo>
                    <a:pt x="299" y="65"/>
                  </a:lnTo>
                  <a:lnTo>
                    <a:pt x="305" y="54"/>
                  </a:lnTo>
                  <a:lnTo>
                    <a:pt x="318" y="45"/>
                  </a:lnTo>
                  <a:lnTo>
                    <a:pt x="318" y="55"/>
                  </a:lnTo>
                  <a:lnTo>
                    <a:pt x="321" y="55"/>
                  </a:lnTo>
                  <a:lnTo>
                    <a:pt x="323" y="61"/>
                  </a:lnTo>
                  <a:lnTo>
                    <a:pt x="331" y="63"/>
                  </a:lnTo>
                  <a:lnTo>
                    <a:pt x="333" y="77"/>
                  </a:lnTo>
                  <a:lnTo>
                    <a:pt x="340" y="84"/>
                  </a:lnTo>
                  <a:lnTo>
                    <a:pt x="346" y="95"/>
                  </a:lnTo>
                  <a:lnTo>
                    <a:pt x="349" y="111"/>
                  </a:lnTo>
                  <a:lnTo>
                    <a:pt x="353" y="117"/>
                  </a:lnTo>
                  <a:lnTo>
                    <a:pt x="355" y="103"/>
                  </a:lnTo>
                  <a:lnTo>
                    <a:pt x="355" y="89"/>
                  </a:lnTo>
                  <a:lnTo>
                    <a:pt x="353" y="81"/>
                  </a:lnTo>
                  <a:lnTo>
                    <a:pt x="344" y="60"/>
                  </a:lnTo>
                  <a:lnTo>
                    <a:pt x="344" y="50"/>
                  </a:lnTo>
                  <a:lnTo>
                    <a:pt x="349" y="47"/>
                  </a:lnTo>
                  <a:lnTo>
                    <a:pt x="360" y="50"/>
                  </a:lnTo>
                  <a:lnTo>
                    <a:pt x="370" y="59"/>
                  </a:lnTo>
                  <a:lnTo>
                    <a:pt x="377" y="72"/>
                  </a:lnTo>
                  <a:lnTo>
                    <a:pt x="387" y="70"/>
                  </a:lnTo>
                  <a:lnTo>
                    <a:pt x="392" y="65"/>
                  </a:lnTo>
                  <a:lnTo>
                    <a:pt x="397" y="55"/>
                  </a:lnTo>
                  <a:lnTo>
                    <a:pt x="397" y="49"/>
                  </a:lnTo>
                  <a:lnTo>
                    <a:pt x="410" y="46"/>
                  </a:lnTo>
                  <a:lnTo>
                    <a:pt x="412" y="56"/>
                  </a:lnTo>
                  <a:lnTo>
                    <a:pt x="424" y="57"/>
                  </a:lnTo>
                  <a:lnTo>
                    <a:pt x="432" y="51"/>
                  </a:lnTo>
                  <a:lnTo>
                    <a:pt x="444" y="50"/>
                  </a:lnTo>
                  <a:lnTo>
                    <a:pt x="444" y="28"/>
                  </a:lnTo>
                  <a:lnTo>
                    <a:pt x="441" y="16"/>
                  </a:lnTo>
                  <a:lnTo>
                    <a:pt x="437" y="7"/>
                  </a:lnTo>
                  <a:lnTo>
                    <a:pt x="448" y="8"/>
                  </a:lnTo>
                  <a:lnTo>
                    <a:pt x="456" y="0"/>
                  </a:lnTo>
                  <a:lnTo>
                    <a:pt x="464" y="1"/>
                  </a:lnTo>
                  <a:lnTo>
                    <a:pt x="468" y="13"/>
                  </a:lnTo>
                  <a:lnTo>
                    <a:pt x="480" y="19"/>
                  </a:lnTo>
                  <a:lnTo>
                    <a:pt x="482" y="31"/>
                  </a:lnTo>
                  <a:lnTo>
                    <a:pt x="479" y="36"/>
                  </a:lnTo>
                  <a:lnTo>
                    <a:pt x="495" y="49"/>
                  </a:lnTo>
                  <a:lnTo>
                    <a:pt x="501" y="49"/>
                  </a:lnTo>
                  <a:lnTo>
                    <a:pt x="504" y="44"/>
                  </a:lnTo>
                  <a:lnTo>
                    <a:pt x="502" y="36"/>
                  </a:lnTo>
                  <a:lnTo>
                    <a:pt x="518" y="36"/>
                  </a:lnTo>
                  <a:lnTo>
                    <a:pt x="523" y="23"/>
                  </a:lnTo>
                  <a:lnTo>
                    <a:pt x="530" y="20"/>
                  </a:lnTo>
                  <a:lnTo>
                    <a:pt x="543" y="19"/>
                  </a:lnTo>
                  <a:lnTo>
                    <a:pt x="547" y="23"/>
                  </a:lnTo>
                  <a:lnTo>
                    <a:pt x="532" y="30"/>
                  </a:lnTo>
                  <a:lnTo>
                    <a:pt x="515" y="59"/>
                  </a:lnTo>
                  <a:lnTo>
                    <a:pt x="518" y="67"/>
                  </a:lnTo>
                  <a:lnTo>
                    <a:pt x="523" y="72"/>
                  </a:lnTo>
                  <a:lnTo>
                    <a:pt x="538" y="63"/>
                  </a:lnTo>
                  <a:lnTo>
                    <a:pt x="542" y="82"/>
                  </a:lnTo>
                  <a:lnTo>
                    <a:pt x="536" y="99"/>
                  </a:lnTo>
                  <a:lnTo>
                    <a:pt x="536" y="109"/>
                  </a:lnTo>
                  <a:lnTo>
                    <a:pt x="560" y="106"/>
                  </a:lnTo>
                  <a:lnTo>
                    <a:pt x="559" y="115"/>
                  </a:lnTo>
                  <a:lnTo>
                    <a:pt x="560" y="124"/>
                  </a:lnTo>
                  <a:lnTo>
                    <a:pt x="576" y="129"/>
                  </a:lnTo>
                  <a:lnTo>
                    <a:pt x="577" y="115"/>
                  </a:lnTo>
                  <a:lnTo>
                    <a:pt x="582" y="120"/>
                  </a:lnTo>
                  <a:lnTo>
                    <a:pt x="593" y="147"/>
                  </a:lnTo>
                  <a:lnTo>
                    <a:pt x="592" y="159"/>
                  </a:lnTo>
                  <a:lnTo>
                    <a:pt x="586" y="165"/>
                  </a:lnTo>
                  <a:lnTo>
                    <a:pt x="592" y="180"/>
                  </a:lnTo>
                  <a:lnTo>
                    <a:pt x="600" y="179"/>
                  </a:lnTo>
                  <a:lnTo>
                    <a:pt x="603" y="174"/>
                  </a:lnTo>
                  <a:lnTo>
                    <a:pt x="603" y="189"/>
                  </a:lnTo>
                  <a:lnTo>
                    <a:pt x="600" y="202"/>
                  </a:lnTo>
                  <a:lnTo>
                    <a:pt x="591" y="206"/>
                  </a:lnTo>
                  <a:lnTo>
                    <a:pt x="591" y="217"/>
                  </a:lnTo>
                  <a:lnTo>
                    <a:pt x="587" y="219"/>
                  </a:lnTo>
                  <a:lnTo>
                    <a:pt x="580" y="229"/>
                  </a:lnTo>
                  <a:lnTo>
                    <a:pt x="560" y="234"/>
                  </a:lnTo>
                  <a:lnTo>
                    <a:pt x="560" y="244"/>
                  </a:lnTo>
                  <a:lnTo>
                    <a:pt x="550" y="243"/>
                  </a:lnTo>
                  <a:lnTo>
                    <a:pt x="553" y="246"/>
                  </a:lnTo>
                  <a:lnTo>
                    <a:pt x="548" y="253"/>
                  </a:lnTo>
                  <a:lnTo>
                    <a:pt x="555" y="254"/>
                  </a:lnTo>
                  <a:lnTo>
                    <a:pt x="565" y="246"/>
                  </a:lnTo>
                  <a:lnTo>
                    <a:pt x="555" y="270"/>
                  </a:lnTo>
                  <a:lnTo>
                    <a:pt x="545" y="282"/>
                  </a:lnTo>
                  <a:lnTo>
                    <a:pt x="532" y="287"/>
                  </a:lnTo>
                  <a:lnTo>
                    <a:pt x="528" y="299"/>
                  </a:lnTo>
                  <a:lnTo>
                    <a:pt x="516" y="292"/>
                  </a:lnTo>
                  <a:lnTo>
                    <a:pt x="516" y="285"/>
                  </a:lnTo>
                  <a:lnTo>
                    <a:pt x="510" y="278"/>
                  </a:lnTo>
                  <a:lnTo>
                    <a:pt x="504" y="277"/>
                  </a:lnTo>
                  <a:lnTo>
                    <a:pt x="501" y="291"/>
                  </a:lnTo>
                  <a:lnTo>
                    <a:pt x="488" y="300"/>
                  </a:lnTo>
                  <a:lnTo>
                    <a:pt x="483" y="309"/>
                  </a:lnTo>
                  <a:lnTo>
                    <a:pt x="467" y="325"/>
                  </a:lnTo>
                  <a:lnTo>
                    <a:pt x="450" y="337"/>
                  </a:lnTo>
                  <a:lnTo>
                    <a:pt x="437" y="345"/>
                  </a:lnTo>
                  <a:lnTo>
                    <a:pt x="423" y="343"/>
                  </a:lnTo>
                  <a:lnTo>
                    <a:pt x="413" y="347"/>
                  </a:lnTo>
                  <a:lnTo>
                    <a:pt x="410" y="341"/>
                  </a:lnTo>
                  <a:lnTo>
                    <a:pt x="404" y="346"/>
                  </a:lnTo>
                  <a:lnTo>
                    <a:pt x="401" y="351"/>
                  </a:lnTo>
                  <a:lnTo>
                    <a:pt x="401" y="359"/>
                  </a:lnTo>
                  <a:lnTo>
                    <a:pt x="385" y="364"/>
                  </a:lnTo>
                  <a:lnTo>
                    <a:pt x="356" y="394"/>
                  </a:lnTo>
                  <a:lnTo>
                    <a:pt x="332" y="402"/>
                  </a:lnTo>
                  <a:lnTo>
                    <a:pt x="324" y="409"/>
                  </a:lnTo>
                  <a:lnTo>
                    <a:pt x="310" y="404"/>
                  </a:lnTo>
                  <a:lnTo>
                    <a:pt x="302" y="407"/>
                  </a:lnTo>
                  <a:lnTo>
                    <a:pt x="291" y="399"/>
                  </a:lnTo>
                  <a:lnTo>
                    <a:pt x="279" y="396"/>
                  </a:lnTo>
                  <a:lnTo>
                    <a:pt x="260" y="388"/>
                  </a:lnTo>
                  <a:lnTo>
                    <a:pt x="251" y="389"/>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grpSp>
          <p:nvGrpSpPr>
            <p:cNvPr id="17" name="Group 222"/>
            <p:cNvGrpSpPr>
              <a:grpSpLocks noChangeAspect="1"/>
            </p:cNvGrpSpPr>
            <p:nvPr/>
          </p:nvGrpSpPr>
          <p:grpSpPr bwMode="gray">
            <a:xfrm>
              <a:off x="4945904" y="1268759"/>
              <a:ext cx="287340" cy="296863"/>
              <a:chOff x="3202" y="1036"/>
              <a:chExt cx="181" cy="187"/>
            </a:xfrm>
            <a:grpFill/>
          </p:grpSpPr>
          <p:sp>
            <p:nvSpPr>
              <p:cNvPr id="674" name="Freeform 223"/>
              <p:cNvSpPr>
                <a:spLocks noChangeAspect="1"/>
              </p:cNvSpPr>
              <p:nvPr/>
            </p:nvSpPr>
            <p:spPr bwMode="gray">
              <a:xfrm>
                <a:off x="3202" y="1036"/>
                <a:ext cx="118" cy="187"/>
              </a:xfrm>
              <a:custGeom>
                <a:avLst/>
                <a:gdLst/>
                <a:ahLst/>
                <a:cxnLst>
                  <a:cxn ang="0">
                    <a:pos x="274" y="96"/>
                  </a:cxn>
                  <a:cxn ang="0">
                    <a:pos x="291" y="233"/>
                  </a:cxn>
                  <a:cxn ang="0">
                    <a:pos x="264" y="255"/>
                  </a:cxn>
                  <a:cxn ang="0">
                    <a:pos x="253" y="151"/>
                  </a:cxn>
                  <a:cxn ang="0">
                    <a:pos x="197" y="102"/>
                  </a:cxn>
                  <a:cxn ang="0">
                    <a:pos x="189" y="232"/>
                  </a:cxn>
                  <a:cxn ang="0">
                    <a:pos x="145" y="192"/>
                  </a:cxn>
                  <a:cxn ang="0">
                    <a:pos x="94" y="145"/>
                  </a:cxn>
                  <a:cxn ang="0">
                    <a:pos x="170" y="96"/>
                  </a:cxn>
                  <a:cxn ang="0">
                    <a:pos x="98" y="77"/>
                  </a:cxn>
                  <a:cxn ang="0">
                    <a:pos x="74" y="104"/>
                  </a:cxn>
                  <a:cxn ang="0">
                    <a:pos x="35" y="115"/>
                  </a:cxn>
                  <a:cxn ang="0">
                    <a:pos x="15" y="152"/>
                  </a:cxn>
                  <a:cxn ang="0">
                    <a:pos x="15" y="206"/>
                  </a:cxn>
                  <a:cxn ang="0">
                    <a:pos x="33" y="276"/>
                  </a:cxn>
                  <a:cxn ang="0">
                    <a:pos x="74" y="224"/>
                  </a:cxn>
                  <a:cxn ang="0">
                    <a:pos x="70" y="301"/>
                  </a:cxn>
                  <a:cxn ang="0">
                    <a:pos x="37" y="316"/>
                  </a:cxn>
                  <a:cxn ang="0">
                    <a:pos x="66" y="400"/>
                  </a:cxn>
                  <a:cxn ang="0">
                    <a:pos x="100" y="450"/>
                  </a:cxn>
                  <a:cxn ang="0">
                    <a:pos x="129" y="522"/>
                  </a:cxn>
                  <a:cxn ang="0">
                    <a:pos x="191" y="516"/>
                  </a:cxn>
                  <a:cxn ang="0">
                    <a:pos x="213" y="458"/>
                  </a:cxn>
                  <a:cxn ang="0">
                    <a:pos x="231" y="394"/>
                  </a:cxn>
                  <a:cxn ang="0">
                    <a:pos x="266" y="366"/>
                  </a:cxn>
                  <a:cxn ang="0">
                    <a:pos x="307" y="435"/>
                  </a:cxn>
                  <a:cxn ang="0">
                    <a:pos x="336" y="400"/>
                  </a:cxn>
                  <a:cxn ang="0">
                    <a:pos x="326" y="453"/>
                  </a:cxn>
                  <a:cxn ang="0">
                    <a:pos x="336" y="485"/>
                  </a:cxn>
                  <a:cxn ang="0">
                    <a:pos x="264" y="516"/>
                  </a:cxn>
                  <a:cxn ang="0">
                    <a:pos x="224" y="555"/>
                  </a:cxn>
                  <a:cxn ang="0">
                    <a:pos x="167" y="569"/>
                  </a:cxn>
                  <a:cxn ang="0">
                    <a:pos x="195" y="640"/>
                  </a:cxn>
                  <a:cxn ang="0">
                    <a:pos x="231" y="636"/>
                  </a:cxn>
                  <a:cxn ang="0">
                    <a:pos x="315" y="624"/>
                  </a:cxn>
                  <a:cxn ang="0">
                    <a:pos x="338" y="637"/>
                  </a:cxn>
                  <a:cxn ang="0">
                    <a:pos x="281" y="649"/>
                  </a:cxn>
                  <a:cxn ang="0">
                    <a:pos x="291" y="714"/>
                  </a:cxn>
                  <a:cxn ang="0">
                    <a:pos x="215" y="716"/>
                  </a:cxn>
                  <a:cxn ang="0">
                    <a:pos x="199" y="774"/>
                  </a:cxn>
                  <a:cxn ang="0">
                    <a:pos x="278" y="830"/>
                  </a:cxn>
                  <a:cxn ang="0">
                    <a:pos x="302" y="848"/>
                  </a:cxn>
                  <a:cxn ang="0">
                    <a:pos x="323" y="922"/>
                  </a:cxn>
                  <a:cxn ang="0">
                    <a:pos x="348" y="888"/>
                  </a:cxn>
                  <a:cxn ang="0">
                    <a:pos x="364" y="822"/>
                  </a:cxn>
                  <a:cxn ang="0">
                    <a:pos x="380" y="731"/>
                  </a:cxn>
                  <a:cxn ang="0">
                    <a:pos x="423" y="680"/>
                  </a:cxn>
                  <a:cxn ang="0">
                    <a:pos x="426" y="588"/>
                  </a:cxn>
                  <a:cxn ang="0">
                    <a:pos x="455" y="529"/>
                  </a:cxn>
                  <a:cxn ang="0">
                    <a:pos x="473" y="462"/>
                  </a:cxn>
                  <a:cxn ang="0">
                    <a:pos x="536" y="404"/>
                  </a:cxn>
                  <a:cxn ang="0">
                    <a:pos x="586" y="341"/>
                  </a:cxn>
                  <a:cxn ang="0">
                    <a:pos x="477" y="254"/>
                  </a:cxn>
                  <a:cxn ang="0">
                    <a:pos x="435" y="150"/>
                  </a:cxn>
                  <a:cxn ang="0">
                    <a:pos x="391" y="181"/>
                  </a:cxn>
                  <a:cxn ang="0">
                    <a:pos x="379" y="144"/>
                  </a:cxn>
                  <a:cxn ang="0">
                    <a:pos x="339" y="39"/>
                  </a:cxn>
                  <a:cxn ang="0">
                    <a:pos x="290" y="22"/>
                  </a:cxn>
                </a:cxnLst>
                <a:rect l="0" t="0" r="r" b="b"/>
                <a:pathLst>
                  <a:path w="591" h="937">
                    <a:moveTo>
                      <a:pt x="290" y="22"/>
                    </a:moveTo>
                    <a:lnTo>
                      <a:pt x="289" y="29"/>
                    </a:lnTo>
                    <a:lnTo>
                      <a:pt x="294" y="43"/>
                    </a:lnTo>
                    <a:lnTo>
                      <a:pt x="279" y="45"/>
                    </a:lnTo>
                    <a:lnTo>
                      <a:pt x="278" y="57"/>
                    </a:lnTo>
                    <a:lnTo>
                      <a:pt x="278" y="68"/>
                    </a:lnTo>
                    <a:lnTo>
                      <a:pt x="274" y="79"/>
                    </a:lnTo>
                    <a:lnTo>
                      <a:pt x="274" y="96"/>
                    </a:lnTo>
                    <a:lnTo>
                      <a:pt x="279" y="96"/>
                    </a:lnTo>
                    <a:lnTo>
                      <a:pt x="279" y="109"/>
                    </a:lnTo>
                    <a:lnTo>
                      <a:pt x="280" y="133"/>
                    </a:lnTo>
                    <a:lnTo>
                      <a:pt x="283" y="140"/>
                    </a:lnTo>
                    <a:lnTo>
                      <a:pt x="283" y="182"/>
                    </a:lnTo>
                    <a:lnTo>
                      <a:pt x="285" y="195"/>
                    </a:lnTo>
                    <a:lnTo>
                      <a:pt x="288" y="226"/>
                    </a:lnTo>
                    <a:lnTo>
                      <a:pt x="291" y="233"/>
                    </a:lnTo>
                    <a:lnTo>
                      <a:pt x="293" y="258"/>
                    </a:lnTo>
                    <a:lnTo>
                      <a:pt x="318" y="325"/>
                    </a:lnTo>
                    <a:lnTo>
                      <a:pt x="317" y="329"/>
                    </a:lnTo>
                    <a:lnTo>
                      <a:pt x="308" y="327"/>
                    </a:lnTo>
                    <a:lnTo>
                      <a:pt x="296" y="312"/>
                    </a:lnTo>
                    <a:lnTo>
                      <a:pt x="283" y="274"/>
                    </a:lnTo>
                    <a:lnTo>
                      <a:pt x="272" y="254"/>
                    </a:lnTo>
                    <a:lnTo>
                      <a:pt x="264" y="255"/>
                    </a:lnTo>
                    <a:lnTo>
                      <a:pt x="263" y="262"/>
                    </a:lnTo>
                    <a:lnTo>
                      <a:pt x="261" y="263"/>
                    </a:lnTo>
                    <a:lnTo>
                      <a:pt x="259" y="258"/>
                    </a:lnTo>
                    <a:lnTo>
                      <a:pt x="264" y="244"/>
                    </a:lnTo>
                    <a:lnTo>
                      <a:pt x="264" y="217"/>
                    </a:lnTo>
                    <a:lnTo>
                      <a:pt x="259" y="197"/>
                    </a:lnTo>
                    <a:lnTo>
                      <a:pt x="258" y="178"/>
                    </a:lnTo>
                    <a:lnTo>
                      <a:pt x="253" y="151"/>
                    </a:lnTo>
                    <a:lnTo>
                      <a:pt x="252" y="125"/>
                    </a:lnTo>
                    <a:lnTo>
                      <a:pt x="246" y="104"/>
                    </a:lnTo>
                    <a:lnTo>
                      <a:pt x="240" y="96"/>
                    </a:lnTo>
                    <a:lnTo>
                      <a:pt x="238" y="87"/>
                    </a:lnTo>
                    <a:lnTo>
                      <a:pt x="224" y="81"/>
                    </a:lnTo>
                    <a:lnTo>
                      <a:pt x="208" y="69"/>
                    </a:lnTo>
                    <a:lnTo>
                      <a:pt x="199" y="86"/>
                    </a:lnTo>
                    <a:lnTo>
                      <a:pt x="197" y="102"/>
                    </a:lnTo>
                    <a:lnTo>
                      <a:pt x="188" y="114"/>
                    </a:lnTo>
                    <a:lnTo>
                      <a:pt x="187" y="120"/>
                    </a:lnTo>
                    <a:lnTo>
                      <a:pt x="177" y="133"/>
                    </a:lnTo>
                    <a:lnTo>
                      <a:pt x="173" y="146"/>
                    </a:lnTo>
                    <a:lnTo>
                      <a:pt x="176" y="157"/>
                    </a:lnTo>
                    <a:lnTo>
                      <a:pt x="176" y="171"/>
                    </a:lnTo>
                    <a:lnTo>
                      <a:pt x="184" y="215"/>
                    </a:lnTo>
                    <a:lnTo>
                      <a:pt x="189" y="232"/>
                    </a:lnTo>
                    <a:lnTo>
                      <a:pt x="195" y="242"/>
                    </a:lnTo>
                    <a:lnTo>
                      <a:pt x="188" y="241"/>
                    </a:lnTo>
                    <a:lnTo>
                      <a:pt x="176" y="222"/>
                    </a:lnTo>
                    <a:lnTo>
                      <a:pt x="168" y="205"/>
                    </a:lnTo>
                    <a:lnTo>
                      <a:pt x="164" y="183"/>
                    </a:lnTo>
                    <a:lnTo>
                      <a:pt x="152" y="167"/>
                    </a:lnTo>
                    <a:lnTo>
                      <a:pt x="151" y="179"/>
                    </a:lnTo>
                    <a:lnTo>
                      <a:pt x="145" y="192"/>
                    </a:lnTo>
                    <a:lnTo>
                      <a:pt x="140" y="183"/>
                    </a:lnTo>
                    <a:lnTo>
                      <a:pt x="143" y="171"/>
                    </a:lnTo>
                    <a:lnTo>
                      <a:pt x="139" y="158"/>
                    </a:lnTo>
                    <a:lnTo>
                      <a:pt x="148" y="152"/>
                    </a:lnTo>
                    <a:lnTo>
                      <a:pt x="152" y="138"/>
                    </a:lnTo>
                    <a:lnTo>
                      <a:pt x="134" y="136"/>
                    </a:lnTo>
                    <a:lnTo>
                      <a:pt x="106" y="150"/>
                    </a:lnTo>
                    <a:lnTo>
                      <a:pt x="94" y="145"/>
                    </a:lnTo>
                    <a:lnTo>
                      <a:pt x="97" y="135"/>
                    </a:lnTo>
                    <a:lnTo>
                      <a:pt x="113" y="128"/>
                    </a:lnTo>
                    <a:lnTo>
                      <a:pt x="125" y="112"/>
                    </a:lnTo>
                    <a:lnTo>
                      <a:pt x="129" y="102"/>
                    </a:lnTo>
                    <a:lnTo>
                      <a:pt x="143" y="102"/>
                    </a:lnTo>
                    <a:lnTo>
                      <a:pt x="146" y="96"/>
                    </a:lnTo>
                    <a:lnTo>
                      <a:pt x="152" y="104"/>
                    </a:lnTo>
                    <a:lnTo>
                      <a:pt x="170" y="96"/>
                    </a:lnTo>
                    <a:lnTo>
                      <a:pt x="175" y="86"/>
                    </a:lnTo>
                    <a:lnTo>
                      <a:pt x="175" y="76"/>
                    </a:lnTo>
                    <a:lnTo>
                      <a:pt x="170" y="54"/>
                    </a:lnTo>
                    <a:lnTo>
                      <a:pt x="160" y="53"/>
                    </a:lnTo>
                    <a:lnTo>
                      <a:pt x="141" y="58"/>
                    </a:lnTo>
                    <a:lnTo>
                      <a:pt x="122" y="75"/>
                    </a:lnTo>
                    <a:lnTo>
                      <a:pt x="100" y="82"/>
                    </a:lnTo>
                    <a:lnTo>
                      <a:pt x="98" y="77"/>
                    </a:lnTo>
                    <a:lnTo>
                      <a:pt x="91" y="74"/>
                    </a:lnTo>
                    <a:lnTo>
                      <a:pt x="91" y="63"/>
                    </a:lnTo>
                    <a:lnTo>
                      <a:pt x="89" y="54"/>
                    </a:lnTo>
                    <a:lnTo>
                      <a:pt x="80" y="58"/>
                    </a:lnTo>
                    <a:lnTo>
                      <a:pt x="85" y="103"/>
                    </a:lnTo>
                    <a:lnTo>
                      <a:pt x="81" y="104"/>
                    </a:lnTo>
                    <a:lnTo>
                      <a:pt x="78" y="97"/>
                    </a:lnTo>
                    <a:lnTo>
                      <a:pt x="74" y="104"/>
                    </a:lnTo>
                    <a:lnTo>
                      <a:pt x="53" y="58"/>
                    </a:lnTo>
                    <a:lnTo>
                      <a:pt x="43" y="66"/>
                    </a:lnTo>
                    <a:lnTo>
                      <a:pt x="46" y="77"/>
                    </a:lnTo>
                    <a:lnTo>
                      <a:pt x="41" y="86"/>
                    </a:lnTo>
                    <a:lnTo>
                      <a:pt x="30" y="77"/>
                    </a:lnTo>
                    <a:lnTo>
                      <a:pt x="26" y="81"/>
                    </a:lnTo>
                    <a:lnTo>
                      <a:pt x="25" y="91"/>
                    </a:lnTo>
                    <a:lnTo>
                      <a:pt x="35" y="115"/>
                    </a:lnTo>
                    <a:lnTo>
                      <a:pt x="33" y="122"/>
                    </a:lnTo>
                    <a:lnTo>
                      <a:pt x="21" y="119"/>
                    </a:lnTo>
                    <a:lnTo>
                      <a:pt x="12" y="99"/>
                    </a:lnTo>
                    <a:lnTo>
                      <a:pt x="6" y="98"/>
                    </a:lnTo>
                    <a:lnTo>
                      <a:pt x="6" y="107"/>
                    </a:lnTo>
                    <a:lnTo>
                      <a:pt x="8" y="118"/>
                    </a:lnTo>
                    <a:lnTo>
                      <a:pt x="19" y="140"/>
                    </a:lnTo>
                    <a:lnTo>
                      <a:pt x="15" y="152"/>
                    </a:lnTo>
                    <a:lnTo>
                      <a:pt x="8" y="146"/>
                    </a:lnTo>
                    <a:lnTo>
                      <a:pt x="0" y="150"/>
                    </a:lnTo>
                    <a:lnTo>
                      <a:pt x="1" y="158"/>
                    </a:lnTo>
                    <a:lnTo>
                      <a:pt x="6" y="163"/>
                    </a:lnTo>
                    <a:lnTo>
                      <a:pt x="8" y="176"/>
                    </a:lnTo>
                    <a:lnTo>
                      <a:pt x="8" y="201"/>
                    </a:lnTo>
                    <a:lnTo>
                      <a:pt x="9" y="215"/>
                    </a:lnTo>
                    <a:lnTo>
                      <a:pt x="15" y="206"/>
                    </a:lnTo>
                    <a:lnTo>
                      <a:pt x="16" y="217"/>
                    </a:lnTo>
                    <a:lnTo>
                      <a:pt x="17" y="236"/>
                    </a:lnTo>
                    <a:lnTo>
                      <a:pt x="17" y="220"/>
                    </a:lnTo>
                    <a:lnTo>
                      <a:pt x="24" y="236"/>
                    </a:lnTo>
                    <a:lnTo>
                      <a:pt x="25" y="248"/>
                    </a:lnTo>
                    <a:lnTo>
                      <a:pt x="27" y="254"/>
                    </a:lnTo>
                    <a:lnTo>
                      <a:pt x="27" y="271"/>
                    </a:lnTo>
                    <a:lnTo>
                      <a:pt x="33" y="276"/>
                    </a:lnTo>
                    <a:lnTo>
                      <a:pt x="43" y="270"/>
                    </a:lnTo>
                    <a:lnTo>
                      <a:pt x="53" y="244"/>
                    </a:lnTo>
                    <a:lnTo>
                      <a:pt x="38" y="225"/>
                    </a:lnTo>
                    <a:lnTo>
                      <a:pt x="55" y="228"/>
                    </a:lnTo>
                    <a:lnTo>
                      <a:pt x="60" y="238"/>
                    </a:lnTo>
                    <a:lnTo>
                      <a:pt x="62" y="233"/>
                    </a:lnTo>
                    <a:lnTo>
                      <a:pt x="66" y="226"/>
                    </a:lnTo>
                    <a:lnTo>
                      <a:pt x="74" y="224"/>
                    </a:lnTo>
                    <a:lnTo>
                      <a:pt x="71" y="238"/>
                    </a:lnTo>
                    <a:lnTo>
                      <a:pt x="73" y="246"/>
                    </a:lnTo>
                    <a:lnTo>
                      <a:pt x="65" y="253"/>
                    </a:lnTo>
                    <a:lnTo>
                      <a:pt x="63" y="264"/>
                    </a:lnTo>
                    <a:lnTo>
                      <a:pt x="65" y="274"/>
                    </a:lnTo>
                    <a:lnTo>
                      <a:pt x="57" y="279"/>
                    </a:lnTo>
                    <a:lnTo>
                      <a:pt x="54" y="291"/>
                    </a:lnTo>
                    <a:lnTo>
                      <a:pt x="70" y="301"/>
                    </a:lnTo>
                    <a:lnTo>
                      <a:pt x="71" y="313"/>
                    </a:lnTo>
                    <a:lnTo>
                      <a:pt x="80" y="318"/>
                    </a:lnTo>
                    <a:lnTo>
                      <a:pt x="91" y="312"/>
                    </a:lnTo>
                    <a:lnTo>
                      <a:pt x="96" y="325"/>
                    </a:lnTo>
                    <a:lnTo>
                      <a:pt x="94" y="335"/>
                    </a:lnTo>
                    <a:lnTo>
                      <a:pt x="55" y="325"/>
                    </a:lnTo>
                    <a:lnTo>
                      <a:pt x="49" y="314"/>
                    </a:lnTo>
                    <a:lnTo>
                      <a:pt x="37" y="316"/>
                    </a:lnTo>
                    <a:lnTo>
                      <a:pt x="43" y="327"/>
                    </a:lnTo>
                    <a:lnTo>
                      <a:pt x="62" y="348"/>
                    </a:lnTo>
                    <a:lnTo>
                      <a:pt x="71" y="351"/>
                    </a:lnTo>
                    <a:lnTo>
                      <a:pt x="68" y="359"/>
                    </a:lnTo>
                    <a:lnTo>
                      <a:pt x="59" y="360"/>
                    </a:lnTo>
                    <a:lnTo>
                      <a:pt x="54" y="381"/>
                    </a:lnTo>
                    <a:lnTo>
                      <a:pt x="68" y="392"/>
                    </a:lnTo>
                    <a:lnTo>
                      <a:pt x="66" y="400"/>
                    </a:lnTo>
                    <a:lnTo>
                      <a:pt x="73" y="407"/>
                    </a:lnTo>
                    <a:lnTo>
                      <a:pt x="75" y="414"/>
                    </a:lnTo>
                    <a:lnTo>
                      <a:pt x="111" y="435"/>
                    </a:lnTo>
                    <a:lnTo>
                      <a:pt x="128" y="435"/>
                    </a:lnTo>
                    <a:lnTo>
                      <a:pt x="138" y="427"/>
                    </a:lnTo>
                    <a:lnTo>
                      <a:pt x="137" y="441"/>
                    </a:lnTo>
                    <a:lnTo>
                      <a:pt x="127" y="447"/>
                    </a:lnTo>
                    <a:lnTo>
                      <a:pt x="100" y="450"/>
                    </a:lnTo>
                    <a:lnTo>
                      <a:pt x="97" y="457"/>
                    </a:lnTo>
                    <a:lnTo>
                      <a:pt x="106" y="469"/>
                    </a:lnTo>
                    <a:lnTo>
                      <a:pt x="108" y="481"/>
                    </a:lnTo>
                    <a:lnTo>
                      <a:pt x="121" y="486"/>
                    </a:lnTo>
                    <a:lnTo>
                      <a:pt x="128" y="483"/>
                    </a:lnTo>
                    <a:lnTo>
                      <a:pt x="130" y="501"/>
                    </a:lnTo>
                    <a:lnTo>
                      <a:pt x="124" y="509"/>
                    </a:lnTo>
                    <a:lnTo>
                      <a:pt x="129" y="522"/>
                    </a:lnTo>
                    <a:lnTo>
                      <a:pt x="132" y="517"/>
                    </a:lnTo>
                    <a:lnTo>
                      <a:pt x="148" y="526"/>
                    </a:lnTo>
                    <a:lnTo>
                      <a:pt x="152" y="518"/>
                    </a:lnTo>
                    <a:lnTo>
                      <a:pt x="156" y="527"/>
                    </a:lnTo>
                    <a:lnTo>
                      <a:pt x="160" y="522"/>
                    </a:lnTo>
                    <a:lnTo>
                      <a:pt x="173" y="527"/>
                    </a:lnTo>
                    <a:lnTo>
                      <a:pt x="177" y="516"/>
                    </a:lnTo>
                    <a:lnTo>
                      <a:pt x="191" y="516"/>
                    </a:lnTo>
                    <a:lnTo>
                      <a:pt x="193" y="501"/>
                    </a:lnTo>
                    <a:lnTo>
                      <a:pt x="192" y="495"/>
                    </a:lnTo>
                    <a:lnTo>
                      <a:pt x="198" y="479"/>
                    </a:lnTo>
                    <a:lnTo>
                      <a:pt x="208" y="477"/>
                    </a:lnTo>
                    <a:lnTo>
                      <a:pt x="215" y="483"/>
                    </a:lnTo>
                    <a:lnTo>
                      <a:pt x="221" y="478"/>
                    </a:lnTo>
                    <a:lnTo>
                      <a:pt x="218" y="466"/>
                    </a:lnTo>
                    <a:lnTo>
                      <a:pt x="213" y="458"/>
                    </a:lnTo>
                    <a:lnTo>
                      <a:pt x="205" y="457"/>
                    </a:lnTo>
                    <a:lnTo>
                      <a:pt x="210" y="443"/>
                    </a:lnTo>
                    <a:lnTo>
                      <a:pt x="211" y="414"/>
                    </a:lnTo>
                    <a:lnTo>
                      <a:pt x="214" y="396"/>
                    </a:lnTo>
                    <a:lnTo>
                      <a:pt x="218" y="386"/>
                    </a:lnTo>
                    <a:lnTo>
                      <a:pt x="224" y="381"/>
                    </a:lnTo>
                    <a:lnTo>
                      <a:pt x="230" y="382"/>
                    </a:lnTo>
                    <a:lnTo>
                      <a:pt x="231" y="394"/>
                    </a:lnTo>
                    <a:lnTo>
                      <a:pt x="230" y="404"/>
                    </a:lnTo>
                    <a:lnTo>
                      <a:pt x="235" y="416"/>
                    </a:lnTo>
                    <a:lnTo>
                      <a:pt x="241" y="416"/>
                    </a:lnTo>
                    <a:lnTo>
                      <a:pt x="250" y="399"/>
                    </a:lnTo>
                    <a:lnTo>
                      <a:pt x="250" y="388"/>
                    </a:lnTo>
                    <a:lnTo>
                      <a:pt x="252" y="368"/>
                    </a:lnTo>
                    <a:lnTo>
                      <a:pt x="261" y="353"/>
                    </a:lnTo>
                    <a:lnTo>
                      <a:pt x="266" y="366"/>
                    </a:lnTo>
                    <a:lnTo>
                      <a:pt x="267" y="382"/>
                    </a:lnTo>
                    <a:lnTo>
                      <a:pt x="253" y="421"/>
                    </a:lnTo>
                    <a:lnTo>
                      <a:pt x="257" y="446"/>
                    </a:lnTo>
                    <a:lnTo>
                      <a:pt x="264" y="452"/>
                    </a:lnTo>
                    <a:lnTo>
                      <a:pt x="270" y="462"/>
                    </a:lnTo>
                    <a:lnTo>
                      <a:pt x="296" y="450"/>
                    </a:lnTo>
                    <a:lnTo>
                      <a:pt x="299" y="439"/>
                    </a:lnTo>
                    <a:lnTo>
                      <a:pt x="307" y="435"/>
                    </a:lnTo>
                    <a:lnTo>
                      <a:pt x="313" y="424"/>
                    </a:lnTo>
                    <a:lnTo>
                      <a:pt x="315" y="409"/>
                    </a:lnTo>
                    <a:lnTo>
                      <a:pt x="313" y="396"/>
                    </a:lnTo>
                    <a:lnTo>
                      <a:pt x="322" y="389"/>
                    </a:lnTo>
                    <a:lnTo>
                      <a:pt x="326" y="381"/>
                    </a:lnTo>
                    <a:lnTo>
                      <a:pt x="329" y="383"/>
                    </a:lnTo>
                    <a:lnTo>
                      <a:pt x="331" y="398"/>
                    </a:lnTo>
                    <a:lnTo>
                      <a:pt x="336" y="400"/>
                    </a:lnTo>
                    <a:lnTo>
                      <a:pt x="327" y="419"/>
                    </a:lnTo>
                    <a:lnTo>
                      <a:pt x="320" y="425"/>
                    </a:lnTo>
                    <a:lnTo>
                      <a:pt x="318" y="437"/>
                    </a:lnTo>
                    <a:lnTo>
                      <a:pt x="315" y="443"/>
                    </a:lnTo>
                    <a:lnTo>
                      <a:pt x="313" y="453"/>
                    </a:lnTo>
                    <a:lnTo>
                      <a:pt x="316" y="462"/>
                    </a:lnTo>
                    <a:lnTo>
                      <a:pt x="322" y="464"/>
                    </a:lnTo>
                    <a:lnTo>
                      <a:pt x="326" y="453"/>
                    </a:lnTo>
                    <a:lnTo>
                      <a:pt x="334" y="470"/>
                    </a:lnTo>
                    <a:lnTo>
                      <a:pt x="342" y="474"/>
                    </a:lnTo>
                    <a:lnTo>
                      <a:pt x="364" y="461"/>
                    </a:lnTo>
                    <a:lnTo>
                      <a:pt x="367" y="467"/>
                    </a:lnTo>
                    <a:lnTo>
                      <a:pt x="363" y="473"/>
                    </a:lnTo>
                    <a:lnTo>
                      <a:pt x="350" y="474"/>
                    </a:lnTo>
                    <a:lnTo>
                      <a:pt x="347" y="481"/>
                    </a:lnTo>
                    <a:lnTo>
                      <a:pt x="336" y="485"/>
                    </a:lnTo>
                    <a:lnTo>
                      <a:pt x="334" y="491"/>
                    </a:lnTo>
                    <a:lnTo>
                      <a:pt x="316" y="491"/>
                    </a:lnTo>
                    <a:lnTo>
                      <a:pt x="306" y="483"/>
                    </a:lnTo>
                    <a:lnTo>
                      <a:pt x="284" y="485"/>
                    </a:lnTo>
                    <a:lnTo>
                      <a:pt x="268" y="500"/>
                    </a:lnTo>
                    <a:lnTo>
                      <a:pt x="275" y="516"/>
                    </a:lnTo>
                    <a:lnTo>
                      <a:pt x="272" y="524"/>
                    </a:lnTo>
                    <a:lnTo>
                      <a:pt x="264" y="516"/>
                    </a:lnTo>
                    <a:lnTo>
                      <a:pt x="257" y="516"/>
                    </a:lnTo>
                    <a:lnTo>
                      <a:pt x="253" y="526"/>
                    </a:lnTo>
                    <a:lnTo>
                      <a:pt x="247" y="528"/>
                    </a:lnTo>
                    <a:lnTo>
                      <a:pt x="243" y="538"/>
                    </a:lnTo>
                    <a:lnTo>
                      <a:pt x="240" y="540"/>
                    </a:lnTo>
                    <a:lnTo>
                      <a:pt x="240" y="556"/>
                    </a:lnTo>
                    <a:lnTo>
                      <a:pt x="230" y="559"/>
                    </a:lnTo>
                    <a:lnTo>
                      <a:pt x="224" y="555"/>
                    </a:lnTo>
                    <a:lnTo>
                      <a:pt x="193" y="563"/>
                    </a:lnTo>
                    <a:lnTo>
                      <a:pt x="192" y="570"/>
                    </a:lnTo>
                    <a:lnTo>
                      <a:pt x="198" y="581"/>
                    </a:lnTo>
                    <a:lnTo>
                      <a:pt x="194" y="590"/>
                    </a:lnTo>
                    <a:lnTo>
                      <a:pt x="187" y="586"/>
                    </a:lnTo>
                    <a:lnTo>
                      <a:pt x="183" y="572"/>
                    </a:lnTo>
                    <a:lnTo>
                      <a:pt x="178" y="565"/>
                    </a:lnTo>
                    <a:lnTo>
                      <a:pt x="167" y="569"/>
                    </a:lnTo>
                    <a:lnTo>
                      <a:pt x="164" y="575"/>
                    </a:lnTo>
                    <a:lnTo>
                      <a:pt x="165" y="609"/>
                    </a:lnTo>
                    <a:lnTo>
                      <a:pt x="172" y="635"/>
                    </a:lnTo>
                    <a:lnTo>
                      <a:pt x="170" y="642"/>
                    </a:lnTo>
                    <a:lnTo>
                      <a:pt x="170" y="649"/>
                    </a:lnTo>
                    <a:lnTo>
                      <a:pt x="176" y="652"/>
                    </a:lnTo>
                    <a:lnTo>
                      <a:pt x="186" y="652"/>
                    </a:lnTo>
                    <a:lnTo>
                      <a:pt x="195" y="640"/>
                    </a:lnTo>
                    <a:lnTo>
                      <a:pt x="200" y="646"/>
                    </a:lnTo>
                    <a:lnTo>
                      <a:pt x="208" y="646"/>
                    </a:lnTo>
                    <a:lnTo>
                      <a:pt x="216" y="645"/>
                    </a:lnTo>
                    <a:lnTo>
                      <a:pt x="216" y="639"/>
                    </a:lnTo>
                    <a:lnTo>
                      <a:pt x="221" y="637"/>
                    </a:lnTo>
                    <a:lnTo>
                      <a:pt x="223" y="646"/>
                    </a:lnTo>
                    <a:lnTo>
                      <a:pt x="229" y="645"/>
                    </a:lnTo>
                    <a:lnTo>
                      <a:pt x="231" y="636"/>
                    </a:lnTo>
                    <a:lnTo>
                      <a:pt x="235" y="641"/>
                    </a:lnTo>
                    <a:lnTo>
                      <a:pt x="251" y="636"/>
                    </a:lnTo>
                    <a:lnTo>
                      <a:pt x="261" y="624"/>
                    </a:lnTo>
                    <a:lnTo>
                      <a:pt x="267" y="622"/>
                    </a:lnTo>
                    <a:lnTo>
                      <a:pt x="277" y="623"/>
                    </a:lnTo>
                    <a:lnTo>
                      <a:pt x="281" y="629"/>
                    </a:lnTo>
                    <a:lnTo>
                      <a:pt x="306" y="622"/>
                    </a:lnTo>
                    <a:lnTo>
                      <a:pt x="315" y="624"/>
                    </a:lnTo>
                    <a:lnTo>
                      <a:pt x="327" y="617"/>
                    </a:lnTo>
                    <a:lnTo>
                      <a:pt x="329" y="606"/>
                    </a:lnTo>
                    <a:lnTo>
                      <a:pt x="339" y="603"/>
                    </a:lnTo>
                    <a:lnTo>
                      <a:pt x="340" y="613"/>
                    </a:lnTo>
                    <a:lnTo>
                      <a:pt x="336" y="612"/>
                    </a:lnTo>
                    <a:lnTo>
                      <a:pt x="340" y="619"/>
                    </a:lnTo>
                    <a:lnTo>
                      <a:pt x="343" y="634"/>
                    </a:lnTo>
                    <a:lnTo>
                      <a:pt x="338" y="637"/>
                    </a:lnTo>
                    <a:lnTo>
                      <a:pt x="323" y="633"/>
                    </a:lnTo>
                    <a:lnTo>
                      <a:pt x="316" y="639"/>
                    </a:lnTo>
                    <a:lnTo>
                      <a:pt x="311" y="629"/>
                    </a:lnTo>
                    <a:lnTo>
                      <a:pt x="308" y="641"/>
                    </a:lnTo>
                    <a:lnTo>
                      <a:pt x="296" y="641"/>
                    </a:lnTo>
                    <a:lnTo>
                      <a:pt x="296" y="647"/>
                    </a:lnTo>
                    <a:lnTo>
                      <a:pt x="286" y="652"/>
                    </a:lnTo>
                    <a:lnTo>
                      <a:pt x="281" y="649"/>
                    </a:lnTo>
                    <a:lnTo>
                      <a:pt x="270" y="651"/>
                    </a:lnTo>
                    <a:lnTo>
                      <a:pt x="237" y="668"/>
                    </a:lnTo>
                    <a:lnTo>
                      <a:pt x="229" y="668"/>
                    </a:lnTo>
                    <a:lnTo>
                      <a:pt x="231" y="676"/>
                    </a:lnTo>
                    <a:lnTo>
                      <a:pt x="240" y="684"/>
                    </a:lnTo>
                    <a:lnTo>
                      <a:pt x="286" y="694"/>
                    </a:lnTo>
                    <a:lnTo>
                      <a:pt x="293" y="706"/>
                    </a:lnTo>
                    <a:lnTo>
                      <a:pt x="291" y="714"/>
                    </a:lnTo>
                    <a:lnTo>
                      <a:pt x="261" y="705"/>
                    </a:lnTo>
                    <a:lnTo>
                      <a:pt x="258" y="701"/>
                    </a:lnTo>
                    <a:lnTo>
                      <a:pt x="246" y="705"/>
                    </a:lnTo>
                    <a:lnTo>
                      <a:pt x="236" y="699"/>
                    </a:lnTo>
                    <a:lnTo>
                      <a:pt x="225" y="700"/>
                    </a:lnTo>
                    <a:lnTo>
                      <a:pt x="225" y="708"/>
                    </a:lnTo>
                    <a:lnTo>
                      <a:pt x="223" y="715"/>
                    </a:lnTo>
                    <a:lnTo>
                      <a:pt x="215" y="716"/>
                    </a:lnTo>
                    <a:lnTo>
                      <a:pt x="211" y="694"/>
                    </a:lnTo>
                    <a:lnTo>
                      <a:pt x="198" y="690"/>
                    </a:lnTo>
                    <a:lnTo>
                      <a:pt x="183" y="706"/>
                    </a:lnTo>
                    <a:lnTo>
                      <a:pt x="188" y="722"/>
                    </a:lnTo>
                    <a:lnTo>
                      <a:pt x="183" y="738"/>
                    </a:lnTo>
                    <a:lnTo>
                      <a:pt x="191" y="753"/>
                    </a:lnTo>
                    <a:lnTo>
                      <a:pt x="195" y="771"/>
                    </a:lnTo>
                    <a:lnTo>
                      <a:pt x="199" y="774"/>
                    </a:lnTo>
                    <a:lnTo>
                      <a:pt x="205" y="792"/>
                    </a:lnTo>
                    <a:lnTo>
                      <a:pt x="236" y="807"/>
                    </a:lnTo>
                    <a:lnTo>
                      <a:pt x="241" y="806"/>
                    </a:lnTo>
                    <a:lnTo>
                      <a:pt x="248" y="817"/>
                    </a:lnTo>
                    <a:lnTo>
                      <a:pt x="248" y="829"/>
                    </a:lnTo>
                    <a:lnTo>
                      <a:pt x="254" y="833"/>
                    </a:lnTo>
                    <a:lnTo>
                      <a:pt x="270" y="834"/>
                    </a:lnTo>
                    <a:lnTo>
                      <a:pt x="278" y="830"/>
                    </a:lnTo>
                    <a:lnTo>
                      <a:pt x="283" y="833"/>
                    </a:lnTo>
                    <a:lnTo>
                      <a:pt x="288" y="829"/>
                    </a:lnTo>
                    <a:lnTo>
                      <a:pt x="300" y="828"/>
                    </a:lnTo>
                    <a:lnTo>
                      <a:pt x="306" y="835"/>
                    </a:lnTo>
                    <a:lnTo>
                      <a:pt x="312" y="834"/>
                    </a:lnTo>
                    <a:lnTo>
                      <a:pt x="312" y="841"/>
                    </a:lnTo>
                    <a:lnTo>
                      <a:pt x="304" y="856"/>
                    </a:lnTo>
                    <a:lnTo>
                      <a:pt x="302" y="848"/>
                    </a:lnTo>
                    <a:lnTo>
                      <a:pt x="288" y="849"/>
                    </a:lnTo>
                    <a:lnTo>
                      <a:pt x="270" y="859"/>
                    </a:lnTo>
                    <a:lnTo>
                      <a:pt x="270" y="868"/>
                    </a:lnTo>
                    <a:lnTo>
                      <a:pt x="308" y="904"/>
                    </a:lnTo>
                    <a:lnTo>
                      <a:pt x="311" y="911"/>
                    </a:lnTo>
                    <a:lnTo>
                      <a:pt x="311" y="936"/>
                    </a:lnTo>
                    <a:lnTo>
                      <a:pt x="316" y="935"/>
                    </a:lnTo>
                    <a:lnTo>
                      <a:pt x="323" y="922"/>
                    </a:lnTo>
                    <a:lnTo>
                      <a:pt x="323" y="930"/>
                    </a:lnTo>
                    <a:lnTo>
                      <a:pt x="329" y="937"/>
                    </a:lnTo>
                    <a:lnTo>
                      <a:pt x="338" y="936"/>
                    </a:lnTo>
                    <a:lnTo>
                      <a:pt x="349" y="925"/>
                    </a:lnTo>
                    <a:lnTo>
                      <a:pt x="350" y="910"/>
                    </a:lnTo>
                    <a:lnTo>
                      <a:pt x="354" y="908"/>
                    </a:lnTo>
                    <a:lnTo>
                      <a:pt x="353" y="900"/>
                    </a:lnTo>
                    <a:lnTo>
                      <a:pt x="348" y="888"/>
                    </a:lnTo>
                    <a:lnTo>
                      <a:pt x="351" y="878"/>
                    </a:lnTo>
                    <a:lnTo>
                      <a:pt x="349" y="873"/>
                    </a:lnTo>
                    <a:lnTo>
                      <a:pt x="351" y="866"/>
                    </a:lnTo>
                    <a:lnTo>
                      <a:pt x="363" y="855"/>
                    </a:lnTo>
                    <a:lnTo>
                      <a:pt x="367" y="840"/>
                    </a:lnTo>
                    <a:lnTo>
                      <a:pt x="365" y="839"/>
                    </a:lnTo>
                    <a:lnTo>
                      <a:pt x="369" y="832"/>
                    </a:lnTo>
                    <a:lnTo>
                      <a:pt x="364" y="822"/>
                    </a:lnTo>
                    <a:lnTo>
                      <a:pt x="370" y="802"/>
                    </a:lnTo>
                    <a:lnTo>
                      <a:pt x="367" y="792"/>
                    </a:lnTo>
                    <a:lnTo>
                      <a:pt x="367" y="771"/>
                    </a:lnTo>
                    <a:lnTo>
                      <a:pt x="370" y="762"/>
                    </a:lnTo>
                    <a:lnTo>
                      <a:pt x="381" y="742"/>
                    </a:lnTo>
                    <a:lnTo>
                      <a:pt x="392" y="741"/>
                    </a:lnTo>
                    <a:lnTo>
                      <a:pt x="387" y="728"/>
                    </a:lnTo>
                    <a:lnTo>
                      <a:pt x="380" y="731"/>
                    </a:lnTo>
                    <a:lnTo>
                      <a:pt x="379" y="722"/>
                    </a:lnTo>
                    <a:lnTo>
                      <a:pt x="406" y="710"/>
                    </a:lnTo>
                    <a:lnTo>
                      <a:pt x="413" y="715"/>
                    </a:lnTo>
                    <a:lnTo>
                      <a:pt x="417" y="714"/>
                    </a:lnTo>
                    <a:lnTo>
                      <a:pt x="417" y="704"/>
                    </a:lnTo>
                    <a:lnTo>
                      <a:pt x="420" y="698"/>
                    </a:lnTo>
                    <a:lnTo>
                      <a:pt x="420" y="688"/>
                    </a:lnTo>
                    <a:lnTo>
                      <a:pt x="423" y="680"/>
                    </a:lnTo>
                    <a:lnTo>
                      <a:pt x="425" y="669"/>
                    </a:lnTo>
                    <a:lnTo>
                      <a:pt x="425" y="661"/>
                    </a:lnTo>
                    <a:lnTo>
                      <a:pt x="423" y="662"/>
                    </a:lnTo>
                    <a:lnTo>
                      <a:pt x="424" y="646"/>
                    </a:lnTo>
                    <a:lnTo>
                      <a:pt x="429" y="626"/>
                    </a:lnTo>
                    <a:lnTo>
                      <a:pt x="426" y="620"/>
                    </a:lnTo>
                    <a:lnTo>
                      <a:pt x="425" y="607"/>
                    </a:lnTo>
                    <a:lnTo>
                      <a:pt x="426" y="588"/>
                    </a:lnTo>
                    <a:lnTo>
                      <a:pt x="425" y="583"/>
                    </a:lnTo>
                    <a:lnTo>
                      <a:pt x="425" y="576"/>
                    </a:lnTo>
                    <a:lnTo>
                      <a:pt x="440" y="570"/>
                    </a:lnTo>
                    <a:lnTo>
                      <a:pt x="451" y="577"/>
                    </a:lnTo>
                    <a:lnTo>
                      <a:pt x="455" y="575"/>
                    </a:lnTo>
                    <a:lnTo>
                      <a:pt x="456" y="563"/>
                    </a:lnTo>
                    <a:lnTo>
                      <a:pt x="455" y="552"/>
                    </a:lnTo>
                    <a:lnTo>
                      <a:pt x="455" y="529"/>
                    </a:lnTo>
                    <a:lnTo>
                      <a:pt x="460" y="522"/>
                    </a:lnTo>
                    <a:lnTo>
                      <a:pt x="457" y="511"/>
                    </a:lnTo>
                    <a:lnTo>
                      <a:pt x="461" y="510"/>
                    </a:lnTo>
                    <a:lnTo>
                      <a:pt x="458" y="502"/>
                    </a:lnTo>
                    <a:lnTo>
                      <a:pt x="460" y="491"/>
                    </a:lnTo>
                    <a:lnTo>
                      <a:pt x="460" y="477"/>
                    </a:lnTo>
                    <a:lnTo>
                      <a:pt x="457" y="464"/>
                    </a:lnTo>
                    <a:lnTo>
                      <a:pt x="473" y="462"/>
                    </a:lnTo>
                    <a:lnTo>
                      <a:pt x="477" y="453"/>
                    </a:lnTo>
                    <a:lnTo>
                      <a:pt x="485" y="453"/>
                    </a:lnTo>
                    <a:lnTo>
                      <a:pt x="489" y="432"/>
                    </a:lnTo>
                    <a:lnTo>
                      <a:pt x="485" y="424"/>
                    </a:lnTo>
                    <a:lnTo>
                      <a:pt x="498" y="420"/>
                    </a:lnTo>
                    <a:lnTo>
                      <a:pt x="508" y="423"/>
                    </a:lnTo>
                    <a:lnTo>
                      <a:pt x="521" y="404"/>
                    </a:lnTo>
                    <a:lnTo>
                      <a:pt x="536" y="404"/>
                    </a:lnTo>
                    <a:lnTo>
                      <a:pt x="552" y="392"/>
                    </a:lnTo>
                    <a:lnTo>
                      <a:pt x="570" y="399"/>
                    </a:lnTo>
                    <a:lnTo>
                      <a:pt x="581" y="398"/>
                    </a:lnTo>
                    <a:lnTo>
                      <a:pt x="585" y="392"/>
                    </a:lnTo>
                    <a:lnTo>
                      <a:pt x="591" y="371"/>
                    </a:lnTo>
                    <a:lnTo>
                      <a:pt x="589" y="354"/>
                    </a:lnTo>
                    <a:lnTo>
                      <a:pt x="590" y="345"/>
                    </a:lnTo>
                    <a:lnTo>
                      <a:pt x="586" y="341"/>
                    </a:lnTo>
                    <a:lnTo>
                      <a:pt x="570" y="341"/>
                    </a:lnTo>
                    <a:lnTo>
                      <a:pt x="531" y="327"/>
                    </a:lnTo>
                    <a:lnTo>
                      <a:pt x="525" y="314"/>
                    </a:lnTo>
                    <a:lnTo>
                      <a:pt x="503" y="305"/>
                    </a:lnTo>
                    <a:lnTo>
                      <a:pt x="495" y="283"/>
                    </a:lnTo>
                    <a:lnTo>
                      <a:pt x="492" y="267"/>
                    </a:lnTo>
                    <a:lnTo>
                      <a:pt x="484" y="264"/>
                    </a:lnTo>
                    <a:lnTo>
                      <a:pt x="477" y="254"/>
                    </a:lnTo>
                    <a:lnTo>
                      <a:pt x="444" y="252"/>
                    </a:lnTo>
                    <a:lnTo>
                      <a:pt x="441" y="231"/>
                    </a:lnTo>
                    <a:lnTo>
                      <a:pt x="445" y="217"/>
                    </a:lnTo>
                    <a:lnTo>
                      <a:pt x="445" y="210"/>
                    </a:lnTo>
                    <a:lnTo>
                      <a:pt x="447" y="204"/>
                    </a:lnTo>
                    <a:lnTo>
                      <a:pt x="449" y="192"/>
                    </a:lnTo>
                    <a:lnTo>
                      <a:pt x="440" y="172"/>
                    </a:lnTo>
                    <a:lnTo>
                      <a:pt x="435" y="150"/>
                    </a:lnTo>
                    <a:lnTo>
                      <a:pt x="426" y="133"/>
                    </a:lnTo>
                    <a:lnTo>
                      <a:pt x="417" y="133"/>
                    </a:lnTo>
                    <a:lnTo>
                      <a:pt x="413" y="123"/>
                    </a:lnTo>
                    <a:lnTo>
                      <a:pt x="408" y="128"/>
                    </a:lnTo>
                    <a:lnTo>
                      <a:pt x="401" y="145"/>
                    </a:lnTo>
                    <a:lnTo>
                      <a:pt x="401" y="157"/>
                    </a:lnTo>
                    <a:lnTo>
                      <a:pt x="404" y="167"/>
                    </a:lnTo>
                    <a:lnTo>
                      <a:pt x="391" y="181"/>
                    </a:lnTo>
                    <a:lnTo>
                      <a:pt x="379" y="204"/>
                    </a:lnTo>
                    <a:lnTo>
                      <a:pt x="377" y="195"/>
                    </a:lnTo>
                    <a:lnTo>
                      <a:pt x="382" y="188"/>
                    </a:lnTo>
                    <a:lnTo>
                      <a:pt x="386" y="171"/>
                    </a:lnTo>
                    <a:lnTo>
                      <a:pt x="382" y="155"/>
                    </a:lnTo>
                    <a:lnTo>
                      <a:pt x="379" y="150"/>
                    </a:lnTo>
                    <a:lnTo>
                      <a:pt x="376" y="152"/>
                    </a:lnTo>
                    <a:lnTo>
                      <a:pt x="379" y="144"/>
                    </a:lnTo>
                    <a:lnTo>
                      <a:pt x="385" y="136"/>
                    </a:lnTo>
                    <a:lnTo>
                      <a:pt x="390" y="106"/>
                    </a:lnTo>
                    <a:lnTo>
                      <a:pt x="394" y="101"/>
                    </a:lnTo>
                    <a:lnTo>
                      <a:pt x="397" y="81"/>
                    </a:lnTo>
                    <a:lnTo>
                      <a:pt x="385" y="60"/>
                    </a:lnTo>
                    <a:lnTo>
                      <a:pt x="350" y="22"/>
                    </a:lnTo>
                    <a:lnTo>
                      <a:pt x="337" y="29"/>
                    </a:lnTo>
                    <a:lnTo>
                      <a:pt x="339" y="39"/>
                    </a:lnTo>
                    <a:lnTo>
                      <a:pt x="339" y="47"/>
                    </a:lnTo>
                    <a:lnTo>
                      <a:pt x="329" y="41"/>
                    </a:lnTo>
                    <a:lnTo>
                      <a:pt x="324" y="43"/>
                    </a:lnTo>
                    <a:lnTo>
                      <a:pt x="324" y="14"/>
                    </a:lnTo>
                    <a:lnTo>
                      <a:pt x="323" y="0"/>
                    </a:lnTo>
                    <a:lnTo>
                      <a:pt x="293" y="0"/>
                    </a:lnTo>
                    <a:lnTo>
                      <a:pt x="293" y="0"/>
                    </a:lnTo>
                    <a:lnTo>
                      <a:pt x="290" y="22"/>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675" name="Freeform 224"/>
              <p:cNvSpPr>
                <a:spLocks noChangeAspect="1"/>
              </p:cNvSpPr>
              <p:nvPr/>
            </p:nvSpPr>
            <p:spPr bwMode="gray">
              <a:xfrm>
                <a:off x="3306" y="1118"/>
                <a:ext cx="25" cy="23"/>
              </a:xfrm>
              <a:custGeom>
                <a:avLst/>
                <a:gdLst/>
                <a:ahLst/>
                <a:cxnLst>
                  <a:cxn ang="0">
                    <a:pos x="52" y="117"/>
                  </a:cxn>
                  <a:cxn ang="0">
                    <a:pos x="54" y="111"/>
                  </a:cxn>
                  <a:cxn ang="0">
                    <a:pos x="65" y="112"/>
                  </a:cxn>
                  <a:cxn ang="0">
                    <a:pos x="81" y="99"/>
                  </a:cxn>
                  <a:cxn ang="0">
                    <a:pos x="105" y="97"/>
                  </a:cxn>
                  <a:cxn ang="0">
                    <a:pos x="107" y="86"/>
                  </a:cxn>
                  <a:cxn ang="0">
                    <a:pos x="106" y="81"/>
                  </a:cxn>
                  <a:cxn ang="0">
                    <a:pos x="111" y="52"/>
                  </a:cxn>
                  <a:cxn ang="0">
                    <a:pos x="126" y="37"/>
                  </a:cxn>
                  <a:cxn ang="0">
                    <a:pos x="111" y="22"/>
                  </a:cxn>
                  <a:cxn ang="0">
                    <a:pos x="107" y="14"/>
                  </a:cxn>
                  <a:cxn ang="0">
                    <a:pos x="106" y="8"/>
                  </a:cxn>
                  <a:cxn ang="0">
                    <a:pos x="67" y="13"/>
                  </a:cxn>
                  <a:cxn ang="0">
                    <a:pos x="62" y="13"/>
                  </a:cxn>
                  <a:cxn ang="0">
                    <a:pos x="67" y="10"/>
                  </a:cxn>
                  <a:cxn ang="0">
                    <a:pos x="69" y="0"/>
                  </a:cxn>
                  <a:cxn ang="0">
                    <a:pos x="65" y="3"/>
                  </a:cxn>
                  <a:cxn ang="0">
                    <a:pos x="51" y="4"/>
                  </a:cxn>
                  <a:cxn ang="0">
                    <a:pos x="44" y="20"/>
                  </a:cxn>
                  <a:cxn ang="0">
                    <a:pos x="38" y="26"/>
                  </a:cxn>
                  <a:cxn ang="0">
                    <a:pos x="32" y="22"/>
                  </a:cxn>
                  <a:cxn ang="0">
                    <a:pos x="27" y="30"/>
                  </a:cxn>
                  <a:cxn ang="0">
                    <a:pos x="0" y="40"/>
                  </a:cxn>
                  <a:cxn ang="0">
                    <a:pos x="11" y="52"/>
                  </a:cxn>
                  <a:cxn ang="0">
                    <a:pos x="25" y="54"/>
                  </a:cxn>
                  <a:cxn ang="0">
                    <a:pos x="25" y="65"/>
                  </a:cxn>
                  <a:cxn ang="0">
                    <a:pos x="24" y="73"/>
                  </a:cxn>
                  <a:cxn ang="0">
                    <a:pos x="26" y="87"/>
                  </a:cxn>
                  <a:cxn ang="0">
                    <a:pos x="31" y="99"/>
                  </a:cxn>
                  <a:cxn ang="0">
                    <a:pos x="33" y="106"/>
                  </a:cxn>
                  <a:cxn ang="0">
                    <a:pos x="38" y="114"/>
                  </a:cxn>
                  <a:cxn ang="0">
                    <a:pos x="52" y="117"/>
                  </a:cxn>
                </a:cxnLst>
                <a:rect l="0" t="0" r="r" b="b"/>
                <a:pathLst>
                  <a:path w="126" h="117">
                    <a:moveTo>
                      <a:pt x="52" y="117"/>
                    </a:moveTo>
                    <a:lnTo>
                      <a:pt x="54" y="111"/>
                    </a:lnTo>
                    <a:lnTo>
                      <a:pt x="65" y="112"/>
                    </a:lnTo>
                    <a:lnTo>
                      <a:pt x="81" y="99"/>
                    </a:lnTo>
                    <a:lnTo>
                      <a:pt x="105" y="97"/>
                    </a:lnTo>
                    <a:lnTo>
                      <a:pt x="107" y="86"/>
                    </a:lnTo>
                    <a:lnTo>
                      <a:pt x="106" y="81"/>
                    </a:lnTo>
                    <a:lnTo>
                      <a:pt x="111" y="52"/>
                    </a:lnTo>
                    <a:lnTo>
                      <a:pt x="126" y="37"/>
                    </a:lnTo>
                    <a:lnTo>
                      <a:pt x="111" y="22"/>
                    </a:lnTo>
                    <a:lnTo>
                      <a:pt x="107" y="14"/>
                    </a:lnTo>
                    <a:lnTo>
                      <a:pt x="106" y="8"/>
                    </a:lnTo>
                    <a:lnTo>
                      <a:pt x="67" y="13"/>
                    </a:lnTo>
                    <a:lnTo>
                      <a:pt x="62" y="13"/>
                    </a:lnTo>
                    <a:lnTo>
                      <a:pt x="67" y="10"/>
                    </a:lnTo>
                    <a:lnTo>
                      <a:pt x="69" y="0"/>
                    </a:lnTo>
                    <a:lnTo>
                      <a:pt x="65" y="3"/>
                    </a:lnTo>
                    <a:lnTo>
                      <a:pt x="51" y="4"/>
                    </a:lnTo>
                    <a:lnTo>
                      <a:pt x="44" y="20"/>
                    </a:lnTo>
                    <a:lnTo>
                      <a:pt x="38" y="26"/>
                    </a:lnTo>
                    <a:lnTo>
                      <a:pt x="32" y="22"/>
                    </a:lnTo>
                    <a:lnTo>
                      <a:pt x="27" y="30"/>
                    </a:lnTo>
                    <a:lnTo>
                      <a:pt x="0" y="40"/>
                    </a:lnTo>
                    <a:lnTo>
                      <a:pt x="11" y="52"/>
                    </a:lnTo>
                    <a:lnTo>
                      <a:pt x="25" y="54"/>
                    </a:lnTo>
                    <a:lnTo>
                      <a:pt x="25" y="65"/>
                    </a:lnTo>
                    <a:lnTo>
                      <a:pt x="24" y="73"/>
                    </a:lnTo>
                    <a:lnTo>
                      <a:pt x="26" y="87"/>
                    </a:lnTo>
                    <a:lnTo>
                      <a:pt x="31" y="99"/>
                    </a:lnTo>
                    <a:lnTo>
                      <a:pt x="33" y="106"/>
                    </a:lnTo>
                    <a:lnTo>
                      <a:pt x="38" y="114"/>
                    </a:lnTo>
                    <a:lnTo>
                      <a:pt x="52" y="117"/>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676" name="Freeform 225"/>
              <p:cNvSpPr>
                <a:spLocks noChangeAspect="1"/>
              </p:cNvSpPr>
              <p:nvPr/>
            </p:nvSpPr>
            <p:spPr bwMode="gray">
              <a:xfrm>
                <a:off x="3340" y="1146"/>
                <a:ext cx="1" cy="1"/>
              </a:xfrm>
              <a:custGeom>
                <a:avLst/>
                <a:gdLst/>
                <a:ahLst/>
                <a:cxnLst>
                  <a:cxn ang="0">
                    <a:pos x="0" y="0"/>
                  </a:cxn>
                  <a:cxn ang="0">
                    <a:pos x="0" y="2"/>
                  </a:cxn>
                  <a:cxn ang="0">
                    <a:pos x="1" y="2"/>
                  </a:cxn>
                  <a:cxn ang="0">
                    <a:pos x="0" y="0"/>
                  </a:cxn>
                </a:cxnLst>
                <a:rect l="0" t="0" r="r" b="b"/>
                <a:pathLst>
                  <a:path w="1" h="2">
                    <a:moveTo>
                      <a:pt x="0" y="0"/>
                    </a:moveTo>
                    <a:lnTo>
                      <a:pt x="0" y="2"/>
                    </a:lnTo>
                    <a:lnTo>
                      <a:pt x="1" y="2"/>
                    </a:lnTo>
                    <a:lnTo>
                      <a:pt x="0" y="0"/>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677" name="Freeform 226"/>
              <p:cNvSpPr>
                <a:spLocks noChangeAspect="1"/>
              </p:cNvSpPr>
              <p:nvPr/>
            </p:nvSpPr>
            <p:spPr bwMode="gray">
              <a:xfrm>
                <a:off x="3340" y="1147"/>
                <a:ext cx="1" cy="1"/>
              </a:xfrm>
              <a:custGeom>
                <a:avLst/>
                <a:gdLst/>
                <a:ahLst/>
                <a:cxnLst>
                  <a:cxn ang="0">
                    <a:pos x="0" y="0"/>
                  </a:cxn>
                  <a:cxn ang="0">
                    <a:pos x="0" y="0"/>
                  </a:cxn>
                  <a:cxn ang="0">
                    <a:pos x="0" y="1"/>
                  </a:cxn>
                  <a:cxn ang="0">
                    <a:pos x="0" y="0"/>
                  </a:cxn>
                </a:cxnLst>
                <a:rect l="0" t="0" r="r" b="b"/>
                <a:pathLst>
                  <a:path h="1">
                    <a:moveTo>
                      <a:pt x="0" y="0"/>
                    </a:moveTo>
                    <a:lnTo>
                      <a:pt x="0" y="0"/>
                    </a:lnTo>
                    <a:lnTo>
                      <a:pt x="0" y="1"/>
                    </a:lnTo>
                    <a:lnTo>
                      <a:pt x="0" y="0"/>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678" name="Freeform 227"/>
              <p:cNvSpPr>
                <a:spLocks noChangeAspect="1"/>
              </p:cNvSpPr>
              <p:nvPr/>
            </p:nvSpPr>
            <p:spPr bwMode="gray">
              <a:xfrm>
                <a:off x="3313" y="1136"/>
                <a:ext cx="45" cy="54"/>
              </a:xfrm>
              <a:custGeom>
                <a:avLst/>
                <a:gdLst/>
                <a:ahLst/>
                <a:cxnLst>
                  <a:cxn ang="0">
                    <a:pos x="206" y="133"/>
                  </a:cxn>
                  <a:cxn ang="0">
                    <a:pos x="201" y="128"/>
                  </a:cxn>
                  <a:cxn ang="0">
                    <a:pos x="190" y="116"/>
                  </a:cxn>
                  <a:cxn ang="0">
                    <a:pos x="180" y="107"/>
                  </a:cxn>
                  <a:cxn ang="0">
                    <a:pos x="162" y="124"/>
                  </a:cxn>
                  <a:cxn ang="0">
                    <a:pos x="145" y="108"/>
                  </a:cxn>
                  <a:cxn ang="0">
                    <a:pos x="131" y="90"/>
                  </a:cxn>
                  <a:cxn ang="0">
                    <a:pos x="120" y="75"/>
                  </a:cxn>
                  <a:cxn ang="0">
                    <a:pos x="125" y="51"/>
                  </a:cxn>
                  <a:cxn ang="0">
                    <a:pos x="134" y="43"/>
                  </a:cxn>
                  <a:cxn ang="0">
                    <a:pos x="128" y="19"/>
                  </a:cxn>
                  <a:cxn ang="0">
                    <a:pos x="114" y="15"/>
                  </a:cxn>
                  <a:cxn ang="0">
                    <a:pos x="112" y="0"/>
                  </a:cxn>
                  <a:cxn ang="0">
                    <a:pos x="106" y="15"/>
                  </a:cxn>
                  <a:cxn ang="0">
                    <a:pos x="87" y="26"/>
                  </a:cxn>
                  <a:cxn ang="0">
                    <a:pos x="50" y="23"/>
                  </a:cxn>
                  <a:cxn ang="0">
                    <a:pos x="2" y="51"/>
                  </a:cxn>
                  <a:cxn ang="0">
                    <a:pos x="0" y="62"/>
                  </a:cxn>
                  <a:cxn ang="0">
                    <a:pos x="11" y="75"/>
                  </a:cxn>
                  <a:cxn ang="0">
                    <a:pos x="16" y="86"/>
                  </a:cxn>
                  <a:cxn ang="0">
                    <a:pos x="35" y="108"/>
                  </a:cxn>
                  <a:cxn ang="0">
                    <a:pos x="27" y="134"/>
                  </a:cxn>
                  <a:cxn ang="0">
                    <a:pos x="21" y="150"/>
                  </a:cxn>
                  <a:cxn ang="0">
                    <a:pos x="21" y="165"/>
                  </a:cxn>
                  <a:cxn ang="0">
                    <a:pos x="21" y="172"/>
                  </a:cxn>
                  <a:cxn ang="0">
                    <a:pos x="5" y="187"/>
                  </a:cxn>
                  <a:cxn ang="0">
                    <a:pos x="4" y="195"/>
                  </a:cxn>
                  <a:cxn ang="0">
                    <a:pos x="1" y="205"/>
                  </a:cxn>
                  <a:cxn ang="0">
                    <a:pos x="8" y="222"/>
                  </a:cxn>
                  <a:cxn ang="0">
                    <a:pos x="26" y="222"/>
                  </a:cxn>
                  <a:cxn ang="0">
                    <a:pos x="66" y="214"/>
                  </a:cxn>
                  <a:cxn ang="0">
                    <a:pos x="77" y="208"/>
                  </a:cxn>
                  <a:cxn ang="0">
                    <a:pos x="87" y="189"/>
                  </a:cxn>
                  <a:cxn ang="0">
                    <a:pos x="98" y="193"/>
                  </a:cxn>
                  <a:cxn ang="0">
                    <a:pos x="96" y="205"/>
                  </a:cxn>
                  <a:cxn ang="0">
                    <a:pos x="103" y="195"/>
                  </a:cxn>
                  <a:cxn ang="0">
                    <a:pos x="107" y="205"/>
                  </a:cxn>
                  <a:cxn ang="0">
                    <a:pos x="99" y="214"/>
                  </a:cxn>
                  <a:cxn ang="0">
                    <a:pos x="97" y="235"/>
                  </a:cxn>
                  <a:cxn ang="0">
                    <a:pos x="85" y="253"/>
                  </a:cxn>
                  <a:cxn ang="0">
                    <a:pos x="99" y="259"/>
                  </a:cxn>
                  <a:cxn ang="0">
                    <a:pos x="110" y="259"/>
                  </a:cxn>
                  <a:cxn ang="0">
                    <a:pos x="112" y="248"/>
                  </a:cxn>
                  <a:cxn ang="0">
                    <a:pos x="125" y="232"/>
                  </a:cxn>
                  <a:cxn ang="0">
                    <a:pos x="129" y="237"/>
                  </a:cxn>
                  <a:cxn ang="0">
                    <a:pos x="142" y="235"/>
                  </a:cxn>
                  <a:cxn ang="0">
                    <a:pos x="146" y="225"/>
                  </a:cxn>
                  <a:cxn ang="0">
                    <a:pos x="151" y="216"/>
                  </a:cxn>
                  <a:cxn ang="0">
                    <a:pos x="166" y="202"/>
                  </a:cxn>
                  <a:cxn ang="0">
                    <a:pos x="169" y="184"/>
                  </a:cxn>
                  <a:cxn ang="0">
                    <a:pos x="180" y="165"/>
                  </a:cxn>
                  <a:cxn ang="0">
                    <a:pos x="222" y="152"/>
                  </a:cxn>
                  <a:cxn ang="0">
                    <a:pos x="221" y="145"/>
                  </a:cxn>
                </a:cxnLst>
                <a:rect l="0" t="0" r="r" b="b"/>
                <a:pathLst>
                  <a:path w="222" h="268">
                    <a:moveTo>
                      <a:pt x="207" y="140"/>
                    </a:moveTo>
                    <a:lnTo>
                      <a:pt x="206" y="133"/>
                    </a:lnTo>
                    <a:lnTo>
                      <a:pt x="201" y="133"/>
                    </a:lnTo>
                    <a:lnTo>
                      <a:pt x="201" y="128"/>
                    </a:lnTo>
                    <a:lnTo>
                      <a:pt x="196" y="117"/>
                    </a:lnTo>
                    <a:lnTo>
                      <a:pt x="190" y="116"/>
                    </a:lnTo>
                    <a:lnTo>
                      <a:pt x="184" y="106"/>
                    </a:lnTo>
                    <a:lnTo>
                      <a:pt x="180" y="107"/>
                    </a:lnTo>
                    <a:lnTo>
                      <a:pt x="178" y="114"/>
                    </a:lnTo>
                    <a:lnTo>
                      <a:pt x="162" y="124"/>
                    </a:lnTo>
                    <a:lnTo>
                      <a:pt x="150" y="116"/>
                    </a:lnTo>
                    <a:lnTo>
                      <a:pt x="145" y="108"/>
                    </a:lnTo>
                    <a:lnTo>
                      <a:pt x="139" y="106"/>
                    </a:lnTo>
                    <a:lnTo>
                      <a:pt x="131" y="90"/>
                    </a:lnTo>
                    <a:lnTo>
                      <a:pt x="124" y="86"/>
                    </a:lnTo>
                    <a:lnTo>
                      <a:pt x="120" y="75"/>
                    </a:lnTo>
                    <a:lnTo>
                      <a:pt x="120" y="64"/>
                    </a:lnTo>
                    <a:lnTo>
                      <a:pt x="125" y="51"/>
                    </a:lnTo>
                    <a:lnTo>
                      <a:pt x="134" y="53"/>
                    </a:lnTo>
                    <a:lnTo>
                      <a:pt x="134" y="43"/>
                    </a:lnTo>
                    <a:lnTo>
                      <a:pt x="137" y="37"/>
                    </a:lnTo>
                    <a:lnTo>
                      <a:pt x="128" y="19"/>
                    </a:lnTo>
                    <a:lnTo>
                      <a:pt x="119" y="25"/>
                    </a:lnTo>
                    <a:lnTo>
                      <a:pt x="114" y="15"/>
                    </a:lnTo>
                    <a:lnTo>
                      <a:pt x="114" y="6"/>
                    </a:lnTo>
                    <a:lnTo>
                      <a:pt x="112" y="0"/>
                    </a:lnTo>
                    <a:lnTo>
                      <a:pt x="110" y="0"/>
                    </a:lnTo>
                    <a:lnTo>
                      <a:pt x="106" y="15"/>
                    </a:lnTo>
                    <a:lnTo>
                      <a:pt x="93" y="17"/>
                    </a:lnTo>
                    <a:lnTo>
                      <a:pt x="87" y="26"/>
                    </a:lnTo>
                    <a:lnTo>
                      <a:pt x="66" y="28"/>
                    </a:lnTo>
                    <a:lnTo>
                      <a:pt x="50" y="23"/>
                    </a:lnTo>
                    <a:lnTo>
                      <a:pt x="28" y="32"/>
                    </a:lnTo>
                    <a:lnTo>
                      <a:pt x="2" y="51"/>
                    </a:lnTo>
                    <a:lnTo>
                      <a:pt x="2" y="59"/>
                    </a:lnTo>
                    <a:lnTo>
                      <a:pt x="0" y="62"/>
                    </a:lnTo>
                    <a:lnTo>
                      <a:pt x="6" y="66"/>
                    </a:lnTo>
                    <a:lnTo>
                      <a:pt x="11" y="75"/>
                    </a:lnTo>
                    <a:lnTo>
                      <a:pt x="16" y="75"/>
                    </a:lnTo>
                    <a:lnTo>
                      <a:pt x="16" y="86"/>
                    </a:lnTo>
                    <a:lnTo>
                      <a:pt x="39" y="101"/>
                    </a:lnTo>
                    <a:lnTo>
                      <a:pt x="35" y="108"/>
                    </a:lnTo>
                    <a:lnTo>
                      <a:pt x="34" y="119"/>
                    </a:lnTo>
                    <a:lnTo>
                      <a:pt x="27" y="134"/>
                    </a:lnTo>
                    <a:lnTo>
                      <a:pt x="27" y="140"/>
                    </a:lnTo>
                    <a:lnTo>
                      <a:pt x="21" y="150"/>
                    </a:lnTo>
                    <a:lnTo>
                      <a:pt x="22" y="156"/>
                    </a:lnTo>
                    <a:lnTo>
                      <a:pt x="21" y="165"/>
                    </a:lnTo>
                    <a:lnTo>
                      <a:pt x="20" y="166"/>
                    </a:lnTo>
                    <a:lnTo>
                      <a:pt x="21" y="172"/>
                    </a:lnTo>
                    <a:lnTo>
                      <a:pt x="20" y="177"/>
                    </a:lnTo>
                    <a:lnTo>
                      <a:pt x="5" y="187"/>
                    </a:lnTo>
                    <a:lnTo>
                      <a:pt x="5" y="192"/>
                    </a:lnTo>
                    <a:lnTo>
                      <a:pt x="4" y="195"/>
                    </a:lnTo>
                    <a:lnTo>
                      <a:pt x="0" y="198"/>
                    </a:lnTo>
                    <a:lnTo>
                      <a:pt x="1" y="205"/>
                    </a:lnTo>
                    <a:lnTo>
                      <a:pt x="0" y="214"/>
                    </a:lnTo>
                    <a:lnTo>
                      <a:pt x="8" y="222"/>
                    </a:lnTo>
                    <a:lnTo>
                      <a:pt x="17" y="216"/>
                    </a:lnTo>
                    <a:lnTo>
                      <a:pt x="26" y="222"/>
                    </a:lnTo>
                    <a:lnTo>
                      <a:pt x="32" y="215"/>
                    </a:lnTo>
                    <a:lnTo>
                      <a:pt x="66" y="214"/>
                    </a:lnTo>
                    <a:lnTo>
                      <a:pt x="67" y="210"/>
                    </a:lnTo>
                    <a:lnTo>
                      <a:pt x="77" y="208"/>
                    </a:lnTo>
                    <a:lnTo>
                      <a:pt x="80" y="198"/>
                    </a:lnTo>
                    <a:lnTo>
                      <a:pt x="87" y="189"/>
                    </a:lnTo>
                    <a:lnTo>
                      <a:pt x="97" y="191"/>
                    </a:lnTo>
                    <a:lnTo>
                      <a:pt x="98" y="193"/>
                    </a:lnTo>
                    <a:lnTo>
                      <a:pt x="94" y="200"/>
                    </a:lnTo>
                    <a:lnTo>
                      <a:pt x="96" y="205"/>
                    </a:lnTo>
                    <a:lnTo>
                      <a:pt x="98" y="209"/>
                    </a:lnTo>
                    <a:lnTo>
                      <a:pt x="103" y="195"/>
                    </a:lnTo>
                    <a:lnTo>
                      <a:pt x="110" y="195"/>
                    </a:lnTo>
                    <a:lnTo>
                      <a:pt x="107" y="205"/>
                    </a:lnTo>
                    <a:lnTo>
                      <a:pt x="107" y="210"/>
                    </a:lnTo>
                    <a:lnTo>
                      <a:pt x="99" y="214"/>
                    </a:lnTo>
                    <a:lnTo>
                      <a:pt x="94" y="222"/>
                    </a:lnTo>
                    <a:lnTo>
                      <a:pt x="97" y="235"/>
                    </a:lnTo>
                    <a:lnTo>
                      <a:pt x="96" y="240"/>
                    </a:lnTo>
                    <a:lnTo>
                      <a:pt x="85" y="253"/>
                    </a:lnTo>
                    <a:lnTo>
                      <a:pt x="91" y="265"/>
                    </a:lnTo>
                    <a:lnTo>
                      <a:pt x="99" y="259"/>
                    </a:lnTo>
                    <a:lnTo>
                      <a:pt x="101" y="268"/>
                    </a:lnTo>
                    <a:lnTo>
                      <a:pt x="110" y="259"/>
                    </a:lnTo>
                    <a:lnTo>
                      <a:pt x="109" y="252"/>
                    </a:lnTo>
                    <a:lnTo>
                      <a:pt x="112" y="248"/>
                    </a:lnTo>
                    <a:lnTo>
                      <a:pt x="125" y="238"/>
                    </a:lnTo>
                    <a:lnTo>
                      <a:pt x="125" y="232"/>
                    </a:lnTo>
                    <a:lnTo>
                      <a:pt x="126" y="232"/>
                    </a:lnTo>
                    <a:lnTo>
                      <a:pt x="129" y="237"/>
                    </a:lnTo>
                    <a:lnTo>
                      <a:pt x="133" y="240"/>
                    </a:lnTo>
                    <a:lnTo>
                      <a:pt x="142" y="235"/>
                    </a:lnTo>
                    <a:lnTo>
                      <a:pt x="144" y="229"/>
                    </a:lnTo>
                    <a:lnTo>
                      <a:pt x="146" y="225"/>
                    </a:lnTo>
                    <a:lnTo>
                      <a:pt x="151" y="226"/>
                    </a:lnTo>
                    <a:lnTo>
                      <a:pt x="151" y="216"/>
                    </a:lnTo>
                    <a:lnTo>
                      <a:pt x="160" y="213"/>
                    </a:lnTo>
                    <a:lnTo>
                      <a:pt x="166" y="202"/>
                    </a:lnTo>
                    <a:lnTo>
                      <a:pt x="166" y="193"/>
                    </a:lnTo>
                    <a:lnTo>
                      <a:pt x="169" y="184"/>
                    </a:lnTo>
                    <a:lnTo>
                      <a:pt x="179" y="175"/>
                    </a:lnTo>
                    <a:lnTo>
                      <a:pt x="180" y="165"/>
                    </a:lnTo>
                    <a:lnTo>
                      <a:pt x="204" y="152"/>
                    </a:lnTo>
                    <a:lnTo>
                      <a:pt x="222" y="152"/>
                    </a:lnTo>
                    <a:lnTo>
                      <a:pt x="222" y="148"/>
                    </a:lnTo>
                    <a:lnTo>
                      <a:pt x="221" y="145"/>
                    </a:lnTo>
                    <a:lnTo>
                      <a:pt x="207" y="140"/>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679" name="Freeform 228"/>
              <p:cNvSpPr>
                <a:spLocks noChangeAspect="1"/>
              </p:cNvSpPr>
              <p:nvPr/>
            </p:nvSpPr>
            <p:spPr bwMode="gray">
              <a:xfrm>
                <a:off x="3284" y="1036"/>
                <a:ext cx="99" cy="52"/>
              </a:xfrm>
              <a:custGeom>
                <a:avLst/>
                <a:gdLst/>
                <a:ahLst/>
                <a:cxnLst>
                  <a:cxn ang="0">
                    <a:pos x="20" y="11"/>
                  </a:cxn>
                  <a:cxn ang="0">
                    <a:pos x="23" y="22"/>
                  </a:cxn>
                  <a:cxn ang="0">
                    <a:pos x="2" y="41"/>
                  </a:cxn>
                  <a:cxn ang="0">
                    <a:pos x="15" y="61"/>
                  </a:cxn>
                  <a:cxn ang="0">
                    <a:pos x="23" y="72"/>
                  </a:cxn>
                  <a:cxn ang="0">
                    <a:pos x="29" y="76"/>
                  </a:cxn>
                  <a:cxn ang="0">
                    <a:pos x="36" y="91"/>
                  </a:cxn>
                  <a:cxn ang="0">
                    <a:pos x="70" y="97"/>
                  </a:cxn>
                  <a:cxn ang="0">
                    <a:pos x="85" y="86"/>
                  </a:cxn>
                  <a:cxn ang="0">
                    <a:pos x="121" y="79"/>
                  </a:cxn>
                  <a:cxn ang="0">
                    <a:pos x="144" y="69"/>
                  </a:cxn>
                  <a:cxn ang="0">
                    <a:pos x="202" y="66"/>
                  </a:cxn>
                  <a:cxn ang="0">
                    <a:pos x="199" y="76"/>
                  </a:cxn>
                  <a:cxn ang="0">
                    <a:pos x="209" y="88"/>
                  </a:cxn>
                  <a:cxn ang="0">
                    <a:pos x="202" y="96"/>
                  </a:cxn>
                  <a:cxn ang="0">
                    <a:pos x="153" y="106"/>
                  </a:cxn>
                  <a:cxn ang="0">
                    <a:pos x="133" y="106"/>
                  </a:cxn>
                  <a:cxn ang="0">
                    <a:pos x="145" y="123"/>
                  </a:cxn>
                  <a:cxn ang="0">
                    <a:pos x="158" y="130"/>
                  </a:cxn>
                  <a:cxn ang="0">
                    <a:pos x="153" y="144"/>
                  </a:cxn>
                  <a:cxn ang="0">
                    <a:pos x="117" y="131"/>
                  </a:cxn>
                  <a:cxn ang="0">
                    <a:pos x="98" y="119"/>
                  </a:cxn>
                  <a:cxn ang="0">
                    <a:pos x="86" y="138"/>
                  </a:cxn>
                  <a:cxn ang="0">
                    <a:pos x="106" y="158"/>
                  </a:cxn>
                  <a:cxn ang="0">
                    <a:pos x="142" y="183"/>
                  </a:cxn>
                  <a:cxn ang="0">
                    <a:pos x="160" y="199"/>
                  </a:cxn>
                  <a:cxn ang="0">
                    <a:pos x="175" y="188"/>
                  </a:cxn>
                  <a:cxn ang="0">
                    <a:pos x="186" y="183"/>
                  </a:cxn>
                  <a:cxn ang="0">
                    <a:pos x="218" y="187"/>
                  </a:cxn>
                  <a:cxn ang="0">
                    <a:pos x="249" y="187"/>
                  </a:cxn>
                  <a:cxn ang="0">
                    <a:pos x="244" y="206"/>
                  </a:cxn>
                  <a:cxn ang="0">
                    <a:pos x="257" y="228"/>
                  </a:cxn>
                  <a:cxn ang="0">
                    <a:pos x="261" y="246"/>
                  </a:cxn>
                  <a:cxn ang="0">
                    <a:pos x="279" y="259"/>
                  </a:cxn>
                  <a:cxn ang="0">
                    <a:pos x="287" y="259"/>
                  </a:cxn>
                  <a:cxn ang="0">
                    <a:pos x="332" y="236"/>
                  </a:cxn>
                  <a:cxn ang="0">
                    <a:pos x="354" y="211"/>
                  </a:cxn>
                  <a:cxn ang="0">
                    <a:pos x="376" y="209"/>
                  </a:cxn>
                  <a:cxn ang="0">
                    <a:pos x="391" y="208"/>
                  </a:cxn>
                  <a:cxn ang="0">
                    <a:pos x="413" y="182"/>
                  </a:cxn>
                  <a:cxn ang="0">
                    <a:pos x="424" y="163"/>
                  </a:cxn>
                  <a:cxn ang="0">
                    <a:pos x="428" y="150"/>
                  </a:cxn>
                  <a:cxn ang="0">
                    <a:pos x="421" y="124"/>
                  </a:cxn>
                  <a:cxn ang="0">
                    <a:pos x="443" y="112"/>
                  </a:cxn>
                  <a:cxn ang="0">
                    <a:pos x="459" y="87"/>
                  </a:cxn>
                  <a:cxn ang="0">
                    <a:pos x="462" y="79"/>
                  </a:cxn>
                  <a:cxn ang="0">
                    <a:pos x="491" y="57"/>
                  </a:cxn>
                  <a:cxn ang="0">
                    <a:pos x="487" y="28"/>
                  </a:cxn>
                  <a:cxn ang="0">
                    <a:pos x="492" y="11"/>
                  </a:cxn>
                  <a:cxn ang="0">
                    <a:pos x="235" y="0"/>
                  </a:cxn>
                  <a:cxn ang="0">
                    <a:pos x="228" y="11"/>
                  </a:cxn>
                  <a:cxn ang="0">
                    <a:pos x="67" y="0"/>
                  </a:cxn>
                  <a:cxn ang="0">
                    <a:pos x="35" y="0"/>
                  </a:cxn>
                </a:cxnLst>
                <a:rect l="0" t="0" r="r" b="b"/>
                <a:pathLst>
                  <a:path w="496" h="260">
                    <a:moveTo>
                      <a:pt x="32" y="12"/>
                    </a:moveTo>
                    <a:lnTo>
                      <a:pt x="30" y="17"/>
                    </a:lnTo>
                    <a:lnTo>
                      <a:pt x="20" y="11"/>
                    </a:lnTo>
                    <a:lnTo>
                      <a:pt x="18" y="12"/>
                    </a:lnTo>
                    <a:lnTo>
                      <a:pt x="23" y="18"/>
                    </a:lnTo>
                    <a:lnTo>
                      <a:pt x="23" y="22"/>
                    </a:lnTo>
                    <a:lnTo>
                      <a:pt x="13" y="22"/>
                    </a:lnTo>
                    <a:lnTo>
                      <a:pt x="0" y="36"/>
                    </a:lnTo>
                    <a:lnTo>
                      <a:pt x="2" y="41"/>
                    </a:lnTo>
                    <a:lnTo>
                      <a:pt x="9" y="43"/>
                    </a:lnTo>
                    <a:lnTo>
                      <a:pt x="8" y="54"/>
                    </a:lnTo>
                    <a:lnTo>
                      <a:pt x="15" y="61"/>
                    </a:lnTo>
                    <a:lnTo>
                      <a:pt x="15" y="68"/>
                    </a:lnTo>
                    <a:lnTo>
                      <a:pt x="21" y="80"/>
                    </a:lnTo>
                    <a:lnTo>
                      <a:pt x="23" y="72"/>
                    </a:lnTo>
                    <a:lnTo>
                      <a:pt x="29" y="68"/>
                    </a:lnTo>
                    <a:lnTo>
                      <a:pt x="27" y="72"/>
                    </a:lnTo>
                    <a:lnTo>
                      <a:pt x="29" y="76"/>
                    </a:lnTo>
                    <a:lnTo>
                      <a:pt x="32" y="77"/>
                    </a:lnTo>
                    <a:lnTo>
                      <a:pt x="29" y="85"/>
                    </a:lnTo>
                    <a:lnTo>
                      <a:pt x="36" y="91"/>
                    </a:lnTo>
                    <a:lnTo>
                      <a:pt x="67" y="88"/>
                    </a:lnTo>
                    <a:lnTo>
                      <a:pt x="70" y="91"/>
                    </a:lnTo>
                    <a:lnTo>
                      <a:pt x="70" y="97"/>
                    </a:lnTo>
                    <a:lnTo>
                      <a:pt x="75" y="98"/>
                    </a:lnTo>
                    <a:lnTo>
                      <a:pt x="85" y="90"/>
                    </a:lnTo>
                    <a:lnTo>
                      <a:pt x="85" y="86"/>
                    </a:lnTo>
                    <a:lnTo>
                      <a:pt x="102" y="86"/>
                    </a:lnTo>
                    <a:lnTo>
                      <a:pt x="107" y="79"/>
                    </a:lnTo>
                    <a:lnTo>
                      <a:pt x="121" y="79"/>
                    </a:lnTo>
                    <a:lnTo>
                      <a:pt x="122" y="74"/>
                    </a:lnTo>
                    <a:lnTo>
                      <a:pt x="142" y="76"/>
                    </a:lnTo>
                    <a:lnTo>
                      <a:pt x="144" y="69"/>
                    </a:lnTo>
                    <a:lnTo>
                      <a:pt x="187" y="70"/>
                    </a:lnTo>
                    <a:lnTo>
                      <a:pt x="192" y="63"/>
                    </a:lnTo>
                    <a:lnTo>
                      <a:pt x="202" y="66"/>
                    </a:lnTo>
                    <a:lnTo>
                      <a:pt x="207" y="60"/>
                    </a:lnTo>
                    <a:lnTo>
                      <a:pt x="207" y="71"/>
                    </a:lnTo>
                    <a:lnTo>
                      <a:pt x="199" y="76"/>
                    </a:lnTo>
                    <a:lnTo>
                      <a:pt x="211" y="77"/>
                    </a:lnTo>
                    <a:lnTo>
                      <a:pt x="209" y="81"/>
                    </a:lnTo>
                    <a:lnTo>
                      <a:pt x="209" y="88"/>
                    </a:lnTo>
                    <a:lnTo>
                      <a:pt x="201" y="91"/>
                    </a:lnTo>
                    <a:lnTo>
                      <a:pt x="201" y="95"/>
                    </a:lnTo>
                    <a:lnTo>
                      <a:pt x="202" y="96"/>
                    </a:lnTo>
                    <a:lnTo>
                      <a:pt x="201" y="99"/>
                    </a:lnTo>
                    <a:lnTo>
                      <a:pt x="156" y="98"/>
                    </a:lnTo>
                    <a:lnTo>
                      <a:pt x="153" y="106"/>
                    </a:lnTo>
                    <a:lnTo>
                      <a:pt x="149" y="104"/>
                    </a:lnTo>
                    <a:lnTo>
                      <a:pt x="149" y="98"/>
                    </a:lnTo>
                    <a:lnTo>
                      <a:pt x="133" y="106"/>
                    </a:lnTo>
                    <a:lnTo>
                      <a:pt x="136" y="112"/>
                    </a:lnTo>
                    <a:lnTo>
                      <a:pt x="132" y="118"/>
                    </a:lnTo>
                    <a:lnTo>
                      <a:pt x="145" y="123"/>
                    </a:lnTo>
                    <a:lnTo>
                      <a:pt x="147" y="128"/>
                    </a:lnTo>
                    <a:lnTo>
                      <a:pt x="156" y="127"/>
                    </a:lnTo>
                    <a:lnTo>
                      <a:pt x="158" y="130"/>
                    </a:lnTo>
                    <a:lnTo>
                      <a:pt x="158" y="135"/>
                    </a:lnTo>
                    <a:lnTo>
                      <a:pt x="161" y="140"/>
                    </a:lnTo>
                    <a:lnTo>
                      <a:pt x="153" y="144"/>
                    </a:lnTo>
                    <a:lnTo>
                      <a:pt x="144" y="135"/>
                    </a:lnTo>
                    <a:lnTo>
                      <a:pt x="118" y="138"/>
                    </a:lnTo>
                    <a:lnTo>
                      <a:pt x="117" y="131"/>
                    </a:lnTo>
                    <a:lnTo>
                      <a:pt x="112" y="130"/>
                    </a:lnTo>
                    <a:lnTo>
                      <a:pt x="112" y="124"/>
                    </a:lnTo>
                    <a:lnTo>
                      <a:pt x="98" y="119"/>
                    </a:lnTo>
                    <a:lnTo>
                      <a:pt x="85" y="128"/>
                    </a:lnTo>
                    <a:lnTo>
                      <a:pt x="84" y="131"/>
                    </a:lnTo>
                    <a:lnTo>
                      <a:pt x="86" y="138"/>
                    </a:lnTo>
                    <a:lnTo>
                      <a:pt x="94" y="145"/>
                    </a:lnTo>
                    <a:lnTo>
                      <a:pt x="96" y="154"/>
                    </a:lnTo>
                    <a:lnTo>
                      <a:pt x="106" y="158"/>
                    </a:lnTo>
                    <a:lnTo>
                      <a:pt x="115" y="172"/>
                    </a:lnTo>
                    <a:lnTo>
                      <a:pt x="139" y="174"/>
                    </a:lnTo>
                    <a:lnTo>
                      <a:pt x="142" y="183"/>
                    </a:lnTo>
                    <a:lnTo>
                      <a:pt x="142" y="194"/>
                    </a:lnTo>
                    <a:lnTo>
                      <a:pt x="150" y="203"/>
                    </a:lnTo>
                    <a:lnTo>
                      <a:pt x="160" y="199"/>
                    </a:lnTo>
                    <a:lnTo>
                      <a:pt x="161" y="199"/>
                    </a:lnTo>
                    <a:lnTo>
                      <a:pt x="161" y="194"/>
                    </a:lnTo>
                    <a:lnTo>
                      <a:pt x="175" y="188"/>
                    </a:lnTo>
                    <a:lnTo>
                      <a:pt x="181" y="195"/>
                    </a:lnTo>
                    <a:lnTo>
                      <a:pt x="182" y="183"/>
                    </a:lnTo>
                    <a:lnTo>
                      <a:pt x="186" y="183"/>
                    </a:lnTo>
                    <a:lnTo>
                      <a:pt x="187" y="190"/>
                    </a:lnTo>
                    <a:lnTo>
                      <a:pt x="203" y="199"/>
                    </a:lnTo>
                    <a:lnTo>
                      <a:pt x="218" y="187"/>
                    </a:lnTo>
                    <a:lnTo>
                      <a:pt x="241" y="195"/>
                    </a:lnTo>
                    <a:lnTo>
                      <a:pt x="246" y="192"/>
                    </a:lnTo>
                    <a:lnTo>
                      <a:pt x="249" y="187"/>
                    </a:lnTo>
                    <a:lnTo>
                      <a:pt x="250" y="188"/>
                    </a:lnTo>
                    <a:lnTo>
                      <a:pt x="249" y="198"/>
                    </a:lnTo>
                    <a:lnTo>
                      <a:pt x="244" y="206"/>
                    </a:lnTo>
                    <a:lnTo>
                      <a:pt x="246" y="224"/>
                    </a:lnTo>
                    <a:lnTo>
                      <a:pt x="254" y="232"/>
                    </a:lnTo>
                    <a:lnTo>
                      <a:pt x="257" y="228"/>
                    </a:lnTo>
                    <a:lnTo>
                      <a:pt x="255" y="236"/>
                    </a:lnTo>
                    <a:lnTo>
                      <a:pt x="263" y="243"/>
                    </a:lnTo>
                    <a:lnTo>
                      <a:pt x="261" y="246"/>
                    </a:lnTo>
                    <a:lnTo>
                      <a:pt x="262" y="249"/>
                    </a:lnTo>
                    <a:lnTo>
                      <a:pt x="278" y="253"/>
                    </a:lnTo>
                    <a:lnTo>
                      <a:pt x="279" y="259"/>
                    </a:lnTo>
                    <a:lnTo>
                      <a:pt x="283" y="260"/>
                    </a:lnTo>
                    <a:lnTo>
                      <a:pt x="287" y="254"/>
                    </a:lnTo>
                    <a:lnTo>
                      <a:pt x="287" y="259"/>
                    </a:lnTo>
                    <a:lnTo>
                      <a:pt x="315" y="255"/>
                    </a:lnTo>
                    <a:lnTo>
                      <a:pt x="328" y="247"/>
                    </a:lnTo>
                    <a:lnTo>
                      <a:pt x="332" y="236"/>
                    </a:lnTo>
                    <a:lnTo>
                      <a:pt x="333" y="221"/>
                    </a:lnTo>
                    <a:lnTo>
                      <a:pt x="337" y="217"/>
                    </a:lnTo>
                    <a:lnTo>
                      <a:pt x="354" y="211"/>
                    </a:lnTo>
                    <a:lnTo>
                      <a:pt x="367" y="199"/>
                    </a:lnTo>
                    <a:lnTo>
                      <a:pt x="376" y="204"/>
                    </a:lnTo>
                    <a:lnTo>
                      <a:pt x="376" y="209"/>
                    </a:lnTo>
                    <a:lnTo>
                      <a:pt x="379" y="211"/>
                    </a:lnTo>
                    <a:lnTo>
                      <a:pt x="385" y="204"/>
                    </a:lnTo>
                    <a:lnTo>
                      <a:pt x="391" y="208"/>
                    </a:lnTo>
                    <a:lnTo>
                      <a:pt x="405" y="194"/>
                    </a:lnTo>
                    <a:lnTo>
                      <a:pt x="414" y="188"/>
                    </a:lnTo>
                    <a:lnTo>
                      <a:pt x="413" y="182"/>
                    </a:lnTo>
                    <a:lnTo>
                      <a:pt x="418" y="174"/>
                    </a:lnTo>
                    <a:lnTo>
                      <a:pt x="417" y="166"/>
                    </a:lnTo>
                    <a:lnTo>
                      <a:pt x="424" y="163"/>
                    </a:lnTo>
                    <a:lnTo>
                      <a:pt x="425" y="156"/>
                    </a:lnTo>
                    <a:lnTo>
                      <a:pt x="425" y="150"/>
                    </a:lnTo>
                    <a:lnTo>
                      <a:pt x="428" y="150"/>
                    </a:lnTo>
                    <a:lnTo>
                      <a:pt x="427" y="142"/>
                    </a:lnTo>
                    <a:lnTo>
                      <a:pt x="422" y="140"/>
                    </a:lnTo>
                    <a:lnTo>
                      <a:pt x="421" y="124"/>
                    </a:lnTo>
                    <a:lnTo>
                      <a:pt x="433" y="114"/>
                    </a:lnTo>
                    <a:lnTo>
                      <a:pt x="434" y="109"/>
                    </a:lnTo>
                    <a:lnTo>
                      <a:pt x="443" y="112"/>
                    </a:lnTo>
                    <a:lnTo>
                      <a:pt x="448" y="98"/>
                    </a:lnTo>
                    <a:lnTo>
                      <a:pt x="455" y="99"/>
                    </a:lnTo>
                    <a:lnTo>
                      <a:pt x="459" y="87"/>
                    </a:lnTo>
                    <a:lnTo>
                      <a:pt x="465" y="86"/>
                    </a:lnTo>
                    <a:lnTo>
                      <a:pt x="462" y="84"/>
                    </a:lnTo>
                    <a:lnTo>
                      <a:pt x="462" y="79"/>
                    </a:lnTo>
                    <a:lnTo>
                      <a:pt x="472" y="66"/>
                    </a:lnTo>
                    <a:lnTo>
                      <a:pt x="473" y="60"/>
                    </a:lnTo>
                    <a:lnTo>
                      <a:pt x="491" y="57"/>
                    </a:lnTo>
                    <a:lnTo>
                      <a:pt x="494" y="44"/>
                    </a:lnTo>
                    <a:lnTo>
                      <a:pt x="496" y="37"/>
                    </a:lnTo>
                    <a:lnTo>
                      <a:pt x="487" y="28"/>
                    </a:lnTo>
                    <a:lnTo>
                      <a:pt x="488" y="26"/>
                    </a:lnTo>
                    <a:lnTo>
                      <a:pt x="487" y="21"/>
                    </a:lnTo>
                    <a:lnTo>
                      <a:pt x="492" y="11"/>
                    </a:lnTo>
                    <a:lnTo>
                      <a:pt x="491" y="4"/>
                    </a:lnTo>
                    <a:lnTo>
                      <a:pt x="492" y="0"/>
                    </a:lnTo>
                    <a:lnTo>
                      <a:pt x="235" y="0"/>
                    </a:lnTo>
                    <a:lnTo>
                      <a:pt x="235" y="4"/>
                    </a:lnTo>
                    <a:lnTo>
                      <a:pt x="230" y="2"/>
                    </a:lnTo>
                    <a:lnTo>
                      <a:pt x="228" y="11"/>
                    </a:lnTo>
                    <a:lnTo>
                      <a:pt x="222" y="5"/>
                    </a:lnTo>
                    <a:lnTo>
                      <a:pt x="219" y="0"/>
                    </a:lnTo>
                    <a:lnTo>
                      <a:pt x="67" y="0"/>
                    </a:lnTo>
                    <a:lnTo>
                      <a:pt x="67" y="0"/>
                    </a:lnTo>
                    <a:lnTo>
                      <a:pt x="66" y="0"/>
                    </a:lnTo>
                    <a:lnTo>
                      <a:pt x="35" y="0"/>
                    </a:lnTo>
                    <a:lnTo>
                      <a:pt x="31" y="6"/>
                    </a:lnTo>
                    <a:lnTo>
                      <a:pt x="32" y="12"/>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grpSp>
        <p:sp>
          <p:nvSpPr>
            <p:cNvPr id="446" name="Freeform 229"/>
            <p:cNvSpPr>
              <a:spLocks noChangeAspect="1"/>
            </p:cNvSpPr>
            <p:nvPr/>
          </p:nvSpPr>
          <p:spPr bwMode="gray">
            <a:xfrm>
              <a:off x="3993353" y="2386358"/>
              <a:ext cx="6350" cy="6350"/>
            </a:xfrm>
            <a:custGeom>
              <a:avLst/>
              <a:gdLst/>
              <a:ahLst/>
              <a:cxnLst>
                <a:cxn ang="0">
                  <a:pos x="3" y="0"/>
                </a:cxn>
                <a:cxn ang="0">
                  <a:pos x="3" y="22"/>
                </a:cxn>
                <a:cxn ang="0">
                  <a:pos x="2" y="0"/>
                </a:cxn>
                <a:cxn ang="0">
                  <a:pos x="0" y="10"/>
                </a:cxn>
                <a:cxn ang="0">
                  <a:pos x="0" y="13"/>
                </a:cxn>
                <a:cxn ang="0">
                  <a:pos x="1" y="15"/>
                </a:cxn>
                <a:cxn ang="0">
                  <a:pos x="13" y="13"/>
                </a:cxn>
                <a:cxn ang="0">
                  <a:pos x="19" y="10"/>
                </a:cxn>
                <a:cxn ang="0">
                  <a:pos x="19" y="6"/>
                </a:cxn>
                <a:cxn ang="0">
                  <a:pos x="8" y="0"/>
                </a:cxn>
                <a:cxn ang="0">
                  <a:pos x="3" y="0"/>
                </a:cxn>
              </a:cxnLst>
              <a:rect l="0" t="0" r="r" b="b"/>
              <a:pathLst>
                <a:path w="19" h="22">
                  <a:moveTo>
                    <a:pt x="3" y="0"/>
                  </a:moveTo>
                  <a:lnTo>
                    <a:pt x="3" y="22"/>
                  </a:lnTo>
                  <a:lnTo>
                    <a:pt x="2" y="0"/>
                  </a:lnTo>
                  <a:lnTo>
                    <a:pt x="0" y="10"/>
                  </a:lnTo>
                  <a:lnTo>
                    <a:pt x="0" y="13"/>
                  </a:lnTo>
                  <a:lnTo>
                    <a:pt x="1" y="15"/>
                  </a:lnTo>
                  <a:lnTo>
                    <a:pt x="13" y="13"/>
                  </a:lnTo>
                  <a:lnTo>
                    <a:pt x="19" y="10"/>
                  </a:lnTo>
                  <a:lnTo>
                    <a:pt x="19" y="6"/>
                  </a:lnTo>
                  <a:lnTo>
                    <a:pt x="8" y="0"/>
                  </a:lnTo>
                  <a:lnTo>
                    <a:pt x="3" y="0"/>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447" name="Freeform 230"/>
            <p:cNvSpPr>
              <a:spLocks noChangeAspect="1"/>
            </p:cNvSpPr>
            <p:nvPr/>
          </p:nvSpPr>
          <p:spPr bwMode="gray">
            <a:xfrm>
              <a:off x="4331490" y="1810097"/>
              <a:ext cx="46038" cy="44450"/>
            </a:xfrm>
            <a:custGeom>
              <a:avLst/>
              <a:gdLst/>
              <a:ahLst/>
              <a:cxnLst>
                <a:cxn ang="0">
                  <a:pos x="82" y="27"/>
                </a:cxn>
                <a:cxn ang="0">
                  <a:pos x="96" y="46"/>
                </a:cxn>
                <a:cxn ang="0">
                  <a:pos x="118" y="55"/>
                </a:cxn>
                <a:cxn ang="0">
                  <a:pos x="128" y="70"/>
                </a:cxn>
                <a:cxn ang="0">
                  <a:pos x="137" y="68"/>
                </a:cxn>
                <a:cxn ang="0">
                  <a:pos x="141" y="90"/>
                </a:cxn>
                <a:cxn ang="0">
                  <a:pos x="130" y="87"/>
                </a:cxn>
                <a:cxn ang="0">
                  <a:pos x="123" y="82"/>
                </a:cxn>
                <a:cxn ang="0">
                  <a:pos x="107" y="81"/>
                </a:cxn>
                <a:cxn ang="0">
                  <a:pos x="97" y="92"/>
                </a:cxn>
                <a:cxn ang="0">
                  <a:pos x="110" y="101"/>
                </a:cxn>
                <a:cxn ang="0">
                  <a:pos x="118" y="112"/>
                </a:cxn>
                <a:cxn ang="0">
                  <a:pos x="129" y="113"/>
                </a:cxn>
                <a:cxn ang="0">
                  <a:pos x="128" y="138"/>
                </a:cxn>
                <a:cxn ang="0">
                  <a:pos x="121" y="140"/>
                </a:cxn>
                <a:cxn ang="0">
                  <a:pos x="110" y="133"/>
                </a:cxn>
                <a:cxn ang="0">
                  <a:pos x="110" y="122"/>
                </a:cxn>
                <a:cxn ang="0">
                  <a:pos x="97" y="128"/>
                </a:cxn>
                <a:cxn ang="0">
                  <a:pos x="75" y="98"/>
                </a:cxn>
                <a:cxn ang="0">
                  <a:pos x="31" y="76"/>
                </a:cxn>
                <a:cxn ang="0">
                  <a:pos x="24" y="62"/>
                </a:cxn>
                <a:cxn ang="0">
                  <a:pos x="10" y="50"/>
                </a:cxn>
                <a:cxn ang="0">
                  <a:pos x="8" y="39"/>
                </a:cxn>
                <a:cxn ang="0">
                  <a:pos x="4" y="33"/>
                </a:cxn>
                <a:cxn ang="0">
                  <a:pos x="4" y="26"/>
                </a:cxn>
                <a:cxn ang="0">
                  <a:pos x="1" y="11"/>
                </a:cxn>
                <a:cxn ang="0">
                  <a:pos x="0" y="7"/>
                </a:cxn>
                <a:cxn ang="0">
                  <a:pos x="15" y="0"/>
                </a:cxn>
                <a:cxn ang="0">
                  <a:pos x="49" y="9"/>
                </a:cxn>
                <a:cxn ang="0">
                  <a:pos x="58" y="5"/>
                </a:cxn>
                <a:cxn ang="0">
                  <a:pos x="75" y="15"/>
                </a:cxn>
                <a:cxn ang="0">
                  <a:pos x="82" y="27"/>
                </a:cxn>
              </a:cxnLst>
              <a:rect l="0" t="0" r="r" b="b"/>
              <a:pathLst>
                <a:path w="141" h="140">
                  <a:moveTo>
                    <a:pt x="82" y="27"/>
                  </a:moveTo>
                  <a:lnTo>
                    <a:pt x="96" y="46"/>
                  </a:lnTo>
                  <a:lnTo>
                    <a:pt x="118" y="55"/>
                  </a:lnTo>
                  <a:lnTo>
                    <a:pt x="128" y="70"/>
                  </a:lnTo>
                  <a:lnTo>
                    <a:pt x="137" y="68"/>
                  </a:lnTo>
                  <a:lnTo>
                    <a:pt x="141" y="90"/>
                  </a:lnTo>
                  <a:lnTo>
                    <a:pt x="130" y="87"/>
                  </a:lnTo>
                  <a:lnTo>
                    <a:pt x="123" y="82"/>
                  </a:lnTo>
                  <a:lnTo>
                    <a:pt x="107" y="81"/>
                  </a:lnTo>
                  <a:lnTo>
                    <a:pt x="97" y="92"/>
                  </a:lnTo>
                  <a:lnTo>
                    <a:pt x="110" y="101"/>
                  </a:lnTo>
                  <a:lnTo>
                    <a:pt x="118" y="112"/>
                  </a:lnTo>
                  <a:lnTo>
                    <a:pt x="129" y="113"/>
                  </a:lnTo>
                  <a:lnTo>
                    <a:pt x="128" y="138"/>
                  </a:lnTo>
                  <a:lnTo>
                    <a:pt x="121" y="140"/>
                  </a:lnTo>
                  <a:lnTo>
                    <a:pt x="110" y="133"/>
                  </a:lnTo>
                  <a:lnTo>
                    <a:pt x="110" y="122"/>
                  </a:lnTo>
                  <a:lnTo>
                    <a:pt x="97" y="128"/>
                  </a:lnTo>
                  <a:lnTo>
                    <a:pt x="75" y="98"/>
                  </a:lnTo>
                  <a:lnTo>
                    <a:pt x="31" y="76"/>
                  </a:lnTo>
                  <a:lnTo>
                    <a:pt x="24" y="62"/>
                  </a:lnTo>
                  <a:lnTo>
                    <a:pt x="10" y="50"/>
                  </a:lnTo>
                  <a:lnTo>
                    <a:pt x="8" y="39"/>
                  </a:lnTo>
                  <a:lnTo>
                    <a:pt x="4" y="33"/>
                  </a:lnTo>
                  <a:lnTo>
                    <a:pt x="4" y="26"/>
                  </a:lnTo>
                  <a:lnTo>
                    <a:pt x="1" y="11"/>
                  </a:lnTo>
                  <a:lnTo>
                    <a:pt x="0" y="7"/>
                  </a:lnTo>
                  <a:lnTo>
                    <a:pt x="15" y="0"/>
                  </a:lnTo>
                  <a:lnTo>
                    <a:pt x="49" y="9"/>
                  </a:lnTo>
                  <a:lnTo>
                    <a:pt x="58" y="5"/>
                  </a:lnTo>
                  <a:lnTo>
                    <a:pt x="75" y="15"/>
                  </a:lnTo>
                  <a:lnTo>
                    <a:pt x="82" y="27"/>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448" name="Freeform 231"/>
            <p:cNvSpPr>
              <a:spLocks noChangeAspect="1"/>
            </p:cNvSpPr>
            <p:nvPr/>
          </p:nvSpPr>
          <p:spPr bwMode="gray">
            <a:xfrm>
              <a:off x="4271165" y="1913283"/>
              <a:ext cx="46038" cy="31750"/>
            </a:xfrm>
            <a:custGeom>
              <a:avLst/>
              <a:gdLst/>
              <a:ahLst/>
              <a:cxnLst>
                <a:cxn ang="0">
                  <a:pos x="144" y="31"/>
                </a:cxn>
                <a:cxn ang="0">
                  <a:pos x="144" y="51"/>
                </a:cxn>
                <a:cxn ang="0">
                  <a:pos x="146" y="69"/>
                </a:cxn>
                <a:cxn ang="0">
                  <a:pos x="134" y="78"/>
                </a:cxn>
                <a:cxn ang="0">
                  <a:pos x="123" y="79"/>
                </a:cxn>
                <a:cxn ang="0">
                  <a:pos x="116" y="76"/>
                </a:cxn>
                <a:cxn ang="0">
                  <a:pos x="112" y="86"/>
                </a:cxn>
                <a:cxn ang="0">
                  <a:pos x="94" y="80"/>
                </a:cxn>
                <a:cxn ang="0">
                  <a:pos x="76" y="87"/>
                </a:cxn>
                <a:cxn ang="0">
                  <a:pos x="32" y="98"/>
                </a:cxn>
                <a:cxn ang="0">
                  <a:pos x="10" y="102"/>
                </a:cxn>
                <a:cxn ang="0">
                  <a:pos x="0" y="100"/>
                </a:cxn>
                <a:cxn ang="0">
                  <a:pos x="1" y="82"/>
                </a:cxn>
                <a:cxn ang="0">
                  <a:pos x="4" y="70"/>
                </a:cxn>
                <a:cxn ang="0">
                  <a:pos x="25" y="58"/>
                </a:cxn>
                <a:cxn ang="0">
                  <a:pos x="46" y="39"/>
                </a:cxn>
                <a:cxn ang="0">
                  <a:pos x="51" y="33"/>
                </a:cxn>
                <a:cxn ang="0">
                  <a:pos x="91" y="22"/>
                </a:cxn>
                <a:cxn ang="0">
                  <a:pos x="105" y="9"/>
                </a:cxn>
                <a:cxn ang="0">
                  <a:pos x="118" y="0"/>
                </a:cxn>
                <a:cxn ang="0">
                  <a:pos x="123" y="8"/>
                </a:cxn>
                <a:cxn ang="0">
                  <a:pos x="140" y="22"/>
                </a:cxn>
                <a:cxn ang="0">
                  <a:pos x="144" y="31"/>
                </a:cxn>
              </a:cxnLst>
              <a:rect l="0" t="0" r="r" b="b"/>
              <a:pathLst>
                <a:path w="146" h="102">
                  <a:moveTo>
                    <a:pt x="144" y="31"/>
                  </a:moveTo>
                  <a:lnTo>
                    <a:pt x="144" y="51"/>
                  </a:lnTo>
                  <a:lnTo>
                    <a:pt x="146" y="69"/>
                  </a:lnTo>
                  <a:lnTo>
                    <a:pt x="134" y="78"/>
                  </a:lnTo>
                  <a:lnTo>
                    <a:pt x="123" y="79"/>
                  </a:lnTo>
                  <a:lnTo>
                    <a:pt x="116" y="76"/>
                  </a:lnTo>
                  <a:lnTo>
                    <a:pt x="112" y="86"/>
                  </a:lnTo>
                  <a:lnTo>
                    <a:pt x="94" y="80"/>
                  </a:lnTo>
                  <a:lnTo>
                    <a:pt x="76" y="87"/>
                  </a:lnTo>
                  <a:lnTo>
                    <a:pt x="32" y="98"/>
                  </a:lnTo>
                  <a:lnTo>
                    <a:pt x="10" y="102"/>
                  </a:lnTo>
                  <a:lnTo>
                    <a:pt x="0" y="100"/>
                  </a:lnTo>
                  <a:lnTo>
                    <a:pt x="1" y="82"/>
                  </a:lnTo>
                  <a:lnTo>
                    <a:pt x="4" y="70"/>
                  </a:lnTo>
                  <a:lnTo>
                    <a:pt x="25" y="58"/>
                  </a:lnTo>
                  <a:lnTo>
                    <a:pt x="46" y="39"/>
                  </a:lnTo>
                  <a:lnTo>
                    <a:pt x="51" y="33"/>
                  </a:lnTo>
                  <a:lnTo>
                    <a:pt x="91" y="22"/>
                  </a:lnTo>
                  <a:lnTo>
                    <a:pt x="105" y="9"/>
                  </a:lnTo>
                  <a:lnTo>
                    <a:pt x="118" y="0"/>
                  </a:lnTo>
                  <a:lnTo>
                    <a:pt x="123" y="8"/>
                  </a:lnTo>
                  <a:lnTo>
                    <a:pt x="140" y="22"/>
                  </a:lnTo>
                  <a:lnTo>
                    <a:pt x="144" y="31"/>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449" name="Freeform 232"/>
            <p:cNvSpPr>
              <a:spLocks noChangeAspect="1"/>
            </p:cNvSpPr>
            <p:nvPr/>
          </p:nvSpPr>
          <p:spPr bwMode="gray">
            <a:xfrm>
              <a:off x="3994940" y="2381596"/>
              <a:ext cx="14288" cy="4763"/>
            </a:xfrm>
            <a:custGeom>
              <a:avLst/>
              <a:gdLst/>
              <a:ahLst/>
              <a:cxnLst>
                <a:cxn ang="0">
                  <a:pos x="44" y="4"/>
                </a:cxn>
                <a:cxn ang="0">
                  <a:pos x="41" y="6"/>
                </a:cxn>
                <a:cxn ang="0">
                  <a:pos x="14" y="0"/>
                </a:cxn>
                <a:cxn ang="0">
                  <a:pos x="5" y="0"/>
                </a:cxn>
                <a:cxn ang="0">
                  <a:pos x="0" y="3"/>
                </a:cxn>
                <a:cxn ang="0">
                  <a:pos x="1" y="9"/>
                </a:cxn>
                <a:cxn ang="0">
                  <a:pos x="6" y="15"/>
                </a:cxn>
                <a:cxn ang="0">
                  <a:pos x="15" y="15"/>
                </a:cxn>
                <a:cxn ang="0">
                  <a:pos x="25" y="15"/>
                </a:cxn>
                <a:cxn ang="0">
                  <a:pos x="25" y="10"/>
                </a:cxn>
                <a:cxn ang="0">
                  <a:pos x="27" y="6"/>
                </a:cxn>
                <a:cxn ang="0">
                  <a:pos x="41" y="7"/>
                </a:cxn>
                <a:cxn ang="0">
                  <a:pos x="44" y="4"/>
                </a:cxn>
              </a:cxnLst>
              <a:rect l="0" t="0" r="r" b="b"/>
              <a:pathLst>
                <a:path w="44" h="15">
                  <a:moveTo>
                    <a:pt x="44" y="4"/>
                  </a:moveTo>
                  <a:lnTo>
                    <a:pt x="41" y="6"/>
                  </a:lnTo>
                  <a:lnTo>
                    <a:pt x="14" y="0"/>
                  </a:lnTo>
                  <a:lnTo>
                    <a:pt x="5" y="0"/>
                  </a:lnTo>
                  <a:lnTo>
                    <a:pt x="0" y="3"/>
                  </a:lnTo>
                  <a:lnTo>
                    <a:pt x="1" y="9"/>
                  </a:lnTo>
                  <a:lnTo>
                    <a:pt x="6" y="15"/>
                  </a:lnTo>
                  <a:lnTo>
                    <a:pt x="15" y="15"/>
                  </a:lnTo>
                  <a:lnTo>
                    <a:pt x="25" y="15"/>
                  </a:lnTo>
                  <a:lnTo>
                    <a:pt x="25" y="10"/>
                  </a:lnTo>
                  <a:lnTo>
                    <a:pt x="27" y="6"/>
                  </a:lnTo>
                  <a:lnTo>
                    <a:pt x="41" y="7"/>
                  </a:lnTo>
                  <a:lnTo>
                    <a:pt x="44" y="4"/>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450" name="Freeform 233"/>
            <p:cNvSpPr>
              <a:spLocks noChangeAspect="1"/>
            </p:cNvSpPr>
            <p:nvPr/>
          </p:nvSpPr>
          <p:spPr bwMode="gray">
            <a:xfrm>
              <a:off x="3490116" y="1268759"/>
              <a:ext cx="963613" cy="1114425"/>
            </a:xfrm>
            <a:custGeom>
              <a:avLst/>
              <a:gdLst/>
              <a:ahLst/>
              <a:cxnLst>
                <a:cxn ang="0">
                  <a:pos x="334" y="269"/>
                </a:cxn>
                <a:cxn ang="0">
                  <a:pos x="56" y="423"/>
                </a:cxn>
                <a:cxn ang="0">
                  <a:pos x="87" y="620"/>
                </a:cxn>
                <a:cxn ang="0">
                  <a:pos x="345" y="649"/>
                </a:cxn>
                <a:cxn ang="0">
                  <a:pos x="370" y="802"/>
                </a:cxn>
                <a:cxn ang="0">
                  <a:pos x="203" y="910"/>
                </a:cxn>
                <a:cxn ang="0">
                  <a:pos x="382" y="1005"/>
                </a:cxn>
                <a:cxn ang="0">
                  <a:pos x="663" y="1060"/>
                </a:cxn>
                <a:cxn ang="0">
                  <a:pos x="789" y="1212"/>
                </a:cxn>
                <a:cxn ang="0">
                  <a:pos x="914" y="1457"/>
                </a:cxn>
                <a:cxn ang="0">
                  <a:pos x="957" y="1666"/>
                </a:cxn>
                <a:cxn ang="0">
                  <a:pos x="946" y="1937"/>
                </a:cxn>
                <a:cxn ang="0">
                  <a:pos x="1155" y="1924"/>
                </a:cxn>
                <a:cxn ang="0">
                  <a:pos x="1212" y="2100"/>
                </a:cxn>
                <a:cxn ang="0">
                  <a:pos x="1198" y="2196"/>
                </a:cxn>
                <a:cxn ang="0">
                  <a:pos x="1193" y="2371"/>
                </a:cxn>
                <a:cxn ang="0">
                  <a:pos x="1189" y="2458"/>
                </a:cxn>
                <a:cxn ang="0">
                  <a:pos x="1066" y="2539"/>
                </a:cxn>
                <a:cxn ang="0">
                  <a:pos x="1064" y="2750"/>
                </a:cxn>
                <a:cxn ang="0">
                  <a:pos x="1125" y="2895"/>
                </a:cxn>
                <a:cxn ang="0">
                  <a:pos x="1211" y="2960"/>
                </a:cxn>
                <a:cxn ang="0">
                  <a:pos x="1195" y="3116"/>
                </a:cxn>
                <a:cxn ang="0">
                  <a:pos x="1279" y="3272"/>
                </a:cxn>
                <a:cxn ang="0">
                  <a:pos x="1338" y="3337"/>
                </a:cxn>
                <a:cxn ang="0">
                  <a:pos x="1363" y="3416"/>
                </a:cxn>
                <a:cxn ang="0">
                  <a:pos x="1470" y="3433"/>
                </a:cxn>
                <a:cxn ang="0">
                  <a:pos x="1537" y="3452"/>
                </a:cxn>
                <a:cxn ang="0">
                  <a:pos x="1629" y="3467"/>
                </a:cxn>
                <a:cxn ang="0">
                  <a:pos x="1687" y="3305"/>
                </a:cxn>
                <a:cxn ang="0">
                  <a:pos x="1689" y="3152"/>
                </a:cxn>
                <a:cxn ang="0">
                  <a:pos x="1764" y="3101"/>
                </a:cxn>
                <a:cxn ang="0">
                  <a:pos x="1753" y="2943"/>
                </a:cxn>
                <a:cxn ang="0">
                  <a:pos x="1812" y="2852"/>
                </a:cxn>
                <a:cxn ang="0">
                  <a:pos x="1901" y="2792"/>
                </a:cxn>
                <a:cxn ang="0">
                  <a:pos x="1930" y="2799"/>
                </a:cxn>
                <a:cxn ang="0">
                  <a:pos x="2028" y="2774"/>
                </a:cxn>
                <a:cxn ang="0">
                  <a:pos x="2118" y="2690"/>
                </a:cxn>
                <a:cxn ang="0">
                  <a:pos x="2174" y="2551"/>
                </a:cxn>
                <a:cxn ang="0">
                  <a:pos x="2221" y="2438"/>
                </a:cxn>
                <a:cxn ang="0">
                  <a:pos x="2324" y="2497"/>
                </a:cxn>
                <a:cxn ang="0">
                  <a:pos x="2398" y="2454"/>
                </a:cxn>
                <a:cxn ang="0">
                  <a:pos x="2533" y="2404"/>
                </a:cxn>
                <a:cxn ang="0">
                  <a:pos x="2608" y="2324"/>
                </a:cxn>
                <a:cxn ang="0">
                  <a:pos x="2693" y="2260"/>
                </a:cxn>
                <a:cxn ang="0">
                  <a:pos x="2744" y="2191"/>
                </a:cxn>
                <a:cxn ang="0">
                  <a:pos x="2518" y="2132"/>
                </a:cxn>
                <a:cxn ang="0">
                  <a:pos x="2535" y="1960"/>
                </a:cxn>
                <a:cxn ang="0">
                  <a:pos x="2675" y="2082"/>
                </a:cxn>
                <a:cxn ang="0">
                  <a:pos x="2798" y="2021"/>
                </a:cxn>
                <a:cxn ang="0">
                  <a:pos x="2734" y="1919"/>
                </a:cxn>
                <a:cxn ang="0">
                  <a:pos x="2637" y="1764"/>
                </a:cxn>
                <a:cxn ang="0">
                  <a:pos x="2526" y="1666"/>
                </a:cxn>
                <a:cxn ang="0">
                  <a:pos x="2780" y="1635"/>
                </a:cxn>
                <a:cxn ang="0">
                  <a:pos x="2761" y="1433"/>
                </a:cxn>
                <a:cxn ang="0">
                  <a:pos x="2855" y="1350"/>
                </a:cxn>
                <a:cxn ang="0">
                  <a:pos x="2914" y="1260"/>
                </a:cxn>
                <a:cxn ang="0">
                  <a:pos x="2866" y="1034"/>
                </a:cxn>
                <a:cxn ang="0">
                  <a:pos x="2763" y="931"/>
                </a:cxn>
                <a:cxn ang="0">
                  <a:pos x="3000" y="845"/>
                </a:cxn>
                <a:cxn ang="0">
                  <a:pos x="2868" y="650"/>
                </a:cxn>
                <a:cxn ang="0">
                  <a:pos x="2831" y="472"/>
                </a:cxn>
                <a:cxn ang="0">
                  <a:pos x="2931" y="232"/>
                </a:cxn>
                <a:cxn ang="0">
                  <a:pos x="3035" y="0"/>
                </a:cxn>
              </a:cxnLst>
              <a:rect l="0" t="0" r="r" b="b"/>
              <a:pathLst>
                <a:path w="3035" h="3510">
                  <a:moveTo>
                    <a:pt x="430" y="18"/>
                  </a:moveTo>
                  <a:lnTo>
                    <a:pt x="443" y="28"/>
                  </a:lnTo>
                  <a:lnTo>
                    <a:pt x="454" y="26"/>
                  </a:lnTo>
                  <a:lnTo>
                    <a:pt x="467" y="50"/>
                  </a:lnTo>
                  <a:lnTo>
                    <a:pt x="458" y="63"/>
                  </a:lnTo>
                  <a:lnTo>
                    <a:pt x="442" y="66"/>
                  </a:lnTo>
                  <a:lnTo>
                    <a:pt x="427" y="63"/>
                  </a:lnTo>
                  <a:lnTo>
                    <a:pt x="420" y="93"/>
                  </a:lnTo>
                  <a:lnTo>
                    <a:pt x="430" y="101"/>
                  </a:lnTo>
                  <a:lnTo>
                    <a:pt x="438" y="117"/>
                  </a:lnTo>
                  <a:lnTo>
                    <a:pt x="442" y="131"/>
                  </a:lnTo>
                  <a:lnTo>
                    <a:pt x="442" y="147"/>
                  </a:lnTo>
                  <a:lnTo>
                    <a:pt x="443" y="157"/>
                  </a:lnTo>
                  <a:lnTo>
                    <a:pt x="424" y="183"/>
                  </a:lnTo>
                  <a:lnTo>
                    <a:pt x="416" y="204"/>
                  </a:lnTo>
                  <a:lnTo>
                    <a:pt x="406" y="212"/>
                  </a:lnTo>
                  <a:lnTo>
                    <a:pt x="382" y="255"/>
                  </a:lnTo>
                  <a:lnTo>
                    <a:pt x="377" y="276"/>
                  </a:lnTo>
                  <a:lnTo>
                    <a:pt x="368" y="283"/>
                  </a:lnTo>
                  <a:lnTo>
                    <a:pt x="363" y="278"/>
                  </a:lnTo>
                  <a:lnTo>
                    <a:pt x="351" y="278"/>
                  </a:lnTo>
                  <a:lnTo>
                    <a:pt x="334" y="269"/>
                  </a:lnTo>
                  <a:lnTo>
                    <a:pt x="322" y="278"/>
                  </a:lnTo>
                  <a:lnTo>
                    <a:pt x="311" y="258"/>
                  </a:lnTo>
                  <a:lnTo>
                    <a:pt x="275" y="274"/>
                  </a:lnTo>
                  <a:lnTo>
                    <a:pt x="274" y="284"/>
                  </a:lnTo>
                  <a:lnTo>
                    <a:pt x="263" y="278"/>
                  </a:lnTo>
                  <a:lnTo>
                    <a:pt x="231" y="285"/>
                  </a:lnTo>
                  <a:lnTo>
                    <a:pt x="204" y="305"/>
                  </a:lnTo>
                  <a:lnTo>
                    <a:pt x="195" y="314"/>
                  </a:lnTo>
                  <a:lnTo>
                    <a:pt x="201" y="325"/>
                  </a:lnTo>
                  <a:lnTo>
                    <a:pt x="217" y="330"/>
                  </a:lnTo>
                  <a:lnTo>
                    <a:pt x="216" y="343"/>
                  </a:lnTo>
                  <a:lnTo>
                    <a:pt x="199" y="337"/>
                  </a:lnTo>
                  <a:lnTo>
                    <a:pt x="191" y="341"/>
                  </a:lnTo>
                  <a:lnTo>
                    <a:pt x="189" y="350"/>
                  </a:lnTo>
                  <a:lnTo>
                    <a:pt x="183" y="355"/>
                  </a:lnTo>
                  <a:lnTo>
                    <a:pt x="153" y="357"/>
                  </a:lnTo>
                  <a:lnTo>
                    <a:pt x="140" y="370"/>
                  </a:lnTo>
                  <a:lnTo>
                    <a:pt x="114" y="378"/>
                  </a:lnTo>
                  <a:lnTo>
                    <a:pt x="106" y="411"/>
                  </a:lnTo>
                  <a:lnTo>
                    <a:pt x="87" y="402"/>
                  </a:lnTo>
                  <a:lnTo>
                    <a:pt x="65" y="409"/>
                  </a:lnTo>
                  <a:lnTo>
                    <a:pt x="56" y="423"/>
                  </a:lnTo>
                  <a:lnTo>
                    <a:pt x="32" y="432"/>
                  </a:lnTo>
                  <a:lnTo>
                    <a:pt x="18" y="443"/>
                  </a:lnTo>
                  <a:lnTo>
                    <a:pt x="15" y="458"/>
                  </a:lnTo>
                  <a:lnTo>
                    <a:pt x="16" y="464"/>
                  </a:lnTo>
                  <a:lnTo>
                    <a:pt x="5" y="485"/>
                  </a:lnTo>
                  <a:lnTo>
                    <a:pt x="6" y="494"/>
                  </a:lnTo>
                  <a:lnTo>
                    <a:pt x="26" y="499"/>
                  </a:lnTo>
                  <a:lnTo>
                    <a:pt x="13" y="504"/>
                  </a:lnTo>
                  <a:lnTo>
                    <a:pt x="13" y="510"/>
                  </a:lnTo>
                  <a:lnTo>
                    <a:pt x="10" y="526"/>
                  </a:lnTo>
                  <a:lnTo>
                    <a:pt x="0" y="529"/>
                  </a:lnTo>
                  <a:lnTo>
                    <a:pt x="4" y="540"/>
                  </a:lnTo>
                  <a:lnTo>
                    <a:pt x="18" y="555"/>
                  </a:lnTo>
                  <a:lnTo>
                    <a:pt x="33" y="563"/>
                  </a:lnTo>
                  <a:lnTo>
                    <a:pt x="37" y="572"/>
                  </a:lnTo>
                  <a:lnTo>
                    <a:pt x="37" y="586"/>
                  </a:lnTo>
                  <a:lnTo>
                    <a:pt x="39" y="591"/>
                  </a:lnTo>
                  <a:lnTo>
                    <a:pt x="58" y="601"/>
                  </a:lnTo>
                  <a:lnTo>
                    <a:pt x="65" y="598"/>
                  </a:lnTo>
                  <a:lnTo>
                    <a:pt x="76" y="607"/>
                  </a:lnTo>
                  <a:lnTo>
                    <a:pt x="91" y="608"/>
                  </a:lnTo>
                  <a:lnTo>
                    <a:pt x="87" y="620"/>
                  </a:lnTo>
                  <a:lnTo>
                    <a:pt x="92" y="634"/>
                  </a:lnTo>
                  <a:lnTo>
                    <a:pt x="114" y="630"/>
                  </a:lnTo>
                  <a:lnTo>
                    <a:pt x="155" y="614"/>
                  </a:lnTo>
                  <a:lnTo>
                    <a:pt x="134" y="641"/>
                  </a:lnTo>
                  <a:lnTo>
                    <a:pt x="128" y="660"/>
                  </a:lnTo>
                  <a:lnTo>
                    <a:pt x="160" y="660"/>
                  </a:lnTo>
                  <a:lnTo>
                    <a:pt x="180" y="649"/>
                  </a:lnTo>
                  <a:lnTo>
                    <a:pt x="180" y="657"/>
                  </a:lnTo>
                  <a:lnTo>
                    <a:pt x="153" y="678"/>
                  </a:lnTo>
                  <a:lnTo>
                    <a:pt x="158" y="693"/>
                  </a:lnTo>
                  <a:lnTo>
                    <a:pt x="196" y="709"/>
                  </a:lnTo>
                  <a:lnTo>
                    <a:pt x="214" y="711"/>
                  </a:lnTo>
                  <a:lnTo>
                    <a:pt x="236" y="700"/>
                  </a:lnTo>
                  <a:lnTo>
                    <a:pt x="237" y="685"/>
                  </a:lnTo>
                  <a:lnTo>
                    <a:pt x="230" y="663"/>
                  </a:lnTo>
                  <a:lnTo>
                    <a:pt x="239" y="660"/>
                  </a:lnTo>
                  <a:lnTo>
                    <a:pt x="253" y="678"/>
                  </a:lnTo>
                  <a:lnTo>
                    <a:pt x="258" y="694"/>
                  </a:lnTo>
                  <a:lnTo>
                    <a:pt x="289" y="694"/>
                  </a:lnTo>
                  <a:lnTo>
                    <a:pt x="314" y="688"/>
                  </a:lnTo>
                  <a:lnTo>
                    <a:pt x="329" y="663"/>
                  </a:lnTo>
                  <a:lnTo>
                    <a:pt x="345" y="649"/>
                  </a:lnTo>
                  <a:lnTo>
                    <a:pt x="356" y="646"/>
                  </a:lnTo>
                  <a:lnTo>
                    <a:pt x="354" y="658"/>
                  </a:lnTo>
                  <a:lnTo>
                    <a:pt x="340" y="666"/>
                  </a:lnTo>
                  <a:lnTo>
                    <a:pt x="345" y="673"/>
                  </a:lnTo>
                  <a:lnTo>
                    <a:pt x="352" y="671"/>
                  </a:lnTo>
                  <a:lnTo>
                    <a:pt x="360" y="658"/>
                  </a:lnTo>
                  <a:lnTo>
                    <a:pt x="375" y="655"/>
                  </a:lnTo>
                  <a:lnTo>
                    <a:pt x="379" y="665"/>
                  </a:lnTo>
                  <a:lnTo>
                    <a:pt x="381" y="678"/>
                  </a:lnTo>
                  <a:lnTo>
                    <a:pt x="393" y="688"/>
                  </a:lnTo>
                  <a:lnTo>
                    <a:pt x="389" y="706"/>
                  </a:lnTo>
                  <a:lnTo>
                    <a:pt x="381" y="716"/>
                  </a:lnTo>
                  <a:lnTo>
                    <a:pt x="365" y="714"/>
                  </a:lnTo>
                  <a:lnTo>
                    <a:pt x="356" y="725"/>
                  </a:lnTo>
                  <a:lnTo>
                    <a:pt x="359" y="736"/>
                  </a:lnTo>
                  <a:lnTo>
                    <a:pt x="365" y="747"/>
                  </a:lnTo>
                  <a:lnTo>
                    <a:pt x="395" y="763"/>
                  </a:lnTo>
                  <a:lnTo>
                    <a:pt x="398" y="769"/>
                  </a:lnTo>
                  <a:lnTo>
                    <a:pt x="397" y="776"/>
                  </a:lnTo>
                  <a:lnTo>
                    <a:pt x="391" y="785"/>
                  </a:lnTo>
                  <a:lnTo>
                    <a:pt x="373" y="791"/>
                  </a:lnTo>
                  <a:lnTo>
                    <a:pt x="370" y="802"/>
                  </a:lnTo>
                  <a:lnTo>
                    <a:pt x="360" y="803"/>
                  </a:lnTo>
                  <a:lnTo>
                    <a:pt x="346" y="796"/>
                  </a:lnTo>
                  <a:lnTo>
                    <a:pt x="289" y="781"/>
                  </a:lnTo>
                  <a:lnTo>
                    <a:pt x="258" y="789"/>
                  </a:lnTo>
                  <a:lnTo>
                    <a:pt x="203" y="776"/>
                  </a:lnTo>
                  <a:lnTo>
                    <a:pt x="146" y="774"/>
                  </a:lnTo>
                  <a:lnTo>
                    <a:pt x="117" y="787"/>
                  </a:lnTo>
                  <a:lnTo>
                    <a:pt x="119" y="797"/>
                  </a:lnTo>
                  <a:lnTo>
                    <a:pt x="106" y="800"/>
                  </a:lnTo>
                  <a:lnTo>
                    <a:pt x="88" y="829"/>
                  </a:lnTo>
                  <a:lnTo>
                    <a:pt x="81" y="840"/>
                  </a:lnTo>
                  <a:lnTo>
                    <a:pt x="87" y="838"/>
                  </a:lnTo>
                  <a:lnTo>
                    <a:pt x="110" y="851"/>
                  </a:lnTo>
                  <a:lnTo>
                    <a:pt x="114" y="860"/>
                  </a:lnTo>
                  <a:lnTo>
                    <a:pt x="113" y="872"/>
                  </a:lnTo>
                  <a:lnTo>
                    <a:pt x="129" y="884"/>
                  </a:lnTo>
                  <a:lnTo>
                    <a:pt x="149" y="881"/>
                  </a:lnTo>
                  <a:lnTo>
                    <a:pt x="173" y="828"/>
                  </a:lnTo>
                  <a:lnTo>
                    <a:pt x="179" y="833"/>
                  </a:lnTo>
                  <a:lnTo>
                    <a:pt x="160" y="870"/>
                  </a:lnTo>
                  <a:lnTo>
                    <a:pt x="166" y="894"/>
                  </a:lnTo>
                  <a:lnTo>
                    <a:pt x="203" y="910"/>
                  </a:lnTo>
                  <a:lnTo>
                    <a:pt x="233" y="915"/>
                  </a:lnTo>
                  <a:lnTo>
                    <a:pt x="262" y="909"/>
                  </a:lnTo>
                  <a:lnTo>
                    <a:pt x="260" y="924"/>
                  </a:lnTo>
                  <a:lnTo>
                    <a:pt x="243" y="937"/>
                  </a:lnTo>
                  <a:lnTo>
                    <a:pt x="222" y="937"/>
                  </a:lnTo>
                  <a:lnTo>
                    <a:pt x="185" y="976"/>
                  </a:lnTo>
                  <a:lnTo>
                    <a:pt x="198" y="996"/>
                  </a:lnTo>
                  <a:lnTo>
                    <a:pt x="214" y="1012"/>
                  </a:lnTo>
                  <a:lnTo>
                    <a:pt x="225" y="1031"/>
                  </a:lnTo>
                  <a:lnTo>
                    <a:pt x="262" y="1061"/>
                  </a:lnTo>
                  <a:lnTo>
                    <a:pt x="292" y="1070"/>
                  </a:lnTo>
                  <a:lnTo>
                    <a:pt x="309" y="1081"/>
                  </a:lnTo>
                  <a:lnTo>
                    <a:pt x="336" y="1087"/>
                  </a:lnTo>
                  <a:lnTo>
                    <a:pt x="362" y="1099"/>
                  </a:lnTo>
                  <a:lnTo>
                    <a:pt x="329" y="1048"/>
                  </a:lnTo>
                  <a:lnTo>
                    <a:pt x="313" y="1037"/>
                  </a:lnTo>
                  <a:lnTo>
                    <a:pt x="328" y="1016"/>
                  </a:lnTo>
                  <a:lnTo>
                    <a:pt x="340" y="1016"/>
                  </a:lnTo>
                  <a:lnTo>
                    <a:pt x="357" y="1043"/>
                  </a:lnTo>
                  <a:lnTo>
                    <a:pt x="368" y="1044"/>
                  </a:lnTo>
                  <a:lnTo>
                    <a:pt x="372" y="1024"/>
                  </a:lnTo>
                  <a:lnTo>
                    <a:pt x="382" y="1005"/>
                  </a:lnTo>
                  <a:lnTo>
                    <a:pt x="410" y="1015"/>
                  </a:lnTo>
                  <a:lnTo>
                    <a:pt x="404" y="1028"/>
                  </a:lnTo>
                  <a:lnTo>
                    <a:pt x="402" y="1054"/>
                  </a:lnTo>
                  <a:lnTo>
                    <a:pt x="419" y="1071"/>
                  </a:lnTo>
                  <a:lnTo>
                    <a:pt x="430" y="1062"/>
                  </a:lnTo>
                  <a:lnTo>
                    <a:pt x="440" y="1042"/>
                  </a:lnTo>
                  <a:lnTo>
                    <a:pt x="453" y="1034"/>
                  </a:lnTo>
                  <a:lnTo>
                    <a:pt x="462" y="1038"/>
                  </a:lnTo>
                  <a:lnTo>
                    <a:pt x="465" y="1023"/>
                  </a:lnTo>
                  <a:lnTo>
                    <a:pt x="476" y="1010"/>
                  </a:lnTo>
                  <a:lnTo>
                    <a:pt x="491" y="1001"/>
                  </a:lnTo>
                  <a:lnTo>
                    <a:pt x="491" y="1021"/>
                  </a:lnTo>
                  <a:lnTo>
                    <a:pt x="502" y="1039"/>
                  </a:lnTo>
                  <a:lnTo>
                    <a:pt x="521" y="1022"/>
                  </a:lnTo>
                  <a:lnTo>
                    <a:pt x="534" y="992"/>
                  </a:lnTo>
                  <a:lnTo>
                    <a:pt x="554" y="997"/>
                  </a:lnTo>
                  <a:lnTo>
                    <a:pt x="562" y="1018"/>
                  </a:lnTo>
                  <a:lnTo>
                    <a:pt x="575" y="1024"/>
                  </a:lnTo>
                  <a:lnTo>
                    <a:pt x="581" y="1019"/>
                  </a:lnTo>
                  <a:lnTo>
                    <a:pt x="593" y="1021"/>
                  </a:lnTo>
                  <a:lnTo>
                    <a:pt x="657" y="1040"/>
                  </a:lnTo>
                  <a:lnTo>
                    <a:pt x="663" y="1060"/>
                  </a:lnTo>
                  <a:lnTo>
                    <a:pt x="671" y="1066"/>
                  </a:lnTo>
                  <a:lnTo>
                    <a:pt x="672" y="1075"/>
                  </a:lnTo>
                  <a:lnTo>
                    <a:pt x="672" y="1054"/>
                  </a:lnTo>
                  <a:lnTo>
                    <a:pt x="673" y="1054"/>
                  </a:lnTo>
                  <a:lnTo>
                    <a:pt x="698" y="1075"/>
                  </a:lnTo>
                  <a:lnTo>
                    <a:pt x="715" y="1085"/>
                  </a:lnTo>
                  <a:lnTo>
                    <a:pt x="723" y="1082"/>
                  </a:lnTo>
                  <a:lnTo>
                    <a:pt x="727" y="1092"/>
                  </a:lnTo>
                  <a:lnTo>
                    <a:pt x="725" y="1118"/>
                  </a:lnTo>
                  <a:lnTo>
                    <a:pt x="737" y="1115"/>
                  </a:lnTo>
                  <a:lnTo>
                    <a:pt x="750" y="1099"/>
                  </a:lnTo>
                  <a:lnTo>
                    <a:pt x="758" y="1121"/>
                  </a:lnTo>
                  <a:lnTo>
                    <a:pt x="763" y="1123"/>
                  </a:lnTo>
                  <a:lnTo>
                    <a:pt x="771" y="1132"/>
                  </a:lnTo>
                  <a:lnTo>
                    <a:pt x="787" y="1128"/>
                  </a:lnTo>
                  <a:lnTo>
                    <a:pt x="791" y="1140"/>
                  </a:lnTo>
                  <a:lnTo>
                    <a:pt x="798" y="1153"/>
                  </a:lnTo>
                  <a:lnTo>
                    <a:pt x="800" y="1166"/>
                  </a:lnTo>
                  <a:lnTo>
                    <a:pt x="803" y="1169"/>
                  </a:lnTo>
                  <a:lnTo>
                    <a:pt x="802" y="1180"/>
                  </a:lnTo>
                  <a:lnTo>
                    <a:pt x="792" y="1199"/>
                  </a:lnTo>
                  <a:lnTo>
                    <a:pt x="789" y="1212"/>
                  </a:lnTo>
                  <a:lnTo>
                    <a:pt x="800" y="1200"/>
                  </a:lnTo>
                  <a:lnTo>
                    <a:pt x="802" y="1215"/>
                  </a:lnTo>
                  <a:lnTo>
                    <a:pt x="801" y="1221"/>
                  </a:lnTo>
                  <a:lnTo>
                    <a:pt x="812" y="1241"/>
                  </a:lnTo>
                  <a:lnTo>
                    <a:pt x="814" y="1261"/>
                  </a:lnTo>
                  <a:lnTo>
                    <a:pt x="823" y="1275"/>
                  </a:lnTo>
                  <a:lnTo>
                    <a:pt x="877" y="1314"/>
                  </a:lnTo>
                  <a:lnTo>
                    <a:pt x="878" y="1322"/>
                  </a:lnTo>
                  <a:lnTo>
                    <a:pt x="871" y="1329"/>
                  </a:lnTo>
                  <a:lnTo>
                    <a:pt x="867" y="1336"/>
                  </a:lnTo>
                  <a:lnTo>
                    <a:pt x="872" y="1349"/>
                  </a:lnTo>
                  <a:lnTo>
                    <a:pt x="886" y="1352"/>
                  </a:lnTo>
                  <a:lnTo>
                    <a:pt x="914" y="1392"/>
                  </a:lnTo>
                  <a:lnTo>
                    <a:pt x="906" y="1397"/>
                  </a:lnTo>
                  <a:lnTo>
                    <a:pt x="882" y="1404"/>
                  </a:lnTo>
                  <a:lnTo>
                    <a:pt x="900" y="1409"/>
                  </a:lnTo>
                  <a:lnTo>
                    <a:pt x="913" y="1406"/>
                  </a:lnTo>
                  <a:lnTo>
                    <a:pt x="915" y="1422"/>
                  </a:lnTo>
                  <a:lnTo>
                    <a:pt x="892" y="1422"/>
                  </a:lnTo>
                  <a:lnTo>
                    <a:pt x="915" y="1433"/>
                  </a:lnTo>
                  <a:lnTo>
                    <a:pt x="918" y="1440"/>
                  </a:lnTo>
                  <a:lnTo>
                    <a:pt x="914" y="1457"/>
                  </a:lnTo>
                  <a:lnTo>
                    <a:pt x="911" y="1483"/>
                  </a:lnTo>
                  <a:lnTo>
                    <a:pt x="922" y="1480"/>
                  </a:lnTo>
                  <a:lnTo>
                    <a:pt x="930" y="1489"/>
                  </a:lnTo>
                  <a:lnTo>
                    <a:pt x="921" y="1501"/>
                  </a:lnTo>
                  <a:lnTo>
                    <a:pt x="941" y="1521"/>
                  </a:lnTo>
                  <a:lnTo>
                    <a:pt x="937" y="1542"/>
                  </a:lnTo>
                  <a:lnTo>
                    <a:pt x="938" y="1549"/>
                  </a:lnTo>
                  <a:lnTo>
                    <a:pt x="929" y="1544"/>
                  </a:lnTo>
                  <a:lnTo>
                    <a:pt x="927" y="1555"/>
                  </a:lnTo>
                  <a:lnTo>
                    <a:pt x="929" y="1564"/>
                  </a:lnTo>
                  <a:lnTo>
                    <a:pt x="952" y="1581"/>
                  </a:lnTo>
                  <a:lnTo>
                    <a:pt x="954" y="1587"/>
                  </a:lnTo>
                  <a:lnTo>
                    <a:pt x="956" y="1597"/>
                  </a:lnTo>
                  <a:lnTo>
                    <a:pt x="949" y="1618"/>
                  </a:lnTo>
                  <a:lnTo>
                    <a:pt x="958" y="1616"/>
                  </a:lnTo>
                  <a:lnTo>
                    <a:pt x="975" y="1607"/>
                  </a:lnTo>
                  <a:lnTo>
                    <a:pt x="967" y="1615"/>
                  </a:lnTo>
                  <a:lnTo>
                    <a:pt x="963" y="1624"/>
                  </a:lnTo>
                  <a:lnTo>
                    <a:pt x="960" y="1636"/>
                  </a:lnTo>
                  <a:lnTo>
                    <a:pt x="972" y="1646"/>
                  </a:lnTo>
                  <a:lnTo>
                    <a:pt x="962" y="1652"/>
                  </a:lnTo>
                  <a:lnTo>
                    <a:pt x="957" y="1666"/>
                  </a:lnTo>
                  <a:lnTo>
                    <a:pt x="947" y="1673"/>
                  </a:lnTo>
                  <a:lnTo>
                    <a:pt x="980" y="1683"/>
                  </a:lnTo>
                  <a:lnTo>
                    <a:pt x="999" y="1693"/>
                  </a:lnTo>
                  <a:lnTo>
                    <a:pt x="1006" y="1710"/>
                  </a:lnTo>
                  <a:lnTo>
                    <a:pt x="1005" y="1728"/>
                  </a:lnTo>
                  <a:lnTo>
                    <a:pt x="1000" y="1733"/>
                  </a:lnTo>
                  <a:lnTo>
                    <a:pt x="999" y="1748"/>
                  </a:lnTo>
                  <a:lnTo>
                    <a:pt x="1000" y="1765"/>
                  </a:lnTo>
                  <a:lnTo>
                    <a:pt x="1001" y="1781"/>
                  </a:lnTo>
                  <a:lnTo>
                    <a:pt x="992" y="1785"/>
                  </a:lnTo>
                  <a:lnTo>
                    <a:pt x="996" y="1801"/>
                  </a:lnTo>
                  <a:lnTo>
                    <a:pt x="990" y="1808"/>
                  </a:lnTo>
                  <a:lnTo>
                    <a:pt x="986" y="1825"/>
                  </a:lnTo>
                  <a:lnTo>
                    <a:pt x="981" y="1834"/>
                  </a:lnTo>
                  <a:lnTo>
                    <a:pt x="967" y="1854"/>
                  </a:lnTo>
                  <a:lnTo>
                    <a:pt x="953" y="1860"/>
                  </a:lnTo>
                  <a:lnTo>
                    <a:pt x="969" y="1878"/>
                  </a:lnTo>
                  <a:lnTo>
                    <a:pt x="992" y="1869"/>
                  </a:lnTo>
                  <a:lnTo>
                    <a:pt x="968" y="1898"/>
                  </a:lnTo>
                  <a:lnTo>
                    <a:pt x="951" y="1906"/>
                  </a:lnTo>
                  <a:lnTo>
                    <a:pt x="941" y="1921"/>
                  </a:lnTo>
                  <a:lnTo>
                    <a:pt x="946" y="1937"/>
                  </a:lnTo>
                  <a:lnTo>
                    <a:pt x="963" y="1968"/>
                  </a:lnTo>
                  <a:lnTo>
                    <a:pt x="973" y="1954"/>
                  </a:lnTo>
                  <a:lnTo>
                    <a:pt x="988" y="1970"/>
                  </a:lnTo>
                  <a:lnTo>
                    <a:pt x="1007" y="1976"/>
                  </a:lnTo>
                  <a:lnTo>
                    <a:pt x="1037" y="1960"/>
                  </a:lnTo>
                  <a:lnTo>
                    <a:pt x="1038" y="1943"/>
                  </a:lnTo>
                  <a:lnTo>
                    <a:pt x="1028" y="1931"/>
                  </a:lnTo>
                  <a:lnTo>
                    <a:pt x="1032" y="1919"/>
                  </a:lnTo>
                  <a:lnTo>
                    <a:pt x="1039" y="1926"/>
                  </a:lnTo>
                  <a:lnTo>
                    <a:pt x="1046" y="1917"/>
                  </a:lnTo>
                  <a:lnTo>
                    <a:pt x="1044" y="1908"/>
                  </a:lnTo>
                  <a:lnTo>
                    <a:pt x="1061" y="1895"/>
                  </a:lnTo>
                  <a:lnTo>
                    <a:pt x="1062" y="1865"/>
                  </a:lnTo>
                  <a:lnTo>
                    <a:pt x="1069" y="1882"/>
                  </a:lnTo>
                  <a:lnTo>
                    <a:pt x="1078" y="1899"/>
                  </a:lnTo>
                  <a:lnTo>
                    <a:pt x="1096" y="1883"/>
                  </a:lnTo>
                  <a:lnTo>
                    <a:pt x="1087" y="1904"/>
                  </a:lnTo>
                  <a:lnTo>
                    <a:pt x="1086" y="1919"/>
                  </a:lnTo>
                  <a:lnTo>
                    <a:pt x="1105" y="1926"/>
                  </a:lnTo>
                  <a:lnTo>
                    <a:pt x="1104" y="1930"/>
                  </a:lnTo>
                  <a:lnTo>
                    <a:pt x="1114" y="1930"/>
                  </a:lnTo>
                  <a:lnTo>
                    <a:pt x="1155" y="1924"/>
                  </a:lnTo>
                  <a:lnTo>
                    <a:pt x="1141" y="1941"/>
                  </a:lnTo>
                  <a:lnTo>
                    <a:pt x="1104" y="1953"/>
                  </a:lnTo>
                  <a:lnTo>
                    <a:pt x="1092" y="1969"/>
                  </a:lnTo>
                  <a:lnTo>
                    <a:pt x="1120" y="1973"/>
                  </a:lnTo>
                  <a:lnTo>
                    <a:pt x="1152" y="1962"/>
                  </a:lnTo>
                  <a:lnTo>
                    <a:pt x="1132" y="1975"/>
                  </a:lnTo>
                  <a:lnTo>
                    <a:pt x="1128" y="1994"/>
                  </a:lnTo>
                  <a:lnTo>
                    <a:pt x="1118" y="2011"/>
                  </a:lnTo>
                  <a:lnTo>
                    <a:pt x="1164" y="1981"/>
                  </a:lnTo>
                  <a:lnTo>
                    <a:pt x="1136" y="2017"/>
                  </a:lnTo>
                  <a:lnTo>
                    <a:pt x="1180" y="2012"/>
                  </a:lnTo>
                  <a:lnTo>
                    <a:pt x="1175" y="2025"/>
                  </a:lnTo>
                  <a:lnTo>
                    <a:pt x="1183" y="2033"/>
                  </a:lnTo>
                  <a:lnTo>
                    <a:pt x="1180" y="2041"/>
                  </a:lnTo>
                  <a:lnTo>
                    <a:pt x="1152" y="2029"/>
                  </a:lnTo>
                  <a:lnTo>
                    <a:pt x="1167" y="2045"/>
                  </a:lnTo>
                  <a:lnTo>
                    <a:pt x="1199" y="2059"/>
                  </a:lnTo>
                  <a:lnTo>
                    <a:pt x="1212" y="2075"/>
                  </a:lnTo>
                  <a:lnTo>
                    <a:pt x="1218" y="2091"/>
                  </a:lnTo>
                  <a:lnTo>
                    <a:pt x="1196" y="2082"/>
                  </a:lnTo>
                  <a:lnTo>
                    <a:pt x="1212" y="2092"/>
                  </a:lnTo>
                  <a:lnTo>
                    <a:pt x="1212" y="2100"/>
                  </a:lnTo>
                  <a:lnTo>
                    <a:pt x="1200" y="2103"/>
                  </a:lnTo>
                  <a:lnTo>
                    <a:pt x="1204" y="2111"/>
                  </a:lnTo>
                  <a:lnTo>
                    <a:pt x="1188" y="2105"/>
                  </a:lnTo>
                  <a:lnTo>
                    <a:pt x="1190" y="2121"/>
                  </a:lnTo>
                  <a:lnTo>
                    <a:pt x="1199" y="2132"/>
                  </a:lnTo>
                  <a:lnTo>
                    <a:pt x="1218" y="2124"/>
                  </a:lnTo>
                  <a:lnTo>
                    <a:pt x="1223" y="2136"/>
                  </a:lnTo>
                  <a:lnTo>
                    <a:pt x="1221" y="2148"/>
                  </a:lnTo>
                  <a:lnTo>
                    <a:pt x="1191" y="2142"/>
                  </a:lnTo>
                  <a:lnTo>
                    <a:pt x="1164" y="2131"/>
                  </a:lnTo>
                  <a:lnTo>
                    <a:pt x="1124" y="2094"/>
                  </a:lnTo>
                  <a:lnTo>
                    <a:pt x="1102" y="2080"/>
                  </a:lnTo>
                  <a:lnTo>
                    <a:pt x="1039" y="2071"/>
                  </a:lnTo>
                  <a:lnTo>
                    <a:pt x="1023" y="2073"/>
                  </a:lnTo>
                  <a:lnTo>
                    <a:pt x="1010" y="2091"/>
                  </a:lnTo>
                  <a:lnTo>
                    <a:pt x="1042" y="2138"/>
                  </a:lnTo>
                  <a:lnTo>
                    <a:pt x="1070" y="2147"/>
                  </a:lnTo>
                  <a:lnTo>
                    <a:pt x="1102" y="2162"/>
                  </a:lnTo>
                  <a:lnTo>
                    <a:pt x="1125" y="2190"/>
                  </a:lnTo>
                  <a:lnTo>
                    <a:pt x="1174" y="2201"/>
                  </a:lnTo>
                  <a:lnTo>
                    <a:pt x="1183" y="2194"/>
                  </a:lnTo>
                  <a:lnTo>
                    <a:pt x="1198" y="2196"/>
                  </a:lnTo>
                  <a:lnTo>
                    <a:pt x="1204" y="2202"/>
                  </a:lnTo>
                  <a:lnTo>
                    <a:pt x="1234" y="2200"/>
                  </a:lnTo>
                  <a:lnTo>
                    <a:pt x="1232" y="2216"/>
                  </a:lnTo>
                  <a:lnTo>
                    <a:pt x="1238" y="2232"/>
                  </a:lnTo>
                  <a:lnTo>
                    <a:pt x="1221" y="2238"/>
                  </a:lnTo>
                  <a:lnTo>
                    <a:pt x="1225" y="2255"/>
                  </a:lnTo>
                  <a:lnTo>
                    <a:pt x="1211" y="2261"/>
                  </a:lnTo>
                  <a:lnTo>
                    <a:pt x="1215" y="2276"/>
                  </a:lnTo>
                  <a:lnTo>
                    <a:pt x="1217" y="2281"/>
                  </a:lnTo>
                  <a:lnTo>
                    <a:pt x="1204" y="2288"/>
                  </a:lnTo>
                  <a:lnTo>
                    <a:pt x="1202" y="2313"/>
                  </a:lnTo>
                  <a:lnTo>
                    <a:pt x="1217" y="2324"/>
                  </a:lnTo>
                  <a:lnTo>
                    <a:pt x="1234" y="2312"/>
                  </a:lnTo>
                  <a:lnTo>
                    <a:pt x="1242" y="2326"/>
                  </a:lnTo>
                  <a:lnTo>
                    <a:pt x="1226" y="2337"/>
                  </a:lnTo>
                  <a:lnTo>
                    <a:pt x="1234" y="2349"/>
                  </a:lnTo>
                  <a:lnTo>
                    <a:pt x="1221" y="2350"/>
                  </a:lnTo>
                  <a:lnTo>
                    <a:pt x="1215" y="2337"/>
                  </a:lnTo>
                  <a:lnTo>
                    <a:pt x="1201" y="2334"/>
                  </a:lnTo>
                  <a:lnTo>
                    <a:pt x="1194" y="2341"/>
                  </a:lnTo>
                  <a:lnTo>
                    <a:pt x="1193" y="2356"/>
                  </a:lnTo>
                  <a:lnTo>
                    <a:pt x="1193" y="2371"/>
                  </a:lnTo>
                  <a:lnTo>
                    <a:pt x="1199" y="2378"/>
                  </a:lnTo>
                  <a:lnTo>
                    <a:pt x="1188" y="2392"/>
                  </a:lnTo>
                  <a:lnTo>
                    <a:pt x="1191" y="2398"/>
                  </a:lnTo>
                  <a:lnTo>
                    <a:pt x="1204" y="2395"/>
                  </a:lnTo>
                  <a:lnTo>
                    <a:pt x="1199" y="2404"/>
                  </a:lnTo>
                  <a:lnTo>
                    <a:pt x="1193" y="2421"/>
                  </a:lnTo>
                  <a:lnTo>
                    <a:pt x="1171" y="2428"/>
                  </a:lnTo>
                  <a:lnTo>
                    <a:pt x="1155" y="2421"/>
                  </a:lnTo>
                  <a:lnTo>
                    <a:pt x="1140" y="2420"/>
                  </a:lnTo>
                  <a:lnTo>
                    <a:pt x="1118" y="2426"/>
                  </a:lnTo>
                  <a:lnTo>
                    <a:pt x="1114" y="2436"/>
                  </a:lnTo>
                  <a:lnTo>
                    <a:pt x="1098" y="2452"/>
                  </a:lnTo>
                  <a:lnTo>
                    <a:pt x="1102" y="2462"/>
                  </a:lnTo>
                  <a:lnTo>
                    <a:pt x="1099" y="2463"/>
                  </a:lnTo>
                  <a:lnTo>
                    <a:pt x="1103" y="2474"/>
                  </a:lnTo>
                  <a:lnTo>
                    <a:pt x="1115" y="2468"/>
                  </a:lnTo>
                  <a:lnTo>
                    <a:pt x="1128" y="2476"/>
                  </a:lnTo>
                  <a:lnTo>
                    <a:pt x="1182" y="2459"/>
                  </a:lnTo>
                  <a:lnTo>
                    <a:pt x="1172" y="2442"/>
                  </a:lnTo>
                  <a:lnTo>
                    <a:pt x="1191" y="2443"/>
                  </a:lnTo>
                  <a:lnTo>
                    <a:pt x="1194" y="2447"/>
                  </a:lnTo>
                  <a:lnTo>
                    <a:pt x="1189" y="2458"/>
                  </a:lnTo>
                  <a:lnTo>
                    <a:pt x="1174" y="2466"/>
                  </a:lnTo>
                  <a:lnTo>
                    <a:pt x="1198" y="2479"/>
                  </a:lnTo>
                  <a:lnTo>
                    <a:pt x="1184" y="2476"/>
                  </a:lnTo>
                  <a:lnTo>
                    <a:pt x="1188" y="2485"/>
                  </a:lnTo>
                  <a:lnTo>
                    <a:pt x="1205" y="2493"/>
                  </a:lnTo>
                  <a:lnTo>
                    <a:pt x="1199" y="2498"/>
                  </a:lnTo>
                  <a:lnTo>
                    <a:pt x="1188" y="2493"/>
                  </a:lnTo>
                  <a:lnTo>
                    <a:pt x="1171" y="2500"/>
                  </a:lnTo>
                  <a:lnTo>
                    <a:pt x="1155" y="2502"/>
                  </a:lnTo>
                  <a:lnTo>
                    <a:pt x="1114" y="2481"/>
                  </a:lnTo>
                  <a:lnTo>
                    <a:pt x="1101" y="2487"/>
                  </a:lnTo>
                  <a:lnTo>
                    <a:pt x="1101" y="2492"/>
                  </a:lnTo>
                  <a:lnTo>
                    <a:pt x="1078" y="2485"/>
                  </a:lnTo>
                  <a:lnTo>
                    <a:pt x="1071" y="2491"/>
                  </a:lnTo>
                  <a:lnTo>
                    <a:pt x="1088" y="2491"/>
                  </a:lnTo>
                  <a:lnTo>
                    <a:pt x="1104" y="2508"/>
                  </a:lnTo>
                  <a:lnTo>
                    <a:pt x="1098" y="2513"/>
                  </a:lnTo>
                  <a:lnTo>
                    <a:pt x="1081" y="2503"/>
                  </a:lnTo>
                  <a:lnTo>
                    <a:pt x="1091" y="2516"/>
                  </a:lnTo>
                  <a:lnTo>
                    <a:pt x="1078" y="2516"/>
                  </a:lnTo>
                  <a:lnTo>
                    <a:pt x="1064" y="2525"/>
                  </a:lnTo>
                  <a:lnTo>
                    <a:pt x="1066" y="2539"/>
                  </a:lnTo>
                  <a:lnTo>
                    <a:pt x="1065" y="2555"/>
                  </a:lnTo>
                  <a:lnTo>
                    <a:pt x="1067" y="2556"/>
                  </a:lnTo>
                  <a:lnTo>
                    <a:pt x="1056" y="2570"/>
                  </a:lnTo>
                  <a:lnTo>
                    <a:pt x="1067" y="2578"/>
                  </a:lnTo>
                  <a:lnTo>
                    <a:pt x="1072" y="2575"/>
                  </a:lnTo>
                  <a:lnTo>
                    <a:pt x="1051" y="2590"/>
                  </a:lnTo>
                  <a:lnTo>
                    <a:pt x="1055" y="2600"/>
                  </a:lnTo>
                  <a:lnTo>
                    <a:pt x="1049" y="2605"/>
                  </a:lnTo>
                  <a:lnTo>
                    <a:pt x="1044" y="2615"/>
                  </a:lnTo>
                  <a:lnTo>
                    <a:pt x="1043" y="2640"/>
                  </a:lnTo>
                  <a:lnTo>
                    <a:pt x="1061" y="2653"/>
                  </a:lnTo>
                  <a:lnTo>
                    <a:pt x="1059" y="2667"/>
                  </a:lnTo>
                  <a:lnTo>
                    <a:pt x="1074" y="2664"/>
                  </a:lnTo>
                  <a:lnTo>
                    <a:pt x="1091" y="2665"/>
                  </a:lnTo>
                  <a:lnTo>
                    <a:pt x="1089" y="2685"/>
                  </a:lnTo>
                  <a:lnTo>
                    <a:pt x="1082" y="2690"/>
                  </a:lnTo>
                  <a:lnTo>
                    <a:pt x="1071" y="2705"/>
                  </a:lnTo>
                  <a:lnTo>
                    <a:pt x="1085" y="2719"/>
                  </a:lnTo>
                  <a:lnTo>
                    <a:pt x="1065" y="2716"/>
                  </a:lnTo>
                  <a:lnTo>
                    <a:pt x="1060" y="2728"/>
                  </a:lnTo>
                  <a:lnTo>
                    <a:pt x="1061" y="2742"/>
                  </a:lnTo>
                  <a:lnTo>
                    <a:pt x="1064" y="2750"/>
                  </a:lnTo>
                  <a:lnTo>
                    <a:pt x="1076" y="2750"/>
                  </a:lnTo>
                  <a:lnTo>
                    <a:pt x="1065" y="2764"/>
                  </a:lnTo>
                  <a:lnTo>
                    <a:pt x="1072" y="2767"/>
                  </a:lnTo>
                  <a:lnTo>
                    <a:pt x="1086" y="2767"/>
                  </a:lnTo>
                  <a:lnTo>
                    <a:pt x="1097" y="2764"/>
                  </a:lnTo>
                  <a:lnTo>
                    <a:pt x="1071" y="2787"/>
                  </a:lnTo>
                  <a:lnTo>
                    <a:pt x="1071" y="2797"/>
                  </a:lnTo>
                  <a:lnTo>
                    <a:pt x="1085" y="2802"/>
                  </a:lnTo>
                  <a:lnTo>
                    <a:pt x="1086" y="2810"/>
                  </a:lnTo>
                  <a:lnTo>
                    <a:pt x="1102" y="2802"/>
                  </a:lnTo>
                  <a:lnTo>
                    <a:pt x="1096" y="2805"/>
                  </a:lnTo>
                  <a:lnTo>
                    <a:pt x="1089" y="2815"/>
                  </a:lnTo>
                  <a:lnTo>
                    <a:pt x="1092" y="2823"/>
                  </a:lnTo>
                  <a:lnTo>
                    <a:pt x="1086" y="2834"/>
                  </a:lnTo>
                  <a:lnTo>
                    <a:pt x="1099" y="2830"/>
                  </a:lnTo>
                  <a:lnTo>
                    <a:pt x="1108" y="2825"/>
                  </a:lnTo>
                  <a:lnTo>
                    <a:pt x="1110" y="2856"/>
                  </a:lnTo>
                  <a:lnTo>
                    <a:pt x="1125" y="2855"/>
                  </a:lnTo>
                  <a:lnTo>
                    <a:pt x="1125" y="2864"/>
                  </a:lnTo>
                  <a:lnTo>
                    <a:pt x="1137" y="2864"/>
                  </a:lnTo>
                  <a:lnTo>
                    <a:pt x="1120" y="2882"/>
                  </a:lnTo>
                  <a:lnTo>
                    <a:pt x="1125" y="2895"/>
                  </a:lnTo>
                  <a:lnTo>
                    <a:pt x="1135" y="2880"/>
                  </a:lnTo>
                  <a:lnTo>
                    <a:pt x="1137" y="2896"/>
                  </a:lnTo>
                  <a:lnTo>
                    <a:pt x="1134" y="2900"/>
                  </a:lnTo>
                  <a:lnTo>
                    <a:pt x="1131" y="2916"/>
                  </a:lnTo>
                  <a:lnTo>
                    <a:pt x="1140" y="2920"/>
                  </a:lnTo>
                  <a:lnTo>
                    <a:pt x="1141" y="2932"/>
                  </a:lnTo>
                  <a:lnTo>
                    <a:pt x="1144" y="2945"/>
                  </a:lnTo>
                  <a:lnTo>
                    <a:pt x="1151" y="2937"/>
                  </a:lnTo>
                  <a:lnTo>
                    <a:pt x="1151" y="2941"/>
                  </a:lnTo>
                  <a:lnTo>
                    <a:pt x="1157" y="2943"/>
                  </a:lnTo>
                  <a:lnTo>
                    <a:pt x="1145" y="2957"/>
                  </a:lnTo>
                  <a:lnTo>
                    <a:pt x="1142" y="2965"/>
                  </a:lnTo>
                  <a:lnTo>
                    <a:pt x="1142" y="2979"/>
                  </a:lnTo>
                  <a:lnTo>
                    <a:pt x="1141" y="2990"/>
                  </a:lnTo>
                  <a:lnTo>
                    <a:pt x="1141" y="3002"/>
                  </a:lnTo>
                  <a:lnTo>
                    <a:pt x="1145" y="3017"/>
                  </a:lnTo>
                  <a:lnTo>
                    <a:pt x="1151" y="3013"/>
                  </a:lnTo>
                  <a:lnTo>
                    <a:pt x="1164" y="3013"/>
                  </a:lnTo>
                  <a:lnTo>
                    <a:pt x="1175" y="2990"/>
                  </a:lnTo>
                  <a:lnTo>
                    <a:pt x="1190" y="2961"/>
                  </a:lnTo>
                  <a:lnTo>
                    <a:pt x="1198" y="2965"/>
                  </a:lnTo>
                  <a:lnTo>
                    <a:pt x="1211" y="2960"/>
                  </a:lnTo>
                  <a:lnTo>
                    <a:pt x="1218" y="2944"/>
                  </a:lnTo>
                  <a:lnTo>
                    <a:pt x="1237" y="2954"/>
                  </a:lnTo>
                  <a:lnTo>
                    <a:pt x="1248" y="2952"/>
                  </a:lnTo>
                  <a:lnTo>
                    <a:pt x="1255" y="2968"/>
                  </a:lnTo>
                  <a:lnTo>
                    <a:pt x="1226" y="2960"/>
                  </a:lnTo>
                  <a:lnTo>
                    <a:pt x="1216" y="2970"/>
                  </a:lnTo>
                  <a:lnTo>
                    <a:pt x="1215" y="2977"/>
                  </a:lnTo>
                  <a:lnTo>
                    <a:pt x="1228" y="2988"/>
                  </a:lnTo>
                  <a:lnTo>
                    <a:pt x="1247" y="2988"/>
                  </a:lnTo>
                  <a:lnTo>
                    <a:pt x="1218" y="3000"/>
                  </a:lnTo>
                  <a:lnTo>
                    <a:pt x="1206" y="3002"/>
                  </a:lnTo>
                  <a:lnTo>
                    <a:pt x="1202" y="3018"/>
                  </a:lnTo>
                  <a:lnTo>
                    <a:pt x="1191" y="3025"/>
                  </a:lnTo>
                  <a:lnTo>
                    <a:pt x="1175" y="3027"/>
                  </a:lnTo>
                  <a:lnTo>
                    <a:pt x="1173" y="3036"/>
                  </a:lnTo>
                  <a:lnTo>
                    <a:pt x="1179" y="3057"/>
                  </a:lnTo>
                  <a:lnTo>
                    <a:pt x="1177" y="3082"/>
                  </a:lnTo>
                  <a:lnTo>
                    <a:pt x="1187" y="3078"/>
                  </a:lnTo>
                  <a:lnTo>
                    <a:pt x="1177" y="3093"/>
                  </a:lnTo>
                  <a:lnTo>
                    <a:pt x="1187" y="3110"/>
                  </a:lnTo>
                  <a:lnTo>
                    <a:pt x="1190" y="3119"/>
                  </a:lnTo>
                  <a:lnTo>
                    <a:pt x="1195" y="3116"/>
                  </a:lnTo>
                  <a:lnTo>
                    <a:pt x="1198" y="3136"/>
                  </a:lnTo>
                  <a:lnTo>
                    <a:pt x="1212" y="3160"/>
                  </a:lnTo>
                  <a:lnTo>
                    <a:pt x="1217" y="3162"/>
                  </a:lnTo>
                  <a:lnTo>
                    <a:pt x="1217" y="3165"/>
                  </a:lnTo>
                  <a:lnTo>
                    <a:pt x="1218" y="3170"/>
                  </a:lnTo>
                  <a:lnTo>
                    <a:pt x="1234" y="3173"/>
                  </a:lnTo>
                  <a:lnTo>
                    <a:pt x="1236" y="3186"/>
                  </a:lnTo>
                  <a:lnTo>
                    <a:pt x="1241" y="3195"/>
                  </a:lnTo>
                  <a:lnTo>
                    <a:pt x="1242" y="3203"/>
                  </a:lnTo>
                  <a:lnTo>
                    <a:pt x="1249" y="3196"/>
                  </a:lnTo>
                  <a:lnTo>
                    <a:pt x="1254" y="3195"/>
                  </a:lnTo>
                  <a:lnTo>
                    <a:pt x="1247" y="3212"/>
                  </a:lnTo>
                  <a:lnTo>
                    <a:pt x="1247" y="3226"/>
                  </a:lnTo>
                  <a:lnTo>
                    <a:pt x="1250" y="3232"/>
                  </a:lnTo>
                  <a:lnTo>
                    <a:pt x="1260" y="3233"/>
                  </a:lnTo>
                  <a:lnTo>
                    <a:pt x="1269" y="3238"/>
                  </a:lnTo>
                  <a:lnTo>
                    <a:pt x="1265" y="3246"/>
                  </a:lnTo>
                  <a:lnTo>
                    <a:pt x="1265" y="3255"/>
                  </a:lnTo>
                  <a:lnTo>
                    <a:pt x="1276" y="3260"/>
                  </a:lnTo>
                  <a:lnTo>
                    <a:pt x="1285" y="3260"/>
                  </a:lnTo>
                  <a:lnTo>
                    <a:pt x="1275" y="3265"/>
                  </a:lnTo>
                  <a:lnTo>
                    <a:pt x="1279" y="3272"/>
                  </a:lnTo>
                  <a:lnTo>
                    <a:pt x="1288" y="3270"/>
                  </a:lnTo>
                  <a:lnTo>
                    <a:pt x="1281" y="3275"/>
                  </a:lnTo>
                  <a:lnTo>
                    <a:pt x="1273" y="3277"/>
                  </a:lnTo>
                  <a:lnTo>
                    <a:pt x="1276" y="3282"/>
                  </a:lnTo>
                  <a:lnTo>
                    <a:pt x="1277" y="3288"/>
                  </a:lnTo>
                  <a:lnTo>
                    <a:pt x="1291" y="3286"/>
                  </a:lnTo>
                  <a:lnTo>
                    <a:pt x="1308" y="3272"/>
                  </a:lnTo>
                  <a:lnTo>
                    <a:pt x="1313" y="3276"/>
                  </a:lnTo>
                  <a:lnTo>
                    <a:pt x="1314" y="3283"/>
                  </a:lnTo>
                  <a:lnTo>
                    <a:pt x="1300" y="3292"/>
                  </a:lnTo>
                  <a:lnTo>
                    <a:pt x="1291" y="3298"/>
                  </a:lnTo>
                  <a:lnTo>
                    <a:pt x="1293" y="3304"/>
                  </a:lnTo>
                  <a:lnTo>
                    <a:pt x="1300" y="3313"/>
                  </a:lnTo>
                  <a:lnTo>
                    <a:pt x="1308" y="3319"/>
                  </a:lnTo>
                  <a:lnTo>
                    <a:pt x="1308" y="3324"/>
                  </a:lnTo>
                  <a:lnTo>
                    <a:pt x="1316" y="3325"/>
                  </a:lnTo>
                  <a:lnTo>
                    <a:pt x="1311" y="3332"/>
                  </a:lnTo>
                  <a:lnTo>
                    <a:pt x="1297" y="3339"/>
                  </a:lnTo>
                  <a:lnTo>
                    <a:pt x="1300" y="3343"/>
                  </a:lnTo>
                  <a:lnTo>
                    <a:pt x="1312" y="3350"/>
                  </a:lnTo>
                  <a:lnTo>
                    <a:pt x="1320" y="3347"/>
                  </a:lnTo>
                  <a:lnTo>
                    <a:pt x="1338" y="3337"/>
                  </a:lnTo>
                  <a:lnTo>
                    <a:pt x="1344" y="3337"/>
                  </a:lnTo>
                  <a:lnTo>
                    <a:pt x="1355" y="3342"/>
                  </a:lnTo>
                  <a:lnTo>
                    <a:pt x="1311" y="3358"/>
                  </a:lnTo>
                  <a:lnTo>
                    <a:pt x="1314" y="3361"/>
                  </a:lnTo>
                  <a:lnTo>
                    <a:pt x="1322" y="3358"/>
                  </a:lnTo>
                  <a:lnTo>
                    <a:pt x="1334" y="3358"/>
                  </a:lnTo>
                  <a:lnTo>
                    <a:pt x="1336" y="3361"/>
                  </a:lnTo>
                  <a:lnTo>
                    <a:pt x="1335" y="3364"/>
                  </a:lnTo>
                  <a:lnTo>
                    <a:pt x="1334" y="3373"/>
                  </a:lnTo>
                  <a:lnTo>
                    <a:pt x="1340" y="3378"/>
                  </a:lnTo>
                  <a:lnTo>
                    <a:pt x="1344" y="3379"/>
                  </a:lnTo>
                  <a:lnTo>
                    <a:pt x="1356" y="3374"/>
                  </a:lnTo>
                  <a:lnTo>
                    <a:pt x="1360" y="3379"/>
                  </a:lnTo>
                  <a:lnTo>
                    <a:pt x="1362" y="3386"/>
                  </a:lnTo>
                  <a:lnTo>
                    <a:pt x="1363" y="3388"/>
                  </a:lnTo>
                  <a:lnTo>
                    <a:pt x="1373" y="3390"/>
                  </a:lnTo>
                  <a:lnTo>
                    <a:pt x="1382" y="3395"/>
                  </a:lnTo>
                  <a:lnTo>
                    <a:pt x="1386" y="3394"/>
                  </a:lnTo>
                  <a:lnTo>
                    <a:pt x="1389" y="3397"/>
                  </a:lnTo>
                  <a:lnTo>
                    <a:pt x="1388" y="3400"/>
                  </a:lnTo>
                  <a:lnTo>
                    <a:pt x="1373" y="3411"/>
                  </a:lnTo>
                  <a:lnTo>
                    <a:pt x="1363" y="3416"/>
                  </a:lnTo>
                  <a:lnTo>
                    <a:pt x="1359" y="3422"/>
                  </a:lnTo>
                  <a:lnTo>
                    <a:pt x="1370" y="3420"/>
                  </a:lnTo>
                  <a:lnTo>
                    <a:pt x="1377" y="3421"/>
                  </a:lnTo>
                  <a:lnTo>
                    <a:pt x="1400" y="3420"/>
                  </a:lnTo>
                  <a:lnTo>
                    <a:pt x="1397" y="3410"/>
                  </a:lnTo>
                  <a:lnTo>
                    <a:pt x="1397" y="3407"/>
                  </a:lnTo>
                  <a:lnTo>
                    <a:pt x="1399" y="3406"/>
                  </a:lnTo>
                  <a:lnTo>
                    <a:pt x="1410" y="3410"/>
                  </a:lnTo>
                  <a:lnTo>
                    <a:pt x="1419" y="3407"/>
                  </a:lnTo>
                  <a:lnTo>
                    <a:pt x="1442" y="3410"/>
                  </a:lnTo>
                  <a:lnTo>
                    <a:pt x="1462" y="3397"/>
                  </a:lnTo>
                  <a:lnTo>
                    <a:pt x="1464" y="3401"/>
                  </a:lnTo>
                  <a:lnTo>
                    <a:pt x="1480" y="3394"/>
                  </a:lnTo>
                  <a:lnTo>
                    <a:pt x="1478" y="3401"/>
                  </a:lnTo>
                  <a:lnTo>
                    <a:pt x="1476" y="3407"/>
                  </a:lnTo>
                  <a:lnTo>
                    <a:pt x="1483" y="3410"/>
                  </a:lnTo>
                  <a:lnTo>
                    <a:pt x="1499" y="3404"/>
                  </a:lnTo>
                  <a:lnTo>
                    <a:pt x="1495" y="3409"/>
                  </a:lnTo>
                  <a:lnTo>
                    <a:pt x="1470" y="3422"/>
                  </a:lnTo>
                  <a:lnTo>
                    <a:pt x="1478" y="3422"/>
                  </a:lnTo>
                  <a:lnTo>
                    <a:pt x="1465" y="3431"/>
                  </a:lnTo>
                  <a:lnTo>
                    <a:pt x="1470" y="3433"/>
                  </a:lnTo>
                  <a:lnTo>
                    <a:pt x="1474" y="3432"/>
                  </a:lnTo>
                  <a:lnTo>
                    <a:pt x="1483" y="3426"/>
                  </a:lnTo>
                  <a:lnTo>
                    <a:pt x="1491" y="3427"/>
                  </a:lnTo>
                  <a:lnTo>
                    <a:pt x="1501" y="3418"/>
                  </a:lnTo>
                  <a:lnTo>
                    <a:pt x="1508" y="3407"/>
                  </a:lnTo>
                  <a:lnTo>
                    <a:pt x="1512" y="3410"/>
                  </a:lnTo>
                  <a:lnTo>
                    <a:pt x="1508" y="3421"/>
                  </a:lnTo>
                  <a:lnTo>
                    <a:pt x="1496" y="3429"/>
                  </a:lnTo>
                  <a:lnTo>
                    <a:pt x="1491" y="3437"/>
                  </a:lnTo>
                  <a:lnTo>
                    <a:pt x="1495" y="3442"/>
                  </a:lnTo>
                  <a:lnTo>
                    <a:pt x="1497" y="3450"/>
                  </a:lnTo>
                  <a:lnTo>
                    <a:pt x="1500" y="3455"/>
                  </a:lnTo>
                  <a:lnTo>
                    <a:pt x="1502" y="3461"/>
                  </a:lnTo>
                  <a:lnTo>
                    <a:pt x="1506" y="3455"/>
                  </a:lnTo>
                  <a:lnTo>
                    <a:pt x="1511" y="3444"/>
                  </a:lnTo>
                  <a:lnTo>
                    <a:pt x="1516" y="3440"/>
                  </a:lnTo>
                  <a:lnTo>
                    <a:pt x="1521" y="3440"/>
                  </a:lnTo>
                  <a:lnTo>
                    <a:pt x="1519" y="3448"/>
                  </a:lnTo>
                  <a:lnTo>
                    <a:pt x="1516" y="3461"/>
                  </a:lnTo>
                  <a:lnTo>
                    <a:pt x="1518" y="3465"/>
                  </a:lnTo>
                  <a:lnTo>
                    <a:pt x="1528" y="3461"/>
                  </a:lnTo>
                  <a:lnTo>
                    <a:pt x="1537" y="3452"/>
                  </a:lnTo>
                  <a:lnTo>
                    <a:pt x="1537" y="3458"/>
                  </a:lnTo>
                  <a:lnTo>
                    <a:pt x="1534" y="3474"/>
                  </a:lnTo>
                  <a:lnTo>
                    <a:pt x="1529" y="3477"/>
                  </a:lnTo>
                  <a:lnTo>
                    <a:pt x="1522" y="3487"/>
                  </a:lnTo>
                  <a:lnTo>
                    <a:pt x="1522" y="3493"/>
                  </a:lnTo>
                  <a:lnTo>
                    <a:pt x="1524" y="3493"/>
                  </a:lnTo>
                  <a:lnTo>
                    <a:pt x="1527" y="3501"/>
                  </a:lnTo>
                  <a:lnTo>
                    <a:pt x="1530" y="3502"/>
                  </a:lnTo>
                  <a:lnTo>
                    <a:pt x="1542" y="3501"/>
                  </a:lnTo>
                  <a:lnTo>
                    <a:pt x="1550" y="3510"/>
                  </a:lnTo>
                  <a:lnTo>
                    <a:pt x="1564" y="3507"/>
                  </a:lnTo>
                  <a:lnTo>
                    <a:pt x="1577" y="3492"/>
                  </a:lnTo>
                  <a:lnTo>
                    <a:pt x="1583" y="3482"/>
                  </a:lnTo>
                  <a:lnTo>
                    <a:pt x="1583" y="3487"/>
                  </a:lnTo>
                  <a:lnTo>
                    <a:pt x="1586" y="3497"/>
                  </a:lnTo>
                  <a:lnTo>
                    <a:pt x="1618" y="3499"/>
                  </a:lnTo>
                  <a:lnTo>
                    <a:pt x="1636" y="3498"/>
                  </a:lnTo>
                  <a:lnTo>
                    <a:pt x="1636" y="3497"/>
                  </a:lnTo>
                  <a:lnTo>
                    <a:pt x="1634" y="3490"/>
                  </a:lnTo>
                  <a:lnTo>
                    <a:pt x="1635" y="3485"/>
                  </a:lnTo>
                  <a:lnTo>
                    <a:pt x="1632" y="3476"/>
                  </a:lnTo>
                  <a:lnTo>
                    <a:pt x="1629" y="3467"/>
                  </a:lnTo>
                  <a:lnTo>
                    <a:pt x="1624" y="3466"/>
                  </a:lnTo>
                  <a:lnTo>
                    <a:pt x="1605" y="3454"/>
                  </a:lnTo>
                  <a:lnTo>
                    <a:pt x="1624" y="3458"/>
                  </a:lnTo>
                  <a:lnTo>
                    <a:pt x="1632" y="3458"/>
                  </a:lnTo>
                  <a:lnTo>
                    <a:pt x="1636" y="3453"/>
                  </a:lnTo>
                  <a:lnTo>
                    <a:pt x="1645" y="3454"/>
                  </a:lnTo>
                  <a:lnTo>
                    <a:pt x="1650" y="3449"/>
                  </a:lnTo>
                  <a:lnTo>
                    <a:pt x="1648" y="3432"/>
                  </a:lnTo>
                  <a:lnTo>
                    <a:pt x="1650" y="3420"/>
                  </a:lnTo>
                  <a:lnTo>
                    <a:pt x="1651" y="3412"/>
                  </a:lnTo>
                  <a:lnTo>
                    <a:pt x="1656" y="3405"/>
                  </a:lnTo>
                  <a:lnTo>
                    <a:pt x="1661" y="3379"/>
                  </a:lnTo>
                  <a:lnTo>
                    <a:pt x="1661" y="3373"/>
                  </a:lnTo>
                  <a:lnTo>
                    <a:pt x="1658" y="3372"/>
                  </a:lnTo>
                  <a:lnTo>
                    <a:pt x="1661" y="3367"/>
                  </a:lnTo>
                  <a:lnTo>
                    <a:pt x="1669" y="3358"/>
                  </a:lnTo>
                  <a:lnTo>
                    <a:pt x="1674" y="3348"/>
                  </a:lnTo>
                  <a:lnTo>
                    <a:pt x="1669" y="3348"/>
                  </a:lnTo>
                  <a:lnTo>
                    <a:pt x="1672" y="3340"/>
                  </a:lnTo>
                  <a:lnTo>
                    <a:pt x="1684" y="3318"/>
                  </a:lnTo>
                  <a:lnTo>
                    <a:pt x="1690" y="3311"/>
                  </a:lnTo>
                  <a:lnTo>
                    <a:pt x="1687" y="3305"/>
                  </a:lnTo>
                  <a:lnTo>
                    <a:pt x="1690" y="3296"/>
                  </a:lnTo>
                  <a:lnTo>
                    <a:pt x="1689" y="3287"/>
                  </a:lnTo>
                  <a:lnTo>
                    <a:pt x="1682" y="3282"/>
                  </a:lnTo>
                  <a:lnTo>
                    <a:pt x="1679" y="3239"/>
                  </a:lnTo>
                  <a:lnTo>
                    <a:pt x="1673" y="3235"/>
                  </a:lnTo>
                  <a:lnTo>
                    <a:pt x="1674" y="3230"/>
                  </a:lnTo>
                  <a:lnTo>
                    <a:pt x="1669" y="3216"/>
                  </a:lnTo>
                  <a:lnTo>
                    <a:pt x="1651" y="3210"/>
                  </a:lnTo>
                  <a:lnTo>
                    <a:pt x="1667" y="3205"/>
                  </a:lnTo>
                  <a:lnTo>
                    <a:pt x="1669" y="3201"/>
                  </a:lnTo>
                  <a:lnTo>
                    <a:pt x="1669" y="3195"/>
                  </a:lnTo>
                  <a:lnTo>
                    <a:pt x="1673" y="3191"/>
                  </a:lnTo>
                  <a:lnTo>
                    <a:pt x="1680" y="3190"/>
                  </a:lnTo>
                  <a:lnTo>
                    <a:pt x="1684" y="3192"/>
                  </a:lnTo>
                  <a:lnTo>
                    <a:pt x="1691" y="3192"/>
                  </a:lnTo>
                  <a:lnTo>
                    <a:pt x="1711" y="3189"/>
                  </a:lnTo>
                  <a:lnTo>
                    <a:pt x="1715" y="3180"/>
                  </a:lnTo>
                  <a:lnTo>
                    <a:pt x="1723" y="3179"/>
                  </a:lnTo>
                  <a:lnTo>
                    <a:pt x="1723" y="3169"/>
                  </a:lnTo>
                  <a:lnTo>
                    <a:pt x="1714" y="3170"/>
                  </a:lnTo>
                  <a:lnTo>
                    <a:pt x="1700" y="3160"/>
                  </a:lnTo>
                  <a:lnTo>
                    <a:pt x="1689" y="3152"/>
                  </a:lnTo>
                  <a:lnTo>
                    <a:pt x="1696" y="3152"/>
                  </a:lnTo>
                  <a:lnTo>
                    <a:pt x="1702" y="3158"/>
                  </a:lnTo>
                  <a:lnTo>
                    <a:pt x="1709" y="3160"/>
                  </a:lnTo>
                  <a:lnTo>
                    <a:pt x="1729" y="3162"/>
                  </a:lnTo>
                  <a:lnTo>
                    <a:pt x="1729" y="3156"/>
                  </a:lnTo>
                  <a:lnTo>
                    <a:pt x="1716" y="3154"/>
                  </a:lnTo>
                  <a:lnTo>
                    <a:pt x="1714" y="3146"/>
                  </a:lnTo>
                  <a:lnTo>
                    <a:pt x="1720" y="3144"/>
                  </a:lnTo>
                  <a:lnTo>
                    <a:pt x="1722" y="3140"/>
                  </a:lnTo>
                  <a:lnTo>
                    <a:pt x="1716" y="3133"/>
                  </a:lnTo>
                  <a:lnTo>
                    <a:pt x="1717" y="3130"/>
                  </a:lnTo>
                  <a:lnTo>
                    <a:pt x="1728" y="3138"/>
                  </a:lnTo>
                  <a:lnTo>
                    <a:pt x="1739" y="3141"/>
                  </a:lnTo>
                  <a:lnTo>
                    <a:pt x="1737" y="3131"/>
                  </a:lnTo>
                  <a:lnTo>
                    <a:pt x="1745" y="3130"/>
                  </a:lnTo>
                  <a:lnTo>
                    <a:pt x="1742" y="3124"/>
                  </a:lnTo>
                  <a:lnTo>
                    <a:pt x="1741" y="3117"/>
                  </a:lnTo>
                  <a:lnTo>
                    <a:pt x="1748" y="3121"/>
                  </a:lnTo>
                  <a:lnTo>
                    <a:pt x="1755" y="3119"/>
                  </a:lnTo>
                  <a:lnTo>
                    <a:pt x="1757" y="3115"/>
                  </a:lnTo>
                  <a:lnTo>
                    <a:pt x="1758" y="3103"/>
                  </a:lnTo>
                  <a:lnTo>
                    <a:pt x="1764" y="3101"/>
                  </a:lnTo>
                  <a:lnTo>
                    <a:pt x="1764" y="3090"/>
                  </a:lnTo>
                  <a:lnTo>
                    <a:pt x="1760" y="3085"/>
                  </a:lnTo>
                  <a:lnTo>
                    <a:pt x="1727" y="3077"/>
                  </a:lnTo>
                  <a:lnTo>
                    <a:pt x="1728" y="3071"/>
                  </a:lnTo>
                  <a:lnTo>
                    <a:pt x="1759" y="3079"/>
                  </a:lnTo>
                  <a:lnTo>
                    <a:pt x="1774" y="3077"/>
                  </a:lnTo>
                  <a:lnTo>
                    <a:pt x="1763" y="3045"/>
                  </a:lnTo>
                  <a:lnTo>
                    <a:pt x="1768" y="3041"/>
                  </a:lnTo>
                  <a:lnTo>
                    <a:pt x="1770" y="3036"/>
                  </a:lnTo>
                  <a:lnTo>
                    <a:pt x="1764" y="3027"/>
                  </a:lnTo>
                  <a:lnTo>
                    <a:pt x="1726" y="3022"/>
                  </a:lnTo>
                  <a:lnTo>
                    <a:pt x="1722" y="3008"/>
                  </a:lnTo>
                  <a:lnTo>
                    <a:pt x="1732" y="3011"/>
                  </a:lnTo>
                  <a:lnTo>
                    <a:pt x="1755" y="2997"/>
                  </a:lnTo>
                  <a:lnTo>
                    <a:pt x="1772" y="2997"/>
                  </a:lnTo>
                  <a:lnTo>
                    <a:pt x="1784" y="3002"/>
                  </a:lnTo>
                  <a:lnTo>
                    <a:pt x="1786" y="2998"/>
                  </a:lnTo>
                  <a:lnTo>
                    <a:pt x="1777" y="2995"/>
                  </a:lnTo>
                  <a:lnTo>
                    <a:pt x="1770" y="2987"/>
                  </a:lnTo>
                  <a:lnTo>
                    <a:pt x="1766" y="2966"/>
                  </a:lnTo>
                  <a:lnTo>
                    <a:pt x="1758" y="2958"/>
                  </a:lnTo>
                  <a:lnTo>
                    <a:pt x="1753" y="2943"/>
                  </a:lnTo>
                  <a:lnTo>
                    <a:pt x="1747" y="2938"/>
                  </a:lnTo>
                  <a:lnTo>
                    <a:pt x="1744" y="2928"/>
                  </a:lnTo>
                  <a:lnTo>
                    <a:pt x="1733" y="2931"/>
                  </a:lnTo>
                  <a:lnTo>
                    <a:pt x="1743" y="2906"/>
                  </a:lnTo>
                  <a:lnTo>
                    <a:pt x="1749" y="2912"/>
                  </a:lnTo>
                  <a:lnTo>
                    <a:pt x="1760" y="2911"/>
                  </a:lnTo>
                  <a:lnTo>
                    <a:pt x="1768" y="2916"/>
                  </a:lnTo>
                  <a:lnTo>
                    <a:pt x="1768" y="2905"/>
                  </a:lnTo>
                  <a:lnTo>
                    <a:pt x="1776" y="2907"/>
                  </a:lnTo>
                  <a:lnTo>
                    <a:pt x="1782" y="2915"/>
                  </a:lnTo>
                  <a:lnTo>
                    <a:pt x="1786" y="2909"/>
                  </a:lnTo>
                  <a:lnTo>
                    <a:pt x="1793" y="2917"/>
                  </a:lnTo>
                  <a:lnTo>
                    <a:pt x="1801" y="2909"/>
                  </a:lnTo>
                  <a:lnTo>
                    <a:pt x="1801" y="2901"/>
                  </a:lnTo>
                  <a:lnTo>
                    <a:pt x="1813" y="2885"/>
                  </a:lnTo>
                  <a:lnTo>
                    <a:pt x="1808" y="2877"/>
                  </a:lnTo>
                  <a:lnTo>
                    <a:pt x="1809" y="2871"/>
                  </a:lnTo>
                  <a:lnTo>
                    <a:pt x="1807" y="2863"/>
                  </a:lnTo>
                  <a:lnTo>
                    <a:pt x="1793" y="2855"/>
                  </a:lnTo>
                  <a:lnTo>
                    <a:pt x="1801" y="2852"/>
                  </a:lnTo>
                  <a:lnTo>
                    <a:pt x="1804" y="2848"/>
                  </a:lnTo>
                  <a:lnTo>
                    <a:pt x="1812" y="2852"/>
                  </a:lnTo>
                  <a:lnTo>
                    <a:pt x="1819" y="2832"/>
                  </a:lnTo>
                  <a:lnTo>
                    <a:pt x="1827" y="2836"/>
                  </a:lnTo>
                  <a:lnTo>
                    <a:pt x="1829" y="2845"/>
                  </a:lnTo>
                  <a:lnTo>
                    <a:pt x="1836" y="2846"/>
                  </a:lnTo>
                  <a:lnTo>
                    <a:pt x="1841" y="2830"/>
                  </a:lnTo>
                  <a:lnTo>
                    <a:pt x="1851" y="2839"/>
                  </a:lnTo>
                  <a:lnTo>
                    <a:pt x="1854" y="2845"/>
                  </a:lnTo>
                  <a:lnTo>
                    <a:pt x="1862" y="2842"/>
                  </a:lnTo>
                  <a:lnTo>
                    <a:pt x="1878" y="2841"/>
                  </a:lnTo>
                  <a:lnTo>
                    <a:pt x="1871" y="2831"/>
                  </a:lnTo>
                  <a:lnTo>
                    <a:pt x="1886" y="2831"/>
                  </a:lnTo>
                  <a:lnTo>
                    <a:pt x="1898" y="2837"/>
                  </a:lnTo>
                  <a:lnTo>
                    <a:pt x="1899" y="2828"/>
                  </a:lnTo>
                  <a:lnTo>
                    <a:pt x="1904" y="2828"/>
                  </a:lnTo>
                  <a:lnTo>
                    <a:pt x="1901" y="2818"/>
                  </a:lnTo>
                  <a:lnTo>
                    <a:pt x="1904" y="2815"/>
                  </a:lnTo>
                  <a:lnTo>
                    <a:pt x="1900" y="2812"/>
                  </a:lnTo>
                  <a:lnTo>
                    <a:pt x="1895" y="2812"/>
                  </a:lnTo>
                  <a:lnTo>
                    <a:pt x="1888" y="2803"/>
                  </a:lnTo>
                  <a:lnTo>
                    <a:pt x="1890" y="2788"/>
                  </a:lnTo>
                  <a:lnTo>
                    <a:pt x="1900" y="2801"/>
                  </a:lnTo>
                  <a:lnTo>
                    <a:pt x="1901" y="2792"/>
                  </a:lnTo>
                  <a:lnTo>
                    <a:pt x="1906" y="2796"/>
                  </a:lnTo>
                  <a:lnTo>
                    <a:pt x="1911" y="2796"/>
                  </a:lnTo>
                  <a:lnTo>
                    <a:pt x="1914" y="2782"/>
                  </a:lnTo>
                  <a:lnTo>
                    <a:pt x="1904" y="2774"/>
                  </a:lnTo>
                  <a:lnTo>
                    <a:pt x="1916" y="2767"/>
                  </a:lnTo>
                  <a:lnTo>
                    <a:pt x="1914" y="2761"/>
                  </a:lnTo>
                  <a:lnTo>
                    <a:pt x="1919" y="2755"/>
                  </a:lnTo>
                  <a:lnTo>
                    <a:pt x="1925" y="2756"/>
                  </a:lnTo>
                  <a:lnTo>
                    <a:pt x="1911" y="2745"/>
                  </a:lnTo>
                  <a:lnTo>
                    <a:pt x="1910" y="2739"/>
                  </a:lnTo>
                  <a:lnTo>
                    <a:pt x="1919" y="2744"/>
                  </a:lnTo>
                  <a:lnTo>
                    <a:pt x="1922" y="2731"/>
                  </a:lnTo>
                  <a:lnTo>
                    <a:pt x="1933" y="2746"/>
                  </a:lnTo>
                  <a:lnTo>
                    <a:pt x="1941" y="2744"/>
                  </a:lnTo>
                  <a:lnTo>
                    <a:pt x="1947" y="2746"/>
                  </a:lnTo>
                  <a:lnTo>
                    <a:pt x="1960" y="2745"/>
                  </a:lnTo>
                  <a:lnTo>
                    <a:pt x="1936" y="2765"/>
                  </a:lnTo>
                  <a:lnTo>
                    <a:pt x="1935" y="2777"/>
                  </a:lnTo>
                  <a:lnTo>
                    <a:pt x="1925" y="2787"/>
                  </a:lnTo>
                  <a:lnTo>
                    <a:pt x="1927" y="2793"/>
                  </a:lnTo>
                  <a:lnTo>
                    <a:pt x="1927" y="2797"/>
                  </a:lnTo>
                  <a:lnTo>
                    <a:pt x="1930" y="2799"/>
                  </a:lnTo>
                  <a:lnTo>
                    <a:pt x="1936" y="2799"/>
                  </a:lnTo>
                  <a:lnTo>
                    <a:pt x="1943" y="2803"/>
                  </a:lnTo>
                  <a:lnTo>
                    <a:pt x="1954" y="2812"/>
                  </a:lnTo>
                  <a:lnTo>
                    <a:pt x="1956" y="2804"/>
                  </a:lnTo>
                  <a:lnTo>
                    <a:pt x="1947" y="2796"/>
                  </a:lnTo>
                  <a:lnTo>
                    <a:pt x="1957" y="2801"/>
                  </a:lnTo>
                  <a:lnTo>
                    <a:pt x="1956" y="2788"/>
                  </a:lnTo>
                  <a:lnTo>
                    <a:pt x="1957" y="2775"/>
                  </a:lnTo>
                  <a:lnTo>
                    <a:pt x="1967" y="2785"/>
                  </a:lnTo>
                  <a:lnTo>
                    <a:pt x="1973" y="2802"/>
                  </a:lnTo>
                  <a:lnTo>
                    <a:pt x="1983" y="2801"/>
                  </a:lnTo>
                  <a:lnTo>
                    <a:pt x="1987" y="2810"/>
                  </a:lnTo>
                  <a:lnTo>
                    <a:pt x="1992" y="2794"/>
                  </a:lnTo>
                  <a:lnTo>
                    <a:pt x="1997" y="2782"/>
                  </a:lnTo>
                  <a:lnTo>
                    <a:pt x="2005" y="2781"/>
                  </a:lnTo>
                  <a:lnTo>
                    <a:pt x="2002" y="2797"/>
                  </a:lnTo>
                  <a:lnTo>
                    <a:pt x="2007" y="2793"/>
                  </a:lnTo>
                  <a:lnTo>
                    <a:pt x="2012" y="2797"/>
                  </a:lnTo>
                  <a:lnTo>
                    <a:pt x="2014" y="2793"/>
                  </a:lnTo>
                  <a:lnTo>
                    <a:pt x="2022" y="2801"/>
                  </a:lnTo>
                  <a:lnTo>
                    <a:pt x="2023" y="2788"/>
                  </a:lnTo>
                  <a:lnTo>
                    <a:pt x="2028" y="2774"/>
                  </a:lnTo>
                  <a:lnTo>
                    <a:pt x="2038" y="2778"/>
                  </a:lnTo>
                  <a:lnTo>
                    <a:pt x="2038" y="2767"/>
                  </a:lnTo>
                  <a:lnTo>
                    <a:pt x="2042" y="2758"/>
                  </a:lnTo>
                  <a:lnTo>
                    <a:pt x="2034" y="2746"/>
                  </a:lnTo>
                  <a:lnTo>
                    <a:pt x="2030" y="2740"/>
                  </a:lnTo>
                  <a:lnTo>
                    <a:pt x="2033" y="2731"/>
                  </a:lnTo>
                  <a:lnTo>
                    <a:pt x="2044" y="2744"/>
                  </a:lnTo>
                  <a:lnTo>
                    <a:pt x="2065" y="2753"/>
                  </a:lnTo>
                  <a:lnTo>
                    <a:pt x="2072" y="2753"/>
                  </a:lnTo>
                  <a:lnTo>
                    <a:pt x="2065" y="2740"/>
                  </a:lnTo>
                  <a:lnTo>
                    <a:pt x="2073" y="2728"/>
                  </a:lnTo>
                  <a:lnTo>
                    <a:pt x="2076" y="2740"/>
                  </a:lnTo>
                  <a:lnTo>
                    <a:pt x="2081" y="2744"/>
                  </a:lnTo>
                  <a:lnTo>
                    <a:pt x="2086" y="2739"/>
                  </a:lnTo>
                  <a:lnTo>
                    <a:pt x="2093" y="2739"/>
                  </a:lnTo>
                  <a:lnTo>
                    <a:pt x="2097" y="2734"/>
                  </a:lnTo>
                  <a:lnTo>
                    <a:pt x="2098" y="2724"/>
                  </a:lnTo>
                  <a:lnTo>
                    <a:pt x="2102" y="2717"/>
                  </a:lnTo>
                  <a:lnTo>
                    <a:pt x="2105" y="2700"/>
                  </a:lnTo>
                  <a:lnTo>
                    <a:pt x="2110" y="2685"/>
                  </a:lnTo>
                  <a:lnTo>
                    <a:pt x="2114" y="2700"/>
                  </a:lnTo>
                  <a:lnTo>
                    <a:pt x="2118" y="2690"/>
                  </a:lnTo>
                  <a:lnTo>
                    <a:pt x="2120" y="2702"/>
                  </a:lnTo>
                  <a:lnTo>
                    <a:pt x="2123" y="2691"/>
                  </a:lnTo>
                  <a:lnTo>
                    <a:pt x="2126" y="2683"/>
                  </a:lnTo>
                  <a:lnTo>
                    <a:pt x="2126" y="2679"/>
                  </a:lnTo>
                  <a:lnTo>
                    <a:pt x="2131" y="2680"/>
                  </a:lnTo>
                  <a:lnTo>
                    <a:pt x="2130" y="2672"/>
                  </a:lnTo>
                  <a:lnTo>
                    <a:pt x="2137" y="2678"/>
                  </a:lnTo>
                  <a:lnTo>
                    <a:pt x="2132" y="2664"/>
                  </a:lnTo>
                  <a:lnTo>
                    <a:pt x="2134" y="2660"/>
                  </a:lnTo>
                  <a:lnTo>
                    <a:pt x="2140" y="2656"/>
                  </a:lnTo>
                  <a:lnTo>
                    <a:pt x="2142" y="2649"/>
                  </a:lnTo>
                  <a:lnTo>
                    <a:pt x="2156" y="2642"/>
                  </a:lnTo>
                  <a:lnTo>
                    <a:pt x="2158" y="2619"/>
                  </a:lnTo>
                  <a:lnTo>
                    <a:pt x="2161" y="2615"/>
                  </a:lnTo>
                  <a:lnTo>
                    <a:pt x="2159" y="2604"/>
                  </a:lnTo>
                  <a:lnTo>
                    <a:pt x="2156" y="2599"/>
                  </a:lnTo>
                  <a:lnTo>
                    <a:pt x="2164" y="2599"/>
                  </a:lnTo>
                  <a:lnTo>
                    <a:pt x="2163" y="2590"/>
                  </a:lnTo>
                  <a:lnTo>
                    <a:pt x="2168" y="2573"/>
                  </a:lnTo>
                  <a:lnTo>
                    <a:pt x="2175" y="2571"/>
                  </a:lnTo>
                  <a:lnTo>
                    <a:pt x="2177" y="2560"/>
                  </a:lnTo>
                  <a:lnTo>
                    <a:pt x="2174" y="2551"/>
                  </a:lnTo>
                  <a:lnTo>
                    <a:pt x="2184" y="2555"/>
                  </a:lnTo>
                  <a:lnTo>
                    <a:pt x="2196" y="2547"/>
                  </a:lnTo>
                  <a:lnTo>
                    <a:pt x="2209" y="2534"/>
                  </a:lnTo>
                  <a:lnTo>
                    <a:pt x="2207" y="2528"/>
                  </a:lnTo>
                  <a:lnTo>
                    <a:pt x="2215" y="2519"/>
                  </a:lnTo>
                  <a:lnTo>
                    <a:pt x="2220" y="2528"/>
                  </a:lnTo>
                  <a:lnTo>
                    <a:pt x="2226" y="2522"/>
                  </a:lnTo>
                  <a:lnTo>
                    <a:pt x="2229" y="2525"/>
                  </a:lnTo>
                  <a:lnTo>
                    <a:pt x="2231" y="2518"/>
                  </a:lnTo>
                  <a:lnTo>
                    <a:pt x="2234" y="2514"/>
                  </a:lnTo>
                  <a:lnTo>
                    <a:pt x="2233" y="2501"/>
                  </a:lnTo>
                  <a:lnTo>
                    <a:pt x="2242" y="2498"/>
                  </a:lnTo>
                  <a:lnTo>
                    <a:pt x="2237" y="2489"/>
                  </a:lnTo>
                  <a:lnTo>
                    <a:pt x="2217" y="2477"/>
                  </a:lnTo>
                  <a:lnTo>
                    <a:pt x="2225" y="2475"/>
                  </a:lnTo>
                  <a:lnTo>
                    <a:pt x="2216" y="2454"/>
                  </a:lnTo>
                  <a:lnTo>
                    <a:pt x="2202" y="2436"/>
                  </a:lnTo>
                  <a:lnTo>
                    <a:pt x="2201" y="2428"/>
                  </a:lnTo>
                  <a:lnTo>
                    <a:pt x="2214" y="2427"/>
                  </a:lnTo>
                  <a:lnTo>
                    <a:pt x="2211" y="2415"/>
                  </a:lnTo>
                  <a:lnTo>
                    <a:pt x="2221" y="2425"/>
                  </a:lnTo>
                  <a:lnTo>
                    <a:pt x="2221" y="2438"/>
                  </a:lnTo>
                  <a:lnTo>
                    <a:pt x="2223" y="2448"/>
                  </a:lnTo>
                  <a:lnTo>
                    <a:pt x="2229" y="2436"/>
                  </a:lnTo>
                  <a:lnTo>
                    <a:pt x="2232" y="2439"/>
                  </a:lnTo>
                  <a:lnTo>
                    <a:pt x="2233" y="2449"/>
                  </a:lnTo>
                  <a:lnTo>
                    <a:pt x="2239" y="2458"/>
                  </a:lnTo>
                  <a:lnTo>
                    <a:pt x="2241" y="2465"/>
                  </a:lnTo>
                  <a:lnTo>
                    <a:pt x="2260" y="2471"/>
                  </a:lnTo>
                  <a:lnTo>
                    <a:pt x="2256" y="2480"/>
                  </a:lnTo>
                  <a:lnTo>
                    <a:pt x="2248" y="2476"/>
                  </a:lnTo>
                  <a:lnTo>
                    <a:pt x="2250" y="2489"/>
                  </a:lnTo>
                  <a:lnTo>
                    <a:pt x="2261" y="2495"/>
                  </a:lnTo>
                  <a:lnTo>
                    <a:pt x="2260" y="2501"/>
                  </a:lnTo>
                  <a:lnTo>
                    <a:pt x="2270" y="2493"/>
                  </a:lnTo>
                  <a:lnTo>
                    <a:pt x="2280" y="2493"/>
                  </a:lnTo>
                  <a:lnTo>
                    <a:pt x="2297" y="2501"/>
                  </a:lnTo>
                  <a:lnTo>
                    <a:pt x="2288" y="2490"/>
                  </a:lnTo>
                  <a:lnTo>
                    <a:pt x="2291" y="2486"/>
                  </a:lnTo>
                  <a:lnTo>
                    <a:pt x="2290" y="2481"/>
                  </a:lnTo>
                  <a:lnTo>
                    <a:pt x="2295" y="2481"/>
                  </a:lnTo>
                  <a:lnTo>
                    <a:pt x="2296" y="2485"/>
                  </a:lnTo>
                  <a:lnTo>
                    <a:pt x="2314" y="2497"/>
                  </a:lnTo>
                  <a:lnTo>
                    <a:pt x="2324" y="2497"/>
                  </a:lnTo>
                  <a:lnTo>
                    <a:pt x="2322" y="2486"/>
                  </a:lnTo>
                  <a:lnTo>
                    <a:pt x="2311" y="2481"/>
                  </a:lnTo>
                  <a:lnTo>
                    <a:pt x="2311" y="2468"/>
                  </a:lnTo>
                  <a:lnTo>
                    <a:pt x="2317" y="2473"/>
                  </a:lnTo>
                  <a:lnTo>
                    <a:pt x="2330" y="2474"/>
                  </a:lnTo>
                  <a:lnTo>
                    <a:pt x="2330" y="2484"/>
                  </a:lnTo>
                  <a:lnTo>
                    <a:pt x="2339" y="2493"/>
                  </a:lnTo>
                  <a:lnTo>
                    <a:pt x="2346" y="2484"/>
                  </a:lnTo>
                  <a:lnTo>
                    <a:pt x="2338" y="2475"/>
                  </a:lnTo>
                  <a:lnTo>
                    <a:pt x="2341" y="2469"/>
                  </a:lnTo>
                  <a:lnTo>
                    <a:pt x="2351" y="2474"/>
                  </a:lnTo>
                  <a:lnTo>
                    <a:pt x="2349" y="2460"/>
                  </a:lnTo>
                  <a:lnTo>
                    <a:pt x="2350" y="2452"/>
                  </a:lnTo>
                  <a:lnTo>
                    <a:pt x="2357" y="2448"/>
                  </a:lnTo>
                  <a:lnTo>
                    <a:pt x="2360" y="2448"/>
                  </a:lnTo>
                  <a:lnTo>
                    <a:pt x="2366" y="2460"/>
                  </a:lnTo>
                  <a:lnTo>
                    <a:pt x="2378" y="2473"/>
                  </a:lnTo>
                  <a:lnTo>
                    <a:pt x="2381" y="2471"/>
                  </a:lnTo>
                  <a:lnTo>
                    <a:pt x="2384" y="2466"/>
                  </a:lnTo>
                  <a:lnTo>
                    <a:pt x="2387" y="2459"/>
                  </a:lnTo>
                  <a:lnTo>
                    <a:pt x="2395" y="2465"/>
                  </a:lnTo>
                  <a:lnTo>
                    <a:pt x="2398" y="2454"/>
                  </a:lnTo>
                  <a:lnTo>
                    <a:pt x="2424" y="2450"/>
                  </a:lnTo>
                  <a:lnTo>
                    <a:pt x="2435" y="2441"/>
                  </a:lnTo>
                  <a:lnTo>
                    <a:pt x="2443" y="2446"/>
                  </a:lnTo>
                  <a:lnTo>
                    <a:pt x="2443" y="2436"/>
                  </a:lnTo>
                  <a:lnTo>
                    <a:pt x="2452" y="2441"/>
                  </a:lnTo>
                  <a:lnTo>
                    <a:pt x="2458" y="2438"/>
                  </a:lnTo>
                  <a:lnTo>
                    <a:pt x="2460" y="2426"/>
                  </a:lnTo>
                  <a:lnTo>
                    <a:pt x="2468" y="2430"/>
                  </a:lnTo>
                  <a:lnTo>
                    <a:pt x="2473" y="2439"/>
                  </a:lnTo>
                  <a:lnTo>
                    <a:pt x="2478" y="2438"/>
                  </a:lnTo>
                  <a:lnTo>
                    <a:pt x="2476" y="2428"/>
                  </a:lnTo>
                  <a:lnTo>
                    <a:pt x="2483" y="2426"/>
                  </a:lnTo>
                  <a:lnTo>
                    <a:pt x="2489" y="2425"/>
                  </a:lnTo>
                  <a:lnTo>
                    <a:pt x="2494" y="2431"/>
                  </a:lnTo>
                  <a:lnTo>
                    <a:pt x="2499" y="2428"/>
                  </a:lnTo>
                  <a:lnTo>
                    <a:pt x="2499" y="2422"/>
                  </a:lnTo>
                  <a:lnTo>
                    <a:pt x="2501" y="2420"/>
                  </a:lnTo>
                  <a:lnTo>
                    <a:pt x="2510" y="2419"/>
                  </a:lnTo>
                  <a:lnTo>
                    <a:pt x="2514" y="2423"/>
                  </a:lnTo>
                  <a:lnTo>
                    <a:pt x="2517" y="2411"/>
                  </a:lnTo>
                  <a:lnTo>
                    <a:pt x="2521" y="2407"/>
                  </a:lnTo>
                  <a:lnTo>
                    <a:pt x="2533" y="2404"/>
                  </a:lnTo>
                  <a:lnTo>
                    <a:pt x="2537" y="2411"/>
                  </a:lnTo>
                  <a:lnTo>
                    <a:pt x="2539" y="2406"/>
                  </a:lnTo>
                  <a:lnTo>
                    <a:pt x="2554" y="2406"/>
                  </a:lnTo>
                  <a:lnTo>
                    <a:pt x="2551" y="2400"/>
                  </a:lnTo>
                  <a:lnTo>
                    <a:pt x="2555" y="2393"/>
                  </a:lnTo>
                  <a:lnTo>
                    <a:pt x="2573" y="2389"/>
                  </a:lnTo>
                  <a:lnTo>
                    <a:pt x="2577" y="2383"/>
                  </a:lnTo>
                  <a:lnTo>
                    <a:pt x="2577" y="2378"/>
                  </a:lnTo>
                  <a:lnTo>
                    <a:pt x="2586" y="2378"/>
                  </a:lnTo>
                  <a:lnTo>
                    <a:pt x="2591" y="2363"/>
                  </a:lnTo>
                  <a:lnTo>
                    <a:pt x="2600" y="2363"/>
                  </a:lnTo>
                  <a:lnTo>
                    <a:pt x="2593" y="2360"/>
                  </a:lnTo>
                  <a:lnTo>
                    <a:pt x="2591" y="2353"/>
                  </a:lnTo>
                  <a:lnTo>
                    <a:pt x="2591" y="2345"/>
                  </a:lnTo>
                  <a:lnTo>
                    <a:pt x="2608" y="2353"/>
                  </a:lnTo>
                  <a:lnTo>
                    <a:pt x="2607" y="2342"/>
                  </a:lnTo>
                  <a:lnTo>
                    <a:pt x="2613" y="2340"/>
                  </a:lnTo>
                  <a:lnTo>
                    <a:pt x="2623" y="2345"/>
                  </a:lnTo>
                  <a:lnTo>
                    <a:pt x="2620" y="2337"/>
                  </a:lnTo>
                  <a:lnTo>
                    <a:pt x="2621" y="2334"/>
                  </a:lnTo>
                  <a:lnTo>
                    <a:pt x="2621" y="2329"/>
                  </a:lnTo>
                  <a:lnTo>
                    <a:pt x="2608" y="2324"/>
                  </a:lnTo>
                  <a:lnTo>
                    <a:pt x="2619" y="2314"/>
                  </a:lnTo>
                  <a:lnTo>
                    <a:pt x="2627" y="2318"/>
                  </a:lnTo>
                  <a:lnTo>
                    <a:pt x="2635" y="2324"/>
                  </a:lnTo>
                  <a:lnTo>
                    <a:pt x="2639" y="2320"/>
                  </a:lnTo>
                  <a:lnTo>
                    <a:pt x="2634" y="2319"/>
                  </a:lnTo>
                  <a:lnTo>
                    <a:pt x="2635" y="2314"/>
                  </a:lnTo>
                  <a:lnTo>
                    <a:pt x="2646" y="2310"/>
                  </a:lnTo>
                  <a:lnTo>
                    <a:pt x="2646" y="2301"/>
                  </a:lnTo>
                  <a:lnTo>
                    <a:pt x="2661" y="2296"/>
                  </a:lnTo>
                  <a:lnTo>
                    <a:pt x="2658" y="2288"/>
                  </a:lnTo>
                  <a:lnTo>
                    <a:pt x="2673" y="2294"/>
                  </a:lnTo>
                  <a:lnTo>
                    <a:pt x="2666" y="2283"/>
                  </a:lnTo>
                  <a:lnTo>
                    <a:pt x="2674" y="2286"/>
                  </a:lnTo>
                  <a:lnTo>
                    <a:pt x="2669" y="2276"/>
                  </a:lnTo>
                  <a:lnTo>
                    <a:pt x="2661" y="2272"/>
                  </a:lnTo>
                  <a:lnTo>
                    <a:pt x="2666" y="2267"/>
                  </a:lnTo>
                  <a:lnTo>
                    <a:pt x="2675" y="2269"/>
                  </a:lnTo>
                  <a:lnTo>
                    <a:pt x="2679" y="2264"/>
                  </a:lnTo>
                  <a:lnTo>
                    <a:pt x="2684" y="2271"/>
                  </a:lnTo>
                  <a:lnTo>
                    <a:pt x="2693" y="2276"/>
                  </a:lnTo>
                  <a:lnTo>
                    <a:pt x="2698" y="2265"/>
                  </a:lnTo>
                  <a:lnTo>
                    <a:pt x="2693" y="2260"/>
                  </a:lnTo>
                  <a:lnTo>
                    <a:pt x="2698" y="2259"/>
                  </a:lnTo>
                  <a:lnTo>
                    <a:pt x="2686" y="2245"/>
                  </a:lnTo>
                  <a:lnTo>
                    <a:pt x="2699" y="2239"/>
                  </a:lnTo>
                  <a:lnTo>
                    <a:pt x="2717" y="2236"/>
                  </a:lnTo>
                  <a:lnTo>
                    <a:pt x="2720" y="2226"/>
                  </a:lnTo>
                  <a:lnTo>
                    <a:pt x="2736" y="2236"/>
                  </a:lnTo>
                  <a:lnTo>
                    <a:pt x="2732" y="2229"/>
                  </a:lnTo>
                  <a:lnTo>
                    <a:pt x="2726" y="2228"/>
                  </a:lnTo>
                  <a:lnTo>
                    <a:pt x="2722" y="2223"/>
                  </a:lnTo>
                  <a:lnTo>
                    <a:pt x="2728" y="2222"/>
                  </a:lnTo>
                  <a:lnTo>
                    <a:pt x="2729" y="2212"/>
                  </a:lnTo>
                  <a:lnTo>
                    <a:pt x="2738" y="2216"/>
                  </a:lnTo>
                  <a:lnTo>
                    <a:pt x="2744" y="2208"/>
                  </a:lnTo>
                  <a:lnTo>
                    <a:pt x="2750" y="2212"/>
                  </a:lnTo>
                  <a:lnTo>
                    <a:pt x="2758" y="2212"/>
                  </a:lnTo>
                  <a:lnTo>
                    <a:pt x="2763" y="2205"/>
                  </a:lnTo>
                  <a:lnTo>
                    <a:pt x="2769" y="2212"/>
                  </a:lnTo>
                  <a:lnTo>
                    <a:pt x="2781" y="2193"/>
                  </a:lnTo>
                  <a:lnTo>
                    <a:pt x="2786" y="2178"/>
                  </a:lnTo>
                  <a:lnTo>
                    <a:pt x="2783" y="2178"/>
                  </a:lnTo>
                  <a:lnTo>
                    <a:pt x="2760" y="2190"/>
                  </a:lnTo>
                  <a:lnTo>
                    <a:pt x="2744" y="2191"/>
                  </a:lnTo>
                  <a:lnTo>
                    <a:pt x="2693" y="2184"/>
                  </a:lnTo>
                  <a:lnTo>
                    <a:pt x="2634" y="2154"/>
                  </a:lnTo>
                  <a:lnTo>
                    <a:pt x="2627" y="2157"/>
                  </a:lnTo>
                  <a:lnTo>
                    <a:pt x="2627" y="2145"/>
                  </a:lnTo>
                  <a:lnTo>
                    <a:pt x="2618" y="2148"/>
                  </a:lnTo>
                  <a:lnTo>
                    <a:pt x="2607" y="2154"/>
                  </a:lnTo>
                  <a:lnTo>
                    <a:pt x="2602" y="2142"/>
                  </a:lnTo>
                  <a:lnTo>
                    <a:pt x="2564" y="2161"/>
                  </a:lnTo>
                  <a:lnTo>
                    <a:pt x="2549" y="2173"/>
                  </a:lnTo>
                  <a:lnTo>
                    <a:pt x="2529" y="2164"/>
                  </a:lnTo>
                  <a:lnTo>
                    <a:pt x="2507" y="2174"/>
                  </a:lnTo>
                  <a:lnTo>
                    <a:pt x="2497" y="2201"/>
                  </a:lnTo>
                  <a:lnTo>
                    <a:pt x="2463" y="2200"/>
                  </a:lnTo>
                  <a:lnTo>
                    <a:pt x="2427" y="2195"/>
                  </a:lnTo>
                  <a:lnTo>
                    <a:pt x="2446" y="2179"/>
                  </a:lnTo>
                  <a:lnTo>
                    <a:pt x="2463" y="2186"/>
                  </a:lnTo>
                  <a:lnTo>
                    <a:pt x="2479" y="2180"/>
                  </a:lnTo>
                  <a:lnTo>
                    <a:pt x="2508" y="2156"/>
                  </a:lnTo>
                  <a:lnTo>
                    <a:pt x="2528" y="2154"/>
                  </a:lnTo>
                  <a:lnTo>
                    <a:pt x="2541" y="2147"/>
                  </a:lnTo>
                  <a:lnTo>
                    <a:pt x="2534" y="2135"/>
                  </a:lnTo>
                  <a:lnTo>
                    <a:pt x="2518" y="2132"/>
                  </a:lnTo>
                  <a:lnTo>
                    <a:pt x="2465" y="2141"/>
                  </a:lnTo>
                  <a:lnTo>
                    <a:pt x="2437" y="2138"/>
                  </a:lnTo>
                  <a:lnTo>
                    <a:pt x="2425" y="2127"/>
                  </a:lnTo>
                  <a:lnTo>
                    <a:pt x="2409" y="2126"/>
                  </a:lnTo>
                  <a:lnTo>
                    <a:pt x="2441" y="2111"/>
                  </a:lnTo>
                  <a:lnTo>
                    <a:pt x="2449" y="2099"/>
                  </a:lnTo>
                  <a:lnTo>
                    <a:pt x="2458" y="2073"/>
                  </a:lnTo>
                  <a:lnTo>
                    <a:pt x="2444" y="2055"/>
                  </a:lnTo>
                  <a:lnTo>
                    <a:pt x="2448" y="2046"/>
                  </a:lnTo>
                  <a:lnTo>
                    <a:pt x="2465" y="2044"/>
                  </a:lnTo>
                  <a:lnTo>
                    <a:pt x="2476" y="2050"/>
                  </a:lnTo>
                  <a:lnTo>
                    <a:pt x="2478" y="2029"/>
                  </a:lnTo>
                  <a:lnTo>
                    <a:pt x="2494" y="2045"/>
                  </a:lnTo>
                  <a:lnTo>
                    <a:pt x="2535" y="2045"/>
                  </a:lnTo>
                  <a:lnTo>
                    <a:pt x="2571" y="2024"/>
                  </a:lnTo>
                  <a:lnTo>
                    <a:pt x="2584" y="2008"/>
                  </a:lnTo>
                  <a:lnTo>
                    <a:pt x="2578" y="1991"/>
                  </a:lnTo>
                  <a:lnTo>
                    <a:pt x="2594" y="2001"/>
                  </a:lnTo>
                  <a:lnTo>
                    <a:pt x="2592" y="1975"/>
                  </a:lnTo>
                  <a:lnTo>
                    <a:pt x="2577" y="1959"/>
                  </a:lnTo>
                  <a:lnTo>
                    <a:pt x="2553" y="1955"/>
                  </a:lnTo>
                  <a:lnTo>
                    <a:pt x="2535" y="1960"/>
                  </a:lnTo>
                  <a:lnTo>
                    <a:pt x="2516" y="1949"/>
                  </a:lnTo>
                  <a:lnTo>
                    <a:pt x="2499" y="1958"/>
                  </a:lnTo>
                  <a:lnTo>
                    <a:pt x="2501" y="1944"/>
                  </a:lnTo>
                  <a:lnTo>
                    <a:pt x="2490" y="1938"/>
                  </a:lnTo>
                  <a:lnTo>
                    <a:pt x="2471" y="1931"/>
                  </a:lnTo>
                  <a:lnTo>
                    <a:pt x="2487" y="1927"/>
                  </a:lnTo>
                  <a:lnTo>
                    <a:pt x="2483" y="1912"/>
                  </a:lnTo>
                  <a:lnTo>
                    <a:pt x="2480" y="1898"/>
                  </a:lnTo>
                  <a:lnTo>
                    <a:pt x="2505" y="1915"/>
                  </a:lnTo>
                  <a:lnTo>
                    <a:pt x="2521" y="1938"/>
                  </a:lnTo>
                  <a:lnTo>
                    <a:pt x="2538" y="1942"/>
                  </a:lnTo>
                  <a:lnTo>
                    <a:pt x="2550" y="1932"/>
                  </a:lnTo>
                  <a:lnTo>
                    <a:pt x="2565" y="1941"/>
                  </a:lnTo>
                  <a:lnTo>
                    <a:pt x="2583" y="1944"/>
                  </a:lnTo>
                  <a:lnTo>
                    <a:pt x="2604" y="1964"/>
                  </a:lnTo>
                  <a:lnTo>
                    <a:pt x="2620" y="1984"/>
                  </a:lnTo>
                  <a:lnTo>
                    <a:pt x="2640" y="1982"/>
                  </a:lnTo>
                  <a:lnTo>
                    <a:pt x="2646" y="1990"/>
                  </a:lnTo>
                  <a:lnTo>
                    <a:pt x="2651" y="2008"/>
                  </a:lnTo>
                  <a:lnTo>
                    <a:pt x="2667" y="2027"/>
                  </a:lnTo>
                  <a:lnTo>
                    <a:pt x="2669" y="2049"/>
                  </a:lnTo>
                  <a:lnTo>
                    <a:pt x="2675" y="2082"/>
                  </a:lnTo>
                  <a:lnTo>
                    <a:pt x="2689" y="2107"/>
                  </a:lnTo>
                  <a:lnTo>
                    <a:pt x="2710" y="2124"/>
                  </a:lnTo>
                  <a:lnTo>
                    <a:pt x="2734" y="2134"/>
                  </a:lnTo>
                  <a:lnTo>
                    <a:pt x="2755" y="2130"/>
                  </a:lnTo>
                  <a:lnTo>
                    <a:pt x="2756" y="2087"/>
                  </a:lnTo>
                  <a:lnTo>
                    <a:pt x="2759" y="2068"/>
                  </a:lnTo>
                  <a:lnTo>
                    <a:pt x="2765" y="2070"/>
                  </a:lnTo>
                  <a:lnTo>
                    <a:pt x="2768" y="2099"/>
                  </a:lnTo>
                  <a:lnTo>
                    <a:pt x="2772" y="2123"/>
                  </a:lnTo>
                  <a:lnTo>
                    <a:pt x="2788" y="2119"/>
                  </a:lnTo>
                  <a:lnTo>
                    <a:pt x="2796" y="2132"/>
                  </a:lnTo>
                  <a:lnTo>
                    <a:pt x="2811" y="2126"/>
                  </a:lnTo>
                  <a:lnTo>
                    <a:pt x="2812" y="2108"/>
                  </a:lnTo>
                  <a:lnTo>
                    <a:pt x="2803" y="2104"/>
                  </a:lnTo>
                  <a:lnTo>
                    <a:pt x="2804" y="2087"/>
                  </a:lnTo>
                  <a:lnTo>
                    <a:pt x="2797" y="2070"/>
                  </a:lnTo>
                  <a:lnTo>
                    <a:pt x="2802" y="2064"/>
                  </a:lnTo>
                  <a:lnTo>
                    <a:pt x="2799" y="2045"/>
                  </a:lnTo>
                  <a:lnTo>
                    <a:pt x="2802" y="2038"/>
                  </a:lnTo>
                  <a:lnTo>
                    <a:pt x="2797" y="2027"/>
                  </a:lnTo>
                  <a:lnTo>
                    <a:pt x="2785" y="2029"/>
                  </a:lnTo>
                  <a:lnTo>
                    <a:pt x="2798" y="2021"/>
                  </a:lnTo>
                  <a:lnTo>
                    <a:pt x="2799" y="2003"/>
                  </a:lnTo>
                  <a:lnTo>
                    <a:pt x="2797" y="1991"/>
                  </a:lnTo>
                  <a:lnTo>
                    <a:pt x="2801" y="1984"/>
                  </a:lnTo>
                  <a:lnTo>
                    <a:pt x="2802" y="1955"/>
                  </a:lnTo>
                  <a:lnTo>
                    <a:pt x="2795" y="1952"/>
                  </a:lnTo>
                  <a:lnTo>
                    <a:pt x="2781" y="1965"/>
                  </a:lnTo>
                  <a:lnTo>
                    <a:pt x="2774" y="1963"/>
                  </a:lnTo>
                  <a:lnTo>
                    <a:pt x="2766" y="1989"/>
                  </a:lnTo>
                  <a:lnTo>
                    <a:pt x="2759" y="1991"/>
                  </a:lnTo>
                  <a:lnTo>
                    <a:pt x="2759" y="1962"/>
                  </a:lnTo>
                  <a:lnTo>
                    <a:pt x="2781" y="1930"/>
                  </a:lnTo>
                  <a:lnTo>
                    <a:pt x="2786" y="1915"/>
                  </a:lnTo>
                  <a:lnTo>
                    <a:pt x="2776" y="1915"/>
                  </a:lnTo>
                  <a:lnTo>
                    <a:pt x="2769" y="1922"/>
                  </a:lnTo>
                  <a:lnTo>
                    <a:pt x="2760" y="1936"/>
                  </a:lnTo>
                  <a:lnTo>
                    <a:pt x="2754" y="1939"/>
                  </a:lnTo>
                  <a:lnTo>
                    <a:pt x="2761" y="1920"/>
                  </a:lnTo>
                  <a:lnTo>
                    <a:pt x="2763" y="1905"/>
                  </a:lnTo>
                  <a:lnTo>
                    <a:pt x="2742" y="1920"/>
                  </a:lnTo>
                  <a:lnTo>
                    <a:pt x="2732" y="1936"/>
                  </a:lnTo>
                  <a:lnTo>
                    <a:pt x="2726" y="1939"/>
                  </a:lnTo>
                  <a:lnTo>
                    <a:pt x="2734" y="1919"/>
                  </a:lnTo>
                  <a:lnTo>
                    <a:pt x="2747" y="1904"/>
                  </a:lnTo>
                  <a:lnTo>
                    <a:pt x="2749" y="1894"/>
                  </a:lnTo>
                  <a:lnTo>
                    <a:pt x="2758" y="1882"/>
                  </a:lnTo>
                  <a:lnTo>
                    <a:pt x="2723" y="1867"/>
                  </a:lnTo>
                  <a:lnTo>
                    <a:pt x="2720" y="1855"/>
                  </a:lnTo>
                  <a:lnTo>
                    <a:pt x="2691" y="1844"/>
                  </a:lnTo>
                  <a:lnTo>
                    <a:pt x="2689" y="1834"/>
                  </a:lnTo>
                  <a:lnTo>
                    <a:pt x="2680" y="1822"/>
                  </a:lnTo>
                  <a:lnTo>
                    <a:pt x="2643" y="1792"/>
                  </a:lnTo>
                  <a:lnTo>
                    <a:pt x="2632" y="1790"/>
                  </a:lnTo>
                  <a:lnTo>
                    <a:pt x="2616" y="1799"/>
                  </a:lnTo>
                  <a:lnTo>
                    <a:pt x="2609" y="1813"/>
                  </a:lnTo>
                  <a:lnTo>
                    <a:pt x="2605" y="1834"/>
                  </a:lnTo>
                  <a:lnTo>
                    <a:pt x="2597" y="1850"/>
                  </a:lnTo>
                  <a:lnTo>
                    <a:pt x="2597" y="1835"/>
                  </a:lnTo>
                  <a:lnTo>
                    <a:pt x="2602" y="1819"/>
                  </a:lnTo>
                  <a:lnTo>
                    <a:pt x="2605" y="1801"/>
                  </a:lnTo>
                  <a:lnTo>
                    <a:pt x="2593" y="1797"/>
                  </a:lnTo>
                  <a:lnTo>
                    <a:pt x="2594" y="1790"/>
                  </a:lnTo>
                  <a:lnTo>
                    <a:pt x="2621" y="1785"/>
                  </a:lnTo>
                  <a:lnTo>
                    <a:pt x="2637" y="1779"/>
                  </a:lnTo>
                  <a:lnTo>
                    <a:pt x="2637" y="1764"/>
                  </a:lnTo>
                  <a:lnTo>
                    <a:pt x="2634" y="1743"/>
                  </a:lnTo>
                  <a:lnTo>
                    <a:pt x="2599" y="1721"/>
                  </a:lnTo>
                  <a:lnTo>
                    <a:pt x="2583" y="1725"/>
                  </a:lnTo>
                  <a:lnTo>
                    <a:pt x="2564" y="1739"/>
                  </a:lnTo>
                  <a:lnTo>
                    <a:pt x="2549" y="1755"/>
                  </a:lnTo>
                  <a:lnTo>
                    <a:pt x="2546" y="1755"/>
                  </a:lnTo>
                  <a:lnTo>
                    <a:pt x="2546" y="1736"/>
                  </a:lnTo>
                  <a:lnTo>
                    <a:pt x="2526" y="1741"/>
                  </a:lnTo>
                  <a:lnTo>
                    <a:pt x="2533" y="1732"/>
                  </a:lnTo>
                  <a:lnTo>
                    <a:pt x="2540" y="1729"/>
                  </a:lnTo>
                  <a:lnTo>
                    <a:pt x="2530" y="1720"/>
                  </a:lnTo>
                  <a:lnTo>
                    <a:pt x="2561" y="1723"/>
                  </a:lnTo>
                  <a:lnTo>
                    <a:pt x="2580" y="1717"/>
                  </a:lnTo>
                  <a:lnTo>
                    <a:pt x="2593" y="1706"/>
                  </a:lnTo>
                  <a:lnTo>
                    <a:pt x="2612" y="1701"/>
                  </a:lnTo>
                  <a:lnTo>
                    <a:pt x="2624" y="1678"/>
                  </a:lnTo>
                  <a:lnTo>
                    <a:pt x="2613" y="1672"/>
                  </a:lnTo>
                  <a:lnTo>
                    <a:pt x="2592" y="1669"/>
                  </a:lnTo>
                  <a:lnTo>
                    <a:pt x="2580" y="1657"/>
                  </a:lnTo>
                  <a:lnTo>
                    <a:pt x="2564" y="1648"/>
                  </a:lnTo>
                  <a:lnTo>
                    <a:pt x="2539" y="1655"/>
                  </a:lnTo>
                  <a:lnTo>
                    <a:pt x="2526" y="1666"/>
                  </a:lnTo>
                  <a:lnTo>
                    <a:pt x="2517" y="1656"/>
                  </a:lnTo>
                  <a:lnTo>
                    <a:pt x="2534" y="1648"/>
                  </a:lnTo>
                  <a:lnTo>
                    <a:pt x="2544" y="1639"/>
                  </a:lnTo>
                  <a:lnTo>
                    <a:pt x="2521" y="1627"/>
                  </a:lnTo>
                  <a:lnTo>
                    <a:pt x="2543" y="1623"/>
                  </a:lnTo>
                  <a:lnTo>
                    <a:pt x="2557" y="1639"/>
                  </a:lnTo>
                  <a:lnTo>
                    <a:pt x="2577" y="1640"/>
                  </a:lnTo>
                  <a:lnTo>
                    <a:pt x="2598" y="1619"/>
                  </a:lnTo>
                  <a:lnTo>
                    <a:pt x="2605" y="1607"/>
                  </a:lnTo>
                  <a:lnTo>
                    <a:pt x="2634" y="1592"/>
                  </a:lnTo>
                  <a:lnTo>
                    <a:pt x="2630" y="1582"/>
                  </a:lnTo>
                  <a:lnTo>
                    <a:pt x="2625" y="1561"/>
                  </a:lnTo>
                  <a:lnTo>
                    <a:pt x="2643" y="1575"/>
                  </a:lnTo>
                  <a:lnTo>
                    <a:pt x="2655" y="1577"/>
                  </a:lnTo>
                  <a:lnTo>
                    <a:pt x="2658" y="1540"/>
                  </a:lnTo>
                  <a:lnTo>
                    <a:pt x="2668" y="1535"/>
                  </a:lnTo>
                  <a:lnTo>
                    <a:pt x="2677" y="1537"/>
                  </a:lnTo>
                  <a:lnTo>
                    <a:pt x="2680" y="1564"/>
                  </a:lnTo>
                  <a:lnTo>
                    <a:pt x="2696" y="1587"/>
                  </a:lnTo>
                  <a:lnTo>
                    <a:pt x="2732" y="1620"/>
                  </a:lnTo>
                  <a:lnTo>
                    <a:pt x="2766" y="1636"/>
                  </a:lnTo>
                  <a:lnTo>
                    <a:pt x="2780" y="1635"/>
                  </a:lnTo>
                  <a:lnTo>
                    <a:pt x="2786" y="1619"/>
                  </a:lnTo>
                  <a:lnTo>
                    <a:pt x="2802" y="1612"/>
                  </a:lnTo>
                  <a:lnTo>
                    <a:pt x="2820" y="1591"/>
                  </a:lnTo>
                  <a:lnTo>
                    <a:pt x="2840" y="1598"/>
                  </a:lnTo>
                  <a:lnTo>
                    <a:pt x="2863" y="1597"/>
                  </a:lnTo>
                  <a:lnTo>
                    <a:pt x="2872" y="1588"/>
                  </a:lnTo>
                  <a:lnTo>
                    <a:pt x="2869" y="1577"/>
                  </a:lnTo>
                  <a:lnTo>
                    <a:pt x="2871" y="1546"/>
                  </a:lnTo>
                  <a:lnTo>
                    <a:pt x="2878" y="1530"/>
                  </a:lnTo>
                  <a:lnTo>
                    <a:pt x="2879" y="1522"/>
                  </a:lnTo>
                  <a:lnTo>
                    <a:pt x="2867" y="1514"/>
                  </a:lnTo>
                  <a:lnTo>
                    <a:pt x="2835" y="1503"/>
                  </a:lnTo>
                  <a:lnTo>
                    <a:pt x="2819" y="1496"/>
                  </a:lnTo>
                  <a:lnTo>
                    <a:pt x="2808" y="1484"/>
                  </a:lnTo>
                  <a:lnTo>
                    <a:pt x="2785" y="1490"/>
                  </a:lnTo>
                  <a:lnTo>
                    <a:pt x="2766" y="1484"/>
                  </a:lnTo>
                  <a:lnTo>
                    <a:pt x="2768" y="1475"/>
                  </a:lnTo>
                  <a:lnTo>
                    <a:pt x="2774" y="1474"/>
                  </a:lnTo>
                  <a:lnTo>
                    <a:pt x="2771" y="1460"/>
                  </a:lnTo>
                  <a:lnTo>
                    <a:pt x="2782" y="1448"/>
                  </a:lnTo>
                  <a:lnTo>
                    <a:pt x="2781" y="1436"/>
                  </a:lnTo>
                  <a:lnTo>
                    <a:pt x="2761" y="1433"/>
                  </a:lnTo>
                  <a:lnTo>
                    <a:pt x="2792" y="1420"/>
                  </a:lnTo>
                  <a:lnTo>
                    <a:pt x="2791" y="1404"/>
                  </a:lnTo>
                  <a:lnTo>
                    <a:pt x="2786" y="1383"/>
                  </a:lnTo>
                  <a:lnTo>
                    <a:pt x="2797" y="1387"/>
                  </a:lnTo>
                  <a:lnTo>
                    <a:pt x="2806" y="1398"/>
                  </a:lnTo>
                  <a:lnTo>
                    <a:pt x="2833" y="1395"/>
                  </a:lnTo>
                  <a:lnTo>
                    <a:pt x="2852" y="1400"/>
                  </a:lnTo>
                  <a:lnTo>
                    <a:pt x="2868" y="1398"/>
                  </a:lnTo>
                  <a:lnTo>
                    <a:pt x="2881" y="1404"/>
                  </a:lnTo>
                  <a:lnTo>
                    <a:pt x="2887" y="1425"/>
                  </a:lnTo>
                  <a:lnTo>
                    <a:pt x="2897" y="1440"/>
                  </a:lnTo>
                  <a:lnTo>
                    <a:pt x="2922" y="1446"/>
                  </a:lnTo>
                  <a:lnTo>
                    <a:pt x="2949" y="1408"/>
                  </a:lnTo>
                  <a:lnTo>
                    <a:pt x="2946" y="1392"/>
                  </a:lnTo>
                  <a:lnTo>
                    <a:pt x="2935" y="1379"/>
                  </a:lnTo>
                  <a:lnTo>
                    <a:pt x="2927" y="1358"/>
                  </a:lnTo>
                  <a:lnTo>
                    <a:pt x="2905" y="1371"/>
                  </a:lnTo>
                  <a:lnTo>
                    <a:pt x="2890" y="1361"/>
                  </a:lnTo>
                  <a:lnTo>
                    <a:pt x="2862" y="1356"/>
                  </a:lnTo>
                  <a:lnTo>
                    <a:pt x="2844" y="1358"/>
                  </a:lnTo>
                  <a:lnTo>
                    <a:pt x="2842" y="1355"/>
                  </a:lnTo>
                  <a:lnTo>
                    <a:pt x="2855" y="1350"/>
                  </a:lnTo>
                  <a:lnTo>
                    <a:pt x="2857" y="1334"/>
                  </a:lnTo>
                  <a:lnTo>
                    <a:pt x="2856" y="1318"/>
                  </a:lnTo>
                  <a:lnTo>
                    <a:pt x="2858" y="1298"/>
                  </a:lnTo>
                  <a:lnTo>
                    <a:pt x="2860" y="1284"/>
                  </a:lnTo>
                  <a:lnTo>
                    <a:pt x="2852" y="1276"/>
                  </a:lnTo>
                  <a:lnTo>
                    <a:pt x="2840" y="1274"/>
                  </a:lnTo>
                  <a:lnTo>
                    <a:pt x="2825" y="1285"/>
                  </a:lnTo>
                  <a:lnTo>
                    <a:pt x="2812" y="1288"/>
                  </a:lnTo>
                  <a:lnTo>
                    <a:pt x="2826" y="1269"/>
                  </a:lnTo>
                  <a:lnTo>
                    <a:pt x="2852" y="1258"/>
                  </a:lnTo>
                  <a:lnTo>
                    <a:pt x="2866" y="1260"/>
                  </a:lnTo>
                  <a:lnTo>
                    <a:pt x="2863" y="1243"/>
                  </a:lnTo>
                  <a:lnTo>
                    <a:pt x="2833" y="1215"/>
                  </a:lnTo>
                  <a:lnTo>
                    <a:pt x="2818" y="1196"/>
                  </a:lnTo>
                  <a:lnTo>
                    <a:pt x="2796" y="1195"/>
                  </a:lnTo>
                  <a:lnTo>
                    <a:pt x="2782" y="1184"/>
                  </a:lnTo>
                  <a:lnTo>
                    <a:pt x="2817" y="1187"/>
                  </a:lnTo>
                  <a:lnTo>
                    <a:pt x="2797" y="1166"/>
                  </a:lnTo>
                  <a:lnTo>
                    <a:pt x="2889" y="1216"/>
                  </a:lnTo>
                  <a:lnTo>
                    <a:pt x="2898" y="1231"/>
                  </a:lnTo>
                  <a:lnTo>
                    <a:pt x="2900" y="1252"/>
                  </a:lnTo>
                  <a:lnTo>
                    <a:pt x="2914" y="1260"/>
                  </a:lnTo>
                  <a:lnTo>
                    <a:pt x="2922" y="1257"/>
                  </a:lnTo>
                  <a:lnTo>
                    <a:pt x="2930" y="1225"/>
                  </a:lnTo>
                  <a:lnTo>
                    <a:pt x="2930" y="1194"/>
                  </a:lnTo>
                  <a:lnTo>
                    <a:pt x="2925" y="1160"/>
                  </a:lnTo>
                  <a:lnTo>
                    <a:pt x="2925" y="1130"/>
                  </a:lnTo>
                  <a:lnTo>
                    <a:pt x="2910" y="1105"/>
                  </a:lnTo>
                  <a:lnTo>
                    <a:pt x="2897" y="1090"/>
                  </a:lnTo>
                  <a:lnTo>
                    <a:pt x="2883" y="1093"/>
                  </a:lnTo>
                  <a:lnTo>
                    <a:pt x="2873" y="1090"/>
                  </a:lnTo>
                  <a:lnTo>
                    <a:pt x="2862" y="1081"/>
                  </a:lnTo>
                  <a:lnTo>
                    <a:pt x="2842" y="1078"/>
                  </a:lnTo>
                  <a:lnTo>
                    <a:pt x="2842" y="1070"/>
                  </a:lnTo>
                  <a:lnTo>
                    <a:pt x="2868" y="1070"/>
                  </a:lnTo>
                  <a:lnTo>
                    <a:pt x="2885" y="1066"/>
                  </a:lnTo>
                  <a:lnTo>
                    <a:pt x="2898" y="1059"/>
                  </a:lnTo>
                  <a:lnTo>
                    <a:pt x="2911" y="1056"/>
                  </a:lnTo>
                  <a:lnTo>
                    <a:pt x="2912" y="1045"/>
                  </a:lnTo>
                  <a:lnTo>
                    <a:pt x="2904" y="1019"/>
                  </a:lnTo>
                  <a:lnTo>
                    <a:pt x="2889" y="1016"/>
                  </a:lnTo>
                  <a:lnTo>
                    <a:pt x="2869" y="1021"/>
                  </a:lnTo>
                  <a:lnTo>
                    <a:pt x="2844" y="1001"/>
                  </a:lnTo>
                  <a:lnTo>
                    <a:pt x="2866" y="1034"/>
                  </a:lnTo>
                  <a:lnTo>
                    <a:pt x="2854" y="1033"/>
                  </a:lnTo>
                  <a:lnTo>
                    <a:pt x="2841" y="1016"/>
                  </a:lnTo>
                  <a:lnTo>
                    <a:pt x="2833" y="1010"/>
                  </a:lnTo>
                  <a:lnTo>
                    <a:pt x="2839" y="1029"/>
                  </a:lnTo>
                  <a:lnTo>
                    <a:pt x="2824" y="1024"/>
                  </a:lnTo>
                  <a:lnTo>
                    <a:pt x="2820" y="1016"/>
                  </a:lnTo>
                  <a:lnTo>
                    <a:pt x="2808" y="1015"/>
                  </a:lnTo>
                  <a:lnTo>
                    <a:pt x="2809" y="1004"/>
                  </a:lnTo>
                  <a:lnTo>
                    <a:pt x="2809" y="990"/>
                  </a:lnTo>
                  <a:lnTo>
                    <a:pt x="2811" y="985"/>
                  </a:lnTo>
                  <a:lnTo>
                    <a:pt x="2808" y="973"/>
                  </a:lnTo>
                  <a:lnTo>
                    <a:pt x="2775" y="976"/>
                  </a:lnTo>
                  <a:lnTo>
                    <a:pt x="2759" y="968"/>
                  </a:lnTo>
                  <a:lnTo>
                    <a:pt x="2766" y="962"/>
                  </a:lnTo>
                  <a:lnTo>
                    <a:pt x="2801" y="968"/>
                  </a:lnTo>
                  <a:lnTo>
                    <a:pt x="2792" y="961"/>
                  </a:lnTo>
                  <a:lnTo>
                    <a:pt x="2799" y="951"/>
                  </a:lnTo>
                  <a:lnTo>
                    <a:pt x="2783" y="947"/>
                  </a:lnTo>
                  <a:lnTo>
                    <a:pt x="2779" y="934"/>
                  </a:lnTo>
                  <a:lnTo>
                    <a:pt x="2771" y="931"/>
                  </a:lnTo>
                  <a:lnTo>
                    <a:pt x="2763" y="946"/>
                  </a:lnTo>
                  <a:lnTo>
                    <a:pt x="2763" y="931"/>
                  </a:lnTo>
                  <a:lnTo>
                    <a:pt x="2753" y="906"/>
                  </a:lnTo>
                  <a:lnTo>
                    <a:pt x="2766" y="897"/>
                  </a:lnTo>
                  <a:lnTo>
                    <a:pt x="2768" y="884"/>
                  </a:lnTo>
                  <a:lnTo>
                    <a:pt x="2785" y="881"/>
                  </a:lnTo>
                  <a:lnTo>
                    <a:pt x="2797" y="898"/>
                  </a:lnTo>
                  <a:lnTo>
                    <a:pt x="2806" y="916"/>
                  </a:lnTo>
                  <a:lnTo>
                    <a:pt x="2823" y="903"/>
                  </a:lnTo>
                  <a:lnTo>
                    <a:pt x="2831" y="888"/>
                  </a:lnTo>
                  <a:lnTo>
                    <a:pt x="2855" y="881"/>
                  </a:lnTo>
                  <a:lnTo>
                    <a:pt x="2809" y="868"/>
                  </a:lnTo>
                  <a:lnTo>
                    <a:pt x="2815" y="862"/>
                  </a:lnTo>
                  <a:lnTo>
                    <a:pt x="2852" y="866"/>
                  </a:lnTo>
                  <a:lnTo>
                    <a:pt x="2863" y="859"/>
                  </a:lnTo>
                  <a:lnTo>
                    <a:pt x="2860" y="855"/>
                  </a:lnTo>
                  <a:lnTo>
                    <a:pt x="2807" y="841"/>
                  </a:lnTo>
                  <a:lnTo>
                    <a:pt x="2874" y="844"/>
                  </a:lnTo>
                  <a:lnTo>
                    <a:pt x="2915" y="854"/>
                  </a:lnTo>
                  <a:lnTo>
                    <a:pt x="2943" y="870"/>
                  </a:lnTo>
                  <a:lnTo>
                    <a:pt x="2985" y="884"/>
                  </a:lnTo>
                  <a:lnTo>
                    <a:pt x="2997" y="865"/>
                  </a:lnTo>
                  <a:lnTo>
                    <a:pt x="2997" y="856"/>
                  </a:lnTo>
                  <a:lnTo>
                    <a:pt x="3000" y="845"/>
                  </a:lnTo>
                  <a:lnTo>
                    <a:pt x="3000" y="833"/>
                  </a:lnTo>
                  <a:lnTo>
                    <a:pt x="3000" y="805"/>
                  </a:lnTo>
                  <a:lnTo>
                    <a:pt x="2995" y="757"/>
                  </a:lnTo>
                  <a:lnTo>
                    <a:pt x="2992" y="754"/>
                  </a:lnTo>
                  <a:lnTo>
                    <a:pt x="2986" y="758"/>
                  </a:lnTo>
                  <a:lnTo>
                    <a:pt x="2963" y="741"/>
                  </a:lnTo>
                  <a:lnTo>
                    <a:pt x="2954" y="752"/>
                  </a:lnTo>
                  <a:lnTo>
                    <a:pt x="2955" y="773"/>
                  </a:lnTo>
                  <a:lnTo>
                    <a:pt x="2949" y="775"/>
                  </a:lnTo>
                  <a:lnTo>
                    <a:pt x="2936" y="771"/>
                  </a:lnTo>
                  <a:lnTo>
                    <a:pt x="2935" y="754"/>
                  </a:lnTo>
                  <a:lnTo>
                    <a:pt x="2915" y="738"/>
                  </a:lnTo>
                  <a:lnTo>
                    <a:pt x="2868" y="733"/>
                  </a:lnTo>
                  <a:lnTo>
                    <a:pt x="2889" y="730"/>
                  </a:lnTo>
                  <a:lnTo>
                    <a:pt x="2887" y="720"/>
                  </a:lnTo>
                  <a:lnTo>
                    <a:pt x="2863" y="709"/>
                  </a:lnTo>
                  <a:lnTo>
                    <a:pt x="2873" y="706"/>
                  </a:lnTo>
                  <a:lnTo>
                    <a:pt x="2873" y="695"/>
                  </a:lnTo>
                  <a:lnTo>
                    <a:pt x="2889" y="696"/>
                  </a:lnTo>
                  <a:lnTo>
                    <a:pt x="2862" y="676"/>
                  </a:lnTo>
                  <a:lnTo>
                    <a:pt x="2858" y="667"/>
                  </a:lnTo>
                  <a:lnTo>
                    <a:pt x="2868" y="650"/>
                  </a:lnTo>
                  <a:lnTo>
                    <a:pt x="2884" y="657"/>
                  </a:lnTo>
                  <a:lnTo>
                    <a:pt x="2910" y="657"/>
                  </a:lnTo>
                  <a:lnTo>
                    <a:pt x="2941" y="689"/>
                  </a:lnTo>
                  <a:lnTo>
                    <a:pt x="2955" y="680"/>
                  </a:lnTo>
                  <a:lnTo>
                    <a:pt x="2953" y="660"/>
                  </a:lnTo>
                  <a:lnTo>
                    <a:pt x="2943" y="646"/>
                  </a:lnTo>
                  <a:lnTo>
                    <a:pt x="2884" y="618"/>
                  </a:lnTo>
                  <a:lnTo>
                    <a:pt x="2869" y="607"/>
                  </a:lnTo>
                  <a:lnTo>
                    <a:pt x="2867" y="592"/>
                  </a:lnTo>
                  <a:lnTo>
                    <a:pt x="2857" y="585"/>
                  </a:lnTo>
                  <a:lnTo>
                    <a:pt x="2846" y="593"/>
                  </a:lnTo>
                  <a:lnTo>
                    <a:pt x="2820" y="663"/>
                  </a:lnTo>
                  <a:lnTo>
                    <a:pt x="2807" y="666"/>
                  </a:lnTo>
                  <a:lnTo>
                    <a:pt x="2798" y="646"/>
                  </a:lnTo>
                  <a:lnTo>
                    <a:pt x="2808" y="619"/>
                  </a:lnTo>
                  <a:lnTo>
                    <a:pt x="2811" y="594"/>
                  </a:lnTo>
                  <a:lnTo>
                    <a:pt x="2813" y="579"/>
                  </a:lnTo>
                  <a:lnTo>
                    <a:pt x="2826" y="561"/>
                  </a:lnTo>
                  <a:lnTo>
                    <a:pt x="2829" y="550"/>
                  </a:lnTo>
                  <a:lnTo>
                    <a:pt x="2824" y="537"/>
                  </a:lnTo>
                  <a:lnTo>
                    <a:pt x="2829" y="505"/>
                  </a:lnTo>
                  <a:lnTo>
                    <a:pt x="2831" y="472"/>
                  </a:lnTo>
                  <a:lnTo>
                    <a:pt x="2844" y="425"/>
                  </a:lnTo>
                  <a:lnTo>
                    <a:pt x="2849" y="411"/>
                  </a:lnTo>
                  <a:lnTo>
                    <a:pt x="2833" y="413"/>
                  </a:lnTo>
                  <a:lnTo>
                    <a:pt x="2829" y="404"/>
                  </a:lnTo>
                  <a:lnTo>
                    <a:pt x="2841" y="403"/>
                  </a:lnTo>
                  <a:lnTo>
                    <a:pt x="2842" y="391"/>
                  </a:lnTo>
                  <a:lnTo>
                    <a:pt x="2842" y="376"/>
                  </a:lnTo>
                  <a:lnTo>
                    <a:pt x="2839" y="366"/>
                  </a:lnTo>
                  <a:lnTo>
                    <a:pt x="2842" y="359"/>
                  </a:lnTo>
                  <a:lnTo>
                    <a:pt x="2852" y="362"/>
                  </a:lnTo>
                  <a:lnTo>
                    <a:pt x="2872" y="345"/>
                  </a:lnTo>
                  <a:lnTo>
                    <a:pt x="2890" y="353"/>
                  </a:lnTo>
                  <a:lnTo>
                    <a:pt x="2908" y="333"/>
                  </a:lnTo>
                  <a:lnTo>
                    <a:pt x="2908" y="314"/>
                  </a:lnTo>
                  <a:lnTo>
                    <a:pt x="2904" y="297"/>
                  </a:lnTo>
                  <a:lnTo>
                    <a:pt x="2904" y="270"/>
                  </a:lnTo>
                  <a:lnTo>
                    <a:pt x="2908" y="274"/>
                  </a:lnTo>
                  <a:lnTo>
                    <a:pt x="2919" y="265"/>
                  </a:lnTo>
                  <a:lnTo>
                    <a:pt x="2920" y="273"/>
                  </a:lnTo>
                  <a:lnTo>
                    <a:pt x="2924" y="270"/>
                  </a:lnTo>
                  <a:lnTo>
                    <a:pt x="2924" y="248"/>
                  </a:lnTo>
                  <a:lnTo>
                    <a:pt x="2931" y="232"/>
                  </a:lnTo>
                  <a:lnTo>
                    <a:pt x="2941" y="228"/>
                  </a:lnTo>
                  <a:lnTo>
                    <a:pt x="2941" y="248"/>
                  </a:lnTo>
                  <a:lnTo>
                    <a:pt x="2944" y="240"/>
                  </a:lnTo>
                  <a:lnTo>
                    <a:pt x="2951" y="215"/>
                  </a:lnTo>
                  <a:lnTo>
                    <a:pt x="2924" y="211"/>
                  </a:lnTo>
                  <a:lnTo>
                    <a:pt x="2920" y="235"/>
                  </a:lnTo>
                  <a:lnTo>
                    <a:pt x="2910" y="260"/>
                  </a:lnTo>
                  <a:lnTo>
                    <a:pt x="2909" y="237"/>
                  </a:lnTo>
                  <a:lnTo>
                    <a:pt x="2919" y="211"/>
                  </a:lnTo>
                  <a:lnTo>
                    <a:pt x="2921" y="182"/>
                  </a:lnTo>
                  <a:lnTo>
                    <a:pt x="2916" y="173"/>
                  </a:lnTo>
                  <a:lnTo>
                    <a:pt x="2921" y="154"/>
                  </a:lnTo>
                  <a:lnTo>
                    <a:pt x="2925" y="104"/>
                  </a:lnTo>
                  <a:lnTo>
                    <a:pt x="2936" y="81"/>
                  </a:lnTo>
                  <a:lnTo>
                    <a:pt x="2944" y="74"/>
                  </a:lnTo>
                  <a:lnTo>
                    <a:pt x="2979" y="86"/>
                  </a:lnTo>
                  <a:lnTo>
                    <a:pt x="3005" y="77"/>
                  </a:lnTo>
                  <a:lnTo>
                    <a:pt x="3018" y="54"/>
                  </a:lnTo>
                  <a:lnTo>
                    <a:pt x="3021" y="39"/>
                  </a:lnTo>
                  <a:lnTo>
                    <a:pt x="3030" y="21"/>
                  </a:lnTo>
                  <a:lnTo>
                    <a:pt x="3033" y="5"/>
                  </a:lnTo>
                  <a:lnTo>
                    <a:pt x="3035" y="0"/>
                  </a:lnTo>
                  <a:lnTo>
                    <a:pt x="2920" y="0"/>
                  </a:lnTo>
                  <a:lnTo>
                    <a:pt x="2901" y="25"/>
                  </a:lnTo>
                  <a:lnTo>
                    <a:pt x="2894" y="47"/>
                  </a:lnTo>
                  <a:lnTo>
                    <a:pt x="2894" y="63"/>
                  </a:lnTo>
                  <a:lnTo>
                    <a:pt x="2906" y="65"/>
                  </a:lnTo>
                  <a:lnTo>
                    <a:pt x="2887" y="79"/>
                  </a:lnTo>
                  <a:lnTo>
                    <a:pt x="2877" y="52"/>
                  </a:lnTo>
                  <a:lnTo>
                    <a:pt x="2868" y="48"/>
                  </a:lnTo>
                  <a:lnTo>
                    <a:pt x="2877" y="20"/>
                  </a:lnTo>
                  <a:lnTo>
                    <a:pt x="2877" y="7"/>
                  </a:lnTo>
                  <a:lnTo>
                    <a:pt x="2874" y="0"/>
                  </a:lnTo>
                  <a:lnTo>
                    <a:pt x="451" y="0"/>
                  </a:lnTo>
                  <a:lnTo>
                    <a:pt x="430" y="18"/>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451" name="Freeform 234"/>
            <p:cNvSpPr>
              <a:spLocks noChangeAspect="1"/>
            </p:cNvSpPr>
            <p:nvPr/>
          </p:nvSpPr>
          <p:spPr bwMode="gray">
            <a:xfrm>
              <a:off x="3804441" y="1951383"/>
              <a:ext cx="52388" cy="52388"/>
            </a:xfrm>
            <a:custGeom>
              <a:avLst/>
              <a:gdLst/>
              <a:ahLst/>
              <a:cxnLst>
                <a:cxn ang="0">
                  <a:pos x="29" y="0"/>
                </a:cxn>
                <a:cxn ang="0">
                  <a:pos x="49" y="10"/>
                </a:cxn>
                <a:cxn ang="0">
                  <a:pos x="67" y="13"/>
                </a:cxn>
                <a:cxn ang="0">
                  <a:pos x="92" y="25"/>
                </a:cxn>
                <a:cxn ang="0">
                  <a:pos x="128" y="80"/>
                </a:cxn>
                <a:cxn ang="0">
                  <a:pos x="150" y="86"/>
                </a:cxn>
                <a:cxn ang="0">
                  <a:pos x="163" y="99"/>
                </a:cxn>
                <a:cxn ang="0">
                  <a:pos x="163" y="116"/>
                </a:cxn>
                <a:cxn ang="0">
                  <a:pos x="161" y="126"/>
                </a:cxn>
                <a:cxn ang="0">
                  <a:pos x="146" y="143"/>
                </a:cxn>
                <a:cxn ang="0">
                  <a:pos x="87" y="162"/>
                </a:cxn>
                <a:cxn ang="0">
                  <a:pos x="70" y="166"/>
                </a:cxn>
                <a:cxn ang="0">
                  <a:pos x="60" y="165"/>
                </a:cxn>
                <a:cxn ang="0">
                  <a:pos x="40" y="150"/>
                </a:cxn>
                <a:cxn ang="0">
                  <a:pos x="40" y="142"/>
                </a:cxn>
                <a:cxn ang="0">
                  <a:pos x="53" y="139"/>
                </a:cxn>
                <a:cxn ang="0">
                  <a:pos x="66" y="143"/>
                </a:cxn>
                <a:cxn ang="0">
                  <a:pos x="77" y="139"/>
                </a:cxn>
                <a:cxn ang="0">
                  <a:pos x="77" y="130"/>
                </a:cxn>
                <a:cxn ang="0">
                  <a:pos x="69" y="138"/>
                </a:cxn>
                <a:cxn ang="0">
                  <a:pos x="67" y="130"/>
                </a:cxn>
                <a:cxn ang="0">
                  <a:pos x="55" y="129"/>
                </a:cxn>
                <a:cxn ang="0">
                  <a:pos x="55" y="117"/>
                </a:cxn>
                <a:cxn ang="0">
                  <a:pos x="45" y="126"/>
                </a:cxn>
                <a:cxn ang="0">
                  <a:pos x="22" y="126"/>
                </a:cxn>
                <a:cxn ang="0">
                  <a:pos x="2" y="117"/>
                </a:cxn>
                <a:cxn ang="0">
                  <a:pos x="1" y="103"/>
                </a:cxn>
                <a:cxn ang="0">
                  <a:pos x="11" y="100"/>
                </a:cxn>
                <a:cxn ang="0">
                  <a:pos x="28" y="106"/>
                </a:cxn>
                <a:cxn ang="0">
                  <a:pos x="16" y="91"/>
                </a:cxn>
                <a:cxn ang="0">
                  <a:pos x="0" y="79"/>
                </a:cxn>
                <a:cxn ang="0">
                  <a:pos x="5" y="72"/>
                </a:cxn>
                <a:cxn ang="0">
                  <a:pos x="34" y="69"/>
                </a:cxn>
                <a:cxn ang="0">
                  <a:pos x="19" y="58"/>
                </a:cxn>
                <a:cxn ang="0">
                  <a:pos x="7" y="35"/>
                </a:cxn>
                <a:cxn ang="0">
                  <a:pos x="7" y="15"/>
                </a:cxn>
                <a:cxn ang="0">
                  <a:pos x="29" y="0"/>
                </a:cxn>
              </a:cxnLst>
              <a:rect l="0" t="0" r="r" b="b"/>
              <a:pathLst>
                <a:path w="163" h="166">
                  <a:moveTo>
                    <a:pt x="29" y="0"/>
                  </a:moveTo>
                  <a:lnTo>
                    <a:pt x="49" y="10"/>
                  </a:lnTo>
                  <a:lnTo>
                    <a:pt x="67" y="13"/>
                  </a:lnTo>
                  <a:lnTo>
                    <a:pt x="92" y="25"/>
                  </a:lnTo>
                  <a:lnTo>
                    <a:pt x="128" y="80"/>
                  </a:lnTo>
                  <a:lnTo>
                    <a:pt x="150" y="86"/>
                  </a:lnTo>
                  <a:lnTo>
                    <a:pt x="163" y="99"/>
                  </a:lnTo>
                  <a:lnTo>
                    <a:pt x="163" y="116"/>
                  </a:lnTo>
                  <a:lnTo>
                    <a:pt x="161" y="126"/>
                  </a:lnTo>
                  <a:lnTo>
                    <a:pt x="146" y="143"/>
                  </a:lnTo>
                  <a:lnTo>
                    <a:pt x="87" y="162"/>
                  </a:lnTo>
                  <a:lnTo>
                    <a:pt x="70" y="166"/>
                  </a:lnTo>
                  <a:lnTo>
                    <a:pt x="60" y="165"/>
                  </a:lnTo>
                  <a:lnTo>
                    <a:pt x="40" y="150"/>
                  </a:lnTo>
                  <a:lnTo>
                    <a:pt x="40" y="142"/>
                  </a:lnTo>
                  <a:lnTo>
                    <a:pt x="53" y="139"/>
                  </a:lnTo>
                  <a:lnTo>
                    <a:pt x="66" y="143"/>
                  </a:lnTo>
                  <a:lnTo>
                    <a:pt x="77" y="139"/>
                  </a:lnTo>
                  <a:lnTo>
                    <a:pt x="77" y="130"/>
                  </a:lnTo>
                  <a:lnTo>
                    <a:pt x="69" y="138"/>
                  </a:lnTo>
                  <a:lnTo>
                    <a:pt x="67" y="130"/>
                  </a:lnTo>
                  <a:lnTo>
                    <a:pt x="55" y="129"/>
                  </a:lnTo>
                  <a:lnTo>
                    <a:pt x="55" y="117"/>
                  </a:lnTo>
                  <a:lnTo>
                    <a:pt x="45" y="126"/>
                  </a:lnTo>
                  <a:lnTo>
                    <a:pt x="22" y="126"/>
                  </a:lnTo>
                  <a:lnTo>
                    <a:pt x="2" y="117"/>
                  </a:lnTo>
                  <a:lnTo>
                    <a:pt x="1" y="103"/>
                  </a:lnTo>
                  <a:lnTo>
                    <a:pt x="11" y="100"/>
                  </a:lnTo>
                  <a:lnTo>
                    <a:pt x="28" y="106"/>
                  </a:lnTo>
                  <a:lnTo>
                    <a:pt x="16" y="91"/>
                  </a:lnTo>
                  <a:lnTo>
                    <a:pt x="0" y="79"/>
                  </a:lnTo>
                  <a:lnTo>
                    <a:pt x="5" y="72"/>
                  </a:lnTo>
                  <a:lnTo>
                    <a:pt x="34" y="69"/>
                  </a:lnTo>
                  <a:lnTo>
                    <a:pt x="19" y="58"/>
                  </a:lnTo>
                  <a:lnTo>
                    <a:pt x="7" y="35"/>
                  </a:lnTo>
                  <a:lnTo>
                    <a:pt x="7" y="15"/>
                  </a:lnTo>
                  <a:lnTo>
                    <a:pt x="29" y="0"/>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452" name="Freeform 235"/>
            <p:cNvSpPr>
              <a:spLocks noChangeAspect="1"/>
            </p:cNvSpPr>
            <p:nvPr/>
          </p:nvSpPr>
          <p:spPr bwMode="gray">
            <a:xfrm>
              <a:off x="3559966" y="1500533"/>
              <a:ext cx="52388" cy="19050"/>
            </a:xfrm>
            <a:custGeom>
              <a:avLst/>
              <a:gdLst/>
              <a:ahLst/>
              <a:cxnLst>
                <a:cxn ang="0">
                  <a:pos x="0" y="35"/>
                </a:cxn>
                <a:cxn ang="0">
                  <a:pos x="0" y="30"/>
                </a:cxn>
                <a:cxn ang="0">
                  <a:pos x="17" y="20"/>
                </a:cxn>
                <a:cxn ang="0">
                  <a:pos x="31" y="5"/>
                </a:cxn>
                <a:cxn ang="0">
                  <a:pos x="94" y="0"/>
                </a:cxn>
                <a:cxn ang="0">
                  <a:pos x="119" y="6"/>
                </a:cxn>
                <a:cxn ang="0">
                  <a:pos x="131" y="14"/>
                </a:cxn>
                <a:cxn ang="0">
                  <a:pos x="137" y="25"/>
                </a:cxn>
                <a:cxn ang="0">
                  <a:pos x="165" y="38"/>
                </a:cxn>
                <a:cxn ang="0">
                  <a:pos x="167" y="44"/>
                </a:cxn>
                <a:cxn ang="0">
                  <a:pos x="153" y="55"/>
                </a:cxn>
                <a:cxn ang="0">
                  <a:pos x="124" y="61"/>
                </a:cxn>
                <a:cxn ang="0">
                  <a:pos x="67" y="43"/>
                </a:cxn>
                <a:cxn ang="0">
                  <a:pos x="47" y="48"/>
                </a:cxn>
                <a:cxn ang="0">
                  <a:pos x="30" y="46"/>
                </a:cxn>
                <a:cxn ang="0">
                  <a:pos x="0" y="35"/>
                </a:cxn>
              </a:cxnLst>
              <a:rect l="0" t="0" r="r" b="b"/>
              <a:pathLst>
                <a:path w="167" h="61">
                  <a:moveTo>
                    <a:pt x="0" y="35"/>
                  </a:moveTo>
                  <a:lnTo>
                    <a:pt x="0" y="30"/>
                  </a:lnTo>
                  <a:lnTo>
                    <a:pt x="17" y="20"/>
                  </a:lnTo>
                  <a:lnTo>
                    <a:pt x="31" y="5"/>
                  </a:lnTo>
                  <a:lnTo>
                    <a:pt x="94" y="0"/>
                  </a:lnTo>
                  <a:lnTo>
                    <a:pt x="119" y="6"/>
                  </a:lnTo>
                  <a:lnTo>
                    <a:pt x="131" y="14"/>
                  </a:lnTo>
                  <a:lnTo>
                    <a:pt x="137" y="25"/>
                  </a:lnTo>
                  <a:lnTo>
                    <a:pt x="165" y="38"/>
                  </a:lnTo>
                  <a:lnTo>
                    <a:pt x="167" y="44"/>
                  </a:lnTo>
                  <a:lnTo>
                    <a:pt x="153" y="55"/>
                  </a:lnTo>
                  <a:lnTo>
                    <a:pt x="124" y="61"/>
                  </a:lnTo>
                  <a:lnTo>
                    <a:pt x="67" y="43"/>
                  </a:lnTo>
                  <a:lnTo>
                    <a:pt x="47" y="48"/>
                  </a:lnTo>
                  <a:lnTo>
                    <a:pt x="30" y="46"/>
                  </a:lnTo>
                  <a:lnTo>
                    <a:pt x="0" y="35"/>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grpSp>
          <p:nvGrpSpPr>
            <p:cNvPr id="18" name="Group 236"/>
            <p:cNvGrpSpPr>
              <a:grpSpLocks noChangeAspect="1"/>
            </p:cNvGrpSpPr>
            <p:nvPr/>
          </p:nvGrpSpPr>
          <p:grpSpPr bwMode="gray">
            <a:xfrm>
              <a:off x="3344100" y="3475438"/>
              <a:ext cx="808049" cy="1365266"/>
              <a:chOff x="1624" y="2350"/>
              <a:chExt cx="509" cy="860"/>
            </a:xfrm>
            <a:grpFill/>
          </p:grpSpPr>
          <p:sp>
            <p:nvSpPr>
              <p:cNvPr id="649" name="Freeform 237"/>
              <p:cNvSpPr>
                <a:spLocks noChangeAspect="1"/>
              </p:cNvSpPr>
              <p:nvPr/>
            </p:nvSpPr>
            <p:spPr bwMode="gray">
              <a:xfrm>
                <a:off x="1709" y="3154"/>
                <a:ext cx="23" cy="27"/>
              </a:xfrm>
              <a:custGeom>
                <a:avLst/>
                <a:gdLst/>
                <a:ahLst/>
                <a:cxnLst>
                  <a:cxn ang="0">
                    <a:pos x="4" y="17"/>
                  </a:cxn>
                  <a:cxn ang="0">
                    <a:pos x="7" y="12"/>
                  </a:cxn>
                  <a:cxn ang="0">
                    <a:pos x="17" y="17"/>
                  </a:cxn>
                  <a:cxn ang="0">
                    <a:pos x="28" y="10"/>
                  </a:cxn>
                  <a:cxn ang="0">
                    <a:pos x="33" y="23"/>
                  </a:cxn>
                  <a:cxn ang="0">
                    <a:pos x="41" y="23"/>
                  </a:cxn>
                  <a:cxn ang="0">
                    <a:pos x="41" y="7"/>
                  </a:cxn>
                  <a:cxn ang="0">
                    <a:pos x="43" y="1"/>
                  </a:cxn>
                  <a:cxn ang="0">
                    <a:pos x="53" y="15"/>
                  </a:cxn>
                  <a:cxn ang="0">
                    <a:pos x="43" y="39"/>
                  </a:cxn>
                  <a:cxn ang="0">
                    <a:pos x="45" y="60"/>
                  </a:cxn>
                  <a:cxn ang="0">
                    <a:pos x="53" y="72"/>
                  </a:cxn>
                  <a:cxn ang="0">
                    <a:pos x="80" y="61"/>
                  </a:cxn>
                  <a:cxn ang="0">
                    <a:pos x="100" y="64"/>
                  </a:cxn>
                  <a:cxn ang="0">
                    <a:pos x="115" y="70"/>
                  </a:cxn>
                  <a:cxn ang="0">
                    <a:pos x="92" y="97"/>
                  </a:cxn>
                  <a:cxn ang="0">
                    <a:pos x="77" y="99"/>
                  </a:cxn>
                  <a:cxn ang="0">
                    <a:pos x="74" y="107"/>
                  </a:cxn>
                  <a:cxn ang="0">
                    <a:pos x="66" y="107"/>
                  </a:cxn>
                  <a:cxn ang="0">
                    <a:pos x="63" y="117"/>
                  </a:cxn>
                  <a:cxn ang="0">
                    <a:pos x="59" y="128"/>
                  </a:cxn>
                  <a:cxn ang="0">
                    <a:pos x="53" y="131"/>
                  </a:cxn>
                  <a:cxn ang="0">
                    <a:pos x="26" y="106"/>
                  </a:cxn>
                  <a:cxn ang="0">
                    <a:pos x="43" y="108"/>
                  </a:cxn>
                  <a:cxn ang="0">
                    <a:pos x="49" y="99"/>
                  </a:cxn>
                  <a:cxn ang="0">
                    <a:pos x="39" y="83"/>
                  </a:cxn>
                  <a:cxn ang="0">
                    <a:pos x="33" y="93"/>
                  </a:cxn>
                  <a:cxn ang="0">
                    <a:pos x="20" y="86"/>
                  </a:cxn>
                  <a:cxn ang="0">
                    <a:pos x="10" y="77"/>
                  </a:cxn>
                  <a:cxn ang="0">
                    <a:pos x="7" y="66"/>
                  </a:cxn>
                  <a:cxn ang="0">
                    <a:pos x="0" y="66"/>
                  </a:cxn>
                  <a:cxn ang="0">
                    <a:pos x="1" y="50"/>
                  </a:cxn>
                  <a:cxn ang="0">
                    <a:pos x="1" y="31"/>
                  </a:cxn>
                </a:cxnLst>
                <a:rect l="0" t="0" r="r" b="b"/>
                <a:pathLst>
                  <a:path w="115" h="134">
                    <a:moveTo>
                      <a:pt x="2" y="17"/>
                    </a:moveTo>
                    <a:lnTo>
                      <a:pt x="4" y="17"/>
                    </a:lnTo>
                    <a:lnTo>
                      <a:pt x="5" y="13"/>
                    </a:lnTo>
                    <a:lnTo>
                      <a:pt x="7" y="12"/>
                    </a:lnTo>
                    <a:lnTo>
                      <a:pt x="12" y="16"/>
                    </a:lnTo>
                    <a:lnTo>
                      <a:pt x="17" y="17"/>
                    </a:lnTo>
                    <a:lnTo>
                      <a:pt x="22" y="12"/>
                    </a:lnTo>
                    <a:lnTo>
                      <a:pt x="28" y="10"/>
                    </a:lnTo>
                    <a:lnTo>
                      <a:pt x="32" y="13"/>
                    </a:lnTo>
                    <a:lnTo>
                      <a:pt x="33" y="23"/>
                    </a:lnTo>
                    <a:lnTo>
                      <a:pt x="36" y="27"/>
                    </a:lnTo>
                    <a:lnTo>
                      <a:pt x="41" y="23"/>
                    </a:lnTo>
                    <a:lnTo>
                      <a:pt x="44" y="11"/>
                    </a:lnTo>
                    <a:lnTo>
                      <a:pt x="41" y="7"/>
                    </a:lnTo>
                    <a:lnTo>
                      <a:pt x="41" y="0"/>
                    </a:lnTo>
                    <a:lnTo>
                      <a:pt x="43" y="1"/>
                    </a:lnTo>
                    <a:lnTo>
                      <a:pt x="50" y="6"/>
                    </a:lnTo>
                    <a:lnTo>
                      <a:pt x="53" y="15"/>
                    </a:lnTo>
                    <a:lnTo>
                      <a:pt x="54" y="27"/>
                    </a:lnTo>
                    <a:lnTo>
                      <a:pt x="43" y="39"/>
                    </a:lnTo>
                    <a:lnTo>
                      <a:pt x="37" y="55"/>
                    </a:lnTo>
                    <a:lnTo>
                      <a:pt x="45" y="60"/>
                    </a:lnTo>
                    <a:lnTo>
                      <a:pt x="52" y="66"/>
                    </a:lnTo>
                    <a:lnTo>
                      <a:pt x="53" y="72"/>
                    </a:lnTo>
                    <a:lnTo>
                      <a:pt x="63" y="80"/>
                    </a:lnTo>
                    <a:lnTo>
                      <a:pt x="80" y="61"/>
                    </a:lnTo>
                    <a:lnTo>
                      <a:pt x="87" y="61"/>
                    </a:lnTo>
                    <a:lnTo>
                      <a:pt x="100" y="64"/>
                    </a:lnTo>
                    <a:lnTo>
                      <a:pt x="112" y="63"/>
                    </a:lnTo>
                    <a:lnTo>
                      <a:pt x="115" y="70"/>
                    </a:lnTo>
                    <a:lnTo>
                      <a:pt x="115" y="79"/>
                    </a:lnTo>
                    <a:lnTo>
                      <a:pt x="92" y="97"/>
                    </a:lnTo>
                    <a:lnTo>
                      <a:pt x="85" y="102"/>
                    </a:lnTo>
                    <a:lnTo>
                      <a:pt x="77" y="99"/>
                    </a:lnTo>
                    <a:lnTo>
                      <a:pt x="74" y="101"/>
                    </a:lnTo>
                    <a:lnTo>
                      <a:pt x="74" y="107"/>
                    </a:lnTo>
                    <a:lnTo>
                      <a:pt x="71" y="109"/>
                    </a:lnTo>
                    <a:lnTo>
                      <a:pt x="66" y="107"/>
                    </a:lnTo>
                    <a:lnTo>
                      <a:pt x="60" y="110"/>
                    </a:lnTo>
                    <a:lnTo>
                      <a:pt x="63" y="117"/>
                    </a:lnTo>
                    <a:lnTo>
                      <a:pt x="59" y="120"/>
                    </a:lnTo>
                    <a:lnTo>
                      <a:pt x="59" y="128"/>
                    </a:lnTo>
                    <a:lnTo>
                      <a:pt x="61" y="134"/>
                    </a:lnTo>
                    <a:lnTo>
                      <a:pt x="53" y="131"/>
                    </a:lnTo>
                    <a:lnTo>
                      <a:pt x="28" y="108"/>
                    </a:lnTo>
                    <a:lnTo>
                      <a:pt x="26" y="106"/>
                    </a:lnTo>
                    <a:lnTo>
                      <a:pt x="34" y="104"/>
                    </a:lnTo>
                    <a:lnTo>
                      <a:pt x="43" y="108"/>
                    </a:lnTo>
                    <a:lnTo>
                      <a:pt x="49" y="106"/>
                    </a:lnTo>
                    <a:lnTo>
                      <a:pt x="49" y="99"/>
                    </a:lnTo>
                    <a:lnTo>
                      <a:pt x="44" y="95"/>
                    </a:lnTo>
                    <a:lnTo>
                      <a:pt x="39" y="83"/>
                    </a:lnTo>
                    <a:lnTo>
                      <a:pt x="37" y="88"/>
                    </a:lnTo>
                    <a:lnTo>
                      <a:pt x="33" y="93"/>
                    </a:lnTo>
                    <a:lnTo>
                      <a:pt x="17" y="92"/>
                    </a:lnTo>
                    <a:lnTo>
                      <a:pt x="20" y="86"/>
                    </a:lnTo>
                    <a:lnTo>
                      <a:pt x="20" y="81"/>
                    </a:lnTo>
                    <a:lnTo>
                      <a:pt x="10" y="77"/>
                    </a:lnTo>
                    <a:lnTo>
                      <a:pt x="7" y="74"/>
                    </a:lnTo>
                    <a:lnTo>
                      <a:pt x="7" y="66"/>
                    </a:lnTo>
                    <a:lnTo>
                      <a:pt x="6" y="65"/>
                    </a:lnTo>
                    <a:lnTo>
                      <a:pt x="0" y="66"/>
                    </a:lnTo>
                    <a:lnTo>
                      <a:pt x="1" y="60"/>
                    </a:lnTo>
                    <a:lnTo>
                      <a:pt x="1" y="50"/>
                    </a:lnTo>
                    <a:lnTo>
                      <a:pt x="2" y="40"/>
                    </a:lnTo>
                    <a:lnTo>
                      <a:pt x="1" y="31"/>
                    </a:lnTo>
                    <a:lnTo>
                      <a:pt x="2" y="17"/>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650" name="Freeform 238"/>
              <p:cNvSpPr>
                <a:spLocks noChangeAspect="1"/>
              </p:cNvSpPr>
              <p:nvPr/>
            </p:nvSpPr>
            <p:spPr bwMode="gray">
              <a:xfrm>
                <a:off x="1712" y="2353"/>
                <a:ext cx="148" cy="126"/>
              </a:xfrm>
              <a:custGeom>
                <a:avLst/>
                <a:gdLst/>
                <a:ahLst/>
                <a:cxnLst>
                  <a:cxn ang="0">
                    <a:pos x="84" y="47"/>
                  </a:cxn>
                  <a:cxn ang="0">
                    <a:pos x="97" y="77"/>
                  </a:cxn>
                  <a:cxn ang="0">
                    <a:pos x="73" y="133"/>
                  </a:cxn>
                  <a:cxn ang="0">
                    <a:pos x="98" y="176"/>
                  </a:cxn>
                  <a:cxn ang="0">
                    <a:pos x="126" y="148"/>
                  </a:cxn>
                  <a:cxn ang="0">
                    <a:pos x="108" y="74"/>
                  </a:cxn>
                  <a:cxn ang="0">
                    <a:pos x="196" y="42"/>
                  </a:cxn>
                  <a:cxn ang="0">
                    <a:pos x="169" y="27"/>
                  </a:cxn>
                  <a:cxn ang="0">
                    <a:pos x="191" y="2"/>
                  </a:cxn>
                  <a:cxn ang="0">
                    <a:pos x="243" y="46"/>
                  </a:cxn>
                  <a:cxn ang="0">
                    <a:pos x="285" y="88"/>
                  </a:cxn>
                  <a:cxn ang="0">
                    <a:pos x="366" y="88"/>
                  </a:cxn>
                  <a:cxn ang="0">
                    <a:pos x="411" y="106"/>
                  </a:cxn>
                  <a:cxn ang="0">
                    <a:pos x="495" y="99"/>
                  </a:cxn>
                  <a:cxn ang="0">
                    <a:pos x="499" y="88"/>
                  </a:cxn>
                  <a:cxn ang="0">
                    <a:pos x="621" y="86"/>
                  </a:cxn>
                  <a:cxn ang="0">
                    <a:pos x="573" y="95"/>
                  </a:cxn>
                  <a:cxn ang="0">
                    <a:pos x="593" y="117"/>
                  </a:cxn>
                  <a:cxn ang="0">
                    <a:pos x="663" y="150"/>
                  </a:cxn>
                  <a:cxn ang="0">
                    <a:pos x="689" y="197"/>
                  </a:cxn>
                  <a:cxn ang="0">
                    <a:pos x="695" y="211"/>
                  </a:cxn>
                  <a:cxn ang="0">
                    <a:pos x="737" y="209"/>
                  </a:cxn>
                  <a:cxn ang="0">
                    <a:pos x="728" y="231"/>
                  </a:cxn>
                  <a:cxn ang="0">
                    <a:pos x="689" y="252"/>
                  </a:cxn>
                  <a:cxn ang="0">
                    <a:pos x="702" y="279"/>
                  </a:cxn>
                  <a:cxn ang="0">
                    <a:pos x="673" y="321"/>
                  </a:cxn>
                  <a:cxn ang="0">
                    <a:pos x="674" y="359"/>
                  </a:cxn>
                  <a:cxn ang="0">
                    <a:pos x="699" y="401"/>
                  </a:cxn>
                  <a:cxn ang="0">
                    <a:pos x="646" y="432"/>
                  </a:cxn>
                  <a:cxn ang="0">
                    <a:pos x="568" y="459"/>
                  </a:cxn>
                  <a:cxn ang="0">
                    <a:pos x="474" y="437"/>
                  </a:cxn>
                  <a:cxn ang="0">
                    <a:pos x="497" y="467"/>
                  </a:cxn>
                  <a:cxn ang="0">
                    <a:pos x="501" y="524"/>
                  </a:cxn>
                  <a:cxn ang="0">
                    <a:pos x="546" y="550"/>
                  </a:cxn>
                  <a:cxn ang="0">
                    <a:pos x="518" y="565"/>
                  </a:cxn>
                  <a:cxn ang="0">
                    <a:pos x="486" y="593"/>
                  </a:cxn>
                  <a:cxn ang="0">
                    <a:pos x="452" y="607"/>
                  </a:cxn>
                  <a:cxn ang="0">
                    <a:pos x="402" y="631"/>
                  </a:cxn>
                  <a:cxn ang="0">
                    <a:pos x="361" y="612"/>
                  </a:cxn>
                  <a:cxn ang="0">
                    <a:pos x="321" y="532"/>
                  </a:cxn>
                  <a:cxn ang="0">
                    <a:pos x="328" y="492"/>
                  </a:cxn>
                  <a:cxn ang="0">
                    <a:pos x="315" y="459"/>
                  </a:cxn>
                  <a:cxn ang="0">
                    <a:pos x="299" y="419"/>
                  </a:cxn>
                  <a:cxn ang="0">
                    <a:pos x="314" y="357"/>
                  </a:cxn>
                  <a:cxn ang="0">
                    <a:pos x="314" y="330"/>
                  </a:cxn>
                  <a:cxn ang="0">
                    <a:pos x="253" y="337"/>
                  </a:cxn>
                  <a:cxn ang="0">
                    <a:pos x="217" y="338"/>
                  </a:cxn>
                  <a:cxn ang="0">
                    <a:pos x="169" y="289"/>
                  </a:cxn>
                  <a:cxn ang="0">
                    <a:pos x="90" y="287"/>
                  </a:cxn>
                  <a:cxn ang="0">
                    <a:pos x="52" y="229"/>
                  </a:cxn>
                  <a:cxn ang="0">
                    <a:pos x="31" y="196"/>
                  </a:cxn>
                  <a:cxn ang="0">
                    <a:pos x="14" y="140"/>
                  </a:cxn>
                  <a:cxn ang="0">
                    <a:pos x="79" y="29"/>
                  </a:cxn>
                </a:cxnLst>
                <a:rect l="0" t="0" r="r" b="b"/>
                <a:pathLst>
                  <a:path w="743" h="631">
                    <a:moveTo>
                      <a:pt x="109" y="21"/>
                    </a:moveTo>
                    <a:lnTo>
                      <a:pt x="99" y="29"/>
                    </a:lnTo>
                    <a:lnTo>
                      <a:pt x="88" y="31"/>
                    </a:lnTo>
                    <a:lnTo>
                      <a:pt x="82" y="35"/>
                    </a:lnTo>
                    <a:lnTo>
                      <a:pt x="82" y="39"/>
                    </a:lnTo>
                    <a:lnTo>
                      <a:pt x="84" y="47"/>
                    </a:lnTo>
                    <a:lnTo>
                      <a:pt x="87" y="56"/>
                    </a:lnTo>
                    <a:lnTo>
                      <a:pt x="94" y="66"/>
                    </a:lnTo>
                    <a:lnTo>
                      <a:pt x="95" y="69"/>
                    </a:lnTo>
                    <a:lnTo>
                      <a:pt x="93" y="72"/>
                    </a:lnTo>
                    <a:lnTo>
                      <a:pt x="93" y="73"/>
                    </a:lnTo>
                    <a:lnTo>
                      <a:pt x="97" y="77"/>
                    </a:lnTo>
                    <a:lnTo>
                      <a:pt x="97" y="83"/>
                    </a:lnTo>
                    <a:lnTo>
                      <a:pt x="93" y="95"/>
                    </a:lnTo>
                    <a:lnTo>
                      <a:pt x="78" y="109"/>
                    </a:lnTo>
                    <a:lnTo>
                      <a:pt x="76" y="111"/>
                    </a:lnTo>
                    <a:lnTo>
                      <a:pt x="73" y="118"/>
                    </a:lnTo>
                    <a:lnTo>
                      <a:pt x="73" y="133"/>
                    </a:lnTo>
                    <a:lnTo>
                      <a:pt x="74" y="140"/>
                    </a:lnTo>
                    <a:lnTo>
                      <a:pt x="78" y="145"/>
                    </a:lnTo>
                    <a:lnTo>
                      <a:pt x="87" y="152"/>
                    </a:lnTo>
                    <a:lnTo>
                      <a:pt x="93" y="165"/>
                    </a:lnTo>
                    <a:lnTo>
                      <a:pt x="95" y="174"/>
                    </a:lnTo>
                    <a:lnTo>
                      <a:pt x="98" y="176"/>
                    </a:lnTo>
                    <a:lnTo>
                      <a:pt x="105" y="176"/>
                    </a:lnTo>
                    <a:lnTo>
                      <a:pt x="113" y="174"/>
                    </a:lnTo>
                    <a:lnTo>
                      <a:pt x="119" y="169"/>
                    </a:lnTo>
                    <a:lnTo>
                      <a:pt x="125" y="161"/>
                    </a:lnTo>
                    <a:lnTo>
                      <a:pt x="126" y="159"/>
                    </a:lnTo>
                    <a:lnTo>
                      <a:pt x="126" y="148"/>
                    </a:lnTo>
                    <a:lnTo>
                      <a:pt x="125" y="134"/>
                    </a:lnTo>
                    <a:lnTo>
                      <a:pt x="115" y="117"/>
                    </a:lnTo>
                    <a:lnTo>
                      <a:pt x="109" y="110"/>
                    </a:lnTo>
                    <a:lnTo>
                      <a:pt x="104" y="101"/>
                    </a:lnTo>
                    <a:lnTo>
                      <a:pt x="104" y="77"/>
                    </a:lnTo>
                    <a:lnTo>
                      <a:pt x="108" y="74"/>
                    </a:lnTo>
                    <a:lnTo>
                      <a:pt x="110" y="70"/>
                    </a:lnTo>
                    <a:lnTo>
                      <a:pt x="111" y="68"/>
                    </a:lnTo>
                    <a:lnTo>
                      <a:pt x="120" y="66"/>
                    </a:lnTo>
                    <a:lnTo>
                      <a:pt x="140" y="53"/>
                    </a:lnTo>
                    <a:lnTo>
                      <a:pt x="173" y="43"/>
                    </a:lnTo>
                    <a:lnTo>
                      <a:pt x="196" y="42"/>
                    </a:lnTo>
                    <a:lnTo>
                      <a:pt x="196" y="36"/>
                    </a:lnTo>
                    <a:lnTo>
                      <a:pt x="195" y="32"/>
                    </a:lnTo>
                    <a:lnTo>
                      <a:pt x="190" y="30"/>
                    </a:lnTo>
                    <a:lnTo>
                      <a:pt x="174" y="29"/>
                    </a:lnTo>
                    <a:lnTo>
                      <a:pt x="172" y="27"/>
                    </a:lnTo>
                    <a:lnTo>
                      <a:pt x="169" y="27"/>
                    </a:lnTo>
                    <a:lnTo>
                      <a:pt x="168" y="25"/>
                    </a:lnTo>
                    <a:lnTo>
                      <a:pt x="169" y="18"/>
                    </a:lnTo>
                    <a:lnTo>
                      <a:pt x="175" y="5"/>
                    </a:lnTo>
                    <a:lnTo>
                      <a:pt x="181" y="0"/>
                    </a:lnTo>
                    <a:lnTo>
                      <a:pt x="186" y="0"/>
                    </a:lnTo>
                    <a:lnTo>
                      <a:pt x="191" y="2"/>
                    </a:lnTo>
                    <a:lnTo>
                      <a:pt x="192" y="4"/>
                    </a:lnTo>
                    <a:lnTo>
                      <a:pt x="201" y="29"/>
                    </a:lnTo>
                    <a:lnTo>
                      <a:pt x="201" y="29"/>
                    </a:lnTo>
                    <a:lnTo>
                      <a:pt x="207" y="40"/>
                    </a:lnTo>
                    <a:lnTo>
                      <a:pt x="223" y="42"/>
                    </a:lnTo>
                    <a:lnTo>
                      <a:pt x="243" y="46"/>
                    </a:lnTo>
                    <a:lnTo>
                      <a:pt x="246" y="46"/>
                    </a:lnTo>
                    <a:lnTo>
                      <a:pt x="260" y="50"/>
                    </a:lnTo>
                    <a:lnTo>
                      <a:pt x="271" y="56"/>
                    </a:lnTo>
                    <a:lnTo>
                      <a:pt x="276" y="61"/>
                    </a:lnTo>
                    <a:lnTo>
                      <a:pt x="280" y="77"/>
                    </a:lnTo>
                    <a:lnTo>
                      <a:pt x="285" y="88"/>
                    </a:lnTo>
                    <a:lnTo>
                      <a:pt x="286" y="90"/>
                    </a:lnTo>
                    <a:lnTo>
                      <a:pt x="292" y="95"/>
                    </a:lnTo>
                    <a:lnTo>
                      <a:pt x="303" y="95"/>
                    </a:lnTo>
                    <a:lnTo>
                      <a:pt x="329" y="90"/>
                    </a:lnTo>
                    <a:lnTo>
                      <a:pt x="340" y="91"/>
                    </a:lnTo>
                    <a:lnTo>
                      <a:pt x="366" y="88"/>
                    </a:lnTo>
                    <a:lnTo>
                      <a:pt x="395" y="88"/>
                    </a:lnTo>
                    <a:lnTo>
                      <a:pt x="398" y="89"/>
                    </a:lnTo>
                    <a:lnTo>
                      <a:pt x="401" y="91"/>
                    </a:lnTo>
                    <a:lnTo>
                      <a:pt x="405" y="97"/>
                    </a:lnTo>
                    <a:lnTo>
                      <a:pt x="405" y="101"/>
                    </a:lnTo>
                    <a:lnTo>
                      <a:pt x="411" y="106"/>
                    </a:lnTo>
                    <a:lnTo>
                      <a:pt x="422" y="112"/>
                    </a:lnTo>
                    <a:lnTo>
                      <a:pt x="432" y="115"/>
                    </a:lnTo>
                    <a:lnTo>
                      <a:pt x="450" y="115"/>
                    </a:lnTo>
                    <a:lnTo>
                      <a:pt x="476" y="110"/>
                    </a:lnTo>
                    <a:lnTo>
                      <a:pt x="484" y="106"/>
                    </a:lnTo>
                    <a:lnTo>
                      <a:pt x="495" y="99"/>
                    </a:lnTo>
                    <a:lnTo>
                      <a:pt x="512" y="99"/>
                    </a:lnTo>
                    <a:lnTo>
                      <a:pt x="523" y="96"/>
                    </a:lnTo>
                    <a:lnTo>
                      <a:pt x="527" y="94"/>
                    </a:lnTo>
                    <a:lnTo>
                      <a:pt x="525" y="91"/>
                    </a:lnTo>
                    <a:lnTo>
                      <a:pt x="506" y="90"/>
                    </a:lnTo>
                    <a:lnTo>
                      <a:pt x="499" y="88"/>
                    </a:lnTo>
                    <a:lnTo>
                      <a:pt x="499" y="88"/>
                    </a:lnTo>
                    <a:lnTo>
                      <a:pt x="506" y="84"/>
                    </a:lnTo>
                    <a:lnTo>
                      <a:pt x="520" y="83"/>
                    </a:lnTo>
                    <a:lnTo>
                      <a:pt x="608" y="83"/>
                    </a:lnTo>
                    <a:lnTo>
                      <a:pt x="620" y="86"/>
                    </a:lnTo>
                    <a:lnTo>
                      <a:pt x="621" y="86"/>
                    </a:lnTo>
                    <a:lnTo>
                      <a:pt x="619" y="88"/>
                    </a:lnTo>
                    <a:lnTo>
                      <a:pt x="606" y="90"/>
                    </a:lnTo>
                    <a:lnTo>
                      <a:pt x="605" y="93"/>
                    </a:lnTo>
                    <a:lnTo>
                      <a:pt x="600" y="95"/>
                    </a:lnTo>
                    <a:lnTo>
                      <a:pt x="587" y="93"/>
                    </a:lnTo>
                    <a:lnTo>
                      <a:pt x="573" y="95"/>
                    </a:lnTo>
                    <a:lnTo>
                      <a:pt x="570" y="99"/>
                    </a:lnTo>
                    <a:lnTo>
                      <a:pt x="571" y="102"/>
                    </a:lnTo>
                    <a:lnTo>
                      <a:pt x="579" y="106"/>
                    </a:lnTo>
                    <a:lnTo>
                      <a:pt x="583" y="107"/>
                    </a:lnTo>
                    <a:lnTo>
                      <a:pt x="590" y="111"/>
                    </a:lnTo>
                    <a:lnTo>
                      <a:pt x="593" y="117"/>
                    </a:lnTo>
                    <a:lnTo>
                      <a:pt x="599" y="122"/>
                    </a:lnTo>
                    <a:lnTo>
                      <a:pt x="600" y="129"/>
                    </a:lnTo>
                    <a:lnTo>
                      <a:pt x="604" y="134"/>
                    </a:lnTo>
                    <a:lnTo>
                      <a:pt x="621" y="132"/>
                    </a:lnTo>
                    <a:lnTo>
                      <a:pt x="638" y="136"/>
                    </a:lnTo>
                    <a:lnTo>
                      <a:pt x="663" y="150"/>
                    </a:lnTo>
                    <a:lnTo>
                      <a:pt x="670" y="152"/>
                    </a:lnTo>
                    <a:lnTo>
                      <a:pt x="678" y="159"/>
                    </a:lnTo>
                    <a:lnTo>
                      <a:pt x="686" y="172"/>
                    </a:lnTo>
                    <a:lnTo>
                      <a:pt x="687" y="177"/>
                    </a:lnTo>
                    <a:lnTo>
                      <a:pt x="689" y="193"/>
                    </a:lnTo>
                    <a:lnTo>
                      <a:pt x="689" y="197"/>
                    </a:lnTo>
                    <a:lnTo>
                      <a:pt x="686" y="199"/>
                    </a:lnTo>
                    <a:lnTo>
                      <a:pt x="676" y="203"/>
                    </a:lnTo>
                    <a:lnTo>
                      <a:pt x="676" y="206"/>
                    </a:lnTo>
                    <a:lnTo>
                      <a:pt x="679" y="207"/>
                    </a:lnTo>
                    <a:lnTo>
                      <a:pt x="689" y="208"/>
                    </a:lnTo>
                    <a:lnTo>
                      <a:pt x="695" y="211"/>
                    </a:lnTo>
                    <a:lnTo>
                      <a:pt x="701" y="211"/>
                    </a:lnTo>
                    <a:lnTo>
                      <a:pt x="705" y="209"/>
                    </a:lnTo>
                    <a:lnTo>
                      <a:pt x="712" y="202"/>
                    </a:lnTo>
                    <a:lnTo>
                      <a:pt x="721" y="201"/>
                    </a:lnTo>
                    <a:lnTo>
                      <a:pt x="727" y="203"/>
                    </a:lnTo>
                    <a:lnTo>
                      <a:pt x="737" y="209"/>
                    </a:lnTo>
                    <a:lnTo>
                      <a:pt x="741" y="214"/>
                    </a:lnTo>
                    <a:lnTo>
                      <a:pt x="743" y="217"/>
                    </a:lnTo>
                    <a:lnTo>
                      <a:pt x="743" y="225"/>
                    </a:lnTo>
                    <a:lnTo>
                      <a:pt x="739" y="228"/>
                    </a:lnTo>
                    <a:lnTo>
                      <a:pt x="734" y="228"/>
                    </a:lnTo>
                    <a:lnTo>
                      <a:pt x="728" y="231"/>
                    </a:lnTo>
                    <a:lnTo>
                      <a:pt x="724" y="234"/>
                    </a:lnTo>
                    <a:lnTo>
                      <a:pt x="708" y="241"/>
                    </a:lnTo>
                    <a:lnTo>
                      <a:pt x="705" y="245"/>
                    </a:lnTo>
                    <a:lnTo>
                      <a:pt x="702" y="247"/>
                    </a:lnTo>
                    <a:lnTo>
                      <a:pt x="691" y="250"/>
                    </a:lnTo>
                    <a:lnTo>
                      <a:pt x="689" y="252"/>
                    </a:lnTo>
                    <a:lnTo>
                      <a:pt x="686" y="258"/>
                    </a:lnTo>
                    <a:lnTo>
                      <a:pt x="686" y="267"/>
                    </a:lnTo>
                    <a:lnTo>
                      <a:pt x="689" y="279"/>
                    </a:lnTo>
                    <a:lnTo>
                      <a:pt x="694" y="281"/>
                    </a:lnTo>
                    <a:lnTo>
                      <a:pt x="700" y="279"/>
                    </a:lnTo>
                    <a:lnTo>
                      <a:pt x="702" y="279"/>
                    </a:lnTo>
                    <a:lnTo>
                      <a:pt x="707" y="284"/>
                    </a:lnTo>
                    <a:lnTo>
                      <a:pt x="702" y="290"/>
                    </a:lnTo>
                    <a:lnTo>
                      <a:pt x="691" y="298"/>
                    </a:lnTo>
                    <a:lnTo>
                      <a:pt x="674" y="304"/>
                    </a:lnTo>
                    <a:lnTo>
                      <a:pt x="673" y="306"/>
                    </a:lnTo>
                    <a:lnTo>
                      <a:pt x="673" y="321"/>
                    </a:lnTo>
                    <a:lnTo>
                      <a:pt x="669" y="327"/>
                    </a:lnTo>
                    <a:lnTo>
                      <a:pt x="663" y="336"/>
                    </a:lnTo>
                    <a:lnTo>
                      <a:pt x="662" y="337"/>
                    </a:lnTo>
                    <a:lnTo>
                      <a:pt x="662" y="341"/>
                    </a:lnTo>
                    <a:lnTo>
                      <a:pt x="662" y="343"/>
                    </a:lnTo>
                    <a:lnTo>
                      <a:pt x="674" y="359"/>
                    </a:lnTo>
                    <a:lnTo>
                      <a:pt x="685" y="370"/>
                    </a:lnTo>
                    <a:lnTo>
                      <a:pt x="689" y="378"/>
                    </a:lnTo>
                    <a:lnTo>
                      <a:pt x="695" y="384"/>
                    </a:lnTo>
                    <a:lnTo>
                      <a:pt x="699" y="386"/>
                    </a:lnTo>
                    <a:lnTo>
                      <a:pt x="699" y="389"/>
                    </a:lnTo>
                    <a:lnTo>
                      <a:pt x="699" y="401"/>
                    </a:lnTo>
                    <a:lnTo>
                      <a:pt x="687" y="414"/>
                    </a:lnTo>
                    <a:lnTo>
                      <a:pt x="680" y="421"/>
                    </a:lnTo>
                    <a:lnTo>
                      <a:pt x="676" y="423"/>
                    </a:lnTo>
                    <a:lnTo>
                      <a:pt x="660" y="424"/>
                    </a:lnTo>
                    <a:lnTo>
                      <a:pt x="654" y="428"/>
                    </a:lnTo>
                    <a:lnTo>
                      <a:pt x="646" y="432"/>
                    </a:lnTo>
                    <a:lnTo>
                      <a:pt x="640" y="440"/>
                    </a:lnTo>
                    <a:lnTo>
                      <a:pt x="635" y="443"/>
                    </a:lnTo>
                    <a:lnTo>
                      <a:pt x="606" y="445"/>
                    </a:lnTo>
                    <a:lnTo>
                      <a:pt x="590" y="449"/>
                    </a:lnTo>
                    <a:lnTo>
                      <a:pt x="572" y="455"/>
                    </a:lnTo>
                    <a:lnTo>
                      <a:pt x="568" y="459"/>
                    </a:lnTo>
                    <a:lnTo>
                      <a:pt x="567" y="460"/>
                    </a:lnTo>
                    <a:lnTo>
                      <a:pt x="542" y="459"/>
                    </a:lnTo>
                    <a:lnTo>
                      <a:pt x="524" y="454"/>
                    </a:lnTo>
                    <a:lnTo>
                      <a:pt x="503" y="441"/>
                    </a:lnTo>
                    <a:lnTo>
                      <a:pt x="481" y="439"/>
                    </a:lnTo>
                    <a:lnTo>
                      <a:pt x="474" y="437"/>
                    </a:lnTo>
                    <a:lnTo>
                      <a:pt x="470" y="437"/>
                    </a:lnTo>
                    <a:lnTo>
                      <a:pt x="469" y="437"/>
                    </a:lnTo>
                    <a:lnTo>
                      <a:pt x="470" y="446"/>
                    </a:lnTo>
                    <a:lnTo>
                      <a:pt x="474" y="455"/>
                    </a:lnTo>
                    <a:lnTo>
                      <a:pt x="485" y="460"/>
                    </a:lnTo>
                    <a:lnTo>
                      <a:pt x="497" y="467"/>
                    </a:lnTo>
                    <a:lnTo>
                      <a:pt x="499" y="470"/>
                    </a:lnTo>
                    <a:lnTo>
                      <a:pt x="498" y="482"/>
                    </a:lnTo>
                    <a:lnTo>
                      <a:pt x="495" y="495"/>
                    </a:lnTo>
                    <a:lnTo>
                      <a:pt x="495" y="502"/>
                    </a:lnTo>
                    <a:lnTo>
                      <a:pt x="496" y="507"/>
                    </a:lnTo>
                    <a:lnTo>
                      <a:pt x="501" y="524"/>
                    </a:lnTo>
                    <a:lnTo>
                      <a:pt x="502" y="532"/>
                    </a:lnTo>
                    <a:lnTo>
                      <a:pt x="503" y="538"/>
                    </a:lnTo>
                    <a:lnTo>
                      <a:pt x="518" y="541"/>
                    </a:lnTo>
                    <a:lnTo>
                      <a:pt x="522" y="542"/>
                    </a:lnTo>
                    <a:lnTo>
                      <a:pt x="546" y="541"/>
                    </a:lnTo>
                    <a:lnTo>
                      <a:pt x="546" y="550"/>
                    </a:lnTo>
                    <a:lnTo>
                      <a:pt x="546" y="551"/>
                    </a:lnTo>
                    <a:lnTo>
                      <a:pt x="544" y="554"/>
                    </a:lnTo>
                    <a:lnTo>
                      <a:pt x="533" y="556"/>
                    </a:lnTo>
                    <a:lnTo>
                      <a:pt x="525" y="559"/>
                    </a:lnTo>
                    <a:lnTo>
                      <a:pt x="524" y="562"/>
                    </a:lnTo>
                    <a:lnTo>
                      <a:pt x="518" y="565"/>
                    </a:lnTo>
                    <a:lnTo>
                      <a:pt x="511" y="565"/>
                    </a:lnTo>
                    <a:lnTo>
                      <a:pt x="506" y="573"/>
                    </a:lnTo>
                    <a:lnTo>
                      <a:pt x="499" y="588"/>
                    </a:lnTo>
                    <a:lnTo>
                      <a:pt x="496" y="591"/>
                    </a:lnTo>
                    <a:lnTo>
                      <a:pt x="491" y="593"/>
                    </a:lnTo>
                    <a:lnTo>
                      <a:pt x="486" y="593"/>
                    </a:lnTo>
                    <a:lnTo>
                      <a:pt x="480" y="596"/>
                    </a:lnTo>
                    <a:lnTo>
                      <a:pt x="477" y="597"/>
                    </a:lnTo>
                    <a:lnTo>
                      <a:pt x="475" y="602"/>
                    </a:lnTo>
                    <a:lnTo>
                      <a:pt x="466" y="602"/>
                    </a:lnTo>
                    <a:lnTo>
                      <a:pt x="454" y="607"/>
                    </a:lnTo>
                    <a:lnTo>
                      <a:pt x="452" y="607"/>
                    </a:lnTo>
                    <a:lnTo>
                      <a:pt x="444" y="611"/>
                    </a:lnTo>
                    <a:lnTo>
                      <a:pt x="436" y="615"/>
                    </a:lnTo>
                    <a:lnTo>
                      <a:pt x="431" y="618"/>
                    </a:lnTo>
                    <a:lnTo>
                      <a:pt x="423" y="626"/>
                    </a:lnTo>
                    <a:lnTo>
                      <a:pt x="421" y="627"/>
                    </a:lnTo>
                    <a:lnTo>
                      <a:pt x="402" y="631"/>
                    </a:lnTo>
                    <a:lnTo>
                      <a:pt x="385" y="631"/>
                    </a:lnTo>
                    <a:lnTo>
                      <a:pt x="383" y="629"/>
                    </a:lnTo>
                    <a:lnTo>
                      <a:pt x="380" y="629"/>
                    </a:lnTo>
                    <a:lnTo>
                      <a:pt x="368" y="621"/>
                    </a:lnTo>
                    <a:lnTo>
                      <a:pt x="364" y="617"/>
                    </a:lnTo>
                    <a:lnTo>
                      <a:pt x="361" y="612"/>
                    </a:lnTo>
                    <a:lnTo>
                      <a:pt x="358" y="607"/>
                    </a:lnTo>
                    <a:lnTo>
                      <a:pt x="353" y="600"/>
                    </a:lnTo>
                    <a:lnTo>
                      <a:pt x="348" y="591"/>
                    </a:lnTo>
                    <a:lnTo>
                      <a:pt x="346" y="580"/>
                    </a:lnTo>
                    <a:lnTo>
                      <a:pt x="330" y="543"/>
                    </a:lnTo>
                    <a:lnTo>
                      <a:pt x="321" y="532"/>
                    </a:lnTo>
                    <a:lnTo>
                      <a:pt x="304" y="519"/>
                    </a:lnTo>
                    <a:lnTo>
                      <a:pt x="304" y="515"/>
                    </a:lnTo>
                    <a:lnTo>
                      <a:pt x="316" y="504"/>
                    </a:lnTo>
                    <a:lnTo>
                      <a:pt x="321" y="497"/>
                    </a:lnTo>
                    <a:lnTo>
                      <a:pt x="324" y="495"/>
                    </a:lnTo>
                    <a:lnTo>
                      <a:pt x="328" y="492"/>
                    </a:lnTo>
                    <a:lnTo>
                      <a:pt x="330" y="491"/>
                    </a:lnTo>
                    <a:lnTo>
                      <a:pt x="331" y="488"/>
                    </a:lnTo>
                    <a:lnTo>
                      <a:pt x="330" y="481"/>
                    </a:lnTo>
                    <a:lnTo>
                      <a:pt x="328" y="476"/>
                    </a:lnTo>
                    <a:lnTo>
                      <a:pt x="323" y="467"/>
                    </a:lnTo>
                    <a:lnTo>
                      <a:pt x="315" y="459"/>
                    </a:lnTo>
                    <a:lnTo>
                      <a:pt x="308" y="454"/>
                    </a:lnTo>
                    <a:lnTo>
                      <a:pt x="307" y="451"/>
                    </a:lnTo>
                    <a:lnTo>
                      <a:pt x="305" y="441"/>
                    </a:lnTo>
                    <a:lnTo>
                      <a:pt x="303" y="435"/>
                    </a:lnTo>
                    <a:lnTo>
                      <a:pt x="303" y="427"/>
                    </a:lnTo>
                    <a:lnTo>
                      <a:pt x="299" y="419"/>
                    </a:lnTo>
                    <a:lnTo>
                      <a:pt x="299" y="407"/>
                    </a:lnTo>
                    <a:lnTo>
                      <a:pt x="303" y="401"/>
                    </a:lnTo>
                    <a:lnTo>
                      <a:pt x="305" y="391"/>
                    </a:lnTo>
                    <a:lnTo>
                      <a:pt x="305" y="380"/>
                    </a:lnTo>
                    <a:lnTo>
                      <a:pt x="314" y="370"/>
                    </a:lnTo>
                    <a:lnTo>
                      <a:pt x="314" y="357"/>
                    </a:lnTo>
                    <a:lnTo>
                      <a:pt x="316" y="352"/>
                    </a:lnTo>
                    <a:lnTo>
                      <a:pt x="323" y="346"/>
                    </a:lnTo>
                    <a:lnTo>
                      <a:pt x="323" y="341"/>
                    </a:lnTo>
                    <a:lnTo>
                      <a:pt x="320" y="332"/>
                    </a:lnTo>
                    <a:lnTo>
                      <a:pt x="318" y="330"/>
                    </a:lnTo>
                    <a:lnTo>
                      <a:pt x="314" y="330"/>
                    </a:lnTo>
                    <a:lnTo>
                      <a:pt x="304" y="330"/>
                    </a:lnTo>
                    <a:lnTo>
                      <a:pt x="285" y="338"/>
                    </a:lnTo>
                    <a:lnTo>
                      <a:pt x="273" y="341"/>
                    </a:lnTo>
                    <a:lnTo>
                      <a:pt x="266" y="341"/>
                    </a:lnTo>
                    <a:lnTo>
                      <a:pt x="257" y="338"/>
                    </a:lnTo>
                    <a:lnTo>
                      <a:pt x="253" y="337"/>
                    </a:lnTo>
                    <a:lnTo>
                      <a:pt x="248" y="335"/>
                    </a:lnTo>
                    <a:lnTo>
                      <a:pt x="242" y="333"/>
                    </a:lnTo>
                    <a:lnTo>
                      <a:pt x="234" y="336"/>
                    </a:lnTo>
                    <a:lnTo>
                      <a:pt x="232" y="338"/>
                    </a:lnTo>
                    <a:lnTo>
                      <a:pt x="226" y="338"/>
                    </a:lnTo>
                    <a:lnTo>
                      <a:pt x="217" y="338"/>
                    </a:lnTo>
                    <a:lnTo>
                      <a:pt x="213" y="336"/>
                    </a:lnTo>
                    <a:lnTo>
                      <a:pt x="212" y="336"/>
                    </a:lnTo>
                    <a:lnTo>
                      <a:pt x="184" y="295"/>
                    </a:lnTo>
                    <a:lnTo>
                      <a:pt x="183" y="293"/>
                    </a:lnTo>
                    <a:lnTo>
                      <a:pt x="180" y="290"/>
                    </a:lnTo>
                    <a:lnTo>
                      <a:pt x="169" y="289"/>
                    </a:lnTo>
                    <a:lnTo>
                      <a:pt x="163" y="285"/>
                    </a:lnTo>
                    <a:lnTo>
                      <a:pt x="151" y="281"/>
                    </a:lnTo>
                    <a:lnTo>
                      <a:pt x="133" y="282"/>
                    </a:lnTo>
                    <a:lnTo>
                      <a:pt x="115" y="287"/>
                    </a:lnTo>
                    <a:lnTo>
                      <a:pt x="105" y="288"/>
                    </a:lnTo>
                    <a:lnTo>
                      <a:pt x="90" y="287"/>
                    </a:lnTo>
                    <a:lnTo>
                      <a:pt x="73" y="279"/>
                    </a:lnTo>
                    <a:lnTo>
                      <a:pt x="70" y="272"/>
                    </a:lnTo>
                    <a:lnTo>
                      <a:pt x="66" y="271"/>
                    </a:lnTo>
                    <a:lnTo>
                      <a:pt x="54" y="265"/>
                    </a:lnTo>
                    <a:lnTo>
                      <a:pt x="52" y="262"/>
                    </a:lnTo>
                    <a:lnTo>
                      <a:pt x="52" y="229"/>
                    </a:lnTo>
                    <a:lnTo>
                      <a:pt x="50" y="220"/>
                    </a:lnTo>
                    <a:lnTo>
                      <a:pt x="47" y="214"/>
                    </a:lnTo>
                    <a:lnTo>
                      <a:pt x="43" y="211"/>
                    </a:lnTo>
                    <a:lnTo>
                      <a:pt x="41" y="208"/>
                    </a:lnTo>
                    <a:lnTo>
                      <a:pt x="34" y="199"/>
                    </a:lnTo>
                    <a:lnTo>
                      <a:pt x="31" y="196"/>
                    </a:lnTo>
                    <a:lnTo>
                      <a:pt x="28" y="176"/>
                    </a:lnTo>
                    <a:lnTo>
                      <a:pt x="25" y="170"/>
                    </a:lnTo>
                    <a:lnTo>
                      <a:pt x="24" y="168"/>
                    </a:lnTo>
                    <a:lnTo>
                      <a:pt x="0" y="169"/>
                    </a:lnTo>
                    <a:lnTo>
                      <a:pt x="6" y="155"/>
                    </a:lnTo>
                    <a:lnTo>
                      <a:pt x="14" y="140"/>
                    </a:lnTo>
                    <a:lnTo>
                      <a:pt x="27" y="95"/>
                    </a:lnTo>
                    <a:lnTo>
                      <a:pt x="40" y="73"/>
                    </a:lnTo>
                    <a:lnTo>
                      <a:pt x="65" y="50"/>
                    </a:lnTo>
                    <a:lnTo>
                      <a:pt x="68" y="45"/>
                    </a:lnTo>
                    <a:lnTo>
                      <a:pt x="73" y="35"/>
                    </a:lnTo>
                    <a:lnTo>
                      <a:pt x="79" y="29"/>
                    </a:lnTo>
                    <a:lnTo>
                      <a:pt x="94" y="23"/>
                    </a:lnTo>
                    <a:lnTo>
                      <a:pt x="109" y="21"/>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651" name="Freeform 239"/>
              <p:cNvSpPr>
                <a:spLocks noChangeAspect="1"/>
              </p:cNvSpPr>
              <p:nvPr/>
            </p:nvSpPr>
            <p:spPr bwMode="gray">
              <a:xfrm>
                <a:off x="1629" y="2473"/>
                <a:ext cx="62" cy="69"/>
              </a:xfrm>
              <a:custGeom>
                <a:avLst/>
                <a:gdLst/>
                <a:ahLst/>
                <a:cxnLst>
                  <a:cxn ang="0">
                    <a:pos x="112" y="2"/>
                  </a:cxn>
                  <a:cxn ang="0">
                    <a:pos x="147" y="18"/>
                  </a:cxn>
                  <a:cxn ang="0">
                    <a:pos x="189" y="41"/>
                  </a:cxn>
                  <a:cxn ang="0">
                    <a:pos x="194" y="57"/>
                  </a:cxn>
                  <a:cxn ang="0">
                    <a:pos x="209" y="62"/>
                  </a:cxn>
                  <a:cxn ang="0">
                    <a:pos x="222" y="60"/>
                  </a:cxn>
                  <a:cxn ang="0">
                    <a:pos x="253" y="62"/>
                  </a:cxn>
                  <a:cxn ang="0">
                    <a:pos x="259" y="54"/>
                  </a:cxn>
                  <a:cxn ang="0">
                    <a:pos x="271" y="56"/>
                  </a:cxn>
                  <a:cxn ang="0">
                    <a:pos x="284" y="65"/>
                  </a:cxn>
                  <a:cxn ang="0">
                    <a:pos x="304" y="76"/>
                  </a:cxn>
                  <a:cxn ang="0">
                    <a:pos x="291" y="78"/>
                  </a:cxn>
                  <a:cxn ang="0">
                    <a:pos x="295" y="89"/>
                  </a:cxn>
                  <a:cxn ang="0">
                    <a:pos x="302" y="103"/>
                  </a:cxn>
                  <a:cxn ang="0">
                    <a:pos x="311" y="125"/>
                  </a:cxn>
                  <a:cxn ang="0">
                    <a:pos x="302" y="126"/>
                  </a:cxn>
                  <a:cxn ang="0">
                    <a:pos x="280" y="165"/>
                  </a:cxn>
                  <a:cxn ang="0">
                    <a:pos x="260" y="186"/>
                  </a:cxn>
                  <a:cxn ang="0">
                    <a:pos x="241" y="207"/>
                  </a:cxn>
                  <a:cxn ang="0">
                    <a:pos x="216" y="221"/>
                  </a:cxn>
                  <a:cxn ang="0">
                    <a:pos x="162" y="239"/>
                  </a:cxn>
                  <a:cxn ang="0">
                    <a:pos x="152" y="247"/>
                  </a:cxn>
                  <a:cxn ang="0">
                    <a:pos x="146" y="266"/>
                  </a:cxn>
                  <a:cxn ang="0">
                    <a:pos x="140" y="269"/>
                  </a:cxn>
                  <a:cxn ang="0">
                    <a:pos x="134" y="265"/>
                  </a:cxn>
                  <a:cxn ang="0">
                    <a:pos x="120" y="286"/>
                  </a:cxn>
                  <a:cxn ang="0">
                    <a:pos x="118" y="320"/>
                  </a:cxn>
                  <a:cxn ang="0">
                    <a:pos x="114" y="329"/>
                  </a:cxn>
                  <a:cxn ang="0">
                    <a:pos x="97" y="340"/>
                  </a:cxn>
                  <a:cxn ang="0">
                    <a:pos x="78" y="344"/>
                  </a:cxn>
                  <a:cxn ang="0">
                    <a:pos x="71" y="330"/>
                  </a:cxn>
                  <a:cxn ang="0">
                    <a:pos x="60" y="321"/>
                  </a:cxn>
                  <a:cxn ang="0">
                    <a:pos x="46" y="318"/>
                  </a:cxn>
                  <a:cxn ang="0">
                    <a:pos x="33" y="314"/>
                  </a:cxn>
                  <a:cxn ang="0">
                    <a:pos x="21" y="320"/>
                  </a:cxn>
                  <a:cxn ang="0">
                    <a:pos x="17" y="304"/>
                  </a:cxn>
                  <a:cxn ang="0">
                    <a:pos x="15" y="297"/>
                  </a:cxn>
                  <a:cxn ang="0">
                    <a:pos x="28" y="290"/>
                  </a:cxn>
                  <a:cxn ang="0">
                    <a:pos x="32" y="276"/>
                  </a:cxn>
                  <a:cxn ang="0">
                    <a:pos x="28" y="264"/>
                  </a:cxn>
                  <a:cxn ang="0">
                    <a:pos x="27" y="261"/>
                  </a:cxn>
                  <a:cxn ang="0">
                    <a:pos x="40" y="254"/>
                  </a:cxn>
                  <a:cxn ang="0">
                    <a:pos x="53" y="243"/>
                  </a:cxn>
                  <a:cxn ang="0">
                    <a:pos x="59" y="213"/>
                  </a:cxn>
                  <a:cxn ang="0">
                    <a:pos x="53" y="205"/>
                  </a:cxn>
                  <a:cxn ang="0">
                    <a:pos x="45" y="197"/>
                  </a:cxn>
                  <a:cxn ang="0">
                    <a:pos x="30" y="217"/>
                  </a:cxn>
                  <a:cxn ang="0">
                    <a:pos x="21" y="210"/>
                  </a:cxn>
                  <a:cxn ang="0">
                    <a:pos x="2" y="199"/>
                  </a:cxn>
                  <a:cxn ang="0">
                    <a:pos x="0" y="164"/>
                  </a:cxn>
                  <a:cxn ang="0">
                    <a:pos x="1" y="130"/>
                  </a:cxn>
                  <a:cxn ang="0">
                    <a:pos x="17" y="120"/>
                  </a:cxn>
                  <a:cxn ang="0">
                    <a:pos x="26" y="97"/>
                  </a:cxn>
                  <a:cxn ang="0">
                    <a:pos x="40" y="72"/>
                  </a:cxn>
                  <a:cxn ang="0">
                    <a:pos x="44" y="60"/>
                  </a:cxn>
                  <a:cxn ang="0">
                    <a:pos x="42" y="33"/>
                  </a:cxn>
                  <a:cxn ang="0">
                    <a:pos x="66" y="27"/>
                  </a:cxn>
                  <a:cxn ang="0">
                    <a:pos x="71" y="24"/>
                  </a:cxn>
                  <a:cxn ang="0">
                    <a:pos x="88" y="9"/>
                  </a:cxn>
                  <a:cxn ang="0">
                    <a:pos x="103" y="7"/>
                  </a:cxn>
                  <a:cxn ang="0">
                    <a:pos x="109" y="0"/>
                  </a:cxn>
                </a:cxnLst>
                <a:rect l="0" t="0" r="r" b="b"/>
                <a:pathLst>
                  <a:path w="311" h="345">
                    <a:moveTo>
                      <a:pt x="109" y="0"/>
                    </a:moveTo>
                    <a:lnTo>
                      <a:pt x="112" y="2"/>
                    </a:lnTo>
                    <a:lnTo>
                      <a:pt x="115" y="5"/>
                    </a:lnTo>
                    <a:lnTo>
                      <a:pt x="147" y="18"/>
                    </a:lnTo>
                    <a:lnTo>
                      <a:pt x="177" y="33"/>
                    </a:lnTo>
                    <a:lnTo>
                      <a:pt x="189" y="41"/>
                    </a:lnTo>
                    <a:lnTo>
                      <a:pt x="191" y="46"/>
                    </a:lnTo>
                    <a:lnTo>
                      <a:pt x="194" y="57"/>
                    </a:lnTo>
                    <a:lnTo>
                      <a:pt x="196" y="61"/>
                    </a:lnTo>
                    <a:lnTo>
                      <a:pt x="209" y="62"/>
                    </a:lnTo>
                    <a:lnTo>
                      <a:pt x="217" y="60"/>
                    </a:lnTo>
                    <a:lnTo>
                      <a:pt x="222" y="60"/>
                    </a:lnTo>
                    <a:lnTo>
                      <a:pt x="243" y="62"/>
                    </a:lnTo>
                    <a:lnTo>
                      <a:pt x="253" y="62"/>
                    </a:lnTo>
                    <a:lnTo>
                      <a:pt x="254" y="60"/>
                    </a:lnTo>
                    <a:lnTo>
                      <a:pt x="259" y="54"/>
                    </a:lnTo>
                    <a:lnTo>
                      <a:pt x="264" y="54"/>
                    </a:lnTo>
                    <a:lnTo>
                      <a:pt x="271" y="56"/>
                    </a:lnTo>
                    <a:lnTo>
                      <a:pt x="277" y="62"/>
                    </a:lnTo>
                    <a:lnTo>
                      <a:pt x="284" y="65"/>
                    </a:lnTo>
                    <a:lnTo>
                      <a:pt x="298" y="76"/>
                    </a:lnTo>
                    <a:lnTo>
                      <a:pt x="304" y="76"/>
                    </a:lnTo>
                    <a:lnTo>
                      <a:pt x="302" y="78"/>
                    </a:lnTo>
                    <a:lnTo>
                      <a:pt x="291" y="78"/>
                    </a:lnTo>
                    <a:lnTo>
                      <a:pt x="290" y="87"/>
                    </a:lnTo>
                    <a:lnTo>
                      <a:pt x="295" y="89"/>
                    </a:lnTo>
                    <a:lnTo>
                      <a:pt x="297" y="92"/>
                    </a:lnTo>
                    <a:lnTo>
                      <a:pt x="302" y="103"/>
                    </a:lnTo>
                    <a:lnTo>
                      <a:pt x="303" y="108"/>
                    </a:lnTo>
                    <a:lnTo>
                      <a:pt x="311" y="125"/>
                    </a:lnTo>
                    <a:lnTo>
                      <a:pt x="311" y="126"/>
                    </a:lnTo>
                    <a:lnTo>
                      <a:pt x="302" y="126"/>
                    </a:lnTo>
                    <a:lnTo>
                      <a:pt x="295" y="141"/>
                    </a:lnTo>
                    <a:lnTo>
                      <a:pt x="280" y="165"/>
                    </a:lnTo>
                    <a:lnTo>
                      <a:pt x="268" y="180"/>
                    </a:lnTo>
                    <a:lnTo>
                      <a:pt x="260" y="186"/>
                    </a:lnTo>
                    <a:lnTo>
                      <a:pt x="250" y="195"/>
                    </a:lnTo>
                    <a:lnTo>
                      <a:pt x="241" y="207"/>
                    </a:lnTo>
                    <a:lnTo>
                      <a:pt x="232" y="213"/>
                    </a:lnTo>
                    <a:lnTo>
                      <a:pt x="216" y="221"/>
                    </a:lnTo>
                    <a:lnTo>
                      <a:pt x="180" y="232"/>
                    </a:lnTo>
                    <a:lnTo>
                      <a:pt x="162" y="239"/>
                    </a:lnTo>
                    <a:lnTo>
                      <a:pt x="155" y="244"/>
                    </a:lnTo>
                    <a:lnTo>
                      <a:pt x="152" y="247"/>
                    </a:lnTo>
                    <a:lnTo>
                      <a:pt x="147" y="256"/>
                    </a:lnTo>
                    <a:lnTo>
                      <a:pt x="146" y="266"/>
                    </a:lnTo>
                    <a:lnTo>
                      <a:pt x="142" y="269"/>
                    </a:lnTo>
                    <a:lnTo>
                      <a:pt x="140" y="269"/>
                    </a:lnTo>
                    <a:lnTo>
                      <a:pt x="136" y="265"/>
                    </a:lnTo>
                    <a:lnTo>
                      <a:pt x="134" y="265"/>
                    </a:lnTo>
                    <a:lnTo>
                      <a:pt x="134" y="266"/>
                    </a:lnTo>
                    <a:lnTo>
                      <a:pt x="120" y="286"/>
                    </a:lnTo>
                    <a:lnTo>
                      <a:pt x="118" y="299"/>
                    </a:lnTo>
                    <a:lnTo>
                      <a:pt x="118" y="320"/>
                    </a:lnTo>
                    <a:lnTo>
                      <a:pt x="115" y="328"/>
                    </a:lnTo>
                    <a:lnTo>
                      <a:pt x="114" y="329"/>
                    </a:lnTo>
                    <a:lnTo>
                      <a:pt x="104" y="333"/>
                    </a:lnTo>
                    <a:lnTo>
                      <a:pt x="97" y="340"/>
                    </a:lnTo>
                    <a:lnTo>
                      <a:pt x="86" y="345"/>
                    </a:lnTo>
                    <a:lnTo>
                      <a:pt x="78" y="344"/>
                    </a:lnTo>
                    <a:lnTo>
                      <a:pt x="73" y="336"/>
                    </a:lnTo>
                    <a:lnTo>
                      <a:pt x="71" y="330"/>
                    </a:lnTo>
                    <a:lnTo>
                      <a:pt x="66" y="321"/>
                    </a:lnTo>
                    <a:lnTo>
                      <a:pt x="60" y="321"/>
                    </a:lnTo>
                    <a:lnTo>
                      <a:pt x="50" y="321"/>
                    </a:lnTo>
                    <a:lnTo>
                      <a:pt x="46" y="318"/>
                    </a:lnTo>
                    <a:lnTo>
                      <a:pt x="43" y="314"/>
                    </a:lnTo>
                    <a:lnTo>
                      <a:pt x="33" y="314"/>
                    </a:lnTo>
                    <a:lnTo>
                      <a:pt x="26" y="319"/>
                    </a:lnTo>
                    <a:lnTo>
                      <a:pt x="21" y="320"/>
                    </a:lnTo>
                    <a:lnTo>
                      <a:pt x="18" y="318"/>
                    </a:lnTo>
                    <a:lnTo>
                      <a:pt x="17" y="304"/>
                    </a:lnTo>
                    <a:lnTo>
                      <a:pt x="15" y="299"/>
                    </a:lnTo>
                    <a:lnTo>
                      <a:pt x="15" y="297"/>
                    </a:lnTo>
                    <a:lnTo>
                      <a:pt x="18" y="292"/>
                    </a:lnTo>
                    <a:lnTo>
                      <a:pt x="28" y="290"/>
                    </a:lnTo>
                    <a:lnTo>
                      <a:pt x="33" y="285"/>
                    </a:lnTo>
                    <a:lnTo>
                      <a:pt x="32" y="276"/>
                    </a:lnTo>
                    <a:lnTo>
                      <a:pt x="30" y="274"/>
                    </a:lnTo>
                    <a:lnTo>
                      <a:pt x="28" y="264"/>
                    </a:lnTo>
                    <a:lnTo>
                      <a:pt x="27" y="264"/>
                    </a:lnTo>
                    <a:lnTo>
                      <a:pt x="27" y="261"/>
                    </a:lnTo>
                    <a:lnTo>
                      <a:pt x="30" y="258"/>
                    </a:lnTo>
                    <a:lnTo>
                      <a:pt x="40" y="254"/>
                    </a:lnTo>
                    <a:lnTo>
                      <a:pt x="46" y="250"/>
                    </a:lnTo>
                    <a:lnTo>
                      <a:pt x="53" y="243"/>
                    </a:lnTo>
                    <a:lnTo>
                      <a:pt x="55" y="237"/>
                    </a:lnTo>
                    <a:lnTo>
                      <a:pt x="59" y="213"/>
                    </a:lnTo>
                    <a:lnTo>
                      <a:pt x="56" y="207"/>
                    </a:lnTo>
                    <a:lnTo>
                      <a:pt x="53" y="205"/>
                    </a:lnTo>
                    <a:lnTo>
                      <a:pt x="51" y="191"/>
                    </a:lnTo>
                    <a:lnTo>
                      <a:pt x="45" y="197"/>
                    </a:lnTo>
                    <a:lnTo>
                      <a:pt x="37" y="210"/>
                    </a:lnTo>
                    <a:lnTo>
                      <a:pt x="30" y="217"/>
                    </a:lnTo>
                    <a:lnTo>
                      <a:pt x="26" y="215"/>
                    </a:lnTo>
                    <a:lnTo>
                      <a:pt x="21" y="210"/>
                    </a:lnTo>
                    <a:lnTo>
                      <a:pt x="11" y="206"/>
                    </a:lnTo>
                    <a:lnTo>
                      <a:pt x="2" y="199"/>
                    </a:lnTo>
                    <a:lnTo>
                      <a:pt x="0" y="173"/>
                    </a:lnTo>
                    <a:lnTo>
                      <a:pt x="0" y="164"/>
                    </a:lnTo>
                    <a:lnTo>
                      <a:pt x="2" y="156"/>
                    </a:lnTo>
                    <a:lnTo>
                      <a:pt x="1" y="130"/>
                    </a:lnTo>
                    <a:lnTo>
                      <a:pt x="3" y="126"/>
                    </a:lnTo>
                    <a:lnTo>
                      <a:pt x="17" y="120"/>
                    </a:lnTo>
                    <a:lnTo>
                      <a:pt x="24" y="111"/>
                    </a:lnTo>
                    <a:lnTo>
                      <a:pt x="26" y="97"/>
                    </a:lnTo>
                    <a:lnTo>
                      <a:pt x="28" y="89"/>
                    </a:lnTo>
                    <a:lnTo>
                      <a:pt x="40" y="72"/>
                    </a:lnTo>
                    <a:lnTo>
                      <a:pt x="44" y="66"/>
                    </a:lnTo>
                    <a:lnTo>
                      <a:pt x="44" y="60"/>
                    </a:lnTo>
                    <a:lnTo>
                      <a:pt x="42" y="46"/>
                    </a:lnTo>
                    <a:lnTo>
                      <a:pt x="42" y="33"/>
                    </a:lnTo>
                    <a:lnTo>
                      <a:pt x="46" y="27"/>
                    </a:lnTo>
                    <a:lnTo>
                      <a:pt x="66" y="27"/>
                    </a:lnTo>
                    <a:lnTo>
                      <a:pt x="67" y="27"/>
                    </a:lnTo>
                    <a:lnTo>
                      <a:pt x="71" y="24"/>
                    </a:lnTo>
                    <a:lnTo>
                      <a:pt x="82" y="13"/>
                    </a:lnTo>
                    <a:lnTo>
                      <a:pt x="88" y="9"/>
                    </a:lnTo>
                    <a:lnTo>
                      <a:pt x="97" y="8"/>
                    </a:lnTo>
                    <a:lnTo>
                      <a:pt x="103" y="7"/>
                    </a:lnTo>
                    <a:lnTo>
                      <a:pt x="108" y="2"/>
                    </a:lnTo>
                    <a:lnTo>
                      <a:pt x="109" y="0"/>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652" name="Freeform 240"/>
              <p:cNvSpPr>
                <a:spLocks noChangeAspect="1"/>
              </p:cNvSpPr>
              <p:nvPr/>
            </p:nvSpPr>
            <p:spPr bwMode="gray">
              <a:xfrm>
                <a:off x="1828" y="2701"/>
                <a:ext cx="92" cy="98"/>
              </a:xfrm>
              <a:custGeom>
                <a:avLst/>
                <a:gdLst/>
                <a:ahLst/>
                <a:cxnLst>
                  <a:cxn ang="0">
                    <a:pos x="8" y="164"/>
                  </a:cxn>
                  <a:cxn ang="0">
                    <a:pos x="19" y="117"/>
                  </a:cxn>
                  <a:cxn ang="0">
                    <a:pos x="18" y="87"/>
                  </a:cxn>
                  <a:cxn ang="0">
                    <a:pos x="29" y="66"/>
                  </a:cxn>
                  <a:cxn ang="0">
                    <a:pos x="43" y="35"/>
                  </a:cxn>
                  <a:cxn ang="0">
                    <a:pos x="64" y="25"/>
                  </a:cxn>
                  <a:cxn ang="0">
                    <a:pos x="121" y="8"/>
                  </a:cxn>
                  <a:cxn ang="0">
                    <a:pos x="156" y="0"/>
                  </a:cxn>
                  <a:cxn ang="0">
                    <a:pos x="212" y="3"/>
                  </a:cxn>
                  <a:cxn ang="0">
                    <a:pos x="232" y="19"/>
                  </a:cxn>
                  <a:cxn ang="0">
                    <a:pos x="248" y="44"/>
                  </a:cxn>
                  <a:cxn ang="0">
                    <a:pos x="252" y="55"/>
                  </a:cxn>
                  <a:cxn ang="0">
                    <a:pos x="260" y="71"/>
                  </a:cxn>
                  <a:cxn ang="0">
                    <a:pos x="261" y="121"/>
                  </a:cxn>
                  <a:cxn ang="0">
                    <a:pos x="265" y="163"/>
                  </a:cxn>
                  <a:cxn ang="0">
                    <a:pos x="286" y="169"/>
                  </a:cxn>
                  <a:cxn ang="0">
                    <a:pos x="311" y="175"/>
                  </a:cxn>
                  <a:cxn ang="0">
                    <a:pos x="335" y="174"/>
                  </a:cxn>
                  <a:cxn ang="0">
                    <a:pos x="349" y="168"/>
                  </a:cxn>
                  <a:cxn ang="0">
                    <a:pos x="378" y="180"/>
                  </a:cxn>
                  <a:cxn ang="0">
                    <a:pos x="386" y="195"/>
                  </a:cxn>
                  <a:cxn ang="0">
                    <a:pos x="392" y="230"/>
                  </a:cxn>
                  <a:cxn ang="0">
                    <a:pos x="392" y="260"/>
                  </a:cxn>
                  <a:cxn ang="0">
                    <a:pos x="404" y="272"/>
                  </a:cxn>
                  <a:cxn ang="0">
                    <a:pos x="421" y="275"/>
                  </a:cxn>
                  <a:cxn ang="0">
                    <a:pos x="440" y="272"/>
                  </a:cxn>
                  <a:cxn ang="0">
                    <a:pos x="454" y="275"/>
                  </a:cxn>
                  <a:cxn ang="0">
                    <a:pos x="459" y="308"/>
                  </a:cxn>
                  <a:cxn ang="0">
                    <a:pos x="454" y="327"/>
                  </a:cxn>
                  <a:cxn ang="0">
                    <a:pos x="449" y="374"/>
                  </a:cxn>
                  <a:cxn ang="0">
                    <a:pos x="443" y="420"/>
                  </a:cxn>
                  <a:cxn ang="0">
                    <a:pos x="433" y="438"/>
                  </a:cxn>
                  <a:cxn ang="0">
                    <a:pos x="411" y="458"/>
                  </a:cxn>
                  <a:cxn ang="0">
                    <a:pos x="404" y="463"/>
                  </a:cxn>
                  <a:cxn ang="0">
                    <a:pos x="388" y="479"/>
                  </a:cxn>
                  <a:cxn ang="0">
                    <a:pos x="378" y="482"/>
                  </a:cxn>
                  <a:cxn ang="0">
                    <a:pos x="356" y="483"/>
                  </a:cxn>
                  <a:cxn ang="0">
                    <a:pos x="345" y="491"/>
                  </a:cxn>
                  <a:cxn ang="0">
                    <a:pos x="333" y="488"/>
                  </a:cxn>
                  <a:cxn ang="0">
                    <a:pos x="313" y="487"/>
                  </a:cxn>
                  <a:cxn ang="0">
                    <a:pos x="290" y="474"/>
                  </a:cxn>
                  <a:cxn ang="0">
                    <a:pos x="236" y="469"/>
                  </a:cxn>
                  <a:cxn ang="0">
                    <a:pos x="233" y="459"/>
                  </a:cxn>
                  <a:cxn ang="0">
                    <a:pos x="238" y="442"/>
                  </a:cxn>
                  <a:cxn ang="0">
                    <a:pos x="264" y="395"/>
                  </a:cxn>
                  <a:cxn ang="0">
                    <a:pos x="273" y="372"/>
                  </a:cxn>
                  <a:cxn ang="0">
                    <a:pos x="269" y="358"/>
                  </a:cxn>
                  <a:cxn ang="0">
                    <a:pos x="260" y="348"/>
                  </a:cxn>
                  <a:cxn ang="0">
                    <a:pos x="238" y="339"/>
                  </a:cxn>
                  <a:cxn ang="0">
                    <a:pos x="214" y="319"/>
                  </a:cxn>
                  <a:cxn ang="0">
                    <a:pos x="173" y="293"/>
                  </a:cxn>
                  <a:cxn ang="0">
                    <a:pos x="155" y="287"/>
                  </a:cxn>
                  <a:cxn ang="0">
                    <a:pos x="118" y="283"/>
                  </a:cxn>
                  <a:cxn ang="0">
                    <a:pos x="102" y="276"/>
                  </a:cxn>
                  <a:cxn ang="0">
                    <a:pos x="89" y="256"/>
                  </a:cxn>
                  <a:cxn ang="0">
                    <a:pos x="74" y="246"/>
                  </a:cxn>
                  <a:cxn ang="0">
                    <a:pos x="46" y="223"/>
                  </a:cxn>
                  <a:cxn ang="0">
                    <a:pos x="22" y="189"/>
                  </a:cxn>
                  <a:cxn ang="0">
                    <a:pos x="0" y="179"/>
                  </a:cxn>
                </a:cxnLst>
                <a:rect l="0" t="0" r="r" b="b"/>
                <a:pathLst>
                  <a:path w="459" h="491">
                    <a:moveTo>
                      <a:pt x="0" y="179"/>
                    </a:moveTo>
                    <a:lnTo>
                      <a:pt x="8" y="164"/>
                    </a:lnTo>
                    <a:lnTo>
                      <a:pt x="19" y="124"/>
                    </a:lnTo>
                    <a:lnTo>
                      <a:pt x="19" y="117"/>
                    </a:lnTo>
                    <a:lnTo>
                      <a:pt x="18" y="113"/>
                    </a:lnTo>
                    <a:lnTo>
                      <a:pt x="18" y="87"/>
                    </a:lnTo>
                    <a:lnTo>
                      <a:pt x="18" y="84"/>
                    </a:lnTo>
                    <a:lnTo>
                      <a:pt x="29" y="66"/>
                    </a:lnTo>
                    <a:lnTo>
                      <a:pt x="40" y="50"/>
                    </a:lnTo>
                    <a:lnTo>
                      <a:pt x="43" y="35"/>
                    </a:lnTo>
                    <a:lnTo>
                      <a:pt x="45" y="29"/>
                    </a:lnTo>
                    <a:lnTo>
                      <a:pt x="64" y="25"/>
                    </a:lnTo>
                    <a:lnTo>
                      <a:pt x="118" y="8"/>
                    </a:lnTo>
                    <a:lnTo>
                      <a:pt x="121" y="8"/>
                    </a:lnTo>
                    <a:lnTo>
                      <a:pt x="152" y="0"/>
                    </a:lnTo>
                    <a:lnTo>
                      <a:pt x="156" y="0"/>
                    </a:lnTo>
                    <a:lnTo>
                      <a:pt x="199" y="0"/>
                    </a:lnTo>
                    <a:lnTo>
                      <a:pt x="212" y="3"/>
                    </a:lnTo>
                    <a:lnTo>
                      <a:pt x="222" y="11"/>
                    </a:lnTo>
                    <a:lnTo>
                      <a:pt x="232" y="19"/>
                    </a:lnTo>
                    <a:lnTo>
                      <a:pt x="247" y="40"/>
                    </a:lnTo>
                    <a:lnTo>
                      <a:pt x="248" y="44"/>
                    </a:lnTo>
                    <a:lnTo>
                      <a:pt x="254" y="50"/>
                    </a:lnTo>
                    <a:lnTo>
                      <a:pt x="252" y="55"/>
                    </a:lnTo>
                    <a:lnTo>
                      <a:pt x="252" y="57"/>
                    </a:lnTo>
                    <a:lnTo>
                      <a:pt x="260" y="71"/>
                    </a:lnTo>
                    <a:lnTo>
                      <a:pt x="261" y="73"/>
                    </a:lnTo>
                    <a:lnTo>
                      <a:pt x="261" y="121"/>
                    </a:lnTo>
                    <a:lnTo>
                      <a:pt x="261" y="154"/>
                    </a:lnTo>
                    <a:lnTo>
                      <a:pt x="265" y="163"/>
                    </a:lnTo>
                    <a:lnTo>
                      <a:pt x="271" y="165"/>
                    </a:lnTo>
                    <a:lnTo>
                      <a:pt x="286" y="169"/>
                    </a:lnTo>
                    <a:lnTo>
                      <a:pt x="293" y="173"/>
                    </a:lnTo>
                    <a:lnTo>
                      <a:pt x="311" y="175"/>
                    </a:lnTo>
                    <a:lnTo>
                      <a:pt x="323" y="175"/>
                    </a:lnTo>
                    <a:lnTo>
                      <a:pt x="335" y="174"/>
                    </a:lnTo>
                    <a:lnTo>
                      <a:pt x="340" y="171"/>
                    </a:lnTo>
                    <a:lnTo>
                      <a:pt x="349" y="168"/>
                    </a:lnTo>
                    <a:lnTo>
                      <a:pt x="355" y="173"/>
                    </a:lnTo>
                    <a:lnTo>
                      <a:pt x="378" y="180"/>
                    </a:lnTo>
                    <a:lnTo>
                      <a:pt x="384" y="189"/>
                    </a:lnTo>
                    <a:lnTo>
                      <a:pt x="386" y="195"/>
                    </a:lnTo>
                    <a:lnTo>
                      <a:pt x="388" y="218"/>
                    </a:lnTo>
                    <a:lnTo>
                      <a:pt x="392" y="230"/>
                    </a:lnTo>
                    <a:lnTo>
                      <a:pt x="390" y="255"/>
                    </a:lnTo>
                    <a:lnTo>
                      <a:pt x="392" y="260"/>
                    </a:lnTo>
                    <a:lnTo>
                      <a:pt x="397" y="267"/>
                    </a:lnTo>
                    <a:lnTo>
                      <a:pt x="404" y="272"/>
                    </a:lnTo>
                    <a:lnTo>
                      <a:pt x="411" y="275"/>
                    </a:lnTo>
                    <a:lnTo>
                      <a:pt x="421" y="275"/>
                    </a:lnTo>
                    <a:lnTo>
                      <a:pt x="426" y="272"/>
                    </a:lnTo>
                    <a:lnTo>
                      <a:pt x="440" y="272"/>
                    </a:lnTo>
                    <a:lnTo>
                      <a:pt x="449" y="270"/>
                    </a:lnTo>
                    <a:lnTo>
                      <a:pt x="454" y="275"/>
                    </a:lnTo>
                    <a:lnTo>
                      <a:pt x="459" y="283"/>
                    </a:lnTo>
                    <a:lnTo>
                      <a:pt x="459" y="308"/>
                    </a:lnTo>
                    <a:lnTo>
                      <a:pt x="458" y="311"/>
                    </a:lnTo>
                    <a:lnTo>
                      <a:pt x="454" y="327"/>
                    </a:lnTo>
                    <a:lnTo>
                      <a:pt x="451" y="353"/>
                    </a:lnTo>
                    <a:lnTo>
                      <a:pt x="449" y="374"/>
                    </a:lnTo>
                    <a:lnTo>
                      <a:pt x="446" y="404"/>
                    </a:lnTo>
                    <a:lnTo>
                      <a:pt x="443" y="420"/>
                    </a:lnTo>
                    <a:lnTo>
                      <a:pt x="440" y="428"/>
                    </a:lnTo>
                    <a:lnTo>
                      <a:pt x="433" y="438"/>
                    </a:lnTo>
                    <a:lnTo>
                      <a:pt x="425" y="447"/>
                    </a:lnTo>
                    <a:lnTo>
                      <a:pt x="411" y="458"/>
                    </a:lnTo>
                    <a:lnTo>
                      <a:pt x="409" y="461"/>
                    </a:lnTo>
                    <a:lnTo>
                      <a:pt x="404" y="463"/>
                    </a:lnTo>
                    <a:lnTo>
                      <a:pt x="390" y="475"/>
                    </a:lnTo>
                    <a:lnTo>
                      <a:pt x="388" y="479"/>
                    </a:lnTo>
                    <a:lnTo>
                      <a:pt x="386" y="480"/>
                    </a:lnTo>
                    <a:lnTo>
                      <a:pt x="378" y="482"/>
                    </a:lnTo>
                    <a:lnTo>
                      <a:pt x="363" y="480"/>
                    </a:lnTo>
                    <a:lnTo>
                      <a:pt x="356" y="483"/>
                    </a:lnTo>
                    <a:lnTo>
                      <a:pt x="352" y="488"/>
                    </a:lnTo>
                    <a:lnTo>
                      <a:pt x="345" y="491"/>
                    </a:lnTo>
                    <a:lnTo>
                      <a:pt x="338" y="491"/>
                    </a:lnTo>
                    <a:lnTo>
                      <a:pt x="333" y="488"/>
                    </a:lnTo>
                    <a:lnTo>
                      <a:pt x="323" y="490"/>
                    </a:lnTo>
                    <a:lnTo>
                      <a:pt x="313" y="487"/>
                    </a:lnTo>
                    <a:lnTo>
                      <a:pt x="296" y="476"/>
                    </a:lnTo>
                    <a:lnTo>
                      <a:pt x="290" y="474"/>
                    </a:lnTo>
                    <a:lnTo>
                      <a:pt x="258" y="469"/>
                    </a:lnTo>
                    <a:lnTo>
                      <a:pt x="236" y="469"/>
                    </a:lnTo>
                    <a:lnTo>
                      <a:pt x="233" y="465"/>
                    </a:lnTo>
                    <a:lnTo>
                      <a:pt x="233" y="459"/>
                    </a:lnTo>
                    <a:lnTo>
                      <a:pt x="236" y="450"/>
                    </a:lnTo>
                    <a:lnTo>
                      <a:pt x="238" y="442"/>
                    </a:lnTo>
                    <a:lnTo>
                      <a:pt x="249" y="417"/>
                    </a:lnTo>
                    <a:lnTo>
                      <a:pt x="264" y="395"/>
                    </a:lnTo>
                    <a:lnTo>
                      <a:pt x="273" y="382"/>
                    </a:lnTo>
                    <a:lnTo>
                      <a:pt x="273" y="372"/>
                    </a:lnTo>
                    <a:lnTo>
                      <a:pt x="271" y="363"/>
                    </a:lnTo>
                    <a:lnTo>
                      <a:pt x="269" y="358"/>
                    </a:lnTo>
                    <a:lnTo>
                      <a:pt x="265" y="357"/>
                    </a:lnTo>
                    <a:lnTo>
                      <a:pt x="260" y="348"/>
                    </a:lnTo>
                    <a:lnTo>
                      <a:pt x="252" y="342"/>
                    </a:lnTo>
                    <a:lnTo>
                      <a:pt x="238" y="339"/>
                    </a:lnTo>
                    <a:lnTo>
                      <a:pt x="230" y="327"/>
                    </a:lnTo>
                    <a:lnTo>
                      <a:pt x="214" y="319"/>
                    </a:lnTo>
                    <a:lnTo>
                      <a:pt x="199" y="311"/>
                    </a:lnTo>
                    <a:lnTo>
                      <a:pt x="173" y="293"/>
                    </a:lnTo>
                    <a:lnTo>
                      <a:pt x="167" y="291"/>
                    </a:lnTo>
                    <a:lnTo>
                      <a:pt x="155" y="287"/>
                    </a:lnTo>
                    <a:lnTo>
                      <a:pt x="126" y="286"/>
                    </a:lnTo>
                    <a:lnTo>
                      <a:pt x="118" y="283"/>
                    </a:lnTo>
                    <a:lnTo>
                      <a:pt x="107" y="280"/>
                    </a:lnTo>
                    <a:lnTo>
                      <a:pt x="102" y="276"/>
                    </a:lnTo>
                    <a:lnTo>
                      <a:pt x="101" y="275"/>
                    </a:lnTo>
                    <a:lnTo>
                      <a:pt x="89" y="256"/>
                    </a:lnTo>
                    <a:lnTo>
                      <a:pt x="85" y="253"/>
                    </a:lnTo>
                    <a:lnTo>
                      <a:pt x="74" y="246"/>
                    </a:lnTo>
                    <a:lnTo>
                      <a:pt x="49" y="228"/>
                    </a:lnTo>
                    <a:lnTo>
                      <a:pt x="46" y="223"/>
                    </a:lnTo>
                    <a:lnTo>
                      <a:pt x="33" y="210"/>
                    </a:lnTo>
                    <a:lnTo>
                      <a:pt x="22" y="189"/>
                    </a:lnTo>
                    <a:lnTo>
                      <a:pt x="16" y="184"/>
                    </a:lnTo>
                    <a:lnTo>
                      <a:pt x="0" y="179"/>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653" name="Freeform 241"/>
              <p:cNvSpPr>
                <a:spLocks noChangeAspect="1"/>
              </p:cNvSpPr>
              <p:nvPr/>
            </p:nvSpPr>
            <p:spPr bwMode="gray">
              <a:xfrm>
                <a:off x="1687" y="2681"/>
                <a:ext cx="93" cy="506"/>
              </a:xfrm>
              <a:custGeom>
                <a:avLst/>
                <a:gdLst/>
                <a:ahLst/>
                <a:cxnLst>
                  <a:cxn ang="0">
                    <a:pos x="375" y="93"/>
                  </a:cxn>
                  <a:cxn ang="0">
                    <a:pos x="368" y="149"/>
                  </a:cxn>
                  <a:cxn ang="0">
                    <a:pos x="398" y="209"/>
                  </a:cxn>
                  <a:cxn ang="0">
                    <a:pos x="429" y="311"/>
                  </a:cxn>
                  <a:cxn ang="0">
                    <a:pos x="436" y="385"/>
                  </a:cxn>
                  <a:cxn ang="0">
                    <a:pos x="387" y="508"/>
                  </a:cxn>
                  <a:cxn ang="0">
                    <a:pos x="329" y="628"/>
                  </a:cxn>
                  <a:cxn ang="0">
                    <a:pos x="300" y="766"/>
                  </a:cxn>
                  <a:cxn ang="0">
                    <a:pos x="284" y="863"/>
                  </a:cxn>
                  <a:cxn ang="0">
                    <a:pos x="298" y="1032"/>
                  </a:cxn>
                  <a:cxn ang="0">
                    <a:pos x="269" y="1148"/>
                  </a:cxn>
                  <a:cxn ang="0">
                    <a:pos x="242" y="1290"/>
                  </a:cxn>
                  <a:cxn ang="0">
                    <a:pos x="208" y="1440"/>
                  </a:cxn>
                  <a:cxn ang="0">
                    <a:pos x="190" y="1597"/>
                  </a:cxn>
                  <a:cxn ang="0">
                    <a:pos x="201" y="1739"/>
                  </a:cxn>
                  <a:cxn ang="0">
                    <a:pos x="214" y="1785"/>
                  </a:cxn>
                  <a:cxn ang="0">
                    <a:pos x="212" y="1915"/>
                  </a:cxn>
                  <a:cxn ang="0">
                    <a:pos x="171" y="2027"/>
                  </a:cxn>
                  <a:cxn ang="0">
                    <a:pos x="137" y="2139"/>
                  </a:cxn>
                  <a:cxn ang="0">
                    <a:pos x="129" y="2264"/>
                  </a:cxn>
                  <a:cxn ang="0">
                    <a:pos x="179" y="2283"/>
                  </a:cxn>
                  <a:cxn ang="0">
                    <a:pos x="306" y="2367"/>
                  </a:cxn>
                  <a:cxn ang="0">
                    <a:pos x="355" y="2386"/>
                  </a:cxn>
                  <a:cxn ang="0">
                    <a:pos x="268" y="2429"/>
                  </a:cxn>
                  <a:cxn ang="0">
                    <a:pos x="214" y="2525"/>
                  </a:cxn>
                  <a:cxn ang="0">
                    <a:pos x="208" y="2477"/>
                  </a:cxn>
                  <a:cxn ang="0">
                    <a:pos x="189" y="2413"/>
                  </a:cxn>
                  <a:cxn ang="0">
                    <a:pos x="171" y="2376"/>
                  </a:cxn>
                  <a:cxn ang="0">
                    <a:pos x="160" y="2345"/>
                  </a:cxn>
                  <a:cxn ang="0">
                    <a:pos x="125" y="2343"/>
                  </a:cxn>
                  <a:cxn ang="0">
                    <a:pos x="81" y="2285"/>
                  </a:cxn>
                  <a:cxn ang="0">
                    <a:pos x="79" y="2240"/>
                  </a:cxn>
                  <a:cxn ang="0">
                    <a:pos x="70" y="2173"/>
                  </a:cxn>
                  <a:cxn ang="0">
                    <a:pos x="93" y="2117"/>
                  </a:cxn>
                  <a:cxn ang="0">
                    <a:pos x="70" y="2076"/>
                  </a:cxn>
                  <a:cxn ang="0">
                    <a:pos x="59" y="2042"/>
                  </a:cxn>
                  <a:cxn ang="0">
                    <a:pos x="109" y="2032"/>
                  </a:cxn>
                  <a:cxn ang="0">
                    <a:pos x="63" y="1979"/>
                  </a:cxn>
                  <a:cxn ang="0">
                    <a:pos x="66" y="1920"/>
                  </a:cxn>
                  <a:cxn ang="0">
                    <a:pos x="15" y="1930"/>
                  </a:cxn>
                  <a:cxn ang="0">
                    <a:pos x="44" y="1871"/>
                  </a:cxn>
                  <a:cxn ang="0">
                    <a:pos x="72" y="1856"/>
                  </a:cxn>
                  <a:cxn ang="0">
                    <a:pos x="91" y="1888"/>
                  </a:cxn>
                  <a:cxn ang="0">
                    <a:pos x="118" y="1879"/>
                  </a:cxn>
                  <a:cxn ang="0">
                    <a:pos x="114" y="1849"/>
                  </a:cxn>
                  <a:cxn ang="0">
                    <a:pos x="117" y="1818"/>
                  </a:cxn>
                  <a:cxn ang="0">
                    <a:pos x="120" y="1806"/>
                  </a:cxn>
                  <a:cxn ang="0">
                    <a:pos x="149" y="1740"/>
                  </a:cxn>
                  <a:cxn ang="0">
                    <a:pos x="146" y="1691"/>
                  </a:cxn>
                  <a:cxn ang="0">
                    <a:pos x="158" y="1601"/>
                  </a:cxn>
                  <a:cxn ang="0">
                    <a:pos x="153" y="1558"/>
                  </a:cxn>
                  <a:cxn ang="0">
                    <a:pos x="141" y="1525"/>
                  </a:cxn>
                  <a:cxn ang="0">
                    <a:pos x="92" y="1504"/>
                  </a:cxn>
                  <a:cxn ang="0">
                    <a:pos x="115" y="1329"/>
                  </a:cxn>
                  <a:cxn ang="0">
                    <a:pos x="122" y="1219"/>
                  </a:cxn>
                  <a:cxn ang="0">
                    <a:pos x="166" y="1105"/>
                  </a:cxn>
                  <a:cxn ang="0">
                    <a:pos x="221" y="928"/>
                  </a:cxn>
                  <a:cxn ang="0">
                    <a:pos x="226" y="719"/>
                  </a:cxn>
                  <a:cxn ang="0">
                    <a:pos x="253" y="565"/>
                  </a:cxn>
                  <a:cxn ang="0">
                    <a:pos x="275" y="461"/>
                  </a:cxn>
                  <a:cxn ang="0">
                    <a:pos x="279" y="317"/>
                  </a:cxn>
                  <a:cxn ang="0">
                    <a:pos x="292" y="142"/>
                  </a:cxn>
                  <a:cxn ang="0">
                    <a:pos x="312" y="25"/>
                  </a:cxn>
                </a:cxnLst>
                <a:rect l="0" t="0" r="r" b="b"/>
                <a:pathLst>
                  <a:path w="463" h="2531">
                    <a:moveTo>
                      <a:pt x="325" y="0"/>
                    </a:moveTo>
                    <a:lnTo>
                      <a:pt x="328" y="0"/>
                    </a:lnTo>
                    <a:lnTo>
                      <a:pt x="339" y="14"/>
                    </a:lnTo>
                    <a:lnTo>
                      <a:pt x="343" y="18"/>
                    </a:lnTo>
                    <a:lnTo>
                      <a:pt x="350" y="27"/>
                    </a:lnTo>
                    <a:lnTo>
                      <a:pt x="350" y="37"/>
                    </a:lnTo>
                    <a:lnTo>
                      <a:pt x="354" y="69"/>
                    </a:lnTo>
                    <a:lnTo>
                      <a:pt x="357" y="78"/>
                    </a:lnTo>
                    <a:lnTo>
                      <a:pt x="362" y="83"/>
                    </a:lnTo>
                    <a:lnTo>
                      <a:pt x="375" y="93"/>
                    </a:lnTo>
                    <a:lnTo>
                      <a:pt x="382" y="100"/>
                    </a:lnTo>
                    <a:lnTo>
                      <a:pt x="383" y="110"/>
                    </a:lnTo>
                    <a:lnTo>
                      <a:pt x="379" y="115"/>
                    </a:lnTo>
                    <a:lnTo>
                      <a:pt x="378" y="121"/>
                    </a:lnTo>
                    <a:lnTo>
                      <a:pt x="382" y="127"/>
                    </a:lnTo>
                    <a:lnTo>
                      <a:pt x="382" y="131"/>
                    </a:lnTo>
                    <a:lnTo>
                      <a:pt x="379" y="132"/>
                    </a:lnTo>
                    <a:lnTo>
                      <a:pt x="372" y="136"/>
                    </a:lnTo>
                    <a:lnTo>
                      <a:pt x="371" y="137"/>
                    </a:lnTo>
                    <a:lnTo>
                      <a:pt x="368" y="149"/>
                    </a:lnTo>
                    <a:lnTo>
                      <a:pt x="368" y="155"/>
                    </a:lnTo>
                    <a:lnTo>
                      <a:pt x="376" y="159"/>
                    </a:lnTo>
                    <a:lnTo>
                      <a:pt x="379" y="164"/>
                    </a:lnTo>
                    <a:lnTo>
                      <a:pt x="379" y="172"/>
                    </a:lnTo>
                    <a:lnTo>
                      <a:pt x="379" y="180"/>
                    </a:lnTo>
                    <a:lnTo>
                      <a:pt x="382" y="183"/>
                    </a:lnTo>
                    <a:lnTo>
                      <a:pt x="387" y="185"/>
                    </a:lnTo>
                    <a:lnTo>
                      <a:pt x="394" y="192"/>
                    </a:lnTo>
                    <a:lnTo>
                      <a:pt x="395" y="196"/>
                    </a:lnTo>
                    <a:lnTo>
                      <a:pt x="398" y="209"/>
                    </a:lnTo>
                    <a:lnTo>
                      <a:pt x="398" y="218"/>
                    </a:lnTo>
                    <a:lnTo>
                      <a:pt x="404" y="228"/>
                    </a:lnTo>
                    <a:lnTo>
                      <a:pt x="407" y="250"/>
                    </a:lnTo>
                    <a:lnTo>
                      <a:pt x="407" y="268"/>
                    </a:lnTo>
                    <a:lnTo>
                      <a:pt x="411" y="290"/>
                    </a:lnTo>
                    <a:lnTo>
                      <a:pt x="411" y="294"/>
                    </a:lnTo>
                    <a:lnTo>
                      <a:pt x="415" y="306"/>
                    </a:lnTo>
                    <a:lnTo>
                      <a:pt x="415" y="308"/>
                    </a:lnTo>
                    <a:lnTo>
                      <a:pt x="422" y="311"/>
                    </a:lnTo>
                    <a:lnTo>
                      <a:pt x="429" y="311"/>
                    </a:lnTo>
                    <a:lnTo>
                      <a:pt x="441" y="311"/>
                    </a:lnTo>
                    <a:lnTo>
                      <a:pt x="447" y="309"/>
                    </a:lnTo>
                    <a:lnTo>
                      <a:pt x="457" y="309"/>
                    </a:lnTo>
                    <a:lnTo>
                      <a:pt x="457" y="311"/>
                    </a:lnTo>
                    <a:lnTo>
                      <a:pt x="458" y="311"/>
                    </a:lnTo>
                    <a:lnTo>
                      <a:pt x="458" y="314"/>
                    </a:lnTo>
                    <a:lnTo>
                      <a:pt x="463" y="319"/>
                    </a:lnTo>
                    <a:lnTo>
                      <a:pt x="463" y="331"/>
                    </a:lnTo>
                    <a:lnTo>
                      <a:pt x="454" y="378"/>
                    </a:lnTo>
                    <a:lnTo>
                      <a:pt x="436" y="385"/>
                    </a:lnTo>
                    <a:lnTo>
                      <a:pt x="388" y="407"/>
                    </a:lnTo>
                    <a:lnTo>
                      <a:pt x="387" y="414"/>
                    </a:lnTo>
                    <a:lnTo>
                      <a:pt x="387" y="422"/>
                    </a:lnTo>
                    <a:lnTo>
                      <a:pt x="389" y="432"/>
                    </a:lnTo>
                    <a:lnTo>
                      <a:pt x="389" y="441"/>
                    </a:lnTo>
                    <a:lnTo>
                      <a:pt x="383" y="449"/>
                    </a:lnTo>
                    <a:lnTo>
                      <a:pt x="382" y="451"/>
                    </a:lnTo>
                    <a:lnTo>
                      <a:pt x="382" y="467"/>
                    </a:lnTo>
                    <a:lnTo>
                      <a:pt x="387" y="482"/>
                    </a:lnTo>
                    <a:lnTo>
                      <a:pt x="387" y="508"/>
                    </a:lnTo>
                    <a:lnTo>
                      <a:pt x="389" y="519"/>
                    </a:lnTo>
                    <a:lnTo>
                      <a:pt x="393" y="534"/>
                    </a:lnTo>
                    <a:lnTo>
                      <a:pt x="395" y="548"/>
                    </a:lnTo>
                    <a:lnTo>
                      <a:pt x="394" y="551"/>
                    </a:lnTo>
                    <a:lnTo>
                      <a:pt x="389" y="554"/>
                    </a:lnTo>
                    <a:lnTo>
                      <a:pt x="379" y="558"/>
                    </a:lnTo>
                    <a:lnTo>
                      <a:pt x="364" y="573"/>
                    </a:lnTo>
                    <a:lnTo>
                      <a:pt x="361" y="575"/>
                    </a:lnTo>
                    <a:lnTo>
                      <a:pt x="354" y="600"/>
                    </a:lnTo>
                    <a:lnTo>
                      <a:pt x="329" y="628"/>
                    </a:lnTo>
                    <a:lnTo>
                      <a:pt x="323" y="654"/>
                    </a:lnTo>
                    <a:lnTo>
                      <a:pt x="318" y="675"/>
                    </a:lnTo>
                    <a:lnTo>
                      <a:pt x="317" y="682"/>
                    </a:lnTo>
                    <a:lnTo>
                      <a:pt x="311" y="696"/>
                    </a:lnTo>
                    <a:lnTo>
                      <a:pt x="308" y="704"/>
                    </a:lnTo>
                    <a:lnTo>
                      <a:pt x="307" y="729"/>
                    </a:lnTo>
                    <a:lnTo>
                      <a:pt x="308" y="739"/>
                    </a:lnTo>
                    <a:lnTo>
                      <a:pt x="308" y="749"/>
                    </a:lnTo>
                    <a:lnTo>
                      <a:pt x="305" y="762"/>
                    </a:lnTo>
                    <a:lnTo>
                      <a:pt x="300" y="766"/>
                    </a:lnTo>
                    <a:lnTo>
                      <a:pt x="300" y="769"/>
                    </a:lnTo>
                    <a:lnTo>
                      <a:pt x="298" y="776"/>
                    </a:lnTo>
                    <a:lnTo>
                      <a:pt x="292" y="782"/>
                    </a:lnTo>
                    <a:lnTo>
                      <a:pt x="289" y="796"/>
                    </a:lnTo>
                    <a:lnTo>
                      <a:pt x="281" y="811"/>
                    </a:lnTo>
                    <a:lnTo>
                      <a:pt x="280" y="814"/>
                    </a:lnTo>
                    <a:lnTo>
                      <a:pt x="276" y="825"/>
                    </a:lnTo>
                    <a:lnTo>
                      <a:pt x="274" y="841"/>
                    </a:lnTo>
                    <a:lnTo>
                      <a:pt x="274" y="854"/>
                    </a:lnTo>
                    <a:lnTo>
                      <a:pt x="284" y="863"/>
                    </a:lnTo>
                    <a:lnTo>
                      <a:pt x="284" y="892"/>
                    </a:lnTo>
                    <a:lnTo>
                      <a:pt x="296" y="925"/>
                    </a:lnTo>
                    <a:lnTo>
                      <a:pt x="297" y="935"/>
                    </a:lnTo>
                    <a:lnTo>
                      <a:pt x="296" y="947"/>
                    </a:lnTo>
                    <a:lnTo>
                      <a:pt x="303" y="955"/>
                    </a:lnTo>
                    <a:lnTo>
                      <a:pt x="306" y="960"/>
                    </a:lnTo>
                    <a:lnTo>
                      <a:pt x="309" y="979"/>
                    </a:lnTo>
                    <a:lnTo>
                      <a:pt x="311" y="997"/>
                    </a:lnTo>
                    <a:lnTo>
                      <a:pt x="311" y="1013"/>
                    </a:lnTo>
                    <a:lnTo>
                      <a:pt x="298" y="1032"/>
                    </a:lnTo>
                    <a:lnTo>
                      <a:pt x="292" y="1045"/>
                    </a:lnTo>
                    <a:lnTo>
                      <a:pt x="290" y="1052"/>
                    </a:lnTo>
                    <a:lnTo>
                      <a:pt x="286" y="1075"/>
                    </a:lnTo>
                    <a:lnTo>
                      <a:pt x="285" y="1078"/>
                    </a:lnTo>
                    <a:lnTo>
                      <a:pt x="274" y="1088"/>
                    </a:lnTo>
                    <a:lnTo>
                      <a:pt x="275" y="1117"/>
                    </a:lnTo>
                    <a:lnTo>
                      <a:pt x="278" y="1134"/>
                    </a:lnTo>
                    <a:lnTo>
                      <a:pt x="278" y="1142"/>
                    </a:lnTo>
                    <a:lnTo>
                      <a:pt x="275" y="1144"/>
                    </a:lnTo>
                    <a:lnTo>
                      <a:pt x="269" y="1148"/>
                    </a:lnTo>
                    <a:lnTo>
                      <a:pt x="266" y="1151"/>
                    </a:lnTo>
                    <a:lnTo>
                      <a:pt x="265" y="1159"/>
                    </a:lnTo>
                    <a:lnTo>
                      <a:pt x="263" y="1161"/>
                    </a:lnTo>
                    <a:lnTo>
                      <a:pt x="257" y="1161"/>
                    </a:lnTo>
                    <a:lnTo>
                      <a:pt x="253" y="1164"/>
                    </a:lnTo>
                    <a:lnTo>
                      <a:pt x="247" y="1172"/>
                    </a:lnTo>
                    <a:lnTo>
                      <a:pt x="242" y="1186"/>
                    </a:lnTo>
                    <a:lnTo>
                      <a:pt x="238" y="1225"/>
                    </a:lnTo>
                    <a:lnTo>
                      <a:pt x="238" y="1262"/>
                    </a:lnTo>
                    <a:lnTo>
                      <a:pt x="242" y="1290"/>
                    </a:lnTo>
                    <a:lnTo>
                      <a:pt x="247" y="1301"/>
                    </a:lnTo>
                    <a:lnTo>
                      <a:pt x="247" y="1314"/>
                    </a:lnTo>
                    <a:lnTo>
                      <a:pt x="243" y="1323"/>
                    </a:lnTo>
                    <a:lnTo>
                      <a:pt x="235" y="1332"/>
                    </a:lnTo>
                    <a:lnTo>
                      <a:pt x="230" y="1337"/>
                    </a:lnTo>
                    <a:lnTo>
                      <a:pt x="227" y="1343"/>
                    </a:lnTo>
                    <a:lnTo>
                      <a:pt x="225" y="1358"/>
                    </a:lnTo>
                    <a:lnTo>
                      <a:pt x="208" y="1419"/>
                    </a:lnTo>
                    <a:lnTo>
                      <a:pt x="206" y="1424"/>
                    </a:lnTo>
                    <a:lnTo>
                      <a:pt x="208" y="1440"/>
                    </a:lnTo>
                    <a:lnTo>
                      <a:pt x="199" y="1481"/>
                    </a:lnTo>
                    <a:lnTo>
                      <a:pt x="196" y="1510"/>
                    </a:lnTo>
                    <a:lnTo>
                      <a:pt x="200" y="1525"/>
                    </a:lnTo>
                    <a:lnTo>
                      <a:pt x="209" y="1533"/>
                    </a:lnTo>
                    <a:lnTo>
                      <a:pt x="210" y="1537"/>
                    </a:lnTo>
                    <a:lnTo>
                      <a:pt x="210" y="1549"/>
                    </a:lnTo>
                    <a:lnTo>
                      <a:pt x="209" y="1554"/>
                    </a:lnTo>
                    <a:lnTo>
                      <a:pt x="205" y="1563"/>
                    </a:lnTo>
                    <a:lnTo>
                      <a:pt x="195" y="1576"/>
                    </a:lnTo>
                    <a:lnTo>
                      <a:pt x="190" y="1597"/>
                    </a:lnTo>
                    <a:lnTo>
                      <a:pt x="190" y="1633"/>
                    </a:lnTo>
                    <a:lnTo>
                      <a:pt x="193" y="1639"/>
                    </a:lnTo>
                    <a:lnTo>
                      <a:pt x="196" y="1641"/>
                    </a:lnTo>
                    <a:lnTo>
                      <a:pt x="198" y="1646"/>
                    </a:lnTo>
                    <a:lnTo>
                      <a:pt x="196" y="1673"/>
                    </a:lnTo>
                    <a:lnTo>
                      <a:pt x="198" y="1678"/>
                    </a:lnTo>
                    <a:lnTo>
                      <a:pt x="203" y="1688"/>
                    </a:lnTo>
                    <a:lnTo>
                      <a:pt x="205" y="1703"/>
                    </a:lnTo>
                    <a:lnTo>
                      <a:pt x="201" y="1732"/>
                    </a:lnTo>
                    <a:lnTo>
                      <a:pt x="201" y="1739"/>
                    </a:lnTo>
                    <a:lnTo>
                      <a:pt x="209" y="1739"/>
                    </a:lnTo>
                    <a:lnTo>
                      <a:pt x="223" y="1742"/>
                    </a:lnTo>
                    <a:lnTo>
                      <a:pt x="231" y="1751"/>
                    </a:lnTo>
                    <a:lnTo>
                      <a:pt x="232" y="1759"/>
                    </a:lnTo>
                    <a:lnTo>
                      <a:pt x="230" y="1768"/>
                    </a:lnTo>
                    <a:lnTo>
                      <a:pt x="216" y="1769"/>
                    </a:lnTo>
                    <a:lnTo>
                      <a:pt x="200" y="1767"/>
                    </a:lnTo>
                    <a:lnTo>
                      <a:pt x="196" y="1769"/>
                    </a:lnTo>
                    <a:lnTo>
                      <a:pt x="200" y="1779"/>
                    </a:lnTo>
                    <a:lnTo>
                      <a:pt x="214" y="1785"/>
                    </a:lnTo>
                    <a:lnTo>
                      <a:pt x="223" y="1797"/>
                    </a:lnTo>
                    <a:lnTo>
                      <a:pt x="223" y="1807"/>
                    </a:lnTo>
                    <a:lnTo>
                      <a:pt x="219" y="1812"/>
                    </a:lnTo>
                    <a:lnTo>
                      <a:pt x="215" y="1817"/>
                    </a:lnTo>
                    <a:lnTo>
                      <a:pt x="214" y="1827"/>
                    </a:lnTo>
                    <a:lnTo>
                      <a:pt x="214" y="1853"/>
                    </a:lnTo>
                    <a:lnTo>
                      <a:pt x="212" y="1858"/>
                    </a:lnTo>
                    <a:lnTo>
                      <a:pt x="212" y="1871"/>
                    </a:lnTo>
                    <a:lnTo>
                      <a:pt x="214" y="1879"/>
                    </a:lnTo>
                    <a:lnTo>
                      <a:pt x="212" y="1915"/>
                    </a:lnTo>
                    <a:lnTo>
                      <a:pt x="206" y="1930"/>
                    </a:lnTo>
                    <a:lnTo>
                      <a:pt x="200" y="1945"/>
                    </a:lnTo>
                    <a:lnTo>
                      <a:pt x="199" y="1955"/>
                    </a:lnTo>
                    <a:lnTo>
                      <a:pt x="189" y="1973"/>
                    </a:lnTo>
                    <a:lnTo>
                      <a:pt x="176" y="1992"/>
                    </a:lnTo>
                    <a:lnTo>
                      <a:pt x="172" y="1998"/>
                    </a:lnTo>
                    <a:lnTo>
                      <a:pt x="171" y="2004"/>
                    </a:lnTo>
                    <a:lnTo>
                      <a:pt x="169" y="2019"/>
                    </a:lnTo>
                    <a:lnTo>
                      <a:pt x="171" y="2019"/>
                    </a:lnTo>
                    <a:lnTo>
                      <a:pt x="171" y="2027"/>
                    </a:lnTo>
                    <a:lnTo>
                      <a:pt x="173" y="2033"/>
                    </a:lnTo>
                    <a:lnTo>
                      <a:pt x="176" y="2044"/>
                    </a:lnTo>
                    <a:lnTo>
                      <a:pt x="176" y="2053"/>
                    </a:lnTo>
                    <a:lnTo>
                      <a:pt x="172" y="2055"/>
                    </a:lnTo>
                    <a:lnTo>
                      <a:pt x="171" y="2059"/>
                    </a:lnTo>
                    <a:lnTo>
                      <a:pt x="168" y="2080"/>
                    </a:lnTo>
                    <a:lnTo>
                      <a:pt x="165" y="2093"/>
                    </a:lnTo>
                    <a:lnTo>
                      <a:pt x="162" y="2098"/>
                    </a:lnTo>
                    <a:lnTo>
                      <a:pt x="151" y="2112"/>
                    </a:lnTo>
                    <a:lnTo>
                      <a:pt x="137" y="2139"/>
                    </a:lnTo>
                    <a:lnTo>
                      <a:pt x="133" y="2143"/>
                    </a:lnTo>
                    <a:lnTo>
                      <a:pt x="128" y="2154"/>
                    </a:lnTo>
                    <a:lnTo>
                      <a:pt x="120" y="2186"/>
                    </a:lnTo>
                    <a:lnTo>
                      <a:pt x="120" y="2198"/>
                    </a:lnTo>
                    <a:lnTo>
                      <a:pt x="119" y="2208"/>
                    </a:lnTo>
                    <a:lnTo>
                      <a:pt x="119" y="2238"/>
                    </a:lnTo>
                    <a:lnTo>
                      <a:pt x="120" y="2241"/>
                    </a:lnTo>
                    <a:lnTo>
                      <a:pt x="123" y="2256"/>
                    </a:lnTo>
                    <a:lnTo>
                      <a:pt x="125" y="2263"/>
                    </a:lnTo>
                    <a:lnTo>
                      <a:pt x="129" y="2264"/>
                    </a:lnTo>
                    <a:lnTo>
                      <a:pt x="133" y="2261"/>
                    </a:lnTo>
                    <a:lnTo>
                      <a:pt x="136" y="2253"/>
                    </a:lnTo>
                    <a:lnTo>
                      <a:pt x="144" y="2248"/>
                    </a:lnTo>
                    <a:lnTo>
                      <a:pt x="163" y="2252"/>
                    </a:lnTo>
                    <a:lnTo>
                      <a:pt x="168" y="2246"/>
                    </a:lnTo>
                    <a:lnTo>
                      <a:pt x="169" y="2246"/>
                    </a:lnTo>
                    <a:lnTo>
                      <a:pt x="173" y="2247"/>
                    </a:lnTo>
                    <a:lnTo>
                      <a:pt x="176" y="2249"/>
                    </a:lnTo>
                    <a:lnTo>
                      <a:pt x="178" y="2268"/>
                    </a:lnTo>
                    <a:lnTo>
                      <a:pt x="179" y="2283"/>
                    </a:lnTo>
                    <a:lnTo>
                      <a:pt x="178" y="2340"/>
                    </a:lnTo>
                    <a:lnTo>
                      <a:pt x="179" y="2345"/>
                    </a:lnTo>
                    <a:lnTo>
                      <a:pt x="185" y="2359"/>
                    </a:lnTo>
                    <a:lnTo>
                      <a:pt x="190" y="2364"/>
                    </a:lnTo>
                    <a:lnTo>
                      <a:pt x="204" y="2370"/>
                    </a:lnTo>
                    <a:lnTo>
                      <a:pt x="259" y="2370"/>
                    </a:lnTo>
                    <a:lnTo>
                      <a:pt x="264" y="2371"/>
                    </a:lnTo>
                    <a:lnTo>
                      <a:pt x="269" y="2371"/>
                    </a:lnTo>
                    <a:lnTo>
                      <a:pt x="289" y="2371"/>
                    </a:lnTo>
                    <a:lnTo>
                      <a:pt x="306" y="2367"/>
                    </a:lnTo>
                    <a:lnTo>
                      <a:pt x="317" y="2369"/>
                    </a:lnTo>
                    <a:lnTo>
                      <a:pt x="343" y="2377"/>
                    </a:lnTo>
                    <a:lnTo>
                      <a:pt x="375" y="2383"/>
                    </a:lnTo>
                    <a:lnTo>
                      <a:pt x="389" y="2391"/>
                    </a:lnTo>
                    <a:lnTo>
                      <a:pt x="394" y="2392"/>
                    </a:lnTo>
                    <a:lnTo>
                      <a:pt x="394" y="2396"/>
                    </a:lnTo>
                    <a:lnTo>
                      <a:pt x="391" y="2397"/>
                    </a:lnTo>
                    <a:lnTo>
                      <a:pt x="379" y="2393"/>
                    </a:lnTo>
                    <a:lnTo>
                      <a:pt x="368" y="2393"/>
                    </a:lnTo>
                    <a:lnTo>
                      <a:pt x="355" y="2386"/>
                    </a:lnTo>
                    <a:lnTo>
                      <a:pt x="348" y="2385"/>
                    </a:lnTo>
                    <a:lnTo>
                      <a:pt x="333" y="2392"/>
                    </a:lnTo>
                    <a:lnTo>
                      <a:pt x="330" y="2399"/>
                    </a:lnTo>
                    <a:lnTo>
                      <a:pt x="327" y="2405"/>
                    </a:lnTo>
                    <a:lnTo>
                      <a:pt x="311" y="2409"/>
                    </a:lnTo>
                    <a:lnTo>
                      <a:pt x="294" y="2419"/>
                    </a:lnTo>
                    <a:lnTo>
                      <a:pt x="290" y="2424"/>
                    </a:lnTo>
                    <a:lnTo>
                      <a:pt x="281" y="2426"/>
                    </a:lnTo>
                    <a:lnTo>
                      <a:pt x="275" y="2425"/>
                    </a:lnTo>
                    <a:lnTo>
                      <a:pt x="268" y="2429"/>
                    </a:lnTo>
                    <a:lnTo>
                      <a:pt x="259" y="2431"/>
                    </a:lnTo>
                    <a:lnTo>
                      <a:pt x="259" y="2455"/>
                    </a:lnTo>
                    <a:lnTo>
                      <a:pt x="253" y="2479"/>
                    </a:lnTo>
                    <a:lnTo>
                      <a:pt x="251" y="2512"/>
                    </a:lnTo>
                    <a:lnTo>
                      <a:pt x="249" y="2521"/>
                    </a:lnTo>
                    <a:lnTo>
                      <a:pt x="246" y="2527"/>
                    </a:lnTo>
                    <a:lnTo>
                      <a:pt x="243" y="2531"/>
                    </a:lnTo>
                    <a:lnTo>
                      <a:pt x="237" y="2531"/>
                    </a:lnTo>
                    <a:lnTo>
                      <a:pt x="222" y="2526"/>
                    </a:lnTo>
                    <a:lnTo>
                      <a:pt x="214" y="2525"/>
                    </a:lnTo>
                    <a:lnTo>
                      <a:pt x="194" y="2515"/>
                    </a:lnTo>
                    <a:lnTo>
                      <a:pt x="183" y="2505"/>
                    </a:lnTo>
                    <a:lnTo>
                      <a:pt x="178" y="2495"/>
                    </a:lnTo>
                    <a:lnTo>
                      <a:pt x="179" y="2485"/>
                    </a:lnTo>
                    <a:lnTo>
                      <a:pt x="188" y="2480"/>
                    </a:lnTo>
                    <a:lnTo>
                      <a:pt x="190" y="2488"/>
                    </a:lnTo>
                    <a:lnTo>
                      <a:pt x="189" y="2494"/>
                    </a:lnTo>
                    <a:lnTo>
                      <a:pt x="198" y="2490"/>
                    </a:lnTo>
                    <a:lnTo>
                      <a:pt x="201" y="2483"/>
                    </a:lnTo>
                    <a:lnTo>
                      <a:pt x="208" y="2477"/>
                    </a:lnTo>
                    <a:lnTo>
                      <a:pt x="220" y="2475"/>
                    </a:lnTo>
                    <a:lnTo>
                      <a:pt x="231" y="2468"/>
                    </a:lnTo>
                    <a:lnTo>
                      <a:pt x="238" y="2461"/>
                    </a:lnTo>
                    <a:lnTo>
                      <a:pt x="243" y="2450"/>
                    </a:lnTo>
                    <a:lnTo>
                      <a:pt x="244" y="2442"/>
                    </a:lnTo>
                    <a:lnTo>
                      <a:pt x="233" y="2436"/>
                    </a:lnTo>
                    <a:lnTo>
                      <a:pt x="227" y="2428"/>
                    </a:lnTo>
                    <a:lnTo>
                      <a:pt x="222" y="2417"/>
                    </a:lnTo>
                    <a:lnTo>
                      <a:pt x="211" y="2414"/>
                    </a:lnTo>
                    <a:lnTo>
                      <a:pt x="189" y="2413"/>
                    </a:lnTo>
                    <a:lnTo>
                      <a:pt x="176" y="2418"/>
                    </a:lnTo>
                    <a:lnTo>
                      <a:pt x="171" y="2424"/>
                    </a:lnTo>
                    <a:lnTo>
                      <a:pt x="171" y="2417"/>
                    </a:lnTo>
                    <a:lnTo>
                      <a:pt x="168" y="2412"/>
                    </a:lnTo>
                    <a:lnTo>
                      <a:pt x="153" y="2414"/>
                    </a:lnTo>
                    <a:lnTo>
                      <a:pt x="153" y="2409"/>
                    </a:lnTo>
                    <a:lnTo>
                      <a:pt x="156" y="2404"/>
                    </a:lnTo>
                    <a:lnTo>
                      <a:pt x="168" y="2398"/>
                    </a:lnTo>
                    <a:lnTo>
                      <a:pt x="171" y="2388"/>
                    </a:lnTo>
                    <a:lnTo>
                      <a:pt x="171" y="2376"/>
                    </a:lnTo>
                    <a:lnTo>
                      <a:pt x="160" y="2364"/>
                    </a:lnTo>
                    <a:lnTo>
                      <a:pt x="168" y="2360"/>
                    </a:lnTo>
                    <a:lnTo>
                      <a:pt x="169" y="2354"/>
                    </a:lnTo>
                    <a:lnTo>
                      <a:pt x="168" y="2345"/>
                    </a:lnTo>
                    <a:lnTo>
                      <a:pt x="160" y="2335"/>
                    </a:lnTo>
                    <a:lnTo>
                      <a:pt x="145" y="2322"/>
                    </a:lnTo>
                    <a:lnTo>
                      <a:pt x="134" y="2316"/>
                    </a:lnTo>
                    <a:lnTo>
                      <a:pt x="129" y="2316"/>
                    </a:lnTo>
                    <a:lnTo>
                      <a:pt x="160" y="2338"/>
                    </a:lnTo>
                    <a:lnTo>
                      <a:pt x="160" y="2345"/>
                    </a:lnTo>
                    <a:lnTo>
                      <a:pt x="153" y="2348"/>
                    </a:lnTo>
                    <a:lnTo>
                      <a:pt x="146" y="2344"/>
                    </a:lnTo>
                    <a:lnTo>
                      <a:pt x="137" y="2335"/>
                    </a:lnTo>
                    <a:lnTo>
                      <a:pt x="135" y="2338"/>
                    </a:lnTo>
                    <a:lnTo>
                      <a:pt x="141" y="2351"/>
                    </a:lnTo>
                    <a:lnTo>
                      <a:pt x="137" y="2361"/>
                    </a:lnTo>
                    <a:lnTo>
                      <a:pt x="133" y="2365"/>
                    </a:lnTo>
                    <a:lnTo>
                      <a:pt x="130" y="2360"/>
                    </a:lnTo>
                    <a:lnTo>
                      <a:pt x="126" y="2353"/>
                    </a:lnTo>
                    <a:lnTo>
                      <a:pt x="125" y="2343"/>
                    </a:lnTo>
                    <a:lnTo>
                      <a:pt x="119" y="2329"/>
                    </a:lnTo>
                    <a:lnTo>
                      <a:pt x="125" y="2344"/>
                    </a:lnTo>
                    <a:lnTo>
                      <a:pt x="126" y="2359"/>
                    </a:lnTo>
                    <a:lnTo>
                      <a:pt x="125" y="2371"/>
                    </a:lnTo>
                    <a:lnTo>
                      <a:pt x="119" y="2370"/>
                    </a:lnTo>
                    <a:lnTo>
                      <a:pt x="114" y="2367"/>
                    </a:lnTo>
                    <a:lnTo>
                      <a:pt x="110" y="2355"/>
                    </a:lnTo>
                    <a:lnTo>
                      <a:pt x="113" y="2332"/>
                    </a:lnTo>
                    <a:lnTo>
                      <a:pt x="106" y="2312"/>
                    </a:lnTo>
                    <a:lnTo>
                      <a:pt x="81" y="2285"/>
                    </a:lnTo>
                    <a:lnTo>
                      <a:pt x="79" y="2274"/>
                    </a:lnTo>
                    <a:lnTo>
                      <a:pt x="81" y="2267"/>
                    </a:lnTo>
                    <a:lnTo>
                      <a:pt x="92" y="2267"/>
                    </a:lnTo>
                    <a:lnTo>
                      <a:pt x="102" y="2263"/>
                    </a:lnTo>
                    <a:lnTo>
                      <a:pt x="101" y="2252"/>
                    </a:lnTo>
                    <a:lnTo>
                      <a:pt x="97" y="2249"/>
                    </a:lnTo>
                    <a:lnTo>
                      <a:pt x="94" y="2256"/>
                    </a:lnTo>
                    <a:lnTo>
                      <a:pt x="90" y="2256"/>
                    </a:lnTo>
                    <a:lnTo>
                      <a:pt x="83" y="2251"/>
                    </a:lnTo>
                    <a:lnTo>
                      <a:pt x="79" y="2240"/>
                    </a:lnTo>
                    <a:lnTo>
                      <a:pt x="82" y="2234"/>
                    </a:lnTo>
                    <a:lnTo>
                      <a:pt x="93" y="2237"/>
                    </a:lnTo>
                    <a:lnTo>
                      <a:pt x="92" y="2234"/>
                    </a:lnTo>
                    <a:lnTo>
                      <a:pt x="86" y="2227"/>
                    </a:lnTo>
                    <a:lnTo>
                      <a:pt x="74" y="2225"/>
                    </a:lnTo>
                    <a:lnTo>
                      <a:pt x="66" y="2221"/>
                    </a:lnTo>
                    <a:lnTo>
                      <a:pt x="60" y="2214"/>
                    </a:lnTo>
                    <a:lnTo>
                      <a:pt x="55" y="2204"/>
                    </a:lnTo>
                    <a:lnTo>
                      <a:pt x="69" y="2189"/>
                    </a:lnTo>
                    <a:lnTo>
                      <a:pt x="70" y="2173"/>
                    </a:lnTo>
                    <a:lnTo>
                      <a:pt x="72" y="2170"/>
                    </a:lnTo>
                    <a:lnTo>
                      <a:pt x="72" y="2164"/>
                    </a:lnTo>
                    <a:lnTo>
                      <a:pt x="87" y="2154"/>
                    </a:lnTo>
                    <a:lnTo>
                      <a:pt x="93" y="2156"/>
                    </a:lnTo>
                    <a:lnTo>
                      <a:pt x="97" y="2156"/>
                    </a:lnTo>
                    <a:lnTo>
                      <a:pt x="97" y="2154"/>
                    </a:lnTo>
                    <a:lnTo>
                      <a:pt x="92" y="2150"/>
                    </a:lnTo>
                    <a:lnTo>
                      <a:pt x="90" y="2144"/>
                    </a:lnTo>
                    <a:lnTo>
                      <a:pt x="97" y="2116"/>
                    </a:lnTo>
                    <a:lnTo>
                      <a:pt x="93" y="2117"/>
                    </a:lnTo>
                    <a:lnTo>
                      <a:pt x="85" y="2125"/>
                    </a:lnTo>
                    <a:lnTo>
                      <a:pt x="82" y="2134"/>
                    </a:lnTo>
                    <a:lnTo>
                      <a:pt x="77" y="2144"/>
                    </a:lnTo>
                    <a:lnTo>
                      <a:pt x="72" y="2141"/>
                    </a:lnTo>
                    <a:lnTo>
                      <a:pt x="70" y="2134"/>
                    </a:lnTo>
                    <a:lnTo>
                      <a:pt x="69" y="2119"/>
                    </a:lnTo>
                    <a:lnTo>
                      <a:pt x="69" y="2089"/>
                    </a:lnTo>
                    <a:lnTo>
                      <a:pt x="72" y="2082"/>
                    </a:lnTo>
                    <a:lnTo>
                      <a:pt x="77" y="2084"/>
                    </a:lnTo>
                    <a:lnTo>
                      <a:pt x="70" y="2076"/>
                    </a:lnTo>
                    <a:lnTo>
                      <a:pt x="72" y="2065"/>
                    </a:lnTo>
                    <a:lnTo>
                      <a:pt x="88" y="2064"/>
                    </a:lnTo>
                    <a:lnTo>
                      <a:pt x="98" y="2073"/>
                    </a:lnTo>
                    <a:lnTo>
                      <a:pt x="96" y="2064"/>
                    </a:lnTo>
                    <a:lnTo>
                      <a:pt x="93" y="2052"/>
                    </a:lnTo>
                    <a:lnTo>
                      <a:pt x="90" y="2057"/>
                    </a:lnTo>
                    <a:lnTo>
                      <a:pt x="69" y="2062"/>
                    </a:lnTo>
                    <a:lnTo>
                      <a:pt x="65" y="2058"/>
                    </a:lnTo>
                    <a:lnTo>
                      <a:pt x="63" y="2048"/>
                    </a:lnTo>
                    <a:lnTo>
                      <a:pt x="59" y="2042"/>
                    </a:lnTo>
                    <a:lnTo>
                      <a:pt x="59" y="2021"/>
                    </a:lnTo>
                    <a:lnTo>
                      <a:pt x="66" y="2022"/>
                    </a:lnTo>
                    <a:lnTo>
                      <a:pt x="72" y="2032"/>
                    </a:lnTo>
                    <a:lnTo>
                      <a:pt x="76" y="2042"/>
                    </a:lnTo>
                    <a:lnTo>
                      <a:pt x="75" y="2027"/>
                    </a:lnTo>
                    <a:lnTo>
                      <a:pt x="79" y="2025"/>
                    </a:lnTo>
                    <a:lnTo>
                      <a:pt x="99" y="2028"/>
                    </a:lnTo>
                    <a:lnTo>
                      <a:pt x="115" y="2041"/>
                    </a:lnTo>
                    <a:lnTo>
                      <a:pt x="122" y="2041"/>
                    </a:lnTo>
                    <a:lnTo>
                      <a:pt x="109" y="2032"/>
                    </a:lnTo>
                    <a:lnTo>
                      <a:pt x="102" y="2019"/>
                    </a:lnTo>
                    <a:lnTo>
                      <a:pt x="99" y="2005"/>
                    </a:lnTo>
                    <a:lnTo>
                      <a:pt x="97" y="1999"/>
                    </a:lnTo>
                    <a:lnTo>
                      <a:pt x="94" y="2006"/>
                    </a:lnTo>
                    <a:lnTo>
                      <a:pt x="81" y="2005"/>
                    </a:lnTo>
                    <a:lnTo>
                      <a:pt x="76" y="2000"/>
                    </a:lnTo>
                    <a:lnTo>
                      <a:pt x="77" y="1995"/>
                    </a:lnTo>
                    <a:lnTo>
                      <a:pt x="85" y="1989"/>
                    </a:lnTo>
                    <a:lnTo>
                      <a:pt x="76" y="1987"/>
                    </a:lnTo>
                    <a:lnTo>
                      <a:pt x="63" y="1979"/>
                    </a:lnTo>
                    <a:lnTo>
                      <a:pt x="60" y="1976"/>
                    </a:lnTo>
                    <a:lnTo>
                      <a:pt x="65" y="1966"/>
                    </a:lnTo>
                    <a:lnTo>
                      <a:pt x="76" y="1961"/>
                    </a:lnTo>
                    <a:lnTo>
                      <a:pt x="85" y="1958"/>
                    </a:lnTo>
                    <a:lnTo>
                      <a:pt x="77" y="1951"/>
                    </a:lnTo>
                    <a:lnTo>
                      <a:pt x="87" y="1941"/>
                    </a:lnTo>
                    <a:lnTo>
                      <a:pt x="83" y="1939"/>
                    </a:lnTo>
                    <a:lnTo>
                      <a:pt x="81" y="1931"/>
                    </a:lnTo>
                    <a:lnTo>
                      <a:pt x="74" y="1925"/>
                    </a:lnTo>
                    <a:lnTo>
                      <a:pt x="66" y="1920"/>
                    </a:lnTo>
                    <a:lnTo>
                      <a:pt x="59" y="1920"/>
                    </a:lnTo>
                    <a:lnTo>
                      <a:pt x="54" y="1926"/>
                    </a:lnTo>
                    <a:lnTo>
                      <a:pt x="48" y="1929"/>
                    </a:lnTo>
                    <a:lnTo>
                      <a:pt x="33" y="1922"/>
                    </a:lnTo>
                    <a:lnTo>
                      <a:pt x="28" y="1914"/>
                    </a:lnTo>
                    <a:lnTo>
                      <a:pt x="22" y="1909"/>
                    </a:lnTo>
                    <a:lnTo>
                      <a:pt x="13" y="1914"/>
                    </a:lnTo>
                    <a:lnTo>
                      <a:pt x="7" y="1919"/>
                    </a:lnTo>
                    <a:lnTo>
                      <a:pt x="12" y="1923"/>
                    </a:lnTo>
                    <a:lnTo>
                      <a:pt x="15" y="1930"/>
                    </a:lnTo>
                    <a:lnTo>
                      <a:pt x="12" y="1939"/>
                    </a:lnTo>
                    <a:lnTo>
                      <a:pt x="1" y="1937"/>
                    </a:lnTo>
                    <a:lnTo>
                      <a:pt x="0" y="1929"/>
                    </a:lnTo>
                    <a:lnTo>
                      <a:pt x="4" y="1908"/>
                    </a:lnTo>
                    <a:lnTo>
                      <a:pt x="12" y="1903"/>
                    </a:lnTo>
                    <a:lnTo>
                      <a:pt x="20" y="1896"/>
                    </a:lnTo>
                    <a:lnTo>
                      <a:pt x="27" y="1885"/>
                    </a:lnTo>
                    <a:lnTo>
                      <a:pt x="36" y="1883"/>
                    </a:lnTo>
                    <a:lnTo>
                      <a:pt x="44" y="1879"/>
                    </a:lnTo>
                    <a:lnTo>
                      <a:pt x="44" y="1871"/>
                    </a:lnTo>
                    <a:lnTo>
                      <a:pt x="42" y="1870"/>
                    </a:lnTo>
                    <a:lnTo>
                      <a:pt x="36" y="1871"/>
                    </a:lnTo>
                    <a:lnTo>
                      <a:pt x="32" y="1869"/>
                    </a:lnTo>
                    <a:lnTo>
                      <a:pt x="29" y="1865"/>
                    </a:lnTo>
                    <a:lnTo>
                      <a:pt x="29" y="1856"/>
                    </a:lnTo>
                    <a:lnTo>
                      <a:pt x="47" y="1853"/>
                    </a:lnTo>
                    <a:lnTo>
                      <a:pt x="55" y="1855"/>
                    </a:lnTo>
                    <a:lnTo>
                      <a:pt x="59" y="1859"/>
                    </a:lnTo>
                    <a:lnTo>
                      <a:pt x="66" y="1853"/>
                    </a:lnTo>
                    <a:lnTo>
                      <a:pt x="72" y="1856"/>
                    </a:lnTo>
                    <a:lnTo>
                      <a:pt x="79" y="1860"/>
                    </a:lnTo>
                    <a:lnTo>
                      <a:pt x="76" y="1867"/>
                    </a:lnTo>
                    <a:lnTo>
                      <a:pt x="77" y="1874"/>
                    </a:lnTo>
                    <a:lnTo>
                      <a:pt x="82" y="1869"/>
                    </a:lnTo>
                    <a:lnTo>
                      <a:pt x="82" y="1876"/>
                    </a:lnTo>
                    <a:lnTo>
                      <a:pt x="76" y="1883"/>
                    </a:lnTo>
                    <a:lnTo>
                      <a:pt x="74" y="1890"/>
                    </a:lnTo>
                    <a:lnTo>
                      <a:pt x="79" y="1897"/>
                    </a:lnTo>
                    <a:lnTo>
                      <a:pt x="86" y="1898"/>
                    </a:lnTo>
                    <a:lnTo>
                      <a:pt x="91" y="1888"/>
                    </a:lnTo>
                    <a:lnTo>
                      <a:pt x="96" y="1882"/>
                    </a:lnTo>
                    <a:lnTo>
                      <a:pt x="97" y="1888"/>
                    </a:lnTo>
                    <a:lnTo>
                      <a:pt x="94" y="1899"/>
                    </a:lnTo>
                    <a:lnTo>
                      <a:pt x="94" y="1906"/>
                    </a:lnTo>
                    <a:lnTo>
                      <a:pt x="99" y="1903"/>
                    </a:lnTo>
                    <a:lnTo>
                      <a:pt x="101" y="1896"/>
                    </a:lnTo>
                    <a:lnTo>
                      <a:pt x="104" y="1892"/>
                    </a:lnTo>
                    <a:lnTo>
                      <a:pt x="112" y="1886"/>
                    </a:lnTo>
                    <a:lnTo>
                      <a:pt x="118" y="1882"/>
                    </a:lnTo>
                    <a:lnTo>
                      <a:pt x="118" y="1879"/>
                    </a:lnTo>
                    <a:lnTo>
                      <a:pt x="120" y="1870"/>
                    </a:lnTo>
                    <a:lnTo>
                      <a:pt x="125" y="1859"/>
                    </a:lnTo>
                    <a:lnTo>
                      <a:pt x="125" y="1852"/>
                    </a:lnTo>
                    <a:lnTo>
                      <a:pt x="120" y="1855"/>
                    </a:lnTo>
                    <a:lnTo>
                      <a:pt x="117" y="1860"/>
                    </a:lnTo>
                    <a:lnTo>
                      <a:pt x="115" y="1866"/>
                    </a:lnTo>
                    <a:lnTo>
                      <a:pt x="108" y="1880"/>
                    </a:lnTo>
                    <a:lnTo>
                      <a:pt x="110" y="1855"/>
                    </a:lnTo>
                    <a:lnTo>
                      <a:pt x="113" y="1850"/>
                    </a:lnTo>
                    <a:lnTo>
                      <a:pt x="114" y="1849"/>
                    </a:lnTo>
                    <a:lnTo>
                      <a:pt x="128" y="1847"/>
                    </a:lnTo>
                    <a:lnTo>
                      <a:pt x="119" y="1844"/>
                    </a:lnTo>
                    <a:lnTo>
                      <a:pt x="119" y="1839"/>
                    </a:lnTo>
                    <a:lnTo>
                      <a:pt x="124" y="1834"/>
                    </a:lnTo>
                    <a:lnTo>
                      <a:pt x="131" y="1831"/>
                    </a:lnTo>
                    <a:lnTo>
                      <a:pt x="131" y="1827"/>
                    </a:lnTo>
                    <a:lnTo>
                      <a:pt x="124" y="1828"/>
                    </a:lnTo>
                    <a:lnTo>
                      <a:pt x="112" y="1833"/>
                    </a:lnTo>
                    <a:lnTo>
                      <a:pt x="113" y="1823"/>
                    </a:lnTo>
                    <a:lnTo>
                      <a:pt x="117" y="1818"/>
                    </a:lnTo>
                    <a:lnTo>
                      <a:pt x="122" y="1813"/>
                    </a:lnTo>
                    <a:lnTo>
                      <a:pt x="126" y="1812"/>
                    </a:lnTo>
                    <a:lnTo>
                      <a:pt x="134" y="1818"/>
                    </a:lnTo>
                    <a:lnTo>
                      <a:pt x="140" y="1821"/>
                    </a:lnTo>
                    <a:lnTo>
                      <a:pt x="144" y="1824"/>
                    </a:lnTo>
                    <a:lnTo>
                      <a:pt x="150" y="1823"/>
                    </a:lnTo>
                    <a:lnTo>
                      <a:pt x="150" y="1816"/>
                    </a:lnTo>
                    <a:lnTo>
                      <a:pt x="142" y="1816"/>
                    </a:lnTo>
                    <a:lnTo>
                      <a:pt x="129" y="1807"/>
                    </a:lnTo>
                    <a:lnTo>
                      <a:pt x="120" y="1806"/>
                    </a:lnTo>
                    <a:lnTo>
                      <a:pt x="122" y="1795"/>
                    </a:lnTo>
                    <a:lnTo>
                      <a:pt x="122" y="1789"/>
                    </a:lnTo>
                    <a:lnTo>
                      <a:pt x="126" y="1786"/>
                    </a:lnTo>
                    <a:lnTo>
                      <a:pt x="136" y="1786"/>
                    </a:lnTo>
                    <a:lnTo>
                      <a:pt x="145" y="1784"/>
                    </a:lnTo>
                    <a:lnTo>
                      <a:pt x="156" y="1773"/>
                    </a:lnTo>
                    <a:lnTo>
                      <a:pt x="157" y="1767"/>
                    </a:lnTo>
                    <a:lnTo>
                      <a:pt x="157" y="1750"/>
                    </a:lnTo>
                    <a:lnTo>
                      <a:pt x="153" y="1742"/>
                    </a:lnTo>
                    <a:lnTo>
                      <a:pt x="149" y="1740"/>
                    </a:lnTo>
                    <a:lnTo>
                      <a:pt x="136" y="1729"/>
                    </a:lnTo>
                    <a:lnTo>
                      <a:pt x="130" y="1726"/>
                    </a:lnTo>
                    <a:lnTo>
                      <a:pt x="126" y="1723"/>
                    </a:lnTo>
                    <a:lnTo>
                      <a:pt x="126" y="1720"/>
                    </a:lnTo>
                    <a:lnTo>
                      <a:pt x="128" y="1720"/>
                    </a:lnTo>
                    <a:lnTo>
                      <a:pt x="129" y="1718"/>
                    </a:lnTo>
                    <a:lnTo>
                      <a:pt x="135" y="1711"/>
                    </a:lnTo>
                    <a:lnTo>
                      <a:pt x="137" y="1704"/>
                    </a:lnTo>
                    <a:lnTo>
                      <a:pt x="141" y="1697"/>
                    </a:lnTo>
                    <a:lnTo>
                      <a:pt x="146" y="1691"/>
                    </a:lnTo>
                    <a:lnTo>
                      <a:pt x="144" y="1686"/>
                    </a:lnTo>
                    <a:lnTo>
                      <a:pt x="146" y="1680"/>
                    </a:lnTo>
                    <a:lnTo>
                      <a:pt x="140" y="1675"/>
                    </a:lnTo>
                    <a:lnTo>
                      <a:pt x="139" y="1667"/>
                    </a:lnTo>
                    <a:lnTo>
                      <a:pt x="140" y="1661"/>
                    </a:lnTo>
                    <a:lnTo>
                      <a:pt x="142" y="1656"/>
                    </a:lnTo>
                    <a:lnTo>
                      <a:pt x="149" y="1651"/>
                    </a:lnTo>
                    <a:lnTo>
                      <a:pt x="153" y="1633"/>
                    </a:lnTo>
                    <a:lnTo>
                      <a:pt x="151" y="1612"/>
                    </a:lnTo>
                    <a:lnTo>
                      <a:pt x="158" y="1601"/>
                    </a:lnTo>
                    <a:lnTo>
                      <a:pt x="166" y="1603"/>
                    </a:lnTo>
                    <a:lnTo>
                      <a:pt x="161" y="1597"/>
                    </a:lnTo>
                    <a:lnTo>
                      <a:pt x="155" y="1587"/>
                    </a:lnTo>
                    <a:lnTo>
                      <a:pt x="160" y="1578"/>
                    </a:lnTo>
                    <a:lnTo>
                      <a:pt x="167" y="1580"/>
                    </a:lnTo>
                    <a:lnTo>
                      <a:pt x="172" y="1594"/>
                    </a:lnTo>
                    <a:lnTo>
                      <a:pt x="172" y="1583"/>
                    </a:lnTo>
                    <a:lnTo>
                      <a:pt x="171" y="1562"/>
                    </a:lnTo>
                    <a:lnTo>
                      <a:pt x="162" y="1562"/>
                    </a:lnTo>
                    <a:lnTo>
                      <a:pt x="153" y="1558"/>
                    </a:lnTo>
                    <a:lnTo>
                      <a:pt x="156" y="1548"/>
                    </a:lnTo>
                    <a:lnTo>
                      <a:pt x="166" y="1541"/>
                    </a:lnTo>
                    <a:lnTo>
                      <a:pt x="172" y="1540"/>
                    </a:lnTo>
                    <a:lnTo>
                      <a:pt x="178" y="1533"/>
                    </a:lnTo>
                    <a:lnTo>
                      <a:pt x="178" y="1532"/>
                    </a:lnTo>
                    <a:lnTo>
                      <a:pt x="169" y="1536"/>
                    </a:lnTo>
                    <a:lnTo>
                      <a:pt x="163" y="1536"/>
                    </a:lnTo>
                    <a:lnTo>
                      <a:pt x="157" y="1533"/>
                    </a:lnTo>
                    <a:lnTo>
                      <a:pt x="151" y="1525"/>
                    </a:lnTo>
                    <a:lnTo>
                      <a:pt x="141" y="1525"/>
                    </a:lnTo>
                    <a:lnTo>
                      <a:pt x="135" y="1528"/>
                    </a:lnTo>
                    <a:lnTo>
                      <a:pt x="134" y="1535"/>
                    </a:lnTo>
                    <a:lnTo>
                      <a:pt x="130" y="1540"/>
                    </a:lnTo>
                    <a:lnTo>
                      <a:pt x="117" y="1543"/>
                    </a:lnTo>
                    <a:lnTo>
                      <a:pt x="103" y="1537"/>
                    </a:lnTo>
                    <a:lnTo>
                      <a:pt x="104" y="1531"/>
                    </a:lnTo>
                    <a:lnTo>
                      <a:pt x="101" y="1525"/>
                    </a:lnTo>
                    <a:lnTo>
                      <a:pt x="97" y="1524"/>
                    </a:lnTo>
                    <a:lnTo>
                      <a:pt x="93" y="1516"/>
                    </a:lnTo>
                    <a:lnTo>
                      <a:pt x="92" y="1504"/>
                    </a:lnTo>
                    <a:lnTo>
                      <a:pt x="93" y="1489"/>
                    </a:lnTo>
                    <a:lnTo>
                      <a:pt x="96" y="1466"/>
                    </a:lnTo>
                    <a:lnTo>
                      <a:pt x="101" y="1454"/>
                    </a:lnTo>
                    <a:lnTo>
                      <a:pt x="102" y="1407"/>
                    </a:lnTo>
                    <a:lnTo>
                      <a:pt x="112" y="1402"/>
                    </a:lnTo>
                    <a:lnTo>
                      <a:pt x="113" y="1396"/>
                    </a:lnTo>
                    <a:lnTo>
                      <a:pt x="118" y="1390"/>
                    </a:lnTo>
                    <a:lnTo>
                      <a:pt x="122" y="1379"/>
                    </a:lnTo>
                    <a:lnTo>
                      <a:pt x="120" y="1349"/>
                    </a:lnTo>
                    <a:lnTo>
                      <a:pt x="115" y="1329"/>
                    </a:lnTo>
                    <a:lnTo>
                      <a:pt x="108" y="1314"/>
                    </a:lnTo>
                    <a:lnTo>
                      <a:pt x="108" y="1311"/>
                    </a:lnTo>
                    <a:lnTo>
                      <a:pt x="109" y="1311"/>
                    </a:lnTo>
                    <a:lnTo>
                      <a:pt x="112" y="1285"/>
                    </a:lnTo>
                    <a:lnTo>
                      <a:pt x="109" y="1274"/>
                    </a:lnTo>
                    <a:lnTo>
                      <a:pt x="104" y="1261"/>
                    </a:lnTo>
                    <a:lnTo>
                      <a:pt x="106" y="1244"/>
                    </a:lnTo>
                    <a:lnTo>
                      <a:pt x="106" y="1225"/>
                    </a:lnTo>
                    <a:lnTo>
                      <a:pt x="113" y="1215"/>
                    </a:lnTo>
                    <a:lnTo>
                      <a:pt x="122" y="1219"/>
                    </a:lnTo>
                    <a:lnTo>
                      <a:pt x="130" y="1215"/>
                    </a:lnTo>
                    <a:lnTo>
                      <a:pt x="129" y="1182"/>
                    </a:lnTo>
                    <a:lnTo>
                      <a:pt x="134" y="1178"/>
                    </a:lnTo>
                    <a:lnTo>
                      <a:pt x="137" y="1182"/>
                    </a:lnTo>
                    <a:lnTo>
                      <a:pt x="141" y="1180"/>
                    </a:lnTo>
                    <a:lnTo>
                      <a:pt x="149" y="1161"/>
                    </a:lnTo>
                    <a:lnTo>
                      <a:pt x="152" y="1139"/>
                    </a:lnTo>
                    <a:lnTo>
                      <a:pt x="158" y="1132"/>
                    </a:lnTo>
                    <a:lnTo>
                      <a:pt x="162" y="1116"/>
                    </a:lnTo>
                    <a:lnTo>
                      <a:pt x="166" y="1105"/>
                    </a:lnTo>
                    <a:lnTo>
                      <a:pt x="182" y="1076"/>
                    </a:lnTo>
                    <a:lnTo>
                      <a:pt x="183" y="1068"/>
                    </a:lnTo>
                    <a:lnTo>
                      <a:pt x="194" y="1037"/>
                    </a:lnTo>
                    <a:lnTo>
                      <a:pt x="195" y="1025"/>
                    </a:lnTo>
                    <a:lnTo>
                      <a:pt x="196" y="1024"/>
                    </a:lnTo>
                    <a:lnTo>
                      <a:pt x="204" y="994"/>
                    </a:lnTo>
                    <a:lnTo>
                      <a:pt x="210" y="987"/>
                    </a:lnTo>
                    <a:lnTo>
                      <a:pt x="210" y="950"/>
                    </a:lnTo>
                    <a:lnTo>
                      <a:pt x="217" y="939"/>
                    </a:lnTo>
                    <a:lnTo>
                      <a:pt x="221" y="928"/>
                    </a:lnTo>
                    <a:lnTo>
                      <a:pt x="221" y="903"/>
                    </a:lnTo>
                    <a:lnTo>
                      <a:pt x="216" y="882"/>
                    </a:lnTo>
                    <a:lnTo>
                      <a:pt x="215" y="855"/>
                    </a:lnTo>
                    <a:lnTo>
                      <a:pt x="210" y="821"/>
                    </a:lnTo>
                    <a:lnTo>
                      <a:pt x="209" y="789"/>
                    </a:lnTo>
                    <a:lnTo>
                      <a:pt x="211" y="763"/>
                    </a:lnTo>
                    <a:lnTo>
                      <a:pt x="223" y="756"/>
                    </a:lnTo>
                    <a:lnTo>
                      <a:pt x="228" y="737"/>
                    </a:lnTo>
                    <a:lnTo>
                      <a:pt x="226" y="731"/>
                    </a:lnTo>
                    <a:lnTo>
                      <a:pt x="226" y="719"/>
                    </a:lnTo>
                    <a:lnTo>
                      <a:pt x="219" y="698"/>
                    </a:lnTo>
                    <a:lnTo>
                      <a:pt x="216" y="694"/>
                    </a:lnTo>
                    <a:lnTo>
                      <a:pt x="217" y="685"/>
                    </a:lnTo>
                    <a:lnTo>
                      <a:pt x="220" y="678"/>
                    </a:lnTo>
                    <a:lnTo>
                      <a:pt x="231" y="664"/>
                    </a:lnTo>
                    <a:lnTo>
                      <a:pt x="236" y="643"/>
                    </a:lnTo>
                    <a:lnTo>
                      <a:pt x="242" y="606"/>
                    </a:lnTo>
                    <a:lnTo>
                      <a:pt x="251" y="591"/>
                    </a:lnTo>
                    <a:lnTo>
                      <a:pt x="251" y="572"/>
                    </a:lnTo>
                    <a:lnTo>
                      <a:pt x="253" y="565"/>
                    </a:lnTo>
                    <a:lnTo>
                      <a:pt x="257" y="562"/>
                    </a:lnTo>
                    <a:lnTo>
                      <a:pt x="262" y="548"/>
                    </a:lnTo>
                    <a:lnTo>
                      <a:pt x="263" y="530"/>
                    </a:lnTo>
                    <a:lnTo>
                      <a:pt x="265" y="521"/>
                    </a:lnTo>
                    <a:lnTo>
                      <a:pt x="265" y="511"/>
                    </a:lnTo>
                    <a:lnTo>
                      <a:pt x="262" y="497"/>
                    </a:lnTo>
                    <a:lnTo>
                      <a:pt x="262" y="483"/>
                    </a:lnTo>
                    <a:lnTo>
                      <a:pt x="264" y="475"/>
                    </a:lnTo>
                    <a:lnTo>
                      <a:pt x="268" y="467"/>
                    </a:lnTo>
                    <a:lnTo>
                      <a:pt x="275" y="461"/>
                    </a:lnTo>
                    <a:lnTo>
                      <a:pt x="275" y="452"/>
                    </a:lnTo>
                    <a:lnTo>
                      <a:pt x="275" y="438"/>
                    </a:lnTo>
                    <a:lnTo>
                      <a:pt x="274" y="423"/>
                    </a:lnTo>
                    <a:lnTo>
                      <a:pt x="274" y="375"/>
                    </a:lnTo>
                    <a:lnTo>
                      <a:pt x="276" y="363"/>
                    </a:lnTo>
                    <a:lnTo>
                      <a:pt x="276" y="351"/>
                    </a:lnTo>
                    <a:lnTo>
                      <a:pt x="270" y="343"/>
                    </a:lnTo>
                    <a:lnTo>
                      <a:pt x="270" y="337"/>
                    </a:lnTo>
                    <a:lnTo>
                      <a:pt x="274" y="324"/>
                    </a:lnTo>
                    <a:lnTo>
                      <a:pt x="279" y="317"/>
                    </a:lnTo>
                    <a:lnTo>
                      <a:pt x="284" y="317"/>
                    </a:lnTo>
                    <a:lnTo>
                      <a:pt x="286" y="310"/>
                    </a:lnTo>
                    <a:lnTo>
                      <a:pt x="289" y="268"/>
                    </a:lnTo>
                    <a:lnTo>
                      <a:pt x="292" y="256"/>
                    </a:lnTo>
                    <a:lnTo>
                      <a:pt x="292" y="244"/>
                    </a:lnTo>
                    <a:lnTo>
                      <a:pt x="296" y="233"/>
                    </a:lnTo>
                    <a:lnTo>
                      <a:pt x="297" y="224"/>
                    </a:lnTo>
                    <a:lnTo>
                      <a:pt x="296" y="222"/>
                    </a:lnTo>
                    <a:lnTo>
                      <a:pt x="290" y="195"/>
                    </a:lnTo>
                    <a:lnTo>
                      <a:pt x="292" y="142"/>
                    </a:lnTo>
                    <a:lnTo>
                      <a:pt x="290" y="132"/>
                    </a:lnTo>
                    <a:lnTo>
                      <a:pt x="287" y="122"/>
                    </a:lnTo>
                    <a:lnTo>
                      <a:pt x="285" y="95"/>
                    </a:lnTo>
                    <a:lnTo>
                      <a:pt x="279" y="57"/>
                    </a:lnTo>
                    <a:lnTo>
                      <a:pt x="274" y="39"/>
                    </a:lnTo>
                    <a:lnTo>
                      <a:pt x="284" y="30"/>
                    </a:lnTo>
                    <a:lnTo>
                      <a:pt x="286" y="30"/>
                    </a:lnTo>
                    <a:lnTo>
                      <a:pt x="303" y="29"/>
                    </a:lnTo>
                    <a:lnTo>
                      <a:pt x="311" y="26"/>
                    </a:lnTo>
                    <a:lnTo>
                      <a:pt x="312" y="25"/>
                    </a:lnTo>
                    <a:lnTo>
                      <a:pt x="313" y="16"/>
                    </a:lnTo>
                    <a:lnTo>
                      <a:pt x="318" y="7"/>
                    </a:lnTo>
                    <a:lnTo>
                      <a:pt x="323" y="2"/>
                    </a:lnTo>
                    <a:lnTo>
                      <a:pt x="325" y="0"/>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654" name="Freeform 242"/>
              <p:cNvSpPr>
                <a:spLocks noChangeAspect="1"/>
              </p:cNvSpPr>
              <p:nvPr/>
            </p:nvSpPr>
            <p:spPr bwMode="gray">
              <a:xfrm>
                <a:off x="1733" y="3162"/>
                <a:ext cx="31" cy="47"/>
              </a:xfrm>
              <a:custGeom>
                <a:avLst/>
                <a:gdLst/>
                <a:ahLst/>
                <a:cxnLst>
                  <a:cxn ang="0">
                    <a:pos x="141" y="225"/>
                  </a:cxn>
                  <a:cxn ang="0">
                    <a:pos x="135" y="231"/>
                  </a:cxn>
                  <a:cxn ang="0">
                    <a:pos x="115" y="225"/>
                  </a:cxn>
                  <a:cxn ang="0">
                    <a:pos x="77" y="221"/>
                  </a:cxn>
                  <a:cxn ang="0">
                    <a:pos x="61" y="225"/>
                  </a:cxn>
                  <a:cxn ang="0">
                    <a:pos x="35" y="220"/>
                  </a:cxn>
                  <a:cxn ang="0">
                    <a:pos x="30" y="215"/>
                  </a:cxn>
                  <a:cxn ang="0">
                    <a:pos x="23" y="213"/>
                  </a:cxn>
                  <a:cxn ang="0">
                    <a:pos x="30" y="205"/>
                  </a:cxn>
                  <a:cxn ang="0">
                    <a:pos x="12" y="205"/>
                  </a:cxn>
                  <a:cxn ang="0">
                    <a:pos x="5" y="202"/>
                  </a:cxn>
                  <a:cxn ang="0">
                    <a:pos x="0" y="189"/>
                  </a:cxn>
                  <a:cxn ang="0">
                    <a:pos x="16" y="181"/>
                  </a:cxn>
                  <a:cxn ang="0">
                    <a:pos x="29" y="176"/>
                  </a:cxn>
                  <a:cxn ang="0">
                    <a:pos x="36" y="176"/>
                  </a:cxn>
                  <a:cxn ang="0">
                    <a:pos x="23" y="160"/>
                  </a:cxn>
                  <a:cxn ang="0">
                    <a:pos x="38" y="165"/>
                  </a:cxn>
                  <a:cxn ang="0">
                    <a:pos x="64" y="184"/>
                  </a:cxn>
                  <a:cxn ang="0">
                    <a:pos x="73" y="178"/>
                  </a:cxn>
                  <a:cxn ang="0">
                    <a:pos x="62" y="171"/>
                  </a:cxn>
                  <a:cxn ang="0">
                    <a:pos x="81" y="178"/>
                  </a:cxn>
                  <a:cxn ang="0">
                    <a:pos x="92" y="170"/>
                  </a:cxn>
                  <a:cxn ang="0">
                    <a:pos x="100" y="176"/>
                  </a:cxn>
                  <a:cxn ang="0">
                    <a:pos x="106" y="167"/>
                  </a:cxn>
                  <a:cxn ang="0">
                    <a:pos x="72" y="151"/>
                  </a:cxn>
                  <a:cxn ang="0">
                    <a:pos x="70" y="113"/>
                  </a:cxn>
                  <a:cxn ang="0">
                    <a:pos x="82" y="108"/>
                  </a:cxn>
                  <a:cxn ang="0">
                    <a:pos x="111" y="89"/>
                  </a:cxn>
                  <a:cxn ang="0">
                    <a:pos x="99" y="79"/>
                  </a:cxn>
                  <a:cxn ang="0">
                    <a:pos x="66" y="90"/>
                  </a:cxn>
                  <a:cxn ang="0">
                    <a:pos x="49" y="73"/>
                  </a:cxn>
                  <a:cxn ang="0">
                    <a:pos x="50" y="51"/>
                  </a:cxn>
                  <a:cxn ang="0">
                    <a:pos x="60" y="53"/>
                  </a:cxn>
                  <a:cxn ang="0">
                    <a:pos x="68" y="43"/>
                  </a:cxn>
                  <a:cxn ang="0">
                    <a:pos x="62" y="30"/>
                  </a:cxn>
                  <a:cxn ang="0">
                    <a:pos x="67" y="25"/>
                  </a:cxn>
                  <a:cxn ang="0">
                    <a:pos x="78" y="29"/>
                  </a:cxn>
                  <a:cxn ang="0">
                    <a:pos x="94" y="5"/>
                  </a:cxn>
                  <a:cxn ang="0">
                    <a:pos x="115" y="16"/>
                  </a:cxn>
                  <a:cxn ang="0">
                    <a:pos x="135" y="15"/>
                  </a:cxn>
                  <a:cxn ang="0">
                    <a:pos x="148" y="17"/>
                  </a:cxn>
                  <a:cxn ang="0">
                    <a:pos x="152" y="213"/>
                  </a:cxn>
                </a:cxnLst>
                <a:rect l="0" t="0" r="r" b="b"/>
                <a:pathLst>
                  <a:path w="152" h="235">
                    <a:moveTo>
                      <a:pt x="152" y="225"/>
                    </a:moveTo>
                    <a:lnTo>
                      <a:pt x="141" y="225"/>
                    </a:lnTo>
                    <a:lnTo>
                      <a:pt x="143" y="231"/>
                    </a:lnTo>
                    <a:lnTo>
                      <a:pt x="135" y="231"/>
                    </a:lnTo>
                    <a:lnTo>
                      <a:pt x="129" y="235"/>
                    </a:lnTo>
                    <a:lnTo>
                      <a:pt x="115" y="225"/>
                    </a:lnTo>
                    <a:lnTo>
                      <a:pt x="99" y="221"/>
                    </a:lnTo>
                    <a:lnTo>
                      <a:pt x="77" y="221"/>
                    </a:lnTo>
                    <a:lnTo>
                      <a:pt x="75" y="225"/>
                    </a:lnTo>
                    <a:lnTo>
                      <a:pt x="61" y="225"/>
                    </a:lnTo>
                    <a:lnTo>
                      <a:pt x="41" y="216"/>
                    </a:lnTo>
                    <a:lnTo>
                      <a:pt x="35" y="220"/>
                    </a:lnTo>
                    <a:lnTo>
                      <a:pt x="25" y="219"/>
                    </a:lnTo>
                    <a:lnTo>
                      <a:pt x="30" y="215"/>
                    </a:lnTo>
                    <a:lnTo>
                      <a:pt x="30" y="213"/>
                    </a:lnTo>
                    <a:lnTo>
                      <a:pt x="23" y="213"/>
                    </a:lnTo>
                    <a:lnTo>
                      <a:pt x="24" y="209"/>
                    </a:lnTo>
                    <a:lnTo>
                      <a:pt x="30" y="205"/>
                    </a:lnTo>
                    <a:lnTo>
                      <a:pt x="16" y="202"/>
                    </a:lnTo>
                    <a:lnTo>
                      <a:pt x="12" y="205"/>
                    </a:lnTo>
                    <a:lnTo>
                      <a:pt x="3" y="205"/>
                    </a:lnTo>
                    <a:lnTo>
                      <a:pt x="5" y="202"/>
                    </a:lnTo>
                    <a:lnTo>
                      <a:pt x="5" y="194"/>
                    </a:lnTo>
                    <a:lnTo>
                      <a:pt x="0" y="189"/>
                    </a:lnTo>
                    <a:lnTo>
                      <a:pt x="16" y="186"/>
                    </a:lnTo>
                    <a:lnTo>
                      <a:pt x="16" y="181"/>
                    </a:lnTo>
                    <a:lnTo>
                      <a:pt x="24" y="181"/>
                    </a:lnTo>
                    <a:lnTo>
                      <a:pt x="29" y="176"/>
                    </a:lnTo>
                    <a:lnTo>
                      <a:pt x="34" y="177"/>
                    </a:lnTo>
                    <a:lnTo>
                      <a:pt x="36" y="176"/>
                    </a:lnTo>
                    <a:lnTo>
                      <a:pt x="34" y="167"/>
                    </a:lnTo>
                    <a:lnTo>
                      <a:pt x="23" y="160"/>
                    </a:lnTo>
                    <a:lnTo>
                      <a:pt x="23" y="151"/>
                    </a:lnTo>
                    <a:lnTo>
                      <a:pt x="38" y="165"/>
                    </a:lnTo>
                    <a:lnTo>
                      <a:pt x="59" y="177"/>
                    </a:lnTo>
                    <a:lnTo>
                      <a:pt x="64" y="184"/>
                    </a:lnTo>
                    <a:lnTo>
                      <a:pt x="67" y="181"/>
                    </a:lnTo>
                    <a:lnTo>
                      <a:pt x="73" y="178"/>
                    </a:lnTo>
                    <a:lnTo>
                      <a:pt x="64" y="176"/>
                    </a:lnTo>
                    <a:lnTo>
                      <a:pt x="62" y="171"/>
                    </a:lnTo>
                    <a:lnTo>
                      <a:pt x="68" y="165"/>
                    </a:lnTo>
                    <a:lnTo>
                      <a:pt x="81" y="178"/>
                    </a:lnTo>
                    <a:lnTo>
                      <a:pt x="82" y="167"/>
                    </a:lnTo>
                    <a:lnTo>
                      <a:pt x="92" y="170"/>
                    </a:lnTo>
                    <a:lnTo>
                      <a:pt x="99" y="181"/>
                    </a:lnTo>
                    <a:lnTo>
                      <a:pt x="100" y="176"/>
                    </a:lnTo>
                    <a:lnTo>
                      <a:pt x="110" y="176"/>
                    </a:lnTo>
                    <a:lnTo>
                      <a:pt x="106" y="167"/>
                    </a:lnTo>
                    <a:lnTo>
                      <a:pt x="75" y="156"/>
                    </a:lnTo>
                    <a:lnTo>
                      <a:pt x="72" y="151"/>
                    </a:lnTo>
                    <a:lnTo>
                      <a:pt x="67" y="121"/>
                    </a:lnTo>
                    <a:lnTo>
                      <a:pt x="70" y="113"/>
                    </a:lnTo>
                    <a:lnTo>
                      <a:pt x="79" y="113"/>
                    </a:lnTo>
                    <a:lnTo>
                      <a:pt x="82" y="108"/>
                    </a:lnTo>
                    <a:lnTo>
                      <a:pt x="109" y="101"/>
                    </a:lnTo>
                    <a:lnTo>
                      <a:pt x="111" y="89"/>
                    </a:lnTo>
                    <a:lnTo>
                      <a:pt x="106" y="80"/>
                    </a:lnTo>
                    <a:lnTo>
                      <a:pt x="99" y="79"/>
                    </a:lnTo>
                    <a:lnTo>
                      <a:pt x="87" y="80"/>
                    </a:lnTo>
                    <a:lnTo>
                      <a:pt x="66" y="90"/>
                    </a:lnTo>
                    <a:lnTo>
                      <a:pt x="52" y="80"/>
                    </a:lnTo>
                    <a:lnTo>
                      <a:pt x="49" y="73"/>
                    </a:lnTo>
                    <a:lnTo>
                      <a:pt x="50" y="62"/>
                    </a:lnTo>
                    <a:lnTo>
                      <a:pt x="50" y="51"/>
                    </a:lnTo>
                    <a:lnTo>
                      <a:pt x="55" y="48"/>
                    </a:lnTo>
                    <a:lnTo>
                      <a:pt x="60" y="53"/>
                    </a:lnTo>
                    <a:lnTo>
                      <a:pt x="66" y="52"/>
                    </a:lnTo>
                    <a:lnTo>
                      <a:pt x="68" y="43"/>
                    </a:lnTo>
                    <a:lnTo>
                      <a:pt x="64" y="36"/>
                    </a:lnTo>
                    <a:lnTo>
                      <a:pt x="62" y="30"/>
                    </a:lnTo>
                    <a:lnTo>
                      <a:pt x="52" y="27"/>
                    </a:lnTo>
                    <a:lnTo>
                      <a:pt x="67" y="25"/>
                    </a:lnTo>
                    <a:lnTo>
                      <a:pt x="75" y="31"/>
                    </a:lnTo>
                    <a:lnTo>
                      <a:pt x="78" y="29"/>
                    </a:lnTo>
                    <a:lnTo>
                      <a:pt x="88" y="25"/>
                    </a:lnTo>
                    <a:lnTo>
                      <a:pt x="94" y="5"/>
                    </a:lnTo>
                    <a:lnTo>
                      <a:pt x="106" y="0"/>
                    </a:lnTo>
                    <a:lnTo>
                      <a:pt x="115" y="16"/>
                    </a:lnTo>
                    <a:lnTo>
                      <a:pt x="124" y="17"/>
                    </a:lnTo>
                    <a:lnTo>
                      <a:pt x="135" y="15"/>
                    </a:lnTo>
                    <a:lnTo>
                      <a:pt x="143" y="8"/>
                    </a:lnTo>
                    <a:lnTo>
                      <a:pt x="148" y="17"/>
                    </a:lnTo>
                    <a:lnTo>
                      <a:pt x="151" y="209"/>
                    </a:lnTo>
                    <a:lnTo>
                      <a:pt x="152" y="213"/>
                    </a:lnTo>
                    <a:lnTo>
                      <a:pt x="152" y="225"/>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655" name="Freeform 243"/>
              <p:cNvSpPr>
                <a:spLocks noChangeAspect="1"/>
              </p:cNvSpPr>
              <p:nvPr/>
            </p:nvSpPr>
            <p:spPr bwMode="gray">
              <a:xfrm>
                <a:off x="1964" y="2482"/>
                <a:ext cx="6" cy="5"/>
              </a:xfrm>
              <a:custGeom>
                <a:avLst/>
                <a:gdLst/>
                <a:ahLst/>
                <a:cxnLst>
                  <a:cxn ang="0">
                    <a:pos x="7" y="0"/>
                  </a:cxn>
                  <a:cxn ang="0">
                    <a:pos x="0" y="9"/>
                  </a:cxn>
                  <a:cxn ang="0">
                    <a:pos x="0" y="15"/>
                  </a:cxn>
                  <a:cxn ang="0">
                    <a:pos x="6" y="22"/>
                  </a:cxn>
                  <a:cxn ang="0">
                    <a:pos x="16" y="23"/>
                  </a:cxn>
                  <a:cxn ang="0">
                    <a:pos x="23" y="27"/>
                  </a:cxn>
                  <a:cxn ang="0">
                    <a:pos x="31" y="26"/>
                  </a:cxn>
                  <a:cxn ang="0">
                    <a:pos x="32" y="19"/>
                  </a:cxn>
                  <a:cxn ang="0">
                    <a:pos x="26" y="14"/>
                  </a:cxn>
                  <a:cxn ang="0">
                    <a:pos x="19" y="12"/>
                  </a:cxn>
                  <a:cxn ang="0">
                    <a:pos x="11" y="7"/>
                  </a:cxn>
                  <a:cxn ang="0">
                    <a:pos x="7" y="0"/>
                  </a:cxn>
                </a:cxnLst>
                <a:rect l="0" t="0" r="r" b="b"/>
                <a:pathLst>
                  <a:path w="32" h="27">
                    <a:moveTo>
                      <a:pt x="7" y="0"/>
                    </a:moveTo>
                    <a:lnTo>
                      <a:pt x="0" y="9"/>
                    </a:lnTo>
                    <a:lnTo>
                      <a:pt x="0" y="15"/>
                    </a:lnTo>
                    <a:lnTo>
                      <a:pt x="6" y="22"/>
                    </a:lnTo>
                    <a:lnTo>
                      <a:pt x="16" y="23"/>
                    </a:lnTo>
                    <a:lnTo>
                      <a:pt x="23" y="27"/>
                    </a:lnTo>
                    <a:lnTo>
                      <a:pt x="31" y="26"/>
                    </a:lnTo>
                    <a:lnTo>
                      <a:pt x="32" y="19"/>
                    </a:lnTo>
                    <a:lnTo>
                      <a:pt x="26" y="14"/>
                    </a:lnTo>
                    <a:lnTo>
                      <a:pt x="19" y="12"/>
                    </a:lnTo>
                    <a:lnTo>
                      <a:pt x="11" y="7"/>
                    </a:lnTo>
                    <a:lnTo>
                      <a:pt x="7" y="0"/>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656" name="Freeform 244"/>
              <p:cNvSpPr>
                <a:spLocks noChangeAspect="1"/>
              </p:cNvSpPr>
              <p:nvPr/>
            </p:nvSpPr>
            <p:spPr bwMode="gray">
              <a:xfrm>
                <a:off x="1971" y="2487"/>
                <a:ext cx="4" cy="2"/>
              </a:xfrm>
              <a:custGeom>
                <a:avLst/>
                <a:gdLst/>
                <a:ahLst/>
                <a:cxnLst>
                  <a:cxn ang="0">
                    <a:pos x="17" y="8"/>
                  </a:cxn>
                  <a:cxn ang="0">
                    <a:pos x="11" y="12"/>
                  </a:cxn>
                  <a:cxn ang="0">
                    <a:pos x="1" y="12"/>
                  </a:cxn>
                  <a:cxn ang="0">
                    <a:pos x="0" y="11"/>
                  </a:cxn>
                  <a:cxn ang="0">
                    <a:pos x="0" y="8"/>
                  </a:cxn>
                  <a:cxn ang="0">
                    <a:pos x="1" y="6"/>
                  </a:cxn>
                  <a:cxn ang="0">
                    <a:pos x="2" y="6"/>
                  </a:cxn>
                  <a:cxn ang="0">
                    <a:pos x="8" y="1"/>
                  </a:cxn>
                  <a:cxn ang="0">
                    <a:pos x="11" y="0"/>
                  </a:cxn>
                  <a:cxn ang="0">
                    <a:pos x="14" y="0"/>
                  </a:cxn>
                  <a:cxn ang="0">
                    <a:pos x="18" y="1"/>
                  </a:cxn>
                  <a:cxn ang="0">
                    <a:pos x="18" y="6"/>
                  </a:cxn>
                  <a:cxn ang="0">
                    <a:pos x="17" y="8"/>
                  </a:cxn>
                </a:cxnLst>
                <a:rect l="0" t="0" r="r" b="b"/>
                <a:pathLst>
                  <a:path w="18" h="12">
                    <a:moveTo>
                      <a:pt x="17" y="8"/>
                    </a:moveTo>
                    <a:lnTo>
                      <a:pt x="11" y="12"/>
                    </a:lnTo>
                    <a:lnTo>
                      <a:pt x="1" y="12"/>
                    </a:lnTo>
                    <a:lnTo>
                      <a:pt x="0" y="11"/>
                    </a:lnTo>
                    <a:lnTo>
                      <a:pt x="0" y="8"/>
                    </a:lnTo>
                    <a:lnTo>
                      <a:pt x="1" y="6"/>
                    </a:lnTo>
                    <a:lnTo>
                      <a:pt x="2" y="6"/>
                    </a:lnTo>
                    <a:lnTo>
                      <a:pt x="8" y="1"/>
                    </a:lnTo>
                    <a:lnTo>
                      <a:pt x="11" y="0"/>
                    </a:lnTo>
                    <a:lnTo>
                      <a:pt x="14" y="0"/>
                    </a:lnTo>
                    <a:lnTo>
                      <a:pt x="18" y="1"/>
                    </a:lnTo>
                    <a:lnTo>
                      <a:pt x="18" y="6"/>
                    </a:lnTo>
                    <a:lnTo>
                      <a:pt x="17" y="8"/>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657" name="Freeform 245"/>
              <p:cNvSpPr>
                <a:spLocks noChangeAspect="1"/>
              </p:cNvSpPr>
              <p:nvPr/>
            </p:nvSpPr>
            <p:spPr bwMode="gray">
              <a:xfrm>
                <a:off x="1962" y="2489"/>
                <a:ext cx="23" cy="17"/>
              </a:xfrm>
              <a:custGeom>
                <a:avLst/>
                <a:gdLst/>
                <a:ahLst/>
                <a:cxnLst>
                  <a:cxn ang="0">
                    <a:pos x="116" y="9"/>
                  </a:cxn>
                  <a:cxn ang="0">
                    <a:pos x="116" y="33"/>
                  </a:cxn>
                  <a:cxn ang="0">
                    <a:pos x="116" y="38"/>
                  </a:cxn>
                  <a:cxn ang="0">
                    <a:pos x="96" y="64"/>
                  </a:cxn>
                  <a:cxn ang="0">
                    <a:pos x="82" y="75"/>
                  </a:cxn>
                  <a:cxn ang="0">
                    <a:pos x="70" y="80"/>
                  </a:cxn>
                  <a:cxn ang="0">
                    <a:pos x="42" y="87"/>
                  </a:cxn>
                  <a:cxn ang="0">
                    <a:pos x="37" y="86"/>
                  </a:cxn>
                  <a:cxn ang="0">
                    <a:pos x="16" y="86"/>
                  </a:cxn>
                  <a:cxn ang="0">
                    <a:pos x="7" y="82"/>
                  </a:cxn>
                  <a:cxn ang="0">
                    <a:pos x="4" y="77"/>
                  </a:cxn>
                  <a:cxn ang="0">
                    <a:pos x="4" y="64"/>
                  </a:cxn>
                  <a:cxn ang="0">
                    <a:pos x="3" y="54"/>
                  </a:cxn>
                  <a:cxn ang="0">
                    <a:pos x="3" y="48"/>
                  </a:cxn>
                  <a:cxn ang="0">
                    <a:pos x="0" y="39"/>
                  </a:cxn>
                  <a:cxn ang="0">
                    <a:pos x="0" y="16"/>
                  </a:cxn>
                  <a:cxn ang="0">
                    <a:pos x="4" y="11"/>
                  </a:cxn>
                  <a:cxn ang="0">
                    <a:pos x="14" y="7"/>
                  </a:cxn>
                  <a:cxn ang="0">
                    <a:pos x="15" y="4"/>
                  </a:cxn>
                  <a:cxn ang="0">
                    <a:pos x="25" y="1"/>
                  </a:cxn>
                  <a:cxn ang="0">
                    <a:pos x="37" y="1"/>
                  </a:cxn>
                  <a:cxn ang="0">
                    <a:pos x="43" y="1"/>
                  </a:cxn>
                  <a:cxn ang="0">
                    <a:pos x="55" y="5"/>
                  </a:cxn>
                  <a:cxn ang="0">
                    <a:pos x="63" y="5"/>
                  </a:cxn>
                  <a:cxn ang="0">
                    <a:pos x="76" y="1"/>
                  </a:cxn>
                  <a:cxn ang="0">
                    <a:pos x="95" y="0"/>
                  </a:cxn>
                  <a:cxn ang="0">
                    <a:pos x="107" y="1"/>
                  </a:cxn>
                  <a:cxn ang="0">
                    <a:pos x="111" y="4"/>
                  </a:cxn>
                  <a:cxn ang="0">
                    <a:pos x="114" y="7"/>
                  </a:cxn>
                  <a:cxn ang="0">
                    <a:pos x="114" y="9"/>
                  </a:cxn>
                  <a:cxn ang="0">
                    <a:pos x="116" y="9"/>
                  </a:cxn>
                </a:cxnLst>
                <a:rect l="0" t="0" r="r" b="b"/>
                <a:pathLst>
                  <a:path w="116" h="87">
                    <a:moveTo>
                      <a:pt x="116" y="9"/>
                    </a:moveTo>
                    <a:lnTo>
                      <a:pt x="116" y="33"/>
                    </a:lnTo>
                    <a:lnTo>
                      <a:pt x="116" y="38"/>
                    </a:lnTo>
                    <a:lnTo>
                      <a:pt x="96" y="64"/>
                    </a:lnTo>
                    <a:lnTo>
                      <a:pt x="82" y="75"/>
                    </a:lnTo>
                    <a:lnTo>
                      <a:pt x="70" y="80"/>
                    </a:lnTo>
                    <a:lnTo>
                      <a:pt x="42" y="87"/>
                    </a:lnTo>
                    <a:lnTo>
                      <a:pt x="37" y="86"/>
                    </a:lnTo>
                    <a:lnTo>
                      <a:pt x="16" y="86"/>
                    </a:lnTo>
                    <a:lnTo>
                      <a:pt x="7" y="82"/>
                    </a:lnTo>
                    <a:lnTo>
                      <a:pt x="4" y="77"/>
                    </a:lnTo>
                    <a:lnTo>
                      <a:pt x="4" y="64"/>
                    </a:lnTo>
                    <a:lnTo>
                      <a:pt x="3" y="54"/>
                    </a:lnTo>
                    <a:lnTo>
                      <a:pt x="3" y="48"/>
                    </a:lnTo>
                    <a:lnTo>
                      <a:pt x="0" y="39"/>
                    </a:lnTo>
                    <a:lnTo>
                      <a:pt x="0" y="16"/>
                    </a:lnTo>
                    <a:lnTo>
                      <a:pt x="4" y="11"/>
                    </a:lnTo>
                    <a:lnTo>
                      <a:pt x="14" y="7"/>
                    </a:lnTo>
                    <a:lnTo>
                      <a:pt x="15" y="4"/>
                    </a:lnTo>
                    <a:lnTo>
                      <a:pt x="25" y="1"/>
                    </a:lnTo>
                    <a:lnTo>
                      <a:pt x="37" y="1"/>
                    </a:lnTo>
                    <a:lnTo>
                      <a:pt x="43" y="1"/>
                    </a:lnTo>
                    <a:lnTo>
                      <a:pt x="55" y="5"/>
                    </a:lnTo>
                    <a:lnTo>
                      <a:pt x="63" y="5"/>
                    </a:lnTo>
                    <a:lnTo>
                      <a:pt x="76" y="1"/>
                    </a:lnTo>
                    <a:lnTo>
                      <a:pt x="95" y="0"/>
                    </a:lnTo>
                    <a:lnTo>
                      <a:pt x="107" y="1"/>
                    </a:lnTo>
                    <a:lnTo>
                      <a:pt x="111" y="4"/>
                    </a:lnTo>
                    <a:lnTo>
                      <a:pt x="114" y="7"/>
                    </a:lnTo>
                    <a:lnTo>
                      <a:pt x="114" y="9"/>
                    </a:lnTo>
                    <a:lnTo>
                      <a:pt x="116" y="9"/>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658" name="Freeform 246"/>
              <p:cNvSpPr>
                <a:spLocks noChangeAspect="1"/>
              </p:cNvSpPr>
              <p:nvPr/>
            </p:nvSpPr>
            <p:spPr bwMode="gray">
              <a:xfrm>
                <a:off x="1955" y="2487"/>
                <a:ext cx="7" cy="8"/>
              </a:xfrm>
              <a:custGeom>
                <a:avLst/>
                <a:gdLst/>
                <a:ahLst/>
                <a:cxnLst>
                  <a:cxn ang="0">
                    <a:pos x="31" y="16"/>
                  </a:cxn>
                  <a:cxn ang="0">
                    <a:pos x="31" y="18"/>
                  </a:cxn>
                  <a:cxn ang="0">
                    <a:pos x="24" y="25"/>
                  </a:cxn>
                  <a:cxn ang="0">
                    <a:pos x="24" y="27"/>
                  </a:cxn>
                  <a:cxn ang="0">
                    <a:pos x="13" y="38"/>
                  </a:cxn>
                  <a:cxn ang="0">
                    <a:pos x="5" y="38"/>
                  </a:cxn>
                  <a:cxn ang="0">
                    <a:pos x="5" y="34"/>
                  </a:cxn>
                  <a:cxn ang="0">
                    <a:pos x="0" y="30"/>
                  </a:cxn>
                  <a:cxn ang="0">
                    <a:pos x="0" y="27"/>
                  </a:cxn>
                  <a:cxn ang="0">
                    <a:pos x="2" y="22"/>
                  </a:cxn>
                  <a:cxn ang="0">
                    <a:pos x="9" y="15"/>
                  </a:cxn>
                  <a:cxn ang="0">
                    <a:pos x="10" y="10"/>
                  </a:cxn>
                  <a:cxn ang="0">
                    <a:pos x="11" y="6"/>
                  </a:cxn>
                  <a:cxn ang="0">
                    <a:pos x="15" y="5"/>
                  </a:cxn>
                  <a:cxn ang="0">
                    <a:pos x="24" y="3"/>
                  </a:cxn>
                  <a:cxn ang="0">
                    <a:pos x="24" y="2"/>
                  </a:cxn>
                  <a:cxn ang="0">
                    <a:pos x="31" y="0"/>
                  </a:cxn>
                  <a:cxn ang="0">
                    <a:pos x="31" y="3"/>
                  </a:cxn>
                  <a:cxn ang="0">
                    <a:pos x="24" y="6"/>
                  </a:cxn>
                  <a:cxn ang="0">
                    <a:pos x="20" y="10"/>
                  </a:cxn>
                  <a:cxn ang="0">
                    <a:pos x="20" y="13"/>
                  </a:cxn>
                  <a:cxn ang="0">
                    <a:pos x="30" y="11"/>
                  </a:cxn>
                  <a:cxn ang="0">
                    <a:pos x="30" y="15"/>
                  </a:cxn>
                  <a:cxn ang="0">
                    <a:pos x="31" y="16"/>
                  </a:cxn>
                </a:cxnLst>
                <a:rect l="0" t="0" r="r" b="b"/>
                <a:pathLst>
                  <a:path w="31" h="38">
                    <a:moveTo>
                      <a:pt x="31" y="16"/>
                    </a:moveTo>
                    <a:lnTo>
                      <a:pt x="31" y="18"/>
                    </a:lnTo>
                    <a:lnTo>
                      <a:pt x="24" y="25"/>
                    </a:lnTo>
                    <a:lnTo>
                      <a:pt x="24" y="27"/>
                    </a:lnTo>
                    <a:lnTo>
                      <a:pt x="13" y="38"/>
                    </a:lnTo>
                    <a:lnTo>
                      <a:pt x="5" y="38"/>
                    </a:lnTo>
                    <a:lnTo>
                      <a:pt x="5" y="34"/>
                    </a:lnTo>
                    <a:lnTo>
                      <a:pt x="0" y="30"/>
                    </a:lnTo>
                    <a:lnTo>
                      <a:pt x="0" y="27"/>
                    </a:lnTo>
                    <a:lnTo>
                      <a:pt x="2" y="22"/>
                    </a:lnTo>
                    <a:lnTo>
                      <a:pt x="9" y="15"/>
                    </a:lnTo>
                    <a:lnTo>
                      <a:pt x="10" y="10"/>
                    </a:lnTo>
                    <a:lnTo>
                      <a:pt x="11" y="6"/>
                    </a:lnTo>
                    <a:lnTo>
                      <a:pt x="15" y="5"/>
                    </a:lnTo>
                    <a:lnTo>
                      <a:pt x="24" y="3"/>
                    </a:lnTo>
                    <a:lnTo>
                      <a:pt x="24" y="2"/>
                    </a:lnTo>
                    <a:lnTo>
                      <a:pt x="31" y="0"/>
                    </a:lnTo>
                    <a:lnTo>
                      <a:pt x="31" y="3"/>
                    </a:lnTo>
                    <a:lnTo>
                      <a:pt x="24" y="6"/>
                    </a:lnTo>
                    <a:lnTo>
                      <a:pt x="20" y="10"/>
                    </a:lnTo>
                    <a:lnTo>
                      <a:pt x="20" y="13"/>
                    </a:lnTo>
                    <a:lnTo>
                      <a:pt x="30" y="11"/>
                    </a:lnTo>
                    <a:lnTo>
                      <a:pt x="30" y="15"/>
                    </a:lnTo>
                    <a:lnTo>
                      <a:pt x="31" y="16"/>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659" name="Freeform 247"/>
              <p:cNvSpPr>
                <a:spLocks noChangeAspect="1"/>
              </p:cNvSpPr>
              <p:nvPr/>
            </p:nvSpPr>
            <p:spPr bwMode="gray">
              <a:xfrm>
                <a:off x="1967" y="2482"/>
                <a:ext cx="1" cy="1"/>
              </a:xfrm>
              <a:custGeom>
                <a:avLst/>
                <a:gdLst/>
                <a:ahLst/>
                <a:cxnLst>
                  <a:cxn ang="0">
                    <a:pos x="5" y="0"/>
                  </a:cxn>
                  <a:cxn ang="0">
                    <a:pos x="6" y="5"/>
                  </a:cxn>
                  <a:cxn ang="0">
                    <a:pos x="5" y="7"/>
                  </a:cxn>
                  <a:cxn ang="0">
                    <a:pos x="3" y="7"/>
                  </a:cxn>
                  <a:cxn ang="0">
                    <a:pos x="0" y="7"/>
                  </a:cxn>
                  <a:cxn ang="0">
                    <a:pos x="0" y="3"/>
                  </a:cxn>
                  <a:cxn ang="0">
                    <a:pos x="1" y="1"/>
                  </a:cxn>
                  <a:cxn ang="0">
                    <a:pos x="5" y="0"/>
                  </a:cxn>
                </a:cxnLst>
                <a:rect l="0" t="0" r="r" b="b"/>
                <a:pathLst>
                  <a:path w="6" h="7">
                    <a:moveTo>
                      <a:pt x="5" y="0"/>
                    </a:moveTo>
                    <a:lnTo>
                      <a:pt x="6" y="5"/>
                    </a:lnTo>
                    <a:lnTo>
                      <a:pt x="5" y="7"/>
                    </a:lnTo>
                    <a:lnTo>
                      <a:pt x="3" y="7"/>
                    </a:lnTo>
                    <a:lnTo>
                      <a:pt x="0" y="7"/>
                    </a:lnTo>
                    <a:lnTo>
                      <a:pt x="0" y="3"/>
                    </a:lnTo>
                    <a:lnTo>
                      <a:pt x="1" y="1"/>
                    </a:lnTo>
                    <a:lnTo>
                      <a:pt x="5" y="0"/>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660" name="Freeform 248"/>
              <p:cNvSpPr>
                <a:spLocks noChangeAspect="1"/>
              </p:cNvSpPr>
              <p:nvPr/>
            </p:nvSpPr>
            <p:spPr bwMode="gray">
              <a:xfrm>
                <a:off x="1963" y="2487"/>
                <a:ext cx="2" cy="1"/>
              </a:xfrm>
              <a:custGeom>
                <a:avLst/>
                <a:gdLst/>
                <a:ahLst/>
                <a:cxnLst>
                  <a:cxn ang="0">
                    <a:pos x="7" y="0"/>
                  </a:cxn>
                  <a:cxn ang="0">
                    <a:pos x="8" y="2"/>
                  </a:cxn>
                  <a:cxn ang="0">
                    <a:pos x="8" y="6"/>
                  </a:cxn>
                  <a:cxn ang="0">
                    <a:pos x="3" y="6"/>
                  </a:cxn>
                  <a:cxn ang="0">
                    <a:pos x="0" y="1"/>
                  </a:cxn>
                  <a:cxn ang="0">
                    <a:pos x="7" y="0"/>
                  </a:cxn>
                </a:cxnLst>
                <a:rect l="0" t="0" r="r" b="b"/>
                <a:pathLst>
                  <a:path w="8" h="6">
                    <a:moveTo>
                      <a:pt x="7" y="0"/>
                    </a:moveTo>
                    <a:lnTo>
                      <a:pt x="8" y="2"/>
                    </a:lnTo>
                    <a:lnTo>
                      <a:pt x="8" y="6"/>
                    </a:lnTo>
                    <a:lnTo>
                      <a:pt x="3" y="6"/>
                    </a:lnTo>
                    <a:lnTo>
                      <a:pt x="0" y="1"/>
                    </a:lnTo>
                    <a:lnTo>
                      <a:pt x="7" y="0"/>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661" name="Freeform 249"/>
              <p:cNvSpPr>
                <a:spLocks noChangeAspect="1"/>
              </p:cNvSpPr>
              <p:nvPr/>
            </p:nvSpPr>
            <p:spPr bwMode="gray">
              <a:xfrm>
                <a:off x="1706" y="2430"/>
                <a:ext cx="427" cy="448"/>
              </a:xfrm>
              <a:custGeom>
                <a:avLst/>
                <a:gdLst/>
                <a:ahLst/>
                <a:cxnLst>
                  <a:cxn ang="0">
                    <a:pos x="598" y="69"/>
                  </a:cxn>
                  <a:cxn ang="0">
                    <a:pos x="523" y="81"/>
                  </a:cxn>
                  <a:cxn ang="0">
                    <a:pos x="572" y="165"/>
                  </a:cxn>
                  <a:cxn ang="0">
                    <a:pos x="503" y="211"/>
                  </a:cxn>
                  <a:cxn ang="0">
                    <a:pos x="408" y="243"/>
                  </a:cxn>
                  <a:cxn ang="0">
                    <a:pos x="317" y="186"/>
                  </a:cxn>
                  <a:cxn ang="0">
                    <a:pos x="225" y="231"/>
                  </a:cxn>
                  <a:cxn ang="0">
                    <a:pos x="210" y="254"/>
                  </a:cxn>
                  <a:cxn ang="0">
                    <a:pos x="220" y="460"/>
                  </a:cxn>
                  <a:cxn ang="0">
                    <a:pos x="83" y="554"/>
                  </a:cxn>
                  <a:cxn ang="0">
                    <a:pos x="0" y="698"/>
                  </a:cxn>
                  <a:cxn ang="0">
                    <a:pos x="82" y="806"/>
                  </a:cxn>
                  <a:cxn ang="0">
                    <a:pos x="180" y="853"/>
                  </a:cxn>
                  <a:cxn ang="0">
                    <a:pos x="303" y="883"/>
                  </a:cxn>
                  <a:cxn ang="0">
                    <a:pos x="468" y="840"/>
                  </a:cxn>
                  <a:cxn ang="0">
                    <a:pos x="573" y="973"/>
                  </a:cxn>
                  <a:cxn ang="0">
                    <a:pos x="720" y="1039"/>
                  </a:cxn>
                  <a:cxn ang="0">
                    <a:pos x="749" y="1181"/>
                  </a:cxn>
                  <a:cxn ang="0">
                    <a:pos x="863" y="1243"/>
                  </a:cxn>
                  <a:cxn ang="0">
                    <a:pos x="872" y="1398"/>
                  </a:cxn>
                  <a:cxn ang="0">
                    <a:pos x="901" y="1526"/>
                  </a:cxn>
                  <a:cxn ang="0">
                    <a:pos x="1000" y="1613"/>
                  </a:cxn>
                  <a:cxn ang="0">
                    <a:pos x="1059" y="1706"/>
                  </a:cxn>
                  <a:cxn ang="0">
                    <a:pos x="1054" y="1841"/>
                  </a:cxn>
                  <a:cxn ang="0">
                    <a:pos x="904" y="2000"/>
                  </a:cxn>
                  <a:cxn ang="0">
                    <a:pos x="973" y="2055"/>
                  </a:cxn>
                  <a:cxn ang="0">
                    <a:pos x="1052" y="2092"/>
                  </a:cxn>
                  <a:cxn ang="0">
                    <a:pos x="1126" y="2180"/>
                  </a:cxn>
                  <a:cxn ang="0">
                    <a:pos x="1156" y="2196"/>
                  </a:cxn>
                  <a:cxn ang="0">
                    <a:pos x="1275" y="2045"/>
                  </a:cxn>
                  <a:cxn ang="0">
                    <a:pos x="1377" y="1895"/>
                  </a:cxn>
                  <a:cxn ang="0">
                    <a:pos x="1376" y="1762"/>
                  </a:cxn>
                  <a:cxn ang="0">
                    <a:pos x="1474" y="1650"/>
                  </a:cxn>
                  <a:cxn ang="0">
                    <a:pos x="1598" y="1588"/>
                  </a:cxn>
                  <a:cxn ang="0">
                    <a:pos x="1657" y="1570"/>
                  </a:cxn>
                  <a:cxn ang="0">
                    <a:pos x="1787" y="1512"/>
                  </a:cxn>
                  <a:cxn ang="0">
                    <a:pos x="1868" y="1305"/>
                  </a:cxn>
                  <a:cxn ang="0">
                    <a:pos x="1901" y="1102"/>
                  </a:cxn>
                  <a:cxn ang="0">
                    <a:pos x="1975" y="947"/>
                  </a:cxn>
                  <a:cxn ang="0">
                    <a:pos x="2115" y="776"/>
                  </a:cxn>
                  <a:cxn ang="0">
                    <a:pos x="2040" y="565"/>
                  </a:cxn>
                  <a:cxn ang="0">
                    <a:pos x="1896" y="463"/>
                  </a:cxn>
                  <a:cxn ang="0">
                    <a:pos x="1659" y="413"/>
                  </a:cxn>
                  <a:cxn ang="0">
                    <a:pos x="1605" y="404"/>
                  </a:cxn>
                  <a:cxn ang="0">
                    <a:pos x="1561" y="364"/>
                  </a:cxn>
                  <a:cxn ang="0">
                    <a:pos x="1403" y="342"/>
                  </a:cxn>
                  <a:cxn ang="0">
                    <a:pos x="1344" y="419"/>
                  </a:cxn>
                  <a:cxn ang="0">
                    <a:pos x="1277" y="387"/>
                  </a:cxn>
                  <a:cxn ang="0">
                    <a:pos x="1238" y="381"/>
                  </a:cxn>
                  <a:cxn ang="0">
                    <a:pos x="1261" y="339"/>
                  </a:cxn>
                  <a:cxn ang="0">
                    <a:pos x="1231" y="308"/>
                  </a:cxn>
                  <a:cxn ang="0">
                    <a:pos x="1312" y="195"/>
                  </a:cxn>
                  <a:cxn ang="0">
                    <a:pos x="1247" y="69"/>
                  </a:cxn>
                  <a:cxn ang="0">
                    <a:pos x="1141" y="170"/>
                  </a:cxn>
                  <a:cxn ang="0">
                    <a:pos x="1034" y="149"/>
                  </a:cxn>
                  <a:cxn ang="0">
                    <a:pos x="921" y="177"/>
                  </a:cxn>
                  <a:cxn ang="0">
                    <a:pos x="812" y="213"/>
                  </a:cxn>
                  <a:cxn ang="0">
                    <a:pos x="774" y="96"/>
                  </a:cxn>
                  <a:cxn ang="0">
                    <a:pos x="755" y="0"/>
                  </a:cxn>
                </a:cxnLst>
                <a:rect l="0" t="0" r="r" b="b"/>
                <a:pathLst>
                  <a:path w="2135" h="2241">
                    <a:moveTo>
                      <a:pt x="725" y="3"/>
                    </a:moveTo>
                    <a:lnTo>
                      <a:pt x="725" y="15"/>
                    </a:lnTo>
                    <a:lnTo>
                      <a:pt x="713" y="28"/>
                    </a:lnTo>
                    <a:lnTo>
                      <a:pt x="706" y="35"/>
                    </a:lnTo>
                    <a:lnTo>
                      <a:pt x="702" y="37"/>
                    </a:lnTo>
                    <a:lnTo>
                      <a:pt x="686" y="38"/>
                    </a:lnTo>
                    <a:lnTo>
                      <a:pt x="680" y="42"/>
                    </a:lnTo>
                    <a:lnTo>
                      <a:pt x="672" y="46"/>
                    </a:lnTo>
                    <a:lnTo>
                      <a:pt x="666" y="54"/>
                    </a:lnTo>
                    <a:lnTo>
                      <a:pt x="661" y="57"/>
                    </a:lnTo>
                    <a:lnTo>
                      <a:pt x="632" y="59"/>
                    </a:lnTo>
                    <a:lnTo>
                      <a:pt x="616" y="63"/>
                    </a:lnTo>
                    <a:lnTo>
                      <a:pt x="598" y="69"/>
                    </a:lnTo>
                    <a:lnTo>
                      <a:pt x="594" y="73"/>
                    </a:lnTo>
                    <a:lnTo>
                      <a:pt x="593" y="74"/>
                    </a:lnTo>
                    <a:lnTo>
                      <a:pt x="568" y="73"/>
                    </a:lnTo>
                    <a:lnTo>
                      <a:pt x="550" y="68"/>
                    </a:lnTo>
                    <a:lnTo>
                      <a:pt x="529" y="55"/>
                    </a:lnTo>
                    <a:lnTo>
                      <a:pt x="507" y="53"/>
                    </a:lnTo>
                    <a:lnTo>
                      <a:pt x="500" y="51"/>
                    </a:lnTo>
                    <a:lnTo>
                      <a:pt x="496" y="51"/>
                    </a:lnTo>
                    <a:lnTo>
                      <a:pt x="495" y="51"/>
                    </a:lnTo>
                    <a:lnTo>
                      <a:pt x="496" y="60"/>
                    </a:lnTo>
                    <a:lnTo>
                      <a:pt x="500" y="69"/>
                    </a:lnTo>
                    <a:lnTo>
                      <a:pt x="511" y="74"/>
                    </a:lnTo>
                    <a:lnTo>
                      <a:pt x="523" y="81"/>
                    </a:lnTo>
                    <a:lnTo>
                      <a:pt x="525" y="84"/>
                    </a:lnTo>
                    <a:lnTo>
                      <a:pt x="524" y="96"/>
                    </a:lnTo>
                    <a:lnTo>
                      <a:pt x="521" y="109"/>
                    </a:lnTo>
                    <a:lnTo>
                      <a:pt x="521" y="116"/>
                    </a:lnTo>
                    <a:lnTo>
                      <a:pt x="522" y="121"/>
                    </a:lnTo>
                    <a:lnTo>
                      <a:pt x="527" y="138"/>
                    </a:lnTo>
                    <a:lnTo>
                      <a:pt x="528" y="146"/>
                    </a:lnTo>
                    <a:lnTo>
                      <a:pt x="530" y="152"/>
                    </a:lnTo>
                    <a:lnTo>
                      <a:pt x="545" y="155"/>
                    </a:lnTo>
                    <a:lnTo>
                      <a:pt x="548" y="156"/>
                    </a:lnTo>
                    <a:lnTo>
                      <a:pt x="572" y="155"/>
                    </a:lnTo>
                    <a:lnTo>
                      <a:pt x="572" y="164"/>
                    </a:lnTo>
                    <a:lnTo>
                      <a:pt x="572" y="165"/>
                    </a:lnTo>
                    <a:lnTo>
                      <a:pt x="570" y="168"/>
                    </a:lnTo>
                    <a:lnTo>
                      <a:pt x="559" y="170"/>
                    </a:lnTo>
                    <a:lnTo>
                      <a:pt x="551" y="173"/>
                    </a:lnTo>
                    <a:lnTo>
                      <a:pt x="550" y="176"/>
                    </a:lnTo>
                    <a:lnTo>
                      <a:pt x="545" y="179"/>
                    </a:lnTo>
                    <a:lnTo>
                      <a:pt x="537" y="179"/>
                    </a:lnTo>
                    <a:lnTo>
                      <a:pt x="532" y="187"/>
                    </a:lnTo>
                    <a:lnTo>
                      <a:pt x="527" y="202"/>
                    </a:lnTo>
                    <a:lnTo>
                      <a:pt x="522" y="205"/>
                    </a:lnTo>
                    <a:lnTo>
                      <a:pt x="517" y="207"/>
                    </a:lnTo>
                    <a:lnTo>
                      <a:pt x="512" y="207"/>
                    </a:lnTo>
                    <a:lnTo>
                      <a:pt x="506" y="210"/>
                    </a:lnTo>
                    <a:lnTo>
                      <a:pt x="503" y="211"/>
                    </a:lnTo>
                    <a:lnTo>
                      <a:pt x="501" y="216"/>
                    </a:lnTo>
                    <a:lnTo>
                      <a:pt x="492" y="216"/>
                    </a:lnTo>
                    <a:lnTo>
                      <a:pt x="480" y="221"/>
                    </a:lnTo>
                    <a:lnTo>
                      <a:pt x="478" y="221"/>
                    </a:lnTo>
                    <a:lnTo>
                      <a:pt x="470" y="225"/>
                    </a:lnTo>
                    <a:lnTo>
                      <a:pt x="462" y="229"/>
                    </a:lnTo>
                    <a:lnTo>
                      <a:pt x="457" y="232"/>
                    </a:lnTo>
                    <a:lnTo>
                      <a:pt x="449" y="240"/>
                    </a:lnTo>
                    <a:lnTo>
                      <a:pt x="447" y="241"/>
                    </a:lnTo>
                    <a:lnTo>
                      <a:pt x="428" y="245"/>
                    </a:lnTo>
                    <a:lnTo>
                      <a:pt x="411" y="245"/>
                    </a:lnTo>
                    <a:lnTo>
                      <a:pt x="409" y="243"/>
                    </a:lnTo>
                    <a:lnTo>
                      <a:pt x="408" y="243"/>
                    </a:lnTo>
                    <a:lnTo>
                      <a:pt x="394" y="235"/>
                    </a:lnTo>
                    <a:lnTo>
                      <a:pt x="390" y="231"/>
                    </a:lnTo>
                    <a:lnTo>
                      <a:pt x="387" y="226"/>
                    </a:lnTo>
                    <a:lnTo>
                      <a:pt x="384" y="221"/>
                    </a:lnTo>
                    <a:lnTo>
                      <a:pt x="379" y="214"/>
                    </a:lnTo>
                    <a:lnTo>
                      <a:pt x="379" y="216"/>
                    </a:lnTo>
                    <a:lnTo>
                      <a:pt x="368" y="221"/>
                    </a:lnTo>
                    <a:lnTo>
                      <a:pt x="362" y="192"/>
                    </a:lnTo>
                    <a:lnTo>
                      <a:pt x="354" y="181"/>
                    </a:lnTo>
                    <a:lnTo>
                      <a:pt x="349" y="176"/>
                    </a:lnTo>
                    <a:lnTo>
                      <a:pt x="338" y="176"/>
                    </a:lnTo>
                    <a:lnTo>
                      <a:pt x="319" y="186"/>
                    </a:lnTo>
                    <a:lnTo>
                      <a:pt x="317" y="186"/>
                    </a:lnTo>
                    <a:lnTo>
                      <a:pt x="313" y="179"/>
                    </a:lnTo>
                    <a:lnTo>
                      <a:pt x="309" y="177"/>
                    </a:lnTo>
                    <a:lnTo>
                      <a:pt x="307" y="177"/>
                    </a:lnTo>
                    <a:lnTo>
                      <a:pt x="303" y="182"/>
                    </a:lnTo>
                    <a:lnTo>
                      <a:pt x="302" y="188"/>
                    </a:lnTo>
                    <a:lnTo>
                      <a:pt x="298" y="192"/>
                    </a:lnTo>
                    <a:lnTo>
                      <a:pt x="218" y="192"/>
                    </a:lnTo>
                    <a:lnTo>
                      <a:pt x="217" y="191"/>
                    </a:lnTo>
                    <a:lnTo>
                      <a:pt x="217" y="222"/>
                    </a:lnTo>
                    <a:lnTo>
                      <a:pt x="217" y="222"/>
                    </a:lnTo>
                    <a:lnTo>
                      <a:pt x="217" y="225"/>
                    </a:lnTo>
                    <a:lnTo>
                      <a:pt x="221" y="226"/>
                    </a:lnTo>
                    <a:lnTo>
                      <a:pt x="225" y="231"/>
                    </a:lnTo>
                    <a:lnTo>
                      <a:pt x="232" y="231"/>
                    </a:lnTo>
                    <a:lnTo>
                      <a:pt x="234" y="229"/>
                    </a:lnTo>
                    <a:lnTo>
                      <a:pt x="244" y="227"/>
                    </a:lnTo>
                    <a:lnTo>
                      <a:pt x="249" y="235"/>
                    </a:lnTo>
                    <a:lnTo>
                      <a:pt x="250" y="242"/>
                    </a:lnTo>
                    <a:lnTo>
                      <a:pt x="254" y="252"/>
                    </a:lnTo>
                    <a:lnTo>
                      <a:pt x="254" y="253"/>
                    </a:lnTo>
                    <a:lnTo>
                      <a:pt x="249" y="254"/>
                    </a:lnTo>
                    <a:lnTo>
                      <a:pt x="248" y="252"/>
                    </a:lnTo>
                    <a:lnTo>
                      <a:pt x="244" y="251"/>
                    </a:lnTo>
                    <a:lnTo>
                      <a:pt x="234" y="249"/>
                    </a:lnTo>
                    <a:lnTo>
                      <a:pt x="227" y="252"/>
                    </a:lnTo>
                    <a:lnTo>
                      <a:pt x="210" y="254"/>
                    </a:lnTo>
                    <a:lnTo>
                      <a:pt x="205" y="257"/>
                    </a:lnTo>
                    <a:lnTo>
                      <a:pt x="205" y="295"/>
                    </a:lnTo>
                    <a:lnTo>
                      <a:pt x="210" y="300"/>
                    </a:lnTo>
                    <a:lnTo>
                      <a:pt x="222" y="310"/>
                    </a:lnTo>
                    <a:lnTo>
                      <a:pt x="228" y="316"/>
                    </a:lnTo>
                    <a:lnTo>
                      <a:pt x="233" y="326"/>
                    </a:lnTo>
                    <a:lnTo>
                      <a:pt x="240" y="354"/>
                    </a:lnTo>
                    <a:lnTo>
                      <a:pt x="239" y="360"/>
                    </a:lnTo>
                    <a:lnTo>
                      <a:pt x="238" y="370"/>
                    </a:lnTo>
                    <a:lnTo>
                      <a:pt x="228" y="433"/>
                    </a:lnTo>
                    <a:lnTo>
                      <a:pt x="227" y="434"/>
                    </a:lnTo>
                    <a:lnTo>
                      <a:pt x="223" y="452"/>
                    </a:lnTo>
                    <a:lnTo>
                      <a:pt x="220" y="460"/>
                    </a:lnTo>
                    <a:lnTo>
                      <a:pt x="218" y="472"/>
                    </a:lnTo>
                    <a:lnTo>
                      <a:pt x="217" y="475"/>
                    </a:lnTo>
                    <a:lnTo>
                      <a:pt x="216" y="483"/>
                    </a:lnTo>
                    <a:lnTo>
                      <a:pt x="213" y="498"/>
                    </a:lnTo>
                    <a:lnTo>
                      <a:pt x="211" y="504"/>
                    </a:lnTo>
                    <a:lnTo>
                      <a:pt x="210" y="511"/>
                    </a:lnTo>
                    <a:lnTo>
                      <a:pt x="209" y="514"/>
                    </a:lnTo>
                    <a:lnTo>
                      <a:pt x="202" y="517"/>
                    </a:lnTo>
                    <a:lnTo>
                      <a:pt x="182" y="516"/>
                    </a:lnTo>
                    <a:lnTo>
                      <a:pt x="169" y="521"/>
                    </a:lnTo>
                    <a:lnTo>
                      <a:pt x="118" y="536"/>
                    </a:lnTo>
                    <a:lnTo>
                      <a:pt x="99" y="543"/>
                    </a:lnTo>
                    <a:lnTo>
                      <a:pt x="83" y="554"/>
                    </a:lnTo>
                    <a:lnTo>
                      <a:pt x="72" y="563"/>
                    </a:lnTo>
                    <a:lnTo>
                      <a:pt x="59" y="579"/>
                    </a:lnTo>
                    <a:lnTo>
                      <a:pt x="50" y="591"/>
                    </a:lnTo>
                    <a:lnTo>
                      <a:pt x="41" y="607"/>
                    </a:lnTo>
                    <a:lnTo>
                      <a:pt x="39" y="613"/>
                    </a:lnTo>
                    <a:lnTo>
                      <a:pt x="39" y="643"/>
                    </a:lnTo>
                    <a:lnTo>
                      <a:pt x="30" y="644"/>
                    </a:lnTo>
                    <a:lnTo>
                      <a:pt x="21" y="646"/>
                    </a:lnTo>
                    <a:lnTo>
                      <a:pt x="17" y="651"/>
                    </a:lnTo>
                    <a:lnTo>
                      <a:pt x="13" y="668"/>
                    </a:lnTo>
                    <a:lnTo>
                      <a:pt x="1" y="690"/>
                    </a:lnTo>
                    <a:lnTo>
                      <a:pt x="0" y="694"/>
                    </a:lnTo>
                    <a:lnTo>
                      <a:pt x="0" y="698"/>
                    </a:lnTo>
                    <a:lnTo>
                      <a:pt x="11" y="721"/>
                    </a:lnTo>
                    <a:lnTo>
                      <a:pt x="13" y="733"/>
                    </a:lnTo>
                    <a:lnTo>
                      <a:pt x="14" y="737"/>
                    </a:lnTo>
                    <a:lnTo>
                      <a:pt x="23" y="748"/>
                    </a:lnTo>
                    <a:lnTo>
                      <a:pt x="27" y="756"/>
                    </a:lnTo>
                    <a:lnTo>
                      <a:pt x="39" y="769"/>
                    </a:lnTo>
                    <a:lnTo>
                      <a:pt x="49" y="775"/>
                    </a:lnTo>
                    <a:lnTo>
                      <a:pt x="50" y="784"/>
                    </a:lnTo>
                    <a:lnTo>
                      <a:pt x="44" y="794"/>
                    </a:lnTo>
                    <a:lnTo>
                      <a:pt x="45" y="797"/>
                    </a:lnTo>
                    <a:lnTo>
                      <a:pt x="57" y="801"/>
                    </a:lnTo>
                    <a:lnTo>
                      <a:pt x="77" y="802"/>
                    </a:lnTo>
                    <a:lnTo>
                      <a:pt x="82" y="806"/>
                    </a:lnTo>
                    <a:lnTo>
                      <a:pt x="86" y="811"/>
                    </a:lnTo>
                    <a:lnTo>
                      <a:pt x="88" y="822"/>
                    </a:lnTo>
                    <a:lnTo>
                      <a:pt x="91" y="826"/>
                    </a:lnTo>
                    <a:lnTo>
                      <a:pt x="104" y="829"/>
                    </a:lnTo>
                    <a:lnTo>
                      <a:pt x="119" y="830"/>
                    </a:lnTo>
                    <a:lnTo>
                      <a:pt x="127" y="829"/>
                    </a:lnTo>
                    <a:lnTo>
                      <a:pt x="145" y="819"/>
                    </a:lnTo>
                    <a:lnTo>
                      <a:pt x="167" y="803"/>
                    </a:lnTo>
                    <a:lnTo>
                      <a:pt x="177" y="794"/>
                    </a:lnTo>
                    <a:lnTo>
                      <a:pt x="180" y="792"/>
                    </a:lnTo>
                    <a:lnTo>
                      <a:pt x="180" y="795"/>
                    </a:lnTo>
                    <a:lnTo>
                      <a:pt x="180" y="849"/>
                    </a:lnTo>
                    <a:lnTo>
                      <a:pt x="180" y="853"/>
                    </a:lnTo>
                    <a:lnTo>
                      <a:pt x="180" y="882"/>
                    </a:lnTo>
                    <a:lnTo>
                      <a:pt x="183" y="886"/>
                    </a:lnTo>
                    <a:lnTo>
                      <a:pt x="189" y="889"/>
                    </a:lnTo>
                    <a:lnTo>
                      <a:pt x="194" y="889"/>
                    </a:lnTo>
                    <a:lnTo>
                      <a:pt x="201" y="887"/>
                    </a:lnTo>
                    <a:lnTo>
                      <a:pt x="201" y="887"/>
                    </a:lnTo>
                    <a:lnTo>
                      <a:pt x="209" y="883"/>
                    </a:lnTo>
                    <a:lnTo>
                      <a:pt x="226" y="882"/>
                    </a:lnTo>
                    <a:lnTo>
                      <a:pt x="228" y="880"/>
                    </a:lnTo>
                    <a:lnTo>
                      <a:pt x="236" y="880"/>
                    </a:lnTo>
                    <a:lnTo>
                      <a:pt x="254" y="886"/>
                    </a:lnTo>
                    <a:lnTo>
                      <a:pt x="295" y="887"/>
                    </a:lnTo>
                    <a:lnTo>
                      <a:pt x="303" y="883"/>
                    </a:lnTo>
                    <a:lnTo>
                      <a:pt x="308" y="880"/>
                    </a:lnTo>
                    <a:lnTo>
                      <a:pt x="334" y="871"/>
                    </a:lnTo>
                    <a:lnTo>
                      <a:pt x="341" y="867"/>
                    </a:lnTo>
                    <a:lnTo>
                      <a:pt x="366" y="845"/>
                    </a:lnTo>
                    <a:lnTo>
                      <a:pt x="383" y="826"/>
                    </a:lnTo>
                    <a:lnTo>
                      <a:pt x="389" y="819"/>
                    </a:lnTo>
                    <a:lnTo>
                      <a:pt x="405" y="816"/>
                    </a:lnTo>
                    <a:lnTo>
                      <a:pt x="411" y="816"/>
                    </a:lnTo>
                    <a:lnTo>
                      <a:pt x="438" y="812"/>
                    </a:lnTo>
                    <a:lnTo>
                      <a:pt x="457" y="813"/>
                    </a:lnTo>
                    <a:lnTo>
                      <a:pt x="460" y="816"/>
                    </a:lnTo>
                    <a:lnTo>
                      <a:pt x="465" y="823"/>
                    </a:lnTo>
                    <a:lnTo>
                      <a:pt x="468" y="840"/>
                    </a:lnTo>
                    <a:lnTo>
                      <a:pt x="468" y="872"/>
                    </a:lnTo>
                    <a:lnTo>
                      <a:pt x="467" y="882"/>
                    </a:lnTo>
                    <a:lnTo>
                      <a:pt x="462" y="889"/>
                    </a:lnTo>
                    <a:lnTo>
                      <a:pt x="460" y="893"/>
                    </a:lnTo>
                    <a:lnTo>
                      <a:pt x="459" y="900"/>
                    </a:lnTo>
                    <a:lnTo>
                      <a:pt x="465" y="924"/>
                    </a:lnTo>
                    <a:lnTo>
                      <a:pt x="474" y="937"/>
                    </a:lnTo>
                    <a:lnTo>
                      <a:pt x="481" y="943"/>
                    </a:lnTo>
                    <a:lnTo>
                      <a:pt x="508" y="963"/>
                    </a:lnTo>
                    <a:lnTo>
                      <a:pt x="521" y="967"/>
                    </a:lnTo>
                    <a:lnTo>
                      <a:pt x="538" y="969"/>
                    </a:lnTo>
                    <a:lnTo>
                      <a:pt x="557" y="969"/>
                    </a:lnTo>
                    <a:lnTo>
                      <a:pt x="573" y="973"/>
                    </a:lnTo>
                    <a:lnTo>
                      <a:pt x="580" y="979"/>
                    </a:lnTo>
                    <a:lnTo>
                      <a:pt x="582" y="983"/>
                    </a:lnTo>
                    <a:lnTo>
                      <a:pt x="589" y="991"/>
                    </a:lnTo>
                    <a:lnTo>
                      <a:pt x="597" y="995"/>
                    </a:lnTo>
                    <a:lnTo>
                      <a:pt x="635" y="1005"/>
                    </a:lnTo>
                    <a:lnTo>
                      <a:pt x="651" y="1020"/>
                    </a:lnTo>
                    <a:lnTo>
                      <a:pt x="656" y="1023"/>
                    </a:lnTo>
                    <a:lnTo>
                      <a:pt x="666" y="1023"/>
                    </a:lnTo>
                    <a:lnTo>
                      <a:pt x="675" y="1021"/>
                    </a:lnTo>
                    <a:lnTo>
                      <a:pt x="680" y="1021"/>
                    </a:lnTo>
                    <a:lnTo>
                      <a:pt x="693" y="1023"/>
                    </a:lnTo>
                    <a:lnTo>
                      <a:pt x="712" y="1034"/>
                    </a:lnTo>
                    <a:lnTo>
                      <a:pt x="720" y="1039"/>
                    </a:lnTo>
                    <a:lnTo>
                      <a:pt x="726" y="1050"/>
                    </a:lnTo>
                    <a:lnTo>
                      <a:pt x="731" y="1065"/>
                    </a:lnTo>
                    <a:lnTo>
                      <a:pt x="732" y="1080"/>
                    </a:lnTo>
                    <a:lnTo>
                      <a:pt x="736" y="1088"/>
                    </a:lnTo>
                    <a:lnTo>
                      <a:pt x="739" y="1093"/>
                    </a:lnTo>
                    <a:lnTo>
                      <a:pt x="739" y="1102"/>
                    </a:lnTo>
                    <a:lnTo>
                      <a:pt x="737" y="1119"/>
                    </a:lnTo>
                    <a:lnTo>
                      <a:pt x="729" y="1120"/>
                    </a:lnTo>
                    <a:lnTo>
                      <a:pt x="729" y="1124"/>
                    </a:lnTo>
                    <a:lnTo>
                      <a:pt x="729" y="1129"/>
                    </a:lnTo>
                    <a:lnTo>
                      <a:pt x="736" y="1145"/>
                    </a:lnTo>
                    <a:lnTo>
                      <a:pt x="743" y="1168"/>
                    </a:lnTo>
                    <a:lnTo>
                      <a:pt x="749" y="1181"/>
                    </a:lnTo>
                    <a:lnTo>
                      <a:pt x="764" y="1181"/>
                    </a:lnTo>
                    <a:lnTo>
                      <a:pt x="775" y="1182"/>
                    </a:lnTo>
                    <a:lnTo>
                      <a:pt x="788" y="1182"/>
                    </a:lnTo>
                    <a:lnTo>
                      <a:pt x="793" y="1184"/>
                    </a:lnTo>
                    <a:lnTo>
                      <a:pt x="836" y="1184"/>
                    </a:lnTo>
                    <a:lnTo>
                      <a:pt x="841" y="1185"/>
                    </a:lnTo>
                    <a:lnTo>
                      <a:pt x="844" y="1188"/>
                    </a:lnTo>
                    <a:lnTo>
                      <a:pt x="846" y="1193"/>
                    </a:lnTo>
                    <a:lnTo>
                      <a:pt x="844" y="1203"/>
                    </a:lnTo>
                    <a:lnTo>
                      <a:pt x="841" y="1211"/>
                    </a:lnTo>
                    <a:lnTo>
                      <a:pt x="841" y="1217"/>
                    </a:lnTo>
                    <a:lnTo>
                      <a:pt x="846" y="1237"/>
                    </a:lnTo>
                    <a:lnTo>
                      <a:pt x="863" y="1243"/>
                    </a:lnTo>
                    <a:lnTo>
                      <a:pt x="866" y="1246"/>
                    </a:lnTo>
                    <a:lnTo>
                      <a:pt x="871" y="1260"/>
                    </a:lnTo>
                    <a:lnTo>
                      <a:pt x="881" y="1279"/>
                    </a:lnTo>
                    <a:lnTo>
                      <a:pt x="883" y="1289"/>
                    </a:lnTo>
                    <a:lnTo>
                      <a:pt x="883" y="1312"/>
                    </a:lnTo>
                    <a:lnTo>
                      <a:pt x="882" y="1341"/>
                    </a:lnTo>
                    <a:lnTo>
                      <a:pt x="881" y="1345"/>
                    </a:lnTo>
                    <a:lnTo>
                      <a:pt x="876" y="1356"/>
                    </a:lnTo>
                    <a:lnTo>
                      <a:pt x="871" y="1367"/>
                    </a:lnTo>
                    <a:lnTo>
                      <a:pt x="869" y="1373"/>
                    </a:lnTo>
                    <a:lnTo>
                      <a:pt x="869" y="1381"/>
                    </a:lnTo>
                    <a:lnTo>
                      <a:pt x="871" y="1386"/>
                    </a:lnTo>
                    <a:lnTo>
                      <a:pt x="872" y="1398"/>
                    </a:lnTo>
                    <a:lnTo>
                      <a:pt x="871" y="1399"/>
                    </a:lnTo>
                    <a:lnTo>
                      <a:pt x="863" y="1402"/>
                    </a:lnTo>
                    <a:lnTo>
                      <a:pt x="862" y="1403"/>
                    </a:lnTo>
                    <a:lnTo>
                      <a:pt x="861" y="1408"/>
                    </a:lnTo>
                    <a:lnTo>
                      <a:pt x="861" y="1410"/>
                    </a:lnTo>
                    <a:lnTo>
                      <a:pt x="868" y="1424"/>
                    </a:lnTo>
                    <a:lnTo>
                      <a:pt x="869" y="1426"/>
                    </a:lnTo>
                    <a:lnTo>
                      <a:pt x="871" y="1474"/>
                    </a:lnTo>
                    <a:lnTo>
                      <a:pt x="869" y="1507"/>
                    </a:lnTo>
                    <a:lnTo>
                      <a:pt x="873" y="1516"/>
                    </a:lnTo>
                    <a:lnTo>
                      <a:pt x="879" y="1518"/>
                    </a:lnTo>
                    <a:lnTo>
                      <a:pt x="894" y="1522"/>
                    </a:lnTo>
                    <a:lnTo>
                      <a:pt x="901" y="1526"/>
                    </a:lnTo>
                    <a:lnTo>
                      <a:pt x="919" y="1528"/>
                    </a:lnTo>
                    <a:lnTo>
                      <a:pt x="931" y="1528"/>
                    </a:lnTo>
                    <a:lnTo>
                      <a:pt x="943" y="1527"/>
                    </a:lnTo>
                    <a:lnTo>
                      <a:pt x="948" y="1524"/>
                    </a:lnTo>
                    <a:lnTo>
                      <a:pt x="957" y="1521"/>
                    </a:lnTo>
                    <a:lnTo>
                      <a:pt x="963" y="1526"/>
                    </a:lnTo>
                    <a:lnTo>
                      <a:pt x="986" y="1533"/>
                    </a:lnTo>
                    <a:lnTo>
                      <a:pt x="992" y="1542"/>
                    </a:lnTo>
                    <a:lnTo>
                      <a:pt x="994" y="1548"/>
                    </a:lnTo>
                    <a:lnTo>
                      <a:pt x="996" y="1571"/>
                    </a:lnTo>
                    <a:lnTo>
                      <a:pt x="1000" y="1583"/>
                    </a:lnTo>
                    <a:lnTo>
                      <a:pt x="998" y="1608"/>
                    </a:lnTo>
                    <a:lnTo>
                      <a:pt x="1000" y="1613"/>
                    </a:lnTo>
                    <a:lnTo>
                      <a:pt x="1006" y="1620"/>
                    </a:lnTo>
                    <a:lnTo>
                      <a:pt x="1013" y="1625"/>
                    </a:lnTo>
                    <a:lnTo>
                      <a:pt x="1019" y="1628"/>
                    </a:lnTo>
                    <a:lnTo>
                      <a:pt x="1029" y="1628"/>
                    </a:lnTo>
                    <a:lnTo>
                      <a:pt x="1035" y="1625"/>
                    </a:lnTo>
                    <a:lnTo>
                      <a:pt x="1048" y="1625"/>
                    </a:lnTo>
                    <a:lnTo>
                      <a:pt x="1057" y="1623"/>
                    </a:lnTo>
                    <a:lnTo>
                      <a:pt x="1062" y="1628"/>
                    </a:lnTo>
                    <a:lnTo>
                      <a:pt x="1067" y="1636"/>
                    </a:lnTo>
                    <a:lnTo>
                      <a:pt x="1067" y="1661"/>
                    </a:lnTo>
                    <a:lnTo>
                      <a:pt x="1066" y="1664"/>
                    </a:lnTo>
                    <a:lnTo>
                      <a:pt x="1062" y="1680"/>
                    </a:lnTo>
                    <a:lnTo>
                      <a:pt x="1059" y="1706"/>
                    </a:lnTo>
                    <a:lnTo>
                      <a:pt x="1057" y="1726"/>
                    </a:lnTo>
                    <a:lnTo>
                      <a:pt x="1066" y="1726"/>
                    </a:lnTo>
                    <a:lnTo>
                      <a:pt x="1070" y="1725"/>
                    </a:lnTo>
                    <a:lnTo>
                      <a:pt x="1084" y="1725"/>
                    </a:lnTo>
                    <a:lnTo>
                      <a:pt x="1091" y="1732"/>
                    </a:lnTo>
                    <a:lnTo>
                      <a:pt x="1103" y="1771"/>
                    </a:lnTo>
                    <a:lnTo>
                      <a:pt x="1103" y="1803"/>
                    </a:lnTo>
                    <a:lnTo>
                      <a:pt x="1102" y="1814"/>
                    </a:lnTo>
                    <a:lnTo>
                      <a:pt x="1099" y="1818"/>
                    </a:lnTo>
                    <a:lnTo>
                      <a:pt x="1097" y="1822"/>
                    </a:lnTo>
                    <a:lnTo>
                      <a:pt x="1073" y="1838"/>
                    </a:lnTo>
                    <a:lnTo>
                      <a:pt x="1066" y="1840"/>
                    </a:lnTo>
                    <a:lnTo>
                      <a:pt x="1054" y="1841"/>
                    </a:lnTo>
                    <a:lnTo>
                      <a:pt x="1046" y="1845"/>
                    </a:lnTo>
                    <a:lnTo>
                      <a:pt x="1037" y="1857"/>
                    </a:lnTo>
                    <a:lnTo>
                      <a:pt x="1028" y="1867"/>
                    </a:lnTo>
                    <a:lnTo>
                      <a:pt x="984" y="1905"/>
                    </a:lnTo>
                    <a:lnTo>
                      <a:pt x="982" y="1909"/>
                    </a:lnTo>
                    <a:lnTo>
                      <a:pt x="978" y="1916"/>
                    </a:lnTo>
                    <a:lnTo>
                      <a:pt x="958" y="1941"/>
                    </a:lnTo>
                    <a:lnTo>
                      <a:pt x="955" y="1947"/>
                    </a:lnTo>
                    <a:lnTo>
                      <a:pt x="937" y="1968"/>
                    </a:lnTo>
                    <a:lnTo>
                      <a:pt x="922" y="1980"/>
                    </a:lnTo>
                    <a:lnTo>
                      <a:pt x="915" y="1989"/>
                    </a:lnTo>
                    <a:lnTo>
                      <a:pt x="906" y="1995"/>
                    </a:lnTo>
                    <a:lnTo>
                      <a:pt x="904" y="2000"/>
                    </a:lnTo>
                    <a:lnTo>
                      <a:pt x="895" y="2010"/>
                    </a:lnTo>
                    <a:lnTo>
                      <a:pt x="885" y="2015"/>
                    </a:lnTo>
                    <a:lnTo>
                      <a:pt x="904" y="2017"/>
                    </a:lnTo>
                    <a:lnTo>
                      <a:pt x="911" y="2013"/>
                    </a:lnTo>
                    <a:lnTo>
                      <a:pt x="915" y="2007"/>
                    </a:lnTo>
                    <a:lnTo>
                      <a:pt x="920" y="2005"/>
                    </a:lnTo>
                    <a:lnTo>
                      <a:pt x="925" y="2005"/>
                    </a:lnTo>
                    <a:lnTo>
                      <a:pt x="931" y="2007"/>
                    </a:lnTo>
                    <a:lnTo>
                      <a:pt x="943" y="2017"/>
                    </a:lnTo>
                    <a:lnTo>
                      <a:pt x="948" y="2022"/>
                    </a:lnTo>
                    <a:lnTo>
                      <a:pt x="959" y="2032"/>
                    </a:lnTo>
                    <a:lnTo>
                      <a:pt x="968" y="2040"/>
                    </a:lnTo>
                    <a:lnTo>
                      <a:pt x="973" y="2055"/>
                    </a:lnTo>
                    <a:lnTo>
                      <a:pt x="974" y="2064"/>
                    </a:lnTo>
                    <a:lnTo>
                      <a:pt x="982" y="2065"/>
                    </a:lnTo>
                    <a:lnTo>
                      <a:pt x="986" y="2064"/>
                    </a:lnTo>
                    <a:lnTo>
                      <a:pt x="1000" y="2053"/>
                    </a:lnTo>
                    <a:lnTo>
                      <a:pt x="1005" y="2056"/>
                    </a:lnTo>
                    <a:lnTo>
                      <a:pt x="1006" y="2060"/>
                    </a:lnTo>
                    <a:lnTo>
                      <a:pt x="1011" y="2070"/>
                    </a:lnTo>
                    <a:lnTo>
                      <a:pt x="1018" y="2078"/>
                    </a:lnTo>
                    <a:lnTo>
                      <a:pt x="1021" y="2081"/>
                    </a:lnTo>
                    <a:lnTo>
                      <a:pt x="1025" y="2082"/>
                    </a:lnTo>
                    <a:lnTo>
                      <a:pt x="1033" y="2082"/>
                    </a:lnTo>
                    <a:lnTo>
                      <a:pt x="1040" y="2091"/>
                    </a:lnTo>
                    <a:lnTo>
                      <a:pt x="1052" y="2092"/>
                    </a:lnTo>
                    <a:lnTo>
                      <a:pt x="1055" y="2096"/>
                    </a:lnTo>
                    <a:lnTo>
                      <a:pt x="1062" y="2107"/>
                    </a:lnTo>
                    <a:lnTo>
                      <a:pt x="1068" y="2112"/>
                    </a:lnTo>
                    <a:lnTo>
                      <a:pt x="1077" y="2117"/>
                    </a:lnTo>
                    <a:lnTo>
                      <a:pt x="1082" y="2118"/>
                    </a:lnTo>
                    <a:lnTo>
                      <a:pt x="1097" y="2125"/>
                    </a:lnTo>
                    <a:lnTo>
                      <a:pt x="1100" y="2131"/>
                    </a:lnTo>
                    <a:lnTo>
                      <a:pt x="1104" y="2150"/>
                    </a:lnTo>
                    <a:lnTo>
                      <a:pt x="1107" y="2153"/>
                    </a:lnTo>
                    <a:lnTo>
                      <a:pt x="1127" y="2168"/>
                    </a:lnTo>
                    <a:lnTo>
                      <a:pt x="1132" y="2177"/>
                    </a:lnTo>
                    <a:lnTo>
                      <a:pt x="1131" y="2179"/>
                    </a:lnTo>
                    <a:lnTo>
                      <a:pt x="1126" y="2180"/>
                    </a:lnTo>
                    <a:lnTo>
                      <a:pt x="1124" y="2188"/>
                    </a:lnTo>
                    <a:lnTo>
                      <a:pt x="1121" y="2189"/>
                    </a:lnTo>
                    <a:lnTo>
                      <a:pt x="1116" y="2196"/>
                    </a:lnTo>
                    <a:lnTo>
                      <a:pt x="1114" y="2204"/>
                    </a:lnTo>
                    <a:lnTo>
                      <a:pt x="1114" y="2220"/>
                    </a:lnTo>
                    <a:lnTo>
                      <a:pt x="1111" y="2234"/>
                    </a:lnTo>
                    <a:lnTo>
                      <a:pt x="1113" y="2236"/>
                    </a:lnTo>
                    <a:lnTo>
                      <a:pt x="1116" y="2241"/>
                    </a:lnTo>
                    <a:lnTo>
                      <a:pt x="1116" y="2237"/>
                    </a:lnTo>
                    <a:lnTo>
                      <a:pt x="1121" y="2232"/>
                    </a:lnTo>
                    <a:lnTo>
                      <a:pt x="1130" y="2227"/>
                    </a:lnTo>
                    <a:lnTo>
                      <a:pt x="1145" y="2215"/>
                    </a:lnTo>
                    <a:lnTo>
                      <a:pt x="1156" y="2196"/>
                    </a:lnTo>
                    <a:lnTo>
                      <a:pt x="1167" y="2184"/>
                    </a:lnTo>
                    <a:lnTo>
                      <a:pt x="1173" y="2156"/>
                    </a:lnTo>
                    <a:lnTo>
                      <a:pt x="1178" y="2148"/>
                    </a:lnTo>
                    <a:lnTo>
                      <a:pt x="1193" y="2132"/>
                    </a:lnTo>
                    <a:lnTo>
                      <a:pt x="1199" y="2129"/>
                    </a:lnTo>
                    <a:lnTo>
                      <a:pt x="1221" y="2112"/>
                    </a:lnTo>
                    <a:lnTo>
                      <a:pt x="1229" y="2108"/>
                    </a:lnTo>
                    <a:lnTo>
                      <a:pt x="1238" y="2102"/>
                    </a:lnTo>
                    <a:lnTo>
                      <a:pt x="1244" y="2096"/>
                    </a:lnTo>
                    <a:lnTo>
                      <a:pt x="1247" y="2088"/>
                    </a:lnTo>
                    <a:lnTo>
                      <a:pt x="1253" y="2078"/>
                    </a:lnTo>
                    <a:lnTo>
                      <a:pt x="1267" y="2059"/>
                    </a:lnTo>
                    <a:lnTo>
                      <a:pt x="1275" y="2045"/>
                    </a:lnTo>
                    <a:lnTo>
                      <a:pt x="1286" y="2032"/>
                    </a:lnTo>
                    <a:lnTo>
                      <a:pt x="1291" y="2010"/>
                    </a:lnTo>
                    <a:lnTo>
                      <a:pt x="1303" y="1981"/>
                    </a:lnTo>
                    <a:lnTo>
                      <a:pt x="1309" y="1973"/>
                    </a:lnTo>
                    <a:lnTo>
                      <a:pt x="1314" y="1963"/>
                    </a:lnTo>
                    <a:lnTo>
                      <a:pt x="1318" y="1956"/>
                    </a:lnTo>
                    <a:lnTo>
                      <a:pt x="1324" y="1951"/>
                    </a:lnTo>
                    <a:lnTo>
                      <a:pt x="1339" y="1930"/>
                    </a:lnTo>
                    <a:lnTo>
                      <a:pt x="1346" y="1922"/>
                    </a:lnTo>
                    <a:lnTo>
                      <a:pt x="1352" y="1919"/>
                    </a:lnTo>
                    <a:lnTo>
                      <a:pt x="1363" y="1915"/>
                    </a:lnTo>
                    <a:lnTo>
                      <a:pt x="1368" y="1902"/>
                    </a:lnTo>
                    <a:lnTo>
                      <a:pt x="1377" y="1895"/>
                    </a:lnTo>
                    <a:lnTo>
                      <a:pt x="1380" y="1873"/>
                    </a:lnTo>
                    <a:lnTo>
                      <a:pt x="1382" y="1834"/>
                    </a:lnTo>
                    <a:lnTo>
                      <a:pt x="1384" y="1829"/>
                    </a:lnTo>
                    <a:lnTo>
                      <a:pt x="1390" y="1829"/>
                    </a:lnTo>
                    <a:lnTo>
                      <a:pt x="1392" y="1825"/>
                    </a:lnTo>
                    <a:lnTo>
                      <a:pt x="1389" y="1820"/>
                    </a:lnTo>
                    <a:lnTo>
                      <a:pt x="1382" y="1813"/>
                    </a:lnTo>
                    <a:lnTo>
                      <a:pt x="1380" y="1809"/>
                    </a:lnTo>
                    <a:lnTo>
                      <a:pt x="1380" y="1795"/>
                    </a:lnTo>
                    <a:lnTo>
                      <a:pt x="1378" y="1792"/>
                    </a:lnTo>
                    <a:lnTo>
                      <a:pt x="1378" y="1777"/>
                    </a:lnTo>
                    <a:lnTo>
                      <a:pt x="1376" y="1769"/>
                    </a:lnTo>
                    <a:lnTo>
                      <a:pt x="1376" y="1762"/>
                    </a:lnTo>
                    <a:lnTo>
                      <a:pt x="1378" y="1758"/>
                    </a:lnTo>
                    <a:lnTo>
                      <a:pt x="1380" y="1752"/>
                    </a:lnTo>
                    <a:lnTo>
                      <a:pt x="1380" y="1742"/>
                    </a:lnTo>
                    <a:lnTo>
                      <a:pt x="1390" y="1726"/>
                    </a:lnTo>
                    <a:lnTo>
                      <a:pt x="1395" y="1719"/>
                    </a:lnTo>
                    <a:lnTo>
                      <a:pt x="1409" y="1706"/>
                    </a:lnTo>
                    <a:lnTo>
                      <a:pt x="1428" y="1684"/>
                    </a:lnTo>
                    <a:lnTo>
                      <a:pt x="1431" y="1684"/>
                    </a:lnTo>
                    <a:lnTo>
                      <a:pt x="1436" y="1680"/>
                    </a:lnTo>
                    <a:lnTo>
                      <a:pt x="1446" y="1672"/>
                    </a:lnTo>
                    <a:lnTo>
                      <a:pt x="1459" y="1662"/>
                    </a:lnTo>
                    <a:lnTo>
                      <a:pt x="1464" y="1656"/>
                    </a:lnTo>
                    <a:lnTo>
                      <a:pt x="1474" y="1650"/>
                    </a:lnTo>
                    <a:lnTo>
                      <a:pt x="1487" y="1636"/>
                    </a:lnTo>
                    <a:lnTo>
                      <a:pt x="1501" y="1628"/>
                    </a:lnTo>
                    <a:lnTo>
                      <a:pt x="1511" y="1628"/>
                    </a:lnTo>
                    <a:lnTo>
                      <a:pt x="1516" y="1625"/>
                    </a:lnTo>
                    <a:lnTo>
                      <a:pt x="1522" y="1618"/>
                    </a:lnTo>
                    <a:lnTo>
                      <a:pt x="1533" y="1614"/>
                    </a:lnTo>
                    <a:lnTo>
                      <a:pt x="1550" y="1614"/>
                    </a:lnTo>
                    <a:lnTo>
                      <a:pt x="1561" y="1606"/>
                    </a:lnTo>
                    <a:lnTo>
                      <a:pt x="1565" y="1604"/>
                    </a:lnTo>
                    <a:lnTo>
                      <a:pt x="1573" y="1593"/>
                    </a:lnTo>
                    <a:lnTo>
                      <a:pt x="1578" y="1591"/>
                    </a:lnTo>
                    <a:lnTo>
                      <a:pt x="1591" y="1588"/>
                    </a:lnTo>
                    <a:lnTo>
                      <a:pt x="1598" y="1588"/>
                    </a:lnTo>
                    <a:lnTo>
                      <a:pt x="1600" y="1585"/>
                    </a:lnTo>
                    <a:lnTo>
                      <a:pt x="1600" y="1581"/>
                    </a:lnTo>
                    <a:lnTo>
                      <a:pt x="1597" y="1579"/>
                    </a:lnTo>
                    <a:lnTo>
                      <a:pt x="1597" y="1576"/>
                    </a:lnTo>
                    <a:lnTo>
                      <a:pt x="1605" y="1569"/>
                    </a:lnTo>
                    <a:lnTo>
                      <a:pt x="1608" y="1569"/>
                    </a:lnTo>
                    <a:lnTo>
                      <a:pt x="1608" y="1567"/>
                    </a:lnTo>
                    <a:lnTo>
                      <a:pt x="1609" y="1571"/>
                    </a:lnTo>
                    <a:lnTo>
                      <a:pt x="1615" y="1572"/>
                    </a:lnTo>
                    <a:lnTo>
                      <a:pt x="1638" y="1566"/>
                    </a:lnTo>
                    <a:lnTo>
                      <a:pt x="1643" y="1566"/>
                    </a:lnTo>
                    <a:lnTo>
                      <a:pt x="1647" y="1569"/>
                    </a:lnTo>
                    <a:lnTo>
                      <a:pt x="1657" y="1570"/>
                    </a:lnTo>
                    <a:lnTo>
                      <a:pt x="1673" y="1564"/>
                    </a:lnTo>
                    <a:lnTo>
                      <a:pt x="1680" y="1564"/>
                    </a:lnTo>
                    <a:lnTo>
                      <a:pt x="1686" y="1566"/>
                    </a:lnTo>
                    <a:lnTo>
                      <a:pt x="1697" y="1567"/>
                    </a:lnTo>
                    <a:lnTo>
                      <a:pt x="1708" y="1567"/>
                    </a:lnTo>
                    <a:lnTo>
                      <a:pt x="1732" y="1564"/>
                    </a:lnTo>
                    <a:lnTo>
                      <a:pt x="1736" y="1563"/>
                    </a:lnTo>
                    <a:lnTo>
                      <a:pt x="1740" y="1554"/>
                    </a:lnTo>
                    <a:lnTo>
                      <a:pt x="1743" y="1542"/>
                    </a:lnTo>
                    <a:lnTo>
                      <a:pt x="1751" y="1533"/>
                    </a:lnTo>
                    <a:lnTo>
                      <a:pt x="1759" y="1529"/>
                    </a:lnTo>
                    <a:lnTo>
                      <a:pt x="1778" y="1521"/>
                    </a:lnTo>
                    <a:lnTo>
                      <a:pt x="1787" y="1512"/>
                    </a:lnTo>
                    <a:lnTo>
                      <a:pt x="1791" y="1505"/>
                    </a:lnTo>
                    <a:lnTo>
                      <a:pt x="1792" y="1497"/>
                    </a:lnTo>
                    <a:lnTo>
                      <a:pt x="1793" y="1483"/>
                    </a:lnTo>
                    <a:lnTo>
                      <a:pt x="1796" y="1469"/>
                    </a:lnTo>
                    <a:lnTo>
                      <a:pt x="1808" y="1452"/>
                    </a:lnTo>
                    <a:lnTo>
                      <a:pt x="1825" y="1431"/>
                    </a:lnTo>
                    <a:lnTo>
                      <a:pt x="1834" y="1416"/>
                    </a:lnTo>
                    <a:lnTo>
                      <a:pt x="1845" y="1388"/>
                    </a:lnTo>
                    <a:lnTo>
                      <a:pt x="1858" y="1373"/>
                    </a:lnTo>
                    <a:lnTo>
                      <a:pt x="1864" y="1365"/>
                    </a:lnTo>
                    <a:lnTo>
                      <a:pt x="1867" y="1335"/>
                    </a:lnTo>
                    <a:lnTo>
                      <a:pt x="1867" y="1318"/>
                    </a:lnTo>
                    <a:lnTo>
                      <a:pt x="1868" y="1305"/>
                    </a:lnTo>
                    <a:lnTo>
                      <a:pt x="1872" y="1291"/>
                    </a:lnTo>
                    <a:lnTo>
                      <a:pt x="1878" y="1282"/>
                    </a:lnTo>
                    <a:lnTo>
                      <a:pt x="1890" y="1268"/>
                    </a:lnTo>
                    <a:lnTo>
                      <a:pt x="1894" y="1260"/>
                    </a:lnTo>
                    <a:lnTo>
                      <a:pt x="1894" y="1244"/>
                    </a:lnTo>
                    <a:lnTo>
                      <a:pt x="1898" y="1206"/>
                    </a:lnTo>
                    <a:lnTo>
                      <a:pt x="1900" y="1199"/>
                    </a:lnTo>
                    <a:lnTo>
                      <a:pt x="1904" y="1173"/>
                    </a:lnTo>
                    <a:lnTo>
                      <a:pt x="1907" y="1156"/>
                    </a:lnTo>
                    <a:lnTo>
                      <a:pt x="1906" y="1144"/>
                    </a:lnTo>
                    <a:lnTo>
                      <a:pt x="1904" y="1134"/>
                    </a:lnTo>
                    <a:lnTo>
                      <a:pt x="1904" y="1111"/>
                    </a:lnTo>
                    <a:lnTo>
                      <a:pt x="1901" y="1102"/>
                    </a:lnTo>
                    <a:lnTo>
                      <a:pt x="1901" y="1080"/>
                    </a:lnTo>
                    <a:lnTo>
                      <a:pt x="1904" y="1052"/>
                    </a:lnTo>
                    <a:lnTo>
                      <a:pt x="1907" y="1034"/>
                    </a:lnTo>
                    <a:lnTo>
                      <a:pt x="1907" y="1022"/>
                    </a:lnTo>
                    <a:lnTo>
                      <a:pt x="1910" y="1009"/>
                    </a:lnTo>
                    <a:lnTo>
                      <a:pt x="1911" y="1006"/>
                    </a:lnTo>
                    <a:lnTo>
                      <a:pt x="1922" y="995"/>
                    </a:lnTo>
                    <a:lnTo>
                      <a:pt x="1926" y="995"/>
                    </a:lnTo>
                    <a:lnTo>
                      <a:pt x="1935" y="998"/>
                    </a:lnTo>
                    <a:lnTo>
                      <a:pt x="1937" y="998"/>
                    </a:lnTo>
                    <a:lnTo>
                      <a:pt x="1952" y="984"/>
                    </a:lnTo>
                    <a:lnTo>
                      <a:pt x="1963" y="969"/>
                    </a:lnTo>
                    <a:lnTo>
                      <a:pt x="1975" y="947"/>
                    </a:lnTo>
                    <a:lnTo>
                      <a:pt x="1981" y="929"/>
                    </a:lnTo>
                    <a:lnTo>
                      <a:pt x="1989" y="914"/>
                    </a:lnTo>
                    <a:lnTo>
                      <a:pt x="1997" y="902"/>
                    </a:lnTo>
                    <a:lnTo>
                      <a:pt x="2013" y="889"/>
                    </a:lnTo>
                    <a:lnTo>
                      <a:pt x="2018" y="881"/>
                    </a:lnTo>
                    <a:lnTo>
                      <a:pt x="2028" y="871"/>
                    </a:lnTo>
                    <a:lnTo>
                      <a:pt x="2049" y="860"/>
                    </a:lnTo>
                    <a:lnTo>
                      <a:pt x="2055" y="853"/>
                    </a:lnTo>
                    <a:lnTo>
                      <a:pt x="2063" y="840"/>
                    </a:lnTo>
                    <a:lnTo>
                      <a:pt x="2076" y="824"/>
                    </a:lnTo>
                    <a:lnTo>
                      <a:pt x="2094" y="805"/>
                    </a:lnTo>
                    <a:lnTo>
                      <a:pt x="2111" y="779"/>
                    </a:lnTo>
                    <a:lnTo>
                      <a:pt x="2115" y="776"/>
                    </a:lnTo>
                    <a:lnTo>
                      <a:pt x="2120" y="767"/>
                    </a:lnTo>
                    <a:lnTo>
                      <a:pt x="2120" y="767"/>
                    </a:lnTo>
                    <a:lnTo>
                      <a:pt x="2130" y="724"/>
                    </a:lnTo>
                    <a:lnTo>
                      <a:pt x="2132" y="709"/>
                    </a:lnTo>
                    <a:lnTo>
                      <a:pt x="2135" y="673"/>
                    </a:lnTo>
                    <a:lnTo>
                      <a:pt x="2135" y="650"/>
                    </a:lnTo>
                    <a:lnTo>
                      <a:pt x="2126" y="629"/>
                    </a:lnTo>
                    <a:lnTo>
                      <a:pt x="2120" y="597"/>
                    </a:lnTo>
                    <a:lnTo>
                      <a:pt x="2111" y="582"/>
                    </a:lnTo>
                    <a:lnTo>
                      <a:pt x="2102" y="570"/>
                    </a:lnTo>
                    <a:lnTo>
                      <a:pt x="2093" y="565"/>
                    </a:lnTo>
                    <a:lnTo>
                      <a:pt x="2046" y="565"/>
                    </a:lnTo>
                    <a:lnTo>
                      <a:pt x="2040" y="565"/>
                    </a:lnTo>
                    <a:lnTo>
                      <a:pt x="2034" y="564"/>
                    </a:lnTo>
                    <a:lnTo>
                      <a:pt x="2030" y="560"/>
                    </a:lnTo>
                    <a:lnTo>
                      <a:pt x="2022" y="558"/>
                    </a:lnTo>
                    <a:lnTo>
                      <a:pt x="2014" y="558"/>
                    </a:lnTo>
                    <a:lnTo>
                      <a:pt x="2009" y="550"/>
                    </a:lnTo>
                    <a:lnTo>
                      <a:pt x="2000" y="542"/>
                    </a:lnTo>
                    <a:lnTo>
                      <a:pt x="1993" y="538"/>
                    </a:lnTo>
                    <a:lnTo>
                      <a:pt x="1985" y="534"/>
                    </a:lnTo>
                    <a:lnTo>
                      <a:pt x="1971" y="526"/>
                    </a:lnTo>
                    <a:lnTo>
                      <a:pt x="1942" y="496"/>
                    </a:lnTo>
                    <a:lnTo>
                      <a:pt x="1930" y="485"/>
                    </a:lnTo>
                    <a:lnTo>
                      <a:pt x="1915" y="474"/>
                    </a:lnTo>
                    <a:lnTo>
                      <a:pt x="1896" y="463"/>
                    </a:lnTo>
                    <a:lnTo>
                      <a:pt x="1883" y="455"/>
                    </a:lnTo>
                    <a:lnTo>
                      <a:pt x="1872" y="448"/>
                    </a:lnTo>
                    <a:lnTo>
                      <a:pt x="1860" y="445"/>
                    </a:lnTo>
                    <a:lnTo>
                      <a:pt x="1808" y="444"/>
                    </a:lnTo>
                    <a:lnTo>
                      <a:pt x="1799" y="445"/>
                    </a:lnTo>
                    <a:lnTo>
                      <a:pt x="1790" y="445"/>
                    </a:lnTo>
                    <a:lnTo>
                      <a:pt x="1760" y="444"/>
                    </a:lnTo>
                    <a:lnTo>
                      <a:pt x="1751" y="442"/>
                    </a:lnTo>
                    <a:lnTo>
                      <a:pt x="1731" y="437"/>
                    </a:lnTo>
                    <a:lnTo>
                      <a:pt x="1678" y="420"/>
                    </a:lnTo>
                    <a:lnTo>
                      <a:pt x="1668" y="420"/>
                    </a:lnTo>
                    <a:lnTo>
                      <a:pt x="1665" y="420"/>
                    </a:lnTo>
                    <a:lnTo>
                      <a:pt x="1659" y="413"/>
                    </a:lnTo>
                    <a:lnTo>
                      <a:pt x="1652" y="417"/>
                    </a:lnTo>
                    <a:lnTo>
                      <a:pt x="1645" y="423"/>
                    </a:lnTo>
                    <a:lnTo>
                      <a:pt x="1636" y="426"/>
                    </a:lnTo>
                    <a:lnTo>
                      <a:pt x="1620" y="433"/>
                    </a:lnTo>
                    <a:lnTo>
                      <a:pt x="1611" y="434"/>
                    </a:lnTo>
                    <a:lnTo>
                      <a:pt x="1610" y="428"/>
                    </a:lnTo>
                    <a:lnTo>
                      <a:pt x="1613" y="421"/>
                    </a:lnTo>
                    <a:lnTo>
                      <a:pt x="1619" y="415"/>
                    </a:lnTo>
                    <a:lnTo>
                      <a:pt x="1619" y="410"/>
                    </a:lnTo>
                    <a:lnTo>
                      <a:pt x="1616" y="405"/>
                    </a:lnTo>
                    <a:lnTo>
                      <a:pt x="1611" y="403"/>
                    </a:lnTo>
                    <a:lnTo>
                      <a:pt x="1609" y="403"/>
                    </a:lnTo>
                    <a:lnTo>
                      <a:pt x="1605" y="404"/>
                    </a:lnTo>
                    <a:lnTo>
                      <a:pt x="1602" y="404"/>
                    </a:lnTo>
                    <a:lnTo>
                      <a:pt x="1600" y="403"/>
                    </a:lnTo>
                    <a:lnTo>
                      <a:pt x="1600" y="399"/>
                    </a:lnTo>
                    <a:lnTo>
                      <a:pt x="1604" y="397"/>
                    </a:lnTo>
                    <a:lnTo>
                      <a:pt x="1605" y="387"/>
                    </a:lnTo>
                    <a:lnTo>
                      <a:pt x="1598" y="375"/>
                    </a:lnTo>
                    <a:lnTo>
                      <a:pt x="1587" y="366"/>
                    </a:lnTo>
                    <a:lnTo>
                      <a:pt x="1582" y="367"/>
                    </a:lnTo>
                    <a:lnTo>
                      <a:pt x="1576" y="370"/>
                    </a:lnTo>
                    <a:lnTo>
                      <a:pt x="1570" y="375"/>
                    </a:lnTo>
                    <a:lnTo>
                      <a:pt x="1564" y="378"/>
                    </a:lnTo>
                    <a:lnTo>
                      <a:pt x="1564" y="369"/>
                    </a:lnTo>
                    <a:lnTo>
                      <a:pt x="1561" y="364"/>
                    </a:lnTo>
                    <a:lnTo>
                      <a:pt x="1555" y="355"/>
                    </a:lnTo>
                    <a:lnTo>
                      <a:pt x="1543" y="353"/>
                    </a:lnTo>
                    <a:lnTo>
                      <a:pt x="1533" y="347"/>
                    </a:lnTo>
                    <a:lnTo>
                      <a:pt x="1522" y="345"/>
                    </a:lnTo>
                    <a:lnTo>
                      <a:pt x="1517" y="340"/>
                    </a:lnTo>
                    <a:lnTo>
                      <a:pt x="1502" y="340"/>
                    </a:lnTo>
                    <a:lnTo>
                      <a:pt x="1497" y="339"/>
                    </a:lnTo>
                    <a:lnTo>
                      <a:pt x="1465" y="322"/>
                    </a:lnTo>
                    <a:lnTo>
                      <a:pt x="1454" y="318"/>
                    </a:lnTo>
                    <a:lnTo>
                      <a:pt x="1425" y="320"/>
                    </a:lnTo>
                    <a:lnTo>
                      <a:pt x="1416" y="324"/>
                    </a:lnTo>
                    <a:lnTo>
                      <a:pt x="1409" y="339"/>
                    </a:lnTo>
                    <a:lnTo>
                      <a:pt x="1403" y="342"/>
                    </a:lnTo>
                    <a:lnTo>
                      <a:pt x="1399" y="350"/>
                    </a:lnTo>
                    <a:lnTo>
                      <a:pt x="1396" y="359"/>
                    </a:lnTo>
                    <a:lnTo>
                      <a:pt x="1392" y="366"/>
                    </a:lnTo>
                    <a:lnTo>
                      <a:pt x="1383" y="366"/>
                    </a:lnTo>
                    <a:lnTo>
                      <a:pt x="1374" y="370"/>
                    </a:lnTo>
                    <a:lnTo>
                      <a:pt x="1371" y="371"/>
                    </a:lnTo>
                    <a:lnTo>
                      <a:pt x="1365" y="376"/>
                    </a:lnTo>
                    <a:lnTo>
                      <a:pt x="1358" y="396"/>
                    </a:lnTo>
                    <a:lnTo>
                      <a:pt x="1355" y="403"/>
                    </a:lnTo>
                    <a:lnTo>
                      <a:pt x="1352" y="404"/>
                    </a:lnTo>
                    <a:lnTo>
                      <a:pt x="1351" y="408"/>
                    </a:lnTo>
                    <a:lnTo>
                      <a:pt x="1349" y="418"/>
                    </a:lnTo>
                    <a:lnTo>
                      <a:pt x="1344" y="419"/>
                    </a:lnTo>
                    <a:lnTo>
                      <a:pt x="1344" y="419"/>
                    </a:lnTo>
                    <a:lnTo>
                      <a:pt x="1341" y="412"/>
                    </a:lnTo>
                    <a:lnTo>
                      <a:pt x="1341" y="401"/>
                    </a:lnTo>
                    <a:lnTo>
                      <a:pt x="1345" y="386"/>
                    </a:lnTo>
                    <a:lnTo>
                      <a:pt x="1342" y="386"/>
                    </a:lnTo>
                    <a:lnTo>
                      <a:pt x="1334" y="386"/>
                    </a:lnTo>
                    <a:lnTo>
                      <a:pt x="1326" y="388"/>
                    </a:lnTo>
                    <a:lnTo>
                      <a:pt x="1319" y="387"/>
                    </a:lnTo>
                    <a:lnTo>
                      <a:pt x="1296" y="388"/>
                    </a:lnTo>
                    <a:lnTo>
                      <a:pt x="1287" y="387"/>
                    </a:lnTo>
                    <a:lnTo>
                      <a:pt x="1286" y="388"/>
                    </a:lnTo>
                    <a:lnTo>
                      <a:pt x="1280" y="388"/>
                    </a:lnTo>
                    <a:lnTo>
                      <a:pt x="1277" y="387"/>
                    </a:lnTo>
                    <a:lnTo>
                      <a:pt x="1271" y="387"/>
                    </a:lnTo>
                    <a:lnTo>
                      <a:pt x="1256" y="392"/>
                    </a:lnTo>
                    <a:lnTo>
                      <a:pt x="1250" y="392"/>
                    </a:lnTo>
                    <a:lnTo>
                      <a:pt x="1238" y="387"/>
                    </a:lnTo>
                    <a:lnTo>
                      <a:pt x="1234" y="387"/>
                    </a:lnTo>
                    <a:lnTo>
                      <a:pt x="1232" y="388"/>
                    </a:lnTo>
                    <a:lnTo>
                      <a:pt x="1229" y="397"/>
                    </a:lnTo>
                    <a:lnTo>
                      <a:pt x="1228" y="399"/>
                    </a:lnTo>
                    <a:lnTo>
                      <a:pt x="1226" y="397"/>
                    </a:lnTo>
                    <a:lnTo>
                      <a:pt x="1224" y="390"/>
                    </a:lnTo>
                    <a:lnTo>
                      <a:pt x="1226" y="387"/>
                    </a:lnTo>
                    <a:lnTo>
                      <a:pt x="1232" y="381"/>
                    </a:lnTo>
                    <a:lnTo>
                      <a:pt x="1238" y="381"/>
                    </a:lnTo>
                    <a:lnTo>
                      <a:pt x="1247" y="385"/>
                    </a:lnTo>
                    <a:lnTo>
                      <a:pt x="1259" y="386"/>
                    </a:lnTo>
                    <a:lnTo>
                      <a:pt x="1269" y="382"/>
                    </a:lnTo>
                    <a:lnTo>
                      <a:pt x="1271" y="380"/>
                    </a:lnTo>
                    <a:lnTo>
                      <a:pt x="1272" y="377"/>
                    </a:lnTo>
                    <a:lnTo>
                      <a:pt x="1272" y="355"/>
                    </a:lnTo>
                    <a:lnTo>
                      <a:pt x="1271" y="353"/>
                    </a:lnTo>
                    <a:lnTo>
                      <a:pt x="1265" y="353"/>
                    </a:lnTo>
                    <a:lnTo>
                      <a:pt x="1264" y="349"/>
                    </a:lnTo>
                    <a:lnTo>
                      <a:pt x="1258" y="345"/>
                    </a:lnTo>
                    <a:lnTo>
                      <a:pt x="1256" y="344"/>
                    </a:lnTo>
                    <a:lnTo>
                      <a:pt x="1256" y="340"/>
                    </a:lnTo>
                    <a:lnTo>
                      <a:pt x="1261" y="339"/>
                    </a:lnTo>
                    <a:lnTo>
                      <a:pt x="1266" y="334"/>
                    </a:lnTo>
                    <a:lnTo>
                      <a:pt x="1267" y="329"/>
                    </a:lnTo>
                    <a:lnTo>
                      <a:pt x="1261" y="329"/>
                    </a:lnTo>
                    <a:lnTo>
                      <a:pt x="1258" y="332"/>
                    </a:lnTo>
                    <a:lnTo>
                      <a:pt x="1254" y="332"/>
                    </a:lnTo>
                    <a:lnTo>
                      <a:pt x="1249" y="340"/>
                    </a:lnTo>
                    <a:lnTo>
                      <a:pt x="1247" y="348"/>
                    </a:lnTo>
                    <a:lnTo>
                      <a:pt x="1236" y="348"/>
                    </a:lnTo>
                    <a:lnTo>
                      <a:pt x="1234" y="345"/>
                    </a:lnTo>
                    <a:lnTo>
                      <a:pt x="1234" y="343"/>
                    </a:lnTo>
                    <a:lnTo>
                      <a:pt x="1234" y="327"/>
                    </a:lnTo>
                    <a:lnTo>
                      <a:pt x="1231" y="317"/>
                    </a:lnTo>
                    <a:lnTo>
                      <a:pt x="1231" y="308"/>
                    </a:lnTo>
                    <a:lnTo>
                      <a:pt x="1232" y="306"/>
                    </a:lnTo>
                    <a:lnTo>
                      <a:pt x="1238" y="299"/>
                    </a:lnTo>
                    <a:lnTo>
                      <a:pt x="1243" y="292"/>
                    </a:lnTo>
                    <a:lnTo>
                      <a:pt x="1253" y="281"/>
                    </a:lnTo>
                    <a:lnTo>
                      <a:pt x="1266" y="267"/>
                    </a:lnTo>
                    <a:lnTo>
                      <a:pt x="1283" y="254"/>
                    </a:lnTo>
                    <a:lnTo>
                      <a:pt x="1291" y="242"/>
                    </a:lnTo>
                    <a:lnTo>
                      <a:pt x="1297" y="238"/>
                    </a:lnTo>
                    <a:lnTo>
                      <a:pt x="1303" y="232"/>
                    </a:lnTo>
                    <a:lnTo>
                      <a:pt x="1306" y="222"/>
                    </a:lnTo>
                    <a:lnTo>
                      <a:pt x="1306" y="218"/>
                    </a:lnTo>
                    <a:lnTo>
                      <a:pt x="1312" y="199"/>
                    </a:lnTo>
                    <a:lnTo>
                      <a:pt x="1312" y="195"/>
                    </a:lnTo>
                    <a:lnTo>
                      <a:pt x="1308" y="192"/>
                    </a:lnTo>
                    <a:lnTo>
                      <a:pt x="1301" y="192"/>
                    </a:lnTo>
                    <a:lnTo>
                      <a:pt x="1285" y="187"/>
                    </a:lnTo>
                    <a:lnTo>
                      <a:pt x="1279" y="175"/>
                    </a:lnTo>
                    <a:lnTo>
                      <a:pt x="1272" y="152"/>
                    </a:lnTo>
                    <a:lnTo>
                      <a:pt x="1271" y="150"/>
                    </a:lnTo>
                    <a:lnTo>
                      <a:pt x="1269" y="138"/>
                    </a:lnTo>
                    <a:lnTo>
                      <a:pt x="1264" y="129"/>
                    </a:lnTo>
                    <a:lnTo>
                      <a:pt x="1260" y="116"/>
                    </a:lnTo>
                    <a:lnTo>
                      <a:pt x="1256" y="105"/>
                    </a:lnTo>
                    <a:lnTo>
                      <a:pt x="1253" y="91"/>
                    </a:lnTo>
                    <a:lnTo>
                      <a:pt x="1253" y="80"/>
                    </a:lnTo>
                    <a:lnTo>
                      <a:pt x="1247" y="69"/>
                    </a:lnTo>
                    <a:lnTo>
                      <a:pt x="1237" y="57"/>
                    </a:lnTo>
                    <a:lnTo>
                      <a:pt x="1232" y="53"/>
                    </a:lnTo>
                    <a:lnTo>
                      <a:pt x="1229" y="54"/>
                    </a:lnTo>
                    <a:lnTo>
                      <a:pt x="1227" y="62"/>
                    </a:lnTo>
                    <a:lnTo>
                      <a:pt x="1222" y="63"/>
                    </a:lnTo>
                    <a:lnTo>
                      <a:pt x="1209" y="76"/>
                    </a:lnTo>
                    <a:lnTo>
                      <a:pt x="1206" y="84"/>
                    </a:lnTo>
                    <a:lnTo>
                      <a:pt x="1193" y="102"/>
                    </a:lnTo>
                    <a:lnTo>
                      <a:pt x="1183" y="114"/>
                    </a:lnTo>
                    <a:lnTo>
                      <a:pt x="1179" y="121"/>
                    </a:lnTo>
                    <a:lnTo>
                      <a:pt x="1170" y="143"/>
                    </a:lnTo>
                    <a:lnTo>
                      <a:pt x="1143" y="167"/>
                    </a:lnTo>
                    <a:lnTo>
                      <a:pt x="1141" y="170"/>
                    </a:lnTo>
                    <a:lnTo>
                      <a:pt x="1136" y="172"/>
                    </a:lnTo>
                    <a:lnTo>
                      <a:pt x="1126" y="172"/>
                    </a:lnTo>
                    <a:lnTo>
                      <a:pt x="1119" y="168"/>
                    </a:lnTo>
                    <a:lnTo>
                      <a:pt x="1113" y="168"/>
                    </a:lnTo>
                    <a:lnTo>
                      <a:pt x="1109" y="170"/>
                    </a:lnTo>
                    <a:lnTo>
                      <a:pt x="1093" y="177"/>
                    </a:lnTo>
                    <a:lnTo>
                      <a:pt x="1087" y="177"/>
                    </a:lnTo>
                    <a:lnTo>
                      <a:pt x="1084" y="176"/>
                    </a:lnTo>
                    <a:lnTo>
                      <a:pt x="1075" y="170"/>
                    </a:lnTo>
                    <a:lnTo>
                      <a:pt x="1065" y="159"/>
                    </a:lnTo>
                    <a:lnTo>
                      <a:pt x="1059" y="157"/>
                    </a:lnTo>
                    <a:lnTo>
                      <a:pt x="1055" y="155"/>
                    </a:lnTo>
                    <a:lnTo>
                      <a:pt x="1034" y="149"/>
                    </a:lnTo>
                    <a:lnTo>
                      <a:pt x="1012" y="155"/>
                    </a:lnTo>
                    <a:lnTo>
                      <a:pt x="1008" y="155"/>
                    </a:lnTo>
                    <a:lnTo>
                      <a:pt x="998" y="152"/>
                    </a:lnTo>
                    <a:lnTo>
                      <a:pt x="991" y="152"/>
                    </a:lnTo>
                    <a:lnTo>
                      <a:pt x="985" y="155"/>
                    </a:lnTo>
                    <a:lnTo>
                      <a:pt x="986" y="179"/>
                    </a:lnTo>
                    <a:lnTo>
                      <a:pt x="982" y="183"/>
                    </a:lnTo>
                    <a:lnTo>
                      <a:pt x="965" y="183"/>
                    </a:lnTo>
                    <a:lnTo>
                      <a:pt x="953" y="178"/>
                    </a:lnTo>
                    <a:lnTo>
                      <a:pt x="942" y="179"/>
                    </a:lnTo>
                    <a:lnTo>
                      <a:pt x="928" y="181"/>
                    </a:lnTo>
                    <a:lnTo>
                      <a:pt x="922" y="178"/>
                    </a:lnTo>
                    <a:lnTo>
                      <a:pt x="921" y="177"/>
                    </a:lnTo>
                    <a:lnTo>
                      <a:pt x="917" y="176"/>
                    </a:lnTo>
                    <a:lnTo>
                      <a:pt x="912" y="176"/>
                    </a:lnTo>
                    <a:lnTo>
                      <a:pt x="901" y="182"/>
                    </a:lnTo>
                    <a:lnTo>
                      <a:pt x="893" y="192"/>
                    </a:lnTo>
                    <a:lnTo>
                      <a:pt x="879" y="192"/>
                    </a:lnTo>
                    <a:lnTo>
                      <a:pt x="871" y="195"/>
                    </a:lnTo>
                    <a:lnTo>
                      <a:pt x="866" y="200"/>
                    </a:lnTo>
                    <a:lnTo>
                      <a:pt x="855" y="200"/>
                    </a:lnTo>
                    <a:lnTo>
                      <a:pt x="846" y="203"/>
                    </a:lnTo>
                    <a:lnTo>
                      <a:pt x="840" y="213"/>
                    </a:lnTo>
                    <a:lnTo>
                      <a:pt x="835" y="215"/>
                    </a:lnTo>
                    <a:lnTo>
                      <a:pt x="822" y="215"/>
                    </a:lnTo>
                    <a:lnTo>
                      <a:pt x="812" y="213"/>
                    </a:lnTo>
                    <a:lnTo>
                      <a:pt x="796" y="203"/>
                    </a:lnTo>
                    <a:lnTo>
                      <a:pt x="790" y="198"/>
                    </a:lnTo>
                    <a:lnTo>
                      <a:pt x="786" y="192"/>
                    </a:lnTo>
                    <a:lnTo>
                      <a:pt x="783" y="191"/>
                    </a:lnTo>
                    <a:lnTo>
                      <a:pt x="779" y="186"/>
                    </a:lnTo>
                    <a:lnTo>
                      <a:pt x="777" y="183"/>
                    </a:lnTo>
                    <a:lnTo>
                      <a:pt x="779" y="170"/>
                    </a:lnTo>
                    <a:lnTo>
                      <a:pt x="777" y="161"/>
                    </a:lnTo>
                    <a:lnTo>
                      <a:pt x="766" y="151"/>
                    </a:lnTo>
                    <a:lnTo>
                      <a:pt x="765" y="148"/>
                    </a:lnTo>
                    <a:lnTo>
                      <a:pt x="765" y="117"/>
                    </a:lnTo>
                    <a:lnTo>
                      <a:pt x="771" y="103"/>
                    </a:lnTo>
                    <a:lnTo>
                      <a:pt x="774" y="96"/>
                    </a:lnTo>
                    <a:lnTo>
                      <a:pt x="774" y="86"/>
                    </a:lnTo>
                    <a:lnTo>
                      <a:pt x="783" y="73"/>
                    </a:lnTo>
                    <a:lnTo>
                      <a:pt x="785" y="70"/>
                    </a:lnTo>
                    <a:lnTo>
                      <a:pt x="783" y="63"/>
                    </a:lnTo>
                    <a:lnTo>
                      <a:pt x="779" y="57"/>
                    </a:lnTo>
                    <a:lnTo>
                      <a:pt x="779" y="42"/>
                    </a:lnTo>
                    <a:lnTo>
                      <a:pt x="767" y="38"/>
                    </a:lnTo>
                    <a:lnTo>
                      <a:pt x="765" y="37"/>
                    </a:lnTo>
                    <a:lnTo>
                      <a:pt x="756" y="36"/>
                    </a:lnTo>
                    <a:lnTo>
                      <a:pt x="760" y="22"/>
                    </a:lnTo>
                    <a:lnTo>
                      <a:pt x="760" y="15"/>
                    </a:lnTo>
                    <a:lnTo>
                      <a:pt x="760" y="9"/>
                    </a:lnTo>
                    <a:lnTo>
                      <a:pt x="755" y="0"/>
                    </a:lnTo>
                    <a:lnTo>
                      <a:pt x="747" y="0"/>
                    </a:lnTo>
                    <a:lnTo>
                      <a:pt x="734" y="4"/>
                    </a:lnTo>
                    <a:lnTo>
                      <a:pt x="725" y="3"/>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662" name="Freeform 250"/>
              <p:cNvSpPr>
                <a:spLocks noChangeAspect="1"/>
              </p:cNvSpPr>
              <p:nvPr/>
            </p:nvSpPr>
            <p:spPr bwMode="gray">
              <a:xfrm>
                <a:off x="1650" y="2350"/>
                <a:ext cx="132" cy="182"/>
              </a:xfrm>
              <a:custGeom>
                <a:avLst/>
                <a:gdLst/>
                <a:ahLst/>
                <a:cxnLst>
                  <a:cxn ang="0">
                    <a:pos x="404" y="0"/>
                  </a:cxn>
                  <a:cxn ang="0">
                    <a:pos x="380" y="12"/>
                  </a:cxn>
                  <a:cxn ang="0">
                    <a:pos x="314" y="58"/>
                  </a:cxn>
                  <a:cxn ang="0">
                    <a:pos x="260" y="65"/>
                  </a:cxn>
                  <a:cxn ang="0">
                    <a:pos x="244" y="82"/>
                  </a:cxn>
                  <a:cxn ang="0">
                    <a:pos x="187" y="102"/>
                  </a:cxn>
                  <a:cxn ang="0">
                    <a:pos x="158" y="170"/>
                  </a:cxn>
                  <a:cxn ang="0">
                    <a:pos x="115" y="213"/>
                  </a:cxn>
                  <a:cxn ang="0">
                    <a:pos x="113" y="242"/>
                  </a:cxn>
                  <a:cxn ang="0">
                    <a:pos x="88" y="226"/>
                  </a:cxn>
                  <a:cxn ang="0">
                    <a:pos x="91" y="251"/>
                  </a:cxn>
                  <a:cxn ang="0">
                    <a:pos x="60" y="278"/>
                  </a:cxn>
                  <a:cxn ang="0">
                    <a:pos x="81" y="320"/>
                  </a:cxn>
                  <a:cxn ang="0">
                    <a:pos x="83" y="380"/>
                  </a:cxn>
                  <a:cxn ang="0">
                    <a:pos x="83" y="462"/>
                  </a:cxn>
                  <a:cxn ang="0">
                    <a:pos x="111" y="472"/>
                  </a:cxn>
                  <a:cxn ang="0">
                    <a:pos x="71" y="533"/>
                  </a:cxn>
                  <a:cxn ang="0">
                    <a:pos x="20" y="560"/>
                  </a:cxn>
                  <a:cxn ang="0">
                    <a:pos x="0" y="596"/>
                  </a:cxn>
                  <a:cxn ang="0">
                    <a:pos x="44" y="629"/>
                  </a:cxn>
                  <a:cxn ang="0">
                    <a:pos x="106" y="673"/>
                  </a:cxn>
                  <a:cxn ang="0">
                    <a:pos x="156" y="665"/>
                  </a:cxn>
                  <a:cxn ang="0">
                    <a:pos x="201" y="687"/>
                  </a:cxn>
                  <a:cxn ang="0">
                    <a:pos x="238" y="708"/>
                  </a:cxn>
                  <a:cxn ang="0">
                    <a:pos x="273" y="743"/>
                  </a:cxn>
                  <a:cxn ang="0">
                    <a:pos x="297" y="776"/>
                  </a:cxn>
                  <a:cxn ang="0">
                    <a:pos x="319" y="811"/>
                  </a:cxn>
                  <a:cxn ang="0">
                    <a:pos x="365" y="821"/>
                  </a:cxn>
                  <a:cxn ang="0">
                    <a:pos x="389" y="807"/>
                  </a:cxn>
                  <a:cxn ang="0">
                    <a:pos x="435" y="807"/>
                  </a:cxn>
                  <a:cxn ang="0">
                    <a:pos x="488" y="842"/>
                  </a:cxn>
                  <a:cxn ang="0">
                    <a:pos x="459" y="892"/>
                  </a:cxn>
                  <a:cxn ang="0">
                    <a:pos x="494" y="909"/>
                  </a:cxn>
                  <a:cxn ang="0">
                    <a:pos x="504" y="858"/>
                  </a:cxn>
                  <a:cxn ang="0">
                    <a:pos x="524" y="752"/>
                  </a:cxn>
                  <a:cxn ang="0">
                    <a:pos x="489" y="655"/>
                  </a:cxn>
                  <a:cxn ang="0">
                    <a:pos x="532" y="652"/>
                  </a:cxn>
                  <a:cxn ang="0">
                    <a:pos x="518" y="627"/>
                  </a:cxn>
                  <a:cxn ang="0">
                    <a:pos x="501" y="620"/>
                  </a:cxn>
                  <a:cxn ang="0">
                    <a:pos x="591" y="575"/>
                  </a:cxn>
                  <a:cxn ang="0">
                    <a:pos x="633" y="574"/>
                  </a:cxn>
                  <a:cxn ang="0">
                    <a:pos x="658" y="603"/>
                  </a:cxn>
                  <a:cxn ang="0">
                    <a:pos x="626" y="516"/>
                  </a:cxn>
                  <a:cxn ang="0">
                    <a:pos x="640" y="493"/>
                  </a:cxn>
                  <a:cxn ang="0">
                    <a:pos x="615" y="453"/>
                  </a:cxn>
                  <a:cxn ang="0">
                    <a:pos x="615" y="403"/>
                  </a:cxn>
                  <a:cxn ang="0">
                    <a:pos x="633" y="353"/>
                  </a:cxn>
                  <a:cxn ang="0">
                    <a:pos x="583" y="353"/>
                  </a:cxn>
                  <a:cxn ang="0">
                    <a:pos x="544" y="348"/>
                  </a:cxn>
                  <a:cxn ang="0">
                    <a:pos x="494" y="307"/>
                  </a:cxn>
                  <a:cxn ang="0">
                    <a:pos x="443" y="294"/>
                  </a:cxn>
                  <a:cxn ang="0">
                    <a:pos x="376" y="283"/>
                  </a:cxn>
                  <a:cxn ang="0">
                    <a:pos x="353" y="223"/>
                  </a:cxn>
                  <a:cxn ang="0">
                    <a:pos x="334" y="180"/>
                  </a:cxn>
                  <a:cxn ang="0">
                    <a:pos x="375" y="62"/>
                  </a:cxn>
                </a:cxnLst>
                <a:rect l="0" t="0" r="r" b="b"/>
                <a:pathLst>
                  <a:path w="663" h="909">
                    <a:moveTo>
                      <a:pt x="419" y="33"/>
                    </a:moveTo>
                    <a:lnTo>
                      <a:pt x="424" y="28"/>
                    </a:lnTo>
                    <a:lnTo>
                      <a:pt x="429" y="21"/>
                    </a:lnTo>
                    <a:lnTo>
                      <a:pt x="427" y="12"/>
                    </a:lnTo>
                    <a:lnTo>
                      <a:pt x="418" y="6"/>
                    </a:lnTo>
                    <a:lnTo>
                      <a:pt x="404" y="0"/>
                    </a:lnTo>
                    <a:lnTo>
                      <a:pt x="396" y="5"/>
                    </a:lnTo>
                    <a:lnTo>
                      <a:pt x="393" y="5"/>
                    </a:lnTo>
                    <a:lnTo>
                      <a:pt x="391" y="5"/>
                    </a:lnTo>
                    <a:lnTo>
                      <a:pt x="391" y="14"/>
                    </a:lnTo>
                    <a:lnTo>
                      <a:pt x="386" y="14"/>
                    </a:lnTo>
                    <a:lnTo>
                      <a:pt x="380" y="12"/>
                    </a:lnTo>
                    <a:lnTo>
                      <a:pt x="378" y="16"/>
                    </a:lnTo>
                    <a:lnTo>
                      <a:pt x="377" y="24"/>
                    </a:lnTo>
                    <a:lnTo>
                      <a:pt x="372" y="31"/>
                    </a:lnTo>
                    <a:lnTo>
                      <a:pt x="366" y="35"/>
                    </a:lnTo>
                    <a:lnTo>
                      <a:pt x="341" y="43"/>
                    </a:lnTo>
                    <a:lnTo>
                      <a:pt x="314" y="58"/>
                    </a:lnTo>
                    <a:lnTo>
                      <a:pt x="310" y="60"/>
                    </a:lnTo>
                    <a:lnTo>
                      <a:pt x="289" y="65"/>
                    </a:lnTo>
                    <a:lnTo>
                      <a:pt x="281" y="65"/>
                    </a:lnTo>
                    <a:lnTo>
                      <a:pt x="271" y="63"/>
                    </a:lnTo>
                    <a:lnTo>
                      <a:pt x="263" y="63"/>
                    </a:lnTo>
                    <a:lnTo>
                      <a:pt x="260" y="65"/>
                    </a:lnTo>
                    <a:lnTo>
                      <a:pt x="257" y="70"/>
                    </a:lnTo>
                    <a:lnTo>
                      <a:pt x="253" y="81"/>
                    </a:lnTo>
                    <a:lnTo>
                      <a:pt x="249" y="90"/>
                    </a:lnTo>
                    <a:lnTo>
                      <a:pt x="247" y="91"/>
                    </a:lnTo>
                    <a:lnTo>
                      <a:pt x="244" y="91"/>
                    </a:lnTo>
                    <a:lnTo>
                      <a:pt x="244" y="82"/>
                    </a:lnTo>
                    <a:lnTo>
                      <a:pt x="242" y="80"/>
                    </a:lnTo>
                    <a:lnTo>
                      <a:pt x="231" y="80"/>
                    </a:lnTo>
                    <a:lnTo>
                      <a:pt x="220" y="80"/>
                    </a:lnTo>
                    <a:lnTo>
                      <a:pt x="216" y="80"/>
                    </a:lnTo>
                    <a:lnTo>
                      <a:pt x="194" y="96"/>
                    </a:lnTo>
                    <a:lnTo>
                      <a:pt x="187" y="102"/>
                    </a:lnTo>
                    <a:lnTo>
                      <a:pt x="185" y="107"/>
                    </a:lnTo>
                    <a:lnTo>
                      <a:pt x="183" y="128"/>
                    </a:lnTo>
                    <a:lnTo>
                      <a:pt x="181" y="144"/>
                    </a:lnTo>
                    <a:lnTo>
                      <a:pt x="179" y="160"/>
                    </a:lnTo>
                    <a:lnTo>
                      <a:pt x="173" y="166"/>
                    </a:lnTo>
                    <a:lnTo>
                      <a:pt x="158" y="170"/>
                    </a:lnTo>
                    <a:lnTo>
                      <a:pt x="155" y="173"/>
                    </a:lnTo>
                    <a:lnTo>
                      <a:pt x="146" y="188"/>
                    </a:lnTo>
                    <a:lnTo>
                      <a:pt x="142" y="192"/>
                    </a:lnTo>
                    <a:lnTo>
                      <a:pt x="135" y="198"/>
                    </a:lnTo>
                    <a:lnTo>
                      <a:pt x="117" y="209"/>
                    </a:lnTo>
                    <a:lnTo>
                      <a:pt x="115" y="213"/>
                    </a:lnTo>
                    <a:lnTo>
                      <a:pt x="117" y="216"/>
                    </a:lnTo>
                    <a:lnTo>
                      <a:pt x="118" y="219"/>
                    </a:lnTo>
                    <a:lnTo>
                      <a:pt x="122" y="238"/>
                    </a:lnTo>
                    <a:lnTo>
                      <a:pt x="119" y="245"/>
                    </a:lnTo>
                    <a:lnTo>
                      <a:pt x="118" y="246"/>
                    </a:lnTo>
                    <a:lnTo>
                      <a:pt x="113" y="242"/>
                    </a:lnTo>
                    <a:lnTo>
                      <a:pt x="103" y="229"/>
                    </a:lnTo>
                    <a:lnTo>
                      <a:pt x="86" y="209"/>
                    </a:lnTo>
                    <a:lnTo>
                      <a:pt x="85" y="213"/>
                    </a:lnTo>
                    <a:lnTo>
                      <a:pt x="83" y="221"/>
                    </a:lnTo>
                    <a:lnTo>
                      <a:pt x="83" y="223"/>
                    </a:lnTo>
                    <a:lnTo>
                      <a:pt x="88" y="226"/>
                    </a:lnTo>
                    <a:lnTo>
                      <a:pt x="92" y="232"/>
                    </a:lnTo>
                    <a:lnTo>
                      <a:pt x="92" y="238"/>
                    </a:lnTo>
                    <a:lnTo>
                      <a:pt x="93" y="240"/>
                    </a:lnTo>
                    <a:lnTo>
                      <a:pt x="97" y="242"/>
                    </a:lnTo>
                    <a:lnTo>
                      <a:pt x="97" y="246"/>
                    </a:lnTo>
                    <a:lnTo>
                      <a:pt x="91" y="251"/>
                    </a:lnTo>
                    <a:lnTo>
                      <a:pt x="81" y="264"/>
                    </a:lnTo>
                    <a:lnTo>
                      <a:pt x="77" y="267"/>
                    </a:lnTo>
                    <a:lnTo>
                      <a:pt x="72" y="263"/>
                    </a:lnTo>
                    <a:lnTo>
                      <a:pt x="69" y="264"/>
                    </a:lnTo>
                    <a:lnTo>
                      <a:pt x="69" y="272"/>
                    </a:lnTo>
                    <a:lnTo>
                      <a:pt x="60" y="278"/>
                    </a:lnTo>
                    <a:lnTo>
                      <a:pt x="60" y="283"/>
                    </a:lnTo>
                    <a:lnTo>
                      <a:pt x="59" y="283"/>
                    </a:lnTo>
                    <a:lnTo>
                      <a:pt x="61" y="288"/>
                    </a:lnTo>
                    <a:lnTo>
                      <a:pt x="66" y="306"/>
                    </a:lnTo>
                    <a:lnTo>
                      <a:pt x="70" y="311"/>
                    </a:lnTo>
                    <a:lnTo>
                      <a:pt x="81" y="320"/>
                    </a:lnTo>
                    <a:lnTo>
                      <a:pt x="86" y="327"/>
                    </a:lnTo>
                    <a:lnTo>
                      <a:pt x="87" y="331"/>
                    </a:lnTo>
                    <a:lnTo>
                      <a:pt x="85" y="353"/>
                    </a:lnTo>
                    <a:lnTo>
                      <a:pt x="88" y="367"/>
                    </a:lnTo>
                    <a:lnTo>
                      <a:pt x="88" y="372"/>
                    </a:lnTo>
                    <a:lnTo>
                      <a:pt x="83" y="380"/>
                    </a:lnTo>
                    <a:lnTo>
                      <a:pt x="81" y="386"/>
                    </a:lnTo>
                    <a:lnTo>
                      <a:pt x="85" y="412"/>
                    </a:lnTo>
                    <a:lnTo>
                      <a:pt x="90" y="431"/>
                    </a:lnTo>
                    <a:lnTo>
                      <a:pt x="90" y="439"/>
                    </a:lnTo>
                    <a:lnTo>
                      <a:pt x="85" y="455"/>
                    </a:lnTo>
                    <a:lnTo>
                      <a:pt x="83" y="462"/>
                    </a:lnTo>
                    <a:lnTo>
                      <a:pt x="85" y="469"/>
                    </a:lnTo>
                    <a:lnTo>
                      <a:pt x="92" y="472"/>
                    </a:lnTo>
                    <a:lnTo>
                      <a:pt x="98" y="473"/>
                    </a:lnTo>
                    <a:lnTo>
                      <a:pt x="103" y="472"/>
                    </a:lnTo>
                    <a:lnTo>
                      <a:pt x="111" y="467"/>
                    </a:lnTo>
                    <a:lnTo>
                      <a:pt x="111" y="472"/>
                    </a:lnTo>
                    <a:lnTo>
                      <a:pt x="111" y="474"/>
                    </a:lnTo>
                    <a:lnTo>
                      <a:pt x="107" y="479"/>
                    </a:lnTo>
                    <a:lnTo>
                      <a:pt x="95" y="490"/>
                    </a:lnTo>
                    <a:lnTo>
                      <a:pt x="81" y="507"/>
                    </a:lnTo>
                    <a:lnTo>
                      <a:pt x="74" y="531"/>
                    </a:lnTo>
                    <a:lnTo>
                      <a:pt x="71" y="533"/>
                    </a:lnTo>
                    <a:lnTo>
                      <a:pt x="69" y="536"/>
                    </a:lnTo>
                    <a:lnTo>
                      <a:pt x="54" y="541"/>
                    </a:lnTo>
                    <a:lnTo>
                      <a:pt x="40" y="539"/>
                    </a:lnTo>
                    <a:lnTo>
                      <a:pt x="37" y="541"/>
                    </a:lnTo>
                    <a:lnTo>
                      <a:pt x="26" y="547"/>
                    </a:lnTo>
                    <a:lnTo>
                      <a:pt x="20" y="560"/>
                    </a:lnTo>
                    <a:lnTo>
                      <a:pt x="18" y="569"/>
                    </a:lnTo>
                    <a:lnTo>
                      <a:pt x="21" y="577"/>
                    </a:lnTo>
                    <a:lnTo>
                      <a:pt x="20" y="584"/>
                    </a:lnTo>
                    <a:lnTo>
                      <a:pt x="7" y="585"/>
                    </a:lnTo>
                    <a:lnTo>
                      <a:pt x="4" y="590"/>
                    </a:lnTo>
                    <a:lnTo>
                      <a:pt x="0" y="596"/>
                    </a:lnTo>
                    <a:lnTo>
                      <a:pt x="0" y="601"/>
                    </a:lnTo>
                    <a:lnTo>
                      <a:pt x="5" y="607"/>
                    </a:lnTo>
                    <a:lnTo>
                      <a:pt x="6" y="611"/>
                    </a:lnTo>
                    <a:lnTo>
                      <a:pt x="9" y="613"/>
                    </a:lnTo>
                    <a:lnTo>
                      <a:pt x="12" y="616"/>
                    </a:lnTo>
                    <a:lnTo>
                      <a:pt x="44" y="629"/>
                    </a:lnTo>
                    <a:lnTo>
                      <a:pt x="74" y="644"/>
                    </a:lnTo>
                    <a:lnTo>
                      <a:pt x="86" y="652"/>
                    </a:lnTo>
                    <a:lnTo>
                      <a:pt x="88" y="657"/>
                    </a:lnTo>
                    <a:lnTo>
                      <a:pt x="91" y="668"/>
                    </a:lnTo>
                    <a:lnTo>
                      <a:pt x="93" y="672"/>
                    </a:lnTo>
                    <a:lnTo>
                      <a:pt x="106" y="673"/>
                    </a:lnTo>
                    <a:lnTo>
                      <a:pt x="114" y="671"/>
                    </a:lnTo>
                    <a:lnTo>
                      <a:pt x="119" y="671"/>
                    </a:lnTo>
                    <a:lnTo>
                      <a:pt x="140" y="673"/>
                    </a:lnTo>
                    <a:lnTo>
                      <a:pt x="150" y="673"/>
                    </a:lnTo>
                    <a:lnTo>
                      <a:pt x="151" y="671"/>
                    </a:lnTo>
                    <a:lnTo>
                      <a:pt x="156" y="665"/>
                    </a:lnTo>
                    <a:lnTo>
                      <a:pt x="161" y="665"/>
                    </a:lnTo>
                    <a:lnTo>
                      <a:pt x="168" y="667"/>
                    </a:lnTo>
                    <a:lnTo>
                      <a:pt x="174" y="673"/>
                    </a:lnTo>
                    <a:lnTo>
                      <a:pt x="181" y="676"/>
                    </a:lnTo>
                    <a:lnTo>
                      <a:pt x="195" y="687"/>
                    </a:lnTo>
                    <a:lnTo>
                      <a:pt x="201" y="687"/>
                    </a:lnTo>
                    <a:lnTo>
                      <a:pt x="205" y="687"/>
                    </a:lnTo>
                    <a:lnTo>
                      <a:pt x="215" y="690"/>
                    </a:lnTo>
                    <a:lnTo>
                      <a:pt x="224" y="693"/>
                    </a:lnTo>
                    <a:lnTo>
                      <a:pt x="230" y="695"/>
                    </a:lnTo>
                    <a:lnTo>
                      <a:pt x="235" y="704"/>
                    </a:lnTo>
                    <a:lnTo>
                      <a:pt x="238" y="708"/>
                    </a:lnTo>
                    <a:lnTo>
                      <a:pt x="248" y="711"/>
                    </a:lnTo>
                    <a:lnTo>
                      <a:pt x="253" y="725"/>
                    </a:lnTo>
                    <a:lnTo>
                      <a:pt x="258" y="733"/>
                    </a:lnTo>
                    <a:lnTo>
                      <a:pt x="264" y="737"/>
                    </a:lnTo>
                    <a:lnTo>
                      <a:pt x="267" y="742"/>
                    </a:lnTo>
                    <a:lnTo>
                      <a:pt x="273" y="743"/>
                    </a:lnTo>
                    <a:lnTo>
                      <a:pt x="278" y="743"/>
                    </a:lnTo>
                    <a:lnTo>
                      <a:pt x="284" y="746"/>
                    </a:lnTo>
                    <a:lnTo>
                      <a:pt x="289" y="749"/>
                    </a:lnTo>
                    <a:lnTo>
                      <a:pt x="292" y="756"/>
                    </a:lnTo>
                    <a:lnTo>
                      <a:pt x="294" y="768"/>
                    </a:lnTo>
                    <a:lnTo>
                      <a:pt x="297" y="776"/>
                    </a:lnTo>
                    <a:lnTo>
                      <a:pt x="298" y="780"/>
                    </a:lnTo>
                    <a:lnTo>
                      <a:pt x="302" y="783"/>
                    </a:lnTo>
                    <a:lnTo>
                      <a:pt x="311" y="783"/>
                    </a:lnTo>
                    <a:lnTo>
                      <a:pt x="316" y="784"/>
                    </a:lnTo>
                    <a:lnTo>
                      <a:pt x="316" y="806"/>
                    </a:lnTo>
                    <a:lnTo>
                      <a:pt x="319" y="811"/>
                    </a:lnTo>
                    <a:lnTo>
                      <a:pt x="324" y="816"/>
                    </a:lnTo>
                    <a:lnTo>
                      <a:pt x="334" y="817"/>
                    </a:lnTo>
                    <a:lnTo>
                      <a:pt x="339" y="816"/>
                    </a:lnTo>
                    <a:lnTo>
                      <a:pt x="353" y="817"/>
                    </a:lnTo>
                    <a:lnTo>
                      <a:pt x="361" y="821"/>
                    </a:lnTo>
                    <a:lnTo>
                      <a:pt x="365" y="821"/>
                    </a:lnTo>
                    <a:lnTo>
                      <a:pt x="372" y="819"/>
                    </a:lnTo>
                    <a:lnTo>
                      <a:pt x="376" y="817"/>
                    </a:lnTo>
                    <a:lnTo>
                      <a:pt x="378" y="813"/>
                    </a:lnTo>
                    <a:lnTo>
                      <a:pt x="382" y="812"/>
                    </a:lnTo>
                    <a:lnTo>
                      <a:pt x="386" y="808"/>
                    </a:lnTo>
                    <a:lnTo>
                      <a:pt x="389" y="807"/>
                    </a:lnTo>
                    <a:lnTo>
                      <a:pt x="398" y="807"/>
                    </a:lnTo>
                    <a:lnTo>
                      <a:pt x="405" y="808"/>
                    </a:lnTo>
                    <a:lnTo>
                      <a:pt x="410" y="813"/>
                    </a:lnTo>
                    <a:lnTo>
                      <a:pt x="418" y="815"/>
                    </a:lnTo>
                    <a:lnTo>
                      <a:pt x="426" y="813"/>
                    </a:lnTo>
                    <a:lnTo>
                      <a:pt x="435" y="807"/>
                    </a:lnTo>
                    <a:lnTo>
                      <a:pt x="437" y="807"/>
                    </a:lnTo>
                    <a:lnTo>
                      <a:pt x="445" y="808"/>
                    </a:lnTo>
                    <a:lnTo>
                      <a:pt x="461" y="815"/>
                    </a:lnTo>
                    <a:lnTo>
                      <a:pt x="477" y="824"/>
                    </a:lnTo>
                    <a:lnTo>
                      <a:pt x="488" y="837"/>
                    </a:lnTo>
                    <a:lnTo>
                      <a:pt x="488" y="842"/>
                    </a:lnTo>
                    <a:lnTo>
                      <a:pt x="484" y="849"/>
                    </a:lnTo>
                    <a:lnTo>
                      <a:pt x="478" y="856"/>
                    </a:lnTo>
                    <a:lnTo>
                      <a:pt x="466" y="869"/>
                    </a:lnTo>
                    <a:lnTo>
                      <a:pt x="458" y="880"/>
                    </a:lnTo>
                    <a:lnTo>
                      <a:pt x="458" y="889"/>
                    </a:lnTo>
                    <a:lnTo>
                      <a:pt x="459" y="892"/>
                    </a:lnTo>
                    <a:lnTo>
                      <a:pt x="464" y="893"/>
                    </a:lnTo>
                    <a:lnTo>
                      <a:pt x="469" y="892"/>
                    </a:lnTo>
                    <a:lnTo>
                      <a:pt x="473" y="893"/>
                    </a:lnTo>
                    <a:lnTo>
                      <a:pt x="478" y="897"/>
                    </a:lnTo>
                    <a:lnTo>
                      <a:pt x="486" y="908"/>
                    </a:lnTo>
                    <a:lnTo>
                      <a:pt x="494" y="909"/>
                    </a:lnTo>
                    <a:lnTo>
                      <a:pt x="495" y="902"/>
                    </a:lnTo>
                    <a:lnTo>
                      <a:pt x="497" y="896"/>
                    </a:lnTo>
                    <a:lnTo>
                      <a:pt x="499" y="881"/>
                    </a:lnTo>
                    <a:lnTo>
                      <a:pt x="501" y="873"/>
                    </a:lnTo>
                    <a:lnTo>
                      <a:pt x="502" y="870"/>
                    </a:lnTo>
                    <a:lnTo>
                      <a:pt x="504" y="858"/>
                    </a:lnTo>
                    <a:lnTo>
                      <a:pt x="506" y="850"/>
                    </a:lnTo>
                    <a:lnTo>
                      <a:pt x="511" y="832"/>
                    </a:lnTo>
                    <a:lnTo>
                      <a:pt x="512" y="831"/>
                    </a:lnTo>
                    <a:lnTo>
                      <a:pt x="522" y="768"/>
                    </a:lnTo>
                    <a:lnTo>
                      <a:pt x="523" y="758"/>
                    </a:lnTo>
                    <a:lnTo>
                      <a:pt x="524" y="752"/>
                    </a:lnTo>
                    <a:lnTo>
                      <a:pt x="517" y="724"/>
                    </a:lnTo>
                    <a:lnTo>
                      <a:pt x="512" y="714"/>
                    </a:lnTo>
                    <a:lnTo>
                      <a:pt x="506" y="708"/>
                    </a:lnTo>
                    <a:lnTo>
                      <a:pt x="494" y="698"/>
                    </a:lnTo>
                    <a:lnTo>
                      <a:pt x="489" y="693"/>
                    </a:lnTo>
                    <a:lnTo>
                      <a:pt x="489" y="655"/>
                    </a:lnTo>
                    <a:lnTo>
                      <a:pt x="494" y="652"/>
                    </a:lnTo>
                    <a:lnTo>
                      <a:pt x="511" y="650"/>
                    </a:lnTo>
                    <a:lnTo>
                      <a:pt x="517" y="647"/>
                    </a:lnTo>
                    <a:lnTo>
                      <a:pt x="528" y="649"/>
                    </a:lnTo>
                    <a:lnTo>
                      <a:pt x="532" y="650"/>
                    </a:lnTo>
                    <a:lnTo>
                      <a:pt x="532" y="652"/>
                    </a:lnTo>
                    <a:lnTo>
                      <a:pt x="538" y="651"/>
                    </a:lnTo>
                    <a:lnTo>
                      <a:pt x="538" y="650"/>
                    </a:lnTo>
                    <a:lnTo>
                      <a:pt x="534" y="640"/>
                    </a:lnTo>
                    <a:lnTo>
                      <a:pt x="533" y="633"/>
                    </a:lnTo>
                    <a:lnTo>
                      <a:pt x="528" y="625"/>
                    </a:lnTo>
                    <a:lnTo>
                      <a:pt x="518" y="627"/>
                    </a:lnTo>
                    <a:lnTo>
                      <a:pt x="516" y="629"/>
                    </a:lnTo>
                    <a:lnTo>
                      <a:pt x="509" y="629"/>
                    </a:lnTo>
                    <a:lnTo>
                      <a:pt x="505" y="624"/>
                    </a:lnTo>
                    <a:lnTo>
                      <a:pt x="501" y="623"/>
                    </a:lnTo>
                    <a:lnTo>
                      <a:pt x="501" y="620"/>
                    </a:lnTo>
                    <a:lnTo>
                      <a:pt x="501" y="620"/>
                    </a:lnTo>
                    <a:lnTo>
                      <a:pt x="501" y="589"/>
                    </a:lnTo>
                    <a:lnTo>
                      <a:pt x="502" y="590"/>
                    </a:lnTo>
                    <a:lnTo>
                      <a:pt x="582" y="590"/>
                    </a:lnTo>
                    <a:lnTo>
                      <a:pt x="586" y="586"/>
                    </a:lnTo>
                    <a:lnTo>
                      <a:pt x="587" y="580"/>
                    </a:lnTo>
                    <a:lnTo>
                      <a:pt x="591" y="575"/>
                    </a:lnTo>
                    <a:lnTo>
                      <a:pt x="593" y="575"/>
                    </a:lnTo>
                    <a:lnTo>
                      <a:pt x="597" y="577"/>
                    </a:lnTo>
                    <a:lnTo>
                      <a:pt x="601" y="584"/>
                    </a:lnTo>
                    <a:lnTo>
                      <a:pt x="603" y="584"/>
                    </a:lnTo>
                    <a:lnTo>
                      <a:pt x="622" y="574"/>
                    </a:lnTo>
                    <a:lnTo>
                      <a:pt x="633" y="574"/>
                    </a:lnTo>
                    <a:lnTo>
                      <a:pt x="638" y="579"/>
                    </a:lnTo>
                    <a:lnTo>
                      <a:pt x="646" y="590"/>
                    </a:lnTo>
                    <a:lnTo>
                      <a:pt x="652" y="619"/>
                    </a:lnTo>
                    <a:lnTo>
                      <a:pt x="662" y="614"/>
                    </a:lnTo>
                    <a:lnTo>
                      <a:pt x="663" y="612"/>
                    </a:lnTo>
                    <a:lnTo>
                      <a:pt x="658" y="603"/>
                    </a:lnTo>
                    <a:lnTo>
                      <a:pt x="656" y="592"/>
                    </a:lnTo>
                    <a:lnTo>
                      <a:pt x="640" y="555"/>
                    </a:lnTo>
                    <a:lnTo>
                      <a:pt x="631" y="544"/>
                    </a:lnTo>
                    <a:lnTo>
                      <a:pt x="614" y="531"/>
                    </a:lnTo>
                    <a:lnTo>
                      <a:pt x="614" y="527"/>
                    </a:lnTo>
                    <a:lnTo>
                      <a:pt x="626" y="516"/>
                    </a:lnTo>
                    <a:lnTo>
                      <a:pt x="631" y="509"/>
                    </a:lnTo>
                    <a:lnTo>
                      <a:pt x="634" y="507"/>
                    </a:lnTo>
                    <a:lnTo>
                      <a:pt x="638" y="504"/>
                    </a:lnTo>
                    <a:lnTo>
                      <a:pt x="640" y="503"/>
                    </a:lnTo>
                    <a:lnTo>
                      <a:pt x="641" y="500"/>
                    </a:lnTo>
                    <a:lnTo>
                      <a:pt x="640" y="493"/>
                    </a:lnTo>
                    <a:lnTo>
                      <a:pt x="638" y="488"/>
                    </a:lnTo>
                    <a:lnTo>
                      <a:pt x="633" y="479"/>
                    </a:lnTo>
                    <a:lnTo>
                      <a:pt x="625" y="471"/>
                    </a:lnTo>
                    <a:lnTo>
                      <a:pt x="618" y="466"/>
                    </a:lnTo>
                    <a:lnTo>
                      <a:pt x="617" y="463"/>
                    </a:lnTo>
                    <a:lnTo>
                      <a:pt x="615" y="453"/>
                    </a:lnTo>
                    <a:lnTo>
                      <a:pt x="613" y="447"/>
                    </a:lnTo>
                    <a:lnTo>
                      <a:pt x="613" y="439"/>
                    </a:lnTo>
                    <a:lnTo>
                      <a:pt x="609" y="431"/>
                    </a:lnTo>
                    <a:lnTo>
                      <a:pt x="609" y="419"/>
                    </a:lnTo>
                    <a:lnTo>
                      <a:pt x="613" y="413"/>
                    </a:lnTo>
                    <a:lnTo>
                      <a:pt x="615" y="403"/>
                    </a:lnTo>
                    <a:lnTo>
                      <a:pt x="615" y="392"/>
                    </a:lnTo>
                    <a:lnTo>
                      <a:pt x="624" y="382"/>
                    </a:lnTo>
                    <a:lnTo>
                      <a:pt x="624" y="369"/>
                    </a:lnTo>
                    <a:lnTo>
                      <a:pt x="626" y="364"/>
                    </a:lnTo>
                    <a:lnTo>
                      <a:pt x="633" y="358"/>
                    </a:lnTo>
                    <a:lnTo>
                      <a:pt x="633" y="353"/>
                    </a:lnTo>
                    <a:lnTo>
                      <a:pt x="630" y="344"/>
                    </a:lnTo>
                    <a:lnTo>
                      <a:pt x="628" y="342"/>
                    </a:lnTo>
                    <a:lnTo>
                      <a:pt x="624" y="342"/>
                    </a:lnTo>
                    <a:lnTo>
                      <a:pt x="614" y="342"/>
                    </a:lnTo>
                    <a:lnTo>
                      <a:pt x="595" y="350"/>
                    </a:lnTo>
                    <a:lnTo>
                      <a:pt x="583" y="353"/>
                    </a:lnTo>
                    <a:lnTo>
                      <a:pt x="576" y="353"/>
                    </a:lnTo>
                    <a:lnTo>
                      <a:pt x="567" y="350"/>
                    </a:lnTo>
                    <a:lnTo>
                      <a:pt x="563" y="349"/>
                    </a:lnTo>
                    <a:lnTo>
                      <a:pt x="558" y="347"/>
                    </a:lnTo>
                    <a:lnTo>
                      <a:pt x="552" y="345"/>
                    </a:lnTo>
                    <a:lnTo>
                      <a:pt x="544" y="348"/>
                    </a:lnTo>
                    <a:lnTo>
                      <a:pt x="542" y="350"/>
                    </a:lnTo>
                    <a:lnTo>
                      <a:pt x="536" y="350"/>
                    </a:lnTo>
                    <a:lnTo>
                      <a:pt x="527" y="350"/>
                    </a:lnTo>
                    <a:lnTo>
                      <a:pt x="523" y="348"/>
                    </a:lnTo>
                    <a:lnTo>
                      <a:pt x="522" y="348"/>
                    </a:lnTo>
                    <a:lnTo>
                      <a:pt x="494" y="307"/>
                    </a:lnTo>
                    <a:lnTo>
                      <a:pt x="493" y="305"/>
                    </a:lnTo>
                    <a:lnTo>
                      <a:pt x="490" y="302"/>
                    </a:lnTo>
                    <a:lnTo>
                      <a:pt x="479" y="301"/>
                    </a:lnTo>
                    <a:lnTo>
                      <a:pt x="473" y="297"/>
                    </a:lnTo>
                    <a:lnTo>
                      <a:pt x="461" y="293"/>
                    </a:lnTo>
                    <a:lnTo>
                      <a:pt x="443" y="294"/>
                    </a:lnTo>
                    <a:lnTo>
                      <a:pt x="425" y="299"/>
                    </a:lnTo>
                    <a:lnTo>
                      <a:pt x="415" y="300"/>
                    </a:lnTo>
                    <a:lnTo>
                      <a:pt x="400" y="299"/>
                    </a:lnTo>
                    <a:lnTo>
                      <a:pt x="383" y="291"/>
                    </a:lnTo>
                    <a:lnTo>
                      <a:pt x="380" y="284"/>
                    </a:lnTo>
                    <a:lnTo>
                      <a:pt x="376" y="283"/>
                    </a:lnTo>
                    <a:lnTo>
                      <a:pt x="364" y="277"/>
                    </a:lnTo>
                    <a:lnTo>
                      <a:pt x="362" y="274"/>
                    </a:lnTo>
                    <a:lnTo>
                      <a:pt x="362" y="241"/>
                    </a:lnTo>
                    <a:lnTo>
                      <a:pt x="360" y="232"/>
                    </a:lnTo>
                    <a:lnTo>
                      <a:pt x="357" y="226"/>
                    </a:lnTo>
                    <a:lnTo>
                      <a:pt x="353" y="223"/>
                    </a:lnTo>
                    <a:lnTo>
                      <a:pt x="351" y="220"/>
                    </a:lnTo>
                    <a:lnTo>
                      <a:pt x="344" y="211"/>
                    </a:lnTo>
                    <a:lnTo>
                      <a:pt x="341" y="208"/>
                    </a:lnTo>
                    <a:lnTo>
                      <a:pt x="338" y="188"/>
                    </a:lnTo>
                    <a:lnTo>
                      <a:pt x="335" y="182"/>
                    </a:lnTo>
                    <a:lnTo>
                      <a:pt x="334" y="180"/>
                    </a:lnTo>
                    <a:lnTo>
                      <a:pt x="310" y="181"/>
                    </a:lnTo>
                    <a:lnTo>
                      <a:pt x="316" y="167"/>
                    </a:lnTo>
                    <a:lnTo>
                      <a:pt x="324" y="152"/>
                    </a:lnTo>
                    <a:lnTo>
                      <a:pt x="337" y="107"/>
                    </a:lnTo>
                    <a:lnTo>
                      <a:pt x="350" y="85"/>
                    </a:lnTo>
                    <a:lnTo>
                      <a:pt x="375" y="62"/>
                    </a:lnTo>
                    <a:lnTo>
                      <a:pt x="378" y="57"/>
                    </a:lnTo>
                    <a:lnTo>
                      <a:pt x="383" y="47"/>
                    </a:lnTo>
                    <a:lnTo>
                      <a:pt x="389" y="41"/>
                    </a:lnTo>
                    <a:lnTo>
                      <a:pt x="404" y="35"/>
                    </a:lnTo>
                    <a:lnTo>
                      <a:pt x="419" y="33"/>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663" name="Freeform 251"/>
              <p:cNvSpPr>
                <a:spLocks noChangeAspect="1"/>
              </p:cNvSpPr>
              <p:nvPr/>
            </p:nvSpPr>
            <p:spPr bwMode="gray">
              <a:xfrm>
                <a:off x="1751" y="2592"/>
                <a:ext cx="132" cy="151"/>
              </a:xfrm>
              <a:custGeom>
                <a:avLst/>
                <a:gdLst/>
                <a:ahLst/>
                <a:cxnLst>
                  <a:cxn ang="0">
                    <a:pos x="29" y="74"/>
                  </a:cxn>
                  <a:cxn ang="0">
                    <a:pos x="109" y="59"/>
                  </a:cxn>
                  <a:cxn ang="0">
                    <a:pos x="164" y="7"/>
                  </a:cxn>
                  <a:cxn ang="0">
                    <a:pos x="232" y="1"/>
                  </a:cxn>
                  <a:cxn ang="0">
                    <a:pos x="243" y="60"/>
                  </a:cxn>
                  <a:cxn ang="0">
                    <a:pos x="234" y="88"/>
                  </a:cxn>
                  <a:cxn ang="0">
                    <a:pos x="283" y="151"/>
                  </a:cxn>
                  <a:cxn ang="0">
                    <a:pos x="348" y="161"/>
                  </a:cxn>
                  <a:cxn ang="0">
                    <a:pos x="372" y="183"/>
                  </a:cxn>
                  <a:cxn ang="0">
                    <a:pos x="441" y="211"/>
                  </a:cxn>
                  <a:cxn ang="0">
                    <a:pos x="487" y="222"/>
                  </a:cxn>
                  <a:cxn ang="0">
                    <a:pos x="507" y="268"/>
                  </a:cxn>
                  <a:cxn ang="0">
                    <a:pos x="512" y="307"/>
                  </a:cxn>
                  <a:cxn ang="0">
                    <a:pos x="511" y="334"/>
                  </a:cxn>
                  <a:cxn ang="0">
                    <a:pos x="550" y="370"/>
                  </a:cxn>
                  <a:cxn ang="0">
                    <a:pos x="616" y="373"/>
                  </a:cxn>
                  <a:cxn ang="0">
                    <a:pos x="616" y="399"/>
                  </a:cxn>
                  <a:cxn ang="0">
                    <a:pos x="641" y="434"/>
                  </a:cxn>
                  <a:cxn ang="0">
                    <a:pos x="658" y="500"/>
                  </a:cxn>
                  <a:cxn ang="0">
                    <a:pos x="644" y="555"/>
                  </a:cxn>
                  <a:cxn ang="0">
                    <a:pos x="647" y="586"/>
                  </a:cxn>
                  <a:cxn ang="0">
                    <a:pos x="631" y="585"/>
                  </a:cxn>
                  <a:cxn ang="0">
                    <a:pos x="595" y="544"/>
                  </a:cxn>
                  <a:cxn ang="0">
                    <a:pos x="504" y="549"/>
                  </a:cxn>
                  <a:cxn ang="0">
                    <a:pos x="426" y="576"/>
                  </a:cxn>
                  <a:cxn ang="0">
                    <a:pos x="401" y="628"/>
                  </a:cxn>
                  <a:cxn ang="0">
                    <a:pos x="391" y="705"/>
                  </a:cxn>
                  <a:cxn ang="0">
                    <a:pos x="362" y="706"/>
                  </a:cxn>
                  <a:cxn ang="0">
                    <a:pos x="315" y="701"/>
                  </a:cxn>
                  <a:cxn ang="0">
                    <a:pos x="297" y="735"/>
                  </a:cxn>
                  <a:cxn ang="0">
                    <a:pos x="281" y="726"/>
                  </a:cxn>
                  <a:cxn ang="0">
                    <a:pos x="250" y="710"/>
                  </a:cxn>
                  <a:cxn ang="0">
                    <a:pos x="202" y="695"/>
                  </a:cxn>
                  <a:cxn ang="0">
                    <a:pos x="176" y="708"/>
                  </a:cxn>
                  <a:cxn ang="0">
                    <a:pos x="149" y="737"/>
                  </a:cxn>
                  <a:cxn ang="0">
                    <a:pos x="126" y="752"/>
                  </a:cxn>
                  <a:cxn ang="0">
                    <a:pos x="94" y="751"/>
                  </a:cxn>
                  <a:cxn ang="0">
                    <a:pos x="86" y="711"/>
                  </a:cxn>
                  <a:cxn ang="0">
                    <a:pos x="77" y="652"/>
                  </a:cxn>
                  <a:cxn ang="0">
                    <a:pos x="61" y="626"/>
                  </a:cxn>
                  <a:cxn ang="0">
                    <a:pos x="55" y="602"/>
                  </a:cxn>
                  <a:cxn ang="0">
                    <a:pos x="51" y="579"/>
                  </a:cxn>
                  <a:cxn ang="0">
                    <a:pos x="57" y="564"/>
                  </a:cxn>
                  <a:cxn ang="0">
                    <a:pos x="54" y="536"/>
                  </a:cxn>
                  <a:cxn ang="0">
                    <a:pos x="29" y="480"/>
                  </a:cxn>
                  <a:cxn ang="0">
                    <a:pos x="7" y="443"/>
                  </a:cxn>
                  <a:cxn ang="0">
                    <a:pos x="1" y="431"/>
                  </a:cxn>
                  <a:cxn ang="0">
                    <a:pos x="36" y="373"/>
                  </a:cxn>
                  <a:cxn ang="0">
                    <a:pos x="20" y="357"/>
                  </a:cxn>
                  <a:cxn ang="0">
                    <a:pos x="17" y="328"/>
                  </a:cxn>
                  <a:cxn ang="0">
                    <a:pos x="29" y="303"/>
                  </a:cxn>
                  <a:cxn ang="0">
                    <a:pos x="22" y="276"/>
                  </a:cxn>
                  <a:cxn ang="0">
                    <a:pos x="33" y="231"/>
                  </a:cxn>
                  <a:cxn ang="0">
                    <a:pos x="40" y="166"/>
                  </a:cxn>
                  <a:cxn ang="0">
                    <a:pos x="35" y="129"/>
                  </a:cxn>
                </a:cxnLst>
                <a:rect l="0" t="0" r="r" b="b"/>
                <a:pathLst>
                  <a:path w="658" h="754">
                    <a:moveTo>
                      <a:pt x="1" y="70"/>
                    </a:moveTo>
                    <a:lnTo>
                      <a:pt x="3" y="68"/>
                    </a:lnTo>
                    <a:lnTo>
                      <a:pt x="11" y="68"/>
                    </a:lnTo>
                    <a:lnTo>
                      <a:pt x="29" y="74"/>
                    </a:lnTo>
                    <a:lnTo>
                      <a:pt x="70" y="75"/>
                    </a:lnTo>
                    <a:lnTo>
                      <a:pt x="78" y="71"/>
                    </a:lnTo>
                    <a:lnTo>
                      <a:pt x="83" y="68"/>
                    </a:lnTo>
                    <a:lnTo>
                      <a:pt x="109" y="59"/>
                    </a:lnTo>
                    <a:lnTo>
                      <a:pt x="116" y="55"/>
                    </a:lnTo>
                    <a:lnTo>
                      <a:pt x="141" y="33"/>
                    </a:lnTo>
                    <a:lnTo>
                      <a:pt x="158" y="14"/>
                    </a:lnTo>
                    <a:lnTo>
                      <a:pt x="164" y="7"/>
                    </a:lnTo>
                    <a:lnTo>
                      <a:pt x="180" y="4"/>
                    </a:lnTo>
                    <a:lnTo>
                      <a:pt x="186" y="4"/>
                    </a:lnTo>
                    <a:lnTo>
                      <a:pt x="213" y="0"/>
                    </a:lnTo>
                    <a:lnTo>
                      <a:pt x="232" y="1"/>
                    </a:lnTo>
                    <a:lnTo>
                      <a:pt x="235" y="4"/>
                    </a:lnTo>
                    <a:lnTo>
                      <a:pt x="240" y="11"/>
                    </a:lnTo>
                    <a:lnTo>
                      <a:pt x="243" y="28"/>
                    </a:lnTo>
                    <a:lnTo>
                      <a:pt x="243" y="60"/>
                    </a:lnTo>
                    <a:lnTo>
                      <a:pt x="242" y="70"/>
                    </a:lnTo>
                    <a:lnTo>
                      <a:pt x="237" y="77"/>
                    </a:lnTo>
                    <a:lnTo>
                      <a:pt x="235" y="81"/>
                    </a:lnTo>
                    <a:lnTo>
                      <a:pt x="234" y="88"/>
                    </a:lnTo>
                    <a:lnTo>
                      <a:pt x="240" y="112"/>
                    </a:lnTo>
                    <a:lnTo>
                      <a:pt x="249" y="125"/>
                    </a:lnTo>
                    <a:lnTo>
                      <a:pt x="256" y="131"/>
                    </a:lnTo>
                    <a:lnTo>
                      <a:pt x="283" y="151"/>
                    </a:lnTo>
                    <a:lnTo>
                      <a:pt x="296" y="155"/>
                    </a:lnTo>
                    <a:lnTo>
                      <a:pt x="313" y="157"/>
                    </a:lnTo>
                    <a:lnTo>
                      <a:pt x="332" y="157"/>
                    </a:lnTo>
                    <a:lnTo>
                      <a:pt x="348" y="161"/>
                    </a:lnTo>
                    <a:lnTo>
                      <a:pt x="355" y="167"/>
                    </a:lnTo>
                    <a:lnTo>
                      <a:pt x="356" y="171"/>
                    </a:lnTo>
                    <a:lnTo>
                      <a:pt x="363" y="179"/>
                    </a:lnTo>
                    <a:lnTo>
                      <a:pt x="372" y="183"/>
                    </a:lnTo>
                    <a:lnTo>
                      <a:pt x="410" y="193"/>
                    </a:lnTo>
                    <a:lnTo>
                      <a:pt x="426" y="208"/>
                    </a:lnTo>
                    <a:lnTo>
                      <a:pt x="431" y="211"/>
                    </a:lnTo>
                    <a:lnTo>
                      <a:pt x="441" y="211"/>
                    </a:lnTo>
                    <a:lnTo>
                      <a:pt x="450" y="209"/>
                    </a:lnTo>
                    <a:lnTo>
                      <a:pt x="455" y="209"/>
                    </a:lnTo>
                    <a:lnTo>
                      <a:pt x="468" y="211"/>
                    </a:lnTo>
                    <a:lnTo>
                      <a:pt x="487" y="222"/>
                    </a:lnTo>
                    <a:lnTo>
                      <a:pt x="493" y="227"/>
                    </a:lnTo>
                    <a:lnTo>
                      <a:pt x="501" y="238"/>
                    </a:lnTo>
                    <a:lnTo>
                      <a:pt x="506" y="253"/>
                    </a:lnTo>
                    <a:lnTo>
                      <a:pt x="507" y="268"/>
                    </a:lnTo>
                    <a:lnTo>
                      <a:pt x="511" y="276"/>
                    </a:lnTo>
                    <a:lnTo>
                      <a:pt x="514" y="281"/>
                    </a:lnTo>
                    <a:lnTo>
                      <a:pt x="514" y="290"/>
                    </a:lnTo>
                    <a:lnTo>
                      <a:pt x="512" y="307"/>
                    </a:lnTo>
                    <a:lnTo>
                      <a:pt x="503" y="308"/>
                    </a:lnTo>
                    <a:lnTo>
                      <a:pt x="503" y="312"/>
                    </a:lnTo>
                    <a:lnTo>
                      <a:pt x="504" y="317"/>
                    </a:lnTo>
                    <a:lnTo>
                      <a:pt x="511" y="334"/>
                    </a:lnTo>
                    <a:lnTo>
                      <a:pt x="518" y="356"/>
                    </a:lnTo>
                    <a:lnTo>
                      <a:pt x="524" y="369"/>
                    </a:lnTo>
                    <a:lnTo>
                      <a:pt x="539" y="369"/>
                    </a:lnTo>
                    <a:lnTo>
                      <a:pt x="550" y="370"/>
                    </a:lnTo>
                    <a:lnTo>
                      <a:pt x="563" y="370"/>
                    </a:lnTo>
                    <a:lnTo>
                      <a:pt x="568" y="372"/>
                    </a:lnTo>
                    <a:lnTo>
                      <a:pt x="611" y="372"/>
                    </a:lnTo>
                    <a:lnTo>
                      <a:pt x="616" y="373"/>
                    </a:lnTo>
                    <a:lnTo>
                      <a:pt x="619" y="376"/>
                    </a:lnTo>
                    <a:lnTo>
                      <a:pt x="620" y="381"/>
                    </a:lnTo>
                    <a:lnTo>
                      <a:pt x="619" y="391"/>
                    </a:lnTo>
                    <a:lnTo>
                      <a:pt x="616" y="399"/>
                    </a:lnTo>
                    <a:lnTo>
                      <a:pt x="616" y="405"/>
                    </a:lnTo>
                    <a:lnTo>
                      <a:pt x="620" y="425"/>
                    </a:lnTo>
                    <a:lnTo>
                      <a:pt x="638" y="431"/>
                    </a:lnTo>
                    <a:lnTo>
                      <a:pt x="641" y="434"/>
                    </a:lnTo>
                    <a:lnTo>
                      <a:pt x="644" y="448"/>
                    </a:lnTo>
                    <a:lnTo>
                      <a:pt x="656" y="467"/>
                    </a:lnTo>
                    <a:lnTo>
                      <a:pt x="658" y="477"/>
                    </a:lnTo>
                    <a:lnTo>
                      <a:pt x="658" y="500"/>
                    </a:lnTo>
                    <a:lnTo>
                      <a:pt x="657" y="529"/>
                    </a:lnTo>
                    <a:lnTo>
                      <a:pt x="656" y="533"/>
                    </a:lnTo>
                    <a:lnTo>
                      <a:pt x="649" y="544"/>
                    </a:lnTo>
                    <a:lnTo>
                      <a:pt x="644" y="555"/>
                    </a:lnTo>
                    <a:lnTo>
                      <a:pt x="644" y="561"/>
                    </a:lnTo>
                    <a:lnTo>
                      <a:pt x="644" y="569"/>
                    </a:lnTo>
                    <a:lnTo>
                      <a:pt x="646" y="574"/>
                    </a:lnTo>
                    <a:lnTo>
                      <a:pt x="647" y="586"/>
                    </a:lnTo>
                    <a:lnTo>
                      <a:pt x="646" y="587"/>
                    </a:lnTo>
                    <a:lnTo>
                      <a:pt x="638" y="590"/>
                    </a:lnTo>
                    <a:lnTo>
                      <a:pt x="637" y="591"/>
                    </a:lnTo>
                    <a:lnTo>
                      <a:pt x="631" y="585"/>
                    </a:lnTo>
                    <a:lnTo>
                      <a:pt x="630" y="581"/>
                    </a:lnTo>
                    <a:lnTo>
                      <a:pt x="615" y="560"/>
                    </a:lnTo>
                    <a:lnTo>
                      <a:pt x="605" y="552"/>
                    </a:lnTo>
                    <a:lnTo>
                      <a:pt x="595" y="544"/>
                    </a:lnTo>
                    <a:lnTo>
                      <a:pt x="582" y="541"/>
                    </a:lnTo>
                    <a:lnTo>
                      <a:pt x="539" y="541"/>
                    </a:lnTo>
                    <a:lnTo>
                      <a:pt x="535" y="541"/>
                    </a:lnTo>
                    <a:lnTo>
                      <a:pt x="504" y="549"/>
                    </a:lnTo>
                    <a:lnTo>
                      <a:pt x="501" y="549"/>
                    </a:lnTo>
                    <a:lnTo>
                      <a:pt x="447" y="566"/>
                    </a:lnTo>
                    <a:lnTo>
                      <a:pt x="428" y="570"/>
                    </a:lnTo>
                    <a:lnTo>
                      <a:pt x="426" y="576"/>
                    </a:lnTo>
                    <a:lnTo>
                      <a:pt x="423" y="591"/>
                    </a:lnTo>
                    <a:lnTo>
                      <a:pt x="412" y="607"/>
                    </a:lnTo>
                    <a:lnTo>
                      <a:pt x="401" y="625"/>
                    </a:lnTo>
                    <a:lnTo>
                      <a:pt x="401" y="628"/>
                    </a:lnTo>
                    <a:lnTo>
                      <a:pt x="401" y="654"/>
                    </a:lnTo>
                    <a:lnTo>
                      <a:pt x="402" y="658"/>
                    </a:lnTo>
                    <a:lnTo>
                      <a:pt x="402" y="665"/>
                    </a:lnTo>
                    <a:lnTo>
                      <a:pt x="391" y="705"/>
                    </a:lnTo>
                    <a:lnTo>
                      <a:pt x="383" y="720"/>
                    </a:lnTo>
                    <a:lnTo>
                      <a:pt x="375" y="716"/>
                    </a:lnTo>
                    <a:lnTo>
                      <a:pt x="369" y="711"/>
                    </a:lnTo>
                    <a:lnTo>
                      <a:pt x="362" y="706"/>
                    </a:lnTo>
                    <a:lnTo>
                      <a:pt x="359" y="705"/>
                    </a:lnTo>
                    <a:lnTo>
                      <a:pt x="351" y="704"/>
                    </a:lnTo>
                    <a:lnTo>
                      <a:pt x="334" y="704"/>
                    </a:lnTo>
                    <a:lnTo>
                      <a:pt x="315" y="701"/>
                    </a:lnTo>
                    <a:lnTo>
                      <a:pt x="307" y="701"/>
                    </a:lnTo>
                    <a:lnTo>
                      <a:pt x="304" y="705"/>
                    </a:lnTo>
                    <a:lnTo>
                      <a:pt x="300" y="724"/>
                    </a:lnTo>
                    <a:lnTo>
                      <a:pt x="297" y="735"/>
                    </a:lnTo>
                    <a:lnTo>
                      <a:pt x="296" y="741"/>
                    </a:lnTo>
                    <a:lnTo>
                      <a:pt x="293" y="741"/>
                    </a:lnTo>
                    <a:lnTo>
                      <a:pt x="282" y="730"/>
                    </a:lnTo>
                    <a:lnTo>
                      <a:pt x="281" y="726"/>
                    </a:lnTo>
                    <a:lnTo>
                      <a:pt x="278" y="725"/>
                    </a:lnTo>
                    <a:lnTo>
                      <a:pt x="275" y="719"/>
                    </a:lnTo>
                    <a:lnTo>
                      <a:pt x="271" y="715"/>
                    </a:lnTo>
                    <a:lnTo>
                      <a:pt x="250" y="710"/>
                    </a:lnTo>
                    <a:lnTo>
                      <a:pt x="245" y="710"/>
                    </a:lnTo>
                    <a:lnTo>
                      <a:pt x="237" y="708"/>
                    </a:lnTo>
                    <a:lnTo>
                      <a:pt x="211" y="708"/>
                    </a:lnTo>
                    <a:lnTo>
                      <a:pt x="202" y="695"/>
                    </a:lnTo>
                    <a:lnTo>
                      <a:pt x="196" y="689"/>
                    </a:lnTo>
                    <a:lnTo>
                      <a:pt x="192" y="689"/>
                    </a:lnTo>
                    <a:lnTo>
                      <a:pt x="189" y="690"/>
                    </a:lnTo>
                    <a:lnTo>
                      <a:pt x="176" y="708"/>
                    </a:lnTo>
                    <a:lnTo>
                      <a:pt x="165" y="716"/>
                    </a:lnTo>
                    <a:lnTo>
                      <a:pt x="157" y="725"/>
                    </a:lnTo>
                    <a:lnTo>
                      <a:pt x="151" y="733"/>
                    </a:lnTo>
                    <a:lnTo>
                      <a:pt x="149" y="737"/>
                    </a:lnTo>
                    <a:lnTo>
                      <a:pt x="143" y="747"/>
                    </a:lnTo>
                    <a:lnTo>
                      <a:pt x="138" y="752"/>
                    </a:lnTo>
                    <a:lnTo>
                      <a:pt x="136" y="752"/>
                    </a:lnTo>
                    <a:lnTo>
                      <a:pt x="126" y="752"/>
                    </a:lnTo>
                    <a:lnTo>
                      <a:pt x="120" y="754"/>
                    </a:lnTo>
                    <a:lnTo>
                      <a:pt x="108" y="754"/>
                    </a:lnTo>
                    <a:lnTo>
                      <a:pt x="101" y="754"/>
                    </a:lnTo>
                    <a:lnTo>
                      <a:pt x="94" y="751"/>
                    </a:lnTo>
                    <a:lnTo>
                      <a:pt x="94" y="749"/>
                    </a:lnTo>
                    <a:lnTo>
                      <a:pt x="90" y="737"/>
                    </a:lnTo>
                    <a:lnTo>
                      <a:pt x="90" y="733"/>
                    </a:lnTo>
                    <a:lnTo>
                      <a:pt x="86" y="711"/>
                    </a:lnTo>
                    <a:lnTo>
                      <a:pt x="86" y="693"/>
                    </a:lnTo>
                    <a:lnTo>
                      <a:pt x="83" y="671"/>
                    </a:lnTo>
                    <a:lnTo>
                      <a:pt x="77" y="661"/>
                    </a:lnTo>
                    <a:lnTo>
                      <a:pt x="77" y="652"/>
                    </a:lnTo>
                    <a:lnTo>
                      <a:pt x="74" y="639"/>
                    </a:lnTo>
                    <a:lnTo>
                      <a:pt x="73" y="635"/>
                    </a:lnTo>
                    <a:lnTo>
                      <a:pt x="66" y="628"/>
                    </a:lnTo>
                    <a:lnTo>
                      <a:pt x="61" y="626"/>
                    </a:lnTo>
                    <a:lnTo>
                      <a:pt x="58" y="623"/>
                    </a:lnTo>
                    <a:lnTo>
                      <a:pt x="58" y="615"/>
                    </a:lnTo>
                    <a:lnTo>
                      <a:pt x="58" y="607"/>
                    </a:lnTo>
                    <a:lnTo>
                      <a:pt x="55" y="602"/>
                    </a:lnTo>
                    <a:lnTo>
                      <a:pt x="47" y="598"/>
                    </a:lnTo>
                    <a:lnTo>
                      <a:pt x="47" y="592"/>
                    </a:lnTo>
                    <a:lnTo>
                      <a:pt x="50" y="580"/>
                    </a:lnTo>
                    <a:lnTo>
                      <a:pt x="51" y="579"/>
                    </a:lnTo>
                    <a:lnTo>
                      <a:pt x="58" y="575"/>
                    </a:lnTo>
                    <a:lnTo>
                      <a:pt x="61" y="574"/>
                    </a:lnTo>
                    <a:lnTo>
                      <a:pt x="61" y="570"/>
                    </a:lnTo>
                    <a:lnTo>
                      <a:pt x="57" y="564"/>
                    </a:lnTo>
                    <a:lnTo>
                      <a:pt x="58" y="558"/>
                    </a:lnTo>
                    <a:lnTo>
                      <a:pt x="62" y="553"/>
                    </a:lnTo>
                    <a:lnTo>
                      <a:pt x="61" y="543"/>
                    </a:lnTo>
                    <a:lnTo>
                      <a:pt x="54" y="536"/>
                    </a:lnTo>
                    <a:lnTo>
                      <a:pt x="41" y="526"/>
                    </a:lnTo>
                    <a:lnTo>
                      <a:pt x="36" y="521"/>
                    </a:lnTo>
                    <a:lnTo>
                      <a:pt x="33" y="512"/>
                    </a:lnTo>
                    <a:lnTo>
                      <a:pt x="29" y="480"/>
                    </a:lnTo>
                    <a:lnTo>
                      <a:pt x="29" y="470"/>
                    </a:lnTo>
                    <a:lnTo>
                      <a:pt x="22" y="461"/>
                    </a:lnTo>
                    <a:lnTo>
                      <a:pt x="18" y="457"/>
                    </a:lnTo>
                    <a:lnTo>
                      <a:pt x="7" y="443"/>
                    </a:lnTo>
                    <a:lnTo>
                      <a:pt x="4" y="443"/>
                    </a:lnTo>
                    <a:lnTo>
                      <a:pt x="2" y="439"/>
                    </a:lnTo>
                    <a:lnTo>
                      <a:pt x="0" y="437"/>
                    </a:lnTo>
                    <a:lnTo>
                      <a:pt x="1" y="431"/>
                    </a:lnTo>
                    <a:lnTo>
                      <a:pt x="12" y="412"/>
                    </a:lnTo>
                    <a:lnTo>
                      <a:pt x="23" y="400"/>
                    </a:lnTo>
                    <a:lnTo>
                      <a:pt x="35" y="383"/>
                    </a:lnTo>
                    <a:lnTo>
                      <a:pt x="36" y="373"/>
                    </a:lnTo>
                    <a:lnTo>
                      <a:pt x="35" y="370"/>
                    </a:lnTo>
                    <a:lnTo>
                      <a:pt x="29" y="365"/>
                    </a:lnTo>
                    <a:lnTo>
                      <a:pt x="24" y="362"/>
                    </a:lnTo>
                    <a:lnTo>
                      <a:pt x="20" y="357"/>
                    </a:lnTo>
                    <a:lnTo>
                      <a:pt x="18" y="356"/>
                    </a:lnTo>
                    <a:lnTo>
                      <a:pt x="17" y="350"/>
                    </a:lnTo>
                    <a:lnTo>
                      <a:pt x="15" y="342"/>
                    </a:lnTo>
                    <a:lnTo>
                      <a:pt x="17" y="328"/>
                    </a:lnTo>
                    <a:lnTo>
                      <a:pt x="22" y="319"/>
                    </a:lnTo>
                    <a:lnTo>
                      <a:pt x="27" y="316"/>
                    </a:lnTo>
                    <a:lnTo>
                      <a:pt x="29" y="308"/>
                    </a:lnTo>
                    <a:lnTo>
                      <a:pt x="29" y="303"/>
                    </a:lnTo>
                    <a:lnTo>
                      <a:pt x="27" y="297"/>
                    </a:lnTo>
                    <a:lnTo>
                      <a:pt x="18" y="286"/>
                    </a:lnTo>
                    <a:lnTo>
                      <a:pt x="18" y="283"/>
                    </a:lnTo>
                    <a:lnTo>
                      <a:pt x="22" y="276"/>
                    </a:lnTo>
                    <a:lnTo>
                      <a:pt x="35" y="270"/>
                    </a:lnTo>
                    <a:lnTo>
                      <a:pt x="36" y="268"/>
                    </a:lnTo>
                    <a:lnTo>
                      <a:pt x="36" y="249"/>
                    </a:lnTo>
                    <a:lnTo>
                      <a:pt x="33" y="231"/>
                    </a:lnTo>
                    <a:lnTo>
                      <a:pt x="33" y="220"/>
                    </a:lnTo>
                    <a:lnTo>
                      <a:pt x="35" y="201"/>
                    </a:lnTo>
                    <a:lnTo>
                      <a:pt x="35" y="177"/>
                    </a:lnTo>
                    <a:lnTo>
                      <a:pt x="40" y="166"/>
                    </a:lnTo>
                    <a:lnTo>
                      <a:pt x="47" y="157"/>
                    </a:lnTo>
                    <a:lnTo>
                      <a:pt x="50" y="155"/>
                    </a:lnTo>
                    <a:lnTo>
                      <a:pt x="50" y="152"/>
                    </a:lnTo>
                    <a:lnTo>
                      <a:pt x="35" y="129"/>
                    </a:lnTo>
                    <a:lnTo>
                      <a:pt x="1" y="70"/>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664" name="Freeform 252"/>
              <p:cNvSpPr>
                <a:spLocks noChangeAspect="1"/>
              </p:cNvSpPr>
              <p:nvPr/>
            </p:nvSpPr>
            <p:spPr bwMode="gray">
              <a:xfrm>
                <a:off x="1874" y="2831"/>
                <a:ext cx="59" cy="63"/>
              </a:xfrm>
              <a:custGeom>
                <a:avLst/>
                <a:gdLst/>
                <a:ahLst/>
                <a:cxnLst>
                  <a:cxn ang="0">
                    <a:pos x="2" y="252"/>
                  </a:cxn>
                  <a:cxn ang="0">
                    <a:pos x="26" y="272"/>
                  </a:cxn>
                  <a:cxn ang="0">
                    <a:pos x="56" y="283"/>
                  </a:cxn>
                  <a:cxn ang="0">
                    <a:pos x="91" y="297"/>
                  </a:cxn>
                  <a:cxn ang="0">
                    <a:pos x="115" y="304"/>
                  </a:cxn>
                  <a:cxn ang="0">
                    <a:pos x="129" y="310"/>
                  </a:cxn>
                  <a:cxn ang="0">
                    <a:pos x="162" y="307"/>
                  </a:cxn>
                  <a:cxn ang="0">
                    <a:pos x="197" y="314"/>
                  </a:cxn>
                  <a:cxn ang="0">
                    <a:pos x="225" y="303"/>
                  </a:cxn>
                  <a:cxn ang="0">
                    <a:pos x="246" y="283"/>
                  </a:cxn>
                  <a:cxn ang="0">
                    <a:pos x="253" y="272"/>
                  </a:cxn>
                  <a:cxn ang="0">
                    <a:pos x="268" y="253"/>
                  </a:cxn>
                  <a:cxn ang="0">
                    <a:pos x="276" y="236"/>
                  </a:cxn>
                  <a:cxn ang="0">
                    <a:pos x="271" y="229"/>
                  </a:cxn>
                  <a:cxn ang="0">
                    <a:pos x="274" y="199"/>
                  </a:cxn>
                  <a:cxn ang="0">
                    <a:pos x="281" y="184"/>
                  </a:cxn>
                  <a:cxn ang="0">
                    <a:pos x="286" y="175"/>
                  </a:cxn>
                  <a:cxn ang="0">
                    <a:pos x="292" y="172"/>
                  </a:cxn>
                  <a:cxn ang="0">
                    <a:pos x="267" y="148"/>
                  </a:cxn>
                  <a:cxn ang="0">
                    <a:pos x="260" y="126"/>
                  </a:cxn>
                  <a:cxn ang="0">
                    <a:pos x="242" y="113"/>
                  </a:cxn>
                  <a:cxn ang="0">
                    <a:pos x="228" y="108"/>
                  </a:cxn>
                  <a:cxn ang="0">
                    <a:pos x="215" y="91"/>
                  </a:cxn>
                  <a:cxn ang="0">
                    <a:pos x="200" y="86"/>
                  </a:cxn>
                  <a:cxn ang="0">
                    <a:pos x="185" y="77"/>
                  </a:cxn>
                  <a:cxn ang="0">
                    <a:pos x="178" y="73"/>
                  </a:cxn>
                  <a:cxn ang="0">
                    <a:pos x="166" y="55"/>
                  </a:cxn>
                  <a:cxn ang="0">
                    <a:pos x="160" y="48"/>
                  </a:cxn>
                  <a:cxn ang="0">
                    <a:pos x="142" y="60"/>
                  </a:cxn>
                  <a:cxn ang="0">
                    <a:pos x="133" y="50"/>
                  </a:cxn>
                  <a:cxn ang="0">
                    <a:pos x="119" y="27"/>
                  </a:cxn>
                  <a:cxn ang="0">
                    <a:pos x="103" y="12"/>
                  </a:cxn>
                  <a:cxn ang="0">
                    <a:pos x="85" y="0"/>
                  </a:cxn>
                  <a:cxn ang="0">
                    <a:pos x="75" y="2"/>
                  </a:cxn>
                  <a:cxn ang="0">
                    <a:pos x="64" y="12"/>
                  </a:cxn>
                  <a:cxn ang="0">
                    <a:pos x="44" y="16"/>
                  </a:cxn>
                  <a:cxn ang="0">
                    <a:pos x="33" y="27"/>
                  </a:cxn>
                  <a:cxn ang="0">
                    <a:pos x="31" y="72"/>
                  </a:cxn>
                  <a:cxn ang="0">
                    <a:pos x="29" y="97"/>
                  </a:cxn>
                  <a:cxn ang="0">
                    <a:pos x="20" y="172"/>
                  </a:cxn>
                  <a:cxn ang="0">
                    <a:pos x="16" y="188"/>
                  </a:cxn>
                  <a:cxn ang="0">
                    <a:pos x="5" y="210"/>
                  </a:cxn>
                  <a:cxn ang="0">
                    <a:pos x="0" y="252"/>
                  </a:cxn>
                </a:cxnLst>
                <a:rect l="0" t="0" r="r" b="b"/>
                <a:pathLst>
                  <a:path w="292" h="314">
                    <a:moveTo>
                      <a:pt x="0" y="252"/>
                    </a:moveTo>
                    <a:lnTo>
                      <a:pt x="2" y="252"/>
                    </a:lnTo>
                    <a:lnTo>
                      <a:pt x="9" y="253"/>
                    </a:lnTo>
                    <a:lnTo>
                      <a:pt x="26" y="272"/>
                    </a:lnTo>
                    <a:lnTo>
                      <a:pt x="29" y="281"/>
                    </a:lnTo>
                    <a:lnTo>
                      <a:pt x="56" y="283"/>
                    </a:lnTo>
                    <a:lnTo>
                      <a:pt x="66" y="283"/>
                    </a:lnTo>
                    <a:lnTo>
                      <a:pt x="91" y="297"/>
                    </a:lnTo>
                    <a:lnTo>
                      <a:pt x="104" y="302"/>
                    </a:lnTo>
                    <a:lnTo>
                      <a:pt x="115" y="304"/>
                    </a:lnTo>
                    <a:lnTo>
                      <a:pt x="123" y="309"/>
                    </a:lnTo>
                    <a:lnTo>
                      <a:pt x="129" y="310"/>
                    </a:lnTo>
                    <a:lnTo>
                      <a:pt x="149" y="307"/>
                    </a:lnTo>
                    <a:lnTo>
                      <a:pt x="162" y="307"/>
                    </a:lnTo>
                    <a:lnTo>
                      <a:pt x="183" y="310"/>
                    </a:lnTo>
                    <a:lnTo>
                      <a:pt x="197" y="314"/>
                    </a:lnTo>
                    <a:lnTo>
                      <a:pt x="212" y="309"/>
                    </a:lnTo>
                    <a:lnTo>
                      <a:pt x="225" y="303"/>
                    </a:lnTo>
                    <a:lnTo>
                      <a:pt x="236" y="295"/>
                    </a:lnTo>
                    <a:lnTo>
                      <a:pt x="246" y="283"/>
                    </a:lnTo>
                    <a:lnTo>
                      <a:pt x="249" y="281"/>
                    </a:lnTo>
                    <a:lnTo>
                      <a:pt x="253" y="272"/>
                    </a:lnTo>
                    <a:lnTo>
                      <a:pt x="260" y="265"/>
                    </a:lnTo>
                    <a:lnTo>
                      <a:pt x="268" y="253"/>
                    </a:lnTo>
                    <a:lnTo>
                      <a:pt x="271" y="240"/>
                    </a:lnTo>
                    <a:lnTo>
                      <a:pt x="276" y="236"/>
                    </a:lnTo>
                    <a:lnTo>
                      <a:pt x="273" y="231"/>
                    </a:lnTo>
                    <a:lnTo>
                      <a:pt x="271" y="229"/>
                    </a:lnTo>
                    <a:lnTo>
                      <a:pt x="274" y="215"/>
                    </a:lnTo>
                    <a:lnTo>
                      <a:pt x="274" y="199"/>
                    </a:lnTo>
                    <a:lnTo>
                      <a:pt x="276" y="191"/>
                    </a:lnTo>
                    <a:lnTo>
                      <a:pt x="281" y="184"/>
                    </a:lnTo>
                    <a:lnTo>
                      <a:pt x="284" y="183"/>
                    </a:lnTo>
                    <a:lnTo>
                      <a:pt x="286" y="175"/>
                    </a:lnTo>
                    <a:lnTo>
                      <a:pt x="291" y="174"/>
                    </a:lnTo>
                    <a:lnTo>
                      <a:pt x="292" y="172"/>
                    </a:lnTo>
                    <a:lnTo>
                      <a:pt x="287" y="163"/>
                    </a:lnTo>
                    <a:lnTo>
                      <a:pt x="267" y="148"/>
                    </a:lnTo>
                    <a:lnTo>
                      <a:pt x="264" y="145"/>
                    </a:lnTo>
                    <a:lnTo>
                      <a:pt x="260" y="126"/>
                    </a:lnTo>
                    <a:lnTo>
                      <a:pt x="257" y="120"/>
                    </a:lnTo>
                    <a:lnTo>
                      <a:pt x="242" y="113"/>
                    </a:lnTo>
                    <a:lnTo>
                      <a:pt x="237" y="112"/>
                    </a:lnTo>
                    <a:lnTo>
                      <a:pt x="228" y="108"/>
                    </a:lnTo>
                    <a:lnTo>
                      <a:pt x="222" y="102"/>
                    </a:lnTo>
                    <a:lnTo>
                      <a:pt x="215" y="91"/>
                    </a:lnTo>
                    <a:lnTo>
                      <a:pt x="212" y="87"/>
                    </a:lnTo>
                    <a:lnTo>
                      <a:pt x="200" y="86"/>
                    </a:lnTo>
                    <a:lnTo>
                      <a:pt x="193" y="77"/>
                    </a:lnTo>
                    <a:lnTo>
                      <a:pt x="185" y="77"/>
                    </a:lnTo>
                    <a:lnTo>
                      <a:pt x="181" y="76"/>
                    </a:lnTo>
                    <a:lnTo>
                      <a:pt x="178" y="73"/>
                    </a:lnTo>
                    <a:lnTo>
                      <a:pt x="171" y="65"/>
                    </a:lnTo>
                    <a:lnTo>
                      <a:pt x="166" y="55"/>
                    </a:lnTo>
                    <a:lnTo>
                      <a:pt x="165" y="51"/>
                    </a:lnTo>
                    <a:lnTo>
                      <a:pt x="160" y="48"/>
                    </a:lnTo>
                    <a:lnTo>
                      <a:pt x="146" y="59"/>
                    </a:lnTo>
                    <a:lnTo>
                      <a:pt x="142" y="60"/>
                    </a:lnTo>
                    <a:lnTo>
                      <a:pt x="134" y="59"/>
                    </a:lnTo>
                    <a:lnTo>
                      <a:pt x="133" y="50"/>
                    </a:lnTo>
                    <a:lnTo>
                      <a:pt x="128" y="35"/>
                    </a:lnTo>
                    <a:lnTo>
                      <a:pt x="119" y="27"/>
                    </a:lnTo>
                    <a:lnTo>
                      <a:pt x="108" y="17"/>
                    </a:lnTo>
                    <a:lnTo>
                      <a:pt x="103" y="12"/>
                    </a:lnTo>
                    <a:lnTo>
                      <a:pt x="91" y="2"/>
                    </a:lnTo>
                    <a:lnTo>
                      <a:pt x="85" y="0"/>
                    </a:lnTo>
                    <a:lnTo>
                      <a:pt x="80" y="0"/>
                    </a:lnTo>
                    <a:lnTo>
                      <a:pt x="75" y="2"/>
                    </a:lnTo>
                    <a:lnTo>
                      <a:pt x="71" y="8"/>
                    </a:lnTo>
                    <a:lnTo>
                      <a:pt x="64" y="12"/>
                    </a:lnTo>
                    <a:lnTo>
                      <a:pt x="45" y="10"/>
                    </a:lnTo>
                    <a:lnTo>
                      <a:pt x="44" y="16"/>
                    </a:lnTo>
                    <a:lnTo>
                      <a:pt x="34" y="24"/>
                    </a:lnTo>
                    <a:lnTo>
                      <a:pt x="33" y="27"/>
                    </a:lnTo>
                    <a:lnTo>
                      <a:pt x="34" y="50"/>
                    </a:lnTo>
                    <a:lnTo>
                      <a:pt x="31" y="72"/>
                    </a:lnTo>
                    <a:lnTo>
                      <a:pt x="31" y="87"/>
                    </a:lnTo>
                    <a:lnTo>
                      <a:pt x="29" y="97"/>
                    </a:lnTo>
                    <a:lnTo>
                      <a:pt x="20" y="121"/>
                    </a:lnTo>
                    <a:lnTo>
                      <a:pt x="20" y="172"/>
                    </a:lnTo>
                    <a:lnTo>
                      <a:pt x="18" y="182"/>
                    </a:lnTo>
                    <a:lnTo>
                      <a:pt x="16" y="188"/>
                    </a:lnTo>
                    <a:lnTo>
                      <a:pt x="9" y="201"/>
                    </a:lnTo>
                    <a:lnTo>
                      <a:pt x="5" y="210"/>
                    </a:lnTo>
                    <a:lnTo>
                      <a:pt x="1" y="236"/>
                    </a:lnTo>
                    <a:lnTo>
                      <a:pt x="0" y="252"/>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665" name="Freeform 253"/>
              <p:cNvSpPr>
                <a:spLocks noChangeAspect="1"/>
              </p:cNvSpPr>
              <p:nvPr/>
            </p:nvSpPr>
            <p:spPr bwMode="gray">
              <a:xfrm>
                <a:off x="1844" y="2396"/>
                <a:ext cx="53" cy="77"/>
              </a:xfrm>
              <a:custGeom>
                <a:avLst/>
                <a:gdLst/>
                <a:ahLst/>
                <a:cxnLst>
                  <a:cxn ang="0">
                    <a:pos x="89" y="0"/>
                  </a:cxn>
                  <a:cxn ang="0">
                    <a:pos x="141" y="41"/>
                  </a:cxn>
                  <a:cxn ang="0">
                    <a:pos x="152" y="83"/>
                  </a:cxn>
                  <a:cxn ang="0">
                    <a:pos x="172" y="84"/>
                  </a:cxn>
                  <a:cxn ang="0">
                    <a:pos x="195" y="94"/>
                  </a:cxn>
                  <a:cxn ang="0">
                    <a:pos x="211" y="112"/>
                  </a:cxn>
                  <a:cxn ang="0">
                    <a:pos x="232" y="139"/>
                  </a:cxn>
                  <a:cxn ang="0">
                    <a:pos x="217" y="159"/>
                  </a:cxn>
                  <a:cxn ang="0">
                    <a:pos x="220" y="165"/>
                  </a:cxn>
                  <a:cxn ang="0">
                    <a:pos x="212" y="182"/>
                  </a:cxn>
                  <a:cxn ang="0">
                    <a:pos x="189" y="186"/>
                  </a:cxn>
                  <a:cxn ang="0">
                    <a:pos x="183" y="193"/>
                  </a:cxn>
                  <a:cxn ang="0">
                    <a:pos x="174" y="228"/>
                  </a:cxn>
                  <a:cxn ang="0">
                    <a:pos x="189" y="255"/>
                  </a:cxn>
                  <a:cxn ang="0">
                    <a:pos x="200" y="268"/>
                  </a:cxn>
                  <a:cxn ang="0">
                    <a:pos x="217" y="273"/>
                  </a:cxn>
                  <a:cxn ang="0">
                    <a:pos x="226" y="289"/>
                  </a:cxn>
                  <a:cxn ang="0">
                    <a:pos x="233" y="311"/>
                  </a:cxn>
                  <a:cxn ang="0">
                    <a:pos x="263" y="347"/>
                  </a:cxn>
                  <a:cxn ang="0">
                    <a:pos x="254" y="350"/>
                  </a:cxn>
                  <a:cxn ang="0">
                    <a:pos x="233" y="348"/>
                  </a:cxn>
                  <a:cxn ang="0">
                    <a:pos x="213" y="353"/>
                  </a:cxn>
                  <a:cxn ang="0">
                    <a:pos x="183" y="366"/>
                  </a:cxn>
                  <a:cxn ang="0">
                    <a:pos x="158" y="374"/>
                  </a:cxn>
                  <a:cxn ang="0">
                    <a:pos x="134" y="386"/>
                  </a:cxn>
                  <a:cxn ang="0">
                    <a:pos x="102" y="369"/>
                  </a:cxn>
                  <a:cxn ang="0">
                    <a:pos x="91" y="357"/>
                  </a:cxn>
                  <a:cxn ang="0">
                    <a:pos x="89" y="332"/>
                  </a:cxn>
                  <a:cxn ang="0">
                    <a:pos x="77" y="288"/>
                  </a:cxn>
                  <a:cxn ang="0">
                    <a:pos x="86" y="257"/>
                  </a:cxn>
                  <a:cxn ang="0">
                    <a:pos x="95" y="234"/>
                  </a:cxn>
                  <a:cxn ang="0">
                    <a:pos x="79" y="209"/>
                  </a:cxn>
                  <a:cxn ang="0">
                    <a:pos x="72" y="193"/>
                  </a:cxn>
                  <a:cxn ang="0">
                    <a:pos x="67" y="171"/>
                  </a:cxn>
                  <a:cxn ang="0">
                    <a:pos x="37" y="174"/>
                  </a:cxn>
                  <a:cxn ang="0">
                    <a:pos x="27" y="163"/>
                  </a:cxn>
                  <a:cxn ang="0">
                    <a:pos x="0" y="128"/>
                  </a:cxn>
                  <a:cxn ang="0">
                    <a:pos x="1" y="121"/>
                  </a:cxn>
                  <a:cxn ang="0">
                    <a:pos x="11" y="91"/>
                  </a:cxn>
                  <a:cxn ang="0">
                    <a:pos x="40" y="75"/>
                  </a:cxn>
                  <a:cxn ang="0">
                    <a:pos x="38" y="64"/>
                  </a:cxn>
                  <a:cxn ang="0">
                    <a:pos x="24" y="52"/>
                  </a:cxn>
                  <a:cxn ang="0">
                    <a:pos x="29" y="35"/>
                  </a:cxn>
                  <a:cxn ang="0">
                    <a:pos x="46" y="26"/>
                  </a:cxn>
                  <a:cxn ang="0">
                    <a:pos x="72" y="13"/>
                  </a:cxn>
                  <a:cxn ang="0">
                    <a:pos x="81" y="2"/>
                  </a:cxn>
                </a:cxnLst>
                <a:rect l="0" t="0" r="r" b="b"/>
                <a:pathLst>
                  <a:path w="265" h="386">
                    <a:moveTo>
                      <a:pt x="81" y="2"/>
                    </a:moveTo>
                    <a:lnTo>
                      <a:pt x="87" y="3"/>
                    </a:lnTo>
                    <a:lnTo>
                      <a:pt x="89" y="0"/>
                    </a:lnTo>
                    <a:lnTo>
                      <a:pt x="94" y="0"/>
                    </a:lnTo>
                    <a:lnTo>
                      <a:pt x="108" y="10"/>
                    </a:lnTo>
                    <a:lnTo>
                      <a:pt x="141" y="41"/>
                    </a:lnTo>
                    <a:lnTo>
                      <a:pt x="150" y="53"/>
                    </a:lnTo>
                    <a:lnTo>
                      <a:pt x="151" y="59"/>
                    </a:lnTo>
                    <a:lnTo>
                      <a:pt x="152" y="83"/>
                    </a:lnTo>
                    <a:lnTo>
                      <a:pt x="156" y="84"/>
                    </a:lnTo>
                    <a:lnTo>
                      <a:pt x="162" y="84"/>
                    </a:lnTo>
                    <a:lnTo>
                      <a:pt x="172" y="84"/>
                    </a:lnTo>
                    <a:lnTo>
                      <a:pt x="179" y="85"/>
                    </a:lnTo>
                    <a:lnTo>
                      <a:pt x="183" y="88"/>
                    </a:lnTo>
                    <a:lnTo>
                      <a:pt x="195" y="94"/>
                    </a:lnTo>
                    <a:lnTo>
                      <a:pt x="197" y="96"/>
                    </a:lnTo>
                    <a:lnTo>
                      <a:pt x="202" y="104"/>
                    </a:lnTo>
                    <a:lnTo>
                      <a:pt x="211" y="112"/>
                    </a:lnTo>
                    <a:lnTo>
                      <a:pt x="222" y="120"/>
                    </a:lnTo>
                    <a:lnTo>
                      <a:pt x="228" y="136"/>
                    </a:lnTo>
                    <a:lnTo>
                      <a:pt x="232" y="139"/>
                    </a:lnTo>
                    <a:lnTo>
                      <a:pt x="231" y="142"/>
                    </a:lnTo>
                    <a:lnTo>
                      <a:pt x="224" y="148"/>
                    </a:lnTo>
                    <a:lnTo>
                      <a:pt x="217" y="159"/>
                    </a:lnTo>
                    <a:lnTo>
                      <a:pt x="216" y="163"/>
                    </a:lnTo>
                    <a:lnTo>
                      <a:pt x="218" y="165"/>
                    </a:lnTo>
                    <a:lnTo>
                      <a:pt x="220" y="165"/>
                    </a:lnTo>
                    <a:lnTo>
                      <a:pt x="220" y="172"/>
                    </a:lnTo>
                    <a:lnTo>
                      <a:pt x="213" y="179"/>
                    </a:lnTo>
                    <a:lnTo>
                      <a:pt x="212" y="182"/>
                    </a:lnTo>
                    <a:lnTo>
                      <a:pt x="205" y="183"/>
                    </a:lnTo>
                    <a:lnTo>
                      <a:pt x="196" y="183"/>
                    </a:lnTo>
                    <a:lnTo>
                      <a:pt x="189" y="186"/>
                    </a:lnTo>
                    <a:lnTo>
                      <a:pt x="185" y="188"/>
                    </a:lnTo>
                    <a:lnTo>
                      <a:pt x="184" y="191"/>
                    </a:lnTo>
                    <a:lnTo>
                      <a:pt x="183" y="193"/>
                    </a:lnTo>
                    <a:lnTo>
                      <a:pt x="181" y="208"/>
                    </a:lnTo>
                    <a:lnTo>
                      <a:pt x="178" y="217"/>
                    </a:lnTo>
                    <a:lnTo>
                      <a:pt x="174" y="228"/>
                    </a:lnTo>
                    <a:lnTo>
                      <a:pt x="174" y="234"/>
                    </a:lnTo>
                    <a:lnTo>
                      <a:pt x="180" y="240"/>
                    </a:lnTo>
                    <a:lnTo>
                      <a:pt x="189" y="255"/>
                    </a:lnTo>
                    <a:lnTo>
                      <a:pt x="191" y="256"/>
                    </a:lnTo>
                    <a:lnTo>
                      <a:pt x="200" y="263"/>
                    </a:lnTo>
                    <a:lnTo>
                      <a:pt x="200" y="268"/>
                    </a:lnTo>
                    <a:lnTo>
                      <a:pt x="204" y="272"/>
                    </a:lnTo>
                    <a:lnTo>
                      <a:pt x="205" y="273"/>
                    </a:lnTo>
                    <a:lnTo>
                      <a:pt x="217" y="273"/>
                    </a:lnTo>
                    <a:lnTo>
                      <a:pt x="220" y="276"/>
                    </a:lnTo>
                    <a:lnTo>
                      <a:pt x="221" y="284"/>
                    </a:lnTo>
                    <a:lnTo>
                      <a:pt x="226" y="289"/>
                    </a:lnTo>
                    <a:lnTo>
                      <a:pt x="226" y="299"/>
                    </a:lnTo>
                    <a:lnTo>
                      <a:pt x="232" y="305"/>
                    </a:lnTo>
                    <a:lnTo>
                      <a:pt x="233" y="311"/>
                    </a:lnTo>
                    <a:lnTo>
                      <a:pt x="239" y="321"/>
                    </a:lnTo>
                    <a:lnTo>
                      <a:pt x="253" y="338"/>
                    </a:lnTo>
                    <a:lnTo>
                      <a:pt x="263" y="347"/>
                    </a:lnTo>
                    <a:lnTo>
                      <a:pt x="265" y="347"/>
                    </a:lnTo>
                    <a:lnTo>
                      <a:pt x="265" y="349"/>
                    </a:lnTo>
                    <a:lnTo>
                      <a:pt x="254" y="350"/>
                    </a:lnTo>
                    <a:lnTo>
                      <a:pt x="240" y="352"/>
                    </a:lnTo>
                    <a:lnTo>
                      <a:pt x="234" y="349"/>
                    </a:lnTo>
                    <a:lnTo>
                      <a:pt x="233" y="348"/>
                    </a:lnTo>
                    <a:lnTo>
                      <a:pt x="229" y="347"/>
                    </a:lnTo>
                    <a:lnTo>
                      <a:pt x="224" y="347"/>
                    </a:lnTo>
                    <a:lnTo>
                      <a:pt x="213" y="353"/>
                    </a:lnTo>
                    <a:lnTo>
                      <a:pt x="205" y="363"/>
                    </a:lnTo>
                    <a:lnTo>
                      <a:pt x="191" y="363"/>
                    </a:lnTo>
                    <a:lnTo>
                      <a:pt x="183" y="366"/>
                    </a:lnTo>
                    <a:lnTo>
                      <a:pt x="178" y="371"/>
                    </a:lnTo>
                    <a:lnTo>
                      <a:pt x="167" y="371"/>
                    </a:lnTo>
                    <a:lnTo>
                      <a:pt x="158" y="374"/>
                    </a:lnTo>
                    <a:lnTo>
                      <a:pt x="152" y="384"/>
                    </a:lnTo>
                    <a:lnTo>
                      <a:pt x="147" y="386"/>
                    </a:lnTo>
                    <a:lnTo>
                      <a:pt x="134" y="386"/>
                    </a:lnTo>
                    <a:lnTo>
                      <a:pt x="124" y="384"/>
                    </a:lnTo>
                    <a:lnTo>
                      <a:pt x="108" y="374"/>
                    </a:lnTo>
                    <a:lnTo>
                      <a:pt x="102" y="369"/>
                    </a:lnTo>
                    <a:lnTo>
                      <a:pt x="98" y="363"/>
                    </a:lnTo>
                    <a:lnTo>
                      <a:pt x="95" y="362"/>
                    </a:lnTo>
                    <a:lnTo>
                      <a:pt x="91" y="357"/>
                    </a:lnTo>
                    <a:lnTo>
                      <a:pt x="89" y="354"/>
                    </a:lnTo>
                    <a:lnTo>
                      <a:pt x="91" y="341"/>
                    </a:lnTo>
                    <a:lnTo>
                      <a:pt x="89" y="332"/>
                    </a:lnTo>
                    <a:lnTo>
                      <a:pt x="78" y="322"/>
                    </a:lnTo>
                    <a:lnTo>
                      <a:pt x="77" y="319"/>
                    </a:lnTo>
                    <a:lnTo>
                      <a:pt x="77" y="288"/>
                    </a:lnTo>
                    <a:lnTo>
                      <a:pt x="83" y="274"/>
                    </a:lnTo>
                    <a:lnTo>
                      <a:pt x="86" y="267"/>
                    </a:lnTo>
                    <a:lnTo>
                      <a:pt x="86" y="257"/>
                    </a:lnTo>
                    <a:lnTo>
                      <a:pt x="95" y="244"/>
                    </a:lnTo>
                    <a:lnTo>
                      <a:pt x="97" y="241"/>
                    </a:lnTo>
                    <a:lnTo>
                      <a:pt x="95" y="234"/>
                    </a:lnTo>
                    <a:lnTo>
                      <a:pt x="91" y="228"/>
                    </a:lnTo>
                    <a:lnTo>
                      <a:pt x="91" y="213"/>
                    </a:lnTo>
                    <a:lnTo>
                      <a:pt x="79" y="209"/>
                    </a:lnTo>
                    <a:lnTo>
                      <a:pt x="77" y="208"/>
                    </a:lnTo>
                    <a:lnTo>
                      <a:pt x="68" y="207"/>
                    </a:lnTo>
                    <a:lnTo>
                      <a:pt x="72" y="193"/>
                    </a:lnTo>
                    <a:lnTo>
                      <a:pt x="72" y="186"/>
                    </a:lnTo>
                    <a:lnTo>
                      <a:pt x="72" y="180"/>
                    </a:lnTo>
                    <a:lnTo>
                      <a:pt x="67" y="171"/>
                    </a:lnTo>
                    <a:lnTo>
                      <a:pt x="59" y="171"/>
                    </a:lnTo>
                    <a:lnTo>
                      <a:pt x="46" y="175"/>
                    </a:lnTo>
                    <a:lnTo>
                      <a:pt x="37" y="174"/>
                    </a:lnTo>
                    <a:lnTo>
                      <a:pt x="37" y="171"/>
                    </a:lnTo>
                    <a:lnTo>
                      <a:pt x="33" y="169"/>
                    </a:lnTo>
                    <a:lnTo>
                      <a:pt x="27" y="163"/>
                    </a:lnTo>
                    <a:lnTo>
                      <a:pt x="23" y="155"/>
                    </a:lnTo>
                    <a:lnTo>
                      <a:pt x="12" y="144"/>
                    </a:lnTo>
                    <a:lnTo>
                      <a:pt x="0" y="128"/>
                    </a:lnTo>
                    <a:lnTo>
                      <a:pt x="0" y="126"/>
                    </a:lnTo>
                    <a:lnTo>
                      <a:pt x="0" y="122"/>
                    </a:lnTo>
                    <a:lnTo>
                      <a:pt x="1" y="121"/>
                    </a:lnTo>
                    <a:lnTo>
                      <a:pt x="7" y="112"/>
                    </a:lnTo>
                    <a:lnTo>
                      <a:pt x="11" y="106"/>
                    </a:lnTo>
                    <a:lnTo>
                      <a:pt x="11" y="91"/>
                    </a:lnTo>
                    <a:lnTo>
                      <a:pt x="12" y="89"/>
                    </a:lnTo>
                    <a:lnTo>
                      <a:pt x="29" y="83"/>
                    </a:lnTo>
                    <a:lnTo>
                      <a:pt x="40" y="75"/>
                    </a:lnTo>
                    <a:lnTo>
                      <a:pt x="45" y="69"/>
                    </a:lnTo>
                    <a:lnTo>
                      <a:pt x="40" y="64"/>
                    </a:lnTo>
                    <a:lnTo>
                      <a:pt x="38" y="64"/>
                    </a:lnTo>
                    <a:lnTo>
                      <a:pt x="32" y="66"/>
                    </a:lnTo>
                    <a:lnTo>
                      <a:pt x="27" y="64"/>
                    </a:lnTo>
                    <a:lnTo>
                      <a:pt x="24" y="52"/>
                    </a:lnTo>
                    <a:lnTo>
                      <a:pt x="24" y="43"/>
                    </a:lnTo>
                    <a:lnTo>
                      <a:pt x="27" y="37"/>
                    </a:lnTo>
                    <a:lnTo>
                      <a:pt x="29" y="35"/>
                    </a:lnTo>
                    <a:lnTo>
                      <a:pt x="40" y="32"/>
                    </a:lnTo>
                    <a:lnTo>
                      <a:pt x="43" y="30"/>
                    </a:lnTo>
                    <a:lnTo>
                      <a:pt x="46" y="26"/>
                    </a:lnTo>
                    <a:lnTo>
                      <a:pt x="62" y="19"/>
                    </a:lnTo>
                    <a:lnTo>
                      <a:pt x="66" y="16"/>
                    </a:lnTo>
                    <a:lnTo>
                      <a:pt x="72" y="13"/>
                    </a:lnTo>
                    <a:lnTo>
                      <a:pt x="77" y="13"/>
                    </a:lnTo>
                    <a:lnTo>
                      <a:pt x="81" y="10"/>
                    </a:lnTo>
                    <a:lnTo>
                      <a:pt x="81" y="2"/>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666" name="Freeform 254"/>
              <p:cNvSpPr>
                <a:spLocks noChangeAspect="1"/>
              </p:cNvSpPr>
              <p:nvPr/>
            </p:nvSpPr>
            <p:spPr bwMode="gray">
              <a:xfrm>
                <a:off x="1919" y="2425"/>
                <a:ext cx="32" cy="40"/>
              </a:xfrm>
              <a:custGeom>
                <a:avLst/>
                <a:gdLst/>
                <a:ahLst/>
                <a:cxnLst>
                  <a:cxn ang="0">
                    <a:pos x="0" y="182"/>
                  </a:cxn>
                  <a:cxn ang="0">
                    <a:pos x="13" y="169"/>
                  </a:cxn>
                  <a:cxn ang="0">
                    <a:pos x="15" y="166"/>
                  </a:cxn>
                  <a:cxn ang="0">
                    <a:pos x="17" y="147"/>
                  </a:cxn>
                  <a:cxn ang="0">
                    <a:pos x="22" y="125"/>
                  </a:cxn>
                  <a:cxn ang="0">
                    <a:pos x="23" y="110"/>
                  </a:cxn>
                  <a:cxn ang="0">
                    <a:pos x="18" y="102"/>
                  </a:cxn>
                  <a:cxn ang="0">
                    <a:pos x="17" y="101"/>
                  </a:cxn>
                  <a:cxn ang="0">
                    <a:pos x="17" y="99"/>
                  </a:cxn>
                  <a:cxn ang="0">
                    <a:pos x="8" y="86"/>
                  </a:cxn>
                  <a:cxn ang="0">
                    <a:pos x="5" y="75"/>
                  </a:cxn>
                  <a:cxn ang="0">
                    <a:pos x="3" y="56"/>
                  </a:cxn>
                  <a:cxn ang="0">
                    <a:pos x="3" y="34"/>
                  </a:cxn>
                  <a:cxn ang="0">
                    <a:pos x="7" y="24"/>
                  </a:cxn>
                  <a:cxn ang="0">
                    <a:pos x="15" y="18"/>
                  </a:cxn>
                  <a:cxn ang="0">
                    <a:pos x="19" y="12"/>
                  </a:cxn>
                  <a:cxn ang="0">
                    <a:pos x="19" y="10"/>
                  </a:cxn>
                  <a:cxn ang="0">
                    <a:pos x="22" y="7"/>
                  </a:cxn>
                  <a:cxn ang="0">
                    <a:pos x="28" y="5"/>
                  </a:cxn>
                  <a:cxn ang="0">
                    <a:pos x="32" y="1"/>
                  </a:cxn>
                  <a:cxn ang="0">
                    <a:pos x="35" y="0"/>
                  </a:cxn>
                  <a:cxn ang="0">
                    <a:pos x="49" y="8"/>
                  </a:cxn>
                  <a:cxn ang="0">
                    <a:pos x="61" y="13"/>
                  </a:cxn>
                  <a:cxn ang="0">
                    <a:pos x="73" y="19"/>
                  </a:cxn>
                  <a:cxn ang="0">
                    <a:pos x="85" y="21"/>
                  </a:cxn>
                  <a:cxn ang="0">
                    <a:pos x="98" y="28"/>
                  </a:cxn>
                  <a:cxn ang="0">
                    <a:pos x="113" y="39"/>
                  </a:cxn>
                  <a:cxn ang="0">
                    <a:pos x="116" y="40"/>
                  </a:cxn>
                  <a:cxn ang="0">
                    <a:pos x="130" y="53"/>
                  </a:cxn>
                  <a:cxn ang="0">
                    <a:pos x="135" y="59"/>
                  </a:cxn>
                  <a:cxn ang="0">
                    <a:pos x="146" y="65"/>
                  </a:cxn>
                  <a:cxn ang="0">
                    <a:pos x="156" y="75"/>
                  </a:cxn>
                  <a:cxn ang="0">
                    <a:pos x="156" y="86"/>
                  </a:cxn>
                  <a:cxn ang="0">
                    <a:pos x="157" y="86"/>
                  </a:cxn>
                  <a:cxn ang="0">
                    <a:pos x="144" y="99"/>
                  </a:cxn>
                  <a:cxn ang="0">
                    <a:pos x="141" y="107"/>
                  </a:cxn>
                  <a:cxn ang="0">
                    <a:pos x="128" y="125"/>
                  </a:cxn>
                  <a:cxn ang="0">
                    <a:pos x="118" y="137"/>
                  </a:cxn>
                  <a:cxn ang="0">
                    <a:pos x="114" y="144"/>
                  </a:cxn>
                  <a:cxn ang="0">
                    <a:pos x="105" y="166"/>
                  </a:cxn>
                  <a:cxn ang="0">
                    <a:pos x="78" y="190"/>
                  </a:cxn>
                  <a:cxn ang="0">
                    <a:pos x="76" y="193"/>
                  </a:cxn>
                  <a:cxn ang="0">
                    <a:pos x="71" y="195"/>
                  </a:cxn>
                  <a:cxn ang="0">
                    <a:pos x="61" y="195"/>
                  </a:cxn>
                  <a:cxn ang="0">
                    <a:pos x="54" y="191"/>
                  </a:cxn>
                  <a:cxn ang="0">
                    <a:pos x="48" y="191"/>
                  </a:cxn>
                  <a:cxn ang="0">
                    <a:pos x="44" y="193"/>
                  </a:cxn>
                  <a:cxn ang="0">
                    <a:pos x="28" y="200"/>
                  </a:cxn>
                  <a:cxn ang="0">
                    <a:pos x="22" y="200"/>
                  </a:cxn>
                  <a:cxn ang="0">
                    <a:pos x="19" y="199"/>
                  </a:cxn>
                  <a:cxn ang="0">
                    <a:pos x="10" y="193"/>
                  </a:cxn>
                  <a:cxn ang="0">
                    <a:pos x="0" y="182"/>
                  </a:cxn>
                </a:cxnLst>
                <a:rect l="0" t="0" r="r" b="b"/>
                <a:pathLst>
                  <a:path w="157" h="200">
                    <a:moveTo>
                      <a:pt x="0" y="182"/>
                    </a:moveTo>
                    <a:lnTo>
                      <a:pt x="13" y="169"/>
                    </a:lnTo>
                    <a:lnTo>
                      <a:pt x="15" y="166"/>
                    </a:lnTo>
                    <a:lnTo>
                      <a:pt x="17" y="147"/>
                    </a:lnTo>
                    <a:lnTo>
                      <a:pt x="22" y="125"/>
                    </a:lnTo>
                    <a:lnTo>
                      <a:pt x="23" y="110"/>
                    </a:lnTo>
                    <a:lnTo>
                      <a:pt x="18" y="102"/>
                    </a:lnTo>
                    <a:lnTo>
                      <a:pt x="17" y="101"/>
                    </a:lnTo>
                    <a:lnTo>
                      <a:pt x="17" y="99"/>
                    </a:lnTo>
                    <a:lnTo>
                      <a:pt x="8" y="86"/>
                    </a:lnTo>
                    <a:lnTo>
                      <a:pt x="5" y="75"/>
                    </a:lnTo>
                    <a:lnTo>
                      <a:pt x="3" y="56"/>
                    </a:lnTo>
                    <a:lnTo>
                      <a:pt x="3" y="34"/>
                    </a:lnTo>
                    <a:lnTo>
                      <a:pt x="7" y="24"/>
                    </a:lnTo>
                    <a:lnTo>
                      <a:pt x="15" y="18"/>
                    </a:lnTo>
                    <a:lnTo>
                      <a:pt x="19" y="12"/>
                    </a:lnTo>
                    <a:lnTo>
                      <a:pt x="19" y="10"/>
                    </a:lnTo>
                    <a:lnTo>
                      <a:pt x="22" y="7"/>
                    </a:lnTo>
                    <a:lnTo>
                      <a:pt x="28" y="5"/>
                    </a:lnTo>
                    <a:lnTo>
                      <a:pt x="32" y="1"/>
                    </a:lnTo>
                    <a:lnTo>
                      <a:pt x="35" y="0"/>
                    </a:lnTo>
                    <a:lnTo>
                      <a:pt x="49" y="8"/>
                    </a:lnTo>
                    <a:lnTo>
                      <a:pt x="61" y="13"/>
                    </a:lnTo>
                    <a:lnTo>
                      <a:pt x="73" y="19"/>
                    </a:lnTo>
                    <a:lnTo>
                      <a:pt x="85" y="21"/>
                    </a:lnTo>
                    <a:lnTo>
                      <a:pt x="98" y="28"/>
                    </a:lnTo>
                    <a:lnTo>
                      <a:pt x="113" y="39"/>
                    </a:lnTo>
                    <a:lnTo>
                      <a:pt x="116" y="40"/>
                    </a:lnTo>
                    <a:lnTo>
                      <a:pt x="130" y="53"/>
                    </a:lnTo>
                    <a:lnTo>
                      <a:pt x="135" y="59"/>
                    </a:lnTo>
                    <a:lnTo>
                      <a:pt x="146" y="65"/>
                    </a:lnTo>
                    <a:lnTo>
                      <a:pt x="156" y="75"/>
                    </a:lnTo>
                    <a:lnTo>
                      <a:pt x="156" y="86"/>
                    </a:lnTo>
                    <a:lnTo>
                      <a:pt x="157" y="86"/>
                    </a:lnTo>
                    <a:lnTo>
                      <a:pt x="144" y="99"/>
                    </a:lnTo>
                    <a:lnTo>
                      <a:pt x="141" y="107"/>
                    </a:lnTo>
                    <a:lnTo>
                      <a:pt x="128" y="125"/>
                    </a:lnTo>
                    <a:lnTo>
                      <a:pt x="118" y="137"/>
                    </a:lnTo>
                    <a:lnTo>
                      <a:pt x="114" y="144"/>
                    </a:lnTo>
                    <a:lnTo>
                      <a:pt x="105" y="166"/>
                    </a:lnTo>
                    <a:lnTo>
                      <a:pt x="78" y="190"/>
                    </a:lnTo>
                    <a:lnTo>
                      <a:pt x="76" y="193"/>
                    </a:lnTo>
                    <a:lnTo>
                      <a:pt x="71" y="195"/>
                    </a:lnTo>
                    <a:lnTo>
                      <a:pt x="61" y="195"/>
                    </a:lnTo>
                    <a:lnTo>
                      <a:pt x="54" y="191"/>
                    </a:lnTo>
                    <a:lnTo>
                      <a:pt x="48" y="191"/>
                    </a:lnTo>
                    <a:lnTo>
                      <a:pt x="44" y="193"/>
                    </a:lnTo>
                    <a:lnTo>
                      <a:pt x="28" y="200"/>
                    </a:lnTo>
                    <a:lnTo>
                      <a:pt x="22" y="200"/>
                    </a:lnTo>
                    <a:lnTo>
                      <a:pt x="19" y="199"/>
                    </a:lnTo>
                    <a:lnTo>
                      <a:pt x="10" y="193"/>
                    </a:lnTo>
                    <a:lnTo>
                      <a:pt x="0" y="182"/>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667" name="Freeform 255"/>
              <p:cNvSpPr>
                <a:spLocks noChangeAspect="1"/>
              </p:cNvSpPr>
              <p:nvPr/>
            </p:nvSpPr>
            <p:spPr bwMode="gray">
              <a:xfrm>
                <a:off x="1624" y="2488"/>
                <a:ext cx="137" cy="201"/>
              </a:xfrm>
              <a:custGeom>
                <a:avLst/>
                <a:gdLst/>
                <a:ahLst/>
                <a:cxnLst>
                  <a:cxn ang="0">
                    <a:pos x="319" y="13"/>
                  </a:cxn>
                  <a:cxn ang="0">
                    <a:pos x="335" y="50"/>
                  </a:cxn>
                  <a:cxn ang="0">
                    <a:pos x="284" y="110"/>
                  </a:cxn>
                  <a:cxn ang="0">
                    <a:pos x="204" y="156"/>
                  </a:cxn>
                  <a:cxn ang="0">
                    <a:pos x="170" y="190"/>
                  </a:cxn>
                  <a:cxn ang="0">
                    <a:pos x="159" y="190"/>
                  </a:cxn>
                  <a:cxn ang="0">
                    <a:pos x="138" y="253"/>
                  </a:cxn>
                  <a:cxn ang="0">
                    <a:pos x="97" y="260"/>
                  </a:cxn>
                  <a:cxn ang="0">
                    <a:pos x="72" y="242"/>
                  </a:cxn>
                  <a:cxn ang="0">
                    <a:pos x="43" y="242"/>
                  </a:cxn>
                  <a:cxn ang="0">
                    <a:pos x="52" y="214"/>
                  </a:cxn>
                  <a:cxn ang="0">
                    <a:pos x="51" y="188"/>
                  </a:cxn>
                  <a:cxn ang="0">
                    <a:pos x="3" y="231"/>
                  </a:cxn>
                  <a:cxn ang="0">
                    <a:pos x="9" y="271"/>
                  </a:cxn>
                  <a:cxn ang="0">
                    <a:pos x="21" y="308"/>
                  </a:cxn>
                  <a:cxn ang="0">
                    <a:pos x="51" y="350"/>
                  </a:cxn>
                  <a:cxn ang="0">
                    <a:pos x="89" y="387"/>
                  </a:cxn>
                  <a:cxn ang="0">
                    <a:pos x="140" y="478"/>
                  </a:cxn>
                  <a:cxn ang="0">
                    <a:pos x="188" y="578"/>
                  </a:cxn>
                  <a:cxn ang="0">
                    <a:pos x="212" y="632"/>
                  </a:cxn>
                  <a:cxn ang="0">
                    <a:pos x="256" y="711"/>
                  </a:cxn>
                  <a:cxn ang="0">
                    <a:pos x="267" y="764"/>
                  </a:cxn>
                  <a:cxn ang="0">
                    <a:pos x="298" y="807"/>
                  </a:cxn>
                  <a:cxn ang="0">
                    <a:pos x="391" y="874"/>
                  </a:cxn>
                  <a:cxn ang="0">
                    <a:pos x="481" y="922"/>
                  </a:cxn>
                  <a:cxn ang="0">
                    <a:pos x="532" y="957"/>
                  </a:cxn>
                  <a:cxn ang="0">
                    <a:pos x="584" y="1001"/>
                  </a:cxn>
                  <a:cxn ang="0">
                    <a:pos x="620" y="995"/>
                  </a:cxn>
                  <a:cxn ang="0">
                    <a:pos x="638" y="968"/>
                  </a:cxn>
                  <a:cxn ang="0">
                    <a:pos x="649" y="935"/>
                  </a:cxn>
                  <a:cxn ang="0">
                    <a:pos x="665" y="888"/>
                  </a:cxn>
                  <a:cxn ang="0">
                    <a:pos x="651" y="865"/>
                  </a:cxn>
                  <a:cxn ang="0">
                    <a:pos x="665" y="826"/>
                  </a:cxn>
                  <a:cxn ang="0">
                    <a:pos x="671" y="793"/>
                  </a:cxn>
                  <a:cxn ang="0">
                    <a:pos x="671" y="724"/>
                  </a:cxn>
                  <a:cxn ang="0">
                    <a:pos x="686" y="675"/>
                  </a:cxn>
                  <a:cxn ang="0">
                    <a:pos x="612" y="598"/>
                  </a:cxn>
                  <a:cxn ang="0">
                    <a:pos x="591" y="564"/>
                  </a:cxn>
                  <a:cxn ang="0">
                    <a:pos x="578" y="514"/>
                  </a:cxn>
                  <a:cxn ang="0">
                    <a:pos x="502" y="537"/>
                  </a:cxn>
                  <a:cxn ang="0">
                    <a:pos x="468" y="512"/>
                  </a:cxn>
                  <a:cxn ang="0">
                    <a:pos x="450" y="480"/>
                  </a:cxn>
                  <a:cxn ang="0">
                    <a:pos x="422" y="432"/>
                  </a:cxn>
                  <a:cxn ang="0">
                    <a:pos x="428" y="362"/>
                  </a:cxn>
                  <a:cxn ang="0">
                    <a:pos x="452" y="318"/>
                  </a:cxn>
                  <a:cxn ang="0">
                    <a:pos x="510" y="254"/>
                  </a:cxn>
                  <a:cxn ang="0">
                    <a:pos x="620" y="225"/>
                  </a:cxn>
                  <a:cxn ang="0">
                    <a:pos x="596" y="205"/>
                  </a:cxn>
                  <a:cxn ang="0">
                    <a:pos x="593" y="182"/>
                  </a:cxn>
                  <a:cxn ang="0">
                    <a:pos x="605" y="137"/>
                  </a:cxn>
                  <a:cxn ang="0">
                    <a:pos x="553" y="126"/>
                  </a:cxn>
                  <a:cxn ang="0">
                    <a:pos x="516" y="120"/>
                  </a:cxn>
                  <a:cxn ang="0">
                    <a:pos x="499" y="132"/>
                  </a:cxn>
                  <a:cxn ang="0">
                    <a:pos x="461" y="130"/>
                  </a:cxn>
                  <a:cxn ang="0">
                    <a:pos x="438" y="96"/>
                  </a:cxn>
                  <a:cxn ang="0">
                    <a:pos x="419" y="69"/>
                  </a:cxn>
                  <a:cxn ang="0">
                    <a:pos x="394" y="55"/>
                  </a:cxn>
                  <a:cxn ang="0">
                    <a:pos x="366" y="21"/>
                  </a:cxn>
                  <a:cxn ang="0">
                    <a:pos x="332" y="0"/>
                  </a:cxn>
                </a:cxnLst>
                <a:rect l="0" t="0" r="r" b="b"/>
                <a:pathLst>
                  <a:path w="686" h="1005">
                    <a:moveTo>
                      <a:pt x="328" y="0"/>
                    </a:moveTo>
                    <a:lnTo>
                      <a:pt x="326" y="2"/>
                    </a:lnTo>
                    <a:lnTo>
                      <a:pt x="315" y="2"/>
                    </a:lnTo>
                    <a:lnTo>
                      <a:pt x="314" y="11"/>
                    </a:lnTo>
                    <a:lnTo>
                      <a:pt x="319" y="13"/>
                    </a:lnTo>
                    <a:lnTo>
                      <a:pt x="321" y="16"/>
                    </a:lnTo>
                    <a:lnTo>
                      <a:pt x="326" y="27"/>
                    </a:lnTo>
                    <a:lnTo>
                      <a:pt x="327" y="32"/>
                    </a:lnTo>
                    <a:lnTo>
                      <a:pt x="335" y="49"/>
                    </a:lnTo>
                    <a:lnTo>
                      <a:pt x="335" y="50"/>
                    </a:lnTo>
                    <a:lnTo>
                      <a:pt x="326" y="50"/>
                    </a:lnTo>
                    <a:lnTo>
                      <a:pt x="319" y="65"/>
                    </a:lnTo>
                    <a:lnTo>
                      <a:pt x="305" y="89"/>
                    </a:lnTo>
                    <a:lnTo>
                      <a:pt x="292" y="104"/>
                    </a:lnTo>
                    <a:lnTo>
                      <a:pt x="284" y="110"/>
                    </a:lnTo>
                    <a:lnTo>
                      <a:pt x="274" y="119"/>
                    </a:lnTo>
                    <a:lnTo>
                      <a:pt x="265" y="131"/>
                    </a:lnTo>
                    <a:lnTo>
                      <a:pt x="256" y="137"/>
                    </a:lnTo>
                    <a:lnTo>
                      <a:pt x="240" y="145"/>
                    </a:lnTo>
                    <a:lnTo>
                      <a:pt x="204" y="156"/>
                    </a:lnTo>
                    <a:lnTo>
                      <a:pt x="186" y="163"/>
                    </a:lnTo>
                    <a:lnTo>
                      <a:pt x="179" y="168"/>
                    </a:lnTo>
                    <a:lnTo>
                      <a:pt x="176" y="171"/>
                    </a:lnTo>
                    <a:lnTo>
                      <a:pt x="171" y="180"/>
                    </a:lnTo>
                    <a:lnTo>
                      <a:pt x="170" y="190"/>
                    </a:lnTo>
                    <a:lnTo>
                      <a:pt x="166" y="193"/>
                    </a:lnTo>
                    <a:lnTo>
                      <a:pt x="164" y="193"/>
                    </a:lnTo>
                    <a:lnTo>
                      <a:pt x="160" y="189"/>
                    </a:lnTo>
                    <a:lnTo>
                      <a:pt x="159" y="189"/>
                    </a:lnTo>
                    <a:lnTo>
                      <a:pt x="159" y="190"/>
                    </a:lnTo>
                    <a:lnTo>
                      <a:pt x="144" y="210"/>
                    </a:lnTo>
                    <a:lnTo>
                      <a:pt x="142" y="223"/>
                    </a:lnTo>
                    <a:lnTo>
                      <a:pt x="142" y="244"/>
                    </a:lnTo>
                    <a:lnTo>
                      <a:pt x="139" y="252"/>
                    </a:lnTo>
                    <a:lnTo>
                      <a:pt x="138" y="253"/>
                    </a:lnTo>
                    <a:lnTo>
                      <a:pt x="128" y="257"/>
                    </a:lnTo>
                    <a:lnTo>
                      <a:pt x="121" y="264"/>
                    </a:lnTo>
                    <a:lnTo>
                      <a:pt x="110" y="269"/>
                    </a:lnTo>
                    <a:lnTo>
                      <a:pt x="102" y="268"/>
                    </a:lnTo>
                    <a:lnTo>
                      <a:pt x="97" y="260"/>
                    </a:lnTo>
                    <a:lnTo>
                      <a:pt x="95" y="254"/>
                    </a:lnTo>
                    <a:lnTo>
                      <a:pt x="90" y="245"/>
                    </a:lnTo>
                    <a:lnTo>
                      <a:pt x="84" y="245"/>
                    </a:lnTo>
                    <a:lnTo>
                      <a:pt x="74" y="245"/>
                    </a:lnTo>
                    <a:lnTo>
                      <a:pt x="72" y="242"/>
                    </a:lnTo>
                    <a:lnTo>
                      <a:pt x="67" y="238"/>
                    </a:lnTo>
                    <a:lnTo>
                      <a:pt x="58" y="238"/>
                    </a:lnTo>
                    <a:lnTo>
                      <a:pt x="50" y="243"/>
                    </a:lnTo>
                    <a:lnTo>
                      <a:pt x="45" y="244"/>
                    </a:lnTo>
                    <a:lnTo>
                      <a:pt x="43" y="242"/>
                    </a:lnTo>
                    <a:lnTo>
                      <a:pt x="41" y="228"/>
                    </a:lnTo>
                    <a:lnTo>
                      <a:pt x="39" y="223"/>
                    </a:lnTo>
                    <a:lnTo>
                      <a:pt x="39" y="221"/>
                    </a:lnTo>
                    <a:lnTo>
                      <a:pt x="42" y="216"/>
                    </a:lnTo>
                    <a:lnTo>
                      <a:pt x="52" y="214"/>
                    </a:lnTo>
                    <a:lnTo>
                      <a:pt x="57" y="209"/>
                    </a:lnTo>
                    <a:lnTo>
                      <a:pt x="56" y="200"/>
                    </a:lnTo>
                    <a:lnTo>
                      <a:pt x="54" y="198"/>
                    </a:lnTo>
                    <a:lnTo>
                      <a:pt x="52" y="188"/>
                    </a:lnTo>
                    <a:lnTo>
                      <a:pt x="51" y="188"/>
                    </a:lnTo>
                    <a:lnTo>
                      <a:pt x="51" y="185"/>
                    </a:lnTo>
                    <a:lnTo>
                      <a:pt x="43" y="193"/>
                    </a:lnTo>
                    <a:lnTo>
                      <a:pt x="32" y="200"/>
                    </a:lnTo>
                    <a:lnTo>
                      <a:pt x="18" y="216"/>
                    </a:lnTo>
                    <a:lnTo>
                      <a:pt x="3" y="231"/>
                    </a:lnTo>
                    <a:lnTo>
                      <a:pt x="2" y="236"/>
                    </a:lnTo>
                    <a:lnTo>
                      <a:pt x="0" y="245"/>
                    </a:lnTo>
                    <a:lnTo>
                      <a:pt x="3" y="260"/>
                    </a:lnTo>
                    <a:lnTo>
                      <a:pt x="4" y="263"/>
                    </a:lnTo>
                    <a:lnTo>
                      <a:pt x="9" y="271"/>
                    </a:lnTo>
                    <a:lnTo>
                      <a:pt x="10" y="284"/>
                    </a:lnTo>
                    <a:lnTo>
                      <a:pt x="19" y="292"/>
                    </a:lnTo>
                    <a:lnTo>
                      <a:pt x="24" y="298"/>
                    </a:lnTo>
                    <a:lnTo>
                      <a:pt x="24" y="302"/>
                    </a:lnTo>
                    <a:lnTo>
                      <a:pt x="21" y="308"/>
                    </a:lnTo>
                    <a:lnTo>
                      <a:pt x="11" y="318"/>
                    </a:lnTo>
                    <a:lnTo>
                      <a:pt x="14" y="323"/>
                    </a:lnTo>
                    <a:lnTo>
                      <a:pt x="29" y="333"/>
                    </a:lnTo>
                    <a:lnTo>
                      <a:pt x="37" y="340"/>
                    </a:lnTo>
                    <a:lnTo>
                      <a:pt x="51" y="350"/>
                    </a:lnTo>
                    <a:lnTo>
                      <a:pt x="58" y="355"/>
                    </a:lnTo>
                    <a:lnTo>
                      <a:pt x="73" y="367"/>
                    </a:lnTo>
                    <a:lnTo>
                      <a:pt x="80" y="379"/>
                    </a:lnTo>
                    <a:lnTo>
                      <a:pt x="83" y="379"/>
                    </a:lnTo>
                    <a:lnTo>
                      <a:pt x="89" y="387"/>
                    </a:lnTo>
                    <a:lnTo>
                      <a:pt x="97" y="413"/>
                    </a:lnTo>
                    <a:lnTo>
                      <a:pt x="102" y="422"/>
                    </a:lnTo>
                    <a:lnTo>
                      <a:pt x="133" y="452"/>
                    </a:lnTo>
                    <a:lnTo>
                      <a:pt x="139" y="467"/>
                    </a:lnTo>
                    <a:lnTo>
                      <a:pt x="140" y="478"/>
                    </a:lnTo>
                    <a:lnTo>
                      <a:pt x="143" y="484"/>
                    </a:lnTo>
                    <a:lnTo>
                      <a:pt x="155" y="507"/>
                    </a:lnTo>
                    <a:lnTo>
                      <a:pt x="161" y="522"/>
                    </a:lnTo>
                    <a:lnTo>
                      <a:pt x="170" y="549"/>
                    </a:lnTo>
                    <a:lnTo>
                      <a:pt x="188" y="578"/>
                    </a:lnTo>
                    <a:lnTo>
                      <a:pt x="191" y="584"/>
                    </a:lnTo>
                    <a:lnTo>
                      <a:pt x="193" y="608"/>
                    </a:lnTo>
                    <a:lnTo>
                      <a:pt x="199" y="624"/>
                    </a:lnTo>
                    <a:lnTo>
                      <a:pt x="204" y="629"/>
                    </a:lnTo>
                    <a:lnTo>
                      <a:pt x="212" y="632"/>
                    </a:lnTo>
                    <a:lnTo>
                      <a:pt x="217" y="639"/>
                    </a:lnTo>
                    <a:lnTo>
                      <a:pt x="225" y="659"/>
                    </a:lnTo>
                    <a:lnTo>
                      <a:pt x="239" y="678"/>
                    </a:lnTo>
                    <a:lnTo>
                      <a:pt x="249" y="693"/>
                    </a:lnTo>
                    <a:lnTo>
                      <a:pt x="256" y="711"/>
                    </a:lnTo>
                    <a:lnTo>
                      <a:pt x="269" y="726"/>
                    </a:lnTo>
                    <a:lnTo>
                      <a:pt x="274" y="742"/>
                    </a:lnTo>
                    <a:lnTo>
                      <a:pt x="277" y="754"/>
                    </a:lnTo>
                    <a:lnTo>
                      <a:pt x="271" y="758"/>
                    </a:lnTo>
                    <a:lnTo>
                      <a:pt x="267" y="764"/>
                    </a:lnTo>
                    <a:lnTo>
                      <a:pt x="269" y="776"/>
                    </a:lnTo>
                    <a:lnTo>
                      <a:pt x="272" y="780"/>
                    </a:lnTo>
                    <a:lnTo>
                      <a:pt x="283" y="791"/>
                    </a:lnTo>
                    <a:lnTo>
                      <a:pt x="290" y="802"/>
                    </a:lnTo>
                    <a:lnTo>
                      <a:pt x="298" y="807"/>
                    </a:lnTo>
                    <a:lnTo>
                      <a:pt x="317" y="828"/>
                    </a:lnTo>
                    <a:lnTo>
                      <a:pt x="327" y="834"/>
                    </a:lnTo>
                    <a:lnTo>
                      <a:pt x="335" y="842"/>
                    </a:lnTo>
                    <a:lnTo>
                      <a:pt x="359" y="858"/>
                    </a:lnTo>
                    <a:lnTo>
                      <a:pt x="391" y="874"/>
                    </a:lnTo>
                    <a:lnTo>
                      <a:pt x="411" y="890"/>
                    </a:lnTo>
                    <a:lnTo>
                      <a:pt x="414" y="892"/>
                    </a:lnTo>
                    <a:lnTo>
                      <a:pt x="455" y="908"/>
                    </a:lnTo>
                    <a:lnTo>
                      <a:pt x="478" y="921"/>
                    </a:lnTo>
                    <a:lnTo>
                      <a:pt x="481" y="922"/>
                    </a:lnTo>
                    <a:lnTo>
                      <a:pt x="486" y="922"/>
                    </a:lnTo>
                    <a:lnTo>
                      <a:pt x="491" y="923"/>
                    </a:lnTo>
                    <a:lnTo>
                      <a:pt x="513" y="941"/>
                    </a:lnTo>
                    <a:lnTo>
                      <a:pt x="525" y="948"/>
                    </a:lnTo>
                    <a:lnTo>
                      <a:pt x="532" y="957"/>
                    </a:lnTo>
                    <a:lnTo>
                      <a:pt x="541" y="964"/>
                    </a:lnTo>
                    <a:lnTo>
                      <a:pt x="551" y="974"/>
                    </a:lnTo>
                    <a:lnTo>
                      <a:pt x="562" y="989"/>
                    </a:lnTo>
                    <a:lnTo>
                      <a:pt x="574" y="995"/>
                    </a:lnTo>
                    <a:lnTo>
                      <a:pt x="584" y="1001"/>
                    </a:lnTo>
                    <a:lnTo>
                      <a:pt x="585" y="1001"/>
                    </a:lnTo>
                    <a:lnTo>
                      <a:pt x="589" y="1005"/>
                    </a:lnTo>
                    <a:lnTo>
                      <a:pt x="599" y="996"/>
                    </a:lnTo>
                    <a:lnTo>
                      <a:pt x="601" y="996"/>
                    </a:lnTo>
                    <a:lnTo>
                      <a:pt x="620" y="995"/>
                    </a:lnTo>
                    <a:lnTo>
                      <a:pt x="626" y="992"/>
                    </a:lnTo>
                    <a:lnTo>
                      <a:pt x="627" y="991"/>
                    </a:lnTo>
                    <a:lnTo>
                      <a:pt x="628" y="982"/>
                    </a:lnTo>
                    <a:lnTo>
                      <a:pt x="634" y="973"/>
                    </a:lnTo>
                    <a:lnTo>
                      <a:pt x="638" y="968"/>
                    </a:lnTo>
                    <a:lnTo>
                      <a:pt x="642" y="966"/>
                    </a:lnTo>
                    <a:lnTo>
                      <a:pt x="638" y="960"/>
                    </a:lnTo>
                    <a:lnTo>
                      <a:pt x="636" y="960"/>
                    </a:lnTo>
                    <a:lnTo>
                      <a:pt x="637" y="954"/>
                    </a:lnTo>
                    <a:lnTo>
                      <a:pt x="649" y="935"/>
                    </a:lnTo>
                    <a:lnTo>
                      <a:pt x="659" y="923"/>
                    </a:lnTo>
                    <a:lnTo>
                      <a:pt x="671" y="906"/>
                    </a:lnTo>
                    <a:lnTo>
                      <a:pt x="672" y="896"/>
                    </a:lnTo>
                    <a:lnTo>
                      <a:pt x="671" y="893"/>
                    </a:lnTo>
                    <a:lnTo>
                      <a:pt x="665" y="888"/>
                    </a:lnTo>
                    <a:lnTo>
                      <a:pt x="660" y="885"/>
                    </a:lnTo>
                    <a:lnTo>
                      <a:pt x="656" y="880"/>
                    </a:lnTo>
                    <a:lnTo>
                      <a:pt x="654" y="879"/>
                    </a:lnTo>
                    <a:lnTo>
                      <a:pt x="653" y="873"/>
                    </a:lnTo>
                    <a:lnTo>
                      <a:pt x="651" y="865"/>
                    </a:lnTo>
                    <a:lnTo>
                      <a:pt x="653" y="851"/>
                    </a:lnTo>
                    <a:lnTo>
                      <a:pt x="658" y="842"/>
                    </a:lnTo>
                    <a:lnTo>
                      <a:pt x="663" y="839"/>
                    </a:lnTo>
                    <a:lnTo>
                      <a:pt x="665" y="831"/>
                    </a:lnTo>
                    <a:lnTo>
                      <a:pt x="665" y="826"/>
                    </a:lnTo>
                    <a:lnTo>
                      <a:pt x="664" y="820"/>
                    </a:lnTo>
                    <a:lnTo>
                      <a:pt x="654" y="809"/>
                    </a:lnTo>
                    <a:lnTo>
                      <a:pt x="654" y="806"/>
                    </a:lnTo>
                    <a:lnTo>
                      <a:pt x="658" y="799"/>
                    </a:lnTo>
                    <a:lnTo>
                      <a:pt x="671" y="793"/>
                    </a:lnTo>
                    <a:lnTo>
                      <a:pt x="672" y="791"/>
                    </a:lnTo>
                    <a:lnTo>
                      <a:pt x="672" y="772"/>
                    </a:lnTo>
                    <a:lnTo>
                      <a:pt x="669" y="754"/>
                    </a:lnTo>
                    <a:lnTo>
                      <a:pt x="669" y="743"/>
                    </a:lnTo>
                    <a:lnTo>
                      <a:pt x="671" y="724"/>
                    </a:lnTo>
                    <a:lnTo>
                      <a:pt x="671" y="700"/>
                    </a:lnTo>
                    <a:lnTo>
                      <a:pt x="676" y="689"/>
                    </a:lnTo>
                    <a:lnTo>
                      <a:pt x="683" y="680"/>
                    </a:lnTo>
                    <a:lnTo>
                      <a:pt x="686" y="678"/>
                    </a:lnTo>
                    <a:lnTo>
                      <a:pt x="686" y="675"/>
                    </a:lnTo>
                    <a:lnTo>
                      <a:pt x="671" y="652"/>
                    </a:lnTo>
                    <a:lnTo>
                      <a:pt x="637" y="593"/>
                    </a:lnTo>
                    <a:lnTo>
                      <a:pt x="620" y="594"/>
                    </a:lnTo>
                    <a:lnTo>
                      <a:pt x="612" y="598"/>
                    </a:lnTo>
                    <a:lnTo>
                      <a:pt x="612" y="598"/>
                    </a:lnTo>
                    <a:lnTo>
                      <a:pt x="605" y="600"/>
                    </a:lnTo>
                    <a:lnTo>
                      <a:pt x="600" y="600"/>
                    </a:lnTo>
                    <a:lnTo>
                      <a:pt x="594" y="597"/>
                    </a:lnTo>
                    <a:lnTo>
                      <a:pt x="591" y="593"/>
                    </a:lnTo>
                    <a:lnTo>
                      <a:pt x="591" y="564"/>
                    </a:lnTo>
                    <a:lnTo>
                      <a:pt x="591" y="560"/>
                    </a:lnTo>
                    <a:lnTo>
                      <a:pt x="591" y="506"/>
                    </a:lnTo>
                    <a:lnTo>
                      <a:pt x="591" y="503"/>
                    </a:lnTo>
                    <a:lnTo>
                      <a:pt x="588" y="505"/>
                    </a:lnTo>
                    <a:lnTo>
                      <a:pt x="578" y="514"/>
                    </a:lnTo>
                    <a:lnTo>
                      <a:pt x="556" y="530"/>
                    </a:lnTo>
                    <a:lnTo>
                      <a:pt x="538" y="540"/>
                    </a:lnTo>
                    <a:lnTo>
                      <a:pt x="530" y="541"/>
                    </a:lnTo>
                    <a:lnTo>
                      <a:pt x="515" y="540"/>
                    </a:lnTo>
                    <a:lnTo>
                      <a:pt x="502" y="537"/>
                    </a:lnTo>
                    <a:lnTo>
                      <a:pt x="499" y="533"/>
                    </a:lnTo>
                    <a:lnTo>
                      <a:pt x="497" y="522"/>
                    </a:lnTo>
                    <a:lnTo>
                      <a:pt x="493" y="517"/>
                    </a:lnTo>
                    <a:lnTo>
                      <a:pt x="488" y="513"/>
                    </a:lnTo>
                    <a:lnTo>
                      <a:pt x="468" y="512"/>
                    </a:lnTo>
                    <a:lnTo>
                      <a:pt x="456" y="508"/>
                    </a:lnTo>
                    <a:lnTo>
                      <a:pt x="455" y="505"/>
                    </a:lnTo>
                    <a:lnTo>
                      <a:pt x="461" y="495"/>
                    </a:lnTo>
                    <a:lnTo>
                      <a:pt x="460" y="486"/>
                    </a:lnTo>
                    <a:lnTo>
                      <a:pt x="450" y="480"/>
                    </a:lnTo>
                    <a:lnTo>
                      <a:pt x="438" y="467"/>
                    </a:lnTo>
                    <a:lnTo>
                      <a:pt x="434" y="459"/>
                    </a:lnTo>
                    <a:lnTo>
                      <a:pt x="425" y="448"/>
                    </a:lnTo>
                    <a:lnTo>
                      <a:pt x="424" y="444"/>
                    </a:lnTo>
                    <a:lnTo>
                      <a:pt x="422" y="432"/>
                    </a:lnTo>
                    <a:lnTo>
                      <a:pt x="411" y="409"/>
                    </a:lnTo>
                    <a:lnTo>
                      <a:pt x="411" y="405"/>
                    </a:lnTo>
                    <a:lnTo>
                      <a:pt x="412" y="401"/>
                    </a:lnTo>
                    <a:lnTo>
                      <a:pt x="424" y="379"/>
                    </a:lnTo>
                    <a:lnTo>
                      <a:pt x="428" y="362"/>
                    </a:lnTo>
                    <a:lnTo>
                      <a:pt x="432" y="357"/>
                    </a:lnTo>
                    <a:lnTo>
                      <a:pt x="441" y="355"/>
                    </a:lnTo>
                    <a:lnTo>
                      <a:pt x="450" y="354"/>
                    </a:lnTo>
                    <a:lnTo>
                      <a:pt x="450" y="324"/>
                    </a:lnTo>
                    <a:lnTo>
                      <a:pt x="452" y="318"/>
                    </a:lnTo>
                    <a:lnTo>
                      <a:pt x="461" y="302"/>
                    </a:lnTo>
                    <a:lnTo>
                      <a:pt x="470" y="290"/>
                    </a:lnTo>
                    <a:lnTo>
                      <a:pt x="483" y="274"/>
                    </a:lnTo>
                    <a:lnTo>
                      <a:pt x="494" y="265"/>
                    </a:lnTo>
                    <a:lnTo>
                      <a:pt x="510" y="254"/>
                    </a:lnTo>
                    <a:lnTo>
                      <a:pt x="529" y="247"/>
                    </a:lnTo>
                    <a:lnTo>
                      <a:pt x="580" y="232"/>
                    </a:lnTo>
                    <a:lnTo>
                      <a:pt x="593" y="227"/>
                    </a:lnTo>
                    <a:lnTo>
                      <a:pt x="613" y="228"/>
                    </a:lnTo>
                    <a:lnTo>
                      <a:pt x="620" y="225"/>
                    </a:lnTo>
                    <a:lnTo>
                      <a:pt x="621" y="222"/>
                    </a:lnTo>
                    <a:lnTo>
                      <a:pt x="613" y="221"/>
                    </a:lnTo>
                    <a:lnTo>
                      <a:pt x="605" y="210"/>
                    </a:lnTo>
                    <a:lnTo>
                      <a:pt x="600" y="206"/>
                    </a:lnTo>
                    <a:lnTo>
                      <a:pt x="596" y="205"/>
                    </a:lnTo>
                    <a:lnTo>
                      <a:pt x="591" y="206"/>
                    </a:lnTo>
                    <a:lnTo>
                      <a:pt x="586" y="205"/>
                    </a:lnTo>
                    <a:lnTo>
                      <a:pt x="585" y="202"/>
                    </a:lnTo>
                    <a:lnTo>
                      <a:pt x="585" y="193"/>
                    </a:lnTo>
                    <a:lnTo>
                      <a:pt x="593" y="182"/>
                    </a:lnTo>
                    <a:lnTo>
                      <a:pt x="605" y="169"/>
                    </a:lnTo>
                    <a:lnTo>
                      <a:pt x="611" y="162"/>
                    </a:lnTo>
                    <a:lnTo>
                      <a:pt x="615" y="155"/>
                    </a:lnTo>
                    <a:lnTo>
                      <a:pt x="615" y="150"/>
                    </a:lnTo>
                    <a:lnTo>
                      <a:pt x="605" y="137"/>
                    </a:lnTo>
                    <a:lnTo>
                      <a:pt x="588" y="128"/>
                    </a:lnTo>
                    <a:lnTo>
                      <a:pt x="572" y="121"/>
                    </a:lnTo>
                    <a:lnTo>
                      <a:pt x="564" y="120"/>
                    </a:lnTo>
                    <a:lnTo>
                      <a:pt x="562" y="120"/>
                    </a:lnTo>
                    <a:lnTo>
                      <a:pt x="553" y="126"/>
                    </a:lnTo>
                    <a:lnTo>
                      <a:pt x="545" y="128"/>
                    </a:lnTo>
                    <a:lnTo>
                      <a:pt x="537" y="126"/>
                    </a:lnTo>
                    <a:lnTo>
                      <a:pt x="532" y="121"/>
                    </a:lnTo>
                    <a:lnTo>
                      <a:pt x="525" y="120"/>
                    </a:lnTo>
                    <a:lnTo>
                      <a:pt x="516" y="120"/>
                    </a:lnTo>
                    <a:lnTo>
                      <a:pt x="513" y="121"/>
                    </a:lnTo>
                    <a:lnTo>
                      <a:pt x="509" y="125"/>
                    </a:lnTo>
                    <a:lnTo>
                      <a:pt x="505" y="126"/>
                    </a:lnTo>
                    <a:lnTo>
                      <a:pt x="503" y="130"/>
                    </a:lnTo>
                    <a:lnTo>
                      <a:pt x="499" y="132"/>
                    </a:lnTo>
                    <a:lnTo>
                      <a:pt x="492" y="134"/>
                    </a:lnTo>
                    <a:lnTo>
                      <a:pt x="488" y="134"/>
                    </a:lnTo>
                    <a:lnTo>
                      <a:pt x="480" y="130"/>
                    </a:lnTo>
                    <a:lnTo>
                      <a:pt x="466" y="129"/>
                    </a:lnTo>
                    <a:lnTo>
                      <a:pt x="461" y="130"/>
                    </a:lnTo>
                    <a:lnTo>
                      <a:pt x="451" y="129"/>
                    </a:lnTo>
                    <a:lnTo>
                      <a:pt x="446" y="124"/>
                    </a:lnTo>
                    <a:lnTo>
                      <a:pt x="443" y="119"/>
                    </a:lnTo>
                    <a:lnTo>
                      <a:pt x="443" y="97"/>
                    </a:lnTo>
                    <a:lnTo>
                      <a:pt x="438" y="96"/>
                    </a:lnTo>
                    <a:lnTo>
                      <a:pt x="429" y="96"/>
                    </a:lnTo>
                    <a:lnTo>
                      <a:pt x="425" y="93"/>
                    </a:lnTo>
                    <a:lnTo>
                      <a:pt x="424" y="89"/>
                    </a:lnTo>
                    <a:lnTo>
                      <a:pt x="421" y="81"/>
                    </a:lnTo>
                    <a:lnTo>
                      <a:pt x="419" y="69"/>
                    </a:lnTo>
                    <a:lnTo>
                      <a:pt x="416" y="62"/>
                    </a:lnTo>
                    <a:lnTo>
                      <a:pt x="411" y="59"/>
                    </a:lnTo>
                    <a:lnTo>
                      <a:pt x="405" y="56"/>
                    </a:lnTo>
                    <a:lnTo>
                      <a:pt x="400" y="56"/>
                    </a:lnTo>
                    <a:lnTo>
                      <a:pt x="394" y="55"/>
                    </a:lnTo>
                    <a:lnTo>
                      <a:pt x="391" y="50"/>
                    </a:lnTo>
                    <a:lnTo>
                      <a:pt x="385" y="46"/>
                    </a:lnTo>
                    <a:lnTo>
                      <a:pt x="380" y="38"/>
                    </a:lnTo>
                    <a:lnTo>
                      <a:pt x="375" y="24"/>
                    </a:lnTo>
                    <a:lnTo>
                      <a:pt x="366" y="21"/>
                    </a:lnTo>
                    <a:lnTo>
                      <a:pt x="362" y="17"/>
                    </a:lnTo>
                    <a:lnTo>
                      <a:pt x="357" y="8"/>
                    </a:lnTo>
                    <a:lnTo>
                      <a:pt x="352" y="6"/>
                    </a:lnTo>
                    <a:lnTo>
                      <a:pt x="342" y="3"/>
                    </a:lnTo>
                    <a:lnTo>
                      <a:pt x="332" y="0"/>
                    </a:lnTo>
                    <a:lnTo>
                      <a:pt x="328" y="0"/>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668" name="Freeform 256"/>
              <p:cNvSpPr>
                <a:spLocks noChangeAspect="1"/>
              </p:cNvSpPr>
              <p:nvPr/>
            </p:nvSpPr>
            <p:spPr bwMode="gray">
              <a:xfrm>
                <a:off x="1711" y="2730"/>
                <a:ext cx="216" cy="429"/>
              </a:xfrm>
              <a:custGeom>
                <a:avLst/>
                <a:gdLst/>
                <a:ahLst/>
                <a:cxnLst>
                  <a:cxn ang="0">
                    <a:pos x="150" y="2125"/>
                  </a:cxn>
                  <a:cxn ang="0">
                    <a:pos x="60" y="2037"/>
                  </a:cxn>
                  <a:cxn ang="0">
                    <a:pos x="17" y="2007"/>
                  </a:cxn>
                  <a:cxn ang="0">
                    <a:pos x="1" y="1952"/>
                  </a:cxn>
                  <a:cxn ang="0">
                    <a:pos x="49" y="1834"/>
                  </a:cxn>
                  <a:cxn ang="0">
                    <a:pos x="52" y="1773"/>
                  </a:cxn>
                  <a:cxn ang="0">
                    <a:pos x="93" y="1669"/>
                  </a:cxn>
                  <a:cxn ang="0">
                    <a:pos x="104" y="1561"/>
                  </a:cxn>
                  <a:cxn ang="0">
                    <a:pos x="113" y="1513"/>
                  </a:cxn>
                  <a:cxn ang="0">
                    <a:pos x="79" y="1432"/>
                  </a:cxn>
                  <a:cxn ang="0">
                    <a:pos x="86" y="1317"/>
                  </a:cxn>
                  <a:cxn ang="0">
                    <a:pos x="89" y="1194"/>
                  </a:cxn>
                  <a:cxn ang="0">
                    <a:pos x="128" y="1068"/>
                  </a:cxn>
                  <a:cxn ang="0">
                    <a:pos x="138" y="915"/>
                  </a:cxn>
                  <a:cxn ang="0">
                    <a:pos x="156" y="871"/>
                  </a:cxn>
                  <a:cxn ang="0">
                    <a:pos x="192" y="751"/>
                  </a:cxn>
                  <a:cxn ang="0">
                    <a:pos x="165" y="617"/>
                  </a:cxn>
                  <a:cxn ang="0">
                    <a:pos x="179" y="530"/>
                  </a:cxn>
                  <a:cxn ang="0">
                    <a:pos x="192" y="450"/>
                  </a:cxn>
                  <a:cxn ang="0">
                    <a:pos x="260" y="312"/>
                  </a:cxn>
                  <a:cxn ang="0">
                    <a:pos x="263" y="221"/>
                  </a:cxn>
                  <a:cxn ang="0">
                    <a:pos x="317" y="139"/>
                  </a:cxn>
                  <a:cxn ang="0">
                    <a:pos x="340" y="62"/>
                  </a:cxn>
                  <a:cxn ang="0">
                    <a:pos x="396" y="0"/>
                  </a:cxn>
                  <a:cxn ang="0">
                    <a:pos x="477" y="30"/>
                  </a:cxn>
                  <a:cxn ang="0">
                    <a:pos x="507" y="16"/>
                  </a:cxn>
                  <a:cxn ang="0">
                    <a:pos x="577" y="27"/>
                  </a:cxn>
                  <a:cxn ang="0">
                    <a:pos x="671" y="105"/>
                  </a:cxn>
                  <a:cxn ang="0">
                    <a:pos x="752" y="143"/>
                  </a:cxn>
                  <a:cxn ang="0">
                    <a:pos x="850" y="209"/>
                  </a:cxn>
                  <a:cxn ang="0">
                    <a:pos x="821" y="302"/>
                  </a:cxn>
                  <a:cxn ang="0">
                    <a:pos x="908" y="342"/>
                  </a:cxn>
                  <a:cxn ang="0">
                    <a:pos x="972" y="332"/>
                  </a:cxn>
                  <a:cxn ang="0">
                    <a:pos x="1025" y="280"/>
                  </a:cxn>
                  <a:cxn ang="0">
                    <a:pos x="1080" y="270"/>
                  </a:cxn>
                  <a:cxn ang="0">
                    <a:pos x="1023" y="344"/>
                  </a:cxn>
                  <a:cxn ang="0">
                    <a:pos x="914" y="467"/>
                  </a:cxn>
                  <a:cxn ang="0">
                    <a:pos x="851" y="528"/>
                  </a:cxn>
                  <a:cxn ang="0">
                    <a:pos x="835" y="686"/>
                  </a:cxn>
                  <a:cxn ang="0">
                    <a:pos x="813" y="776"/>
                  </a:cxn>
                  <a:cxn ang="0">
                    <a:pos x="878" y="892"/>
                  </a:cxn>
                  <a:cxn ang="0">
                    <a:pos x="877" y="1004"/>
                  </a:cxn>
                  <a:cxn ang="0">
                    <a:pos x="765" y="1080"/>
                  </a:cxn>
                  <a:cxn ang="0">
                    <a:pos x="604" y="1088"/>
                  </a:cxn>
                  <a:cxn ang="0">
                    <a:pos x="604" y="1169"/>
                  </a:cxn>
                  <a:cxn ang="0">
                    <a:pos x="526" y="1251"/>
                  </a:cxn>
                  <a:cxn ang="0">
                    <a:pos x="457" y="1270"/>
                  </a:cxn>
                  <a:cxn ang="0">
                    <a:pos x="505" y="1332"/>
                  </a:cxn>
                  <a:cxn ang="0">
                    <a:pos x="518" y="1376"/>
                  </a:cxn>
                  <a:cxn ang="0">
                    <a:pos x="463" y="1361"/>
                  </a:cxn>
                  <a:cxn ang="0">
                    <a:pos x="466" y="1407"/>
                  </a:cxn>
                  <a:cxn ang="0">
                    <a:pos x="445" y="1501"/>
                  </a:cxn>
                  <a:cxn ang="0">
                    <a:pos x="386" y="1547"/>
                  </a:cxn>
                  <a:cxn ang="0">
                    <a:pos x="318" y="1633"/>
                  </a:cxn>
                  <a:cxn ang="0">
                    <a:pos x="414" y="1705"/>
                  </a:cxn>
                  <a:cxn ang="0">
                    <a:pos x="410" y="1780"/>
                  </a:cxn>
                  <a:cxn ang="0">
                    <a:pos x="321" y="1862"/>
                  </a:cxn>
                  <a:cxn ang="0">
                    <a:pos x="276" y="1953"/>
                  </a:cxn>
                  <a:cxn ang="0">
                    <a:pos x="238" y="1983"/>
                  </a:cxn>
                  <a:cxn ang="0">
                    <a:pos x="225" y="2080"/>
                  </a:cxn>
                </a:cxnLst>
                <a:rect l="0" t="0" r="r" b="b"/>
                <a:pathLst>
                  <a:path w="1080" h="2146">
                    <a:moveTo>
                      <a:pt x="275" y="2146"/>
                    </a:moveTo>
                    <a:lnTo>
                      <a:pt x="270" y="2145"/>
                    </a:lnTo>
                    <a:lnTo>
                      <a:pt x="256" y="2136"/>
                    </a:lnTo>
                    <a:lnTo>
                      <a:pt x="224" y="2131"/>
                    </a:lnTo>
                    <a:lnTo>
                      <a:pt x="198" y="2123"/>
                    </a:lnTo>
                    <a:lnTo>
                      <a:pt x="187" y="2121"/>
                    </a:lnTo>
                    <a:lnTo>
                      <a:pt x="170" y="2125"/>
                    </a:lnTo>
                    <a:lnTo>
                      <a:pt x="150" y="2125"/>
                    </a:lnTo>
                    <a:lnTo>
                      <a:pt x="145" y="2125"/>
                    </a:lnTo>
                    <a:lnTo>
                      <a:pt x="140" y="2124"/>
                    </a:lnTo>
                    <a:lnTo>
                      <a:pt x="85" y="2124"/>
                    </a:lnTo>
                    <a:lnTo>
                      <a:pt x="71" y="2118"/>
                    </a:lnTo>
                    <a:lnTo>
                      <a:pt x="66" y="2113"/>
                    </a:lnTo>
                    <a:lnTo>
                      <a:pt x="60" y="2099"/>
                    </a:lnTo>
                    <a:lnTo>
                      <a:pt x="59" y="2094"/>
                    </a:lnTo>
                    <a:lnTo>
                      <a:pt x="60" y="2037"/>
                    </a:lnTo>
                    <a:lnTo>
                      <a:pt x="59" y="2022"/>
                    </a:lnTo>
                    <a:lnTo>
                      <a:pt x="57" y="2003"/>
                    </a:lnTo>
                    <a:lnTo>
                      <a:pt x="55" y="2001"/>
                    </a:lnTo>
                    <a:lnTo>
                      <a:pt x="50" y="2000"/>
                    </a:lnTo>
                    <a:lnTo>
                      <a:pt x="49" y="2000"/>
                    </a:lnTo>
                    <a:lnTo>
                      <a:pt x="44" y="2006"/>
                    </a:lnTo>
                    <a:lnTo>
                      <a:pt x="26" y="2002"/>
                    </a:lnTo>
                    <a:lnTo>
                      <a:pt x="17" y="2007"/>
                    </a:lnTo>
                    <a:lnTo>
                      <a:pt x="14" y="2015"/>
                    </a:lnTo>
                    <a:lnTo>
                      <a:pt x="10" y="2018"/>
                    </a:lnTo>
                    <a:lnTo>
                      <a:pt x="6" y="2016"/>
                    </a:lnTo>
                    <a:lnTo>
                      <a:pt x="4" y="2010"/>
                    </a:lnTo>
                    <a:lnTo>
                      <a:pt x="1" y="1995"/>
                    </a:lnTo>
                    <a:lnTo>
                      <a:pt x="0" y="1992"/>
                    </a:lnTo>
                    <a:lnTo>
                      <a:pt x="0" y="1962"/>
                    </a:lnTo>
                    <a:lnTo>
                      <a:pt x="1" y="1952"/>
                    </a:lnTo>
                    <a:lnTo>
                      <a:pt x="1" y="1940"/>
                    </a:lnTo>
                    <a:lnTo>
                      <a:pt x="9" y="1908"/>
                    </a:lnTo>
                    <a:lnTo>
                      <a:pt x="14" y="1897"/>
                    </a:lnTo>
                    <a:lnTo>
                      <a:pt x="18" y="1893"/>
                    </a:lnTo>
                    <a:lnTo>
                      <a:pt x="32" y="1866"/>
                    </a:lnTo>
                    <a:lnTo>
                      <a:pt x="43" y="1852"/>
                    </a:lnTo>
                    <a:lnTo>
                      <a:pt x="46" y="1847"/>
                    </a:lnTo>
                    <a:lnTo>
                      <a:pt x="49" y="1834"/>
                    </a:lnTo>
                    <a:lnTo>
                      <a:pt x="52" y="1813"/>
                    </a:lnTo>
                    <a:lnTo>
                      <a:pt x="53" y="1809"/>
                    </a:lnTo>
                    <a:lnTo>
                      <a:pt x="57" y="1807"/>
                    </a:lnTo>
                    <a:lnTo>
                      <a:pt x="57" y="1798"/>
                    </a:lnTo>
                    <a:lnTo>
                      <a:pt x="55" y="1787"/>
                    </a:lnTo>
                    <a:lnTo>
                      <a:pt x="52" y="1781"/>
                    </a:lnTo>
                    <a:lnTo>
                      <a:pt x="52" y="1773"/>
                    </a:lnTo>
                    <a:lnTo>
                      <a:pt x="52" y="1773"/>
                    </a:lnTo>
                    <a:lnTo>
                      <a:pt x="52" y="1758"/>
                    </a:lnTo>
                    <a:lnTo>
                      <a:pt x="53" y="1752"/>
                    </a:lnTo>
                    <a:lnTo>
                      <a:pt x="57" y="1746"/>
                    </a:lnTo>
                    <a:lnTo>
                      <a:pt x="70" y="1727"/>
                    </a:lnTo>
                    <a:lnTo>
                      <a:pt x="80" y="1709"/>
                    </a:lnTo>
                    <a:lnTo>
                      <a:pt x="81" y="1699"/>
                    </a:lnTo>
                    <a:lnTo>
                      <a:pt x="89" y="1684"/>
                    </a:lnTo>
                    <a:lnTo>
                      <a:pt x="93" y="1669"/>
                    </a:lnTo>
                    <a:lnTo>
                      <a:pt x="95" y="1631"/>
                    </a:lnTo>
                    <a:lnTo>
                      <a:pt x="93" y="1624"/>
                    </a:lnTo>
                    <a:lnTo>
                      <a:pt x="93" y="1612"/>
                    </a:lnTo>
                    <a:lnTo>
                      <a:pt x="95" y="1607"/>
                    </a:lnTo>
                    <a:lnTo>
                      <a:pt x="95" y="1580"/>
                    </a:lnTo>
                    <a:lnTo>
                      <a:pt x="96" y="1571"/>
                    </a:lnTo>
                    <a:lnTo>
                      <a:pt x="100" y="1566"/>
                    </a:lnTo>
                    <a:lnTo>
                      <a:pt x="104" y="1561"/>
                    </a:lnTo>
                    <a:lnTo>
                      <a:pt x="104" y="1550"/>
                    </a:lnTo>
                    <a:lnTo>
                      <a:pt x="95" y="1539"/>
                    </a:lnTo>
                    <a:lnTo>
                      <a:pt x="81" y="1533"/>
                    </a:lnTo>
                    <a:lnTo>
                      <a:pt x="77" y="1523"/>
                    </a:lnTo>
                    <a:lnTo>
                      <a:pt x="81" y="1521"/>
                    </a:lnTo>
                    <a:lnTo>
                      <a:pt x="97" y="1523"/>
                    </a:lnTo>
                    <a:lnTo>
                      <a:pt x="111" y="1522"/>
                    </a:lnTo>
                    <a:lnTo>
                      <a:pt x="113" y="1513"/>
                    </a:lnTo>
                    <a:lnTo>
                      <a:pt x="112" y="1505"/>
                    </a:lnTo>
                    <a:lnTo>
                      <a:pt x="104" y="1496"/>
                    </a:lnTo>
                    <a:lnTo>
                      <a:pt x="90" y="1491"/>
                    </a:lnTo>
                    <a:lnTo>
                      <a:pt x="82" y="1491"/>
                    </a:lnTo>
                    <a:lnTo>
                      <a:pt x="82" y="1486"/>
                    </a:lnTo>
                    <a:lnTo>
                      <a:pt x="86" y="1457"/>
                    </a:lnTo>
                    <a:lnTo>
                      <a:pt x="85" y="1442"/>
                    </a:lnTo>
                    <a:lnTo>
                      <a:pt x="79" y="1432"/>
                    </a:lnTo>
                    <a:lnTo>
                      <a:pt x="77" y="1427"/>
                    </a:lnTo>
                    <a:lnTo>
                      <a:pt x="79" y="1400"/>
                    </a:lnTo>
                    <a:lnTo>
                      <a:pt x="77" y="1395"/>
                    </a:lnTo>
                    <a:lnTo>
                      <a:pt x="74" y="1392"/>
                    </a:lnTo>
                    <a:lnTo>
                      <a:pt x="71" y="1387"/>
                    </a:lnTo>
                    <a:lnTo>
                      <a:pt x="71" y="1351"/>
                    </a:lnTo>
                    <a:lnTo>
                      <a:pt x="77" y="1329"/>
                    </a:lnTo>
                    <a:lnTo>
                      <a:pt x="86" y="1317"/>
                    </a:lnTo>
                    <a:lnTo>
                      <a:pt x="90" y="1308"/>
                    </a:lnTo>
                    <a:lnTo>
                      <a:pt x="91" y="1303"/>
                    </a:lnTo>
                    <a:lnTo>
                      <a:pt x="91" y="1291"/>
                    </a:lnTo>
                    <a:lnTo>
                      <a:pt x="90" y="1287"/>
                    </a:lnTo>
                    <a:lnTo>
                      <a:pt x="81" y="1279"/>
                    </a:lnTo>
                    <a:lnTo>
                      <a:pt x="77" y="1264"/>
                    </a:lnTo>
                    <a:lnTo>
                      <a:pt x="80" y="1235"/>
                    </a:lnTo>
                    <a:lnTo>
                      <a:pt x="89" y="1194"/>
                    </a:lnTo>
                    <a:lnTo>
                      <a:pt x="89" y="1178"/>
                    </a:lnTo>
                    <a:lnTo>
                      <a:pt x="89" y="1173"/>
                    </a:lnTo>
                    <a:lnTo>
                      <a:pt x="106" y="1112"/>
                    </a:lnTo>
                    <a:lnTo>
                      <a:pt x="108" y="1097"/>
                    </a:lnTo>
                    <a:lnTo>
                      <a:pt x="111" y="1091"/>
                    </a:lnTo>
                    <a:lnTo>
                      <a:pt x="116" y="1086"/>
                    </a:lnTo>
                    <a:lnTo>
                      <a:pt x="124" y="1077"/>
                    </a:lnTo>
                    <a:lnTo>
                      <a:pt x="128" y="1068"/>
                    </a:lnTo>
                    <a:lnTo>
                      <a:pt x="128" y="1055"/>
                    </a:lnTo>
                    <a:lnTo>
                      <a:pt x="123" y="1043"/>
                    </a:lnTo>
                    <a:lnTo>
                      <a:pt x="119" y="1016"/>
                    </a:lnTo>
                    <a:lnTo>
                      <a:pt x="119" y="979"/>
                    </a:lnTo>
                    <a:lnTo>
                      <a:pt x="123" y="940"/>
                    </a:lnTo>
                    <a:lnTo>
                      <a:pt x="128" y="926"/>
                    </a:lnTo>
                    <a:lnTo>
                      <a:pt x="134" y="918"/>
                    </a:lnTo>
                    <a:lnTo>
                      <a:pt x="138" y="915"/>
                    </a:lnTo>
                    <a:lnTo>
                      <a:pt x="144" y="915"/>
                    </a:lnTo>
                    <a:lnTo>
                      <a:pt x="146" y="913"/>
                    </a:lnTo>
                    <a:lnTo>
                      <a:pt x="147" y="905"/>
                    </a:lnTo>
                    <a:lnTo>
                      <a:pt x="150" y="902"/>
                    </a:lnTo>
                    <a:lnTo>
                      <a:pt x="156" y="898"/>
                    </a:lnTo>
                    <a:lnTo>
                      <a:pt x="159" y="896"/>
                    </a:lnTo>
                    <a:lnTo>
                      <a:pt x="159" y="888"/>
                    </a:lnTo>
                    <a:lnTo>
                      <a:pt x="156" y="871"/>
                    </a:lnTo>
                    <a:lnTo>
                      <a:pt x="155" y="842"/>
                    </a:lnTo>
                    <a:lnTo>
                      <a:pt x="166" y="832"/>
                    </a:lnTo>
                    <a:lnTo>
                      <a:pt x="167" y="829"/>
                    </a:lnTo>
                    <a:lnTo>
                      <a:pt x="171" y="806"/>
                    </a:lnTo>
                    <a:lnTo>
                      <a:pt x="173" y="799"/>
                    </a:lnTo>
                    <a:lnTo>
                      <a:pt x="179" y="786"/>
                    </a:lnTo>
                    <a:lnTo>
                      <a:pt x="192" y="767"/>
                    </a:lnTo>
                    <a:lnTo>
                      <a:pt x="192" y="751"/>
                    </a:lnTo>
                    <a:lnTo>
                      <a:pt x="190" y="733"/>
                    </a:lnTo>
                    <a:lnTo>
                      <a:pt x="187" y="714"/>
                    </a:lnTo>
                    <a:lnTo>
                      <a:pt x="186" y="709"/>
                    </a:lnTo>
                    <a:lnTo>
                      <a:pt x="178" y="701"/>
                    </a:lnTo>
                    <a:lnTo>
                      <a:pt x="178" y="689"/>
                    </a:lnTo>
                    <a:lnTo>
                      <a:pt x="178" y="679"/>
                    </a:lnTo>
                    <a:lnTo>
                      <a:pt x="165" y="646"/>
                    </a:lnTo>
                    <a:lnTo>
                      <a:pt x="165" y="617"/>
                    </a:lnTo>
                    <a:lnTo>
                      <a:pt x="155" y="607"/>
                    </a:lnTo>
                    <a:lnTo>
                      <a:pt x="155" y="595"/>
                    </a:lnTo>
                    <a:lnTo>
                      <a:pt x="157" y="579"/>
                    </a:lnTo>
                    <a:lnTo>
                      <a:pt x="161" y="568"/>
                    </a:lnTo>
                    <a:lnTo>
                      <a:pt x="162" y="565"/>
                    </a:lnTo>
                    <a:lnTo>
                      <a:pt x="171" y="550"/>
                    </a:lnTo>
                    <a:lnTo>
                      <a:pt x="173" y="536"/>
                    </a:lnTo>
                    <a:lnTo>
                      <a:pt x="179" y="530"/>
                    </a:lnTo>
                    <a:lnTo>
                      <a:pt x="182" y="523"/>
                    </a:lnTo>
                    <a:lnTo>
                      <a:pt x="182" y="520"/>
                    </a:lnTo>
                    <a:lnTo>
                      <a:pt x="186" y="516"/>
                    </a:lnTo>
                    <a:lnTo>
                      <a:pt x="189" y="503"/>
                    </a:lnTo>
                    <a:lnTo>
                      <a:pt x="189" y="493"/>
                    </a:lnTo>
                    <a:lnTo>
                      <a:pt x="188" y="482"/>
                    </a:lnTo>
                    <a:lnTo>
                      <a:pt x="189" y="458"/>
                    </a:lnTo>
                    <a:lnTo>
                      <a:pt x="192" y="450"/>
                    </a:lnTo>
                    <a:lnTo>
                      <a:pt x="198" y="436"/>
                    </a:lnTo>
                    <a:lnTo>
                      <a:pt x="200" y="429"/>
                    </a:lnTo>
                    <a:lnTo>
                      <a:pt x="204" y="408"/>
                    </a:lnTo>
                    <a:lnTo>
                      <a:pt x="210" y="382"/>
                    </a:lnTo>
                    <a:lnTo>
                      <a:pt x="235" y="354"/>
                    </a:lnTo>
                    <a:lnTo>
                      <a:pt x="242" y="329"/>
                    </a:lnTo>
                    <a:lnTo>
                      <a:pt x="245" y="327"/>
                    </a:lnTo>
                    <a:lnTo>
                      <a:pt x="260" y="312"/>
                    </a:lnTo>
                    <a:lnTo>
                      <a:pt x="270" y="308"/>
                    </a:lnTo>
                    <a:lnTo>
                      <a:pt x="275" y="305"/>
                    </a:lnTo>
                    <a:lnTo>
                      <a:pt x="276" y="302"/>
                    </a:lnTo>
                    <a:lnTo>
                      <a:pt x="274" y="288"/>
                    </a:lnTo>
                    <a:lnTo>
                      <a:pt x="270" y="273"/>
                    </a:lnTo>
                    <a:lnTo>
                      <a:pt x="268" y="262"/>
                    </a:lnTo>
                    <a:lnTo>
                      <a:pt x="268" y="236"/>
                    </a:lnTo>
                    <a:lnTo>
                      <a:pt x="263" y="221"/>
                    </a:lnTo>
                    <a:lnTo>
                      <a:pt x="263" y="205"/>
                    </a:lnTo>
                    <a:lnTo>
                      <a:pt x="264" y="203"/>
                    </a:lnTo>
                    <a:lnTo>
                      <a:pt x="270" y="195"/>
                    </a:lnTo>
                    <a:lnTo>
                      <a:pt x="270" y="186"/>
                    </a:lnTo>
                    <a:lnTo>
                      <a:pt x="268" y="176"/>
                    </a:lnTo>
                    <a:lnTo>
                      <a:pt x="268" y="168"/>
                    </a:lnTo>
                    <a:lnTo>
                      <a:pt x="269" y="161"/>
                    </a:lnTo>
                    <a:lnTo>
                      <a:pt x="317" y="139"/>
                    </a:lnTo>
                    <a:lnTo>
                      <a:pt x="335" y="132"/>
                    </a:lnTo>
                    <a:lnTo>
                      <a:pt x="344" y="85"/>
                    </a:lnTo>
                    <a:lnTo>
                      <a:pt x="344" y="73"/>
                    </a:lnTo>
                    <a:lnTo>
                      <a:pt x="339" y="68"/>
                    </a:lnTo>
                    <a:lnTo>
                      <a:pt x="339" y="65"/>
                    </a:lnTo>
                    <a:lnTo>
                      <a:pt x="338" y="65"/>
                    </a:lnTo>
                    <a:lnTo>
                      <a:pt x="338" y="63"/>
                    </a:lnTo>
                    <a:lnTo>
                      <a:pt x="340" y="62"/>
                    </a:lnTo>
                    <a:lnTo>
                      <a:pt x="345" y="58"/>
                    </a:lnTo>
                    <a:lnTo>
                      <a:pt x="351" y="48"/>
                    </a:lnTo>
                    <a:lnTo>
                      <a:pt x="353" y="44"/>
                    </a:lnTo>
                    <a:lnTo>
                      <a:pt x="359" y="36"/>
                    </a:lnTo>
                    <a:lnTo>
                      <a:pt x="367" y="27"/>
                    </a:lnTo>
                    <a:lnTo>
                      <a:pt x="378" y="19"/>
                    </a:lnTo>
                    <a:lnTo>
                      <a:pt x="392" y="1"/>
                    </a:lnTo>
                    <a:lnTo>
                      <a:pt x="396" y="0"/>
                    </a:lnTo>
                    <a:lnTo>
                      <a:pt x="399" y="0"/>
                    </a:lnTo>
                    <a:lnTo>
                      <a:pt x="404" y="6"/>
                    </a:lnTo>
                    <a:lnTo>
                      <a:pt x="413" y="19"/>
                    </a:lnTo>
                    <a:lnTo>
                      <a:pt x="439" y="19"/>
                    </a:lnTo>
                    <a:lnTo>
                      <a:pt x="447" y="21"/>
                    </a:lnTo>
                    <a:lnTo>
                      <a:pt x="452" y="21"/>
                    </a:lnTo>
                    <a:lnTo>
                      <a:pt x="473" y="26"/>
                    </a:lnTo>
                    <a:lnTo>
                      <a:pt x="477" y="30"/>
                    </a:lnTo>
                    <a:lnTo>
                      <a:pt x="480" y="36"/>
                    </a:lnTo>
                    <a:lnTo>
                      <a:pt x="483" y="37"/>
                    </a:lnTo>
                    <a:lnTo>
                      <a:pt x="484" y="41"/>
                    </a:lnTo>
                    <a:lnTo>
                      <a:pt x="495" y="52"/>
                    </a:lnTo>
                    <a:lnTo>
                      <a:pt x="498" y="52"/>
                    </a:lnTo>
                    <a:lnTo>
                      <a:pt x="499" y="46"/>
                    </a:lnTo>
                    <a:lnTo>
                      <a:pt x="504" y="35"/>
                    </a:lnTo>
                    <a:lnTo>
                      <a:pt x="507" y="16"/>
                    </a:lnTo>
                    <a:lnTo>
                      <a:pt x="509" y="12"/>
                    </a:lnTo>
                    <a:lnTo>
                      <a:pt x="517" y="12"/>
                    </a:lnTo>
                    <a:lnTo>
                      <a:pt x="536" y="15"/>
                    </a:lnTo>
                    <a:lnTo>
                      <a:pt x="553" y="15"/>
                    </a:lnTo>
                    <a:lnTo>
                      <a:pt x="561" y="16"/>
                    </a:lnTo>
                    <a:lnTo>
                      <a:pt x="564" y="17"/>
                    </a:lnTo>
                    <a:lnTo>
                      <a:pt x="571" y="22"/>
                    </a:lnTo>
                    <a:lnTo>
                      <a:pt x="577" y="27"/>
                    </a:lnTo>
                    <a:lnTo>
                      <a:pt x="585" y="31"/>
                    </a:lnTo>
                    <a:lnTo>
                      <a:pt x="601" y="36"/>
                    </a:lnTo>
                    <a:lnTo>
                      <a:pt x="607" y="41"/>
                    </a:lnTo>
                    <a:lnTo>
                      <a:pt x="618" y="62"/>
                    </a:lnTo>
                    <a:lnTo>
                      <a:pt x="631" y="75"/>
                    </a:lnTo>
                    <a:lnTo>
                      <a:pt x="634" y="80"/>
                    </a:lnTo>
                    <a:lnTo>
                      <a:pt x="659" y="98"/>
                    </a:lnTo>
                    <a:lnTo>
                      <a:pt x="671" y="105"/>
                    </a:lnTo>
                    <a:lnTo>
                      <a:pt x="674" y="108"/>
                    </a:lnTo>
                    <a:lnTo>
                      <a:pt x="686" y="127"/>
                    </a:lnTo>
                    <a:lnTo>
                      <a:pt x="687" y="128"/>
                    </a:lnTo>
                    <a:lnTo>
                      <a:pt x="692" y="132"/>
                    </a:lnTo>
                    <a:lnTo>
                      <a:pt x="703" y="135"/>
                    </a:lnTo>
                    <a:lnTo>
                      <a:pt x="711" y="136"/>
                    </a:lnTo>
                    <a:lnTo>
                      <a:pt x="740" y="139"/>
                    </a:lnTo>
                    <a:lnTo>
                      <a:pt x="752" y="143"/>
                    </a:lnTo>
                    <a:lnTo>
                      <a:pt x="758" y="145"/>
                    </a:lnTo>
                    <a:lnTo>
                      <a:pt x="784" y="163"/>
                    </a:lnTo>
                    <a:lnTo>
                      <a:pt x="799" y="171"/>
                    </a:lnTo>
                    <a:lnTo>
                      <a:pt x="815" y="179"/>
                    </a:lnTo>
                    <a:lnTo>
                      <a:pt x="823" y="191"/>
                    </a:lnTo>
                    <a:lnTo>
                      <a:pt x="838" y="194"/>
                    </a:lnTo>
                    <a:lnTo>
                      <a:pt x="845" y="200"/>
                    </a:lnTo>
                    <a:lnTo>
                      <a:pt x="850" y="209"/>
                    </a:lnTo>
                    <a:lnTo>
                      <a:pt x="854" y="210"/>
                    </a:lnTo>
                    <a:lnTo>
                      <a:pt x="856" y="214"/>
                    </a:lnTo>
                    <a:lnTo>
                      <a:pt x="858" y="224"/>
                    </a:lnTo>
                    <a:lnTo>
                      <a:pt x="858" y="234"/>
                    </a:lnTo>
                    <a:lnTo>
                      <a:pt x="849" y="247"/>
                    </a:lnTo>
                    <a:lnTo>
                      <a:pt x="834" y="269"/>
                    </a:lnTo>
                    <a:lnTo>
                      <a:pt x="823" y="294"/>
                    </a:lnTo>
                    <a:lnTo>
                      <a:pt x="821" y="302"/>
                    </a:lnTo>
                    <a:lnTo>
                      <a:pt x="819" y="311"/>
                    </a:lnTo>
                    <a:lnTo>
                      <a:pt x="819" y="317"/>
                    </a:lnTo>
                    <a:lnTo>
                      <a:pt x="821" y="321"/>
                    </a:lnTo>
                    <a:lnTo>
                      <a:pt x="843" y="321"/>
                    </a:lnTo>
                    <a:lnTo>
                      <a:pt x="875" y="326"/>
                    </a:lnTo>
                    <a:lnTo>
                      <a:pt x="881" y="328"/>
                    </a:lnTo>
                    <a:lnTo>
                      <a:pt x="898" y="339"/>
                    </a:lnTo>
                    <a:lnTo>
                      <a:pt x="908" y="342"/>
                    </a:lnTo>
                    <a:lnTo>
                      <a:pt x="918" y="340"/>
                    </a:lnTo>
                    <a:lnTo>
                      <a:pt x="923" y="343"/>
                    </a:lnTo>
                    <a:lnTo>
                      <a:pt x="930" y="343"/>
                    </a:lnTo>
                    <a:lnTo>
                      <a:pt x="937" y="340"/>
                    </a:lnTo>
                    <a:lnTo>
                      <a:pt x="941" y="335"/>
                    </a:lnTo>
                    <a:lnTo>
                      <a:pt x="948" y="332"/>
                    </a:lnTo>
                    <a:lnTo>
                      <a:pt x="963" y="333"/>
                    </a:lnTo>
                    <a:lnTo>
                      <a:pt x="972" y="332"/>
                    </a:lnTo>
                    <a:lnTo>
                      <a:pt x="973" y="331"/>
                    </a:lnTo>
                    <a:lnTo>
                      <a:pt x="975" y="327"/>
                    </a:lnTo>
                    <a:lnTo>
                      <a:pt x="990" y="315"/>
                    </a:lnTo>
                    <a:lnTo>
                      <a:pt x="994" y="313"/>
                    </a:lnTo>
                    <a:lnTo>
                      <a:pt x="996" y="310"/>
                    </a:lnTo>
                    <a:lnTo>
                      <a:pt x="1010" y="299"/>
                    </a:lnTo>
                    <a:lnTo>
                      <a:pt x="1018" y="290"/>
                    </a:lnTo>
                    <a:lnTo>
                      <a:pt x="1025" y="280"/>
                    </a:lnTo>
                    <a:lnTo>
                      <a:pt x="1028" y="272"/>
                    </a:lnTo>
                    <a:lnTo>
                      <a:pt x="1031" y="256"/>
                    </a:lnTo>
                    <a:lnTo>
                      <a:pt x="1034" y="225"/>
                    </a:lnTo>
                    <a:lnTo>
                      <a:pt x="1043" y="225"/>
                    </a:lnTo>
                    <a:lnTo>
                      <a:pt x="1047" y="224"/>
                    </a:lnTo>
                    <a:lnTo>
                      <a:pt x="1061" y="224"/>
                    </a:lnTo>
                    <a:lnTo>
                      <a:pt x="1068" y="231"/>
                    </a:lnTo>
                    <a:lnTo>
                      <a:pt x="1080" y="270"/>
                    </a:lnTo>
                    <a:lnTo>
                      <a:pt x="1080" y="302"/>
                    </a:lnTo>
                    <a:lnTo>
                      <a:pt x="1079" y="313"/>
                    </a:lnTo>
                    <a:lnTo>
                      <a:pt x="1076" y="317"/>
                    </a:lnTo>
                    <a:lnTo>
                      <a:pt x="1074" y="321"/>
                    </a:lnTo>
                    <a:lnTo>
                      <a:pt x="1050" y="337"/>
                    </a:lnTo>
                    <a:lnTo>
                      <a:pt x="1043" y="339"/>
                    </a:lnTo>
                    <a:lnTo>
                      <a:pt x="1031" y="340"/>
                    </a:lnTo>
                    <a:lnTo>
                      <a:pt x="1023" y="344"/>
                    </a:lnTo>
                    <a:lnTo>
                      <a:pt x="1014" y="356"/>
                    </a:lnTo>
                    <a:lnTo>
                      <a:pt x="1005" y="366"/>
                    </a:lnTo>
                    <a:lnTo>
                      <a:pt x="961" y="404"/>
                    </a:lnTo>
                    <a:lnTo>
                      <a:pt x="959" y="408"/>
                    </a:lnTo>
                    <a:lnTo>
                      <a:pt x="955" y="415"/>
                    </a:lnTo>
                    <a:lnTo>
                      <a:pt x="935" y="440"/>
                    </a:lnTo>
                    <a:lnTo>
                      <a:pt x="932" y="446"/>
                    </a:lnTo>
                    <a:lnTo>
                      <a:pt x="914" y="467"/>
                    </a:lnTo>
                    <a:lnTo>
                      <a:pt x="899" y="479"/>
                    </a:lnTo>
                    <a:lnTo>
                      <a:pt x="892" y="488"/>
                    </a:lnTo>
                    <a:lnTo>
                      <a:pt x="883" y="494"/>
                    </a:lnTo>
                    <a:lnTo>
                      <a:pt x="881" y="499"/>
                    </a:lnTo>
                    <a:lnTo>
                      <a:pt x="872" y="509"/>
                    </a:lnTo>
                    <a:lnTo>
                      <a:pt x="862" y="514"/>
                    </a:lnTo>
                    <a:lnTo>
                      <a:pt x="861" y="520"/>
                    </a:lnTo>
                    <a:lnTo>
                      <a:pt x="851" y="528"/>
                    </a:lnTo>
                    <a:lnTo>
                      <a:pt x="850" y="531"/>
                    </a:lnTo>
                    <a:lnTo>
                      <a:pt x="853" y="554"/>
                    </a:lnTo>
                    <a:lnTo>
                      <a:pt x="848" y="576"/>
                    </a:lnTo>
                    <a:lnTo>
                      <a:pt x="848" y="591"/>
                    </a:lnTo>
                    <a:lnTo>
                      <a:pt x="846" y="601"/>
                    </a:lnTo>
                    <a:lnTo>
                      <a:pt x="838" y="625"/>
                    </a:lnTo>
                    <a:lnTo>
                      <a:pt x="838" y="676"/>
                    </a:lnTo>
                    <a:lnTo>
                      <a:pt x="835" y="686"/>
                    </a:lnTo>
                    <a:lnTo>
                      <a:pt x="834" y="692"/>
                    </a:lnTo>
                    <a:lnTo>
                      <a:pt x="826" y="705"/>
                    </a:lnTo>
                    <a:lnTo>
                      <a:pt x="823" y="714"/>
                    </a:lnTo>
                    <a:lnTo>
                      <a:pt x="818" y="740"/>
                    </a:lnTo>
                    <a:lnTo>
                      <a:pt x="817" y="756"/>
                    </a:lnTo>
                    <a:lnTo>
                      <a:pt x="818" y="765"/>
                    </a:lnTo>
                    <a:lnTo>
                      <a:pt x="817" y="774"/>
                    </a:lnTo>
                    <a:lnTo>
                      <a:pt x="813" y="776"/>
                    </a:lnTo>
                    <a:lnTo>
                      <a:pt x="822" y="796"/>
                    </a:lnTo>
                    <a:lnTo>
                      <a:pt x="846" y="810"/>
                    </a:lnTo>
                    <a:lnTo>
                      <a:pt x="856" y="817"/>
                    </a:lnTo>
                    <a:lnTo>
                      <a:pt x="869" y="828"/>
                    </a:lnTo>
                    <a:lnTo>
                      <a:pt x="885" y="845"/>
                    </a:lnTo>
                    <a:lnTo>
                      <a:pt x="886" y="855"/>
                    </a:lnTo>
                    <a:lnTo>
                      <a:pt x="875" y="880"/>
                    </a:lnTo>
                    <a:lnTo>
                      <a:pt x="878" y="892"/>
                    </a:lnTo>
                    <a:lnTo>
                      <a:pt x="889" y="907"/>
                    </a:lnTo>
                    <a:lnTo>
                      <a:pt x="903" y="913"/>
                    </a:lnTo>
                    <a:lnTo>
                      <a:pt x="913" y="912"/>
                    </a:lnTo>
                    <a:lnTo>
                      <a:pt x="914" y="921"/>
                    </a:lnTo>
                    <a:lnTo>
                      <a:pt x="914" y="950"/>
                    </a:lnTo>
                    <a:lnTo>
                      <a:pt x="908" y="963"/>
                    </a:lnTo>
                    <a:lnTo>
                      <a:pt x="889" y="991"/>
                    </a:lnTo>
                    <a:lnTo>
                      <a:pt x="877" y="1004"/>
                    </a:lnTo>
                    <a:lnTo>
                      <a:pt x="870" y="1015"/>
                    </a:lnTo>
                    <a:lnTo>
                      <a:pt x="865" y="1039"/>
                    </a:lnTo>
                    <a:lnTo>
                      <a:pt x="854" y="1049"/>
                    </a:lnTo>
                    <a:lnTo>
                      <a:pt x="840" y="1056"/>
                    </a:lnTo>
                    <a:lnTo>
                      <a:pt x="815" y="1065"/>
                    </a:lnTo>
                    <a:lnTo>
                      <a:pt x="805" y="1065"/>
                    </a:lnTo>
                    <a:lnTo>
                      <a:pt x="790" y="1072"/>
                    </a:lnTo>
                    <a:lnTo>
                      <a:pt x="765" y="1080"/>
                    </a:lnTo>
                    <a:lnTo>
                      <a:pt x="753" y="1082"/>
                    </a:lnTo>
                    <a:lnTo>
                      <a:pt x="733" y="1083"/>
                    </a:lnTo>
                    <a:lnTo>
                      <a:pt x="711" y="1091"/>
                    </a:lnTo>
                    <a:lnTo>
                      <a:pt x="677" y="1096"/>
                    </a:lnTo>
                    <a:lnTo>
                      <a:pt x="650" y="1096"/>
                    </a:lnTo>
                    <a:lnTo>
                      <a:pt x="620" y="1091"/>
                    </a:lnTo>
                    <a:lnTo>
                      <a:pt x="607" y="1079"/>
                    </a:lnTo>
                    <a:lnTo>
                      <a:pt x="604" y="1088"/>
                    </a:lnTo>
                    <a:lnTo>
                      <a:pt x="607" y="1113"/>
                    </a:lnTo>
                    <a:lnTo>
                      <a:pt x="616" y="1122"/>
                    </a:lnTo>
                    <a:lnTo>
                      <a:pt x="619" y="1130"/>
                    </a:lnTo>
                    <a:lnTo>
                      <a:pt x="617" y="1147"/>
                    </a:lnTo>
                    <a:lnTo>
                      <a:pt x="614" y="1155"/>
                    </a:lnTo>
                    <a:lnTo>
                      <a:pt x="611" y="1157"/>
                    </a:lnTo>
                    <a:lnTo>
                      <a:pt x="609" y="1156"/>
                    </a:lnTo>
                    <a:lnTo>
                      <a:pt x="604" y="1169"/>
                    </a:lnTo>
                    <a:lnTo>
                      <a:pt x="602" y="1184"/>
                    </a:lnTo>
                    <a:lnTo>
                      <a:pt x="607" y="1214"/>
                    </a:lnTo>
                    <a:lnTo>
                      <a:pt x="607" y="1221"/>
                    </a:lnTo>
                    <a:lnTo>
                      <a:pt x="603" y="1230"/>
                    </a:lnTo>
                    <a:lnTo>
                      <a:pt x="597" y="1237"/>
                    </a:lnTo>
                    <a:lnTo>
                      <a:pt x="580" y="1241"/>
                    </a:lnTo>
                    <a:lnTo>
                      <a:pt x="564" y="1252"/>
                    </a:lnTo>
                    <a:lnTo>
                      <a:pt x="526" y="1251"/>
                    </a:lnTo>
                    <a:lnTo>
                      <a:pt x="517" y="1247"/>
                    </a:lnTo>
                    <a:lnTo>
                      <a:pt x="507" y="1241"/>
                    </a:lnTo>
                    <a:lnTo>
                      <a:pt x="487" y="1232"/>
                    </a:lnTo>
                    <a:lnTo>
                      <a:pt x="472" y="1227"/>
                    </a:lnTo>
                    <a:lnTo>
                      <a:pt x="462" y="1216"/>
                    </a:lnTo>
                    <a:lnTo>
                      <a:pt x="451" y="1230"/>
                    </a:lnTo>
                    <a:lnTo>
                      <a:pt x="451" y="1251"/>
                    </a:lnTo>
                    <a:lnTo>
                      <a:pt x="457" y="1270"/>
                    </a:lnTo>
                    <a:lnTo>
                      <a:pt x="458" y="1302"/>
                    </a:lnTo>
                    <a:lnTo>
                      <a:pt x="459" y="1317"/>
                    </a:lnTo>
                    <a:lnTo>
                      <a:pt x="473" y="1329"/>
                    </a:lnTo>
                    <a:lnTo>
                      <a:pt x="487" y="1333"/>
                    </a:lnTo>
                    <a:lnTo>
                      <a:pt x="482" y="1340"/>
                    </a:lnTo>
                    <a:lnTo>
                      <a:pt x="489" y="1345"/>
                    </a:lnTo>
                    <a:lnTo>
                      <a:pt x="509" y="1340"/>
                    </a:lnTo>
                    <a:lnTo>
                      <a:pt x="505" y="1332"/>
                    </a:lnTo>
                    <a:lnTo>
                      <a:pt x="499" y="1328"/>
                    </a:lnTo>
                    <a:lnTo>
                      <a:pt x="515" y="1325"/>
                    </a:lnTo>
                    <a:lnTo>
                      <a:pt x="527" y="1317"/>
                    </a:lnTo>
                    <a:lnTo>
                      <a:pt x="534" y="1329"/>
                    </a:lnTo>
                    <a:lnTo>
                      <a:pt x="538" y="1355"/>
                    </a:lnTo>
                    <a:lnTo>
                      <a:pt x="536" y="1367"/>
                    </a:lnTo>
                    <a:lnTo>
                      <a:pt x="528" y="1372"/>
                    </a:lnTo>
                    <a:lnTo>
                      <a:pt x="518" y="1376"/>
                    </a:lnTo>
                    <a:lnTo>
                      <a:pt x="509" y="1376"/>
                    </a:lnTo>
                    <a:lnTo>
                      <a:pt x="501" y="1372"/>
                    </a:lnTo>
                    <a:lnTo>
                      <a:pt x="500" y="1360"/>
                    </a:lnTo>
                    <a:lnTo>
                      <a:pt x="495" y="1354"/>
                    </a:lnTo>
                    <a:lnTo>
                      <a:pt x="484" y="1351"/>
                    </a:lnTo>
                    <a:lnTo>
                      <a:pt x="475" y="1354"/>
                    </a:lnTo>
                    <a:lnTo>
                      <a:pt x="469" y="1360"/>
                    </a:lnTo>
                    <a:lnTo>
                      <a:pt x="463" y="1361"/>
                    </a:lnTo>
                    <a:lnTo>
                      <a:pt x="458" y="1366"/>
                    </a:lnTo>
                    <a:lnTo>
                      <a:pt x="458" y="1372"/>
                    </a:lnTo>
                    <a:lnTo>
                      <a:pt x="475" y="1381"/>
                    </a:lnTo>
                    <a:lnTo>
                      <a:pt x="487" y="1382"/>
                    </a:lnTo>
                    <a:lnTo>
                      <a:pt x="494" y="1384"/>
                    </a:lnTo>
                    <a:lnTo>
                      <a:pt x="500" y="1387"/>
                    </a:lnTo>
                    <a:lnTo>
                      <a:pt x="499" y="1389"/>
                    </a:lnTo>
                    <a:lnTo>
                      <a:pt x="466" y="1407"/>
                    </a:lnTo>
                    <a:lnTo>
                      <a:pt x="461" y="1414"/>
                    </a:lnTo>
                    <a:lnTo>
                      <a:pt x="457" y="1423"/>
                    </a:lnTo>
                    <a:lnTo>
                      <a:pt x="448" y="1432"/>
                    </a:lnTo>
                    <a:lnTo>
                      <a:pt x="446" y="1445"/>
                    </a:lnTo>
                    <a:lnTo>
                      <a:pt x="450" y="1461"/>
                    </a:lnTo>
                    <a:lnTo>
                      <a:pt x="448" y="1474"/>
                    </a:lnTo>
                    <a:lnTo>
                      <a:pt x="448" y="1490"/>
                    </a:lnTo>
                    <a:lnTo>
                      <a:pt x="445" y="1501"/>
                    </a:lnTo>
                    <a:lnTo>
                      <a:pt x="440" y="1506"/>
                    </a:lnTo>
                    <a:lnTo>
                      <a:pt x="432" y="1508"/>
                    </a:lnTo>
                    <a:lnTo>
                      <a:pt x="426" y="1520"/>
                    </a:lnTo>
                    <a:lnTo>
                      <a:pt x="431" y="1533"/>
                    </a:lnTo>
                    <a:lnTo>
                      <a:pt x="432" y="1538"/>
                    </a:lnTo>
                    <a:lnTo>
                      <a:pt x="429" y="1544"/>
                    </a:lnTo>
                    <a:lnTo>
                      <a:pt x="396" y="1542"/>
                    </a:lnTo>
                    <a:lnTo>
                      <a:pt x="386" y="1547"/>
                    </a:lnTo>
                    <a:lnTo>
                      <a:pt x="378" y="1556"/>
                    </a:lnTo>
                    <a:lnTo>
                      <a:pt x="369" y="1556"/>
                    </a:lnTo>
                    <a:lnTo>
                      <a:pt x="359" y="1561"/>
                    </a:lnTo>
                    <a:lnTo>
                      <a:pt x="342" y="1580"/>
                    </a:lnTo>
                    <a:lnTo>
                      <a:pt x="335" y="1588"/>
                    </a:lnTo>
                    <a:lnTo>
                      <a:pt x="333" y="1597"/>
                    </a:lnTo>
                    <a:lnTo>
                      <a:pt x="322" y="1615"/>
                    </a:lnTo>
                    <a:lnTo>
                      <a:pt x="318" y="1633"/>
                    </a:lnTo>
                    <a:lnTo>
                      <a:pt x="321" y="1640"/>
                    </a:lnTo>
                    <a:lnTo>
                      <a:pt x="327" y="1653"/>
                    </a:lnTo>
                    <a:lnTo>
                      <a:pt x="333" y="1664"/>
                    </a:lnTo>
                    <a:lnTo>
                      <a:pt x="343" y="1672"/>
                    </a:lnTo>
                    <a:lnTo>
                      <a:pt x="365" y="1696"/>
                    </a:lnTo>
                    <a:lnTo>
                      <a:pt x="389" y="1706"/>
                    </a:lnTo>
                    <a:lnTo>
                      <a:pt x="402" y="1707"/>
                    </a:lnTo>
                    <a:lnTo>
                      <a:pt x="414" y="1705"/>
                    </a:lnTo>
                    <a:lnTo>
                      <a:pt x="421" y="1712"/>
                    </a:lnTo>
                    <a:lnTo>
                      <a:pt x="424" y="1723"/>
                    </a:lnTo>
                    <a:lnTo>
                      <a:pt x="424" y="1739"/>
                    </a:lnTo>
                    <a:lnTo>
                      <a:pt x="417" y="1752"/>
                    </a:lnTo>
                    <a:lnTo>
                      <a:pt x="413" y="1754"/>
                    </a:lnTo>
                    <a:lnTo>
                      <a:pt x="417" y="1766"/>
                    </a:lnTo>
                    <a:lnTo>
                      <a:pt x="418" y="1776"/>
                    </a:lnTo>
                    <a:lnTo>
                      <a:pt x="410" y="1780"/>
                    </a:lnTo>
                    <a:lnTo>
                      <a:pt x="409" y="1791"/>
                    </a:lnTo>
                    <a:lnTo>
                      <a:pt x="402" y="1791"/>
                    </a:lnTo>
                    <a:lnTo>
                      <a:pt x="393" y="1796"/>
                    </a:lnTo>
                    <a:lnTo>
                      <a:pt x="376" y="1813"/>
                    </a:lnTo>
                    <a:lnTo>
                      <a:pt x="358" y="1829"/>
                    </a:lnTo>
                    <a:lnTo>
                      <a:pt x="350" y="1833"/>
                    </a:lnTo>
                    <a:lnTo>
                      <a:pt x="335" y="1849"/>
                    </a:lnTo>
                    <a:lnTo>
                      <a:pt x="321" y="1862"/>
                    </a:lnTo>
                    <a:lnTo>
                      <a:pt x="312" y="1882"/>
                    </a:lnTo>
                    <a:lnTo>
                      <a:pt x="310" y="1894"/>
                    </a:lnTo>
                    <a:lnTo>
                      <a:pt x="318" y="1887"/>
                    </a:lnTo>
                    <a:lnTo>
                      <a:pt x="310" y="1924"/>
                    </a:lnTo>
                    <a:lnTo>
                      <a:pt x="305" y="1940"/>
                    </a:lnTo>
                    <a:lnTo>
                      <a:pt x="296" y="1948"/>
                    </a:lnTo>
                    <a:lnTo>
                      <a:pt x="286" y="1953"/>
                    </a:lnTo>
                    <a:lnTo>
                      <a:pt x="276" y="1953"/>
                    </a:lnTo>
                    <a:lnTo>
                      <a:pt x="269" y="1946"/>
                    </a:lnTo>
                    <a:lnTo>
                      <a:pt x="258" y="1925"/>
                    </a:lnTo>
                    <a:lnTo>
                      <a:pt x="260" y="1945"/>
                    </a:lnTo>
                    <a:lnTo>
                      <a:pt x="268" y="1948"/>
                    </a:lnTo>
                    <a:lnTo>
                      <a:pt x="270" y="1954"/>
                    </a:lnTo>
                    <a:lnTo>
                      <a:pt x="270" y="1959"/>
                    </a:lnTo>
                    <a:lnTo>
                      <a:pt x="248" y="1974"/>
                    </a:lnTo>
                    <a:lnTo>
                      <a:pt x="238" y="1983"/>
                    </a:lnTo>
                    <a:lnTo>
                      <a:pt x="226" y="2026"/>
                    </a:lnTo>
                    <a:lnTo>
                      <a:pt x="219" y="2037"/>
                    </a:lnTo>
                    <a:lnTo>
                      <a:pt x="225" y="2037"/>
                    </a:lnTo>
                    <a:lnTo>
                      <a:pt x="230" y="2033"/>
                    </a:lnTo>
                    <a:lnTo>
                      <a:pt x="237" y="2058"/>
                    </a:lnTo>
                    <a:lnTo>
                      <a:pt x="241" y="2074"/>
                    </a:lnTo>
                    <a:lnTo>
                      <a:pt x="237" y="2081"/>
                    </a:lnTo>
                    <a:lnTo>
                      <a:pt x="225" y="2080"/>
                    </a:lnTo>
                    <a:lnTo>
                      <a:pt x="220" y="2082"/>
                    </a:lnTo>
                    <a:lnTo>
                      <a:pt x="229" y="2089"/>
                    </a:lnTo>
                    <a:lnTo>
                      <a:pt x="233" y="2088"/>
                    </a:lnTo>
                    <a:lnTo>
                      <a:pt x="240" y="2089"/>
                    </a:lnTo>
                    <a:lnTo>
                      <a:pt x="256" y="2120"/>
                    </a:lnTo>
                    <a:lnTo>
                      <a:pt x="275" y="2145"/>
                    </a:lnTo>
                    <a:lnTo>
                      <a:pt x="275" y="2146"/>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669" name="Freeform 257"/>
              <p:cNvSpPr>
                <a:spLocks noChangeAspect="1"/>
              </p:cNvSpPr>
              <p:nvPr/>
            </p:nvSpPr>
            <p:spPr bwMode="gray">
              <a:xfrm>
                <a:off x="1763" y="3165"/>
                <a:ext cx="38" cy="45"/>
              </a:xfrm>
              <a:custGeom>
                <a:avLst/>
                <a:gdLst/>
                <a:ahLst/>
                <a:cxnLst>
                  <a:cxn ang="0">
                    <a:pos x="4" y="208"/>
                  </a:cxn>
                  <a:cxn ang="0">
                    <a:pos x="4" y="196"/>
                  </a:cxn>
                  <a:cxn ang="0">
                    <a:pos x="3" y="191"/>
                  </a:cxn>
                  <a:cxn ang="0">
                    <a:pos x="0" y="0"/>
                  </a:cxn>
                  <a:cxn ang="0">
                    <a:pos x="6" y="5"/>
                  </a:cxn>
                  <a:cxn ang="0">
                    <a:pos x="11" y="14"/>
                  </a:cxn>
                  <a:cxn ang="0">
                    <a:pos x="29" y="43"/>
                  </a:cxn>
                  <a:cxn ang="0">
                    <a:pos x="29" y="48"/>
                  </a:cxn>
                  <a:cxn ang="0">
                    <a:pos x="25" y="42"/>
                  </a:cxn>
                  <a:cxn ang="0">
                    <a:pos x="17" y="40"/>
                  </a:cxn>
                  <a:cxn ang="0">
                    <a:pos x="11" y="42"/>
                  </a:cxn>
                  <a:cxn ang="0">
                    <a:pos x="10" y="50"/>
                  </a:cxn>
                  <a:cxn ang="0">
                    <a:pos x="14" y="58"/>
                  </a:cxn>
                  <a:cxn ang="0">
                    <a:pos x="20" y="61"/>
                  </a:cxn>
                  <a:cxn ang="0">
                    <a:pos x="26" y="67"/>
                  </a:cxn>
                  <a:cxn ang="0">
                    <a:pos x="31" y="74"/>
                  </a:cxn>
                  <a:cxn ang="0">
                    <a:pos x="37" y="94"/>
                  </a:cxn>
                  <a:cxn ang="0">
                    <a:pos x="42" y="99"/>
                  </a:cxn>
                  <a:cxn ang="0">
                    <a:pos x="59" y="111"/>
                  </a:cxn>
                  <a:cxn ang="0">
                    <a:pos x="74" y="129"/>
                  </a:cxn>
                  <a:cxn ang="0">
                    <a:pos x="81" y="132"/>
                  </a:cxn>
                  <a:cxn ang="0">
                    <a:pos x="86" y="136"/>
                  </a:cxn>
                  <a:cxn ang="0">
                    <a:pos x="94" y="138"/>
                  </a:cxn>
                  <a:cxn ang="0">
                    <a:pos x="97" y="144"/>
                  </a:cxn>
                  <a:cxn ang="0">
                    <a:pos x="108" y="148"/>
                  </a:cxn>
                  <a:cxn ang="0">
                    <a:pos x="119" y="161"/>
                  </a:cxn>
                  <a:cxn ang="0">
                    <a:pos x="142" y="179"/>
                  </a:cxn>
                  <a:cxn ang="0">
                    <a:pos x="156" y="187"/>
                  </a:cxn>
                  <a:cxn ang="0">
                    <a:pos x="182" y="190"/>
                  </a:cxn>
                  <a:cxn ang="0">
                    <a:pos x="192" y="187"/>
                  </a:cxn>
                  <a:cxn ang="0">
                    <a:pos x="193" y="193"/>
                  </a:cxn>
                  <a:cxn ang="0">
                    <a:pos x="191" y="206"/>
                  </a:cxn>
                  <a:cxn ang="0">
                    <a:pos x="187" y="210"/>
                  </a:cxn>
                  <a:cxn ang="0">
                    <a:pos x="175" y="215"/>
                  </a:cxn>
                  <a:cxn ang="0">
                    <a:pos x="155" y="212"/>
                  </a:cxn>
                  <a:cxn ang="0">
                    <a:pos x="129" y="220"/>
                  </a:cxn>
                  <a:cxn ang="0">
                    <a:pos x="127" y="224"/>
                  </a:cxn>
                  <a:cxn ang="0">
                    <a:pos x="118" y="222"/>
                  </a:cxn>
                  <a:cxn ang="0">
                    <a:pos x="102" y="212"/>
                  </a:cxn>
                  <a:cxn ang="0">
                    <a:pos x="74" y="206"/>
                  </a:cxn>
                  <a:cxn ang="0">
                    <a:pos x="48" y="206"/>
                  </a:cxn>
                  <a:cxn ang="0">
                    <a:pos x="40" y="202"/>
                  </a:cxn>
                  <a:cxn ang="0">
                    <a:pos x="33" y="201"/>
                  </a:cxn>
                  <a:cxn ang="0">
                    <a:pos x="25" y="199"/>
                  </a:cxn>
                  <a:cxn ang="0">
                    <a:pos x="9" y="208"/>
                  </a:cxn>
                  <a:cxn ang="0">
                    <a:pos x="4" y="208"/>
                  </a:cxn>
                </a:cxnLst>
                <a:rect l="0" t="0" r="r" b="b"/>
                <a:pathLst>
                  <a:path w="193" h="224">
                    <a:moveTo>
                      <a:pt x="4" y="208"/>
                    </a:moveTo>
                    <a:lnTo>
                      <a:pt x="4" y="196"/>
                    </a:lnTo>
                    <a:lnTo>
                      <a:pt x="3" y="191"/>
                    </a:lnTo>
                    <a:lnTo>
                      <a:pt x="0" y="0"/>
                    </a:lnTo>
                    <a:lnTo>
                      <a:pt x="6" y="5"/>
                    </a:lnTo>
                    <a:lnTo>
                      <a:pt x="11" y="14"/>
                    </a:lnTo>
                    <a:lnTo>
                      <a:pt x="29" y="43"/>
                    </a:lnTo>
                    <a:lnTo>
                      <a:pt x="29" y="48"/>
                    </a:lnTo>
                    <a:lnTo>
                      <a:pt x="25" y="42"/>
                    </a:lnTo>
                    <a:lnTo>
                      <a:pt x="17" y="40"/>
                    </a:lnTo>
                    <a:lnTo>
                      <a:pt x="11" y="42"/>
                    </a:lnTo>
                    <a:lnTo>
                      <a:pt x="10" y="50"/>
                    </a:lnTo>
                    <a:lnTo>
                      <a:pt x="14" y="58"/>
                    </a:lnTo>
                    <a:lnTo>
                      <a:pt x="20" y="61"/>
                    </a:lnTo>
                    <a:lnTo>
                      <a:pt x="26" y="67"/>
                    </a:lnTo>
                    <a:lnTo>
                      <a:pt x="31" y="74"/>
                    </a:lnTo>
                    <a:lnTo>
                      <a:pt x="37" y="94"/>
                    </a:lnTo>
                    <a:lnTo>
                      <a:pt x="42" y="99"/>
                    </a:lnTo>
                    <a:lnTo>
                      <a:pt x="59" y="111"/>
                    </a:lnTo>
                    <a:lnTo>
                      <a:pt x="74" y="129"/>
                    </a:lnTo>
                    <a:lnTo>
                      <a:pt x="81" y="132"/>
                    </a:lnTo>
                    <a:lnTo>
                      <a:pt x="86" y="136"/>
                    </a:lnTo>
                    <a:lnTo>
                      <a:pt x="94" y="138"/>
                    </a:lnTo>
                    <a:lnTo>
                      <a:pt x="97" y="144"/>
                    </a:lnTo>
                    <a:lnTo>
                      <a:pt x="108" y="148"/>
                    </a:lnTo>
                    <a:lnTo>
                      <a:pt x="119" y="161"/>
                    </a:lnTo>
                    <a:lnTo>
                      <a:pt x="142" y="179"/>
                    </a:lnTo>
                    <a:lnTo>
                      <a:pt x="156" y="187"/>
                    </a:lnTo>
                    <a:lnTo>
                      <a:pt x="182" y="190"/>
                    </a:lnTo>
                    <a:lnTo>
                      <a:pt x="192" y="187"/>
                    </a:lnTo>
                    <a:lnTo>
                      <a:pt x="193" y="193"/>
                    </a:lnTo>
                    <a:lnTo>
                      <a:pt x="191" y="206"/>
                    </a:lnTo>
                    <a:lnTo>
                      <a:pt x="187" y="210"/>
                    </a:lnTo>
                    <a:lnTo>
                      <a:pt x="175" y="215"/>
                    </a:lnTo>
                    <a:lnTo>
                      <a:pt x="155" y="212"/>
                    </a:lnTo>
                    <a:lnTo>
                      <a:pt x="129" y="220"/>
                    </a:lnTo>
                    <a:lnTo>
                      <a:pt x="127" y="224"/>
                    </a:lnTo>
                    <a:lnTo>
                      <a:pt x="118" y="222"/>
                    </a:lnTo>
                    <a:lnTo>
                      <a:pt x="102" y="212"/>
                    </a:lnTo>
                    <a:lnTo>
                      <a:pt x="74" y="206"/>
                    </a:lnTo>
                    <a:lnTo>
                      <a:pt x="48" y="206"/>
                    </a:lnTo>
                    <a:lnTo>
                      <a:pt x="40" y="202"/>
                    </a:lnTo>
                    <a:lnTo>
                      <a:pt x="33" y="201"/>
                    </a:lnTo>
                    <a:lnTo>
                      <a:pt x="25" y="199"/>
                    </a:lnTo>
                    <a:lnTo>
                      <a:pt x="9" y="208"/>
                    </a:lnTo>
                    <a:lnTo>
                      <a:pt x="4" y="208"/>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670" name="Freeform 258"/>
              <p:cNvSpPr>
                <a:spLocks noChangeAspect="1"/>
              </p:cNvSpPr>
              <p:nvPr/>
            </p:nvSpPr>
            <p:spPr bwMode="gray">
              <a:xfrm>
                <a:off x="1879" y="2422"/>
                <a:ext cx="45" cy="45"/>
              </a:xfrm>
              <a:custGeom>
                <a:avLst/>
                <a:gdLst/>
                <a:ahLst/>
                <a:cxnLst>
                  <a:cxn ang="0">
                    <a:pos x="197" y="195"/>
                  </a:cxn>
                  <a:cxn ang="0">
                    <a:pos x="172" y="187"/>
                  </a:cxn>
                  <a:cxn ang="0">
                    <a:pos x="146" y="193"/>
                  </a:cxn>
                  <a:cxn ang="0">
                    <a:pos x="129" y="190"/>
                  </a:cxn>
                  <a:cxn ang="0">
                    <a:pos x="124" y="217"/>
                  </a:cxn>
                  <a:cxn ang="0">
                    <a:pos x="103" y="221"/>
                  </a:cxn>
                  <a:cxn ang="0">
                    <a:pos x="91" y="214"/>
                  </a:cxn>
                  <a:cxn ang="0">
                    <a:pos x="79" y="205"/>
                  </a:cxn>
                  <a:cxn ang="0">
                    <a:pos x="59" y="178"/>
                  </a:cxn>
                  <a:cxn ang="0">
                    <a:pos x="52" y="166"/>
                  </a:cxn>
                  <a:cxn ang="0">
                    <a:pos x="47" y="151"/>
                  </a:cxn>
                  <a:cxn ang="0">
                    <a:pos x="43" y="140"/>
                  </a:cxn>
                  <a:cxn ang="0">
                    <a:pos x="30" y="139"/>
                  </a:cxn>
                  <a:cxn ang="0">
                    <a:pos x="26" y="130"/>
                  </a:cxn>
                  <a:cxn ang="0">
                    <a:pos x="15" y="122"/>
                  </a:cxn>
                  <a:cxn ang="0">
                    <a:pos x="0" y="101"/>
                  </a:cxn>
                  <a:cxn ang="0">
                    <a:pos x="4" y="84"/>
                  </a:cxn>
                  <a:cxn ang="0">
                    <a:pos x="9" y="60"/>
                  </a:cxn>
                  <a:cxn ang="0">
                    <a:pos x="11" y="55"/>
                  </a:cxn>
                  <a:cxn ang="0">
                    <a:pos x="22" y="50"/>
                  </a:cxn>
                  <a:cxn ang="0">
                    <a:pos x="38" y="49"/>
                  </a:cxn>
                  <a:cxn ang="0">
                    <a:pos x="46" y="39"/>
                  </a:cxn>
                  <a:cxn ang="0">
                    <a:pos x="44" y="32"/>
                  </a:cxn>
                  <a:cxn ang="0">
                    <a:pos x="43" y="26"/>
                  </a:cxn>
                  <a:cxn ang="0">
                    <a:pos x="57" y="9"/>
                  </a:cxn>
                  <a:cxn ang="0">
                    <a:pos x="62" y="5"/>
                  </a:cxn>
                  <a:cxn ang="0">
                    <a:pos x="71" y="0"/>
                  </a:cxn>
                  <a:cxn ang="0">
                    <a:pos x="114" y="6"/>
                  </a:cxn>
                  <a:cxn ang="0">
                    <a:pos x="154" y="3"/>
                  </a:cxn>
                  <a:cxn ang="0">
                    <a:pos x="168" y="0"/>
                  </a:cxn>
                  <a:cxn ang="0">
                    <a:pos x="200" y="3"/>
                  </a:cxn>
                  <a:cxn ang="0">
                    <a:pos x="225" y="11"/>
                  </a:cxn>
                  <a:cxn ang="0">
                    <a:pos x="222" y="25"/>
                  </a:cxn>
                  <a:cxn ang="0">
                    <a:pos x="218" y="33"/>
                  </a:cxn>
                  <a:cxn ang="0">
                    <a:pos x="206" y="49"/>
                  </a:cxn>
                  <a:cxn ang="0">
                    <a:pos x="208" y="90"/>
                  </a:cxn>
                  <a:cxn ang="0">
                    <a:pos x="220" y="114"/>
                  </a:cxn>
                  <a:cxn ang="0">
                    <a:pos x="221" y="117"/>
                  </a:cxn>
                  <a:cxn ang="0">
                    <a:pos x="225" y="140"/>
                  </a:cxn>
                  <a:cxn ang="0">
                    <a:pos x="218" y="181"/>
                  </a:cxn>
                  <a:cxn ang="0">
                    <a:pos x="203" y="197"/>
                  </a:cxn>
                </a:cxnLst>
                <a:rect l="0" t="0" r="r" b="b"/>
                <a:pathLst>
                  <a:path w="226" h="221">
                    <a:moveTo>
                      <a:pt x="203" y="197"/>
                    </a:moveTo>
                    <a:lnTo>
                      <a:pt x="197" y="195"/>
                    </a:lnTo>
                    <a:lnTo>
                      <a:pt x="193" y="193"/>
                    </a:lnTo>
                    <a:lnTo>
                      <a:pt x="172" y="187"/>
                    </a:lnTo>
                    <a:lnTo>
                      <a:pt x="150" y="193"/>
                    </a:lnTo>
                    <a:lnTo>
                      <a:pt x="146" y="193"/>
                    </a:lnTo>
                    <a:lnTo>
                      <a:pt x="136" y="190"/>
                    </a:lnTo>
                    <a:lnTo>
                      <a:pt x="129" y="190"/>
                    </a:lnTo>
                    <a:lnTo>
                      <a:pt x="123" y="193"/>
                    </a:lnTo>
                    <a:lnTo>
                      <a:pt x="124" y="217"/>
                    </a:lnTo>
                    <a:lnTo>
                      <a:pt x="120" y="221"/>
                    </a:lnTo>
                    <a:lnTo>
                      <a:pt x="103" y="221"/>
                    </a:lnTo>
                    <a:lnTo>
                      <a:pt x="91" y="216"/>
                    </a:lnTo>
                    <a:lnTo>
                      <a:pt x="91" y="214"/>
                    </a:lnTo>
                    <a:lnTo>
                      <a:pt x="89" y="214"/>
                    </a:lnTo>
                    <a:lnTo>
                      <a:pt x="79" y="205"/>
                    </a:lnTo>
                    <a:lnTo>
                      <a:pt x="65" y="188"/>
                    </a:lnTo>
                    <a:lnTo>
                      <a:pt x="59" y="178"/>
                    </a:lnTo>
                    <a:lnTo>
                      <a:pt x="58" y="172"/>
                    </a:lnTo>
                    <a:lnTo>
                      <a:pt x="52" y="166"/>
                    </a:lnTo>
                    <a:lnTo>
                      <a:pt x="52" y="156"/>
                    </a:lnTo>
                    <a:lnTo>
                      <a:pt x="47" y="151"/>
                    </a:lnTo>
                    <a:lnTo>
                      <a:pt x="46" y="143"/>
                    </a:lnTo>
                    <a:lnTo>
                      <a:pt x="43" y="140"/>
                    </a:lnTo>
                    <a:lnTo>
                      <a:pt x="32" y="140"/>
                    </a:lnTo>
                    <a:lnTo>
                      <a:pt x="30" y="139"/>
                    </a:lnTo>
                    <a:lnTo>
                      <a:pt x="26" y="135"/>
                    </a:lnTo>
                    <a:lnTo>
                      <a:pt x="26" y="130"/>
                    </a:lnTo>
                    <a:lnTo>
                      <a:pt x="17" y="123"/>
                    </a:lnTo>
                    <a:lnTo>
                      <a:pt x="15" y="122"/>
                    </a:lnTo>
                    <a:lnTo>
                      <a:pt x="6" y="107"/>
                    </a:lnTo>
                    <a:lnTo>
                      <a:pt x="0" y="101"/>
                    </a:lnTo>
                    <a:lnTo>
                      <a:pt x="0" y="95"/>
                    </a:lnTo>
                    <a:lnTo>
                      <a:pt x="4" y="84"/>
                    </a:lnTo>
                    <a:lnTo>
                      <a:pt x="9" y="75"/>
                    </a:lnTo>
                    <a:lnTo>
                      <a:pt x="9" y="60"/>
                    </a:lnTo>
                    <a:lnTo>
                      <a:pt x="10" y="58"/>
                    </a:lnTo>
                    <a:lnTo>
                      <a:pt x="11" y="55"/>
                    </a:lnTo>
                    <a:lnTo>
                      <a:pt x="15" y="53"/>
                    </a:lnTo>
                    <a:lnTo>
                      <a:pt x="22" y="50"/>
                    </a:lnTo>
                    <a:lnTo>
                      <a:pt x="32" y="50"/>
                    </a:lnTo>
                    <a:lnTo>
                      <a:pt x="38" y="49"/>
                    </a:lnTo>
                    <a:lnTo>
                      <a:pt x="39" y="46"/>
                    </a:lnTo>
                    <a:lnTo>
                      <a:pt x="46" y="39"/>
                    </a:lnTo>
                    <a:lnTo>
                      <a:pt x="46" y="32"/>
                    </a:lnTo>
                    <a:lnTo>
                      <a:pt x="44" y="32"/>
                    </a:lnTo>
                    <a:lnTo>
                      <a:pt x="42" y="30"/>
                    </a:lnTo>
                    <a:lnTo>
                      <a:pt x="43" y="26"/>
                    </a:lnTo>
                    <a:lnTo>
                      <a:pt x="50" y="15"/>
                    </a:lnTo>
                    <a:lnTo>
                      <a:pt x="57" y="9"/>
                    </a:lnTo>
                    <a:lnTo>
                      <a:pt x="58" y="6"/>
                    </a:lnTo>
                    <a:lnTo>
                      <a:pt x="62" y="5"/>
                    </a:lnTo>
                    <a:lnTo>
                      <a:pt x="66" y="0"/>
                    </a:lnTo>
                    <a:lnTo>
                      <a:pt x="71" y="0"/>
                    </a:lnTo>
                    <a:lnTo>
                      <a:pt x="95" y="6"/>
                    </a:lnTo>
                    <a:lnTo>
                      <a:pt x="114" y="6"/>
                    </a:lnTo>
                    <a:lnTo>
                      <a:pt x="139" y="1"/>
                    </a:lnTo>
                    <a:lnTo>
                      <a:pt x="154" y="3"/>
                    </a:lnTo>
                    <a:lnTo>
                      <a:pt x="166" y="1"/>
                    </a:lnTo>
                    <a:lnTo>
                      <a:pt x="168" y="0"/>
                    </a:lnTo>
                    <a:lnTo>
                      <a:pt x="175" y="0"/>
                    </a:lnTo>
                    <a:lnTo>
                      <a:pt x="200" y="3"/>
                    </a:lnTo>
                    <a:lnTo>
                      <a:pt x="225" y="10"/>
                    </a:lnTo>
                    <a:lnTo>
                      <a:pt x="225" y="11"/>
                    </a:lnTo>
                    <a:lnTo>
                      <a:pt x="225" y="22"/>
                    </a:lnTo>
                    <a:lnTo>
                      <a:pt x="222" y="25"/>
                    </a:lnTo>
                    <a:lnTo>
                      <a:pt x="222" y="27"/>
                    </a:lnTo>
                    <a:lnTo>
                      <a:pt x="218" y="33"/>
                    </a:lnTo>
                    <a:lnTo>
                      <a:pt x="210" y="39"/>
                    </a:lnTo>
                    <a:lnTo>
                      <a:pt x="206" y="49"/>
                    </a:lnTo>
                    <a:lnTo>
                      <a:pt x="206" y="71"/>
                    </a:lnTo>
                    <a:lnTo>
                      <a:pt x="208" y="90"/>
                    </a:lnTo>
                    <a:lnTo>
                      <a:pt x="211" y="101"/>
                    </a:lnTo>
                    <a:lnTo>
                      <a:pt x="220" y="114"/>
                    </a:lnTo>
                    <a:lnTo>
                      <a:pt x="220" y="116"/>
                    </a:lnTo>
                    <a:lnTo>
                      <a:pt x="221" y="117"/>
                    </a:lnTo>
                    <a:lnTo>
                      <a:pt x="226" y="125"/>
                    </a:lnTo>
                    <a:lnTo>
                      <a:pt x="225" y="140"/>
                    </a:lnTo>
                    <a:lnTo>
                      <a:pt x="220" y="162"/>
                    </a:lnTo>
                    <a:lnTo>
                      <a:pt x="218" y="181"/>
                    </a:lnTo>
                    <a:lnTo>
                      <a:pt x="216" y="184"/>
                    </a:lnTo>
                    <a:lnTo>
                      <a:pt x="203" y="197"/>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671" name="Freeform 259"/>
              <p:cNvSpPr>
                <a:spLocks noChangeAspect="1"/>
              </p:cNvSpPr>
              <p:nvPr/>
            </p:nvSpPr>
            <p:spPr bwMode="gray">
              <a:xfrm rot="-1047951">
                <a:off x="1790" y="2357"/>
                <a:ext cx="4" cy="4"/>
              </a:xfrm>
              <a:custGeom>
                <a:avLst/>
                <a:gdLst/>
                <a:ahLst/>
                <a:cxnLst>
                  <a:cxn ang="0">
                    <a:pos x="148" y="0"/>
                  </a:cxn>
                  <a:cxn ang="0">
                    <a:pos x="169" y="17"/>
                  </a:cxn>
                  <a:cxn ang="0">
                    <a:pos x="183" y="54"/>
                  </a:cxn>
                  <a:cxn ang="0">
                    <a:pos x="114" y="93"/>
                  </a:cxn>
                  <a:cxn ang="0">
                    <a:pos x="86" y="86"/>
                  </a:cxn>
                  <a:cxn ang="0">
                    <a:pos x="66" y="72"/>
                  </a:cxn>
                  <a:cxn ang="0">
                    <a:pos x="14" y="72"/>
                  </a:cxn>
                  <a:cxn ang="0">
                    <a:pos x="0" y="41"/>
                  </a:cxn>
                  <a:cxn ang="0">
                    <a:pos x="24" y="24"/>
                  </a:cxn>
                  <a:cxn ang="0">
                    <a:pos x="54" y="24"/>
                  </a:cxn>
                  <a:cxn ang="0">
                    <a:pos x="83" y="44"/>
                  </a:cxn>
                  <a:cxn ang="0">
                    <a:pos x="148" y="0"/>
                  </a:cxn>
                </a:cxnLst>
                <a:rect l="0" t="0" r="r" b="b"/>
                <a:pathLst>
                  <a:path w="183" h="93">
                    <a:moveTo>
                      <a:pt x="148" y="0"/>
                    </a:moveTo>
                    <a:lnTo>
                      <a:pt x="169" y="17"/>
                    </a:lnTo>
                    <a:lnTo>
                      <a:pt x="183" y="54"/>
                    </a:lnTo>
                    <a:lnTo>
                      <a:pt x="114" y="93"/>
                    </a:lnTo>
                    <a:lnTo>
                      <a:pt x="86" y="86"/>
                    </a:lnTo>
                    <a:lnTo>
                      <a:pt x="66" y="72"/>
                    </a:lnTo>
                    <a:lnTo>
                      <a:pt x="14" y="72"/>
                    </a:lnTo>
                    <a:lnTo>
                      <a:pt x="0" y="41"/>
                    </a:lnTo>
                    <a:lnTo>
                      <a:pt x="24" y="24"/>
                    </a:lnTo>
                    <a:lnTo>
                      <a:pt x="54" y="24"/>
                    </a:lnTo>
                    <a:lnTo>
                      <a:pt x="83" y="44"/>
                    </a:lnTo>
                    <a:lnTo>
                      <a:pt x="148" y="0"/>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672" name="Freeform 260"/>
              <p:cNvSpPr>
                <a:spLocks noChangeAspect="1"/>
              </p:cNvSpPr>
              <p:nvPr/>
            </p:nvSpPr>
            <p:spPr bwMode="gray">
              <a:xfrm rot="-1047951">
                <a:off x="1753" y="2352"/>
                <a:ext cx="3" cy="4"/>
              </a:xfrm>
              <a:custGeom>
                <a:avLst/>
                <a:gdLst/>
                <a:ahLst/>
                <a:cxnLst>
                  <a:cxn ang="0">
                    <a:pos x="24" y="37"/>
                  </a:cxn>
                  <a:cxn ang="0">
                    <a:pos x="0" y="0"/>
                  </a:cxn>
                  <a:cxn ang="0">
                    <a:pos x="0" y="10"/>
                  </a:cxn>
                  <a:cxn ang="0">
                    <a:pos x="5" y="41"/>
                  </a:cxn>
                  <a:cxn ang="0">
                    <a:pos x="24" y="72"/>
                  </a:cxn>
                  <a:cxn ang="0">
                    <a:pos x="101" y="102"/>
                  </a:cxn>
                  <a:cxn ang="0">
                    <a:pos x="101" y="85"/>
                  </a:cxn>
                  <a:cxn ang="0">
                    <a:pos x="59" y="68"/>
                  </a:cxn>
                  <a:cxn ang="0">
                    <a:pos x="24" y="37"/>
                  </a:cxn>
                </a:cxnLst>
                <a:rect l="0" t="0" r="r" b="b"/>
                <a:pathLst>
                  <a:path w="101" h="102">
                    <a:moveTo>
                      <a:pt x="24" y="37"/>
                    </a:moveTo>
                    <a:lnTo>
                      <a:pt x="0" y="0"/>
                    </a:lnTo>
                    <a:lnTo>
                      <a:pt x="0" y="10"/>
                    </a:lnTo>
                    <a:lnTo>
                      <a:pt x="5" y="41"/>
                    </a:lnTo>
                    <a:lnTo>
                      <a:pt x="24" y="72"/>
                    </a:lnTo>
                    <a:lnTo>
                      <a:pt x="101" y="102"/>
                    </a:lnTo>
                    <a:lnTo>
                      <a:pt x="101" y="85"/>
                    </a:lnTo>
                    <a:lnTo>
                      <a:pt x="59" y="68"/>
                    </a:lnTo>
                    <a:lnTo>
                      <a:pt x="24" y="37"/>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673" name="Freeform 261"/>
              <p:cNvSpPr>
                <a:spLocks noChangeAspect="1"/>
              </p:cNvSpPr>
              <p:nvPr/>
            </p:nvSpPr>
            <p:spPr bwMode="gray">
              <a:xfrm rot="-1047951">
                <a:off x="1758" y="2351"/>
                <a:ext cx="2" cy="4"/>
              </a:xfrm>
              <a:custGeom>
                <a:avLst/>
                <a:gdLst/>
                <a:ahLst/>
                <a:cxnLst>
                  <a:cxn ang="0">
                    <a:pos x="20" y="17"/>
                  </a:cxn>
                  <a:cxn ang="0">
                    <a:pos x="0" y="0"/>
                  </a:cxn>
                  <a:cxn ang="0">
                    <a:pos x="13" y="26"/>
                  </a:cxn>
                  <a:cxn ang="0">
                    <a:pos x="38" y="51"/>
                  </a:cxn>
                  <a:cxn ang="0">
                    <a:pos x="52" y="82"/>
                  </a:cxn>
                  <a:cxn ang="0">
                    <a:pos x="62" y="85"/>
                  </a:cxn>
                  <a:cxn ang="0">
                    <a:pos x="69" y="38"/>
                  </a:cxn>
                  <a:cxn ang="0">
                    <a:pos x="52" y="23"/>
                  </a:cxn>
                  <a:cxn ang="0">
                    <a:pos x="20" y="17"/>
                  </a:cxn>
                </a:cxnLst>
                <a:rect l="0" t="0" r="r" b="b"/>
                <a:pathLst>
                  <a:path w="69" h="85">
                    <a:moveTo>
                      <a:pt x="20" y="17"/>
                    </a:moveTo>
                    <a:lnTo>
                      <a:pt x="0" y="0"/>
                    </a:lnTo>
                    <a:lnTo>
                      <a:pt x="13" y="26"/>
                    </a:lnTo>
                    <a:lnTo>
                      <a:pt x="38" y="51"/>
                    </a:lnTo>
                    <a:lnTo>
                      <a:pt x="52" y="82"/>
                    </a:lnTo>
                    <a:lnTo>
                      <a:pt x="62" y="85"/>
                    </a:lnTo>
                    <a:lnTo>
                      <a:pt x="69" y="38"/>
                    </a:lnTo>
                    <a:lnTo>
                      <a:pt x="52" y="23"/>
                    </a:lnTo>
                    <a:lnTo>
                      <a:pt x="20" y="17"/>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grpSp>
        <p:sp>
          <p:nvSpPr>
            <p:cNvPr id="454" name="Freeform 262"/>
            <p:cNvSpPr>
              <a:spLocks noChangeAspect="1"/>
            </p:cNvSpPr>
            <p:nvPr/>
          </p:nvSpPr>
          <p:spPr bwMode="gray">
            <a:xfrm>
              <a:off x="3234528" y="3429346"/>
              <a:ext cx="74613" cy="74613"/>
            </a:xfrm>
            <a:custGeom>
              <a:avLst/>
              <a:gdLst/>
              <a:ahLst/>
              <a:cxnLst>
                <a:cxn ang="0">
                  <a:pos x="223" y="0"/>
                </a:cxn>
                <a:cxn ang="0">
                  <a:pos x="206" y="11"/>
                </a:cxn>
                <a:cxn ang="0">
                  <a:pos x="187" y="16"/>
                </a:cxn>
                <a:cxn ang="0">
                  <a:pos x="163" y="21"/>
                </a:cxn>
                <a:cxn ang="0">
                  <a:pos x="156" y="14"/>
                </a:cxn>
                <a:cxn ang="0">
                  <a:pos x="149" y="16"/>
                </a:cxn>
                <a:cxn ang="0">
                  <a:pos x="143" y="18"/>
                </a:cxn>
                <a:cxn ang="0">
                  <a:pos x="136" y="38"/>
                </a:cxn>
                <a:cxn ang="0">
                  <a:pos x="123" y="43"/>
                </a:cxn>
                <a:cxn ang="0">
                  <a:pos x="117" y="50"/>
                </a:cxn>
                <a:cxn ang="0">
                  <a:pos x="110" y="58"/>
                </a:cxn>
                <a:cxn ang="0">
                  <a:pos x="101" y="61"/>
                </a:cxn>
                <a:cxn ang="0">
                  <a:pos x="93" y="63"/>
                </a:cxn>
                <a:cxn ang="0">
                  <a:pos x="78" y="54"/>
                </a:cxn>
                <a:cxn ang="0">
                  <a:pos x="68" y="72"/>
                </a:cxn>
                <a:cxn ang="0">
                  <a:pos x="46" y="72"/>
                </a:cxn>
                <a:cxn ang="0">
                  <a:pos x="43" y="95"/>
                </a:cxn>
                <a:cxn ang="0">
                  <a:pos x="35" y="101"/>
                </a:cxn>
                <a:cxn ang="0">
                  <a:pos x="29" y="111"/>
                </a:cxn>
                <a:cxn ang="0">
                  <a:pos x="2" y="112"/>
                </a:cxn>
                <a:cxn ang="0">
                  <a:pos x="2" y="120"/>
                </a:cxn>
                <a:cxn ang="0">
                  <a:pos x="20" y="141"/>
                </a:cxn>
                <a:cxn ang="0">
                  <a:pos x="57" y="181"/>
                </a:cxn>
                <a:cxn ang="0">
                  <a:pos x="70" y="194"/>
                </a:cxn>
                <a:cxn ang="0">
                  <a:pos x="95" y="211"/>
                </a:cxn>
                <a:cxn ang="0">
                  <a:pos x="98" y="221"/>
                </a:cxn>
                <a:cxn ang="0">
                  <a:pos x="105" y="215"/>
                </a:cxn>
                <a:cxn ang="0">
                  <a:pos x="120" y="220"/>
                </a:cxn>
                <a:cxn ang="0">
                  <a:pos x="152" y="226"/>
                </a:cxn>
                <a:cxn ang="0">
                  <a:pos x="165" y="224"/>
                </a:cxn>
                <a:cxn ang="0">
                  <a:pos x="182" y="235"/>
                </a:cxn>
                <a:cxn ang="0">
                  <a:pos x="197" y="236"/>
                </a:cxn>
                <a:cxn ang="0">
                  <a:pos x="214" y="231"/>
                </a:cxn>
                <a:cxn ang="0">
                  <a:pos x="212" y="224"/>
                </a:cxn>
                <a:cxn ang="0">
                  <a:pos x="204" y="200"/>
                </a:cxn>
                <a:cxn ang="0">
                  <a:pos x="212" y="181"/>
                </a:cxn>
                <a:cxn ang="0">
                  <a:pos x="219" y="117"/>
                </a:cxn>
                <a:cxn ang="0">
                  <a:pos x="231" y="43"/>
                </a:cxn>
                <a:cxn ang="0">
                  <a:pos x="234" y="0"/>
                </a:cxn>
              </a:cxnLst>
              <a:rect l="0" t="0" r="r" b="b"/>
              <a:pathLst>
                <a:path w="234" h="236">
                  <a:moveTo>
                    <a:pt x="234" y="0"/>
                  </a:moveTo>
                  <a:lnTo>
                    <a:pt x="223" y="0"/>
                  </a:lnTo>
                  <a:lnTo>
                    <a:pt x="209" y="6"/>
                  </a:lnTo>
                  <a:lnTo>
                    <a:pt x="206" y="11"/>
                  </a:lnTo>
                  <a:lnTo>
                    <a:pt x="197" y="16"/>
                  </a:lnTo>
                  <a:lnTo>
                    <a:pt x="187" y="16"/>
                  </a:lnTo>
                  <a:lnTo>
                    <a:pt x="180" y="21"/>
                  </a:lnTo>
                  <a:lnTo>
                    <a:pt x="163" y="21"/>
                  </a:lnTo>
                  <a:lnTo>
                    <a:pt x="160" y="18"/>
                  </a:lnTo>
                  <a:lnTo>
                    <a:pt x="156" y="14"/>
                  </a:lnTo>
                  <a:lnTo>
                    <a:pt x="150" y="12"/>
                  </a:lnTo>
                  <a:lnTo>
                    <a:pt x="149" y="16"/>
                  </a:lnTo>
                  <a:lnTo>
                    <a:pt x="147" y="17"/>
                  </a:lnTo>
                  <a:lnTo>
                    <a:pt x="143" y="18"/>
                  </a:lnTo>
                  <a:lnTo>
                    <a:pt x="139" y="25"/>
                  </a:lnTo>
                  <a:lnTo>
                    <a:pt x="136" y="38"/>
                  </a:lnTo>
                  <a:lnTo>
                    <a:pt x="133" y="41"/>
                  </a:lnTo>
                  <a:lnTo>
                    <a:pt x="123" y="43"/>
                  </a:lnTo>
                  <a:lnTo>
                    <a:pt x="118" y="48"/>
                  </a:lnTo>
                  <a:lnTo>
                    <a:pt x="117" y="50"/>
                  </a:lnTo>
                  <a:lnTo>
                    <a:pt x="113" y="52"/>
                  </a:lnTo>
                  <a:lnTo>
                    <a:pt x="110" y="58"/>
                  </a:lnTo>
                  <a:lnTo>
                    <a:pt x="101" y="59"/>
                  </a:lnTo>
                  <a:lnTo>
                    <a:pt x="101" y="61"/>
                  </a:lnTo>
                  <a:lnTo>
                    <a:pt x="99" y="63"/>
                  </a:lnTo>
                  <a:lnTo>
                    <a:pt x="93" y="63"/>
                  </a:lnTo>
                  <a:lnTo>
                    <a:pt x="85" y="57"/>
                  </a:lnTo>
                  <a:lnTo>
                    <a:pt x="78" y="54"/>
                  </a:lnTo>
                  <a:lnTo>
                    <a:pt x="72" y="64"/>
                  </a:lnTo>
                  <a:lnTo>
                    <a:pt x="68" y="72"/>
                  </a:lnTo>
                  <a:lnTo>
                    <a:pt x="51" y="74"/>
                  </a:lnTo>
                  <a:lnTo>
                    <a:pt x="46" y="72"/>
                  </a:lnTo>
                  <a:lnTo>
                    <a:pt x="43" y="80"/>
                  </a:lnTo>
                  <a:lnTo>
                    <a:pt x="43" y="95"/>
                  </a:lnTo>
                  <a:lnTo>
                    <a:pt x="41" y="96"/>
                  </a:lnTo>
                  <a:lnTo>
                    <a:pt x="35" y="101"/>
                  </a:lnTo>
                  <a:lnTo>
                    <a:pt x="32" y="108"/>
                  </a:lnTo>
                  <a:lnTo>
                    <a:pt x="29" y="111"/>
                  </a:lnTo>
                  <a:lnTo>
                    <a:pt x="12" y="112"/>
                  </a:lnTo>
                  <a:lnTo>
                    <a:pt x="2" y="112"/>
                  </a:lnTo>
                  <a:lnTo>
                    <a:pt x="0" y="118"/>
                  </a:lnTo>
                  <a:lnTo>
                    <a:pt x="2" y="120"/>
                  </a:lnTo>
                  <a:lnTo>
                    <a:pt x="16" y="136"/>
                  </a:lnTo>
                  <a:lnTo>
                    <a:pt x="20" y="141"/>
                  </a:lnTo>
                  <a:lnTo>
                    <a:pt x="42" y="162"/>
                  </a:lnTo>
                  <a:lnTo>
                    <a:pt x="57" y="181"/>
                  </a:lnTo>
                  <a:lnTo>
                    <a:pt x="66" y="189"/>
                  </a:lnTo>
                  <a:lnTo>
                    <a:pt x="70" y="194"/>
                  </a:lnTo>
                  <a:lnTo>
                    <a:pt x="77" y="197"/>
                  </a:lnTo>
                  <a:lnTo>
                    <a:pt x="95" y="211"/>
                  </a:lnTo>
                  <a:lnTo>
                    <a:pt x="98" y="217"/>
                  </a:lnTo>
                  <a:lnTo>
                    <a:pt x="98" y="221"/>
                  </a:lnTo>
                  <a:lnTo>
                    <a:pt x="99" y="221"/>
                  </a:lnTo>
                  <a:lnTo>
                    <a:pt x="105" y="215"/>
                  </a:lnTo>
                  <a:lnTo>
                    <a:pt x="110" y="215"/>
                  </a:lnTo>
                  <a:lnTo>
                    <a:pt x="120" y="220"/>
                  </a:lnTo>
                  <a:lnTo>
                    <a:pt x="143" y="226"/>
                  </a:lnTo>
                  <a:lnTo>
                    <a:pt x="152" y="226"/>
                  </a:lnTo>
                  <a:lnTo>
                    <a:pt x="160" y="224"/>
                  </a:lnTo>
                  <a:lnTo>
                    <a:pt x="165" y="224"/>
                  </a:lnTo>
                  <a:lnTo>
                    <a:pt x="174" y="227"/>
                  </a:lnTo>
                  <a:lnTo>
                    <a:pt x="182" y="235"/>
                  </a:lnTo>
                  <a:lnTo>
                    <a:pt x="187" y="236"/>
                  </a:lnTo>
                  <a:lnTo>
                    <a:pt x="197" y="236"/>
                  </a:lnTo>
                  <a:lnTo>
                    <a:pt x="209" y="233"/>
                  </a:lnTo>
                  <a:lnTo>
                    <a:pt x="214" y="231"/>
                  </a:lnTo>
                  <a:lnTo>
                    <a:pt x="214" y="230"/>
                  </a:lnTo>
                  <a:lnTo>
                    <a:pt x="212" y="224"/>
                  </a:lnTo>
                  <a:lnTo>
                    <a:pt x="204" y="211"/>
                  </a:lnTo>
                  <a:lnTo>
                    <a:pt x="204" y="200"/>
                  </a:lnTo>
                  <a:lnTo>
                    <a:pt x="209" y="190"/>
                  </a:lnTo>
                  <a:lnTo>
                    <a:pt x="212" y="181"/>
                  </a:lnTo>
                  <a:lnTo>
                    <a:pt x="213" y="156"/>
                  </a:lnTo>
                  <a:lnTo>
                    <a:pt x="219" y="117"/>
                  </a:lnTo>
                  <a:lnTo>
                    <a:pt x="219" y="82"/>
                  </a:lnTo>
                  <a:lnTo>
                    <a:pt x="231" y="43"/>
                  </a:lnTo>
                  <a:lnTo>
                    <a:pt x="234" y="23"/>
                  </a:lnTo>
                  <a:lnTo>
                    <a:pt x="234" y="0"/>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455" name="Freeform 263"/>
            <p:cNvSpPr>
              <a:spLocks noChangeAspect="1"/>
            </p:cNvSpPr>
            <p:nvPr/>
          </p:nvSpPr>
          <p:spPr bwMode="gray">
            <a:xfrm>
              <a:off x="3313903" y="3524596"/>
              <a:ext cx="101600" cy="42863"/>
            </a:xfrm>
            <a:custGeom>
              <a:avLst/>
              <a:gdLst/>
              <a:ahLst/>
              <a:cxnLst>
                <a:cxn ang="0">
                  <a:pos x="19" y="1"/>
                </a:cxn>
                <a:cxn ang="0">
                  <a:pos x="6" y="9"/>
                </a:cxn>
                <a:cxn ang="0">
                  <a:pos x="16" y="32"/>
                </a:cxn>
                <a:cxn ang="0">
                  <a:pos x="10" y="44"/>
                </a:cxn>
                <a:cxn ang="0">
                  <a:pos x="1" y="71"/>
                </a:cxn>
                <a:cxn ang="0">
                  <a:pos x="7" y="82"/>
                </a:cxn>
                <a:cxn ang="0">
                  <a:pos x="22" y="72"/>
                </a:cxn>
                <a:cxn ang="0">
                  <a:pos x="58" y="80"/>
                </a:cxn>
                <a:cxn ang="0">
                  <a:pos x="75" y="87"/>
                </a:cxn>
                <a:cxn ang="0">
                  <a:pos x="92" y="112"/>
                </a:cxn>
                <a:cxn ang="0">
                  <a:pos x="109" y="103"/>
                </a:cxn>
                <a:cxn ang="0">
                  <a:pos x="117" y="131"/>
                </a:cxn>
                <a:cxn ang="0">
                  <a:pos x="135" y="134"/>
                </a:cxn>
                <a:cxn ang="0">
                  <a:pos x="157" y="110"/>
                </a:cxn>
                <a:cxn ang="0">
                  <a:pos x="139" y="95"/>
                </a:cxn>
                <a:cxn ang="0">
                  <a:pos x="140" y="81"/>
                </a:cxn>
                <a:cxn ang="0">
                  <a:pos x="160" y="72"/>
                </a:cxn>
                <a:cxn ang="0">
                  <a:pos x="187" y="43"/>
                </a:cxn>
                <a:cxn ang="0">
                  <a:pos x="201" y="34"/>
                </a:cxn>
                <a:cxn ang="0">
                  <a:pos x="222" y="45"/>
                </a:cxn>
                <a:cxn ang="0">
                  <a:pos x="260" y="63"/>
                </a:cxn>
                <a:cxn ang="0">
                  <a:pos x="273" y="71"/>
                </a:cxn>
                <a:cxn ang="0">
                  <a:pos x="258" y="85"/>
                </a:cxn>
                <a:cxn ang="0">
                  <a:pos x="261" y="110"/>
                </a:cxn>
                <a:cxn ang="0">
                  <a:pos x="281" y="128"/>
                </a:cxn>
                <a:cxn ang="0">
                  <a:pos x="290" y="109"/>
                </a:cxn>
                <a:cxn ang="0">
                  <a:pos x="302" y="109"/>
                </a:cxn>
                <a:cxn ang="0">
                  <a:pos x="318" y="87"/>
                </a:cxn>
                <a:cxn ang="0">
                  <a:pos x="313" y="77"/>
                </a:cxn>
                <a:cxn ang="0">
                  <a:pos x="304" y="66"/>
                </a:cxn>
                <a:cxn ang="0">
                  <a:pos x="297" y="48"/>
                </a:cxn>
                <a:cxn ang="0">
                  <a:pos x="266" y="18"/>
                </a:cxn>
                <a:cxn ang="0">
                  <a:pos x="231" y="11"/>
                </a:cxn>
                <a:cxn ang="0">
                  <a:pos x="189" y="1"/>
                </a:cxn>
                <a:cxn ang="0">
                  <a:pos x="176" y="11"/>
                </a:cxn>
                <a:cxn ang="0">
                  <a:pos x="164" y="31"/>
                </a:cxn>
                <a:cxn ang="0">
                  <a:pos x="156" y="20"/>
                </a:cxn>
                <a:cxn ang="0">
                  <a:pos x="118" y="36"/>
                </a:cxn>
                <a:cxn ang="0">
                  <a:pos x="101" y="44"/>
                </a:cxn>
                <a:cxn ang="0">
                  <a:pos x="71" y="34"/>
                </a:cxn>
                <a:cxn ang="0">
                  <a:pos x="45" y="23"/>
                </a:cxn>
                <a:cxn ang="0">
                  <a:pos x="35" y="7"/>
                </a:cxn>
              </a:cxnLst>
              <a:rect l="0" t="0" r="r" b="b"/>
              <a:pathLst>
                <a:path w="318" h="135">
                  <a:moveTo>
                    <a:pt x="23" y="0"/>
                  </a:moveTo>
                  <a:lnTo>
                    <a:pt x="22" y="1"/>
                  </a:lnTo>
                  <a:lnTo>
                    <a:pt x="19" y="1"/>
                  </a:lnTo>
                  <a:lnTo>
                    <a:pt x="17" y="0"/>
                  </a:lnTo>
                  <a:lnTo>
                    <a:pt x="13" y="0"/>
                  </a:lnTo>
                  <a:lnTo>
                    <a:pt x="6" y="9"/>
                  </a:lnTo>
                  <a:lnTo>
                    <a:pt x="5" y="23"/>
                  </a:lnTo>
                  <a:lnTo>
                    <a:pt x="12" y="28"/>
                  </a:lnTo>
                  <a:lnTo>
                    <a:pt x="16" y="32"/>
                  </a:lnTo>
                  <a:lnTo>
                    <a:pt x="15" y="37"/>
                  </a:lnTo>
                  <a:lnTo>
                    <a:pt x="11" y="40"/>
                  </a:lnTo>
                  <a:lnTo>
                    <a:pt x="10" y="44"/>
                  </a:lnTo>
                  <a:lnTo>
                    <a:pt x="10" y="56"/>
                  </a:lnTo>
                  <a:lnTo>
                    <a:pt x="8" y="61"/>
                  </a:lnTo>
                  <a:lnTo>
                    <a:pt x="1" y="71"/>
                  </a:lnTo>
                  <a:lnTo>
                    <a:pt x="0" y="71"/>
                  </a:lnTo>
                  <a:lnTo>
                    <a:pt x="6" y="82"/>
                  </a:lnTo>
                  <a:lnTo>
                    <a:pt x="7" y="82"/>
                  </a:lnTo>
                  <a:lnTo>
                    <a:pt x="10" y="75"/>
                  </a:lnTo>
                  <a:lnTo>
                    <a:pt x="12" y="72"/>
                  </a:lnTo>
                  <a:lnTo>
                    <a:pt x="22" y="72"/>
                  </a:lnTo>
                  <a:lnTo>
                    <a:pt x="40" y="75"/>
                  </a:lnTo>
                  <a:lnTo>
                    <a:pt x="48" y="76"/>
                  </a:lnTo>
                  <a:lnTo>
                    <a:pt x="58" y="80"/>
                  </a:lnTo>
                  <a:lnTo>
                    <a:pt x="67" y="81"/>
                  </a:lnTo>
                  <a:lnTo>
                    <a:pt x="70" y="82"/>
                  </a:lnTo>
                  <a:lnTo>
                    <a:pt x="75" y="87"/>
                  </a:lnTo>
                  <a:lnTo>
                    <a:pt x="78" y="96"/>
                  </a:lnTo>
                  <a:lnTo>
                    <a:pt x="85" y="103"/>
                  </a:lnTo>
                  <a:lnTo>
                    <a:pt x="92" y="112"/>
                  </a:lnTo>
                  <a:lnTo>
                    <a:pt x="98" y="112"/>
                  </a:lnTo>
                  <a:lnTo>
                    <a:pt x="103" y="106"/>
                  </a:lnTo>
                  <a:lnTo>
                    <a:pt x="109" y="103"/>
                  </a:lnTo>
                  <a:lnTo>
                    <a:pt x="113" y="112"/>
                  </a:lnTo>
                  <a:lnTo>
                    <a:pt x="113" y="122"/>
                  </a:lnTo>
                  <a:lnTo>
                    <a:pt x="117" y="131"/>
                  </a:lnTo>
                  <a:lnTo>
                    <a:pt x="118" y="134"/>
                  </a:lnTo>
                  <a:lnTo>
                    <a:pt x="130" y="135"/>
                  </a:lnTo>
                  <a:lnTo>
                    <a:pt x="135" y="134"/>
                  </a:lnTo>
                  <a:lnTo>
                    <a:pt x="152" y="124"/>
                  </a:lnTo>
                  <a:lnTo>
                    <a:pt x="160" y="117"/>
                  </a:lnTo>
                  <a:lnTo>
                    <a:pt x="157" y="110"/>
                  </a:lnTo>
                  <a:lnTo>
                    <a:pt x="152" y="107"/>
                  </a:lnTo>
                  <a:lnTo>
                    <a:pt x="148" y="102"/>
                  </a:lnTo>
                  <a:lnTo>
                    <a:pt x="139" y="95"/>
                  </a:lnTo>
                  <a:lnTo>
                    <a:pt x="137" y="91"/>
                  </a:lnTo>
                  <a:lnTo>
                    <a:pt x="137" y="87"/>
                  </a:lnTo>
                  <a:lnTo>
                    <a:pt x="140" y="81"/>
                  </a:lnTo>
                  <a:lnTo>
                    <a:pt x="148" y="75"/>
                  </a:lnTo>
                  <a:lnTo>
                    <a:pt x="156" y="72"/>
                  </a:lnTo>
                  <a:lnTo>
                    <a:pt x="160" y="72"/>
                  </a:lnTo>
                  <a:lnTo>
                    <a:pt x="168" y="68"/>
                  </a:lnTo>
                  <a:lnTo>
                    <a:pt x="177" y="58"/>
                  </a:lnTo>
                  <a:lnTo>
                    <a:pt x="187" y="43"/>
                  </a:lnTo>
                  <a:lnTo>
                    <a:pt x="189" y="39"/>
                  </a:lnTo>
                  <a:lnTo>
                    <a:pt x="190" y="38"/>
                  </a:lnTo>
                  <a:lnTo>
                    <a:pt x="201" y="34"/>
                  </a:lnTo>
                  <a:lnTo>
                    <a:pt x="205" y="34"/>
                  </a:lnTo>
                  <a:lnTo>
                    <a:pt x="209" y="36"/>
                  </a:lnTo>
                  <a:lnTo>
                    <a:pt x="222" y="45"/>
                  </a:lnTo>
                  <a:lnTo>
                    <a:pt x="241" y="54"/>
                  </a:lnTo>
                  <a:lnTo>
                    <a:pt x="252" y="66"/>
                  </a:lnTo>
                  <a:lnTo>
                    <a:pt x="260" y="63"/>
                  </a:lnTo>
                  <a:lnTo>
                    <a:pt x="266" y="63"/>
                  </a:lnTo>
                  <a:lnTo>
                    <a:pt x="273" y="68"/>
                  </a:lnTo>
                  <a:lnTo>
                    <a:pt x="273" y="71"/>
                  </a:lnTo>
                  <a:lnTo>
                    <a:pt x="269" y="71"/>
                  </a:lnTo>
                  <a:lnTo>
                    <a:pt x="259" y="80"/>
                  </a:lnTo>
                  <a:lnTo>
                    <a:pt x="258" y="85"/>
                  </a:lnTo>
                  <a:lnTo>
                    <a:pt x="257" y="93"/>
                  </a:lnTo>
                  <a:lnTo>
                    <a:pt x="258" y="104"/>
                  </a:lnTo>
                  <a:lnTo>
                    <a:pt x="261" y="110"/>
                  </a:lnTo>
                  <a:lnTo>
                    <a:pt x="273" y="123"/>
                  </a:lnTo>
                  <a:lnTo>
                    <a:pt x="280" y="128"/>
                  </a:lnTo>
                  <a:lnTo>
                    <a:pt x="281" y="128"/>
                  </a:lnTo>
                  <a:lnTo>
                    <a:pt x="281" y="123"/>
                  </a:lnTo>
                  <a:lnTo>
                    <a:pt x="290" y="117"/>
                  </a:lnTo>
                  <a:lnTo>
                    <a:pt x="290" y="109"/>
                  </a:lnTo>
                  <a:lnTo>
                    <a:pt x="293" y="108"/>
                  </a:lnTo>
                  <a:lnTo>
                    <a:pt x="298" y="112"/>
                  </a:lnTo>
                  <a:lnTo>
                    <a:pt x="302" y="109"/>
                  </a:lnTo>
                  <a:lnTo>
                    <a:pt x="312" y="96"/>
                  </a:lnTo>
                  <a:lnTo>
                    <a:pt x="318" y="91"/>
                  </a:lnTo>
                  <a:lnTo>
                    <a:pt x="318" y="87"/>
                  </a:lnTo>
                  <a:lnTo>
                    <a:pt x="314" y="85"/>
                  </a:lnTo>
                  <a:lnTo>
                    <a:pt x="313" y="83"/>
                  </a:lnTo>
                  <a:lnTo>
                    <a:pt x="313" y="77"/>
                  </a:lnTo>
                  <a:lnTo>
                    <a:pt x="309" y="71"/>
                  </a:lnTo>
                  <a:lnTo>
                    <a:pt x="304" y="68"/>
                  </a:lnTo>
                  <a:lnTo>
                    <a:pt x="304" y="66"/>
                  </a:lnTo>
                  <a:lnTo>
                    <a:pt x="306" y="58"/>
                  </a:lnTo>
                  <a:lnTo>
                    <a:pt x="307" y="54"/>
                  </a:lnTo>
                  <a:lnTo>
                    <a:pt x="297" y="48"/>
                  </a:lnTo>
                  <a:lnTo>
                    <a:pt x="287" y="37"/>
                  </a:lnTo>
                  <a:lnTo>
                    <a:pt x="284" y="33"/>
                  </a:lnTo>
                  <a:lnTo>
                    <a:pt x="266" y="18"/>
                  </a:lnTo>
                  <a:lnTo>
                    <a:pt x="257" y="15"/>
                  </a:lnTo>
                  <a:lnTo>
                    <a:pt x="244" y="11"/>
                  </a:lnTo>
                  <a:lnTo>
                    <a:pt x="231" y="11"/>
                  </a:lnTo>
                  <a:lnTo>
                    <a:pt x="218" y="7"/>
                  </a:lnTo>
                  <a:lnTo>
                    <a:pt x="209" y="1"/>
                  </a:lnTo>
                  <a:lnTo>
                    <a:pt x="189" y="1"/>
                  </a:lnTo>
                  <a:lnTo>
                    <a:pt x="184" y="2"/>
                  </a:lnTo>
                  <a:lnTo>
                    <a:pt x="182" y="4"/>
                  </a:lnTo>
                  <a:lnTo>
                    <a:pt x="176" y="11"/>
                  </a:lnTo>
                  <a:lnTo>
                    <a:pt x="174" y="27"/>
                  </a:lnTo>
                  <a:lnTo>
                    <a:pt x="167" y="31"/>
                  </a:lnTo>
                  <a:lnTo>
                    <a:pt x="164" y="31"/>
                  </a:lnTo>
                  <a:lnTo>
                    <a:pt x="164" y="21"/>
                  </a:lnTo>
                  <a:lnTo>
                    <a:pt x="160" y="20"/>
                  </a:lnTo>
                  <a:lnTo>
                    <a:pt x="156" y="20"/>
                  </a:lnTo>
                  <a:lnTo>
                    <a:pt x="137" y="31"/>
                  </a:lnTo>
                  <a:lnTo>
                    <a:pt x="121" y="33"/>
                  </a:lnTo>
                  <a:lnTo>
                    <a:pt x="118" y="36"/>
                  </a:lnTo>
                  <a:lnTo>
                    <a:pt x="110" y="43"/>
                  </a:lnTo>
                  <a:lnTo>
                    <a:pt x="105" y="44"/>
                  </a:lnTo>
                  <a:lnTo>
                    <a:pt x="101" y="44"/>
                  </a:lnTo>
                  <a:lnTo>
                    <a:pt x="92" y="43"/>
                  </a:lnTo>
                  <a:lnTo>
                    <a:pt x="75" y="36"/>
                  </a:lnTo>
                  <a:lnTo>
                    <a:pt x="71" y="34"/>
                  </a:lnTo>
                  <a:lnTo>
                    <a:pt x="48" y="34"/>
                  </a:lnTo>
                  <a:lnTo>
                    <a:pt x="45" y="28"/>
                  </a:lnTo>
                  <a:lnTo>
                    <a:pt x="45" y="23"/>
                  </a:lnTo>
                  <a:lnTo>
                    <a:pt x="39" y="20"/>
                  </a:lnTo>
                  <a:lnTo>
                    <a:pt x="37" y="9"/>
                  </a:lnTo>
                  <a:lnTo>
                    <a:pt x="35" y="7"/>
                  </a:lnTo>
                  <a:lnTo>
                    <a:pt x="27" y="5"/>
                  </a:lnTo>
                  <a:lnTo>
                    <a:pt x="23" y="0"/>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456" name="Freeform 264"/>
            <p:cNvSpPr>
              <a:spLocks noChangeAspect="1"/>
            </p:cNvSpPr>
            <p:nvPr/>
          </p:nvSpPr>
          <p:spPr bwMode="gray">
            <a:xfrm>
              <a:off x="3153566" y="3378546"/>
              <a:ext cx="68263" cy="74613"/>
            </a:xfrm>
            <a:custGeom>
              <a:avLst/>
              <a:gdLst/>
              <a:ahLst/>
              <a:cxnLst>
                <a:cxn ang="0">
                  <a:pos x="71" y="1"/>
                </a:cxn>
                <a:cxn ang="0">
                  <a:pos x="39" y="28"/>
                </a:cxn>
                <a:cxn ang="0">
                  <a:pos x="63" y="52"/>
                </a:cxn>
                <a:cxn ang="0">
                  <a:pos x="82" y="71"/>
                </a:cxn>
                <a:cxn ang="0">
                  <a:pos x="95" y="84"/>
                </a:cxn>
                <a:cxn ang="0">
                  <a:pos x="93" y="100"/>
                </a:cxn>
                <a:cxn ang="0">
                  <a:pos x="69" y="99"/>
                </a:cxn>
                <a:cxn ang="0">
                  <a:pos x="16" y="138"/>
                </a:cxn>
                <a:cxn ang="0">
                  <a:pos x="9" y="152"/>
                </a:cxn>
                <a:cxn ang="0">
                  <a:pos x="5" y="158"/>
                </a:cxn>
                <a:cxn ang="0">
                  <a:pos x="6" y="168"/>
                </a:cxn>
                <a:cxn ang="0">
                  <a:pos x="2" y="186"/>
                </a:cxn>
                <a:cxn ang="0">
                  <a:pos x="2" y="191"/>
                </a:cxn>
                <a:cxn ang="0">
                  <a:pos x="9" y="196"/>
                </a:cxn>
                <a:cxn ang="0">
                  <a:pos x="17" y="204"/>
                </a:cxn>
                <a:cxn ang="0">
                  <a:pos x="37" y="217"/>
                </a:cxn>
                <a:cxn ang="0">
                  <a:pos x="55" y="226"/>
                </a:cxn>
                <a:cxn ang="0">
                  <a:pos x="86" y="227"/>
                </a:cxn>
                <a:cxn ang="0">
                  <a:pos x="112" y="232"/>
                </a:cxn>
                <a:cxn ang="0">
                  <a:pos x="119" y="232"/>
                </a:cxn>
                <a:cxn ang="0">
                  <a:pos x="134" y="220"/>
                </a:cxn>
                <a:cxn ang="0">
                  <a:pos x="145" y="211"/>
                </a:cxn>
                <a:cxn ang="0">
                  <a:pos x="149" y="199"/>
                </a:cxn>
                <a:cxn ang="0">
                  <a:pos x="155" y="194"/>
                </a:cxn>
                <a:cxn ang="0">
                  <a:pos x="165" y="184"/>
                </a:cxn>
                <a:cxn ang="0">
                  <a:pos x="163" y="175"/>
                </a:cxn>
                <a:cxn ang="0">
                  <a:pos x="162" y="169"/>
                </a:cxn>
                <a:cxn ang="0">
                  <a:pos x="172" y="159"/>
                </a:cxn>
                <a:cxn ang="0">
                  <a:pos x="177" y="157"/>
                </a:cxn>
                <a:cxn ang="0">
                  <a:pos x="208" y="134"/>
                </a:cxn>
                <a:cxn ang="0">
                  <a:pos x="212" y="124"/>
                </a:cxn>
                <a:cxn ang="0">
                  <a:pos x="211" y="121"/>
                </a:cxn>
                <a:cxn ang="0">
                  <a:pos x="209" y="118"/>
                </a:cxn>
                <a:cxn ang="0">
                  <a:pos x="195" y="121"/>
                </a:cxn>
                <a:cxn ang="0">
                  <a:pos x="187" y="116"/>
                </a:cxn>
                <a:cxn ang="0">
                  <a:pos x="184" y="111"/>
                </a:cxn>
                <a:cxn ang="0">
                  <a:pos x="163" y="108"/>
                </a:cxn>
                <a:cxn ang="0">
                  <a:pos x="166" y="72"/>
                </a:cxn>
              </a:cxnLst>
              <a:rect l="0" t="0" r="r" b="b"/>
              <a:pathLst>
                <a:path w="212" h="235">
                  <a:moveTo>
                    <a:pt x="166" y="0"/>
                  </a:moveTo>
                  <a:lnTo>
                    <a:pt x="71" y="1"/>
                  </a:lnTo>
                  <a:lnTo>
                    <a:pt x="71" y="28"/>
                  </a:lnTo>
                  <a:lnTo>
                    <a:pt x="39" y="28"/>
                  </a:lnTo>
                  <a:lnTo>
                    <a:pt x="37" y="27"/>
                  </a:lnTo>
                  <a:lnTo>
                    <a:pt x="63" y="52"/>
                  </a:lnTo>
                  <a:lnTo>
                    <a:pt x="79" y="62"/>
                  </a:lnTo>
                  <a:lnTo>
                    <a:pt x="82" y="71"/>
                  </a:lnTo>
                  <a:lnTo>
                    <a:pt x="92" y="79"/>
                  </a:lnTo>
                  <a:lnTo>
                    <a:pt x="95" y="84"/>
                  </a:lnTo>
                  <a:lnTo>
                    <a:pt x="93" y="99"/>
                  </a:lnTo>
                  <a:lnTo>
                    <a:pt x="93" y="100"/>
                  </a:lnTo>
                  <a:lnTo>
                    <a:pt x="92" y="99"/>
                  </a:lnTo>
                  <a:lnTo>
                    <a:pt x="69" y="99"/>
                  </a:lnTo>
                  <a:lnTo>
                    <a:pt x="39" y="102"/>
                  </a:lnTo>
                  <a:lnTo>
                    <a:pt x="16" y="138"/>
                  </a:lnTo>
                  <a:lnTo>
                    <a:pt x="15" y="142"/>
                  </a:lnTo>
                  <a:lnTo>
                    <a:pt x="9" y="152"/>
                  </a:lnTo>
                  <a:lnTo>
                    <a:pt x="6" y="157"/>
                  </a:lnTo>
                  <a:lnTo>
                    <a:pt x="5" y="158"/>
                  </a:lnTo>
                  <a:lnTo>
                    <a:pt x="7" y="165"/>
                  </a:lnTo>
                  <a:lnTo>
                    <a:pt x="6" y="168"/>
                  </a:lnTo>
                  <a:lnTo>
                    <a:pt x="4" y="170"/>
                  </a:lnTo>
                  <a:lnTo>
                    <a:pt x="2" y="186"/>
                  </a:lnTo>
                  <a:lnTo>
                    <a:pt x="0" y="188"/>
                  </a:lnTo>
                  <a:lnTo>
                    <a:pt x="2" y="191"/>
                  </a:lnTo>
                  <a:lnTo>
                    <a:pt x="7" y="195"/>
                  </a:lnTo>
                  <a:lnTo>
                    <a:pt x="9" y="196"/>
                  </a:lnTo>
                  <a:lnTo>
                    <a:pt x="16" y="201"/>
                  </a:lnTo>
                  <a:lnTo>
                    <a:pt x="17" y="204"/>
                  </a:lnTo>
                  <a:lnTo>
                    <a:pt x="31" y="213"/>
                  </a:lnTo>
                  <a:lnTo>
                    <a:pt x="37" y="217"/>
                  </a:lnTo>
                  <a:lnTo>
                    <a:pt x="47" y="222"/>
                  </a:lnTo>
                  <a:lnTo>
                    <a:pt x="55" y="226"/>
                  </a:lnTo>
                  <a:lnTo>
                    <a:pt x="66" y="227"/>
                  </a:lnTo>
                  <a:lnTo>
                    <a:pt x="86" y="227"/>
                  </a:lnTo>
                  <a:lnTo>
                    <a:pt x="96" y="228"/>
                  </a:lnTo>
                  <a:lnTo>
                    <a:pt x="112" y="232"/>
                  </a:lnTo>
                  <a:lnTo>
                    <a:pt x="119" y="235"/>
                  </a:lnTo>
                  <a:lnTo>
                    <a:pt x="119" y="232"/>
                  </a:lnTo>
                  <a:lnTo>
                    <a:pt x="125" y="222"/>
                  </a:lnTo>
                  <a:lnTo>
                    <a:pt x="134" y="220"/>
                  </a:lnTo>
                  <a:lnTo>
                    <a:pt x="138" y="213"/>
                  </a:lnTo>
                  <a:lnTo>
                    <a:pt x="145" y="211"/>
                  </a:lnTo>
                  <a:lnTo>
                    <a:pt x="147" y="206"/>
                  </a:lnTo>
                  <a:lnTo>
                    <a:pt x="149" y="199"/>
                  </a:lnTo>
                  <a:lnTo>
                    <a:pt x="152" y="195"/>
                  </a:lnTo>
                  <a:lnTo>
                    <a:pt x="155" y="194"/>
                  </a:lnTo>
                  <a:lnTo>
                    <a:pt x="156" y="189"/>
                  </a:lnTo>
                  <a:lnTo>
                    <a:pt x="165" y="184"/>
                  </a:lnTo>
                  <a:lnTo>
                    <a:pt x="165" y="180"/>
                  </a:lnTo>
                  <a:lnTo>
                    <a:pt x="163" y="175"/>
                  </a:lnTo>
                  <a:lnTo>
                    <a:pt x="162" y="174"/>
                  </a:lnTo>
                  <a:lnTo>
                    <a:pt x="162" y="169"/>
                  </a:lnTo>
                  <a:lnTo>
                    <a:pt x="163" y="165"/>
                  </a:lnTo>
                  <a:lnTo>
                    <a:pt x="172" y="159"/>
                  </a:lnTo>
                  <a:lnTo>
                    <a:pt x="173" y="158"/>
                  </a:lnTo>
                  <a:lnTo>
                    <a:pt x="177" y="157"/>
                  </a:lnTo>
                  <a:lnTo>
                    <a:pt x="189" y="146"/>
                  </a:lnTo>
                  <a:lnTo>
                    <a:pt x="208" y="134"/>
                  </a:lnTo>
                  <a:lnTo>
                    <a:pt x="211" y="127"/>
                  </a:lnTo>
                  <a:lnTo>
                    <a:pt x="212" y="124"/>
                  </a:lnTo>
                  <a:lnTo>
                    <a:pt x="212" y="121"/>
                  </a:lnTo>
                  <a:lnTo>
                    <a:pt x="211" y="121"/>
                  </a:lnTo>
                  <a:lnTo>
                    <a:pt x="210" y="121"/>
                  </a:lnTo>
                  <a:lnTo>
                    <a:pt x="209" y="118"/>
                  </a:lnTo>
                  <a:lnTo>
                    <a:pt x="203" y="116"/>
                  </a:lnTo>
                  <a:lnTo>
                    <a:pt x="195" y="121"/>
                  </a:lnTo>
                  <a:lnTo>
                    <a:pt x="193" y="121"/>
                  </a:lnTo>
                  <a:lnTo>
                    <a:pt x="187" y="116"/>
                  </a:lnTo>
                  <a:lnTo>
                    <a:pt x="183" y="110"/>
                  </a:lnTo>
                  <a:lnTo>
                    <a:pt x="184" y="111"/>
                  </a:lnTo>
                  <a:lnTo>
                    <a:pt x="172" y="110"/>
                  </a:lnTo>
                  <a:lnTo>
                    <a:pt x="163" y="108"/>
                  </a:lnTo>
                  <a:lnTo>
                    <a:pt x="163" y="107"/>
                  </a:lnTo>
                  <a:lnTo>
                    <a:pt x="166" y="72"/>
                  </a:lnTo>
                  <a:lnTo>
                    <a:pt x="166" y="0"/>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457" name="Freeform 265"/>
            <p:cNvSpPr>
              <a:spLocks noChangeAspect="1"/>
            </p:cNvSpPr>
            <p:nvPr/>
          </p:nvSpPr>
          <p:spPr bwMode="gray">
            <a:xfrm>
              <a:off x="3205953" y="3367433"/>
              <a:ext cx="19050" cy="46038"/>
            </a:xfrm>
            <a:custGeom>
              <a:avLst/>
              <a:gdLst/>
              <a:ahLst/>
              <a:cxnLst>
                <a:cxn ang="0">
                  <a:pos x="46" y="2"/>
                </a:cxn>
                <a:cxn ang="0">
                  <a:pos x="41" y="0"/>
                </a:cxn>
                <a:cxn ang="0">
                  <a:pos x="36" y="3"/>
                </a:cxn>
                <a:cxn ang="0">
                  <a:pos x="21" y="31"/>
                </a:cxn>
                <a:cxn ang="0">
                  <a:pos x="16" y="31"/>
                </a:cxn>
                <a:cxn ang="0">
                  <a:pos x="3" y="34"/>
                </a:cxn>
                <a:cxn ang="0">
                  <a:pos x="3" y="106"/>
                </a:cxn>
                <a:cxn ang="0">
                  <a:pos x="2" y="141"/>
                </a:cxn>
                <a:cxn ang="0">
                  <a:pos x="0" y="142"/>
                </a:cxn>
                <a:cxn ang="0">
                  <a:pos x="9" y="144"/>
                </a:cxn>
                <a:cxn ang="0">
                  <a:pos x="21" y="145"/>
                </a:cxn>
                <a:cxn ang="0">
                  <a:pos x="20" y="144"/>
                </a:cxn>
                <a:cxn ang="0">
                  <a:pos x="20" y="136"/>
                </a:cxn>
                <a:cxn ang="0">
                  <a:pos x="21" y="132"/>
                </a:cxn>
                <a:cxn ang="0">
                  <a:pos x="27" y="126"/>
                </a:cxn>
                <a:cxn ang="0">
                  <a:pos x="38" y="118"/>
                </a:cxn>
                <a:cxn ang="0">
                  <a:pos x="45" y="110"/>
                </a:cxn>
                <a:cxn ang="0">
                  <a:pos x="47" y="102"/>
                </a:cxn>
                <a:cxn ang="0">
                  <a:pos x="48" y="102"/>
                </a:cxn>
                <a:cxn ang="0">
                  <a:pos x="51" y="89"/>
                </a:cxn>
                <a:cxn ang="0">
                  <a:pos x="52" y="77"/>
                </a:cxn>
                <a:cxn ang="0">
                  <a:pos x="51" y="56"/>
                </a:cxn>
                <a:cxn ang="0">
                  <a:pos x="53" y="41"/>
                </a:cxn>
                <a:cxn ang="0">
                  <a:pos x="57" y="28"/>
                </a:cxn>
                <a:cxn ang="0">
                  <a:pos x="62" y="18"/>
                </a:cxn>
                <a:cxn ang="0">
                  <a:pos x="62" y="13"/>
                </a:cxn>
                <a:cxn ang="0">
                  <a:pos x="58" y="8"/>
                </a:cxn>
                <a:cxn ang="0">
                  <a:pos x="47" y="3"/>
                </a:cxn>
                <a:cxn ang="0">
                  <a:pos x="46" y="2"/>
                </a:cxn>
              </a:cxnLst>
              <a:rect l="0" t="0" r="r" b="b"/>
              <a:pathLst>
                <a:path w="62" h="145">
                  <a:moveTo>
                    <a:pt x="46" y="2"/>
                  </a:moveTo>
                  <a:lnTo>
                    <a:pt x="41" y="0"/>
                  </a:lnTo>
                  <a:lnTo>
                    <a:pt x="36" y="3"/>
                  </a:lnTo>
                  <a:lnTo>
                    <a:pt x="21" y="31"/>
                  </a:lnTo>
                  <a:lnTo>
                    <a:pt x="16" y="31"/>
                  </a:lnTo>
                  <a:lnTo>
                    <a:pt x="3" y="34"/>
                  </a:lnTo>
                  <a:lnTo>
                    <a:pt x="3" y="106"/>
                  </a:lnTo>
                  <a:lnTo>
                    <a:pt x="2" y="141"/>
                  </a:lnTo>
                  <a:lnTo>
                    <a:pt x="0" y="142"/>
                  </a:lnTo>
                  <a:lnTo>
                    <a:pt x="9" y="144"/>
                  </a:lnTo>
                  <a:lnTo>
                    <a:pt x="21" y="145"/>
                  </a:lnTo>
                  <a:lnTo>
                    <a:pt x="20" y="144"/>
                  </a:lnTo>
                  <a:lnTo>
                    <a:pt x="20" y="136"/>
                  </a:lnTo>
                  <a:lnTo>
                    <a:pt x="21" y="132"/>
                  </a:lnTo>
                  <a:lnTo>
                    <a:pt x="27" y="126"/>
                  </a:lnTo>
                  <a:lnTo>
                    <a:pt x="38" y="118"/>
                  </a:lnTo>
                  <a:lnTo>
                    <a:pt x="45" y="110"/>
                  </a:lnTo>
                  <a:lnTo>
                    <a:pt x="47" y="102"/>
                  </a:lnTo>
                  <a:lnTo>
                    <a:pt x="48" y="102"/>
                  </a:lnTo>
                  <a:lnTo>
                    <a:pt x="51" y="89"/>
                  </a:lnTo>
                  <a:lnTo>
                    <a:pt x="52" y="77"/>
                  </a:lnTo>
                  <a:lnTo>
                    <a:pt x="51" y="56"/>
                  </a:lnTo>
                  <a:lnTo>
                    <a:pt x="53" y="41"/>
                  </a:lnTo>
                  <a:lnTo>
                    <a:pt x="57" y="28"/>
                  </a:lnTo>
                  <a:lnTo>
                    <a:pt x="62" y="18"/>
                  </a:lnTo>
                  <a:lnTo>
                    <a:pt x="62" y="13"/>
                  </a:lnTo>
                  <a:lnTo>
                    <a:pt x="58" y="8"/>
                  </a:lnTo>
                  <a:lnTo>
                    <a:pt x="47" y="3"/>
                  </a:lnTo>
                  <a:lnTo>
                    <a:pt x="46" y="2"/>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458" name="Freeform 266"/>
            <p:cNvSpPr>
              <a:spLocks noChangeAspect="1"/>
            </p:cNvSpPr>
            <p:nvPr/>
          </p:nvSpPr>
          <p:spPr bwMode="gray">
            <a:xfrm>
              <a:off x="3191666" y="3440458"/>
              <a:ext cx="39687" cy="22225"/>
            </a:xfrm>
            <a:custGeom>
              <a:avLst/>
              <a:gdLst/>
              <a:ahLst/>
              <a:cxnLst>
                <a:cxn ang="0">
                  <a:pos x="33" y="0"/>
                </a:cxn>
                <a:cxn ang="0">
                  <a:pos x="31" y="4"/>
                </a:cxn>
                <a:cxn ang="0">
                  <a:pos x="28" y="11"/>
                </a:cxn>
                <a:cxn ang="0">
                  <a:pos x="26" y="16"/>
                </a:cxn>
                <a:cxn ang="0">
                  <a:pos x="19" y="18"/>
                </a:cxn>
                <a:cxn ang="0">
                  <a:pos x="15" y="25"/>
                </a:cxn>
                <a:cxn ang="0">
                  <a:pos x="6" y="27"/>
                </a:cxn>
                <a:cxn ang="0">
                  <a:pos x="0" y="37"/>
                </a:cxn>
                <a:cxn ang="0">
                  <a:pos x="0" y="40"/>
                </a:cxn>
                <a:cxn ang="0">
                  <a:pos x="9" y="48"/>
                </a:cxn>
                <a:cxn ang="0">
                  <a:pos x="21" y="53"/>
                </a:cxn>
                <a:cxn ang="0">
                  <a:pos x="36" y="55"/>
                </a:cxn>
                <a:cxn ang="0">
                  <a:pos x="46" y="56"/>
                </a:cxn>
                <a:cxn ang="0">
                  <a:pos x="58" y="65"/>
                </a:cxn>
                <a:cxn ang="0">
                  <a:pos x="76" y="70"/>
                </a:cxn>
                <a:cxn ang="0">
                  <a:pos x="103" y="71"/>
                </a:cxn>
                <a:cxn ang="0">
                  <a:pos x="120" y="64"/>
                </a:cxn>
                <a:cxn ang="0">
                  <a:pos x="125" y="59"/>
                </a:cxn>
                <a:cxn ang="0">
                  <a:pos x="123" y="56"/>
                </a:cxn>
                <a:cxn ang="0">
                  <a:pos x="123" y="38"/>
                </a:cxn>
                <a:cxn ang="0">
                  <a:pos x="123" y="37"/>
                </a:cxn>
                <a:cxn ang="0">
                  <a:pos x="118" y="32"/>
                </a:cxn>
                <a:cxn ang="0">
                  <a:pos x="109" y="29"/>
                </a:cxn>
                <a:cxn ang="0">
                  <a:pos x="107" y="27"/>
                </a:cxn>
                <a:cxn ang="0">
                  <a:pos x="100" y="28"/>
                </a:cxn>
                <a:cxn ang="0">
                  <a:pos x="95" y="33"/>
                </a:cxn>
                <a:cxn ang="0">
                  <a:pos x="90" y="33"/>
                </a:cxn>
                <a:cxn ang="0">
                  <a:pos x="85" y="31"/>
                </a:cxn>
                <a:cxn ang="0">
                  <a:pos x="82" y="28"/>
                </a:cxn>
                <a:cxn ang="0">
                  <a:pos x="82" y="26"/>
                </a:cxn>
                <a:cxn ang="0">
                  <a:pos x="75" y="26"/>
                </a:cxn>
                <a:cxn ang="0">
                  <a:pos x="73" y="23"/>
                </a:cxn>
                <a:cxn ang="0">
                  <a:pos x="71" y="20"/>
                </a:cxn>
                <a:cxn ang="0">
                  <a:pos x="66" y="20"/>
                </a:cxn>
                <a:cxn ang="0">
                  <a:pos x="59" y="15"/>
                </a:cxn>
                <a:cxn ang="0">
                  <a:pos x="57" y="10"/>
                </a:cxn>
                <a:cxn ang="0">
                  <a:pos x="52" y="4"/>
                </a:cxn>
                <a:cxn ang="0">
                  <a:pos x="39" y="4"/>
                </a:cxn>
                <a:cxn ang="0">
                  <a:pos x="33" y="0"/>
                </a:cxn>
              </a:cxnLst>
              <a:rect l="0" t="0" r="r" b="b"/>
              <a:pathLst>
                <a:path w="125" h="71">
                  <a:moveTo>
                    <a:pt x="33" y="0"/>
                  </a:moveTo>
                  <a:lnTo>
                    <a:pt x="31" y="4"/>
                  </a:lnTo>
                  <a:lnTo>
                    <a:pt x="28" y="11"/>
                  </a:lnTo>
                  <a:lnTo>
                    <a:pt x="26" y="16"/>
                  </a:lnTo>
                  <a:lnTo>
                    <a:pt x="19" y="18"/>
                  </a:lnTo>
                  <a:lnTo>
                    <a:pt x="15" y="25"/>
                  </a:lnTo>
                  <a:lnTo>
                    <a:pt x="6" y="27"/>
                  </a:lnTo>
                  <a:lnTo>
                    <a:pt x="0" y="37"/>
                  </a:lnTo>
                  <a:lnTo>
                    <a:pt x="0" y="40"/>
                  </a:lnTo>
                  <a:lnTo>
                    <a:pt x="9" y="48"/>
                  </a:lnTo>
                  <a:lnTo>
                    <a:pt x="21" y="53"/>
                  </a:lnTo>
                  <a:lnTo>
                    <a:pt x="36" y="55"/>
                  </a:lnTo>
                  <a:lnTo>
                    <a:pt x="46" y="56"/>
                  </a:lnTo>
                  <a:lnTo>
                    <a:pt x="58" y="65"/>
                  </a:lnTo>
                  <a:lnTo>
                    <a:pt x="76" y="70"/>
                  </a:lnTo>
                  <a:lnTo>
                    <a:pt x="103" y="71"/>
                  </a:lnTo>
                  <a:lnTo>
                    <a:pt x="120" y="64"/>
                  </a:lnTo>
                  <a:lnTo>
                    <a:pt x="125" y="59"/>
                  </a:lnTo>
                  <a:lnTo>
                    <a:pt x="123" y="56"/>
                  </a:lnTo>
                  <a:lnTo>
                    <a:pt x="123" y="38"/>
                  </a:lnTo>
                  <a:lnTo>
                    <a:pt x="123" y="37"/>
                  </a:lnTo>
                  <a:lnTo>
                    <a:pt x="118" y="32"/>
                  </a:lnTo>
                  <a:lnTo>
                    <a:pt x="109" y="29"/>
                  </a:lnTo>
                  <a:lnTo>
                    <a:pt x="107" y="27"/>
                  </a:lnTo>
                  <a:lnTo>
                    <a:pt x="100" y="28"/>
                  </a:lnTo>
                  <a:lnTo>
                    <a:pt x="95" y="33"/>
                  </a:lnTo>
                  <a:lnTo>
                    <a:pt x="90" y="33"/>
                  </a:lnTo>
                  <a:lnTo>
                    <a:pt x="85" y="31"/>
                  </a:lnTo>
                  <a:lnTo>
                    <a:pt x="82" y="28"/>
                  </a:lnTo>
                  <a:lnTo>
                    <a:pt x="82" y="26"/>
                  </a:lnTo>
                  <a:lnTo>
                    <a:pt x="75" y="26"/>
                  </a:lnTo>
                  <a:lnTo>
                    <a:pt x="73" y="23"/>
                  </a:lnTo>
                  <a:lnTo>
                    <a:pt x="71" y="20"/>
                  </a:lnTo>
                  <a:lnTo>
                    <a:pt x="66" y="20"/>
                  </a:lnTo>
                  <a:lnTo>
                    <a:pt x="59" y="15"/>
                  </a:lnTo>
                  <a:lnTo>
                    <a:pt x="57" y="10"/>
                  </a:lnTo>
                  <a:lnTo>
                    <a:pt x="52" y="4"/>
                  </a:lnTo>
                  <a:lnTo>
                    <a:pt x="39" y="4"/>
                  </a:lnTo>
                  <a:lnTo>
                    <a:pt x="33" y="0"/>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459" name="Freeform 267"/>
            <p:cNvSpPr>
              <a:spLocks noChangeAspect="1"/>
            </p:cNvSpPr>
            <p:nvPr/>
          </p:nvSpPr>
          <p:spPr bwMode="gray">
            <a:xfrm>
              <a:off x="3264691" y="3497608"/>
              <a:ext cx="57150" cy="50800"/>
            </a:xfrm>
            <a:custGeom>
              <a:avLst/>
              <a:gdLst/>
              <a:ahLst/>
              <a:cxnLst>
                <a:cxn ang="0">
                  <a:pos x="118" y="18"/>
                </a:cxn>
                <a:cxn ang="0">
                  <a:pos x="94" y="21"/>
                </a:cxn>
                <a:cxn ang="0">
                  <a:pos x="81" y="12"/>
                </a:cxn>
                <a:cxn ang="0">
                  <a:pos x="67" y="9"/>
                </a:cxn>
                <a:cxn ang="0">
                  <a:pos x="50" y="11"/>
                </a:cxn>
                <a:cxn ang="0">
                  <a:pos x="17" y="0"/>
                </a:cxn>
                <a:cxn ang="0">
                  <a:pos x="6" y="6"/>
                </a:cxn>
                <a:cxn ang="0">
                  <a:pos x="2" y="12"/>
                </a:cxn>
                <a:cxn ang="0">
                  <a:pos x="6" y="21"/>
                </a:cxn>
                <a:cxn ang="0">
                  <a:pos x="2" y="36"/>
                </a:cxn>
                <a:cxn ang="0">
                  <a:pos x="3" y="53"/>
                </a:cxn>
                <a:cxn ang="0">
                  <a:pos x="11" y="66"/>
                </a:cxn>
                <a:cxn ang="0">
                  <a:pos x="23" y="71"/>
                </a:cxn>
                <a:cxn ang="0">
                  <a:pos x="39" y="82"/>
                </a:cxn>
                <a:cxn ang="0">
                  <a:pos x="45" y="85"/>
                </a:cxn>
                <a:cxn ang="0">
                  <a:pos x="49" y="69"/>
                </a:cxn>
                <a:cxn ang="0">
                  <a:pos x="39" y="61"/>
                </a:cxn>
                <a:cxn ang="0">
                  <a:pos x="51" y="60"/>
                </a:cxn>
                <a:cxn ang="0">
                  <a:pos x="65" y="77"/>
                </a:cxn>
                <a:cxn ang="0">
                  <a:pos x="76" y="92"/>
                </a:cxn>
                <a:cxn ang="0">
                  <a:pos x="106" y="104"/>
                </a:cxn>
                <a:cxn ang="0">
                  <a:pos x="121" y="142"/>
                </a:cxn>
                <a:cxn ang="0">
                  <a:pos x="130" y="149"/>
                </a:cxn>
                <a:cxn ang="0">
                  <a:pos x="141" y="150"/>
                </a:cxn>
                <a:cxn ang="0">
                  <a:pos x="140" y="136"/>
                </a:cxn>
                <a:cxn ang="0">
                  <a:pos x="145" y="139"/>
                </a:cxn>
                <a:cxn ang="0">
                  <a:pos x="154" y="156"/>
                </a:cxn>
                <a:cxn ang="0">
                  <a:pos x="158" y="157"/>
                </a:cxn>
                <a:cxn ang="0">
                  <a:pos x="168" y="142"/>
                </a:cxn>
                <a:cxn ang="0">
                  <a:pos x="168" y="126"/>
                </a:cxn>
                <a:cxn ang="0">
                  <a:pos x="173" y="118"/>
                </a:cxn>
                <a:cxn ang="0">
                  <a:pos x="162" y="109"/>
                </a:cxn>
                <a:cxn ang="0">
                  <a:pos x="170" y="86"/>
                </a:cxn>
                <a:cxn ang="0">
                  <a:pos x="176" y="87"/>
                </a:cxn>
                <a:cxn ang="0">
                  <a:pos x="180" y="86"/>
                </a:cxn>
                <a:cxn ang="0">
                  <a:pos x="161" y="72"/>
                </a:cxn>
                <a:cxn ang="0">
                  <a:pos x="133" y="43"/>
                </a:cxn>
                <a:cxn ang="0">
                  <a:pos x="125" y="25"/>
                </a:cxn>
                <a:cxn ang="0">
                  <a:pos x="121" y="16"/>
                </a:cxn>
              </a:cxnLst>
              <a:rect l="0" t="0" r="r" b="b"/>
              <a:pathLst>
                <a:path w="180" h="157">
                  <a:moveTo>
                    <a:pt x="121" y="16"/>
                  </a:moveTo>
                  <a:lnTo>
                    <a:pt x="118" y="18"/>
                  </a:lnTo>
                  <a:lnTo>
                    <a:pt x="104" y="21"/>
                  </a:lnTo>
                  <a:lnTo>
                    <a:pt x="94" y="21"/>
                  </a:lnTo>
                  <a:lnTo>
                    <a:pt x="89" y="20"/>
                  </a:lnTo>
                  <a:lnTo>
                    <a:pt x="81" y="12"/>
                  </a:lnTo>
                  <a:lnTo>
                    <a:pt x="72" y="9"/>
                  </a:lnTo>
                  <a:lnTo>
                    <a:pt x="67" y="9"/>
                  </a:lnTo>
                  <a:lnTo>
                    <a:pt x="59" y="11"/>
                  </a:lnTo>
                  <a:lnTo>
                    <a:pt x="50" y="11"/>
                  </a:lnTo>
                  <a:lnTo>
                    <a:pt x="27" y="5"/>
                  </a:lnTo>
                  <a:lnTo>
                    <a:pt x="17" y="0"/>
                  </a:lnTo>
                  <a:lnTo>
                    <a:pt x="13" y="0"/>
                  </a:lnTo>
                  <a:lnTo>
                    <a:pt x="6" y="6"/>
                  </a:lnTo>
                  <a:lnTo>
                    <a:pt x="5" y="7"/>
                  </a:lnTo>
                  <a:lnTo>
                    <a:pt x="2" y="12"/>
                  </a:lnTo>
                  <a:lnTo>
                    <a:pt x="2" y="15"/>
                  </a:lnTo>
                  <a:lnTo>
                    <a:pt x="6" y="21"/>
                  </a:lnTo>
                  <a:lnTo>
                    <a:pt x="6" y="33"/>
                  </a:lnTo>
                  <a:lnTo>
                    <a:pt x="2" y="36"/>
                  </a:lnTo>
                  <a:lnTo>
                    <a:pt x="0" y="42"/>
                  </a:lnTo>
                  <a:lnTo>
                    <a:pt x="3" y="53"/>
                  </a:lnTo>
                  <a:lnTo>
                    <a:pt x="7" y="60"/>
                  </a:lnTo>
                  <a:lnTo>
                    <a:pt x="11" y="66"/>
                  </a:lnTo>
                  <a:lnTo>
                    <a:pt x="18" y="71"/>
                  </a:lnTo>
                  <a:lnTo>
                    <a:pt x="23" y="71"/>
                  </a:lnTo>
                  <a:lnTo>
                    <a:pt x="33" y="76"/>
                  </a:lnTo>
                  <a:lnTo>
                    <a:pt x="39" y="82"/>
                  </a:lnTo>
                  <a:lnTo>
                    <a:pt x="44" y="85"/>
                  </a:lnTo>
                  <a:lnTo>
                    <a:pt x="45" y="85"/>
                  </a:lnTo>
                  <a:lnTo>
                    <a:pt x="50" y="74"/>
                  </a:lnTo>
                  <a:lnTo>
                    <a:pt x="49" y="69"/>
                  </a:lnTo>
                  <a:lnTo>
                    <a:pt x="40" y="65"/>
                  </a:lnTo>
                  <a:lnTo>
                    <a:pt x="39" y="61"/>
                  </a:lnTo>
                  <a:lnTo>
                    <a:pt x="45" y="59"/>
                  </a:lnTo>
                  <a:lnTo>
                    <a:pt x="51" y="60"/>
                  </a:lnTo>
                  <a:lnTo>
                    <a:pt x="59" y="68"/>
                  </a:lnTo>
                  <a:lnTo>
                    <a:pt x="65" y="77"/>
                  </a:lnTo>
                  <a:lnTo>
                    <a:pt x="68" y="83"/>
                  </a:lnTo>
                  <a:lnTo>
                    <a:pt x="76" y="92"/>
                  </a:lnTo>
                  <a:lnTo>
                    <a:pt x="78" y="92"/>
                  </a:lnTo>
                  <a:lnTo>
                    <a:pt x="106" y="104"/>
                  </a:lnTo>
                  <a:lnTo>
                    <a:pt x="119" y="115"/>
                  </a:lnTo>
                  <a:lnTo>
                    <a:pt x="121" y="142"/>
                  </a:lnTo>
                  <a:lnTo>
                    <a:pt x="122" y="144"/>
                  </a:lnTo>
                  <a:lnTo>
                    <a:pt x="130" y="149"/>
                  </a:lnTo>
                  <a:lnTo>
                    <a:pt x="138" y="151"/>
                  </a:lnTo>
                  <a:lnTo>
                    <a:pt x="141" y="150"/>
                  </a:lnTo>
                  <a:lnTo>
                    <a:pt x="136" y="139"/>
                  </a:lnTo>
                  <a:lnTo>
                    <a:pt x="140" y="136"/>
                  </a:lnTo>
                  <a:lnTo>
                    <a:pt x="141" y="136"/>
                  </a:lnTo>
                  <a:lnTo>
                    <a:pt x="145" y="139"/>
                  </a:lnTo>
                  <a:lnTo>
                    <a:pt x="151" y="145"/>
                  </a:lnTo>
                  <a:lnTo>
                    <a:pt x="154" y="156"/>
                  </a:lnTo>
                  <a:lnTo>
                    <a:pt x="157" y="157"/>
                  </a:lnTo>
                  <a:lnTo>
                    <a:pt x="158" y="157"/>
                  </a:lnTo>
                  <a:lnTo>
                    <a:pt x="165" y="147"/>
                  </a:lnTo>
                  <a:lnTo>
                    <a:pt x="168" y="142"/>
                  </a:lnTo>
                  <a:lnTo>
                    <a:pt x="167" y="130"/>
                  </a:lnTo>
                  <a:lnTo>
                    <a:pt x="168" y="126"/>
                  </a:lnTo>
                  <a:lnTo>
                    <a:pt x="172" y="123"/>
                  </a:lnTo>
                  <a:lnTo>
                    <a:pt x="173" y="118"/>
                  </a:lnTo>
                  <a:lnTo>
                    <a:pt x="169" y="114"/>
                  </a:lnTo>
                  <a:lnTo>
                    <a:pt x="162" y="109"/>
                  </a:lnTo>
                  <a:lnTo>
                    <a:pt x="164" y="95"/>
                  </a:lnTo>
                  <a:lnTo>
                    <a:pt x="170" y="86"/>
                  </a:lnTo>
                  <a:lnTo>
                    <a:pt x="174" y="86"/>
                  </a:lnTo>
                  <a:lnTo>
                    <a:pt x="176" y="87"/>
                  </a:lnTo>
                  <a:lnTo>
                    <a:pt x="179" y="87"/>
                  </a:lnTo>
                  <a:lnTo>
                    <a:pt x="180" y="86"/>
                  </a:lnTo>
                  <a:lnTo>
                    <a:pt x="174" y="81"/>
                  </a:lnTo>
                  <a:lnTo>
                    <a:pt x="161" y="72"/>
                  </a:lnTo>
                  <a:lnTo>
                    <a:pt x="141" y="54"/>
                  </a:lnTo>
                  <a:lnTo>
                    <a:pt x="133" y="43"/>
                  </a:lnTo>
                  <a:lnTo>
                    <a:pt x="127" y="27"/>
                  </a:lnTo>
                  <a:lnTo>
                    <a:pt x="125" y="25"/>
                  </a:lnTo>
                  <a:lnTo>
                    <a:pt x="122" y="16"/>
                  </a:lnTo>
                  <a:lnTo>
                    <a:pt x="121" y="16"/>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460" name="Freeform 268"/>
            <p:cNvSpPr>
              <a:spLocks noChangeAspect="1"/>
            </p:cNvSpPr>
            <p:nvPr/>
          </p:nvSpPr>
          <p:spPr bwMode="gray">
            <a:xfrm>
              <a:off x="3202778" y="3411883"/>
              <a:ext cx="106363" cy="53975"/>
            </a:xfrm>
            <a:custGeom>
              <a:avLst/>
              <a:gdLst/>
              <a:ahLst/>
              <a:cxnLst>
                <a:cxn ang="0">
                  <a:pos x="326" y="54"/>
                </a:cxn>
                <a:cxn ang="0">
                  <a:pos x="309" y="65"/>
                </a:cxn>
                <a:cxn ang="0">
                  <a:pos x="290" y="70"/>
                </a:cxn>
                <a:cxn ang="0">
                  <a:pos x="266" y="75"/>
                </a:cxn>
                <a:cxn ang="0">
                  <a:pos x="259" y="68"/>
                </a:cxn>
                <a:cxn ang="0">
                  <a:pos x="252" y="70"/>
                </a:cxn>
                <a:cxn ang="0">
                  <a:pos x="246" y="72"/>
                </a:cxn>
                <a:cxn ang="0">
                  <a:pos x="239" y="92"/>
                </a:cxn>
                <a:cxn ang="0">
                  <a:pos x="226" y="97"/>
                </a:cxn>
                <a:cxn ang="0">
                  <a:pos x="220" y="104"/>
                </a:cxn>
                <a:cxn ang="0">
                  <a:pos x="213" y="112"/>
                </a:cxn>
                <a:cxn ang="0">
                  <a:pos x="205" y="115"/>
                </a:cxn>
                <a:cxn ang="0">
                  <a:pos x="196" y="117"/>
                </a:cxn>
                <a:cxn ang="0">
                  <a:pos x="181" y="108"/>
                </a:cxn>
                <a:cxn ang="0">
                  <a:pos x="171" y="126"/>
                </a:cxn>
                <a:cxn ang="0">
                  <a:pos x="149" y="126"/>
                </a:cxn>
                <a:cxn ang="0">
                  <a:pos x="148" y="149"/>
                </a:cxn>
                <a:cxn ang="0">
                  <a:pos x="139" y="155"/>
                </a:cxn>
                <a:cxn ang="0">
                  <a:pos x="132" y="165"/>
                </a:cxn>
                <a:cxn ang="0">
                  <a:pos x="115" y="163"/>
                </a:cxn>
                <a:cxn ang="0">
                  <a:pos x="107" y="152"/>
                </a:cxn>
                <a:cxn ang="0">
                  <a:pos x="99" y="144"/>
                </a:cxn>
                <a:cxn ang="0">
                  <a:pos x="90" y="142"/>
                </a:cxn>
                <a:cxn ang="0">
                  <a:pos x="90" y="123"/>
                </a:cxn>
                <a:cxn ang="0">
                  <a:pos x="76" y="115"/>
                </a:cxn>
                <a:cxn ang="0">
                  <a:pos x="67" y="114"/>
                </a:cxn>
                <a:cxn ang="0">
                  <a:pos x="57" y="119"/>
                </a:cxn>
                <a:cxn ang="0">
                  <a:pos x="49" y="114"/>
                </a:cxn>
                <a:cxn ang="0">
                  <a:pos x="42" y="112"/>
                </a:cxn>
                <a:cxn ang="0">
                  <a:pos x="38" y="106"/>
                </a:cxn>
                <a:cxn ang="0">
                  <a:pos x="26" y="101"/>
                </a:cxn>
                <a:cxn ang="0">
                  <a:pos x="19" y="90"/>
                </a:cxn>
                <a:cxn ang="0">
                  <a:pos x="0" y="86"/>
                </a:cxn>
                <a:cxn ang="0">
                  <a:pos x="5" y="80"/>
                </a:cxn>
                <a:cxn ang="0">
                  <a:pos x="13" y="71"/>
                </a:cxn>
                <a:cxn ang="0">
                  <a:pos x="10" y="65"/>
                </a:cxn>
                <a:cxn ang="0">
                  <a:pos x="11" y="56"/>
                </a:cxn>
                <a:cxn ang="0">
                  <a:pos x="21" y="49"/>
                </a:cxn>
                <a:cxn ang="0">
                  <a:pos x="38" y="37"/>
                </a:cxn>
                <a:cxn ang="0">
                  <a:pos x="59" y="18"/>
                </a:cxn>
                <a:cxn ang="0">
                  <a:pos x="74" y="13"/>
                </a:cxn>
                <a:cxn ang="0">
                  <a:pos x="92" y="7"/>
                </a:cxn>
                <a:cxn ang="0">
                  <a:pos x="124" y="11"/>
                </a:cxn>
                <a:cxn ang="0">
                  <a:pos x="166" y="7"/>
                </a:cxn>
                <a:cxn ang="0">
                  <a:pos x="183" y="5"/>
                </a:cxn>
                <a:cxn ang="0">
                  <a:pos x="199" y="0"/>
                </a:cxn>
                <a:cxn ang="0">
                  <a:pos x="209" y="5"/>
                </a:cxn>
                <a:cxn ang="0">
                  <a:pos x="231" y="1"/>
                </a:cxn>
                <a:cxn ang="0">
                  <a:pos x="245" y="2"/>
                </a:cxn>
                <a:cxn ang="0">
                  <a:pos x="271" y="9"/>
                </a:cxn>
                <a:cxn ang="0">
                  <a:pos x="293" y="16"/>
                </a:cxn>
                <a:cxn ang="0">
                  <a:pos x="327" y="38"/>
                </a:cxn>
                <a:cxn ang="0">
                  <a:pos x="337" y="52"/>
                </a:cxn>
              </a:cxnLst>
              <a:rect l="0" t="0" r="r" b="b"/>
              <a:pathLst>
                <a:path w="337" h="166">
                  <a:moveTo>
                    <a:pt x="337" y="54"/>
                  </a:moveTo>
                  <a:lnTo>
                    <a:pt x="326" y="54"/>
                  </a:lnTo>
                  <a:lnTo>
                    <a:pt x="312" y="60"/>
                  </a:lnTo>
                  <a:lnTo>
                    <a:pt x="309" y="65"/>
                  </a:lnTo>
                  <a:lnTo>
                    <a:pt x="300" y="70"/>
                  </a:lnTo>
                  <a:lnTo>
                    <a:pt x="290" y="70"/>
                  </a:lnTo>
                  <a:lnTo>
                    <a:pt x="283" y="75"/>
                  </a:lnTo>
                  <a:lnTo>
                    <a:pt x="266" y="75"/>
                  </a:lnTo>
                  <a:lnTo>
                    <a:pt x="263" y="72"/>
                  </a:lnTo>
                  <a:lnTo>
                    <a:pt x="259" y="68"/>
                  </a:lnTo>
                  <a:lnTo>
                    <a:pt x="253" y="66"/>
                  </a:lnTo>
                  <a:lnTo>
                    <a:pt x="252" y="70"/>
                  </a:lnTo>
                  <a:lnTo>
                    <a:pt x="250" y="71"/>
                  </a:lnTo>
                  <a:lnTo>
                    <a:pt x="246" y="72"/>
                  </a:lnTo>
                  <a:lnTo>
                    <a:pt x="242" y="79"/>
                  </a:lnTo>
                  <a:lnTo>
                    <a:pt x="239" y="92"/>
                  </a:lnTo>
                  <a:lnTo>
                    <a:pt x="236" y="95"/>
                  </a:lnTo>
                  <a:lnTo>
                    <a:pt x="226" y="97"/>
                  </a:lnTo>
                  <a:lnTo>
                    <a:pt x="221" y="102"/>
                  </a:lnTo>
                  <a:lnTo>
                    <a:pt x="220" y="104"/>
                  </a:lnTo>
                  <a:lnTo>
                    <a:pt x="216" y="106"/>
                  </a:lnTo>
                  <a:lnTo>
                    <a:pt x="213" y="112"/>
                  </a:lnTo>
                  <a:lnTo>
                    <a:pt x="205" y="113"/>
                  </a:lnTo>
                  <a:lnTo>
                    <a:pt x="205" y="115"/>
                  </a:lnTo>
                  <a:lnTo>
                    <a:pt x="202" y="117"/>
                  </a:lnTo>
                  <a:lnTo>
                    <a:pt x="196" y="117"/>
                  </a:lnTo>
                  <a:lnTo>
                    <a:pt x="188" y="111"/>
                  </a:lnTo>
                  <a:lnTo>
                    <a:pt x="181" y="108"/>
                  </a:lnTo>
                  <a:lnTo>
                    <a:pt x="175" y="118"/>
                  </a:lnTo>
                  <a:lnTo>
                    <a:pt x="171" y="126"/>
                  </a:lnTo>
                  <a:lnTo>
                    <a:pt x="154" y="128"/>
                  </a:lnTo>
                  <a:lnTo>
                    <a:pt x="149" y="126"/>
                  </a:lnTo>
                  <a:lnTo>
                    <a:pt x="146" y="134"/>
                  </a:lnTo>
                  <a:lnTo>
                    <a:pt x="148" y="149"/>
                  </a:lnTo>
                  <a:lnTo>
                    <a:pt x="144" y="150"/>
                  </a:lnTo>
                  <a:lnTo>
                    <a:pt x="139" y="155"/>
                  </a:lnTo>
                  <a:lnTo>
                    <a:pt x="135" y="162"/>
                  </a:lnTo>
                  <a:lnTo>
                    <a:pt x="132" y="165"/>
                  </a:lnTo>
                  <a:lnTo>
                    <a:pt x="115" y="166"/>
                  </a:lnTo>
                  <a:lnTo>
                    <a:pt x="115" y="163"/>
                  </a:lnTo>
                  <a:lnTo>
                    <a:pt x="107" y="156"/>
                  </a:lnTo>
                  <a:lnTo>
                    <a:pt x="107" y="152"/>
                  </a:lnTo>
                  <a:lnTo>
                    <a:pt x="106" y="147"/>
                  </a:lnTo>
                  <a:lnTo>
                    <a:pt x="99" y="144"/>
                  </a:lnTo>
                  <a:lnTo>
                    <a:pt x="92" y="145"/>
                  </a:lnTo>
                  <a:lnTo>
                    <a:pt x="90" y="142"/>
                  </a:lnTo>
                  <a:lnTo>
                    <a:pt x="90" y="124"/>
                  </a:lnTo>
                  <a:lnTo>
                    <a:pt x="90" y="123"/>
                  </a:lnTo>
                  <a:lnTo>
                    <a:pt x="85" y="118"/>
                  </a:lnTo>
                  <a:lnTo>
                    <a:pt x="76" y="115"/>
                  </a:lnTo>
                  <a:lnTo>
                    <a:pt x="74" y="113"/>
                  </a:lnTo>
                  <a:lnTo>
                    <a:pt x="67" y="114"/>
                  </a:lnTo>
                  <a:lnTo>
                    <a:pt x="62" y="119"/>
                  </a:lnTo>
                  <a:lnTo>
                    <a:pt x="57" y="119"/>
                  </a:lnTo>
                  <a:lnTo>
                    <a:pt x="52" y="117"/>
                  </a:lnTo>
                  <a:lnTo>
                    <a:pt x="49" y="114"/>
                  </a:lnTo>
                  <a:lnTo>
                    <a:pt x="49" y="112"/>
                  </a:lnTo>
                  <a:lnTo>
                    <a:pt x="42" y="112"/>
                  </a:lnTo>
                  <a:lnTo>
                    <a:pt x="40" y="109"/>
                  </a:lnTo>
                  <a:lnTo>
                    <a:pt x="38" y="106"/>
                  </a:lnTo>
                  <a:lnTo>
                    <a:pt x="33" y="106"/>
                  </a:lnTo>
                  <a:lnTo>
                    <a:pt x="26" y="101"/>
                  </a:lnTo>
                  <a:lnTo>
                    <a:pt x="24" y="96"/>
                  </a:lnTo>
                  <a:lnTo>
                    <a:pt x="19" y="90"/>
                  </a:lnTo>
                  <a:lnTo>
                    <a:pt x="6" y="90"/>
                  </a:lnTo>
                  <a:lnTo>
                    <a:pt x="0" y="86"/>
                  </a:lnTo>
                  <a:lnTo>
                    <a:pt x="3" y="85"/>
                  </a:lnTo>
                  <a:lnTo>
                    <a:pt x="5" y="80"/>
                  </a:lnTo>
                  <a:lnTo>
                    <a:pt x="13" y="75"/>
                  </a:lnTo>
                  <a:lnTo>
                    <a:pt x="13" y="71"/>
                  </a:lnTo>
                  <a:lnTo>
                    <a:pt x="11" y="66"/>
                  </a:lnTo>
                  <a:lnTo>
                    <a:pt x="10" y="65"/>
                  </a:lnTo>
                  <a:lnTo>
                    <a:pt x="10" y="60"/>
                  </a:lnTo>
                  <a:lnTo>
                    <a:pt x="11" y="56"/>
                  </a:lnTo>
                  <a:lnTo>
                    <a:pt x="20" y="50"/>
                  </a:lnTo>
                  <a:lnTo>
                    <a:pt x="21" y="49"/>
                  </a:lnTo>
                  <a:lnTo>
                    <a:pt x="25" y="48"/>
                  </a:lnTo>
                  <a:lnTo>
                    <a:pt x="38" y="37"/>
                  </a:lnTo>
                  <a:lnTo>
                    <a:pt x="56" y="25"/>
                  </a:lnTo>
                  <a:lnTo>
                    <a:pt x="59" y="18"/>
                  </a:lnTo>
                  <a:lnTo>
                    <a:pt x="60" y="15"/>
                  </a:lnTo>
                  <a:lnTo>
                    <a:pt x="74" y="13"/>
                  </a:lnTo>
                  <a:lnTo>
                    <a:pt x="85" y="9"/>
                  </a:lnTo>
                  <a:lnTo>
                    <a:pt x="92" y="7"/>
                  </a:lnTo>
                  <a:lnTo>
                    <a:pt x="110" y="9"/>
                  </a:lnTo>
                  <a:lnTo>
                    <a:pt x="124" y="11"/>
                  </a:lnTo>
                  <a:lnTo>
                    <a:pt x="148" y="11"/>
                  </a:lnTo>
                  <a:lnTo>
                    <a:pt x="166" y="7"/>
                  </a:lnTo>
                  <a:lnTo>
                    <a:pt x="178" y="6"/>
                  </a:lnTo>
                  <a:lnTo>
                    <a:pt x="183" y="5"/>
                  </a:lnTo>
                  <a:lnTo>
                    <a:pt x="188" y="1"/>
                  </a:lnTo>
                  <a:lnTo>
                    <a:pt x="199" y="0"/>
                  </a:lnTo>
                  <a:lnTo>
                    <a:pt x="207" y="2"/>
                  </a:lnTo>
                  <a:lnTo>
                    <a:pt x="209" y="5"/>
                  </a:lnTo>
                  <a:lnTo>
                    <a:pt x="223" y="5"/>
                  </a:lnTo>
                  <a:lnTo>
                    <a:pt x="231" y="1"/>
                  </a:lnTo>
                  <a:lnTo>
                    <a:pt x="240" y="1"/>
                  </a:lnTo>
                  <a:lnTo>
                    <a:pt x="245" y="2"/>
                  </a:lnTo>
                  <a:lnTo>
                    <a:pt x="257" y="9"/>
                  </a:lnTo>
                  <a:lnTo>
                    <a:pt x="271" y="9"/>
                  </a:lnTo>
                  <a:lnTo>
                    <a:pt x="283" y="11"/>
                  </a:lnTo>
                  <a:lnTo>
                    <a:pt x="293" y="16"/>
                  </a:lnTo>
                  <a:lnTo>
                    <a:pt x="304" y="27"/>
                  </a:lnTo>
                  <a:lnTo>
                    <a:pt x="327" y="38"/>
                  </a:lnTo>
                  <a:lnTo>
                    <a:pt x="332" y="43"/>
                  </a:lnTo>
                  <a:lnTo>
                    <a:pt x="337" y="52"/>
                  </a:lnTo>
                  <a:lnTo>
                    <a:pt x="337" y="54"/>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461" name="Freeform 269"/>
            <p:cNvSpPr>
              <a:spLocks noChangeAspect="1"/>
            </p:cNvSpPr>
            <p:nvPr/>
          </p:nvSpPr>
          <p:spPr bwMode="gray">
            <a:xfrm>
              <a:off x="2721766" y="3094383"/>
              <a:ext cx="525463" cy="342899"/>
            </a:xfrm>
            <a:custGeom>
              <a:avLst/>
              <a:gdLst/>
              <a:ahLst/>
              <a:cxnLst>
                <a:cxn ang="0">
                  <a:pos x="183" y="77"/>
                </a:cxn>
                <a:cxn ang="0">
                  <a:pos x="233" y="144"/>
                </a:cxn>
                <a:cxn ang="0">
                  <a:pos x="260" y="212"/>
                </a:cxn>
                <a:cxn ang="0">
                  <a:pos x="324" y="292"/>
                </a:cxn>
                <a:cxn ang="0">
                  <a:pos x="367" y="342"/>
                </a:cxn>
                <a:cxn ang="0">
                  <a:pos x="433" y="395"/>
                </a:cxn>
                <a:cxn ang="0">
                  <a:pos x="432" y="445"/>
                </a:cxn>
                <a:cxn ang="0">
                  <a:pos x="501" y="481"/>
                </a:cxn>
                <a:cxn ang="0">
                  <a:pos x="567" y="558"/>
                </a:cxn>
                <a:cxn ang="0">
                  <a:pos x="630" y="627"/>
                </a:cxn>
                <a:cxn ang="0">
                  <a:pos x="658" y="703"/>
                </a:cxn>
                <a:cxn ang="0">
                  <a:pos x="635" y="752"/>
                </a:cxn>
                <a:cxn ang="0">
                  <a:pos x="683" y="821"/>
                </a:cxn>
                <a:cxn ang="0">
                  <a:pos x="740" y="858"/>
                </a:cxn>
                <a:cxn ang="0">
                  <a:pos x="782" y="884"/>
                </a:cxn>
                <a:cxn ang="0">
                  <a:pos x="860" y="913"/>
                </a:cxn>
                <a:cxn ang="0">
                  <a:pos x="905" y="941"/>
                </a:cxn>
                <a:cxn ang="0">
                  <a:pos x="1019" y="983"/>
                </a:cxn>
                <a:cxn ang="0">
                  <a:pos x="1120" y="1020"/>
                </a:cxn>
                <a:cxn ang="0">
                  <a:pos x="1202" y="995"/>
                </a:cxn>
                <a:cxn ang="0">
                  <a:pos x="1336" y="1060"/>
                </a:cxn>
                <a:cxn ang="0">
                  <a:pos x="1371" y="1047"/>
                </a:cxn>
                <a:cxn ang="0">
                  <a:pos x="1454" y="974"/>
                </a:cxn>
                <a:cxn ang="0">
                  <a:pos x="1541" y="892"/>
                </a:cxn>
                <a:cxn ang="0">
                  <a:pos x="1593" y="859"/>
                </a:cxn>
                <a:cxn ang="0">
                  <a:pos x="1616" y="810"/>
                </a:cxn>
                <a:cxn ang="0">
                  <a:pos x="1641" y="736"/>
                </a:cxn>
                <a:cxn ang="0">
                  <a:pos x="1588" y="675"/>
                </a:cxn>
                <a:cxn ang="0">
                  <a:pos x="1464" y="708"/>
                </a:cxn>
                <a:cxn ang="0">
                  <a:pos x="1411" y="830"/>
                </a:cxn>
                <a:cxn ang="0">
                  <a:pos x="1345" y="848"/>
                </a:cxn>
                <a:cxn ang="0">
                  <a:pos x="1215" y="853"/>
                </a:cxn>
                <a:cxn ang="0">
                  <a:pos x="1154" y="822"/>
                </a:cxn>
                <a:cxn ang="0">
                  <a:pos x="1103" y="741"/>
                </a:cxn>
                <a:cxn ang="0">
                  <a:pos x="1063" y="634"/>
                </a:cxn>
                <a:cxn ang="0">
                  <a:pos x="1057" y="498"/>
                </a:cxn>
                <a:cxn ang="0">
                  <a:pos x="1098" y="444"/>
                </a:cxn>
                <a:cxn ang="0">
                  <a:pos x="1078" y="424"/>
                </a:cxn>
                <a:cxn ang="0">
                  <a:pos x="930" y="288"/>
                </a:cxn>
                <a:cxn ang="0">
                  <a:pos x="785" y="185"/>
                </a:cxn>
                <a:cxn ang="0">
                  <a:pos x="615" y="93"/>
                </a:cxn>
                <a:cxn ang="0">
                  <a:pos x="334" y="84"/>
                </a:cxn>
                <a:cxn ang="0">
                  <a:pos x="22" y="52"/>
                </a:cxn>
                <a:cxn ang="0">
                  <a:pos x="57" y="120"/>
                </a:cxn>
                <a:cxn ang="0">
                  <a:pos x="84" y="191"/>
                </a:cxn>
                <a:cxn ang="0">
                  <a:pos x="147" y="241"/>
                </a:cxn>
                <a:cxn ang="0">
                  <a:pos x="164" y="300"/>
                </a:cxn>
                <a:cxn ang="0">
                  <a:pos x="126" y="315"/>
                </a:cxn>
                <a:cxn ang="0">
                  <a:pos x="179" y="358"/>
                </a:cxn>
                <a:cxn ang="0">
                  <a:pos x="239" y="397"/>
                </a:cxn>
                <a:cxn ang="0">
                  <a:pos x="272" y="491"/>
                </a:cxn>
                <a:cxn ang="0">
                  <a:pos x="305" y="509"/>
                </a:cxn>
                <a:cxn ang="0">
                  <a:pos x="394" y="606"/>
                </a:cxn>
                <a:cxn ang="0">
                  <a:pos x="412" y="557"/>
                </a:cxn>
                <a:cxn ang="0">
                  <a:pos x="353" y="507"/>
                </a:cxn>
                <a:cxn ang="0">
                  <a:pos x="323" y="424"/>
                </a:cxn>
                <a:cxn ang="0">
                  <a:pos x="298" y="387"/>
                </a:cxn>
                <a:cxn ang="0">
                  <a:pos x="266" y="330"/>
                </a:cxn>
                <a:cxn ang="0">
                  <a:pos x="231" y="271"/>
                </a:cxn>
                <a:cxn ang="0">
                  <a:pos x="195" y="218"/>
                </a:cxn>
                <a:cxn ang="0">
                  <a:pos x="143" y="164"/>
                </a:cxn>
                <a:cxn ang="0">
                  <a:pos x="127" y="56"/>
                </a:cxn>
              </a:cxnLst>
              <a:rect l="0" t="0" r="r" b="b"/>
              <a:pathLst>
                <a:path w="1657" h="1083">
                  <a:moveTo>
                    <a:pt x="127" y="56"/>
                  </a:moveTo>
                  <a:lnTo>
                    <a:pt x="136" y="59"/>
                  </a:lnTo>
                  <a:lnTo>
                    <a:pt x="140" y="61"/>
                  </a:lnTo>
                  <a:lnTo>
                    <a:pt x="148" y="68"/>
                  </a:lnTo>
                  <a:lnTo>
                    <a:pt x="151" y="67"/>
                  </a:lnTo>
                  <a:lnTo>
                    <a:pt x="152" y="72"/>
                  </a:lnTo>
                  <a:lnTo>
                    <a:pt x="162" y="77"/>
                  </a:lnTo>
                  <a:lnTo>
                    <a:pt x="168" y="79"/>
                  </a:lnTo>
                  <a:lnTo>
                    <a:pt x="183" y="77"/>
                  </a:lnTo>
                  <a:lnTo>
                    <a:pt x="191" y="82"/>
                  </a:lnTo>
                  <a:lnTo>
                    <a:pt x="191" y="88"/>
                  </a:lnTo>
                  <a:lnTo>
                    <a:pt x="196" y="90"/>
                  </a:lnTo>
                  <a:lnTo>
                    <a:pt x="215" y="95"/>
                  </a:lnTo>
                  <a:lnTo>
                    <a:pt x="219" y="99"/>
                  </a:lnTo>
                  <a:lnTo>
                    <a:pt x="223" y="105"/>
                  </a:lnTo>
                  <a:lnTo>
                    <a:pt x="223" y="125"/>
                  </a:lnTo>
                  <a:lnTo>
                    <a:pt x="226" y="131"/>
                  </a:lnTo>
                  <a:lnTo>
                    <a:pt x="233" y="144"/>
                  </a:lnTo>
                  <a:lnTo>
                    <a:pt x="234" y="152"/>
                  </a:lnTo>
                  <a:lnTo>
                    <a:pt x="237" y="154"/>
                  </a:lnTo>
                  <a:lnTo>
                    <a:pt x="240" y="161"/>
                  </a:lnTo>
                  <a:lnTo>
                    <a:pt x="243" y="177"/>
                  </a:lnTo>
                  <a:lnTo>
                    <a:pt x="248" y="183"/>
                  </a:lnTo>
                  <a:lnTo>
                    <a:pt x="251" y="185"/>
                  </a:lnTo>
                  <a:lnTo>
                    <a:pt x="254" y="188"/>
                  </a:lnTo>
                  <a:lnTo>
                    <a:pt x="258" y="207"/>
                  </a:lnTo>
                  <a:lnTo>
                    <a:pt x="260" y="212"/>
                  </a:lnTo>
                  <a:lnTo>
                    <a:pt x="262" y="215"/>
                  </a:lnTo>
                  <a:lnTo>
                    <a:pt x="269" y="219"/>
                  </a:lnTo>
                  <a:lnTo>
                    <a:pt x="272" y="224"/>
                  </a:lnTo>
                  <a:lnTo>
                    <a:pt x="277" y="239"/>
                  </a:lnTo>
                  <a:lnTo>
                    <a:pt x="286" y="245"/>
                  </a:lnTo>
                  <a:lnTo>
                    <a:pt x="290" y="257"/>
                  </a:lnTo>
                  <a:lnTo>
                    <a:pt x="299" y="268"/>
                  </a:lnTo>
                  <a:lnTo>
                    <a:pt x="310" y="272"/>
                  </a:lnTo>
                  <a:lnTo>
                    <a:pt x="324" y="292"/>
                  </a:lnTo>
                  <a:lnTo>
                    <a:pt x="334" y="299"/>
                  </a:lnTo>
                  <a:lnTo>
                    <a:pt x="351" y="303"/>
                  </a:lnTo>
                  <a:lnTo>
                    <a:pt x="357" y="304"/>
                  </a:lnTo>
                  <a:lnTo>
                    <a:pt x="360" y="306"/>
                  </a:lnTo>
                  <a:lnTo>
                    <a:pt x="361" y="320"/>
                  </a:lnTo>
                  <a:lnTo>
                    <a:pt x="358" y="325"/>
                  </a:lnTo>
                  <a:lnTo>
                    <a:pt x="361" y="330"/>
                  </a:lnTo>
                  <a:lnTo>
                    <a:pt x="361" y="335"/>
                  </a:lnTo>
                  <a:lnTo>
                    <a:pt x="367" y="342"/>
                  </a:lnTo>
                  <a:lnTo>
                    <a:pt x="374" y="348"/>
                  </a:lnTo>
                  <a:lnTo>
                    <a:pt x="390" y="355"/>
                  </a:lnTo>
                  <a:lnTo>
                    <a:pt x="398" y="364"/>
                  </a:lnTo>
                  <a:lnTo>
                    <a:pt x="401" y="374"/>
                  </a:lnTo>
                  <a:lnTo>
                    <a:pt x="406" y="376"/>
                  </a:lnTo>
                  <a:lnTo>
                    <a:pt x="407" y="379"/>
                  </a:lnTo>
                  <a:lnTo>
                    <a:pt x="421" y="379"/>
                  </a:lnTo>
                  <a:lnTo>
                    <a:pt x="428" y="384"/>
                  </a:lnTo>
                  <a:lnTo>
                    <a:pt x="433" y="395"/>
                  </a:lnTo>
                  <a:lnTo>
                    <a:pt x="439" y="397"/>
                  </a:lnTo>
                  <a:lnTo>
                    <a:pt x="439" y="402"/>
                  </a:lnTo>
                  <a:lnTo>
                    <a:pt x="433" y="412"/>
                  </a:lnTo>
                  <a:lnTo>
                    <a:pt x="430" y="414"/>
                  </a:lnTo>
                  <a:lnTo>
                    <a:pt x="428" y="421"/>
                  </a:lnTo>
                  <a:lnTo>
                    <a:pt x="427" y="425"/>
                  </a:lnTo>
                  <a:lnTo>
                    <a:pt x="426" y="433"/>
                  </a:lnTo>
                  <a:lnTo>
                    <a:pt x="427" y="438"/>
                  </a:lnTo>
                  <a:lnTo>
                    <a:pt x="432" y="445"/>
                  </a:lnTo>
                  <a:lnTo>
                    <a:pt x="444" y="445"/>
                  </a:lnTo>
                  <a:lnTo>
                    <a:pt x="452" y="439"/>
                  </a:lnTo>
                  <a:lnTo>
                    <a:pt x="454" y="443"/>
                  </a:lnTo>
                  <a:lnTo>
                    <a:pt x="450" y="451"/>
                  </a:lnTo>
                  <a:lnTo>
                    <a:pt x="453" y="456"/>
                  </a:lnTo>
                  <a:lnTo>
                    <a:pt x="476" y="468"/>
                  </a:lnTo>
                  <a:lnTo>
                    <a:pt x="482" y="470"/>
                  </a:lnTo>
                  <a:lnTo>
                    <a:pt x="487" y="466"/>
                  </a:lnTo>
                  <a:lnTo>
                    <a:pt x="501" y="481"/>
                  </a:lnTo>
                  <a:lnTo>
                    <a:pt x="506" y="484"/>
                  </a:lnTo>
                  <a:lnTo>
                    <a:pt x="507" y="492"/>
                  </a:lnTo>
                  <a:lnTo>
                    <a:pt x="507" y="503"/>
                  </a:lnTo>
                  <a:lnTo>
                    <a:pt x="509" y="507"/>
                  </a:lnTo>
                  <a:lnTo>
                    <a:pt x="543" y="535"/>
                  </a:lnTo>
                  <a:lnTo>
                    <a:pt x="554" y="545"/>
                  </a:lnTo>
                  <a:lnTo>
                    <a:pt x="561" y="548"/>
                  </a:lnTo>
                  <a:lnTo>
                    <a:pt x="565" y="553"/>
                  </a:lnTo>
                  <a:lnTo>
                    <a:pt x="567" y="558"/>
                  </a:lnTo>
                  <a:lnTo>
                    <a:pt x="567" y="564"/>
                  </a:lnTo>
                  <a:lnTo>
                    <a:pt x="570" y="568"/>
                  </a:lnTo>
                  <a:lnTo>
                    <a:pt x="576" y="568"/>
                  </a:lnTo>
                  <a:lnTo>
                    <a:pt x="582" y="577"/>
                  </a:lnTo>
                  <a:lnTo>
                    <a:pt x="588" y="589"/>
                  </a:lnTo>
                  <a:lnTo>
                    <a:pt x="592" y="595"/>
                  </a:lnTo>
                  <a:lnTo>
                    <a:pt x="604" y="604"/>
                  </a:lnTo>
                  <a:lnTo>
                    <a:pt x="615" y="617"/>
                  </a:lnTo>
                  <a:lnTo>
                    <a:pt x="630" y="627"/>
                  </a:lnTo>
                  <a:lnTo>
                    <a:pt x="632" y="633"/>
                  </a:lnTo>
                  <a:lnTo>
                    <a:pt x="631" y="635"/>
                  </a:lnTo>
                  <a:lnTo>
                    <a:pt x="631" y="640"/>
                  </a:lnTo>
                  <a:lnTo>
                    <a:pt x="638" y="664"/>
                  </a:lnTo>
                  <a:lnTo>
                    <a:pt x="645" y="672"/>
                  </a:lnTo>
                  <a:lnTo>
                    <a:pt x="646" y="681"/>
                  </a:lnTo>
                  <a:lnTo>
                    <a:pt x="652" y="687"/>
                  </a:lnTo>
                  <a:lnTo>
                    <a:pt x="656" y="694"/>
                  </a:lnTo>
                  <a:lnTo>
                    <a:pt x="658" y="703"/>
                  </a:lnTo>
                  <a:lnTo>
                    <a:pt x="658" y="712"/>
                  </a:lnTo>
                  <a:lnTo>
                    <a:pt x="656" y="717"/>
                  </a:lnTo>
                  <a:lnTo>
                    <a:pt x="646" y="728"/>
                  </a:lnTo>
                  <a:lnTo>
                    <a:pt x="645" y="729"/>
                  </a:lnTo>
                  <a:lnTo>
                    <a:pt x="646" y="733"/>
                  </a:lnTo>
                  <a:lnTo>
                    <a:pt x="653" y="739"/>
                  </a:lnTo>
                  <a:lnTo>
                    <a:pt x="654" y="742"/>
                  </a:lnTo>
                  <a:lnTo>
                    <a:pt x="640" y="748"/>
                  </a:lnTo>
                  <a:lnTo>
                    <a:pt x="635" y="752"/>
                  </a:lnTo>
                  <a:lnTo>
                    <a:pt x="635" y="756"/>
                  </a:lnTo>
                  <a:lnTo>
                    <a:pt x="637" y="758"/>
                  </a:lnTo>
                  <a:lnTo>
                    <a:pt x="642" y="771"/>
                  </a:lnTo>
                  <a:lnTo>
                    <a:pt x="643" y="779"/>
                  </a:lnTo>
                  <a:lnTo>
                    <a:pt x="646" y="788"/>
                  </a:lnTo>
                  <a:lnTo>
                    <a:pt x="656" y="793"/>
                  </a:lnTo>
                  <a:lnTo>
                    <a:pt x="670" y="810"/>
                  </a:lnTo>
                  <a:lnTo>
                    <a:pt x="675" y="815"/>
                  </a:lnTo>
                  <a:lnTo>
                    <a:pt x="683" y="821"/>
                  </a:lnTo>
                  <a:lnTo>
                    <a:pt x="689" y="823"/>
                  </a:lnTo>
                  <a:lnTo>
                    <a:pt x="699" y="827"/>
                  </a:lnTo>
                  <a:lnTo>
                    <a:pt x="706" y="827"/>
                  </a:lnTo>
                  <a:lnTo>
                    <a:pt x="710" y="830"/>
                  </a:lnTo>
                  <a:lnTo>
                    <a:pt x="722" y="841"/>
                  </a:lnTo>
                  <a:lnTo>
                    <a:pt x="731" y="843"/>
                  </a:lnTo>
                  <a:lnTo>
                    <a:pt x="738" y="850"/>
                  </a:lnTo>
                  <a:lnTo>
                    <a:pt x="740" y="855"/>
                  </a:lnTo>
                  <a:lnTo>
                    <a:pt x="740" y="858"/>
                  </a:lnTo>
                  <a:lnTo>
                    <a:pt x="744" y="859"/>
                  </a:lnTo>
                  <a:lnTo>
                    <a:pt x="746" y="861"/>
                  </a:lnTo>
                  <a:lnTo>
                    <a:pt x="748" y="865"/>
                  </a:lnTo>
                  <a:lnTo>
                    <a:pt x="750" y="870"/>
                  </a:lnTo>
                  <a:lnTo>
                    <a:pt x="755" y="874"/>
                  </a:lnTo>
                  <a:lnTo>
                    <a:pt x="769" y="875"/>
                  </a:lnTo>
                  <a:lnTo>
                    <a:pt x="775" y="879"/>
                  </a:lnTo>
                  <a:lnTo>
                    <a:pt x="780" y="880"/>
                  </a:lnTo>
                  <a:lnTo>
                    <a:pt x="782" y="884"/>
                  </a:lnTo>
                  <a:lnTo>
                    <a:pt x="814" y="892"/>
                  </a:lnTo>
                  <a:lnTo>
                    <a:pt x="820" y="895"/>
                  </a:lnTo>
                  <a:lnTo>
                    <a:pt x="828" y="895"/>
                  </a:lnTo>
                  <a:lnTo>
                    <a:pt x="832" y="892"/>
                  </a:lnTo>
                  <a:lnTo>
                    <a:pt x="836" y="895"/>
                  </a:lnTo>
                  <a:lnTo>
                    <a:pt x="850" y="902"/>
                  </a:lnTo>
                  <a:lnTo>
                    <a:pt x="855" y="909"/>
                  </a:lnTo>
                  <a:lnTo>
                    <a:pt x="856" y="912"/>
                  </a:lnTo>
                  <a:lnTo>
                    <a:pt x="860" y="913"/>
                  </a:lnTo>
                  <a:lnTo>
                    <a:pt x="862" y="917"/>
                  </a:lnTo>
                  <a:lnTo>
                    <a:pt x="869" y="919"/>
                  </a:lnTo>
                  <a:lnTo>
                    <a:pt x="875" y="924"/>
                  </a:lnTo>
                  <a:lnTo>
                    <a:pt x="884" y="928"/>
                  </a:lnTo>
                  <a:lnTo>
                    <a:pt x="884" y="931"/>
                  </a:lnTo>
                  <a:lnTo>
                    <a:pt x="890" y="936"/>
                  </a:lnTo>
                  <a:lnTo>
                    <a:pt x="894" y="935"/>
                  </a:lnTo>
                  <a:lnTo>
                    <a:pt x="900" y="939"/>
                  </a:lnTo>
                  <a:lnTo>
                    <a:pt x="905" y="941"/>
                  </a:lnTo>
                  <a:lnTo>
                    <a:pt x="916" y="945"/>
                  </a:lnTo>
                  <a:lnTo>
                    <a:pt x="926" y="946"/>
                  </a:lnTo>
                  <a:lnTo>
                    <a:pt x="943" y="951"/>
                  </a:lnTo>
                  <a:lnTo>
                    <a:pt x="953" y="959"/>
                  </a:lnTo>
                  <a:lnTo>
                    <a:pt x="960" y="961"/>
                  </a:lnTo>
                  <a:lnTo>
                    <a:pt x="985" y="968"/>
                  </a:lnTo>
                  <a:lnTo>
                    <a:pt x="1000" y="974"/>
                  </a:lnTo>
                  <a:lnTo>
                    <a:pt x="1009" y="973"/>
                  </a:lnTo>
                  <a:lnTo>
                    <a:pt x="1019" y="983"/>
                  </a:lnTo>
                  <a:lnTo>
                    <a:pt x="1043" y="998"/>
                  </a:lnTo>
                  <a:lnTo>
                    <a:pt x="1049" y="999"/>
                  </a:lnTo>
                  <a:lnTo>
                    <a:pt x="1052" y="999"/>
                  </a:lnTo>
                  <a:lnTo>
                    <a:pt x="1057" y="1003"/>
                  </a:lnTo>
                  <a:lnTo>
                    <a:pt x="1063" y="1005"/>
                  </a:lnTo>
                  <a:lnTo>
                    <a:pt x="1074" y="1009"/>
                  </a:lnTo>
                  <a:lnTo>
                    <a:pt x="1103" y="1011"/>
                  </a:lnTo>
                  <a:lnTo>
                    <a:pt x="1113" y="1017"/>
                  </a:lnTo>
                  <a:lnTo>
                    <a:pt x="1120" y="1020"/>
                  </a:lnTo>
                  <a:lnTo>
                    <a:pt x="1122" y="1020"/>
                  </a:lnTo>
                  <a:lnTo>
                    <a:pt x="1130" y="1024"/>
                  </a:lnTo>
                  <a:lnTo>
                    <a:pt x="1145" y="1025"/>
                  </a:lnTo>
                  <a:lnTo>
                    <a:pt x="1152" y="1024"/>
                  </a:lnTo>
                  <a:lnTo>
                    <a:pt x="1158" y="1021"/>
                  </a:lnTo>
                  <a:lnTo>
                    <a:pt x="1162" y="1017"/>
                  </a:lnTo>
                  <a:lnTo>
                    <a:pt x="1173" y="1013"/>
                  </a:lnTo>
                  <a:lnTo>
                    <a:pt x="1181" y="1010"/>
                  </a:lnTo>
                  <a:lnTo>
                    <a:pt x="1202" y="995"/>
                  </a:lnTo>
                  <a:lnTo>
                    <a:pt x="1207" y="994"/>
                  </a:lnTo>
                  <a:lnTo>
                    <a:pt x="1215" y="992"/>
                  </a:lnTo>
                  <a:lnTo>
                    <a:pt x="1232" y="992"/>
                  </a:lnTo>
                  <a:lnTo>
                    <a:pt x="1244" y="995"/>
                  </a:lnTo>
                  <a:lnTo>
                    <a:pt x="1266" y="1004"/>
                  </a:lnTo>
                  <a:lnTo>
                    <a:pt x="1291" y="1015"/>
                  </a:lnTo>
                  <a:lnTo>
                    <a:pt x="1309" y="1033"/>
                  </a:lnTo>
                  <a:lnTo>
                    <a:pt x="1316" y="1042"/>
                  </a:lnTo>
                  <a:lnTo>
                    <a:pt x="1336" y="1060"/>
                  </a:lnTo>
                  <a:lnTo>
                    <a:pt x="1345" y="1070"/>
                  </a:lnTo>
                  <a:lnTo>
                    <a:pt x="1362" y="1083"/>
                  </a:lnTo>
                  <a:lnTo>
                    <a:pt x="1364" y="1081"/>
                  </a:lnTo>
                  <a:lnTo>
                    <a:pt x="1366" y="1065"/>
                  </a:lnTo>
                  <a:lnTo>
                    <a:pt x="1368" y="1063"/>
                  </a:lnTo>
                  <a:lnTo>
                    <a:pt x="1369" y="1060"/>
                  </a:lnTo>
                  <a:lnTo>
                    <a:pt x="1367" y="1053"/>
                  </a:lnTo>
                  <a:lnTo>
                    <a:pt x="1368" y="1052"/>
                  </a:lnTo>
                  <a:lnTo>
                    <a:pt x="1371" y="1047"/>
                  </a:lnTo>
                  <a:lnTo>
                    <a:pt x="1377" y="1037"/>
                  </a:lnTo>
                  <a:lnTo>
                    <a:pt x="1378" y="1033"/>
                  </a:lnTo>
                  <a:lnTo>
                    <a:pt x="1401" y="997"/>
                  </a:lnTo>
                  <a:lnTo>
                    <a:pt x="1431" y="994"/>
                  </a:lnTo>
                  <a:lnTo>
                    <a:pt x="1454" y="994"/>
                  </a:lnTo>
                  <a:lnTo>
                    <a:pt x="1455" y="995"/>
                  </a:lnTo>
                  <a:lnTo>
                    <a:pt x="1455" y="994"/>
                  </a:lnTo>
                  <a:lnTo>
                    <a:pt x="1457" y="979"/>
                  </a:lnTo>
                  <a:lnTo>
                    <a:pt x="1454" y="974"/>
                  </a:lnTo>
                  <a:lnTo>
                    <a:pt x="1444" y="966"/>
                  </a:lnTo>
                  <a:lnTo>
                    <a:pt x="1441" y="957"/>
                  </a:lnTo>
                  <a:lnTo>
                    <a:pt x="1425" y="947"/>
                  </a:lnTo>
                  <a:lnTo>
                    <a:pt x="1399" y="922"/>
                  </a:lnTo>
                  <a:lnTo>
                    <a:pt x="1401" y="923"/>
                  </a:lnTo>
                  <a:lnTo>
                    <a:pt x="1433" y="923"/>
                  </a:lnTo>
                  <a:lnTo>
                    <a:pt x="1433" y="896"/>
                  </a:lnTo>
                  <a:lnTo>
                    <a:pt x="1528" y="895"/>
                  </a:lnTo>
                  <a:lnTo>
                    <a:pt x="1541" y="892"/>
                  </a:lnTo>
                  <a:lnTo>
                    <a:pt x="1546" y="892"/>
                  </a:lnTo>
                  <a:lnTo>
                    <a:pt x="1561" y="864"/>
                  </a:lnTo>
                  <a:lnTo>
                    <a:pt x="1565" y="861"/>
                  </a:lnTo>
                  <a:lnTo>
                    <a:pt x="1571" y="863"/>
                  </a:lnTo>
                  <a:lnTo>
                    <a:pt x="1572" y="855"/>
                  </a:lnTo>
                  <a:lnTo>
                    <a:pt x="1583" y="839"/>
                  </a:lnTo>
                  <a:lnTo>
                    <a:pt x="1590" y="842"/>
                  </a:lnTo>
                  <a:lnTo>
                    <a:pt x="1588" y="858"/>
                  </a:lnTo>
                  <a:lnTo>
                    <a:pt x="1593" y="859"/>
                  </a:lnTo>
                  <a:lnTo>
                    <a:pt x="1595" y="861"/>
                  </a:lnTo>
                  <a:lnTo>
                    <a:pt x="1594" y="876"/>
                  </a:lnTo>
                  <a:lnTo>
                    <a:pt x="1597" y="886"/>
                  </a:lnTo>
                  <a:lnTo>
                    <a:pt x="1600" y="881"/>
                  </a:lnTo>
                  <a:lnTo>
                    <a:pt x="1606" y="860"/>
                  </a:lnTo>
                  <a:lnTo>
                    <a:pt x="1608" y="849"/>
                  </a:lnTo>
                  <a:lnTo>
                    <a:pt x="1616" y="825"/>
                  </a:lnTo>
                  <a:lnTo>
                    <a:pt x="1619" y="815"/>
                  </a:lnTo>
                  <a:lnTo>
                    <a:pt x="1616" y="810"/>
                  </a:lnTo>
                  <a:lnTo>
                    <a:pt x="1611" y="806"/>
                  </a:lnTo>
                  <a:lnTo>
                    <a:pt x="1620" y="801"/>
                  </a:lnTo>
                  <a:lnTo>
                    <a:pt x="1619" y="794"/>
                  </a:lnTo>
                  <a:lnTo>
                    <a:pt x="1611" y="790"/>
                  </a:lnTo>
                  <a:lnTo>
                    <a:pt x="1617" y="782"/>
                  </a:lnTo>
                  <a:lnTo>
                    <a:pt x="1622" y="772"/>
                  </a:lnTo>
                  <a:lnTo>
                    <a:pt x="1622" y="763"/>
                  </a:lnTo>
                  <a:lnTo>
                    <a:pt x="1632" y="744"/>
                  </a:lnTo>
                  <a:lnTo>
                    <a:pt x="1641" y="736"/>
                  </a:lnTo>
                  <a:lnTo>
                    <a:pt x="1653" y="723"/>
                  </a:lnTo>
                  <a:lnTo>
                    <a:pt x="1656" y="714"/>
                  </a:lnTo>
                  <a:lnTo>
                    <a:pt x="1657" y="703"/>
                  </a:lnTo>
                  <a:lnTo>
                    <a:pt x="1654" y="692"/>
                  </a:lnTo>
                  <a:lnTo>
                    <a:pt x="1648" y="683"/>
                  </a:lnTo>
                  <a:lnTo>
                    <a:pt x="1617" y="680"/>
                  </a:lnTo>
                  <a:lnTo>
                    <a:pt x="1605" y="691"/>
                  </a:lnTo>
                  <a:lnTo>
                    <a:pt x="1605" y="678"/>
                  </a:lnTo>
                  <a:lnTo>
                    <a:pt x="1588" y="675"/>
                  </a:lnTo>
                  <a:lnTo>
                    <a:pt x="1576" y="676"/>
                  </a:lnTo>
                  <a:lnTo>
                    <a:pt x="1555" y="682"/>
                  </a:lnTo>
                  <a:lnTo>
                    <a:pt x="1544" y="690"/>
                  </a:lnTo>
                  <a:lnTo>
                    <a:pt x="1519" y="691"/>
                  </a:lnTo>
                  <a:lnTo>
                    <a:pt x="1504" y="691"/>
                  </a:lnTo>
                  <a:lnTo>
                    <a:pt x="1495" y="692"/>
                  </a:lnTo>
                  <a:lnTo>
                    <a:pt x="1484" y="697"/>
                  </a:lnTo>
                  <a:lnTo>
                    <a:pt x="1474" y="699"/>
                  </a:lnTo>
                  <a:lnTo>
                    <a:pt x="1464" y="708"/>
                  </a:lnTo>
                  <a:lnTo>
                    <a:pt x="1459" y="720"/>
                  </a:lnTo>
                  <a:lnTo>
                    <a:pt x="1457" y="750"/>
                  </a:lnTo>
                  <a:lnTo>
                    <a:pt x="1453" y="767"/>
                  </a:lnTo>
                  <a:lnTo>
                    <a:pt x="1449" y="779"/>
                  </a:lnTo>
                  <a:lnTo>
                    <a:pt x="1443" y="788"/>
                  </a:lnTo>
                  <a:lnTo>
                    <a:pt x="1441" y="801"/>
                  </a:lnTo>
                  <a:lnTo>
                    <a:pt x="1436" y="812"/>
                  </a:lnTo>
                  <a:lnTo>
                    <a:pt x="1426" y="823"/>
                  </a:lnTo>
                  <a:lnTo>
                    <a:pt x="1411" y="830"/>
                  </a:lnTo>
                  <a:lnTo>
                    <a:pt x="1414" y="849"/>
                  </a:lnTo>
                  <a:lnTo>
                    <a:pt x="1395" y="859"/>
                  </a:lnTo>
                  <a:lnTo>
                    <a:pt x="1387" y="860"/>
                  </a:lnTo>
                  <a:lnTo>
                    <a:pt x="1380" y="859"/>
                  </a:lnTo>
                  <a:lnTo>
                    <a:pt x="1377" y="854"/>
                  </a:lnTo>
                  <a:lnTo>
                    <a:pt x="1377" y="848"/>
                  </a:lnTo>
                  <a:lnTo>
                    <a:pt x="1368" y="846"/>
                  </a:lnTo>
                  <a:lnTo>
                    <a:pt x="1351" y="846"/>
                  </a:lnTo>
                  <a:lnTo>
                    <a:pt x="1345" y="848"/>
                  </a:lnTo>
                  <a:lnTo>
                    <a:pt x="1335" y="850"/>
                  </a:lnTo>
                  <a:lnTo>
                    <a:pt x="1321" y="858"/>
                  </a:lnTo>
                  <a:lnTo>
                    <a:pt x="1312" y="860"/>
                  </a:lnTo>
                  <a:lnTo>
                    <a:pt x="1303" y="859"/>
                  </a:lnTo>
                  <a:lnTo>
                    <a:pt x="1275" y="864"/>
                  </a:lnTo>
                  <a:lnTo>
                    <a:pt x="1251" y="876"/>
                  </a:lnTo>
                  <a:lnTo>
                    <a:pt x="1238" y="876"/>
                  </a:lnTo>
                  <a:lnTo>
                    <a:pt x="1226" y="868"/>
                  </a:lnTo>
                  <a:lnTo>
                    <a:pt x="1215" y="853"/>
                  </a:lnTo>
                  <a:lnTo>
                    <a:pt x="1210" y="849"/>
                  </a:lnTo>
                  <a:lnTo>
                    <a:pt x="1210" y="852"/>
                  </a:lnTo>
                  <a:lnTo>
                    <a:pt x="1195" y="850"/>
                  </a:lnTo>
                  <a:lnTo>
                    <a:pt x="1183" y="846"/>
                  </a:lnTo>
                  <a:lnTo>
                    <a:pt x="1175" y="843"/>
                  </a:lnTo>
                  <a:lnTo>
                    <a:pt x="1169" y="839"/>
                  </a:lnTo>
                  <a:lnTo>
                    <a:pt x="1164" y="832"/>
                  </a:lnTo>
                  <a:lnTo>
                    <a:pt x="1160" y="830"/>
                  </a:lnTo>
                  <a:lnTo>
                    <a:pt x="1154" y="822"/>
                  </a:lnTo>
                  <a:lnTo>
                    <a:pt x="1152" y="820"/>
                  </a:lnTo>
                  <a:lnTo>
                    <a:pt x="1149" y="820"/>
                  </a:lnTo>
                  <a:lnTo>
                    <a:pt x="1148" y="818"/>
                  </a:lnTo>
                  <a:lnTo>
                    <a:pt x="1146" y="809"/>
                  </a:lnTo>
                  <a:lnTo>
                    <a:pt x="1130" y="773"/>
                  </a:lnTo>
                  <a:lnTo>
                    <a:pt x="1126" y="766"/>
                  </a:lnTo>
                  <a:lnTo>
                    <a:pt x="1120" y="761"/>
                  </a:lnTo>
                  <a:lnTo>
                    <a:pt x="1108" y="747"/>
                  </a:lnTo>
                  <a:lnTo>
                    <a:pt x="1103" y="741"/>
                  </a:lnTo>
                  <a:lnTo>
                    <a:pt x="1088" y="717"/>
                  </a:lnTo>
                  <a:lnTo>
                    <a:pt x="1084" y="705"/>
                  </a:lnTo>
                  <a:lnTo>
                    <a:pt x="1086" y="703"/>
                  </a:lnTo>
                  <a:lnTo>
                    <a:pt x="1090" y="696"/>
                  </a:lnTo>
                  <a:lnTo>
                    <a:pt x="1090" y="690"/>
                  </a:lnTo>
                  <a:lnTo>
                    <a:pt x="1089" y="686"/>
                  </a:lnTo>
                  <a:lnTo>
                    <a:pt x="1071" y="664"/>
                  </a:lnTo>
                  <a:lnTo>
                    <a:pt x="1063" y="645"/>
                  </a:lnTo>
                  <a:lnTo>
                    <a:pt x="1063" y="634"/>
                  </a:lnTo>
                  <a:lnTo>
                    <a:pt x="1068" y="611"/>
                  </a:lnTo>
                  <a:lnTo>
                    <a:pt x="1067" y="574"/>
                  </a:lnTo>
                  <a:lnTo>
                    <a:pt x="1067" y="562"/>
                  </a:lnTo>
                  <a:lnTo>
                    <a:pt x="1065" y="552"/>
                  </a:lnTo>
                  <a:lnTo>
                    <a:pt x="1061" y="547"/>
                  </a:lnTo>
                  <a:lnTo>
                    <a:pt x="1060" y="529"/>
                  </a:lnTo>
                  <a:lnTo>
                    <a:pt x="1060" y="505"/>
                  </a:lnTo>
                  <a:lnTo>
                    <a:pt x="1057" y="502"/>
                  </a:lnTo>
                  <a:lnTo>
                    <a:pt x="1057" y="498"/>
                  </a:lnTo>
                  <a:lnTo>
                    <a:pt x="1062" y="484"/>
                  </a:lnTo>
                  <a:lnTo>
                    <a:pt x="1068" y="479"/>
                  </a:lnTo>
                  <a:lnTo>
                    <a:pt x="1071" y="467"/>
                  </a:lnTo>
                  <a:lnTo>
                    <a:pt x="1071" y="459"/>
                  </a:lnTo>
                  <a:lnTo>
                    <a:pt x="1073" y="455"/>
                  </a:lnTo>
                  <a:lnTo>
                    <a:pt x="1086" y="459"/>
                  </a:lnTo>
                  <a:lnTo>
                    <a:pt x="1089" y="457"/>
                  </a:lnTo>
                  <a:lnTo>
                    <a:pt x="1095" y="450"/>
                  </a:lnTo>
                  <a:lnTo>
                    <a:pt x="1098" y="444"/>
                  </a:lnTo>
                  <a:lnTo>
                    <a:pt x="1099" y="434"/>
                  </a:lnTo>
                  <a:lnTo>
                    <a:pt x="1098" y="433"/>
                  </a:lnTo>
                  <a:lnTo>
                    <a:pt x="1095" y="439"/>
                  </a:lnTo>
                  <a:lnTo>
                    <a:pt x="1093" y="443"/>
                  </a:lnTo>
                  <a:lnTo>
                    <a:pt x="1090" y="444"/>
                  </a:lnTo>
                  <a:lnTo>
                    <a:pt x="1089" y="444"/>
                  </a:lnTo>
                  <a:lnTo>
                    <a:pt x="1090" y="438"/>
                  </a:lnTo>
                  <a:lnTo>
                    <a:pt x="1095" y="425"/>
                  </a:lnTo>
                  <a:lnTo>
                    <a:pt x="1078" y="424"/>
                  </a:lnTo>
                  <a:lnTo>
                    <a:pt x="1060" y="416"/>
                  </a:lnTo>
                  <a:lnTo>
                    <a:pt x="1033" y="413"/>
                  </a:lnTo>
                  <a:lnTo>
                    <a:pt x="1018" y="405"/>
                  </a:lnTo>
                  <a:lnTo>
                    <a:pt x="1004" y="403"/>
                  </a:lnTo>
                  <a:lnTo>
                    <a:pt x="987" y="392"/>
                  </a:lnTo>
                  <a:lnTo>
                    <a:pt x="970" y="366"/>
                  </a:lnTo>
                  <a:lnTo>
                    <a:pt x="955" y="319"/>
                  </a:lnTo>
                  <a:lnTo>
                    <a:pt x="938" y="308"/>
                  </a:lnTo>
                  <a:lnTo>
                    <a:pt x="930" y="288"/>
                  </a:lnTo>
                  <a:lnTo>
                    <a:pt x="914" y="271"/>
                  </a:lnTo>
                  <a:lnTo>
                    <a:pt x="894" y="225"/>
                  </a:lnTo>
                  <a:lnTo>
                    <a:pt x="883" y="217"/>
                  </a:lnTo>
                  <a:lnTo>
                    <a:pt x="877" y="207"/>
                  </a:lnTo>
                  <a:lnTo>
                    <a:pt x="860" y="191"/>
                  </a:lnTo>
                  <a:lnTo>
                    <a:pt x="852" y="181"/>
                  </a:lnTo>
                  <a:lnTo>
                    <a:pt x="807" y="183"/>
                  </a:lnTo>
                  <a:lnTo>
                    <a:pt x="796" y="180"/>
                  </a:lnTo>
                  <a:lnTo>
                    <a:pt x="785" y="185"/>
                  </a:lnTo>
                  <a:lnTo>
                    <a:pt x="782" y="188"/>
                  </a:lnTo>
                  <a:lnTo>
                    <a:pt x="759" y="235"/>
                  </a:lnTo>
                  <a:lnTo>
                    <a:pt x="735" y="230"/>
                  </a:lnTo>
                  <a:lnTo>
                    <a:pt x="711" y="214"/>
                  </a:lnTo>
                  <a:lnTo>
                    <a:pt x="692" y="198"/>
                  </a:lnTo>
                  <a:lnTo>
                    <a:pt x="678" y="180"/>
                  </a:lnTo>
                  <a:lnTo>
                    <a:pt x="664" y="129"/>
                  </a:lnTo>
                  <a:lnTo>
                    <a:pt x="635" y="110"/>
                  </a:lnTo>
                  <a:lnTo>
                    <a:pt x="615" y="93"/>
                  </a:lnTo>
                  <a:lnTo>
                    <a:pt x="606" y="80"/>
                  </a:lnTo>
                  <a:lnTo>
                    <a:pt x="594" y="74"/>
                  </a:lnTo>
                  <a:lnTo>
                    <a:pt x="587" y="62"/>
                  </a:lnTo>
                  <a:lnTo>
                    <a:pt x="582" y="59"/>
                  </a:lnTo>
                  <a:lnTo>
                    <a:pt x="572" y="53"/>
                  </a:lnTo>
                  <a:lnTo>
                    <a:pt x="482" y="54"/>
                  </a:lnTo>
                  <a:lnTo>
                    <a:pt x="481" y="84"/>
                  </a:lnTo>
                  <a:lnTo>
                    <a:pt x="437" y="84"/>
                  </a:lnTo>
                  <a:lnTo>
                    <a:pt x="334" y="84"/>
                  </a:lnTo>
                  <a:lnTo>
                    <a:pt x="125" y="7"/>
                  </a:lnTo>
                  <a:lnTo>
                    <a:pt x="124" y="0"/>
                  </a:lnTo>
                  <a:lnTo>
                    <a:pt x="0" y="10"/>
                  </a:lnTo>
                  <a:lnTo>
                    <a:pt x="7" y="18"/>
                  </a:lnTo>
                  <a:lnTo>
                    <a:pt x="8" y="25"/>
                  </a:lnTo>
                  <a:lnTo>
                    <a:pt x="12" y="31"/>
                  </a:lnTo>
                  <a:lnTo>
                    <a:pt x="16" y="41"/>
                  </a:lnTo>
                  <a:lnTo>
                    <a:pt x="22" y="47"/>
                  </a:lnTo>
                  <a:lnTo>
                    <a:pt x="22" y="52"/>
                  </a:lnTo>
                  <a:lnTo>
                    <a:pt x="25" y="52"/>
                  </a:lnTo>
                  <a:lnTo>
                    <a:pt x="29" y="57"/>
                  </a:lnTo>
                  <a:lnTo>
                    <a:pt x="30" y="73"/>
                  </a:lnTo>
                  <a:lnTo>
                    <a:pt x="48" y="99"/>
                  </a:lnTo>
                  <a:lnTo>
                    <a:pt x="50" y="106"/>
                  </a:lnTo>
                  <a:lnTo>
                    <a:pt x="50" y="111"/>
                  </a:lnTo>
                  <a:lnTo>
                    <a:pt x="52" y="112"/>
                  </a:lnTo>
                  <a:lnTo>
                    <a:pt x="54" y="117"/>
                  </a:lnTo>
                  <a:lnTo>
                    <a:pt x="57" y="120"/>
                  </a:lnTo>
                  <a:lnTo>
                    <a:pt x="65" y="137"/>
                  </a:lnTo>
                  <a:lnTo>
                    <a:pt x="65" y="147"/>
                  </a:lnTo>
                  <a:lnTo>
                    <a:pt x="66" y="149"/>
                  </a:lnTo>
                  <a:lnTo>
                    <a:pt x="70" y="145"/>
                  </a:lnTo>
                  <a:lnTo>
                    <a:pt x="72" y="147"/>
                  </a:lnTo>
                  <a:lnTo>
                    <a:pt x="75" y="155"/>
                  </a:lnTo>
                  <a:lnTo>
                    <a:pt x="78" y="176"/>
                  </a:lnTo>
                  <a:lnTo>
                    <a:pt x="82" y="187"/>
                  </a:lnTo>
                  <a:lnTo>
                    <a:pt x="84" y="191"/>
                  </a:lnTo>
                  <a:lnTo>
                    <a:pt x="94" y="195"/>
                  </a:lnTo>
                  <a:lnTo>
                    <a:pt x="98" y="197"/>
                  </a:lnTo>
                  <a:lnTo>
                    <a:pt x="104" y="198"/>
                  </a:lnTo>
                  <a:lnTo>
                    <a:pt x="111" y="208"/>
                  </a:lnTo>
                  <a:lnTo>
                    <a:pt x="121" y="209"/>
                  </a:lnTo>
                  <a:lnTo>
                    <a:pt x="126" y="217"/>
                  </a:lnTo>
                  <a:lnTo>
                    <a:pt x="132" y="228"/>
                  </a:lnTo>
                  <a:lnTo>
                    <a:pt x="136" y="230"/>
                  </a:lnTo>
                  <a:lnTo>
                    <a:pt x="147" y="241"/>
                  </a:lnTo>
                  <a:lnTo>
                    <a:pt x="151" y="244"/>
                  </a:lnTo>
                  <a:lnTo>
                    <a:pt x="170" y="268"/>
                  </a:lnTo>
                  <a:lnTo>
                    <a:pt x="172" y="276"/>
                  </a:lnTo>
                  <a:lnTo>
                    <a:pt x="172" y="284"/>
                  </a:lnTo>
                  <a:lnTo>
                    <a:pt x="173" y="287"/>
                  </a:lnTo>
                  <a:lnTo>
                    <a:pt x="172" y="290"/>
                  </a:lnTo>
                  <a:lnTo>
                    <a:pt x="173" y="295"/>
                  </a:lnTo>
                  <a:lnTo>
                    <a:pt x="168" y="296"/>
                  </a:lnTo>
                  <a:lnTo>
                    <a:pt x="164" y="300"/>
                  </a:lnTo>
                  <a:lnTo>
                    <a:pt x="164" y="305"/>
                  </a:lnTo>
                  <a:lnTo>
                    <a:pt x="167" y="306"/>
                  </a:lnTo>
                  <a:lnTo>
                    <a:pt x="165" y="311"/>
                  </a:lnTo>
                  <a:lnTo>
                    <a:pt x="159" y="306"/>
                  </a:lnTo>
                  <a:lnTo>
                    <a:pt x="142" y="311"/>
                  </a:lnTo>
                  <a:lnTo>
                    <a:pt x="120" y="309"/>
                  </a:lnTo>
                  <a:lnTo>
                    <a:pt x="120" y="317"/>
                  </a:lnTo>
                  <a:lnTo>
                    <a:pt x="122" y="319"/>
                  </a:lnTo>
                  <a:lnTo>
                    <a:pt x="126" y="315"/>
                  </a:lnTo>
                  <a:lnTo>
                    <a:pt x="137" y="326"/>
                  </a:lnTo>
                  <a:lnTo>
                    <a:pt x="147" y="330"/>
                  </a:lnTo>
                  <a:lnTo>
                    <a:pt x="149" y="333"/>
                  </a:lnTo>
                  <a:lnTo>
                    <a:pt x="152" y="344"/>
                  </a:lnTo>
                  <a:lnTo>
                    <a:pt x="156" y="347"/>
                  </a:lnTo>
                  <a:lnTo>
                    <a:pt x="165" y="348"/>
                  </a:lnTo>
                  <a:lnTo>
                    <a:pt x="170" y="351"/>
                  </a:lnTo>
                  <a:lnTo>
                    <a:pt x="173" y="357"/>
                  </a:lnTo>
                  <a:lnTo>
                    <a:pt x="179" y="358"/>
                  </a:lnTo>
                  <a:lnTo>
                    <a:pt x="188" y="363"/>
                  </a:lnTo>
                  <a:lnTo>
                    <a:pt x="192" y="369"/>
                  </a:lnTo>
                  <a:lnTo>
                    <a:pt x="199" y="373"/>
                  </a:lnTo>
                  <a:lnTo>
                    <a:pt x="212" y="375"/>
                  </a:lnTo>
                  <a:lnTo>
                    <a:pt x="222" y="363"/>
                  </a:lnTo>
                  <a:lnTo>
                    <a:pt x="224" y="368"/>
                  </a:lnTo>
                  <a:lnTo>
                    <a:pt x="223" y="375"/>
                  </a:lnTo>
                  <a:lnTo>
                    <a:pt x="227" y="380"/>
                  </a:lnTo>
                  <a:lnTo>
                    <a:pt x="239" y="397"/>
                  </a:lnTo>
                  <a:lnTo>
                    <a:pt x="251" y="405"/>
                  </a:lnTo>
                  <a:lnTo>
                    <a:pt x="258" y="408"/>
                  </a:lnTo>
                  <a:lnTo>
                    <a:pt x="264" y="408"/>
                  </a:lnTo>
                  <a:lnTo>
                    <a:pt x="267" y="414"/>
                  </a:lnTo>
                  <a:lnTo>
                    <a:pt x="277" y="436"/>
                  </a:lnTo>
                  <a:lnTo>
                    <a:pt x="278" y="444"/>
                  </a:lnTo>
                  <a:lnTo>
                    <a:pt x="280" y="466"/>
                  </a:lnTo>
                  <a:lnTo>
                    <a:pt x="276" y="483"/>
                  </a:lnTo>
                  <a:lnTo>
                    <a:pt x="272" y="491"/>
                  </a:lnTo>
                  <a:lnTo>
                    <a:pt x="272" y="497"/>
                  </a:lnTo>
                  <a:lnTo>
                    <a:pt x="275" y="492"/>
                  </a:lnTo>
                  <a:lnTo>
                    <a:pt x="277" y="491"/>
                  </a:lnTo>
                  <a:lnTo>
                    <a:pt x="280" y="495"/>
                  </a:lnTo>
                  <a:lnTo>
                    <a:pt x="286" y="494"/>
                  </a:lnTo>
                  <a:lnTo>
                    <a:pt x="291" y="498"/>
                  </a:lnTo>
                  <a:lnTo>
                    <a:pt x="292" y="504"/>
                  </a:lnTo>
                  <a:lnTo>
                    <a:pt x="294" y="508"/>
                  </a:lnTo>
                  <a:lnTo>
                    <a:pt x="305" y="509"/>
                  </a:lnTo>
                  <a:lnTo>
                    <a:pt x="305" y="514"/>
                  </a:lnTo>
                  <a:lnTo>
                    <a:pt x="315" y="524"/>
                  </a:lnTo>
                  <a:lnTo>
                    <a:pt x="334" y="534"/>
                  </a:lnTo>
                  <a:lnTo>
                    <a:pt x="340" y="541"/>
                  </a:lnTo>
                  <a:lnTo>
                    <a:pt x="361" y="559"/>
                  </a:lnTo>
                  <a:lnTo>
                    <a:pt x="368" y="562"/>
                  </a:lnTo>
                  <a:lnTo>
                    <a:pt x="379" y="575"/>
                  </a:lnTo>
                  <a:lnTo>
                    <a:pt x="388" y="600"/>
                  </a:lnTo>
                  <a:lnTo>
                    <a:pt x="394" y="606"/>
                  </a:lnTo>
                  <a:lnTo>
                    <a:pt x="399" y="607"/>
                  </a:lnTo>
                  <a:lnTo>
                    <a:pt x="404" y="601"/>
                  </a:lnTo>
                  <a:lnTo>
                    <a:pt x="412" y="597"/>
                  </a:lnTo>
                  <a:lnTo>
                    <a:pt x="419" y="590"/>
                  </a:lnTo>
                  <a:lnTo>
                    <a:pt x="422" y="584"/>
                  </a:lnTo>
                  <a:lnTo>
                    <a:pt x="423" y="575"/>
                  </a:lnTo>
                  <a:lnTo>
                    <a:pt x="421" y="569"/>
                  </a:lnTo>
                  <a:lnTo>
                    <a:pt x="415" y="563"/>
                  </a:lnTo>
                  <a:lnTo>
                    <a:pt x="412" y="557"/>
                  </a:lnTo>
                  <a:lnTo>
                    <a:pt x="404" y="546"/>
                  </a:lnTo>
                  <a:lnTo>
                    <a:pt x="404" y="541"/>
                  </a:lnTo>
                  <a:lnTo>
                    <a:pt x="390" y="532"/>
                  </a:lnTo>
                  <a:lnTo>
                    <a:pt x="382" y="524"/>
                  </a:lnTo>
                  <a:lnTo>
                    <a:pt x="373" y="531"/>
                  </a:lnTo>
                  <a:lnTo>
                    <a:pt x="367" y="529"/>
                  </a:lnTo>
                  <a:lnTo>
                    <a:pt x="362" y="524"/>
                  </a:lnTo>
                  <a:lnTo>
                    <a:pt x="355" y="511"/>
                  </a:lnTo>
                  <a:lnTo>
                    <a:pt x="353" y="507"/>
                  </a:lnTo>
                  <a:lnTo>
                    <a:pt x="353" y="488"/>
                  </a:lnTo>
                  <a:lnTo>
                    <a:pt x="346" y="475"/>
                  </a:lnTo>
                  <a:lnTo>
                    <a:pt x="342" y="468"/>
                  </a:lnTo>
                  <a:lnTo>
                    <a:pt x="341" y="470"/>
                  </a:lnTo>
                  <a:lnTo>
                    <a:pt x="341" y="451"/>
                  </a:lnTo>
                  <a:lnTo>
                    <a:pt x="333" y="445"/>
                  </a:lnTo>
                  <a:lnTo>
                    <a:pt x="330" y="441"/>
                  </a:lnTo>
                  <a:lnTo>
                    <a:pt x="324" y="434"/>
                  </a:lnTo>
                  <a:lnTo>
                    <a:pt x="323" y="424"/>
                  </a:lnTo>
                  <a:lnTo>
                    <a:pt x="320" y="405"/>
                  </a:lnTo>
                  <a:lnTo>
                    <a:pt x="317" y="402"/>
                  </a:lnTo>
                  <a:lnTo>
                    <a:pt x="315" y="395"/>
                  </a:lnTo>
                  <a:lnTo>
                    <a:pt x="308" y="379"/>
                  </a:lnTo>
                  <a:lnTo>
                    <a:pt x="299" y="370"/>
                  </a:lnTo>
                  <a:lnTo>
                    <a:pt x="294" y="370"/>
                  </a:lnTo>
                  <a:lnTo>
                    <a:pt x="296" y="382"/>
                  </a:lnTo>
                  <a:lnTo>
                    <a:pt x="299" y="387"/>
                  </a:lnTo>
                  <a:lnTo>
                    <a:pt x="298" y="387"/>
                  </a:lnTo>
                  <a:lnTo>
                    <a:pt x="292" y="380"/>
                  </a:lnTo>
                  <a:lnTo>
                    <a:pt x="292" y="375"/>
                  </a:lnTo>
                  <a:lnTo>
                    <a:pt x="287" y="368"/>
                  </a:lnTo>
                  <a:lnTo>
                    <a:pt x="285" y="360"/>
                  </a:lnTo>
                  <a:lnTo>
                    <a:pt x="285" y="358"/>
                  </a:lnTo>
                  <a:lnTo>
                    <a:pt x="282" y="353"/>
                  </a:lnTo>
                  <a:lnTo>
                    <a:pt x="274" y="349"/>
                  </a:lnTo>
                  <a:lnTo>
                    <a:pt x="272" y="341"/>
                  </a:lnTo>
                  <a:lnTo>
                    <a:pt x="266" y="330"/>
                  </a:lnTo>
                  <a:lnTo>
                    <a:pt x="247" y="309"/>
                  </a:lnTo>
                  <a:lnTo>
                    <a:pt x="244" y="298"/>
                  </a:lnTo>
                  <a:lnTo>
                    <a:pt x="243" y="289"/>
                  </a:lnTo>
                  <a:lnTo>
                    <a:pt x="240" y="282"/>
                  </a:lnTo>
                  <a:lnTo>
                    <a:pt x="239" y="274"/>
                  </a:lnTo>
                  <a:lnTo>
                    <a:pt x="238" y="274"/>
                  </a:lnTo>
                  <a:lnTo>
                    <a:pt x="237" y="271"/>
                  </a:lnTo>
                  <a:lnTo>
                    <a:pt x="234" y="269"/>
                  </a:lnTo>
                  <a:lnTo>
                    <a:pt x="231" y="271"/>
                  </a:lnTo>
                  <a:lnTo>
                    <a:pt x="229" y="269"/>
                  </a:lnTo>
                  <a:lnTo>
                    <a:pt x="224" y="261"/>
                  </a:lnTo>
                  <a:lnTo>
                    <a:pt x="219" y="246"/>
                  </a:lnTo>
                  <a:lnTo>
                    <a:pt x="217" y="247"/>
                  </a:lnTo>
                  <a:lnTo>
                    <a:pt x="215" y="246"/>
                  </a:lnTo>
                  <a:lnTo>
                    <a:pt x="208" y="241"/>
                  </a:lnTo>
                  <a:lnTo>
                    <a:pt x="204" y="242"/>
                  </a:lnTo>
                  <a:lnTo>
                    <a:pt x="197" y="229"/>
                  </a:lnTo>
                  <a:lnTo>
                    <a:pt x="195" y="218"/>
                  </a:lnTo>
                  <a:lnTo>
                    <a:pt x="175" y="202"/>
                  </a:lnTo>
                  <a:lnTo>
                    <a:pt x="170" y="197"/>
                  </a:lnTo>
                  <a:lnTo>
                    <a:pt x="168" y="192"/>
                  </a:lnTo>
                  <a:lnTo>
                    <a:pt x="164" y="190"/>
                  </a:lnTo>
                  <a:lnTo>
                    <a:pt x="157" y="188"/>
                  </a:lnTo>
                  <a:lnTo>
                    <a:pt x="156" y="183"/>
                  </a:lnTo>
                  <a:lnTo>
                    <a:pt x="152" y="176"/>
                  </a:lnTo>
                  <a:lnTo>
                    <a:pt x="148" y="169"/>
                  </a:lnTo>
                  <a:lnTo>
                    <a:pt x="143" y="164"/>
                  </a:lnTo>
                  <a:lnTo>
                    <a:pt x="140" y="143"/>
                  </a:lnTo>
                  <a:lnTo>
                    <a:pt x="138" y="125"/>
                  </a:lnTo>
                  <a:lnTo>
                    <a:pt x="137" y="115"/>
                  </a:lnTo>
                  <a:lnTo>
                    <a:pt x="132" y="107"/>
                  </a:lnTo>
                  <a:lnTo>
                    <a:pt x="130" y="100"/>
                  </a:lnTo>
                  <a:lnTo>
                    <a:pt x="127" y="82"/>
                  </a:lnTo>
                  <a:lnTo>
                    <a:pt x="127" y="72"/>
                  </a:lnTo>
                  <a:lnTo>
                    <a:pt x="129" y="64"/>
                  </a:lnTo>
                  <a:lnTo>
                    <a:pt x="127" y="56"/>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grpSp>
          <p:nvGrpSpPr>
            <p:cNvPr id="19" name="Group 270"/>
            <p:cNvGrpSpPr>
              <a:grpSpLocks noChangeAspect="1"/>
            </p:cNvGrpSpPr>
            <p:nvPr/>
          </p:nvGrpSpPr>
          <p:grpSpPr bwMode="gray">
            <a:xfrm>
              <a:off x="1832766" y="1897419"/>
              <a:ext cx="1765300" cy="1346205"/>
              <a:chOff x="672" y="1356"/>
              <a:chExt cx="1112" cy="848"/>
            </a:xfrm>
            <a:grpFill/>
          </p:grpSpPr>
          <p:grpSp>
            <p:nvGrpSpPr>
              <p:cNvPr id="20" name="Group 271"/>
              <p:cNvGrpSpPr>
                <a:grpSpLocks noChangeAspect="1"/>
              </p:cNvGrpSpPr>
              <p:nvPr/>
            </p:nvGrpSpPr>
            <p:grpSpPr bwMode="gray">
              <a:xfrm>
                <a:off x="672" y="1356"/>
                <a:ext cx="418" cy="413"/>
                <a:chOff x="672" y="1356"/>
                <a:chExt cx="418" cy="413"/>
              </a:xfrm>
              <a:grpFill/>
            </p:grpSpPr>
            <p:sp>
              <p:nvSpPr>
                <p:cNvPr id="644" name="Freeform 272"/>
                <p:cNvSpPr>
                  <a:spLocks noChangeAspect="1"/>
                </p:cNvSpPr>
                <p:nvPr/>
              </p:nvSpPr>
              <p:spPr bwMode="gray">
                <a:xfrm>
                  <a:off x="776" y="1738"/>
                  <a:ext cx="3" cy="7"/>
                </a:xfrm>
                <a:custGeom>
                  <a:avLst/>
                  <a:gdLst/>
                  <a:ahLst/>
                  <a:cxnLst>
                    <a:cxn ang="0">
                      <a:pos x="3" y="0"/>
                    </a:cxn>
                    <a:cxn ang="0">
                      <a:pos x="0" y="5"/>
                    </a:cxn>
                    <a:cxn ang="0">
                      <a:pos x="1" y="3"/>
                    </a:cxn>
                    <a:cxn ang="0">
                      <a:pos x="7" y="3"/>
                    </a:cxn>
                    <a:cxn ang="0">
                      <a:pos x="12" y="6"/>
                    </a:cxn>
                    <a:cxn ang="0">
                      <a:pos x="9" y="10"/>
                    </a:cxn>
                    <a:cxn ang="0">
                      <a:pos x="11" y="13"/>
                    </a:cxn>
                    <a:cxn ang="0">
                      <a:pos x="5" y="33"/>
                    </a:cxn>
                    <a:cxn ang="0">
                      <a:pos x="4" y="29"/>
                    </a:cxn>
                    <a:cxn ang="0">
                      <a:pos x="4" y="9"/>
                    </a:cxn>
                    <a:cxn ang="0">
                      <a:pos x="3" y="6"/>
                    </a:cxn>
                    <a:cxn ang="0">
                      <a:pos x="3" y="0"/>
                    </a:cxn>
                  </a:cxnLst>
                  <a:rect l="0" t="0" r="r" b="b"/>
                  <a:pathLst>
                    <a:path w="12" h="33">
                      <a:moveTo>
                        <a:pt x="3" y="0"/>
                      </a:moveTo>
                      <a:lnTo>
                        <a:pt x="0" y="5"/>
                      </a:lnTo>
                      <a:lnTo>
                        <a:pt x="1" y="3"/>
                      </a:lnTo>
                      <a:lnTo>
                        <a:pt x="7" y="3"/>
                      </a:lnTo>
                      <a:lnTo>
                        <a:pt x="12" y="6"/>
                      </a:lnTo>
                      <a:lnTo>
                        <a:pt x="9" y="10"/>
                      </a:lnTo>
                      <a:lnTo>
                        <a:pt x="11" y="13"/>
                      </a:lnTo>
                      <a:lnTo>
                        <a:pt x="5" y="33"/>
                      </a:lnTo>
                      <a:lnTo>
                        <a:pt x="4" y="29"/>
                      </a:lnTo>
                      <a:lnTo>
                        <a:pt x="4" y="9"/>
                      </a:lnTo>
                      <a:lnTo>
                        <a:pt x="3" y="6"/>
                      </a:lnTo>
                      <a:lnTo>
                        <a:pt x="3" y="0"/>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645" name="Freeform 273"/>
                <p:cNvSpPr>
                  <a:spLocks noChangeAspect="1"/>
                </p:cNvSpPr>
                <p:nvPr/>
              </p:nvSpPr>
              <p:spPr bwMode="gray">
                <a:xfrm>
                  <a:off x="833" y="1721"/>
                  <a:ext cx="6" cy="4"/>
                </a:xfrm>
                <a:custGeom>
                  <a:avLst/>
                  <a:gdLst/>
                  <a:ahLst/>
                  <a:cxnLst>
                    <a:cxn ang="0">
                      <a:pos x="13" y="9"/>
                    </a:cxn>
                    <a:cxn ang="0">
                      <a:pos x="5" y="18"/>
                    </a:cxn>
                    <a:cxn ang="0">
                      <a:pos x="0" y="9"/>
                    </a:cxn>
                    <a:cxn ang="0">
                      <a:pos x="5" y="2"/>
                    </a:cxn>
                    <a:cxn ang="0">
                      <a:pos x="10" y="0"/>
                    </a:cxn>
                    <a:cxn ang="0">
                      <a:pos x="13" y="1"/>
                    </a:cxn>
                    <a:cxn ang="0">
                      <a:pos x="26" y="1"/>
                    </a:cxn>
                    <a:cxn ang="0">
                      <a:pos x="27" y="3"/>
                    </a:cxn>
                    <a:cxn ang="0">
                      <a:pos x="13" y="9"/>
                    </a:cxn>
                  </a:cxnLst>
                  <a:rect l="0" t="0" r="r" b="b"/>
                  <a:pathLst>
                    <a:path w="27" h="18">
                      <a:moveTo>
                        <a:pt x="13" y="9"/>
                      </a:moveTo>
                      <a:lnTo>
                        <a:pt x="5" y="18"/>
                      </a:lnTo>
                      <a:lnTo>
                        <a:pt x="0" y="9"/>
                      </a:lnTo>
                      <a:lnTo>
                        <a:pt x="5" y="2"/>
                      </a:lnTo>
                      <a:lnTo>
                        <a:pt x="10" y="0"/>
                      </a:lnTo>
                      <a:lnTo>
                        <a:pt x="13" y="1"/>
                      </a:lnTo>
                      <a:lnTo>
                        <a:pt x="26" y="1"/>
                      </a:lnTo>
                      <a:lnTo>
                        <a:pt x="27" y="3"/>
                      </a:lnTo>
                      <a:lnTo>
                        <a:pt x="13" y="9"/>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646" name="Freeform 274"/>
                <p:cNvSpPr>
                  <a:spLocks noChangeAspect="1"/>
                </p:cNvSpPr>
                <p:nvPr/>
              </p:nvSpPr>
              <p:spPr bwMode="gray">
                <a:xfrm>
                  <a:off x="817" y="1706"/>
                  <a:ext cx="29" cy="24"/>
                </a:xfrm>
                <a:custGeom>
                  <a:avLst/>
                  <a:gdLst/>
                  <a:ahLst/>
                  <a:cxnLst>
                    <a:cxn ang="0">
                      <a:pos x="0" y="60"/>
                    </a:cxn>
                    <a:cxn ang="0">
                      <a:pos x="9" y="56"/>
                    </a:cxn>
                    <a:cxn ang="0">
                      <a:pos x="21" y="33"/>
                    </a:cxn>
                    <a:cxn ang="0">
                      <a:pos x="28" y="30"/>
                    </a:cxn>
                    <a:cxn ang="0">
                      <a:pos x="45" y="29"/>
                    </a:cxn>
                    <a:cxn ang="0">
                      <a:pos x="44" y="39"/>
                    </a:cxn>
                    <a:cxn ang="0">
                      <a:pos x="48" y="51"/>
                    </a:cxn>
                    <a:cxn ang="0">
                      <a:pos x="58" y="43"/>
                    </a:cxn>
                    <a:cxn ang="0">
                      <a:pos x="58" y="34"/>
                    </a:cxn>
                    <a:cxn ang="0">
                      <a:pos x="50" y="16"/>
                    </a:cxn>
                    <a:cxn ang="0">
                      <a:pos x="53" y="6"/>
                    </a:cxn>
                    <a:cxn ang="0">
                      <a:pos x="66" y="14"/>
                    </a:cxn>
                    <a:cxn ang="0">
                      <a:pos x="70" y="25"/>
                    </a:cxn>
                    <a:cxn ang="0">
                      <a:pos x="80" y="12"/>
                    </a:cxn>
                    <a:cxn ang="0">
                      <a:pos x="93" y="9"/>
                    </a:cxn>
                    <a:cxn ang="0">
                      <a:pos x="90" y="0"/>
                    </a:cxn>
                    <a:cxn ang="0">
                      <a:pos x="100" y="1"/>
                    </a:cxn>
                    <a:cxn ang="0">
                      <a:pos x="104" y="14"/>
                    </a:cxn>
                    <a:cxn ang="0">
                      <a:pos x="117" y="4"/>
                    </a:cxn>
                    <a:cxn ang="0">
                      <a:pos x="128" y="7"/>
                    </a:cxn>
                    <a:cxn ang="0">
                      <a:pos x="125" y="23"/>
                    </a:cxn>
                    <a:cxn ang="0">
                      <a:pos x="127" y="29"/>
                    </a:cxn>
                    <a:cxn ang="0">
                      <a:pos x="145" y="34"/>
                    </a:cxn>
                    <a:cxn ang="0">
                      <a:pos x="129" y="49"/>
                    </a:cxn>
                    <a:cxn ang="0">
                      <a:pos x="104" y="40"/>
                    </a:cxn>
                    <a:cxn ang="0">
                      <a:pos x="118" y="52"/>
                    </a:cxn>
                    <a:cxn ang="0">
                      <a:pos x="122" y="65"/>
                    </a:cxn>
                    <a:cxn ang="0">
                      <a:pos x="112" y="56"/>
                    </a:cxn>
                    <a:cxn ang="0">
                      <a:pos x="103" y="61"/>
                    </a:cxn>
                    <a:cxn ang="0">
                      <a:pos x="96" y="63"/>
                    </a:cxn>
                    <a:cxn ang="0">
                      <a:pos x="95" y="68"/>
                    </a:cxn>
                    <a:cxn ang="0">
                      <a:pos x="74" y="86"/>
                    </a:cxn>
                    <a:cxn ang="0">
                      <a:pos x="65" y="90"/>
                    </a:cxn>
                    <a:cxn ang="0">
                      <a:pos x="66" y="102"/>
                    </a:cxn>
                    <a:cxn ang="0">
                      <a:pos x="43" y="117"/>
                    </a:cxn>
                    <a:cxn ang="0">
                      <a:pos x="53" y="100"/>
                    </a:cxn>
                    <a:cxn ang="0">
                      <a:pos x="44" y="93"/>
                    </a:cxn>
                    <a:cxn ang="0">
                      <a:pos x="44" y="83"/>
                    </a:cxn>
                    <a:cxn ang="0">
                      <a:pos x="31" y="77"/>
                    </a:cxn>
                    <a:cxn ang="0">
                      <a:pos x="29" y="82"/>
                    </a:cxn>
                    <a:cxn ang="0">
                      <a:pos x="37" y="102"/>
                    </a:cxn>
                    <a:cxn ang="0">
                      <a:pos x="20" y="98"/>
                    </a:cxn>
                    <a:cxn ang="0">
                      <a:pos x="16" y="78"/>
                    </a:cxn>
                    <a:cxn ang="0">
                      <a:pos x="7" y="66"/>
                    </a:cxn>
                  </a:cxnLst>
                  <a:rect l="0" t="0" r="r" b="b"/>
                  <a:pathLst>
                    <a:path w="145" h="117">
                      <a:moveTo>
                        <a:pt x="4" y="59"/>
                      </a:moveTo>
                      <a:lnTo>
                        <a:pt x="0" y="60"/>
                      </a:lnTo>
                      <a:lnTo>
                        <a:pt x="0" y="56"/>
                      </a:lnTo>
                      <a:lnTo>
                        <a:pt x="9" y="56"/>
                      </a:lnTo>
                      <a:lnTo>
                        <a:pt x="9" y="47"/>
                      </a:lnTo>
                      <a:lnTo>
                        <a:pt x="21" y="33"/>
                      </a:lnTo>
                      <a:lnTo>
                        <a:pt x="25" y="34"/>
                      </a:lnTo>
                      <a:lnTo>
                        <a:pt x="28" y="30"/>
                      </a:lnTo>
                      <a:lnTo>
                        <a:pt x="39" y="29"/>
                      </a:lnTo>
                      <a:lnTo>
                        <a:pt x="45" y="29"/>
                      </a:lnTo>
                      <a:lnTo>
                        <a:pt x="39" y="38"/>
                      </a:lnTo>
                      <a:lnTo>
                        <a:pt x="44" y="39"/>
                      </a:lnTo>
                      <a:lnTo>
                        <a:pt x="47" y="44"/>
                      </a:lnTo>
                      <a:lnTo>
                        <a:pt x="48" y="51"/>
                      </a:lnTo>
                      <a:lnTo>
                        <a:pt x="57" y="54"/>
                      </a:lnTo>
                      <a:lnTo>
                        <a:pt x="58" y="43"/>
                      </a:lnTo>
                      <a:lnTo>
                        <a:pt x="60" y="39"/>
                      </a:lnTo>
                      <a:lnTo>
                        <a:pt x="58" y="34"/>
                      </a:lnTo>
                      <a:lnTo>
                        <a:pt x="63" y="32"/>
                      </a:lnTo>
                      <a:lnTo>
                        <a:pt x="50" y="16"/>
                      </a:lnTo>
                      <a:lnTo>
                        <a:pt x="49" y="9"/>
                      </a:lnTo>
                      <a:lnTo>
                        <a:pt x="53" y="6"/>
                      </a:lnTo>
                      <a:lnTo>
                        <a:pt x="61" y="4"/>
                      </a:lnTo>
                      <a:lnTo>
                        <a:pt x="66" y="14"/>
                      </a:lnTo>
                      <a:lnTo>
                        <a:pt x="68" y="24"/>
                      </a:lnTo>
                      <a:lnTo>
                        <a:pt x="70" y="25"/>
                      </a:lnTo>
                      <a:lnTo>
                        <a:pt x="75" y="16"/>
                      </a:lnTo>
                      <a:lnTo>
                        <a:pt x="80" y="12"/>
                      </a:lnTo>
                      <a:lnTo>
                        <a:pt x="90" y="14"/>
                      </a:lnTo>
                      <a:lnTo>
                        <a:pt x="93" y="9"/>
                      </a:lnTo>
                      <a:lnTo>
                        <a:pt x="95" y="6"/>
                      </a:lnTo>
                      <a:lnTo>
                        <a:pt x="90" y="0"/>
                      </a:lnTo>
                      <a:lnTo>
                        <a:pt x="96" y="2"/>
                      </a:lnTo>
                      <a:lnTo>
                        <a:pt x="100" y="1"/>
                      </a:lnTo>
                      <a:lnTo>
                        <a:pt x="104" y="2"/>
                      </a:lnTo>
                      <a:lnTo>
                        <a:pt x="104" y="14"/>
                      </a:lnTo>
                      <a:lnTo>
                        <a:pt x="108" y="18"/>
                      </a:lnTo>
                      <a:lnTo>
                        <a:pt x="117" y="4"/>
                      </a:lnTo>
                      <a:lnTo>
                        <a:pt x="125" y="2"/>
                      </a:lnTo>
                      <a:lnTo>
                        <a:pt x="128" y="7"/>
                      </a:lnTo>
                      <a:lnTo>
                        <a:pt x="127" y="20"/>
                      </a:lnTo>
                      <a:lnTo>
                        <a:pt x="125" y="23"/>
                      </a:lnTo>
                      <a:lnTo>
                        <a:pt x="125" y="29"/>
                      </a:lnTo>
                      <a:lnTo>
                        <a:pt x="127" y="29"/>
                      </a:lnTo>
                      <a:lnTo>
                        <a:pt x="128" y="34"/>
                      </a:lnTo>
                      <a:lnTo>
                        <a:pt x="145" y="34"/>
                      </a:lnTo>
                      <a:lnTo>
                        <a:pt x="138" y="49"/>
                      </a:lnTo>
                      <a:lnTo>
                        <a:pt x="129" y="49"/>
                      </a:lnTo>
                      <a:lnTo>
                        <a:pt x="111" y="39"/>
                      </a:lnTo>
                      <a:lnTo>
                        <a:pt x="104" y="40"/>
                      </a:lnTo>
                      <a:lnTo>
                        <a:pt x="102" y="49"/>
                      </a:lnTo>
                      <a:lnTo>
                        <a:pt x="118" y="52"/>
                      </a:lnTo>
                      <a:lnTo>
                        <a:pt x="122" y="56"/>
                      </a:lnTo>
                      <a:lnTo>
                        <a:pt x="122" y="65"/>
                      </a:lnTo>
                      <a:lnTo>
                        <a:pt x="112" y="63"/>
                      </a:lnTo>
                      <a:lnTo>
                        <a:pt x="112" y="56"/>
                      </a:lnTo>
                      <a:lnTo>
                        <a:pt x="108" y="56"/>
                      </a:lnTo>
                      <a:lnTo>
                        <a:pt x="103" y="61"/>
                      </a:lnTo>
                      <a:lnTo>
                        <a:pt x="93" y="63"/>
                      </a:lnTo>
                      <a:lnTo>
                        <a:pt x="96" y="63"/>
                      </a:lnTo>
                      <a:lnTo>
                        <a:pt x="100" y="68"/>
                      </a:lnTo>
                      <a:lnTo>
                        <a:pt x="95" y="68"/>
                      </a:lnTo>
                      <a:lnTo>
                        <a:pt x="84" y="72"/>
                      </a:lnTo>
                      <a:lnTo>
                        <a:pt x="74" y="86"/>
                      </a:lnTo>
                      <a:lnTo>
                        <a:pt x="66" y="87"/>
                      </a:lnTo>
                      <a:lnTo>
                        <a:pt x="65" y="90"/>
                      </a:lnTo>
                      <a:lnTo>
                        <a:pt x="66" y="94"/>
                      </a:lnTo>
                      <a:lnTo>
                        <a:pt x="66" y="102"/>
                      </a:lnTo>
                      <a:lnTo>
                        <a:pt x="63" y="109"/>
                      </a:lnTo>
                      <a:lnTo>
                        <a:pt x="43" y="117"/>
                      </a:lnTo>
                      <a:lnTo>
                        <a:pt x="47" y="108"/>
                      </a:lnTo>
                      <a:lnTo>
                        <a:pt x="53" y="100"/>
                      </a:lnTo>
                      <a:lnTo>
                        <a:pt x="53" y="95"/>
                      </a:lnTo>
                      <a:lnTo>
                        <a:pt x="44" y="93"/>
                      </a:lnTo>
                      <a:lnTo>
                        <a:pt x="43" y="87"/>
                      </a:lnTo>
                      <a:lnTo>
                        <a:pt x="44" y="83"/>
                      </a:lnTo>
                      <a:lnTo>
                        <a:pt x="39" y="79"/>
                      </a:lnTo>
                      <a:lnTo>
                        <a:pt x="31" y="77"/>
                      </a:lnTo>
                      <a:lnTo>
                        <a:pt x="27" y="79"/>
                      </a:lnTo>
                      <a:lnTo>
                        <a:pt x="29" y="82"/>
                      </a:lnTo>
                      <a:lnTo>
                        <a:pt x="36" y="83"/>
                      </a:lnTo>
                      <a:lnTo>
                        <a:pt x="37" y="102"/>
                      </a:lnTo>
                      <a:lnTo>
                        <a:pt x="29" y="106"/>
                      </a:lnTo>
                      <a:lnTo>
                        <a:pt x="20" y="98"/>
                      </a:lnTo>
                      <a:lnTo>
                        <a:pt x="17" y="88"/>
                      </a:lnTo>
                      <a:lnTo>
                        <a:pt x="16" y="78"/>
                      </a:lnTo>
                      <a:lnTo>
                        <a:pt x="14" y="68"/>
                      </a:lnTo>
                      <a:lnTo>
                        <a:pt x="7" y="66"/>
                      </a:lnTo>
                      <a:lnTo>
                        <a:pt x="4" y="59"/>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647" name="Freeform 275"/>
                <p:cNvSpPr>
                  <a:spLocks noChangeAspect="1"/>
                </p:cNvSpPr>
                <p:nvPr/>
              </p:nvSpPr>
              <p:spPr bwMode="gray">
                <a:xfrm>
                  <a:off x="672" y="1356"/>
                  <a:ext cx="328" cy="411"/>
                </a:xfrm>
                <a:custGeom>
                  <a:avLst/>
                  <a:gdLst/>
                  <a:ahLst/>
                  <a:cxnLst>
                    <a:cxn ang="0">
                      <a:pos x="1427" y="242"/>
                    </a:cxn>
                    <a:cxn ang="0">
                      <a:pos x="1252" y="223"/>
                    </a:cxn>
                    <a:cxn ang="0">
                      <a:pos x="977" y="152"/>
                    </a:cxn>
                    <a:cxn ang="0">
                      <a:pos x="845" y="94"/>
                    </a:cxn>
                    <a:cxn ang="0">
                      <a:pos x="709" y="40"/>
                    </a:cxn>
                    <a:cxn ang="0">
                      <a:pos x="672" y="64"/>
                    </a:cxn>
                    <a:cxn ang="0">
                      <a:pos x="602" y="33"/>
                    </a:cxn>
                    <a:cxn ang="0">
                      <a:pos x="466" y="88"/>
                    </a:cxn>
                    <a:cxn ang="0">
                      <a:pos x="440" y="158"/>
                    </a:cxn>
                    <a:cxn ang="0">
                      <a:pos x="353" y="233"/>
                    </a:cxn>
                    <a:cxn ang="0">
                      <a:pos x="270" y="323"/>
                    </a:cxn>
                    <a:cxn ang="0">
                      <a:pos x="102" y="459"/>
                    </a:cxn>
                    <a:cxn ang="0">
                      <a:pos x="233" y="608"/>
                    </a:cxn>
                    <a:cxn ang="0">
                      <a:pos x="319" y="670"/>
                    </a:cxn>
                    <a:cxn ang="0">
                      <a:pos x="436" y="717"/>
                    </a:cxn>
                    <a:cxn ang="0">
                      <a:pos x="392" y="748"/>
                    </a:cxn>
                    <a:cxn ang="0">
                      <a:pos x="393" y="780"/>
                    </a:cxn>
                    <a:cxn ang="0">
                      <a:pos x="289" y="796"/>
                    </a:cxn>
                    <a:cxn ang="0">
                      <a:pos x="160" y="749"/>
                    </a:cxn>
                    <a:cxn ang="0">
                      <a:pos x="36" y="829"/>
                    </a:cxn>
                    <a:cxn ang="0">
                      <a:pos x="70" y="906"/>
                    </a:cxn>
                    <a:cxn ang="0">
                      <a:pos x="270" y="1001"/>
                    </a:cxn>
                    <a:cxn ang="0">
                      <a:pos x="405" y="970"/>
                    </a:cxn>
                    <a:cxn ang="0">
                      <a:pos x="394" y="1115"/>
                    </a:cxn>
                    <a:cxn ang="0">
                      <a:pos x="256" y="1179"/>
                    </a:cxn>
                    <a:cxn ang="0">
                      <a:pos x="127" y="1305"/>
                    </a:cxn>
                    <a:cxn ang="0">
                      <a:pos x="155" y="1358"/>
                    </a:cxn>
                    <a:cxn ang="0">
                      <a:pos x="193" y="1420"/>
                    </a:cxn>
                    <a:cxn ang="0">
                      <a:pos x="222" y="1535"/>
                    </a:cxn>
                    <a:cxn ang="0">
                      <a:pos x="313" y="1517"/>
                    </a:cxn>
                    <a:cxn ang="0">
                      <a:pos x="349" y="1583"/>
                    </a:cxn>
                    <a:cxn ang="0">
                      <a:pos x="345" y="1683"/>
                    </a:cxn>
                    <a:cxn ang="0">
                      <a:pos x="461" y="1652"/>
                    </a:cxn>
                    <a:cxn ang="0">
                      <a:pos x="548" y="1679"/>
                    </a:cxn>
                    <a:cxn ang="0">
                      <a:pos x="549" y="1814"/>
                    </a:cxn>
                    <a:cxn ang="0">
                      <a:pos x="414" y="1939"/>
                    </a:cxn>
                    <a:cxn ang="0">
                      <a:pos x="326" y="1968"/>
                    </a:cxn>
                    <a:cxn ang="0">
                      <a:pos x="263" y="2054"/>
                    </a:cxn>
                    <a:cxn ang="0">
                      <a:pos x="334" y="2020"/>
                    </a:cxn>
                    <a:cxn ang="0">
                      <a:pos x="432" y="1975"/>
                    </a:cxn>
                    <a:cxn ang="0">
                      <a:pos x="515" y="1925"/>
                    </a:cxn>
                    <a:cxn ang="0">
                      <a:pos x="576" y="1872"/>
                    </a:cxn>
                    <a:cxn ang="0">
                      <a:pos x="658" y="1788"/>
                    </a:cxn>
                    <a:cxn ang="0">
                      <a:pos x="767" y="1707"/>
                    </a:cxn>
                    <a:cxn ang="0">
                      <a:pos x="785" y="1592"/>
                    </a:cxn>
                    <a:cxn ang="0">
                      <a:pos x="827" y="1501"/>
                    </a:cxn>
                    <a:cxn ang="0">
                      <a:pos x="983" y="1287"/>
                    </a:cxn>
                    <a:cxn ang="0">
                      <a:pos x="1042" y="1436"/>
                    </a:cxn>
                    <a:cxn ang="0">
                      <a:pos x="892" y="1567"/>
                    </a:cxn>
                    <a:cxn ang="0">
                      <a:pos x="892" y="1617"/>
                    </a:cxn>
                    <a:cxn ang="0">
                      <a:pos x="1000" y="1550"/>
                    </a:cxn>
                    <a:cxn ang="0">
                      <a:pos x="1088" y="1509"/>
                    </a:cxn>
                    <a:cxn ang="0">
                      <a:pos x="1066" y="1448"/>
                    </a:cxn>
                    <a:cxn ang="0">
                      <a:pos x="1115" y="1405"/>
                    </a:cxn>
                    <a:cxn ang="0">
                      <a:pos x="1168" y="1454"/>
                    </a:cxn>
                    <a:cxn ang="0">
                      <a:pos x="1263" y="1481"/>
                    </a:cxn>
                    <a:cxn ang="0">
                      <a:pos x="1383" y="1528"/>
                    </a:cxn>
                    <a:cxn ang="0">
                      <a:pos x="1574" y="1540"/>
                    </a:cxn>
                    <a:cxn ang="0">
                      <a:pos x="1564" y="1570"/>
                    </a:cxn>
                    <a:cxn ang="0">
                      <a:pos x="1628" y="1599"/>
                    </a:cxn>
                  </a:cxnLst>
                  <a:rect l="0" t="0" r="r" b="b"/>
                  <a:pathLst>
                    <a:path w="1638" h="2054">
                      <a:moveTo>
                        <a:pt x="1486" y="1466"/>
                      </a:moveTo>
                      <a:lnTo>
                        <a:pt x="1486" y="1356"/>
                      </a:lnTo>
                      <a:lnTo>
                        <a:pt x="1486" y="1249"/>
                      </a:lnTo>
                      <a:lnTo>
                        <a:pt x="1486" y="1148"/>
                      </a:lnTo>
                      <a:lnTo>
                        <a:pt x="1486" y="1039"/>
                      </a:lnTo>
                      <a:lnTo>
                        <a:pt x="1486" y="915"/>
                      </a:lnTo>
                      <a:lnTo>
                        <a:pt x="1486" y="793"/>
                      </a:lnTo>
                      <a:lnTo>
                        <a:pt x="1486" y="678"/>
                      </a:lnTo>
                      <a:lnTo>
                        <a:pt x="1486" y="553"/>
                      </a:lnTo>
                      <a:lnTo>
                        <a:pt x="1486" y="409"/>
                      </a:lnTo>
                      <a:lnTo>
                        <a:pt x="1486" y="266"/>
                      </a:lnTo>
                      <a:lnTo>
                        <a:pt x="1484" y="263"/>
                      </a:lnTo>
                      <a:lnTo>
                        <a:pt x="1477" y="263"/>
                      </a:lnTo>
                      <a:lnTo>
                        <a:pt x="1475" y="270"/>
                      </a:lnTo>
                      <a:lnTo>
                        <a:pt x="1470" y="280"/>
                      </a:lnTo>
                      <a:lnTo>
                        <a:pt x="1467" y="276"/>
                      </a:lnTo>
                      <a:lnTo>
                        <a:pt x="1456" y="259"/>
                      </a:lnTo>
                      <a:lnTo>
                        <a:pt x="1429" y="248"/>
                      </a:lnTo>
                      <a:lnTo>
                        <a:pt x="1427" y="242"/>
                      </a:lnTo>
                      <a:lnTo>
                        <a:pt x="1408" y="232"/>
                      </a:lnTo>
                      <a:lnTo>
                        <a:pt x="1408" y="228"/>
                      </a:lnTo>
                      <a:lnTo>
                        <a:pt x="1403" y="221"/>
                      </a:lnTo>
                      <a:lnTo>
                        <a:pt x="1365" y="201"/>
                      </a:lnTo>
                      <a:lnTo>
                        <a:pt x="1361" y="205"/>
                      </a:lnTo>
                      <a:lnTo>
                        <a:pt x="1355" y="206"/>
                      </a:lnTo>
                      <a:lnTo>
                        <a:pt x="1350" y="202"/>
                      </a:lnTo>
                      <a:lnTo>
                        <a:pt x="1351" y="214"/>
                      </a:lnTo>
                      <a:lnTo>
                        <a:pt x="1349" y="220"/>
                      </a:lnTo>
                      <a:lnTo>
                        <a:pt x="1341" y="209"/>
                      </a:lnTo>
                      <a:lnTo>
                        <a:pt x="1335" y="205"/>
                      </a:lnTo>
                      <a:lnTo>
                        <a:pt x="1330" y="209"/>
                      </a:lnTo>
                      <a:lnTo>
                        <a:pt x="1303" y="214"/>
                      </a:lnTo>
                      <a:lnTo>
                        <a:pt x="1302" y="217"/>
                      </a:lnTo>
                      <a:lnTo>
                        <a:pt x="1290" y="225"/>
                      </a:lnTo>
                      <a:lnTo>
                        <a:pt x="1280" y="225"/>
                      </a:lnTo>
                      <a:lnTo>
                        <a:pt x="1273" y="217"/>
                      </a:lnTo>
                      <a:lnTo>
                        <a:pt x="1271" y="225"/>
                      </a:lnTo>
                      <a:lnTo>
                        <a:pt x="1252" y="223"/>
                      </a:lnTo>
                      <a:lnTo>
                        <a:pt x="1251" y="221"/>
                      </a:lnTo>
                      <a:lnTo>
                        <a:pt x="1253" y="215"/>
                      </a:lnTo>
                      <a:lnTo>
                        <a:pt x="1232" y="211"/>
                      </a:lnTo>
                      <a:lnTo>
                        <a:pt x="1222" y="201"/>
                      </a:lnTo>
                      <a:lnTo>
                        <a:pt x="1211" y="194"/>
                      </a:lnTo>
                      <a:lnTo>
                        <a:pt x="1178" y="194"/>
                      </a:lnTo>
                      <a:lnTo>
                        <a:pt x="1158" y="199"/>
                      </a:lnTo>
                      <a:lnTo>
                        <a:pt x="1128" y="183"/>
                      </a:lnTo>
                      <a:lnTo>
                        <a:pt x="1115" y="180"/>
                      </a:lnTo>
                      <a:lnTo>
                        <a:pt x="1107" y="172"/>
                      </a:lnTo>
                      <a:lnTo>
                        <a:pt x="1091" y="167"/>
                      </a:lnTo>
                      <a:lnTo>
                        <a:pt x="1074" y="166"/>
                      </a:lnTo>
                      <a:lnTo>
                        <a:pt x="1072" y="156"/>
                      </a:lnTo>
                      <a:lnTo>
                        <a:pt x="1054" y="152"/>
                      </a:lnTo>
                      <a:lnTo>
                        <a:pt x="1032" y="142"/>
                      </a:lnTo>
                      <a:lnTo>
                        <a:pt x="1010" y="142"/>
                      </a:lnTo>
                      <a:lnTo>
                        <a:pt x="1001" y="148"/>
                      </a:lnTo>
                      <a:lnTo>
                        <a:pt x="975" y="158"/>
                      </a:lnTo>
                      <a:lnTo>
                        <a:pt x="977" y="152"/>
                      </a:lnTo>
                      <a:lnTo>
                        <a:pt x="985" y="151"/>
                      </a:lnTo>
                      <a:lnTo>
                        <a:pt x="983" y="144"/>
                      </a:lnTo>
                      <a:lnTo>
                        <a:pt x="977" y="141"/>
                      </a:lnTo>
                      <a:lnTo>
                        <a:pt x="967" y="140"/>
                      </a:lnTo>
                      <a:lnTo>
                        <a:pt x="929" y="151"/>
                      </a:lnTo>
                      <a:lnTo>
                        <a:pt x="899" y="148"/>
                      </a:lnTo>
                      <a:lnTo>
                        <a:pt x="908" y="140"/>
                      </a:lnTo>
                      <a:lnTo>
                        <a:pt x="909" y="132"/>
                      </a:lnTo>
                      <a:lnTo>
                        <a:pt x="872" y="132"/>
                      </a:lnTo>
                      <a:lnTo>
                        <a:pt x="866" y="129"/>
                      </a:lnTo>
                      <a:lnTo>
                        <a:pt x="887" y="128"/>
                      </a:lnTo>
                      <a:lnTo>
                        <a:pt x="882" y="120"/>
                      </a:lnTo>
                      <a:lnTo>
                        <a:pt x="872" y="120"/>
                      </a:lnTo>
                      <a:lnTo>
                        <a:pt x="870" y="114"/>
                      </a:lnTo>
                      <a:lnTo>
                        <a:pt x="877" y="99"/>
                      </a:lnTo>
                      <a:lnTo>
                        <a:pt x="877" y="87"/>
                      </a:lnTo>
                      <a:lnTo>
                        <a:pt x="859" y="80"/>
                      </a:lnTo>
                      <a:lnTo>
                        <a:pt x="843" y="80"/>
                      </a:lnTo>
                      <a:lnTo>
                        <a:pt x="845" y="94"/>
                      </a:lnTo>
                      <a:lnTo>
                        <a:pt x="843" y="91"/>
                      </a:lnTo>
                      <a:lnTo>
                        <a:pt x="835" y="94"/>
                      </a:lnTo>
                      <a:lnTo>
                        <a:pt x="832" y="81"/>
                      </a:lnTo>
                      <a:lnTo>
                        <a:pt x="827" y="69"/>
                      </a:lnTo>
                      <a:lnTo>
                        <a:pt x="817" y="69"/>
                      </a:lnTo>
                      <a:lnTo>
                        <a:pt x="807" y="71"/>
                      </a:lnTo>
                      <a:lnTo>
                        <a:pt x="790" y="83"/>
                      </a:lnTo>
                      <a:lnTo>
                        <a:pt x="785" y="75"/>
                      </a:lnTo>
                      <a:lnTo>
                        <a:pt x="778" y="80"/>
                      </a:lnTo>
                      <a:lnTo>
                        <a:pt x="771" y="91"/>
                      </a:lnTo>
                      <a:lnTo>
                        <a:pt x="763" y="91"/>
                      </a:lnTo>
                      <a:lnTo>
                        <a:pt x="757" y="83"/>
                      </a:lnTo>
                      <a:lnTo>
                        <a:pt x="747" y="83"/>
                      </a:lnTo>
                      <a:lnTo>
                        <a:pt x="740" y="78"/>
                      </a:lnTo>
                      <a:lnTo>
                        <a:pt x="744" y="70"/>
                      </a:lnTo>
                      <a:lnTo>
                        <a:pt x="733" y="45"/>
                      </a:lnTo>
                      <a:lnTo>
                        <a:pt x="716" y="39"/>
                      </a:lnTo>
                      <a:lnTo>
                        <a:pt x="716" y="48"/>
                      </a:lnTo>
                      <a:lnTo>
                        <a:pt x="709" y="40"/>
                      </a:lnTo>
                      <a:lnTo>
                        <a:pt x="710" y="51"/>
                      </a:lnTo>
                      <a:lnTo>
                        <a:pt x="704" y="51"/>
                      </a:lnTo>
                      <a:lnTo>
                        <a:pt x="697" y="58"/>
                      </a:lnTo>
                      <a:lnTo>
                        <a:pt x="695" y="72"/>
                      </a:lnTo>
                      <a:lnTo>
                        <a:pt x="704" y="83"/>
                      </a:lnTo>
                      <a:lnTo>
                        <a:pt x="704" y="91"/>
                      </a:lnTo>
                      <a:lnTo>
                        <a:pt x="705" y="103"/>
                      </a:lnTo>
                      <a:lnTo>
                        <a:pt x="695" y="103"/>
                      </a:lnTo>
                      <a:lnTo>
                        <a:pt x="694" y="94"/>
                      </a:lnTo>
                      <a:lnTo>
                        <a:pt x="688" y="87"/>
                      </a:lnTo>
                      <a:lnTo>
                        <a:pt x="683" y="94"/>
                      </a:lnTo>
                      <a:lnTo>
                        <a:pt x="678" y="83"/>
                      </a:lnTo>
                      <a:lnTo>
                        <a:pt x="676" y="96"/>
                      </a:lnTo>
                      <a:lnTo>
                        <a:pt x="657" y="83"/>
                      </a:lnTo>
                      <a:lnTo>
                        <a:pt x="649" y="82"/>
                      </a:lnTo>
                      <a:lnTo>
                        <a:pt x="646" y="85"/>
                      </a:lnTo>
                      <a:lnTo>
                        <a:pt x="654" y="66"/>
                      </a:lnTo>
                      <a:lnTo>
                        <a:pt x="660" y="70"/>
                      </a:lnTo>
                      <a:lnTo>
                        <a:pt x="672" y="64"/>
                      </a:lnTo>
                      <a:lnTo>
                        <a:pt x="689" y="49"/>
                      </a:lnTo>
                      <a:lnTo>
                        <a:pt x="690" y="42"/>
                      </a:lnTo>
                      <a:lnTo>
                        <a:pt x="689" y="33"/>
                      </a:lnTo>
                      <a:lnTo>
                        <a:pt x="681" y="26"/>
                      </a:lnTo>
                      <a:lnTo>
                        <a:pt x="661" y="30"/>
                      </a:lnTo>
                      <a:lnTo>
                        <a:pt x="660" y="27"/>
                      </a:lnTo>
                      <a:lnTo>
                        <a:pt x="658" y="16"/>
                      </a:lnTo>
                      <a:lnTo>
                        <a:pt x="650" y="11"/>
                      </a:lnTo>
                      <a:lnTo>
                        <a:pt x="642" y="15"/>
                      </a:lnTo>
                      <a:lnTo>
                        <a:pt x="635" y="10"/>
                      </a:lnTo>
                      <a:lnTo>
                        <a:pt x="627" y="0"/>
                      </a:lnTo>
                      <a:lnTo>
                        <a:pt x="622" y="3"/>
                      </a:lnTo>
                      <a:lnTo>
                        <a:pt x="619" y="10"/>
                      </a:lnTo>
                      <a:lnTo>
                        <a:pt x="613" y="17"/>
                      </a:lnTo>
                      <a:lnTo>
                        <a:pt x="612" y="24"/>
                      </a:lnTo>
                      <a:lnTo>
                        <a:pt x="609" y="22"/>
                      </a:lnTo>
                      <a:lnTo>
                        <a:pt x="612" y="33"/>
                      </a:lnTo>
                      <a:lnTo>
                        <a:pt x="608" y="37"/>
                      </a:lnTo>
                      <a:lnTo>
                        <a:pt x="602" y="33"/>
                      </a:lnTo>
                      <a:lnTo>
                        <a:pt x="598" y="35"/>
                      </a:lnTo>
                      <a:lnTo>
                        <a:pt x="597" y="40"/>
                      </a:lnTo>
                      <a:lnTo>
                        <a:pt x="591" y="48"/>
                      </a:lnTo>
                      <a:lnTo>
                        <a:pt x="584" y="60"/>
                      </a:lnTo>
                      <a:lnTo>
                        <a:pt x="558" y="86"/>
                      </a:lnTo>
                      <a:lnTo>
                        <a:pt x="536" y="86"/>
                      </a:lnTo>
                      <a:lnTo>
                        <a:pt x="537" y="91"/>
                      </a:lnTo>
                      <a:lnTo>
                        <a:pt x="511" y="96"/>
                      </a:lnTo>
                      <a:lnTo>
                        <a:pt x="491" y="91"/>
                      </a:lnTo>
                      <a:lnTo>
                        <a:pt x="495" y="96"/>
                      </a:lnTo>
                      <a:lnTo>
                        <a:pt x="486" y="101"/>
                      </a:lnTo>
                      <a:lnTo>
                        <a:pt x="489" y="113"/>
                      </a:lnTo>
                      <a:lnTo>
                        <a:pt x="472" y="103"/>
                      </a:lnTo>
                      <a:lnTo>
                        <a:pt x="480" y="92"/>
                      </a:lnTo>
                      <a:lnTo>
                        <a:pt x="483" y="83"/>
                      </a:lnTo>
                      <a:lnTo>
                        <a:pt x="496" y="78"/>
                      </a:lnTo>
                      <a:lnTo>
                        <a:pt x="500" y="73"/>
                      </a:lnTo>
                      <a:lnTo>
                        <a:pt x="478" y="81"/>
                      </a:lnTo>
                      <a:lnTo>
                        <a:pt x="466" y="88"/>
                      </a:lnTo>
                      <a:lnTo>
                        <a:pt x="452" y="101"/>
                      </a:lnTo>
                      <a:lnTo>
                        <a:pt x="448" y="109"/>
                      </a:lnTo>
                      <a:lnTo>
                        <a:pt x="448" y="113"/>
                      </a:lnTo>
                      <a:lnTo>
                        <a:pt x="440" y="116"/>
                      </a:lnTo>
                      <a:lnTo>
                        <a:pt x="445" y="121"/>
                      </a:lnTo>
                      <a:lnTo>
                        <a:pt x="452" y="124"/>
                      </a:lnTo>
                      <a:lnTo>
                        <a:pt x="457" y="136"/>
                      </a:lnTo>
                      <a:lnTo>
                        <a:pt x="464" y="141"/>
                      </a:lnTo>
                      <a:lnTo>
                        <a:pt x="474" y="139"/>
                      </a:lnTo>
                      <a:lnTo>
                        <a:pt x="461" y="145"/>
                      </a:lnTo>
                      <a:lnTo>
                        <a:pt x="453" y="145"/>
                      </a:lnTo>
                      <a:lnTo>
                        <a:pt x="450" y="155"/>
                      </a:lnTo>
                      <a:lnTo>
                        <a:pt x="453" y="162"/>
                      </a:lnTo>
                      <a:lnTo>
                        <a:pt x="452" y="174"/>
                      </a:lnTo>
                      <a:lnTo>
                        <a:pt x="447" y="182"/>
                      </a:lnTo>
                      <a:lnTo>
                        <a:pt x="442" y="175"/>
                      </a:lnTo>
                      <a:lnTo>
                        <a:pt x="442" y="162"/>
                      </a:lnTo>
                      <a:lnTo>
                        <a:pt x="434" y="168"/>
                      </a:lnTo>
                      <a:lnTo>
                        <a:pt x="440" y="158"/>
                      </a:lnTo>
                      <a:lnTo>
                        <a:pt x="439" y="146"/>
                      </a:lnTo>
                      <a:lnTo>
                        <a:pt x="445" y="140"/>
                      </a:lnTo>
                      <a:lnTo>
                        <a:pt x="442" y="131"/>
                      </a:lnTo>
                      <a:lnTo>
                        <a:pt x="432" y="128"/>
                      </a:lnTo>
                      <a:lnTo>
                        <a:pt x="405" y="148"/>
                      </a:lnTo>
                      <a:lnTo>
                        <a:pt x="405" y="152"/>
                      </a:lnTo>
                      <a:lnTo>
                        <a:pt x="418" y="145"/>
                      </a:lnTo>
                      <a:lnTo>
                        <a:pt x="408" y="156"/>
                      </a:lnTo>
                      <a:lnTo>
                        <a:pt x="366" y="184"/>
                      </a:lnTo>
                      <a:lnTo>
                        <a:pt x="348" y="188"/>
                      </a:lnTo>
                      <a:lnTo>
                        <a:pt x="338" y="200"/>
                      </a:lnTo>
                      <a:lnTo>
                        <a:pt x="342" y="191"/>
                      </a:lnTo>
                      <a:lnTo>
                        <a:pt x="342" y="183"/>
                      </a:lnTo>
                      <a:lnTo>
                        <a:pt x="348" y="177"/>
                      </a:lnTo>
                      <a:lnTo>
                        <a:pt x="337" y="175"/>
                      </a:lnTo>
                      <a:lnTo>
                        <a:pt x="326" y="200"/>
                      </a:lnTo>
                      <a:lnTo>
                        <a:pt x="323" y="211"/>
                      </a:lnTo>
                      <a:lnTo>
                        <a:pt x="342" y="228"/>
                      </a:lnTo>
                      <a:lnTo>
                        <a:pt x="353" y="233"/>
                      </a:lnTo>
                      <a:lnTo>
                        <a:pt x="353" y="239"/>
                      </a:lnTo>
                      <a:lnTo>
                        <a:pt x="324" y="225"/>
                      </a:lnTo>
                      <a:lnTo>
                        <a:pt x="321" y="218"/>
                      </a:lnTo>
                      <a:lnTo>
                        <a:pt x="312" y="217"/>
                      </a:lnTo>
                      <a:lnTo>
                        <a:pt x="307" y="227"/>
                      </a:lnTo>
                      <a:lnTo>
                        <a:pt x="285" y="253"/>
                      </a:lnTo>
                      <a:lnTo>
                        <a:pt x="295" y="258"/>
                      </a:lnTo>
                      <a:lnTo>
                        <a:pt x="318" y="259"/>
                      </a:lnTo>
                      <a:lnTo>
                        <a:pt x="314" y="261"/>
                      </a:lnTo>
                      <a:lnTo>
                        <a:pt x="287" y="261"/>
                      </a:lnTo>
                      <a:lnTo>
                        <a:pt x="280" y="264"/>
                      </a:lnTo>
                      <a:lnTo>
                        <a:pt x="279" y="268"/>
                      </a:lnTo>
                      <a:lnTo>
                        <a:pt x="291" y="282"/>
                      </a:lnTo>
                      <a:lnTo>
                        <a:pt x="302" y="288"/>
                      </a:lnTo>
                      <a:lnTo>
                        <a:pt x="299" y="293"/>
                      </a:lnTo>
                      <a:lnTo>
                        <a:pt x="279" y="279"/>
                      </a:lnTo>
                      <a:lnTo>
                        <a:pt x="280" y="287"/>
                      </a:lnTo>
                      <a:lnTo>
                        <a:pt x="273" y="318"/>
                      </a:lnTo>
                      <a:lnTo>
                        <a:pt x="270" y="323"/>
                      </a:lnTo>
                      <a:lnTo>
                        <a:pt x="269" y="306"/>
                      </a:lnTo>
                      <a:lnTo>
                        <a:pt x="263" y="331"/>
                      </a:lnTo>
                      <a:lnTo>
                        <a:pt x="251" y="356"/>
                      </a:lnTo>
                      <a:lnTo>
                        <a:pt x="226" y="379"/>
                      </a:lnTo>
                      <a:lnTo>
                        <a:pt x="189" y="388"/>
                      </a:lnTo>
                      <a:lnTo>
                        <a:pt x="155" y="393"/>
                      </a:lnTo>
                      <a:lnTo>
                        <a:pt x="127" y="401"/>
                      </a:lnTo>
                      <a:lnTo>
                        <a:pt x="117" y="400"/>
                      </a:lnTo>
                      <a:lnTo>
                        <a:pt x="125" y="397"/>
                      </a:lnTo>
                      <a:lnTo>
                        <a:pt x="124" y="393"/>
                      </a:lnTo>
                      <a:lnTo>
                        <a:pt x="102" y="395"/>
                      </a:lnTo>
                      <a:lnTo>
                        <a:pt x="102" y="397"/>
                      </a:lnTo>
                      <a:lnTo>
                        <a:pt x="103" y="401"/>
                      </a:lnTo>
                      <a:lnTo>
                        <a:pt x="101" y="419"/>
                      </a:lnTo>
                      <a:lnTo>
                        <a:pt x="101" y="435"/>
                      </a:lnTo>
                      <a:lnTo>
                        <a:pt x="98" y="453"/>
                      </a:lnTo>
                      <a:lnTo>
                        <a:pt x="103" y="455"/>
                      </a:lnTo>
                      <a:lnTo>
                        <a:pt x="108" y="452"/>
                      </a:lnTo>
                      <a:lnTo>
                        <a:pt x="102" y="459"/>
                      </a:lnTo>
                      <a:lnTo>
                        <a:pt x="88" y="465"/>
                      </a:lnTo>
                      <a:lnTo>
                        <a:pt x="85" y="471"/>
                      </a:lnTo>
                      <a:lnTo>
                        <a:pt x="79" y="471"/>
                      </a:lnTo>
                      <a:lnTo>
                        <a:pt x="86" y="465"/>
                      </a:lnTo>
                      <a:lnTo>
                        <a:pt x="88" y="457"/>
                      </a:lnTo>
                      <a:lnTo>
                        <a:pt x="86" y="458"/>
                      </a:lnTo>
                      <a:lnTo>
                        <a:pt x="71" y="468"/>
                      </a:lnTo>
                      <a:lnTo>
                        <a:pt x="69" y="474"/>
                      </a:lnTo>
                      <a:lnTo>
                        <a:pt x="102" y="489"/>
                      </a:lnTo>
                      <a:lnTo>
                        <a:pt x="112" y="500"/>
                      </a:lnTo>
                      <a:lnTo>
                        <a:pt x="118" y="511"/>
                      </a:lnTo>
                      <a:lnTo>
                        <a:pt x="140" y="524"/>
                      </a:lnTo>
                      <a:lnTo>
                        <a:pt x="152" y="527"/>
                      </a:lnTo>
                      <a:lnTo>
                        <a:pt x="182" y="556"/>
                      </a:lnTo>
                      <a:lnTo>
                        <a:pt x="206" y="572"/>
                      </a:lnTo>
                      <a:lnTo>
                        <a:pt x="221" y="587"/>
                      </a:lnTo>
                      <a:lnTo>
                        <a:pt x="221" y="592"/>
                      </a:lnTo>
                      <a:lnTo>
                        <a:pt x="230" y="599"/>
                      </a:lnTo>
                      <a:lnTo>
                        <a:pt x="233" y="608"/>
                      </a:lnTo>
                      <a:lnTo>
                        <a:pt x="237" y="621"/>
                      </a:lnTo>
                      <a:lnTo>
                        <a:pt x="241" y="626"/>
                      </a:lnTo>
                      <a:lnTo>
                        <a:pt x="238" y="629"/>
                      </a:lnTo>
                      <a:lnTo>
                        <a:pt x="240" y="641"/>
                      </a:lnTo>
                      <a:lnTo>
                        <a:pt x="244" y="657"/>
                      </a:lnTo>
                      <a:lnTo>
                        <a:pt x="259" y="659"/>
                      </a:lnTo>
                      <a:lnTo>
                        <a:pt x="268" y="666"/>
                      </a:lnTo>
                      <a:lnTo>
                        <a:pt x="291" y="675"/>
                      </a:lnTo>
                      <a:lnTo>
                        <a:pt x="287" y="670"/>
                      </a:lnTo>
                      <a:lnTo>
                        <a:pt x="292" y="666"/>
                      </a:lnTo>
                      <a:lnTo>
                        <a:pt x="294" y="658"/>
                      </a:lnTo>
                      <a:lnTo>
                        <a:pt x="308" y="659"/>
                      </a:lnTo>
                      <a:lnTo>
                        <a:pt x="310" y="657"/>
                      </a:lnTo>
                      <a:lnTo>
                        <a:pt x="307" y="651"/>
                      </a:lnTo>
                      <a:lnTo>
                        <a:pt x="313" y="648"/>
                      </a:lnTo>
                      <a:lnTo>
                        <a:pt x="317" y="648"/>
                      </a:lnTo>
                      <a:lnTo>
                        <a:pt x="305" y="673"/>
                      </a:lnTo>
                      <a:lnTo>
                        <a:pt x="310" y="677"/>
                      </a:lnTo>
                      <a:lnTo>
                        <a:pt x="319" y="670"/>
                      </a:lnTo>
                      <a:lnTo>
                        <a:pt x="335" y="666"/>
                      </a:lnTo>
                      <a:lnTo>
                        <a:pt x="348" y="667"/>
                      </a:lnTo>
                      <a:lnTo>
                        <a:pt x="354" y="669"/>
                      </a:lnTo>
                      <a:lnTo>
                        <a:pt x="362" y="678"/>
                      </a:lnTo>
                      <a:lnTo>
                        <a:pt x="359" y="683"/>
                      </a:lnTo>
                      <a:lnTo>
                        <a:pt x="349" y="686"/>
                      </a:lnTo>
                      <a:lnTo>
                        <a:pt x="343" y="705"/>
                      </a:lnTo>
                      <a:lnTo>
                        <a:pt x="355" y="723"/>
                      </a:lnTo>
                      <a:lnTo>
                        <a:pt x="372" y="736"/>
                      </a:lnTo>
                      <a:lnTo>
                        <a:pt x="375" y="729"/>
                      </a:lnTo>
                      <a:lnTo>
                        <a:pt x="375" y="718"/>
                      </a:lnTo>
                      <a:lnTo>
                        <a:pt x="378" y="713"/>
                      </a:lnTo>
                      <a:lnTo>
                        <a:pt x="377" y="724"/>
                      </a:lnTo>
                      <a:lnTo>
                        <a:pt x="381" y="727"/>
                      </a:lnTo>
                      <a:lnTo>
                        <a:pt x="383" y="721"/>
                      </a:lnTo>
                      <a:lnTo>
                        <a:pt x="399" y="720"/>
                      </a:lnTo>
                      <a:lnTo>
                        <a:pt x="415" y="731"/>
                      </a:lnTo>
                      <a:lnTo>
                        <a:pt x="427" y="727"/>
                      </a:lnTo>
                      <a:lnTo>
                        <a:pt x="436" y="717"/>
                      </a:lnTo>
                      <a:lnTo>
                        <a:pt x="446" y="720"/>
                      </a:lnTo>
                      <a:lnTo>
                        <a:pt x="453" y="713"/>
                      </a:lnTo>
                      <a:lnTo>
                        <a:pt x="469" y="716"/>
                      </a:lnTo>
                      <a:lnTo>
                        <a:pt x="464" y="722"/>
                      </a:lnTo>
                      <a:lnTo>
                        <a:pt x="440" y="731"/>
                      </a:lnTo>
                      <a:lnTo>
                        <a:pt x="435" y="739"/>
                      </a:lnTo>
                      <a:lnTo>
                        <a:pt x="441" y="742"/>
                      </a:lnTo>
                      <a:lnTo>
                        <a:pt x="443" y="736"/>
                      </a:lnTo>
                      <a:lnTo>
                        <a:pt x="467" y="728"/>
                      </a:lnTo>
                      <a:lnTo>
                        <a:pt x="472" y="732"/>
                      </a:lnTo>
                      <a:lnTo>
                        <a:pt x="472" y="739"/>
                      </a:lnTo>
                      <a:lnTo>
                        <a:pt x="464" y="745"/>
                      </a:lnTo>
                      <a:lnTo>
                        <a:pt x="442" y="747"/>
                      </a:lnTo>
                      <a:lnTo>
                        <a:pt x="434" y="750"/>
                      </a:lnTo>
                      <a:lnTo>
                        <a:pt x="430" y="756"/>
                      </a:lnTo>
                      <a:lnTo>
                        <a:pt x="410" y="759"/>
                      </a:lnTo>
                      <a:lnTo>
                        <a:pt x="403" y="758"/>
                      </a:lnTo>
                      <a:lnTo>
                        <a:pt x="398" y="750"/>
                      </a:lnTo>
                      <a:lnTo>
                        <a:pt x="392" y="748"/>
                      </a:lnTo>
                      <a:lnTo>
                        <a:pt x="389" y="744"/>
                      </a:lnTo>
                      <a:lnTo>
                        <a:pt x="382" y="743"/>
                      </a:lnTo>
                      <a:lnTo>
                        <a:pt x="381" y="737"/>
                      </a:lnTo>
                      <a:lnTo>
                        <a:pt x="376" y="738"/>
                      </a:lnTo>
                      <a:lnTo>
                        <a:pt x="369" y="744"/>
                      </a:lnTo>
                      <a:lnTo>
                        <a:pt x="351" y="744"/>
                      </a:lnTo>
                      <a:lnTo>
                        <a:pt x="342" y="736"/>
                      </a:lnTo>
                      <a:lnTo>
                        <a:pt x="332" y="717"/>
                      </a:lnTo>
                      <a:lnTo>
                        <a:pt x="338" y="734"/>
                      </a:lnTo>
                      <a:lnTo>
                        <a:pt x="344" y="744"/>
                      </a:lnTo>
                      <a:lnTo>
                        <a:pt x="339" y="755"/>
                      </a:lnTo>
                      <a:lnTo>
                        <a:pt x="339" y="766"/>
                      </a:lnTo>
                      <a:lnTo>
                        <a:pt x="346" y="769"/>
                      </a:lnTo>
                      <a:lnTo>
                        <a:pt x="344" y="764"/>
                      </a:lnTo>
                      <a:lnTo>
                        <a:pt x="349" y="753"/>
                      </a:lnTo>
                      <a:lnTo>
                        <a:pt x="361" y="755"/>
                      </a:lnTo>
                      <a:lnTo>
                        <a:pt x="388" y="764"/>
                      </a:lnTo>
                      <a:lnTo>
                        <a:pt x="394" y="771"/>
                      </a:lnTo>
                      <a:lnTo>
                        <a:pt x="393" y="780"/>
                      </a:lnTo>
                      <a:lnTo>
                        <a:pt x="385" y="791"/>
                      </a:lnTo>
                      <a:lnTo>
                        <a:pt x="386" y="785"/>
                      </a:lnTo>
                      <a:lnTo>
                        <a:pt x="383" y="779"/>
                      </a:lnTo>
                      <a:lnTo>
                        <a:pt x="364" y="771"/>
                      </a:lnTo>
                      <a:lnTo>
                        <a:pt x="354" y="793"/>
                      </a:lnTo>
                      <a:lnTo>
                        <a:pt x="350" y="802"/>
                      </a:lnTo>
                      <a:lnTo>
                        <a:pt x="350" y="809"/>
                      </a:lnTo>
                      <a:lnTo>
                        <a:pt x="346" y="814"/>
                      </a:lnTo>
                      <a:lnTo>
                        <a:pt x="339" y="810"/>
                      </a:lnTo>
                      <a:lnTo>
                        <a:pt x="337" y="804"/>
                      </a:lnTo>
                      <a:lnTo>
                        <a:pt x="332" y="798"/>
                      </a:lnTo>
                      <a:lnTo>
                        <a:pt x="322" y="801"/>
                      </a:lnTo>
                      <a:lnTo>
                        <a:pt x="321" y="803"/>
                      </a:lnTo>
                      <a:lnTo>
                        <a:pt x="314" y="799"/>
                      </a:lnTo>
                      <a:lnTo>
                        <a:pt x="302" y="802"/>
                      </a:lnTo>
                      <a:lnTo>
                        <a:pt x="300" y="797"/>
                      </a:lnTo>
                      <a:lnTo>
                        <a:pt x="296" y="801"/>
                      </a:lnTo>
                      <a:lnTo>
                        <a:pt x="297" y="795"/>
                      </a:lnTo>
                      <a:lnTo>
                        <a:pt x="289" y="796"/>
                      </a:lnTo>
                      <a:lnTo>
                        <a:pt x="285" y="802"/>
                      </a:lnTo>
                      <a:lnTo>
                        <a:pt x="280" y="799"/>
                      </a:lnTo>
                      <a:lnTo>
                        <a:pt x="269" y="797"/>
                      </a:lnTo>
                      <a:lnTo>
                        <a:pt x="246" y="799"/>
                      </a:lnTo>
                      <a:lnTo>
                        <a:pt x="237" y="792"/>
                      </a:lnTo>
                      <a:lnTo>
                        <a:pt x="237" y="782"/>
                      </a:lnTo>
                      <a:lnTo>
                        <a:pt x="221" y="781"/>
                      </a:lnTo>
                      <a:lnTo>
                        <a:pt x="238" y="767"/>
                      </a:lnTo>
                      <a:lnTo>
                        <a:pt x="237" y="756"/>
                      </a:lnTo>
                      <a:lnTo>
                        <a:pt x="238" y="744"/>
                      </a:lnTo>
                      <a:lnTo>
                        <a:pt x="237" y="736"/>
                      </a:lnTo>
                      <a:lnTo>
                        <a:pt x="227" y="729"/>
                      </a:lnTo>
                      <a:lnTo>
                        <a:pt x="230" y="727"/>
                      </a:lnTo>
                      <a:lnTo>
                        <a:pt x="246" y="724"/>
                      </a:lnTo>
                      <a:lnTo>
                        <a:pt x="227" y="723"/>
                      </a:lnTo>
                      <a:lnTo>
                        <a:pt x="215" y="727"/>
                      </a:lnTo>
                      <a:lnTo>
                        <a:pt x="188" y="728"/>
                      </a:lnTo>
                      <a:lnTo>
                        <a:pt x="172" y="747"/>
                      </a:lnTo>
                      <a:lnTo>
                        <a:pt x="160" y="749"/>
                      </a:lnTo>
                      <a:lnTo>
                        <a:pt x="154" y="753"/>
                      </a:lnTo>
                      <a:lnTo>
                        <a:pt x="149" y="752"/>
                      </a:lnTo>
                      <a:lnTo>
                        <a:pt x="136" y="761"/>
                      </a:lnTo>
                      <a:lnTo>
                        <a:pt x="125" y="772"/>
                      </a:lnTo>
                      <a:lnTo>
                        <a:pt x="135" y="780"/>
                      </a:lnTo>
                      <a:lnTo>
                        <a:pt x="141" y="790"/>
                      </a:lnTo>
                      <a:lnTo>
                        <a:pt x="136" y="792"/>
                      </a:lnTo>
                      <a:lnTo>
                        <a:pt x="115" y="793"/>
                      </a:lnTo>
                      <a:lnTo>
                        <a:pt x="111" y="790"/>
                      </a:lnTo>
                      <a:lnTo>
                        <a:pt x="109" y="783"/>
                      </a:lnTo>
                      <a:lnTo>
                        <a:pt x="101" y="787"/>
                      </a:lnTo>
                      <a:lnTo>
                        <a:pt x="77" y="802"/>
                      </a:lnTo>
                      <a:lnTo>
                        <a:pt x="71" y="810"/>
                      </a:lnTo>
                      <a:lnTo>
                        <a:pt x="68" y="808"/>
                      </a:lnTo>
                      <a:lnTo>
                        <a:pt x="66" y="814"/>
                      </a:lnTo>
                      <a:lnTo>
                        <a:pt x="61" y="823"/>
                      </a:lnTo>
                      <a:lnTo>
                        <a:pt x="50" y="828"/>
                      </a:lnTo>
                      <a:lnTo>
                        <a:pt x="45" y="822"/>
                      </a:lnTo>
                      <a:lnTo>
                        <a:pt x="36" y="829"/>
                      </a:lnTo>
                      <a:lnTo>
                        <a:pt x="32" y="835"/>
                      </a:lnTo>
                      <a:lnTo>
                        <a:pt x="32" y="840"/>
                      </a:lnTo>
                      <a:lnTo>
                        <a:pt x="34" y="842"/>
                      </a:lnTo>
                      <a:lnTo>
                        <a:pt x="11" y="855"/>
                      </a:lnTo>
                      <a:lnTo>
                        <a:pt x="6" y="856"/>
                      </a:lnTo>
                      <a:lnTo>
                        <a:pt x="12" y="842"/>
                      </a:lnTo>
                      <a:lnTo>
                        <a:pt x="0" y="850"/>
                      </a:lnTo>
                      <a:lnTo>
                        <a:pt x="0" y="858"/>
                      </a:lnTo>
                      <a:lnTo>
                        <a:pt x="6" y="865"/>
                      </a:lnTo>
                      <a:lnTo>
                        <a:pt x="43" y="889"/>
                      </a:lnTo>
                      <a:lnTo>
                        <a:pt x="71" y="899"/>
                      </a:lnTo>
                      <a:lnTo>
                        <a:pt x="75" y="898"/>
                      </a:lnTo>
                      <a:lnTo>
                        <a:pt x="70" y="890"/>
                      </a:lnTo>
                      <a:lnTo>
                        <a:pt x="107" y="903"/>
                      </a:lnTo>
                      <a:lnTo>
                        <a:pt x="90" y="910"/>
                      </a:lnTo>
                      <a:lnTo>
                        <a:pt x="81" y="922"/>
                      </a:lnTo>
                      <a:lnTo>
                        <a:pt x="72" y="919"/>
                      </a:lnTo>
                      <a:lnTo>
                        <a:pt x="74" y="911"/>
                      </a:lnTo>
                      <a:lnTo>
                        <a:pt x="70" y="906"/>
                      </a:lnTo>
                      <a:lnTo>
                        <a:pt x="68" y="915"/>
                      </a:lnTo>
                      <a:lnTo>
                        <a:pt x="80" y="941"/>
                      </a:lnTo>
                      <a:lnTo>
                        <a:pt x="91" y="952"/>
                      </a:lnTo>
                      <a:lnTo>
                        <a:pt x="91" y="963"/>
                      </a:lnTo>
                      <a:lnTo>
                        <a:pt x="88" y="976"/>
                      </a:lnTo>
                      <a:lnTo>
                        <a:pt x="100" y="990"/>
                      </a:lnTo>
                      <a:lnTo>
                        <a:pt x="104" y="991"/>
                      </a:lnTo>
                      <a:lnTo>
                        <a:pt x="108" y="996"/>
                      </a:lnTo>
                      <a:lnTo>
                        <a:pt x="150" y="1005"/>
                      </a:lnTo>
                      <a:lnTo>
                        <a:pt x="160" y="1003"/>
                      </a:lnTo>
                      <a:lnTo>
                        <a:pt x="179" y="1013"/>
                      </a:lnTo>
                      <a:lnTo>
                        <a:pt x="210" y="997"/>
                      </a:lnTo>
                      <a:lnTo>
                        <a:pt x="231" y="1001"/>
                      </a:lnTo>
                      <a:lnTo>
                        <a:pt x="247" y="996"/>
                      </a:lnTo>
                      <a:lnTo>
                        <a:pt x="263" y="1003"/>
                      </a:lnTo>
                      <a:lnTo>
                        <a:pt x="275" y="1017"/>
                      </a:lnTo>
                      <a:lnTo>
                        <a:pt x="278" y="1013"/>
                      </a:lnTo>
                      <a:lnTo>
                        <a:pt x="279" y="1003"/>
                      </a:lnTo>
                      <a:lnTo>
                        <a:pt x="270" y="1001"/>
                      </a:lnTo>
                      <a:lnTo>
                        <a:pt x="263" y="995"/>
                      </a:lnTo>
                      <a:lnTo>
                        <a:pt x="260" y="990"/>
                      </a:lnTo>
                      <a:lnTo>
                        <a:pt x="275" y="989"/>
                      </a:lnTo>
                      <a:lnTo>
                        <a:pt x="280" y="997"/>
                      </a:lnTo>
                      <a:lnTo>
                        <a:pt x="290" y="1005"/>
                      </a:lnTo>
                      <a:lnTo>
                        <a:pt x="294" y="1033"/>
                      </a:lnTo>
                      <a:lnTo>
                        <a:pt x="297" y="1033"/>
                      </a:lnTo>
                      <a:lnTo>
                        <a:pt x="303" y="1017"/>
                      </a:lnTo>
                      <a:lnTo>
                        <a:pt x="312" y="1002"/>
                      </a:lnTo>
                      <a:lnTo>
                        <a:pt x="324" y="990"/>
                      </a:lnTo>
                      <a:lnTo>
                        <a:pt x="330" y="981"/>
                      </a:lnTo>
                      <a:lnTo>
                        <a:pt x="351" y="971"/>
                      </a:lnTo>
                      <a:lnTo>
                        <a:pt x="350" y="964"/>
                      </a:lnTo>
                      <a:lnTo>
                        <a:pt x="365" y="970"/>
                      </a:lnTo>
                      <a:lnTo>
                        <a:pt x="371" y="969"/>
                      </a:lnTo>
                      <a:lnTo>
                        <a:pt x="377" y="962"/>
                      </a:lnTo>
                      <a:lnTo>
                        <a:pt x="389" y="954"/>
                      </a:lnTo>
                      <a:lnTo>
                        <a:pt x="400" y="968"/>
                      </a:lnTo>
                      <a:lnTo>
                        <a:pt x="405" y="970"/>
                      </a:lnTo>
                      <a:lnTo>
                        <a:pt x="405" y="984"/>
                      </a:lnTo>
                      <a:lnTo>
                        <a:pt x="400" y="995"/>
                      </a:lnTo>
                      <a:lnTo>
                        <a:pt x="394" y="1003"/>
                      </a:lnTo>
                      <a:lnTo>
                        <a:pt x="382" y="1008"/>
                      </a:lnTo>
                      <a:lnTo>
                        <a:pt x="373" y="1003"/>
                      </a:lnTo>
                      <a:lnTo>
                        <a:pt x="365" y="1003"/>
                      </a:lnTo>
                      <a:lnTo>
                        <a:pt x="365" y="1014"/>
                      </a:lnTo>
                      <a:lnTo>
                        <a:pt x="367" y="1021"/>
                      </a:lnTo>
                      <a:lnTo>
                        <a:pt x="372" y="1016"/>
                      </a:lnTo>
                      <a:lnTo>
                        <a:pt x="382" y="1019"/>
                      </a:lnTo>
                      <a:lnTo>
                        <a:pt x="387" y="1033"/>
                      </a:lnTo>
                      <a:lnTo>
                        <a:pt x="397" y="1052"/>
                      </a:lnTo>
                      <a:lnTo>
                        <a:pt x="396" y="1061"/>
                      </a:lnTo>
                      <a:lnTo>
                        <a:pt x="394" y="1065"/>
                      </a:lnTo>
                      <a:lnTo>
                        <a:pt x="400" y="1070"/>
                      </a:lnTo>
                      <a:lnTo>
                        <a:pt x="403" y="1077"/>
                      </a:lnTo>
                      <a:lnTo>
                        <a:pt x="404" y="1084"/>
                      </a:lnTo>
                      <a:lnTo>
                        <a:pt x="403" y="1098"/>
                      </a:lnTo>
                      <a:lnTo>
                        <a:pt x="394" y="1115"/>
                      </a:lnTo>
                      <a:lnTo>
                        <a:pt x="387" y="1125"/>
                      </a:lnTo>
                      <a:lnTo>
                        <a:pt x="380" y="1132"/>
                      </a:lnTo>
                      <a:lnTo>
                        <a:pt x="371" y="1135"/>
                      </a:lnTo>
                      <a:lnTo>
                        <a:pt x="360" y="1135"/>
                      </a:lnTo>
                      <a:lnTo>
                        <a:pt x="353" y="1140"/>
                      </a:lnTo>
                      <a:lnTo>
                        <a:pt x="344" y="1138"/>
                      </a:lnTo>
                      <a:lnTo>
                        <a:pt x="326" y="1143"/>
                      </a:lnTo>
                      <a:lnTo>
                        <a:pt x="322" y="1143"/>
                      </a:lnTo>
                      <a:lnTo>
                        <a:pt x="332" y="1132"/>
                      </a:lnTo>
                      <a:lnTo>
                        <a:pt x="330" y="1130"/>
                      </a:lnTo>
                      <a:lnTo>
                        <a:pt x="321" y="1131"/>
                      </a:lnTo>
                      <a:lnTo>
                        <a:pt x="317" y="1135"/>
                      </a:lnTo>
                      <a:lnTo>
                        <a:pt x="312" y="1147"/>
                      </a:lnTo>
                      <a:lnTo>
                        <a:pt x="303" y="1158"/>
                      </a:lnTo>
                      <a:lnTo>
                        <a:pt x="286" y="1174"/>
                      </a:lnTo>
                      <a:lnTo>
                        <a:pt x="280" y="1183"/>
                      </a:lnTo>
                      <a:lnTo>
                        <a:pt x="271" y="1186"/>
                      </a:lnTo>
                      <a:lnTo>
                        <a:pt x="260" y="1183"/>
                      </a:lnTo>
                      <a:lnTo>
                        <a:pt x="256" y="1179"/>
                      </a:lnTo>
                      <a:lnTo>
                        <a:pt x="240" y="1191"/>
                      </a:lnTo>
                      <a:lnTo>
                        <a:pt x="222" y="1197"/>
                      </a:lnTo>
                      <a:lnTo>
                        <a:pt x="219" y="1202"/>
                      </a:lnTo>
                      <a:lnTo>
                        <a:pt x="217" y="1207"/>
                      </a:lnTo>
                      <a:lnTo>
                        <a:pt x="220" y="1211"/>
                      </a:lnTo>
                      <a:lnTo>
                        <a:pt x="222" y="1219"/>
                      </a:lnTo>
                      <a:lnTo>
                        <a:pt x="219" y="1224"/>
                      </a:lnTo>
                      <a:lnTo>
                        <a:pt x="201" y="1221"/>
                      </a:lnTo>
                      <a:lnTo>
                        <a:pt x="190" y="1223"/>
                      </a:lnTo>
                      <a:lnTo>
                        <a:pt x="178" y="1237"/>
                      </a:lnTo>
                      <a:lnTo>
                        <a:pt x="174" y="1245"/>
                      </a:lnTo>
                      <a:lnTo>
                        <a:pt x="170" y="1243"/>
                      </a:lnTo>
                      <a:lnTo>
                        <a:pt x="162" y="1244"/>
                      </a:lnTo>
                      <a:lnTo>
                        <a:pt x="145" y="1266"/>
                      </a:lnTo>
                      <a:lnTo>
                        <a:pt x="142" y="1267"/>
                      </a:lnTo>
                      <a:lnTo>
                        <a:pt x="139" y="1271"/>
                      </a:lnTo>
                      <a:lnTo>
                        <a:pt x="138" y="1277"/>
                      </a:lnTo>
                      <a:lnTo>
                        <a:pt x="128" y="1299"/>
                      </a:lnTo>
                      <a:lnTo>
                        <a:pt x="127" y="1305"/>
                      </a:lnTo>
                      <a:lnTo>
                        <a:pt x="128" y="1323"/>
                      </a:lnTo>
                      <a:lnTo>
                        <a:pt x="125" y="1328"/>
                      </a:lnTo>
                      <a:lnTo>
                        <a:pt x="117" y="1330"/>
                      </a:lnTo>
                      <a:lnTo>
                        <a:pt x="111" y="1329"/>
                      </a:lnTo>
                      <a:lnTo>
                        <a:pt x="107" y="1330"/>
                      </a:lnTo>
                      <a:lnTo>
                        <a:pt x="107" y="1336"/>
                      </a:lnTo>
                      <a:lnTo>
                        <a:pt x="118" y="1345"/>
                      </a:lnTo>
                      <a:lnTo>
                        <a:pt x="115" y="1348"/>
                      </a:lnTo>
                      <a:lnTo>
                        <a:pt x="104" y="1351"/>
                      </a:lnTo>
                      <a:lnTo>
                        <a:pt x="102" y="1358"/>
                      </a:lnTo>
                      <a:lnTo>
                        <a:pt x="101" y="1366"/>
                      </a:lnTo>
                      <a:lnTo>
                        <a:pt x="104" y="1363"/>
                      </a:lnTo>
                      <a:lnTo>
                        <a:pt x="124" y="1360"/>
                      </a:lnTo>
                      <a:lnTo>
                        <a:pt x="131" y="1357"/>
                      </a:lnTo>
                      <a:lnTo>
                        <a:pt x="138" y="1351"/>
                      </a:lnTo>
                      <a:lnTo>
                        <a:pt x="156" y="1348"/>
                      </a:lnTo>
                      <a:lnTo>
                        <a:pt x="157" y="1352"/>
                      </a:lnTo>
                      <a:lnTo>
                        <a:pt x="151" y="1355"/>
                      </a:lnTo>
                      <a:lnTo>
                        <a:pt x="155" y="1358"/>
                      </a:lnTo>
                      <a:lnTo>
                        <a:pt x="134" y="1362"/>
                      </a:lnTo>
                      <a:lnTo>
                        <a:pt x="125" y="1366"/>
                      </a:lnTo>
                      <a:lnTo>
                        <a:pt x="119" y="1373"/>
                      </a:lnTo>
                      <a:lnTo>
                        <a:pt x="118" y="1378"/>
                      </a:lnTo>
                      <a:lnTo>
                        <a:pt x="133" y="1388"/>
                      </a:lnTo>
                      <a:lnTo>
                        <a:pt x="145" y="1378"/>
                      </a:lnTo>
                      <a:lnTo>
                        <a:pt x="151" y="1379"/>
                      </a:lnTo>
                      <a:lnTo>
                        <a:pt x="146" y="1385"/>
                      </a:lnTo>
                      <a:lnTo>
                        <a:pt x="144" y="1394"/>
                      </a:lnTo>
                      <a:lnTo>
                        <a:pt x="147" y="1405"/>
                      </a:lnTo>
                      <a:lnTo>
                        <a:pt x="151" y="1410"/>
                      </a:lnTo>
                      <a:lnTo>
                        <a:pt x="152" y="1417"/>
                      </a:lnTo>
                      <a:lnTo>
                        <a:pt x="156" y="1423"/>
                      </a:lnTo>
                      <a:lnTo>
                        <a:pt x="161" y="1427"/>
                      </a:lnTo>
                      <a:lnTo>
                        <a:pt x="165" y="1425"/>
                      </a:lnTo>
                      <a:lnTo>
                        <a:pt x="174" y="1411"/>
                      </a:lnTo>
                      <a:lnTo>
                        <a:pt x="176" y="1420"/>
                      </a:lnTo>
                      <a:lnTo>
                        <a:pt x="179" y="1422"/>
                      </a:lnTo>
                      <a:lnTo>
                        <a:pt x="193" y="1420"/>
                      </a:lnTo>
                      <a:lnTo>
                        <a:pt x="184" y="1436"/>
                      </a:lnTo>
                      <a:lnTo>
                        <a:pt x="197" y="1441"/>
                      </a:lnTo>
                      <a:lnTo>
                        <a:pt x="219" y="1446"/>
                      </a:lnTo>
                      <a:lnTo>
                        <a:pt x="230" y="1439"/>
                      </a:lnTo>
                      <a:lnTo>
                        <a:pt x="238" y="1439"/>
                      </a:lnTo>
                      <a:lnTo>
                        <a:pt x="242" y="1449"/>
                      </a:lnTo>
                      <a:lnTo>
                        <a:pt x="237" y="1457"/>
                      </a:lnTo>
                      <a:lnTo>
                        <a:pt x="220" y="1463"/>
                      </a:lnTo>
                      <a:lnTo>
                        <a:pt x="214" y="1474"/>
                      </a:lnTo>
                      <a:lnTo>
                        <a:pt x="203" y="1487"/>
                      </a:lnTo>
                      <a:lnTo>
                        <a:pt x="197" y="1497"/>
                      </a:lnTo>
                      <a:lnTo>
                        <a:pt x="194" y="1506"/>
                      </a:lnTo>
                      <a:lnTo>
                        <a:pt x="194" y="1514"/>
                      </a:lnTo>
                      <a:lnTo>
                        <a:pt x="204" y="1533"/>
                      </a:lnTo>
                      <a:lnTo>
                        <a:pt x="209" y="1534"/>
                      </a:lnTo>
                      <a:lnTo>
                        <a:pt x="216" y="1529"/>
                      </a:lnTo>
                      <a:lnTo>
                        <a:pt x="224" y="1527"/>
                      </a:lnTo>
                      <a:lnTo>
                        <a:pt x="226" y="1531"/>
                      </a:lnTo>
                      <a:lnTo>
                        <a:pt x="222" y="1535"/>
                      </a:lnTo>
                      <a:lnTo>
                        <a:pt x="224" y="1538"/>
                      </a:lnTo>
                      <a:lnTo>
                        <a:pt x="237" y="1538"/>
                      </a:lnTo>
                      <a:lnTo>
                        <a:pt x="235" y="1540"/>
                      </a:lnTo>
                      <a:lnTo>
                        <a:pt x="222" y="1541"/>
                      </a:lnTo>
                      <a:lnTo>
                        <a:pt x="215" y="1546"/>
                      </a:lnTo>
                      <a:lnTo>
                        <a:pt x="220" y="1554"/>
                      </a:lnTo>
                      <a:lnTo>
                        <a:pt x="232" y="1563"/>
                      </a:lnTo>
                      <a:lnTo>
                        <a:pt x="238" y="1563"/>
                      </a:lnTo>
                      <a:lnTo>
                        <a:pt x="243" y="1566"/>
                      </a:lnTo>
                      <a:lnTo>
                        <a:pt x="248" y="1565"/>
                      </a:lnTo>
                      <a:lnTo>
                        <a:pt x="254" y="1568"/>
                      </a:lnTo>
                      <a:lnTo>
                        <a:pt x="262" y="1567"/>
                      </a:lnTo>
                      <a:lnTo>
                        <a:pt x="269" y="1571"/>
                      </a:lnTo>
                      <a:lnTo>
                        <a:pt x="276" y="1571"/>
                      </a:lnTo>
                      <a:lnTo>
                        <a:pt x="278" y="1565"/>
                      </a:lnTo>
                      <a:lnTo>
                        <a:pt x="285" y="1559"/>
                      </a:lnTo>
                      <a:lnTo>
                        <a:pt x="301" y="1536"/>
                      </a:lnTo>
                      <a:lnTo>
                        <a:pt x="307" y="1519"/>
                      </a:lnTo>
                      <a:lnTo>
                        <a:pt x="313" y="1517"/>
                      </a:lnTo>
                      <a:lnTo>
                        <a:pt x="312" y="1512"/>
                      </a:lnTo>
                      <a:lnTo>
                        <a:pt x="305" y="1507"/>
                      </a:lnTo>
                      <a:lnTo>
                        <a:pt x="301" y="1496"/>
                      </a:lnTo>
                      <a:lnTo>
                        <a:pt x="318" y="1468"/>
                      </a:lnTo>
                      <a:lnTo>
                        <a:pt x="334" y="1457"/>
                      </a:lnTo>
                      <a:lnTo>
                        <a:pt x="342" y="1447"/>
                      </a:lnTo>
                      <a:lnTo>
                        <a:pt x="348" y="1442"/>
                      </a:lnTo>
                      <a:lnTo>
                        <a:pt x="361" y="1441"/>
                      </a:lnTo>
                      <a:lnTo>
                        <a:pt x="328" y="1471"/>
                      </a:lnTo>
                      <a:lnTo>
                        <a:pt x="312" y="1495"/>
                      </a:lnTo>
                      <a:lnTo>
                        <a:pt x="311" y="1501"/>
                      </a:lnTo>
                      <a:lnTo>
                        <a:pt x="312" y="1504"/>
                      </a:lnTo>
                      <a:lnTo>
                        <a:pt x="318" y="1509"/>
                      </a:lnTo>
                      <a:lnTo>
                        <a:pt x="321" y="1519"/>
                      </a:lnTo>
                      <a:lnTo>
                        <a:pt x="322" y="1528"/>
                      </a:lnTo>
                      <a:lnTo>
                        <a:pt x="326" y="1538"/>
                      </a:lnTo>
                      <a:lnTo>
                        <a:pt x="333" y="1546"/>
                      </a:lnTo>
                      <a:lnTo>
                        <a:pt x="343" y="1576"/>
                      </a:lnTo>
                      <a:lnTo>
                        <a:pt x="349" y="1583"/>
                      </a:lnTo>
                      <a:lnTo>
                        <a:pt x="349" y="1589"/>
                      </a:lnTo>
                      <a:lnTo>
                        <a:pt x="338" y="1604"/>
                      </a:lnTo>
                      <a:lnTo>
                        <a:pt x="337" y="1608"/>
                      </a:lnTo>
                      <a:lnTo>
                        <a:pt x="333" y="1609"/>
                      </a:lnTo>
                      <a:lnTo>
                        <a:pt x="332" y="1617"/>
                      </a:lnTo>
                      <a:lnTo>
                        <a:pt x="338" y="1631"/>
                      </a:lnTo>
                      <a:lnTo>
                        <a:pt x="343" y="1627"/>
                      </a:lnTo>
                      <a:lnTo>
                        <a:pt x="350" y="1627"/>
                      </a:lnTo>
                      <a:lnTo>
                        <a:pt x="356" y="1631"/>
                      </a:lnTo>
                      <a:lnTo>
                        <a:pt x="351" y="1633"/>
                      </a:lnTo>
                      <a:lnTo>
                        <a:pt x="345" y="1641"/>
                      </a:lnTo>
                      <a:lnTo>
                        <a:pt x="346" y="1657"/>
                      </a:lnTo>
                      <a:lnTo>
                        <a:pt x="351" y="1657"/>
                      </a:lnTo>
                      <a:lnTo>
                        <a:pt x="355" y="1660"/>
                      </a:lnTo>
                      <a:lnTo>
                        <a:pt x="351" y="1662"/>
                      </a:lnTo>
                      <a:lnTo>
                        <a:pt x="342" y="1673"/>
                      </a:lnTo>
                      <a:lnTo>
                        <a:pt x="333" y="1673"/>
                      </a:lnTo>
                      <a:lnTo>
                        <a:pt x="326" y="1680"/>
                      </a:lnTo>
                      <a:lnTo>
                        <a:pt x="345" y="1683"/>
                      </a:lnTo>
                      <a:lnTo>
                        <a:pt x="357" y="1676"/>
                      </a:lnTo>
                      <a:lnTo>
                        <a:pt x="366" y="1664"/>
                      </a:lnTo>
                      <a:lnTo>
                        <a:pt x="373" y="1662"/>
                      </a:lnTo>
                      <a:lnTo>
                        <a:pt x="388" y="1649"/>
                      </a:lnTo>
                      <a:lnTo>
                        <a:pt x="399" y="1649"/>
                      </a:lnTo>
                      <a:lnTo>
                        <a:pt x="413" y="1637"/>
                      </a:lnTo>
                      <a:lnTo>
                        <a:pt x="426" y="1611"/>
                      </a:lnTo>
                      <a:lnTo>
                        <a:pt x="429" y="1620"/>
                      </a:lnTo>
                      <a:lnTo>
                        <a:pt x="429" y="1630"/>
                      </a:lnTo>
                      <a:lnTo>
                        <a:pt x="425" y="1635"/>
                      </a:lnTo>
                      <a:lnTo>
                        <a:pt x="425" y="1642"/>
                      </a:lnTo>
                      <a:lnTo>
                        <a:pt x="426" y="1648"/>
                      </a:lnTo>
                      <a:lnTo>
                        <a:pt x="432" y="1654"/>
                      </a:lnTo>
                      <a:lnTo>
                        <a:pt x="436" y="1653"/>
                      </a:lnTo>
                      <a:lnTo>
                        <a:pt x="440" y="1659"/>
                      </a:lnTo>
                      <a:lnTo>
                        <a:pt x="446" y="1662"/>
                      </a:lnTo>
                      <a:lnTo>
                        <a:pt x="456" y="1653"/>
                      </a:lnTo>
                      <a:lnTo>
                        <a:pt x="458" y="1648"/>
                      </a:lnTo>
                      <a:lnTo>
                        <a:pt x="461" y="1652"/>
                      </a:lnTo>
                      <a:lnTo>
                        <a:pt x="466" y="1652"/>
                      </a:lnTo>
                      <a:lnTo>
                        <a:pt x="464" y="1658"/>
                      </a:lnTo>
                      <a:lnTo>
                        <a:pt x="470" y="1662"/>
                      </a:lnTo>
                      <a:lnTo>
                        <a:pt x="477" y="1670"/>
                      </a:lnTo>
                      <a:lnTo>
                        <a:pt x="491" y="1699"/>
                      </a:lnTo>
                      <a:lnTo>
                        <a:pt x="498" y="1703"/>
                      </a:lnTo>
                      <a:lnTo>
                        <a:pt x="501" y="1702"/>
                      </a:lnTo>
                      <a:lnTo>
                        <a:pt x="509" y="1694"/>
                      </a:lnTo>
                      <a:lnTo>
                        <a:pt x="509" y="1678"/>
                      </a:lnTo>
                      <a:lnTo>
                        <a:pt x="504" y="1668"/>
                      </a:lnTo>
                      <a:lnTo>
                        <a:pt x="506" y="1664"/>
                      </a:lnTo>
                      <a:lnTo>
                        <a:pt x="511" y="1654"/>
                      </a:lnTo>
                      <a:lnTo>
                        <a:pt x="520" y="1647"/>
                      </a:lnTo>
                      <a:lnTo>
                        <a:pt x="522" y="1641"/>
                      </a:lnTo>
                      <a:lnTo>
                        <a:pt x="526" y="1640"/>
                      </a:lnTo>
                      <a:lnTo>
                        <a:pt x="526" y="1647"/>
                      </a:lnTo>
                      <a:lnTo>
                        <a:pt x="522" y="1660"/>
                      </a:lnTo>
                      <a:lnTo>
                        <a:pt x="538" y="1676"/>
                      </a:lnTo>
                      <a:lnTo>
                        <a:pt x="548" y="1679"/>
                      </a:lnTo>
                      <a:lnTo>
                        <a:pt x="572" y="1667"/>
                      </a:lnTo>
                      <a:lnTo>
                        <a:pt x="590" y="1653"/>
                      </a:lnTo>
                      <a:lnTo>
                        <a:pt x="607" y="1636"/>
                      </a:lnTo>
                      <a:lnTo>
                        <a:pt x="619" y="1629"/>
                      </a:lnTo>
                      <a:lnTo>
                        <a:pt x="620" y="1632"/>
                      </a:lnTo>
                      <a:lnTo>
                        <a:pt x="606" y="1658"/>
                      </a:lnTo>
                      <a:lnTo>
                        <a:pt x="599" y="1663"/>
                      </a:lnTo>
                      <a:lnTo>
                        <a:pt x="603" y="1664"/>
                      </a:lnTo>
                      <a:lnTo>
                        <a:pt x="603" y="1667"/>
                      </a:lnTo>
                      <a:lnTo>
                        <a:pt x="595" y="1679"/>
                      </a:lnTo>
                      <a:lnTo>
                        <a:pt x="584" y="1686"/>
                      </a:lnTo>
                      <a:lnTo>
                        <a:pt x="579" y="1713"/>
                      </a:lnTo>
                      <a:lnTo>
                        <a:pt x="588" y="1714"/>
                      </a:lnTo>
                      <a:lnTo>
                        <a:pt x="575" y="1729"/>
                      </a:lnTo>
                      <a:lnTo>
                        <a:pt x="570" y="1760"/>
                      </a:lnTo>
                      <a:lnTo>
                        <a:pt x="569" y="1775"/>
                      </a:lnTo>
                      <a:lnTo>
                        <a:pt x="566" y="1783"/>
                      </a:lnTo>
                      <a:lnTo>
                        <a:pt x="560" y="1792"/>
                      </a:lnTo>
                      <a:lnTo>
                        <a:pt x="549" y="1814"/>
                      </a:lnTo>
                      <a:lnTo>
                        <a:pt x="545" y="1810"/>
                      </a:lnTo>
                      <a:lnTo>
                        <a:pt x="541" y="1812"/>
                      </a:lnTo>
                      <a:lnTo>
                        <a:pt x="538" y="1819"/>
                      </a:lnTo>
                      <a:lnTo>
                        <a:pt x="525" y="1837"/>
                      </a:lnTo>
                      <a:lnTo>
                        <a:pt x="522" y="1837"/>
                      </a:lnTo>
                      <a:lnTo>
                        <a:pt x="518" y="1846"/>
                      </a:lnTo>
                      <a:lnTo>
                        <a:pt x="516" y="1858"/>
                      </a:lnTo>
                      <a:lnTo>
                        <a:pt x="512" y="1866"/>
                      </a:lnTo>
                      <a:lnTo>
                        <a:pt x="506" y="1863"/>
                      </a:lnTo>
                      <a:lnTo>
                        <a:pt x="502" y="1867"/>
                      </a:lnTo>
                      <a:lnTo>
                        <a:pt x="498" y="1863"/>
                      </a:lnTo>
                      <a:lnTo>
                        <a:pt x="484" y="1877"/>
                      </a:lnTo>
                      <a:lnTo>
                        <a:pt x="472" y="1879"/>
                      </a:lnTo>
                      <a:lnTo>
                        <a:pt x="456" y="1891"/>
                      </a:lnTo>
                      <a:lnTo>
                        <a:pt x="451" y="1890"/>
                      </a:lnTo>
                      <a:lnTo>
                        <a:pt x="431" y="1910"/>
                      </a:lnTo>
                      <a:lnTo>
                        <a:pt x="423" y="1925"/>
                      </a:lnTo>
                      <a:lnTo>
                        <a:pt x="416" y="1932"/>
                      </a:lnTo>
                      <a:lnTo>
                        <a:pt x="414" y="1939"/>
                      </a:lnTo>
                      <a:lnTo>
                        <a:pt x="412" y="1952"/>
                      </a:lnTo>
                      <a:lnTo>
                        <a:pt x="410" y="1953"/>
                      </a:lnTo>
                      <a:lnTo>
                        <a:pt x="424" y="1958"/>
                      </a:lnTo>
                      <a:lnTo>
                        <a:pt x="427" y="1964"/>
                      </a:lnTo>
                      <a:lnTo>
                        <a:pt x="418" y="1963"/>
                      </a:lnTo>
                      <a:lnTo>
                        <a:pt x="412" y="1958"/>
                      </a:lnTo>
                      <a:lnTo>
                        <a:pt x="404" y="1955"/>
                      </a:lnTo>
                      <a:lnTo>
                        <a:pt x="403" y="1960"/>
                      </a:lnTo>
                      <a:lnTo>
                        <a:pt x="399" y="1963"/>
                      </a:lnTo>
                      <a:lnTo>
                        <a:pt x="394" y="1960"/>
                      </a:lnTo>
                      <a:lnTo>
                        <a:pt x="389" y="1953"/>
                      </a:lnTo>
                      <a:lnTo>
                        <a:pt x="393" y="1948"/>
                      </a:lnTo>
                      <a:lnTo>
                        <a:pt x="393" y="1943"/>
                      </a:lnTo>
                      <a:lnTo>
                        <a:pt x="383" y="1945"/>
                      </a:lnTo>
                      <a:lnTo>
                        <a:pt x="375" y="1942"/>
                      </a:lnTo>
                      <a:lnTo>
                        <a:pt x="370" y="1943"/>
                      </a:lnTo>
                      <a:lnTo>
                        <a:pt x="365" y="1947"/>
                      </a:lnTo>
                      <a:lnTo>
                        <a:pt x="349" y="1953"/>
                      </a:lnTo>
                      <a:lnTo>
                        <a:pt x="326" y="1968"/>
                      </a:lnTo>
                      <a:lnTo>
                        <a:pt x="310" y="1982"/>
                      </a:lnTo>
                      <a:lnTo>
                        <a:pt x="303" y="1992"/>
                      </a:lnTo>
                      <a:lnTo>
                        <a:pt x="301" y="1995"/>
                      </a:lnTo>
                      <a:lnTo>
                        <a:pt x="300" y="1997"/>
                      </a:lnTo>
                      <a:lnTo>
                        <a:pt x="300" y="2006"/>
                      </a:lnTo>
                      <a:lnTo>
                        <a:pt x="286" y="2013"/>
                      </a:lnTo>
                      <a:lnTo>
                        <a:pt x="286" y="2018"/>
                      </a:lnTo>
                      <a:lnTo>
                        <a:pt x="281" y="2022"/>
                      </a:lnTo>
                      <a:lnTo>
                        <a:pt x="276" y="2018"/>
                      </a:lnTo>
                      <a:lnTo>
                        <a:pt x="274" y="2018"/>
                      </a:lnTo>
                      <a:lnTo>
                        <a:pt x="270" y="2022"/>
                      </a:lnTo>
                      <a:lnTo>
                        <a:pt x="263" y="2026"/>
                      </a:lnTo>
                      <a:lnTo>
                        <a:pt x="258" y="2028"/>
                      </a:lnTo>
                      <a:lnTo>
                        <a:pt x="252" y="2031"/>
                      </a:lnTo>
                      <a:lnTo>
                        <a:pt x="252" y="2033"/>
                      </a:lnTo>
                      <a:lnTo>
                        <a:pt x="257" y="2033"/>
                      </a:lnTo>
                      <a:lnTo>
                        <a:pt x="260" y="2042"/>
                      </a:lnTo>
                      <a:lnTo>
                        <a:pt x="259" y="2054"/>
                      </a:lnTo>
                      <a:lnTo>
                        <a:pt x="263" y="2054"/>
                      </a:lnTo>
                      <a:lnTo>
                        <a:pt x="269" y="2050"/>
                      </a:lnTo>
                      <a:lnTo>
                        <a:pt x="271" y="2044"/>
                      </a:lnTo>
                      <a:lnTo>
                        <a:pt x="269" y="2031"/>
                      </a:lnTo>
                      <a:lnTo>
                        <a:pt x="274" y="2031"/>
                      </a:lnTo>
                      <a:lnTo>
                        <a:pt x="278" y="2040"/>
                      </a:lnTo>
                      <a:lnTo>
                        <a:pt x="284" y="2045"/>
                      </a:lnTo>
                      <a:lnTo>
                        <a:pt x="301" y="2038"/>
                      </a:lnTo>
                      <a:lnTo>
                        <a:pt x="297" y="2019"/>
                      </a:lnTo>
                      <a:lnTo>
                        <a:pt x="299" y="2017"/>
                      </a:lnTo>
                      <a:lnTo>
                        <a:pt x="305" y="2023"/>
                      </a:lnTo>
                      <a:lnTo>
                        <a:pt x="307" y="2028"/>
                      </a:lnTo>
                      <a:lnTo>
                        <a:pt x="306" y="2034"/>
                      </a:lnTo>
                      <a:lnTo>
                        <a:pt x="312" y="2034"/>
                      </a:lnTo>
                      <a:lnTo>
                        <a:pt x="316" y="2036"/>
                      </a:lnTo>
                      <a:lnTo>
                        <a:pt x="322" y="2033"/>
                      </a:lnTo>
                      <a:lnTo>
                        <a:pt x="324" y="2029"/>
                      </a:lnTo>
                      <a:lnTo>
                        <a:pt x="328" y="2031"/>
                      </a:lnTo>
                      <a:lnTo>
                        <a:pt x="332" y="2028"/>
                      </a:lnTo>
                      <a:lnTo>
                        <a:pt x="334" y="2020"/>
                      </a:lnTo>
                      <a:lnTo>
                        <a:pt x="342" y="2013"/>
                      </a:lnTo>
                      <a:lnTo>
                        <a:pt x="344" y="2001"/>
                      </a:lnTo>
                      <a:lnTo>
                        <a:pt x="349" y="1987"/>
                      </a:lnTo>
                      <a:lnTo>
                        <a:pt x="356" y="1982"/>
                      </a:lnTo>
                      <a:lnTo>
                        <a:pt x="364" y="1981"/>
                      </a:lnTo>
                      <a:lnTo>
                        <a:pt x="365" y="1992"/>
                      </a:lnTo>
                      <a:lnTo>
                        <a:pt x="357" y="2001"/>
                      </a:lnTo>
                      <a:lnTo>
                        <a:pt x="360" y="2006"/>
                      </a:lnTo>
                      <a:lnTo>
                        <a:pt x="373" y="2002"/>
                      </a:lnTo>
                      <a:lnTo>
                        <a:pt x="388" y="1993"/>
                      </a:lnTo>
                      <a:lnTo>
                        <a:pt x="402" y="1996"/>
                      </a:lnTo>
                      <a:lnTo>
                        <a:pt x="402" y="1990"/>
                      </a:lnTo>
                      <a:lnTo>
                        <a:pt x="404" y="1988"/>
                      </a:lnTo>
                      <a:lnTo>
                        <a:pt x="405" y="1983"/>
                      </a:lnTo>
                      <a:lnTo>
                        <a:pt x="413" y="1991"/>
                      </a:lnTo>
                      <a:lnTo>
                        <a:pt x="418" y="1982"/>
                      </a:lnTo>
                      <a:lnTo>
                        <a:pt x="419" y="1980"/>
                      </a:lnTo>
                      <a:lnTo>
                        <a:pt x="423" y="1976"/>
                      </a:lnTo>
                      <a:lnTo>
                        <a:pt x="432" y="1975"/>
                      </a:lnTo>
                      <a:lnTo>
                        <a:pt x="436" y="1969"/>
                      </a:lnTo>
                      <a:lnTo>
                        <a:pt x="441" y="1966"/>
                      </a:lnTo>
                      <a:lnTo>
                        <a:pt x="446" y="1966"/>
                      </a:lnTo>
                      <a:lnTo>
                        <a:pt x="450" y="1961"/>
                      </a:lnTo>
                      <a:lnTo>
                        <a:pt x="457" y="1961"/>
                      </a:lnTo>
                      <a:lnTo>
                        <a:pt x="459" y="1968"/>
                      </a:lnTo>
                      <a:lnTo>
                        <a:pt x="459" y="1979"/>
                      </a:lnTo>
                      <a:lnTo>
                        <a:pt x="458" y="1986"/>
                      </a:lnTo>
                      <a:lnTo>
                        <a:pt x="459" y="1987"/>
                      </a:lnTo>
                      <a:lnTo>
                        <a:pt x="468" y="1969"/>
                      </a:lnTo>
                      <a:lnTo>
                        <a:pt x="470" y="1955"/>
                      </a:lnTo>
                      <a:lnTo>
                        <a:pt x="473" y="1958"/>
                      </a:lnTo>
                      <a:lnTo>
                        <a:pt x="478" y="1958"/>
                      </a:lnTo>
                      <a:lnTo>
                        <a:pt x="495" y="1954"/>
                      </a:lnTo>
                      <a:lnTo>
                        <a:pt x="506" y="1945"/>
                      </a:lnTo>
                      <a:lnTo>
                        <a:pt x="512" y="1945"/>
                      </a:lnTo>
                      <a:lnTo>
                        <a:pt x="516" y="1941"/>
                      </a:lnTo>
                      <a:lnTo>
                        <a:pt x="515" y="1931"/>
                      </a:lnTo>
                      <a:lnTo>
                        <a:pt x="515" y="1925"/>
                      </a:lnTo>
                      <a:lnTo>
                        <a:pt x="506" y="1922"/>
                      </a:lnTo>
                      <a:lnTo>
                        <a:pt x="498" y="1915"/>
                      </a:lnTo>
                      <a:lnTo>
                        <a:pt x="493" y="1907"/>
                      </a:lnTo>
                      <a:lnTo>
                        <a:pt x="490" y="1898"/>
                      </a:lnTo>
                      <a:lnTo>
                        <a:pt x="495" y="1898"/>
                      </a:lnTo>
                      <a:lnTo>
                        <a:pt x="499" y="1909"/>
                      </a:lnTo>
                      <a:lnTo>
                        <a:pt x="504" y="1915"/>
                      </a:lnTo>
                      <a:lnTo>
                        <a:pt x="513" y="1916"/>
                      </a:lnTo>
                      <a:lnTo>
                        <a:pt x="528" y="1902"/>
                      </a:lnTo>
                      <a:lnTo>
                        <a:pt x="538" y="1899"/>
                      </a:lnTo>
                      <a:lnTo>
                        <a:pt x="556" y="1899"/>
                      </a:lnTo>
                      <a:lnTo>
                        <a:pt x="560" y="1890"/>
                      </a:lnTo>
                      <a:lnTo>
                        <a:pt x="558" y="1889"/>
                      </a:lnTo>
                      <a:lnTo>
                        <a:pt x="548" y="1891"/>
                      </a:lnTo>
                      <a:lnTo>
                        <a:pt x="552" y="1886"/>
                      </a:lnTo>
                      <a:lnTo>
                        <a:pt x="564" y="1879"/>
                      </a:lnTo>
                      <a:lnTo>
                        <a:pt x="569" y="1884"/>
                      </a:lnTo>
                      <a:lnTo>
                        <a:pt x="577" y="1884"/>
                      </a:lnTo>
                      <a:lnTo>
                        <a:pt x="576" y="1872"/>
                      </a:lnTo>
                      <a:lnTo>
                        <a:pt x="577" y="1864"/>
                      </a:lnTo>
                      <a:lnTo>
                        <a:pt x="584" y="1862"/>
                      </a:lnTo>
                      <a:lnTo>
                        <a:pt x="596" y="1867"/>
                      </a:lnTo>
                      <a:lnTo>
                        <a:pt x="609" y="1855"/>
                      </a:lnTo>
                      <a:lnTo>
                        <a:pt x="611" y="1850"/>
                      </a:lnTo>
                      <a:lnTo>
                        <a:pt x="615" y="1851"/>
                      </a:lnTo>
                      <a:lnTo>
                        <a:pt x="618" y="1848"/>
                      </a:lnTo>
                      <a:lnTo>
                        <a:pt x="619" y="1843"/>
                      </a:lnTo>
                      <a:lnTo>
                        <a:pt x="625" y="1847"/>
                      </a:lnTo>
                      <a:lnTo>
                        <a:pt x="627" y="1843"/>
                      </a:lnTo>
                      <a:lnTo>
                        <a:pt x="634" y="1839"/>
                      </a:lnTo>
                      <a:lnTo>
                        <a:pt x="639" y="1831"/>
                      </a:lnTo>
                      <a:lnTo>
                        <a:pt x="639" y="1818"/>
                      </a:lnTo>
                      <a:lnTo>
                        <a:pt x="633" y="1818"/>
                      </a:lnTo>
                      <a:lnTo>
                        <a:pt x="630" y="1815"/>
                      </a:lnTo>
                      <a:lnTo>
                        <a:pt x="635" y="1809"/>
                      </a:lnTo>
                      <a:lnTo>
                        <a:pt x="652" y="1797"/>
                      </a:lnTo>
                      <a:lnTo>
                        <a:pt x="655" y="1800"/>
                      </a:lnTo>
                      <a:lnTo>
                        <a:pt x="658" y="1788"/>
                      </a:lnTo>
                      <a:lnTo>
                        <a:pt x="672" y="1788"/>
                      </a:lnTo>
                      <a:lnTo>
                        <a:pt x="673" y="1783"/>
                      </a:lnTo>
                      <a:lnTo>
                        <a:pt x="676" y="1778"/>
                      </a:lnTo>
                      <a:lnTo>
                        <a:pt x="677" y="1770"/>
                      </a:lnTo>
                      <a:lnTo>
                        <a:pt x="684" y="1770"/>
                      </a:lnTo>
                      <a:lnTo>
                        <a:pt x="693" y="1775"/>
                      </a:lnTo>
                      <a:lnTo>
                        <a:pt x="698" y="1764"/>
                      </a:lnTo>
                      <a:lnTo>
                        <a:pt x="701" y="1762"/>
                      </a:lnTo>
                      <a:lnTo>
                        <a:pt x="708" y="1757"/>
                      </a:lnTo>
                      <a:lnTo>
                        <a:pt x="712" y="1751"/>
                      </a:lnTo>
                      <a:lnTo>
                        <a:pt x="714" y="1746"/>
                      </a:lnTo>
                      <a:lnTo>
                        <a:pt x="726" y="1742"/>
                      </a:lnTo>
                      <a:lnTo>
                        <a:pt x="740" y="1739"/>
                      </a:lnTo>
                      <a:lnTo>
                        <a:pt x="746" y="1729"/>
                      </a:lnTo>
                      <a:lnTo>
                        <a:pt x="752" y="1732"/>
                      </a:lnTo>
                      <a:lnTo>
                        <a:pt x="763" y="1726"/>
                      </a:lnTo>
                      <a:lnTo>
                        <a:pt x="764" y="1717"/>
                      </a:lnTo>
                      <a:lnTo>
                        <a:pt x="757" y="1712"/>
                      </a:lnTo>
                      <a:lnTo>
                        <a:pt x="767" y="1707"/>
                      </a:lnTo>
                      <a:lnTo>
                        <a:pt x="767" y="1703"/>
                      </a:lnTo>
                      <a:lnTo>
                        <a:pt x="765" y="1699"/>
                      </a:lnTo>
                      <a:lnTo>
                        <a:pt x="767" y="1692"/>
                      </a:lnTo>
                      <a:lnTo>
                        <a:pt x="773" y="1691"/>
                      </a:lnTo>
                      <a:lnTo>
                        <a:pt x="779" y="1681"/>
                      </a:lnTo>
                      <a:lnTo>
                        <a:pt x="796" y="1675"/>
                      </a:lnTo>
                      <a:lnTo>
                        <a:pt x="803" y="1668"/>
                      </a:lnTo>
                      <a:lnTo>
                        <a:pt x="805" y="1660"/>
                      </a:lnTo>
                      <a:lnTo>
                        <a:pt x="805" y="1653"/>
                      </a:lnTo>
                      <a:lnTo>
                        <a:pt x="801" y="1649"/>
                      </a:lnTo>
                      <a:lnTo>
                        <a:pt x="787" y="1642"/>
                      </a:lnTo>
                      <a:lnTo>
                        <a:pt x="785" y="1637"/>
                      </a:lnTo>
                      <a:lnTo>
                        <a:pt x="776" y="1633"/>
                      </a:lnTo>
                      <a:lnTo>
                        <a:pt x="762" y="1638"/>
                      </a:lnTo>
                      <a:lnTo>
                        <a:pt x="757" y="1636"/>
                      </a:lnTo>
                      <a:lnTo>
                        <a:pt x="765" y="1605"/>
                      </a:lnTo>
                      <a:lnTo>
                        <a:pt x="765" y="1600"/>
                      </a:lnTo>
                      <a:lnTo>
                        <a:pt x="779" y="1598"/>
                      </a:lnTo>
                      <a:lnTo>
                        <a:pt x="785" y="1592"/>
                      </a:lnTo>
                      <a:lnTo>
                        <a:pt x="785" y="1586"/>
                      </a:lnTo>
                      <a:lnTo>
                        <a:pt x="791" y="1582"/>
                      </a:lnTo>
                      <a:lnTo>
                        <a:pt x="791" y="1574"/>
                      </a:lnTo>
                      <a:lnTo>
                        <a:pt x="790" y="1566"/>
                      </a:lnTo>
                      <a:lnTo>
                        <a:pt x="795" y="1570"/>
                      </a:lnTo>
                      <a:lnTo>
                        <a:pt x="797" y="1561"/>
                      </a:lnTo>
                      <a:lnTo>
                        <a:pt x="805" y="1559"/>
                      </a:lnTo>
                      <a:lnTo>
                        <a:pt x="805" y="1568"/>
                      </a:lnTo>
                      <a:lnTo>
                        <a:pt x="816" y="1566"/>
                      </a:lnTo>
                      <a:lnTo>
                        <a:pt x="822" y="1561"/>
                      </a:lnTo>
                      <a:lnTo>
                        <a:pt x="822" y="1554"/>
                      </a:lnTo>
                      <a:lnTo>
                        <a:pt x="812" y="1550"/>
                      </a:lnTo>
                      <a:lnTo>
                        <a:pt x="818" y="1546"/>
                      </a:lnTo>
                      <a:lnTo>
                        <a:pt x="834" y="1545"/>
                      </a:lnTo>
                      <a:lnTo>
                        <a:pt x="843" y="1533"/>
                      </a:lnTo>
                      <a:lnTo>
                        <a:pt x="843" y="1525"/>
                      </a:lnTo>
                      <a:lnTo>
                        <a:pt x="840" y="1519"/>
                      </a:lnTo>
                      <a:lnTo>
                        <a:pt x="821" y="1502"/>
                      </a:lnTo>
                      <a:lnTo>
                        <a:pt x="827" y="1501"/>
                      </a:lnTo>
                      <a:lnTo>
                        <a:pt x="833" y="1508"/>
                      </a:lnTo>
                      <a:lnTo>
                        <a:pt x="846" y="1508"/>
                      </a:lnTo>
                      <a:lnTo>
                        <a:pt x="864" y="1490"/>
                      </a:lnTo>
                      <a:lnTo>
                        <a:pt x="870" y="1470"/>
                      </a:lnTo>
                      <a:lnTo>
                        <a:pt x="889" y="1447"/>
                      </a:lnTo>
                      <a:lnTo>
                        <a:pt x="892" y="1433"/>
                      </a:lnTo>
                      <a:lnTo>
                        <a:pt x="925" y="1415"/>
                      </a:lnTo>
                      <a:lnTo>
                        <a:pt x="950" y="1390"/>
                      </a:lnTo>
                      <a:lnTo>
                        <a:pt x="950" y="1383"/>
                      </a:lnTo>
                      <a:lnTo>
                        <a:pt x="948" y="1374"/>
                      </a:lnTo>
                      <a:lnTo>
                        <a:pt x="950" y="1362"/>
                      </a:lnTo>
                      <a:lnTo>
                        <a:pt x="953" y="1353"/>
                      </a:lnTo>
                      <a:lnTo>
                        <a:pt x="959" y="1342"/>
                      </a:lnTo>
                      <a:lnTo>
                        <a:pt x="973" y="1305"/>
                      </a:lnTo>
                      <a:lnTo>
                        <a:pt x="974" y="1296"/>
                      </a:lnTo>
                      <a:lnTo>
                        <a:pt x="974" y="1287"/>
                      </a:lnTo>
                      <a:lnTo>
                        <a:pt x="977" y="1276"/>
                      </a:lnTo>
                      <a:lnTo>
                        <a:pt x="982" y="1278"/>
                      </a:lnTo>
                      <a:lnTo>
                        <a:pt x="983" y="1287"/>
                      </a:lnTo>
                      <a:lnTo>
                        <a:pt x="978" y="1329"/>
                      </a:lnTo>
                      <a:lnTo>
                        <a:pt x="973" y="1342"/>
                      </a:lnTo>
                      <a:lnTo>
                        <a:pt x="961" y="1364"/>
                      </a:lnTo>
                      <a:lnTo>
                        <a:pt x="957" y="1378"/>
                      </a:lnTo>
                      <a:lnTo>
                        <a:pt x="957" y="1390"/>
                      </a:lnTo>
                      <a:lnTo>
                        <a:pt x="962" y="1395"/>
                      </a:lnTo>
                      <a:lnTo>
                        <a:pt x="983" y="1394"/>
                      </a:lnTo>
                      <a:lnTo>
                        <a:pt x="1002" y="1373"/>
                      </a:lnTo>
                      <a:lnTo>
                        <a:pt x="1017" y="1366"/>
                      </a:lnTo>
                      <a:lnTo>
                        <a:pt x="1027" y="1364"/>
                      </a:lnTo>
                      <a:lnTo>
                        <a:pt x="1018" y="1374"/>
                      </a:lnTo>
                      <a:lnTo>
                        <a:pt x="1011" y="1378"/>
                      </a:lnTo>
                      <a:lnTo>
                        <a:pt x="1001" y="1385"/>
                      </a:lnTo>
                      <a:lnTo>
                        <a:pt x="996" y="1395"/>
                      </a:lnTo>
                      <a:lnTo>
                        <a:pt x="988" y="1401"/>
                      </a:lnTo>
                      <a:lnTo>
                        <a:pt x="988" y="1411"/>
                      </a:lnTo>
                      <a:lnTo>
                        <a:pt x="995" y="1418"/>
                      </a:lnTo>
                      <a:lnTo>
                        <a:pt x="1021" y="1425"/>
                      </a:lnTo>
                      <a:lnTo>
                        <a:pt x="1042" y="1436"/>
                      </a:lnTo>
                      <a:lnTo>
                        <a:pt x="999" y="1428"/>
                      </a:lnTo>
                      <a:lnTo>
                        <a:pt x="983" y="1436"/>
                      </a:lnTo>
                      <a:lnTo>
                        <a:pt x="975" y="1434"/>
                      </a:lnTo>
                      <a:lnTo>
                        <a:pt x="968" y="1422"/>
                      </a:lnTo>
                      <a:lnTo>
                        <a:pt x="962" y="1423"/>
                      </a:lnTo>
                      <a:lnTo>
                        <a:pt x="954" y="1428"/>
                      </a:lnTo>
                      <a:lnTo>
                        <a:pt x="946" y="1437"/>
                      </a:lnTo>
                      <a:lnTo>
                        <a:pt x="918" y="1450"/>
                      </a:lnTo>
                      <a:lnTo>
                        <a:pt x="913" y="1459"/>
                      </a:lnTo>
                      <a:lnTo>
                        <a:pt x="916" y="1471"/>
                      </a:lnTo>
                      <a:lnTo>
                        <a:pt x="916" y="1487"/>
                      </a:lnTo>
                      <a:lnTo>
                        <a:pt x="914" y="1504"/>
                      </a:lnTo>
                      <a:lnTo>
                        <a:pt x="910" y="1513"/>
                      </a:lnTo>
                      <a:lnTo>
                        <a:pt x="902" y="1522"/>
                      </a:lnTo>
                      <a:lnTo>
                        <a:pt x="897" y="1534"/>
                      </a:lnTo>
                      <a:lnTo>
                        <a:pt x="896" y="1541"/>
                      </a:lnTo>
                      <a:lnTo>
                        <a:pt x="891" y="1551"/>
                      </a:lnTo>
                      <a:lnTo>
                        <a:pt x="888" y="1561"/>
                      </a:lnTo>
                      <a:lnTo>
                        <a:pt x="892" y="1567"/>
                      </a:lnTo>
                      <a:lnTo>
                        <a:pt x="904" y="1574"/>
                      </a:lnTo>
                      <a:lnTo>
                        <a:pt x="931" y="1557"/>
                      </a:lnTo>
                      <a:lnTo>
                        <a:pt x="936" y="1559"/>
                      </a:lnTo>
                      <a:lnTo>
                        <a:pt x="931" y="1571"/>
                      </a:lnTo>
                      <a:lnTo>
                        <a:pt x="926" y="1579"/>
                      </a:lnTo>
                      <a:lnTo>
                        <a:pt x="919" y="1586"/>
                      </a:lnTo>
                      <a:lnTo>
                        <a:pt x="913" y="1586"/>
                      </a:lnTo>
                      <a:lnTo>
                        <a:pt x="912" y="1589"/>
                      </a:lnTo>
                      <a:lnTo>
                        <a:pt x="916" y="1593"/>
                      </a:lnTo>
                      <a:lnTo>
                        <a:pt x="904" y="1589"/>
                      </a:lnTo>
                      <a:lnTo>
                        <a:pt x="902" y="1589"/>
                      </a:lnTo>
                      <a:lnTo>
                        <a:pt x="899" y="1592"/>
                      </a:lnTo>
                      <a:lnTo>
                        <a:pt x="898" y="1598"/>
                      </a:lnTo>
                      <a:lnTo>
                        <a:pt x="892" y="1592"/>
                      </a:lnTo>
                      <a:lnTo>
                        <a:pt x="888" y="1598"/>
                      </a:lnTo>
                      <a:lnTo>
                        <a:pt x="889" y="1604"/>
                      </a:lnTo>
                      <a:lnTo>
                        <a:pt x="883" y="1606"/>
                      </a:lnTo>
                      <a:lnTo>
                        <a:pt x="883" y="1615"/>
                      </a:lnTo>
                      <a:lnTo>
                        <a:pt x="892" y="1617"/>
                      </a:lnTo>
                      <a:lnTo>
                        <a:pt x="896" y="1622"/>
                      </a:lnTo>
                      <a:lnTo>
                        <a:pt x="907" y="1619"/>
                      </a:lnTo>
                      <a:lnTo>
                        <a:pt x="923" y="1617"/>
                      </a:lnTo>
                      <a:lnTo>
                        <a:pt x="923" y="1608"/>
                      </a:lnTo>
                      <a:lnTo>
                        <a:pt x="924" y="1605"/>
                      </a:lnTo>
                      <a:lnTo>
                        <a:pt x="932" y="1609"/>
                      </a:lnTo>
                      <a:lnTo>
                        <a:pt x="939" y="1614"/>
                      </a:lnTo>
                      <a:lnTo>
                        <a:pt x="948" y="1595"/>
                      </a:lnTo>
                      <a:lnTo>
                        <a:pt x="957" y="1584"/>
                      </a:lnTo>
                      <a:lnTo>
                        <a:pt x="963" y="1586"/>
                      </a:lnTo>
                      <a:lnTo>
                        <a:pt x="970" y="1581"/>
                      </a:lnTo>
                      <a:lnTo>
                        <a:pt x="970" y="1592"/>
                      </a:lnTo>
                      <a:lnTo>
                        <a:pt x="968" y="1603"/>
                      </a:lnTo>
                      <a:lnTo>
                        <a:pt x="980" y="1583"/>
                      </a:lnTo>
                      <a:lnTo>
                        <a:pt x="980" y="1572"/>
                      </a:lnTo>
                      <a:lnTo>
                        <a:pt x="993" y="1565"/>
                      </a:lnTo>
                      <a:lnTo>
                        <a:pt x="997" y="1568"/>
                      </a:lnTo>
                      <a:lnTo>
                        <a:pt x="1002" y="1560"/>
                      </a:lnTo>
                      <a:lnTo>
                        <a:pt x="1000" y="1550"/>
                      </a:lnTo>
                      <a:lnTo>
                        <a:pt x="1001" y="1546"/>
                      </a:lnTo>
                      <a:lnTo>
                        <a:pt x="1005" y="1540"/>
                      </a:lnTo>
                      <a:lnTo>
                        <a:pt x="1007" y="1554"/>
                      </a:lnTo>
                      <a:lnTo>
                        <a:pt x="1011" y="1566"/>
                      </a:lnTo>
                      <a:lnTo>
                        <a:pt x="1013" y="1551"/>
                      </a:lnTo>
                      <a:lnTo>
                        <a:pt x="1015" y="1540"/>
                      </a:lnTo>
                      <a:lnTo>
                        <a:pt x="1020" y="1534"/>
                      </a:lnTo>
                      <a:lnTo>
                        <a:pt x="1020" y="1524"/>
                      </a:lnTo>
                      <a:lnTo>
                        <a:pt x="1023" y="1536"/>
                      </a:lnTo>
                      <a:lnTo>
                        <a:pt x="1028" y="1534"/>
                      </a:lnTo>
                      <a:lnTo>
                        <a:pt x="1033" y="1534"/>
                      </a:lnTo>
                      <a:lnTo>
                        <a:pt x="1038" y="1538"/>
                      </a:lnTo>
                      <a:lnTo>
                        <a:pt x="1055" y="1540"/>
                      </a:lnTo>
                      <a:lnTo>
                        <a:pt x="1064" y="1534"/>
                      </a:lnTo>
                      <a:lnTo>
                        <a:pt x="1069" y="1533"/>
                      </a:lnTo>
                      <a:lnTo>
                        <a:pt x="1074" y="1518"/>
                      </a:lnTo>
                      <a:lnTo>
                        <a:pt x="1077" y="1519"/>
                      </a:lnTo>
                      <a:lnTo>
                        <a:pt x="1083" y="1517"/>
                      </a:lnTo>
                      <a:lnTo>
                        <a:pt x="1088" y="1509"/>
                      </a:lnTo>
                      <a:lnTo>
                        <a:pt x="1085" y="1508"/>
                      </a:lnTo>
                      <a:lnTo>
                        <a:pt x="1082" y="1504"/>
                      </a:lnTo>
                      <a:lnTo>
                        <a:pt x="1076" y="1506"/>
                      </a:lnTo>
                      <a:lnTo>
                        <a:pt x="1081" y="1496"/>
                      </a:lnTo>
                      <a:lnTo>
                        <a:pt x="1088" y="1486"/>
                      </a:lnTo>
                      <a:lnTo>
                        <a:pt x="1093" y="1486"/>
                      </a:lnTo>
                      <a:lnTo>
                        <a:pt x="1096" y="1476"/>
                      </a:lnTo>
                      <a:lnTo>
                        <a:pt x="1091" y="1469"/>
                      </a:lnTo>
                      <a:lnTo>
                        <a:pt x="1082" y="1477"/>
                      </a:lnTo>
                      <a:lnTo>
                        <a:pt x="1076" y="1477"/>
                      </a:lnTo>
                      <a:lnTo>
                        <a:pt x="1065" y="1482"/>
                      </a:lnTo>
                      <a:lnTo>
                        <a:pt x="1064" y="1474"/>
                      </a:lnTo>
                      <a:lnTo>
                        <a:pt x="1074" y="1470"/>
                      </a:lnTo>
                      <a:lnTo>
                        <a:pt x="1082" y="1463"/>
                      </a:lnTo>
                      <a:lnTo>
                        <a:pt x="1083" y="1453"/>
                      </a:lnTo>
                      <a:lnTo>
                        <a:pt x="1076" y="1458"/>
                      </a:lnTo>
                      <a:lnTo>
                        <a:pt x="1076" y="1453"/>
                      </a:lnTo>
                      <a:lnTo>
                        <a:pt x="1066" y="1454"/>
                      </a:lnTo>
                      <a:lnTo>
                        <a:pt x="1066" y="1448"/>
                      </a:lnTo>
                      <a:lnTo>
                        <a:pt x="1063" y="1447"/>
                      </a:lnTo>
                      <a:lnTo>
                        <a:pt x="1066" y="1439"/>
                      </a:lnTo>
                      <a:lnTo>
                        <a:pt x="1077" y="1436"/>
                      </a:lnTo>
                      <a:lnTo>
                        <a:pt x="1083" y="1425"/>
                      </a:lnTo>
                      <a:lnTo>
                        <a:pt x="1074" y="1423"/>
                      </a:lnTo>
                      <a:lnTo>
                        <a:pt x="1082" y="1411"/>
                      </a:lnTo>
                      <a:lnTo>
                        <a:pt x="1086" y="1409"/>
                      </a:lnTo>
                      <a:lnTo>
                        <a:pt x="1090" y="1417"/>
                      </a:lnTo>
                      <a:lnTo>
                        <a:pt x="1093" y="1416"/>
                      </a:lnTo>
                      <a:lnTo>
                        <a:pt x="1098" y="1405"/>
                      </a:lnTo>
                      <a:lnTo>
                        <a:pt x="1109" y="1394"/>
                      </a:lnTo>
                      <a:lnTo>
                        <a:pt x="1109" y="1404"/>
                      </a:lnTo>
                      <a:lnTo>
                        <a:pt x="1099" y="1421"/>
                      </a:lnTo>
                      <a:lnTo>
                        <a:pt x="1096" y="1431"/>
                      </a:lnTo>
                      <a:lnTo>
                        <a:pt x="1102" y="1437"/>
                      </a:lnTo>
                      <a:lnTo>
                        <a:pt x="1111" y="1436"/>
                      </a:lnTo>
                      <a:lnTo>
                        <a:pt x="1114" y="1431"/>
                      </a:lnTo>
                      <a:lnTo>
                        <a:pt x="1114" y="1415"/>
                      </a:lnTo>
                      <a:lnTo>
                        <a:pt x="1115" y="1405"/>
                      </a:lnTo>
                      <a:lnTo>
                        <a:pt x="1120" y="1418"/>
                      </a:lnTo>
                      <a:lnTo>
                        <a:pt x="1120" y="1426"/>
                      </a:lnTo>
                      <a:lnTo>
                        <a:pt x="1128" y="1427"/>
                      </a:lnTo>
                      <a:lnTo>
                        <a:pt x="1144" y="1425"/>
                      </a:lnTo>
                      <a:lnTo>
                        <a:pt x="1150" y="1426"/>
                      </a:lnTo>
                      <a:lnTo>
                        <a:pt x="1160" y="1423"/>
                      </a:lnTo>
                      <a:lnTo>
                        <a:pt x="1166" y="1414"/>
                      </a:lnTo>
                      <a:lnTo>
                        <a:pt x="1178" y="1409"/>
                      </a:lnTo>
                      <a:lnTo>
                        <a:pt x="1190" y="1409"/>
                      </a:lnTo>
                      <a:lnTo>
                        <a:pt x="1189" y="1412"/>
                      </a:lnTo>
                      <a:lnTo>
                        <a:pt x="1173" y="1415"/>
                      </a:lnTo>
                      <a:lnTo>
                        <a:pt x="1173" y="1422"/>
                      </a:lnTo>
                      <a:lnTo>
                        <a:pt x="1171" y="1432"/>
                      </a:lnTo>
                      <a:lnTo>
                        <a:pt x="1171" y="1439"/>
                      </a:lnTo>
                      <a:lnTo>
                        <a:pt x="1177" y="1442"/>
                      </a:lnTo>
                      <a:lnTo>
                        <a:pt x="1194" y="1436"/>
                      </a:lnTo>
                      <a:lnTo>
                        <a:pt x="1195" y="1441"/>
                      </a:lnTo>
                      <a:lnTo>
                        <a:pt x="1179" y="1450"/>
                      </a:lnTo>
                      <a:lnTo>
                        <a:pt x="1168" y="1454"/>
                      </a:lnTo>
                      <a:lnTo>
                        <a:pt x="1183" y="1457"/>
                      </a:lnTo>
                      <a:lnTo>
                        <a:pt x="1190" y="1448"/>
                      </a:lnTo>
                      <a:lnTo>
                        <a:pt x="1200" y="1443"/>
                      </a:lnTo>
                      <a:lnTo>
                        <a:pt x="1204" y="1446"/>
                      </a:lnTo>
                      <a:lnTo>
                        <a:pt x="1190" y="1463"/>
                      </a:lnTo>
                      <a:lnTo>
                        <a:pt x="1208" y="1458"/>
                      </a:lnTo>
                      <a:lnTo>
                        <a:pt x="1212" y="1461"/>
                      </a:lnTo>
                      <a:lnTo>
                        <a:pt x="1222" y="1460"/>
                      </a:lnTo>
                      <a:lnTo>
                        <a:pt x="1224" y="1463"/>
                      </a:lnTo>
                      <a:lnTo>
                        <a:pt x="1216" y="1475"/>
                      </a:lnTo>
                      <a:lnTo>
                        <a:pt x="1224" y="1477"/>
                      </a:lnTo>
                      <a:lnTo>
                        <a:pt x="1238" y="1495"/>
                      </a:lnTo>
                      <a:lnTo>
                        <a:pt x="1246" y="1498"/>
                      </a:lnTo>
                      <a:lnTo>
                        <a:pt x="1253" y="1497"/>
                      </a:lnTo>
                      <a:lnTo>
                        <a:pt x="1253" y="1493"/>
                      </a:lnTo>
                      <a:lnTo>
                        <a:pt x="1254" y="1490"/>
                      </a:lnTo>
                      <a:lnTo>
                        <a:pt x="1254" y="1485"/>
                      </a:lnTo>
                      <a:lnTo>
                        <a:pt x="1258" y="1482"/>
                      </a:lnTo>
                      <a:lnTo>
                        <a:pt x="1263" y="1481"/>
                      </a:lnTo>
                      <a:lnTo>
                        <a:pt x="1268" y="1485"/>
                      </a:lnTo>
                      <a:lnTo>
                        <a:pt x="1270" y="1491"/>
                      </a:lnTo>
                      <a:lnTo>
                        <a:pt x="1270" y="1500"/>
                      </a:lnTo>
                      <a:lnTo>
                        <a:pt x="1279" y="1506"/>
                      </a:lnTo>
                      <a:lnTo>
                        <a:pt x="1284" y="1512"/>
                      </a:lnTo>
                      <a:lnTo>
                        <a:pt x="1287" y="1514"/>
                      </a:lnTo>
                      <a:lnTo>
                        <a:pt x="1289" y="1509"/>
                      </a:lnTo>
                      <a:lnTo>
                        <a:pt x="1296" y="1514"/>
                      </a:lnTo>
                      <a:lnTo>
                        <a:pt x="1301" y="1513"/>
                      </a:lnTo>
                      <a:lnTo>
                        <a:pt x="1307" y="1517"/>
                      </a:lnTo>
                      <a:lnTo>
                        <a:pt x="1313" y="1524"/>
                      </a:lnTo>
                      <a:lnTo>
                        <a:pt x="1313" y="1528"/>
                      </a:lnTo>
                      <a:lnTo>
                        <a:pt x="1312" y="1531"/>
                      </a:lnTo>
                      <a:lnTo>
                        <a:pt x="1316" y="1534"/>
                      </a:lnTo>
                      <a:lnTo>
                        <a:pt x="1324" y="1535"/>
                      </a:lnTo>
                      <a:lnTo>
                        <a:pt x="1337" y="1530"/>
                      </a:lnTo>
                      <a:lnTo>
                        <a:pt x="1370" y="1529"/>
                      </a:lnTo>
                      <a:lnTo>
                        <a:pt x="1373" y="1523"/>
                      </a:lnTo>
                      <a:lnTo>
                        <a:pt x="1383" y="1528"/>
                      </a:lnTo>
                      <a:lnTo>
                        <a:pt x="1387" y="1523"/>
                      </a:lnTo>
                      <a:lnTo>
                        <a:pt x="1399" y="1525"/>
                      </a:lnTo>
                      <a:lnTo>
                        <a:pt x="1405" y="1531"/>
                      </a:lnTo>
                      <a:lnTo>
                        <a:pt x="1437" y="1538"/>
                      </a:lnTo>
                      <a:lnTo>
                        <a:pt x="1445" y="1539"/>
                      </a:lnTo>
                      <a:lnTo>
                        <a:pt x="1459" y="1531"/>
                      </a:lnTo>
                      <a:lnTo>
                        <a:pt x="1466" y="1536"/>
                      </a:lnTo>
                      <a:lnTo>
                        <a:pt x="1467" y="1539"/>
                      </a:lnTo>
                      <a:lnTo>
                        <a:pt x="1459" y="1541"/>
                      </a:lnTo>
                      <a:lnTo>
                        <a:pt x="1458" y="1545"/>
                      </a:lnTo>
                      <a:lnTo>
                        <a:pt x="1463" y="1549"/>
                      </a:lnTo>
                      <a:lnTo>
                        <a:pt x="1483" y="1557"/>
                      </a:lnTo>
                      <a:lnTo>
                        <a:pt x="1504" y="1562"/>
                      </a:lnTo>
                      <a:lnTo>
                        <a:pt x="1522" y="1565"/>
                      </a:lnTo>
                      <a:lnTo>
                        <a:pt x="1540" y="1556"/>
                      </a:lnTo>
                      <a:lnTo>
                        <a:pt x="1555" y="1538"/>
                      </a:lnTo>
                      <a:lnTo>
                        <a:pt x="1559" y="1529"/>
                      </a:lnTo>
                      <a:lnTo>
                        <a:pt x="1563" y="1525"/>
                      </a:lnTo>
                      <a:lnTo>
                        <a:pt x="1574" y="1540"/>
                      </a:lnTo>
                      <a:lnTo>
                        <a:pt x="1580" y="1546"/>
                      </a:lnTo>
                      <a:lnTo>
                        <a:pt x="1590" y="1550"/>
                      </a:lnTo>
                      <a:lnTo>
                        <a:pt x="1586" y="1551"/>
                      </a:lnTo>
                      <a:lnTo>
                        <a:pt x="1579" y="1557"/>
                      </a:lnTo>
                      <a:lnTo>
                        <a:pt x="1579" y="1565"/>
                      </a:lnTo>
                      <a:lnTo>
                        <a:pt x="1580" y="1571"/>
                      </a:lnTo>
                      <a:lnTo>
                        <a:pt x="1581" y="1578"/>
                      </a:lnTo>
                      <a:lnTo>
                        <a:pt x="1579" y="1582"/>
                      </a:lnTo>
                      <a:lnTo>
                        <a:pt x="1574" y="1577"/>
                      </a:lnTo>
                      <a:lnTo>
                        <a:pt x="1572" y="1557"/>
                      </a:lnTo>
                      <a:lnTo>
                        <a:pt x="1574" y="1552"/>
                      </a:lnTo>
                      <a:lnTo>
                        <a:pt x="1574" y="1545"/>
                      </a:lnTo>
                      <a:lnTo>
                        <a:pt x="1570" y="1539"/>
                      </a:lnTo>
                      <a:lnTo>
                        <a:pt x="1567" y="1536"/>
                      </a:lnTo>
                      <a:lnTo>
                        <a:pt x="1563" y="1541"/>
                      </a:lnTo>
                      <a:lnTo>
                        <a:pt x="1561" y="1546"/>
                      </a:lnTo>
                      <a:lnTo>
                        <a:pt x="1561" y="1560"/>
                      </a:lnTo>
                      <a:lnTo>
                        <a:pt x="1564" y="1563"/>
                      </a:lnTo>
                      <a:lnTo>
                        <a:pt x="1564" y="1570"/>
                      </a:lnTo>
                      <a:lnTo>
                        <a:pt x="1563" y="1574"/>
                      </a:lnTo>
                      <a:lnTo>
                        <a:pt x="1560" y="1578"/>
                      </a:lnTo>
                      <a:lnTo>
                        <a:pt x="1555" y="1579"/>
                      </a:lnTo>
                      <a:lnTo>
                        <a:pt x="1548" y="1587"/>
                      </a:lnTo>
                      <a:lnTo>
                        <a:pt x="1552" y="1592"/>
                      </a:lnTo>
                      <a:lnTo>
                        <a:pt x="1567" y="1595"/>
                      </a:lnTo>
                      <a:lnTo>
                        <a:pt x="1567" y="1599"/>
                      </a:lnTo>
                      <a:lnTo>
                        <a:pt x="1572" y="1601"/>
                      </a:lnTo>
                      <a:lnTo>
                        <a:pt x="1579" y="1601"/>
                      </a:lnTo>
                      <a:lnTo>
                        <a:pt x="1581" y="1603"/>
                      </a:lnTo>
                      <a:lnTo>
                        <a:pt x="1580" y="1606"/>
                      </a:lnTo>
                      <a:lnTo>
                        <a:pt x="1598" y="1614"/>
                      </a:lnTo>
                      <a:lnTo>
                        <a:pt x="1612" y="1627"/>
                      </a:lnTo>
                      <a:lnTo>
                        <a:pt x="1612" y="1624"/>
                      </a:lnTo>
                      <a:lnTo>
                        <a:pt x="1615" y="1620"/>
                      </a:lnTo>
                      <a:lnTo>
                        <a:pt x="1629" y="1620"/>
                      </a:lnTo>
                      <a:lnTo>
                        <a:pt x="1630" y="1619"/>
                      </a:lnTo>
                      <a:lnTo>
                        <a:pt x="1631" y="1608"/>
                      </a:lnTo>
                      <a:lnTo>
                        <a:pt x="1628" y="1599"/>
                      </a:lnTo>
                      <a:lnTo>
                        <a:pt x="1630" y="1598"/>
                      </a:lnTo>
                      <a:lnTo>
                        <a:pt x="1635" y="1600"/>
                      </a:lnTo>
                      <a:lnTo>
                        <a:pt x="1638" y="1595"/>
                      </a:lnTo>
                      <a:lnTo>
                        <a:pt x="1635" y="1592"/>
                      </a:lnTo>
                      <a:lnTo>
                        <a:pt x="1608" y="1557"/>
                      </a:lnTo>
                      <a:lnTo>
                        <a:pt x="1603" y="1546"/>
                      </a:lnTo>
                      <a:lnTo>
                        <a:pt x="1590" y="1535"/>
                      </a:lnTo>
                      <a:lnTo>
                        <a:pt x="1583" y="1529"/>
                      </a:lnTo>
                      <a:lnTo>
                        <a:pt x="1587" y="1529"/>
                      </a:lnTo>
                      <a:lnTo>
                        <a:pt x="1587" y="1523"/>
                      </a:lnTo>
                      <a:lnTo>
                        <a:pt x="1587" y="1501"/>
                      </a:lnTo>
                      <a:lnTo>
                        <a:pt x="1554" y="1502"/>
                      </a:lnTo>
                      <a:lnTo>
                        <a:pt x="1542" y="1517"/>
                      </a:lnTo>
                      <a:lnTo>
                        <a:pt x="1536" y="1514"/>
                      </a:lnTo>
                      <a:lnTo>
                        <a:pt x="1521" y="1503"/>
                      </a:lnTo>
                      <a:lnTo>
                        <a:pt x="1506" y="1514"/>
                      </a:lnTo>
                      <a:lnTo>
                        <a:pt x="1486" y="1502"/>
                      </a:lnTo>
                      <a:lnTo>
                        <a:pt x="1486" y="1466"/>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648" name="Freeform 276"/>
                <p:cNvSpPr>
                  <a:spLocks noChangeAspect="1"/>
                </p:cNvSpPr>
                <p:nvPr/>
              </p:nvSpPr>
              <p:spPr bwMode="gray">
                <a:xfrm>
                  <a:off x="999" y="1668"/>
                  <a:ext cx="91" cy="101"/>
                </a:xfrm>
                <a:custGeom>
                  <a:avLst/>
                  <a:gdLst/>
                  <a:ahLst/>
                  <a:cxnLst>
                    <a:cxn ang="0">
                      <a:pos x="39" y="90"/>
                    </a:cxn>
                    <a:cxn ang="0">
                      <a:pos x="91" y="60"/>
                    </a:cxn>
                    <a:cxn ang="0">
                      <a:pos x="103" y="29"/>
                    </a:cxn>
                    <a:cxn ang="0">
                      <a:pos x="162" y="7"/>
                    </a:cxn>
                    <a:cxn ang="0">
                      <a:pos x="192" y="55"/>
                    </a:cxn>
                    <a:cxn ang="0">
                      <a:pos x="214" y="100"/>
                    </a:cxn>
                    <a:cxn ang="0">
                      <a:pos x="292" y="206"/>
                    </a:cxn>
                    <a:cxn ang="0">
                      <a:pos x="322" y="262"/>
                    </a:cxn>
                    <a:cxn ang="0">
                      <a:pos x="334" y="292"/>
                    </a:cxn>
                    <a:cxn ang="0">
                      <a:pos x="353" y="335"/>
                    </a:cxn>
                    <a:cxn ang="0">
                      <a:pos x="450" y="384"/>
                    </a:cxn>
                    <a:cxn ang="0">
                      <a:pos x="451" y="416"/>
                    </a:cxn>
                    <a:cxn ang="0">
                      <a:pos x="451" y="474"/>
                    </a:cxn>
                    <a:cxn ang="0">
                      <a:pos x="424" y="498"/>
                    </a:cxn>
                    <a:cxn ang="0">
                      <a:pos x="404" y="506"/>
                    </a:cxn>
                    <a:cxn ang="0">
                      <a:pos x="416" y="479"/>
                    </a:cxn>
                    <a:cxn ang="0">
                      <a:pos x="421" y="454"/>
                    </a:cxn>
                    <a:cxn ang="0">
                      <a:pos x="407" y="439"/>
                    </a:cxn>
                    <a:cxn ang="0">
                      <a:pos x="394" y="390"/>
                    </a:cxn>
                    <a:cxn ang="0">
                      <a:pos x="389" y="378"/>
                    </a:cxn>
                    <a:cxn ang="0">
                      <a:pos x="362" y="396"/>
                    </a:cxn>
                    <a:cxn ang="0">
                      <a:pos x="354" y="418"/>
                    </a:cxn>
                    <a:cxn ang="0">
                      <a:pos x="338" y="431"/>
                    </a:cxn>
                    <a:cxn ang="0">
                      <a:pos x="342" y="405"/>
                    </a:cxn>
                    <a:cxn ang="0">
                      <a:pos x="369" y="366"/>
                    </a:cxn>
                    <a:cxn ang="0">
                      <a:pos x="328" y="320"/>
                    </a:cxn>
                    <a:cxn ang="0">
                      <a:pos x="302" y="305"/>
                    </a:cxn>
                    <a:cxn ang="0">
                      <a:pos x="305" y="299"/>
                    </a:cxn>
                    <a:cxn ang="0">
                      <a:pos x="286" y="282"/>
                    </a:cxn>
                    <a:cxn ang="0">
                      <a:pos x="275" y="276"/>
                    </a:cxn>
                    <a:cxn ang="0">
                      <a:pos x="279" y="260"/>
                    </a:cxn>
                    <a:cxn ang="0">
                      <a:pos x="268" y="246"/>
                    </a:cxn>
                    <a:cxn ang="0">
                      <a:pos x="267" y="229"/>
                    </a:cxn>
                    <a:cxn ang="0">
                      <a:pos x="284" y="238"/>
                    </a:cxn>
                    <a:cxn ang="0">
                      <a:pos x="276" y="219"/>
                    </a:cxn>
                    <a:cxn ang="0">
                      <a:pos x="264" y="198"/>
                    </a:cxn>
                    <a:cxn ang="0">
                      <a:pos x="254" y="203"/>
                    </a:cxn>
                    <a:cxn ang="0">
                      <a:pos x="251" y="190"/>
                    </a:cxn>
                    <a:cxn ang="0">
                      <a:pos x="256" y="169"/>
                    </a:cxn>
                    <a:cxn ang="0">
                      <a:pos x="233" y="183"/>
                    </a:cxn>
                    <a:cxn ang="0">
                      <a:pos x="219" y="165"/>
                    </a:cxn>
                    <a:cxn ang="0">
                      <a:pos x="178" y="124"/>
                    </a:cxn>
                    <a:cxn ang="0">
                      <a:pos x="156" y="52"/>
                    </a:cxn>
                    <a:cxn ang="0">
                      <a:pos x="150" y="63"/>
                    </a:cxn>
                    <a:cxn ang="0">
                      <a:pos x="172" y="142"/>
                    </a:cxn>
                    <a:cxn ang="0">
                      <a:pos x="152" y="142"/>
                    </a:cxn>
                    <a:cxn ang="0">
                      <a:pos x="133" y="127"/>
                    </a:cxn>
                    <a:cxn ang="0">
                      <a:pos x="117" y="90"/>
                    </a:cxn>
                    <a:cxn ang="0">
                      <a:pos x="90" y="85"/>
                    </a:cxn>
                    <a:cxn ang="0">
                      <a:pos x="71" y="82"/>
                    </a:cxn>
                    <a:cxn ang="0">
                      <a:pos x="77" y="95"/>
                    </a:cxn>
                    <a:cxn ang="0">
                      <a:pos x="98" y="121"/>
                    </a:cxn>
                    <a:cxn ang="0">
                      <a:pos x="117" y="141"/>
                    </a:cxn>
                    <a:cxn ang="0">
                      <a:pos x="97" y="149"/>
                    </a:cxn>
                    <a:cxn ang="0">
                      <a:pos x="48" y="135"/>
                    </a:cxn>
                    <a:cxn ang="0">
                      <a:pos x="27" y="116"/>
                    </a:cxn>
                    <a:cxn ang="0">
                      <a:pos x="5" y="47"/>
                    </a:cxn>
                  </a:cxnLst>
                  <a:rect l="0" t="0" r="r" b="b"/>
                  <a:pathLst>
                    <a:path w="456" h="507">
                      <a:moveTo>
                        <a:pt x="10" y="44"/>
                      </a:moveTo>
                      <a:lnTo>
                        <a:pt x="26" y="57"/>
                      </a:lnTo>
                      <a:lnTo>
                        <a:pt x="36" y="81"/>
                      </a:lnTo>
                      <a:lnTo>
                        <a:pt x="39" y="87"/>
                      </a:lnTo>
                      <a:lnTo>
                        <a:pt x="39" y="90"/>
                      </a:lnTo>
                      <a:lnTo>
                        <a:pt x="42" y="92"/>
                      </a:lnTo>
                      <a:lnTo>
                        <a:pt x="55" y="87"/>
                      </a:lnTo>
                      <a:lnTo>
                        <a:pt x="71" y="73"/>
                      </a:lnTo>
                      <a:lnTo>
                        <a:pt x="87" y="68"/>
                      </a:lnTo>
                      <a:lnTo>
                        <a:pt x="91" y="60"/>
                      </a:lnTo>
                      <a:lnTo>
                        <a:pt x="91" y="51"/>
                      </a:lnTo>
                      <a:lnTo>
                        <a:pt x="93" y="47"/>
                      </a:lnTo>
                      <a:lnTo>
                        <a:pt x="100" y="44"/>
                      </a:lnTo>
                      <a:lnTo>
                        <a:pt x="102" y="41"/>
                      </a:lnTo>
                      <a:lnTo>
                        <a:pt x="103" y="29"/>
                      </a:lnTo>
                      <a:lnTo>
                        <a:pt x="108" y="23"/>
                      </a:lnTo>
                      <a:lnTo>
                        <a:pt x="129" y="17"/>
                      </a:lnTo>
                      <a:lnTo>
                        <a:pt x="151" y="0"/>
                      </a:lnTo>
                      <a:lnTo>
                        <a:pt x="156" y="1"/>
                      </a:lnTo>
                      <a:lnTo>
                        <a:pt x="162" y="7"/>
                      </a:lnTo>
                      <a:lnTo>
                        <a:pt x="171" y="25"/>
                      </a:lnTo>
                      <a:lnTo>
                        <a:pt x="174" y="29"/>
                      </a:lnTo>
                      <a:lnTo>
                        <a:pt x="179" y="29"/>
                      </a:lnTo>
                      <a:lnTo>
                        <a:pt x="183" y="41"/>
                      </a:lnTo>
                      <a:lnTo>
                        <a:pt x="192" y="55"/>
                      </a:lnTo>
                      <a:lnTo>
                        <a:pt x="194" y="63"/>
                      </a:lnTo>
                      <a:lnTo>
                        <a:pt x="206" y="74"/>
                      </a:lnTo>
                      <a:lnTo>
                        <a:pt x="210" y="90"/>
                      </a:lnTo>
                      <a:lnTo>
                        <a:pt x="210" y="93"/>
                      </a:lnTo>
                      <a:lnTo>
                        <a:pt x="214" y="100"/>
                      </a:lnTo>
                      <a:lnTo>
                        <a:pt x="235" y="109"/>
                      </a:lnTo>
                      <a:lnTo>
                        <a:pt x="246" y="120"/>
                      </a:lnTo>
                      <a:lnTo>
                        <a:pt x="253" y="141"/>
                      </a:lnTo>
                      <a:lnTo>
                        <a:pt x="264" y="160"/>
                      </a:lnTo>
                      <a:lnTo>
                        <a:pt x="292" y="206"/>
                      </a:lnTo>
                      <a:lnTo>
                        <a:pt x="299" y="224"/>
                      </a:lnTo>
                      <a:lnTo>
                        <a:pt x="300" y="227"/>
                      </a:lnTo>
                      <a:lnTo>
                        <a:pt x="303" y="227"/>
                      </a:lnTo>
                      <a:lnTo>
                        <a:pt x="308" y="245"/>
                      </a:lnTo>
                      <a:lnTo>
                        <a:pt x="322" y="262"/>
                      </a:lnTo>
                      <a:lnTo>
                        <a:pt x="326" y="270"/>
                      </a:lnTo>
                      <a:lnTo>
                        <a:pt x="326" y="273"/>
                      </a:lnTo>
                      <a:lnTo>
                        <a:pt x="323" y="278"/>
                      </a:lnTo>
                      <a:lnTo>
                        <a:pt x="324" y="283"/>
                      </a:lnTo>
                      <a:lnTo>
                        <a:pt x="334" y="292"/>
                      </a:lnTo>
                      <a:lnTo>
                        <a:pt x="338" y="299"/>
                      </a:lnTo>
                      <a:lnTo>
                        <a:pt x="338" y="303"/>
                      </a:lnTo>
                      <a:lnTo>
                        <a:pt x="343" y="320"/>
                      </a:lnTo>
                      <a:lnTo>
                        <a:pt x="348" y="329"/>
                      </a:lnTo>
                      <a:lnTo>
                        <a:pt x="353" y="335"/>
                      </a:lnTo>
                      <a:lnTo>
                        <a:pt x="365" y="342"/>
                      </a:lnTo>
                      <a:lnTo>
                        <a:pt x="401" y="352"/>
                      </a:lnTo>
                      <a:lnTo>
                        <a:pt x="426" y="373"/>
                      </a:lnTo>
                      <a:lnTo>
                        <a:pt x="431" y="379"/>
                      </a:lnTo>
                      <a:lnTo>
                        <a:pt x="450" y="384"/>
                      </a:lnTo>
                      <a:lnTo>
                        <a:pt x="452" y="388"/>
                      </a:lnTo>
                      <a:lnTo>
                        <a:pt x="456" y="394"/>
                      </a:lnTo>
                      <a:lnTo>
                        <a:pt x="456" y="396"/>
                      </a:lnTo>
                      <a:lnTo>
                        <a:pt x="453" y="401"/>
                      </a:lnTo>
                      <a:lnTo>
                        <a:pt x="451" y="416"/>
                      </a:lnTo>
                      <a:lnTo>
                        <a:pt x="451" y="443"/>
                      </a:lnTo>
                      <a:lnTo>
                        <a:pt x="456" y="459"/>
                      </a:lnTo>
                      <a:lnTo>
                        <a:pt x="456" y="464"/>
                      </a:lnTo>
                      <a:lnTo>
                        <a:pt x="453" y="470"/>
                      </a:lnTo>
                      <a:lnTo>
                        <a:pt x="451" y="474"/>
                      </a:lnTo>
                      <a:lnTo>
                        <a:pt x="450" y="481"/>
                      </a:lnTo>
                      <a:lnTo>
                        <a:pt x="441" y="480"/>
                      </a:lnTo>
                      <a:lnTo>
                        <a:pt x="435" y="488"/>
                      </a:lnTo>
                      <a:lnTo>
                        <a:pt x="429" y="496"/>
                      </a:lnTo>
                      <a:lnTo>
                        <a:pt x="424" y="498"/>
                      </a:lnTo>
                      <a:lnTo>
                        <a:pt x="419" y="498"/>
                      </a:lnTo>
                      <a:lnTo>
                        <a:pt x="415" y="503"/>
                      </a:lnTo>
                      <a:lnTo>
                        <a:pt x="410" y="496"/>
                      </a:lnTo>
                      <a:lnTo>
                        <a:pt x="409" y="507"/>
                      </a:lnTo>
                      <a:lnTo>
                        <a:pt x="404" y="506"/>
                      </a:lnTo>
                      <a:lnTo>
                        <a:pt x="403" y="496"/>
                      </a:lnTo>
                      <a:lnTo>
                        <a:pt x="403" y="482"/>
                      </a:lnTo>
                      <a:lnTo>
                        <a:pt x="409" y="480"/>
                      </a:lnTo>
                      <a:lnTo>
                        <a:pt x="413" y="482"/>
                      </a:lnTo>
                      <a:lnTo>
                        <a:pt x="416" y="479"/>
                      </a:lnTo>
                      <a:lnTo>
                        <a:pt x="419" y="480"/>
                      </a:lnTo>
                      <a:lnTo>
                        <a:pt x="421" y="475"/>
                      </a:lnTo>
                      <a:lnTo>
                        <a:pt x="425" y="474"/>
                      </a:lnTo>
                      <a:lnTo>
                        <a:pt x="423" y="467"/>
                      </a:lnTo>
                      <a:lnTo>
                        <a:pt x="421" y="454"/>
                      </a:lnTo>
                      <a:lnTo>
                        <a:pt x="416" y="453"/>
                      </a:lnTo>
                      <a:lnTo>
                        <a:pt x="414" y="456"/>
                      </a:lnTo>
                      <a:lnTo>
                        <a:pt x="410" y="456"/>
                      </a:lnTo>
                      <a:lnTo>
                        <a:pt x="408" y="454"/>
                      </a:lnTo>
                      <a:lnTo>
                        <a:pt x="407" y="439"/>
                      </a:lnTo>
                      <a:lnTo>
                        <a:pt x="408" y="432"/>
                      </a:lnTo>
                      <a:lnTo>
                        <a:pt x="405" y="426"/>
                      </a:lnTo>
                      <a:lnTo>
                        <a:pt x="404" y="416"/>
                      </a:lnTo>
                      <a:lnTo>
                        <a:pt x="397" y="402"/>
                      </a:lnTo>
                      <a:lnTo>
                        <a:pt x="394" y="390"/>
                      </a:lnTo>
                      <a:lnTo>
                        <a:pt x="392" y="395"/>
                      </a:lnTo>
                      <a:lnTo>
                        <a:pt x="393" y="388"/>
                      </a:lnTo>
                      <a:lnTo>
                        <a:pt x="397" y="382"/>
                      </a:lnTo>
                      <a:lnTo>
                        <a:pt x="394" y="377"/>
                      </a:lnTo>
                      <a:lnTo>
                        <a:pt x="389" y="378"/>
                      </a:lnTo>
                      <a:lnTo>
                        <a:pt x="382" y="386"/>
                      </a:lnTo>
                      <a:lnTo>
                        <a:pt x="377" y="390"/>
                      </a:lnTo>
                      <a:lnTo>
                        <a:pt x="375" y="396"/>
                      </a:lnTo>
                      <a:lnTo>
                        <a:pt x="367" y="393"/>
                      </a:lnTo>
                      <a:lnTo>
                        <a:pt x="362" y="396"/>
                      </a:lnTo>
                      <a:lnTo>
                        <a:pt x="356" y="400"/>
                      </a:lnTo>
                      <a:lnTo>
                        <a:pt x="358" y="404"/>
                      </a:lnTo>
                      <a:lnTo>
                        <a:pt x="355" y="411"/>
                      </a:lnTo>
                      <a:lnTo>
                        <a:pt x="354" y="415"/>
                      </a:lnTo>
                      <a:lnTo>
                        <a:pt x="354" y="418"/>
                      </a:lnTo>
                      <a:lnTo>
                        <a:pt x="350" y="423"/>
                      </a:lnTo>
                      <a:lnTo>
                        <a:pt x="346" y="423"/>
                      </a:lnTo>
                      <a:lnTo>
                        <a:pt x="346" y="429"/>
                      </a:lnTo>
                      <a:lnTo>
                        <a:pt x="342" y="434"/>
                      </a:lnTo>
                      <a:lnTo>
                        <a:pt x="338" y="431"/>
                      </a:lnTo>
                      <a:lnTo>
                        <a:pt x="333" y="423"/>
                      </a:lnTo>
                      <a:lnTo>
                        <a:pt x="331" y="416"/>
                      </a:lnTo>
                      <a:lnTo>
                        <a:pt x="332" y="411"/>
                      </a:lnTo>
                      <a:lnTo>
                        <a:pt x="337" y="410"/>
                      </a:lnTo>
                      <a:lnTo>
                        <a:pt x="342" y="405"/>
                      </a:lnTo>
                      <a:lnTo>
                        <a:pt x="346" y="389"/>
                      </a:lnTo>
                      <a:lnTo>
                        <a:pt x="346" y="375"/>
                      </a:lnTo>
                      <a:lnTo>
                        <a:pt x="351" y="370"/>
                      </a:lnTo>
                      <a:lnTo>
                        <a:pt x="367" y="369"/>
                      </a:lnTo>
                      <a:lnTo>
                        <a:pt x="369" y="366"/>
                      </a:lnTo>
                      <a:lnTo>
                        <a:pt x="350" y="359"/>
                      </a:lnTo>
                      <a:lnTo>
                        <a:pt x="344" y="352"/>
                      </a:lnTo>
                      <a:lnTo>
                        <a:pt x="335" y="348"/>
                      </a:lnTo>
                      <a:lnTo>
                        <a:pt x="329" y="339"/>
                      </a:lnTo>
                      <a:lnTo>
                        <a:pt x="328" y="320"/>
                      </a:lnTo>
                      <a:lnTo>
                        <a:pt x="318" y="319"/>
                      </a:lnTo>
                      <a:lnTo>
                        <a:pt x="317" y="315"/>
                      </a:lnTo>
                      <a:lnTo>
                        <a:pt x="317" y="310"/>
                      </a:lnTo>
                      <a:lnTo>
                        <a:pt x="315" y="307"/>
                      </a:lnTo>
                      <a:lnTo>
                        <a:pt x="302" y="305"/>
                      </a:lnTo>
                      <a:lnTo>
                        <a:pt x="299" y="302"/>
                      </a:lnTo>
                      <a:lnTo>
                        <a:pt x="290" y="288"/>
                      </a:lnTo>
                      <a:lnTo>
                        <a:pt x="289" y="283"/>
                      </a:lnTo>
                      <a:lnTo>
                        <a:pt x="303" y="296"/>
                      </a:lnTo>
                      <a:lnTo>
                        <a:pt x="305" y="299"/>
                      </a:lnTo>
                      <a:lnTo>
                        <a:pt x="300" y="287"/>
                      </a:lnTo>
                      <a:lnTo>
                        <a:pt x="300" y="278"/>
                      </a:lnTo>
                      <a:lnTo>
                        <a:pt x="296" y="278"/>
                      </a:lnTo>
                      <a:lnTo>
                        <a:pt x="291" y="282"/>
                      </a:lnTo>
                      <a:lnTo>
                        <a:pt x="286" y="282"/>
                      </a:lnTo>
                      <a:lnTo>
                        <a:pt x="281" y="278"/>
                      </a:lnTo>
                      <a:lnTo>
                        <a:pt x="281" y="275"/>
                      </a:lnTo>
                      <a:lnTo>
                        <a:pt x="280" y="273"/>
                      </a:lnTo>
                      <a:lnTo>
                        <a:pt x="276" y="273"/>
                      </a:lnTo>
                      <a:lnTo>
                        <a:pt x="275" y="276"/>
                      </a:lnTo>
                      <a:lnTo>
                        <a:pt x="270" y="278"/>
                      </a:lnTo>
                      <a:lnTo>
                        <a:pt x="264" y="271"/>
                      </a:lnTo>
                      <a:lnTo>
                        <a:pt x="263" y="267"/>
                      </a:lnTo>
                      <a:lnTo>
                        <a:pt x="264" y="261"/>
                      </a:lnTo>
                      <a:lnTo>
                        <a:pt x="279" y="260"/>
                      </a:lnTo>
                      <a:lnTo>
                        <a:pt x="281" y="255"/>
                      </a:lnTo>
                      <a:lnTo>
                        <a:pt x="270" y="255"/>
                      </a:lnTo>
                      <a:lnTo>
                        <a:pt x="265" y="253"/>
                      </a:lnTo>
                      <a:lnTo>
                        <a:pt x="265" y="250"/>
                      </a:lnTo>
                      <a:lnTo>
                        <a:pt x="268" y="246"/>
                      </a:lnTo>
                      <a:lnTo>
                        <a:pt x="267" y="244"/>
                      </a:lnTo>
                      <a:lnTo>
                        <a:pt x="262" y="244"/>
                      </a:lnTo>
                      <a:lnTo>
                        <a:pt x="262" y="237"/>
                      </a:lnTo>
                      <a:lnTo>
                        <a:pt x="268" y="233"/>
                      </a:lnTo>
                      <a:lnTo>
                        <a:pt x="267" y="229"/>
                      </a:lnTo>
                      <a:lnTo>
                        <a:pt x="256" y="233"/>
                      </a:lnTo>
                      <a:lnTo>
                        <a:pt x="253" y="229"/>
                      </a:lnTo>
                      <a:lnTo>
                        <a:pt x="257" y="219"/>
                      </a:lnTo>
                      <a:lnTo>
                        <a:pt x="279" y="230"/>
                      </a:lnTo>
                      <a:lnTo>
                        <a:pt x="284" y="238"/>
                      </a:lnTo>
                      <a:lnTo>
                        <a:pt x="289" y="239"/>
                      </a:lnTo>
                      <a:lnTo>
                        <a:pt x="286" y="239"/>
                      </a:lnTo>
                      <a:lnTo>
                        <a:pt x="281" y="232"/>
                      </a:lnTo>
                      <a:lnTo>
                        <a:pt x="280" y="222"/>
                      </a:lnTo>
                      <a:lnTo>
                        <a:pt x="276" y="219"/>
                      </a:lnTo>
                      <a:lnTo>
                        <a:pt x="276" y="223"/>
                      </a:lnTo>
                      <a:lnTo>
                        <a:pt x="272" y="219"/>
                      </a:lnTo>
                      <a:lnTo>
                        <a:pt x="263" y="208"/>
                      </a:lnTo>
                      <a:lnTo>
                        <a:pt x="260" y="203"/>
                      </a:lnTo>
                      <a:lnTo>
                        <a:pt x="264" y="198"/>
                      </a:lnTo>
                      <a:lnTo>
                        <a:pt x="275" y="201"/>
                      </a:lnTo>
                      <a:lnTo>
                        <a:pt x="279" y="198"/>
                      </a:lnTo>
                      <a:lnTo>
                        <a:pt x="273" y="196"/>
                      </a:lnTo>
                      <a:lnTo>
                        <a:pt x="254" y="196"/>
                      </a:lnTo>
                      <a:lnTo>
                        <a:pt x="254" y="203"/>
                      </a:lnTo>
                      <a:lnTo>
                        <a:pt x="249" y="208"/>
                      </a:lnTo>
                      <a:lnTo>
                        <a:pt x="247" y="203"/>
                      </a:lnTo>
                      <a:lnTo>
                        <a:pt x="243" y="196"/>
                      </a:lnTo>
                      <a:lnTo>
                        <a:pt x="245" y="190"/>
                      </a:lnTo>
                      <a:lnTo>
                        <a:pt x="251" y="190"/>
                      </a:lnTo>
                      <a:lnTo>
                        <a:pt x="262" y="181"/>
                      </a:lnTo>
                      <a:lnTo>
                        <a:pt x="259" y="178"/>
                      </a:lnTo>
                      <a:lnTo>
                        <a:pt x="251" y="184"/>
                      </a:lnTo>
                      <a:lnTo>
                        <a:pt x="249" y="180"/>
                      </a:lnTo>
                      <a:lnTo>
                        <a:pt x="256" y="169"/>
                      </a:lnTo>
                      <a:lnTo>
                        <a:pt x="249" y="169"/>
                      </a:lnTo>
                      <a:lnTo>
                        <a:pt x="246" y="173"/>
                      </a:lnTo>
                      <a:lnTo>
                        <a:pt x="243" y="180"/>
                      </a:lnTo>
                      <a:lnTo>
                        <a:pt x="238" y="186"/>
                      </a:lnTo>
                      <a:lnTo>
                        <a:pt x="233" y="183"/>
                      </a:lnTo>
                      <a:lnTo>
                        <a:pt x="230" y="171"/>
                      </a:lnTo>
                      <a:lnTo>
                        <a:pt x="230" y="165"/>
                      </a:lnTo>
                      <a:lnTo>
                        <a:pt x="226" y="162"/>
                      </a:lnTo>
                      <a:lnTo>
                        <a:pt x="224" y="162"/>
                      </a:lnTo>
                      <a:lnTo>
                        <a:pt x="219" y="165"/>
                      </a:lnTo>
                      <a:lnTo>
                        <a:pt x="215" y="159"/>
                      </a:lnTo>
                      <a:lnTo>
                        <a:pt x="202" y="148"/>
                      </a:lnTo>
                      <a:lnTo>
                        <a:pt x="190" y="146"/>
                      </a:lnTo>
                      <a:lnTo>
                        <a:pt x="183" y="130"/>
                      </a:lnTo>
                      <a:lnTo>
                        <a:pt x="178" y="124"/>
                      </a:lnTo>
                      <a:lnTo>
                        <a:pt x="181" y="117"/>
                      </a:lnTo>
                      <a:lnTo>
                        <a:pt x="178" y="104"/>
                      </a:lnTo>
                      <a:lnTo>
                        <a:pt x="173" y="108"/>
                      </a:lnTo>
                      <a:lnTo>
                        <a:pt x="162" y="68"/>
                      </a:lnTo>
                      <a:lnTo>
                        <a:pt x="156" y="52"/>
                      </a:lnTo>
                      <a:lnTo>
                        <a:pt x="154" y="40"/>
                      </a:lnTo>
                      <a:lnTo>
                        <a:pt x="149" y="49"/>
                      </a:lnTo>
                      <a:lnTo>
                        <a:pt x="155" y="63"/>
                      </a:lnTo>
                      <a:lnTo>
                        <a:pt x="154" y="67"/>
                      </a:lnTo>
                      <a:lnTo>
                        <a:pt x="150" y="63"/>
                      </a:lnTo>
                      <a:lnTo>
                        <a:pt x="155" y="81"/>
                      </a:lnTo>
                      <a:lnTo>
                        <a:pt x="155" y="85"/>
                      </a:lnTo>
                      <a:lnTo>
                        <a:pt x="163" y="105"/>
                      </a:lnTo>
                      <a:lnTo>
                        <a:pt x="166" y="126"/>
                      </a:lnTo>
                      <a:lnTo>
                        <a:pt x="172" y="142"/>
                      </a:lnTo>
                      <a:lnTo>
                        <a:pt x="173" y="149"/>
                      </a:lnTo>
                      <a:lnTo>
                        <a:pt x="168" y="160"/>
                      </a:lnTo>
                      <a:lnTo>
                        <a:pt x="166" y="165"/>
                      </a:lnTo>
                      <a:lnTo>
                        <a:pt x="157" y="163"/>
                      </a:lnTo>
                      <a:lnTo>
                        <a:pt x="152" y="142"/>
                      </a:lnTo>
                      <a:lnTo>
                        <a:pt x="147" y="136"/>
                      </a:lnTo>
                      <a:lnTo>
                        <a:pt x="146" y="147"/>
                      </a:lnTo>
                      <a:lnTo>
                        <a:pt x="129" y="146"/>
                      </a:lnTo>
                      <a:lnTo>
                        <a:pt x="129" y="128"/>
                      </a:lnTo>
                      <a:lnTo>
                        <a:pt x="133" y="127"/>
                      </a:lnTo>
                      <a:lnTo>
                        <a:pt x="127" y="122"/>
                      </a:lnTo>
                      <a:lnTo>
                        <a:pt x="120" y="110"/>
                      </a:lnTo>
                      <a:lnTo>
                        <a:pt x="120" y="100"/>
                      </a:lnTo>
                      <a:lnTo>
                        <a:pt x="123" y="98"/>
                      </a:lnTo>
                      <a:lnTo>
                        <a:pt x="117" y="90"/>
                      </a:lnTo>
                      <a:lnTo>
                        <a:pt x="113" y="92"/>
                      </a:lnTo>
                      <a:lnTo>
                        <a:pt x="112" y="104"/>
                      </a:lnTo>
                      <a:lnTo>
                        <a:pt x="106" y="106"/>
                      </a:lnTo>
                      <a:lnTo>
                        <a:pt x="98" y="100"/>
                      </a:lnTo>
                      <a:lnTo>
                        <a:pt x="90" y="85"/>
                      </a:lnTo>
                      <a:lnTo>
                        <a:pt x="86" y="84"/>
                      </a:lnTo>
                      <a:lnTo>
                        <a:pt x="87" y="90"/>
                      </a:lnTo>
                      <a:lnTo>
                        <a:pt x="85" y="93"/>
                      </a:lnTo>
                      <a:lnTo>
                        <a:pt x="77" y="88"/>
                      </a:lnTo>
                      <a:lnTo>
                        <a:pt x="71" y="82"/>
                      </a:lnTo>
                      <a:lnTo>
                        <a:pt x="75" y="88"/>
                      </a:lnTo>
                      <a:lnTo>
                        <a:pt x="73" y="92"/>
                      </a:lnTo>
                      <a:lnTo>
                        <a:pt x="66" y="93"/>
                      </a:lnTo>
                      <a:lnTo>
                        <a:pt x="66" y="94"/>
                      </a:lnTo>
                      <a:lnTo>
                        <a:pt x="77" y="95"/>
                      </a:lnTo>
                      <a:lnTo>
                        <a:pt x="86" y="101"/>
                      </a:lnTo>
                      <a:lnTo>
                        <a:pt x="88" y="106"/>
                      </a:lnTo>
                      <a:lnTo>
                        <a:pt x="87" y="108"/>
                      </a:lnTo>
                      <a:lnTo>
                        <a:pt x="98" y="115"/>
                      </a:lnTo>
                      <a:lnTo>
                        <a:pt x="98" y="121"/>
                      </a:lnTo>
                      <a:lnTo>
                        <a:pt x="101" y="122"/>
                      </a:lnTo>
                      <a:lnTo>
                        <a:pt x="103" y="121"/>
                      </a:lnTo>
                      <a:lnTo>
                        <a:pt x="108" y="121"/>
                      </a:lnTo>
                      <a:lnTo>
                        <a:pt x="116" y="135"/>
                      </a:lnTo>
                      <a:lnTo>
                        <a:pt x="117" y="141"/>
                      </a:lnTo>
                      <a:lnTo>
                        <a:pt x="116" y="148"/>
                      </a:lnTo>
                      <a:lnTo>
                        <a:pt x="108" y="153"/>
                      </a:lnTo>
                      <a:lnTo>
                        <a:pt x="98" y="154"/>
                      </a:lnTo>
                      <a:lnTo>
                        <a:pt x="96" y="148"/>
                      </a:lnTo>
                      <a:lnTo>
                        <a:pt x="97" y="149"/>
                      </a:lnTo>
                      <a:lnTo>
                        <a:pt x="97" y="158"/>
                      </a:lnTo>
                      <a:lnTo>
                        <a:pt x="86" y="162"/>
                      </a:lnTo>
                      <a:lnTo>
                        <a:pt x="66" y="144"/>
                      </a:lnTo>
                      <a:lnTo>
                        <a:pt x="54" y="141"/>
                      </a:lnTo>
                      <a:lnTo>
                        <a:pt x="48" y="135"/>
                      </a:lnTo>
                      <a:lnTo>
                        <a:pt x="41" y="130"/>
                      </a:lnTo>
                      <a:lnTo>
                        <a:pt x="33" y="127"/>
                      </a:lnTo>
                      <a:lnTo>
                        <a:pt x="38" y="115"/>
                      </a:lnTo>
                      <a:lnTo>
                        <a:pt x="33" y="114"/>
                      </a:lnTo>
                      <a:lnTo>
                        <a:pt x="27" y="116"/>
                      </a:lnTo>
                      <a:lnTo>
                        <a:pt x="17" y="105"/>
                      </a:lnTo>
                      <a:lnTo>
                        <a:pt x="1" y="82"/>
                      </a:lnTo>
                      <a:lnTo>
                        <a:pt x="0" y="73"/>
                      </a:lnTo>
                      <a:lnTo>
                        <a:pt x="3" y="66"/>
                      </a:lnTo>
                      <a:lnTo>
                        <a:pt x="5" y="47"/>
                      </a:lnTo>
                      <a:lnTo>
                        <a:pt x="10" y="44"/>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grpSp>
          <p:grpSp>
            <p:nvGrpSpPr>
              <p:cNvPr id="21" name="Group 277"/>
              <p:cNvGrpSpPr>
                <a:grpSpLocks noChangeAspect="1"/>
              </p:cNvGrpSpPr>
              <p:nvPr/>
            </p:nvGrpSpPr>
            <p:grpSpPr bwMode="gray">
              <a:xfrm>
                <a:off x="1149" y="1865"/>
                <a:ext cx="635" cy="339"/>
                <a:chOff x="1149" y="1865"/>
                <a:chExt cx="635" cy="339"/>
              </a:xfrm>
              <a:grpFill/>
            </p:grpSpPr>
            <p:sp>
              <p:nvSpPr>
                <p:cNvPr id="639" name="Freeform 278"/>
                <p:cNvSpPr>
                  <a:spLocks noChangeAspect="1"/>
                </p:cNvSpPr>
                <p:nvPr/>
              </p:nvSpPr>
              <p:spPr bwMode="gray">
                <a:xfrm>
                  <a:off x="1782" y="1939"/>
                  <a:ext cx="2" cy="3"/>
                </a:xfrm>
                <a:custGeom>
                  <a:avLst/>
                  <a:gdLst/>
                  <a:ahLst/>
                  <a:cxnLst>
                    <a:cxn ang="0">
                      <a:pos x="5" y="0"/>
                    </a:cxn>
                    <a:cxn ang="0">
                      <a:pos x="2" y="3"/>
                    </a:cxn>
                    <a:cxn ang="0">
                      <a:pos x="1" y="10"/>
                    </a:cxn>
                    <a:cxn ang="0">
                      <a:pos x="0" y="15"/>
                    </a:cxn>
                    <a:cxn ang="0">
                      <a:pos x="5" y="10"/>
                    </a:cxn>
                    <a:cxn ang="0">
                      <a:pos x="8" y="10"/>
                    </a:cxn>
                    <a:cxn ang="0">
                      <a:pos x="8" y="6"/>
                    </a:cxn>
                    <a:cxn ang="0">
                      <a:pos x="10" y="1"/>
                    </a:cxn>
                    <a:cxn ang="0">
                      <a:pos x="5" y="0"/>
                    </a:cxn>
                  </a:cxnLst>
                  <a:rect l="0" t="0" r="r" b="b"/>
                  <a:pathLst>
                    <a:path w="10" h="15">
                      <a:moveTo>
                        <a:pt x="5" y="0"/>
                      </a:moveTo>
                      <a:lnTo>
                        <a:pt x="2" y="3"/>
                      </a:lnTo>
                      <a:lnTo>
                        <a:pt x="1" y="10"/>
                      </a:lnTo>
                      <a:lnTo>
                        <a:pt x="0" y="15"/>
                      </a:lnTo>
                      <a:lnTo>
                        <a:pt x="5" y="10"/>
                      </a:lnTo>
                      <a:lnTo>
                        <a:pt x="8" y="10"/>
                      </a:lnTo>
                      <a:lnTo>
                        <a:pt x="8" y="6"/>
                      </a:lnTo>
                      <a:lnTo>
                        <a:pt x="10" y="1"/>
                      </a:lnTo>
                      <a:lnTo>
                        <a:pt x="5" y="0"/>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640" name="Freeform 279"/>
                <p:cNvSpPr>
                  <a:spLocks noChangeAspect="1"/>
                </p:cNvSpPr>
                <p:nvPr/>
              </p:nvSpPr>
              <p:spPr bwMode="gray">
                <a:xfrm>
                  <a:off x="1782" y="1939"/>
                  <a:ext cx="2" cy="3"/>
                </a:xfrm>
                <a:custGeom>
                  <a:avLst/>
                  <a:gdLst/>
                  <a:ahLst/>
                  <a:cxnLst>
                    <a:cxn ang="0">
                      <a:pos x="5" y="0"/>
                    </a:cxn>
                    <a:cxn ang="0">
                      <a:pos x="2" y="3"/>
                    </a:cxn>
                    <a:cxn ang="0">
                      <a:pos x="1" y="10"/>
                    </a:cxn>
                    <a:cxn ang="0">
                      <a:pos x="0" y="15"/>
                    </a:cxn>
                    <a:cxn ang="0">
                      <a:pos x="5" y="10"/>
                    </a:cxn>
                    <a:cxn ang="0">
                      <a:pos x="8" y="10"/>
                    </a:cxn>
                    <a:cxn ang="0">
                      <a:pos x="8" y="6"/>
                    </a:cxn>
                    <a:cxn ang="0">
                      <a:pos x="10" y="1"/>
                    </a:cxn>
                    <a:cxn ang="0">
                      <a:pos x="5" y="0"/>
                    </a:cxn>
                  </a:cxnLst>
                  <a:rect l="0" t="0" r="r" b="b"/>
                  <a:pathLst>
                    <a:path w="10" h="15">
                      <a:moveTo>
                        <a:pt x="5" y="0"/>
                      </a:moveTo>
                      <a:lnTo>
                        <a:pt x="2" y="3"/>
                      </a:lnTo>
                      <a:lnTo>
                        <a:pt x="1" y="10"/>
                      </a:lnTo>
                      <a:lnTo>
                        <a:pt x="0" y="15"/>
                      </a:lnTo>
                      <a:lnTo>
                        <a:pt x="5" y="10"/>
                      </a:lnTo>
                      <a:lnTo>
                        <a:pt x="8" y="10"/>
                      </a:lnTo>
                      <a:lnTo>
                        <a:pt x="8" y="6"/>
                      </a:lnTo>
                      <a:lnTo>
                        <a:pt x="10" y="1"/>
                      </a:lnTo>
                      <a:lnTo>
                        <a:pt x="5" y="0"/>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641" name="Freeform 280"/>
                <p:cNvSpPr>
                  <a:spLocks noChangeAspect="1"/>
                </p:cNvSpPr>
                <p:nvPr/>
              </p:nvSpPr>
              <p:spPr bwMode="gray">
                <a:xfrm>
                  <a:off x="1671" y="2027"/>
                  <a:ext cx="1" cy="1"/>
                </a:xfrm>
                <a:custGeom>
                  <a:avLst/>
                  <a:gdLst/>
                  <a:ahLst/>
                  <a:cxnLst>
                    <a:cxn ang="0">
                      <a:pos x="0" y="3"/>
                    </a:cxn>
                    <a:cxn ang="0">
                      <a:pos x="0" y="0"/>
                    </a:cxn>
                    <a:cxn ang="0">
                      <a:pos x="0" y="3"/>
                    </a:cxn>
                  </a:cxnLst>
                  <a:rect l="0" t="0" r="r" b="b"/>
                  <a:pathLst>
                    <a:path h="3">
                      <a:moveTo>
                        <a:pt x="0" y="3"/>
                      </a:moveTo>
                      <a:lnTo>
                        <a:pt x="0" y="0"/>
                      </a:lnTo>
                      <a:lnTo>
                        <a:pt x="0" y="3"/>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642" name="Freeform 281"/>
                <p:cNvSpPr>
                  <a:spLocks noChangeAspect="1"/>
                </p:cNvSpPr>
                <p:nvPr/>
              </p:nvSpPr>
              <p:spPr bwMode="gray">
                <a:xfrm>
                  <a:off x="1670" y="2025"/>
                  <a:ext cx="1" cy="1"/>
                </a:xfrm>
                <a:custGeom>
                  <a:avLst/>
                  <a:gdLst/>
                  <a:ahLst/>
                  <a:cxnLst>
                    <a:cxn ang="0">
                      <a:pos x="3" y="2"/>
                    </a:cxn>
                    <a:cxn ang="0">
                      <a:pos x="0" y="0"/>
                    </a:cxn>
                    <a:cxn ang="0">
                      <a:pos x="3" y="2"/>
                    </a:cxn>
                    <a:cxn ang="0">
                      <a:pos x="5" y="6"/>
                    </a:cxn>
                    <a:cxn ang="0">
                      <a:pos x="3" y="2"/>
                    </a:cxn>
                  </a:cxnLst>
                  <a:rect l="0" t="0" r="r" b="b"/>
                  <a:pathLst>
                    <a:path w="5" h="6">
                      <a:moveTo>
                        <a:pt x="3" y="2"/>
                      </a:moveTo>
                      <a:lnTo>
                        <a:pt x="0" y="0"/>
                      </a:lnTo>
                      <a:lnTo>
                        <a:pt x="3" y="2"/>
                      </a:lnTo>
                      <a:lnTo>
                        <a:pt x="5" y="6"/>
                      </a:lnTo>
                      <a:lnTo>
                        <a:pt x="3" y="2"/>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643" name="Freeform 282"/>
                <p:cNvSpPr>
                  <a:spLocks noChangeAspect="1"/>
                </p:cNvSpPr>
                <p:nvPr/>
              </p:nvSpPr>
              <p:spPr bwMode="gray">
                <a:xfrm>
                  <a:off x="1149" y="1865"/>
                  <a:ext cx="633" cy="339"/>
                </a:xfrm>
                <a:custGeom>
                  <a:avLst/>
                  <a:gdLst/>
                  <a:ahLst/>
                  <a:cxnLst>
                    <a:cxn ang="0">
                      <a:pos x="3079" y="181"/>
                    </a:cxn>
                    <a:cxn ang="0">
                      <a:pos x="2964" y="328"/>
                    </a:cxn>
                    <a:cxn ang="0">
                      <a:pos x="2682" y="394"/>
                    </a:cxn>
                    <a:cxn ang="0">
                      <a:pos x="2593" y="483"/>
                    </a:cxn>
                    <a:cxn ang="0">
                      <a:pos x="2432" y="575"/>
                    </a:cxn>
                    <a:cxn ang="0">
                      <a:pos x="2290" y="541"/>
                    </a:cxn>
                    <a:cxn ang="0">
                      <a:pos x="2235" y="456"/>
                    </a:cxn>
                    <a:cxn ang="0">
                      <a:pos x="2211" y="306"/>
                    </a:cxn>
                    <a:cxn ang="0">
                      <a:pos x="2135" y="345"/>
                    </a:cxn>
                    <a:cxn ang="0">
                      <a:pos x="2081" y="588"/>
                    </a:cxn>
                    <a:cxn ang="0">
                      <a:pos x="2036" y="404"/>
                    </a:cxn>
                    <a:cxn ang="0">
                      <a:pos x="2077" y="294"/>
                    </a:cxn>
                    <a:cxn ang="0">
                      <a:pos x="2231" y="279"/>
                    </a:cxn>
                    <a:cxn ang="0">
                      <a:pos x="2111" y="222"/>
                    </a:cxn>
                    <a:cxn ang="0">
                      <a:pos x="2021" y="160"/>
                    </a:cxn>
                    <a:cxn ang="0">
                      <a:pos x="1811" y="226"/>
                    </a:cxn>
                    <a:cxn ang="0">
                      <a:pos x="1785" y="86"/>
                    </a:cxn>
                    <a:cxn ang="0">
                      <a:pos x="1640" y="33"/>
                    </a:cxn>
                    <a:cxn ang="0">
                      <a:pos x="888" y="36"/>
                    </a:cxn>
                    <a:cxn ang="0">
                      <a:pos x="133" y="58"/>
                    </a:cxn>
                    <a:cxn ang="0">
                      <a:pos x="101" y="150"/>
                    </a:cxn>
                    <a:cxn ang="0">
                      <a:pos x="4" y="86"/>
                    </a:cxn>
                    <a:cxn ang="0">
                      <a:pos x="46" y="225"/>
                    </a:cxn>
                    <a:cxn ang="0">
                      <a:pos x="47" y="295"/>
                    </a:cxn>
                    <a:cxn ang="0">
                      <a:pos x="27" y="576"/>
                    </a:cxn>
                    <a:cxn ang="0">
                      <a:pos x="98" y="850"/>
                    </a:cxn>
                    <a:cxn ang="0">
                      <a:pos x="130" y="886"/>
                    </a:cxn>
                    <a:cxn ang="0">
                      <a:pos x="223" y="1056"/>
                    </a:cxn>
                    <a:cxn ang="0">
                      <a:pos x="336" y="1131"/>
                    </a:cxn>
                    <a:cxn ang="0">
                      <a:pos x="989" y="1276"/>
                    </a:cxn>
                    <a:cxn ang="0">
                      <a:pos x="1294" y="1430"/>
                    </a:cxn>
                    <a:cxn ang="0">
                      <a:pos x="1501" y="1624"/>
                    </a:cxn>
                    <a:cxn ang="0">
                      <a:pos x="1515" y="1515"/>
                    </a:cxn>
                    <a:cxn ang="0">
                      <a:pos x="1564" y="1480"/>
                    </a:cxn>
                    <a:cxn ang="0">
                      <a:pos x="1629" y="1410"/>
                    </a:cxn>
                    <a:cxn ang="0">
                      <a:pos x="1784" y="1405"/>
                    </a:cxn>
                    <a:cxn ang="0">
                      <a:pos x="1912" y="1435"/>
                    </a:cxn>
                    <a:cxn ang="0">
                      <a:pos x="1905" y="1382"/>
                    </a:cxn>
                    <a:cxn ang="0">
                      <a:pos x="2012" y="1367"/>
                    </a:cxn>
                    <a:cxn ang="0">
                      <a:pos x="2117" y="1377"/>
                    </a:cxn>
                    <a:cxn ang="0">
                      <a:pos x="2264" y="1424"/>
                    </a:cxn>
                    <a:cxn ang="0">
                      <a:pos x="2323" y="1587"/>
                    </a:cxn>
                    <a:cxn ang="0">
                      <a:pos x="2409" y="1690"/>
                    </a:cxn>
                    <a:cxn ang="0">
                      <a:pos x="2365" y="1348"/>
                    </a:cxn>
                    <a:cxn ang="0">
                      <a:pos x="2446" y="1228"/>
                    </a:cxn>
                    <a:cxn ang="0">
                      <a:pos x="2579" y="1118"/>
                    </a:cxn>
                    <a:cxn ang="0">
                      <a:pos x="2645" y="1037"/>
                    </a:cxn>
                    <a:cxn ang="0">
                      <a:pos x="2634" y="986"/>
                    </a:cxn>
                    <a:cxn ang="0">
                      <a:pos x="2655" y="940"/>
                    </a:cxn>
                    <a:cxn ang="0">
                      <a:pos x="2654" y="871"/>
                    </a:cxn>
                    <a:cxn ang="0">
                      <a:pos x="2651" y="857"/>
                    </a:cxn>
                    <a:cxn ang="0">
                      <a:pos x="2661" y="778"/>
                    </a:cxn>
                    <a:cxn ang="0">
                      <a:pos x="2683" y="867"/>
                    </a:cxn>
                    <a:cxn ang="0">
                      <a:pos x="2708" y="796"/>
                    </a:cxn>
                    <a:cxn ang="0">
                      <a:pos x="2774" y="727"/>
                    </a:cxn>
                    <a:cxn ang="0">
                      <a:pos x="2843" y="631"/>
                    </a:cxn>
                    <a:cxn ang="0">
                      <a:pos x="3004" y="602"/>
                    </a:cxn>
                    <a:cxn ang="0">
                      <a:pos x="2957" y="538"/>
                    </a:cxn>
                    <a:cxn ang="0">
                      <a:pos x="3032" y="440"/>
                    </a:cxn>
                    <a:cxn ang="0">
                      <a:pos x="3107" y="399"/>
                    </a:cxn>
                  </a:cxnLst>
                  <a:rect l="0" t="0" r="r" b="b"/>
                  <a:pathLst>
                    <a:path w="3166" h="1693">
                      <a:moveTo>
                        <a:pt x="3165" y="365"/>
                      </a:moveTo>
                      <a:lnTo>
                        <a:pt x="3158" y="364"/>
                      </a:lnTo>
                      <a:lnTo>
                        <a:pt x="3160" y="361"/>
                      </a:lnTo>
                      <a:lnTo>
                        <a:pt x="3162" y="355"/>
                      </a:lnTo>
                      <a:lnTo>
                        <a:pt x="3162" y="344"/>
                      </a:lnTo>
                      <a:lnTo>
                        <a:pt x="3161" y="339"/>
                      </a:lnTo>
                      <a:lnTo>
                        <a:pt x="3160" y="343"/>
                      </a:lnTo>
                      <a:lnTo>
                        <a:pt x="3155" y="343"/>
                      </a:lnTo>
                      <a:lnTo>
                        <a:pt x="3146" y="342"/>
                      </a:lnTo>
                      <a:lnTo>
                        <a:pt x="3138" y="335"/>
                      </a:lnTo>
                      <a:lnTo>
                        <a:pt x="3135" y="330"/>
                      </a:lnTo>
                      <a:lnTo>
                        <a:pt x="3134" y="326"/>
                      </a:lnTo>
                      <a:lnTo>
                        <a:pt x="3134" y="310"/>
                      </a:lnTo>
                      <a:lnTo>
                        <a:pt x="3119" y="302"/>
                      </a:lnTo>
                      <a:lnTo>
                        <a:pt x="3119" y="246"/>
                      </a:lnTo>
                      <a:lnTo>
                        <a:pt x="3119" y="195"/>
                      </a:lnTo>
                      <a:lnTo>
                        <a:pt x="3093" y="170"/>
                      </a:lnTo>
                      <a:lnTo>
                        <a:pt x="3086" y="170"/>
                      </a:lnTo>
                      <a:lnTo>
                        <a:pt x="3079" y="181"/>
                      </a:lnTo>
                      <a:lnTo>
                        <a:pt x="3061" y="184"/>
                      </a:lnTo>
                      <a:lnTo>
                        <a:pt x="3049" y="179"/>
                      </a:lnTo>
                      <a:lnTo>
                        <a:pt x="3047" y="176"/>
                      </a:lnTo>
                      <a:lnTo>
                        <a:pt x="3044" y="170"/>
                      </a:lnTo>
                      <a:lnTo>
                        <a:pt x="3037" y="163"/>
                      </a:lnTo>
                      <a:lnTo>
                        <a:pt x="3031" y="162"/>
                      </a:lnTo>
                      <a:lnTo>
                        <a:pt x="3025" y="166"/>
                      </a:lnTo>
                      <a:lnTo>
                        <a:pt x="2998" y="211"/>
                      </a:lnTo>
                      <a:lnTo>
                        <a:pt x="2994" y="235"/>
                      </a:lnTo>
                      <a:lnTo>
                        <a:pt x="2988" y="247"/>
                      </a:lnTo>
                      <a:lnTo>
                        <a:pt x="2987" y="253"/>
                      </a:lnTo>
                      <a:lnTo>
                        <a:pt x="2982" y="262"/>
                      </a:lnTo>
                      <a:lnTo>
                        <a:pt x="2979" y="269"/>
                      </a:lnTo>
                      <a:lnTo>
                        <a:pt x="2975" y="305"/>
                      </a:lnTo>
                      <a:lnTo>
                        <a:pt x="2974" y="307"/>
                      </a:lnTo>
                      <a:lnTo>
                        <a:pt x="2967" y="312"/>
                      </a:lnTo>
                      <a:lnTo>
                        <a:pt x="2964" y="317"/>
                      </a:lnTo>
                      <a:lnTo>
                        <a:pt x="2963" y="322"/>
                      </a:lnTo>
                      <a:lnTo>
                        <a:pt x="2964" y="328"/>
                      </a:lnTo>
                      <a:lnTo>
                        <a:pt x="2964" y="330"/>
                      </a:lnTo>
                      <a:lnTo>
                        <a:pt x="2957" y="327"/>
                      </a:lnTo>
                      <a:lnTo>
                        <a:pt x="2956" y="328"/>
                      </a:lnTo>
                      <a:lnTo>
                        <a:pt x="2956" y="334"/>
                      </a:lnTo>
                      <a:lnTo>
                        <a:pt x="2945" y="330"/>
                      </a:lnTo>
                      <a:lnTo>
                        <a:pt x="2936" y="333"/>
                      </a:lnTo>
                      <a:lnTo>
                        <a:pt x="2934" y="335"/>
                      </a:lnTo>
                      <a:lnTo>
                        <a:pt x="2921" y="337"/>
                      </a:lnTo>
                      <a:lnTo>
                        <a:pt x="2918" y="340"/>
                      </a:lnTo>
                      <a:lnTo>
                        <a:pt x="2912" y="356"/>
                      </a:lnTo>
                      <a:lnTo>
                        <a:pt x="2910" y="356"/>
                      </a:lnTo>
                      <a:lnTo>
                        <a:pt x="2812" y="356"/>
                      </a:lnTo>
                      <a:lnTo>
                        <a:pt x="2737" y="356"/>
                      </a:lnTo>
                      <a:lnTo>
                        <a:pt x="2722" y="356"/>
                      </a:lnTo>
                      <a:lnTo>
                        <a:pt x="2706" y="371"/>
                      </a:lnTo>
                      <a:lnTo>
                        <a:pt x="2687" y="382"/>
                      </a:lnTo>
                      <a:lnTo>
                        <a:pt x="2684" y="387"/>
                      </a:lnTo>
                      <a:lnTo>
                        <a:pt x="2683" y="388"/>
                      </a:lnTo>
                      <a:lnTo>
                        <a:pt x="2682" y="394"/>
                      </a:lnTo>
                      <a:lnTo>
                        <a:pt x="2676" y="404"/>
                      </a:lnTo>
                      <a:lnTo>
                        <a:pt x="2655" y="418"/>
                      </a:lnTo>
                      <a:lnTo>
                        <a:pt x="2651" y="423"/>
                      </a:lnTo>
                      <a:lnTo>
                        <a:pt x="2652" y="428"/>
                      </a:lnTo>
                      <a:lnTo>
                        <a:pt x="2660" y="428"/>
                      </a:lnTo>
                      <a:lnTo>
                        <a:pt x="2663" y="431"/>
                      </a:lnTo>
                      <a:lnTo>
                        <a:pt x="2662" y="436"/>
                      </a:lnTo>
                      <a:lnTo>
                        <a:pt x="2659" y="439"/>
                      </a:lnTo>
                      <a:lnTo>
                        <a:pt x="2655" y="437"/>
                      </a:lnTo>
                      <a:lnTo>
                        <a:pt x="2654" y="440"/>
                      </a:lnTo>
                      <a:lnTo>
                        <a:pt x="2655" y="442"/>
                      </a:lnTo>
                      <a:lnTo>
                        <a:pt x="2660" y="448"/>
                      </a:lnTo>
                      <a:lnTo>
                        <a:pt x="2661" y="458"/>
                      </a:lnTo>
                      <a:lnTo>
                        <a:pt x="2660" y="466"/>
                      </a:lnTo>
                      <a:lnTo>
                        <a:pt x="2643" y="468"/>
                      </a:lnTo>
                      <a:lnTo>
                        <a:pt x="2627" y="480"/>
                      </a:lnTo>
                      <a:lnTo>
                        <a:pt x="2617" y="484"/>
                      </a:lnTo>
                      <a:lnTo>
                        <a:pt x="2597" y="484"/>
                      </a:lnTo>
                      <a:lnTo>
                        <a:pt x="2593" y="483"/>
                      </a:lnTo>
                      <a:lnTo>
                        <a:pt x="2582" y="486"/>
                      </a:lnTo>
                      <a:lnTo>
                        <a:pt x="2575" y="480"/>
                      </a:lnTo>
                      <a:lnTo>
                        <a:pt x="2560" y="477"/>
                      </a:lnTo>
                      <a:lnTo>
                        <a:pt x="2553" y="477"/>
                      </a:lnTo>
                      <a:lnTo>
                        <a:pt x="2532" y="479"/>
                      </a:lnTo>
                      <a:lnTo>
                        <a:pt x="2511" y="484"/>
                      </a:lnTo>
                      <a:lnTo>
                        <a:pt x="2501" y="489"/>
                      </a:lnTo>
                      <a:lnTo>
                        <a:pt x="2504" y="499"/>
                      </a:lnTo>
                      <a:lnTo>
                        <a:pt x="2509" y="506"/>
                      </a:lnTo>
                      <a:lnTo>
                        <a:pt x="2511" y="518"/>
                      </a:lnTo>
                      <a:lnTo>
                        <a:pt x="2499" y="531"/>
                      </a:lnTo>
                      <a:lnTo>
                        <a:pt x="2495" y="536"/>
                      </a:lnTo>
                      <a:lnTo>
                        <a:pt x="2491" y="538"/>
                      </a:lnTo>
                      <a:lnTo>
                        <a:pt x="2488" y="539"/>
                      </a:lnTo>
                      <a:lnTo>
                        <a:pt x="2478" y="549"/>
                      </a:lnTo>
                      <a:lnTo>
                        <a:pt x="2461" y="560"/>
                      </a:lnTo>
                      <a:lnTo>
                        <a:pt x="2452" y="566"/>
                      </a:lnTo>
                      <a:lnTo>
                        <a:pt x="2441" y="568"/>
                      </a:lnTo>
                      <a:lnTo>
                        <a:pt x="2432" y="575"/>
                      </a:lnTo>
                      <a:lnTo>
                        <a:pt x="2419" y="582"/>
                      </a:lnTo>
                      <a:lnTo>
                        <a:pt x="2404" y="585"/>
                      </a:lnTo>
                      <a:lnTo>
                        <a:pt x="2386" y="593"/>
                      </a:lnTo>
                      <a:lnTo>
                        <a:pt x="2350" y="614"/>
                      </a:lnTo>
                      <a:lnTo>
                        <a:pt x="2334" y="614"/>
                      </a:lnTo>
                      <a:lnTo>
                        <a:pt x="2316" y="620"/>
                      </a:lnTo>
                      <a:lnTo>
                        <a:pt x="2296" y="618"/>
                      </a:lnTo>
                      <a:lnTo>
                        <a:pt x="2294" y="614"/>
                      </a:lnTo>
                      <a:lnTo>
                        <a:pt x="2286" y="614"/>
                      </a:lnTo>
                      <a:lnTo>
                        <a:pt x="2281" y="613"/>
                      </a:lnTo>
                      <a:lnTo>
                        <a:pt x="2274" y="607"/>
                      </a:lnTo>
                      <a:lnTo>
                        <a:pt x="2259" y="602"/>
                      </a:lnTo>
                      <a:lnTo>
                        <a:pt x="2264" y="595"/>
                      </a:lnTo>
                      <a:lnTo>
                        <a:pt x="2278" y="581"/>
                      </a:lnTo>
                      <a:lnTo>
                        <a:pt x="2278" y="570"/>
                      </a:lnTo>
                      <a:lnTo>
                        <a:pt x="2283" y="558"/>
                      </a:lnTo>
                      <a:lnTo>
                        <a:pt x="2289" y="553"/>
                      </a:lnTo>
                      <a:lnTo>
                        <a:pt x="2289" y="545"/>
                      </a:lnTo>
                      <a:lnTo>
                        <a:pt x="2290" y="541"/>
                      </a:lnTo>
                      <a:lnTo>
                        <a:pt x="2296" y="534"/>
                      </a:lnTo>
                      <a:lnTo>
                        <a:pt x="2308" y="534"/>
                      </a:lnTo>
                      <a:lnTo>
                        <a:pt x="2308" y="534"/>
                      </a:lnTo>
                      <a:lnTo>
                        <a:pt x="2316" y="507"/>
                      </a:lnTo>
                      <a:lnTo>
                        <a:pt x="2316" y="500"/>
                      </a:lnTo>
                      <a:lnTo>
                        <a:pt x="2315" y="502"/>
                      </a:lnTo>
                      <a:lnTo>
                        <a:pt x="2312" y="496"/>
                      </a:lnTo>
                      <a:lnTo>
                        <a:pt x="2308" y="489"/>
                      </a:lnTo>
                      <a:lnTo>
                        <a:pt x="2306" y="467"/>
                      </a:lnTo>
                      <a:lnTo>
                        <a:pt x="2305" y="456"/>
                      </a:lnTo>
                      <a:lnTo>
                        <a:pt x="2301" y="445"/>
                      </a:lnTo>
                      <a:lnTo>
                        <a:pt x="2289" y="425"/>
                      </a:lnTo>
                      <a:lnTo>
                        <a:pt x="2280" y="426"/>
                      </a:lnTo>
                      <a:lnTo>
                        <a:pt x="2263" y="434"/>
                      </a:lnTo>
                      <a:lnTo>
                        <a:pt x="2262" y="435"/>
                      </a:lnTo>
                      <a:lnTo>
                        <a:pt x="2256" y="451"/>
                      </a:lnTo>
                      <a:lnTo>
                        <a:pt x="2248" y="456"/>
                      </a:lnTo>
                      <a:lnTo>
                        <a:pt x="2242" y="458"/>
                      </a:lnTo>
                      <a:lnTo>
                        <a:pt x="2235" y="456"/>
                      </a:lnTo>
                      <a:lnTo>
                        <a:pt x="2232" y="451"/>
                      </a:lnTo>
                      <a:lnTo>
                        <a:pt x="2235" y="442"/>
                      </a:lnTo>
                      <a:lnTo>
                        <a:pt x="2240" y="432"/>
                      </a:lnTo>
                      <a:lnTo>
                        <a:pt x="2254" y="421"/>
                      </a:lnTo>
                      <a:lnTo>
                        <a:pt x="2258" y="412"/>
                      </a:lnTo>
                      <a:lnTo>
                        <a:pt x="2264" y="404"/>
                      </a:lnTo>
                      <a:lnTo>
                        <a:pt x="2267" y="398"/>
                      </a:lnTo>
                      <a:lnTo>
                        <a:pt x="2267" y="388"/>
                      </a:lnTo>
                      <a:lnTo>
                        <a:pt x="2263" y="367"/>
                      </a:lnTo>
                      <a:lnTo>
                        <a:pt x="2259" y="360"/>
                      </a:lnTo>
                      <a:lnTo>
                        <a:pt x="2259" y="353"/>
                      </a:lnTo>
                      <a:lnTo>
                        <a:pt x="2262" y="349"/>
                      </a:lnTo>
                      <a:lnTo>
                        <a:pt x="2263" y="348"/>
                      </a:lnTo>
                      <a:lnTo>
                        <a:pt x="2257" y="334"/>
                      </a:lnTo>
                      <a:lnTo>
                        <a:pt x="2251" y="328"/>
                      </a:lnTo>
                      <a:lnTo>
                        <a:pt x="2235" y="323"/>
                      </a:lnTo>
                      <a:lnTo>
                        <a:pt x="2229" y="318"/>
                      </a:lnTo>
                      <a:lnTo>
                        <a:pt x="2225" y="316"/>
                      </a:lnTo>
                      <a:lnTo>
                        <a:pt x="2211" y="306"/>
                      </a:lnTo>
                      <a:lnTo>
                        <a:pt x="2206" y="303"/>
                      </a:lnTo>
                      <a:lnTo>
                        <a:pt x="2199" y="305"/>
                      </a:lnTo>
                      <a:lnTo>
                        <a:pt x="2198" y="302"/>
                      </a:lnTo>
                      <a:lnTo>
                        <a:pt x="2186" y="299"/>
                      </a:lnTo>
                      <a:lnTo>
                        <a:pt x="2175" y="300"/>
                      </a:lnTo>
                      <a:lnTo>
                        <a:pt x="2170" y="307"/>
                      </a:lnTo>
                      <a:lnTo>
                        <a:pt x="2170" y="312"/>
                      </a:lnTo>
                      <a:lnTo>
                        <a:pt x="2171" y="318"/>
                      </a:lnTo>
                      <a:lnTo>
                        <a:pt x="2176" y="324"/>
                      </a:lnTo>
                      <a:lnTo>
                        <a:pt x="2173" y="327"/>
                      </a:lnTo>
                      <a:lnTo>
                        <a:pt x="2160" y="333"/>
                      </a:lnTo>
                      <a:lnTo>
                        <a:pt x="2151" y="334"/>
                      </a:lnTo>
                      <a:lnTo>
                        <a:pt x="2150" y="349"/>
                      </a:lnTo>
                      <a:lnTo>
                        <a:pt x="2149" y="360"/>
                      </a:lnTo>
                      <a:lnTo>
                        <a:pt x="2144" y="361"/>
                      </a:lnTo>
                      <a:lnTo>
                        <a:pt x="2140" y="367"/>
                      </a:lnTo>
                      <a:lnTo>
                        <a:pt x="2139" y="364"/>
                      </a:lnTo>
                      <a:lnTo>
                        <a:pt x="2138" y="351"/>
                      </a:lnTo>
                      <a:lnTo>
                        <a:pt x="2135" y="345"/>
                      </a:lnTo>
                      <a:lnTo>
                        <a:pt x="2130" y="349"/>
                      </a:lnTo>
                      <a:lnTo>
                        <a:pt x="2125" y="355"/>
                      </a:lnTo>
                      <a:lnTo>
                        <a:pt x="2112" y="362"/>
                      </a:lnTo>
                      <a:lnTo>
                        <a:pt x="2109" y="372"/>
                      </a:lnTo>
                      <a:lnTo>
                        <a:pt x="2104" y="378"/>
                      </a:lnTo>
                      <a:lnTo>
                        <a:pt x="2104" y="389"/>
                      </a:lnTo>
                      <a:lnTo>
                        <a:pt x="2103" y="396"/>
                      </a:lnTo>
                      <a:lnTo>
                        <a:pt x="2102" y="408"/>
                      </a:lnTo>
                      <a:lnTo>
                        <a:pt x="2103" y="412"/>
                      </a:lnTo>
                      <a:lnTo>
                        <a:pt x="2097" y="416"/>
                      </a:lnTo>
                      <a:lnTo>
                        <a:pt x="2095" y="435"/>
                      </a:lnTo>
                      <a:lnTo>
                        <a:pt x="2090" y="457"/>
                      </a:lnTo>
                      <a:lnTo>
                        <a:pt x="2097" y="480"/>
                      </a:lnTo>
                      <a:lnTo>
                        <a:pt x="2103" y="490"/>
                      </a:lnTo>
                      <a:lnTo>
                        <a:pt x="2106" y="499"/>
                      </a:lnTo>
                      <a:lnTo>
                        <a:pt x="2104" y="533"/>
                      </a:lnTo>
                      <a:lnTo>
                        <a:pt x="2095" y="559"/>
                      </a:lnTo>
                      <a:lnTo>
                        <a:pt x="2084" y="580"/>
                      </a:lnTo>
                      <a:lnTo>
                        <a:pt x="2081" y="588"/>
                      </a:lnTo>
                      <a:lnTo>
                        <a:pt x="2068" y="597"/>
                      </a:lnTo>
                      <a:lnTo>
                        <a:pt x="2054" y="606"/>
                      </a:lnTo>
                      <a:lnTo>
                        <a:pt x="2046" y="606"/>
                      </a:lnTo>
                      <a:lnTo>
                        <a:pt x="2039" y="602"/>
                      </a:lnTo>
                      <a:lnTo>
                        <a:pt x="2034" y="601"/>
                      </a:lnTo>
                      <a:lnTo>
                        <a:pt x="2032" y="595"/>
                      </a:lnTo>
                      <a:lnTo>
                        <a:pt x="2028" y="582"/>
                      </a:lnTo>
                      <a:lnTo>
                        <a:pt x="2020" y="560"/>
                      </a:lnTo>
                      <a:lnTo>
                        <a:pt x="2020" y="545"/>
                      </a:lnTo>
                      <a:lnTo>
                        <a:pt x="2020" y="533"/>
                      </a:lnTo>
                      <a:lnTo>
                        <a:pt x="2020" y="525"/>
                      </a:lnTo>
                      <a:lnTo>
                        <a:pt x="2016" y="506"/>
                      </a:lnTo>
                      <a:lnTo>
                        <a:pt x="2015" y="490"/>
                      </a:lnTo>
                      <a:lnTo>
                        <a:pt x="2018" y="477"/>
                      </a:lnTo>
                      <a:lnTo>
                        <a:pt x="2027" y="456"/>
                      </a:lnTo>
                      <a:lnTo>
                        <a:pt x="2027" y="442"/>
                      </a:lnTo>
                      <a:lnTo>
                        <a:pt x="2030" y="432"/>
                      </a:lnTo>
                      <a:lnTo>
                        <a:pt x="2036" y="413"/>
                      </a:lnTo>
                      <a:lnTo>
                        <a:pt x="2036" y="404"/>
                      </a:lnTo>
                      <a:lnTo>
                        <a:pt x="2038" y="391"/>
                      </a:lnTo>
                      <a:lnTo>
                        <a:pt x="2043" y="378"/>
                      </a:lnTo>
                      <a:lnTo>
                        <a:pt x="2053" y="362"/>
                      </a:lnTo>
                      <a:lnTo>
                        <a:pt x="2060" y="344"/>
                      </a:lnTo>
                      <a:lnTo>
                        <a:pt x="2058" y="334"/>
                      </a:lnTo>
                      <a:lnTo>
                        <a:pt x="2044" y="350"/>
                      </a:lnTo>
                      <a:lnTo>
                        <a:pt x="2043" y="359"/>
                      </a:lnTo>
                      <a:lnTo>
                        <a:pt x="2041" y="367"/>
                      </a:lnTo>
                      <a:lnTo>
                        <a:pt x="2034" y="369"/>
                      </a:lnTo>
                      <a:lnTo>
                        <a:pt x="2011" y="389"/>
                      </a:lnTo>
                      <a:lnTo>
                        <a:pt x="2011" y="385"/>
                      </a:lnTo>
                      <a:lnTo>
                        <a:pt x="2018" y="369"/>
                      </a:lnTo>
                      <a:lnTo>
                        <a:pt x="2021" y="364"/>
                      </a:lnTo>
                      <a:lnTo>
                        <a:pt x="2027" y="359"/>
                      </a:lnTo>
                      <a:lnTo>
                        <a:pt x="2034" y="346"/>
                      </a:lnTo>
                      <a:lnTo>
                        <a:pt x="2057" y="308"/>
                      </a:lnTo>
                      <a:lnTo>
                        <a:pt x="2066" y="296"/>
                      </a:lnTo>
                      <a:lnTo>
                        <a:pt x="2070" y="297"/>
                      </a:lnTo>
                      <a:lnTo>
                        <a:pt x="2077" y="294"/>
                      </a:lnTo>
                      <a:lnTo>
                        <a:pt x="2085" y="287"/>
                      </a:lnTo>
                      <a:lnTo>
                        <a:pt x="2084" y="307"/>
                      </a:lnTo>
                      <a:lnTo>
                        <a:pt x="2090" y="306"/>
                      </a:lnTo>
                      <a:lnTo>
                        <a:pt x="2107" y="287"/>
                      </a:lnTo>
                      <a:lnTo>
                        <a:pt x="2120" y="284"/>
                      </a:lnTo>
                      <a:lnTo>
                        <a:pt x="2136" y="281"/>
                      </a:lnTo>
                      <a:lnTo>
                        <a:pt x="2144" y="273"/>
                      </a:lnTo>
                      <a:lnTo>
                        <a:pt x="2155" y="270"/>
                      </a:lnTo>
                      <a:lnTo>
                        <a:pt x="2167" y="274"/>
                      </a:lnTo>
                      <a:lnTo>
                        <a:pt x="2178" y="279"/>
                      </a:lnTo>
                      <a:lnTo>
                        <a:pt x="2181" y="281"/>
                      </a:lnTo>
                      <a:lnTo>
                        <a:pt x="2184" y="286"/>
                      </a:lnTo>
                      <a:lnTo>
                        <a:pt x="2193" y="286"/>
                      </a:lnTo>
                      <a:lnTo>
                        <a:pt x="2194" y="279"/>
                      </a:lnTo>
                      <a:lnTo>
                        <a:pt x="2197" y="275"/>
                      </a:lnTo>
                      <a:lnTo>
                        <a:pt x="2202" y="278"/>
                      </a:lnTo>
                      <a:lnTo>
                        <a:pt x="2205" y="284"/>
                      </a:lnTo>
                      <a:lnTo>
                        <a:pt x="2224" y="279"/>
                      </a:lnTo>
                      <a:lnTo>
                        <a:pt x="2231" y="279"/>
                      </a:lnTo>
                      <a:lnTo>
                        <a:pt x="2231" y="278"/>
                      </a:lnTo>
                      <a:lnTo>
                        <a:pt x="2230" y="275"/>
                      </a:lnTo>
                      <a:lnTo>
                        <a:pt x="2225" y="272"/>
                      </a:lnTo>
                      <a:lnTo>
                        <a:pt x="2221" y="267"/>
                      </a:lnTo>
                      <a:lnTo>
                        <a:pt x="2215" y="263"/>
                      </a:lnTo>
                      <a:lnTo>
                        <a:pt x="2215" y="252"/>
                      </a:lnTo>
                      <a:lnTo>
                        <a:pt x="2213" y="246"/>
                      </a:lnTo>
                      <a:lnTo>
                        <a:pt x="2211" y="242"/>
                      </a:lnTo>
                      <a:lnTo>
                        <a:pt x="2209" y="238"/>
                      </a:lnTo>
                      <a:lnTo>
                        <a:pt x="2202" y="238"/>
                      </a:lnTo>
                      <a:lnTo>
                        <a:pt x="2187" y="240"/>
                      </a:lnTo>
                      <a:lnTo>
                        <a:pt x="2179" y="238"/>
                      </a:lnTo>
                      <a:lnTo>
                        <a:pt x="2171" y="233"/>
                      </a:lnTo>
                      <a:lnTo>
                        <a:pt x="2171" y="222"/>
                      </a:lnTo>
                      <a:lnTo>
                        <a:pt x="2168" y="216"/>
                      </a:lnTo>
                      <a:lnTo>
                        <a:pt x="2160" y="216"/>
                      </a:lnTo>
                      <a:lnTo>
                        <a:pt x="2150" y="221"/>
                      </a:lnTo>
                      <a:lnTo>
                        <a:pt x="2141" y="224"/>
                      </a:lnTo>
                      <a:lnTo>
                        <a:pt x="2111" y="222"/>
                      </a:lnTo>
                      <a:lnTo>
                        <a:pt x="2101" y="229"/>
                      </a:lnTo>
                      <a:lnTo>
                        <a:pt x="2092" y="232"/>
                      </a:lnTo>
                      <a:lnTo>
                        <a:pt x="2085" y="240"/>
                      </a:lnTo>
                      <a:lnTo>
                        <a:pt x="2080" y="242"/>
                      </a:lnTo>
                      <a:lnTo>
                        <a:pt x="2055" y="237"/>
                      </a:lnTo>
                      <a:lnTo>
                        <a:pt x="2047" y="238"/>
                      </a:lnTo>
                      <a:lnTo>
                        <a:pt x="2036" y="227"/>
                      </a:lnTo>
                      <a:lnTo>
                        <a:pt x="2030" y="217"/>
                      </a:lnTo>
                      <a:lnTo>
                        <a:pt x="2011" y="208"/>
                      </a:lnTo>
                      <a:lnTo>
                        <a:pt x="1995" y="210"/>
                      </a:lnTo>
                      <a:lnTo>
                        <a:pt x="1990" y="209"/>
                      </a:lnTo>
                      <a:lnTo>
                        <a:pt x="1983" y="216"/>
                      </a:lnTo>
                      <a:lnTo>
                        <a:pt x="1982" y="213"/>
                      </a:lnTo>
                      <a:lnTo>
                        <a:pt x="1983" y="200"/>
                      </a:lnTo>
                      <a:lnTo>
                        <a:pt x="1988" y="194"/>
                      </a:lnTo>
                      <a:lnTo>
                        <a:pt x="1995" y="190"/>
                      </a:lnTo>
                      <a:lnTo>
                        <a:pt x="2011" y="171"/>
                      </a:lnTo>
                      <a:lnTo>
                        <a:pt x="2020" y="165"/>
                      </a:lnTo>
                      <a:lnTo>
                        <a:pt x="2021" y="160"/>
                      </a:lnTo>
                      <a:lnTo>
                        <a:pt x="2018" y="159"/>
                      </a:lnTo>
                      <a:lnTo>
                        <a:pt x="2007" y="160"/>
                      </a:lnTo>
                      <a:lnTo>
                        <a:pt x="1996" y="163"/>
                      </a:lnTo>
                      <a:lnTo>
                        <a:pt x="1985" y="170"/>
                      </a:lnTo>
                      <a:lnTo>
                        <a:pt x="1969" y="179"/>
                      </a:lnTo>
                      <a:lnTo>
                        <a:pt x="1958" y="193"/>
                      </a:lnTo>
                      <a:lnTo>
                        <a:pt x="1947" y="199"/>
                      </a:lnTo>
                      <a:lnTo>
                        <a:pt x="1936" y="208"/>
                      </a:lnTo>
                      <a:lnTo>
                        <a:pt x="1921" y="211"/>
                      </a:lnTo>
                      <a:lnTo>
                        <a:pt x="1909" y="215"/>
                      </a:lnTo>
                      <a:lnTo>
                        <a:pt x="1890" y="229"/>
                      </a:lnTo>
                      <a:lnTo>
                        <a:pt x="1877" y="230"/>
                      </a:lnTo>
                      <a:lnTo>
                        <a:pt x="1856" y="227"/>
                      </a:lnTo>
                      <a:lnTo>
                        <a:pt x="1853" y="232"/>
                      </a:lnTo>
                      <a:lnTo>
                        <a:pt x="1851" y="230"/>
                      </a:lnTo>
                      <a:lnTo>
                        <a:pt x="1854" y="219"/>
                      </a:lnTo>
                      <a:lnTo>
                        <a:pt x="1854" y="209"/>
                      </a:lnTo>
                      <a:lnTo>
                        <a:pt x="1848" y="203"/>
                      </a:lnTo>
                      <a:lnTo>
                        <a:pt x="1811" y="226"/>
                      </a:lnTo>
                      <a:lnTo>
                        <a:pt x="1799" y="229"/>
                      </a:lnTo>
                      <a:lnTo>
                        <a:pt x="1790" y="227"/>
                      </a:lnTo>
                      <a:lnTo>
                        <a:pt x="1785" y="221"/>
                      </a:lnTo>
                      <a:lnTo>
                        <a:pt x="1792" y="213"/>
                      </a:lnTo>
                      <a:lnTo>
                        <a:pt x="1831" y="179"/>
                      </a:lnTo>
                      <a:lnTo>
                        <a:pt x="1872" y="145"/>
                      </a:lnTo>
                      <a:lnTo>
                        <a:pt x="1892" y="138"/>
                      </a:lnTo>
                      <a:lnTo>
                        <a:pt x="1915" y="118"/>
                      </a:lnTo>
                      <a:lnTo>
                        <a:pt x="1910" y="118"/>
                      </a:lnTo>
                      <a:lnTo>
                        <a:pt x="1896" y="111"/>
                      </a:lnTo>
                      <a:lnTo>
                        <a:pt x="1870" y="111"/>
                      </a:lnTo>
                      <a:lnTo>
                        <a:pt x="1853" y="103"/>
                      </a:lnTo>
                      <a:lnTo>
                        <a:pt x="1844" y="104"/>
                      </a:lnTo>
                      <a:lnTo>
                        <a:pt x="1831" y="111"/>
                      </a:lnTo>
                      <a:lnTo>
                        <a:pt x="1824" y="112"/>
                      </a:lnTo>
                      <a:lnTo>
                        <a:pt x="1812" y="106"/>
                      </a:lnTo>
                      <a:lnTo>
                        <a:pt x="1805" y="96"/>
                      </a:lnTo>
                      <a:lnTo>
                        <a:pt x="1792" y="92"/>
                      </a:lnTo>
                      <a:lnTo>
                        <a:pt x="1785" y="86"/>
                      </a:lnTo>
                      <a:lnTo>
                        <a:pt x="1776" y="84"/>
                      </a:lnTo>
                      <a:lnTo>
                        <a:pt x="1772" y="81"/>
                      </a:lnTo>
                      <a:lnTo>
                        <a:pt x="1765" y="74"/>
                      </a:lnTo>
                      <a:lnTo>
                        <a:pt x="1757" y="68"/>
                      </a:lnTo>
                      <a:lnTo>
                        <a:pt x="1747" y="64"/>
                      </a:lnTo>
                      <a:lnTo>
                        <a:pt x="1721" y="63"/>
                      </a:lnTo>
                      <a:lnTo>
                        <a:pt x="1713" y="68"/>
                      </a:lnTo>
                      <a:lnTo>
                        <a:pt x="1702" y="68"/>
                      </a:lnTo>
                      <a:lnTo>
                        <a:pt x="1695" y="66"/>
                      </a:lnTo>
                      <a:lnTo>
                        <a:pt x="1695" y="64"/>
                      </a:lnTo>
                      <a:lnTo>
                        <a:pt x="1693" y="63"/>
                      </a:lnTo>
                      <a:lnTo>
                        <a:pt x="1679" y="59"/>
                      </a:lnTo>
                      <a:lnTo>
                        <a:pt x="1675" y="55"/>
                      </a:lnTo>
                      <a:lnTo>
                        <a:pt x="1665" y="58"/>
                      </a:lnTo>
                      <a:lnTo>
                        <a:pt x="1661" y="58"/>
                      </a:lnTo>
                      <a:lnTo>
                        <a:pt x="1660" y="55"/>
                      </a:lnTo>
                      <a:lnTo>
                        <a:pt x="1651" y="57"/>
                      </a:lnTo>
                      <a:lnTo>
                        <a:pt x="1643" y="34"/>
                      </a:lnTo>
                      <a:lnTo>
                        <a:pt x="1640" y="33"/>
                      </a:lnTo>
                      <a:lnTo>
                        <a:pt x="1629" y="1"/>
                      </a:lnTo>
                      <a:lnTo>
                        <a:pt x="1622" y="0"/>
                      </a:lnTo>
                      <a:lnTo>
                        <a:pt x="1617" y="0"/>
                      </a:lnTo>
                      <a:lnTo>
                        <a:pt x="1617" y="36"/>
                      </a:lnTo>
                      <a:lnTo>
                        <a:pt x="1558" y="36"/>
                      </a:lnTo>
                      <a:lnTo>
                        <a:pt x="1503" y="36"/>
                      </a:lnTo>
                      <a:lnTo>
                        <a:pt x="1503" y="36"/>
                      </a:lnTo>
                      <a:lnTo>
                        <a:pt x="1491" y="36"/>
                      </a:lnTo>
                      <a:lnTo>
                        <a:pt x="1445" y="36"/>
                      </a:lnTo>
                      <a:lnTo>
                        <a:pt x="1397" y="36"/>
                      </a:lnTo>
                      <a:lnTo>
                        <a:pt x="1344" y="36"/>
                      </a:lnTo>
                      <a:lnTo>
                        <a:pt x="1294" y="36"/>
                      </a:lnTo>
                      <a:lnTo>
                        <a:pt x="1277" y="36"/>
                      </a:lnTo>
                      <a:lnTo>
                        <a:pt x="1130" y="36"/>
                      </a:lnTo>
                      <a:lnTo>
                        <a:pt x="1086" y="36"/>
                      </a:lnTo>
                      <a:lnTo>
                        <a:pt x="1032" y="36"/>
                      </a:lnTo>
                      <a:lnTo>
                        <a:pt x="983" y="36"/>
                      </a:lnTo>
                      <a:lnTo>
                        <a:pt x="936" y="36"/>
                      </a:lnTo>
                      <a:lnTo>
                        <a:pt x="888" y="36"/>
                      </a:lnTo>
                      <a:lnTo>
                        <a:pt x="834" y="36"/>
                      </a:lnTo>
                      <a:lnTo>
                        <a:pt x="802" y="36"/>
                      </a:lnTo>
                      <a:lnTo>
                        <a:pt x="753" y="34"/>
                      </a:lnTo>
                      <a:lnTo>
                        <a:pt x="699" y="34"/>
                      </a:lnTo>
                      <a:lnTo>
                        <a:pt x="649" y="34"/>
                      </a:lnTo>
                      <a:lnTo>
                        <a:pt x="580" y="34"/>
                      </a:lnTo>
                      <a:lnTo>
                        <a:pt x="471" y="34"/>
                      </a:lnTo>
                      <a:lnTo>
                        <a:pt x="418" y="34"/>
                      </a:lnTo>
                      <a:lnTo>
                        <a:pt x="365" y="34"/>
                      </a:lnTo>
                      <a:lnTo>
                        <a:pt x="320" y="34"/>
                      </a:lnTo>
                      <a:lnTo>
                        <a:pt x="270" y="34"/>
                      </a:lnTo>
                      <a:lnTo>
                        <a:pt x="218" y="34"/>
                      </a:lnTo>
                      <a:lnTo>
                        <a:pt x="167" y="34"/>
                      </a:lnTo>
                      <a:lnTo>
                        <a:pt x="105" y="34"/>
                      </a:lnTo>
                      <a:lnTo>
                        <a:pt x="108" y="43"/>
                      </a:lnTo>
                      <a:lnTo>
                        <a:pt x="113" y="50"/>
                      </a:lnTo>
                      <a:lnTo>
                        <a:pt x="121" y="50"/>
                      </a:lnTo>
                      <a:lnTo>
                        <a:pt x="129" y="53"/>
                      </a:lnTo>
                      <a:lnTo>
                        <a:pt x="133" y="58"/>
                      </a:lnTo>
                      <a:lnTo>
                        <a:pt x="132" y="59"/>
                      </a:lnTo>
                      <a:lnTo>
                        <a:pt x="128" y="57"/>
                      </a:lnTo>
                      <a:lnTo>
                        <a:pt x="124" y="58"/>
                      </a:lnTo>
                      <a:lnTo>
                        <a:pt x="124" y="66"/>
                      </a:lnTo>
                      <a:lnTo>
                        <a:pt x="119" y="74"/>
                      </a:lnTo>
                      <a:lnTo>
                        <a:pt x="116" y="75"/>
                      </a:lnTo>
                      <a:lnTo>
                        <a:pt x="116" y="76"/>
                      </a:lnTo>
                      <a:lnTo>
                        <a:pt x="122" y="81"/>
                      </a:lnTo>
                      <a:lnTo>
                        <a:pt x="127" y="84"/>
                      </a:lnTo>
                      <a:lnTo>
                        <a:pt x="128" y="87"/>
                      </a:lnTo>
                      <a:lnTo>
                        <a:pt x="133" y="103"/>
                      </a:lnTo>
                      <a:lnTo>
                        <a:pt x="133" y="119"/>
                      </a:lnTo>
                      <a:lnTo>
                        <a:pt x="132" y="133"/>
                      </a:lnTo>
                      <a:lnTo>
                        <a:pt x="130" y="133"/>
                      </a:lnTo>
                      <a:lnTo>
                        <a:pt x="127" y="125"/>
                      </a:lnTo>
                      <a:lnTo>
                        <a:pt x="124" y="125"/>
                      </a:lnTo>
                      <a:lnTo>
                        <a:pt x="118" y="127"/>
                      </a:lnTo>
                      <a:lnTo>
                        <a:pt x="111" y="143"/>
                      </a:lnTo>
                      <a:lnTo>
                        <a:pt x="101" y="150"/>
                      </a:lnTo>
                      <a:lnTo>
                        <a:pt x="98" y="155"/>
                      </a:lnTo>
                      <a:lnTo>
                        <a:pt x="101" y="156"/>
                      </a:lnTo>
                      <a:lnTo>
                        <a:pt x="101" y="162"/>
                      </a:lnTo>
                      <a:lnTo>
                        <a:pt x="92" y="162"/>
                      </a:lnTo>
                      <a:lnTo>
                        <a:pt x="92" y="151"/>
                      </a:lnTo>
                      <a:lnTo>
                        <a:pt x="101" y="130"/>
                      </a:lnTo>
                      <a:lnTo>
                        <a:pt x="103" y="127"/>
                      </a:lnTo>
                      <a:lnTo>
                        <a:pt x="109" y="124"/>
                      </a:lnTo>
                      <a:lnTo>
                        <a:pt x="111" y="122"/>
                      </a:lnTo>
                      <a:lnTo>
                        <a:pt x="112" y="112"/>
                      </a:lnTo>
                      <a:lnTo>
                        <a:pt x="109" y="104"/>
                      </a:lnTo>
                      <a:lnTo>
                        <a:pt x="98" y="106"/>
                      </a:lnTo>
                      <a:lnTo>
                        <a:pt x="84" y="100"/>
                      </a:lnTo>
                      <a:lnTo>
                        <a:pt x="70" y="101"/>
                      </a:lnTo>
                      <a:lnTo>
                        <a:pt x="58" y="98"/>
                      </a:lnTo>
                      <a:lnTo>
                        <a:pt x="48" y="98"/>
                      </a:lnTo>
                      <a:lnTo>
                        <a:pt x="19" y="87"/>
                      </a:lnTo>
                      <a:lnTo>
                        <a:pt x="9" y="81"/>
                      </a:lnTo>
                      <a:lnTo>
                        <a:pt x="4" y="86"/>
                      </a:lnTo>
                      <a:lnTo>
                        <a:pt x="1" y="96"/>
                      </a:lnTo>
                      <a:lnTo>
                        <a:pt x="0" y="106"/>
                      </a:lnTo>
                      <a:lnTo>
                        <a:pt x="3" y="113"/>
                      </a:lnTo>
                      <a:lnTo>
                        <a:pt x="6" y="122"/>
                      </a:lnTo>
                      <a:lnTo>
                        <a:pt x="15" y="131"/>
                      </a:lnTo>
                      <a:lnTo>
                        <a:pt x="21" y="147"/>
                      </a:lnTo>
                      <a:lnTo>
                        <a:pt x="28" y="181"/>
                      </a:lnTo>
                      <a:lnTo>
                        <a:pt x="32" y="193"/>
                      </a:lnTo>
                      <a:lnTo>
                        <a:pt x="33" y="194"/>
                      </a:lnTo>
                      <a:lnTo>
                        <a:pt x="38" y="188"/>
                      </a:lnTo>
                      <a:lnTo>
                        <a:pt x="42" y="193"/>
                      </a:lnTo>
                      <a:lnTo>
                        <a:pt x="41" y="199"/>
                      </a:lnTo>
                      <a:lnTo>
                        <a:pt x="37" y="205"/>
                      </a:lnTo>
                      <a:lnTo>
                        <a:pt x="37" y="211"/>
                      </a:lnTo>
                      <a:lnTo>
                        <a:pt x="38" y="215"/>
                      </a:lnTo>
                      <a:lnTo>
                        <a:pt x="42" y="216"/>
                      </a:lnTo>
                      <a:lnTo>
                        <a:pt x="46" y="215"/>
                      </a:lnTo>
                      <a:lnTo>
                        <a:pt x="47" y="217"/>
                      </a:lnTo>
                      <a:lnTo>
                        <a:pt x="46" y="225"/>
                      </a:lnTo>
                      <a:lnTo>
                        <a:pt x="47" y="236"/>
                      </a:lnTo>
                      <a:lnTo>
                        <a:pt x="46" y="240"/>
                      </a:lnTo>
                      <a:lnTo>
                        <a:pt x="43" y="238"/>
                      </a:lnTo>
                      <a:lnTo>
                        <a:pt x="42" y="229"/>
                      </a:lnTo>
                      <a:lnTo>
                        <a:pt x="38" y="225"/>
                      </a:lnTo>
                      <a:lnTo>
                        <a:pt x="37" y="238"/>
                      </a:lnTo>
                      <a:lnTo>
                        <a:pt x="39" y="246"/>
                      </a:lnTo>
                      <a:lnTo>
                        <a:pt x="47" y="252"/>
                      </a:lnTo>
                      <a:lnTo>
                        <a:pt x="68" y="251"/>
                      </a:lnTo>
                      <a:lnTo>
                        <a:pt x="74" y="257"/>
                      </a:lnTo>
                      <a:lnTo>
                        <a:pt x="81" y="260"/>
                      </a:lnTo>
                      <a:lnTo>
                        <a:pt x="80" y="264"/>
                      </a:lnTo>
                      <a:lnTo>
                        <a:pt x="68" y="259"/>
                      </a:lnTo>
                      <a:lnTo>
                        <a:pt x="48" y="262"/>
                      </a:lnTo>
                      <a:lnTo>
                        <a:pt x="46" y="264"/>
                      </a:lnTo>
                      <a:lnTo>
                        <a:pt x="44" y="269"/>
                      </a:lnTo>
                      <a:lnTo>
                        <a:pt x="43" y="285"/>
                      </a:lnTo>
                      <a:lnTo>
                        <a:pt x="43" y="291"/>
                      </a:lnTo>
                      <a:lnTo>
                        <a:pt x="47" y="295"/>
                      </a:lnTo>
                      <a:lnTo>
                        <a:pt x="44" y="301"/>
                      </a:lnTo>
                      <a:lnTo>
                        <a:pt x="46" y="312"/>
                      </a:lnTo>
                      <a:lnTo>
                        <a:pt x="42" y="321"/>
                      </a:lnTo>
                      <a:lnTo>
                        <a:pt x="41" y="353"/>
                      </a:lnTo>
                      <a:lnTo>
                        <a:pt x="37" y="366"/>
                      </a:lnTo>
                      <a:lnTo>
                        <a:pt x="38" y="409"/>
                      </a:lnTo>
                      <a:lnTo>
                        <a:pt x="36" y="419"/>
                      </a:lnTo>
                      <a:lnTo>
                        <a:pt x="36" y="431"/>
                      </a:lnTo>
                      <a:lnTo>
                        <a:pt x="30" y="457"/>
                      </a:lnTo>
                      <a:lnTo>
                        <a:pt x="28" y="464"/>
                      </a:lnTo>
                      <a:lnTo>
                        <a:pt x="30" y="466"/>
                      </a:lnTo>
                      <a:lnTo>
                        <a:pt x="31" y="466"/>
                      </a:lnTo>
                      <a:lnTo>
                        <a:pt x="32" y="474"/>
                      </a:lnTo>
                      <a:lnTo>
                        <a:pt x="26" y="478"/>
                      </a:lnTo>
                      <a:lnTo>
                        <a:pt x="20" y="488"/>
                      </a:lnTo>
                      <a:lnTo>
                        <a:pt x="15" y="515"/>
                      </a:lnTo>
                      <a:lnTo>
                        <a:pt x="17" y="529"/>
                      </a:lnTo>
                      <a:lnTo>
                        <a:pt x="20" y="555"/>
                      </a:lnTo>
                      <a:lnTo>
                        <a:pt x="27" y="576"/>
                      </a:lnTo>
                      <a:lnTo>
                        <a:pt x="28" y="580"/>
                      </a:lnTo>
                      <a:lnTo>
                        <a:pt x="31" y="590"/>
                      </a:lnTo>
                      <a:lnTo>
                        <a:pt x="39" y="624"/>
                      </a:lnTo>
                      <a:lnTo>
                        <a:pt x="36" y="646"/>
                      </a:lnTo>
                      <a:lnTo>
                        <a:pt x="36" y="667"/>
                      </a:lnTo>
                      <a:lnTo>
                        <a:pt x="30" y="678"/>
                      </a:lnTo>
                      <a:lnTo>
                        <a:pt x="22" y="688"/>
                      </a:lnTo>
                      <a:lnTo>
                        <a:pt x="22" y="697"/>
                      </a:lnTo>
                      <a:lnTo>
                        <a:pt x="24" y="701"/>
                      </a:lnTo>
                      <a:lnTo>
                        <a:pt x="30" y="706"/>
                      </a:lnTo>
                      <a:lnTo>
                        <a:pt x="54" y="747"/>
                      </a:lnTo>
                      <a:lnTo>
                        <a:pt x="55" y="752"/>
                      </a:lnTo>
                      <a:lnTo>
                        <a:pt x="54" y="758"/>
                      </a:lnTo>
                      <a:lnTo>
                        <a:pt x="54" y="769"/>
                      </a:lnTo>
                      <a:lnTo>
                        <a:pt x="63" y="806"/>
                      </a:lnTo>
                      <a:lnTo>
                        <a:pt x="69" y="813"/>
                      </a:lnTo>
                      <a:lnTo>
                        <a:pt x="78" y="824"/>
                      </a:lnTo>
                      <a:lnTo>
                        <a:pt x="95" y="841"/>
                      </a:lnTo>
                      <a:lnTo>
                        <a:pt x="98" y="850"/>
                      </a:lnTo>
                      <a:lnTo>
                        <a:pt x="98" y="857"/>
                      </a:lnTo>
                      <a:lnTo>
                        <a:pt x="100" y="862"/>
                      </a:lnTo>
                      <a:lnTo>
                        <a:pt x="108" y="868"/>
                      </a:lnTo>
                      <a:lnTo>
                        <a:pt x="114" y="868"/>
                      </a:lnTo>
                      <a:lnTo>
                        <a:pt x="116" y="872"/>
                      </a:lnTo>
                      <a:lnTo>
                        <a:pt x="119" y="872"/>
                      </a:lnTo>
                      <a:lnTo>
                        <a:pt x="122" y="870"/>
                      </a:lnTo>
                      <a:lnTo>
                        <a:pt x="123" y="868"/>
                      </a:lnTo>
                      <a:lnTo>
                        <a:pt x="124" y="854"/>
                      </a:lnTo>
                      <a:lnTo>
                        <a:pt x="138" y="854"/>
                      </a:lnTo>
                      <a:lnTo>
                        <a:pt x="150" y="859"/>
                      </a:lnTo>
                      <a:lnTo>
                        <a:pt x="144" y="864"/>
                      </a:lnTo>
                      <a:lnTo>
                        <a:pt x="138" y="865"/>
                      </a:lnTo>
                      <a:lnTo>
                        <a:pt x="133" y="870"/>
                      </a:lnTo>
                      <a:lnTo>
                        <a:pt x="134" y="876"/>
                      </a:lnTo>
                      <a:lnTo>
                        <a:pt x="144" y="894"/>
                      </a:lnTo>
                      <a:lnTo>
                        <a:pt x="145" y="899"/>
                      </a:lnTo>
                      <a:lnTo>
                        <a:pt x="137" y="893"/>
                      </a:lnTo>
                      <a:lnTo>
                        <a:pt x="130" y="886"/>
                      </a:lnTo>
                      <a:lnTo>
                        <a:pt x="129" y="881"/>
                      </a:lnTo>
                      <a:lnTo>
                        <a:pt x="124" y="880"/>
                      </a:lnTo>
                      <a:lnTo>
                        <a:pt x="123" y="887"/>
                      </a:lnTo>
                      <a:lnTo>
                        <a:pt x="124" y="894"/>
                      </a:lnTo>
                      <a:lnTo>
                        <a:pt x="129" y="905"/>
                      </a:lnTo>
                      <a:lnTo>
                        <a:pt x="133" y="925"/>
                      </a:lnTo>
                      <a:lnTo>
                        <a:pt x="143" y="934"/>
                      </a:lnTo>
                      <a:lnTo>
                        <a:pt x="155" y="936"/>
                      </a:lnTo>
                      <a:lnTo>
                        <a:pt x="161" y="946"/>
                      </a:lnTo>
                      <a:lnTo>
                        <a:pt x="161" y="958"/>
                      </a:lnTo>
                      <a:lnTo>
                        <a:pt x="155" y="963"/>
                      </a:lnTo>
                      <a:lnTo>
                        <a:pt x="155" y="977"/>
                      </a:lnTo>
                      <a:lnTo>
                        <a:pt x="157" y="980"/>
                      </a:lnTo>
                      <a:lnTo>
                        <a:pt x="180" y="1004"/>
                      </a:lnTo>
                      <a:lnTo>
                        <a:pt x="192" y="1023"/>
                      </a:lnTo>
                      <a:lnTo>
                        <a:pt x="207" y="1038"/>
                      </a:lnTo>
                      <a:lnTo>
                        <a:pt x="213" y="1042"/>
                      </a:lnTo>
                      <a:lnTo>
                        <a:pt x="214" y="1053"/>
                      </a:lnTo>
                      <a:lnTo>
                        <a:pt x="223" y="1056"/>
                      </a:lnTo>
                      <a:lnTo>
                        <a:pt x="227" y="1064"/>
                      </a:lnTo>
                      <a:lnTo>
                        <a:pt x="227" y="1066"/>
                      </a:lnTo>
                      <a:lnTo>
                        <a:pt x="226" y="1072"/>
                      </a:lnTo>
                      <a:lnTo>
                        <a:pt x="226" y="1081"/>
                      </a:lnTo>
                      <a:lnTo>
                        <a:pt x="229" y="1096"/>
                      </a:lnTo>
                      <a:lnTo>
                        <a:pt x="231" y="1099"/>
                      </a:lnTo>
                      <a:lnTo>
                        <a:pt x="238" y="1102"/>
                      </a:lnTo>
                      <a:lnTo>
                        <a:pt x="257" y="1104"/>
                      </a:lnTo>
                      <a:lnTo>
                        <a:pt x="268" y="1110"/>
                      </a:lnTo>
                      <a:lnTo>
                        <a:pt x="273" y="1108"/>
                      </a:lnTo>
                      <a:lnTo>
                        <a:pt x="280" y="1109"/>
                      </a:lnTo>
                      <a:lnTo>
                        <a:pt x="289" y="1114"/>
                      </a:lnTo>
                      <a:lnTo>
                        <a:pt x="299" y="1118"/>
                      </a:lnTo>
                      <a:lnTo>
                        <a:pt x="302" y="1124"/>
                      </a:lnTo>
                      <a:lnTo>
                        <a:pt x="318" y="1130"/>
                      </a:lnTo>
                      <a:lnTo>
                        <a:pt x="324" y="1134"/>
                      </a:lnTo>
                      <a:lnTo>
                        <a:pt x="328" y="1137"/>
                      </a:lnTo>
                      <a:lnTo>
                        <a:pt x="331" y="1131"/>
                      </a:lnTo>
                      <a:lnTo>
                        <a:pt x="336" y="1131"/>
                      </a:lnTo>
                      <a:lnTo>
                        <a:pt x="339" y="1134"/>
                      </a:lnTo>
                      <a:lnTo>
                        <a:pt x="348" y="1141"/>
                      </a:lnTo>
                      <a:lnTo>
                        <a:pt x="349" y="1151"/>
                      </a:lnTo>
                      <a:lnTo>
                        <a:pt x="350" y="1153"/>
                      </a:lnTo>
                      <a:lnTo>
                        <a:pt x="364" y="1155"/>
                      </a:lnTo>
                      <a:lnTo>
                        <a:pt x="376" y="1161"/>
                      </a:lnTo>
                      <a:lnTo>
                        <a:pt x="383" y="1167"/>
                      </a:lnTo>
                      <a:lnTo>
                        <a:pt x="397" y="1183"/>
                      </a:lnTo>
                      <a:lnTo>
                        <a:pt x="406" y="1192"/>
                      </a:lnTo>
                      <a:lnTo>
                        <a:pt x="412" y="1201"/>
                      </a:lnTo>
                      <a:lnTo>
                        <a:pt x="415" y="1227"/>
                      </a:lnTo>
                      <a:lnTo>
                        <a:pt x="417" y="1233"/>
                      </a:lnTo>
                      <a:lnTo>
                        <a:pt x="541" y="1223"/>
                      </a:lnTo>
                      <a:lnTo>
                        <a:pt x="542" y="1230"/>
                      </a:lnTo>
                      <a:lnTo>
                        <a:pt x="751" y="1307"/>
                      </a:lnTo>
                      <a:lnTo>
                        <a:pt x="854" y="1307"/>
                      </a:lnTo>
                      <a:lnTo>
                        <a:pt x="898" y="1307"/>
                      </a:lnTo>
                      <a:lnTo>
                        <a:pt x="899" y="1277"/>
                      </a:lnTo>
                      <a:lnTo>
                        <a:pt x="989" y="1276"/>
                      </a:lnTo>
                      <a:lnTo>
                        <a:pt x="999" y="1282"/>
                      </a:lnTo>
                      <a:lnTo>
                        <a:pt x="1004" y="1285"/>
                      </a:lnTo>
                      <a:lnTo>
                        <a:pt x="1011" y="1297"/>
                      </a:lnTo>
                      <a:lnTo>
                        <a:pt x="1023" y="1303"/>
                      </a:lnTo>
                      <a:lnTo>
                        <a:pt x="1032" y="1316"/>
                      </a:lnTo>
                      <a:lnTo>
                        <a:pt x="1052" y="1333"/>
                      </a:lnTo>
                      <a:lnTo>
                        <a:pt x="1081" y="1352"/>
                      </a:lnTo>
                      <a:lnTo>
                        <a:pt x="1095" y="1403"/>
                      </a:lnTo>
                      <a:lnTo>
                        <a:pt x="1109" y="1421"/>
                      </a:lnTo>
                      <a:lnTo>
                        <a:pt x="1128" y="1437"/>
                      </a:lnTo>
                      <a:lnTo>
                        <a:pt x="1152" y="1453"/>
                      </a:lnTo>
                      <a:lnTo>
                        <a:pt x="1176" y="1458"/>
                      </a:lnTo>
                      <a:lnTo>
                        <a:pt x="1199" y="1411"/>
                      </a:lnTo>
                      <a:lnTo>
                        <a:pt x="1202" y="1408"/>
                      </a:lnTo>
                      <a:lnTo>
                        <a:pt x="1213" y="1403"/>
                      </a:lnTo>
                      <a:lnTo>
                        <a:pt x="1224" y="1406"/>
                      </a:lnTo>
                      <a:lnTo>
                        <a:pt x="1269" y="1404"/>
                      </a:lnTo>
                      <a:lnTo>
                        <a:pt x="1277" y="1414"/>
                      </a:lnTo>
                      <a:lnTo>
                        <a:pt x="1294" y="1430"/>
                      </a:lnTo>
                      <a:lnTo>
                        <a:pt x="1300" y="1440"/>
                      </a:lnTo>
                      <a:lnTo>
                        <a:pt x="1311" y="1448"/>
                      </a:lnTo>
                      <a:lnTo>
                        <a:pt x="1331" y="1494"/>
                      </a:lnTo>
                      <a:lnTo>
                        <a:pt x="1347" y="1511"/>
                      </a:lnTo>
                      <a:lnTo>
                        <a:pt x="1355" y="1531"/>
                      </a:lnTo>
                      <a:lnTo>
                        <a:pt x="1372" y="1542"/>
                      </a:lnTo>
                      <a:lnTo>
                        <a:pt x="1387" y="1589"/>
                      </a:lnTo>
                      <a:lnTo>
                        <a:pt x="1404" y="1615"/>
                      </a:lnTo>
                      <a:lnTo>
                        <a:pt x="1421" y="1626"/>
                      </a:lnTo>
                      <a:lnTo>
                        <a:pt x="1435" y="1628"/>
                      </a:lnTo>
                      <a:lnTo>
                        <a:pt x="1450" y="1636"/>
                      </a:lnTo>
                      <a:lnTo>
                        <a:pt x="1477" y="1639"/>
                      </a:lnTo>
                      <a:lnTo>
                        <a:pt x="1495" y="1647"/>
                      </a:lnTo>
                      <a:lnTo>
                        <a:pt x="1512" y="1648"/>
                      </a:lnTo>
                      <a:lnTo>
                        <a:pt x="1514" y="1647"/>
                      </a:lnTo>
                      <a:lnTo>
                        <a:pt x="1509" y="1644"/>
                      </a:lnTo>
                      <a:lnTo>
                        <a:pt x="1505" y="1632"/>
                      </a:lnTo>
                      <a:lnTo>
                        <a:pt x="1503" y="1625"/>
                      </a:lnTo>
                      <a:lnTo>
                        <a:pt x="1501" y="1624"/>
                      </a:lnTo>
                      <a:lnTo>
                        <a:pt x="1495" y="1598"/>
                      </a:lnTo>
                      <a:lnTo>
                        <a:pt x="1494" y="1588"/>
                      </a:lnTo>
                      <a:lnTo>
                        <a:pt x="1499" y="1585"/>
                      </a:lnTo>
                      <a:lnTo>
                        <a:pt x="1499" y="1572"/>
                      </a:lnTo>
                      <a:lnTo>
                        <a:pt x="1498" y="1571"/>
                      </a:lnTo>
                      <a:lnTo>
                        <a:pt x="1491" y="1570"/>
                      </a:lnTo>
                      <a:lnTo>
                        <a:pt x="1489" y="1567"/>
                      </a:lnTo>
                      <a:lnTo>
                        <a:pt x="1490" y="1564"/>
                      </a:lnTo>
                      <a:lnTo>
                        <a:pt x="1498" y="1564"/>
                      </a:lnTo>
                      <a:lnTo>
                        <a:pt x="1500" y="1566"/>
                      </a:lnTo>
                      <a:lnTo>
                        <a:pt x="1505" y="1564"/>
                      </a:lnTo>
                      <a:lnTo>
                        <a:pt x="1506" y="1556"/>
                      </a:lnTo>
                      <a:lnTo>
                        <a:pt x="1506" y="1543"/>
                      </a:lnTo>
                      <a:lnTo>
                        <a:pt x="1501" y="1533"/>
                      </a:lnTo>
                      <a:lnTo>
                        <a:pt x="1516" y="1531"/>
                      </a:lnTo>
                      <a:lnTo>
                        <a:pt x="1521" y="1521"/>
                      </a:lnTo>
                      <a:lnTo>
                        <a:pt x="1520" y="1518"/>
                      </a:lnTo>
                      <a:lnTo>
                        <a:pt x="1515" y="1519"/>
                      </a:lnTo>
                      <a:lnTo>
                        <a:pt x="1515" y="1515"/>
                      </a:lnTo>
                      <a:lnTo>
                        <a:pt x="1525" y="1508"/>
                      </a:lnTo>
                      <a:lnTo>
                        <a:pt x="1528" y="1510"/>
                      </a:lnTo>
                      <a:lnTo>
                        <a:pt x="1533" y="1502"/>
                      </a:lnTo>
                      <a:lnTo>
                        <a:pt x="1534" y="1500"/>
                      </a:lnTo>
                      <a:lnTo>
                        <a:pt x="1537" y="1496"/>
                      </a:lnTo>
                      <a:lnTo>
                        <a:pt x="1547" y="1496"/>
                      </a:lnTo>
                      <a:lnTo>
                        <a:pt x="1550" y="1494"/>
                      </a:lnTo>
                      <a:lnTo>
                        <a:pt x="1552" y="1489"/>
                      </a:lnTo>
                      <a:lnTo>
                        <a:pt x="1546" y="1485"/>
                      </a:lnTo>
                      <a:lnTo>
                        <a:pt x="1546" y="1480"/>
                      </a:lnTo>
                      <a:lnTo>
                        <a:pt x="1547" y="1476"/>
                      </a:lnTo>
                      <a:lnTo>
                        <a:pt x="1552" y="1479"/>
                      </a:lnTo>
                      <a:lnTo>
                        <a:pt x="1555" y="1481"/>
                      </a:lnTo>
                      <a:lnTo>
                        <a:pt x="1557" y="1481"/>
                      </a:lnTo>
                      <a:lnTo>
                        <a:pt x="1557" y="1476"/>
                      </a:lnTo>
                      <a:lnTo>
                        <a:pt x="1558" y="1475"/>
                      </a:lnTo>
                      <a:lnTo>
                        <a:pt x="1559" y="1476"/>
                      </a:lnTo>
                      <a:lnTo>
                        <a:pt x="1563" y="1480"/>
                      </a:lnTo>
                      <a:lnTo>
                        <a:pt x="1564" y="1480"/>
                      </a:lnTo>
                      <a:lnTo>
                        <a:pt x="1566" y="1479"/>
                      </a:lnTo>
                      <a:lnTo>
                        <a:pt x="1569" y="1475"/>
                      </a:lnTo>
                      <a:lnTo>
                        <a:pt x="1570" y="1474"/>
                      </a:lnTo>
                      <a:lnTo>
                        <a:pt x="1571" y="1483"/>
                      </a:lnTo>
                      <a:lnTo>
                        <a:pt x="1587" y="1476"/>
                      </a:lnTo>
                      <a:lnTo>
                        <a:pt x="1590" y="1478"/>
                      </a:lnTo>
                      <a:lnTo>
                        <a:pt x="1590" y="1479"/>
                      </a:lnTo>
                      <a:lnTo>
                        <a:pt x="1585" y="1481"/>
                      </a:lnTo>
                      <a:lnTo>
                        <a:pt x="1575" y="1485"/>
                      </a:lnTo>
                      <a:lnTo>
                        <a:pt x="1566" y="1489"/>
                      </a:lnTo>
                      <a:lnTo>
                        <a:pt x="1565" y="1492"/>
                      </a:lnTo>
                      <a:lnTo>
                        <a:pt x="1568" y="1492"/>
                      </a:lnTo>
                      <a:lnTo>
                        <a:pt x="1584" y="1486"/>
                      </a:lnTo>
                      <a:lnTo>
                        <a:pt x="1598" y="1479"/>
                      </a:lnTo>
                      <a:lnTo>
                        <a:pt x="1606" y="1473"/>
                      </a:lnTo>
                      <a:lnTo>
                        <a:pt x="1619" y="1463"/>
                      </a:lnTo>
                      <a:lnTo>
                        <a:pt x="1622" y="1459"/>
                      </a:lnTo>
                      <a:lnTo>
                        <a:pt x="1628" y="1443"/>
                      </a:lnTo>
                      <a:lnTo>
                        <a:pt x="1629" y="1410"/>
                      </a:lnTo>
                      <a:lnTo>
                        <a:pt x="1632" y="1408"/>
                      </a:lnTo>
                      <a:lnTo>
                        <a:pt x="1635" y="1406"/>
                      </a:lnTo>
                      <a:lnTo>
                        <a:pt x="1638" y="1406"/>
                      </a:lnTo>
                      <a:lnTo>
                        <a:pt x="1638" y="1419"/>
                      </a:lnTo>
                      <a:lnTo>
                        <a:pt x="1645" y="1419"/>
                      </a:lnTo>
                      <a:lnTo>
                        <a:pt x="1643" y="1422"/>
                      </a:lnTo>
                      <a:lnTo>
                        <a:pt x="1636" y="1425"/>
                      </a:lnTo>
                      <a:lnTo>
                        <a:pt x="1639" y="1426"/>
                      </a:lnTo>
                      <a:lnTo>
                        <a:pt x="1659" y="1419"/>
                      </a:lnTo>
                      <a:lnTo>
                        <a:pt x="1671" y="1411"/>
                      </a:lnTo>
                      <a:lnTo>
                        <a:pt x="1688" y="1411"/>
                      </a:lnTo>
                      <a:lnTo>
                        <a:pt x="1719" y="1406"/>
                      </a:lnTo>
                      <a:lnTo>
                        <a:pt x="1740" y="1413"/>
                      </a:lnTo>
                      <a:lnTo>
                        <a:pt x="1751" y="1418"/>
                      </a:lnTo>
                      <a:lnTo>
                        <a:pt x="1763" y="1420"/>
                      </a:lnTo>
                      <a:lnTo>
                        <a:pt x="1775" y="1420"/>
                      </a:lnTo>
                      <a:lnTo>
                        <a:pt x="1781" y="1414"/>
                      </a:lnTo>
                      <a:lnTo>
                        <a:pt x="1781" y="1409"/>
                      </a:lnTo>
                      <a:lnTo>
                        <a:pt x="1784" y="1405"/>
                      </a:lnTo>
                      <a:lnTo>
                        <a:pt x="1794" y="1405"/>
                      </a:lnTo>
                      <a:lnTo>
                        <a:pt x="1810" y="1414"/>
                      </a:lnTo>
                      <a:lnTo>
                        <a:pt x="1816" y="1421"/>
                      </a:lnTo>
                      <a:lnTo>
                        <a:pt x="1822" y="1422"/>
                      </a:lnTo>
                      <a:lnTo>
                        <a:pt x="1833" y="1440"/>
                      </a:lnTo>
                      <a:lnTo>
                        <a:pt x="1845" y="1440"/>
                      </a:lnTo>
                      <a:lnTo>
                        <a:pt x="1848" y="1442"/>
                      </a:lnTo>
                      <a:lnTo>
                        <a:pt x="1856" y="1445"/>
                      </a:lnTo>
                      <a:lnTo>
                        <a:pt x="1864" y="1441"/>
                      </a:lnTo>
                      <a:lnTo>
                        <a:pt x="1870" y="1445"/>
                      </a:lnTo>
                      <a:lnTo>
                        <a:pt x="1875" y="1442"/>
                      </a:lnTo>
                      <a:lnTo>
                        <a:pt x="1880" y="1442"/>
                      </a:lnTo>
                      <a:lnTo>
                        <a:pt x="1890" y="1445"/>
                      </a:lnTo>
                      <a:lnTo>
                        <a:pt x="1897" y="1436"/>
                      </a:lnTo>
                      <a:lnTo>
                        <a:pt x="1898" y="1433"/>
                      </a:lnTo>
                      <a:lnTo>
                        <a:pt x="1897" y="1429"/>
                      </a:lnTo>
                      <a:lnTo>
                        <a:pt x="1899" y="1427"/>
                      </a:lnTo>
                      <a:lnTo>
                        <a:pt x="1904" y="1427"/>
                      </a:lnTo>
                      <a:lnTo>
                        <a:pt x="1912" y="1435"/>
                      </a:lnTo>
                      <a:lnTo>
                        <a:pt x="1923" y="1440"/>
                      </a:lnTo>
                      <a:lnTo>
                        <a:pt x="1934" y="1453"/>
                      </a:lnTo>
                      <a:lnTo>
                        <a:pt x="1937" y="1452"/>
                      </a:lnTo>
                      <a:lnTo>
                        <a:pt x="1945" y="1449"/>
                      </a:lnTo>
                      <a:lnTo>
                        <a:pt x="1946" y="1445"/>
                      </a:lnTo>
                      <a:lnTo>
                        <a:pt x="1941" y="1438"/>
                      </a:lnTo>
                      <a:lnTo>
                        <a:pt x="1925" y="1430"/>
                      </a:lnTo>
                      <a:lnTo>
                        <a:pt x="1918" y="1420"/>
                      </a:lnTo>
                      <a:lnTo>
                        <a:pt x="1918" y="1418"/>
                      </a:lnTo>
                      <a:lnTo>
                        <a:pt x="1923" y="1410"/>
                      </a:lnTo>
                      <a:lnTo>
                        <a:pt x="1934" y="1402"/>
                      </a:lnTo>
                      <a:lnTo>
                        <a:pt x="1936" y="1387"/>
                      </a:lnTo>
                      <a:lnTo>
                        <a:pt x="1934" y="1386"/>
                      </a:lnTo>
                      <a:lnTo>
                        <a:pt x="1933" y="1384"/>
                      </a:lnTo>
                      <a:lnTo>
                        <a:pt x="1920" y="1389"/>
                      </a:lnTo>
                      <a:lnTo>
                        <a:pt x="1914" y="1395"/>
                      </a:lnTo>
                      <a:lnTo>
                        <a:pt x="1910" y="1394"/>
                      </a:lnTo>
                      <a:lnTo>
                        <a:pt x="1908" y="1383"/>
                      </a:lnTo>
                      <a:lnTo>
                        <a:pt x="1905" y="1382"/>
                      </a:lnTo>
                      <a:lnTo>
                        <a:pt x="1902" y="1383"/>
                      </a:lnTo>
                      <a:lnTo>
                        <a:pt x="1893" y="1388"/>
                      </a:lnTo>
                      <a:lnTo>
                        <a:pt x="1883" y="1389"/>
                      </a:lnTo>
                      <a:lnTo>
                        <a:pt x="1876" y="1382"/>
                      </a:lnTo>
                      <a:lnTo>
                        <a:pt x="1878" y="1371"/>
                      </a:lnTo>
                      <a:lnTo>
                        <a:pt x="1891" y="1367"/>
                      </a:lnTo>
                      <a:lnTo>
                        <a:pt x="1905" y="1375"/>
                      </a:lnTo>
                      <a:lnTo>
                        <a:pt x="1921" y="1377"/>
                      </a:lnTo>
                      <a:lnTo>
                        <a:pt x="1934" y="1371"/>
                      </a:lnTo>
                      <a:lnTo>
                        <a:pt x="1942" y="1373"/>
                      </a:lnTo>
                      <a:lnTo>
                        <a:pt x="1953" y="1366"/>
                      </a:lnTo>
                      <a:lnTo>
                        <a:pt x="1987" y="1368"/>
                      </a:lnTo>
                      <a:lnTo>
                        <a:pt x="1995" y="1370"/>
                      </a:lnTo>
                      <a:lnTo>
                        <a:pt x="1999" y="1367"/>
                      </a:lnTo>
                      <a:lnTo>
                        <a:pt x="2007" y="1334"/>
                      </a:lnTo>
                      <a:lnTo>
                        <a:pt x="2010" y="1341"/>
                      </a:lnTo>
                      <a:lnTo>
                        <a:pt x="2010" y="1350"/>
                      </a:lnTo>
                      <a:lnTo>
                        <a:pt x="2012" y="1363"/>
                      </a:lnTo>
                      <a:lnTo>
                        <a:pt x="2012" y="1367"/>
                      </a:lnTo>
                      <a:lnTo>
                        <a:pt x="2010" y="1373"/>
                      </a:lnTo>
                      <a:lnTo>
                        <a:pt x="2011" y="1377"/>
                      </a:lnTo>
                      <a:lnTo>
                        <a:pt x="2020" y="1376"/>
                      </a:lnTo>
                      <a:lnTo>
                        <a:pt x="2041" y="1370"/>
                      </a:lnTo>
                      <a:lnTo>
                        <a:pt x="2049" y="1361"/>
                      </a:lnTo>
                      <a:lnTo>
                        <a:pt x="2054" y="1361"/>
                      </a:lnTo>
                      <a:lnTo>
                        <a:pt x="2059" y="1356"/>
                      </a:lnTo>
                      <a:lnTo>
                        <a:pt x="2061" y="1356"/>
                      </a:lnTo>
                      <a:lnTo>
                        <a:pt x="2061" y="1359"/>
                      </a:lnTo>
                      <a:lnTo>
                        <a:pt x="2058" y="1366"/>
                      </a:lnTo>
                      <a:lnTo>
                        <a:pt x="2065" y="1366"/>
                      </a:lnTo>
                      <a:lnTo>
                        <a:pt x="2087" y="1361"/>
                      </a:lnTo>
                      <a:lnTo>
                        <a:pt x="2098" y="1361"/>
                      </a:lnTo>
                      <a:lnTo>
                        <a:pt x="2103" y="1362"/>
                      </a:lnTo>
                      <a:lnTo>
                        <a:pt x="2102" y="1366"/>
                      </a:lnTo>
                      <a:lnTo>
                        <a:pt x="2100" y="1367"/>
                      </a:lnTo>
                      <a:lnTo>
                        <a:pt x="2100" y="1370"/>
                      </a:lnTo>
                      <a:lnTo>
                        <a:pt x="2107" y="1373"/>
                      </a:lnTo>
                      <a:lnTo>
                        <a:pt x="2117" y="1377"/>
                      </a:lnTo>
                      <a:lnTo>
                        <a:pt x="2143" y="1392"/>
                      </a:lnTo>
                      <a:lnTo>
                        <a:pt x="2147" y="1397"/>
                      </a:lnTo>
                      <a:lnTo>
                        <a:pt x="2152" y="1406"/>
                      </a:lnTo>
                      <a:lnTo>
                        <a:pt x="2157" y="1410"/>
                      </a:lnTo>
                      <a:lnTo>
                        <a:pt x="2171" y="1406"/>
                      </a:lnTo>
                      <a:lnTo>
                        <a:pt x="2186" y="1404"/>
                      </a:lnTo>
                      <a:lnTo>
                        <a:pt x="2199" y="1397"/>
                      </a:lnTo>
                      <a:lnTo>
                        <a:pt x="2205" y="1397"/>
                      </a:lnTo>
                      <a:lnTo>
                        <a:pt x="2206" y="1397"/>
                      </a:lnTo>
                      <a:lnTo>
                        <a:pt x="2208" y="1390"/>
                      </a:lnTo>
                      <a:lnTo>
                        <a:pt x="2213" y="1387"/>
                      </a:lnTo>
                      <a:lnTo>
                        <a:pt x="2221" y="1387"/>
                      </a:lnTo>
                      <a:lnTo>
                        <a:pt x="2226" y="1387"/>
                      </a:lnTo>
                      <a:lnTo>
                        <a:pt x="2236" y="1390"/>
                      </a:lnTo>
                      <a:lnTo>
                        <a:pt x="2243" y="1398"/>
                      </a:lnTo>
                      <a:lnTo>
                        <a:pt x="2253" y="1409"/>
                      </a:lnTo>
                      <a:lnTo>
                        <a:pt x="2258" y="1411"/>
                      </a:lnTo>
                      <a:lnTo>
                        <a:pt x="2259" y="1421"/>
                      </a:lnTo>
                      <a:lnTo>
                        <a:pt x="2264" y="1424"/>
                      </a:lnTo>
                      <a:lnTo>
                        <a:pt x="2274" y="1437"/>
                      </a:lnTo>
                      <a:lnTo>
                        <a:pt x="2280" y="1441"/>
                      </a:lnTo>
                      <a:lnTo>
                        <a:pt x="2292" y="1446"/>
                      </a:lnTo>
                      <a:lnTo>
                        <a:pt x="2295" y="1449"/>
                      </a:lnTo>
                      <a:lnTo>
                        <a:pt x="2296" y="1457"/>
                      </a:lnTo>
                      <a:lnTo>
                        <a:pt x="2297" y="1476"/>
                      </a:lnTo>
                      <a:lnTo>
                        <a:pt x="2292" y="1511"/>
                      </a:lnTo>
                      <a:lnTo>
                        <a:pt x="2292" y="1517"/>
                      </a:lnTo>
                      <a:lnTo>
                        <a:pt x="2295" y="1527"/>
                      </a:lnTo>
                      <a:lnTo>
                        <a:pt x="2295" y="1528"/>
                      </a:lnTo>
                      <a:lnTo>
                        <a:pt x="2300" y="1528"/>
                      </a:lnTo>
                      <a:lnTo>
                        <a:pt x="2301" y="1518"/>
                      </a:lnTo>
                      <a:lnTo>
                        <a:pt x="2305" y="1521"/>
                      </a:lnTo>
                      <a:lnTo>
                        <a:pt x="2308" y="1524"/>
                      </a:lnTo>
                      <a:lnTo>
                        <a:pt x="2305" y="1537"/>
                      </a:lnTo>
                      <a:lnTo>
                        <a:pt x="2303" y="1545"/>
                      </a:lnTo>
                      <a:lnTo>
                        <a:pt x="2305" y="1556"/>
                      </a:lnTo>
                      <a:lnTo>
                        <a:pt x="2310" y="1566"/>
                      </a:lnTo>
                      <a:lnTo>
                        <a:pt x="2323" y="1587"/>
                      </a:lnTo>
                      <a:lnTo>
                        <a:pt x="2326" y="1587"/>
                      </a:lnTo>
                      <a:lnTo>
                        <a:pt x="2333" y="1585"/>
                      </a:lnTo>
                      <a:lnTo>
                        <a:pt x="2335" y="1602"/>
                      </a:lnTo>
                      <a:lnTo>
                        <a:pt x="2340" y="1601"/>
                      </a:lnTo>
                      <a:lnTo>
                        <a:pt x="2340" y="1601"/>
                      </a:lnTo>
                      <a:lnTo>
                        <a:pt x="2338" y="1605"/>
                      </a:lnTo>
                      <a:lnTo>
                        <a:pt x="2337" y="1609"/>
                      </a:lnTo>
                      <a:lnTo>
                        <a:pt x="2345" y="1623"/>
                      </a:lnTo>
                      <a:lnTo>
                        <a:pt x="2349" y="1635"/>
                      </a:lnTo>
                      <a:lnTo>
                        <a:pt x="2353" y="1641"/>
                      </a:lnTo>
                      <a:lnTo>
                        <a:pt x="2358" y="1647"/>
                      </a:lnTo>
                      <a:lnTo>
                        <a:pt x="2366" y="1647"/>
                      </a:lnTo>
                      <a:lnTo>
                        <a:pt x="2371" y="1653"/>
                      </a:lnTo>
                      <a:lnTo>
                        <a:pt x="2381" y="1674"/>
                      </a:lnTo>
                      <a:lnTo>
                        <a:pt x="2381" y="1688"/>
                      </a:lnTo>
                      <a:lnTo>
                        <a:pt x="2382" y="1690"/>
                      </a:lnTo>
                      <a:lnTo>
                        <a:pt x="2386" y="1693"/>
                      </a:lnTo>
                      <a:lnTo>
                        <a:pt x="2399" y="1693"/>
                      </a:lnTo>
                      <a:lnTo>
                        <a:pt x="2409" y="1690"/>
                      </a:lnTo>
                      <a:lnTo>
                        <a:pt x="2421" y="1684"/>
                      </a:lnTo>
                      <a:lnTo>
                        <a:pt x="2429" y="1688"/>
                      </a:lnTo>
                      <a:lnTo>
                        <a:pt x="2432" y="1680"/>
                      </a:lnTo>
                      <a:lnTo>
                        <a:pt x="2429" y="1677"/>
                      </a:lnTo>
                      <a:lnTo>
                        <a:pt x="2434" y="1657"/>
                      </a:lnTo>
                      <a:lnTo>
                        <a:pt x="2440" y="1636"/>
                      </a:lnTo>
                      <a:lnTo>
                        <a:pt x="2442" y="1617"/>
                      </a:lnTo>
                      <a:lnTo>
                        <a:pt x="2440" y="1597"/>
                      </a:lnTo>
                      <a:lnTo>
                        <a:pt x="2441" y="1583"/>
                      </a:lnTo>
                      <a:lnTo>
                        <a:pt x="2424" y="1539"/>
                      </a:lnTo>
                      <a:lnTo>
                        <a:pt x="2414" y="1522"/>
                      </a:lnTo>
                      <a:lnTo>
                        <a:pt x="2412" y="1508"/>
                      </a:lnTo>
                      <a:lnTo>
                        <a:pt x="2414" y="1492"/>
                      </a:lnTo>
                      <a:lnTo>
                        <a:pt x="2412" y="1483"/>
                      </a:lnTo>
                      <a:lnTo>
                        <a:pt x="2404" y="1469"/>
                      </a:lnTo>
                      <a:lnTo>
                        <a:pt x="2387" y="1441"/>
                      </a:lnTo>
                      <a:lnTo>
                        <a:pt x="2374" y="1400"/>
                      </a:lnTo>
                      <a:lnTo>
                        <a:pt x="2362" y="1354"/>
                      </a:lnTo>
                      <a:lnTo>
                        <a:pt x="2365" y="1348"/>
                      </a:lnTo>
                      <a:lnTo>
                        <a:pt x="2365" y="1332"/>
                      </a:lnTo>
                      <a:lnTo>
                        <a:pt x="2371" y="1322"/>
                      </a:lnTo>
                      <a:lnTo>
                        <a:pt x="2374" y="1311"/>
                      </a:lnTo>
                      <a:lnTo>
                        <a:pt x="2377" y="1302"/>
                      </a:lnTo>
                      <a:lnTo>
                        <a:pt x="2389" y="1274"/>
                      </a:lnTo>
                      <a:lnTo>
                        <a:pt x="2396" y="1264"/>
                      </a:lnTo>
                      <a:lnTo>
                        <a:pt x="2398" y="1264"/>
                      </a:lnTo>
                      <a:lnTo>
                        <a:pt x="2398" y="1259"/>
                      </a:lnTo>
                      <a:lnTo>
                        <a:pt x="2399" y="1257"/>
                      </a:lnTo>
                      <a:lnTo>
                        <a:pt x="2408" y="1252"/>
                      </a:lnTo>
                      <a:lnTo>
                        <a:pt x="2413" y="1252"/>
                      </a:lnTo>
                      <a:lnTo>
                        <a:pt x="2417" y="1247"/>
                      </a:lnTo>
                      <a:lnTo>
                        <a:pt x="2414" y="1242"/>
                      </a:lnTo>
                      <a:lnTo>
                        <a:pt x="2409" y="1234"/>
                      </a:lnTo>
                      <a:lnTo>
                        <a:pt x="2409" y="1232"/>
                      </a:lnTo>
                      <a:lnTo>
                        <a:pt x="2409" y="1230"/>
                      </a:lnTo>
                      <a:lnTo>
                        <a:pt x="2425" y="1228"/>
                      </a:lnTo>
                      <a:lnTo>
                        <a:pt x="2441" y="1230"/>
                      </a:lnTo>
                      <a:lnTo>
                        <a:pt x="2446" y="1228"/>
                      </a:lnTo>
                      <a:lnTo>
                        <a:pt x="2468" y="1210"/>
                      </a:lnTo>
                      <a:lnTo>
                        <a:pt x="2471" y="1210"/>
                      </a:lnTo>
                      <a:lnTo>
                        <a:pt x="2475" y="1206"/>
                      </a:lnTo>
                      <a:lnTo>
                        <a:pt x="2478" y="1199"/>
                      </a:lnTo>
                      <a:lnTo>
                        <a:pt x="2487" y="1196"/>
                      </a:lnTo>
                      <a:lnTo>
                        <a:pt x="2493" y="1192"/>
                      </a:lnTo>
                      <a:lnTo>
                        <a:pt x="2495" y="1185"/>
                      </a:lnTo>
                      <a:lnTo>
                        <a:pt x="2493" y="1179"/>
                      </a:lnTo>
                      <a:lnTo>
                        <a:pt x="2499" y="1174"/>
                      </a:lnTo>
                      <a:lnTo>
                        <a:pt x="2505" y="1163"/>
                      </a:lnTo>
                      <a:lnTo>
                        <a:pt x="2512" y="1156"/>
                      </a:lnTo>
                      <a:lnTo>
                        <a:pt x="2526" y="1150"/>
                      </a:lnTo>
                      <a:lnTo>
                        <a:pt x="2527" y="1145"/>
                      </a:lnTo>
                      <a:lnTo>
                        <a:pt x="2533" y="1144"/>
                      </a:lnTo>
                      <a:lnTo>
                        <a:pt x="2550" y="1141"/>
                      </a:lnTo>
                      <a:lnTo>
                        <a:pt x="2569" y="1133"/>
                      </a:lnTo>
                      <a:lnTo>
                        <a:pt x="2571" y="1126"/>
                      </a:lnTo>
                      <a:lnTo>
                        <a:pt x="2574" y="1123"/>
                      </a:lnTo>
                      <a:lnTo>
                        <a:pt x="2579" y="1118"/>
                      </a:lnTo>
                      <a:lnTo>
                        <a:pt x="2585" y="1109"/>
                      </a:lnTo>
                      <a:lnTo>
                        <a:pt x="2592" y="1103"/>
                      </a:lnTo>
                      <a:lnTo>
                        <a:pt x="2611" y="1094"/>
                      </a:lnTo>
                      <a:lnTo>
                        <a:pt x="2631" y="1093"/>
                      </a:lnTo>
                      <a:lnTo>
                        <a:pt x="2646" y="1083"/>
                      </a:lnTo>
                      <a:lnTo>
                        <a:pt x="2649" y="1079"/>
                      </a:lnTo>
                      <a:lnTo>
                        <a:pt x="2649" y="1071"/>
                      </a:lnTo>
                      <a:lnTo>
                        <a:pt x="2640" y="1069"/>
                      </a:lnTo>
                      <a:lnTo>
                        <a:pt x="2635" y="1071"/>
                      </a:lnTo>
                      <a:lnTo>
                        <a:pt x="2634" y="1074"/>
                      </a:lnTo>
                      <a:lnTo>
                        <a:pt x="2634" y="1071"/>
                      </a:lnTo>
                      <a:lnTo>
                        <a:pt x="2634" y="1065"/>
                      </a:lnTo>
                      <a:lnTo>
                        <a:pt x="2639" y="1061"/>
                      </a:lnTo>
                      <a:lnTo>
                        <a:pt x="2640" y="1056"/>
                      </a:lnTo>
                      <a:lnTo>
                        <a:pt x="2645" y="1053"/>
                      </a:lnTo>
                      <a:lnTo>
                        <a:pt x="2641" y="1048"/>
                      </a:lnTo>
                      <a:lnTo>
                        <a:pt x="2625" y="1042"/>
                      </a:lnTo>
                      <a:lnTo>
                        <a:pt x="2639" y="1042"/>
                      </a:lnTo>
                      <a:lnTo>
                        <a:pt x="2645" y="1037"/>
                      </a:lnTo>
                      <a:lnTo>
                        <a:pt x="2647" y="1043"/>
                      </a:lnTo>
                      <a:lnTo>
                        <a:pt x="2651" y="1043"/>
                      </a:lnTo>
                      <a:lnTo>
                        <a:pt x="2655" y="1048"/>
                      </a:lnTo>
                      <a:lnTo>
                        <a:pt x="2665" y="1048"/>
                      </a:lnTo>
                      <a:lnTo>
                        <a:pt x="2671" y="1044"/>
                      </a:lnTo>
                      <a:lnTo>
                        <a:pt x="2679" y="1032"/>
                      </a:lnTo>
                      <a:lnTo>
                        <a:pt x="2686" y="1028"/>
                      </a:lnTo>
                      <a:lnTo>
                        <a:pt x="2686" y="1020"/>
                      </a:lnTo>
                      <a:lnTo>
                        <a:pt x="2684" y="1013"/>
                      </a:lnTo>
                      <a:lnTo>
                        <a:pt x="2679" y="1007"/>
                      </a:lnTo>
                      <a:lnTo>
                        <a:pt x="2674" y="1012"/>
                      </a:lnTo>
                      <a:lnTo>
                        <a:pt x="2670" y="1023"/>
                      </a:lnTo>
                      <a:lnTo>
                        <a:pt x="2670" y="1023"/>
                      </a:lnTo>
                      <a:lnTo>
                        <a:pt x="2667" y="1018"/>
                      </a:lnTo>
                      <a:lnTo>
                        <a:pt x="2666" y="1006"/>
                      </a:lnTo>
                      <a:lnTo>
                        <a:pt x="2641" y="1010"/>
                      </a:lnTo>
                      <a:lnTo>
                        <a:pt x="2635" y="1008"/>
                      </a:lnTo>
                      <a:lnTo>
                        <a:pt x="2634" y="1001"/>
                      </a:lnTo>
                      <a:lnTo>
                        <a:pt x="2634" y="986"/>
                      </a:lnTo>
                      <a:lnTo>
                        <a:pt x="2635" y="984"/>
                      </a:lnTo>
                      <a:lnTo>
                        <a:pt x="2639" y="997"/>
                      </a:lnTo>
                      <a:lnTo>
                        <a:pt x="2643" y="1000"/>
                      </a:lnTo>
                      <a:lnTo>
                        <a:pt x="2647" y="1000"/>
                      </a:lnTo>
                      <a:lnTo>
                        <a:pt x="2662" y="991"/>
                      </a:lnTo>
                      <a:lnTo>
                        <a:pt x="2666" y="993"/>
                      </a:lnTo>
                      <a:lnTo>
                        <a:pt x="2666" y="989"/>
                      </a:lnTo>
                      <a:lnTo>
                        <a:pt x="2672" y="991"/>
                      </a:lnTo>
                      <a:lnTo>
                        <a:pt x="2678" y="991"/>
                      </a:lnTo>
                      <a:lnTo>
                        <a:pt x="2682" y="999"/>
                      </a:lnTo>
                      <a:lnTo>
                        <a:pt x="2682" y="997"/>
                      </a:lnTo>
                      <a:lnTo>
                        <a:pt x="2679" y="990"/>
                      </a:lnTo>
                      <a:lnTo>
                        <a:pt x="2677" y="984"/>
                      </a:lnTo>
                      <a:lnTo>
                        <a:pt x="2674" y="975"/>
                      </a:lnTo>
                      <a:lnTo>
                        <a:pt x="2673" y="973"/>
                      </a:lnTo>
                      <a:lnTo>
                        <a:pt x="2676" y="957"/>
                      </a:lnTo>
                      <a:lnTo>
                        <a:pt x="2674" y="943"/>
                      </a:lnTo>
                      <a:lnTo>
                        <a:pt x="2657" y="938"/>
                      </a:lnTo>
                      <a:lnTo>
                        <a:pt x="2655" y="940"/>
                      </a:lnTo>
                      <a:lnTo>
                        <a:pt x="2654" y="942"/>
                      </a:lnTo>
                      <a:lnTo>
                        <a:pt x="2647" y="940"/>
                      </a:lnTo>
                      <a:lnTo>
                        <a:pt x="2643" y="936"/>
                      </a:lnTo>
                      <a:lnTo>
                        <a:pt x="2643" y="931"/>
                      </a:lnTo>
                      <a:lnTo>
                        <a:pt x="2652" y="931"/>
                      </a:lnTo>
                      <a:lnTo>
                        <a:pt x="2657" y="929"/>
                      </a:lnTo>
                      <a:lnTo>
                        <a:pt x="2656" y="925"/>
                      </a:lnTo>
                      <a:lnTo>
                        <a:pt x="2651" y="923"/>
                      </a:lnTo>
                      <a:lnTo>
                        <a:pt x="2649" y="916"/>
                      </a:lnTo>
                      <a:lnTo>
                        <a:pt x="2649" y="913"/>
                      </a:lnTo>
                      <a:lnTo>
                        <a:pt x="2654" y="910"/>
                      </a:lnTo>
                      <a:lnTo>
                        <a:pt x="2657" y="910"/>
                      </a:lnTo>
                      <a:lnTo>
                        <a:pt x="2654" y="903"/>
                      </a:lnTo>
                      <a:lnTo>
                        <a:pt x="2649" y="899"/>
                      </a:lnTo>
                      <a:lnTo>
                        <a:pt x="2647" y="892"/>
                      </a:lnTo>
                      <a:lnTo>
                        <a:pt x="2647" y="891"/>
                      </a:lnTo>
                      <a:lnTo>
                        <a:pt x="2651" y="889"/>
                      </a:lnTo>
                      <a:lnTo>
                        <a:pt x="2654" y="877"/>
                      </a:lnTo>
                      <a:lnTo>
                        <a:pt x="2654" y="871"/>
                      </a:lnTo>
                      <a:lnTo>
                        <a:pt x="2647" y="864"/>
                      </a:lnTo>
                      <a:lnTo>
                        <a:pt x="2635" y="857"/>
                      </a:lnTo>
                      <a:lnTo>
                        <a:pt x="2625" y="855"/>
                      </a:lnTo>
                      <a:lnTo>
                        <a:pt x="2616" y="846"/>
                      </a:lnTo>
                      <a:lnTo>
                        <a:pt x="2598" y="838"/>
                      </a:lnTo>
                      <a:lnTo>
                        <a:pt x="2597" y="835"/>
                      </a:lnTo>
                      <a:lnTo>
                        <a:pt x="2597" y="832"/>
                      </a:lnTo>
                      <a:lnTo>
                        <a:pt x="2600" y="825"/>
                      </a:lnTo>
                      <a:lnTo>
                        <a:pt x="2604" y="824"/>
                      </a:lnTo>
                      <a:lnTo>
                        <a:pt x="2604" y="827"/>
                      </a:lnTo>
                      <a:lnTo>
                        <a:pt x="2601" y="833"/>
                      </a:lnTo>
                      <a:lnTo>
                        <a:pt x="2603" y="835"/>
                      </a:lnTo>
                      <a:lnTo>
                        <a:pt x="2611" y="837"/>
                      </a:lnTo>
                      <a:lnTo>
                        <a:pt x="2622" y="843"/>
                      </a:lnTo>
                      <a:lnTo>
                        <a:pt x="2628" y="843"/>
                      </a:lnTo>
                      <a:lnTo>
                        <a:pt x="2631" y="846"/>
                      </a:lnTo>
                      <a:lnTo>
                        <a:pt x="2639" y="849"/>
                      </a:lnTo>
                      <a:lnTo>
                        <a:pt x="2644" y="854"/>
                      </a:lnTo>
                      <a:lnTo>
                        <a:pt x="2651" y="857"/>
                      </a:lnTo>
                      <a:lnTo>
                        <a:pt x="2646" y="841"/>
                      </a:lnTo>
                      <a:lnTo>
                        <a:pt x="2640" y="835"/>
                      </a:lnTo>
                      <a:lnTo>
                        <a:pt x="2645" y="834"/>
                      </a:lnTo>
                      <a:lnTo>
                        <a:pt x="2645" y="833"/>
                      </a:lnTo>
                      <a:lnTo>
                        <a:pt x="2643" y="828"/>
                      </a:lnTo>
                      <a:lnTo>
                        <a:pt x="2641" y="816"/>
                      </a:lnTo>
                      <a:lnTo>
                        <a:pt x="2644" y="790"/>
                      </a:lnTo>
                      <a:lnTo>
                        <a:pt x="2641" y="781"/>
                      </a:lnTo>
                      <a:lnTo>
                        <a:pt x="2649" y="778"/>
                      </a:lnTo>
                      <a:lnTo>
                        <a:pt x="2662" y="767"/>
                      </a:lnTo>
                      <a:lnTo>
                        <a:pt x="2666" y="760"/>
                      </a:lnTo>
                      <a:lnTo>
                        <a:pt x="2668" y="755"/>
                      </a:lnTo>
                      <a:lnTo>
                        <a:pt x="2671" y="755"/>
                      </a:lnTo>
                      <a:lnTo>
                        <a:pt x="2673" y="758"/>
                      </a:lnTo>
                      <a:lnTo>
                        <a:pt x="2674" y="760"/>
                      </a:lnTo>
                      <a:lnTo>
                        <a:pt x="2672" y="767"/>
                      </a:lnTo>
                      <a:lnTo>
                        <a:pt x="2670" y="770"/>
                      </a:lnTo>
                      <a:lnTo>
                        <a:pt x="2665" y="773"/>
                      </a:lnTo>
                      <a:lnTo>
                        <a:pt x="2661" y="778"/>
                      </a:lnTo>
                      <a:lnTo>
                        <a:pt x="2661" y="782"/>
                      </a:lnTo>
                      <a:lnTo>
                        <a:pt x="2663" y="789"/>
                      </a:lnTo>
                      <a:lnTo>
                        <a:pt x="2662" y="792"/>
                      </a:lnTo>
                      <a:lnTo>
                        <a:pt x="2655" y="801"/>
                      </a:lnTo>
                      <a:lnTo>
                        <a:pt x="2656" y="803"/>
                      </a:lnTo>
                      <a:lnTo>
                        <a:pt x="2662" y="803"/>
                      </a:lnTo>
                      <a:lnTo>
                        <a:pt x="2663" y="806"/>
                      </a:lnTo>
                      <a:lnTo>
                        <a:pt x="2663" y="812"/>
                      </a:lnTo>
                      <a:lnTo>
                        <a:pt x="2663" y="821"/>
                      </a:lnTo>
                      <a:lnTo>
                        <a:pt x="2660" y="823"/>
                      </a:lnTo>
                      <a:lnTo>
                        <a:pt x="2657" y="827"/>
                      </a:lnTo>
                      <a:lnTo>
                        <a:pt x="2656" y="832"/>
                      </a:lnTo>
                      <a:lnTo>
                        <a:pt x="2657" y="838"/>
                      </a:lnTo>
                      <a:lnTo>
                        <a:pt x="2663" y="845"/>
                      </a:lnTo>
                      <a:lnTo>
                        <a:pt x="2672" y="846"/>
                      </a:lnTo>
                      <a:lnTo>
                        <a:pt x="2676" y="848"/>
                      </a:lnTo>
                      <a:lnTo>
                        <a:pt x="2681" y="859"/>
                      </a:lnTo>
                      <a:lnTo>
                        <a:pt x="2682" y="865"/>
                      </a:lnTo>
                      <a:lnTo>
                        <a:pt x="2683" y="867"/>
                      </a:lnTo>
                      <a:lnTo>
                        <a:pt x="2688" y="870"/>
                      </a:lnTo>
                      <a:lnTo>
                        <a:pt x="2687" y="876"/>
                      </a:lnTo>
                      <a:lnTo>
                        <a:pt x="2682" y="877"/>
                      </a:lnTo>
                      <a:lnTo>
                        <a:pt x="2679" y="881"/>
                      </a:lnTo>
                      <a:lnTo>
                        <a:pt x="2671" y="903"/>
                      </a:lnTo>
                      <a:lnTo>
                        <a:pt x="2671" y="911"/>
                      </a:lnTo>
                      <a:lnTo>
                        <a:pt x="2672" y="923"/>
                      </a:lnTo>
                      <a:lnTo>
                        <a:pt x="2674" y="925"/>
                      </a:lnTo>
                      <a:lnTo>
                        <a:pt x="2679" y="924"/>
                      </a:lnTo>
                      <a:lnTo>
                        <a:pt x="2683" y="921"/>
                      </a:lnTo>
                      <a:lnTo>
                        <a:pt x="2686" y="916"/>
                      </a:lnTo>
                      <a:lnTo>
                        <a:pt x="2693" y="892"/>
                      </a:lnTo>
                      <a:lnTo>
                        <a:pt x="2709" y="862"/>
                      </a:lnTo>
                      <a:lnTo>
                        <a:pt x="2709" y="854"/>
                      </a:lnTo>
                      <a:lnTo>
                        <a:pt x="2717" y="843"/>
                      </a:lnTo>
                      <a:lnTo>
                        <a:pt x="2720" y="834"/>
                      </a:lnTo>
                      <a:lnTo>
                        <a:pt x="2722" y="828"/>
                      </a:lnTo>
                      <a:lnTo>
                        <a:pt x="2717" y="811"/>
                      </a:lnTo>
                      <a:lnTo>
                        <a:pt x="2708" y="796"/>
                      </a:lnTo>
                      <a:lnTo>
                        <a:pt x="2694" y="771"/>
                      </a:lnTo>
                      <a:lnTo>
                        <a:pt x="2692" y="763"/>
                      </a:lnTo>
                      <a:lnTo>
                        <a:pt x="2694" y="757"/>
                      </a:lnTo>
                      <a:lnTo>
                        <a:pt x="2700" y="764"/>
                      </a:lnTo>
                      <a:lnTo>
                        <a:pt x="2708" y="773"/>
                      </a:lnTo>
                      <a:lnTo>
                        <a:pt x="2715" y="775"/>
                      </a:lnTo>
                      <a:lnTo>
                        <a:pt x="2721" y="780"/>
                      </a:lnTo>
                      <a:lnTo>
                        <a:pt x="2732" y="781"/>
                      </a:lnTo>
                      <a:lnTo>
                        <a:pt x="2731" y="795"/>
                      </a:lnTo>
                      <a:lnTo>
                        <a:pt x="2732" y="797"/>
                      </a:lnTo>
                      <a:lnTo>
                        <a:pt x="2740" y="790"/>
                      </a:lnTo>
                      <a:lnTo>
                        <a:pt x="2751" y="773"/>
                      </a:lnTo>
                      <a:lnTo>
                        <a:pt x="2758" y="765"/>
                      </a:lnTo>
                      <a:lnTo>
                        <a:pt x="2762" y="759"/>
                      </a:lnTo>
                      <a:lnTo>
                        <a:pt x="2762" y="754"/>
                      </a:lnTo>
                      <a:lnTo>
                        <a:pt x="2767" y="752"/>
                      </a:lnTo>
                      <a:lnTo>
                        <a:pt x="2769" y="749"/>
                      </a:lnTo>
                      <a:lnTo>
                        <a:pt x="2773" y="730"/>
                      </a:lnTo>
                      <a:lnTo>
                        <a:pt x="2774" y="727"/>
                      </a:lnTo>
                      <a:lnTo>
                        <a:pt x="2776" y="728"/>
                      </a:lnTo>
                      <a:lnTo>
                        <a:pt x="2779" y="727"/>
                      </a:lnTo>
                      <a:lnTo>
                        <a:pt x="2783" y="712"/>
                      </a:lnTo>
                      <a:lnTo>
                        <a:pt x="2784" y="708"/>
                      </a:lnTo>
                      <a:lnTo>
                        <a:pt x="2781" y="703"/>
                      </a:lnTo>
                      <a:lnTo>
                        <a:pt x="2776" y="697"/>
                      </a:lnTo>
                      <a:lnTo>
                        <a:pt x="2769" y="693"/>
                      </a:lnTo>
                      <a:lnTo>
                        <a:pt x="2769" y="690"/>
                      </a:lnTo>
                      <a:lnTo>
                        <a:pt x="2769" y="687"/>
                      </a:lnTo>
                      <a:lnTo>
                        <a:pt x="2773" y="678"/>
                      </a:lnTo>
                      <a:lnTo>
                        <a:pt x="2775" y="674"/>
                      </a:lnTo>
                      <a:lnTo>
                        <a:pt x="2785" y="662"/>
                      </a:lnTo>
                      <a:lnTo>
                        <a:pt x="2790" y="662"/>
                      </a:lnTo>
                      <a:lnTo>
                        <a:pt x="2796" y="652"/>
                      </a:lnTo>
                      <a:lnTo>
                        <a:pt x="2807" y="650"/>
                      </a:lnTo>
                      <a:lnTo>
                        <a:pt x="2819" y="644"/>
                      </a:lnTo>
                      <a:lnTo>
                        <a:pt x="2830" y="641"/>
                      </a:lnTo>
                      <a:lnTo>
                        <a:pt x="2835" y="635"/>
                      </a:lnTo>
                      <a:lnTo>
                        <a:pt x="2843" y="631"/>
                      </a:lnTo>
                      <a:lnTo>
                        <a:pt x="2856" y="634"/>
                      </a:lnTo>
                      <a:lnTo>
                        <a:pt x="2869" y="631"/>
                      </a:lnTo>
                      <a:lnTo>
                        <a:pt x="2894" y="630"/>
                      </a:lnTo>
                      <a:lnTo>
                        <a:pt x="2913" y="625"/>
                      </a:lnTo>
                      <a:lnTo>
                        <a:pt x="2918" y="623"/>
                      </a:lnTo>
                      <a:lnTo>
                        <a:pt x="2923" y="619"/>
                      </a:lnTo>
                      <a:lnTo>
                        <a:pt x="2929" y="604"/>
                      </a:lnTo>
                      <a:lnTo>
                        <a:pt x="2931" y="602"/>
                      </a:lnTo>
                      <a:lnTo>
                        <a:pt x="2936" y="604"/>
                      </a:lnTo>
                      <a:lnTo>
                        <a:pt x="2937" y="614"/>
                      </a:lnTo>
                      <a:lnTo>
                        <a:pt x="2941" y="614"/>
                      </a:lnTo>
                      <a:lnTo>
                        <a:pt x="2948" y="613"/>
                      </a:lnTo>
                      <a:lnTo>
                        <a:pt x="2963" y="604"/>
                      </a:lnTo>
                      <a:lnTo>
                        <a:pt x="2967" y="604"/>
                      </a:lnTo>
                      <a:lnTo>
                        <a:pt x="2969" y="612"/>
                      </a:lnTo>
                      <a:lnTo>
                        <a:pt x="2974" y="613"/>
                      </a:lnTo>
                      <a:lnTo>
                        <a:pt x="2987" y="608"/>
                      </a:lnTo>
                      <a:lnTo>
                        <a:pt x="2993" y="609"/>
                      </a:lnTo>
                      <a:lnTo>
                        <a:pt x="3004" y="602"/>
                      </a:lnTo>
                      <a:lnTo>
                        <a:pt x="3006" y="599"/>
                      </a:lnTo>
                      <a:lnTo>
                        <a:pt x="3004" y="586"/>
                      </a:lnTo>
                      <a:lnTo>
                        <a:pt x="3002" y="583"/>
                      </a:lnTo>
                      <a:lnTo>
                        <a:pt x="3000" y="583"/>
                      </a:lnTo>
                      <a:lnTo>
                        <a:pt x="3000" y="596"/>
                      </a:lnTo>
                      <a:lnTo>
                        <a:pt x="2999" y="599"/>
                      </a:lnTo>
                      <a:lnTo>
                        <a:pt x="2991" y="602"/>
                      </a:lnTo>
                      <a:lnTo>
                        <a:pt x="2982" y="599"/>
                      </a:lnTo>
                      <a:lnTo>
                        <a:pt x="2972" y="593"/>
                      </a:lnTo>
                      <a:lnTo>
                        <a:pt x="2967" y="582"/>
                      </a:lnTo>
                      <a:lnTo>
                        <a:pt x="2963" y="580"/>
                      </a:lnTo>
                      <a:lnTo>
                        <a:pt x="2962" y="569"/>
                      </a:lnTo>
                      <a:lnTo>
                        <a:pt x="2957" y="564"/>
                      </a:lnTo>
                      <a:lnTo>
                        <a:pt x="2948" y="559"/>
                      </a:lnTo>
                      <a:lnTo>
                        <a:pt x="2947" y="558"/>
                      </a:lnTo>
                      <a:lnTo>
                        <a:pt x="2947" y="552"/>
                      </a:lnTo>
                      <a:lnTo>
                        <a:pt x="2950" y="548"/>
                      </a:lnTo>
                      <a:lnTo>
                        <a:pt x="2953" y="547"/>
                      </a:lnTo>
                      <a:lnTo>
                        <a:pt x="2957" y="538"/>
                      </a:lnTo>
                      <a:lnTo>
                        <a:pt x="2962" y="536"/>
                      </a:lnTo>
                      <a:lnTo>
                        <a:pt x="2957" y="528"/>
                      </a:lnTo>
                      <a:lnTo>
                        <a:pt x="2951" y="515"/>
                      </a:lnTo>
                      <a:lnTo>
                        <a:pt x="2956" y="500"/>
                      </a:lnTo>
                      <a:lnTo>
                        <a:pt x="2971" y="488"/>
                      </a:lnTo>
                      <a:lnTo>
                        <a:pt x="2982" y="470"/>
                      </a:lnTo>
                      <a:lnTo>
                        <a:pt x="2987" y="466"/>
                      </a:lnTo>
                      <a:lnTo>
                        <a:pt x="2989" y="455"/>
                      </a:lnTo>
                      <a:lnTo>
                        <a:pt x="2996" y="446"/>
                      </a:lnTo>
                      <a:lnTo>
                        <a:pt x="3005" y="442"/>
                      </a:lnTo>
                      <a:lnTo>
                        <a:pt x="3009" y="443"/>
                      </a:lnTo>
                      <a:lnTo>
                        <a:pt x="3011" y="451"/>
                      </a:lnTo>
                      <a:lnTo>
                        <a:pt x="3014" y="451"/>
                      </a:lnTo>
                      <a:lnTo>
                        <a:pt x="3017" y="447"/>
                      </a:lnTo>
                      <a:lnTo>
                        <a:pt x="3020" y="437"/>
                      </a:lnTo>
                      <a:lnTo>
                        <a:pt x="3022" y="437"/>
                      </a:lnTo>
                      <a:lnTo>
                        <a:pt x="3025" y="441"/>
                      </a:lnTo>
                      <a:lnTo>
                        <a:pt x="3027" y="441"/>
                      </a:lnTo>
                      <a:lnTo>
                        <a:pt x="3032" y="440"/>
                      </a:lnTo>
                      <a:lnTo>
                        <a:pt x="3036" y="432"/>
                      </a:lnTo>
                      <a:lnTo>
                        <a:pt x="3039" y="429"/>
                      </a:lnTo>
                      <a:lnTo>
                        <a:pt x="3045" y="431"/>
                      </a:lnTo>
                      <a:lnTo>
                        <a:pt x="3048" y="430"/>
                      </a:lnTo>
                      <a:lnTo>
                        <a:pt x="3053" y="421"/>
                      </a:lnTo>
                      <a:lnTo>
                        <a:pt x="3054" y="414"/>
                      </a:lnTo>
                      <a:lnTo>
                        <a:pt x="3058" y="408"/>
                      </a:lnTo>
                      <a:lnTo>
                        <a:pt x="3059" y="398"/>
                      </a:lnTo>
                      <a:lnTo>
                        <a:pt x="3065" y="393"/>
                      </a:lnTo>
                      <a:lnTo>
                        <a:pt x="3068" y="392"/>
                      </a:lnTo>
                      <a:lnTo>
                        <a:pt x="3070" y="393"/>
                      </a:lnTo>
                      <a:lnTo>
                        <a:pt x="3071" y="400"/>
                      </a:lnTo>
                      <a:lnTo>
                        <a:pt x="3072" y="405"/>
                      </a:lnTo>
                      <a:lnTo>
                        <a:pt x="3077" y="407"/>
                      </a:lnTo>
                      <a:lnTo>
                        <a:pt x="3082" y="404"/>
                      </a:lnTo>
                      <a:lnTo>
                        <a:pt x="3092" y="412"/>
                      </a:lnTo>
                      <a:lnTo>
                        <a:pt x="3097" y="410"/>
                      </a:lnTo>
                      <a:lnTo>
                        <a:pt x="3100" y="405"/>
                      </a:lnTo>
                      <a:lnTo>
                        <a:pt x="3107" y="399"/>
                      </a:lnTo>
                      <a:lnTo>
                        <a:pt x="3112" y="399"/>
                      </a:lnTo>
                      <a:lnTo>
                        <a:pt x="3118" y="396"/>
                      </a:lnTo>
                      <a:lnTo>
                        <a:pt x="3120" y="389"/>
                      </a:lnTo>
                      <a:lnTo>
                        <a:pt x="3133" y="388"/>
                      </a:lnTo>
                      <a:lnTo>
                        <a:pt x="3136" y="387"/>
                      </a:lnTo>
                      <a:lnTo>
                        <a:pt x="3141" y="383"/>
                      </a:lnTo>
                      <a:lnTo>
                        <a:pt x="3147" y="383"/>
                      </a:lnTo>
                      <a:lnTo>
                        <a:pt x="3151" y="380"/>
                      </a:lnTo>
                      <a:lnTo>
                        <a:pt x="3158" y="380"/>
                      </a:lnTo>
                      <a:lnTo>
                        <a:pt x="3165" y="375"/>
                      </a:lnTo>
                      <a:lnTo>
                        <a:pt x="3166" y="370"/>
                      </a:lnTo>
                      <a:lnTo>
                        <a:pt x="3165" y="365"/>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grpSp>
        </p:grpSp>
        <p:grpSp>
          <p:nvGrpSpPr>
            <p:cNvPr id="22" name="Group 283"/>
            <p:cNvGrpSpPr>
              <a:grpSpLocks noChangeAspect="1"/>
            </p:cNvGrpSpPr>
            <p:nvPr/>
          </p:nvGrpSpPr>
          <p:grpSpPr bwMode="gray">
            <a:xfrm>
              <a:off x="2304739" y="1269239"/>
              <a:ext cx="1538772" cy="1622935"/>
              <a:chOff x="969" y="960"/>
              <a:chExt cx="969" cy="1022"/>
            </a:xfrm>
            <a:grpFill/>
          </p:grpSpPr>
          <p:sp>
            <p:nvSpPr>
              <p:cNvPr id="608" name="Freeform 284"/>
              <p:cNvSpPr>
                <a:spLocks noChangeAspect="1"/>
              </p:cNvSpPr>
              <p:nvPr/>
            </p:nvSpPr>
            <p:spPr bwMode="gray">
              <a:xfrm>
                <a:off x="1903" y="1791"/>
                <a:ext cx="1" cy="1"/>
              </a:xfrm>
              <a:custGeom>
                <a:avLst/>
                <a:gdLst/>
                <a:ahLst/>
                <a:cxnLst>
                  <a:cxn ang="0">
                    <a:pos x="0" y="0"/>
                  </a:cxn>
                  <a:cxn ang="0">
                    <a:pos x="0" y="1"/>
                  </a:cxn>
                  <a:cxn ang="0">
                    <a:pos x="3" y="2"/>
                  </a:cxn>
                  <a:cxn ang="0">
                    <a:pos x="0" y="0"/>
                  </a:cxn>
                </a:cxnLst>
                <a:rect l="0" t="0" r="r" b="b"/>
                <a:pathLst>
                  <a:path w="3" h="2">
                    <a:moveTo>
                      <a:pt x="0" y="0"/>
                    </a:moveTo>
                    <a:lnTo>
                      <a:pt x="0" y="1"/>
                    </a:lnTo>
                    <a:lnTo>
                      <a:pt x="3" y="2"/>
                    </a:lnTo>
                    <a:lnTo>
                      <a:pt x="0" y="0"/>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609" name="Freeform 285"/>
              <p:cNvSpPr>
                <a:spLocks noChangeAspect="1"/>
              </p:cNvSpPr>
              <p:nvPr/>
            </p:nvSpPr>
            <p:spPr bwMode="gray">
              <a:xfrm>
                <a:off x="1865" y="1826"/>
                <a:ext cx="73" cy="84"/>
              </a:xfrm>
              <a:custGeom>
                <a:avLst/>
                <a:gdLst/>
                <a:ahLst/>
                <a:cxnLst>
                  <a:cxn ang="0">
                    <a:pos x="147" y="25"/>
                  </a:cxn>
                  <a:cxn ang="0">
                    <a:pos x="138" y="43"/>
                  </a:cxn>
                  <a:cxn ang="0">
                    <a:pos x="129" y="52"/>
                  </a:cxn>
                  <a:cxn ang="0">
                    <a:pos x="120" y="75"/>
                  </a:cxn>
                  <a:cxn ang="0">
                    <a:pos x="115" y="89"/>
                  </a:cxn>
                  <a:cxn ang="0">
                    <a:pos x="103" y="121"/>
                  </a:cxn>
                  <a:cxn ang="0">
                    <a:pos x="92" y="139"/>
                  </a:cxn>
                  <a:cxn ang="0">
                    <a:pos x="82" y="178"/>
                  </a:cxn>
                  <a:cxn ang="0">
                    <a:pos x="65" y="193"/>
                  </a:cxn>
                  <a:cxn ang="0">
                    <a:pos x="71" y="208"/>
                  </a:cxn>
                  <a:cxn ang="0">
                    <a:pos x="71" y="221"/>
                  </a:cxn>
                  <a:cxn ang="0">
                    <a:pos x="31" y="259"/>
                  </a:cxn>
                  <a:cxn ang="0">
                    <a:pos x="11" y="263"/>
                  </a:cxn>
                  <a:cxn ang="0">
                    <a:pos x="44" y="267"/>
                  </a:cxn>
                  <a:cxn ang="0">
                    <a:pos x="1" y="318"/>
                  </a:cxn>
                  <a:cxn ang="0">
                    <a:pos x="18" y="344"/>
                  </a:cxn>
                  <a:cxn ang="0">
                    <a:pos x="90" y="338"/>
                  </a:cxn>
                  <a:cxn ang="0">
                    <a:pos x="141" y="343"/>
                  </a:cxn>
                  <a:cxn ang="0">
                    <a:pos x="180" y="329"/>
                  </a:cxn>
                  <a:cxn ang="0">
                    <a:pos x="194" y="339"/>
                  </a:cxn>
                  <a:cxn ang="0">
                    <a:pos x="187" y="350"/>
                  </a:cxn>
                  <a:cxn ang="0">
                    <a:pos x="221" y="336"/>
                  </a:cxn>
                  <a:cxn ang="0">
                    <a:pos x="248" y="343"/>
                  </a:cxn>
                  <a:cxn ang="0">
                    <a:pos x="212" y="380"/>
                  </a:cxn>
                  <a:cxn ang="0">
                    <a:pos x="189" y="397"/>
                  </a:cxn>
                  <a:cxn ang="0">
                    <a:pos x="224" y="392"/>
                  </a:cxn>
                  <a:cxn ang="0">
                    <a:pos x="264" y="354"/>
                  </a:cxn>
                  <a:cxn ang="0">
                    <a:pos x="289" y="315"/>
                  </a:cxn>
                  <a:cxn ang="0">
                    <a:pos x="297" y="361"/>
                  </a:cxn>
                  <a:cxn ang="0">
                    <a:pos x="294" y="403"/>
                  </a:cxn>
                  <a:cxn ang="0">
                    <a:pos x="314" y="392"/>
                  </a:cxn>
                  <a:cxn ang="0">
                    <a:pos x="320" y="420"/>
                  </a:cxn>
                  <a:cxn ang="0">
                    <a:pos x="351" y="396"/>
                  </a:cxn>
                  <a:cxn ang="0">
                    <a:pos x="362" y="332"/>
                  </a:cxn>
                  <a:cxn ang="0">
                    <a:pos x="339" y="347"/>
                  </a:cxn>
                  <a:cxn ang="0">
                    <a:pos x="348" y="306"/>
                  </a:cxn>
                  <a:cxn ang="0">
                    <a:pos x="332" y="307"/>
                  </a:cxn>
                  <a:cxn ang="0">
                    <a:pos x="313" y="337"/>
                  </a:cxn>
                  <a:cxn ang="0">
                    <a:pos x="307" y="320"/>
                  </a:cxn>
                  <a:cxn ang="0">
                    <a:pos x="307" y="300"/>
                  </a:cxn>
                  <a:cxn ang="0">
                    <a:pos x="326" y="274"/>
                  </a:cxn>
                  <a:cxn ang="0">
                    <a:pos x="340" y="254"/>
                  </a:cxn>
                  <a:cxn ang="0">
                    <a:pos x="293" y="272"/>
                  </a:cxn>
                  <a:cxn ang="0">
                    <a:pos x="304" y="247"/>
                  </a:cxn>
                  <a:cxn ang="0">
                    <a:pos x="300" y="226"/>
                  </a:cxn>
                  <a:cxn ang="0">
                    <a:pos x="318" y="197"/>
                  </a:cxn>
                  <a:cxn ang="0">
                    <a:pos x="275" y="192"/>
                  </a:cxn>
                  <a:cxn ang="0">
                    <a:pos x="218" y="204"/>
                  </a:cxn>
                  <a:cxn ang="0">
                    <a:pos x="218" y="184"/>
                  </a:cxn>
                  <a:cxn ang="0">
                    <a:pos x="189" y="184"/>
                  </a:cxn>
                  <a:cxn ang="0">
                    <a:pos x="191" y="157"/>
                  </a:cxn>
                  <a:cxn ang="0">
                    <a:pos x="176" y="144"/>
                  </a:cxn>
                  <a:cxn ang="0">
                    <a:pos x="162" y="148"/>
                  </a:cxn>
                  <a:cxn ang="0">
                    <a:pos x="137" y="161"/>
                  </a:cxn>
                  <a:cxn ang="0">
                    <a:pos x="153" y="122"/>
                  </a:cxn>
                  <a:cxn ang="0">
                    <a:pos x="172" y="81"/>
                  </a:cxn>
                  <a:cxn ang="0">
                    <a:pos x="176" y="71"/>
                  </a:cxn>
                  <a:cxn ang="0">
                    <a:pos x="185" y="33"/>
                  </a:cxn>
                  <a:cxn ang="0">
                    <a:pos x="207" y="8"/>
                  </a:cxn>
                  <a:cxn ang="0">
                    <a:pos x="194" y="5"/>
                  </a:cxn>
                </a:cxnLst>
                <a:rect l="0" t="0" r="r" b="b"/>
                <a:pathLst>
                  <a:path w="362" h="420">
                    <a:moveTo>
                      <a:pt x="170" y="11"/>
                    </a:moveTo>
                    <a:lnTo>
                      <a:pt x="159" y="16"/>
                    </a:lnTo>
                    <a:lnTo>
                      <a:pt x="147" y="25"/>
                    </a:lnTo>
                    <a:lnTo>
                      <a:pt x="144" y="33"/>
                    </a:lnTo>
                    <a:lnTo>
                      <a:pt x="141" y="38"/>
                    </a:lnTo>
                    <a:lnTo>
                      <a:pt x="138" y="43"/>
                    </a:lnTo>
                    <a:lnTo>
                      <a:pt x="135" y="46"/>
                    </a:lnTo>
                    <a:lnTo>
                      <a:pt x="135" y="48"/>
                    </a:lnTo>
                    <a:lnTo>
                      <a:pt x="129" y="52"/>
                    </a:lnTo>
                    <a:lnTo>
                      <a:pt x="127" y="60"/>
                    </a:lnTo>
                    <a:lnTo>
                      <a:pt x="126" y="68"/>
                    </a:lnTo>
                    <a:lnTo>
                      <a:pt x="120" y="75"/>
                    </a:lnTo>
                    <a:lnTo>
                      <a:pt x="111" y="78"/>
                    </a:lnTo>
                    <a:lnTo>
                      <a:pt x="106" y="83"/>
                    </a:lnTo>
                    <a:lnTo>
                      <a:pt x="115" y="89"/>
                    </a:lnTo>
                    <a:lnTo>
                      <a:pt x="109" y="96"/>
                    </a:lnTo>
                    <a:lnTo>
                      <a:pt x="103" y="119"/>
                    </a:lnTo>
                    <a:lnTo>
                      <a:pt x="103" y="121"/>
                    </a:lnTo>
                    <a:lnTo>
                      <a:pt x="110" y="128"/>
                    </a:lnTo>
                    <a:lnTo>
                      <a:pt x="93" y="134"/>
                    </a:lnTo>
                    <a:lnTo>
                      <a:pt x="92" y="139"/>
                    </a:lnTo>
                    <a:lnTo>
                      <a:pt x="81" y="164"/>
                    </a:lnTo>
                    <a:lnTo>
                      <a:pt x="79" y="175"/>
                    </a:lnTo>
                    <a:lnTo>
                      <a:pt x="82" y="178"/>
                    </a:lnTo>
                    <a:lnTo>
                      <a:pt x="82" y="182"/>
                    </a:lnTo>
                    <a:lnTo>
                      <a:pt x="73" y="182"/>
                    </a:lnTo>
                    <a:lnTo>
                      <a:pt x="65" y="193"/>
                    </a:lnTo>
                    <a:lnTo>
                      <a:pt x="61" y="202"/>
                    </a:lnTo>
                    <a:lnTo>
                      <a:pt x="63" y="207"/>
                    </a:lnTo>
                    <a:lnTo>
                      <a:pt x="71" y="208"/>
                    </a:lnTo>
                    <a:lnTo>
                      <a:pt x="71" y="210"/>
                    </a:lnTo>
                    <a:lnTo>
                      <a:pt x="68" y="215"/>
                    </a:lnTo>
                    <a:lnTo>
                      <a:pt x="71" y="221"/>
                    </a:lnTo>
                    <a:lnTo>
                      <a:pt x="52" y="219"/>
                    </a:lnTo>
                    <a:lnTo>
                      <a:pt x="39" y="254"/>
                    </a:lnTo>
                    <a:lnTo>
                      <a:pt x="31" y="259"/>
                    </a:lnTo>
                    <a:lnTo>
                      <a:pt x="27" y="252"/>
                    </a:lnTo>
                    <a:lnTo>
                      <a:pt x="19" y="257"/>
                    </a:lnTo>
                    <a:lnTo>
                      <a:pt x="11" y="263"/>
                    </a:lnTo>
                    <a:lnTo>
                      <a:pt x="11" y="267"/>
                    </a:lnTo>
                    <a:lnTo>
                      <a:pt x="33" y="264"/>
                    </a:lnTo>
                    <a:lnTo>
                      <a:pt x="44" y="267"/>
                    </a:lnTo>
                    <a:lnTo>
                      <a:pt x="47" y="274"/>
                    </a:lnTo>
                    <a:lnTo>
                      <a:pt x="18" y="300"/>
                    </a:lnTo>
                    <a:lnTo>
                      <a:pt x="1" y="318"/>
                    </a:lnTo>
                    <a:lnTo>
                      <a:pt x="0" y="332"/>
                    </a:lnTo>
                    <a:lnTo>
                      <a:pt x="4" y="342"/>
                    </a:lnTo>
                    <a:lnTo>
                      <a:pt x="18" y="344"/>
                    </a:lnTo>
                    <a:lnTo>
                      <a:pt x="38" y="339"/>
                    </a:lnTo>
                    <a:lnTo>
                      <a:pt x="68" y="334"/>
                    </a:lnTo>
                    <a:lnTo>
                      <a:pt x="90" y="338"/>
                    </a:lnTo>
                    <a:lnTo>
                      <a:pt x="103" y="338"/>
                    </a:lnTo>
                    <a:lnTo>
                      <a:pt x="113" y="342"/>
                    </a:lnTo>
                    <a:lnTo>
                      <a:pt x="141" y="343"/>
                    </a:lnTo>
                    <a:lnTo>
                      <a:pt x="156" y="339"/>
                    </a:lnTo>
                    <a:lnTo>
                      <a:pt x="173" y="337"/>
                    </a:lnTo>
                    <a:lnTo>
                      <a:pt x="180" y="329"/>
                    </a:lnTo>
                    <a:lnTo>
                      <a:pt x="196" y="322"/>
                    </a:lnTo>
                    <a:lnTo>
                      <a:pt x="194" y="332"/>
                    </a:lnTo>
                    <a:lnTo>
                      <a:pt x="194" y="339"/>
                    </a:lnTo>
                    <a:lnTo>
                      <a:pt x="179" y="345"/>
                    </a:lnTo>
                    <a:lnTo>
                      <a:pt x="176" y="350"/>
                    </a:lnTo>
                    <a:lnTo>
                      <a:pt x="187" y="350"/>
                    </a:lnTo>
                    <a:lnTo>
                      <a:pt x="189" y="354"/>
                    </a:lnTo>
                    <a:lnTo>
                      <a:pt x="211" y="352"/>
                    </a:lnTo>
                    <a:lnTo>
                      <a:pt x="221" y="336"/>
                    </a:lnTo>
                    <a:lnTo>
                      <a:pt x="229" y="339"/>
                    </a:lnTo>
                    <a:lnTo>
                      <a:pt x="244" y="339"/>
                    </a:lnTo>
                    <a:lnTo>
                      <a:pt x="248" y="343"/>
                    </a:lnTo>
                    <a:lnTo>
                      <a:pt x="235" y="352"/>
                    </a:lnTo>
                    <a:lnTo>
                      <a:pt x="224" y="361"/>
                    </a:lnTo>
                    <a:lnTo>
                      <a:pt x="212" y="380"/>
                    </a:lnTo>
                    <a:lnTo>
                      <a:pt x="199" y="383"/>
                    </a:lnTo>
                    <a:lnTo>
                      <a:pt x="191" y="387"/>
                    </a:lnTo>
                    <a:lnTo>
                      <a:pt x="189" y="397"/>
                    </a:lnTo>
                    <a:lnTo>
                      <a:pt x="200" y="399"/>
                    </a:lnTo>
                    <a:lnTo>
                      <a:pt x="213" y="397"/>
                    </a:lnTo>
                    <a:lnTo>
                      <a:pt x="224" y="392"/>
                    </a:lnTo>
                    <a:lnTo>
                      <a:pt x="234" y="376"/>
                    </a:lnTo>
                    <a:lnTo>
                      <a:pt x="248" y="360"/>
                    </a:lnTo>
                    <a:lnTo>
                      <a:pt x="264" y="354"/>
                    </a:lnTo>
                    <a:lnTo>
                      <a:pt x="267" y="356"/>
                    </a:lnTo>
                    <a:lnTo>
                      <a:pt x="281" y="315"/>
                    </a:lnTo>
                    <a:lnTo>
                      <a:pt x="289" y="315"/>
                    </a:lnTo>
                    <a:lnTo>
                      <a:pt x="291" y="327"/>
                    </a:lnTo>
                    <a:lnTo>
                      <a:pt x="294" y="344"/>
                    </a:lnTo>
                    <a:lnTo>
                      <a:pt x="297" y="361"/>
                    </a:lnTo>
                    <a:lnTo>
                      <a:pt x="289" y="382"/>
                    </a:lnTo>
                    <a:lnTo>
                      <a:pt x="287" y="401"/>
                    </a:lnTo>
                    <a:lnTo>
                      <a:pt x="294" y="403"/>
                    </a:lnTo>
                    <a:lnTo>
                      <a:pt x="314" y="376"/>
                    </a:lnTo>
                    <a:lnTo>
                      <a:pt x="319" y="380"/>
                    </a:lnTo>
                    <a:lnTo>
                      <a:pt x="314" y="392"/>
                    </a:lnTo>
                    <a:lnTo>
                      <a:pt x="315" y="402"/>
                    </a:lnTo>
                    <a:lnTo>
                      <a:pt x="315" y="412"/>
                    </a:lnTo>
                    <a:lnTo>
                      <a:pt x="320" y="420"/>
                    </a:lnTo>
                    <a:lnTo>
                      <a:pt x="330" y="412"/>
                    </a:lnTo>
                    <a:lnTo>
                      <a:pt x="343" y="414"/>
                    </a:lnTo>
                    <a:lnTo>
                      <a:pt x="351" y="396"/>
                    </a:lnTo>
                    <a:lnTo>
                      <a:pt x="356" y="372"/>
                    </a:lnTo>
                    <a:lnTo>
                      <a:pt x="362" y="354"/>
                    </a:lnTo>
                    <a:lnTo>
                      <a:pt x="362" y="332"/>
                    </a:lnTo>
                    <a:lnTo>
                      <a:pt x="357" y="329"/>
                    </a:lnTo>
                    <a:lnTo>
                      <a:pt x="343" y="353"/>
                    </a:lnTo>
                    <a:lnTo>
                      <a:pt x="339" y="347"/>
                    </a:lnTo>
                    <a:lnTo>
                      <a:pt x="339" y="332"/>
                    </a:lnTo>
                    <a:lnTo>
                      <a:pt x="343" y="317"/>
                    </a:lnTo>
                    <a:lnTo>
                      <a:pt x="348" y="306"/>
                    </a:lnTo>
                    <a:lnTo>
                      <a:pt x="353" y="301"/>
                    </a:lnTo>
                    <a:lnTo>
                      <a:pt x="353" y="293"/>
                    </a:lnTo>
                    <a:lnTo>
                      <a:pt x="332" y="307"/>
                    </a:lnTo>
                    <a:lnTo>
                      <a:pt x="324" y="323"/>
                    </a:lnTo>
                    <a:lnTo>
                      <a:pt x="319" y="337"/>
                    </a:lnTo>
                    <a:lnTo>
                      <a:pt x="313" y="337"/>
                    </a:lnTo>
                    <a:lnTo>
                      <a:pt x="307" y="333"/>
                    </a:lnTo>
                    <a:lnTo>
                      <a:pt x="304" y="327"/>
                    </a:lnTo>
                    <a:lnTo>
                      <a:pt x="307" y="320"/>
                    </a:lnTo>
                    <a:lnTo>
                      <a:pt x="310" y="306"/>
                    </a:lnTo>
                    <a:lnTo>
                      <a:pt x="308" y="305"/>
                    </a:lnTo>
                    <a:lnTo>
                      <a:pt x="307" y="300"/>
                    </a:lnTo>
                    <a:lnTo>
                      <a:pt x="298" y="291"/>
                    </a:lnTo>
                    <a:lnTo>
                      <a:pt x="319" y="284"/>
                    </a:lnTo>
                    <a:lnTo>
                      <a:pt x="326" y="274"/>
                    </a:lnTo>
                    <a:lnTo>
                      <a:pt x="336" y="270"/>
                    </a:lnTo>
                    <a:lnTo>
                      <a:pt x="342" y="259"/>
                    </a:lnTo>
                    <a:lnTo>
                      <a:pt x="340" y="254"/>
                    </a:lnTo>
                    <a:lnTo>
                      <a:pt x="314" y="267"/>
                    </a:lnTo>
                    <a:lnTo>
                      <a:pt x="308" y="266"/>
                    </a:lnTo>
                    <a:lnTo>
                      <a:pt x="293" y="272"/>
                    </a:lnTo>
                    <a:lnTo>
                      <a:pt x="291" y="268"/>
                    </a:lnTo>
                    <a:lnTo>
                      <a:pt x="297" y="259"/>
                    </a:lnTo>
                    <a:lnTo>
                      <a:pt x="304" y="247"/>
                    </a:lnTo>
                    <a:lnTo>
                      <a:pt x="300" y="242"/>
                    </a:lnTo>
                    <a:lnTo>
                      <a:pt x="294" y="241"/>
                    </a:lnTo>
                    <a:lnTo>
                      <a:pt x="300" y="226"/>
                    </a:lnTo>
                    <a:lnTo>
                      <a:pt x="312" y="215"/>
                    </a:lnTo>
                    <a:lnTo>
                      <a:pt x="319" y="202"/>
                    </a:lnTo>
                    <a:lnTo>
                      <a:pt x="318" y="197"/>
                    </a:lnTo>
                    <a:lnTo>
                      <a:pt x="313" y="196"/>
                    </a:lnTo>
                    <a:lnTo>
                      <a:pt x="293" y="189"/>
                    </a:lnTo>
                    <a:lnTo>
                      <a:pt x="275" y="192"/>
                    </a:lnTo>
                    <a:lnTo>
                      <a:pt x="267" y="184"/>
                    </a:lnTo>
                    <a:lnTo>
                      <a:pt x="229" y="203"/>
                    </a:lnTo>
                    <a:lnTo>
                      <a:pt x="218" y="204"/>
                    </a:lnTo>
                    <a:lnTo>
                      <a:pt x="228" y="186"/>
                    </a:lnTo>
                    <a:lnTo>
                      <a:pt x="229" y="178"/>
                    </a:lnTo>
                    <a:lnTo>
                      <a:pt x="218" y="184"/>
                    </a:lnTo>
                    <a:lnTo>
                      <a:pt x="216" y="189"/>
                    </a:lnTo>
                    <a:lnTo>
                      <a:pt x="210" y="186"/>
                    </a:lnTo>
                    <a:lnTo>
                      <a:pt x="189" y="184"/>
                    </a:lnTo>
                    <a:lnTo>
                      <a:pt x="190" y="172"/>
                    </a:lnTo>
                    <a:lnTo>
                      <a:pt x="179" y="168"/>
                    </a:lnTo>
                    <a:lnTo>
                      <a:pt x="191" y="157"/>
                    </a:lnTo>
                    <a:lnTo>
                      <a:pt x="210" y="149"/>
                    </a:lnTo>
                    <a:lnTo>
                      <a:pt x="202" y="145"/>
                    </a:lnTo>
                    <a:lnTo>
                      <a:pt x="176" y="144"/>
                    </a:lnTo>
                    <a:lnTo>
                      <a:pt x="179" y="132"/>
                    </a:lnTo>
                    <a:lnTo>
                      <a:pt x="172" y="132"/>
                    </a:lnTo>
                    <a:lnTo>
                      <a:pt x="162" y="148"/>
                    </a:lnTo>
                    <a:lnTo>
                      <a:pt x="149" y="159"/>
                    </a:lnTo>
                    <a:lnTo>
                      <a:pt x="142" y="173"/>
                    </a:lnTo>
                    <a:lnTo>
                      <a:pt x="137" y="161"/>
                    </a:lnTo>
                    <a:lnTo>
                      <a:pt x="142" y="149"/>
                    </a:lnTo>
                    <a:lnTo>
                      <a:pt x="142" y="137"/>
                    </a:lnTo>
                    <a:lnTo>
                      <a:pt x="153" y="122"/>
                    </a:lnTo>
                    <a:lnTo>
                      <a:pt x="160" y="105"/>
                    </a:lnTo>
                    <a:lnTo>
                      <a:pt x="170" y="91"/>
                    </a:lnTo>
                    <a:lnTo>
                      <a:pt x="172" y="81"/>
                    </a:lnTo>
                    <a:lnTo>
                      <a:pt x="170" y="75"/>
                    </a:lnTo>
                    <a:lnTo>
                      <a:pt x="172" y="64"/>
                    </a:lnTo>
                    <a:lnTo>
                      <a:pt x="176" y="71"/>
                    </a:lnTo>
                    <a:lnTo>
                      <a:pt x="187" y="64"/>
                    </a:lnTo>
                    <a:lnTo>
                      <a:pt x="195" y="42"/>
                    </a:lnTo>
                    <a:lnTo>
                      <a:pt x="185" y="33"/>
                    </a:lnTo>
                    <a:lnTo>
                      <a:pt x="186" y="26"/>
                    </a:lnTo>
                    <a:lnTo>
                      <a:pt x="200" y="25"/>
                    </a:lnTo>
                    <a:lnTo>
                      <a:pt x="207" y="8"/>
                    </a:lnTo>
                    <a:lnTo>
                      <a:pt x="207" y="0"/>
                    </a:lnTo>
                    <a:lnTo>
                      <a:pt x="199" y="8"/>
                    </a:lnTo>
                    <a:lnTo>
                      <a:pt x="194" y="5"/>
                    </a:lnTo>
                    <a:lnTo>
                      <a:pt x="183" y="5"/>
                    </a:lnTo>
                    <a:lnTo>
                      <a:pt x="170" y="11"/>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610" name="Freeform 286"/>
              <p:cNvSpPr>
                <a:spLocks noChangeAspect="1"/>
              </p:cNvSpPr>
              <p:nvPr/>
            </p:nvSpPr>
            <p:spPr bwMode="gray">
              <a:xfrm>
                <a:off x="1108" y="1839"/>
                <a:ext cx="55" cy="43"/>
              </a:xfrm>
              <a:custGeom>
                <a:avLst/>
                <a:gdLst/>
                <a:ahLst/>
                <a:cxnLst>
                  <a:cxn ang="0">
                    <a:pos x="48" y="41"/>
                  </a:cxn>
                  <a:cxn ang="0">
                    <a:pos x="48" y="41"/>
                  </a:cxn>
                  <a:cxn ang="0">
                    <a:pos x="45" y="22"/>
                  </a:cxn>
                  <a:cxn ang="0">
                    <a:pos x="19" y="15"/>
                  </a:cxn>
                  <a:cxn ang="0">
                    <a:pos x="13" y="27"/>
                  </a:cxn>
                  <a:cxn ang="0">
                    <a:pos x="0" y="19"/>
                  </a:cxn>
                  <a:cxn ang="0">
                    <a:pos x="2" y="6"/>
                  </a:cxn>
                  <a:cxn ang="0">
                    <a:pos x="18" y="0"/>
                  </a:cxn>
                  <a:cxn ang="0">
                    <a:pos x="38" y="9"/>
                  </a:cxn>
                  <a:cxn ang="0">
                    <a:pos x="56" y="18"/>
                  </a:cxn>
                  <a:cxn ang="0">
                    <a:pos x="119" y="38"/>
                  </a:cxn>
                  <a:cxn ang="0">
                    <a:pos x="148" y="46"/>
                  </a:cxn>
                  <a:cxn ang="0">
                    <a:pos x="157" y="57"/>
                  </a:cxn>
                  <a:cxn ang="0">
                    <a:pos x="188" y="99"/>
                  </a:cxn>
                  <a:cxn ang="0">
                    <a:pos x="188" y="106"/>
                  </a:cxn>
                  <a:cxn ang="0">
                    <a:pos x="194" y="116"/>
                  </a:cxn>
                  <a:cxn ang="0">
                    <a:pos x="215" y="129"/>
                  </a:cxn>
                  <a:cxn ang="0">
                    <a:pos x="228" y="134"/>
                  </a:cxn>
                  <a:cxn ang="0">
                    <a:pos x="250" y="151"/>
                  </a:cxn>
                  <a:cxn ang="0">
                    <a:pos x="260" y="174"/>
                  </a:cxn>
                  <a:cxn ang="0">
                    <a:pos x="264" y="189"/>
                  </a:cxn>
                  <a:cxn ang="0">
                    <a:pos x="269" y="188"/>
                  </a:cxn>
                  <a:cxn ang="0">
                    <a:pos x="272" y="203"/>
                  </a:cxn>
                  <a:cxn ang="0">
                    <a:pos x="264" y="214"/>
                  </a:cxn>
                  <a:cxn ang="0">
                    <a:pos x="239" y="207"/>
                  </a:cxn>
                  <a:cxn ang="0">
                    <a:pos x="222" y="196"/>
                  </a:cxn>
                  <a:cxn ang="0">
                    <a:pos x="211" y="196"/>
                  </a:cxn>
                  <a:cxn ang="0">
                    <a:pos x="196" y="185"/>
                  </a:cxn>
                  <a:cxn ang="0">
                    <a:pos x="202" y="175"/>
                  </a:cxn>
                  <a:cxn ang="0">
                    <a:pos x="196" y="182"/>
                  </a:cxn>
                  <a:cxn ang="0">
                    <a:pos x="182" y="176"/>
                  </a:cxn>
                  <a:cxn ang="0">
                    <a:pos x="179" y="167"/>
                  </a:cxn>
                  <a:cxn ang="0">
                    <a:pos x="190" y="160"/>
                  </a:cxn>
                  <a:cxn ang="0">
                    <a:pos x="178" y="155"/>
                  </a:cxn>
                  <a:cxn ang="0">
                    <a:pos x="166" y="160"/>
                  </a:cxn>
                  <a:cxn ang="0">
                    <a:pos x="143" y="154"/>
                  </a:cxn>
                  <a:cxn ang="0">
                    <a:pos x="157" y="153"/>
                  </a:cxn>
                  <a:cxn ang="0">
                    <a:pos x="143" y="135"/>
                  </a:cxn>
                  <a:cxn ang="0">
                    <a:pos x="130" y="129"/>
                  </a:cxn>
                  <a:cxn ang="0">
                    <a:pos x="109" y="126"/>
                  </a:cxn>
                  <a:cxn ang="0">
                    <a:pos x="100" y="112"/>
                  </a:cxn>
                  <a:cxn ang="0">
                    <a:pos x="118" y="110"/>
                  </a:cxn>
                  <a:cxn ang="0">
                    <a:pos x="119" y="100"/>
                  </a:cxn>
                  <a:cxn ang="0">
                    <a:pos x="107" y="100"/>
                  </a:cxn>
                  <a:cxn ang="0">
                    <a:pos x="99" y="99"/>
                  </a:cxn>
                  <a:cxn ang="0">
                    <a:pos x="86" y="83"/>
                  </a:cxn>
                  <a:cxn ang="0">
                    <a:pos x="80" y="80"/>
                  </a:cxn>
                  <a:cxn ang="0">
                    <a:pos x="65" y="80"/>
                  </a:cxn>
                  <a:cxn ang="0">
                    <a:pos x="70" y="65"/>
                  </a:cxn>
                  <a:cxn ang="0">
                    <a:pos x="60" y="61"/>
                  </a:cxn>
                  <a:cxn ang="0">
                    <a:pos x="49" y="61"/>
                  </a:cxn>
                  <a:cxn ang="0">
                    <a:pos x="40" y="59"/>
                  </a:cxn>
                  <a:cxn ang="0">
                    <a:pos x="29" y="64"/>
                  </a:cxn>
                  <a:cxn ang="0">
                    <a:pos x="29" y="57"/>
                  </a:cxn>
                  <a:cxn ang="0">
                    <a:pos x="24" y="45"/>
                  </a:cxn>
                  <a:cxn ang="0">
                    <a:pos x="33" y="35"/>
                  </a:cxn>
                  <a:cxn ang="0">
                    <a:pos x="45" y="41"/>
                  </a:cxn>
                </a:cxnLst>
                <a:rect l="0" t="0" r="r" b="b"/>
                <a:pathLst>
                  <a:path w="275" h="214">
                    <a:moveTo>
                      <a:pt x="45" y="41"/>
                    </a:moveTo>
                    <a:lnTo>
                      <a:pt x="48" y="41"/>
                    </a:lnTo>
                    <a:lnTo>
                      <a:pt x="48" y="42"/>
                    </a:lnTo>
                    <a:lnTo>
                      <a:pt x="48" y="41"/>
                    </a:lnTo>
                    <a:lnTo>
                      <a:pt x="45" y="31"/>
                    </a:lnTo>
                    <a:lnTo>
                      <a:pt x="45" y="22"/>
                    </a:lnTo>
                    <a:lnTo>
                      <a:pt x="24" y="20"/>
                    </a:lnTo>
                    <a:lnTo>
                      <a:pt x="19" y="15"/>
                    </a:lnTo>
                    <a:lnTo>
                      <a:pt x="16" y="21"/>
                    </a:lnTo>
                    <a:lnTo>
                      <a:pt x="13" y="27"/>
                    </a:lnTo>
                    <a:lnTo>
                      <a:pt x="6" y="24"/>
                    </a:lnTo>
                    <a:lnTo>
                      <a:pt x="0" y="19"/>
                    </a:lnTo>
                    <a:lnTo>
                      <a:pt x="0" y="11"/>
                    </a:lnTo>
                    <a:lnTo>
                      <a:pt x="2" y="6"/>
                    </a:lnTo>
                    <a:lnTo>
                      <a:pt x="8" y="2"/>
                    </a:lnTo>
                    <a:lnTo>
                      <a:pt x="18" y="0"/>
                    </a:lnTo>
                    <a:lnTo>
                      <a:pt x="28" y="4"/>
                    </a:lnTo>
                    <a:lnTo>
                      <a:pt x="38" y="9"/>
                    </a:lnTo>
                    <a:lnTo>
                      <a:pt x="46" y="10"/>
                    </a:lnTo>
                    <a:lnTo>
                      <a:pt x="56" y="18"/>
                    </a:lnTo>
                    <a:lnTo>
                      <a:pt x="89" y="31"/>
                    </a:lnTo>
                    <a:lnTo>
                      <a:pt x="119" y="38"/>
                    </a:lnTo>
                    <a:lnTo>
                      <a:pt x="134" y="43"/>
                    </a:lnTo>
                    <a:lnTo>
                      <a:pt x="148" y="46"/>
                    </a:lnTo>
                    <a:lnTo>
                      <a:pt x="153" y="51"/>
                    </a:lnTo>
                    <a:lnTo>
                      <a:pt x="157" y="57"/>
                    </a:lnTo>
                    <a:lnTo>
                      <a:pt x="158" y="65"/>
                    </a:lnTo>
                    <a:lnTo>
                      <a:pt x="188" y="99"/>
                    </a:lnTo>
                    <a:lnTo>
                      <a:pt x="189" y="101"/>
                    </a:lnTo>
                    <a:lnTo>
                      <a:pt x="188" y="106"/>
                    </a:lnTo>
                    <a:lnTo>
                      <a:pt x="190" y="112"/>
                    </a:lnTo>
                    <a:lnTo>
                      <a:pt x="194" y="116"/>
                    </a:lnTo>
                    <a:lnTo>
                      <a:pt x="206" y="126"/>
                    </a:lnTo>
                    <a:lnTo>
                      <a:pt x="215" y="129"/>
                    </a:lnTo>
                    <a:lnTo>
                      <a:pt x="225" y="131"/>
                    </a:lnTo>
                    <a:lnTo>
                      <a:pt x="228" y="134"/>
                    </a:lnTo>
                    <a:lnTo>
                      <a:pt x="236" y="137"/>
                    </a:lnTo>
                    <a:lnTo>
                      <a:pt x="250" y="151"/>
                    </a:lnTo>
                    <a:lnTo>
                      <a:pt x="253" y="160"/>
                    </a:lnTo>
                    <a:lnTo>
                      <a:pt x="260" y="174"/>
                    </a:lnTo>
                    <a:lnTo>
                      <a:pt x="261" y="180"/>
                    </a:lnTo>
                    <a:lnTo>
                      <a:pt x="264" y="189"/>
                    </a:lnTo>
                    <a:lnTo>
                      <a:pt x="266" y="194"/>
                    </a:lnTo>
                    <a:lnTo>
                      <a:pt x="269" y="188"/>
                    </a:lnTo>
                    <a:lnTo>
                      <a:pt x="275" y="202"/>
                    </a:lnTo>
                    <a:lnTo>
                      <a:pt x="272" y="203"/>
                    </a:lnTo>
                    <a:lnTo>
                      <a:pt x="271" y="209"/>
                    </a:lnTo>
                    <a:lnTo>
                      <a:pt x="264" y="214"/>
                    </a:lnTo>
                    <a:lnTo>
                      <a:pt x="258" y="214"/>
                    </a:lnTo>
                    <a:lnTo>
                      <a:pt x="239" y="207"/>
                    </a:lnTo>
                    <a:lnTo>
                      <a:pt x="222" y="198"/>
                    </a:lnTo>
                    <a:lnTo>
                      <a:pt x="222" y="196"/>
                    </a:lnTo>
                    <a:lnTo>
                      <a:pt x="217" y="193"/>
                    </a:lnTo>
                    <a:lnTo>
                      <a:pt x="211" y="196"/>
                    </a:lnTo>
                    <a:lnTo>
                      <a:pt x="196" y="189"/>
                    </a:lnTo>
                    <a:lnTo>
                      <a:pt x="196" y="185"/>
                    </a:lnTo>
                    <a:lnTo>
                      <a:pt x="200" y="180"/>
                    </a:lnTo>
                    <a:lnTo>
                      <a:pt x="202" y="175"/>
                    </a:lnTo>
                    <a:lnTo>
                      <a:pt x="199" y="176"/>
                    </a:lnTo>
                    <a:lnTo>
                      <a:pt x="196" y="182"/>
                    </a:lnTo>
                    <a:lnTo>
                      <a:pt x="190" y="183"/>
                    </a:lnTo>
                    <a:lnTo>
                      <a:pt x="182" y="176"/>
                    </a:lnTo>
                    <a:lnTo>
                      <a:pt x="179" y="172"/>
                    </a:lnTo>
                    <a:lnTo>
                      <a:pt x="179" y="167"/>
                    </a:lnTo>
                    <a:lnTo>
                      <a:pt x="184" y="165"/>
                    </a:lnTo>
                    <a:lnTo>
                      <a:pt x="190" y="160"/>
                    </a:lnTo>
                    <a:lnTo>
                      <a:pt x="184" y="159"/>
                    </a:lnTo>
                    <a:lnTo>
                      <a:pt x="178" y="155"/>
                    </a:lnTo>
                    <a:lnTo>
                      <a:pt x="173" y="161"/>
                    </a:lnTo>
                    <a:lnTo>
                      <a:pt x="166" y="160"/>
                    </a:lnTo>
                    <a:lnTo>
                      <a:pt x="153" y="162"/>
                    </a:lnTo>
                    <a:lnTo>
                      <a:pt x="143" y="154"/>
                    </a:lnTo>
                    <a:lnTo>
                      <a:pt x="147" y="155"/>
                    </a:lnTo>
                    <a:lnTo>
                      <a:pt x="157" y="153"/>
                    </a:lnTo>
                    <a:lnTo>
                      <a:pt x="153" y="145"/>
                    </a:lnTo>
                    <a:lnTo>
                      <a:pt x="143" y="135"/>
                    </a:lnTo>
                    <a:lnTo>
                      <a:pt x="132" y="134"/>
                    </a:lnTo>
                    <a:lnTo>
                      <a:pt x="130" y="129"/>
                    </a:lnTo>
                    <a:lnTo>
                      <a:pt x="120" y="124"/>
                    </a:lnTo>
                    <a:lnTo>
                      <a:pt x="109" y="126"/>
                    </a:lnTo>
                    <a:lnTo>
                      <a:pt x="104" y="124"/>
                    </a:lnTo>
                    <a:lnTo>
                      <a:pt x="100" y="112"/>
                    </a:lnTo>
                    <a:lnTo>
                      <a:pt x="105" y="108"/>
                    </a:lnTo>
                    <a:lnTo>
                      <a:pt x="118" y="110"/>
                    </a:lnTo>
                    <a:lnTo>
                      <a:pt x="129" y="105"/>
                    </a:lnTo>
                    <a:lnTo>
                      <a:pt x="119" y="100"/>
                    </a:lnTo>
                    <a:lnTo>
                      <a:pt x="109" y="102"/>
                    </a:lnTo>
                    <a:lnTo>
                      <a:pt x="107" y="100"/>
                    </a:lnTo>
                    <a:lnTo>
                      <a:pt x="105" y="94"/>
                    </a:lnTo>
                    <a:lnTo>
                      <a:pt x="99" y="99"/>
                    </a:lnTo>
                    <a:lnTo>
                      <a:pt x="96" y="89"/>
                    </a:lnTo>
                    <a:lnTo>
                      <a:pt x="86" y="83"/>
                    </a:lnTo>
                    <a:lnTo>
                      <a:pt x="82" y="84"/>
                    </a:lnTo>
                    <a:lnTo>
                      <a:pt x="80" y="80"/>
                    </a:lnTo>
                    <a:lnTo>
                      <a:pt x="72" y="86"/>
                    </a:lnTo>
                    <a:lnTo>
                      <a:pt x="65" y="80"/>
                    </a:lnTo>
                    <a:lnTo>
                      <a:pt x="66" y="70"/>
                    </a:lnTo>
                    <a:lnTo>
                      <a:pt x="70" y="65"/>
                    </a:lnTo>
                    <a:lnTo>
                      <a:pt x="66" y="65"/>
                    </a:lnTo>
                    <a:lnTo>
                      <a:pt x="60" y="61"/>
                    </a:lnTo>
                    <a:lnTo>
                      <a:pt x="56" y="70"/>
                    </a:lnTo>
                    <a:lnTo>
                      <a:pt x="49" y="61"/>
                    </a:lnTo>
                    <a:lnTo>
                      <a:pt x="45" y="62"/>
                    </a:lnTo>
                    <a:lnTo>
                      <a:pt x="40" y="59"/>
                    </a:lnTo>
                    <a:lnTo>
                      <a:pt x="34" y="67"/>
                    </a:lnTo>
                    <a:lnTo>
                      <a:pt x="29" y="64"/>
                    </a:lnTo>
                    <a:lnTo>
                      <a:pt x="27" y="62"/>
                    </a:lnTo>
                    <a:lnTo>
                      <a:pt x="29" y="57"/>
                    </a:lnTo>
                    <a:lnTo>
                      <a:pt x="30" y="48"/>
                    </a:lnTo>
                    <a:lnTo>
                      <a:pt x="24" y="45"/>
                    </a:lnTo>
                    <a:lnTo>
                      <a:pt x="23" y="37"/>
                    </a:lnTo>
                    <a:lnTo>
                      <a:pt x="33" y="35"/>
                    </a:lnTo>
                    <a:lnTo>
                      <a:pt x="41" y="36"/>
                    </a:lnTo>
                    <a:lnTo>
                      <a:pt x="45" y="41"/>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611" name="Freeform 287"/>
              <p:cNvSpPr>
                <a:spLocks noChangeAspect="1"/>
              </p:cNvSpPr>
              <p:nvPr/>
            </p:nvSpPr>
            <p:spPr bwMode="gray">
              <a:xfrm>
                <a:off x="1425" y="1404"/>
                <a:ext cx="47" cy="44"/>
              </a:xfrm>
              <a:custGeom>
                <a:avLst/>
                <a:gdLst/>
                <a:ahLst/>
                <a:cxnLst>
                  <a:cxn ang="0">
                    <a:pos x="132" y="38"/>
                  </a:cxn>
                  <a:cxn ang="0">
                    <a:pos x="118" y="33"/>
                  </a:cxn>
                  <a:cxn ang="0">
                    <a:pos x="118" y="18"/>
                  </a:cxn>
                  <a:cxn ang="0">
                    <a:pos x="104" y="4"/>
                  </a:cxn>
                  <a:cxn ang="0">
                    <a:pos x="86" y="0"/>
                  </a:cxn>
                  <a:cxn ang="0">
                    <a:pos x="73" y="20"/>
                  </a:cxn>
                  <a:cxn ang="0">
                    <a:pos x="71" y="52"/>
                  </a:cxn>
                  <a:cxn ang="0">
                    <a:pos x="66" y="51"/>
                  </a:cxn>
                  <a:cxn ang="0">
                    <a:pos x="53" y="57"/>
                  </a:cxn>
                  <a:cxn ang="0">
                    <a:pos x="53" y="73"/>
                  </a:cxn>
                  <a:cxn ang="0">
                    <a:pos x="50" y="98"/>
                  </a:cxn>
                  <a:cxn ang="0">
                    <a:pos x="40" y="109"/>
                  </a:cxn>
                  <a:cxn ang="0">
                    <a:pos x="11" y="119"/>
                  </a:cxn>
                  <a:cxn ang="0">
                    <a:pos x="0" y="136"/>
                  </a:cxn>
                  <a:cxn ang="0">
                    <a:pos x="10" y="163"/>
                  </a:cxn>
                  <a:cxn ang="0">
                    <a:pos x="21" y="158"/>
                  </a:cxn>
                  <a:cxn ang="0">
                    <a:pos x="32" y="152"/>
                  </a:cxn>
                  <a:cxn ang="0">
                    <a:pos x="44" y="167"/>
                  </a:cxn>
                  <a:cxn ang="0">
                    <a:pos x="55" y="175"/>
                  </a:cxn>
                  <a:cxn ang="0">
                    <a:pos x="62" y="165"/>
                  </a:cxn>
                  <a:cxn ang="0">
                    <a:pos x="71" y="180"/>
                  </a:cxn>
                  <a:cxn ang="0">
                    <a:pos x="89" y="180"/>
                  </a:cxn>
                  <a:cxn ang="0">
                    <a:pos x="109" y="202"/>
                  </a:cxn>
                  <a:cxn ang="0">
                    <a:pos x="132" y="210"/>
                  </a:cxn>
                  <a:cxn ang="0">
                    <a:pos x="136" y="202"/>
                  </a:cxn>
                  <a:cxn ang="0">
                    <a:pos x="167" y="221"/>
                  </a:cxn>
                  <a:cxn ang="0">
                    <a:pos x="186" y="195"/>
                  </a:cxn>
                  <a:cxn ang="0">
                    <a:pos x="209" y="179"/>
                  </a:cxn>
                  <a:cxn ang="0">
                    <a:pos x="216" y="186"/>
                  </a:cxn>
                  <a:cxn ang="0">
                    <a:pos x="233" y="174"/>
                  </a:cxn>
                  <a:cxn ang="0">
                    <a:pos x="231" y="163"/>
                  </a:cxn>
                  <a:cxn ang="0">
                    <a:pos x="207" y="153"/>
                  </a:cxn>
                  <a:cxn ang="0">
                    <a:pos x="202" y="132"/>
                  </a:cxn>
                  <a:cxn ang="0">
                    <a:pos x="179" y="100"/>
                  </a:cxn>
                  <a:cxn ang="0">
                    <a:pos x="143" y="60"/>
                  </a:cxn>
                </a:cxnLst>
                <a:rect l="0" t="0" r="r" b="b"/>
                <a:pathLst>
                  <a:path w="236" h="221">
                    <a:moveTo>
                      <a:pt x="141" y="55"/>
                    </a:moveTo>
                    <a:lnTo>
                      <a:pt x="132" y="38"/>
                    </a:lnTo>
                    <a:lnTo>
                      <a:pt x="126" y="33"/>
                    </a:lnTo>
                    <a:lnTo>
                      <a:pt x="118" y="33"/>
                    </a:lnTo>
                    <a:lnTo>
                      <a:pt x="120" y="24"/>
                    </a:lnTo>
                    <a:lnTo>
                      <a:pt x="118" y="18"/>
                    </a:lnTo>
                    <a:lnTo>
                      <a:pt x="108" y="14"/>
                    </a:lnTo>
                    <a:lnTo>
                      <a:pt x="104" y="4"/>
                    </a:lnTo>
                    <a:lnTo>
                      <a:pt x="96" y="0"/>
                    </a:lnTo>
                    <a:lnTo>
                      <a:pt x="86" y="0"/>
                    </a:lnTo>
                    <a:lnTo>
                      <a:pt x="84" y="11"/>
                    </a:lnTo>
                    <a:lnTo>
                      <a:pt x="73" y="20"/>
                    </a:lnTo>
                    <a:lnTo>
                      <a:pt x="65" y="44"/>
                    </a:lnTo>
                    <a:lnTo>
                      <a:pt x="71" y="52"/>
                    </a:lnTo>
                    <a:lnTo>
                      <a:pt x="71" y="57"/>
                    </a:lnTo>
                    <a:lnTo>
                      <a:pt x="66" y="51"/>
                    </a:lnTo>
                    <a:lnTo>
                      <a:pt x="56" y="51"/>
                    </a:lnTo>
                    <a:lnTo>
                      <a:pt x="53" y="57"/>
                    </a:lnTo>
                    <a:lnTo>
                      <a:pt x="54" y="62"/>
                    </a:lnTo>
                    <a:lnTo>
                      <a:pt x="53" y="73"/>
                    </a:lnTo>
                    <a:lnTo>
                      <a:pt x="57" y="90"/>
                    </a:lnTo>
                    <a:lnTo>
                      <a:pt x="50" y="98"/>
                    </a:lnTo>
                    <a:lnTo>
                      <a:pt x="48" y="108"/>
                    </a:lnTo>
                    <a:lnTo>
                      <a:pt x="40" y="109"/>
                    </a:lnTo>
                    <a:lnTo>
                      <a:pt x="24" y="117"/>
                    </a:lnTo>
                    <a:lnTo>
                      <a:pt x="11" y="119"/>
                    </a:lnTo>
                    <a:lnTo>
                      <a:pt x="2" y="125"/>
                    </a:lnTo>
                    <a:lnTo>
                      <a:pt x="0" y="136"/>
                    </a:lnTo>
                    <a:lnTo>
                      <a:pt x="0" y="152"/>
                    </a:lnTo>
                    <a:lnTo>
                      <a:pt x="10" y="163"/>
                    </a:lnTo>
                    <a:lnTo>
                      <a:pt x="21" y="168"/>
                    </a:lnTo>
                    <a:lnTo>
                      <a:pt x="21" y="158"/>
                    </a:lnTo>
                    <a:lnTo>
                      <a:pt x="24" y="153"/>
                    </a:lnTo>
                    <a:lnTo>
                      <a:pt x="32" y="152"/>
                    </a:lnTo>
                    <a:lnTo>
                      <a:pt x="41" y="158"/>
                    </a:lnTo>
                    <a:lnTo>
                      <a:pt x="44" y="167"/>
                    </a:lnTo>
                    <a:lnTo>
                      <a:pt x="51" y="170"/>
                    </a:lnTo>
                    <a:lnTo>
                      <a:pt x="55" y="175"/>
                    </a:lnTo>
                    <a:lnTo>
                      <a:pt x="60" y="172"/>
                    </a:lnTo>
                    <a:lnTo>
                      <a:pt x="62" y="165"/>
                    </a:lnTo>
                    <a:lnTo>
                      <a:pt x="71" y="172"/>
                    </a:lnTo>
                    <a:lnTo>
                      <a:pt x="71" y="180"/>
                    </a:lnTo>
                    <a:lnTo>
                      <a:pt x="77" y="183"/>
                    </a:lnTo>
                    <a:lnTo>
                      <a:pt x="89" y="180"/>
                    </a:lnTo>
                    <a:lnTo>
                      <a:pt x="99" y="196"/>
                    </a:lnTo>
                    <a:lnTo>
                      <a:pt x="109" y="202"/>
                    </a:lnTo>
                    <a:lnTo>
                      <a:pt x="129" y="206"/>
                    </a:lnTo>
                    <a:lnTo>
                      <a:pt x="132" y="210"/>
                    </a:lnTo>
                    <a:lnTo>
                      <a:pt x="134" y="202"/>
                    </a:lnTo>
                    <a:lnTo>
                      <a:pt x="136" y="202"/>
                    </a:lnTo>
                    <a:lnTo>
                      <a:pt x="152" y="213"/>
                    </a:lnTo>
                    <a:lnTo>
                      <a:pt x="167" y="221"/>
                    </a:lnTo>
                    <a:lnTo>
                      <a:pt x="177" y="216"/>
                    </a:lnTo>
                    <a:lnTo>
                      <a:pt x="186" y="195"/>
                    </a:lnTo>
                    <a:lnTo>
                      <a:pt x="194" y="194"/>
                    </a:lnTo>
                    <a:lnTo>
                      <a:pt x="209" y="179"/>
                    </a:lnTo>
                    <a:lnTo>
                      <a:pt x="216" y="178"/>
                    </a:lnTo>
                    <a:lnTo>
                      <a:pt x="216" y="186"/>
                    </a:lnTo>
                    <a:lnTo>
                      <a:pt x="223" y="183"/>
                    </a:lnTo>
                    <a:lnTo>
                      <a:pt x="233" y="174"/>
                    </a:lnTo>
                    <a:lnTo>
                      <a:pt x="236" y="164"/>
                    </a:lnTo>
                    <a:lnTo>
                      <a:pt x="231" y="163"/>
                    </a:lnTo>
                    <a:lnTo>
                      <a:pt x="220" y="169"/>
                    </a:lnTo>
                    <a:lnTo>
                      <a:pt x="207" y="153"/>
                    </a:lnTo>
                    <a:lnTo>
                      <a:pt x="202" y="142"/>
                    </a:lnTo>
                    <a:lnTo>
                      <a:pt x="202" y="132"/>
                    </a:lnTo>
                    <a:lnTo>
                      <a:pt x="190" y="110"/>
                    </a:lnTo>
                    <a:lnTo>
                      <a:pt x="179" y="100"/>
                    </a:lnTo>
                    <a:lnTo>
                      <a:pt x="174" y="89"/>
                    </a:lnTo>
                    <a:lnTo>
                      <a:pt x="143" y="60"/>
                    </a:lnTo>
                    <a:lnTo>
                      <a:pt x="141" y="55"/>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612" name="Freeform 288"/>
              <p:cNvSpPr>
                <a:spLocks noChangeAspect="1"/>
              </p:cNvSpPr>
              <p:nvPr/>
            </p:nvSpPr>
            <p:spPr bwMode="gray">
              <a:xfrm>
                <a:off x="1134" y="1234"/>
                <a:ext cx="117" cy="130"/>
              </a:xfrm>
              <a:custGeom>
                <a:avLst/>
                <a:gdLst/>
                <a:ahLst/>
                <a:cxnLst>
                  <a:cxn ang="0">
                    <a:pos x="109" y="137"/>
                  </a:cxn>
                  <a:cxn ang="0">
                    <a:pos x="97" y="189"/>
                  </a:cxn>
                  <a:cxn ang="0">
                    <a:pos x="84" y="213"/>
                  </a:cxn>
                  <a:cxn ang="0">
                    <a:pos x="72" y="242"/>
                  </a:cxn>
                  <a:cxn ang="0">
                    <a:pos x="66" y="272"/>
                  </a:cxn>
                  <a:cxn ang="0">
                    <a:pos x="55" y="288"/>
                  </a:cxn>
                  <a:cxn ang="0">
                    <a:pos x="66" y="305"/>
                  </a:cxn>
                  <a:cxn ang="0">
                    <a:pos x="72" y="321"/>
                  </a:cxn>
                  <a:cxn ang="0">
                    <a:pos x="41" y="333"/>
                  </a:cxn>
                  <a:cxn ang="0">
                    <a:pos x="46" y="358"/>
                  </a:cxn>
                  <a:cxn ang="0">
                    <a:pos x="44" y="380"/>
                  </a:cxn>
                  <a:cxn ang="0">
                    <a:pos x="44" y="391"/>
                  </a:cxn>
                  <a:cxn ang="0">
                    <a:pos x="40" y="409"/>
                  </a:cxn>
                  <a:cxn ang="0">
                    <a:pos x="27" y="430"/>
                  </a:cxn>
                  <a:cxn ang="0">
                    <a:pos x="30" y="449"/>
                  </a:cxn>
                  <a:cxn ang="0">
                    <a:pos x="18" y="465"/>
                  </a:cxn>
                  <a:cxn ang="0">
                    <a:pos x="11" y="479"/>
                  </a:cxn>
                  <a:cxn ang="0">
                    <a:pos x="0" y="500"/>
                  </a:cxn>
                  <a:cxn ang="0">
                    <a:pos x="49" y="504"/>
                  </a:cxn>
                  <a:cxn ang="0">
                    <a:pos x="41" y="511"/>
                  </a:cxn>
                  <a:cxn ang="0">
                    <a:pos x="66" y="519"/>
                  </a:cxn>
                  <a:cxn ang="0">
                    <a:pos x="99" y="541"/>
                  </a:cxn>
                  <a:cxn ang="0">
                    <a:pos x="124" y="585"/>
                  </a:cxn>
                  <a:cxn ang="0">
                    <a:pos x="163" y="650"/>
                  </a:cxn>
                  <a:cxn ang="0">
                    <a:pos x="215" y="603"/>
                  </a:cxn>
                  <a:cxn ang="0">
                    <a:pos x="238" y="587"/>
                  </a:cxn>
                  <a:cxn ang="0">
                    <a:pos x="249" y="601"/>
                  </a:cxn>
                  <a:cxn ang="0">
                    <a:pos x="264" y="581"/>
                  </a:cxn>
                  <a:cxn ang="0">
                    <a:pos x="279" y="587"/>
                  </a:cxn>
                  <a:cxn ang="0">
                    <a:pos x="298" y="549"/>
                  </a:cxn>
                  <a:cxn ang="0">
                    <a:pos x="299" y="511"/>
                  </a:cxn>
                  <a:cxn ang="0">
                    <a:pos x="313" y="461"/>
                  </a:cxn>
                  <a:cxn ang="0">
                    <a:pos x="328" y="455"/>
                  </a:cxn>
                  <a:cxn ang="0">
                    <a:pos x="362" y="433"/>
                  </a:cxn>
                  <a:cxn ang="0">
                    <a:pos x="371" y="381"/>
                  </a:cxn>
                  <a:cxn ang="0">
                    <a:pos x="406" y="357"/>
                  </a:cxn>
                  <a:cxn ang="0">
                    <a:pos x="462" y="309"/>
                  </a:cxn>
                  <a:cxn ang="0">
                    <a:pos x="514" y="267"/>
                  </a:cxn>
                  <a:cxn ang="0">
                    <a:pos x="581" y="203"/>
                  </a:cxn>
                  <a:cxn ang="0">
                    <a:pos x="552" y="176"/>
                  </a:cxn>
                  <a:cxn ang="0">
                    <a:pos x="506" y="119"/>
                  </a:cxn>
                  <a:cxn ang="0">
                    <a:pos x="462" y="69"/>
                  </a:cxn>
                  <a:cxn ang="0">
                    <a:pos x="385" y="78"/>
                  </a:cxn>
                  <a:cxn ang="0">
                    <a:pos x="384" y="105"/>
                  </a:cxn>
                  <a:cxn ang="0">
                    <a:pos x="368" y="108"/>
                  </a:cxn>
                  <a:cxn ang="0">
                    <a:pos x="373" y="78"/>
                  </a:cxn>
                  <a:cxn ang="0">
                    <a:pos x="352" y="86"/>
                  </a:cxn>
                  <a:cxn ang="0">
                    <a:pos x="338" y="102"/>
                  </a:cxn>
                  <a:cxn ang="0">
                    <a:pos x="304" y="52"/>
                  </a:cxn>
                  <a:cxn ang="0">
                    <a:pos x="276" y="13"/>
                  </a:cxn>
                  <a:cxn ang="0">
                    <a:pos x="224" y="14"/>
                  </a:cxn>
                  <a:cxn ang="0">
                    <a:pos x="157" y="19"/>
                  </a:cxn>
                  <a:cxn ang="0">
                    <a:pos x="158" y="46"/>
                  </a:cxn>
                  <a:cxn ang="0">
                    <a:pos x="150" y="21"/>
                  </a:cxn>
                  <a:cxn ang="0">
                    <a:pos x="139" y="27"/>
                  </a:cxn>
                  <a:cxn ang="0">
                    <a:pos x="120" y="27"/>
                  </a:cxn>
                  <a:cxn ang="0">
                    <a:pos x="99" y="31"/>
                  </a:cxn>
                  <a:cxn ang="0">
                    <a:pos x="75" y="42"/>
                  </a:cxn>
                  <a:cxn ang="0">
                    <a:pos x="84" y="78"/>
                  </a:cxn>
                </a:cxnLst>
                <a:rect l="0" t="0" r="r" b="b"/>
                <a:pathLst>
                  <a:path w="582" h="653">
                    <a:moveTo>
                      <a:pt x="93" y="117"/>
                    </a:moveTo>
                    <a:lnTo>
                      <a:pt x="100" y="129"/>
                    </a:lnTo>
                    <a:lnTo>
                      <a:pt x="109" y="137"/>
                    </a:lnTo>
                    <a:lnTo>
                      <a:pt x="113" y="148"/>
                    </a:lnTo>
                    <a:lnTo>
                      <a:pt x="105" y="161"/>
                    </a:lnTo>
                    <a:lnTo>
                      <a:pt x="97" y="189"/>
                    </a:lnTo>
                    <a:lnTo>
                      <a:pt x="93" y="198"/>
                    </a:lnTo>
                    <a:lnTo>
                      <a:pt x="84" y="208"/>
                    </a:lnTo>
                    <a:lnTo>
                      <a:pt x="84" y="213"/>
                    </a:lnTo>
                    <a:lnTo>
                      <a:pt x="81" y="225"/>
                    </a:lnTo>
                    <a:lnTo>
                      <a:pt x="76" y="229"/>
                    </a:lnTo>
                    <a:lnTo>
                      <a:pt x="72" y="242"/>
                    </a:lnTo>
                    <a:lnTo>
                      <a:pt x="72" y="251"/>
                    </a:lnTo>
                    <a:lnTo>
                      <a:pt x="65" y="263"/>
                    </a:lnTo>
                    <a:lnTo>
                      <a:pt x="66" y="272"/>
                    </a:lnTo>
                    <a:lnTo>
                      <a:pt x="64" y="275"/>
                    </a:lnTo>
                    <a:lnTo>
                      <a:pt x="60" y="284"/>
                    </a:lnTo>
                    <a:lnTo>
                      <a:pt x="55" y="288"/>
                    </a:lnTo>
                    <a:lnTo>
                      <a:pt x="57" y="299"/>
                    </a:lnTo>
                    <a:lnTo>
                      <a:pt x="64" y="298"/>
                    </a:lnTo>
                    <a:lnTo>
                      <a:pt x="66" y="305"/>
                    </a:lnTo>
                    <a:lnTo>
                      <a:pt x="72" y="309"/>
                    </a:lnTo>
                    <a:lnTo>
                      <a:pt x="73" y="315"/>
                    </a:lnTo>
                    <a:lnTo>
                      <a:pt x="72" y="321"/>
                    </a:lnTo>
                    <a:lnTo>
                      <a:pt x="51" y="331"/>
                    </a:lnTo>
                    <a:lnTo>
                      <a:pt x="43" y="327"/>
                    </a:lnTo>
                    <a:lnTo>
                      <a:pt x="41" y="333"/>
                    </a:lnTo>
                    <a:lnTo>
                      <a:pt x="44" y="342"/>
                    </a:lnTo>
                    <a:lnTo>
                      <a:pt x="46" y="345"/>
                    </a:lnTo>
                    <a:lnTo>
                      <a:pt x="46" y="358"/>
                    </a:lnTo>
                    <a:lnTo>
                      <a:pt x="48" y="359"/>
                    </a:lnTo>
                    <a:lnTo>
                      <a:pt x="48" y="366"/>
                    </a:lnTo>
                    <a:lnTo>
                      <a:pt x="44" y="380"/>
                    </a:lnTo>
                    <a:lnTo>
                      <a:pt x="49" y="377"/>
                    </a:lnTo>
                    <a:lnTo>
                      <a:pt x="50" y="387"/>
                    </a:lnTo>
                    <a:lnTo>
                      <a:pt x="44" y="391"/>
                    </a:lnTo>
                    <a:lnTo>
                      <a:pt x="38" y="400"/>
                    </a:lnTo>
                    <a:lnTo>
                      <a:pt x="45" y="404"/>
                    </a:lnTo>
                    <a:lnTo>
                      <a:pt x="40" y="409"/>
                    </a:lnTo>
                    <a:lnTo>
                      <a:pt x="33" y="406"/>
                    </a:lnTo>
                    <a:lnTo>
                      <a:pt x="27" y="418"/>
                    </a:lnTo>
                    <a:lnTo>
                      <a:pt x="27" y="430"/>
                    </a:lnTo>
                    <a:lnTo>
                      <a:pt x="21" y="435"/>
                    </a:lnTo>
                    <a:lnTo>
                      <a:pt x="22" y="441"/>
                    </a:lnTo>
                    <a:lnTo>
                      <a:pt x="30" y="449"/>
                    </a:lnTo>
                    <a:lnTo>
                      <a:pt x="12" y="455"/>
                    </a:lnTo>
                    <a:lnTo>
                      <a:pt x="17" y="457"/>
                    </a:lnTo>
                    <a:lnTo>
                      <a:pt x="18" y="465"/>
                    </a:lnTo>
                    <a:lnTo>
                      <a:pt x="13" y="463"/>
                    </a:lnTo>
                    <a:lnTo>
                      <a:pt x="10" y="471"/>
                    </a:lnTo>
                    <a:lnTo>
                      <a:pt x="11" y="479"/>
                    </a:lnTo>
                    <a:lnTo>
                      <a:pt x="16" y="482"/>
                    </a:lnTo>
                    <a:lnTo>
                      <a:pt x="8" y="499"/>
                    </a:lnTo>
                    <a:lnTo>
                      <a:pt x="0" y="500"/>
                    </a:lnTo>
                    <a:lnTo>
                      <a:pt x="3" y="509"/>
                    </a:lnTo>
                    <a:lnTo>
                      <a:pt x="30" y="499"/>
                    </a:lnTo>
                    <a:lnTo>
                      <a:pt x="49" y="504"/>
                    </a:lnTo>
                    <a:lnTo>
                      <a:pt x="51" y="509"/>
                    </a:lnTo>
                    <a:lnTo>
                      <a:pt x="41" y="505"/>
                    </a:lnTo>
                    <a:lnTo>
                      <a:pt x="41" y="511"/>
                    </a:lnTo>
                    <a:lnTo>
                      <a:pt x="60" y="522"/>
                    </a:lnTo>
                    <a:lnTo>
                      <a:pt x="66" y="530"/>
                    </a:lnTo>
                    <a:lnTo>
                      <a:pt x="66" y="519"/>
                    </a:lnTo>
                    <a:lnTo>
                      <a:pt x="75" y="520"/>
                    </a:lnTo>
                    <a:lnTo>
                      <a:pt x="75" y="531"/>
                    </a:lnTo>
                    <a:lnTo>
                      <a:pt x="99" y="541"/>
                    </a:lnTo>
                    <a:lnTo>
                      <a:pt x="113" y="560"/>
                    </a:lnTo>
                    <a:lnTo>
                      <a:pt x="116" y="575"/>
                    </a:lnTo>
                    <a:lnTo>
                      <a:pt x="124" y="585"/>
                    </a:lnTo>
                    <a:lnTo>
                      <a:pt x="139" y="632"/>
                    </a:lnTo>
                    <a:lnTo>
                      <a:pt x="151" y="653"/>
                    </a:lnTo>
                    <a:lnTo>
                      <a:pt x="163" y="650"/>
                    </a:lnTo>
                    <a:lnTo>
                      <a:pt x="180" y="628"/>
                    </a:lnTo>
                    <a:lnTo>
                      <a:pt x="194" y="624"/>
                    </a:lnTo>
                    <a:lnTo>
                      <a:pt x="215" y="603"/>
                    </a:lnTo>
                    <a:lnTo>
                      <a:pt x="223" y="592"/>
                    </a:lnTo>
                    <a:lnTo>
                      <a:pt x="229" y="580"/>
                    </a:lnTo>
                    <a:lnTo>
                      <a:pt x="238" y="587"/>
                    </a:lnTo>
                    <a:lnTo>
                      <a:pt x="239" y="592"/>
                    </a:lnTo>
                    <a:lnTo>
                      <a:pt x="238" y="600"/>
                    </a:lnTo>
                    <a:lnTo>
                      <a:pt x="249" y="601"/>
                    </a:lnTo>
                    <a:lnTo>
                      <a:pt x="259" y="600"/>
                    </a:lnTo>
                    <a:lnTo>
                      <a:pt x="263" y="591"/>
                    </a:lnTo>
                    <a:lnTo>
                      <a:pt x="264" y="581"/>
                    </a:lnTo>
                    <a:lnTo>
                      <a:pt x="269" y="590"/>
                    </a:lnTo>
                    <a:lnTo>
                      <a:pt x="272" y="591"/>
                    </a:lnTo>
                    <a:lnTo>
                      <a:pt x="279" y="587"/>
                    </a:lnTo>
                    <a:lnTo>
                      <a:pt x="291" y="575"/>
                    </a:lnTo>
                    <a:lnTo>
                      <a:pt x="298" y="562"/>
                    </a:lnTo>
                    <a:lnTo>
                      <a:pt x="298" y="549"/>
                    </a:lnTo>
                    <a:lnTo>
                      <a:pt x="301" y="542"/>
                    </a:lnTo>
                    <a:lnTo>
                      <a:pt x="298" y="537"/>
                    </a:lnTo>
                    <a:lnTo>
                      <a:pt x="299" y="511"/>
                    </a:lnTo>
                    <a:lnTo>
                      <a:pt x="297" y="501"/>
                    </a:lnTo>
                    <a:lnTo>
                      <a:pt x="310" y="474"/>
                    </a:lnTo>
                    <a:lnTo>
                      <a:pt x="313" y="461"/>
                    </a:lnTo>
                    <a:lnTo>
                      <a:pt x="314" y="449"/>
                    </a:lnTo>
                    <a:lnTo>
                      <a:pt x="317" y="446"/>
                    </a:lnTo>
                    <a:lnTo>
                      <a:pt x="328" y="455"/>
                    </a:lnTo>
                    <a:lnTo>
                      <a:pt x="336" y="446"/>
                    </a:lnTo>
                    <a:lnTo>
                      <a:pt x="346" y="444"/>
                    </a:lnTo>
                    <a:lnTo>
                      <a:pt x="362" y="433"/>
                    </a:lnTo>
                    <a:lnTo>
                      <a:pt x="366" y="412"/>
                    </a:lnTo>
                    <a:lnTo>
                      <a:pt x="371" y="395"/>
                    </a:lnTo>
                    <a:lnTo>
                      <a:pt x="371" y="381"/>
                    </a:lnTo>
                    <a:lnTo>
                      <a:pt x="379" y="370"/>
                    </a:lnTo>
                    <a:lnTo>
                      <a:pt x="392" y="361"/>
                    </a:lnTo>
                    <a:lnTo>
                      <a:pt x="406" y="357"/>
                    </a:lnTo>
                    <a:lnTo>
                      <a:pt x="416" y="343"/>
                    </a:lnTo>
                    <a:lnTo>
                      <a:pt x="438" y="330"/>
                    </a:lnTo>
                    <a:lnTo>
                      <a:pt x="462" y="309"/>
                    </a:lnTo>
                    <a:lnTo>
                      <a:pt x="474" y="304"/>
                    </a:lnTo>
                    <a:lnTo>
                      <a:pt x="481" y="294"/>
                    </a:lnTo>
                    <a:lnTo>
                      <a:pt x="514" y="267"/>
                    </a:lnTo>
                    <a:lnTo>
                      <a:pt x="550" y="251"/>
                    </a:lnTo>
                    <a:lnTo>
                      <a:pt x="582" y="224"/>
                    </a:lnTo>
                    <a:lnTo>
                      <a:pt x="581" y="203"/>
                    </a:lnTo>
                    <a:lnTo>
                      <a:pt x="573" y="198"/>
                    </a:lnTo>
                    <a:lnTo>
                      <a:pt x="561" y="180"/>
                    </a:lnTo>
                    <a:lnTo>
                      <a:pt x="552" y="176"/>
                    </a:lnTo>
                    <a:lnTo>
                      <a:pt x="535" y="150"/>
                    </a:lnTo>
                    <a:lnTo>
                      <a:pt x="512" y="129"/>
                    </a:lnTo>
                    <a:lnTo>
                      <a:pt x="506" y="119"/>
                    </a:lnTo>
                    <a:lnTo>
                      <a:pt x="487" y="95"/>
                    </a:lnTo>
                    <a:lnTo>
                      <a:pt x="478" y="89"/>
                    </a:lnTo>
                    <a:lnTo>
                      <a:pt x="462" y="69"/>
                    </a:lnTo>
                    <a:lnTo>
                      <a:pt x="420" y="59"/>
                    </a:lnTo>
                    <a:lnTo>
                      <a:pt x="390" y="73"/>
                    </a:lnTo>
                    <a:lnTo>
                      <a:pt x="385" y="78"/>
                    </a:lnTo>
                    <a:lnTo>
                      <a:pt x="382" y="86"/>
                    </a:lnTo>
                    <a:lnTo>
                      <a:pt x="389" y="96"/>
                    </a:lnTo>
                    <a:lnTo>
                      <a:pt x="384" y="105"/>
                    </a:lnTo>
                    <a:lnTo>
                      <a:pt x="382" y="115"/>
                    </a:lnTo>
                    <a:lnTo>
                      <a:pt x="371" y="121"/>
                    </a:lnTo>
                    <a:lnTo>
                      <a:pt x="368" y="108"/>
                    </a:lnTo>
                    <a:lnTo>
                      <a:pt x="374" y="101"/>
                    </a:lnTo>
                    <a:lnTo>
                      <a:pt x="374" y="85"/>
                    </a:lnTo>
                    <a:lnTo>
                      <a:pt x="373" y="78"/>
                    </a:lnTo>
                    <a:lnTo>
                      <a:pt x="358" y="75"/>
                    </a:lnTo>
                    <a:lnTo>
                      <a:pt x="352" y="81"/>
                    </a:lnTo>
                    <a:lnTo>
                      <a:pt x="352" y="86"/>
                    </a:lnTo>
                    <a:lnTo>
                      <a:pt x="345" y="92"/>
                    </a:lnTo>
                    <a:lnTo>
                      <a:pt x="340" y="111"/>
                    </a:lnTo>
                    <a:lnTo>
                      <a:pt x="338" y="102"/>
                    </a:lnTo>
                    <a:lnTo>
                      <a:pt x="336" y="90"/>
                    </a:lnTo>
                    <a:lnTo>
                      <a:pt x="345" y="76"/>
                    </a:lnTo>
                    <a:lnTo>
                      <a:pt x="304" y="52"/>
                    </a:lnTo>
                    <a:lnTo>
                      <a:pt x="291" y="33"/>
                    </a:lnTo>
                    <a:lnTo>
                      <a:pt x="279" y="24"/>
                    </a:lnTo>
                    <a:lnTo>
                      <a:pt x="276" y="13"/>
                    </a:lnTo>
                    <a:lnTo>
                      <a:pt x="244" y="0"/>
                    </a:lnTo>
                    <a:lnTo>
                      <a:pt x="231" y="3"/>
                    </a:lnTo>
                    <a:lnTo>
                      <a:pt x="224" y="14"/>
                    </a:lnTo>
                    <a:lnTo>
                      <a:pt x="213" y="9"/>
                    </a:lnTo>
                    <a:lnTo>
                      <a:pt x="197" y="16"/>
                    </a:lnTo>
                    <a:lnTo>
                      <a:pt x="157" y="19"/>
                    </a:lnTo>
                    <a:lnTo>
                      <a:pt x="156" y="24"/>
                    </a:lnTo>
                    <a:lnTo>
                      <a:pt x="158" y="36"/>
                    </a:lnTo>
                    <a:lnTo>
                      <a:pt x="158" y="46"/>
                    </a:lnTo>
                    <a:lnTo>
                      <a:pt x="154" y="36"/>
                    </a:lnTo>
                    <a:lnTo>
                      <a:pt x="151" y="31"/>
                    </a:lnTo>
                    <a:lnTo>
                      <a:pt x="150" y="21"/>
                    </a:lnTo>
                    <a:lnTo>
                      <a:pt x="146" y="19"/>
                    </a:lnTo>
                    <a:lnTo>
                      <a:pt x="141" y="29"/>
                    </a:lnTo>
                    <a:lnTo>
                      <a:pt x="139" y="27"/>
                    </a:lnTo>
                    <a:lnTo>
                      <a:pt x="136" y="20"/>
                    </a:lnTo>
                    <a:lnTo>
                      <a:pt x="120" y="24"/>
                    </a:lnTo>
                    <a:lnTo>
                      <a:pt x="120" y="27"/>
                    </a:lnTo>
                    <a:lnTo>
                      <a:pt x="105" y="24"/>
                    </a:lnTo>
                    <a:lnTo>
                      <a:pt x="99" y="25"/>
                    </a:lnTo>
                    <a:lnTo>
                      <a:pt x="99" y="31"/>
                    </a:lnTo>
                    <a:lnTo>
                      <a:pt x="83" y="33"/>
                    </a:lnTo>
                    <a:lnTo>
                      <a:pt x="70" y="40"/>
                    </a:lnTo>
                    <a:lnTo>
                      <a:pt x="75" y="42"/>
                    </a:lnTo>
                    <a:lnTo>
                      <a:pt x="80" y="63"/>
                    </a:lnTo>
                    <a:lnTo>
                      <a:pt x="93" y="73"/>
                    </a:lnTo>
                    <a:lnTo>
                      <a:pt x="84" y="78"/>
                    </a:lnTo>
                    <a:lnTo>
                      <a:pt x="83" y="89"/>
                    </a:lnTo>
                    <a:lnTo>
                      <a:pt x="93" y="117"/>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613" name="Freeform 289"/>
              <p:cNvSpPr>
                <a:spLocks noChangeAspect="1"/>
              </p:cNvSpPr>
              <p:nvPr/>
            </p:nvSpPr>
            <p:spPr bwMode="gray">
              <a:xfrm>
                <a:off x="1210" y="1283"/>
                <a:ext cx="200" cy="164"/>
              </a:xfrm>
              <a:custGeom>
                <a:avLst/>
                <a:gdLst/>
                <a:ahLst/>
                <a:cxnLst>
                  <a:cxn ang="0">
                    <a:pos x="126" y="657"/>
                  </a:cxn>
                  <a:cxn ang="0">
                    <a:pos x="169" y="549"/>
                  </a:cxn>
                  <a:cxn ang="0">
                    <a:pos x="358" y="544"/>
                  </a:cxn>
                  <a:cxn ang="0">
                    <a:pos x="368" y="506"/>
                  </a:cxn>
                  <a:cxn ang="0">
                    <a:pos x="282" y="473"/>
                  </a:cxn>
                  <a:cxn ang="0">
                    <a:pos x="101" y="478"/>
                  </a:cxn>
                  <a:cxn ang="0">
                    <a:pos x="62" y="396"/>
                  </a:cxn>
                  <a:cxn ang="0">
                    <a:pos x="178" y="361"/>
                  </a:cxn>
                  <a:cxn ang="0">
                    <a:pos x="133" y="340"/>
                  </a:cxn>
                  <a:cxn ang="0">
                    <a:pos x="79" y="345"/>
                  </a:cxn>
                  <a:cxn ang="0">
                    <a:pos x="47" y="338"/>
                  </a:cxn>
                  <a:cxn ang="0">
                    <a:pos x="29" y="309"/>
                  </a:cxn>
                  <a:cxn ang="0">
                    <a:pos x="52" y="209"/>
                  </a:cxn>
                  <a:cxn ang="0">
                    <a:pos x="46" y="135"/>
                  </a:cxn>
                  <a:cxn ang="0">
                    <a:pos x="239" y="0"/>
                  </a:cxn>
                  <a:cxn ang="0">
                    <a:pos x="272" y="94"/>
                  </a:cxn>
                  <a:cxn ang="0">
                    <a:pos x="244" y="146"/>
                  </a:cxn>
                  <a:cxn ang="0">
                    <a:pos x="300" y="81"/>
                  </a:cxn>
                  <a:cxn ang="0">
                    <a:pos x="406" y="106"/>
                  </a:cxn>
                  <a:cxn ang="0">
                    <a:pos x="415" y="173"/>
                  </a:cxn>
                  <a:cxn ang="0">
                    <a:pos x="446" y="157"/>
                  </a:cxn>
                  <a:cxn ang="0">
                    <a:pos x="486" y="144"/>
                  </a:cxn>
                  <a:cxn ang="0">
                    <a:pos x="503" y="123"/>
                  </a:cxn>
                  <a:cxn ang="0">
                    <a:pos x="504" y="76"/>
                  </a:cxn>
                  <a:cxn ang="0">
                    <a:pos x="546" y="121"/>
                  </a:cxn>
                  <a:cxn ang="0">
                    <a:pos x="570" y="205"/>
                  </a:cxn>
                  <a:cxn ang="0">
                    <a:pos x="606" y="310"/>
                  </a:cxn>
                  <a:cxn ang="0">
                    <a:pos x="627" y="247"/>
                  </a:cxn>
                  <a:cxn ang="0">
                    <a:pos x="617" y="166"/>
                  </a:cxn>
                  <a:cxn ang="0">
                    <a:pos x="600" y="49"/>
                  </a:cxn>
                  <a:cxn ang="0">
                    <a:pos x="602" y="8"/>
                  </a:cxn>
                  <a:cxn ang="0">
                    <a:pos x="669" y="31"/>
                  </a:cxn>
                  <a:cxn ang="0">
                    <a:pos x="691" y="44"/>
                  </a:cxn>
                  <a:cxn ang="0">
                    <a:pos x="751" y="110"/>
                  </a:cxn>
                  <a:cxn ang="0">
                    <a:pos x="766" y="200"/>
                  </a:cxn>
                  <a:cxn ang="0">
                    <a:pos x="805" y="336"/>
                  </a:cxn>
                  <a:cxn ang="0">
                    <a:pos x="815" y="428"/>
                  </a:cxn>
                  <a:cxn ang="0">
                    <a:pos x="881" y="478"/>
                  </a:cxn>
                  <a:cxn ang="0">
                    <a:pos x="963" y="543"/>
                  </a:cxn>
                  <a:cxn ang="0">
                    <a:pos x="999" y="584"/>
                  </a:cxn>
                  <a:cxn ang="0">
                    <a:pos x="961" y="616"/>
                  </a:cxn>
                  <a:cxn ang="0">
                    <a:pos x="934" y="597"/>
                  </a:cxn>
                  <a:cxn ang="0">
                    <a:pos x="906" y="632"/>
                  </a:cxn>
                  <a:cxn ang="0">
                    <a:pos x="880" y="677"/>
                  </a:cxn>
                  <a:cxn ang="0">
                    <a:pos x="940" y="671"/>
                  </a:cxn>
                  <a:cxn ang="0">
                    <a:pos x="933" y="711"/>
                  </a:cxn>
                  <a:cxn ang="0">
                    <a:pos x="949" y="734"/>
                  </a:cxn>
                  <a:cxn ang="0">
                    <a:pos x="893" y="767"/>
                  </a:cxn>
                  <a:cxn ang="0">
                    <a:pos x="809" y="749"/>
                  </a:cxn>
                  <a:cxn ang="0">
                    <a:pos x="758" y="724"/>
                  </a:cxn>
                  <a:cxn ang="0">
                    <a:pos x="697" y="677"/>
                  </a:cxn>
                  <a:cxn ang="0">
                    <a:pos x="655" y="718"/>
                  </a:cxn>
                  <a:cxn ang="0">
                    <a:pos x="521" y="796"/>
                  </a:cxn>
                  <a:cxn ang="0">
                    <a:pos x="425" y="805"/>
                  </a:cxn>
                  <a:cxn ang="0">
                    <a:pos x="320" y="819"/>
                  </a:cxn>
                  <a:cxn ang="0">
                    <a:pos x="300" y="732"/>
                  </a:cxn>
                  <a:cxn ang="0">
                    <a:pos x="230" y="698"/>
                  </a:cxn>
                </a:cxnLst>
                <a:rect l="0" t="0" r="r" b="b"/>
                <a:pathLst>
                  <a:path w="999" h="819">
                    <a:moveTo>
                      <a:pt x="230" y="698"/>
                    </a:moveTo>
                    <a:lnTo>
                      <a:pt x="225" y="704"/>
                    </a:lnTo>
                    <a:lnTo>
                      <a:pt x="203" y="704"/>
                    </a:lnTo>
                    <a:lnTo>
                      <a:pt x="196" y="698"/>
                    </a:lnTo>
                    <a:lnTo>
                      <a:pt x="173" y="697"/>
                    </a:lnTo>
                    <a:lnTo>
                      <a:pt x="137" y="671"/>
                    </a:lnTo>
                    <a:lnTo>
                      <a:pt x="137" y="660"/>
                    </a:lnTo>
                    <a:lnTo>
                      <a:pt x="126" y="657"/>
                    </a:lnTo>
                    <a:lnTo>
                      <a:pt x="118" y="650"/>
                    </a:lnTo>
                    <a:lnTo>
                      <a:pt x="116" y="630"/>
                    </a:lnTo>
                    <a:lnTo>
                      <a:pt x="105" y="622"/>
                    </a:lnTo>
                    <a:lnTo>
                      <a:pt x="101" y="613"/>
                    </a:lnTo>
                    <a:lnTo>
                      <a:pt x="94" y="593"/>
                    </a:lnTo>
                    <a:lnTo>
                      <a:pt x="91" y="581"/>
                    </a:lnTo>
                    <a:lnTo>
                      <a:pt x="112" y="571"/>
                    </a:lnTo>
                    <a:lnTo>
                      <a:pt x="169" y="549"/>
                    </a:lnTo>
                    <a:lnTo>
                      <a:pt x="209" y="539"/>
                    </a:lnTo>
                    <a:lnTo>
                      <a:pt x="232" y="538"/>
                    </a:lnTo>
                    <a:lnTo>
                      <a:pt x="253" y="530"/>
                    </a:lnTo>
                    <a:lnTo>
                      <a:pt x="266" y="528"/>
                    </a:lnTo>
                    <a:lnTo>
                      <a:pt x="279" y="536"/>
                    </a:lnTo>
                    <a:lnTo>
                      <a:pt x="318" y="539"/>
                    </a:lnTo>
                    <a:lnTo>
                      <a:pt x="339" y="546"/>
                    </a:lnTo>
                    <a:lnTo>
                      <a:pt x="358" y="544"/>
                    </a:lnTo>
                    <a:lnTo>
                      <a:pt x="369" y="533"/>
                    </a:lnTo>
                    <a:lnTo>
                      <a:pt x="365" y="526"/>
                    </a:lnTo>
                    <a:lnTo>
                      <a:pt x="365" y="522"/>
                    </a:lnTo>
                    <a:lnTo>
                      <a:pt x="374" y="527"/>
                    </a:lnTo>
                    <a:lnTo>
                      <a:pt x="382" y="525"/>
                    </a:lnTo>
                    <a:lnTo>
                      <a:pt x="381" y="520"/>
                    </a:lnTo>
                    <a:lnTo>
                      <a:pt x="375" y="510"/>
                    </a:lnTo>
                    <a:lnTo>
                      <a:pt x="368" y="506"/>
                    </a:lnTo>
                    <a:lnTo>
                      <a:pt x="348" y="503"/>
                    </a:lnTo>
                    <a:lnTo>
                      <a:pt x="344" y="495"/>
                    </a:lnTo>
                    <a:lnTo>
                      <a:pt x="332" y="495"/>
                    </a:lnTo>
                    <a:lnTo>
                      <a:pt x="317" y="488"/>
                    </a:lnTo>
                    <a:lnTo>
                      <a:pt x="312" y="482"/>
                    </a:lnTo>
                    <a:lnTo>
                      <a:pt x="296" y="479"/>
                    </a:lnTo>
                    <a:lnTo>
                      <a:pt x="289" y="480"/>
                    </a:lnTo>
                    <a:lnTo>
                      <a:pt x="282" y="473"/>
                    </a:lnTo>
                    <a:lnTo>
                      <a:pt x="248" y="479"/>
                    </a:lnTo>
                    <a:lnTo>
                      <a:pt x="196" y="499"/>
                    </a:lnTo>
                    <a:lnTo>
                      <a:pt x="188" y="493"/>
                    </a:lnTo>
                    <a:lnTo>
                      <a:pt x="172" y="493"/>
                    </a:lnTo>
                    <a:lnTo>
                      <a:pt x="162" y="488"/>
                    </a:lnTo>
                    <a:lnTo>
                      <a:pt x="158" y="480"/>
                    </a:lnTo>
                    <a:lnTo>
                      <a:pt x="118" y="489"/>
                    </a:lnTo>
                    <a:lnTo>
                      <a:pt x="101" y="478"/>
                    </a:lnTo>
                    <a:lnTo>
                      <a:pt x="83" y="482"/>
                    </a:lnTo>
                    <a:lnTo>
                      <a:pt x="81" y="476"/>
                    </a:lnTo>
                    <a:lnTo>
                      <a:pt x="81" y="472"/>
                    </a:lnTo>
                    <a:lnTo>
                      <a:pt x="68" y="467"/>
                    </a:lnTo>
                    <a:lnTo>
                      <a:pt x="57" y="452"/>
                    </a:lnTo>
                    <a:lnTo>
                      <a:pt x="46" y="434"/>
                    </a:lnTo>
                    <a:lnTo>
                      <a:pt x="42" y="418"/>
                    </a:lnTo>
                    <a:lnTo>
                      <a:pt x="62" y="396"/>
                    </a:lnTo>
                    <a:lnTo>
                      <a:pt x="83" y="387"/>
                    </a:lnTo>
                    <a:lnTo>
                      <a:pt x="103" y="385"/>
                    </a:lnTo>
                    <a:lnTo>
                      <a:pt x="122" y="377"/>
                    </a:lnTo>
                    <a:lnTo>
                      <a:pt x="142" y="363"/>
                    </a:lnTo>
                    <a:lnTo>
                      <a:pt x="161" y="358"/>
                    </a:lnTo>
                    <a:lnTo>
                      <a:pt x="160" y="361"/>
                    </a:lnTo>
                    <a:lnTo>
                      <a:pt x="165" y="364"/>
                    </a:lnTo>
                    <a:lnTo>
                      <a:pt x="178" y="361"/>
                    </a:lnTo>
                    <a:lnTo>
                      <a:pt x="185" y="358"/>
                    </a:lnTo>
                    <a:lnTo>
                      <a:pt x="181" y="353"/>
                    </a:lnTo>
                    <a:lnTo>
                      <a:pt x="165" y="352"/>
                    </a:lnTo>
                    <a:lnTo>
                      <a:pt x="173" y="342"/>
                    </a:lnTo>
                    <a:lnTo>
                      <a:pt x="187" y="339"/>
                    </a:lnTo>
                    <a:lnTo>
                      <a:pt x="193" y="334"/>
                    </a:lnTo>
                    <a:lnTo>
                      <a:pt x="194" y="329"/>
                    </a:lnTo>
                    <a:lnTo>
                      <a:pt x="133" y="340"/>
                    </a:lnTo>
                    <a:lnTo>
                      <a:pt x="122" y="345"/>
                    </a:lnTo>
                    <a:lnTo>
                      <a:pt x="111" y="347"/>
                    </a:lnTo>
                    <a:lnTo>
                      <a:pt x="105" y="352"/>
                    </a:lnTo>
                    <a:lnTo>
                      <a:pt x="96" y="352"/>
                    </a:lnTo>
                    <a:lnTo>
                      <a:pt x="91" y="348"/>
                    </a:lnTo>
                    <a:lnTo>
                      <a:pt x="90" y="344"/>
                    </a:lnTo>
                    <a:lnTo>
                      <a:pt x="83" y="343"/>
                    </a:lnTo>
                    <a:lnTo>
                      <a:pt x="79" y="345"/>
                    </a:lnTo>
                    <a:lnTo>
                      <a:pt x="83" y="348"/>
                    </a:lnTo>
                    <a:lnTo>
                      <a:pt x="83" y="354"/>
                    </a:lnTo>
                    <a:lnTo>
                      <a:pt x="68" y="354"/>
                    </a:lnTo>
                    <a:lnTo>
                      <a:pt x="64" y="359"/>
                    </a:lnTo>
                    <a:lnTo>
                      <a:pt x="51" y="360"/>
                    </a:lnTo>
                    <a:lnTo>
                      <a:pt x="45" y="355"/>
                    </a:lnTo>
                    <a:lnTo>
                      <a:pt x="43" y="347"/>
                    </a:lnTo>
                    <a:lnTo>
                      <a:pt x="47" y="338"/>
                    </a:lnTo>
                    <a:lnTo>
                      <a:pt x="53" y="333"/>
                    </a:lnTo>
                    <a:lnTo>
                      <a:pt x="69" y="332"/>
                    </a:lnTo>
                    <a:lnTo>
                      <a:pt x="67" y="310"/>
                    </a:lnTo>
                    <a:lnTo>
                      <a:pt x="53" y="313"/>
                    </a:lnTo>
                    <a:lnTo>
                      <a:pt x="41" y="322"/>
                    </a:lnTo>
                    <a:lnTo>
                      <a:pt x="35" y="320"/>
                    </a:lnTo>
                    <a:lnTo>
                      <a:pt x="33" y="311"/>
                    </a:lnTo>
                    <a:lnTo>
                      <a:pt x="29" y="309"/>
                    </a:lnTo>
                    <a:lnTo>
                      <a:pt x="8" y="313"/>
                    </a:lnTo>
                    <a:lnTo>
                      <a:pt x="6" y="304"/>
                    </a:lnTo>
                    <a:lnTo>
                      <a:pt x="2" y="290"/>
                    </a:lnTo>
                    <a:lnTo>
                      <a:pt x="0" y="273"/>
                    </a:lnTo>
                    <a:lnTo>
                      <a:pt x="6" y="256"/>
                    </a:lnTo>
                    <a:lnTo>
                      <a:pt x="22" y="234"/>
                    </a:lnTo>
                    <a:lnTo>
                      <a:pt x="32" y="218"/>
                    </a:lnTo>
                    <a:lnTo>
                      <a:pt x="52" y="209"/>
                    </a:lnTo>
                    <a:lnTo>
                      <a:pt x="53" y="202"/>
                    </a:lnTo>
                    <a:lnTo>
                      <a:pt x="51" y="194"/>
                    </a:lnTo>
                    <a:lnTo>
                      <a:pt x="48" y="189"/>
                    </a:lnTo>
                    <a:lnTo>
                      <a:pt x="36" y="189"/>
                    </a:lnTo>
                    <a:lnTo>
                      <a:pt x="32" y="182"/>
                    </a:lnTo>
                    <a:lnTo>
                      <a:pt x="31" y="165"/>
                    </a:lnTo>
                    <a:lnTo>
                      <a:pt x="36" y="151"/>
                    </a:lnTo>
                    <a:lnTo>
                      <a:pt x="46" y="135"/>
                    </a:lnTo>
                    <a:lnTo>
                      <a:pt x="85" y="94"/>
                    </a:lnTo>
                    <a:lnTo>
                      <a:pt x="122" y="68"/>
                    </a:lnTo>
                    <a:lnTo>
                      <a:pt x="129" y="59"/>
                    </a:lnTo>
                    <a:lnTo>
                      <a:pt x="142" y="55"/>
                    </a:lnTo>
                    <a:lnTo>
                      <a:pt x="148" y="44"/>
                    </a:lnTo>
                    <a:lnTo>
                      <a:pt x="162" y="42"/>
                    </a:lnTo>
                    <a:lnTo>
                      <a:pt x="194" y="22"/>
                    </a:lnTo>
                    <a:lnTo>
                      <a:pt x="239" y="0"/>
                    </a:lnTo>
                    <a:lnTo>
                      <a:pt x="252" y="3"/>
                    </a:lnTo>
                    <a:lnTo>
                      <a:pt x="255" y="10"/>
                    </a:lnTo>
                    <a:lnTo>
                      <a:pt x="261" y="14"/>
                    </a:lnTo>
                    <a:lnTo>
                      <a:pt x="262" y="21"/>
                    </a:lnTo>
                    <a:lnTo>
                      <a:pt x="269" y="31"/>
                    </a:lnTo>
                    <a:lnTo>
                      <a:pt x="272" y="43"/>
                    </a:lnTo>
                    <a:lnTo>
                      <a:pt x="273" y="71"/>
                    </a:lnTo>
                    <a:lnTo>
                      <a:pt x="272" y="94"/>
                    </a:lnTo>
                    <a:lnTo>
                      <a:pt x="259" y="101"/>
                    </a:lnTo>
                    <a:lnTo>
                      <a:pt x="255" y="111"/>
                    </a:lnTo>
                    <a:lnTo>
                      <a:pt x="253" y="117"/>
                    </a:lnTo>
                    <a:lnTo>
                      <a:pt x="255" y="121"/>
                    </a:lnTo>
                    <a:lnTo>
                      <a:pt x="252" y="127"/>
                    </a:lnTo>
                    <a:lnTo>
                      <a:pt x="239" y="133"/>
                    </a:lnTo>
                    <a:lnTo>
                      <a:pt x="237" y="138"/>
                    </a:lnTo>
                    <a:lnTo>
                      <a:pt x="244" y="146"/>
                    </a:lnTo>
                    <a:lnTo>
                      <a:pt x="268" y="126"/>
                    </a:lnTo>
                    <a:lnTo>
                      <a:pt x="274" y="126"/>
                    </a:lnTo>
                    <a:lnTo>
                      <a:pt x="277" y="135"/>
                    </a:lnTo>
                    <a:lnTo>
                      <a:pt x="295" y="127"/>
                    </a:lnTo>
                    <a:lnTo>
                      <a:pt x="300" y="113"/>
                    </a:lnTo>
                    <a:lnTo>
                      <a:pt x="294" y="110"/>
                    </a:lnTo>
                    <a:lnTo>
                      <a:pt x="294" y="97"/>
                    </a:lnTo>
                    <a:lnTo>
                      <a:pt x="300" y="81"/>
                    </a:lnTo>
                    <a:lnTo>
                      <a:pt x="309" y="76"/>
                    </a:lnTo>
                    <a:lnTo>
                      <a:pt x="310" y="69"/>
                    </a:lnTo>
                    <a:lnTo>
                      <a:pt x="315" y="64"/>
                    </a:lnTo>
                    <a:lnTo>
                      <a:pt x="329" y="62"/>
                    </a:lnTo>
                    <a:lnTo>
                      <a:pt x="355" y="80"/>
                    </a:lnTo>
                    <a:lnTo>
                      <a:pt x="388" y="91"/>
                    </a:lnTo>
                    <a:lnTo>
                      <a:pt x="396" y="101"/>
                    </a:lnTo>
                    <a:lnTo>
                      <a:pt x="406" y="106"/>
                    </a:lnTo>
                    <a:lnTo>
                      <a:pt x="415" y="113"/>
                    </a:lnTo>
                    <a:lnTo>
                      <a:pt x="424" y="128"/>
                    </a:lnTo>
                    <a:lnTo>
                      <a:pt x="427" y="145"/>
                    </a:lnTo>
                    <a:lnTo>
                      <a:pt x="408" y="171"/>
                    </a:lnTo>
                    <a:lnTo>
                      <a:pt x="388" y="189"/>
                    </a:lnTo>
                    <a:lnTo>
                      <a:pt x="388" y="192"/>
                    </a:lnTo>
                    <a:lnTo>
                      <a:pt x="406" y="188"/>
                    </a:lnTo>
                    <a:lnTo>
                      <a:pt x="415" y="173"/>
                    </a:lnTo>
                    <a:lnTo>
                      <a:pt x="427" y="166"/>
                    </a:lnTo>
                    <a:lnTo>
                      <a:pt x="425" y="173"/>
                    </a:lnTo>
                    <a:lnTo>
                      <a:pt x="420" y="187"/>
                    </a:lnTo>
                    <a:lnTo>
                      <a:pt x="433" y="192"/>
                    </a:lnTo>
                    <a:lnTo>
                      <a:pt x="435" y="187"/>
                    </a:lnTo>
                    <a:lnTo>
                      <a:pt x="439" y="167"/>
                    </a:lnTo>
                    <a:lnTo>
                      <a:pt x="440" y="161"/>
                    </a:lnTo>
                    <a:lnTo>
                      <a:pt x="446" y="157"/>
                    </a:lnTo>
                    <a:lnTo>
                      <a:pt x="454" y="148"/>
                    </a:lnTo>
                    <a:lnTo>
                      <a:pt x="465" y="150"/>
                    </a:lnTo>
                    <a:lnTo>
                      <a:pt x="472" y="146"/>
                    </a:lnTo>
                    <a:lnTo>
                      <a:pt x="486" y="164"/>
                    </a:lnTo>
                    <a:lnTo>
                      <a:pt x="488" y="157"/>
                    </a:lnTo>
                    <a:lnTo>
                      <a:pt x="486" y="148"/>
                    </a:lnTo>
                    <a:lnTo>
                      <a:pt x="483" y="145"/>
                    </a:lnTo>
                    <a:lnTo>
                      <a:pt x="486" y="144"/>
                    </a:lnTo>
                    <a:lnTo>
                      <a:pt x="494" y="151"/>
                    </a:lnTo>
                    <a:lnTo>
                      <a:pt x="499" y="148"/>
                    </a:lnTo>
                    <a:lnTo>
                      <a:pt x="497" y="138"/>
                    </a:lnTo>
                    <a:lnTo>
                      <a:pt x="484" y="129"/>
                    </a:lnTo>
                    <a:lnTo>
                      <a:pt x="484" y="123"/>
                    </a:lnTo>
                    <a:lnTo>
                      <a:pt x="486" y="122"/>
                    </a:lnTo>
                    <a:lnTo>
                      <a:pt x="498" y="132"/>
                    </a:lnTo>
                    <a:lnTo>
                      <a:pt x="503" y="123"/>
                    </a:lnTo>
                    <a:lnTo>
                      <a:pt x="488" y="103"/>
                    </a:lnTo>
                    <a:lnTo>
                      <a:pt x="481" y="100"/>
                    </a:lnTo>
                    <a:lnTo>
                      <a:pt x="473" y="90"/>
                    </a:lnTo>
                    <a:lnTo>
                      <a:pt x="470" y="78"/>
                    </a:lnTo>
                    <a:lnTo>
                      <a:pt x="468" y="68"/>
                    </a:lnTo>
                    <a:lnTo>
                      <a:pt x="477" y="67"/>
                    </a:lnTo>
                    <a:lnTo>
                      <a:pt x="494" y="71"/>
                    </a:lnTo>
                    <a:lnTo>
                      <a:pt x="504" y="76"/>
                    </a:lnTo>
                    <a:lnTo>
                      <a:pt x="508" y="87"/>
                    </a:lnTo>
                    <a:lnTo>
                      <a:pt x="519" y="86"/>
                    </a:lnTo>
                    <a:lnTo>
                      <a:pt x="519" y="92"/>
                    </a:lnTo>
                    <a:lnTo>
                      <a:pt x="526" y="108"/>
                    </a:lnTo>
                    <a:lnTo>
                      <a:pt x="533" y="113"/>
                    </a:lnTo>
                    <a:lnTo>
                      <a:pt x="540" y="111"/>
                    </a:lnTo>
                    <a:lnTo>
                      <a:pt x="546" y="117"/>
                    </a:lnTo>
                    <a:lnTo>
                      <a:pt x="546" y="121"/>
                    </a:lnTo>
                    <a:lnTo>
                      <a:pt x="554" y="127"/>
                    </a:lnTo>
                    <a:lnTo>
                      <a:pt x="553" y="133"/>
                    </a:lnTo>
                    <a:lnTo>
                      <a:pt x="551" y="135"/>
                    </a:lnTo>
                    <a:lnTo>
                      <a:pt x="560" y="139"/>
                    </a:lnTo>
                    <a:lnTo>
                      <a:pt x="568" y="155"/>
                    </a:lnTo>
                    <a:lnTo>
                      <a:pt x="567" y="186"/>
                    </a:lnTo>
                    <a:lnTo>
                      <a:pt x="568" y="197"/>
                    </a:lnTo>
                    <a:lnTo>
                      <a:pt x="570" y="205"/>
                    </a:lnTo>
                    <a:lnTo>
                      <a:pt x="575" y="214"/>
                    </a:lnTo>
                    <a:lnTo>
                      <a:pt x="578" y="243"/>
                    </a:lnTo>
                    <a:lnTo>
                      <a:pt x="592" y="258"/>
                    </a:lnTo>
                    <a:lnTo>
                      <a:pt x="585" y="273"/>
                    </a:lnTo>
                    <a:lnTo>
                      <a:pt x="585" y="295"/>
                    </a:lnTo>
                    <a:lnTo>
                      <a:pt x="591" y="296"/>
                    </a:lnTo>
                    <a:lnTo>
                      <a:pt x="600" y="311"/>
                    </a:lnTo>
                    <a:lnTo>
                      <a:pt x="606" y="310"/>
                    </a:lnTo>
                    <a:lnTo>
                      <a:pt x="608" y="301"/>
                    </a:lnTo>
                    <a:lnTo>
                      <a:pt x="616" y="297"/>
                    </a:lnTo>
                    <a:lnTo>
                      <a:pt x="622" y="295"/>
                    </a:lnTo>
                    <a:lnTo>
                      <a:pt x="629" y="285"/>
                    </a:lnTo>
                    <a:lnTo>
                      <a:pt x="630" y="274"/>
                    </a:lnTo>
                    <a:lnTo>
                      <a:pt x="639" y="270"/>
                    </a:lnTo>
                    <a:lnTo>
                      <a:pt x="639" y="264"/>
                    </a:lnTo>
                    <a:lnTo>
                      <a:pt x="627" y="247"/>
                    </a:lnTo>
                    <a:lnTo>
                      <a:pt x="624" y="236"/>
                    </a:lnTo>
                    <a:lnTo>
                      <a:pt x="624" y="225"/>
                    </a:lnTo>
                    <a:lnTo>
                      <a:pt x="619" y="220"/>
                    </a:lnTo>
                    <a:lnTo>
                      <a:pt x="617" y="203"/>
                    </a:lnTo>
                    <a:lnTo>
                      <a:pt x="614" y="187"/>
                    </a:lnTo>
                    <a:lnTo>
                      <a:pt x="618" y="186"/>
                    </a:lnTo>
                    <a:lnTo>
                      <a:pt x="617" y="177"/>
                    </a:lnTo>
                    <a:lnTo>
                      <a:pt x="617" y="166"/>
                    </a:lnTo>
                    <a:lnTo>
                      <a:pt x="613" y="160"/>
                    </a:lnTo>
                    <a:lnTo>
                      <a:pt x="612" y="139"/>
                    </a:lnTo>
                    <a:lnTo>
                      <a:pt x="610" y="121"/>
                    </a:lnTo>
                    <a:lnTo>
                      <a:pt x="605" y="103"/>
                    </a:lnTo>
                    <a:lnTo>
                      <a:pt x="597" y="68"/>
                    </a:lnTo>
                    <a:lnTo>
                      <a:pt x="595" y="62"/>
                    </a:lnTo>
                    <a:lnTo>
                      <a:pt x="599" y="62"/>
                    </a:lnTo>
                    <a:lnTo>
                      <a:pt x="600" y="49"/>
                    </a:lnTo>
                    <a:lnTo>
                      <a:pt x="596" y="49"/>
                    </a:lnTo>
                    <a:lnTo>
                      <a:pt x="592" y="38"/>
                    </a:lnTo>
                    <a:lnTo>
                      <a:pt x="596" y="33"/>
                    </a:lnTo>
                    <a:lnTo>
                      <a:pt x="606" y="33"/>
                    </a:lnTo>
                    <a:lnTo>
                      <a:pt x="608" y="27"/>
                    </a:lnTo>
                    <a:lnTo>
                      <a:pt x="597" y="16"/>
                    </a:lnTo>
                    <a:lnTo>
                      <a:pt x="599" y="8"/>
                    </a:lnTo>
                    <a:lnTo>
                      <a:pt x="602" y="8"/>
                    </a:lnTo>
                    <a:lnTo>
                      <a:pt x="602" y="3"/>
                    </a:lnTo>
                    <a:lnTo>
                      <a:pt x="608" y="3"/>
                    </a:lnTo>
                    <a:lnTo>
                      <a:pt x="630" y="9"/>
                    </a:lnTo>
                    <a:lnTo>
                      <a:pt x="632" y="15"/>
                    </a:lnTo>
                    <a:lnTo>
                      <a:pt x="650" y="33"/>
                    </a:lnTo>
                    <a:lnTo>
                      <a:pt x="665" y="40"/>
                    </a:lnTo>
                    <a:lnTo>
                      <a:pt x="667" y="37"/>
                    </a:lnTo>
                    <a:lnTo>
                      <a:pt x="669" y="31"/>
                    </a:lnTo>
                    <a:lnTo>
                      <a:pt x="662" y="28"/>
                    </a:lnTo>
                    <a:lnTo>
                      <a:pt x="661" y="21"/>
                    </a:lnTo>
                    <a:lnTo>
                      <a:pt x="661" y="15"/>
                    </a:lnTo>
                    <a:lnTo>
                      <a:pt x="666" y="14"/>
                    </a:lnTo>
                    <a:lnTo>
                      <a:pt x="676" y="19"/>
                    </a:lnTo>
                    <a:lnTo>
                      <a:pt x="678" y="25"/>
                    </a:lnTo>
                    <a:lnTo>
                      <a:pt x="687" y="28"/>
                    </a:lnTo>
                    <a:lnTo>
                      <a:pt x="691" y="44"/>
                    </a:lnTo>
                    <a:lnTo>
                      <a:pt x="696" y="52"/>
                    </a:lnTo>
                    <a:lnTo>
                      <a:pt x="720" y="67"/>
                    </a:lnTo>
                    <a:lnTo>
                      <a:pt x="720" y="74"/>
                    </a:lnTo>
                    <a:lnTo>
                      <a:pt x="734" y="81"/>
                    </a:lnTo>
                    <a:lnTo>
                      <a:pt x="741" y="91"/>
                    </a:lnTo>
                    <a:lnTo>
                      <a:pt x="742" y="96"/>
                    </a:lnTo>
                    <a:lnTo>
                      <a:pt x="750" y="102"/>
                    </a:lnTo>
                    <a:lnTo>
                      <a:pt x="751" y="110"/>
                    </a:lnTo>
                    <a:lnTo>
                      <a:pt x="745" y="123"/>
                    </a:lnTo>
                    <a:lnTo>
                      <a:pt x="751" y="123"/>
                    </a:lnTo>
                    <a:lnTo>
                      <a:pt x="756" y="140"/>
                    </a:lnTo>
                    <a:lnTo>
                      <a:pt x="756" y="151"/>
                    </a:lnTo>
                    <a:lnTo>
                      <a:pt x="755" y="156"/>
                    </a:lnTo>
                    <a:lnTo>
                      <a:pt x="758" y="166"/>
                    </a:lnTo>
                    <a:lnTo>
                      <a:pt x="759" y="177"/>
                    </a:lnTo>
                    <a:lnTo>
                      <a:pt x="766" y="200"/>
                    </a:lnTo>
                    <a:lnTo>
                      <a:pt x="768" y="246"/>
                    </a:lnTo>
                    <a:lnTo>
                      <a:pt x="771" y="250"/>
                    </a:lnTo>
                    <a:lnTo>
                      <a:pt x="775" y="273"/>
                    </a:lnTo>
                    <a:lnTo>
                      <a:pt x="791" y="294"/>
                    </a:lnTo>
                    <a:lnTo>
                      <a:pt x="799" y="306"/>
                    </a:lnTo>
                    <a:lnTo>
                      <a:pt x="804" y="322"/>
                    </a:lnTo>
                    <a:lnTo>
                      <a:pt x="802" y="329"/>
                    </a:lnTo>
                    <a:lnTo>
                      <a:pt x="805" y="336"/>
                    </a:lnTo>
                    <a:lnTo>
                      <a:pt x="806" y="353"/>
                    </a:lnTo>
                    <a:lnTo>
                      <a:pt x="804" y="353"/>
                    </a:lnTo>
                    <a:lnTo>
                      <a:pt x="796" y="358"/>
                    </a:lnTo>
                    <a:lnTo>
                      <a:pt x="798" y="383"/>
                    </a:lnTo>
                    <a:lnTo>
                      <a:pt x="794" y="396"/>
                    </a:lnTo>
                    <a:lnTo>
                      <a:pt x="798" y="409"/>
                    </a:lnTo>
                    <a:lnTo>
                      <a:pt x="812" y="419"/>
                    </a:lnTo>
                    <a:lnTo>
                      <a:pt x="815" y="428"/>
                    </a:lnTo>
                    <a:lnTo>
                      <a:pt x="829" y="455"/>
                    </a:lnTo>
                    <a:lnTo>
                      <a:pt x="847" y="460"/>
                    </a:lnTo>
                    <a:lnTo>
                      <a:pt x="854" y="479"/>
                    </a:lnTo>
                    <a:lnTo>
                      <a:pt x="860" y="483"/>
                    </a:lnTo>
                    <a:lnTo>
                      <a:pt x="870" y="484"/>
                    </a:lnTo>
                    <a:lnTo>
                      <a:pt x="876" y="492"/>
                    </a:lnTo>
                    <a:lnTo>
                      <a:pt x="881" y="487"/>
                    </a:lnTo>
                    <a:lnTo>
                      <a:pt x="881" y="478"/>
                    </a:lnTo>
                    <a:lnTo>
                      <a:pt x="885" y="476"/>
                    </a:lnTo>
                    <a:lnTo>
                      <a:pt x="896" y="480"/>
                    </a:lnTo>
                    <a:lnTo>
                      <a:pt x="901" y="485"/>
                    </a:lnTo>
                    <a:lnTo>
                      <a:pt x="898" y="494"/>
                    </a:lnTo>
                    <a:lnTo>
                      <a:pt x="938" y="531"/>
                    </a:lnTo>
                    <a:lnTo>
                      <a:pt x="946" y="536"/>
                    </a:lnTo>
                    <a:lnTo>
                      <a:pt x="958" y="536"/>
                    </a:lnTo>
                    <a:lnTo>
                      <a:pt x="963" y="543"/>
                    </a:lnTo>
                    <a:lnTo>
                      <a:pt x="962" y="552"/>
                    </a:lnTo>
                    <a:lnTo>
                      <a:pt x="963" y="560"/>
                    </a:lnTo>
                    <a:lnTo>
                      <a:pt x="972" y="562"/>
                    </a:lnTo>
                    <a:lnTo>
                      <a:pt x="978" y="558"/>
                    </a:lnTo>
                    <a:lnTo>
                      <a:pt x="981" y="562"/>
                    </a:lnTo>
                    <a:lnTo>
                      <a:pt x="989" y="558"/>
                    </a:lnTo>
                    <a:lnTo>
                      <a:pt x="994" y="560"/>
                    </a:lnTo>
                    <a:lnTo>
                      <a:pt x="999" y="584"/>
                    </a:lnTo>
                    <a:lnTo>
                      <a:pt x="994" y="596"/>
                    </a:lnTo>
                    <a:lnTo>
                      <a:pt x="997" y="622"/>
                    </a:lnTo>
                    <a:lnTo>
                      <a:pt x="992" y="635"/>
                    </a:lnTo>
                    <a:lnTo>
                      <a:pt x="984" y="638"/>
                    </a:lnTo>
                    <a:lnTo>
                      <a:pt x="977" y="635"/>
                    </a:lnTo>
                    <a:lnTo>
                      <a:pt x="967" y="617"/>
                    </a:lnTo>
                    <a:lnTo>
                      <a:pt x="967" y="595"/>
                    </a:lnTo>
                    <a:lnTo>
                      <a:pt x="961" y="616"/>
                    </a:lnTo>
                    <a:lnTo>
                      <a:pt x="958" y="635"/>
                    </a:lnTo>
                    <a:lnTo>
                      <a:pt x="956" y="640"/>
                    </a:lnTo>
                    <a:lnTo>
                      <a:pt x="952" y="629"/>
                    </a:lnTo>
                    <a:lnTo>
                      <a:pt x="946" y="627"/>
                    </a:lnTo>
                    <a:lnTo>
                      <a:pt x="944" y="633"/>
                    </a:lnTo>
                    <a:lnTo>
                      <a:pt x="938" y="623"/>
                    </a:lnTo>
                    <a:lnTo>
                      <a:pt x="934" y="611"/>
                    </a:lnTo>
                    <a:lnTo>
                      <a:pt x="934" y="597"/>
                    </a:lnTo>
                    <a:lnTo>
                      <a:pt x="931" y="605"/>
                    </a:lnTo>
                    <a:lnTo>
                      <a:pt x="925" y="606"/>
                    </a:lnTo>
                    <a:lnTo>
                      <a:pt x="924" y="602"/>
                    </a:lnTo>
                    <a:lnTo>
                      <a:pt x="918" y="617"/>
                    </a:lnTo>
                    <a:lnTo>
                      <a:pt x="914" y="617"/>
                    </a:lnTo>
                    <a:lnTo>
                      <a:pt x="902" y="624"/>
                    </a:lnTo>
                    <a:lnTo>
                      <a:pt x="902" y="632"/>
                    </a:lnTo>
                    <a:lnTo>
                      <a:pt x="906" y="632"/>
                    </a:lnTo>
                    <a:lnTo>
                      <a:pt x="907" y="656"/>
                    </a:lnTo>
                    <a:lnTo>
                      <a:pt x="899" y="657"/>
                    </a:lnTo>
                    <a:lnTo>
                      <a:pt x="895" y="652"/>
                    </a:lnTo>
                    <a:lnTo>
                      <a:pt x="881" y="651"/>
                    </a:lnTo>
                    <a:lnTo>
                      <a:pt x="874" y="654"/>
                    </a:lnTo>
                    <a:lnTo>
                      <a:pt x="872" y="657"/>
                    </a:lnTo>
                    <a:lnTo>
                      <a:pt x="879" y="670"/>
                    </a:lnTo>
                    <a:lnTo>
                      <a:pt x="880" y="677"/>
                    </a:lnTo>
                    <a:lnTo>
                      <a:pt x="877" y="694"/>
                    </a:lnTo>
                    <a:lnTo>
                      <a:pt x="879" y="700"/>
                    </a:lnTo>
                    <a:lnTo>
                      <a:pt x="888" y="681"/>
                    </a:lnTo>
                    <a:lnTo>
                      <a:pt x="902" y="672"/>
                    </a:lnTo>
                    <a:lnTo>
                      <a:pt x="906" y="663"/>
                    </a:lnTo>
                    <a:lnTo>
                      <a:pt x="929" y="662"/>
                    </a:lnTo>
                    <a:lnTo>
                      <a:pt x="931" y="668"/>
                    </a:lnTo>
                    <a:lnTo>
                      <a:pt x="940" y="671"/>
                    </a:lnTo>
                    <a:lnTo>
                      <a:pt x="936" y="677"/>
                    </a:lnTo>
                    <a:lnTo>
                      <a:pt x="935" y="684"/>
                    </a:lnTo>
                    <a:lnTo>
                      <a:pt x="929" y="691"/>
                    </a:lnTo>
                    <a:lnTo>
                      <a:pt x="930" y="695"/>
                    </a:lnTo>
                    <a:lnTo>
                      <a:pt x="925" y="694"/>
                    </a:lnTo>
                    <a:lnTo>
                      <a:pt x="923" y="700"/>
                    </a:lnTo>
                    <a:lnTo>
                      <a:pt x="927" y="710"/>
                    </a:lnTo>
                    <a:lnTo>
                      <a:pt x="933" y="711"/>
                    </a:lnTo>
                    <a:lnTo>
                      <a:pt x="935" y="700"/>
                    </a:lnTo>
                    <a:lnTo>
                      <a:pt x="947" y="706"/>
                    </a:lnTo>
                    <a:lnTo>
                      <a:pt x="958" y="708"/>
                    </a:lnTo>
                    <a:lnTo>
                      <a:pt x="961" y="719"/>
                    </a:lnTo>
                    <a:lnTo>
                      <a:pt x="960" y="727"/>
                    </a:lnTo>
                    <a:lnTo>
                      <a:pt x="954" y="729"/>
                    </a:lnTo>
                    <a:lnTo>
                      <a:pt x="951" y="726"/>
                    </a:lnTo>
                    <a:lnTo>
                      <a:pt x="949" y="734"/>
                    </a:lnTo>
                    <a:lnTo>
                      <a:pt x="944" y="740"/>
                    </a:lnTo>
                    <a:lnTo>
                      <a:pt x="944" y="745"/>
                    </a:lnTo>
                    <a:lnTo>
                      <a:pt x="936" y="743"/>
                    </a:lnTo>
                    <a:lnTo>
                      <a:pt x="917" y="751"/>
                    </a:lnTo>
                    <a:lnTo>
                      <a:pt x="914" y="761"/>
                    </a:lnTo>
                    <a:lnTo>
                      <a:pt x="901" y="761"/>
                    </a:lnTo>
                    <a:lnTo>
                      <a:pt x="895" y="757"/>
                    </a:lnTo>
                    <a:lnTo>
                      <a:pt x="893" y="767"/>
                    </a:lnTo>
                    <a:lnTo>
                      <a:pt x="887" y="770"/>
                    </a:lnTo>
                    <a:lnTo>
                      <a:pt x="885" y="774"/>
                    </a:lnTo>
                    <a:lnTo>
                      <a:pt x="876" y="769"/>
                    </a:lnTo>
                    <a:lnTo>
                      <a:pt x="861" y="775"/>
                    </a:lnTo>
                    <a:lnTo>
                      <a:pt x="836" y="769"/>
                    </a:lnTo>
                    <a:lnTo>
                      <a:pt x="831" y="761"/>
                    </a:lnTo>
                    <a:lnTo>
                      <a:pt x="814" y="756"/>
                    </a:lnTo>
                    <a:lnTo>
                      <a:pt x="809" y="749"/>
                    </a:lnTo>
                    <a:lnTo>
                      <a:pt x="800" y="749"/>
                    </a:lnTo>
                    <a:lnTo>
                      <a:pt x="795" y="758"/>
                    </a:lnTo>
                    <a:lnTo>
                      <a:pt x="771" y="754"/>
                    </a:lnTo>
                    <a:lnTo>
                      <a:pt x="758" y="749"/>
                    </a:lnTo>
                    <a:lnTo>
                      <a:pt x="757" y="742"/>
                    </a:lnTo>
                    <a:lnTo>
                      <a:pt x="773" y="726"/>
                    </a:lnTo>
                    <a:lnTo>
                      <a:pt x="768" y="720"/>
                    </a:lnTo>
                    <a:lnTo>
                      <a:pt x="758" y="724"/>
                    </a:lnTo>
                    <a:lnTo>
                      <a:pt x="742" y="722"/>
                    </a:lnTo>
                    <a:lnTo>
                      <a:pt x="740" y="715"/>
                    </a:lnTo>
                    <a:lnTo>
                      <a:pt x="726" y="711"/>
                    </a:lnTo>
                    <a:lnTo>
                      <a:pt x="721" y="714"/>
                    </a:lnTo>
                    <a:lnTo>
                      <a:pt x="697" y="710"/>
                    </a:lnTo>
                    <a:lnTo>
                      <a:pt x="696" y="700"/>
                    </a:lnTo>
                    <a:lnTo>
                      <a:pt x="699" y="693"/>
                    </a:lnTo>
                    <a:lnTo>
                      <a:pt x="697" y="677"/>
                    </a:lnTo>
                    <a:lnTo>
                      <a:pt x="693" y="666"/>
                    </a:lnTo>
                    <a:lnTo>
                      <a:pt x="682" y="662"/>
                    </a:lnTo>
                    <a:lnTo>
                      <a:pt x="678" y="670"/>
                    </a:lnTo>
                    <a:lnTo>
                      <a:pt x="673" y="678"/>
                    </a:lnTo>
                    <a:lnTo>
                      <a:pt x="660" y="684"/>
                    </a:lnTo>
                    <a:lnTo>
                      <a:pt x="665" y="702"/>
                    </a:lnTo>
                    <a:lnTo>
                      <a:pt x="665" y="710"/>
                    </a:lnTo>
                    <a:lnTo>
                      <a:pt x="655" y="718"/>
                    </a:lnTo>
                    <a:lnTo>
                      <a:pt x="639" y="741"/>
                    </a:lnTo>
                    <a:lnTo>
                      <a:pt x="612" y="748"/>
                    </a:lnTo>
                    <a:lnTo>
                      <a:pt x="572" y="748"/>
                    </a:lnTo>
                    <a:lnTo>
                      <a:pt x="578" y="753"/>
                    </a:lnTo>
                    <a:lnTo>
                      <a:pt x="567" y="770"/>
                    </a:lnTo>
                    <a:lnTo>
                      <a:pt x="552" y="781"/>
                    </a:lnTo>
                    <a:lnTo>
                      <a:pt x="535" y="788"/>
                    </a:lnTo>
                    <a:lnTo>
                      <a:pt x="521" y="796"/>
                    </a:lnTo>
                    <a:lnTo>
                      <a:pt x="503" y="799"/>
                    </a:lnTo>
                    <a:lnTo>
                      <a:pt x="495" y="795"/>
                    </a:lnTo>
                    <a:lnTo>
                      <a:pt x="482" y="801"/>
                    </a:lnTo>
                    <a:lnTo>
                      <a:pt x="467" y="797"/>
                    </a:lnTo>
                    <a:lnTo>
                      <a:pt x="460" y="802"/>
                    </a:lnTo>
                    <a:lnTo>
                      <a:pt x="455" y="796"/>
                    </a:lnTo>
                    <a:lnTo>
                      <a:pt x="440" y="802"/>
                    </a:lnTo>
                    <a:lnTo>
                      <a:pt x="425" y="805"/>
                    </a:lnTo>
                    <a:lnTo>
                      <a:pt x="423" y="807"/>
                    </a:lnTo>
                    <a:lnTo>
                      <a:pt x="430" y="807"/>
                    </a:lnTo>
                    <a:lnTo>
                      <a:pt x="429" y="812"/>
                    </a:lnTo>
                    <a:lnTo>
                      <a:pt x="415" y="812"/>
                    </a:lnTo>
                    <a:lnTo>
                      <a:pt x="393" y="818"/>
                    </a:lnTo>
                    <a:lnTo>
                      <a:pt x="387" y="815"/>
                    </a:lnTo>
                    <a:lnTo>
                      <a:pt x="369" y="815"/>
                    </a:lnTo>
                    <a:lnTo>
                      <a:pt x="320" y="819"/>
                    </a:lnTo>
                    <a:lnTo>
                      <a:pt x="321" y="816"/>
                    </a:lnTo>
                    <a:lnTo>
                      <a:pt x="332" y="807"/>
                    </a:lnTo>
                    <a:lnTo>
                      <a:pt x="314" y="796"/>
                    </a:lnTo>
                    <a:lnTo>
                      <a:pt x="305" y="783"/>
                    </a:lnTo>
                    <a:lnTo>
                      <a:pt x="301" y="770"/>
                    </a:lnTo>
                    <a:lnTo>
                      <a:pt x="296" y="758"/>
                    </a:lnTo>
                    <a:lnTo>
                      <a:pt x="296" y="743"/>
                    </a:lnTo>
                    <a:lnTo>
                      <a:pt x="300" y="732"/>
                    </a:lnTo>
                    <a:lnTo>
                      <a:pt x="300" y="729"/>
                    </a:lnTo>
                    <a:lnTo>
                      <a:pt x="291" y="724"/>
                    </a:lnTo>
                    <a:lnTo>
                      <a:pt x="290" y="719"/>
                    </a:lnTo>
                    <a:lnTo>
                      <a:pt x="287" y="713"/>
                    </a:lnTo>
                    <a:lnTo>
                      <a:pt x="277" y="706"/>
                    </a:lnTo>
                    <a:lnTo>
                      <a:pt x="277" y="702"/>
                    </a:lnTo>
                    <a:lnTo>
                      <a:pt x="259" y="697"/>
                    </a:lnTo>
                    <a:lnTo>
                      <a:pt x="230" y="698"/>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614" name="Freeform 290"/>
              <p:cNvSpPr>
                <a:spLocks noChangeAspect="1"/>
              </p:cNvSpPr>
              <p:nvPr/>
            </p:nvSpPr>
            <p:spPr bwMode="gray">
              <a:xfrm>
                <a:off x="1342" y="1267"/>
                <a:ext cx="27" cy="34"/>
              </a:xfrm>
              <a:custGeom>
                <a:avLst/>
                <a:gdLst/>
                <a:ahLst/>
                <a:cxnLst>
                  <a:cxn ang="0">
                    <a:pos x="114" y="130"/>
                  </a:cxn>
                  <a:cxn ang="0">
                    <a:pos x="114" y="121"/>
                  </a:cxn>
                  <a:cxn ang="0">
                    <a:pos x="118" y="111"/>
                  </a:cxn>
                  <a:cxn ang="0">
                    <a:pos x="127" y="95"/>
                  </a:cxn>
                  <a:cxn ang="0">
                    <a:pos x="132" y="76"/>
                  </a:cxn>
                  <a:cxn ang="0">
                    <a:pos x="135" y="59"/>
                  </a:cxn>
                  <a:cxn ang="0">
                    <a:pos x="135" y="46"/>
                  </a:cxn>
                  <a:cxn ang="0">
                    <a:pos x="137" y="39"/>
                  </a:cxn>
                  <a:cxn ang="0">
                    <a:pos x="134" y="29"/>
                  </a:cxn>
                  <a:cxn ang="0">
                    <a:pos x="126" y="28"/>
                  </a:cxn>
                  <a:cxn ang="0">
                    <a:pos x="120" y="16"/>
                  </a:cxn>
                  <a:cxn ang="0">
                    <a:pos x="99" y="2"/>
                  </a:cxn>
                  <a:cxn ang="0">
                    <a:pos x="88" y="0"/>
                  </a:cxn>
                  <a:cxn ang="0">
                    <a:pos x="69" y="6"/>
                  </a:cxn>
                  <a:cxn ang="0">
                    <a:pos x="34" y="6"/>
                  </a:cxn>
                  <a:cxn ang="0">
                    <a:pos x="23" y="12"/>
                  </a:cxn>
                  <a:cxn ang="0">
                    <a:pos x="13" y="32"/>
                  </a:cxn>
                  <a:cxn ang="0">
                    <a:pos x="2" y="48"/>
                  </a:cxn>
                  <a:cxn ang="0">
                    <a:pos x="0" y="57"/>
                  </a:cxn>
                  <a:cxn ang="0">
                    <a:pos x="26" y="71"/>
                  </a:cxn>
                  <a:cxn ang="0">
                    <a:pos x="32" y="81"/>
                  </a:cxn>
                  <a:cxn ang="0">
                    <a:pos x="44" y="92"/>
                  </a:cxn>
                  <a:cxn ang="0">
                    <a:pos x="54" y="109"/>
                  </a:cxn>
                  <a:cxn ang="0">
                    <a:pos x="60" y="115"/>
                  </a:cxn>
                  <a:cxn ang="0">
                    <a:pos x="71" y="132"/>
                  </a:cxn>
                  <a:cxn ang="0">
                    <a:pos x="72" y="141"/>
                  </a:cxn>
                  <a:cxn ang="0">
                    <a:pos x="93" y="167"/>
                  </a:cxn>
                  <a:cxn ang="0">
                    <a:pos x="96" y="163"/>
                  </a:cxn>
                  <a:cxn ang="0">
                    <a:pos x="96" y="158"/>
                  </a:cxn>
                  <a:cxn ang="0">
                    <a:pos x="100" y="158"/>
                  </a:cxn>
                  <a:cxn ang="0">
                    <a:pos x="110" y="145"/>
                  </a:cxn>
                  <a:cxn ang="0">
                    <a:pos x="114" y="136"/>
                  </a:cxn>
                  <a:cxn ang="0">
                    <a:pos x="114" y="130"/>
                  </a:cxn>
                </a:cxnLst>
                <a:rect l="0" t="0" r="r" b="b"/>
                <a:pathLst>
                  <a:path w="137" h="167">
                    <a:moveTo>
                      <a:pt x="114" y="130"/>
                    </a:moveTo>
                    <a:lnTo>
                      <a:pt x="114" y="121"/>
                    </a:lnTo>
                    <a:lnTo>
                      <a:pt x="118" y="111"/>
                    </a:lnTo>
                    <a:lnTo>
                      <a:pt x="127" y="95"/>
                    </a:lnTo>
                    <a:lnTo>
                      <a:pt x="132" y="76"/>
                    </a:lnTo>
                    <a:lnTo>
                      <a:pt x="135" y="59"/>
                    </a:lnTo>
                    <a:lnTo>
                      <a:pt x="135" y="46"/>
                    </a:lnTo>
                    <a:lnTo>
                      <a:pt x="137" y="39"/>
                    </a:lnTo>
                    <a:lnTo>
                      <a:pt x="134" y="29"/>
                    </a:lnTo>
                    <a:lnTo>
                      <a:pt x="126" y="28"/>
                    </a:lnTo>
                    <a:lnTo>
                      <a:pt x="120" y="16"/>
                    </a:lnTo>
                    <a:lnTo>
                      <a:pt x="99" y="2"/>
                    </a:lnTo>
                    <a:lnTo>
                      <a:pt x="88" y="0"/>
                    </a:lnTo>
                    <a:lnTo>
                      <a:pt x="69" y="6"/>
                    </a:lnTo>
                    <a:lnTo>
                      <a:pt x="34" y="6"/>
                    </a:lnTo>
                    <a:lnTo>
                      <a:pt x="23" y="12"/>
                    </a:lnTo>
                    <a:lnTo>
                      <a:pt x="13" y="32"/>
                    </a:lnTo>
                    <a:lnTo>
                      <a:pt x="2" y="48"/>
                    </a:lnTo>
                    <a:lnTo>
                      <a:pt x="0" y="57"/>
                    </a:lnTo>
                    <a:lnTo>
                      <a:pt x="26" y="71"/>
                    </a:lnTo>
                    <a:lnTo>
                      <a:pt x="32" y="81"/>
                    </a:lnTo>
                    <a:lnTo>
                      <a:pt x="44" y="92"/>
                    </a:lnTo>
                    <a:lnTo>
                      <a:pt x="54" y="109"/>
                    </a:lnTo>
                    <a:lnTo>
                      <a:pt x="60" y="115"/>
                    </a:lnTo>
                    <a:lnTo>
                      <a:pt x="71" y="132"/>
                    </a:lnTo>
                    <a:lnTo>
                      <a:pt x="72" y="141"/>
                    </a:lnTo>
                    <a:lnTo>
                      <a:pt x="93" y="167"/>
                    </a:lnTo>
                    <a:lnTo>
                      <a:pt x="96" y="163"/>
                    </a:lnTo>
                    <a:lnTo>
                      <a:pt x="96" y="158"/>
                    </a:lnTo>
                    <a:lnTo>
                      <a:pt x="100" y="158"/>
                    </a:lnTo>
                    <a:lnTo>
                      <a:pt x="110" y="145"/>
                    </a:lnTo>
                    <a:lnTo>
                      <a:pt x="114" y="136"/>
                    </a:lnTo>
                    <a:lnTo>
                      <a:pt x="114" y="130"/>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615" name="Freeform 291"/>
              <p:cNvSpPr>
                <a:spLocks noChangeAspect="1"/>
              </p:cNvSpPr>
              <p:nvPr/>
            </p:nvSpPr>
            <p:spPr bwMode="gray">
              <a:xfrm>
                <a:off x="1392" y="1262"/>
                <a:ext cx="67" cy="97"/>
              </a:xfrm>
              <a:custGeom>
                <a:avLst/>
                <a:gdLst/>
                <a:ahLst/>
                <a:cxnLst>
                  <a:cxn ang="0">
                    <a:pos x="124" y="351"/>
                  </a:cxn>
                  <a:cxn ang="0">
                    <a:pos x="109" y="334"/>
                  </a:cxn>
                  <a:cxn ang="0">
                    <a:pos x="87" y="317"/>
                  </a:cxn>
                  <a:cxn ang="0">
                    <a:pos x="55" y="322"/>
                  </a:cxn>
                  <a:cxn ang="0">
                    <a:pos x="40" y="291"/>
                  </a:cxn>
                  <a:cxn ang="0">
                    <a:pos x="1" y="245"/>
                  </a:cxn>
                  <a:cxn ang="0">
                    <a:pos x="6" y="189"/>
                  </a:cxn>
                  <a:cxn ang="0">
                    <a:pos x="35" y="189"/>
                  </a:cxn>
                  <a:cxn ang="0">
                    <a:pos x="42" y="202"/>
                  </a:cxn>
                  <a:cxn ang="0">
                    <a:pos x="64" y="217"/>
                  </a:cxn>
                  <a:cxn ang="0">
                    <a:pos x="71" y="244"/>
                  </a:cxn>
                  <a:cxn ang="0">
                    <a:pos x="99" y="236"/>
                  </a:cxn>
                  <a:cxn ang="0">
                    <a:pos x="124" y="223"/>
                  </a:cxn>
                  <a:cxn ang="0">
                    <a:pos x="120" y="196"/>
                  </a:cxn>
                  <a:cxn ang="0">
                    <a:pos x="132" y="190"/>
                  </a:cxn>
                  <a:cxn ang="0">
                    <a:pos x="116" y="171"/>
                  </a:cxn>
                  <a:cxn ang="0">
                    <a:pos x="110" y="144"/>
                  </a:cxn>
                  <a:cxn ang="0">
                    <a:pos x="137" y="151"/>
                  </a:cxn>
                  <a:cxn ang="0">
                    <a:pos x="114" y="119"/>
                  </a:cxn>
                  <a:cxn ang="0">
                    <a:pos x="93" y="134"/>
                  </a:cxn>
                  <a:cxn ang="0">
                    <a:pos x="61" y="105"/>
                  </a:cxn>
                  <a:cxn ang="0">
                    <a:pos x="80" y="78"/>
                  </a:cxn>
                  <a:cxn ang="0">
                    <a:pos x="99" y="98"/>
                  </a:cxn>
                  <a:cxn ang="0">
                    <a:pos x="98" y="71"/>
                  </a:cxn>
                  <a:cxn ang="0">
                    <a:pos x="71" y="59"/>
                  </a:cxn>
                  <a:cxn ang="0">
                    <a:pos x="96" y="21"/>
                  </a:cxn>
                  <a:cxn ang="0">
                    <a:pos x="124" y="39"/>
                  </a:cxn>
                  <a:cxn ang="0">
                    <a:pos x="113" y="19"/>
                  </a:cxn>
                  <a:cxn ang="0">
                    <a:pos x="129" y="0"/>
                  </a:cxn>
                  <a:cxn ang="0">
                    <a:pos x="152" y="22"/>
                  </a:cxn>
                  <a:cxn ang="0">
                    <a:pos x="188" y="34"/>
                  </a:cxn>
                  <a:cxn ang="0">
                    <a:pos x="248" y="8"/>
                  </a:cxn>
                  <a:cxn ang="0">
                    <a:pos x="288" y="26"/>
                  </a:cxn>
                  <a:cxn ang="0">
                    <a:pos x="284" y="66"/>
                  </a:cxn>
                  <a:cxn ang="0">
                    <a:pos x="270" y="76"/>
                  </a:cxn>
                  <a:cxn ang="0">
                    <a:pos x="282" y="112"/>
                  </a:cxn>
                  <a:cxn ang="0">
                    <a:pos x="250" y="130"/>
                  </a:cxn>
                  <a:cxn ang="0">
                    <a:pos x="228" y="164"/>
                  </a:cxn>
                  <a:cxn ang="0">
                    <a:pos x="220" y="195"/>
                  </a:cxn>
                  <a:cxn ang="0">
                    <a:pos x="265" y="173"/>
                  </a:cxn>
                  <a:cxn ang="0">
                    <a:pos x="282" y="204"/>
                  </a:cxn>
                  <a:cxn ang="0">
                    <a:pos x="293" y="222"/>
                  </a:cxn>
                  <a:cxn ang="0">
                    <a:pos x="290" y="248"/>
                  </a:cxn>
                  <a:cxn ang="0">
                    <a:pos x="315" y="222"/>
                  </a:cxn>
                  <a:cxn ang="0">
                    <a:pos x="324" y="247"/>
                  </a:cxn>
                  <a:cxn ang="0">
                    <a:pos x="329" y="288"/>
                  </a:cxn>
                  <a:cxn ang="0">
                    <a:pos x="320" y="313"/>
                  </a:cxn>
                  <a:cxn ang="0">
                    <a:pos x="323" y="344"/>
                  </a:cxn>
                  <a:cxn ang="0">
                    <a:pos x="325" y="360"/>
                  </a:cxn>
                  <a:cxn ang="0">
                    <a:pos x="322" y="389"/>
                  </a:cxn>
                  <a:cxn ang="0">
                    <a:pos x="303" y="410"/>
                  </a:cxn>
                  <a:cxn ang="0">
                    <a:pos x="249" y="426"/>
                  </a:cxn>
                  <a:cxn ang="0">
                    <a:pos x="248" y="444"/>
                  </a:cxn>
                  <a:cxn ang="0">
                    <a:pos x="229" y="475"/>
                  </a:cxn>
                  <a:cxn ang="0">
                    <a:pos x="205" y="464"/>
                  </a:cxn>
                  <a:cxn ang="0">
                    <a:pos x="187" y="473"/>
                  </a:cxn>
                  <a:cxn ang="0">
                    <a:pos x="172" y="424"/>
                  </a:cxn>
                  <a:cxn ang="0">
                    <a:pos x="144" y="384"/>
                  </a:cxn>
                </a:cxnLst>
                <a:rect l="0" t="0" r="r" b="b"/>
                <a:pathLst>
                  <a:path w="331" h="484">
                    <a:moveTo>
                      <a:pt x="137" y="376"/>
                    </a:moveTo>
                    <a:lnTo>
                      <a:pt x="132" y="371"/>
                    </a:lnTo>
                    <a:lnTo>
                      <a:pt x="124" y="351"/>
                    </a:lnTo>
                    <a:lnTo>
                      <a:pt x="123" y="344"/>
                    </a:lnTo>
                    <a:lnTo>
                      <a:pt x="116" y="336"/>
                    </a:lnTo>
                    <a:lnTo>
                      <a:pt x="109" y="334"/>
                    </a:lnTo>
                    <a:lnTo>
                      <a:pt x="99" y="341"/>
                    </a:lnTo>
                    <a:lnTo>
                      <a:pt x="94" y="328"/>
                    </a:lnTo>
                    <a:lnTo>
                      <a:pt x="87" y="317"/>
                    </a:lnTo>
                    <a:lnTo>
                      <a:pt x="81" y="317"/>
                    </a:lnTo>
                    <a:lnTo>
                      <a:pt x="78" y="325"/>
                    </a:lnTo>
                    <a:lnTo>
                      <a:pt x="55" y="322"/>
                    </a:lnTo>
                    <a:lnTo>
                      <a:pt x="51" y="307"/>
                    </a:lnTo>
                    <a:lnTo>
                      <a:pt x="42" y="297"/>
                    </a:lnTo>
                    <a:lnTo>
                      <a:pt x="40" y="291"/>
                    </a:lnTo>
                    <a:lnTo>
                      <a:pt x="22" y="275"/>
                    </a:lnTo>
                    <a:lnTo>
                      <a:pt x="18" y="268"/>
                    </a:lnTo>
                    <a:lnTo>
                      <a:pt x="1" y="245"/>
                    </a:lnTo>
                    <a:lnTo>
                      <a:pt x="0" y="227"/>
                    </a:lnTo>
                    <a:lnTo>
                      <a:pt x="2" y="205"/>
                    </a:lnTo>
                    <a:lnTo>
                      <a:pt x="6" y="189"/>
                    </a:lnTo>
                    <a:lnTo>
                      <a:pt x="15" y="182"/>
                    </a:lnTo>
                    <a:lnTo>
                      <a:pt x="28" y="179"/>
                    </a:lnTo>
                    <a:lnTo>
                      <a:pt x="35" y="189"/>
                    </a:lnTo>
                    <a:lnTo>
                      <a:pt x="43" y="194"/>
                    </a:lnTo>
                    <a:lnTo>
                      <a:pt x="44" y="195"/>
                    </a:lnTo>
                    <a:lnTo>
                      <a:pt x="42" y="202"/>
                    </a:lnTo>
                    <a:lnTo>
                      <a:pt x="48" y="209"/>
                    </a:lnTo>
                    <a:lnTo>
                      <a:pt x="59" y="212"/>
                    </a:lnTo>
                    <a:lnTo>
                      <a:pt x="64" y="217"/>
                    </a:lnTo>
                    <a:lnTo>
                      <a:pt x="65" y="228"/>
                    </a:lnTo>
                    <a:lnTo>
                      <a:pt x="69" y="236"/>
                    </a:lnTo>
                    <a:lnTo>
                      <a:pt x="71" y="244"/>
                    </a:lnTo>
                    <a:lnTo>
                      <a:pt x="89" y="245"/>
                    </a:lnTo>
                    <a:lnTo>
                      <a:pt x="97" y="241"/>
                    </a:lnTo>
                    <a:lnTo>
                      <a:pt x="99" y="236"/>
                    </a:lnTo>
                    <a:lnTo>
                      <a:pt x="105" y="238"/>
                    </a:lnTo>
                    <a:lnTo>
                      <a:pt x="113" y="236"/>
                    </a:lnTo>
                    <a:lnTo>
                      <a:pt x="124" y="223"/>
                    </a:lnTo>
                    <a:lnTo>
                      <a:pt x="119" y="214"/>
                    </a:lnTo>
                    <a:lnTo>
                      <a:pt x="116" y="196"/>
                    </a:lnTo>
                    <a:lnTo>
                      <a:pt x="120" y="196"/>
                    </a:lnTo>
                    <a:lnTo>
                      <a:pt x="128" y="206"/>
                    </a:lnTo>
                    <a:lnTo>
                      <a:pt x="132" y="204"/>
                    </a:lnTo>
                    <a:lnTo>
                      <a:pt x="132" y="190"/>
                    </a:lnTo>
                    <a:lnTo>
                      <a:pt x="129" y="183"/>
                    </a:lnTo>
                    <a:lnTo>
                      <a:pt x="119" y="182"/>
                    </a:lnTo>
                    <a:lnTo>
                      <a:pt x="116" y="171"/>
                    </a:lnTo>
                    <a:lnTo>
                      <a:pt x="112" y="168"/>
                    </a:lnTo>
                    <a:lnTo>
                      <a:pt x="112" y="155"/>
                    </a:lnTo>
                    <a:lnTo>
                      <a:pt x="110" y="144"/>
                    </a:lnTo>
                    <a:lnTo>
                      <a:pt x="112" y="140"/>
                    </a:lnTo>
                    <a:lnTo>
                      <a:pt x="121" y="137"/>
                    </a:lnTo>
                    <a:lnTo>
                      <a:pt x="137" y="151"/>
                    </a:lnTo>
                    <a:lnTo>
                      <a:pt x="140" y="146"/>
                    </a:lnTo>
                    <a:lnTo>
                      <a:pt x="118" y="113"/>
                    </a:lnTo>
                    <a:lnTo>
                      <a:pt x="114" y="119"/>
                    </a:lnTo>
                    <a:lnTo>
                      <a:pt x="113" y="128"/>
                    </a:lnTo>
                    <a:lnTo>
                      <a:pt x="104" y="131"/>
                    </a:lnTo>
                    <a:lnTo>
                      <a:pt x="93" y="134"/>
                    </a:lnTo>
                    <a:lnTo>
                      <a:pt x="77" y="123"/>
                    </a:lnTo>
                    <a:lnTo>
                      <a:pt x="69" y="107"/>
                    </a:lnTo>
                    <a:lnTo>
                      <a:pt x="61" y="105"/>
                    </a:lnTo>
                    <a:lnTo>
                      <a:pt x="59" y="89"/>
                    </a:lnTo>
                    <a:lnTo>
                      <a:pt x="60" y="78"/>
                    </a:lnTo>
                    <a:lnTo>
                      <a:pt x="80" y="78"/>
                    </a:lnTo>
                    <a:lnTo>
                      <a:pt x="87" y="85"/>
                    </a:lnTo>
                    <a:lnTo>
                      <a:pt x="89" y="92"/>
                    </a:lnTo>
                    <a:lnTo>
                      <a:pt x="99" y="98"/>
                    </a:lnTo>
                    <a:lnTo>
                      <a:pt x="102" y="92"/>
                    </a:lnTo>
                    <a:lnTo>
                      <a:pt x="98" y="80"/>
                    </a:lnTo>
                    <a:lnTo>
                      <a:pt x="98" y="71"/>
                    </a:lnTo>
                    <a:lnTo>
                      <a:pt x="85" y="67"/>
                    </a:lnTo>
                    <a:lnTo>
                      <a:pt x="80" y="59"/>
                    </a:lnTo>
                    <a:lnTo>
                      <a:pt x="71" y="59"/>
                    </a:lnTo>
                    <a:lnTo>
                      <a:pt x="66" y="45"/>
                    </a:lnTo>
                    <a:lnTo>
                      <a:pt x="77" y="32"/>
                    </a:lnTo>
                    <a:lnTo>
                      <a:pt x="96" y="21"/>
                    </a:lnTo>
                    <a:lnTo>
                      <a:pt x="101" y="28"/>
                    </a:lnTo>
                    <a:lnTo>
                      <a:pt x="114" y="32"/>
                    </a:lnTo>
                    <a:lnTo>
                      <a:pt x="124" y="39"/>
                    </a:lnTo>
                    <a:lnTo>
                      <a:pt x="126" y="32"/>
                    </a:lnTo>
                    <a:lnTo>
                      <a:pt x="126" y="24"/>
                    </a:lnTo>
                    <a:lnTo>
                      <a:pt x="113" y="19"/>
                    </a:lnTo>
                    <a:lnTo>
                      <a:pt x="109" y="12"/>
                    </a:lnTo>
                    <a:lnTo>
                      <a:pt x="119" y="5"/>
                    </a:lnTo>
                    <a:lnTo>
                      <a:pt x="129" y="0"/>
                    </a:lnTo>
                    <a:lnTo>
                      <a:pt x="135" y="5"/>
                    </a:lnTo>
                    <a:lnTo>
                      <a:pt x="144" y="21"/>
                    </a:lnTo>
                    <a:lnTo>
                      <a:pt x="152" y="22"/>
                    </a:lnTo>
                    <a:lnTo>
                      <a:pt x="164" y="32"/>
                    </a:lnTo>
                    <a:lnTo>
                      <a:pt x="175" y="37"/>
                    </a:lnTo>
                    <a:lnTo>
                      <a:pt x="188" y="34"/>
                    </a:lnTo>
                    <a:lnTo>
                      <a:pt x="193" y="38"/>
                    </a:lnTo>
                    <a:lnTo>
                      <a:pt x="217" y="31"/>
                    </a:lnTo>
                    <a:lnTo>
                      <a:pt x="248" y="8"/>
                    </a:lnTo>
                    <a:lnTo>
                      <a:pt x="274" y="1"/>
                    </a:lnTo>
                    <a:lnTo>
                      <a:pt x="276" y="8"/>
                    </a:lnTo>
                    <a:lnTo>
                      <a:pt x="288" y="26"/>
                    </a:lnTo>
                    <a:lnTo>
                      <a:pt x="295" y="28"/>
                    </a:lnTo>
                    <a:lnTo>
                      <a:pt x="293" y="51"/>
                    </a:lnTo>
                    <a:lnTo>
                      <a:pt x="284" y="66"/>
                    </a:lnTo>
                    <a:lnTo>
                      <a:pt x="270" y="69"/>
                    </a:lnTo>
                    <a:lnTo>
                      <a:pt x="266" y="75"/>
                    </a:lnTo>
                    <a:lnTo>
                      <a:pt x="270" y="76"/>
                    </a:lnTo>
                    <a:lnTo>
                      <a:pt x="281" y="86"/>
                    </a:lnTo>
                    <a:lnTo>
                      <a:pt x="284" y="94"/>
                    </a:lnTo>
                    <a:lnTo>
                      <a:pt x="282" y="112"/>
                    </a:lnTo>
                    <a:lnTo>
                      <a:pt x="279" y="108"/>
                    </a:lnTo>
                    <a:lnTo>
                      <a:pt x="268" y="112"/>
                    </a:lnTo>
                    <a:lnTo>
                      <a:pt x="250" y="130"/>
                    </a:lnTo>
                    <a:lnTo>
                      <a:pt x="241" y="148"/>
                    </a:lnTo>
                    <a:lnTo>
                      <a:pt x="233" y="155"/>
                    </a:lnTo>
                    <a:lnTo>
                      <a:pt x="228" y="164"/>
                    </a:lnTo>
                    <a:lnTo>
                      <a:pt x="221" y="172"/>
                    </a:lnTo>
                    <a:lnTo>
                      <a:pt x="220" y="184"/>
                    </a:lnTo>
                    <a:lnTo>
                      <a:pt x="220" y="195"/>
                    </a:lnTo>
                    <a:lnTo>
                      <a:pt x="242" y="172"/>
                    </a:lnTo>
                    <a:lnTo>
                      <a:pt x="257" y="167"/>
                    </a:lnTo>
                    <a:lnTo>
                      <a:pt x="265" y="173"/>
                    </a:lnTo>
                    <a:lnTo>
                      <a:pt x="280" y="189"/>
                    </a:lnTo>
                    <a:lnTo>
                      <a:pt x="279" y="201"/>
                    </a:lnTo>
                    <a:lnTo>
                      <a:pt x="282" y="204"/>
                    </a:lnTo>
                    <a:lnTo>
                      <a:pt x="285" y="215"/>
                    </a:lnTo>
                    <a:lnTo>
                      <a:pt x="290" y="216"/>
                    </a:lnTo>
                    <a:lnTo>
                      <a:pt x="293" y="222"/>
                    </a:lnTo>
                    <a:lnTo>
                      <a:pt x="295" y="228"/>
                    </a:lnTo>
                    <a:lnTo>
                      <a:pt x="290" y="238"/>
                    </a:lnTo>
                    <a:lnTo>
                      <a:pt x="290" y="248"/>
                    </a:lnTo>
                    <a:lnTo>
                      <a:pt x="303" y="236"/>
                    </a:lnTo>
                    <a:lnTo>
                      <a:pt x="314" y="234"/>
                    </a:lnTo>
                    <a:lnTo>
                      <a:pt x="315" y="222"/>
                    </a:lnTo>
                    <a:lnTo>
                      <a:pt x="322" y="232"/>
                    </a:lnTo>
                    <a:lnTo>
                      <a:pt x="322" y="242"/>
                    </a:lnTo>
                    <a:lnTo>
                      <a:pt x="324" y="247"/>
                    </a:lnTo>
                    <a:lnTo>
                      <a:pt x="331" y="274"/>
                    </a:lnTo>
                    <a:lnTo>
                      <a:pt x="331" y="282"/>
                    </a:lnTo>
                    <a:lnTo>
                      <a:pt x="329" y="288"/>
                    </a:lnTo>
                    <a:lnTo>
                      <a:pt x="319" y="300"/>
                    </a:lnTo>
                    <a:lnTo>
                      <a:pt x="314" y="301"/>
                    </a:lnTo>
                    <a:lnTo>
                      <a:pt x="320" y="313"/>
                    </a:lnTo>
                    <a:lnTo>
                      <a:pt x="323" y="322"/>
                    </a:lnTo>
                    <a:lnTo>
                      <a:pt x="324" y="338"/>
                    </a:lnTo>
                    <a:lnTo>
                      <a:pt x="323" y="344"/>
                    </a:lnTo>
                    <a:lnTo>
                      <a:pt x="315" y="355"/>
                    </a:lnTo>
                    <a:lnTo>
                      <a:pt x="323" y="354"/>
                    </a:lnTo>
                    <a:lnTo>
                      <a:pt x="325" y="360"/>
                    </a:lnTo>
                    <a:lnTo>
                      <a:pt x="327" y="373"/>
                    </a:lnTo>
                    <a:lnTo>
                      <a:pt x="327" y="385"/>
                    </a:lnTo>
                    <a:lnTo>
                      <a:pt x="322" y="389"/>
                    </a:lnTo>
                    <a:lnTo>
                      <a:pt x="318" y="384"/>
                    </a:lnTo>
                    <a:lnTo>
                      <a:pt x="307" y="393"/>
                    </a:lnTo>
                    <a:lnTo>
                      <a:pt x="303" y="410"/>
                    </a:lnTo>
                    <a:lnTo>
                      <a:pt x="280" y="428"/>
                    </a:lnTo>
                    <a:lnTo>
                      <a:pt x="266" y="422"/>
                    </a:lnTo>
                    <a:lnTo>
                      <a:pt x="249" y="426"/>
                    </a:lnTo>
                    <a:lnTo>
                      <a:pt x="238" y="422"/>
                    </a:lnTo>
                    <a:lnTo>
                      <a:pt x="236" y="428"/>
                    </a:lnTo>
                    <a:lnTo>
                      <a:pt x="248" y="444"/>
                    </a:lnTo>
                    <a:lnTo>
                      <a:pt x="248" y="454"/>
                    </a:lnTo>
                    <a:lnTo>
                      <a:pt x="231" y="467"/>
                    </a:lnTo>
                    <a:lnTo>
                      <a:pt x="229" y="475"/>
                    </a:lnTo>
                    <a:lnTo>
                      <a:pt x="221" y="483"/>
                    </a:lnTo>
                    <a:lnTo>
                      <a:pt x="212" y="484"/>
                    </a:lnTo>
                    <a:lnTo>
                      <a:pt x="205" y="464"/>
                    </a:lnTo>
                    <a:lnTo>
                      <a:pt x="199" y="465"/>
                    </a:lnTo>
                    <a:lnTo>
                      <a:pt x="195" y="473"/>
                    </a:lnTo>
                    <a:lnTo>
                      <a:pt x="187" y="473"/>
                    </a:lnTo>
                    <a:lnTo>
                      <a:pt x="182" y="454"/>
                    </a:lnTo>
                    <a:lnTo>
                      <a:pt x="178" y="431"/>
                    </a:lnTo>
                    <a:lnTo>
                      <a:pt x="172" y="424"/>
                    </a:lnTo>
                    <a:lnTo>
                      <a:pt x="167" y="406"/>
                    </a:lnTo>
                    <a:lnTo>
                      <a:pt x="158" y="394"/>
                    </a:lnTo>
                    <a:lnTo>
                      <a:pt x="144" y="384"/>
                    </a:lnTo>
                    <a:lnTo>
                      <a:pt x="137" y="376"/>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616" name="Freeform 292"/>
              <p:cNvSpPr>
                <a:spLocks noChangeAspect="1"/>
              </p:cNvSpPr>
              <p:nvPr/>
            </p:nvSpPr>
            <p:spPr bwMode="gray">
              <a:xfrm>
                <a:off x="1388" y="1141"/>
                <a:ext cx="59" cy="76"/>
              </a:xfrm>
              <a:custGeom>
                <a:avLst/>
                <a:gdLst/>
                <a:ahLst/>
                <a:cxnLst>
                  <a:cxn ang="0">
                    <a:pos x="281" y="171"/>
                  </a:cxn>
                  <a:cxn ang="0">
                    <a:pos x="266" y="206"/>
                  </a:cxn>
                  <a:cxn ang="0">
                    <a:pos x="291" y="237"/>
                  </a:cxn>
                  <a:cxn ang="0">
                    <a:pos x="279" y="244"/>
                  </a:cxn>
                  <a:cxn ang="0">
                    <a:pos x="260" y="249"/>
                  </a:cxn>
                  <a:cxn ang="0">
                    <a:pos x="265" y="259"/>
                  </a:cxn>
                  <a:cxn ang="0">
                    <a:pos x="259" y="280"/>
                  </a:cxn>
                  <a:cxn ang="0">
                    <a:pos x="253" y="286"/>
                  </a:cxn>
                  <a:cxn ang="0">
                    <a:pos x="271" y="338"/>
                  </a:cxn>
                  <a:cxn ang="0">
                    <a:pos x="258" y="334"/>
                  </a:cxn>
                  <a:cxn ang="0">
                    <a:pos x="250" y="345"/>
                  </a:cxn>
                  <a:cxn ang="0">
                    <a:pos x="230" y="372"/>
                  </a:cxn>
                  <a:cxn ang="0">
                    <a:pos x="208" y="370"/>
                  </a:cxn>
                  <a:cxn ang="0">
                    <a:pos x="190" y="371"/>
                  </a:cxn>
                  <a:cxn ang="0">
                    <a:pos x="177" y="364"/>
                  </a:cxn>
                  <a:cxn ang="0">
                    <a:pos x="130" y="373"/>
                  </a:cxn>
                  <a:cxn ang="0">
                    <a:pos x="119" y="327"/>
                  </a:cxn>
                  <a:cxn ang="0">
                    <a:pos x="136" y="303"/>
                  </a:cxn>
                  <a:cxn ang="0">
                    <a:pos x="113" y="280"/>
                  </a:cxn>
                  <a:cxn ang="0">
                    <a:pos x="141" y="270"/>
                  </a:cxn>
                  <a:cxn ang="0">
                    <a:pos x="155" y="256"/>
                  </a:cxn>
                  <a:cxn ang="0">
                    <a:pos x="168" y="237"/>
                  </a:cxn>
                  <a:cxn ang="0">
                    <a:pos x="211" y="214"/>
                  </a:cxn>
                  <a:cxn ang="0">
                    <a:pos x="172" y="214"/>
                  </a:cxn>
                  <a:cxn ang="0">
                    <a:pos x="129" y="225"/>
                  </a:cxn>
                  <a:cxn ang="0">
                    <a:pos x="60" y="242"/>
                  </a:cxn>
                  <a:cxn ang="0">
                    <a:pos x="4" y="256"/>
                  </a:cxn>
                  <a:cxn ang="0">
                    <a:pos x="10" y="222"/>
                  </a:cxn>
                  <a:cxn ang="0">
                    <a:pos x="31" y="215"/>
                  </a:cxn>
                  <a:cxn ang="0">
                    <a:pos x="42" y="183"/>
                  </a:cxn>
                  <a:cxn ang="0">
                    <a:pos x="83" y="205"/>
                  </a:cxn>
                  <a:cxn ang="0">
                    <a:pos x="69" y="166"/>
                  </a:cxn>
                  <a:cxn ang="0">
                    <a:pos x="51" y="149"/>
                  </a:cxn>
                  <a:cxn ang="0">
                    <a:pos x="33" y="109"/>
                  </a:cxn>
                  <a:cxn ang="0">
                    <a:pos x="43" y="65"/>
                  </a:cxn>
                  <a:cxn ang="0">
                    <a:pos x="77" y="57"/>
                  </a:cxn>
                  <a:cxn ang="0">
                    <a:pos x="96" y="82"/>
                  </a:cxn>
                  <a:cxn ang="0">
                    <a:pos x="114" y="133"/>
                  </a:cxn>
                  <a:cxn ang="0">
                    <a:pos x="134" y="147"/>
                  </a:cxn>
                  <a:cxn ang="0">
                    <a:pos x="171" y="156"/>
                  </a:cxn>
                  <a:cxn ang="0">
                    <a:pos x="158" y="113"/>
                  </a:cxn>
                  <a:cxn ang="0">
                    <a:pos x="125" y="93"/>
                  </a:cxn>
                  <a:cxn ang="0">
                    <a:pos x="141" y="82"/>
                  </a:cxn>
                  <a:cxn ang="0">
                    <a:pos x="96" y="45"/>
                  </a:cxn>
                  <a:cxn ang="0">
                    <a:pos x="129" y="7"/>
                  </a:cxn>
                  <a:cxn ang="0">
                    <a:pos x="183" y="28"/>
                  </a:cxn>
                  <a:cxn ang="0">
                    <a:pos x="205" y="45"/>
                  </a:cxn>
                  <a:cxn ang="0">
                    <a:pos x="216" y="15"/>
                  </a:cxn>
                  <a:cxn ang="0">
                    <a:pos x="237" y="0"/>
                  </a:cxn>
                  <a:cxn ang="0">
                    <a:pos x="246" y="26"/>
                  </a:cxn>
                  <a:cxn ang="0">
                    <a:pos x="274" y="72"/>
                  </a:cxn>
                  <a:cxn ang="0">
                    <a:pos x="280" y="134"/>
                  </a:cxn>
                </a:cxnLst>
                <a:rect l="0" t="0" r="r" b="b"/>
                <a:pathLst>
                  <a:path w="292" h="380">
                    <a:moveTo>
                      <a:pt x="281" y="160"/>
                    </a:moveTo>
                    <a:lnTo>
                      <a:pt x="282" y="162"/>
                    </a:lnTo>
                    <a:lnTo>
                      <a:pt x="281" y="165"/>
                    </a:lnTo>
                    <a:lnTo>
                      <a:pt x="281" y="171"/>
                    </a:lnTo>
                    <a:lnTo>
                      <a:pt x="282" y="177"/>
                    </a:lnTo>
                    <a:lnTo>
                      <a:pt x="281" y="187"/>
                    </a:lnTo>
                    <a:lnTo>
                      <a:pt x="268" y="198"/>
                    </a:lnTo>
                    <a:lnTo>
                      <a:pt x="266" y="206"/>
                    </a:lnTo>
                    <a:lnTo>
                      <a:pt x="285" y="213"/>
                    </a:lnTo>
                    <a:lnTo>
                      <a:pt x="291" y="210"/>
                    </a:lnTo>
                    <a:lnTo>
                      <a:pt x="292" y="224"/>
                    </a:lnTo>
                    <a:lnTo>
                      <a:pt x="291" y="237"/>
                    </a:lnTo>
                    <a:lnTo>
                      <a:pt x="290" y="267"/>
                    </a:lnTo>
                    <a:lnTo>
                      <a:pt x="292" y="285"/>
                    </a:lnTo>
                    <a:lnTo>
                      <a:pt x="284" y="254"/>
                    </a:lnTo>
                    <a:lnTo>
                      <a:pt x="279" y="244"/>
                    </a:lnTo>
                    <a:lnTo>
                      <a:pt x="274" y="240"/>
                    </a:lnTo>
                    <a:lnTo>
                      <a:pt x="270" y="244"/>
                    </a:lnTo>
                    <a:lnTo>
                      <a:pt x="263" y="242"/>
                    </a:lnTo>
                    <a:lnTo>
                      <a:pt x="260" y="249"/>
                    </a:lnTo>
                    <a:lnTo>
                      <a:pt x="268" y="254"/>
                    </a:lnTo>
                    <a:lnTo>
                      <a:pt x="269" y="263"/>
                    </a:lnTo>
                    <a:lnTo>
                      <a:pt x="268" y="267"/>
                    </a:lnTo>
                    <a:lnTo>
                      <a:pt x="265" y="259"/>
                    </a:lnTo>
                    <a:lnTo>
                      <a:pt x="258" y="264"/>
                    </a:lnTo>
                    <a:lnTo>
                      <a:pt x="255" y="270"/>
                    </a:lnTo>
                    <a:lnTo>
                      <a:pt x="263" y="279"/>
                    </a:lnTo>
                    <a:lnTo>
                      <a:pt x="259" y="280"/>
                    </a:lnTo>
                    <a:lnTo>
                      <a:pt x="258" y="285"/>
                    </a:lnTo>
                    <a:lnTo>
                      <a:pt x="260" y="291"/>
                    </a:lnTo>
                    <a:lnTo>
                      <a:pt x="258" y="292"/>
                    </a:lnTo>
                    <a:lnTo>
                      <a:pt x="253" y="286"/>
                    </a:lnTo>
                    <a:lnTo>
                      <a:pt x="248" y="302"/>
                    </a:lnTo>
                    <a:lnTo>
                      <a:pt x="249" y="308"/>
                    </a:lnTo>
                    <a:lnTo>
                      <a:pt x="254" y="306"/>
                    </a:lnTo>
                    <a:lnTo>
                      <a:pt x="271" y="338"/>
                    </a:lnTo>
                    <a:lnTo>
                      <a:pt x="274" y="345"/>
                    </a:lnTo>
                    <a:lnTo>
                      <a:pt x="269" y="349"/>
                    </a:lnTo>
                    <a:lnTo>
                      <a:pt x="263" y="345"/>
                    </a:lnTo>
                    <a:lnTo>
                      <a:pt x="258" y="334"/>
                    </a:lnTo>
                    <a:lnTo>
                      <a:pt x="254" y="330"/>
                    </a:lnTo>
                    <a:lnTo>
                      <a:pt x="248" y="332"/>
                    </a:lnTo>
                    <a:lnTo>
                      <a:pt x="248" y="339"/>
                    </a:lnTo>
                    <a:lnTo>
                      <a:pt x="250" y="345"/>
                    </a:lnTo>
                    <a:lnTo>
                      <a:pt x="250" y="350"/>
                    </a:lnTo>
                    <a:lnTo>
                      <a:pt x="255" y="359"/>
                    </a:lnTo>
                    <a:lnTo>
                      <a:pt x="255" y="369"/>
                    </a:lnTo>
                    <a:lnTo>
                      <a:pt x="230" y="372"/>
                    </a:lnTo>
                    <a:lnTo>
                      <a:pt x="228" y="365"/>
                    </a:lnTo>
                    <a:lnTo>
                      <a:pt x="219" y="375"/>
                    </a:lnTo>
                    <a:lnTo>
                      <a:pt x="211" y="375"/>
                    </a:lnTo>
                    <a:lnTo>
                      <a:pt x="208" y="370"/>
                    </a:lnTo>
                    <a:lnTo>
                      <a:pt x="209" y="360"/>
                    </a:lnTo>
                    <a:lnTo>
                      <a:pt x="203" y="364"/>
                    </a:lnTo>
                    <a:lnTo>
                      <a:pt x="201" y="373"/>
                    </a:lnTo>
                    <a:lnTo>
                      <a:pt x="190" y="371"/>
                    </a:lnTo>
                    <a:lnTo>
                      <a:pt x="190" y="360"/>
                    </a:lnTo>
                    <a:lnTo>
                      <a:pt x="188" y="369"/>
                    </a:lnTo>
                    <a:lnTo>
                      <a:pt x="180" y="372"/>
                    </a:lnTo>
                    <a:lnTo>
                      <a:pt x="177" y="364"/>
                    </a:lnTo>
                    <a:lnTo>
                      <a:pt x="179" y="354"/>
                    </a:lnTo>
                    <a:lnTo>
                      <a:pt x="167" y="380"/>
                    </a:lnTo>
                    <a:lnTo>
                      <a:pt x="144" y="380"/>
                    </a:lnTo>
                    <a:lnTo>
                      <a:pt x="130" y="373"/>
                    </a:lnTo>
                    <a:lnTo>
                      <a:pt x="123" y="365"/>
                    </a:lnTo>
                    <a:lnTo>
                      <a:pt x="122" y="339"/>
                    </a:lnTo>
                    <a:lnTo>
                      <a:pt x="118" y="332"/>
                    </a:lnTo>
                    <a:lnTo>
                      <a:pt x="119" y="327"/>
                    </a:lnTo>
                    <a:lnTo>
                      <a:pt x="142" y="327"/>
                    </a:lnTo>
                    <a:lnTo>
                      <a:pt x="147" y="322"/>
                    </a:lnTo>
                    <a:lnTo>
                      <a:pt x="131" y="319"/>
                    </a:lnTo>
                    <a:lnTo>
                      <a:pt x="136" y="303"/>
                    </a:lnTo>
                    <a:lnTo>
                      <a:pt x="119" y="310"/>
                    </a:lnTo>
                    <a:lnTo>
                      <a:pt x="115" y="300"/>
                    </a:lnTo>
                    <a:lnTo>
                      <a:pt x="128" y="291"/>
                    </a:lnTo>
                    <a:lnTo>
                      <a:pt x="113" y="280"/>
                    </a:lnTo>
                    <a:lnTo>
                      <a:pt x="131" y="276"/>
                    </a:lnTo>
                    <a:lnTo>
                      <a:pt x="141" y="279"/>
                    </a:lnTo>
                    <a:lnTo>
                      <a:pt x="145" y="273"/>
                    </a:lnTo>
                    <a:lnTo>
                      <a:pt x="141" y="270"/>
                    </a:lnTo>
                    <a:lnTo>
                      <a:pt x="162" y="268"/>
                    </a:lnTo>
                    <a:lnTo>
                      <a:pt x="163" y="262"/>
                    </a:lnTo>
                    <a:lnTo>
                      <a:pt x="141" y="265"/>
                    </a:lnTo>
                    <a:lnTo>
                      <a:pt x="155" y="256"/>
                    </a:lnTo>
                    <a:lnTo>
                      <a:pt x="152" y="252"/>
                    </a:lnTo>
                    <a:lnTo>
                      <a:pt x="156" y="247"/>
                    </a:lnTo>
                    <a:lnTo>
                      <a:pt x="169" y="242"/>
                    </a:lnTo>
                    <a:lnTo>
                      <a:pt x="168" y="237"/>
                    </a:lnTo>
                    <a:lnTo>
                      <a:pt x="163" y="232"/>
                    </a:lnTo>
                    <a:lnTo>
                      <a:pt x="166" y="225"/>
                    </a:lnTo>
                    <a:lnTo>
                      <a:pt x="204" y="219"/>
                    </a:lnTo>
                    <a:lnTo>
                      <a:pt x="211" y="214"/>
                    </a:lnTo>
                    <a:lnTo>
                      <a:pt x="210" y="209"/>
                    </a:lnTo>
                    <a:lnTo>
                      <a:pt x="203" y="214"/>
                    </a:lnTo>
                    <a:lnTo>
                      <a:pt x="174" y="216"/>
                    </a:lnTo>
                    <a:lnTo>
                      <a:pt x="172" y="214"/>
                    </a:lnTo>
                    <a:lnTo>
                      <a:pt x="163" y="220"/>
                    </a:lnTo>
                    <a:lnTo>
                      <a:pt x="153" y="219"/>
                    </a:lnTo>
                    <a:lnTo>
                      <a:pt x="135" y="227"/>
                    </a:lnTo>
                    <a:lnTo>
                      <a:pt x="129" y="225"/>
                    </a:lnTo>
                    <a:lnTo>
                      <a:pt x="92" y="241"/>
                    </a:lnTo>
                    <a:lnTo>
                      <a:pt x="72" y="240"/>
                    </a:lnTo>
                    <a:lnTo>
                      <a:pt x="67" y="248"/>
                    </a:lnTo>
                    <a:lnTo>
                      <a:pt x="60" y="242"/>
                    </a:lnTo>
                    <a:lnTo>
                      <a:pt x="50" y="252"/>
                    </a:lnTo>
                    <a:lnTo>
                      <a:pt x="26" y="254"/>
                    </a:lnTo>
                    <a:lnTo>
                      <a:pt x="17" y="263"/>
                    </a:lnTo>
                    <a:lnTo>
                      <a:pt x="4" y="256"/>
                    </a:lnTo>
                    <a:lnTo>
                      <a:pt x="0" y="242"/>
                    </a:lnTo>
                    <a:lnTo>
                      <a:pt x="8" y="240"/>
                    </a:lnTo>
                    <a:lnTo>
                      <a:pt x="7" y="232"/>
                    </a:lnTo>
                    <a:lnTo>
                      <a:pt x="10" y="222"/>
                    </a:lnTo>
                    <a:lnTo>
                      <a:pt x="18" y="220"/>
                    </a:lnTo>
                    <a:lnTo>
                      <a:pt x="39" y="227"/>
                    </a:lnTo>
                    <a:lnTo>
                      <a:pt x="37" y="219"/>
                    </a:lnTo>
                    <a:lnTo>
                      <a:pt x="31" y="215"/>
                    </a:lnTo>
                    <a:lnTo>
                      <a:pt x="33" y="206"/>
                    </a:lnTo>
                    <a:lnTo>
                      <a:pt x="27" y="206"/>
                    </a:lnTo>
                    <a:lnTo>
                      <a:pt x="28" y="193"/>
                    </a:lnTo>
                    <a:lnTo>
                      <a:pt x="42" y="183"/>
                    </a:lnTo>
                    <a:lnTo>
                      <a:pt x="49" y="183"/>
                    </a:lnTo>
                    <a:lnTo>
                      <a:pt x="67" y="198"/>
                    </a:lnTo>
                    <a:lnTo>
                      <a:pt x="71" y="209"/>
                    </a:lnTo>
                    <a:lnTo>
                      <a:pt x="83" y="205"/>
                    </a:lnTo>
                    <a:lnTo>
                      <a:pt x="82" y="195"/>
                    </a:lnTo>
                    <a:lnTo>
                      <a:pt x="81" y="187"/>
                    </a:lnTo>
                    <a:lnTo>
                      <a:pt x="65" y="176"/>
                    </a:lnTo>
                    <a:lnTo>
                      <a:pt x="69" y="166"/>
                    </a:lnTo>
                    <a:lnTo>
                      <a:pt x="77" y="156"/>
                    </a:lnTo>
                    <a:lnTo>
                      <a:pt x="77" y="150"/>
                    </a:lnTo>
                    <a:lnTo>
                      <a:pt x="53" y="161"/>
                    </a:lnTo>
                    <a:lnTo>
                      <a:pt x="51" y="149"/>
                    </a:lnTo>
                    <a:lnTo>
                      <a:pt x="44" y="136"/>
                    </a:lnTo>
                    <a:lnTo>
                      <a:pt x="44" y="122"/>
                    </a:lnTo>
                    <a:lnTo>
                      <a:pt x="48" y="109"/>
                    </a:lnTo>
                    <a:lnTo>
                      <a:pt x="33" y="109"/>
                    </a:lnTo>
                    <a:lnTo>
                      <a:pt x="34" y="95"/>
                    </a:lnTo>
                    <a:lnTo>
                      <a:pt x="33" y="85"/>
                    </a:lnTo>
                    <a:lnTo>
                      <a:pt x="44" y="66"/>
                    </a:lnTo>
                    <a:lnTo>
                      <a:pt x="43" y="65"/>
                    </a:lnTo>
                    <a:lnTo>
                      <a:pt x="47" y="55"/>
                    </a:lnTo>
                    <a:lnTo>
                      <a:pt x="53" y="50"/>
                    </a:lnTo>
                    <a:lnTo>
                      <a:pt x="74" y="58"/>
                    </a:lnTo>
                    <a:lnTo>
                      <a:pt x="77" y="57"/>
                    </a:lnTo>
                    <a:lnTo>
                      <a:pt x="81" y="63"/>
                    </a:lnTo>
                    <a:lnTo>
                      <a:pt x="81" y="74"/>
                    </a:lnTo>
                    <a:lnTo>
                      <a:pt x="85" y="72"/>
                    </a:lnTo>
                    <a:lnTo>
                      <a:pt x="96" y="82"/>
                    </a:lnTo>
                    <a:lnTo>
                      <a:pt x="90" y="93"/>
                    </a:lnTo>
                    <a:lnTo>
                      <a:pt x="110" y="123"/>
                    </a:lnTo>
                    <a:lnTo>
                      <a:pt x="110" y="127"/>
                    </a:lnTo>
                    <a:lnTo>
                      <a:pt x="114" y="133"/>
                    </a:lnTo>
                    <a:lnTo>
                      <a:pt x="122" y="129"/>
                    </a:lnTo>
                    <a:lnTo>
                      <a:pt x="128" y="131"/>
                    </a:lnTo>
                    <a:lnTo>
                      <a:pt x="122" y="140"/>
                    </a:lnTo>
                    <a:lnTo>
                      <a:pt x="134" y="147"/>
                    </a:lnTo>
                    <a:lnTo>
                      <a:pt x="150" y="165"/>
                    </a:lnTo>
                    <a:lnTo>
                      <a:pt x="161" y="167"/>
                    </a:lnTo>
                    <a:lnTo>
                      <a:pt x="169" y="160"/>
                    </a:lnTo>
                    <a:lnTo>
                      <a:pt x="171" y="156"/>
                    </a:lnTo>
                    <a:lnTo>
                      <a:pt x="161" y="158"/>
                    </a:lnTo>
                    <a:lnTo>
                      <a:pt x="152" y="144"/>
                    </a:lnTo>
                    <a:lnTo>
                      <a:pt x="142" y="117"/>
                    </a:lnTo>
                    <a:lnTo>
                      <a:pt x="158" y="113"/>
                    </a:lnTo>
                    <a:lnTo>
                      <a:pt x="153" y="104"/>
                    </a:lnTo>
                    <a:lnTo>
                      <a:pt x="130" y="108"/>
                    </a:lnTo>
                    <a:lnTo>
                      <a:pt x="122" y="100"/>
                    </a:lnTo>
                    <a:lnTo>
                      <a:pt x="125" y="93"/>
                    </a:lnTo>
                    <a:lnTo>
                      <a:pt x="137" y="93"/>
                    </a:lnTo>
                    <a:lnTo>
                      <a:pt x="140" y="86"/>
                    </a:lnTo>
                    <a:lnTo>
                      <a:pt x="147" y="86"/>
                    </a:lnTo>
                    <a:lnTo>
                      <a:pt x="141" y="82"/>
                    </a:lnTo>
                    <a:lnTo>
                      <a:pt x="133" y="71"/>
                    </a:lnTo>
                    <a:lnTo>
                      <a:pt x="115" y="71"/>
                    </a:lnTo>
                    <a:lnTo>
                      <a:pt x="107" y="64"/>
                    </a:lnTo>
                    <a:lnTo>
                      <a:pt x="96" y="45"/>
                    </a:lnTo>
                    <a:lnTo>
                      <a:pt x="97" y="38"/>
                    </a:lnTo>
                    <a:lnTo>
                      <a:pt x="108" y="37"/>
                    </a:lnTo>
                    <a:lnTo>
                      <a:pt x="112" y="21"/>
                    </a:lnTo>
                    <a:lnTo>
                      <a:pt x="129" y="7"/>
                    </a:lnTo>
                    <a:lnTo>
                      <a:pt x="153" y="11"/>
                    </a:lnTo>
                    <a:lnTo>
                      <a:pt x="168" y="6"/>
                    </a:lnTo>
                    <a:lnTo>
                      <a:pt x="172" y="16"/>
                    </a:lnTo>
                    <a:lnTo>
                      <a:pt x="183" y="28"/>
                    </a:lnTo>
                    <a:lnTo>
                      <a:pt x="204" y="36"/>
                    </a:lnTo>
                    <a:lnTo>
                      <a:pt x="201" y="45"/>
                    </a:lnTo>
                    <a:lnTo>
                      <a:pt x="203" y="52"/>
                    </a:lnTo>
                    <a:lnTo>
                      <a:pt x="205" y="45"/>
                    </a:lnTo>
                    <a:lnTo>
                      <a:pt x="216" y="49"/>
                    </a:lnTo>
                    <a:lnTo>
                      <a:pt x="220" y="39"/>
                    </a:lnTo>
                    <a:lnTo>
                      <a:pt x="212" y="21"/>
                    </a:lnTo>
                    <a:lnTo>
                      <a:pt x="216" y="15"/>
                    </a:lnTo>
                    <a:lnTo>
                      <a:pt x="231" y="18"/>
                    </a:lnTo>
                    <a:lnTo>
                      <a:pt x="235" y="6"/>
                    </a:lnTo>
                    <a:lnTo>
                      <a:pt x="219" y="0"/>
                    </a:lnTo>
                    <a:lnTo>
                      <a:pt x="237" y="0"/>
                    </a:lnTo>
                    <a:lnTo>
                      <a:pt x="243" y="11"/>
                    </a:lnTo>
                    <a:lnTo>
                      <a:pt x="255" y="22"/>
                    </a:lnTo>
                    <a:lnTo>
                      <a:pt x="242" y="20"/>
                    </a:lnTo>
                    <a:lnTo>
                      <a:pt x="246" y="26"/>
                    </a:lnTo>
                    <a:lnTo>
                      <a:pt x="265" y="33"/>
                    </a:lnTo>
                    <a:lnTo>
                      <a:pt x="276" y="48"/>
                    </a:lnTo>
                    <a:lnTo>
                      <a:pt x="278" y="60"/>
                    </a:lnTo>
                    <a:lnTo>
                      <a:pt x="274" y="72"/>
                    </a:lnTo>
                    <a:lnTo>
                      <a:pt x="274" y="90"/>
                    </a:lnTo>
                    <a:lnTo>
                      <a:pt x="282" y="107"/>
                    </a:lnTo>
                    <a:lnTo>
                      <a:pt x="284" y="123"/>
                    </a:lnTo>
                    <a:lnTo>
                      <a:pt x="280" y="134"/>
                    </a:lnTo>
                    <a:lnTo>
                      <a:pt x="281" y="140"/>
                    </a:lnTo>
                    <a:lnTo>
                      <a:pt x="280" y="149"/>
                    </a:lnTo>
                    <a:lnTo>
                      <a:pt x="281" y="160"/>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617" name="Freeform 293"/>
              <p:cNvSpPr>
                <a:spLocks noChangeAspect="1"/>
              </p:cNvSpPr>
              <p:nvPr/>
            </p:nvSpPr>
            <p:spPr bwMode="gray">
              <a:xfrm>
                <a:off x="1225" y="1133"/>
                <a:ext cx="134" cy="107"/>
              </a:xfrm>
              <a:custGeom>
                <a:avLst/>
                <a:gdLst/>
                <a:ahLst/>
                <a:cxnLst>
                  <a:cxn ang="0">
                    <a:pos x="439" y="71"/>
                  </a:cxn>
                  <a:cxn ang="0">
                    <a:pos x="489" y="0"/>
                  </a:cxn>
                  <a:cxn ang="0">
                    <a:pos x="501" y="69"/>
                  </a:cxn>
                  <a:cxn ang="0">
                    <a:pos x="525" y="120"/>
                  </a:cxn>
                  <a:cxn ang="0">
                    <a:pos x="510" y="172"/>
                  </a:cxn>
                  <a:cxn ang="0">
                    <a:pos x="548" y="213"/>
                  </a:cxn>
                  <a:cxn ang="0">
                    <a:pos x="551" y="218"/>
                  </a:cxn>
                  <a:cxn ang="0">
                    <a:pos x="605" y="240"/>
                  </a:cxn>
                  <a:cxn ang="0">
                    <a:pos x="637" y="191"/>
                  </a:cxn>
                  <a:cxn ang="0">
                    <a:pos x="672" y="281"/>
                  </a:cxn>
                  <a:cxn ang="0">
                    <a:pos x="643" y="385"/>
                  </a:cxn>
                  <a:cxn ang="0">
                    <a:pos x="575" y="430"/>
                  </a:cxn>
                  <a:cxn ang="0">
                    <a:pos x="526" y="423"/>
                  </a:cxn>
                  <a:cxn ang="0">
                    <a:pos x="492" y="389"/>
                  </a:cxn>
                  <a:cxn ang="0">
                    <a:pos x="450" y="435"/>
                  </a:cxn>
                  <a:cxn ang="0">
                    <a:pos x="383" y="475"/>
                  </a:cxn>
                  <a:cxn ang="0">
                    <a:pos x="347" y="502"/>
                  </a:cxn>
                  <a:cxn ang="0">
                    <a:pos x="231" y="530"/>
                  </a:cxn>
                  <a:cxn ang="0">
                    <a:pos x="181" y="466"/>
                  </a:cxn>
                  <a:cxn ang="0">
                    <a:pos x="229" y="448"/>
                  </a:cxn>
                  <a:cxn ang="0">
                    <a:pos x="304" y="408"/>
                  </a:cxn>
                  <a:cxn ang="0">
                    <a:pos x="344" y="396"/>
                  </a:cxn>
                  <a:cxn ang="0">
                    <a:pos x="355" y="352"/>
                  </a:cxn>
                  <a:cxn ang="0">
                    <a:pos x="293" y="361"/>
                  </a:cxn>
                  <a:cxn ang="0">
                    <a:pos x="263" y="389"/>
                  </a:cxn>
                  <a:cxn ang="0">
                    <a:pos x="207" y="408"/>
                  </a:cxn>
                  <a:cxn ang="0">
                    <a:pos x="209" y="357"/>
                  </a:cxn>
                  <a:cxn ang="0">
                    <a:pos x="218" y="329"/>
                  </a:cxn>
                  <a:cxn ang="0">
                    <a:pos x="171" y="346"/>
                  </a:cxn>
                  <a:cxn ang="0">
                    <a:pos x="155" y="416"/>
                  </a:cxn>
                  <a:cxn ang="0">
                    <a:pos x="113" y="388"/>
                  </a:cxn>
                  <a:cxn ang="0">
                    <a:pos x="85" y="389"/>
                  </a:cxn>
                  <a:cxn ang="0">
                    <a:pos x="25" y="379"/>
                  </a:cxn>
                  <a:cxn ang="0">
                    <a:pos x="24" y="309"/>
                  </a:cxn>
                  <a:cxn ang="0">
                    <a:pos x="130" y="276"/>
                  </a:cxn>
                  <a:cxn ang="0">
                    <a:pos x="60" y="297"/>
                  </a:cxn>
                  <a:cxn ang="0">
                    <a:pos x="103" y="231"/>
                  </a:cxn>
                  <a:cxn ang="0">
                    <a:pos x="47" y="225"/>
                  </a:cxn>
                  <a:cxn ang="0">
                    <a:pos x="51" y="179"/>
                  </a:cxn>
                  <a:cxn ang="0">
                    <a:pos x="156" y="159"/>
                  </a:cxn>
                  <a:cxn ang="0">
                    <a:pos x="92" y="129"/>
                  </a:cxn>
                  <a:cxn ang="0">
                    <a:pos x="166" y="78"/>
                  </a:cxn>
                  <a:cxn ang="0">
                    <a:pos x="192" y="147"/>
                  </a:cxn>
                  <a:cxn ang="0">
                    <a:pos x="280" y="152"/>
                  </a:cxn>
                  <a:cxn ang="0">
                    <a:pos x="301" y="223"/>
                  </a:cxn>
                  <a:cxn ang="0">
                    <a:pos x="339" y="239"/>
                  </a:cxn>
                  <a:cxn ang="0">
                    <a:pos x="343" y="287"/>
                  </a:cxn>
                  <a:cxn ang="0">
                    <a:pos x="377" y="293"/>
                  </a:cxn>
                  <a:cxn ang="0">
                    <a:pos x="478" y="301"/>
                  </a:cxn>
                  <a:cxn ang="0">
                    <a:pos x="450" y="236"/>
                  </a:cxn>
                  <a:cxn ang="0">
                    <a:pos x="449" y="204"/>
                  </a:cxn>
                  <a:cxn ang="0">
                    <a:pos x="440" y="148"/>
                  </a:cxn>
                  <a:cxn ang="0">
                    <a:pos x="401" y="100"/>
                  </a:cxn>
                </a:cxnLst>
                <a:rect l="0" t="0" r="r" b="b"/>
                <a:pathLst>
                  <a:path w="672" h="534">
                    <a:moveTo>
                      <a:pt x="420" y="83"/>
                    </a:moveTo>
                    <a:lnTo>
                      <a:pt x="420" y="80"/>
                    </a:lnTo>
                    <a:lnTo>
                      <a:pt x="420" y="82"/>
                    </a:lnTo>
                    <a:lnTo>
                      <a:pt x="433" y="81"/>
                    </a:lnTo>
                    <a:lnTo>
                      <a:pt x="439" y="71"/>
                    </a:lnTo>
                    <a:lnTo>
                      <a:pt x="439" y="59"/>
                    </a:lnTo>
                    <a:lnTo>
                      <a:pt x="458" y="8"/>
                    </a:lnTo>
                    <a:lnTo>
                      <a:pt x="466" y="3"/>
                    </a:lnTo>
                    <a:lnTo>
                      <a:pt x="478" y="6"/>
                    </a:lnTo>
                    <a:lnTo>
                      <a:pt x="489" y="0"/>
                    </a:lnTo>
                    <a:lnTo>
                      <a:pt x="503" y="26"/>
                    </a:lnTo>
                    <a:lnTo>
                      <a:pt x="503" y="37"/>
                    </a:lnTo>
                    <a:lnTo>
                      <a:pt x="493" y="49"/>
                    </a:lnTo>
                    <a:lnTo>
                      <a:pt x="495" y="61"/>
                    </a:lnTo>
                    <a:lnTo>
                      <a:pt x="501" y="69"/>
                    </a:lnTo>
                    <a:lnTo>
                      <a:pt x="500" y="76"/>
                    </a:lnTo>
                    <a:lnTo>
                      <a:pt x="501" y="94"/>
                    </a:lnTo>
                    <a:lnTo>
                      <a:pt x="504" y="99"/>
                    </a:lnTo>
                    <a:lnTo>
                      <a:pt x="511" y="102"/>
                    </a:lnTo>
                    <a:lnTo>
                      <a:pt x="525" y="120"/>
                    </a:lnTo>
                    <a:lnTo>
                      <a:pt x="526" y="129"/>
                    </a:lnTo>
                    <a:lnTo>
                      <a:pt x="525" y="139"/>
                    </a:lnTo>
                    <a:lnTo>
                      <a:pt x="527" y="143"/>
                    </a:lnTo>
                    <a:lnTo>
                      <a:pt x="519" y="152"/>
                    </a:lnTo>
                    <a:lnTo>
                      <a:pt x="510" y="172"/>
                    </a:lnTo>
                    <a:lnTo>
                      <a:pt x="500" y="178"/>
                    </a:lnTo>
                    <a:lnTo>
                      <a:pt x="512" y="183"/>
                    </a:lnTo>
                    <a:lnTo>
                      <a:pt x="536" y="178"/>
                    </a:lnTo>
                    <a:lnTo>
                      <a:pt x="554" y="196"/>
                    </a:lnTo>
                    <a:lnTo>
                      <a:pt x="548" y="213"/>
                    </a:lnTo>
                    <a:lnTo>
                      <a:pt x="541" y="215"/>
                    </a:lnTo>
                    <a:lnTo>
                      <a:pt x="531" y="234"/>
                    </a:lnTo>
                    <a:lnTo>
                      <a:pt x="533" y="243"/>
                    </a:lnTo>
                    <a:lnTo>
                      <a:pt x="543" y="222"/>
                    </a:lnTo>
                    <a:lnTo>
                      <a:pt x="551" y="218"/>
                    </a:lnTo>
                    <a:lnTo>
                      <a:pt x="560" y="215"/>
                    </a:lnTo>
                    <a:lnTo>
                      <a:pt x="579" y="218"/>
                    </a:lnTo>
                    <a:lnTo>
                      <a:pt x="594" y="266"/>
                    </a:lnTo>
                    <a:lnTo>
                      <a:pt x="600" y="242"/>
                    </a:lnTo>
                    <a:lnTo>
                      <a:pt x="605" y="240"/>
                    </a:lnTo>
                    <a:lnTo>
                      <a:pt x="600" y="236"/>
                    </a:lnTo>
                    <a:lnTo>
                      <a:pt x="595" y="207"/>
                    </a:lnTo>
                    <a:lnTo>
                      <a:pt x="601" y="196"/>
                    </a:lnTo>
                    <a:lnTo>
                      <a:pt x="606" y="184"/>
                    </a:lnTo>
                    <a:lnTo>
                      <a:pt x="637" y="191"/>
                    </a:lnTo>
                    <a:lnTo>
                      <a:pt x="659" y="215"/>
                    </a:lnTo>
                    <a:lnTo>
                      <a:pt x="671" y="245"/>
                    </a:lnTo>
                    <a:lnTo>
                      <a:pt x="670" y="258"/>
                    </a:lnTo>
                    <a:lnTo>
                      <a:pt x="672" y="265"/>
                    </a:lnTo>
                    <a:lnTo>
                      <a:pt x="672" y="281"/>
                    </a:lnTo>
                    <a:lnTo>
                      <a:pt x="670" y="296"/>
                    </a:lnTo>
                    <a:lnTo>
                      <a:pt x="660" y="304"/>
                    </a:lnTo>
                    <a:lnTo>
                      <a:pt x="654" y="347"/>
                    </a:lnTo>
                    <a:lnTo>
                      <a:pt x="649" y="357"/>
                    </a:lnTo>
                    <a:lnTo>
                      <a:pt x="643" y="385"/>
                    </a:lnTo>
                    <a:lnTo>
                      <a:pt x="635" y="404"/>
                    </a:lnTo>
                    <a:lnTo>
                      <a:pt x="618" y="405"/>
                    </a:lnTo>
                    <a:lnTo>
                      <a:pt x="611" y="410"/>
                    </a:lnTo>
                    <a:lnTo>
                      <a:pt x="600" y="425"/>
                    </a:lnTo>
                    <a:lnTo>
                      <a:pt x="575" y="430"/>
                    </a:lnTo>
                    <a:lnTo>
                      <a:pt x="560" y="423"/>
                    </a:lnTo>
                    <a:lnTo>
                      <a:pt x="552" y="416"/>
                    </a:lnTo>
                    <a:lnTo>
                      <a:pt x="546" y="409"/>
                    </a:lnTo>
                    <a:lnTo>
                      <a:pt x="547" y="395"/>
                    </a:lnTo>
                    <a:lnTo>
                      <a:pt x="526" y="423"/>
                    </a:lnTo>
                    <a:lnTo>
                      <a:pt x="509" y="425"/>
                    </a:lnTo>
                    <a:lnTo>
                      <a:pt x="490" y="421"/>
                    </a:lnTo>
                    <a:lnTo>
                      <a:pt x="500" y="411"/>
                    </a:lnTo>
                    <a:lnTo>
                      <a:pt x="492" y="398"/>
                    </a:lnTo>
                    <a:lnTo>
                      <a:pt x="492" y="389"/>
                    </a:lnTo>
                    <a:lnTo>
                      <a:pt x="484" y="394"/>
                    </a:lnTo>
                    <a:lnTo>
                      <a:pt x="481" y="405"/>
                    </a:lnTo>
                    <a:lnTo>
                      <a:pt x="472" y="416"/>
                    </a:lnTo>
                    <a:lnTo>
                      <a:pt x="461" y="421"/>
                    </a:lnTo>
                    <a:lnTo>
                      <a:pt x="450" y="435"/>
                    </a:lnTo>
                    <a:lnTo>
                      <a:pt x="425" y="442"/>
                    </a:lnTo>
                    <a:lnTo>
                      <a:pt x="414" y="442"/>
                    </a:lnTo>
                    <a:lnTo>
                      <a:pt x="386" y="457"/>
                    </a:lnTo>
                    <a:lnTo>
                      <a:pt x="387" y="466"/>
                    </a:lnTo>
                    <a:lnTo>
                      <a:pt x="383" y="475"/>
                    </a:lnTo>
                    <a:lnTo>
                      <a:pt x="376" y="480"/>
                    </a:lnTo>
                    <a:lnTo>
                      <a:pt x="375" y="485"/>
                    </a:lnTo>
                    <a:lnTo>
                      <a:pt x="358" y="495"/>
                    </a:lnTo>
                    <a:lnTo>
                      <a:pt x="348" y="497"/>
                    </a:lnTo>
                    <a:lnTo>
                      <a:pt x="347" y="502"/>
                    </a:lnTo>
                    <a:lnTo>
                      <a:pt x="332" y="503"/>
                    </a:lnTo>
                    <a:lnTo>
                      <a:pt x="325" y="514"/>
                    </a:lnTo>
                    <a:lnTo>
                      <a:pt x="299" y="528"/>
                    </a:lnTo>
                    <a:lnTo>
                      <a:pt x="277" y="534"/>
                    </a:lnTo>
                    <a:lnTo>
                      <a:pt x="231" y="530"/>
                    </a:lnTo>
                    <a:lnTo>
                      <a:pt x="202" y="512"/>
                    </a:lnTo>
                    <a:lnTo>
                      <a:pt x="184" y="495"/>
                    </a:lnTo>
                    <a:lnTo>
                      <a:pt x="177" y="482"/>
                    </a:lnTo>
                    <a:lnTo>
                      <a:pt x="177" y="478"/>
                    </a:lnTo>
                    <a:lnTo>
                      <a:pt x="181" y="466"/>
                    </a:lnTo>
                    <a:lnTo>
                      <a:pt x="191" y="455"/>
                    </a:lnTo>
                    <a:lnTo>
                      <a:pt x="198" y="454"/>
                    </a:lnTo>
                    <a:lnTo>
                      <a:pt x="212" y="446"/>
                    </a:lnTo>
                    <a:lnTo>
                      <a:pt x="224" y="443"/>
                    </a:lnTo>
                    <a:lnTo>
                      <a:pt x="229" y="448"/>
                    </a:lnTo>
                    <a:lnTo>
                      <a:pt x="235" y="447"/>
                    </a:lnTo>
                    <a:lnTo>
                      <a:pt x="242" y="441"/>
                    </a:lnTo>
                    <a:lnTo>
                      <a:pt x="242" y="431"/>
                    </a:lnTo>
                    <a:lnTo>
                      <a:pt x="253" y="415"/>
                    </a:lnTo>
                    <a:lnTo>
                      <a:pt x="304" y="408"/>
                    </a:lnTo>
                    <a:lnTo>
                      <a:pt x="315" y="409"/>
                    </a:lnTo>
                    <a:lnTo>
                      <a:pt x="317" y="420"/>
                    </a:lnTo>
                    <a:lnTo>
                      <a:pt x="327" y="420"/>
                    </a:lnTo>
                    <a:lnTo>
                      <a:pt x="334" y="404"/>
                    </a:lnTo>
                    <a:lnTo>
                      <a:pt x="344" y="396"/>
                    </a:lnTo>
                    <a:lnTo>
                      <a:pt x="350" y="383"/>
                    </a:lnTo>
                    <a:lnTo>
                      <a:pt x="363" y="372"/>
                    </a:lnTo>
                    <a:lnTo>
                      <a:pt x="368" y="362"/>
                    </a:lnTo>
                    <a:lnTo>
                      <a:pt x="366" y="352"/>
                    </a:lnTo>
                    <a:lnTo>
                      <a:pt x="355" y="352"/>
                    </a:lnTo>
                    <a:lnTo>
                      <a:pt x="343" y="376"/>
                    </a:lnTo>
                    <a:lnTo>
                      <a:pt x="331" y="372"/>
                    </a:lnTo>
                    <a:lnTo>
                      <a:pt x="294" y="383"/>
                    </a:lnTo>
                    <a:lnTo>
                      <a:pt x="289" y="372"/>
                    </a:lnTo>
                    <a:lnTo>
                      <a:pt x="293" y="361"/>
                    </a:lnTo>
                    <a:lnTo>
                      <a:pt x="278" y="372"/>
                    </a:lnTo>
                    <a:lnTo>
                      <a:pt x="277" y="358"/>
                    </a:lnTo>
                    <a:lnTo>
                      <a:pt x="272" y="356"/>
                    </a:lnTo>
                    <a:lnTo>
                      <a:pt x="270" y="376"/>
                    </a:lnTo>
                    <a:lnTo>
                      <a:pt x="263" y="389"/>
                    </a:lnTo>
                    <a:lnTo>
                      <a:pt x="251" y="392"/>
                    </a:lnTo>
                    <a:lnTo>
                      <a:pt x="247" y="379"/>
                    </a:lnTo>
                    <a:lnTo>
                      <a:pt x="239" y="394"/>
                    </a:lnTo>
                    <a:lnTo>
                      <a:pt x="224" y="398"/>
                    </a:lnTo>
                    <a:lnTo>
                      <a:pt x="207" y="408"/>
                    </a:lnTo>
                    <a:lnTo>
                      <a:pt x="200" y="396"/>
                    </a:lnTo>
                    <a:lnTo>
                      <a:pt x="202" y="389"/>
                    </a:lnTo>
                    <a:lnTo>
                      <a:pt x="215" y="373"/>
                    </a:lnTo>
                    <a:lnTo>
                      <a:pt x="212" y="372"/>
                    </a:lnTo>
                    <a:lnTo>
                      <a:pt x="209" y="357"/>
                    </a:lnTo>
                    <a:lnTo>
                      <a:pt x="210" y="340"/>
                    </a:lnTo>
                    <a:lnTo>
                      <a:pt x="225" y="330"/>
                    </a:lnTo>
                    <a:lnTo>
                      <a:pt x="235" y="319"/>
                    </a:lnTo>
                    <a:lnTo>
                      <a:pt x="227" y="319"/>
                    </a:lnTo>
                    <a:lnTo>
                      <a:pt x="218" y="329"/>
                    </a:lnTo>
                    <a:lnTo>
                      <a:pt x="199" y="324"/>
                    </a:lnTo>
                    <a:lnTo>
                      <a:pt x="191" y="363"/>
                    </a:lnTo>
                    <a:lnTo>
                      <a:pt x="186" y="367"/>
                    </a:lnTo>
                    <a:lnTo>
                      <a:pt x="180" y="349"/>
                    </a:lnTo>
                    <a:lnTo>
                      <a:pt x="171" y="346"/>
                    </a:lnTo>
                    <a:lnTo>
                      <a:pt x="170" y="363"/>
                    </a:lnTo>
                    <a:lnTo>
                      <a:pt x="178" y="376"/>
                    </a:lnTo>
                    <a:lnTo>
                      <a:pt x="177" y="394"/>
                    </a:lnTo>
                    <a:lnTo>
                      <a:pt x="171" y="396"/>
                    </a:lnTo>
                    <a:lnTo>
                      <a:pt x="155" y="416"/>
                    </a:lnTo>
                    <a:lnTo>
                      <a:pt x="143" y="415"/>
                    </a:lnTo>
                    <a:lnTo>
                      <a:pt x="138" y="396"/>
                    </a:lnTo>
                    <a:lnTo>
                      <a:pt x="138" y="378"/>
                    </a:lnTo>
                    <a:lnTo>
                      <a:pt x="124" y="389"/>
                    </a:lnTo>
                    <a:lnTo>
                      <a:pt x="113" y="388"/>
                    </a:lnTo>
                    <a:lnTo>
                      <a:pt x="114" y="405"/>
                    </a:lnTo>
                    <a:lnTo>
                      <a:pt x="114" y="420"/>
                    </a:lnTo>
                    <a:lnTo>
                      <a:pt x="102" y="417"/>
                    </a:lnTo>
                    <a:lnTo>
                      <a:pt x="80" y="399"/>
                    </a:lnTo>
                    <a:lnTo>
                      <a:pt x="85" y="389"/>
                    </a:lnTo>
                    <a:lnTo>
                      <a:pt x="76" y="383"/>
                    </a:lnTo>
                    <a:lnTo>
                      <a:pt x="78" y="369"/>
                    </a:lnTo>
                    <a:lnTo>
                      <a:pt x="64" y="374"/>
                    </a:lnTo>
                    <a:lnTo>
                      <a:pt x="58" y="388"/>
                    </a:lnTo>
                    <a:lnTo>
                      <a:pt x="25" y="379"/>
                    </a:lnTo>
                    <a:lnTo>
                      <a:pt x="10" y="372"/>
                    </a:lnTo>
                    <a:lnTo>
                      <a:pt x="0" y="358"/>
                    </a:lnTo>
                    <a:lnTo>
                      <a:pt x="1" y="351"/>
                    </a:lnTo>
                    <a:lnTo>
                      <a:pt x="11" y="325"/>
                    </a:lnTo>
                    <a:lnTo>
                      <a:pt x="24" y="309"/>
                    </a:lnTo>
                    <a:lnTo>
                      <a:pt x="51" y="307"/>
                    </a:lnTo>
                    <a:lnTo>
                      <a:pt x="87" y="309"/>
                    </a:lnTo>
                    <a:lnTo>
                      <a:pt x="94" y="306"/>
                    </a:lnTo>
                    <a:lnTo>
                      <a:pt x="105" y="291"/>
                    </a:lnTo>
                    <a:lnTo>
                      <a:pt x="130" y="276"/>
                    </a:lnTo>
                    <a:lnTo>
                      <a:pt x="140" y="259"/>
                    </a:lnTo>
                    <a:lnTo>
                      <a:pt x="122" y="272"/>
                    </a:lnTo>
                    <a:lnTo>
                      <a:pt x="101" y="276"/>
                    </a:lnTo>
                    <a:lnTo>
                      <a:pt x="86" y="288"/>
                    </a:lnTo>
                    <a:lnTo>
                      <a:pt x="60" y="297"/>
                    </a:lnTo>
                    <a:lnTo>
                      <a:pt x="22" y="293"/>
                    </a:lnTo>
                    <a:lnTo>
                      <a:pt x="22" y="270"/>
                    </a:lnTo>
                    <a:lnTo>
                      <a:pt x="33" y="245"/>
                    </a:lnTo>
                    <a:lnTo>
                      <a:pt x="76" y="240"/>
                    </a:lnTo>
                    <a:lnTo>
                      <a:pt x="103" y="231"/>
                    </a:lnTo>
                    <a:lnTo>
                      <a:pt x="144" y="226"/>
                    </a:lnTo>
                    <a:lnTo>
                      <a:pt x="157" y="212"/>
                    </a:lnTo>
                    <a:lnTo>
                      <a:pt x="134" y="222"/>
                    </a:lnTo>
                    <a:lnTo>
                      <a:pt x="55" y="231"/>
                    </a:lnTo>
                    <a:lnTo>
                      <a:pt x="47" y="225"/>
                    </a:lnTo>
                    <a:lnTo>
                      <a:pt x="47" y="210"/>
                    </a:lnTo>
                    <a:lnTo>
                      <a:pt x="53" y="200"/>
                    </a:lnTo>
                    <a:lnTo>
                      <a:pt x="60" y="196"/>
                    </a:lnTo>
                    <a:lnTo>
                      <a:pt x="58" y="188"/>
                    </a:lnTo>
                    <a:lnTo>
                      <a:pt x="51" y="179"/>
                    </a:lnTo>
                    <a:lnTo>
                      <a:pt x="62" y="158"/>
                    </a:lnTo>
                    <a:lnTo>
                      <a:pt x="76" y="151"/>
                    </a:lnTo>
                    <a:lnTo>
                      <a:pt x="103" y="153"/>
                    </a:lnTo>
                    <a:lnTo>
                      <a:pt x="118" y="151"/>
                    </a:lnTo>
                    <a:lnTo>
                      <a:pt x="156" y="159"/>
                    </a:lnTo>
                    <a:lnTo>
                      <a:pt x="161" y="154"/>
                    </a:lnTo>
                    <a:lnTo>
                      <a:pt x="151" y="154"/>
                    </a:lnTo>
                    <a:lnTo>
                      <a:pt x="144" y="143"/>
                    </a:lnTo>
                    <a:lnTo>
                      <a:pt x="100" y="139"/>
                    </a:lnTo>
                    <a:lnTo>
                      <a:pt x="92" y="129"/>
                    </a:lnTo>
                    <a:lnTo>
                      <a:pt x="101" y="103"/>
                    </a:lnTo>
                    <a:lnTo>
                      <a:pt x="113" y="88"/>
                    </a:lnTo>
                    <a:lnTo>
                      <a:pt x="138" y="88"/>
                    </a:lnTo>
                    <a:lnTo>
                      <a:pt x="146" y="78"/>
                    </a:lnTo>
                    <a:lnTo>
                      <a:pt x="166" y="78"/>
                    </a:lnTo>
                    <a:lnTo>
                      <a:pt x="180" y="83"/>
                    </a:lnTo>
                    <a:lnTo>
                      <a:pt x="191" y="97"/>
                    </a:lnTo>
                    <a:lnTo>
                      <a:pt x="191" y="116"/>
                    </a:lnTo>
                    <a:lnTo>
                      <a:pt x="186" y="124"/>
                    </a:lnTo>
                    <a:lnTo>
                      <a:pt x="192" y="147"/>
                    </a:lnTo>
                    <a:lnTo>
                      <a:pt x="219" y="147"/>
                    </a:lnTo>
                    <a:lnTo>
                      <a:pt x="234" y="136"/>
                    </a:lnTo>
                    <a:lnTo>
                      <a:pt x="258" y="135"/>
                    </a:lnTo>
                    <a:lnTo>
                      <a:pt x="258" y="148"/>
                    </a:lnTo>
                    <a:lnTo>
                      <a:pt x="280" y="152"/>
                    </a:lnTo>
                    <a:lnTo>
                      <a:pt x="288" y="179"/>
                    </a:lnTo>
                    <a:lnTo>
                      <a:pt x="302" y="200"/>
                    </a:lnTo>
                    <a:lnTo>
                      <a:pt x="312" y="200"/>
                    </a:lnTo>
                    <a:lnTo>
                      <a:pt x="321" y="210"/>
                    </a:lnTo>
                    <a:lnTo>
                      <a:pt x="301" y="223"/>
                    </a:lnTo>
                    <a:lnTo>
                      <a:pt x="300" y="234"/>
                    </a:lnTo>
                    <a:lnTo>
                      <a:pt x="310" y="237"/>
                    </a:lnTo>
                    <a:lnTo>
                      <a:pt x="336" y="227"/>
                    </a:lnTo>
                    <a:lnTo>
                      <a:pt x="336" y="232"/>
                    </a:lnTo>
                    <a:lnTo>
                      <a:pt x="339" y="239"/>
                    </a:lnTo>
                    <a:lnTo>
                      <a:pt x="342" y="250"/>
                    </a:lnTo>
                    <a:lnTo>
                      <a:pt x="336" y="258"/>
                    </a:lnTo>
                    <a:lnTo>
                      <a:pt x="340" y="256"/>
                    </a:lnTo>
                    <a:lnTo>
                      <a:pt x="344" y="271"/>
                    </a:lnTo>
                    <a:lnTo>
                      <a:pt x="343" y="287"/>
                    </a:lnTo>
                    <a:lnTo>
                      <a:pt x="349" y="297"/>
                    </a:lnTo>
                    <a:lnTo>
                      <a:pt x="359" y="298"/>
                    </a:lnTo>
                    <a:lnTo>
                      <a:pt x="366" y="297"/>
                    </a:lnTo>
                    <a:lnTo>
                      <a:pt x="371" y="292"/>
                    </a:lnTo>
                    <a:lnTo>
                      <a:pt x="377" y="293"/>
                    </a:lnTo>
                    <a:lnTo>
                      <a:pt x="395" y="288"/>
                    </a:lnTo>
                    <a:lnTo>
                      <a:pt x="399" y="297"/>
                    </a:lnTo>
                    <a:lnTo>
                      <a:pt x="419" y="293"/>
                    </a:lnTo>
                    <a:lnTo>
                      <a:pt x="469" y="303"/>
                    </a:lnTo>
                    <a:lnTo>
                      <a:pt x="478" y="301"/>
                    </a:lnTo>
                    <a:lnTo>
                      <a:pt x="482" y="283"/>
                    </a:lnTo>
                    <a:lnTo>
                      <a:pt x="482" y="261"/>
                    </a:lnTo>
                    <a:lnTo>
                      <a:pt x="468" y="245"/>
                    </a:lnTo>
                    <a:lnTo>
                      <a:pt x="462" y="233"/>
                    </a:lnTo>
                    <a:lnTo>
                      <a:pt x="450" y="236"/>
                    </a:lnTo>
                    <a:lnTo>
                      <a:pt x="444" y="229"/>
                    </a:lnTo>
                    <a:lnTo>
                      <a:pt x="440" y="221"/>
                    </a:lnTo>
                    <a:lnTo>
                      <a:pt x="431" y="227"/>
                    </a:lnTo>
                    <a:lnTo>
                      <a:pt x="425" y="218"/>
                    </a:lnTo>
                    <a:lnTo>
                      <a:pt x="449" y="204"/>
                    </a:lnTo>
                    <a:lnTo>
                      <a:pt x="451" y="193"/>
                    </a:lnTo>
                    <a:lnTo>
                      <a:pt x="462" y="190"/>
                    </a:lnTo>
                    <a:lnTo>
                      <a:pt x="456" y="163"/>
                    </a:lnTo>
                    <a:lnTo>
                      <a:pt x="450" y="152"/>
                    </a:lnTo>
                    <a:lnTo>
                      <a:pt x="440" y="148"/>
                    </a:lnTo>
                    <a:lnTo>
                      <a:pt x="438" y="142"/>
                    </a:lnTo>
                    <a:lnTo>
                      <a:pt x="424" y="139"/>
                    </a:lnTo>
                    <a:lnTo>
                      <a:pt x="402" y="120"/>
                    </a:lnTo>
                    <a:lnTo>
                      <a:pt x="401" y="110"/>
                    </a:lnTo>
                    <a:lnTo>
                      <a:pt x="401" y="100"/>
                    </a:lnTo>
                    <a:lnTo>
                      <a:pt x="396" y="93"/>
                    </a:lnTo>
                    <a:lnTo>
                      <a:pt x="412" y="89"/>
                    </a:lnTo>
                    <a:lnTo>
                      <a:pt x="420" y="83"/>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618" name="Freeform 294"/>
              <p:cNvSpPr>
                <a:spLocks noChangeAspect="1"/>
              </p:cNvSpPr>
              <p:nvPr/>
            </p:nvSpPr>
            <p:spPr bwMode="gray">
              <a:xfrm>
                <a:off x="1168" y="1099"/>
                <a:ext cx="80" cy="82"/>
              </a:xfrm>
              <a:custGeom>
                <a:avLst/>
                <a:gdLst/>
                <a:ahLst/>
                <a:cxnLst>
                  <a:cxn ang="0">
                    <a:pos x="157" y="126"/>
                  </a:cxn>
                  <a:cxn ang="0">
                    <a:pos x="177" y="100"/>
                  </a:cxn>
                  <a:cxn ang="0">
                    <a:pos x="197" y="75"/>
                  </a:cxn>
                  <a:cxn ang="0">
                    <a:pos x="224" y="48"/>
                  </a:cxn>
                  <a:cxn ang="0">
                    <a:pos x="242" y="51"/>
                  </a:cxn>
                  <a:cxn ang="0">
                    <a:pos x="269" y="44"/>
                  </a:cxn>
                  <a:cxn ang="0">
                    <a:pos x="274" y="72"/>
                  </a:cxn>
                  <a:cxn ang="0">
                    <a:pos x="285" y="59"/>
                  </a:cxn>
                  <a:cxn ang="0">
                    <a:pos x="303" y="57"/>
                  </a:cxn>
                  <a:cxn ang="0">
                    <a:pos x="329" y="43"/>
                  </a:cxn>
                  <a:cxn ang="0">
                    <a:pos x="307" y="23"/>
                  </a:cxn>
                  <a:cxn ang="0">
                    <a:pos x="343" y="0"/>
                  </a:cxn>
                  <a:cxn ang="0">
                    <a:pos x="382" y="37"/>
                  </a:cxn>
                  <a:cxn ang="0">
                    <a:pos x="397" y="72"/>
                  </a:cxn>
                  <a:cxn ang="0">
                    <a:pos x="356" y="91"/>
                  </a:cxn>
                  <a:cxn ang="0">
                    <a:pos x="353" y="119"/>
                  </a:cxn>
                  <a:cxn ang="0">
                    <a:pos x="369" y="159"/>
                  </a:cxn>
                  <a:cxn ang="0">
                    <a:pos x="355" y="173"/>
                  </a:cxn>
                  <a:cxn ang="0">
                    <a:pos x="370" y="190"/>
                  </a:cxn>
                  <a:cxn ang="0">
                    <a:pos x="350" y="237"/>
                  </a:cxn>
                  <a:cxn ang="0">
                    <a:pos x="314" y="258"/>
                  </a:cxn>
                  <a:cxn ang="0">
                    <a:pos x="300" y="309"/>
                  </a:cxn>
                  <a:cxn ang="0">
                    <a:pos x="265" y="253"/>
                  </a:cxn>
                  <a:cxn ang="0">
                    <a:pos x="275" y="195"/>
                  </a:cxn>
                  <a:cxn ang="0">
                    <a:pos x="262" y="193"/>
                  </a:cxn>
                  <a:cxn ang="0">
                    <a:pos x="244" y="206"/>
                  </a:cxn>
                  <a:cxn ang="0">
                    <a:pos x="244" y="244"/>
                  </a:cxn>
                  <a:cxn ang="0">
                    <a:pos x="216" y="239"/>
                  </a:cxn>
                  <a:cxn ang="0">
                    <a:pos x="217" y="264"/>
                  </a:cxn>
                  <a:cxn ang="0">
                    <a:pos x="231" y="302"/>
                  </a:cxn>
                  <a:cxn ang="0">
                    <a:pos x="211" y="342"/>
                  </a:cxn>
                  <a:cxn ang="0">
                    <a:pos x="195" y="324"/>
                  </a:cxn>
                  <a:cxn ang="0">
                    <a:pos x="181" y="295"/>
                  </a:cxn>
                  <a:cxn ang="0">
                    <a:pos x="174" y="318"/>
                  </a:cxn>
                  <a:cxn ang="0">
                    <a:pos x="181" y="336"/>
                  </a:cxn>
                  <a:cxn ang="0">
                    <a:pos x="181" y="368"/>
                  </a:cxn>
                  <a:cxn ang="0">
                    <a:pos x="171" y="393"/>
                  </a:cxn>
                  <a:cxn ang="0">
                    <a:pos x="145" y="384"/>
                  </a:cxn>
                  <a:cxn ang="0">
                    <a:pos x="131" y="393"/>
                  </a:cxn>
                  <a:cxn ang="0">
                    <a:pos x="114" y="351"/>
                  </a:cxn>
                  <a:cxn ang="0">
                    <a:pos x="114" y="319"/>
                  </a:cxn>
                  <a:cxn ang="0">
                    <a:pos x="101" y="360"/>
                  </a:cxn>
                  <a:cxn ang="0">
                    <a:pos x="56" y="360"/>
                  </a:cxn>
                  <a:cxn ang="0">
                    <a:pos x="58" y="334"/>
                  </a:cxn>
                  <a:cxn ang="0">
                    <a:pos x="37" y="378"/>
                  </a:cxn>
                  <a:cxn ang="0">
                    <a:pos x="12" y="367"/>
                  </a:cxn>
                  <a:cxn ang="0">
                    <a:pos x="2" y="346"/>
                  </a:cxn>
                  <a:cxn ang="0">
                    <a:pos x="15" y="308"/>
                  </a:cxn>
                  <a:cxn ang="0">
                    <a:pos x="29" y="274"/>
                  </a:cxn>
                  <a:cxn ang="0">
                    <a:pos x="59" y="274"/>
                  </a:cxn>
                  <a:cxn ang="0">
                    <a:pos x="82" y="239"/>
                  </a:cxn>
                  <a:cxn ang="0">
                    <a:pos x="90" y="209"/>
                  </a:cxn>
                  <a:cxn ang="0">
                    <a:pos x="111" y="206"/>
                  </a:cxn>
                  <a:cxn ang="0">
                    <a:pos x="134" y="178"/>
                  </a:cxn>
                  <a:cxn ang="0">
                    <a:pos x="147" y="150"/>
                  </a:cxn>
                </a:cxnLst>
                <a:rect l="0" t="0" r="r" b="b"/>
                <a:pathLst>
                  <a:path w="399" h="411">
                    <a:moveTo>
                      <a:pt x="154" y="134"/>
                    </a:moveTo>
                    <a:lnTo>
                      <a:pt x="156" y="136"/>
                    </a:lnTo>
                    <a:lnTo>
                      <a:pt x="157" y="126"/>
                    </a:lnTo>
                    <a:lnTo>
                      <a:pt x="166" y="120"/>
                    </a:lnTo>
                    <a:lnTo>
                      <a:pt x="170" y="109"/>
                    </a:lnTo>
                    <a:lnTo>
                      <a:pt x="177" y="100"/>
                    </a:lnTo>
                    <a:lnTo>
                      <a:pt x="184" y="99"/>
                    </a:lnTo>
                    <a:lnTo>
                      <a:pt x="187" y="89"/>
                    </a:lnTo>
                    <a:lnTo>
                      <a:pt x="197" y="75"/>
                    </a:lnTo>
                    <a:lnTo>
                      <a:pt x="198" y="61"/>
                    </a:lnTo>
                    <a:lnTo>
                      <a:pt x="221" y="57"/>
                    </a:lnTo>
                    <a:lnTo>
                      <a:pt x="224" y="48"/>
                    </a:lnTo>
                    <a:lnTo>
                      <a:pt x="232" y="49"/>
                    </a:lnTo>
                    <a:lnTo>
                      <a:pt x="238" y="57"/>
                    </a:lnTo>
                    <a:lnTo>
                      <a:pt x="242" y="51"/>
                    </a:lnTo>
                    <a:lnTo>
                      <a:pt x="256" y="50"/>
                    </a:lnTo>
                    <a:lnTo>
                      <a:pt x="260" y="45"/>
                    </a:lnTo>
                    <a:lnTo>
                      <a:pt x="269" y="44"/>
                    </a:lnTo>
                    <a:lnTo>
                      <a:pt x="267" y="60"/>
                    </a:lnTo>
                    <a:lnTo>
                      <a:pt x="270" y="76"/>
                    </a:lnTo>
                    <a:lnTo>
                      <a:pt x="274" y="72"/>
                    </a:lnTo>
                    <a:lnTo>
                      <a:pt x="271" y="57"/>
                    </a:lnTo>
                    <a:lnTo>
                      <a:pt x="275" y="48"/>
                    </a:lnTo>
                    <a:lnTo>
                      <a:pt x="285" y="59"/>
                    </a:lnTo>
                    <a:lnTo>
                      <a:pt x="298" y="66"/>
                    </a:lnTo>
                    <a:lnTo>
                      <a:pt x="306" y="66"/>
                    </a:lnTo>
                    <a:lnTo>
                      <a:pt x="303" y="57"/>
                    </a:lnTo>
                    <a:lnTo>
                      <a:pt x="319" y="61"/>
                    </a:lnTo>
                    <a:lnTo>
                      <a:pt x="330" y="49"/>
                    </a:lnTo>
                    <a:lnTo>
                      <a:pt x="329" y="43"/>
                    </a:lnTo>
                    <a:lnTo>
                      <a:pt x="322" y="44"/>
                    </a:lnTo>
                    <a:lnTo>
                      <a:pt x="313" y="37"/>
                    </a:lnTo>
                    <a:lnTo>
                      <a:pt x="307" y="23"/>
                    </a:lnTo>
                    <a:lnTo>
                      <a:pt x="317" y="19"/>
                    </a:lnTo>
                    <a:lnTo>
                      <a:pt x="323" y="7"/>
                    </a:lnTo>
                    <a:lnTo>
                      <a:pt x="343" y="0"/>
                    </a:lnTo>
                    <a:lnTo>
                      <a:pt x="365" y="18"/>
                    </a:lnTo>
                    <a:lnTo>
                      <a:pt x="365" y="24"/>
                    </a:lnTo>
                    <a:lnTo>
                      <a:pt x="382" y="37"/>
                    </a:lnTo>
                    <a:lnTo>
                      <a:pt x="399" y="57"/>
                    </a:lnTo>
                    <a:lnTo>
                      <a:pt x="399" y="66"/>
                    </a:lnTo>
                    <a:lnTo>
                      <a:pt x="397" y="72"/>
                    </a:lnTo>
                    <a:lnTo>
                      <a:pt x="384" y="77"/>
                    </a:lnTo>
                    <a:lnTo>
                      <a:pt x="381" y="85"/>
                    </a:lnTo>
                    <a:lnTo>
                      <a:pt x="356" y="91"/>
                    </a:lnTo>
                    <a:lnTo>
                      <a:pt x="349" y="99"/>
                    </a:lnTo>
                    <a:lnTo>
                      <a:pt x="348" y="108"/>
                    </a:lnTo>
                    <a:lnTo>
                      <a:pt x="353" y="119"/>
                    </a:lnTo>
                    <a:lnTo>
                      <a:pt x="376" y="148"/>
                    </a:lnTo>
                    <a:lnTo>
                      <a:pt x="377" y="159"/>
                    </a:lnTo>
                    <a:lnTo>
                      <a:pt x="369" y="159"/>
                    </a:lnTo>
                    <a:lnTo>
                      <a:pt x="360" y="152"/>
                    </a:lnTo>
                    <a:lnTo>
                      <a:pt x="353" y="159"/>
                    </a:lnTo>
                    <a:lnTo>
                      <a:pt x="355" y="173"/>
                    </a:lnTo>
                    <a:lnTo>
                      <a:pt x="364" y="174"/>
                    </a:lnTo>
                    <a:lnTo>
                      <a:pt x="366" y="186"/>
                    </a:lnTo>
                    <a:lnTo>
                      <a:pt x="370" y="190"/>
                    </a:lnTo>
                    <a:lnTo>
                      <a:pt x="375" y="210"/>
                    </a:lnTo>
                    <a:lnTo>
                      <a:pt x="366" y="222"/>
                    </a:lnTo>
                    <a:lnTo>
                      <a:pt x="350" y="237"/>
                    </a:lnTo>
                    <a:lnTo>
                      <a:pt x="324" y="237"/>
                    </a:lnTo>
                    <a:lnTo>
                      <a:pt x="318" y="244"/>
                    </a:lnTo>
                    <a:lnTo>
                      <a:pt x="314" y="258"/>
                    </a:lnTo>
                    <a:lnTo>
                      <a:pt x="317" y="288"/>
                    </a:lnTo>
                    <a:lnTo>
                      <a:pt x="313" y="302"/>
                    </a:lnTo>
                    <a:lnTo>
                      <a:pt x="300" y="309"/>
                    </a:lnTo>
                    <a:lnTo>
                      <a:pt x="287" y="307"/>
                    </a:lnTo>
                    <a:lnTo>
                      <a:pt x="265" y="269"/>
                    </a:lnTo>
                    <a:lnTo>
                      <a:pt x="265" y="253"/>
                    </a:lnTo>
                    <a:lnTo>
                      <a:pt x="269" y="237"/>
                    </a:lnTo>
                    <a:lnTo>
                      <a:pt x="268" y="220"/>
                    </a:lnTo>
                    <a:lnTo>
                      <a:pt x="275" y="195"/>
                    </a:lnTo>
                    <a:lnTo>
                      <a:pt x="276" y="183"/>
                    </a:lnTo>
                    <a:lnTo>
                      <a:pt x="270" y="182"/>
                    </a:lnTo>
                    <a:lnTo>
                      <a:pt x="262" y="193"/>
                    </a:lnTo>
                    <a:lnTo>
                      <a:pt x="246" y="189"/>
                    </a:lnTo>
                    <a:lnTo>
                      <a:pt x="244" y="200"/>
                    </a:lnTo>
                    <a:lnTo>
                      <a:pt x="244" y="206"/>
                    </a:lnTo>
                    <a:lnTo>
                      <a:pt x="237" y="213"/>
                    </a:lnTo>
                    <a:lnTo>
                      <a:pt x="243" y="220"/>
                    </a:lnTo>
                    <a:lnTo>
                      <a:pt x="244" y="244"/>
                    </a:lnTo>
                    <a:lnTo>
                      <a:pt x="235" y="255"/>
                    </a:lnTo>
                    <a:lnTo>
                      <a:pt x="225" y="242"/>
                    </a:lnTo>
                    <a:lnTo>
                      <a:pt x="216" y="239"/>
                    </a:lnTo>
                    <a:lnTo>
                      <a:pt x="216" y="247"/>
                    </a:lnTo>
                    <a:lnTo>
                      <a:pt x="211" y="256"/>
                    </a:lnTo>
                    <a:lnTo>
                      <a:pt x="217" y="264"/>
                    </a:lnTo>
                    <a:lnTo>
                      <a:pt x="227" y="268"/>
                    </a:lnTo>
                    <a:lnTo>
                      <a:pt x="233" y="291"/>
                    </a:lnTo>
                    <a:lnTo>
                      <a:pt x="231" y="302"/>
                    </a:lnTo>
                    <a:lnTo>
                      <a:pt x="216" y="311"/>
                    </a:lnTo>
                    <a:lnTo>
                      <a:pt x="215" y="331"/>
                    </a:lnTo>
                    <a:lnTo>
                      <a:pt x="211" y="342"/>
                    </a:lnTo>
                    <a:lnTo>
                      <a:pt x="209" y="340"/>
                    </a:lnTo>
                    <a:lnTo>
                      <a:pt x="201" y="344"/>
                    </a:lnTo>
                    <a:lnTo>
                      <a:pt x="195" y="324"/>
                    </a:lnTo>
                    <a:lnTo>
                      <a:pt x="188" y="308"/>
                    </a:lnTo>
                    <a:lnTo>
                      <a:pt x="185" y="287"/>
                    </a:lnTo>
                    <a:lnTo>
                      <a:pt x="181" y="295"/>
                    </a:lnTo>
                    <a:lnTo>
                      <a:pt x="173" y="290"/>
                    </a:lnTo>
                    <a:lnTo>
                      <a:pt x="172" y="301"/>
                    </a:lnTo>
                    <a:lnTo>
                      <a:pt x="174" y="318"/>
                    </a:lnTo>
                    <a:lnTo>
                      <a:pt x="178" y="324"/>
                    </a:lnTo>
                    <a:lnTo>
                      <a:pt x="173" y="334"/>
                    </a:lnTo>
                    <a:lnTo>
                      <a:pt x="181" y="336"/>
                    </a:lnTo>
                    <a:lnTo>
                      <a:pt x="162" y="346"/>
                    </a:lnTo>
                    <a:lnTo>
                      <a:pt x="173" y="352"/>
                    </a:lnTo>
                    <a:lnTo>
                      <a:pt x="181" y="368"/>
                    </a:lnTo>
                    <a:lnTo>
                      <a:pt x="182" y="376"/>
                    </a:lnTo>
                    <a:lnTo>
                      <a:pt x="173" y="376"/>
                    </a:lnTo>
                    <a:lnTo>
                      <a:pt x="171" y="393"/>
                    </a:lnTo>
                    <a:lnTo>
                      <a:pt x="162" y="398"/>
                    </a:lnTo>
                    <a:lnTo>
                      <a:pt x="154" y="398"/>
                    </a:lnTo>
                    <a:lnTo>
                      <a:pt x="145" y="384"/>
                    </a:lnTo>
                    <a:lnTo>
                      <a:pt x="144" y="400"/>
                    </a:lnTo>
                    <a:lnTo>
                      <a:pt x="139" y="411"/>
                    </a:lnTo>
                    <a:lnTo>
                      <a:pt x="131" y="393"/>
                    </a:lnTo>
                    <a:lnTo>
                      <a:pt x="130" y="367"/>
                    </a:lnTo>
                    <a:lnTo>
                      <a:pt x="123" y="367"/>
                    </a:lnTo>
                    <a:lnTo>
                      <a:pt x="114" y="351"/>
                    </a:lnTo>
                    <a:lnTo>
                      <a:pt x="118" y="339"/>
                    </a:lnTo>
                    <a:lnTo>
                      <a:pt x="117" y="328"/>
                    </a:lnTo>
                    <a:lnTo>
                      <a:pt x="114" y="319"/>
                    </a:lnTo>
                    <a:lnTo>
                      <a:pt x="103" y="329"/>
                    </a:lnTo>
                    <a:lnTo>
                      <a:pt x="101" y="349"/>
                    </a:lnTo>
                    <a:lnTo>
                      <a:pt x="101" y="360"/>
                    </a:lnTo>
                    <a:lnTo>
                      <a:pt x="91" y="382"/>
                    </a:lnTo>
                    <a:lnTo>
                      <a:pt x="82" y="371"/>
                    </a:lnTo>
                    <a:lnTo>
                      <a:pt x="56" y="360"/>
                    </a:lnTo>
                    <a:lnTo>
                      <a:pt x="55" y="352"/>
                    </a:lnTo>
                    <a:lnTo>
                      <a:pt x="58" y="346"/>
                    </a:lnTo>
                    <a:lnTo>
                      <a:pt x="58" y="334"/>
                    </a:lnTo>
                    <a:lnTo>
                      <a:pt x="50" y="356"/>
                    </a:lnTo>
                    <a:lnTo>
                      <a:pt x="44" y="361"/>
                    </a:lnTo>
                    <a:lnTo>
                      <a:pt x="37" y="378"/>
                    </a:lnTo>
                    <a:lnTo>
                      <a:pt x="21" y="383"/>
                    </a:lnTo>
                    <a:lnTo>
                      <a:pt x="12" y="373"/>
                    </a:lnTo>
                    <a:lnTo>
                      <a:pt x="12" y="367"/>
                    </a:lnTo>
                    <a:lnTo>
                      <a:pt x="25" y="333"/>
                    </a:lnTo>
                    <a:lnTo>
                      <a:pt x="16" y="328"/>
                    </a:lnTo>
                    <a:lnTo>
                      <a:pt x="2" y="346"/>
                    </a:lnTo>
                    <a:lnTo>
                      <a:pt x="0" y="326"/>
                    </a:lnTo>
                    <a:lnTo>
                      <a:pt x="5" y="317"/>
                    </a:lnTo>
                    <a:lnTo>
                      <a:pt x="15" y="308"/>
                    </a:lnTo>
                    <a:lnTo>
                      <a:pt x="16" y="285"/>
                    </a:lnTo>
                    <a:lnTo>
                      <a:pt x="27" y="280"/>
                    </a:lnTo>
                    <a:lnTo>
                      <a:pt x="29" y="274"/>
                    </a:lnTo>
                    <a:lnTo>
                      <a:pt x="39" y="266"/>
                    </a:lnTo>
                    <a:lnTo>
                      <a:pt x="47" y="266"/>
                    </a:lnTo>
                    <a:lnTo>
                      <a:pt x="59" y="274"/>
                    </a:lnTo>
                    <a:lnTo>
                      <a:pt x="64" y="269"/>
                    </a:lnTo>
                    <a:lnTo>
                      <a:pt x="70" y="271"/>
                    </a:lnTo>
                    <a:lnTo>
                      <a:pt x="82" y="239"/>
                    </a:lnTo>
                    <a:lnTo>
                      <a:pt x="90" y="231"/>
                    </a:lnTo>
                    <a:lnTo>
                      <a:pt x="91" y="225"/>
                    </a:lnTo>
                    <a:lnTo>
                      <a:pt x="90" y="209"/>
                    </a:lnTo>
                    <a:lnTo>
                      <a:pt x="93" y="216"/>
                    </a:lnTo>
                    <a:lnTo>
                      <a:pt x="99" y="213"/>
                    </a:lnTo>
                    <a:lnTo>
                      <a:pt x="111" y="206"/>
                    </a:lnTo>
                    <a:lnTo>
                      <a:pt x="114" y="198"/>
                    </a:lnTo>
                    <a:lnTo>
                      <a:pt x="120" y="198"/>
                    </a:lnTo>
                    <a:lnTo>
                      <a:pt x="134" y="178"/>
                    </a:lnTo>
                    <a:lnTo>
                      <a:pt x="147" y="174"/>
                    </a:lnTo>
                    <a:lnTo>
                      <a:pt x="138" y="170"/>
                    </a:lnTo>
                    <a:lnTo>
                      <a:pt x="147" y="150"/>
                    </a:lnTo>
                    <a:lnTo>
                      <a:pt x="149" y="139"/>
                    </a:lnTo>
                    <a:lnTo>
                      <a:pt x="154" y="134"/>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619" name="Freeform 295"/>
              <p:cNvSpPr>
                <a:spLocks noChangeAspect="1"/>
              </p:cNvSpPr>
              <p:nvPr/>
            </p:nvSpPr>
            <p:spPr bwMode="gray">
              <a:xfrm>
                <a:off x="1271" y="1070"/>
                <a:ext cx="40" cy="39"/>
              </a:xfrm>
              <a:custGeom>
                <a:avLst/>
                <a:gdLst/>
                <a:ahLst/>
                <a:cxnLst>
                  <a:cxn ang="0">
                    <a:pos x="76" y="19"/>
                  </a:cxn>
                  <a:cxn ang="0">
                    <a:pos x="84" y="23"/>
                  </a:cxn>
                  <a:cxn ang="0">
                    <a:pos x="84" y="19"/>
                  </a:cxn>
                  <a:cxn ang="0">
                    <a:pos x="95" y="13"/>
                  </a:cxn>
                  <a:cxn ang="0">
                    <a:pos x="127" y="7"/>
                  </a:cxn>
                  <a:cxn ang="0">
                    <a:pos x="128" y="13"/>
                  </a:cxn>
                  <a:cxn ang="0">
                    <a:pos x="138" y="16"/>
                  </a:cxn>
                  <a:cxn ang="0">
                    <a:pos x="145" y="5"/>
                  </a:cxn>
                  <a:cxn ang="0">
                    <a:pos x="172" y="0"/>
                  </a:cxn>
                  <a:cxn ang="0">
                    <a:pos x="198" y="8"/>
                  </a:cxn>
                  <a:cxn ang="0">
                    <a:pos x="200" y="21"/>
                  </a:cxn>
                  <a:cxn ang="0">
                    <a:pos x="199" y="37"/>
                  </a:cxn>
                  <a:cxn ang="0">
                    <a:pos x="194" y="46"/>
                  </a:cxn>
                  <a:cxn ang="0">
                    <a:pos x="149" y="60"/>
                  </a:cxn>
                  <a:cxn ang="0">
                    <a:pos x="135" y="60"/>
                  </a:cxn>
                  <a:cxn ang="0">
                    <a:pos x="134" y="65"/>
                  </a:cxn>
                  <a:cxn ang="0">
                    <a:pos x="127" y="70"/>
                  </a:cxn>
                  <a:cxn ang="0">
                    <a:pos x="134" y="76"/>
                  </a:cxn>
                  <a:cxn ang="0">
                    <a:pos x="129" y="80"/>
                  </a:cxn>
                  <a:cxn ang="0">
                    <a:pos x="105" y="81"/>
                  </a:cxn>
                  <a:cxn ang="0">
                    <a:pos x="107" y="85"/>
                  </a:cxn>
                  <a:cxn ang="0">
                    <a:pos x="107" y="97"/>
                  </a:cxn>
                  <a:cxn ang="0">
                    <a:pos x="114" y="87"/>
                  </a:cxn>
                  <a:cxn ang="0">
                    <a:pos x="116" y="94"/>
                  </a:cxn>
                  <a:cxn ang="0">
                    <a:pos x="111" y="104"/>
                  </a:cxn>
                  <a:cxn ang="0">
                    <a:pos x="123" y="92"/>
                  </a:cxn>
                  <a:cxn ang="0">
                    <a:pos x="129" y="92"/>
                  </a:cxn>
                  <a:cxn ang="0">
                    <a:pos x="129" y="104"/>
                  </a:cxn>
                  <a:cxn ang="0">
                    <a:pos x="134" y="99"/>
                  </a:cxn>
                  <a:cxn ang="0">
                    <a:pos x="135" y="87"/>
                  </a:cxn>
                  <a:cxn ang="0">
                    <a:pos x="140" y="81"/>
                  </a:cxn>
                  <a:cxn ang="0">
                    <a:pos x="144" y="89"/>
                  </a:cxn>
                  <a:cxn ang="0">
                    <a:pos x="155" y="92"/>
                  </a:cxn>
                  <a:cxn ang="0">
                    <a:pos x="173" y="87"/>
                  </a:cxn>
                  <a:cxn ang="0">
                    <a:pos x="177" y="115"/>
                  </a:cxn>
                  <a:cxn ang="0">
                    <a:pos x="173" y="150"/>
                  </a:cxn>
                  <a:cxn ang="0">
                    <a:pos x="168" y="157"/>
                  </a:cxn>
                  <a:cxn ang="0">
                    <a:pos x="161" y="163"/>
                  </a:cxn>
                  <a:cxn ang="0">
                    <a:pos x="125" y="177"/>
                  </a:cxn>
                  <a:cxn ang="0">
                    <a:pos x="117" y="172"/>
                  </a:cxn>
                  <a:cxn ang="0">
                    <a:pos x="76" y="195"/>
                  </a:cxn>
                  <a:cxn ang="0">
                    <a:pos x="64" y="195"/>
                  </a:cxn>
                  <a:cxn ang="0">
                    <a:pos x="52" y="190"/>
                  </a:cxn>
                  <a:cxn ang="0">
                    <a:pos x="46" y="179"/>
                  </a:cxn>
                  <a:cxn ang="0">
                    <a:pos x="44" y="169"/>
                  </a:cxn>
                  <a:cxn ang="0">
                    <a:pos x="14" y="158"/>
                  </a:cxn>
                  <a:cxn ang="0">
                    <a:pos x="6" y="148"/>
                  </a:cxn>
                  <a:cxn ang="0">
                    <a:pos x="6" y="136"/>
                  </a:cxn>
                  <a:cxn ang="0">
                    <a:pos x="9" y="129"/>
                  </a:cxn>
                  <a:cxn ang="0">
                    <a:pos x="6" y="118"/>
                  </a:cxn>
                  <a:cxn ang="0">
                    <a:pos x="6" y="102"/>
                  </a:cxn>
                  <a:cxn ang="0">
                    <a:pos x="0" y="83"/>
                  </a:cxn>
                  <a:cxn ang="0">
                    <a:pos x="4" y="61"/>
                  </a:cxn>
                  <a:cxn ang="0">
                    <a:pos x="8" y="56"/>
                  </a:cxn>
                  <a:cxn ang="0">
                    <a:pos x="32" y="49"/>
                  </a:cxn>
                  <a:cxn ang="0">
                    <a:pos x="37" y="39"/>
                  </a:cxn>
                  <a:cxn ang="0">
                    <a:pos x="46" y="33"/>
                  </a:cxn>
                  <a:cxn ang="0">
                    <a:pos x="54" y="37"/>
                  </a:cxn>
                  <a:cxn ang="0">
                    <a:pos x="63" y="23"/>
                  </a:cxn>
                  <a:cxn ang="0">
                    <a:pos x="71" y="23"/>
                  </a:cxn>
                  <a:cxn ang="0">
                    <a:pos x="76" y="19"/>
                  </a:cxn>
                </a:cxnLst>
                <a:rect l="0" t="0" r="r" b="b"/>
                <a:pathLst>
                  <a:path w="200" h="195">
                    <a:moveTo>
                      <a:pt x="76" y="19"/>
                    </a:moveTo>
                    <a:lnTo>
                      <a:pt x="84" y="23"/>
                    </a:lnTo>
                    <a:lnTo>
                      <a:pt x="84" y="19"/>
                    </a:lnTo>
                    <a:lnTo>
                      <a:pt x="95" y="13"/>
                    </a:lnTo>
                    <a:lnTo>
                      <a:pt x="127" y="7"/>
                    </a:lnTo>
                    <a:lnTo>
                      <a:pt x="128" y="13"/>
                    </a:lnTo>
                    <a:lnTo>
                      <a:pt x="138" y="16"/>
                    </a:lnTo>
                    <a:lnTo>
                      <a:pt x="145" y="5"/>
                    </a:lnTo>
                    <a:lnTo>
                      <a:pt x="172" y="0"/>
                    </a:lnTo>
                    <a:lnTo>
                      <a:pt x="198" y="8"/>
                    </a:lnTo>
                    <a:lnTo>
                      <a:pt x="200" y="21"/>
                    </a:lnTo>
                    <a:lnTo>
                      <a:pt x="199" y="37"/>
                    </a:lnTo>
                    <a:lnTo>
                      <a:pt x="194" y="46"/>
                    </a:lnTo>
                    <a:lnTo>
                      <a:pt x="149" y="60"/>
                    </a:lnTo>
                    <a:lnTo>
                      <a:pt x="135" y="60"/>
                    </a:lnTo>
                    <a:lnTo>
                      <a:pt x="134" y="65"/>
                    </a:lnTo>
                    <a:lnTo>
                      <a:pt x="127" y="70"/>
                    </a:lnTo>
                    <a:lnTo>
                      <a:pt x="134" y="76"/>
                    </a:lnTo>
                    <a:lnTo>
                      <a:pt x="129" y="80"/>
                    </a:lnTo>
                    <a:lnTo>
                      <a:pt x="105" y="81"/>
                    </a:lnTo>
                    <a:lnTo>
                      <a:pt x="107" y="85"/>
                    </a:lnTo>
                    <a:lnTo>
                      <a:pt x="107" y="97"/>
                    </a:lnTo>
                    <a:lnTo>
                      <a:pt x="114" y="87"/>
                    </a:lnTo>
                    <a:lnTo>
                      <a:pt x="116" y="94"/>
                    </a:lnTo>
                    <a:lnTo>
                      <a:pt x="111" y="104"/>
                    </a:lnTo>
                    <a:lnTo>
                      <a:pt x="123" y="92"/>
                    </a:lnTo>
                    <a:lnTo>
                      <a:pt x="129" y="92"/>
                    </a:lnTo>
                    <a:lnTo>
                      <a:pt x="129" y="104"/>
                    </a:lnTo>
                    <a:lnTo>
                      <a:pt x="134" y="99"/>
                    </a:lnTo>
                    <a:lnTo>
                      <a:pt x="135" y="87"/>
                    </a:lnTo>
                    <a:lnTo>
                      <a:pt x="140" y="81"/>
                    </a:lnTo>
                    <a:lnTo>
                      <a:pt x="144" y="89"/>
                    </a:lnTo>
                    <a:lnTo>
                      <a:pt x="155" y="92"/>
                    </a:lnTo>
                    <a:lnTo>
                      <a:pt x="173" y="87"/>
                    </a:lnTo>
                    <a:lnTo>
                      <a:pt x="177" y="115"/>
                    </a:lnTo>
                    <a:lnTo>
                      <a:pt x="173" y="150"/>
                    </a:lnTo>
                    <a:lnTo>
                      <a:pt x="168" y="157"/>
                    </a:lnTo>
                    <a:lnTo>
                      <a:pt x="161" y="163"/>
                    </a:lnTo>
                    <a:lnTo>
                      <a:pt x="125" y="177"/>
                    </a:lnTo>
                    <a:lnTo>
                      <a:pt x="117" y="172"/>
                    </a:lnTo>
                    <a:lnTo>
                      <a:pt x="76" y="195"/>
                    </a:lnTo>
                    <a:lnTo>
                      <a:pt x="64" y="195"/>
                    </a:lnTo>
                    <a:lnTo>
                      <a:pt x="52" y="190"/>
                    </a:lnTo>
                    <a:lnTo>
                      <a:pt x="46" y="179"/>
                    </a:lnTo>
                    <a:lnTo>
                      <a:pt x="44" y="169"/>
                    </a:lnTo>
                    <a:lnTo>
                      <a:pt x="14" y="158"/>
                    </a:lnTo>
                    <a:lnTo>
                      <a:pt x="6" y="148"/>
                    </a:lnTo>
                    <a:lnTo>
                      <a:pt x="6" y="136"/>
                    </a:lnTo>
                    <a:lnTo>
                      <a:pt x="9" y="129"/>
                    </a:lnTo>
                    <a:lnTo>
                      <a:pt x="6" y="118"/>
                    </a:lnTo>
                    <a:lnTo>
                      <a:pt x="6" y="102"/>
                    </a:lnTo>
                    <a:lnTo>
                      <a:pt x="0" y="83"/>
                    </a:lnTo>
                    <a:lnTo>
                      <a:pt x="4" y="61"/>
                    </a:lnTo>
                    <a:lnTo>
                      <a:pt x="8" y="56"/>
                    </a:lnTo>
                    <a:lnTo>
                      <a:pt x="32" y="49"/>
                    </a:lnTo>
                    <a:lnTo>
                      <a:pt x="37" y="39"/>
                    </a:lnTo>
                    <a:lnTo>
                      <a:pt x="46" y="33"/>
                    </a:lnTo>
                    <a:lnTo>
                      <a:pt x="54" y="37"/>
                    </a:lnTo>
                    <a:lnTo>
                      <a:pt x="63" y="23"/>
                    </a:lnTo>
                    <a:lnTo>
                      <a:pt x="71" y="23"/>
                    </a:lnTo>
                    <a:lnTo>
                      <a:pt x="76" y="19"/>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620" name="Freeform 296"/>
              <p:cNvSpPr>
                <a:spLocks noChangeAspect="1"/>
              </p:cNvSpPr>
              <p:nvPr/>
            </p:nvSpPr>
            <p:spPr bwMode="gray">
              <a:xfrm>
                <a:off x="1271" y="1035"/>
                <a:ext cx="44" cy="26"/>
              </a:xfrm>
              <a:custGeom>
                <a:avLst/>
                <a:gdLst/>
                <a:ahLst/>
                <a:cxnLst>
                  <a:cxn ang="0">
                    <a:pos x="184" y="32"/>
                  </a:cxn>
                  <a:cxn ang="0">
                    <a:pos x="188" y="31"/>
                  </a:cxn>
                  <a:cxn ang="0">
                    <a:pos x="192" y="46"/>
                  </a:cxn>
                  <a:cxn ang="0">
                    <a:pos x="207" y="47"/>
                  </a:cxn>
                  <a:cxn ang="0">
                    <a:pos x="208" y="57"/>
                  </a:cxn>
                  <a:cxn ang="0">
                    <a:pos x="216" y="66"/>
                  </a:cxn>
                  <a:cxn ang="0">
                    <a:pos x="216" y="74"/>
                  </a:cxn>
                  <a:cxn ang="0">
                    <a:pos x="219" y="80"/>
                  </a:cxn>
                  <a:cxn ang="0">
                    <a:pos x="219" y="101"/>
                  </a:cxn>
                  <a:cxn ang="0">
                    <a:pos x="216" y="117"/>
                  </a:cxn>
                  <a:cxn ang="0">
                    <a:pos x="208" y="122"/>
                  </a:cxn>
                  <a:cxn ang="0">
                    <a:pos x="195" y="126"/>
                  </a:cxn>
                  <a:cxn ang="0">
                    <a:pos x="188" y="121"/>
                  </a:cxn>
                  <a:cxn ang="0">
                    <a:pos x="160" y="131"/>
                  </a:cxn>
                  <a:cxn ang="0">
                    <a:pos x="148" y="127"/>
                  </a:cxn>
                  <a:cxn ang="0">
                    <a:pos x="130" y="105"/>
                  </a:cxn>
                  <a:cxn ang="0">
                    <a:pos x="121" y="104"/>
                  </a:cxn>
                  <a:cxn ang="0">
                    <a:pos x="114" y="94"/>
                  </a:cxn>
                  <a:cxn ang="0">
                    <a:pos x="109" y="97"/>
                  </a:cxn>
                  <a:cxn ang="0">
                    <a:pos x="107" y="90"/>
                  </a:cxn>
                  <a:cxn ang="0">
                    <a:pos x="107" y="105"/>
                  </a:cxn>
                  <a:cxn ang="0">
                    <a:pos x="111" y="117"/>
                  </a:cxn>
                  <a:cxn ang="0">
                    <a:pos x="105" y="120"/>
                  </a:cxn>
                  <a:cxn ang="0">
                    <a:pos x="107" y="131"/>
                  </a:cxn>
                  <a:cxn ang="0">
                    <a:pos x="86" y="133"/>
                  </a:cxn>
                  <a:cxn ang="0">
                    <a:pos x="78" y="111"/>
                  </a:cxn>
                  <a:cxn ang="0">
                    <a:pos x="60" y="107"/>
                  </a:cxn>
                  <a:cxn ang="0">
                    <a:pos x="57" y="99"/>
                  </a:cxn>
                  <a:cxn ang="0">
                    <a:pos x="49" y="101"/>
                  </a:cxn>
                  <a:cxn ang="0">
                    <a:pos x="51" y="107"/>
                  </a:cxn>
                  <a:cxn ang="0">
                    <a:pos x="51" y="110"/>
                  </a:cxn>
                  <a:cxn ang="0">
                    <a:pos x="43" y="107"/>
                  </a:cxn>
                  <a:cxn ang="0">
                    <a:pos x="31" y="115"/>
                  </a:cxn>
                  <a:cxn ang="0">
                    <a:pos x="32" y="124"/>
                  </a:cxn>
                  <a:cxn ang="0">
                    <a:pos x="31" y="132"/>
                  </a:cxn>
                  <a:cxn ang="0">
                    <a:pos x="28" y="126"/>
                  </a:cxn>
                  <a:cxn ang="0">
                    <a:pos x="15" y="133"/>
                  </a:cxn>
                  <a:cxn ang="0">
                    <a:pos x="8" y="131"/>
                  </a:cxn>
                  <a:cxn ang="0">
                    <a:pos x="6" y="120"/>
                  </a:cxn>
                  <a:cxn ang="0">
                    <a:pos x="0" y="120"/>
                  </a:cxn>
                  <a:cxn ang="0">
                    <a:pos x="8" y="94"/>
                  </a:cxn>
                  <a:cxn ang="0">
                    <a:pos x="23" y="79"/>
                  </a:cxn>
                  <a:cxn ang="0">
                    <a:pos x="27" y="84"/>
                  </a:cxn>
                  <a:cxn ang="0">
                    <a:pos x="36" y="81"/>
                  </a:cxn>
                  <a:cxn ang="0">
                    <a:pos x="36" y="75"/>
                  </a:cxn>
                  <a:cxn ang="0">
                    <a:pos x="53" y="62"/>
                  </a:cxn>
                  <a:cxn ang="0">
                    <a:pos x="85" y="54"/>
                  </a:cxn>
                  <a:cxn ang="0">
                    <a:pos x="105" y="45"/>
                  </a:cxn>
                  <a:cxn ang="0">
                    <a:pos x="117" y="19"/>
                  </a:cxn>
                  <a:cxn ang="0">
                    <a:pos x="121" y="26"/>
                  </a:cxn>
                  <a:cxn ang="0">
                    <a:pos x="140" y="3"/>
                  </a:cxn>
                  <a:cxn ang="0">
                    <a:pos x="159" y="0"/>
                  </a:cxn>
                  <a:cxn ang="0">
                    <a:pos x="164" y="5"/>
                  </a:cxn>
                  <a:cxn ang="0">
                    <a:pos x="164" y="13"/>
                  </a:cxn>
                  <a:cxn ang="0">
                    <a:pos x="168" y="13"/>
                  </a:cxn>
                  <a:cxn ang="0">
                    <a:pos x="171" y="21"/>
                  </a:cxn>
                  <a:cxn ang="0">
                    <a:pos x="184" y="26"/>
                  </a:cxn>
                  <a:cxn ang="0">
                    <a:pos x="184" y="32"/>
                  </a:cxn>
                </a:cxnLst>
                <a:rect l="0" t="0" r="r" b="b"/>
                <a:pathLst>
                  <a:path w="219" h="133">
                    <a:moveTo>
                      <a:pt x="184" y="32"/>
                    </a:moveTo>
                    <a:lnTo>
                      <a:pt x="188" y="31"/>
                    </a:lnTo>
                    <a:lnTo>
                      <a:pt x="192" y="46"/>
                    </a:lnTo>
                    <a:lnTo>
                      <a:pt x="207" y="47"/>
                    </a:lnTo>
                    <a:lnTo>
                      <a:pt x="208" y="57"/>
                    </a:lnTo>
                    <a:lnTo>
                      <a:pt x="216" y="66"/>
                    </a:lnTo>
                    <a:lnTo>
                      <a:pt x="216" y="74"/>
                    </a:lnTo>
                    <a:lnTo>
                      <a:pt x="219" y="80"/>
                    </a:lnTo>
                    <a:lnTo>
                      <a:pt x="219" y="101"/>
                    </a:lnTo>
                    <a:lnTo>
                      <a:pt x="216" y="117"/>
                    </a:lnTo>
                    <a:lnTo>
                      <a:pt x="208" y="122"/>
                    </a:lnTo>
                    <a:lnTo>
                      <a:pt x="195" y="126"/>
                    </a:lnTo>
                    <a:lnTo>
                      <a:pt x="188" y="121"/>
                    </a:lnTo>
                    <a:lnTo>
                      <a:pt x="160" y="131"/>
                    </a:lnTo>
                    <a:lnTo>
                      <a:pt x="148" y="127"/>
                    </a:lnTo>
                    <a:lnTo>
                      <a:pt x="130" y="105"/>
                    </a:lnTo>
                    <a:lnTo>
                      <a:pt x="121" y="104"/>
                    </a:lnTo>
                    <a:lnTo>
                      <a:pt x="114" y="94"/>
                    </a:lnTo>
                    <a:lnTo>
                      <a:pt x="109" y="97"/>
                    </a:lnTo>
                    <a:lnTo>
                      <a:pt x="107" y="90"/>
                    </a:lnTo>
                    <a:lnTo>
                      <a:pt x="107" y="105"/>
                    </a:lnTo>
                    <a:lnTo>
                      <a:pt x="111" y="117"/>
                    </a:lnTo>
                    <a:lnTo>
                      <a:pt x="105" y="120"/>
                    </a:lnTo>
                    <a:lnTo>
                      <a:pt x="107" y="131"/>
                    </a:lnTo>
                    <a:lnTo>
                      <a:pt x="86" y="133"/>
                    </a:lnTo>
                    <a:lnTo>
                      <a:pt x="78" y="111"/>
                    </a:lnTo>
                    <a:lnTo>
                      <a:pt x="60" y="107"/>
                    </a:lnTo>
                    <a:lnTo>
                      <a:pt x="57" y="99"/>
                    </a:lnTo>
                    <a:lnTo>
                      <a:pt x="49" y="101"/>
                    </a:lnTo>
                    <a:lnTo>
                      <a:pt x="51" y="107"/>
                    </a:lnTo>
                    <a:lnTo>
                      <a:pt x="51" y="110"/>
                    </a:lnTo>
                    <a:lnTo>
                      <a:pt x="43" y="107"/>
                    </a:lnTo>
                    <a:lnTo>
                      <a:pt x="31" y="115"/>
                    </a:lnTo>
                    <a:lnTo>
                      <a:pt x="32" y="124"/>
                    </a:lnTo>
                    <a:lnTo>
                      <a:pt x="31" y="132"/>
                    </a:lnTo>
                    <a:lnTo>
                      <a:pt x="28" y="126"/>
                    </a:lnTo>
                    <a:lnTo>
                      <a:pt x="15" y="133"/>
                    </a:lnTo>
                    <a:lnTo>
                      <a:pt x="8" y="131"/>
                    </a:lnTo>
                    <a:lnTo>
                      <a:pt x="6" y="120"/>
                    </a:lnTo>
                    <a:lnTo>
                      <a:pt x="0" y="120"/>
                    </a:lnTo>
                    <a:lnTo>
                      <a:pt x="8" y="94"/>
                    </a:lnTo>
                    <a:lnTo>
                      <a:pt x="23" y="79"/>
                    </a:lnTo>
                    <a:lnTo>
                      <a:pt x="27" y="84"/>
                    </a:lnTo>
                    <a:lnTo>
                      <a:pt x="36" y="81"/>
                    </a:lnTo>
                    <a:lnTo>
                      <a:pt x="36" y="75"/>
                    </a:lnTo>
                    <a:lnTo>
                      <a:pt x="53" y="62"/>
                    </a:lnTo>
                    <a:lnTo>
                      <a:pt x="85" y="54"/>
                    </a:lnTo>
                    <a:lnTo>
                      <a:pt x="105" y="45"/>
                    </a:lnTo>
                    <a:lnTo>
                      <a:pt x="117" y="19"/>
                    </a:lnTo>
                    <a:lnTo>
                      <a:pt x="121" y="26"/>
                    </a:lnTo>
                    <a:lnTo>
                      <a:pt x="140" y="3"/>
                    </a:lnTo>
                    <a:lnTo>
                      <a:pt x="159" y="0"/>
                    </a:lnTo>
                    <a:lnTo>
                      <a:pt x="164" y="5"/>
                    </a:lnTo>
                    <a:lnTo>
                      <a:pt x="164" y="13"/>
                    </a:lnTo>
                    <a:lnTo>
                      <a:pt x="168" y="13"/>
                    </a:lnTo>
                    <a:lnTo>
                      <a:pt x="171" y="21"/>
                    </a:lnTo>
                    <a:lnTo>
                      <a:pt x="184" y="26"/>
                    </a:lnTo>
                    <a:lnTo>
                      <a:pt x="184" y="32"/>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621" name="Freeform 297"/>
              <p:cNvSpPr>
                <a:spLocks noChangeAspect="1"/>
              </p:cNvSpPr>
              <p:nvPr/>
            </p:nvSpPr>
            <p:spPr bwMode="gray">
              <a:xfrm>
                <a:off x="1461" y="1086"/>
                <a:ext cx="33" cy="21"/>
              </a:xfrm>
              <a:custGeom>
                <a:avLst/>
                <a:gdLst/>
                <a:ahLst/>
                <a:cxnLst>
                  <a:cxn ang="0">
                    <a:pos x="61" y="15"/>
                  </a:cxn>
                  <a:cxn ang="0">
                    <a:pos x="70" y="20"/>
                  </a:cxn>
                  <a:cxn ang="0">
                    <a:pos x="73" y="12"/>
                  </a:cxn>
                  <a:cxn ang="0">
                    <a:pos x="89" y="10"/>
                  </a:cxn>
                  <a:cxn ang="0">
                    <a:pos x="89" y="15"/>
                  </a:cxn>
                  <a:cxn ang="0">
                    <a:pos x="103" y="20"/>
                  </a:cxn>
                  <a:cxn ang="0">
                    <a:pos x="106" y="15"/>
                  </a:cxn>
                  <a:cxn ang="0">
                    <a:pos x="124" y="26"/>
                  </a:cxn>
                  <a:cxn ang="0">
                    <a:pos x="135" y="25"/>
                  </a:cxn>
                  <a:cxn ang="0">
                    <a:pos x="140" y="15"/>
                  </a:cxn>
                  <a:cxn ang="0">
                    <a:pos x="147" y="25"/>
                  </a:cxn>
                  <a:cxn ang="0">
                    <a:pos x="158" y="30"/>
                  </a:cxn>
                  <a:cxn ang="0">
                    <a:pos x="164" y="44"/>
                  </a:cxn>
                  <a:cxn ang="0">
                    <a:pos x="162" y="49"/>
                  </a:cxn>
                  <a:cxn ang="0">
                    <a:pos x="151" y="52"/>
                  </a:cxn>
                  <a:cxn ang="0">
                    <a:pos x="148" y="57"/>
                  </a:cxn>
                  <a:cxn ang="0">
                    <a:pos x="151" y="62"/>
                  </a:cxn>
                  <a:cxn ang="0">
                    <a:pos x="152" y="71"/>
                  </a:cxn>
                  <a:cxn ang="0">
                    <a:pos x="149" y="85"/>
                  </a:cxn>
                  <a:cxn ang="0">
                    <a:pos x="151" y="91"/>
                  </a:cxn>
                  <a:cxn ang="0">
                    <a:pos x="146" y="101"/>
                  </a:cxn>
                  <a:cxn ang="0">
                    <a:pos x="126" y="103"/>
                  </a:cxn>
                  <a:cxn ang="0">
                    <a:pos x="105" y="98"/>
                  </a:cxn>
                  <a:cxn ang="0">
                    <a:pos x="99" y="91"/>
                  </a:cxn>
                  <a:cxn ang="0">
                    <a:pos x="82" y="93"/>
                  </a:cxn>
                  <a:cxn ang="0">
                    <a:pos x="81" y="89"/>
                  </a:cxn>
                  <a:cxn ang="0">
                    <a:pos x="65" y="97"/>
                  </a:cxn>
                  <a:cxn ang="0">
                    <a:pos x="63" y="92"/>
                  </a:cxn>
                  <a:cxn ang="0">
                    <a:pos x="54" y="87"/>
                  </a:cxn>
                  <a:cxn ang="0">
                    <a:pos x="34" y="87"/>
                  </a:cxn>
                  <a:cxn ang="0">
                    <a:pos x="24" y="76"/>
                  </a:cxn>
                  <a:cxn ang="0">
                    <a:pos x="17" y="76"/>
                  </a:cxn>
                  <a:cxn ang="0">
                    <a:pos x="7" y="63"/>
                  </a:cxn>
                  <a:cxn ang="0">
                    <a:pos x="3" y="52"/>
                  </a:cxn>
                  <a:cxn ang="0">
                    <a:pos x="3" y="44"/>
                  </a:cxn>
                  <a:cxn ang="0">
                    <a:pos x="0" y="42"/>
                  </a:cxn>
                  <a:cxn ang="0">
                    <a:pos x="2" y="30"/>
                  </a:cxn>
                  <a:cxn ang="0">
                    <a:pos x="13" y="20"/>
                  </a:cxn>
                  <a:cxn ang="0">
                    <a:pos x="30" y="15"/>
                  </a:cxn>
                  <a:cxn ang="0">
                    <a:pos x="35" y="0"/>
                  </a:cxn>
                  <a:cxn ang="0">
                    <a:pos x="41" y="0"/>
                  </a:cxn>
                  <a:cxn ang="0">
                    <a:pos x="45" y="15"/>
                  </a:cxn>
                  <a:cxn ang="0">
                    <a:pos x="50" y="12"/>
                  </a:cxn>
                  <a:cxn ang="0">
                    <a:pos x="54" y="17"/>
                  </a:cxn>
                  <a:cxn ang="0">
                    <a:pos x="61" y="15"/>
                  </a:cxn>
                </a:cxnLst>
                <a:rect l="0" t="0" r="r" b="b"/>
                <a:pathLst>
                  <a:path w="164" h="103">
                    <a:moveTo>
                      <a:pt x="61" y="15"/>
                    </a:moveTo>
                    <a:lnTo>
                      <a:pt x="70" y="20"/>
                    </a:lnTo>
                    <a:lnTo>
                      <a:pt x="73" y="12"/>
                    </a:lnTo>
                    <a:lnTo>
                      <a:pt x="89" y="10"/>
                    </a:lnTo>
                    <a:lnTo>
                      <a:pt x="89" y="15"/>
                    </a:lnTo>
                    <a:lnTo>
                      <a:pt x="103" y="20"/>
                    </a:lnTo>
                    <a:lnTo>
                      <a:pt x="106" y="15"/>
                    </a:lnTo>
                    <a:lnTo>
                      <a:pt x="124" y="26"/>
                    </a:lnTo>
                    <a:lnTo>
                      <a:pt x="135" y="25"/>
                    </a:lnTo>
                    <a:lnTo>
                      <a:pt x="140" y="15"/>
                    </a:lnTo>
                    <a:lnTo>
                      <a:pt x="147" y="25"/>
                    </a:lnTo>
                    <a:lnTo>
                      <a:pt x="158" y="30"/>
                    </a:lnTo>
                    <a:lnTo>
                      <a:pt x="164" y="44"/>
                    </a:lnTo>
                    <a:lnTo>
                      <a:pt x="162" y="49"/>
                    </a:lnTo>
                    <a:lnTo>
                      <a:pt x="151" y="52"/>
                    </a:lnTo>
                    <a:lnTo>
                      <a:pt x="148" y="57"/>
                    </a:lnTo>
                    <a:lnTo>
                      <a:pt x="151" y="62"/>
                    </a:lnTo>
                    <a:lnTo>
                      <a:pt x="152" y="71"/>
                    </a:lnTo>
                    <a:lnTo>
                      <a:pt x="149" y="85"/>
                    </a:lnTo>
                    <a:lnTo>
                      <a:pt x="151" y="91"/>
                    </a:lnTo>
                    <a:lnTo>
                      <a:pt x="146" y="101"/>
                    </a:lnTo>
                    <a:lnTo>
                      <a:pt x="126" y="103"/>
                    </a:lnTo>
                    <a:lnTo>
                      <a:pt x="105" y="98"/>
                    </a:lnTo>
                    <a:lnTo>
                      <a:pt x="99" y="91"/>
                    </a:lnTo>
                    <a:lnTo>
                      <a:pt x="82" y="93"/>
                    </a:lnTo>
                    <a:lnTo>
                      <a:pt x="81" y="89"/>
                    </a:lnTo>
                    <a:lnTo>
                      <a:pt x="65" y="97"/>
                    </a:lnTo>
                    <a:lnTo>
                      <a:pt x="63" y="92"/>
                    </a:lnTo>
                    <a:lnTo>
                      <a:pt x="54" y="87"/>
                    </a:lnTo>
                    <a:lnTo>
                      <a:pt x="34" y="87"/>
                    </a:lnTo>
                    <a:lnTo>
                      <a:pt x="24" y="76"/>
                    </a:lnTo>
                    <a:lnTo>
                      <a:pt x="17" y="76"/>
                    </a:lnTo>
                    <a:lnTo>
                      <a:pt x="7" y="63"/>
                    </a:lnTo>
                    <a:lnTo>
                      <a:pt x="3" y="52"/>
                    </a:lnTo>
                    <a:lnTo>
                      <a:pt x="3" y="44"/>
                    </a:lnTo>
                    <a:lnTo>
                      <a:pt x="0" y="42"/>
                    </a:lnTo>
                    <a:lnTo>
                      <a:pt x="2" y="30"/>
                    </a:lnTo>
                    <a:lnTo>
                      <a:pt x="13" y="20"/>
                    </a:lnTo>
                    <a:lnTo>
                      <a:pt x="30" y="15"/>
                    </a:lnTo>
                    <a:lnTo>
                      <a:pt x="35" y="0"/>
                    </a:lnTo>
                    <a:lnTo>
                      <a:pt x="41" y="0"/>
                    </a:lnTo>
                    <a:lnTo>
                      <a:pt x="45" y="15"/>
                    </a:lnTo>
                    <a:lnTo>
                      <a:pt x="50" y="12"/>
                    </a:lnTo>
                    <a:lnTo>
                      <a:pt x="54" y="17"/>
                    </a:lnTo>
                    <a:lnTo>
                      <a:pt x="61" y="15"/>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622" name="Freeform 298"/>
              <p:cNvSpPr>
                <a:spLocks noChangeAspect="1"/>
              </p:cNvSpPr>
              <p:nvPr/>
            </p:nvSpPr>
            <p:spPr bwMode="gray">
              <a:xfrm>
                <a:off x="1452" y="1121"/>
                <a:ext cx="189" cy="119"/>
              </a:xfrm>
              <a:custGeom>
                <a:avLst/>
                <a:gdLst/>
                <a:ahLst/>
                <a:cxnLst>
                  <a:cxn ang="0">
                    <a:pos x="27" y="21"/>
                  </a:cxn>
                  <a:cxn ang="0">
                    <a:pos x="19" y="52"/>
                  </a:cxn>
                  <a:cxn ang="0">
                    <a:pos x="3" y="68"/>
                  </a:cxn>
                  <a:cxn ang="0">
                    <a:pos x="37" y="106"/>
                  </a:cxn>
                  <a:cxn ang="0">
                    <a:pos x="110" y="210"/>
                  </a:cxn>
                  <a:cxn ang="0">
                    <a:pos x="169" y="197"/>
                  </a:cxn>
                  <a:cxn ang="0">
                    <a:pos x="197" y="176"/>
                  </a:cxn>
                  <a:cxn ang="0">
                    <a:pos x="229" y="268"/>
                  </a:cxn>
                  <a:cxn ang="0">
                    <a:pos x="266" y="354"/>
                  </a:cxn>
                  <a:cxn ang="0">
                    <a:pos x="245" y="454"/>
                  </a:cxn>
                  <a:cxn ang="0">
                    <a:pos x="271" y="534"/>
                  </a:cxn>
                  <a:cxn ang="0">
                    <a:pos x="307" y="537"/>
                  </a:cxn>
                  <a:cxn ang="0">
                    <a:pos x="345" y="559"/>
                  </a:cxn>
                  <a:cxn ang="0">
                    <a:pos x="397" y="580"/>
                  </a:cxn>
                  <a:cxn ang="0">
                    <a:pos x="412" y="527"/>
                  </a:cxn>
                  <a:cxn ang="0">
                    <a:pos x="443" y="517"/>
                  </a:cxn>
                  <a:cxn ang="0">
                    <a:pos x="466" y="591"/>
                  </a:cxn>
                  <a:cxn ang="0">
                    <a:pos x="517" y="575"/>
                  </a:cxn>
                  <a:cxn ang="0">
                    <a:pos x="559" y="579"/>
                  </a:cxn>
                  <a:cxn ang="0">
                    <a:pos x="590" y="579"/>
                  </a:cxn>
                  <a:cxn ang="0">
                    <a:pos x="640" y="585"/>
                  </a:cxn>
                  <a:cxn ang="0">
                    <a:pos x="658" y="580"/>
                  </a:cxn>
                  <a:cxn ang="0">
                    <a:pos x="728" y="497"/>
                  </a:cxn>
                  <a:cxn ang="0">
                    <a:pos x="775" y="582"/>
                  </a:cxn>
                  <a:cxn ang="0">
                    <a:pos x="837" y="579"/>
                  </a:cxn>
                  <a:cxn ang="0">
                    <a:pos x="913" y="528"/>
                  </a:cxn>
                  <a:cxn ang="0">
                    <a:pos x="917" y="453"/>
                  </a:cxn>
                  <a:cxn ang="0">
                    <a:pos x="936" y="376"/>
                  </a:cxn>
                  <a:cxn ang="0">
                    <a:pos x="912" y="346"/>
                  </a:cxn>
                  <a:cxn ang="0">
                    <a:pos x="859" y="302"/>
                  </a:cxn>
                  <a:cxn ang="0">
                    <a:pos x="737" y="302"/>
                  </a:cxn>
                  <a:cxn ang="0">
                    <a:pos x="670" y="330"/>
                  </a:cxn>
                  <a:cxn ang="0">
                    <a:pos x="635" y="348"/>
                  </a:cxn>
                  <a:cxn ang="0">
                    <a:pos x="610" y="361"/>
                  </a:cxn>
                  <a:cxn ang="0">
                    <a:pos x="617" y="399"/>
                  </a:cxn>
                  <a:cxn ang="0">
                    <a:pos x="560" y="386"/>
                  </a:cxn>
                  <a:cxn ang="0">
                    <a:pos x="503" y="386"/>
                  </a:cxn>
                  <a:cxn ang="0">
                    <a:pos x="465" y="383"/>
                  </a:cxn>
                  <a:cxn ang="0">
                    <a:pos x="436" y="348"/>
                  </a:cxn>
                  <a:cxn ang="0">
                    <a:pos x="407" y="357"/>
                  </a:cxn>
                  <a:cxn ang="0">
                    <a:pos x="390" y="354"/>
                  </a:cxn>
                  <a:cxn ang="0">
                    <a:pos x="381" y="306"/>
                  </a:cxn>
                  <a:cxn ang="0">
                    <a:pos x="358" y="279"/>
                  </a:cxn>
                  <a:cxn ang="0">
                    <a:pos x="327" y="289"/>
                  </a:cxn>
                  <a:cxn ang="0">
                    <a:pos x="354" y="263"/>
                  </a:cxn>
                  <a:cxn ang="0">
                    <a:pos x="325" y="246"/>
                  </a:cxn>
                  <a:cxn ang="0">
                    <a:pos x="296" y="206"/>
                  </a:cxn>
                  <a:cxn ang="0">
                    <a:pos x="347" y="232"/>
                  </a:cxn>
                  <a:cxn ang="0">
                    <a:pos x="418" y="193"/>
                  </a:cxn>
                  <a:cxn ang="0">
                    <a:pos x="344" y="172"/>
                  </a:cxn>
                  <a:cxn ang="0">
                    <a:pos x="323" y="144"/>
                  </a:cxn>
                  <a:cxn ang="0">
                    <a:pos x="350" y="139"/>
                  </a:cxn>
                  <a:cxn ang="0">
                    <a:pos x="293" y="95"/>
                  </a:cxn>
                  <a:cxn ang="0">
                    <a:pos x="232" y="123"/>
                  </a:cxn>
                  <a:cxn ang="0">
                    <a:pos x="192" y="123"/>
                  </a:cxn>
                  <a:cxn ang="0">
                    <a:pos x="176" y="36"/>
                  </a:cxn>
                  <a:cxn ang="0">
                    <a:pos x="111" y="15"/>
                  </a:cxn>
                </a:cxnLst>
                <a:rect l="0" t="0" r="r" b="b"/>
                <a:pathLst>
                  <a:path w="946" h="593">
                    <a:moveTo>
                      <a:pt x="111" y="15"/>
                    </a:moveTo>
                    <a:lnTo>
                      <a:pt x="101" y="17"/>
                    </a:lnTo>
                    <a:lnTo>
                      <a:pt x="79" y="2"/>
                    </a:lnTo>
                    <a:lnTo>
                      <a:pt x="60" y="0"/>
                    </a:lnTo>
                    <a:lnTo>
                      <a:pt x="27" y="11"/>
                    </a:lnTo>
                    <a:lnTo>
                      <a:pt x="27" y="21"/>
                    </a:lnTo>
                    <a:lnTo>
                      <a:pt x="21" y="27"/>
                    </a:lnTo>
                    <a:lnTo>
                      <a:pt x="6" y="25"/>
                    </a:lnTo>
                    <a:lnTo>
                      <a:pt x="9" y="32"/>
                    </a:lnTo>
                    <a:lnTo>
                      <a:pt x="5" y="39"/>
                    </a:lnTo>
                    <a:lnTo>
                      <a:pt x="8" y="48"/>
                    </a:lnTo>
                    <a:lnTo>
                      <a:pt x="19" y="52"/>
                    </a:lnTo>
                    <a:lnTo>
                      <a:pt x="31" y="66"/>
                    </a:lnTo>
                    <a:lnTo>
                      <a:pt x="36" y="72"/>
                    </a:lnTo>
                    <a:lnTo>
                      <a:pt x="37" y="76"/>
                    </a:lnTo>
                    <a:lnTo>
                      <a:pt x="21" y="76"/>
                    </a:lnTo>
                    <a:lnTo>
                      <a:pt x="6" y="64"/>
                    </a:lnTo>
                    <a:lnTo>
                      <a:pt x="3" y="68"/>
                    </a:lnTo>
                    <a:lnTo>
                      <a:pt x="0" y="84"/>
                    </a:lnTo>
                    <a:lnTo>
                      <a:pt x="6" y="90"/>
                    </a:lnTo>
                    <a:lnTo>
                      <a:pt x="24" y="92"/>
                    </a:lnTo>
                    <a:lnTo>
                      <a:pt x="25" y="99"/>
                    </a:lnTo>
                    <a:lnTo>
                      <a:pt x="35" y="108"/>
                    </a:lnTo>
                    <a:lnTo>
                      <a:pt x="37" y="106"/>
                    </a:lnTo>
                    <a:lnTo>
                      <a:pt x="45" y="122"/>
                    </a:lnTo>
                    <a:lnTo>
                      <a:pt x="52" y="120"/>
                    </a:lnTo>
                    <a:lnTo>
                      <a:pt x="72" y="167"/>
                    </a:lnTo>
                    <a:lnTo>
                      <a:pt x="91" y="169"/>
                    </a:lnTo>
                    <a:lnTo>
                      <a:pt x="101" y="179"/>
                    </a:lnTo>
                    <a:lnTo>
                      <a:pt x="110" y="210"/>
                    </a:lnTo>
                    <a:lnTo>
                      <a:pt x="111" y="192"/>
                    </a:lnTo>
                    <a:lnTo>
                      <a:pt x="118" y="201"/>
                    </a:lnTo>
                    <a:lnTo>
                      <a:pt x="169" y="210"/>
                    </a:lnTo>
                    <a:lnTo>
                      <a:pt x="175" y="209"/>
                    </a:lnTo>
                    <a:lnTo>
                      <a:pt x="167" y="204"/>
                    </a:lnTo>
                    <a:lnTo>
                      <a:pt x="169" y="197"/>
                    </a:lnTo>
                    <a:lnTo>
                      <a:pt x="176" y="194"/>
                    </a:lnTo>
                    <a:lnTo>
                      <a:pt x="177" y="197"/>
                    </a:lnTo>
                    <a:lnTo>
                      <a:pt x="185" y="192"/>
                    </a:lnTo>
                    <a:lnTo>
                      <a:pt x="191" y="187"/>
                    </a:lnTo>
                    <a:lnTo>
                      <a:pt x="192" y="181"/>
                    </a:lnTo>
                    <a:lnTo>
                      <a:pt x="197" y="176"/>
                    </a:lnTo>
                    <a:lnTo>
                      <a:pt x="207" y="183"/>
                    </a:lnTo>
                    <a:lnTo>
                      <a:pt x="210" y="203"/>
                    </a:lnTo>
                    <a:lnTo>
                      <a:pt x="216" y="216"/>
                    </a:lnTo>
                    <a:lnTo>
                      <a:pt x="224" y="230"/>
                    </a:lnTo>
                    <a:lnTo>
                      <a:pt x="229" y="253"/>
                    </a:lnTo>
                    <a:lnTo>
                      <a:pt x="229" y="268"/>
                    </a:lnTo>
                    <a:lnTo>
                      <a:pt x="234" y="271"/>
                    </a:lnTo>
                    <a:lnTo>
                      <a:pt x="246" y="289"/>
                    </a:lnTo>
                    <a:lnTo>
                      <a:pt x="255" y="306"/>
                    </a:lnTo>
                    <a:lnTo>
                      <a:pt x="256" y="328"/>
                    </a:lnTo>
                    <a:lnTo>
                      <a:pt x="258" y="345"/>
                    </a:lnTo>
                    <a:lnTo>
                      <a:pt x="266" y="354"/>
                    </a:lnTo>
                    <a:lnTo>
                      <a:pt x="253" y="367"/>
                    </a:lnTo>
                    <a:lnTo>
                      <a:pt x="239" y="397"/>
                    </a:lnTo>
                    <a:lnTo>
                      <a:pt x="245" y="400"/>
                    </a:lnTo>
                    <a:lnTo>
                      <a:pt x="240" y="426"/>
                    </a:lnTo>
                    <a:lnTo>
                      <a:pt x="239" y="437"/>
                    </a:lnTo>
                    <a:lnTo>
                      <a:pt x="245" y="454"/>
                    </a:lnTo>
                    <a:lnTo>
                      <a:pt x="264" y="450"/>
                    </a:lnTo>
                    <a:lnTo>
                      <a:pt x="261" y="466"/>
                    </a:lnTo>
                    <a:lnTo>
                      <a:pt x="256" y="481"/>
                    </a:lnTo>
                    <a:lnTo>
                      <a:pt x="258" y="507"/>
                    </a:lnTo>
                    <a:lnTo>
                      <a:pt x="257" y="518"/>
                    </a:lnTo>
                    <a:lnTo>
                      <a:pt x="271" y="534"/>
                    </a:lnTo>
                    <a:lnTo>
                      <a:pt x="288" y="540"/>
                    </a:lnTo>
                    <a:lnTo>
                      <a:pt x="282" y="543"/>
                    </a:lnTo>
                    <a:lnTo>
                      <a:pt x="283" y="551"/>
                    </a:lnTo>
                    <a:lnTo>
                      <a:pt x="288" y="558"/>
                    </a:lnTo>
                    <a:lnTo>
                      <a:pt x="306" y="554"/>
                    </a:lnTo>
                    <a:lnTo>
                      <a:pt x="307" y="537"/>
                    </a:lnTo>
                    <a:lnTo>
                      <a:pt x="312" y="533"/>
                    </a:lnTo>
                    <a:lnTo>
                      <a:pt x="330" y="517"/>
                    </a:lnTo>
                    <a:lnTo>
                      <a:pt x="318" y="537"/>
                    </a:lnTo>
                    <a:lnTo>
                      <a:pt x="334" y="560"/>
                    </a:lnTo>
                    <a:lnTo>
                      <a:pt x="334" y="533"/>
                    </a:lnTo>
                    <a:lnTo>
                      <a:pt x="345" y="559"/>
                    </a:lnTo>
                    <a:lnTo>
                      <a:pt x="355" y="559"/>
                    </a:lnTo>
                    <a:lnTo>
                      <a:pt x="352" y="569"/>
                    </a:lnTo>
                    <a:lnTo>
                      <a:pt x="363" y="572"/>
                    </a:lnTo>
                    <a:lnTo>
                      <a:pt x="366" y="564"/>
                    </a:lnTo>
                    <a:lnTo>
                      <a:pt x="369" y="577"/>
                    </a:lnTo>
                    <a:lnTo>
                      <a:pt x="397" y="580"/>
                    </a:lnTo>
                    <a:lnTo>
                      <a:pt x="417" y="558"/>
                    </a:lnTo>
                    <a:lnTo>
                      <a:pt x="416" y="553"/>
                    </a:lnTo>
                    <a:lnTo>
                      <a:pt x="404" y="542"/>
                    </a:lnTo>
                    <a:lnTo>
                      <a:pt x="407" y="529"/>
                    </a:lnTo>
                    <a:lnTo>
                      <a:pt x="404" y="529"/>
                    </a:lnTo>
                    <a:lnTo>
                      <a:pt x="412" y="527"/>
                    </a:lnTo>
                    <a:lnTo>
                      <a:pt x="419" y="531"/>
                    </a:lnTo>
                    <a:lnTo>
                      <a:pt x="418" y="517"/>
                    </a:lnTo>
                    <a:lnTo>
                      <a:pt x="425" y="540"/>
                    </a:lnTo>
                    <a:lnTo>
                      <a:pt x="431" y="550"/>
                    </a:lnTo>
                    <a:lnTo>
                      <a:pt x="441" y="531"/>
                    </a:lnTo>
                    <a:lnTo>
                      <a:pt x="443" y="517"/>
                    </a:lnTo>
                    <a:lnTo>
                      <a:pt x="447" y="518"/>
                    </a:lnTo>
                    <a:lnTo>
                      <a:pt x="456" y="528"/>
                    </a:lnTo>
                    <a:lnTo>
                      <a:pt x="456" y="538"/>
                    </a:lnTo>
                    <a:lnTo>
                      <a:pt x="452" y="561"/>
                    </a:lnTo>
                    <a:lnTo>
                      <a:pt x="451" y="585"/>
                    </a:lnTo>
                    <a:lnTo>
                      <a:pt x="466" y="591"/>
                    </a:lnTo>
                    <a:lnTo>
                      <a:pt x="474" y="585"/>
                    </a:lnTo>
                    <a:lnTo>
                      <a:pt x="486" y="591"/>
                    </a:lnTo>
                    <a:lnTo>
                      <a:pt x="493" y="583"/>
                    </a:lnTo>
                    <a:lnTo>
                      <a:pt x="497" y="593"/>
                    </a:lnTo>
                    <a:lnTo>
                      <a:pt x="516" y="588"/>
                    </a:lnTo>
                    <a:lnTo>
                      <a:pt x="517" y="575"/>
                    </a:lnTo>
                    <a:lnTo>
                      <a:pt x="525" y="575"/>
                    </a:lnTo>
                    <a:lnTo>
                      <a:pt x="524" y="588"/>
                    </a:lnTo>
                    <a:lnTo>
                      <a:pt x="533" y="591"/>
                    </a:lnTo>
                    <a:lnTo>
                      <a:pt x="554" y="592"/>
                    </a:lnTo>
                    <a:lnTo>
                      <a:pt x="560" y="587"/>
                    </a:lnTo>
                    <a:lnTo>
                      <a:pt x="559" y="579"/>
                    </a:lnTo>
                    <a:lnTo>
                      <a:pt x="553" y="566"/>
                    </a:lnTo>
                    <a:lnTo>
                      <a:pt x="557" y="579"/>
                    </a:lnTo>
                    <a:lnTo>
                      <a:pt x="572" y="588"/>
                    </a:lnTo>
                    <a:lnTo>
                      <a:pt x="579" y="580"/>
                    </a:lnTo>
                    <a:lnTo>
                      <a:pt x="583" y="566"/>
                    </a:lnTo>
                    <a:lnTo>
                      <a:pt x="590" y="579"/>
                    </a:lnTo>
                    <a:lnTo>
                      <a:pt x="594" y="592"/>
                    </a:lnTo>
                    <a:lnTo>
                      <a:pt x="613" y="588"/>
                    </a:lnTo>
                    <a:lnTo>
                      <a:pt x="621" y="575"/>
                    </a:lnTo>
                    <a:lnTo>
                      <a:pt x="621" y="549"/>
                    </a:lnTo>
                    <a:lnTo>
                      <a:pt x="634" y="581"/>
                    </a:lnTo>
                    <a:lnTo>
                      <a:pt x="640" y="585"/>
                    </a:lnTo>
                    <a:lnTo>
                      <a:pt x="643" y="576"/>
                    </a:lnTo>
                    <a:lnTo>
                      <a:pt x="651" y="566"/>
                    </a:lnTo>
                    <a:lnTo>
                      <a:pt x="649" y="551"/>
                    </a:lnTo>
                    <a:lnTo>
                      <a:pt x="650" y="543"/>
                    </a:lnTo>
                    <a:lnTo>
                      <a:pt x="651" y="556"/>
                    </a:lnTo>
                    <a:lnTo>
                      <a:pt x="658" y="580"/>
                    </a:lnTo>
                    <a:lnTo>
                      <a:pt x="682" y="580"/>
                    </a:lnTo>
                    <a:lnTo>
                      <a:pt x="730" y="569"/>
                    </a:lnTo>
                    <a:lnTo>
                      <a:pt x="747" y="532"/>
                    </a:lnTo>
                    <a:lnTo>
                      <a:pt x="737" y="521"/>
                    </a:lnTo>
                    <a:lnTo>
                      <a:pt x="731" y="505"/>
                    </a:lnTo>
                    <a:lnTo>
                      <a:pt x="728" y="497"/>
                    </a:lnTo>
                    <a:lnTo>
                      <a:pt x="739" y="504"/>
                    </a:lnTo>
                    <a:lnTo>
                      <a:pt x="746" y="518"/>
                    </a:lnTo>
                    <a:lnTo>
                      <a:pt x="757" y="518"/>
                    </a:lnTo>
                    <a:lnTo>
                      <a:pt x="758" y="533"/>
                    </a:lnTo>
                    <a:lnTo>
                      <a:pt x="758" y="559"/>
                    </a:lnTo>
                    <a:lnTo>
                      <a:pt x="775" y="582"/>
                    </a:lnTo>
                    <a:lnTo>
                      <a:pt x="788" y="580"/>
                    </a:lnTo>
                    <a:lnTo>
                      <a:pt x="790" y="570"/>
                    </a:lnTo>
                    <a:lnTo>
                      <a:pt x="796" y="580"/>
                    </a:lnTo>
                    <a:lnTo>
                      <a:pt x="811" y="588"/>
                    </a:lnTo>
                    <a:lnTo>
                      <a:pt x="825" y="591"/>
                    </a:lnTo>
                    <a:lnTo>
                      <a:pt x="837" y="579"/>
                    </a:lnTo>
                    <a:lnTo>
                      <a:pt x="859" y="570"/>
                    </a:lnTo>
                    <a:lnTo>
                      <a:pt x="892" y="570"/>
                    </a:lnTo>
                    <a:lnTo>
                      <a:pt x="903" y="564"/>
                    </a:lnTo>
                    <a:lnTo>
                      <a:pt x="917" y="563"/>
                    </a:lnTo>
                    <a:lnTo>
                      <a:pt x="917" y="534"/>
                    </a:lnTo>
                    <a:lnTo>
                      <a:pt x="913" y="528"/>
                    </a:lnTo>
                    <a:lnTo>
                      <a:pt x="915" y="521"/>
                    </a:lnTo>
                    <a:lnTo>
                      <a:pt x="909" y="510"/>
                    </a:lnTo>
                    <a:lnTo>
                      <a:pt x="896" y="495"/>
                    </a:lnTo>
                    <a:lnTo>
                      <a:pt x="897" y="468"/>
                    </a:lnTo>
                    <a:lnTo>
                      <a:pt x="907" y="463"/>
                    </a:lnTo>
                    <a:lnTo>
                      <a:pt x="917" y="453"/>
                    </a:lnTo>
                    <a:lnTo>
                      <a:pt x="923" y="440"/>
                    </a:lnTo>
                    <a:lnTo>
                      <a:pt x="935" y="434"/>
                    </a:lnTo>
                    <a:lnTo>
                      <a:pt x="946" y="415"/>
                    </a:lnTo>
                    <a:lnTo>
                      <a:pt x="945" y="378"/>
                    </a:lnTo>
                    <a:lnTo>
                      <a:pt x="944" y="376"/>
                    </a:lnTo>
                    <a:lnTo>
                      <a:pt x="936" y="376"/>
                    </a:lnTo>
                    <a:lnTo>
                      <a:pt x="933" y="367"/>
                    </a:lnTo>
                    <a:lnTo>
                      <a:pt x="935" y="361"/>
                    </a:lnTo>
                    <a:lnTo>
                      <a:pt x="911" y="366"/>
                    </a:lnTo>
                    <a:lnTo>
                      <a:pt x="902" y="362"/>
                    </a:lnTo>
                    <a:lnTo>
                      <a:pt x="913" y="355"/>
                    </a:lnTo>
                    <a:lnTo>
                      <a:pt x="912" y="346"/>
                    </a:lnTo>
                    <a:lnTo>
                      <a:pt x="909" y="341"/>
                    </a:lnTo>
                    <a:lnTo>
                      <a:pt x="892" y="329"/>
                    </a:lnTo>
                    <a:lnTo>
                      <a:pt x="881" y="334"/>
                    </a:lnTo>
                    <a:lnTo>
                      <a:pt x="860" y="328"/>
                    </a:lnTo>
                    <a:lnTo>
                      <a:pt x="863" y="310"/>
                    </a:lnTo>
                    <a:lnTo>
                      <a:pt x="859" y="302"/>
                    </a:lnTo>
                    <a:lnTo>
                      <a:pt x="853" y="305"/>
                    </a:lnTo>
                    <a:lnTo>
                      <a:pt x="798" y="291"/>
                    </a:lnTo>
                    <a:lnTo>
                      <a:pt x="777" y="297"/>
                    </a:lnTo>
                    <a:lnTo>
                      <a:pt x="756" y="313"/>
                    </a:lnTo>
                    <a:lnTo>
                      <a:pt x="741" y="311"/>
                    </a:lnTo>
                    <a:lnTo>
                      <a:pt x="737" y="302"/>
                    </a:lnTo>
                    <a:lnTo>
                      <a:pt x="729" y="306"/>
                    </a:lnTo>
                    <a:lnTo>
                      <a:pt x="720" y="298"/>
                    </a:lnTo>
                    <a:lnTo>
                      <a:pt x="712" y="298"/>
                    </a:lnTo>
                    <a:lnTo>
                      <a:pt x="705" y="310"/>
                    </a:lnTo>
                    <a:lnTo>
                      <a:pt x="676" y="324"/>
                    </a:lnTo>
                    <a:lnTo>
                      <a:pt x="670" y="330"/>
                    </a:lnTo>
                    <a:lnTo>
                      <a:pt x="671" y="338"/>
                    </a:lnTo>
                    <a:lnTo>
                      <a:pt x="673" y="341"/>
                    </a:lnTo>
                    <a:lnTo>
                      <a:pt x="654" y="335"/>
                    </a:lnTo>
                    <a:lnTo>
                      <a:pt x="644" y="339"/>
                    </a:lnTo>
                    <a:lnTo>
                      <a:pt x="638" y="351"/>
                    </a:lnTo>
                    <a:lnTo>
                      <a:pt x="635" y="348"/>
                    </a:lnTo>
                    <a:lnTo>
                      <a:pt x="638" y="362"/>
                    </a:lnTo>
                    <a:lnTo>
                      <a:pt x="637" y="367"/>
                    </a:lnTo>
                    <a:lnTo>
                      <a:pt x="635" y="362"/>
                    </a:lnTo>
                    <a:lnTo>
                      <a:pt x="623" y="357"/>
                    </a:lnTo>
                    <a:lnTo>
                      <a:pt x="621" y="349"/>
                    </a:lnTo>
                    <a:lnTo>
                      <a:pt x="610" y="361"/>
                    </a:lnTo>
                    <a:lnTo>
                      <a:pt x="600" y="361"/>
                    </a:lnTo>
                    <a:lnTo>
                      <a:pt x="584" y="370"/>
                    </a:lnTo>
                    <a:lnTo>
                      <a:pt x="585" y="377"/>
                    </a:lnTo>
                    <a:lnTo>
                      <a:pt x="596" y="386"/>
                    </a:lnTo>
                    <a:lnTo>
                      <a:pt x="615" y="391"/>
                    </a:lnTo>
                    <a:lnTo>
                      <a:pt x="617" y="399"/>
                    </a:lnTo>
                    <a:lnTo>
                      <a:pt x="606" y="394"/>
                    </a:lnTo>
                    <a:lnTo>
                      <a:pt x="583" y="393"/>
                    </a:lnTo>
                    <a:lnTo>
                      <a:pt x="554" y="409"/>
                    </a:lnTo>
                    <a:lnTo>
                      <a:pt x="549" y="403"/>
                    </a:lnTo>
                    <a:lnTo>
                      <a:pt x="567" y="393"/>
                    </a:lnTo>
                    <a:lnTo>
                      <a:pt x="560" y="386"/>
                    </a:lnTo>
                    <a:lnTo>
                      <a:pt x="538" y="377"/>
                    </a:lnTo>
                    <a:lnTo>
                      <a:pt x="529" y="360"/>
                    </a:lnTo>
                    <a:lnTo>
                      <a:pt x="511" y="351"/>
                    </a:lnTo>
                    <a:lnTo>
                      <a:pt x="504" y="364"/>
                    </a:lnTo>
                    <a:lnTo>
                      <a:pt x="505" y="377"/>
                    </a:lnTo>
                    <a:lnTo>
                      <a:pt x="503" y="386"/>
                    </a:lnTo>
                    <a:lnTo>
                      <a:pt x="498" y="364"/>
                    </a:lnTo>
                    <a:lnTo>
                      <a:pt x="492" y="357"/>
                    </a:lnTo>
                    <a:lnTo>
                      <a:pt x="482" y="370"/>
                    </a:lnTo>
                    <a:lnTo>
                      <a:pt x="479" y="377"/>
                    </a:lnTo>
                    <a:lnTo>
                      <a:pt x="474" y="384"/>
                    </a:lnTo>
                    <a:lnTo>
                      <a:pt x="465" y="383"/>
                    </a:lnTo>
                    <a:lnTo>
                      <a:pt x="470" y="371"/>
                    </a:lnTo>
                    <a:lnTo>
                      <a:pt x="467" y="367"/>
                    </a:lnTo>
                    <a:lnTo>
                      <a:pt x="458" y="357"/>
                    </a:lnTo>
                    <a:lnTo>
                      <a:pt x="456" y="350"/>
                    </a:lnTo>
                    <a:lnTo>
                      <a:pt x="445" y="340"/>
                    </a:lnTo>
                    <a:lnTo>
                      <a:pt x="436" y="348"/>
                    </a:lnTo>
                    <a:lnTo>
                      <a:pt x="434" y="359"/>
                    </a:lnTo>
                    <a:lnTo>
                      <a:pt x="439" y="383"/>
                    </a:lnTo>
                    <a:lnTo>
                      <a:pt x="431" y="397"/>
                    </a:lnTo>
                    <a:lnTo>
                      <a:pt x="427" y="388"/>
                    </a:lnTo>
                    <a:lnTo>
                      <a:pt x="422" y="365"/>
                    </a:lnTo>
                    <a:lnTo>
                      <a:pt x="407" y="357"/>
                    </a:lnTo>
                    <a:lnTo>
                      <a:pt x="400" y="367"/>
                    </a:lnTo>
                    <a:lnTo>
                      <a:pt x="395" y="366"/>
                    </a:lnTo>
                    <a:lnTo>
                      <a:pt x="395" y="364"/>
                    </a:lnTo>
                    <a:lnTo>
                      <a:pt x="397" y="357"/>
                    </a:lnTo>
                    <a:lnTo>
                      <a:pt x="388" y="361"/>
                    </a:lnTo>
                    <a:lnTo>
                      <a:pt x="390" y="354"/>
                    </a:lnTo>
                    <a:lnTo>
                      <a:pt x="409" y="349"/>
                    </a:lnTo>
                    <a:lnTo>
                      <a:pt x="417" y="317"/>
                    </a:lnTo>
                    <a:lnTo>
                      <a:pt x="412" y="316"/>
                    </a:lnTo>
                    <a:lnTo>
                      <a:pt x="407" y="302"/>
                    </a:lnTo>
                    <a:lnTo>
                      <a:pt x="393" y="310"/>
                    </a:lnTo>
                    <a:lnTo>
                      <a:pt x="381" y="306"/>
                    </a:lnTo>
                    <a:lnTo>
                      <a:pt x="387" y="295"/>
                    </a:lnTo>
                    <a:lnTo>
                      <a:pt x="380" y="278"/>
                    </a:lnTo>
                    <a:lnTo>
                      <a:pt x="374" y="274"/>
                    </a:lnTo>
                    <a:lnTo>
                      <a:pt x="369" y="284"/>
                    </a:lnTo>
                    <a:lnTo>
                      <a:pt x="365" y="286"/>
                    </a:lnTo>
                    <a:lnTo>
                      <a:pt x="358" y="279"/>
                    </a:lnTo>
                    <a:lnTo>
                      <a:pt x="347" y="289"/>
                    </a:lnTo>
                    <a:lnTo>
                      <a:pt x="347" y="275"/>
                    </a:lnTo>
                    <a:lnTo>
                      <a:pt x="339" y="280"/>
                    </a:lnTo>
                    <a:lnTo>
                      <a:pt x="333" y="279"/>
                    </a:lnTo>
                    <a:lnTo>
                      <a:pt x="332" y="276"/>
                    </a:lnTo>
                    <a:lnTo>
                      <a:pt x="327" y="289"/>
                    </a:lnTo>
                    <a:lnTo>
                      <a:pt x="306" y="312"/>
                    </a:lnTo>
                    <a:lnTo>
                      <a:pt x="309" y="291"/>
                    </a:lnTo>
                    <a:lnTo>
                      <a:pt x="317" y="286"/>
                    </a:lnTo>
                    <a:lnTo>
                      <a:pt x="318" y="281"/>
                    </a:lnTo>
                    <a:lnTo>
                      <a:pt x="312" y="271"/>
                    </a:lnTo>
                    <a:lnTo>
                      <a:pt x="354" y="263"/>
                    </a:lnTo>
                    <a:lnTo>
                      <a:pt x="344" y="255"/>
                    </a:lnTo>
                    <a:lnTo>
                      <a:pt x="332" y="259"/>
                    </a:lnTo>
                    <a:lnTo>
                      <a:pt x="326" y="252"/>
                    </a:lnTo>
                    <a:lnTo>
                      <a:pt x="328" y="249"/>
                    </a:lnTo>
                    <a:lnTo>
                      <a:pt x="330" y="246"/>
                    </a:lnTo>
                    <a:lnTo>
                      <a:pt x="325" y="246"/>
                    </a:lnTo>
                    <a:lnTo>
                      <a:pt x="321" y="238"/>
                    </a:lnTo>
                    <a:lnTo>
                      <a:pt x="307" y="231"/>
                    </a:lnTo>
                    <a:lnTo>
                      <a:pt x="290" y="230"/>
                    </a:lnTo>
                    <a:lnTo>
                      <a:pt x="301" y="217"/>
                    </a:lnTo>
                    <a:lnTo>
                      <a:pt x="295" y="215"/>
                    </a:lnTo>
                    <a:lnTo>
                      <a:pt x="296" y="206"/>
                    </a:lnTo>
                    <a:lnTo>
                      <a:pt x="311" y="225"/>
                    </a:lnTo>
                    <a:lnTo>
                      <a:pt x="326" y="228"/>
                    </a:lnTo>
                    <a:lnTo>
                      <a:pt x="337" y="227"/>
                    </a:lnTo>
                    <a:lnTo>
                      <a:pt x="349" y="241"/>
                    </a:lnTo>
                    <a:lnTo>
                      <a:pt x="357" y="241"/>
                    </a:lnTo>
                    <a:lnTo>
                      <a:pt x="347" y="232"/>
                    </a:lnTo>
                    <a:lnTo>
                      <a:pt x="359" y="231"/>
                    </a:lnTo>
                    <a:lnTo>
                      <a:pt x="387" y="237"/>
                    </a:lnTo>
                    <a:lnTo>
                      <a:pt x="402" y="236"/>
                    </a:lnTo>
                    <a:lnTo>
                      <a:pt x="417" y="222"/>
                    </a:lnTo>
                    <a:lnTo>
                      <a:pt x="420" y="206"/>
                    </a:lnTo>
                    <a:lnTo>
                      <a:pt x="418" y="193"/>
                    </a:lnTo>
                    <a:lnTo>
                      <a:pt x="401" y="197"/>
                    </a:lnTo>
                    <a:lnTo>
                      <a:pt x="386" y="193"/>
                    </a:lnTo>
                    <a:lnTo>
                      <a:pt x="359" y="176"/>
                    </a:lnTo>
                    <a:lnTo>
                      <a:pt x="352" y="174"/>
                    </a:lnTo>
                    <a:lnTo>
                      <a:pt x="347" y="179"/>
                    </a:lnTo>
                    <a:lnTo>
                      <a:pt x="344" y="172"/>
                    </a:lnTo>
                    <a:lnTo>
                      <a:pt x="325" y="160"/>
                    </a:lnTo>
                    <a:lnTo>
                      <a:pt x="298" y="157"/>
                    </a:lnTo>
                    <a:lnTo>
                      <a:pt x="295" y="151"/>
                    </a:lnTo>
                    <a:lnTo>
                      <a:pt x="295" y="146"/>
                    </a:lnTo>
                    <a:lnTo>
                      <a:pt x="320" y="150"/>
                    </a:lnTo>
                    <a:lnTo>
                      <a:pt x="323" y="144"/>
                    </a:lnTo>
                    <a:lnTo>
                      <a:pt x="328" y="151"/>
                    </a:lnTo>
                    <a:lnTo>
                      <a:pt x="337" y="157"/>
                    </a:lnTo>
                    <a:lnTo>
                      <a:pt x="345" y="160"/>
                    </a:lnTo>
                    <a:lnTo>
                      <a:pt x="354" y="156"/>
                    </a:lnTo>
                    <a:lnTo>
                      <a:pt x="352" y="150"/>
                    </a:lnTo>
                    <a:lnTo>
                      <a:pt x="350" y="139"/>
                    </a:lnTo>
                    <a:lnTo>
                      <a:pt x="345" y="130"/>
                    </a:lnTo>
                    <a:lnTo>
                      <a:pt x="320" y="112"/>
                    </a:lnTo>
                    <a:lnTo>
                      <a:pt x="310" y="108"/>
                    </a:lnTo>
                    <a:lnTo>
                      <a:pt x="302" y="102"/>
                    </a:lnTo>
                    <a:lnTo>
                      <a:pt x="301" y="97"/>
                    </a:lnTo>
                    <a:lnTo>
                      <a:pt x="293" y="95"/>
                    </a:lnTo>
                    <a:lnTo>
                      <a:pt x="290" y="99"/>
                    </a:lnTo>
                    <a:lnTo>
                      <a:pt x="269" y="107"/>
                    </a:lnTo>
                    <a:lnTo>
                      <a:pt x="261" y="119"/>
                    </a:lnTo>
                    <a:lnTo>
                      <a:pt x="247" y="123"/>
                    </a:lnTo>
                    <a:lnTo>
                      <a:pt x="241" y="115"/>
                    </a:lnTo>
                    <a:lnTo>
                      <a:pt x="232" y="123"/>
                    </a:lnTo>
                    <a:lnTo>
                      <a:pt x="210" y="120"/>
                    </a:lnTo>
                    <a:lnTo>
                      <a:pt x="193" y="152"/>
                    </a:lnTo>
                    <a:lnTo>
                      <a:pt x="180" y="163"/>
                    </a:lnTo>
                    <a:lnTo>
                      <a:pt x="182" y="154"/>
                    </a:lnTo>
                    <a:lnTo>
                      <a:pt x="181" y="147"/>
                    </a:lnTo>
                    <a:lnTo>
                      <a:pt x="192" y="123"/>
                    </a:lnTo>
                    <a:lnTo>
                      <a:pt x="191" y="112"/>
                    </a:lnTo>
                    <a:lnTo>
                      <a:pt x="197" y="86"/>
                    </a:lnTo>
                    <a:lnTo>
                      <a:pt x="193" y="82"/>
                    </a:lnTo>
                    <a:lnTo>
                      <a:pt x="192" y="70"/>
                    </a:lnTo>
                    <a:lnTo>
                      <a:pt x="186" y="63"/>
                    </a:lnTo>
                    <a:lnTo>
                      <a:pt x="176" y="36"/>
                    </a:lnTo>
                    <a:lnTo>
                      <a:pt x="166" y="39"/>
                    </a:lnTo>
                    <a:lnTo>
                      <a:pt x="161" y="29"/>
                    </a:lnTo>
                    <a:lnTo>
                      <a:pt x="156" y="39"/>
                    </a:lnTo>
                    <a:lnTo>
                      <a:pt x="143" y="45"/>
                    </a:lnTo>
                    <a:lnTo>
                      <a:pt x="137" y="33"/>
                    </a:lnTo>
                    <a:lnTo>
                      <a:pt x="111" y="15"/>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623" name="Freeform 299"/>
              <p:cNvSpPr>
                <a:spLocks noChangeAspect="1"/>
              </p:cNvSpPr>
              <p:nvPr/>
            </p:nvSpPr>
            <p:spPr bwMode="gray">
              <a:xfrm>
                <a:off x="1457" y="1187"/>
                <a:ext cx="33" cy="46"/>
              </a:xfrm>
              <a:custGeom>
                <a:avLst/>
                <a:gdLst/>
                <a:ahLst/>
                <a:cxnLst>
                  <a:cxn ang="0">
                    <a:pos x="82" y="0"/>
                  </a:cxn>
                  <a:cxn ang="0">
                    <a:pos x="105" y="22"/>
                  </a:cxn>
                  <a:cxn ang="0">
                    <a:pos x="123" y="39"/>
                  </a:cxn>
                  <a:cxn ang="0">
                    <a:pos x="129" y="48"/>
                  </a:cxn>
                  <a:cxn ang="0">
                    <a:pos x="130" y="76"/>
                  </a:cxn>
                  <a:cxn ang="0">
                    <a:pos x="149" y="76"/>
                  </a:cxn>
                  <a:cxn ang="0">
                    <a:pos x="156" y="89"/>
                  </a:cxn>
                  <a:cxn ang="0">
                    <a:pos x="157" y="109"/>
                  </a:cxn>
                  <a:cxn ang="0">
                    <a:pos x="159" y="145"/>
                  </a:cxn>
                  <a:cxn ang="0">
                    <a:pos x="161" y="210"/>
                  </a:cxn>
                  <a:cxn ang="0">
                    <a:pos x="150" y="226"/>
                  </a:cxn>
                  <a:cxn ang="0">
                    <a:pos x="124" y="229"/>
                  </a:cxn>
                  <a:cxn ang="0">
                    <a:pos x="98" y="228"/>
                  </a:cxn>
                  <a:cxn ang="0">
                    <a:pos x="86" y="211"/>
                  </a:cxn>
                  <a:cxn ang="0">
                    <a:pos x="75" y="197"/>
                  </a:cxn>
                  <a:cxn ang="0">
                    <a:pos x="62" y="185"/>
                  </a:cxn>
                  <a:cxn ang="0">
                    <a:pos x="60" y="195"/>
                  </a:cxn>
                  <a:cxn ang="0">
                    <a:pos x="53" y="193"/>
                  </a:cxn>
                  <a:cxn ang="0">
                    <a:pos x="50" y="178"/>
                  </a:cxn>
                  <a:cxn ang="0">
                    <a:pos x="39" y="183"/>
                  </a:cxn>
                  <a:cxn ang="0">
                    <a:pos x="26" y="159"/>
                  </a:cxn>
                  <a:cxn ang="0">
                    <a:pos x="31" y="142"/>
                  </a:cxn>
                  <a:cxn ang="0">
                    <a:pos x="25" y="137"/>
                  </a:cxn>
                  <a:cxn ang="0">
                    <a:pos x="14" y="158"/>
                  </a:cxn>
                  <a:cxn ang="0">
                    <a:pos x="6" y="141"/>
                  </a:cxn>
                  <a:cxn ang="0">
                    <a:pos x="0" y="113"/>
                  </a:cxn>
                  <a:cxn ang="0">
                    <a:pos x="6" y="103"/>
                  </a:cxn>
                  <a:cxn ang="0">
                    <a:pos x="7" y="92"/>
                  </a:cxn>
                  <a:cxn ang="0">
                    <a:pos x="23" y="83"/>
                  </a:cxn>
                  <a:cxn ang="0">
                    <a:pos x="34" y="73"/>
                  </a:cxn>
                  <a:cxn ang="0">
                    <a:pos x="26" y="67"/>
                  </a:cxn>
                  <a:cxn ang="0">
                    <a:pos x="32" y="64"/>
                  </a:cxn>
                  <a:cxn ang="0">
                    <a:pos x="39" y="50"/>
                  </a:cxn>
                  <a:cxn ang="0">
                    <a:pos x="23" y="60"/>
                  </a:cxn>
                  <a:cxn ang="0">
                    <a:pos x="28" y="45"/>
                  </a:cxn>
                  <a:cxn ang="0">
                    <a:pos x="44" y="43"/>
                  </a:cxn>
                  <a:cxn ang="0">
                    <a:pos x="65" y="5"/>
                  </a:cxn>
                  <a:cxn ang="0">
                    <a:pos x="84" y="7"/>
                  </a:cxn>
                </a:cxnLst>
                <a:rect l="0" t="0" r="r" b="b"/>
                <a:pathLst>
                  <a:path w="163" h="229">
                    <a:moveTo>
                      <a:pt x="84" y="7"/>
                    </a:moveTo>
                    <a:lnTo>
                      <a:pt x="82" y="0"/>
                    </a:lnTo>
                    <a:lnTo>
                      <a:pt x="85" y="12"/>
                    </a:lnTo>
                    <a:lnTo>
                      <a:pt x="105" y="22"/>
                    </a:lnTo>
                    <a:lnTo>
                      <a:pt x="114" y="34"/>
                    </a:lnTo>
                    <a:lnTo>
                      <a:pt x="123" y="39"/>
                    </a:lnTo>
                    <a:lnTo>
                      <a:pt x="123" y="48"/>
                    </a:lnTo>
                    <a:lnTo>
                      <a:pt x="129" y="48"/>
                    </a:lnTo>
                    <a:lnTo>
                      <a:pt x="134" y="59"/>
                    </a:lnTo>
                    <a:lnTo>
                      <a:pt x="130" y="76"/>
                    </a:lnTo>
                    <a:lnTo>
                      <a:pt x="141" y="65"/>
                    </a:lnTo>
                    <a:lnTo>
                      <a:pt x="149" y="76"/>
                    </a:lnTo>
                    <a:lnTo>
                      <a:pt x="147" y="82"/>
                    </a:lnTo>
                    <a:lnTo>
                      <a:pt x="156" y="89"/>
                    </a:lnTo>
                    <a:lnTo>
                      <a:pt x="161" y="99"/>
                    </a:lnTo>
                    <a:lnTo>
                      <a:pt x="157" y="109"/>
                    </a:lnTo>
                    <a:lnTo>
                      <a:pt x="161" y="123"/>
                    </a:lnTo>
                    <a:lnTo>
                      <a:pt x="159" y="145"/>
                    </a:lnTo>
                    <a:lnTo>
                      <a:pt x="163" y="182"/>
                    </a:lnTo>
                    <a:lnTo>
                      <a:pt x="161" y="210"/>
                    </a:lnTo>
                    <a:lnTo>
                      <a:pt x="159" y="218"/>
                    </a:lnTo>
                    <a:lnTo>
                      <a:pt x="150" y="226"/>
                    </a:lnTo>
                    <a:lnTo>
                      <a:pt x="136" y="224"/>
                    </a:lnTo>
                    <a:lnTo>
                      <a:pt x="124" y="229"/>
                    </a:lnTo>
                    <a:lnTo>
                      <a:pt x="112" y="226"/>
                    </a:lnTo>
                    <a:lnTo>
                      <a:pt x="98" y="228"/>
                    </a:lnTo>
                    <a:lnTo>
                      <a:pt x="89" y="220"/>
                    </a:lnTo>
                    <a:lnTo>
                      <a:pt x="86" y="211"/>
                    </a:lnTo>
                    <a:lnTo>
                      <a:pt x="77" y="207"/>
                    </a:lnTo>
                    <a:lnTo>
                      <a:pt x="75" y="197"/>
                    </a:lnTo>
                    <a:lnTo>
                      <a:pt x="68" y="185"/>
                    </a:lnTo>
                    <a:lnTo>
                      <a:pt x="62" y="185"/>
                    </a:lnTo>
                    <a:lnTo>
                      <a:pt x="59" y="190"/>
                    </a:lnTo>
                    <a:lnTo>
                      <a:pt x="60" y="195"/>
                    </a:lnTo>
                    <a:lnTo>
                      <a:pt x="57" y="197"/>
                    </a:lnTo>
                    <a:lnTo>
                      <a:pt x="53" y="193"/>
                    </a:lnTo>
                    <a:lnTo>
                      <a:pt x="52" y="180"/>
                    </a:lnTo>
                    <a:lnTo>
                      <a:pt x="50" y="178"/>
                    </a:lnTo>
                    <a:lnTo>
                      <a:pt x="42" y="177"/>
                    </a:lnTo>
                    <a:lnTo>
                      <a:pt x="39" y="183"/>
                    </a:lnTo>
                    <a:lnTo>
                      <a:pt x="34" y="178"/>
                    </a:lnTo>
                    <a:lnTo>
                      <a:pt x="26" y="159"/>
                    </a:lnTo>
                    <a:lnTo>
                      <a:pt x="26" y="152"/>
                    </a:lnTo>
                    <a:lnTo>
                      <a:pt x="31" y="142"/>
                    </a:lnTo>
                    <a:lnTo>
                      <a:pt x="27" y="146"/>
                    </a:lnTo>
                    <a:lnTo>
                      <a:pt x="25" y="137"/>
                    </a:lnTo>
                    <a:lnTo>
                      <a:pt x="19" y="157"/>
                    </a:lnTo>
                    <a:lnTo>
                      <a:pt x="14" y="158"/>
                    </a:lnTo>
                    <a:lnTo>
                      <a:pt x="11" y="146"/>
                    </a:lnTo>
                    <a:lnTo>
                      <a:pt x="6" y="141"/>
                    </a:lnTo>
                    <a:lnTo>
                      <a:pt x="1" y="123"/>
                    </a:lnTo>
                    <a:lnTo>
                      <a:pt x="0" y="113"/>
                    </a:lnTo>
                    <a:lnTo>
                      <a:pt x="0" y="103"/>
                    </a:lnTo>
                    <a:lnTo>
                      <a:pt x="6" y="103"/>
                    </a:lnTo>
                    <a:lnTo>
                      <a:pt x="11" y="99"/>
                    </a:lnTo>
                    <a:lnTo>
                      <a:pt x="7" y="92"/>
                    </a:lnTo>
                    <a:lnTo>
                      <a:pt x="12" y="89"/>
                    </a:lnTo>
                    <a:lnTo>
                      <a:pt x="23" y="83"/>
                    </a:lnTo>
                    <a:lnTo>
                      <a:pt x="36" y="78"/>
                    </a:lnTo>
                    <a:lnTo>
                      <a:pt x="34" y="73"/>
                    </a:lnTo>
                    <a:lnTo>
                      <a:pt x="26" y="73"/>
                    </a:lnTo>
                    <a:lnTo>
                      <a:pt x="26" y="67"/>
                    </a:lnTo>
                    <a:lnTo>
                      <a:pt x="32" y="56"/>
                    </a:lnTo>
                    <a:lnTo>
                      <a:pt x="32" y="64"/>
                    </a:lnTo>
                    <a:lnTo>
                      <a:pt x="39" y="61"/>
                    </a:lnTo>
                    <a:lnTo>
                      <a:pt x="39" y="50"/>
                    </a:lnTo>
                    <a:lnTo>
                      <a:pt x="31" y="50"/>
                    </a:lnTo>
                    <a:lnTo>
                      <a:pt x="23" y="60"/>
                    </a:lnTo>
                    <a:lnTo>
                      <a:pt x="22" y="50"/>
                    </a:lnTo>
                    <a:lnTo>
                      <a:pt x="28" y="45"/>
                    </a:lnTo>
                    <a:lnTo>
                      <a:pt x="44" y="49"/>
                    </a:lnTo>
                    <a:lnTo>
                      <a:pt x="44" y="43"/>
                    </a:lnTo>
                    <a:lnTo>
                      <a:pt x="41" y="28"/>
                    </a:lnTo>
                    <a:lnTo>
                      <a:pt x="65" y="5"/>
                    </a:lnTo>
                    <a:lnTo>
                      <a:pt x="76" y="2"/>
                    </a:lnTo>
                    <a:lnTo>
                      <a:pt x="84" y="7"/>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624" name="Freeform 300"/>
              <p:cNvSpPr>
                <a:spLocks noChangeAspect="1"/>
              </p:cNvSpPr>
              <p:nvPr/>
            </p:nvSpPr>
            <p:spPr bwMode="gray">
              <a:xfrm>
                <a:off x="1559" y="1520"/>
                <a:ext cx="77" cy="70"/>
              </a:xfrm>
              <a:custGeom>
                <a:avLst/>
                <a:gdLst/>
                <a:ahLst/>
                <a:cxnLst>
                  <a:cxn ang="0">
                    <a:pos x="91" y="0"/>
                  </a:cxn>
                  <a:cxn ang="0">
                    <a:pos x="110" y="27"/>
                  </a:cxn>
                  <a:cxn ang="0">
                    <a:pos x="118" y="61"/>
                  </a:cxn>
                  <a:cxn ang="0">
                    <a:pos x="134" y="70"/>
                  </a:cxn>
                  <a:cxn ang="0">
                    <a:pos x="161" y="70"/>
                  </a:cxn>
                  <a:cxn ang="0">
                    <a:pos x="179" y="96"/>
                  </a:cxn>
                  <a:cxn ang="0">
                    <a:pos x="212" y="116"/>
                  </a:cxn>
                  <a:cxn ang="0">
                    <a:pos x="243" y="143"/>
                  </a:cxn>
                  <a:cxn ang="0">
                    <a:pos x="276" y="157"/>
                  </a:cxn>
                  <a:cxn ang="0">
                    <a:pos x="296" y="183"/>
                  </a:cxn>
                  <a:cxn ang="0">
                    <a:pos x="303" y="236"/>
                  </a:cxn>
                  <a:cxn ang="0">
                    <a:pos x="327" y="237"/>
                  </a:cxn>
                  <a:cxn ang="0">
                    <a:pos x="351" y="232"/>
                  </a:cxn>
                  <a:cxn ang="0">
                    <a:pos x="364" y="256"/>
                  </a:cxn>
                  <a:cxn ang="0">
                    <a:pos x="384" y="272"/>
                  </a:cxn>
                  <a:cxn ang="0">
                    <a:pos x="351" y="296"/>
                  </a:cxn>
                  <a:cxn ang="0">
                    <a:pos x="319" y="303"/>
                  </a:cxn>
                  <a:cxn ang="0">
                    <a:pos x="307" y="298"/>
                  </a:cxn>
                  <a:cxn ang="0">
                    <a:pos x="285" y="283"/>
                  </a:cxn>
                  <a:cxn ang="0">
                    <a:pos x="263" y="282"/>
                  </a:cxn>
                  <a:cxn ang="0">
                    <a:pos x="263" y="253"/>
                  </a:cxn>
                  <a:cxn ang="0">
                    <a:pos x="233" y="247"/>
                  </a:cxn>
                  <a:cxn ang="0">
                    <a:pos x="230" y="232"/>
                  </a:cxn>
                  <a:cxn ang="0">
                    <a:pos x="212" y="227"/>
                  </a:cxn>
                  <a:cxn ang="0">
                    <a:pos x="195" y="256"/>
                  </a:cxn>
                  <a:cxn ang="0">
                    <a:pos x="189" y="274"/>
                  </a:cxn>
                  <a:cxn ang="0">
                    <a:pos x="176" y="290"/>
                  </a:cxn>
                  <a:cxn ang="0">
                    <a:pos x="155" y="307"/>
                  </a:cxn>
                  <a:cxn ang="0">
                    <a:pos x="147" y="317"/>
                  </a:cxn>
                  <a:cxn ang="0">
                    <a:pos x="108" y="349"/>
                  </a:cxn>
                  <a:cxn ang="0">
                    <a:pos x="88" y="331"/>
                  </a:cxn>
                  <a:cxn ang="0">
                    <a:pos x="85" y="283"/>
                  </a:cxn>
                  <a:cxn ang="0">
                    <a:pos x="79" y="264"/>
                  </a:cxn>
                  <a:cxn ang="0">
                    <a:pos x="63" y="286"/>
                  </a:cxn>
                  <a:cxn ang="0">
                    <a:pos x="37" y="285"/>
                  </a:cxn>
                  <a:cxn ang="0">
                    <a:pos x="4" y="293"/>
                  </a:cxn>
                  <a:cxn ang="0">
                    <a:pos x="20" y="249"/>
                  </a:cxn>
                  <a:cxn ang="0">
                    <a:pos x="51" y="211"/>
                  </a:cxn>
                  <a:cxn ang="0">
                    <a:pos x="44" y="174"/>
                  </a:cxn>
                  <a:cxn ang="0">
                    <a:pos x="55" y="125"/>
                  </a:cxn>
                  <a:cxn ang="0">
                    <a:pos x="59" y="72"/>
                  </a:cxn>
                  <a:cxn ang="0">
                    <a:pos x="66" y="29"/>
                  </a:cxn>
                </a:cxnLst>
                <a:rect l="0" t="0" r="r" b="b"/>
                <a:pathLst>
                  <a:path w="384" h="349">
                    <a:moveTo>
                      <a:pt x="77" y="14"/>
                    </a:moveTo>
                    <a:lnTo>
                      <a:pt x="86" y="1"/>
                    </a:lnTo>
                    <a:lnTo>
                      <a:pt x="91" y="0"/>
                    </a:lnTo>
                    <a:lnTo>
                      <a:pt x="93" y="11"/>
                    </a:lnTo>
                    <a:lnTo>
                      <a:pt x="106" y="10"/>
                    </a:lnTo>
                    <a:lnTo>
                      <a:pt x="110" y="27"/>
                    </a:lnTo>
                    <a:lnTo>
                      <a:pt x="119" y="38"/>
                    </a:lnTo>
                    <a:lnTo>
                      <a:pt x="114" y="48"/>
                    </a:lnTo>
                    <a:lnTo>
                      <a:pt x="118" y="61"/>
                    </a:lnTo>
                    <a:lnTo>
                      <a:pt x="120" y="81"/>
                    </a:lnTo>
                    <a:lnTo>
                      <a:pt x="129" y="85"/>
                    </a:lnTo>
                    <a:lnTo>
                      <a:pt x="134" y="70"/>
                    </a:lnTo>
                    <a:lnTo>
                      <a:pt x="142" y="57"/>
                    </a:lnTo>
                    <a:lnTo>
                      <a:pt x="150" y="59"/>
                    </a:lnTo>
                    <a:lnTo>
                      <a:pt x="161" y="70"/>
                    </a:lnTo>
                    <a:lnTo>
                      <a:pt x="169" y="72"/>
                    </a:lnTo>
                    <a:lnTo>
                      <a:pt x="168" y="89"/>
                    </a:lnTo>
                    <a:lnTo>
                      <a:pt x="179" y="96"/>
                    </a:lnTo>
                    <a:lnTo>
                      <a:pt x="207" y="100"/>
                    </a:lnTo>
                    <a:lnTo>
                      <a:pt x="209" y="108"/>
                    </a:lnTo>
                    <a:lnTo>
                      <a:pt x="212" y="116"/>
                    </a:lnTo>
                    <a:lnTo>
                      <a:pt x="222" y="127"/>
                    </a:lnTo>
                    <a:lnTo>
                      <a:pt x="233" y="132"/>
                    </a:lnTo>
                    <a:lnTo>
                      <a:pt x="243" y="143"/>
                    </a:lnTo>
                    <a:lnTo>
                      <a:pt x="255" y="151"/>
                    </a:lnTo>
                    <a:lnTo>
                      <a:pt x="265" y="148"/>
                    </a:lnTo>
                    <a:lnTo>
                      <a:pt x="276" y="157"/>
                    </a:lnTo>
                    <a:lnTo>
                      <a:pt x="286" y="161"/>
                    </a:lnTo>
                    <a:lnTo>
                      <a:pt x="290" y="172"/>
                    </a:lnTo>
                    <a:lnTo>
                      <a:pt x="296" y="183"/>
                    </a:lnTo>
                    <a:lnTo>
                      <a:pt x="301" y="213"/>
                    </a:lnTo>
                    <a:lnTo>
                      <a:pt x="307" y="222"/>
                    </a:lnTo>
                    <a:lnTo>
                      <a:pt x="303" y="236"/>
                    </a:lnTo>
                    <a:lnTo>
                      <a:pt x="308" y="239"/>
                    </a:lnTo>
                    <a:lnTo>
                      <a:pt x="319" y="236"/>
                    </a:lnTo>
                    <a:lnTo>
                      <a:pt x="327" y="237"/>
                    </a:lnTo>
                    <a:lnTo>
                      <a:pt x="329" y="240"/>
                    </a:lnTo>
                    <a:lnTo>
                      <a:pt x="343" y="227"/>
                    </a:lnTo>
                    <a:lnTo>
                      <a:pt x="351" y="232"/>
                    </a:lnTo>
                    <a:lnTo>
                      <a:pt x="356" y="240"/>
                    </a:lnTo>
                    <a:lnTo>
                      <a:pt x="362" y="245"/>
                    </a:lnTo>
                    <a:lnTo>
                      <a:pt x="364" y="256"/>
                    </a:lnTo>
                    <a:lnTo>
                      <a:pt x="362" y="260"/>
                    </a:lnTo>
                    <a:lnTo>
                      <a:pt x="383" y="266"/>
                    </a:lnTo>
                    <a:lnTo>
                      <a:pt x="384" y="272"/>
                    </a:lnTo>
                    <a:lnTo>
                      <a:pt x="376" y="274"/>
                    </a:lnTo>
                    <a:lnTo>
                      <a:pt x="360" y="291"/>
                    </a:lnTo>
                    <a:lnTo>
                      <a:pt x="351" y="296"/>
                    </a:lnTo>
                    <a:lnTo>
                      <a:pt x="343" y="307"/>
                    </a:lnTo>
                    <a:lnTo>
                      <a:pt x="335" y="309"/>
                    </a:lnTo>
                    <a:lnTo>
                      <a:pt x="319" y="303"/>
                    </a:lnTo>
                    <a:lnTo>
                      <a:pt x="314" y="298"/>
                    </a:lnTo>
                    <a:lnTo>
                      <a:pt x="313" y="295"/>
                    </a:lnTo>
                    <a:lnTo>
                      <a:pt x="307" y="298"/>
                    </a:lnTo>
                    <a:lnTo>
                      <a:pt x="302" y="288"/>
                    </a:lnTo>
                    <a:lnTo>
                      <a:pt x="293" y="285"/>
                    </a:lnTo>
                    <a:lnTo>
                      <a:pt x="285" y="283"/>
                    </a:lnTo>
                    <a:lnTo>
                      <a:pt x="280" y="280"/>
                    </a:lnTo>
                    <a:lnTo>
                      <a:pt x="275" y="283"/>
                    </a:lnTo>
                    <a:lnTo>
                      <a:pt x="263" y="282"/>
                    </a:lnTo>
                    <a:lnTo>
                      <a:pt x="260" y="275"/>
                    </a:lnTo>
                    <a:lnTo>
                      <a:pt x="265" y="264"/>
                    </a:lnTo>
                    <a:lnTo>
                      <a:pt x="263" y="253"/>
                    </a:lnTo>
                    <a:lnTo>
                      <a:pt x="255" y="249"/>
                    </a:lnTo>
                    <a:lnTo>
                      <a:pt x="236" y="244"/>
                    </a:lnTo>
                    <a:lnTo>
                      <a:pt x="233" y="247"/>
                    </a:lnTo>
                    <a:lnTo>
                      <a:pt x="233" y="249"/>
                    </a:lnTo>
                    <a:lnTo>
                      <a:pt x="225" y="245"/>
                    </a:lnTo>
                    <a:lnTo>
                      <a:pt x="230" y="232"/>
                    </a:lnTo>
                    <a:lnTo>
                      <a:pt x="236" y="226"/>
                    </a:lnTo>
                    <a:lnTo>
                      <a:pt x="233" y="222"/>
                    </a:lnTo>
                    <a:lnTo>
                      <a:pt x="212" y="227"/>
                    </a:lnTo>
                    <a:lnTo>
                      <a:pt x="198" y="233"/>
                    </a:lnTo>
                    <a:lnTo>
                      <a:pt x="198" y="239"/>
                    </a:lnTo>
                    <a:lnTo>
                      <a:pt x="195" y="256"/>
                    </a:lnTo>
                    <a:lnTo>
                      <a:pt x="198" y="263"/>
                    </a:lnTo>
                    <a:lnTo>
                      <a:pt x="196" y="274"/>
                    </a:lnTo>
                    <a:lnTo>
                      <a:pt x="189" y="274"/>
                    </a:lnTo>
                    <a:lnTo>
                      <a:pt x="185" y="281"/>
                    </a:lnTo>
                    <a:lnTo>
                      <a:pt x="178" y="283"/>
                    </a:lnTo>
                    <a:lnTo>
                      <a:pt x="176" y="290"/>
                    </a:lnTo>
                    <a:lnTo>
                      <a:pt x="171" y="296"/>
                    </a:lnTo>
                    <a:lnTo>
                      <a:pt x="162" y="296"/>
                    </a:lnTo>
                    <a:lnTo>
                      <a:pt x="155" y="307"/>
                    </a:lnTo>
                    <a:lnTo>
                      <a:pt x="151" y="315"/>
                    </a:lnTo>
                    <a:lnTo>
                      <a:pt x="147" y="314"/>
                    </a:lnTo>
                    <a:lnTo>
                      <a:pt x="147" y="317"/>
                    </a:lnTo>
                    <a:lnTo>
                      <a:pt x="145" y="325"/>
                    </a:lnTo>
                    <a:lnTo>
                      <a:pt x="137" y="335"/>
                    </a:lnTo>
                    <a:lnTo>
                      <a:pt x="108" y="349"/>
                    </a:lnTo>
                    <a:lnTo>
                      <a:pt x="104" y="345"/>
                    </a:lnTo>
                    <a:lnTo>
                      <a:pt x="97" y="349"/>
                    </a:lnTo>
                    <a:lnTo>
                      <a:pt x="88" y="331"/>
                    </a:lnTo>
                    <a:lnTo>
                      <a:pt x="86" y="309"/>
                    </a:lnTo>
                    <a:lnTo>
                      <a:pt x="87" y="290"/>
                    </a:lnTo>
                    <a:lnTo>
                      <a:pt x="85" y="283"/>
                    </a:lnTo>
                    <a:lnTo>
                      <a:pt x="83" y="269"/>
                    </a:lnTo>
                    <a:lnTo>
                      <a:pt x="82" y="259"/>
                    </a:lnTo>
                    <a:lnTo>
                      <a:pt x="79" y="264"/>
                    </a:lnTo>
                    <a:lnTo>
                      <a:pt x="76" y="281"/>
                    </a:lnTo>
                    <a:lnTo>
                      <a:pt x="69" y="281"/>
                    </a:lnTo>
                    <a:lnTo>
                      <a:pt x="63" y="286"/>
                    </a:lnTo>
                    <a:lnTo>
                      <a:pt x="47" y="286"/>
                    </a:lnTo>
                    <a:lnTo>
                      <a:pt x="43" y="283"/>
                    </a:lnTo>
                    <a:lnTo>
                      <a:pt x="37" y="285"/>
                    </a:lnTo>
                    <a:lnTo>
                      <a:pt x="23" y="295"/>
                    </a:lnTo>
                    <a:lnTo>
                      <a:pt x="8" y="299"/>
                    </a:lnTo>
                    <a:lnTo>
                      <a:pt x="4" y="293"/>
                    </a:lnTo>
                    <a:lnTo>
                      <a:pt x="0" y="283"/>
                    </a:lnTo>
                    <a:lnTo>
                      <a:pt x="12" y="256"/>
                    </a:lnTo>
                    <a:lnTo>
                      <a:pt x="20" y="249"/>
                    </a:lnTo>
                    <a:lnTo>
                      <a:pt x="32" y="245"/>
                    </a:lnTo>
                    <a:lnTo>
                      <a:pt x="51" y="223"/>
                    </a:lnTo>
                    <a:lnTo>
                      <a:pt x="51" y="211"/>
                    </a:lnTo>
                    <a:lnTo>
                      <a:pt x="48" y="206"/>
                    </a:lnTo>
                    <a:lnTo>
                      <a:pt x="47" y="182"/>
                    </a:lnTo>
                    <a:lnTo>
                      <a:pt x="44" y="174"/>
                    </a:lnTo>
                    <a:lnTo>
                      <a:pt x="47" y="158"/>
                    </a:lnTo>
                    <a:lnTo>
                      <a:pt x="53" y="141"/>
                    </a:lnTo>
                    <a:lnTo>
                      <a:pt x="55" y="125"/>
                    </a:lnTo>
                    <a:lnTo>
                      <a:pt x="55" y="121"/>
                    </a:lnTo>
                    <a:lnTo>
                      <a:pt x="58" y="110"/>
                    </a:lnTo>
                    <a:lnTo>
                      <a:pt x="59" y="72"/>
                    </a:lnTo>
                    <a:lnTo>
                      <a:pt x="59" y="60"/>
                    </a:lnTo>
                    <a:lnTo>
                      <a:pt x="63" y="49"/>
                    </a:lnTo>
                    <a:lnTo>
                      <a:pt x="66" y="29"/>
                    </a:lnTo>
                    <a:lnTo>
                      <a:pt x="72" y="19"/>
                    </a:lnTo>
                    <a:lnTo>
                      <a:pt x="77" y="14"/>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625" name="Freeform 301"/>
              <p:cNvSpPr>
                <a:spLocks noChangeAspect="1"/>
              </p:cNvSpPr>
              <p:nvPr/>
            </p:nvSpPr>
            <p:spPr bwMode="gray">
              <a:xfrm>
                <a:off x="1668" y="1452"/>
                <a:ext cx="24" cy="32"/>
              </a:xfrm>
              <a:custGeom>
                <a:avLst/>
                <a:gdLst/>
                <a:ahLst/>
                <a:cxnLst>
                  <a:cxn ang="0">
                    <a:pos x="52" y="4"/>
                  </a:cxn>
                  <a:cxn ang="0">
                    <a:pos x="56" y="0"/>
                  </a:cxn>
                  <a:cxn ang="0">
                    <a:pos x="59" y="5"/>
                  </a:cxn>
                  <a:cxn ang="0">
                    <a:pos x="65" y="11"/>
                  </a:cxn>
                  <a:cxn ang="0">
                    <a:pos x="75" y="3"/>
                  </a:cxn>
                  <a:cxn ang="0">
                    <a:pos x="87" y="5"/>
                  </a:cxn>
                  <a:cxn ang="0">
                    <a:pos x="92" y="17"/>
                  </a:cxn>
                  <a:cxn ang="0">
                    <a:pos x="100" y="19"/>
                  </a:cxn>
                  <a:cxn ang="0">
                    <a:pos x="111" y="17"/>
                  </a:cxn>
                  <a:cxn ang="0">
                    <a:pos x="119" y="33"/>
                  </a:cxn>
                  <a:cxn ang="0">
                    <a:pos x="120" y="49"/>
                  </a:cxn>
                  <a:cxn ang="0">
                    <a:pos x="119" y="74"/>
                  </a:cxn>
                  <a:cxn ang="0">
                    <a:pos x="122" y="97"/>
                  </a:cxn>
                  <a:cxn ang="0">
                    <a:pos x="119" y="119"/>
                  </a:cxn>
                  <a:cxn ang="0">
                    <a:pos x="104" y="139"/>
                  </a:cxn>
                  <a:cxn ang="0">
                    <a:pos x="88" y="151"/>
                  </a:cxn>
                  <a:cxn ang="0">
                    <a:pos x="39" y="161"/>
                  </a:cxn>
                  <a:cxn ang="0">
                    <a:pos x="33" y="158"/>
                  </a:cxn>
                  <a:cxn ang="0">
                    <a:pos x="17" y="153"/>
                  </a:cxn>
                  <a:cxn ang="0">
                    <a:pos x="6" y="132"/>
                  </a:cxn>
                  <a:cxn ang="0">
                    <a:pos x="1" y="110"/>
                  </a:cxn>
                  <a:cxn ang="0">
                    <a:pos x="0" y="90"/>
                  </a:cxn>
                  <a:cxn ang="0">
                    <a:pos x="2" y="72"/>
                  </a:cxn>
                  <a:cxn ang="0">
                    <a:pos x="8" y="62"/>
                  </a:cxn>
                  <a:cxn ang="0">
                    <a:pos x="13" y="46"/>
                  </a:cxn>
                  <a:cxn ang="0">
                    <a:pos x="22" y="27"/>
                  </a:cxn>
                  <a:cxn ang="0">
                    <a:pos x="33" y="13"/>
                  </a:cxn>
                  <a:cxn ang="0">
                    <a:pos x="44" y="10"/>
                  </a:cxn>
                  <a:cxn ang="0">
                    <a:pos x="52" y="4"/>
                  </a:cxn>
                </a:cxnLst>
                <a:rect l="0" t="0" r="r" b="b"/>
                <a:pathLst>
                  <a:path w="122" h="161">
                    <a:moveTo>
                      <a:pt x="52" y="4"/>
                    </a:moveTo>
                    <a:lnTo>
                      <a:pt x="56" y="0"/>
                    </a:lnTo>
                    <a:lnTo>
                      <a:pt x="59" y="5"/>
                    </a:lnTo>
                    <a:lnTo>
                      <a:pt x="65" y="11"/>
                    </a:lnTo>
                    <a:lnTo>
                      <a:pt x="75" y="3"/>
                    </a:lnTo>
                    <a:lnTo>
                      <a:pt x="87" y="5"/>
                    </a:lnTo>
                    <a:lnTo>
                      <a:pt x="92" y="17"/>
                    </a:lnTo>
                    <a:lnTo>
                      <a:pt x="100" y="19"/>
                    </a:lnTo>
                    <a:lnTo>
                      <a:pt x="111" y="17"/>
                    </a:lnTo>
                    <a:lnTo>
                      <a:pt x="119" y="33"/>
                    </a:lnTo>
                    <a:lnTo>
                      <a:pt x="120" y="49"/>
                    </a:lnTo>
                    <a:lnTo>
                      <a:pt x="119" y="74"/>
                    </a:lnTo>
                    <a:lnTo>
                      <a:pt x="122" y="97"/>
                    </a:lnTo>
                    <a:lnTo>
                      <a:pt x="119" y="119"/>
                    </a:lnTo>
                    <a:lnTo>
                      <a:pt x="104" y="139"/>
                    </a:lnTo>
                    <a:lnTo>
                      <a:pt x="88" y="151"/>
                    </a:lnTo>
                    <a:lnTo>
                      <a:pt x="39" y="161"/>
                    </a:lnTo>
                    <a:lnTo>
                      <a:pt x="33" y="158"/>
                    </a:lnTo>
                    <a:lnTo>
                      <a:pt x="17" y="153"/>
                    </a:lnTo>
                    <a:lnTo>
                      <a:pt x="6" y="132"/>
                    </a:lnTo>
                    <a:lnTo>
                      <a:pt x="1" y="110"/>
                    </a:lnTo>
                    <a:lnTo>
                      <a:pt x="0" y="90"/>
                    </a:lnTo>
                    <a:lnTo>
                      <a:pt x="2" y="72"/>
                    </a:lnTo>
                    <a:lnTo>
                      <a:pt x="8" y="62"/>
                    </a:lnTo>
                    <a:lnTo>
                      <a:pt x="13" y="46"/>
                    </a:lnTo>
                    <a:lnTo>
                      <a:pt x="22" y="27"/>
                    </a:lnTo>
                    <a:lnTo>
                      <a:pt x="33" y="13"/>
                    </a:lnTo>
                    <a:lnTo>
                      <a:pt x="44" y="10"/>
                    </a:lnTo>
                    <a:lnTo>
                      <a:pt x="52" y="4"/>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626" name="Freeform 302"/>
              <p:cNvSpPr>
                <a:spLocks noChangeAspect="1"/>
              </p:cNvSpPr>
              <p:nvPr/>
            </p:nvSpPr>
            <p:spPr bwMode="gray">
              <a:xfrm>
                <a:off x="1628" y="1270"/>
                <a:ext cx="53" cy="38"/>
              </a:xfrm>
              <a:custGeom>
                <a:avLst/>
                <a:gdLst/>
                <a:ahLst/>
                <a:cxnLst>
                  <a:cxn ang="0">
                    <a:pos x="110" y="18"/>
                  </a:cxn>
                  <a:cxn ang="0">
                    <a:pos x="129" y="14"/>
                  </a:cxn>
                  <a:cxn ang="0">
                    <a:pos x="149" y="16"/>
                  </a:cxn>
                  <a:cxn ang="0">
                    <a:pos x="200" y="45"/>
                  </a:cxn>
                  <a:cxn ang="0">
                    <a:pos x="207" y="57"/>
                  </a:cxn>
                  <a:cxn ang="0">
                    <a:pos x="208" y="68"/>
                  </a:cxn>
                  <a:cxn ang="0">
                    <a:pos x="217" y="81"/>
                  </a:cxn>
                  <a:cxn ang="0">
                    <a:pos x="227" y="87"/>
                  </a:cxn>
                  <a:cxn ang="0">
                    <a:pos x="243" y="118"/>
                  </a:cxn>
                  <a:cxn ang="0">
                    <a:pos x="254" y="129"/>
                  </a:cxn>
                  <a:cxn ang="0">
                    <a:pos x="253" y="136"/>
                  </a:cxn>
                  <a:cxn ang="0">
                    <a:pos x="255" y="147"/>
                  </a:cxn>
                  <a:cxn ang="0">
                    <a:pos x="265" y="158"/>
                  </a:cxn>
                  <a:cxn ang="0">
                    <a:pos x="256" y="172"/>
                  </a:cxn>
                  <a:cxn ang="0">
                    <a:pos x="238" y="173"/>
                  </a:cxn>
                  <a:cxn ang="0">
                    <a:pos x="213" y="170"/>
                  </a:cxn>
                  <a:cxn ang="0">
                    <a:pos x="186" y="159"/>
                  </a:cxn>
                  <a:cxn ang="0">
                    <a:pos x="148" y="158"/>
                  </a:cxn>
                  <a:cxn ang="0">
                    <a:pos x="109" y="183"/>
                  </a:cxn>
                  <a:cxn ang="0">
                    <a:pos x="86" y="190"/>
                  </a:cxn>
                  <a:cxn ang="0">
                    <a:pos x="65" y="179"/>
                  </a:cxn>
                  <a:cxn ang="0">
                    <a:pos x="49" y="165"/>
                  </a:cxn>
                  <a:cxn ang="0">
                    <a:pos x="41" y="145"/>
                  </a:cxn>
                  <a:cxn ang="0">
                    <a:pos x="39" y="100"/>
                  </a:cxn>
                  <a:cxn ang="0">
                    <a:pos x="11" y="92"/>
                  </a:cxn>
                  <a:cxn ang="0">
                    <a:pos x="0" y="72"/>
                  </a:cxn>
                  <a:cxn ang="0">
                    <a:pos x="1" y="51"/>
                  </a:cxn>
                  <a:cxn ang="0">
                    <a:pos x="6" y="44"/>
                  </a:cxn>
                  <a:cxn ang="0">
                    <a:pos x="6" y="18"/>
                  </a:cxn>
                  <a:cxn ang="0">
                    <a:pos x="14" y="1"/>
                  </a:cxn>
                  <a:cxn ang="0">
                    <a:pos x="28" y="0"/>
                  </a:cxn>
                  <a:cxn ang="0">
                    <a:pos x="40" y="8"/>
                  </a:cxn>
                  <a:cxn ang="0">
                    <a:pos x="49" y="7"/>
                  </a:cxn>
                  <a:cxn ang="0">
                    <a:pos x="73" y="17"/>
                  </a:cxn>
                  <a:cxn ang="0">
                    <a:pos x="102" y="23"/>
                  </a:cxn>
                  <a:cxn ang="0">
                    <a:pos x="110" y="18"/>
                  </a:cxn>
                </a:cxnLst>
                <a:rect l="0" t="0" r="r" b="b"/>
                <a:pathLst>
                  <a:path w="265" h="190">
                    <a:moveTo>
                      <a:pt x="110" y="18"/>
                    </a:moveTo>
                    <a:lnTo>
                      <a:pt x="129" y="14"/>
                    </a:lnTo>
                    <a:lnTo>
                      <a:pt x="149" y="16"/>
                    </a:lnTo>
                    <a:lnTo>
                      <a:pt x="200" y="45"/>
                    </a:lnTo>
                    <a:lnTo>
                      <a:pt x="207" y="57"/>
                    </a:lnTo>
                    <a:lnTo>
                      <a:pt x="208" y="68"/>
                    </a:lnTo>
                    <a:lnTo>
                      <a:pt x="217" y="81"/>
                    </a:lnTo>
                    <a:lnTo>
                      <a:pt x="227" y="87"/>
                    </a:lnTo>
                    <a:lnTo>
                      <a:pt x="243" y="118"/>
                    </a:lnTo>
                    <a:lnTo>
                      <a:pt x="254" y="129"/>
                    </a:lnTo>
                    <a:lnTo>
                      <a:pt x="253" y="136"/>
                    </a:lnTo>
                    <a:lnTo>
                      <a:pt x="255" y="147"/>
                    </a:lnTo>
                    <a:lnTo>
                      <a:pt x="265" y="158"/>
                    </a:lnTo>
                    <a:lnTo>
                      <a:pt x="256" y="172"/>
                    </a:lnTo>
                    <a:lnTo>
                      <a:pt x="238" y="173"/>
                    </a:lnTo>
                    <a:lnTo>
                      <a:pt x="213" y="170"/>
                    </a:lnTo>
                    <a:lnTo>
                      <a:pt x="186" y="159"/>
                    </a:lnTo>
                    <a:lnTo>
                      <a:pt x="148" y="158"/>
                    </a:lnTo>
                    <a:lnTo>
                      <a:pt x="109" y="183"/>
                    </a:lnTo>
                    <a:lnTo>
                      <a:pt x="86" y="190"/>
                    </a:lnTo>
                    <a:lnTo>
                      <a:pt x="65" y="179"/>
                    </a:lnTo>
                    <a:lnTo>
                      <a:pt x="49" y="165"/>
                    </a:lnTo>
                    <a:lnTo>
                      <a:pt x="41" y="145"/>
                    </a:lnTo>
                    <a:lnTo>
                      <a:pt x="39" y="100"/>
                    </a:lnTo>
                    <a:lnTo>
                      <a:pt x="11" y="92"/>
                    </a:lnTo>
                    <a:lnTo>
                      <a:pt x="0" y="72"/>
                    </a:lnTo>
                    <a:lnTo>
                      <a:pt x="1" y="51"/>
                    </a:lnTo>
                    <a:lnTo>
                      <a:pt x="6" y="44"/>
                    </a:lnTo>
                    <a:lnTo>
                      <a:pt x="6" y="18"/>
                    </a:lnTo>
                    <a:lnTo>
                      <a:pt x="14" y="1"/>
                    </a:lnTo>
                    <a:lnTo>
                      <a:pt x="28" y="0"/>
                    </a:lnTo>
                    <a:lnTo>
                      <a:pt x="40" y="8"/>
                    </a:lnTo>
                    <a:lnTo>
                      <a:pt x="49" y="7"/>
                    </a:lnTo>
                    <a:lnTo>
                      <a:pt x="73" y="17"/>
                    </a:lnTo>
                    <a:lnTo>
                      <a:pt x="102" y="23"/>
                    </a:lnTo>
                    <a:lnTo>
                      <a:pt x="110" y="18"/>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627" name="Freeform 303"/>
              <p:cNvSpPr>
                <a:spLocks noChangeAspect="1"/>
              </p:cNvSpPr>
              <p:nvPr/>
            </p:nvSpPr>
            <p:spPr bwMode="gray">
              <a:xfrm>
                <a:off x="1527" y="1265"/>
                <a:ext cx="316" cy="356"/>
              </a:xfrm>
              <a:custGeom>
                <a:avLst/>
                <a:gdLst/>
                <a:ahLst/>
                <a:cxnLst>
                  <a:cxn ang="0">
                    <a:pos x="1131" y="1671"/>
                  </a:cxn>
                  <a:cxn ang="0">
                    <a:pos x="1196" y="1735"/>
                  </a:cxn>
                  <a:cxn ang="0">
                    <a:pos x="1317" y="1753"/>
                  </a:cxn>
                  <a:cxn ang="0">
                    <a:pos x="1220" y="1622"/>
                  </a:cxn>
                  <a:cxn ang="0">
                    <a:pos x="1258" y="1612"/>
                  </a:cxn>
                  <a:cxn ang="0">
                    <a:pos x="1376" y="1663"/>
                  </a:cxn>
                  <a:cxn ang="0">
                    <a:pos x="1400" y="1662"/>
                  </a:cxn>
                  <a:cxn ang="0">
                    <a:pos x="1406" y="1612"/>
                  </a:cxn>
                  <a:cxn ang="0">
                    <a:pos x="1383" y="1464"/>
                  </a:cxn>
                  <a:cxn ang="0">
                    <a:pos x="1312" y="1405"/>
                  </a:cxn>
                  <a:cxn ang="0">
                    <a:pos x="1253" y="1334"/>
                  </a:cxn>
                  <a:cxn ang="0">
                    <a:pos x="1242" y="1240"/>
                  </a:cxn>
                  <a:cxn ang="0">
                    <a:pos x="1265" y="1192"/>
                  </a:cxn>
                  <a:cxn ang="0">
                    <a:pos x="1384" y="1340"/>
                  </a:cxn>
                  <a:cxn ang="0">
                    <a:pos x="1470" y="1359"/>
                  </a:cxn>
                  <a:cxn ang="0">
                    <a:pos x="1512" y="1254"/>
                  </a:cxn>
                  <a:cxn ang="0">
                    <a:pos x="1581" y="1182"/>
                  </a:cxn>
                  <a:cxn ang="0">
                    <a:pos x="1471" y="1095"/>
                  </a:cxn>
                  <a:cxn ang="0">
                    <a:pos x="1374" y="1010"/>
                  </a:cxn>
                  <a:cxn ang="0">
                    <a:pos x="1283" y="958"/>
                  </a:cxn>
                  <a:cxn ang="0">
                    <a:pos x="1226" y="870"/>
                  </a:cxn>
                  <a:cxn ang="0">
                    <a:pos x="1248" y="812"/>
                  </a:cxn>
                  <a:cxn ang="0">
                    <a:pos x="1178" y="743"/>
                  </a:cxn>
                  <a:cxn ang="0">
                    <a:pos x="1201" y="661"/>
                  </a:cxn>
                  <a:cxn ang="0">
                    <a:pos x="1190" y="606"/>
                  </a:cxn>
                  <a:cxn ang="0">
                    <a:pos x="1102" y="546"/>
                  </a:cxn>
                  <a:cxn ang="0">
                    <a:pos x="1018" y="500"/>
                  </a:cxn>
                  <a:cxn ang="0">
                    <a:pos x="928" y="454"/>
                  </a:cxn>
                  <a:cxn ang="0">
                    <a:pos x="867" y="385"/>
                  </a:cxn>
                  <a:cxn ang="0">
                    <a:pos x="828" y="289"/>
                  </a:cxn>
                  <a:cxn ang="0">
                    <a:pos x="618" y="285"/>
                  </a:cxn>
                  <a:cxn ang="0">
                    <a:pos x="503" y="357"/>
                  </a:cxn>
                  <a:cxn ang="0">
                    <a:pos x="510" y="176"/>
                  </a:cxn>
                  <a:cxn ang="0">
                    <a:pos x="390" y="33"/>
                  </a:cxn>
                  <a:cxn ang="0">
                    <a:pos x="291" y="94"/>
                  </a:cxn>
                  <a:cxn ang="0">
                    <a:pos x="293" y="177"/>
                  </a:cxn>
                  <a:cxn ang="0">
                    <a:pos x="279" y="274"/>
                  </a:cxn>
                  <a:cxn ang="0">
                    <a:pos x="280" y="406"/>
                  </a:cxn>
                  <a:cxn ang="0">
                    <a:pos x="277" y="485"/>
                  </a:cxn>
                  <a:cxn ang="0">
                    <a:pos x="281" y="460"/>
                  </a:cxn>
                  <a:cxn ang="0">
                    <a:pos x="222" y="102"/>
                  </a:cxn>
                  <a:cxn ang="0">
                    <a:pos x="75" y="101"/>
                  </a:cxn>
                  <a:cxn ang="0">
                    <a:pos x="7" y="274"/>
                  </a:cxn>
                  <a:cxn ang="0">
                    <a:pos x="115" y="476"/>
                  </a:cxn>
                  <a:cxn ang="0">
                    <a:pos x="83" y="602"/>
                  </a:cxn>
                  <a:cxn ang="0">
                    <a:pos x="265" y="682"/>
                  </a:cxn>
                  <a:cxn ang="0">
                    <a:pos x="448" y="709"/>
                  </a:cxn>
                  <a:cxn ang="0">
                    <a:pos x="549" y="682"/>
                  </a:cxn>
                  <a:cxn ang="0">
                    <a:pos x="658" y="638"/>
                  </a:cxn>
                  <a:cxn ang="0">
                    <a:pos x="750" y="759"/>
                  </a:cxn>
                  <a:cxn ang="0">
                    <a:pos x="849" y="829"/>
                  </a:cxn>
                  <a:cxn ang="0">
                    <a:pos x="912" y="949"/>
                  </a:cxn>
                  <a:cxn ang="0">
                    <a:pos x="951" y="1121"/>
                  </a:cxn>
                  <a:cxn ang="0">
                    <a:pos x="908" y="1313"/>
                  </a:cxn>
                  <a:cxn ang="0">
                    <a:pos x="743" y="1348"/>
                  </a:cxn>
                  <a:cxn ang="0">
                    <a:pos x="668" y="1462"/>
                  </a:cxn>
                  <a:cxn ang="0">
                    <a:pos x="780" y="1452"/>
                  </a:cxn>
                  <a:cxn ang="0">
                    <a:pos x="846" y="1419"/>
                  </a:cxn>
                  <a:cxn ang="0">
                    <a:pos x="919" y="1456"/>
                  </a:cxn>
                  <a:cxn ang="0">
                    <a:pos x="968" y="1547"/>
                  </a:cxn>
                  <a:cxn ang="0">
                    <a:pos x="1003" y="1593"/>
                  </a:cxn>
                </a:cxnLst>
                <a:rect l="0" t="0" r="r" b="b"/>
                <a:pathLst>
                  <a:path w="1581" h="1779">
                    <a:moveTo>
                      <a:pt x="1037" y="1646"/>
                    </a:moveTo>
                    <a:lnTo>
                      <a:pt x="1053" y="1650"/>
                    </a:lnTo>
                    <a:lnTo>
                      <a:pt x="1071" y="1657"/>
                    </a:lnTo>
                    <a:lnTo>
                      <a:pt x="1072" y="1665"/>
                    </a:lnTo>
                    <a:lnTo>
                      <a:pt x="1078" y="1665"/>
                    </a:lnTo>
                    <a:lnTo>
                      <a:pt x="1091" y="1673"/>
                    </a:lnTo>
                    <a:lnTo>
                      <a:pt x="1102" y="1667"/>
                    </a:lnTo>
                    <a:lnTo>
                      <a:pt x="1109" y="1654"/>
                    </a:lnTo>
                    <a:lnTo>
                      <a:pt x="1111" y="1659"/>
                    </a:lnTo>
                    <a:lnTo>
                      <a:pt x="1109" y="1672"/>
                    </a:lnTo>
                    <a:lnTo>
                      <a:pt x="1118" y="1677"/>
                    </a:lnTo>
                    <a:lnTo>
                      <a:pt x="1121" y="1668"/>
                    </a:lnTo>
                    <a:lnTo>
                      <a:pt x="1131" y="1671"/>
                    </a:lnTo>
                    <a:lnTo>
                      <a:pt x="1137" y="1667"/>
                    </a:lnTo>
                    <a:lnTo>
                      <a:pt x="1135" y="1678"/>
                    </a:lnTo>
                    <a:lnTo>
                      <a:pt x="1138" y="1688"/>
                    </a:lnTo>
                    <a:lnTo>
                      <a:pt x="1145" y="1688"/>
                    </a:lnTo>
                    <a:lnTo>
                      <a:pt x="1148" y="1693"/>
                    </a:lnTo>
                    <a:lnTo>
                      <a:pt x="1150" y="1703"/>
                    </a:lnTo>
                    <a:lnTo>
                      <a:pt x="1159" y="1716"/>
                    </a:lnTo>
                    <a:lnTo>
                      <a:pt x="1170" y="1720"/>
                    </a:lnTo>
                    <a:lnTo>
                      <a:pt x="1175" y="1708"/>
                    </a:lnTo>
                    <a:lnTo>
                      <a:pt x="1175" y="1720"/>
                    </a:lnTo>
                    <a:lnTo>
                      <a:pt x="1181" y="1722"/>
                    </a:lnTo>
                    <a:lnTo>
                      <a:pt x="1185" y="1730"/>
                    </a:lnTo>
                    <a:lnTo>
                      <a:pt x="1196" y="1735"/>
                    </a:lnTo>
                    <a:lnTo>
                      <a:pt x="1205" y="1732"/>
                    </a:lnTo>
                    <a:lnTo>
                      <a:pt x="1213" y="1740"/>
                    </a:lnTo>
                    <a:lnTo>
                      <a:pt x="1236" y="1741"/>
                    </a:lnTo>
                    <a:lnTo>
                      <a:pt x="1238" y="1748"/>
                    </a:lnTo>
                    <a:lnTo>
                      <a:pt x="1249" y="1758"/>
                    </a:lnTo>
                    <a:lnTo>
                      <a:pt x="1254" y="1759"/>
                    </a:lnTo>
                    <a:lnTo>
                      <a:pt x="1267" y="1758"/>
                    </a:lnTo>
                    <a:lnTo>
                      <a:pt x="1280" y="1751"/>
                    </a:lnTo>
                    <a:lnTo>
                      <a:pt x="1306" y="1779"/>
                    </a:lnTo>
                    <a:lnTo>
                      <a:pt x="1325" y="1776"/>
                    </a:lnTo>
                    <a:lnTo>
                      <a:pt x="1323" y="1768"/>
                    </a:lnTo>
                    <a:lnTo>
                      <a:pt x="1317" y="1759"/>
                    </a:lnTo>
                    <a:lnTo>
                      <a:pt x="1317" y="1753"/>
                    </a:lnTo>
                    <a:lnTo>
                      <a:pt x="1320" y="1747"/>
                    </a:lnTo>
                    <a:lnTo>
                      <a:pt x="1322" y="1735"/>
                    </a:lnTo>
                    <a:lnTo>
                      <a:pt x="1319" y="1726"/>
                    </a:lnTo>
                    <a:lnTo>
                      <a:pt x="1301" y="1705"/>
                    </a:lnTo>
                    <a:lnTo>
                      <a:pt x="1285" y="1692"/>
                    </a:lnTo>
                    <a:lnTo>
                      <a:pt x="1279" y="1683"/>
                    </a:lnTo>
                    <a:lnTo>
                      <a:pt x="1270" y="1679"/>
                    </a:lnTo>
                    <a:lnTo>
                      <a:pt x="1253" y="1665"/>
                    </a:lnTo>
                    <a:lnTo>
                      <a:pt x="1249" y="1652"/>
                    </a:lnTo>
                    <a:lnTo>
                      <a:pt x="1236" y="1645"/>
                    </a:lnTo>
                    <a:lnTo>
                      <a:pt x="1236" y="1633"/>
                    </a:lnTo>
                    <a:lnTo>
                      <a:pt x="1224" y="1635"/>
                    </a:lnTo>
                    <a:lnTo>
                      <a:pt x="1220" y="1622"/>
                    </a:lnTo>
                    <a:lnTo>
                      <a:pt x="1216" y="1619"/>
                    </a:lnTo>
                    <a:lnTo>
                      <a:pt x="1213" y="1622"/>
                    </a:lnTo>
                    <a:lnTo>
                      <a:pt x="1210" y="1618"/>
                    </a:lnTo>
                    <a:lnTo>
                      <a:pt x="1188" y="1587"/>
                    </a:lnTo>
                    <a:lnTo>
                      <a:pt x="1178" y="1577"/>
                    </a:lnTo>
                    <a:lnTo>
                      <a:pt x="1167" y="1557"/>
                    </a:lnTo>
                    <a:lnTo>
                      <a:pt x="1180" y="1552"/>
                    </a:lnTo>
                    <a:lnTo>
                      <a:pt x="1197" y="1565"/>
                    </a:lnTo>
                    <a:lnTo>
                      <a:pt x="1216" y="1587"/>
                    </a:lnTo>
                    <a:lnTo>
                      <a:pt x="1231" y="1590"/>
                    </a:lnTo>
                    <a:lnTo>
                      <a:pt x="1227" y="1579"/>
                    </a:lnTo>
                    <a:lnTo>
                      <a:pt x="1236" y="1576"/>
                    </a:lnTo>
                    <a:lnTo>
                      <a:pt x="1258" y="1612"/>
                    </a:lnTo>
                    <a:lnTo>
                      <a:pt x="1269" y="1618"/>
                    </a:lnTo>
                    <a:lnTo>
                      <a:pt x="1280" y="1619"/>
                    </a:lnTo>
                    <a:lnTo>
                      <a:pt x="1287" y="1641"/>
                    </a:lnTo>
                    <a:lnTo>
                      <a:pt x="1318" y="1641"/>
                    </a:lnTo>
                    <a:lnTo>
                      <a:pt x="1330" y="1657"/>
                    </a:lnTo>
                    <a:lnTo>
                      <a:pt x="1335" y="1649"/>
                    </a:lnTo>
                    <a:lnTo>
                      <a:pt x="1341" y="1654"/>
                    </a:lnTo>
                    <a:lnTo>
                      <a:pt x="1350" y="1657"/>
                    </a:lnTo>
                    <a:lnTo>
                      <a:pt x="1356" y="1649"/>
                    </a:lnTo>
                    <a:lnTo>
                      <a:pt x="1360" y="1651"/>
                    </a:lnTo>
                    <a:lnTo>
                      <a:pt x="1361" y="1657"/>
                    </a:lnTo>
                    <a:lnTo>
                      <a:pt x="1367" y="1668"/>
                    </a:lnTo>
                    <a:lnTo>
                      <a:pt x="1376" y="1663"/>
                    </a:lnTo>
                    <a:lnTo>
                      <a:pt x="1376" y="1670"/>
                    </a:lnTo>
                    <a:lnTo>
                      <a:pt x="1372" y="1679"/>
                    </a:lnTo>
                    <a:lnTo>
                      <a:pt x="1371" y="1684"/>
                    </a:lnTo>
                    <a:lnTo>
                      <a:pt x="1382" y="1690"/>
                    </a:lnTo>
                    <a:lnTo>
                      <a:pt x="1387" y="1700"/>
                    </a:lnTo>
                    <a:lnTo>
                      <a:pt x="1394" y="1698"/>
                    </a:lnTo>
                    <a:lnTo>
                      <a:pt x="1390" y="1690"/>
                    </a:lnTo>
                    <a:lnTo>
                      <a:pt x="1389" y="1683"/>
                    </a:lnTo>
                    <a:lnTo>
                      <a:pt x="1382" y="1666"/>
                    </a:lnTo>
                    <a:lnTo>
                      <a:pt x="1380" y="1659"/>
                    </a:lnTo>
                    <a:lnTo>
                      <a:pt x="1384" y="1651"/>
                    </a:lnTo>
                    <a:lnTo>
                      <a:pt x="1393" y="1654"/>
                    </a:lnTo>
                    <a:lnTo>
                      <a:pt x="1400" y="1662"/>
                    </a:lnTo>
                    <a:lnTo>
                      <a:pt x="1410" y="1665"/>
                    </a:lnTo>
                    <a:lnTo>
                      <a:pt x="1412" y="1657"/>
                    </a:lnTo>
                    <a:lnTo>
                      <a:pt x="1411" y="1651"/>
                    </a:lnTo>
                    <a:lnTo>
                      <a:pt x="1408" y="1649"/>
                    </a:lnTo>
                    <a:lnTo>
                      <a:pt x="1408" y="1645"/>
                    </a:lnTo>
                    <a:lnTo>
                      <a:pt x="1403" y="1643"/>
                    </a:lnTo>
                    <a:lnTo>
                      <a:pt x="1393" y="1644"/>
                    </a:lnTo>
                    <a:lnTo>
                      <a:pt x="1387" y="1625"/>
                    </a:lnTo>
                    <a:lnTo>
                      <a:pt x="1380" y="1613"/>
                    </a:lnTo>
                    <a:lnTo>
                      <a:pt x="1383" y="1606"/>
                    </a:lnTo>
                    <a:lnTo>
                      <a:pt x="1383" y="1589"/>
                    </a:lnTo>
                    <a:lnTo>
                      <a:pt x="1395" y="1598"/>
                    </a:lnTo>
                    <a:lnTo>
                      <a:pt x="1406" y="1612"/>
                    </a:lnTo>
                    <a:lnTo>
                      <a:pt x="1408" y="1607"/>
                    </a:lnTo>
                    <a:lnTo>
                      <a:pt x="1405" y="1593"/>
                    </a:lnTo>
                    <a:lnTo>
                      <a:pt x="1409" y="1589"/>
                    </a:lnTo>
                    <a:lnTo>
                      <a:pt x="1409" y="1570"/>
                    </a:lnTo>
                    <a:lnTo>
                      <a:pt x="1411" y="1560"/>
                    </a:lnTo>
                    <a:lnTo>
                      <a:pt x="1405" y="1547"/>
                    </a:lnTo>
                    <a:lnTo>
                      <a:pt x="1401" y="1520"/>
                    </a:lnTo>
                    <a:lnTo>
                      <a:pt x="1388" y="1518"/>
                    </a:lnTo>
                    <a:lnTo>
                      <a:pt x="1374" y="1511"/>
                    </a:lnTo>
                    <a:lnTo>
                      <a:pt x="1368" y="1505"/>
                    </a:lnTo>
                    <a:lnTo>
                      <a:pt x="1367" y="1485"/>
                    </a:lnTo>
                    <a:lnTo>
                      <a:pt x="1379" y="1482"/>
                    </a:lnTo>
                    <a:lnTo>
                      <a:pt x="1383" y="1464"/>
                    </a:lnTo>
                    <a:lnTo>
                      <a:pt x="1380" y="1450"/>
                    </a:lnTo>
                    <a:lnTo>
                      <a:pt x="1367" y="1453"/>
                    </a:lnTo>
                    <a:lnTo>
                      <a:pt x="1368" y="1445"/>
                    </a:lnTo>
                    <a:lnTo>
                      <a:pt x="1366" y="1436"/>
                    </a:lnTo>
                    <a:lnTo>
                      <a:pt x="1362" y="1434"/>
                    </a:lnTo>
                    <a:lnTo>
                      <a:pt x="1346" y="1447"/>
                    </a:lnTo>
                    <a:lnTo>
                      <a:pt x="1346" y="1425"/>
                    </a:lnTo>
                    <a:lnTo>
                      <a:pt x="1344" y="1414"/>
                    </a:lnTo>
                    <a:lnTo>
                      <a:pt x="1331" y="1413"/>
                    </a:lnTo>
                    <a:lnTo>
                      <a:pt x="1315" y="1426"/>
                    </a:lnTo>
                    <a:lnTo>
                      <a:pt x="1308" y="1420"/>
                    </a:lnTo>
                    <a:lnTo>
                      <a:pt x="1320" y="1404"/>
                    </a:lnTo>
                    <a:lnTo>
                      <a:pt x="1312" y="1405"/>
                    </a:lnTo>
                    <a:lnTo>
                      <a:pt x="1299" y="1402"/>
                    </a:lnTo>
                    <a:lnTo>
                      <a:pt x="1291" y="1404"/>
                    </a:lnTo>
                    <a:lnTo>
                      <a:pt x="1288" y="1421"/>
                    </a:lnTo>
                    <a:lnTo>
                      <a:pt x="1283" y="1402"/>
                    </a:lnTo>
                    <a:lnTo>
                      <a:pt x="1275" y="1388"/>
                    </a:lnTo>
                    <a:lnTo>
                      <a:pt x="1275" y="1382"/>
                    </a:lnTo>
                    <a:lnTo>
                      <a:pt x="1271" y="1371"/>
                    </a:lnTo>
                    <a:lnTo>
                      <a:pt x="1258" y="1367"/>
                    </a:lnTo>
                    <a:lnTo>
                      <a:pt x="1258" y="1363"/>
                    </a:lnTo>
                    <a:lnTo>
                      <a:pt x="1263" y="1354"/>
                    </a:lnTo>
                    <a:lnTo>
                      <a:pt x="1256" y="1347"/>
                    </a:lnTo>
                    <a:lnTo>
                      <a:pt x="1263" y="1344"/>
                    </a:lnTo>
                    <a:lnTo>
                      <a:pt x="1253" y="1334"/>
                    </a:lnTo>
                    <a:lnTo>
                      <a:pt x="1252" y="1326"/>
                    </a:lnTo>
                    <a:lnTo>
                      <a:pt x="1256" y="1316"/>
                    </a:lnTo>
                    <a:lnTo>
                      <a:pt x="1240" y="1311"/>
                    </a:lnTo>
                    <a:lnTo>
                      <a:pt x="1221" y="1321"/>
                    </a:lnTo>
                    <a:lnTo>
                      <a:pt x="1220" y="1316"/>
                    </a:lnTo>
                    <a:lnTo>
                      <a:pt x="1224" y="1299"/>
                    </a:lnTo>
                    <a:lnTo>
                      <a:pt x="1221" y="1280"/>
                    </a:lnTo>
                    <a:lnTo>
                      <a:pt x="1229" y="1278"/>
                    </a:lnTo>
                    <a:lnTo>
                      <a:pt x="1236" y="1280"/>
                    </a:lnTo>
                    <a:lnTo>
                      <a:pt x="1252" y="1272"/>
                    </a:lnTo>
                    <a:lnTo>
                      <a:pt x="1263" y="1272"/>
                    </a:lnTo>
                    <a:lnTo>
                      <a:pt x="1256" y="1254"/>
                    </a:lnTo>
                    <a:lnTo>
                      <a:pt x="1242" y="1240"/>
                    </a:lnTo>
                    <a:lnTo>
                      <a:pt x="1222" y="1236"/>
                    </a:lnTo>
                    <a:lnTo>
                      <a:pt x="1215" y="1230"/>
                    </a:lnTo>
                    <a:lnTo>
                      <a:pt x="1209" y="1211"/>
                    </a:lnTo>
                    <a:lnTo>
                      <a:pt x="1226" y="1213"/>
                    </a:lnTo>
                    <a:lnTo>
                      <a:pt x="1221" y="1203"/>
                    </a:lnTo>
                    <a:lnTo>
                      <a:pt x="1231" y="1202"/>
                    </a:lnTo>
                    <a:lnTo>
                      <a:pt x="1253" y="1224"/>
                    </a:lnTo>
                    <a:lnTo>
                      <a:pt x="1260" y="1224"/>
                    </a:lnTo>
                    <a:lnTo>
                      <a:pt x="1252" y="1204"/>
                    </a:lnTo>
                    <a:lnTo>
                      <a:pt x="1260" y="1205"/>
                    </a:lnTo>
                    <a:lnTo>
                      <a:pt x="1247" y="1192"/>
                    </a:lnTo>
                    <a:lnTo>
                      <a:pt x="1253" y="1183"/>
                    </a:lnTo>
                    <a:lnTo>
                      <a:pt x="1265" y="1192"/>
                    </a:lnTo>
                    <a:lnTo>
                      <a:pt x="1277" y="1194"/>
                    </a:lnTo>
                    <a:lnTo>
                      <a:pt x="1279" y="1211"/>
                    </a:lnTo>
                    <a:lnTo>
                      <a:pt x="1272" y="1220"/>
                    </a:lnTo>
                    <a:lnTo>
                      <a:pt x="1288" y="1224"/>
                    </a:lnTo>
                    <a:lnTo>
                      <a:pt x="1317" y="1245"/>
                    </a:lnTo>
                    <a:lnTo>
                      <a:pt x="1329" y="1251"/>
                    </a:lnTo>
                    <a:lnTo>
                      <a:pt x="1333" y="1272"/>
                    </a:lnTo>
                    <a:lnTo>
                      <a:pt x="1350" y="1272"/>
                    </a:lnTo>
                    <a:lnTo>
                      <a:pt x="1362" y="1265"/>
                    </a:lnTo>
                    <a:lnTo>
                      <a:pt x="1358" y="1283"/>
                    </a:lnTo>
                    <a:lnTo>
                      <a:pt x="1362" y="1306"/>
                    </a:lnTo>
                    <a:lnTo>
                      <a:pt x="1366" y="1315"/>
                    </a:lnTo>
                    <a:lnTo>
                      <a:pt x="1384" y="1340"/>
                    </a:lnTo>
                    <a:lnTo>
                      <a:pt x="1400" y="1332"/>
                    </a:lnTo>
                    <a:lnTo>
                      <a:pt x="1403" y="1343"/>
                    </a:lnTo>
                    <a:lnTo>
                      <a:pt x="1395" y="1359"/>
                    </a:lnTo>
                    <a:lnTo>
                      <a:pt x="1405" y="1375"/>
                    </a:lnTo>
                    <a:lnTo>
                      <a:pt x="1422" y="1365"/>
                    </a:lnTo>
                    <a:lnTo>
                      <a:pt x="1430" y="1388"/>
                    </a:lnTo>
                    <a:lnTo>
                      <a:pt x="1442" y="1380"/>
                    </a:lnTo>
                    <a:lnTo>
                      <a:pt x="1446" y="1392"/>
                    </a:lnTo>
                    <a:lnTo>
                      <a:pt x="1451" y="1403"/>
                    </a:lnTo>
                    <a:lnTo>
                      <a:pt x="1459" y="1409"/>
                    </a:lnTo>
                    <a:lnTo>
                      <a:pt x="1465" y="1386"/>
                    </a:lnTo>
                    <a:lnTo>
                      <a:pt x="1466" y="1374"/>
                    </a:lnTo>
                    <a:lnTo>
                      <a:pt x="1470" y="1359"/>
                    </a:lnTo>
                    <a:lnTo>
                      <a:pt x="1479" y="1358"/>
                    </a:lnTo>
                    <a:lnTo>
                      <a:pt x="1475" y="1339"/>
                    </a:lnTo>
                    <a:lnTo>
                      <a:pt x="1466" y="1311"/>
                    </a:lnTo>
                    <a:lnTo>
                      <a:pt x="1468" y="1297"/>
                    </a:lnTo>
                    <a:lnTo>
                      <a:pt x="1491" y="1320"/>
                    </a:lnTo>
                    <a:lnTo>
                      <a:pt x="1506" y="1321"/>
                    </a:lnTo>
                    <a:lnTo>
                      <a:pt x="1508" y="1310"/>
                    </a:lnTo>
                    <a:lnTo>
                      <a:pt x="1512" y="1299"/>
                    </a:lnTo>
                    <a:lnTo>
                      <a:pt x="1523" y="1294"/>
                    </a:lnTo>
                    <a:lnTo>
                      <a:pt x="1524" y="1269"/>
                    </a:lnTo>
                    <a:lnTo>
                      <a:pt x="1541" y="1263"/>
                    </a:lnTo>
                    <a:lnTo>
                      <a:pt x="1533" y="1251"/>
                    </a:lnTo>
                    <a:lnTo>
                      <a:pt x="1512" y="1254"/>
                    </a:lnTo>
                    <a:lnTo>
                      <a:pt x="1514" y="1241"/>
                    </a:lnTo>
                    <a:lnTo>
                      <a:pt x="1527" y="1242"/>
                    </a:lnTo>
                    <a:lnTo>
                      <a:pt x="1529" y="1229"/>
                    </a:lnTo>
                    <a:lnTo>
                      <a:pt x="1513" y="1224"/>
                    </a:lnTo>
                    <a:lnTo>
                      <a:pt x="1525" y="1218"/>
                    </a:lnTo>
                    <a:lnTo>
                      <a:pt x="1549" y="1232"/>
                    </a:lnTo>
                    <a:lnTo>
                      <a:pt x="1562" y="1232"/>
                    </a:lnTo>
                    <a:lnTo>
                      <a:pt x="1567" y="1224"/>
                    </a:lnTo>
                    <a:lnTo>
                      <a:pt x="1557" y="1211"/>
                    </a:lnTo>
                    <a:lnTo>
                      <a:pt x="1560" y="1207"/>
                    </a:lnTo>
                    <a:lnTo>
                      <a:pt x="1564" y="1197"/>
                    </a:lnTo>
                    <a:lnTo>
                      <a:pt x="1573" y="1193"/>
                    </a:lnTo>
                    <a:lnTo>
                      <a:pt x="1581" y="1182"/>
                    </a:lnTo>
                    <a:lnTo>
                      <a:pt x="1573" y="1165"/>
                    </a:lnTo>
                    <a:lnTo>
                      <a:pt x="1555" y="1144"/>
                    </a:lnTo>
                    <a:lnTo>
                      <a:pt x="1544" y="1139"/>
                    </a:lnTo>
                    <a:lnTo>
                      <a:pt x="1535" y="1132"/>
                    </a:lnTo>
                    <a:lnTo>
                      <a:pt x="1523" y="1134"/>
                    </a:lnTo>
                    <a:lnTo>
                      <a:pt x="1513" y="1130"/>
                    </a:lnTo>
                    <a:lnTo>
                      <a:pt x="1496" y="1132"/>
                    </a:lnTo>
                    <a:lnTo>
                      <a:pt x="1474" y="1144"/>
                    </a:lnTo>
                    <a:lnTo>
                      <a:pt x="1480" y="1112"/>
                    </a:lnTo>
                    <a:lnTo>
                      <a:pt x="1490" y="1100"/>
                    </a:lnTo>
                    <a:lnTo>
                      <a:pt x="1489" y="1089"/>
                    </a:lnTo>
                    <a:lnTo>
                      <a:pt x="1478" y="1087"/>
                    </a:lnTo>
                    <a:lnTo>
                      <a:pt x="1471" y="1095"/>
                    </a:lnTo>
                    <a:lnTo>
                      <a:pt x="1439" y="1100"/>
                    </a:lnTo>
                    <a:lnTo>
                      <a:pt x="1426" y="1098"/>
                    </a:lnTo>
                    <a:lnTo>
                      <a:pt x="1435" y="1091"/>
                    </a:lnTo>
                    <a:lnTo>
                      <a:pt x="1422" y="1087"/>
                    </a:lnTo>
                    <a:lnTo>
                      <a:pt x="1427" y="1081"/>
                    </a:lnTo>
                    <a:lnTo>
                      <a:pt x="1441" y="1080"/>
                    </a:lnTo>
                    <a:lnTo>
                      <a:pt x="1441" y="1070"/>
                    </a:lnTo>
                    <a:lnTo>
                      <a:pt x="1423" y="1035"/>
                    </a:lnTo>
                    <a:lnTo>
                      <a:pt x="1416" y="1022"/>
                    </a:lnTo>
                    <a:lnTo>
                      <a:pt x="1410" y="1017"/>
                    </a:lnTo>
                    <a:lnTo>
                      <a:pt x="1401" y="1011"/>
                    </a:lnTo>
                    <a:lnTo>
                      <a:pt x="1379" y="1016"/>
                    </a:lnTo>
                    <a:lnTo>
                      <a:pt x="1374" y="1010"/>
                    </a:lnTo>
                    <a:lnTo>
                      <a:pt x="1377" y="999"/>
                    </a:lnTo>
                    <a:lnTo>
                      <a:pt x="1382" y="993"/>
                    </a:lnTo>
                    <a:lnTo>
                      <a:pt x="1383" y="979"/>
                    </a:lnTo>
                    <a:lnTo>
                      <a:pt x="1363" y="984"/>
                    </a:lnTo>
                    <a:lnTo>
                      <a:pt x="1342" y="985"/>
                    </a:lnTo>
                    <a:lnTo>
                      <a:pt x="1329" y="1000"/>
                    </a:lnTo>
                    <a:lnTo>
                      <a:pt x="1323" y="989"/>
                    </a:lnTo>
                    <a:lnTo>
                      <a:pt x="1312" y="985"/>
                    </a:lnTo>
                    <a:lnTo>
                      <a:pt x="1314" y="976"/>
                    </a:lnTo>
                    <a:lnTo>
                      <a:pt x="1324" y="968"/>
                    </a:lnTo>
                    <a:lnTo>
                      <a:pt x="1315" y="952"/>
                    </a:lnTo>
                    <a:lnTo>
                      <a:pt x="1297" y="957"/>
                    </a:lnTo>
                    <a:lnTo>
                      <a:pt x="1283" y="958"/>
                    </a:lnTo>
                    <a:lnTo>
                      <a:pt x="1279" y="952"/>
                    </a:lnTo>
                    <a:lnTo>
                      <a:pt x="1285" y="940"/>
                    </a:lnTo>
                    <a:lnTo>
                      <a:pt x="1288" y="929"/>
                    </a:lnTo>
                    <a:lnTo>
                      <a:pt x="1279" y="923"/>
                    </a:lnTo>
                    <a:lnTo>
                      <a:pt x="1252" y="918"/>
                    </a:lnTo>
                    <a:lnTo>
                      <a:pt x="1216" y="908"/>
                    </a:lnTo>
                    <a:lnTo>
                      <a:pt x="1204" y="902"/>
                    </a:lnTo>
                    <a:lnTo>
                      <a:pt x="1199" y="893"/>
                    </a:lnTo>
                    <a:lnTo>
                      <a:pt x="1215" y="893"/>
                    </a:lnTo>
                    <a:lnTo>
                      <a:pt x="1216" y="885"/>
                    </a:lnTo>
                    <a:lnTo>
                      <a:pt x="1233" y="882"/>
                    </a:lnTo>
                    <a:lnTo>
                      <a:pt x="1224" y="875"/>
                    </a:lnTo>
                    <a:lnTo>
                      <a:pt x="1226" y="870"/>
                    </a:lnTo>
                    <a:lnTo>
                      <a:pt x="1209" y="852"/>
                    </a:lnTo>
                    <a:lnTo>
                      <a:pt x="1210" y="842"/>
                    </a:lnTo>
                    <a:lnTo>
                      <a:pt x="1228" y="843"/>
                    </a:lnTo>
                    <a:lnTo>
                      <a:pt x="1231" y="836"/>
                    </a:lnTo>
                    <a:lnTo>
                      <a:pt x="1220" y="826"/>
                    </a:lnTo>
                    <a:lnTo>
                      <a:pt x="1202" y="815"/>
                    </a:lnTo>
                    <a:lnTo>
                      <a:pt x="1188" y="816"/>
                    </a:lnTo>
                    <a:lnTo>
                      <a:pt x="1186" y="807"/>
                    </a:lnTo>
                    <a:lnTo>
                      <a:pt x="1202" y="804"/>
                    </a:lnTo>
                    <a:lnTo>
                      <a:pt x="1207" y="807"/>
                    </a:lnTo>
                    <a:lnTo>
                      <a:pt x="1215" y="804"/>
                    </a:lnTo>
                    <a:lnTo>
                      <a:pt x="1215" y="791"/>
                    </a:lnTo>
                    <a:lnTo>
                      <a:pt x="1248" y="812"/>
                    </a:lnTo>
                    <a:lnTo>
                      <a:pt x="1263" y="812"/>
                    </a:lnTo>
                    <a:lnTo>
                      <a:pt x="1280" y="805"/>
                    </a:lnTo>
                    <a:lnTo>
                      <a:pt x="1295" y="811"/>
                    </a:lnTo>
                    <a:lnTo>
                      <a:pt x="1299" y="802"/>
                    </a:lnTo>
                    <a:lnTo>
                      <a:pt x="1299" y="793"/>
                    </a:lnTo>
                    <a:lnTo>
                      <a:pt x="1286" y="779"/>
                    </a:lnTo>
                    <a:lnTo>
                      <a:pt x="1269" y="768"/>
                    </a:lnTo>
                    <a:lnTo>
                      <a:pt x="1249" y="766"/>
                    </a:lnTo>
                    <a:lnTo>
                      <a:pt x="1228" y="767"/>
                    </a:lnTo>
                    <a:lnTo>
                      <a:pt x="1211" y="757"/>
                    </a:lnTo>
                    <a:lnTo>
                      <a:pt x="1206" y="769"/>
                    </a:lnTo>
                    <a:lnTo>
                      <a:pt x="1191" y="752"/>
                    </a:lnTo>
                    <a:lnTo>
                      <a:pt x="1178" y="743"/>
                    </a:lnTo>
                    <a:lnTo>
                      <a:pt x="1169" y="751"/>
                    </a:lnTo>
                    <a:lnTo>
                      <a:pt x="1180" y="735"/>
                    </a:lnTo>
                    <a:lnTo>
                      <a:pt x="1201" y="736"/>
                    </a:lnTo>
                    <a:lnTo>
                      <a:pt x="1215" y="729"/>
                    </a:lnTo>
                    <a:lnTo>
                      <a:pt x="1222" y="716"/>
                    </a:lnTo>
                    <a:lnTo>
                      <a:pt x="1238" y="713"/>
                    </a:lnTo>
                    <a:lnTo>
                      <a:pt x="1258" y="723"/>
                    </a:lnTo>
                    <a:lnTo>
                      <a:pt x="1267" y="705"/>
                    </a:lnTo>
                    <a:lnTo>
                      <a:pt x="1261" y="691"/>
                    </a:lnTo>
                    <a:lnTo>
                      <a:pt x="1226" y="641"/>
                    </a:lnTo>
                    <a:lnTo>
                      <a:pt x="1207" y="632"/>
                    </a:lnTo>
                    <a:lnTo>
                      <a:pt x="1200" y="646"/>
                    </a:lnTo>
                    <a:lnTo>
                      <a:pt x="1201" y="661"/>
                    </a:lnTo>
                    <a:lnTo>
                      <a:pt x="1185" y="673"/>
                    </a:lnTo>
                    <a:lnTo>
                      <a:pt x="1178" y="688"/>
                    </a:lnTo>
                    <a:lnTo>
                      <a:pt x="1161" y="687"/>
                    </a:lnTo>
                    <a:lnTo>
                      <a:pt x="1178" y="661"/>
                    </a:lnTo>
                    <a:lnTo>
                      <a:pt x="1178" y="649"/>
                    </a:lnTo>
                    <a:lnTo>
                      <a:pt x="1142" y="651"/>
                    </a:lnTo>
                    <a:lnTo>
                      <a:pt x="1130" y="660"/>
                    </a:lnTo>
                    <a:lnTo>
                      <a:pt x="1125" y="653"/>
                    </a:lnTo>
                    <a:lnTo>
                      <a:pt x="1140" y="640"/>
                    </a:lnTo>
                    <a:lnTo>
                      <a:pt x="1169" y="628"/>
                    </a:lnTo>
                    <a:lnTo>
                      <a:pt x="1178" y="606"/>
                    </a:lnTo>
                    <a:lnTo>
                      <a:pt x="1188" y="619"/>
                    </a:lnTo>
                    <a:lnTo>
                      <a:pt x="1190" y="606"/>
                    </a:lnTo>
                    <a:lnTo>
                      <a:pt x="1190" y="585"/>
                    </a:lnTo>
                    <a:lnTo>
                      <a:pt x="1154" y="570"/>
                    </a:lnTo>
                    <a:lnTo>
                      <a:pt x="1143" y="560"/>
                    </a:lnTo>
                    <a:lnTo>
                      <a:pt x="1131" y="557"/>
                    </a:lnTo>
                    <a:lnTo>
                      <a:pt x="1111" y="563"/>
                    </a:lnTo>
                    <a:lnTo>
                      <a:pt x="1099" y="580"/>
                    </a:lnTo>
                    <a:lnTo>
                      <a:pt x="1093" y="585"/>
                    </a:lnTo>
                    <a:lnTo>
                      <a:pt x="1083" y="597"/>
                    </a:lnTo>
                    <a:lnTo>
                      <a:pt x="1083" y="591"/>
                    </a:lnTo>
                    <a:lnTo>
                      <a:pt x="1089" y="575"/>
                    </a:lnTo>
                    <a:lnTo>
                      <a:pt x="1102" y="563"/>
                    </a:lnTo>
                    <a:lnTo>
                      <a:pt x="1110" y="542"/>
                    </a:lnTo>
                    <a:lnTo>
                      <a:pt x="1102" y="546"/>
                    </a:lnTo>
                    <a:lnTo>
                      <a:pt x="1091" y="556"/>
                    </a:lnTo>
                    <a:lnTo>
                      <a:pt x="1076" y="560"/>
                    </a:lnTo>
                    <a:lnTo>
                      <a:pt x="1057" y="575"/>
                    </a:lnTo>
                    <a:lnTo>
                      <a:pt x="1059" y="564"/>
                    </a:lnTo>
                    <a:lnTo>
                      <a:pt x="1066" y="552"/>
                    </a:lnTo>
                    <a:lnTo>
                      <a:pt x="1075" y="528"/>
                    </a:lnTo>
                    <a:lnTo>
                      <a:pt x="1071" y="509"/>
                    </a:lnTo>
                    <a:lnTo>
                      <a:pt x="1060" y="506"/>
                    </a:lnTo>
                    <a:lnTo>
                      <a:pt x="1044" y="520"/>
                    </a:lnTo>
                    <a:lnTo>
                      <a:pt x="1028" y="525"/>
                    </a:lnTo>
                    <a:lnTo>
                      <a:pt x="1021" y="513"/>
                    </a:lnTo>
                    <a:lnTo>
                      <a:pt x="990" y="506"/>
                    </a:lnTo>
                    <a:lnTo>
                      <a:pt x="1018" y="500"/>
                    </a:lnTo>
                    <a:lnTo>
                      <a:pt x="1034" y="501"/>
                    </a:lnTo>
                    <a:lnTo>
                      <a:pt x="1041" y="489"/>
                    </a:lnTo>
                    <a:lnTo>
                      <a:pt x="1048" y="477"/>
                    </a:lnTo>
                    <a:lnTo>
                      <a:pt x="1041" y="455"/>
                    </a:lnTo>
                    <a:lnTo>
                      <a:pt x="1028" y="431"/>
                    </a:lnTo>
                    <a:lnTo>
                      <a:pt x="986" y="412"/>
                    </a:lnTo>
                    <a:lnTo>
                      <a:pt x="968" y="393"/>
                    </a:lnTo>
                    <a:lnTo>
                      <a:pt x="965" y="395"/>
                    </a:lnTo>
                    <a:lnTo>
                      <a:pt x="962" y="412"/>
                    </a:lnTo>
                    <a:lnTo>
                      <a:pt x="949" y="425"/>
                    </a:lnTo>
                    <a:lnTo>
                      <a:pt x="935" y="419"/>
                    </a:lnTo>
                    <a:lnTo>
                      <a:pt x="922" y="423"/>
                    </a:lnTo>
                    <a:lnTo>
                      <a:pt x="928" y="454"/>
                    </a:lnTo>
                    <a:lnTo>
                      <a:pt x="927" y="463"/>
                    </a:lnTo>
                    <a:lnTo>
                      <a:pt x="926" y="455"/>
                    </a:lnTo>
                    <a:lnTo>
                      <a:pt x="914" y="457"/>
                    </a:lnTo>
                    <a:lnTo>
                      <a:pt x="912" y="452"/>
                    </a:lnTo>
                    <a:lnTo>
                      <a:pt x="904" y="443"/>
                    </a:lnTo>
                    <a:lnTo>
                      <a:pt x="906" y="419"/>
                    </a:lnTo>
                    <a:lnTo>
                      <a:pt x="896" y="418"/>
                    </a:lnTo>
                    <a:lnTo>
                      <a:pt x="882" y="438"/>
                    </a:lnTo>
                    <a:lnTo>
                      <a:pt x="895" y="408"/>
                    </a:lnTo>
                    <a:lnTo>
                      <a:pt x="912" y="385"/>
                    </a:lnTo>
                    <a:lnTo>
                      <a:pt x="910" y="379"/>
                    </a:lnTo>
                    <a:lnTo>
                      <a:pt x="883" y="385"/>
                    </a:lnTo>
                    <a:lnTo>
                      <a:pt x="867" y="385"/>
                    </a:lnTo>
                    <a:lnTo>
                      <a:pt x="851" y="406"/>
                    </a:lnTo>
                    <a:lnTo>
                      <a:pt x="844" y="411"/>
                    </a:lnTo>
                    <a:lnTo>
                      <a:pt x="845" y="391"/>
                    </a:lnTo>
                    <a:lnTo>
                      <a:pt x="829" y="401"/>
                    </a:lnTo>
                    <a:lnTo>
                      <a:pt x="846" y="381"/>
                    </a:lnTo>
                    <a:lnTo>
                      <a:pt x="863" y="370"/>
                    </a:lnTo>
                    <a:lnTo>
                      <a:pt x="871" y="357"/>
                    </a:lnTo>
                    <a:lnTo>
                      <a:pt x="867" y="334"/>
                    </a:lnTo>
                    <a:lnTo>
                      <a:pt x="846" y="328"/>
                    </a:lnTo>
                    <a:lnTo>
                      <a:pt x="825" y="328"/>
                    </a:lnTo>
                    <a:lnTo>
                      <a:pt x="819" y="322"/>
                    </a:lnTo>
                    <a:lnTo>
                      <a:pt x="831" y="305"/>
                    </a:lnTo>
                    <a:lnTo>
                      <a:pt x="828" y="289"/>
                    </a:lnTo>
                    <a:lnTo>
                      <a:pt x="818" y="266"/>
                    </a:lnTo>
                    <a:lnTo>
                      <a:pt x="808" y="259"/>
                    </a:lnTo>
                    <a:lnTo>
                      <a:pt x="812" y="250"/>
                    </a:lnTo>
                    <a:lnTo>
                      <a:pt x="791" y="240"/>
                    </a:lnTo>
                    <a:lnTo>
                      <a:pt x="771" y="239"/>
                    </a:lnTo>
                    <a:lnTo>
                      <a:pt x="712" y="209"/>
                    </a:lnTo>
                    <a:lnTo>
                      <a:pt x="685" y="208"/>
                    </a:lnTo>
                    <a:lnTo>
                      <a:pt x="656" y="221"/>
                    </a:lnTo>
                    <a:lnTo>
                      <a:pt x="631" y="245"/>
                    </a:lnTo>
                    <a:lnTo>
                      <a:pt x="630" y="266"/>
                    </a:lnTo>
                    <a:lnTo>
                      <a:pt x="646" y="280"/>
                    </a:lnTo>
                    <a:lnTo>
                      <a:pt x="634" y="285"/>
                    </a:lnTo>
                    <a:lnTo>
                      <a:pt x="618" y="285"/>
                    </a:lnTo>
                    <a:lnTo>
                      <a:pt x="607" y="300"/>
                    </a:lnTo>
                    <a:lnTo>
                      <a:pt x="588" y="274"/>
                    </a:lnTo>
                    <a:lnTo>
                      <a:pt x="575" y="289"/>
                    </a:lnTo>
                    <a:lnTo>
                      <a:pt x="565" y="283"/>
                    </a:lnTo>
                    <a:lnTo>
                      <a:pt x="566" y="267"/>
                    </a:lnTo>
                    <a:lnTo>
                      <a:pt x="562" y="251"/>
                    </a:lnTo>
                    <a:lnTo>
                      <a:pt x="550" y="275"/>
                    </a:lnTo>
                    <a:lnTo>
                      <a:pt x="550" y="283"/>
                    </a:lnTo>
                    <a:lnTo>
                      <a:pt x="545" y="306"/>
                    </a:lnTo>
                    <a:lnTo>
                      <a:pt x="537" y="304"/>
                    </a:lnTo>
                    <a:lnTo>
                      <a:pt x="533" y="322"/>
                    </a:lnTo>
                    <a:lnTo>
                      <a:pt x="519" y="344"/>
                    </a:lnTo>
                    <a:lnTo>
                      <a:pt x="503" y="357"/>
                    </a:lnTo>
                    <a:lnTo>
                      <a:pt x="506" y="347"/>
                    </a:lnTo>
                    <a:lnTo>
                      <a:pt x="498" y="336"/>
                    </a:lnTo>
                    <a:lnTo>
                      <a:pt x="503" y="325"/>
                    </a:lnTo>
                    <a:lnTo>
                      <a:pt x="517" y="328"/>
                    </a:lnTo>
                    <a:lnTo>
                      <a:pt x="519" y="323"/>
                    </a:lnTo>
                    <a:lnTo>
                      <a:pt x="511" y="312"/>
                    </a:lnTo>
                    <a:lnTo>
                      <a:pt x="506" y="312"/>
                    </a:lnTo>
                    <a:lnTo>
                      <a:pt x="512" y="289"/>
                    </a:lnTo>
                    <a:lnTo>
                      <a:pt x="518" y="274"/>
                    </a:lnTo>
                    <a:lnTo>
                      <a:pt x="528" y="230"/>
                    </a:lnTo>
                    <a:lnTo>
                      <a:pt x="534" y="212"/>
                    </a:lnTo>
                    <a:lnTo>
                      <a:pt x="518" y="196"/>
                    </a:lnTo>
                    <a:lnTo>
                      <a:pt x="510" y="176"/>
                    </a:lnTo>
                    <a:lnTo>
                      <a:pt x="508" y="167"/>
                    </a:lnTo>
                    <a:lnTo>
                      <a:pt x="518" y="159"/>
                    </a:lnTo>
                    <a:lnTo>
                      <a:pt x="519" y="148"/>
                    </a:lnTo>
                    <a:lnTo>
                      <a:pt x="512" y="134"/>
                    </a:lnTo>
                    <a:lnTo>
                      <a:pt x="496" y="122"/>
                    </a:lnTo>
                    <a:lnTo>
                      <a:pt x="475" y="115"/>
                    </a:lnTo>
                    <a:lnTo>
                      <a:pt x="489" y="99"/>
                    </a:lnTo>
                    <a:lnTo>
                      <a:pt x="484" y="47"/>
                    </a:lnTo>
                    <a:lnTo>
                      <a:pt x="475" y="33"/>
                    </a:lnTo>
                    <a:lnTo>
                      <a:pt x="470" y="22"/>
                    </a:lnTo>
                    <a:lnTo>
                      <a:pt x="417" y="26"/>
                    </a:lnTo>
                    <a:lnTo>
                      <a:pt x="401" y="25"/>
                    </a:lnTo>
                    <a:lnTo>
                      <a:pt x="390" y="33"/>
                    </a:lnTo>
                    <a:lnTo>
                      <a:pt x="378" y="37"/>
                    </a:lnTo>
                    <a:lnTo>
                      <a:pt x="358" y="49"/>
                    </a:lnTo>
                    <a:lnTo>
                      <a:pt x="339" y="68"/>
                    </a:lnTo>
                    <a:lnTo>
                      <a:pt x="355" y="84"/>
                    </a:lnTo>
                    <a:lnTo>
                      <a:pt x="351" y="103"/>
                    </a:lnTo>
                    <a:lnTo>
                      <a:pt x="347" y="92"/>
                    </a:lnTo>
                    <a:lnTo>
                      <a:pt x="340" y="80"/>
                    </a:lnTo>
                    <a:lnTo>
                      <a:pt x="325" y="73"/>
                    </a:lnTo>
                    <a:lnTo>
                      <a:pt x="307" y="81"/>
                    </a:lnTo>
                    <a:lnTo>
                      <a:pt x="304" y="94"/>
                    </a:lnTo>
                    <a:lnTo>
                      <a:pt x="313" y="118"/>
                    </a:lnTo>
                    <a:lnTo>
                      <a:pt x="303" y="112"/>
                    </a:lnTo>
                    <a:lnTo>
                      <a:pt x="291" y="94"/>
                    </a:lnTo>
                    <a:lnTo>
                      <a:pt x="277" y="97"/>
                    </a:lnTo>
                    <a:lnTo>
                      <a:pt x="272" y="115"/>
                    </a:lnTo>
                    <a:lnTo>
                      <a:pt x="285" y="131"/>
                    </a:lnTo>
                    <a:lnTo>
                      <a:pt x="344" y="153"/>
                    </a:lnTo>
                    <a:lnTo>
                      <a:pt x="341" y="160"/>
                    </a:lnTo>
                    <a:lnTo>
                      <a:pt x="324" y="156"/>
                    </a:lnTo>
                    <a:lnTo>
                      <a:pt x="266" y="138"/>
                    </a:lnTo>
                    <a:lnTo>
                      <a:pt x="264" y="148"/>
                    </a:lnTo>
                    <a:lnTo>
                      <a:pt x="258" y="144"/>
                    </a:lnTo>
                    <a:lnTo>
                      <a:pt x="250" y="148"/>
                    </a:lnTo>
                    <a:lnTo>
                      <a:pt x="261" y="156"/>
                    </a:lnTo>
                    <a:lnTo>
                      <a:pt x="276" y="160"/>
                    </a:lnTo>
                    <a:lnTo>
                      <a:pt x="293" y="177"/>
                    </a:lnTo>
                    <a:lnTo>
                      <a:pt x="312" y="186"/>
                    </a:lnTo>
                    <a:lnTo>
                      <a:pt x="331" y="204"/>
                    </a:lnTo>
                    <a:lnTo>
                      <a:pt x="319" y="207"/>
                    </a:lnTo>
                    <a:lnTo>
                      <a:pt x="280" y="176"/>
                    </a:lnTo>
                    <a:lnTo>
                      <a:pt x="255" y="170"/>
                    </a:lnTo>
                    <a:lnTo>
                      <a:pt x="243" y="171"/>
                    </a:lnTo>
                    <a:lnTo>
                      <a:pt x="238" y="181"/>
                    </a:lnTo>
                    <a:lnTo>
                      <a:pt x="239" y="210"/>
                    </a:lnTo>
                    <a:lnTo>
                      <a:pt x="248" y="237"/>
                    </a:lnTo>
                    <a:lnTo>
                      <a:pt x="243" y="246"/>
                    </a:lnTo>
                    <a:lnTo>
                      <a:pt x="250" y="263"/>
                    </a:lnTo>
                    <a:lnTo>
                      <a:pt x="269" y="274"/>
                    </a:lnTo>
                    <a:lnTo>
                      <a:pt x="279" y="274"/>
                    </a:lnTo>
                    <a:lnTo>
                      <a:pt x="285" y="268"/>
                    </a:lnTo>
                    <a:lnTo>
                      <a:pt x="288" y="273"/>
                    </a:lnTo>
                    <a:lnTo>
                      <a:pt x="282" y="291"/>
                    </a:lnTo>
                    <a:lnTo>
                      <a:pt x="272" y="302"/>
                    </a:lnTo>
                    <a:lnTo>
                      <a:pt x="254" y="299"/>
                    </a:lnTo>
                    <a:lnTo>
                      <a:pt x="249" y="314"/>
                    </a:lnTo>
                    <a:lnTo>
                      <a:pt x="248" y="325"/>
                    </a:lnTo>
                    <a:lnTo>
                      <a:pt x="226" y="343"/>
                    </a:lnTo>
                    <a:lnTo>
                      <a:pt x="229" y="354"/>
                    </a:lnTo>
                    <a:lnTo>
                      <a:pt x="245" y="364"/>
                    </a:lnTo>
                    <a:lnTo>
                      <a:pt x="245" y="381"/>
                    </a:lnTo>
                    <a:lnTo>
                      <a:pt x="259" y="398"/>
                    </a:lnTo>
                    <a:lnTo>
                      <a:pt x="280" y="406"/>
                    </a:lnTo>
                    <a:lnTo>
                      <a:pt x="295" y="406"/>
                    </a:lnTo>
                    <a:lnTo>
                      <a:pt x="298" y="419"/>
                    </a:lnTo>
                    <a:lnTo>
                      <a:pt x="295" y="441"/>
                    </a:lnTo>
                    <a:lnTo>
                      <a:pt x="295" y="447"/>
                    </a:lnTo>
                    <a:lnTo>
                      <a:pt x="290" y="455"/>
                    </a:lnTo>
                    <a:lnTo>
                      <a:pt x="291" y="471"/>
                    </a:lnTo>
                    <a:lnTo>
                      <a:pt x="290" y="485"/>
                    </a:lnTo>
                    <a:lnTo>
                      <a:pt x="288" y="504"/>
                    </a:lnTo>
                    <a:lnTo>
                      <a:pt x="281" y="525"/>
                    </a:lnTo>
                    <a:lnTo>
                      <a:pt x="275" y="519"/>
                    </a:lnTo>
                    <a:lnTo>
                      <a:pt x="277" y="500"/>
                    </a:lnTo>
                    <a:lnTo>
                      <a:pt x="281" y="490"/>
                    </a:lnTo>
                    <a:lnTo>
                      <a:pt x="277" y="485"/>
                    </a:lnTo>
                    <a:lnTo>
                      <a:pt x="271" y="489"/>
                    </a:lnTo>
                    <a:lnTo>
                      <a:pt x="254" y="487"/>
                    </a:lnTo>
                    <a:lnTo>
                      <a:pt x="242" y="490"/>
                    </a:lnTo>
                    <a:lnTo>
                      <a:pt x="227" y="498"/>
                    </a:lnTo>
                    <a:lnTo>
                      <a:pt x="207" y="515"/>
                    </a:lnTo>
                    <a:lnTo>
                      <a:pt x="190" y="513"/>
                    </a:lnTo>
                    <a:lnTo>
                      <a:pt x="215" y="495"/>
                    </a:lnTo>
                    <a:lnTo>
                      <a:pt x="227" y="481"/>
                    </a:lnTo>
                    <a:lnTo>
                      <a:pt x="252" y="476"/>
                    </a:lnTo>
                    <a:lnTo>
                      <a:pt x="256" y="470"/>
                    </a:lnTo>
                    <a:lnTo>
                      <a:pt x="268" y="465"/>
                    </a:lnTo>
                    <a:lnTo>
                      <a:pt x="281" y="467"/>
                    </a:lnTo>
                    <a:lnTo>
                      <a:pt x="281" y="460"/>
                    </a:lnTo>
                    <a:lnTo>
                      <a:pt x="277" y="446"/>
                    </a:lnTo>
                    <a:lnTo>
                      <a:pt x="274" y="438"/>
                    </a:lnTo>
                    <a:lnTo>
                      <a:pt x="255" y="433"/>
                    </a:lnTo>
                    <a:lnTo>
                      <a:pt x="205" y="361"/>
                    </a:lnTo>
                    <a:lnTo>
                      <a:pt x="196" y="334"/>
                    </a:lnTo>
                    <a:lnTo>
                      <a:pt x="198" y="306"/>
                    </a:lnTo>
                    <a:lnTo>
                      <a:pt x="206" y="274"/>
                    </a:lnTo>
                    <a:lnTo>
                      <a:pt x="198" y="252"/>
                    </a:lnTo>
                    <a:lnTo>
                      <a:pt x="185" y="229"/>
                    </a:lnTo>
                    <a:lnTo>
                      <a:pt x="186" y="198"/>
                    </a:lnTo>
                    <a:lnTo>
                      <a:pt x="207" y="155"/>
                    </a:lnTo>
                    <a:lnTo>
                      <a:pt x="211" y="124"/>
                    </a:lnTo>
                    <a:lnTo>
                      <a:pt x="222" y="102"/>
                    </a:lnTo>
                    <a:lnTo>
                      <a:pt x="236" y="88"/>
                    </a:lnTo>
                    <a:lnTo>
                      <a:pt x="247" y="67"/>
                    </a:lnTo>
                    <a:lnTo>
                      <a:pt x="275" y="38"/>
                    </a:lnTo>
                    <a:lnTo>
                      <a:pt x="285" y="25"/>
                    </a:lnTo>
                    <a:lnTo>
                      <a:pt x="285" y="21"/>
                    </a:lnTo>
                    <a:lnTo>
                      <a:pt x="279" y="16"/>
                    </a:lnTo>
                    <a:lnTo>
                      <a:pt x="270" y="8"/>
                    </a:lnTo>
                    <a:lnTo>
                      <a:pt x="206" y="0"/>
                    </a:lnTo>
                    <a:lnTo>
                      <a:pt x="190" y="3"/>
                    </a:lnTo>
                    <a:lnTo>
                      <a:pt x="146" y="20"/>
                    </a:lnTo>
                    <a:lnTo>
                      <a:pt x="114" y="42"/>
                    </a:lnTo>
                    <a:lnTo>
                      <a:pt x="81" y="76"/>
                    </a:lnTo>
                    <a:lnTo>
                      <a:pt x="75" y="101"/>
                    </a:lnTo>
                    <a:lnTo>
                      <a:pt x="61" y="118"/>
                    </a:lnTo>
                    <a:lnTo>
                      <a:pt x="55" y="123"/>
                    </a:lnTo>
                    <a:lnTo>
                      <a:pt x="49" y="134"/>
                    </a:lnTo>
                    <a:lnTo>
                      <a:pt x="44" y="149"/>
                    </a:lnTo>
                    <a:lnTo>
                      <a:pt x="51" y="164"/>
                    </a:lnTo>
                    <a:lnTo>
                      <a:pt x="39" y="172"/>
                    </a:lnTo>
                    <a:lnTo>
                      <a:pt x="38" y="199"/>
                    </a:lnTo>
                    <a:lnTo>
                      <a:pt x="48" y="204"/>
                    </a:lnTo>
                    <a:lnTo>
                      <a:pt x="29" y="204"/>
                    </a:lnTo>
                    <a:lnTo>
                      <a:pt x="24" y="230"/>
                    </a:lnTo>
                    <a:lnTo>
                      <a:pt x="16" y="236"/>
                    </a:lnTo>
                    <a:lnTo>
                      <a:pt x="14" y="261"/>
                    </a:lnTo>
                    <a:lnTo>
                      <a:pt x="7" y="274"/>
                    </a:lnTo>
                    <a:lnTo>
                      <a:pt x="12" y="310"/>
                    </a:lnTo>
                    <a:lnTo>
                      <a:pt x="27" y="310"/>
                    </a:lnTo>
                    <a:lnTo>
                      <a:pt x="17" y="316"/>
                    </a:lnTo>
                    <a:lnTo>
                      <a:pt x="7" y="330"/>
                    </a:lnTo>
                    <a:lnTo>
                      <a:pt x="0" y="347"/>
                    </a:lnTo>
                    <a:lnTo>
                      <a:pt x="7" y="369"/>
                    </a:lnTo>
                    <a:lnTo>
                      <a:pt x="13" y="381"/>
                    </a:lnTo>
                    <a:lnTo>
                      <a:pt x="3" y="401"/>
                    </a:lnTo>
                    <a:lnTo>
                      <a:pt x="3" y="441"/>
                    </a:lnTo>
                    <a:lnTo>
                      <a:pt x="8" y="454"/>
                    </a:lnTo>
                    <a:lnTo>
                      <a:pt x="12" y="460"/>
                    </a:lnTo>
                    <a:lnTo>
                      <a:pt x="62" y="471"/>
                    </a:lnTo>
                    <a:lnTo>
                      <a:pt x="115" y="476"/>
                    </a:lnTo>
                    <a:lnTo>
                      <a:pt x="126" y="490"/>
                    </a:lnTo>
                    <a:lnTo>
                      <a:pt x="145" y="506"/>
                    </a:lnTo>
                    <a:lnTo>
                      <a:pt x="162" y="516"/>
                    </a:lnTo>
                    <a:lnTo>
                      <a:pt x="131" y="528"/>
                    </a:lnTo>
                    <a:lnTo>
                      <a:pt x="107" y="530"/>
                    </a:lnTo>
                    <a:lnTo>
                      <a:pt x="73" y="510"/>
                    </a:lnTo>
                    <a:lnTo>
                      <a:pt x="53" y="509"/>
                    </a:lnTo>
                    <a:lnTo>
                      <a:pt x="37" y="504"/>
                    </a:lnTo>
                    <a:lnTo>
                      <a:pt x="45" y="515"/>
                    </a:lnTo>
                    <a:lnTo>
                      <a:pt x="38" y="532"/>
                    </a:lnTo>
                    <a:lnTo>
                      <a:pt x="48" y="548"/>
                    </a:lnTo>
                    <a:lnTo>
                      <a:pt x="61" y="575"/>
                    </a:lnTo>
                    <a:lnTo>
                      <a:pt x="83" y="602"/>
                    </a:lnTo>
                    <a:lnTo>
                      <a:pt x="118" y="624"/>
                    </a:lnTo>
                    <a:lnTo>
                      <a:pt x="105" y="627"/>
                    </a:lnTo>
                    <a:lnTo>
                      <a:pt x="124" y="634"/>
                    </a:lnTo>
                    <a:lnTo>
                      <a:pt x="126" y="628"/>
                    </a:lnTo>
                    <a:lnTo>
                      <a:pt x="141" y="627"/>
                    </a:lnTo>
                    <a:lnTo>
                      <a:pt x="167" y="632"/>
                    </a:lnTo>
                    <a:lnTo>
                      <a:pt x="186" y="627"/>
                    </a:lnTo>
                    <a:lnTo>
                      <a:pt x="194" y="606"/>
                    </a:lnTo>
                    <a:lnTo>
                      <a:pt x="196" y="635"/>
                    </a:lnTo>
                    <a:lnTo>
                      <a:pt x="209" y="656"/>
                    </a:lnTo>
                    <a:lnTo>
                      <a:pt x="226" y="673"/>
                    </a:lnTo>
                    <a:lnTo>
                      <a:pt x="253" y="682"/>
                    </a:lnTo>
                    <a:lnTo>
                      <a:pt x="265" y="682"/>
                    </a:lnTo>
                    <a:lnTo>
                      <a:pt x="250" y="672"/>
                    </a:lnTo>
                    <a:lnTo>
                      <a:pt x="265" y="670"/>
                    </a:lnTo>
                    <a:lnTo>
                      <a:pt x="292" y="680"/>
                    </a:lnTo>
                    <a:lnTo>
                      <a:pt x="344" y="688"/>
                    </a:lnTo>
                    <a:lnTo>
                      <a:pt x="358" y="696"/>
                    </a:lnTo>
                    <a:lnTo>
                      <a:pt x="360" y="689"/>
                    </a:lnTo>
                    <a:lnTo>
                      <a:pt x="384" y="678"/>
                    </a:lnTo>
                    <a:lnTo>
                      <a:pt x="419" y="702"/>
                    </a:lnTo>
                    <a:lnTo>
                      <a:pt x="435" y="703"/>
                    </a:lnTo>
                    <a:lnTo>
                      <a:pt x="437" y="708"/>
                    </a:lnTo>
                    <a:lnTo>
                      <a:pt x="442" y="700"/>
                    </a:lnTo>
                    <a:lnTo>
                      <a:pt x="441" y="702"/>
                    </a:lnTo>
                    <a:lnTo>
                      <a:pt x="448" y="709"/>
                    </a:lnTo>
                    <a:lnTo>
                      <a:pt x="455" y="693"/>
                    </a:lnTo>
                    <a:lnTo>
                      <a:pt x="469" y="687"/>
                    </a:lnTo>
                    <a:lnTo>
                      <a:pt x="483" y="696"/>
                    </a:lnTo>
                    <a:lnTo>
                      <a:pt x="496" y="718"/>
                    </a:lnTo>
                    <a:lnTo>
                      <a:pt x="506" y="718"/>
                    </a:lnTo>
                    <a:lnTo>
                      <a:pt x="501" y="704"/>
                    </a:lnTo>
                    <a:lnTo>
                      <a:pt x="481" y="680"/>
                    </a:lnTo>
                    <a:lnTo>
                      <a:pt x="462" y="672"/>
                    </a:lnTo>
                    <a:lnTo>
                      <a:pt x="464" y="659"/>
                    </a:lnTo>
                    <a:lnTo>
                      <a:pt x="517" y="676"/>
                    </a:lnTo>
                    <a:lnTo>
                      <a:pt x="530" y="682"/>
                    </a:lnTo>
                    <a:lnTo>
                      <a:pt x="543" y="676"/>
                    </a:lnTo>
                    <a:lnTo>
                      <a:pt x="549" y="682"/>
                    </a:lnTo>
                    <a:lnTo>
                      <a:pt x="556" y="682"/>
                    </a:lnTo>
                    <a:lnTo>
                      <a:pt x="569" y="707"/>
                    </a:lnTo>
                    <a:lnTo>
                      <a:pt x="596" y="698"/>
                    </a:lnTo>
                    <a:lnTo>
                      <a:pt x="618" y="696"/>
                    </a:lnTo>
                    <a:lnTo>
                      <a:pt x="625" y="684"/>
                    </a:lnTo>
                    <a:lnTo>
                      <a:pt x="620" y="659"/>
                    </a:lnTo>
                    <a:lnTo>
                      <a:pt x="605" y="624"/>
                    </a:lnTo>
                    <a:lnTo>
                      <a:pt x="591" y="626"/>
                    </a:lnTo>
                    <a:lnTo>
                      <a:pt x="581" y="618"/>
                    </a:lnTo>
                    <a:lnTo>
                      <a:pt x="593" y="607"/>
                    </a:lnTo>
                    <a:lnTo>
                      <a:pt x="620" y="614"/>
                    </a:lnTo>
                    <a:lnTo>
                      <a:pt x="653" y="649"/>
                    </a:lnTo>
                    <a:lnTo>
                      <a:pt x="658" y="638"/>
                    </a:lnTo>
                    <a:lnTo>
                      <a:pt x="670" y="646"/>
                    </a:lnTo>
                    <a:lnTo>
                      <a:pt x="684" y="643"/>
                    </a:lnTo>
                    <a:lnTo>
                      <a:pt x="685" y="707"/>
                    </a:lnTo>
                    <a:lnTo>
                      <a:pt x="694" y="716"/>
                    </a:lnTo>
                    <a:lnTo>
                      <a:pt x="701" y="700"/>
                    </a:lnTo>
                    <a:lnTo>
                      <a:pt x="711" y="708"/>
                    </a:lnTo>
                    <a:lnTo>
                      <a:pt x="723" y="707"/>
                    </a:lnTo>
                    <a:lnTo>
                      <a:pt x="728" y="714"/>
                    </a:lnTo>
                    <a:lnTo>
                      <a:pt x="727" y="726"/>
                    </a:lnTo>
                    <a:lnTo>
                      <a:pt x="715" y="736"/>
                    </a:lnTo>
                    <a:lnTo>
                      <a:pt x="727" y="737"/>
                    </a:lnTo>
                    <a:lnTo>
                      <a:pt x="738" y="745"/>
                    </a:lnTo>
                    <a:lnTo>
                      <a:pt x="750" y="759"/>
                    </a:lnTo>
                    <a:lnTo>
                      <a:pt x="787" y="793"/>
                    </a:lnTo>
                    <a:lnTo>
                      <a:pt x="792" y="816"/>
                    </a:lnTo>
                    <a:lnTo>
                      <a:pt x="772" y="833"/>
                    </a:lnTo>
                    <a:lnTo>
                      <a:pt x="752" y="828"/>
                    </a:lnTo>
                    <a:lnTo>
                      <a:pt x="737" y="828"/>
                    </a:lnTo>
                    <a:lnTo>
                      <a:pt x="743" y="854"/>
                    </a:lnTo>
                    <a:lnTo>
                      <a:pt x="740" y="887"/>
                    </a:lnTo>
                    <a:lnTo>
                      <a:pt x="761" y="880"/>
                    </a:lnTo>
                    <a:lnTo>
                      <a:pt x="791" y="859"/>
                    </a:lnTo>
                    <a:lnTo>
                      <a:pt x="798" y="843"/>
                    </a:lnTo>
                    <a:lnTo>
                      <a:pt x="812" y="849"/>
                    </a:lnTo>
                    <a:lnTo>
                      <a:pt x="829" y="834"/>
                    </a:lnTo>
                    <a:lnTo>
                      <a:pt x="849" y="829"/>
                    </a:lnTo>
                    <a:lnTo>
                      <a:pt x="868" y="833"/>
                    </a:lnTo>
                    <a:lnTo>
                      <a:pt x="836" y="843"/>
                    </a:lnTo>
                    <a:lnTo>
                      <a:pt x="842" y="848"/>
                    </a:lnTo>
                    <a:lnTo>
                      <a:pt x="835" y="863"/>
                    </a:lnTo>
                    <a:lnTo>
                      <a:pt x="858" y="892"/>
                    </a:lnTo>
                    <a:lnTo>
                      <a:pt x="872" y="906"/>
                    </a:lnTo>
                    <a:lnTo>
                      <a:pt x="878" y="901"/>
                    </a:lnTo>
                    <a:lnTo>
                      <a:pt x="871" y="887"/>
                    </a:lnTo>
                    <a:lnTo>
                      <a:pt x="872" y="877"/>
                    </a:lnTo>
                    <a:lnTo>
                      <a:pt x="892" y="883"/>
                    </a:lnTo>
                    <a:lnTo>
                      <a:pt x="890" y="920"/>
                    </a:lnTo>
                    <a:lnTo>
                      <a:pt x="895" y="936"/>
                    </a:lnTo>
                    <a:lnTo>
                      <a:pt x="912" y="949"/>
                    </a:lnTo>
                    <a:lnTo>
                      <a:pt x="925" y="941"/>
                    </a:lnTo>
                    <a:lnTo>
                      <a:pt x="939" y="963"/>
                    </a:lnTo>
                    <a:lnTo>
                      <a:pt x="942" y="988"/>
                    </a:lnTo>
                    <a:lnTo>
                      <a:pt x="948" y="1004"/>
                    </a:lnTo>
                    <a:lnTo>
                      <a:pt x="955" y="1014"/>
                    </a:lnTo>
                    <a:lnTo>
                      <a:pt x="958" y="1037"/>
                    </a:lnTo>
                    <a:lnTo>
                      <a:pt x="965" y="1049"/>
                    </a:lnTo>
                    <a:lnTo>
                      <a:pt x="967" y="1069"/>
                    </a:lnTo>
                    <a:lnTo>
                      <a:pt x="970" y="1085"/>
                    </a:lnTo>
                    <a:lnTo>
                      <a:pt x="976" y="1089"/>
                    </a:lnTo>
                    <a:lnTo>
                      <a:pt x="971" y="1103"/>
                    </a:lnTo>
                    <a:lnTo>
                      <a:pt x="964" y="1114"/>
                    </a:lnTo>
                    <a:lnTo>
                      <a:pt x="951" y="1121"/>
                    </a:lnTo>
                    <a:lnTo>
                      <a:pt x="942" y="1130"/>
                    </a:lnTo>
                    <a:lnTo>
                      <a:pt x="941" y="1166"/>
                    </a:lnTo>
                    <a:lnTo>
                      <a:pt x="937" y="1170"/>
                    </a:lnTo>
                    <a:lnTo>
                      <a:pt x="924" y="1173"/>
                    </a:lnTo>
                    <a:lnTo>
                      <a:pt x="911" y="1191"/>
                    </a:lnTo>
                    <a:lnTo>
                      <a:pt x="895" y="1204"/>
                    </a:lnTo>
                    <a:lnTo>
                      <a:pt x="882" y="1224"/>
                    </a:lnTo>
                    <a:lnTo>
                      <a:pt x="861" y="1242"/>
                    </a:lnTo>
                    <a:lnTo>
                      <a:pt x="863" y="1254"/>
                    </a:lnTo>
                    <a:lnTo>
                      <a:pt x="877" y="1275"/>
                    </a:lnTo>
                    <a:lnTo>
                      <a:pt x="894" y="1292"/>
                    </a:lnTo>
                    <a:lnTo>
                      <a:pt x="898" y="1310"/>
                    </a:lnTo>
                    <a:lnTo>
                      <a:pt x="908" y="1313"/>
                    </a:lnTo>
                    <a:lnTo>
                      <a:pt x="908" y="1338"/>
                    </a:lnTo>
                    <a:lnTo>
                      <a:pt x="889" y="1328"/>
                    </a:lnTo>
                    <a:lnTo>
                      <a:pt x="888" y="1333"/>
                    </a:lnTo>
                    <a:lnTo>
                      <a:pt x="874" y="1327"/>
                    </a:lnTo>
                    <a:lnTo>
                      <a:pt x="871" y="1334"/>
                    </a:lnTo>
                    <a:lnTo>
                      <a:pt x="862" y="1337"/>
                    </a:lnTo>
                    <a:lnTo>
                      <a:pt x="846" y="1347"/>
                    </a:lnTo>
                    <a:lnTo>
                      <a:pt x="822" y="1347"/>
                    </a:lnTo>
                    <a:lnTo>
                      <a:pt x="820" y="1360"/>
                    </a:lnTo>
                    <a:lnTo>
                      <a:pt x="811" y="1364"/>
                    </a:lnTo>
                    <a:lnTo>
                      <a:pt x="793" y="1354"/>
                    </a:lnTo>
                    <a:lnTo>
                      <a:pt x="765" y="1358"/>
                    </a:lnTo>
                    <a:lnTo>
                      <a:pt x="743" y="1348"/>
                    </a:lnTo>
                    <a:lnTo>
                      <a:pt x="731" y="1348"/>
                    </a:lnTo>
                    <a:lnTo>
                      <a:pt x="718" y="1344"/>
                    </a:lnTo>
                    <a:lnTo>
                      <a:pt x="711" y="1338"/>
                    </a:lnTo>
                    <a:lnTo>
                      <a:pt x="700" y="1339"/>
                    </a:lnTo>
                    <a:lnTo>
                      <a:pt x="707" y="1350"/>
                    </a:lnTo>
                    <a:lnTo>
                      <a:pt x="697" y="1350"/>
                    </a:lnTo>
                    <a:lnTo>
                      <a:pt x="700" y="1374"/>
                    </a:lnTo>
                    <a:lnTo>
                      <a:pt x="688" y="1378"/>
                    </a:lnTo>
                    <a:lnTo>
                      <a:pt x="668" y="1393"/>
                    </a:lnTo>
                    <a:lnTo>
                      <a:pt x="661" y="1408"/>
                    </a:lnTo>
                    <a:lnTo>
                      <a:pt x="658" y="1425"/>
                    </a:lnTo>
                    <a:lnTo>
                      <a:pt x="659" y="1441"/>
                    </a:lnTo>
                    <a:lnTo>
                      <a:pt x="668" y="1462"/>
                    </a:lnTo>
                    <a:lnTo>
                      <a:pt x="680" y="1473"/>
                    </a:lnTo>
                    <a:lnTo>
                      <a:pt x="690" y="1473"/>
                    </a:lnTo>
                    <a:lnTo>
                      <a:pt x="702" y="1488"/>
                    </a:lnTo>
                    <a:lnTo>
                      <a:pt x="710" y="1485"/>
                    </a:lnTo>
                    <a:lnTo>
                      <a:pt x="731" y="1491"/>
                    </a:lnTo>
                    <a:lnTo>
                      <a:pt x="737" y="1496"/>
                    </a:lnTo>
                    <a:lnTo>
                      <a:pt x="739" y="1493"/>
                    </a:lnTo>
                    <a:lnTo>
                      <a:pt x="761" y="1487"/>
                    </a:lnTo>
                    <a:lnTo>
                      <a:pt x="759" y="1478"/>
                    </a:lnTo>
                    <a:lnTo>
                      <a:pt x="776" y="1477"/>
                    </a:lnTo>
                    <a:lnTo>
                      <a:pt x="783" y="1473"/>
                    </a:lnTo>
                    <a:lnTo>
                      <a:pt x="785" y="1463"/>
                    </a:lnTo>
                    <a:lnTo>
                      <a:pt x="780" y="1452"/>
                    </a:lnTo>
                    <a:lnTo>
                      <a:pt x="792" y="1447"/>
                    </a:lnTo>
                    <a:lnTo>
                      <a:pt x="807" y="1447"/>
                    </a:lnTo>
                    <a:lnTo>
                      <a:pt x="812" y="1457"/>
                    </a:lnTo>
                    <a:lnTo>
                      <a:pt x="814" y="1467"/>
                    </a:lnTo>
                    <a:lnTo>
                      <a:pt x="840" y="1468"/>
                    </a:lnTo>
                    <a:lnTo>
                      <a:pt x="849" y="1472"/>
                    </a:lnTo>
                    <a:lnTo>
                      <a:pt x="847" y="1461"/>
                    </a:lnTo>
                    <a:lnTo>
                      <a:pt x="855" y="1453"/>
                    </a:lnTo>
                    <a:lnTo>
                      <a:pt x="857" y="1460"/>
                    </a:lnTo>
                    <a:lnTo>
                      <a:pt x="847" y="1441"/>
                    </a:lnTo>
                    <a:lnTo>
                      <a:pt x="835" y="1436"/>
                    </a:lnTo>
                    <a:lnTo>
                      <a:pt x="834" y="1423"/>
                    </a:lnTo>
                    <a:lnTo>
                      <a:pt x="846" y="1419"/>
                    </a:lnTo>
                    <a:lnTo>
                      <a:pt x="851" y="1413"/>
                    </a:lnTo>
                    <a:lnTo>
                      <a:pt x="851" y="1425"/>
                    </a:lnTo>
                    <a:lnTo>
                      <a:pt x="852" y="1435"/>
                    </a:lnTo>
                    <a:lnTo>
                      <a:pt x="860" y="1426"/>
                    </a:lnTo>
                    <a:lnTo>
                      <a:pt x="862" y="1435"/>
                    </a:lnTo>
                    <a:lnTo>
                      <a:pt x="871" y="1444"/>
                    </a:lnTo>
                    <a:lnTo>
                      <a:pt x="876" y="1439"/>
                    </a:lnTo>
                    <a:lnTo>
                      <a:pt x="885" y="1435"/>
                    </a:lnTo>
                    <a:lnTo>
                      <a:pt x="889" y="1436"/>
                    </a:lnTo>
                    <a:lnTo>
                      <a:pt x="898" y="1450"/>
                    </a:lnTo>
                    <a:lnTo>
                      <a:pt x="906" y="1444"/>
                    </a:lnTo>
                    <a:lnTo>
                      <a:pt x="914" y="1446"/>
                    </a:lnTo>
                    <a:lnTo>
                      <a:pt x="919" y="1456"/>
                    </a:lnTo>
                    <a:lnTo>
                      <a:pt x="916" y="1462"/>
                    </a:lnTo>
                    <a:lnTo>
                      <a:pt x="917" y="1473"/>
                    </a:lnTo>
                    <a:lnTo>
                      <a:pt x="921" y="1485"/>
                    </a:lnTo>
                    <a:lnTo>
                      <a:pt x="927" y="1482"/>
                    </a:lnTo>
                    <a:lnTo>
                      <a:pt x="938" y="1498"/>
                    </a:lnTo>
                    <a:lnTo>
                      <a:pt x="941" y="1507"/>
                    </a:lnTo>
                    <a:lnTo>
                      <a:pt x="939" y="1515"/>
                    </a:lnTo>
                    <a:lnTo>
                      <a:pt x="942" y="1518"/>
                    </a:lnTo>
                    <a:lnTo>
                      <a:pt x="943" y="1528"/>
                    </a:lnTo>
                    <a:lnTo>
                      <a:pt x="951" y="1526"/>
                    </a:lnTo>
                    <a:lnTo>
                      <a:pt x="955" y="1528"/>
                    </a:lnTo>
                    <a:lnTo>
                      <a:pt x="963" y="1544"/>
                    </a:lnTo>
                    <a:lnTo>
                      <a:pt x="968" y="1547"/>
                    </a:lnTo>
                    <a:lnTo>
                      <a:pt x="975" y="1541"/>
                    </a:lnTo>
                    <a:lnTo>
                      <a:pt x="980" y="1543"/>
                    </a:lnTo>
                    <a:lnTo>
                      <a:pt x="980" y="1550"/>
                    </a:lnTo>
                    <a:lnTo>
                      <a:pt x="986" y="1560"/>
                    </a:lnTo>
                    <a:lnTo>
                      <a:pt x="994" y="1563"/>
                    </a:lnTo>
                    <a:lnTo>
                      <a:pt x="995" y="1554"/>
                    </a:lnTo>
                    <a:lnTo>
                      <a:pt x="1001" y="1542"/>
                    </a:lnTo>
                    <a:lnTo>
                      <a:pt x="1012" y="1559"/>
                    </a:lnTo>
                    <a:lnTo>
                      <a:pt x="1018" y="1563"/>
                    </a:lnTo>
                    <a:lnTo>
                      <a:pt x="1022" y="1571"/>
                    </a:lnTo>
                    <a:lnTo>
                      <a:pt x="1033" y="1571"/>
                    </a:lnTo>
                    <a:lnTo>
                      <a:pt x="1019" y="1587"/>
                    </a:lnTo>
                    <a:lnTo>
                      <a:pt x="1003" y="1593"/>
                    </a:lnTo>
                    <a:lnTo>
                      <a:pt x="992" y="1579"/>
                    </a:lnTo>
                    <a:lnTo>
                      <a:pt x="998" y="1595"/>
                    </a:lnTo>
                    <a:lnTo>
                      <a:pt x="1014" y="1628"/>
                    </a:lnTo>
                    <a:lnTo>
                      <a:pt x="1024" y="1630"/>
                    </a:lnTo>
                    <a:lnTo>
                      <a:pt x="1035" y="1643"/>
                    </a:lnTo>
                    <a:lnTo>
                      <a:pt x="1037" y="1646"/>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628" name="Freeform 304"/>
              <p:cNvSpPr>
                <a:spLocks noChangeAspect="1"/>
              </p:cNvSpPr>
              <p:nvPr/>
            </p:nvSpPr>
            <p:spPr bwMode="gray">
              <a:xfrm>
                <a:off x="969" y="1334"/>
                <a:ext cx="937" cy="648"/>
              </a:xfrm>
              <a:custGeom>
                <a:avLst/>
                <a:gdLst/>
                <a:ahLst/>
                <a:cxnLst>
                  <a:cxn ang="0">
                    <a:pos x="4121" y="2577"/>
                  </a:cxn>
                  <a:cxn ang="0">
                    <a:pos x="3985" y="2718"/>
                  </a:cxn>
                  <a:cxn ang="0">
                    <a:pos x="4193" y="2896"/>
                  </a:cxn>
                  <a:cxn ang="0">
                    <a:pos x="4252" y="3041"/>
                  </a:cxn>
                  <a:cxn ang="0">
                    <a:pos x="4261" y="2980"/>
                  </a:cxn>
                  <a:cxn ang="0">
                    <a:pos x="3928" y="2815"/>
                  </a:cxn>
                  <a:cxn ang="0">
                    <a:pos x="3510" y="3092"/>
                  </a:cxn>
                  <a:cxn ang="0">
                    <a:pos x="3186" y="3206"/>
                  </a:cxn>
                  <a:cxn ang="0">
                    <a:pos x="3305" y="3028"/>
                  </a:cxn>
                  <a:cxn ang="0">
                    <a:pos x="3138" y="2904"/>
                  </a:cxn>
                  <a:cxn ang="0">
                    <a:pos x="2884" y="2730"/>
                  </a:cxn>
                  <a:cxn ang="0">
                    <a:pos x="2558" y="2711"/>
                  </a:cxn>
                  <a:cxn ang="0">
                    <a:pos x="999" y="2670"/>
                  </a:cxn>
                  <a:cxn ang="0">
                    <a:pos x="900" y="2578"/>
                  </a:cxn>
                  <a:cxn ang="0">
                    <a:pos x="745" y="2484"/>
                  </a:cxn>
                  <a:cxn ang="0">
                    <a:pos x="658" y="2308"/>
                  </a:cxn>
                  <a:cxn ang="0">
                    <a:pos x="605" y="2062"/>
                  </a:cxn>
                  <a:cxn ang="0">
                    <a:pos x="257" y="1689"/>
                  </a:cxn>
                  <a:cxn ang="0">
                    <a:pos x="0" y="1022"/>
                  </a:cxn>
                  <a:cxn ang="0">
                    <a:pos x="300" y="501"/>
                  </a:cxn>
                  <a:cxn ang="0">
                    <a:pos x="554" y="316"/>
                  </a:cxn>
                  <a:cxn ang="0">
                    <a:pos x="516" y="434"/>
                  </a:cxn>
                  <a:cxn ang="0">
                    <a:pos x="780" y="376"/>
                  </a:cxn>
                  <a:cxn ang="0">
                    <a:pos x="908" y="308"/>
                  </a:cxn>
                  <a:cxn ang="0">
                    <a:pos x="1229" y="461"/>
                  </a:cxn>
                  <a:cxn ang="0">
                    <a:pos x="1409" y="630"/>
                  </a:cxn>
                  <a:cxn ang="0">
                    <a:pos x="1713" y="655"/>
                  </a:cxn>
                  <a:cxn ang="0">
                    <a:pos x="1850" y="758"/>
                  </a:cxn>
                  <a:cxn ang="0">
                    <a:pos x="1884" y="566"/>
                  </a:cxn>
                  <a:cxn ang="0">
                    <a:pos x="1897" y="496"/>
                  </a:cxn>
                  <a:cxn ang="0">
                    <a:pos x="2137" y="669"/>
                  </a:cxn>
                  <a:cxn ang="0">
                    <a:pos x="2360" y="650"/>
                  </a:cxn>
                  <a:cxn ang="0">
                    <a:pos x="2467" y="619"/>
                  </a:cxn>
                  <a:cxn ang="0">
                    <a:pos x="2592" y="506"/>
                  </a:cxn>
                  <a:cxn ang="0">
                    <a:pos x="2465" y="360"/>
                  </a:cxn>
                  <a:cxn ang="0">
                    <a:pos x="2513" y="2"/>
                  </a:cxn>
                  <a:cxn ang="0">
                    <a:pos x="2671" y="301"/>
                  </a:cxn>
                  <a:cxn ang="0">
                    <a:pos x="2773" y="515"/>
                  </a:cxn>
                  <a:cxn ang="0">
                    <a:pos x="2955" y="732"/>
                  </a:cxn>
                  <a:cxn ang="0">
                    <a:pos x="3048" y="400"/>
                  </a:cxn>
                  <a:cxn ang="0">
                    <a:pos x="3223" y="566"/>
                  </a:cxn>
                  <a:cxn ang="0">
                    <a:pos x="3139" y="886"/>
                  </a:cxn>
                  <a:cxn ang="0">
                    <a:pos x="2869" y="956"/>
                  </a:cxn>
                  <a:cxn ang="0">
                    <a:pos x="2806" y="1170"/>
                  </a:cxn>
                  <a:cxn ang="0">
                    <a:pos x="2662" y="1202"/>
                  </a:cxn>
                  <a:cxn ang="0">
                    <a:pos x="2634" y="1400"/>
                  </a:cxn>
                  <a:cxn ang="0">
                    <a:pos x="2596" y="1772"/>
                  </a:cxn>
                  <a:cxn ang="0">
                    <a:pos x="2978" y="2076"/>
                  </a:cxn>
                  <a:cxn ang="0">
                    <a:pos x="3253" y="2406"/>
                  </a:cxn>
                  <a:cxn ang="0">
                    <a:pos x="3435" y="2410"/>
                  </a:cxn>
                  <a:cxn ang="0">
                    <a:pos x="3543" y="2007"/>
                  </a:cxn>
                  <a:cxn ang="0">
                    <a:pos x="3489" y="1658"/>
                  </a:cxn>
                  <a:cxn ang="0">
                    <a:pos x="3454" y="1379"/>
                  </a:cxn>
                  <a:cxn ang="0">
                    <a:pos x="3782" y="1465"/>
                  </a:cxn>
                  <a:cxn ang="0">
                    <a:pos x="3908" y="1642"/>
                  </a:cxn>
                  <a:cxn ang="0">
                    <a:pos x="3931" y="1765"/>
                  </a:cxn>
                  <a:cxn ang="0">
                    <a:pos x="4124" y="1745"/>
                  </a:cxn>
                  <a:cxn ang="0">
                    <a:pos x="4254" y="1721"/>
                  </a:cxn>
                  <a:cxn ang="0">
                    <a:pos x="4305" y="1837"/>
                  </a:cxn>
                  <a:cxn ang="0">
                    <a:pos x="4379" y="2060"/>
                  </a:cxn>
                  <a:cxn ang="0">
                    <a:pos x="4580" y="2206"/>
                  </a:cxn>
                  <a:cxn ang="0">
                    <a:pos x="4538" y="2229"/>
                  </a:cxn>
                  <a:cxn ang="0">
                    <a:pos x="4668" y="2398"/>
                  </a:cxn>
                </a:cxnLst>
                <a:rect l="0" t="0" r="r" b="b"/>
                <a:pathLst>
                  <a:path w="4686" h="3236">
                    <a:moveTo>
                      <a:pt x="4668" y="2398"/>
                    </a:moveTo>
                    <a:lnTo>
                      <a:pt x="4678" y="2405"/>
                    </a:lnTo>
                    <a:lnTo>
                      <a:pt x="4684" y="2412"/>
                    </a:lnTo>
                    <a:lnTo>
                      <a:pt x="4675" y="2423"/>
                    </a:lnTo>
                    <a:lnTo>
                      <a:pt x="4664" y="2437"/>
                    </a:lnTo>
                    <a:lnTo>
                      <a:pt x="4646" y="2449"/>
                    </a:lnTo>
                    <a:lnTo>
                      <a:pt x="4630" y="2469"/>
                    </a:lnTo>
                    <a:lnTo>
                      <a:pt x="4619" y="2470"/>
                    </a:lnTo>
                    <a:lnTo>
                      <a:pt x="4616" y="2475"/>
                    </a:lnTo>
                    <a:lnTo>
                      <a:pt x="4601" y="2475"/>
                    </a:lnTo>
                    <a:lnTo>
                      <a:pt x="4578" y="2474"/>
                    </a:lnTo>
                    <a:lnTo>
                      <a:pt x="4564" y="2481"/>
                    </a:lnTo>
                    <a:lnTo>
                      <a:pt x="4533" y="2487"/>
                    </a:lnTo>
                    <a:lnTo>
                      <a:pt x="4521" y="2496"/>
                    </a:lnTo>
                    <a:lnTo>
                      <a:pt x="4510" y="2512"/>
                    </a:lnTo>
                    <a:lnTo>
                      <a:pt x="4505" y="2511"/>
                    </a:lnTo>
                    <a:lnTo>
                      <a:pt x="4493" y="2531"/>
                    </a:lnTo>
                    <a:lnTo>
                      <a:pt x="4476" y="2554"/>
                    </a:lnTo>
                    <a:lnTo>
                      <a:pt x="4465" y="2560"/>
                    </a:lnTo>
                    <a:lnTo>
                      <a:pt x="4453" y="2574"/>
                    </a:lnTo>
                    <a:lnTo>
                      <a:pt x="4444" y="2579"/>
                    </a:lnTo>
                    <a:lnTo>
                      <a:pt x="4438" y="2579"/>
                    </a:lnTo>
                    <a:lnTo>
                      <a:pt x="4433" y="2574"/>
                    </a:lnTo>
                    <a:lnTo>
                      <a:pt x="4438" y="2563"/>
                    </a:lnTo>
                    <a:lnTo>
                      <a:pt x="4431" y="2566"/>
                    </a:lnTo>
                    <a:lnTo>
                      <a:pt x="4425" y="2577"/>
                    </a:lnTo>
                    <a:lnTo>
                      <a:pt x="4385" y="2583"/>
                    </a:lnTo>
                    <a:lnTo>
                      <a:pt x="4359" y="2593"/>
                    </a:lnTo>
                    <a:lnTo>
                      <a:pt x="4353" y="2590"/>
                    </a:lnTo>
                    <a:lnTo>
                      <a:pt x="4352" y="2584"/>
                    </a:lnTo>
                    <a:lnTo>
                      <a:pt x="4343" y="2579"/>
                    </a:lnTo>
                    <a:lnTo>
                      <a:pt x="4325" y="2577"/>
                    </a:lnTo>
                    <a:lnTo>
                      <a:pt x="4280" y="2577"/>
                    </a:lnTo>
                    <a:lnTo>
                      <a:pt x="4264" y="2581"/>
                    </a:lnTo>
                    <a:lnTo>
                      <a:pt x="4232" y="2574"/>
                    </a:lnTo>
                    <a:lnTo>
                      <a:pt x="4225" y="2574"/>
                    </a:lnTo>
                    <a:lnTo>
                      <a:pt x="4200" y="2572"/>
                    </a:lnTo>
                    <a:lnTo>
                      <a:pt x="4173" y="2579"/>
                    </a:lnTo>
                    <a:lnTo>
                      <a:pt x="4164" y="2577"/>
                    </a:lnTo>
                    <a:lnTo>
                      <a:pt x="4151" y="2577"/>
                    </a:lnTo>
                    <a:lnTo>
                      <a:pt x="4134" y="2579"/>
                    </a:lnTo>
                    <a:lnTo>
                      <a:pt x="4121" y="2577"/>
                    </a:lnTo>
                    <a:lnTo>
                      <a:pt x="4113" y="2581"/>
                    </a:lnTo>
                    <a:lnTo>
                      <a:pt x="4100" y="2581"/>
                    </a:lnTo>
                    <a:lnTo>
                      <a:pt x="4095" y="2583"/>
                    </a:lnTo>
                    <a:lnTo>
                      <a:pt x="4094" y="2590"/>
                    </a:lnTo>
                    <a:lnTo>
                      <a:pt x="4084" y="2589"/>
                    </a:lnTo>
                    <a:lnTo>
                      <a:pt x="4080" y="2593"/>
                    </a:lnTo>
                    <a:lnTo>
                      <a:pt x="4074" y="2597"/>
                    </a:lnTo>
                    <a:lnTo>
                      <a:pt x="4068" y="2604"/>
                    </a:lnTo>
                    <a:lnTo>
                      <a:pt x="4058" y="2617"/>
                    </a:lnTo>
                    <a:lnTo>
                      <a:pt x="4053" y="2635"/>
                    </a:lnTo>
                    <a:lnTo>
                      <a:pt x="4044" y="2654"/>
                    </a:lnTo>
                    <a:lnTo>
                      <a:pt x="4042" y="2657"/>
                    </a:lnTo>
                    <a:lnTo>
                      <a:pt x="4004" y="2659"/>
                    </a:lnTo>
                    <a:lnTo>
                      <a:pt x="3993" y="2670"/>
                    </a:lnTo>
                    <a:lnTo>
                      <a:pt x="3987" y="2670"/>
                    </a:lnTo>
                    <a:lnTo>
                      <a:pt x="3987" y="2675"/>
                    </a:lnTo>
                    <a:lnTo>
                      <a:pt x="3968" y="2694"/>
                    </a:lnTo>
                    <a:lnTo>
                      <a:pt x="3958" y="2699"/>
                    </a:lnTo>
                    <a:lnTo>
                      <a:pt x="3930" y="2743"/>
                    </a:lnTo>
                    <a:lnTo>
                      <a:pt x="3919" y="2751"/>
                    </a:lnTo>
                    <a:lnTo>
                      <a:pt x="3908" y="2753"/>
                    </a:lnTo>
                    <a:lnTo>
                      <a:pt x="3909" y="2769"/>
                    </a:lnTo>
                    <a:lnTo>
                      <a:pt x="3887" y="2810"/>
                    </a:lnTo>
                    <a:lnTo>
                      <a:pt x="3882" y="2810"/>
                    </a:lnTo>
                    <a:lnTo>
                      <a:pt x="3860" y="2832"/>
                    </a:lnTo>
                    <a:lnTo>
                      <a:pt x="3834" y="2858"/>
                    </a:lnTo>
                    <a:lnTo>
                      <a:pt x="3834" y="2861"/>
                    </a:lnTo>
                    <a:lnTo>
                      <a:pt x="3848" y="2858"/>
                    </a:lnTo>
                    <a:lnTo>
                      <a:pt x="3859" y="2851"/>
                    </a:lnTo>
                    <a:lnTo>
                      <a:pt x="3859" y="2847"/>
                    </a:lnTo>
                    <a:lnTo>
                      <a:pt x="3864" y="2845"/>
                    </a:lnTo>
                    <a:lnTo>
                      <a:pt x="3879" y="2827"/>
                    </a:lnTo>
                    <a:lnTo>
                      <a:pt x="3888" y="2814"/>
                    </a:lnTo>
                    <a:lnTo>
                      <a:pt x="3898" y="2805"/>
                    </a:lnTo>
                    <a:lnTo>
                      <a:pt x="3908" y="2794"/>
                    </a:lnTo>
                    <a:lnTo>
                      <a:pt x="3920" y="2770"/>
                    </a:lnTo>
                    <a:lnTo>
                      <a:pt x="3930" y="2761"/>
                    </a:lnTo>
                    <a:lnTo>
                      <a:pt x="3952" y="2739"/>
                    </a:lnTo>
                    <a:lnTo>
                      <a:pt x="3958" y="2735"/>
                    </a:lnTo>
                    <a:lnTo>
                      <a:pt x="3968" y="2733"/>
                    </a:lnTo>
                    <a:lnTo>
                      <a:pt x="3974" y="2726"/>
                    </a:lnTo>
                    <a:lnTo>
                      <a:pt x="3985" y="2718"/>
                    </a:lnTo>
                    <a:lnTo>
                      <a:pt x="3998" y="2713"/>
                    </a:lnTo>
                    <a:lnTo>
                      <a:pt x="4030" y="2694"/>
                    </a:lnTo>
                    <a:lnTo>
                      <a:pt x="4084" y="2670"/>
                    </a:lnTo>
                    <a:lnTo>
                      <a:pt x="4114" y="2663"/>
                    </a:lnTo>
                    <a:lnTo>
                      <a:pt x="4128" y="2664"/>
                    </a:lnTo>
                    <a:lnTo>
                      <a:pt x="4139" y="2662"/>
                    </a:lnTo>
                    <a:lnTo>
                      <a:pt x="4167" y="2664"/>
                    </a:lnTo>
                    <a:lnTo>
                      <a:pt x="4194" y="2676"/>
                    </a:lnTo>
                    <a:lnTo>
                      <a:pt x="4207" y="2685"/>
                    </a:lnTo>
                    <a:lnTo>
                      <a:pt x="4214" y="2701"/>
                    </a:lnTo>
                    <a:lnTo>
                      <a:pt x="4207" y="2697"/>
                    </a:lnTo>
                    <a:lnTo>
                      <a:pt x="4205" y="2700"/>
                    </a:lnTo>
                    <a:lnTo>
                      <a:pt x="4211" y="2707"/>
                    </a:lnTo>
                    <a:lnTo>
                      <a:pt x="4211" y="2723"/>
                    </a:lnTo>
                    <a:lnTo>
                      <a:pt x="4200" y="2733"/>
                    </a:lnTo>
                    <a:lnTo>
                      <a:pt x="4176" y="2753"/>
                    </a:lnTo>
                    <a:lnTo>
                      <a:pt x="4160" y="2761"/>
                    </a:lnTo>
                    <a:lnTo>
                      <a:pt x="4141" y="2760"/>
                    </a:lnTo>
                    <a:lnTo>
                      <a:pt x="4126" y="2753"/>
                    </a:lnTo>
                    <a:lnTo>
                      <a:pt x="4105" y="2756"/>
                    </a:lnTo>
                    <a:lnTo>
                      <a:pt x="4089" y="2762"/>
                    </a:lnTo>
                    <a:lnTo>
                      <a:pt x="4085" y="2765"/>
                    </a:lnTo>
                    <a:lnTo>
                      <a:pt x="4100" y="2765"/>
                    </a:lnTo>
                    <a:lnTo>
                      <a:pt x="4127" y="2773"/>
                    </a:lnTo>
                    <a:lnTo>
                      <a:pt x="4132" y="2787"/>
                    </a:lnTo>
                    <a:lnTo>
                      <a:pt x="4137" y="2791"/>
                    </a:lnTo>
                    <a:lnTo>
                      <a:pt x="4166" y="2776"/>
                    </a:lnTo>
                    <a:lnTo>
                      <a:pt x="4170" y="2777"/>
                    </a:lnTo>
                    <a:lnTo>
                      <a:pt x="4168" y="2782"/>
                    </a:lnTo>
                    <a:lnTo>
                      <a:pt x="4177" y="2783"/>
                    </a:lnTo>
                    <a:lnTo>
                      <a:pt x="4183" y="2788"/>
                    </a:lnTo>
                    <a:lnTo>
                      <a:pt x="4182" y="2798"/>
                    </a:lnTo>
                    <a:lnTo>
                      <a:pt x="4173" y="2823"/>
                    </a:lnTo>
                    <a:lnTo>
                      <a:pt x="4157" y="2839"/>
                    </a:lnTo>
                    <a:lnTo>
                      <a:pt x="4157" y="2841"/>
                    </a:lnTo>
                    <a:lnTo>
                      <a:pt x="4165" y="2840"/>
                    </a:lnTo>
                    <a:lnTo>
                      <a:pt x="4180" y="2842"/>
                    </a:lnTo>
                    <a:lnTo>
                      <a:pt x="4178" y="2862"/>
                    </a:lnTo>
                    <a:lnTo>
                      <a:pt x="4180" y="2870"/>
                    </a:lnTo>
                    <a:lnTo>
                      <a:pt x="4184" y="2879"/>
                    </a:lnTo>
                    <a:lnTo>
                      <a:pt x="4188" y="2889"/>
                    </a:lnTo>
                    <a:lnTo>
                      <a:pt x="4193" y="2896"/>
                    </a:lnTo>
                    <a:lnTo>
                      <a:pt x="4199" y="2902"/>
                    </a:lnTo>
                    <a:lnTo>
                      <a:pt x="4198" y="2906"/>
                    </a:lnTo>
                    <a:lnTo>
                      <a:pt x="4215" y="2907"/>
                    </a:lnTo>
                    <a:lnTo>
                      <a:pt x="4236" y="2917"/>
                    </a:lnTo>
                    <a:lnTo>
                      <a:pt x="4240" y="2921"/>
                    </a:lnTo>
                    <a:lnTo>
                      <a:pt x="4231" y="2926"/>
                    </a:lnTo>
                    <a:lnTo>
                      <a:pt x="4230" y="2932"/>
                    </a:lnTo>
                    <a:lnTo>
                      <a:pt x="4239" y="2936"/>
                    </a:lnTo>
                    <a:lnTo>
                      <a:pt x="4250" y="2937"/>
                    </a:lnTo>
                    <a:lnTo>
                      <a:pt x="4266" y="2943"/>
                    </a:lnTo>
                    <a:lnTo>
                      <a:pt x="4294" y="2947"/>
                    </a:lnTo>
                    <a:lnTo>
                      <a:pt x="4297" y="2953"/>
                    </a:lnTo>
                    <a:lnTo>
                      <a:pt x="4320" y="2950"/>
                    </a:lnTo>
                    <a:lnTo>
                      <a:pt x="4339" y="2937"/>
                    </a:lnTo>
                    <a:lnTo>
                      <a:pt x="4344" y="2947"/>
                    </a:lnTo>
                    <a:lnTo>
                      <a:pt x="4342" y="2955"/>
                    </a:lnTo>
                    <a:lnTo>
                      <a:pt x="4348" y="2954"/>
                    </a:lnTo>
                    <a:lnTo>
                      <a:pt x="4358" y="2955"/>
                    </a:lnTo>
                    <a:lnTo>
                      <a:pt x="4368" y="2954"/>
                    </a:lnTo>
                    <a:lnTo>
                      <a:pt x="4375" y="2963"/>
                    </a:lnTo>
                    <a:lnTo>
                      <a:pt x="4379" y="2968"/>
                    </a:lnTo>
                    <a:lnTo>
                      <a:pt x="4372" y="2971"/>
                    </a:lnTo>
                    <a:lnTo>
                      <a:pt x="4371" y="2977"/>
                    </a:lnTo>
                    <a:lnTo>
                      <a:pt x="4387" y="2979"/>
                    </a:lnTo>
                    <a:lnTo>
                      <a:pt x="4391" y="2981"/>
                    </a:lnTo>
                    <a:lnTo>
                      <a:pt x="4385" y="2986"/>
                    </a:lnTo>
                    <a:lnTo>
                      <a:pt x="4375" y="2985"/>
                    </a:lnTo>
                    <a:lnTo>
                      <a:pt x="4366" y="2991"/>
                    </a:lnTo>
                    <a:lnTo>
                      <a:pt x="4359" y="2988"/>
                    </a:lnTo>
                    <a:lnTo>
                      <a:pt x="4345" y="2997"/>
                    </a:lnTo>
                    <a:lnTo>
                      <a:pt x="4325" y="3006"/>
                    </a:lnTo>
                    <a:lnTo>
                      <a:pt x="4316" y="3012"/>
                    </a:lnTo>
                    <a:lnTo>
                      <a:pt x="4311" y="3013"/>
                    </a:lnTo>
                    <a:lnTo>
                      <a:pt x="4309" y="3018"/>
                    </a:lnTo>
                    <a:lnTo>
                      <a:pt x="4300" y="3017"/>
                    </a:lnTo>
                    <a:lnTo>
                      <a:pt x="4289" y="3025"/>
                    </a:lnTo>
                    <a:lnTo>
                      <a:pt x="4279" y="3026"/>
                    </a:lnTo>
                    <a:lnTo>
                      <a:pt x="4277" y="3024"/>
                    </a:lnTo>
                    <a:lnTo>
                      <a:pt x="4269" y="3028"/>
                    </a:lnTo>
                    <a:lnTo>
                      <a:pt x="4262" y="3033"/>
                    </a:lnTo>
                    <a:lnTo>
                      <a:pt x="4250" y="3028"/>
                    </a:lnTo>
                    <a:lnTo>
                      <a:pt x="4252" y="3041"/>
                    </a:lnTo>
                    <a:lnTo>
                      <a:pt x="4251" y="3046"/>
                    </a:lnTo>
                    <a:lnTo>
                      <a:pt x="4239" y="3046"/>
                    </a:lnTo>
                    <a:lnTo>
                      <a:pt x="4232" y="3038"/>
                    </a:lnTo>
                    <a:lnTo>
                      <a:pt x="4232" y="3033"/>
                    </a:lnTo>
                    <a:lnTo>
                      <a:pt x="4224" y="3046"/>
                    </a:lnTo>
                    <a:lnTo>
                      <a:pt x="4220" y="3038"/>
                    </a:lnTo>
                    <a:lnTo>
                      <a:pt x="4215" y="3047"/>
                    </a:lnTo>
                    <a:lnTo>
                      <a:pt x="4213" y="3061"/>
                    </a:lnTo>
                    <a:lnTo>
                      <a:pt x="4203" y="3068"/>
                    </a:lnTo>
                    <a:lnTo>
                      <a:pt x="4189" y="3085"/>
                    </a:lnTo>
                    <a:lnTo>
                      <a:pt x="4187" y="3090"/>
                    </a:lnTo>
                    <a:lnTo>
                      <a:pt x="4176" y="3095"/>
                    </a:lnTo>
                    <a:lnTo>
                      <a:pt x="4170" y="3108"/>
                    </a:lnTo>
                    <a:lnTo>
                      <a:pt x="4162" y="3104"/>
                    </a:lnTo>
                    <a:lnTo>
                      <a:pt x="4156" y="3106"/>
                    </a:lnTo>
                    <a:lnTo>
                      <a:pt x="4155" y="3117"/>
                    </a:lnTo>
                    <a:lnTo>
                      <a:pt x="4149" y="3121"/>
                    </a:lnTo>
                    <a:lnTo>
                      <a:pt x="4145" y="3121"/>
                    </a:lnTo>
                    <a:lnTo>
                      <a:pt x="4134" y="3119"/>
                    </a:lnTo>
                    <a:lnTo>
                      <a:pt x="4129" y="3105"/>
                    </a:lnTo>
                    <a:lnTo>
                      <a:pt x="4124" y="3098"/>
                    </a:lnTo>
                    <a:lnTo>
                      <a:pt x="4116" y="3098"/>
                    </a:lnTo>
                    <a:lnTo>
                      <a:pt x="4111" y="3083"/>
                    </a:lnTo>
                    <a:lnTo>
                      <a:pt x="4110" y="3068"/>
                    </a:lnTo>
                    <a:lnTo>
                      <a:pt x="4112" y="3056"/>
                    </a:lnTo>
                    <a:lnTo>
                      <a:pt x="4124" y="3038"/>
                    </a:lnTo>
                    <a:lnTo>
                      <a:pt x="4119" y="3044"/>
                    </a:lnTo>
                    <a:lnTo>
                      <a:pt x="4108" y="3050"/>
                    </a:lnTo>
                    <a:lnTo>
                      <a:pt x="4111" y="3042"/>
                    </a:lnTo>
                    <a:lnTo>
                      <a:pt x="4127" y="3030"/>
                    </a:lnTo>
                    <a:lnTo>
                      <a:pt x="4133" y="3031"/>
                    </a:lnTo>
                    <a:lnTo>
                      <a:pt x="4143" y="3026"/>
                    </a:lnTo>
                    <a:lnTo>
                      <a:pt x="4143" y="3020"/>
                    </a:lnTo>
                    <a:lnTo>
                      <a:pt x="4166" y="3004"/>
                    </a:lnTo>
                    <a:lnTo>
                      <a:pt x="4189" y="2990"/>
                    </a:lnTo>
                    <a:lnTo>
                      <a:pt x="4203" y="2982"/>
                    </a:lnTo>
                    <a:lnTo>
                      <a:pt x="4207" y="2987"/>
                    </a:lnTo>
                    <a:lnTo>
                      <a:pt x="4209" y="2995"/>
                    </a:lnTo>
                    <a:lnTo>
                      <a:pt x="4218" y="2999"/>
                    </a:lnTo>
                    <a:lnTo>
                      <a:pt x="4227" y="2988"/>
                    </a:lnTo>
                    <a:lnTo>
                      <a:pt x="4237" y="2983"/>
                    </a:lnTo>
                    <a:lnTo>
                      <a:pt x="4261" y="2980"/>
                    </a:lnTo>
                    <a:lnTo>
                      <a:pt x="4262" y="2975"/>
                    </a:lnTo>
                    <a:lnTo>
                      <a:pt x="4247" y="2974"/>
                    </a:lnTo>
                    <a:lnTo>
                      <a:pt x="4232" y="2977"/>
                    </a:lnTo>
                    <a:lnTo>
                      <a:pt x="4207" y="2972"/>
                    </a:lnTo>
                    <a:lnTo>
                      <a:pt x="4194" y="2979"/>
                    </a:lnTo>
                    <a:lnTo>
                      <a:pt x="4183" y="2980"/>
                    </a:lnTo>
                    <a:lnTo>
                      <a:pt x="4182" y="2968"/>
                    </a:lnTo>
                    <a:lnTo>
                      <a:pt x="4196" y="2958"/>
                    </a:lnTo>
                    <a:lnTo>
                      <a:pt x="4207" y="2943"/>
                    </a:lnTo>
                    <a:lnTo>
                      <a:pt x="4199" y="2943"/>
                    </a:lnTo>
                    <a:lnTo>
                      <a:pt x="4197" y="2936"/>
                    </a:lnTo>
                    <a:lnTo>
                      <a:pt x="4187" y="2953"/>
                    </a:lnTo>
                    <a:lnTo>
                      <a:pt x="4176" y="2955"/>
                    </a:lnTo>
                    <a:lnTo>
                      <a:pt x="4144" y="2980"/>
                    </a:lnTo>
                    <a:lnTo>
                      <a:pt x="4134" y="2985"/>
                    </a:lnTo>
                    <a:lnTo>
                      <a:pt x="4124" y="2986"/>
                    </a:lnTo>
                    <a:lnTo>
                      <a:pt x="4116" y="2985"/>
                    </a:lnTo>
                    <a:lnTo>
                      <a:pt x="4110" y="2991"/>
                    </a:lnTo>
                    <a:lnTo>
                      <a:pt x="4101" y="2996"/>
                    </a:lnTo>
                    <a:lnTo>
                      <a:pt x="4079" y="2999"/>
                    </a:lnTo>
                    <a:lnTo>
                      <a:pt x="4074" y="2998"/>
                    </a:lnTo>
                    <a:lnTo>
                      <a:pt x="4068" y="2995"/>
                    </a:lnTo>
                    <a:lnTo>
                      <a:pt x="4058" y="2992"/>
                    </a:lnTo>
                    <a:lnTo>
                      <a:pt x="4057" y="2996"/>
                    </a:lnTo>
                    <a:lnTo>
                      <a:pt x="4052" y="2996"/>
                    </a:lnTo>
                    <a:lnTo>
                      <a:pt x="4043" y="2995"/>
                    </a:lnTo>
                    <a:lnTo>
                      <a:pt x="4035" y="2988"/>
                    </a:lnTo>
                    <a:lnTo>
                      <a:pt x="4032" y="2983"/>
                    </a:lnTo>
                    <a:lnTo>
                      <a:pt x="4031" y="2979"/>
                    </a:lnTo>
                    <a:lnTo>
                      <a:pt x="4031" y="2963"/>
                    </a:lnTo>
                    <a:lnTo>
                      <a:pt x="4016" y="2955"/>
                    </a:lnTo>
                    <a:lnTo>
                      <a:pt x="4016" y="2899"/>
                    </a:lnTo>
                    <a:lnTo>
                      <a:pt x="4016" y="2848"/>
                    </a:lnTo>
                    <a:lnTo>
                      <a:pt x="3990" y="2823"/>
                    </a:lnTo>
                    <a:lnTo>
                      <a:pt x="3983" y="2823"/>
                    </a:lnTo>
                    <a:lnTo>
                      <a:pt x="3976" y="2834"/>
                    </a:lnTo>
                    <a:lnTo>
                      <a:pt x="3958" y="2837"/>
                    </a:lnTo>
                    <a:lnTo>
                      <a:pt x="3946" y="2832"/>
                    </a:lnTo>
                    <a:lnTo>
                      <a:pt x="3944" y="2829"/>
                    </a:lnTo>
                    <a:lnTo>
                      <a:pt x="3941" y="2823"/>
                    </a:lnTo>
                    <a:lnTo>
                      <a:pt x="3934" y="2816"/>
                    </a:lnTo>
                    <a:lnTo>
                      <a:pt x="3928" y="2815"/>
                    </a:lnTo>
                    <a:lnTo>
                      <a:pt x="3922" y="2819"/>
                    </a:lnTo>
                    <a:lnTo>
                      <a:pt x="3895" y="2864"/>
                    </a:lnTo>
                    <a:lnTo>
                      <a:pt x="3891" y="2888"/>
                    </a:lnTo>
                    <a:lnTo>
                      <a:pt x="3885" y="2900"/>
                    </a:lnTo>
                    <a:lnTo>
                      <a:pt x="3884" y="2906"/>
                    </a:lnTo>
                    <a:lnTo>
                      <a:pt x="3879" y="2915"/>
                    </a:lnTo>
                    <a:lnTo>
                      <a:pt x="3876" y="2922"/>
                    </a:lnTo>
                    <a:lnTo>
                      <a:pt x="3872" y="2958"/>
                    </a:lnTo>
                    <a:lnTo>
                      <a:pt x="3871" y="2960"/>
                    </a:lnTo>
                    <a:lnTo>
                      <a:pt x="3864" y="2965"/>
                    </a:lnTo>
                    <a:lnTo>
                      <a:pt x="3861" y="2970"/>
                    </a:lnTo>
                    <a:lnTo>
                      <a:pt x="3860" y="2975"/>
                    </a:lnTo>
                    <a:lnTo>
                      <a:pt x="3861" y="2981"/>
                    </a:lnTo>
                    <a:lnTo>
                      <a:pt x="3861" y="2983"/>
                    </a:lnTo>
                    <a:lnTo>
                      <a:pt x="3854" y="2980"/>
                    </a:lnTo>
                    <a:lnTo>
                      <a:pt x="3853" y="2981"/>
                    </a:lnTo>
                    <a:lnTo>
                      <a:pt x="3853" y="2987"/>
                    </a:lnTo>
                    <a:lnTo>
                      <a:pt x="3842" y="2983"/>
                    </a:lnTo>
                    <a:lnTo>
                      <a:pt x="3833" y="2986"/>
                    </a:lnTo>
                    <a:lnTo>
                      <a:pt x="3831" y="2988"/>
                    </a:lnTo>
                    <a:lnTo>
                      <a:pt x="3818" y="2990"/>
                    </a:lnTo>
                    <a:lnTo>
                      <a:pt x="3815" y="2993"/>
                    </a:lnTo>
                    <a:lnTo>
                      <a:pt x="3809" y="3009"/>
                    </a:lnTo>
                    <a:lnTo>
                      <a:pt x="3807" y="3009"/>
                    </a:lnTo>
                    <a:lnTo>
                      <a:pt x="3709" y="3009"/>
                    </a:lnTo>
                    <a:lnTo>
                      <a:pt x="3634" y="3009"/>
                    </a:lnTo>
                    <a:lnTo>
                      <a:pt x="3619" y="3009"/>
                    </a:lnTo>
                    <a:lnTo>
                      <a:pt x="3603" y="3024"/>
                    </a:lnTo>
                    <a:lnTo>
                      <a:pt x="3584" y="3035"/>
                    </a:lnTo>
                    <a:lnTo>
                      <a:pt x="3581" y="3040"/>
                    </a:lnTo>
                    <a:lnTo>
                      <a:pt x="3580" y="3041"/>
                    </a:lnTo>
                    <a:lnTo>
                      <a:pt x="3567" y="3056"/>
                    </a:lnTo>
                    <a:lnTo>
                      <a:pt x="3554" y="3058"/>
                    </a:lnTo>
                    <a:lnTo>
                      <a:pt x="3524" y="3072"/>
                    </a:lnTo>
                    <a:lnTo>
                      <a:pt x="3514" y="3078"/>
                    </a:lnTo>
                    <a:lnTo>
                      <a:pt x="3511" y="3071"/>
                    </a:lnTo>
                    <a:lnTo>
                      <a:pt x="3508" y="3071"/>
                    </a:lnTo>
                    <a:lnTo>
                      <a:pt x="3499" y="3072"/>
                    </a:lnTo>
                    <a:lnTo>
                      <a:pt x="3498" y="3076"/>
                    </a:lnTo>
                    <a:lnTo>
                      <a:pt x="3503" y="3076"/>
                    </a:lnTo>
                    <a:lnTo>
                      <a:pt x="3509" y="3087"/>
                    </a:lnTo>
                    <a:lnTo>
                      <a:pt x="3510" y="3092"/>
                    </a:lnTo>
                    <a:lnTo>
                      <a:pt x="3501" y="3093"/>
                    </a:lnTo>
                    <a:lnTo>
                      <a:pt x="3497" y="3089"/>
                    </a:lnTo>
                    <a:lnTo>
                      <a:pt x="3485" y="3088"/>
                    </a:lnTo>
                    <a:lnTo>
                      <a:pt x="3479" y="3085"/>
                    </a:lnTo>
                    <a:lnTo>
                      <a:pt x="3466" y="3084"/>
                    </a:lnTo>
                    <a:lnTo>
                      <a:pt x="3449" y="3085"/>
                    </a:lnTo>
                    <a:lnTo>
                      <a:pt x="3392" y="3103"/>
                    </a:lnTo>
                    <a:lnTo>
                      <a:pt x="3377" y="3114"/>
                    </a:lnTo>
                    <a:lnTo>
                      <a:pt x="3371" y="3119"/>
                    </a:lnTo>
                    <a:lnTo>
                      <a:pt x="3369" y="3125"/>
                    </a:lnTo>
                    <a:lnTo>
                      <a:pt x="3358" y="3138"/>
                    </a:lnTo>
                    <a:lnTo>
                      <a:pt x="3380" y="3146"/>
                    </a:lnTo>
                    <a:lnTo>
                      <a:pt x="3388" y="3143"/>
                    </a:lnTo>
                    <a:lnTo>
                      <a:pt x="3398" y="3142"/>
                    </a:lnTo>
                    <a:lnTo>
                      <a:pt x="3401" y="3152"/>
                    </a:lnTo>
                    <a:lnTo>
                      <a:pt x="3406" y="3159"/>
                    </a:lnTo>
                    <a:lnTo>
                      <a:pt x="3408" y="3171"/>
                    </a:lnTo>
                    <a:lnTo>
                      <a:pt x="3386" y="3168"/>
                    </a:lnTo>
                    <a:lnTo>
                      <a:pt x="3379" y="3168"/>
                    </a:lnTo>
                    <a:lnTo>
                      <a:pt x="3368" y="3169"/>
                    </a:lnTo>
                    <a:lnTo>
                      <a:pt x="3363" y="3169"/>
                    </a:lnTo>
                    <a:lnTo>
                      <a:pt x="3344" y="3173"/>
                    </a:lnTo>
                    <a:lnTo>
                      <a:pt x="3332" y="3178"/>
                    </a:lnTo>
                    <a:lnTo>
                      <a:pt x="3317" y="3191"/>
                    </a:lnTo>
                    <a:lnTo>
                      <a:pt x="3305" y="3187"/>
                    </a:lnTo>
                    <a:lnTo>
                      <a:pt x="3285" y="3184"/>
                    </a:lnTo>
                    <a:lnTo>
                      <a:pt x="3266" y="3190"/>
                    </a:lnTo>
                    <a:lnTo>
                      <a:pt x="3261" y="3194"/>
                    </a:lnTo>
                    <a:lnTo>
                      <a:pt x="3256" y="3196"/>
                    </a:lnTo>
                    <a:lnTo>
                      <a:pt x="3248" y="3211"/>
                    </a:lnTo>
                    <a:lnTo>
                      <a:pt x="3246" y="3209"/>
                    </a:lnTo>
                    <a:lnTo>
                      <a:pt x="3234" y="3214"/>
                    </a:lnTo>
                    <a:lnTo>
                      <a:pt x="3228" y="3219"/>
                    </a:lnTo>
                    <a:lnTo>
                      <a:pt x="3218" y="3227"/>
                    </a:lnTo>
                    <a:lnTo>
                      <a:pt x="3213" y="3232"/>
                    </a:lnTo>
                    <a:lnTo>
                      <a:pt x="3212" y="3236"/>
                    </a:lnTo>
                    <a:lnTo>
                      <a:pt x="3197" y="3233"/>
                    </a:lnTo>
                    <a:lnTo>
                      <a:pt x="3191" y="3235"/>
                    </a:lnTo>
                    <a:lnTo>
                      <a:pt x="3175" y="3234"/>
                    </a:lnTo>
                    <a:lnTo>
                      <a:pt x="3175" y="3223"/>
                    </a:lnTo>
                    <a:lnTo>
                      <a:pt x="3180" y="3211"/>
                    </a:lnTo>
                    <a:lnTo>
                      <a:pt x="3186" y="3206"/>
                    </a:lnTo>
                    <a:lnTo>
                      <a:pt x="3187" y="3209"/>
                    </a:lnTo>
                    <a:lnTo>
                      <a:pt x="3198" y="3212"/>
                    </a:lnTo>
                    <a:lnTo>
                      <a:pt x="3207" y="3211"/>
                    </a:lnTo>
                    <a:lnTo>
                      <a:pt x="3210" y="3208"/>
                    </a:lnTo>
                    <a:lnTo>
                      <a:pt x="3212" y="3205"/>
                    </a:lnTo>
                    <a:lnTo>
                      <a:pt x="3213" y="3201"/>
                    </a:lnTo>
                    <a:lnTo>
                      <a:pt x="3212" y="3197"/>
                    </a:lnTo>
                    <a:lnTo>
                      <a:pt x="3207" y="3195"/>
                    </a:lnTo>
                    <a:lnTo>
                      <a:pt x="3205" y="3187"/>
                    </a:lnTo>
                    <a:lnTo>
                      <a:pt x="3205" y="3187"/>
                    </a:lnTo>
                    <a:lnTo>
                      <a:pt x="3213" y="3160"/>
                    </a:lnTo>
                    <a:lnTo>
                      <a:pt x="3213" y="3153"/>
                    </a:lnTo>
                    <a:lnTo>
                      <a:pt x="3223" y="3153"/>
                    </a:lnTo>
                    <a:lnTo>
                      <a:pt x="3228" y="3148"/>
                    </a:lnTo>
                    <a:lnTo>
                      <a:pt x="3230" y="3143"/>
                    </a:lnTo>
                    <a:lnTo>
                      <a:pt x="3239" y="3142"/>
                    </a:lnTo>
                    <a:lnTo>
                      <a:pt x="3247" y="3132"/>
                    </a:lnTo>
                    <a:lnTo>
                      <a:pt x="3251" y="3116"/>
                    </a:lnTo>
                    <a:lnTo>
                      <a:pt x="3250" y="3100"/>
                    </a:lnTo>
                    <a:lnTo>
                      <a:pt x="3248" y="3084"/>
                    </a:lnTo>
                    <a:lnTo>
                      <a:pt x="3248" y="3072"/>
                    </a:lnTo>
                    <a:lnTo>
                      <a:pt x="3266" y="3044"/>
                    </a:lnTo>
                    <a:lnTo>
                      <a:pt x="3269" y="3035"/>
                    </a:lnTo>
                    <a:lnTo>
                      <a:pt x="3271" y="3028"/>
                    </a:lnTo>
                    <a:lnTo>
                      <a:pt x="3271" y="3020"/>
                    </a:lnTo>
                    <a:lnTo>
                      <a:pt x="3267" y="3008"/>
                    </a:lnTo>
                    <a:lnTo>
                      <a:pt x="3261" y="2995"/>
                    </a:lnTo>
                    <a:lnTo>
                      <a:pt x="3257" y="2993"/>
                    </a:lnTo>
                    <a:lnTo>
                      <a:pt x="3255" y="2987"/>
                    </a:lnTo>
                    <a:lnTo>
                      <a:pt x="3257" y="2986"/>
                    </a:lnTo>
                    <a:lnTo>
                      <a:pt x="3273" y="2988"/>
                    </a:lnTo>
                    <a:lnTo>
                      <a:pt x="3275" y="3002"/>
                    </a:lnTo>
                    <a:lnTo>
                      <a:pt x="3282" y="3014"/>
                    </a:lnTo>
                    <a:lnTo>
                      <a:pt x="3284" y="3015"/>
                    </a:lnTo>
                    <a:lnTo>
                      <a:pt x="3286" y="3012"/>
                    </a:lnTo>
                    <a:lnTo>
                      <a:pt x="3290" y="3009"/>
                    </a:lnTo>
                    <a:lnTo>
                      <a:pt x="3288" y="3023"/>
                    </a:lnTo>
                    <a:lnTo>
                      <a:pt x="3293" y="3023"/>
                    </a:lnTo>
                    <a:lnTo>
                      <a:pt x="3294" y="3031"/>
                    </a:lnTo>
                    <a:lnTo>
                      <a:pt x="3294" y="3038"/>
                    </a:lnTo>
                    <a:lnTo>
                      <a:pt x="3302" y="3029"/>
                    </a:lnTo>
                    <a:lnTo>
                      <a:pt x="3305" y="3028"/>
                    </a:lnTo>
                    <a:lnTo>
                      <a:pt x="3310" y="3036"/>
                    </a:lnTo>
                    <a:lnTo>
                      <a:pt x="3315" y="3039"/>
                    </a:lnTo>
                    <a:lnTo>
                      <a:pt x="3327" y="3044"/>
                    </a:lnTo>
                    <a:lnTo>
                      <a:pt x="3342" y="3044"/>
                    </a:lnTo>
                    <a:lnTo>
                      <a:pt x="3345" y="3038"/>
                    </a:lnTo>
                    <a:lnTo>
                      <a:pt x="3345" y="3033"/>
                    </a:lnTo>
                    <a:lnTo>
                      <a:pt x="3341" y="3023"/>
                    </a:lnTo>
                    <a:lnTo>
                      <a:pt x="3342" y="3018"/>
                    </a:lnTo>
                    <a:lnTo>
                      <a:pt x="3344" y="3017"/>
                    </a:lnTo>
                    <a:lnTo>
                      <a:pt x="3350" y="3023"/>
                    </a:lnTo>
                    <a:lnTo>
                      <a:pt x="3359" y="3023"/>
                    </a:lnTo>
                    <a:lnTo>
                      <a:pt x="3363" y="3020"/>
                    </a:lnTo>
                    <a:lnTo>
                      <a:pt x="3363" y="3019"/>
                    </a:lnTo>
                    <a:lnTo>
                      <a:pt x="3361" y="3015"/>
                    </a:lnTo>
                    <a:lnTo>
                      <a:pt x="3360" y="3013"/>
                    </a:lnTo>
                    <a:lnTo>
                      <a:pt x="3350" y="3009"/>
                    </a:lnTo>
                    <a:lnTo>
                      <a:pt x="3343" y="2997"/>
                    </a:lnTo>
                    <a:lnTo>
                      <a:pt x="3345" y="2995"/>
                    </a:lnTo>
                    <a:lnTo>
                      <a:pt x="3343" y="2986"/>
                    </a:lnTo>
                    <a:lnTo>
                      <a:pt x="3343" y="2979"/>
                    </a:lnTo>
                    <a:lnTo>
                      <a:pt x="3337" y="2979"/>
                    </a:lnTo>
                    <a:lnTo>
                      <a:pt x="3331" y="2975"/>
                    </a:lnTo>
                    <a:lnTo>
                      <a:pt x="3326" y="2968"/>
                    </a:lnTo>
                    <a:lnTo>
                      <a:pt x="3316" y="2960"/>
                    </a:lnTo>
                    <a:lnTo>
                      <a:pt x="3311" y="2942"/>
                    </a:lnTo>
                    <a:lnTo>
                      <a:pt x="3301" y="2936"/>
                    </a:lnTo>
                    <a:lnTo>
                      <a:pt x="3291" y="2933"/>
                    </a:lnTo>
                    <a:lnTo>
                      <a:pt x="3272" y="2931"/>
                    </a:lnTo>
                    <a:lnTo>
                      <a:pt x="3259" y="2933"/>
                    </a:lnTo>
                    <a:lnTo>
                      <a:pt x="3258" y="2928"/>
                    </a:lnTo>
                    <a:lnTo>
                      <a:pt x="3258" y="2923"/>
                    </a:lnTo>
                    <a:lnTo>
                      <a:pt x="3246" y="2925"/>
                    </a:lnTo>
                    <a:lnTo>
                      <a:pt x="3231" y="2923"/>
                    </a:lnTo>
                    <a:lnTo>
                      <a:pt x="3214" y="2920"/>
                    </a:lnTo>
                    <a:lnTo>
                      <a:pt x="3209" y="2917"/>
                    </a:lnTo>
                    <a:lnTo>
                      <a:pt x="3205" y="2918"/>
                    </a:lnTo>
                    <a:lnTo>
                      <a:pt x="3198" y="2917"/>
                    </a:lnTo>
                    <a:lnTo>
                      <a:pt x="3193" y="2912"/>
                    </a:lnTo>
                    <a:lnTo>
                      <a:pt x="3181" y="2915"/>
                    </a:lnTo>
                    <a:lnTo>
                      <a:pt x="3177" y="2917"/>
                    </a:lnTo>
                    <a:lnTo>
                      <a:pt x="3171" y="2916"/>
                    </a:lnTo>
                    <a:lnTo>
                      <a:pt x="3138" y="2904"/>
                    </a:lnTo>
                    <a:lnTo>
                      <a:pt x="3126" y="2905"/>
                    </a:lnTo>
                    <a:lnTo>
                      <a:pt x="3119" y="2906"/>
                    </a:lnTo>
                    <a:lnTo>
                      <a:pt x="3119" y="2899"/>
                    </a:lnTo>
                    <a:lnTo>
                      <a:pt x="3111" y="2884"/>
                    </a:lnTo>
                    <a:lnTo>
                      <a:pt x="3108" y="2882"/>
                    </a:lnTo>
                    <a:lnTo>
                      <a:pt x="3107" y="2883"/>
                    </a:lnTo>
                    <a:lnTo>
                      <a:pt x="3106" y="2886"/>
                    </a:lnTo>
                    <a:lnTo>
                      <a:pt x="3106" y="2891"/>
                    </a:lnTo>
                    <a:lnTo>
                      <a:pt x="3099" y="2891"/>
                    </a:lnTo>
                    <a:lnTo>
                      <a:pt x="3101" y="2890"/>
                    </a:lnTo>
                    <a:lnTo>
                      <a:pt x="3101" y="2889"/>
                    </a:lnTo>
                    <a:lnTo>
                      <a:pt x="3099" y="2888"/>
                    </a:lnTo>
                    <a:lnTo>
                      <a:pt x="3096" y="2880"/>
                    </a:lnTo>
                    <a:lnTo>
                      <a:pt x="3100" y="2873"/>
                    </a:lnTo>
                    <a:lnTo>
                      <a:pt x="3097" y="2873"/>
                    </a:lnTo>
                    <a:lnTo>
                      <a:pt x="3096" y="2868"/>
                    </a:lnTo>
                    <a:lnTo>
                      <a:pt x="3102" y="2861"/>
                    </a:lnTo>
                    <a:lnTo>
                      <a:pt x="3089" y="2853"/>
                    </a:lnTo>
                    <a:lnTo>
                      <a:pt x="3085" y="2840"/>
                    </a:lnTo>
                    <a:lnTo>
                      <a:pt x="3090" y="2824"/>
                    </a:lnTo>
                    <a:lnTo>
                      <a:pt x="3075" y="2805"/>
                    </a:lnTo>
                    <a:lnTo>
                      <a:pt x="3072" y="2798"/>
                    </a:lnTo>
                    <a:lnTo>
                      <a:pt x="3074" y="2781"/>
                    </a:lnTo>
                    <a:lnTo>
                      <a:pt x="3076" y="2770"/>
                    </a:lnTo>
                    <a:lnTo>
                      <a:pt x="3053" y="2773"/>
                    </a:lnTo>
                    <a:lnTo>
                      <a:pt x="3031" y="2775"/>
                    </a:lnTo>
                    <a:lnTo>
                      <a:pt x="3020" y="2766"/>
                    </a:lnTo>
                    <a:lnTo>
                      <a:pt x="3005" y="2733"/>
                    </a:lnTo>
                    <a:lnTo>
                      <a:pt x="2999" y="2717"/>
                    </a:lnTo>
                    <a:lnTo>
                      <a:pt x="2994" y="2710"/>
                    </a:lnTo>
                    <a:lnTo>
                      <a:pt x="2986" y="2710"/>
                    </a:lnTo>
                    <a:lnTo>
                      <a:pt x="2972" y="2705"/>
                    </a:lnTo>
                    <a:lnTo>
                      <a:pt x="2957" y="2705"/>
                    </a:lnTo>
                    <a:lnTo>
                      <a:pt x="2957" y="2744"/>
                    </a:lnTo>
                    <a:lnTo>
                      <a:pt x="2938" y="2699"/>
                    </a:lnTo>
                    <a:lnTo>
                      <a:pt x="2903" y="2686"/>
                    </a:lnTo>
                    <a:lnTo>
                      <a:pt x="2898" y="2690"/>
                    </a:lnTo>
                    <a:lnTo>
                      <a:pt x="2897" y="2692"/>
                    </a:lnTo>
                    <a:lnTo>
                      <a:pt x="2898" y="2712"/>
                    </a:lnTo>
                    <a:lnTo>
                      <a:pt x="2897" y="2716"/>
                    </a:lnTo>
                    <a:lnTo>
                      <a:pt x="2888" y="2722"/>
                    </a:lnTo>
                    <a:lnTo>
                      <a:pt x="2884" y="2730"/>
                    </a:lnTo>
                    <a:lnTo>
                      <a:pt x="2880" y="2733"/>
                    </a:lnTo>
                    <a:lnTo>
                      <a:pt x="2877" y="2726"/>
                    </a:lnTo>
                    <a:lnTo>
                      <a:pt x="2882" y="2716"/>
                    </a:lnTo>
                    <a:lnTo>
                      <a:pt x="2885" y="2707"/>
                    </a:lnTo>
                    <a:lnTo>
                      <a:pt x="2884" y="2702"/>
                    </a:lnTo>
                    <a:lnTo>
                      <a:pt x="2879" y="2711"/>
                    </a:lnTo>
                    <a:lnTo>
                      <a:pt x="2869" y="2734"/>
                    </a:lnTo>
                    <a:lnTo>
                      <a:pt x="2866" y="2738"/>
                    </a:lnTo>
                    <a:lnTo>
                      <a:pt x="2860" y="2740"/>
                    </a:lnTo>
                    <a:lnTo>
                      <a:pt x="2858" y="2732"/>
                    </a:lnTo>
                    <a:lnTo>
                      <a:pt x="2859" y="2721"/>
                    </a:lnTo>
                    <a:lnTo>
                      <a:pt x="2845" y="2738"/>
                    </a:lnTo>
                    <a:lnTo>
                      <a:pt x="2839" y="2753"/>
                    </a:lnTo>
                    <a:lnTo>
                      <a:pt x="2834" y="2756"/>
                    </a:lnTo>
                    <a:lnTo>
                      <a:pt x="2833" y="2761"/>
                    </a:lnTo>
                    <a:lnTo>
                      <a:pt x="2812" y="2771"/>
                    </a:lnTo>
                    <a:lnTo>
                      <a:pt x="2807" y="2771"/>
                    </a:lnTo>
                    <a:lnTo>
                      <a:pt x="2793" y="2764"/>
                    </a:lnTo>
                    <a:lnTo>
                      <a:pt x="2767" y="2764"/>
                    </a:lnTo>
                    <a:lnTo>
                      <a:pt x="2750" y="2756"/>
                    </a:lnTo>
                    <a:lnTo>
                      <a:pt x="2741" y="2757"/>
                    </a:lnTo>
                    <a:lnTo>
                      <a:pt x="2728" y="2764"/>
                    </a:lnTo>
                    <a:lnTo>
                      <a:pt x="2721" y="2765"/>
                    </a:lnTo>
                    <a:lnTo>
                      <a:pt x="2709" y="2759"/>
                    </a:lnTo>
                    <a:lnTo>
                      <a:pt x="2702" y="2749"/>
                    </a:lnTo>
                    <a:lnTo>
                      <a:pt x="2689" y="2745"/>
                    </a:lnTo>
                    <a:lnTo>
                      <a:pt x="2682" y="2739"/>
                    </a:lnTo>
                    <a:lnTo>
                      <a:pt x="2673" y="2737"/>
                    </a:lnTo>
                    <a:lnTo>
                      <a:pt x="2669" y="2734"/>
                    </a:lnTo>
                    <a:lnTo>
                      <a:pt x="2662" y="2727"/>
                    </a:lnTo>
                    <a:lnTo>
                      <a:pt x="2654" y="2721"/>
                    </a:lnTo>
                    <a:lnTo>
                      <a:pt x="2644" y="2717"/>
                    </a:lnTo>
                    <a:lnTo>
                      <a:pt x="2618" y="2716"/>
                    </a:lnTo>
                    <a:lnTo>
                      <a:pt x="2610" y="2721"/>
                    </a:lnTo>
                    <a:lnTo>
                      <a:pt x="2599" y="2721"/>
                    </a:lnTo>
                    <a:lnTo>
                      <a:pt x="2592" y="2719"/>
                    </a:lnTo>
                    <a:lnTo>
                      <a:pt x="2592" y="2717"/>
                    </a:lnTo>
                    <a:lnTo>
                      <a:pt x="2590" y="2716"/>
                    </a:lnTo>
                    <a:lnTo>
                      <a:pt x="2576" y="2712"/>
                    </a:lnTo>
                    <a:lnTo>
                      <a:pt x="2572" y="2708"/>
                    </a:lnTo>
                    <a:lnTo>
                      <a:pt x="2562" y="2711"/>
                    </a:lnTo>
                    <a:lnTo>
                      <a:pt x="2558" y="2711"/>
                    </a:lnTo>
                    <a:lnTo>
                      <a:pt x="2557" y="2708"/>
                    </a:lnTo>
                    <a:lnTo>
                      <a:pt x="2548" y="2710"/>
                    </a:lnTo>
                    <a:lnTo>
                      <a:pt x="2540" y="2687"/>
                    </a:lnTo>
                    <a:lnTo>
                      <a:pt x="2537" y="2686"/>
                    </a:lnTo>
                    <a:lnTo>
                      <a:pt x="2526" y="2654"/>
                    </a:lnTo>
                    <a:lnTo>
                      <a:pt x="2519" y="2653"/>
                    </a:lnTo>
                    <a:lnTo>
                      <a:pt x="2514" y="2653"/>
                    </a:lnTo>
                    <a:lnTo>
                      <a:pt x="2514" y="2689"/>
                    </a:lnTo>
                    <a:lnTo>
                      <a:pt x="2455" y="2689"/>
                    </a:lnTo>
                    <a:lnTo>
                      <a:pt x="2400" y="2689"/>
                    </a:lnTo>
                    <a:lnTo>
                      <a:pt x="2388" y="2689"/>
                    </a:lnTo>
                    <a:lnTo>
                      <a:pt x="2342" y="2689"/>
                    </a:lnTo>
                    <a:lnTo>
                      <a:pt x="2294" y="2689"/>
                    </a:lnTo>
                    <a:lnTo>
                      <a:pt x="2241" y="2689"/>
                    </a:lnTo>
                    <a:lnTo>
                      <a:pt x="2191" y="2689"/>
                    </a:lnTo>
                    <a:lnTo>
                      <a:pt x="2174" y="2689"/>
                    </a:lnTo>
                    <a:lnTo>
                      <a:pt x="2027" y="2689"/>
                    </a:lnTo>
                    <a:lnTo>
                      <a:pt x="1983" y="2689"/>
                    </a:lnTo>
                    <a:lnTo>
                      <a:pt x="1929" y="2689"/>
                    </a:lnTo>
                    <a:lnTo>
                      <a:pt x="1880" y="2689"/>
                    </a:lnTo>
                    <a:lnTo>
                      <a:pt x="1833" y="2689"/>
                    </a:lnTo>
                    <a:lnTo>
                      <a:pt x="1785" y="2689"/>
                    </a:lnTo>
                    <a:lnTo>
                      <a:pt x="1731" y="2689"/>
                    </a:lnTo>
                    <a:lnTo>
                      <a:pt x="1699" y="2689"/>
                    </a:lnTo>
                    <a:lnTo>
                      <a:pt x="1650" y="2687"/>
                    </a:lnTo>
                    <a:lnTo>
                      <a:pt x="1596" y="2687"/>
                    </a:lnTo>
                    <a:lnTo>
                      <a:pt x="1546" y="2687"/>
                    </a:lnTo>
                    <a:lnTo>
                      <a:pt x="1477" y="2687"/>
                    </a:lnTo>
                    <a:lnTo>
                      <a:pt x="1368" y="2687"/>
                    </a:lnTo>
                    <a:lnTo>
                      <a:pt x="1315" y="2687"/>
                    </a:lnTo>
                    <a:lnTo>
                      <a:pt x="1262" y="2687"/>
                    </a:lnTo>
                    <a:lnTo>
                      <a:pt x="1217" y="2687"/>
                    </a:lnTo>
                    <a:lnTo>
                      <a:pt x="1167" y="2687"/>
                    </a:lnTo>
                    <a:lnTo>
                      <a:pt x="1115" y="2687"/>
                    </a:lnTo>
                    <a:lnTo>
                      <a:pt x="1064" y="2687"/>
                    </a:lnTo>
                    <a:lnTo>
                      <a:pt x="1002" y="2687"/>
                    </a:lnTo>
                    <a:lnTo>
                      <a:pt x="1000" y="2683"/>
                    </a:lnTo>
                    <a:lnTo>
                      <a:pt x="994" y="2679"/>
                    </a:lnTo>
                    <a:lnTo>
                      <a:pt x="989" y="2680"/>
                    </a:lnTo>
                    <a:lnTo>
                      <a:pt x="988" y="2678"/>
                    </a:lnTo>
                    <a:lnTo>
                      <a:pt x="989" y="2674"/>
                    </a:lnTo>
                    <a:lnTo>
                      <a:pt x="999" y="2670"/>
                    </a:lnTo>
                    <a:lnTo>
                      <a:pt x="1011" y="2671"/>
                    </a:lnTo>
                    <a:lnTo>
                      <a:pt x="1010" y="2665"/>
                    </a:lnTo>
                    <a:lnTo>
                      <a:pt x="1008" y="2665"/>
                    </a:lnTo>
                    <a:lnTo>
                      <a:pt x="1006" y="2663"/>
                    </a:lnTo>
                    <a:lnTo>
                      <a:pt x="1004" y="2662"/>
                    </a:lnTo>
                    <a:lnTo>
                      <a:pt x="992" y="2665"/>
                    </a:lnTo>
                    <a:lnTo>
                      <a:pt x="981" y="2664"/>
                    </a:lnTo>
                    <a:lnTo>
                      <a:pt x="979" y="2660"/>
                    </a:lnTo>
                    <a:lnTo>
                      <a:pt x="979" y="2659"/>
                    </a:lnTo>
                    <a:lnTo>
                      <a:pt x="977" y="2656"/>
                    </a:lnTo>
                    <a:lnTo>
                      <a:pt x="977" y="2652"/>
                    </a:lnTo>
                    <a:lnTo>
                      <a:pt x="979" y="2651"/>
                    </a:lnTo>
                    <a:lnTo>
                      <a:pt x="981" y="2626"/>
                    </a:lnTo>
                    <a:lnTo>
                      <a:pt x="976" y="2625"/>
                    </a:lnTo>
                    <a:lnTo>
                      <a:pt x="975" y="2630"/>
                    </a:lnTo>
                    <a:lnTo>
                      <a:pt x="966" y="2638"/>
                    </a:lnTo>
                    <a:lnTo>
                      <a:pt x="960" y="2649"/>
                    </a:lnTo>
                    <a:lnTo>
                      <a:pt x="955" y="2648"/>
                    </a:lnTo>
                    <a:lnTo>
                      <a:pt x="952" y="2641"/>
                    </a:lnTo>
                    <a:lnTo>
                      <a:pt x="952" y="2637"/>
                    </a:lnTo>
                    <a:lnTo>
                      <a:pt x="955" y="2626"/>
                    </a:lnTo>
                    <a:lnTo>
                      <a:pt x="949" y="2626"/>
                    </a:lnTo>
                    <a:lnTo>
                      <a:pt x="949" y="2621"/>
                    </a:lnTo>
                    <a:lnTo>
                      <a:pt x="946" y="2621"/>
                    </a:lnTo>
                    <a:lnTo>
                      <a:pt x="944" y="2616"/>
                    </a:lnTo>
                    <a:lnTo>
                      <a:pt x="944" y="2611"/>
                    </a:lnTo>
                    <a:lnTo>
                      <a:pt x="939" y="2606"/>
                    </a:lnTo>
                    <a:lnTo>
                      <a:pt x="936" y="2598"/>
                    </a:lnTo>
                    <a:lnTo>
                      <a:pt x="935" y="2600"/>
                    </a:lnTo>
                    <a:lnTo>
                      <a:pt x="938" y="2609"/>
                    </a:lnTo>
                    <a:lnTo>
                      <a:pt x="936" y="2614"/>
                    </a:lnTo>
                    <a:lnTo>
                      <a:pt x="930" y="2605"/>
                    </a:lnTo>
                    <a:lnTo>
                      <a:pt x="927" y="2615"/>
                    </a:lnTo>
                    <a:lnTo>
                      <a:pt x="923" y="2617"/>
                    </a:lnTo>
                    <a:lnTo>
                      <a:pt x="911" y="2617"/>
                    </a:lnTo>
                    <a:lnTo>
                      <a:pt x="902" y="2610"/>
                    </a:lnTo>
                    <a:lnTo>
                      <a:pt x="898" y="2605"/>
                    </a:lnTo>
                    <a:lnTo>
                      <a:pt x="892" y="2599"/>
                    </a:lnTo>
                    <a:lnTo>
                      <a:pt x="891" y="2594"/>
                    </a:lnTo>
                    <a:lnTo>
                      <a:pt x="898" y="2588"/>
                    </a:lnTo>
                    <a:lnTo>
                      <a:pt x="900" y="2584"/>
                    </a:lnTo>
                    <a:lnTo>
                      <a:pt x="900" y="2578"/>
                    </a:lnTo>
                    <a:lnTo>
                      <a:pt x="897" y="2573"/>
                    </a:lnTo>
                    <a:lnTo>
                      <a:pt x="900" y="2565"/>
                    </a:lnTo>
                    <a:lnTo>
                      <a:pt x="896" y="2563"/>
                    </a:lnTo>
                    <a:lnTo>
                      <a:pt x="890" y="2568"/>
                    </a:lnTo>
                    <a:lnTo>
                      <a:pt x="884" y="2570"/>
                    </a:lnTo>
                    <a:lnTo>
                      <a:pt x="880" y="2565"/>
                    </a:lnTo>
                    <a:lnTo>
                      <a:pt x="878" y="2555"/>
                    </a:lnTo>
                    <a:lnTo>
                      <a:pt x="875" y="2555"/>
                    </a:lnTo>
                    <a:lnTo>
                      <a:pt x="864" y="2561"/>
                    </a:lnTo>
                    <a:lnTo>
                      <a:pt x="853" y="2557"/>
                    </a:lnTo>
                    <a:lnTo>
                      <a:pt x="849" y="2560"/>
                    </a:lnTo>
                    <a:lnTo>
                      <a:pt x="842" y="2554"/>
                    </a:lnTo>
                    <a:lnTo>
                      <a:pt x="841" y="2558"/>
                    </a:lnTo>
                    <a:lnTo>
                      <a:pt x="837" y="2561"/>
                    </a:lnTo>
                    <a:lnTo>
                      <a:pt x="833" y="2557"/>
                    </a:lnTo>
                    <a:lnTo>
                      <a:pt x="803" y="2556"/>
                    </a:lnTo>
                    <a:lnTo>
                      <a:pt x="800" y="2552"/>
                    </a:lnTo>
                    <a:lnTo>
                      <a:pt x="826" y="2545"/>
                    </a:lnTo>
                    <a:lnTo>
                      <a:pt x="828" y="2541"/>
                    </a:lnTo>
                    <a:lnTo>
                      <a:pt x="816" y="2541"/>
                    </a:lnTo>
                    <a:lnTo>
                      <a:pt x="819" y="2531"/>
                    </a:lnTo>
                    <a:lnTo>
                      <a:pt x="809" y="2528"/>
                    </a:lnTo>
                    <a:lnTo>
                      <a:pt x="803" y="2527"/>
                    </a:lnTo>
                    <a:lnTo>
                      <a:pt x="803" y="2525"/>
                    </a:lnTo>
                    <a:lnTo>
                      <a:pt x="810" y="2525"/>
                    </a:lnTo>
                    <a:lnTo>
                      <a:pt x="815" y="2523"/>
                    </a:lnTo>
                    <a:lnTo>
                      <a:pt x="810" y="2517"/>
                    </a:lnTo>
                    <a:lnTo>
                      <a:pt x="794" y="2514"/>
                    </a:lnTo>
                    <a:lnTo>
                      <a:pt x="787" y="2522"/>
                    </a:lnTo>
                    <a:lnTo>
                      <a:pt x="783" y="2518"/>
                    </a:lnTo>
                    <a:lnTo>
                      <a:pt x="766" y="2517"/>
                    </a:lnTo>
                    <a:lnTo>
                      <a:pt x="764" y="2520"/>
                    </a:lnTo>
                    <a:lnTo>
                      <a:pt x="767" y="2524"/>
                    </a:lnTo>
                    <a:lnTo>
                      <a:pt x="762" y="2525"/>
                    </a:lnTo>
                    <a:lnTo>
                      <a:pt x="740" y="2514"/>
                    </a:lnTo>
                    <a:lnTo>
                      <a:pt x="731" y="2504"/>
                    </a:lnTo>
                    <a:lnTo>
                      <a:pt x="729" y="2498"/>
                    </a:lnTo>
                    <a:lnTo>
                      <a:pt x="729" y="2492"/>
                    </a:lnTo>
                    <a:lnTo>
                      <a:pt x="735" y="2490"/>
                    </a:lnTo>
                    <a:lnTo>
                      <a:pt x="741" y="2490"/>
                    </a:lnTo>
                    <a:lnTo>
                      <a:pt x="747" y="2487"/>
                    </a:lnTo>
                    <a:lnTo>
                      <a:pt x="745" y="2484"/>
                    </a:lnTo>
                    <a:lnTo>
                      <a:pt x="740" y="2481"/>
                    </a:lnTo>
                    <a:lnTo>
                      <a:pt x="729" y="2484"/>
                    </a:lnTo>
                    <a:lnTo>
                      <a:pt x="730" y="2479"/>
                    </a:lnTo>
                    <a:lnTo>
                      <a:pt x="741" y="2474"/>
                    </a:lnTo>
                    <a:lnTo>
                      <a:pt x="752" y="2475"/>
                    </a:lnTo>
                    <a:lnTo>
                      <a:pt x="756" y="2472"/>
                    </a:lnTo>
                    <a:lnTo>
                      <a:pt x="745" y="2469"/>
                    </a:lnTo>
                    <a:lnTo>
                      <a:pt x="742" y="2465"/>
                    </a:lnTo>
                    <a:lnTo>
                      <a:pt x="750" y="2457"/>
                    </a:lnTo>
                    <a:lnTo>
                      <a:pt x="742" y="2448"/>
                    </a:lnTo>
                    <a:lnTo>
                      <a:pt x="734" y="2461"/>
                    </a:lnTo>
                    <a:lnTo>
                      <a:pt x="728" y="2463"/>
                    </a:lnTo>
                    <a:lnTo>
                      <a:pt x="725" y="2461"/>
                    </a:lnTo>
                    <a:lnTo>
                      <a:pt x="723" y="2454"/>
                    </a:lnTo>
                    <a:lnTo>
                      <a:pt x="723" y="2443"/>
                    </a:lnTo>
                    <a:lnTo>
                      <a:pt x="725" y="2430"/>
                    </a:lnTo>
                    <a:lnTo>
                      <a:pt x="723" y="2428"/>
                    </a:lnTo>
                    <a:lnTo>
                      <a:pt x="722" y="2425"/>
                    </a:lnTo>
                    <a:lnTo>
                      <a:pt x="722" y="2420"/>
                    </a:lnTo>
                    <a:lnTo>
                      <a:pt x="724" y="2409"/>
                    </a:lnTo>
                    <a:lnTo>
                      <a:pt x="723" y="2402"/>
                    </a:lnTo>
                    <a:lnTo>
                      <a:pt x="719" y="2400"/>
                    </a:lnTo>
                    <a:lnTo>
                      <a:pt x="719" y="2393"/>
                    </a:lnTo>
                    <a:lnTo>
                      <a:pt x="718" y="2388"/>
                    </a:lnTo>
                    <a:lnTo>
                      <a:pt x="707" y="2394"/>
                    </a:lnTo>
                    <a:lnTo>
                      <a:pt x="698" y="2395"/>
                    </a:lnTo>
                    <a:lnTo>
                      <a:pt x="699" y="2390"/>
                    </a:lnTo>
                    <a:lnTo>
                      <a:pt x="702" y="2388"/>
                    </a:lnTo>
                    <a:lnTo>
                      <a:pt x="702" y="2383"/>
                    </a:lnTo>
                    <a:lnTo>
                      <a:pt x="699" y="2378"/>
                    </a:lnTo>
                    <a:lnTo>
                      <a:pt x="693" y="2378"/>
                    </a:lnTo>
                    <a:lnTo>
                      <a:pt x="683" y="2382"/>
                    </a:lnTo>
                    <a:lnTo>
                      <a:pt x="674" y="2380"/>
                    </a:lnTo>
                    <a:lnTo>
                      <a:pt x="671" y="2377"/>
                    </a:lnTo>
                    <a:lnTo>
                      <a:pt x="669" y="2363"/>
                    </a:lnTo>
                    <a:lnTo>
                      <a:pt x="663" y="2361"/>
                    </a:lnTo>
                    <a:lnTo>
                      <a:pt x="656" y="2350"/>
                    </a:lnTo>
                    <a:lnTo>
                      <a:pt x="655" y="2345"/>
                    </a:lnTo>
                    <a:lnTo>
                      <a:pt x="651" y="2337"/>
                    </a:lnTo>
                    <a:lnTo>
                      <a:pt x="654" y="2326"/>
                    </a:lnTo>
                    <a:lnTo>
                      <a:pt x="658" y="2321"/>
                    </a:lnTo>
                    <a:lnTo>
                      <a:pt x="658" y="2308"/>
                    </a:lnTo>
                    <a:lnTo>
                      <a:pt x="658" y="2298"/>
                    </a:lnTo>
                    <a:lnTo>
                      <a:pt x="656" y="2296"/>
                    </a:lnTo>
                    <a:lnTo>
                      <a:pt x="653" y="2292"/>
                    </a:lnTo>
                    <a:lnTo>
                      <a:pt x="647" y="2297"/>
                    </a:lnTo>
                    <a:lnTo>
                      <a:pt x="645" y="2299"/>
                    </a:lnTo>
                    <a:lnTo>
                      <a:pt x="643" y="2298"/>
                    </a:lnTo>
                    <a:lnTo>
                      <a:pt x="642" y="2296"/>
                    </a:lnTo>
                    <a:lnTo>
                      <a:pt x="640" y="2296"/>
                    </a:lnTo>
                    <a:lnTo>
                      <a:pt x="624" y="2278"/>
                    </a:lnTo>
                    <a:lnTo>
                      <a:pt x="621" y="2270"/>
                    </a:lnTo>
                    <a:lnTo>
                      <a:pt x="616" y="2264"/>
                    </a:lnTo>
                    <a:lnTo>
                      <a:pt x="600" y="2250"/>
                    </a:lnTo>
                    <a:lnTo>
                      <a:pt x="599" y="2246"/>
                    </a:lnTo>
                    <a:lnTo>
                      <a:pt x="600" y="2238"/>
                    </a:lnTo>
                    <a:lnTo>
                      <a:pt x="605" y="2233"/>
                    </a:lnTo>
                    <a:lnTo>
                      <a:pt x="610" y="2231"/>
                    </a:lnTo>
                    <a:lnTo>
                      <a:pt x="608" y="2226"/>
                    </a:lnTo>
                    <a:lnTo>
                      <a:pt x="595" y="2227"/>
                    </a:lnTo>
                    <a:lnTo>
                      <a:pt x="590" y="2224"/>
                    </a:lnTo>
                    <a:lnTo>
                      <a:pt x="583" y="2211"/>
                    </a:lnTo>
                    <a:lnTo>
                      <a:pt x="580" y="2208"/>
                    </a:lnTo>
                    <a:lnTo>
                      <a:pt x="580" y="2195"/>
                    </a:lnTo>
                    <a:lnTo>
                      <a:pt x="584" y="2189"/>
                    </a:lnTo>
                    <a:lnTo>
                      <a:pt x="586" y="2181"/>
                    </a:lnTo>
                    <a:lnTo>
                      <a:pt x="591" y="2179"/>
                    </a:lnTo>
                    <a:lnTo>
                      <a:pt x="599" y="2185"/>
                    </a:lnTo>
                    <a:lnTo>
                      <a:pt x="600" y="2181"/>
                    </a:lnTo>
                    <a:lnTo>
                      <a:pt x="596" y="2175"/>
                    </a:lnTo>
                    <a:lnTo>
                      <a:pt x="596" y="2170"/>
                    </a:lnTo>
                    <a:lnTo>
                      <a:pt x="599" y="2161"/>
                    </a:lnTo>
                    <a:lnTo>
                      <a:pt x="604" y="2157"/>
                    </a:lnTo>
                    <a:lnTo>
                      <a:pt x="604" y="2153"/>
                    </a:lnTo>
                    <a:lnTo>
                      <a:pt x="601" y="2147"/>
                    </a:lnTo>
                    <a:lnTo>
                      <a:pt x="599" y="2147"/>
                    </a:lnTo>
                    <a:lnTo>
                      <a:pt x="600" y="2140"/>
                    </a:lnTo>
                    <a:lnTo>
                      <a:pt x="602" y="2136"/>
                    </a:lnTo>
                    <a:lnTo>
                      <a:pt x="605" y="2130"/>
                    </a:lnTo>
                    <a:lnTo>
                      <a:pt x="605" y="2125"/>
                    </a:lnTo>
                    <a:lnTo>
                      <a:pt x="600" y="2109"/>
                    </a:lnTo>
                    <a:lnTo>
                      <a:pt x="600" y="2082"/>
                    </a:lnTo>
                    <a:lnTo>
                      <a:pt x="602" y="2067"/>
                    </a:lnTo>
                    <a:lnTo>
                      <a:pt x="605" y="2062"/>
                    </a:lnTo>
                    <a:lnTo>
                      <a:pt x="605" y="2060"/>
                    </a:lnTo>
                    <a:lnTo>
                      <a:pt x="601" y="2054"/>
                    </a:lnTo>
                    <a:lnTo>
                      <a:pt x="599" y="2050"/>
                    </a:lnTo>
                    <a:lnTo>
                      <a:pt x="580" y="2045"/>
                    </a:lnTo>
                    <a:lnTo>
                      <a:pt x="575" y="2039"/>
                    </a:lnTo>
                    <a:lnTo>
                      <a:pt x="550" y="2018"/>
                    </a:lnTo>
                    <a:lnTo>
                      <a:pt x="514" y="2008"/>
                    </a:lnTo>
                    <a:lnTo>
                      <a:pt x="502" y="2001"/>
                    </a:lnTo>
                    <a:lnTo>
                      <a:pt x="497" y="1995"/>
                    </a:lnTo>
                    <a:lnTo>
                      <a:pt x="492" y="1986"/>
                    </a:lnTo>
                    <a:lnTo>
                      <a:pt x="487" y="1969"/>
                    </a:lnTo>
                    <a:lnTo>
                      <a:pt x="487" y="1965"/>
                    </a:lnTo>
                    <a:lnTo>
                      <a:pt x="483" y="1958"/>
                    </a:lnTo>
                    <a:lnTo>
                      <a:pt x="473" y="1949"/>
                    </a:lnTo>
                    <a:lnTo>
                      <a:pt x="472" y="1944"/>
                    </a:lnTo>
                    <a:lnTo>
                      <a:pt x="475" y="1939"/>
                    </a:lnTo>
                    <a:lnTo>
                      <a:pt x="475" y="1936"/>
                    </a:lnTo>
                    <a:lnTo>
                      <a:pt x="471" y="1928"/>
                    </a:lnTo>
                    <a:lnTo>
                      <a:pt x="457" y="1911"/>
                    </a:lnTo>
                    <a:lnTo>
                      <a:pt x="452" y="1893"/>
                    </a:lnTo>
                    <a:lnTo>
                      <a:pt x="449" y="1893"/>
                    </a:lnTo>
                    <a:lnTo>
                      <a:pt x="448" y="1890"/>
                    </a:lnTo>
                    <a:lnTo>
                      <a:pt x="441" y="1872"/>
                    </a:lnTo>
                    <a:lnTo>
                      <a:pt x="413" y="1826"/>
                    </a:lnTo>
                    <a:lnTo>
                      <a:pt x="402" y="1807"/>
                    </a:lnTo>
                    <a:lnTo>
                      <a:pt x="395" y="1786"/>
                    </a:lnTo>
                    <a:lnTo>
                      <a:pt x="384" y="1775"/>
                    </a:lnTo>
                    <a:lnTo>
                      <a:pt x="363" y="1766"/>
                    </a:lnTo>
                    <a:lnTo>
                      <a:pt x="359" y="1759"/>
                    </a:lnTo>
                    <a:lnTo>
                      <a:pt x="359" y="1756"/>
                    </a:lnTo>
                    <a:lnTo>
                      <a:pt x="355" y="1740"/>
                    </a:lnTo>
                    <a:lnTo>
                      <a:pt x="343" y="1729"/>
                    </a:lnTo>
                    <a:lnTo>
                      <a:pt x="341" y="1721"/>
                    </a:lnTo>
                    <a:lnTo>
                      <a:pt x="332" y="1707"/>
                    </a:lnTo>
                    <a:lnTo>
                      <a:pt x="328" y="1695"/>
                    </a:lnTo>
                    <a:lnTo>
                      <a:pt x="323" y="1695"/>
                    </a:lnTo>
                    <a:lnTo>
                      <a:pt x="320" y="1691"/>
                    </a:lnTo>
                    <a:lnTo>
                      <a:pt x="311" y="1673"/>
                    </a:lnTo>
                    <a:lnTo>
                      <a:pt x="305" y="1667"/>
                    </a:lnTo>
                    <a:lnTo>
                      <a:pt x="300" y="1666"/>
                    </a:lnTo>
                    <a:lnTo>
                      <a:pt x="278" y="1683"/>
                    </a:lnTo>
                    <a:lnTo>
                      <a:pt x="257" y="1689"/>
                    </a:lnTo>
                    <a:lnTo>
                      <a:pt x="252" y="1695"/>
                    </a:lnTo>
                    <a:lnTo>
                      <a:pt x="251" y="1707"/>
                    </a:lnTo>
                    <a:lnTo>
                      <a:pt x="249" y="1710"/>
                    </a:lnTo>
                    <a:lnTo>
                      <a:pt x="242" y="1713"/>
                    </a:lnTo>
                    <a:lnTo>
                      <a:pt x="240" y="1717"/>
                    </a:lnTo>
                    <a:lnTo>
                      <a:pt x="240" y="1726"/>
                    </a:lnTo>
                    <a:lnTo>
                      <a:pt x="236" y="1734"/>
                    </a:lnTo>
                    <a:lnTo>
                      <a:pt x="220" y="1739"/>
                    </a:lnTo>
                    <a:lnTo>
                      <a:pt x="204" y="1753"/>
                    </a:lnTo>
                    <a:lnTo>
                      <a:pt x="191" y="1758"/>
                    </a:lnTo>
                    <a:lnTo>
                      <a:pt x="188" y="1756"/>
                    </a:lnTo>
                    <a:lnTo>
                      <a:pt x="188" y="1753"/>
                    </a:lnTo>
                    <a:lnTo>
                      <a:pt x="185" y="1747"/>
                    </a:lnTo>
                    <a:lnTo>
                      <a:pt x="175" y="1723"/>
                    </a:lnTo>
                    <a:lnTo>
                      <a:pt x="159" y="1710"/>
                    </a:lnTo>
                    <a:lnTo>
                      <a:pt x="176" y="1695"/>
                    </a:lnTo>
                    <a:lnTo>
                      <a:pt x="174" y="1691"/>
                    </a:lnTo>
                    <a:lnTo>
                      <a:pt x="158" y="1681"/>
                    </a:lnTo>
                    <a:lnTo>
                      <a:pt x="169" y="1693"/>
                    </a:lnTo>
                    <a:lnTo>
                      <a:pt x="166" y="1697"/>
                    </a:lnTo>
                    <a:lnTo>
                      <a:pt x="155" y="1695"/>
                    </a:lnTo>
                    <a:lnTo>
                      <a:pt x="152" y="1702"/>
                    </a:lnTo>
                    <a:lnTo>
                      <a:pt x="149" y="1699"/>
                    </a:lnTo>
                    <a:lnTo>
                      <a:pt x="122" y="1664"/>
                    </a:lnTo>
                    <a:lnTo>
                      <a:pt x="117" y="1653"/>
                    </a:lnTo>
                    <a:lnTo>
                      <a:pt x="104" y="1642"/>
                    </a:lnTo>
                    <a:lnTo>
                      <a:pt x="97" y="1636"/>
                    </a:lnTo>
                    <a:lnTo>
                      <a:pt x="101" y="1636"/>
                    </a:lnTo>
                    <a:lnTo>
                      <a:pt x="101" y="1630"/>
                    </a:lnTo>
                    <a:lnTo>
                      <a:pt x="101" y="1608"/>
                    </a:lnTo>
                    <a:lnTo>
                      <a:pt x="68" y="1609"/>
                    </a:lnTo>
                    <a:lnTo>
                      <a:pt x="56" y="1624"/>
                    </a:lnTo>
                    <a:lnTo>
                      <a:pt x="50" y="1621"/>
                    </a:lnTo>
                    <a:lnTo>
                      <a:pt x="35" y="1610"/>
                    </a:lnTo>
                    <a:lnTo>
                      <a:pt x="20" y="1621"/>
                    </a:lnTo>
                    <a:lnTo>
                      <a:pt x="0" y="1609"/>
                    </a:lnTo>
                    <a:lnTo>
                      <a:pt x="0" y="1573"/>
                    </a:lnTo>
                    <a:lnTo>
                      <a:pt x="0" y="1463"/>
                    </a:lnTo>
                    <a:lnTo>
                      <a:pt x="0" y="1356"/>
                    </a:lnTo>
                    <a:lnTo>
                      <a:pt x="0" y="1255"/>
                    </a:lnTo>
                    <a:lnTo>
                      <a:pt x="0" y="1146"/>
                    </a:lnTo>
                    <a:lnTo>
                      <a:pt x="0" y="1022"/>
                    </a:lnTo>
                    <a:lnTo>
                      <a:pt x="0" y="900"/>
                    </a:lnTo>
                    <a:lnTo>
                      <a:pt x="0" y="785"/>
                    </a:lnTo>
                    <a:lnTo>
                      <a:pt x="0" y="660"/>
                    </a:lnTo>
                    <a:lnTo>
                      <a:pt x="0" y="516"/>
                    </a:lnTo>
                    <a:lnTo>
                      <a:pt x="0" y="373"/>
                    </a:lnTo>
                    <a:lnTo>
                      <a:pt x="2" y="376"/>
                    </a:lnTo>
                    <a:lnTo>
                      <a:pt x="11" y="381"/>
                    </a:lnTo>
                    <a:lnTo>
                      <a:pt x="21" y="384"/>
                    </a:lnTo>
                    <a:lnTo>
                      <a:pt x="62" y="383"/>
                    </a:lnTo>
                    <a:lnTo>
                      <a:pt x="70" y="386"/>
                    </a:lnTo>
                    <a:lnTo>
                      <a:pt x="74" y="393"/>
                    </a:lnTo>
                    <a:lnTo>
                      <a:pt x="91" y="394"/>
                    </a:lnTo>
                    <a:lnTo>
                      <a:pt x="110" y="413"/>
                    </a:lnTo>
                    <a:lnTo>
                      <a:pt x="132" y="447"/>
                    </a:lnTo>
                    <a:lnTo>
                      <a:pt x="139" y="447"/>
                    </a:lnTo>
                    <a:lnTo>
                      <a:pt x="143" y="451"/>
                    </a:lnTo>
                    <a:lnTo>
                      <a:pt x="145" y="445"/>
                    </a:lnTo>
                    <a:lnTo>
                      <a:pt x="149" y="454"/>
                    </a:lnTo>
                    <a:lnTo>
                      <a:pt x="159" y="465"/>
                    </a:lnTo>
                    <a:lnTo>
                      <a:pt x="170" y="475"/>
                    </a:lnTo>
                    <a:lnTo>
                      <a:pt x="179" y="480"/>
                    </a:lnTo>
                    <a:lnTo>
                      <a:pt x="191" y="492"/>
                    </a:lnTo>
                    <a:lnTo>
                      <a:pt x="198" y="491"/>
                    </a:lnTo>
                    <a:lnTo>
                      <a:pt x="214" y="495"/>
                    </a:lnTo>
                    <a:lnTo>
                      <a:pt x="228" y="502"/>
                    </a:lnTo>
                    <a:lnTo>
                      <a:pt x="235" y="504"/>
                    </a:lnTo>
                    <a:lnTo>
                      <a:pt x="241" y="501"/>
                    </a:lnTo>
                    <a:lnTo>
                      <a:pt x="246" y="505"/>
                    </a:lnTo>
                    <a:lnTo>
                      <a:pt x="246" y="500"/>
                    </a:lnTo>
                    <a:lnTo>
                      <a:pt x="244" y="492"/>
                    </a:lnTo>
                    <a:lnTo>
                      <a:pt x="255" y="497"/>
                    </a:lnTo>
                    <a:lnTo>
                      <a:pt x="265" y="501"/>
                    </a:lnTo>
                    <a:lnTo>
                      <a:pt x="269" y="506"/>
                    </a:lnTo>
                    <a:lnTo>
                      <a:pt x="277" y="507"/>
                    </a:lnTo>
                    <a:lnTo>
                      <a:pt x="288" y="516"/>
                    </a:lnTo>
                    <a:lnTo>
                      <a:pt x="309" y="537"/>
                    </a:lnTo>
                    <a:lnTo>
                      <a:pt x="316" y="535"/>
                    </a:lnTo>
                    <a:lnTo>
                      <a:pt x="321" y="537"/>
                    </a:lnTo>
                    <a:lnTo>
                      <a:pt x="319" y="529"/>
                    </a:lnTo>
                    <a:lnTo>
                      <a:pt x="308" y="517"/>
                    </a:lnTo>
                    <a:lnTo>
                      <a:pt x="304" y="506"/>
                    </a:lnTo>
                    <a:lnTo>
                      <a:pt x="300" y="501"/>
                    </a:lnTo>
                    <a:lnTo>
                      <a:pt x="306" y="499"/>
                    </a:lnTo>
                    <a:lnTo>
                      <a:pt x="322" y="505"/>
                    </a:lnTo>
                    <a:lnTo>
                      <a:pt x="331" y="502"/>
                    </a:lnTo>
                    <a:lnTo>
                      <a:pt x="341" y="505"/>
                    </a:lnTo>
                    <a:lnTo>
                      <a:pt x="347" y="510"/>
                    </a:lnTo>
                    <a:lnTo>
                      <a:pt x="349" y="524"/>
                    </a:lnTo>
                    <a:lnTo>
                      <a:pt x="354" y="532"/>
                    </a:lnTo>
                    <a:lnTo>
                      <a:pt x="370" y="545"/>
                    </a:lnTo>
                    <a:lnTo>
                      <a:pt x="373" y="553"/>
                    </a:lnTo>
                    <a:lnTo>
                      <a:pt x="376" y="542"/>
                    </a:lnTo>
                    <a:lnTo>
                      <a:pt x="375" y="527"/>
                    </a:lnTo>
                    <a:lnTo>
                      <a:pt x="370" y="522"/>
                    </a:lnTo>
                    <a:lnTo>
                      <a:pt x="353" y="490"/>
                    </a:lnTo>
                    <a:lnTo>
                      <a:pt x="349" y="480"/>
                    </a:lnTo>
                    <a:lnTo>
                      <a:pt x="349" y="475"/>
                    </a:lnTo>
                    <a:lnTo>
                      <a:pt x="360" y="468"/>
                    </a:lnTo>
                    <a:lnTo>
                      <a:pt x="369" y="456"/>
                    </a:lnTo>
                    <a:lnTo>
                      <a:pt x="385" y="445"/>
                    </a:lnTo>
                    <a:lnTo>
                      <a:pt x="391" y="435"/>
                    </a:lnTo>
                    <a:lnTo>
                      <a:pt x="396" y="435"/>
                    </a:lnTo>
                    <a:lnTo>
                      <a:pt x="400" y="429"/>
                    </a:lnTo>
                    <a:lnTo>
                      <a:pt x="423" y="425"/>
                    </a:lnTo>
                    <a:lnTo>
                      <a:pt x="430" y="420"/>
                    </a:lnTo>
                    <a:lnTo>
                      <a:pt x="439" y="411"/>
                    </a:lnTo>
                    <a:lnTo>
                      <a:pt x="440" y="391"/>
                    </a:lnTo>
                    <a:lnTo>
                      <a:pt x="448" y="384"/>
                    </a:lnTo>
                    <a:lnTo>
                      <a:pt x="450" y="387"/>
                    </a:lnTo>
                    <a:lnTo>
                      <a:pt x="455" y="387"/>
                    </a:lnTo>
                    <a:lnTo>
                      <a:pt x="457" y="378"/>
                    </a:lnTo>
                    <a:lnTo>
                      <a:pt x="464" y="371"/>
                    </a:lnTo>
                    <a:lnTo>
                      <a:pt x="468" y="371"/>
                    </a:lnTo>
                    <a:lnTo>
                      <a:pt x="470" y="376"/>
                    </a:lnTo>
                    <a:lnTo>
                      <a:pt x="484" y="376"/>
                    </a:lnTo>
                    <a:lnTo>
                      <a:pt x="491" y="370"/>
                    </a:lnTo>
                    <a:lnTo>
                      <a:pt x="492" y="365"/>
                    </a:lnTo>
                    <a:lnTo>
                      <a:pt x="500" y="362"/>
                    </a:lnTo>
                    <a:lnTo>
                      <a:pt x="521" y="348"/>
                    </a:lnTo>
                    <a:lnTo>
                      <a:pt x="524" y="336"/>
                    </a:lnTo>
                    <a:lnTo>
                      <a:pt x="542" y="344"/>
                    </a:lnTo>
                    <a:lnTo>
                      <a:pt x="550" y="334"/>
                    </a:lnTo>
                    <a:lnTo>
                      <a:pt x="551" y="324"/>
                    </a:lnTo>
                    <a:lnTo>
                      <a:pt x="554" y="316"/>
                    </a:lnTo>
                    <a:lnTo>
                      <a:pt x="568" y="309"/>
                    </a:lnTo>
                    <a:lnTo>
                      <a:pt x="574" y="303"/>
                    </a:lnTo>
                    <a:lnTo>
                      <a:pt x="585" y="312"/>
                    </a:lnTo>
                    <a:lnTo>
                      <a:pt x="593" y="312"/>
                    </a:lnTo>
                    <a:lnTo>
                      <a:pt x="597" y="317"/>
                    </a:lnTo>
                    <a:lnTo>
                      <a:pt x="606" y="313"/>
                    </a:lnTo>
                    <a:lnTo>
                      <a:pt x="612" y="302"/>
                    </a:lnTo>
                    <a:lnTo>
                      <a:pt x="613" y="295"/>
                    </a:lnTo>
                    <a:lnTo>
                      <a:pt x="621" y="290"/>
                    </a:lnTo>
                    <a:lnTo>
                      <a:pt x="623" y="297"/>
                    </a:lnTo>
                    <a:lnTo>
                      <a:pt x="629" y="305"/>
                    </a:lnTo>
                    <a:lnTo>
                      <a:pt x="633" y="318"/>
                    </a:lnTo>
                    <a:lnTo>
                      <a:pt x="629" y="321"/>
                    </a:lnTo>
                    <a:lnTo>
                      <a:pt x="622" y="332"/>
                    </a:lnTo>
                    <a:lnTo>
                      <a:pt x="583" y="360"/>
                    </a:lnTo>
                    <a:lnTo>
                      <a:pt x="574" y="372"/>
                    </a:lnTo>
                    <a:lnTo>
                      <a:pt x="564" y="378"/>
                    </a:lnTo>
                    <a:lnTo>
                      <a:pt x="548" y="398"/>
                    </a:lnTo>
                    <a:lnTo>
                      <a:pt x="534" y="392"/>
                    </a:lnTo>
                    <a:lnTo>
                      <a:pt x="499" y="404"/>
                    </a:lnTo>
                    <a:lnTo>
                      <a:pt x="488" y="414"/>
                    </a:lnTo>
                    <a:lnTo>
                      <a:pt x="484" y="424"/>
                    </a:lnTo>
                    <a:lnTo>
                      <a:pt x="492" y="421"/>
                    </a:lnTo>
                    <a:lnTo>
                      <a:pt x="476" y="435"/>
                    </a:lnTo>
                    <a:lnTo>
                      <a:pt x="473" y="443"/>
                    </a:lnTo>
                    <a:lnTo>
                      <a:pt x="468" y="441"/>
                    </a:lnTo>
                    <a:lnTo>
                      <a:pt x="464" y="451"/>
                    </a:lnTo>
                    <a:lnTo>
                      <a:pt x="460" y="461"/>
                    </a:lnTo>
                    <a:lnTo>
                      <a:pt x="459" y="452"/>
                    </a:lnTo>
                    <a:lnTo>
                      <a:pt x="454" y="449"/>
                    </a:lnTo>
                    <a:lnTo>
                      <a:pt x="441" y="469"/>
                    </a:lnTo>
                    <a:lnTo>
                      <a:pt x="441" y="478"/>
                    </a:lnTo>
                    <a:lnTo>
                      <a:pt x="449" y="477"/>
                    </a:lnTo>
                    <a:lnTo>
                      <a:pt x="459" y="467"/>
                    </a:lnTo>
                    <a:lnTo>
                      <a:pt x="483" y="458"/>
                    </a:lnTo>
                    <a:lnTo>
                      <a:pt x="504" y="435"/>
                    </a:lnTo>
                    <a:lnTo>
                      <a:pt x="505" y="431"/>
                    </a:lnTo>
                    <a:lnTo>
                      <a:pt x="502" y="426"/>
                    </a:lnTo>
                    <a:lnTo>
                      <a:pt x="504" y="424"/>
                    </a:lnTo>
                    <a:lnTo>
                      <a:pt x="513" y="418"/>
                    </a:lnTo>
                    <a:lnTo>
                      <a:pt x="518" y="420"/>
                    </a:lnTo>
                    <a:lnTo>
                      <a:pt x="516" y="434"/>
                    </a:lnTo>
                    <a:lnTo>
                      <a:pt x="524" y="421"/>
                    </a:lnTo>
                    <a:lnTo>
                      <a:pt x="526" y="432"/>
                    </a:lnTo>
                    <a:lnTo>
                      <a:pt x="535" y="415"/>
                    </a:lnTo>
                    <a:lnTo>
                      <a:pt x="543" y="411"/>
                    </a:lnTo>
                    <a:lnTo>
                      <a:pt x="550" y="418"/>
                    </a:lnTo>
                    <a:lnTo>
                      <a:pt x="548" y="432"/>
                    </a:lnTo>
                    <a:lnTo>
                      <a:pt x="546" y="454"/>
                    </a:lnTo>
                    <a:lnTo>
                      <a:pt x="564" y="418"/>
                    </a:lnTo>
                    <a:lnTo>
                      <a:pt x="581" y="389"/>
                    </a:lnTo>
                    <a:lnTo>
                      <a:pt x="583" y="378"/>
                    </a:lnTo>
                    <a:lnTo>
                      <a:pt x="596" y="376"/>
                    </a:lnTo>
                    <a:lnTo>
                      <a:pt x="607" y="371"/>
                    </a:lnTo>
                    <a:lnTo>
                      <a:pt x="617" y="360"/>
                    </a:lnTo>
                    <a:lnTo>
                      <a:pt x="645" y="351"/>
                    </a:lnTo>
                    <a:lnTo>
                      <a:pt x="663" y="334"/>
                    </a:lnTo>
                    <a:lnTo>
                      <a:pt x="660" y="354"/>
                    </a:lnTo>
                    <a:lnTo>
                      <a:pt x="656" y="352"/>
                    </a:lnTo>
                    <a:lnTo>
                      <a:pt x="650" y="366"/>
                    </a:lnTo>
                    <a:lnTo>
                      <a:pt x="649" y="376"/>
                    </a:lnTo>
                    <a:lnTo>
                      <a:pt x="672" y="361"/>
                    </a:lnTo>
                    <a:lnTo>
                      <a:pt x="681" y="348"/>
                    </a:lnTo>
                    <a:lnTo>
                      <a:pt x="692" y="336"/>
                    </a:lnTo>
                    <a:lnTo>
                      <a:pt x="697" y="324"/>
                    </a:lnTo>
                    <a:lnTo>
                      <a:pt x="693" y="316"/>
                    </a:lnTo>
                    <a:lnTo>
                      <a:pt x="698" y="309"/>
                    </a:lnTo>
                    <a:lnTo>
                      <a:pt x="725" y="298"/>
                    </a:lnTo>
                    <a:lnTo>
                      <a:pt x="731" y="292"/>
                    </a:lnTo>
                    <a:lnTo>
                      <a:pt x="715" y="287"/>
                    </a:lnTo>
                    <a:lnTo>
                      <a:pt x="709" y="281"/>
                    </a:lnTo>
                    <a:lnTo>
                      <a:pt x="710" y="276"/>
                    </a:lnTo>
                    <a:lnTo>
                      <a:pt x="712" y="266"/>
                    </a:lnTo>
                    <a:lnTo>
                      <a:pt x="709" y="262"/>
                    </a:lnTo>
                    <a:lnTo>
                      <a:pt x="699" y="265"/>
                    </a:lnTo>
                    <a:lnTo>
                      <a:pt x="701" y="255"/>
                    </a:lnTo>
                    <a:lnTo>
                      <a:pt x="706" y="247"/>
                    </a:lnTo>
                    <a:lnTo>
                      <a:pt x="709" y="242"/>
                    </a:lnTo>
                    <a:lnTo>
                      <a:pt x="722" y="247"/>
                    </a:lnTo>
                    <a:lnTo>
                      <a:pt x="751" y="281"/>
                    </a:lnTo>
                    <a:lnTo>
                      <a:pt x="757" y="295"/>
                    </a:lnTo>
                    <a:lnTo>
                      <a:pt x="761" y="323"/>
                    </a:lnTo>
                    <a:lnTo>
                      <a:pt x="768" y="335"/>
                    </a:lnTo>
                    <a:lnTo>
                      <a:pt x="780" y="376"/>
                    </a:lnTo>
                    <a:lnTo>
                      <a:pt x="787" y="389"/>
                    </a:lnTo>
                    <a:lnTo>
                      <a:pt x="796" y="394"/>
                    </a:lnTo>
                    <a:lnTo>
                      <a:pt x="803" y="410"/>
                    </a:lnTo>
                    <a:lnTo>
                      <a:pt x="805" y="409"/>
                    </a:lnTo>
                    <a:lnTo>
                      <a:pt x="821" y="425"/>
                    </a:lnTo>
                    <a:lnTo>
                      <a:pt x="831" y="429"/>
                    </a:lnTo>
                    <a:lnTo>
                      <a:pt x="853" y="430"/>
                    </a:lnTo>
                    <a:lnTo>
                      <a:pt x="853" y="426"/>
                    </a:lnTo>
                    <a:lnTo>
                      <a:pt x="855" y="424"/>
                    </a:lnTo>
                    <a:lnTo>
                      <a:pt x="866" y="424"/>
                    </a:lnTo>
                    <a:lnTo>
                      <a:pt x="866" y="418"/>
                    </a:lnTo>
                    <a:lnTo>
                      <a:pt x="858" y="414"/>
                    </a:lnTo>
                    <a:lnTo>
                      <a:pt x="841" y="420"/>
                    </a:lnTo>
                    <a:lnTo>
                      <a:pt x="844" y="409"/>
                    </a:lnTo>
                    <a:lnTo>
                      <a:pt x="859" y="408"/>
                    </a:lnTo>
                    <a:lnTo>
                      <a:pt x="868" y="403"/>
                    </a:lnTo>
                    <a:lnTo>
                      <a:pt x="863" y="403"/>
                    </a:lnTo>
                    <a:lnTo>
                      <a:pt x="852" y="387"/>
                    </a:lnTo>
                    <a:lnTo>
                      <a:pt x="858" y="381"/>
                    </a:lnTo>
                    <a:lnTo>
                      <a:pt x="871" y="376"/>
                    </a:lnTo>
                    <a:lnTo>
                      <a:pt x="871" y="368"/>
                    </a:lnTo>
                    <a:lnTo>
                      <a:pt x="863" y="366"/>
                    </a:lnTo>
                    <a:lnTo>
                      <a:pt x="863" y="354"/>
                    </a:lnTo>
                    <a:lnTo>
                      <a:pt x="866" y="362"/>
                    </a:lnTo>
                    <a:lnTo>
                      <a:pt x="884" y="341"/>
                    </a:lnTo>
                    <a:lnTo>
                      <a:pt x="887" y="330"/>
                    </a:lnTo>
                    <a:lnTo>
                      <a:pt x="884" y="328"/>
                    </a:lnTo>
                    <a:lnTo>
                      <a:pt x="876" y="333"/>
                    </a:lnTo>
                    <a:lnTo>
                      <a:pt x="873" y="341"/>
                    </a:lnTo>
                    <a:lnTo>
                      <a:pt x="869" y="338"/>
                    </a:lnTo>
                    <a:lnTo>
                      <a:pt x="868" y="328"/>
                    </a:lnTo>
                    <a:lnTo>
                      <a:pt x="871" y="321"/>
                    </a:lnTo>
                    <a:lnTo>
                      <a:pt x="878" y="324"/>
                    </a:lnTo>
                    <a:lnTo>
                      <a:pt x="887" y="322"/>
                    </a:lnTo>
                    <a:lnTo>
                      <a:pt x="892" y="324"/>
                    </a:lnTo>
                    <a:lnTo>
                      <a:pt x="895" y="335"/>
                    </a:lnTo>
                    <a:lnTo>
                      <a:pt x="900" y="325"/>
                    </a:lnTo>
                    <a:lnTo>
                      <a:pt x="907" y="324"/>
                    </a:lnTo>
                    <a:lnTo>
                      <a:pt x="906" y="318"/>
                    </a:lnTo>
                    <a:lnTo>
                      <a:pt x="898" y="316"/>
                    </a:lnTo>
                    <a:lnTo>
                      <a:pt x="893" y="311"/>
                    </a:lnTo>
                    <a:lnTo>
                      <a:pt x="908" y="308"/>
                    </a:lnTo>
                    <a:lnTo>
                      <a:pt x="908" y="313"/>
                    </a:lnTo>
                    <a:lnTo>
                      <a:pt x="912" y="321"/>
                    </a:lnTo>
                    <a:lnTo>
                      <a:pt x="909" y="335"/>
                    </a:lnTo>
                    <a:lnTo>
                      <a:pt x="908" y="359"/>
                    </a:lnTo>
                    <a:lnTo>
                      <a:pt x="906" y="366"/>
                    </a:lnTo>
                    <a:lnTo>
                      <a:pt x="907" y="373"/>
                    </a:lnTo>
                    <a:lnTo>
                      <a:pt x="912" y="378"/>
                    </a:lnTo>
                    <a:lnTo>
                      <a:pt x="919" y="372"/>
                    </a:lnTo>
                    <a:lnTo>
                      <a:pt x="930" y="376"/>
                    </a:lnTo>
                    <a:lnTo>
                      <a:pt x="912" y="409"/>
                    </a:lnTo>
                    <a:lnTo>
                      <a:pt x="907" y="424"/>
                    </a:lnTo>
                    <a:lnTo>
                      <a:pt x="906" y="413"/>
                    </a:lnTo>
                    <a:lnTo>
                      <a:pt x="903" y="424"/>
                    </a:lnTo>
                    <a:lnTo>
                      <a:pt x="903" y="430"/>
                    </a:lnTo>
                    <a:lnTo>
                      <a:pt x="925" y="432"/>
                    </a:lnTo>
                    <a:lnTo>
                      <a:pt x="933" y="425"/>
                    </a:lnTo>
                    <a:lnTo>
                      <a:pt x="938" y="429"/>
                    </a:lnTo>
                    <a:lnTo>
                      <a:pt x="954" y="430"/>
                    </a:lnTo>
                    <a:lnTo>
                      <a:pt x="962" y="424"/>
                    </a:lnTo>
                    <a:lnTo>
                      <a:pt x="965" y="414"/>
                    </a:lnTo>
                    <a:lnTo>
                      <a:pt x="975" y="405"/>
                    </a:lnTo>
                    <a:lnTo>
                      <a:pt x="976" y="394"/>
                    </a:lnTo>
                    <a:lnTo>
                      <a:pt x="981" y="378"/>
                    </a:lnTo>
                    <a:lnTo>
                      <a:pt x="982" y="360"/>
                    </a:lnTo>
                    <a:lnTo>
                      <a:pt x="991" y="360"/>
                    </a:lnTo>
                    <a:lnTo>
                      <a:pt x="1005" y="354"/>
                    </a:lnTo>
                    <a:lnTo>
                      <a:pt x="1016" y="360"/>
                    </a:lnTo>
                    <a:lnTo>
                      <a:pt x="1025" y="359"/>
                    </a:lnTo>
                    <a:lnTo>
                      <a:pt x="1032" y="360"/>
                    </a:lnTo>
                    <a:lnTo>
                      <a:pt x="1032" y="362"/>
                    </a:lnTo>
                    <a:lnTo>
                      <a:pt x="1054" y="360"/>
                    </a:lnTo>
                    <a:lnTo>
                      <a:pt x="1077" y="367"/>
                    </a:lnTo>
                    <a:lnTo>
                      <a:pt x="1107" y="392"/>
                    </a:lnTo>
                    <a:lnTo>
                      <a:pt x="1127" y="418"/>
                    </a:lnTo>
                    <a:lnTo>
                      <a:pt x="1145" y="429"/>
                    </a:lnTo>
                    <a:lnTo>
                      <a:pt x="1166" y="431"/>
                    </a:lnTo>
                    <a:lnTo>
                      <a:pt x="1175" y="438"/>
                    </a:lnTo>
                    <a:lnTo>
                      <a:pt x="1187" y="438"/>
                    </a:lnTo>
                    <a:lnTo>
                      <a:pt x="1207" y="447"/>
                    </a:lnTo>
                    <a:lnTo>
                      <a:pt x="1214" y="446"/>
                    </a:lnTo>
                    <a:lnTo>
                      <a:pt x="1224" y="449"/>
                    </a:lnTo>
                    <a:lnTo>
                      <a:pt x="1229" y="461"/>
                    </a:lnTo>
                    <a:lnTo>
                      <a:pt x="1244" y="470"/>
                    </a:lnTo>
                    <a:lnTo>
                      <a:pt x="1256" y="475"/>
                    </a:lnTo>
                    <a:lnTo>
                      <a:pt x="1282" y="491"/>
                    </a:lnTo>
                    <a:lnTo>
                      <a:pt x="1300" y="492"/>
                    </a:lnTo>
                    <a:lnTo>
                      <a:pt x="1307" y="497"/>
                    </a:lnTo>
                    <a:lnTo>
                      <a:pt x="1319" y="500"/>
                    </a:lnTo>
                    <a:lnTo>
                      <a:pt x="1317" y="496"/>
                    </a:lnTo>
                    <a:lnTo>
                      <a:pt x="1348" y="501"/>
                    </a:lnTo>
                    <a:lnTo>
                      <a:pt x="1360" y="500"/>
                    </a:lnTo>
                    <a:lnTo>
                      <a:pt x="1371" y="513"/>
                    </a:lnTo>
                    <a:lnTo>
                      <a:pt x="1374" y="504"/>
                    </a:lnTo>
                    <a:lnTo>
                      <a:pt x="1357" y="488"/>
                    </a:lnTo>
                    <a:lnTo>
                      <a:pt x="1369" y="485"/>
                    </a:lnTo>
                    <a:lnTo>
                      <a:pt x="1375" y="490"/>
                    </a:lnTo>
                    <a:lnTo>
                      <a:pt x="1386" y="491"/>
                    </a:lnTo>
                    <a:lnTo>
                      <a:pt x="1386" y="485"/>
                    </a:lnTo>
                    <a:lnTo>
                      <a:pt x="1413" y="491"/>
                    </a:lnTo>
                    <a:lnTo>
                      <a:pt x="1407" y="496"/>
                    </a:lnTo>
                    <a:lnTo>
                      <a:pt x="1423" y="505"/>
                    </a:lnTo>
                    <a:lnTo>
                      <a:pt x="1424" y="513"/>
                    </a:lnTo>
                    <a:lnTo>
                      <a:pt x="1434" y="508"/>
                    </a:lnTo>
                    <a:lnTo>
                      <a:pt x="1434" y="517"/>
                    </a:lnTo>
                    <a:lnTo>
                      <a:pt x="1451" y="528"/>
                    </a:lnTo>
                    <a:lnTo>
                      <a:pt x="1463" y="547"/>
                    </a:lnTo>
                    <a:lnTo>
                      <a:pt x="1470" y="553"/>
                    </a:lnTo>
                    <a:lnTo>
                      <a:pt x="1470" y="575"/>
                    </a:lnTo>
                    <a:lnTo>
                      <a:pt x="1478" y="564"/>
                    </a:lnTo>
                    <a:lnTo>
                      <a:pt x="1478" y="576"/>
                    </a:lnTo>
                    <a:lnTo>
                      <a:pt x="1475" y="585"/>
                    </a:lnTo>
                    <a:lnTo>
                      <a:pt x="1479" y="591"/>
                    </a:lnTo>
                    <a:lnTo>
                      <a:pt x="1470" y="590"/>
                    </a:lnTo>
                    <a:lnTo>
                      <a:pt x="1467" y="597"/>
                    </a:lnTo>
                    <a:lnTo>
                      <a:pt x="1461" y="599"/>
                    </a:lnTo>
                    <a:lnTo>
                      <a:pt x="1456" y="590"/>
                    </a:lnTo>
                    <a:lnTo>
                      <a:pt x="1443" y="594"/>
                    </a:lnTo>
                    <a:lnTo>
                      <a:pt x="1424" y="591"/>
                    </a:lnTo>
                    <a:lnTo>
                      <a:pt x="1436" y="597"/>
                    </a:lnTo>
                    <a:lnTo>
                      <a:pt x="1429" y="607"/>
                    </a:lnTo>
                    <a:lnTo>
                      <a:pt x="1409" y="603"/>
                    </a:lnTo>
                    <a:lnTo>
                      <a:pt x="1413" y="609"/>
                    </a:lnTo>
                    <a:lnTo>
                      <a:pt x="1409" y="615"/>
                    </a:lnTo>
                    <a:lnTo>
                      <a:pt x="1409" y="630"/>
                    </a:lnTo>
                    <a:lnTo>
                      <a:pt x="1393" y="639"/>
                    </a:lnTo>
                    <a:lnTo>
                      <a:pt x="1400" y="645"/>
                    </a:lnTo>
                    <a:lnTo>
                      <a:pt x="1405" y="646"/>
                    </a:lnTo>
                    <a:lnTo>
                      <a:pt x="1412" y="644"/>
                    </a:lnTo>
                    <a:lnTo>
                      <a:pt x="1406" y="650"/>
                    </a:lnTo>
                    <a:lnTo>
                      <a:pt x="1420" y="655"/>
                    </a:lnTo>
                    <a:lnTo>
                      <a:pt x="1441" y="667"/>
                    </a:lnTo>
                    <a:lnTo>
                      <a:pt x="1445" y="658"/>
                    </a:lnTo>
                    <a:lnTo>
                      <a:pt x="1454" y="662"/>
                    </a:lnTo>
                    <a:lnTo>
                      <a:pt x="1459" y="668"/>
                    </a:lnTo>
                    <a:lnTo>
                      <a:pt x="1470" y="667"/>
                    </a:lnTo>
                    <a:lnTo>
                      <a:pt x="1482" y="671"/>
                    </a:lnTo>
                    <a:lnTo>
                      <a:pt x="1503" y="669"/>
                    </a:lnTo>
                    <a:lnTo>
                      <a:pt x="1516" y="674"/>
                    </a:lnTo>
                    <a:lnTo>
                      <a:pt x="1535" y="669"/>
                    </a:lnTo>
                    <a:lnTo>
                      <a:pt x="1533" y="673"/>
                    </a:lnTo>
                    <a:lnTo>
                      <a:pt x="1546" y="675"/>
                    </a:lnTo>
                    <a:lnTo>
                      <a:pt x="1570" y="674"/>
                    </a:lnTo>
                    <a:lnTo>
                      <a:pt x="1573" y="667"/>
                    </a:lnTo>
                    <a:lnTo>
                      <a:pt x="1591" y="667"/>
                    </a:lnTo>
                    <a:lnTo>
                      <a:pt x="1588" y="674"/>
                    </a:lnTo>
                    <a:lnTo>
                      <a:pt x="1599" y="674"/>
                    </a:lnTo>
                    <a:lnTo>
                      <a:pt x="1592" y="669"/>
                    </a:lnTo>
                    <a:lnTo>
                      <a:pt x="1601" y="662"/>
                    </a:lnTo>
                    <a:lnTo>
                      <a:pt x="1604" y="669"/>
                    </a:lnTo>
                    <a:lnTo>
                      <a:pt x="1615" y="671"/>
                    </a:lnTo>
                    <a:lnTo>
                      <a:pt x="1616" y="667"/>
                    </a:lnTo>
                    <a:lnTo>
                      <a:pt x="1623" y="668"/>
                    </a:lnTo>
                    <a:lnTo>
                      <a:pt x="1628" y="651"/>
                    </a:lnTo>
                    <a:lnTo>
                      <a:pt x="1639" y="648"/>
                    </a:lnTo>
                    <a:lnTo>
                      <a:pt x="1637" y="667"/>
                    </a:lnTo>
                    <a:lnTo>
                      <a:pt x="1648" y="667"/>
                    </a:lnTo>
                    <a:lnTo>
                      <a:pt x="1655" y="662"/>
                    </a:lnTo>
                    <a:lnTo>
                      <a:pt x="1667" y="644"/>
                    </a:lnTo>
                    <a:lnTo>
                      <a:pt x="1678" y="636"/>
                    </a:lnTo>
                    <a:lnTo>
                      <a:pt x="1691" y="636"/>
                    </a:lnTo>
                    <a:lnTo>
                      <a:pt x="1696" y="626"/>
                    </a:lnTo>
                    <a:lnTo>
                      <a:pt x="1703" y="639"/>
                    </a:lnTo>
                    <a:lnTo>
                      <a:pt x="1701" y="646"/>
                    </a:lnTo>
                    <a:lnTo>
                      <a:pt x="1707" y="650"/>
                    </a:lnTo>
                    <a:lnTo>
                      <a:pt x="1709" y="645"/>
                    </a:lnTo>
                    <a:lnTo>
                      <a:pt x="1713" y="655"/>
                    </a:lnTo>
                    <a:lnTo>
                      <a:pt x="1715" y="658"/>
                    </a:lnTo>
                    <a:lnTo>
                      <a:pt x="1715" y="667"/>
                    </a:lnTo>
                    <a:lnTo>
                      <a:pt x="1713" y="667"/>
                    </a:lnTo>
                    <a:lnTo>
                      <a:pt x="1730" y="673"/>
                    </a:lnTo>
                    <a:lnTo>
                      <a:pt x="1729" y="667"/>
                    </a:lnTo>
                    <a:lnTo>
                      <a:pt x="1757" y="667"/>
                    </a:lnTo>
                    <a:lnTo>
                      <a:pt x="1755" y="675"/>
                    </a:lnTo>
                    <a:lnTo>
                      <a:pt x="1757" y="682"/>
                    </a:lnTo>
                    <a:lnTo>
                      <a:pt x="1755" y="687"/>
                    </a:lnTo>
                    <a:lnTo>
                      <a:pt x="1760" y="695"/>
                    </a:lnTo>
                    <a:lnTo>
                      <a:pt x="1757" y="707"/>
                    </a:lnTo>
                    <a:lnTo>
                      <a:pt x="1763" y="715"/>
                    </a:lnTo>
                    <a:lnTo>
                      <a:pt x="1763" y="709"/>
                    </a:lnTo>
                    <a:lnTo>
                      <a:pt x="1764" y="714"/>
                    </a:lnTo>
                    <a:lnTo>
                      <a:pt x="1769" y="701"/>
                    </a:lnTo>
                    <a:lnTo>
                      <a:pt x="1771" y="683"/>
                    </a:lnTo>
                    <a:lnTo>
                      <a:pt x="1776" y="685"/>
                    </a:lnTo>
                    <a:lnTo>
                      <a:pt x="1776" y="695"/>
                    </a:lnTo>
                    <a:lnTo>
                      <a:pt x="1779" y="695"/>
                    </a:lnTo>
                    <a:lnTo>
                      <a:pt x="1777" y="705"/>
                    </a:lnTo>
                    <a:lnTo>
                      <a:pt x="1777" y="715"/>
                    </a:lnTo>
                    <a:lnTo>
                      <a:pt x="1784" y="718"/>
                    </a:lnTo>
                    <a:lnTo>
                      <a:pt x="1789" y="711"/>
                    </a:lnTo>
                    <a:lnTo>
                      <a:pt x="1796" y="727"/>
                    </a:lnTo>
                    <a:lnTo>
                      <a:pt x="1806" y="727"/>
                    </a:lnTo>
                    <a:lnTo>
                      <a:pt x="1810" y="737"/>
                    </a:lnTo>
                    <a:lnTo>
                      <a:pt x="1817" y="755"/>
                    </a:lnTo>
                    <a:lnTo>
                      <a:pt x="1809" y="764"/>
                    </a:lnTo>
                    <a:lnTo>
                      <a:pt x="1801" y="761"/>
                    </a:lnTo>
                    <a:lnTo>
                      <a:pt x="1791" y="768"/>
                    </a:lnTo>
                    <a:lnTo>
                      <a:pt x="1788" y="764"/>
                    </a:lnTo>
                    <a:lnTo>
                      <a:pt x="1790" y="774"/>
                    </a:lnTo>
                    <a:lnTo>
                      <a:pt x="1801" y="790"/>
                    </a:lnTo>
                    <a:lnTo>
                      <a:pt x="1812" y="804"/>
                    </a:lnTo>
                    <a:lnTo>
                      <a:pt x="1820" y="808"/>
                    </a:lnTo>
                    <a:lnTo>
                      <a:pt x="1821" y="788"/>
                    </a:lnTo>
                    <a:lnTo>
                      <a:pt x="1826" y="787"/>
                    </a:lnTo>
                    <a:lnTo>
                      <a:pt x="1834" y="793"/>
                    </a:lnTo>
                    <a:lnTo>
                      <a:pt x="1843" y="782"/>
                    </a:lnTo>
                    <a:lnTo>
                      <a:pt x="1852" y="785"/>
                    </a:lnTo>
                    <a:lnTo>
                      <a:pt x="1841" y="765"/>
                    </a:lnTo>
                    <a:lnTo>
                      <a:pt x="1850" y="758"/>
                    </a:lnTo>
                    <a:lnTo>
                      <a:pt x="1849" y="755"/>
                    </a:lnTo>
                    <a:lnTo>
                      <a:pt x="1841" y="755"/>
                    </a:lnTo>
                    <a:lnTo>
                      <a:pt x="1834" y="743"/>
                    </a:lnTo>
                    <a:lnTo>
                      <a:pt x="1831" y="727"/>
                    </a:lnTo>
                    <a:lnTo>
                      <a:pt x="1822" y="716"/>
                    </a:lnTo>
                    <a:lnTo>
                      <a:pt x="1827" y="712"/>
                    </a:lnTo>
                    <a:lnTo>
                      <a:pt x="1827" y="695"/>
                    </a:lnTo>
                    <a:lnTo>
                      <a:pt x="1822" y="690"/>
                    </a:lnTo>
                    <a:lnTo>
                      <a:pt x="1822" y="683"/>
                    </a:lnTo>
                    <a:lnTo>
                      <a:pt x="1809" y="675"/>
                    </a:lnTo>
                    <a:lnTo>
                      <a:pt x="1804" y="667"/>
                    </a:lnTo>
                    <a:lnTo>
                      <a:pt x="1812" y="650"/>
                    </a:lnTo>
                    <a:lnTo>
                      <a:pt x="1818" y="651"/>
                    </a:lnTo>
                    <a:lnTo>
                      <a:pt x="1821" y="644"/>
                    </a:lnTo>
                    <a:lnTo>
                      <a:pt x="1827" y="640"/>
                    </a:lnTo>
                    <a:lnTo>
                      <a:pt x="1820" y="637"/>
                    </a:lnTo>
                    <a:lnTo>
                      <a:pt x="1826" y="623"/>
                    </a:lnTo>
                    <a:lnTo>
                      <a:pt x="1839" y="623"/>
                    </a:lnTo>
                    <a:lnTo>
                      <a:pt x="1852" y="614"/>
                    </a:lnTo>
                    <a:lnTo>
                      <a:pt x="1853" y="609"/>
                    </a:lnTo>
                    <a:lnTo>
                      <a:pt x="1853" y="615"/>
                    </a:lnTo>
                    <a:lnTo>
                      <a:pt x="1876" y="613"/>
                    </a:lnTo>
                    <a:lnTo>
                      <a:pt x="1875" y="601"/>
                    </a:lnTo>
                    <a:lnTo>
                      <a:pt x="1884" y="597"/>
                    </a:lnTo>
                    <a:lnTo>
                      <a:pt x="1895" y="599"/>
                    </a:lnTo>
                    <a:lnTo>
                      <a:pt x="1893" y="582"/>
                    </a:lnTo>
                    <a:lnTo>
                      <a:pt x="1897" y="578"/>
                    </a:lnTo>
                    <a:lnTo>
                      <a:pt x="1901" y="591"/>
                    </a:lnTo>
                    <a:lnTo>
                      <a:pt x="1907" y="575"/>
                    </a:lnTo>
                    <a:lnTo>
                      <a:pt x="1912" y="569"/>
                    </a:lnTo>
                    <a:lnTo>
                      <a:pt x="1909" y="559"/>
                    </a:lnTo>
                    <a:lnTo>
                      <a:pt x="1924" y="553"/>
                    </a:lnTo>
                    <a:lnTo>
                      <a:pt x="1918" y="550"/>
                    </a:lnTo>
                    <a:lnTo>
                      <a:pt x="1925" y="542"/>
                    </a:lnTo>
                    <a:lnTo>
                      <a:pt x="1925" y="533"/>
                    </a:lnTo>
                    <a:lnTo>
                      <a:pt x="1918" y="537"/>
                    </a:lnTo>
                    <a:lnTo>
                      <a:pt x="1916" y="533"/>
                    </a:lnTo>
                    <a:lnTo>
                      <a:pt x="1884" y="545"/>
                    </a:lnTo>
                    <a:lnTo>
                      <a:pt x="1891" y="555"/>
                    </a:lnTo>
                    <a:lnTo>
                      <a:pt x="1875" y="558"/>
                    </a:lnTo>
                    <a:lnTo>
                      <a:pt x="1882" y="575"/>
                    </a:lnTo>
                    <a:lnTo>
                      <a:pt x="1884" y="566"/>
                    </a:lnTo>
                    <a:lnTo>
                      <a:pt x="1884" y="585"/>
                    </a:lnTo>
                    <a:lnTo>
                      <a:pt x="1881" y="590"/>
                    </a:lnTo>
                    <a:lnTo>
                      <a:pt x="1877" y="583"/>
                    </a:lnTo>
                    <a:lnTo>
                      <a:pt x="1880" y="578"/>
                    </a:lnTo>
                    <a:lnTo>
                      <a:pt x="1875" y="581"/>
                    </a:lnTo>
                    <a:lnTo>
                      <a:pt x="1874" y="575"/>
                    </a:lnTo>
                    <a:lnTo>
                      <a:pt x="1863" y="575"/>
                    </a:lnTo>
                    <a:lnTo>
                      <a:pt x="1858" y="577"/>
                    </a:lnTo>
                    <a:lnTo>
                      <a:pt x="1852" y="588"/>
                    </a:lnTo>
                    <a:lnTo>
                      <a:pt x="1849" y="582"/>
                    </a:lnTo>
                    <a:lnTo>
                      <a:pt x="1834" y="581"/>
                    </a:lnTo>
                    <a:lnTo>
                      <a:pt x="1832" y="576"/>
                    </a:lnTo>
                    <a:lnTo>
                      <a:pt x="1818" y="581"/>
                    </a:lnTo>
                    <a:lnTo>
                      <a:pt x="1812" y="587"/>
                    </a:lnTo>
                    <a:lnTo>
                      <a:pt x="1815" y="594"/>
                    </a:lnTo>
                    <a:lnTo>
                      <a:pt x="1822" y="596"/>
                    </a:lnTo>
                    <a:lnTo>
                      <a:pt x="1822" y="601"/>
                    </a:lnTo>
                    <a:lnTo>
                      <a:pt x="1827" y="603"/>
                    </a:lnTo>
                    <a:lnTo>
                      <a:pt x="1817" y="605"/>
                    </a:lnTo>
                    <a:lnTo>
                      <a:pt x="1809" y="612"/>
                    </a:lnTo>
                    <a:lnTo>
                      <a:pt x="1804" y="609"/>
                    </a:lnTo>
                    <a:lnTo>
                      <a:pt x="1810" y="605"/>
                    </a:lnTo>
                    <a:lnTo>
                      <a:pt x="1791" y="608"/>
                    </a:lnTo>
                    <a:lnTo>
                      <a:pt x="1791" y="602"/>
                    </a:lnTo>
                    <a:lnTo>
                      <a:pt x="1783" y="605"/>
                    </a:lnTo>
                    <a:lnTo>
                      <a:pt x="1785" y="597"/>
                    </a:lnTo>
                    <a:lnTo>
                      <a:pt x="1777" y="597"/>
                    </a:lnTo>
                    <a:lnTo>
                      <a:pt x="1779" y="590"/>
                    </a:lnTo>
                    <a:lnTo>
                      <a:pt x="1766" y="594"/>
                    </a:lnTo>
                    <a:lnTo>
                      <a:pt x="1763" y="590"/>
                    </a:lnTo>
                    <a:lnTo>
                      <a:pt x="1764" y="578"/>
                    </a:lnTo>
                    <a:lnTo>
                      <a:pt x="1776" y="564"/>
                    </a:lnTo>
                    <a:lnTo>
                      <a:pt x="1776" y="558"/>
                    </a:lnTo>
                    <a:lnTo>
                      <a:pt x="1783" y="542"/>
                    </a:lnTo>
                    <a:lnTo>
                      <a:pt x="1790" y="537"/>
                    </a:lnTo>
                    <a:lnTo>
                      <a:pt x="1822" y="533"/>
                    </a:lnTo>
                    <a:lnTo>
                      <a:pt x="1846" y="521"/>
                    </a:lnTo>
                    <a:lnTo>
                      <a:pt x="1861" y="516"/>
                    </a:lnTo>
                    <a:lnTo>
                      <a:pt x="1868" y="506"/>
                    </a:lnTo>
                    <a:lnTo>
                      <a:pt x="1882" y="501"/>
                    </a:lnTo>
                    <a:lnTo>
                      <a:pt x="1884" y="492"/>
                    </a:lnTo>
                    <a:lnTo>
                      <a:pt x="1897" y="496"/>
                    </a:lnTo>
                    <a:lnTo>
                      <a:pt x="1907" y="486"/>
                    </a:lnTo>
                    <a:lnTo>
                      <a:pt x="1916" y="492"/>
                    </a:lnTo>
                    <a:lnTo>
                      <a:pt x="1919" y="497"/>
                    </a:lnTo>
                    <a:lnTo>
                      <a:pt x="1927" y="499"/>
                    </a:lnTo>
                    <a:lnTo>
                      <a:pt x="1929" y="513"/>
                    </a:lnTo>
                    <a:lnTo>
                      <a:pt x="1944" y="522"/>
                    </a:lnTo>
                    <a:lnTo>
                      <a:pt x="1936" y="528"/>
                    </a:lnTo>
                    <a:lnTo>
                      <a:pt x="1944" y="537"/>
                    </a:lnTo>
                    <a:lnTo>
                      <a:pt x="1945" y="547"/>
                    </a:lnTo>
                    <a:lnTo>
                      <a:pt x="1954" y="551"/>
                    </a:lnTo>
                    <a:lnTo>
                      <a:pt x="1954" y="558"/>
                    </a:lnTo>
                    <a:lnTo>
                      <a:pt x="1945" y="558"/>
                    </a:lnTo>
                    <a:lnTo>
                      <a:pt x="1939" y="560"/>
                    </a:lnTo>
                    <a:lnTo>
                      <a:pt x="1939" y="565"/>
                    </a:lnTo>
                    <a:lnTo>
                      <a:pt x="1945" y="564"/>
                    </a:lnTo>
                    <a:lnTo>
                      <a:pt x="1954" y="575"/>
                    </a:lnTo>
                    <a:lnTo>
                      <a:pt x="1960" y="577"/>
                    </a:lnTo>
                    <a:lnTo>
                      <a:pt x="1962" y="582"/>
                    </a:lnTo>
                    <a:lnTo>
                      <a:pt x="1971" y="593"/>
                    </a:lnTo>
                    <a:lnTo>
                      <a:pt x="1989" y="597"/>
                    </a:lnTo>
                    <a:lnTo>
                      <a:pt x="1988" y="599"/>
                    </a:lnTo>
                    <a:lnTo>
                      <a:pt x="1989" y="608"/>
                    </a:lnTo>
                    <a:lnTo>
                      <a:pt x="1989" y="618"/>
                    </a:lnTo>
                    <a:lnTo>
                      <a:pt x="1999" y="625"/>
                    </a:lnTo>
                    <a:lnTo>
                      <a:pt x="2006" y="624"/>
                    </a:lnTo>
                    <a:lnTo>
                      <a:pt x="2020" y="630"/>
                    </a:lnTo>
                    <a:lnTo>
                      <a:pt x="2030" y="624"/>
                    </a:lnTo>
                    <a:lnTo>
                      <a:pt x="2038" y="628"/>
                    </a:lnTo>
                    <a:lnTo>
                      <a:pt x="2038" y="619"/>
                    </a:lnTo>
                    <a:lnTo>
                      <a:pt x="2046" y="624"/>
                    </a:lnTo>
                    <a:lnTo>
                      <a:pt x="2051" y="615"/>
                    </a:lnTo>
                    <a:lnTo>
                      <a:pt x="2051" y="605"/>
                    </a:lnTo>
                    <a:lnTo>
                      <a:pt x="2068" y="613"/>
                    </a:lnTo>
                    <a:lnTo>
                      <a:pt x="2068" y="630"/>
                    </a:lnTo>
                    <a:lnTo>
                      <a:pt x="2083" y="645"/>
                    </a:lnTo>
                    <a:lnTo>
                      <a:pt x="2090" y="650"/>
                    </a:lnTo>
                    <a:lnTo>
                      <a:pt x="2099" y="667"/>
                    </a:lnTo>
                    <a:lnTo>
                      <a:pt x="2106" y="667"/>
                    </a:lnTo>
                    <a:lnTo>
                      <a:pt x="2121" y="678"/>
                    </a:lnTo>
                    <a:lnTo>
                      <a:pt x="2129" y="677"/>
                    </a:lnTo>
                    <a:lnTo>
                      <a:pt x="2129" y="668"/>
                    </a:lnTo>
                    <a:lnTo>
                      <a:pt x="2137" y="669"/>
                    </a:lnTo>
                    <a:lnTo>
                      <a:pt x="2139" y="667"/>
                    </a:lnTo>
                    <a:lnTo>
                      <a:pt x="2148" y="673"/>
                    </a:lnTo>
                    <a:lnTo>
                      <a:pt x="2150" y="669"/>
                    </a:lnTo>
                    <a:lnTo>
                      <a:pt x="2164" y="677"/>
                    </a:lnTo>
                    <a:lnTo>
                      <a:pt x="2182" y="667"/>
                    </a:lnTo>
                    <a:lnTo>
                      <a:pt x="2204" y="673"/>
                    </a:lnTo>
                    <a:lnTo>
                      <a:pt x="2221" y="667"/>
                    </a:lnTo>
                    <a:lnTo>
                      <a:pt x="2230" y="655"/>
                    </a:lnTo>
                    <a:lnTo>
                      <a:pt x="2267" y="660"/>
                    </a:lnTo>
                    <a:lnTo>
                      <a:pt x="2275" y="657"/>
                    </a:lnTo>
                    <a:lnTo>
                      <a:pt x="2290" y="671"/>
                    </a:lnTo>
                    <a:lnTo>
                      <a:pt x="2293" y="668"/>
                    </a:lnTo>
                    <a:lnTo>
                      <a:pt x="2300" y="667"/>
                    </a:lnTo>
                    <a:lnTo>
                      <a:pt x="2300" y="673"/>
                    </a:lnTo>
                    <a:lnTo>
                      <a:pt x="2322" y="667"/>
                    </a:lnTo>
                    <a:lnTo>
                      <a:pt x="2337" y="667"/>
                    </a:lnTo>
                    <a:lnTo>
                      <a:pt x="2328" y="655"/>
                    </a:lnTo>
                    <a:lnTo>
                      <a:pt x="2328" y="650"/>
                    </a:lnTo>
                    <a:lnTo>
                      <a:pt x="2321" y="640"/>
                    </a:lnTo>
                    <a:lnTo>
                      <a:pt x="2317" y="630"/>
                    </a:lnTo>
                    <a:lnTo>
                      <a:pt x="2322" y="623"/>
                    </a:lnTo>
                    <a:lnTo>
                      <a:pt x="2328" y="623"/>
                    </a:lnTo>
                    <a:lnTo>
                      <a:pt x="2331" y="625"/>
                    </a:lnTo>
                    <a:lnTo>
                      <a:pt x="2336" y="636"/>
                    </a:lnTo>
                    <a:lnTo>
                      <a:pt x="2342" y="641"/>
                    </a:lnTo>
                    <a:lnTo>
                      <a:pt x="2342" y="655"/>
                    </a:lnTo>
                    <a:lnTo>
                      <a:pt x="2349" y="667"/>
                    </a:lnTo>
                    <a:lnTo>
                      <a:pt x="2359" y="669"/>
                    </a:lnTo>
                    <a:lnTo>
                      <a:pt x="2364" y="678"/>
                    </a:lnTo>
                    <a:lnTo>
                      <a:pt x="2377" y="683"/>
                    </a:lnTo>
                    <a:lnTo>
                      <a:pt x="2384" y="689"/>
                    </a:lnTo>
                    <a:lnTo>
                      <a:pt x="2396" y="688"/>
                    </a:lnTo>
                    <a:lnTo>
                      <a:pt x="2404" y="677"/>
                    </a:lnTo>
                    <a:lnTo>
                      <a:pt x="2403" y="641"/>
                    </a:lnTo>
                    <a:lnTo>
                      <a:pt x="2398" y="641"/>
                    </a:lnTo>
                    <a:lnTo>
                      <a:pt x="2397" y="650"/>
                    </a:lnTo>
                    <a:lnTo>
                      <a:pt x="2390" y="650"/>
                    </a:lnTo>
                    <a:lnTo>
                      <a:pt x="2390" y="641"/>
                    </a:lnTo>
                    <a:lnTo>
                      <a:pt x="2385" y="636"/>
                    </a:lnTo>
                    <a:lnTo>
                      <a:pt x="2364" y="637"/>
                    </a:lnTo>
                    <a:lnTo>
                      <a:pt x="2359" y="646"/>
                    </a:lnTo>
                    <a:lnTo>
                      <a:pt x="2360" y="650"/>
                    </a:lnTo>
                    <a:lnTo>
                      <a:pt x="2361" y="658"/>
                    </a:lnTo>
                    <a:lnTo>
                      <a:pt x="2354" y="656"/>
                    </a:lnTo>
                    <a:lnTo>
                      <a:pt x="2348" y="636"/>
                    </a:lnTo>
                    <a:lnTo>
                      <a:pt x="2339" y="624"/>
                    </a:lnTo>
                    <a:lnTo>
                      <a:pt x="2334" y="614"/>
                    </a:lnTo>
                    <a:lnTo>
                      <a:pt x="2342" y="619"/>
                    </a:lnTo>
                    <a:lnTo>
                      <a:pt x="2342" y="605"/>
                    </a:lnTo>
                    <a:lnTo>
                      <a:pt x="2331" y="596"/>
                    </a:lnTo>
                    <a:lnTo>
                      <a:pt x="2331" y="590"/>
                    </a:lnTo>
                    <a:lnTo>
                      <a:pt x="2321" y="575"/>
                    </a:lnTo>
                    <a:lnTo>
                      <a:pt x="2328" y="575"/>
                    </a:lnTo>
                    <a:lnTo>
                      <a:pt x="2334" y="583"/>
                    </a:lnTo>
                    <a:lnTo>
                      <a:pt x="2339" y="578"/>
                    </a:lnTo>
                    <a:lnTo>
                      <a:pt x="2339" y="575"/>
                    </a:lnTo>
                    <a:lnTo>
                      <a:pt x="2349" y="575"/>
                    </a:lnTo>
                    <a:lnTo>
                      <a:pt x="2353" y="581"/>
                    </a:lnTo>
                    <a:lnTo>
                      <a:pt x="2374" y="577"/>
                    </a:lnTo>
                    <a:lnTo>
                      <a:pt x="2374" y="575"/>
                    </a:lnTo>
                    <a:lnTo>
                      <a:pt x="2358" y="554"/>
                    </a:lnTo>
                    <a:lnTo>
                      <a:pt x="2365" y="551"/>
                    </a:lnTo>
                    <a:lnTo>
                      <a:pt x="2377" y="554"/>
                    </a:lnTo>
                    <a:lnTo>
                      <a:pt x="2379" y="562"/>
                    </a:lnTo>
                    <a:lnTo>
                      <a:pt x="2390" y="575"/>
                    </a:lnTo>
                    <a:lnTo>
                      <a:pt x="2385" y="559"/>
                    </a:lnTo>
                    <a:lnTo>
                      <a:pt x="2398" y="560"/>
                    </a:lnTo>
                    <a:lnTo>
                      <a:pt x="2404" y="575"/>
                    </a:lnTo>
                    <a:lnTo>
                      <a:pt x="2420" y="582"/>
                    </a:lnTo>
                    <a:lnTo>
                      <a:pt x="2414" y="590"/>
                    </a:lnTo>
                    <a:lnTo>
                      <a:pt x="2422" y="594"/>
                    </a:lnTo>
                    <a:lnTo>
                      <a:pt x="2439" y="587"/>
                    </a:lnTo>
                    <a:lnTo>
                      <a:pt x="2439" y="594"/>
                    </a:lnTo>
                    <a:lnTo>
                      <a:pt x="2434" y="605"/>
                    </a:lnTo>
                    <a:lnTo>
                      <a:pt x="2433" y="615"/>
                    </a:lnTo>
                    <a:lnTo>
                      <a:pt x="2427" y="623"/>
                    </a:lnTo>
                    <a:lnTo>
                      <a:pt x="2431" y="628"/>
                    </a:lnTo>
                    <a:lnTo>
                      <a:pt x="2439" y="624"/>
                    </a:lnTo>
                    <a:lnTo>
                      <a:pt x="2443" y="631"/>
                    </a:lnTo>
                    <a:lnTo>
                      <a:pt x="2443" y="612"/>
                    </a:lnTo>
                    <a:lnTo>
                      <a:pt x="2466" y="596"/>
                    </a:lnTo>
                    <a:lnTo>
                      <a:pt x="2467" y="597"/>
                    </a:lnTo>
                    <a:lnTo>
                      <a:pt x="2466" y="607"/>
                    </a:lnTo>
                    <a:lnTo>
                      <a:pt x="2467" y="619"/>
                    </a:lnTo>
                    <a:lnTo>
                      <a:pt x="2466" y="636"/>
                    </a:lnTo>
                    <a:lnTo>
                      <a:pt x="2460" y="650"/>
                    </a:lnTo>
                    <a:lnTo>
                      <a:pt x="2459" y="668"/>
                    </a:lnTo>
                    <a:lnTo>
                      <a:pt x="2466" y="683"/>
                    </a:lnTo>
                    <a:lnTo>
                      <a:pt x="2446" y="695"/>
                    </a:lnTo>
                    <a:lnTo>
                      <a:pt x="2451" y="712"/>
                    </a:lnTo>
                    <a:lnTo>
                      <a:pt x="2466" y="711"/>
                    </a:lnTo>
                    <a:lnTo>
                      <a:pt x="2466" y="736"/>
                    </a:lnTo>
                    <a:lnTo>
                      <a:pt x="2482" y="720"/>
                    </a:lnTo>
                    <a:lnTo>
                      <a:pt x="2486" y="727"/>
                    </a:lnTo>
                    <a:lnTo>
                      <a:pt x="2495" y="718"/>
                    </a:lnTo>
                    <a:lnTo>
                      <a:pt x="2495" y="727"/>
                    </a:lnTo>
                    <a:lnTo>
                      <a:pt x="2489" y="733"/>
                    </a:lnTo>
                    <a:lnTo>
                      <a:pt x="2494" y="743"/>
                    </a:lnTo>
                    <a:lnTo>
                      <a:pt x="2504" y="744"/>
                    </a:lnTo>
                    <a:lnTo>
                      <a:pt x="2509" y="727"/>
                    </a:lnTo>
                    <a:lnTo>
                      <a:pt x="2504" y="711"/>
                    </a:lnTo>
                    <a:lnTo>
                      <a:pt x="2506" y="695"/>
                    </a:lnTo>
                    <a:lnTo>
                      <a:pt x="2502" y="682"/>
                    </a:lnTo>
                    <a:lnTo>
                      <a:pt x="2488" y="673"/>
                    </a:lnTo>
                    <a:lnTo>
                      <a:pt x="2488" y="667"/>
                    </a:lnTo>
                    <a:lnTo>
                      <a:pt x="2495" y="636"/>
                    </a:lnTo>
                    <a:lnTo>
                      <a:pt x="2492" y="631"/>
                    </a:lnTo>
                    <a:lnTo>
                      <a:pt x="2489" y="620"/>
                    </a:lnTo>
                    <a:lnTo>
                      <a:pt x="2495" y="620"/>
                    </a:lnTo>
                    <a:lnTo>
                      <a:pt x="2500" y="618"/>
                    </a:lnTo>
                    <a:lnTo>
                      <a:pt x="2504" y="620"/>
                    </a:lnTo>
                    <a:lnTo>
                      <a:pt x="2506" y="625"/>
                    </a:lnTo>
                    <a:lnTo>
                      <a:pt x="2510" y="623"/>
                    </a:lnTo>
                    <a:lnTo>
                      <a:pt x="2521" y="621"/>
                    </a:lnTo>
                    <a:lnTo>
                      <a:pt x="2533" y="628"/>
                    </a:lnTo>
                    <a:lnTo>
                      <a:pt x="2540" y="625"/>
                    </a:lnTo>
                    <a:lnTo>
                      <a:pt x="2545" y="613"/>
                    </a:lnTo>
                    <a:lnTo>
                      <a:pt x="2549" y="607"/>
                    </a:lnTo>
                    <a:lnTo>
                      <a:pt x="2563" y="599"/>
                    </a:lnTo>
                    <a:lnTo>
                      <a:pt x="2563" y="590"/>
                    </a:lnTo>
                    <a:lnTo>
                      <a:pt x="2569" y="574"/>
                    </a:lnTo>
                    <a:lnTo>
                      <a:pt x="2595" y="555"/>
                    </a:lnTo>
                    <a:lnTo>
                      <a:pt x="2602" y="544"/>
                    </a:lnTo>
                    <a:lnTo>
                      <a:pt x="2591" y="542"/>
                    </a:lnTo>
                    <a:lnTo>
                      <a:pt x="2594" y="520"/>
                    </a:lnTo>
                    <a:lnTo>
                      <a:pt x="2592" y="506"/>
                    </a:lnTo>
                    <a:lnTo>
                      <a:pt x="2589" y="491"/>
                    </a:lnTo>
                    <a:lnTo>
                      <a:pt x="2576" y="483"/>
                    </a:lnTo>
                    <a:lnTo>
                      <a:pt x="2575" y="491"/>
                    </a:lnTo>
                    <a:lnTo>
                      <a:pt x="2573" y="499"/>
                    </a:lnTo>
                    <a:lnTo>
                      <a:pt x="2572" y="508"/>
                    </a:lnTo>
                    <a:lnTo>
                      <a:pt x="2579" y="505"/>
                    </a:lnTo>
                    <a:lnTo>
                      <a:pt x="2583" y="497"/>
                    </a:lnTo>
                    <a:lnTo>
                      <a:pt x="2570" y="522"/>
                    </a:lnTo>
                    <a:lnTo>
                      <a:pt x="2551" y="528"/>
                    </a:lnTo>
                    <a:lnTo>
                      <a:pt x="2538" y="526"/>
                    </a:lnTo>
                    <a:lnTo>
                      <a:pt x="2542" y="516"/>
                    </a:lnTo>
                    <a:lnTo>
                      <a:pt x="2543" y="494"/>
                    </a:lnTo>
                    <a:lnTo>
                      <a:pt x="2547" y="491"/>
                    </a:lnTo>
                    <a:lnTo>
                      <a:pt x="2554" y="492"/>
                    </a:lnTo>
                    <a:lnTo>
                      <a:pt x="2563" y="472"/>
                    </a:lnTo>
                    <a:lnTo>
                      <a:pt x="2563" y="462"/>
                    </a:lnTo>
                    <a:lnTo>
                      <a:pt x="2557" y="465"/>
                    </a:lnTo>
                    <a:lnTo>
                      <a:pt x="2557" y="463"/>
                    </a:lnTo>
                    <a:lnTo>
                      <a:pt x="2558" y="449"/>
                    </a:lnTo>
                    <a:lnTo>
                      <a:pt x="2567" y="432"/>
                    </a:lnTo>
                    <a:lnTo>
                      <a:pt x="2586" y="425"/>
                    </a:lnTo>
                    <a:lnTo>
                      <a:pt x="2589" y="421"/>
                    </a:lnTo>
                    <a:lnTo>
                      <a:pt x="2581" y="436"/>
                    </a:lnTo>
                    <a:lnTo>
                      <a:pt x="2581" y="451"/>
                    </a:lnTo>
                    <a:lnTo>
                      <a:pt x="2585" y="458"/>
                    </a:lnTo>
                    <a:lnTo>
                      <a:pt x="2595" y="445"/>
                    </a:lnTo>
                    <a:lnTo>
                      <a:pt x="2599" y="427"/>
                    </a:lnTo>
                    <a:lnTo>
                      <a:pt x="2594" y="408"/>
                    </a:lnTo>
                    <a:lnTo>
                      <a:pt x="2583" y="408"/>
                    </a:lnTo>
                    <a:lnTo>
                      <a:pt x="2569" y="420"/>
                    </a:lnTo>
                    <a:lnTo>
                      <a:pt x="2556" y="418"/>
                    </a:lnTo>
                    <a:lnTo>
                      <a:pt x="2542" y="391"/>
                    </a:lnTo>
                    <a:lnTo>
                      <a:pt x="2536" y="386"/>
                    </a:lnTo>
                    <a:lnTo>
                      <a:pt x="2537" y="394"/>
                    </a:lnTo>
                    <a:lnTo>
                      <a:pt x="2532" y="399"/>
                    </a:lnTo>
                    <a:lnTo>
                      <a:pt x="2524" y="392"/>
                    </a:lnTo>
                    <a:lnTo>
                      <a:pt x="2524" y="387"/>
                    </a:lnTo>
                    <a:lnTo>
                      <a:pt x="2508" y="379"/>
                    </a:lnTo>
                    <a:lnTo>
                      <a:pt x="2505" y="372"/>
                    </a:lnTo>
                    <a:lnTo>
                      <a:pt x="2505" y="367"/>
                    </a:lnTo>
                    <a:lnTo>
                      <a:pt x="2479" y="370"/>
                    </a:lnTo>
                    <a:lnTo>
                      <a:pt x="2465" y="360"/>
                    </a:lnTo>
                    <a:lnTo>
                      <a:pt x="2461" y="352"/>
                    </a:lnTo>
                    <a:lnTo>
                      <a:pt x="2465" y="345"/>
                    </a:lnTo>
                    <a:lnTo>
                      <a:pt x="2447" y="336"/>
                    </a:lnTo>
                    <a:lnTo>
                      <a:pt x="2445" y="328"/>
                    </a:lnTo>
                    <a:lnTo>
                      <a:pt x="2436" y="318"/>
                    </a:lnTo>
                    <a:lnTo>
                      <a:pt x="2434" y="290"/>
                    </a:lnTo>
                    <a:lnTo>
                      <a:pt x="2434" y="275"/>
                    </a:lnTo>
                    <a:lnTo>
                      <a:pt x="2435" y="266"/>
                    </a:lnTo>
                    <a:lnTo>
                      <a:pt x="2441" y="262"/>
                    </a:lnTo>
                    <a:lnTo>
                      <a:pt x="2445" y="262"/>
                    </a:lnTo>
                    <a:lnTo>
                      <a:pt x="2456" y="236"/>
                    </a:lnTo>
                    <a:lnTo>
                      <a:pt x="2459" y="236"/>
                    </a:lnTo>
                    <a:lnTo>
                      <a:pt x="2461" y="242"/>
                    </a:lnTo>
                    <a:lnTo>
                      <a:pt x="2465" y="237"/>
                    </a:lnTo>
                    <a:lnTo>
                      <a:pt x="2466" y="222"/>
                    </a:lnTo>
                    <a:lnTo>
                      <a:pt x="2461" y="227"/>
                    </a:lnTo>
                    <a:lnTo>
                      <a:pt x="2452" y="204"/>
                    </a:lnTo>
                    <a:lnTo>
                      <a:pt x="2444" y="194"/>
                    </a:lnTo>
                    <a:lnTo>
                      <a:pt x="2444" y="184"/>
                    </a:lnTo>
                    <a:lnTo>
                      <a:pt x="2445" y="171"/>
                    </a:lnTo>
                    <a:lnTo>
                      <a:pt x="2452" y="156"/>
                    </a:lnTo>
                    <a:lnTo>
                      <a:pt x="2449" y="156"/>
                    </a:lnTo>
                    <a:lnTo>
                      <a:pt x="2450" y="145"/>
                    </a:lnTo>
                    <a:lnTo>
                      <a:pt x="2451" y="137"/>
                    </a:lnTo>
                    <a:lnTo>
                      <a:pt x="2451" y="122"/>
                    </a:lnTo>
                    <a:lnTo>
                      <a:pt x="2455" y="117"/>
                    </a:lnTo>
                    <a:lnTo>
                      <a:pt x="2460" y="118"/>
                    </a:lnTo>
                    <a:lnTo>
                      <a:pt x="2461" y="114"/>
                    </a:lnTo>
                    <a:lnTo>
                      <a:pt x="2462" y="106"/>
                    </a:lnTo>
                    <a:lnTo>
                      <a:pt x="2470" y="101"/>
                    </a:lnTo>
                    <a:lnTo>
                      <a:pt x="2488" y="124"/>
                    </a:lnTo>
                    <a:lnTo>
                      <a:pt x="2492" y="123"/>
                    </a:lnTo>
                    <a:lnTo>
                      <a:pt x="2495" y="107"/>
                    </a:lnTo>
                    <a:lnTo>
                      <a:pt x="2493" y="86"/>
                    </a:lnTo>
                    <a:lnTo>
                      <a:pt x="2487" y="85"/>
                    </a:lnTo>
                    <a:lnTo>
                      <a:pt x="2481" y="79"/>
                    </a:lnTo>
                    <a:lnTo>
                      <a:pt x="2479" y="67"/>
                    </a:lnTo>
                    <a:lnTo>
                      <a:pt x="2488" y="52"/>
                    </a:lnTo>
                    <a:lnTo>
                      <a:pt x="2502" y="36"/>
                    </a:lnTo>
                    <a:lnTo>
                      <a:pt x="2505" y="26"/>
                    </a:lnTo>
                    <a:lnTo>
                      <a:pt x="2506" y="16"/>
                    </a:lnTo>
                    <a:lnTo>
                      <a:pt x="2513" y="2"/>
                    </a:lnTo>
                    <a:lnTo>
                      <a:pt x="2522" y="0"/>
                    </a:lnTo>
                    <a:lnTo>
                      <a:pt x="2531" y="2"/>
                    </a:lnTo>
                    <a:lnTo>
                      <a:pt x="2541" y="0"/>
                    </a:lnTo>
                    <a:lnTo>
                      <a:pt x="2551" y="10"/>
                    </a:lnTo>
                    <a:lnTo>
                      <a:pt x="2549" y="18"/>
                    </a:lnTo>
                    <a:lnTo>
                      <a:pt x="2546" y="22"/>
                    </a:lnTo>
                    <a:lnTo>
                      <a:pt x="2545" y="32"/>
                    </a:lnTo>
                    <a:lnTo>
                      <a:pt x="2546" y="38"/>
                    </a:lnTo>
                    <a:lnTo>
                      <a:pt x="2554" y="32"/>
                    </a:lnTo>
                    <a:lnTo>
                      <a:pt x="2554" y="49"/>
                    </a:lnTo>
                    <a:lnTo>
                      <a:pt x="2564" y="40"/>
                    </a:lnTo>
                    <a:lnTo>
                      <a:pt x="2567" y="32"/>
                    </a:lnTo>
                    <a:lnTo>
                      <a:pt x="2576" y="44"/>
                    </a:lnTo>
                    <a:lnTo>
                      <a:pt x="2594" y="37"/>
                    </a:lnTo>
                    <a:lnTo>
                      <a:pt x="2594" y="47"/>
                    </a:lnTo>
                    <a:lnTo>
                      <a:pt x="2590" y="63"/>
                    </a:lnTo>
                    <a:lnTo>
                      <a:pt x="2595" y="75"/>
                    </a:lnTo>
                    <a:lnTo>
                      <a:pt x="2605" y="76"/>
                    </a:lnTo>
                    <a:lnTo>
                      <a:pt x="2632" y="115"/>
                    </a:lnTo>
                    <a:lnTo>
                      <a:pt x="2637" y="147"/>
                    </a:lnTo>
                    <a:lnTo>
                      <a:pt x="2638" y="167"/>
                    </a:lnTo>
                    <a:lnTo>
                      <a:pt x="2637" y="190"/>
                    </a:lnTo>
                    <a:lnTo>
                      <a:pt x="2633" y="189"/>
                    </a:lnTo>
                    <a:lnTo>
                      <a:pt x="2634" y="198"/>
                    </a:lnTo>
                    <a:lnTo>
                      <a:pt x="2645" y="201"/>
                    </a:lnTo>
                    <a:lnTo>
                      <a:pt x="2648" y="221"/>
                    </a:lnTo>
                    <a:lnTo>
                      <a:pt x="2662" y="220"/>
                    </a:lnTo>
                    <a:lnTo>
                      <a:pt x="2671" y="230"/>
                    </a:lnTo>
                    <a:lnTo>
                      <a:pt x="2671" y="244"/>
                    </a:lnTo>
                    <a:lnTo>
                      <a:pt x="2672" y="251"/>
                    </a:lnTo>
                    <a:lnTo>
                      <a:pt x="2681" y="264"/>
                    </a:lnTo>
                    <a:lnTo>
                      <a:pt x="2683" y="274"/>
                    </a:lnTo>
                    <a:lnTo>
                      <a:pt x="2685" y="284"/>
                    </a:lnTo>
                    <a:lnTo>
                      <a:pt x="2688" y="284"/>
                    </a:lnTo>
                    <a:lnTo>
                      <a:pt x="2692" y="279"/>
                    </a:lnTo>
                    <a:lnTo>
                      <a:pt x="2693" y="274"/>
                    </a:lnTo>
                    <a:lnTo>
                      <a:pt x="2701" y="280"/>
                    </a:lnTo>
                    <a:lnTo>
                      <a:pt x="2703" y="297"/>
                    </a:lnTo>
                    <a:lnTo>
                      <a:pt x="2709" y="301"/>
                    </a:lnTo>
                    <a:lnTo>
                      <a:pt x="2713" y="308"/>
                    </a:lnTo>
                    <a:lnTo>
                      <a:pt x="2694" y="312"/>
                    </a:lnTo>
                    <a:lnTo>
                      <a:pt x="2671" y="301"/>
                    </a:lnTo>
                    <a:lnTo>
                      <a:pt x="2664" y="302"/>
                    </a:lnTo>
                    <a:lnTo>
                      <a:pt x="2665" y="306"/>
                    </a:lnTo>
                    <a:lnTo>
                      <a:pt x="2665" y="312"/>
                    </a:lnTo>
                    <a:lnTo>
                      <a:pt x="2661" y="316"/>
                    </a:lnTo>
                    <a:lnTo>
                      <a:pt x="2661" y="318"/>
                    </a:lnTo>
                    <a:lnTo>
                      <a:pt x="2680" y="321"/>
                    </a:lnTo>
                    <a:lnTo>
                      <a:pt x="2688" y="334"/>
                    </a:lnTo>
                    <a:lnTo>
                      <a:pt x="2683" y="343"/>
                    </a:lnTo>
                    <a:lnTo>
                      <a:pt x="2676" y="352"/>
                    </a:lnTo>
                    <a:lnTo>
                      <a:pt x="2670" y="352"/>
                    </a:lnTo>
                    <a:lnTo>
                      <a:pt x="2664" y="357"/>
                    </a:lnTo>
                    <a:lnTo>
                      <a:pt x="2658" y="357"/>
                    </a:lnTo>
                    <a:lnTo>
                      <a:pt x="2656" y="364"/>
                    </a:lnTo>
                    <a:lnTo>
                      <a:pt x="2648" y="371"/>
                    </a:lnTo>
                    <a:lnTo>
                      <a:pt x="2650" y="378"/>
                    </a:lnTo>
                    <a:lnTo>
                      <a:pt x="2649" y="381"/>
                    </a:lnTo>
                    <a:lnTo>
                      <a:pt x="2669" y="381"/>
                    </a:lnTo>
                    <a:lnTo>
                      <a:pt x="2673" y="388"/>
                    </a:lnTo>
                    <a:lnTo>
                      <a:pt x="2678" y="402"/>
                    </a:lnTo>
                    <a:lnTo>
                      <a:pt x="2692" y="408"/>
                    </a:lnTo>
                    <a:lnTo>
                      <a:pt x="2705" y="405"/>
                    </a:lnTo>
                    <a:lnTo>
                      <a:pt x="2715" y="391"/>
                    </a:lnTo>
                    <a:lnTo>
                      <a:pt x="2723" y="389"/>
                    </a:lnTo>
                    <a:lnTo>
                      <a:pt x="2724" y="395"/>
                    </a:lnTo>
                    <a:lnTo>
                      <a:pt x="2718" y="404"/>
                    </a:lnTo>
                    <a:lnTo>
                      <a:pt x="2725" y="402"/>
                    </a:lnTo>
                    <a:lnTo>
                      <a:pt x="2731" y="413"/>
                    </a:lnTo>
                    <a:lnTo>
                      <a:pt x="2735" y="409"/>
                    </a:lnTo>
                    <a:lnTo>
                      <a:pt x="2745" y="415"/>
                    </a:lnTo>
                    <a:lnTo>
                      <a:pt x="2748" y="406"/>
                    </a:lnTo>
                    <a:lnTo>
                      <a:pt x="2751" y="421"/>
                    </a:lnTo>
                    <a:lnTo>
                      <a:pt x="2748" y="432"/>
                    </a:lnTo>
                    <a:lnTo>
                      <a:pt x="2744" y="440"/>
                    </a:lnTo>
                    <a:lnTo>
                      <a:pt x="2735" y="430"/>
                    </a:lnTo>
                    <a:lnTo>
                      <a:pt x="2729" y="434"/>
                    </a:lnTo>
                    <a:lnTo>
                      <a:pt x="2720" y="431"/>
                    </a:lnTo>
                    <a:lnTo>
                      <a:pt x="2745" y="465"/>
                    </a:lnTo>
                    <a:lnTo>
                      <a:pt x="2755" y="469"/>
                    </a:lnTo>
                    <a:lnTo>
                      <a:pt x="2756" y="479"/>
                    </a:lnTo>
                    <a:lnTo>
                      <a:pt x="2764" y="494"/>
                    </a:lnTo>
                    <a:lnTo>
                      <a:pt x="2763" y="499"/>
                    </a:lnTo>
                    <a:lnTo>
                      <a:pt x="2773" y="515"/>
                    </a:lnTo>
                    <a:lnTo>
                      <a:pt x="2768" y="531"/>
                    </a:lnTo>
                    <a:lnTo>
                      <a:pt x="2768" y="549"/>
                    </a:lnTo>
                    <a:lnTo>
                      <a:pt x="2766" y="558"/>
                    </a:lnTo>
                    <a:lnTo>
                      <a:pt x="2771" y="574"/>
                    </a:lnTo>
                    <a:lnTo>
                      <a:pt x="2775" y="581"/>
                    </a:lnTo>
                    <a:lnTo>
                      <a:pt x="2779" y="591"/>
                    </a:lnTo>
                    <a:lnTo>
                      <a:pt x="2787" y="581"/>
                    </a:lnTo>
                    <a:lnTo>
                      <a:pt x="2798" y="559"/>
                    </a:lnTo>
                    <a:lnTo>
                      <a:pt x="2798" y="540"/>
                    </a:lnTo>
                    <a:lnTo>
                      <a:pt x="2799" y="535"/>
                    </a:lnTo>
                    <a:lnTo>
                      <a:pt x="2800" y="532"/>
                    </a:lnTo>
                    <a:lnTo>
                      <a:pt x="2806" y="532"/>
                    </a:lnTo>
                    <a:lnTo>
                      <a:pt x="2807" y="513"/>
                    </a:lnTo>
                    <a:lnTo>
                      <a:pt x="2806" y="495"/>
                    </a:lnTo>
                    <a:lnTo>
                      <a:pt x="2806" y="480"/>
                    </a:lnTo>
                    <a:lnTo>
                      <a:pt x="2818" y="465"/>
                    </a:lnTo>
                    <a:lnTo>
                      <a:pt x="2826" y="447"/>
                    </a:lnTo>
                    <a:lnTo>
                      <a:pt x="2837" y="442"/>
                    </a:lnTo>
                    <a:lnTo>
                      <a:pt x="2850" y="443"/>
                    </a:lnTo>
                    <a:lnTo>
                      <a:pt x="2855" y="462"/>
                    </a:lnTo>
                    <a:lnTo>
                      <a:pt x="2866" y="480"/>
                    </a:lnTo>
                    <a:lnTo>
                      <a:pt x="2896" y="505"/>
                    </a:lnTo>
                    <a:lnTo>
                      <a:pt x="2901" y="517"/>
                    </a:lnTo>
                    <a:lnTo>
                      <a:pt x="2907" y="554"/>
                    </a:lnTo>
                    <a:lnTo>
                      <a:pt x="2913" y="575"/>
                    </a:lnTo>
                    <a:lnTo>
                      <a:pt x="2914" y="592"/>
                    </a:lnTo>
                    <a:lnTo>
                      <a:pt x="2906" y="599"/>
                    </a:lnTo>
                    <a:lnTo>
                      <a:pt x="2897" y="597"/>
                    </a:lnTo>
                    <a:lnTo>
                      <a:pt x="2893" y="592"/>
                    </a:lnTo>
                    <a:lnTo>
                      <a:pt x="2893" y="575"/>
                    </a:lnTo>
                    <a:lnTo>
                      <a:pt x="2884" y="598"/>
                    </a:lnTo>
                    <a:lnTo>
                      <a:pt x="2887" y="615"/>
                    </a:lnTo>
                    <a:lnTo>
                      <a:pt x="2884" y="631"/>
                    </a:lnTo>
                    <a:lnTo>
                      <a:pt x="2884" y="641"/>
                    </a:lnTo>
                    <a:lnTo>
                      <a:pt x="2895" y="663"/>
                    </a:lnTo>
                    <a:lnTo>
                      <a:pt x="2900" y="677"/>
                    </a:lnTo>
                    <a:lnTo>
                      <a:pt x="2908" y="689"/>
                    </a:lnTo>
                    <a:lnTo>
                      <a:pt x="2930" y="732"/>
                    </a:lnTo>
                    <a:lnTo>
                      <a:pt x="2936" y="737"/>
                    </a:lnTo>
                    <a:lnTo>
                      <a:pt x="2944" y="746"/>
                    </a:lnTo>
                    <a:lnTo>
                      <a:pt x="2954" y="741"/>
                    </a:lnTo>
                    <a:lnTo>
                      <a:pt x="2955" y="732"/>
                    </a:lnTo>
                    <a:lnTo>
                      <a:pt x="2957" y="721"/>
                    </a:lnTo>
                    <a:lnTo>
                      <a:pt x="2966" y="716"/>
                    </a:lnTo>
                    <a:lnTo>
                      <a:pt x="2971" y="721"/>
                    </a:lnTo>
                    <a:lnTo>
                      <a:pt x="2974" y="715"/>
                    </a:lnTo>
                    <a:lnTo>
                      <a:pt x="2977" y="720"/>
                    </a:lnTo>
                    <a:lnTo>
                      <a:pt x="2983" y="721"/>
                    </a:lnTo>
                    <a:lnTo>
                      <a:pt x="2987" y="699"/>
                    </a:lnTo>
                    <a:lnTo>
                      <a:pt x="2987" y="679"/>
                    </a:lnTo>
                    <a:lnTo>
                      <a:pt x="2988" y="673"/>
                    </a:lnTo>
                    <a:lnTo>
                      <a:pt x="2997" y="653"/>
                    </a:lnTo>
                    <a:lnTo>
                      <a:pt x="3009" y="640"/>
                    </a:lnTo>
                    <a:lnTo>
                      <a:pt x="3020" y="607"/>
                    </a:lnTo>
                    <a:lnTo>
                      <a:pt x="3021" y="592"/>
                    </a:lnTo>
                    <a:lnTo>
                      <a:pt x="3027" y="586"/>
                    </a:lnTo>
                    <a:lnTo>
                      <a:pt x="3030" y="545"/>
                    </a:lnTo>
                    <a:lnTo>
                      <a:pt x="3029" y="538"/>
                    </a:lnTo>
                    <a:lnTo>
                      <a:pt x="3035" y="531"/>
                    </a:lnTo>
                    <a:lnTo>
                      <a:pt x="3047" y="529"/>
                    </a:lnTo>
                    <a:lnTo>
                      <a:pt x="3049" y="523"/>
                    </a:lnTo>
                    <a:lnTo>
                      <a:pt x="3054" y="524"/>
                    </a:lnTo>
                    <a:lnTo>
                      <a:pt x="3064" y="520"/>
                    </a:lnTo>
                    <a:lnTo>
                      <a:pt x="3076" y="524"/>
                    </a:lnTo>
                    <a:lnTo>
                      <a:pt x="3087" y="522"/>
                    </a:lnTo>
                    <a:lnTo>
                      <a:pt x="3083" y="517"/>
                    </a:lnTo>
                    <a:lnTo>
                      <a:pt x="3069" y="515"/>
                    </a:lnTo>
                    <a:lnTo>
                      <a:pt x="3064" y="507"/>
                    </a:lnTo>
                    <a:lnTo>
                      <a:pt x="3068" y="501"/>
                    </a:lnTo>
                    <a:lnTo>
                      <a:pt x="3065" y="496"/>
                    </a:lnTo>
                    <a:lnTo>
                      <a:pt x="3075" y="496"/>
                    </a:lnTo>
                    <a:lnTo>
                      <a:pt x="3074" y="488"/>
                    </a:lnTo>
                    <a:lnTo>
                      <a:pt x="3079" y="485"/>
                    </a:lnTo>
                    <a:lnTo>
                      <a:pt x="3090" y="489"/>
                    </a:lnTo>
                    <a:lnTo>
                      <a:pt x="3087" y="479"/>
                    </a:lnTo>
                    <a:lnTo>
                      <a:pt x="3080" y="479"/>
                    </a:lnTo>
                    <a:lnTo>
                      <a:pt x="3073" y="469"/>
                    </a:lnTo>
                    <a:lnTo>
                      <a:pt x="3059" y="465"/>
                    </a:lnTo>
                    <a:lnTo>
                      <a:pt x="3052" y="456"/>
                    </a:lnTo>
                    <a:lnTo>
                      <a:pt x="3047" y="442"/>
                    </a:lnTo>
                    <a:lnTo>
                      <a:pt x="3048" y="431"/>
                    </a:lnTo>
                    <a:lnTo>
                      <a:pt x="3049" y="426"/>
                    </a:lnTo>
                    <a:lnTo>
                      <a:pt x="3046" y="410"/>
                    </a:lnTo>
                    <a:lnTo>
                      <a:pt x="3048" y="400"/>
                    </a:lnTo>
                    <a:lnTo>
                      <a:pt x="3044" y="386"/>
                    </a:lnTo>
                    <a:lnTo>
                      <a:pt x="3046" y="381"/>
                    </a:lnTo>
                    <a:lnTo>
                      <a:pt x="3048" y="371"/>
                    </a:lnTo>
                    <a:lnTo>
                      <a:pt x="3048" y="360"/>
                    </a:lnTo>
                    <a:lnTo>
                      <a:pt x="3067" y="365"/>
                    </a:lnTo>
                    <a:lnTo>
                      <a:pt x="3075" y="356"/>
                    </a:lnTo>
                    <a:lnTo>
                      <a:pt x="3097" y="355"/>
                    </a:lnTo>
                    <a:lnTo>
                      <a:pt x="3116" y="360"/>
                    </a:lnTo>
                    <a:lnTo>
                      <a:pt x="3126" y="371"/>
                    </a:lnTo>
                    <a:lnTo>
                      <a:pt x="3150" y="384"/>
                    </a:lnTo>
                    <a:lnTo>
                      <a:pt x="3173" y="381"/>
                    </a:lnTo>
                    <a:lnTo>
                      <a:pt x="3181" y="386"/>
                    </a:lnTo>
                    <a:lnTo>
                      <a:pt x="3192" y="383"/>
                    </a:lnTo>
                    <a:lnTo>
                      <a:pt x="3200" y="378"/>
                    </a:lnTo>
                    <a:lnTo>
                      <a:pt x="3205" y="386"/>
                    </a:lnTo>
                    <a:lnTo>
                      <a:pt x="3205" y="403"/>
                    </a:lnTo>
                    <a:lnTo>
                      <a:pt x="3207" y="411"/>
                    </a:lnTo>
                    <a:lnTo>
                      <a:pt x="3198" y="415"/>
                    </a:lnTo>
                    <a:lnTo>
                      <a:pt x="3205" y="415"/>
                    </a:lnTo>
                    <a:lnTo>
                      <a:pt x="3216" y="431"/>
                    </a:lnTo>
                    <a:lnTo>
                      <a:pt x="3224" y="445"/>
                    </a:lnTo>
                    <a:lnTo>
                      <a:pt x="3220" y="451"/>
                    </a:lnTo>
                    <a:lnTo>
                      <a:pt x="3223" y="453"/>
                    </a:lnTo>
                    <a:lnTo>
                      <a:pt x="3251" y="451"/>
                    </a:lnTo>
                    <a:lnTo>
                      <a:pt x="3259" y="458"/>
                    </a:lnTo>
                    <a:lnTo>
                      <a:pt x="3269" y="461"/>
                    </a:lnTo>
                    <a:lnTo>
                      <a:pt x="3272" y="470"/>
                    </a:lnTo>
                    <a:lnTo>
                      <a:pt x="3262" y="484"/>
                    </a:lnTo>
                    <a:lnTo>
                      <a:pt x="3246" y="496"/>
                    </a:lnTo>
                    <a:lnTo>
                      <a:pt x="3240" y="508"/>
                    </a:lnTo>
                    <a:lnTo>
                      <a:pt x="3272" y="513"/>
                    </a:lnTo>
                    <a:lnTo>
                      <a:pt x="3277" y="526"/>
                    </a:lnTo>
                    <a:lnTo>
                      <a:pt x="3275" y="542"/>
                    </a:lnTo>
                    <a:lnTo>
                      <a:pt x="3271" y="549"/>
                    </a:lnTo>
                    <a:lnTo>
                      <a:pt x="3258" y="558"/>
                    </a:lnTo>
                    <a:lnTo>
                      <a:pt x="3252" y="559"/>
                    </a:lnTo>
                    <a:lnTo>
                      <a:pt x="3246" y="570"/>
                    </a:lnTo>
                    <a:lnTo>
                      <a:pt x="3242" y="577"/>
                    </a:lnTo>
                    <a:lnTo>
                      <a:pt x="3236" y="571"/>
                    </a:lnTo>
                    <a:lnTo>
                      <a:pt x="3232" y="556"/>
                    </a:lnTo>
                    <a:lnTo>
                      <a:pt x="3225" y="559"/>
                    </a:lnTo>
                    <a:lnTo>
                      <a:pt x="3223" y="566"/>
                    </a:lnTo>
                    <a:lnTo>
                      <a:pt x="3208" y="559"/>
                    </a:lnTo>
                    <a:lnTo>
                      <a:pt x="3207" y="569"/>
                    </a:lnTo>
                    <a:lnTo>
                      <a:pt x="3220" y="588"/>
                    </a:lnTo>
                    <a:lnTo>
                      <a:pt x="3215" y="592"/>
                    </a:lnTo>
                    <a:lnTo>
                      <a:pt x="3215" y="596"/>
                    </a:lnTo>
                    <a:lnTo>
                      <a:pt x="3221" y="597"/>
                    </a:lnTo>
                    <a:lnTo>
                      <a:pt x="3221" y="605"/>
                    </a:lnTo>
                    <a:lnTo>
                      <a:pt x="3220" y="613"/>
                    </a:lnTo>
                    <a:lnTo>
                      <a:pt x="3239" y="604"/>
                    </a:lnTo>
                    <a:lnTo>
                      <a:pt x="3232" y="620"/>
                    </a:lnTo>
                    <a:lnTo>
                      <a:pt x="3230" y="637"/>
                    </a:lnTo>
                    <a:lnTo>
                      <a:pt x="3231" y="651"/>
                    </a:lnTo>
                    <a:lnTo>
                      <a:pt x="3257" y="688"/>
                    </a:lnTo>
                    <a:lnTo>
                      <a:pt x="3268" y="699"/>
                    </a:lnTo>
                    <a:lnTo>
                      <a:pt x="3275" y="711"/>
                    </a:lnTo>
                    <a:lnTo>
                      <a:pt x="3275" y="717"/>
                    </a:lnTo>
                    <a:lnTo>
                      <a:pt x="3271" y="723"/>
                    </a:lnTo>
                    <a:lnTo>
                      <a:pt x="3271" y="738"/>
                    </a:lnTo>
                    <a:lnTo>
                      <a:pt x="3274" y="748"/>
                    </a:lnTo>
                    <a:lnTo>
                      <a:pt x="3268" y="755"/>
                    </a:lnTo>
                    <a:lnTo>
                      <a:pt x="3268" y="764"/>
                    </a:lnTo>
                    <a:lnTo>
                      <a:pt x="3255" y="770"/>
                    </a:lnTo>
                    <a:lnTo>
                      <a:pt x="3248" y="776"/>
                    </a:lnTo>
                    <a:lnTo>
                      <a:pt x="3236" y="790"/>
                    </a:lnTo>
                    <a:lnTo>
                      <a:pt x="3235" y="798"/>
                    </a:lnTo>
                    <a:lnTo>
                      <a:pt x="3230" y="807"/>
                    </a:lnTo>
                    <a:lnTo>
                      <a:pt x="3202" y="835"/>
                    </a:lnTo>
                    <a:lnTo>
                      <a:pt x="3183" y="840"/>
                    </a:lnTo>
                    <a:lnTo>
                      <a:pt x="3180" y="851"/>
                    </a:lnTo>
                    <a:lnTo>
                      <a:pt x="3170" y="863"/>
                    </a:lnTo>
                    <a:lnTo>
                      <a:pt x="3162" y="863"/>
                    </a:lnTo>
                    <a:lnTo>
                      <a:pt x="3157" y="859"/>
                    </a:lnTo>
                    <a:lnTo>
                      <a:pt x="3155" y="851"/>
                    </a:lnTo>
                    <a:lnTo>
                      <a:pt x="3134" y="831"/>
                    </a:lnTo>
                    <a:lnTo>
                      <a:pt x="3126" y="819"/>
                    </a:lnTo>
                    <a:lnTo>
                      <a:pt x="3119" y="827"/>
                    </a:lnTo>
                    <a:lnTo>
                      <a:pt x="3121" y="836"/>
                    </a:lnTo>
                    <a:lnTo>
                      <a:pt x="3133" y="855"/>
                    </a:lnTo>
                    <a:lnTo>
                      <a:pt x="3134" y="868"/>
                    </a:lnTo>
                    <a:lnTo>
                      <a:pt x="3140" y="886"/>
                    </a:lnTo>
                    <a:lnTo>
                      <a:pt x="3140" y="892"/>
                    </a:lnTo>
                    <a:lnTo>
                      <a:pt x="3139" y="886"/>
                    </a:lnTo>
                    <a:lnTo>
                      <a:pt x="3128" y="884"/>
                    </a:lnTo>
                    <a:lnTo>
                      <a:pt x="3114" y="870"/>
                    </a:lnTo>
                    <a:lnTo>
                      <a:pt x="3106" y="866"/>
                    </a:lnTo>
                    <a:lnTo>
                      <a:pt x="3103" y="863"/>
                    </a:lnTo>
                    <a:lnTo>
                      <a:pt x="3100" y="863"/>
                    </a:lnTo>
                    <a:lnTo>
                      <a:pt x="3100" y="887"/>
                    </a:lnTo>
                    <a:lnTo>
                      <a:pt x="3084" y="881"/>
                    </a:lnTo>
                    <a:lnTo>
                      <a:pt x="3076" y="882"/>
                    </a:lnTo>
                    <a:lnTo>
                      <a:pt x="3065" y="874"/>
                    </a:lnTo>
                    <a:lnTo>
                      <a:pt x="3063" y="879"/>
                    </a:lnTo>
                    <a:lnTo>
                      <a:pt x="3053" y="836"/>
                    </a:lnTo>
                    <a:lnTo>
                      <a:pt x="3044" y="835"/>
                    </a:lnTo>
                    <a:lnTo>
                      <a:pt x="3026" y="849"/>
                    </a:lnTo>
                    <a:lnTo>
                      <a:pt x="3025" y="846"/>
                    </a:lnTo>
                    <a:lnTo>
                      <a:pt x="3017" y="847"/>
                    </a:lnTo>
                    <a:lnTo>
                      <a:pt x="2990" y="838"/>
                    </a:lnTo>
                    <a:lnTo>
                      <a:pt x="2979" y="847"/>
                    </a:lnTo>
                    <a:lnTo>
                      <a:pt x="2981" y="854"/>
                    </a:lnTo>
                    <a:lnTo>
                      <a:pt x="2977" y="856"/>
                    </a:lnTo>
                    <a:lnTo>
                      <a:pt x="2979" y="865"/>
                    </a:lnTo>
                    <a:lnTo>
                      <a:pt x="3003" y="877"/>
                    </a:lnTo>
                    <a:lnTo>
                      <a:pt x="3011" y="878"/>
                    </a:lnTo>
                    <a:lnTo>
                      <a:pt x="3017" y="887"/>
                    </a:lnTo>
                    <a:lnTo>
                      <a:pt x="3015" y="895"/>
                    </a:lnTo>
                    <a:lnTo>
                      <a:pt x="3015" y="905"/>
                    </a:lnTo>
                    <a:lnTo>
                      <a:pt x="3011" y="909"/>
                    </a:lnTo>
                    <a:lnTo>
                      <a:pt x="3011" y="915"/>
                    </a:lnTo>
                    <a:lnTo>
                      <a:pt x="3009" y="921"/>
                    </a:lnTo>
                    <a:lnTo>
                      <a:pt x="3001" y="927"/>
                    </a:lnTo>
                    <a:lnTo>
                      <a:pt x="2994" y="944"/>
                    </a:lnTo>
                    <a:lnTo>
                      <a:pt x="2988" y="953"/>
                    </a:lnTo>
                    <a:lnTo>
                      <a:pt x="2981" y="960"/>
                    </a:lnTo>
                    <a:lnTo>
                      <a:pt x="2978" y="968"/>
                    </a:lnTo>
                    <a:lnTo>
                      <a:pt x="2967" y="973"/>
                    </a:lnTo>
                    <a:lnTo>
                      <a:pt x="2960" y="991"/>
                    </a:lnTo>
                    <a:lnTo>
                      <a:pt x="2956" y="996"/>
                    </a:lnTo>
                    <a:lnTo>
                      <a:pt x="2946" y="999"/>
                    </a:lnTo>
                    <a:lnTo>
                      <a:pt x="2909" y="1002"/>
                    </a:lnTo>
                    <a:lnTo>
                      <a:pt x="2906" y="994"/>
                    </a:lnTo>
                    <a:lnTo>
                      <a:pt x="2900" y="984"/>
                    </a:lnTo>
                    <a:lnTo>
                      <a:pt x="2869" y="958"/>
                    </a:lnTo>
                    <a:lnTo>
                      <a:pt x="2869" y="956"/>
                    </a:lnTo>
                    <a:lnTo>
                      <a:pt x="2847" y="947"/>
                    </a:lnTo>
                    <a:lnTo>
                      <a:pt x="2826" y="930"/>
                    </a:lnTo>
                    <a:lnTo>
                      <a:pt x="2818" y="929"/>
                    </a:lnTo>
                    <a:lnTo>
                      <a:pt x="2810" y="932"/>
                    </a:lnTo>
                    <a:lnTo>
                      <a:pt x="2794" y="927"/>
                    </a:lnTo>
                    <a:lnTo>
                      <a:pt x="2789" y="940"/>
                    </a:lnTo>
                    <a:lnTo>
                      <a:pt x="2807" y="951"/>
                    </a:lnTo>
                    <a:lnTo>
                      <a:pt x="2822" y="967"/>
                    </a:lnTo>
                    <a:lnTo>
                      <a:pt x="2833" y="986"/>
                    </a:lnTo>
                    <a:lnTo>
                      <a:pt x="2850" y="1002"/>
                    </a:lnTo>
                    <a:lnTo>
                      <a:pt x="2879" y="1006"/>
                    </a:lnTo>
                    <a:lnTo>
                      <a:pt x="2903" y="1016"/>
                    </a:lnTo>
                    <a:lnTo>
                      <a:pt x="2912" y="1011"/>
                    </a:lnTo>
                    <a:lnTo>
                      <a:pt x="2936" y="1012"/>
                    </a:lnTo>
                    <a:lnTo>
                      <a:pt x="2961" y="1016"/>
                    </a:lnTo>
                    <a:lnTo>
                      <a:pt x="2962" y="1021"/>
                    </a:lnTo>
                    <a:lnTo>
                      <a:pt x="2968" y="1019"/>
                    </a:lnTo>
                    <a:lnTo>
                      <a:pt x="2965" y="1032"/>
                    </a:lnTo>
                    <a:lnTo>
                      <a:pt x="2960" y="1040"/>
                    </a:lnTo>
                    <a:lnTo>
                      <a:pt x="2960" y="1050"/>
                    </a:lnTo>
                    <a:lnTo>
                      <a:pt x="2950" y="1062"/>
                    </a:lnTo>
                    <a:lnTo>
                      <a:pt x="2946" y="1081"/>
                    </a:lnTo>
                    <a:lnTo>
                      <a:pt x="2939" y="1085"/>
                    </a:lnTo>
                    <a:lnTo>
                      <a:pt x="2931" y="1104"/>
                    </a:lnTo>
                    <a:lnTo>
                      <a:pt x="2918" y="1110"/>
                    </a:lnTo>
                    <a:lnTo>
                      <a:pt x="2918" y="1125"/>
                    </a:lnTo>
                    <a:lnTo>
                      <a:pt x="2913" y="1131"/>
                    </a:lnTo>
                    <a:lnTo>
                      <a:pt x="2903" y="1153"/>
                    </a:lnTo>
                    <a:lnTo>
                      <a:pt x="2900" y="1151"/>
                    </a:lnTo>
                    <a:lnTo>
                      <a:pt x="2888" y="1164"/>
                    </a:lnTo>
                    <a:lnTo>
                      <a:pt x="2871" y="1174"/>
                    </a:lnTo>
                    <a:lnTo>
                      <a:pt x="2850" y="1169"/>
                    </a:lnTo>
                    <a:lnTo>
                      <a:pt x="2847" y="1177"/>
                    </a:lnTo>
                    <a:lnTo>
                      <a:pt x="2827" y="1162"/>
                    </a:lnTo>
                    <a:lnTo>
                      <a:pt x="2826" y="1166"/>
                    </a:lnTo>
                    <a:lnTo>
                      <a:pt x="2826" y="1170"/>
                    </a:lnTo>
                    <a:lnTo>
                      <a:pt x="2820" y="1159"/>
                    </a:lnTo>
                    <a:lnTo>
                      <a:pt x="2816" y="1162"/>
                    </a:lnTo>
                    <a:lnTo>
                      <a:pt x="2809" y="1156"/>
                    </a:lnTo>
                    <a:lnTo>
                      <a:pt x="2804" y="1155"/>
                    </a:lnTo>
                    <a:lnTo>
                      <a:pt x="2806" y="1162"/>
                    </a:lnTo>
                    <a:lnTo>
                      <a:pt x="2806" y="1170"/>
                    </a:lnTo>
                    <a:lnTo>
                      <a:pt x="2809" y="1180"/>
                    </a:lnTo>
                    <a:lnTo>
                      <a:pt x="2809" y="1182"/>
                    </a:lnTo>
                    <a:lnTo>
                      <a:pt x="2804" y="1182"/>
                    </a:lnTo>
                    <a:lnTo>
                      <a:pt x="2796" y="1178"/>
                    </a:lnTo>
                    <a:lnTo>
                      <a:pt x="2795" y="1189"/>
                    </a:lnTo>
                    <a:lnTo>
                      <a:pt x="2800" y="1196"/>
                    </a:lnTo>
                    <a:lnTo>
                      <a:pt x="2796" y="1201"/>
                    </a:lnTo>
                    <a:lnTo>
                      <a:pt x="2793" y="1215"/>
                    </a:lnTo>
                    <a:lnTo>
                      <a:pt x="2788" y="1222"/>
                    </a:lnTo>
                    <a:lnTo>
                      <a:pt x="2780" y="1222"/>
                    </a:lnTo>
                    <a:lnTo>
                      <a:pt x="2778" y="1229"/>
                    </a:lnTo>
                    <a:lnTo>
                      <a:pt x="2773" y="1231"/>
                    </a:lnTo>
                    <a:lnTo>
                      <a:pt x="2767" y="1228"/>
                    </a:lnTo>
                    <a:lnTo>
                      <a:pt x="2763" y="1237"/>
                    </a:lnTo>
                    <a:lnTo>
                      <a:pt x="2758" y="1229"/>
                    </a:lnTo>
                    <a:lnTo>
                      <a:pt x="2752" y="1227"/>
                    </a:lnTo>
                    <a:lnTo>
                      <a:pt x="2746" y="1221"/>
                    </a:lnTo>
                    <a:lnTo>
                      <a:pt x="2734" y="1216"/>
                    </a:lnTo>
                    <a:lnTo>
                      <a:pt x="2721" y="1205"/>
                    </a:lnTo>
                    <a:lnTo>
                      <a:pt x="2716" y="1209"/>
                    </a:lnTo>
                    <a:lnTo>
                      <a:pt x="2714" y="1195"/>
                    </a:lnTo>
                    <a:lnTo>
                      <a:pt x="2707" y="1204"/>
                    </a:lnTo>
                    <a:lnTo>
                      <a:pt x="2697" y="1205"/>
                    </a:lnTo>
                    <a:lnTo>
                      <a:pt x="2692" y="1200"/>
                    </a:lnTo>
                    <a:lnTo>
                      <a:pt x="2688" y="1204"/>
                    </a:lnTo>
                    <a:lnTo>
                      <a:pt x="2678" y="1204"/>
                    </a:lnTo>
                    <a:lnTo>
                      <a:pt x="2658" y="1195"/>
                    </a:lnTo>
                    <a:lnTo>
                      <a:pt x="2654" y="1189"/>
                    </a:lnTo>
                    <a:lnTo>
                      <a:pt x="2608" y="1167"/>
                    </a:lnTo>
                    <a:lnTo>
                      <a:pt x="2606" y="1170"/>
                    </a:lnTo>
                    <a:lnTo>
                      <a:pt x="2600" y="1182"/>
                    </a:lnTo>
                    <a:lnTo>
                      <a:pt x="2602" y="1189"/>
                    </a:lnTo>
                    <a:lnTo>
                      <a:pt x="2611" y="1195"/>
                    </a:lnTo>
                    <a:lnTo>
                      <a:pt x="2618" y="1191"/>
                    </a:lnTo>
                    <a:lnTo>
                      <a:pt x="2617" y="1186"/>
                    </a:lnTo>
                    <a:lnTo>
                      <a:pt x="2617" y="1180"/>
                    </a:lnTo>
                    <a:lnTo>
                      <a:pt x="2626" y="1189"/>
                    </a:lnTo>
                    <a:lnTo>
                      <a:pt x="2642" y="1194"/>
                    </a:lnTo>
                    <a:lnTo>
                      <a:pt x="2654" y="1200"/>
                    </a:lnTo>
                    <a:lnTo>
                      <a:pt x="2656" y="1205"/>
                    </a:lnTo>
                    <a:lnTo>
                      <a:pt x="2656" y="1211"/>
                    </a:lnTo>
                    <a:lnTo>
                      <a:pt x="2662" y="1202"/>
                    </a:lnTo>
                    <a:lnTo>
                      <a:pt x="2682" y="1209"/>
                    </a:lnTo>
                    <a:lnTo>
                      <a:pt x="2683" y="1215"/>
                    </a:lnTo>
                    <a:lnTo>
                      <a:pt x="2676" y="1220"/>
                    </a:lnTo>
                    <a:lnTo>
                      <a:pt x="2672" y="1227"/>
                    </a:lnTo>
                    <a:lnTo>
                      <a:pt x="2678" y="1228"/>
                    </a:lnTo>
                    <a:lnTo>
                      <a:pt x="2682" y="1220"/>
                    </a:lnTo>
                    <a:lnTo>
                      <a:pt x="2689" y="1213"/>
                    </a:lnTo>
                    <a:lnTo>
                      <a:pt x="2701" y="1211"/>
                    </a:lnTo>
                    <a:lnTo>
                      <a:pt x="2709" y="1215"/>
                    </a:lnTo>
                    <a:lnTo>
                      <a:pt x="2712" y="1222"/>
                    </a:lnTo>
                    <a:lnTo>
                      <a:pt x="2724" y="1233"/>
                    </a:lnTo>
                    <a:lnTo>
                      <a:pt x="2737" y="1237"/>
                    </a:lnTo>
                    <a:lnTo>
                      <a:pt x="2740" y="1242"/>
                    </a:lnTo>
                    <a:lnTo>
                      <a:pt x="2748" y="1238"/>
                    </a:lnTo>
                    <a:lnTo>
                      <a:pt x="2751" y="1243"/>
                    </a:lnTo>
                    <a:lnTo>
                      <a:pt x="2750" y="1248"/>
                    </a:lnTo>
                    <a:lnTo>
                      <a:pt x="2758" y="1258"/>
                    </a:lnTo>
                    <a:lnTo>
                      <a:pt x="2759" y="1264"/>
                    </a:lnTo>
                    <a:lnTo>
                      <a:pt x="2764" y="1287"/>
                    </a:lnTo>
                    <a:lnTo>
                      <a:pt x="2763" y="1298"/>
                    </a:lnTo>
                    <a:lnTo>
                      <a:pt x="2761" y="1304"/>
                    </a:lnTo>
                    <a:lnTo>
                      <a:pt x="2756" y="1311"/>
                    </a:lnTo>
                    <a:lnTo>
                      <a:pt x="2734" y="1311"/>
                    </a:lnTo>
                    <a:lnTo>
                      <a:pt x="2726" y="1318"/>
                    </a:lnTo>
                    <a:lnTo>
                      <a:pt x="2719" y="1322"/>
                    </a:lnTo>
                    <a:lnTo>
                      <a:pt x="2708" y="1323"/>
                    </a:lnTo>
                    <a:lnTo>
                      <a:pt x="2685" y="1320"/>
                    </a:lnTo>
                    <a:lnTo>
                      <a:pt x="2676" y="1323"/>
                    </a:lnTo>
                    <a:lnTo>
                      <a:pt x="2665" y="1319"/>
                    </a:lnTo>
                    <a:lnTo>
                      <a:pt x="2661" y="1326"/>
                    </a:lnTo>
                    <a:lnTo>
                      <a:pt x="2670" y="1341"/>
                    </a:lnTo>
                    <a:lnTo>
                      <a:pt x="2686" y="1340"/>
                    </a:lnTo>
                    <a:lnTo>
                      <a:pt x="2688" y="1347"/>
                    </a:lnTo>
                    <a:lnTo>
                      <a:pt x="2676" y="1351"/>
                    </a:lnTo>
                    <a:lnTo>
                      <a:pt x="2667" y="1347"/>
                    </a:lnTo>
                    <a:lnTo>
                      <a:pt x="2655" y="1349"/>
                    </a:lnTo>
                    <a:lnTo>
                      <a:pt x="2651" y="1368"/>
                    </a:lnTo>
                    <a:lnTo>
                      <a:pt x="2651" y="1379"/>
                    </a:lnTo>
                    <a:lnTo>
                      <a:pt x="2656" y="1410"/>
                    </a:lnTo>
                    <a:lnTo>
                      <a:pt x="2639" y="1390"/>
                    </a:lnTo>
                    <a:lnTo>
                      <a:pt x="2633" y="1393"/>
                    </a:lnTo>
                    <a:lnTo>
                      <a:pt x="2634" y="1400"/>
                    </a:lnTo>
                    <a:lnTo>
                      <a:pt x="2626" y="1406"/>
                    </a:lnTo>
                    <a:lnTo>
                      <a:pt x="2626" y="1414"/>
                    </a:lnTo>
                    <a:lnTo>
                      <a:pt x="2622" y="1421"/>
                    </a:lnTo>
                    <a:lnTo>
                      <a:pt x="2621" y="1426"/>
                    </a:lnTo>
                    <a:lnTo>
                      <a:pt x="2605" y="1426"/>
                    </a:lnTo>
                    <a:lnTo>
                      <a:pt x="2608" y="1437"/>
                    </a:lnTo>
                    <a:lnTo>
                      <a:pt x="2613" y="1441"/>
                    </a:lnTo>
                    <a:lnTo>
                      <a:pt x="2603" y="1459"/>
                    </a:lnTo>
                    <a:lnTo>
                      <a:pt x="2581" y="1475"/>
                    </a:lnTo>
                    <a:lnTo>
                      <a:pt x="2575" y="1482"/>
                    </a:lnTo>
                    <a:lnTo>
                      <a:pt x="2551" y="1484"/>
                    </a:lnTo>
                    <a:lnTo>
                      <a:pt x="2546" y="1489"/>
                    </a:lnTo>
                    <a:lnTo>
                      <a:pt x="2568" y="1506"/>
                    </a:lnTo>
                    <a:lnTo>
                      <a:pt x="2568" y="1512"/>
                    </a:lnTo>
                    <a:lnTo>
                      <a:pt x="2565" y="1524"/>
                    </a:lnTo>
                    <a:lnTo>
                      <a:pt x="2563" y="1538"/>
                    </a:lnTo>
                    <a:lnTo>
                      <a:pt x="2560" y="1544"/>
                    </a:lnTo>
                    <a:lnTo>
                      <a:pt x="2549" y="1548"/>
                    </a:lnTo>
                    <a:lnTo>
                      <a:pt x="2551" y="1573"/>
                    </a:lnTo>
                    <a:lnTo>
                      <a:pt x="2547" y="1583"/>
                    </a:lnTo>
                    <a:lnTo>
                      <a:pt x="2540" y="1584"/>
                    </a:lnTo>
                    <a:lnTo>
                      <a:pt x="2537" y="1589"/>
                    </a:lnTo>
                    <a:lnTo>
                      <a:pt x="2541" y="1605"/>
                    </a:lnTo>
                    <a:lnTo>
                      <a:pt x="2538" y="1632"/>
                    </a:lnTo>
                    <a:lnTo>
                      <a:pt x="2537" y="1642"/>
                    </a:lnTo>
                    <a:lnTo>
                      <a:pt x="2533" y="1675"/>
                    </a:lnTo>
                    <a:lnTo>
                      <a:pt x="2533" y="1702"/>
                    </a:lnTo>
                    <a:lnTo>
                      <a:pt x="2535" y="1718"/>
                    </a:lnTo>
                    <a:lnTo>
                      <a:pt x="2535" y="1729"/>
                    </a:lnTo>
                    <a:lnTo>
                      <a:pt x="2525" y="1747"/>
                    </a:lnTo>
                    <a:lnTo>
                      <a:pt x="2533" y="1749"/>
                    </a:lnTo>
                    <a:lnTo>
                      <a:pt x="2537" y="1758"/>
                    </a:lnTo>
                    <a:lnTo>
                      <a:pt x="2545" y="1770"/>
                    </a:lnTo>
                    <a:lnTo>
                      <a:pt x="2551" y="1776"/>
                    </a:lnTo>
                    <a:lnTo>
                      <a:pt x="2552" y="1776"/>
                    </a:lnTo>
                    <a:lnTo>
                      <a:pt x="2558" y="1772"/>
                    </a:lnTo>
                    <a:lnTo>
                      <a:pt x="2559" y="1779"/>
                    </a:lnTo>
                    <a:lnTo>
                      <a:pt x="2560" y="1802"/>
                    </a:lnTo>
                    <a:lnTo>
                      <a:pt x="2564" y="1797"/>
                    </a:lnTo>
                    <a:lnTo>
                      <a:pt x="2564" y="1775"/>
                    </a:lnTo>
                    <a:lnTo>
                      <a:pt x="2568" y="1772"/>
                    </a:lnTo>
                    <a:lnTo>
                      <a:pt x="2596" y="1772"/>
                    </a:lnTo>
                    <a:lnTo>
                      <a:pt x="2601" y="1776"/>
                    </a:lnTo>
                    <a:lnTo>
                      <a:pt x="2608" y="1776"/>
                    </a:lnTo>
                    <a:lnTo>
                      <a:pt x="2613" y="1774"/>
                    </a:lnTo>
                    <a:lnTo>
                      <a:pt x="2622" y="1779"/>
                    </a:lnTo>
                    <a:lnTo>
                      <a:pt x="2624" y="1785"/>
                    </a:lnTo>
                    <a:lnTo>
                      <a:pt x="2628" y="1812"/>
                    </a:lnTo>
                    <a:lnTo>
                      <a:pt x="2646" y="1856"/>
                    </a:lnTo>
                    <a:lnTo>
                      <a:pt x="2646" y="1876"/>
                    </a:lnTo>
                    <a:lnTo>
                      <a:pt x="2648" y="1890"/>
                    </a:lnTo>
                    <a:lnTo>
                      <a:pt x="2660" y="1909"/>
                    </a:lnTo>
                    <a:lnTo>
                      <a:pt x="2662" y="1936"/>
                    </a:lnTo>
                    <a:lnTo>
                      <a:pt x="2661" y="1944"/>
                    </a:lnTo>
                    <a:lnTo>
                      <a:pt x="2658" y="1953"/>
                    </a:lnTo>
                    <a:lnTo>
                      <a:pt x="2650" y="1959"/>
                    </a:lnTo>
                    <a:lnTo>
                      <a:pt x="2644" y="1964"/>
                    </a:lnTo>
                    <a:lnTo>
                      <a:pt x="2645" y="1966"/>
                    </a:lnTo>
                    <a:lnTo>
                      <a:pt x="2666" y="1955"/>
                    </a:lnTo>
                    <a:lnTo>
                      <a:pt x="2666" y="1964"/>
                    </a:lnTo>
                    <a:lnTo>
                      <a:pt x="2670" y="1964"/>
                    </a:lnTo>
                    <a:lnTo>
                      <a:pt x="2686" y="1952"/>
                    </a:lnTo>
                    <a:lnTo>
                      <a:pt x="2734" y="1930"/>
                    </a:lnTo>
                    <a:lnTo>
                      <a:pt x="2756" y="1936"/>
                    </a:lnTo>
                    <a:lnTo>
                      <a:pt x="2762" y="1942"/>
                    </a:lnTo>
                    <a:lnTo>
                      <a:pt x="2774" y="1948"/>
                    </a:lnTo>
                    <a:lnTo>
                      <a:pt x="2779" y="1957"/>
                    </a:lnTo>
                    <a:lnTo>
                      <a:pt x="2796" y="1964"/>
                    </a:lnTo>
                    <a:lnTo>
                      <a:pt x="2821" y="1976"/>
                    </a:lnTo>
                    <a:lnTo>
                      <a:pt x="2842" y="1977"/>
                    </a:lnTo>
                    <a:lnTo>
                      <a:pt x="2847" y="1980"/>
                    </a:lnTo>
                    <a:lnTo>
                      <a:pt x="2885" y="2006"/>
                    </a:lnTo>
                    <a:lnTo>
                      <a:pt x="2900" y="2012"/>
                    </a:lnTo>
                    <a:lnTo>
                      <a:pt x="2920" y="2043"/>
                    </a:lnTo>
                    <a:lnTo>
                      <a:pt x="2924" y="2049"/>
                    </a:lnTo>
                    <a:lnTo>
                      <a:pt x="2923" y="2056"/>
                    </a:lnTo>
                    <a:lnTo>
                      <a:pt x="2929" y="2061"/>
                    </a:lnTo>
                    <a:lnTo>
                      <a:pt x="2934" y="2057"/>
                    </a:lnTo>
                    <a:lnTo>
                      <a:pt x="2939" y="2060"/>
                    </a:lnTo>
                    <a:lnTo>
                      <a:pt x="2943" y="2065"/>
                    </a:lnTo>
                    <a:lnTo>
                      <a:pt x="2950" y="2066"/>
                    </a:lnTo>
                    <a:lnTo>
                      <a:pt x="2958" y="2065"/>
                    </a:lnTo>
                    <a:lnTo>
                      <a:pt x="2966" y="2066"/>
                    </a:lnTo>
                    <a:lnTo>
                      <a:pt x="2978" y="2076"/>
                    </a:lnTo>
                    <a:lnTo>
                      <a:pt x="3020" y="2089"/>
                    </a:lnTo>
                    <a:lnTo>
                      <a:pt x="3032" y="2099"/>
                    </a:lnTo>
                    <a:lnTo>
                      <a:pt x="3035" y="2106"/>
                    </a:lnTo>
                    <a:lnTo>
                      <a:pt x="3051" y="2116"/>
                    </a:lnTo>
                    <a:lnTo>
                      <a:pt x="3052" y="2122"/>
                    </a:lnTo>
                    <a:lnTo>
                      <a:pt x="3046" y="2137"/>
                    </a:lnTo>
                    <a:lnTo>
                      <a:pt x="3042" y="2149"/>
                    </a:lnTo>
                    <a:lnTo>
                      <a:pt x="3033" y="2169"/>
                    </a:lnTo>
                    <a:lnTo>
                      <a:pt x="3046" y="2148"/>
                    </a:lnTo>
                    <a:lnTo>
                      <a:pt x="3051" y="2136"/>
                    </a:lnTo>
                    <a:lnTo>
                      <a:pt x="3056" y="2127"/>
                    </a:lnTo>
                    <a:lnTo>
                      <a:pt x="3112" y="2126"/>
                    </a:lnTo>
                    <a:lnTo>
                      <a:pt x="3139" y="2132"/>
                    </a:lnTo>
                    <a:lnTo>
                      <a:pt x="3160" y="2130"/>
                    </a:lnTo>
                    <a:lnTo>
                      <a:pt x="3166" y="2131"/>
                    </a:lnTo>
                    <a:lnTo>
                      <a:pt x="3171" y="2127"/>
                    </a:lnTo>
                    <a:lnTo>
                      <a:pt x="3182" y="2130"/>
                    </a:lnTo>
                    <a:lnTo>
                      <a:pt x="3185" y="2137"/>
                    </a:lnTo>
                    <a:lnTo>
                      <a:pt x="3193" y="2136"/>
                    </a:lnTo>
                    <a:lnTo>
                      <a:pt x="3203" y="2140"/>
                    </a:lnTo>
                    <a:lnTo>
                      <a:pt x="3210" y="2145"/>
                    </a:lnTo>
                    <a:lnTo>
                      <a:pt x="3216" y="2141"/>
                    </a:lnTo>
                    <a:lnTo>
                      <a:pt x="3221" y="2165"/>
                    </a:lnTo>
                    <a:lnTo>
                      <a:pt x="3219" y="2199"/>
                    </a:lnTo>
                    <a:lnTo>
                      <a:pt x="3214" y="2217"/>
                    </a:lnTo>
                    <a:lnTo>
                      <a:pt x="3213" y="2235"/>
                    </a:lnTo>
                    <a:lnTo>
                      <a:pt x="3219" y="2246"/>
                    </a:lnTo>
                    <a:lnTo>
                      <a:pt x="3221" y="2258"/>
                    </a:lnTo>
                    <a:lnTo>
                      <a:pt x="3221" y="2281"/>
                    </a:lnTo>
                    <a:lnTo>
                      <a:pt x="3225" y="2314"/>
                    </a:lnTo>
                    <a:lnTo>
                      <a:pt x="3219" y="2321"/>
                    </a:lnTo>
                    <a:lnTo>
                      <a:pt x="3219" y="2341"/>
                    </a:lnTo>
                    <a:lnTo>
                      <a:pt x="3223" y="2348"/>
                    </a:lnTo>
                    <a:lnTo>
                      <a:pt x="3228" y="2352"/>
                    </a:lnTo>
                    <a:lnTo>
                      <a:pt x="3230" y="2358"/>
                    </a:lnTo>
                    <a:lnTo>
                      <a:pt x="3239" y="2369"/>
                    </a:lnTo>
                    <a:lnTo>
                      <a:pt x="3247" y="2373"/>
                    </a:lnTo>
                    <a:lnTo>
                      <a:pt x="3255" y="2382"/>
                    </a:lnTo>
                    <a:lnTo>
                      <a:pt x="3259" y="2393"/>
                    </a:lnTo>
                    <a:lnTo>
                      <a:pt x="3267" y="2402"/>
                    </a:lnTo>
                    <a:lnTo>
                      <a:pt x="3267" y="2405"/>
                    </a:lnTo>
                    <a:lnTo>
                      <a:pt x="3253" y="2406"/>
                    </a:lnTo>
                    <a:lnTo>
                      <a:pt x="3234" y="2418"/>
                    </a:lnTo>
                    <a:lnTo>
                      <a:pt x="3229" y="2423"/>
                    </a:lnTo>
                    <a:lnTo>
                      <a:pt x="3229" y="2425"/>
                    </a:lnTo>
                    <a:lnTo>
                      <a:pt x="3262" y="2416"/>
                    </a:lnTo>
                    <a:lnTo>
                      <a:pt x="3272" y="2417"/>
                    </a:lnTo>
                    <a:lnTo>
                      <a:pt x="3279" y="2421"/>
                    </a:lnTo>
                    <a:lnTo>
                      <a:pt x="3307" y="2450"/>
                    </a:lnTo>
                    <a:lnTo>
                      <a:pt x="3312" y="2459"/>
                    </a:lnTo>
                    <a:lnTo>
                      <a:pt x="3317" y="2477"/>
                    </a:lnTo>
                    <a:lnTo>
                      <a:pt x="3314" y="2486"/>
                    </a:lnTo>
                    <a:lnTo>
                      <a:pt x="3289" y="2514"/>
                    </a:lnTo>
                    <a:lnTo>
                      <a:pt x="3314" y="2495"/>
                    </a:lnTo>
                    <a:lnTo>
                      <a:pt x="3318" y="2488"/>
                    </a:lnTo>
                    <a:lnTo>
                      <a:pt x="3323" y="2488"/>
                    </a:lnTo>
                    <a:lnTo>
                      <a:pt x="3337" y="2500"/>
                    </a:lnTo>
                    <a:lnTo>
                      <a:pt x="3344" y="2501"/>
                    </a:lnTo>
                    <a:lnTo>
                      <a:pt x="3359" y="2512"/>
                    </a:lnTo>
                    <a:lnTo>
                      <a:pt x="3363" y="2509"/>
                    </a:lnTo>
                    <a:lnTo>
                      <a:pt x="3360" y="2482"/>
                    </a:lnTo>
                    <a:lnTo>
                      <a:pt x="3363" y="2476"/>
                    </a:lnTo>
                    <a:lnTo>
                      <a:pt x="3370" y="2476"/>
                    </a:lnTo>
                    <a:lnTo>
                      <a:pt x="3370" y="2470"/>
                    </a:lnTo>
                    <a:lnTo>
                      <a:pt x="3371" y="2464"/>
                    </a:lnTo>
                    <a:lnTo>
                      <a:pt x="3379" y="2461"/>
                    </a:lnTo>
                    <a:lnTo>
                      <a:pt x="3386" y="2461"/>
                    </a:lnTo>
                    <a:lnTo>
                      <a:pt x="3386" y="2466"/>
                    </a:lnTo>
                    <a:lnTo>
                      <a:pt x="3399" y="2475"/>
                    </a:lnTo>
                    <a:lnTo>
                      <a:pt x="3402" y="2495"/>
                    </a:lnTo>
                    <a:lnTo>
                      <a:pt x="3408" y="2493"/>
                    </a:lnTo>
                    <a:lnTo>
                      <a:pt x="3415" y="2487"/>
                    </a:lnTo>
                    <a:lnTo>
                      <a:pt x="3415" y="2481"/>
                    </a:lnTo>
                    <a:lnTo>
                      <a:pt x="3419" y="2477"/>
                    </a:lnTo>
                    <a:lnTo>
                      <a:pt x="3420" y="2470"/>
                    </a:lnTo>
                    <a:lnTo>
                      <a:pt x="3412" y="2468"/>
                    </a:lnTo>
                    <a:lnTo>
                      <a:pt x="3401" y="2450"/>
                    </a:lnTo>
                    <a:lnTo>
                      <a:pt x="3399" y="2443"/>
                    </a:lnTo>
                    <a:lnTo>
                      <a:pt x="3412" y="2442"/>
                    </a:lnTo>
                    <a:lnTo>
                      <a:pt x="3412" y="2437"/>
                    </a:lnTo>
                    <a:lnTo>
                      <a:pt x="3420" y="2432"/>
                    </a:lnTo>
                    <a:lnTo>
                      <a:pt x="3424" y="2421"/>
                    </a:lnTo>
                    <a:lnTo>
                      <a:pt x="3429" y="2415"/>
                    </a:lnTo>
                    <a:lnTo>
                      <a:pt x="3435" y="2410"/>
                    </a:lnTo>
                    <a:lnTo>
                      <a:pt x="3454" y="2411"/>
                    </a:lnTo>
                    <a:lnTo>
                      <a:pt x="3460" y="2407"/>
                    </a:lnTo>
                    <a:lnTo>
                      <a:pt x="3460" y="2405"/>
                    </a:lnTo>
                    <a:lnTo>
                      <a:pt x="3444" y="2407"/>
                    </a:lnTo>
                    <a:lnTo>
                      <a:pt x="3436" y="2406"/>
                    </a:lnTo>
                    <a:lnTo>
                      <a:pt x="3429" y="2400"/>
                    </a:lnTo>
                    <a:lnTo>
                      <a:pt x="3427" y="2391"/>
                    </a:lnTo>
                    <a:lnTo>
                      <a:pt x="3424" y="2387"/>
                    </a:lnTo>
                    <a:lnTo>
                      <a:pt x="3417" y="2383"/>
                    </a:lnTo>
                    <a:lnTo>
                      <a:pt x="3411" y="2364"/>
                    </a:lnTo>
                    <a:lnTo>
                      <a:pt x="3414" y="2361"/>
                    </a:lnTo>
                    <a:lnTo>
                      <a:pt x="3415" y="2356"/>
                    </a:lnTo>
                    <a:lnTo>
                      <a:pt x="3411" y="2353"/>
                    </a:lnTo>
                    <a:lnTo>
                      <a:pt x="3407" y="2309"/>
                    </a:lnTo>
                    <a:lnTo>
                      <a:pt x="3404" y="2299"/>
                    </a:lnTo>
                    <a:lnTo>
                      <a:pt x="3403" y="2274"/>
                    </a:lnTo>
                    <a:lnTo>
                      <a:pt x="3404" y="2264"/>
                    </a:lnTo>
                    <a:lnTo>
                      <a:pt x="3402" y="2251"/>
                    </a:lnTo>
                    <a:lnTo>
                      <a:pt x="3399" y="2242"/>
                    </a:lnTo>
                    <a:lnTo>
                      <a:pt x="3391" y="2232"/>
                    </a:lnTo>
                    <a:lnTo>
                      <a:pt x="3379" y="2206"/>
                    </a:lnTo>
                    <a:lnTo>
                      <a:pt x="3374" y="2200"/>
                    </a:lnTo>
                    <a:lnTo>
                      <a:pt x="3366" y="2197"/>
                    </a:lnTo>
                    <a:lnTo>
                      <a:pt x="3361" y="2195"/>
                    </a:lnTo>
                    <a:lnTo>
                      <a:pt x="3380" y="2186"/>
                    </a:lnTo>
                    <a:lnTo>
                      <a:pt x="3407" y="2169"/>
                    </a:lnTo>
                    <a:lnTo>
                      <a:pt x="3422" y="2162"/>
                    </a:lnTo>
                    <a:lnTo>
                      <a:pt x="3449" y="2140"/>
                    </a:lnTo>
                    <a:lnTo>
                      <a:pt x="3461" y="2132"/>
                    </a:lnTo>
                    <a:lnTo>
                      <a:pt x="3476" y="2119"/>
                    </a:lnTo>
                    <a:lnTo>
                      <a:pt x="3489" y="2104"/>
                    </a:lnTo>
                    <a:lnTo>
                      <a:pt x="3476" y="2114"/>
                    </a:lnTo>
                    <a:lnTo>
                      <a:pt x="3492" y="2092"/>
                    </a:lnTo>
                    <a:lnTo>
                      <a:pt x="3513" y="2055"/>
                    </a:lnTo>
                    <a:lnTo>
                      <a:pt x="3519" y="2041"/>
                    </a:lnTo>
                    <a:lnTo>
                      <a:pt x="3524" y="2036"/>
                    </a:lnTo>
                    <a:lnTo>
                      <a:pt x="3532" y="2038"/>
                    </a:lnTo>
                    <a:lnTo>
                      <a:pt x="3541" y="2045"/>
                    </a:lnTo>
                    <a:lnTo>
                      <a:pt x="3551" y="2040"/>
                    </a:lnTo>
                    <a:lnTo>
                      <a:pt x="3554" y="2032"/>
                    </a:lnTo>
                    <a:lnTo>
                      <a:pt x="3548" y="2030"/>
                    </a:lnTo>
                    <a:lnTo>
                      <a:pt x="3543" y="2007"/>
                    </a:lnTo>
                    <a:lnTo>
                      <a:pt x="3540" y="2001"/>
                    </a:lnTo>
                    <a:lnTo>
                      <a:pt x="3531" y="2022"/>
                    </a:lnTo>
                    <a:lnTo>
                      <a:pt x="3527" y="2030"/>
                    </a:lnTo>
                    <a:lnTo>
                      <a:pt x="3525" y="2027"/>
                    </a:lnTo>
                    <a:lnTo>
                      <a:pt x="3524" y="2005"/>
                    </a:lnTo>
                    <a:lnTo>
                      <a:pt x="3521" y="1980"/>
                    </a:lnTo>
                    <a:lnTo>
                      <a:pt x="3517" y="1959"/>
                    </a:lnTo>
                    <a:lnTo>
                      <a:pt x="3514" y="1953"/>
                    </a:lnTo>
                    <a:lnTo>
                      <a:pt x="3511" y="1947"/>
                    </a:lnTo>
                    <a:lnTo>
                      <a:pt x="3510" y="1927"/>
                    </a:lnTo>
                    <a:lnTo>
                      <a:pt x="3500" y="1892"/>
                    </a:lnTo>
                    <a:lnTo>
                      <a:pt x="3492" y="1861"/>
                    </a:lnTo>
                    <a:lnTo>
                      <a:pt x="3490" y="1849"/>
                    </a:lnTo>
                    <a:lnTo>
                      <a:pt x="3483" y="1835"/>
                    </a:lnTo>
                    <a:lnTo>
                      <a:pt x="3483" y="1829"/>
                    </a:lnTo>
                    <a:lnTo>
                      <a:pt x="3482" y="1825"/>
                    </a:lnTo>
                    <a:lnTo>
                      <a:pt x="3472" y="1826"/>
                    </a:lnTo>
                    <a:lnTo>
                      <a:pt x="3454" y="1815"/>
                    </a:lnTo>
                    <a:lnTo>
                      <a:pt x="3449" y="1809"/>
                    </a:lnTo>
                    <a:lnTo>
                      <a:pt x="3428" y="1793"/>
                    </a:lnTo>
                    <a:lnTo>
                      <a:pt x="3413" y="1777"/>
                    </a:lnTo>
                    <a:lnTo>
                      <a:pt x="3411" y="1771"/>
                    </a:lnTo>
                    <a:lnTo>
                      <a:pt x="3414" y="1767"/>
                    </a:lnTo>
                    <a:lnTo>
                      <a:pt x="3412" y="1760"/>
                    </a:lnTo>
                    <a:lnTo>
                      <a:pt x="3411" y="1749"/>
                    </a:lnTo>
                    <a:lnTo>
                      <a:pt x="3413" y="1740"/>
                    </a:lnTo>
                    <a:lnTo>
                      <a:pt x="3419" y="1739"/>
                    </a:lnTo>
                    <a:lnTo>
                      <a:pt x="3433" y="1729"/>
                    </a:lnTo>
                    <a:lnTo>
                      <a:pt x="3451" y="1729"/>
                    </a:lnTo>
                    <a:lnTo>
                      <a:pt x="3455" y="1723"/>
                    </a:lnTo>
                    <a:lnTo>
                      <a:pt x="3471" y="1722"/>
                    </a:lnTo>
                    <a:lnTo>
                      <a:pt x="3471" y="1708"/>
                    </a:lnTo>
                    <a:lnTo>
                      <a:pt x="3465" y="1705"/>
                    </a:lnTo>
                    <a:lnTo>
                      <a:pt x="3465" y="1695"/>
                    </a:lnTo>
                    <a:lnTo>
                      <a:pt x="3470" y="1683"/>
                    </a:lnTo>
                    <a:lnTo>
                      <a:pt x="3483" y="1688"/>
                    </a:lnTo>
                    <a:lnTo>
                      <a:pt x="3487" y="1691"/>
                    </a:lnTo>
                    <a:lnTo>
                      <a:pt x="3508" y="1686"/>
                    </a:lnTo>
                    <a:lnTo>
                      <a:pt x="3492" y="1681"/>
                    </a:lnTo>
                    <a:lnTo>
                      <a:pt x="3487" y="1675"/>
                    </a:lnTo>
                    <a:lnTo>
                      <a:pt x="3487" y="1664"/>
                    </a:lnTo>
                    <a:lnTo>
                      <a:pt x="3489" y="1658"/>
                    </a:lnTo>
                    <a:lnTo>
                      <a:pt x="3493" y="1658"/>
                    </a:lnTo>
                    <a:lnTo>
                      <a:pt x="3500" y="1643"/>
                    </a:lnTo>
                    <a:lnTo>
                      <a:pt x="3493" y="1648"/>
                    </a:lnTo>
                    <a:lnTo>
                      <a:pt x="3471" y="1645"/>
                    </a:lnTo>
                    <a:lnTo>
                      <a:pt x="3471" y="1635"/>
                    </a:lnTo>
                    <a:lnTo>
                      <a:pt x="3476" y="1637"/>
                    </a:lnTo>
                    <a:lnTo>
                      <a:pt x="3482" y="1634"/>
                    </a:lnTo>
                    <a:lnTo>
                      <a:pt x="3483" y="1625"/>
                    </a:lnTo>
                    <a:lnTo>
                      <a:pt x="3477" y="1616"/>
                    </a:lnTo>
                    <a:lnTo>
                      <a:pt x="3476" y="1615"/>
                    </a:lnTo>
                    <a:lnTo>
                      <a:pt x="3467" y="1597"/>
                    </a:lnTo>
                    <a:lnTo>
                      <a:pt x="3472" y="1578"/>
                    </a:lnTo>
                    <a:lnTo>
                      <a:pt x="3466" y="1576"/>
                    </a:lnTo>
                    <a:lnTo>
                      <a:pt x="3465" y="1568"/>
                    </a:lnTo>
                    <a:lnTo>
                      <a:pt x="3483" y="1562"/>
                    </a:lnTo>
                    <a:lnTo>
                      <a:pt x="3483" y="1561"/>
                    </a:lnTo>
                    <a:lnTo>
                      <a:pt x="3473" y="1561"/>
                    </a:lnTo>
                    <a:lnTo>
                      <a:pt x="3468" y="1556"/>
                    </a:lnTo>
                    <a:lnTo>
                      <a:pt x="3460" y="1561"/>
                    </a:lnTo>
                    <a:lnTo>
                      <a:pt x="3452" y="1559"/>
                    </a:lnTo>
                    <a:lnTo>
                      <a:pt x="3445" y="1550"/>
                    </a:lnTo>
                    <a:lnTo>
                      <a:pt x="3445" y="1539"/>
                    </a:lnTo>
                    <a:lnTo>
                      <a:pt x="3456" y="1523"/>
                    </a:lnTo>
                    <a:lnTo>
                      <a:pt x="3461" y="1505"/>
                    </a:lnTo>
                    <a:lnTo>
                      <a:pt x="3467" y="1500"/>
                    </a:lnTo>
                    <a:lnTo>
                      <a:pt x="3467" y="1486"/>
                    </a:lnTo>
                    <a:lnTo>
                      <a:pt x="3471" y="1485"/>
                    </a:lnTo>
                    <a:lnTo>
                      <a:pt x="3476" y="1478"/>
                    </a:lnTo>
                    <a:lnTo>
                      <a:pt x="3476" y="1468"/>
                    </a:lnTo>
                    <a:lnTo>
                      <a:pt x="3483" y="1465"/>
                    </a:lnTo>
                    <a:lnTo>
                      <a:pt x="3485" y="1447"/>
                    </a:lnTo>
                    <a:lnTo>
                      <a:pt x="3481" y="1454"/>
                    </a:lnTo>
                    <a:lnTo>
                      <a:pt x="3472" y="1457"/>
                    </a:lnTo>
                    <a:lnTo>
                      <a:pt x="3466" y="1452"/>
                    </a:lnTo>
                    <a:lnTo>
                      <a:pt x="3458" y="1449"/>
                    </a:lnTo>
                    <a:lnTo>
                      <a:pt x="3449" y="1441"/>
                    </a:lnTo>
                    <a:lnTo>
                      <a:pt x="3447" y="1428"/>
                    </a:lnTo>
                    <a:lnTo>
                      <a:pt x="3442" y="1419"/>
                    </a:lnTo>
                    <a:lnTo>
                      <a:pt x="3441" y="1404"/>
                    </a:lnTo>
                    <a:lnTo>
                      <a:pt x="3441" y="1392"/>
                    </a:lnTo>
                    <a:lnTo>
                      <a:pt x="3442" y="1387"/>
                    </a:lnTo>
                    <a:lnTo>
                      <a:pt x="3454" y="1379"/>
                    </a:lnTo>
                    <a:lnTo>
                      <a:pt x="3466" y="1360"/>
                    </a:lnTo>
                    <a:lnTo>
                      <a:pt x="3474" y="1350"/>
                    </a:lnTo>
                    <a:lnTo>
                      <a:pt x="3481" y="1347"/>
                    </a:lnTo>
                    <a:lnTo>
                      <a:pt x="3481" y="1355"/>
                    </a:lnTo>
                    <a:lnTo>
                      <a:pt x="3490" y="1354"/>
                    </a:lnTo>
                    <a:lnTo>
                      <a:pt x="3516" y="1355"/>
                    </a:lnTo>
                    <a:lnTo>
                      <a:pt x="3547" y="1362"/>
                    </a:lnTo>
                    <a:lnTo>
                      <a:pt x="3552" y="1367"/>
                    </a:lnTo>
                    <a:lnTo>
                      <a:pt x="3553" y="1369"/>
                    </a:lnTo>
                    <a:lnTo>
                      <a:pt x="3562" y="1374"/>
                    </a:lnTo>
                    <a:lnTo>
                      <a:pt x="3579" y="1377"/>
                    </a:lnTo>
                    <a:lnTo>
                      <a:pt x="3586" y="1379"/>
                    </a:lnTo>
                    <a:lnTo>
                      <a:pt x="3583" y="1388"/>
                    </a:lnTo>
                    <a:lnTo>
                      <a:pt x="3585" y="1390"/>
                    </a:lnTo>
                    <a:lnTo>
                      <a:pt x="3596" y="1383"/>
                    </a:lnTo>
                    <a:lnTo>
                      <a:pt x="3612" y="1383"/>
                    </a:lnTo>
                    <a:lnTo>
                      <a:pt x="3616" y="1389"/>
                    </a:lnTo>
                    <a:lnTo>
                      <a:pt x="3613" y="1397"/>
                    </a:lnTo>
                    <a:lnTo>
                      <a:pt x="3633" y="1395"/>
                    </a:lnTo>
                    <a:lnTo>
                      <a:pt x="3630" y="1390"/>
                    </a:lnTo>
                    <a:lnTo>
                      <a:pt x="3637" y="1384"/>
                    </a:lnTo>
                    <a:lnTo>
                      <a:pt x="3670" y="1373"/>
                    </a:lnTo>
                    <a:lnTo>
                      <a:pt x="3682" y="1361"/>
                    </a:lnTo>
                    <a:lnTo>
                      <a:pt x="3715" y="1378"/>
                    </a:lnTo>
                    <a:lnTo>
                      <a:pt x="3724" y="1390"/>
                    </a:lnTo>
                    <a:lnTo>
                      <a:pt x="3739" y="1397"/>
                    </a:lnTo>
                    <a:lnTo>
                      <a:pt x="3748" y="1398"/>
                    </a:lnTo>
                    <a:lnTo>
                      <a:pt x="3751" y="1403"/>
                    </a:lnTo>
                    <a:lnTo>
                      <a:pt x="3752" y="1411"/>
                    </a:lnTo>
                    <a:lnTo>
                      <a:pt x="3740" y="1438"/>
                    </a:lnTo>
                    <a:lnTo>
                      <a:pt x="3743" y="1435"/>
                    </a:lnTo>
                    <a:lnTo>
                      <a:pt x="3751" y="1437"/>
                    </a:lnTo>
                    <a:lnTo>
                      <a:pt x="3753" y="1433"/>
                    </a:lnTo>
                    <a:lnTo>
                      <a:pt x="3753" y="1422"/>
                    </a:lnTo>
                    <a:lnTo>
                      <a:pt x="3759" y="1421"/>
                    </a:lnTo>
                    <a:lnTo>
                      <a:pt x="3769" y="1425"/>
                    </a:lnTo>
                    <a:lnTo>
                      <a:pt x="3769" y="1441"/>
                    </a:lnTo>
                    <a:lnTo>
                      <a:pt x="3775" y="1448"/>
                    </a:lnTo>
                    <a:lnTo>
                      <a:pt x="3778" y="1455"/>
                    </a:lnTo>
                    <a:lnTo>
                      <a:pt x="3770" y="1460"/>
                    </a:lnTo>
                    <a:lnTo>
                      <a:pt x="3772" y="1469"/>
                    </a:lnTo>
                    <a:lnTo>
                      <a:pt x="3782" y="1465"/>
                    </a:lnTo>
                    <a:lnTo>
                      <a:pt x="3784" y="1458"/>
                    </a:lnTo>
                    <a:lnTo>
                      <a:pt x="3793" y="1455"/>
                    </a:lnTo>
                    <a:lnTo>
                      <a:pt x="3801" y="1458"/>
                    </a:lnTo>
                    <a:lnTo>
                      <a:pt x="3807" y="1464"/>
                    </a:lnTo>
                    <a:lnTo>
                      <a:pt x="3802" y="1471"/>
                    </a:lnTo>
                    <a:lnTo>
                      <a:pt x="3798" y="1474"/>
                    </a:lnTo>
                    <a:lnTo>
                      <a:pt x="3791" y="1479"/>
                    </a:lnTo>
                    <a:lnTo>
                      <a:pt x="3791" y="1489"/>
                    </a:lnTo>
                    <a:lnTo>
                      <a:pt x="3794" y="1495"/>
                    </a:lnTo>
                    <a:lnTo>
                      <a:pt x="3799" y="1501"/>
                    </a:lnTo>
                    <a:lnTo>
                      <a:pt x="3807" y="1503"/>
                    </a:lnTo>
                    <a:lnTo>
                      <a:pt x="3805" y="1511"/>
                    </a:lnTo>
                    <a:lnTo>
                      <a:pt x="3806" y="1514"/>
                    </a:lnTo>
                    <a:lnTo>
                      <a:pt x="3823" y="1511"/>
                    </a:lnTo>
                    <a:lnTo>
                      <a:pt x="3834" y="1513"/>
                    </a:lnTo>
                    <a:lnTo>
                      <a:pt x="3837" y="1523"/>
                    </a:lnTo>
                    <a:lnTo>
                      <a:pt x="3843" y="1532"/>
                    </a:lnTo>
                    <a:lnTo>
                      <a:pt x="3849" y="1524"/>
                    </a:lnTo>
                    <a:lnTo>
                      <a:pt x="3864" y="1529"/>
                    </a:lnTo>
                    <a:lnTo>
                      <a:pt x="3877" y="1523"/>
                    </a:lnTo>
                    <a:lnTo>
                      <a:pt x="3882" y="1529"/>
                    </a:lnTo>
                    <a:lnTo>
                      <a:pt x="3884" y="1537"/>
                    </a:lnTo>
                    <a:lnTo>
                      <a:pt x="3884" y="1544"/>
                    </a:lnTo>
                    <a:lnTo>
                      <a:pt x="3888" y="1545"/>
                    </a:lnTo>
                    <a:lnTo>
                      <a:pt x="3908" y="1535"/>
                    </a:lnTo>
                    <a:lnTo>
                      <a:pt x="3907" y="1528"/>
                    </a:lnTo>
                    <a:lnTo>
                      <a:pt x="3914" y="1524"/>
                    </a:lnTo>
                    <a:lnTo>
                      <a:pt x="3925" y="1541"/>
                    </a:lnTo>
                    <a:lnTo>
                      <a:pt x="3926" y="1548"/>
                    </a:lnTo>
                    <a:lnTo>
                      <a:pt x="3925" y="1553"/>
                    </a:lnTo>
                    <a:lnTo>
                      <a:pt x="3920" y="1560"/>
                    </a:lnTo>
                    <a:lnTo>
                      <a:pt x="3912" y="1566"/>
                    </a:lnTo>
                    <a:lnTo>
                      <a:pt x="3912" y="1575"/>
                    </a:lnTo>
                    <a:lnTo>
                      <a:pt x="3909" y="1584"/>
                    </a:lnTo>
                    <a:lnTo>
                      <a:pt x="3912" y="1592"/>
                    </a:lnTo>
                    <a:lnTo>
                      <a:pt x="3911" y="1598"/>
                    </a:lnTo>
                    <a:lnTo>
                      <a:pt x="3915" y="1599"/>
                    </a:lnTo>
                    <a:lnTo>
                      <a:pt x="3918" y="1615"/>
                    </a:lnTo>
                    <a:lnTo>
                      <a:pt x="3926" y="1632"/>
                    </a:lnTo>
                    <a:lnTo>
                      <a:pt x="3913" y="1634"/>
                    </a:lnTo>
                    <a:lnTo>
                      <a:pt x="3912" y="1638"/>
                    </a:lnTo>
                    <a:lnTo>
                      <a:pt x="3908" y="1642"/>
                    </a:lnTo>
                    <a:lnTo>
                      <a:pt x="3896" y="1642"/>
                    </a:lnTo>
                    <a:lnTo>
                      <a:pt x="3887" y="1640"/>
                    </a:lnTo>
                    <a:lnTo>
                      <a:pt x="3869" y="1641"/>
                    </a:lnTo>
                    <a:lnTo>
                      <a:pt x="3853" y="1638"/>
                    </a:lnTo>
                    <a:lnTo>
                      <a:pt x="3842" y="1631"/>
                    </a:lnTo>
                    <a:lnTo>
                      <a:pt x="3831" y="1632"/>
                    </a:lnTo>
                    <a:lnTo>
                      <a:pt x="3826" y="1636"/>
                    </a:lnTo>
                    <a:lnTo>
                      <a:pt x="3845" y="1638"/>
                    </a:lnTo>
                    <a:lnTo>
                      <a:pt x="3863" y="1650"/>
                    </a:lnTo>
                    <a:lnTo>
                      <a:pt x="3899" y="1648"/>
                    </a:lnTo>
                    <a:lnTo>
                      <a:pt x="3912" y="1653"/>
                    </a:lnTo>
                    <a:lnTo>
                      <a:pt x="3924" y="1664"/>
                    </a:lnTo>
                    <a:lnTo>
                      <a:pt x="3926" y="1674"/>
                    </a:lnTo>
                    <a:lnTo>
                      <a:pt x="3924" y="1677"/>
                    </a:lnTo>
                    <a:lnTo>
                      <a:pt x="3926" y="1683"/>
                    </a:lnTo>
                    <a:lnTo>
                      <a:pt x="3913" y="1713"/>
                    </a:lnTo>
                    <a:lnTo>
                      <a:pt x="3915" y="1717"/>
                    </a:lnTo>
                    <a:lnTo>
                      <a:pt x="3931" y="1712"/>
                    </a:lnTo>
                    <a:lnTo>
                      <a:pt x="3938" y="1717"/>
                    </a:lnTo>
                    <a:lnTo>
                      <a:pt x="3935" y="1722"/>
                    </a:lnTo>
                    <a:lnTo>
                      <a:pt x="3923" y="1731"/>
                    </a:lnTo>
                    <a:lnTo>
                      <a:pt x="3924" y="1736"/>
                    </a:lnTo>
                    <a:lnTo>
                      <a:pt x="3934" y="1736"/>
                    </a:lnTo>
                    <a:lnTo>
                      <a:pt x="3938" y="1743"/>
                    </a:lnTo>
                    <a:lnTo>
                      <a:pt x="3938" y="1748"/>
                    </a:lnTo>
                    <a:lnTo>
                      <a:pt x="3935" y="1751"/>
                    </a:lnTo>
                    <a:lnTo>
                      <a:pt x="3931" y="1750"/>
                    </a:lnTo>
                    <a:lnTo>
                      <a:pt x="3930" y="1748"/>
                    </a:lnTo>
                    <a:lnTo>
                      <a:pt x="3924" y="1755"/>
                    </a:lnTo>
                    <a:lnTo>
                      <a:pt x="3912" y="1766"/>
                    </a:lnTo>
                    <a:lnTo>
                      <a:pt x="3909" y="1755"/>
                    </a:lnTo>
                    <a:lnTo>
                      <a:pt x="3903" y="1749"/>
                    </a:lnTo>
                    <a:lnTo>
                      <a:pt x="3893" y="1750"/>
                    </a:lnTo>
                    <a:lnTo>
                      <a:pt x="3899" y="1764"/>
                    </a:lnTo>
                    <a:lnTo>
                      <a:pt x="3899" y="1770"/>
                    </a:lnTo>
                    <a:lnTo>
                      <a:pt x="3879" y="1774"/>
                    </a:lnTo>
                    <a:lnTo>
                      <a:pt x="3885" y="1779"/>
                    </a:lnTo>
                    <a:lnTo>
                      <a:pt x="3895" y="1779"/>
                    </a:lnTo>
                    <a:lnTo>
                      <a:pt x="3901" y="1780"/>
                    </a:lnTo>
                    <a:lnTo>
                      <a:pt x="3907" y="1787"/>
                    </a:lnTo>
                    <a:lnTo>
                      <a:pt x="3924" y="1770"/>
                    </a:lnTo>
                    <a:lnTo>
                      <a:pt x="3931" y="1765"/>
                    </a:lnTo>
                    <a:lnTo>
                      <a:pt x="3945" y="1765"/>
                    </a:lnTo>
                    <a:lnTo>
                      <a:pt x="3956" y="1761"/>
                    </a:lnTo>
                    <a:lnTo>
                      <a:pt x="3969" y="1760"/>
                    </a:lnTo>
                    <a:lnTo>
                      <a:pt x="3979" y="1764"/>
                    </a:lnTo>
                    <a:lnTo>
                      <a:pt x="3985" y="1788"/>
                    </a:lnTo>
                    <a:lnTo>
                      <a:pt x="3990" y="1793"/>
                    </a:lnTo>
                    <a:lnTo>
                      <a:pt x="3992" y="1808"/>
                    </a:lnTo>
                    <a:lnTo>
                      <a:pt x="3987" y="1839"/>
                    </a:lnTo>
                    <a:lnTo>
                      <a:pt x="3972" y="1851"/>
                    </a:lnTo>
                    <a:lnTo>
                      <a:pt x="3934" y="1872"/>
                    </a:lnTo>
                    <a:lnTo>
                      <a:pt x="3966" y="1860"/>
                    </a:lnTo>
                    <a:lnTo>
                      <a:pt x="3987" y="1844"/>
                    </a:lnTo>
                    <a:lnTo>
                      <a:pt x="3994" y="1829"/>
                    </a:lnTo>
                    <a:lnTo>
                      <a:pt x="4000" y="1802"/>
                    </a:lnTo>
                    <a:lnTo>
                      <a:pt x="4008" y="1791"/>
                    </a:lnTo>
                    <a:lnTo>
                      <a:pt x="4008" y="1812"/>
                    </a:lnTo>
                    <a:lnTo>
                      <a:pt x="4005" y="1818"/>
                    </a:lnTo>
                    <a:lnTo>
                      <a:pt x="4015" y="1807"/>
                    </a:lnTo>
                    <a:lnTo>
                      <a:pt x="4017" y="1817"/>
                    </a:lnTo>
                    <a:lnTo>
                      <a:pt x="4015" y="1825"/>
                    </a:lnTo>
                    <a:lnTo>
                      <a:pt x="4016" y="1840"/>
                    </a:lnTo>
                    <a:lnTo>
                      <a:pt x="4019" y="1844"/>
                    </a:lnTo>
                    <a:lnTo>
                      <a:pt x="4026" y="1828"/>
                    </a:lnTo>
                    <a:lnTo>
                      <a:pt x="4055" y="1808"/>
                    </a:lnTo>
                    <a:lnTo>
                      <a:pt x="4078" y="1802"/>
                    </a:lnTo>
                    <a:lnTo>
                      <a:pt x="4079" y="1788"/>
                    </a:lnTo>
                    <a:lnTo>
                      <a:pt x="4085" y="1775"/>
                    </a:lnTo>
                    <a:lnTo>
                      <a:pt x="4091" y="1766"/>
                    </a:lnTo>
                    <a:lnTo>
                      <a:pt x="4100" y="1775"/>
                    </a:lnTo>
                    <a:lnTo>
                      <a:pt x="4112" y="1781"/>
                    </a:lnTo>
                    <a:lnTo>
                      <a:pt x="4116" y="1791"/>
                    </a:lnTo>
                    <a:lnTo>
                      <a:pt x="4111" y="1809"/>
                    </a:lnTo>
                    <a:lnTo>
                      <a:pt x="4114" y="1803"/>
                    </a:lnTo>
                    <a:lnTo>
                      <a:pt x="4123" y="1782"/>
                    </a:lnTo>
                    <a:lnTo>
                      <a:pt x="4116" y="1772"/>
                    </a:lnTo>
                    <a:lnTo>
                      <a:pt x="4110" y="1766"/>
                    </a:lnTo>
                    <a:lnTo>
                      <a:pt x="4106" y="1758"/>
                    </a:lnTo>
                    <a:lnTo>
                      <a:pt x="4116" y="1766"/>
                    </a:lnTo>
                    <a:lnTo>
                      <a:pt x="4122" y="1764"/>
                    </a:lnTo>
                    <a:lnTo>
                      <a:pt x="4127" y="1758"/>
                    </a:lnTo>
                    <a:lnTo>
                      <a:pt x="4123" y="1755"/>
                    </a:lnTo>
                    <a:lnTo>
                      <a:pt x="4124" y="1745"/>
                    </a:lnTo>
                    <a:lnTo>
                      <a:pt x="4133" y="1747"/>
                    </a:lnTo>
                    <a:lnTo>
                      <a:pt x="4135" y="1732"/>
                    </a:lnTo>
                    <a:lnTo>
                      <a:pt x="4130" y="1718"/>
                    </a:lnTo>
                    <a:lnTo>
                      <a:pt x="4137" y="1726"/>
                    </a:lnTo>
                    <a:lnTo>
                      <a:pt x="4141" y="1717"/>
                    </a:lnTo>
                    <a:lnTo>
                      <a:pt x="4149" y="1712"/>
                    </a:lnTo>
                    <a:lnTo>
                      <a:pt x="4149" y="1704"/>
                    </a:lnTo>
                    <a:lnTo>
                      <a:pt x="4157" y="1699"/>
                    </a:lnTo>
                    <a:lnTo>
                      <a:pt x="4150" y="1686"/>
                    </a:lnTo>
                    <a:lnTo>
                      <a:pt x="4143" y="1679"/>
                    </a:lnTo>
                    <a:lnTo>
                      <a:pt x="4138" y="1669"/>
                    </a:lnTo>
                    <a:lnTo>
                      <a:pt x="4143" y="1658"/>
                    </a:lnTo>
                    <a:lnTo>
                      <a:pt x="4157" y="1635"/>
                    </a:lnTo>
                    <a:lnTo>
                      <a:pt x="4165" y="1630"/>
                    </a:lnTo>
                    <a:lnTo>
                      <a:pt x="4172" y="1621"/>
                    </a:lnTo>
                    <a:lnTo>
                      <a:pt x="4172" y="1619"/>
                    </a:lnTo>
                    <a:lnTo>
                      <a:pt x="4177" y="1609"/>
                    </a:lnTo>
                    <a:lnTo>
                      <a:pt x="4186" y="1608"/>
                    </a:lnTo>
                    <a:lnTo>
                      <a:pt x="4196" y="1609"/>
                    </a:lnTo>
                    <a:lnTo>
                      <a:pt x="4198" y="1615"/>
                    </a:lnTo>
                    <a:lnTo>
                      <a:pt x="4194" y="1621"/>
                    </a:lnTo>
                    <a:lnTo>
                      <a:pt x="4202" y="1623"/>
                    </a:lnTo>
                    <a:lnTo>
                      <a:pt x="4200" y="1631"/>
                    </a:lnTo>
                    <a:lnTo>
                      <a:pt x="4203" y="1638"/>
                    </a:lnTo>
                    <a:lnTo>
                      <a:pt x="4203" y="1650"/>
                    </a:lnTo>
                    <a:lnTo>
                      <a:pt x="4198" y="1656"/>
                    </a:lnTo>
                    <a:lnTo>
                      <a:pt x="4207" y="1651"/>
                    </a:lnTo>
                    <a:lnTo>
                      <a:pt x="4211" y="1656"/>
                    </a:lnTo>
                    <a:lnTo>
                      <a:pt x="4211" y="1679"/>
                    </a:lnTo>
                    <a:lnTo>
                      <a:pt x="4223" y="1680"/>
                    </a:lnTo>
                    <a:lnTo>
                      <a:pt x="4218" y="1683"/>
                    </a:lnTo>
                    <a:lnTo>
                      <a:pt x="4219" y="1690"/>
                    </a:lnTo>
                    <a:lnTo>
                      <a:pt x="4229" y="1688"/>
                    </a:lnTo>
                    <a:lnTo>
                      <a:pt x="4239" y="1693"/>
                    </a:lnTo>
                    <a:lnTo>
                      <a:pt x="4234" y="1700"/>
                    </a:lnTo>
                    <a:lnTo>
                      <a:pt x="4226" y="1708"/>
                    </a:lnTo>
                    <a:lnTo>
                      <a:pt x="4237" y="1710"/>
                    </a:lnTo>
                    <a:lnTo>
                      <a:pt x="4240" y="1718"/>
                    </a:lnTo>
                    <a:lnTo>
                      <a:pt x="4243" y="1710"/>
                    </a:lnTo>
                    <a:lnTo>
                      <a:pt x="4248" y="1712"/>
                    </a:lnTo>
                    <a:lnTo>
                      <a:pt x="4248" y="1724"/>
                    </a:lnTo>
                    <a:lnTo>
                      <a:pt x="4254" y="1721"/>
                    </a:lnTo>
                    <a:lnTo>
                      <a:pt x="4259" y="1724"/>
                    </a:lnTo>
                    <a:lnTo>
                      <a:pt x="4258" y="1734"/>
                    </a:lnTo>
                    <a:lnTo>
                      <a:pt x="4247" y="1740"/>
                    </a:lnTo>
                    <a:lnTo>
                      <a:pt x="4226" y="1740"/>
                    </a:lnTo>
                    <a:lnTo>
                      <a:pt x="4214" y="1747"/>
                    </a:lnTo>
                    <a:lnTo>
                      <a:pt x="4211" y="1753"/>
                    </a:lnTo>
                    <a:lnTo>
                      <a:pt x="4221" y="1745"/>
                    </a:lnTo>
                    <a:lnTo>
                      <a:pt x="4226" y="1749"/>
                    </a:lnTo>
                    <a:lnTo>
                      <a:pt x="4234" y="1747"/>
                    </a:lnTo>
                    <a:lnTo>
                      <a:pt x="4250" y="1747"/>
                    </a:lnTo>
                    <a:lnTo>
                      <a:pt x="4266" y="1742"/>
                    </a:lnTo>
                    <a:lnTo>
                      <a:pt x="4269" y="1743"/>
                    </a:lnTo>
                    <a:lnTo>
                      <a:pt x="4266" y="1754"/>
                    </a:lnTo>
                    <a:lnTo>
                      <a:pt x="4268" y="1755"/>
                    </a:lnTo>
                    <a:lnTo>
                      <a:pt x="4268" y="1764"/>
                    </a:lnTo>
                    <a:lnTo>
                      <a:pt x="4266" y="1771"/>
                    </a:lnTo>
                    <a:lnTo>
                      <a:pt x="4270" y="1769"/>
                    </a:lnTo>
                    <a:lnTo>
                      <a:pt x="4283" y="1770"/>
                    </a:lnTo>
                    <a:lnTo>
                      <a:pt x="4280" y="1781"/>
                    </a:lnTo>
                    <a:lnTo>
                      <a:pt x="4282" y="1785"/>
                    </a:lnTo>
                    <a:lnTo>
                      <a:pt x="4289" y="1787"/>
                    </a:lnTo>
                    <a:lnTo>
                      <a:pt x="4286" y="1792"/>
                    </a:lnTo>
                    <a:lnTo>
                      <a:pt x="4278" y="1796"/>
                    </a:lnTo>
                    <a:lnTo>
                      <a:pt x="4264" y="1798"/>
                    </a:lnTo>
                    <a:lnTo>
                      <a:pt x="4257" y="1794"/>
                    </a:lnTo>
                    <a:lnTo>
                      <a:pt x="4251" y="1797"/>
                    </a:lnTo>
                    <a:lnTo>
                      <a:pt x="4251" y="1802"/>
                    </a:lnTo>
                    <a:lnTo>
                      <a:pt x="4256" y="1806"/>
                    </a:lnTo>
                    <a:lnTo>
                      <a:pt x="4266" y="1803"/>
                    </a:lnTo>
                    <a:lnTo>
                      <a:pt x="4284" y="1804"/>
                    </a:lnTo>
                    <a:lnTo>
                      <a:pt x="4301" y="1803"/>
                    </a:lnTo>
                    <a:lnTo>
                      <a:pt x="4304" y="1814"/>
                    </a:lnTo>
                    <a:lnTo>
                      <a:pt x="4297" y="1819"/>
                    </a:lnTo>
                    <a:lnTo>
                      <a:pt x="4294" y="1825"/>
                    </a:lnTo>
                    <a:lnTo>
                      <a:pt x="4299" y="1828"/>
                    </a:lnTo>
                    <a:lnTo>
                      <a:pt x="4293" y="1833"/>
                    </a:lnTo>
                    <a:lnTo>
                      <a:pt x="4280" y="1836"/>
                    </a:lnTo>
                    <a:lnTo>
                      <a:pt x="4269" y="1851"/>
                    </a:lnTo>
                    <a:lnTo>
                      <a:pt x="4278" y="1850"/>
                    </a:lnTo>
                    <a:lnTo>
                      <a:pt x="4286" y="1842"/>
                    </a:lnTo>
                    <a:lnTo>
                      <a:pt x="4296" y="1841"/>
                    </a:lnTo>
                    <a:lnTo>
                      <a:pt x="4305" y="1837"/>
                    </a:lnTo>
                    <a:lnTo>
                      <a:pt x="4315" y="1852"/>
                    </a:lnTo>
                    <a:lnTo>
                      <a:pt x="4310" y="1853"/>
                    </a:lnTo>
                    <a:lnTo>
                      <a:pt x="4304" y="1860"/>
                    </a:lnTo>
                    <a:lnTo>
                      <a:pt x="4304" y="1866"/>
                    </a:lnTo>
                    <a:lnTo>
                      <a:pt x="4315" y="1861"/>
                    </a:lnTo>
                    <a:lnTo>
                      <a:pt x="4322" y="1864"/>
                    </a:lnTo>
                    <a:lnTo>
                      <a:pt x="4322" y="1867"/>
                    </a:lnTo>
                    <a:lnTo>
                      <a:pt x="4331" y="1878"/>
                    </a:lnTo>
                    <a:lnTo>
                      <a:pt x="4339" y="1884"/>
                    </a:lnTo>
                    <a:lnTo>
                      <a:pt x="4342" y="1893"/>
                    </a:lnTo>
                    <a:lnTo>
                      <a:pt x="4323" y="1907"/>
                    </a:lnTo>
                    <a:lnTo>
                      <a:pt x="4312" y="1907"/>
                    </a:lnTo>
                    <a:lnTo>
                      <a:pt x="4312" y="1914"/>
                    </a:lnTo>
                    <a:lnTo>
                      <a:pt x="4339" y="1912"/>
                    </a:lnTo>
                    <a:lnTo>
                      <a:pt x="4347" y="1922"/>
                    </a:lnTo>
                    <a:lnTo>
                      <a:pt x="4342" y="1932"/>
                    </a:lnTo>
                    <a:lnTo>
                      <a:pt x="4364" y="1939"/>
                    </a:lnTo>
                    <a:lnTo>
                      <a:pt x="4368" y="1953"/>
                    </a:lnTo>
                    <a:lnTo>
                      <a:pt x="4358" y="1963"/>
                    </a:lnTo>
                    <a:lnTo>
                      <a:pt x="4347" y="1974"/>
                    </a:lnTo>
                    <a:lnTo>
                      <a:pt x="4350" y="1987"/>
                    </a:lnTo>
                    <a:lnTo>
                      <a:pt x="4343" y="1989"/>
                    </a:lnTo>
                    <a:lnTo>
                      <a:pt x="4315" y="1973"/>
                    </a:lnTo>
                    <a:lnTo>
                      <a:pt x="4312" y="1979"/>
                    </a:lnTo>
                    <a:lnTo>
                      <a:pt x="4326" y="1984"/>
                    </a:lnTo>
                    <a:lnTo>
                      <a:pt x="4326" y="1986"/>
                    </a:lnTo>
                    <a:lnTo>
                      <a:pt x="4295" y="1990"/>
                    </a:lnTo>
                    <a:lnTo>
                      <a:pt x="4286" y="1992"/>
                    </a:lnTo>
                    <a:lnTo>
                      <a:pt x="4302" y="1996"/>
                    </a:lnTo>
                    <a:lnTo>
                      <a:pt x="4334" y="1995"/>
                    </a:lnTo>
                    <a:lnTo>
                      <a:pt x="4348" y="1997"/>
                    </a:lnTo>
                    <a:lnTo>
                      <a:pt x="4350" y="2002"/>
                    </a:lnTo>
                    <a:lnTo>
                      <a:pt x="4342" y="2003"/>
                    </a:lnTo>
                    <a:lnTo>
                      <a:pt x="4334" y="2009"/>
                    </a:lnTo>
                    <a:lnTo>
                      <a:pt x="4336" y="2013"/>
                    </a:lnTo>
                    <a:lnTo>
                      <a:pt x="4350" y="2022"/>
                    </a:lnTo>
                    <a:lnTo>
                      <a:pt x="4352" y="2028"/>
                    </a:lnTo>
                    <a:lnTo>
                      <a:pt x="4342" y="2027"/>
                    </a:lnTo>
                    <a:lnTo>
                      <a:pt x="4338" y="2036"/>
                    </a:lnTo>
                    <a:lnTo>
                      <a:pt x="4371" y="2034"/>
                    </a:lnTo>
                    <a:lnTo>
                      <a:pt x="4375" y="2055"/>
                    </a:lnTo>
                    <a:lnTo>
                      <a:pt x="4379" y="2060"/>
                    </a:lnTo>
                    <a:lnTo>
                      <a:pt x="4374" y="2065"/>
                    </a:lnTo>
                    <a:lnTo>
                      <a:pt x="4403" y="2068"/>
                    </a:lnTo>
                    <a:lnTo>
                      <a:pt x="4411" y="2073"/>
                    </a:lnTo>
                    <a:lnTo>
                      <a:pt x="4412" y="2084"/>
                    </a:lnTo>
                    <a:lnTo>
                      <a:pt x="4418" y="2079"/>
                    </a:lnTo>
                    <a:lnTo>
                      <a:pt x="4428" y="2079"/>
                    </a:lnTo>
                    <a:lnTo>
                      <a:pt x="4428" y="2089"/>
                    </a:lnTo>
                    <a:lnTo>
                      <a:pt x="4424" y="2097"/>
                    </a:lnTo>
                    <a:lnTo>
                      <a:pt x="4429" y="2102"/>
                    </a:lnTo>
                    <a:lnTo>
                      <a:pt x="4431" y="2110"/>
                    </a:lnTo>
                    <a:lnTo>
                      <a:pt x="4420" y="2122"/>
                    </a:lnTo>
                    <a:lnTo>
                      <a:pt x="4420" y="2126"/>
                    </a:lnTo>
                    <a:lnTo>
                      <a:pt x="4433" y="2119"/>
                    </a:lnTo>
                    <a:lnTo>
                      <a:pt x="4447" y="2130"/>
                    </a:lnTo>
                    <a:lnTo>
                      <a:pt x="4452" y="2125"/>
                    </a:lnTo>
                    <a:lnTo>
                      <a:pt x="4462" y="2120"/>
                    </a:lnTo>
                    <a:lnTo>
                      <a:pt x="4463" y="2129"/>
                    </a:lnTo>
                    <a:lnTo>
                      <a:pt x="4473" y="2132"/>
                    </a:lnTo>
                    <a:lnTo>
                      <a:pt x="4461" y="2162"/>
                    </a:lnTo>
                    <a:lnTo>
                      <a:pt x="4469" y="2154"/>
                    </a:lnTo>
                    <a:lnTo>
                      <a:pt x="4481" y="2138"/>
                    </a:lnTo>
                    <a:lnTo>
                      <a:pt x="4490" y="2131"/>
                    </a:lnTo>
                    <a:lnTo>
                      <a:pt x="4489" y="2145"/>
                    </a:lnTo>
                    <a:lnTo>
                      <a:pt x="4493" y="2145"/>
                    </a:lnTo>
                    <a:lnTo>
                      <a:pt x="4499" y="2137"/>
                    </a:lnTo>
                    <a:lnTo>
                      <a:pt x="4501" y="2149"/>
                    </a:lnTo>
                    <a:lnTo>
                      <a:pt x="4504" y="2158"/>
                    </a:lnTo>
                    <a:lnTo>
                      <a:pt x="4510" y="2164"/>
                    </a:lnTo>
                    <a:lnTo>
                      <a:pt x="4522" y="2167"/>
                    </a:lnTo>
                    <a:lnTo>
                      <a:pt x="4536" y="2174"/>
                    </a:lnTo>
                    <a:lnTo>
                      <a:pt x="4543" y="2170"/>
                    </a:lnTo>
                    <a:lnTo>
                      <a:pt x="4542" y="2163"/>
                    </a:lnTo>
                    <a:lnTo>
                      <a:pt x="4552" y="2156"/>
                    </a:lnTo>
                    <a:lnTo>
                      <a:pt x="4559" y="2165"/>
                    </a:lnTo>
                    <a:lnTo>
                      <a:pt x="4557" y="2174"/>
                    </a:lnTo>
                    <a:lnTo>
                      <a:pt x="4568" y="2176"/>
                    </a:lnTo>
                    <a:lnTo>
                      <a:pt x="4575" y="2181"/>
                    </a:lnTo>
                    <a:lnTo>
                      <a:pt x="4581" y="2183"/>
                    </a:lnTo>
                    <a:lnTo>
                      <a:pt x="4586" y="2192"/>
                    </a:lnTo>
                    <a:lnTo>
                      <a:pt x="4581" y="2199"/>
                    </a:lnTo>
                    <a:lnTo>
                      <a:pt x="4581" y="2203"/>
                    </a:lnTo>
                    <a:lnTo>
                      <a:pt x="4580" y="2206"/>
                    </a:lnTo>
                    <a:lnTo>
                      <a:pt x="4571" y="2208"/>
                    </a:lnTo>
                    <a:lnTo>
                      <a:pt x="4565" y="2206"/>
                    </a:lnTo>
                    <a:lnTo>
                      <a:pt x="4558" y="2207"/>
                    </a:lnTo>
                    <a:lnTo>
                      <a:pt x="4544" y="2213"/>
                    </a:lnTo>
                    <a:lnTo>
                      <a:pt x="4539" y="2216"/>
                    </a:lnTo>
                    <a:lnTo>
                      <a:pt x="4539" y="2218"/>
                    </a:lnTo>
                    <a:lnTo>
                      <a:pt x="4524" y="2228"/>
                    </a:lnTo>
                    <a:lnTo>
                      <a:pt x="4494" y="2232"/>
                    </a:lnTo>
                    <a:lnTo>
                      <a:pt x="4477" y="2238"/>
                    </a:lnTo>
                    <a:lnTo>
                      <a:pt x="4469" y="2246"/>
                    </a:lnTo>
                    <a:lnTo>
                      <a:pt x="4482" y="2246"/>
                    </a:lnTo>
                    <a:lnTo>
                      <a:pt x="4495" y="2242"/>
                    </a:lnTo>
                    <a:lnTo>
                      <a:pt x="4510" y="2233"/>
                    </a:lnTo>
                    <a:lnTo>
                      <a:pt x="4515" y="2235"/>
                    </a:lnTo>
                    <a:lnTo>
                      <a:pt x="4482" y="2251"/>
                    </a:lnTo>
                    <a:lnTo>
                      <a:pt x="4467" y="2256"/>
                    </a:lnTo>
                    <a:lnTo>
                      <a:pt x="4452" y="2256"/>
                    </a:lnTo>
                    <a:lnTo>
                      <a:pt x="4436" y="2280"/>
                    </a:lnTo>
                    <a:lnTo>
                      <a:pt x="4424" y="2276"/>
                    </a:lnTo>
                    <a:lnTo>
                      <a:pt x="4413" y="2267"/>
                    </a:lnTo>
                    <a:lnTo>
                      <a:pt x="4399" y="2264"/>
                    </a:lnTo>
                    <a:lnTo>
                      <a:pt x="4386" y="2265"/>
                    </a:lnTo>
                    <a:lnTo>
                      <a:pt x="4387" y="2274"/>
                    </a:lnTo>
                    <a:lnTo>
                      <a:pt x="4404" y="2276"/>
                    </a:lnTo>
                    <a:lnTo>
                      <a:pt x="4419" y="2282"/>
                    </a:lnTo>
                    <a:lnTo>
                      <a:pt x="4430" y="2289"/>
                    </a:lnTo>
                    <a:lnTo>
                      <a:pt x="4426" y="2314"/>
                    </a:lnTo>
                    <a:lnTo>
                      <a:pt x="4438" y="2308"/>
                    </a:lnTo>
                    <a:lnTo>
                      <a:pt x="4451" y="2298"/>
                    </a:lnTo>
                    <a:lnTo>
                      <a:pt x="4456" y="2291"/>
                    </a:lnTo>
                    <a:lnTo>
                      <a:pt x="4468" y="2283"/>
                    </a:lnTo>
                    <a:lnTo>
                      <a:pt x="4479" y="2272"/>
                    </a:lnTo>
                    <a:lnTo>
                      <a:pt x="4496" y="2265"/>
                    </a:lnTo>
                    <a:lnTo>
                      <a:pt x="4506" y="2251"/>
                    </a:lnTo>
                    <a:lnTo>
                      <a:pt x="4519" y="2244"/>
                    </a:lnTo>
                    <a:lnTo>
                      <a:pt x="4547" y="2237"/>
                    </a:lnTo>
                    <a:lnTo>
                      <a:pt x="4563" y="2240"/>
                    </a:lnTo>
                    <a:lnTo>
                      <a:pt x="4569" y="2238"/>
                    </a:lnTo>
                    <a:lnTo>
                      <a:pt x="4560" y="2234"/>
                    </a:lnTo>
                    <a:lnTo>
                      <a:pt x="4546" y="2231"/>
                    </a:lnTo>
                    <a:lnTo>
                      <a:pt x="4530" y="2234"/>
                    </a:lnTo>
                    <a:lnTo>
                      <a:pt x="4538" y="2229"/>
                    </a:lnTo>
                    <a:lnTo>
                      <a:pt x="4555" y="2226"/>
                    </a:lnTo>
                    <a:lnTo>
                      <a:pt x="4582" y="2228"/>
                    </a:lnTo>
                    <a:lnTo>
                      <a:pt x="4594" y="2228"/>
                    </a:lnTo>
                    <a:lnTo>
                      <a:pt x="4596" y="2233"/>
                    </a:lnTo>
                    <a:lnTo>
                      <a:pt x="4595" y="2243"/>
                    </a:lnTo>
                    <a:lnTo>
                      <a:pt x="4597" y="2253"/>
                    </a:lnTo>
                    <a:lnTo>
                      <a:pt x="4598" y="2265"/>
                    </a:lnTo>
                    <a:lnTo>
                      <a:pt x="4591" y="2275"/>
                    </a:lnTo>
                    <a:lnTo>
                      <a:pt x="4590" y="2285"/>
                    </a:lnTo>
                    <a:lnTo>
                      <a:pt x="4592" y="2301"/>
                    </a:lnTo>
                    <a:lnTo>
                      <a:pt x="4595" y="2301"/>
                    </a:lnTo>
                    <a:lnTo>
                      <a:pt x="4607" y="2274"/>
                    </a:lnTo>
                    <a:lnTo>
                      <a:pt x="4616" y="2267"/>
                    </a:lnTo>
                    <a:lnTo>
                      <a:pt x="4629" y="2266"/>
                    </a:lnTo>
                    <a:lnTo>
                      <a:pt x="4637" y="2269"/>
                    </a:lnTo>
                    <a:lnTo>
                      <a:pt x="4633" y="2274"/>
                    </a:lnTo>
                    <a:lnTo>
                      <a:pt x="4667" y="2286"/>
                    </a:lnTo>
                    <a:lnTo>
                      <a:pt x="4668" y="2289"/>
                    </a:lnTo>
                    <a:lnTo>
                      <a:pt x="4662" y="2293"/>
                    </a:lnTo>
                    <a:lnTo>
                      <a:pt x="4668" y="2303"/>
                    </a:lnTo>
                    <a:lnTo>
                      <a:pt x="4675" y="2307"/>
                    </a:lnTo>
                    <a:lnTo>
                      <a:pt x="4676" y="2313"/>
                    </a:lnTo>
                    <a:lnTo>
                      <a:pt x="4680" y="2315"/>
                    </a:lnTo>
                    <a:lnTo>
                      <a:pt x="4680" y="2323"/>
                    </a:lnTo>
                    <a:lnTo>
                      <a:pt x="4675" y="2325"/>
                    </a:lnTo>
                    <a:lnTo>
                      <a:pt x="4670" y="2330"/>
                    </a:lnTo>
                    <a:lnTo>
                      <a:pt x="4648" y="2321"/>
                    </a:lnTo>
                    <a:lnTo>
                      <a:pt x="4655" y="2334"/>
                    </a:lnTo>
                    <a:lnTo>
                      <a:pt x="4660" y="2336"/>
                    </a:lnTo>
                    <a:lnTo>
                      <a:pt x="4668" y="2336"/>
                    </a:lnTo>
                    <a:lnTo>
                      <a:pt x="4672" y="2350"/>
                    </a:lnTo>
                    <a:lnTo>
                      <a:pt x="4668" y="2353"/>
                    </a:lnTo>
                    <a:lnTo>
                      <a:pt x="4668" y="2357"/>
                    </a:lnTo>
                    <a:lnTo>
                      <a:pt x="4677" y="2371"/>
                    </a:lnTo>
                    <a:lnTo>
                      <a:pt x="4677" y="2373"/>
                    </a:lnTo>
                    <a:lnTo>
                      <a:pt x="4667" y="2372"/>
                    </a:lnTo>
                    <a:lnTo>
                      <a:pt x="4664" y="2378"/>
                    </a:lnTo>
                    <a:lnTo>
                      <a:pt x="4681" y="2383"/>
                    </a:lnTo>
                    <a:lnTo>
                      <a:pt x="4686" y="2395"/>
                    </a:lnTo>
                    <a:lnTo>
                      <a:pt x="4671" y="2394"/>
                    </a:lnTo>
                    <a:lnTo>
                      <a:pt x="4664" y="2391"/>
                    </a:lnTo>
                    <a:lnTo>
                      <a:pt x="4668" y="2398"/>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629" name="Freeform 305"/>
              <p:cNvSpPr>
                <a:spLocks noChangeAspect="1"/>
              </p:cNvSpPr>
              <p:nvPr/>
            </p:nvSpPr>
            <p:spPr bwMode="gray">
              <a:xfrm>
                <a:off x="1437" y="1025"/>
                <a:ext cx="39" cy="63"/>
              </a:xfrm>
              <a:custGeom>
                <a:avLst/>
                <a:gdLst/>
                <a:ahLst/>
                <a:cxnLst>
                  <a:cxn ang="0">
                    <a:pos x="197" y="156"/>
                  </a:cxn>
                  <a:cxn ang="0">
                    <a:pos x="180" y="119"/>
                  </a:cxn>
                  <a:cxn ang="0">
                    <a:pos x="140" y="109"/>
                  </a:cxn>
                  <a:cxn ang="0">
                    <a:pos x="128" y="97"/>
                  </a:cxn>
                  <a:cxn ang="0">
                    <a:pos x="132" y="73"/>
                  </a:cxn>
                  <a:cxn ang="0">
                    <a:pos x="121" y="63"/>
                  </a:cxn>
                  <a:cxn ang="0">
                    <a:pos x="95" y="44"/>
                  </a:cxn>
                  <a:cxn ang="0">
                    <a:pos x="22" y="0"/>
                  </a:cxn>
                  <a:cxn ang="0">
                    <a:pos x="6" y="25"/>
                  </a:cxn>
                  <a:cxn ang="0">
                    <a:pos x="4" y="44"/>
                  </a:cxn>
                  <a:cxn ang="0">
                    <a:pos x="9" y="65"/>
                  </a:cxn>
                  <a:cxn ang="0">
                    <a:pos x="18" y="82"/>
                  </a:cxn>
                  <a:cxn ang="0">
                    <a:pos x="0" y="98"/>
                  </a:cxn>
                  <a:cxn ang="0">
                    <a:pos x="20" y="127"/>
                  </a:cxn>
                  <a:cxn ang="0">
                    <a:pos x="21" y="161"/>
                  </a:cxn>
                  <a:cxn ang="0">
                    <a:pos x="34" y="173"/>
                  </a:cxn>
                  <a:cxn ang="0">
                    <a:pos x="27" y="184"/>
                  </a:cxn>
                  <a:cxn ang="0">
                    <a:pos x="54" y="187"/>
                  </a:cxn>
                  <a:cxn ang="0">
                    <a:pos x="83" y="215"/>
                  </a:cxn>
                  <a:cxn ang="0">
                    <a:pos x="79" y="226"/>
                  </a:cxn>
                  <a:cxn ang="0">
                    <a:pos x="35" y="236"/>
                  </a:cxn>
                  <a:cxn ang="0">
                    <a:pos x="63" y="300"/>
                  </a:cxn>
                  <a:cxn ang="0">
                    <a:pos x="86" y="316"/>
                  </a:cxn>
                  <a:cxn ang="0">
                    <a:pos x="97" y="295"/>
                  </a:cxn>
                  <a:cxn ang="0">
                    <a:pos x="91" y="292"/>
                  </a:cxn>
                  <a:cxn ang="0">
                    <a:pos x="120" y="290"/>
                  </a:cxn>
                  <a:cxn ang="0">
                    <a:pos x="170" y="268"/>
                  </a:cxn>
                  <a:cxn ang="0">
                    <a:pos x="185" y="275"/>
                  </a:cxn>
                  <a:cxn ang="0">
                    <a:pos x="190" y="264"/>
                  </a:cxn>
                  <a:cxn ang="0">
                    <a:pos x="197" y="233"/>
                  </a:cxn>
                  <a:cxn ang="0">
                    <a:pos x="186" y="221"/>
                  </a:cxn>
                  <a:cxn ang="0">
                    <a:pos x="185" y="219"/>
                  </a:cxn>
                  <a:cxn ang="0">
                    <a:pos x="197" y="163"/>
                  </a:cxn>
                </a:cxnLst>
                <a:rect l="0" t="0" r="r" b="b"/>
                <a:pathLst>
                  <a:path w="197" h="316">
                    <a:moveTo>
                      <a:pt x="197" y="163"/>
                    </a:moveTo>
                    <a:lnTo>
                      <a:pt x="197" y="156"/>
                    </a:lnTo>
                    <a:lnTo>
                      <a:pt x="196" y="149"/>
                    </a:lnTo>
                    <a:lnTo>
                      <a:pt x="180" y="119"/>
                    </a:lnTo>
                    <a:lnTo>
                      <a:pt x="156" y="102"/>
                    </a:lnTo>
                    <a:lnTo>
                      <a:pt x="140" y="109"/>
                    </a:lnTo>
                    <a:lnTo>
                      <a:pt x="127" y="107"/>
                    </a:lnTo>
                    <a:lnTo>
                      <a:pt x="128" y="97"/>
                    </a:lnTo>
                    <a:lnTo>
                      <a:pt x="128" y="86"/>
                    </a:lnTo>
                    <a:lnTo>
                      <a:pt x="132" y="73"/>
                    </a:lnTo>
                    <a:lnTo>
                      <a:pt x="127" y="65"/>
                    </a:lnTo>
                    <a:lnTo>
                      <a:pt x="121" y="63"/>
                    </a:lnTo>
                    <a:lnTo>
                      <a:pt x="106" y="47"/>
                    </a:lnTo>
                    <a:lnTo>
                      <a:pt x="95" y="44"/>
                    </a:lnTo>
                    <a:lnTo>
                      <a:pt x="53" y="7"/>
                    </a:lnTo>
                    <a:lnTo>
                      <a:pt x="22" y="0"/>
                    </a:lnTo>
                    <a:lnTo>
                      <a:pt x="5" y="16"/>
                    </a:lnTo>
                    <a:lnTo>
                      <a:pt x="6" y="25"/>
                    </a:lnTo>
                    <a:lnTo>
                      <a:pt x="4" y="27"/>
                    </a:lnTo>
                    <a:lnTo>
                      <a:pt x="4" y="44"/>
                    </a:lnTo>
                    <a:lnTo>
                      <a:pt x="5" y="52"/>
                    </a:lnTo>
                    <a:lnTo>
                      <a:pt x="9" y="65"/>
                    </a:lnTo>
                    <a:lnTo>
                      <a:pt x="15" y="70"/>
                    </a:lnTo>
                    <a:lnTo>
                      <a:pt x="18" y="82"/>
                    </a:lnTo>
                    <a:lnTo>
                      <a:pt x="14" y="90"/>
                    </a:lnTo>
                    <a:lnTo>
                      <a:pt x="0" y="98"/>
                    </a:lnTo>
                    <a:lnTo>
                      <a:pt x="13" y="124"/>
                    </a:lnTo>
                    <a:lnTo>
                      <a:pt x="20" y="127"/>
                    </a:lnTo>
                    <a:lnTo>
                      <a:pt x="18" y="139"/>
                    </a:lnTo>
                    <a:lnTo>
                      <a:pt x="21" y="161"/>
                    </a:lnTo>
                    <a:lnTo>
                      <a:pt x="31" y="163"/>
                    </a:lnTo>
                    <a:lnTo>
                      <a:pt x="34" y="173"/>
                    </a:lnTo>
                    <a:lnTo>
                      <a:pt x="24" y="177"/>
                    </a:lnTo>
                    <a:lnTo>
                      <a:pt x="27" y="184"/>
                    </a:lnTo>
                    <a:lnTo>
                      <a:pt x="46" y="190"/>
                    </a:lnTo>
                    <a:lnTo>
                      <a:pt x="54" y="187"/>
                    </a:lnTo>
                    <a:lnTo>
                      <a:pt x="85" y="203"/>
                    </a:lnTo>
                    <a:lnTo>
                      <a:pt x="83" y="215"/>
                    </a:lnTo>
                    <a:lnTo>
                      <a:pt x="89" y="216"/>
                    </a:lnTo>
                    <a:lnTo>
                      <a:pt x="79" y="226"/>
                    </a:lnTo>
                    <a:lnTo>
                      <a:pt x="38" y="224"/>
                    </a:lnTo>
                    <a:lnTo>
                      <a:pt x="35" y="236"/>
                    </a:lnTo>
                    <a:lnTo>
                      <a:pt x="72" y="279"/>
                    </a:lnTo>
                    <a:lnTo>
                      <a:pt x="63" y="300"/>
                    </a:lnTo>
                    <a:lnTo>
                      <a:pt x="65" y="307"/>
                    </a:lnTo>
                    <a:lnTo>
                      <a:pt x="86" y="316"/>
                    </a:lnTo>
                    <a:lnTo>
                      <a:pt x="97" y="300"/>
                    </a:lnTo>
                    <a:lnTo>
                      <a:pt x="97" y="295"/>
                    </a:lnTo>
                    <a:lnTo>
                      <a:pt x="94" y="290"/>
                    </a:lnTo>
                    <a:lnTo>
                      <a:pt x="91" y="292"/>
                    </a:lnTo>
                    <a:lnTo>
                      <a:pt x="106" y="275"/>
                    </a:lnTo>
                    <a:lnTo>
                      <a:pt x="120" y="290"/>
                    </a:lnTo>
                    <a:lnTo>
                      <a:pt x="133" y="287"/>
                    </a:lnTo>
                    <a:lnTo>
                      <a:pt x="170" y="268"/>
                    </a:lnTo>
                    <a:lnTo>
                      <a:pt x="181" y="270"/>
                    </a:lnTo>
                    <a:lnTo>
                      <a:pt x="185" y="275"/>
                    </a:lnTo>
                    <a:lnTo>
                      <a:pt x="188" y="271"/>
                    </a:lnTo>
                    <a:lnTo>
                      <a:pt x="190" y="264"/>
                    </a:lnTo>
                    <a:lnTo>
                      <a:pt x="196" y="249"/>
                    </a:lnTo>
                    <a:lnTo>
                      <a:pt x="197" y="233"/>
                    </a:lnTo>
                    <a:lnTo>
                      <a:pt x="193" y="227"/>
                    </a:lnTo>
                    <a:lnTo>
                      <a:pt x="186" y="221"/>
                    </a:lnTo>
                    <a:lnTo>
                      <a:pt x="186" y="225"/>
                    </a:lnTo>
                    <a:lnTo>
                      <a:pt x="185" y="219"/>
                    </a:lnTo>
                    <a:lnTo>
                      <a:pt x="185" y="174"/>
                    </a:lnTo>
                    <a:lnTo>
                      <a:pt x="197" y="163"/>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630" name="Freeform 306"/>
              <p:cNvSpPr>
                <a:spLocks noChangeAspect="1"/>
              </p:cNvSpPr>
              <p:nvPr/>
            </p:nvSpPr>
            <p:spPr bwMode="gray">
              <a:xfrm>
                <a:off x="1356" y="1000"/>
                <a:ext cx="74" cy="86"/>
              </a:xfrm>
              <a:custGeom>
                <a:avLst/>
                <a:gdLst/>
                <a:ahLst/>
                <a:cxnLst>
                  <a:cxn ang="0">
                    <a:pos x="318" y="278"/>
                  </a:cxn>
                  <a:cxn ang="0">
                    <a:pos x="327" y="224"/>
                  </a:cxn>
                  <a:cxn ang="0">
                    <a:pos x="332" y="197"/>
                  </a:cxn>
                  <a:cxn ang="0">
                    <a:pos x="321" y="194"/>
                  </a:cxn>
                  <a:cxn ang="0">
                    <a:pos x="300" y="176"/>
                  </a:cxn>
                  <a:cxn ang="0">
                    <a:pos x="297" y="141"/>
                  </a:cxn>
                  <a:cxn ang="0">
                    <a:pos x="245" y="131"/>
                  </a:cxn>
                  <a:cxn ang="0">
                    <a:pos x="236" y="133"/>
                  </a:cxn>
                  <a:cxn ang="0">
                    <a:pos x="232" y="101"/>
                  </a:cxn>
                  <a:cxn ang="0">
                    <a:pos x="220" y="85"/>
                  </a:cxn>
                  <a:cxn ang="0">
                    <a:pos x="210" y="76"/>
                  </a:cxn>
                  <a:cxn ang="0">
                    <a:pos x="176" y="44"/>
                  </a:cxn>
                  <a:cxn ang="0">
                    <a:pos x="148" y="76"/>
                  </a:cxn>
                  <a:cxn ang="0">
                    <a:pos x="143" y="114"/>
                  </a:cxn>
                  <a:cxn ang="0">
                    <a:pos x="130" y="22"/>
                  </a:cxn>
                  <a:cxn ang="0">
                    <a:pos x="108" y="16"/>
                  </a:cxn>
                  <a:cxn ang="0">
                    <a:pos x="84" y="0"/>
                  </a:cxn>
                  <a:cxn ang="0">
                    <a:pos x="11" y="16"/>
                  </a:cxn>
                  <a:cxn ang="0">
                    <a:pos x="5" y="101"/>
                  </a:cxn>
                  <a:cxn ang="0">
                    <a:pos x="40" y="96"/>
                  </a:cxn>
                  <a:cxn ang="0">
                    <a:pos x="42" y="145"/>
                  </a:cxn>
                  <a:cxn ang="0">
                    <a:pos x="55" y="155"/>
                  </a:cxn>
                  <a:cxn ang="0">
                    <a:pos x="80" y="109"/>
                  </a:cxn>
                  <a:cxn ang="0">
                    <a:pos x="95" y="130"/>
                  </a:cxn>
                  <a:cxn ang="0">
                    <a:pos x="81" y="155"/>
                  </a:cxn>
                  <a:cxn ang="0">
                    <a:pos x="97" y="162"/>
                  </a:cxn>
                  <a:cxn ang="0">
                    <a:pos x="123" y="168"/>
                  </a:cxn>
                  <a:cxn ang="0">
                    <a:pos x="96" y="201"/>
                  </a:cxn>
                  <a:cxn ang="0">
                    <a:pos x="121" y="228"/>
                  </a:cxn>
                  <a:cxn ang="0">
                    <a:pos x="65" y="225"/>
                  </a:cxn>
                  <a:cxn ang="0">
                    <a:pos x="42" y="253"/>
                  </a:cxn>
                  <a:cxn ang="0">
                    <a:pos x="79" y="307"/>
                  </a:cxn>
                  <a:cxn ang="0">
                    <a:pos x="118" y="290"/>
                  </a:cxn>
                  <a:cxn ang="0">
                    <a:pos x="157" y="282"/>
                  </a:cxn>
                  <a:cxn ang="0">
                    <a:pos x="180" y="305"/>
                  </a:cxn>
                  <a:cxn ang="0">
                    <a:pos x="230" y="305"/>
                  </a:cxn>
                  <a:cxn ang="0">
                    <a:pos x="250" y="322"/>
                  </a:cxn>
                  <a:cxn ang="0">
                    <a:pos x="257" y="328"/>
                  </a:cxn>
                  <a:cxn ang="0">
                    <a:pos x="277" y="388"/>
                  </a:cxn>
                  <a:cxn ang="0">
                    <a:pos x="301" y="416"/>
                  </a:cxn>
                  <a:cxn ang="0">
                    <a:pos x="326" y="415"/>
                  </a:cxn>
                  <a:cxn ang="0">
                    <a:pos x="360" y="395"/>
                  </a:cxn>
                  <a:cxn ang="0">
                    <a:pos x="337" y="301"/>
                  </a:cxn>
                </a:cxnLst>
                <a:rect l="0" t="0" r="r" b="b"/>
                <a:pathLst>
                  <a:path w="368" h="430">
                    <a:moveTo>
                      <a:pt x="337" y="301"/>
                    </a:moveTo>
                    <a:lnTo>
                      <a:pt x="333" y="284"/>
                    </a:lnTo>
                    <a:lnTo>
                      <a:pt x="318" y="278"/>
                    </a:lnTo>
                    <a:lnTo>
                      <a:pt x="320" y="260"/>
                    </a:lnTo>
                    <a:lnTo>
                      <a:pt x="316" y="243"/>
                    </a:lnTo>
                    <a:lnTo>
                      <a:pt x="327" y="224"/>
                    </a:lnTo>
                    <a:lnTo>
                      <a:pt x="328" y="211"/>
                    </a:lnTo>
                    <a:lnTo>
                      <a:pt x="332" y="204"/>
                    </a:lnTo>
                    <a:lnTo>
                      <a:pt x="332" y="197"/>
                    </a:lnTo>
                    <a:lnTo>
                      <a:pt x="327" y="190"/>
                    </a:lnTo>
                    <a:lnTo>
                      <a:pt x="323" y="187"/>
                    </a:lnTo>
                    <a:lnTo>
                      <a:pt x="321" y="194"/>
                    </a:lnTo>
                    <a:lnTo>
                      <a:pt x="311" y="177"/>
                    </a:lnTo>
                    <a:lnTo>
                      <a:pt x="312" y="177"/>
                    </a:lnTo>
                    <a:lnTo>
                      <a:pt x="300" y="176"/>
                    </a:lnTo>
                    <a:lnTo>
                      <a:pt x="299" y="171"/>
                    </a:lnTo>
                    <a:lnTo>
                      <a:pt x="304" y="158"/>
                    </a:lnTo>
                    <a:lnTo>
                      <a:pt x="297" y="141"/>
                    </a:lnTo>
                    <a:lnTo>
                      <a:pt x="266" y="118"/>
                    </a:lnTo>
                    <a:lnTo>
                      <a:pt x="261" y="125"/>
                    </a:lnTo>
                    <a:lnTo>
                      <a:pt x="245" y="131"/>
                    </a:lnTo>
                    <a:lnTo>
                      <a:pt x="237" y="141"/>
                    </a:lnTo>
                    <a:lnTo>
                      <a:pt x="235" y="139"/>
                    </a:lnTo>
                    <a:lnTo>
                      <a:pt x="236" y="133"/>
                    </a:lnTo>
                    <a:lnTo>
                      <a:pt x="227" y="128"/>
                    </a:lnTo>
                    <a:lnTo>
                      <a:pt x="227" y="119"/>
                    </a:lnTo>
                    <a:lnTo>
                      <a:pt x="232" y="101"/>
                    </a:lnTo>
                    <a:lnTo>
                      <a:pt x="231" y="85"/>
                    </a:lnTo>
                    <a:lnTo>
                      <a:pt x="223" y="75"/>
                    </a:lnTo>
                    <a:lnTo>
                      <a:pt x="220" y="85"/>
                    </a:lnTo>
                    <a:lnTo>
                      <a:pt x="211" y="90"/>
                    </a:lnTo>
                    <a:lnTo>
                      <a:pt x="211" y="85"/>
                    </a:lnTo>
                    <a:lnTo>
                      <a:pt x="210" y="76"/>
                    </a:lnTo>
                    <a:lnTo>
                      <a:pt x="200" y="69"/>
                    </a:lnTo>
                    <a:lnTo>
                      <a:pt x="193" y="53"/>
                    </a:lnTo>
                    <a:lnTo>
                      <a:pt x="176" y="44"/>
                    </a:lnTo>
                    <a:lnTo>
                      <a:pt x="166" y="44"/>
                    </a:lnTo>
                    <a:lnTo>
                      <a:pt x="151" y="65"/>
                    </a:lnTo>
                    <a:lnTo>
                      <a:pt x="148" y="76"/>
                    </a:lnTo>
                    <a:lnTo>
                      <a:pt x="148" y="93"/>
                    </a:lnTo>
                    <a:lnTo>
                      <a:pt x="146" y="104"/>
                    </a:lnTo>
                    <a:lnTo>
                      <a:pt x="143" y="114"/>
                    </a:lnTo>
                    <a:lnTo>
                      <a:pt x="129" y="96"/>
                    </a:lnTo>
                    <a:lnTo>
                      <a:pt x="134" y="33"/>
                    </a:lnTo>
                    <a:lnTo>
                      <a:pt x="130" y="22"/>
                    </a:lnTo>
                    <a:lnTo>
                      <a:pt x="116" y="21"/>
                    </a:lnTo>
                    <a:lnTo>
                      <a:pt x="103" y="27"/>
                    </a:lnTo>
                    <a:lnTo>
                      <a:pt x="108" y="16"/>
                    </a:lnTo>
                    <a:lnTo>
                      <a:pt x="106" y="11"/>
                    </a:lnTo>
                    <a:lnTo>
                      <a:pt x="95" y="4"/>
                    </a:lnTo>
                    <a:lnTo>
                      <a:pt x="84" y="0"/>
                    </a:lnTo>
                    <a:lnTo>
                      <a:pt x="62" y="13"/>
                    </a:lnTo>
                    <a:lnTo>
                      <a:pt x="22" y="22"/>
                    </a:lnTo>
                    <a:lnTo>
                      <a:pt x="11" y="16"/>
                    </a:lnTo>
                    <a:lnTo>
                      <a:pt x="9" y="21"/>
                    </a:lnTo>
                    <a:lnTo>
                      <a:pt x="0" y="56"/>
                    </a:lnTo>
                    <a:lnTo>
                      <a:pt x="5" y="101"/>
                    </a:lnTo>
                    <a:lnTo>
                      <a:pt x="6" y="104"/>
                    </a:lnTo>
                    <a:lnTo>
                      <a:pt x="17" y="107"/>
                    </a:lnTo>
                    <a:lnTo>
                      <a:pt x="40" y="96"/>
                    </a:lnTo>
                    <a:lnTo>
                      <a:pt x="52" y="98"/>
                    </a:lnTo>
                    <a:lnTo>
                      <a:pt x="52" y="114"/>
                    </a:lnTo>
                    <a:lnTo>
                      <a:pt x="42" y="145"/>
                    </a:lnTo>
                    <a:lnTo>
                      <a:pt x="36" y="150"/>
                    </a:lnTo>
                    <a:lnTo>
                      <a:pt x="41" y="161"/>
                    </a:lnTo>
                    <a:lnTo>
                      <a:pt x="55" y="155"/>
                    </a:lnTo>
                    <a:lnTo>
                      <a:pt x="67" y="120"/>
                    </a:lnTo>
                    <a:lnTo>
                      <a:pt x="75" y="117"/>
                    </a:lnTo>
                    <a:lnTo>
                      <a:pt x="80" y="109"/>
                    </a:lnTo>
                    <a:lnTo>
                      <a:pt x="87" y="111"/>
                    </a:lnTo>
                    <a:lnTo>
                      <a:pt x="92" y="117"/>
                    </a:lnTo>
                    <a:lnTo>
                      <a:pt x="95" y="130"/>
                    </a:lnTo>
                    <a:lnTo>
                      <a:pt x="92" y="139"/>
                    </a:lnTo>
                    <a:lnTo>
                      <a:pt x="89" y="146"/>
                    </a:lnTo>
                    <a:lnTo>
                      <a:pt x="81" y="155"/>
                    </a:lnTo>
                    <a:lnTo>
                      <a:pt x="83" y="171"/>
                    </a:lnTo>
                    <a:lnTo>
                      <a:pt x="92" y="174"/>
                    </a:lnTo>
                    <a:lnTo>
                      <a:pt x="97" y="162"/>
                    </a:lnTo>
                    <a:lnTo>
                      <a:pt x="102" y="165"/>
                    </a:lnTo>
                    <a:lnTo>
                      <a:pt x="103" y="176"/>
                    </a:lnTo>
                    <a:lnTo>
                      <a:pt x="123" y="168"/>
                    </a:lnTo>
                    <a:lnTo>
                      <a:pt x="122" y="181"/>
                    </a:lnTo>
                    <a:lnTo>
                      <a:pt x="117" y="190"/>
                    </a:lnTo>
                    <a:lnTo>
                      <a:pt x="96" y="201"/>
                    </a:lnTo>
                    <a:lnTo>
                      <a:pt x="94" y="210"/>
                    </a:lnTo>
                    <a:lnTo>
                      <a:pt x="127" y="216"/>
                    </a:lnTo>
                    <a:lnTo>
                      <a:pt x="121" y="228"/>
                    </a:lnTo>
                    <a:lnTo>
                      <a:pt x="118" y="242"/>
                    </a:lnTo>
                    <a:lnTo>
                      <a:pt x="92" y="240"/>
                    </a:lnTo>
                    <a:lnTo>
                      <a:pt x="65" y="225"/>
                    </a:lnTo>
                    <a:lnTo>
                      <a:pt x="47" y="228"/>
                    </a:lnTo>
                    <a:lnTo>
                      <a:pt x="41" y="236"/>
                    </a:lnTo>
                    <a:lnTo>
                      <a:pt x="42" y="253"/>
                    </a:lnTo>
                    <a:lnTo>
                      <a:pt x="43" y="268"/>
                    </a:lnTo>
                    <a:lnTo>
                      <a:pt x="57" y="290"/>
                    </a:lnTo>
                    <a:lnTo>
                      <a:pt x="79" y="307"/>
                    </a:lnTo>
                    <a:lnTo>
                      <a:pt x="103" y="310"/>
                    </a:lnTo>
                    <a:lnTo>
                      <a:pt x="111" y="303"/>
                    </a:lnTo>
                    <a:lnTo>
                      <a:pt x="118" y="290"/>
                    </a:lnTo>
                    <a:lnTo>
                      <a:pt x="127" y="290"/>
                    </a:lnTo>
                    <a:lnTo>
                      <a:pt x="159" y="274"/>
                    </a:lnTo>
                    <a:lnTo>
                      <a:pt x="157" y="282"/>
                    </a:lnTo>
                    <a:lnTo>
                      <a:pt x="159" y="295"/>
                    </a:lnTo>
                    <a:lnTo>
                      <a:pt x="170" y="305"/>
                    </a:lnTo>
                    <a:lnTo>
                      <a:pt x="180" y="305"/>
                    </a:lnTo>
                    <a:lnTo>
                      <a:pt x="191" y="297"/>
                    </a:lnTo>
                    <a:lnTo>
                      <a:pt x="203" y="297"/>
                    </a:lnTo>
                    <a:lnTo>
                      <a:pt x="230" y="305"/>
                    </a:lnTo>
                    <a:lnTo>
                      <a:pt x="234" y="312"/>
                    </a:lnTo>
                    <a:lnTo>
                      <a:pt x="234" y="321"/>
                    </a:lnTo>
                    <a:lnTo>
                      <a:pt x="250" y="322"/>
                    </a:lnTo>
                    <a:lnTo>
                      <a:pt x="253" y="316"/>
                    </a:lnTo>
                    <a:lnTo>
                      <a:pt x="256" y="318"/>
                    </a:lnTo>
                    <a:lnTo>
                      <a:pt x="257" y="328"/>
                    </a:lnTo>
                    <a:lnTo>
                      <a:pt x="268" y="343"/>
                    </a:lnTo>
                    <a:lnTo>
                      <a:pt x="268" y="366"/>
                    </a:lnTo>
                    <a:lnTo>
                      <a:pt x="277" y="388"/>
                    </a:lnTo>
                    <a:lnTo>
                      <a:pt x="278" y="399"/>
                    </a:lnTo>
                    <a:lnTo>
                      <a:pt x="294" y="418"/>
                    </a:lnTo>
                    <a:lnTo>
                      <a:pt x="301" y="416"/>
                    </a:lnTo>
                    <a:lnTo>
                      <a:pt x="313" y="430"/>
                    </a:lnTo>
                    <a:lnTo>
                      <a:pt x="318" y="420"/>
                    </a:lnTo>
                    <a:lnTo>
                      <a:pt x="326" y="415"/>
                    </a:lnTo>
                    <a:lnTo>
                      <a:pt x="339" y="416"/>
                    </a:lnTo>
                    <a:lnTo>
                      <a:pt x="355" y="410"/>
                    </a:lnTo>
                    <a:lnTo>
                      <a:pt x="360" y="395"/>
                    </a:lnTo>
                    <a:lnTo>
                      <a:pt x="359" y="382"/>
                    </a:lnTo>
                    <a:lnTo>
                      <a:pt x="368" y="357"/>
                    </a:lnTo>
                    <a:lnTo>
                      <a:pt x="337" y="301"/>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631" name="Freeform 307"/>
              <p:cNvSpPr>
                <a:spLocks noChangeAspect="1"/>
              </p:cNvSpPr>
              <p:nvPr/>
            </p:nvSpPr>
            <p:spPr bwMode="gray">
              <a:xfrm>
                <a:off x="1462" y="960"/>
                <a:ext cx="121" cy="112"/>
              </a:xfrm>
              <a:custGeom>
                <a:avLst/>
                <a:gdLst/>
                <a:ahLst/>
                <a:cxnLst>
                  <a:cxn ang="0">
                    <a:pos x="22" y="39"/>
                  </a:cxn>
                  <a:cxn ang="0">
                    <a:pos x="18" y="69"/>
                  </a:cxn>
                  <a:cxn ang="0">
                    <a:pos x="88" y="118"/>
                  </a:cxn>
                  <a:cxn ang="0">
                    <a:pos x="103" y="142"/>
                  </a:cxn>
                  <a:cxn ang="0">
                    <a:pos x="45" y="146"/>
                  </a:cxn>
                  <a:cxn ang="0">
                    <a:pos x="39" y="178"/>
                  </a:cxn>
                  <a:cxn ang="0">
                    <a:pos x="70" y="189"/>
                  </a:cxn>
                  <a:cxn ang="0">
                    <a:pos x="83" y="233"/>
                  </a:cxn>
                  <a:cxn ang="0">
                    <a:pos x="110" y="200"/>
                  </a:cxn>
                  <a:cxn ang="0">
                    <a:pos x="143" y="192"/>
                  </a:cxn>
                  <a:cxn ang="0">
                    <a:pos x="132" y="225"/>
                  </a:cxn>
                  <a:cxn ang="0">
                    <a:pos x="158" y="204"/>
                  </a:cxn>
                  <a:cxn ang="0">
                    <a:pos x="177" y="181"/>
                  </a:cxn>
                  <a:cxn ang="0">
                    <a:pos x="193" y="192"/>
                  </a:cxn>
                  <a:cxn ang="0">
                    <a:pos x="229" y="209"/>
                  </a:cxn>
                  <a:cxn ang="0">
                    <a:pos x="260" y="216"/>
                  </a:cxn>
                  <a:cxn ang="0">
                    <a:pos x="208" y="232"/>
                  </a:cxn>
                  <a:cxn ang="0">
                    <a:pos x="266" y="236"/>
                  </a:cxn>
                  <a:cxn ang="0">
                    <a:pos x="313" y="243"/>
                  </a:cxn>
                  <a:cxn ang="0">
                    <a:pos x="154" y="292"/>
                  </a:cxn>
                  <a:cxn ang="0">
                    <a:pos x="138" y="340"/>
                  </a:cxn>
                  <a:cxn ang="0">
                    <a:pos x="185" y="382"/>
                  </a:cxn>
                  <a:cxn ang="0">
                    <a:pos x="153" y="392"/>
                  </a:cxn>
                  <a:cxn ang="0">
                    <a:pos x="164" y="416"/>
                  </a:cxn>
                  <a:cxn ang="0">
                    <a:pos x="243" y="442"/>
                  </a:cxn>
                  <a:cxn ang="0">
                    <a:pos x="184" y="486"/>
                  </a:cxn>
                  <a:cxn ang="0">
                    <a:pos x="211" y="506"/>
                  </a:cxn>
                  <a:cxn ang="0">
                    <a:pos x="210" y="513"/>
                  </a:cxn>
                  <a:cxn ang="0">
                    <a:pos x="250" y="547"/>
                  </a:cxn>
                  <a:cxn ang="0">
                    <a:pos x="326" y="549"/>
                  </a:cxn>
                  <a:cxn ang="0">
                    <a:pos x="326" y="511"/>
                  </a:cxn>
                  <a:cxn ang="0">
                    <a:pos x="365" y="552"/>
                  </a:cxn>
                  <a:cxn ang="0">
                    <a:pos x="335" y="475"/>
                  </a:cxn>
                  <a:cxn ang="0">
                    <a:pos x="330" y="430"/>
                  </a:cxn>
                  <a:cxn ang="0">
                    <a:pos x="368" y="497"/>
                  </a:cxn>
                  <a:cxn ang="0">
                    <a:pos x="405" y="533"/>
                  </a:cxn>
                  <a:cxn ang="0">
                    <a:pos x="398" y="415"/>
                  </a:cxn>
                  <a:cxn ang="0">
                    <a:pos x="421" y="461"/>
                  </a:cxn>
                  <a:cxn ang="0">
                    <a:pos x="435" y="416"/>
                  </a:cxn>
                  <a:cxn ang="0">
                    <a:pos x="420" y="360"/>
                  </a:cxn>
                  <a:cxn ang="0">
                    <a:pos x="432" y="284"/>
                  </a:cxn>
                  <a:cxn ang="0">
                    <a:pos x="431" y="321"/>
                  </a:cxn>
                  <a:cxn ang="0">
                    <a:pos x="455" y="407"/>
                  </a:cxn>
                  <a:cxn ang="0">
                    <a:pos x="486" y="303"/>
                  </a:cxn>
                  <a:cxn ang="0">
                    <a:pos x="513" y="310"/>
                  </a:cxn>
                  <a:cxn ang="0">
                    <a:pos x="602" y="231"/>
                  </a:cxn>
                  <a:cxn ang="0">
                    <a:pos x="588" y="170"/>
                  </a:cxn>
                  <a:cxn ang="0">
                    <a:pos x="551" y="135"/>
                  </a:cxn>
                  <a:cxn ang="0">
                    <a:pos x="535" y="176"/>
                  </a:cxn>
                  <a:cxn ang="0">
                    <a:pos x="539" y="141"/>
                  </a:cxn>
                  <a:cxn ang="0">
                    <a:pos x="507" y="93"/>
                  </a:cxn>
                  <a:cxn ang="0">
                    <a:pos x="468" y="127"/>
                  </a:cxn>
                  <a:cxn ang="0">
                    <a:pos x="481" y="96"/>
                  </a:cxn>
                  <a:cxn ang="0">
                    <a:pos x="481" y="33"/>
                  </a:cxn>
                  <a:cxn ang="0">
                    <a:pos x="104" y="0"/>
                  </a:cxn>
                  <a:cxn ang="0">
                    <a:pos x="99" y="0"/>
                  </a:cxn>
                  <a:cxn ang="0">
                    <a:pos x="2" y="0"/>
                  </a:cxn>
                </a:cxnLst>
                <a:rect l="0" t="0" r="r" b="b"/>
                <a:pathLst>
                  <a:path w="603" h="558">
                    <a:moveTo>
                      <a:pt x="3" y="21"/>
                    </a:moveTo>
                    <a:lnTo>
                      <a:pt x="23" y="26"/>
                    </a:lnTo>
                    <a:lnTo>
                      <a:pt x="25" y="32"/>
                    </a:lnTo>
                    <a:lnTo>
                      <a:pt x="22" y="39"/>
                    </a:lnTo>
                    <a:lnTo>
                      <a:pt x="1" y="42"/>
                    </a:lnTo>
                    <a:lnTo>
                      <a:pt x="12" y="52"/>
                    </a:lnTo>
                    <a:lnTo>
                      <a:pt x="9" y="57"/>
                    </a:lnTo>
                    <a:lnTo>
                      <a:pt x="18" y="69"/>
                    </a:lnTo>
                    <a:lnTo>
                      <a:pt x="34" y="103"/>
                    </a:lnTo>
                    <a:lnTo>
                      <a:pt x="55" y="117"/>
                    </a:lnTo>
                    <a:lnTo>
                      <a:pt x="59" y="124"/>
                    </a:lnTo>
                    <a:lnTo>
                      <a:pt x="88" y="118"/>
                    </a:lnTo>
                    <a:lnTo>
                      <a:pt x="105" y="128"/>
                    </a:lnTo>
                    <a:lnTo>
                      <a:pt x="126" y="104"/>
                    </a:lnTo>
                    <a:lnTo>
                      <a:pt x="120" y="129"/>
                    </a:lnTo>
                    <a:lnTo>
                      <a:pt x="103" y="142"/>
                    </a:lnTo>
                    <a:lnTo>
                      <a:pt x="81" y="144"/>
                    </a:lnTo>
                    <a:lnTo>
                      <a:pt x="80" y="149"/>
                    </a:lnTo>
                    <a:lnTo>
                      <a:pt x="64" y="155"/>
                    </a:lnTo>
                    <a:lnTo>
                      <a:pt x="45" y="146"/>
                    </a:lnTo>
                    <a:lnTo>
                      <a:pt x="39" y="152"/>
                    </a:lnTo>
                    <a:lnTo>
                      <a:pt x="38" y="161"/>
                    </a:lnTo>
                    <a:lnTo>
                      <a:pt x="40" y="168"/>
                    </a:lnTo>
                    <a:lnTo>
                      <a:pt x="39" y="178"/>
                    </a:lnTo>
                    <a:lnTo>
                      <a:pt x="48" y="189"/>
                    </a:lnTo>
                    <a:lnTo>
                      <a:pt x="56" y="188"/>
                    </a:lnTo>
                    <a:lnTo>
                      <a:pt x="60" y="195"/>
                    </a:lnTo>
                    <a:lnTo>
                      <a:pt x="70" y="189"/>
                    </a:lnTo>
                    <a:lnTo>
                      <a:pt x="72" y="200"/>
                    </a:lnTo>
                    <a:lnTo>
                      <a:pt x="77" y="209"/>
                    </a:lnTo>
                    <a:lnTo>
                      <a:pt x="76" y="212"/>
                    </a:lnTo>
                    <a:lnTo>
                      <a:pt x="83" y="233"/>
                    </a:lnTo>
                    <a:lnTo>
                      <a:pt x="88" y="224"/>
                    </a:lnTo>
                    <a:lnTo>
                      <a:pt x="98" y="212"/>
                    </a:lnTo>
                    <a:lnTo>
                      <a:pt x="108" y="209"/>
                    </a:lnTo>
                    <a:lnTo>
                      <a:pt x="110" y="200"/>
                    </a:lnTo>
                    <a:lnTo>
                      <a:pt x="109" y="193"/>
                    </a:lnTo>
                    <a:lnTo>
                      <a:pt x="116" y="183"/>
                    </a:lnTo>
                    <a:lnTo>
                      <a:pt x="135" y="193"/>
                    </a:lnTo>
                    <a:lnTo>
                      <a:pt x="143" y="192"/>
                    </a:lnTo>
                    <a:lnTo>
                      <a:pt x="132" y="203"/>
                    </a:lnTo>
                    <a:lnTo>
                      <a:pt x="130" y="209"/>
                    </a:lnTo>
                    <a:lnTo>
                      <a:pt x="129" y="225"/>
                    </a:lnTo>
                    <a:lnTo>
                      <a:pt x="132" y="225"/>
                    </a:lnTo>
                    <a:lnTo>
                      <a:pt x="138" y="236"/>
                    </a:lnTo>
                    <a:lnTo>
                      <a:pt x="146" y="233"/>
                    </a:lnTo>
                    <a:lnTo>
                      <a:pt x="156" y="221"/>
                    </a:lnTo>
                    <a:lnTo>
                      <a:pt x="158" y="204"/>
                    </a:lnTo>
                    <a:lnTo>
                      <a:pt x="168" y="197"/>
                    </a:lnTo>
                    <a:lnTo>
                      <a:pt x="170" y="181"/>
                    </a:lnTo>
                    <a:lnTo>
                      <a:pt x="175" y="172"/>
                    </a:lnTo>
                    <a:lnTo>
                      <a:pt x="177" y="181"/>
                    </a:lnTo>
                    <a:lnTo>
                      <a:pt x="170" y="208"/>
                    </a:lnTo>
                    <a:lnTo>
                      <a:pt x="174" y="211"/>
                    </a:lnTo>
                    <a:lnTo>
                      <a:pt x="191" y="205"/>
                    </a:lnTo>
                    <a:lnTo>
                      <a:pt x="193" y="192"/>
                    </a:lnTo>
                    <a:lnTo>
                      <a:pt x="194" y="189"/>
                    </a:lnTo>
                    <a:lnTo>
                      <a:pt x="218" y="183"/>
                    </a:lnTo>
                    <a:lnTo>
                      <a:pt x="215" y="200"/>
                    </a:lnTo>
                    <a:lnTo>
                      <a:pt x="229" y="209"/>
                    </a:lnTo>
                    <a:lnTo>
                      <a:pt x="276" y="203"/>
                    </a:lnTo>
                    <a:lnTo>
                      <a:pt x="277" y="206"/>
                    </a:lnTo>
                    <a:lnTo>
                      <a:pt x="272" y="211"/>
                    </a:lnTo>
                    <a:lnTo>
                      <a:pt x="260" y="216"/>
                    </a:lnTo>
                    <a:lnTo>
                      <a:pt x="222" y="216"/>
                    </a:lnTo>
                    <a:lnTo>
                      <a:pt x="220" y="224"/>
                    </a:lnTo>
                    <a:lnTo>
                      <a:pt x="208" y="224"/>
                    </a:lnTo>
                    <a:lnTo>
                      <a:pt x="208" y="232"/>
                    </a:lnTo>
                    <a:lnTo>
                      <a:pt x="213" y="237"/>
                    </a:lnTo>
                    <a:lnTo>
                      <a:pt x="227" y="244"/>
                    </a:lnTo>
                    <a:lnTo>
                      <a:pt x="259" y="243"/>
                    </a:lnTo>
                    <a:lnTo>
                      <a:pt x="266" y="236"/>
                    </a:lnTo>
                    <a:lnTo>
                      <a:pt x="312" y="231"/>
                    </a:lnTo>
                    <a:lnTo>
                      <a:pt x="324" y="222"/>
                    </a:lnTo>
                    <a:lnTo>
                      <a:pt x="315" y="241"/>
                    </a:lnTo>
                    <a:lnTo>
                      <a:pt x="313" y="243"/>
                    </a:lnTo>
                    <a:lnTo>
                      <a:pt x="275" y="247"/>
                    </a:lnTo>
                    <a:lnTo>
                      <a:pt x="242" y="258"/>
                    </a:lnTo>
                    <a:lnTo>
                      <a:pt x="173" y="265"/>
                    </a:lnTo>
                    <a:lnTo>
                      <a:pt x="154" y="292"/>
                    </a:lnTo>
                    <a:lnTo>
                      <a:pt x="138" y="298"/>
                    </a:lnTo>
                    <a:lnTo>
                      <a:pt x="127" y="313"/>
                    </a:lnTo>
                    <a:lnTo>
                      <a:pt x="130" y="325"/>
                    </a:lnTo>
                    <a:lnTo>
                      <a:pt x="138" y="340"/>
                    </a:lnTo>
                    <a:lnTo>
                      <a:pt x="145" y="359"/>
                    </a:lnTo>
                    <a:lnTo>
                      <a:pt x="163" y="356"/>
                    </a:lnTo>
                    <a:lnTo>
                      <a:pt x="183" y="371"/>
                    </a:lnTo>
                    <a:lnTo>
                      <a:pt x="185" y="382"/>
                    </a:lnTo>
                    <a:lnTo>
                      <a:pt x="163" y="380"/>
                    </a:lnTo>
                    <a:lnTo>
                      <a:pt x="156" y="373"/>
                    </a:lnTo>
                    <a:lnTo>
                      <a:pt x="151" y="377"/>
                    </a:lnTo>
                    <a:lnTo>
                      <a:pt x="153" y="392"/>
                    </a:lnTo>
                    <a:lnTo>
                      <a:pt x="158" y="404"/>
                    </a:lnTo>
                    <a:lnTo>
                      <a:pt x="165" y="404"/>
                    </a:lnTo>
                    <a:lnTo>
                      <a:pt x="163" y="410"/>
                    </a:lnTo>
                    <a:lnTo>
                      <a:pt x="164" y="416"/>
                    </a:lnTo>
                    <a:lnTo>
                      <a:pt x="170" y="426"/>
                    </a:lnTo>
                    <a:lnTo>
                      <a:pt x="193" y="420"/>
                    </a:lnTo>
                    <a:lnTo>
                      <a:pt x="201" y="427"/>
                    </a:lnTo>
                    <a:lnTo>
                      <a:pt x="243" y="442"/>
                    </a:lnTo>
                    <a:lnTo>
                      <a:pt x="238" y="448"/>
                    </a:lnTo>
                    <a:lnTo>
                      <a:pt x="178" y="457"/>
                    </a:lnTo>
                    <a:lnTo>
                      <a:pt x="178" y="472"/>
                    </a:lnTo>
                    <a:lnTo>
                      <a:pt x="184" y="486"/>
                    </a:lnTo>
                    <a:lnTo>
                      <a:pt x="193" y="491"/>
                    </a:lnTo>
                    <a:lnTo>
                      <a:pt x="199" y="505"/>
                    </a:lnTo>
                    <a:lnTo>
                      <a:pt x="205" y="509"/>
                    </a:lnTo>
                    <a:lnTo>
                      <a:pt x="211" y="506"/>
                    </a:lnTo>
                    <a:lnTo>
                      <a:pt x="212" y="497"/>
                    </a:lnTo>
                    <a:lnTo>
                      <a:pt x="216" y="500"/>
                    </a:lnTo>
                    <a:lnTo>
                      <a:pt x="216" y="506"/>
                    </a:lnTo>
                    <a:lnTo>
                      <a:pt x="210" y="513"/>
                    </a:lnTo>
                    <a:lnTo>
                      <a:pt x="218" y="523"/>
                    </a:lnTo>
                    <a:lnTo>
                      <a:pt x="223" y="537"/>
                    </a:lnTo>
                    <a:lnTo>
                      <a:pt x="242" y="537"/>
                    </a:lnTo>
                    <a:lnTo>
                      <a:pt x="250" y="547"/>
                    </a:lnTo>
                    <a:lnTo>
                      <a:pt x="269" y="549"/>
                    </a:lnTo>
                    <a:lnTo>
                      <a:pt x="290" y="558"/>
                    </a:lnTo>
                    <a:lnTo>
                      <a:pt x="324" y="558"/>
                    </a:lnTo>
                    <a:lnTo>
                      <a:pt x="326" y="549"/>
                    </a:lnTo>
                    <a:lnTo>
                      <a:pt x="323" y="532"/>
                    </a:lnTo>
                    <a:lnTo>
                      <a:pt x="307" y="523"/>
                    </a:lnTo>
                    <a:lnTo>
                      <a:pt x="299" y="511"/>
                    </a:lnTo>
                    <a:lnTo>
                      <a:pt x="326" y="511"/>
                    </a:lnTo>
                    <a:lnTo>
                      <a:pt x="339" y="515"/>
                    </a:lnTo>
                    <a:lnTo>
                      <a:pt x="347" y="532"/>
                    </a:lnTo>
                    <a:lnTo>
                      <a:pt x="360" y="539"/>
                    </a:lnTo>
                    <a:lnTo>
                      <a:pt x="365" y="552"/>
                    </a:lnTo>
                    <a:lnTo>
                      <a:pt x="367" y="545"/>
                    </a:lnTo>
                    <a:lnTo>
                      <a:pt x="350" y="501"/>
                    </a:lnTo>
                    <a:lnTo>
                      <a:pt x="339" y="486"/>
                    </a:lnTo>
                    <a:lnTo>
                      <a:pt x="335" y="475"/>
                    </a:lnTo>
                    <a:lnTo>
                      <a:pt x="322" y="447"/>
                    </a:lnTo>
                    <a:lnTo>
                      <a:pt x="323" y="426"/>
                    </a:lnTo>
                    <a:lnTo>
                      <a:pt x="328" y="424"/>
                    </a:lnTo>
                    <a:lnTo>
                      <a:pt x="330" y="430"/>
                    </a:lnTo>
                    <a:lnTo>
                      <a:pt x="339" y="457"/>
                    </a:lnTo>
                    <a:lnTo>
                      <a:pt x="346" y="469"/>
                    </a:lnTo>
                    <a:lnTo>
                      <a:pt x="367" y="486"/>
                    </a:lnTo>
                    <a:lnTo>
                      <a:pt x="368" y="497"/>
                    </a:lnTo>
                    <a:lnTo>
                      <a:pt x="384" y="532"/>
                    </a:lnTo>
                    <a:lnTo>
                      <a:pt x="394" y="544"/>
                    </a:lnTo>
                    <a:lnTo>
                      <a:pt x="401" y="545"/>
                    </a:lnTo>
                    <a:lnTo>
                      <a:pt x="405" y="533"/>
                    </a:lnTo>
                    <a:lnTo>
                      <a:pt x="412" y="483"/>
                    </a:lnTo>
                    <a:lnTo>
                      <a:pt x="395" y="451"/>
                    </a:lnTo>
                    <a:lnTo>
                      <a:pt x="394" y="436"/>
                    </a:lnTo>
                    <a:lnTo>
                      <a:pt x="398" y="415"/>
                    </a:lnTo>
                    <a:lnTo>
                      <a:pt x="401" y="416"/>
                    </a:lnTo>
                    <a:lnTo>
                      <a:pt x="403" y="426"/>
                    </a:lnTo>
                    <a:lnTo>
                      <a:pt x="417" y="447"/>
                    </a:lnTo>
                    <a:lnTo>
                      <a:pt x="421" y="461"/>
                    </a:lnTo>
                    <a:lnTo>
                      <a:pt x="436" y="461"/>
                    </a:lnTo>
                    <a:lnTo>
                      <a:pt x="436" y="451"/>
                    </a:lnTo>
                    <a:lnTo>
                      <a:pt x="438" y="434"/>
                    </a:lnTo>
                    <a:lnTo>
                      <a:pt x="435" y="416"/>
                    </a:lnTo>
                    <a:lnTo>
                      <a:pt x="423" y="407"/>
                    </a:lnTo>
                    <a:lnTo>
                      <a:pt x="425" y="396"/>
                    </a:lnTo>
                    <a:lnTo>
                      <a:pt x="420" y="376"/>
                    </a:lnTo>
                    <a:lnTo>
                      <a:pt x="420" y="360"/>
                    </a:lnTo>
                    <a:lnTo>
                      <a:pt x="421" y="348"/>
                    </a:lnTo>
                    <a:lnTo>
                      <a:pt x="421" y="329"/>
                    </a:lnTo>
                    <a:lnTo>
                      <a:pt x="427" y="312"/>
                    </a:lnTo>
                    <a:lnTo>
                      <a:pt x="432" y="284"/>
                    </a:lnTo>
                    <a:lnTo>
                      <a:pt x="436" y="280"/>
                    </a:lnTo>
                    <a:lnTo>
                      <a:pt x="436" y="287"/>
                    </a:lnTo>
                    <a:lnTo>
                      <a:pt x="433" y="298"/>
                    </a:lnTo>
                    <a:lnTo>
                      <a:pt x="431" y="321"/>
                    </a:lnTo>
                    <a:lnTo>
                      <a:pt x="436" y="334"/>
                    </a:lnTo>
                    <a:lnTo>
                      <a:pt x="436" y="361"/>
                    </a:lnTo>
                    <a:lnTo>
                      <a:pt x="438" y="380"/>
                    </a:lnTo>
                    <a:lnTo>
                      <a:pt x="455" y="407"/>
                    </a:lnTo>
                    <a:lnTo>
                      <a:pt x="460" y="404"/>
                    </a:lnTo>
                    <a:lnTo>
                      <a:pt x="475" y="367"/>
                    </a:lnTo>
                    <a:lnTo>
                      <a:pt x="489" y="345"/>
                    </a:lnTo>
                    <a:lnTo>
                      <a:pt x="486" y="303"/>
                    </a:lnTo>
                    <a:lnTo>
                      <a:pt x="486" y="291"/>
                    </a:lnTo>
                    <a:lnTo>
                      <a:pt x="496" y="300"/>
                    </a:lnTo>
                    <a:lnTo>
                      <a:pt x="498" y="329"/>
                    </a:lnTo>
                    <a:lnTo>
                      <a:pt x="513" y="310"/>
                    </a:lnTo>
                    <a:lnTo>
                      <a:pt x="511" y="307"/>
                    </a:lnTo>
                    <a:lnTo>
                      <a:pt x="512" y="292"/>
                    </a:lnTo>
                    <a:lnTo>
                      <a:pt x="565" y="267"/>
                    </a:lnTo>
                    <a:lnTo>
                      <a:pt x="602" y="231"/>
                    </a:lnTo>
                    <a:lnTo>
                      <a:pt x="603" y="204"/>
                    </a:lnTo>
                    <a:lnTo>
                      <a:pt x="600" y="195"/>
                    </a:lnTo>
                    <a:lnTo>
                      <a:pt x="592" y="184"/>
                    </a:lnTo>
                    <a:lnTo>
                      <a:pt x="588" y="170"/>
                    </a:lnTo>
                    <a:lnTo>
                      <a:pt x="571" y="146"/>
                    </a:lnTo>
                    <a:lnTo>
                      <a:pt x="560" y="123"/>
                    </a:lnTo>
                    <a:lnTo>
                      <a:pt x="552" y="128"/>
                    </a:lnTo>
                    <a:lnTo>
                      <a:pt x="551" y="135"/>
                    </a:lnTo>
                    <a:lnTo>
                      <a:pt x="549" y="145"/>
                    </a:lnTo>
                    <a:lnTo>
                      <a:pt x="549" y="156"/>
                    </a:lnTo>
                    <a:lnTo>
                      <a:pt x="545" y="165"/>
                    </a:lnTo>
                    <a:lnTo>
                      <a:pt x="535" y="176"/>
                    </a:lnTo>
                    <a:lnTo>
                      <a:pt x="534" y="168"/>
                    </a:lnTo>
                    <a:lnTo>
                      <a:pt x="540" y="162"/>
                    </a:lnTo>
                    <a:lnTo>
                      <a:pt x="538" y="150"/>
                    </a:lnTo>
                    <a:lnTo>
                      <a:pt x="539" y="141"/>
                    </a:lnTo>
                    <a:lnTo>
                      <a:pt x="538" y="130"/>
                    </a:lnTo>
                    <a:lnTo>
                      <a:pt x="529" y="123"/>
                    </a:lnTo>
                    <a:lnTo>
                      <a:pt x="519" y="103"/>
                    </a:lnTo>
                    <a:lnTo>
                      <a:pt x="507" y="93"/>
                    </a:lnTo>
                    <a:lnTo>
                      <a:pt x="502" y="92"/>
                    </a:lnTo>
                    <a:lnTo>
                      <a:pt x="489" y="107"/>
                    </a:lnTo>
                    <a:lnTo>
                      <a:pt x="479" y="107"/>
                    </a:lnTo>
                    <a:lnTo>
                      <a:pt x="468" y="127"/>
                    </a:lnTo>
                    <a:lnTo>
                      <a:pt x="464" y="128"/>
                    </a:lnTo>
                    <a:lnTo>
                      <a:pt x="464" y="115"/>
                    </a:lnTo>
                    <a:lnTo>
                      <a:pt x="470" y="102"/>
                    </a:lnTo>
                    <a:lnTo>
                      <a:pt x="481" y="96"/>
                    </a:lnTo>
                    <a:lnTo>
                      <a:pt x="487" y="60"/>
                    </a:lnTo>
                    <a:lnTo>
                      <a:pt x="496" y="32"/>
                    </a:lnTo>
                    <a:lnTo>
                      <a:pt x="496" y="27"/>
                    </a:lnTo>
                    <a:lnTo>
                      <a:pt x="481" y="33"/>
                    </a:lnTo>
                    <a:lnTo>
                      <a:pt x="481" y="28"/>
                    </a:lnTo>
                    <a:lnTo>
                      <a:pt x="491" y="17"/>
                    </a:lnTo>
                    <a:lnTo>
                      <a:pt x="487" y="0"/>
                    </a:lnTo>
                    <a:lnTo>
                      <a:pt x="104" y="0"/>
                    </a:lnTo>
                    <a:lnTo>
                      <a:pt x="110" y="9"/>
                    </a:lnTo>
                    <a:lnTo>
                      <a:pt x="111" y="15"/>
                    </a:lnTo>
                    <a:lnTo>
                      <a:pt x="102" y="1"/>
                    </a:lnTo>
                    <a:lnTo>
                      <a:pt x="99" y="0"/>
                    </a:lnTo>
                    <a:lnTo>
                      <a:pt x="78" y="0"/>
                    </a:lnTo>
                    <a:lnTo>
                      <a:pt x="75" y="2"/>
                    </a:lnTo>
                    <a:lnTo>
                      <a:pt x="72" y="0"/>
                    </a:lnTo>
                    <a:lnTo>
                      <a:pt x="2" y="0"/>
                    </a:lnTo>
                    <a:lnTo>
                      <a:pt x="0" y="7"/>
                    </a:lnTo>
                    <a:lnTo>
                      <a:pt x="3" y="21"/>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632" name="Freeform 308"/>
              <p:cNvSpPr>
                <a:spLocks noChangeAspect="1"/>
              </p:cNvSpPr>
              <p:nvPr/>
            </p:nvSpPr>
            <p:spPr bwMode="gray">
              <a:xfrm>
                <a:off x="1532" y="960"/>
                <a:ext cx="206" cy="207"/>
              </a:xfrm>
              <a:custGeom>
                <a:avLst/>
                <a:gdLst/>
                <a:ahLst/>
                <a:cxnLst>
                  <a:cxn ang="0">
                    <a:pos x="181" y="70"/>
                  </a:cxn>
                  <a:cxn ang="0">
                    <a:pos x="284" y="215"/>
                  </a:cxn>
                  <a:cxn ang="0">
                    <a:pos x="322" y="275"/>
                  </a:cxn>
                  <a:cxn ang="0">
                    <a:pos x="270" y="271"/>
                  </a:cxn>
                  <a:cxn ang="0">
                    <a:pos x="419" y="334"/>
                  </a:cxn>
                  <a:cxn ang="0">
                    <a:pos x="416" y="370"/>
                  </a:cxn>
                  <a:cxn ang="0">
                    <a:pos x="402" y="402"/>
                  </a:cxn>
                  <a:cxn ang="0">
                    <a:pos x="243" y="332"/>
                  </a:cxn>
                  <a:cxn ang="0">
                    <a:pos x="144" y="436"/>
                  </a:cxn>
                  <a:cxn ang="0">
                    <a:pos x="140" y="531"/>
                  </a:cxn>
                  <a:cxn ang="0">
                    <a:pos x="192" y="511"/>
                  </a:cxn>
                  <a:cxn ang="0">
                    <a:pos x="221" y="553"/>
                  </a:cxn>
                  <a:cxn ang="0">
                    <a:pos x="264" y="454"/>
                  </a:cxn>
                  <a:cxn ang="0">
                    <a:pos x="278" y="529"/>
                  </a:cxn>
                  <a:cxn ang="0">
                    <a:pos x="246" y="561"/>
                  </a:cxn>
                  <a:cxn ang="0">
                    <a:pos x="230" y="609"/>
                  </a:cxn>
                  <a:cxn ang="0">
                    <a:pos x="227" y="620"/>
                  </a:cxn>
                  <a:cxn ang="0">
                    <a:pos x="267" y="650"/>
                  </a:cxn>
                  <a:cxn ang="0">
                    <a:pos x="351" y="657"/>
                  </a:cxn>
                  <a:cxn ang="0">
                    <a:pos x="378" y="623"/>
                  </a:cxn>
                  <a:cxn ang="0">
                    <a:pos x="335" y="739"/>
                  </a:cxn>
                  <a:cxn ang="0">
                    <a:pos x="233" y="736"/>
                  </a:cxn>
                  <a:cxn ang="0">
                    <a:pos x="168" y="622"/>
                  </a:cxn>
                  <a:cxn ang="0">
                    <a:pos x="88" y="693"/>
                  </a:cxn>
                  <a:cxn ang="0">
                    <a:pos x="145" y="753"/>
                  </a:cxn>
                  <a:cxn ang="0">
                    <a:pos x="147" y="801"/>
                  </a:cxn>
                  <a:cxn ang="0">
                    <a:pos x="92" y="819"/>
                  </a:cxn>
                  <a:cxn ang="0">
                    <a:pos x="6" y="903"/>
                  </a:cxn>
                  <a:cxn ang="0">
                    <a:pos x="45" y="897"/>
                  </a:cxn>
                  <a:cxn ang="0">
                    <a:pos x="108" y="964"/>
                  </a:cxn>
                  <a:cxn ang="0">
                    <a:pos x="190" y="995"/>
                  </a:cxn>
                  <a:cxn ang="0">
                    <a:pos x="286" y="925"/>
                  </a:cxn>
                  <a:cxn ang="0">
                    <a:pos x="399" y="979"/>
                  </a:cxn>
                  <a:cxn ang="0">
                    <a:pos x="456" y="958"/>
                  </a:cxn>
                  <a:cxn ang="0">
                    <a:pos x="581" y="943"/>
                  </a:cxn>
                  <a:cxn ang="0">
                    <a:pos x="595" y="865"/>
                  </a:cxn>
                  <a:cxn ang="0">
                    <a:pos x="570" y="792"/>
                  </a:cxn>
                  <a:cxn ang="0">
                    <a:pos x="423" y="805"/>
                  </a:cxn>
                  <a:cxn ang="0">
                    <a:pos x="498" y="773"/>
                  </a:cxn>
                  <a:cxn ang="0">
                    <a:pos x="652" y="694"/>
                  </a:cxn>
                  <a:cxn ang="0">
                    <a:pos x="622" y="596"/>
                  </a:cxn>
                  <a:cxn ang="0">
                    <a:pos x="768" y="555"/>
                  </a:cxn>
                  <a:cxn ang="0">
                    <a:pos x="775" y="468"/>
                  </a:cxn>
                  <a:cxn ang="0">
                    <a:pos x="813" y="411"/>
                  </a:cxn>
                  <a:cxn ang="0">
                    <a:pos x="757" y="319"/>
                  </a:cxn>
                  <a:cxn ang="0">
                    <a:pos x="645" y="291"/>
                  </a:cxn>
                  <a:cxn ang="0">
                    <a:pos x="715" y="247"/>
                  </a:cxn>
                  <a:cxn ang="0">
                    <a:pos x="828" y="274"/>
                  </a:cxn>
                  <a:cxn ang="0">
                    <a:pos x="650" y="222"/>
                  </a:cxn>
                  <a:cxn ang="0">
                    <a:pos x="746" y="209"/>
                  </a:cxn>
                  <a:cxn ang="0">
                    <a:pos x="801" y="185"/>
                  </a:cxn>
                  <a:cxn ang="0">
                    <a:pos x="881" y="140"/>
                  </a:cxn>
                  <a:cxn ang="0">
                    <a:pos x="884" y="103"/>
                  </a:cxn>
                  <a:cxn ang="0">
                    <a:pos x="978" y="58"/>
                  </a:cxn>
                  <a:cxn ang="0">
                    <a:pos x="426" y="41"/>
                  </a:cxn>
                  <a:cxn ang="0">
                    <a:pos x="526" y="107"/>
                  </a:cxn>
                  <a:cxn ang="0">
                    <a:pos x="432" y="129"/>
                  </a:cxn>
                  <a:cxn ang="0">
                    <a:pos x="220" y="14"/>
                  </a:cxn>
                </a:cxnLst>
                <a:rect l="0" t="0" r="r" b="b"/>
                <a:pathLst>
                  <a:path w="1028" h="1037">
                    <a:moveTo>
                      <a:pt x="231" y="23"/>
                    </a:moveTo>
                    <a:lnTo>
                      <a:pt x="231" y="28"/>
                    </a:lnTo>
                    <a:lnTo>
                      <a:pt x="228" y="33"/>
                    </a:lnTo>
                    <a:lnTo>
                      <a:pt x="193" y="18"/>
                    </a:lnTo>
                    <a:lnTo>
                      <a:pt x="184" y="9"/>
                    </a:lnTo>
                    <a:lnTo>
                      <a:pt x="174" y="7"/>
                    </a:lnTo>
                    <a:lnTo>
                      <a:pt x="168" y="11"/>
                    </a:lnTo>
                    <a:lnTo>
                      <a:pt x="168" y="49"/>
                    </a:lnTo>
                    <a:lnTo>
                      <a:pt x="170" y="57"/>
                    </a:lnTo>
                    <a:lnTo>
                      <a:pt x="181" y="70"/>
                    </a:lnTo>
                    <a:lnTo>
                      <a:pt x="204" y="86"/>
                    </a:lnTo>
                    <a:lnTo>
                      <a:pt x="217" y="87"/>
                    </a:lnTo>
                    <a:lnTo>
                      <a:pt x="243" y="111"/>
                    </a:lnTo>
                    <a:lnTo>
                      <a:pt x="247" y="120"/>
                    </a:lnTo>
                    <a:lnTo>
                      <a:pt x="251" y="141"/>
                    </a:lnTo>
                    <a:lnTo>
                      <a:pt x="256" y="151"/>
                    </a:lnTo>
                    <a:lnTo>
                      <a:pt x="279" y="182"/>
                    </a:lnTo>
                    <a:lnTo>
                      <a:pt x="281" y="192"/>
                    </a:lnTo>
                    <a:lnTo>
                      <a:pt x="280" y="204"/>
                    </a:lnTo>
                    <a:lnTo>
                      <a:pt x="284" y="215"/>
                    </a:lnTo>
                    <a:lnTo>
                      <a:pt x="284" y="225"/>
                    </a:lnTo>
                    <a:lnTo>
                      <a:pt x="283" y="228"/>
                    </a:lnTo>
                    <a:lnTo>
                      <a:pt x="286" y="237"/>
                    </a:lnTo>
                    <a:lnTo>
                      <a:pt x="289" y="253"/>
                    </a:lnTo>
                    <a:lnTo>
                      <a:pt x="303" y="249"/>
                    </a:lnTo>
                    <a:lnTo>
                      <a:pt x="310" y="240"/>
                    </a:lnTo>
                    <a:lnTo>
                      <a:pt x="308" y="251"/>
                    </a:lnTo>
                    <a:lnTo>
                      <a:pt x="303" y="259"/>
                    </a:lnTo>
                    <a:lnTo>
                      <a:pt x="314" y="278"/>
                    </a:lnTo>
                    <a:lnTo>
                      <a:pt x="322" y="275"/>
                    </a:lnTo>
                    <a:lnTo>
                      <a:pt x="324" y="290"/>
                    </a:lnTo>
                    <a:lnTo>
                      <a:pt x="330" y="298"/>
                    </a:lnTo>
                    <a:lnTo>
                      <a:pt x="344" y="296"/>
                    </a:lnTo>
                    <a:lnTo>
                      <a:pt x="337" y="307"/>
                    </a:lnTo>
                    <a:lnTo>
                      <a:pt x="318" y="306"/>
                    </a:lnTo>
                    <a:lnTo>
                      <a:pt x="307" y="301"/>
                    </a:lnTo>
                    <a:lnTo>
                      <a:pt x="295" y="280"/>
                    </a:lnTo>
                    <a:lnTo>
                      <a:pt x="283" y="279"/>
                    </a:lnTo>
                    <a:lnTo>
                      <a:pt x="276" y="269"/>
                    </a:lnTo>
                    <a:lnTo>
                      <a:pt x="270" y="271"/>
                    </a:lnTo>
                    <a:lnTo>
                      <a:pt x="262" y="286"/>
                    </a:lnTo>
                    <a:lnTo>
                      <a:pt x="265" y="302"/>
                    </a:lnTo>
                    <a:lnTo>
                      <a:pt x="278" y="307"/>
                    </a:lnTo>
                    <a:lnTo>
                      <a:pt x="295" y="327"/>
                    </a:lnTo>
                    <a:lnTo>
                      <a:pt x="354" y="333"/>
                    </a:lnTo>
                    <a:lnTo>
                      <a:pt x="377" y="346"/>
                    </a:lnTo>
                    <a:lnTo>
                      <a:pt x="407" y="345"/>
                    </a:lnTo>
                    <a:lnTo>
                      <a:pt x="410" y="343"/>
                    </a:lnTo>
                    <a:lnTo>
                      <a:pt x="413" y="335"/>
                    </a:lnTo>
                    <a:lnTo>
                      <a:pt x="419" y="334"/>
                    </a:lnTo>
                    <a:lnTo>
                      <a:pt x="434" y="316"/>
                    </a:lnTo>
                    <a:lnTo>
                      <a:pt x="442" y="313"/>
                    </a:lnTo>
                    <a:lnTo>
                      <a:pt x="442" y="316"/>
                    </a:lnTo>
                    <a:lnTo>
                      <a:pt x="434" y="332"/>
                    </a:lnTo>
                    <a:lnTo>
                      <a:pt x="431" y="349"/>
                    </a:lnTo>
                    <a:lnTo>
                      <a:pt x="434" y="353"/>
                    </a:lnTo>
                    <a:lnTo>
                      <a:pt x="427" y="361"/>
                    </a:lnTo>
                    <a:lnTo>
                      <a:pt x="424" y="360"/>
                    </a:lnTo>
                    <a:lnTo>
                      <a:pt x="421" y="367"/>
                    </a:lnTo>
                    <a:lnTo>
                      <a:pt x="416" y="370"/>
                    </a:lnTo>
                    <a:lnTo>
                      <a:pt x="408" y="357"/>
                    </a:lnTo>
                    <a:lnTo>
                      <a:pt x="398" y="364"/>
                    </a:lnTo>
                    <a:lnTo>
                      <a:pt x="355" y="357"/>
                    </a:lnTo>
                    <a:lnTo>
                      <a:pt x="348" y="366"/>
                    </a:lnTo>
                    <a:lnTo>
                      <a:pt x="351" y="375"/>
                    </a:lnTo>
                    <a:lnTo>
                      <a:pt x="364" y="384"/>
                    </a:lnTo>
                    <a:lnTo>
                      <a:pt x="373" y="386"/>
                    </a:lnTo>
                    <a:lnTo>
                      <a:pt x="377" y="393"/>
                    </a:lnTo>
                    <a:lnTo>
                      <a:pt x="405" y="394"/>
                    </a:lnTo>
                    <a:lnTo>
                      <a:pt x="402" y="402"/>
                    </a:lnTo>
                    <a:lnTo>
                      <a:pt x="388" y="402"/>
                    </a:lnTo>
                    <a:lnTo>
                      <a:pt x="402" y="431"/>
                    </a:lnTo>
                    <a:lnTo>
                      <a:pt x="399" y="437"/>
                    </a:lnTo>
                    <a:lnTo>
                      <a:pt x="380" y="426"/>
                    </a:lnTo>
                    <a:lnTo>
                      <a:pt x="377" y="418"/>
                    </a:lnTo>
                    <a:lnTo>
                      <a:pt x="367" y="400"/>
                    </a:lnTo>
                    <a:lnTo>
                      <a:pt x="356" y="399"/>
                    </a:lnTo>
                    <a:lnTo>
                      <a:pt x="313" y="353"/>
                    </a:lnTo>
                    <a:lnTo>
                      <a:pt x="270" y="345"/>
                    </a:lnTo>
                    <a:lnTo>
                      <a:pt x="243" y="332"/>
                    </a:lnTo>
                    <a:lnTo>
                      <a:pt x="233" y="333"/>
                    </a:lnTo>
                    <a:lnTo>
                      <a:pt x="232" y="341"/>
                    </a:lnTo>
                    <a:lnTo>
                      <a:pt x="225" y="354"/>
                    </a:lnTo>
                    <a:lnTo>
                      <a:pt x="157" y="367"/>
                    </a:lnTo>
                    <a:lnTo>
                      <a:pt x="152" y="371"/>
                    </a:lnTo>
                    <a:lnTo>
                      <a:pt x="146" y="382"/>
                    </a:lnTo>
                    <a:lnTo>
                      <a:pt x="140" y="404"/>
                    </a:lnTo>
                    <a:lnTo>
                      <a:pt x="136" y="426"/>
                    </a:lnTo>
                    <a:lnTo>
                      <a:pt x="147" y="430"/>
                    </a:lnTo>
                    <a:lnTo>
                      <a:pt x="144" y="436"/>
                    </a:lnTo>
                    <a:lnTo>
                      <a:pt x="125" y="442"/>
                    </a:lnTo>
                    <a:lnTo>
                      <a:pt x="118" y="452"/>
                    </a:lnTo>
                    <a:lnTo>
                      <a:pt x="108" y="474"/>
                    </a:lnTo>
                    <a:lnTo>
                      <a:pt x="114" y="488"/>
                    </a:lnTo>
                    <a:lnTo>
                      <a:pt x="115" y="502"/>
                    </a:lnTo>
                    <a:lnTo>
                      <a:pt x="117" y="507"/>
                    </a:lnTo>
                    <a:lnTo>
                      <a:pt x="115" y="523"/>
                    </a:lnTo>
                    <a:lnTo>
                      <a:pt x="117" y="529"/>
                    </a:lnTo>
                    <a:lnTo>
                      <a:pt x="125" y="524"/>
                    </a:lnTo>
                    <a:lnTo>
                      <a:pt x="140" y="531"/>
                    </a:lnTo>
                    <a:lnTo>
                      <a:pt x="127" y="534"/>
                    </a:lnTo>
                    <a:lnTo>
                      <a:pt x="119" y="542"/>
                    </a:lnTo>
                    <a:lnTo>
                      <a:pt x="117" y="549"/>
                    </a:lnTo>
                    <a:lnTo>
                      <a:pt x="118" y="552"/>
                    </a:lnTo>
                    <a:lnTo>
                      <a:pt x="144" y="558"/>
                    </a:lnTo>
                    <a:lnTo>
                      <a:pt x="170" y="545"/>
                    </a:lnTo>
                    <a:lnTo>
                      <a:pt x="176" y="526"/>
                    </a:lnTo>
                    <a:lnTo>
                      <a:pt x="184" y="528"/>
                    </a:lnTo>
                    <a:lnTo>
                      <a:pt x="188" y="523"/>
                    </a:lnTo>
                    <a:lnTo>
                      <a:pt x="192" y="511"/>
                    </a:lnTo>
                    <a:lnTo>
                      <a:pt x="193" y="500"/>
                    </a:lnTo>
                    <a:lnTo>
                      <a:pt x="205" y="486"/>
                    </a:lnTo>
                    <a:lnTo>
                      <a:pt x="205" y="493"/>
                    </a:lnTo>
                    <a:lnTo>
                      <a:pt x="199" y="515"/>
                    </a:lnTo>
                    <a:lnTo>
                      <a:pt x="185" y="542"/>
                    </a:lnTo>
                    <a:lnTo>
                      <a:pt x="187" y="547"/>
                    </a:lnTo>
                    <a:lnTo>
                      <a:pt x="187" y="554"/>
                    </a:lnTo>
                    <a:lnTo>
                      <a:pt x="188" y="561"/>
                    </a:lnTo>
                    <a:lnTo>
                      <a:pt x="194" y="566"/>
                    </a:lnTo>
                    <a:lnTo>
                      <a:pt x="221" y="553"/>
                    </a:lnTo>
                    <a:lnTo>
                      <a:pt x="226" y="558"/>
                    </a:lnTo>
                    <a:lnTo>
                      <a:pt x="233" y="550"/>
                    </a:lnTo>
                    <a:lnTo>
                      <a:pt x="247" y="523"/>
                    </a:lnTo>
                    <a:lnTo>
                      <a:pt x="249" y="510"/>
                    </a:lnTo>
                    <a:lnTo>
                      <a:pt x="254" y="499"/>
                    </a:lnTo>
                    <a:lnTo>
                      <a:pt x="258" y="472"/>
                    </a:lnTo>
                    <a:lnTo>
                      <a:pt x="263" y="458"/>
                    </a:lnTo>
                    <a:lnTo>
                      <a:pt x="263" y="447"/>
                    </a:lnTo>
                    <a:lnTo>
                      <a:pt x="273" y="425"/>
                    </a:lnTo>
                    <a:lnTo>
                      <a:pt x="264" y="454"/>
                    </a:lnTo>
                    <a:lnTo>
                      <a:pt x="263" y="483"/>
                    </a:lnTo>
                    <a:lnTo>
                      <a:pt x="265" y="490"/>
                    </a:lnTo>
                    <a:lnTo>
                      <a:pt x="270" y="491"/>
                    </a:lnTo>
                    <a:lnTo>
                      <a:pt x="276" y="486"/>
                    </a:lnTo>
                    <a:lnTo>
                      <a:pt x="274" y="494"/>
                    </a:lnTo>
                    <a:lnTo>
                      <a:pt x="263" y="505"/>
                    </a:lnTo>
                    <a:lnTo>
                      <a:pt x="259" y="513"/>
                    </a:lnTo>
                    <a:lnTo>
                      <a:pt x="259" y="531"/>
                    </a:lnTo>
                    <a:lnTo>
                      <a:pt x="260" y="536"/>
                    </a:lnTo>
                    <a:lnTo>
                      <a:pt x="278" y="529"/>
                    </a:lnTo>
                    <a:lnTo>
                      <a:pt x="286" y="532"/>
                    </a:lnTo>
                    <a:lnTo>
                      <a:pt x="294" y="536"/>
                    </a:lnTo>
                    <a:lnTo>
                      <a:pt x="296" y="542"/>
                    </a:lnTo>
                    <a:lnTo>
                      <a:pt x="303" y="538"/>
                    </a:lnTo>
                    <a:lnTo>
                      <a:pt x="303" y="545"/>
                    </a:lnTo>
                    <a:lnTo>
                      <a:pt x="298" y="552"/>
                    </a:lnTo>
                    <a:lnTo>
                      <a:pt x="275" y="542"/>
                    </a:lnTo>
                    <a:lnTo>
                      <a:pt x="252" y="547"/>
                    </a:lnTo>
                    <a:lnTo>
                      <a:pt x="246" y="555"/>
                    </a:lnTo>
                    <a:lnTo>
                      <a:pt x="246" y="561"/>
                    </a:lnTo>
                    <a:lnTo>
                      <a:pt x="243" y="570"/>
                    </a:lnTo>
                    <a:lnTo>
                      <a:pt x="257" y="576"/>
                    </a:lnTo>
                    <a:lnTo>
                      <a:pt x="247" y="581"/>
                    </a:lnTo>
                    <a:lnTo>
                      <a:pt x="232" y="576"/>
                    </a:lnTo>
                    <a:lnTo>
                      <a:pt x="226" y="580"/>
                    </a:lnTo>
                    <a:lnTo>
                      <a:pt x="208" y="602"/>
                    </a:lnTo>
                    <a:lnTo>
                      <a:pt x="209" y="607"/>
                    </a:lnTo>
                    <a:lnTo>
                      <a:pt x="214" y="608"/>
                    </a:lnTo>
                    <a:lnTo>
                      <a:pt x="219" y="618"/>
                    </a:lnTo>
                    <a:lnTo>
                      <a:pt x="230" y="609"/>
                    </a:lnTo>
                    <a:lnTo>
                      <a:pt x="253" y="608"/>
                    </a:lnTo>
                    <a:lnTo>
                      <a:pt x="259" y="602"/>
                    </a:lnTo>
                    <a:lnTo>
                      <a:pt x="264" y="604"/>
                    </a:lnTo>
                    <a:lnTo>
                      <a:pt x="265" y="609"/>
                    </a:lnTo>
                    <a:lnTo>
                      <a:pt x="259" y="610"/>
                    </a:lnTo>
                    <a:lnTo>
                      <a:pt x="249" y="620"/>
                    </a:lnTo>
                    <a:lnTo>
                      <a:pt x="251" y="617"/>
                    </a:lnTo>
                    <a:lnTo>
                      <a:pt x="247" y="615"/>
                    </a:lnTo>
                    <a:lnTo>
                      <a:pt x="230" y="618"/>
                    </a:lnTo>
                    <a:lnTo>
                      <a:pt x="227" y="620"/>
                    </a:lnTo>
                    <a:lnTo>
                      <a:pt x="226" y="626"/>
                    </a:lnTo>
                    <a:lnTo>
                      <a:pt x="227" y="631"/>
                    </a:lnTo>
                    <a:lnTo>
                      <a:pt x="247" y="626"/>
                    </a:lnTo>
                    <a:lnTo>
                      <a:pt x="238" y="637"/>
                    </a:lnTo>
                    <a:lnTo>
                      <a:pt x="235" y="651"/>
                    </a:lnTo>
                    <a:lnTo>
                      <a:pt x="235" y="655"/>
                    </a:lnTo>
                    <a:lnTo>
                      <a:pt x="238" y="669"/>
                    </a:lnTo>
                    <a:lnTo>
                      <a:pt x="254" y="682"/>
                    </a:lnTo>
                    <a:lnTo>
                      <a:pt x="265" y="663"/>
                    </a:lnTo>
                    <a:lnTo>
                      <a:pt x="267" y="650"/>
                    </a:lnTo>
                    <a:lnTo>
                      <a:pt x="269" y="645"/>
                    </a:lnTo>
                    <a:lnTo>
                      <a:pt x="271" y="660"/>
                    </a:lnTo>
                    <a:lnTo>
                      <a:pt x="260" y="687"/>
                    </a:lnTo>
                    <a:lnTo>
                      <a:pt x="263" y="701"/>
                    </a:lnTo>
                    <a:lnTo>
                      <a:pt x="278" y="704"/>
                    </a:lnTo>
                    <a:lnTo>
                      <a:pt x="292" y="700"/>
                    </a:lnTo>
                    <a:lnTo>
                      <a:pt x="314" y="708"/>
                    </a:lnTo>
                    <a:lnTo>
                      <a:pt x="333" y="698"/>
                    </a:lnTo>
                    <a:lnTo>
                      <a:pt x="343" y="684"/>
                    </a:lnTo>
                    <a:lnTo>
                      <a:pt x="351" y="657"/>
                    </a:lnTo>
                    <a:lnTo>
                      <a:pt x="359" y="639"/>
                    </a:lnTo>
                    <a:lnTo>
                      <a:pt x="366" y="628"/>
                    </a:lnTo>
                    <a:lnTo>
                      <a:pt x="373" y="599"/>
                    </a:lnTo>
                    <a:lnTo>
                      <a:pt x="373" y="587"/>
                    </a:lnTo>
                    <a:lnTo>
                      <a:pt x="377" y="579"/>
                    </a:lnTo>
                    <a:lnTo>
                      <a:pt x="383" y="571"/>
                    </a:lnTo>
                    <a:lnTo>
                      <a:pt x="396" y="572"/>
                    </a:lnTo>
                    <a:lnTo>
                      <a:pt x="383" y="587"/>
                    </a:lnTo>
                    <a:lnTo>
                      <a:pt x="383" y="602"/>
                    </a:lnTo>
                    <a:lnTo>
                      <a:pt x="378" y="623"/>
                    </a:lnTo>
                    <a:lnTo>
                      <a:pt x="366" y="649"/>
                    </a:lnTo>
                    <a:lnTo>
                      <a:pt x="365" y="657"/>
                    </a:lnTo>
                    <a:lnTo>
                      <a:pt x="360" y="668"/>
                    </a:lnTo>
                    <a:lnTo>
                      <a:pt x="341" y="696"/>
                    </a:lnTo>
                    <a:lnTo>
                      <a:pt x="340" y="701"/>
                    </a:lnTo>
                    <a:lnTo>
                      <a:pt x="323" y="719"/>
                    </a:lnTo>
                    <a:lnTo>
                      <a:pt x="323" y="726"/>
                    </a:lnTo>
                    <a:lnTo>
                      <a:pt x="326" y="730"/>
                    </a:lnTo>
                    <a:lnTo>
                      <a:pt x="335" y="732"/>
                    </a:lnTo>
                    <a:lnTo>
                      <a:pt x="335" y="739"/>
                    </a:lnTo>
                    <a:lnTo>
                      <a:pt x="329" y="742"/>
                    </a:lnTo>
                    <a:lnTo>
                      <a:pt x="313" y="736"/>
                    </a:lnTo>
                    <a:lnTo>
                      <a:pt x="306" y="728"/>
                    </a:lnTo>
                    <a:lnTo>
                      <a:pt x="278" y="733"/>
                    </a:lnTo>
                    <a:lnTo>
                      <a:pt x="284" y="746"/>
                    </a:lnTo>
                    <a:lnTo>
                      <a:pt x="285" y="750"/>
                    </a:lnTo>
                    <a:lnTo>
                      <a:pt x="284" y="757"/>
                    </a:lnTo>
                    <a:lnTo>
                      <a:pt x="276" y="758"/>
                    </a:lnTo>
                    <a:lnTo>
                      <a:pt x="256" y="738"/>
                    </a:lnTo>
                    <a:lnTo>
                      <a:pt x="233" y="736"/>
                    </a:lnTo>
                    <a:lnTo>
                      <a:pt x="215" y="723"/>
                    </a:lnTo>
                    <a:lnTo>
                      <a:pt x="211" y="726"/>
                    </a:lnTo>
                    <a:lnTo>
                      <a:pt x="213" y="716"/>
                    </a:lnTo>
                    <a:lnTo>
                      <a:pt x="209" y="711"/>
                    </a:lnTo>
                    <a:lnTo>
                      <a:pt x="205" y="689"/>
                    </a:lnTo>
                    <a:lnTo>
                      <a:pt x="199" y="678"/>
                    </a:lnTo>
                    <a:lnTo>
                      <a:pt x="194" y="665"/>
                    </a:lnTo>
                    <a:lnTo>
                      <a:pt x="188" y="656"/>
                    </a:lnTo>
                    <a:lnTo>
                      <a:pt x="187" y="646"/>
                    </a:lnTo>
                    <a:lnTo>
                      <a:pt x="168" y="622"/>
                    </a:lnTo>
                    <a:lnTo>
                      <a:pt x="119" y="612"/>
                    </a:lnTo>
                    <a:lnTo>
                      <a:pt x="88" y="628"/>
                    </a:lnTo>
                    <a:lnTo>
                      <a:pt x="82" y="626"/>
                    </a:lnTo>
                    <a:lnTo>
                      <a:pt x="75" y="636"/>
                    </a:lnTo>
                    <a:lnTo>
                      <a:pt x="69" y="636"/>
                    </a:lnTo>
                    <a:lnTo>
                      <a:pt x="70" y="647"/>
                    </a:lnTo>
                    <a:lnTo>
                      <a:pt x="69" y="650"/>
                    </a:lnTo>
                    <a:lnTo>
                      <a:pt x="72" y="655"/>
                    </a:lnTo>
                    <a:lnTo>
                      <a:pt x="70" y="679"/>
                    </a:lnTo>
                    <a:lnTo>
                      <a:pt x="88" y="693"/>
                    </a:lnTo>
                    <a:lnTo>
                      <a:pt x="88" y="699"/>
                    </a:lnTo>
                    <a:lnTo>
                      <a:pt x="99" y="714"/>
                    </a:lnTo>
                    <a:lnTo>
                      <a:pt x="101" y="716"/>
                    </a:lnTo>
                    <a:lnTo>
                      <a:pt x="98" y="735"/>
                    </a:lnTo>
                    <a:lnTo>
                      <a:pt x="102" y="743"/>
                    </a:lnTo>
                    <a:lnTo>
                      <a:pt x="103" y="750"/>
                    </a:lnTo>
                    <a:lnTo>
                      <a:pt x="120" y="757"/>
                    </a:lnTo>
                    <a:lnTo>
                      <a:pt x="131" y="748"/>
                    </a:lnTo>
                    <a:lnTo>
                      <a:pt x="144" y="748"/>
                    </a:lnTo>
                    <a:lnTo>
                      <a:pt x="145" y="753"/>
                    </a:lnTo>
                    <a:lnTo>
                      <a:pt x="127" y="768"/>
                    </a:lnTo>
                    <a:lnTo>
                      <a:pt x="128" y="770"/>
                    </a:lnTo>
                    <a:lnTo>
                      <a:pt x="139" y="773"/>
                    </a:lnTo>
                    <a:lnTo>
                      <a:pt x="139" y="776"/>
                    </a:lnTo>
                    <a:lnTo>
                      <a:pt x="129" y="781"/>
                    </a:lnTo>
                    <a:lnTo>
                      <a:pt x="129" y="790"/>
                    </a:lnTo>
                    <a:lnTo>
                      <a:pt x="130" y="793"/>
                    </a:lnTo>
                    <a:lnTo>
                      <a:pt x="134" y="790"/>
                    </a:lnTo>
                    <a:lnTo>
                      <a:pt x="152" y="796"/>
                    </a:lnTo>
                    <a:lnTo>
                      <a:pt x="147" y="801"/>
                    </a:lnTo>
                    <a:lnTo>
                      <a:pt x="146" y="807"/>
                    </a:lnTo>
                    <a:lnTo>
                      <a:pt x="135" y="801"/>
                    </a:lnTo>
                    <a:lnTo>
                      <a:pt x="134" y="795"/>
                    </a:lnTo>
                    <a:lnTo>
                      <a:pt x="118" y="800"/>
                    </a:lnTo>
                    <a:lnTo>
                      <a:pt x="113" y="807"/>
                    </a:lnTo>
                    <a:lnTo>
                      <a:pt x="118" y="814"/>
                    </a:lnTo>
                    <a:lnTo>
                      <a:pt x="104" y="817"/>
                    </a:lnTo>
                    <a:lnTo>
                      <a:pt x="103" y="811"/>
                    </a:lnTo>
                    <a:lnTo>
                      <a:pt x="101" y="811"/>
                    </a:lnTo>
                    <a:lnTo>
                      <a:pt x="92" y="819"/>
                    </a:lnTo>
                    <a:lnTo>
                      <a:pt x="85" y="813"/>
                    </a:lnTo>
                    <a:lnTo>
                      <a:pt x="72" y="811"/>
                    </a:lnTo>
                    <a:lnTo>
                      <a:pt x="69" y="813"/>
                    </a:lnTo>
                    <a:lnTo>
                      <a:pt x="68" y="824"/>
                    </a:lnTo>
                    <a:lnTo>
                      <a:pt x="56" y="829"/>
                    </a:lnTo>
                    <a:lnTo>
                      <a:pt x="49" y="835"/>
                    </a:lnTo>
                    <a:lnTo>
                      <a:pt x="45" y="845"/>
                    </a:lnTo>
                    <a:lnTo>
                      <a:pt x="10" y="871"/>
                    </a:lnTo>
                    <a:lnTo>
                      <a:pt x="4" y="892"/>
                    </a:lnTo>
                    <a:lnTo>
                      <a:pt x="6" y="903"/>
                    </a:lnTo>
                    <a:lnTo>
                      <a:pt x="5" y="919"/>
                    </a:lnTo>
                    <a:lnTo>
                      <a:pt x="2" y="932"/>
                    </a:lnTo>
                    <a:lnTo>
                      <a:pt x="0" y="941"/>
                    </a:lnTo>
                    <a:lnTo>
                      <a:pt x="18" y="974"/>
                    </a:lnTo>
                    <a:lnTo>
                      <a:pt x="26" y="975"/>
                    </a:lnTo>
                    <a:lnTo>
                      <a:pt x="39" y="958"/>
                    </a:lnTo>
                    <a:lnTo>
                      <a:pt x="42" y="941"/>
                    </a:lnTo>
                    <a:lnTo>
                      <a:pt x="47" y="970"/>
                    </a:lnTo>
                    <a:lnTo>
                      <a:pt x="53" y="946"/>
                    </a:lnTo>
                    <a:lnTo>
                      <a:pt x="45" y="897"/>
                    </a:lnTo>
                    <a:lnTo>
                      <a:pt x="53" y="886"/>
                    </a:lnTo>
                    <a:lnTo>
                      <a:pt x="55" y="904"/>
                    </a:lnTo>
                    <a:lnTo>
                      <a:pt x="55" y="937"/>
                    </a:lnTo>
                    <a:lnTo>
                      <a:pt x="59" y="976"/>
                    </a:lnTo>
                    <a:lnTo>
                      <a:pt x="79" y="979"/>
                    </a:lnTo>
                    <a:lnTo>
                      <a:pt x="84" y="990"/>
                    </a:lnTo>
                    <a:lnTo>
                      <a:pt x="99" y="985"/>
                    </a:lnTo>
                    <a:lnTo>
                      <a:pt x="104" y="967"/>
                    </a:lnTo>
                    <a:lnTo>
                      <a:pt x="102" y="945"/>
                    </a:lnTo>
                    <a:lnTo>
                      <a:pt x="108" y="964"/>
                    </a:lnTo>
                    <a:lnTo>
                      <a:pt x="124" y="975"/>
                    </a:lnTo>
                    <a:lnTo>
                      <a:pt x="129" y="985"/>
                    </a:lnTo>
                    <a:lnTo>
                      <a:pt x="142" y="989"/>
                    </a:lnTo>
                    <a:lnTo>
                      <a:pt x="146" y="970"/>
                    </a:lnTo>
                    <a:lnTo>
                      <a:pt x="158" y="958"/>
                    </a:lnTo>
                    <a:lnTo>
                      <a:pt x="158" y="934"/>
                    </a:lnTo>
                    <a:lnTo>
                      <a:pt x="163" y="945"/>
                    </a:lnTo>
                    <a:lnTo>
                      <a:pt x="165" y="961"/>
                    </a:lnTo>
                    <a:lnTo>
                      <a:pt x="163" y="965"/>
                    </a:lnTo>
                    <a:lnTo>
                      <a:pt x="190" y="995"/>
                    </a:lnTo>
                    <a:lnTo>
                      <a:pt x="200" y="1004"/>
                    </a:lnTo>
                    <a:lnTo>
                      <a:pt x="225" y="1006"/>
                    </a:lnTo>
                    <a:lnTo>
                      <a:pt x="227" y="1016"/>
                    </a:lnTo>
                    <a:lnTo>
                      <a:pt x="274" y="1008"/>
                    </a:lnTo>
                    <a:lnTo>
                      <a:pt x="243" y="964"/>
                    </a:lnTo>
                    <a:lnTo>
                      <a:pt x="242" y="943"/>
                    </a:lnTo>
                    <a:lnTo>
                      <a:pt x="256" y="973"/>
                    </a:lnTo>
                    <a:lnTo>
                      <a:pt x="269" y="974"/>
                    </a:lnTo>
                    <a:lnTo>
                      <a:pt x="286" y="957"/>
                    </a:lnTo>
                    <a:lnTo>
                      <a:pt x="286" y="925"/>
                    </a:lnTo>
                    <a:lnTo>
                      <a:pt x="310" y="964"/>
                    </a:lnTo>
                    <a:lnTo>
                      <a:pt x="330" y="976"/>
                    </a:lnTo>
                    <a:lnTo>
                      <a:pt x="344" y="968"/>
                    </a:lnTo>
                    <a:lnTo>
                      <a:pt x="345" y="942"/>
                    </a:lnTo>
                    <a:lnTo>
                      <a:pt x="333" y="906"/>
                    </a:lnTo>
                    <a:lnTo>
                      <a:pt x="332" y="897"/>
                    </a:lnTo>
                    <a:lnTo>
                      <a:pt x="339" y="909"/>
                    </a:lnTo>
                    <a:lnTo>
                      <a:pt x="357" y="974"/>
                    </a:lnTo>
                    <a:lnTo>
                      <a:pt x="372" y="985"/>
                    </a:lnTo>
                    <a:lnTo>
                      <a:pt x="399" y="979"/>
                    </a:lnTo>
                    <a:lnTo>
                      <a:pt x="407" y="953"/>
                    </a:lnTo>
                    <a:lnTo>
                      <a:pt x="398" y="935"/>
                    </a:lnTo>
                    <a:lnTo>
                      <a:pt x="384" y="913"/>
                    </a:lnTo>
                    <a:lnTo>
                      <a:pt x="394" y="922"/>
                    </a:lnTo>
                    <a:lnTo>
                      <a:pt x="412" y="925"/>
                    </a:lnTo>
                    <a:lnTo>
                      <a:pt x="413" y="932"/>
                    </a:lnTo>
                    <a:lnTo>
                      <a:pt x="413" y="949"/>
                    </a:lnTo>
                    <a:lnTo>
                      <a:pt x="419" y="961"/>
                    </a:lnTo>
                    <a:lnTo>
                      <a:pt x="440" y="965"/>
                    </a:lnTo>
                    <a:lnTo>
                      <a:pt x="456" y="958"/>
                    </a:lnTo>
                    <a:lnTo>
                      <a:pt x="466" y="961"/>
                    </a:lnTo>
                    <a:lnTo>
                      <a:pt x="474" y="974"/>
                    </a:lnTo>
                    <a:lnTo>
                      <a:pt x="475" y="989"/>
                    </a:lnTo>
                    <a:lnTo>
                      <a:pt x="469" y="1012"/>
                    </a:lnTo>
                    <a:lnTo>
                      <a:pt x="463" y="1023"/>
                    </a:lnTo>
                    <a:lnTo>
                      <a:pt x="469" y="1037"/>
                    </a:lnTo>
                    <a:lnTo>
                      <a:pt x="513" y="1013"/>
                    </a:lnTo>
                    <a:lnTo>
                      <a:pt x="541" y="1005"/>
                    </a:lnTo>
                    <a:lnTo>
                      <a:pt x="559" y="985"/>
                    </a:lnTo>
                    <a:lnTo>
                      <a:pt x="581" y="943"/>
                    </a:lnTo>
                    <a:lnTo>
                      <a:pt x="586" y="973"/>
                    </a:lnTo>
                    <a:lnTo>
                      <a:pt x="608" y="957"/>
                    </a:lnTo>
                    <a:lnTo>
                      <a:pt x="612" y="941"/>
                    </a:lnTo>
                    <a:lnTo>
                      <a:pt x="633" y="934"/>
                    </a:lnTo>
                    <a:lnTo>
                      <a:pt x="635" y="919"/>
                    </a:lnTo>
                    <a:lnTo>
                      <a:pt x="638" y="892"/>
                    </a:lnTo>
                    <a:lnTo>
                      <a:pt x="634" y="863"/>
                    </a:lnTo>
                    <a:lnTo>
                      <a:pt x="625" y="844"/>
                    </a:lnTo>
                    <a:lnTo>
                      <a:pt x="606" y="850"/>
                    </a:lnTo>
                    <a:lnTo>
                      <a:pt x="595" y="865"/>
                    </a:lnTo>
                    <a:lnTo>
                      <a:pt x="586" y="879"/>
                    </a:lnTo>
                    <a:lnTo>
                      <a:pt x="575" y="877"/>
                    </a:lnTo>
                    <a:lnTo>
                      <a:pt x="576" y="861"/>
                    </a:lnTo>
                    <a:lnTo>
                      <a:pt x="555" y="849"/>
                    </a:lnTo>
                    <a:lnTo>
                      <a:pt x="558" y="843"/>
                    </a:lnTo>
                    <a:lnTo>
                      <a:pt x="565" y="836"/>
                    </a:lnTo>
                    <a:lnTo>
                      <a:pt x="576" y="829"/>
                    </a:lnTo>
                    <a:lnTo>
                      <a:pt x="581" y="816"/>
                    </a:lnTo>
                    <a:lnTo>
                      <a:pt x="579" y="807"/>
                    </a:lnTo>
                    <a:lnTo>
                      <a:pt x="570" y="792"/>
                    </a:lnTo>
                    <a:lnTo>
                      <a:pt x="556" y="789"/>
                    </a:lnTo>
                    <a:lnTo>
                      <a:pt x="539" y="790"/>
                    </a:lnTo>
                    <a:lnTo>
                      <a:pt x="512" y="821"/>
                    </a:lnTo>
                    <a:lnTo>
                      <a:pt x="506" y="819"/>
                    </a:lnTo>
                    <a:lnTo>
                      <a:pt x="518" y="801"/>
                    </a:lnTo>
                    <a:lnTo>
                      <a:pt x="517" y="789"/>
                    </a:lnTo>
                    <a:lnTo>
                      <a:pt x="473" y="781"/>
                    </a:lnTo>
                    <a:lnTo>
                      <a:pt x="452" y="785"/>
                    </a:lnTo>
                    <a:lnTo>
                      <a:pt x="426" y="818"/>
                    </a:lnTo>
                    <a:lnTo>
                      <a:pt x="423" y="805"/>
                    </a:lnTo>
                    <a:lnTo>
                      <a:pt x="420" y="786"/>
                    </a:lnTo>
                    <a:lnTo>
                      <a:pt x="414" y="776"/>
                    </a:lnTo>
                    <a:lnTo>
                      <a:pt x="429" y="779"/>
                    </a:lnTo>
                    <a:lnTo>
                      <a:pt x="458" y="766"/>
                    </a:lnTo>
                    <a:lnTo>
                      <a:pt x="458" y="760"/>
                    </a:lnTo>
                    <a:lnTo>
                      <a:pt x="441" y="748"/>
                    </a:lnTo>
                    <a:lnTo>
                      <a:pt x="437" y="732"/>
                    </a:lnTo>
                    <a:lnTo>
                      <a:pt x="439" y="722"/>
                    </a:lnTo>
                    <a:lnTo>
                      <a:pt x="467" y="754"/>
                    </a:lnTo>
                    <a:lnTo>
                      <a:pt x="498" y="773"/>
                    </a:lnTo>
                    <a:lnTo>
                      <a:pt x="577" y="770"/>
                    </a:lnTo>
                    <a:lnTo>
                      <a:pt x="585" y="758"/>
                    </a:lnTo>
                    <a:lnTo>
                      <a:pt x="593" y="762"/>
                    </a:lnTo>
                    <a:lnTo>
                      <a:pt x="592" y="768"/>
                    </a:lnTo>
                    <a:lnTo>
                      <a:pt x="592" y="770"/>
                    </a:lnTo>
                    <a:lnTo>
                      <a:pt x="622" y="753"/>
                    </a:lnTo>
                    <a:lnTo>
                      <a:pt x="635" y="725"/>
                    </a:lnTo>
                    <a:lnTo>
                      <a:pt x="638" y="709"/>
                    </a:lnTo>
                    <a:lnTo>
                      <a:pt x="636" y="701"/>
                    </a:lnTo>
                    <a:lnTo>
                      <a:pt x="652" y="694"/>
                    </a:lnTo>
                    <a:lnTo>
                      <a:pt x="654" y="687"/>
                    </a:lnTo>
                    <a:lnTo>
                      <a:pt x="634" y="668"/>
                    </a:lnTo>
                    <a:lnTo>
                      <a:pt x="634" y="658"/>
                    </a:lnTo>
                    <a:lnTo>
                      <a:pt x="636" y="650"/>
                    </a:lnTo>
                    <a:lnTo>
                      <a:pt x="630" y="633"/>
                    </a:lnTo>
                    <a:lnTo>
                      <a:pt x="623" y="628"/>
                    </a:lnTo>
                    <a:lnTo>
                      <a:pt x="624" y="625"/>
                    </a:lnTo>
                    <a:lnTo>
                      <a:pt x="624" y="614"/>
                    </a:lnTo>
                    <a:lnTo>
                      <a:pt x="622" y="603"/>
                    </a:lnTo>
                    <a:lnTo>
                      <a:pt x="622" y="596"/>
                    </a:lnTo>
                    <a:lnTo>
                      <a:pt x="634" y="603"/>
                    </a:lnTo>
                    <a:lnTo>
                      <a:pt x="679" y="604"/>
                    </a:lnTo>
                    <a:lnTo>
                      <a:pt x="687" y="613"/>
                    </a:lnTo>
                    <a:lnTo>
                      <a:pt x="706" y="607"/>
                    </a:lnTo>
                    <a:lnTo>
                      <a:pt x="727" y="583"/>
                    </a:lnTo>
                    <a:lnTo>
                      <a:pt x="743" y="591"/>
                    </a:lnTo>
                    <a:lnTo>
                      <a:pt x="746" y="599"/>
                    </a:lnTo>
                    <a:lnTo>
                      <a:pt x="760" y="574"/>
                    </a:lnTo>
                    <a:lnTo>
                      <a:pt x="760" y="570"/>
                    </a:lnTo>
                    <a:lnTo>
                      <a:pt x="768" y="555"/>
                    </a:lnTo>
                    <a:lnTo>
                      <a:pt x="714" y="545"/>
                    </a:lnTo>
                    <a:lnTo>
                      <a:pt x="690" y="537"/>
                    </a:lnTo>
                    <a:lnTo>
                      <a:pt x="709" y="522"/>
                    </a:lnTo>
                    <a:lnTo>
                      <a:pt x="728" y="523"/>
                    </a:lnTo>
                    <a:lnTo>
                      <a:pt x="764" y="539"/>
                    </a:lnTo>
                    <a:lnTo>
                      <a:pt x="776" y="511"/>
                    </a:lnTo>
                    <a:lnTo>
                      <a:pt x="795" y="501"/>
                    </a:lnTo>
                    <a:lnTo>
                      <a:pt x="797" y="493"/>
                    </a:lnTo>
                    <a:lnTo>
                      <a:pt x="787" y="477"/>
                    </a:lnTo>
                    <a:lnTo>
                      <a:pt x="775" y="468"/>
                    </a:lnTo>
                    <a:lnTo>
                      <a:pt x="751" y="463"/>
                    </a:lnTo>
                    <a:lnTo>
                      <a:pt x="738" y="453"/>
                    </a:lnTo>
                    <a:lnTo>
                      <a:pt x="725" y="450"/>
                    </a:lnTo>
                    <a:lnTo>
                      <a:pt x="733" y="445"/>
                    </a:lnTo>
                    <a:lnTo>
                      <a:pt x="749" y="447"/>
                    </a:lnTo>
                    <a:lnTo>
                      <a:pt x="786" y="443"/>
                    </a:lnTo>
                    <a:lnTo>
                      <a:pt x="798" y="439"/>
                    </a:lnTo>
                    <a:lnTo>
                      <a:pt x="805" y="430"/>
                    </a:lnTo>
                    <a:lnTo>
                      <a:pt x="819" y="420"/>
                    </a:lnTo>
                    <a:lnTo>
                      <a:pt x="813" y="411"/>
                    </a:lnTo>
                    <a:lnTo>
                      <a:pt x="813" y="402"/>
                    </a:lnTo>
                    <a:lnTo>
                      <a:pt x="817" y="392"/>
                    </a:lnTo>
                    <a:lnTo>
                      <a:pt x="816" y="375"/>
                    </a:lnTo>
                    <a:lnTo>
                      <a:pt x="813" y="354"/>
                    </a:lnTo>
                    <a:lnTo>
                      <a:pt x="802" y="344"/>
                    </a:lnTo>
                    <a:lnTo>
                      <a:pt x="774" y="334"/>
                    </a:lnTo>
                    <a:lnTo>
                      <a:pt x="733" y="340"/>
                    </a:lnTo>
                    <a:lnTo>
                      <a:pt x="733" y="332"/>
                    </a:lnTo>
                    <a:lnTo>
                      <a:pt x="748" y="327"/>
                    </a:lnTo>
                    <a:lnTo>
                      <a:pt x="757" y="319"/>
                    </a:lnTo>
                    <a:lnTo>
                      <a:pt x="757" y="313"/>
                    </a:lnTo>
                    <a:lnTo>
                      <a:pt x="749" y="303"/>
                    </a:lnTo>
                    <a:lnTo>
                      <a:pt x="678" y="310"/>
                    </a:lnTo>
                    <a:lnTo>
                      <a:pt x="665" y="316"/>
                    </a:lnTo>
                    <a:lnTo>
                      <a:pt x="655" y="329"/>
                    </a:lnTo>
                    <a:lnTo>
                      <a:pt x="647" y="330"/>
                    </a:lnTo>
                    <a:lnTo>
                      <a:pt x="656" y="314"/>
                    </a:lnTo>
                    <a:lnTo>
                      <a:pt x="658" y="302"/>
                    </a:lnTo>
                    <a:lnTo>
                      <a:pt x="647" y="300"/>
                    </a:lnTo>
                    <a:lnTo>
                      <a:pt x="645" y="291"/>
                    </a:lnTo>
                    <a:lnTo>
                      <a:pt x="669" y="298"/>
                    </a:lnTo>
                    <a:lnTo>
                      <a:pt x="712" y="284"/>
                    </a:lnTo>
                    <a:lnTo>
                      <a:pt x="740" y="287"/>
                    </a:lnTo>
                    <a:lnTo>
                      <a:pt x="740" y="279"/>
                    </a:lnTo>
                    <a:lnTo>
                      <a:pt x="716" y="269"/>
                    </a:lnTo>
                    <a:lnTo>
                      <a:pt x="652" y="267"/>
                    </a:lnTo>
                    <a:lnTo>
                      <a:pt x="644" y="260"/>
                    </a:lnTo>
                    <a:lnTo>
                      <a:pt x="658" y="255"/>
                    </a:lnTo>
                    <a:lnTo>
                      <a:pt x="704" y="255"/>
                    </a:lnTo>
                    <a:lnTo>
                      <a:pt x="715" y="247"/>
                    </a:lnTo>
                    <a:lnTo>
                      <a:pt x="732" y="249"/>
                    </a:lnTo>
                    <a:lnTo>
                      <a:pt x="748" y="255"/>
                    </a:lnTo>
                    <a:lnTo>
                      <a:pt x="754" y="263"/>
                    </a:lnTo>
                    <a:lnTo>
                      <a:pt x="753" y="276"/>
                    </a:lnTo>
                    <a:lnTo>
                      <a:pt x="758" y="289"/>
                    </a:lnTo>
                    <a:lnTo>
                      <a:pt x="769" y="295"/>
                    </a:lnTo>
                    <a:lnTo>
                      <a:pt x="819" y="302"/>
                    </a:lnTo>
                    <a:lnTo>
                      <a:pt x="827" y="298"/>
                    </a:lnTo>
                    <a:lnTo>
                      <a:pt x="829" y="287"/>
                    </a:lnTo>
                    <a:lnTo>
                      <a:pt x="828" y="274"/>
                    </a:lnTo>
                    <a:lnTo>
                      <a:pt x="814" y="257"/>
                    </a:lnTo>
                    <a:lnTo>
                      <a:pt x="825" y="240"/>
                    </a:lnTo>
                    <a:lnTo>
                      <a:pt x="818" y="232"/>
                    </a:lnTo>
                    <a:lnTo>
                      <a:pt x="752" y="236"/>
                    </a:lnTo>
                    <a:lnTo>
                      <a:pt x="746" y="228"/>
                    </a:lnTo>
                    <a:lnTo>
                      <a:pt x="687" y="236"/>
                    </a:lnTo>
                    <a:lnTo>
                      <a:pt x="661" y="243"/>
                    </a:lnTo>
                    <a:lnTo>
                      <a:pt x="671" y="236"/>
                    </a:lnTo>
                    <a:lnTo>
                      <a:pt x="672" y="228"/>
                    </a:lnTo>
                    <a:lnTo>
                      <a:pt x="650" y="222"/>
                    </a:lnTo>
                    <a:lnTo>
                      <a:pt x="641" y="214"/>
                    </a:lnTo>
                    <a:lnTo>
                      <a:pt x="657" y="209"/>
                    </a:lnTo>
                    <a:lnTo>
                      <a:pt x="683" y="212"/>
                    </a:lnTo>
                    <a:lnTo>
                      <a:pt x="677" y="187"/>
                    </a:lnTo>
                    <a:lnTo>
                      <a:pt x="672" y="181"/>
                    </a:lnTo>
                    <a:lnTo>
                      <a:pt x="679" y="178"/>
                    </a:lnTo>
                    <a:lnTo>
                      <a:pt x="684" y="184"/>
                    </a:lnTo>
                    <a:lnTo>
                      <a:pt x="689" y="198"/>
                    </a:lnTo>
                    <a:lnTo>
                      <a:pt x="698" y="204"/>
                    </a:lnTo>
                    <a:lnTo>
                      <a:pt x="746" y="209"/>
                    </a:lnTo>
                    <a:lnTo>
                      <a:pt x="749" y="200"/>
                    </a:lnTo>
                    <a:lnTo>
                      <a:pt x="740" y="188"/>
                    </a:lnTo>
                    <a:lnTo>
                      <a:pt x="737" y="181"/>
                    </a:lnTo>
                    <a:lnTo>
                      <a:pt x="687" y="171"/>
                    </a:lnTo>
                    <a:lnTo>
                      <a:pt x="679" y="158"/>
                    </a:lnTo>
                    <a:lnTo>
                      <a:pt x="687" y="156"/>
                    </a:lnTo>
                    <a:lnTo>
                      <a:pt x="722" y="162"/>
                    </a:lnTo>
                    <a:lnTo>
                      <a:pt x="764" y="189"/>
                    </a:lnTo>
                    <a:lnTo>
                      <a:pt x="794" y="194"/>
                    </a:lnTo>
                    <a:lnTo>
                      <a:pt x="801" y="185"/>
                    </a:lnTo>
                    <a:lnTo>
                      <a:pt x="797" y="170"/>
                    </a:lnTo>
                    <a:lnTo>
                      <a:pt x="810" y="176"/>
                    </a:lnTo>
                    <a:lnTo>
                      <a:pt x="838" y="178"/>
                    </a:lnTo>
                    <a:lnTo>
                      <a:pt x="846" y="165"/>
                    </a:lnTo>
                    <a:lnTo>
                      <a:pt x="845" y="155"/>
                    </a:lnTo>
                    <a:lnTo>
                      <a:pt x="850" y="157"/>
                    </a:lnTo>
                    <a:lnTo>
                      <a:pt x="855" y="146"/>
                    </a:lnTo>
                    <a:lnTo>
                      <a:pt x="861" y="160"/>
                    </a:lnTo>
                    <a:lnTo>
                      <a:pt x="876" y="156"/>
                    </a:lnTo>
                    <a:lnTo>
                      <a:pt x="881" y="140"/>
                    </a:lnTo>
                    <a:lnTo>
                      <a:pt x="880" y="125"/>
                    </a:lnTo>
                    <a:lnTo>
                      <a:pt x="873" y="106"/>
                    </a:lnTo>
                    <a:lnTo>
                      <a:pt x="871" y="91"/>
                    </a:lnTo>
                    <a:lnTo>
                      <a:pt x="813" y="80"/>
                    </a:lnTo>
                    <a:lnTo>
                      <a:pt x="817" y="66"/>
                    </a:lnTo>
                    <a:lnTo>
                      <a:pt x="834" y="61"/>
                    </a:lnTo>
                    <a:lnTo>
                      <a:pt x="856" y="74"/>
                    </a:lnTo>
                    <a:lnTo>
                      <a:pt x="884" y="79"/>
                    </a:lnTo>
                    <a:lnTo>
                      <a:pt x="882" y="91"/>
                    </a:lnTo>
                    <a:lnTo>
                      <a:pt x="884" y="103"/>
                    </a:lnTo>
                    <a:lnTo>
                      <a:pt x="899" y="112"/>
                    </a:lnTo>
                    <a:lnTo>
                      <a:pt x="914" y="111"/>
                    </a:lnTo>
                    <a:lnTo>
                      <a:pt x="914" y="115"/>
                    </a:lnTo>
                    <a:lnTo>
                      <a:pt x="937" y="108"/>
                    </a:lnTo>
                    <a:lnTo>
                      <a:pt x="961" y="109"/>
                    </a:lnTo>
                    <a:lnTo>
                      <a:pt x="969" y="101"/>
                    </a:lnTo>
                    <a:lnTo>
                      <a:pt x="982" y="98"/>
                    </a:lnTo>
                    <a:lnTo>
                      <a:pt x="1004" y="59"/>
                    </a:lnTo>
                    <a:lnTo>
                      <a:pt x="995" y="54"/>
                    </a:lnTo>
                    <a:lnTo>
                      <a:pt x="978" y="58"/>
                    </a:lnTo>
                    <a:lnTo>
                      <a:pt x="980" y="44"/>
                    </a:lnTo>
                    <a:lnTo>
                      <a:pt x="990" y="29"/>
                    </a:lnTo>
                    <a:lnTo>
                      <a:pt x="1011" y="21"/>
                    </a:lnTo>
                    <a:lnTo>
                      <a:pt x="1015" y="12"/>
                    </a:lnTo>
                    <a:lnTo>
                      <a:pt x="1028" y="0"/>
                    </a:lnTo>
                    <a:lnTo>
                      <a:pt x="393" y="0"/>
                    </a:lnTo>
                    <a:lnTo>
                      <a:pt x="394" y="1"/>
                    </a:lnTo>
                    <a:lnTo>
                      <a:pt x="440" y="28"/>
                    </a:lnTo>
                    <a:lnTo>
                      <a:pt x="439" y="33"/>
                    </a:lnTo>
                    <a:lnTo>
                      <a:pt x="426" y="41"/>
                    </a:lnTo>
                    <a:lnTo>
                      <a:pt x="430" y="48"/>
                    </a:lnTo>
                    <a:lnTo>
                      <a:pt x="432" y="72"/>
                    </a:lnTo>
                    <a:lnTo>
                      <a:pt x="432" y="87"/>
                    </a:lnTo>
                    <a:lnTo>
                      <a:pt x="437" y="87"/>
                    </a:lnTo>
                    <a:lnTo>
                      <a:pt x="437" y="92"/>
                    </a:lnTo>
                    <a:lnTo>
                      <a:pt x="441" y="102"/>
                    </a:lnTo>
                    <a:lnTo>
                      <a:pt x="462" y="108"/>
                    </a:lnTo>
                    <a:lnTo>
                      <a:pt x="479" y="123"/>
                    </a:lnTo>
                    <a:lnTo>
                      <a:pt x="515" y="107"/>
                    </a:lnTo>
                    <a:lnTo>
                      <a:pt x="526" y="107"/>
                    </a:lnTo>
                    <a:lnTo>
                      <a:pt x="527" y="113"/>
                    </a:lnTo>
                    <a:lnTo>
                      <a:pt x="525" y="120"/>
                    </a:lnTo>
                    <a:lnTo>
                      <a:pt x="513" y="120"/>
                    </a:lnTo>
                    <a:lnTo>
                      <a:pt x="482" y="136"/>
                    </a:lnTo>
                    <a:lnTo>
                      <a:pt x="478" y="142"/>
                    </a:lnTo>
                    <a:lnTo>
                      <a:pt x="478" y="149"/>
                    </a:lnTo>
                    <a:lnTo>
                      <a:pt x="480" y="154"/>
                    </a:lnTo>
                    <a:lnTo>
                      <a:pt x="479" y="155"/>
                    </a:lnTo>
                    <a:lnTo>
                      <a:pt x="445" y="130"/>
                    </a:lnTo>
                    <a:lnTo>
                      <a:pt x="432" y="129"/>
                    </a:lnTo>
                    <a:lnTo>
                      <a:pt x="423" y="139"/>
                    </a:lnTo>
                    <a:lnTo>
                      <a:pt x="421" y="111"/>
                    </a:lnTo>
                    <a:lnTo>
                      <a:pt x="415" y="111"/>
                    </a:lnTo>
                    <a:lnTo>
                      <a:pt x="412" y="102"/>
                    </a:lnTo>
                    <a:lnTo>
                      <a:pt x="410" y="87"/>
                    </a:lnTo>
                    <a:lnTo>
                      <a:pt x="405" y="82"/>
                    </a:lnTo>
                    <a:lnTo>
                      <a:pt x="405" y="68"/>
                    </a:lnTo>
                    <a:lnTo>
                      <a:pt x="357" y="0"/>
                    </a:lnTo>
                    <a:lnTo>
                      <a:pt x="183" y="0"/>
                    </a:lnTo>
                    <a:lnTo>
                      <a:pt x="220" y="14"/>
                    </a:lnTo>
                    <a:lnTo>
                      <a:pt x="231" y="23"/>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633" name="Freeform 309"/>
              <p:cNvSpPr>
                <a:spLocks noChangeAspect="1"/>
              </p:cNvSpPr>
              <p:nvPr/>
            </p:nvSpPr>
            <p:spPr bwMode="gray">
              <a:xfrm>
                <a:off x="1564" y="1153"/>
                <a:ext cx="6" cy="6"/>
              </a:xfrm>
              <a:custGeom>
                <a:avLst/>
                <a:gdLst/>
                <a:ahLst/>
                <a:cxnLst>
                  <a:cxn ang="0">
                    <a:pos x="0" y="16"/>
                  </a:cxn>
                  <a:cxn ang="0">
                    <a:pos x="0" y="21"/>
                  </a:cxn>
                  <a:cxn ang="0">
                    <a:pos x="30" y="30"/>
                  </a:cxn>
                  <a:cxn ang="0">
                    <a:pos x="3" y="0"/>
                  </a:cxn>
                  <a:cxn ang="0">
                    <a:pos x="0" y="16"/>
                  </a:cxn>
                </a:cxnLst>
                <a:rect l="0" t="0" r="r" b="b"/>
                <a:pathLst>
                  <a:path w="30" h="30">
                    <a:moveTo>
                      <a:pt x="0" y="16"/>
                    </a:moveTo>
                    <a:lnTo>
                      <a:pt x="0" y="21"/>
                    </a:lnTo>
                    <a:lnTo>
                      <a:pt x="30" y="30"/>
                    </a:lnTo>
                    <a:lnTo>
                      <a:pt x="3" y="0"/>
                    </a:lnTo>
                    <a:lnTo>
                      <a:pt x="0" y="16"/>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634" name="Freeform 310"/>
              <p:cNvSpPr>
                <a:spLocks noChangeAspect="1"/>
              </p:cNvSpPr>
              <p:nvPr/>
            </p:nvSpPr>
            <p:spPr bwMode="gray">
              <a:xfrm>
                <a:off x="1564" y="1147"/>
                <a:ext cx="1" cy="6"/>
              </a:xfrm>
              <a:custGeom>
                <a:avLst/>
                <a:gdLst/>
                <a:ahLst/>
                <a:cxnLst>
                  <a:cxn ang="0">
                    <a:pos x="5" y="11"/>
                  </a:cxn>
                  <a:cxn ang="0">
                    <a:pos x="0" y="0"/>
                  </a:cxn>
                  <a:cxn ang="0">
                    <a:pos x="0" y="24"/>
                  </a:cxn>
                  <a:cxn ang="0">
                    <a:pos x="5" y="31"/>
                  </a:cxn>
                  <a:cxn ang="0">
                    <a:pos x="7" y="27"/>
                  </a:cxn>
                  <a:cxn ang="0">
                    <a:pos x="5" y="11"/>
                  </a:cxn>
                </a:cxnLst>
                <a:rect l="0" t="0" r="r" b="b"/>
                <a:pathLst>
                  <a:path w="7" h="31">
                    <a:moveTo>
                      <a:pt x="5" y="11"/>
                    </a:moveTo>
                    <a:lnTo>
                      <a:pt x="0" y="0"/>
                    </a:lnTo>
                    <a:lnTo>
                      <a:pt x="0" y="24"/>
                    </a:lnTo>
                    <a:lnTo>
                      <a:pt x="5" y="31"/>
                    </a:lnTo>
                    <a:lnTo>
                      <a:pt x="7" y="27"/>
                    </a:lnTo>
                    <a:lnTo>
                      <a:pt x="5" y="11"/>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635" name="Freeform 311"/>
              <p:cNvSpPr>
                <a:spLocks noChangeAspect="1"/>
              </p:cNvSpPr>
              <p:nvPr/>
            </p:nvSpPr>
            <p:spPr bwMode="gray">
              <a:xfrm>
                <a:off x="1031" y="1408"/>
                <a:ext cx="17" cy="23"/>
              </a:xfrm>
              <a:custGeom>
                <a:avLst/>
                <a:gdLst/>
                <a:ahLst/>
                <a:cxnLst>
                  <a:cxn ang="0">
                    <a:pos x="16" y="58"/>
                  </a:cxn>
                  <a:cxn ang="0">
                    <a:pos x="22" y="61"/>
                  </a:cxn>
                  <a:cxn ang="0">
                    <a:pos x="25" y="56"/>
                  </a:cxn>
                  <a:cxn ang="0">
                    <a:pos x="19" y="46"/>
                  </a:cxn>
                  <a:cxn ang="0">
                    <a:pos x="24" y="46"/>
                  </a:cxn>
                  <a:cxn ang="0">
                    <a:pos x="30" y="52"/>
                  </a:cxn>
                  <a:cxn ang="0">
                    <a:pos x="35" y="47"/>
                  </a:cxn>
                  <a:cxn ang="0">
                    <a:pos x="38" y="52"/>
                  </a:cxn>
                  <a:cxn ang="0">
                    <a:pos x="46" y="46"/>
                  </a:cxn>
                  <a:cxn ang="0">
                    <a:pos x="47" y="37"/>
                  </a:cxn>
                  <a:cxn ang="0">
                    <a:pos x="43" y="41"/>
                  </a:cxn>
                  <a:cxn ang="0">
                    <a:pos x="38" y="37"/>
                  </a:cxn>
                  <a:cxn ang="0">
                    <a:pos x="43" y="32"/>
                  </a:cxn>
                  <a:cxn ang="0">
                    <a:pos x="48" y="19"/>
                  </a:cxn>
                  <a:cxn ang="0">
                    <a:pos x="44" y="11"/>
                  </a:cxn>
                  <a:cxn ang="0">
                    <a:pos x="43" y="3"/>
                  </a:cxn>
                  <a:cxn ang="0">
                    <a:pos x="47" y="0"/>
                  </a:cxn>
                  <a:cxn ang="0">
                    <a:pos x="47" y="10"/>
                  </a:cxn>
                  <a:cxn ang="0">
                    <a:pos x="58" y="18"/>
                  </a:cxn>
                  <a:cxn ang="0">
                    <a:pos x="57" y="26"/>
                  </a:cxn>
                  <a:cxn ang="0">
                    <a:pos x="60" y="32"/>
                  </a:cxn>
                  <a:cxn ang="0">
                    <a:pos x="67" y="35"/>
                  </a:cxn>
                  <a:cxn ang="0">
                    <a:pos x="76" y="24"/>
                  </a:cxn>
                  <a:cxn ang="0">
                    <a:pos x="81" y="30"/>
                  </a:cxn>
                  <a:cxn ang="0">
                    <a:pos x="81" y="41"/>
                  </a:cxn>
                  <a:cxn ang="0">
                    <a:pos x="79" y="50"/>
                  </a:cxn>
                  <a:cxn ang="0">
                    <a:pos x="70" y="58"/>
                  </a:cxn>
                  <a:cxn ang="0">
                    <a:pos x="49" y="94"/>
                  </a:cxn>
                  <a:cxn ang="0">
                    <a:pos x="35" y="110"/>
                  </a:cxn>
                  <a:cxn ang="0">
                    <a:pos x="24" y="106"/>
                  </a:cxn>
                  <a:cxn ang="0">
                    <a:pos x="22" y="110"/>
                  </a:cxn>
                  <a:cxn ang="0">
                    <a:pos x="22" y="113"/>
                  </a:cxn>
                  <a:cxn ang="0">
                    <a:pos x="16" y="106"/>
                  </a:cxn>
                  <a:cxn ang="0">
                    <a:pos x="17" y="101"/>
                  </a:cxn>
                  <a:cxn ang="0">
                    <a:pos x="27" y="104"/>
                  </a:cxn>
                  <a:cxn ang="0">
                    <a:pos x="33" y="96"/>
                  </a:cxn>
                  <a:cxn ang="0">
                    <a:pos x="38" y="85"/>
                  </a:cxn>
                  <a:cxn ang="0">
                    <a:pos x="26" y="96"/>
                  </a:cxn>
                  <a:cxn ang="0">
                    <a:pos x="12" y="86"/>
                  </a:cxn>
                  <a:cxn ang="0">
                    <a:pos x="8" y="73"/>
                  </a:cxn>
                  <a:cxn ang="0">
                    <a:pos x="6" y="61"/>
                  </a:cxn>
                  <a:cxn ang="0">
                    <a:pos x="1" y="57"/>
                  </a:cxn>
                  <a:cxn ang="0">
                    <a:pos x="0" y="52"/>
                  </a:cxn>
                  <a:cxn ang="0">
                    <a:pos x="3" y="46"/>
                  </a:cxn>
                  <a:cxn ang="0">
                    <a:pos x="6" y="46"/>
                  </a:cxn>
                  <a:cxn ang="0">
                    <a:pos x="16" y="58"/>
                  </a:cxn>
                </a:cxnLst>
                <a:rect l="0" t="0" r="r" b="b"/>
                <a:pathLst>
                  <a:path w="81" h="113">
                    <a:moveTo>
                      <a:pt x="16" y="58"/>
                    </a:moveTo>
                    <a:lnTo>
                      <a:pt x="22" y="61"/>
                    </a:lnTo>
                    <a:lnTo>
                      <a:pt x="25" y="56"/>
                    </a:lnTo>
                    <a:lnTo>
                      <a:pt x="19" y="46"/>
                    </a:lnTo>
                    <a:lnTo>
                      <a:pt x="24" y="46"/>
                    </a:lnTo>
                    <a:lnTo>
                      <a:pt x="30" y="52"/>
                    </a:lnTo>
                    <a:lnTo>
                      <a:pt x="35" y="47"/>
                    </a:lnTo>
                    <a:lnTo>
                      <a:pt x="38" y="52"/>
                    </a:lnTo>
                    <a:lnTo>
                      <a:pt x="46" y="46"/>
                    </a:lnTo>
                    <a:lnTo>
                      <a:pt x="47" y="37"/>
                    </a:lnTo>
                    <a:lnTo>
                      <a:pt x="43" y="41"/>
                    </a:lnTo>
                    <a:lnTo>
                      <a:pt x="38" y="37"/>
                    </a:lnTo>
                    <a:lnTo>
                      <a:pt x="43" y="32"/>
                    </a:lnTo>
                    <a:lnTo>
                      <a:pt x="48" y="19"/>
                    </a:lnTo>
                    <a:lnTo>
                      <a:pt x="44" y="11"/>
                    </a:lnTo>
                    <a:lnTo>
                      <a:pt x="43" y="3"/>
                    </a:lnTo>
                    <a:lnTo>
                      <a:pt x="47" y="0"/>
                    </a:lnTo>
                    <a:lnTo>
                      <a:pt x="47" y="10"/>
                    </a:lnTo>
                    <a:lnTo>
                      <a:pt x="58" y="18"/>
                    </a:lnTo>
                    <a:lnTo>
                      <a:pt x="57" y="26"/>
                    </a:lnTo>
                    <a:lnTo>
                      <a:pt x="60" y="32"/>
                    </a:lnTo>
                    <a:lnTo>
                      <a:pt x="67" y="35"/>
                    </a:lnTo>
                    <a:lnTo>
                      <a:pt x="76" y="24"/>
                    </a:lnTo>
                    <a:lnTo>
                      <a:pt x="81" y="30"/>
                    </a:lnTo>
                    <a:lnTo>
                      <a:pt x="81" y="41"/>
                    </a:lnTo>
                    <a:lnTo>
                      <a:pt x="79" y="50"/>
                    </a:lnTo>
                    <a:lnTo>
                      <a:pt x="70" y="58"/>
                    </a:lnTo>
                    <a:lnTo>
                      <a:pt x="49" y="94"/>
                    </a:lnTo>
                    <a:lnTo>
                      <a:pt x="35" y="110"/>
                    </a:lnTo>
                    <a:lnTo>
                      <a:pt x="24" y="106"/>
                    </a:lnTo>
                    <a:lnTo>
                      <a:pt x="22" y="110"/>
                    </a:lnTo>
                    <a:lnTo>
                      <a:pt x="22" y="113"/>
                    </a:lnTo>
                    <a:lnTo>
                      <a:pt x="16" y="106"/>
                    </a:lnTo>
                    <a:lnTo>
                      <a:pt x="17" y="101"/>
                    </a:lnTo>
                    <a:lnTo>
                      <a:pt x="27" y="104"/>
                    </a:lnTo>
                    <a:lnTo>
                      <a:pt x="33" y="96"/>
                    </a:lnTo>
                    <a:lnTo>
                      <a:pt x="38" y="85"/>
                    </a:lnTo>
                    <a:lnTo>
                      <a:pt x="26" y="96"/>
                    </a:lnTo>
                    <a:lnTo>
                      <a:pt x="12" y="86"/>
                    </a:lnTo>
                    <a:lnTo>
                      <a:pt x="8" y="73"/>
                    </a:lnTo>
                    <a:lnTo>
                      <a:pt x="6" y="61"/>
                    </a:lnTo>
                    <a:lnTo>
                      <a:pt x="1" y="57"/>
                    </a:lnTo>
                    <a:lnTo>
                      <a:pt x="0" y="52"/>
                    </a:lnTo>
                    <a:lnTo>
                      <a:pt x="3" y="46"/>
                    </a:lnTo>
                    <a:lnTo>
                      <a:pt x="6" y="46"/>
                    </a:lnTo>
                    <a:lnTo>
                      <a:pt x="16" y="58"/>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636" name="Freeform 312"/>
              <p:cNvSpPr>
                <a:spLocks noChangeAspect="1"/>
              </p:cNvSpPr>
              <p:nvPr/>
            </p:nvSpPr>
            <p:spPr bwMode="gray">
              <a:xfrm>
                <a:off x="1024" y="1423"/>
                <a:ext cx="11" cy="11"/>
              </a:xfrm>
              <a:custGeom>
                <a:avLst/>
                <a:gdLst/>
                <a:ahLst/>
                <a:cxnLst>
                  <a:cxn ang="0">
                    <a:pos x="2" y="4"/>
                  </a:cxn>
                  <a:cxn ang="0">
                    <a:pos x="1" y="4"/>
                  </a:cxn>
                  <a:cxn ang="0">
                    <a:pos x="0" y="8"/>
                  </a:cxn>
                  <a:cxn ang="0">
                    <a:pos x="1" y="22"/>
                  </a:cxn>
                  <a:cxn ang="0">
                    <a:pos x="9" y="28"/>
                  </a:cxn>
                  <a:cxn ang="0">
                    <a:pos x="12" y="38"/>
                  </a:cxn>
                  <a:cxn ang="0">
                    <a:pos x="23" y="39"/>
                  </a:cxn>
                  <a:cxn ang="0">
                    <a:pos x="32" y="49"/>
                  </a:cxn>
                  <a:cxn ang="0">
                    <a:pos x="41" y="50"/>
                  </a:cxn>
                  <a:cxn ang="0">
                    <a:pos x="44" y="55"/>
                  </a:cxn>
                  <a:cxn ang="0">
                    <a:pos x="47" y="58"/>
                  </a:cxn>
                  <a:cxn ang="0">
                    <a:pos x="52" y="56"/>
                  </a:cxn>
                  <a:cxn ang="0">
                    <a:pos x="54" y="50"/>
                  </a:cxn>
                  <a:cxn ang="0">
                    <a:pos x="45" y="39"/>
                  </a:cxn>
                  <a:cxn ang="0">
                    <a:pos x="30" y="28"/>
                  </a:cxn>
                  <a:cxn ang="0">
                    <a:pos x="33" y="22"/>
                  </a:cxn>
                  <a:cxn ang="0">
                    <a:pos x="19" y="15"/>
                  </a:cxn>
                  <a:cxn ang="0">
                    <a:pos x="14" y="4"/>
                  </a:cxn>
                  <a:cxn ang="0">
                    <a:pos x="12" y="0"/>
                  </a:cxn>
                  <a:cxn ang="0">
                    <a:pos x="6" y="0"/>
                  </a:cxn>
                  <a:cxn ang="0">
                    <a:pos x="2" y="4"/>
                  </a:cxn>
                </a:cxnLst>
                <a:rect l="0" t="0" r="r" b="b"/>
                <a:pathLst>
                  <a:path w="54" h="58">
                    <a:moveTo>
                      <a:pt x="2" y="4"/>
                    </a:moveTo>
                    <a:lnTo>
                      <a:pt x="1" y="4"/>
                    </a:lnTo>
                    <a:lnTo>
                      <a:pt x="0" y="8"/>
                    </a:lnTo>
                    <a:lnTo>
                      <a:pt x="1" y="22"/>
                    </a:lnTo>
                    <a:lnTo>
                      <a:pt x="9" y="28"/>
                    </a:lnTo>
                    <a:lnTo>
                      <a:pt x="12" y="38"/>
                    </a:lnTo>
                    <a:lnTo>
                      <a:pt x="23" y="39"/>
                    </a:lnTo>
                    <a:lnTo>
                      <a:pt x="32" y="49"/>
                    </a:lnTo>
                    <a:lnTo>
                      <a:pt x="41" y="50"/>
                    </a:lnTo>
                    <a:lnTo>
                      <a:pt x="44" y="55"/>
                    </a:lnTo>
                    <a:lnTo>
                      <a:pt x="47" y="58"/>
                    </a:lnTo>
                    <a:lnTo>
                      <a:pt x="52" y="56"/>
                    </a:lnTo>
                    <a:lnTo>
                      <a:pt x="54" y="50"/>
                    </a:lnTo>
                    <a:lnTo>
                      <a:pt x="45" y="39"/>
                    </a:lnTo>
                    <a:lnTo>
                      <a:pt x="30" y="28"/>
                    </a:lnTo>
                    <a:lnTo>
                      <a:pt x="33" y="22"/>
                    </a:lnTo>
                    <a:lnTo>
                      <a:pt x="19" y="15"/>
                    </a:lnTo>
                    <a:lnTo>
                      <a:pt x="14" y="4"/>
                    </a:lnTo>
                    <a:lnTo>
                      <a:pt x="12" y="0"/>
                    </a:lnTo>
                    <a:lnTo>
                      <a:pt x="6" y="0"/>
                    </a:lnTo>
                    <a:lnTo>
                      <a:pt x="2" y="4"/>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grpSp>
        <p:sp>
          <p:nvSpPr>
            <p:cNvPr id="464" name="Freeform 313"/>
            <p:cNvSpPr>
              <a:spLocks noChangeAspect="1"/>
            </p:cNvSpPr>
            <p:nvPr/>
          </p:nvSpPr>
          <p:spPr bwMode="gray">
            <a:xfrm rot="21085610">
              <a:off x="3399629" y="3186458"/>
              <a:ext cx="12700" cy="6350"/>
            </a:xfrm>
            <a:custGeom>
              <a:avLst/>
              <a:gdLst/>
              <a:ahLst/>
              <a:cxnLst>
                <a:cxn ang="0">
                  <a:pos x="291" y="10"/>
                </a:cxn>
                <a:cxn ang="0">
                  <a:pos x="281" y="6"/>
                </a:cxn>
                <a:cxn ang="0">
                  <a:pos x="289" y="25"/>
                </a:cxn>
                <a:cxn ang="0">
                  <a:pos x="298" y="25"/>
                </a:cxn>
                <a:cxn ang="0">
                  <a:pos x="326" y="50"/>
                </a:cxn>
                <a:cxn ang="0">
                  <a:pos x="336" y="96"/>
                </a:cxn>
                <a:cxn ang="0">
                  <a:pos x="312" y="69"/>
                </a:cxn>
                <a:cxn ang="0">
                  <a:pos x="274" y="50"/>
                </a:cxn>
                <a:cxn ang="0">
                  <a:pos x="230" y="52"/>
                </a:cxn>
                <a:cxn ang="0">
                  <a:pos x="98" y="96"/>
                </a:cxn>
                <a:cxn ang="0">
                  <a:pos x="21" y="93"/>
                </a:cxn>
                <a:cxn ang="0">
                  <a:pos x="0" y="52"/>
                </a:cxn>
                <a:cxn ang="0">
                  <a:pos x="87" y="45"/>
                </a:cxn>
                <a:cxn ang="0">
                  <a:pos x="208" y="0"/>
                </a:cxn>
                <a:cxn ang="0">
                  <a:pos x="257" y="0"/>
                </a:cxn>
                <a:cxn ang="0">
                  <a:pos x="291" y="10"/>
                </a:cxn>
              </a:cxnLst>
              <a:rect l="0" t="0" r="r" b="b"/>
              <a:pathLst>
                <a:path w="336" h="96">
                  <a:moveTo>
                    <a:pt x="291" y="10"/>
                  </a:moveTo>
                  <a:lnTo>
                    <a:pt x="281" y="6"/>
                  </a:lnTo>
                  <a:lnTo>
                    <a:pt x="289" y="25"/>
                  </a:lnTo>
                  <a:lnTo>
                    <a:pt x="298" y="25"/>
                  </a:lnTo>
                  <a:lnTo>
                    <a:pt x="326" y="50"/>
                  </a:lnTo>
                  <a:lnTo>
                    <a:pt x="336" y="96"/>
                  </a:lnTo>
                  <a:lnTo>
                    <a:pt x="312" y="69"/>
                  </a:lnTo>
                  <a:lnTo>
                    <a:pt x="274" y="50"/>
                  </a:lnTo>
                  <a:lnTo>
                    <a:pt x="230" y="52"/>
                  </a:lnTo>
                  <a:lnTo>
                    <a:pt x="98" y="96"/>
                  </a:lnTo>
                  <a:lnTo>
                    <a:pt x="21" y="93"/>
                  </a:lnTo>
                  <a:lnTo>
                    <a:pt x="0" y="52"/>
                  </a:lnTo>
                  <a:lnTo>
                    <a:pt x="87" y="45"/>
                  </a:lnTo>
                  <a:lnTo>
                    <a:pt x="208" y="0"/>
                  </a:lnTo>
                  <a:lnTo>
                    <a:pt x="257" y="0"/>
                  </a:lnTo>
                  <a:lnTo>
                    <a:pt x="291" y="10"/>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465" name="Freeform 314"/>
            <p:cNvSpPr>
              <a:spLocks noChangeAspect="1"/>
            </p:cNvSpPr>
            <p:nvPr/>
          </p:nvSpPr>
          <p:spPr bwMode="gray">
            <a:xfrm rot="21085610">
              <a:off x="3420266" y="3188047"/>
              <a:ext cx="1588" cy="15875"/>
            </a:xfrm>
            <a:custGeom>
              <a:avLst/>
              <a:gdLst/>
              <a:ahLst/>
              <a:cxnLst>
                <a:cxn ang="0">
                  <a:pos x="76" y="83"/>
                </a:cxn>
                <a:cxn ang="0">
                  <a:pos x="86" y="6"/>
                </a:cxn>
                <a:cxn ang="0">
                  <a:pos x="86" y="62"/>
                </a:cxn>
                <a:cxn ang="0">
                  <a:pos x="53" y="146"/>
                </a:cxn>
                <a:cxn ang="0">
                  <a:pos x="39" y="232"/>
                </a:cxn>
                <a:cxn ang="0">
                  <a:pos x="0" y="173"/>
                </a:cxn>
                <a:cxn ang="0">
                  <a:pos x="14" y="159"/>
                </a:cxn>
                <a:cxn ang="0">
                  <a:pos x="21" y="135"/>
                </a:cxn>
                <a:cxn ang="0">
                  <a:pos x="18" y="95"/>
                </a:cxn>
                <a:cxn ang="0">
                  <a:pos x="42" y="6"/>
                </a:cxn>
                <a:cxn ang="0">
                  <a:pos x="53" y="0"/>
                </a:cxn>
                <a:cxn ang="0">
                  <a:pos x="72" y="41"/>
                </a:cxn>
                <a:cxn ang="0">
                  <a:pos x="76" y="83"/>
                </a:cxn>
              </a:cxnLst>
              <a:rect l="0" t="0" r="r" b="b"/>
              <a:pathLst>
                <a:path w="86" h="232">
                  <a:moveTo>
                    <a:pt x="76" y="83"/>
                  </a:moveTo>
                  <a:lnTo>
                    <a:pt x="86" y="6"/>
                  </a:lnTo>
                  <a:lnTo>
                    <a:pt x="86" y="62"/>
                  </a:lnTo>
                  <a:lnTo>
                    <a:pt x="53" y="146"/>
                  </a:lnTo>
                  <a:lnTo>
                    <a:pt x="39" y="232"/>
                  </a:lnTo>
                  <a:lnTo>
                    <a:pt x="0" y="173"/>
                  </a:lnTo>
                  <a:lnTo>
                    <a:pt x="14" y="159"/>
                  </a:lnTo>
                  <a:lnTo>
                    <a:pt x="21" y="135"/>
                  </a:lnTo>
                  <a:lnTo>
                    <a:pt x="18" y="95"/>
                  </a:lnTo>
                  <a:lnTo>
                    <a:pt x="42" y="6"/>
                  </a:lnTo>
                  <a:lnTo>
                    <a:pt x="53" y="0"/>
                  </a:lnTo>
                  <a:lnTo>
                    <a:pt x="72" y="41"/>
                  </a:lnTo>
                  <a:lnTo>
                    <a:pt x="76" y="83"/>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466" name="Freeform 315"/>
            <p:cNvSpPr>
              <a:spLocks noChangeAspect="1"/>
            </p:cNvSpPr>
            <p:nvPr/>
          </p:nvSpPr>
          <p:spPr bwMode="gray">
            <a:xfrm rot="21085610">
              <a:off x="3420266" y="3224558"/>
              <a:ext cx="3175" cy="1588"/>
            </a:xfrm>
            <a:custGeom>
              <a:avLst/>
              <a:gdLst/>
              <a:ahLst/>
              <a:cxnLst>
                <a:cxn ang="0">
                  <a:pos x="55" y="25"/>
                </a:cxn>
                <a:cxn ang="0">
                  <a:pos x="73" y="7"/>
                </a:cxn>
                <a:cxn ang="0">
                  <a:pos x="73" y="0"/>
                </a:cxn>
                <a:cxn ang="0">
                  <a:pos x="48" y="0"/>
                </a:cxn>
                <a:cxn ang="0">
                  <a:pos x="8" y="4"/>
                </a:cxn>
                <a:cxn ang="0">
                  <a:pos x="0" y="28"/>
                </a:cxn>
                <a:cxn ang="0">
                  <a:pos x="55" y="25"/>
                </a:cxn>
              </a:cxnLst>
              <a:rect l="0" t="0" r="r" b="b"/>
              <a:pathLst>
                <a:path w="73" h="28">
                  <a:moveTo>
                    <a:pt x="55" y="25"/>
                  </a:moveTo>
                  <a:lnTo>
                    <a:pt x="73" y="7"/>
                  </a:lnTo>
                  <a:lnTo>
                    <a:pt x="73" y="0"/>
                  </a:lnTo>
                  <a:lnTo>
                    <a:pt x="48" y="0"/>
                  </a:lnTo>
                  <a:lnTo>
                    <a:pt x="8" y="4"/>
                  </a:lnTo>
                  <a:lnTo>
                    <a:pt x="0" y="28"/>
                  </a:lnTo>
                  <a:lnTo>
                    <a:pt x="55" y="25"/>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467" name="Freeform 316"/>
            <p:cNvSpPr>
              <a:spLocks noChangeAspect="1"/>
            </p:cNvSpPr>
            <p:nvPr/>
          </p:nvSpPr>
          <p:spPr bwMode="gray">
            <a:xfrm rot="21085610">
              <a:off x="3412329" y="3222971"/>
              <a:ext cx="6350" cy="19050"/>
            </a:xfrm>
            <a:custGeom>
              <a:avLst/>
              <a:gdLst/>
              <a:ahLst/>
              <a:cxnLst>
                <a:cxn ang="0">
                  <a:pos x="93" y="46"/>
                </a:cxn>
                <a:cxn ang="0">
                  <a:pos x="107" y="50"/>
                </a:cxn>
                <a:cxn ang="0">
                  <a:pos x="114" y="81"/>
                </a:cxn>
                <a:cxn ang="0">
                  <a:pos x="175" y="163"/>
                </a:cxn>
                <a:cxn ang="0">
                  <a:pos x="175" y="244"/>
                </a:cxn>
                <a:cxn ang="0">
                  <a:pos x="168" y="268"/>
                </a:cxn>
                <a:cxn ang="0">
                  <a:pos x="141" y="288"/>
                </a:cxn>
                <a:cxn ang="0">
                  <a:pos x="101" y="291"/>
                </a:cxn>
                <a:cxn ang="0">
                  <a:pos x="59" y="244"/>
                </a:cxn>
                <a:cxn ang="0">
                  <a:pos x="10" y="212"/>
                </a:cxn>
                <a:cxn ang="0">
                  <a:pos x="0" y="167"/>
                </a:cxn>
                <a:cxn ang="0">
                  <a:pos x="28" y="84"/>
                </a:cxn>
                <a:cxn ang="0">
                  <a:pos x="35" y="39"/>
                </a:cxn>
                <a:cxn ang="0">
                  <a:pos x="30" y="8"/>
                </a:cxn>
                <a:cxn ang="0">
                  <a:pos x="79" y="0"/>
                </a:cxn>
                <a:cxn ang="0">
                  <a:pos x="93" y="46"/>
                </a:cxn>
              </a:cxnLst>
              <a:rect l="0" t="0" r="r" b="b"/>
              <a:pathLst>
                <a:path w="175" h="291">
                  <a:moveTo>
                    <a:pt x="93" y="46"/>
                  </a:moveTo>
                  <a:lnTo>
                    <a:pt x="107" y="50"/>
                  </a:lnTo>
                  <a:lnTo>
                    <a:pt x="114" y="81"/>
                  </a:lnTo>
                  <a:lnTo>
                    <a:pt x="175" y="163"/>
                  </a:lnTo>
                  <a:lnTo>
                    <a:pt x="175" y="244"/>
                  </a:lnTo>
                  <a:lnTo>
                    <a:pt x="168" y="268"/>
                  </a:lnTo>
                  <a:lnTo>
                    <a:pt x="141" y="288"/>
                  </a:lnTo>
                  <a:lnTo>
                    <a:pt x="101" y="291"/>
                  </a:lnTo>
                  <a:lnTo>
                    <a:pt x="59" y="244"/>
                  </a:lnTo>
                  <a:lnTo>
                    <a:pt x="10" y="212"/>
                  </a:lnTo>
                  <a:lnTo>
                    <a:pt x="0" y="167"/>
                  </a:lnTo>
                  <a:lnTo>
                    <a:pt x="28" y="84"/>
                  </a:lnTo>
                  <a:lnTo>
                    <a:pt x="35" y="39"/>
                  </a:lnTo>
                  <a:lnTo>
                    <a:pt x="30" y="8"/>
                  </a:lnTo>
                  <a:lnTo>
                    <a:pt x="79" y="0"/>
                  </a:lnTo>
                  <a:lnTo>
                    <a:pt x="93" y="46"/>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468" name="Freeform 317"/>
            <p:cNvSpPr>
              <a:spLocks noChangeAspect="1"/>
            </p:cNvSpPr>
            <p:nvPr/>
          </p:nvSpPr>
          <p:spPr bwMode="gray">
            <a:xfrm rot="21085610">
              <a:off x="3420266" y="3245196"/>
              <a:ext cx="1588" cy="9525"/>
            </a:xfrm>
            <a:custGeom>
              <a:avLst/>
              <a:gdLst/>
              <a:ahLst/>
              <a:cxnLst>
                <a:cxn ang="0">
                  <a:pos x="0" y="70"/>
                </a:cxn>
                <a:cxn ang="0">
                  <a:pos x="47" y="0"/>
                </a:cxn>
                <a:cxn ang="0">
                  <a:pos x="69" y="118"/>
                </a:cxn>
                <a:cxn ang="0">
                  <a:pos x="59" y="144"/>
                </a:cxn>
                <a:cxn ang="0">
                  <a:pos x="17" y="128"/>
                </a:cxn>
                <a:cxn ang="0">
                  <a:pos x="0" y="70"/>
                </a:cxn>
              </a:cxnLst>
              <a:rect l="0" t="0" r="r" b="b"/>
              <a:pathLst>
                <a:path w="69" h="144">
                  <a:moveTo>
                    <a:pt x="0" y="70"/>
                  </a:moveTo>
                  <a:lnTo>
                    <a:pt x="47" y="0"/>
                  </a:lnTo>
                  <a:lnTo>
                    <a:pt x="69" y="118"/>
                  </a:lnTo>
                  <a:lnTo>
                    <a:pt x="59" y="144"/>
                  </a:lnTo>
                  <a:lnTo>
                    <a:pt x="17" y="128"/>
                  </a:lnTo>
                  <a:lnTo>
                    <a:pt x="0" y="70"/>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469" name="Freeform 318"/>
            <p:cNvSpPr>
              <a:spLocks noChangeAspect="1"/>
            </p:cNvSpPr>
            <p:nvPr/>
          </p:nvSpPr>
          <p:spPr bwMode="gray">
            <a:xfrm rot="21085610">
              <a:off x="3434554" y="3218208"/>
              <a:ext cx="1588" cy="12700"/>
            </a:xfrm>
            <a:custGeom>
              <a:avLst/>
              <a:gdLst/>
              <a:ahLst/>
              <a:cxnLst>
                <a:cxn ang="0">
                  <a:pos x="37" y="20"/>
                </a:cxn>
                <a:cxn ang="0">
                  <a:pos x="37" y="0"/>
                </a:cxn>
                <a:cxn ang="0">
                  <a:pos x="52" y="45"/>
                </a:cxn>
                <a:cxn ang="0">
                  <a:pos x="47" y="192"/>
                </a:cxn>
                <a:cxn ang="0">
                  <a:pos x="10" y="160"/>
                </a:cxn>
                <a:cxn ang="0">
                  <a:pos x="0" y="120"/>
                </a:cxn>
                <a:cxn ang="0">
                  <a:pos x="20" y="99"/>
                </a:cxn>
                <a:cxn ang="0">
                  <a:pos x="37" y="20"/>
                </a:cxn>
              </a:cxnLst>
              <a:rect l="0" t="0" r="r" b="b"/>
              <a:pathLst>
                <a:path w="52" h="192">
                  <a:moveTo>
                    <a:pt x="37" y="20"/>
                  </a:moveTo>
                  <a:lnTo>
                    <a:pt x="37" y="0"/>
                  </a:lnTo>
                  <a:lnTo>
                    <a:pt x="52" y="45"/>
                  </a:lnTo>
                  <a:lnTo>
                    <a:pt x="47" y="192"/>
                  </a:lnTo>
                  <a:lnTo>
                    <a:pt x="10" y="160"/>
                  </a:lnTo>
                  <a:lnTo>
                    <a:pt x="0" y="120"/>
                  </a:lnTo>
                  <a:lnTo>
                    <a:pt x="20" y="99"/>
                  </a:lnTo>
                  <a:lnTo>
                    <a:pt x="37" y="20"/>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470" name="Freeform 319"/>
            <p:cNvSpPr>
              <a:spLocks noChangeAspect="1"/>
            </p:cNvSpPr>
            <p:nvPr/>
          </p:nvSpPr>
          <p:spPr bwMode="gray">
            <a:xfrm rot="21085610">
              <a:off x="3442491" y="3229321"/>
              <a:ext cx="4763" cy="14288"/>
            </a:xfrm>
            <a:custGeom>
              <a:avLst/>
              <a:gdLst/>
              <a:ahLst/>
              <a:cxnLst>
                <a:cxn ang="0">
                  <a:pos x="115" y="147"/>
                </a:cxn>
                <a:cxn ang="0">
                  <a:pos x="132" y="142"/>
                </a:cxn>
                <a:cxn ang="0">
                  <a:pos x="146" y="205"/>
                </a:cxn>
                <a:cxn ang="0">
                  <a:pos x="121" y="212"/>
                </a:cxn>
                <a:cxn ang="0">
                  <a:pos x="87" y="202"/>
                </a:cxn>
                <a:cxn ang="0">
                  <a:pos x="101" y="157"/>
                </a:cxn>
                <a:cxn ang="0">
                  <a:pos x="56" y="76"/>
                </a:cxn>
                <a:cxn ang="0">
                  <a:pos x="0" y="0"/>
                </a:cxn>
                <a:cxn ang="0">
                  <a:pos x="24" y="4"/>
                </a:cxn>
                <a:cxn ang="0">
                  <a:pos x="52" y="35"/>
                </a:cxn>
                <a:cxn ang="0">
                  <a:pos x="115" y="147"/>
                </a:cxn>
              </a:cxnLst>
              <a:rect l="0" t="0" r="r" b="b"/>
              <a:pathLst>
                <a:path w="146" h="212">
                  <a:moveTo>
                    <a:pt x="115" y="147"/>
                  </a:moveTo>
                  <a:lnTo>
                    <a:pt x="132" y="142"/>
                  </a:lnTo>
                  <a:lnTo>
                    <a:pt x="146" y="205"/>
                  </a:lnTo>
                  <a:lnTo>
                    <a:pt x="121" y="212"/>
                  </a:lnTo>
                  <a:lnTo>
                    <a:pt x="87" y="202"/>
                  </a:lnTo>
                  <a:lnTo>
                    <a:pt x="101" y="157"/>
                  </a:lnTo>
                  <a:lnTo>
                    <a:pt x="56" y="76"/>
                  </a:lnTo>
                  <a:lnTo>
                    <a:pt x="0" y="0"/>
                  </a:lnTo>
                  <a:lnTo>
                    <a:pt x="24" y="4"/>
                  </a:lnTo>
                  <a:lnTo>
                    <a:pt x="52" y="35"/>
                  </a:lnTo>
                  <a:lnTo>
                    <a:pt x="115" y="147"/>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471" name="Freeform 320"/>
            <p:cNvSpPr>
              <a:spLocks noChangeAspect="1"/>
            </p:cNvSpPr>
            <p:nvPr/>
          </p:nvSpPr>
          <p:spPr bwMode="gray">
            <a:xfrm rot="21085610">
              <a:off x="3456779" y="3240433"/>
              <a:ext cx="3175" cy="3175"/>
            </a:xfrm>
            <a:custGeom>
              <a:avLst/>
              <a:gdLst/>
              <a:ahLst/>
              <a:cxnLst>
                <a:cxn ang="0">
                  <a:pos x="20" y="0"/>
                </a:cxn>
                <a:cxn ang="0">
                  <a:pos x="3" y="28"/>
                </a:cxn>
                <a:cxn ang="0">
                  <a:pos x="0" y="55"/>
                </a:cxn>
                <a:cxn ang="0">
                  <a:pos x="35" y="52"/>
                </a:cxn>
                <a:cxn ang="0">
                  <a:pos x="52" y="0"/>
                </a:cxn>
                <a:cxn ang="0">
                  <a:pos x="20" y="0"/>
                </a:cxn>
              </a:cxnLst>
              <a:rect l="0" t="0" r="r" b="b"/>
              <a:pathLst>
                <a:path w="52" h="55">
                  <a:moveTo>
                    <a:pt x="20" y="0"/>
                  </a:moveTo>
                  <a:lnTo>
                    <a:pt x="3" y="28"/>
                  </a:lnTo>
                  <a:lnTo>
                    <a:pt x="0" y="55"/>
                  </a:lnTo>
                  <a:lnTo>
                    <a:pt x="35" y="52"/>
                  </a:lnTo>
                  <a:lnTo>
                    <a:pt x="52" y="0"/>
                  </a:lnTo>
                  <a:lnTo>
                    <a:pt x="20" y="0"/>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472" name="Freeform 321"/>
            <p:cNvSpPr>
              <a:spLocks noChangeAspect="1"/>
            </p:cNvSpPr>
            <p:nvPr/>
          </p:nvSpPr>
          <p:spPr bwMode="gray">
            <a:xfrm rot="21085610">
              <a:off x="3450429" y="3254722"/>
              <a:ext cx="4763" cy="15875"/>
            </a:xfrm>
            <a:custGeom>
              <a:avLst/>
              <a:gdLst/>
              <a:ahLst/>
              <a:cxnLst>
                <a:cxn ang="0">
                  <a:pos x="0" y="0"/>
                </a:cxn>
                <a:cxn ang="0">
                  <a:pos x="10" y="17"/>
                </a:cxn>
                <a:cxn ang="0">
                  <a:pos x="37" y="105"/>
                </a:cxn>
                <a:cxn ang="0">
                  <a:pos x="55" y="135"/>
                </a:cxn>
                <a:cxn ang="0">
                  <a:pos x="93" y="149"/>
                </a:cxn>
                <a:cxn ang="0">
                  <a:pos x="117" y="204"/>
                </a:cxn>
                <a:cxn ang="0">
                  <a:pos x="117" y="232"/>
                </a:cxn>
                <a:cxn ang="0">
                  <a:pos x="96" y="191"/>
                </a:cxn>
                <a:cxn ang="0">
                  <a:pos x="52" y="162"/>
                </a:cxn>
                <a:cxn ang="0">
                  <a:pos x="35" y="118"/>
                </a:cxn>
                <a:cxn ang="0">
                  <a:pos x="24" y="44"/>
                </a:cxn>
                <a:cxn ang="0">
                  <a:pos x="0" y="0"/>
                </a:cxn>
              </a:cxnLst>
              <a:rect l="0" t="0" r="r" b="b"/>
              <a:pathLst>
                <a:path w="117" h="232">
                  <a:moveTo>
                    <a:pt x="0" y="0"/>
                  </a:moveTo>
                  <a:lnTo>
                    <a:pt x="10" y="17"/>
                  </a:lnTo>
                  <a:lnTo>
                    <a:pt x="37" y="105"/>
                  </a:lnTo>
                  <a:lnTo>
                    <a:pt x="55" y="135"/>
                  </a:lnTo>
                  <a:lnTo>
                    <a:pt x="93" y="149"/>
                  </a:lnTo>
                  <a:lnTo>
                    <a:pt x="117" y="204"/>
                  </a:lnTo>
                  <a:lnTo>
                    <a:pt x="117" y="232"/>
                  </a:lnTo>
                  <a:lnTo>
                    <a:pt x="96" y="191"/>
                  </a:lnTo>
                  <a:lnTo>
                    <a:pt x="52" y="162"/>
                  </a:lnTo>
                  <a:lnTo>
                    <a:pt x="35" y="118"/>
                  </a:lnTo>
                  <a:lnTo>
                    <a:pt x="24" y="44"/>
                  </a:lnTo>
                  <a:lnTo>
                    <a:pt x="0" y="0"/>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473" name="Freeform 322"/>
            <p:cNvSpPr>
              <a:spLocks noChangeAspect="1"/>
            </p:cNvSpPr>
            <p:nvPr/>
          </p:nvSpPr>
          <p:spPr bwMode="gray">
            <a:xfrm rot="21085610">
              <a:off x="3464716" y="3269008"/>
              <a:ext cx="4763" cy="14288"/>
            </a:xfrm>
            <a:custGeom>
              <a:avLst/>
              <a:gdLst/>
              <a:ahLst/>
              <a:cxnLst>
                <a:cxn ang="0">
                  <a:pos x="101" y="73"/>
                </a:cxn>
                <a:cxn ang="0">
                  <a:pos x="101" y="48"/>
                </a:cxn>
                <a:cxn ang="0">
                  <a:pos x="101" y="56"/>
                </a:cxn>
                <a:cxn ang="0">
                  <a:pos x="90" y="48"/>
                </a:cxn>
                <a:cxn ang="0">
                  <a:pos x="31" y="48"/>
                </a:cxn>
                <a:cxn ang="0">
                  <a:pos x="4" y="27"/>
                </a:cxn>
                <a:cxn ang="0">
                  <a:pos x="0" y="14"/>
                </a:cxn>
                <a:cxn ang="0">
                  <a:pos x="11" y="0"/>
                </a:cxn>
                <a:cxn ang="0">
                  <a:pos x="46" y="14"/>
                </a:cxn>
                <a:cxn ang="0">
                  <a:pos x="83" y="41"/>
                </a:cxn>
                <a:cxn ang="0">
                  <a:pos x="125" y="41"/>
                </a:cxn>
                <a:cxn ang="0">
                  <a:pos x="145" y="61"/>
                </a:cxn>
                <a:cxn ang="0">
                  <a:pos x="149" y="113"/>
                </a:cxn>
                <a:cxn ang="0">
                  <a:pos x="103" y="172"/>
                </a:cxn>
                <a:cxn ang="0">
                  <a:pos x="49" y="218"/>
                </a:cxn>
                <a:cxn ang="0">
                  <a:pos x="35" y="182"/>
                </a:cxn>
                <a:cxn ang="0">
                  <a:pos x="111" y="100"/>
                </a:cxn>
                <a:cxn ang="0">
                  <a:pos x="101" y="73"/>
                </a:cxn>
              </a:cxnLst>
              <a:rect l="0" t="0" r="r" b="b"/>
              <a:pathLst>
                <a:path w="149" h="218">
                  <a:moveTo>
                    <a:pt x="101" y="73"/>
                  </a:moveTo>
                  <a:lnTo>
                    <a:pt x="101" y="48"/>
                  </a:lnTo>
                  <a:lnTo>
                    <a:pt x="101" y="56"/>
                  </a:lnTo>
                  <a:lnTo>
                    <a:pt x="90" y="48"/>
                  </a:lnTo>
                  <a:lnTo>
                    <a:pt x="31" y="48"/>
                  </a:lnTo>
                  <a:lnTo>
                    <a:pt x="4" y="27"/>
                  </a:lnTo>
                  <a:lnTo>
                    <a:pt x="0" y="14"/>
                  </a:lnTo>
                  <a:lnTo>
                    <a:pt x="11" y="0"/>
                  </a:lnTo>
                  <a:lnTo>
                    <a:pt x="46" y="14"/>
                  </a:lnTo>
                  <a:lnTo>
                    <a:pt x="83" y="41"/>
                  </a:lnTo>
                  <a:lnTo>
                    <a:pt x="125" y="41"/>
                  </a:lnTo>
                  <a:lnTo>
                    <a:pt x="145" y="61"/>
                  </a:lnTo>
                  <a:lnTo>
                    <a:pt x="149" y="113"/>
                  </a:lnTo>
                  <a:lnTo>
                    <a:pt x="103" y="172"/>
                  </a:lnTo>
                  <a:lnTo>
                    <a:pt x="49" y="218"/>
                  </a:lnTo>
                  <a:lnTo>
                    <a:pt x="35" y="182"/>
                  </a:lnTo>
                  <a:lnTo>
                    <a:pt x="111" y="100"/>
                  </a:lnTo>
                  <a:lnTo>
                    <a:pt x="101" y="73"/>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474" name="Freeform 323"/>
            <p:cNvSpPr>
              <a:spLocks noChangeAspect="1"/>
            </p:cNvSpPr>
            <p:nvPr/>
          </p:nvSpPr>
          <p:spPr bwMode="gray">
            <a:xfrm rot="21085610">
              <a:off x="3477416" y="3278533"/>
              <a:ext cx="4763" cy="1588"/>
            </a:xfrm>
            <a:custGeom>
              <a:avLst/>
              <a:gdLst/>
              <a:ahLst/>
              <a:cxnLst>
                <a:cxn ang="0">
                  <a:pos x="118" y="34"/>
                </a:cxn>
                <a:cxn ang="0">
                  <a:pos x="100" y="3"/>
                </a:cxn>
                <a:cxn ang="0">
                  <a:pos x="56" y="0"/>
                </a:cxn>
                <a:cxn ang="0">
                  <a:pos x="0" y="24"/>
                </a:cxn>
                <a:cxn ang="0">
                  <a:pos x="52" y="17"/>
                </a:cxn>
                <a:cxn ang="0">
                  <a:pos x="90" y="34"/>
                </a:cxn>
                <a:cxn ang="0">
                  <a:pos x="118" y="34"/>
                </a:cxn>
              </a:cxnLst>
              <a:rect l="0" t="0" r="r" b="b"/>
              <a:pathLst>
                <a:path w="118" h="34">
                  <a:moveTo>
                    <a:pt x="118" y="34"/>
                  </a:moveTo>
                  <a:lnTo>
                    <a:pt x="100" y="3"/>
                  </a:lnTo>
                  <a:lnTo>
                    <a:pt x="56" y="0"/>
                  </a:lnTo>
                  <a:lnTo>
                    <a:pt x="0" y="24"/>
                  </a:lnTo>
                  <a:lnTo>
                    <a:pt x="52" y="17"/>
                  </a:lnTo>
                  <a:lnTo>
                    <a:pt x="90" y="34"/>
                  </a:lnTo>
                  <a:lnTo>
                    <a:pt x="118" y="34"/>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475" name="Freeform 324"/>
            <p:cNvSpPr>
              <a:spLocks noChangeAspect="1"/>
            </p:cNvSpPr>
            <p:nvPr/>
          </p:nvSpPr>
          <p:spPr bwMode="gray">
            <a:xfrm rot="21085610">
              <a:off x="3488529" y="3284883"/>
              <a:ext cx="9525" cy="6350"/>
            </a:xfrm>
            <a:custGeom>
              <a:avLst/>
              <a:gdLst/>
              <a:ahLst/>
              <a:cxnLst>
                <a:cxn ang="0">
                  <a:pos x="48" y="19"/>
                </a:cxn>
                <a:cxn ang="0">
                  <a:pos x="86" y="0"/>
                </a:cxn>
                <a:cxn ang="0">
                  <a:pos x="114" y="25"/>
                </a:cxn>
                <a:cxn ang="0">
                  <a:pos x="192" y="61"/>
                </a:cxn>
                <a:cxn ang="0">
                  <a:pos x="241" y="92"/>
                </a:cxn>
                <a:cxn ang="0">
                  <a:pos x="248" y="103"/>
                </a:cxn>
                <a:cxn ang="0">
                  <a:pos x="210" y="98"/>
                </a:cxn>
                <a:cxn ang="0">
                  <a:pos x="148" y="52"/>
                </a:cxn>
                <a:cxn ang="0">
                  <a:pos x="100" y="34"/>
                </a:cxn>
                <a:cxn ang="0">
                  <a:pos x="41" y="73"/>
                </a:cxn>
                <a:cxn ang="0">
                  <a:pos x="0" y="76"/>
                </a:cxn>
                <a:cxn ang="0">
                  <a:pos x="13" y="48"/>
                </a:cxn>
                <a:cxn ang="0">
                  <a:pos x="48" y="19"/>
                </a:cxn>
              </a:cxnLst>
              <a:rect l="0" t="0" r="r" b="b"/>
              <a:pathLst>
                <a:path w="248" h="103">
                  <a:moveTo>
                    <a:pt x="48" y="19"/>
                  </a:moveTo>
                  <a:lnTo>
                    <a:pt x="86" y="0"/>
                  </a:lnTo>
                  <a:lnTo>
                    <a:pt x="114" y="25"/>
                  </a:lnTo>
                  <a:lnTo>
                    <a:pt x="192" y="61"/>
                  </a:lnTo>
                  <a:lnTo>
                    <a:pt x="241" y="92"/>
                  </a:lnTo>
                  <a:lnTo>
                    <a:pt x="248" y="103"/>
                  </a:lnTo>
                  <a:lnTo>
                    <a:pt x="210" y="98"/>
                  </a:lnTo>
                  <a:lnTo>
                    <a:pt x="148" y="52"/>
                  </a:lnTo>
                  <a:lnTo>
                    <a:pt x="100" y="34"/>
                  </a:lnTo>
                  <a:lnTo>
                    <a:pt x="41" y="73"/>
                  </a:lnTo>
                  <a:lnTo>
                    <a:pt x="0" y="76"/>
                  </a:lnTo>
                  <a:lnTo>
                    <a:pt x="13" y="48"/>
                  </a:lnTo>
                  <a:lnTo>
                    <a:pt x="48" y="19"/>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476" name="Freeform 325"/>
            <p:cNvSpPr>
              <a:spLocks noChangeAspect="1"/>
            </p:cNvSpPr>
            <p:nvPr/>
          </p:nvSpPr>
          <p:spPr bwMode="gray">
            <a:xfrm rot="21085610">
              <a:off x="3475829" y="3302346"/>
              <a:ext cx="6350" cy="9525"/>
            </a:xfrm>
            <a:custGeom>
              <a:avLst/>
              <a:gdLst/>
              <a:ahLst/>
              <a:cxnLst>
                <a:cxn ang="0">
                  <a:pos x="192" y="0"/>
                </a:cxn>
                <a:cxn ang="0">
                  <a:pos x="184" y="0"/>
                </a:cxn>
                <a:cxn ang="0">
                  <a:pos x="184" y="56"/>
                </a:cxn>
                <a:cxn ang="0">
                  <a:pos x="175" y="104"/>
                </a:cxn>
                <a:cxn ang="0">
                  <a:pos x="132" y="132"/>
                </a:cxn>
                <a:cxn ang="0">
                  <a:pos x="0" y="146"/>
                </a:cxn>
                <a:cxn ang="0">
                  <a:pos x="4" y="76"/>
                </a:cxn>
                <a:cxn ang="0">
                  <a:pos x="62" y="49"/>
                </a:cxn>
                <a:cxn ang="0">
                  <a:pos x="114" y="67"/>
                </a:cxn>
                <a:cxn ang="0">
                  <a:pos x="192" y="0"/>
                </a:cxn>
              </a:cxnLst>
              <a:rect l="0" t="0" r="r" b="b"/>
              <a:pathLst>
                <a:path w="192" h="146">
                  <a:moveTo>
                    <a:pt x="192" y="0"/>
                  </a:moveTo>
                  <a:lnTo>
                    <a:pt x="184" y="0"/>
                  </a:lnTo>
                  <a:lnTo>
                    <a:pt x="184" y="56"/>
                  </a:lnTo>
                  <a:lnTo>
                    <a:pt x="175" y="104"/>
                  </a:lnTo>
                  <a:lnTo>
                    <a:pt x="132" y="132"/>
                  </a:lnTo>
                  <a:lnTo>
                    <a:pt x="0" y="146"/>
                  </a:lnTo>
                  <a:lnTo>
                    <a:pt x="4" y="76"/>
                  </a:lnTo>
                  <a:lnTo>
                    <a:pt x="62" y="49"/>
                  </a:lnTo>
                  <a:lnTo>
                    <a:pt x="114" y="67"/>
                  </a:lnTo>
                  <a:lnTo>
                    <a:pt x="192" y="0"/>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477" name="Freeform 326"/>
            <p:cNvSpPr>
              <a:spLocks noChangeAspect="1"/>
            </p:cNvSpPr>
            <p:nvPr/>
          </p:nvSpPr>
          <p:spPr bwMode="gray">
            <a:xfrm rot="21085610">
              <a:off x="3418679" y="3243609"/>
              <a:ext cx="3175" cy="4763"/>
            </a:xfrm>
            <a:custGeom>
              <a:avLst/>
              <a:gdLst/>
              <a:ahLst/>
              <a:cxnLst>
                <a:cxn ang="0">
                  <a:pos x="42" y="0"/>
                </a:cxn>
                <a:cxn ang="0">
                  <a:pos x="0" y="55"/>
                </a:cxn>
                <a:cxn ang="0">
                  <a:pos x="4" y="80"/>
                </a:cxn>
                <a:cxn ang="0">
                  <a:pos x="42" y="57"/>
                </a:cxn>
                <a:cxn ang="0">
                  <a:pos x="70" y="9"/>
                </a:cxn>
                <a:cxn ang="0">
                  <a:pos x="42" y="0"/>
                </a:cxn>
              </a:cxnLst>
              <a:rect l="0" t="0" r="r" b="b"/>
              <a:pathLst>
                <a:path w="70" h="80">
                  <a:moveTo>
                    <a:pt x="42" y="0"/>
                  </a:moveTo>
                  <a:lnTo>
                    <a:pt x="0" y="55"/>
                  </a:lnTo>
                  <a:lnTo>
                    <a:pt x="4" y="80"/>
                  </a:lnTo>
                  <a:lnTo>
                    <a:pt x="42" y="57"/>
                  </a:lnTo>
                  <a:lnTo>
                    <a:pt x="70" y="9"/>
                  </a:lnTo>
                  <a:lnTo>
                    <a:pt x="42" y="0"/>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478" name="Freeform 327"/>
            <p:cNvSpPr>
              <a:spLocks noChangeAspect="1"/>
            </p:cNvSpPr>
            <p:nvPr/>
          </p:nvSpPr>
          <p:spPr bwMode="gray">
            <a:xfrm rot="21085610">
              <a:off x="3386929" y="3227733"/>
              <a:ext cx="1588" cy="6350"/>
            </a:xfrm>
            <a:custGeom>
              <a:avLst/>
              <a:gdLst/>
              <a:ahLst/>
              <a:cxnLst>
                <a:cxn ang="0">
                  <a:pos x="72" y="7"/>
                </a:cxn>
                <a:cxn ang="0">
                  <a:pos x="57" y="0"/>
                </a:cxn>
                <a:cxn ang="0">
                  <a:pos x="0" y="79"/>
                </a:cxn>
                <a:cxn ang="0">
                  <a:pos x="7" y="93"/>
                </a:cxn>
                <a:cxn ang="0">
                  <a:pos x="72" y="7"/>
                </a:cxn>
              </a:cxnLst>
              <a:rect l="0" t="0" r="r" b="b"/>
              <a:pathLst>
                <a:path w="72" h="93">
                  <a:moveTo>
                    <a:pt x="72" y="7"/>
                  </a:moveTo>
                  <a:lnTo>
                    <a:pt x="57" y="0"/>
                  </a:lnTo>
                  <a:lnTo>
                    <a:pt x="0" y="79"/>
                  </a:lnTo>
                  <a:lnTo>
                    <a:pt x="7" y="93"/>
                  </a:lnTo>
                  <a:lnTo>
                    <a:pt x="72" y="7"/>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479" name="Freeform 328"/>
            <p:cNvSpPr>
              <a:spLocks noChangeAspect="1"/>
            </p:cNvSpPr>
            <p:nvPr/>
          </p:nvSpPr>
          <p:spPr bwMode="gray">
            <a:xfrm rot="21085610">
              <a:off x="3383754" y="3235671"/>
              <a:ext cx="3175" cy="3175"/>
            </a:xfrm>
            <a:custGeom>
              <a:avLst/>
              <a:gdLst/>
              <a:ahLst/>
              <a:cxnLst>
                <a:cxn ang="0">
                  <a:pos x="56" y="0"/>
                </a:cxn>
                <a:cxn ang="0">
                  <a:pos x="0" y="26"/>
                </a:cxn>
                <a:cxn ang="0">
                  <a:pos x="4" y="36"/>
                </a:cxn>
                <a:cxn ang="0">
                  <a:pos x="53" y="18"/>
                </a:cxn>
                <a:cxn ang="0">
                  <a:pos x="56" y="0"/>
                </a:cxn>
              </a:cxnLst>
              <a:rect l="0" t="0" r="r" b="b"/>
              <a:pathLst>
                <a:path w="56" h="36">
                  <a:moveTo>
                    <a:pt x="56" y="0"/>
                  </a:moveTo>
                  <a:lnTo>
                    <a:pt x="0" y="26"/>
                  </a:lnTo>
                  <a:lnTo>
                    <a:pt x="4" y="36"/>
                  </a:lnTo>
                  <a:lnTo>
                    <a:pt x="53" y="18"/>
                  </a:lnTo>
                  <a:lnTo>
                    <a:pt x="56" y="0"/>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480" name="Freeform 329"/>
            <p:cNvSpPr>
              <a:spLocks noChangeAspect="1"/>
            </p:cNvSpPr>
            <p:nvPr/>
          </p:nvSpPr>
          <p:spPr bwMode="gray">
            <a:xfrm rot="21085610">
              <a:off x="3374229" y="3238846"/>
              <a:ext cx="6350" cy="6350"/>
            </a:xfrm>
            <a:custGeom>
              <a:avLst/>
              <a:gdLst/>
              <a:ahLst/>
              <a:cxnLst>
                <a:cxn ang="0">
                  <a:pos x="152" y="40"/>
                </a:cxn>
                <a:cxn ang="0">
                  <a:pos x="109" y="36"/>
                </a:cxn>
                <a:cxn ang="0">
                  <a:pos x="44" y="67"/>
                </a:cxn>
                <a:cxn ang="0">
                  <a:pos x="0" y="70"/>
                </a:cxn>
                <a:cxn ang="0">
                  <a:pos x="9" y="50"/>
                </a:cxn>
                <a:cxn ang="0">
                  <a:pos x="59" y="36"/>
                </a:cxn>
                <a:cxn ang="0">
                  <a:pos x="119" y="0"/>
                </a:cxn>
                <a:cxn ang="0">
                  <a:pos x="155" y="9"/>
                </a:cxn>
                <a:cxn ang="0">
                  <a:pos x="152" y="40"/>
                </a:cxn>
              </a:cxnLst>
              <a:rect l="0" t="0" r="r" b="b"/>
              <a:pathLst>
                <a:path w="155" h="70">
                  <a:moveTo>
                    <a:pt x="152" y="40"/>
                  </a:moveTo>
                  <a:lnTo>
                    <a:pt x="109" y="36"/>
                  </a:lnTo>
                  <a:lnTo>
                    <a:pt x="44" y="67"/>
                  </a:lnTo>
                  <a:lnTo>
                    <a:pt x="0" y="70"/>
                  </a:lnTo>
                  <a:lnTo>
                    <a:pt x="9" y="50"/>
                  </a:lnTo>
                  <a:lnTo>
                    <a:pt x="59" y="36"/>
                  </a:lnTo>
                  <a:lnTo>
                    <a:pt x="119" y="0"/>
                  </a:lnTo>
                  <a:lnTo>
                    <a:pt x="155" y="9"/>
                  </a:lnTo>
                  <a:lnTo>
                    <a:pt x="152" y="40"/>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481" name="Freeform 330"/>
            <p:cNvSpPr>
              <a:spLocks noChangeAspect="1"/>
            </p:cNvSpPr>
            <p:nvPr/>
          </p:nvSpPr>
          <p:spPr bwMode="gray">
            <a:xfrm rot="20552049">
              <a:off x="3417091" y="3375371"/>
              <a:ext cx="23813" cy="17463"/>
            </a:xfrm>
            <a:custGeom>
              <a:avLst/>
              <a:gdLst/>
              <a:ahLst/>
              <a:cxnLst>
                <a:cxn ang="0">
                  <a:pos x="373" y="31"/>
                </a:cxn>
                <a:cxn ang="0">
                  <a:pos x="397" y="35"/>
                </a:cxn>
                <a:cxn ang="0">
                  <a:pos x="450" y="63"/>
                </a:cxn>
                <a:cxn ang="0">
                  <a:pos x="483" y="101"/>
                </a:cxn>
                <a:cxn ang="0">
                  <a:pos x="600" y="104"/>
                </a:cxn>
                <a:cxn ang="0">
                  <a:pos x="642" y="212"/>
                </a:cxn>
                <a:cxn ang="0">
                  <a:pos x="588" y="222"/>
                </a:cxn>
                <a:cxn ang="0">
                  <a:pos x="504" y="197"/>
                </a:cxn>
                <a:cxn ang="0">
                  <a:pos x="442" y="222"/>
                </a:cxn>
                <a:cxn ang="0">
                  <a:pos x="390" y="222"/>
                </a:cxn>
                <a:cxn ang="0">
                  <a:pos x="369" y="260"/>
                </a:cxn>
                <a:cxn ang="0">
                  <a:pos x="304" y="256"/>
                </a:cxn>
                <a:cxn ang="0">
                  <a:pos x="273" y="228"/>
                </a:cxn>
                <a:cxn ang="0">
                  <a:pos x="194" y="222"/>
                </a:cxn>
                <a:cxn ang="0">
                  <a:pos x="101" y="135"/>
                </a:cxn>
                <a:cxn ang="0">
                  <a:pos x="39" y="115"/>
                </a:cxn>
                <a:cxn ang="0">
                  <a:pos x="0" y="73"/>
                </a:cxn>
                <a:cxn ang="0">
                  <a:pos x="10" y="44"/>
                </a:cxn>
                <a:cxn ang="0">
                  <a:pos x="138" y="0"/>
                </a:cxn>
                <a:cxn ang="0">
                  <a:pos x="194" y="4"/>
                </a:cxn>
                <a:cxn ang="0">
                  <a:pos x="279" y="21"/>
                </a:cxn>
                <a:cxn ang="0">
                  <a:pos x="373" y="31"/>
                </a:cxn>
              </a:cxnLst>
              <a:rect l="0" t="0" r="r" b="b"/>
              <a:pathLst>
                <a:path w="642" h="260">
                  <a:moveTo>
                    <a:pt x="373" y="31"/>
                  </a:moveTo>
                  <a:lnTo>
                    <a:pt x="397" y="35"/>
                  </a:lnTo>
                  <a:lnTo>
                    <a:pt x="450" y="63"/>
                  </a:lnTo>
                  <a:lnTo>
                    <a:pt x="483" y="101"/>
                  </a:lnTo>
                  <a:lnTo>
                    <a:pt x="600" y="104"/>
                  </a:lnTo>
                  <a:lnTo>
                    <a:pt x="642" y="212"/>
                  </a:lnTo>
                  <a:lnTo>
                    <a:pt x="588" y="222"/>
                  </a:lnTo>
                  <a:lnTo>
                    <a:pt x="504" y="197"/>
                  </a:lnTo>
                  <a:lnTo>
                    <a:pt x="442" y="222"/>
                  </a:lnTo>
                  <a:lnTo>
                    <a:pt x="390" y="222"/>
                  </a:lnTo>
                  <a:lnTo>
                    <a:pt x="369" y="260"/>
                  </a:lnTo>
                  <a:lnTo>
                    <a:pt x="304" y="256"/>
                  </a:lnTo>
                  <a:lnTo>
                    <a:pt x="273" y="228"/>
                  </a:lnTo>
                  <a:lnTo>
                    <a:pt x="194" y="222"/>
                  </a:lnTo>
                  <a:lnTo>
                    <a:pt x="101" y="135"/>
                  </a:lnTo>
                  <a:lnTo>
                    <a:pt x="39" y="115"/>
                  </a:lnTo>
                  <a:lnTo>
                    <a:pt x="0" y="73"/>
                  </a:lnTo>
                  <a:lnTo>
                    <a:pt x="10" y="44"/>
                  </a:lnTo>
                  <a:lnTo>
                    <a:pt x="138" y="0"/>
                  </a:lnTo>
                  <a:lnTo>
                    <a:pt x="194" y="4"/>
                  </a:lnTo>
                  <a:lnTo>
                    <a:pt x="279" y="21"/>
                  </a:lnTo>
                  <a:lnTo>
                    <a:pt x="373" y="31"/>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482" name="Freeform 331"/>
            <p:cNvSpPr>
              <a:spLocks noChangeAspect="1"/>
            </p:cNvSpPr>
            <p:nvPr/>
          </p:nvSpPr>
          <p:spPr bwMode="gray">
            <a:xfrm rot="20552049">
              <a:off x="3482179" y="3318221"/>
              <a:ext cx="38100" cy="52388"/>
            </a:xfrm>
            <a:custGeom>
              <a:avLst/>
              <a:gdLst/>
              <a:ahLst/>
              <a:cxnLst>
                <a:cxn ang="0">
                  <a:pos x="25" y="17"/>
                </a:cxn>
                <a:cxn ang="0">
                  <a:pos x="119" y="0"/>
                </a:cxn>
                <a:cxn ang="0">
                  <a:pos x="338" y="4"/>
                </a:cxn>
                <a:cxn ang="0">
                  <a:pos x="512" y="76"/>
                </a:cxn>
                <a:cxn ang="0">
                  <a:pos x="614" y="110"/>
                </a:cxn>
                <a:cxn ang="0">
                  <a:pos x="643" y="181"/>
                </a:cxn>
                <a:cxn ang="0">
                  <a:pos x="805" y="193"/>
                </a:cxn>
                <a:cxn ang="0">
                  <a:pos x="825" y="227"/>
                </a:cxn>
                <a:cxn ang="0">
                  <a:pos x="728" y="244"/>
                </a:cxn>
                <a:cxn ang="0">
                  <a:pos x="796" y="294"/>
                </a:cxn>
                <a:cxn ang="0">
                  <a:pos x="977" y="336"/>
                </a:cxn>
                <a:cxn ang="0">
                  <a:pos x="1076" y="404"/>
                </a:cxn>
                <a:cxn ang="0">
                  <a:pos x="1080" y="462"/>
                </a:cxn>
                <a:cxn ang="0">
                  <a:pos x="1012" y="547"/>
                </a:cxn>
                <a:cxn ang="0">
                  <a:pos x="940" y="522"/>
                </a:cxn>
                <a:cxn ang="0">
                  <a:pos x="706" y="483"/>
                </a:cxn>
                <a:cxn ang="0">
                  <a:pos x="551" y="522"/>
                </a:cxn>
                <a:cxn ang="0">
                  <a:pos x="525" y="556"/>
                </a:cxn>
                <a:cxn ang="0">
                  <a:pos x="406" y="589"/>
                </a:cxn>
                <a:cxn ang="0">
                  <a:pos x="369" y="509"/>
                </a:cxn>
                <a:cxn ang="0">
                  <a:pos x="292" y="517"/>
                </a:cxn>
                <a:cxn ang="0">
                  <a:pos x="233" y="584"/>
                </a:cxn>
                <a:cxn ang="0">
                  <a:pos x="174" y="673"/>
                </a:cxn>
                <a:cxn ang="0">
                  <a:pos x="110" y="745"/>
                </a:cxn>
                <a:cxn ang="0">
                  <a:pos x="85" y="733"/>
                </a:cxn>
                <a:cxn ang="0">
                  <a:pos x="42" y="694"/>
                </a:cxn>
                <a:cxn ang="0">
                  <a:pos x="25" y="619"/>
                </a:cxn>
                <a:cxn ang="0">
                  <a:pos x="42" y="531"/>
                </a:cxn>
                <a:cxn ang="0">
                  <a:pos x="0" y="458"/>
                </a:cxn>
                <a:cxn ang="0">
                  <a:pos x="8" y="417"/>
                </a:cxn>
                <a:cxn ang="0">
                  <a:pos x="46" y="290"/>
                </a:cxn>
                <a:cxn ang="0">
                  <a:pos x="77" y="235"/>
                </a:cxn>
                <a:cxn ang="0">
                  <a:pos x="59" y="127"/>
                </a:cxn>
                <a:cxn ang="0">
                  <a:pos x="12" y="38"/>
                </a:cxn>
              </a:cxnLst>
              <a:rect l="0" t="0" r="r" b="b"/>
              <a:pathLst>
                <a:path w="1080" h="745">
                  <a:moveTo>
                    <a:pt x="17" y="29"/>
                  </a:moveTo>
                  <a:lnTo>
                    <a:pt x="25" y="17"/>
                  </a:lnTo>
                  <a:lnTo>
                    <a:pt x="51" y="0"/>
                  </a:lnTo>
                  <a:lnTo>
                    <a:pt x="119" y="0"/>
                  </a:lnTo>
                  <a:lnTo>
                    <a:pt x="183" y="9"/>
                  </a:lnTo>
                  <a:lnTo>
                    <a:pt x="338" y="4"/>
                  </a:lnTo>
                  <a:lnTo>
                    <a:pt x="423" y="29"/>
                  </a:lnTo>
                  <a:lnTo>
                    <a:pt x="512" y="76"/>
                  </a:lnTo>
                  <a:lnTo>
                    <a:pt x="589" y="84"/>
                  </a:lnTo>
                  <a:lnTo>
                    <a:pt x="614" y="110"/>
                  </a:lnTo>
                  <a:lnTo>
                    <a:pt x="632" y="169"/>
                  </a:lnTo>
                  <a:lnTo>
                    <a:pt x="643" y="181"/>
                  </a:lnTo>
                  <a:lnTo>
                    <a:pt x="699" y="193"/>
                  </a:lnTo>
                  <a:lnTo>
                    <a:pt x="805" y="193"/>
                  </a:lnTo>
                  <a:lnTo>
                    <a:pt x="822" y="203"/>
                  </a:lnTo>
                  <a:lnTo>
                    <a:pt x="825" y="227"/>
                  </a:lnTo>
                  <a:lnTo>
                    <a:pt x="779" y="244"/>
                  </a:lnTo>
                  <a:lnTo>
                    <a:pt x="728" y="244"/>
                  </a:lnTo>
                  <a:lnTo>
                    <a:pt x="723" y="269"/>
                  </a:lnTo>
                  <a:lnTo>
                    <a:pt x="796" y="294"/>
                  </a:lnTo>
                  <a:lnTo>
                    <a:pt x="944" y="298"/>
                  </a:lnTo>
                  <a:lnTo>
                    <a:pt x="977" y="336"/>
                  </a:lnTo>
                  <a:lnTo>
                    <a:pt x="1038" y="387"/>
                  </a:lnTo>
                  <a:lnTo>
                    <a:pt x="1076" y="404"/>
                  </a:lnTo>
                  <a:lnTo>
                    <a:pt x="1080" y="417"/>
                  </a:lnTo>
                  <a:lnTo>
                    <a:pt x="1080" y="462"/>
                  </a:lnTo>
                  <a:lnTo>
                    <a:pt x="1055" y="509"/>
                  </a:lnTo>
                  <a:lnTo>
                    <a:pt x="1012" y="547"/>
                  </a:lnTo>
                  <a:lnTo>
                    <a:pt x="969" y="547"/>
                  </a:lnTo>
                  <a:lnTo>
                    <a:pt x="940" y="522"/>
                  </a:lnTo>
                  <a:lnTo>
                    <a:pt x="872" y="496"/>
                  </a:lnTo>
                  <a:lnTo>
                    <a:pt x="706" y="483"/>
                  </a:lnTo>
                  <a:lnTo>
                    <a:pt x="589" y="500"/>
                  </a:lnTo>
                  <a:lnTo>
                    <a:pt x="551" y="522"/>
                  </a:lnTo>
                  <a:lnTo>
                    <a:pt x="538" y="547"/>
                  </a:lnTo>
                  <a:lnTo>
                    <a:pt x="525" y="556"/>
                  </a:lnTo>
                  <a:lnTo>
                    <a:pt x="474" y="576"/>
                  </a:lnTo>
                  <a:lnTo>
                    <a:pt x="406" y="589"/>
                  </a:lnTo>
                  <a:lnTo>
                    <a:pt x="369" y="522"/>
                  </a:lnTo>
                  <a:lnTo>
                    <a:pt x="369" y="509"/>
                  </a:lnTo>
                  <a:lnTo>
                    <a:pt x="322" y="504"/>
                  </a:lnTo>
                  <a:lnTo>
                    <a:pt x="292" y="517"/>
                  </a:lnTo>
                  <a:lnTo>
                    <a:pt x="271" y="534"/>
                  </a:lnTo>
                  <a:lnTo>
                    <a:pt x="233" y="584"/>
                  </a:lnTo>
                  <a:lnTo>
                    <a:pt x="191" y="656"/>
                  </a:lnTo>
                  <a:lnTo>
                    <a:pt x="174" y="673"/>
                  </a:lnTo>
                  <a:lnTo>
                    <a:pt x="170" y="690"/>
                  </a:lnTo>
                  <a:lnTo>
                    <a:pt x="110" y="745"/>
                  </a:lnTo>
                  <a:lnTo>
                    <a:pt x="88" y="745"/>
                  </a:lnTo>
                  <a:lnTo>
                    <a:pt x="85" y="733"/>
                  </a:lnTo>
                  <a:lnTo>
                    <a:pt x="46" y="702"/>
                  </a:lnTo>
                  <a:lnTo>
                    <a:pt x="42" y="694"/>
                  </a:lnTo>
                  <a:lnTo>
                    <a:pt x="42" y="640"/>
                  </a:lnTo>
                  <a:lnTo>
                    <a:pt x="25" y="619"/>
                  </a:lnTo>
                  <a:lnTo>
                    <a:pt x="34" y="606"/>
                  </a:lnTo>
                  <a:lnTo>
                    <a:pt x="42" y="531"/>
                  </a:lnTo>
                  <a:lnTo>
                    <a:pt x="34" y="496"/>
                  </a:lnTo>
                  <a:lnTo>
                    <a:pt x="0" y="458"/>
                  </a:lnTo>
                  <a:lnTo>
                    <a:pt x="0" y="434"/>
                  </a:lnTo>
                  <a:lnTo>
                    <a:pt x="8" y="417"/>
                  </a:lnTo>
                  <a:lnTo>
                    <a:pt x="51" y="384"/>
                  </a:lnTo>
                  <a:lnTo>
                    <a:pt x="46" y="290"/>
                  </a:lnTo>
                  <a:lnTo>
                    <a:pt x="68" y="269"/>
                  </a:lnTo>
                  <a:lnTo>
                    <a:pt x="77" y="235"/>
                  </a:lnTo>
                  <a:lnTo>
                    <a:pt x="51" y="206"/>
                  </a:lnTo>
                  <a:lnTo>
                    <a:pt x="59" y="127"/>
                  </a:lnTo>
                  <a:lnTo>
                    <a:pt x="46" y="80"/>
                  </a:lnTo>
                  <a:lnTo>
                    <a:pt x="12" y="38"/>
                  </a:lnTo>
                  <a:lnTo>
                    <a:pt x="17" y="29"/>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483" name="Freeform 332"/>
            <p:cNvSpPr>
              <a:spLocks noChangeAspect="1"/>
            </p:cNvSpPr>
            <p:nvPr/>
          </p:nvSpPr>
          <p:spPr bwMode="gray">
            <a:xfrm rot="20552049">
              <a:off x="3596479" y="3349972"/>
              <a:ext cx="1588" cy="1588"/>
            </a:xfrm>
            <a:custGeom>
              <a:avLst/>
              <a:gdLst/>
              <a:ahLst/>
              <a:cxnLst>
                <a:cxn ang="0">
                  <a:pos x="18" y="0"/>
                </a:cxn>
                <a:cxn ang="0">
                  <a:pos x="11" y="4"/>
                </a:cxn>
                <a:cxn ang="0">
                  <a:pos x="0" y="28"/>
                </a:cxn>
                <a:cxn ang="0">
                  <a:pos x="4" y="48"/>
                </a:cxn>
                <a:cxn ang="0">
                  <a:pos x="24" y="53"/>
                </a:cxn>
                <a:cxn ang="0">
                  <a:pos x="52" y="34"/>
                </a:cxn>
                <a:cxn ang="0">
                  <a:pos x="56" y="22"/>
                </a:cxn>
                <a:cxn ang="0">
                  <a:pos x="18" y="0"/>
                </a:cxn>
              </a:cxnLst>
              <a:rect l="0" t="0" r="r" b="b"/>
              <a:pathLst>
                <a:path w="56" h="53">
                  <a:moveTo>
                    <a:pt x="18" y="0"/>
                  </a:moveTo>
                  <a:lnTo>
                    <a:pt x="11" y="4"/>
                  </a:lnTo>
                  <a:lnTo>
                    <a:pt x="0" y="28"/>
                  </a:lnTo>
                  <a:lnTo>
                    <a:pt x="4" y="48"/>
                  </a:lnTo>
                  <a:lnTo>
                    <a:pt x="24" y="53"/>
                  </a:lnTo>
                  <a:lnTo>
                    <a:pt x="52" y="34"/>
                  </a:lnTo>
                  <a:lnTo>
                    <a:pt x="56" y="22"/>
                  </a:lnTo>
                  <a:lnTo>
                    <a:pt x="18" y="0"/>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484" name="Freeform 333"/>
            <p:cNvSpPr>
              <a:spLocks noChangeAspect="1"/>
            </p:cNvSpPr>
            <p:nvPr/>
          </p:nvSpPr>
          <p:spPr bwMode="gray">
            <a:xfrm rot="20552049">
              <a:off x="3618704" y="3392833"/>
              <a:ext cx="3175" cy="11113"/>
            </a:xfrm>
            <a:custGeom>
              <a:avLst/>
              <a:gdLst/>
              <a:ahLst/>
              <a:cxnLst>
                <a:cxn ang="0">
                  <a:pos x="4" y="0"/>
                </a:cxn>
                <a:cxn ang="0">
                  <a:pos x="32" y="7"/>
                </a:cxn>
                <a:cxn ang="0">
                  <a:pos x="66" y="41"/>
                </a:cxn>
                <a:cxn ang="0">
                  <a:pos x="111" y="138"/>
                </a:cxn>
                <a:cxn ang="0">
                  <a:pos x="105" y="145"/>
                </a:cxn>
                <a:cxn ang="0">
                  <a:pos x="66" y="152"/>
                </a:cxn>
                <a:cxn ang="0">
                  <a:pos x="49" y="138"/>
                </a:cxn>
                <a:cxn ang="0">
                  <a:pos x="7" y="47"/>
                </a:cxn>
                <a:cxn ang="0">
                  <a:pos x="0" y="23"/>
                </a:cxn>
                <a:cxn ang="0">
                  <a:pos x="4" y="0"/>
                </a:cxn>
              </a:cxnLst>
              <a:rect l="0" t="0" r="r" b="b"/>
              <a:pathLst>
                <a:path w="111" h="152">
                  <a:moveTo>
                    <a:pt x="4" y="0"/>
                  </a:moveTo>
                  <a:lnTo>
                    <a:pt x="32" y="7"/>
                  </a:lnTo>
                  <a:lnTo>
                    <a:pt x="66" y="41"/>
                  </a:lnTo>
                  <a:lnTo>
                    <a:pt x="111" y="138"/>
                  </a:lnTo>
                  <a:lnTo>
                    <a:pt x="105" y="145"/>
                  </a:lnTo>
                  <a:lnTo>
                    <a:pt x="66" y="152"/>
                  </a:lnTo>
                  <a:lnTo>
                    <a:pt x="49" y="138"/>
                  </a:lnTo>
                  <a:lnTo>
                    <a:pt x="7" y="47"/>
                  </a:lnTo>
                  <a:lnTo>
                    <a:pt x="0" y="23"/>
                  </a:lnTo>
                  <a:lnTo>
                    <a:pt x="4" y="0"/>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485" name="Freeform 334"/>
            <p:cNvSpPr>
              <a:spLocks noChangeAspect="1"/>
            </p:cNvSpPr>
            <p:nvPr/>
          </p:nvSpPr>
          <p:spPr bwMode="gray">
            <a:xfrm rot="20552049">
              <a:off x="3642516" y="3470621"/>
              <a:ext cx="3175" cy="4763"/>
            </a:xfrm>
            <a:custGeom>
              <a:avLst/>
              <a:gdLst/>
              <a:ahLst/>
              <a:cxnLst>
                <a:cxn ang="0">
                  <a:pos x="86" y="0"/>
                </a:cxn>
                <a:cxn ang="0">
                  <a:pos x="51" y="11"/>
                </a:cxn>
                <a:cxn ang="0">
                  <a:pos x="0" y="52"/>
                </a:cxn>
                <a:cxn ang="0">
                  <a:pos x="14" y="63"/>
                </a:cxn>
                <a:cxn ang="0">
                  <a:pos x="62" y="31"/>
                </a:cxn>
                <a:cxn ang="0">
                  <a:pos x="86" y="0"/>
                </a:cxn>
              </a:cxnLst>
              <a:rect l="0" t="0" r="r" b="b"/>
              <a:pathLst>
                <a:path w="86" h="63">
                  <a:moveTo>
                    <a:pt x="86" y="0"/>
                  </a:moveTo>
                  <a:lnTo>
                    <a:pt x="51" y="11"/>
                  </a:lnTo>
                  <a:lnTo>
                    <a:pt x="0" y="52"/>
                  </a:lnTo>
                  <a:lnTo>
                    <a:pt x="14" y="63"/>
                  </a:lnTo>
                  <a:lnTo>
                    <a:pt x="62" y="31"/>
                  </a:lnTo>
                  <a:lnTo>
                    <a:pt x="86" y="0"/>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486" name="Freeform 335"/>
            <p:cNvSpPr>
              <a:spLocks noChangeAspect="1"/>
            </p:cNvSpPr>
            <p:nvPr/>
          </p:nvSpPr>
          <p:spPr bwMode="gray">
            <a:xfrm rot="20552049">
              <a:off x="3636165" y="3484908"/>
              <a:ext cx="9525" cy="15875"/>
            </a:xfrm>
            <a:custGeom>
              <a:avLst/>
              <a:gdLst/>
              <a:ahLst/>
              <a:cxnLst>
                <a:cxn ang="0">
                  <a:pos x="287" y="26"/>
                </a:cxn>
                <a:cxn ang="0">
                  <a:pos x="267" y="48"/>
                </a:cxn>
                <a:cxn ang="0">
                  <a:pos x="259" y="106"/>
                </a:cxn>
                <a:cxn ang="0">
                  <a:pos x="267" y="144"/>
                </a:cxn>
                <a:cxn ang="0">
                  <a:pos x="276" y="153"/>
                </a:cxn>
                <a:cxn ang="0">
                  <a:pos x="270" y="204"/>
                </a:cxn>
                <a:cxn ang="0">
                  <a:pos x="233" y="232"/>
                </a:cxn>
                <a:cxn ang="0">
                  <a:pos x="173" y="245"/>
                </a:cxn>
                <a:cxn ang="0">
                  <a:pos x="3" y="245"/>
                </a:cxn>
                <a:cxn ang="0">
                  <a:pos x="0" y="232"/>
                </a:cxn>
                <a:cxn ang="0">
                  <a:pos x="102" y="194"/>
                </a:cxn>
                <a:cxn ang="0">
                  <a:pos x="118" y="156"/>
                </a:cxn>
                <a:cxn ang="0">
                  <a:pos x="128" y="85"/>
                </a:cxn>
                <a:cxn ang="0">
                  <a:pos x="123" y="72"/>
                </a:cxn>
                <a:cxn ang="0">
                  <a:pos x="111" y="65"/>
                </a:cxn>
                <a:cxn ang="0">
                  <a:pos x="77" y="60"/>
                </a:cxn>
                <a:cxn ang="0">
                  <a:pos x="72" y="34"/>
                </a:cxn>
                <a:cxn ang="0">
                  <a:pos x="85" y="34"/>
                </a:cxn>
                <a:cxn ang="0">
                  <a:pos x="111" y="23"/>
                </a:cxn>
                <a:cxn ang="0">
                  <a:pos x="207" y="18"/>
                </a:cxn>
                <a:cxn ang="0">
                  <a:pos x="276" y="0"/>
                </a:cxn>
                <a:cxn ang="0">
                  <a:pos x="287" y="0"/>
                </a:cxn>
                <a:cxn ang="0">
                  <a:pos x="287" y="26"/>
                </a:cxn>
              </a:cxnLst>
              <a:rect l="0" t="0" r="r" b="b"/>
              <a:pathLst>
                <a:path w="287" h="245">
                  <a:moveTo>
                    <a:pt x="287" y="26"/>
                  </a:moveTo>
                  <a:lnTo>
                    <a:pt x="267" y="48"/>
                  </a:lnTo>
                  <a:lnTo>
                    <a:pt x="259" y="106"/>
                  </a:lnTo>
                  <a:lnTo>
                    <a:pt x="267" y="144"/>
                  </a:lnTo>
                  <a:lnTo>
                    <a:pt x="276" y="153"/>
                  </a:lnTo>
                  <a:lnTo>
                    <a:pt x="270" y="204"/>
                  </a:lnTo>
                  <a:lnTo>
                    <a:pt x="233" y="232"/>
                  </a:lnTo>
                  <a:lnTo>
                    <a:pt x="173" y="245"/>
                  </a:lnTo>
                  <a:lnTo>
                    <a:pt x="3" y="245"/>
                  </a:lnTo>
                  <a:lnTo>
                    <a:pt x="0" y="232"/>
                  </a:lnTo>
                  <a:lnTo>
                    <a:pt x="102" y="194"/>
                  </a:lnTo>
                  <a:lnTo>
                    <a:pt x="118" y="156"/>
                  </a:lnTo>
                  <a:lnTo>
                    <a:pt x="128" y="85"/>
                  </a:lnTo>
                  <a:lnTo>
                    <a:pt x="123" y="72"/>
                  </a:lnTo>
                  <a:lnTo>
                    <a:pt x="111" y="65"/>
                  </a:lnTo>
                  <a:lnTo>
                    <a:pt x="77" y="60"/>
                  </a:lnTo>
                  <a:lnTo>
                    <a:pt x="72" y="34"/>
                  </a:lnTo>
                  <a:lnTo>
                    <a:pt x="85" y="34"/>
                  </a:lnTo>
                  <a:lnTo>
                    <a:pt x="111" y="23"/>
                  </a:lnTo>
                  <a:lnTo>
                    <a:pt x="207" y="18"/>
                  </a:lnTo>
                  <a:lnTo>
                    <a:pt x="276" y="0"/>
                  </a:lnTo>
                  <a:lnTo>
                    <a:pt x="287" y="0"/>
                  </a:lnTo>
                  <a:lnTo>
                    <a:pt x="287" y="26"/>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487" name="Freeform 336"/>
            <p:cNvSpPr>
              <a:spLocks noChangeAspect="1"/>
            </p:cNvSpPr>
            <p:nvPr/>
          </p:nvSpPr>
          <p:spPr bwMode="gray">
            <a:xfrm rot="20552049">
              <a:off x="3463128" y="3324571"/>
              <a:ext cx="1588" cy="3175"/>
            </a:xfrm>
            <a:custGeom>
              <a:avLst/>
              <a:gdLst/>
              <a:ahLst/>
              <a:cxnLst>
                <a:cxn ang="0">
                  <a:pos x="26" y="0"/>
                </a:cxn>
                <a:cxn ang="0">
                  <a:pos x="39" y="0"/>
                </a:cxn>
                <a:cxn ang="0">
                  <a:pos x="68" y="20"/>
                </a:cxn>
                <a:cxn ang="0">
                  <a:pos x="63" y="42"/>
                </a:cxn>
                <a:cxn ang="0">
                  <a:pos x="14" y="42"/>
                </a:cxn>
                <a:cxn ang="0">
                  <a:pos x="5" y="34"/>
                </a:cxn>
                <a:cxn ang="0">
                  <a:pos x="0" y="20"/>
                </a:cxn>
                <a:cxn ang="0">
                  <a:pos x="5" y="9"/>
                </a:cxn>
                <a:cxn ang="0">
                  <a:pos x="17" y="9"/>
                </a:cxn>
                <a:cxn ang="0">
                  <a:pos x="26" y="0"/>
                </a:cxn>
              </a:cxnLst>
              <a:rect l="0" t="0" r="r" b="b"/>
              <a:pathLst>
                <a:path w="68" h="42">
                  <a:moveTo>
                    <a:pt x="26" y="0"/>
                  </a:moveTo>
                  <a:lnTo>
                    <a:pt x="39" y="0"/>
                  </a:lnTo>
                  <a:lnTo>
                    <a:pt x="68" y="20"/>
                  </a:lnTo>
                  <a:lnTo>
                    <a:pt x="63" y="42"/>
                  </a:lnTo>
                  <a:lnTo>
                    <a:pt x="14" y="42"/>
                  </a:lnTo>
                  <a:lnTo>
                    <a:pt x="5" y="34"/>
                  </a:lnTo>
                  <a:lnTo>
                    <a:pt x="0" y="20"/>
                  </a:lnTo>
                  <a:lnTo>
                    <a:pt x="5" y="9"/>
                  </a:lnTo>
                  <a:lnTo>
                    <a:pt x="17" y="9"/>
                  </a:lnTo>
                  <a:lnTo>
                    <a:pt x="26" y="0"/>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grpSp>
          <p:nvGrpSpPr>
            <p:cNvPr id="23" name="Group 337"/>
            <p:cNvGrpSpPr>
              <a:grpSpLocks noChangeAspect="1"/>
            </p:cNvGrpSpPr>
            <p:nvPr/>
          </p:nvGrpSpPr>
          <p:grpSpPr bwMode="gray">
            <a:xfrm>
              <a:off x="3455473" y="3327758"/>
              <a:ext cx="28578" cy="44450"/>
              <a:chOff x="1694" y="2257"/>
              <a:chExt cx="18" cy="28"/>
            </a:xfrm>
            <a:grpFill/>
          </p:grpSpPr>
          <p:sp>
            <p:nvSpPr>
              <p:cNvPr id="606" name="Freeform 338"/>
              <p:cNvSpPr>
                <a:spLocks noChangeAspect="1"/>
              </p:cNvSpPr>
              <p:nvPr/>
            </p:nvSpPr>
            <p:spPr bwMode="gray">
              <a:xfrm rot="-1047951">
                <a:off x="1701" y="2270"/>
                <a:ext cx="3" cy="4"/>
              </a:xfrm>
              <a:custGeom>
                <a:avLst/>
                <a:gdLst/>
                <a:ahLst/>
                <a:cxnLst>
                  <a:cxn ang="0">
                    <a:pos x="89" y="8"/>
                  </a:cxn>
                  <a:cxn ang="0">
                    <a:pos x="138" y="32"/>
                  </a:cxn>
                  <a:cxn ang="0">
                    <a:pos x="147" y="83"/>
                  </a:cxn>
                  <a:cxn ang="0">
                    <a:pos x="105" y="62"/>
                  </a:cxn>
                  <a:cxn ang="0">
                    <a:pos x="29" y="56"/>
                  </a:cxn>
                  <a:cxn ang="0">
                    <a:pos x="0" y="14"/>
                  </a:cxn>
                  <a:cxn ang="0">
                    <a:pos x="32" y="0"/>
                  </a:cxn>
                  <a:cxn ang="0">
                    <a:pos x="89" y="8"/>
                  </a:cxn>
                </a:cxnLst>
                <a:rect l="0" t="0" r="r" b="b"/>
                <a:pathLst>
                  <a:path w="147" h="83">
                    <a:moveTo>
                      <a:pt x="89" y="8"/>
                    </a:moveTo>
                    <a:lnTo>
                      <a:pt x="138" y="32"/>
                    </a:lnTo>
                    <a:lnTo>
                      <a:pt x="147" y="83"/>
                    </a:lnTo>
                    <a:lnTo>
                      <a:pt x="105" y="62"/>
                    </a:lnTo>
                    <a:lnTo>
                      <a:pt x="29" y="56"/>
                    </a:lnTo>
                    <a:lnTo>
                      <a:pt x="0" y="14"/>
                    </a:lnTo>
                    <a:lnTo>
                      <a:pt x="32" y="0"/>
                    </a:lnTo>
                    <a:lnTo>
                      <a:pt x="89" y="8"/>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607" name="Freeform 339"/>
              <p:cNvSpPr>
                <a:spLocks noChangeAspect="1"/>
              </p:cNvSpPr>
              <p:nvPr/>
            </p:nvSpPr>
            <p:spPr bwMode="gray">
              <a:xfrm rot="-1047951">
                <a:off x="1694" y="2257"/>
                <a:ext cx="18" cy="28"/>
              </a:xfrm>
              <a:custGeom>
                <a:avLst/>
                <a:gdLst/>
                <a:ahLst/>
                <a:cxnLst>
                  <a:cxn ang="0">
                    <a:pos x="826" y="627"/>
                  </a:cxn>
                  <a:cxn ang="0">
                    <a:pos x="835" y="614"/>
                  </a:cxn>
                  <a:cxn ang="0">
                    <a:pos x="843" y="539"/>
                  </a:cxn>
                  <a:cxn ang="0">
                    <a:pos x="835" y="504"/>
                  </a:cxn>
                  <a:cxn ang="0">
                    <a:pos x="801" y="466"/>
                  </a:cxn>
                  <a:cxn ang="0">
                    <a:pos x="801" y="442"/>
                  </a:cxn>
                  <a:cxn ang="0">
                    <a:pos x="809" y="425"/>
                  </a:cxn>
                  <a:cxn ang="0">
                    <a:pos x="852" y="392"/>
                  </a:cxn>
                  <a:cxn ang="0">
                    <a:pos x="847" y="298"/>
                  </a:cxn>
                  <a:cxn ang="0">
                    <a:pos x="868" y="277"/>
                  </a:cxn>
                  <a:cxn ang="0">
                    <a:pos x="877" y="243"/>
                  </a:cxn>
                  <a:cxn ang="0">
                    <a:pos x="852" y="214"/>
                  </a:cxn>
                  <a:cxn ang="0">
                    <a:pos x="860" y="135"/>
                  </a:cxn>
                  <a:cxn ang="0">
                    <a:pos x="847" y="88"/>
                  </a:cxn>
                  <a:cxn ang="0">
                    <a:pos x="813" y="46"/>
                  </a:cxn>
                  <a:cxn ang="0">
                    <a:pos x="818" y="37"/>
                  </a:cxn>
                  <a:cxn ang="0">
                    <a:pos x="809" y="37"/>
                  </a:cxn>
                  <a:cxn ang="0">
                    <a:pos x="775" y="63"/>
                  </a:cxn>
                  <a:cxn ang="0">
                    <a:pos x="639" y="67"/>
                  </a:cxn>
                  <a:cxn ang="0">
                    <a:pos x="606" y="59"/>
                  </a:cxn>
                  <a:cxn ang="0">
                    <a:pos x="564" y="29"/>
                  </a:cxn>
                  <a:cxn ang="0">
                    <a:pos x="513" y="8"/>
                  </a:cxn>
                  <a:cxn ang="0">
                    <a:pos x="445" y="0"/>
                  </a:cxn>
                  <a:cxn ang="0">
                    <a:pos x="356" y="17"/>
                  </a:cxn>
                  <a:cxn ang="0">
                    <a:pos x="317" y="37"/>
                  </a:cxn>
                  <a:cxn ang="0">
                    <a:pos x="300" y="63"/>
                  </a:cxn>
                  <a:cxn ang="0">
                    <a:pos x="305" y="101"/>
                  </a:cxn>
                  <a:cxn ang="0">
                    <a:pos x="326" y="109"/>
                  </a:cxn>
                  <a:cxn ang="0">
                    <a:pos x="445" y="109"/>
                  </a:cxn>
                  <a:cxn ang="0">
                    <a:pos x="492" y="135"/>
                  </a:cxn>
                  <a:cxn ang="0">
                    <a:pos x="504" y="172"/>
                  </a:cxn>
                  <a:cxn ang="0">
                    <a:pos x="504" y="298"/>
                  </a:cxn>
                  <a:cxn ang="0">
                    <a:pos x="513" y="327"/>
                  </a:cxn>
                  <a:cxn ang="0">
                    <a:pos x="584" y="387"/>
                  </a:cxn>
                  <a:cxn ang="0">
                    <a:pos x="631" y="412"/>
                  </a:cxn>
                  <a:cxn ang="0">
                    <a:pos x="635" y="442"/>
                  </a:cxn>
                  <a:cxn ang="0">
                    <a:pos x="618" y="459"/>
                  </a:cxn>
                  <a:cxn ang="0">
                    <a:pos x="581" y="459"/>
                  </a:cxn>
                  <a:cxn ang="0">
                    <a:pos x="516" y="476"/>
                  </a:cxn>
                  <a:cxn ang="0">
                    <a:pos x="377" y="479"/>
                  </a:cxn>
                  <a:cxn ang="0">
                    <a:pos x="262" y="466"/>
                  </a:cxn>
                  <a:cxn ang="0">
                    <a:pos x="186" y="445"/>
                  </a:cxn>
                  <a:cxn ang="0">
                    <a:pos x="8" y="445"/>
                  </a:cxn>
                  <a:cxn ang="0">
                    <a:pos x="0" y="459"/>
                  </a:cxn>
                  <a:cxn ang="0">
                    <a:pos x="0" y="491"/>
                  </a:cxn>
                  <a:cxn ang="0">
                    <a:pos x="42" y="550"/>
                  </a:cxn>
                  <a:cxn ang="0">
                    <a:pos x="131" y="589"/>
                  </a:cxn>
                  <a:cxn ang="0">
                    <a:pos x="164" y="623"/>
                  </a:cxn>
                  <a:cxn ang="0">
                    <a:pos x="186" y="614"/>
                  </a:cxn>
                  <a:cxn ang="0">
                    <a:pos x="181" y="584"/>
                  </a:cxn>
                  <a:cxn ang="0">
                    <a:pos x="198" y="567"/>
                  </a:cxn>
                  <a:cxn ang="0">
                    <a:pos x="224" y="555"/>
                  </a:cxn>
                  <a:cxn ang="0">
                    <a:pos x="249" y="555"/>
                  </a:cxn>
                  <a:cxn ang="0">
                    <a:pos x="339" y="559"/>
                  </a:cxn>
                  <a:cxn ang="0">
                    <a:pos x="504" y="601"/>
                  </a:cxn>
                  <a:cxn ang="0">
                    <a:pos x="547" y="597"/>
                  </a:cxn>
                  <a:cxn ang="0">
                    <a:pos x="648" y="567"/>
                  </a:cxn>
                  <a:cxn ang="0">
                    <a:pos x="690" y="567"/>
                  </a:cxn>
                  <a:cxn ang="0">
                    <a:pos x="729" y="575"/>
                  </a:cxn>
                  <a:cxn ang="0">
                    <a:pos x="758" y="592"/>
                  </a:cxn>
                  <a:cxn ang="0">
                    <a:pos x="787" y="601"/>
                  </a:cxn>
                  <a:cxn ang="0">
                    <a:pos x="821" y="617"/>
                  </a:cxn>
                  <a:cxn ang="0">
                    <a:pos x="826" y="627"/>
                  </a:cxn>
                </a:cxnLst>
                <a:rect l="0" t="0" r="r" b="b"/>
                <a:pathLst>
                  <a:path w="877" h="627">
                    <a:moveTo>
                      <a:pt x="826" y="627"/>
                    </a:moveTo>
                    <a:lnTo>
                      <a:pt x="835" y="614"/>
                    </a:lnTo>
                    <a:lnTo>
                      <a:pt x="843" y="539"/>
                    </a:lnTo>
                    <a:lnTo>
                      <a:pt x="835" y="504"/>
                    </a:lnTo>
                    <a:lnTo>
                      <a:pt x="801" y="466"/>
                    </a:lnTo>
                    <a:lnTo>
                      <a:pt x="801" y="442"/>
                    </a:lnTo>
                    <a:lnTo>
                      <a:pt x="809" y="425"/>
                    </a:lnTo>
                    <a:lnTo>
                      <a:pt x="852" y="392"/>
                    </a:lnTo>
                    <a:lnTo>
                      <a:pt x="847" y="298"/>
                    </a:lnTo>
                    <a:lnTo>
                      <a:pt x="868" y="277"/>
                    </a:lnTo>
                    <a:lnTo>
                      <a:pt x="877" y="243"/>
                    </a:lnTo>
                    <a:lnTo>
                      <a:pt x="852" y="214"/>
                    </a:lnTo>
                    <a:lnTo>
                      <a:pt x="860" y="135"/>
                    </a:lnTo>
                    <a:lnTo>
                      <a:pt x="847" y="88"/>
                    </a:lnTo>
                    <a:lnTo>
                      <a:pt x="813" y="46"/>
                    </a:lnTo>
                    <a:lnTo>
                      <a:pt x="818" y="37"/>
                    </a:lnTo>
                    <a:lnTo>
                      <a:pt x="809" y="37"/>
                    </a:lnTo>
                    <a:lnTo>
                      <a:pt x="775" y="63"/>
                    </a:lnTo>
                    <a:lnTo>
                      <a:pt x="639" y="67"/>
                    </a:lnTo>
                    <a:lnTo>
                      <a:pt x="606" y="59"/>
                    </a:lnTo>
                    <a:lnTo>
                      <a:pt x="564" y="29"/>
                    </a:lnTo>
                    <a:lnTo>
                      <a:pt x="513" y="8"/>
                    </a:lnTo>
                    <a:lnTo>
                      <a:pt x="445" y="0"/>
                    </a:lnTo>
                    <a:lnTo>
                      <a:pt x="356" y="17"/>
                    </a:lnTo>
                    <a:lnTo>
                      <a:pt x="317" y="37"/>
                    </a:lnTo>
                    <a:lnTo>
                      <a:pt x="300" y="63"/>
                    </a:lnTo>
                    <a:lnTo>
                      <a:pt x="305" y="101"/>
                    </a:lnTo>
                    <a:lnTo>
                      <a:pt x="326" y="109"/>
                    </a:lnTo>
                    <a:lnTo>
                      <a:pt x="445" y="109"/>
                    </a:lnTo>
                    <a:lnTo>
                      <a:pt x="492" y="135"/>
                    </a:lnTo>
                    <a:lnTo>
                      <a:pt x="504" y="172"/>
                    </a:lnTo>
                    <a:lnTo>
                      <a:pt x="504" y="298"/>
                    </a:lnTo>
                    <a:lnTo>
                      <a:pt x="513" y="327"/>
                    </a:lnTo>
                    <a:lnTo>
                      <a:pt x="584" y="387"/>
                    </a:lnTo>
                    <a:lnTo>
                      <a:pt x="631" y="412"/>
                    </a:lnTo>
                    <a:lnTo>
                      <a:pt x="635" y="442"/>
                    </a:lnTo>
                    <a:lnTo>
                      <a:pt x="618" y="459"/>
                    </a:lnTo>
                    <a:lnTo>
                      <a:pt x="581" y="459"/>
                    </a:lnTo>
                    <a:lnTo>
                      <a:pt x="516" y="476"/>
                    </a:lnTo>
                    <a:lnTo>
                      <a:pt x="377" y="479"/>
                    </a:lnTo>
                    <a:lnTo>
                      <a:pt x="262" y="466"/>
                    </a:lnTo>
                    <a:lnTo>
                      <a:pt x="186" y="445"/>
                    </a:lnTo>
                    <a:lnTo>
                      <a:pt x="8" y="445"/>
                    </a:lnTo>
                    <a:lnTo>
                      <a:pt x="0" y="459"/>
                    </a:lnTo>
                    <a:lnTo>
                      <a:pt x="0" y="491"/>
                    </a:lnTo>
                    <a:lnTo>
                      <a:pt x="42" y="550"/>
                    </a:lnTo>
                    <a:lnTo>
                      <a:pt x="131" y="589"/>
                    </a:lnTo>
                    <a:lnTo>
                      <a:pt x="164" y="623"/>
                    </a:lnTo>
                    <a:lnTo>
                      <a:pt x="186" y="614"/>
                    </a:lnTo>
                    <a:lnTo>
                      <a:pt x="181" y="584"/>
                    </a:lnTo>
                    <a:lnTo>
                      <a:pt x="198" y="567"/>
                    </a:lnTo>
                    <a:lnTo>
                      <a:pt x="224" y="555"/>
                    </a:lnTo>
                    <a:lnTo>
                      <a:pt x="249" y="555"/>
                    </a:lnTo>
                    <a:lnTo>
                      <a:pt x="339" y="559"/>
                    </a:lnTo>
                    <a:lnTo>
                      <a:pt x="504" y="601"/>
                    </a:lnTo>
                    <a:lnTo>
                      <a:pt x="547" y="597"/>
                    </a:lnTo>
                    <a:lnTo>
                      <a:pt x="648" y="567"/>
                    </a:lnTo>
                    <a:lnTo>
                      <a:pt x="690" y="567"/>
                    </a:lnTo>
                    <a:lnTo>
                      <a:pt x="729" y="575"/>
                    </a:lnTo>
                    <a:lnTo>
                      <a:pt x="758" y="592"/>
                    </a:lnTo>
                    <a:lnTo>
                      <a:pt x="787" y="601"/>
                    </a:lnTo>
                    <a:lnTo>
                      <a:pt x="821" y="617"/>
                    </a:lnTo>
                    <a:lnTo>
                      <a:pt x="826" y="627"/>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grpSp>
        <p:sp>
          <p:nvSpPr>
            <p:cNvPr id="489" name="Freeform 340"/>
            <p:cNvSpPr>
              <a:spLocks noChangeAspect="1"/>
            </p:cNvSpPr>
            <p:nvPr/>
          </p:nvSpPr>
          <p:spPr bwMode="gray">
            <a:xfrm rot="20552049">
              <a:off x="3532979" y="3337271"/>
              <a:ext cx="15875" cy="12700"/>
            </a:xfrm>
            <a:custGeom>
              <a:avLst/>
              <a:gdLst/>
              <a:ahLst/>
              <a:cxnLst>
                <a:cxn ang="0">
                  <a:pos x="442" y="20"/>
                </a:cxn>
                <a:cxn ang="0">
                  <a:pos x="462" y="54"/>
                </a:cxn>
                <a:cxn ang="0">
                  <a:pos x="471" y="99"/>
                </a:cxn>
                <a:cxn ang="0">
                  <a:pos x="425" y="141"/>
                </a:cxn>
                <a:cxn ang="0">
                  <a:pos x="393" y="159"/>
                </a:cxn>
                <a:cxn ang="0">
                  <a:pos x="292" y="180"/>
                </a:cxn>
                <a:cxn ang="0">
                  <a:pos x="224" y="180"/>
                </a:cxn>
                <a:cxn ang="0">
                  <a:pos x="156" y="172"/>
                </a:cxn>
                <a:cxn ang="0">
                  <a:pos x="51" y="176"/>
                </a:cxn>
                <a:cxn ang="0">
                  <a:pos x="42" y="172"/>
                </a:cxn>
                <a:cxn ang="0">
                  <a:pos x="30" y="113"/>
                </a:cxn>
                <a:cxn ang="0">
                  <a:pos x="0" y="66"/>
                </a:cxn>
                <a:cxn ang="0">
                  <a:pos x="0" y="23"/>
                </a:cxn>
                <a:cxn ang="0">
                  <a:pos x="30" y="0"/>
                </a:cxn>
                <a:cxn ang="0">
                  <a:pos x="385" y="0"/>
                </a:cxn>
                <a:cxn ang="0">
                  <a:pos x="416" y="3"/>
                </a:cxn>
                <a:cxn ang="0">
                  <a:pos x="437" y="11"/>
                </a:cxn>
                <a:cxn ang="0">
                  <a:pos x="442" y="20"/>
                </a:cxn>
              </a:cxnLst>
              <a:rect l="0" t="0" r="r" b="b"/>
              <a:pathLst>
                <a:path w="471" h="180">
                  <a:moveTo>
                    <a:pt x="442" y="20"/>
                  </a:moveTo>
                  <a:lnTo>
                    <a:pt x="462" y="54"/>
                  </a:lnTo>
                  <a:lnTo>
                    <a:pt x="471" y="99"/>
                  </a:lnTo>
                  <a:lnTo>
                    <a:pt x="425" y="141"/>
                  </a:lnTo>
                  <a:lnTo>
                    <a:pt x="393" y="159"/>
                  </a:lnTo>
                  <a:lnTo>
                    <a:pt x="292" y="180"/>
                  </a:lnTo>
                  <a:lnTo>
                    <a:pt x="224" y="180"/>
                  </a:lnTo>
                  <a:lnTo>
                    <a:pt x="156" y="172"/>
                  </a:lnTo>
                  <a:lnTo>
                    <a:pt x="51" y="176"/>
                  </a:lnTo>
                  <a:lnTo>
                    <a:pt x="42" y="172"/>
                  </a:lnTo>
                  <a:lnTo>
                    <a:pt x="30" y="113"/>
                  </a:lnTo>
                  <a:lnTo>
                    <a:pt x="0" y="66"/>
                  </a:lnTo>
                  <a:lnTo>
                    <a:pt x="0" y="23"/>
                  </a:lnTo>
                  <a:lnTo>
                    <a:pt x="30" y="0"/>
                  </a:lnTo>
                  <a:lnTo>
                    <a:pt x="385" y="0"/>
                  </a:lnTo>
                  <a:lnTo>
                    <a:pt x="416" y="3"/>
                  </a:lnTo>
                  <a:lnTo>
                    <a:pt x="437" y="11"/>
                  </a:lnTo>
                  <a:lnTo>
                    <a:pt x="442" y="20"/>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490" name="Freeform 341"/>
            <p:cNvSpPr>
              <a:spLocks noChangeAspect="1"/>
            </p:cNvSpPr>
            <p:nvPr/>
          </p:nvSpPr>
          <p:spPr bwMode="gray">
            <a:xfrm rot="20552049">
              <a:off x="3629816" y="3429346"/>
              <a:ext cx="0" cy="4763"/>
            </a:xfrm>
            <a:custGeom>
              <a:avLst/>
              <a:gdLst/>
              <a:ahLst/>
              <a:cxnLst>
                <a:cxn ang="0">
                  <a:pos x="14" y="0"/>
                </a:cxn>
                <a:cxn ang="0">
                  <a:pos x="0" y="7"/>
                </a:cxn>
                <a:cxn ang="0">
                  <a:pos x="0" y="76"/>
                </a:cxn>
                <a:cxn ang="0">
                  <a:pos x="14" y="59"/>
                </a:cxn>
                <a:cxn ang="0">
                  <a:pos x="14" y="0"/>
                </a:cxn>
              </a:cxnLst>
              <a:rect l="0" t="0" r="r" b="b"/>
              <a:pathLst>
                <a:path w="14" h="76">
                  <a:moveTo>
                    <a:pt x="14" y="0"/>
                  </a:moveTo>
                  <a:lnTo>
                    <a:pt x="0" y="7"/>
                  </a:lnTo>
                  <a:lnTo>
                    <a:pt x="0" y="76"/>
                  </a:lnTo>
                  <a:lnTo>
                    <a:pt x="14" y="59"/>
                  </a:lnTo>
                  <a:lnTo>
                    <a:pt x="14" y="0"/>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491" name="Freeform 342"/>
            <p:cNvSpPr>
              <a:spLocks noChangeAspect="1"/>
            </p:cNvSpPr>
            <p:nvPr/>
          </p:nvSpPr>
          <p:spPr bwMode="gray">
            <a:xfrm rot="20552049">
              <a:off x="3602829" y="3362671"/>
              <a:ext cx="4763" cy="11113"/>
            </a:xfrm>
            <a:custGeom>
              <a:avLst/>
              <a:gdLst/>
              <a:ahLst/>
              <a:cxnLst>
                <a:cxn ang="0">
                  <a:pos x="122" y="0"/>
                </a:cxn>
                <a:cxn ang="0">
                  <a:pos x="98" y="4"/>
                </a:cxn>
                <a:cxn ang="0">
                  <a:pos x="81" y="52"/>
                </a:cxn>
                <a:cxn ang="0">
                  <a:pos x="17" y="45"/>
                </a:cxn>
                <a:cxn ang="0">
                  <a:pos x="0" y="104"/>
                </a:cxn>
                <a:cxn ang="0">
                  <a:pos x="8" y="160"/>
                </a:cxn>
                <a:cxn ang="0">
                  <a:pos x="53" y="163"/>
                </a:cxn>
                <a:cxn ang="0">
                  <a:pos x="70" y="104"/>
                </a:cxn>
                <a:cxn ang="0">
                  <a:pos x="83" y="93"/>
                </a:cxn>
                <a:cxn ang="0">
                  <a:pos x="132" y="91"/>
                </a:cxn>
                <a:cxn ang="0">
                  <a:pos x="173" y="74"/>
                </a:cxn>
                <a:cxn ang="0">
                  <a:pos x="166" y="52"/>
                </a:cxn>
                <a:cxn ang="0">
                  <a:pos x="135" y="38"/>
                </a:cxn>
                <a:cxn ang="0">
                  <a:pos x="122" y="0"/>
                </a:cxn>
              </a:cxnLst>
              <a:rect l="0" t="0" r="r" b="b"/>
              <a:pathLst>
                <a:path w="173" h="163">
                  <a:moveTo>
                    <a:pt x="122" y="0"/>
                  </a:moveTo>
                  <a:lnTo>
                    <a:pt x="98" y="4"/>
                  </a:lnTo>
                  <a:lnTo>
                    <a:pt x="81" y="52"/>
                  </a:lnTo>
                  <a:lnTo>
                    <a:pt x="17" y="45"/>
                  </a:lnTo>
                  <a:lnTo>
                    <a:pt x="0" y="104"/>
                  </a:lnTo>
                  <a:lnTo>
                    <a:pt x="8" y="160"/>
                  </a:lnTo>
                  <a:lnTo>
                    <a:pt x="53" y="163"/>
                  </a:lnTo>
                  <a:lnTo>
                    <a:pt x="70" y="104"/>
                  </a:lnTo>
                  <a:lnTo>
                    <a:pt x="83" y="93"/>
                  </a:lnTo>
                  <a:lnTo>
                    <a:pt x="132" y="91"/>
                  </a:lnTo>
                  <a:lnTo>
                    <a:pt x="173" y="74"/>
                  </a:lnTo>
                  <a:lnTo>
                    <a:pt x="166" y="52"/>
                  </a:lnTo>
                  <a:lnTo>
                    <a:pt x="135" y="38"/>
                  </a:lnTo>
                  <a:lnTo>
                    <a:pt x="122" y="0"/>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492" name="Freeform 343"/>
            <p:cNvSpPr>
              <a:spLocks noChangeAspect="1"/>
            </p:cNvSpPr>
            <p:nvPr/>
          </p:nvSpPr>
          <p:spPr bwMode="gray">
            <a:xfrm rot="20552049">
              <a:off x="3556790" y="3334096"/>
              <a:ext cx="0" cy="1588"/>
            </a:xfrm>
            <a:custGeom>
              <a:avLst/>
              <a:gdLst/>
              <a:ahLst/>
              <a:cxnLst>
                <a:cxn ang="0">
                  <a:pos x="28" y="0"/>
                </a:cxn>
                <a:cxn ang="0">
                  <a:pos x="0" y="21"/>
                </a:cxn>
                <a:cxn ang="0">
                  <a:pos x="3" y="39"/>
                </a:cxn>
                <a:cxn ang="0">
                  <a:pos x="28" y="32"/>
                </a:cxn>
                <a:cxn ang="0">
                  <a:pos x="28" y="0"/>
                </a:cxn>
              </a:cxnLst>
              <a:rect l="0" t="0" r="r" b="b"/>
              <a:pathLst>
                <a:path w="28" h="39">
                  <a:moveTo>
                    <a:pt x="28" y="0"/>
                  </a:moveTo>
                  <a:lnTo>
                    <a:pt x="0" y="21"/>
                  </a:lnTo>
                  <a:lnTo>
                    <a:pt x="3" y="39"/>
                  </a:lnTo>
                  <a:lnTo>
                    <a:pt x="28" y="32"/>
                  </a:lnTo>
                  <a:lnTo>
                    <a:pt x="28" y="0"/>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493" name="Freeform 344"/>
            <p:cNvSpPr>
              <a:spLocks noChangeAspect="1"/>
            </p:cNvSpPr>
            <p:nvPr/>
          </p:nvSpPr>
          <p:spPr bwMode="gray">
            <a:xfrm rot="20552049">
              <a:off x="3559966" y="3346796"/>
              <a:ext cx="1588" cy="3175"/>
            </a:xfrm>
            <a:custGeom>
              <a:avLst/>
              <a:gdLst/>
              <a:ahLst/>
              <a:cxnLst>
                <a:cxn ang="0">
                  <a:pos x="6" y="8"/>
                </a:cxn>
                <a:cxn ang="0">
                  <a:pos x="0" y="17"/>
                </a:cxn>
                <a:cxn ang="0">
                  <a:pos x="6" y="34"/>
                </a:cxn>
                <a:cxn ang="0">
                  <a:pos x="42" y="0"/>
                </a:cxn>
                <a:cxn ang="0">
                  <a:pos x="6" y="8"/>
                </a:cxn>
              </a:cxnLst>
              <a:rect l="0" t="0" r="r" b="b"/>
              <a:pathLst>
                <a:path w="42" h="34">
                  <a:moveTo>
                    <a:pt x="6" y="8"/>
                  </a:moveTo>
                  <a:lnTo>
                    <a:pt x="0" y="17"/>
                  </a:lnTo>
                  <a:lnTo>
                    <a:pt x="6" y="34"/>
                  </a:lnTo>
                  <a:lnTo>
                    <a:pt x="42" y="0"/>
                  </a:lnTo>
                  <a:lnTo>
                    <a:pt x="6" y="8"/>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494" name="Freeform 345"/>
            <p:cNvSpPr>
              <a:spLocks noChangeAspect="1"/>
            </p:cNvSpPr>
            <p:nvPr/>
          </p:nvSpPr>
          <p:spPr bwMode="gray">
            <a:xfrm rot="20552049">
              <a:off x="3610766" y="3380133"/>
              <a:ext cx="3175" cy="7938"/>
            </a:xfrm>
            <a:custGeom>
              <a:avLst/>
              <a:gdLst/>
              <a:ahLst/>
              <a:cxnLst>
                <a:cxn ang="0">
                  <a:pos x="18" y="0"/>
                </a:cxn>
                <a:cxn ang="0">
                  <a:pos x="0" y="0"/>
                </a:cxn>
                <a:cxn ang="0">
                  <a:pos x="0" y="86"/>
                </a:cxn>
                <a:cxn ang="0">
                  <a:pos x="14" y="124"/>
                </a:cxn>
                <a:cxn ang="0">
                  <a:pos x="42" y="124"/>
                </a:cxn>
                <a:cxn ang="0">
                  <a:pos x="52" y="90"/>
                </a:cxn>
                <a:cxn ang="0">
                  <a:pos x="49" y="20"/>
                </a:cxn>
                <a:cxn ang="0">
                  <a:pos x="18" y="0"/>
                </a:cxn>
              </a:cxnLst>
              <a:rect l="0" t="0" r="r" b="b"/>
              <a:pathLst>
                <a:path w="52" h="124">
                  <a:moveTo>
                    <a:pt x="18" y="0"/>
                  </a:moveTo>
                  <a:lnTo>
                    <a:pt x="0" y="0"/>
                  </a:lnTo>
                  <a:lnTo>
                    <a:pt x="0" y="86"/>
                  </a:lnTo>
                  <a:lnTo>
                    <a:pt x="14" y="124"/>
                  </a:lnTo>
                  <a:lnTo>
                    <a:pt x="42" y="124"/>
                  </a:lnTo>
                  <a:lnTo>
                    <a:pt x="52" y="90"/>
                  </a:lnTo>
                  <a:lnTo>
                    <a:pt x="49" y="20"/>
                  </a:lnTo>
                  <a:lnTo>
                    <a:pt x="18" y="0"/>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495" name="Freeform 346"/>
            <p:cNvSpPr>
              <a:spLocks noChangeAspect="1"/>
            </p:cNvSpPr>
            <p:nvPr/>
          </p:nvSpPr>
          <p:spPr bwMode="gray">
            <a:xfrm rot="20552049">
              <a:off x="3629816" y="3454746"/>
              <a:ext cx="1588" cy="4763"/>
            </a:xfrm>
            <a:custGeom>
              <a:avLst/>
              <a:gdLst/>
              <a:ahLst/>
              <a:cxnLst>
                <a:cxn ang="0">
                  <a:pos x="49" y="0"/>
                </a:cxn>
                <a:cxn ang="0">
                  <a:pos x="17" y="14"/>
                </a:cxn>
                <a:cxn ang="0">
                  <a:pos x="0" y="62"/>
                </a:cxn>
                <a:cxn ang="0">
                  <a:pos x="38" y="41"/>
                </a:cxn>
                <a:cxn ang="0">
                  <a:pos x="49" y="0"/>
                </a:cxn>
              </a:cxnLst>
              <a:rect l="0" t="0" r="r" b="b"/>
              <a:pathLst>
                <a:path w="49" h="62">
                  <a:moveTo>
                    <a:pt x="49" y="0"/>
                  </a:moveTo>
                  <a:lnTo>
                    <a:pt x="17" y="14"/>
                  </a:lnTo>
                  <a:lnTo>
                    <a:pt x="0" y="62"/>
                  </a:lnTo>
                  <a:lnTo>
                    <a:pt x="38" y="41"/>
                  </a:lnTo>
                  <a:lnTo>
                    <a:pt x="49" y="0"/>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496" name="Freeform 347"/>
            <p:cNvSpPr>
              <a:spLocks noChangeAspect="1"/>
            </p:cNvSpPr>
            <p:nvPr/>
          </p:nvSpPr>
          <p:spPr bwMode="gray">
            <a:xfrm rot="20552049">
              <a:off x="3325016" y="3280121"/>
              <a:ext cx="117475" cy="77788"/>
            </a:xfrm>
            <a:custGeom>
              <a:avLst/>
              <a:gdLst/>
              <a:ahLst/>
              <a:cxnLst>
                <a:cxn ang="0">
                  <a:pos x="2488" y="571"/>
                </a:cxn>
                <a:cxn ang="0">
                  <a:pos x="2639" y="644"/>
                </a:cxn>
                <a:cxn ang="0">
                  <a:pos x="2750" y="689"/>
                </a:cxn>
                <a:cxn ang="0">
                  <a:pos x="2869" y="689"/>
                </a:cxn>
                <a:cxn ang="0">
                  <a:pos x="2865" y="787"/>
                </a:cxn>
                <a:cxn ang="0">
                  <a:pos x="2916" y="820"/>
                </a:cxn>
                <a:cxn ang="0">
                  <a:pos x="3170" y="871"/>
                </a:cxn>
                <a:cxn ang="0">
                  <a:pos x="3309" y="951"/>
                </a:cxn>
                <a:cxn ang="0">
                  <a:pos x="3137" y="1073"/>
                </a:cxn>
                <a:cxn ang="0">
                  <a:pos x="2908" y="1111"/>
                </a:cxn>
                <a:cxn ang="0">
                  <a:pos x="2531" y="1086"/>
                </a:cxn>
                <a:cxn ang="0">
                  <a:pos x="2269" y="1123"/>
                </a:cxn>
                <a:cxn ang="0">
                  <a:pos x="2255" y="1069"/>
                </a:cxn>
                <a:cxn ang="0">
                  <a:pos x="2449" y="951"/>
                </a:cxn>
                <a:cxn ang="0">
                  <a:pos x="2416" y="880"/>
                </a:cxn>
                <a:cxn ang="0">
                  <a:pos x="2107" y="803"/>
                </a:cxn>
                <a:cxn ang="0">
                  <a:pos x="1989" y="660"/>
                </a:cxn>
                <a:cxn ang="0">
                  <a:pos x="1832" y="547"/>
                </a:cxn>
                <a:cxn ang="0">
                  <a:pos x="1675" y="534"/>
                </a:cxn>
                <a:cxn ang="0">
                  <a:pos x="1405" y="412"/>
                </a:cxn>
                <a:cxn ang="0">
                  <a:pos x="1184" y="366"/>
                </a:cxn>
                <a:cxn ang="0">
                  <a:pos x="1091" y="383"/>
                </a:cxn>
                <a:cxn ang="0">
                  <a:pos x="955" y="353"/>
                </a:cxn>
                <a:cxn ang="0">
                  <a:pos x="870" y="293"/>
                </a:cxn>
                <a:cxn ang="0">
                  <a:pos x="990" y="231"/>
                </a:cxn>
                <a:cxn ang="0">
                  <a:pos x="929" y="189"/>
                </a:cxn>
                <a:cxn ang="0">
                  <a:pos x="604" y="205"/>
                </a:cxn>
                <a:cxn ang="0">
                  <a:pos x="451" y="325"/>
                </a:cxn>
                <a:cxn ang="0">
                  <a:pos x="281" y="403"/>
                </a:cxn>
                <a:cxn ang="0">
                  <a:pos x="129" y="482"/>
                </a:cxn>
                <a:cxn ang="0">
                  <a:pos x="99" y="449"/>
                </a:cxn>
                <a:cxn ang="0">
                  <a:pos x="78" y="396"/>
                </a:cxn>
                <a:cxn ang="0">
                  <a:pos x="147" y="366"/>
                </a:cxn>
                <a:cxn ang="0">
                  <a:pos x="238" y="176"/>
                </a:cxn>
                <a:cxn ang="0">
                  <a:pos x="454" y="79"/>
                </a:cxn>
                <a:cxn ang="0">
                  <a:pos x="1003" y="0"/>
                </a:cxn>
                <a:cxn ang="0">
                  <a:pos x="1295" y="20"/>
                </a:cxn>
                <a:cxn ang="0">
                  <a:pos x="1490" y="62"/>
                </a:cxn>
                <a:cxn ang="0">
                  <a:pos x="1637" y="189"/>
                </a:cxn>
                <a:cxn ang="0">
                  <a:pos x="1879" y="251"/>
                </a:cxn>
                <a:cxn ang="0">
                  <a:pos x="1985" y="293"/>
                </a:cxn>
                <a:cxn ang="0">
                  <a:pos x="1989" y="325"/>
                </a:cxn>
                <a:cxn ang="0">
                  <a:pos x="2167" y="429"/>
                </a:cxn>
                <a:cxn ang="0">
                  <a:pos x="2394" y="508"/>
                </a:cxn>
              </a:cxnLst>
              <a:rect l="0" t="0" r="r" b="b"/>
              <a:pathLst>
                <a:path w="3347" h="1123">
                  <a:moveTo>
                    <a:pt x="2394" y="508"/>
                  </a:moveTo>
                  <a:lnTo>
                    <a:pt x="2399" y="517"/>
                  </a:lnTo>
                  <a:lnTo>
                    <a:pt x="2488" y="571"/>
                  </a:lnTo>
                  <a:lnTo>
                    <a:pt x="2559" y="627"/>
                  </a:lnTo>
                  <a:lnTo>
                    <a:pt x="2605" y="644"/>
                  </a:lnTo>
                  <a:lnTo>
                    <a:pt x="2639" y="644"/>
                  </a:lnTo>
                  <a:lnTo>
                    <a:pt x="2665" y="652"/>
                  </a:lnTo>
                  <a:lnTo>
                    <a:pt x="2687" y="669"/>
                  </a:lnTo>
                  <a:lnTo>
                    <a:pt x="2750" y="689"/>
                  </a:lnTo>
                  <a:lnTo>
                    <a:pt x="2793" y="689"/>
                  </a:lnTo>
                  <a:lnTo>
                    <a:pt x="2835" y="680"/>
                  </a:lnTo>
                  <a:lnTo>
                    <a:pt x="2869" y="689"/>
                  </a:lnTo>
                  <a:lnTo>
                    <a:pt x="2886" y="719"/>
                  </a:lnTo>
                  <a:lnTo>
                    <a:pt x="2886" y="744"/>
                  </a:lnTo>
                  <a:lnTo>
                    <a:pt x="2865" y="787"/>
                  </a:lnTo>
                  <a:lnTo>
                    <a:pt x="2865" y="803"/>
                  </a:lnTo>
                  <a:lnTo>
                    <a:pt x="2874" y="811"/>
                  </a:lnTo>
                  <a:lnTo>
                    <a:pt x="2916" y="820"/>
                  </a:lnTo>
                  <a:lnTo>
                    <a:pt x="3094" y="816"/>
                  </a:lnTo>
                  <a:lnTo>
                    <a:pt x="3128" y="828"/>
                  </a:lnTo>
                  <a:lnTo>
                    <a:pt x="3170" y="871"/>
                  </a:lnTo>
                  <a:lnTo>
                    <a:pt x="3182" y="891"/>
                  </a:lnTo>
                  <a:lnTo>
                    <a:pt x="3259" y="947"/>
                  </a:lnTo>
                  <a:lnTo>
                    <a:pt x="3309" y="951"/>
                  </a:lnTo>
                  <a:lnTo>
                    <a:pt x="3343" y="964"/>
                  </a:lnTo>
                  <a:lnTo>
                    <a:pt x="3347" y="1002"/>
                  </a:lnTo>
                  <a:lnTo>
                    <a:pt x="3137" y="1073"/>
                  </a:lnTo>
                  <a:lnTo>
                    <a:pt x="3072" y="1103"/>
                  </a:lnTo>
                  <a:lnTo>
                    <a:pt x="2996" y="1115"/>
                  </a:lnTo>
                  <a:lnTo>
                    <a:pt x="2908" y="1111"/>
                  </a:lnTo>
                  <a:lnTo>
                    <a:pt x="2852" y="1094"/>
                  </a:lnTo>
                  <a:lnTo>
                    <a:pt x="2793" y="1090"/>
                  </a:lnTo>
                  <a:lnTo>
                    <a:pt x="2531" y="1086"/>
                  </a:lnTo>
                  <a:lnTo>
                    <a:pt x="2394" y="1103"/>
                  </a:lnTo>
                  <a:lnTo>
                    <a:pt x="2314" y="1123"/>
                  </a:lnTo>
                  <a:lnTo>
                    <a:pt x="2269" y="1123"/>
                  </a:lnTo>
                  <a:lnTo>
                    <a:pt x="2243" y="1115"/>
                  </a:lnTo>
                  <a:lnTo>
                    <a:pt x="2235" y="1094"/>
                  </a:lnTo>
                  <a:lnTo>
                    <a:pt x="2255" y="1069"/>
                  </a:lnTo>
                  <a:lnTo>
                    <a:pt x="2314" y="1019"/>
                  </a:lnTo>
                  <a:lnTo>
                    <a:pt x="2373" y="985"/>
                  </a:lnTo>
                  <a:lnTo>
                    <a:pt x="2449" y="951"/>
                  </a:lnTo>
                  <a:lnTo>
                    <a:pt x="2457" y="917"/>
                  </a:lnTo>
                  <a:lnTo>
                    <a:pt x="2454" y="900"/>
                  </a:lnTo>
                  <a:lnTo>
                    <a:pt x="2416" y="880"/>
                  </a:lnTo>
                  <a:lnTo>
                    <a:pt x="2319" y="849"/>
                  </a:lnTo>
                  <a:lnTo>
                    <a:pt x="2141" y="837"/>
                  </a:lnTo>
                  <a:lnTo>
                    <a:pt x="2107" y="803"/>
                  </a:lnTo>
                  <a:lnTo>
                    <a:pt x="2056" y="770"/>
                  </a:lnTo>
                  <a:lnTo>
                    <a:pt x="2019" y="727"/>
                  </a:lnTo>
                  <a:lnTo>
                    <a:pt x="1989" y="660"/>
                  </a:lnTo>
                  <a:lnTo>
                    <a:pt x="1977" y="606"/>
                  </a:lnTo>
                  <a:lnTo>
                    <a:pt x="1938" y="560"/>
                  </a:lnTo>
                  <a:lnTo>
                    <a:pt x="1832" y="547"/>
                  </a:lnTo>
                  <a:lnTo>
                    <a:pt x="1734" y="551"/>
                  </a:lnTo>
                  <a:lnTo>
                    <a:pt x="1700" y="547"/>
                  </a:lnTo>
                  <a:lnTo>
                    <a:pt x="1675" y="534"/>
                  </a:lnTo>
                  <a:lnTo>
                    <a:pt x="1564" y="513"/>
                  </a:lnTo>
                  <a:lnTo>
                    <a:pt x="1473" y="472"/>
                  </a:lnTo>
                  <a:lnTo>
                    <a:pt x="1405" y="412"/>
                  </a:lnTo>
                  <a:lnTo>
                    <a:pt x="1354" y="387"/>
                  </a:lnTo>
                  <a:lnTo>
                    <a:pt x="1222" y="383"/>
                  </a:lnTo>
                  <a:lnTo>
                    <a:pt x="1184" y="366"/>
                  </a:lnTo>
                  <a:lnTo>
                    <a:pt x="1159" y="366"/>
                  </a:lnTo>
                  <a:lnTo>
                    <a:pt x="1129" y="378"/>
                  </a:lnTo>
                  <a:lnTo>
                    <a:pt x="1091" y="383"/>
                  </a:lnTo>
                  <a:lnTo>
                    <a:pt x="1049" y="370"/>
                  </a:lnTo>
                  <a:lnTo>
                    <a:pt x="1037" y="358"/>
                  </a:lnTo>
                  <a:lnTo>
                    <a:pt x="955" y="353"/>
                  </a:lnTo>
                  <a:lnTo>
                    <a:pt x="904" y="341"/>
                  </a:lnTo>
                  <a:lnTo>
                    <a:pt x="887" y="327"/>
                  </a:lnTo>
                  <a:lnTo>
                    <a:pt x="870" y="293"/>
                  </a:lnTo>
                  <a:lnTo>
                    <a:pt x="870" y="276"/>
                  </a:lnTo>
                  <a:lnTo>
                    <a:pt x="972" y="251"/>
                  </a:lnTo>
                  <a:lnTo>
                    <a:pt x="990" y="231"/>
                  </a:lnTo>
                  <a:lnTo>
                    <a:pt x="981" y="209"/>
                  </a:lnTo>
                  <a:lnTo>
                    <a:pt x="943" y="201"/>
                  </a:lnTo>
                  <a:lnTo>
                    <a:pt x="929" y="189"/>
                  </a:lnTo>
                  <a:lnTo>
                    <a:pt x="718" y="167"/>
                  </a:lnTo>
                  <a:lnTo>
                    <a:pt x="658" y="172"/>
                  </a:lnTo>
                  <a:lnTo>
                    <a:pt x="604" y="205"/>
                  </a:lnTo>
                  <a:lnTo>
                    <a:pt x="557" y="251"/>
                  </a:lnTo>
                  <a:lnTo>
                    <a:pt x="519" y="302"/>
                  </a:lnTo>
                  <a:lnTo>
                    <a:pt x="451" y="325"/>
                  </a:lnTo>
                  <a:lnTo>
                    <a:pt x="370" y="332"/>
                  </a:lnTo>
                  <a:lnTo>
                    <a:pt x="323" y="349"/>
                  </a:lnTo>
                  <a:lnTo>
                    <a:pt x="281" y="403"/>
                  </a:lnTo>
                  <a:lnTo>
                    <a:pt x="230" y="412"/>
                  </a:lnTo>
                  <a:lnTo>
                    <a:pt x="213" y="420"/>
                  </a:lnTo>
                  <a:lnTo>
                    <a:pt x="129" y="482"/>
                  </a:lnTo>
                  <a:lnTo>
                    <a:pt x="120" y="482"/>
                  </a:lnTo>
                  <a:lnTo>
                    <a:pt x="117" y="466"/>
                  </a:lnTo>
                  <a:lnTo>
                    <a:pt x="99" y="449"/>
                  </a:lnTo>
                  <a:lnTo>
                    <a:pt x="0" y="455"/>
                  </a:lnTo>
                  <a:lnTo>
                    <a:pt x="0" y="441"/>
                  </a:lnTo>
                  <a:lnTo>
                    <a:pt x="78" y="396"/>
                  </a:lnTo>
                  <a:lnTo>
                    <a:pt x="133" y="390"/>
                  </a:lnTo>
                  <a:lnTo>
                    <a:pt x="141" y="383"/>
                  </a:lnTo>
                  <a:lnTo>
                    <a:pt x="147" y="366"/>
                  </a:lnTo>
                  <a:lnTo>
                    <a:pt x="147" y="257"/>
                  </a:lnTo>
                  <a:lnTo>
                    <a:pt x="163" y="226"/>
                  </a:lnTo>
                  <a:lnTo>
                    <a:pt x="238" y="176"/>
                  </a:lnTo>
                  <a:lnTo>
                    <a:pt x="337" y="130"/>
                  </a:lnTo>
                  <a:lnTo>
                    <a:pt x="358" y="125"/>
                  </a:lnTo>
                  <a:lnTo>
                    <a:pt x="454" y="79"/>
                  </a:lnTo>
                  <a:lnTo>
                    <a:pt x="675" y="29"/>
                  </a:lnTo>
                  <a:lnTo>
                    <a:pt x="752" y="3"/>
                  </a:lnTo>
                  <a:lnTo>
                    <a:pt x="1003" y="0"/>
                  </a:lnTo>
                  <a:lnTo>
                    <a:pt x="1112" y="20"/>
                  </a:lnTo>
                  <a:lnTo>
                    <a:pt x="1227" y="25"/>
                  </a:lnTo>
                  <a:lnTo>
                    <a:pt x="1295" y="20"/>
                  </a:lnTo>
                  <a:lnTo>
                    <a:pt x="1336" y="54"/>
                  </a:lnTo>
                  <a:lnTo>
                    <a:pt x="1366" y="67"/>
                  </a:lnTo>
                  <a:lnTo>
                    <a:pt x="1490" y="62"/>
                  </a:lnTo>
                  <a:lnTo>
                    <a:pt x="1524" y="79"/>
                  </a:lnTo>
                  <a:lnTo>
                    <a:pt x="1612" y="150"/>
                  </a:lnTo>
                  <a:lnTo>
                    <a:pt x="1637" y="189"/>
                  </a:lnTo>
                  <a:lnTo>
                    <a:pt x="1700" y="240"/>
                  </a:lnTo>
                  <a:lnTo>
                    <a:pt x="1751" y="257"/>
                  </a:lnTo>
                  <a:lnTo>
                    <a:pt x="1879" y="251"/>
                  </a:lnTo>
                  <a:lnTo>
                    <a:pt x="1913" y="273"/>
                  </a:lnTo>
                  <a:lnTo>
                    <a:pt x="1968" y="273"/>
                  </a:lnTo>
                  <a:lnTo>
                    <a:pt x="1985" y="293"/>
                  </a:lnTo>
                  <a:lnTo>
                    <a:pt x="1968" y="293"/>
                  </a:lnTo>
                  <a:lnTo>
                    <a:pt x="1964" y="311"/>
                  </a:lnTo>
                  <a:lnTo>
                    <a:pt x="1989" y="325"/>
                  </a:lnTo>
                  <a:lnTo>
                    <a:pt x="2056" y="335"/>
                  </a:lnTo>
                  <a:lnTo>
                    <a:pt x="2099" y="358"/>
                  </a:lnTo>
                  <a:lnTo>
                    <a:pt x="2167" y="429"/>
                  </a:lnTo>
                  <a:lnTo>
                    <a:pt x="2269" y="458"/>
                  </a:lnTo>
                  <a:lnTo>
                    <a:pt x="2344" y="496"/>
                  </a:lnTo>
                  <a:lnTo>
                    <a:pt x="2394" y="508"/>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497" name="Freeform 348"/>
            <p:cNvSpPr>
              <a:spLocks noChangeAspect="1"/>
            </p:cNvSpPr>
            <p:nvPr/>
          </p:nvSpPr>
          <p:spPr bwMode="gray">
            <a:xfrm rot="20552049">
              <a:off x="3344067" y="3321397"/>
              <a:ext cx="4763" cy="9525"/>
            </a:xfrm>
            <a:custGeom>
              <a:avLst/>
              <a:gdLst/>
              <a:ahLst/>
              <a:cxnLst>
                <a:cxn ang="0">
                  <a:pos x="128" y="5"/>
                </a:cxn>
                <a:cxn ang="0">
                  <a:pos x="136" y="42"/>
                </a:cxn>
                <a:cxn ang="0">
                  <a:pos x="153" y="64"/>
                </a:cxn>
                <a:cxn ang="0">
                  <a:pos x="165" y="128"/>
                </a:cxn>
                <a:cxn ang="0">
                  <a:pos x="77" y="156"/>
                </a:cxn>
                <a:cxn ang="0">
                  <a:pos x="38" y="156"/>
                </a:cxn>
                <a:cxn ang="0">
                  <a:pos x="22" y="144"/>
                </a:cxn>
                <a:cxn ang="0">
                  <a:pos x="8" y="131"/>
                </a:cxn>
                <a:cxn ang="0">
                  <a:pos x="0" y="98"/>
                </a:cxn>
                <a:cxn ang="0">
                  <a:pos x="51" y="123"/>
                </a:cxn>
                <a:cxn ang="0">
                  <a:pos x="63" y="89"/>
                </a:cxn>
                <a:cxn ang="0">
                  <a:pos x="51" y="68"/>
                </a:cxn>
                <a:cxn ang="0">
                  <a:pos x="47" y="42"/>
                </a:cxn>
                <a:cxn ang="0">
                  <a:pos x="51" y="9"/>
                </a:cxn>
                <a:cxn ang="0">
                  <a:pos x="89" y="0"/>
                </a:cxn>
                <a:cxn ang="0">
                  <a:pos x="114" y="5"/>
                </a:cxn>
                <a:cxn ang="0">
                  <a:pos x="128" y="14"/>
                </a:cxn>
                <a:cxn ang="0">
                  <a:pos x="128" y="5"/>
                </a:cxn>
              </a:cxnLst>
              <a:rect l="0" t="0" r="r" b="b"/>
              <a:pathLst>
                <a:path w="165" h="156">
                  <a:moveTo>
                    <a:pt x="128" y="5"/>
                  </a:moveTo>
                  <a:lnTo>
                    <a:pt x="136" y="42"/>
                  </a:lnTo>
                  <a:lnTo>
                    <a:pt x="153" y="64"/>
                  </a:lnTo>
                  <a:lnTo>
                    <a:pt x="165" y="128"/>
                  </a:lnTo>
                  <a:lnTo>
                    <a:pt x="77" y="156"/>
                  </a:lnTo>
                  <a:lnTo>
                    <a:pt x="38" y="156"/>
                  </a:lnTo>
                  <a:lnTo>
                    <a:pt x="22" y="144"/>
                  </a:lnTo>
                  <a:lnTo>
                    <a:pt x="8" y="131"/>
                  </a:lnTo>
                  <a:lnTo>
                    <a:pt x="0" y="98"/>
                  </a:lnTo>
                  <a:lnTo>
                    <a:pt x="51" y="123"/>
                  </a:lnTo>
                  <a:lnTo>
                    <a:pt x="63" y="89"/>
                  </a:lnTo>
                  <a:lnTo>
                    <a:pt x="51" y="68"/>
                  </a:lnTo>
                  <a:lnTo>
                    <a:pt x="47" y="42"/>
                  </a:lnTo>
                  <a:lnTo>
                    <a:pt x="51" y="9"/>
                  </a:lnTo>
                  <a:lnTo>
                    <a:pt x="89" y="0"/>
                  </a:lnTo>
                  <a:lnTo>
                    <a:pt x="114" y="5"/>
                  </a:lnTo>
                  <a:lnTo>
                    <a:pt x="128" y="14"/>
                  </a:lnTo>
                  <a:lnTo>
                    <a:pt x="128" y="5"/>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498" name="Freeform 349"/>
            <p:cNvSpPr>
              <a:spLocks noChangeAspect="1"/>
            </p:cNvSpPr>
            <p:nvPr/>
          </p:nvSpPr>
          <p:spPr bwMode="gray">
            <a:xfrm rot="20552049">
              <a:off x="3386931" y="3289646"/>
              <a:ext cx="11113" cy="14288"/>
            </a:xfrm>
            <a:custGeom>
              <a:avLst/>
              <a:gdLst/>
              <a:ahLst/>
              <a:cxnLst>
                <a:cxn ang="0">
                  <a:pos x="211" y="85"/>
                </a:cxn>
                <a:cxn ang="0">
                  <a:pos x="283" y="127"/>
                </a:cxn>
                <a:cxn ang="0">
                  <a:pos x="308" y="156"/>
                </a:cxn>
                <a:cxn ang="0">
                  <a:pos x="317" y="201"/>
                </a:cxn>
                <a:cxn ang="0">
                  <a:pos x="266" y="198"/>
                </a:cxn>
                <a:cxn ang="0">
                  <a:pos x="208" y="156"/>
                </a:cxn>
                <a:cxn ang="0">
                  <a:pos x="169" y="97"/>
                </a:cxn>
                <a:cxn ang="0">
                  <a:pos x="135" y="68"/>
                </a:cxn>
                <a:cxn ang="0">
                  <a:pos x="59" y="59"/>
                </a:cxn>
                <a:cxn ang="0">
                  <a:pos x="38" y="50"/>
                </a:cxn>
                <a:cxn ang="0">
                  <a:pos x="8" y="29"/>
                </a:cxn>
                <a:cxn ang="0">
                  <a:pos x="0" y="17"/>
                </a:cxn>
                <a:cxn ang="0">
                  <a:pos x="0" y="0"/>
                </a:cxn>
                <a:cxn ang="0">
                  <a:pos x="85" y="4"/>
                </a:cxn>
                <a:cxn ang="0">
                  <a:pos x="211" y="85"/>
                </a:cxn>
              </a:cxnLst>
              <a:rect l="0" t="0" r="r" b="b"/>
              <a:pathLst>
                <a:path w="317" h="201">
                  <a:moveTo>
                    <a:pt x="211" y="85"/>
                  </a:moveTo>
                  <a:lnTo>
                    <a:pt x="283" y="127"/>
                  </a:lnTo>
                  <a:lnTo>
                    <a:pt x="308" y="156"/>
                  </a:lnTo>
                  <a:lnTo>
                    <a:pt x="317" y="201"/>
                  </a:lnTo>
                  <a:lnTo>
                    <a:pt x="266" y="198"/>
                  </a:lnTo>
                  <a:lnTo>
                    <a:pt x="208" y="156"/>
                  </a:lnTo>
                  <a:lnTo>
                    <a:pt x="169" y="97"/>
                  </a:lnTo>
                  <a:lnTo>
                    <a:pt x="135" y="68"/>
                  </a:lnTo>
                  <a:lnTo>
                    <a:pt x="59" y="59"/>
                  </a:lnTo>
                  <a:lnTo>
                    <a:pt x="38" y="50"/>
                  </a:lnTo>
                  <a:lnTo>
                    <a:pt x="8" y="29"/>
                  </a:lnTo>
                  <a:lnTo>
                    <a:pt x="0" y="17"/>
                  </a:lnTo>
                  <a:lnTo>
                    <a:pt x="0" y="0"/>
                  </a:lnTo>
                  <a:lnTo>
                    <a:pt x="85" y="4"/>
                  </a:lnTo>
                  <a:lnTo>
                    <a:pt x="211" y="85"/>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499" name="Freeform 350"/>
            <p:cNvSpPr>
              <a:spLocks noChangeAspect="1"/>
            </p:cNvSpPr>
            <p:nvPr/>
          </p:nvSpPr>
          <p:spPr bwMode="gray">
            <a:xfrm rot="20552049">
              <a:off x="3585367" y="3346796"/>
              <a:ext cx="0" cy="4763"/>
            </a:xfrm>
            <a:custGeom>
              <a:avLst/>
              <a:gdLst/>
              <a:ahLst/>
              <a:cxnLst>
                <a:cxn ang="0">
                  <a:pos x="34" y="2"/>
                </a:cxn>
                <a:cxn ang="0">
                  <a:pos x="0" y="0"/>
                </a:cxn>
                <a:cxn ang="0">
                  <a:pos x="11" y="30"/>
                </a:cxn>
                <a:cxn ang="0">
                  <a:pos x="31" y="47"/>
                </a:cxn>
                <a:cxn ang="0">
                  <a:pos x="46" y="42"/>
                </a:cxn>
                <a:cxn ang="0">
                  <a:pos x="46" y="10"/>
                </a:cxn>
                <a:cxn ang="0">
                  <a:pos x="34" y="2"/>
                </a:cxn>
              </a:cxnLst>
              <a:rect l="0" t="0" r="r" b="b"/>
              <a:pathLst>
                <a:path w="46" h="47">
                  <a:moveTo>
                    <a:pt x="34" y="2"/>
                  </a:moveTo>
                  <a:lnTo>
                    <a:pt x="0" y="0"/>
                  </a:lnTo>
                  <a:lnTo>
                    <a:pt x="11" y="30"/>
                  </a:lnTo>
                  <a:lnTo>
                    <a:pt x="31" y="47"/>
                  </a:lnTo>
                  <a:lnTo>
                    <a:pt x="46" y="42"/>
                  </a:lnTo>
                  <a:lnTo>
                    <a:pt x="46" y="10"/>
                  </a:lnTo>
                  <a:lnTo>
                    <a:pt x="34" y="2"/>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500" name="Freeform 351"/>
            <p:cNvSpPr>
              <a:spLocks noChangeAspect="1"/>
            </p:cNvSpPr>
            <p:nvPr/>
          </p:nvSpPr>
          <p:spPr bwMode="gray">
            <a:xfrm rot="20552049">
              <a:off x="3626644" y="3413471"/>
              <a:ext cx="1588" cy="6350"/>
            </a:xfrm>
            <a:custGeom>
              <a:avLst/>
              <a:gdLst/>
              <a:ahLst/>
              <a:cxnLst>
                <a:cxn ang="0">
                  <a:pos x="25" y="0"/>
                </a:cxn>
                <a:cxn ang="0">
                  <a:pos x="0" y="97"/>
                </a:cxn>
                <a:cxn ang="0">
                  <a:pos x="25" y="103"/>
                </a:cxn>
                <a:cxn ang="0">
                  <a:pos x="45" y="94"/>
                </a:cxn>
                <a:cxn ang="0">
                  <a:pos x="45" y="62"/>
                </a:cxn>
                <a:cxn ang="0">
                  <a:pos x="39" y="20"/>
                </a:cxn>
                <a:cxn ang="0">
                  <a:pos x="25" y="0"/>
                </a:cxn>
              </a:cxnLst>
              <a:rect l="0" t="0" r="r" b="b"/>
              <a:pathLst>
                <a:path w="45" h="103">
                  <a:moveTo>
                    <a:pt x="25" y="0"/>
                  </a:moveTo>
                  <a:lnTo>
                    <a:pt x="0" y="97"/>
                  </a:lnTo>
                  <a:lnTo>
                    <a:pt x="25" y="103"/>
                  </a:lnTo>
                  <a:lnTo>
                    <a:pt x="45" y="94"/>
                  </a:lnTo>
                  <a:lnTo>
                    <a:pt x="45" y="62"/>
                  </a:lnTo>
                  <a:lnTo>
                    <a:pt x="39" y="20"/>
                  </a:lnTo>
                  <a:lnTo>
                    <a:pt x="25" y="0"/>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grpSp>
          <p:nvGrpSpPr>
            <p:cNvPr id="24" name="Group 362"/>
            <p:cNvGrpSpPr/>
            <p:nvPr/>
          </p:nvGrpSpPr>
          <p:grpSpPr bwMode="gray">
            <a:xfrm>
              <a:off x="4580732" y="1911697"/>
              <a:ext cx="879476" cy="1109663"/>
              <a:chOff x="4580731" y="1911697"/>
              <a:chExt cx="879476" cy="1109663"/>
            </a:xfrm>
            <a:grpFill/>
          </p:grpSpPr>
          <p:sp>
            <p:nvSpPr>
              <p:cNvPr id="557" name="Freeform 175"/>
              <p:cNvSpPr>
                <a:spLocks noChangeAspect="1"/>
              </p:cNvSpPr>
              <p:nvPr/>
            </p:nvSpPr>
            <p:spPr bwMode="gray">
              <a:xfrm>
                <a:off x="4923631" y="2716560"/>
                <a:ext cx="133350" cy="65088"/>
              </a:xfrm>
              <a:custGeom>
                <a:avLst/>
                <a:gdLst/>
                <a:ahLst/>
                <a:cxnLst>
                  <a:cxn ang="0">
                    <a:pos x="234" y="27"/>
                  </a:cxn>
                  <a:cxn ang="0">
                    <a:pos x="213" y="43"/>
                  </a:cxn>
                  <a:cxn ang="0">
                    <a:pos x="188" y="62"/>
                  </a:cxn>
                  <a:cxn ang="0">
                    <a:pos x="184" y="90"/>
                  </a:cxn>
                  <a:cxn ang="0">
                    <a:pos x="191" y="113"/>
                  </a:cxn>
                  <a:cxn ang="0">
                    <a:pos x="179" y="110"/>
                  </a:cxn>
                  <a:cxn ang="0">
                    <a:pos x="153" y="106"/>
                  </a:cxn>
                  <a:cxn ang="0">
                    <a:pos x="116" y="114"/>
                  </a:cxn>
                  <a:cxn ang="0">
                    <a:pos x="83" y="127"/>
                  </a:cxn>
                  <a:cxn ang="0">
                    <a:pos x="59" y="118"/>
                  </a:cxn>
                  <a:cxn ang="0">
                    <a:pos x="49" y="132"/>
                  </a:cxn>
                  <a:cxn ang="0">
                    <a:pos x="34" y="129"/>
                  </a:cxn>
                  <a:cxn ang="0">
                    <a:pos x="19" y="119"/>
                  </a:cxn>
                  <a:cxn ang="0">
                    <a:pos x="0" y="123"/>
                  </a:cxn>
                  <a:cxn ang="0">
                    <a:pos x="16" y="137"/>
                  </a:cxn>
                  <a:cxn ang="0">
                    <a:pos x="17" y="155"/>
                  </a:cxn>
                  <a:cxn ang="0">
                    <a:pos x="17" y="167"/>
                  </a:cxn>
                  <a:cxn ang="0">
                    <a:pos x="36" y="172"/>
                  </a:cxn>
                  <a:cxn ang="0">
                    <a:pos x="51" y="173"/>
                  </a:cxn>
                  <a:cxn ang="0">
                    <a:pos x="68" y="177"/>
                  </a:cxn>
                  <a:cxn ang="0">
                    <a:pos x="104" y="165"/>
                  </a:cxn>
                  <a:cxn ang="0">
                    <a:pos x="132" y="161"/>
                  </a:cxn>
                  <a:cxn ang="0">
                    <a:pos x="143" y="156"/>
                  </a:cxn>
                  <a:cxn ang="0">
                    <a:pos x="146" y="164"/>
                  </a:cxn>
                  <a:cxn ang="0">
                    <a:pos x="152" y="178"/>
                  </a:cxn>
                  <a:cxn ang="0">
                    <a:pos x="168" y="187"/>
                  </a:cxn>
                  <a:cxn ang="0">
                    <a:pos x="208" y="198"/>
                  </a:cxn>
                  <a:cxn ang="0">
                    <a:pos x="231" y="203"/>
                  </a:cxn>
                  <a:cxn ang="0">
                    <a:pos x="275" y="205"/>
                  </a:cxn>
                  <a:cxn ang="0">
                    <a:pos x="292" y="189"/>
                  </a:cxn>
                  <a:cxn ang="0">
                    <a:pos x="325" y="191"/>
                  </a:cxn>
                  <a:cxn ang="0">
                    <a:pos x="334" y="182"/>
                  </a:cxn>
                  <a:cxn ang="0">
                    <a:pos x="353" y="176"/>
                  </a:cxn>
                  <a:cxn ang="0">
                    <a:pos x="372" y="161"/>
                  </a:cxn>
                  <a:cxn ang="0">
                    <a:pos x="382" y="148"/>
                  </a:cxn>
                  <a:cxn ang="0">
                    <a:pos x="390" y="119"/>
                  </a:cxn>
                  <a:cxn ang="0">
                    <a:pos x="388" y="103"/>
                  </a:cxn>
                  <a:cxn ang="0">
                    <a:pos x="420" y="95"/>
                  </a:cxn>
                  <a:cxn ang="0">
                    <a:pos x="412" y="62"/>
                  </a:cxn>
                  <a:cxn ang="0">
                    <a:pos x="406" y="26"/>
                  </a:cxn>
                  <a:cxn ang="0">
                    <a:pos x="362" y="19"/>
                  </a:cxn>
                  <a:cxn ang="0">
                    <a:pos x="340" y="1"/>
                  </a:cxn>
                  <a:cxn ang="0">
                    <a:pos x="301" y="10"/>
                  </a:cxn>
                  <a:cxn ang="0">
                    <a:pos x="287" y="27"/>
                  </a:cxn>
                  <a:cxn ang="0">
                    <a:pos x="267" y="32"/>
                  </a:cxn>
                  <a:cxn ang="0">
                    <a:pos x="249" y="25"/>
                  </a:cxn>
                </a:cxnLst>
                <a:rect l="0" t="0" r="r" b="b"/>
                <a:pathLst>
                  <a:path w="420" h="205">
                    <a:moveTo>
                      <a:pt x="235" y="20"/>
                    </a:moveTo>
                    <a:lnTo>
                      <a:pt x="234" y="27"/>
                    </a:lnTo>
                    <a:lnTo>
                      <a:pt x="217" y="35"/>
                    </a:lnTo>
                    <a:lnTo>
                      <a:pt x="213" y="43"/>
                    </a:lnTo>
                    <a:lnTo>
                      <a:pt x="210" y="53"/>
                    </a:lnTo>
                    <a:lnTo>
                      <a:pt x="188" y="62"/>
                    </a:lnTo>
                    <a:lnTo>
                      <a:pt x="183" y="74"/>
                    </a:lnTo>
                    <a:lnTo>
                      <a:pt x="184" y="90"/>
                    </a:lnTo>
                    <a:lnTo>
                      <a:pt x="191" y="106"/>
                    </a:lnTo>
                    <a:lnTo>
                      <a:pt x="191" y="113"/>
                    </a:lnTo>
                    <a:lnTo>
                      <a:pt x="184" y="117"/>
                    </a:lnTo>
                    <a:lnTo>
                      <a:pt x="179" y="110"/>
                    </a:lnTo>
                    <a:lnTo>
                      <a:pt x="164" y="110"/>
                    </a:lnTo>
                    <a:lnTo>
                      <a:pt x="153" y="106"/>
                    </a:lnTo>
                    <a:lnTo>
                      <a:pt x="149" y="111"/>
                    </a:lnTo>
                    <a:lnTo>
                      <a:pt x="116" y="114"/>
                    </a:lnTo>
                    <a:lnTo>
                      <a:pt x="97" y="127"/>
                    </a:lnTo>
                    <a:lnTo>
                      <a:pt x="83" y="127"/>
                    </a:lnTo>
                    <a:lnTo>
                      <a:pt x="70" y="119"/>
                    </a:lnTo>
                    <a:lnTo>
                      <a:pt x="59" y="118"/>
                    </a:lnTo>
                    <a:lnTo>
                      <a:pt x="51" y="124"/>
                    </a:lnTo>
                    <a:lnTo>
                      <a:pt x="49" y="132"/>
                    </a:lnTo>
                    <a:lnTo>
                      <a:pt x="44" y="134"/>
                    </a:lnTo>
                    <a:lnTo>
                      <a:pt x="34" y="129"/>
                    </a:lnTo>
                    <a:lnTo>
                      <a:pt x="28" y="121"/>
                    </a:lnTo>
                    <a:lnTo>
                      <a:pt x="19" y="119"/>
                    </a:lnTo>
                    <a:lnTo>
                      <a:pt x="11" y="119"/>
                    </a:lnTo>
                    <a:lnTo>
                      <a:pt x="0" y="123"/>
                    </a:lnTo>
                    <a:lnTo>
                      <a:pt x="7" y="132"/>
                    </a:lnTo>
                    <a:lnTo>
                      <a:pt x="16" y="137"/>
                    </a:lnTo>
                    <a:lnTo>
                      <a:pt x="17" y="144"/>
                    </a:lnTo>
                    <a:lnTo>
                      <a:pt x="17" y="155"/>
                    </a:lnTo>
                    <a:lnTo>
                      <a:pt x="11" y="162"/>
                    </a:lnTo>
                    <a:lnTo>
                      <a:pt x="17" y="167"/>
                    </a:lnTo>
                    <a:lnTo>
                      <a:pt x="27" y="171"/>
                    </a:lnTo>
                    <a:lnTo>
                      <a:pt x="36" y="172"/>
                    </a:lnTo>
                    <a:lnTo>
                      <a:pt x="44" y="168"/>
                    </a:lnTo>
                    <a:lnTo>
                      <a:pt x="51" y="173"/>
                    </a:lnTo>
                    <a:lnTo>
                      <a:pt x="65" y="178"/>
                    </a:lnTo>
                    <a:lnTo>
                      <a:pt x="68" y="177"/>
                    </a:lnTo>
                    <a:lnTo>
                      <a:pt x="84" y="172"/>
                    </a:lnTo>
                    <a:lnTo>
                      <a:pt x="104" y="165"/>
                    </a:lnTo>
                    <a:lnTo>
                      <a:pt x="122" y="164"/>
                    </a:lnTo>
                    <a:lnTo>
                      <a:pt x="132" y="161"/>
                    </a:lnTo>
                    <a:lnTo>
                      <a:pt x="137" y="157"/>
                    </a:lnTo>
                    <a:lnTo>
                      <a:pt x="143" y="156"/>
                    </a:lnTo>
                    <a:lnTo>
                      <a:pt x="146" y="159"/>
                    </a:lnTo>
                    <a:lnTo>
                      <a:pt x="146" y="164"/>
                    </a:lnTo>
                    <a:lnTo>
                      <a:pt x="148" y="171"/>
                    </a:lnTo>
                    <a:lnTo>
                      <a:pt x="152" y="178"/>
                    </a:lnTo>
                    <a:lnTo>
                      <a:pt x="163" y="187"/>
                    </a:lnTo>
                    <a:lnTo>
                      <a:pt x="168" y="187"/>
                    </a:lnTo>
                    <a:lnTo>
                      <a:pt x="178" y="193"/>
                    </a:lnTo>
                    <a:lnTo>
                      <a:pt x="208" y="198"/>
                    </a:lnTo>
                    <a:lnTo>
                      <a:pt x="222" y="203"/>
                    </a:lnTo>
                    <a:lnTo>
                      <a:pt x="231" y="203"/>
                    </a:lnTo>
                    <a:lnTo>
                      <a:pt x="247" y="203"/>
                    </a:lnTo>
                    <a:lnTo>
                      <a:pt x="275" y="205"/>
                    </a:lnTo>
                    <a:lnTo>
                      <a:pt x="283" y="200"/>
                    </a:lnTo>
                    <a:lnTo>
                      <a:pt x="292" y="189"/>
                    </a:lnTo>
                    <a:lnTo>
                      <a:pt x="305" y="187"/>
                    </a:lnTo>
                    <a:lnTo>
                      <a:pt x="325" y="191"/>
                    </a:lnTo>
                    <a:lnTo>
                      <a:pt x="330" y="182"/>
                    </a:lnTo>
                    <a:lnTo>
                      <a:pt x="334" y="182"/>
                    </a:lnTo>
                    <a:lnTo>
                      <a:pt x="351" y="184"/>
                    </a:lnTo>
                    <a:lnTo>
                      <a:pt x="353" y="176"/>
                    </a:lnTo>
                    <a:lnTo>
                      <a:pt x="362" y="172"/>
                    </a:lnTo>
                    <a:lnTo>
                      <a:pt x="372" y="161"/>
                    </a:lnTo>
                    <a:lnTo>
                      <a:pt x="383" y="159"/>
                    </a:lnTo>
                    <a:lnTo>
                      <a:pt x="382" y="148"/>
                    </a:lnTo>
                    <a:lnTo>
                      <a:pt x="382" y="138"/>
                    </a:lnTo>
                    <a:lnTo>
                      <a:pt x="390" y="119"/>
                    </a:lnTo>
                    <a:lnTo>
                      <a:pt x="384" y="111"/>
                    </a:lnTo>
                    <a:lnTo>
                      <a:pt x="388" y="103"/>
                    </a:lnTo>
                    <a:lnTo>
                      <a:pt x="415" y="103"/>
                    </a:lnTo>
                    <a:lnTo>
                      <a:pt x="420" y="95"/>
                    </a:lnTo>
                    <a:lnTo>
                      <a:pt x="420" y="75"/>
                    </a:lnTo>
                    <a:lnTo>
                      <a:pt x="412" y="62"/>
                    </a:lnTo>
                    <a:lnTo>
                      <a:pt x="406" y="40"/>
                    </a:lnTo>
                    <a:lnTo>
                      <a:pt x="406" y="26"/>
                    </a:lnTo>
                    <a:lnTo>
                      <a:pt x="398" y="15"/>
                    </a:lnTo>
                    <a:lnTo>
                      <a:pt x="362" y="19"/>
                    </a:lnTo>
                    <a:lnTo>
                      <a:pt x="348" y="6"/>
                    </a:lnTo>
                    <a:lnTo>
                      <a:pt x="340" y="1"/>
                    </a:lnTo>
                    <a:lnTo>
                      <a:pt x="307" y="0"/>
                    </a:lnTo>
                    <a:lnTo>
                      <a:pt x="301" y="10"/>
                    </a:lnTo>
                    <a:lnTo>
                      <a:pt x="297" y="19"/>
                    </a:lnTo>
                    <a:lnTo>
                      <a:pt x="287" y="27"/>
                    </a:lnTo>
                    <a:lnTo>
                      <a:pt x="278" y="31"/>
                    </a:lnTo>
                    <a:lnTo>
                      <a:pt x="267" y="32"/>
                    </a:lnTo>
                    <a:lnTo>
                      <a:pt x="256" y="31"/>
                    </a:lnTo>
                    <a:lnTo>
                      <a:pt x="249" y="25"/>
                    </a:lnTo>
                    <a:lnTo>
                      <a:pt x="235" y="20"/>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558" name="Freeform 176"/>
              <p:cNvSpPr>
                <a:spLocks noChangeAspect="1"/>
              </p:cNvSpPr>
              <p:nvPr/>
            </p:nvSpPr>
            <p:spPr bwMode="gray">
              <a:xfrm>
                <a:off x="4783931" y="2875310"/>
                <a:ext cx="7938" cy="4763"/>
              </a:xfrm>
              <a:custGeom>
                <a:avLst/>
                <a:gdLst/>
                <a:ahLst/>
                <a:cxnLst>
                  <a:cxn ang="0">
                    <a:pos x="18" y="7"/>
                  </a:cxn>
                  <a:cxn ang="0">
                    <a:pos x="21" y="11"/>
                  </a:cxn>
                  <a:cxn ang="0">
                    <a:pos x="16" y="13"/>
                  </a:cxn>
                  <a:cxn ang="0">
                    <a:pos x="10" y="12"/>
                  </a:cxn>
                  <a:cxn ang="0">
                    <a:pos x="6" y="7"/>
                  </a:cxn>
                  <a:cxn ang="0">
                    <a:pos x="0" y="0"/>
                  </a:cxn>
                  <a:cxn ang="0">
                    <a:pos x="13" y="1"/>
                  </a:cxn>
                  <a:cxn ang="0">
                    <a:pos x="18" y="7"/>
                  </a:cxn>
                </a:cxnLst>
                <a:rect l="0" t="0" r="r" b="b"/>
                <a:pathLst>
                  <a:path w="21" h="13">
                    <a:moveTo>
                      <a:pt x="18" y="7"/>
                    </a:moveTo>
                    <a:lnTo>
                      <a:pt x="21" y="11"/>
                    </a:lnTo>
                    <a:lnTo>
                      <a:pt x="16" y="13"/>
                    </a:lnTo>
                    <a:lnTo>
                      <a:pt x="10" y="12"/>
                    </a:lnTo>
                    <a:lnTo>
                      <a:pt x="6" y="7"/>
                    </a:lnTo>
                    <a:lnTo>
                      <a:pt x="0" y="0"/>
                    </a:lnTo>
                    <a:lnTo>
                      <a:pt x="13" y="1"/>
                    </a:lnTo>
                    <a:lnTo>
                      <a:pt x="18" y="7"/>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559" name="Freeform 177"/>
              <p:cNvSpPr>
                <a:spLocks noChangeAspect="1"/>
              </p:cNvSpPr>
              <p:nvPr/>
            </p:nvSpPr>
            <p:spPr bwMode="gray">
              <a:xfrm>
                <a:off x="4925219" y="2757835"/>
                <a:ext cx="4763" cy="9525"/>
              </a:xfrm>
              <a:custGeom>
                <a:avLst/>
                <a:gdLst/>
                <a:ahLst/>
                <a:cxnLst>
                  <a:cxn ang="0">
                    <a:pos x="8" y="30"/>
                  </a:cxn>
                  <a:cxn ang="0">
                    <a:pos x="14" y="23"/>
                  </a:cxn>
                  <a:cxn ang="0">
                    <a:pos x="14" y="12"/>
                  </a:cxn>
                  <a:cxn ang="0">
                    <a:pos x="13" y="5"/>
                  </a:cxn>
                  <a:cxn ang="0">
                    <a:pos x="4" y="0"/>
                  </a:cxn>
                  <a:cxn ang="0">
                    <a:pos x="2" y="8"/>
                  </a:cxn>
                  <a:cxn ang="0">
                    <a:pos x="0" y="18"/>
                  </a:cxn>
                  <a:cxn ang="0">
                    <a:pos x="8" y="30"/>
                  </a:cxn>
                </a:cxnLst>
                <a:rect l="0" t="0" r="r" b="b"/>
                <a:pathLst>
                  <a:path w="14" h="30">
                    <a:moveTo>
                      <a:pt x="8" y="30"/>
                    </a:moveTo>
                    <a:lnTo>
                      <a:pt x="14" y="23"/>
                    </a:lnTo>
                    <a:lnTo>
                      <a:pt x="14" y="12"/>
                    </a:lnTo>
                    <a:lnTo>
                      <a:pt x="13" y="5"/>
                    </a:lnTo>
                    <a:lnTo>
                      <a:pt x="4" y="0"/>
                    </a:lnTo>
                    <a:lnTo>
                      <a:pt x="2" y="8"/>
                    </a:lnTo>
                    <a:lnTo>
                      <a:pt x="0" y="18"/>
                    </a:lnTo>
                    <a:lnTo>
                      <a:pt x="8" y="30"/>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grpSp>
            <p:nvGrpSpPr>
              <p:cNvPr id="25" name="Group 178"/>
              <p:cNvGrpSpPr>
                <a:grpSpLocks noChangeAspect="1"/>
              </p:cNvGrpSpPr>
              <p:nvPr/>
            </p:nvGrpSpPr>
            <p:grpSpPr bwMode="gray">
              <a:xfrm>
                <a:off x="4876006" y="2765784"/>
                <a:ext cx="204788" cy="242889"/>
                <a:chOff x="2589" y="1903"/>
                <a:chExt cx="129" cy="153"/>
              </a:xfrm>
              <a:grpFill/>
            </p:grpSpPr>
            <p:sp>
              <p:nvSpPr>
                <p:cNvPr id="603" name="Freeform 179"/>
                <p:cNvSpPr>
                  <a:spLocks noChangeAspect="1"/>
                </p:cNvSpPr>
                <p:nvPr/>
              </p:nvSpPr>
              <p:spPr bwMode="gray">
                <a:xfrm>
                  <a:off x="2653" y="2034"/>
                  <a:ext cx="34" cy="22"/>
                </a:xfrm>
                <a:custGeom>
                  <a:avLst/>
                  <a:gdLst/>
                  <a:ahLst/>
                  <a:cxnLst>
                    <a:cxn ang="0">
                      <a:pos x="172" y="0"/>
                    </a:cxn>
                    <a:cxn ang="0">
                      <a:pos x="168" y="1"/>
                    </a:cxn>
                    <a:cxn ang="0">
                      <a:pos x="168" y="2"/>
                    </a:cxn>
                    <a:cxn ang="0">
                      <a:pos x="167" y="12"/>
                    </a:cxn>
                    <a:cxn ang="0">
                      <a:pos x="153" y="34"/>
                    </a:cxn>
                    <a:cxn ang="0">
                      <a:pos x="143" y="60"/>
                    </a:cxn>
                    <a:cxn ang="0">
                      <a:pos x="142" y="66"/>
                    </a:cxn>
                    <a:cxn ang="0">
                      <a:pos x="146" y="70"/>
                    </a:cxn>
                    <a:cxn ang="0">
                      <a:pos x="147" y="75"/>
                    </a:cxn>
                    <a:cxn ang="0">
                      <a:pos x="152" y="87"/>
                    </a:cxn>
                    <a:cxn ang="0">
                      <a:pos x="146" y="103"/>
                    </a:cxn>
                    <a:cxn ang="0">
                      <a:pos x="145" y="110"/>
                    </a:cxn>
                    <a:cxn ang="0">
                      <a:pos x="130" y="110"/>
                    </a:cxn>
                    <a:cxn ang="0">
                      <a:pos x="118" y="108"/>
                    </a:cxn>
                    <a:cxn ang="0">
                      <a:pos x="108" y="98"/>
                    </a:cxn>
                    <a:cxn ang="0">
                      <a:pos x="99" y="88"/>
                    </a:cxn>
                    <a:cxn ang="0">
                      <a:pos x="84" y="83"/>
                    </a:cxn>
                    <a:cxn ang="0">
                      <a:pos x="76" y="82"/>
                    </a:cxn>
                    <a:cxn ang="0">
                      <a:pos x="67" y="79"/>
                    </a:cxn>
                    <a:cxn ang="0">
                      <a:pos x="61" y="71"/>
                    </a:cxn>
                    <a:cxn ang="0">
                      <a:pos x="49" y="66"/>
                    </a:cxn>
                    <a:cxn ang="0">
                      <a:pos x="37" y="56"/>
                    </a:cxn>
                    <a:cxn ang="0">
                      <a:pos x="25" y="51"/>
                    </a:cxn>
                    <a:cxn ang="0">
                      <a:pos x="8" y="48"/>
                    </a:cxn>
                    <a:cxn ang="0">
                      <a:pos x="2" y="40"/>
                    </a:cxn>
                    <a:cxn ang="0">
                      <a:pos x="0" y="26"/>
                    </a:cxn>
                    <a:cxn ang="0">
                      <a:pos x="1" y="18"/>
                    </a:cxn>
                    <a:cxn ang="0">
                      <a:pos x="3" y="15"/>
                    </a:cxn>
                    <a:cxn ang="0">
                      <a:pos x="6" y="10"/>
                    </a:cxn>
                    <a:cxn ang="0">
                      <a:pos x="9" y="8"/>
                    </a:cxn>
                    <a:cxn ang="0">
                      <a:pos x="19" y="15"/>
                    </a:cxn>
                    <a:cxn ang="0">
                      <a:pos x="25" y="15"/>
                    </a:cxn>
                    <a:cxn ang="0">
                      <a:pos x="41" y="5"/>
                    </a:cxn>
                    <a:cxn ang="0">
                      <a:pos x="62" y="15"/>
                    </a:cxn>
                    <a:cxn ang="0">
                      <a:pos x="66" y="22"/>
                    </a:cxn>
                    <a:cxn ang="0">
                      <a:pos x="73" y="22"/>
                    </a:cxn>
                    <a:cxn ang="0">
                      <a:pos x="80" y="20"/>
                    </a:cxn>
                    <a:cxn ang="0">
                      <a:pos x="110" y="16"/>
                    </a:cxn>
                    <a:cxn ang="0">
                      <a:pos x="119" y="13"/>
                    </a:cxn>
                    <a:cxn ang="0">
                      <a:pos x="127" y="8"/>
                    </a:cxn>
                    <a:cxn ang="0">
                      <a:pos x="146" y="8"/>
                    </a:cxn>
                    <a:cxn ang="0">
                      <a:pos x="152" y="4"/>
                    </a:cxn>
                    <a:cxn ang="0">
                      <a:pos x="163" y="2"/>
                    </a:cxn>
                    <a:cxn ang="0">
                      <a:pos x="172" y="0"/>
                    </a:cxn>
                  </a:cxnLst>
                  <a:rect l="0" t="0" r="r" b="b"/>
                  <a:pathLst>
                    <a:path w="172" h="110">
                      <a:moveTo>
                        <a:pt x="172" y="0"/>
                      </a:moveTo>
                      <a:lnTo>
                        <a:pt x="168" y="1"/>
                      </a:lnTo>
                      <a:lnTo>
                        <a:pt x="168" y="2"/>
                      </a:lnTo>
                      <a:lnTo>
                        <a:pt x="167" y="12"/>
                      </a:lnTo>
                      <a:lnTo>
                        <a:pt x="153" y="34"/>
                      </a:lnTo>
                      <a:lnTo>
                        <a:pt x="143" y="60"/>
                      </a:lnTo>
                      <a:lnTo>
                        <a:pt x="142" y="66"/>
                      </a:lnTo>
                      <a:lnTo>
                        <a:pt x="146" y="70"/>
                      </a:lnTo>
                      <a:lnTo>
                        <a:pt x="147" y="75"/>
                      </a:lnTo>
                      <a:lnTo>
                        <a:pt x="152" y="87"/>
                      </a:lnTo>
                      <a:lnTo>
                        <a:pt x="146" y="103"/>
                      </a:lnTo>
                      <a:lnTo>
                        <a:pt x="145" y="110"/>
                      </a:lnTo>
                      <a:lnTo>
                        <a:pt x="130" y="110"/>
                      </a:lnTo>
                      <a:lnTo>
                        <a:pt x="118" y="108"/>
                      </a:lnTo>
                      <a:lnTo>
                        <a:pt x="108" y="98"/>
                      </a:lnTo>
                      <a:lnTo>
                        <a:pt x="99" y="88"/>
                      </a:lnTo>
                      <a:lnTo>
                        <a:pt x="84" y="83"/>
                      </a:lnTo>
                      <a:lnTo>
                        <a:pt x="76" y="82"/>
                      </a:lnTo>
                      <a:lnTo>
                        <a:pt x="67" y="79"/>
                      </a:lnTo>
                      <a:lnTo>
                        <a:pt x="61" y="71"/>
                      </a:lnTo>
                      <a:lnTo>
                        <a:pt x="49" y="66"/>
                      </a:lnTo>
                      <a:lnTo>
                        <a:pt x="37" y="56"/>
                      </a:lnTo>
                      <a:lnTo>
                        <a:pt x="25" y="51"/>
                      </a:lnTo>
                      <a:lnTo>
                        <a:pt x="8" y="48"/>
                      </a:lnTo>
                      <a:lnTo>
                        <a:pt x="2" y="40"/>
                      </a:lnTo>
                      <a:lnTo>
                        <a:pt x="0" y="26"/>
                      </a:lnTo>
                      <a:lnTo>
                        <a:pt x="1" y="18"/>
                      </a:lnTo>
                      <a:lnTo>
                        <a:pt x="3" y="15"/>
                      </a:lnTo>
                      <a:lnTo>
                        <a:pt x="6" y="10"/>
                      </a:lnTo>
                      <a:lnTo>
                        <a:pt x="9" y="8"/>
                      </a:lnTo>
                      <a:lnTo>
                        <a:pt x="19" y="15"/>
                      </a:lnTo>
                      <a:lnTo>
                        <a:pt x="25" y="15"/>
                      </a:lnTo>
                      <a:lnTo>
                        <a:pt x="41" y="5"/>
                      </a:lnTo>
                      <a:lnTo>
                        <a:pt x="62" y="15"/>
                      </a:lnTo>
                      <a:lnTo>
                        <a:pt x="66" y="22"/>
                      </a:lnTo>
                      <a:lnTo>
                        <a:pt x="73" y="22"/>
                      </a:lnTo>
                      <a:lnTo>
                        <a:pt x="80" y="20"/>
                      </a:lnTo>
                      <a:lnTo>
                        <a:pt x="110" y="16"/>
                      </a:lnTo>
                      <a:lnTo>
                        <a:pt x="119" y="13"/>
                      </a:lnTo>
                      <a:lnTo>
                        <a:pt x="127" y="8"/>
                      </a:lnTo>
                      <a:lnTo>
                        <a:pt x="146" y="8"/>
                      </a:lnTo>
                      <a:lnTo>
                        <a:pt x="152" y="4"/>
                      </a:lnTo>
                      <a:lnTo>
                        <a:pt x="163" y="2"/>
                      </a:lnTo>
                      <a:lnTo>
                        <a:pt x="172" y="0"/>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604" name="Freeform 180"/>
                <p:cNvSpPr>
                  <a:spLocks noChangeAspect="1"/>
                </p:cNvSpPr>
                <p:nvPr/>
              </p:nvSpPr>
              <p:spPr bwMode="gray">
                <a:xfrm>
                  <a:off x="2606" y="1991"/>
                  <a:ext cx="16" cy="35"/>
                </a:xfrm>
                <a:custGeom>
                  <a:avLst/>
                  <a:gdLst/>
                  <a:ahLst/>
                  <a:cxnLst>
                    <a:cxn ang="0">
                      <a:pos x="50" y="0"/>
                    </a:cxn>
                    <a:cxn ang="0">
                      <a:pos x="63" y="5"/>
                    </a:cxn>
                    <a:cxn ang="0">
                      <a:pos x="64" y="8"/>
                    </a:cxn>
                    <a:cxn ang="0">
                      <a:pos x="70" y="12"/>
                    </a:cxn>
                    <a:cxn ang="0">
                      <a:pos x="75" y="24"/>
                    </a:cxn>
                    <a:cxn ang="0">
                      <a:pos x="81" y="43"/>
                    </a:cxn>
                    <a:cxn ang="0">
                      <a:pos x="82" y="63"/>
                    </a:cxn>
                    <a:cxn ang="0">
                      <a:pos x="80" y="79"/>
                    </a:cxn>
                    <a:cxn ang="0">
                      <a:pos x="81" y="111"/>
                    </a:cxn>
                    <a:cxn ang="0">
                      <a:pos x="80" y="138"/>
                    </a:cxn>
                    <a:cxn ang="0">
                      <a:pos x="76" y="144"/>
                    </a:cxn>
                    <a:cxn ang="0">
                      <a:pos x="76" y="149"/>
                    </a:cxn>
                    <a:cxn ang="0">
                      <a:pos x="70" y="154"/>
                    </a:cxn>
                    <a:cxn ang="0">
                      <a:pos x="57" y="150"/>
                    </a:cxn>
                    <a:cxn ang="0">
                      <a:pos x="52" y="155"/>
                    </a:cxn>
                    <a:cxn ang="0">
                      <a:pos x="47" y="165"/>
                    </a:cxn>
                    <a:cxn ang="0">
                      <a:pos x="41" y="171"/>
                    </a:cxn>
                    <a:cxn ang="0">
                      <a:pos x="31" y="173"/>
                    </a:cxn>
                    <a:cxn ang="0">
                      <a:pos x="26" y="168"/>
                    </a:cxn>
                    <a:cxn ang="0">
                      <a:pos x="15" y="152"/>
                    </a:cxn>
                    <a:cxn ang="0">
                      <a:pos x="14" y="144"/>
                    </a:cxn>
                    <a:cxn ang="0">
                      <a:pos x="14" y="139"/>
                    </a:cxn>
                    <a:cxn ang="0">
                      <a:pos x="11" y="130"/>
                    </a:cxn>
                    <a:cxn ang="0">
                      <a:pos x="14" y="109"/>
                    </a:cxn>
                    <a:cxn ang="0">
                      <a:pos x="17" y="106"/>
                    </a:cxn>
                    <a:cxn ang="0">
                      <a:pos x="18" y="101"/>
                    </a:cxn>
                    <a:cxn ang="0">
                      <a:pos x="16" y="97"/>
                    </a:cxn>
                    <a:cxn ang="0">
                      <a:pos x="14" y="89"/>
                    </a:cxn>
                    <a:cxn ang="0">
                      <a:pos x="15" y="80"/>
                    </a:cxn>
                    <a:cxn ang="0">
                      <a:pos x="15" y="70"/>
                    </a:cxn>
                    <a:cxn ang="0">
                      <a:pos x="12" y="63"/>
                    </a:cxn>
                    <a:cxn ang="0">
                      <a:pos x="10" y="54"/>
                    </a:cxn>
                    <a:cxn ang="0">
                      <a:pos x="7" y="53"/>
                    </a:cxn>
                    <a:cxn ang="0">
                      <a:pos x="4" y="53"/>
                    </a:cxn>
                    <a:cxn ang="0">
                      <a:pos x="0" y="47"/>
                    </a:cxn>
                    <a:cxn ang="0">
                      <a:pos x="0" y="26"/>
                    </a:cxn>
                    <a:cxn ang="0">
                      <a:pos x="1" y="25"/>
                    </a:cxn>
                    <a:cxn ang="0">
                      <a:pos x="10" y="33"/>
                    </a:cxn>
                    <a:cxn ang="0">
                      <a:pos x="20" y="32"/>
                    </a:cxn>
                    <a:cxn ang="0">
                      <a:pos x="39" y="12"/>
                    </a:cxn>
                    <a:cxn ang="0">
                      <a:pos x="45" y="10"/>
                    </a:cxn>
                    <a:cxn ang="0">
                      <a:pos x="50" y="0"/>
                    </a:cxn>
                  </a:cxnLst>
                  <a:rect l="0" t="0" r="r" b="b"/>
                  <a:pathLst>
                    <a:path w="82" h="173">
                      <a:moveTo>
                        <a:pt x="50" y="0"/>
                      </a:moveTo>
                      <a:lnTo>
                        <a:pt x="63" y="5"/>
                      </a:lnTo>
                      <a:lnTo>
                        <a:pt x="64" y="8"/>
                      </a:lnTo>
                      <a:lnTo>
                        <a:pt x="70" y="12"/>
                      </a:lnTo>
                      <a:lnTo>
                        <a:pt x="75" y="24"/>
                      </a:lnTo>
                      <a:lnTo>
                        <a:pt x="81" y="43"/>
                      </a:lnTo>
                      <a:lnTo>
                        <a:pt x="82" y="63"/>
                      </a:lnTo>
                      <a:lnTo>
                        <a:pt x="80" y="79"/>
                      </a:lnTo>
                      <a:lnTo>
                        <a:pt x="81" y="111"/>
                      </a:lnTo>
                      <a:lnTo>
                        <a:pt x="80" y="138"/>
                      </a:lnTo>
                      <a:lnTo>
                        <a:pt x="76" y="144"/>
                      </a:lnTo>
                      <a:lnTo>
                        <a:pt x="76" y="149"/>
                      </a:lnTo>
                      <a:lnTo>
                        <a:pt x="70" y="154"/>
                      </a:lnTo>
                      <a:lnTo>
                        <a:pt x="57" y="150"/>
                      </a:lnTo>
                      <a:lnTo>
                        <a:pt x="52" y="155"/>
                      </a:lnTo>
                      <a:lnTo>
                        <a:pt x="47" y="165"/>
                      </a:lnTo>
                      <a:lnTo>
                        <a:pt x="41" y="171"/>
                      </a:lnTo>
                      <a:lnTo>
                        <a:pt x="31" y="173"/>
                      </a:lnTo>
                      <a:lnTo>
                        <a:pt x="26" y="168"/>
                      </a:lnTo>
                      <a:lnTo>
                        <a:pt x="15" y="152"/>
                      </a:lnTo>
                      <a:lnTo>
                        <a:pt x="14" y="144"/>
                      </a:lnTo>
                      <a:lnTo>
                        <a:pt x="14" y="139"/>
                      </a:lnTo>
                      <a:lnTo>
                        <a:pt x="11" y="130"/>
                      </a:lnTo>
                      <a:lnTo>
                        <a:pt x="14" y="109"/>
                      </a:lnTo>
                      <a:lnTo>
                        <a:pt x="17" y="106"/>
                      </a:lnTo>
                      <a:lnTo>
                        <a:pt x="18" y="101"/>
                      </a:lnTo>
                      <a:lnTo>
                        <a:pt x="16" y="97"/>
                      </a:lnTo>
                      <a:lnTo>
                        <a:pt x="14" y="89"/>
                      </a:lnTo>
                      <a:lnTo>
                        <a:pt x="15" y="80"/>
                      </a:lnTo>
                      <a:lnTo>
                        <a:pt x="15" y="70"/>
                      </a:lnTo>
                      <a:lnTo>
                        <a:pt x="12" y="63"/>
                      </a:lnTo>
                      <a:lnTo>
                        <a:pt x="10" y="54"/>
                      </a:lnTo>
                      <a:lnTo>
                        <a:pt x="7" y="53"/>
                      </a:lnTo>
                      <a:lnTo>
                        <a:pt x="4" y="53"/>
                      </a:lnTo>
                      <a:lnTo>
                        <a:pt x="0" y="47"/>
                      </a:lnTo>
                      <a:lnTo>
                        <a:pt x="0" y="26"/>
                      </a:lnTo>
                      <a:lnTo>
                        <a:pt x="1" y="25"/>
                      </a:lnTo>
                      <a:lnTo>
                        <a:pt x="10" y="33"/>
                      </a:lnTo>
                      <a:lnTo>
                        <a:pt x="20" y="32"/>
                      </a:lnTo>
                      <a:lnTo>
                        <a:pt x="39" y="12"/>
                      </a:lnTo>
                      <a:lnTo>
                        <a:pt x="45" y="10"/>
                      </a:lnTo>
                      <a:lnTo>
                        <a:pt x="50" y="0"/>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605" name="Freeform 181"/>
                <p:cNvSpPr>
                  <a:spLocks noChangeAspect="1"/>
                </p:cNvSpPr>
                <p:nvPr/>
              </p:nvSpPr>
              <p:spPr bwMode="gray">
                <a:xfrm>
                  <a:off x="2589" y="1903"/>
                  <a:ext cx="129" cy="136"/>
                </a:xfrm>
                <a:custGeom>
                  <a:avLst/>
                  <a:gdLst/>
                  <a:ahLst/>
                  <a:cxnLst>
                    <a:cxn ang="0">
                      <a:pos x="195" y="38"/>
                    </a:cxn>
                    <a:cxn ang="0">
                      <a:pos x="186" y="59"/>
                    </a:cxn>
                    <a:cxn ang="0">
                      <a:pos x="147" y="53"/>
                    </a:cxn>
                    <a:cxn ang="0">
                      <a:pos x="125" y="89"/>
                    </a:cxn>
                    <a:cxn ang="0">
                      <a:pos x="98" y="73"/>
                    </a:cxn>
                    <a:cxn ang="0">
                      <a:pos x="75" y="76"/>
                    </a:cxn>
                    <a:cxn ang="0">
                      <a:pos x="23" y="96"/>
                    </a:cxn>
                    <a:cxn ang="0">
                      <a:pos x="5" y="107"/>
                    </a:cxn>
                    <a:cxn ang="0">
                      <a:pos x="2" y="156"/>
                    </a:cxn>
                    <a:cxn ang="0">
                      <a:pos x="11" y="177"/>
                    </a:cxn>
                    <a:cxn ang="0">
                      <a:pos x="13" y="216"/>
                    </a:cxn>
                    <a:cxn ang="0">
                      <a:pos x="48" y="245"/>
                    </a:cxn>
                    <a:cxn ang="0">
                      <a:pos x="64" y="254"/>
                    </a:cxn>
                    <a:cxn ang="0">
                      <a:pos x="94" y="224"/>
                    </a:cxn>
                    <a:cxn ang="0">
                      <a:pos x="132" y="213"/>
                    </a:cxn>
                    <a:cxn ang="0">
                      <a:pos x="195" y="259"/>
                    </a:cxn>
                    <a:cxn ang="0">
                      <a:pos x="231" y="333"/>
                    </a:cxn>
                    <a:cxn ang="0">
                      <a:pos x="259" y="358"/>
                    </a:cxn>
                    <a:cxn ang="0">
                      <a:pos x="309" y="410"/>
                    </a:cxn>
                    <a:cxn ang="0">
                      <a:pos x="379" y="444"/>
                    </a:cxn>
                    <a:cxn ang="0">
                      <a:pos x="421" y="479"/>
                    </a:cxn>
                    <a:cxn ang="0">
                      <a:pos x="444" y="488"/>
                    </a:cxn>
                    <a:cxn ang="0">
                      <a:pos x="455" y="520"/>
                    </a:cxn>
                    <a:cxn ang="0">
                      <a:pos x="483" y="527"/>
                    </a:cxn>
                    <a:cxn ang="0">
                      <a:pos x="498" y="559"/>
                    </a:cxn>
                    <a:cxn ang="0">
                      <a:pos x="507" y="624"/>
                    </a:cxn>
                    <a:cxn ang="0">
                      <a:pos x="492" y="661"/>
                    </a:cxn>
                    <a:cxn ang="0">
                      <a:pos x="496" y="681"/>
                    </a:cxn>
                    <a:cxn ang="0">
                      <a:pos x="522" y="661"/>
                    </a:cxn>
                    <a:cxn ang="0">
                      <a:pos x="540" y="643"/>
                    </a:cxn>
                    <a:cxn ang="0">
                      <a:pos x="562" y="607"/>
                    </a:cxn>
                    <a:cxn ang="0">
                      <a:pos x="568" y="585"/>
                    </a:cxn>
                    <a:cxn ang="0">
                      <a:pos x="549" y="558"/>
                    </a:cxn>
                    <a:cxn ang="0">
                      <a:pos x="551" y="511"/>
                    </a:cxn>
                    <a:cxn ang="0">
                      <a:pos x="604" y="512"/>
                    </a:cxn>
                    <a:cxn ang="0">
                      <a:pos x="637" y="546"/>
                    </a:cxn>
                    <a:cxn ang="0">
                      <a:pos x="636" y="511"/>
                    </a:cxn>
                    <a:cxn ang="0">
                      <a:pos x="572" y="460"/>
                    </a:cxn>
                    <a:cxn ang="0">
                      <a:pos x="510" y="430"/>
                    </a:cxn>
                    <a:cxn ang="0">
                      <a:pos x="508" y="414"/>
                    </a:cxn>
                    <a:cxn ang="0">
                      <a:pos x="500" y="392"/>
                    </a:cxn>
                    <a:cxn ang="0">
                      <a:pos x="465" y="394"/>
                    </a:cxn>
                    <a:cxn ang="0">
                      <a:pos x="437" y="382"/>
                    </a:cxn>
                    <a:cxn ang="0">
                      <a:pos x="405" y="345"/>
                    </a:cxn>
                    <a:cxn ang="0">
                      <a:pos x="382" y="285"/>
                    </a:cxn>
                    <a:cxn ang="0">
                      <a:pos x="362" y="263"/>
                    </a:cxn>
                    <a:cxn ang="0">
                      <a:pos x="314" y="230"/>
                    </a:cxn>
                    <a:cxn ang="0">
                      <a:pos x="308" y="177"/>
                    </a:cxn>
                    <a:cxn ang="0">
                      <a:pos x="304" y="156"/>
                    </a:cxn>
                    <a:cxn ang="0">
                      <a:pos x="318" y="126"/>
                    </a:cxn>
                    <a:cxn ang="0">
                      <a:pos x="366" y="111"/>
                    </a:cxn>
                    <a:cxn ang="0">
                      <a:pos x="379" y="121"/>
                    </a:cxn>
                    <a:cxn ang="0">
                      <a:pos x="393" y="119"/>
                    </a:cxn>
                    <a:cxn ang="0">
                      <a:pos x="385" y="105"/>
                    </a:cxn>
                    <a:cxn ang="0">
                      <a:pos x="371" y="84"/>
                    </a:cxn>
                    <a:cxn ang="0">
                      <a:pos x="367" y="69"/>
                    </a:cxn>
                    <a:cxn ang="0">
                      <a:pos x="372" y="47"/>
                    </a:cxn>
                    <a:cxn ang="0">
                      <a:pos x="313" y="31"/>
                    </a:cxn>
                    <a:cxn ang="0">
                      <a:pos x="296" y="3"/>
                    </a:cxn>
                    <a:cxn ang="0">
                      <a:pos x="272" y="8"/>
                    </a:cxn>
                    <a:cxn ang="0">
                      <a:pos x="215" y="22"/>
                    </a:cxn>
                  </a:cxnLst>
                  <a:rect l="0" t="0" r="r" b="b"/>
                  <a:pathLst>
                    <a:path w="645" h="681">
                      <a:moveTo>
                        <a:pt x="201" y="17"/>
                      </a:moveTo>
                      <a:lnTo>
                        <a:pt x="199" y="28"/>
                      </a:lnTo>
                      <a:lnTo>
                        <a:pt x="199" y="36"/>
                      </a:lnTo>
                      <a:lnTo>
                        <a:pt x="195" y="38"/>
                      </a:lnTo>
                      <a:lnTo>
                        <a:pt x="184" y="40"/>
                      </a:lnTo>
                      <a:lnTo>
                        <a:pt x="183" y="46"/>
                      </a:lnTo>
                      <a:lnTo>
                        <a:pt x="184" y="53"/>
                      </a:lnTo>
                      <a:lnTo>
                        <a:pt x="186" y="59"/>
                      </a:lnTo>
                      <a:lnTo>
                        <a:pt x="185" y="63"/>
                      </a:lnTo>
                      <a:lnTo>
                        <a:pt x="164" y="59"/>
                      </a:lnTo>
                      <a:lnTo>
                        <a:pt x="153" y="58"/>
                      </a:lnTo>
                      <a:lnTo>
                        <a:pt x="147" y="53"/>
                      </a:lnTo>
                      <a:lnTo>
                        <a:pt x="140" y="49"/>
                      </a:lnTo>
                      <a:lnTo>
                        <a:pt x="137" y="60"/>
                      </a:lnTo>
                      <a:lnTo>
                        <a:pt x="126" y="79"/>
                      </a:lnTo>
                      <a:lnTo>
                        <a:pt x="125" y="89"/>
                      </a:lnTo>
                      <a:lnTo>
                        <a:pt x="123" y="94"/>
                      </a:lnTo>
                      <a:lnTo>
                        <a:pt x="115" y="89"/>
                      </a:lnTo>
                      <a:lnTo>
                        <a:pt x="109" y="81"/>
                      </a:lnTo>
                      <a:lnTo>
                        <a:pt x="98" y="73"/>
                      </a:lnTo>
                      <a:lnTo>
                        <a:pt x="92" y="53"/>
                      </a:lnTo>
                      <a:lnTo>
                        <a:pt x="81" y="59"/>
                      </a:lnTo>
                      <a:lnTo>
                        <a:pt x="75" y="68"/>
                      </a:lnTo>
                      <a:lnTo>
                        <a:pt x="75" y="76"/>
                      </a:lnTo>
                      <a:lnTo>
                        <a:pt x="71" y="81"/>
                      </a:lnTo>
                      <a:lnTo>
                        <a:pt x="60" y="90"/>
                      </a:lnTo>
                      <a:lnTo>
                        <a:pt x="48" y="90"/>
                      </a:lnTo>
                      <a:lnTo>
                        <a:pt x="23" y="96"/>
                      </a:lnTo>
                      <a:lnTo>
                        <a:pt x="14" y="96"/>
                      </a:lnTo>
                      <a:lnTo>
                        <a:pt x="5" y="97"/>
                      </a:lnTo>
                      <a:lnTo>
                        <a:pt x="3" y="102"/>
                      </a:lnTo>
                      <a:lnTo>
                        <a:pt x="5" y="107"/>
                      </a:lnTo>
                      <a:lnTo>
                        <a:pt x="16" y="133"/>
                      </a:lnTo>
                      <a:lnTo>
                        <a:pt x="18" y="143"/>
                      </a:lnTo>
                      <a:lnTo>
                        <a:pt x="7" y="150"/>
                      </a:lnTo>
                      <a:lnTo>
                        <a:pt x="2" y="156"/>
                      </a:lnTo>
                      <a:lnTo>
                        <a:pt x="0" y="165"/>
                      </a:lnTo>
                      <a:lnTo>
                        <a:pt x="1" y="170"/>
                      </a:lnTo>
                      <a:lnTo>
                        <a:pt x="2" y="175"/>
                      </a:lnTo>
                      <a:lnTo>
                        <a:pt x="11" y="177"/>
                      </a:lnTo>
                      <a:lnTo>
                        <a:pt x="12" y="186"/>
                      </a:lnTo>
                      <a:lnTo>
                        <a:pt x="10" y="194"/>
                      </a:lnTo>
                      <a:lnTo>
                        <a:pt x="11" y="205"/>
                      </a:lnTo>
                      <a:lnTo>
                        <a:pt x="13" y="216"/>
                      </a:lnTo>
                      <a:lnTo>
                        <a:pt x="19" y="225"/>
                      </a:lnTo>
                      <a:lnTo>
                        <a:pt x="44" y="227"/>
                      </a:lnTo>
                      <a:lnTo>
                        <a:pt x="48" y="236"/>
                      </a:lnTo>
                      <a:lnTo>
                        <a:pt x="48" y="245"/>
                      </a:lnTo>
                      <a:lnTo>
                        <a:pt x="45" y="251"/>
                      </a:lnTo>
                      <a:lnTo>
                        <a:pt x="46" y="254"/>
                      </a:lnTo>
                      <a:lnTo>
                        <a:pt x="54" y="254"/>
                      </a:lnTo>
                      <a:lnTo>
                        <a:pt x="64" y="254"/>
                      </a:lnTo>
                      <a:lnTo>
                        <a:pt x="80" y="247"/>
                      </a:lnTo>
                      <a:lnTo>
                        <a:pt x="81" y="240"/>
                      </a:lnTo>
                      <a:lnTo>
                        <a:pt x="89" y="226"/>
                      </a:lnTo>
                      <a:lnTo>
                        <a:pt x="94" y="224"/>
                      </a:lnTo>
                      <a:lnTo>
                        <a:pt x="97" y="218"/>
                      </a:lnTo>
                      <a:lnTo>
                        <a:pt x="114" y="210"/>
                      </a:lnTo>
                      <a:lnTo>
                        <a:pt x="123" y="210"/>
                      </a:lnTo>
                      <a:lnTo>
                        <a:pt x="132" y="213"/>
                      </a:lnTo>
                      <a:lnTo>
                        <a:pt x="173" y="236"/>
                      </a:lnTo>
                      <a:lnTo>
                        <a:pt x="190" y="243"/>
                      </a:lnTo>
                      <a:lnTo>
                        <a:pt x="193" y="248"/>
                      </a:lnTo>
                      <a:lnTo>
                        <a:pt x="195" y="259"/>
                      </a:lnTo>
                      <a:lnTo>
                        <a:pt x="207" y="294"/>
                      </a:lnTo>
                      <a:lnTo>
                        <a:pt x="211" y="306"/>
                      </a:lnTo>
                      <a:lnTo>
                        <a:pt x="210" y="313"/>
                      </a:lnTo>
                      <a:lnTo>
                        <a:pt x="231" y="333"/>
                      </a:lnTo>
                      <a:lnTo>
                        <a:pt x="241" y="345"/>
                      </a:lnTo>
                      <a:lnTo>
                        <a:pt x="244" y="361"/>
                      </a:lnTo>
                      <a:lnTo>
                        <a:pt x="252" y="358"/>
                      </a:lnTo>
                      <a:lnTo>
                        <a:pt x="259" y="358"/>
                      </a:lnTo>
                      <a:lnTo>
                        <a:pt x="269" y="365"/>
                      </a:lnTo>
                      <a:lnTo>
                        <a:pt x="282" y="386"/>
                      </a:lnTo>
                      <a:lnTo>
                        <a:pt x="292" y="387"/>
                      </a:lnTo>
                      <a:lnTo>
                        <a:pt x="309" y="410"/>
                      </a:lnTo>
                      <a:lnTo>
                        <a:pt x="323" y="424"/>
                      </a:lnTo>
                      <a:lnTo>
                        <a:pt x="347" y="444"/>
                      </a:lnTo>
                      <a:lnTo>
                        <a:pt x="352" y="442"/>
                      </a:lnTo>
                      <a:lnTo>
                        <a:pt x="379" y="444"/>
                      </a:lnTo>
                      <a:lnTo>
                        <a:pt x="385" y="445"/>
                      </a:lnTo>
                      <a:lnTo>
                        <a:pt x="400" y="462"/>
                      </a:lnTo>
                      <a:lnTo>
                        <a:pt x="404" y="472"/>
                      </a:lnTo>
                      <a:lnTo>
                        <a:pt x="421" y="479"/>
                      </a:lnTo>
                      <a:lnTo>
                        <a:pt x="422" y="482"/>
                      </a:lnTo>
                      <a:lnTo>
                        <a:pt x="421" y="490"/>
                      </a:lnTo>
                      <a:lnTo>
                        <a:pt x="440" y="487"/>
                      </a:lnTo>
                      <a:lnTo>
                        <a:pt x="444" y="488"/>
                      </a:lnTo>
                      <a:lnTo>
                        <a:pt x="449" y="494"/>
                      </a:lnTo>
                      <a:lnTo>
                        <a:pt x="453" y="505"/>
                      </a:lnTo>
                      <a:lnTo>
                        <a:pt x="451" y="512"/>
                      </a:lnTo>
                      <a:lnTo>
                        <a:pt x="455" y="520"/>
                      </a:lnTo>
                      <a:lnTo>
                        <a:pt x="467" y="525"/>
                      </a:lnTo>
                      <a:lnTo>
                        <a:pt x="473" y="530"/>
                      </a:lnTo>
                      <a:lnTo>
                        <a:pt x="478" y="537"/>
                      </a:lnTo>
                      <a:lnTo>
                        <a:pt x="483" y="527"/>
                      </a:lnTo>
                      <a:lnTo>
                        <a:pt x="487" y="527"/>
                      </a:lnTo>
                      <a:lnTo>
                        <a:pt x="495" y="539"/>
                      </a:lnTo>
                      <a:lnTo>
                        <a:pt x="495" y="546"/>
                      </a:lnTo>
                      <a:lnTo>
                        <a:pt x="498" y="559"/>
                      </a:lnTo>
                      <a:lnTo>
                        <a:pt x="510" y="578"/>
                      </a:lnTo>
                      <a:lnTo>
                        <a:pt x="513" y="596"/>
                      </a:lnTo>
                      <a:lnTo>
                        <a:pt x="522" y="617"/>
                      </a:lnTo>
                      <a:lnTo>
                        <a:pt x="507" y="624"/>
                      </a:lnTo>
                      <a:lnTo>
                        <a:pt x="500" y="629"/>
                      </a:lnTo>
                      <a:lnTo>
                        <a:pt x="503" y="640"/>
                      </a:lnTo>
                      <a:lnTo>
                        <a:pt x="496" y="651"/>
                      </a:lnTo>
                      <a:lnTo>
                        <a:pt x="492" y="661"/>
                      </a:lnTo>
                      <a:lnTo>
                        <a:pt x="494" y="673"/>
                      </a:lnTo>
                      <a:lnTo>
                        <a:pt x="496" y="681"/>
                      </a:lnTo>
                      <a:lnTo>
                        <a:pt x="496" y="678"/>
                      </a:lnTo>
                      <a:lnTo>
                        <a:pt x="496" y="681"/>
                      </a:lnTo>
                      <a:lnTo>
                        <a:pt x="503" y="681"/>
                      </a:lnTo>
                      <a:lnTo>
                        <a:pt x="511" y="681"/>
                      </a:lnTo>
                      <a:lnTo>
                        <a:pt x="514" y="678"/>
                      </a:lnTo>
                      <a:lnTo>
                        <a:pt x="522" y="661"/>
                      </a:lnTo>
                      <a:lnTo>
                        <a:pt x="525" y="656"/>
                      </a:lnTo>
                      <a:lnTo>
                        <a:pt x="532" y="651"/>
                      </a:lnTo>
                      <a:lnTo>
                        <a:pt x="538" y="649"/>
                      </a:lnTo>
                      <a:lnTo>
                        <a:pt x="540" y="643"/>
                      </a:lnTo>
                      <a:lnTo>
                        <a:pt x="541" y="621"/>
                      </a:lnTo>
                      <a:lnTo>
                        <a:pt x="544" y="616"/>
                      </a:lnTo>
                      <a:lnTo>
                        <a:pt x="553" y="613"/>
                      </a:lnTo>
                      <a:lnTo>
                        <a:pt x="562" y="607"/>
                      </a:lnTo>
                      <a:lnTo>
                        <a:pt x="567" y="607"/>
                      </a:lnTo>
                      <a:lnTo>
                        <a:pt x="570" y="603"/>
                      </a:lnTo>
                      <a:lnTo>
                        <a:pt x="570" y="590"/>
                      </a:lnTo>
                      <a:lnTo>
                        <a:pt x="568" y="585"/>
                      </a:lnTo>
                      <a:lnTo>
                        <a:pt x="567" y="575"/>
                      </a:lnTo>
                      <a:lnTo>
                        <a:pt x="564" y="570"/>
                      </a:lnTo>
                      <a:lnTo>
                        <a:pt x="554" y="564"/>
                      </a:lnTo>
                      <a:lnTo>
                        <a:pt x="549" y="558"/>
                      </a:lnTo>
                      <a:lnTo>
                        <a:pt x="538" y="553"/>
                      </a:lnTo>
                      <a:lnTo>
                        <a:pt x="538" y="543"/>
                      </a:lnTo>
                      <a:lnTo>
                        <a:pt x="543" y="523"/>
                      </a:lnTo>
                      <a:lnTo>
                        <a:pt x="551" y="511"/>
                      </a:lnTo>
                      <a:lnTo>
                        <a:pt x="564" y="499"/>
                      </a:lnTo>
                      <a:lnTo>
                        <a:pt x="575" y="496"/>
                      </a:lnTo>
                      <a:lnTo>
                        <a:pt x="591" y="509"/>
                      </a:lnTo>
                      <a:lnTo>
                        <a:pt x="604" y="512"/>
                      </a:lnTo>
                      <a:lnTo>
                        <a:pt x="615" y="519"/>
                      </a:lnTo>
                      <a:lnTo>
                        <a:pt x="619" y="527"/>
                      </a:lnTo>
                      <a:lnTo>
                        <a:pt x="626" y="539"/>
                      </a:lnTo>
                      <a:lnTo>
                        <a:pt x="637" y="546"/>
                      </a:lnTo>
                      <a:lnTo>
                        <a:pt x="637" y="543"/>
                      </a:lnTo>
                      <a:lnTo>
                        <a:pt x="645" y="527"/>
                      </a:lnTo>
                      <a:lnTo>
                        <a:pt x="642" y="520"/>
                      </a:lnTo>
                      <a:lnTo>
                        <a:pt x="636" y="511"/>
                      </a:lnTo>
                      <a:lnTo>
                        <a:pt x="626" y="500"/>
                      </a:lnTo>
                      <a:lnTo>
                        <a:pt x="615" y="482"/>
                      </a:lnTo>
                      <a:lnTo>
                        <a:pt x="580" y="468"/>
                      </a:lnTo>
                      <a:lnTo>
                        <a:pt x="572" y="460"/>
                      </a:lnTo>
                      <a:lnTo>
                        <a:pt x="560" y="452"/>
                      </a:lnTo>
                      <a:lnTo>
                        <a:pt x="524" y="437"/>
                      </a:lnTo>
                      <a:lnTo>
                        <a:pt x="516" y="433"/>
                      </a:lnTo>
                      <a:lnTo>
                        <a:pt x="510" y="430"/>
                      </a:lnTo>
                      <a:lnTo>
                        <a:pt x="506" y="430"/>
                      </a:lnTo>
                      <a:lnTo>
                        <a:pt x="502" y="426"/>
                      </a:lnTo>
                      <a:lnTo>
                        <a:pt x="502" y="420"/>
                      </a:lnTo>
                      <a:lnTo>
                        <a:pt x="508" y="414"/>
                      </a:lnTo>
                      <a:lnTo>
                        <a:pt x="516" y="409"/>
                      </a:lnTo>
                      <a:lnTo>
                        <a:pt x="517" y="401"/>
                      </a:lnTo>
                      <a:lnTo>
                        <a:pt x="511" y="392"/>
                      </a:lnTo>
                      <a:lnTo>
                        <a:pt x="500" y="392"/>
                      </a:lnTo>
                      <a:lnTo>
                        <a:pt x="496" y="394"/>
                      </a:lnTo>
                      <a:lnTo>
                        <a:pt x="503" y="392"/>
                      </a:lnTo>
                      <a:lnTo>
                        <a:pt x="496" y="394"/>
                      </a:lnTo>
                      <a:lnTo>
                        <a:pt x="465" y="394"/>
                      </a:lnTo>
                      <a:lnTo>
                        <a:pt x="465" y="403"/>
                      </a:lnTo>
                      <a:lnTo>
                        <a:pt x="453" y="390"/>
                      </a:lnTo>
                      <a:lnTo>
                        <a:pt x="442" y="382"/>
                      </a:lnTo>
                      <a:lnTo>
                        <a:pt x="437" y="382"/>
                      </a:lnTo>
                      <a:lnTo>
                        <a:pt x="435" y="374"/>
                      </a:lnTo>
                      <a:lnTo>
                        <a:pt x="431" y="374"/>
                      </a:lnTo>
                      <a:lnTo>
                        <a:pt x="410" y="354"/>
                      </a:lnTo>
                      <a:lnTo>
                        <a:pt x="405" y="345"/>
                      </a:lnTo>
                      <a:lnTo>
                        <a:pt x="398" y="332"/>
                      </a:lnTo>
                      <a:lnTo>
                        <a:pt x="392" y="313"/>
                      </a:lnTo>
                      <a:lnTo>
                        <a:pt x="388" y="309"/>
                      </a:lnTo>
                      <a:lnTo>
                        <a:pt x="382" y="285"/>
                      </a:lnTo>
                      <a:lnTo>
                        <a:pt x="374" y="270"/>
                      </a:lnTo>
                      <a:lnTo>
                        <a:pt x="369" y="267"/>
                      </a:lnTo>
                      <a:lnTo>
                        <a:pt x="363" y="267"/>
                      </a:lnTo>
                      <a:lnTo>
                        <a:pt x="362" y="263"/>
                      </a:lnTo>
                      <a:lnTo>
                        <a:pt x="347" y="254"/>
                      </a:lnTo>
                      <a:lnTo>
                        <a:pt x="341" y="247"/>
                      </a:lnTo>
                      <a:lnTo>
                        <a:pt x="320" y="237"/>
                      </a:lnTo>
                      <a:lnTo>
                        <a:pt x="314" y="230"/>
                      </a:lnTo>
                      <a:lnTo>
                        <a:pt x="309" y="220"/>
                      </a:lnTo>
                      <a:lnTo>
                        <a:pt x="306" y="211"/>
                      </a:lnTo>
                      <a:lnTo>
                        <a:pt x="306" y="193"/>
                      </a:lnTo>
                      <a:lnTo>
                        <a:pt x="308" y="177"/>
                      </a:lnTo>
                      <a:lnTo>
                        <a:pt x="313" y="172"/>
                      </a:lnTo>
                      <a:lnTo>
                        <a:pt x="314" y="165"/>
                      </a:lnTo>
                      <a:lnTo>
                        <a:pt x="312" y="159"/>
                      </a:lnTo>
                      <a:lnTo>
                        <a:pt x="304" y="156"/>
                      </a:lnTo>
                      <a:lnTo>
                        <a:pt x="302" y="141"/>
                      </a:lnTo>
                      <a:lnTo>
                        <a:pt x="304" y="134"/>
                      </a:lnTo>
                      <a:lnTo>
                        <a:pt x="314" y="126"/>
                      </a:lnTo>
                      <a:lnTo>
                        <a:pt x="318" y="126"/>
                      </a:lnTo>
                      <a:lnTo>
                        <a:pt x="319" y="127"/>
                      </a:lnTo>
                      <a:lnTo>
                        <a:pt x="324" y="126"/>
                      </a:lnTo>
                      <a:lnTo>
                        <a:pt x="357" y="108"/>
                      </a:lnTo>
                      <a:lnTo>
                        <a:pt x="366" y="111"/>
                      </a:lnTo>
                      <a:lnTo>
                        <a:pt x="376" y="106"/>
                      </a:lnTo>
                      <a:lnTo>
                        <a:pt x="382" y="107"/>
                      </a:lnTo>
                      <a:lnTo>
                        <a:pt x="383" y="113"/>
                      </a:lnTo>
                      <a:lnTo>
                        <a:pt x="379" y="121"/>
                      </a:lnTo>
                      <a:lnTo>
                        <a:pt x="379" y="122"/>
                      </a:lnTo>
                      <a:lnTo>
                        <a:pt x="384" y="123"/>
                      </a:lnTo>
                      <a:lnTo>
                        <a:pt x="389" y="122"/>
                      </a:lnTo>
                      <a:lnTo>
                        <a:pt x="393" y="119"/>
                      </a:lnTo>
                      <a:lnTo>
                        <a:pt x="394" y="114"/>
                      </a:lnTo>
                      <a:lnTo>
                        <a:pt x="392" y="111"/>
                      </a:lnTo>
                      <a:lnTo>
                        <a:pt x="388" y="110"/>
                      </a:lnTo>
                      <a:lnTo>
                        <a:pt x="385" y="105"/>
                      </a:lnTo>
                      <a:lnTo>
                        <a:pt x="378" y="101"/>
                      </a:lnTo>
                      <a:lnTo>
                        <a:pt x="376" y="98"/>
                      </a:lnTo>
                      <a:lnTo>
                        <a:pt x="376" y="90"/>
                      </a:lnTo>
                      <a:lnTo>
                        <a:pt x="371" y="84"/>
                      </a:lnTo>
                      <a:lnTo>
                        <a:pt x="372" y="76"/>
                      </a:lnTo>
                      <a:lnTo>
                        <a:pt x="374" y="69"/>
                      </a:lnTo>
                      <a:lnTo>
                        <a:pt x="369" y="70"/>
                      </a:lnTo>
                      <a:lnTo>
                        <a:pt x="367" y="69"/>
                      </a:lnTo>
                      <a:lnTo>
                        <a:pt x="367" y="64"/>
                      </a:lnTo>
                      <a:lnTo>
                        <a:pt x="369" y="57"/>
                      </a:lnTo>
                      <a:lnTo>
                        <a:pt x="381" y="47"/>
                      </a:lnTo>
                      <a:lnTo>
                        <a:pt x="372" y="47"/>
                      </a:lnTo>
                      <a:lnTo>
                        <a:pt x="358" y="42"/>
                      </a:lnTo>
                      <a:lnTo>
                        <a:pt x="328" y="37"/>
                      </a:lnTo>
                      <a:lnTo>
                        <a:pt x="318" y="31"/>
                      </a:lnTo>
                      <a:lnTo>
                        <a:pt x="313" y="31"/>
                      </a:lnTo>
                      <a:lnTo>
                        <a:pt x="302" y="22"/>
                      </a:lnTo>
                      <a:lnTo>
                        <a:pt x="298" y="15"/>
                      </a:lnTo>
                      <a:lnTo>
                        <a:pt x="296" y="8"/>
                      </a:lnTo>
                      <a:lnTo>
                        <a:pt x="296" y="3"/>
                      </a:lnTo>
                      <a:lnTo>
                        <a:pt x="293" y="0"/>
                      </a:lnTo>
                      <a:lnTo>
                        <a:pt x="287" y="1"/>
                      </a:lnTo>
                      <a:lnTo>
                        <a:pt x="282" y="5"/>
                      </a:lnTo>
                      <a:lnTo>
                        <a:pt x="272" y="8"/>
                      </a:lnTo>
                      <a:lnTo>
                        <a:pt x="254" y="9"/>
                      </a:lnTo>
                      <a:lnTo>
                        <a:pt x="234" y="16"/>
                      </a:lnTo>
                      <a:lnTo>
                        <a:pt x="218" y="21"/>
                      </a:lnTo>
                      <a:lnTo>
                        <a:pt x="215" y="22"/>
                      </a:lnTo>
                      <a:lnTo>
                        <a:pt x="201" y="17"/>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grpSp>
          <p:sp>
            <p:nvSpPr>
              <p:cNvPr id="561" name="Freeform 182"/>
              <p:cNvSpPr>
                <a:spLocks noChangeAspect="1"/>
              </p:cNvSpPr>
              <p:nvPr/>
            </p:nvSpPr>
            <p:spPr bwMode="gray">
              <a:xfrm>
                <a:off x="4858544" y="2684810"/>
                <a:ext cx="11113" cy="17463"/>
              </a:xfrm>
              <a:custGeom>
                <a:avLst/>
                <a:gdLst/>
                <a:ahLst/>
                <a:cxnLst>
                  <a:cxn ang="0">
                    <a:pos x="21" y="53"/>
                  </a:cxn>
                  <a:cxn ang="0">
                    <a:pos x="33" y="52"/>
                  </a:cxn>
                  <a:cxn ang="0">
                    <a:pos x="38" y="45"/>
                  </a:cxn>
                  <a:cxn ang="0">
                    <a:pos x="37" y="33"/>
                  </a:cxn>
                  <a:cxn ang="0">
                    <a:pos x="33" y="26"/>
                  </a:cxn>
                  <a:cxn ang="0">
                    <a:pos x="28" y="18"/>
                  </a:cxn>
                  <a:cxn ang="0">
                    <a:pos x="28" y="11"/>
                  </a:cxn>
                  <a:cxn ang="0">
                    <a:pos x="30" y="4"/>
                  </a:cxn>
                  <a:cxn ang="0">
                    <a:pos x="22" y="0"/>
                  </a:cxn>
                  <a:cxn ang="0">
                    <a:pos x="16" y="0"/>
                  </a:cxn>
                  <a:cxn ang="0">
                    <a:pos x="6" y="7"/>
                  </a:cxn>
                  <a:cxn ang="0">
                    <a:pos x="0" y="20"/>
                  </a:cxn>
                  <a:cxn ang="0">
                    <a:pos x="3" y="33"/>
                  </a:cxn>
                  <a:cxn ang="0">
                    <a:pos x="3" y="48"/>
                  </a:cxn>
                  <a:cxn ang="0">
                    <a:pos x="21" y="53"/>
                  </a:cxn>
                </a:cxnLst>
                <a:rect l="0" t="0" r="r" b="b"/>
                <a:pathLst>
                  <a:path w="38" h="53">
                    <a:moveTo>
                      <a:pt x="21" y="53"/>
                    </a:moveTo>
                    <a:lnTo>
                      <a:pt x="33" y="52"/>
                    </a:lnTo>
                    <a:lnTo>
                      <a:pt x="38" y="45"/>
                    </a:lnTo>
                    <a:lnTo>
                      <a:pt x="37" y="33"/>
                    </a:lnTo>
                    <a:lnTo>
                      <a:pt x="33" y="26"/>
                    </a:lnTo>
                    <a:lnTo>
                      <a:pt x="28" y="18"/>
                    </a:lnTo>
                    <a:lnTo>
                      <a:pt x="28" y="11"/>
                    </a:lnTo>
                    <a:lnTo>
                      <a:pt x="30" y="4"/>
                    </a:lnTo>
                    <a:lnTo>
                      <a:pt x="22" y="0"/>
                    </a:lnTo>
                    <a:lnTo>
                      <a:pt x="16" y="0"/>
                    </a:lnTo>
                    <a:lnTo>
                      <a:pt x="6" y="7"/>
                    </a:lnTo>
                    <a:lnTo>
                      <a:pt x="0" y="20"/>
                    </a:lnTo>
                    <a:lnTo>
                      <a:pt x="3" y="33"/>
                    </a:lnTo>
                    <a:lnTo>
                      <a:pt x="3" y="48"/>
                    </a:lnTo>
                    <a:lnTo>
                      <a:pt x="21" y="53"/>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562" name="Freeform 183"/>
              <p:cNvSpPr>
                <a:spLocks noChangeAspect="1"/>
              </p:cNvSpPr>
              <p:nvPr/>
            </p:nvSpPr>
            <p:spPr bwMode="gray">
              <a:xfrm>
                <a:off x="4863306" y="2751485"/>
                <a:ext cx="77788" cy="44450"/>
              </a:xfrm>
              <a:custGeom>
                <a:avLst/>
                <a:gdLst/>
                <a:ahLst/>
                <a:cxnLst>
                  <a:cxn ang="0">
                    <a:pos x="52" y="131"/>
                  </a:cxn>
                  <a:cxn ang="0">
                    <a:pos x="42" y="119"/>
                  </a:cxn>
                  <a:cxn ang="0">
                    <a:pos x="38" y="100"/>
                  </a:cxn>
                  <a:cxn ang="0">
                    <a:pos x="10" y="117"/>
                  </a:cxn>
                  <a:cxn ang="0">
                    <a:pos x="0" y="119"/>
                  </a:cxn>
                  <a:cxn ang="0">
                    <a:pos x="5" y="84"/>
                  </a:cxn>
                  <a:cxn ang="0">
                    <a:pos x="13" y="74"/>
                  </a:cxn>
                  <a:cxn ang="0">
                    <a:pos x="21" y="67"/>
                  </a:cxn>
                  <a:cxn ang="0">
                    <a:pos x="30" y="49"/>
                  </a:cxn>
                  <a:cxn ang="0">
                    <a:pos x="50" y="18"/>
                  </a:cxn>
                  <a:cxn ang="0">
                    <a:pos x="70" y="13"/>
                  </a:cxn>
                  <a:cxn ang="0">
                    <a:pos x="85" y="3"/>
                  </a:cxn>
                  <a:cxn ang="0">
                    <a:pos x="127" y="6"/>
                  </a:cxn>
                  <a:cxn ang="0">
                    <a:pos x="172" y="6"/>
                  </a:cxn>
                  <a:cxn ang="0">
                    <a:pos x="197" y="22"/>
                  </a:cxn>
                  <a:cxn ang="0">
                    <a:pos x="193" y="40"/>
                  </a:cxn>
                  <a:cxn ang="0">
                    <a:pos x="207" y="57"/>
                  </a:cxn>
                  <a:cxn ang="0">
                    <a:pos x="226" y="63"/>
                  </a:cxn>
                  <a:cxn ang="0">
                    <a:pos x="241" y="63"/>
                  </a:cxn>
                  <a:cxn ang="0">
                    <a:pos x="239" y="82"/>
                  </a:cxn>
                  <a:cxn ang="0">
                    <a:pos x="224" y="86"/>
                  </a:cxn>
                  <a:cxn ang="0">
                    <a:pos x="224" y="99"/>
                  </a:cxn>
                  <a:cxn ang="0">
                    <a:pos x="225" y="109"/>
                  </a:cxn>
                  <a:cxn ang="0">
                    <a:pos x="193" y="104"/>
                  </a:cxn>
                  <a:cxn ang="0">
                    <a:pos x="180" y="95"/>
                  </a:cxn>
                  <a:cxn ang="0">
                    <a:pos x="166" y="126"/>
                  </a:cxn>
                  <a:cxn ang="0">
                    <a:pos x="163" y="140"/>
                  </a:cxn>
                  <a:cxn ang="0">
                    <a:pos x="149" y="127"/>
                  </a:cxn>
                  <a:cxn ang="0">
                    <a:pos x="132" y="99"/>
                  </a:cxn>
                  <a:cxn ang="0">
                    <a:pos x="115" y="114"/>
                  </a:cxn>
                  <a:cxn ang="0">
                    <a:pos x="111" y="127"/>
                  </a:cxn>
                  <a:cxn ang="0">
                    <a:pos x="88" y="136"/>
                  </a:cxn>
                  <a:cxn ang="0">
                    <a:pos x="54" y="142"/>
                  </a:cxn>
                </a:cxnLst>
                <a:rect l="0" t="0" r="r" b="b"/>
                <a:pathLst>
                  <a:path w="241" h="142">
                    <a:moveTo>
                      <a:pt x="54" y="142"/>
                    </a:moveTo>
                    <a:lnTo>
                      <a:pt x="52" y="131"/>
                    </a:lnTo>
                    <a:lnTo>
                      <a:pt x="45" y="130"/>
                    </a:lnTo>
                    <a:lnTo>
                      <a:pt x="42" y="119"/>
                    </a:lnTo>
                    <a:lnTo>
                      <a:pt x="42" y="101"/>
                    </a:lnTo>
                    <a:lnTo>
                      <a:pt x="38" y="100"/>
                    </a:lnTo>
                    <a:lnTo>
                      <a:pt x="21" y="100"/>
                    </a:lnTo>
                    <a:lnTo>
                      <a:pt x="10" y="117"/>
                    </a:lnTo>
                    <a:lnTo>
                      <a:pt x="4" y="121"/>
                    </a:lnTo>
                    <a:lnTo>
                      <a:pt x="0" y="119"/>
                    </a:lnTo>
                    <a:lnTo>
                      <a:pt x="2" y="97"/>
                    </a:lnTo>
                    <a:lnTo>
                      <a:pt x="5" y="84"/>
                    </a:lnTo>
                    <a:lnTo>
                      <a:pt x="9" y="81"/>
                    </a:lnTo>
                    <a:lnTo>
                      <a:pt x="13" y="74"/>
                    </a:lnTo>
                    <a:lnTo>
                      <a:pt x="20" y="70"/>
                    </a:lnTo>
                    <a:lnTo>
                      <a:pt x="21" y="67"/>
                    </a:lnTo>
                    <a:lnTo>
                      <a:pt x="24" y="57"/>
                    </a:lnTo>
                    <a:lnTo>
                      <a:pt x="30" y="49"/>
                    </a:lnTo>
                    <a:lnTo>
                      <a:pt x="53" y="23"/>
                    </a:lnTo>
                    <a:lnTo>
                      <a:pt x="50" y="18"/>
                    </a:lnTo>
                    <a:lnTo>
                      <a:pt x="53" y="11"/>
                    </a:lnTo>
                    <a:lnTo>
                      <a:pt x="70" y="13"/>
                    </a:lnTo>
                    <a:lnTo>
                      <a:pt x="78" y="9"/>
                    </a:lnTo>
                    <a:lnTo>
                      <a:pt x="85" y="3"/>
                    </a:lnTo>
                    <a:lnTo>
                      <a:pt x="91" y="9"/>
                    </a:lnTo>
                    <a:lnTo>
                      <a:pt x="127" y="6"/>
                    </a:lnTo>
                    <a:lnTo>
                      <a:pt x="153" y="0"/>
                    </a:lnTo>
                    <a:lnTo>
                      <a:pt x="172" y="6"/>
                    </a:lnTo>
                    <a:lnTo>
                      <a:pt x="190" y="13"/>
                    </a:lnTo>
                    <a:lnTo>
                      <a:pt x="197" y="22"/>
                    </a:lnTo>
                    <a:lnTo>
                      <a:pt x="195" y="30"/>
                    </a:lnTo>
                    <a:lnTo>
                      <a:pt x="193" y="40"/>
                    </a:lnTo>
                    <a:lnTo>
                      <a:pt x="201" y="52"/>
                    </a:lnTo>
                    <a:lnTo>
                      <a:pt x="207" y="57"/>
                    </a:lnTo>
                    <a:lnTo>
                      <a:pt x="217" y="62"/>
                    </a:lnTo>
                    <a:lnTo>
                      <a:pt x="226" y="63"/>
                    </a:lnTo>
                    <a:lnTo>
                      <a:pt x="234" y="58"/>
                    </a:lnTo>
                    <a:lnTo>
                      <a:pt x="241" y="63"/>
                    </a:lnTo>
                    <a:lnTo>
                      <a:pt x="239" y="74"/>
                    </a:lnTo>
                    <a:lnTo>
                      <a:pt x="239" y="82"/>
                    </a:lnTo>
                    <a:lnTo>
                      <a:pt x="235" y="84"/>
                    </a:lnTo>
                    <a:lnTo>
                      <a:pt x="224" y="86"/>
                    </a:lnTo>
                    <a:lnTo>
                      <a:pt x="223" y="92"/>
                    </a:lnTo>
                    <a:lnTo>
                      <a:pt x="224" y="99"/>
                    </a:lnTo>
                    <a:lnTo>
                      <a:pt x="226" y="105"/>
                    </a:lnTo>
                    <a:lnTo>
                      <a:pt x="225" y="109"/>
                    </a:lnTo>
                    <a:lnTo>
                      <a:pt x="204" y="105"/>
                    </a:lnTo>
                    <a:lnTo>
                      <a:pt x="193" y="104"/>
                    </a:lnTo>
                    <a:lnTo>
                      <a:pt x="187" y="99"/>
                    </a:lnTo>
                    <a:lnTo>
                      <a:pt x="180" y="95"/>
                    </a:lnTo>
                    <a:lnTo>
                      <a:pt x="177" y="106"/>
                    </a:lnTo>
                    <a:lnTo>
                      <a:pt x="166" y="126"/>
                    </a:lnTo>
                    <a:lnTo>
                      <a:pt x="165" y="135"/>
                    </a:lnTo>
                    <a:lnTo>
                      <a:pt x="163" y="140"/>
                    </a:lnTo>
                    <a:lnTo>
                      <a:pt x="155" y="135"/>
                    </a:lnTo>
                    <a:lnTo>
                      <a:pt x="149" y="127"/>
                    </a:lnTo>
                    <a:lnTo>
                      <a:pt x="138" y="119"/>
                    </a:lnTo>
                    <a:lnTo>
                      <a:pt x="132" y="99"/>
                    </a:lnTo>
                    <a:lnTo>
                      <a:pt x="121" y="105"/>
                    </a:lnTo>
                    <a:lnTo>
                      <a:pt x="115" y="114"/>
                    </a:lnTo>
                    <a:lnTo>
                      <a:pt x="115" y="122"/>
                    </a:lnTo>
                    <a:lnTo>
                      <a:pt x="111" y="127"/>
                    </a:lnTo>
                    <a:lnTo>
                      <a:pt x="100" y="136"/>
                    </a:lnTo>
                    <a:lnTo>
                      <a:pt x="88" y="136"/>
                    </a:lnTo>
                    <a:lnTo>
                      <a:pt x="63" y="142"/>
                    </a:lnTo>
                    <a:lnTo>
                      <a:pt x="54" y="142"/>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563" name="Freeform 184"/>
              <p:cNvSpPr>
                <a:spLocks noChangeAspect="1"/>
              </p:cNvSpPr>
              <p:nvPr/>
            </p:nvSpPr>
            <p:spPr bwMode="gray">
              <a:xfrm>
                <a:off x="4809331" y="2649885"/>
                <a:ext cx="58738" cy="50800"/>
              </a:xfrm>
              <a:custGeom>
                <a:avLst/>
                <a:gdLst/>
                <a:ahLst/>
                <a:cxnLst>
                  <a:cxn ang="0">
                    <a:pos x="158" y="160"/>
                  </a:cxn>
                  <a:cxn ang="0">
                    <a:pos x="150" y="161"/>
                  </a:cxn>
                  <a:cxn ang="0">
                    <a:pos x="140" y="159"/>
                  </a:cxn>
                  <a:cxn ang="0">
                    <a:pos x="131" y="152"/>
                  </a:cxn>
                  <a:cxn ang="0">
                    <a:pos x="120" y="146"/>
                  </a:cxn>
                  <a:cxn ang="0">
                    <a:pos x="123" y="140"/>
                  </a:cxn>
                  <a:cxn ang="0">
                    <a:pos x="118" y="138"/>
                  </a:cxn>
                  <a:cxn ang="0">
                    <a:pos x="118" y="114"/>
                  </a:cxn>
                  <a:cxn ang="0">
                    <a:pos x="112" y="114"/>
                  </a:cxn>
                  <a:cxn ang="0">
                    <a:pos x="106" y="122"/>
                  </a:cxn>
                  <a:cxn ang="0">
                    <a:pos x="101" y="129"/>
                  </a:cxn>
                  <a:cxn ang="0">
                    <a:pos x="91" y="129"/>
                  </a:cxn>
                  <a:cxn ang="0">
                    <a:pos x="81" y="125"/>
                  </a:cxn>
                  <a:cxn ang="0">
                    <a:pos x="79" y="110"/>
                  </a:cxn>
                  <a:cxn ang="0">
                    <a:pos x="76" y="101"/>
                  </a:cxn>
                  <a:cxn ang="0">
                    <a:pos x="70" y="96"/>
                  </a:cxn>
                  <a:cxn ang="0">
                    <a:pos x="58" y="92"/>
                  </a:cxn>
                  <a:cxn ang="0">
                    <a:pos x="44" y="84"/>
                  </a:cxn>
                  <a:cxn ang="0">
                    <a:pos x="34" y="80"/>
                  </a:cxn>
                  <a:cxn ang="0">
                    <a:pos x="25" y="62"/>
                  </a:cxn>
                  <a:cxn ang="0">
                    <a:pos x="13" y="63"/>
                  </a:cxn>
                  <a:cxn ang="0">
                    <a:pos x="2" y="58"/>
                  </a:cxn>
                  <a:cxn ang="0">
                    <a:pos x="0" y="48"/>
                  </a:cxn>
                  <a:cxn ang="0">
                    <a:pos x="0" y="32"/>
                  </a:cxn>
                  <a:cxn ang="0">
                    <a:pos x="0" y="28"/>
                  </a:cxn>
                  <a:cxn ang="0">
                    <a:pos x="23" y="15"/>
                  </a:cxn>
                  <a:cxn ang="0">
                    <a:pos x="33" y="11"/>
                  </a:cxn>
                  <a:cxn ang="0">
                    <a:pos x="39" y="10"/>
                  </a:cxn>
                  <a:cxn ang="0">
                    <a:pos x="39" y="11"/>
                  </a:cxn>
                  <a:cxn ang="0">
                    <a:pos x="56" y="20"/>
                  </a:cxn>
                  <a:cxn ang="0">
                    <a:pos x="76" y="14"/>
                  </a:cxn>
                  <a:cxn ang="0">
                    <a:pos x="91" y="4"/>
                  </a:cxn>
                  <a:cxn ang="0">
                    <a:pos x="103" y="1"/>
                  </a:cxn>
                  <a:cxn ang="0">
                    <a:pos x="118" y="0"/>
                  </a:cxn>
                  <a:cxn ang="0">
                    <a:pos x="124" y="6"/>
                  </a:cxn>
                  <a:cxn ang="0">
                    <a:pos x="127" y="6"/>
                  </a:cxn>
                  <a:cxn ang="0">
                    <a:pos x="129" y="14"/>
                  </a:cxn>
                  <a:cxn ang="0">
                    <a:pos x="138" y="17"/>
                  </a:cxn>
                  <a:cxn ang="0">
                    <a:pos x="146" y="19"/>
                  </a:cxn>
                  <a:cxn ang="0">
                    <a:pos x="155" y="24"/>
                  </a:cxn>
                  <a:cxn ang="0">
                    <a:pos x="155" y="35"/>
                  </a:cxn>
                  <a:cxn ang="0">
                    <a:pos x="154" y="44"/>
                  </a:cxn>
                  <a:cxn ang="0">
                    <a:pos x="156" y="55"/>
                  </a:cxn>
                  <a:cxn ang="0">
                    <a:pos x="163" y="62"/>
                  </a:cxn>
                  <a:cxn ang="0">
                    <a:pos x="176" y="62"/>
                  </a:cxn>
                  <a:cxn ang="0">
                    <a:pos x="181" y="68"/>
                  </a:cxn>
                  <a:cxn ang="0">
                    <a:pos x="182" y="79"/>
                  </a:cxn>
                  <a:cxn ang="0">
                    <a:pos x="188" y="87"/>
                  </a:cxn>
                  <a:cxn ang="0">
                    <a:pos x="188" y="96"/>
                  </a:cxn>
                  <a:cxn ang="0">
                    <a:pos x="177" y="112"/>
                  </a:cxn>
                  <a:cxn ang="0">
                    <a:pos x="171" y="112"/>
                  </a:cxn>
                  <a:cxn ang="0">
                    <a:pos x="161" y="119"/>
                  </a:cxn>
                  <a:cxn ang="0">
                    <a:pos x="155" y="132"/>
                  </a:cxn>
                  <a:cxn ang="0">
                    <a:pos x="158" y="145"/>
                  </a:cxn>
                  <a:cxn ang="0">
                    <a:pos x="158" y="160"/>
                  </a:cxn>
                </a:cxnLst>
                <a:rect l="0" t="0" r="r" b="b"/>
                <a:pathLst>
                  <a:path w="188" h="161">
                    <a:moveTo>
                      <a:pt x="158" y="160"/>
                    </a:moveTo>
                    <a:lnTo>
                      <a:pt x="150" y="161"/>
                    </a:lnTo>
                    <a:lnTo>
                      <a:pt x="140" y="159"/>
                    </a:lnTo>
                    <a:lnTo>
                      <a:pt x="131" y="152"/>
                    </a:lnTo>
                    <a:lnTo>
                      <a:pt x="120" y="146"/>
                    </a:lnTo>
                    <a:lnTo>
                      <a:pt x="123" y="140"/>
                    </a:lnTo>
                    <a:lnTo>
                      <a:pt x="118" y="138"/>
                    </a:lnTo>
                    <a:lnTo>
                      <a:pt x="118" y="114"/>
                    </a:lnTo>
                    <a:lnTo>
                      <a:pt x="112" y="114"/>
                    </a:lnTo>
                    <a:lnTo>
                      <a:pt x="106" y="122"/>
                    </a:lnTo>
                    <a:lnTo>
                      <a:pt x="101" y="129"/>
                    </a:lnTo>
                    <a:lnTo>
                      <a:pt x="91" y="129"/>
                    </a:lnTo>
                    <a:lnTo>
                      <a:pt x="81" y="125"/>
                    </a:lnTo>
                    <a:lnTo>
                      <a:pt x="79" y="110"/>
                    </a:lnTo>
                    <a:lnTo>
                      <a:pt x="76" y="101"/>
                    </a:lnTo>
                    <a:lnTo>
                      <a:pt x="70" y="96"/>
                    </a:lnTo>
                    <a:lnTo>
                      <a:pt x="58" y="92"/>
                    </a:lnTo>
                    <a:lnTo>
                      <a:pt x="44" y="84"/>
                    </a:lnTo>
                    <a:lnTo>
                      <a:pt x="34" y="80"/>
                    </a:lnTo>
                    <a:lnTo>
                      <a:pt x="25" y="62"/>
                    </a:lnTo>
                    <a:lnTo>
                      <a:pt x="13" y="63"/>
                    </a:lnTo>
                    <a:lnTo>
                      <a:pt x="2" y="58"/>
                    </a:lnTo>
                    <a:lnTo>
                      <a:pt x="0" y="48"/>
                    </a:lnTo>
                    <a:lnTo>
                      <a:pt x="0" y="32"/>
                    </a:lnTo>
                    <a:lnTo>
                      <a:pt x="0" y="28"/>
                    </a:lnTo>
                    <a:lnTo>
                      <a:pt x="23" y="15"/>
                    </a:lnTo>
                    <a:lnTo>
                      <a:pt x="33" y="11"/>
                    </a:lnTo>
                    <a:lnTo>
                      <a:pt x="39" y="10"/>
                    </a:lnTo>
                    <a:lnTo>
                      <a:pt x="39" y="11"/>
                    </a:lnTo>
                    <a:lnTo>
                      <a:pt x="56" y="20"/>
                    </a:lnTo>
                    <a:lnTo>
                      <a:pt x="76" y="14"/>
                    </a:lnTo>
                    <a:lnTo>
                      <a:pt x="91" y="4"/>
                    </a:lnTo>
                    <a:lnTo>
                      <a:pt x="103" y="1"/>
                    </a:lnTo>
                    <a:lnTo>
                      <a:pt x="118" y="0"/>
                    </a:lnTo>
                    <a:lnTo>
                      <a:pt x="124" y="6"/>
                    </a:lnTo>
                    <a:lnTo>
                      <a:pt x="127" y="6"/>
                    </a:lnTo>
                    <a:lnTo>
                      <a:pt x="129" y="14"/>
                    </a:lnTo>
                    <a:lnTo>
                      <a:pt x="138" y="17"/>
                    </a:lnTo>
                    <a:lnTo>
                      <a:pt x="146" y="19"/>
                    </a:lnTo>
                    <a:lnTo>
                      <a:pt x="155" y="24"/>
                    </a:lnTo>
                    <a:lnTo>
                      <a:pt x="155" y="35"/>
                    </a:lnTo>
                    <a:lnTo>
                      <a:pt x="154" y="44"/>
                    </a:lnTo>
                    <a:lnTo>
                      <a:pt x="156" y="55"/>
                    </a:lnTo>
                    <a:lnTo>
                      <a:pt x="163" y="62"/>
                    </a:lnTo>
                    <a:lnTo>
                      <a:pt x="176" y="62"/>
                    </a:lnTo>
                    <a:lnTo>
                      <a:pt x="181" y="68"/>
                    </a:lnTo>
                    <a:lnTo>
                      <a:pt x="182" y="79"/>
                    </a:lnTo>
                    <a:lnTo>
                      <a:pt x="188" y="87"/>
                    </a:lnTo>
                    <a:lnTo>
                      <a:pt x="188" y="96"/>
                    </a:lnTo>
                    <a:lnTo>
                      <a:pt x="177" y="112"/>
                    </a:lnTo>
                    <a:lnTo>
                      <a:pt x="171" y="112"/>
                    </a:lnTo>
                    <a:lnTo>
                      <a:pt x="161" y="119"/>
                    </a:lnTo>
                    <a:lnTo>
                      <a:pt x="155" y="132"/>
                    </a:lnTo>
                    <a:lnTo>
                      <a:pt x="158" y="145"/>
                    </a:lnTo>
                    <a:lnTo>
                      <a:pt x="158" y="160"/>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564" name="Freeform 185"/>
              <p:cNvSpPr>
                <a:spLocks noChangeAspect="1"/>
              </p:cNvSpPr>
              <p:nvPr/>
            </p:nvSpPr>
            <p:spPr bwMode="gray">
              <a:xfrm>
                <a:off x="4601369" y="2848322"/>
                <a:ext cx="217488" cy="173038"/>
              </a:xfrm>
              <a:custGeom>
                <a:avLst/>
                <a:gdLst/>
                <a:ahLst/>
                <a:cxnLst>
                  <a:cxn ang="0">
                    <a:pos x="100" y="440"/>
                  </a:cxn>
                  <a:cxn ang="0">
                    <a:pos x="128" y="410"/>
                  </a:cxn>
                  <a:cxn ang="0">
                    <a:pos x="112" y="376"/>
                  </a:cxn>
                  <a:cxn ang="0">
                    <a:pos x="124" y="340"/>
                  </a:cxn>
                  <a:cxn ang="0">
                    <a:pos x="106" y="301"/>
                  </a:cxn>
                  <a:cxn ang="0">
                    <a:pos x="135" y="280"/>
                  </a:cxn>
                  <a:cxn ang="0">
                    <a:pos x="129" y="253"/>
                  </a:cxn>
                  <a:cxn ang="0">
                    <a:pos x="138" y="210"/>
                  </a:cxn>
                  <a:cxn ang="0">
                    <a:pos x="169" y="165"/>
                  </a:cxn>
                  <a:cxn ang="0">
                    <a:pos x="155" y="138"/>
                  </a:cxn>
                  <a:cxn ang="0">
                    <a:pos x="110" y="140"/>
                  </a:cxn>
                  <a:cxn ang="0">
                    <a:pos x="65" y="135"/>
                  </a:cxn>
                  <a:cxn ang="0">
                    <a:pos x="36" y="131"/>
                  </a:cxn>
                  <a:cxn ang="0">
                    <a:pos x="25" y="128"/>
                  </a:cxn>
                  <a:cxn ang="0">
                    <a:pos x="26" y="108"/>
                  </a:cxn>
                  <a:cxn ang="0">
                    <a:pos x="27" y="82"/>
                  </a:cxn>
                  <a:cxn ang="0">
                    <a:pos x="16" y="70"/>
                  </a:cxn>
                  <a:cxn ang="0">
                    <a:pos x="17" y="34"/>
                  </a:cxn>
                  <a:cxn ang="0">
                    <a:pos x="56" y="22"/>
                  </a:cxn>
                  <a:cxn ang="0">
                    <a:pos x="84" y="0"/>
                  </a:cxn>
                  <a:cxn ang="0">
                    <a:pos x="129" y="14"/>
                  </a:cxn>
                  <a:cxn ang="0">
                    <a:pos x="192" y="9"/>
                  </a:cxn>
                  <a:cxn ang="0">
                    <a:pos x="256" y="22"/>
                  </a:cxn>
                  <a:cxn ang="0">
                    <a:pos x="306" y="18"/>
                  </a:cxn>
                  <a:cxn ang="0">
                    <a:pos x="366" y="23"/>
                  </a:cxn>
                  <a:cxn ang="0">
                    <a:pos x="408" y="27"/>
                  </a:cxn>
                  <a:cxn ang="0">
                    <a:pos x="440" y="54"/>
                  </a:cxn>
                  <a:cxn ang="0">
                    <a:pos x="469" y="69"/>
                  </a:cxn>
                  <a:cxn ang="0">
                    <a:pos x="537" y="81"/>
                  </a:cxn>
                  <a:cxn ang="0">
                    <a:pos x="564" y="75"/>
                  </a:cxn>
                  <a:cxn ang="0">
                    <a:pos x="589" y="97"/>
                  </a:cxn>
                  <a:cxn ang="0">
                    <a:pos x="597" y="92"/>
                  </a:cxn>
                  <a:cxn ang="0">
                    <a:pos x="644" y="101"/>
                  </a:cxn>
                  <a:cxn ang="0">
                    <a:pos x="678" y="100"/>
                  </a:cxn>
                  <a:cxn ang="0">
                    <a:pos x="678" y="114"/>
                  </a:cxn>
                  <a:cxn ang="0">
                    <a:pos x="675" y="144"/>
                  </a:cxn>
                  <a:cxn ang="0">
                    <a:pos x="564" y="203"/>
                  </a:cxn>
                  <a:cxn ang="0">
                    <a:pos x="543" y="232"/>
                  </a:cxn>
                  <a:cxn ang="0">
                    <a:pos x="495" y="300"/>
                  </a:cxn>
                  <a:cxn ang="0">
                    <a:pos x="489" y="321"/>
                  </a:cxn>
                  <a:cxn ang="0">
                    <a:pos x="497" y="343"/>
                  </a:cxn>
                  <a:cxn ang="0">
                    <a:pos x="515" y="354"/>
                  </a:cxn>
                  <a:cxn ang="0">
                    <a:pos x="500" y="378"/>
                  </a:cxn>
                  <a:cxn ang="0">
                    <a:pos x="474" y="409"/>
                  </a:cxn>
                  <a:cxn ang="0">
                    <a:pos x="465" y="435"/>
                  </a:cxn>
                  <a:cxn ang="0">
                    <a:pos x="415" y="463"/>
                  </a:cxn>
                  <a:cxn ang="0">
                    <a:pos x="398" y="496"/>
                  </a:cxn>
                  <a:cxn ang="0">
                    <a:pos x="364" y="501"/>
                  </a:cxn>
                  <a:cxn ang="0">
                    <a:pos x="318" y="500"/>
                  </a:cxn>
                  <a:cxn ang="0">
                    <a:pos x="258" y="515"/>
                  </a:cxn>
                  <a:cxn ang="0">
                    <a:pos x="226" y="529"/>
                  </a:cxn>
                  <a:cxn ang="0">
                    <a:pos x="210" y="545"/>
                  </a:cxn>
                  <a:cxn ang="0">
                    <a:pos x="170" y="517"/>
                  </a:cxn>
                  <a:cxn ang="0">
                    <a:pos x="161" y="491"/>
                  </a:cxn>
                  <a:cxn ang="0">
                    <a:pos x="148" y="477"/>
                  </a:cxn>
                  <a:cxn ang="0">
                    <a:pos x="105" y="468"/>
                  </a:cxn>
                </a:cxnLst>
                <a:rect l="0" t="0" r="r" b="b"/>
                <a:pathLst>
                  <a:path w="687" h="545">
                    <a:moveTo>
                      <a:pt x="105" y="468"/>
                    </a:moveTo>
                    <a:lnTo>
                      <a:pt x="101" y="451"/>
                    </a:lnTo>
                    <a:lnTo>
                      <a:pt x="100" y="440"/>
                    </a:lnTo>
                    <a:lnTo>
                      <a:pt x="107" y="430"/>
                    </a:lnTo>
                    <a:lnTo>
                      <a:pt x="122" y="419"/>
                    </a:lnTo>
                    <a:lnTo>
                      <a:pt x="128" y="410"/>
                    </a:lnTo>
                    <a:lnTo>
                      <a:pt x="126" y="399"/>
                    </a:lnTo>
                    <a:lnTo>
                      <a:pt x="116" y="388"/>
                    </a:lnTo>
                    <a:lnTo>
                      <a:pt x="112" y="376"/>
                    </a:lnTo>
                    <a:lnTo>
                      <a:pt x="113" y="361"/>
                    </a:lnTo>
                    <a:lnTo>
                      <a:pt x="121" y="349"/>
                    </a:lnTo>
                    <a:lnTo>
                      <a:pt x="124" y="340"/>
                    </a:lnTo>
                    <a:lnTo>
                      <a:pt x="122" y="335"/>
                    </a:lnTo>
                    <a:lnTo>
                      <a:pt x="110" y="317"/>
                    </a:lnTo>
                    <a:lnTo>
                      <a:pt x="106" y="301"/>
                    </a:lnTo>
                    <a:lnTo>
                      <a:pt x="114" y="295"/>
                    </a:lnTo>
                    <a:lnTo>
                      <a:pt x="126" y="291"/>
                    </a:lnTo>
                    <a:lnTo>
                      <a:pt x="135" y="280"/>
                    </a:lnTo>
                    <a:lnTo>
                      <a:pt x="137" y="270"/>
                    </a:lnTo>
                    <a:lnTo>
                      <a:pt x="129" y="260"/>
                    </a:lnTo>
                    <a:lnTo>
                      <a:pt x="129" y="253"/>
                    </a:lnTo>
                    <a:lnTo>
                      <a:pt x="135" y="238"/>
                    </a:lnTo>
                    <a:lnTo>
                      <a:pt x="138" y="224"/>
                    </a:lnTo>
                    <a:lnTo>
                      <a:pt x="138" y="210"/>
                    </a:lnTo>
                    <a:lnTo>
                      <a:pt x="139" y="200"/>
                    </a:lnTo>
                    <a:lnTo>
                      <a:pt x="161" y="178"/>
                    </a:lnTo>
                    <a:lnTo>
                      <a:pt x="169" y="165"/>
                    </a:lnTo>
                    <a:lnTo>
                      <a:pt x="169" y="156"/>
                    </a:lnTo>
                    <a:lnTo>
                      <a:pt x="161" y="147"/>
                    </a:lnTo>
                    <a:lnTo>
                      <a:pt x="155" y="138"/>
                    </a:lnTo>
                    <a:lnTo>
                      <a:pt x="140" y="134"/>
                    </a:lnTo>
                    <a:lnTo>
                      <a:pt x="123" y="134"/>
                    </a:lnTo>
                    <a:lnTo>
                      <a:pt x="110" y="140"/>
                    </a:lnTo>
                    <a:lnTo>
                      <a:pt x="86" y="138"/>
                    </a:lnTo>
                    <a:lnTo>
                      <a:pt x="73" y="140"/>
                    </a:lnTo>
                    <a:lnTo>
                      <a:pt x="65" y="135"/>
                    </a:lnTo>
                    <a:lnTo>
                      <a:pt x="64" y="123"/>
                    </a:lnTo>
                    <a:lnTo>
                      <a:pt x="51" y="125"/>
                    </a:lnTo>
                    <a:lnTo>
                      <a:pt x="36" y="131"/>
                    </a:lnTo>
                    <a:lnTo>
                      <a:pt x="27" y="141"/>
                    </a:lnTo>
                    <a:lnTo>
                      <a:pt x="25" y="136"/>
                    </a:lnTo>
                    <a:lnTo>
                      <a:pt x="25" y="128"/>
                    </a:lnTo>
                    <a:lnTo>
                      <a:pt x="28" y="116"/>
                    </a:lnTo>
                    <a:lnTo>
                      <a:pt x="35" y="107"/>
                    </a:lnTo>
                    <a:lnTo>
                      <a:pt x="26" y="108"/>
                    </a:lnTo>
                    <a:lnTo>
                      <a:pt x="30" y="100"/>
                    </a:lnTo>
                    <a:lnTo>
                      <a:pt x="20" y="95"/>
                    </a:lnTo>
                    <a:lnTo>
                      <a:pt x="27" y="82"/>
                    </a:lnTo>
                    <a:lnTo>
                      <a:pt x="22" y="82"/>
                    </a:lnTo>
                    <a:lnTo>
                      <a:pt x="15" y="79"/>
                    </a:lnTo>
                    <a:lnTo>
                      <a:pt x="16" y="70"/>
                    </a:lnTo>
                    <a:lnTo>
                      <a:pt x="0" y="57"/>
                    </a:lnTo>
                    <a:lnTo>
                      <a:pt x="5" y="43"/>
                    </a:lnTo>
                    <a:lnTo>
                      <a:pt x="17" y="34"/>
                    </a:lnTo>
                    <a:lnTo>
                      <a:pt x="28" y="31"/>
                    </a:lnTo>
                    <a:lnTo>
                      <a:pt x="47" y="31"/>
                    </a:lnTo>
                    <a:lnTo>
                      <a:pt x="56" y="22"/>
                    </a:lnTo>
                    <a:lnTo>
                      <a:pt x="54" y="16"/>
                    </a:lnTo>
                    <a:lnTo>
                      <a:pt x="62" y="5"/>
                    </a:lnTo>
                    <a:lnTo>
                      <a:pt x="84" y="0"/>
                    </a:lnTo>
                    <a:lnTo>
                      <a:pt x="95" y="3"/>
                    </a:lnTo>
                    <a:lnTo>
                      <a:pt x="110" y="10"/>
                    </a:lnTo>
                    <a:lnTo>
                      <a:pt x="129" y="14"/>
                    </a:lnTo>
                    <a:lnTo>
                      <a:pt x="170" y="12"/>
                    </a:lnTo>
                    <a:lnTo>
                      <a:pt x="180" y="7"/>
                    </a:lnTo>
                    <a:lnTo>
                      <a:pt x="192" y="9"/>
                    </a:lnTo>
                    <a:lnTo>
                      <a:pt x="212" y="15"/>
                    </a:lnTo>
                    <a:lnTo>
                      <a:pt x="223" y="15"/>
                    </a:lnTo>
                    <a:lnTo>
                      <a:pt x="256" y="22"/>
                    </a:lnTo>
                    <a:lnTo>
                      <a:pt x="273" y="23"/>
                    </a:lnTo>
                    <a:lnTo>
                      <a:pt x="293" y="22"/>
                    </a:lnTo>
                    <a:lnTo>
                      <a:pt x="306" y="18"/>
                    </a:lnTo>
                    <a:lnTo>
                      <a:pt x="317" y="22"/>
                    </a:lnTo>
                    <a:lnTo>
                      <a:pt x="337" y="25"/>
                    </a:lnTo>
                    <a:lnTo>
                      <a:pt x="366" y="23"/>
                    </a:lnTo>
                    <a:lnTo>
                      <a:pt x="381" y="28"/>
                    </a:lnTo>
                    <a:lnTo>
                      <a:pt x="398" y="30"/>
                    </a:lnTo>
                    <a:lnTo>
                      <a:pt x="408" y="27"/>
                    </a:lnTo>
                    <a:lnTo>
                      <a:pt x="409" y="31"/>
                    </a:lnTo>
                    <a:lnTo>
                      <a:pt x="431" y="49"/>
                    </a:lnTo>
                    <a:lnTo>
                      <a:pt x="440" y="54"/>
                    </a:lnTo>
                    <a:lnTo>
                      <a:pt x="451" y="57"/>
                    </a:lnTo>
                    <a:lnTo>
                      <a:pt x="462" y="63"/>
                    </a:lnTo>
                    <a:lnTo>
                      <a:pt x="469" y="69"/>
                    </a:lnTo>
                    <a:lnTo>
                      <a:pt x="515" y="81"/>
                    </a:lnTo>
                    <a:lnTo>
                      <a:pt x="531" y="82"/>
                    </a:lnTo>
                    <a:lnTo>
                      <a:pt x="537" y="81"/>
                    </a:lnTo>
                    <a:lnTo>
                      <a:pt x="547" y="74"/>
                    </a:lnTo>
                    <a:lnTo>
                      <a:pt x="555" y="73"/>
                    </a:lnTo>
                    <a:lnTo>
                      <a:pt x="564" y="75"/>
                    </a:lnTo>
                    <a:lnTo>
                      <a:pt x="579" y="85"/>
                    </a:lnTo>
                    <a:lnTo>
                      <a:pt x="585" y="92"/>
                    </a:lnTo>
                    <a:lnTo>
                      <a:pt x="589" y="97"/>
                    </a:lnTo>
                    <a:lnTo>
                      <a:pt x="595" y="98"/>
                    </a:lnTo>
                    <a:lnTo>
                      <a:pt x="600" y="96"/>
                    </a:lnTo>
                    <a:lnTo>
                      <a:pt x="597" y="92"/>
                    </a:lnTo>
                    <a:lnTo>
                      <a:pt x="608" y="101"/>
                    </a:lnTo>
                    <a:lnTo>
                      <a:pt x="616" y="103"/>
                    </a:lnTo>
                    <a:lnTo>
                      <a:pt x="644" y="101"/>
                    </a:lnTo>
                    <a:lnTo>
                      <a:pt x="657" y="98"/>
                    </a:lnTo>
                    <a:lnTo>
                      <a:pt x="671" y="98"/>
                    </a:lnTo>
                    <a:lnTo>
                      <a:pt x="678" y="100"/>
                    </a:lnTo>
                    <a:lnTo>
                      <a:pt x="686" y="102"/>
                    </a:lnTo>
                    <a:lnTo>
                      <a:pt x="687" y="109"/>
                    </a:lnTo>
                    <a:lnTo>
                      <a:pt x="678" y="114"/>
                    </a:lnTo>
                    <a:lnTo>
                      <a:pt x="680" y="124"/>
                    </a:lnTo>
                    <a:lnTo>
                      <a:pt x="683" y="133"/>
                    </a:lnTo>
                    <a:lnTo>
                      <a:pt x="675" y="144"/>
                    </a:lnTo>
                    <a:lnTo>
                      <a:pt x="637" y="167"/>
                    </a:lnTo>
                    <a:lnTo>
                      <a:pt x="623" y="181"/>
                    </a:lnTo>
                    <a:lnTo>
                      <a:pt x="564" y="203"/>
                    </a:lnTo>
                    <a:lnTo>
                      <a:pt x="552" y="217"/>
                    </a:lnTo>
                    <a:lnTo>
                      <a:pt x="552" y="224"/>
                    </a:lnTo>
                    <a:lnTo>
                      <a:pt x="543" y="232"/>
                    </a:lnTo>
                    <a:lnTo>
                      <a:pt x="531" y="247"/>
                    </a:lnTo>
                    <a:lnTo>
                      <a:pt x="515" y="274"/>
                    </a:lnTo>
                    <a:lnTo>
                      <a:pt x="495" y="300"/>
                    </a:lnTo>
                    <a:lnTo>
                      <a:pt x="492" y="312"/>
                    </a:lnTo>
                    <a:lnTo>
                      <a:pt x="489" y="318"/>
                    </a:lnTo>
                    <a:lnTo>
                      <a:pt x="489" y="321"/>
                    </a:lnTo>
                    <a:lnTo>
                      <a:pt x="492" y="327"/>
                    </a:lnTo>
                    <a:lnTo>
                      <a:pt x="494" y="337"/>
                    </a:lnTo>
                    <a:lnTo>
                      <a:pt x="497" y="343"/>
                    </a:lnTo>
                    <a:lnTo>
                      <a:pt x="501" y="349"/>
                    </a:lnTo>
                    <a:lnTo>
                      <a:pt x="506" y="351"/>
                    </a:lnTo>
                    <a:lnTo>
                      <a:pt x="515" y="354"/>
                    </a:lnTo>
                    <a:lnTo>
                      <a:pt x="519" y="360"/>
                    </a:lnTo>
                    <a:lnTo>
                      <a:pt x="514" y="369"/>
                    </a:lnTo>
                    <a:lnTo>
                      <a:pt x="500" y="378"/>
                    </a:lnTo>
                    <a:lnTo>
                      <a:pt x="492" y="385"/>
                    </a:lnTo>
                    <a:lnTo>
                      <a:pt x="484" y="392"/>
                    </a:lnTo>
                    <a:lnTo>
                      <a:pt x="474" y="409"/>
                    </a:lnTo>
                    <a:lnTo>
                      <a:pt x="472" y="418"/>
                    </a:lnTo>
                    <a:lnTo>
                      <a:pt x="467" y="426"/>
                    </a:lnTo>
                    <a:lnTo>
                      <a:pt x="465" y="435"/>
                    </a:lnTo>
                    <a:lnTo>
                      <a:pt x="467" y="441"/>
                    </a:lnTo>
                    <a:lnTo>
                      <a:pt x="435" y="445"/>
                    </a:lnTo>
                    <a:lnTo>
                      <a:pt x="415" y="463"/>
                    </a:lnTo>
                    <a:lnTo>
                      <a:pt x="408" y="482"/>
                    </a:lnTo>
                    <a:lnTo>
                      <a:pt x="404" y="490"/>
                    </a:lnTo>
                    <a:lnTo>
                      <a:pt x="398" y="496"/>
                    </a:lnTo>
                    <a:lnTo>
                      <a:pt x="391" y="498"/>
                    </a:lnTo>
                    <a:lnTo>
                      <a:pt x="379" y="495"/>
                    </a:lnTo>
                    <a:lnTo>
                      <a:pt x="364" y="501"/>
                    </a:lnTo>
                    <a:lnTo>
                      <a:pt x="350" y="501"/>
                    </a:lnTo>
                    <a:lnTo>
                      <a:pt x="334" y="498"/>
                    </a:lnTo>
                    <a:lnTo>
                      <a:pt x="318" y="500"/>
                    </a:lnTo>
                    <a:lnTo>
                      <a:pt x="306" y="498"/>
                    </a:lnTo>
                    <a:lnTo>
                      <a:pt x="269" y="502"/>
                    </a:lnTo>
                    <a:lnTo>
                      <a:pt x="258" y="515"/>
                    </a:lnTo>
                    <a:lnTo>
                      <a:pt x="246" y="516"/>
                    </a:lnTo>
                    <a:lnTo>
                      <a:pt x="234" y="521"/>
                    </a:lnTo>
                    <a:lnTo>
                      <a:pt x="226" y="529"/>
                    </a:lnTo>
                    <a:lnTo>
                      <a:pt x="223" y="536"/>
                    </a:lnTo>
                    <a:lnTo>
                      <a:pt x="218" y="541"/>
                    </a:lnTo>
                    <a:lnTo>
                      <a:pt x="210" y="545"/>
                    </a:lnTo>
                    <a:lnTo>
                      <a:pt x="193" y="542"/>
                    </a:lnTo>
                    <a:lnTo>
                      <a:pt x="181" y="533"/>
                    </a:lnTo>
                    <a:lnTo>
                      <a:pt x="170" y="517"/>
                    </a:lnTo>
                    <a:lnTo>
                      <a:pt x="169" y="509"/>
                    </a:lnTo>
                    <a:lnTo>
                      <a:pt x="161" y="502"/>
                    </a:lnTo>
                    <a:lnTo>
                      <a:pt x="161" y="491"/>
                    </a:lnTo>
                    <a:lnTo>
                      <a:pt x="160" y="488"/>
                    </a:lnTo>
                    <a:lnTo>
                      <a:pt x="156" y="484"/>
                    </a:lnTo>
                    <a:lnTo>
                      <a:pt x="148" y="477"/>
                    </a:lnTo>
                    <a:lnTo>
                      <a:pt x="133" y="468"/>
                    </a:lnTo>
                    <a:lnTo>
                      <a:pt x="126" y="467"/>
                    </a:lnTo>
                    <a:lnTo>
                      <a:pt x="105" y="468"/>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565" name="Freeform 186"/>
              <p:cNvSpPr>
                <a:spLocks noChangeAspect="1"/>
              </p:cNvSpPr>
              <p:nvPr/>
            </p:nvSpPr>
            <p:spPr bwMode="gray">
              <a:xfrm>
                <a:off x="4820444" y="2592735"/>
                <a:ext cx="63500" cy="76200"/>
              </a:xfrm>
              <a:custGeom>
                <a:avLst/>
                <a:gdLst/>
                <a:ahLst/>
                <a:cxnLst>
                  <a:cxn ang="0">
                    <a:pos x="124" y="239"/>
                  </a:cxn>
                  <a:cxn ang="0">
                    <a:pos x="116" y="221"/>
                  </a:cxn>
                  <a:cxn ang="0">
                    <a:pos x="116" y="201"/>
                  </a:cxn>
                  <a:cxn ang="0">
                    <a:pos x="99" y="194"/>
                  </a:cxn>
                  <a:cxn ang="0">
                    <a:pos x="88" y="183"/>
                  </a:cxn>
                  <a:cxn ang="0">
                    <a:pos x="79" y="177"/>
                  </a:cxn>
                  <a:cxn ang="0">
                    <a:pos x="52" y="181"/>
                  </a:cxn>
                  <a:cxn ang="0">
                    <a:pos x="17" y="197"/>
                  </a:cxn>
                  <a:cxn ang="0">
                    <a:pos x="0" y="187"/>
                  </a:cxn>
                  <a:cxn ang="0">
                    <a:pos x="10" y="185"/>
                  </a:cxn>
                  <a:cxn ang="0">
                    <a:pos x="30" y="186"/>
                  </a:cxn>
                  <a:cxn ang="0">
                    <a:pos x="42" y="182"/>
                  </a:cxn>
                  <a:cxn ang="0">
                    <a:pos x="25" y="182"/>
                  </a:cxn>
                  <a:cxn ang="0">
                    <a:pos x="24" y="172"/>
                  </a:cxn>
                  <a:cxn ang="0">
                    <a:pos x="54" y="162"/>
                  </a:cxn>
                  <a:cxn ang="0">
                    <a:pos x="78" y="155"/>
                  </a:cxn>
                  <a:cxn ang="0">
                    <a:pos x="62" y="156"/>
                  </a:cxn>
                  <a:cxn ang="0">
                    <a:pos x="45" y="153"/>
                  </a:cxn>
                  <a:cxn ang="0">
                    <a:pos x="38" y="138"/>
                  </a:cxn>
                  <a:cxn ang="0">
                    <a:pos x="62" y="106"/>
                  </a:cxn>
                  <a:cxn ang="0">
                    <a:pos x="74" y="52"/>
                  </a:cxn>
                  <a:cxn ang="0">
                    <a:pos x="88" y="57"/>
                  </a:cxn>
                  <a:cxn ang="0">
                    <a:pos x="94" y="65"/>
                  </a:cxn>
                  <a:cxn ang="0">
                    <a:pos x="85" y="69"/>
                  </a:cxn>
                  <a:cxn ang="0">
                    <a:pos x="83" y="79"/>
                  </a:cxn>
                  <a:cxn ang="0">
                    <a:pos x="84" y="94"/>
                  </a:cxn>
                  <a:cxn ang="0">
                    <a:pos x="100" y="103"/>
                  </a:cxn>
                  <a:cxn ang="0">
                    <a:pos x="106" y="101"/>
                  </a:cxn>
                  <a:cxn ang="0">
                    <a:pos x="101" y="88"/>
                  </a:cxn>
                  <a:cxn ang="0">
                    <a:pos x="103" y="81"/>
                  </a:cxn>
                  <a:cxn ang="0">
                    <a:pos x="111" y="65"/>
                  </a:cxn>
                  <a:cxn ang="0">
                    <a:pos x="112" y="51"/>
                  </a:cxn>
                  <a:cxn ang="0">
                    <a:pos x="105" y="48"/>
                  </a:cxn>
                  <a:cxn ang="0">
                    <a:pos x="103" y="26"/>
                  </a:cxn>
                  <a:cxn ang="0">
                    <a:pos x="117" y="11"/>
                  </a:cxn>
                  <a:cxn ang="0">
                    <a:pos x="138" y="4"/>
                  </a:cxn>
                  <a:cxn ang="0">
                    <a:pos x="161" y="2"/>
                  </a:cxn>
                  <a:cxn ang="0">
                    <a:pos x="182" y="3"/>
                  </a:cxn>
                  <a:cxn ang="0">
                    <a:pos x="196" y="16"/>
                  </a:cxn>
                  <a:cxn ang="0">
                    <a:pos x="170" y="73"/>
                  </a:cxn>
                  <a:cxn ang="0">
                    <a:pos x="191" y="90"/>
                  </a:cxn>
                  <a:cxn ang="0">
                    <a:pos x="182" y="111"/>
                  </a:cxn>
                  <a:cxn ang="0">
                    <a:pos x="171" y="129"/>
                  </a:cxn>
                  <a:cxn ang="0">
                    <a:pos x="158" y="142"/>
                  </a:cxn>
                  <a:cxn ang="0">
                    <a:pos x="135" y="137"/>
                  </a:cxn>
                  <a:cxn ang="0">
                    <a:pos x="138" y="160"/>
                  </a:cxn>
                  <a:cxn ang="0">
                    <a:pos x="138" y="182"/>
                  </a:cxn>
                  <a:cxn ang="0">
                    <a:pos x="132" y="208"/>
                  </a:cxn>
                  <a:cxn ang="0">
                    <a:pos x="137" y="232"/>
                  </a:cxn>
                </a:cxnLst>
                <a:rect l="0" t="0" r="r" b="b"/>
                <a:pathLst>
                  <a:path w="196" h="239">
                    <a:moveTo>
                      <a:pt x="137" y="239"/>
                    </a:moveTo>
                    <a:lnTo>
                      <a:pt x="124" y="239"/>
                    </a:lnTo>
                    <a:lnTo>
                      <a:pt x="117" y="232"/>
                    </a:lnTo>
                    <a:lnTo>
                      <a:pt x="116" y="221"/>
                    </a:lnTo>
                    <a:lnTo>
                      <a:pt x="117" y="212"/>
                    </a:lnTo>
                    <a:lnTo>
                      <a:pt x="116" y="201"/>
                    </a:lnTo>
                    <a:lnTo>
                      <a:pt x="107" y="196"/>
                    </a:lnTo>
                    <a:lnTo>
                      <a:pt x="99" y="194"/>
                    </a:lnTo>
                    <a:lnTo>
                      <a:pt x="90" y="189"/>
                    </a:lnTo>
                    <a:lnTo>
                      <a:pt x="88" y="183"/>
                    </a:lnTo>
                    <a:lnTo>
                      <a:pt x="85" y="183"/>
                    </a:lnTo>
                    <a:lnTo>
                      <a:pt x="79" y="177"/>
                    </a:lnTo>
                    <a:lnTo>
                      <a:pt x="64" y="178"/>
                    </a:lnTo>
                    <a:lnTo>
                      <a:pt x="52" y="181"/>
                    </a:lnTo>
                    <a:lnTo>
                      <a:pt x="37" y="191"/>
                    </a:lnTo>
                    <a:lnTo>
                      <a:pt x="17" y="197"/>
                    </a:lnTo>
                    <a:lnTo>
                      <a:pt x="0" y="188"/>
                    </a:lnTo>
                    <a:lnTo>
                      <a:pt x="0" y="187"/>
                    </a:lnTo>
                    <a:lnTo>
                      <a:pt x="3" y="185"/>
                    </a:lnTo>
                    <a:lnTo>
                      <a:pt x="10" y="185"/>
                    </a:lnTo>
                    <a:lnTo>
                      <a:pt x="21" y="191"/>
                    </a:lnTo>
                    <a:lnTo>
                      <a:pt x="30" y="186"/>
                    </a:lnTo>
                    <a:lnTo>
                      <a:pt x="38" y="186"/>
                    </a:lnTo>
                    <a:lnTo>
                      <a:pt x="42" y="182"/>
                    </a:lnTo>
                    <a:lnTo>
                      <a:pt x="35" y="181"/>
                    </a:lnTo>
                    <a:lnTo>
                      <a:pt x="25" y="182"/>
                    </a:lnTo>
                    <a:lnTo>
                      <a:pt x="20" y="181"/>
                    </a:lnTo>
                    <a:lnTo>
                      <a:pt x="24" y="172"/>
                    </a:lnTo>
                    <a:lnTo>
                      <a:pt x="43" y="169"/>
                    </a:lnTo>
                    <a:lnTo>
                      <a:pt x="54" y="162"/>
                    </a:lnTo>
                    <a:lnTo>
                      <a:pt x="72" y="159"/>
                    </a:lnTo>
                    <a:lnTo>
                      <a:pt x="78" y="155"/>
                    </a:lnTo>
                    <a:lnTo>
                      <a:pt x="73" y="151"/>
                    </a:lnTo>
                    <a:lnTo>
                      <a:pt x="62" y="156"/>
                    </a:lnTo>
                    <a:lnTo>
                      <a:pt x="52" y="155"/>
                    </a:lnTo>
                    <a:lnTo>
                      <a:pt x="45" y="153"/>
                    </a:lnTo>
                    <a:lnTo>
                      <a:pt x="38" y="146"/>
                    </a:lnTo>
                    <a:lnTo>
                      <a:pt x="38" y="138"/>
                    </a:lnTo>
                    <a:lnTo>
                      <a:pt x="40" y="133"/>
                    </a:lnTo>
                    <a:lnTo>
                      <a:pt x="62" y="106"/>
                    </a:lnTo>
                    <a:lnTo>
                      <a:pt x="68" y="69"/>
                    </a:lnTo>
                    <a:lnTo>
                      <a:pt x="74" y="52"/>
                    </a:lnTo>
                    <a:lnTo>
                      <a:pt x="84" y="48"/>
                    </a:lnTo>
                    <a:lnTo>
                      <a:pt x="88" y="57"/>
                    </a:lnTo>
                    <a:lnTo>
                      <a:pt x="94" y="62"/>
                    </a:lnTo>
                    <a:lnTo>
                      <a:pt x="94" y="65"/>
                    </a:lnTo>
                    <a:lnTo>
                      <a:pt x="94" y="67"/>
                    </a:lnTo>
                    <a:lnTo>
                      <a:pt x="85" y="69"/>
                    </a:lnTo>
                    <a:lnTo>
                      <a:pt x="84" y="73"/>
                    </a:lnTo>
                    <a:lnTo>
                      <a:pt x="83" y="79"/>
                    </a:lnTo>
                    <a:lnTo>
                      <a:pt x="84" y="90"/>
                    </a:lnTo>
                    <a:lnTo>
                      <a:pt x="84" y="94"/>
                    </a:lnTo>
                    <a:lnTo>
                      <a:pt x="89" y="100"/>
                    </a:lnTo>
                    <a:lnTo>
                      <a:pt x="100" y="103"/>
                    </a:lnTo>
                    <a:lnTo>
                      <a:pt x="105" y="103"/>
                    </a:lnTo>
                    <a:lnTo>
                      <a:pt x="106" y="101"/>
                    </a:lnTo>
                    <a:lnTo>
                      <a:pt x="105" y="94"/>
                    </a:lnTo>
                    <a:lnTo>
                      <a:pt x="101" y="88"/>
                    </a:lnTo>
                    <a:lnTo>
                      <a:pt x="100" y="83"/>
                    </a:lnTo>
                    <a:lnTo>
                      <a:pt x="103" y="81"/>
                    </a:lnTo>
                    <a:lnTo>
                      <a:pt x="110" y="76"/>
                    </a:lnTo>
                    <a:lnTo>
                      <a:pt x="111" y="65"/>
                    </a:lnTo>
                    <a:lnTo>
                      <a:pt x="116" y="53"/>
                    </a:lnTo>
                    <a:lnTo>
                      <a:pt x="112" y="51"/>
                    </a:lnTo>
                    <a:lnTo>
                      <a:pt x="106" y="51"/>
                    </a:lnTo>
                    <a:lnTo>
                      <a:pt x="105" y="48"/>
                    </a:lnTo>
                    <a:lnTo>
                      <a:pt x="102" y="31"/>
                    </a:lnTo>
                    <a:lnTo>
                      <a:pt x="103" y="26"/>
                    </a:lnTo>
                    <a:lnTo>
                      <a:pt x="108" y="19"/>
                    </a:lnTo>
                    <a:lnTo>
                      <a:pt x="117" y="11"/>
                    </a:lnTo>
                    <a:lnTo>
                      <a:pt x="128" y="6"/>
                    </a:lnTo>
                    <a:lnTo>
                      <a:pt x="138" y="4"/>
                    </a:lnTo>
                    <a:lnTo>
                      <a:pt x="151" y="6"/>
                    </a:lnTo>
                    <a:lnTo>
                      <a:pt x="161" y="2"/>
                    </a:lnTo>
                    <a:lnTo>
                      <a:pt x="173" y="0"/>
                    </a:lnTo>
                    <a:lnTo>
                      <a:pt x="182" y="3"/>
                    </a:lnTo>
                    <a:lnTo>
                      <a:pt x="191" y="10"/>
                    </a:lnTo>
                    <a:lnTo>
                      <a:pt x="196" y="16"/>
                    </a:lnTo>
                    <a:lnTo>
                      <a:pt x="186" y="62"/>
                    </a:lnTo>
                    <a:lnTo>
                      <a:pt x="170" y="73"/>
                    </a:lnTo>
                    <a:lnTo>
                      <a:pt x="172" y="81"/>
                    </a:lnTo>
                    <a:lnTo>
                      <a:pt x="191" y="90"/>
                    </a:lnTo>
                    <a:lnTo>
                      <a:pt x="189" y="101"/>
                    </a:lnTo>
                    <a:lnTo>
                      <a:pt x="182" y="111"/>
                    </a:lnTo>
                    <a:lnTo>
                      <a:pt x="172" y="118"/>
                    </a:lnTo>
                    <a:lnTo>
                      <a:pt x="171" y="129"/>
                    </a:lnTo>
                    <a:lnTo>
                      <a:pt x="166" y="140"/>
                    </a:lnTo>
                    <a:lnTo>
                      <a:pt x="158" y="142"/>
                    </a:lnTo>
                    <a:lnTo>
                      <a:pt x="145" y="137"/>
                    </a:lnTo>
                    <a:lnTo>
                      <a:pt x="135" y="137"/>
                    </a:lnTo>
                    <a:lnTo>
                      <a:pt x="134" y="145"/>
                    </a:lnTo>
                    <a:lnTo>
                      <a:pt x="138" y="160"/>
                    </a:lnTo>
                    <a:lnTo>
                      <a:pt x="139" y="170"/>
                    </a:lnTo>
                    <a:lnTo>
                      <a:pt x="138" y="182"/>
                    </a:lnTo>
                    <a:lnTo>
                      <a:pt x="138" y="201"/>
                    </a:lnTo>
                    <a:lnTo>
                      <a:pt x="132" y="208"/>
                    </a:lnTo>
                    <a:lnTo>
                      <a:pt x="132" y="215"/>
                    </a:lnTo>
                    <a:lnTo>
                      <a:pt x="137" y="232"/>
                    </a:lnTo>
                    <a:lnTo>
                      <a:pt x="137" y="239"/>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566" name="Freeform 187"/>
              <p:cNvSpPr>
                <a:spLocks noChangeAspect="1"/>
              </p:cNvSpPr>
              <p:nvPr/>
            </p:nvSpPr>
            <p:spPr bwMode="gray">
              <a:xfrm>
                <a:off x="4598194" y="2888010"/>
                <a:ext cx="55563" cy="112713"/>
              </a:xfrm>
              <a:custGeom>
                <a:avLst/>
                <a:gdLst/>
                <a:ahLst/>
                <a:cxnLst>
                  <a:cxn ang="0">
                    <a:pos x="109" y="328"/>
                  </a:cxn>
                  <a:cxn ang="0">
                    <a:pos x="115" y="307"/>
                  </a:cxn>
                  <a:cxn ang="0">
                    <a:pos x="136" y="287"/>
                  </a:cxn>
                  <a:cxn ang="0">
                    <a:pos x="124" y="265"/>
                  </a:cxn>
                  <a:cxn ang="0">
                    <a:pos x="121" y="238"/>
                  </a:cxn>
                  <a:cxn ang="0">
                    <a:pos x="132" y="217"/>
                  </a:cxn>
                  <a:cxn ang="0">
                    <a:pos x="118" y="194"/>
                  </a:cxn>
                  <a:cxn ang="0">
                    <a:pos x="122" y="172"/>
                  </a:cxn>
                  <a:cxn ang="0">
                    <a:pos x="143" y="157"/>
                  </a:cxn>
                  <a:cxn ang="0">
                    <a:pos x="137" y="137"/>
                  </a:cxn>
                  <a:cxn ang="0">
                    <a:pos x="143" y="115"/>
                  </a:cxn>
                  <a:cxn ang="0">
                    <a:pos x="146" y="87"/>
                  </a:cxn>
                  <a:cxn ang="0">
                    <a:pos x="169" y="55"/>
                  </a:cxn>
                  <a:cxn ang="0">
                    <a:pos x="177" y="33"/>
                  </a:cxn>
                  <a:cxn ang="0">
                    <a:pos x="163" y="15"/>
                  </a:cxn>
                  <a:cxn ang="0">
                    <a:pos x="131" y="11"/>
                  </a:cxn>
                  <a:cxn ang="0">
                    <a:pos x="94" y="15"/>
                  </a:cxn>
                  <a:cxn ang="0">
                    <a:pos x="73" y="12"/>
                  </a:cxn>
                  <a:cxn ang="0">
                    <a:pos x="59" y="2"/>
                  </a:cxn>
                  <a:cxn ang="0">
                    <a:pos x="35" y="18"/>
                  </a:cxn>
                  <a:cxn ang="0">
                    <a:pos x="45" y="74"/>
                  </a:cxn>
                  <a:cxn ang="0">
                    <a:pos x="38" y="104"/>
                  </a:cxn>
                  <a:cxn ang="0">
                    <a:pos x="32" y="129"/>
                  </a:cxn>
                  <a:cxn ang="0">
                    <a:pos x="28" y="155"/>
                  </a:cxn>
                  <a:cxn ang="0">
                    <a:pos x="16" y="184"/>
                  </a:cxn>
                  <a:cxn ang="0">
                    <a:pos x="3" y="220"/>
                  </a:cxn>
                  <a:cxn ang="0">
                    <a:pos x="1" y="238"/>
                  </a:cxn>
                  <a:cxn ang="0">
                    <a:pos x="18" y="259"/>
                  </a:cxn>
                  <a:cxn ang="0">
                    <a:pos x="40" y="253"/>
                  </a:cxn>
                  <a:cxn ang="0">
                    <a:pos x="36" y="262"/>
                  </a:cxn>
                  <a:cxn ang="0">
                    <a:pos x="35" y="290"/>
                  </a:cxn>
                  <a:cxn ang="0">
                    <a:pos x="36" y="319"/>
                  </a:cxn>
                  <a:cxn ang="0">
                    <a:pos x="29" y="340"/>
                  </a:cxn>
                  <a:cxn ang="0">
                    <a:pos x="32" y="355"/>
                  </a:cxn>
                  <a:cxn ang="0">
                    <a:pos x="55" y="352"/>
                  </a:cxn>
                  <a:cxn ang="0">
                    <a:pos x="76" y="356"/>
                  </a:cxn>
                  <a:cxn ang="0">
                    <a:pos x="97" y="352"/>
                  </a:cxn>
                  <a:cxn ang="0">
                    <a:pos x="113" y="345"/>
                  </a:cxn>
                </a:cxnLst>
                <a:rect l="0" t="0" r="r" b="b"/>
                <a:pathLst>
                  <a:path w="177" h="356">
                    <a:moveTo>
                      <a:pt x="113" y="345"/>
                    </a:moveTo>
                    <a:lnTo>
                      <a:pt x="109" y="328"/>
                    </a:lnTo>
                    <a:lnTo>
                      <a:pt x="108" y="317"/>
                    </a:lnTo>
                    <a:lnTo>
                      <a:pt x="115" y="307"/>
                    </a:lnTo>
                    <a:lnTo>
                      <a:pt x="130" y="296"/>
                    </a:lnTo>
                    <a:lnTo>
                      <a:pt x="136" y="287"/>
                    </a:lnTo>
                    <a:lnTo>
                      <a:pt x="134" y="275"/>
                    </a:lnTo>
                    <a:lnTo>
                      <a:pt x="124" y="265"/>
                    </a:lnTo>
                    <a:lnTo>
                      <a:pt x="120" y="253"/>
                    </a:lnTo>
                    <a:lnTo>
                      <a:pt x="121" y="238"/>
                    </a:lnTo>
                    <a:lnTo>
                      <a:pt x="129" y="226"/>
                    </a:lnTo>
                    <a:lnTo>
                      <a:pt x="132" y="217"/>
                    </a:lnTo>
                    <a:lnTo>
                      <a:pt x="130" y="212"/>
                    </a:lnTo>
                    <a:lnTo>
                      <a:pt x="118" y="194"/>
                    </a:lnTo>
                    <a:lnTo>
                      <a:pt x="114" y="178"/>
                    </a:lnTo>
                    <a:lnTo>
                      <a:pt x="122" y="172"/>
                    </a:lnTo>
                    <a:lnTo>
                      <a:pt x="134" y="168"/>
                    </a:lnTo>
                    <a:lnTo>
                      <a:pt x="143" y="157"/>
                    </a:lnTo>
                    <a:lnTo>
                      <a:pt x="145" y="147"/>
                    </a:lnTo>
                    <a:lnTo>
                      <a:pt x="137" y="137"/>
                    </a:lnTo>
                    <a:lnTo>
                      <a:pt x="137" y="130"/>
                    </a:lnTo>
                    <a:lnTo>
                      <a:pt x="143" y="115"/>
                    </a:lnTo>
                    <a:lnTo>
                      <a:pt x="146" y="101"/>
                    </a:lnTo>
                    <a:lnTo>
                      <a:pt x="146" y="87"/>
                    </a:lnTo>
                    <a:lnTo>
                      <a:pt x="147" y="77"/>
                    </a:lnTo>
                    <a:lnTo>
                      <a:pt x="169" y="55"/>
                    </a:lnTo>
                    <a:lnTo>
                      <a:pt x="177" y="42"/>
                    </a:lnTo>
                    <a:lnTo>
                      <a:pt x="177" y="33"/>
                    </a:lnTo>
                    <a:lnTo>
                      <a:pt x="169" y="24"/>
                    </a:lnTo>
                    <a:lnTo>
                      <a:pt x="163" y="15"/>
                    </a:lnTo>
                    <a:lnTo>
                      <a:pt x="148" y="11"/>
                    </a:lnTo>
                    <a:lnTo>
                      <a:pt x="131" y="11"/>
                    </a:lnTo>
                    <a:lnTo>
                      <a:pt x="118" y="17"/>
                    </a:lnTo>
                    <a:lnTo>
                      <a:pt x="94" y="15"/>
                    </a:lnTo>
                    <a:lnTo>
                      <a:pt x="81" y="17"/>
                    </a:lnTo>
                    <a:lnTo>
                      <a:pt x="73" y="12"/>
                    </a:lnTo>
                    <a:lnTo>
                      <a:pt x="72" y="0"/>
                    </a:lnTo>
                    <a:lnTo>
                      <a:pt x="59" y="2"/>
                    </a:lnTo>
                    <a:lnTo>
                      <a:pt x="44" y="8"/>
                    </a:lnTo>
                    <a:lnTo>
                      <a:pt x="35" y="18"/>
                    </a:lnTo>
                    <a:lnTo>
                      <a:pt x="44" y="63"/>
                    </a:lnTo>
                    <a:lnTo>
                      <a:pt x="45" y="74"/>
                    </a:lnTo>
                    <a:lnTo>
                      <a:pt x="41" y="81"/>
                    </a:lnTo>
                    <a:lnTo>
                      <a:pt x="38" y="104"/>
                    </a:lnTo>
                    <a:lnTo>
                      <a:pt x="35" y="113"/>
                    </a:lnTo>
                    <a:lnTo>
                      <a:pt x="32" y="129"/>
                    </a:lnTo>
                    <a:lnTo>
                      <a:pt x="30" y="144"/>
                    </a:lnTo>
                    <a:lnTo>
                      <a:pt x="28" y="155"/>
                    </a:lnTo>
                    <a:lnTo>
                      <a:pt x="22" y="173"/>
                    </a:lnTo>
                    <a:lnTo>
                      <a:pt x="16" y="184"/>
                    </a:lnTo>
                    <a:lnTo>
                      <a:pt x="3" y="203"/>
                    </a:lnTo>
                    <a:lnTo>
                      <a:pt x="3" y="220"/>
                    </a:lnTo>
                    <a:lnTo>
                      <a:pt x="0" y="235"/>
                    </a:lnTo>
                    <a:lnTo>
                      <a:pt x="1" y="238"/>
                    </a:lnTo>
                    <a:lnTo>
                      <a:pt x="8" y="243"/>
                    </a:lnTo>
                    <a:lnTo>
                      <a:pt x="18" y="259"/>
                    </a:lnTo>
                    <a:lnTo>
                      <a:pt x="25" y="255"/>
                    </a:lnTo>
                    <a:lnTo>
                      <a:pt x="40" y="253"/>
                    </a:lnTo>
                    <a:lnTo>
                      <a:pt x="39" y="258"/>
                    </a:lnTo>
                    <a:lnTo>
                      <a:pt x="36" y="262"/>
                    </a:lnTo>
                    <a:lnTo>
                      <a:pt x="38" y="277"/>
                    </a:lnTo>
                    <a:lnTo>
                      <a:pt x="35" y="290"/>
                    </a:lnTo>
                    <a:lnTo>
                      <a:pt x="36" y="296"/>
                    </a:lnTo>
                    <a:lnTo>
                      <a:pt x="36" y="319"/>
                    </a:lnTo>
                    <a:lnTo>
                      <a:pt x="35" y="328"/>
                    </a:lnTo>
                    <a:lnTo>
                      <a:pt x="29" y="340"/>
                    </a:lnTo>
                    <a:lnTo>
                      <a:pt x="29" y="351"/>
                    </a:lnTo>
                    <a:lnTo>
                      <a:pt x="32" y="355"/>
                    </a:lnTo>
                    <a:lnTo>
                      <a:pt x="43" y="352"/>
                    </a:lnTo>
                    <a:lnTo>
                      <a:pt x="55" y="352"/>
                    </a:lnTo>
                    <a:lnTo>
                      <a:pt x="67" y="352"/>
                    </a:lnTo>
                    <a:lnTo>
                      <a:pt x="76" y="356"/>
                    </a:lnTo>
                    <a:lnTo>
                      <a:pt x="87" y="356"/>
                    </a:lnTo>
                    <a:lnTo>
                      <a:pt x="97" y="352"/>
                    </a:lnTo>
                    <a:lnTo>
                      <a:pt x="104" y="348"/>
                    </a:lnTo>
                    <a:lnTo>
                      <a:pt x="113" y="345"/>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567" name="Freeform 188"/>
              <p:cNvSpPr>
                <a:spLocks noChangeAspect="1"/>
              </p:cNvSpPr>
              <p:nvPr/>
            </p:nvSpPr>
            <p:spPr bwMode="gray">
              <a:xfrm>
                <a:off x="4863306" y="2549872"/>
                <a:ext cx="155575" cy="207963"/>
              </a:xfrm>
              <a:custGeom>
                <a:avLst/>
                <a:gdLst/>
                <a:ahLst/>
                <a:cxnLst>
                  <a:cxn ang="0">
                    <a:pos x="271" y="68"/>
                  </a:cxn>
                  <a:cxn ang="0">
                    <a:pos x="255" y="55"/>
                  </a:cxn>
                  <a:cxn ang="0">
                    <a:pos x="228" y="50"/>
                  </a:cxn>
                  <a:cxn ang="0">
                    <a:pos x="211" y="39"/>
                  </a:cxn>
                  <a:cxn ang="0">
                    <a:pos x="196" y="6"/>
                  </a:cxn>
                  <a:cxn ang="0">
                    <a:pos x="158" y="0"/>
                  </a:cxn>
                  <a:cxn ang="0">
                    <a:pos x="164" y="31"/>
                  </a:cxn>
                  <a:cxn ang="0">
                    <a:pos x="148" y="55"/>
                  </a:cxn>
                  <a:cxn ang="0">
                    <a:pos x="161" y="71"/>
                  </a:cxn>
                  <a:cxn ang="0">
                    <a:pos x="159" y="87"/>
                  </a:cxn>
                  <a:cxn ang="0">
                    <a:pos x="145" y="106"/>
                  </a:cxn>
                  <a:cxn ang="0">
                    <a:pos x="142" y="142"/>
                  </a:cxn>
                  <a:cxn ang="0">
                    <a:pos x="123" y="137"/>
                  </a:cxn>
                  <a:cxn ang="0">
                    <a:pos x="72" y="117"/>
                  </a:cxn>
                  <a:cxn ang="0">
                    <a:pos x="62" y="140"/>
                  </a:cxn>
                  <a:cxn ang="0">
                    <a:pos x="86" y="160"/>
                  </a:cxn>
                  <a:cxn ang="0">
                    <a:pos x="54" y="200"/>
                  </a:cxn>
                  <a:cxn ang="0">
                    <a:pos x="57" y="239"/>
                  </a:cxn>
                  <a:cxn ang="0">
                    <a:pos x="34" y="278"/>
                  </a:cxn>
                  <a:cxn ang="0">
                    <a:pos x="2" y="283"/>
                  </a:cxn>
                  <a:cxn ang="0">
                    <a:pos x="6" y="339"/>
                  </a:cxn>
                  <a:cxn ang="0">
                    <a:pos x="5" y="377"/>
                  </a:cxn>
                  <a:cxn ang="0">
                    <a:pos x="17" y="410"/>
                  </a:cxn>
                  <a:cxn ang="0">
                    <a:pos x="12" y="445"/>
                  </a:cxn>
                  <a:cxn ang="0">
                    <a:pos x="17" y="479"/>
                  </a:cxn>
                  <a:cxn ang="0">
                    <a:pos x="61" y="508"/>
                  </a:cxn>
                  <a:cxn ang="0">
                    <a:pos x="96" y="561"/>
                  </a:cxn>
                  <a:cxn ang="0">
                    <a:pos x="86" y="636"/>
                  </a:cxn>
                  <a:cxn ang="0">
                    <a:pos x="156" y="635"/>
                  </a:cxn>
                  <a:cxn ang="0">
                    <a:pos x="212" y="644"/>
                  </a:cxn>
                  <a:cxn ang="0">
                    <a:pos x="242" y="657"/>
                  </a:cxn>
                  <a:cxn ang="0">
                    <a:pos x="276" y="652"/>
                  </a:cxn>
                  <a:cxn ang="0">
                    <a:pos x="346" y="631"/>
                  </a:cxn>
                  <a:cxn ang="0">
                    <a:pos x="384" y="638"/>
                  </a:cxn>
                  <a:cxn ang="0">
                    <a:pos x="381" y="587"/>
                  </a:cxn>
                  <a:cxn ang="0">
                    <a:pos x="427" y="552"/>
                  </a:cxn>
                  <a:cxn ang="0">
                    <a:pos x="389" y="506"/>
                  </a:cxn>
                  <a:cxn ang="0">
                    <a:pos x="349" y="440"/>
                  </a:cxn>
                  <a:cxn ang="0">
                    <a:pos x="329" y="411"/>
                  </a:cxn>
                  <a:cxn ang="0">
                    <a:pos x="368" y="405"/>
                  </a:cxn>
                  <a:cxn ang="0">
                    <a:pos x="447" y="366"/>
                  </a:cxn>
                  <a:cxn ang="0">
                    <a:pos x="474" y="367"/>
                  </a:cxn>
                  <a:cxn ang="0">
                    <a:pos x="490" y="320"/>
                  </a:cxn>
                  <a:cxn ang="0">
                    <a:pos x="470" y="262"/>
                  </a:cxn>
                  <a:cxn ang="0">
                    <a:pos x="463" y="205"/>
                  </a:cxn>
                  <a:cxn ang="0">
                    <a:pos x="458" y="162"/>
                  </a:cxn>
                  <a:cxn ang="0">
                    <a:pos x="448" y="106"/>
                  </a:cxn>
                  <a:cxn ang="0">
                    <a:pos x="405" y="73"/>
                  </a:cxn>
                  <a:cxn ang="0">
                    <a:pos x="387" y="55"/>
                  </a:cxn>
                  <a:cxn ang="0">
                    <a:pos x="351" y="60"/>
                  </a:cxn>
                  <a:cxn ang="0">
                    <a:pos x="361" y="41"/>
                  </a:cxn>
                  <a:cxn ang="0">
                    <a:pos x="330" y="72"/>
                  </a:cxn>
                  <a:cxn ang="0">
                    <a:pos x="299" y="88"/>
                  </a:cxn>
                  <a:cxn ang="0">
                    <a:pos x="261" y="88"/>
                  </a:cxn>
                </a:cxnLst>
                <a:rect l="0" t="0" r="r" b="b"/>
                <a:pathLst>
                  <a:path w="490" h="659">
                    <a:moveTo>
                      <a:pt x="261" y="88"/>
                    </a:moveTo>
                    <a:lnTo>
                      <a:pt x="260" y="83"/>
                    </a:lnTo>
                    <a:lnTo>
                      <a:pt x="264" y="73"/>
                    </a:lnTo>
                    <a:lnTo>
                      <a:pt x="271" y="68"/>
                    </a:lnTo>
                    <a:lnTo>
                      <a:pt x="276" y="62"/>
                    </a:lnTo>
                    <a:lnTo>
                      <a:pt x="276" y="52"/>
                    </a:lnTo>
                    <a:lnTo>
                      <a:pt x="272" y="49"/>
                    </a:lnTo>
                    <a:lnTo>
                      <a:pt x="255" y="55"/>
                    </a:lnTo>
                    <a:lnTo>
                      <a:pt x="249" y="55"/>
                    </a:lnTo>
                    <a:lnTo>
                      <a:pt x="244" y="49"/>
                    </a:lnTo>
                    <a:lnTo>
                      <a:pt x="233" y="44"/>
                    </a:lnTo>
                    <a:lnTo>
                      <a:pt x="228" y="50"/>
                    </a:lnTo>
                    <a:lnTo>
                      <a:pt x="223" y="50"/>
                    </a:lnTo>
                    <a:lnTo>
                      <a:pt x="222" y="42"/>
                    </a:lnTo>
                    <a:lnTo>
                      <a:pt x="215" y="42"/>
                    </a:lnTo>
                    <a:lnTo>
                      <a:pt x="211" y="39"/>
                    </a:lnTo>
                    <a:lnTo>
                      <a:pt x="217" y="31"/>
                    </a:lnTo>
                    <a:lnTo>
                      <a:pt x="217" y="22"/>
                    </a:lnTo>
                    <a:lnTo>
                      <a:pt x="212" y="11"/>
                    </a:lnTo>
                    <a:lnTo>
                      <a:pt x="196" y="6"/>
                    </a:lnTo>
                    <a:lnTo>
                      <a:pt x="189" y="7"/>
                    </a:lnTo>
                    <a:lnTo>
                      <a:pt x="190" y="2"/>
                    </a:lnTo>
                    <a:lnTo>
                      <a:pt x="182" y="6"/>
                    </a:lnTo>
                    <a:lnTo>
                      <a:pt x="158" y="0"/>
                    </a:lnTo>
                    <a:lnTo>
                      <a:pt x="150" y="1"/>
                    </a:lnTo>
                    <a:lnTo>
                      <a:pt x="150" y="11"/>
                    </a:lnTo>
                    <a:lnTo>
                      <a:pt x="158" y="25"/>
                    </a:lnTo>
                    <a:lnTo>
                      <a:pt x="164" y="31"/>
                    </a:lnTo>
                    <a:lnTo>
                      <a:pt x="167" y="38"/>
                    </a:lnTo>
                    <a:lnTo>
                      <a:pt x="153" y="46"/>
                    </a:lnTo>
                    <a:lnTo>
                      <a:pt x="152" y="50"/>
                    </a:lnTo>
                    <a:lnTo>
                      <a:pt x="148" y="55"/>
                    </a:lnTo>
                    <a:lnTo>
                      <a:pt x="155" y="55"/>
                    </a:lnTo>
                    <a:lnTo>
                      <a:pt x="159" y="58"/>
                    </a:lnTo>
                    <a:lnTo>
                      <a:pt x="157" y="65"/>
                    </a:lnTo>
                    <a:lnTo>
                      <a:pt x="161" y="71"/>
                    </a:lnTo>
                    <a:lnTo>
                      <a:pt x="166" y="74"/>
                    </a:lnTo>
                    <a:lnTo>
                      <a:pt x="164" y="78"/>
                    </a:lnTo>
                    <a:lnTo>
                      <a:pt x="159" y="79"/>
                    </a:lnTo>
                    <a:lnTo>
                      <a:pt x="159" y="87"/>
                    </a:lnTo>
                    <a:lnTo>
                      <a:pt x="172" y="97"/>
                    </a:lnTo>
                    <a:lnTo>
                      <a:pt x="170" y="99"/>
                    </a:lnTo>
                    <a:lnTo>
                      <a:pt x="148" y="99"/>
                    </a:lnTo>
                    <a:lnTo>
                      <a:pt x="145" y="106"/>
                    </a:lnTo>
                    <a:lnTo>
                      <a:pt x="142" y="110"/>
                    </a:lnTo>
                    <a:lnTo>
                      <a:pt x="142" y="128"/>
                    </a:lnTo>
                    <a:lnTo>
                      <a:pt x="148" y="148"/>
                    </a:lnTo>
                    <a:lnTo>
                      <a:pt x="142" y="142"/>
                    </a:lnTo>
                    <a:lnTo>
                      <a:pt x="137" y="128"/>
                    </a:lnTo>
                    <a:lnTo>
                      <a:pt x="130" y="126"/>
                    </a:lnTo>
                    <a:lnTo>
                      <a:pt x="129" y="137"/>
                    </a:lnTo>
                    <a:lnTo>
                      <a:pt x="123" y="137"/>
                    </a:lnTo>
                    <a:lnTo>
                      <a:pt x="120" y="125"/>
                    </a:lnTo>
                    <a:lnTo>
                      <a:pt x="115" y="115"/>
                    </a:lnTo>
                    <a:lnTo>
                      <a:pt x="99" y="113"/>
                    </a:lnTo>
                    <a:lnTo>
                      <a:pt x="72" y="117"/>
                    </a:lnTo>
                    <a:lnTo>
                      <a:pt x="69" y="126"/>
                    </a:lnTo>
                    <a:lnTo>
                      <a:pt x="65" y="130"/>
                    </a:lnTo>
                    <a:lnTo>
                      <a:pt x="61" y="137"/>
                    </a:lnTo>
                    <a:lnTo>
                      <a:pt x="62" y="140"/>
                    </a:lnTo>
                    <a:lnTo>
                      <a:pt x="73" y="142"/>
                    </a:lnTo>
                    <a:lnTo>
                      <a:pt x="78" y="146"/>
                    </a:lnTo>
                    <a:lnTo>
                      <a:pt x="83" y="152"/>
                    </a:lnTo>
                    <a:lnTo>
                      <a:pt x="86" y="160"/>
                    </a:lnTo>
                    <a:lnTo>
                      <a:pt x="83" y="159"/>
                    </a:lnTo>
                    <a:lnTo>
                      <a:pt x="78" y="151"/>
                    </a:lnTo>
                    <a:lnTo>
                      <a:pt x="64" y="154"/>
                    </a:lnTo>
                    <a:lnTo>
                      <a:pt x="54" y="200"/>
                    </a:lnTo>
                    <a:lnTo>
                      <a:pt x="38" y="211"/>
                    </a:lnTo>
                    <a:lnTo>
                      <a:pt x="40" y="219"/>
                    </a:lnTo>
                    <a:lnTo>
                      <a:pt x="59" y="228"/>
                    </a:lnTo>
                    <a:lnTo>
                      <a:pt x="57" y="239"/>
                    </a:lnTo>
                    <a:lnTo>
                      <a:pt x="50" y="249"/>
                    </a:lnTo>
                    <a:lnTo>
                      <a:pt x="40" y="256"/>
                    </a:lnTo>
                    <a:lnTo>
                      <a:pt x="39" y="267"/>
                    </a:lnTo>
                    <a:lnTo>
                      <a:pt x="34" y="278"/>
                    </a:lnTo>
                    <a:lnTo>
                      <a:pt x="26" y="280"/>
                    </a:lnTo>
                    <a:lnTo>
                      <a:pt x="13" y="275"/>
                    </a:lnTo>
                    <a:lnTo>
                      <a:pt x="3" y="275"/>
                    </a:lnTo>
                    <a:lnTo>
                      <a:pt x="2" y="283"/>
                    </a:lnTo>
                    <a:lnTo>
                      <a:pt x="6" y="298"/>
                    </a:lnTo>
                    <a:lnTo>
                      <a:pt x="7" y="308"/>
                    </a:lnTo>
                    <a:lnTo>
                      <a:pt x="6" y="320"/>
                    </a:lnTo>
                    <a:lnTo>
                      <a:pt x="6" y="339"/>
                    </a:lnTo>
                    <a:lnTo>
                      <a:pt x="0" y="346"/>
                    </a:lnTo>
                    <a:lnTo>
                      <a:pt x="0" y="353"/>
                    </a:lnTo>
                    <a:lnTo>
                      <a:pt x="5" y="370"/>
                    </a:lnTo>
                    <a:lnTo>
                      <a:pt x="5" y="377"/>
                    </a:lnTo>
                    <a:lnTo>
                      <a:pt x="10" y="383"/>
                    </a:lnTo>
                    <a:lnTo>
                      <a:pt x="11" y="394"/>
                    </a:lnTo>
                    <a:lnTo>
                      <a:pt x="17" y="402"/>
                    </a:lnTo>
                    <a:lnTo>
                      <a:pt x="17" y="410"/>
                    </a:lnTo>
                    <a:lnTo>
                      <a:pt x="6" y="427"/>
                    </a:lnTo>
                    <a:lnTo>
                      <a:pt x="14" y="431"/>
                    </a:lnTo>
                    <a:lnTo>
                      <a:pt x="12" y="438"/>
                    </a:lnTo>
                    <a:lnTo>
                      <a:pt x="12" y="445"/>
                    </a:lnTo>
                    <a:lnTo>
                      <a:pt x="17" y="453"/>
                    </a:lnTo>
                    <a:lnTo>
                      <a:pt x="21" y="460"/>
                    </a:lnTo>
                    <a:lnTo>
                      <a:pt x="22" y="472"/>
                    </a:lnTo>
                    <a:lnTo>
                      <a:pt x="17" y="479"/>
                    </a:lnTo>
                    <a:lnTo>
                      <a:pt x="29" y="490"/>
                    </a:lnTo>
                    <a:lnTo>
                      <a:pt x="37" y="496"/>
                    </a:lnTo>
                    <a:lnTo>
                      <a:pt x="43" y="507"/>
                    </a:lnTo>
                    <a:lnTo>
                      <a:pt x="61" y="508"/>
                    </a:lnTo>
                    <a:lnTo>
                      <a:pt x="102" y="520"/>
                    </a:lnTo>
                    <a:lnTo>
                      <a:pt x="115" y="526"/>
                    </a:lnTo>
                    <a:lnTo>
                      <a:pt x="113" y="538"/>
                    </a:lnTo>
                    <a:lnTo>
                      <a:pt x="96" y="561"/>
                    </a:lnTo>
                    <a:lnTo>
                      <a:pt x="93" y="573"/>
                    </a:lnTo>
                    <a:lnTo>
                      <a:pt x="86" y="598"/>
                    </a:lnTo>
                    <a:lnTo>
                      <a:pt x="84" y="626"/>
                    </a:lnTo>
                    <a:lnTo>
                      <a:pt x="86" y="636"/>
                    </a:lnTo>
                    <a:lnTo>
                      <a:pt x="88" y="638"/>
                    </a:lnTo>
                    <a:lnTo>
                      <a:pt x="94" y="644"/>
                    </a:lnTo>
                    <a:lnTo>
                      <a:pt x="130" y="639"/>
                    </a:lnTo>
                    <a:lnTo>
                      <a:pt x="156" y="635"/>
                    </a:lnTo>
                    <a:lnTo>
                      <a:pt x="175" y="639"/>
                    </a:lnTo>
                    <a:lnTo>
                      <a:pt x="193" y="648"/>
                    </a:lnTo>
                    <a:lnTo>
                      <a:pt x="204" y="644"/>
                    </a:lnTo>
                    <a:lnTo>
                      <a:pt x="212" y="644"/>
                    </a:lnTo>
                    <a:lnTo>
                      <a:pt x="221" y="646"/>
                    </a:lnTo>
                    <a:lnTo>
                      <a:pt x="227" y="654"/>
                    </a:lnTo>
                    <a:lnTo>
                      <a:pt x="237" y="659"/>
                    </a:lnTo>
                    <a:lnTo>
                      <a:pt x="242" y="657"/>
                    </a:lnTo>
                    <a:lnTo>
                      <a:pt x="244" y="649"/>
                    </a:lnTo>
                    <a:lnTo>
                      <a:pt x="252" y="643"/>
                    </a:lnTo>
                    <a:lnTo>
                      <a:pt x="263" y="644"/>
                    </a:lnTo>
                    <a:lnTo>
                      <a:pt x="276" y="652"/>
                    </a:lnTo>
                    <a:lnTo>
                      <a:pt x="290" y="652"/>
                    </a:lnTo>
                    <a:lnTo>
                      <a:pt x="309" y="639"/>
                    </a:lnTo>
                    <a:lnTo>
                      <a:pt x="342" y="636"/>
                    </a:lnTo>
                    <a:lnTo>
                      <a:pt x="346" y="631"/>
                    </a:lnTo>
                    <a:lnTo>
                      <a:pt x="357" y="635"/>
                    </a:lnTo>
                    <a:lnTo>
                      <a:pt x="372" y="635"/>
                    </a:lnTo>
                    <a:lnTo>
                      <a:pt x="377" y="642"/>
                    </a:lnTo>
                    <a:lnTo>
                      <a:pt x="384" y="638"/>
                    </a:lnTo>
                    <a:lnTo>
                      <a:pt x="384" y="631"/>
                    </a:lnTo>
                    <a:lnTo>
                      <a:pt x="377" y="615"/>
                    </a:lnTo>
                    <a:lnTo>
                      <a:pt x="376" y="599"/>
                    </a:lnTo>
                    <a:lnTo>
                      <a:pt x="381" y="587"/>
                    </a:lnTo>
                    <a:lnTo>
                      <a:pt x="403" y="578"/>
                    </a:lnTo>
                    <a:lnTo>
                      <a:pt x="406" y="568"/>
                    </a:lnTo>
                    <a:lnTo>
                      <a:pt x="410" y="560"/>
                    </a:lnTo>
                    <a:lnTo>
                      <a:pt x="427" y="552"/>
                    </a:lnTo>
                    <a:lnTo>
                      <a:pt x="428" y="545"/>
                    </a:lnTo>
                    <a:lnTo>
                      <a:pt x="425" y="539"/>
                    </a:lnTo>
                    <a:lnTo>
                      <a:pt x="399" y="519"/>
                    </a:lnTo>
                    <a:lnTo>
                      <a:pt x="389" y="506"/>
                    </a:lnTo>
                    <a:lnTo>
                      <a:pt x="361" y="483"/>
                    </a:lnTo>
                    <a:lnTo>
                      <a:pt x="351" y="470"/>
                    </a:lnTo>
                    <a:lnTo>
                      <a:pt x="351" y="453"/>
                    </a:lnTo>
                    <a:lnTo>
                      <a:pt x="349" y="440"/>
                    </a:lnTo>
                    <a:lnTo>
                      <a:pt x="336" y="434"/>
                    </a:lnTo>
                    <a:lnTo>
                      <a:pt x="328" y="425"/>
                    </a:lnTo>
                    <a:lnTo>
                      <a:pt x="328" y="416"/>
                    </a:lnTo>
                    <a:lnTo>
                      <a:pt x="329" y="411"/>
                    </a:lnTo>
                    <a:lnTo>
                      <a:pt x="345" y="426"/>
                    </a:lnTo>
                    <a:lnTo>
                      <a:pt x="347" y="426"/>
                    </a:lnTo>
                    <a:lnTo>
                      <a:pt x="352" y="412"/>
                    </a:lnTo>
                    <a:lnTo>
                      <a:pt x="368" y="405"/>
                    </a:lnTo>
                    <a:lnTo>
                      <a:pt x="385" y="399"/>
                    </a:lnTo>
                    <a:lnTo>
                      <a:pt x="403" y="391"/>
                    </a:lnTo>
                    <a:lnTo>
                      <a:pt x="409" y="379"/>
                    </a:lnTo>
                    <a:lnTo>
                      <a:pt x="447" y="366"/>
                    </a:lnTo>
                    <a:lnTo>
                      <a:pt x="451" y="343"/>
                    </a:lnTo>
                    <a:lnTo>
                      <a:pt x="460" y="346"/>
                    </a:lnTo>
                    <a:lnTo>
                      <a:pt x="468" y="358"/>
                    </a:lnTo>
                    <a:lnTo>
                      <a:pt x="474" y="367"/>
                    </a:lnTo>
                    <a:lnTo>
                      <a:pt x="481" y="367"/>
                    </a:lnTo>
                    <a:lnTo>
                      <a:pt x="485" y="358"/>
                    </a:lnTo>
                    <a:lnTo>
                      <a:pt x="489" y="341"/>
                    </a:lnTo>
                    <a:lnTo>
                      <a:pt x="490" y="320"/>
                    </a:lnTo>
                    <a:lnTo>
                      <a:pt x="489" y="316"/>
                    </a:lnTo>
                    <a:lnTo>
                      <a:pt x="473" y="297"/>
                    </a:lnTo>
                    <a:lnTo>
                      <a:pt x="470" y="273"/>
                    </a:lnTo>
                    <a:lnTo>
                      <a:pt x="470" y="262"/>
                    </a:lnTo>
                    <a:lnTo>
                      <a:pt x="469" y="246"/>
                    </a:lnTo>
                    <a:lnTo>
                      <a:pt x="467" y="237"/>
                    </a:lnTo>
                    <a:lnTo>
                      <a:pt x="464" y="213"/>
                    </a:lnTo>
                    <a:lnTo>
                      <a:pt x="463" y="205"/>
                    </a:lnTo>
                    <a:lnTo>
                      <a:pt x="448" y="194"/>
                    </a:lnTo>
                    <a:lnTo>
                      <a:pt x="447" y="186"/>
                    </a:lnTo>
                    <a:lnTo>
                      <a:pt x="452" y="174"/>
                    </a:lnTo>
                    <a:lnTo>
                      <a:pt x="458" y="162"/>
                    </a:lnTo>
                    <a:lnTo>
                      <a:pt x="459" y="149"/>
                    </a:lnTo>
                    <a:lnTo>
                      <a:pt x="459" y="132"/>
                    </a:lnTo>
                    <a:lnTo>
                      <a:pt x="451" y="115"/>
                    </a:lnTo>
                    <a:lnTo>
                      <a:pt x="448" y="106"/>
                    </a:lnTo>
                    <a:lnTo>
                      <a:pt x="426" y="99"/>
                    </a:lnTo>
                    <a:lnTo>
                      <a:pt x="424" y="85"/>
                    </a:lnTo>
                    <a:lnTo>
                      <a:pt x="415" y="72"/>
                    </a:lnTo>
                    <a:lnTo>
                      <a:pt x="405" y="73"/>
                    </a:lnTo>
                    <a:lnTo>
                      <a:pt x="399" y="68"/>
                    </a:lnTo>
                    <a:lnTo>
                      <a:pt x="397" y="67"/>
                    </a:lnTo>
                    <a:lnTo>
                      <a:pt x="394" y="60"/>
                    </a:lnTo>
                    <a:lnTo>
                      <a:pt x="387" y="55"/>
                    </a:lnTo>
                    <a:lnTo>
                      <a:pt x="381" y="49"/>
                    </a:lnTo>
                    <a:lnTo>
                      <a:pt x="365" y="51"/>
                    </a:lnTo>
                    <a:lnTo>
                      <a:pt x="357" y="55"/>
                    </a:lnTo>
                    <a:lnTo>
                      <a:pt x="351" y="60"/>
                    </a:lnTo>
                    <a:lnTo>
                      <a:pt x="352" y="54"/>
                    </a:lnTo>
                    <a:lnTo>
                      <a:pt x="358" y="49"/>
                    </a:lnTo>
                    <a:lnTo>
                      <a:pt x="368" y="42"/>
                    </a:lnTo>
                    <a:lnTo>
                      <a:pt x="361" y="41"/>
                    </a:lnTo>
                    <a:lnTo>
                      <a:pt x="352" y="42"/>
                    </a:lnTo>
                    <a:lnTo>
                      <a:pt x="339" y="60"/>
                    </a:lnTo>
                    <a:lnTo>
                      <a:pt x="335" y="70"/>
                    </a:lnTo>
                    <a:lnTo>
                      <a:pt x="330" y="72"/>
                    </a:lnTo>
                    <a:lnTo>
                      <a:pt x="330" y="66"/>
                    </a:lnTo>
                    <a:lnTo>
                      <a:pt x="312" y="71"/>
                    </a:lnTo>
                    <a:lnTo>
                      <a:pt x="296" y="83"/>
                    </a:lnTo>
                    <a:lnTo>
                      <a:pt x="299" y="88"/>
                    </a:lnTo>
                    <a:lnTo>
                      <a:pt x="290" y="88"/>
                    </a:lnTo>
                    <a:lnTo>
                      <a:pt x="277" y="84"/>
                    </a:lnTo>
                    <a:lnTo>
                      <a:pt x="264" y="94"/>
                    </a:lnTo>
                    <a:lnTo>
                      <a:pt x="261" y="88"/>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grpSp>
            <p:nvGrpSpPr>
              <p:cNvPr id="26" name="Group 189"/>
              <p:cNvGrpSpPr>
                <a:grpSpLocks noChangeAspect="1"/>
              </p:cNvGrpSpPr>
              <p:nvPr/>
            </p:nvGrpSpPr>
            <p:grpSpPr bwMode="gray">
              <a:xfrm>
                <a:off x="4679266" y="2659410"/>
                <a:ext cx="247657" cy="244475"/>
                <a:chOff x="2465" y="1836"/>
                <a:chExt cx="156" cy="154"/>
              </a:xfrm>
              <a:grpFill/>
            </p:grpSpPr>
            <p:sp>
              <p:nvSpPr>
                <p:cNvPr id="601" name="Freeform 190"/>
                <p:cNvSpPr>
                  <a:spLocks noChangeAspect="1"/>
                </p:cNvSpPr>
                <p:nvPr/>
              </p:nvSpPr>
              <p:spPr bwMode="gray">
                <a:xfrm>
                  <a:off x="2610" y="1966"/>
                  <a:ext cx="11" cy="24"/>
                </a:xfrm>
                <a:custGeom>
                  <a:avLst/>
                  <a:gdLst/>
                  <a:ahLst/>
                  <a:cxnLst>
                    <a:cxn ang="0">
                      <a:pos x="41" y="0"/>
                    </a:cxn>
                    <a:cxn ang="0">
                      <a:pos x="46" y="2"/>
                    </a:cxn>
                    <a:cxn ang="0">
                      <a:pos x="47" y="32"/>
                    </a:cxn>
                    <a:cxn ang="0">
                      <a:pos x="52" y="59"/>
                    </a:cxn>
                    <a:cxn ang="0">
                      <a:pos x="51" y="70"/>
                    </a:cxn>
                    <a:cxn ang="0">
                      <a:pos x="47" y="79"/>
                    </a:cxn>
                    <a:cxn ang="0">
                      <a:pos x="44" y="89"/>
                    </a:cxn>
                    <a:cxn ang="0">
                      <a:pos x="41" y="103"/>
                    </a:cxn>
                    <a:cxn ang="0">
                      <a:pos x="33" y="115"/>
                    </a:cxn>
                    <a:cxn ang="0">
                      <a:pos x="33" y="121"/>
                    </a:cxn>
                    <a:cxn ang="0">
                      <a:pos x="28" y="114"/>
                    </a:cxn>
                    <a:cxn ang="0">
                      <a:pos x="22" y="113"/>
                    </a:cxn>
                    <a:cxn ang="0">
                      <a:pos x="16" y="109"/>
                    </a:cxn>
                    <a:cxn ang="0">
                      <a:pos x="14" y="103"/>
                    </a:cxn>
                    <a:cxn ang="0">
                      <a:pos x="14" y="95"/>
                    </a:cxn>
                    <a:cxn ang="0">
                      <a:pos x="8" y="93"/>
                    </a:cxn>
                    <a:cxn ang="0">
                      <a:pos x="5" y="87"/>
                    </a:cxn>
                    <a:cxn ang="0">
                      <a:pos x="4" y="65"/>
                    </a:cxn>
                    <a:cxn ang="0">
                      <a:pos x="0" y="60"/>
                    </a:cxn>
                    <a:cxn ang="0">
                      <a:pos x="0" y="44"/>
                    </a:cxn>
                    <a:cxn ang="0">
                      <a:pos x="5" y="30"/>
                    </a:cxn>
                    <a:cxn ang="0">
                      <a:pos x="10" y="32"/>
                    </a:cxn>
                    <a:cxn ang="0">
                      <a:pos x="16" y="29"/>
                    </a:cxn>
                    <a:cxn ang="0">
                      <a:pos x="27" y="22"/>
                    </a:cxn>
                    <a:cxn ang="0">
                      <a:pos x="36" y="18"/>
                    </a:cxn>
                    <a:cxn ang="0">
                      <a:pos x="38" y="14"/>
                    </a:cxn>
                    <a:cxn ang="0">
                      <a:pos x="41" y="0"/>
                    </a:cxn>
                  </a:cxnLst>
                  <a:rect l="0" t="0" r="r" b="b"/>
                  <a:pathLst>
                    <a:path w="52" h="121">
                      <a:moveTo>
                        <a:pt x="41" y="0"/>
                      </a:moveTo>
                      <a:lnTo>
                        <a:pt x="46" y="2"/>
                      </a:lnTo>
                      <a:lnTo>
                        <a:pt x="47" y="32"/>
                      </a:lnTo>
                      <a:lnTo>
                        <a:pt x="52" y="59"/>
                      </a:lnTo>
                      <a:lnTo>
                        <a:pt x="51" y="70"/>
                      </a:lnTo>
                      <a:lnTo>
                        <a:pt x="47" y="79"/>
                      </a:lnTo>
                      <a:lnTo>
                        <a:pt x="44" y="89"/>
                      </a:lnTo>
                      <a:lnTo>
                        <a:pt x="41" y="103"/>
                      </a:lnTo>
                      <a:lnTo>
                        <a:pt x="33" y="115"/>
                      </a:lnTo>
                      <a:lnTo>
                        <a:pt x="33" y="121"/>
                      </a:lnTo>
                      <a:lnTo>
                        <a:pt x="28" y="114"/>
                      </a:lnTo>
                      <a:lnTo>
                        <a:pt x="22" y="113"/>
                      </a:lnTo>
                      <a:lnTo>
                        <a:pt x="16" y="109"/>
                      </a:lnTo>
                      <a:lnTo>
                        <a:pt x="14" y="103"/>
                      </a:lnTo>
                      <a:lnTo>
                        <a:pt x="14" y="95"/>
                      </a:lnTo>
                      <a:lnTo>
                        <a:pt x="8" y="93"/>
                      </a:lnTo>
                      <a:lnTo>
                        <a:pt x="5" y="87"/>
                      </a:lnTo>
                      <a:lnTo>
                        <a:pt x="4" y="65"/>
                      </a:lnTo>
                      <a:lnTo>
                        <a:pt x="0" y="60"/>
                      </a:lnTo>
                      <a:lnTo>
                        <a:pt x="0" y="44"/>
                      </a:lnTo>
                      <a:lnTo>
                        <a:pt x="5" y="30"/>
                      </a:lnTo>
                      <a:lnTo>
                        <a:pt x="10" y="32"/>
                      </a:lnTo>
                      <a:lnTo>
                        <a:pt x="16" y="29"/>
                      </a:lnTo>
                      <a:lnTo>
                        <a:pt x="27" y="22"/>
                      </a:lnTo>
                      <a:lnTo>
                        <a:pt x="36" y="18"/>
                      </a:lnTo>
                      <a:lnTo>
                        <a:pt x="38" y="14"/>
                      </a:lnTo>
                      <a:lnTo>
                        <a:pt x="41" y="0"/>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602" name="Freeform 191"/>
                <p:cNvSpPr>
                  <a:spLocks noChangeAspect="1"/>
                </p:cNvSpPr>
                <p:nvPr/>
              </p:nvSpPr>
              <p:spPr bwMode="gray">
                <a:xfrm>
                  <a:off x="2465" y="1836"/>
                  <a:ext cx="139" cy="140"/>
                </a:xfrm>
                <a:custGeom>
                  <a:avLst/>
                  <a:gdLst/>
                  <a:ahLst/>
                  <a:cxnLst>
                    <a:cxn ang="0">
                      <a:pos x="349" y="36"/>
                    </a:cxn>
                    <a:cxn ang="0">
                      <a:pos x="322" y="100"/>
                    </a:cxn>
                    <a:cxn ang="0">
                      <a:pos x="284" y="138"/>
                    </a:cxn>
                    <a:cxn ang="0">
                      <a:pos x="248" y="154"/>
                    </a:cxn>
                    <a:cxn ang="0">
                      <a:pos x="191" y="133"/>
                    </a:cxn>
                    <a:cxn ang="0">
                      <a:pos x="159" y="140"/>
                    </a:cxn>
                    <a:cxn ang="0">
                      <a:pos x="177" y="202"/>
                    </a:cxn>
                    <a:cxn ang="0">
                      <a:pos x="160" y="205"/>
                    </a:cxn>
                    <a:cxn ang="0">
                      <a:pos x="93" y="194"/>
                    </a:cxn>
                    <a:cxn ang="0">
                      <a:pos x="51" y="206"/>
                    </a:cxn>
                    <a:cxn ang="0">
                      <a:pos x="0" y="235"/>
                    </a:cxn>
                    <a:cxn ang="0">
                      <a:pos x="11" y="248"/>
                    </a:cxn>
                    <a:cxn ang="0">
                      <a:pos x="10" y="263"/>
                    </a:cxn>
                    <a:cxn ang="0">
                      <a:pos x="43" y="273"/>
                    </a:cxn>
                    <a:cxn ang="0">
                      <a:pos x="103" y="294"/>
                    </a:cxn>
                    <a:cxn ang="0">
                      <a:pos x="128" y="302"/>
                    </a:cxn>
                    <a:cxn ang="0">
                      <a:pos x="148" y="328"/>
                    </a:cxn>
                    <a:cxn ang="0">
                      <a:pos x="144" y="351"/>
                    </a:cxn>
                    <a:cxn ang="0">
                      <a:pos x="188" y="397"/>
                    </a:cxn>
                    <a:cxn ang="0">
                      <a:pos x="199" y="440"/>
                    </a:cxn>
                    <a:cxn ang="0">
                      <a:pos x="220" y="475"/>
                    </a:cxn>
                    <a:cxn ang="0">
                      <a:pos x="197" y="527"/>
                    </a:cxn>
                    <a:cxn ang="0">
                      <a:pos x="197" y="547"/>
                    </a:cxn>
                    <a:cxn ang="0">
                      <a:pos x="162" y="628"/>
                    </a:cxn>
                    <a:cxn ang="0">
                      <a:pos x="222" y="666"/>
                    </a:cxn>
                    <a:cxn ang="0">
                      <a:pos x="308" y="670"/>
                    </a:cxn>
                    <a:cxn ang="0">
                      <a:pos x="361" y="698"/>
                    </a:cxn>
                    <a:cxn ang="0">
                      <a:pos x="431" y="697"/>
                    </a:cxn>
                    <a:cxn ang="0">
                      <a:pos x="452" y="629"/>
                    </a:cxn>
                    <a:cxn ang="0">
                      <a:pos x="487" y="615"/>
                    </a:cxn>
                    <a:cxn ang="0">
                      <a:pos x="525" y="625"/>
                    </a:cxn>
                    <a:cxn ang="0">
                      <a:pos x="552" y="628"/>
                    </a:cxn>
                    <a:cxn ang="0">
                      <a:pos x="593" y="645"/>
                    </a:cxn>
                    <a:cxn ang="0">
                      <a:pos x="640" y="608"/>
                    </a:cxn>
                    <a:cxn ang="0">
                      <a:pos x="667" y="585"/>
                    </a:cxn>
                    <a:cxn ang="0">
                      <a:pos x="635" y="550"/>
                    </a:cxn>
                    <a:cxn ang="0">
                      <a:pos x="624" y="509"/>
                    </a:cxn>
                    <a:cxn ang="0">
                      <a:pos x="640" y="477"/>
                    </a:cxn>
                    <a:cxn ang="0">
                      <a:pos x="636" y="430"/>
                    </a:cxn>
                    <a:cxn ang="0">
                      <a:pos x="620" y="388"/>
                    </a:cxn>
                    <a:cxn ang="0">
                      <a:pos x="584" y="385"/>
                    </a:cxn>
                    <a:cxn ang="0">
                      <a:pos x="603" y="355"/>
                    </a:cxn>
                    <a:cxn ang="0">
                      <a:pos x="635" y="299"/>
                    </a:cxn>
                    <a:cxn ang="0">
                      <a:pos x="663" y="279"/>
                    </a:cxn>
                    <a:cxn ang="0">
                      <a:pos x="694" y="179"/>
                    </a:cxn>
                    <a:cxn ang="0">
                      <a:pos x="608" y="143"/>
                    </a:cxn>
                    <a:cxn ang="0">
                      <a:pos x="548" y="127"/>
                    </a:cxn>
                    <a:cxn ang="0">
                      <a:pos x="526" y="82"/>
                    </a:cxn>
                    <a:cxn ang="0">
                      <a:pos x="489" y="93"/>
                    </a:cxn>
                    <a:cxn ang="0">
                      <a:pos x="452" y="52"/>
                    </a:cxn>
                    <a:cxn ang="0">
                      <a:pos x="408" y="16"/>
                    </a:cxn>
                  </a:cxnLst>
                  <a:rect l="0" t="0" r="r" b="b"/>
                  <a:pathLst>
                    <a:path w="694" h="700">
                      <a:moveTo>
                        <a:pt x="408" y="0"/>
                      </a:moveTo>
                      <a:lnTo>
                        <a:pt x="403" y="4"/>
                      </a:lnTo>
                      <a:lnTo>
                        <a:pt x="381" y="7"/>
                      </a:lnTo>
                      <a:lnTo>
                        <a:pt x="355" y="17"/>
                      </a:lnTo>
                      <a:lnTo>
                        <a:pt x="349" y="36"/>
                      </a:lnTo>
                      <a:lnTo>
                        <a:pt x="345" y="66"/>
                      </a:lnTo>
                      <a:lnTo>
                        <a:pt x="349" y="70"/>
                      </a:lnTo>
                      <a:lnTo>
                        <a:pt x="348" y="76"/>
                      </a:lnTo>
                      <a:lnTo>
                        <a:pt x="336" y="90"/>
                      </a:lnTo>
                      <a:lnTo>
                        <a:pt x="322" y="100"/>
                      </a:lnTo>
                      <a:lnTo>
                        <a:pt x="290" y="109"/>
                      </a:lnTo>
                      <a:lnTo>
                        <a:pt x="275" y="119"/>
                      </a:lnTo>
                      <a:lnTo>
                        <a:pt x="268" y="132"/>
                      </a:lnTo>
                      <a:lnTo>
                        <a:pt x="269" y="138"/>
                      </a:lnTo>
                      <a:lnTo>
                        <a:pt x="284" y="138"/>
                      </a:lnTo>
                      <a:lnTo>
                        <a:pt x="289" y="139"/>
                      </a:lnTo>
                      <a:lnTo>
                        <a:pt x="288" y="143"/>
                      </a:lnTo>
                      <a:lnTo>
                        <a:pt x="267" y="145"/>
                      </a:lnTo>
                      <a:lnTo>
                        <a:pt x="257" y="152"/>
                      </a:lnTo>
                      <a:lnTo>
                        <a:pt x="248" y="154"/>
                      </a:lnTo>
                      <a:lnTo>
                        <a:pt x="237" y="154"/>
                      </a:lnTo>
                      <a:lnTo>
                        <a:pt x="224" y="150"/>
                      </a:lnTo>
                      <a:lnTo>
                        <a:pt x="208" y="148"/>
                      </a:lnTo>
                      <a:lnTo>
                        <a:pt x="203" y="149"/>
                      </a:lnTo>
                      <a:lnTo>
                        <a:pt x="191" y="133"/>
                      </a:lnTo>
                      <a:lnTo>
                        <a:pt x="192" y="124"/>
                      </a:lnTo>
                      <a:lnTo>
                        <a:pt x="188" y="122"/>
                      </a:lnTo>
                      <a:lnTo>
                        <a:pt x="167" y="123"/>
                      </a:lnTo>
                      <a:lnTo>
                        <a:pt x="157" y="120"/>
                      </a:lnTo>
                      <a:lnTo>
                        <a:pt x="159" y="140"/>
                      </a:lnTo>
                      <a:lnTo>
                        <a:pt x="162" y="149"/>
                      </a:lnTo>
                      <a:lnTo>
                        <a:pt x="168" y="154"/>
                      </a:lnTo>
                      <a:lnTo>
                        <a:pt x="175" y="177"/>
                      </a:lnTo>
                      <a:lnTo>
                        <a:pt x="175" y="189"/>
                      </a:lnTo>
                      <a:lnTo>
                        <a:pt x="177" y="202"/>
                      </a:lnTo>
                      <a:lnTo>
                        <a:pt x="183" y="206"/>
                      </a:lnTo>
                      <a:lnTo>
                        <a:pt x="179" y="210"/>
                      </a:lnTo>
                      <a:lnTo>
                        <a:pt x="168" y="211"/>
                      </a:lnTo>
                      <a:lnTo>
                        <a:pt x="165" y="208"/>
                      </a:lnTo>
                      <a:lnTo>
                        <a:pt x="160" y="205"/>
                      </a:lnTo>
                      <a:lnTo>
                        <a:pt x="152" y="208"/>
                      </a:lnTo>
                      <a:lnTo>
                        <a:pt x="145" y="210"/>
                      </a:lnTo>
                      <a:lnTo>
                        <a:pt x="136" y="209"/>
                      </a:lnTo>
                      <a:lnTo>
                        <a:pt x="118" y="215"/>
                      </a:lnTo>
                      <a:lnTo>
                        <a:pt x="93" y="194"/>
                      </a:lnTo>
                      <a:lnTo>
                        <a:pt x="76" y="195"/>
                      </a:lnTo>
                      <a:lnTo>
                        <a:pt x="71" y="193"/>
                      </a:lnTo>
                      <a:lnTo>
                        <a:pt x="66" y="197"/>
                      </a:lnTo>
                      <a:lnTo>
                        <a:pt x="65" y="202"/>
                      </a:lnTo>
                      <a:lnTo>
                        <a:pt x="51" y="206"/>
                      </a:lnTo>
                      <a:lnTo>
                        <a:pt x="42" y="206"/>
                      </a:lnTo>
                      <a:lnTo>
                        <a:pt x="26" y="209"/>
                      </a:lnTo>
                      <a:lnTo>
                        <a:pt x="4" y="219"/>
                      </a:lnTo>
                      <a:lnTo>
                        <a:pt x="0" y="229"/>
                      </a:lnTo>
                      <a:lnTo>
                        <a:pt x="0" y="235"/>
                      </a:lnTo>
                      <a:lnTo>
                        <a:pt x="20" y="232"/>
                      </a:lnTo>
                      <a:lnTo>
                        <a:pt x="19" y="237"/>
                      </a:lnTo>
                      <a:lnTo>
                        <a:pt x="14" y="237"/>
                      </a:lnTo>
                      <a:lnTo>
                        <a:pt x="9" y="243"/>
                      </a:lnTo>
                      <a:lnTo>
                        <a:pt x="11" y="248"/>
                      </a:lnTo>
                      <a:lnTo>
                        <a:pt x="19" y="247"/>
                      </a:lnTo>
                      <a:lnTo>
                        <a:pt x="28" y="247"/>
                      </a:lnTo>
                      <a:lnTo>
                        <a:pt x="26" y="254"/>
                      </a:lnTo>
                      <a:lnTo>
                        <a:pt x="5" y="258"/>
                      </a:lnTo>
                      <a:lnTo>
                        <a:pt x="10" y="263"/>
                      </a:lnTo>
                      <a:lnTo>
                        <a:pt x="23" y="268"/>
                      </a:lnTo>
                      <a:lnTo>
                        <a:pt x="23" y="279"/>
                      </a:lnTo>
                      <a:lnTo>
                        <a:pt x="35" y="280"/>
                      </a:lnTo>
                      <a:lnTo>
                        <a:pt x="35" y="274"/>
                      </a:lnTo>
                      <a:lnTo>
                        <a:pt x="43" y="273"/>
                      </a:lnTo>
                      <a:lnTo>
                        <a:pt x="74" y="284"/>
                      </a:lnTo>
                      <a:lnTo>
                        <a:pt x="84" y="291"/>
                      </a:lnTo>
                      <a:lnTo>
                        <a:pt x="86" y="296"/>
                      </a:lnTo>
                      <a:lnTo>
                        <a:pt x="91" y="299"/>
                      </a:lnTo>
                      <a:lnTo>
                        <a:pt x="103" y="294"/>
                      </a:lnTo>
                      <a:lnTo>
                        <a:pt x="111" y="296"/>
                      </a:lnTo>
                      <a:lnTo>
                        <a:pt x="106" y="300"/>
                      </a:lnTo>
                      <a:lnTo>
                        <a:pt x="118" y="305"/>
                      </a:lnTo>
                      <a:lnTo>
                        <a:pt x="124" y="300"/>
                      </a:lnTo>
                      <a:lnTo>
                        <a:pt x="128" y="302"/>
                      </a:lnTo>
                      <a:lnTo>
                        <a:pt x="125" y="318"/>
                      </a:lnTo>
                      <a:lnTo>
                        <a:pt x="140" y="322"/>
                      </a:lnTo>
                      <a:lnTo>
                        <a:pt x="155" y="318"/>
                      </a:lnTo>
                      <a:lnTo>
                        <a:pt x="165" y="323"/>
                      </a:lnTo>
                      <a:lnTo>
                        <a:pt x="148" y="328"/>
                      </a:lnTo>
                      <a:lnTo>
                        <a:pt x="148" y="334"/>
                      </a:lnTo>
                      <a:lnTo>
                        <a:pt x="155" y="342"/>
                      </a:lnTo>
                      <a:lnTo>
                        <a:pt x="150" y="349"/>
                      </a:lnTo>
                      <a:lnTo>
                        <a:pt x="144" y="344"/>
                      </a:lnTo>
                      <a:lnTo>
                        <a:pt x="144" y="351"/>
                      </a:lnTo>
                      <a:lnTo>
                        <a:pt x="155" y="364"/>
                      </a:lnTo>
                      <a:lnTo>
                        <a:pt x="161" y="374"/>
                      </a:lnTo>
                      <a:lnTo>
                        <a:pt x="164" y="381"/>
                      </a:lnTo>
                      <a:lnTo>
                        <a:pt x="176" y="389"/>
                      </a:lnTo>
                      <a:lnTo>
                        <a:pt x="188" y="397"/>
                      </a:lnTo>
                      <a:lnTo>
                        <a:pt x="203" y="401"/>
                      </a:lnTo>
                      <a:lnTo>
                        <a:pt x="200" y="408"/>
                      </a:lnTo>
                      <a:lnTo>
                        <a:pt x="204" y="417"/>
                      </a:lnTo>
                      <a:lnTo>
                        <a:pt x="204" y="429"/>
                      </a:lnTo>
                      <a:lnTo>
                        <a:pt x="199" y="440"/>
                      </a:lnTo>
                      <a:lnTo>
                        <a:pt x="203" y="450"/>
                      </a:lnTo>
                      <a:lnTo>
                        <a:pt x="213" y="457"/>
                      </a:lnTo>
                      <a:lnTo>
                        <a:pt x="220" y="467"/>
                      </a:lnTo>
                      <a:lnTo>
                        <a:pt x="224" y="480"/>
                      </a:lnTo>
                      <a:lnTo>
                        <a:pt x="220" y="475"/>
                      </a:lnTo>
                      <a:lnTo>
                        <a:pt x="207" y="460"/>
                      </a:lnTo>
                      <a:lnTo>
                        <a:pt x="203" y="467"/>
                      </a:lnTo>
                      <a:lnTo>
                        <a:pt x="203" y="484"/>
                      </a:lnTo>
                      <a:lnTo>
                        <a:pt x="198" y="517"/>
                      </a:lnTo>
                      <a:lnTo>
                        <a:pt x="197" y="527"/>
                      </a:lnTo>
                      <a:lnTo>
                        <a:pt x="203" y="518"/>
                      </a:lnTo>
                      <a:lnTo>
                        <a:pt x="207" y="526"/>
                      </a:lnTo>
                      <a:lnTo>
                        <a:pt x="204" y="530"/>
                      </a:lnTo>
                      <a:lnTo>
                        <a:pt x="197" y="534"/>
                      </a:lnTo>
                      <a:lnTo>
                        <a:pt x="197" y="547"/>
                      </a:lnTo>
                      <a:lnTo>
                        <a:pt x="186" y="607"/>
                      </a:lnTo>
                      <a:lnTo>
                        <a:pt x="181" y="618"/>
                      </a:lnTo>
                      <a:lnTo>
                        <a:pt x="171" y="624"/>
                      </a:lnTo>
                      <a:lnTo>
                        <a:pt x="161" y="624"/>
                      </a:lnTo>
                      <a:lnTo>
                        <a:pt x="162" y="628"/>
                      </a:lnTo>
                      <a:lnTo>
                        <a:pt x="184" y="646"/>
                      </a:lnTo>
                      <a:lnTo>
                        <a:pt x="193" y="650"/>
                      </a:lnTo>
                      <a:lnTo>
                        <a:pt x="204" y="652"/>
                      </a:lnTo>
                      <a:lnTo>
                        <a:pt x="215" y="660"/>
                      </a:lnTo>
                      <a:lnTo>
                        <a:pt x="222" y="666"/>
                      </a:lnTo>
                      <a:lnTo>
                        <a:pt x="268" y="678"/>
                      </a:lnTo>
                      <a:lnTo>
                        <a:pt x="284" y="679"/>
                      </a:lnTo>
                      <a:lnTo>
                        <a:pt x="290" y="678"/>
                      </a:lnTo>
                      <a:lnTo>
                        <a:pt x="300" y="671"/>
                      </a:lnTo>
                      <a:lnTo>
                        <a:pt x="308" y="670"/>
                      </a:lnTo>
                      <a:lnTo>
                        <a:pt x="317" y="672"/>
                      </a:lnTo>
                      <a:lnTo>
                        <a:pt x="332" y="682"/>
                      </a:lnTo>
                      <a:lnTo>
                        <a:pt x="345" y="683"/>
                      </a:lnTo>
                      <a:lnTo>
                        <a:pt x="350" y="689"/>
                      </a:lnTo>
                      <a:lnTo>
                        <a:pt x="361" y="698"/>
                      </a:lnTo>
                      <a:lnTo>
                        <a:pt x="369" y="700"/>
                      </a:lnTo>
                      <a:lnTo>
                        <a:pt x="397" y="698"/>
                      </a:lnTo>
                      <a:lnTo>
                        <a:pt x="410" y="695"/>
                      </a:lnTo>
                      <a:lnTo>
                        <a:pt x="424" y="695"/>
                      </a:lnTo>
                      <a:lnTo>
                        <a:pt x="431" y="697"/>
                      </a:lnTo>
                      <a:lnTo>
                        <a:pt x="429" y="667"/>
                      </a:lnTo>
                      <a:lnTo>
                        <a:pt x="425" y="663"/>
                      </a:lnTo>
                      <a:lnTo>
                        <a:pt x="428" y="649"/>
                      </a:lnTo>
                      <a:lnTo>
                        <a:pt x="434" y="638"/>
                      </a:lnTo>
                      <a:lnTo>
                        <a:pt x="452" y="629"/>
                      </a:lnTo>
                      <a:lnTo>
                        <a:pt x="463" y="622"/>
                      </a:lnTo>
                      <a:lnTo>
                        <a:pt x="469" y="617"/>
                      </a:lnTo>
                      <a:lnTo>
                        <a:pt x="478" y="612"/>
                      </a:lnTo>
                      <a:lnTo>
                        <a:pt x="483" y="612"/>
                      </a:lnTo>
                      <a:lnTo>
                        <a:pt x="487" y="615"/>
                      </a:lnTo>
                      <a:lnTo>
                        <a:pt x="503" y="618"/>
                      </a:lnTo>
                      <a:lnTo>
                        <a:pt x="505" y="619"/>
                      </a:lnTo>
                      <a:lnTo>
                        <a:pt x="507" y="623"/>
                      </a:lnTo>
                      <a:lnTo>
                        <a:pt x="512" y="624"/>
                      </a:lnTo>
                      <a:lnTo>
                        <a:pt x="525" y="625"/>
                      </a:lnTo>
                      <a:lnTo>
                        <a:pt x="526" y="622"/>
                      </a:lnTo>
                      <a:lnTo>
                        <a:pt x="536" y="623"/>
                      </a:lnTo>
                      <a:lnTo>
                        <a:pt x="538" y="625"/>
                      </a:lnTo>
                      <a:lnTo>
                        <a:pt x="546" y="625"/>
                      </a:lnTo>
                      <a:lnTo>
                        <a:pt x="552" y="628"/>
                      </a:lnTo>
                      <a:lnTo>
                        <a:pt x="553" y="633"/>
                      </a:lnTo>
                      <a:lnTo>
                        <a:pt x="557" y="634"/>
                      </a:lnTo>
                      <a:lnTo>
                        <a:pt x="569" y="635"/>
                      </a:lnTo>
                      <a:lnTo>
                        <a:pt x="578" y="644"/>
                      </a:lnTo>
                      <a:lnTo>
                        <a:pt x="593" y="645"/>
                      </a:lnTo>
                      <a:lnTo>
                        <a:pt x="617" y="634"/>
                      </a:lnTo>
                      <a:lnTo>
                        <a:pt x="619" y="631"/>
                      </a:lnTo>
                      <a:lnTo>
                        <a:pt x="620" y="625"/>
                      </a:lnTo>
                      <a:lnTo>
                        <a:pt x="629" y="619"/>
                      </a:lnTo>
                      <a:lnTo>
                        <a:pt x="640" y="608"/>
                      </a:lnTo>
                      <a:lnTo>
                        <a:pt x="646" y="604"/>
                      </a:lnTo>
                      <a:lnTo>
                        <a:pt x="648" y="600"/>
                      </a:lnTo>
                      <a:lnTo>
                        <a:pt x="667" y="590"/>
                      </a:lnTo>
                      <a:lnTo>
                        <a:pt x="668" y="588"/>
                      </a:lnTo>
                      <a:lnTo>
                        <a:pt x="667" y="585"/>
                      </a:lnTo>
                      <a:lnTo>
                        <a:pt x="670" y="579"/>
                      </a:lnTo>
                      <a:lnTo>
                        <a:pt x="670" y="570"/>
                      </a:lnTo>
                      <a:lnTo>
                        <a:pt x="666" y="561"/>
                      </a:lnTo>
                      <a:lnTo>
                        <a:pt x="641" y="559"/>
                      </a:lnTo>
                      <a:lnTo>
                        <a:pt x="635" y="550"/>
                      </a:lnTo>
                      <a:lnTo>
                        <a:pt x="633" y="539"/>
                      </a:lnTo>
                      <a:lnTo>
                        <a:pt x="632" y="528"/>
                      </a:lnTo>
                      <a:lnTo>
                        <a:pt x="634" y="520"/>
                      </a:lnTo>
                      <a:lnTo>
                        <a:pt x="633" y="511"/>
                      </a:lnTo>
                      <a:lnTo>
                        <a:pt x="624" y="509"/>
                      </a:lnTo>
                      <a:lnTo>
                        <a:pt x="623" y="504"/>
                      </a:lnTo>
                      <a:lnTo>
                        <a:pt x="622" y="499"/>
                      </a:lnTo>
                      <a:lnTo>
                        <a:pt x="624" y="490"/>
                      </a:lnTo>
                      <a:lnTo>
                        <a:pt x="629" y="484"/>
                      </a:lnTo>
                      <a:lnTo>
                        <a:pt x="640" y="477"/>
                      </a:lnTo>
                      <a:lnTo>
                        <a:pt x="638" y="467"/>
                      </a:lnTo>
                      <a:lnTo>
                        <a:pt x="627" y="441"/>
                      </a:lnTo>
                      <a:lnTo>
                        <a:pt x="625" y="436"/>
                      </a:lnTo>
                      <a:lnTo>
                        <a:pt x="627" y="431"/>
                      </a:lnTo>
                      <a:lnTo>
                        <a:pt x="636" y="430"/>
                      </a:lnTo>
                      <a:lnTo>
                        <a:pt x="634" y="419"/>
                      </a:lnTo>
                      <a:lnTo>
                        <a:pt x="627" y="418"/>
                      </a:lnTo>
                      <a:lnTo>
                        <a:pt x="624" y="407"/>
                      </a:lnTo>
                      <a:lnTo>
                        <a:pt x="624" y="389"/>
                      </a:lnTo>
                      <a:lnTo>
                        <a:pt x="620" y="388"/>
                      </a:lnTo>
                      <a:lnTo>
                        <a:pt x="603" y="388"/>
                      </a:lnTo>
                      <a:lnTo>
                        <a:pt x="592" y="404"/>
                      </a:lnTo>
                      <a:lnTo>
                        <a:pt x="586" y="409"/>
                      </a:lnTo>
                      <a:lnTo>
                        <a:pt x="582" y="407"/>
                      </a:lnTo>
                      <a:lnTo>
                        <a:pt x="584" y="385"/>
                      </a:lnTo>
                      <a:lnTo>
                        <a:pt x="587" y="372"/>
                      </a:lnTo>
                      <a:lnTo>
                        <a:pt x="591" y="369"/>
                      </a:lnTo>
                      <a:lnTo>
                        <a:pt x="595" y="362"/>
                      </a:lnTo>
                      <a:lnTo>
                        <a:pt x="602" y="358"/>
                      </a:lnTo>
                      <a:lnTo>
                        <a:pt x="603" y="355"/>
                      </a:lnTo>
                      <a:lnTo>
                        <a:pt x="606" y="345"/>
                      </a:lnTo>
                      <a:lnTo>
                        <a:pt x="612" y="337"/>
                      </a:lnTo>
                      <a:lnTo>
                        <a:pt x="635" y="311"/>
                      </a:lnTo>
                      <a:lnTo>
                        <a:pt x="632" y="306"/>
                      </a:lnTo>
                      <a:lnTo>
                        <a:pt x="635" y="299"/>
                      </a:lnTo>
                      <a:lnTo>
                        <a:pt x="652" y="300"/>
                      </a:lnTo>
                      <a:lnTo>
                        <a:pt x="660" y="297"/>
                      </a:lnTo>
                      <a:lnTo>
                        <a:pt x="667" y="291"/>
                      </a:lnTo>
                      <a:lnTo>
                        <a:pt x="665" y="289"/>
                      </a:lnTo>
                      <a:lnTo>
                        <a:pt x="663" y="279"/>
                      </a:lnTo>
                      <a:lnTo>
                        <a:pt x="665" y="251"/>
                      </a:lnTo>
                      <a:lnTo>
                        <a:pt x="672" y="226"/>
                      </a:lnTo>
                      <a:lnTo>
                        <a:pt x="675" y="214"/>
                      </a:lnTo>
                      <a:lnTo>
                        <a:pt x="692" y="191"/>
                      </a:lnTo>
                      <a:lnTo>
                        <a:pt x="694" y="179"/>
                      </a:lnTo>
                      <a:lnTo>
                        <a:pt x="681" y="173"/>
                      </a:lnTo>
                      <a:lnTo>
                        <a:pt x="640" y="161"/>
                      </a:lnTo>
                      <a:lnTo>
                        <a:pt x="622" y="160"/>
                      </a:lnTo>
                      <a:lnTo>
                        <a:pt x="616" y="149"/>
                      </a:lnTo>
                      <a:lnTo>
                        <a:pt x="608" y="143"/>
                      </a:lnTo>
                      <a:lnTo>
                        <a:pt x="596" y="132"/>
                      </a:lnTo>
                      <a:lnTo>
                        <a:pt x="584" y="133"/>
                      </a:lnTo>
                      <a:lnTo>
                        <a:pt x="566" y="128"/>
                      </a:lnTo>
                      <a:lnTo>
                        <a:pt x="558" y="129"/>
                      </a:lnTo>
                      <a:lnTo>
                        <a:pt x="548" y="127"/>
                      </a:lnTo>
                      <a:lnTo>
                        <a:pt x="539" y="119"/>
                      </a:lnTo>
                      <a:lnTo>
                        <a:pt x="528" y="114"/>
                      </a:lnTo>
                      <a:lnTo>
                        <a:pt x="531" y="108"/>
                      </a:lnTo>
                      <a:lnTo>
                        <a:pt x="526" y="106"/>
                      </a:lnTo>
                      <a:lnTo>
                        <a:pt x="526" y="82"/>
                      </a:lnTo>
                      <a:lnTo>
                        <a:pt x="520" y="82"/>
                      </a:lnTo>
                      <a:lnTo>
                        <a:pt x="514" y="90"/>
                      </a:lnTo>
                      <a:lnTo>
                        <a:pt x="509" y="97"/>
                      </a:lnTo>
                      <a:lnTo>
                        <a:pt x="499" y="97"/>
                      </a:lnTo>
                      <a:lnTo>
                        <a:pt x="489" y="93"/>
                      </a:lnTo>
                      <a:lnTo>
                        <a:pt x="487" y="78"/>
                      </a:lnTo>
                      <a:lnTo>
                        <a:pt x="484" y="69"/>
                      </a:lnTo>
                      <a:lnTo>
                        <a:pt x="478" y="64"/>
                      </a:lnTo>
                      <a:lnTo>
                        <a:pt x="466" y="60"/>
                      </a:lnTo>
                      <a:lnTo>
                        <a:pt x="452" y="52"/>
                      </a:lnTo>
                      <a:lnTo>
                        <a:pt x="442" y="48"/>
                      </a:lnTo>
                      <a:lnTo>
                        <a:pt x="433" y="30"/>
                      </a:lnTo>
                      <a:lnTo>
                        <a:pt x="421" y="31"/>
                      </a:lnTo>
                      <a:lnTo>
                        <a:pt x="410" y="26"/>
                      </a:lnTo>
                      <a:lnTo>
                        <a:pt x="408" y="16"/>
                      </a:lnTo>
                      <a:lnTo>
                        <a:pt x="408" y="0"/>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grpSp>
          <p:grpSp>
            <p:nvGrpSpPr>
              <p:cNvPr id="27" name="Group 192"/>
              <p:cNvGrpSpPr>
                <a:grpSpLocks noChangeAspect="1"/>
              </p:cNvGrpSpPr>
              <p:nvPr/>
            </p:nvGrpSpPr>
            <p:grpSpPr bwMode="gray">
              <a:xfrm>
                <a:off x="4620419" y="2430810"/>
                <a:ext cx="171450" cy="258763"/>
                <a:chOff x="2428" y="1692"/>
                <a:chExt cx="108" cy="163"/>
              </a:xfrm>
              <a:grpFill/>
            </p:grpSpPr>
            <p:sp>
              <p:nvSpPr>
                <p:cNvPr id="599" name="Freeform 193"/>
                <p:cNvSpPr>
                  <a:spLocks noChangeAspect="1"/>
                </p:cNvSpPr>
                <p:nvPr/>
              </p:nvSpPr>
              <p:spPr bwMode="gray">
                <a:xfrm>
                  <a:off x="2450" y="1692"/>
                  <a:ext cx="86" cy="163"/>
                </a:xfrm>
                <a:custGeom>
                  <a:avLst/>
                  <a:gdLst/>
                  <a:ahLst/>
                  <a:cxnLst>
                    <a:cxn ang="0">
                      <a:pos x="227" y="761"/>
                    </a:cxn>
                    <a:cxn ang="0">
                      <a:pos x="260" y="737"/>
                    </a:cxn>
                    <a:cxn ang="0">
                      <a:pos x="328" y="744"/>
                    </a:cxn>
                    <a:cxn ang="0">
                      <a:pos x="410" y="698"/>
                    </a:cxn>
                    <a:cxn ang="0">
                      <a:pos x="381" y="674"/>
                    </a:cxn>
                    <a:cxn ang="0">
                      <a:pos x="394" y="659"/>
                    </a:cxn>
                    <a:cxn ang="0">
                      <a:pos x="423" y="628"/>
                    </a:cxn>
                    <a:cxn ang="0">
                      <a:pos x="399" y="554"/>
                    </a:cxn>
                    <a:cxn ang="0">
                      <a:pos x="337" y="565"/>
                    </a:cxn>
                    <a:cxn ang="0">
                      <a:pos x="339" y="507"/>
                    </a:cxn>
                    <a:cxn ang="0">
                      <a:pos x="344" y="495"/>
                    </a:cxn>
                    <a:cxn ang="0">
                      <a:pos x="316" y="433"/>
                    </a:cxn>
                    <a:cxn ang="0">
                      <a:pos x="268" y="385"/>
                    </a:cxn>
                    <a:cxn ang="0">
                      <a:pos x="228" y="293"/>
                    </a:cxn>
                    <a:cxn ang="0">
                      <a:pos x="155" y="265"/>
                    </a:cxn>
                    <a:cxn ang="0">
                      <a:pos x="181" y="229"/>
                    </a:cxn>
                    <a:cxn ang="0">
                      <a:pos x="198" y="202"/>
                    </a:cxn>
                    <a:cxn ang="0">
                      <a:pos x="233" y="109"/>
                    </a:cxn>
                    <a:cxn ang="0">
                      <a:pos x="154" y="97"/>
                    </a:cxn>
                    <a:cxn ang="0">
                      <a:pos x="99" y="104"/>
                    </a:cxn>
                    <a:cxn ang="0">
                      <a:pos x="109" y="78"/>
                    </a:cxn>
                    <a:cxn ang="0">
                      <a:pos x="151" y="0"/>
                    </a:cxn>
                    <a:cxn ang="0">
                      <a:pos x="75" y="6"/>
                    </a:cxn>
                    <a:cxn ang="0">
                      <a:pos x="37" y="60"/>
                    </a:cxn>
                    <a:cxn ang="0">
                      <a:pos x="25" y="115"/>
                    </a:cxn>
                    <a:cxn ang="0">
                      <a:pos x="33" y="133"/>
                    </a:cxn>
                    <a:cxn ang="0">
                      <a:pos x="26" y="158"/>
                    </a:cxn>
                    <a:cxn ang="0">
                      <a:pos x="5" y="195"/>
                    </a:cxn>
                    <a:cxn ang="0">
                      <a:pos x="33" y="215"/>
                    </a:cxn>
                    <a:cxn ang="0">
                      <a:pos x="31" y="254"/>
                    </a:cxn>
                    <a:cxn ang="0">
                      <a:pos x="34" y="286"/>
                    </a:cxn>
                    <a:cxn ang="0">
                      <a:pos x="28" y="330"/>
                    </a:cxn>
                    <a:cxn ang="0">
                      <a:pos x="54" y="248"/>
                    </a:cxn>
                    <a:cxn ang="0">
                      <a:pos x="53" y="273"/>
                    </a:cxn>
                    <a:cxn ang="0">
                      <a:pos x="79" y="272"/>
                    </a:cxn>
                    <a:cxn ang="0">
                      <a:pos x="77" y="308"/>
                    </a:cxn>
                    <a:cxn ang="0">
                      <a:pos x="60" y="372"/>
                    </a:cxn>
                    <a:cxn ang="0">
                      <a:pos x="65" y="384"/>
                    </a:cxn>
                    <a:cxn ang="0">
                      <a:pos x="95" y="380"/>
                    </a:cxn>
                    <a:cxn ang="0">
                      <a:pos x="162" y="373"/>
                    </a:cxn>
                    <a:cxn ang="0">
                      <a:pos x="145" y="431"/>
                    </a:cxn>
                    <a:cxn ang="0">
                      <a:pos x="181" y="437"/>
                    </a:cxn>
                    <a:cxn ang="0">
                      <a:pos x="179" y="481"/>
                    </a:cxn>
                    <a:cxn ang="0">
                      <a:pos x="168" y="523"/>
                    </a:cxn>
                    <a:cxn ang="0">
                      <a:pos x="98" y="558"/>
                    </a:cxn>
                    <a:cxn ang="0">
                      <a:pos x="108" y="615"/>
                    </a:cxn>
                    <a:cxn ang="0">
                      <a:pos x="59" y="674"/>
                    </a:cxn>
                    <a:cxn ang="0">
                      <a:pos x="97" y="674"/>
                    </a:cxn>
                    <a:cxn ang="0">
                      <a:pos x="141" y="692"/>
                    </a:cxn>
                    <a:cxn ang="0">
                      <a:pos x="194" y="663"/>
                    </a:cxn>
                    <a:cxn ang="0">
                      <a:pos x="156" y="711"/>
                    </a:cxn>
                    <a:cxn ang="0">
                      <a:pos x="47" y="791"/>
                    </a:cxn>
                    <a:cxn ang="0">
                      <a:pos x="45" y="810"/>
                    </a:cxn>
                    <a:cxn ang="0">
                      <a:pos x="77" y="784"/>
                    </a:cxn>
                    <a:cxn ang="0">
                      <a:pos x="149" y="759"/>
                    </a:cxn>
                  </a:cxnLst>
                  <a:rect l="0" t="0" r="r" b="b"/>
                  <a:pathLst>
                    <a:path w="430" h="814">
                      <a:moveTo>
                        <a:pt x="199" y="767"/>
                      </a:moveTo>
                      <a:lnTo>
                        <a:pt x="200" y="768"/>
                      </a:lnTo>
                      <a:lnTo>
                        <a:pt x="203" y="762"/>
                      </a:lnTo>
                      <a:lnTo>
                        <a:pt x="212" y="760"/>
                      </a:lnTo>
                      <a:lnTo>
                        <a:pt x="222" y="764"/>
                      </a:lnTo>
                      <a:lnTo>
                        <a:pt x="227" y="761"/>
                      </a:lnTo>
                      <a:lnTo>
                        <a:pt x="225" y="754"/>
                      </a:lnTo>
                      <a:lnTo>
                        <a:pt x="251" y="754"/>
                      </a:lnTo>
                      <a:lnTo>
                        <a:pt x="253" y="750"/>
                      </a:lnTo>
                      <a:lnTo>
                        <a:pt x="259" y="748"/>
                      </a:lnTo>
                      <a:lnTo>
                        <a:pt x="260" y="743"/>
                      </a:lnTo>
                      <a:lnTo>
                        <a:pt x="260" y="737"/>
                      </a:lnTo>
                      <a:lnTo>
                        <a:pt x="267" y="741"/>
                      </a:lnTo>
                      <a:lnTo>
                        <a:pt x="274" y="744"/>
                      </a:lnTo>
                      <a:lnTo>
                        <a:pt x="283" y="741"/>
                      </a:lnTo>
                      <a:lnTo>
                        <a:pt x="285" y="745"/>
                      </a:lnTo>
                      <a:lnTo>
                        <a:pt x="290" y="750"/>
                      </a:lnTo>
                      <a:lnTo>
                        <a:pt x="328" y="744"/>
                      </a:lnTo>
                      <a:lnTo>
                        <a:pt x="339" y="746"/>
                      </a:lnTo>
                      <a:lnTo>
                        <a:pt x="388" y="733"/>
                      </a:lnTo>
                      <a:lnTo>
                        <a:pt x="389" y="729"/>
                      </a:lnTo>
                      <a:lnTo>
                        <a:pt x="410" y="713"/>
                      </a:lnTo>
                      <a:lnTo>
                        <a:pt x="413" y="702"/>
                      </a:lnTo>
                      <a:lnTo>
                        <a:pt x="410" y="698"/>
                      </a:lnTo>
                      <a:lnTo>
                        <a:pt x="386" y="698"/>
                      </a:lnTo>
                      <a:lnTo>
                        <a:pt x="373" y="697"/>
                      </a:lnTo>
                      <a:lnTo>
                        <a:pt x="373" y="689"/>
                      </a:lnTo>
                      <a:lnTo>
                        <a:pt x="369" y="682"/>
                      </a:lnTo>
                      <a:lnTo>
                        <a:pt x="378" y="679"/>
                      </a:lnTo>
                      <a:lnTo>
                        <a:pt x="381" y="674"/>
                      </a:lnTo>
                      <a:lnTo>
                        <a:pt x="386" y="668"/>
                      </a:lnTo>
                      <a:lnTo>
                        <a:pt x="383" y="665"/>
                      </a:lnTo>
                      <a:lnTo>
                        <a:pt x="377" y="663"/>
                      </a:lnTo>
                      <a:lnTo>
                        <a:pt x="383" y="658"/>
                      </a:lnTo>
                      <a:lnTo>
                        <a:pt x="391" y="655"/>
                      </a:lnTo>
                      <a:lnTo>
                        <a:pt x="394" y="659"/>
                      </a:lnTo>
                      <a:lnTo>
                        <a:pt x="403" y="657"/>
                      </a:lnTo>
                      <a:lnTo>
                        <a:pt x="404" y="651"/>
                      </a:lnTo>
                      <a:lnTo>
                        <a:pt x="403" y="642"/>
                      </a:lnTo>
                      <a:lnTo>
                        <a:pt x="408" y="642"/>
                      </a:lnTo>
                      <a:lnTo>
                        <a:pt x="415" y="638"/>
                      </a:lnTo>
                      <a:lnTo>
                        <a:pt x="423" y="628"/>
                      </a:lnTo>
                      <a:lnTo>
                        <a:pt x="429" y="608"/>
                      </a:lnTo>
                      <a:lnTo>
                        <a:pt x="430" y="593"/>
                      </a:lnTo>
                      <a:lnTo>
                        <a:pt x="426" y="577"/>
                      </a:lnTo>
                      <a:lnTo>
                        <a:pt x="418" y="563"/>
                      </a:lnTo>
                      <a:lnTo>
                        <a:pt x="408" y="557"/>
                      </a:lnTo>
                      <a:lnTo>
                        <a:pt x="399" y="554"/>
                      </a:lnTo>
                      <a:lnTo>
                        <a:pt x="387" y="554"/>
                      </a:lnTo>
                      <a:lnTo>
                        <a:pt x="365" y="557"/>
                      </a:lnTo>
                      <a:lnTo>
                        <a:pt x="355" y="572"/>
                      </a:lnTo>
                      <a:lnTo>
                        <a:pt x="350" y="567"/>
                      </a:lnTo>
                      <a:lnTo>
                        <a:pt x="340" y="566"/>
                      </a:lnTo>
                      <a:lnTo>
                        <a:pt x="337" y="565"/>
                      </a:lnTo>
                      <a:lnTo>
                        <a:pt x="340" y="555"/>
                      </a:lnTo>
                      <a:lnTo>
                        <a:pt x="353" y="540"/>
                      </a:lnTo>
                      <a:lnTo>
                        <a:pt x="355" y="534"/>
                      </a:lnTo>
                      <a:lnTo>
                        <a:pt x="355" y="525"/>
                      </a:lnTo>
                      <a:lnTo>
                        <a:pt x="345" y="512"/>
                      </a:lnTo>
                      <a:lnTo>
                        <a:pt x="339" y="507"/>
                      </a:lnTo>
                      <a:lnTo>
                        <a:pt x="335" y="501"/>
                      </a:lnTo>
                      <a:lnTo>
                        <a:pt x="330" y="498"/>
                      </a:lnTo>
                      <a:lnTo>
                        <a:pt x="317" y="485"/>
                      </a:lnTo>
                      <a:lnTo>
                        <a:pt x="321" y="482"/>
                      </a:lnTo>
                      <a:lnTo>
                        <a:pt x="332" y="492"/>
                      </a:lnTo>
                      <a:lnTo>
                        <a:pt x="344" y="495"/>
                      </a:lnTo>
                      <a:lnTo>
                        <a:pt x="345" y="493"/>
                      </a:lnTo>
                      <a:lnTo>
                        <a:pt x="343" y="477"/>
                      </a:lnTo>
                      <a:lnTo>
                        <a:pt x="335" y="471"/>
                      </a:lnTo>
                      <a:lnTo>
                        <a:pt x="326" y="459"/>
                      </a:lnTo>
                      <a:lnTo>
                        <a:pt x="323" y="444"/>
                      </a:lnTo>
                      <a:lnTo>
                        <a:pt x="316" y="433"/>
                      </a:lnTo>
                      <a:lnTo>
                        <a:pt x="311" y="423"/>
                      </a:lnTo>
                      <a:lnTo>
                        <a:pt x="301" y="410"/>
                      </a:lnTo>
                      <a:lnTo>
                        <a:pt x="290" y="405"/>
                      </a:lnTo>
                      <a:lnTo>
                        <a:pt x="276" y="402"/>
                      </a:lnTo>
                      <a:lnTo>
                        <a:pt x="273" y="399"/>
                      </a:lnTo>
                      <a:lnTo>
                        <a:pt x="268" y="385"/>
                      </a:lnTo>
                      <a:lnTo>
                        <a:pt x="260" y="374"/>
                      </a:lnTo>
                      <a:lnTo>
                        <a:pt x="254" y="361"/>
                      </a:lnTo>
                      <a:lnTo>
                        <a:pt x="252" y="350"/>
                      </a:lnTo>
                      <a:lnTo>
                        <a:pt x="248" y="312"/>
                      </a:lnTo>
                      <a:lnTo>
                        <a:pt x="240" y="305"/>
                      </a:lnTo>
                      <a:lnTo>
                        <a:pt x="228" y="293"/>
                      </a:lnTo>
                      <a:lnTo>
                        <a:pt x="221" y="282"/>
                      </a:lnTo>
                      <a:lnTo>
                        <a:pt x="193" y="266"/>
                      </a:lnTo>
                      <a:lnTo>
                        <a:pt x="188" y="265"/>
                      </a:lnTo>
                      <a:lnTo>
                        <a:pt x="171" y="271"/>
                      </a:lnTo>
                      <a:lnTo>
                        <a:pt x="156" y="267"/>
                      </a:lnTo>
                      <a:lnTo>
                        <a:pt x="155" y="265"/>
                      </a:lnTo>
                      <a:lnTo>
                        <a:pt x="157" y="258"/>
                      </a:lnTo>
                      <a:lnTo>
                        <a:pt x="163" y="251"/>
                      </a:lnTo>
                      <a:lnTo>
                        <a:pt x="172" y="249"/>
                      </a:lnTo>
                      <a:lnTo>
                        <a:pt x="182" y="249"/>
                      </a:lnTo>
                      <a:lnTo>
                        <a:pt x="192" y="244"/>
                      </a:lnTo>
                      <a:lnTo>
                        <a:pt x="181" y="229"/>
                      </a:lnTo>
                      <a:lnTo>
                        <a:pt x="176" y="228"/>
                      </a:lnTo>
                      <a:lnTo>
                        <a:pt x="174" y="222"/>
                      </a:lnTo>
                      <a:lnTo>
                        <a:pt x="183" y="223"/>
                      </a:lnTo>
                      <a:lnTo>
                        <a:pt x="189" y="218"/>
                      </a:lnTo>
                      <a:lnTo>
                        <a:pt x="195" y="210"/>
                      </a:lnTo>
                      <a:lnTo>
                        <a:pt x="198" y="202"/>
                      </a:lnTo>
                      <a:lnTo>
                        <a:pt x="211" y="183"/>
                      </a:lnTo>
                      <a:lnTo>
                        <a:pt x="212" y="173"/>
                      </a:lnTo>
                      <a:lnTo>
                        <a:pt x="216" y="160"/>
                      </a:lnTo>
                      <a:lnTo>
                        <a:pt x="220" y="145"/>
                      </a:lnTo>
                      <a:lnTo>
                        <a:pt x="233" y="129"/>
                      </a:lnTo>
                      <a:lnTo>
                        <a:pt x="233" y="109"/>
                      </a:lnTo>
                      <a:lnTo>
                        <a:pt x="230" y="100"/>
                      </a:lnTo>
                      <a:lnTo>
                        <a:pt x="214" y="99"/>
                      </a:lnTo>
                      <a:lnTo>
                        <a:pt x="200" y="102"/>
                      </a:lnTo>
                      <a:lnTo>
                        <a:pt x="178" y="98"/>
                      </a:lnTo>
                      <a:lnTo>
                        <a:pt x="166" y="100"/>
                      </a:lnTo>
                      <a:lnTo>
                        <a:pt x="154" y="97"/>
                      </a:lnTo>
                      <a:lnTo>
                        <a:pt x="118" y="109"/>
                      </a:lnTo>
                      <a:lnTo>
                        <a:pt x="111" y="116"/>
                      </a:lnTo>
                      <a:lnTo>
                        <a:pt x="106" y="113"/>
                      </a:lnTo>
                      <a:lnTo>
                        <a:pt x="108" y="105"/>
                      </a:lnTo>
                      <a:lnTo>
                        <a:pt x="108" y="102"/>
                      </a:lnTo>
                      <a:lnTo>
                        <a:pt x="99" y="104"/>
                      </a:lnTo>
                      <a:lnTo>
                        <a:pt x="99" y="99"/>
                      </a:lnTo>
                      <a:lnTo>
                        <a:pt x="114" y="95"/>
                      </a:lnTo>
                      <a:lnTo>
                        <a:pt x="124" y="86"/>
                      </a:lnTo>
                      <a:lnTo>
                        <a:pt x="107" y="84"/>
                      </a:lnTo>
                      <a:lnTo>
                        <a:pt x="108" y="77"/>
                      </a:lnTo>
                      <a:lnTo>
                        <a:pt x="109" y="78"/>
                      </a:lnTo>
                      <a:lnTo>
                        <a:pt x="119" y="66"/>
                      </a:lnTo>
                      <a:lnTo>
                        <a:pt x="139" y="54"/>
                      </a:lnTo>
                      <a:lnTo>
                        <a:pt x="147" y="39"/>
                      </a:lnTo>
                      <a:lnTo>
                        <a:pt x="161" y="30"/>
                      </a:lnTo>
                      <a:lnTo>
                        <a:pt x="163" y="4"/>
                      </a:lnTo>
                      <a:lnTo>
                        <a:pt x="151" y="0"/>
                      </a:lnTo>
                      <a:lnTo>
                        <a:pt x="138" y="4"/>
                      </a:lnTo>
                      <a:lnTo>
                        <a:pt x="124" y="8"/>
                      </a:lnTo>
                      <a:lnTo>
                        <a:pt x="112" y="8"/>
                      </a:lnTo>
                      <a:lnTo>
                        <a:pt x="96" y="12"/>
                      </a:lnTo>
                      <a:lnTo>
                        <a:pt x="95" y="11"/>
                      </a:lnTo>
                      <a:lnTo>
                        <a:pt x="75" y="6"/>
                      </a:lnTo>
                      <a:lnTo>
                        <a:pt x="64" y="9"/>
                      </a:lnTo>
                      <a:lnTo>
                        <a:pt x="54" y="27"/>
                      </a:lnTo>
                      <a:lnTo>
                        <a:pt x="54" y="41"/>
                      </a:lnTo>
                      <a:lnTo>
                        <a:pt x="42" y="43"/>
                      </a:lnTo>
                      <a:lnTo>
                        <a:pt x="43" y="57"/>
                      </a:lnTo>
                      <a:lnTo>
                        <a:pt x="37" y="60"/>
                      </a:lnTo>
                      <a:lnTo>
                        <a:pt x="39" y="65"/>
                      </a:lnTo>
                      <a:lnTo>
                        <a:pt x="47" y="73"/>
                      </a:lnTo>
                      <a:lnTo>
                        <a:pt x="20" y="88"/>
                      </a:lnTo>
                      <a:lnTo>
                        <a:pt x="20" y="109"/>
                      </a:lnTo>
                      <a:lnTo>
                        <a:pt x="27" y="113"/>
                      </a:lnTo>
                      <a:lnTo>
                        <a:pt x="25" y="115"/>
                      </a:lnTo>
                      <a:lnTo>
                        <a:pt x="18" y="114"/>
                      </a:lnTo>
                      <a:lnTo>
                        <a:pt x="16" y="115"/>
                      </a:lnTo>
                      <a:lnTo>
                        <a:pt x="16" y="130"/>
                      </a:lnTo>
                      <a:lnTo>
                        <a:pt x="22" y="131"/>
                      </a:lnTo>
                      <a:lnTo>
                        <a:pt x="34" y="129"/>
                      </a:lnTo>
                      <a:lnTo>
                        <a:pt x="33" y="133"/>
                      </a:lnTo>
                      <a:lnTo>
                        <a:pt x="27" y="136"/>
                      </a:lnTo>
                      <a:lnTo>
                        <a:pt x="33" y="138"/>
                      </a:lnTo>
                      <a:lnTo>
                        <a:pt x="28" y="147"/>
                      </a:lnTo>
                      <a:lnTo>
                        <a:pt x="27" y="151"/>
                      </a:lnTo>
                      <a:lnTo>
                        <a:pt x="28" y="157"/>
                      </a:lnTo>
                      <a:lnTo>
                        <a:pt x="26" y="158"/>
                      </a:lnTo>
                      <a:lnTo>
                        <a:pt x="22" y="163"/>
                      </a:lnTo>
                      <a:lnTo>
                        <a:pt x="22" y="167"/>
                      </a:lnTo>
                      <a:lnTo>
                        <a:pt x="18" y="170"/>
                      </a:lnTo>
                      <a:lnTo>
                        <a:pt x="16" y="178"/>
                      </a:lnTo>
                      <a:lnTo>
                        <a:pt x="16" y="192"/>
                      </a:lnTo>
                      <a:lnTo>
                        <a:pt x="5" y="195"/>
                      </a:lnTo>
                      <a:lnTo>
                        <a:pt x="0" y="197"/>
                      </a:lnTo>
                      <a:lnTo>
                        <a:pt x="0" y="201"/>
                      </a:lnTo>
                      <a:lnTo>
                        <a:pt x="10" y="202"/>
                      </a:lnTo>
                      <a:lnTo>
                        <a:pt x="11" y="211"/>
                      </a:lnTo>
                      <a:lnTo>
                        <a:pt x="23" y="222"/>
                      </a:lnTo>
                      <a:lnTo>
                        <a:pt x="33" y="215"/>
                      </a:lnTo>
                      <a:lnTo>
                        <a:pt x="43" y="206"/>
                      </a:lnTo>
                      <a:lnTo>
                        <a:pt x="44" y="205"/>
                      </a:lnTo>
                      <a:lnTo>
                        <a:pt x="45" y="206"/>
                      </a:lnTo>
                      <a:lnTo>
                        <a:pt x="45" y="212"/>
                      </a:lnTo>
                      <a:lnTo>
                        <a:pt x="33" y="243"/>
                      </a:lnTo>
                      <a:lnTo>
                        <a:pt x="31" y="254"/>
                      </a:lnTo>
                      <a:lnTo>
                        <a:pt x="31" y="259"/>
                      </a:lnTo>
                      <a:lnTo>
                        <a:pt x="28" y="264"/>
                      </a:lnTo>
                      <a:lnTo>
                        <a:pt x="26" y="275"/>
                      </a:lnTo>
                      <a:lnTo>
                        <a:pt x="26" y="283"/>
                      </a:lnTo>
                      <a:lnTo>
                        <a:pt x="32" y="282"/>
                      </a:lnTo>
                      <a:lnTo>
                        <a:pt x="34" y="286"/>
                      </a:lnTo>
                      <a:lnTo>
                        <a:pt x="33" y="292"/>
                      </a:lnTo>
                      <a:lnTo>
                        <a:pt x="25" y="307"/>
                      </a:lnTo>
                      <a:lnTo>
                        <a:pt x="20" y="331"/>
                      </a:lnTo>
                      <a:lnTo>
                        <a:pt x="20" y="334"/>
                      </a:lnTo>
                      <a:lnTo>
                        <a:pt x="26" y="334"/>
                      </a:lnTo>
                      <a:lnTo>
                        <a:pt x="28" y="330"/>
                      </a:lnTo>
                      <a:lnTo>
                        <a:pt x="32" y="318"/>
                      </a:lnTo>
                      <a:lnTo>
                        <a:pt x="43" y="291"/>
                      </a:lnTo>
                      <a:lnTo>
                        <a:pt x="42" y="277"/>
                      </a:lnTo>
                      <a:lnTo>
                        <a:pt x="39" y="270"/>
                      </a:lnTo>
                      <a:lnTo>
                        <a:pt x="38" y="266"/>
                      </a:lnTo>
                      <a:lnTo>
                        <a:pt x="54" y="248"/>
                      </a:lnTo>
                      <a:lnTo>
                        <a:pt x="54" y="254"/>
                      </a:lnTo>
                      <a:lnTo>
                        <a:pt x="47" y="271"/>
                      </a:lnTo>
                      <a:lnTo>
                        <a:pt x="47" y="282"/>
                      </a:lnTo>
                      <a:lnTo>
                        <a:pt x="49" y="278"/>
                      </a:lnTo>
                      <a:lnTo>
                        <a:pt x="52" y="277"/>
                      </a:lnTo>
                      <a:lnTo>
                        <a:pt x="53" y="273"/>
                      </a:lnTo>
                      <a:lnTo>
                        <a:pt x="55" y="271"/>
                      </a:lnTo>
                      <a:lnTo>
                        <a:pt x="61" y="276"/>
                      </a:lnTo>
                      <a:lnTo>
                        <a:pt x="64" y="275"/>
                      </a:lnTo>
                      <a:lnTo>
                        <a:pt x="64" y="261"/>
                      </a:lnTo>
                      <a:lnTo>
                        <a:pt x="72" y="266"/>
                      </a:lnTo>
                      <a:lnTo>
                        <a:pt x="79" y="272"/>
                      </a:lnTo>
                      <a:lnTo>
                        <a:pt x="74" y="273"/>
                      </a:lnTo>
                      <a:lnTo>
                        <a:pt x="71" y="278"/>
                      </a:lnTo>
                      <a:lnTo>
                        <a:pt x="69" y="283"/>
                      </a:lnTo>
                      <a:lnTo>
                        <a:pt x="68" y="298"/>
                      </a:lnTo>
                      <a:lnTo>
                        <a:pt x="71" y="303"/>
                      </a:lnTo>
                      <a:lnTo>
                        <a:pt x="77" y="308"/>
                      </a:lnTo>
                      <a:lnTo>
                        <a:pt x="79" y="319"/>
                      </a:lnTo>
                      <a:lnTo>
                        <a:pt x="74" y="328"/>
                      </a:lnTo>
                      <a:lnTo>
                        <a:pt x="69" y="341"/>
                      </a:lnTo>
                      <a:lnTo>
                        <a:pt x="61" y="355"/>
                      </a:lnTo>
                      <a:lnTo>
                        <a:pt x="59" y="363"/>
                      </a:lnTo>
                      <a:lnTo>
                        <a:pt x="60" y="372"/>
                      </a:lnTo>
                      <a:lnTo>
                        <a:pt x="54" y="367"/>
                      </a:lnTo>
                      <a:lnTo>
                        <a:pt x="52" y="372"/>
                      </a:lnTo>
                      <a:lnTo>
                        <a:pt x="59" y="395"/>
                      </a:lnTo>
                      <a:lnTo>
                        <a:pt x="64" y="399"/>
                      </a:lnTo>
                      <a:lnTo>
                        <a:pt x="66" y="398"/>
                      </a:lnTo>
                      <a:lnTo>
                        <a:pt x="65" y="384"/>
                      </a:lnTo>
                      <a:lnTo>
                        <a:pt x="66" y="380"/>
                      </a:lnTo>
                      <a:lnTo>
                        <a:pt x="70" y="379"/>
                      </a:lnTo>
                      <a:lnTo>
                        <a:pt x="87" y="391"/>
                      </a:lnTo>
                      <a:lnTo>
                        <a:pt x="92" y="394"/>
                      </a:lnTo>
                      <a:lnTo>
                        <a:pt x="95" y="388"/>
                      </a:lnTo>
                      <a:lnTo>
                        <a:pt x="95" y="380"/>
                      </a:lnTo>
                      <a:lnTo>
                        <a:pt x="119" y="383"/>
                      </a:lnTo>
                      <a:lnTo>
                        <a:pt x="135" y="374"/>
                      </a:lnTo>
                      <a:lnTo>
                        <a:pt x="136" y="372"/>
                      </a:lnTo>
                      <a:lnTo>
                        <a:pt x="144" y="368"/>
                      </a:lnTo>
                      <a:lnTo>
                        <a:pt x="165" y="371"/>
                      </a:lnTo>
                      <a:lnTo>
                        <a:pt x="162" y="373"/>
                      </a:lnTo>
                      <a:lnTo>
                        <a:pt x="158" y="373"/>
                      </a:lnTo>
                      <a:lnTo>
                        <a:pt x="150" y="380"/>
                      </a:lnTo>
                      <a:lnTo>
                        <a:pt x="138" y="406"/>
                      </a:lnTo>
                      <a:lnTo>
                        <a:pt x="135" y="413"/>
                      </a:lnTo>
                      <a:lnTo>
                        <a:pt x="138" y="421"/>
                      </a:lnTo>
                      <a:lnTo>
                        <a:pt x="145" y="431"/>
                      </a:lnTo>
                      <a:lnTo>
                        <a:pt x="149" y="438"/>
                      </a:lnTo>
                      <a:lnTo>
                        <a:pt x="150" y="439"/>
                      </a:lnTo>
                      <a:lnTo>
                        <a:pt x="151" y="437"/>
                      </a:lnTo>
                      <a:lnTo>
                        <a:pt x="158" y="449"/>
                      </a:lnTo>
                      <a:lnTo>
                        <a:pt x="172" y="444"/>
                      </a:lnTo>
                      <a:lnTo>
                        <a:pt x="181" y="437"/>
                      </a:lnTo>
                      <a:lnTo>
                        <a:pt x="184" y="438"/>
                      </a:lnTo>
                      <a:lnTo>
                        <a:pt x="181" y="444"/>
                      </a:lnTo>
                      <a:lnTo>
                        <a:pt x="179" y="461"/>
                      </a:lnTo>
                      <a:lnTo>
                        <a:pt x="174" y="468"/>
                      </a:lnTo>
                      <a:lnTo>
                        <a:pt x="169" y="479"/>
                      </a:lnTo>
                      <a:lnTo>
                        <a:pt x="179" y="481"/>
                      </a:lnTo>
                      <a:lnTo>
                        <a:pt x="174" y="490"/>
                      </a:lnTo>
                      <a:lnTo>
                        <a:pt x="168" y="506"/>
                      </a:lnTo>
                      <a:lnTo>
                        <a:pt x="172" y="509"/>
                      </a:lnTo>
                      <a:lnTo>
                        <a:pt x="177" y="513"/>
                      </a:lnTo>
                      <a:lnTo>
                        <a:pt x="173" y="514"/>
                      </a:lnTo>
                      <a:lnTo>
                        <a:pt x="168" y="523"/>
                      </a:lnTo>
                      <a:lnTo>
                        <a:pt x="128" y="522"/>
                      </a:lnTo>
                      <a:lnTo>
                        <a:pt x="115" y="529"/>
                      </a:lnTo>
                      <a:lnTo>
                        <a:pt x="102" y="540"/>
                      </a:lnTo>
                      <a:lnTo>
                        <a:pt x="79" y="565"/>
                      </a:lnTo>
                      <a:lnTo>
                        <a:pt x="84" y="568"/>
                      </a:lnTo>
                      <a:lnTo>
                        <a:pt x="98" y="558"/>
                      </a:lnTo>
                      <a:lnTo>
                        <a:pt x="109" y="556"/>
                      </a:lnTo>
                      <a:lnTo>
                        <a:pt x="111" y="565"/>
                      </a:lnTo>
                      <a:lnTo>
                        <a:pt x="112" y="585"/>
                      </a:lnTo>
                      <a:lnTo>
                        <a:pt x="113" y="589"/>
                      </a:lnTo>
                      <a:lnTo>
                        <a:pt x="119" y="593"/>
                      </a:lnTo>
                      <a:lnTo>
                        <a:pt x="108" y="615"/>
                      </a:lnTo>
                      <a:lnTo>
                        <a:pt x="79" y="636"/>
                      </a:lnTo>
                      <a:lnTo>
                        <a:pt x="48" y="652"/>
                      </a:lnTo>
                      <a:lnTo>
                        <a:pt x="50" y="654"/>
                      </a:lnTo>
                      <a:lnTo>
                        <a:pt x="52" y="660"/>
                      </a:lnTo>
                      <a:lnTo>
                        <a:pt x="56" y="671"/>
                      </a:lnTo>
                      <a:lnTo>
                        <a:pt x="59" y="674"/>
                      </a:lnTo>
                      <a:lnTo>
                        <a:pt x="65" y="675"/>
                      </a:lnTo>
                      <a:lnTo>
                        <a:pt x="72" y="671"/>
                      </a:lnTo>
                      <a:lnTo>
                        <a:pt x="82" y="663"/>
                      </a:lnTo>
                      <a:lnTo>
                        <a:pt x="91" y="659"/>
                      </a:lnTo>
                      <a:lnTo>
                        <a:pt x="95" y="660"/>
                      </a:lnTo>
                      <a:lnTo>
                        <a:pt x="97" y="674"/>
                      </a:lnTo>
                      <a:lnTo>
                        <a:pt x="101" y="678"/>
                      </a:lnTo>
                      <a:lnTo>
                        <a:pt x="113" y="678"/>
                      </a:lnTo>
                      <a:lnTo>
                        <a:pt x="120" y="671"/>
                      </a:lnTo>
                      <a:lnTo>
                        <a:pt x="123" y="670"/>
                      </a:lnTo>
                      <a:lnTo>
                        <a:pt x="127" y="673"/>
                      </a:lnTo>
                      <a:lnTo>
                        <a:pt x="141" y="692"/>
                      </a:lnTo>
                      <a:lnTo>
                        <a:pt x="147" y="694"/>
                      </a:lnTo>
                      <a:lnTo>
                        <a:pt x="156" y="694"/>
                      </a:lnTo>
                      <a:lnTo>
                        <a:pt x="162" y="689"/>
                      </a:lnTo>
                      <a:lnTo>
                        <a:pt x="166" y="682"/>
                      </a:lnTo>
                      <a:lnTo>
                        <a:pt x="179" y="675"/>
                      </a:lnTo>
                      <a:lnTo>
                        <a:pt x="194" y="663"/>
                      </a:lnTo>
                      <a:lnTo>
                        <a:pt x="195" y="670"/>
                      </a:lnTo>
                      <a:lnTo>
                        <a:pt x="190" y="678"/>
                      </a:lnTo>
                      <a:lnTo>
                        <a:pt x="174" y="697"/>
                      </a:lnTo>
                      <a:lnTo>
                        <a:pt x="172" y="705"/>
                      </a:lnTo>
                      <a:lnTo>
                        <a:pt x="168" y="708"/>
                      </a:lnTo>
                      <a:lnTo>
                        <a:pt x="156" y="711"/>
                      </a:lnTo>
                      <a:lnTo>
                        <a:pt x="124" y="711"/>
                      </a:lnTo>
                      <a:lnTo>
                        <a:pt x="109" y="713"/>
                      </a:lnTo>
                      <a:lnTo>
                        <a:pt x="104" y="724"/>
                      </a:lnTo>
                      <a:lnTo>
                        <a:pt x="95" y="730"/>
                      </a:lnTo>
                      <a:lnTo>
                        <a:pt x="88" y="745"/>
                      </a:lnTo>
                      <a:lnTo>
                        <a:pt x="47" y="791"/>
                      </a:lnTo>
                      <a:lnTo>
                        <a:pt x="31" y="800"/>
                      </a:lnTo>
                      <a:lnTo>
                        <a:pt x="28" y="809"/>
                      </a:lnTo>
                      <a:lnTo>
                        <a:pt x="28" y="813"/>
                      </a:lnTo>
                      <a:lnTo>
                        <a:pt x="31" y="807"/>
                      </a:lnTo>
                      <a:lnTo>
                        <a:pt x="34" y="804"/>
                      </a:lnTo>
                      <a:lnTo>
                        <a:pt x="45" y="810"/>
                      </a:lnTo>
                      <a:lnTo>
                        <a:pt x="50" y="809"/>
                      </a:lnTo>
                      <a:lnTo>
                        <a:pt x="54" y="814"/>
                      </a:lnTo>
                      <a:lnTo>
                        <a:pt x="58" y="809"/>
                      </a:lnTo>
                      <a:lnTo>
                        <a:pt x="60" y="800"/>
                      </a:lnTo>
                      <a:lnTo>
                        <a:pt x="71" y="796"/>
                      </a:lnTo>
                      <a:lnTo>
                        <a:pt x="77" y="784"/>
                      </a:lnTo>
                      <a:lnTo>
                        <a:pt x="107" y="783"/>
                      </a:lnTo>
                      <a:lnTo>
                        <a:pt x="127" y="791"/>
                      </a:lnTo>
                      <a:lnTo>
                        <a:pt x="134" y="791"/>
                      </a:lnTo>
                      <a:lnTo>
                        <a:pt x="141" y="782"/>
                      </a:lnTo>
                      <a:lnTo>
                        <a:pt x="145" y="760"/>
                      </a:lnTo>
                      <a:lnTo>
                        <a:pt x="149" y="759"/>
                      </a:lnTo>
                      <a:lnTo>
                        <a:pt x="156" y="759"/>
                      </a:lnTo>
                      <a:lnTo>
                        <a:pt x="166" y="754"/>
                      </a:lnTo>
                      <a:lnTo>
                        <a:pt x="182" y="750"/>
                      </a:lnTo>
                      <a:lnTo>
                        <a:pt x="199" y="767"/>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600" name="Freeform 194"/>
                <p:cNvSpPr>
                  <a:spLocks noChangeAspect="1"/>
                </p:cNvSpPr>
                <p:nvPr/>
              </p:nvSpPr>
              <p:spPr bwMode="gray">
                <a:xfrm>
                  <a:off x="2428" y="1759"/>
                  <a:ext cx="28" cy="25"/>
                </a:xfrm>
                <a:custGeom>
                  <a:avLst/>
                  <a:gdLst/>
                  <a:ahLst/>
                  <a:cxnLst>
                    <a:cxn ang="0">
                      <a:pos x="28" y="36"/>
                    </a:cxn>
                    <a:cxn ang="0">
                      <a:pos x="27" y="48"/>
                    </a:cxn>
                    <a:cxn ang="0">
                      <a:pos x="21" y="58"/>
                    </a:cxn>
                    <a:cxn ang="0">
                      <a:pos x="11" y="59"/>
                    </a:cxn>
                    <a:cxn ang="0">
                      <a:pos x="11" y="72"/>
                    </a:cxn>
                    <a:cxn ang="0">
                      <a:pos x="0" y="80"/>
                    </a:cxn>
                    <a:cxn ang="0">
                      <a:pos x="16" y="91"/>
                    </a:cxn>
                    <a:cxn ang="0">
                      <a:pos x="23" y="110"/>
                    </a:cxn>
                    <a:cxn ang="0">
                      <a:pos x="34" y="115"/>
                    </a:cxn>
                    <a:cxn ang="0">
                      <a:pos x="47" y="104"/>
                    </a:cxn>
                    <a:cxn ang="0">
                      <a:pos x="53" y="93"/>
                    </a:cxn>
                    <a:cxn ang="0">
                      <a:pos x="82" y="85"/>
                    </a:cxn>
                    <a:cxn ang="0">
                      <a:pos x="97" y="99"/>
                    </a:cxn>
                    <a:cxn ang="0">
                      <a:pos x="98" y="106"/>
                    </a:cxn>
                    <a:cxn ang="0">
                      <a:pos x="98" y="121"/>
                    </a:cxn>
                    <a:cxn ang="0">
                      <a:pos x="101" y="126"/>
                    </a:cxn>
                    <a:cxn ang="0">
                      <a:pos x="103" y="126"/>
                    </a:cxn>
                    <a:cxn ang="0">
                      <a:pos x="117" y="117"/>
                    </a:cxn>
                    <a:cxn ang="0">
                      <a:pos x="119" y="107"/>
                    </a:cxn>
                    <a:cxn ang="0">
                      <a:pos x="132" y="105"/>
                    </a:cxn>
                    <a:cxn ang="0">
                      <a:pos x="138" y="97"/>
                    </a:cxn>
                    <a:cxn ang="0">
                      <a:pos x="132" y="85"/>
                    </a:cxn>
                    <a:cxn ang="0">
                      <a:pos x="130" y="78"/>
                    </a:cxn>
                    <a:cxn ang="0">
                      <a:pos x="138" y="90"/>
                    </a:cxn>
                    <a:cxn ang="0">
                      <a:pos x="140" y="79"/>
                    </a:cxn>
                    <a:cxn ang="0">
                      <a:pos x="135" y="68"/>
                    </a:cxn>
                    <a:cxn ang="0">
                      <a:pos x="130" y="66"/>
                    </a:cxn>
                    <a:cxn ang="0">
                      <a:pos x="116" y="68"/>
                    </a:cxn>
                    <a:cxn ang="0">
                      <a:pos x="122" y="57"/>
                    </a:cxn>
                    <a:cxn ang="0">
                      <a:pos x="120" y="39"/>
                    </a:cxn>
                    <a:cxn ang="0">
                      <a:pos x="112" y="27"/>
                    </a:cxn>
                    <a:cxn ang="0">
                      <a:pos x="106" y="16"/>
                    </a:cxn>
                    <a:cxn ang="0">
                      <a:pos x="89" y="10"/>
                    </a:cxn>
                    <a:cxn ang="0">
                      <a:pos x="64" y="18"/>
                    </a:cxn>
                    <a:cxn ang="0">
                      <a:pos x="58" y="24"/>
                    </a:cxn>
                    <a:cxn ang="0">
                      <a:pos x="50" y="27"/>
                    </a:cxn>
                    <a:cxn ang="0">
                      <a:pos x="48" y="24"/>
                    </a:cxn>
                    <a:cxn ang="0">
                      <a:pos x="59" y="10"/>
                    </a:cxn>
                    <a:cxn ang="0">
                      <a:pos x="57" y="7"/>
                    </a:cxn>
                    <a:cxn ang="0">
                      <a:pos x="48" y="2"/>
                    </a:cxn>
                    <a:cxn ang="0">
                      <a:pos x="39" y="0"/>
                    </a:cxn>
                    <a:cxn ang="0">
                      <a:pos x="38" y="5"/>
                    </a:cxn>
                    <a:cxn ang="0">
                      <a:pos x="36" y="8"/>
                    </a:cxn>
                    <a:cxn ang="0">
                      <a:pos x="33" y="14"/>
                    </a:cxn>
                    <a:cxn ang="0">
                      <a:pos x="34" y="20"/>
                    </a:cxn>
                    <a:cxn ang="0">
                      <a:pos x="34" y="27"/>
                    </a:cxn>
                    <a:cxn ang="0">
                      <a:pos x="33" y="34"/>
                    </a:cxn>
                    <a:cxn ang="0">
                      <a:pos x="28" y="36"/>
                    </a:cxn>
                  </a:cxnLst>
                  <a:rect l="0" t="0" r="r" b="b"/>
                  <a:pathLst>
                    <a:path w="140" h="126">
                      <a:moveTo>
                        <a:pt x="28" y="36"/>
                      </a:moveTo>
                      <a:lnTo>
                        <a:pt x="27" y="48"/>
                      </a:lnTo>
                      <a:lnTo>
                        <a:pt x="21" y="58"/>
                      </a:lnTo>
                      <a:lnTo>
                        <a:pt x="11" y="59"/>
                      </a:lnTo>
                      <a:lnTo>
                        <a:pt x="11" y="72"/>
                      </a:lnTo>
                      <a:lnTo>
                        <a:pt x="0" y="80"/>
                      </a:lnTo>
                      <a:lnTo>
                        <a:pt x="16" y="91"/>
                      </a:lnTo>
                      <a:lnTo>
                        <a:pt x="23" y="110"/>
                      </a:lnTo>
                      <a:lnTo>
                        <a:pt x="34" y="115"/>
                      </a:lnTo>
                      <a:lnTo>
                        <a:pt x="47" y="104"/>
                      </a:lnTo>
                      <a:lnTo>
                        <a:pt x="53" y="93"/>
                      </a:lnTo>
                      <a:lnTo>
                        <a:pt x="82" y="85"/>
                      </a:lnTo>
                      <a:lnTo>
                        <a:pt x="97" y="99"/>
                      </a:lnTo>
                      <a:lnTo>
                        <a:pt x="98" y="106"/>
                      </a:lnTo>
                      <a:lnTo>
                        <a:pt x="98" y="121"/>
                      </a:lnTo>
                      <a:lnTo>
                        <a:pt x="101" y="126"/>
                      </a:lnTo>
                      <a:lnTo>
                        <a:pt x="103" y="126"/>
                      </a:lnTo>
                      <a:lnTo>
                        <a:pt x="117" y="117"/>
                      </a:lnTo>
                      <a:lnTo>
                        <a:pt x="119" y="107"/>
                      </a:lnTo>
                      <a:lnTo>
                        <a:pt x="132" y="105"/>
                      </a:lnTo>
                      <a:lnTo>
                        <a:pt x="138" y="97"/>
                      </a:lnTo>
                      <a:lnTo>
                        <a:pt x="132" y="85"/>
                      </a:lnTo>
                      <a:lnTo>
                        <a:pt x="130" y="78"/>
                      </a:lnTo>
                      <a:lnTo>
                        <a:pt x="138" y="90"/>
                      </a:lnTo>
                      <a:lnTo>
                        <a:pt x="140" y="79"/>
                      </a:lnTo>
                      <a:lnTo>
                        <a:pt x="135" y="68"/>
                      </a:lnTo>
                      <a:lnTo>
                        <a:pt x="130" y="66"/>
                      </a:lnTo>
                      <a:lnTo>
                        <a:pt x="116" y="68"/>
                      </a:lnTo>
                      <a:lnTo>
                        <a:pt x="122" y="57"/>
                      </a:lnTo>
                      <a:lnTo>
                        <a:pt x="120" y="39"/>
                      </a:lnTo>
                      <a:lnTo>
                        <a:pt x="112" y="27"/>
                      </a:lnTo>
                      <a:lnTo>
                        <a:pt x="106" y="16"/>
                      </a:lnTo>
                      <a:lnTo>
                        <a:pt x="89" y="10"/>
                      </a:lnTo>
                      <a:lnTo>
                        <a:pt x="64" y="18"/>
                      </a:lnTo>
                      <a:lnTo>
                        <a:pt x="58" y="24"/>
                      </a:lnTo>
                      <a:lnTo>
                        <a:pt x="50" y="27"/>
                      </a:lnTo>
                      <a:lnTo>
                        <a:pt x="48" y="24"/>
                      </a:lnTo>
                      <a:lnTo>
                        <a:pt x="59" y="10"/>
                      </a:lnTo>
                      <a:lnTo>
                        <a:pt x="57" y="7"/>
                      </a:lnTo>
                      <a:lnTo>
                        <a:pt x="48" y="2"/>
                      </a:lnTo>
                      <a:lnTo>
                        <a:pt x="39" y="0"/>
                      </a:lnTo>
                      <a:lnTo>
                        <a:pt x="38" y="5"/>
                      </a:lnTo>
                      <a:lnTo>
                        <a:pt x="36" y="8"/>
                      </a:lnTo>
                      <a:lnTo>
                        <a:pt x="33" y="14"/>
                      </a:lnTo>
                      <a:lnTo>
                        <a:pt x="34" y="20"/>
                      </a:lnTo>
                      <a:lnTo>
                        <a:pt x="34" y="27"/>
                      </a:lnTo>
                      <a:lnTo>
                        <a:pt x="33" y="34"/>
                      </a:lnTo>
                      <a:lnTo>
                        <a:pt x="28" y="36"/>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grpSp>
          <p:sp>
            <p:nvSpPr>
              <p:cNvPr id="570" name="Freeform 195"/>
              <p:cNvSpPr>
                <a:spLocks noChangeAspect="1"/>
              </p:cNvSpPr>
              <p:nvPr/>
            </p:nvSpPr>
            <p:spPr bwMode="gray">
              <a:xfrm>
                <a:off x="4580731" y="2540347"/>
                <a:ext cx="74613" cy="109538"/>
              </a:xfrm>
              <a:custGeom>
                <a:avLst/>
                <a:gdLst/>
                <a:ahLst/>
                <a:cxnLst>
                  <a:cxn ang="0">
                    <a:pos x="223" y="97"/>
                  </a:cxn>
                  <a:cxn ang="0">
                    <a:pos x="178" y="84"/>
                  </a:cxn>
                  <a:cxn ang="0">
                    <a:pos x="148" y="100"/>
                  </a:cxn>
                  <a:cxn ang="0">
                    <a:pos x="136" y="63"/>
                  </a:cxn>
                  <a:cxn ang="0">
                    <a:pos x="152" y="39"/>
                  </a:cxn>
                  <a:cxn ang="0">
                    <a:pos x="152" y="2"/>
                  </a:cxn>
                  <a:cxn ang="0">
                    <a:pos x="135" y="6"/>
                  </a:cxn>
                  <a:cxn ang="0">
                    <a:pos x="113" y="18"/>
                  </a:cxn>
                  <a:cxn ang="0">
                    <a:pos x="108" y="34"/>
                  </a:cxn>
                  <a:cxn ang="0">
                    <a:pos x="88" y="53"/>
                  </a:cxn>
                  <a:cxn ang="0">
                    <a:pos x="104" y="60"/>
                  </a:cxn>
                  <a:cxn ang="0">
                    <a:pos x="120" y="63"/>
                  </a:cxn>
                  <a:cxn ang="0">
                    <a:pos x="99" y="87"/>
                  </a:cxn>
                  <a:cxn ang="0">
                    <a:pos x="65" y="97"/>
                  </a:cxn>
                  <a:cxn ang="0">
                    <a:pos x="31" y="96"/>
                  </a:cxn>
                  <a:cxn ang="0">
                    <a:pos x="23" y="118"/>
                  </a:cxn>
                  <a:cxn ang="0">
                    <a:pos x="43" y="130"/>
                  </a:cxn>
                  <a:cxn ang="0">
                    <a:pos x="24" y="154"/>
                  </a:cxn>
                  <a:cxn ang="0">
                    <a:pos x="23" y="173"/>
                  </a:cxn>
                  <a:cxn ang="0">
                    <a:pos x="40" y="179"/>
                  </a:cxn>
                  <a:cxn ang="0">
                    <a:pos x="78" y="192"/>
                  </a:cxn>
                  <a:cxn ang="0">
                    <a:pos x="54" y="209"/>
                  </a:cxn>
                  <a:cxn ang="0">
                    <a:pos x="32" y="248"/>
                  </a:cxn>
                  <a:cxn ang="0">
                    <a:pos x="81" y="238"/>
                  </a:cxn>
                  <a:cxn ang="0">
                    <a:pos x="56" y="249"/>
                  </a:cxn>
                  <a:cxn ang="0">
                    <a:pos x="29" y="274"/>
                  </a:cxn>
                  <a:cxn ang="0">
                    <a:pos x="15" y="279"/>
                  </a:cxn>
                  <a:cxn ang="0">
                    <a:pos x="0" y="291"/>
                  </a:cxn>
                  <a:cxn ang="0">
                    <a:pos x="13" y="299"/>
                  </a:cxn>
                  <a:cxn ang="0">
                    <a:pos x="11" y="314"/>
                  </a:cxn>
                  <a:cxn ang="0">
                    <a:pos x="38" y="312"/>
                  </a:cxn>
                  <a:cxn ang="0">
                    <a:pos x="16" y="334"/>
                  </a:cxn>
                  <a:cxn ang="0">
                    <a:pos x="48" y="328"/>
                  </a:cxn>
                  <a:cxn ang="0">
                    <a:pos x="33" y="338"/>
                  </a:cxn>
                  <a:cxn ang="0">
                    <a:pos x="44" y="340"/>
                  </a:cxn>
                  <a:cxn ang="0">
                    <a:pos x="60" y="343"/>
                  </a:cxn>
                  <a:cxn ang="0">
                    <a:pos x="102" y="329"/>
                  </a:cxn>
                  <a:cxn ang="0">
                    <a:pos x="109" y="308"/>
                  </a:cxn>
                  <a:cxn ang="0">
                    <a:pos x="119" y="317"/>
                  </a:cxn>
                  <a:cxn ang="0">
                    <a:pos x="145" y="306"/>
                  </a:cxn>
                  <a:cxn ang="0">
                    <a:pos x="153" y="291"/>
                  </a:cxn>
                  <a:cxn ang="0">
                    <a:pos x="201" y="281"/>
                  </a:cxn>
                  <a:cxn ang="0">
                    <a:pos x="218" y="278"/>
                  </a:cxn>
                  <a:cxn ang="0">
                    <a:pos x="225" y="236"/>
                  </a:cxn>
                  <a:cxn ang="0">
                    <a:pos x="231" y="197"/>
                  </a:cxn>
                  <a:cxn ang="0">
                    <a:pos x="233" y="160"/>
                  </a:cxn>
                  <a:cxn ang="0">
                    <a:pos x="226" y="117"/>
                  </a:cxn>
                </a:cxnLst>
                <a:rect l="0" t="0" r="r" b="b"/>
                <a:pathLst>
                  <a:path w="233" h="345">
                    <a:moveTo>
                      <a:pt x="226" y="117"/>
                    </a:moveTo>
                    <a:lnTo>
                      <a:pt x="223" y="112"/>
                    </a:lnTo>
                    <a:lnTo>
                      <a:pt x="223" y="97"/>
                    </a:lnTo>
                    <a:lnTo>
                      <a:pt x="222" y="90"/>
                    </a:lnTo>
                    <a:lnTo>
                      <a:pt x="207" y="76"/>
                    </a:lnTo>
                    <a:lnTo>
                      <a:pt x="178" y="84"/>
                    </a:lnTo>
                    <a:lnTo>
                      <a:pt x="172" y="95"/>
                    </a:lnTo>
                    <a:lnTo>
                      <a:pt x="159" y="106"/>
                    </a:lnTo>
                    <a:lnTo>
                      <a:pt x="148" y="100"/>
                    </a:lnTo>
                    <a:lnTo>
                      <a:pt x="141" y="82"/>
                    </a:lnTo>
                    <a:lnTo>
                      <a:pt x="125" y="71"/>
                    </a:lnTo>
                    <a:lnTo>
                      <a:pt x="136" y="63"/>
                    </a:lnTo>
                    <a:lnTo>
                      <a:pt x="136" y="50"/>
                    </a:lnTo>
                    <a:lnTo>
                      <a:pt x="146" y="49"/>
                    </a:lnTo>
                    <a:lnTo>
                      <a:pt x="152" y="39"/>
                    </a:lnTo>
                    <a:lnTo>
                      <a:pt x="153" y="27"/>
                    </a:lnTo>
                    <a:lnTo>
                      <a:pt x="155" y="22"/>
                    </a:lnTo>
                    <a:lnTo>
                      <a:pt x="152" y="2"/>
                    </a:lnTo>
                    <a:lnTo>
                      <a:pt x="151" y="0"/>
                    </a:lnTo>
                    <a:lnTo>
                      <a:pt x="145" y="1"/>
                    </a:lnTo>
                    <a:lnTo>
                      <a:pt x="135" y="6"/>
                    </a:lnTo>
                    <a:lnTo>
                      <a:pt x="131" y="4"/>
                    </a:lnTo>
                    <a:lnTo>
                      <a:pt x="121" y="11"/>
                    </a:lnTo>
                    <a:lnTo>
                      <a:pt x="113" y="18"/>
                    </a:lnTo>
                    <a:lnTo>
                      <a:pt x="108" y="20"/>
                    </a:lnTo>
                    <a:lnTo>
                      <a:pt x="105" y="30"/>
                    </a:lnTo>
                    <a:lnTo>
                      <a:pt x="108" y="34"/>
                    </a:lnTo>
                    <a:lnTo>
                      <a:pt x="107" y="37"/>
                    </a:lnTo>
                    <a:lnTo>
                      <a:pt x="99" y="45"/>
                    </a:lnTo>
                    <a:lnTo>
                      <a:pt x="88" y="53"/>
                    </a:lnTo>
                    <a:lnTo>
                      <a:pt x="91" y="59"/>
                    </a:lnTo>
                    <a:lnTo>
                      <a:pt x="99" y="59"/>
                    </a:lnTo>
                    <a:lnTo>
                      <a:pt x="104" y="60"/>
                    </a:lnTo>
                    <a:lnTo>
                      <a:pt x="110" y="59"/>
                    </a:lnTo>
                    <a:lnTo>
                      <a:pt x="119" y="59"/>
                    </a:lnTo>
                    <a:lnTo>
                      <a:pt x="120" y="63"/>
                    </a:lnTo>
                    <a:lnTo>
                      <a:pt x="117" y="71"/>
                    </a:lnTo>
                    <a:lnTo>
                      <a:pt x="98" y="84"/>
                    </a:lnTo>
                    <a:lnTo>
                      <a:pt x="99" y="87"/>
                    </a:lnTo>
                    <a:lnTo>
                      <a:pt x="98" y="95"/>
                    </a:lnTo>
                    <a:lnTo>
                      <a:pt x="83" y="93"/>
                    </a:lnTo>
                    <a:lnTo>
                      <a:pt x="65" y="97"/>
                    </a:lnTo>
                    <a:lnTo>
                      <a:pt x="61" y="90"/>
                    </a:lnTo>
                    <a:lnTo>
                      <a:pt x="37" y="87"/>
                    </a:lnTo>
                    <a:lnTo>
                      <a:pt x="31" y="96"/>
                    </a:lnTo>
                    <a:lnTo>
                      <a:pt x="26" y="104"/>
                    </a:lnTo>
                    <a:lnTo>
                      <a:pt x="29" y="120"/>
                    </a:lnTo>
                    <a:lnTo>
                      <a:pt x="23" y="118"/>
                    </a:lnTo>
                    <a:lnTo>
                      <a:pt x="15" y="119"/>
                    </a:lnTo>
                    <a:lnTo>
                      <a:pt x="21" y="128"/>
                    </a:lnTo>
                    <a:lnTo>
                      <a:pt x="43" y="130"/>
                    </a:lnTo>
                    <a:lnTo>
                      <a:pt x="44" y="136"/>
                    </a:lnTo>
                    <a:lnTo>
                      <a:pt x="28" y="146"/>
                    </a:lnTo>
                    <a:lnTo>
                      <a:pt x="24" y="154"/>
                    </a:lnTo>
                    <a:lnTo>
                      <a:pt x="17" y="158"/>
                    </a:lnTo>
                    <a:lnTo>
                      <a:pt x="17" y="166"/>
                    </a:lnTo>
                    <a:lnTo>
                      <a:pt x="23" y="173"/>
                    </a:lnTo>
                    <a:lnTo>
                      <a:pt x="28" y="174"/>
                    </a:lnTo>
                    <a:lnTo>
                      <a:pt x="28" y="179"/>
                    </a:lnTo>
                    <a:lnTo>
                      <a:pt x="40" y="179"/>
                    </a:lnTo>
                    <a:lnTo>
                      <a:pt x="43" y="186"/>
                    </a:lnTo>
                    <a:lnTo>
                      <a:pt x="75" y="187"/>
                    </a:lnTo>
                    <a:lnTo>
                      <a:pt x="78" y="192"/>
                    </a:lnTo>
                    <a:lnTo>
                      <a:pt x="74" y="197"/>
                    </a:lnTo>
                    <a:lnTo>
                      <a:pt x="61" y="201"/>
                    </a:lnTo>
                    <a:lnTo>
                      <a:pt x="54" y="209"/>
                    </a:lnTo>
                    <a:lnTo>
                      <a:pt x="53" y="224"/>
                    </a:lnTo>
                    <a:lnTo>
                      <a:pt x="48" y="233"/>
                    </a:lnTo>
                    <a:lnTo>
                      <a:pt x="32" y="248"/>
                    </a:lnTo>
                    <a:lnTo>
                      <a:pt x="65" y="243"/>
                    </a:lnTo>
                    <a:lnTo>
                      <a:pt x="81" y="227"/>
                    </a:lnTo>
                    <a:lnTo>
                      <a:pt x="81" y="238"/>
                    </a:lnTo>
                    <a:lnTo>
                      <a:pt x="89" y="240"/>
                    </a:lnTo>
                    <a:lnTo>
                      <a:pt x="91" y="241"/>
                    </a:lnTo>
                    <a:lnTo>
                      <a:pt x="56" y="249"/>
                    </a:lnTo>
                    <a:lnTo>
                      <a:pt x="42" y="251"/>
                    </a:lnTo>
                    <a:lnTo>
                      <a:pt x="31" y="268"/>
                    </a:lnTo>
                    <a:lnTo>
                      <a:pt x="29" y="274"/>
                    </a:lnTo>
                    <a:lnTo>
                      <a:pt x="27" y="278"/>
                    </a:lnTo>
                    <a:lnTo>
                      <a:pt x="21" y="276"/>
                    </a:lnTo>
                    <a:lnTo>
                      <a:pt x="15" y="279"/>
                    </a:lnTo>
                    <a:lnTo>
                      <a:pt x="8" y="278"/>
                    </a:lnTo>
                    <a:lnTo>
                      <a:pt x="2" y="283"/>
                    </a:lnTo>
                    <a:lnTo>
                      <a:pt x="0" y="291"/>
                    </a:lnTo>
                    <a:lnTo>
                      <a:pt x="24" y="289"/>
                    </a:lnTo>
                    <a:lnTo>
                      <a:pt x="26" y="294"/>
                    </a:lnTo>
                    <a:lnTo>
                      <a:pt x="13" y="299"/>
                    </a:lnTo>
                    <a:lnTo>
                      <a:pt x="5" y="308"/>
                    </a:lnTo>
                    <a:lnTo>
                      <a:pt x="3" y="314"/>
                    </a:lnTo>
                    <a:lnTo>
                      <a:pt x="11" y="314"/>
                    </a:lnTo>
                    <a:lnTo>
                      <a:pt x="13" y="319"/>
                    </a:lnTo>
                    <a:lnTo>
                      <a:pt x="16" y="319"/>
                    </a:lnTo>
                    <a:lnTo>
                      <a:pt x="38" y="312"/>
                    </a:lnTo>
                    <a:lnTo>
                      <a:pt x="38" y="318"/>
                    </a:lnTo>
                    <a:lnTo>
                      <a:pt x="29" y="323"/>
                    </a:lnTo>
                    <a:lnTo>
                      <a:pt x="16" y="334"/>
                    </a:lnTo>
                    <a:lnTo>
                      <a:pt x="19" y="334"/>
                    </a:lnTo>
                    <a:lnTo>
                      <a:pt x="45" y="326"/>
                    </a:lnTo>
                    <a:lnTo>
                      <a:pt x="48" y="328"/>
                    </a:lnTo>
                    <a:lnTo>
                      <a:pt x="45" y="334"/>
                    </a:lnTo>
                    <a:lnTo>
                      <a:pt x="39" y="334"/>
                    </a:lnTo>
                    <a:lnTo>
                      <a:pt x="33" y="338"/>
                    </a:lnTo>
                    <a:lnTo>
                      <a:pt x="34" y="340"/>
                    </a:lnTo>
                    <a:lnTo>
                      <a:pt x="34" y="345"/>
                    </a:lnTo>
                    <a:lnTo>
                      <a:pt x="44" y="340"/>
                    </a:lnTo>
                    <a:lnTo>
                      <a:pt x="51" y="339"/>
                    </a:lnTo>
                    <a:lnTo>
                      <a:pt x="55" y="341"/>
                    </a:lnTo>
                    <a:lnTo>
                      <a:pt x="60" y="343"/>
                    </a:lnTo>
                    <a:lnTo>
                      <a:pt x="67" y="338"/>
                    </a:lnTo>
                    <a:lnTo>
                      <a:pt x="74" y="338"/>
                    </a:lnTo>
                    <a:lnTo>
                      <a:pt x="102" y="329"/>
                    </a:lnTo>
                    <a:lnTo>
                      <a:pt x="109" y="323"/>
                    </a:lnTo>
                    <a:lnTo>
                      <a:pt x="110" y="316"/>
                    </a:lnTo>
                    <a:lnTo>
                      <a:pt x="109" y="308"/>
                    </a:lnTo>
                    <a:lnTo>
                      <a:pt x="113" y="310"/>
                    </a:lnTo>
                    <a:lnTo>
                      <a:pt x="115" y="316"/>
                    </a:lnTo>
                    <a:lnTo>
                      <a:pt x="119" y="317"/>
                    </a:lnTo>
                    <a:lnTo>
                      <a:pt x="131" y="311"/>
                    </a:lnTo>
                    <a:lnTo>
                      <a:pt x="135" y="305"/>
                    </a:lnTo>
                    <a:lnTo>
                      <a:pt x="145" y="306"/>
                    </a:lnTo>
                    <a:lnTo>
                      <a:pt x="148" y="301"/>
                    </a:lnTo>
                    <a:lnTo>
                      <a:pt x="151" y="295"/>
                    </a:lnTo>
                    <a:lnTo>
                      <a:pt x="153" y="291"/>
                    </a:lnTo>
                    <a:lnTo>
                      <a:pt x="177" y="286"/>
                    </a:lnTo>
                    <a:lnTo>
                      <a:pt x="189" y="281"/>
                    </a:lnTo>
                    <a:lnTo>
                      <a:pt x="201" y="281"/>
                    </a:lnTo>
                    <a:lnTo>
                      <a:pt x="209" y="285"/>
                    </a:lnTo>
                    <a:lnTo>
                      <a:pt x="216" y="285"/>
                    </a:lnTo>
                    <a:lnTo>
                      <a:pt x="218" y="278"/>
                    </a:lnTo>
                    <a:lnTo>
                      <a:pt x="215" y="269"/>
                    </a:lnTo>
                    <a:lnTo>
                      <a:pt x="222" y="251"/>
                    </a:lnTo>
                    <a:lnTo>
                      <a:pt x="225" y="236"/>
                    </a:lnTo>
                    <a:lnTo>
                      <a:pt x="231" y="225"/>
                    </a:lnTo>
                    <a:lnTo>
                      <a:pt x="233" y="216"/>
                    </a:lnTo>
                    <a:lnTo>
                      <a:pt x="231" y="197"/>
                    </a:lnTo>
                    <a:lnTo>
                      <a:pt x="227" y="178"/>
                    </a:lnTo>
                    <a:lnTo>
                      <a:pt x="231" y="176"/>
                    </a:lnTo>
                    <a:lnTo>
                      <a:pt x="233" y="160"/>
                    </a:lnTo>
                    <a:lnTo>
                      <a:pt x="220" y="128"/>
                    </a:lnTo>
                    <a:lnTo>
                      <a:pt x="220" y="119"/>
                    </a:lnTo>
                    <a:lnTo>
                      <a:pt x="226" y="117"/>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571" name="Freeform 196"/>
              <p:cNvSpPr>
                <a:spLocks noChangeAspect="1"/>
              </p:cNvSpPr>
              <p:nvPr/>
            </p:nvSpPr>
            <p:spPr bwMode="gray">
              <a:xfrm>
                <a:off x="5144294" y="2622897"/>
                <a:ext cx="315913" cy="209550"/>
              </a:xfrm>
              <a:custGeom>
                <a:avLst/>
                <a:gdLst/>
                <a:ahLst/>
                <a:cxnLst>
                  <a:cxn ang="0">
                    <a:pos x="148" y="384"/>
                  </a:cxn>
                  <a:cxn ang="0">
                    <a:pos x="40" y="377"/>
                  </a:cxn>
                  <a:cxn ang="0">
                    <a:pos x="19" y="282"/>
                  </a:cxn>
                  <a:cxn ang="0">
                    <a:pos x="85" y="184"/>
                  </a:cxn>
                  <a:cxn ang="0">
                    <a:pos x="84" y="95"/>
                  </a:cxn>
                  <a:cxn ang="0">
                    <a:pos x="121" y="51"/>
                  </a:cxn>
                  <a:cxn ang="0">
                    <a:pos x="219" y="44"/>
                  </a:cxn>
                  <a:cxn ang="0">
                    <a:pos x="275" y="67"/>
                  </a:cxn>
                  <a:cxn ang="0">
                    <a:pos x="328" y="77"/>
                  </a:cxn>
                  <a:cxn ang="0">
                    <a:pos x="386" y="70"/>
                  </a:cxn>
                  <a:cxn ang="0">
                    <a:pos x="449" y="86"/>
                  </a:cxn>
                  <a:cxn ang="0">
                    <a:pos x="473" y="52"/>
                  </a:cxn>
                  <a:cxn ang="0">
                    <a:pos x="537" y="18"/>
                  </a:cxn>
                  <a:cxn ang="0">
                    <a:pos x="589" y="6"/>
                  </a:cxn>
                  <a:cxn ang="0">
                    <a:pos x="662" y="25"/>
                  </a:cxn>
                  <a:cxn ang="0">
                    <a:pos x="667" y="72"/>
                  </a:cxn>
                  <a:cxn ang="0">
                    <a:pos x="720" y="105"/>
                  </a:cxn>
                  <a:cxn ang="0">
                    <a:pos x="759" y="165"/>
                  </a:cxn>
                  <a:cxn ang="0">
                    <a:pos x="842" y="163"/>
                  </a:cxn>
                  <a:cxn ang="0">
                    <a:pos x="896" y="199"/>
                  </a:cxn>
                  <a:cxn ang="0">
                    <a:pos x="958" y="223"/>
                  </a:cxn>
                  <a:cxn ang="0">
                    <a:pos x="987" y="282"/>
                  </a:cxn>
                  <a:cxn ang="0">
                    <a:pos x="968" y="320"/>
                  </a:cxn>
                  <a:cxn ang="0">
                    <a:pos x="963" y="389"/>
                  </a:cxn>
                  <a:cxn ang="0">
                    <a:pos x="888" y="419"/>
                  </a:cxn>
                  <a:cxn ang="0">
                    <a:pos x="817" y="465"/>
                  </a:cxn>
                  <a:cxn ang="0">
                    <a:pos x="757" y="485"/>
                  </a:cxn>
                  <a:cxn ang="0">
                    <a:pos x="725" y="517"/>
                  </a:cxn>
                  <a:cxn ang="0">
                    <a:pos x="709" y="545"/>
                  </a:cxn>
                  <a:cxn ang="0">
                    <a:pos x="687" y="534"/>
                  </a:cxn>
                  <a:cxn ang="0">
                    <a:pos x="666" y="507"/>
                  </a:cxn>
                  <a:cxn ang="0">
                    <a:pos x="660" y="527"/>
                  </a:cxn>
                  <a:cxn ang="0">
                    <a:pos x="684" y="539"/>
                  </a:cxn>
                  <a:cxn ang="0">
                    <a:pos x="708" y="559"/>
                  </a:cxn>
                  <a:cxn ang="0">
                    <a:pos x="750" y="590"/>
                  </a:cxn>
                  <a:cxn ang="0">
                    <a:pos x="799" y="584"/>
                  </a:cxn>
                  <a:cxn ang="0">
                    <a:pos x="723" y="619"/>
                  </a:cxn>
                  <a:cxn ang="0">
                    <a:pos x="680" y="646"/>
                  </a:cxn>
                  <a:cxn ang="0">
                    <a:pos x="632" y="638"/>
                  </a:cxn>
                  <a:cxn ang="0">
                    <a:pos x="607" y="590"/>
                  </a:cxn>
                  <a:cxn ang="0">
                    <a:pos x="613" y="550"/>
                  </a:cxn>
                  <a:cxn ang="0">
                    <a:pos x="618" y="524"/>
                  </a:cxn>
                  <a:cxn ang="0">
                    <a:pos x="557" y="518"/>
                  </a:cxn>
                  <a:cxn ang="0">
                    <a:pos x="528" y="496"/>
                  </a:cxn>
                  <a:cxn ang="0">
                    <a:pos x="543" y="471"/>
                  </a:cxn>
                  <a:cxn ang="0">
                    <a:pos x="492" y="489"/>
                  </a:cxn>
                  <a:cxn ang="0">
                    <a:pos x="450" y="509"/>
                  </a:cxn>
                  <a:cxn ang="0">
                    <a:pos x="434" y="547"/>
                  </a:cxn>
                  <a:cxn ang="0">
                    <a:pos x="418" y="566"/>
                  </a:cxn>
                  <a:cxn ang="0">
                    <a:pos x="368" y="592"/>
                  </a:cxn>
                  <a:cxn ang="0">
                    <a:pos x="352" y="560"/>
                  </a:cxn>
                  <a:cxn ang="0">
                    <a:pos x="382" y="498"/>
                  </a:cxn>
                  <a:cxn ang="0">
                    <a:pos x="431" y="484"/>
                  </a:cxn>
                  <a:cxn ang="0">
                    <a:pos x="406" y="423"/>
                  </a:cxn>
                  <a:cxn ang="0">
                    <a:pos x="387" y="369"/>
                  </a:cxn>
                  <a:cxn ang="0">
                    <a:pos x="310" y="339"/>
                  </a:cxn>
                </a:cxnLst>
                <a:rect l="0" t="0" r="r" b="b"/>
                <a:pathLst>
                  <a:path w="995" h="658">
                    <a:moveTo>
                      <a:pt x="248" y="353"/>
                    </a:moveTo>
                    <a:lnTo>
                      <a:pt x="242" y="352"/>
                    </a:lnTo>
                    <a:lnTo>
                      <a:pt x="208" y="373"/>
                    </a:lnTo>
                    <a:lnTo>
                      <a:pt x="189" y="374"/>
                    </a:lnTo>
                    <a:lnTo>
                      <a:pt x="173" y="378"/>
                    </a:lnTo>
                    <a:lnTo>
                      <a:pt x="157" y="389"/>
                    </a:lnTo>
                    <a:lnTo>
                      <a:pt x="148" y="384"/>
                    </a:lnTo>
                    <a:lnTo>
                      <a:pt x="137" y="374"/>
                    </a:lnTo>
                    <a:lnTo>
                      <a:pt x="121" y="376"/>
                    </a:lnTo>
                    <a:lnTo>
                      <a:pt x="106" y="379"/>
                    </a:lnTo>
                    <a:lnTo>
                      <a:pt x="83" y="377"/>
                    </a:lnTo>
                    <a:lnTo>
                      <a:pt x="64" y="374"/>
                    </a:lnTo>
                    <a:lnTo>
                      <a:pt x="47" y="374"/>
                    </a:lnTo>
                    <a:lnTo>
                      <a:pt x="40" y="377"/>
                    </a:lnTo>
                    <a:lnTo>
                      <a:pt x="36" y="367"/>
                    </a:lnTo>
                    <a:lnTo>
                      <a:pt x="27" y="358"/>
                    </a:lnTo>
                    <a:lnTo>
                      <a:pt x="15" y="348"/>
                    </a:lnTo>
                    <a:lnTo>
                      <a:pt x="0" y="341"/>
                    </a:lnTo>
                    <a:lnTo>
                      <a:pt x="6" y="318"/>
                    </a:lnTo>
                    <a:lnTo>
                      <a:pt x="17" y="288"/>
                    </a:lnTo>
                    <a:lnTo>
                      <a:pt x="19" y="282"/>
                    </a:lnTo>
                    <a:lnTo>
                      <a:pt x="24" y="283"/>
                    </a:lnTo>
                    <a:lnTo>
                      <a:pt x="33" y="281"/>
                    </a:lnTo>
                    <a:lnTo>
                      <a:pt x="31" y="269"/>
                    </a:lnTo>
                    <a:lnTo>
                      <a:pt x="33" y="254"/>
                    </a:lnTo>
                    <a:lnTo>
                      <a:pt x="51" y="216"/>
                    </a:lnTo>
                    <a:lnTo>
                      <a:pt x="65" y="197"/>
                    </a:lnTo>
                    <a:lnTo>
                      <a:pt x="85" y="184"/>
                    </a:lnTo>
                    <a:lnTo>
                      <a:pt x="103" y="169"/>
                    </a:lnTo>
                    <a:lnTo>
                      <a:pt x="108" y="156"/>
                    </a:lnTo>
                    <a:lnTo>
                      <a:pt x="102" y="140"/>
                    </a:lnTo>
                    <a:lnTo>
                      <a:pt x="103" y="129"/>
                    </a:lnTo>
                    <a:lnTo>
                      <a:pt x="92" y="118"/>
                    </a:lnTo>
                    <a:lnTo>
                      <a:pt x="91" y="114"/>
                    </a:lnTo>
                    <a:lnTo>
                      <a:pt x="84" y="95"/>
                    </a:lnTo>
                    <a:lnTo>
                      <a:pt x="83" y="83"/>
                    </a:lnTo>
                    <a:lnTo>
                      <a:pt x="76" y="71"/>
                    </a:lnTo>
                    <a:lnTo>
                      <a:pt x="83" y="65"/>
                    </a:lnTo>
                    <a:lnTo>
                      <a:pt x="91" y="64"/>
                    </a:lnTo>
                    <a:lnTo>
                      <a:pt x="100" y="65"/>
                    </a:lnTo>
                    <a:lnTo>
                      <a:pt x="114" y="57"/>
                    </a:lnTo>
                    <a:lnTo>
                      <a:pt x="121" y="51"/>
                    </a:lnTo>
                    <a:lnTo>
                      <a:pt x="123" y="44"/>
                    </a:lnTo>
                    <a:lnTo>
                      <a:pt x="130" y="40"/>
                    </a:lnTo>
                    <a:lnTo>
                      <a:pt x="172" y="34"/>
                    </a:lnTo>
                    <a:lnTo>
                      <a:pt x="180" y="37"/>
                    </a:lnTo>
                    <a:lnTo>
                      <a:pt x="197" y="38"/>
                    </a:lnTo>
                    <a:lnTo>
                      <a:pt x="205" y="35"/>
                    </a:lnTo>
                    <a:lnTo>
                      <a:pt x="219" y="44"/>
                    </a:lnTo>
                    <a:lnTo>
                      <a:pt x="235" y="49"/>
                    </a:lnTo>
                    <a:lnTo>
                      <a:pt x="243" y="50"/>
                    </a:lnTo>
                    <a:lnTo>
                      <a:pt x="252" y="49"/>
                    </a:lnTo>
                    <a:lnTo>
                      <a:pt x="258" y="52"/>
                    </a:lnTo>
                    <a:lnTo>
                      <a:pt x="267" y="55"/>
                    </a:lnTo>
                    <a:lnTo>
                      <a:pt x="274" y="59"/>
                    </a:lnTo>
                    <a:lnTo>
                      <a:pt x="275" y="67"/>
                    </a:lnTo>
                    <a:lnTo>
                      <a:pt x="282" y="72"/>
                    </a:lnTo>
                    <a:lnTo>
                      <a:pt x="297" y="71"/>
                    </a:lnTo>
                    <a:lnTo>
                      <a:pt x="299" y="79"/>
                    </a:lnTo>
                    <a:lnTo>
                      <a:pt x="306" y="86"/>
                    </a:lnTo>
                    <a:lnTo>
                      <a:pt x="312" y="79"/>
                    </a:lnTo>
                    <a:lnTo>
                      <a:pt x="320" y="77"/>
                    </a:lnTo>
                    <a:lnTo>
                      <a:pt x="328" y="77"/>
                    </a:lnTo>
                    <a:lnTo>
                      <a:pt x="334" y="71"/>
                    </a:lnTo>
                    <a:lnTo>
                      <a:pt x="340" y="76"/>
                    </a:lnTo>
                    <a:lnTo>
                      <a:pt x="349" y="78"/>
                    </a:lnTo>
                    <a:lnTo>
                      <a:pt x="356" y="76"/>
                    </a:lnTo>
                    <a:lnTo>
                      <a:pt x="361" y="83"/>
                    </a:lnTo>
                    <a:lnTo>
                      <a:pt x="369" y="88"/>
                    </a:lnTo>
                    <a:lnTo>
                      <a:pt x="386" y="70"/>
                    </a:lnTo>
                    <a:lnTo>
                      <a:pt x="398" y="79"/>
                    </a:lnTo>
                    <a:lnTo>
                      <a:pt x="402" y="87"/>
                    </a:lnTo>
                    <a:lnTo>
                      <a:pt x="408" y="93"/>
                    </a:lnTo>
                    <a:lnTo>
                      <a:pt x="415" y="88"/>
                    </a:lnTo>
                    <a:lnTo>
                      <a:pt x="424" y="88"/>
                    </a:lnTo>
                    <a:lnTo>
                      <a:pt x="440" y="86"/>
                    </a:lnTo>
                    <a:lnTo>
                      <a:pt x="449" y="86"/>
                    </a:lnTo>
                    <a:lnTo>
                      <a:pt x="456" y="89"/>
                    </a:lnTo>
                    <a:lnTo>
                      <a:pt x="461" y="95"/>
                    </a:lnTo>
                    <a:lnTo>
                      <a:pt x="469" y="93"/>
                    </a:lnTo>
                    <a:lnTo>
                      <a:pt x="473" y="86"/>
                    </a:lnTo>
                    <a:lnTo>
                      <a:pt x="471" y="70"/>
                    </a:lnTo>
                    <a:lnTo>
                      <a:pt x="473" y="61"/>
                    </a:lnTo>
                    <a:lnTo>
                      <a:pt x="473" y="52"/>
                    </a:lnTo>
                    <a:lnTo>
                      <a:pt x="476" y="44"/>
                    </a:lnTo>
                    <a:lnTo>
                      <a:pt x="494" y="27"/>
                    </a:lnTo>
                    <a:lnTo>
                      <a:pt x="501" y="23"/>
                    </a:lnTo>
                    <a:lnTo>
                      <a:pt x="510" y="23"/>
                    </a:lnTo>
                    <a:lnTo>
                      <a:pt x="517" y="18"/>
                    </a:lnTo>
                    <a:lnTo>
                      <a:pt x="537" y="18"/>
                    </a:lnTo>
                    <a:lnTo>
                      <a:pt x="537" y="18"/>
                    </a:lnTo>
                    <a:lnTo>
                      <a:pt x="543" y="23"/>
                    </a:lnTo>
                    <a:lnTo>
                      <a:pt x="551" y="25"/>
                    </a:lnTo>
                    <a:lnTo>
                      <a:pt x="558" y="22"/>
                    </a:lnTo>
                    <a:lnTo>
                      <a:pt x="563" y="16"/>
                    </a:lnTo>
                    <a:lnTo>
                      <a:pt x="565" y="7"/>
                    </a:lnTo>
                    <a:lnTo>
                      <a:pt x="573" y="2"/>
                    </a:lnTo>
                    <a:lnTo>
                      <a:pt x="589" y="6"/>
                    </a:lnTo>
                    <a:lnTo>
                      <a:pt x="597" y="6"/>
                    </a:lnTo>
                    <a:lnTo>
                      <a:pt x="613" y="1"/>
                    </a:lnTo>
                    <a:lnTo>
                      <a:pt x="629" y="3"/>
                    </a:lnTo>
                    <a:lnTo>
                      <a:pt x="645" y="0"/>
                    </a:lnTo>
                    <a:lnTo>
                      <a:pt x="657" y="9"/>
                    </a:lnTo>
                    <a:lnTo>
                      <a:pt x="662" y="17"/>
                    </a:lnTo>
                    <a:lnTo>
                      <a:pt x="662" y="25"/>
                    </a:lnTo>
                    <a:lnTo>
                      <a:pt x="675" y="37"/>
                    </a:lnTo>
                    <a:lnTo>
                      <a:pt x="680" y="43"/>
                    </a:lnTo>
                    <a:lnTo>
                      <a:pt x="680" y="52"/>
                    </a:lnTo>
                    <a:lnTo>
                      <a:pt x="671" y="56"/>
                    </a:lnTo>
                    <a:lnTo>
                      <a:pt x="664" y="57"/>
                    </a:lnTo>
                    <a:lnTo>
                      <a:pt x="667" y="65"/>
                    </a:lnTo>
                    <a:lnTo>
                      <a:pt x="667" y="72"/>
                    </a:lnTo>
                    <a:lnTo>
                      <a:pt x="671" y="88"/>
                    </a:lnTo>
                    <a:lnTo>
                      <a:pt x="678" y="93"/>
                    </a:lnTo>
                    <a:lnTo>
                      <a:pt x="686" y="97"/>
                    </a:lnTo>
                    <a:lnTo>
                      <a:pt x="702" y="100"/>
                    </a:lnTo>
                    <a:lnTo>
                      <a:pt x="709" y="97"/>
                    </a:lnTo>
                    <a:lnTo>
                      <a:pt x="718" y="97"/>
                    </a:lnTo>
                    <a:lnTo>
                      <a:pt x="720" y="105"/>
                    </a:lnTo>
                    <a:lnTo>
                      <a:pt x="731" y="116"/>
                    </a:lnTo>
                    <a:lnTo>
                      <a:pt x="738" y="145"/>
                    </a:lnTo>
                    <a:lnTo>
                      <a:pt x="736" y="152"/>
                    </a:lnTo>
                    <a:lnTo>
                      <a:pt x="738" y="159"/>
                    </a:lnTo>
                    <a:lnTo>
                      <a:pt x="745" y="165"/>
                    </a:lnTo>
                    <a:lnTo>
                      <a:pt x="752" y="169"/>
                    </a:lnTo>
                    <a:lnTo>
                      <a:pt x="759" y="165"/>
                    </a:lnTo>
                    <a:lnTo>
                      <a:pt x="767" y="164"/>
                    </a:lnTo>
                    <a:lnTo>
                      <a:pt x="775" y="165"/>
                    </a:lnTo>
                    <a:lnTo>
                      <a:pt x="786" y="177"/>
                    </a:lnTo>
                    <a:lnTo>
                      <a:pt x="795" y="174"/>
                    </a:lnTo>
                    <a:lnTo>
                      <a:pt x="801" y="178"/>
                    </a:lnTo>
                    <a:lnTo>
                      <a:pt x="827" y="170"/>
                    </a:lnTo>
                    <a:lnTo>
                      <a:pt x="842" y="163"/>
                    </a:lnTo>
                    <a:lnTo>
                      <a:pt x="849" y="165"/>
                    </a:lnTo>
                    <a:lnTo>
                      <a:pt x="854" y="173"/>
                    </a:lnTo>
                    <a:lnTo>
                      <a:pt x="865" y="195"/>
                    </a:lnTo>
                    <a:lnTo>
                      <a:pt x="876" y="206"/>
                    </a:lnTo>
                    <a:lnTo>
                      <a:pt x="883" y="206"/>
                    </a:lnTo>
                    <a:lnTo>
                      <a:pt x="887" y="199"/>
                    </a:lnTo>
                    <a:lnTo>
                      <a:pt x="896" y="199"/>
                    </a:lnTo>
                    <a:lnTo>
                      <a:pt x="901" y="205"/>
                    </a:lnTo>
                    <a:lnTo>
                      <a:pt x="908" y="206"/>
                    </a:lnTo>
                    <a:lnTo>
                      <a:pt x="915" y="210"/>
                    </a:lnTo>
                    <a:lnTo>
                      <a:pt x="922" y="216"/>
                    </a:lnTo>
                    <a:lnTo>
                      <a:pt x="938" y="215"/>
                    </a:lnTo>
                    <a:lnTo>
                      <a:pt x="951" y="224"/>
                    </a:lnTo>
                    <a:lnTo>
                      <a:pt x="958" y="223"/>
                    </a:lnTo>
                    <a:lnTo>
                      <a:pt x="971" y="234"/>
                    </a:lnTo>
                    <a:lnTo>
                      <a:pt x="979" y="235"/>
                    </a:lnTo>
                    <a:lnTo>
                      <a:pt x="988" y="235"/>
                    </a:lnTo>
                    <a:lnTo>
                      <a:pt x="994" y="240"/>
                    </a:lnTo>
                    <a:lnTo>
                      <a:pt x="987" y="244"/>
                    </a:lnTo>
                    <a:lnTo>
                      <a:pt x="995" y="267"/>
                    </a:lnTo>
                    <a:lnTo>
                      <a:pt x="987" y="282"/>
                    </a:lnTo>
                    <a:lnTo>
                      <a:pt x="971" y="286"/>
                    </a:lnTo>
                    <a:lnTo>
                      <a:pt x="976" y="292"/>
                    </a:lnTo>
                    <a:lnTo>
                      <a:pt x="984" y="294"/>
                    </a:lnTo>
                    <a:lnTo>
                      <a:pt x="988" y="301"/>
                    </a:lnTo>
                    <a:lnTo>
                      <a:pt x="972" y="306"/>
                    </a:lnTo>
                    <a:lnTo>
                      <a:pt x="969" y="313"/>
                    </a:lnTo>
                    <a:lnTo>
                      <a:pt x="968" y="320"/>
                    </a:lnTo>
                    <a:lnTo>
                      <a:pt x="973" y="326"/>
                    </a:lnTo>
                    <a:lnTo>
                      <a:pt x="976" y="335"/>
                    </a:lnTo>
                    <a:lnTo>
                      <a:pt x="974" y="342"/>
                    </a:lnTo>
                    <a:lnTo>
                      <a:pt x="980" y="346"/>
                    </a:lnTo>
                    <a:lnTo>
                      <a:pt x="978" y="362"/>
                    </a:lnTo>
                    <a:lnTo>
                      <a:pt x="971" y="385"/>
                    </a:lnTo>
                    <a:lnTo>
                      <a:pt x="963" y="389"/>
                    </a:lnTo>
                    <a:lnTo>
                      <a:pt x="947" y="385"/>
                    </a:lnTo>
                    <a:lnTo>
                      <a:pt x="940" y="387"/>
                    </a:lnTo>
                    <a:lnTo>
                      <a:pt x="925" y="379"/>
                    </a:lnTo>
                    <a:lnTo>
                      <a:pt x="919" y="384"/>
                    </a:lnTo>
                    <a:lnTo>
                      <a:pt x="910" y="398"/>
                    </a:lnTo>
                    <a:lnTo>
                      <a:pt x="896" y="404"/>
                    </a:lnTo>
                    <a:lnTo>
                      <a:pt x="888" y="419"/>
                    </a:lnTo>
                    <a:lnTo>
                      <a:pt x="890" y="427"/>
                    </a:lnTo>
                    <a:lnTo>
                      <a:pt x="890" y="442"/>
                    </a:lnTo>
                    <a:lnTo>
                      <a:pt x="866" y="446"/>
                    </a:lnTo>
                    <a:lnTo>
                      <a:pt x="853" y="448"/>
                    </a:lnTo>
                    <a:lnTo>
                      <a:pt x="843" y="459"/>
                    </a:lnTo>
                    <a:lnTo>
                      <a:pt x="836" y="458"/>
                    </a:lnTo>
                    <a:lnTo>
                      <a:pt x="817" y="465"/>
                    </a:lnTo>
                    <a:lnTo>
                      <a:pt x="813" y="477"/>
                    </a:lnTo>
                    <a:lnTo>
                      <a:pt x="801" y="470"/>
                    </a:lnTo>
                    <a:lnTo>
                      <a:pt x="779" y="481"/>
                    </a:lnTo>
                    <a:lnTo>
                      <a:pt x="777" y="486"/>
                    </a:lnTo>
                    <a:lnTo>
                      <a:pt x="775" y="481"/>
                    </a:lnTo>
                    <a:lnTo>
                      <a:pt x="764" y="485"/>
                    </a:lnTo>
                    <a:lnTo>
                      <a:pt x="757" y="485"/>
                    </a:lnTo>
                    <a:lnTo>
                      <a:pt x="741" y="500"/>
                    </a:lnTo>
                    <a:lnTo>
                      <a:pt x="737" y="501"/>
                    </a:lnTo>
                    <a:lnTo>
                      <a:pt x="731" y="511"/>
                    </a:lnTo>
                    <a:lnTo>
                      <a:pt x="724" y="522"/>
                    </a:lnTo>
                    <a:lnTo>
                      <a:pt x="716" y="525"/>
                    </a:lnTo>
                    <a:lnTo>
                      <a:pt x="719" y="520"/>
                    </a:lnTo>
                    <a:lnTo>
                      <a:pt x="725" y="517"/>
                    </a:lnTo>
                    <a:lnTo>
                      <a:pt x="730" y="512"/>
                    </a:lnTo>
                    <a:lnTo>
                      <a:pt x="725" y="497"/>
                    </a:lnTo>
                    <a:lnTo>
                      <a:pt x="721" y="497"/>
                    </a:lnTo>
                    <a:lnTo>
                      <a:pt x="716" y="512"/>
                    </a:lnTo>
                    <a:lnTo>
                      <a:pt x="707" y="522"/>
                    </a:lnTo>
                    <a:lnTo>
                      <a:pt x="709" y="536"/>
                    </a:lnTo>
                    <a:lnTo>
                      <a:pt x="709" y="545"/>
                    </a:lnTo>
                    <a:lnTo>
                      <a:pt x="704" y="545"/>
                    </a:lnTo>
                    <a:lnTo>
                      <a:pt x="704" y="541"/>
                    </a:lnTo>
                    <a:lnTo>
                      <a:pt x="698" y="530"/>
                    </a:lnTo>
                    <a:lnTo>
                      <a:pt x="699" y="527"/>
                    </a:lnTo>
                    <a:lnTo>
                      <a:pt x="697" y="523"/>
                    </a:lnTo>
                    <a:lnTo>
                      <a:pt x="691" y="528"/>
                    </a:lnTo>
                    <a:lnTo>
                      <a:pt x="687" y="534"/>
                    </a:lnTo>
                    <a:lnTo>
                      <a:pt x="684" y="533"/>
                    </a:lnTo>
                    <a:lnTo>
                      <a:pt x="687" y="525"/>
                    </a:lnTo>
                    <a:lnTo>
                      <a:pt x="684" y="523"/>
                    </a:lnTo>
                    <a:lnTo>
                      <a:pt x="671" y="523"/>
                    </a:lnTo>
                    <a:lnTo>
                      <a:pt x="670" y="520"/>
                    </a:lnTo>
                    <a:lnTo>
                      <a:pt x="670" y="512"/>
                    </a:lnTo>
                    <a:lnTo>
                      <a:pt x="666" y="507"/>
                    </a:lnTo>
                    <a:lnTo>
                      <a:pt x="664" y="520"/>
                    </a:lnTo>
                    <a:lnTo>
                      <a:pt x="661" y="522"/>
                    </a:lnTo>
                    <a:lnTo>
                      <a:pt x="644" y="517"/>
                    </a:lnTo>
                    <a:lnTo>
                      <a:pt x="649" y="520"/>
                    </a:lnTo>
                    <a:lnTo>
                      <a:pt x="653" y="525"/>
                    </a:lnTo>
                    <a:lnTo>
                      <a:pt x="657" y="525"/>
                    </a:lnTo>
                    <a:lnTo>
                      <a:pt x="660" y="527"/>
                    </a:lnTo>
                    <a:lnTo>
                      <a:pt x="662" y="533"/>
                    </a:lnTo>
                    <a:lnTo>
                      <a:pt x="664" y="538"/>
                    </a:lnTo>
                    <a:lnTo>
                      <a:pt x="667" y="543"/>
                    </a:lnTo>
                    <a:lnTo>
                      <a:pt x="670" y="540"/>
                    </a:lnTo>
                    <a:lnTo>
                      <a:pt x="670" y="533"/>
                    </a:lnTo>
                    <a:lnTo>
                      <a:pt x="680" y="535"/>
                    </a:lnTo>
                    <a:lnTo>
                      <a:pt x="684" y="539"/>
                    </a:lnTo>
                    <a:lnTo>
                      <a:pt x="689" y="539"/>
                    </a:lnTo>
                    <a:lnTo>
                      <a:pt x="686" y="551"/>
                    </a:lnTo>
                    <a:lnTo>
                      <a:pt x="688" y="552"/>
                    </a:lnTo>
                    <a:lnTo>
                      <a:pt x="694" y="550"/>
                    </a:lnTo>
                    <a:lnTo>
                      <a:pt x="697" y="551"/>
                    </a:lnTo>
                    <a:lnTo>
                      <a:pt x="694" y="560"/>
                    </a:lnTo>
                    <a:lnTo>
                      <a:pt x="708" y="559"/>
                    </a:lnTo>
                    <a:lnTo>
                      <a:pt x="714" y="567"/>
                    </a:lnTo>
                    <a:lnTo>
                      <a:pt x="714" y="578"/>
                    </a:lnTo>
                    <a:lnTo>
                      <a:pt x="716" y="588"/>
                    </a:lnTo>
                    <a:lnTo>
                      <a:pt x="720" y="583"/>
                    </a:lnTo>
                    <a:lnTo>
                      <a:pt x="737" y="588"/>
                    </a:lnTo>
                    <a:lnTo>
                      <a:pt x="738" y="582"/>
                    </a:lnTo>
                    <a:lnTo>
                      <a:pt x="750" y="590"/>
                    </a:lnTo>
                    <a:lnTo>
                      <a:pt x="762" y="577"/>
                    </a:lnTo>
                    <a:lnTo>
                      <a:pt x="766" y="577"/>
                    </a:lnTo>
                    <a:lnTo>
                      <a:pt x="768" y="582"/>
                    </a:lnTo>
                    <a:lnTo>
                      <a:pt x="775" y="578"/>
                    </a:lnTo>
                    <a:lnTo>
                      <a:pt x="789" y="575"/>
                    </a:lnTo>
                    <a:lnTo>
                      <a:pt x="800" y="576"/>
                    </a:lnTo>
                    <a:lnTo>
                      <a:pt x="799" y="584"/>
                    </a:lnTo>
                    <a:lnTo>
                      <a:pt x="795" y="588"/>
                    </a:lnTo>
                    <a:lnTo>
                      <a:pt x="794" y="597"/>
                    </a:lnTo>
                    <a:lnTo>
                      <a:pt x="794" y="608"/>
                    </a:lnTo>
                    <a:lnTo>
                      <a:pt x="775" y="608"/>
                    </a:lnTo>
                    <a:lnTo>
                      <a:pt x="772" y="611"/>
                    </a:lnTo>
                    <a:lnTo>
                      <a:pt x="740" y="602"/>
                    </a:lnTo>
                    <a:lnTo>
                      <a:pt x="723" y="619"/>
                    </a:lnTo>
                    <a:lnTo>
                      <a:pt x="714" y="629"/>
                    </a:lnTo>
                    <a:lnTo>
                      <a:pt x="702" y="626"/>
                    </a:lnTo>
                    <a:lnTo>
                      <a:pt x="687" y="630"/>
                    </a:lnTo>
                    <a:lnTo>
                      <a:pt x="692" y="633"/>
                    </a:lnTo>
                    <a:lnTo>
                      <a:pt x="686" y="635"/>
                    </a:lnTo>
                    <a:lnTo>
                      <a:pt x="681" y="641"/>
                    </a:lnTo>
                    <a:lnTo>
                      <a:pt x="680" y="646"/>
                    </a:lnTo>
                    <a:lnTo>
                      <a:pt x="677" y="649"/>
                    </a:lnTo>
                    <a:lnTo>
                      <a:pt x="670" y="651"/>
                    </a:lnTo>
                    <a:lnTo>
                      <a:pt x="659" y="658"/>
                    </a:lnTo>
                    <a:lnTo>
                      <a:pt x="643" y="657"/>
                    </a:lnTo>
                    <a:lnTo>
                      <a:pt x="639" y="656"/>
                    </a:lnTo>
                    <a:lnTo>
                      <a:pt x="628" y="646"/>
                    </a:lnTo>
                    <a:lnTo>
                      <a:pt x="632" y="638"/>
                    </a:lnTo>
                    <a:lnTo>
                      <a:pt x="632" y="629"/>
                    </a:lnTo>
                    <a:lnTo>
                      <a:pt x="634" y="620"/>
                    </a:lnTo>
                    <a:lnTo>
                      <a:pt x="633" y="610"/>
                    </a:lnTo>
                    <a:lnTo>
                      <a:pt x="628" y="599"/>
                    </a:lnTo>
                    <a:lnTo>
                      <a:pt x="621" y="598"/>
                    </a:lnTo>
                    <a:lnTo>
                      <a:pt x="614" y="598"/>
                    </a:lnTo>
                    <a:lnTo>
                      <a:pt x="607" y="590"/>
                    </a:lnTo>
                    <a:lnTo>
                      <a:pt x="595" y="583"/>
                    </a:lnTo>
                    <a:lnTo>
                      <a:pt x="579" y="583"/>
                    </a:lnTo>
                    <a:lnTo>
                      <a:pt x="579" y="581"/>
                    </a:lnTo>
                    <a:lnTo>
                      <a:pt x="581" y="575"/>
                    </a:lnTo>
                    <a:lnTo>
                      <a:pt x="591" y="570"/>
                    </a:lnTo>
                    <a:lnTo>
                      <a:pt x="605" y="556"/>
                    </a:lnTo>
                    <a:lnTo>
                      <a:pt x="613" y="550"/>
                    </a:lnTo>
                    <a:lnTo>
                      <a:pt x="641" y="541"/>
                    </a:lnTo>
                    <a:lnTo>
                      <a:pt x="645" y="539"/>
                    </a:lnTo>
                    <a:lnTo>
                      <a:pt x="641" y="536"/>
                    </a:lnTo>
                    <a:lnTo>
                      <a:pt x="640" y="529"/>
                    </a:lnTo>
                    <a:lnTo>
                      <a:pt x="634" y="523"/>
                    </a:lnTo>
                    <a:lnTo>
                      <a:pt x="628" y="529"/>
                    </a:lnTo>
                    <a:lnTo>
                      <a:pt x="618" y="524"/>
                    </a:lnTo>
                    <a:lnTo>
                      <a:pt x="618" y="519"/>
                    </a:lnTo>
                    <a:lnTo>
                      <a:pt x="610" y="522"/>
                    </a:lnTo>
                    <a:lnTo>
                      <a:pt x="608" y="525"/>
                    </a:lnTo>
                    <a:lnTo>
                      <a:pt x="601" y="525"/>
                    </a:lnTo>
                    <a:lnTo>
                      <a:pt x="579" y="530"/>
                    </a:lnTo>
                    <a:lnTo>
                      <a:pt x="563" y="524"/>
                    </a:lnTo>
                    <a:lnTo>
                      <a:pt x="557" y="518"/>
                    </a:lnTo>
                    <a:lnTo>
                      <a:pt x="551" y="516"/>
                    </a:lnTo>
                    <a:lnTo>
                      <a:pt x="539" y="517"/>
                    </a:lnTo>
                    <a:lnTo>
                      <a:pt x="538" y="513"/>
                    </a:lnTo>
                    <a:lnTo>
                      <a:pt x="551" y="503"/>
                    </a:lnTo>
                    <a:lnTo>
                      <a:pt x="549" y="501"/>
                    </a:lnTo>
                    <a:lnTo>
                      <a:pt x="533" y="498"/>
                    </a:lnTo>
                    <a:lnTo>
                      <a:pt x="528" y="496"/>
                    </a:lnTo>
                    <a:lnTo>
                      <a:pt x="536" y="492"/>
                    </a:lnTo>
                    <a:lnTo>
                      <a:pt x="560" y="496"/>
                    </a:lnTo>
                    <a:lnTo>
                      <a:pt x="563" y="495"/>
                    </a:lnTo>
                    <a:lnTo>
                      <a:pt x="560" y="491"/>
                    </a:lnTo>
                    <a:lnTo>
                      <a:pt x="554" y="490"/>
                    </a:lnTo>
                    <a:lnTo>
                      <a:pt x="548" y="481"/>
                    </a:lnTo>
                    <a:lnTo>
                      <a:pt x="543" y="471"/>
                    </a:lnTo>
                    <a:lnTo>
                      <a:pt x="541" y="479"/>
                    </a:lnTo>
                    <a:lnTo>
                      <a:pt x="533" y="482"/>
                    </a:lnTo>
                    <a:lnTo>
                      <a:pt x="524" y="485"/>
                    </a:lnTo>
                    <a:lnTo>
                      <a:pt x="526" y="475"/>
                    </a:lnTo>
                    <a:lnTo>
                      <a:pt x="520" y="480"/>
                    </a:lnTo>
                    <a:lnTo>
                      <a:pt x="508" y="486"/>
                    </a:lnTo>
                    <a:lnTo>
                      <a:pt x="492" y="489"/>
                    </a:lnTo>
                    <a:lnTo>
                      <a:pt x="485" y="492"/>
                    </a:lnTo>
                    <a:lnTo>
                      <a:pt x="478" y="495"/>
                    </a:lnTo>
                    <a:lnTo>
                      <a:pt x="477" y="502"/>
                    </a:lnTo>
                    <a:lnTo>
                      <a:pt x="466" y="520"/>
                    </a:lnTo>
                    <a:lnTo>
                      <a:pt x="461" y="519"/>
                    </a:lnTo>
                    <a:lnTo>
                      <a:pt x="457" y="511"/>
                    </a:lnTo>
                    <a:lnTo>
                      <a:pt x="450" y="509"/>
                    </a:lnTo>
                    <a:lnTo>
                      <a:pt x="446" y="504"/>
                    </a:lnTo>
                    <a:lnTo>
                      <a:pt x="449" y="512"/>
                    </a:lnTo>
                    <a:lnTo>
                      <a:pt x="457" y="519"/>
                    </a:lnTo>
                    <a:lnTo>
                      <a:pt x="458" y="530"/>
                    </a:lnTo>
                    <a:lnTo>
                      <a:pt x="453" y="541"/>
                    </a:lnTo>
                    <a:lnTo>
                      <a:pt x="449" y="546"/>
                    </a:lnTo>
                    <a:lnTo>
                      <a:pt x="434" y="547"/>
                    </a:lnTo>
                    <a:lnTo>
                      <a:pt x="431" y="552"/>
                    </a:lnTo>
                    <a:lnTo>
                      <a:pt x="426" y="555"/>
                    </a:lnTo>
                    <a:lnTo>
                      <a:pt x="425" y="562"/>
                    </a:lnTo>
                    <a:lnTo>
                      <a:pt x="420" y="560"/>
                    </a:lnTo>
                    <a:lnTo>
                      <a:pt x="419" y="550"/>
                    </a:lnTo>
                    <a:lnTo>
                      <a:pt x="418" y="546"/>
                    </a:lnTo>
                    <a:lnTo>
                      <a:pt x="418" y="566"/>
                    </a:lnTo>
                    <a:lnTo>
                      <a:pt x="419" y="581"/>
                    </a:lnTo>
                    <a:lnTo>
                      <a:pt x="417" y="582"/>
                    </a:lnTo>
                    <a:lnTo>
                      <a:pt x="411" y="578"/>
                    </a:lnTo>
                    <a:lnTo>
                      <a:pt x="402" y="578"/>
                    </a:lnTo>
                    <a:lnTo>
                      <a:pt x="393" y="582"/>
                    </a:lnTo>
                    <a:lnTo>
                      <a:pt x="379" y="584"/>
                    </a:lnTo>
                    <a:lnTo>
                      <a:pt x="368" y="592"/>
                    </a:lnTo>
                    <a:lnTo>
                      <a:pt x="356" y="593"/>
                    </a:lnTo>
                    <a:lnTo>
                      <a:pt x="344" y="576"/>
                    </a:lnTo>
                    <a:lnTo>
                      <a:pt x="336" y="577"/>
                    </a:lnTo>
                    <a:lnTo>
                      <a:pt x="336" y="573"/>
                    </a:lnTo>
                    <a:lnTo>
                      <a:pt x="345" y="573"/>
                    </a:lnTo>
                    <a:lnTo>
                      <a:pt x="350" y="567"/>
                    </a:lnTo>
                    <a:lnTo>
                      <a:pt x="352" y="560"/>
                    </a:lnTo>
                    <a:lnTo>
                      <a:pt x="354" y="552"/>
                    </a:lnTo>
                    <a:lnTo>
                      <a:pt x="363" y="547"/>
                    </a:lnTo>
                    <a:lnTo>
                      <a:pt x="364" y="539"/>
                    </a:lnTo>
                    <a:lnTo>
                      <a:pt x="369" y="534"/>
                    </a:lnTo>
                    <a:lnTo>
                      <a:pt x="376" y="530"/>
                    </a:lnTo>
                    <a:lnTo>
                      <a:pt x="379" y="506"/>
                    </a:lnTo>
                    <a:lnTo>
                      <a:pt x="382" y="498"/>
                    </a:lnTo>
                    <a:lnTo>
                      <a:pt x="391" y="495"/>
                    </a:lnTo>
                    <a:lnTo>
                      <a:pt x="395" y="501"/>
                    </a:lnTo>
                    <a:lnTo>
                      <a:pt x="402" y="497"/>
                    </a:lnTo>
                    <a:lnTo>
                      <a:pt x="425" y="503"/>
                    </a:lnTo>
                    <a:lnTo>
                      <a:pt x="431" y="498"/>
                    </a:lnTo>
                    <a:lnTo>
                      <a:pt x="435" y="491"/>
                    </a:lnTo>
                    <a:lnTo>
                      <a:pt x="431" y="484"/>
                    </a:lnTo>
                    <a:lnTo>
                      <a:pt x="434" y="476"/>
                    </a:lnTo>
                    <a:lnTo>
                      <a:pt x="433" y="468"/>
                    </a:lnTo>
                    <a:lnTo>
                      <a:pt x="428" y="460"/>
                    </a:lnTo>
                    <a:lnTo>
                      <a:pt x="413" y="453"/>
                    </a:lnTo>
                    <a:lnTo>
                      <a:pt x="407" y="439"/>
                    </a:lnTo>
                    <a:lnTo>
                      <a:pt x="408" y="431"/>
                    </a:lnTo>
                    <a:lnTo>
                      <a:pt x="406" y="423"/>
                    </a:lnTo>
                    <a:lnTo>
                      <a:pt x="398" y="422"/>
                    </a:lnTo>
                    <a:lnTo>
                      <a:pt x="395" y="415"/>
                    </a:lnTo>
                    <a:lnTo>
                      <a:pt x="387" y="409"/>
                    </a:lnTo>
                    <a:lnTo>
                      <a:pt x="391" y="393"/>
                    </a:lnTo>
                    <a:lnTo>
                      <a:pt x="391" y="385"/>
                    </a:lnTo>
                    <a:lnTo>
                      <a:pt x="391" y="377"/>
                    </a:lnTo>
                    <a:lnTo>
                      <a:pt x="387" y="369"/>
                    </a:lnTo>
                    <a:lnTo>
                      <a:pt x="379" y="372"/>
                    </a:lnTo>
                    <a:lnTo>
                      <a:pt x="368" y="360"/>
                    </a:lnTo>
                    <a:lnTo>
                      <a:pt x="359" y="358"/>
                    </a:lnTo>
                    <a:lnTo>
                      <a:pt x="343" y="361"/>
                    </a:lnTo>
                    <a:lnTo>
                      <a:pt x="336" y="358"/>
                    </a:lnTo>
                    <a:lnTo>
                      <a:pt x="317" y="342"/>
                    </a:lnTo>
                    <a:lnTo>
                      <a:pt x="310" y="339"/>
                    </a:lnTo>
                    <a:lnTo>
                      <a:pt x="294" y="334"/>
                    </a:lnTo>
                    <a:lnTo>
                      <a:pt x="278" y="339"/>
                    </a:lnTo>
                    <a:lnTo>
                      <a:pt x="269" y="340"/>
                    </a:lnTo>
                    <a:lnTo>
                      <a:pt x="261" y="339"/>
                    </a:lnTo>
                    <a:lnTo>
                      <a:pt x="254" y="342"/>
                    </a:lnTo>
                    <a:lnTo>
                      <a:pt x="248" y="353"/>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572" name="Freeform 197"/>
              <p:cNvSpPr>
                <a:spLocks noChangeAspect="1"/>
              </p:cNvSpPr>
              <p:nvPr/>
            </p:nvSpPr>
            <p:spPr bwMode="gray">
              <a:xfrm>
                <a:off x="5222081" y="2729260"/>
                <a:ext cx="60325" cy="76200"/>
              </a:xfrm>
              <a:custGeom>
                <a:avLst/>
                <a:gdLst/>
                <a:ahLst/>
                <a:cxnLst>
                  <a:cxn ang="0">
                    <a:pos x="88" y="239"/>
                  </a:cxn>
                  <a:cxn ang="0">
                    <a:pos x="88" y="225"/>
                  </a:cxn>
                  <a:cxn ang="0">
                    <a:pos x="86" y="212"/>
                  </a:cxn>
                  <a:cxn ang="0">
                    <a:pos x="84" y="200"/>
                  </a:cxn>
                  <a:cxn ang="0">
                    <a:pos x="86" y="184"/>
                  </a:cxn>
                  <a:cxn ang="0">
                    <a:pos x="86" y="164"/>
                  </a:cxn>
                  <a:cxn ang="0">
                    <a:pos x="81" y="135"/>
                  </a:cxn>
                  <a:cxn ang="0">
                    <a:pos x="70" y="115"/>
                  </a:cxn>
                  <a:cxn ang="0">
                    <a:pos x="57" y="94"/>
                  </a:cxn>
                  <a:cxn ang="0">
                    <a:pos x="45" y="73"/>
                  </a:cxn>
                  <a:cxn ang="0">
                    <a:pos x="42" y="56"/>
                  </a:cxn>
                  <a:cxn ang="0">
                    <a:pos x="34" y="43"/>
                  </a:cxn>
                  <a:cxn ang="0">
                    <a:pos x="20" y="29"/>
                  </a:cxn>
                  <a:cxn ang="0">
                    <a:pos x="8" y="19"/>
                  </a:cxn>
                  <a:cxn ang="0">
                    <a:pos x="0" y="19"/>
                  </a:cxn>
                  <a:cxn ang="0">
                    <a:pos x="6" y="8"/>
                  </a:cxn>
                  <a:cxn ang="0">
                    <a:pos x="13" y="3"/>
                  </a:cxn>
                  <a:cxn ang="0">
                    <a:pos x="21" y="6"/>
                  </a:cxn>
                  <a:cxn ang="0">
                    <a:pos x="30" y="5"/>
                  </a:cxn>
                  <a:cxn ang="0">
                    <a:pos x="46" y="0"/>
                  </a:cxn>
                  <a:cxn ang="0">
                    <a:pos x="62" y="5"/>
                  </a:cxn>
                  <a:cxn ang="0">
                    <a:pos x="69" y="8"/>
                  </a:cxn>
                  <a:cxn ang="0">
                    <a:pos x="88" y="24"/>
                  </a:cxn>
                  <a:cxn ang="0">
                    <a:pos x="95" y="27"/>
                  </a:cxn>
                  <a:cxn ang="0">
                    <a:pos x="111" y="24"/>
                  </a:cxn>
                  <a:cxn ang="0">
                    <a:pos x="120" y="26"/>
                  </a:cxn>
                  <a:cxn ang="0">
                    <a:pos x="131" y="38"/>
                  </a:cxn>
                  <a:cxn ang="0">
                    <a:pos x="139" y="35"/>
                  </a:cxn>
                  <a:cxn ang="0">
                    <a:pos x="143" y="43"/>
                  </a:cxn>
                  <a:cxn ang="0">
                    <a:pos x="143" y="51"/>
                  </a:cxn>
                  <a:cxn ang="0">
                    <a:pos x="143" y="59"/>
                  </a:cxn>
                  <a:cxn ang="0">
                    <a:pos x="139" y="75"/>
                  </a:cxn>
                  <a:cxn ang="0">
                    <a:pos x="147" y="81"/>
                  </a:cxn>
                  <a:cxn ang="0">
                    <a:pos x="150" y="87"/>
                  </a:cxn>
                  <a:cxn ang="0">
                    <a:pos x="158" y="89"/>
                  </a:cxn>
                  <a:cxn ang="0">
                    <a:pos x="160" y="97"/>
                  </a:cxn>
                  <a:cxn ang="0">
                    <a:pos x="159" y="104"/>
                  </a:cxn>
                  <a:cxn ang="0">
                    <a:pos x="165" y="119"/>
                  </a:cxn>
                  <a:cxn ang="0">
                    <a:pos x="180" y="126"/>
                  </a:cxn>
                  <a:cxn ang="0">
                    <a:pos x="185" y="134"/>
                  </a:cxn>
                  <a:cxn ang="0">
                    <a:pos x="186" y="141"/>
                  </a:cxn>
                  <a:cxn ang="0">
                    <a:pos x="183" y="150"/>
                  </a:cxn>
                  <a:cxn ang="0">
                    <a:pos x="187" y="157"/>
                  </a:cxn>
                  <a:cxn ang="0">
                    <a:pos x="183" y="164"/>
                  </a:cxn>
                  <a:cxn ang="0">
                    <a:pos x="177" y="169"/>
                  </a:cxn>
                  <a:cxn ang="0">
                    <a:pos x="154" y="163"/>
                  </a:cxn>
                  <a:cxn ang="0">
                    <a:pos x="147" y="167"/>
                  </a:cxn>
                  <a:cxn ang="0">
                    <a:pos x="143" y="161"/>
                  </a:cxn>
                  <a:cxn ang="0">
                    <a:pos x="134" y="164"/>
                  </a:cxn>
                  <a:cxn ang="0">
                    <a:pos x="131" y="172"/>
                  </a:cxn>
                  <a:cxn ang="0">
                    <a:pos x="128" y="196"/>
                  </a:cxn>
                  <a:cxn ang="0">
                    <a:pos x="121" y="200"/>
                  </a:cxn>
                  <a:cxn ang="0">
                    <a:pos x="116" y="205"/>
                  </a:cxn>
                  <a:cxn ang="0">
                    <a:pos x="115" y="213"/>
                  </a:cxn>
                  <a:cxn ang="0">
                    <a:pos x="107" y="218"/>
                  </a:cxn>
                  <a:cxn ang="0">
                    <a:pos x="104" y="226"/>
                  </a:cxn>
                  <a:cxn ang="0">
                    <a:pos x="104" y="233"/>
                  </a:cxn>
                  <a:cxn ang="0">
                    <a:pos x="97" y="239"/>
                  </a:cxn>
                  <a:cxn ang="0">
                    <a:pos x="88" y="239"/>
                  </a:cxn>
                </a:cxnLst>
                <a:rect l="0" t="0" r="r" b="b"/>
                <a:pathLst>
                  <a:path w="187" h="239">
                    <a:moveTo>
                      <a:pt x="88" y="239"/>
                    </a:moveTo>
                    <a:lnTo>
                      <a:pt x="88" y="225"/>
                    </a:lnTo>
                    <a:lnTo>
                      <a:pt x="86" y="212"/>
                    </a:lnTo>
                    <a:lnTo>
                      <a:pt x="84" y="200"/>
                    </a:lnTo>
                    <a:lnTo>
                      <a:pt x="86" y="184"/>
                    </a:lnTo>
                    <a:lnTo>
                      <a:pt x="86" y="164"/>
                    </a:lnTo>
                    <a:lnTo>
                      <a:pt x="81" y="135"/>
                    </a:lnTo>
                    <a:lnTo>
                      <a:pt x="70" y="115"/>
                    </a:lnTo>
                    <a:lnTo>
                      <a:pt x="57" y="94"/>
                    </a:lnTo>
                    <a:lnTo>
                      <a:pt x="45" y="73"/>
                    </a:lnTo>
                    <a:lnTo>
                      <a:pt x="42" y="56"/>
                    </a:lnTo>
                    <a:lnTo>
                      <a:pt x="34" y="43"/>
                    </a:lnTo>
                    <a:lnTo>
                      <a:pt x="20" y="29"/>
                    </a:lnTo>
                    <a:lnTo>
                      <a:pt x="8" y="19"/>
                    </a:lnTo>
                    <a:lnTo>
                      <a:pt x="0" y="19"/>
                    </a:lnTo>
                    <a:lnTo>
                      <a:pt x="6" y="8"/>
                    </a:lnTo>
                    <a:lnTo>
                      <a:pt x="13" y="3"/>
                    </a:lnTo>
                    <a:lnTo>
                      <a:pt x="21" y="6"/>
                    </a:lnTo>
                    <a:lnTo>
                      <a:pt x="30" y="5"/>
                    </a:lnTo>
                    <a:lnTo>
                      <a:pt x="46" y="0"/>
                    </a:lnTo>
                    <a:lnTo>
                      <a:pt x="62" y="5"/>
                    </a:lnTo>
                    <a:lnTo>
                      <a:pt x="69" y="8"/>
                    </a:lnTo>
                    <a:lnTo>
                      <a:pt x="88" y="24"/>
                    </a:lnTo>
                    <a:lnTo>
                      <a:pt x="95" y="27"/>
                    </a:lnTo>
                    <a:lnTo>
                      <a:pt x="111" y="24"/>
                    </a:lnTo>
                    <a:lnTo>
                      <a:pt x="120" y="26"/>
                    </a:lnTo>
                    <a:lnTo>
                      <a:pt x="131" y="38"/>
                    </a:lnTo>
                    <a:lnTo>
                      <a:pt x="139" y="35"/>
                    </a:lnTo>
                    <a:lnTo>
                      <a:pt x="143" y="43"/>
                    </a:lnTo>
                    <a:lnTo>
                      <a:pt x="143" y="51"/>
                    </a:lnTo>
                    <a:lnTo>
                      <a:pt x="143" y="59"/>
                    </a:lnTo>
                    <a:lnTo>
                      <a:pt x="139" y="75"/>
                    </a:lnTo>
                    <a:lnTo>
                      <a:pt x="147" y="81"/>
                    </a:lnTo>
                    <a:lnTo>
                      <a:pt x="150" y="87"/>
                    </a:lnTo>
                    <a:lnTo>
                      <a:pt x="158" y="89"/>
                    </a:lnTo>
                    <a:lnTo>
                      <a:pt x="160" y="97"/>
                    </a:lnTo>
                    <a:lnTo>
                      <a:pt x="159" y="104"/>
                    </a:lnTo>
                    <a:lnTo>
                      <a:pt x="165" y="119"/>
                    </a:lnTo>
                    <a:lnTo>
                      <a:pt x="180" y="126"/>
                    </a:lnTo>
                    <a:lnTo>
                      <a:pt x="185" y="134"/>
                    </a:lnTo>
                    <a:lnTo>
                      <a:pt x="186" y="141"/>
                    </a:lnTo>
                    <a:lnTo>
                      <a:pt x="183" y="150"/>
                    </a:lnTo>
                    <a:lnTo>
                      <a:pt x="187" y="157"/>
                    </a:lnTo>
                    <a:lnTo>
                      <a:pt x="183" y="164"/>
                    </a:lnTo>
                    <a:lnTo>
                      <a:pt x="177" y="169"/>
                    </a:lnTo>
                    <a:lnTo>
                      <a:pt x="154" y="163"/>
                    </a:lnTo>
                    <a:lnTo>
                      <a:pt x="147" y="167"/>
                    </a:lnTo>
                    <a:lnTo>
                      <a:pt x="143" y="161"/>
                    </a:lnTo>
                    <a:lnTo>
                      <a:pt x="134" y="164"/>
                    </a:lnTo>
                    <a:lnTo>
                      <a:pt x="131" y="172"/>
                    </a:lnTo>
                    <a:lnTo>
                      <a:pt x="128" y="196"/>
                    </a:lnTo>
                    <a:lnTo>
                      <a:pt x="121" y="200"/>
                    </a:lnTo>
                    <a:lnTo>
                      <a:pt x="116" y="205"/>
                    </a:lnTo>
                    <a:lnTo>
                      <a:pt x="115" y="213"/>
                    </a:lnTo>
                    <a:lnTo>
                      <a:pt x="107" y="218"/>
                    </a:lnTo>
                    <a:lnTo>
                      <a:pt x="104" y="226"/>
                    </a:lnTo>
                    <a:lnTo>
                      <a:pt x="104" y="233"/>
                    </a:lnTo>
                    <a:lnTo>
                      <a:pt x="97" y="239"/>
                    </a:lnTo>
                    <a:lnTo>
                      <a:pt x="88" y="239"/>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573" name="Freeform 198"/>
              <p:cNvSpPr>
                <a:spLocks noChangeAspect="1"/>
              </p:cNvSpPr>
              <p:nvPr/>
            </p:nvSpPr>
            <p:spPr bwMode="gray">
              <a:xfrm>
                <a:off x="5161756" y="2510185"/>
                <a:ext cx="169863" cy="142875"/>
              </a:xfrm>
              <a:custGeom>
                <a:avLst/>
                <a:gdLst/>
                <a:ahLst/>
                <a:cxnLst>
                  <a:cxn ang="0">
                    <a:pos x="6" y="374"/>
                  </a:cxn>
                  <a:cxn ang="0">
                    <a:pos x="26" y="342"/>
                  </a:cxn>
                  <a:cxn ang="0">
                    <a:pos x="38" y="292"/>
                  </a:cxn>
                  <a:cxn ang="0">
                    <a:pos x="33" y="214"/>
                  </a:cxn>
                  <a:cxn ang="0">
                    <a:pos x="73" y="210"/>
                  </a:cxn>
                  <a:cxn ang="0">
                    <a:pos x="94" y="207"/>
                  </a:cxn>
                  <a:cxn ang="0">
                    <a:pos x="106" y="190"/>
                  </a:cxn>
                  <a:cxn ang="0">
                    <a:pos x="125" y="182"/>
                  </a:cxn>
                  <a:cxn ang="0">
                    <a:pos x="145" y="190"/>
                  </a:cxn>
                  <a:cxn ang="0">
                    <a:pos x="135" y="167"/>
                  </a:cxn>
                  <a:cxn ang="0">
                    <a:pos x="145" y="138"/>
                  </a:cxn>
                  <a:cxn ang="0">
                    <a:pos x="149" y="113"/>
                  </a:cxn>
                  <a:cxn ang="0">
                    <a:pos x="170" y="102"/>
                  </a:cxn>
                  <a:cxn ang="0">
                    <a:pos x="199" y="80"/>
                  </a:cxn>
                  <a:cxn ang="0">
                    <a:pos x="183" y="69"/>
                  </a:cxn>
                  <a:cxn ang="0">
                    <a:pos x="197" y="51"/>
                  </a:cxn>
                  <a:cxn ang="0">
                    <a:pos x="204" y="50"/>
                  </a:cxn>
                  <a:cxn ang="0">
                    <a:pos x="219" y="32"/>
                  </a:cxn>
                  <a:cxn ang="0">
                    <a:pos x="253" y="25"/>
                  </a:cxn>
                  <a:cxn ang="0">
                    <a:pos x="273" y="0"/>
                  </a:cxn>
                  <a:cxn ang="0">
                    <a:pos x="302" y="5"/>
                  </a:cxn>
                  <a:cxn ang="0">
                    <a:pos x="329" y="13"/>
                  </a:cxn>
                  <a:cxn ang="0">
                    <a:pos x="348" y="43"/>
                  </a:cxn>
                  <a:cxn ang="0">
                    <a:pos x="376" y="29"/>
                  </a:cxn>
                  <a:cxn ang="0">
                    <a:pos x="407" y="34"/>
                  </a:cxn>
                  <a:cxn ang="0">
                    <a:pos x="430" y="53"/>
                  </a:cxn>
                  <a:cxn ang="0">
                    <a:pos x="429" y="80"/>
                  </a:cxn>
                  <a:cxn ang="0">
                    <a:pos x="435" y="102"/>
                  </a:cxn>
                  <a:cxn ang="0">
                    <a:pos x="424" y="123"/>
                  </a:cxn>
                  <a:cxn ang="0">
                    <a:pos x="442" y="158"/>
                  </a:cxn>
                  <a:cxn ang="0">
                    <a:pos x="473" y="195"/>
                  </a:cxn>
                  <a:cxn ang="0">
                    <a:pos x="478" y="217"/>
                  </a:cxn>
                  <a:cxn ang="0">
                    <a:pos x="511" y="226"/>
                  </a:cxn>
                  <a:cxn ang="0">
                    <a:pos x="521" y="242"/>
                  </a:cxn>
                  <a:cxn ang="0">
                    <a:pos x="525" y="263"/>
                  </a:cxn>
                  <a:cxn ang="0">
                    <a:pos x="501" y="284"/>
                  </a:cxn>
                  <a:cxn ang="0">
                    <a:pos x="465" y="271"/>
                  </a:cxn>
                  <a:cxn ang="0">
                    <a:pos x="449" y="285"/>
                  </a:cxn>
                  <a:cxn ang="0">
                    <a:pos x="463" y="311"/>
                  </a:cxn>
                  <a:cxn ang="0">
                    <a:pos x="465" y="333"/>
                  </a:cxn>
                  <a:cxn ang="0">
                    <a:pos x="473" y="353"/>
                  </a:cxn>
                  <a:cxn ang="0">
                    <a:pos x="451" y="380"/>
                  </a:cxn>
                  <a:cxn ang="0">
                    <a:pos x="417" y="401"/>
                  </a:cxn>
                  <a:cxn ang="0">
                    <a:pos x="412" y="427"/>
                  </a:cxn>
                  <a:cxn ang="0">
                    <a:pos x="402" y="452"/>
                  </a:cxn>
                  <a:cxn ang="0">
                    <a:pos x="381" y="443"/>
                  </a:cxn>
                  <a:cxn ang="0">
                    <a:pos x="349" y="450"/>
                  </a:cxn>
                  <a:cxn ang="0">
                    <a:pos x="327" y="427"/>
                  </a:cxn>
                  <a:cxn ang="0">
                    <a:pos x="297" y="433"/>
                  </a:cxn>
                  <a:cxn ang="0">
                    <a:pos x="275" y="428"/>
                  </a:cxn>
                  <a:cxn ang="0">
                    <a:pos x="253" y="436"/>
                  </a:cxn>
                  <a:cxn ang="0">
                    <a:pos x="238" y="428"/>
                  </a:cxn>
                  <a:cxn ang="0">
                    <a:pos x="215" y="416"/>
                  </a:cxn>
                  <a:cxn ang="0">
                    <a:pos x="193" y="406"/>
                  </a:cxn>
                  <a:cxn ang="0">
                    <a:pos x="160" y="401"/>
                  </a:cxn>
                  <a:cxn ang="0">
                    <a:pos x="121" y="394"/>
                  </a:cxn>
                  <a:cxn ang="0">
                    <a:pos x="64" y="401"/>
                  </a:cxn>
                  <a:cxn ang="0">
                    <a:pos x="41" y="422"/>
                  </a:cxn>
                  <a:cxn ang="0">
                    <a:pos x="17" y="428"/>
                  </a:cxn>
                </a:cxnLst>
                <a:rect l="0" t="0" r="r" b="b"/>
                <a:pathLst>
                  <a:path w="532" h="452">
                    <a:moveTo>
                      <a:pt x="17" y="428"/>
                    </a:moveTo>
                    <a:lnTo>
                      <a:pt x="21" y="387"/>
                    </a:lnTo>
                    <a:lnTo>
                      <a:pt x="6" y="374"/>
                    </a:lnTo>
                    <a:lnTo>
                      <a:pt x="0" y="363"/>
                    </a:lnTo>
                    <a:lnTo>
                      <a:pt x="11" y="351"/>
                    </a:lnTo>
                    <a:lnTo>
                      <a:pt x="26" y="342"/>
                    </a:lnTo>
                    <a:lnTo>
                      <a:pt x="37" y="325"/>
                    </a:lnTo>
                    <a:lnTo>
                      <a:pt x="38" y="308"/>
                    </a:lnTo>
                    <a:lnTo>
                      <a:pt x="38" y="292"/>
                    </a:lnTo>
                    <a:lnTo>
                      <a:pt x="20" y="220"/>
                    </a:lnTo>
                    <a:lnTo>
                      <a:pt x="19" y="210"/>
                    </a:lnTo>
                    <a:lnTo>
                      <a:pt x="33" y="214"/>
                    </a:lnTo>
                    <a:lnTo>
                      <a:pt x="49" y="210"/>
                    </a:lnTo>
                    <a:lnTo>
                      <a:pt x="65" y="213"/>
                    </a:lnTo>
                    <a:lnTo>
                      <a:pt x="73" y="210"/>
                    </a:lnTo>
                    <a:lnTo>
                      <a:pt x="79" y="204"/>
                    </a:lnTo>
                    <a:lnTo>
                      <a:pt x="86" y="208"/>
                    </a:lnTo>
                    <a:lnTo>
                      <a:pt x="94" y="207"/>
                    </a:lnTo>
                    <a:lnTo>
                      <a:pt x="91" y="193"/>
                    </a:lnTo>
                    <a:lnTo>
                      <a:pt x="97" y="190"/>
                    </a:lnTo>
                    <a:lnTo>
                      <a:pt x="106" y="190"/>
                    </a:lnTo>
                    <a:lnTo>
                      <a:pt x="111" y="183"/>
                    </a:lnTo>
                    <a:lnTo>
                      <a:pt x="118" y="179"/>
                    </a:lnTo>
                    <a:lnTo>
                      <a:pt x="125" y="182"/>
                    </a:lnTo>
                    <a:lnTo>
                      <a:pt x="130" y="188"/>
                    </a:lnTo>
                    <a:lnTo>
                      <a:pt x="138" y="192"/>
                    </a:lnTo>
                    <a:lnTo>
                      <a:pt x="145" y="190"/>
                    </a:lnTo>
                    <a:lnTo>
                      <a:pt x="144" y="181"/>
                    </a:lnTo>
                    <a:lnTo>
                      <a:pt x="139" y="175"/>
                    </a:lnTo>
                    <a:lnTo>
                      <a:pt x="135" y="167"/>
                    </a:lnTo>
                    <a:lnTo>
                      <a:pt x="137" y="160"/>
                    </a:lnTo>
                    <a:lnTo>
                      <a:pt x="145" y="147"/>
                    </a:lnTo>
                    <a:lnTo>
                      <a:pt x="145" y="138"/>
                    </a:lnTo>
                    <a:lnTo>
                      <a:pt x="148" y="129"/>
                    </a:lnTo>
                    <a:lnTo>
                      <a:pt x="148" y="122"/>
                    </a:lnTo>
                    <a:lnTo>
                      <a:pt x="149" y="113"/>
                    </a:lnTo>
                    <a:lnTo>
                      <a:pt x="156" y="110"/>
                    </a:lnTo>
                    <a:lnTo>
                      <a:pt x="165" y="107"/>
                    </a:lnTo>
                    <a:lnTo>
                      <a:pt x="170" y="102"/>
                    </a:lnTo>
                    <a:lnTo>
                      <a:pt x="177" y="99"/>
                    </a:lnTo>
                    <a:lnTo>
                      <a:pt x="191" y="99"/>
                    </a:lnTo>
                    <a:lnTo>
                      <a:pt x="199" y="80"/>
                    </a:lnTo>
                    <a:lnTo>
                      <a:pt x="192" y="77"/>
                    </a:lnTo>
                    <a:lnTo>
                      <a:pt x="183" y="77"/>
                    </a:lnTo>
                    <a:lnTo>
                      <a:pt x="183" y="69"/>
                    </a:lnTo>
                    <a:lnTo>
                      <a:pt x="183" y="61"/>
                    </a:lnTo>
                    <a:lnTo>
                      <a:pt x="191" y="57"/>
                    </a:lnTo>
                    <a:lnTo>
                      <a:pt x="197" y="51"/>
                    </a:lnTo>
                    <a:lnTo>
                      <a:pt x="195" y="50"/>
                    </a:lnTo>
                    <a:lnTo>
                      <a:pt x="195" y="48"/>
                    </a:lnTo>
                    <a:lnTo>
                      <a:pt x="204" y="50"/>
                    </a:lnTo>
                    <a:lnTo>
                      <a:pt x="210" y="46"/>
                    </a:lnTo>
                    <a:lnTo>
                      <a:pt x="213" y="37"/>
                    </a:lnTo>
                    <a:lnTo>
                      <a:pt x="219" y="32"/>
                    </a:lnTo>
                    <a:lnTo>
                      <a:pt x="235" y="39"/>
                    </a:lnTo>
                    <a:lnTo>
                      <a:pt x="242" y="37"/>
                    </a:lnTo>
                    <a:lnTo>
                      <a:pt x="253" y="25"/>
                    </a:lnTo>
                    <a:lnTo>
                      <a:pt x="254" y="16"/>
                    </a:lnTo>
                    <a:lnTo>
                      <a:pt x="267" y="5"/>
                    </a:lnTo>
                    <a:lnTo>
                      <a:pt x="273" y="0"/>
                    </a:lnTo>
                    <a:lnTo>
                      <a:pt x="284" y="0"/>
                    </a:lnTo>
                    <a:lnTo>
                      <a:pt x="286" y="8"/>
                    </a:lnTo>
                    <a:lnTo>
                      <a:pt x="302" y="5"/>
                    </a:lnTo>
                    <a:lnTo>
                      <a:pt x="310" y="8"/>
                    </a:lnTo>
                    <a:lnTo>
                      <a:pt x="313" y="15"/>
                    </a:lnTo>
                    <a:lnTo>
                      <a:pt x="329" y="13"/>
                    </a:lnTo>
                    <a:lnTo>
                      <a:pt x="338" y="14"/>
                    </a:lnTo>
                    <a:lnTo>
                      <a:pt x="350" y="24"/>
                    </a:lnTo>
                    <a:lnTo>
                      <a:pt x="348" y="43"/>
                    </a:lnTo>
                    <a:lnTo>
                      <a:pt x="363" y="35"/>
                    </a:lnTo>
                    <a:lnTo>
                      <a:pt x="370" y="34"/>
                    </a:lnTo>
                    <a:lnTo>
                      <a:pt x="376" y="29"/>
                    </a:lnTo>
                    <a:lnTo>
                      <a:pt x="392" y="27"/>
                    </a:lnTo>
                    <a:lnTo>
                      <a:pt x="399" y="29"/>
                    </a:lnTo>
                    <a:lnTo>
                      <a:pt x="407" y="34"/>
                    </a:lnTo>
                    <a:lnTo>
                      <a:pt x="413" y="39"/>
                    </a:lnTo>
                    <a:lnTo>
                      <a:pt x="422" y="52"/>
                    </a:lnTo>
                    <a:lnTo>
                      <a:pt x="430" y="53"/>
                    </a:lnTo>
                    <a:lnTo>
                      <a:pt x="431" y="64"/>
                    </a:lnTo>
                    <a:lnTo>
                      <a:pt x="429" y="73"/>
                    </a:lnTo>
                    <a:lnTo>
                      <a:pt x="429" y="80"/>
                    </a:lnTo>
                    <a:lnTo>
                      <a:pt x="434" y="88"/>
                    </a:lnTo>
                    <a:lnTo>
                      <a:pt x="436" y="95"/>
                    </a:lnTo>
                    <a:lnTo>
                      <a:pt x="435" y="102"/>
                    </a:lnTo>
                    <a:lnTo>
                      <a:pt x="433" y="110"/>
                    </a:lnTo>
                    <a:lnTo>
                      <a:pt x="426" y="116"/>
                    </a:lnTo>
                    <a:lnTo>
                      <a:pt x="424" y="123"/>
                    </a:lnTo>
                    <a:lnTo>
                      <a:pt x="426" y="131"/>
                    </a:lnTo>
                    <a:lnTo>
                      <a:pt x="437" y="143"/>
                    </a:lnTo>
                    <a:lnTo>
                      <a:pt x="442" y="158"/>
                    </a:lnTo>
                    <a:lnTo>
                      <a:pt x="453" y="180"/>
                    </a:lnTo>
                    <a:lnTo>
                      <a:pt x="458" y="186"/>
                    </a:lnTo>
                    <a:lnTo>
                      <a:pt x="473" y="195"/>
                    </a:lnTo>
                    <a:lnTo>
                      <a:pt x="478" y="201"/>
                    </a:lnTo>
                    <a:lnTo>
                      <a:pt x="479" y="209"/>
                    </a:lnTo>
                    <a:lnTo>
                      <a:pt x="478" y="217"/>
                    </a:lnTo>
                    <a:lnTo>
                      <a:pt x="482" y="224"/>
                    </a:lnTo>
                    <a:lnTo>
                      <a:pt x="505" y="222"/>
                    </a:lnTo>
                    <a:lnTo>
                      <a:pt x="511" y="226"/>
                    </a:lnTo>
                    <a:lnTo>
                      <a:pt x="519" y="229"/>
                    </a:lnTo>
                    <a:lnTo>
                      <a:pt x="516" y="236"/>
                    </a:lnTo>
                    <a:lnTo>
                      <a:pt x="521" y="242"/>
                    </a:lnTo>
                    <a:lnTo>
                      <a:pt x="531" y="244"/>
                    </a:lnTo>
                    <a:lnTo>
                      <a:pt x="532" y="257"/>
                    </a:lnTo>
                    <a:lnTo>
                      <a:pt x="525" y="263"/>
                    </a:lnTo>
                    <a:lnTo>
                      <a:pt x="521" y="269"/>
                    </a:lnTo>
                    <a:lnTo>
                      <a:pt x="509" y="279"/>
                    </a:lnTo>
                    <a:lnTo>
                      <a:pt x="501" y="284"/>
                    </a:lnTo>
                    <a:lnTo>
                      <a:pt x="484" y="282"/>
                    </a:lnTo>
                    <a:lnTo>
                      <a:pt x="472" y="272"/>
                    </a:lnTo>
                    <a:lnTo>
                      <a:pt x="465" y="271"/>
                    </a:lnTo>
                    <a:lnTo>
                      <a:pt x="457" y="274"/>
                    </a:lnTo>
                    <a:lnTo>
                      <a:pt x="456" y="282"/>
                    </a:lnTo>
                    <a:lnTo>
                      <a:pt x="449" y="285"/>
                    </a:lnTo>
                    <a:lnTo>
                      <a:pt x="450" y="294"/>
                    </a:lnTo>
                    <a:lnTo>
                      <a:pt x="461" y="304"/>
                    </a:lnTo>
                    <a:lnTo>
                      <a:pt x="463" y="311"/>
                    </a:lnTo>
                    <a:lnTo>
                      <a:pt x="461" y="320"/>
                    </a:lnTo>
                    <a:lnTo>
                      <a:pt x="466" y="325"/>
                    </a:lnTo>
                    <a:lnTo>
                      <a:pt x="465" y="333"/>
                    </a:lnTo>
                    <a:lnTo>
                      <a:pt x="472" y="337"/>
                    </a:lnTo>
                    <a:lnTo>
                      <a:pt x="474" y="344"/>
                    </a:lnTo>
                    <a:lnTo>
                      <a:pt x="473" y="353"/>
                    </a:lnTo>
                    <a:lnTo>
                      <a:pt x="478" y="375"/>
                    </a:lnTo>
                    <a:lnTo>
                      <a:pt x="458" y="375"/>
                    </a:lnTo>
                    <a:lnTo>
                      <a:pt x="451" y="380"/>
                    </a:lnTo>
                    <a:lnTo>
                      <a:pt x="442" y="380"/>
                    </a:lnTo>
                    <a:lnTo>
                      <a:pt x="435" y="384"/>
                    </a:lnTo>
                    <a:lnTo>
                      <a:pt x="417" y="401"/>
                    </a:lnTo>
                    <a:lnTo>
                      <a:pt x="414" y="409"/>
                    </a:lnTo>
                    <a:lnTo>
                      <a:pt x="414" y="418"/>
                    </a:lnTo>
                    <a:lnTo>
                      <a:pt x="412" y="427"/>
                    </a:lnTo>
                    <a:lnTo>
                      <a:pt x="414" y="443"/>
                    </a:lnTo>
                    <a:lnTo>
                      <a:pt x="410" y="450"/>
                    </a:lnTo>
                    <a:lnTo>
                      <a:pt x="402" y="452"/>
                    </a:lnTo>
                    <a:lnTo>
                      <a:pt x="397" y="446"/>
                    </a:lnTo>
                    <a:lnTo>
                      <a:pt x="390" y="443"/>
                    </a:lnTo>
                    <a:lnTo>
                      <a:pt x="381" y="443"/>
                    </a:lnTo>
                    <a:lnTo>
                      <a:pt x="365" y="445"/>
                    </a:lnTo>
                    <a:lnTo>
                      <a:pt x="356" y="445"/>
                    </a:lnTo>
                    <a:lnTo>
                      <a:pt x="349" y="450"/>
                    </a:lnTo>
                    <a:lnTo>
                      <a:pt x="343" y="444"/>
                    </a:lnTo>
                    <a:lnTo>
                      <a:pt x="339" y="436"/>
                    </a:lnTo>
                    <a:lnTo>
                      <a:pt x="327" y="427"/>
                    </a:lnTo>
                    <a:lnTo>
                      <a:pt x="310" y="445"/>
                    </a:lnTo>
                    <a:lnTo>
                      <a:pt x="302" y="440"/>
                    </a:lnTo>
                    <a:lnTo>
                      <a:pt x="297" y="433"/>
                    </a:lnTo>
                    <a:lnTo>
                      <a:pt x="290" y="435"/>
                    </a:lnTo>
                    <a:lnTo>
                      <a:pt x="281" y="433"/>
                    </a:lnTo>
                    <a:lnTo>
                      <a:pt x="275" y="428"/>
                    </a:lnTo>
                    <a:lnTo>
                      <a:pt x="269" y="434"/>
                    </a:lnTo>
                    <a:lnTo>
                      <a:pt x="261" y="434"/>
                    </a:lnTo>
                    <a:lnTo>
                      <a:pt x="253" y="436"/>
                    </a:lnTo>
                    <a:lnTo>
                      <a:pt x="247" y="443"/>
                    </a:lnTo>
                    <a:lnTo>
                      <a:pt x="240" y="436"/>
                    </a:lnTo>
                    <a:lnTo>
                      <a:pt x="238" y="428"/>
                    </a:lnTo>
                    <a:lnTo>
                      <a:pt x="223" y="429"/>
                    </a:lnTo>
                    <a:lnTo>
                      <a:pt x="216" y="424"/>
                    </a:lnTo>
                    <a:lnTo>
                      <a:pt x="215" y="416"/>
                    </a:lnTo>
                    <a:lnTo>
                      <a:pt x="208" y="412"/>
                    </a:lnTo>
                    <a:lnTo>
                      <a:pt x="199" y="409"/>
                    </a:lnTo>
                    <a:lnTo>
                      <a:pt x="193" y="406"/>
                    </a:lnTo>
                    <a:lnTo>
                      <a:pt x="184" y="407"/>
                    </a:lnTo>
                    <a:lnTo>
                      <a:pt x="176" y="406"/>
                    </a:lnTo>
                    <a:lnTo>
                      <a:pt x="160" y="401"/>
                    </a:lnTo>
                    <a:lnTo>
                      <a:pt x="146" y="392"/>
                    </a:lnTo>
                    <a:lnTo>
                      <a:pt x="138" y="395"/>
                    </a:lnTo>
                    <a:lnTo>
                      <a:pt x="121" y="394"/>
                    </a:lnTo>
                    <a:lnTo>
                      <a:pt x="113" y="391"/>
                    </a:lnTo>
                    <a:lnTo>
                      <a:pt x="71" y="397"/>
                    </a:lnTo>
                    <a:lnTo>
                      <a:pt x="64" y="401"/>
                    </a:lnTo>
                    <a:lnTo>
                      <a:pt x="62" y="408"/>
                    </a:lnTo>
                    <a:lnTo>
                      <a:pt x="55" y="414"/>
                    </a:lnTo>
                    <a:lnTo>
                      <a:pt x="41" y="422"/>
                    </a:lnTo>
                    <a:lnTo>
                      <a:pt x="32" y="421"/>
                    </a:lnTo>
                    <a:lnTo>
                      <a:pt x="24" y="422"/>
                    </a:lnTo>
                    <a:lnTo>
                      <a:pt x="17" y="428"/>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grpSp>
            <p:nvGrpSpPr>
              <p:cNvPr id="28" name="Group 199"/>
              <p:cNvGrpSpPr>
                <a:grpSpLocks noChangeAspect="1"/>
              </p:cNvGrpSpPr>
              <p:nvPr/>
            </p:nvGrpSpPr>
            <p:grpSpPr bwMode="gray">
              <a:xfrm>
                <a:off x="5033169" y="2808635"/>
                <a:ext cx="68263" cy="68263"/>
                <a:chOff x="2688" y="1930"/>
                <a:chExt cx="43" cy="43"/>
              </a:xfrm>
              <a:grpFill/>
            </p:grpSpPr>
            <p:sp>
              <p:nvSpPr>
                <p:cNvPr id="597" name="Freeform 200"/>
                <p:cNvSpPr>
                  <a:spLocks noChangeAspect="1"/>
                </p:cNvSpPr>
                <p:nvPr/>
              </p:nvSpPr>
              <p:spPr bwMode="gray">
                <a:xfrm>
                  <a:off x="2688" y="1930"/>
                  <a:ext cx="43" cy="43"/>
                </a:xfrm>
                <a:custGeom>
                  <a:avLst/>
                  <a:gdLst/>
                  <a:ahLst/>
                  <a:cxnLst>
                    <a:cxn ang="0">
                      <a:pos x="145" y="208"/>
                    </a:cxn>
                    <a:cxn ang="0">
                      <a:pos x="129" y="192"/>
                    </a:cxn>
                    <a:cxn ang="0">
                      <a:pos x="114" y="180"/>
                    </a:cxn>
                    <a:cxn ang="0">
                      <a:pos x="98" y="179"/>
                    </a:cxn>
                    <a:cxn ang="0">
                      <a:pos x="82" y="140"/>
                    </a:cxn>
                    <a:cxn ang="0">
                      <a:pos x="52" y="114"/>
                    </a:cxn>
                    <a:cxn ang="0">
                      <a:pos x="35" y="93"/>
                    </a:cxn>
                    <a:cxn ang="0">
                      <a:pos x="23" y="73"/>
                    </a:cxn>
                    <a:cxn ang="0">
                      <a:pos x="22" y="60"/>
                    </a:cxn>
                    <a:cxn ang="0">
                      <a:pos x="7" y="40"/>
                    </a:cxn>
                    <a:cxn ang="0">
                      <a:pos x="3" y="29"/>
                    </a:cxn>
                    <a:cxn ang="0">
                      <a:pos x="8" y="0"/>
                    </a:cxn>
                    <a:cxn ang="0">
                      <a:pos x="30" y="19"/>
                    </a:cxn>
                    <a:cxn ang="0">
                      <a:pos x="61" y="4"/>
                    </a:cxn>
                    <a:cxn ang="0">
                      <a:pos x="79" y="8"/>
                    </a:cxn>
                    <a:cxn ang="0">
                      <a:pos x="89" y="9"/>
                    </a:cxn>
                    <a:cxn ang="0">
                      <a:pos x="108" y="9"/>
                    </a:cxn>
                    <a:cxn ang="0">
                      <a:pos x="125" y="9"/>
                    </a:cxn>
                    <a:cxn ang="0">
                      <a:pos x="135" y="16"/>
                    </a:cxn>
                    <a:cxn ang="0">
                      <a:pos x="152" y="18"/>
                    </a:cxn>
                    <a:cxn ang="0">
                      <a:pos x="162" y="14"/>
                    </a:cxn>
                    <a:cxn ang="0">
                      <a:pos x="167" y="28"/>
                    </a:cxn>
                    <a:cxn ang="0">
                      <a:pos x="186" y="28"/>
                    </a:cxn>
                    <a:cxn ang="0">
                      <a:pos x="200" y="35"/>
                    </a:cxn>
                    <a:cxn ang="0">
                      <a:pos x="190" y="57"/>
                    </a:cxn>
                    <a:cxn ang="0">
                      <a:pos x="189" y="63"/>
                    </a:cxn>
                    <a:cxn ang="0">
                      <a:pos x="191" y="76"/>
                    </a:cxn>
                    <a:cxn ang="0">
                      <a:pos x="199" y="79"/>
                    </a:cxn>
                    <a:cxn ang="0">
                      <a:pos x="207" y="87"/>
                    </a:cxn>
                    <a:cxn ang="0">
                      <a:pos x="212" y="93"/>
                    </a:cxn>
                    <a:cxn ang="0">
                      <a:pos x="211" y="102"/>
                    </a:cxn>
                    <a:cxn ang="0">
                      <a:pos x="195" y="98"/>
                    </a:cxn>
                    <a:cxn ang="0">
                      <a:pos x="201" y="109"/>
                    </a:cxn>
                    <a:cxn ang="0">
                      <a:pos x="208" y="126"/>
                    </a:cxn>
                    <a:cxn ang="0">
                      <a:pos x="202" y="129"/>
                    </a:cxn>
                    <a:cxn ang="0">
                      <a:pos x="192" y="135"/>
                    </a:cxn>
                    <a:cxn ang="0">
                      <a:pos x="184" y="136"/>
                    </a:cxn>
                    <a:cxn ang="0">
                      <a:pos x="176" y="137"/>
                    </a:cxn>
                    <a:cxn ang="0">
                      <a:pos x="183" y="146"/>
                    </a:cxn>
                    <a:cxn ang="0">
                      <a:pos x="183" y="157"/>
                    </a:cxn>
                    <a:cxn ang="0">
                      <a:pos x="178" y="149"/>
                    </a:cxn>
                    <a:cxn ang="0">
                      <a:pos x="163" y="156"/>
                    </a:cxn>
                    <a:cxn ang="0">
                      <a:pos x="160" y="170"/>
                    </a:cxn>
                    <a:cxn ang="0">
                      <a:pos x="151" y="175"/>
                    </a:cxn>
                    <a:cxn ang="0">
                      <a:pos x="149" y="189"/>
                    </a:cxn>
                    <a:cxn ang="0">
                      <a:pos x="154" y="201"/>
                    </a:cxn>
                  </a:cxnLst>
                  <a:rect l="0" t="0" r="r" b="b"/>
                  <a:pathLst>
                    <a:path w="215" h="216">
                      <a:moveTo>
                        <a:pt x="149" y="216"/>
                      </a:moveTo>
                      <a:lnTo>
                        <a:pt x="149" y="208"/>
                      </a:lnTo>
                      <a:lnTo>
                        <a:pt x="145" y="208"/>
                      </a:lnTo>
                      <a:lnTo>
                        <a:pt x="146" y="203"/>
                      </a:lnTo>
                      <a:lnTo>
                        <a:pt x="137" y="202"/>
                      </a:lnTo>
                      <a:lnTo>
                        <a:pt x="129" y="192"/>
                      </a:lnTo>
                      <a:lnTo>
                        <a:pt x="122" y="191"/>
                      </a:lnTo>
                      <a:lnTo>
                        <a:pt x="114" y="185"/>
                      </a:lnTo>
                      <a:lnTo>
                        <a:pt x="114" y="180"/>
                      </a:lnTo>
                      <a:lnTo>
                        <a:pt x="106" y="179"/>
                      </a:lnTo>
                      <a:lnTo>
                        <a:pt x="99" y="184"/>
                      </a:lnTo>
                      <a:lnTo>
                        <a:pt x="98" y="179"/>
                      </a:lnTo>
                      <a:lnTo>
                        <a:pt x="105" y="175"/>
                      </a:lnTo>
                      <a:lnTo>
                        <a:pt x="83" y="151"/>
                      </a:lnTo>
                      <a:lnTo>
                        <a:pt x="82" y="140"/>
                      </a:lnTo>
                      <a:lnTo>
                        <a:pt x="77" y="136"/>
                      </a:lnTo>
                      <a:lnTo>
                        <a:pt x="72" y="133"/>
                      </a:lnTo>
                      <a:lnTo>
                        <a:pt x="52" y="114"/>
                      </a:lnTo>
                      <a:lnTo>
                        <a:pt x="51" y="109"/>
                      </a:lnTo>
                      <a:lnTo>
                        <a:pt x="41" y="95"/>
                      </a:lnTo>
                      <a:lnTo>
                        <a:pt x="35" y="93"/>
                      </a:lnTo>
                      <a:lnTo>
                        <a:pt x="27" y="81"/>
                      </a:lnTo>
                      <a:lnTo>
                        <a:pt x="22" y="79"/>
                      </a:lnTo>
                      <a:lnTo>
                        <a:pt x="23" y="73"/>
                      </a:lnTo>
                      <a:lnTo>
                        <a:pt x="25" y="71"/>
                      </a:lnTo>
                      <a:lnTo>
                        <a:pt x="22" y="65"/>
                      </a:lnTo>
                      <a:lnTo>
                        <a:pt x="22" y="60"/>
                      </a:lnTo>
                      <a:lnTo>
                        <a:pt x="16" y="54"/>
                      </a:lnTo>
                      <a:lnTo>
                        <a:pt x="12" y="41"/>
                      </a:lnTo>
                      <a:lnTo>
                        <a:pt x="7" y="40"/>
                      </a:lnTo>
                      <a:lnTo>
                        <a:pt x="0" y="34"/>
                      </a:lnTo>
                      <a:lnTo>
                        <a:pt x="0" y="31"/>
                      </a:lnTo>
                      <a:lnTo>
                        <a:pt x="3" y="29"/>
                      </a:lnTo>
                      <a:lnTo>
                        <a:pt x="2" y="25"/>
                      </a:lnTo>
                      <a:lnTo>
                        <a:pt x="2" y="6"/>
                      </a:lnTo>
                      <a:lnTo>
                        <a:pt x="8" y="0"/>
                      </a:lnTo>
                      <a:lnTo>
                        <a:pt x="17" y="2"/>
                      </a:lnTo>
                      <a:lnTo>
                        <a:pt x="17" y="4"/>
                      </a:lnTo>
                      <a:lnTo>
                        <a:pt x="30" y="19"/>
                      </a:lnTo>
                      <a:lnTo>
                        <a:pt x="34" y="19"/>
                      </a:lnTo>
                      <a:lnTo>
                        <a:pt x="43" y="2"/>
                      </a:lnTo>
                      <a:lnTo>
                        <a:pt x="61" y="4"/>
                      </a:lnTo>
                      <a:lnTo>
                        <a:pt x="65" y="0"/>
                      </a:lnTo>
                      <a:lnTo>
                        <a:pt x="67" y="0"/>
                      </a:lnTo>
                      <a:lnTo>
                        <a:pt x="79" y="8"/>
                      </a:lnTo>
                      <a:lnTo>
                        <a:pt x="83" y="8"/>
                      </a:lnTo>
                      <a:lnTo>
                        <a:pt x="86" y="6"/>
                      </a:lnTo>
                      <a:lnTo>
                        <a:pt x="89" y="9"/>
                      </a:lnTo>
                      <a:lnTo>
                        <a:pt x="104" y="12"/>
                      </a:lnTo>
                      <a:lnTo>
                        <a:pt x="105" y="9"/>
                      </a:lnTo>
                      <a:lnTo>
                        <a:pt x="108" y="9"/>
                      </a:lnTo>
                      <a:lnTo>
                        <a:pt x="116" y="17"/>
                      </a:lnTo>
                      <a:lnTo>
                        <a:pt x="119" y="17"/>
                      </a:lnTo>
                      <a:lnTo>
                        <a:pt x="125" y="9"/>
                      </a:lnTo>
                      <a:lnTo>
                        <a:pt x="129" y="9"/>
                      </a:lnTo>
                      <a:lnTo>
                        <a:pt x="132" y="14"/>
                      </a:lnTo>
                      <a:lnTo>
                        <a:pt x="135" y="16"/>
                      </a:lnTo>
                      <a:lnTo>
                        <a:pt x="137" y="11"/>
                      </a:lnTo>
                      <a:lnTo>
                        <a:pt x="148" y="12"/>
                      </a:lnTo>
                      <a:lnTo>
                        <a:pt x="152" y="18"/>
                      </a:lnTo>
                      <a:lnTo>
                        <a:pt x="154" y="17"/>
                      </a:lnTo>
                      <a:lnTo>
                        <a:pt x="154" y="14"/>
                      </a:lnTo>
                      <a:lnTo>
                        <a:pt x="162" y="14"/>
                      </a:lnTo>
                      <a:lnTo>
                        <a:pt x="168" y="22"/>
                      </a:lnTo>
                      <a:lnTo>
                        <a:pt x="167" y="27"/>
                      </a:lnTo>
                      <a:lnTo>
                        <a:pt x="167" y="28"/>
                      </a:lnTo>
                      <a:lnTo>
                        <a:pt x="173" y="33"/>
                      </a:lnTo>
                      <a:lnTo>
                        <a:pt x="180" y="33"/>
                      </a:lnTo>
                      <a:lnTo>
                        <a:pt x="186" y="28"/>
                      </a:lnTo>
                      <a:lnTo>
                        <a:pt x="199" y="28"/>
                      </a:lnTo>
                      <a:lnTo>
                        <a:pt x="201" y="31"/>
                      </a:lnTo>
                      <a:lnTo>
                        <a:pt x="200" y="35"/>
                      </a:lnTo>
                      <a:lnTo>
                        <a:pt x="200" y="39"/>
                      </a:lnTo>
                      <a:lnTo>
                        <a:pt x="195" y="46"/>
                      </a:lnTo>
                      <a:lnTo>
                        <a:pt x="190" y="57"/>
                      </a:lnTo>
                      <a:lnTo>
                        <a:pt x="188" y="59"/>
                      </a:lnTo>
                      <a:lnTo>
                        <a:pt x="188" y="61"/>
                      </a:lnTo>
                      <a:lnTo>
                        <a:pt x="189" y="63"/>
                      </a:lnTo>
                      <a:lnTo>
                        <a:pt x="185" y="68"/>
                      </a:lnTo>
                      <a:lnTo>
                        <a:pt x="188" y="76"/>
                      </a:lnTo>
                      <a:lnTo>
                        <a:pt x="191" y="76"/>
                      </a:lnTo>
                      <a:lnTo>
                        <a:pt x="194" y="78"/>
                      </a:lnTo>
                      <a:lnTo>
                        <a:pt x="197" y="77"/>
                      </a:lnTo>
                      <a:lnTo>
                        <a:pt x="199" y="79"/>
                      </a:lnTo>
                      <a:lnTo>
                        <a:pt x="200" y="83"/>
                      </a:lnTo>
                      <a:lnTo>
                        <a:pt x="203" y="87"/>
                      </a:lnTo>
                      <a:lnTo>
                        <a:pt x="207" y="87"/>
                      </a:lnTo>
                      <a:lnTo>
                        <a:pt x="207" y="88"/>
                      </a:lnTo>
                      <a:lnTo>
                        <a:pt x="207" y="90"/>
                      </a:lnTo>
                      <a:lnTo>
                        <a:pt x="212" y="93"/>
                      </a:lnTo>
                      <a:lnTo>
                        <a:pt x="215" y="94"/>
                      </a:lnTo>
                      <a:lnTo>
                        <a:pt x="215" y="97"/>
                      </a:lnTo>
                      <a:lnTo>
                        <a:pt x="211" y="102"/>
                      </a:lnTo>
                      <a:lnTo>
                        <a:pt x="202" y="102"/>
                      </a:lnTo>
                      <a:lnTo>
                        <a:pt x="197" y="98"/>
                      </a:lnTo>
                      <a:lnTo>
                        <a:pt x="195" y="98"/>
                      </a:lnTo>
                      <a:lnTo>
                        <a:pt x="194" y="100"/>
                      </a:lnTo>
                      <a:lnTo>
                        <a:pt x="195" y="102"/>
                      </a:lnTo>
                      <a:lnTo>
                        <a:pt x="201" y="109"/>
                      </a:lnTo>
                      <a:lnTo>
                        <a:pt x="207" y="117"/>
                      </a:lnTo>
                      <a:lnTo>
                        <a:pt x="210" y="119"/>
                      </a:lnTo>
                      <a:lnTo>
                        <a:pt x="208" y="126"/>
                      </a:lnTo>
                      <a:lnTo>
                        <a:pt x="207" y="129"/>
                      </a:lnTo>
                      <a:lnTo>
                        <a:pt x="205" y="130"/>
                      </a:lnTo>
                      <a:lnTo>
                        <a:pt x="202" y="129"/>
                      </a:lnTo>
                      <a:lnTo>
                        <a:pt x="200" y="129"/>
                      </a:lnTo>
                      <a:lnTo>
                        <a:pt x="197" y="132"/>
                      </a:lnTo>
                      <a:lnTo>
                        <a:pt x="192" y="135"/>
                      </a:lnTo>
                      <a:lnTo>
                        <a:pt x="189" y="135"/>
                      </a:lnTo>
                      <a:lnTo>
                        <a:pt x="186" y="136"/>
                      </a:lnTo>
                      <a:lnTo>
                        <a:pt x="184" y="136"/>
                      </a:lnTo>
                      <a:lnTo>
                        <a:pt x="183" y="133"/>
                      </a:lnTo>
                      <a:lnTo>
                        <a:pt x="180" y="133"/>
                      </a:lnTo>
                      <a:lnTo>
                        <a:pt x="176" y="137"/>
                      </a:lnTo>
                      <a:lnTo>
                        <a:pt x="178" y="140"/>
                      </a:lnTo>
                      <a:lnTo>
                        <a:pt x="181" y="141"/>
                      </a:lnTo>
                      <a:lnTo>
                        <a:pt x="183" y="146"/>
                      </a:lnTo>
                      <a:lnTo>
                        <a:pt x="184" y="149"/>
                      </a:lnTo>
                      <a:lnTo>
                        <a:pt x="184" y="154"/>
                      </a:lnTo>
                      <a:lnTo>
                        <a:pt x="183" y="157"/>
                      </a:lnTo>
                      <a:lnTo>
                        <a:pt x="180" y="157"/>
                      </a:lnTo>
                      <a:lnTo>
                        <a:pt x="179" y="154"/>
                      </a:lnTo>
                      <a:lnTo>
                        <a:pt x="178" y="149"/>
                      </a:lnTo>
                      <a:lnTo>
                        <a:pt x="175" y="148"/>
                      </a:lnTo>
                      <a:lnTo>
                        <a:pt x="172" y="148"/>
                      </a:lnTo>
                      <a:lnTo>
                        <a:pt x="163" y="156"/>
                      </a:lnTo>
                      <a:lnTo>
                        <a:pt x="162" y="160"/>
                      </a:lnTo>
                      <a:lnTo>
                        <a:pt x="160" y="163"/>
                      </a:lnTo>
                      <a:lnTo>
                        <a:pt x="160" y="170"/>
                      </a:lnTo>
                      <a:lnTo>
                        <a:pt x="158" y="173"/>
                      </a:lnTo>
                      <a:lnTo>
                        <a:pt x="153" y="173"/>
                      </a:lnTo>
                      <a:lnTo>
                        <a:pt x="151" y="175"/>
                      </a:lnTo>
                      <a:lnTo>
                        <a:pt x="151" y="184"/>
                      </a:lnTo>
                      <a:lnTo>
                        <a:pt x="149" y="185"/>
                      </a:lnTo>
                      <a:lnTo>
                        <a:pt x="149" y="189"/>
                      </a:lnTo>
                      <a:lnTo>
                        <a:pt x="152" y="194"/>
                      </a:lnTo>
                      <a:lnTo>
                        <a:pt x="154" y="196"/>
                      </a:lnTo>
                      <a:lnTo>
                        <a:pt x="154" y="201"/>
                      </a:lnTo>
                      <a:lnTo>
                        <a:pt x="149" y="208"/>
                      </a:lnTo>
                      <a:lnTo>
                        <a:pt x="149" y="216"/>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598" name="Freeform 201"/>
                <p:cNvSpPr>
                  <a:spLocks noChangeAspect="1"/>
                </p:cNvSpPr>
                <p:nvPr/>
              </p:nvSpPr>
              <p:spPr bwMode="gray">
                <a:xfrm>
                  <a:off x="2703" y="1965"/>
                  <a:ext cx="15" cy="8"/>
                </a:xfrm>
                <a:custGeom>
                  <a:avLst/>
                  <a:gdLst/>
                  <a:ahLst/>
                  <a:cxnLst>
                    <a:cxn ang="0">
                      <a:pos x="75" y="42"/>
                    </a:cxn>
                    <a:cxn ang="0">
                      <a:pos x="45" y="20"/>
                    </a:cxn>
                    <a:cxn ang="0">
                      <a:pos x="29" y="17"/>
                    </a:cxn>
                    <a:cxn ang="0">
                      <a:pos x="13" y="7"/>
                    </a:cxn>
                    <a:cxn ang="0">
                      <a:pos x="0" y="5"/>
                    </a:cxn>
                    <a:cxn ang="0">
                      <a:pos x="4" y="0"/>
                    </a:cxn>
                    <a:cxn ang="0">
                      <a:pos x="15" y="2"/>
                    </a:cxn>
                    <a:cxn ang="0">
                      <a:pos x="20" y="10"/>
                    </a:cxn>
                    <a:cxn ang="0">
                      <a:pos x="25" y="10"/>
                    </a:cxn>
                    <a:cxn ang="0">
                      <a:pos x="32" y="5"/>
                    </a:cxn>
                    <a:cxn ang="0">
                      <a:pos x="40" y="6"/>
                    </a:cxn>
                    <a:cxn ang="0">
                      <a:pos x="40" y="11"/>
                    </a:cxn>
                    <a:cxn ang="0">
                      <a:pos x="48" y="17"/>
                    </a:cxn>
                    <a:cxn ang="0">
                      <a:pos x="55" y="18"/>
                    </a:cxn>
                    <a:cxn ang="0">
                      <a:pos x="63" y="28"/>
                    </a:cxn>
                    <a:cxn ang="0">
                      <a:pos x="72" y="29"/>
                    </a:cxn>
                    <a:cxn ang="0">
                      <a:pos x="71" y="34"/>
                    </a:cxn>
                    <a:cxn ang="0">
                      <a:pos x="75" y="34"/>
                    </a:cxn>
                    <a:cxn ang="0">
                      <a:pos x="75" y="42"/>
                    </a:cxn>
                  </a:cxnLst>
                  <a:rect l="0" t="0" r="r" b="b"/>
                  <a:pathLst>
                    <a:path w="75" h="42">
                      <a:moveTo>
                        <a:pt x="75" y="42"/>
                      </a:moveTo>
                      <a:lnTo>
                        <a:pt x="45" y="20"/>
                      </a:lnTo>
                      <a:lnTo>
                        <a:pt x="29" y="17"/>
                      </a:lnTo>
                      <a:lnTo>
                        <a:pt x="13" y="7"/>
                      </a:lnTo>
                      <a:lnTo>
                        <a:pt x="0" y="5"/>
                      </a:lnTo>
                      <a:lnTo>
                        <a:pt x="4" y="0"/>
                      </a:lnTo>
                      <a:lnTo>
                        <a:pt x="15" y="2"/>
                      </a:lnTo>
                      <a:lnTo>
                        <a:pt x="20" y="10"/>
                      </a:lnTo>
                      <a:lnTo>
                        <a:pt x="25" y="10"/>
                      </a:lnTo>
                      <a:lnTo>
                        <a:pt x="32" y="5"/>
                      </a:lnTo>
                      <a:lnTo>
                        <a:pt x="40" y="6"/>
                      </a:lnTo>
                      <a:lnTo>
                        <a:pt x="40" y="11"/>
                      </a:lnTo>
                      <a:lnTo>
                        <a:pt x="48" y="17"/>
                      </a:lnTo>
                      <a:lnTo>
                        <a:pt x="55" y="18"/>
                      </a:lnTo>
                      <a:lnTo>
                        <a:pt x="63" y="28"/>
                      </a:lnTo>
                      <a:lnTo>
                        <a:pt x="72" y="29"/>
                      </a:lnTo>
                      <a:lnTo>
                        <a:pt x="71" y="34"/>
                      </a:lnTo>
                      <a:lnTo>
                        <a:pt x="75" y="34"/>
                      </a:lnTo>
                      <a:lnTo>
                        <a:pt x="75" y="42"/>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grpSp>
          <p:sp>
            <p:nvSpPr>
              <p:cNvPr id="575" name="Freeform 202"/>
              <p:cNvSpPr>
                <a:spLocks noChangeAspect="1"/>
              </p:cNvSpPr>
              <p:nvPr/>
            </p:nvSpPr>
            <p:spPr bwMode="gray">
              <a:xfrm>
                <a:off x="5128419" y="2973735"/>
                <a:ext cx="39688" cy="41275"/>
              </a:xfrm>
              <a:custGeom>
                <a:avLst/>
                <a:gdLst/>
                <a:ahLst/>
                <a:cxnLst>
                  <a:cxn ang="0">
                    <a:pos x="49" y="0"/>
                  </a:cxn>
                  <a:cxn ang="0">
                    <a:pos x="35" y="2"/>
                  </a:cxn>
                  <a:cxn ang="0">
                    <a:pos x="21" y="12"/>
                  </a:cxn>
                  <a:cxn ang="0">
                    <a:pos x="13" y="8"/>
                  </a:cxn>
                  <a:cxn ang="0">
                    <a:pos x="2" y="28"/>
                  </a:cxn>
                  <a:cxn ang="0">
                    <a:pos x="0" y="37"/>
                  </a:cxn>
                  <a:cxn ang="0">
                    <a:pos x="6" y="50"/>
                  </a:cxn>
                  <a:cxn ang="0">
                    <a:pos x="21" y="58"/>
                  </a:cxn>
                  <a:cxn ang="0">
                    <a:pos x="28" y="70"/>
                  </a:cxn>
                  <a:cxn ang="0">
                    <a:pos x="23" y="86"/>
                  </a:cxn>
                  <a:cxn ang="0">
                    <a:pos x="26" y="99"/>
                  </a:cxn>
                  <a:cxn ang="0">
                    <a:pos x="32" y="106"/>
                  </a:cxn>
                  <a:cxn ang="0">
                    <a:pos x="39" y="108"/>
                  </a:cxn>
                  <a:cxn ang="0">
                    <a:pos x="42" y="98"/>
                  </a:cxn>
                  <a:cxn ang="0">
                    <a:pos x="49" y="90"/>
                  </a:cxn>
                  <a:cxn ang="0">
                    <a:pos x="53" y="96"/>
                  </a:cxn>
                  <a:cxn ang="0">
                    <a:pos x="60" y="103"/>
                  </a:cxn>
                  <a:cxn ang="0">
                    <a:pos x="65" y="119"/>
                  </a:cxn>
                  <a:cxn ang="0">
                    <a:pos x="66" y="130"/>
                  </a:cxn>
                  <a:cxn ang="0">
                    <a:pos x="71" y="131"/>
                  </a:cxn>
                  <a:cxn ang="0">
                    <a:pos x="76" y="110"/>
                  </a:cxn>
                  <a:cxn ang="0">
                    <a:pos x="85" y="107"/>
                  </a:cxn>
                  <a:cxn ang="0">
                    <a:pos x="91" y="117"/>
                  </a:cxn>
                  <a:cxn ang="0">
                    <a:pos x="98" y="124"/>
                  </a:cxn>
                  <a:cxn ang="0">
                    <a:pos x="107" y="129"/>
                  </a:cxn>
                  <a:cxn ang="0">
                    <a:pos x="105" y="107"/>
                  </a:cxn>
                  <a:cxn ang="0">
                    <a:pos x="98" y="77"/>
                  </a:cxn>
                  <a:cxn ang="0">
                    <a:pos x="91" y="66"/>
                  </a:cxn>
                  <a:cxn ang="0">
                    <a:pos x="88" y="54"/>
                  </a:cxn>
                  <a:cxn ang="0">
                    <a:pos x="105" y="66"/>
                  </a:cxn>
                  <a:cxn ang="0">
                    <a:pos x="108" y="71"/>
                  </a:cxn>
                  <a:cxn ang="0">
                    <a:pos x="113" y="71"/>
                  </a:cxn>
                  <a:cxn ang="0">
                    <a:pos x="119" y="65"/>
                  </a:cxn>
                  <a:cxn ang="0">
                    <a:pos x="128" y="64"/>
                  </a:cxn>
                  <a:cxn ang="0">
                    <a:pos x="126" y="56"/>
                  </a:cxn>
                  <a:cxn ang="0">
                    <a:pos x="114" y="48"/>
                  </a:cxn>
                  <a:cxn ang="0">
                    <a:pos x="107" y="33"/>
                  </a:cxn>
                  <a:cxn ang="0">
                    <a:pos x="107" y="26"/>
                  </a:cxn>
                  <a:cxn ang="0">
                    <a:pos x="98" y="21"/>
                  </a:cxn>
                  <a:cxn ang="0">
                    <a:pos x="74" y="12"/>
                  </a:cxn>
                  <a:cxn ang="0">
                    <a:pos x="61" y="8"/>
                  </a:cxn>
                  <a:cxn ang="0">
                    <a:pos x="55" y="8"/>
                  </a:cxn>
                  <a:cxn ang="0">
                    <a:pos x="49" y="0"/>
                  </a:cxn>
                </a:cxnLst>
                <a:rect l="0" t="0" r="r" b="b"/>
                <a:pathLst>
                  <a:path w="128" h="131">
                    <a:moveTo>
                      <a:pt x="49" y="0"/>
                    </a:moveTo>
                    <a:lnTo>
                      <a:pt x="35" y="2"/>
                    </a:lnTo>
                    <a:lnTo>
                      <a:pt x="21" y="12"/>
                    </a:lnTo>
                    <a:lnTo>
                      <a:pt x="13" y="8"/>
                    </a:lnTo>
                    <a:lnTo>
                      <a:pt x="2" y="28"/>
                    </a:lnTo>
                    <a:lnTo>
                      <a:pt x="0" y="37"/>
                    </a:lnTo>
                    <a:lnTo>
                      <a:pt x="6" y="50"/>
                    </a:lnTo>
                    <a:lnTo>
                      <a:pt x="21" y="58"/>
                    </a:lnTo>
                    <a:lnTo>
                      <a:pt x="28" y="70"/>
                    </a:lnTo>
                    <a:lnTo>
                      <a:pt x="23" y="86"/>
                    </a:lnTo>
                    <a:lnTo>
                      <a:pt x="26" y="99"/>
                    </a:lnTo>
                    <a:lnTo>
                      <a:pt x="32" y="106"/>
                    </a:lnTo>
                    <a:lnTo>
                      <a:pt x="39" y="108"/>
                    </a:lnTo>
                    <a:lnTo>
                      <a:pt x="42" y="98"/>
                    </a:lnTo>
                    <a:lnTo>
                      <a:pt x="49" y="90"/>
                    </a:lnTo>
                    <a:lnTo>
                      <a:pt x="53" y="96"/>
                    </a:lnTo>
                    <a:lnTo>
                      <a:pt x="60" y="103"/>
                    </a:lnTo>
                    <a:lnTo>
                      <a:pt x="65" y="119"/>
                    </a:lnTo>
                    <a:lnTo>
                      <a:pt x="66" y="130"/>
                    </a:lnTo>
                    <a:lnTo>
                      <a:pt x="71" y="131"/>
                    </a:lnTo>
                    <a:lnTo>
                      <a:pt x="76" y="110"/>
                    </a:lnTo>
                    <a:lnTo>
                      <a:pt x="85" y="107"/>
                    </a:lnTo>
                    <a:lnTo>
                      <a:pt x="91" y="117"/>
                    </a:lnTo>
                    <a:lnTo>
                      <a:pt x="98" y="124"/>
                    </a:lnTo>
                    <a:lnTo>
                      <a:pt x="107" y="129"/>
                    </a:lnTo>
                    <a:lnTo>
                      <a:pt x="105" y="107"/>
                    </a:lnTo>
                    <a:lnTo>
                      <a:pt x="98" y="77"/>
                    </a:lnTo>
                    <a:lnTo>
                      <a:pt x="91" y="66"/>
                    </a:lnTo>
                    <a:lnTo>
                      <a:pt x="88" y="54"/>
                    </a:lnTo>
                    <a:lnTo>
                      <a:pt x="105" y="66"/>
                    </a:lnTo>
                    <a:lnTo>
                      <a:pt x="108" y="71"/>
                    </a:lnTo>
                    <a:lnTo>
                      <a:pt x="113" y="71"/>
                    </a:lnTo>
                    <a:lnTo>
                      <a:pt x="119" y="65"/>
                    </a:lnTo>
                    <a:lnTo>
                      <a:pt x="128" y="64"/>
                    </a:lnTo>
                    <a:lnTo>
                      <a:pt x="126" y="56"/>
                    </a:lnTo>
                    <a:lnTo>
                      <a:pt x="114" y="48"/>
                    </a:lnTo>
                    <a:lnTo>
                      <a:pt x="107" y="33"/>
                    </a:lnTo>
                    <a:lnTo>
                      <a:pt x="107" y="26"/>
                    </a:lnTo>
                    <a:lnTo>
                      <a:pt x="98" y="21"/>
                    </a:lnTo>
                    <a:lnTo>
                      <a:pt x="74" y="12"/>
                    </a:lnTo>
                    <a:lnTo>
                      <a:pt x="61" y="8"/>
                    </a:lnTo>
                    <a:lnTo>
                      <a:pt x="55" y="8"/>
                    </a:lnTo>
                    <a:lnTo>
                      <a:pt x="49" y="0"/>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576" name="Freeform 203"/>
              <p:cNvSpPr>
                <a:spLocks noChangeAspect="1"/>
              </p:cNvSpPr>
              <p:nvPr/>
            </p:nvSpPr>
            <p:spPr bwMode="gray">
              <a:xfrm>
                <a:off x="5110956" y="2894360"/>
                <a:ext cx="111125" cy="93663"/>
              </a:xfrm>
              <a:custGeom>
                <a:avLst/>
                <a:gdLst/>
                <a:ahLst/>
                <a:cxnLst>
                  <a:cxn ang="0">
                    <a:pos x="314" y="70"/>
                  </a:cxn>
                  <a:cxn ang="0">
                    <a:pos x="258" y="65"/>
                  </a:cxn>
                  <a:cxn ang="0">
                    <a:pos x="245" y="66"/>
                  </a:cxn>
                  <a:cxn ang="0">
                    <a:pos x="223" y="73"/>
                  </a:cxn>
                  <a:cxn ang="0">
                    <a:pos x="193" y="86"/>
                  </a:cxn>
                  <a:cxn ang="0">
                    <a:pos x="216" y="100"/>
                  </a:cxn>
                  <a:cxn ang="0">
                    <a:pos x="227" y="116"/>
                  </a:cxn>
                  <a:cxn ang="0">
                    <a:pos x="201" y="103"/>
                  </a:cxn>
                  <a:cxn ang="0">
                    <a:pos x="207" y="120"/>
                  </a:cxn>
                  <a:cxn ang="0">
                    <a:pos x="201" y="125"/>
                  </a:cxn>
                  <a:cxn ang="0">
                    <a:pos x="185" y="111"/>
                  </a:cxn>
                  <a:cxn ang="0">
                    <a:pos x="184" y="124"/>
                  </a:cxn>
                  <a:cxn ang="0">
                    <a:pos x="188" y="135"/>
                  </a:cxn>
                  <a:cxn ang="0">
                    <a:pos x="172" y="111"/>
                  </a:cxn>
                  <a:cxn ang="0">
                    <a:pos x="148" y="93"/>
                  </a:cxn>
                  <a:cxn ang="0">
                    <a:pos x="137" y="90"/>
                  </a:cxn>
                  <a:cxn ang="0">
                    <a:pos x="135" y="120"/>
                  </a:cxn>
                  <a:cxn ang="0">
                    <a:pos x="144" y="140"/>
                  </a:cxn>
                  <a:cxn ang="0">
                    <a:pos x="164" y="172"/>
                  </a:cxn>
                  <a:cxn ang="0">
                    <a:pos x="172" y="190"/>
                  </a:cxn>
                  <a:cxn ang="0">
                    <a:pos x="163" y="191"/>
                  </a:cxn>
                  <a:cxn ang="0">
                    <a:pos x="161" y="179"/>
                  </a:cxn>
                  <a:cxn ang="0">
                    <a:pos x="150" y="186"/>
                  </a:cxn>
                  <a:cxn ang="0">
                    <a:pos x="151" y="203"/>
                  </a:cxn>
                  <a:cxn ang="0">
                    <a:pos x="141" y="203"/>
                  </a:cxn>
                  <a:cxn ang="0">
                    <a:pos x="135" y="212"/>
                  </a:cxn>
                  <a:cxn ang="0">
                    <a:pos x="156" y="219"/>
                  </a:cxn>
                  <a:cxn ang="0">
                    <a:pos x="172" y="224"/>
                  </a:cxn>
                  <a:cxn ang="0">
                    <a:pos x="184" y="237"/>
                  </a:cxn>
                  <a:cxn ang="0">
                    <a:pos x="199" y="250"/>
                  </a:cxn>
                  <a:cxn ang="0">
                    <a:pos x="211" y="255"/>
                  </a:cxn>
                  <a:cxn ang="0">
                    <a:pos x="199" y="285"/>
                  </a:cxn>
                  <a:cxn ang="0">
                    <a:pos x="175" y="275"/>
                  </a:cxn>
                  <a:cxn ang="0">
                    <a:pos x="152" y="270"/>
                  </a:cxn>
                  <a:cxn ang="0">
                    <a:pos x="164" y="259"/>
                  </a:cxn>
                  <a:cxn ang="0">
                    <a:pos x="139" y="243"/>
                  </a:cxn>
                  <a:cxn ang="0">
                    <a:pos x="123" y="245"/>
                  </a:cxn>
                  <a:cxn ang="0">
                    <a:pos x="98" y="245"/>
                  </a:cxn>
                  <a:cxn ang="0">
                    <a:pos x="67" y="242"/>
                  </a:cxn>
                  <a:cxn ang="0">
                    <a:pos x="61" y="245"/>
                  </a:cxn>
                  <a:cxn ang="0">
                    <a:pos x="51" y="240"/>
                  </a:cxn>
                  <a:cxn ang="0">
                    <a:pos x="33" y="208"/>
                  </a:cxn>
                  <a:cxn ang="0">
                    <a:pos x="53" y="208"/>
                  </a:cxn>
                  <a:cxn ang="0">
                    <a:pos x="35" y="194"/>
                  </a:cxn>
                  <a:cxn ang="0">
                    <a:pos x="17" y="178"/>
                  </a:cxn>
                  <a:cxn ang="0">
                    <a:pos x="3" y="154"/>
                  </a:cxn>
                  <a:cxn ang="0">
                    <a:pos x="0" y="152"/>
                  </a:cxn>
                  <a:cxn ang="0">
                    <a:pos x="10" y="146"/>
                  </a:cxn>
                  <a:cxn ang="0">
                    <a:pos x="17" y="127"/>
                  </a:cxn>
                  <a:cxn ang="0">
                    <a:pos x="35" y="103"/>
                  </a:cxn>
                  <a:cxn ang="0">
                    <a:pos x="49" y="77"/>
                  </a:cxn>
                  <a:cxn ang="0">
                    <a:pos x="82" y="62"/>
                  </a:cxn>
                  <a:cxn ang="0">
                    <a:pos x="112" y="45"/>
                  </a:cxn>
                  <a:cxn ang="0">
                    <a:pos x="147" y="31"/>
                  </a:cxn>
                  <a:cxn ang="0">
                    <a:pos x="166" y="29"/>
                  </a:cxn>
                  <a:cxn ang="0">
                    <a:pos x="205" y="25"/>
                  </a:cxn>
                  <a:cxn ang="0">
                    <a:pos x="248" y="16"/>
                  </a:cxn>
                  <a:cxn ang="0">
                    <a:pos x="293" y="36"/>
                  </a:cxn>
                  <a:cxn ang="0">
                    <a:pos x="327" y="20"/>
                  </a:cxn>
                  <a:cxn ang="0">
                    <a:pos x="340" y="0"/>
                  </a:cxn>
                  <a:cxn ang="0">
                    <a:pos x="352" y="13"/>
                  </a:cxn>
                  <a:cxn ang="0">
                    <a:pos x="340" y="33"/>
                  </a:cxn>
                  <a:cxn ang="0">
                    <a:pos x="334" y="63"/>
                  </a:cxn>
                </a:cxnLst>
                <a:rect l="0" t="0" r="r" b="b"/>
                <a:pathLst>
                  <a:path w="352" h="293">
                    <a:moveTo>
                      <a:pt x="324" y="78"/>
                    </a:moveTo>
                    <a:lnTo>
                      <a:pt x="314" y="70"/>
                    </a:lnTo>
                    <a:lnTo>
                      <a:pt x="268" y="57"/>
                    </a:lnTo>
                    <a:lnTo>
                      <a:pt x="258" y="65"/>
                    </a:lnTo>
                    <a:lnTo>
                      <a:pt x="253" y="66"/>
                    </a:lnTo>
                    <a:lnTo>
                      <a:pt x="245" y="66"/>
                    </a:lnTo>
                    <a:lnTo>
                      <a:pt x="234" y="62"/>
                    </a:lnTo>
                    <a:lnTo>
                      <a:pt x="223" y="73"/>
                    </a:lnTo>
                    <a:lnTo>
                      <a:pt x="207" y="76"/>
                    </a:lnTo>
                    <a:lnTo>
                      <a:pt x="193" y="86"/>
                    </a:lnTo>
                    <a:lnTo>
                      <a:pt x="201" y="94"/>
                    </a:lnTo>
                    <a:lnTo>
                      <a:pt x="216" y="100"/>
                    </a:lnTo>
                    <a:lnTo>
                      <a:pt x="225" y="110"/>
                    </a:lnTo>
                    <a:lnTo>
                      <a:pt x="227" y="116"/>
                    </a:lnTo>
                    <a:lnTo>
                      <a:pt x="217" y="106"/>
                    </a:lnTo>
                    <a:lnTo>
                      <a:pt x="201" y="103"/>
                    </a:lnTo>
                    <a:lnTo>
                      <a:pt x="196" y="113"/>
                    </a:lnTo>
                    <a:lnTo>
                      <a:pt x="207" y="120"/>
                    </a:lnTo>
                    <a:lnTo>
                      <a:pt x="209" y="133"/>
                    </a:lnTo>
                    <a:lnTo>
                      <a:pt x="201" y="125"/>
                    </a:lnTo>
                    <a:lnTo>
                      <a:pt x="195" y="115"/>
                    </a:lnTo>
                    <a:lnTo>
                      <a:pt x="185" y="111"/>
                    </a:lnTo>
                    <a:lnTo>
                      <a:pt x="182" y="113"/>
                    </a:lnTo>
                    <a:lnTo>
                      <a:pt x="184" y="124"/>
                    </a:lnTo>
                    <a:lnTo>
                      <a:pt x="193" y="131"/>
                    </a:lnTo>
                    <a:lnTo>
                      <a:pt x="188" y="135"/>
                    </a:lnTo>
                    <a:lnTo>
                      <a:pt x="177" y="125"/>
                    </a:lnTo>
                    <a:lnTo>
                      <a:pt x="172" y="111"/>
                    </a:lnTo>
                    <a:lnTo>
                      <a:pt x="148" y="97"/>
                    </a:lnTo>
                    <a:lnTo>
                      <a:pt x="148" y="93"/>
                    </a:lnTo>
                    <a:lnTo>
                      <a:pt x="151" y="86"/>
                    </a:lnTo>
                    <a:lnTo>
                      <a:pt x="137" y="90"/>
                    </a:lnTo>
                    <a:lnTo>
                      <a:pt x="135" y="105"/>
                    </a:lnTo>
                    <a:lnTo>
                      <a:pt x="135" y="120"/>
                    </a:lnTo>
                    <a:lnTo>
                      <a:pt x="136" y="132"/>
                    </a:lnTo>
                    <a:lnTo>
                      <a:pt x="144" y="140"/>
                    </a:lnTo>
                    <a:lnTo>
                      <a:pt x="147" y="154"/>
                    </a:lnTo>
                    <a:lnTo>
                      <a:pt x="164" y="172"/>
                    </a:lnTo>
                    <a:lnTo>
                      <a:pt x="169" y="181"/>
                    </a:lnTo>
                    <a:lnTo>
                      <a:pt x="172" y="190"/>
                    </a:lnTo>
                    <a:lnTo>
                      <a:pt x="167" y="192"/>
                    </a:lnTo>
                    <a:lnTo>
                      <a:pt x="163" y="191"/>
                    </a:lnTo>
                    <a:lnTo>
                      <a:pt x="164" y="185"/>
                    </a:lnTo>
                    <a:lnTo>
                      <a:pt x="161" y="179"/>
                    </a:lnTo>
                    <a:lnTo>
                      <a:pt x="151" y="178"/>
                    </a:lnTo>
                    <a:lnTo>
                      <a:pt x="150" y="186"/>
                    </a:lnTo>
                    <a:lnTo>
                      <a:pt x="155" y="200"/>
                    </a:lnTo>
                    <a:lnTo>
                      <a:pt x="151" y="203"/>
                    </a:lnTo>
                    <a:lnTo>
                      <a:pt x="147" y="203"/>
                    </a:lnTo>
                    <a:lnTo>
                      <a:pt x="141" y="203"/>
                    </a:lnTo>
                    <a:lnTo>
                      <a:pt x="131" y="206"/>
                    </a:lnTo>
                    <a:lnTo>
                      <a:pt x="135" y="212"/>
                    </a:lnTo>
                    <a:lnTo>
                      <a:pt x="147" y="217"/>
                    </a:lnTo>
                    <a:lnTo>
                      <a:pt x="156" y="219"/>
                    </a:lnTo>
                    <a:lnTo>
                      <a:pt x="163" y="224"/>
                    </a:lnTo>
                    <a:lnTo>
                      <a:pt x="172" y="224"/>
                    </a:lnTo>
                    <a:lnTo>
                      <a:pt x="177" y="237"/>
                    </a:lnTo>
                    <a:lnTo>
                      <a:pt x="184" y="237"/>
                    </a:lnTo>
                    <a:lnTo>
                      <a:pt x="190" y="244"/>
                    </a:lnTo>
                    <a:lnTo>
                      <a:pt x="199" y="250"/>
                    </a:lnTo>
                    <a:lnTo>
                      <a:pt x="204" y="250"/>
                    </a:lnTo>
                    <a:lnTo>
                      <a:pt x="211" y="255"/>
                    </a:lnTo>
                    <a:lnTo>
                      <a:pt x="212" y="293"/>
                    </a:lnTo>
                    <a:lnTo>
                      <a:pt x="199" y="285"/>
                    </a:lnTo>
                    <a:lnTo>
                      <a:pt x="189" y="272"/>
                    </a:lnTo>
                    <a:lnTo>
                      <a:pt x="175" y="275"/>
                    </a:lnTo>
                    <a:lnTo>
                      <a:pt x="161" y="275"/>
                    </a:lnTo>
                    <a:lnTo>
                      <a:pt x="152" y="270"/>
                    </a:lnTo>
                    <a:lnTo>
                      <a:pt x="162" y="266"/>
                    </a:lnTo>
                    <a:lnTo>
                      <a:pt x="164" y="259"/>
                    </a:lnTo>
                    <a:lnTo>
                      <a:pt x="152" y="256"/>
                    </a:lnTo>
                    <a:lnTo>
                      <a:pt x="139" y="243"/>
                    </a:lnTo>
                    <a:lnTo>
                      <a:pt x="132" y="249"/>
                    </a:lnTo>
                    <a:lnTo>
                      <a:pt x="123" y="245"/>
                    </a:lnTo>
                    <a:lnTo>
                      <a:pt x="110" y="248"/>
                    </a:lnTo>
                    <a:lnTo>
                      <a:pt x="98" y="245"/>
                    </a:lnTo>
                    <a:lnTo>
                      <a:pt x="81" y="248"/>
                    </a:lnTo>
                    <a:lnTo>
                      <a:pt x="67" y="242"/>
                    </a:lnTo>
                    <a:lnTo>
                      <a:pt x="64" y="242"/>
                    </a:lnTo>
                    <a:lnTo>
                      <a:pt x="61" y="245"/>
                    </a:lnTo>
                    <a:lnTo>
                      <a:pt x="55" y="248"/>
                    </a:lnTo>
                    <a:lnTo>
                      <a:pt x="51" y="240"/>
                    </a:lnTo>
                    <a:lnTo>
                      <a:pt x="45" y="228"/>
                    </a:lnTo>
                    <a:lnTo>
                      <a:pt x="33" y="208"/>
                    </a:lnTo>
                    <a:lnTo>
                      <a:pt x="43" y="210"/>
                    </a:lnTo>
                    <a:lnTo>
                      <a:pt x="53" y="208"/>
                    </a:lnTo>
                    <a:lnTo>
                      <a:pt x="49" y="200"/>
                    </a:lnTo>
                    <a:lnTo>
                      <a:pt x="35" y="194"/>
                    </a:lnTo>
                    <a:lnTo>
                      <a:pt x="33" y="203"/>
                    </a:lnTo>
                    <a:lnTo>
                      <a:pt x="17" y="178"/>
                    </a:lnTo>
                    <a:lnTo>
                      <a:pt x="7" y="170"/>
                    </a:lnTo>
                    <a:lnTo>
                      <a:pt x="3" y="154"/>
                    </a:lnTo>
                    <a:lnTo>
                      <a:pt x="1" y="152"/>
                    </a:lnTo>
                    <a:lnTo>
                      <a:pt x="0" y="152"/>
                    </a:lnTo>
                    <a:lnTo>
                      <a:pt x="1" y="152"/>
                    </a:lnTo>
                    <a:lnTo>
                      <a:pt x="10" y="146"/>
                    </a:lnTo>
                    <a:lnTo>
                      <a:pt x="15" y="140"/>
                    </a:lnTo>
                    <a:lnTo>
                      <a:pt x="17" y="127"/>
                    </a:lnTo>
                    <a:lnTo>
                      <a:pt x="27" y="120"/>
                    </a:lnTo>
                    <a:lnTo>
                      <a:pt x="35" y="103"/>
                    </a:lnTo>
                    <a:lnTo>
                      <a:pt x="49" y="92"/>
                    </a:lnTo>
                    <a:lnTo>
                      <a:pt x="49" y="77"/>
                    </a:lnTo>
                    <a:lnTo>
                      <a:pt x="46" y="67"/>
                    </a:lnTo>
                    <a:lnTo>
                      <a:pt x="82" y="62"/>
                    </a:lnTo>
                    <a:lnTo>
                      <a:pt x="93" y="52"/>
                    </a:lnTo>
                    <a:lnTo>
                      <a:pt x="112" y="45"/>
                    </a:lnTo>
                    <a:lnTo>
                      <a:pt x="132" y="45"/>
                    </a:lnTo>
                    <a:lnTo>
                      <a:pt x="147" y="31"/>
                    </a:lnTo>
                    <a:lnTo>
                      <a:pt x="153" y="29"/>
                    </a:lnTo>
                    <a:lnTo>
                      <a:pt x="166" y="29"/>
                    </a:lnTo>
                    <a:lnTo>
                      <a:pt x="183" y="25"/>
                    </a:lnTo>
                    <a:lnTo>
                      <a:pt x="205" y="25"/>
                    </a:lnTo>
                    <a:lnTo>
                      <a:pt x="236" y="16"/>
                    </a:lnTo>
                    <a:lnTo>
                      <a:pt x="248" y="16"/>
                    </a:lnTo>
                    <a:lnTo>
                      <a:pt x="258" y="24"/>
                    </a:lnTo>
                    <a:lnTo>
                      <a:pt x="293" y="36"/>
                    </a:lnTo>
                    <a:lnTo>
                      <a:pt x="313" y="33"/>
                    </a:lnTo>
                    <a:lnTo>
                      <a:pt x="327" y="20"/>
                    </a:lnTo>
                    <a:lnTo>
                      <a:pt x="329" y="1"/>
                    </a:lnTo>
                    <a:lnTo>
                      <a:pt x="340" y="0"/>
                    </a:lnTo>
                    <a:lnTo>
                      <a:pt x="343" y="6"/>
                    </a:lnTo>
                    <a:lnTo>
                      <a:pt x="352" y="13"/>
                    </a:lnTo>
                    <a:lnTo>
                      <a:pt x="351" y="24"/>
                    </a:lnTo>
                    <a:lnTo>
                      <a:pt x="340" y="33"/>
                    </a:lnTo>
                    <a:lnTo>
                      <a:pt x="338" y="49"/>
                    </a:lnTo>
                    <a:lnTo>
                      <a:pt x="334" y="63"/>
                    </a:lnTo>
                    <a:lnTo>
                      <a:pt x="324" y="78"/>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577" name="Freeform 204"/>
              <p:cNvSpPr>
                <a:spLocks noChangeAspect="1"/>
              </p:cNvSpPr>
              <p:nvPr/>
            </p:nvSpPr>
            <p:spPr bwMode="gray">
              <a:xfrm>
                <a:off x="5039519" y="2727672"/>
                <a:ext cx="117475" cy="69850"/>
              </a:xfrm>
              <a:custGeom>
                <a:avLst/>
                <a:gdLst/>
                <a:ahLst/>
                <a:cxnLst>
                  <a:cxn ang="0">
                    <a:pos x="71" y="47"/>
                  </a:cxn>
                  <a:cxn ang="0">
                    <a:pos x="128" y="64"/>
                  </a:cxn>
                  <a:cxn ang="0">
                    <a:pos x="147" y="44"/>
                  </a:cxn>
                  <a:cxn ang="0">
                    <a:pos x="194" y="26"/>
                  </a:cxn>
                  <a:cxn ang="0">
                    <a:pos x="225" y="24"/>
                  </a:cxn>
                  <a:cxn ang="0">
                    <a:pos x="240" y="10"/>
                  </a:cxn>
                  <a:cxn ang="0">
                    <a:pos x="273" y="2"/>
                  </a:cxn>
                  <a:cxn ang="0">
                    <a:pos x="300" y="5"/>
                  </a:cxn>
                  <a:cxn ang="0">
                    <a:pos x="329" y="12"/>
                  </a:cxn>
                  <a:cxn ang="0">
                    <a:pos x="356" y="29"/>
                  </a:cxn>
                  <a:cxn ang="0">
                    <a:pos x="369" y="48"/>
                  </a:cxn>
                  <a:cxn ang="0">
                    <a:pos x="357" y="62"/>
                  </a:cxn>
                  <a:cxn ang="0">
                    <a:pos x="335" y="69"/>
                  </a:cxn>
                  <a:cxn ang="0">
                    <a:pos x="324" y="86"/>
                  </a:cxn>
                  <a:cxn ang="0">
                    <a:pos x="316" y="108"/>
                  </a:cxn>
                  <a:cxn ang="0">
                    <a:pos x="298" y="135"/>
                  </a:cxn>
                  <a:cxn ang="0">
                    <a:pos x="284" y="161"/>
                  </a:cxn>
                  <a:cxn ang="0">
                    <a:pos x="260" y="185"/>
                  </a:cxn>
                  <a:cxn ang="0">
                    <a:pos x="225" y="195"/>
                  </a:cxn>
                  <a:cxn ang="0">
                    <a:pos x="209" y="193"/>
                  </a:cxn>
                  <a:cxn ang="0">
                    <a:pos x="181" y="204"/>
                  </a:cxn>
                  <a:cxn ang="0">
                    <a:pos x="160" y="209"/>
                  </a:cxn>
                  <a:cxn ang="0">
                    <a:pos x="133" y="218"/>
                  </a:cxn>
                  <a:cxn ang="0">
                    <a:pos x="102" y="223"/>
                  </a:cxn>
                  <a:cxn ang="0">
                    <a:pos x="76" y="210"/>
                  </a:cxn>
                  <a:cxn ang="0">
                    <a:pos x="50" y="188"/>
                  </a:cxn>
                  <a:cxn ang="0">
                    <a:pos x="28" y="167"/>
                  </a:cxn>
                  <a:cxn ang="0">
                    <a:pos x="15" y="140"/>
                  </a:cxn>
                  <a:cxn ang="0">
                    <a:pos x="0" y="136"/>
                  </a:cxn>
                  <a:cxn ang="0">
                    <a:pos x="21" y="123"/>
                  </a:cxn>
                  <a:cxn ang="0">
                    <a:pos x="20" y="102"/>
                  </a:cxn>
                  <a:cxn ang="0">
                    <a:pos x="22" y="75"/>
                  </a:cxn>
                  <a:cxn ang="0">
                    <a:pos x="53" y="67"/>
                  </a:cxn>
                  <a:cxn ang="0">
                    <a:pos x="58" y="39"/>
                  </a:cxn>
                </a:cxnLst>
                <a:rect l="0" t="0" r="r" b="b"/>
                <a:pathLst>
                  <a:path w="369" h="223">
                    <a:moveTo>
                      <a:pt x="58" y="39"/>
                    </a:moveTo>
                    <a:lnTo>
                      <a:pt x="71" y="47"/>
                    </a:lnTo>
                    <a:lnTo>
                      <a:pt x="95" y="65"/>
                    </a:lnTo>
                    <a:lnTo>
                      <a:pt x="128" y="64"/>
                    </a:lnTo>
                    <a:lnTo>
                      <a:pt x="134" y="64"/>
                    </a:lnTo>
                    <a:lnTo>
                      <a:pt x="147" y="44"/>
                    </a:lnTo>
                    <a:lnTo>
                      <a:pt x="178" y="35"/>
                    </a:lnTo>
                    <a:lnTo>
                      <a:pt x="194" y="26"/>
                    </a:lnTo>
                    <a:lnTo>
                      <a:pt x="211" y="32"/>
                    </a:lnTo>
                    <a:lnTo>
                      <a:pt x="225" y="24"/>
                    </a:lnTo>
                    <a:lnTo>
                      <a:pt x="235" y="22"/>
                    </a:lnTo>
                    <a:lnTo>
                      <a:pt x="240" y="10"/>
                    </a:lnTo>
                    <a:lnTo>
                      <a:pt x="255" y="1"/>
                    </a:lnTo>
                    <a:lnTo>
                      <a:pt x="273" y="2"/>
                    </a:lnTo>
                    <a:lnTo>
                      <a:pt x="285" y="0"/>
                    </a:lnTo>
                    <a:lnTo>
                      <a:pt x="300" y="5"/>
                    </a:lnTo>
                    <a:lnTo>
                      <a:pt x="317" y="15"/>
                    </a:lnTo>
                    <a:lnTo>
                      <a:pt x="329" y="12"/>
                    </a:lnTo>
                    <a:lnTo>
                      <a:pt x="344" y="19"/>
                    </a:lnTo>
                    <a:lnTo>
                      <a:pt x="356" y="29"/>
                    </a:lnTo>
                    <a:lnTo>
                      <a:pt x="365" y="38"/>
                    </a:lnTo>
                    <a:lnTo>
                      <a:pt x="369" y="48"/>
                    </a:lnTo>
                    <a:lnTo>
                      <a:pt x="365" y="55"/>
                    </a:lnTo>
                    <a:lnTo>
                      <a:pt x="357" y="62"/>
                    </a:lnTo>
                    <a:lnTo>
                      <a:pt x="350" y="62"/>
                    </a:lnTo>
                    <a:lnTo>
                      <a:pt x="335" y="69"/>
                    </a:lnTo>
                    <a:lnTo>
                      <a:pt x="326" y="78"/>
                    </a:lnTo>
                    <a:lnTo>
                      <a:pt x="324" y="86"/>
                    </a:lnTo>
                    <a:lnTo>
                      <a:pt x="318" y="97"/>
                    </a:lnTo>
                    <a:lnTo>
                      <a:pt x="316" y="108"/>
                    </a:lnTo>
                    <a:lnTo>
                      <a:pt x="303" y="121"/>
                    </a:lnTo>
                    <a:lnTo>
                      <a:pt x="298" y="135"/>
                    </a:lnTo>
                    <a:lnTo>
                      <a:pt x="291" y="151"/>
                    </a:lnTo>
                    <a:lnTo>
                      <a:pt x="284" y="161"/>
                    </a:lnTo>
                    <a:lnTo>
                      <a:pt x="276" y="178"/>
                    </a:lnTo>
                    <a:lnTo>
                      <a:pt x="260" y="185"/>
                    </a:lnTo>
                    <a:lnTo>
                      <a:pt x="228" y="195"/>
                    </a:lnTo>
                    <a:lnTo>
                      <a:pt x="225" y="195"/>
                    </a:lnTo>
                    <a:lnTo>
                      <a:pt x="221" y="188"/>
                    </a:lnTo>
                    <a:lnTo>
                      <a:pt x="209" y="193"/>
                    </a:lnTo>
                    <a:lnTo>
                      <a:pt x="197" y="193"/>
                    </a:lnTo>
                    <a:lnTo>
                      <a:pt x="181" y="204"/>
                    </a:lnTo>
                    <a:lnTo>
                      <a:pt x="166" y="204"/>
                    </a:lnTo>
                    <a:lnTo>
                      <a:pt x="160" y="209"/>
                    </a:lnTo>
                    <a:lnTo>
                      <a:pt x="145" y="210"/>
                    </a:lnTo>
                    <a:lnTo>
                      <a:pt x="133" y="218"/>
                    </a:lnTo>
                    <a:lnTo>
                      <a:pt x="119" y="222"/>
                    </a:lnTo>
                    <a:lnTo>
                      <a:pt x="102" y="223"/>
                    </a:lnTo>
                    <a:lnTo>
                      <a:pt x="87" y="214"/>
                    </a:lnTo>
                    <a:lnTo>
                      <a:pt x="76" y="210"/>
                    </a:lnTo>
                    <a:lnTo>
                      <a:pt x="65" y="195"/>
                    </a:lnTo>
                    <a:lnTo>
                      <a:pt x="50" y="188"/>
                    </a:lnTo>
                    <a:lnTo>
                      <a:pt x="41" y="172"/>
                    </a:lnTo>
                    <a:lnTo>
                      <a:pt x="28" y="167"/>
                    </a:lnTo>
                    <a:lnTo>
                      <a:pt x="20" y="153"/>
                    </a:lnTo>
                    <a:lnTo>
                      <a:pt x="15" y="140"/>
                    </a:lnTo>
                    <a:lnTo>
                      <a:pt x="7" y="136"/>
                    </a:lnTo>
                    <a:lnTo>
                      <a:pt x="0" y="136"/>
                    </a:lnTo>
                    <a:lnTo>
                      <a:pt x="10" y="125"/>
                    </a:lnTo>
                    <a:lnTo>
                      <a:pt x="21" y="123"/>
                    </a:lnTo>
                    <a:lnTo>
                      <a:pt x="20" y="112"/>
                    </a:lnTo>
                    <a:lnTo>
                      <a:pt x="20" y="102"/>
                    </a:lnTo>
                    <a:lnTo>
                      <a:pt x="28" y="83"/>
                    </a:lnTo>
                    <a:lnTo>
                      <a:pt x="22" y="75"/>
                    </a:lnTo>
                    <a:lnTo>
                      <a:pt x="26" y="67"/>
                    </a:lnTo>
                    <a:lnTo>
                      <a:pt x="53" y="67"/>
                    </a:lnTo>
                    <a:lnTo>
                      <a:pt x="58" y="59"/>
                    </a:lnTo>
                    <a:lnTo>
                      <a:pt x="58" y="39"/>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578" name="Freeform 205"/>
              <p:cNvSpPr>
                <a:spLocks noChangeAspect="1"/>
              </p:cNvSpPr>
              <p:nvPr/>
            </p:nvSpPr>
            <p:spPr bwMode="gray">
              <a:xfrm>
                <a:off x="5004594" y="2549872"/>
                <a:ext cx="173038" cy="163513"/>
              </a:xfrm>
              <a:custGeom>
                <a:avLst/>
                <a:gdLst/>
                <a:ahLst/>
                <a:cxnLst>
                  <a:cxn ang="0">
                    <a:pos x="521" y="323"/>
                  </a:cxn>
                  <a:cxn ang="0">
                    <a:pos x="540" y="357"/>
                  </a:cxn>
                  <a:cxn ang="0">
                    <a:pos x="540" y="397"/>
                  </a:cxn>
                  <a:cxn ang="0">
                    <a:pos x="488" y="444"/>
                  </a:cxn>
                  <a:cxn ang="0">
                    <a:pos x="470" y="509"/>
                  </a:cxn>
                  <a:cxn ang="0">
                    <a:pos x="446" y="506"/>
                  </a:cxn>
                  <a:cxn ang="0">
                    <a:pos x="416" y="483"/>
                  </a:cxn>
                  <a:cxn ang="0">
                    <a:pos x="379" y="488"/>
                  </a:cxn>
                  <a:cxn ang="0">
                    <a:pos x="343" y="487"/>
                  </a:cxn>
                  <a:cxn ang="0">
                    <a:pos x="317" y="498"/>
                  </a:cxn>
                  <a:cxn ang="0">
                    <a:pos x="291" y="473"/>
                  </a:cxn>
                  <a:cxn ang="0">
                    <a:pos x="259" y="475"/>
                  </a:cxn>
                  <a:cxn ang="0">
                    <a:pos x="212" y="433"/>
                  </a:cxn>
                  <a:cxn ang="0">
                    <a:pos x="198" y="412"/>
                  </a:cxn>
                  <a:cxn ang="0">
                    <a:pos x="152" y="407"/>
                  </a:cxn>
                  <a:cxn ang="0">
                    <a:pos x="136" y="418"/>
                  </a:cxn>
                  <a:cxn ang="0">
                    <a:pos x="121" y="386"/>
                  </a:cxn>
                  <a:cxn ang="0">
                    <a:pos x="99" y="370"/>
                  </a:cxn>
                  <a:cxn ang="0">
                    <a:pos x="65" y="357"/>
                  </a:cxn>
                  <a:cxn ang="0">
                    <a:pos x="34" y="363"/>
                  </a:cxn>
                  <a:cxn ang="0">
                    <a:pos x="43" y="316"/>
                  </a:cxn>
                  <a:cxn ang="0">
                    <a:pos x="23" y="269"/>
                  </a:cxn>
                  <a:cxn ang="0">
                    <a:pos x="20" y="233"/>
                  </a:cxn>
                  <a:cxn ang="0">
                    <a:pos x="1" y="190"/>
                  </a:cxn>
                  <a:cxn ang="0">
                    <a:pos x="11" y="158"/>
                  </a:cxn>
                  <a:cxn ang="0">
                    <a:pos x="4" y="111"/>
                  </a:cxn>
                  <a:cxn ang="0">
                    <a:pos x="21" y="105"/>
                  </a:cxn>
                  <a:cxn ang="0">
                    <a:pos x="16" y="86"/>
                  </a:cxn>
                  <a:cxn ang="0">
                    <a:pos x="38" y="74"/>
                  </a:cxn>
                  <a:cxn ang="0">
                    <a:pos x="102" y="53"/>
                  </a:cxn>
                  <a:cxn ang="0">
                    <a:pos x="172" y="9"/>
                  </a:cxn>
                  <a:cxn ang="0">
                    <a:pos x="239" y="3"/>
                  </a:cxn>
                  <a:cxn ang="0">
                    <a:pos x="254" y="21"/>
                  </a:cxn>
                  <a:cxn ang="0">
                    <a:pos x="250" y="50"/>
                  </a:cxn>
                  <a:cxn ang="0">
                    <a:pos x="262" y="45"/>
                  </a:cxn>
                  <a:cxn ang="0">
                    <a:pos x="290" y="42"/>
                  </a:cxn>
                  <a:cxn ang="0">
                    <a:pos x="378" y="52"/>
                  </a:cxn>
                  <a:cxn ang="0">
                    <a:pos x="477" y="42"/>
                  </a:cxn>
                  <a:cxn ang="0">
                    <a:pos x="515" y="74"/>
                  </a:cxn>
                  <a:cxn ang="0">
                    <a:pos x="534" y="163"/>
                  </a:cxn>
                  <a:cxn ang="0">
                    <a:pos x="522" y="212"/>
                  </a:cxn>
                  <a:cxn ang="0">
                    <a:pos x="502" y="245"/>
                  </a:cxn>
                </a:cxnLst>
                <a:rect l="0" t="0" r="r" b="b"/>
                <a:pathLst>
                  <a:path w="545" h="511">
                    <a:moveTo>
                      <a:pt x="513" y="298"/>
                    </a:moveTo>
                    <a:lnTo>
                      <a:pt x="520" y="311"/>
                    </a:lnTo>
                    <a:lnTo>
                      <a:pt x="521" y="323"/>
                    </a:lnTo>
                    <a:lnTo>
                      <a:pt x="528" y="342"/>
                    </a:lnTo>
                    <a:lnTo>
                      <a:pt x="529" y="346"/>
                    </a:lnTo>
                    <a:lnTo>
                      <a:pt x="540" y="357"/>
                    </a:lnTo>
                    <a:lnTo>
                      <a:pt x="539" y="368"/>
                    </a:lnTo>
                    <a:lnTo>
                      <a:pt x="545" y="382"/>
                    </a:lnTo>
                    <a:lnTo>
                      <a:pt x="540" y="397"/>
                    </a:lnTo>
                    <a:lnTo>
                      <a:pt x="522" y="412"/>
                    </a:lnTo>
                    <a:lnTo>
                      <a:pt x="502" y="425"/>
                    </a:lnTo>
                    <a:lnTo>
                      <a:pt x="488" y="444"/>
                    </a:lnTo>
                    <a:lnTo>
                      <a:pt x="470" y="482"/>
                    </a:lnTo>
                    <a:lnTo>
                      <a:pt x="468" y="497"/>
                    </a:lnTo>
                    <a:lnTo>
                      <a:pt x="470" y="509"/>
                    </a:lnTo>
                    <a:lnTo>
                      <a:pt x="461" y="511"/>
                    </a:lnTo>
                    <a:lnTo>
                      <a:pt x="456" y="510"/>
                    </a:lnTo>
                    <a:lnTo>
                      <a:pt x="446" y="506"/>
                    </a:lnTo>
                    <a:lnTo>
                      <a:pt x="435" y="498"/>
                    </a:lnTo>
                    <a:lnTo>
                      <a:pt x="426" y="491"/>
                    </a:lnTo>
                    <a:lnTo>
                      <a:pt x="416" y="483"/>
                    </a:lnTo>
                    <a:lnTo>
                      <a:pt x="403" y="482"/>
                    </a:lnTo>
                    <a:lnTo>
                      <a:pt x="391" y="483"/>
                    </a:lnTo>
                    <a:lnTo>
                      <a:pt x="379" y="488"/>
                    </a:lnTo>
                    <a:lnTo>
                      <a:pt x="372" y="494"/>
                    </a:lnTo>
                    <a:lnTo>
                      <a:pt x="362" y="487"/>
                    </a:lnTo>
                    <a:lnTo>
                      <a:pt x="343" y="487"/>
                    </a:lnTo>
                    <a:lnTo>
                      <a:pt x="334" y="495"/>
                    </a:lnTo>
                    <a:lnTo>
                      <a:pt x="324" y="500"/>
                    </a:lnTo>
                    <a:lnTo>
                      <a:pt x="317" y="498"/>
                    </a:lnTo>
                    <a:lnTo>
                      <a:pt x="309" y="489"/>
                    </a:lnTo>
                    <a:lnTo>
                      <a:pt x="300" y="479"/>
                    </a:lnTo>
                    <a:lnTo>
                      <a:pt x="291" y="473"/>
                    </a:lnTo>
                    <a:lnTo>
                      <a:pt x="281" y="478"/>
                    </a:lnTo>
                    <a:lnTo>
                      <a:pt x="270" y="481"/>
                    </a:lnTo>
                    <a:lnTo>
                      <a:pt x="259" y="475"/>
                    </a:lnTo>
                    <a:lnTo>
                      <a:pt x="241" y="466"/>
                    </a:lnTo>
                    <a:lnTo>
                      <a:pt x="221" y="438"/>
                    </a:lnTo>
                    <a:lnTo>
                      <a:pt x="212" y="433"/>
                    </a:lnTo>
                    <a:lnTo>
                      <a:pt x="207" y="435"/>
                    </a:lnTo>
                    <a:lnTo>
                      <a:pt x="198" y="428"/>
                    </a:lnTo>
                    <a:lnTo>
                      <a:pt x="198" y="412"/>
                    </a:lnTo>
                    <a:lnTo>
                      <a:pt x="178" y="409"/>
                    </a:lnTo>
                    <a:lnTo>
                      <a:pt x="153" y="401"/>
                    </a:lnTo>
                    <a:lnTo>
                      <a:pt x="152" y="407"/>
                    </a:lnTo>
                    <a:lnTo>
                      <a:pt x="155" y="413"/>
                    </a:lnTo>
                    <a:lnTo>
                      <a:pt x="144" y="421"/>
                    </a:lnTo>
                    <a:lnTo>
                      <a:pt x="136" y="418"/>
                    </a:lnTo>
                    <a:lnTo>
                      <a:pt x="117" y="400"/>
                    </a:lnTo>
                    <a:lnTo>
                      <a:pt x="121" y="389"/>
                    </a:lnTo>
                    <a:lnTo>
                      <a:pt x="121" y="386"/>
                    </a:lnTo>
                    <a:lnTo>
                      <a:pt x="120" y="384"/>
                    </a:lnTo>
                    <a:lnTo>
                      <a:pt x="109" y="382"/>
                    </a:lnTo>
                    <a:lnTo>
                      <a:pt x="99" y="370"/>
                    </a:lnTo>
                    <a:lnTo>
                      <a:pt x="79" y="365"/>
                    </a:lnTo>
                    <a:lnTo>
                      <a:pt x="71" y="366"/>
                    </a:lnTo>
                    <a:lnTo>
                      <a:pt x="65" y="357"/>
                    </a:lnTo>
                    <a:lnTo>
                      <a:pt x="55" y="352"/>
                    </a:lnTo>
                    <a:lnTo>
                      <a:pt x="40" y="366"/>
                    </a:lnTo>
                    <a:lnTo>
                      <a:pt x="34" y="363"/>
                    </a:lnTo>
                    <a:lnTo>
                      <a:pt x="38" y="354"/>
                    </a:lnTo>
                    <a:lnTo>
                      <a:pt x="42" y="337"/>
                    </a:lnTo>
                    <a:lnTo>
                      <a:pt x="43" y="316"/>
                    </a:lnTo>
                    <a:lnTo>
                      <a:pt x="42" y="312"/>
                    </a:lnTo>
                    <a:lnTo>
                      <a:pt x="26" y="293"/>
                    </a:lnTo>
                    <a:lnTo>
                      <a:pt x="23" y="269"/>
                    </a:lnTo>
                    <a:lnTo>
                      <a:pt x="23" y="258"/>
                    </a:lnTo>
                    <a:lnTo>
                      <a:pt x="22" y="242"/>
                    </a:lnTo>
                    <a:lnTo>
                      <a:pt x="20" y="233"/>
                    </a:lnTo>
                    <a:lnTo>
                      <a:pt x="17" y="209"/>
                    </a:lnTo>
                    <a:lnTo>
                      <a:pt x="16" y="201"/>
                    </a:lnTo>
                    <a:lnTo>
                      <a:pt x="1" y="190"/>
                    </a:lnTo>
                    <a:lnTo>
                      <a:pt x="0" y="182"/>
                    </a:lnTo>
                    <a:lnTo>
                      <a:pt x="5" y="170"/>
                    </a:lnTo>
                    <a:lnTo>
                      <a:pt x="11" y="158"/>
                    </a:lnTo>
                    <a:lnTo>
                      <a:pt x="12" y="145"/>
                    </a:lnTo>
                    <a:lnTo>
                      <a:pt x="12" y="128"/>
                    </a:lnTo>
                    <a:lnTo>
                      <a:pt x="4" y="111"/>
                    </a:lnTo>
                    <a:lnTo>
                      <a:pt x="1" y="102"/>
                    </a:lnTo>
                    <a:lnTo>
                      <a:pt x="18" y="110"/>
                    </a:lnTo>
                    <a:lnTo>
                      <a:pt x="21" y="105"/>
                    </a:lnTo>
                    <a:lnTo>
                      <a:pt x="21" y="96"/>
                    </a:lnTo>
                    <a:lnTo>
                      <a:pt x="7" y="93"/>
                    </a:lnTo>
                    <a:lnTo>
                      <a:pt x="16" y="86"/>
                    </a:lnTo>
                    <a:lnTo>
                      <a:pt x="26" y="83"/>
                    </a:lnTo>
                    <a:lnTo>
                      <a:pt x="27" y="86"/>
                    </a:lnTo>
                    <a:lnTo>
                      <a:pt x="38" y="74"/>
                    </a:lnTo>
                    <a:lnTo>
                      <a:pt x="51" y="67"/>
                    </a:lnTo>
                    <a:lnTo>
                      <a:pt x="70" y="63"/>
                    </a:lnTo>
                    <a:lnTo>
                      <a:pt x="102" y="53"/>
                    </a:lnTo>
                    <a:lnTo>
                      <a:pt x="134" y="26"/>
                    </a:lnTo>
                    <a:lnTo>
                      <a:pt x="149" y="21"/>
                    </a:lnTo>
                    <a:lnTo>
                      <a:pt x="172" y="9"/>
                    </a:lnTo>
                    <a:lnTo>
                      <a:pt x="215" y="0"/>
                    </a:lnTo>
                    <a:lnTo>
                      <a:pt x="228" y="0"/>
                    </a:lnTo>
                    <a:lnTo>
                      <a:pt x="239" y="3"/>
                    </a:lnTo>
                    <a:lnTo>
                      <a:pt x="248" y="7"/>
                    </a:lnTo>
                    <a:lnTo>
                      <a:pt x="255" y="15"/>
                    </a:lnTo>
                    <a:lnTo>
                      <a:pt x="254" y="21"/>
                    </a:lnTo>
                    <a:lnTo>
                      <a:pt x="236" y="10"/>
                    </a:lnTo>
                    <a:lnTo>
                      <a:pt x="237" y="16"/>
                    </a:lnTo>
                    <a:lnTo>
                      <a:pt x="250" y="50"/>
                    </a:lnTo>
                    <a:lnTo>
                      <a:pt x="257" y="52"/>
                    </a:lnTo>
                    <a:lnTo>
                      <a:pt x="258" y="48"/>
                    </a:lnTo>
                    <a:lnTo>
                      <a:pt x="262" y="45"/>
                    </a:lnTo>
                    <a:lnTo>
                      <a:pt x="266" y="48"/>
                    </a:lnTo>
                    <a:lnTo>
                      <a:pt x="276" y="45"/>
                    </a:lnTo>
                    <a:lnTo>
                      <a:pt x="290" y="42"/>
                    </a:lnTo>
                    <a:lnTo>
                      <a:pt x="300" y="36"/>
                    </a:lnTo>
                    <a:lnTo>
                      <a:pt x="314" y="41"/>
                    </a:lnTo>
                    <a:lnTo>
                      <a:pt x="378" y="52"/>
                    </a:lnTo>
                    <a:lnTo>
                      <a:pt x="426" y="51"/>
                    </a:lnTo>
                    <a:lnTo>
                      <a:pt x="453" y="45"/>
                    </a:lnTo>
                    <a:lnTo>
                      <a:pt x="477" y="42"/>
                    </a:lnTo>
                    <a:lnTo>
                      <a:pt x="491" y="50"/>
                    </a:lnTo>
                    <a:lnTo>
                      <a:pt x="510" y="63"/>
                    </a:lnTo>
                    <a:lnTo>
                      <a:pt x="515" y="74"/>
                    </a:lnTo>
                    <a:lnTo>
                      <a:pt x="515" y="81"/>
                    </a:lnTo>
                    <a:lnTo>
                      <a:pt x="516" y="91"/>
                    </a:lnTo>
                    <a:lnTo>
                      <a:pt x="534" y="163"/>
                    </a:lnTo>
                    <a:lnTo>
                      <a:pt x="534" y="179"/>
                    </a:lnTo>
                    <a:lnTo>
                      <a:pt x="533" y="196"/>
                    </a:lnTo>
                    <a:lnTo>
                      <a:pt x="522" y="212"/>
                    </a:lnTo>
                    <a:lnTo>
                      <a:pt x="507" y="220"/>
                    </a:lnTo>
                    <a:lnTo>
                      <a:pt x="496" y="234"/>
                    </a:lnTo>
                    <a:lnTo>
                      <a:pt x="502" y="245"/>
                    </a:lnTo>
                    <a:lnTo>
                      <a:pt x="517" y="257"/>
                    </a:lnTo>
                    <a:lnTo>
                      <a:pt x="513" y="298"/>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579" name="Freeform 206"/>
              <p:cNvSpPr>
                <a:spLocks noChangeAspect="1"/>
              </p:cNvSpPr>
              <p:nvPr/>
            </p:nvSpPr>
            <p:spPr bwMode="gray">
              <a:xfrm>
                <a:off x="5123656" y="2449860"/>
                <a:ext cx="128588" cy="76200"/>
              </a:xfrm>
              <a:custGeom>
                <a:avLst/>
                <a:gdLst/>
                <a:ahLst/>
                <a:cxnLst>
                  <a:cxn ang="0">
                    <a:pos x="0" y="184"/>
                  </a:cxn>
                  <a:cxn ang="0">
                    <a:pos x="12" y="118"/>
                  </a:cxn>
                  <a:cxn ang="0">
                    <a:pos x="24" y="93"/>
                  </a:cxn>
                  <a:cxn ang="0">
                    <a:pos x="33" y="64"/>
                  </a:cxn>
                  <a:cxn ang="0">
                    <a:pos x="51" y="44"/>
                  </a:cxn>
                  <a:cxn ang="0">
                    <a:pos x="86" y="33"/>
                  </a:cxn>
                  <a:cxn ang="0">
                    <a:pos x="113" y="68"/>
                  </a:cxn>
                  <a:cxn ang="0">
                    <a:pos x="119" y="86"/>
                  </a:cxn>
                  <a:cxn ang="0">
                    <a:pos x="125" y="92"/>
                  </a:cxn>
                  <a:cxn ang="0">
                    <a:pos x="147" y="108"/>
                  </a:cxn>
                  <a:cxn ang="0">
                    <a:pos x="169" y="102"/>
                  </a:cxn>
                  <a:cxn ang="0">
                    <a:pos x="174" y="113"/>
                  </a:cxn>
                  <a:cxn ang="0">
                    <a:pos x="181" y="92"/>
                  </a:cxn>
                  <a:cxn ang="0">
                    <a:pos x="185" y="21"/>
                  </a:cxn>
                  <a:cxn ang="0">
                    <a:pos x="200" y="14"/>
                  </a:cxn>
                  <a:cxn ang="0">
                    <a:pos x="239" y="0"/>
                  </a:cxn>
                  <a:cxn ang="0">
                    <a:pos x="269" y="15"/>
                  </a:cxn>
                  <a:cxn ang="0">
                    <a:pos x="288" y="30"/>
                  </a:cxn>
                  <a:cxn ang="0">
                    <a:pos x="318" y="49"/>
                  </a:cxn>
                  <a:cxn ang="0">
                    <a:pos x="341" y="44"/>
                  </a:cxn>
                  <a:cxn ang="0">
                    <a:pos x="359" y="49"/>
                  </a:cxn>
                  <a:cxn ang="0">
                    <a:pos x="368" y="63"/>
                  </a:cxn>
                  <a:cxn ang="0">
                    <a:pos x="379" y="74"/>
                  </a:cxn>
                  <a:cxn ang="0">
                    <a:pos x="375" y="106"/>
                  </a:cxn>
                  <a:cxn ang="0">
                    <a:pos x="380" y="116"/>
                  </a:cxn>
                  <a:cxn ang="0">
                    <a:pos x="387" y="128"/>
                  </a:cxn>
                  <a:cxn ang="0">
                    <a:pos x="402" y="159"/>
                  </a:cxn>
                  <a:cxn ang="0">
                    <a:pos x="406" y="182"/>
                  </a:cxn>
                  <a:cxn ang="0">
                    <a:pos x="395" y="190"/>
                  </a:cxn>
                  <a:cxn ang="0">
                    <a:pos x="375" y="206"/>
                  </a:cxn>
                  <a:cxn ang="0">
                    <a:pos x="363" y="227"/>
                  </a:cxn>
                  <a:cxn ang="0">
                    <a:pos x="340" y="222"/>
                  </a:cxn>
                  <a:cxn ang="0">
                    <a:pos x="331" y="236"/>
                  </a:cxn>
                  <a:cxn ang="0">
                    <a:pos x="316" y="238"/>
                  </a:cxn>
                  <a:cxn ang="0">
                    <a:pos x="303" y="231"/>
                  </a:cxn>
                  <a:cxn ang="0">
                    <a:pos x="258" y="189"/>
                  </a:cxn>
                  <a:cxn ang="0">
                    <a:pos x="234" y="188"/>
                  </a:cxn>
                  <a:cxn ang="0">
                    <a:pos x="218" y="160"/>
                  </a:cxn>
                  <a:cxn ang="0">
                    <a:pos x="200" y="173"/>
                  </a:cxn>
                  <a:cxn ang="0">
                    <a:pos x="153" y="166"/>
                  </a:cxn>
                  <a:cxn ang="0">
                    <a:pos x="129" y="163"/>
                  </a:cxn>
                  <a:cxn ang="0">
                    <a:pos x="114" y="163"/>
                  </a:cxn>
                  <a:cxn ang="0">
                    <a:pos x="98" y="167"/>
                  </a:cxn>
                  <a:cxn ang="0">
                    <a:pos x="83" y="162"/>
                  </a:cxn>
                  <a:cxn ang="0">
                    <a:pos x="44" y="171"/>
                  </a:cxn>
                  <a:cxn ang="0">
                    <a:pos x="20" y="193"/>
                  </a:cxn>
                  <a:cxn ang="0">
                    <a:pos x="3" y="195"/>
                  </a:cxn>
                </a:cxnLst>
                <a:rect l="0" t="0" r="r" b="b"/>
                <a:pathLst>
                  <a:path w="406" h="240">
                    <a:moveTo>
                      <a:pt x="3" y="195"/>
                    </a:moveTo>
                    <a:lnTo>
                      <a:pt x="0" y="184"/>
                    </a:lnTo>
                    <a:lnTo>
                      <a:pt x="4" y="134"/>
                    </a:lnTo>
                    <a:lnTo>
                      <a:pt x="12" y="118"/>
                    </a:lnTo>
                    <a:lnTo>
                      <a:pt x="20" y="107"/>
                    </a:lnTo>
                    <a:lnTo>
                      <a:pt x="24" y="93"/>
                    </a:lnTo>
                    <a:lnTo>
                      <a:pt x="27" y="77"/>
                    </a:lnTo>
                    <a:lnTo>
                      <a:pt x="33" y="64"/>
                    </a:lnTo>
                    <a:lnTo>
                      <a:pt x="43" y="52"/>
                    </a:lnTo>
                    <a:lnTo>
                      <a:pt x="51" y="44"/>
                    </a:lnTo>
                    <a:lnTo>
                      <a:pt x="63" y="42"/>
                    </a:lnTo>
                    <a:lnTo>
                      <a:pt x="86" y="33"/>
                    </a:lnTo>
                    <a:lnTo>
                      <a:pt x="94" y="47"/>
                    </a:lnTo>
                    <a:lnTo>
                      <a:pt x="113" y="68"/>
                    </a:lnTo>
                    <a:lnTo>
                      <a:pt x="115" y="79"/>
                    </a:lnTo>
                    <a:lnTo>
                      <a:pt x="119" y="86"/>
                    </a:lnTo>
                    <a:lnTo>
                      <a:pt x="120" y="75"/>
                    </a:lnTo>
                    <a:lnTo>
                      <a:pt x="125" y="92"/>
                    </a:lnTo>
                    <a:lnTo>
                      <a:pt x="131" y="100"/>
                    </a:lnTo>
                    <a:lnTo>
                      <a:pt x="147" y="108"/>
                    </a:lnTo>
                    <a:lnTo>
                      <a:pt x="153" y="108"/>
                    </a:lnTo>
                    <a:lnTo>
                      <a:pt x="169" y="102"/>
                    </a:lnTo>
                    <a:lnTo>
                      <a:pt x="169" y="107"/>
                    </a:lnTo>
                    <a:lnTo>
                      <a:pt x="174" y="113"/>
                    </a:lnTo>
                    <a:lnTo>
                      <a:pt x="175" y="98"/>
                    </a:lnTo>
                    <a:lnTo>
                      <a:pt x="181" y="92"/>
                    </a:lnTo>
                    <a:lnTo>
                      <a:pt x="185" y="85"/>
                    </a:lnTo>
                    <a:lnTo>
                      <a:pt x="185" y="21"/>
                    </a:lnTo>
                    <a:lnTo>
                      <a:pt x="191" y="15"/>
                    </a:lnTo>
                    <a:lnTo>
                      <a:pt x="200" y="14"/>
                    </a:lnTo>
                    <a:lnTo>
                      <a:pt x="213" y="4"/>
                    </a:lnTo>
                    <a:lnTo>
                      <a:pt x="239" y="0"/>
                    </a:lnTo>
                    <a:lnTo>
                      <a:pt x="255" y="4"/>
                    </a:lnTo>
                    <a:lnTo>
                      <a:pt x="269" y="15"/>
                    </a:lnTo>
                    <a:lnTo>
                      <a:pt x="283" y="20"/>
                    </a:lnTo>
                    <a:lnTo>
                      <a:pt x="288" y="30"/>
                    </a:lnTo>
                    <a:lnTo>
                      <a:pt x="310" y="49"/>
                    </a:lnTo>
                    <a:lnTo>
                      <a:pt x="318" y="49"/>
                    </a:lnTo>
                    <a:lnTo>
                      <a:pt x="326" y="46"/>
                    </a:lnTo>
                    <a:lnTo>
                      <a:pt x="341" y="44"/>
                    </a:lnTo>
                    <a:lnTo>
                      <a:pt x="358" y="48"/>
                    </a:lnTo>
                    <a:lnTo>
                      <a:pt x="359" y="49"/>
                    </a:lnTo>
                    <a:lnTo>
                      <a:pt x="364" y="55"/>
                    </a:lnTo>
                    <a:lnTo>
                      <a:pt x="368" y="63"/>
                    </a:lnTo>
                    <a:lnTo>
                      <a:pt x="375" y="66"/>
                    </a:lnTo>
                    <a:lnTo>
                      <a:pt x="379" y="74"/>
                    </a:lnTo>
                    <a:lnTo>
                      <a:pt x="380" y="82"/>
                    </a:lnTo>
                    <a:lnTo>
                      <a:pt x="375" y="106"/>
                    </a:lnTo>
                    <a:lnTo>
                      <a:pt x="372" y="113"/>
                    </a:lnTo>
                    <a:lnTo>
                      <a:pt x="380" y="116"/>
                    </a:lnTo>
                    <a:lnTo>
                      <a:pt x="387" y="120"/>
                    </a:lnTo>
                    <a:lnTo>
                      <a:pt x="387" y="128"/>
                    </a:lnTo>
                    <a:lnTo>
                      <a:pt x="400" y="150"/>
                    </a:lnTo>
                    <a:lnTo>
                      <a:pt x="402" y="159"/>
                    </a:lnTo>
                    <a:lnTo>
                      <a:pt x="406" y="166"/>
                    </a:lnTo>
                    <a:lnTo>
                      <a:pt x="406" y="182"/>
                    </a:lnTo>
                    <a:lnTo>
                      <a:pt x="405" y="189"/>
                    </a:lnTo>
                    <a:lnTo>
                      <a:pt x="395" y="190"/>
                    </a:lnTo>
                    <a:lnTo>
                      <a:pt x="388" y="194"/>
                    </a:lnTo>
                    <a:lnTo>
                      <a:pt x="375" y="206"/>
                    </a:lnTo>
                    <a:lnTo>
                      <a:pt x="374" y="214"/>
                    </a:lnTo>
                    <a:lnTo>
                      <a:pt x="363" y="227"/>
                    </a:lnTo>
                    <a:lnTo>
                      <a:pt x="356" y="229"/>
                    </a:lnTo>
                    <a:lnTo>
                      <a:pt x="340" y="222"/>
                    </a:lnTo>
                    <a:lnTo>
                      <a:pt x="334" y="227"/>
                    </a:lnTo>
                    <a:lnTo>
                      <a:pt x="331" y="236"/>
                    </a:lnTo>
                    <a:lnTo>
                      <a:pt x="325" y="240"/>
                    </a:lnTo>
                    <a:lnTo>
                      <a:pt x="316" y="238"/>
                    </a:lnTo>
                    <a:lnTo>
                      <a:pt x="310" y="233"/>
                    </a:lnTo>
                    <a:lnTo>
                      <a:pt x="303" y="231"/>
                    </a:lnTo>
                    <a:lnTo>
                      <a:pt x="285" y="208"/>
                    </a:lnTo>
                    <a:lnTo>
                      <a:pt x="258" y="189"/>
                    </a:lnTo>
                    <a:lnTo>
                      <a:pt x="242" y="190"/>
                    </a:lnTo>
                    <a:lnTo>
                      <a:pt x="234" y="188"/>
                    </a:lnTo>
                    <a:lnTo>
                      <a:pt x="224" y="165"/>
                    </a:lnTo>
                    <a:lnTo>
                      <a:pt x="218" y="160"/>
                    </a:lnTo>
                    <a:lnTo>
                      <a:pt x="211" y="162"/>
                    </a:lnTo>
                    <a:lnTo>
                      <a:pt x="200" y="173"/>
                    </a:lnTo>
                    <a:lnTo>
                      <a:pt x="184" y="177"/>
                    </a:lnTo>
                    <a:lnTo>
                      <a:pt x="153" y="166"/>
                    </a:lnTo>
                    <a:lnTo>
                      <a:pt x="146" y="166"/>
                    </a:lnTo>
                    <a:lnTo>
                      <a:pt x="129" y="163"/>
                    </a:lnTo>
                    <a:lnTo>
                      <a:pt x="121" y="166"/>
                    </a:lnTo>
                    <a:lnTo>
                      <a:pt x="114" y="163"/>
                    </a:lnTo>
                    <a:lnTo>
                      <a:pt x="106" y="167"/>
                    </a:lnTo>
                    <a:lnTo>
                      <a:pt x="98" y="167"/>
                    </a:lnTo>
                    <a:lnTo>
                      <a:pt x="92" y="163"/>
                    </a:lnTo>
                    <a:lnTo>
                      <a:pt x="83" y="162"/>
                    </a:lnTo>
                    <a:lnTo>
                      <a:pt x="67" y="163"/>
                    </a:lnTo>
                    <a:lnTo>
                      <a:pt x="44" y="171"/>
                    </a:lnTo>
                    <a:lnTo>
                      <a:pt x="29" y="179"/>
                    </a:lnTo>
                    <a:lnTo>
                      <a:pt x="20" y="193"/>
                    </a:lnTo>
                    <a:lnTo>
                      <a:pt x="13" y="198"/>
                    </a:lnTo>
                    <a:lnTo>
                      <a:pt x="3" y="195"/>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580" name="Freeform 207"/>
              <p:cNvSpPr>
                <a:spLocks noChangeAspect="1"/>
              </p:cNvSpPr>
              <p:nvPr/>
            </p:nvSpPr>
            <p:spPr bwMode="gray">
              <a:xfrm>
                <a:off x="4966494" y="2657822"/>
                <a:ext cx="120650" cy="71438"/>
              </a:xfrm>
              <a:custGeom>
                <a:avLst/>
                <a:gdLst/>
                <a:ahLst/>
                <a:cxnLst>
                  <a:cxn ang="0">
                    <a:pos x="371" y="143"/>
                  </a:cxn>
                  <a:cxn ang="0">
                    <a:pos x="355" y="149"/>
                  </a:cxn>
                  <a:cxn ang="0">
                    <a:pos x="341" y="159"/>
                  </a:cxn>
                  <a:cxn ang="0">
                    <a:pos x="338" y="176"/>
                  </a:cxn>
                  <a:cxn ang="0">
                    <a:pos x="324" y="187"/>
                  </a:cxn>
                  <a:cxn ang="0">
                    <a:pos x="311" y="203"/>
                  </a:cxn>
                  <a:cxn ang="0">
                    <a:pos x="291" y="201"/>
                  </a:cxn>
                  <a:cxn ang="0">
                    <a:pos x="276" y="210"/>
                  </a:cxn>
                  <a:cxn ang="0">
                    <a:pos x="271" y="208"/>
                  </a:cxn>
                  <a:cxn ang="0">
                    <a:pos x="227" y="201"/>
                  </a:cxn>
                  <a:cxn ang="0">
                    <a:pos x="205" y="183"/>
                  </a:cxn>
                  <a:cxn ang="0">
                    <a:pos x="166" y="192"/>
                  </a:cxn>
                  <a:cxn ang="0">
                    <a:pos x="152" y="209"/>
                  </a:cxn>
                  <a:cxn ang="0">
                    <a:pos x="132" y="214"/>
                  </a:cxn>
                  <a:cxn ang="0">
                    <a:pos x="114" y="207"/>
                  </a:cxn>
                  <a:cxn ang="0">
                    <a:pos x="97" y="196"/>
                  </a:cxn>
                  <a:cxn ang="0">
                    <a:pos x="61" y="164"/>
                  </a:cxn>
                  <a:cxn ang="0">
                    <a:pos x="23" y="127"/>
                  </a:cxn>
                  <a:cxn ang="0">
                    <a:pos x="21" y="97"/>
                  </a:cxn>
                  <a:cxn ang="0">
                    <a:pos x="0" y="82"/>
                  </a:cxn>
                  <a:cxn ang="0">
                    <a:pos x="1" y="68"/>
                  </a:cxn>
                  <a:cxn ang="0">
                    <a:pos x="19" y="83"/>
                  </a:cxn>
                  <a:cxn ang="0">
                    <a:pos x="40" y="62"/>
                  </a:cxn>
                  <a:cxn ang="0">
                    <a:pos x="75" y="48"/>
                  </a:cxn>
                  <a:cxn ang="0">
                    <a:pos x="119" y="23"/>
                  </a:cxn>
                  <a:cxn ang="0">
                    <a:pos x="132" y="3"/>
                  </a:cxn>
                  <a:cxn ang="0">
                    <a:pos x="146" y="24"/>
                  </a:cxn>
                  <a:cxn ang="0">
                    <a:pos x="159" y="27"/>
                  </a:cxn>
                  <a:cxn ang="0">
                    <a:pos x="184" y="18"/>
                  </a:cxn>
                  <a:cxn ang="0">
                    <a:pos x="198" y="27"/>
                  </a:cxn>
                  <a:cxn ang="0">
                    <a:pos x="228" y="43"/>
                  </a:cxn>
                  <a:cxn ang="0">
                    <a:pos x="240" y="47"/>
                  </a:cxn>
                  <a:cxn ang="0">
                    <a:pos x="236" y="61"/>
                  </a:cxn>
                  <a:cxn ang="0">
                    <a:pos x="263" y="82"/>
                  </a:cxn>
                  <a:cxn ang="0">
                    <a:pos x="271" y="68"/>
                  </a:cxn>
                  <a:cxn ang="0">
                    <a:pos x="297" y="70"/>
                  </a:cxn>
                  <a:cxn ang="0">
                    <a:pos x="317" y="89"/>
                  </a:cxn>
                  <a:cxn ang="0">
                    <a:pos x="331" y="94"/>
                  </a:cxn>
                  <a:cxn ang="0">
                    <a:pos x="360" y="127"/>
                  </a:cxn>
                </a:cxnLst>
                <a:rect l="0" t="0" r="r" b="b"/>
                <a:pathLst>
                  <a:path w="378" h="222">
                    <a:moveTo>
                      <a:pt x="378" y="136"/>
                    </a:moveTo>
                    <a:lnTo>
                      <a:pt x="371" y="143"/>
                    </a:lnTo>
                    <a:lnTo>
                      <a:pt x="360" y="142"/>
                    </a:lnTo>
                    <a:lnTo>
                      <a:pt x="355" y="149"/>
                    </a:lnTo>
                    <a:lnTo>
                      <a:pt x="350" y="156"/>
                    </a:lnTo>
                    <a:lnTo>
                      <a:pt x="341" y="159"/>
                    </a:lnTo>
                    <a:lnTo>
                      <a:pt x="339" y="164"/>
                    </a:lnTo>
                    <a:lnTo>
                      <a:pt x="338" y="176"/>
                    </a:lnTo>
                    <a:lnTo>
                      <a:pt x="333" y="185"/>
                    </a:lnTo>
                    <a:lnTo>
                      <a:pt x="324" y="187"/>
                    </a:lnTo>
                    <a:lnTo>
                      <a:pt x="324" y="193"/>
                    </a:lnTo>
                    <a:lnTo>
                      <a:pt x="311" y="203"/>
                    </a:lnTo>
                    <a:lnTo>
                      <a:pt x="296" y="206"/>
                    </a:lnTo>
                    <a:lnTo>
                      <a:pt x="291" y="201"/>
                    </a:lnTo>
                    <a:lnTo>
                      <a:pt x="283" y="201"/>
                    </a:lnTo>
                    <a:lnTo>
                      <a:pt x="276" y="210"/>
                    </a:lnTo>
                    <a:lnTo>
                      <a:pt x="271" y="222"/>
                    </a:lnTo>
                    <a:lnTo>
                      <a:pt x="271" y="208"/>
                    </a:lnTo>
                    <a:lnTo>
                      <a:pt x="263" y="197"/>
                    </a:lnTo>
                    <a:lnTo>
                      <a:pt x="227" y="201"/>
                    </a:lnTo>
                    <a:lnTo>
                      <a:pt x="213" y="188"/>
                    </a:lnTo>
                    <a:lnTo>
                      <a:pt x="205" y="183"/>
                    </a:lnTo>
                    <a:lnTo>
                      <a:pt x="172" y="182"/>
                    </a:lnTo>
                    <a:lnTo>
                      <a:pt x="166" y="192"/>
                    </a:lnTo>
                    <a:lnTo>
                      <a:pt x="162" y="201"/>
                    </a:lnTo>
                    <a:lnTo>
                      <a:pt x="152" y="209"/>
                    </a:lnTo>
                    <a:lnTo>
                      <a:pt x="143" y="213"/>
                    </a:lnTo>
                    <a:lnTo>
                      <a:pt x="132" y="214"/>
                    </a:lnTo>
                    <a:lnTo>
                      <a:pt x="121" y="213"/>
                    </a:lnTo>
                    <a:lnTo>
                      <a:pt x="114" y="207"/>
                    </a:lnTo>
                    <a:lnTo>
                      <a:pt x="100" y="202"/>
                    </a:lnTo>
                    <a:lnTo>
                      <a:pt x="97" y="196"/>
                    </a:lnTo>
                    <a:lnTo>
                      <a:pt x="71" y="176"/>
                    </a:lnTo>
                    <a:lnTo>
                      <a:pt x="61" y="164"/>
                    </a:lnTo>
                    <a:lnTo>
                      <a:pt x="33" y="140"/>
                    </a:lnTo>
                    <a:lnTo>
                      <a:pt x="23" y="127"/>
                    </a:lnTo>
                    <a:lnTo>
                      <a:pt x="23" y="110"/>
                    </a:lnTo>
                    <a:lnTo>
                      <a:pt x="21" y="97"/>
                    </a:lnTo>
                    <a:lnTo>
                      <a:pt x="8" y="91"/>
                    </a:lnTo>
                    <a:lnTo>
                      <a:pt x="0" y="82"/>
                    </a:lnTo>
                    <a:lnTo>
                      <a:pt x="0" y="73"/>
                    </a:lnTo>
                    <a:lnTo>
                      <a:pt x="1" y="68"/>
                    </a:lnTo>
                    <a:lnTo>
                      <a:pt x="17" y="83"/>
                    </a:lnTo>
                    <a:lnTo>
                      <a:pt x="19" y="83"/>
                    </a:lnTo>
                    <a:lnTo>
                      <a:pt x="24" y="69"/>
                    </a:lnTo>
                    <a:lnTo>
                      <a:pt x="40" y="62"/>
                    </a:lnTo>
                    <a:lnTo>
                      <a:pt x="57" y="57"/>
                    </a:lnTo>
                    <a:lnTo>
                      <a:pt x="75" y="48"/>
                    </a:lnTo>
                    <a:lnTo>
                      <a:pt x="81" y="36"/>
                    </a:lnTo>
                    <a:lnTo>
                      <a:pt x="119" y="23"/>
                    </a:lnTo>
                    <a:lnTo>
                      <a:pt x="123" y="0"/>
                    </a:lnTo>
                    <a:lnTo>
                      <a:pt x="132" y="3"/>
                    </a:lnTo>
                    <a:lnTo>
                      <a:pt x="140" y="15"/>
                    </a:lnTo>
                    <a:lnTo>
                      <a:pt x="146" y="24"/>
                    </a:lnTo>
                    <a:lnTo>
                      <a:pt x="153" y="24"/>
                    </a:lnTo>
                    <a:lnTo>
                      <a:pt x="159" y="27"/>
                    </a:lnTo>
                    <a:lnTo>
                      <a:pt x="174" y="13"/>
                    </a:lnTo>
                    <a:lnTo>
                      <a:pt x="184" y="18"/>
                    </a:lnTo>
                    <a:lnTo>
                      <a:pt x="190" y="27"/>
                    </a:lnTo>
                    <a:lnTo>
                      <a:pt x="198" y="27"/>
                    </a:lnTo>
                    <a:lnTo>
                      <a:pt x="218" y="31"/>
                    </a:lnTo>
                    <a:lnTo>
                      <a:pt x="228" y="43"/>
                    </a:lnTo>
                    <a:lnTo>
                      <a:pt x="239" y="45"/>
                    </a:lnTo>
                    <a:lnTo>
                      <a:pt x="240" y="47"/>
                    </a:lnTo>
                    <a:lnTo>
                      <a:pt x="240" y="50"/>
                    </a:lnTo>
                    <a:lnTo>
                      <a:pt x="236" y="61"/>
                    </a:lnTo>
                    <a:lnTo>
                      <a:pt x="255" y="79"/>
                    </a:lnTo>
                    <a:lnTo>
                      <a:pt x="263" y="82"/>
                    </a:lnTo>
                    <a:lnTo>
                      <a:pt x="274" y="74"/>
                    </a:lnTo>
                    <a:lnTo>
                      <a:pt x="271" y="68"/>
                    </a:lnTo>
                    <a:lnTo>
                      <a:pt x="272" y="62"/>
                    </a:lnTo>
                    <a:lnTo>
                      <a:pt x="297" y="70"/>
                    </a:lnTo>
                    <a:lnTo>
                      <a:pt x="317" y="73"/>
                    </a:lnTo>
                    <a:lnTo>
                      <a:pt x="317" y="89"/>
                    </a:lnTo>
                    <a:lnTo>
                      <a:pt x="326" y="96"/>
                    </a:lnTo>
                    <a:lnTo>
                      <a:pt x="331" y="94"/>
                    </a:lnTo>
                    <a:lnTo>
                      <a:pt x="340" y="99"/>
                    </a:lnTo>
                    <a:lnTo>
                      <a:pt x="360" y="127"/>
                    </a:lnTo>
                    <a:lnTo>
                      <a:pt x="378" y="136"/>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581" name="Freeform 208"/>
              <p:cNvSpPr>
                <a:spLocks noChangeAspect="1"/>
              </p:cNvSpPr>
              <p:nvPr/>
            </p:nvSpPr>
            <p:spPr bwMode="gray">
              <a:xfrm>
                <a:off x="5149056" y="2837210"/>
                <a:ext cx="109538" cy="68263"/>
              </a:xfrm>
              <a:custGeom>
                <a:avLst/>
                <a:gdLst/>
                <a:ahLst/>
                <a:cxnLst>
                  <a:cxn ang="0">
                    <a:pos x="32" y="208"/>
                  </a:cxn>
                  <a:cxn ang="0">
                    <a:pos x="31" y="192"/>
                  </a:cxn>
                  <a:cxn ang="0">
                    <a:pos x="26" y="163"/>
                  </a:cxn>
                  <a:cxn ang="0">
                    <a:pos x="3" y="143"/>
                  </a:cxn>
                  <a:cxn ang="0">
                    <a:pos x="3" y="118"/>
                  </a:cxn>
                  <a:cxn ang="0">
                    <a:pos x="15" y="94"/>
                  </a:cxn>
                  <a:cxn ang="0">
                    <a:pos x="26" y="82"/>
                  </a:cxn>
                  <a:cxn ang="0">
                    <a:pos x="11" y="66"/>
                  </a:cxn>
                  <a:cxn ang="0">
                    <a:pos x="3" y="51"/>
                  </a:cxn>
                  <a:cxn ang="0">
                    <a:pos x="0" y="29"/>
                  </a:cxn>
                  <a:cxn ang="0">
                    <a:pos x="3" y="8"/>
                  </a:cxn>
                  <a:cxn ang="0">
                    <a:pos x="20" y="0"/>
                  </a:cxn>
                  <a:cxn ang="0">
                    <a:pos x="32" y="4"/>
                  </a:cxn>
                  <a:cxn ang="0">
                    <a:pos x="26" y="19"/>
                  </a:cxn>
                  <a:cxn ang="0">
                    <a:pos x="37" y="27"/>
                  </a:cxn>
                  <a:cxn ang="0">
                    <a:pos x="51" y="27"/>
                  </a:cxn>
                  <a:cxn ang="0">
                    <a:pos x="85" y="31"/>
                  </a:cxn>
                  <a:cxn ang="0">
                    <a:pos x="126" y="32"/>
                  </a:cxn>
                  <a:cxn ang="0">
                    <a:pos x="170" y="40"/>
                  </a:cxn>
                  <a:cxn ang="0">
                    <a:pos x="187" y="35"/>
                  </a:cxn>
                  <a:cxn ang="0">
                    <a:pos x="206" y="23"/>
                  </a:cxn>
                  <a:cxn ang="0">
                    <a:pos x="226" y="13"/>
                  </a:cxn>
                  <a:cxn ang="0">
                    <a:pos x="252" y="4"/>
                  </a:cxn>
                  <a:cxn ang="0">
                    <a:pos x="272" y="5"/>
                  </a:cxn>
                  <a:cxn ang="0">
                    <a:pos x="278" y="10"/>
                  </a:cxn>
                  <a:cxn ang="0">
                    <a:pos x="308" y="19"/>
                  </a:cxn>
                  <a:cxn ang="0">
                    <a:pos x="328" y="32"/>
                  </a:cxn>
                  <a:cxn ang="0">
                    <a:pos x="346" y="31"/>
                  </a:cxn>
                  <a:cxn ang="0">
                    <a:pos x="343" y="47"/>
                  </a:cxn>
                  <a:cxn ang="0">
                    <a:pos x="338" y="58"/>
                  </a:cxn>
                  <a:cxn ang="0">
                    <a:pos x="319" y="63"/>
                  </a:cxn>
                  <a:cxn ang="0">
                    <a:pos x="306" y="78"/>
                  </a:cxn>
                  <a:cxn ang="0">
                    <a:pos x="306" y="107"/>
                  </a:cxn>
                  <a:cxn ang="0">
                    <a:pos x="298" y="110"/>
                  </a:cxn>
                  <a:cxn ang="0">
                    <a:pos x="295" y="116"/>
                  </a:cxn>
                  <a:cxn ang="0">
                    <a:pos x="284" y="126"/>
                  </a:cxn>
                  <a:cxn ang="0">
                    <a:pos x="287" y="129"/>
                  </a:cxn>
                  <a:cxn ang="0">
                    <a:pos x="292" y="131"/>
                  </a:cxn>
                  <a:cxn ang="0">
                    <a:pos x="296" y="138"/>
                  </a:cxn>
                  <a:cxn ang="0">
                    <a:pos x="299" y="148"/>
                  </a:cxn>
                  <a:cxn ang="0">
                    <a:pos x="310" y="163"/>
                  </a:cxn>
                  <a:cxn ang="0">
                    <a:pos x="311" y="169"/>
                  </a:cxn>
                  <a:cxn ang="0">
                    <a:pos x="303" y="167"/>
                  </a:cxn>
                  <a:cxn ang="0">
                    <a:pos x="280" y="171"/>
                  </a:cxn>
                  <a:cxn ang="0">
                    <a:pos x="262" y="161"/>
                  </a:cxn>
                  <a:cxn ang="0">
                    <a:pos x="242" y="169"/>
                  </a:cxn>
                  <a:cxn ang="0">
                    <a:pos x="228" y="171"/>
                  </a:cxn>
                  <a:cxn ang="0">
                    <a:pos x="219" y="179"/>
                  </a:cxn>
                  <a:cxn ang="0">
                    <a:pos x="208" y="180"/>
                  </a:cxn>
                  <a:cxn ang="0">
                    <a:pos x="206" y="199"/>
                  </a:cxn>
                  <a:cxn ang="0">
                    <a:pos x="192" y="212"/>
                  </a:cxn>
                  <a:cxn ang="0">
                    <a:pos x="172" y="215"/>
                  </a:cxn>
                  <a:cxn ang="0">
                    <a:pos x="137" y="203"/>
                  </a:cxn>
                  <a:cxn ang="0">
                    <a:pos x="127" y="195"/>
                  </a:cxn>
                  <a:cxn ang="0">
                    <a:pos x="115" y="195"/>
                  </a:cxn>
                  <a:cxn ang="0">
                    <a:pos x="84" y="204"/>
                  </a:cxn>
                  <a:cxn ang="0">
                    <a:pos x="62" y="204"/>
                  </a:cxn>
                  <a:cxn ang="0">
                    <a:pos x="45" y="208"/>
                  </a:cxn>
                  <a:cxn ang="0">
                    <a:pos x="32" y="208"/>
                  </a:cxn>
                </a:cxnLst>
                <a:rect l="0" t="0" r="r" b="b"/>
                <a:pathLst>
                  <a:path w="346" h="215">
                    <a:moveTo>
                      <a:pt x="32" y="208"/>
                    </a:moveTo>
                    <a:lnTo>
                      <a:pt x="31" y="192"/>
                    </a:lnTo>
                    <a:lnTo>
                      <a:pt x="26" y="163"/>
                    </a:lnTo>
                    <a:lnTo>
                      <a:pt x="3" y="143"/>
                    </a:lnTo>
                    <a:lnTo>
                      <a:pt x="3" y="118"/>
                    </a:lnTo>
                    <a:lnTo>
                      <a:pt x="15" y="94"/>
                    </a:lnTo>
                    <a:lnTo>
                      <a:pt x="26" y="82"/>
                    </a:lnTo>
                    <a:lnTo>
                      <a:pt x="11" y="66"/>
                    </a:lnTo>
                    <a:lnTo>
                      <a:pt x="3" y="51"/>
                    </a:lnTo>
                    <a:lnTo>
                      <a:pt x="0" y="29"/>
                    </a:lnTo>
                    <a:lnTo>
                      <a:pt x="3" y="8"/>
                    </a:lnTo>
                    <a:lnTo>
                      <a:pt x="20" y="0"/>
                    </a:lnTo>
                    <a:lnTo>
                      <a:pt x="32" y="4"/>
                    </a:lnTo>
                    <a:lnTo>
                      <a:pt x="26" y="19"/>
                    </a:lnTo>
                    <a:lnTo>
                      <a:pt x="37" y="27"/>
                    </a:lnTo>
                    <a:lnTo>
                      <a:pt x="51" y="27"/>
                    </a:lnTo>
                    <a:lnTo>
                      <a:pt x="85" y="31"/>
                    </a:lnTo>
                    <a:lnTo>
                      <a:pt x="126" y="32"/>
                    </a:lnTo>
                    <a:lnTo>
                      <a:pt x="170" y="40"/>
                    </a:lnTo>
                    <a:lnTo>
                      <a:pt x="187" y="35"/>
                    </a:lnTo>
                    <a:lnTo>
                      <a:pt x="206" y="23"/>
                    </a:lnTo>
                    <a:lnTo>
                      <a:pt x="226" y="13"/>
                    </a:lnTo>
                    <a:lnTo>
                      <a:pt x="252" y="4"/>
                    </a:lnTo>
                    <a:lnTo>
                      <a:pt x="272" y="5"/>
                    </a:lnTo>
                    <a:lnTo>
                      <a:pt x="278" y="10"/>
                    </a:lnTo>
                    <a:lnTo>
                      <a:pt x="308" y="19"/>
                    </a:lnTo>
                    <a:lnTo>
                      <a:pt x="328" y="32"/>
                    </a:lnTo>
                    <a:lnTo>
                      <a:pt x="346" y="31"/>
                    </a:lnTo>
                    <a:lnTo>
                      <a:pt x="343" y="47"/>
                    </a:lnTo>
                    <a:lnTo>
                      <a:pt x="338" y="58"/>
                    </a:lnTo>
                    <a:lnTo>
                      <a:pt x="319" y="63"/>
                    </a:lnTo>
                    <a:lnTo>
                      <a:pt x="306" y="78"/>
                    </a:lnTo>
                    <a:lnTo>
                      <a:pt x="306" y="107"/>
                    </a:lnTo>
                    <a:lnTo>
                      <a:pt x="298" y="110"/>
                    </a:lnTo>
                    <a:lnTo>
                      <a:pt x="295" y="116"/>
                    </a:lnTo>
                    <a:lnTo>
                      <a:pt x="284" y="126"/>
                    </a:lnTo>
                    <a:lnTo>
                      <a:pt x="287" y="129"/>
                    </a:lnTo>
                    <a:lnTo>
                      <a:pt x="292" y="131"/>
                    </a:lnTo>
                    <a:lnTo>
                      <a:pt x="296" y="138"/>
                    </a:lnTo>
                    <a:lnTo>
                      <a:pt x="299" y="148"/>
                    </a:lnTo>
                    <a:lnTo>
                      <a:pt x="310" y="163"/>
                    </a:lnTo>
                    <a:lnTo>
                      <a:pt x="311" y="169"/>
                    </a:lnTo>
                    <a:lnTo>
                      <a:pt x="303" y="167"/>
                    </a:lnTo>
                    <a:lnTo>
                      <a:pt x="280" y="171"/>
                    </a:lnTo>
                    <a:lnTo>
                      <a:pt x="262" y="161"/>
                    </a:lnTo>
                    <a:lnTo>
                      <a:pt x="242" y="169"/>
                    </a:lnTo>
                    <a:lnTo>
                      <a:pt x="228" y="171"/>
                    </a:lnTo>
                    <a:lnTo>
                      <a:pt x="219" y="179"/>
                    </a:lnTo>
                    <a:lnTo>
                      <a:pt x="208" y="180"/>
                    </a:lnTo>
                    <a:lnTo>
                      <a:pt x="206" y="199"/>
                    </a:lnTo>
                    <a:lnTo>
                      <a:pt x="192" y="212"/>
                    </a:lnTo>
                    <a:lnTo>
                      <a:pt x="172" y="215"/>
                    </a:lnTo>
                    <a:lnTo>
                      <a:pt x="137" y="203"/>
                    </a:lnTo>
                    <a:lnTo>
                      <a:pt x="127" y="195"/>
                    </a:lnTo>
                    <a:lnTo>
                      <a:pt x="115" y="195"/>
                    </a:lnTo>
                    <a:lnTo>
                      <a:pt x="84" y="204"/>
                    </a:lnTo>
                    <a:lnTo>
                      <a:pt x="62" y="204"/>
                    </a:lnTo>
                    <a:lnTo>
                      <a:pt x="45" y="208"/>
                    </a:lnTo>
                    <a:lnTo>
                      <a:pt x="32" y="208"/>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582" name="Freeform 209"/>
              <p:cNvSpPr>
                <a:spLocks noChangeAspect="1"/>
              </p:cNvSpPr>
              <p:nvPr/>
            </p:nvSpPr>
            <p:spPr bwMode="gray">
              <a:xfrm>
                <a:off x="4995069" y="2778472"/>
                <a:ext cx="101600" cy="87313"/>
              </a:xfrm>
              <a:custGeom>
                <a:avLst/>
                <a:gdLst/>
                <a:ahLst/>
                <a:cxnLst>
                  <a:cxn ang="0">
                    <a:pos x="258" y="62"/>
                  </a:cxn>
                  <a:cxn ang="0">
                    <a:pos x="215" y="50"/>
                  </a:cxn>
                  <a:cxn ang="0">
                    <a:pos x="180" y="12"/>
                  </a:cxn>
                  <a:cxn ang="0">
                    <a:pos x="164" y="7"/>
                  </a:cxn>
                  <a:cxn ang="0">
                    <a:pos x="148" y="3"/>
                  </a:cxn>
                  <a:cxn ang="0">
                    <a:pos x="149" y="15"/>
                  </a:cxn>
                  <a:cxn ang="0">
                    <a:pos x="138" y="19"/>
                  </a:cxn>
                  <a:cxn ang="0">
                    <a:pos x="111" y="34"/>
                  </a:cxn>
                  <a:cxn ang="0">
                    <a:pos x="118" y="56"/>
                  </a:cxn>
                  <a:cxn ang="0">
                    <a:pos x="94" y="73"/>
                  </a:cxn>
                  <a:cxn ang="0">
                    <a:pos x="95" y="95"/>
                  </a:cxn>
                  <a:cxn ang="0">
                    <a:pos x="81" y="93"/>
                  </a:cxn>
                  <a:cxn ang="0">
                    <a:pos x="73" y="90"/>
                  </a:cxn>
                  <a:cxn ang="0">
                    <a:pos x="57" y="76"/>
                  </a:cxn>
                  <a:cxn ang="0">
                    <a:pos x="30" y="92"/>
                  </a:cxn>
                  <a:cxn ang="0">
                    <a:pos x="8" y="93"/>
                  </a:cxn>
                  <a:cxn ang="0">
                    <a:pos x="16" y="135"/>
                  </a:cxn>
                  <a:cxn ang="0">
                    <a:pos x="38" y="116"/>
                  </a:cxn>
                  <a:cxn ang="0">
                    <a:pos x="65" y="113"/>
                  </a:cxn>
                  <a:cxn ang="0">
                    <a:pos x="75" y="128"/>
                  </a:cxn>
                  <a:cxn ang="0">
                    <a:pos x="103" y="175"/>
                  </a:cxn>
                  <a:cxn ang="0">
                    <a:pos x="91" y="187"/>
                  </a:cxn>
                  <a:cxn ang="0">
                    <a:pos x="119" y="216"/>
                  </a:cxn>
                  <a:cxn ang="0">
                    <a:pos x="135" y="238"/>
                  </a:cxn>
                  <a:cxn ang="0">
                    <a:pos x="183" y="245"/>
                  </a:cxn>
                  <a:cxn ang="0">
                    <a:pos x="219" y="276"/>
                  </a:cxn>
                  <a:cxn ang="0">
                    <a:pos x="203" y="237"/>
                  </a:cxn>
                  <a:cxn ang="0">
                    <a:pos x="173" y="211"/>
                  </a:cxn>
                  <a:cxn ang="0">
                    <a:pos x="156" y="190"/>
                  </a:cxn>
                  <a:cxn ang="0">
                    <a:pos x="144" y="170"/>
                  </a:cxn>
                  <a:cxn ang="0">
                    <a:pos x="143" y="157"/>
                  </a:cxn>
                  <a:cxn ang="0">
                    <a:pos x="128" y="137"/>
                  </a:cxn>
                  <a:cxn ang="0">
                    <a:pos x="124" y="126"/>
                  </a:cxn>
                  <a:cxn ang="0">
                    <a:pos x="129" y="97"/>
                  </a:cxn>
                  <a:cxn ang="0">
                    <a:pos x="151" y="116"/>
                  </a:cxn>
                  <a:cxn ang="0">
                    <a:pos x="182" y="101"/>
                  </a:cxn>
                  <a:cxn ang="0">
                    <a:pos x="200" y="105"/>
                  </a:cxn>
                  <a:cxn ang="0">
                    <a:pos x="210" y="106"/>
                  </a:cxn>
                  <a:cxn ang="0">
                    <a:pos x="229" y="106"/>
                  </a:cxn>
                  <a:cxn ang="0">
                    <a:pos x="246" y="106"/>
                  </a:cxn>
                  <a:cxn ang="0">
                    <a:pos x="256" y="113"/>
                  </a:cxn>
                  <a:cxn ang="0">
                    <a:pos x="273" y="115"/>
                  </a:cxn>
                  <a:cxn ang="0">
                    <a:pos x="283" y="111"/>
                  </a:cxn>
                  <a:cxn ang="0">
                    <a:pos x="288" y="125"/>
                  </a:cxn>
                  <a:cxn ang="0">
                    <a:pos x="307" y="125"/>
                  </a:cxn>
                  <a:cxn ang="0">
                    <a:pos x="305" y="109"/>
                  </a:cxn>
                  <a:cxn ang="0">
                    <a:pos x="311" y="100"/>
                  </a:cxn>
                  <a:cxn ang="0">
                    <a:pos x="322" y="100"/>
                  </a:cxn>
                  <a:cxn ang="0">
                    <a:pos x="316" y="98"/>
                  </a:cxn>
                  <a:cxn ang="0">
                    <a:pos x="304" y="93"/>
                  </a:cxn>
                  <a:cxn ang="0">
                    <a:pos x="297" y="89"/>
                  </a:cxn>
                  <a:cxn ang="0">
                    <a:pos x="297" y="83"/>
                  </a:cxn>
                  <a:cxn ang="0">
                    <a:pos x="302" y="79"/>
                  </a:cxn>
                  <a:cxn ang="0">
                    <a:pos x="297" y="74"/>
                  </a:cxn>
                  <a:cxn ang="0">
                    <a:pos x="291" y="73"/>
                  </a:cxn>
                  <a:cxn ang="0">
                    <a:pos x="291" y="63"/>
                  </a:cxn>
                  <a:cxn ang="0">
                    <a:pos x="284" y="50"/>
                  </a:cxn>
                </a:cxnLst>
                <a:rect l="0" t="0" r="r" b="b"/>
                <a:pathLst>
                  <a:path w="322" h="276">
                    <a:moveTo>
                      <a:pt x="284" y="50"/>
                    </a:moveTo>
                    <a:lnTo>
                      <a:pt x="272" y="58"/>
                    </a:lnTo>
                    <a:lnTo>
                      <a:pt x="258" y="62"/>
                    </a:lnTo>
                    <a:lnTo>
                      <a:pt x="241" y="63"/>
                    </a:lnTo>
                    <a:lnTo>
                      <a:pt x="226" y="54"/>
                    </a:lnTo>
                    <a:lnTo>
                      <a:pt x="215" y="50"/>
                    </a:lnTo>
                    <a:lnTo>
                      <a:pt x="204" y="35"/>
                    </a:lnTo>
                    <a:lnTo>
                      <a:pt x="189" y="28"/>
                    </a:lnTo>
                    <a:lnTo>
                      <a:pt x="180" y="12"/>
                    </a:lnTo>
                    <a:lnTo>
                      <a:pt x="167" y="7"/>
                    </a:lnTo>
                    <a:lnTo>
                      <a:pt x="167" y="4"/>
                    </a:lnTo>
                    <a:lnTo>
                      <a:pt x="164" y="7"/>
                    </a:lnTo>
                    <a:lnTo>
                      <a:pt x="155" y="1"/>
                    </a:lnTo>
                    <a:lnTo>
                      <a:pt x="151" y="0"/>
                    </a:lnTo>
                    <a:lnTo>
                      <a:pt x="148" y="3"/>
                    </a:lnTo>
                    <a:lnTo>
                      <a:pt x="148" y="8"/>
                    </a:lnTo>
                    <a:lnTo>
                      <a:pt x="149" y="14"/>
                    </a:lnTo>
                    <a:lnTo>
                      <a:pt x="149" y="15"/>
                    </a:lnTo>
                    <a:lnTo>
                      <a:pt x="145" y="14"/>
                    </a:lnTo>
                    <a:lnTo>
                      <a:pt x="138" y="14"/>
                    </a:lnTo>
                    <a:lnTo>
                      <a:pt x="138" y="19"/>
                    </a:lnTo>
                    <a:lnTo>
                      <a:pt x="134" y="22"/>
                    </a:lnTo>
                    <a:lnTo>
                      <a:pt x="114" y="29"/>
                    </a:lnTo>
                    <a:lnTo>
                      <a:pt x="111" y="34"/>
                    </a:lnTo>
                    <a:lnTo>
                      <a:pt x="112" y="38"/>
                    </a:lnTo>
                    <a:lnTo>
                      <a:pt x="118" y="45"/>
                    </a:lnTo>
                    <a:lnTo>
                      <a:pt x="118" y="56"/>
                    </a:lnTo>
                    <a:lnTo>
                      <a:pt x="113" y="63"/>
                    </a:lnTo>
                    <a:lnTo>
                      <a:pt x="105" y="65"/>
                    </a:lnTo>
                    <a:lnTo>
                      <a:pt x="94" y="73"/>
                    </a:lnTo>
                    <a:lnTo>
                      <a:pt x="97" y="78"/>
                    </a:lnTo>
                    <a:lnTo>
                      <a:pt x="94" y="83"/>
                    </a:lnTo>
                    <a:lnTo>
                      <a:pt x="95" y="95"/>
                    </a:lnTo>
                    <a:lnTo>
                      <a:pt x="90" y="99"/>
                    </a:lnTo>
                    <a:lnTo>
                      <a:pt x="86" y="99"/>
                    </a:lnTo>
                    <a:lnTo>
                      <a:pt x="81" y="93"/>
                    </a:lnTo>
                    <a:lnTo>
                      <a:pt x="78" y="93"/>
                    </a:lnTo>
                    <a:lnTo>
                      <a:pt x="75" y="90"/>
                    </a:lnTo>
                    <a:lnTo>
                      <a:pt x="73" y="90"/>
                    </a:lnTo>
                    <a:lnTo>
                      <a:pt x="73" y="94"/>
                    </a:lnTo>
                    <a:lnTo>
                      <a:pt x="68" y="95"/>
                    </a:lnTo>
                    <a:lnTo>
                      <a:pt x="57" y="76"/>
                    </a:lnTo>
                    <a:lnTo>
                      <a:pt x="54" y="76"/>
                    </a:lnTo>
                    <a:lnTo>
                      <a:pt x="47" y="92"/>
                    </a:lnTo>
                    <a:lnTo>
                      <a:pt x="30" y="92"/>
                    </a:lnTo>
                    <a:lnTo>
                      <a:pt x="24" y="87"/>
                    </a:lnTo>
                    <a:lnTo>
                      <a:pt x="21" y="92"/>
                    </a:lnTo>
                    <a:lnTo>
                      <a:pt x="8" y="93"/>
                    </a:lnTo>
                    <a:lnTo>
                      <a:pt x="0" y="87"/>
                    </a:lnTo>
                    <a:lnTo>
                      <a:pt x="4" y="108"/>
                    </a:lnTo>
                    <a:lnTo>
                      <a:pt x="16" y="135"/>
                    </a:lnTo>
                    <a:lnTo>
                      <a:pt x="21" y="138"/>
                    </a:lnTo>
                    <a:lnTo>
                      <a:pt x="27" y="137"/>
                    </a:lnTo>
                    <a:lnTo>
                      <a:pt x="38" y="116"/>
                    </a:lnTo>
                    <a:lnTo>
                      <a:pt x="44" y="99"/>
                    </a:lnTo>
                    <a:lnTo>
                      <a:pt x="57" y="103"/>
                    </a:lnTo>
                    <a:lnTo>
                      <a:pt x="65" y="113"/>
                    </a:lnTo>
                    <a:lnTo>
                      <a:pt x="68" y="113"/>
                    </a:lnTo>
                    <a:lnTo>
                      <a:pt x="73" y="119"/>
                    </a:lnTo>
                    <a:lnTo>
                      <a:pt x="75" y="128"/>
                    </a:lnTo>
                    <a:lnTo>
                      <a:pt x="75" y="143"/>
                    </a:lnTo>
                    <a:lnTo>
                      <a:pt x="84" y="159"/>
                    </a:lnTo>
                    <a:lnTo>
                      <a:pt x="103" y="175"/>
                    </a:lnTo>
                    <a:lnTo>
                      <a:pt x="94" y="178"/>
                    </a:lnTo>
                    <a:lnTo>
                      <a:pt x="90" y="183"/>
                    </a:lnTo>
                    <a:lnTo>
                      <a:pt x="91" y="187"/>
                    </a:lnTo>
                    <a:lnTo>
                      <a:pt x="102" y="202"/>
                    </a:lnTo>
                    <a:lnTo>
                      <a:pt x="112" y="210"/>
                    </a:lnTo>
                    <a:lnTo>
                      <a:pt x="119" y="216"/>
                    </a:lnTo>
                    <a:lnTo>
                      <a:pt x="129" y="221"/>
                    </a:lnTo>
                    <a:lnTo>
                      <a:pt x="134" y="230"/>
                    </a:lnTo>
                    <a:lnTo>
                      <a:pt x="135" y="238"/>
                    </a:lnTo>
                    <a:lnTo>
                      <a:pt x="154" y="237"/>
                    </a:lnTo>
                    <a:lnTo>
                      <a:pt x="166" y="238"/>
                    </a:lnTo>
                    <a:lnTo>
                      <a:pt x="183" y="245"/>
                    </a:lnTo>
                    <a:lnTo>
                      <a:pt x="198" y="256"/>
                    </a:lnTo>
                    <a:lnTo>
                      <a:pt x="211" y="270"/>
                    </a:lnTo>
                    <a:lnTo>
                      <a:pt x="219" y="276"/>
                    </a:lnTo>
                    <a:lnTo>
                      <a:pt x="226" y="272"/>
                    </a:lnTo>
                    <a:lnTo>
                      <a:pt x="204" y="248"/>
                    </a:lnTo>
                    <a:lnTo>
                      <a:pt x="203" y="237"/>
                    </a:lnTo>
                    <a:lnTo>
                      <a:pt x="198" y="233"/>
                    </a:lnTo>
                    <a:lnTo>
                      <a:pt x="193" y="230"/>
                    </a:lnTo>
                    <a:lnTo>
                      <a:pt x="173" y="211"/>
                    </a:lnTo>
                    <a:lnTo>
                      <a:pt x="172" y="206"/>
                    </a:lnTo>
                    <a:lnTo>
                      <a:pt x="162" y="192"/>
                    </a:lnTo>
                    <a:lnTo>
                      <a:pt x="156" y="190"/>
                    </a:lnTo>
                    <a:lnTo>
                      <a:pt x="148" y="178"/>
                    </a:lnTo>
                    <a:lnTo>
                      <a:pt x="143" y="176"/>
                    </a:lnTo>
                    <a:lnTo>
                      <a:pt x="144" y="170"/>
                    </a:lnTo>
                    <a:lnTo>
                      <a:pt x="146" y="168"/>
                    </a:lnTo>
                    <a:lnTo>
                      <a:pt x="143" y="162"/>
                    </a:lnTo>
                    <a:lnTo>
                      <a:pt x="143" y="157"/>
                    </a:lnTo>
                    <a:lnTo>
                      <a:pt x="137" y="151"/>
                    </a:lnTo>
                    <a:lnTo>
                      <a:pt x="133" y="138"/>
                    </a:lnTo>
                    <a:lnTo>
                      <a:pt x="128" y="137"/>
                    </a:lnTo>
                    <a:lnTo>
                      <a:pt x="121" y="131"/>
                    </a:lnTo>
                    <a:lnTo>
                      <a:pt x="121" y="128"/>
                    </a:lnTo>
                    <a:lnTo>
                      <a:pt x="124" y="126"/>
                    </a:lnTo>
                    <a:lnTo>
                      <a:pt x="123" y="122"/>
                    </a:lnTo>
                    <a:lnTo>
                      <a:pt x="123" y="103"/>
                    </a:lnTo>
                    <a:lnTo>
                      <a:pt x="129" y="97"/>
                    </a:lnTo>
                    <a:lnTo>
                      <a:pt x="138" y="99"/>
                    </a:lnTo>
                    <a:lnTo>
                      <a:pt x="138" y="101"/>
                    </a:lnTo>
                    <a:lnTo>
                      <a:pt x="151" y="116"/>
                    </a:lnTo>
                    <a:lnTo>
                      <a:pt x="155" y="116"/>
                    </a:lnTo>
                    <a:lnTo>
                      <a:pt x="164" y="99"/>
                    </a:lnTo>
                    <a:lnTo>
                      <a:pt x="182" y="101"/>
                    </a:lnTo>
                    <a:lnTo>
                      <a:pt x="186" y="97"/>
                    </a:lnTo>
                    <a:lnTo>
                      <a:pt x="188" y="97"/>
                    </a:lnTo>
                    <a:lnTo>
                      <a:pt x="200" y="105"/>
                    </a:lnTo>
                    <a:lnTo>
                      <a:pt x="204" y="105"/>
                    </a:lnTo>
                    <a:lnTo>
                      <a:pt x="207" y="103"/>
                    </a:lnTo>
                    <a:lnTo>
                      <a:pt x="210" y="106"/>
                    </a:lnTo>
                    <a:lnTo>
                      <a:pt x="225" y="109"/>
                    </a:lnTo>
                    <a:lnTo>
                      <a:pt x="226" y="106"/>
                    </a:lnTo>
                    <a:lnTo>
                      <a:pt x="229" y="106"/>
                    </a:lnTo>
                    <a:lnTo>
                      <a:pt x="237" y="114"/>
                    </a:lnTo>
                    <a:lnTo>
                      <a:pt x="240" y="114"/>
                    </a:lnTo>
                    <a:lnTo>
                      <a:pt x="246" y="106"/>
                    </a:lnTo>
                    <a:lnTo>
                      <a:pt x="250" y="106"/>
                    </a:lnTo>
                    <a:lnTo>
                      <a:pt x="253" y="111"/>
                    </a:lnTo>
                    <a:lnTo>
                      <a:pt x="256" y="113"/>
                    </a:lnTo>
                    <a:lnTo>
                      <a:pt x="258" y="108"/>
                    </a:lnTo>
                    <a:lnTo>
                      <a:pt x="269" y="109"/>
                    </a:lnTo>
                    <a:lnTo>
                      <a:pt x="273" y="115"/>
                    </a:lnTo>
                    <a:lnTo>
                      <a:pt x="275" y="114"/>
                    </a:lnTo>
                    <a:lnTo>
                      <a:pt x="275" y="111"/>
                    </a:lnTo>
                    <a:lnTo>
                      <a:pt x="283" y="111"/>
                    </a:lnTo>
                    <a:lnTo>
                      <a:pt x="289" y="119"/>
                    </a:lnTo>
                    <a:lnTo>
                      <a:pt x="288" y="124"/>
                    </a:lnTo>
                    <a:lnTo>
                      <a:pt x="288" y="125"/>
                    </a:lnTo>
                    <a:lnTo>
                      <a:pt x="294" y="130"/>
                    </a:lnTo>
                    <a:lnTo>
                      <a:pt x="301" y="130"/>
                    </a:lnTo>
                    <a:lnTo>
                      <a:pt x="307" y="125"/>
                    </a:lnTo>
                    <a:lnTo>
                      <a:pt x="309" y="120"/>
                    </a:lnTo>
                    <a:lnTo>
                      <a:pt x="307" y="119"/>
                    </a:lnTo>
                    <a:lnTo>
                      <a:pt x="305" y="109"/>
                    </a:lnTo>
                    <a:lnTo>
                      <a:pt x="307" y="106"/>
                    </a:lnTo>
                    <a:lnTo>
                      <a:pt x="309" y="101"/>
                    </a:lnTo>
                    <a:lnTo>
                      <a:pt x="311" y="100"/>
                    </a:lnTo>
                    <a:lnTo>
                      <a:pt x="315" y="101"/>
                    </a:lnTo>
                    <a:lnTo>
                      <a:pt x="318" y="103"/>
                    </a:lnTo>
                    <a:lnTo>
                      <a:pt x="322" y="100"/>
                    </a:lnTo>
                    <a:lnTo>
                      <a:pt x="322" y="98"/>
                    </a:lnTo>
                    <a:lnTo>
                      <a:pt x="320" y="97"/>
                    </a:lnTo>
                    <a:lnTo>
                      <a:pt x="316" y="98"/>
                    </a:lnTo>
                    <a:lnTo>
                      <a:pt x="312" y="95"/>
                    </a:lnTo>
                    <a:lnTo>
                      <a:pt x="307" y="95"/>
                    </a:lnTo>
                    <a:lnTo>
                      <a:pt x="304" y="93"/>
                    </a:lnTo>
                    <a:lnTo>
                      <a:pt x="302" y="92"/>
                    </a:lnTo>
                    <a:lnTo>
                      <a:pt x="299" y="92"/>
                    </a:lnTo>
                    <a:lnTo>
                      <a:pt x="297" y="89"/>
                    </a:lnTo>
                    <a:lnTo>
                      <a:pt x="297" y="88"/>
                    </a:lnTo>
                    <a:lnTo>
                      <a:pt x="299" y="84"/>
                    </a:lnTo>
                    <a:lnTo>
                      <a:pt x="297" y="83"/>
                    </a:lnTo>
                    <a:lnTo>
                      <a:pt x="299" y="81"/>
                    </a:lnTo>
                    <a:lnTo>
                      <a:pt x="300" y="81"/>
                    </a:lnTo>
                    <a:lnTo>
                      <a:pt x="302" y="79"/>
                    </a:lnTo>
                    <a:lnTo>
                      <a:pt x="302" y="77"/>
                    </a:lnTo>
                    <a:lnTo>
                      <a:pt x="299" y="74"/>
                    </a:lnTo>
                    <a:lnTo>
                      <a:pt x="297" y="74"/>
                    </a:lnTo>
                    <a:lnTo>
                      <a:pt x="295" y="77"/>
                    </a:lnTo>
                    <a:lnTo>
                      <a:pt x="291" y="76"/>
                    </a:lnTo>
                    <a:lnTo>
                      <a:pt x="291" y="73"/>
                    </a:lnTo>
                    <a:lnTo>
                      <a:pt x="294" y="70"/>
                    </a:lnTo>
                    <a:lnTo>
                      <a:pt x="294" y="66"/>
                    </a:lnTo>
                    <a:lnTo>
                      <a:pt x="291" y="63"/>
                    </a:lnTo>
                    <a:lnTo>
                      <a:pt x="293" y="61"/>
                    </a:lnTo>
                    <a:lnTo>
                      <a:pt x="293" y="57"/>
                    </a:lnTo>
                    <a:lnTo>
                      <a:pt x="284" y="50"/>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583" name="Freeform 210"/>
              <p:cNvSpPr>
                <a:spLocks noChangeAspect="1"/>
              </p:cNvSpPr>
              <p:nvPr/>
            </p:nvSpPr>
            <p:spPr bwMode="gray">
              <a:xfrm>
                <a:off x="5095081" y="2873722"/>
                <a:ext cx="31750" cy="68263"/>
              </a:xfrm>
              <a:custGeom>
                <a:avLst/>
                <a:gdLst/>
                <a:ahLst/>
                <a:cxnLst>
                  <a:cxn ang="0">
                    <a:pos x="48" y="215"/>
                  </a:cxn>
                  <a:cxn ang="0">
                    <a:pos x="39" y="210"/>
                  </a:cxn>
                  <a:cxn ang="0">
                    <a:pos x="38" y="200"/>
                  </a:cxn>
                  <a:cxn ang="0">
                    <a:pos x="31" y="190"/>
                  </a:cxn>
                  <a:cxn ang="0">
                    <a:pos x="13" y="183"/>
                  </a:cxn>
                  <a:cxn ang="0">
                    <a:pos x="4" y="168"/>
                  </a:cxn>
                  <a:cxn ang="0">
                    <a:pos x="0" y="160"/>
                  </a:cxn>
                  <a:cxn ang="0">
                    <a:pos x="7" y="161"/>
                  </a:cxn>
                  <a:cxn ang="0">
                    <a:pos x="7" y="152"/>
                  </a:cxn>
                  <a:cxn ang="0">
                    <a:pos x="4" y="139"/>
                  </a:cxn>
                  <a:cxn ang="0">
                    <a:pos x="7" y="125"/>
                  </a:cxn>
                  <a:cxn ang="0">
                    <a:pos x="8" y="123"/>
                  </a:cxn>
                  <a:cxn ang="0">
                    <a:pos x="8" y="114"/>
                  </a:cxn>
                  <a:cxn ang="0">
                    <a:pos x="10" y="106"/>
                  </a:cxn>
                  <a:cxn ang="0">
                    <a:pos x="6" y="94"/>
                  </a:cxn>
                  <a:cxn ang="0">
                    <a:pos x="15" y="64"/>
                  </a:cxn>
                  <a:cxn ang="0">
                    <a:pos x="10" y="58"/>
                  </a:cxn>
                  <a:cxn ang="0">
                    <a:pos x="2" y="56"/>
                  </a:cxn>
                  <a:cxn ang="0">
                    <a:pos x="7" y="40"/>
                  </a:cxn>
                  <a:cxn ang="0">
                    <a:pos x="5" y="29"/>
                  </a:cxn>
                  <a:cxn ang="0">
                    <a:pos x="10" y="15"/>
                  </a:cxn>
                  <a:cxn ang="0">
                    <a:pos x="17" y="10"/>
                  </a:cxn>
                  <a:cxn ang="0">
                    <a:pos x="23" y="0"/>
                  </a:cxn>
                  <a:cxn ang="0">
                    <a:pos x="31" y="7"/>
                  </a:cxn>
                  <a:cxn ang="0">
                    <a:pos x="45" y="9"/>
                  </a:cxn>
                  <a:cxn ang="0">
                    <a:pos x="51" y="20"/>
                  </a:cxn>
                  <a:cxn ang="0">
                    <a:pos x="61" y="24"/>
                  </a:cxn>
                  <a:cxn ang="0">
                    <a:pos x="74" y="40"/>
                  </a:cxn>
                  <a:cxn ang="0">
                    <a:pos x="69" y="76"/>
                  </a:cxn>
                  <a:cxn ang="0">
                    <a:pos x="69" y="93"/>
                  </a:cxn>
                  <a:cxn ang="0">
                    <a:pos x="77" y="113"/>
                  </a:cxn>
                  <a:cxn ang="0">
                    <a:pos x="94" y="130"/>
                  </a:cxn>
                  <a:cxn ang="0">
                    <a:pos x="97" y="140"/>
                  </a:cxn>
                  <a:cxn ang="0">
                    <a:pos x="97" y="155"/>
                  </a:cxn>
                  <a:cxn ang="0">
                    <a:pos x="83" y="166"/>
                  </a:cxn>
                  <a:cxn ang="0">
                    <a:pos x="75" y="183"/>
                  </a:cxn>
                  <a:cxn ang="0">
                    <a:pos x="65" y="190"/>
                  </a:cxn>
                  <a:cxn ang="0">
                    <a:pos x="63" y="203"/>
                  </a:cxn>
                  <a:cxn ang="0">
                    <a:pos x="58" y="209"/>
                  </a:cxn>
                  <a:cxn ang="0">
                    <a:pos x="49" y="215"/>
                  </a:cxn>
                  <a:cxn ang="0">
                    <a:pos x="48" y="215"/>
                  </a:cxn>
                </a:cxnLst>
                <a:rect l="0" t="0" r="r" b="b"/>
                <a:pathLst>
                  <a:path w="97" h="215">
                    <a:moveTo>
                      <a:pt x="48" y="215"/>
                    </a:moveTo>
                    <a:lnTo>
                      <a:pt x="39" y="210"/>
                    </a:lnTo>
                    <a:lnTo>
                      <a:pt x="38" y="200"/>
                    </a:lnTo>
                    <a:lnTo>
                      <a:pt x="31" y="190"/>
                    </a:lnTo>
                    <a:lnTo>
                      <a:pt x="13" y="183"/>
                    </a:lnTo>
                    <a:lnTo>
                      <a:pt x="4" y="168"/>
                    </a:lnTo>
                    <a:lnTo>
                      <a:pt x="0" y="160"/>
                    </a:lnTo>
                    <a:lnTo>
                      <a:pt x="7" y="161"/>
                    </a:lnTo>
                    <a:lnTo>
                      <a:pt x="7" y="152"/>
                    </a:lnTo>
                    <a:lnTo>
                      <a:pt x="4" y="139"/>
                    </a:lnTo>
                    <a:lnTo>
                      <a:pt x="7" y="125"/>
                    </a:lnTo>
                    <a:lnTo>
                      <a:pt x="8" y="123"/>
                    </a:lnTo>
                    <a:lnTo>
                      <a:pt x="8" y="114"/>
                    </a:lnTo>
                    <a:lnTo>
                      <a:pt x="10" y="106"/>
                    </a:lnTo>
                    <a:lnTo>
                      <a:pt x="6" y="94"/>
                    </a:lnTo>
                    <a:lnTo>
                      <a:pt x="15" y="64"/>
                    </a:lnTo>
                    <a:lnTo>
                      <a:pt x="10" y="58"/>
                    </a:lnTo>
                    <a:lnTo>
                      <a:pt x="2" y="56"/>
                    </a:lnTo>
                    <a:lnTo>
                      <a:pt x="7" y="40"/>
                    </a:lnTo>
                    <a:lnTo>
                      <a:pt x="5" y="29"/>
                    </a:lnTo>
                    <a:lnTo>
                      <a:pt x="10" y="15"/>
                    </a:lnTo>
                    <a:lnTo>
                      <a:pt x="17" y="10"/>
                    </a:lnTo>
                    <a:lnTo>
                      <a:pt x="23" y="0"/>
                    </a:lnTo>
                    <a:lnTo>
                      <a:pt x="31" y="7"/>
                    </a:lnTo>
                    <a:lnTo>
                      <a:pt x="45" y="9"/>
                    </a:lnTo>
                    <a:lnTo>
                      <a:pt x="51" y="20"/>
                    </a:lnTo>
                    <a:lnTo>
                      <a:pt x="61" y="24"/>
                    </a:lnTo>
                    <a:lnTo>
                      <a:pt x="74" y="40"/>
                    </a:lnTo>
                    <a:lnTo>
                      <a:pt x="69" y="76"/>
                    </a:lnTo>
                    <a:lnTo>
                      <a:pt x="69" y="93"/>
                    </a:lnTo>
                    <a:lnTo>
                      <a:pt x="77" y="113"/>
                    </a:lnTo>
                    <a:lnTo>
                      <a:pt x="94" y="130"/>
                    </a:lnTo>
                    <a:lnTo>
                      <a:pt x="97" y="140"/>
                    </a:lnTo>
                    <a:lnTo>
                      <a:pt x="97" y="155"/>
                    </a:lnTo>
                    <a:lnTo>
                      <a:pt x="83" y="166"/>
                    </a:lnTo>
                    <a:lnTo>
                      <a:pt x="75" y="183"/>
                    </a:lnTo>
                    <a:lnTo>
                      <a:pt x="65" y="190"/>
                    </a:lnTo>
                    <a:lnTo>
                      <a:pt x="63" y="203"/>
                    </a:lnTo>
                    <a:lnTo>
                      <a:pt x="58" y="209"/>
                    </a:lnTo>
                    <a:lnTo>
                      <a:pt x="49" y="215"/>
                    </a:lnTo>
                    <a:lnTo>
                      <a:pt x="48" y="215"/>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584" name="Freeform 211"/>
              <p:cNvSpPr>
                <a:spLocks noChangeAspect="1"/>
              </p:cNvSpPr>
              <p:nvPr/>
            </p:nvSpPr>
            <p:spPr bwMode="gray">
              <a:xfrm>
                <a:off x="5125244" y="2500660"/>
                <a:ext cx="100013" cy="76200"/>
              </a:xfrm>
              <a:custGeom>
                <a:avLst/>
                <a:gdLst/>
                <a:ahLst/>
                <a:cxnLst>
                  <a:cxn ang="0">
                    <a:pos x="3" y="57"/>
                  </a:cxn>
                  <a:cxn ang="0">
                    <a:pos x="5" y="78"/>
                  </a:cxn>
                  <a:cxn ang="0">
                    <a:pos x="4" y="64"/>
                  </a:cxn>
                  <a:cxn ang="0">
                    <a:pos x="11" y="94"/>
                  </a:cxn>
                  <a:cxn ang="0">
                    <a:pos x="11" y="110"/>
                  </a:cxn>
                  <a:cxn ang="0">
                    <a:pos x="15" y="118"/>
                  </a:cxn>
                  <a:cxn ang="0">
                    <a:pos x="31" y="120"/>
                  </a:cxn>
                  <a:cxn ang="0">
                    <a:pos x="44" y="127"/>
                  </a:cxn>
                  <a:cxn ang="0">
                    <a:pos x="69" y="134"/>
                  </a:cxn>
                  <a:cxn ang="0">
                    <a:pos x="91" y="136"/>
                  </a:cxn>
                  <a:cxn ang="0">
                    <a:pos x="96" y="174"/>
                  </a:cxn>
                  <a:cxn ang="0">
                    <a:pos x="99" y="201"/>
                  </a:cxn>
                  <a:cxn ang="0">
                    <a:pos x="132" y="222"/>
                  </a:cxn>
                  <a:cxn ang="0">
                    <a:pos x="137" y="240"/>
                  </a:cxn>
                  <a:cxn ang="0">
                    <a:pos x="167" y="240"/>
                  </a:cxn>
                  <a:cxn ang="0">
                    <a:pos x="191" y="239"/>
                  </a:cxn>
                  <a:cxn ang="0">
                    <a:pos x="204" y="238"/>
                  </a:cxn>
                  <a:cxn ang="0">
                    <a:pos x="209" y="222"/>
                  </a:cxn>
                  <a:cxn ang="0">
                    <a:pos x="224" y="220"/>
                  </a:cxn>
                  <a:cxn ang="0">
                    <a:pos x="236" y="209"/>
                  </a:cxn>
                  <a:cxn ang="0">
                    <a:pos x="248" y="218"/>
                  </a:cxn>
                  <a:cxn ang="0">
                    <a:pos x="263" y="220"/>
                  </a:cxn>
                  <a:cxn ang="0">
                    <a:pos x="257" y="205"/>
                  </a:cxn>
                  <a:cxn ang="0">
                    <a:pos x="255" y="190"/>
                  </a:cxn>
                  <a:cxn ang="0">
                    <a:pos x="263" y="168"/>
                  </a:cxn>
                  <a:cxn ang="0">
                    <a:pos x="266" y="151"/>
                  </a:cxn>
                  <a:cxn ang="0">
                    <a:pos x="274" y="140"/>
                  </a:cxn>
                  <a:cxn ang="0">
                    <a:pos x="288" y="132"/>
                  </a:cxn>
                  <a:cxn ang="0">
                    <a:pos x="309" y="129"/>
                  </a:cxn>
                  <a:cxn ang="0">
                    <a:pos x="310" y="107"/>
                  </a:cxn>
                  <a:cxn ang="0">
                    <a:pos x="301" y="99"/>
                  </a:cxn>
                  <a:cxn ang="0">
                    <a:pos x="309" y="87"/>
                  </a:cxn>
                  <a:cxn ang="0">
                    <a:pos x="313" y="80"/>
                  </a:cxn>
                  <a:cxn ang="0">
                    <a:pos x="307" y="73"/>
                  </a:cxn>
                  <a:cxn ang="0">
                    <a:pos x="282" y="48"/>
                  </a:cxn>
                  <a:cxn ang="0">
                    <a:pos x="239" y="30"/>
                  </a:cxn>
                  <a:cxn ang="0">
                    <a:pos x="221" y="5"/>
                  </a:cxn>
                  <a:cxn ang="0">
                    <a:pos x="208" y="2"/>
                  </a:cxn>
                  <a:cxn ang="0">
                    <a:pos x="181" y="17"/>
                  </a:cxn>
                  <a:cxn ang="0">
                    <a:pos x="143" y="6"/>
                  </a:cxn>
                  <a:cxn ang="0">
                    <a:pos x="118" y="6"/>
                  </a:cxn>
                  <a:cxn ang="0">
                    <a:pos x="103" y="7"/>
                  </a:cxn>
                  <a:cxn ang="0">
                    <a:pos x="89" y="3"/>
                  </a:cxn>
                  <a:cxn ang="0">
                    <a:pos x="64" y="3"/>
                  </a:cxn>
                  <a:cxn ang="0">
                    <a:pos x="26" y="19"/>
                  </a:cxn>
                  <a:cxn ang="0">
                    <a:pos x="10" y="38"/>
                  </a:cxn>
                </a:cxnLst>
                <a:rect l="0" t="0" r="r" b="b"/>
                <a:pathLst>
                  <a:path w="317" h="244">
                    <a:moveTo>
                      <a:pt x="0" y="35"/>
                    </a:moveTo>
                    <a:lnTo>
                      <a:pt x="3" y="57"/>
                    </a:lnTo>
                    <a:lnTo>
                      <a:pt x="3" y="71"/>
                    </a:lnTo>
                    <a:lnTo>
                      <a:pt x="5" y="78"/>
                    </a:lnTo>
                    <a:lnTo>
                      <a:pt x="3" y="54"/>
                    </a:lnTo>
                    <a:lnTo>
                      <a:pt x="4" y="64"/>
                    </a:lnTo>
                    <a:lnTo>
                      <a:pt x="6" y="72"/>
                    </a:lnTo>
                    <a:lnTo>
                      <a:pt x="11" y="94"/>
                    </a:lnTo>
                    <a:lnTo>
                      <a:pt x="13" y="102"/>
                    </a:lnTo>
                    <a:lnTo>
                      <a:pt x="11" y="110"/>
                    </a:lnTo>
                    <a:lnTo>
                      <a:pt x="14" y="110"/>
                    </a:lnTo>
                    <a:lnTo>
                      <a:pt x="15" y="118"/>
                    </a:lnTo>
                    <a:lnTo>
                      <a:pt x="25" y="115"/>
                    </a:lnTo>
                    <a:lnTo>
                      <a:pt x="31" y="120"/>
                    </a:lnTo>
                    <a:lnTo>
                      <a:pt x="38" y="123"/>
                    </a:lnTo>
                    <a:lnTo>
                      <a:pt x="44" y="127"/>
                    </a:lnTo>
                    <a:lnTo>
                      <a:pt x="52" y="131"/>
                    </a:lnTo>
                    <a:lnTo>
                      <a:pt x="69" y="134"/>
                    </a:lnTo>
                    <a:lnTo>
                      <a:pt x="85" y="132"/>
                    </a:lnTo>
                    <a:lnTo>
                      <a:pt x="91" y="136"/>
                    </a:lnTo>
                    <a:lnTo>
                      <a:pt x="102" y="159"/>
                    </a:lnTo>
                    <a:lnTo>
                      <a:pt x="96" y="174"/>
                    </a:lnTo>
                    <a:lnTo>
                      <a:pt x="96" y="191"/>
                    </a:lnTo>
                    <a:lnTo>
                      <a:pt x="99" y="201"/>
                    </a:lnTo>
                    <a:lnTo>
                      <a:pt x="113" y="209"/>
                    </a:lnTo>
                    <a:lnTo>
                      <a:pt x="132" y="222"/>
                    </a:lnTo>
                    <a:lnTo>
                      <a:pt x="137" y="233"/>
                    </a:lnTo>
                    <a:lnTo>
                      <a:pt x="137" y="240"/>
                    </a:lnTo>
                    <a:lnTo>
                      <a:pt x="151" y="244"/>
                    </a:lnTo>
                    <a:lnTo>
                      <a:pt x="167" y="240"/>
                    </a:lnTo>
                    <a:lnTo>
                      <a:pt x="183" y="243"/>
                    </a:lnTo>
                    <a:lnTo>
                      <a:pt x="191" y="239"/>
                    </a:lnTo>
                    <a:lnTo>
                      <a:pt x="197" y="234"/>
                    </a:lnTo>
                    <a:lnTo>
                      <a:pt x="204" y="238"/>
                    </a:lnTo>
                    <a:lnTo>
                      <a:pt x="212" y="237"/>
                    </a:lnTo>
                    <a:lnTo>
                      <a:pt x="209" y="222"/>
                    </a:lnTo>
                    <a:lnTo>
                      <a:pt x="215" y="220"/>
                    </a:lnTo>
                    <a:lnTo>
                      <a:pt x="224" y="220"/>
                    </a:lnTo>
                    <a:lnTo>
                      <a:pt x="229" y="213"/>
                    </a:lnTo>
                    <a:lnTo>
                      <a:pt x="236" y="209"/>
                    </a:lnTo>
                    <a:lnTo>
                      <a:pt x="245" y="211"/>
                    </a:lnTo>
                    <a:lnTo>
                      <a:pt x="248" y="218"/>
                    </a:lnTo>
                    <a:lnTo>
                      <a:pt x="256" y="222"/>
                    </a:lnTo>
                    <a:lnTo>
                      <a:pt x="263" y="220"/>
                    </a:lnTo>
                    <a:lnTo>
                      <a:pt x="262" y="211"/>
                    </a:lnTo>
                    <a:lnTo>
                      <a:pt x="257" y="205"/>
                    </a:lnTo>
                    <a:lnTo>
                      <a:pt x="253" y="197"/>
                    </a:lnTo>
                    <a:lnTo>
                      <a:pt x="255" y="190"/>
                    </a:lnTo>
                    <a:lnTo>
                      <a:pt x="263" y="175"/>
                    </a:lnTo>
                    <a:lnTo>
                      <a:pt x="263" y="168"/>
                    </a:lnTo>
                    <a:lnTo>
                      <a:pt x="266" y="159"/>
                    </a:lnTo>
                    <a:lnTo>
                      <a:pt x="266" y="151"/>
                    </a:lnTo>
                    <a:lnTo>
                      <a:pt x="267" y="143"/>
                    </a:lnTo>
                    <a:lnTo>
                      <a:pt x="274" y="140"/>
                    </a:lnTo>
                    <a:lnTo>
                      <a:pt x="283" y="137"/>
                    </a:lnTo>
                    <a:lnTo>
                      <a:pt x="288" y="132"/>
                    </a:lnTo>
                    <a:lnTo>
                      <a:pt x="295" y="129"/>
                    </a:lnTo>
                    <a:lnTo>
                      <a:pt x="309" y="129"/>
                    </a:lnTo>
                    <a:lnTo>
                      <a:pt x="317" y="110"/>
                    </a:lnTo>
                    <a:lnTo>
                      <a:pt x="310" y="107"/>
                    </a:lnTo>
                    <a:lnTo>
                      <a:pt x="301" y="107"/>
                    </a:lnTo>
                    <a:lnTo>
                      <a:pt x="301" y="99"/>
                    </a:lnTo>
                    <a:lnTo>
                      <a:pt x="301" y="91"/>
                    </a:lnTo>
                    <a:lnTo>
                      <a:pt x="309" y="87"/>
                    </a:lnTo>
                    <a:lnTo>
                      <a:pt x="315" y="81"/>
                    </a:lnTo>
                    <a:lnTo>
                      <a:pt x="313" y="80"/>
                    </a:lnTo>
                    <a:lnTo>
                      <a:pt x="313" y="78"/>
                    </a:lnTo>
                    <a:lnTo>
                      <a:pt x="307" y="73"/>
                    </a:lnTo>
                    <a:lnTo>
                      <a:pt x="300" y="71"/>
                    </a:lnTo>
                    <a:lnTo>
                      <a:pt x="282" y="48"/>
                    </a:lnTo>
                    <a:lnTo>
                      <a:pt x="255" y="29"/>
                    </a:lnTo>
                    <a:lnTo>
                      <a:pt x="239" y="30"/>
                    </a:lnTo>
                    <a:lnTo>
                      <a:pt x="231" y="28"/>
                    </a:lnTo>
                    <a:lnTo>
                      <a:pt x="221" y="5"/>
                    </a:lnTo>
                    <a:lnTo>
                      <a:pt x="215" y="0"/>
                    </a:lnTo>
                    <a:lnTo>
                      <a:pt x="208" y="2"/>
                    </a:lnTo>
                    <a:lnTo>
                      <a:pt x="197" y="13"/>
                    </a:lnTo>
                    <a:lnTo>
                      <a:pt x="181" y="17"/>
                    </a:lnTo>
                    <a:lnTo>
                      <a:pt x="150" y="6"/>
                    </a:lnTo>
                    <a:lnTo>
                      <a:pt x="143" y="6"/>
                    </a:lnTo>
                    <a:lnTo>
                      <a:pt x="126" y="3"/>
                    </a:lnTo>
                    <a:lnTo>
                      <a:pt x="118" y="6"/>
                    </a:lnTo>
                    <a:lnTo>
                      <a:pt x="111" y="3"/>
                    </a:lnTo>
                    <a:lnTo>
                      <a:pt x="103" y="7"/>
                    </a:lnTo>
                    <a:lnTo>
                      <a:pt x="95" y="7"/>
                    </a:lnTo>
                    <a:lnTo>
                      <a:pt x="89" y="3"/>
                    </a:lnTo>
                    <a:lnTo>
                      <a:pt x="80" y="2"/>
                    </a:lnTo>
                    <a:lnTo>
                      <a:pt x="64" y="3"/>
                    </a:lnTo>
                    <a:lnTo>
                      <a:pt x="41" y="11"/>
                    </a:lnTo>
                    <a:lnTo>
                      <a:pt x="26" y="19"/>
                    </a:lnTo>
                    <a:lnTo>
                      <a:pt x="17" y="33"/>
                    </a:lnTo>
                    <a:lnTo>
                      <a:pt x="10" y="38"/>
                    </a:lnTo>
                    <a:lnTo>
                      <a:pt x="0" y="35"/>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585" name="Freeform 213"/>
              <p:cNvSpPr>
                <a:spLocks noChangeAspect="1"/>
              </p:cNvSpPr>
              <p:nvPr/>
            </p:nvSpPr>
            <p:spPr bwMode="gray">
              <a:xfrm>
                <a:off x="5053806" y="2700685"/>
                <a:ext cx="95250" cy="47625"/>
              </a:xfrm>
              <a:custGeom>
                <a:avLst/>
                <a:gdLst/>
                <a:ahLst/>
                <a:cxnLst>
                  <a:cxn ang="0">
                    <a:pos x="285" y="96"/>
                  </a:cxn>
                  <a:cxn ang="0">
                    <a:pos x="273" y="100"/>
                  </a:cxn>
                  <a:cxn ang="0">
                    <a:pos x="256" y="89"/>
                  </a:cxn>
                  <a:cxn ang="0">
                    <a:pos x="241" y="84"/>
                  </a:cxn>
                  <a:cxn ang="0">
                    <a:pos x="229" y="88"/>
                  </a:cxn>
                  <a:cxn ang="0">
                    <a:pos x="211" y="85"/>
                  </a:cxn>
                  <a:cxn ang="0">
                    <a:pos x="196" y="94"/>
                  </a:cxn>
                  <a:cxn ang="0">
                    <a:pos x="191" y="106"/>
                  </a:cxn>
                  <a:cxn ang="0">
                    <a:pos x="181" y="108"/>
                  </a:cxn>
                  <a:cxn ang="0">
                    <a:pos x="167" y="116"/>
                  </a:cxn>
                  <a:cxn ang="0">
                    <a:pos x="150" y="110"/>
                  </a:cxn>
                  <a:cxn ang="0">
                    <a:pos x="134" y="119"/>
                  </a:cxn>
                  <a:cxn ang="0">
                    <a:pos x="103" y="128"/>
                  </a:cxn>
                  <a:cxn ang="0">
                    <a:pos x="90" y="148"/>
                  </a:cxn>
                  <a:cxn ang="0">
                    <a:pos x="84" y="148"/>
                  </a:cxn>
                  <a:cxn ang="0">
                    <a:pos x="51" y="149"/>
                  </a:cxn>
                  <a:cxn ang="0">
                    <a:pos x="27" y="131"/>
                  </a:cxn>
                  <a:cxn ang="0">
                    <a:pos x="12" y="123"/>
                  </a:cxn>
                  <a:cxn ang="0">
                    <a:pos x="6" y="110"/>
                  </a:cxn>
                  <a:cxn ang="0">
                    <a:pos x="0" y="88"/>
                  </a:cxn>
                  <a:cxn ang="0">
                    <a:pos x="5" y="76"/>
                  </a:cxn>
                  <a:cxn ang="0">
                    <a:pos x="12" y="67"/>
                  </a:cxn>
                  <a:cxn ang="0">
                    <a:pos x="20" y="67"/>
                  </a:cxn>
                  <a:cxn ang="0">
                    <a:pos x="25" y="72"/>
                  </a:cxn>
                  <a:cxn ang="0">
                    <a:pos x="40" y="69"/>
                  </a:cxn>
                  <a:cxn ang="0">
                    <a:pos x="53" y="59"/>
                  </a:cxn>
                  <a:cxn ang="0">
                    <a:pos x="53" y="53"/>
                  </a:cxn>
                  <a:cxn ang="0">
                    <a:pos x="62" y="51"/>
                  </a:cxn>
                  <a:cxn ang="0">
                    <a:pos x="67" y="42"/>
                  </a:cxn>
                  <a:cxn ang="0">
                    <a:pos x="68" y="30"/>
                  </a:cxn>
                  <a:cxn ang="0">
                    <a:pos x="70" y="25"/>
                  </a:cxn>
                  <a:cxn ang="0">
                    <a:pos x="79" y="22"/>
                  </a:cxn>
                  <a:cxn ang="0">
                    <a:pos x="84" y="15"/>
                  </a:cxn>
                  <a:cxn ang="0">
                    <a:pos x="89" y="8"/>
                  </a:cxn>
                  <a:cxn ang="0">
                    <a:pos x="100" y="9"/>
                  </a:cxn>
                  <a:cxn ang="0">
                    <a:pos x="107" y="2"/>
                  </a:cxn>
                  <a:cxn ang="0">
                    <a:pos x="118" y="8"/>
                  </a:cxn>
                  <a:cxn ang="0">
                    <a:pos x="129" y="5"/>
                  </a:cxn>
                  <a:cxn ang="0">
                    <a:pos x="139" y="0"/>
                  </a:cxn>
                  <a:cxn ang="0">
                    <a:pos x="148" y="6"/>
                  </a:cxn>
                  <a:cxn ang="0">
                    <a:pos x="157" y="16"/>
                  </a:cxn>
                  <a:cxn ang="0">
                    <a:pos x="165" y="25"/>
                  </a:cxn>
                  <a:cxn ang="0">
                    <a:pos x="172" y="27"/>
                  </a:cxn>
                  <a:cxn ang="0">
                    <a:pos x="182" y="22"/>
                  </a:cxn>
                  <a:cxn ang="0">
                    <a:pos x="191" y="14"/>
                  </a:cxn>
                  <a:cxn ang="0">
                    <a:pos x="210" y="14"/>
                  </a:cxn>
                  <a:cxn ang="0">
                    <a:pos x="220" y="21"/>
                  </a:cxn>
                  <a:cxn ang="0">
                    <a:pos x="227" y="15"/>
                  </a:cxn>
                  <a:cxn ang="0">
                    <a:pos x="239" y="10"/>
                  </a:cxn>
                  <a:cxn ang="0">
                    <a:pos x="251" y="9"/>
                  </a:cxn>
                  <a:cxn ang="0">
                    <a:pos x="264" y="10"/>
                  </a:cxn>
                  <a:cxn ang="0">
                    <a:pos x="274" y="18"/>
                  </a:cxn>
                  <a:cxn ang="0">
                    <a:pos x="283" y="25"/>
                  </a:cxn>
                  <a:cxn ang="0">
                    <a:pos x="294" y="33"/>
                  </a:cxn>
                  <a:cxn ang="0">
                    <a:pos x="304" y="37"/>
                  </a:cxn>
                  <a:cxn ang="0">
                    <a:pos x="302" y="43"/>
                  </a:cxn>
                  <a:cxn ang="0">
                    <a:pos x="291" y="73"/>
                  </a:cxn>
                  <a:cxn ang="0">
                    <a:pos x="285" y="96"/>
                  </a:cxn>
                </a:cxnLst>
                <a:rect l="0" t="0" r="r" b="b"/>
                <a:pathLst>
                  <a:path w="304" h="149">
                    <a:moveTo>
                      <a:pt x="285" y="96"/>
                    </a:moveTo>
                    <a:lnTo>
                      <a:pt x="273" y="100"/>
                    </a:lnTo>
                    <a:lnTo>
                      <a:pt x="256" y="89"/>
                    </a:lnTo>
                    <a:lnTo>
                      <a:pt x="241" y="84"/>
                    </a:lnTo>
                    <a:lnTo>
                      <a:pt x="229" y="88"/>
                    </a:lnTo>
                    <a:lnTo>
                      <a:pt x="211" y="85"/>
                    </a:lnTo>
                    <a:lnTo>
                      <a:pt x="196" y="94"/>
                    </a:lnTo>
                    <a:lnTo>
                      <a:pt x="191" y="106"/>
                    </a:lnTo>
                    <a:lnTo>
                      <a:pt x="181" y="108"/>
                    </a:lnTo>
                    <a:lnTo>
                      <a:pt x="167" y="116"/>
                    </a:lnTo>
                    <a:lnTo>
                      <a:pt x="150" y="110"/>
                    </a:lnTo>
                    <a:lnTo>
                      <a:pt x="134" y="119"/>
                    </a:lnTo>
                    <a:lnTo>
                      <a:pt x="103" y="128"/>
                    </a:lnTo>
                    <a:lnTo>
                      <a:pt x="90" y="148"/>
                    </a:lnTo>
                    <a:lnTo>
                      <a:pt x="84" y="148"/>
                    </a:lnTo>
                    <a:lnTo>
                      <a:pt x="51" y="149"/>
                    </a:lnTo>
                    <a:lnTo>
                      <a:pt x="27" y="131"/>
                    </a:lnTo>
                    <a:lnTo>
                      <a:pt x="12" y="123"/>
                    </a:lnTo>
                    <a:lnTo>
                      <a:pt x="6" y="110"/>
                    </a:lnTo>
                    <a:lnTo>
                      <a:pt x="0" y="88"/>
                    </a:lnTo>
                    <a:lnTo>
                      <a:pt x="5" y="76"/>
                    </a:lnTo>
                    <a:lnTo>
                      <a:pt x="12" y="67"/>
                    </a:lnTo>
                    <a:lnTo>
                      <a:pt x="20" y="67"/>
                    </a:lnTo>
                    <a:lnTo>
                      <a:pt x="25" y="72"/>
                    </a:lnTo>
                    <a:lnTo>
                      <a:pt x="40" y="69"/>
                    </a:lnTo>
                    <a:lnTo>
                      <a:pt x="53" y="59"/>
                    </a:lnTo>
                    <a:lnTo>
                      <a:pt x="53" y="53"/>
                    </a:lnTo>
                    <a:lnTo>
                      <a:pt x="62" y="51"/>
                    </a:lnTo>
                    <a:lnTo>
                      <a:pt x="67" y="42"/>
                    </a:lnTo>
                    <a:lnTo>
                      <a:pt x="68" y="30"/>
                    </a:lnTo>
                    <a:lnTo>
                      <a:pt x="70" y="25"/>
                    </a:lnTo>
                    <a:lnTo>
                      <a:pt x="79" y="22"/>
                    </a:lnTo>
                    <a:lnTo>
                      <a:pt x="84" y="15"/>
                    </a:lnTo>
                    <a:lnTo>
                      <a:pt x="89" y="8"/>
                    </a:lnTo>
                    <a:lnTo>
                      <a:pt x="100" y="9"/>
                    </a:lnTo>
                    <a:lnTo>
                      <a:pt x="107" y="2"/>
                    </a:lnTo>
                    <a:lnTo>
                      <a:pt x="118" y="8"/>
                    </a:lnTo>
                    <a:lnTo>
                      <a:pt x="129" y="5"/>
                    </a:lnTo>
                    <a:lnTo>
                      <a:pt x="139" y="0"/>
                    </a:lnTo>
                    <a:lnTo>
                      <a:pt x="148" y="6"/>
                    </a:lnTo>
                    <a:lnTo>
                      <a:pt x="157" y="16"/>
                    </a:lnTo>
                    <a:lnTo>
                      <a:pt x="165" y="25"/>
                    </a:lnTo>
                    <a:lnTo>
                      <a:pt x="172" y="27"/>
                    </a:lnTo>
                    <a:lnTo>
                      <a:pt x="182" y="22"/>
                    </a:lnTo>
                    <a:lnTo>
                      <a:pt x="191" y="14"/>
                    </a:lnTo>
                    <a:lnTo>
                      <a:pt x="210" y="14"/>
                    </a:lnTo>
                    <a:lnTo>
                      <a:pt x="220" y="21"/>
                    </a:lnTo>
                    <a:lnTo>
                      <a:pt x="227" y="15"/>
                    </a:lnTo>
                    <a:lnTo>
                      <a:pt x="239" y="10"/>
                    </a:lnTo>
                    <a:lnTo>
                      <a:pt x="251" y="9"/>
                    </a:lnTo>
                    <a:lnTo>
                      <a:pt x="264" y="10"/>
                    </a:lnTo>
                    <a:lnTo>
                      <a:pt x="274" y="18"/>
                    </a:lnTo>
                    <a:lnTo>
                      <a:pt x="283" y="25"/>
                    </a:lnTo>
                    <a:lnTo>
                      <a:pt x="294" y="33"/>
                    </a:lnTo>
                    <a:lnTo>
                      <a:pt x="304" y="37"/>
                    </a:lnTo>
                    <a:lnTo>
                      <a:pt x="302" y="43"/>
                    </a:lnTo>
                    <a:lnTo>
                      <a:pt x="291" y="73"/>
                    </a:lnTo>
                    <a:lnTo>
                      <a:pt x="285" y="96"/>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586" name="Freeform 214"/>
              <p:cNvSpPr>
                <a:spLocks noChangeAspect="1"/>
              </p:cNvSpPr>
              <p:nvPr/>
            </p:nvSpPr>
            <p:spPr bwMode="gray">
              <a:xfrm>
                <a:off x="4993481" y="2770535"/>
                <a:ext cx="53975" cy="39688"/>
              </a:xfrm>
              <a:custGeom>
                <a:avLst/>
                <a:gdLst/>
                <a:ahLst/>
                <a:cxnLst>
                  <a:cxn ang="0">
                    <a:pos x="136" y="4"/>
                  </a:cxn>
                  <a:cxn ang="0">
                    <a:pos x="117" y="10"/>
                  </a:cxn>
                  <a:cxn ang="0">
                    <a:pos x="108" y="19"/>
                  </a:cxn>
                  <a:cxn ang="0">
                    <a:pos x="75" y="17"/>
                  </a:cxn>
                  <a:cxn ang="0">
                    <a:pos x="58" y="33"/>
                  </a:cxn>
                  <a:cxn ang="0">
                    <a:pos x="14" y="31"/>
                  </a:cxn>
                  <a:cxn ang="0">
                    <a:pos x="0" y="48"/>
                  </a:cxn>
                  <a:cxn ang="0">
                    <a:pos x="2" y="54"/>
                  </a:cxn>
                  <a:cxn ang="0">
                    <a:pos x="5" y="60"/>
                  </a:cxn>
                  <a:cxn ang="0">
                    <a:pos x="9" y="74"/>
                  </a:cxn>
                  <a:cxn ang="0">
                    <a:pos x="11" y="85"/>
                  </a:cxn>
                  <a:cxn ang="0">
                    <a:pos x="21" y="94"/>
                  </a:cxn>
                  <a:cxn ang="0">
                    <a:pos x="27" y="98"/>
                  </a:cxn>
                  <a:cxn ang="0">
                    <a:pos x="22" y="106"/>
                  </a:cxn>
                  <a:cxn ang="0">
                    <a:pos x="12" y="106"/>
                  </a:cxn>
                  <a:cxn ang="0">
                    <a:pos x="14" y="117"/>
                  </a:cxn>
                  <a:cxn ang="0">
                    <a:pos x="30" y="111"/>
                  </a:cxn>
                  <a:cxn ang="0">
                    <a:pos x="53" y="116"/>
                  </a:cxn>
                  <a:cxn ang="0">
                    <a:pos x="63" y="100"/>
                  </a:cxn>
                  <a:cxn ang="0">
                    <a:pos x="79" y="118"/>
                  </a:cxn>
                  <a:cxn ang="0">
                    <a:pos x="81" y="114"/>
                  </a:cxn>
                  <a:cxn ang="0">
                    <a:pos x="87" y="117"/>
                  </a:cxn>
                  <a:cxn ang="0">
                    <a:pos x="96" y="123"/>
                  </a:cxn>
                  <a:cxn ang="0">
                    <a:pos x="100" y="107"/>
                  </a:cxn>
                  <a:cxn ang="0">
                    <a:pos x="100" y="97"/>
                  </a:cxn>
                  <a:cxn ang="0">
                    <a:pos x="119" y="87"/>
                  </a:cxn>
                  <a:cxn ang="0">
                    <a:pos x="124" y="69"/>
                  </a:cxn>
                  <a:cxn ang="0">
                    <a:pos x="117" y="58"/>
                  </a:cxn>
                  <a:cxn ang="0">
                    <a:pos x="140" y="46"/>
                  </a:cxn>
                  <a:cxn ang="0">
                    <a:pos x="144" y="38"/>
                  </a:cxn>
                  <a:cxn ang="0">
                    <a:pos x="155" y="39"/>
                  </a:cxn>
                  <a:cxn ang="0">
                    <a:pos x="154" y="32"/>
                  </a:cxn>
                  <a:cxn ang="0">
                    <a:pos x="157" y="24"/>
                  </a:cxn>
                  <a:cxn ang="0">
                    <a:pos x="170" y="31"/>
                  </a:cxn>
                  <a:cxn ang="0">
                    <a:pos x="173" y="31"/>
                  </a:cxn>
                  <a:cxn ang="0">
                    <a:pos x="160" y="4"/>
                  </a:cxn>
                  <a:cxn ang="0">
                    <a:pos x="145" y="0"/>
                  </a:cxn>
                </a:cxnLst>
                <a:rect l="0" t="0" r="r" b="b"/>
                <a:pathLst>
                  <a:path w="173" h="123">
                    <a:moveTo>
                      <a:pt x="145" y="0"/>
                    </a:moveTo>
                    <a:lnTo>
                      <a:pt x="136" y="4"/>
                    </a:lnTo>
                    <a:lnTo>
                      <a:pt x="134" y="12"/>
                    </a:lnTo>
                    <a:lnTo>
                      <a:pt x="117" y="10"/>
                    </a:lnTo>
                    <a:lnTo>
                      <a:pt x="113" y="10"/>
                    </a:lnTo>
                    <a:lnTo>
                      <a:pt x="108" y="19"/>
                    </a:lnTo>
                    <a:lnTo>
                      <a:pt x="88" y="15"/>
                    </a:lnTo>
                    <a:lnTo>
                      <a:pt x="75" y="17"/>
                    </a:lnTo>
                    <a:lnTo>
                      <a:pt x="66" y="28"/>
                    </a:lnTo>
                    <a:lnTo>
                      <a:pt x="58" y="33"/>
                    </a:lnTo>
                    <a:lnTo>
                      <a:pt x="30" y="31"/>
                    </a:lnTo>
                    <a:lnTo>
                      <a:pt x="14" y="31"/>
                    </a:lnTo>
                    <a:lnTo>
                      <a:pt x="2" y="41"/>
                    </a:lnTo>
                    <a:lnTo>
                      <a:pt x="0" y="48"/>
                    </a:lnTo>
                    <a:lnTo>
                      <a:pt x="0" y="53"/>
                    </a:lnTo>
                    <a:lnTo>
                      <a:pt x="2" y="54"/>
                    </a:lnTo>
                    <a:lnTo>
                      <a:pt x="7" y="53"/>
                    </a:lnTo>
                    <a:lnTo>
                      <a:pt x="5" y="60"/>
                    </a:lnTo>
                    <a:lnTo>
                      <a:pt x="4" y="68"/>
                    </a:lnTo>
                    <a:lnTo>
                      <a:pt x="9" y="74"/>
                    </a:lnTo>
                    <a:lnTo>
                      <a:pt x="9" y="82"/>
                    </a:lnTo>
                    <a:lnTo>
                      <a:pt x="11" y="85"/>
                    </a:lnTo>
                    <a:lnTo>
                      <a:pt x="18" y="89"/>
                    </a:lnTo>
                    <a:lnTo>
                      <a:pt x="21" y="94"/>
                    </a:lnTo>
                    <a:lnTo>
                      <a:pt x="25" y="95"/>
                    </a:lnTo>
                    <a:lnTo>
                      <a:pt x="27" y="98"/>
                    </a:lnTo>
                    <a:lnTo>
                      <a:pt x="26" y="103"/>
                    </a:lnTo>
                    <a:lnTo>
                      <a:pt x="22" y="106"/>
                    </a:lnTo>
                    <a:lnTo>
                      <a:pt x="17" y="107"/>
                    </a:lnTo>
                    <a:lnTo>
                      <a:pt x="12" y="106"/>
                    </a:lnTo>
                    <a:lnTo>
                      <a:pt x="6" y="111"/>
                    </a:lnTo>
                    <a:lnTo>
                      <a:pt x="14" y="117"/>
                    </a:lnTo>
                    <a:lnTo>
                      <a:pt x="27" y="116"/>
                    </a:lnTo>
                    <a:lnTo>
                      <a:pt x="30" y="111"/>
                    </a:lnTo>
                    <a:lnTo>
                      <a:pt x="36" y="116"/>
                    </a:lnTo>
                    <a:lnTo>
                      <a:pt x="53" y="116"/>
                    </a:lnTo>
                    <a:lnTo>
                      <a:pt x="60" y="100"/>
                    </a:lnTo>
                    <a:lnTo>
                      <a:pt x="63" y="100"/>
                    </a:lnTo>
                    <a:lnTo>
                      <a:pt x="74" y="119"/>
                    </a:lnTo>
                    <a:lnTo>
                      <a:pt x="79" y="118"/>
                    </a:lnTo>
                    <a:lnTo>
                      <a:pt x="79" y="114"/>
                    </a:lnTo>
                    <a:lnTo>
                      <a:pt x="81" y="114"/>
                    </a:lnTo>
                    <a:lnTo>
                      <a:pt x="84" y="117"/>
                    </a:lnTo>
                    <a:lnTo>
                      <a:pt x="87" y="117"/>
                    </a:lnTo>
                    <a:lnTo>
                      <a:pt x="92" y="123"/>
                    </a:lnTo>
                    <a:lnTo>
                      <a:pt x="96" y="123"/>
                    </a:lnTo>
                    <a:lnTo>
                      <a:pt x="101" y="119"/>
                    </a:lnTo>
                    <a:lnTo>
                      <a:pt x="100" y="107"/>
                    </a:lnTo>
                    <a:lnTo>
                      <a:pt x="103" y="102"/>
                    </a:lnTo>
                    <a:lnTo>
                      <a:pt x="100" y="97"/>
                    </a:lnTo>
                    <a:lnTo>
                      <a:pt x="111" y="89"/>
                    </a:lnTo>
                    <a:lnTo>
                      <a:pt x="119" y="87"/>
                    </a:lnTo>
                    <a:lnTo>
                      <a:pt x="124" y="80"/>
                    </a:lnTo>
                    <a:lnTo>
                      <a:pt x="124" y="69"/>
                    </a:lnTo>
                    <a:lnTo>
                      <a:pt x="118" y="62"/>
                    </a:lnTo>
                    <a:lnTo>
                      <a:pt x="117" y="58"/>
                    </a:lnTo>
                    <a:lnTo>
                      <a:pt x="120" y="53"/>
                    </a:lnTo>
                    <a:lnTo>
                      <a:pt x="140" y="46"/>
                    </a:lnTo>
                    <a:lnTo>
                      <a:pt x="144" y="43"/>
                    </a:lnTo>
                    <a:lnTo>
                      <a:pt x="144" y="38"/>
                    </a:lnTo>
                    <a:lnTo>
                      <a:pt x="151" y="38"/>
                    </a:lnTo>
                    <a:lnTo>
                      <a:pt x="155" y="39"/>
                    </a:lnTo>
                    <a:lnTo>
                      <a:pt x="155" y="38"/>
                    </a:lnTo>
                    <a:lnTo>
                      <a:pt x="154" y="32"/>
                    </a:lnTo>
                    <a:lnTo>
                      <a:pt x="154" y="27"/>
                    </a:lnTo>
                    <a:lnTo>
                      <a:pt x="157" y="24"/>
                    </a:lnTo>
                    <a:lnTo>
                      <a:pt x="161" y="25"/>
                    </a:lnTo>
                    <a:lnTo>
                      <a:pt x="170" y="31"/>
                    </a:lnTo>
                    <a:lnTo>
                      <a:pt x="173" y="28"/>
                    </a:lnTo>
                    <a:lnTo>
                      <a:pt x="173" y="31"/>
                    </a:lnTo>
                    <a:lnTo>
                      <a:pt x="165" y="17"/>
                    </a:lnTo>
                    <a:lnTo>
                      <a:pt x="160" y="4"/>
                    </a:lnTo>
                    <a:lnTo>
                      <a:pt x="152" y="0"/>
                    </a:lnTo>
                    <a:lnTo>
                      <a:pt x="145" y="0"/>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587" name="Freeform 215"/>
              <p:cNvSpPr>
                <a:spLocks noChangeAspect="1"/>
              </p:cNvSpPr>
              <p:nvPr/>
            </p:nvSpPr>
            <p:spPr bwMode="gray">
              <a:xfrm>
                <a:off x="5117306" y="2881660"/>
                <a:ext cx="41275" cy="33338"/>
              </a:xfrm>
              <a:custGeom>
                <a:avLst/>
                <a:gdLst/>
                <a:ahLst/>
                <a:cxnLst>
                  <a:cxn ang="0">
                    <a:pos x="25" y="107"/>
                  </a:cxn>
                  <a:cxn ang="0">
                    <a:pos x="8" y="90"/>
                  </a:cxn>
                  <a:cxn ang="0">
                    <a:pos x="0" y="70"/>
                  </a:cxn>
                  <a:cxn ang="0">
                    <a:pos x="0" y="53"/>
                  </a:cxn>
                  <a:cxn ang="0">
                    <a:pos x="5" y="17"/>
                  </a:cxn>
                  <a:cxn ang="0">
                    <a:pos x="6" y="19"/>
                  </a:cxn>
                  <a:cxn ang="0">
                    <a:pos x="11" y="19"/>
                  </a:cxn>
                  <a:cxn ang="0">
                    <a:pos x="14" y="16"/>
                  </a:cxn>
                  <a:cxn ang="0">
                    <a:pos x="14" y="8"/>
                  </a:cxn>
                  <a:cxn ang="0">
                    <a:pos x="32" y="1"/>
                  </a:cxn>
                  <a:cxn ang="0">
                    <a:pos x="35" y="3"/>
                  </a:cxn>
                  <a:cxn ang="0">
                    <a:pos x="41" y="10"/>
                  </a:cxn>
                  <a:cxn ang="0">
                    <a:pos x="44" y="10"/>
                  </a:cxn>
                  <a:cxn ang="0">
                    <a:pos x="44" y="5"/>
                  </a:cxn>
                  <a:cxn ang="0">
                    <a:pos x="51" y="0"/>
                  </a:cxn>
                  <a:cxn ang="0">
                    <a:pos x="67" y="4"/>
                  </a:cxn>
                  <a:cxn ang="0">
                    <a:pos x="71" y="0"/>
                  </a:cxn>
                  <a:cxn ang="0">
                    <a:pos x="86" y="3"/>
                  </a:cxn>
                  <a:cxn ang="0">
                    <a:pos x="97" y="1"/>
                  </a:cxn>
                  <a:cxn ang="0">
                    <a:pos x="103" y="4"/>
                  </a:cxn>
                  <a:cxn ang="0">
                    <a:pos x="126" y="24"/>
                  </a:cxn>
                  <a:cxn ang="0">
                    <a:pos x="131" y="53"/>
                  </a:cxn>
                  <a:cxn ang="0">
                    <a:pos x="132" y="69"/>
                  </a:cxn>
                  <a:cxn ang="0">
                    <a:pos x="126" y="71"/>
                  </a:cxn>
                  <a:cxn ang="0">
                    <a:pos x="111" y="85"/>
                  </a:cxn>
                  <a:cxn ang="0">
                    <a:pos x="91" y="85"/>
                  </a:cxn>
                  <a:cxn ang="0">
                    <a:pos x="72" y="92"/>
                  </a:cxn>
                  <a:cxn ang="0">
                    <a:pos x="61" y="102"/>
                  </a:cxn>
                  <a:cxn ang="0">
                    <a:pos x="25" y="107"/>
                  </a:cxn>
                </a:cxnLst>
                <a:rect l="0" t="0" r="r" b="b"/>
                <a:pathLst>
                  <a:path w="132" h="107">
                    <a:moveTo>
                      <a:pt x="25" y="107"/>
                    </a:moveTo>
                    <a:lnTo>
                      <a:pt x="8" y="90"/>
                    </a:lnTo>
                    <a:lnTo>
                      <a:pt x="0" y="70"/>
                    </a:lnTo>
                    <a:lnTo>
                      <a:pt x="0" y="53"/>
                    </a:lnTo>
                    <a:lnTo>
                      <a:pt x="5" y="17"/>
                    </a:lnTo>
                    <a:lnTo>
                      <a:pt x="6" y="19"/>
                    </a:lnTo>
                    <a:lnTo>
                      <a:pt x="11" y="19"/>
                    </a:lnTo>
                    <a:lnTo>
                      <a:pt x="14" y="16"/>
                    </a:lnTo>
                    <a:lnTo>
                      <a:pt x="14" y="8"/>
                    </a:lnTo>
                    <a:lnTo>
                      <a:pt x="32" y="1"/>
                    </a:lnTo>
                    <a:lnTo>
                      <a:pt x="35" y="3"/>
                    </a:lnTo>
                    <a:lnTo>
                      <a:pt x="41" y="10"/>
                    </a:lnTo>
                    <a:lnTo>
                      <a:pt x="44" y="10"/>
                    </a:lnTo>
                    <a:lnTo>
                      <a:pt x="44" y="5"/>
                    </a:lnTo>
                    <a:lnTo>
                      <a:pt x="51" y="0"/>
                    </a:lnTo>
                    <a:lnTo>
                      <a:pt x="67" y="4"/>
                    </a:lnTo>
                    <a:lnTo>
                      <a:pt x="71" y="0"/>
                    </a:lnTo>
                    <a:lnTo>
                      <a:pt x="86" y="3"/>
                    </a:lnTo>
                    <a:lnTo>
                      <a:pt x="97" y="1"/>
                    </a:lnTo>
                    <a:lnTo>
                      <a:pt x="103" y="4"/>
                    </a:lnTo>
                    <a:lnTo>
                      <a:pt x="126" y="24"/>
                    </a:lnTo>
                    <a:lnTo>
                      <a:pt x="131" y="53"/>
                    </a:lnTo>
                    <a:lnTo>
                      <a:pt x="132" y="69"/>
                    </a:lnTo>
                    <a:lnTo>
                      <a:pt x="126" y="71"/>
                    </a:lnTo>
                    <a:lnTo>
                      <a:pt x="111" y="85"/>
                    </a:lnTo>
                    <a:lnTo>
                      <a:pt x="91" y="85"/>
                    </a:lnTo>
                    <a:lnTo>
                      <a:pt x="72" y="92"/>
                    </a:lnTo>
                    <a:lnTo>
                      <a:pt x="61" y="102"/>
                    </a:lnTo>
                    <a:lnTo>
                      <a:pt x="25" y="107"/>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588" name="Freeform 216"/>
              <p:cNvSpPr>
                <a:spLocks noChangeAspect="1"/>
              </p:cNvSpPr>
              <p:nvPr/>
            </p:nvSpPr>
            <p:spPr bwMode="gray">
              <a:xfrm>
                <a:off x="5110956" y="2734022"/>
                <a:ext cx="165100" cy="115888"/>
              </a:xfrm>
              <a:custGeom>
                <a:avLst/>
                <a:gdLst/>
                <a:ahLst/>
                <a:cxnLst>
                  <a:cxn ang="0">
                    <a:pos x="449" y="356"/>
                  </a:cxn>
                  <a:cxn ang="0">
                    <a:pos x="399" y="334"/>
                  </a:cxn>
                  <a:cxn ang="0">
                    <a:pos x="373" y="328"/>
                  </a:cxn>
                  <a:cxn ang="0">
                    <a:pos x="327" y="347"/>
                  </a:cxn>
                  <a:cxn ang="0">
                    <a:pos x="291" y="364"/>
                  </a:cxn>
                  <a:cxn ang="0">
                    <a:pos x="206" y="355"/>
                  </a:cxn>
                  <a:cxn ang="0">
                    <a:pos x="158" y="351"/>
                  </a:cxn>
                  <a:cxn ang="0">
                    <a:pos x="153" y="328"/>
                  </a:cxn>
                  <a:cxn ang="0">
                    <a:pos x="131" y="322"/>
                  </a:cxn>
                  <a:cxn ang="0">
                    <a:pos x="134" y="295"/>
                  </a:cxn>
                  <a:cxn ang="0">
                    <a:pos x="115" y="293"/>
                  </a:cxn>
                  <a:cxn ang="0">
                    <a:pos x="72" y="270"/>
                  </a:cxn>
                  <a:cxn ang="0">
                    <a:pos x="69" y="246"/>
                  </a:cxn>
                  <a:cxn ang="0">
                    <a:pos x="49" y="238"/>
                  </a:cxn>
                  <a:cxn ang="0">
                    <a:pos x="35" y="207"/>
                  </a:cxn>
                  <a:cxn ang="0">
                    <a:pos x="19" y="182"/>
                  </a:cxn>
                  <a:cxn ang="0">
                    <a:pos x="0" y="172"/>
                  </a:cxn>
                  <a:cxn ang="0">
                    <a:pos x="35" y="162"/>
                  </a:cxn>
                  <a:cxn ang="0">
                    <a:pos x="59" y="138"/>
                  </a:cxn>
                  <a:cxn ang="0">
                    <a:pos x="73" y="112"/>
                  </a:cxn>
                  <a:cxn ang="0">
                    <a:pos x="91" y="85"/>
                  </a:cxn>
                  <a:cxn ang="0">
                    <a:pos x="99" y="63"/>
                  </a:cxn>
                  <a:cxn ang="0">
                    <a:pos x="110" y="46"/>
                  </a:cxn>
                  <a:cxn ang="0">
                    <a:pos x="132" y="39"/>
                  </a:cxn>
                  <a:cxn ang="0">
                    <a:pos x="144" y="25"/>
                  </a:cxn>
                  <a:cxn ang="0">
                    <a:pos x="168" y="22"/>
                  </a:cxn>
                  <a:cxn ang="0">
                    <a:pos x="210" y="27"/>
                  </a:cxn>
                  <a:cxn ang="0">
                    <a:pos x="241" y="22"/>
                  </a:cxn>
                  <a:cxn ang="0">
                    <a:pos x="261" y="37"/>
                  </a:cxn>
                  <a:cxn ang="0">
                    <a:pos x="295" y="21"/>
                  </a:cxn>
                  <a:cxn ang="0">
                    <a:pos x="346" y="0"/>
                  </a:cxn>
                  <a:cxn ang="0">
                    <a:pos x="360" y="1"/>
                  </a:cxn>
                  <a:cxn ang="0">
                    <a:pos x="386" y="25"/>
                  </a:cxn>
                  <a:cxn ang="0">
                    <a:pos x="397" y="55"/>
                  </a:cxn>
                  <a:cxn ang="0">
                    <a:pos x="422" y="97"/>
                  </a:cxn>
                  <a:cxn ang="0">
                    <a:pos x="438" y="146"/>
                  </a:cxn>
                  <a:cxn ang="0">
                    <a:pos x="436" y="182"/>
                  </a:cxn>
                  <a:cxn ang="0">
                    <a:pos x="440" y="207"/>
                  </a:cxn>
                  <a:cxn ang="0">
                    <a:pos x="440" y="225"/>
                  </a:cxn>
                  <a:cxn ang="0">
                    <a:pos x="462" y="241"/>
                  </a:cxn>
                  <a:cxn ang="0">
                    <a:pos x="483" y="232"/>
                  </a:cxn>
                  <a:cxn ang="0">
                    <a:pos x="506" y="226"/>
                  </a:cxn>
                  <a:cxn ang="0">
                    <a:pos x="521" y="230"/>
                  </a:cxn>
                  <a:cxn ang="0">
                    <a:pos x="523" y="254"/>
                  </a:cxn>
                  <a:cxn ang="0">
                    <a:pos x="518" y="270"/>
                  </a:cxn>
                  <a:cxn ang="0">
                    <a:pos x="502" y="279"/>
                  </a:cxn>
                  <a:cxn ang="0">
                    <a:pos x="485" y="296"/>
                  </a:cxn>
                  <a:cxn ang="0">
                    <a:pos x="475" y="296"/>
                  </a:cxn>
                  <a:cxn ang="0">
                    <a:pos x="487" y="277"/>
                  </a:cxn>
                  <a:cxn ang="0">
                    <a:pos x="480" y="263"/>
                  </a:cxn>
                  <a:cxn ang="0">
                    <a:pos x="472" y="299"/>
                  </a:cxn>
                  <a:cxn ang="0">
                    <a:pos x="467" y="317"/>
                  </a:cxn>
                  <a:cxn ang="0">
                    <a:pos x="465" y="344"/>
                  </a:cxn>
                </a:cxnLst>
                <a:rect l="0" t="0" r="r" b="b"/>
                <a:pathLst>
                  <a:path w="523" h="364">
                    <a:moveTo>
                      <a:pt x="467" y="355"/>
                    </a:moveTo>
                    <a:lnTo>
                      <a:pt x="449" y="356"/>
                    </a:lnTo>
                    <a:lnTo>
                      <a:pt x="429" y="343"/>
                    </a:lnTo>
                    <a:lnTo>
                      <a:pt x="399" y="334"/>
                    </a:lnTo>
                    <a:lnTo>
                      <a:pt x="393" y="329"/>
                    </a:lnTo>
                    <a:lnTo>
                      <a:pt x="373" y="328"/>
                    </a:lnTo>
                    <a:lnTo>
                      <a:pt x="347" y="337"/>
                    </a:lnTo>
                    <a:lnTo>
                      <a:pt x="327" y="347"/>
                    </a:lnTo>
                    <a:lnTo>
                      <a:pt x="308" y="359"/>
                    </a:lnTo>
                    <a:lnTo>
                      <a:pt x="291" y="364"/>
                    </a:lnTo>
                    <a:lnTo>
                      <a:pt x="247" y="356"/>
                    </a:lnTo>
                    <a:lnTo>
                      <a:pt x="206" y="355"/>
                    </a:lnTo>
                    <a:lnTo>
                      <a:pt x="172" y="351"/>
                    </a:lnTo>
                    <a:lnTo>
                      <a:pt x="158" y="351"/>
                    </a:lnTo>
                    <a:lnTo>
                      <a:pt x="147" y="343"/>
                    </a:lnTo>
                    <a:lnTo>
                      <a:pt x="153" y="328"/>
                    </a:lnTo>
                    <a:lnTo>
                      <a:pt x="141" y="324"/>
                    </a:lnTo>
                    <a:lnTo>
                      <a:pt x="131" y="322"/>
                    </a:lnTo>
                    <a:lnTo>
                      <a:pt x="124" y="306"/>
                    </a:lnTo>
                    <a:lnTo>
                      <a:pt x="134" y="295"/>
                    </a:lnTo>
                    <a:lnTo>
                      <a:pt x="126" y="284"/>
                    </a:lnTo>
                    <a:lnTo>
                      <a:pt x="115" y="293"/>
                    </a:lnTo>
                    <a:lnTo>
                      <a:pt x="87" y="283"/>
                    </a:lnTo>
                    <a:lnTo>
                      <a:pt x="72" y="270"/>
                    </a:lnTo>
                    <a:lnTo>
                      <a:pt x="71" y="256"/>
                    </a:lnTo>
                    <a:lnTo>
                      <a:pt x="69" y="246"/>
                    </a:lnTo>
                    <a:lnTo>
                      <a:pt x="60" y="241"/>
                    </a:lnTo>
                    <a:lnTo>
                      <a:pt x="49" y="238"/>
                    </a:lnTo>
                    <a:lnTo>
                      <a:pt x="40" y="225"/>
                    </a:lnTo>
                    <a:lnTo>
                      <a:pt x="35" y="207"/>
                    </a:lnTo>
                    <a:lnTo>
                      <a:pt x="30" y="194"/>
                    </a:lnTo>
                    <a:lnTo>
                      <a:pt x="19" y="182"/>
                    </a:lnTo>
                    <a:lnTo>
                      <a:pt x="5" y="176"/>
                    </a:lnTo>
                    <a:lnTo>
                      <a:pt x="0" y="172"/>
                    </a:lnTo>
                    <a:lnTo>
                      <a:pt x="3" y="172"/>
                    </a:lnTo>
                    <a:lnTo>
                      <a:pt x="35" y="162"/>
                    </a:lnTo>
                    <a:lnTo>
                      <a:pt x="51" y="155"/>
                    </a:lnTo>
                    <a:lnTo>
                      <a:pt x="59" y="138"/>
                    </a:lnTo>
                    <a:lnTo>
                      <a:pt x="66" y="128"/>
                    </a:lnTo>
                    <a:lnTo>
                      <a:pt x="73" y="112"/>
                    </a:lnTo>
                    <a:lnTo>
                      <a:pt x="78" y="98"/>
                    </a:lnTo>
                    <a:lnTo>
                      <a:pt x="91" y="85"/>
                    </a:lnTo>
                    <a:lnTo>
                      <a:pt x="93" y="74"/>
                    </a:lnTo>
                    <a:lnTo>
                      <a:pt x="99" y="63"/>
                    </a:lnTo>
                    <a:lnTo>
                      <a:pt x="101" y="55"/>
                    </a:lnTo>
                    <a:lnTo>
                      <a:pt x="110" y="46"/>
                    </a:lnTo>
                    <a:lnTo>
                      <a:pt x="125" y="39"/>
                    </a:lnTo>
                    <a:lnTo>
                      <a:pt x="132" y="39"/>
                    </a:lnTo>
                    <a:lnTo>
                      <a:pt x="140" y="32"/>
                    </a:lnTo>
                    <a:lnTo>
                      <a:pt x="144" y="25"/>
                    </a:lnTo>
                    <a:lnTo>
                      <a:pt x="151" y="22"/>
                    </a:lnTo>
                    <a:lnTo>
                      <a:pt x="168" y="22"/>
                    </a:lnTo>
                    <a:lnTo>
                      <a:pt x="187" y="25"/>
                    </a:lnTo>
                    <a:lnTo>
                      <a:pt x="210" y="27"/>
                    </a:lnTo>
                    <a:lnTo>
                      <a:pt x="225" y="24"/>
                    </a:lnTo>
                    <a:lnTo>
                      <a:pt x="241" y="22"/>
                    </a:lnTo>
                    <a:lnTo>
                      <a:pt x="252" y="32"/>
                    </a:lnTo>
                    <a:lnTo>
                      <a:pt x="261" y="37"/>
                    </a:lnTo>
                    <a:lnTo>
                      <a:pt x="277" y="26"/>
                    </a:lnTo>
                    <a:lnTo>
                      <a:pt x="295" y="21"/>
                    </a:lnTo>
                    <a:lnTo>
                      <a:pt x="312" y="21"/>
                    </a:lnTo>
                    <a:lnTo>
                      <a:pt x="346" y="0"/>
                    </a:lnTo>
                    <a:lnTo>
                      <a:pt x="352" y="1"/>
                    </a:lnTo>
                    <a:lnTo>
                      <a:pt x="360" y="1"/>
                    </a:lnTo>
                    <a:lnTo>
                      <a:pt x="372" y="11"/>
                    </a:lnTo>
                    <a:lnTo>
                      <a:pt x="386" y="25"/>
                    </a:lnTo>
                    <a:lnTo>
                      <a:pt x="394" y="38"/>
                    </a:lnTo>
                    <a:lnTo>
                      <a:pt x="397" y="55"/>
                    </a:lnTo>
                    <a:lnTo>
                      <a:pt x="409" y="76"/>
                    </a:lnTo>
                    <a:lnTo>
                      <a:pt x="422" y="97"/>
                    </a:lnTo>
                    <a:lnTo>
                      <a:pt x="433" y="117"/>
                    </a:lnTo>
                    <a:lnTo>
                      <a:pt x="438" y="146"/>
                    </a:lnTo>
                    <a:lnTo>
                      <a:pt x="438" y="166"/>
                    </a:lnTo>
                    <a:lnTo>
                      <a:pt x="436" y="182"/>
                    </a:lnTo>
                    <a:lnTo>
                      <a:pt x="438" y="194"/>
                    </a:lnTo>
                    <a:lnTo>
                      <a:pt x="440" y="207"/>
                    </a:lnTo>
                    <a:lnTo>
                      <a:pt x="440" y="221"/>
                    </a:lnTo>
                    <a:lnTo>
                      <a:pt x="440" y="225"/>
                    </a:lnTo>
                    <a:lnTo>
                      <a:pt x="448" y="224"/>
                    </a:lnTo>
                    <a:lnTo>
                      <a:pt x="462" y="241"/>
                    </a:lnTo>
                    <a:lnTo>
                      <a:pt x="472" y="240"/>
                    </a:lnTo>
                    <a:lnTo>
                      <a:pt x="483" y="232"/>
                    </a:lnTo>
                    <a:lnTo>
                      <a:pt x="497" y="230"/>
                    </a:lnTo>
                    <a:lnTo>
                      <a:pt x="506" y="226"/>
                    </a:lnTo>
                    <a:lnTo>
                      <a:pt x="515" y="226"/>
                    </a:lnTo>
                    <a:lnTo>
                      <a:pt x="521" y="230"/>
                    </a:lnTo>
                    <a:lnTo>
                      <a:pt x="523" y="237"/>
                    </a:lnTo>
                    <a:lnTo>
                      <a:pt x="523" y="254"/>
                    </a:lnTo>
                    <a:lnTo>
                      <a:pt x="521" y="265"/>
                    </a:lnTo>
                    <a:lnTo>
                      <a:pt x="518" y="270"/>
                    </a:lnTo>
                    <a:lnTo>
                      <a:pt x="513" y="277"/>
                    </a:lnTo>
                    <a:lnTo>
                      <a:pt x="502" y="279"/>
                    </a:lnTo>
                    <a:lnTo>
                      <a:pt x="492" y="286"/>
                    </a:lnTo>
                    <a:lnTo>
                      <a:pt x="485" y="296"/>
                    </a:lnTo>
                    <a:lnTo>
                      <a:pt x="478" y="302"/>
                    </a:lnTo>
                    <a:lnTo>
                      <a:pt x="475" y="296"/>
                    </a:lnTo>
                    <a:lnTo>
                      <a:pt x="481" y="289"/>
                    </a:lnTo>
                    <a:lnTo>
                      <a:pt x="487" y="277"/>
                    </a:lnTo>
                    <a:lnTo>
                      <a:pt x="487" y="263"/>
                    </a:lnTo>
                    <a:lnTo>
                      <a:pt x="480" y="263"/>
                    </a:lnTo>
                    <a:lnTo>
                      <a:pt x="476" y="286"/>
                    </a:lnTo>
                    <a:lnTo>
                      <a:pt x="472" y="299"/>
                    </a:lnTo>
                    <a:lnTo>
                      <a:pt x="469" y="310"/>
                    </a:lnTo>
                    <a:lnTo>
                      <a:pt x="467" y="317"/>
                    </a:lnTo>
                    <a:lnTo>
                      <a:pt x="467" y="336"/>
                    </a:lnTo>
                    <a:lnTo>
                      <a:pt x="465" y="344"/>
                    </a:lnTo>
                    <a:lnTo>
                      <a:pt x="467" y="355"/>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589" name="Freeform 217"/>
              <p:cNvSpPr>
                <a:spLocks noChangeAspect="1"/>
              </p:cNvSpPr>
              <p:nvPr/>
            </p:nvSpPr>
            <p:spPr bwMode="gray">
              <a:xfrm>
                <a:off x="5166519" y="2397472"/>
                <a:ext cx="85725" cy="69850"/>
              </a:xfrm>
              <a:custGeom>
                <a:avLst/>
                <a:gdLst/>
                <a:ahLst/>
                <a:cxnLst>
                  <a:cxn ang="0">
                    <a:pos x="124" y="0"/>
                  </a:cxn>
                  <a:cxn ang="0">
                    <a:pos x="140" y="5"/>
                  </a:cxn>
                  <a:cxn ang="0">
                    <a:pos x="159" y="13"/>
                  </a:cxn>
                  <a:cxn ang="0">
                    <a:pos x="184" y="21"/>
                  </a:cxn>
                  <a:cxn ang="0">
                    <a:pos x="239" y="26"/>
                  </a:cxn>
                  <a:cxn ang="0">
                    <a:pos x="253" y="15"/>
                  </a:cxn>
                  <a:cxn ang="0">
                    <a:pos x="265" y="22"/>
                  </a:cxn>
                  <a:cxn ang="0">
                    <a:pos x="264" y="38"/>
                  </a:cxn>
                  <a:cxn ang="0">
                    <a:pos x="244" y="64"/>
                  </a:cxn>
                  <a:cxn ang="0">
                    <a:pos x="242" y="91"/>
                  </a:cxn>
                  <a:cxn ang="0">
                    <a:pos x="240" y="116"/>
                  </a:cxn>
                  <a:cxn ang="0">
                    <a:pos x="243" y="127"/>
                  </a:cxn>
                  <a:cxn ang="0">
                    <a:pos x="232" y="143"/>
                  </a:cxn>
                  <a:cxn ang="0">
                    <a:pos x="224" y="154"/>
                  </a:cxn>
                  <a:cxn ang="0">
                    <a:pos x="237" y="162"/>
                  </a:cxn>
                  <a:cxn ang="0">
                    <a:pos x="261" y="178"/>
                  </a:cxn>
                  <a:cxn ang="0">
                    <a:pos x="250" y="194"/>
                  </a:cxn>
                  <a:cxn ang="0">
                    <a:pos x="233" y="176"/>
                  </a:cxn>
                  <a:cxn ang="0">
                    <a:pos x="229" y="198"/>
                  </a:cxn>
                  <a:cxn ang="0">
                    <a:pos x="224" y="220"/>
                  </a:cxn>
                  <a:cxn ang="0">
                    <a:pos x="206" y="215"/>
                  </a:cxn>
                  <a:cxn ang="0">
                    <a:pos x="183" y="220"/>
                  </a:cxn>
                  <a:cxn ang="0">
                    <a:pos x="153" y="201"/>
                  </a:cxn>
                  <a:cxn ang="0">
                    <a:pos x="134" y="186"/>
                  </a:cxn>
                  <a:cxn ang="0">
                    <a:pos x="104" y="171"/>
                  </a:cxn>
                  <a:cxn ang="0">
                    <a:pos x="65" y="185"/>
                  </a:cxn>
                  <a:cxn ang="0">
                    <a:pos x="50" y="192"/>
                  </a:cxn>
                  <a:cxn ang="0">
                    <a:pos x="56" y="155"/>
                  </a:cxn>
                  <a:cxn ang="0">
                    <a:pos x="60" y="139"/>
                  </a:cxn>
                  <a:cxn ang="0">
                    <a:pos x="43" y="144"/>
                  </a:cxn>
                  <a:cxn ang="0">
                    <a:pos x="28" y="140"/>
                  </a:cxn>
                  <a:cxn ang="0">
                    <a:pos x="14" y="139"/>
                  </a:cxn>
                  <a:cxn ang="0">
                    <a:pos x="5" y="119"/>
                  </a:cxn>
                  <a:cxn ang="0">
                    <a:pos x="7" y="100"/>
                  </a:cxn>
                  <a:cxn ang="0">
                    <a:pos x="16" y="94"/>
                  </a:cxn>
                  <a:cxn ang="0">
                    <a:pos x="3" y="79"/>
                  </a:cxn>
                  <a:cxn ang="0">
                    <a:pos x="5" y="72"/>
                  </a:cxn>
                  <a:cxn ang="0">
                    <a:pos x="3" y="49"/>
                  </a:cxn>
                  <a:cxn ang="0">
                    <a:pos x="35" y="38"/>
                  </a:cxn>
                  <a:cxn ang="0">
                    <a:pos x="39" y="30"/>
                  </a:cxn>
                  <a:cxn ang="0">
                    <a:pos x="54" y="21"/>
                  </a:cxn>
                  <a:cxn ang="0">
                    <a:pos x="77" y="13"/>
                  </a:cxn>
                  <a:cxn ang="0">
                    <a:pos x="108" y="16"/>
                  </a:cxn>
                  <a:cxn ang="0">
                    <a:pos x="111" y="5"/>
                  </a:cxn>
                </a:cxnLst>
                <a:rect l="0" t="0" r="r" b="b"/>
                <a:pathLst>
                  <a:path w="267" h="220">
                    <a:moveTo>
                      <a:pt x="121" y="5"/>
                    </a:moveTo>
                    <a:lnTo>
                      <a:pt x="124" y="0"/>
                    </a:lnTo>
                    <a:lnTo>
                      <a:pt x="131" y="9"/>
                    </a:lnTo>
                    <a:lnTo>
                      <a:pt x="140" y="5"/>
                    </a:lnTo>
                    <a:lnTo>
                      <a:pt x="147" y="6"/>
                    </a:lnTo>
                    <a:lnTo>
                      <a:pt x="159" y="13"/>
                    </a:lnTo>
                    <a:lnTo>
                      <a:pt x="179" y="15"/>
                    </a:lnTo>
                    <a:lnTo>
                      <a:pt x="184" y="21"/>
                    </a:lnTo>
                    <a:lnTo>
                      <a:pt x="196" y="25"/>
                    </a:lnTo>
                    <a:lnTo>
                      <a:pt x="239" y="26"/>
                    </a:lnTo>
                    <a:lnTo>
                      <a:pt x="250" y="22"/>
                    </a:lnTo>
                    <a:lnTo>
                      <a:pt x="253" y="15"/>
                    </a:lnTo>
                    <a:lnTo>
                      <a:pt x="260" y="16"/>
                    </a:lnTo>
                    <a:lnTo>
                      <a:pt x="265" y="22"/>
                    </a:lnTo>
                    <a:lnTo>
                      <a:pt x="267" y="30"/>
                    </a:lnTo>
                    <a:lnTo>
                      <a:pt x="264" y="38"/>
                    </a:lnTo>
                    <a:lnTo>
                      <a:pt x="253" y="49"/>
                    </a:lnTo>
                    <a:lnTo>
                      <a:pt x="244" y="64"/>
                    </a:lnTo>
                    <a:lnTo>
                      <a:pt x="238" y="78"/>
                    </a:lnTo>
                    <a:lnTo>
                      <a:pt x="242" y="91"/>
                    </a:lnTo>
                    <a:lnTo>
                      <a:pt x="239" y="110"/>
                    </a:lnTo>
                    <a:lnTo>
                      <a:pt x="240" y="116"/>
                    </a:lnTo>
                    <a:lnTo>
                      <a:pt x="243" y="121"/>
                    </a:lnTo>
                    <a:lnTo>
                      <a:pt x="243" y="127"/>
                    </a:lnTo>
                    <a:lnTo>
                      <a:pt x="240" y="134"/>
                    </a:lnTo>
                    <a:lnTo>
                      <a:pt x="232" y="143"/>
                    </a:lnTo>
                    <a:lnTo>
                      <a:pt x="227" y="146"/>
                    </a:lnTo>
                    <a:lnTo>
                      <a:pt x="224" y="154"/>
                    </a:lnTo>
                    <a:lnTo>
                      <a:pt x="228" y="161"/>
                    </a:lnTo>
                    <a:lnTo>
                      <a:pt x="237" y="162"/>
                    </a:lnTo>
                    <a:lnTo>
                      <a:pt x="250" y="161"/>
                    </a:lnTo>
                    <a:lnTo>
                      <a:pt x="261" y="178"/>
                    </a:lnTo>
                    <a:lnTo>
                      <a:pt x="260" y="194"/>
                    </a:lnTo>
                    <a:lnTo>
                      <a:pt x="250" y="194"/>
                    </a:lnTo>
                    <a:lnTo>
                      <a:pt x="242" y="183"/>
                    </a:lnTo>
                    <a:lnTo>
                      <a:pt x="233" y="176"/>
                    </a:lnTo>
                    <a:lnTo>
                      <a:pt x="233" y="191"/>
                    </a:lnTo>
                    <a:lnTo>
                      <a:pt x="229" y="198"/>
                    </a:lnTo>
                    <a:lnTo>
                      <a:pt x="223" y="213"/>
                    </a:lnTo>
                    <a:lnTo>
                      <a:pt x="224" y="220"/>
                    </a:lnTo>
                    <a:lnTo>
                      <a:pt x="223" y="219"/>
                    </a:lnTo>
                    <a:lnTo>
                      <a:pt x="206" y="215"/>
                    </a:lnTo>
                    <a:lnTo>
                      <a:pt x="191" y="217"/>
                    </a:lnTo>
                    <a:lnTo>
                      <a:pt x="183" y="220"/>
                    </a:lnTo>
                    <a:lnTo>
                      <a:pt x="175" y="220"/>
                    </a:lnTo>
                    <a:lnTo>
                      <a:pt x="153" y="201"/>
                    </a:lnTo>
                    <a:lnTo>
                      <a:pt x="148" y="191"/>
                    </a:lnTo>
                    <a:lnTo>
                      <a:pt x="134" y="186"/>
                    </a:lnTo>
                    <a:lnTo>
                      <a:pt x="120" y="175"/>
                    </a:lnTo>
                    <a:lnTo>
                      <a:pt x="104" y="171"/>
                    </a:lnTo>
                    <a:lnTo>
                      <a:pt x="78" y="175"/>
                    </a:lnTo>
                    <a:lnTo>
                      <a:pt x="65" y="185"/>
                    </a:lnTo>
                    <a:lnTo>
                      <a:pt x="56" y="186"/>
                    </a:lnTo>
                    <a:lnTo>
                      <a:pt x="50" y="192"/>
                    </a:lnTo>
                    <a:lnTo>
                      <a:pt x="54" y="180"/>
                    </a:lnTo>
                    <a:lnTo>
                      <a:pt x="56" y="155"/>
                    </a:lnTo>
                    <a:lnTo>
                      <a:pt x="60" y="144"/>
                    </a:lnTo>
                    <a:lnTo>
                      <a:pt x="60" y="139"/>
                    </a:lnTo>
                    <a:lnTo>
                      <a:pt x="45" y="137"/>
                    </a:lnTo>
                    <a:lnTo>
                      <a:pt x="43" y="144"/>
                    </a:lnTo>
                    <a:lnTo>
                      <a:pt x="34" y="149"/>
                    </a:lnTo>
                    <a:lnTo>
                      <a:pt x="28" y="140"/>
                    </a:lnTo>
                    <a:lnTo>
                      <a:pt x="22" y="142"/>
                    </a:lnTo>
                    <a:lnTo>
                      <a:pt x="14" y="139"/>
                    </a:lnTo>
                    <a:lnTo>
                      <a:pt x="11" y="128"/>
                    </a:lnTo>
                    <a:lnTo>
                      <a:pt x="5" y="119"/>
                    </a:lnTo>
                    <a:lnTo>
                      <a:pt x="3" y="110"/>
                    </a:lnTo>
                    <a:lnTo>
                      <a:pt x="7" y="100"/>
                    </a:lnTo>
                    <a:lnTo>
                      <a:pt x="18" y="97"/>
                    </a:lnTo>
                    <a:lnTo>
                      <a:pt x="16" y="94"/>
                    </a:lnTo>
                    <a:lnTo>
                      <a:pt x="2" y="92"/>
                    </a:lnTo>
                    <a:lnTo>
                      <a:pt x="3" y="79"/>
                    </a:lnTo>
                    <a:lnTo>
                      <a:pt x="6" y="75"/>
                    </a:lnTo>
                    <a:lnTo>
                      <a:pt x="5" y="72"/>
                    </a:lnTo>
                    <a:lnTo>
                      <a:pt x="0" y="70"/>
                    </a:lnTo>
                    <a:lnTo>
                      <a:pt x="3" y="49"/>
                    </a:lnTo>
                    <a:lnTo>
                      <a:pt x="8" y="46"/>
                    </a:lnTo>
                    <a:lnTo>
                      <a:pt x="35" y="38"/>
                    </a:lnTo>
                    <a:lnTo>
                      <a:pt x="35" y="33"/>
                    </a:lnTo>
                    <a:lnTo>
                      <a:pt x="39" y="30"/>
                    </a:lnTo>
                    <a:lnTo>
                      <a:pt x="48" y="27"/>
                    </a:lnTo>
                    <a:lnTo>
                      <a:pt x="54" y="21"/>
                    </a:lnTo>
                    <a:lnTo>
                      <a:pt x="75" y="22"/>
                    </a:lnTo>
                    <a:lnTo>
                      <a:pt x="77" y="13"/>
                    </a:lnTo>
                    <a:lnTo>
                      <a:pt x="87" y="19"/>
                    </a:lnTo>
                    <a:lnTo>
                      <a:pt x="108" y="16"/>
                    </a:lnTo>
                    <a:lnTo>
                      <a:pt x="113" y="13"/>
                    </a:lnTo>
                    <a:lnTo>
                      <a:pt x="111" y="5"/>
                    </a:lnTo>
                    <a:lnTo>
                      <a:pt x="121" y="5"/>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590" name="Freeform 218"/>
              <p:cNvSpPr>
                <a:spLocks noChangeAspect="1"/>
              </p:cNvSpPr>
              <p:nvPr/>
            </p:nvSpPr>
            <p:spPr bwMode="gray">
              <a:xfrm>
                <a:off x="5117306" y="1964085"/>
                <a:ext cx="188913" cy="425450"/>
              </a:xfrm>
              <a:custGeom>
                <a:avLst/>
                <a:gdLst/>
                <a:ahLst/>
                <a:cxnLst>
                  <a:cxn ang="0">
                    <a:pos x="46" y="207"/>
                  </a:cxn>
                  <a:cxn ang="0">
                    <a:pos x="162" y="322"/>
                  </a:cxn>
                  <a:cxn ang="0">
                    <a:pos x="159" y="379"/>
                  </a:cxn>
                  <a:cxn ang="0">
                    <a:pos x="161" y="435"/>
                  </a:cxn>
                  <a:cxn ang="0">
                    <a:pos x="183" y="520"/>
                  </a:cxn>
                  <a:cxn ang="0">
                    <a:pos x="189" y="605"/>
                  </a:cxn>
                  <a:cxn ang="0">
                    <a:pos x="211" y="625"/>
                  </a:cxn>
                  <a:cxn ang="0">
                    <a:pos x="240" y="648"/>
                  </a:cxn>
                  <a:cxn ang="0">
                    <a:pos x="270" y="734"/>
                  </a:cxn>
                  <a:cxn ang="0">
                    <a:pos x="251" y="743"/>
                  </a:cxn>
                  <a:cxn ang="0">
                    <a:pos x="200" y="801"/>
                  </a:cxn>
                  <a:cxn ang="0">
                    <a:pos x="118" y="918"/>
                  </a:cxn>
                  <a:cxn ang="0">
                    <a:pos x="90" y="949"/>
                  </a:cxn>
                  <a:cxn ang="0">
                    <a:pos x="63" y="972"/>
                  </a:cxn>
                  <a:cxn ang="0">
                    <a:pos x="39" y="990"/>
                  </a:cxn>
                  <a:cxn ang="0">
                    <a:pos x="21" y="1019"/>
                  </a:cxn>
                  <a:cxn ang="0">
                    <a:pos x="33" y="1065"/>
                  </a:cxn>
                  <a:cxn ang="0">
                    <a:pos x="43" y="1120"/>
                  </a:cxn>
                  <a:cxn ang="0">
                    <a:pos x="57" y="1152"/>
                  </a:cxn>
                  <a:cxn ang="0">
                    <a:pos x="44" y="1159"/>
                  </a:cxn>
                  <a:cxn ang="0">
                    <a:pos x="39" y="1202"/>
                  </a:cxn>
                  <a:cxn ang="0">
                    <a:pos x="37" y="1224"/>
                  </a:cxn>
                  <a:cxn ang="0">
                    <a:pos x="43" y="1241"/>
                  </a:cxn>
                  <a:cxn ang="0">
                    <a:pos x="64" y="1257"/>
                  </a:cxn>
                  <a:cxn ang="0">
                    <a:pos x="100" y="1278"/>
                  </a:cxn>
                  <a:cxn ang="0">
                    <a:pos x="122" y="1288"/>
                  </a:cxn>
                  <a:cxn ang="0">
                    <a:pos x="136" y="1324"/>
                  </a:cxn>
                  <a:cxn ang="0">
                    <a:pos x="139" y="1333"/>
                  </a:cxn>
                  <a:cxn ang="0">
                    <a:pos x="157" y="1327"/>
                  </a:cxn>
                  <a:cxn ang="0">
                    <a:pos x="200" y="1316"/>
                  </a:cxn>
                  <a:cxn ang="0">
                    <a:pos x="229" y="1299"/>
                  </a:cxn>
                  <a:cxn ang="0">
                    <a:pos x="268" y="1276"/>
                  </a:cxn>
                  <a:cxn ang="0">
                    <a:pos x="290" y="1272"/>
                  </a:cxn>
                  <a:cxn ang="0">
                    <a:pos x="329" y="1268"/>
                  </a:cxn>
                  <a:cxn ang="0">
                    <a:pos x="377" y="1265"/>
                  </a:cxn>
                  <a:cxn ang="0">
                    <a:pos x="423" y="1231"/>
                  </a:cxn>
                  <a:cxn ang="0">
                    <a:pos x="576" y="1050"/>
                  </a:cxn>
                  <a:cxn ang="0">
                    <a:pos x="579" y="962"/>
                  </a:cxn>
                  <a:cxn ang="0">
                    <a:pos x="530" y="891"/>
                  </a:cxn>
                  <a:cxn ang="0">
                    <a:pos x="549" y="822"/>
                  </a:cxn>
                  <a:cxn ang="0">
                    <a:pos x="520" y="753"/>
                  </a:cxn>
                  <a:cxn ang="0">
                    <a:pos x="507" y="699"/>
                  </a:cxn>
                  <a:cxn ang="0">
                    <a:pos x="525" y="639"/>
                  </a:cxn>
                  <a:cxn ang="0">
                    <a:pos x="495" y="546"/>
                  </a:cxn>
                  <a:cxn ang="0">
                    <a:pos x="474" y="469"/>
                  </a:cxn>
                  <a:cxn ang="0">
                    <a:pos x="514" y="354"/>
                  </a:cxn>
                  <a:cxn ang="0">
                    <a:pos x="456" y="291"/>
                  </a:cxn>
                  <a:cxn ang="0">
                    <a:pos x="434" y="232"/>
                  </a:cxn>
                  <a:cxn ang="0">
                    <a:pos x="436" y="185"/>
                  </a:cxn>
                  <a:cxn ang="0">
                    <a:pos x="460" y="126"/>
                  </a:cxn>
                  <a:cxn ang="0">
                    <a:pos x="453" y="41"/>
                  </a:cxn>
                  <a:cxn ang="0">
                    <a:pos x="409" y="0"/>
                  </a:cxn>
                  <a:cxn ang="0">
                    <a:pos x="310" y="32"/>
                  </a:cxn>
                  <a:cxn ang="0">
                    <a:pos x="283" y="132"/>
                  </a:cxn>
                  <a:cxn ang="0">
                    <a:pos x="248" y="201"/>
                  </a:cxn>
                  <a:cxn ang="0">
                    <a:pos x="207" y="205"/>
                  </a:cxn>
                  <a:cxn ang="0">
                    <a:pos x="156" y="214"/>
                  </a:cxn>
                  <a:cxn ang="0">
                    <a:pos x="98" y="196"/>
                  </a:cxn>
                  <a:cxn ang="0">
                    <a:pos x="37" y="116"/>
                  </a:cxn>
                  <a:cxn ang="0">
                    <a:pos x="20" y="150"/>
                  </a:cxn>
                </a:cxnLst>
                <a:rect l="0" t="0" r="r" b="b"/>
                <a:pathLst>
                  <a:path w="593" h="1339">
                    <a:moveTo>
                      <a:pt x="0" y="156"/>
                    </a:moveTo>
                    <a:lnTo>
                      <a:pt x="3" y="156"/>
                    </a:lnTo>
                    <a:lnTo>
                      <a:pt x="5" y="161"/>
                    </a:lnTo>
                    <a:lnTo>
                      <a:pt x="46" y="207"/>
                    </a:lnTo>
                    <a:lnTo>
                      <a:pt x="76" y="237"/>
                    </a:lnTo>
                    <a:lnTo>
                      <a:pt x="112" y="248"/>
                    </a:lnTo>
                    <a:lnTo>
                      <a:pt x="130" y="266"/>
                    </a:lnTo>
                    <a:lnTo>
                      <a:pt x="162" y="322"/>
                    </a:lnTo>
                    <a:lnTo>
                      <a:pt x="165" y="329"/>
                    </a:lnTo>
                    <a:lnTo>
                      <a:pt x="160" y="342"/>
                    </a:lnTo>
                    <a:lnTo>
                      <a:pt x="159" y="358"/>
                    </a:lnTo>
                    <a:lnTo>
                      <a:pt x="159" y="379"/>
                    </a:lnTo>
                    <a:lnTo>
                      <a:pt x="160" y="393"/>
                    </a:lnTo>
                    <a:lnTo>
                      <a:pt x="165" y="399"/>
                    </a:lnTo>
                    <a:lnTo>
                      <a:pt x="167" y="414"/>
                    </a:lnTo>
                    <a:lnTo>
                      <a:pt x="161" y="435"/>
                    </a:lnTo>
                    <a:lnTo>
                      <a:pt x="164" y="452"/>
                    </a:lnTo>
                    <a:lnTo>
                      <a:pt x="184" y="498"/>
                    </a:lnTo>
                    <a:lnTo>
                      <a:pt x="184" y="510"/>
                    </a:lnTo>
                    <a:lnTo>
                      <a:pt x="183" y="520"/>
                    </a:lnTo>
                    <a:lnTo>
                      <a:pt x="175" y="533"/>
                    </a:lnTo>
                    <a:lnTo>
                      <a:pt x="171" y="551"/>
                    </a:lnTo>
                    <a:lnTo>
                      <a:pt x="175" y="571"/>
                    </a:lnTo>
                    <a:lnTo>
                      <a:pt x="189" y="605"/>
                    </a:lnTo>
                    <a:lnTo>
                      <a:pt x="197" y="613"/>
                    </a:lnTo>
                    <a:lnTo>
                      <a:pt x="202" y="614"/>
                    </a:lnTo>
                    <a:lnTo>
                      <a:pt x="205" y="622"/>
                    </a:lnTo>
                    <a:lnTo>
                      <a:pt x="211" y="625"/>
                    </a:lnTo>
                    <a:lnTo>
                      <a:pt x="216" y="619"/>
                    </a:lnTo>
                    <a:lnTo>
                      <a:pt x="220" y="623"/>
                    </a:lnTo>
                    <a:lnTo>
                      <a:pt x="224" y="637"/>
                    </a:lnTo>
                    <a:lnTo>
                      <a:pt x="240" y="648"/>
                    </a:lnTo>
                    <a:lnTo>
                      <a:pt x="257" y="671"/>
                    </a:lnTo>
                    <a:lnTo>
                      <a:pt x="262" y="684"/>
                    </a:lnTo>
                    <a:lnTo>
                      <a:pt x="259" y="714"/>
                    </a:lnTo>
                    <a:lnTo>
                      <a:pt x="270" y="734"/>
                    </a:lnTo>
                    <a:lnTo>
                      <a:pt x="262" y="732"/>
                    </a:lnTo>
                    <a:lnTo>
                      <a:pt x="258" y="740"/>
                    </a:lnTo>
                    <a:lnTo>
                      <a:pt x="262" y="750"/>
                    </a:lnTo>
                    <a:lnTo>
                      <a:pt x="251" y="743"/>
                    </a:lnTo>
                    <a:lnTo>
                      <a:pt x="241" y="745"/>
                    </a:lnTo>
                    <a:lnTo>
                      <a:pt x="222" y="752"/>
                    </a:lnTo>
                    <a:lnTo>
                      <a:pt x="214" y="788"/>
                    </a:lnTo>
                    <a:lnTo>
                      <a:pt x="200" y="801"/>
                    </a:lnTo>
                    <a:lnTo>
                      <a:pt x="181" y="828"/>
                    </a:lnTo>
                    <a:lnTo>
                      <a:pt x="156" y="855"/>
                    </a:lnTo>
                    <a:lnTo>
                      <a:pt x="140" y="879"/>
                    </a:lnTo>
                    <a:lnTo>
                      <a:pt x="118" y="918"/>
                    </a:lnTo>
                    <a:lnTo>
                      <a:pt x="108" y="925"/>
                    </a:lnTo>
                    <a:lnTo>
                      <a:pt x="102" y="935"/>
                    </a:lnTo>
                    <a:lnTo>
                      <a:pt x="97" y="940"/>
                    </a:lnTo>
                    <a:lnTo>
                      <a:pt x="90" y="949"/>
                    </a:lnTo>
                    <a:lnTo>
                      <a:pt x="70" y="952"/>
                    </a:lnTo>
                    <a:lnTo>
                      <a:pt x="62" y="949"/>
                    </a:lnTo>
                    <a:lnTo>
                      <a:pt x="55" y="962"/>
                    </a:lnTo>
                    <a:lnTo>
                      <a:pt x="63" y="972"/>
                    </a:lnTo>
                    <a:lnTo>
                      <a:pt x="59" y="974"/>
                    </a:lnTo>
                    <a:lnTo>
                      <a:pt x="42" y="976"/>
                    </a:lnTo>
                    <a:lnTo>
                      <a:pt x="43" y="982"/>
                    </a:lnTo>
                    <a:lnTo>
                      <a:pt x="39" y="990"/>
                    </a:lnTo>
                    <a:lnTo>
                      <a:pt x="33" y="990"/>
                    </a:lnTo>
                    <a:lnTo>
                      <a:pt x="30" y="993"/>
                    </a:lnTo>
                    <a:lnTo>
                      <a:pt x="26" y="1000"/>
                    </a:lnTo>
                    <a:lnTo>
                      <a:pt x="21" y="1019"/>
                    </a:lnTo>
                    <a:lnTo>
                      <a:pt x="23" y="1039"/>
                    </a:lnTo>
                    <a:lnTo>
                      <a:pt x="26" y="1047"/>
                    </a:lnTo>
                    <a:lnTo>
                      <a:pt x="30" y="1053"/>
                    </a:lnTo>
                    <a:lnTo>
                      <a:pt x="33" y="1065"/>
                    </a:lnTo>
                    <a:lnTo>
                      <a:pt x="30" y="1091"/>
                    </a:lnTo>
                    <a:lnTo>
                      <a:pt x="35" y="1101"/>
                    </a:lnTo>
                    <a:lnTo>
                      <a:pt x="42" y="1109"/>
                    </a:lnTo>
                    <a:lnTo>
                      <a:pt x="43" y="1120"/>
                    </a:lnTo>
                    <a:lnTo>
                      <a:pt x="47" y="1135"/>
                    </a:lnTo>
                    <a:lnTo>
                      <a:pt x="50" y="1144"/>
                    </a:lnTo>
                    <a:lnTo>
                      <a:pt x="55" y="1150"/>
                    </a:lnTo>
                    <a:lnTo>
                      <a:pt x="57" y="1152"/>
                    </a:lnTo>
                    <a:lnTo>
                      <a:pt x="52" y="1148"/>
                    </a:lnTo>
                    <a:lnTo>
                      <a:pt x="47" y="1148"/>
                    </a:lnTo>
                    <a:lnTo>
                      <a:pt x="43" y="1152"/>
                    </a:lnTo>
                    <a:lnTo>
                      <a:pt x="44" y="1159"/>
                    </a:lnTo>
                    <a:lnTo>
                      <a:pt x="43" y="1165"/>
                    </a:lnTo>
                    <a:lnTo>
                      <a:pt x="44" y="1173"/>
                    </a:lnTo>
                    <a:lnTo>
                      <a:pt x="44" y="1188"/>
                    </a:lnTo>
                    <a:lnTo>
                      <a:pt x="39" y="1202"/>
                    </a:lnTo>
                    <a:lnTo>
                      <a:pt x="36" y="1202"/>
                    </a:lnTo>
                    <a:lnTo>
                      <a:pt x="33" y="1211"/>
                    </a:lnTo>
                    <a:lnTo>
                      <a:pt x="37" y="1218"/>
                    </a:lnTo>
                    <a:lnTo>
                      <a:pt x="37" y="1224"/>
                    </a:lnTo>
                    <a:lnTo>
                      <a:pt x="36" y="1229"/>
                    </a:lnTo>
                    <a:lnTo>
                      <a:pt x="37" y="1234"/>
                    </a:lnTo>
                    <a:lnTo>
                      <a:pt x="44" y="1237"/>
                    </a:lnTo>
                    <a:lnTo>
                      <a:pt x="43" y="1241"/>
                    </a:lnTo>
                    <a:lnTo>
                      <a:pt x="38" y="1242"/>
                    </a:lnTo>
                    <a:lnTo>
                      <a:pt x="39" y="1249"/>
                    </a:lnTo>
                    <a:lnTo>
                      <a:pt x="53" y="1249"/>
                    </a:lnTo>
                    <a:lnTo>
                      <a:pt x="64" y="1257"/>
                    </a:lnTo>
                    <a:lnTo>
                      <a:pt x="69" y="1264"/>
                    </a:lnTo>
                    <a:lnTo>
                      <a:pt x="80" y="1269"/>
                    </a:lnTo>
                    <a:lnTo>
                      <a:pt x="97" y="1274"/>
                    </a:lnTo>
                    <a:lnTo>
                      <a:pt x="100" y="1278"/>
                    </a:lnTo>
                    <a:lnTo>
                      <a:pt x="97" y="1285"/>
                    </a:lnTo>
                    <a:lnTo>
                      <a:pt x="106" y="1291"/>
                    </a:lnTo>
                    <a:lnTo>
                      <a:pt x="121" y="1283"/>
                    </a:lnTo>
                    <a:lnTo>
                      <a:pt x="122" y="1288"/>
                    </a:lnTo>
                    <a:lnTo>
                      <a:pt x="122" y="1300"/>
                    </a:lnTo>
                    <a:lnTo>
                      <a:pt x="130" y="1313"/>
                    </a:lnTo>
                    <a:lnTo>
                      <a:pt x="129" y="1321"/>
                    </a:lnTo>
                    <a:lnTo>
                      <a:pt x="136" y="1324"/>
                    </a:lnTo>
                    <a:lnTo>
                      <a:pt x="134" y="1331"/>
                    </a:lnTo>
                    <a:lnTo>
                      <a:pt x="124" y="1338"/>
                    </a:lnTo>
                    <a:lnTo>
                      <a:pt x="129" y="1339"/>
                    </a:lnTo>
                    <a:lnTo>
                      <a:pt x="139" y="1333"/>
                    </a:lnTo>
                    <a:lnTo>
                      <a:pt x="150" y="1313"/>
                    </a:lnTo>
                    <a:lnTo>
                      <a:pt x="152" y="1316"/>
                    </a:lnTo>
                    <a:lnTo>
                      <a:pt x="152" y="1326"/>
                    </a:lnTo>
                    <a:lnTo>
                      <a:pt x="157" y="1327"/>
                    </a:lnTo>
                    <a:lnTo>
                      <a:pt x="181" y="1315"/>
                    </a:lnTo>
                    <a:lnTo>
                      <a:pt x="189" y="1315"/>
                    </a:lnTo>
                    <a:lnTo>
                      <a:pt x="197" y="1311"/>
                    </a:lnTo>
                    <a:lnTo>
                      <a:pt x="200" y="1316"/>
                    </a:lnTo>
                    <a:lnTo>
                      <a:pt x="203" y="1316"/>
                    </a:lnTo>
                    <a:lnTo>
                      <a:pt x="213" y="1306"/>
                    </a:lnTo>
                    <a:lnTo>
                      <a:pt x="221" y="1300"/>
                    </a:lnTo>
                    <a:lnTo>
                      <a:pt x="229" y="1299"/>
                    </a:lnTo>
                    <a:lnTo>
                      <a:pt x="235" y="1301"/>
                    </a:lnTo>
                    <a:lnTo>
                      <a:pt x="251" y="1291"/>
                    </a:lnTo>
                    <a:lnTo>
                      <a:pt x="261" y="1290"/>
                    </a:lnTo>
                    <a:lnTo>
                      <a:pt x="268" y="1276"/>
                    </a:lnTo>
                    <a:lnTo>
                      <a:pt x="273" y="1286"/>
                    </a:lnTo>
                    <a:lnTo>
                      <a:pt x="291" y="1279"/>
                    </a:lnTo>
                    <a:lnTo>
                      <a:pt x="289" y="1269"/>
                    </a:lnTo>
                    <a:lnTo>
                      <a:pt x="290" y="1272"/>
                    </a:lnTo>
                    <a:lnTo>
                      <a:pt x="299" y="1275"/>
                    </a:lnTo>
                    <a:lnTo>
                      <a:pt x="305" y="1275"/>
                    </a:lnTo>
                    <a:lnTo>
                      <a:pt x="311" y="1269"/>
                    </a:lnTo>
                    <a:lnTo>
                      <a:pt x="329" y="1268"/>
                    </a:lnTo>
                    <a:lnTo>
                      <a:pt x="342" y="1263"/>
                    </a:lnTo>
                    <a:lnTo>
                      <a:pt x="351" y="1258"/>
                    </a:lnTo>
                    <a:lnTo>
                      <a:pt x="359" y="1263"/>
                    </a:lnTo>
                    <a:lnTo>
                      <a:pt x="377" y="1265"/>
                    </a:lnTo>
                    <a:lnTo>
                      <a:pt x="382" y="1262"/>
                    </a:lnTo>
                    <a:lnTo>
                      <a:pt x="386" y="1257"/>
                    </a:lnTo>
                    <a:lnTo>
                      <a:pt x="387" y="1258"/>
                    </a:lnTo>
                    <a:lnTo>
                      <a:pt x="423" y="1231"/>
                    </a:lnTo>
                    <a:lnTo>
                      <a:pt x="473" y="1182"/>
                    </a:lnTo>
                    <a:lnTo>
                      <a:pt x="511" y="1139"/>
                    </a:lnTo>
                    <a:lnTo>
                      <a:pt x="563" y="1070"/>
                    </a:lnTo>
                    <a:lnTo>
                      <a:pt x="576" y="1050"/>
                    </a:lnTo>
                    <a:lnTo>
                      <a:pt x="592" y="1012"/>
                    </a:lnTo>
                    <a:lnTo>
                      <a:pt x="593" y="973"/>
                    </a:lnTo>
                    <a:lnTo>
                      <a:pt x="589" y="979"/>
                    </a:lnTo>
                    <a:lnTo>
                      <a:pt x="579" y="962"/>
                    </a:lnTo>
                    <a:lnTo>
                      <a:pt x="574" y="945"/>
                    </a:lnTo>
                    <a:lnTo>
                      <a:pt x="544" y="922"/>
                    </a:lnTo>
                    <a:lnTo>
                      <a:pt x="536" y="909"/>
                    </a:lnTo>
                    <a:lnTo>
                      <a:pt x="530" y="891"/>
                    </a:lnTo>
                    <a:lnTo>
                      <a:pt x="534" y="875"/>
                    </a:lnTo>
                    <a:lnTo>
                      <a:pt x="544" y="860"/>
                    </a:lnTo>
                    <a:lnTo>
                      <a:pt x="550" y="842"/>
                    </a:lnTo>
                    <a:lnTo>
                      <a:pt x="549" y="822"/>
                    </a:lnTo>
                    <a:lnTo>
                      <a:pt x="533" y="807"/>
                    </a:lnTo>
                    <a:lnTo>
                      <a:pt x="526" y="791"/>
                    </a:lnTo>
                    <a:lnTo>
                      <a:pt x="528" y="770"/>
                    </a:lnTo>
                    <a:lnTo>
                      <a:pt x="520" y="753"/>
                    </a:lnTo>
                    <a:lnTo>
                      <a:pt x="504" y="750"/>
                    </a:lnTo>
                    <a:lnTo>
                      <a:pt x="503" y="729"/>
                    </a:lnTo>
                    <a:lnTo>
                      <a:pt x="509" y="718"/>
                    </a:lnTo>
                    <a:lnTo>
                      <a:pt x="507" y="699"/>
                    </a:lnTo>
                    <a:lnTo>
                      <a:pt x="504" y="689"/>
                    </a:lnTo>
                    <a:lnTo>
                      <a:pt x="509" y="673"/>
                    </a:lnTo>
                    <a:lnTo>
                      <a:pt x="511" y="651"/>
                    </a:lnTo>
                    <a:lnTo>
                      <a:pt x="525" y="639"/>
                    </a:lnTo>
                    <a:lnTo>
                      <a:pt x="523" y="624"/>
                    </a:lnTo>
                    <a:lnTo>
                      <a:pt x="521" y="607"/>
                    </a:lnTo>
                    <a:lnTo>
                      <a:pt x="510" y="573"/>
                    </a:lnTo>
                    <a:lnTo>
                      <a:pt x="495" y="546"/>
                    </a:lnTo>
                    <a:lnTo>
                      <a:pt x="493" y="527"/>
                    </a:lnTo>
                    <a:lnTo>
                      <a:pt x="485" y="510"/>
                    </a:lnTo>
                    <a:lnTo>
                      <a:pt x="476" y="490"/>
                    </a:lnTo>
                    <a:lnTo>
                      <a:pt x="474" y="469"/>
                    </a:lnTo>
                    <a:lnTo>
                      <a:pt x="480" y="456"/>
                    </a:lnTo>
                    <a:lnTo>
                      <a:pt x="499" y="413"/>
                    </a:lnTo>
                    <a:lnTo>
                      <a:pt x="517" y="376"/>
                    </a:lnTo>
                    <a:lnTo>
                      <a:pt x="514" y="354"/>
                    </a:lnTo>
                    <a:lnTo>
                      <a:pt x="504" y="339"/>
                    </a:lnTo>
                    <a:lnTo>
                      <a:pt x="484" y="301"/>
                    </a:lnTo>
                    <a:lnTo>
                      <a:pt x="469" y="294"/>
                    </a:lnTo>
                    <a:lnTo>
                      <a:pt x="456" y="291"/>
                    </a:lnTo>
                    <a:lnTo>
                      <a:pt x="446" y="285"/>
                    </a:lnTo>
                    <a:lnTo>
                      <a:pt x="441" y="278"/>
                    </a:lnTo>
                    <a:lnTo>
                      <a:pt x="436" y="258"/>
                    </a:lnTo>
                    <a:lnTo>
                      <a:pt x="434" y="232"/>
                    </a:lnTo>
                    <a:lnTo>
                      <a:pt x="435" y="223"/>
                    </a:lnTo>
                    <a:lnTo>
                      <a:pt x="446" y="194"/>
                    </a:lnTo>
                    <a:lnTo>
                      <a:pt x="446" y="189"/>
                    </a:lnTo>
                    <a:lnTo>
                      <a:pt x="436" y="185"/>
                    </a:lnTo>
                    <a:lnTo>
                      <a:pt x="467" y="158"/>
                    </a:lnTo>
                    <a:lnTo>
                      <a:pt x="457" y="150"/>
                    </a:lnTo>
                    <a:lnTo>
                      <a:pt x="456" y="139"/>
                    </a:lnTo>
                    <a:lnTo>
                      <a:pt x="460" y="126"/>
                    </a:lnTo>
                    <a:lnTo>
                      <a:pt x="479" y="102"/>
                    </a:lnTo>
                    <a:lnTo>
                      <a:pt x="478" y="86"/>
                    </a:lnTo>
                    <a:lnTo>
                      <a:pt x="471" y="58"/>
                    </a:lnTo>
                    <a:lnTo>
                      <a:pt x="453" y="41"/>
                    </a:lnTo>
                    <a:lnTo>
                      <a:pt x="435" y="35"/>
                    </a:lnTo>
                    <a:lnTo>
                      <a:pt x="425" y="26"/>
                    </a:lnTo>
                    <a:lnTo>
                      <a:pt x="415" y="5"/>
                    </a:lnTo>
                    <a:lnTo>
                      <a:pt x="409" y="0"/>
                    </a:lnTo>
                    <a:lnTo>
                      <a:pt x="386" y="5"/>
                    </a:lnTo>
                    <a:lnTo>
                      <a:pt x="348" y="22"/>
                    </a:lnTo>
                    <a:lnTo>
                      <a:pt x="323" y="25"/>
                    </a:lnTo>
                    <a:lnTo>
                      <a:pt x="310" y="32"/>
                    </a:lnTo>
                    <a:lnTo>
                      <a:pt x="300" y="45"/>
                    </a:lnTo>
                    <a:lnTo>
                      <a:pt x="286" y="76"/>
                    </a:lnTo>
                    <a:lnTo>
                      <a:pt x="283" y="118"/>
                    </a:lnTo>
                    <a:lnTo>
                      <a:pt x="283" y="132"/>
                    </a:lnTo>
                    <a:lnTo>
                      <a:pt x="285" y="155"/>
                    </a:lnTo>
                    <a:lnTo>
                      <a:pt x="283" y="167"/>
                    </a:lnTo>
                    <a:lnTo>
                      <a:pt x="257" y="187"/>
                    </a:lnTo>
                    <a:lnTo>
                      <a:pt x="248" y="201"/>
                    </a:lnTo>
                    <a:lnTo>
                      <a:pt x="236" y="210"/>
                    </a:lnTo>
                    <a:lnTo>
                      <a:pt x="220" y="218"/>
                    </a:lnTo>
                    <a:lnTo>
                      <a:pt x="210" y="214"/>
                    </a:lnTo>
                    <a:lnTo>
                      <a:pt x="207" y="205"/>
                    </a:lnTo>
                    <a:lnTo>
                      <a:pt x="198" y="193"/>
                    </a:lnTo>
                    <a:lnTo>
                      <a:pt x="188" y="186"/>
                    </a:lnTo>
                    <a:lnTo>
                      <a:pt x="171" y="205"/>
                    </a:lnTo>
                    <a:lnTo>
                      <a:pt x="156" y="214"/>
                    </a:lnTo>
                    <a:lnTo>
                      <a:pt x="144" y="215"/>
                    </a:lnTo>
                    <a:lnTo>
                      <a:pt x="129" y="208"/>
                    </a:lnTo>
                    <a:lnTo>
                      <a:pt x="103" y="204"/>
                    </a:lnTo>
                    <a:lnTo>
                      <a:pt x="98" y="196"/>
                    </a:lnTo>
                    <a:lnTo>
                      <a:pt x="93" y="177"/>
                    </a:lnTo>
                    <a:lnTo>
                      <a:pt x="63" y="133"/>
                    </a:lnTo>
                    <a:lnTo>
                      <a:pt x="52" y="122"/>
                    </a:lnTo>
                    <a:lnTo>
                      <a:pt x="37" y="116"/>
                    </a:lnTo>
                    <a:lnTo>
                      <a:pt x="25" y="122"/>
                    </a:lnTo>
                    <a:lnTo>
                      <a:pt x="26" y="134"/>
                    </a:lnTo>
                    <a:lnTo>
                      <a:pt x="28" y="146"/>
                    </a:lnTo>
                    <a:lnTo>
                      <a:pt x="20" y="150"/>
                    </a:lnTo>
                    <a:lnTo>
                      <a:pt x="11" y="145"/>
                    </a:lnTo>
                    <a:lnTo>
                      <a:pt x="3" y="149"/>
                    </a:lnTo>
                    <a:lnTo>
                      <a:pt x="0" y="156"/>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591" name="Freeform 219"/>
              <p:cNvSpPr>
                <a:spLocks noChangeAspect="1"/>
              </p:cNvSpPr>
              <p:nvPr/>
            </p:nvSpPr>
            <p:spPr bwMode="gray">
              <a:xfrm>
                <a:off x="4899819" y="2460972"/>
                <a:ext cx="49213" cy="90488"/>
              </a:xfrm>
              <a:custGeom>
                <a:avLst/>
                <a:gdLst/>
                <a:ahLst/>
                <a:cxnLst>
                  <a:cxn ang="0">
                    <a:pos x="43" y="278"/>
                  </a:cxn>
                  <a:cxn ang="0">
                    <a:pos x="75" y="280"/>
                  </a:cxn>
                  <a:cxn ang="0">
                    <a:pos x="80" y="276"/>
                  </a:cxn>
                  <a:cxn ang="0">
                    <a:pos x="84" y="279"/>
                  </a:cxn>
                  <a:cxn ang="0">
                    <a:pos x="89" y="275"/>
                  </a:cxn>
                  <a:cxn ang="0">
                    <a:pos x="83" y="266"/>
                  </a:cxn>
                  <a:cxn ang="0">
                    <a:pos x="75" y="262"/>
                  </a:cxn>
                  <a:cxn ang="0">
                    <a:pos x="85" y="247"/>
                  </a:cxn>
                  <a:cxn ang="0">
                    <a:pos x="83" y="243"/>
                  </a:cxn>
                  <a:cxn ang="0">
                    <a:pos x="84" y="223"/>
                  </a:cxn>
                  <a:cxn ang="0">
                    <a:pos x="91" y="210"/>
                  </a:cxn>
                  <a:cxn ang="0">
                    <a:pos x="84" y="200"/>
                  </a:cxn>
                  <a:cxn ang="0">
                    <a:pos x="102" y="199"/>
                  </a:cxn>
                  <a:cxn ang="0">
                    <a:pos x="98" y="185"/>
                  </a:cxn>
                  <a:cxn ang="0">
                    <a:pos x="116" y="182"/>
                  </a:cxn>
                  <a:cxn ang="0">
                    <a:pos x="118" y="163"/>
                  </a:cxn>
                  <a:cxn ang="0">
                    <a:pos x="127" y="149"/>
                  </a:cxn>
                  <a:cxn ang="0">
                    <a:pos x="130" y="161"/>
                  </a:cxn>
                  <a:cxn ang="0">
                    <a:pos x="138" y="156"/>
                  </a:cxn>
                  <a:cxn ang="0">
                    <a:pos x="154" y="133"/>
                  </a:cxn>
                  <a:cxn ang="0">
                    <a:pos x="146" y="123"/>
                  </a:cxn>
                  <a:cxn ang="0">
                    <a:pos x="129" y="126"/>
                  </a:cxn>
                  <a:cxn ang="0">
                    <a:pos x="119" y="120"/>
                  </a:cxn>
                  <a:cxn ang="0">
                    <a:pos x="112" y="123"/>
                  </a:cxn>
                  <a:cxn ang="0">
                    <a:pos x="119" y="109"/>
                  </a:cxn>
                  <a:cxn ang="0">
                    <a:pos x="108" y="109"/>
                  </a:cxn>
                  <a:cxn ang="0">
                    <a:pos x="117" y="102"/>
                  </a:cxn>
                  <a:cxn ang="0">
                    <a:pos x="118" y="92"/>
                  </a:cxn>
                  <a:cxn ang="0">
                    <a:pos x="122" y="66"/>
                  </a:cxn>
                  <a:cxn ang="0">
                    <a:pos x="132" y="39"/>
                  </a:cxn>
                  <a:cxn ang="0">
                    <a:pos x="128" y="10"/>
                  </a:cxn>
                  <a:cxn ang="0">
                    <a:pos x="129" y="0"/>
                  </a:cxn>
                  <a:cxn ang="0">
                    <a:pos x="101" y="17"/>
                  </a:cxn>
                  <a:cxn ang="0">
                    <a:pos x="83" y="45"/>
                  </a:cxn>
                  <a:cxn ang="0">
                    <a:pos x="28" y="63"/>
                  </a:cxn>
                  <a:cxn ang="0">
                    <a:pos x="15" y="82"/>
                  </a:cxn>
                  <a:cxn ang="0">
                    <a:pos x="6" y="119"/>
                  </a:cxn>
                  <a:cxn ang="0">
                    <a:pos x="0" y="146"/>
                  </a:cxn>
                  <a:cxn ang="0">
                    <a:pos x="6" y="185"/>
                  </a:cxn>
                  <a:cxn ang="0">
                    <a:pos x="4" y="216"/>
                  </a:cxn>
                  <a:cxn ang="0">
                    <a:pos x="12" y="214"/>
                  </a:cxn>
                  <a:cxn ang="0">
                    <a:pos x="28" y="226"/>
                  </a:cxn>
                  <a:cxn ang="0">
                    <a:pos x="33" y="269"/>
                  </a:cxn>
                </a:cxnLst>
                <a:rect l="0" t="0" r="r" b="b"/>
                <a:pathLst>
                  <a:path w="154" h="284">
                    <a:moveTo>
                      <a:pt x="35" y="279"/>
                    </a:moveTo>
                    <a:lnTo>
                      <a:pt x="43" y="278"/>
                    </a:lnTo>
                    <a:lnTo>
                      <a:pt x="67" y="284"/>
                    </a:lnTo>
                    <a:lnTo>
                      <a:pt x="75" y="280"/>
                    </a:lnTo>
                    <a:lnTo>
                      <a:pt x="79" y="279"/>
                    </a:lnTo>
                    <a:lnTo>
                      <a:pt x="80" y="276"/>
                    </a:lnTo>
                    <a:lnTo>
                      <a:pt x="83" y="276"/>
                    </a:lnTo>
                    <a:lnTo>
                      <a:pt x="84" y="279"/>
                    </a:lnTo>
                    <a:lnTo>
                      <a:pt x="89" y="279"/>
                    </a:lnTo>
                    <a:lnTo>
                      <a:pt x="89" y="275"/>
                    </a:lnTo>
                    <a:lnTo>
                      <a:pt x="86" y="270"/>
                    </a:lnTo>
                    <a:lnTo>
                      <a:pt x="83" y="266"/>
                    </a:lnTo>
                    <a:lnTo>
                      <a:pt x="75" y="266"/>
                    </a:lnTo>
                    <a:lnTo>
                      <a:pt x="75" y="262"/>
                    </a:lnTo>
                    <a:lnTo>
                      <a:pt x="75" y="253"/>
                    </a:lnTo>
                    <a:lnTo>
                      <a:pt x="85" y="247"/>
                    </a:lnTo>
                    <a:lnTo>
                      <a:pt x="85" y="243"/>
                    </a:lnTo>
                    <a:lnTo>
                      <a:pt x="83" y="243"/>
                    </a:lnTo>
                    <a:lnTo>
                      <a:pt x="81" y="235"/>
                    </a:lnTo>
                    <a:lnTo>
                      <a:pt x="84" y="223"/>
                    </a:lnTo>
                    <a:lnTo>
                      <a:pt x="81" y="220"/>
                    </a:lnTo>
                    <a:lnTo>
                      <a:pt x="91" y="210"/>
                    </a:lnTo>
                    <a:lnTo>
                      <a:pt x="90" y="206"/>
                    </a:lnTo>
                    <a:lnTo>
                      <a:pt x="84" y="200"/>
                    </a:lnTo>
                    <a:lnTo>
                      <a:pt x="90" y="198"/>
                    </a:lnTo>
                    <a:lnTo>
                      <a:pt x="102" y="199"/>
                    </a:lnTo>
                    <a:lnTo>
                      <a:pt x="103" y="193"/>
                    </a:lnTo>
                    <a:lnTo>
                      <a:pt x="98" y="185"/>
                    </a:lnTo>
                    <a:lnTo>
                      <a:pt x="102" y="180"/>
                    </a:lnTo>
                    <a:lnTo>
                      <a:pt x="116" y="182"/>
                    </a:lnTo>
                    <a:lnTo>
                      <a:pt x="121" y="176"/>
                    </a:lnTo>
                    <a:lnTo>
                      <a:pt x="118" y="163"/>
                    </a:lnTo>
                    <a:lnTo>
                      <a:pt x="122" y="151"/>
                    </a:lnTo>
                    <a:lnTo>
                      <a:pt x="127" y="149"/>
                    </a:lnTo>
                    <a:lnTo>
                      <a:pt x="127" y="153"/>
                    </a:lnTo>
                    <a:lnTo>
                      <a:pt x="130" y="161"/>
                    </a:lnTo>
                    <a:lnTo>
                      <a:pt x="137" y="152"/>
                    </a:lnTo>
                    <a:lnTo>
                      <a:pt x="138" y="156"/>
                    </a:lnTo>
                    <a:lnTo>
                      <a:pt x="153" y="144"/>
                    </a:lnTo>
                    <a:lnTo>
                      <a:pt x="154" y="133"/>
                    </a:lnTo>
                    <a:lnTo>
                      <a:pt x="151" y="125"/>
                    </a:lnTo>
                    <a:lnTo>
                      <a:pt x="146" y="123"/>
                    </a:lnTo>
                    <a:lnTo>
                      <a:pt x="137" y="124"/>
                    </a:lnTo>
                    <a:lnTo>
                      <a:pt x="129" y="126"/>
                    </a:lnTo>
                    <a:lnTo>
                      <a:pt x="126" y="120"/>
                    </a:lnTo>
                    <a:lnTo>
                      <a:pt x="119" y="120"/>
                    </a:lnTo>
                    <a:lnTo>
                      <a:pt x="114" y="128"/>
                    </a:lnTo>
                    <a:lnTo>
                      <a:pt x="112" y="123"/>
                    </a:lnTo>
                    <a:lnTo>
                      <a:pt x="113" y="117"/>
                    </a:lnTo>
                    <a:lnTo>
                      <a:pt x="119" y="109"/>
                    </a:lnTo>
                    <a:lnTo>
                      <a:pt x="118" y="107"/>
                    </a:lnTo>
                    <a:lnTo>
                      <a:pt x="108" y="109"/>
                    </a:lnTo>
                    <a:lnTo>
                      <a:pt x="108" y="106"/>
                    </a:lnTo>
                    <a:lnTo>
                      <a:pt x="117" y="102"/>
                    </a:lnTo>
                    <a:lnTo>
                      <a:pt x="117" y="93"/>
                    </a:lnTo>
                    <a:lnTo>
                      <a:pt x="118" y="92"/>
                    </a:lnTo>
                    <a:lnTo>
                      <a:pt x="118" y="80"/>
                    </a:lnTo>
                    <a:lnTo>
                      <a:pt x="122" y="66"/>
                    </a:lnTo>
                    <a:lnTo>
                      <a:pt x="132" y="48"/>
                    </a:lnTo>
                    <a:lnTo>
                      <a:pt x="132" y="39"/>
                    </a:lnTo>
                    <a:lnTo>
                      <a:pt x="126" y="20"/>
                    </a:lnTo>
                    <a:lnTo>
                      <a:pt x="128" y="10"/>
                    </a:lnTo>
                    <a:lnTo>
                      <a:pt x="130" y="2"/>
                    </a:lnTo>
                    <a:lnTo>
                      <a:pt x="129" y="0"/>
                    </a:lnTo>
                    <a:lnTo>
                      <a:pt x="123" y="6"/>
                    </a:lnTo>
                    <a:lnTo>
                      <a:pt x="101" y="17"/>
                    </a:lnTo>
                    <a:lnTo>
                      <a:pt x="85" y="34"/>
                    </a:lnTo>
                    <a:lnTo>
                      <a:pt x="83" y="45"/>
                    </a:lnTo>
                    <a:lnTo>
                      <a:pt x="71" y="54"/>
                    </a:lnTo>
                    <a:lnTo>
                      <a:pt x="28" y="63"/>
                    </a:lnTo>
                    <a:lnTo>
                      <a:pt x="20" y="71"/>
                    </a:lnTo>
                    <a:lnTo>
                      <a:pt x="15" y="82"/>
                    </a:lnTo>
                    <a:lnTo>
                      <a:pt x="8" y="107"/>
                    </a:lnTo>
                    <a:lnTo>
                      <a:pt x="6" y="119"/>
                    </a:lnTo>
                    <a:lnTo>
                      <a:pt x="0" y="134"/>
                    </a:lnTo>
                    <a:lnTo>
                      <a:pt x="0" y="146"/>
                    </a:lnTo>
                    <a:lnTo>
                      <a:pt x="3" y="174"/>
                    </a:lnTo>
                    <a:lnTo>
                      <a:pt x="6" y="185"/>
                    </a:lnTo>
                    <a:lnTo>
                      <a:pt x="6" y="199"/>
                    </a:lnTo>
                    <a:lnTo>
                      <a:pt x="4" y="216"/>
                    </a:lnTo>
                    <a:lnTo>
                      <a:pt x="9" y="216"/>
                    </a:lnTo>
                    <a:lnTo>
                      <a:pt x="12" y="214"/>
                    </a:lnTo>
                    <a:lnTo>
                      <a:pt x="21" y="219"/>
                    </a:lnTo>
                    <a:lnTo>
                      <a:pt x="28" y="226"/>
                    </a:lnTo>
                    <a:lnTo>
                      <a:pt x="33" y="236"/>
                    </a:lnTo>
                    <a:lnTo>
                      <a:pt x="33" y="269"/>
                    </a:lnTo>
                    <a:lnTo>
                      <a:pt x="35" y="279"/>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592" name="Freeform 220"/>
              <p:cNvSpPr>
                <a:spLocks noChangeAspect="1"/>
              </p:cNvSpPr>
              <p:nvPr/>
            </p:nvSpPr>
            <p:spPr bwMode="gray">
              <a:xfrm>
                <a:off x="4847431" y="1911697"/>
                <a:ext cx="452438" cy="539750"/>
              </a:xfrm>
              <a:custGeom>
                <a:avLst/>
                <a:gdLst/>
                <a:ahLst/>
                <a:cxnLst>
                  <a:cxn ang="0">
                    <a:pos x="1358" y="214"/>
                  </a:cxn>
                  <a:cxn ang="0">
                    <a:pos x="1321" y="157"/>
                  </a:cxn>
                  <a:cxn ang="0">
                    <a:pos x="1355" y="75"/>
                  </a:cxn>
                  <a:cxn ang="0">
                    <a:pos x="1290" y="70"/>
                  </a:cxn>
                  <a:cxn ang="0">
                    <a:pos x="1260" y="47"/>
                  </a:cxn>
                  <a:cxn ang="0">
                    <a:pos x="1218" y="67"/>
                  </a:cxn>
                  <a:cxn ang="0">
                    <a:pos x="1176" y="31"/>
                  </a:cxn>
                  <a:cxn ang="0">
                    <a:pos x="1106" y="112"/>
                  </a:cxn>
                  <a:cxn ang="0">
                    <a:pos x="1074" y="26"/>
                  </a:cxn>
                  <a:cxn ang="0">
                    <a:pos x="1003" y="159"/>
                  </a:cxn>
                  <a:cxn ang="0">
                    <a:pos x="944" y="150"/>
                  </a:cxn>
                  <a:cxn ang="0">
                    <a:pos x="930" y="178"/>
                  </a:cxn>
                  <a:cxn ang="0">
                    <a:pos x="874" y="202"/>
                  </a:cxn>
                  <a:cxn ang="0">
                    <a:pos x="841" y="212"/>
                  </a:cxn>
                  <a:cxn ang="0">
                    <a:pos x="795" y="291"/>
                  </a:cxn>
                  <a:cxn ang="0">
                    <a:pos x="726" y="285"/>
                  </a:cxn>
                  <a:cxn ang="0">
                    <a:pos x="704" y="355"/>
                  </a:cxn>
                  <a:cxn ang="0">
                    <a:pos x="632" y="407"/>
                  </a:cxn>
                  <a:cxn ang="0">
                    <a:pos x="633" y="422"/>
                  </a:cxn>
                  <a:cxn ang="0">
                    <a:pos x="586" y="471"/>
                  </a:cxn>
                  <a:cxn ang="0">
                    <a:pos x="561" y="542"/>
                  </a:cxn>
                  <a:cxn ang="0">
                    <a:pos x="520" y="591"/>
                  </a:cxn>
                  <a:cxn ang="0">
                    <a:pos x="459" y="673"/>
                  </a:cxn>
                  <a:cxn ang="0">
                    <a:pos x="436" y="734"/>
                  </a:cxn>
                  <a:cxn ang="0">
                    <a:pos x="420" y="796"/>
                  </a:cxn>
                  <a:cxn ang="0">
                    <a:pos x="387" y="856"/>
                  </a:cxn>
                  <a:cxn ang="0">
                    <a:pos x="360" y="902"/>
                  </a:cxn>
                  <a:cxn ang="0">
                    <a:pos x="305" y="969"/>
                  </a:cxn>
                  <a:cxn ang="0">
                    <a:pos x="320" y="1052"/>
                  </a:cxn>
                  <a:cxn ang="0">
                    <a:pos x="284" y="1096"/>
                  </a:cxn>
                  <a:cxn ang="0">
                    <a:pos x="228" y="1097"/>
                  </a:cxn>
                  <a:cxn ang="0">
                    <a:pos x="167" y="1122"/>
                  </a:cxn>
                  <a:cxn ang="0">
                    <a:pos x="137" y="1182"/>
                  </a:cxn>
                  <a:cxn ang="0">
                    <a:pos x="75" y="1214"/>
                  </a:cxn>
                  <a:cxn ang="0">
                    <a:pos x="53" y="1253"/>
                  </a:cxn>
                  <a:cxn ang="0">
                    <a:pos x="53" y="1279"/>
                  </a:cxn>
                  <a:cxn ang="0">
                    <a:pos x="16" y="1310"/>
                  </a:cxn>
                  <a:cxn ang="0">
                    <a:pos x="74" y="1349"/>
                  </a:cxn>
                  <a:cxn ang="0">
                    <a:pos x="127" y="1354"/>
                  </a:cxn>
                  <a:cxn ang="0">
                    <a:pos x="57" y="1370"/>
                  </a:cxn>
                  <a:cxn ang="0">
                    <a:pos x="0" y="1407"/>
                  </a:cxn>
                  <a:cxn ang="0">
                    <a:pos x="30" y="1461"/>
                  </a:cxn>
                  <a:cxn ang="0">
                    <a:pos x="88" y="1428"/>
                  </a:cxn>
                  <a:cxn ang="0">
                    <a:pos x="40" y="1506"/>
                  </a:cxn>
                  <a:cxn ang="0">
                    <a:pos x="16" y="1560"/>
                  </a:cxn>
                  <a:cxn ang="0">
                    <a:pos x="64" y="1571"/>
                  </a:cxn>
                  <a:cxn ang="0">
                    <a:pos x="85" y="1677"/>
                  </a:cxn>
                  <a:cxn ang="0">
                    <a:pos x="190" y="1671"/>
                  </a:cxn>
                  <a:cxn ang="0">
                    <a:pos x="293" y="1556"/>
                  </a:cxn>
                  <a:cxn ang="0">
                    <a:pos x="299" y="1506"/>
                  </a:cxn>
                  <a:cxn ang="0">
                    <a:pos x="339" y="1614"/>
                  </a:cxn>
                  <a:cxn ang="0">
                    <a:pos x="400" y="1394"/>
                  </a:cxn>
                  <a:cxn ang="0">
                    <a:pos x="386" y="1186"/>
                  </a:cxn>
                  <a:cxn ang="0">
                    <a:pos x="488" y="1020"/>
                  </a:cxn>
                  <a:cxn ang="0">
                    <a:pos x="542" y="750"/>
                  </a:cxn>
                  <a:cxn ang="0">
                    <a:pos x="633" y="532"/>
                  </a:cxn>
                  <a:cxn ang="0">
                    <a:pos x="729" y="404"/>
                  </a:cxn>
                  <a:cxn ang="0">
                    <a:pos x="826" y="326"/>
                  </a:cxn>
                  <a:cxn ang="0">
                    <a:pos x="957" y="371"/>
                  </a:cxn>
                  <a:cxn ang="0">
                    <a:pos x="1139" y="322"/>
                  </a:cxn>
                  <a:cxn ang="0">
                    <a:pos x="1325" y="225"/>
                  </a:cxn>
                  <a:cxn ang="0">
                    <a:pos x="1381" y="239"/>
                  </a:cxn>
                </a:cxnLst>
                <a:rect l="0" t="0" r="r" b="b"/>
                <a:pathLst>
                  <a:path w="1427" h="1701">
                    <a:moveTo>
                      <a:pt x="1419" y="216"/>
                    </a:moveTo>
                    <a:lnTo>
                      <a:pt x="1397" y="212"/>
                    </a:lnTo>
                    <a:lnTo>
                      <a:pt x="1395" y="232"/>
                    </a:lnTo>
                    <a:lnTo>
                      <a:pt x="1388" y="232"/>
                    </a:lnTo>
                    <a:lnTo>
                      <a:pt x="1390" y="229"/>
                    </a:lnTo>
                    <a:lnTo>
                      <a:pt x="1380" y="225"/>
                    </a:lnTo>
                    <a:lnTo>
                      <a:pt x="1376" y="219"/>
                    </a:lnTo>
                    <a:lnTo>
                      <a:pt x="1376" y="231"/>
                    </a:lnTo>
                    <a:lnTo>
                      <a:pt x="1375" y="234"/>
                    </a:lnTo>
                    <a:lnTo>
                      <a:pt x="1370" y="224"/>
                    </a:lnTo>
                    <a:lnTo>
                      <a:pt x="1357" y="226"/>
                    </a:lnTo>
                    <a:lnTo>
                      <a:pt x="1347" y="232"/>
                    </a:lnTo>
                    <a:lnTo>
                      <a:pt x="1350" y="220"/>
                    </a:lnTo>
                    <a:lnTo>
                      <a:pt x="1358" y="214"/>
                    </a:lnTo>
                    <a:lnTo>
                      <a:pt x="1365" y="212"/>
                    </a:lnTo>
                    <a:lnTo>
                      <a:pt x="1368" y="205"/>
                    </a:lnTo>
                    <a:lnTo>
                      <a:pt x="1366" y="200"/>
                    </a:lnTo>
                    <a:lnTo>
                      <a:pt x="1361" y="193"/>
                    </a:lnTo>
                    <a:lnTo>
                      <a:pt x="1341" y="196"/>
                    </a:lnTo>
                    <a:lnTo>
                      <a:pt x="1344" y="189"/>
                    </a:lnTo>
                    <a:lnTo>
                      <a:pt x="1338" y="183"/>
                    </a:lnTo>
                    <a:lnTo>
                      <a:pt x="1326" y="177"/>
                    </a:lnTo>
                    <a:lnTo>
                      <a:pt x="1315" y="166"/>
                    </a:lnTo>
                    <a:lnTo>
                      <a:pt x="1301" y="162"/>
                    </a:lnTo>
                    <a:lnTo>
                      <a:pt x="1296" y="156"/>
                    </a:lnTo>
                    <a:lnTo>
                      <a:pt x="1299" y="153"/>
                    </a:lnTo>
                    <a:lnTo>
                      <a:pt x="1299" y="149"/>
                    </a:lnTo>
                    <a:lnTo>
                      <a:pt x="1321" y="157"/>
                    </a:lnTo>
                    <a:lnTo>
                      <a:pt x="1371" y="166"/>
                    </a:lnTo>
                    <a:lnTo>
                      <a:pt x="1407" y="137"/>
                    </a:lnTo>
                    <a:lnTo>
                      <a:pt x="1419" y="132"/>
                    </a:lnTo>
                    <a:lnTo>
                      <a:pt x="1427" y="126"/>
                    </a:lnTo>
                    <a:lnTo>
                      <a:pt x="1424" y="112"/>
                    </a:lnTo>
                    <a:lnTo>
                      <a:pt x="1412" y="106"/>
                    </a:lnTo>
                    <a:lnTo>
                      <a:pt x="1404" y="92"/>
                    </a:lnTo>
                    <a:lnTo>
                      <a:pt x="1388" y="91"/>
                    </a:lnTo>
                    <a:lnTo>
                      <a:pt x="1380" y="87"/>
                    </a:lnTo>
                    <a:lnTo>
                      <a:pt x="1388" y="80"/>
                    </a:lnTo>
                    <a:lnTo>
                      <a:pt x="1374" y="73"/>
                    </a:lnTo>
                    <a:lnTo>
                      <a:pt x="1369" y="63"/>
                    </a:lnTo>
                    <a:lnTo>
                      <a:pt x="1361" y="71"/>
                    </a:lnTo>
                    <a:lnTo>
                      <a:pt x="1355" y="75"/>
                    </a:lnTo>
                    <a:lnTo>
                      <a:pt x="1355" y="68"/>
                    </a:lnTo>
                    <a:lnTo>
                      <a:pt x="1353" y="63"/>
                    </a:lnTo>
                    <a:lnTo>
                      <a:pt x="1333" y="70"/>
                    </a:lnTo>
                    <a:lnTo>
                      <a:pt x="1332" y="68"/>
                    </a:lnTo>
                    <a:lnTo>
                      <a:pt x="1331" y="63"/>
                    </a:lnTo>
                    <a:lnTo>
                      <a:pt x="1332" y="59"/>
                    </a:lnTo>
                    <a:lnTo>
                      <a:pt x="1332" y="49"/>
                    </a:lnTo>
                    <a:lnTo>
                      <a:pt x="1327" y="46"/>
                    </a:lnTo>
                    <a:lnTo>
                      <a:pt x="1325" y="38"/>
                    </a:lnTo>
                    <a:lnTo>
                      <a:pt x="1316" y="42"/>
                    </a:lnTo>
                    <a:lnTo>
                      <a:pt x="1310" y="38"/>
                    </a:lnTo>
                    <a:lnTo>
                      <a:pt x="1301" y="41"/>
                    </a:lnTo>
                    <a:lnTo>
                      <a:pt x="1293" y="56"/>
                    </a:lnTo>
                    <a:lnTo>
                      <a:pt x="1290" y="70"/>
                    </a:lnTo>
                    <a:lnTo>
                      <a:pt x="1290" y="89"/>
                    </a:lnTo>
                    <a:lnTo>
                      <a:pt x="1293" y="103"/>
                    </a:lnTo>
                    <a:lnTo>
                      <a:pt x="1280" y="110"/>
                    </a:lnTo>
                    <a:lnTo>
                      <a:pt x="1271" y="102"/>
                    </a:lnTo>
                    <a:lnTo>
                      <a:pt x="1260" y="105"/>
                    </a:lnTo>
                    <a:lnTo>
                      <a:pt x="1257" y="101"/>
                    </a:lnTo>
                    <a:lnTo>
                      <a:pt x="1267" y="91"/>
                    </a:lnTo>
                    <a:lnTo>
                      <a:pt x="1277" y="76"/>
                    </a:lnTo>
                    <a:lnTo>
                      <a:pt x="1272" y="67"/>
                    </a:lnTo>
                    <a:lnTo>
                      <a:pt x="1257" y="78"/>
                    </a:lnTo>
                    <a:lnTo>
                      <a:pt x="1247" y="78"/>
                    </a:lnTo>
                    <a:lnTo>
                      <a:pt x="1262" y="67"/>
                    </a:lnTo>
                    <a:lnTo>
                      <a:pt x="1253" y="56"/>
                    </a:lnTo>
                    <a:lnTo>
                      <a:pt x="1260" y="47"/>
                    </a:lnTo>
                    <a:lnTo>
                      <a:pt x="1277" y="49"/>
                    </a:lnTo>
                    <a:lnTo>
                      <a:pt x="1284" y="35"/>
                    </a:lnTo>
                    <a:lnTo>
                      <a:pt x="1285" y="19"/>
                    </a:lnTo>
                    <a:lnTo>
                      <a:pt x="1273" y="19"/>
                    </a:lnTo>
                    <a:lnTo>
                      <a:pt x="1275" y="9"/>
                    </a:lnTo>
                    <a:lnTo>
                      <a:pt x="1268" y="3"/>
                    </a:lnTo>
                    <a:lnTo>
                      <a:pt x="1262" y="3"/>
                    </a:lnTo>
                    <a:lnTo>
                      <a:pt x="1250" y="13"/>
                    </a:lnTo>
                    <a:lnTo>
                      <a:pt x="1239" y="0"/>
                    </a:lnTo>
                    <a:lnTo>
                      <a:pt x="1236" y="17"/>
                    </a:lnTo>
                    <a:lnTo>
                      <a:pt x="1231" y="37"/>
                    </a:lnTo>
                    <a:lnTo>
                      <a:pt x="1226" y="49"/>
                    </a:lnTo>
                    <a:lnTo>
                      <a:pt x="1220" y="59"/>
                    </a:lnTo>
                    <a:lnTo>
                      <a:pt x="1218" y="67"/>
                    </a:lnTo>
                    <a:lnTo>
                      <a:pt x="1219" y="78"/>
                    </a:lnTo>
                    <a:lnTo>
                      <a:pt x="1212" y="79"/>
                    </a:lnTo>
                    <a:lnTo>
                      <a:pt x="1208" y="89"/>
                    </a:lnTo>
                    <a:lnTo>
                      <a:pt x="1208" y="103"/>
                    </a:lnTo>
                    <a:lnTo>
                      <a:pt x="1197" y="103"/>
                    </a:lnTo>
                    <a:lnTo>
                      <a:pt x="1182" y="118"/>
                    </a:lnTo>
                    <a:lnTo>
                      <a:pt x="1183" y="102"/>
                    </a:lnTo>
                    <a:lnTo>
                      <a:pt x="1188" y="85"/>
                    </a:lnTo>
                    <a:lnTo>
                      <a:pt x="1178" y="70"/>
                    </a:lnTo>
                    <a:lnTo>
                      <a:pt x="1188" y="62"/>
                    </a:lnTo>
                    <a:lnTo>
                      <a:pt x="1188" y="41"/>
                    </a:lnTo>
                    <a:lnTo>
                      <a:pt x="1187" y="28"/>
                    </a:lnTo>
                    <a:lnTo>
                      <a:pt x="1182" y="27"/>
                    </a:lnTo>
                    <a:lnTo>
                      <a:pt x="1176" y="31"/>
                    </a:lnTo>
                    <a:lnTo>
                      <a:pt x="1142" y="90"/>
                    </a:lnTo>
                    <a:lnTo>
                      <a:pt x="1135" y="96"/>
                    </a:lnTo>
                    <a:lnTo>
                      <a:pt x="1129" y="111"/>
                    </a:lnTo>
                    <a:lnTo>
                      <a:pt x="1121" y="122"/>
                    </a:lnTo>
                    <a:lnTo>
                      <a:pt x="1115" y="140"/>
                    </a:lnTo>
                    <a:lnTo>
                      <a:pt x="1123" y="132"/>
                    </a:lnTo>
                    <a:lnTo>
                      <a:pt x="1101" y="167"/>
                    </a:lnTo>
                    <a:lnTo>
                      <a:pt x="1092" y="172"/>
                    </a:lnTo>
                    <a:lnTo>
                      <a:pt x="1091" y="160"/>
                    </a:lnTo>
                    <a:lnTo>
                      <a:pt x="1092" y="148"/>
                    </a:lnTo>
                    <a:lnTo>
                      <a:pt x="1099" y="139"/>
                    </a:lnTo>
                    <a:lnTo>
                      <a:pt x="1104" y="137"/>
                    </a:lnTo>
                    <a:lnTo>
                      <a:pt x="1104" y="129"/>
                    </a:lnTo>
                    <a:lnTo>
                      <a:pt x="1106" y="112"/>
                    </a:lnTo>
                    <a:lnTo>
                      <a:pt x="1105" y="105"/>
                    </a:lnTo>
                    <a:lnTo>
                      <a:pt x="1111" y="87"/>
                    </a:lnTo>
                    <a:lnTo>
                      <a:pt x="1133" y="58"/>
                    </a:lnTo>
                    <a:lnTo>
                      <a:pt x="1140" y="42"/>
                    </a:lnTo>
                    <a:lnTo>
                      <a:pt x="1131" y="37"/>
                    </a:lnTo>
                    <a:lnTo>
                      <a:pt x="1116" y="48"/>
                    </a:lnTo>
                    <a:lnTo>
                      <a:pt x="1107" y="51"/>
                    </a:lnTo>
                    <a:lnTo>
                      <a:pt x="1106" y="37"/>
                    </a:lnTo>
                    <a:lnTo>
                      <a:pt x="1100" y="33"/>
                    </a:lnTo>
                    <a:lnTo>
                      <a:pt x="1096" y="27"/>
                    </a:lnTo>
                    <a:lnTo>
                      <a:pt x="1095" y="20"/>
                    </a:lnTo>
                    <a:lnTo>
                      <a:pt x="1085" y="32"/>
                    </a:lnTo>
                    <a:lnTo>
                      <a:pt x="1081" y="26"/>
                    </a:lnTo>
                    <a:lnTo>
                      <a:pt x="1074" y="26"/>
                    </a:lnTo>
                    <a:lnTo>
                      <a:pt x="1073" y="51"/>
                    </a:lnTo>
                    <a:lnTo>
                      <a:pt x="1059" y="46"/>
                    </a:lnTo>
                    <a:lnTo>
                      <a:pt x="1065" y="59"/>
                    </a:lnTo>
                    <a:lnTo>
                      <a:pt x="1073" y="67"/>
                    </a:lnTo>
                    <a:lnTo>
                      <a:pt x="1074" y="71"/>
                    </a:lnTo>
                    <a:lnTo>
                      <a:pt x="1061" y="79"/>
                    </a:lnTo>
                    <a:lnTo>
                      <a:pt x="1053" y="91"/>
                    </a:lnTo>
                    <a:lnTo>
                      <a:pt x="1057" y="105"/>
                    </a:lnTo>
                    <a:lnTo>
                      <a:pt x="1032" y="105"/>
                    </a:lnTo>
                    <a:lnTo>
                      <a:pt x="1020" y="118"/>
                    </a:lnTo>
                    <a:lnTo>
                      <a:pt x="1015" y="129"/>
                    </a:lnTo>
                    <a:lnTo>
                      <a:pt x="1002" y="144"/>
                    </a:lnTo>
                    <a:lnTo>
                      <a:pt x="1000" y="150"/>
                    </a:lnTo>
                    <a:lnTo>
                      <a:pt x="1003" y="159"/>
                    </a:lnTo>
                    <a:lnTo>
                      <a:pt x="1000" y="169"/>
                    </a:lnTo>
                    <a:lnTo>
                      <a:pt x="1000" y="183"/>
                    </a:lnTo>
                    <a:lnTo>
                      <a:pt x="992" y="184"/>
                    </a:lnTo>
                    <a:lnTo>
                      <a:pt x="987" y="178"/>
                    </a:lnTo>
                    <a:lnTo>
                      <a:pt x="987" y="170"/>
                    </a:lnTo>
                    <a:lnTo>
                      <a:pt x="992" y="166"/>
                    </a:lnTo>
                    <a:lnTo>
                      <a:pt x="978" y="162"/>
                    </a:lnTo>
                    <a:lnTo>
                      <a:pt x="986" y="151"/>
                    </a:lnTo>
                    <a:lnTo>
                      <a:pt x="984" y="150"/>
                    </a:lnTo>
                    <a:lnTo>
                      <a:pt x="954" y="145"/>
                    </a:lnTo>
                    <a:lnTo>
                      <a:pt x="956" y="159"/>
                    </a:lnTo>
                    <a:lnTo>
                      <a:pt x="952" y="160"/>
                    </a:lnTo>
                    <a:lnTo>
                      <a:pt x="944" y="156"/>
                    </a:lnTo>
                    <a:lnTo>
                      <a:pt x="944" y="150"/>
                    </a:lnTo>
                    <a:lnTo>
                      <a:pt x="941" y="140"/>
                    </a:lnTo>
                    <a:lnTo>
                      <a:pt x="938" y="143"/>
                    </a:lnTo>
                    <a:lnTo>
                      <a:pt x="935" y="133"/>
                    </a:lnTo>
                    <a:lnTo>
                      <a:pt x="929" y="138"/>
                    </a:lnTo>
                    <a:lnTo>
                      <a:pt x="927" y="133"/>
                    </a:lnTo>
                    <a:lnTo>
                      <a:pt x="922" y="138"/>
                    </a:lnTo>
                    <a:lnTo>
                      <a:pt x="920" y="155"/>
                    </a:lnTo>
                    <a:lnTo>
                      <a:pt x="916" y="146"/>
                    </a:lnTo>
                    <a:lnTo>
                      <a:pt x="911" y="135"/>
                    </a:lnTo>
                    <a:lnTo>
                      <a:pt x="907" y="132"/>
                    </a:lnTo>
                    <a:lnTo>
                      <a:pt x="907" y="157"/>
                    </a:lnTo>
                    <a:lnTo>
                      <a:pt x="924" y="167"/>
                    </a:lnTo>
                    <a:lnTo>
                      <a:pt x="930" y="167"/>
                    </a:lnTo>
                    <a:lnTo>
                      <a:pt x="930" y="178"/>
                    </a:lnTo>
                    <a:lnTo>
                      <a:pt x="928" y="188"/>
                    </a:lnTo>
                    <a:lnTo>
                      <a:pt x="928" y="199"/>
                    </a:lnTo>
                    <a:lnTo>
                      <a:pt x="933" y="210"/>
                    </a:lnTo>
                    <a:lnTo>
                      <a:pt x="933" y="225"/>
                    </a:lnTo>
                    <a:lnTo>
                      <a:pt x="925" y="219"/>
                    </a:lnTo>
                    <a:lnTo>
                      <a:pt x="907" y="191"/>
                    </a:lnTo>
                    <a:lnTo>
                      <a:pt x="891" y="175"/>
                    </a:lnTo>
                    <a:lnTo>
                      <a:pt x="895" y="194"/>
                    </a:lnTo>
                    <a:lnTo>
                      <a:pt x="890" y="194"/>
                    </a:lnTo>
                    <a:lnTo>
                      <a:pt x="886" y="205"/>
                    </a:lnTo>
                    <a:lnTo>
                      <a:pt x="881" y="204"/>
                    </a:lnTo>
                    <a:lnTo>
                      <a:pt x="877" y="212"/>
                    </a:lnTo>
                    <a:lnTo>
                      <a:pt x="874" y="208"/>
                    </a:lnTo>
                    <a:lnTo>
                      <a:pt x="874" y="202"/>
                    </a:lnTo>
                    <a:lnTo>
                      <a:pt x="877" y="191"/>
                    </a:lnTo>
                    <a:lnTo>
                      <a:pt x="870" y="194"/>
                    </a:lnTo>
                    <a:lnTo>
                      <a:pt x="863" y="204"/>
                    </a:lnTo>
                    <a:lnTo>
                      <a:pt x="859" y="218"/>
                    </a:lnTo>
                    <a:lnTo>
                      <a:pt x="853" y="220"/>
                    </a:lnTo>
                    <a:lnTo>
                      <a:pt x="855" y="235"/>
                    </a:lnTo>
                    <a:lnTo>
                      <a:pt x="857" y="241"/>
                    </a:lnTo>
                    <a:lnTo>
                      <a:pt x="841" y="256"/>
                    </a:lnTo>
                    <a:lnTo>
                      <a:pt x="834" y="275"/>
                    </a:lnTo>
                    <a:lnTo>
                      <a:pt x="827" y="285"/>
                    </a:lnTo>
                    <a:lnTo>
                      <a:pt x="837" y="264"/>
                    </a:lnTo>
                    <a:lnTo>
                      <a:pt x="838" y="252"/>
                    </a:lnTo>
                    <a:lnTo>
                      <a:pt x="839" y="229"/>
                    </a:lnTo>
                    <a:lnTo>
                      <a:pt x="841" y="212"/>
                    </a:lnTo>
                    <a:lnTo>
                      <a:pt x="838" y="191"/>
                    </a:lnTo>
                    <a:lnTo>
                      <a:pt x="828" y="194"/>
                    </a:lnTo>
                    <a:lnTo>
                      <a:pt x="822" y="208"/>
                    </a:lnTo>
                    <a:lnTo>
                      <a:pt x="812" y="223"/>
                    </a:lnTo>
                    <a:lnTo>
                      <a:pt x="809" y="246"/>
                    </a:lnTo>
                    <a:lnTo>
                      <a:pt x="804" y="266"/>
                    </a:lnTo>
                    <a:lnTo>
                      <a:pt x="803" y="214"/>
                    </a:lnTo>
                    <a:lnTo>
                      <a:pt x="777" y="218"/>
                    </a:lnTo>
                    <a:lnTo>
                      <a:pt x="768" y="235"/>
                    </a:lnTo>
                    <a:lnTo>
                      <a:pt x="767" y="240"/>
                    </a:lnTo>
                    <a:lnTo>
                      <a:pt x="769" y="261"/>
                    </a:lnTo>
                    <a:lnTo>
                      <a:pt x="779" y="274"/>
                    </a:lnTo>
                    <a:lnTo>
                      <a:pt x="788" y="278"/>
                    </a:lnTo>
                    <a:lnTo>
                      <a:pt x="795" y="291"/>
                    </a:lnTo>
                    <a:lnTo>
                      <a:pt x="794" y="301"/>
                    </a:lnTo>
                    <a:lnTo>
                      <a:pt x="785" y="300"/>
                    </a:lnTo>
                    <a:lnTo>
                      <a:pt x="779" y="284"/>
                    </a:lnTo>
                    <a:lnTo>
                      <a:pt x="768" y="277"/>
                    </a:lnTo>
                    <a:lnTo>
                      <a:pt x="760" y="261"/>
                    </a:lnTo>
                    <a:lnTo>
                      <a:pt x="751" y="252"/>
                    </a:lnTo>
                    <a:lnTo>
                      <a:pt x="739" y="254"/>
                    </a:lnTo>
                    <a:lnTo>
                      <a:pt x="746" y="272"/>
                    </a:lnTo>
                    <a:lnTo>
                      <a:pt x="760" y="284"/>
                    </a:lnTo>
                    <a:lnTo>
                      <a:pt x="750" y="294"/>
                    </a:lnTo>
                    <a:lnTo>
                      <a:pt x="741" y="286"/>
                    </a:lnTo>
                    <a:lnTo>
                      <a:pt x="737" y="293"/>
                    </a:lnTo>
                    <a:lnTo>
                      <a:pt x="735" y="280"/>
                    </a:lnTo>
                    <a:lnTo>
                      <a:pt x="726" y="285"/>
                    </a:lnTo>
                    <a:lnTo>
                      <a:pt x="726" y="280"/>
                    </a:lnTo>
                    <a:lnTo>
                      <a:pt x="729" y="267"/>
                    </a:lnTo>
                    <a:lnTo>
                      <a:pt x="724" y="261"/>
                    </a:lnTo>
                    <a:lnTo>
                      <a:pt x="721" y="266"/>
                    </a:lnTo>
                    <a:lnTo>
                      <a:pt x="714" y="290"/>
                    </a:lnTo>
                    <a:lnTo>
                      <a:pt x="715" y="299"/>
                    </a:lnTo>
                    <a:lnTo>
                      <a:pt x="720" y="306"/>
                    </a:lnTo>
                    <a:lnTo>
                      <a:pt x="697" y="318"/>
                    </a:lnTo>
                    <a:lnTo>
                      <a:pt x="691" y="325"/>
                    </a:lnTo>
                    <a:lnTo>
                      <a:pt x="688" y="332"/>
                    </a:lnTo>
                    <a:lnTo>
                      <a:pt x="687" y="343"/>
                    </a:lnTo>
                    <a:lnTo>
                      <a:pt x="690" y="350"/>
                    </a:lnTo>
                    <a:lnTo>
                      <a:pt x="698" y="347"/>
                    </a:lnTo>
                    <a:lnTo>
                      <a:pt x="704" y="355"/>
                    </a:lnTo>
                    <a:lnTo>
                      <a:pt x="692" y="355"/>
                    </a:lnTo>
                    <a:lnTo>
                      <a:pt x="696" y="365"/>
                    </a:lnTo>
                    <a:lnTo>
                      <a:pt x="696" y="372"/>
                    </a:lnTo>
                    <a:lnTo>
                      <a:pt x="683" y="368"/>
                    </a:lnTo>
                    <a:lnTo>
                      <a:pt x="678" y="370"/>
                    </a:lnTo>
                    <a:lnTo>
                      <a:pt x="686" y="377"/>
                    </a:lnTo>
                    <a:lnTo>
                      <a:pt x="681" y="383"/>
                    </a:lnTo>
                    <a:lnTo>
                      <a:pt x="670" y="380"/>
                    </a:lnTo>
                    <a:lnTo>
                      <a:pt x="667" y="386"/>
                    </a:lnTo>
                    <a:lnTo>
                      <a:pt x="659" y="383"/>
                    </a:lnTo>
                    <a:lnTo>
                      <a:pt x="643" y="390"/>
                    </a:lnTo>
                    <a:lnTo>
                      <a:pt x="639" y="399"/>
                    </a:lnTo>
                    <a:lnTo>
                      <a:pt x="633" y="403"/>
                    </a:lnTo>
                    <a:lnTo>
                      <a:pt x="632" y="407"/>
                    </a:lnTo>
                    <a:lnTo>
                      <a:pt x="642" y="414"/>
                    </a:lnTo>
                    <a:lnTo>
                      <a:pt x="651" y="410"/>
                    </a:lnTo>
                    <a:lnTo>
                      <a:pt x="656" y="404"/>
                    </a:lnTo>
                    <a:lnTo>
                      <a:pt x="672" y="414"/>
                    </a:lnTo>
                    <a:lnTo>
                      <a:pt x="685" y="406"/>
                    </a:lnTo>
                    <a:lnTo>
                      <a:pt x="687" y="409"/>
                    </a:lnTo>
                    <a:lnTo>
                      <a:pt x="691" y="418"/>
                    </a:lnTo>
                    <a:lnTo>
                      <a:pt x="681" y="418"/>
                    </a:lnTo>
                    <a:lnTo>
                      <a:pt x="676" y="425"/>
                    </a:lnTo>
                    <a:lnTo>
                      <a:pt x="674" y="439"/>
                    </a:lnTo>
                    <a:lnTo>
                      <a:pt x="659" y="430"/>
                    </a:lnTo>
                    <a:lnTo>
                      <a:pt x="648" y="430"/>
                    </a:lnTo>
                    <a:lnTo>
                      <a:pt x="645" y="424"/>
                    </a:lnTo>
                    <a:lnTo>
                      <a:pt x="633" y="422"/>
                    </a:lnTo>
                    <a:lnTo>
                      <a:pt x="619" y="430"/>
                    </a:lnTo>
                    <a:lnTo>
                      <a:pt x="616" y="438"/>
                    </a:lnTo>
                    <a:lnTo>
                      <a:pt x="626" y="453"/>
                    </a:lnTo>
                    <a:lnTo>
                      <a:pt x="626" y="462"/>
                    </a:lnTo>
                    <a:lnTo>
                      <a:pt x="619" y="461"/>
                    </a:lnTo>
                    <a:lnTo>
                      <a:pt x="624" y="476"/>
                    </a:lnTo>
                    <a:lnTo>
                      <a:pt x="626" y="487"/>
                    </a:lnTo>
                    <a:lnTo>
                      <a:pt x="617" y="483"/>
                    </a:lnTo>
                    <a:lnTo>
                      <a:pt x="617" y="494"/>
                    </a:lnTo>
                    <a:lnTo>
                      <a:pt x="610" y="495"/>
                    </a:lnTo>
                    <a:lnTo>
                      <a:pt x="605" y="457"/>
                    </a:lnTo>
                    <a:lnTo>
                      <a:pt x="597" y="460"/>
                    </a:lnTo>
                    <a:lnTo>
                      <a:pt x="594" y="473"/>
                    </a:lnTo>
                    <a:lnTo>
                      <a:pt x="586" y="471"/>
                    </a:lnTo>
                    <a:lnTo>
                      <a:pt x="583" y="474"/>
                    </a:lnTo>
                    <a:lnTo>
                      <a:pt x="594" y="479"/>
                    </a:lnTo>
                    <a:lnTo>
                      <a:pt x="591" y="483"/>
                    </a:lnTo>
                    <a:lnTo>
                      <a:pt x="583" y="485"/>
                    </a:lnTo>
                    <a:lnTo>
                      <a:pt x="575" y="490"/>
                    </a:lnTo>
                    <a:lnTo>
                      <a:pt x="573" y="499"/>
                    </a:lnTo>
                    <a:lnTo>
                      <a:pt x="574" y="509"/>
                    </a:lnTo>
                    <a:lnTo>
                      <a:pt x="583" y="516"/>
                    </a:lnTo>
                    <a:lnTo>
                      <a:pt x="575" y="520"/>
                    </a:lnTo>
                    <a:lnTo>
                      <a:pt x="580" y="525"/>
                    </a:lnTo>
                    <a:lnTo>
                      <a:pt x="574" y="527"/>
                    </a:lnTo>
                    <a:lnTo>
                      <a:pt x="570" y="539"/>
                    </a:lnTo>
                    <a:lnTo>
                      <a:pt x="567" y="542"/>
                    </a:lnTo>
                    <a:lnTo>
                      <a:pt x="561" y="542"/>
                    </a:lnTo>
                    <a:lnTo>
                      <a:pt x="562" y="546"/>
                    </a:lnTo>
                    <a:lnTo>
                      <a:pt x="572" y="549"/>
                    </a:lnTo>
                    <a:lnTo>
                      <a:pt x="591" y="542"/>
                    </a:lnTo>
                    <a:lnTo>
                      <a:pt x="578" y="558"/>
                    </a:lnTo>
                    <a:lnTo>
                      <a:pt x="572" y="562"/>
                    </a:lnTo>
                    <a:lnTo>
                      <a:pt x="553" y="558"/>
                    </a:lnTo>
                    <a:lnTo>
                      <a:pt x="548" y="553"/>
                    </a:lnTo>
                    <a:lnTo>
                      <a:pt x="547" y="546"/>
                    </a:lnTo>
                    <a:lnTo>
                      <a:pt x="540" y="547"/>
                    </a:lnTo>
                    <a:lnTo>
                      <a:pt x="529" y="557"/>
                    </a:lnTo>
                    <a:lnTo>
                      <a:pt x="524" y="574"/>
                    </a:lnTo>
                    <a:lnTo>
                      <a:pt x="514" y="581"/>
                    </a:lnTo>
                    <a:lnTo>
                      <a:pt x="513" y="591"/>
                    </a:lnTo>
                    <a:lnTo>
                      <a:pt x="520" y="591"/>
                    </a:lnTo>
                    <a:lnTo>
                      <a:pt x="519" y="598"/>
                    </a:lnTo>
                    <a:lnTo>
                      <a:pt x="518" y="603"/>
                    </a:lnTo>
                    <a:lnTo>
                      <a:pt x="509" y="607"/>
                    </a:lnTo>
                    <a:lnTo>
                      <a:pt x="504" y="625"/>
                    </a:lnTo>
                    <a:lnTo>
                      <a:pt x="497" y="624"/>
                    </a:lnTo>
                    <a:lnTo>
                      <a:pt x="491" y="628"/>
                    </a:lnTo>
                    <a:lnTo>
                      <a:pt x="484" y="629"/>
                    </a:lnTo>
                    <a:lnTo>
                      <a:pt x="476" y="640"/>
                    </a:lnTo>
                    <a:lnTo>
                      <a:pt x="482" y="650"/>
                    </a:lnTo>
                    <a:lnTo>
                      <a:pt x="478" y="654"/>
                    </a:lnTo>
                    <a:lnTo>
                      <a:pt x="467" y="656"/>
                    </a:lnTo>
                    <a:lnTo>
                      <a:pt x="467" y="666"/>
                    </a:lnTo>
                    <a:lnTo>
                      <a:pt x="456" y="667"/>
                    </a:lnTo>
                    <a:lnTo>
                      <a:pt x="459" y="673"/>
                    </a:lnTo>
                    <a:lnTo>
                      <a:pt x="454" y="677"/>
                    </a:lnTo>
                    <a:lnTo>
                      <a:pt x="452" y="686"/>
                    </a:lnTo>
                    <a:lnTo>
                      <a:pt x="465" y="688"/>
                    </a:lnTo>
                    <a:lnTo>
                      <a:pt x="462" y="694"/>
                    </a:lnTo>
                    <a:lnTo>
                      <a:pt x="454" y="699"/>
                    </a:lnTo>
                    <a:lnTo>
                      <a:pt x="448" y="694"/>
                    </a:lnTo>
                    <a:lnTo>
                      <a:pt x="448" y="697"/>
                    </a:lnTo>
                    <a:lnTo>
                      <a:pt x="448" y="711"/>
                    </a:lnTo>
                    <a:lnTo>
                      <a:pt x="454" y="720"/>
                    </a:lnTo>
                    <a:lnTo>
                      <a:pt x="459" y="713"/>
                    </a:lnTo>
                    <a:lnTo>
                      <a:pt x="463" y="716"/>
                    </a:lnTo>
                    <a:lnTo>
                      <a:pt x="461" y="726"/>
                    </a:lnTo>
                    <a:lnTo>
                      <a:pt x="440" y="729"/>
                    </a:lnTo>
                    <a:lnTo>
                      <a:pt x="436" y="734"/>
                    </a:lnTo>
                    <a:lnTo>
                      <a:pt x="435" y="748"/>
                    </a:lnTo>
                    <a:lnTo>
                      <a:pt x="427" y="754"/>
                    </a:lnTo>
                    <a:lnTo>
                      <a:pt x="418" y="757"/>
                    </a:lnTo>
                    <a:lnTo>
                      <a:pt x="412" y="772"/>
                    </a:lnTo>
                    <a:lnTo>
                      <a:pt x="420" y="770"/>
                    </a:lnTo>
                    <a:lnTo>
                      <a:pt x="429" y="762"/>
                    </a:lnTo>
                    <a:lnTo>
                      <a:pt x="440" y="757"/>
                    </a:lnTo>
                    <a:lnTo>
                      <a:pt x="440" y="767"/>
                    </a:lnTo>
                    <a:lnTo>
                      <a:pt x="446" y="779"/>
                    </a:lnTo>
                    <a:lnTo>
                      <a:pt x="427" y="773"/>
                    </a:lnTo>
                    <a:lnTo>
                      <a:pt x="425" y="781"/>
                    </a:lnTo>
                    <a:lnTo>
                      <a:pt x="429" y="785"/>
                    </a:lnTo>
                    <a:lnTo>
                      <a:pt x="423" y="790"/>
                    </a:lnTo>
                    <a:lnTo>
                      <a:pt x="420" y="796"/>
                    </a:lnTo>
                    <a:lnTo>
                      <a:pt x="423" y="806"/>
                    </a:lnTo>
                    <a:lnTo>
                      <a:pt x="419" y="808"/>
                    </a:lnTo>
                    <a:lnTo>
                      <a:pt x="413" y="805"/>
                    </a:lnTo>
                    <a:lnTo>
                      <a:pt x="409" y="811"/>
                    </a:lnTo>
                    <a:lnTo>
                      <a:pt x="412" y="821"/>
                    </a:lnTo>
                    <a:lnTo>
                      <a:pt x="418" y="826"/>
                    </a:lnTo>
                    <a:lnTo>
                      <a:pt x="420" y="845"/>
                    </a:lnTo>
                    <a:lnTo>
                      <a:pt x="413" y="837"/>
                    </a:lnTo>
                    <a:lnTo>
                      <a:pt x="406" y="834"/>
                    </a:lnTo>
                    <a:lnTo>
                      <a:pt x="400" y="821"/>
                    </a:lnTo>
                    <a:lnTo>
                      <a:pt x="401" y="838"/>
                    </a:lnTo>
                    <a:lnTo>
                      <a:pt x="397" y="844"/>
                    </a:lnTo>
                    <a:lnTo>
                      <a:pt x="391" y="847"/>
                    </a:lnTo>
                    <a:lnTo>
                      <a:pt x="387" y="856"/>
                    </a:lnTo>
                    <a:lnTo>
                      <a:pt x="392" y="859"/>
                    </a:lnTo>
                    <a:lnTo>
                      <a:pt x="398" y="856"/>
                    </a:lnTo>
                    <a:lnTo>
                      <a:pt x="403" y="848"/>
                    </a:lnTo>
                    <a:lnTo>
                      <a:pt x="405" y="851"/>
                    </a:lnTo>
                    <a:lnTo>
                      <a:pt x="403" y="856"/>
                    </a:lnTo>
                    <a:lnTo>
                      <a:pt x="403" y="864"/>
                    </a:lnTo>
                    <a:lnTo>
                      <a:pt x="406" y="871"/>
                    </a:lnTo>
                    <a:lnTo>
                      <a:pt x="398" y="877"/>
                    </a:lnTo>
                    <a:lnTo>
                      <a:pt x="387" y="872"/>
                    </a:lnTo>
                    <a:lnTo>
                      <a:pt x="382" y="880"/>
                    </a:lnTo>
                    <a:lnTo>
                      <a:pt x="376" y="876"/>
                    </a:lnTo>
                    <a:lnTo>
                      <a:pt x="369" y="886"/>
                    </a:lnTo>
                    <a:lnTo>
                      <a:pt x="368" y="896"/>
                    </a:lnTo>
                    <a:lnTo>
                      <a:pt x="360" y="902"/>
                    </a:lnTo>
                    <a:lnTo>
                      <a:pt x="352" y="904"/>
                    </a:lnTo>
                    <a:lnTo>
                      <a:pt x="347" y="925"/>
                    </a:lnTo>
                    <a:lnTo>
                      <a:pt x="357" y="921"/>
                    </a:lnTo>
                    <a:lnTo>
                      <a:pt x="366" y="915"/>
                    </a:lnTo>
                    <a:lnTo>
                      <a:pt x="370" y="919"/>
                    </a:lnTo>
                    <a:lnTo>
                      <a:pt x="353" y="926"/>
                    </a:lnTo>
                    <a:lnTo>
                      <a:pt x="353" y="937"/>
                    </a:lnTo>
                    <a:lnTo>
                      <a:pt x="355" y="948"/>
                    </a:lnTo>
                    <a:lnTo>
                      <a:pt x="352" y="955"/>
                    </a:lnTo>
                    <a:lnTo>
                      <a:pt x="341" y="958"/>
                    </a:lnTo>
                    <a:lnTo>
                      <a:pt x="327" y="947"/>
                    </a:lnTo>
                    <a:lnTo>
                      <a:pt x="323" y="947"/>
                    </a:lnTo>
                    <a:lnTo>
                      <a:pt x="315" y="962"/>
                    </a:lnTo>
                    <a:lnTo>
                      <a:pt x="305" y="969"/>
                    </a:lnTo>
                    <a:lnTo>
                      <a:pt x="304" y="976"/>
                    </a:lnTo>
                    <a:lnTo>
                      <a:pt x="296" y="980"/>
                    </a:lnTo>
                    <a:lnTo>
                      <a:pt x="280" y="1006"/>
                    </a:lnTo>
                    <a:lnTo>
                      <a:pt x="277" y="1012"/>
                    </a:lnTo>
                    <a:lnTo>
                      <a:pt x="280" y="1022"/>
                    </a:lnTo>
                    <a:lnTo>
                      <a:pt x="280" y="1026"/>
                    </a:lnTo>
                    <a:lnTo>
                      <a:pt x="258" y="1038"/>
                    </a:lnTo>
                    <a:lnTo>
                      <a:pt x="258" y="1048"/>
                    </a:lnTo>
                    <a:lnTo>
                      <a:pt x="263" y="1053"/>
                    </a:lnTo>
                    <a:lnTo>
                      <a:pt x="274" y="1048"/>
                    </a:lnTo>
                    <a:lnTo>
                      <a:pt x="269" y="1064"/>
                    </a:lnTo>
                    <a:lnTo>
                      <a:pt x="277" y="1075"/>
                    </a:lnTo>
                    <a:lnTo>
                      <a:pt x="283" y="1079"/>
                    </a:lnTo>
                    <a:lnTo>
                      <a:pt x="320" y="1052"/>
                    </a:lnTo>
                    <a:lnTo>
                      <a:pt x="342" y="1042"/>
                    </a:lnTo>
                    <a:lnTo>
                      <a:pt x="347" y="1036"/>
                    </a:lnTo>
                    <a:lnTo>
                      <a:pt x="352" y="1038"/>
                    </a:lnTo>
                    <a:lnTo>
                      <a:pt x="348" y="1044"/>
                    </a:lnTo>
                    <a:lnTo>
                      <a:pt x="335" y="1052"/>
                    </a:lnTo>
                    <a:lnTo>
                      <a:pt x="327" y="1053"/>
                    </a:lnTo>
                    <a:lnTo>
                      <a:pt x="316" y="1060"/>
                    </a:lnTo>
                    <a:lnTo>
                      <a:pt x="307" y="1068"/>
                    </a:lnTo>
                    <a:lnTo>
                      <a:pt x="314" y="1075"/>
                    </a:lnTo>
                    <a:lnTo>
                      <a:pt x="312" y="1079"/>
                    </a:lnTo>
                    <a:lnTo>
                      <a:pt x="295" y="1086"/>
                    </a:lnTo>
                    <a:lnTo>
                      <a:pt x="285" y="1086"/>
                    </a:lnTo>
                    <a:lnTo>
                      <a:pt x="282" y="1090"/>
                    </a:lnTo>
                    <a:lnTo>
                      <a:pt x="284" y="1096"/>
                    </a:lnTo>
                    <a:lnTo>
                      <a:pt x="280" y="1097"/>
                    </a:lnTo>
                    <a:lnTo>
                      <a:pt x="271" y="1096"/>
                    </a:lnTo>
                    <a:lnTo>
                      <a:pt x="271" y="1086"/>
                    </a:lnTo>
                    <a:lnTo>
                      <a:pt x="263" y="1071"/>
                    </a:lnTo>
                    <a:lnTo>
                      <a:pt x="258" y="1066"/>
                    </a:lnTo>
                    <a:lnTo>
                      <a:pt x="253" y="1066"/>
                    </a:lnTo>
                    <a:lnTo>
                      <a:pt x="250" y="1073"/>
                    </a:lnTo>
                    <a:lnTo>
                      <a:pt x="242" y="1074"/>
                    </a:lnTo>
                    <a:lnTo>
                      <a:pt x="236" y="1080"/>
                    </a:lnTo>
                    <a:lnTo>
                      <a:pt x="235" y="1087"/>
                    </a:lnTo>
                    <a:lnTo>
                      <a:pt x="241" y="1092"/>
                    </a:lnTo>
                    <a:lnTo>
                      <a:pt x="242" y="1097"/>
                    </a:lnTo>
                    <a:lnTo>
                      <a:pt x="231" y="1103"/>
                    </a:lnTo>
                    <a:lnTo>
                      <a:pt x="228" y="1097"/>
                    </a:lnTo>
                    <a:lnTo>
                      <a:pt x="228" y="1089"/>
                    </a:lnTo>
                    <a:lnTo>
                      <a:pt x="225" y="1082"/>
                    </a:lnTo>
                    <a:lnTo>
                      <a:pt x="198" y="1093"/>
                    </a:lnTo>
                    <a:lnTo>
                      <a:pt x="194" y="1098"/>
                    </a:lnTo>
                    <a:lnTo>
                      <a:pt x="190" y="1109"/>
                    </a:lnTo>
                    <a:lnTo>
                      <a:pt x="183" y="1108"/>
                    </a:lnTo>
                    <a:lnTo>
                      <a:pt x="185" y="1116"/>
                    </a:lnTo>
                    <a:lnTo>
                      <a:pt x="183" y="1119"/>
                    </a:lnTo>
                    <a:lnTo>
                      <a:pt x="175" y="1120"/>
                    </a:lnTo>
                    <a:lnTo>
                      <a:pt x="175" y="1117"/>
                    </a:lnTo>
                    <a:lnTo>
                      <a:pt x="174" y="1112"/>
                    </a:lnTo>
                    <a:lnTo>
                      <a:pt x="169" y="1113"/>
                    </a:lnTo>
                    <a:lnTo>
                      <a:pt x="166" y="1117"/>
                    </a:lnTo>
                    <a:lnTo>
                      <a:pt x="167" y="1122"/>
                    </a:lnTo>
                    <a:lnTo>
                      <a:pt x="166" y="1124"/>
                    </a:lnTo>
                    <a:lnTo>
                      <a:pt x="156" y="1124"/>
                    </a:lnTo>
                    <a:lnTo>
                      <a:pt x="143" y="1132"/>
                    </a:lnTo>
                    <a:lnTo>
                      <a:pt x="140" y="1145"/>
                    </a:lnTo>
                    <a:lnTo>
                      <a:pt x="135" y="1156"/>
                    </a:lnTo>
                    <a:lnTo>
                      <a:pt x="128" y="1151"/>
                    </a:lnTo>
                    <a:lnTo>
                      <a:pt x="118" y="1150"/>
                    </a:lnTo>
                    <a:lnTo>
                      <a:pt x="110" y="1157"/>
                    </a:lnTo>
                    <a:lnTo>
                      <a:pt x="107" y="1163"/>
                    </a:lnTo>
                    <a:lnTo>
                      <a:pt x="117" y="1171"/>
                    </a:lnTo>
                    <a:lnTo>
                      <a:pt x="111" y="1177"/>
                    </a:lnTo>
                    <a:lnTo>
                      <a:pt x="121" y="1178"/>
                    </a:lnTo>
                    <a:lnTo>
                      <a:pt x="132" y="1176"/>
                    </a:lnTo>
                    <a:lnTo>
                      <a:pt x="137" y="1182"/>
                    </a:lnTo>
                    <a:lnTo>
                      <a:pt x="142" y="1184"/>
                    </a:lnTo>
                    <a:lnTo>
                      <a:pt x="135" y="1193"/>
                    </a:lnTo>
                    <a:lnTo>
                      <a:pt x="138" y="1199"/>
                    </a:lnTo>
                    <a:lnTo>
                      <a:pt x="131" y="1195"/>
                    </a:lnTo>
                    <a:lnTo>
                      <a:pt x="122" y="1195"/>
                    </a:lnTo>
                    <a:lnTo>
                      <a:pt x="99" y="1192"/>
                    </a:lnTo>
                    <a:lnTo>
                      <a:pt x="91" y="1193"/>
                    </a:lnTo>
                    <a:lnTo>
                      <a:pt x="86" y="1197"/>
                    </a:lnTo>
                    <a:lnTo>
                      <a:pt x="80" y="1195"/>
                    </a:lnTo>
                    <a:lnTo>
                      <a:pt x="74" y="1200"/>
                    </a:lnTo>
                    <a:lnTo>
                      <a:pt x="75" y="1203"/>
                    </a:lnTo>
                    <a:lnTo>
                      <a:pt x="81" y="1205"/>
                    </a:lnTo>
                    <a:lnTo>
                      <a:pt x="75" y="1208"/>
                    </a:lnTo>
                    <a:lnTo>
                      <a:pt x="75" y="1214"/>
                    </a:lnTo>
                    <a:lnTo>
                      <a:pt x="83" y="1213"/>
                    </a:lnTo>
                    <a:lnTo>
                      <a:pt x="89" y="1210"/>
                    </a:lnTo>
                    <a:lnTo>
                      <a:pt x="81" y="1220"/>
                    </a:lnTo>
                    <a:lnTo>
                      <a:pt x="81" y="1227"/>
                    </a:lnTo>
                    <a:lnTo>
                      <a:pt x="86" y="1243"/>
                    </a:lnTo>
                    <a:lnTo>
                      <a:pt x="83" y="1245"/>
                    </a:lnTo>
                    <a:lnTo>
                      <a:pt x="78" y="1230"/>
                    </a:lnTo>
                    <a:lnTo>
                      <a:pt x="74" y="1224"/>
                    </a:lnTo>
                    <a:lnTo>
                      <a:pt x="64" y="1230"/>
                    </a:lnTo>
                    <a:lnTo>
                      <a:pt x="59" y="1238"/>
                    </a:lnTo>
                    <a:lnTo>
                      <a:pt x="56" y="1248"/>
                    </a:lnTo>
                    <a:lnTo>
                      <a:pt x="61" y="1253"/>
                    </a:lnTo>
                    <a:lnTo>
                      <a:pt x="62" y="1259"/>
                    </a:lnTo>
                    <a:lnTo>
                      <a:pt x="53" y="1253"/>
                    </a:lnTo>
                    <a:lnTo>
                      <a:pt x="50" y="1246"/>
                    </a:lnTo>
                    <a:lnTo>
                      <a:pt x="41" y="1248"/>
                    </a:lnTo>
                    <a:lnTo>
                      <a:pt x="27" y="1248"/>
                    </a:lnTo>
                    <a:lnTo>
                      <a:pt x="27" y="1254"/>
                    </a:lnTo>
                    <a:lnTo>
                      <a:pt x="29" y="1259"/>
                    </a:lnTo>
                    <a:lnTo>
                      <a:pt x="13" y="1247"/>
                    </a:lnTo>
                    <a:lnTo>
                      <a:pt x="9" y="1251"/>
                    </a:lnTo>
                    <a:lnTo>
                      <a:pt x="15" y="1265"/>
                    </a:lnTo>
                    <a:lnTo>
                      <a:pt x="11" y="1272"/>
                    </a:lnTo>
                    <a:lnTo>
                      <a:pt x="13" y="1274"/>
                    </a:lnTo>
                    <a:lnTo>
                      <a:pt x="41" y="1274"/>
                    </a:lnTo>
                    <a:lnTo>
                      <a:pt x="67" y="1268"/>
                    </a:lnTo>
                    <a:lnTo>
                      <a:pt x="51" y="1275"/>
                    </a:lnTo>
                    <a:lnTo>
                      <a:pt x="53" y="1279"/>
                    </a:lnTo>
                    <a:lnTo>
                      <a:pt x="65" y="1279"/>
                    </a:lnTo>
                    <a:lnTo>
                      <a:pt x="74" y="1275"/>
                    </a:lnTo>
                    <a:lnTo>
                      <a:pt x="77" y="1278"/>
                    </a:lnTo>
                    <a:lnTo>
                      <a:pt x="67" y="1284"/>
                    </a:lnTo>
                    <a:lnTo>
                      <a:pt x="52" y="1286"/>
                    </a:lnTo>
                    <a:lnTo>
                      <a:pt x="36" y="1286"/>
                    </a:lnTo>
                    <a:lnTo>
                      <a:pt x="30" y="1281"/>
                    </a:lnTo>
                    <a:lnTo>
                      <a:pt x="24" y="1281"/>
                    </a:lnTo>
                    <a:lnTo>
                      <a:pt x="13" y="1291"/>
                    </a:lnTo>
                    <a:lnTo>
                      <a:pt x="11" y="1296"/>
                    </a:lnTo>
                    <a:lnTo>
                      <a:pt x="4" y="1295"/>
                    </a:lnTo>
                    <a:lnTo>
                      <a:pt x="2" y="1297"/>
                    </a:lnTo>
                    <a:lnTo>
                      <a:pt x="0" y="1305"/>
                    </a:lnTo>
                    <a:lnTo>
                      <a:pt x="16" y="1310"/>
                    </a:lnTo>
                    <a:lnTo>
                      <a:pt x="15" y="1316"/>
                    </a:lnTo>
                    <a:lnTo>
                      <a:pt x="15" y="1322"/>
                    </a:lnTo>
                    <a:lnTo>
                      <a:pt x="10" y="1327"/>
                    </a:lnTo>
                    <a:lnTo>
                      <a:pt x="3" y="1335"/>
                    </a:lnTo>
                    <a:lnTo>
                      <a:pt x="5" y="1343"/>
                    </a:lnTo>
                    <a:lnTo>
                      <a:pt x="3" y="1346"/>
                    </a:lnTo>
                    <a:lnTo>
                      <a:pt x="3" y="1354"/>
                    </a:lnTo>
                    <a:lnTo>
                      <a:pt x="7" y="1358"/>
                    </a:lnTo>
                    <a:lnTo>
                      <a:pt x="7" y="1365"/>
                    </a:lnTo>
                    <a:lnTo>
                      <a:pt x="22" y="1367"/>
                    </a:lnTo>
                    <a:lnTo>
                      <a:pt x="53" y="1356"/>
                    </a:lnTo>
                    <a:lnTo>
                      <a:pt x="59" y="1360"/>
                    </a:lnTo>
                    <a:lnTo>
                      <a:pt x="72" y="1360"/>
                    </a:lnTo>
                    <a:lnTo>
                      <a:pt x="74" y="1349"/>
                    </a:lnTo>
                    <a:lnTo>
                      <a:pt x="83" y="1333"/>
                    </a:lnTo>
                    <a:lnTo>
                      <a:pt x="85" y="1343"/>
                    </a:lnTo>
                    <a:lnTo>
                      <a:pt x="81" y="1356"/>
                    </a:lnTo>
                    <a:lnTo>
                      <a:pt x="88" y="1359"/>
                    </a:lnTo>
                    <a:lnTo>
                      <a:pt x="99" y="1359"/>
                    </a:lnTo>
                    <a:lnTo>
                      <a:pt x="106" y="1356"/>
                    </a:lnTo>
                    <a:lnTo>
                      <a:pt x="111" y="1360"/>
                    </a:lnTo>
                    <a:lnTo>
                      <a:pt x="122" y="1348"/>
                    </a:lnTo>
                    <a:lnTo>
                      <a:pt x="126" y="1324"/>
                    </a:lnTo>
                    <a:lnTo>
                      <a:pt x="138" y="1317"/>
                    </a:lnTo>
                    <a:lnTo>
                      <a:pt x="139" y="1322"/>
                    </a:lnTo>
                    <a:lnTo>
                      <a:pt x="131" y="1338"/>
                    </a:lnTo>
                    <a:lnTo>
                      <a:pt x="129" y="1349"/>
                    </a:lnTo>
                    <a:lnTo>
                      <a:pt x="127" y="1354"/>
                    </a:lnTo>
                    <a:lnTo>
                      <a:pt x="133" y="1353"/>
                    </a:lnTo>
                    <a:lnTo>
                      <a:pt x="140" y="1349"/>
                    </a:lnTo>
                    <a:lnTo>
                      <a:pt x="145" y="1351"/>
                    </a:lnTo>
                    <a:lnTo>
                      <a:pt x="131" y="1362"/>
                    </a:lnTo>
                    <a:lnTo>
                      <a:pt x="113" y="1369"/>
                    </a:lnTo>
                    <a:lnTo>
                      <a:pt x="111" y="1378"/>
                    </a:lnTo>
                    <a:lnTo>
                      <a:pt x="118" y="1385"/>
                    </a:lnTo>
                    <a:lnTo>
                      <a:pt x="105" y="1393"/>
                    </a:lnTo>
                    <a:lnTo>
                      <a:pt x="105" y="1383"/>
                    </a:lnTo>
                    <a:lnTo>
                      <a:pt x="101" y="1376"/>
                    </a:lnTo>
                    <a:lnTo>
                      <a:pt x="91" y="1369"/>
                    </a:lnTo>
                    <a:lnTo>
                      <a:pt x="81" y="1369"/>
                    </a:lnTo>
                    <a:lnTo>
                      <a:pt x="68" y="1372"/>
                    </a:lnTo>
                    <a:lnTo>
                      <a:pt x="57" y="1370"/>
                    </a:lnTo>
                    <a:lnTo>
                      <a:pt x="47" y="1371"/>
                    </a:lnTo>
                    <a:lnTo>
                      <a:pt x="37" y="1370"/>
                    </a:lnTo>
                    <a:lnTo>
                      <a:pt x="29" y="1378"/>
                    </a:lnTo>
                    <a:lnTo>
                      <a:pt x="10" y="1373"/>
                    </a:lnTo>
                    <a:lnTo>
                      <a:pt x="5" y="1386"/>
                    </a:lnTo>
                    <a:lnTo>
                      <a:pt x="4" y="1397"/>
                    </a:lnTo>
                    <a:lnTo>
                      <a:pt x="14" y="1397"/>
                    </a:lnTo>
                    <a:lnTo>
                      <a:pt x="18" y="1396"/>
                    </a:lnTo>
                    <a:lnTo>
                      <a:pt x="18" y="1410"/>
                    </a:lnTo>
                    <a:lnTo>
                      <a:pt x="9" y="1407"/>
                    </a:lnTo>
                    <a:lnTo>
                      <a:pt x="3" y="1401"/>
                    </a:lnTo>
                    <a:lnTo>
                      <a:pt x="2" y="1403"/>
                    </a:lnTo>
                    <a:lnTo>
                      <a:pt x="0" y="1403"/>
                    </a:lnTo>
                    <a:lnTo>
                      <a:pt x="0" y="1407"/>
                    </a:lnTo>
                    <a:lnTo>
                      <a:pt x="10" y="1425"/>
                    </a:lnTo>
                    <a:lnTo>
                      <a:pt x="16" y="1426"/>
                    </a:lnTo>
                    <a:lnTo>
                      <a:pt x="30" y="1418"/>
                    </a:lnTo>
                    <a:lnTo>
                      <a:pt x="38" y="1415"/>
                    </a:lnTo>
                    <a:lnTo>
                      <a:pt x="25" y="1429"/>
                    </a:lnTo>
                    <a:lnTo>
                      <a:pt x="20" y="1436"/>
                    </a:lnTo>
                    <a:lnTo>
                      <a:pt x="24" y="1440"/>
                    </a:lnTo>
                    <a:lnTo>
                      <a:pt x="14" y="1446"/>
                    </a:lnTo>
                    <a:lnTo>
                      <a:pt x="9" y="1452"/>
                    </a:lnTo>
                    <a:lnTo>
                      <a:pt x="10" y="1461"/>
                    </a:lnTo>
                    <a:lnTo>
                      <a:pt x="15" y="1466"/>
                    </a:lnTo>
                    <a:lnTo>
                      <a:pt x="18" y="1472"/>
                    </a:lnTo>
                    <a:lnTo>
                      <a:pt x="24" y="1467"/>
                    </a:lnTo>
                    <a:lnTo>
                      <a:pt x="30" y="1461"/>
                    </a:lnTo>
                    <a:lnTo>
                      <a:pt x="30" y="1469"/>
                    </a:lnTo>
                    <a:lnTo>
                      <a:pt x="38" y="1483"/>
                    </a:lnTo>
                    <a:lnTo>
                      <a:pt x="31" y="1484"/>
                    </a:lnTo>
                    <a:lnTo>
                      <a:pt x="22" y="1490"/>
                    </a:lnTo>
                    <a:lnTo>
                      <a:pt x="22" y="1495"/>
                    </a:lnTo>
                    <a:lnTo>
                      <a:pt x="27" y="1499"/>
                    </a:lnTo>
                    <a:lnTo>
                      <a:pt x="37" y="1493"/>
                    </a:lnTo>
                    <a:lnTo>
                      <a:pt x="43" y="1482"/>
                    </a:lnTo>
                    <a:lnTo>
                      <a:pt x="45" y="1469"/>
                    </a:lnTo>
                    <a:lnTo>
                      <a:pt x="53" y="1463"/>
                    </a:lnTo>
                    <a:lnTo>
                      <a:pt x="63" y="1451"/>
                    </a:lnTo>
                    <a:lnTo>
                      <a:pt x="73" y="1431"/>
                    </a:lnTo>
                    <a:lnTo>
                      <a:pt x="83" y="1423"/>
                    </a:lnTo>
                    <a:lnTo>
                      <a:pt x="88" y="1428"/>
                    </a:lnTo>
                    <a:lnTo>
                      <a:pt x="88" y="1431"/>
                    </a:lnTo>
                    <a:lnTo>
                      <a:pt x="100" y="1429"/>
                    </a:lnTo>
                    <a:lnTo>
                      <a:pt x="110" y="1430"/>
                    </a:lnTo>
                    <a:lnTo>
                      <a:pt x="94" y="1437"/>
                    </a:lnTo>
                    <a:lnTo>
                      <a:pt x="91" y="1448"/>
                    </a:lnTo>
                    <a:lnTo>
                      <a:pt x="89" y="1455"/>
                    </a:lnTo>
                    <a:lnTo>
                      <a:pt x="88" y="1443"/>
                    </a:lnTo>
                    <a:lnTo>
                      <a:pt x="83" y="1442"/>
                    </a:lnTo>
                    <a:lnTo>
                      <a:pt x="74" y="1456"/>
                    </a:lnTo>
                    <a:lnTo>
                      <a:pt x="64" y="1467"/>
                    </a:lnTo>
                    <a:lnTo>
                      <a:pt x="70" y="1472"/>
                    </a:lnTo>
                    <a:lnTo>
                      <a:pt x="70" y="1475"/>
                    </a:lnTo>
                    <a:lnTo>
                      <a:pt x="59" y="1482"/>
                    </a:lnTo>
                    <a:lnTo>
                      <a:pt x="40" y="1506"/>
                    </a:lnTo>
                    <a:lnTo>
                      <a:pt x="47" y="1511"/>
                    </a:lnTo>
                    <a:lnTo>
                      <a:pt x="67" y="1511"/>
                    </a:lnTo>
                    <a:lnTo>
                      <a:pt x="72" y="1506"/>
                    </a:lnTo>
                    <a:lnTo>
                      <a:pt x="74" y="1510"/>
                    </a:lnTo>
                    <a:lnTo>
                      <a:pt x="53" y="1518"/>
                    </a:lnTo>
                    <a:lnTo>
                      <a:pt x="48" y="1525"/>
                    </a:lnTo>
                    <a:lnTo>
                      <a:pt x="47" y="1528"/>
                    </a:lnTo>
                    <a:lnTo>
                      <a:pt x="37" y="1528"/>
                    </a:lnTo>
                    <a:lnTo>
                      <a:pt x="32" y="1531"/>
                    </a:lnTo>
                    <a:lnTo>
                      <a:pt x="26" y="1528"/>
                    </a:lnTo>
                    <a:lnTo>
                      <a:pt x="18" y="1539"/>
                    </a:lnTo>
                    <a:lnTo>
                      <a:pt x="13" y="1549"/>
                    </a:lnTo>
                    <a:lnTo>
                      <a:pt x="13" y="1558"/>
                    </a:lnTo>
                    <a:lnTo>
                      <a:pt x="16" y="1560"/>
                    </a:lnTo>
                    <a:lnTo>
                      <a:pt x="18" y="1564"/>
                    </a:lnTo>
                    <a:lnTo>
                      <a:pt x="26" y="1563"/>
                    </a:lnTo>
                    <a:lnTo>
                      <a:pt x="30" y="1554"/>
                    </a:lnTo>
                    <a:lnTo>
                      <a:pt x="32" y="1563"/>
                    </a:lnTo>
                    <a:lnTo>
                      <a:pt x="40" y="1563"/>
                    </a:lnTo>
                    <a:lnTo>
                      <a:pt x="42" y="1556"/>
                    </a:lnTo>
                    <a:lnTo>
                      <a:pt x="41" y="1550"/>
                    </a:lnTo>
                    <a:lnTo>
                      <a:pt x="48" y="1555"/>
                    </a:lnTo>
                    <a:lnTo>
                      <a:pt x="63" y="1547"/>
                    </a:lnTo>
                    <a:lnTo>
                      <a:pt x="68" y="1541"/>
                    </a:lnTo>
                    <a:lnTo>
                      <a:pt x="73" y="1544"/>
                    </a:lnTo>
                    <a:lnTo>
                      <a:pt x="58" y="1561"/>
                    </a:lnTo>
                    <a:lnTo>
                      <a:pt x="64" y="1561"/>
                    </a:lnTo>
                    <a:lnTo>
                      <a:pt x="64" y="1571"/>
                    </a:lnTo>
                    <a:lnTo>
                      <a:pt x="58" y="1580"/>
                    </a:lnTo>
                    <a:lnTo>
                      <a:pt x="56" y="1587"/>
                    </a:lnTo>
                    <a:lnTo>
                      <a:pt x="50" y="1593"/>
                    </a:lnTo>
                    <a:lnTo>
                      <a:pt x="51" y="1599"/>
                    </a:lnTo>
                    <a:lnTo>
                      <a:pt x="51" y="1604"/>
                    </a:lnTo>
                    <a:lnTo>
                      <a:pt x="45" y="1603"/>
                    </a:lnTo>
                    <a:lnTo>
                      <a:pt x="40" y="1606"/>
                    </a:lnTo>
                    <a:lnTo>
                      <a:pt x="36" y="1598"/>
                    </a:lnTo>
                    <a:lnTo>
                      <a:pt x="32" y="1598"/>
                    </a:lnTo>
                    <a:lnTo>
                      <a:pt x="25" y="1630"/>
                    </a:lnTo>
                    <a:lnTo>
                      <a:pt x="38" y="1647"/>
                    </a:lnTo>
                    <a:lnTo>
                      <a:pt x="59" y="1666"/>
                    </a:lnTo>
                    <a:lnTo>
                      <a:pt x="74" y="1674"/>
                    </a:lnTo>
                    <a:lnTo>
                      <a:pt x="85" y="1677"/>
                    </a:lnTo>
                    <a:lnTo>
                      <a:pt x="92" y="1665"/>
                    </a:lnTo>
                    <a:lnTo>
                      <a:pt x="92" y="1682"/>
                    </a:lnTo>
                    <a:lnTo>
                      <a:pt x="90" y="1694"/>
                    </a:lnTo>
                    <a:lnTo>
                      <a:pt x="96" y="1689"/>
                    </a:lnTo>
                    <a:lnTo>
                      <a:pt x="106" y="1695"/>
                    </a:lnTo>
                    <a:lnTo>
                      <a:pt x="110" y="1685"/>
                    </a:lnTo>
                    <a:lnTo>
                      <a:pt x="124" y="1687"/>
                    </a:lnTo>
                    <a:lnTo>
                      <a:pt x="117" y="1695"/>
                    </a:lnTo>
                    <a:lnTo>
                      <a:pt x="134" y="1701"/>
                    </a:lnTo>
                    <a:lnTo>
                      <a:pt x="145" y="1697"/>
                    </a:lnTo>
                    <a:lnTo>
                      <a:pt x="158" y="1687"/>
                    </a:lnTo>
                    <a:lnTo>
                      <a:pt x="163" y="1673"/>
                    </a:lnTo>
                    <a:lnTo>
                      <a:pt x="170" y="1684"/>
                    </a:lnTo>
                    <a:lnTo>
                      <a:pt x="190" y="1671"/>
                    </a:lnTo>
                    <a:lnTo>
                      <a:pt x="210" y="1644"/>
                    </a:lnTo>
                    <a:lnTo>
                      <a:pt x="221" y="1638"/>
                    </a:lnTo>
                    <a:lnTo>
                      <a:pt x="225" y="1627"/>
                    </a:lnTo>
                    <a:lnTo>
                      <a:pt x="231" y="1622"/>
                    </a:lnTo>
                    <a:lnTo>
                      <a:pt x="234" y="1615"/>
                    </a:lnTo>
                    <a:lnTo>
                      <a:pt x="251" y="1597"/>
                    </a:lnTo>
                    <a:lnTo>
                      <a:pt x="249" y="1590"/>
                    </a:lnTo>
                    <a:lnTo>
                      <a:pt x="261" y="1597"/>
                    </a:lnTo>
                    <a:lnTo>
                      <a:pt x="274" y="1597"/>
                    </a:lnTo>
                    <a:lnTo>
                      <a:pt x="282" y="1593"/>
                    </a:lnTo>
                    <a:lnTo>
                      <a:pt x="285" y="1581"/>
                    </a:lnTo>
                    <a:lnTo>
                      <a:pt x="287" y="1574"/>
                    </a:lnTo>
                    <a:lnTo>
                      <a:pt x="294" y="1566"/>
                    </a:lnTo>
                    <a:lnTo>
                      <a:pt x="293" y="1556"/>
                    </a:lnTo>
                    <a:lnTo>
                      <a:pt x="287" y="1549"/>
                    </a:lnTo>
                    <a:lnTo>
                      <a:pt x="283" y="1541"/>
                    </a:lnTo>
                    <a:lnTo>
                      <a:pt x="285" y="1538"/>
                    </a:lnTo>
                    <a:lnTo>
                      <a:pt x="287" y="1533"/>
                    </a:lnTo>
                    <a:lnTo>
                      <a:pt x="284" y="1522"/>
                    </a:lnTo>
                    <a:lnTo>
                      <a:pt x="289" y="1526"/>
                    </a:lnTo>
                    <a:lnTo>
                      <a:pt x="293" y="1533"/>
                    </a:lnTo>
                    <a:lnTo>
                      <a:pt x="293" y="1541"/>
                    </a:lnTo>
                    <a:lnTo>
                      <a:pt x="299" y="1539"/>
                    </a:lnTo>
                    <a:lnTo>
                      <a:pt x="300" y="1533"/>
                    </a:lnTo>
                    <a:lnTo>
                      <a:pt x="295" y="1525"/>
                    </a:lnTo>
                    <a:lnTo>
                      <a:pt x="294" y="1509"/>
                    </a:lnTo>
                    <a:lnTo>
                      <a:pt x="296" y="1505"/>
                    </a:lnTo>
                    <a:lnTo>
                      <a:pt x="299" y="1506"/>
                    </a:lnTo>
                    <a:lnTo>
                      <a:pt x="305" y="1502"/>
                    </a:lnTo>
                    <a:lnTo>
                      <a:pt x="310" y="1505"/>
                    </a:lnTo>
                    <a:lnTo>
                      <a:pt x="310" y="1512"/>
                    </a:lnTo>
                    <a:lnTo>
                      <a:pt x="303" y="1516"/>
                    </a:lnTo>
                    <a:lnTo>
                      <a:pt x="303" y="1522"/>
                    </a:lnTo>
                    <a:lnTo>
                      <a:pt x="305" y="1533"/>
                    </a:lnTo>
                    <a:lnTo>
                      <a:pt x="307" y="1563"/>
                    </a:lnTo>
                    <a:lnTo>
                      <a:pt x="310" y="1574"/>
                    </a:lnTo>
                    <a:lnTo>
                      <a:pt x="317" y="1572"/>
                    </a:lnTo>
                    <a:lnTo>
                      <a:pt x="327" y="1581"/>
                    </a:lnTo>
                    <a:lnTo>
                      <a:pt x="333" y="1580"/>
                    </a:lnTo>
                    <a:lnTo>
                      <a:pt x="337" y="1587"/>
                    </a:lnTo>
                    <a:lnTo>
                      <a:pt x="339" y="1592"/>
                    </a:lnTo>
                    <a:lnTo>
                      <a:pt x="339" y="1614"/>
                    </a:lnTo>
                    <a:lnTo>
                      <a:pt x="343" y="1601"/>
                    </a:lnTo>
                    <a:lnTo>
                      <a:pt x="347" y="1609"/>
                    </a:lnTo>
                    <a:lnTo>
                      <a:pt x="355" y="1603"/>
                    </a:lnTo>
                    <a:lnTo>
                      <a:pt x="363" y="1566"/>
                    </a:lnTo>
                    <a:lnTo>
                      <a:pt x="359" y="1554"/>
                    </a:lnTo>
                    <a:lnTo>
                      <a:pt x="358" y="1537"/>
                    </a:lnTo>
                    <a:lnTo>
                      <a:pt x="370" y="1516"/>
                    </a:lnTo>
                    <a:lnTo>
                      <a:pt x="370" y="1502"/>
                    </a:lnTo>
                    <a:lnTo>
                      <a:pt x="397" y="1491"/>
                    </a:lnTo>
                    <a:lnTo>
                      <a:pt x="403" y="1480"/>
                    </a:lnTo>
                    <a:lnTo>
                      <a:pt x="405" y="1466"/>
                    </a:lnTo>
                    <a:lnTo>
                      <a:pt x="401" y="1457"/>
                    </a:lnTo>
                    <a:lnTo>
                      <a:pt x="408" y="1428"/>
                    </a:lnTo>
                    <a:lnTo>
                      <a:pt x="400" y="1394"/>
                    </a:lnTo>
                    <a:lnTo>
                      <a:pt x="390" y="1382"/>
                    </a:lnTo>
                    <a:lnTo>
                      <a:pt x="392" y="1375"/>
                    </a:lnTo>
                    <a:lnTo>
                      <a:pt x="407" y="1369"/>
                    </a:lnTo>
                    <a:lnTo>
                      <a:pt x="417" y="1358"/>
                    </a:lnTo>
                    <a:lnTo>
                      <a:pt x="423" y="1339"/>
                    </a:lnTo>
                    <a:lnTo>
                      <a:pt x="420" y="1318"/>
                    </a:lnTo>
                    <a:lnTo>
                      <a:pt x="400" y="1303"/>
                    </a:lnTo>
                    <a:lnTo>
                      <a:pt x="391" y="1287"/>
                    </a:lnTo>
                    <a:lnTo>
                      <a:pt x="390" y="1267"/>
                    </a:lnTo>
                    <a:lnTo>
                      <a:pt x="391" y="1225"/>
                    </a:lnTo>
                    <a:lnTo>
                      <a:pt x="386" y="1210"/>
                    </a:lnTo>
                    <a:lnTo>
                      <a:pt x="384" y="1206"/>
                    </a:lnTo>
                    <a:lnTo>
                      <a:pt x="384" y="1194"/>
                    </a:lnTo>
                    <a:lnTo>
                      <a:pt x="386" y="1186"/>
                    </a:lnTo>
                    <a:lnTo>
                      <a:pt x="386" y="1166"/>
                    </a:lnTo>
                    <a:lnTo>
                      <a:pt x="390" y="1156"/>
                    </a:lnTo>
                    <a:lnTo>
                      <a:pt x="391" y="1144"/>
                    </a:lnTo>
                    <a:lnTo>
                      <a:pt x="397" y="1134"/>
                    </a:lnTo>
                    <a:lnTo>
                      <a:pt x="392" y="1129"/>
                    </a:lnTo>
                    <a:lnTo>
                      <a:pt x="386" y="1116"/>
                    </a:lnTo>
                    <a:lnTo>
                      <a:pt x="382" y="1097"/>
                    </a:lnTo>
                    <a:lnTo>
                      <a:pt x="387" y="1077"/>
                    </a:lnTo>
                    <a:lnTo>
                      <a:pt x="393" y="1063"/>
                    </a:lnTo>
                    <a:lnTo>
                      <a:pt x="418" y="1032"/>
                    </a:lnTo>
                    <a:lnTo>
                      <a:pt x="435" y="1021"/>
                    </a:lnTo>
                    <a:lnTo>
                      <a:pt x="456" y="1015"/>
                    </a:lnTo>
                    <a:lnTo>
                      <a:pt x="473" y="1018"/>
                    </a:lnTo>
                    <a:lnTo>
                      <a:pt x="488" y="1020"/>
                    </a:lnTo>
                    <a:lnTo>
                      <a:pt x="498" y="1007"/>
                    </a:lnTo>
                    <a:lnTo>
                      <a:pt x="500" y="995"/>
                    </a:lnTo>
                    <a:lnTo>
                      <a:pt x="500" y="976"/>
                    </a:lnTo>
                    <a:lnTo>
                      <a:pt x="494" y="964"/>
                    </a:lnTo>
                    <a:lnTo>
                      <a:pt x="479" y="948"/>
                    </a:lnTo>
                    <a:lnTo>
                      <a:pt x="478" y="939"/>
                    </a:lnTo>
                    <a:lnTo>
                      <a:pt x="498" y="907"/>
                    </a:lnTo>
                    <a:lnTo>
                      <a:pt x="515" y="870"/>
                    </a:lnTo>
                    <a:lnTo>
                      <a:pt x="524" y="820"/>
                    </a:lnTo>
                    <a:lnTo>
                      <a:pt x="525" y="790"/>
                    </a:lnTo>
                    <a:lnTo>
                      <a:pt x="525" y="769"/>
                    </a:lnTo>
                    <a:lnTo>
                      <a:pt x="524" y="754"/>
                    </a:lnTo>
                    <a:lnTo>
                      <a:pt x="531" y="750"/>
                    </a:lnTo>
                    <a:lnTo>
                      <a:pt x="542" y="750"/>
                    </a:lnTo>
                    <a:lnTo>
                      <a:pt x="559" y="736"/>
                    </a:lnTo>
                    <a:lnTo>
                      <a:pt x="564" y="724"/>
                    </a:lnTo>
                    <a:lnTo>
                      <a:pt x="567" y="704"/>
                    </a:lnTo>
                    <a:lnTo>
                      <a:pt x="573" y="688"/>
                    </a:lnTo>
                    <a:lnTo>
                      <a:pt x="596" y="657"/>
                    </a:lnTo>
                    <a:lnTo>
                      <a:pt x="604" y="644"/>
                    </a:lnTo>
                    <a:lnTo>
                      <a:pt x="616" y="629"/>
                    </a:lnTo>
                    <a:lnTo>
                      <a:pt x="622" y="618"/>
                    </a:lnTo>
                    <a:lnTo>
                      <a:pt x="624" y="609"/>
                    </a:lnTo>
                    <a:lnTo>
                      <a:pt x="623" y="596"/>
                    </a:lnTo>
                    <a:lnTo>
                      <a:pt x="610" y="574"/>
                    </a:lnTo>
                    <a:lnTo>
                      <a:pt x="613" y="560"/>
                    </a:lnTo>
                    <a:lnTo>
                      <a:pt x="627" y="543"/>
                    </a:lnTo>
                    <a:lnTo>
                      <a:pt x="633" y="532"/>
                    </a:lnTo>
                    <a:lnTo>
                      <a:pt x="635" y="520"/>
                    </a:lnTo>
                    <a:lnTo>
                      <a:pt x="639" y="503"/>
                    </a:lnTo>
                    <a:lnTo>
                      <a:pt x="648" y="492"/>
                    </a:lnTo>
                    <a:lnTo>
                      <a:pt x="666" y="472"/>
                    </a:lnTo>
                    <a:lnTo>
                      <a:pt x="678" y="469"/>
                    </a:lnTo>
                    <a:lnTo>
                      <a:pt x="691" y="476"/>
                    </a:lnTo>
                    <a:lnTo>
                      <a:pt x="701" y="488"/>
                    </a:lnTo>
                    <a:lnTo>
                      <a:pt x="704" y="490"/>
                    </a:lnTo>
                    <a:lnTo>
                      <a:pt x="714" y="473"/>
                    </a:lnTo>
                    <a:lnTo>
                      <a:pt x="719" y="452"/>
                    </a:lnTo>
                    <a:lnTo>
                      <a:pt x="721" y="442"/>
                    </a:lnTo>
                    <a:lnTo>
                      <a:pt x="719" y="419"/>
                    </a:lnTo>
                    <a:lnTo>
                      <a:pt x="724" y="409"/>
                    </a:lnTo>
                    <a:lnTo>
                      <a:pt x="729" y="404"/>
                    </a:lnTo>
                    <a:lnTo>
                      <a:pt x="739" y="403"/>
                    </a:lnTo>
                    <a:lnTo>
                      <a:pt x="769" y="407"/>
                    </a:lnTo>
                    <a:lnTo>
                      <a:pt x="812" y="423"/>
                    </a:lnTo>
                    <a:lnTo>
                      <a:pt x="821" y="420"/>
                    </a:lnTo>
                    <a:lnTo>
                      <a:pt x="828" y="412"/>
                    </a:lnTo>
                    <a:lnTo>
                      <a:pt x="819" y="403"/>
                    </a:lnTo>
                    <a:lnTo>
                      <a:pt x="817" y="392"/>
                    </a:lnTo>
                    <a:lnTo>
                      <a:pt x="823" y="382"/>
                    </a:lnTo>
                    <a:lnTo>
                      <a:pt x="827" y="366"/>
                    </a:lnTo>
                    <a:lnTo>
                      <a:pt x="831" y="361"/>
                    </a:lnTo>
                    <a:lnTo>
                      <a:pt x="833" y="352"/>
                    </a:lnTo>
                    <a:lnTo>
                      <a:pt x="832" y="342"/>
                    </a:lnTo>
                    <a:lnTo>
                      <a:pt x="827" y="336"/>
                    </a:lnTo>
                    <a:lnTo>
                      <a:pt x="826" y="326"/>
                    </a:lnTo>
                    <a:lnTo>
                      <a:pt x="831" y="323"/>
                    </a:lnTo>
                    <a:lnTo>
                      <a:pt x="854" y="323"/>
                    </a:lnTo>
                    <a:lnTo>
                      <a:pt x="857" y="316"/>
                    </a:lnTo>
                    <a:lnTo>
                      <a:pt x="865" y="313"/>
                    </a:lnTo>
                    <a:lnTo>
                      <a:pt x="874" y="317"/>
                    </a:lnTo>
                    <a:lnTo>
                      <a:pt x="882" y="313"/>
                    </a:lnTo>
                    <a:lnTo>
                      <a:pt x="880" y="302"/>
                    </a:lnTo>
                    <a:lnTo>
                      <a:pt x="879" y="290"/>
                    </a:lnTo>
                    <a:lnTo>
                      <a:pt x="891" y="283"/>
                    </a:lnTo>
                    <a:lnTo>
                      <a:pt x="906" y="289"/>
                    </a:lnTo>
                    <a:lnTo>
                      <a:pt x="917" y="300"/>
                    </a:lnTo>
                    <a:lnTo>
                      <a:pt x="947" y="344"/>
                    </a:lnTo>
                    <a:lnTo>
                      <a:pt x="952" y="363"/>
                    </a:lnTo>
                    <a:lnTo>
                      <a:pt x="957" y="371"/>
                    </a:lnTo>
                    <a:lnTo>
                      <a:pt x="983" y="375"/>
                    </a:lnTo>
                    <a:lnTo>
                      <a:pt x="998" y="383"/>
                    </a:lnTo>
                    <a:lnTo>
                      <a:pt x="1010" y="382"/>
                    </a:lnTo>
                    <a:lnTo>
                      <a:pt x="1025" y="374"/>
                    </a:lnTo>
                    <a:lnTo>
                      <a:pt x="1042" y="353"/>
                    </a:lnTo>
                    <a:lnTo>
                      <a:pt x="1052" y="360"/>
                    </a:lnTo>
                    <a:lnTo>
                      <a:pt x="1061" y="374"/>
                    </a:lnTo>
                    <a:lnTo>
                      <a:pt x="1064" y="382"/>
                    </a:lnTo>
                    <a:lnTo>
                      <a:pt x="1074" y="385"/>
                    </a:lnTo>
                    <a:lnTo>
                      <a:pt x="1090" y="377"/>
                    </a:lnTo>
                    <a:lnTo>
                      <a:pt x="1102" y="368"/>
                    </a:lnTo>
                    <a:lnTo>
                      <a:pt x="1111" y="354"/>
                    </a:lnTo>
                    <a:lnTo>
                      <a:pt x="1137" y="334"/>
                    </a:lnTo>
                    <a:lnTo>
                      <a:pt x="1139" y="322"/>
                    </a:lnTo>
                    <a:lnTo>
                      <a:pt x="1137" y="299"/>
                    </a:lnTo>
                    <a:lnTo>
                      <a:pt x="1137" y="285"/>
                    </a:lnTo>
                    <a:lnTo>
                      <a:pt x="1140" y="243"/>
                    </a:lnTo>
                    <a:lnTo>
                      <a:pt x="1154" y="212"/>
                    </a:lnTo>
                    <a:lnTo>
                      <a:pt x="1164" y="199"/>
                    </a:lnTo>
                    <a:lnTo>
                      <a:pt x="1177" y="192"/>
                    </a:lnTo>
                    <a:lnTo>
                      <a:pt x="1202" y="189"/>
                    </a:lnTo>
                    <a:lnTo>
                      <a:pt x="1240" y="172"/>
                    </a:lnTo>
                    <a:lnTo>
                      <a:pt x="1263" y="167"/>
                    </a:lnTo>
                    <a:lnTo>
                      <a:pt x="1268" y="172"/>
                    </a:lnTo>
                    <a:lnTo>
                      <a:pt x="1278" y="193"/>
                    </a:lnTo>
                    <a:lnTo>
                      <a:pt x="1289" y="202"/>
                    </a:lnTo>
                    <a:lnTo>
                      <a:pt x="1307" y="208"/>
                    </a:lnTo>
                    <a:lnTo>
                      <a:pt x="1325" y="225"/>
                    </a:lnTo>
                    <a:lnTo>
                      <a:pt x="1332" y="253"/>
                    </a:lnTo>
                    <a:lnTo>
                      <a:pt x="1333" y="269"/>
                    </a:lnTo>
                    <a:lnTo>
                      <a:pt x="1314" y="294"/>
                    </a:lnTo>
                    <a:lnTo>
                      <a:pt x="1310" y="306"/>
                    </a:lnTo>
                    <a:lnTo>
                      <a:pt x="1311" y="317"/>
                    </a:lnTo>
                    <a:lnTo>
                      <a:pt x="1321" y="325"/>
                    </a:lnTo>
                    <a:lnTo>
                      <a:pt x="1323" y="323"/>
                    </a:lnTo>
                    <a:lnTo>
                      <a:pt x="1332" y="315"/>
                    </a:lnTo>
                    <a:lnTo>
                      <a:pt x="1333" y="311"/>
                    </a:lnTo>
                    <a:lnTo>
                      <a:pt x="1334" y="300"/>
                    </a:lnTo>
                    <a:lnTo>
                      <a:pt x="1337" y="295"/>
                    </a:lnTo>
                    <a:lnTo>
                      <a:pt x="1369" y="275"/>
                    </a:lnTo>
                    <a:lnTo>
                      <a:pt x="1375" y="269"/>
                    </a:lnTo>
                    <a:lnTo>
                      <a:pt x="1381" y="239"/>
                    </a:lnTo>
                    <a:lnTo>
                      <a:pt x="1403" y="252"/>
                    </a:lnTo>
                    <a:lnTo>
                      <a:pt x="1416" y="250"/>
                    </a:lnTo>
                    <a:lnTo>
                      <a:pt x="1418" y="243"/>
                    </a:lnTo>
                    <a:lnTo>
                      <a:pt x="1422" y="231"/>
                    </a:lnTo>
                    <a:lnTo>
                      <a:pt x="1422" y="220"/>
                    </a:lnTo>
                    <a:lnTo>
                      <a:pt x="1419" y="216"/>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593" name="Freeform 221"/>
              <p:cNvSpPr>
                <a:spLocks noChangeAspect="1"/>
              </p:cNvSpPr>
              <p:nvPr/>
            </p:nvSpPr>
            <p:spPr bwMode="gray">
              <a:xfrm>
                <a:off x="4952206" y="2013297"/>
                <a:ext cx="227013" cy="520700"/>
              </a:xfrm>
              <a:custGeom>
                <a:avLst/>
                <a:gdLst/>
                <a:ahLst/>
                <a:cxnLst>
                  <a:cxn ang="0">
                    <a:pos x="13" y="1339"/>
                  </a:cxn>
                  <a:cxn ang="0">
                    <a:pos x="27" y="1349"/>
                  </a:cxn>
                  <a:cxn ang="0">
                    <a:pos x="43" y="1396"/>
                  </a:cxn>
                  <a:cxn ang="0">
                    <a:pos x="56" y="1468"/>
                  </a:cxn>
                  <a:cxn ang="0">
                    <a:pos x="92" y="1538"/>
                  </a:cxn>
                  <a:cxn ang="0">
                    <a:pos x="91" y="1593"/>
                  </a:cxn>
                  <a:cxn ang="0">
                    <a:pos x="107" y="1636"/>
                  </a:cxn>
                  <a:cxn ang="0">
                    <a:pos x="169" y="1598"/>
                  </a:cxn>
                  <a:cxn ang="0">
                    <a:pos x="227" y="1564"/>
                  </a:cxn>
                  <a:cxn ang="0">
                    <a:pos x="286" y="1484"/>
                  </a:cxn>
                  <a:cxn ang="0">
                    <a:pos x="300" y="1407"/>
                  </a:cxn>
                  <a:cxn ang="0">
                    <a:pos x="301" y="1378"/>
                  </a:cxn>
                  <a:cxn ang="0">
                    <a:pos x="288" y="1329"/>
                  </a:cxn>
                  <a:cxn ang="0">
                    <a:pos x="276" y="1310"/>
                  </a:cxn>
                  <a:cxn ang="0">
                    <a:pos x="350" y="1279"/>
                  </a:cxn>
                  <a:cxn ang="0">
                    <a:pos x="389" y="1243"/>
                  </a:cxn>
                  <a:cxn ang="0">
                    <a:pos x="341" y="1241"/>
                  </a:cxn>
                  <a:cxn ang="0">
                    <a:pos x="290" y="1219"/>
                  </a:cxn>
                  <a:cxn ang="0">
                    <a:pos x="338" y="1218"/>
                  </a:cxn>
                  <a:cxn ang="0">
                    <a:pos x="371" y="1232"/>
                  </a:cxn>
                  <a:cxn ang="0">
                    <a:pos x="394" y="1138"/>
                  </a:cxn>
                  <a:cxn ang="0">
                    <a:pos x="352" y="1100"/>
                  </a:cxn>
                  <a:cxn ang="0">
                    <a:pos x="308" y="1148"/>
                  </a:cxn>
                  <a:cxn ang="0">
                    <a:pos x="319" y="1127"/>
                  </a:cxn>
                  <a:cxn ang="0">
                    <a:pos x="331" y="1060"/>
                  </a:cxn>
                  <a:cxn ang="0">
                    <a:pos x="344" y="979"/>
                  </a:cxn>
                  <a:cxn ang="0">
                    <a:pos x="340" y="879"/>
                  </a:cxn>
                  <a:cxn ang="0">
                    <a:pos x="370" y="850"/>
                  </a:cxn>
                  <a:cxn ang="0">
                    <a:pos x="393" y="840"/>
                  </a:cxn>
                  <a:cxn ang="0">
                    <a:pos x="410" y="809"/>
                  </a:cxn>
                  <a:cxn ang="0">
                    <a:pos x="449" y="764"/>
                  </a:cxn>
                  <a:cxn ang="0">
                    <a:pos x="503" y="735"/>
                  </a:cxn>
                  <a:cxn ang="0">
                    <a:pos x="555" y="664"/>
                  </a:cxn>
                  <a:cxn ang="0">
                    <a:pos x="572" y="639"/>
                  </a:cxn>
                  <a:cxn ang="0">
                    <a:pos x="551" y="594"/>
                  </a:cxn>
                  <a:cxn ang="0">
                    <a:pos x="569" y="527"/>
                  </a:cxn>
                  <a:cxn ang="0">
                    <a:pos x="593" y="503"/>
                  </a:cxn>
                  <a:cxn ang="0">
                    <a:pos x="614" y="493"/>
                  </a:cxn>
                  <a:cxn ang="0">
                    <a:pos x="628" y="460"/>
                  </a:cxn>
                  <a:cxn ang="0">
                    <a:pos x="661" y="473"/>
                  </a:cxn>
                  <a:cxn ang="0">
                    <a:pos x="712" y="449"/>
                  </a:cxn>
                  <a:cxn ang="0">
                    <a:pos x="687" y="296"/>
                  </a:cxn>
                  <a:cxn ang="0">
                    <a:pos x="683" y="186"/>
                  </a:cxn>
                  <a:cxn ang="0">
                    <a:pos x="528" y="5"/>
                  </a:cxn>
                  <a:cxn ang="0">
                    <a:pos x="502" y="29"/>
                  </a:cxn>
                  <a:cxn ang="0">
                    <a:pos x="490" y="97"/>
                  </a:cxn>
                  <a:cxn ang="0">
                    <a:pos x="390" y="119"/>
                  </a:cxn>
                  <a:cxn ang="0">
                    <a:pos x="335" y="149"/>
                  </a:cxn>
                  <a:cxn ang="0">
                    <a:pos x="279" y="251"/>
                  </a:cxn>
                  <a:cxn ang="0">
                    <a:pos x="242" y="364"/>
                  </a:cxn>
                  <a:cxn ang="0">
                    <a:pos x="194" y="446"/>
                  </a:cxn>
                  <a:cxn ang="0">
                    <a:pos x="163" y="641"/>
                  </a:cxn>
                  <a:cxn ang="0">
                    <a:pos x="104" y="697"/>
                  </a:cxn>
                  <a:cxn ang="0">
                    <a:pos x="66" y="811"/>
                  </a:cxn>
                  <a:cxn ang="0">
                    <a:pos x="55" y="886"/>
                  </a:cxn>
                  <a:cxn ang="0">
                    <a:pos x="86" y="1035"/>
                  </a:cxn>
                  <a:cxn ang="0">
                    <a:pos x="74" y="1143"/>
                  </a:cxn>
                  <a:cxn ang="0">
                    <a:pos x="32" y="1242"/>
                  </a:cxn>
                </a:cxnLst>
                <a:rect l="0" t="0" r="r" b="b"/>
                <a:pathLst>
                  <a:path w="715" h="1640">
                    <a:moveTo>
                      <a:pt x="6" y="1264"/>
                    </a:moveTo>
                    <a:lnTo>
                      <a:pt x="0" y="1276"/>
                    </a:lnTo>
                    <a:lnTo>
                      <a:pt x="0" y="1288"/>
                    </a:lnTo>
                    <a:lnTo>
                      <a:pt x="5" y="1328"/>
                    </a:lnTo>
                    <a:lnTo>
                      <a:pt x="7" y="1333"/>
                    </a:lnTo>
                    <a:lnTo>
                      <a:pt x="12" y="1335"/>
                    </a:lnTo>
                    <a:lnTo>
                      <a:pt x="13" y="1339"/>
                    </a:lnTo>
                    <a:lnTo>
                      <a:pt x="15" y="1346"/>
                    </a:lnTo>
                    <a:lnTo>
                      <a:pt x="13" y="1350"/>
                    </a:lnTo>
                    <a:lnTo>
                      <a:pt x="19" y="1343"/>
                    </a:lnTo>
                    <a:lnTo>
                      <a:pt x="21" y="1335"/>
                    </a:lnTo>
                    <a:lnTo>
                      <a:pt x="26" y="1340"/>
                    </a:lnTo>
                    <a:lnTo>
                      <a:pt x="22" y="1350"/>
                    </a:lnTo>
                    <a:lnTo>
                      <a:pt x="27" y="1349"/>
                    </a:lnTo>
                    <a:lnTo>
                      <a:pt x="29" y="1351"/>
                    </a:lnTo>
                    <a:lnTo>
                      <a:pt x="24" y="1355"/>
                    </a:lnTo>
                    <a:lnTo>
                      <a:pt x="17" y="1366"/>
                    </a:lnTo>
                    <a:lnTo>
                      <a:pt x="33" y="1371"/>
                    </a:lnTo>
                    <a:lnTo>
                      <a:pt x="35" y="1381"/>
                    </a:lnTo>
                    <a:lnTo>
                      <a:pt x="33" y="1398"/>
                    </a:lnTo>
                    <a:lnTo>
                      <a:pt x="43" y="1396"/>
                    </a:lnTo>
                    <a:lnTo>
                      <a:pt x="45" y="1407"/>
                    </a:lnTo>
                    <a:lnTo>
                      <a:pt x="39" y="1415"/>
                    </a:lnTo>
                    <a:lnTo>
                      <a:pt x="42" y="1431"/>
                    </a:lnTo>
                    <a:lnTo>
                      <a:pt x="40" y="1442"/>
                    </a:lnTo>
                    <a:lnTo>
                      <a:pt x="49" y="1442"/>
                    </a:lnTo>
                    <a:lnTo>
                      <a:pt x="54" y="1456"/>
                    </a:lnTo>
                    <a:lnTo>
                      <a:pt x="56" y="1468"/>
                    </a:lnTo>
                    <a:lnTo>
                      <a:pt x="62" y="1487"/>
                    </a:lnTo>
                    <a:lnTo>
                      <a:pt x="74" y="1496"/>
                    </a:lnTo>
                    <a:lnTo>
                      <a:pt x="78" y="1509"/>
                    </a:lnTo>
                    <a:lnTo>
                      <a:pt x="91" y="1516"/>
                    </a:lnTo>
                    <a:lnTo>
                      <a:pt x="98" y="1526"/>
                    </a:lnTo>
                    <a:lnTo>
                      <a:pt x="98" y="1534"/>
                    </a:lnTo>
                    <a:lnTo>
                      <a:pt x="92" y="1538"/>
                    </a:lnTo>
                    <a:lnTo>
                      <a:pt x="85" y="1537"/>
                    </a:lnTo>
                    <a:lnTo>
                      <a:pt x="82" y="1541"/>
                    </a:lnTo>
                    <a:lnTo>
                      <a:pt x="89" y="1557"/>
                    </a:lnTo>
                    <a:lnTo>
                      <a:pt x="82" y="1555"/>
                    </a:lnTo>
                    <a:lnTo>
                      <a:pt x="75" y="1553"/>
                    </a:lnTo>
                    <a:lnTo>
                      <a:pt x="75" y="1559"/>
                    </a:lnTo>
                    <a:lnTo>
                      <a:pt x="91" y="1593"/>
                    </a:lnTo>
                    <a:lnTo>
                      <a:pt x="98" y="1604"/>
                    </a:lnTo>
                    <a:lnTo>
                      <a:pt x="102" y="1614"/>
                    </a:lnTo>
                    <a:lnTo>
                      <a:pt x="99" y="1620"/>
                    </a:lnTo>
                    <a:lnTo>
                      <a:pt x="98" y="1631"/>
                    </a:lnTo>
                    <a:lnTo>
                      <a:pt x="94" y="1633"/>
                    </a:lnTo>
                    <a:lnTo>
                      <a:pt x="93" y="1638"/>
                    </a:lnTo>
                    <a:lnTo>
                      <a:pt x="107" y="1636"/>
                    </a:lnTo>
                    <a:lnTo>
                      <a:pt x="118" y="1640"/>
                    </a:lnTo>
                    <a:lnTo>
                      <a:pt x="136" y="1634"/>
                    </a:lnTo>
                    <a:lnTo>
                      <a:pt x="152" y="1633"/>
                    </a:lnTo>
                    <a:lnTo>
                      <a:pt x="163" y="1638"/>
                    </a:lnTo>
                    <a:lnTo>
                      <a:pt x="168" y="1634"/>
                    </a:lnTo>
                    <a:lnTo>
                      <a:pt x="172" y="1620"/>
                    </a:lnTo>
                    <a:lnTo>
                      <a:pt x="169" y="1598"/>
                    </a:lnTo>
                    <a:lnTo>
                      <a:pt x="174" y="1585"/>
                    </a:lnTo>
                    <a:lnTo>
                      <a:pt x="180" y="1574"/>
                    </a:lnTo>
                    <a:lnTo>
                      <a:pt x="189" y="1576"/>
                    </a:lnTo>
                    <a:lnTo>
                      <a:pt x="194" y="1566"/>
                    </a:lnTo>
                    <a:lnTo>
                      <a:pt x="204" y="1559"/>
                    </a:lnTo>
                    <a:lnTo>
                      <a:pt x="218" y="1560"/>
                    </a:lnTo>
                    <a:lnTo>
                      <a:pt x="227" y="1564"/>
                    </a:lnTo>
                    <a:lnTo>
                      <a:pt x="238" y="1560"/>
                    </a:lnTo>
                    <a:lnTo>
                      <a:pt x="250" y="1564"/>
                    </a:lnTo>
                    <a:lnTo>
                      <a:pt x="261" y="1564"/>
                    </a:lnTo>
                    <a:lnTo>
                      <a:pt x="266" y="1544"/>
                    </a:lnTo>
                    <a:lnTo>
                      <a:pt x="276" y="1522"/>
                    </a:lnTo>
                    <a:lnTo>
                      <a:pt x="285" y="1505"/>
                    </a:lnTo>
                    <a:lnTo>
                      <a:pt x="286" y="1484"/>
                    </a:lnTo>
                    <a:lnTo>
                      <a:pt x="291" y="1472"/>
                    </a:lnTo>
                    <a:lnTo>
                      <a:pt x="290" y="1457"/>
                    </a:lnTo>
                    <a:lnTo>
                      <a:pt x="293" y="1446"/>
                    </a:lnTo>
                    <a:lnTo>
                      <a:pt x="298" y="1435"/>
                    </a:lnTo>
                    <a:lnTo>
                      <a:pt x="298" y="1424"/>
                    </a:lnTo>
                    <a:lnTo>
                      <a:pt x="295" y="1418"/>
                    </a:lnTo>
                    <a:lnTo>
                      <a:pt x="300" y="1407"/>
                    </a:lnTo>
                    <a:lnTo>
                      <a:pt x="298" y="1398"/>
                    </a:lnTo>
                    <a:lnTo>
                      <a:pt x="293" y="1392"/>
                    </a:lnTo>
                    <a:lnTo>
                      <a:pt x="292" y="1386"/>
                    </a:lnTo>
                    <a:lnTo>
                      <a:pt x="293" y="1382"/>
                    </a:lnTo>
                    <a:lnTo>
                      <a:pt x="300" y="1385"/>
                    </a:lnTo>
                    <a:lnTo>
                      <a:pt x="304" y="1385"/>
                    </a:lnTo>
                    <a:lnTo>
                      <a:pt x="301" y="1378"/>
                    </a:lnTo>
                    <a:lnTo>
                      <a:pt x="302" y="1374"/>
                    </a:lnTo>
                    <a:lnTo>
                      <a:pt x="304" y="1367"/>
                    </a:lnTo>
                    <a:lnTo>
                      <a:pt x="304" y="1362"/>
                    </a:lnTo>
                    <a:lnTo>
                      <a:pt x="307" y="1345"/>
                    </a:lnTo>
                    <a:lnTo>
                      <a:pt x="306" y="1340"/>
                    </a:lnTo>
                    <a:lnTo>
                      <a:pt x="297" y="1334"/>
                    </a:lnTo>
                    <a:lnTo>
                      <a:pt x="288" y="1329"/>
                    </a:lnTo>
                    <a:lnTo>
                      <a:pt x="291" y="1328"/>
                    </a:lnTo>
                    <a:lnTo>
                      <a:pt x="300" y="1332"/>
                    </a:lnTo>
                    <a:lnTo>
                      <a:pt x="309" y="1329"/>
                    </a:lnTo>
                    <a:lnTo>
                      <a:pt x="312" y="1326"/>
                    </a:lnTo>
                    <a:lnTo>
                      <a:pt x="302" y="1317"/>
                    </a:lnTo>
                    <a:lnTo>
                      <a:pt x="274" y="1312"/>
                    </a:lnTo>
                    <a:lnTo>
                      <a:pt x="276" y="1310"/>
                    </a:lnTo>
                    <a:lnTo>
                      <a:pt x="298" y="1307"/>
                    </a:lnTo>
                    <a:lnTo>
                      <a:pt x="311" y="1311"/>
                    </a:lnTo>
                    <a:lnTo>
                      <a:pt x="318" y="1307"/>
                    </a:lnTo>
                    <a:lnTo>
                      <a:pt x="320" y="1299"/>
                    </a:lnTo>
                    <a:lnTo>
                      <a:pt x="334" y="1297"/>
                    </a:lnTo>
                    <a:lnTo>
                      <a:pt x="345" y="1286"/>
                    </a:lnTo>
                    <a:lnTo>
                      <a:pt x="350" y="1279"/>
                    </a:lnTo>
                    <a:lnTo>
                      <a:pt x="350" y="1268"/>
                    </a:lnTo>
                    <a:lnTo>
                      <a:pt x="359" y="1270"/>
                    </a:lnTo>
                    <a:lnTo>
                      <a:pt x="359" y="1281"/>
                    </a:lnTo>
                    <a:lnTo>
                      <a:pt x="371" y="1280"/>
                    </a:lnTo>
                    <a:lnTo>
                      <a:pt x="378" y="1268"/>
                    </a:lnTo>
                    <a:lnTo>
                      <a:pt x="392" y="1256"/>
                    </a:lnTo>
                    <a:lnTo>
                      <a:pt x="389" y="1243"/>
                    </a:lnTo>
                    <a:lnTo>
                      <a:pt x="394" y="1248"/>
                    </a:lnTo>
                    <a:lnTo>
                      <a:pt x="400" y="1248"/>
                    </a:lnTo>
                    <a:lnTo>
                      <a:pt x="400" y="1242"/>
                    </a:lnTo>
                    <a:lnTo>
                      <a:pt x="406" y="1237"/>
                    </a:lnTo>
                    <a:lnTo>
                      <a:pt x="405" y="1232"/>
                    </a:lnTo>
                    <a:lnTo>
                      <a:pt x="352" y="1243"/>
                    </a:lnTo>
                    <a:lnTo>
                      <a:pt x="341" y="1241"/>
                    </a:lnTo>
                    <a:lnTo>
                      <a:pt x="336" y="1245"/>
                    </a:lnTo>
                    <a:lnTo>
                      <a:pt x="334" y="1238"/>
                    </a:lnTo>
                    <a:lnTo>
                      <a:pt x="328" y="1232"/>
                    </a:lnTo>
                    <a:lnTo>
                      <a:pt x="303" y="1222"/>
                    </a:lnTo>
                    <a:lnTo>
                      <a:pt x="290" y="1225"/>
                    </a:lnTo>
                    <a:lnTo>
                      <a:pt x="284" y="1221"/>
                    </a:lnTo>
                    <a:lnTo>
                      <a:pt x="290" y="1219"/>
                    </a:lnTo>
                    <a:lnTo>
                      <a:pt x="293" y="1211"/>
                    </a:lnTo>
                    <a:lnTo>
                      <a:pt x="300" y="1214"/>
                    </a:lnTo>
                    <a:lnTo>
                      <a:pt x="308" y="1211"/>
                    </a:lnTo>
                    <a:lnTo>
                      <a:pt x="320" y="1213"/>
                    </a:lnTo>
                    <a:lnTo>
                      <a:pt x="322" y="1211"/>
                    </a:lnTo>
                    <a:lnTo>
                      <a:pt x="331" y="1221"/>
                    </a:lnTo>
                    <a:lnTo>
                      <a:pt x="338" y="1218"/>
                    </a:lnTo>
                    <a:lnTo>
                      <a:pt x="339" y="1214"/>
                    </a:lnTo>
                    <a:lnTo>
                      <a:pt x="345" y="1220"/>
                    </a:lnTo>
                    <a:lnTo>
                      <a:pt x="352" y="1222"/>
                    </a:lnTo>
                    <a:lnTo>
                      <a:pt x="356" y="1216"/>
                    </a:lnTo>
                    <a:lnTo>
                      <a:pt x="359" y="1220"/>
                    </a:lnTo>
                    <a:lnTo>
                      <a:pt x="363" y="1230"/>
                    </a:lnTo>
                    <a:lnTo>
                      <a:pt x="371" y="1232"/>
                    </a:lnTo>
                    <a:lnTo>
                      <a:pt x="403" y="1216"/>
                    </a:lnTo>
                    <a:lnTo>
                      <a:pt x="414" y="1198"/>
                    </a:lnTo>
                    <a:lnTo>
                      <a:pt x="419" y="1193"/>
                    </a:lnTo>
                    <a:lnTo>
                      <a:pt x="422" y="1176"/>
                    </a:lnTo>
                    <a:lnTo>
                      <a:pt x="416" y="1161"/>
                    </a:lnTo>
                    <a:lnTo>
                      <a:pt x="404" y="1152"/>
                    </a:lnTo>
                    <a:lnTo>
                      <a:pt x="394" y="1138"/>
                    </a:lnTo>
                    <a:lnTo>
                      <a:pt x="403" y="1136"/>
                    </a:lnTo>
                    <a:lnTo>
                      <a:pt x="402" y="1133"/>
                    </a:lnTo>
                    <a:lnTo>
                      <a:pt x="381" y="1123"/>
                    </a:lnTo>
                    <a:lnTo>
                      <a:pt x="379" y="1113"/>
                    </a:lnTo>
                    <a:lnTo>
                      <a:pt x="374" y="1103"/>
                    </a:lnTo>
                    <a:lnTo>
                      <a:pt x="357" y="1106"/>
                    </a:lnTo>
                    <a:lnTo>
                      <a:pt x="352" y="1100"/>
                    </a:lnTo>
                    <a:lnTo>
                      <a:pt x="351" y="1096"/>
                    </a:lnTo>
                    <a:lnTo>
                      <a:pt x="347" y="1095"/>
                    </a:lnTo>
                    <a:lnTo>
                      <a:pt x="347" y="1098"/>
                    </a:lnTo>
                    <a:lnTo>
                      <a:pt x="341" y="1118"/>
                    </a:lnTo>
                    <a:lnTo>
                      <a:pt x="333" y="1129"/>
                    </a:lnTo>
                    <a:lnTo>
                      <a:pt x="314" y="1143"/>
                    </a:lnTo>
                    <a:lnTo>
                      <a:pt x="308" y="1148"/>
                    </a:lnTo>
                    <a:lnTo>
                      <a:pt x="298" y="1148"/>
                    </a:lnTo>
                    <a:lnTo>
                      <a:pt x="287" y="1151"/>
                    </a:lnTo>
                    <a:lnTo>
                      <a:pt x="280" y="1149"/>
                    </a:lnTo>
                    <a:lnTo>
                      <a:pt x="288" y="1143"/>
                    </a:lnTo>
                    <a:lnTo>
                      <a:pt x="300" y="1140"/>
                    </a:lnTo>
                    <a:lnTo>
                      <a:pt x="309" y="1132"/>
                    </a:lnTo>
                    <a:lnTo>
                      <a:pt x="319" y="1127"/>
                    </a:lnTo>
                    <a:lnTo>
                      <a:pt x="336" y="1112"/>
                    </a:lnTo>
                    <a:lnTo>
                      <a:pt x="339" y="1102"/>
                    </a:lnTo>
                    <a:lnTo>
                      <a:pt x="339" y="1089"/>
                    </a:lnTo>
                    <a:lnTo>
                      <a:pt x="330" y="1087"/>
                    </a:lnTo>
                    <a:lnTo>
                      <a:pt x="334" y="1080"/>
                    </a:lnTo>
                    <a:lnTo>
                      <a:pt x="335" y="1069"/>
                    </a:lnTo>
                    <a:lnTo>
                      <a:pt x="331" y="1060"/>
                    </a:lnTo>
                    <a:lnTo>
                      <a:pt x="328" y="1032"/>
                    </a:lnTo>
                    <a:lnTo>
                      <a:pt x="329" y="1015"/>
                    </a:lnTo>
                    <a:lnTo>
                      <a:pt x="325" y="992"/>
                    </a:lnTo>
                    <a:lnTo>
                      <a:pt x="327" y="985"/>
                    </a:lnTo>
                    <a:lnTo>
                      <a:pt x="330" y="977"/>
                    </a:lnTo>
                    <a:lnTo>
                      <a:pt x="329" y="971"/>
                    </a:lnTo>
                    <a:lnTo>
                      <a:pt x="344" y="979"/>
                    </a:lnTo>
                    <a:lnTo>
                      <a:pt x="345" y="971"/>
                    </a:lnTo>
                    <a:lnTo>
                      <a:pt x="340" y="950"/>
                    </a:lnTo>
                    <a:lnTo>
                      <a:pt x="345" y="928"/>
                    </a:lnTo>
                    <a:lnTo>
                      <a:pt x="350" y="910"/>
                    </a:lnTo>
                    <a:lnTo>
                      <a:pt x="343" y="901"/>
                    </a:lnTo>
                    <a:lnTo>
                      <a:pt x="340" y="892"/>
                    </a:lnTo>
                    <a:lnTo>
                      <a:pt x="340" y="879"/>
                    </a:lnTo>
                    <a:lnTo>
                      <a:pt x="356" y="887"/>
                    </a:lnTo>
                    <a:lnTo>
                      <a:pt x="357" y="885"/>
                    </a:lnTo>
                    <a:lnTo>
                      <a:pt x="361" y="881"/>
                    </a:lnTo>
                    <a:lnTo>
                      <a:pt x="367" y="872"/>
                    </a:lnTo>
                    <a:lnTo>
                      <a:pt x="368" y="870"/>
                    </a:lnTo>
                    <a:lnTo>
                      <a:pt x="367" y="866"/>
                    </a:lnTo>
                    <a:lnTo>
                      <a:pt x="370" y="850"/>
                    </a:lnTo>
                    <a:lnTo>
                      <a:pt x="365" y="839"/>
                    </a:lnTo>
                    <a:lnTo>
                      <a:pt x="366" y="831"/>
                    </a:lnTo>
                    <a:lnTo>
                      <a:pt x="368" y="840"/>
                    </a:lnTo>
                    <a:lnTo>
                      <a:pt x="377" y="848"/>
                    </a:lnTo>
                    <a:lnTo>
                      <a:pt x="381" y="847"/>
                    </a:lnTo>
                    <a:lnTo>
                      <a:pt x="386" y="837"/>
                    </a:lnTo>
                    <a:lnTo>
                      <a:pt x="393" y="840"/>
                    </a:lnTo>
                    <a:lnTo>
                      <a:pt x="394" y="833"/>
                    </a:lnTo>
                    <a:lnTo>
                      <a:pt x="398" y="827"/>
                    </a:lnTo>
                    <a:lnTo>
                      <a:pt x="387" y="822"/>
                    </a:lnTo>
                    <a:lnTo>
                      <a:pt x="394" y="823"/>
                    </a:lnTo>
                    <a:lnTo>
                      <a:pt x="403" y="817"/>
                    </a:lnTo>
                    <a:lnTo>
                      <a:pt x="403" y="812"/>
                    </a:lnTo>
                    <a:lnTo>
                      <a:pt x="410" y="809"/>
                    </a:lnTo>
                    <a:lnTo>
                      <a:pt x="411" y="799"/>
                    </a:lnTo>
                    <a:lnTo>
                      <a:pt x="417" y="796"/>
                    </a:lnTo>
                    <a:lnTo>
                      <a:pt x="417" y="784"/>
                    </a:lnTo>
                    <a:lnTo>
                      <a:pt x="425" y="783"/>
                    </a:lnTo>
                    <a:lnTo>
                      <a:pt x="435" y="785"/>
                    </a:lnTo>
                    <a:lnTo>
                      <a:pt x="446" y="775"/>
                    </a:lnTo>
                    <a:lnTo>
                      <a:pt x="449" y="764"/>
                    </a:lnTo>
                    <a:lnTo>
                      <a:pt x="464" y="753"/>
                    </a:lnTo>
                    <a:lnTo>
                      <a:pt x="470" y="761"/>
                    </a:lnTo>
                    <a:lnTo>
                      <a:pt x="481" y="753"/>
                    </a:lnTo>
                    <a:lnTo>
                      <a:pt x="484" y="743"/>
                    </a:lnTo>
                    <a:lnTo>
                      <a:pt x="492" y="737"/>
                    </a:lnTo>
                    <a:lnTo>
                      <a:pt x="500" y="740"/>
                    </a:lnTo>
                    <a:lnTo>
                      <a:pt x="503" y="735"/>
                    </a:lnTo>
                    <a:lnTo>
                      <a:pt x="516" y="727"/>
                    </a:lnTo>
                    <a:lnTo>
                      <a:pt x="521" y="719"/>
                    </a:lnTo>
                    <a:lnTo>
                      <a:pt x="528" y="715"/>
                    </a:lnTo>
                    <a:lnTo>
                      <a:pt x="535" y="699"/>
                    </a:lnTo>
                    <a:lnTo>
                      <a:pt x="538" y="691"/>
                    </a:lnTo>
                    <a:lnTo>
                      <a:pt x="549" y="677"/>
                    </a:lnTo>
                    <a:lnTo>
                      <a:pt x="555" y="664"/>
                    </a:lnTo>
                    <a:lnTo>
                      <a:pt x="562" y="651"/>
                    </a:lnTo>
                    <a:lnTo>
                      <a:pt x="566" y="646"/>
                    </a:lnTo>
                    <a:lnTo>
                      <a:pt x="567" y="651"/>
                    </a:lnTo>
                    <a:lnTo>
                      <a:pt x="566" y="662"/>
                    </a:lnTo>
                    <a:lnTo>
                      <a:pt x="576" y="649"/>
                    </a:lnTo>
                    <a:lnTo>
                      <a:pt x="577" y="644"/>
                    </a:lnTo>
                    <a:lnTo>
                      <a:pt x="572" y="639"/>
                    </a:lnTo>
                    <a:lnTo>
                      <a:pt x="571" y="633"/>
                    </a:lnTo>
                    <a:lnTo>
                      <a:pt x="556" y="618"/>
                    </a:lnTo>
                    <a:lnTo>
                      <a:pt x="555" y="612"/>
                    </a:lnTo>
                    <a:lnTo>
                      <a:pt x="558" y="610"/>
                    </a:lnTo>
                    <a:lnTo>
                      <a:pt x="556" y="602"/>
                    </a:lnTo>
                    <a:lnTo>
                      <a:pt x="551" y="596"/>
                    </a:lnTo>
                    <a:lnTo>
                      <a:pt x="551" y="594"/>
                    </a:lnTo>
                    <a:lnTo>
                      <a:pt x="556" y="589"/>
                    </a:lnTo>
                    <a:lnTo>
                      <a:pt x="558" y="582"/>
                    </a:lnTo>
                    <a:lnTo>
                      <a:pt x="566" y="579"/>
                    </a:lnTo>
                    <a:lnTo>
                      <a:pt x="576" y="554"/>
                    </a:lnTo>
                    <a:lnTo>
                      <a:pt x="577" y="547"/>
                    </a:lnTo>
                    <a:lnTo>
                      <a:pt x="567" y="530"/>
                    </a:lnTo>
                    <a:lnTo>
                      <a:pt x="569" y="527"/>
                    </a:lnTo>
                    <a:lnTo>
                      <a:pt x="580" y="520"/>
                    </a:lnTo>
                    <a:lnTo>
                      <a:pt x="580" y="512"/>
                    </a:lnTo>
                    <a:lnTo>
                      <a:pt x="585" y="511"/>
                    </a:lnTo>
                    <a:lnTo>
                      <a:pt x="592" y="515"/>
                    </a:lnTo>
                    <a:lnTo>
                      <a:pt x="596" y="514"/>
                    </a:lnTo>
                    <a:lnTo>
                      <a:pt x="597" y="506"/>
                    </a:lnTo>
                    <a:lnTo>
                      <a:pt x="593" y="503"/>
                    </a:lnTo>
                    <a:lnTo>
                      <a:pt x="603" y="501"/>
                    </a:lnTo>
                    <a:lnTo>
                      <a:pt x="604" y="495"/>
                    </a:lnTo>
                    <a:lnTo>
                      <a:pt x="593" y="481"/>
                    </a:lnTo>
                    <a:lnTo>
                      <a:pt x="593" y="476"/>
                    </a:lnTo>
                    <a:lnTo>
                      <a:pt x="605" y="484"/>
                    </a:lnTo>
                    <a:lnTo>
                      <a:pt x="610" y="493"/>
                    </a:lnTo>
                    <a:lnTo>
                      <a:pt x="614" y="493"/>
                    </a:lnTo>
                    <a:lnTo>
                      <a:pt x="613" y="476"/>
                    </a:lnTo>
                    <a:lnTo>
                      <a:pt x="614" y="478"/>
                    </a:lnTo>
                    <a:lnTo>
                      <a:pt x="618" y="476"/>
                    </a:lnTo>
                    <a:lnTo>
                      <a:pt x="619" y="455"/>
                    </a:lnTo>
                    <a:lnTo>
                      <a:pt x="623" y="454"/>
                    </a:lnTo>
                    <a:lnTo>
                      <a:pt x="628" y="454"/>
                    </a:lnTo>
                    <a:lnTo>
                      <a:pt x="628" y="460"/>
                    </a:lnTo>
                    <a:lnTo>
                      <a:pt x="631" y="465"/>
                    </a:lnTo>
                    <a:lnTo>
                      <a:pt x="635" y="467"/>
                    </a:lnTo>
                    <a:lnTo>
                      <a:pt x="640" y="454"/>
                    </a:lnTo>
                    <a:lnTo>
                      <a:pt x="645" y="457"/>
                    </a:lnTo>
                    <a:lnTo>
                      <a:pt x="651" y="468"/>
                    </a:lnTo>
                    <a:lnTo>
                      <a:pt x="655" y="468"/>
                    </a:lnTo>
                    <a:lnTo>
                      <a:pt x="661" y="473"/>
                    </a:lnTo>
                    <a:lnTo>
                      <a:pt x="666" y="461"/>
                    </a:lnTo>
                    <a:lnTo>
                      <a:pt x="691" y="458"/>
                    </a:lnTo>
                    <a:lnTo>
                      <a:pt x="700" y="465"/>
                    </a:lnTo>
                    <a:lnTo>
                      <a:pt x="706" y="472"/>
                    </a:lnTo>
                    <a:lnTo>
                      <a:pt x="710" y="465"/>
                    </a:lnTo>
                    <a:lnTo>
                      <a:pt x="715" y="461"/>
                    </a:lnTo>
                    <a:lnTo>
                      <a:pt x="712" y="449"/>
                    </a:lnTo>
                    <a:lnTo>
                      <a:pt x="698" y="415"/>
                    </a:lnTo>
                    <a:lnTo>
                      <a:pt x="694" y="395"/>
                    </a:lnTo>
                    <a:lnTo>
                      <a:pt x="698" y="377"/>
                    </a:lnTo>
                    <a:lnTo>
                      <a:pt x="706" y="364"/>
                    </a:lnTo>
                    <a:lnTo>
                      <a:pt x="707" y="354"/>
                    </a:lnTo>
                    <a:lnTo>
                      <a:pt x="707" y="342"/>
                    </a:lnTo>
                    <a:lnTo>
                      <a:pt x="687" y="296"/>
                    </a:lnTo>
                    <a:lnTo>
                      <a:pt x="684" y="279"/>
                    </a:lnTo>
                    <a:lnTo>
                      <a:pt x="690" y="258"/>
                    </a:lnTo>
                    <a:lnTo>
                      <a:pt x="688" y="243"/>
                    </a:lnTo>
                    <a:lnTo>
                      <a:pt x="683" y="237"/>
                    </a:lnTo>
                    <a:lnTo>
                      <a:pt x="682" y="223"/>
                    </a:lnTo>
                    <a:lnTo>
                      <a:pt x="682" y="202"/>
                    </a:lnTo>
                    <a:lnTo>
                      <a:pt x="683" y="186"/>
                    </a:lnTo>
                    <a:lnTo>
                      <a:pt x="688" y="173"/>
                    </a:lnTo>
                    <a:lnTo>
                      <a:pt x="685" y="166"/>
                    </a:lnTo>
                    <a:lnTo>
                      <a:pt x="653" y="110"/>
                    </a:lnTo>
                    <a:lnTo>
                      <a:pt x="635" y="92"/>
                    </a:lnTo>
                    <a:lnTo>
                      <a:pt x="599" y="81"/>
                    </a:lnTo>
                    <a:lnTo>
                      <a:pt x="569" y="51"/>
                    </a:lnTo>
                    <a:lnTo>
                      <a:pt x="528" y="5"/>
                    </a:lnTo>
                    <a:lnTo>
                      <a:pt x="526" y="0"/>
                    </a:lnTo>
                    <a:lnTo>
                      <a:pt x="523" y="0"/>
                    </a:lnTo>
                    <a:lnTo>
                      <a:pt x="500" y="0"/>
                    </a:lnTo>
                    <a:lnTo>
                      <a:pt x="495" y="3"/>
                    </a:lnTo>
                    <a:lnTo>
                      <a:pt x="496" y="13"/>
                    </a:lnTo>
                    <a:lnTo>
                      <a:pt x="501" y="17"/>
                    </a:lnTo>
                    <a:lnTo>
                      <a:pt x="502" y="29"/>
                    </a:lnTo>
                    <a:lnTo>
                      <a:pt x="500" y="38"/>
                    </a:lnTo>
                    <a:lnTo>
                      <a:pt x="496" y="43"/>
                    </a:lnTo>
                    <a:lnTo>
                      <a:pt x="492" y="58"/>
                    </a:lnTo>
                    <a:lnTo>
                      <a:pt x="486" y="69"/>
                    </a:lnTo>
                    <a:lnTo>
                      <a:pt x="488" y="79"/>
                    </a:lnTo>
                    <a:lnTo>
                      <a:pt x="497" y="89"/>
                    </a:lnTo>
                    <a:lnTo>
                      <a:pt x="490" y="97"/>
                    </a:lnTo>
                    <a:lnTo>
                      <a:pt x="481" y="100"/>
                    </a:lnTo>
                    <a:lnTo>
                      <a:pt x="438" y="84"/>
                    </a:lnTo>
                    <a:lnTo>
                      <a:pt x="408" y="80"/>
                    </a:lnTo>
                    <a:lnTo>
                      <a:pt x="398" y="81"/>
                    </a:lnTo>
                    <a:lnTo>
                      <a:pt x="393" y="86"/>
                    </a:lnTo>
                    <a:lnTo>
                      <a:pt x="388" y="96"/>
                    </a:lnTo>
                    <a:lnTo>
                      <a:pt x="390" y="119"/>
                    </a:lnTo>
                    <a:lnTo>
                      <a:pt x="388" y="129"/>
                    </a:lnTo>
                    <a:lnTo>
                      <a:pt x="383" y="150"/>
                    </a:lnTo>
                    <a:lnTo>
                      <a:pt x="373" y="166"/>
                    </a:lnTo>
                    <a:lnTo>
                      <a:pt x="370" y="165"/>
                    </a:lnTo>
                    <a:lnTo>
                      <a:pt x="360" y="153"/>
                    </a:lnTo>
                    <a:lnTo>
                      <a:pt x="347" y="145"/>
                    </a:lnTo>
                    <a:lnTo>
                      <a:pt x="335" y="149"/>
                    </a:lnTo>
                    <a:lnTo>
                      <a:pt x="317" y="167"/>
                    </a:lnTo>
                    <a:lnTo>
                      <a:pt x="308" y="180"/>
                    </a:lnTo>
                    <a:lnTo>
                      <a:pt x="304" y="196"/>
                    </a:lnTo>
                    <a:lnTo>
                      <a:pt x="302" y="209"/>
                    </a:lnTo>
                    <a:lnTo>
                      <a:pt x="296" y="219"/>
                    </a:lnTo>
                    <a:lnTo>
                      <a:pt x="282" y="237"/>
                    </a:lnTo>
                    <a:lnTo>
                      <a:pt x="279" y="251"/>
                    </a:lnTo>
                    <a:lnTo>
                      <a:pt x="292" y="273"/>
                    </a:lnTo>
                    <a:lnTo>
                      <a:pt x="293" y="285"/>
                    </a:lnTo>
                    <a:lnTo>
                      <a:pt x="291" y="294"/>
                    </a:lnTo>
                    <a:lnTo>
                      <a:pt x="285" y="306"/>
                    </a:lnTo>
                    <a:lnTo>
                      <a:pt x="273" y="320"/>
                    </a:lnTo>
                    <a:lnTo>
                      <a:pt x="265" y="334"/>
                    </a:lnTo>
                    <a:lnTo>
                      <a:pt x="242" y="364"/>
                    </a:lnTo>
                    <a:lnTo>
                      <a:pt x="236" y="381"/>
                    </a:lnTo>
                    <a:lnTo>
                      <a:pt x="233" y="401"/>
                    </a:lnTo>
                    <a:lnTo>
                      <a:pt x="228" y="413"/>
                    </a:lnTo>
                    <a:lnTo>
                      <a:pt x="211" y="427"/>
                    </a:lnTo>
                    <a:lnTo>
                      <a:pt x="200" y="427"/>
                    </a:lnTo>
                    <a:lnTo>
                      <a:pt x="193" y="431"/>
                    </a:lnTo>
                    <a:lnTo>
                      <a:pt x="194" y="446"/>
                    </a:lnTo>
                    <a:lnTo>
                      <a:pt x="194" y="467"/>
                    </a:lnTo>
                    <a:lnTo>
                      <a:pt x="193" y="497"/>
                    </a:lnTo>
                    <a:lnTo>
                      <a:pt x="184" y="547"/>
                    </a:lnTo>
                    <a:lnTo>
                      <a:pt x="167" y="584"/>
                    </a:lnTo>
                    <a:lnTo>
                      <a:pt x="147" y="616"/>
                    </a:lnTo>
                    <a:lnTo>
                      <a:pt x="148" y="625"/>
                    </a:lnTo>
                    <a:lnTo>
                      <a:pt x="163" y="641"/>
                    </a:lnTo>
                    <a:lnTo>
                      <a:pt x="169" y="653"/>
                    </a:lnTo>
                    <a:lnTo>
                      <a:pt x="169" y="672"/>
                    </a:lnTo>
                    <a:lnTo>
                      <a:pt x="167" y="683"/>
                    </a:lnTo>
                    <a:lnTo>
                      <a:pt x="157" y="695"/>
                    </a:lnTo>
                    <a:lnTo>
                      <a:pt x="142" y="695"/>
                    </a:lnTo>
                    <a:lnTo>
                      <a:pt x="125" y="692"/>
                    </a:lnTo>
                    <a:lnTo>
                      <a:pt x="104" y="697"/>
                    </a:lnTo>
                    <a:lnTo>
                      <a:pt x="87" y="708"/>
                    </a:lnTo>
                    <a:lnTo>
                      <a:pt x="62" y="738"/>
                    </a:lnTo>
                    <a:lnTo>
                      <a:pt x="56" y="754"/>
                    </a:lnTo>
                    <a:lnTo>
                      <a:pt x="51" y="774"/>
                    </a:lnTo>
                    <a:lnTo>
                      <a:pt x="55" y="793"/>
                    </a:lnTo>
                    <a:lnTo>
                      <a:pt x="61" y="806"/>
                    </a:lnTo>
                    <a:lnTo>
                      <a:pt x="66" y="811"/>
                    </a:lnTo>
                    <a:lnTo>
                      <a:pt x="60" y="821"/>
                    </a:lnTo>
                    <a:lnTo>
                      <a:pt x="59" y="833"/>
                    </a:lnTo>
                    <a:lnTo>
                      <a:pt x="55" y="843"/>
                    </a:lnTo>
                    <a:lnTo>
                      <a:pt x="55" y="863"/>
                    </a:lnTo>
                    <a:lnTo>
                      <a:pt x="53" y="871"/>
                    </a:lnTo>
                    <a:lnTo>
                      <a:pt x="53" y="883"/>
                    </a:lnTo>
                    <a:lnTo>
                      <a:pt x="55" y="886"/>
                    </a:lnTo>
                    <a:lnTo>
                      <a:pt x="60" y="902"/>
                    </a:lnTo>
                    <a:lnTo>
                      <a:pt x="59" y="944"/>
                    </a:lnTo>
                    <a:lnTo>
                      <a:pt x="60" y="964"/>
                    </a:lnTo>
                    <a:lnTo>
                      <a:pt x="69" y="979"/>
                    </a:lnTo>
                    <a:lnTo>
                      <a:pt x="89" y="995"/>
                    </a:lnTo>
                    <a:lnTo>
                      <a:pt x="92" y="1016"/>
                    </a:lnTo>
                    <a:lnTo>
                      <a:pt x="86" y="1035"/>
                    </a:lnTo>
                    <a:lnTo>
                      <a:pt x="76" y="1046"/>
                    </a:lnTo>
                    <a:lnTo>
                      <a:pt x="61" y="1052"/>
                    </a:lnTo>
                    <a:lnTo>
                      <a:pt x="59" y="1058"/>
                    </a:lnTo>
                    <a:lnTo>
                      <a:pt x="69" y="1071"/>
                    </a:lnTo>
                    <a:lnTo>
                      <a:pt x="77" y="1105"/>
                    </a:lnTo>
                    <a:lnTo>
                      <a:pt x="70" y="1134"/>
                    </a:lnTo>
                    <a:lnTo>
                      <a:pt x="74" y="1143"/>
                    </a:lnTo>
                    <a:lnTo>
                      <a:pt x="72" y="1157"/>
                    </a:lnTo>
                    <a:lnTo>
                      <a:pt x="66" y="1168"/>
                    </a:lnTo>
                    <a:lnTo>
                      <a:pt x="39" y="1179"/>
                    </a:lnTo>
                    <a:lnTo>
                      <a:pt x="39" y="1193"/>
                    </a:lnTo>
                    <a:lnTo>
                      <a:pt x="27" y="1214"/>
                    </a:lnTo>
                    <a:lnTo>
                      <a:pt x="28" y="1230"/>
                    </a:lnTo>
                    <a:lnTo>
                      <a:pt x="32" y="1242"/>
                    </a:lnTo>
                    <a:lnTo>
                      <a:pt x="24" y="1280"/>
                    </a:lnTo>
                    <a:lnTo>
                      <a:pt x="16" y="1286"/>
                    </a:lnTo>
                    <a:lnTo>
                      <a:pt x="12" y="1278"/>
                    </a:lnTo>
                    <a:lnTo>
                      <a:pt x="8" y="1291"/>
                    </a:lnTo>
                    <a:lnTo>
                      <a:pt x="8" y="1268"/>
                    </a:lnTo>
                    <a:lnTo>
                      <a:pt x="6" y="1264"/>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grpSp>
            <p:nvGrpSpPr>
              <p:cNvPr id="29" name="Group 359"/>
              <p:cNvGrpSpPr/>
              <p:nvPr/>
            </p:nvGrpSpPr>
            <p:grpSpPr bwMode="gray">
              <a:xfrm>
                <a:off x="5080794" y="2788583"/>
                <a:ext cx="75600" cy="108000"/>
                <a:chOff x="4160739" y="2986112"/>
                <a:chExt cx="187325" cy="233362"/>
              </a:xfrm>
              <a:grpFill/>
            </p:grpSpPr>
            <p:sp>
              <p:nvSpPr>
                <p:cNvPr id="595" name="Freeform 45"/>
                <p:cNvSpPr>
                  <a:spLocks noChangeAspect="1"/>
                </p:cNvSpPr>
                <p:nvPr/>
              </p:nvSpPr>
              <p:spPr bwMode="gray">
                <a:xfrm>
                  <a:off x="4171851" y="2986112"/>
                  <a:ext cx="176213" cy="225425"/>
                </a:xfrm>
                <a:custGeom>
                  <a:avLst/>
                  <a:gdLst/>
                  <a:ahLst/>
                  <a:cxnLst>
                    <a:cxn ang="0">
                      <a:pos x="72" y="248"/>
                    </a:cxn>
                    <a:cxn ang="0">
                      <a:pos x="72" y="234"/>
                    </a:cxn>
                    <a:cxn ang="0">
                      <a:pos x="82" y="239"/>
                    </a:cxn>
                    <a:cxn ang="0">
                      <a:pos x="91" y="229"/>
                    </a:cxn>
                    <a:cxn ang="0">
                      <a:pos x="34" y="195"/>
                    </a:cxn>
                    <a:cxn ang="0">
                      <a:pos x="34" y="185"/>
                    </a:cxn>
                    <a:cxn ang="0">
                      <a:pos x="39" y="176"/>
                    </a:cxn>
                    <a:cxn ang="0">
                      <a:pos x="48" y="176"/>
                    </a:cxn>
                    <a:cxn ang="0">
                      <a:pos x="39" y="151"/>
                    </a:cxn>
                    <a:cxn ang="0">
                      <a:pos x="53" y="151"/>
                    </a:cxn>
                    <a:cxn ang="0">
                      <a:pos x="53" y="147"/>
                    </a:cxn>
                    <a:cxn ang="0">
                      <a:pos x="29" y="132"/>
                    </a:cxn>
                    <a:cxn ang="0">
                      <a:pos x="43" y="97"/>
                    </a:cxn>
                    <a:cxn ang="0">
                      <a:pos x="24" y="88"/>
                    </a:cxn>
                    <a:cxn ang="0">
                      <a:pos x="29" y="77"/>
                    </a:cxn>
                    <a:cxn ang="0">
                      <a:pos x="43" y="72"/>
                    </a:cxn>
                    <a:cxn ang="0">
                      <a:pos x="15" y="58"/>
                    </a:cxn>
                    <a:cxn ang="0">
                      <a:pos x="10" y="34"/>
                    </a:cxn>
                    <a:cxn ang="0">
                      <a:pos x="0" y="23"/>
                    </a:cxn>
                    <a:cxn ang="0">
                      <a:pos x="43" y="4"/>
                    </a:cxn>
                    <a:cxn ang="0">
                      <a:pos x="62" y="0"/>
                    </a:cxn>
                    <a:cxn ang="0">
                      <a:pos x="72" y="4"/>
                    </a:cxn>
                    <a:cxn ang="0">
                      <a:pos x="91" y="14"/>
                    </a:cxn>
                    <a:cxn ang="0">
                      <a:pos x="101" y="34"/>
                    </a:cxn>
                    <a:cxn ang="0">
                      <a:pos x="115" y="58"/>
                    </a:cxn>
                    <a:cxn ang="0">
                      <a:pos x="134" y="67"/>
                    </a:cxn>
                    <a:cxn ang="0">
                      <a:pos x="139" y="88"/>
                    </a:cxn>
                    <a:cxn ang="0">
                      <a:pos x="153" y="97"/>
                    </a:cxn>
                    <a:cxn ang="0">
                      <a:pos x="168" y="102"/>
                    </a:cxn>
                    <a:cxn ang="0">
                      <a:pos x="187" y="92"/>
                    </a:cxn>
                    <a:cxn ang="0">
                      <a:pos x="187" y="112"/>
                    </a:cxn>
                    <a:cxn ang="0">
                      <a:pos x="206" y="132"/>
                    </a:cxn>
                    <a:cxn ang="0">
                      <a:pos x="192" y="156"/>
                    </a:cxn>
                    <a:cxn ang="0">
                      <a:pos x="201" y="190"/>
                    </a:cxn>
                    <a:cxn ang="0">
                      <a:pos x="211" y="215"/>
                    </a:cxn>
                    <a:cxn ang="0">
                      <a:pos x="201" y="239"/>
                    </a:cxn>
                    <a:cxn ang="0">
                      <a:pos x="201" y="259"/>
                    </a:cxn>
                    <a:cxn ang="0">
                      <a:pos x="192" y="254"/>
                    </a:cxn>
                    <a:cxn ang="0">
                      <a:pos x="149" y="254"/>
                    </a:cxn>
                    <a:cxn ang="0">
                      <a:pos x="134" y="264"/>
                    </a:cxn>
                    <a:cxn ang="0">
                      <a:pos x="115" y="278"/>
                    </a:cxn>
                    <a:cxn ang="0">
                      <a:pos x="115" y="289"/>
                    </a:cxn>
                    <a:cxn ang="0">
                      <a:pos x="110" y="294"/>
                    </a:cxn>
                    <a:cxn ang="0">
                      <a:pos x="101" y="269"/>
                    </a:cxn>
                    <a:cxn ang="0">
                      <a:pos x="86" y="254"/>
                    </a:cxn>
                    <a:cxn ang="0">
                      <a:pos x="72" y="248"/>
                    </a:cxn>
                  </a:cxnLst>
                  <a:rect l="0" t="0" r="r" b="b"/>
                  <a:pathLst>
                    <a:path w="212" h="295">
                      <a:moveTo>
                        <a:pt x="72" y="248"/>
                      </a:moveTo>
                      <a:lnTo>
                        <a:pt x="72" y="234"/>
                      </a:lnTo>
                      <a:lnTo>
                        <a:pt x="82" y="239"/>
                      </a:lnTo>
                      <a:lnTo>
                        <a:pt x="91" y="229"/>
                      </a:lnTo>
                      <a:lnTo>
                        <a:pt x="34" y="195"/>
                      </a:lnTo>
                      <a:lnTo>
                        <a:pt x="34" y="185"/>
                      </a:lnTo>
                      <a:lnTo>
                        <a:pt x="39" y="176"/>
                      </a:lnTo>
                      <a:lnTo>
                        <a:pt x="48" y="176"/>
                      </a:lnTo>
                      <a:lnTo>
                        <a:pt x="39" y="151"/>
                      </a:lnTo>
                      <a:lnTo>
                        <a:pt x="53" y="151"/>
                      </a:lnTo>
                      <a:lnTo>
                        <a:pt x="53" y="147"/>
                      </a:lnTo>
                      <a:lnTo>
                        <a:pt x="29" y="132"/>
                      </a:lnTo>
                      <a:lnTo>
                        <a:pt x="43" y="97"/>
                      </a:lnTo>
                      <a:lnTo>
                        <a:pt x="24" y="88"/>
                      </a:lnTo>
                      <a:lnTo>
                        <a:pt x="29" y="77"/>
                      </a:lnTo>
                      <a:lnTo>
                        <a:pt x="43" y="72"/>
                      </a:lnTo>
                      <a:lnTo>
                        <a:pt x="15" y="58"/>
                      </a:lnTo>
                      <a:lnTo>
                        <a:pt x="10" y="34"/>
                      </a:lnTo>
                      <a:lnTo>
                        <a:pt x="0" y="23"/>
                      </a:lnTo>
                      <a:lnTo>
                        <a:pt x="43" y="4"/>
                      </a:lnTo>
                      <a:lnTo>
                        <a:pt x="62" y="0"/>
                      </a:lnTo>
                      <a:lnTo>
                        <a:pt x="72" y="4"/>
                      </a:lnTo>
                      <a:lnTo>
                        <a:pt x="91" y="14"/>
                      </a:lnTo>
                      <a:lnTo>
                        <a:pt x="101" y="34"/>
                      </a:lnTo>
                      <a:lnTo>
                        <a:pt x="115" y="58"/>
                      </a:lnTo>
                      <a:lnTo>
                        <a:pt x="134" y="67"/>
                      </a:lnTo>
                      <a:lnTo>
                        <a:pt x="139" y="88"/>
                      </a:lnTo>
                      <a:lnTo>
                        <a:pt x="153" y="97"/>
                      </a:lnTo>
                      <a:lnTo>
                        <a:pt x="168" y="102"/>
                      </a:lnTo>
                      <a:lnTo>
                        <a:pt x="187" y="92"/>
                      </a:lnTo>
                      <a:lnTo>
                        <a:pt x="187" y="112"/>
                      </a:lnTo>
                      <a:lnTo>
                        <a:pt x="206" y="132"/>
                      </a:lnTo>
                      <a:lnTo>
                        <a:pt x="192" y="156"/>
                      </a:lnTo>
                      <a:lnTo>
                        <a:pt x="201" y="190"/>
                      </a:lnTo>
                      <a:lnTo>
                        <a:pt x="211" y="215"/>
                      </a:lnTo>
                      <a:lnTo>
                        <a:pt x="201" y="239"/>
                      </a:lnTo>
                      <a:lnTo>
                        <a:pt x="201" y="259"/>
                      </a:lnTo>
                      <a:lnTo>
                        <a:pt x="192" y="254"/>
                      </a:lnTo>
                      <a:lnTo>
                        <a:pt x="149" y="254"/>
                      </a:lnTo>
                      <a:lnTo>
                        <a:pt x="134" y="264"/>
                      </a:lnTo>
                      <a:lnTo>
                        <a:pt x="115" y="278"/>
                      </a:lnTo>
                      <a:lnTo>
                        <a:pt x="115" y="289"/>
                      </a:lnTo>
                      <a:lnTo>
                        <a:pt x="110" y="294"/>
                      </a:lnTo>
                      <a:lnTo>
                        <a:pt x="101" y="269"/>
                      </a:lnTo>
                      <a:lnTo>
                        <a:pt x="86" y="254"/>
                      </a:lnTo>
                      <a:lnTo>
                        <a:pt x="72" y="248"/>
                      </a:lnTo>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596" name="Freeform 46"/>
                <p:cNvSpPr>
                  <a:spLocks noChangeAspect="1"/>
                </p:cNvSpPr>
                <p:nvPr/>
              </p:nvSpPr>
              <p:spPr bwMode="gray">
                <a:xfrm>
                  <a:off x="4160739" y="3130574"/>
                  <a:ext cx="87313" cy="88900"/>
                </a:xfrm>
                <a:custGeom>
                  <a:avLst/>
                  <a:gdLst/>
                  <a:ahLst/>
                  <a:cxnLst>
                    <a:cxn ang="0">
                      <a:pos x="9" y="68"/>
                    </a:cxn>
                    <a:cxn ang="0">
                      <a:pos x="14" y="63"/>
                    </a:cxn>
                    <a:cxn ang="0">
                      <a:pos x="9" y="35"/>
                    </a:cxn>
                    <a:cxn ang="0">
                      <a:pos x="24" y="29"/>
                    </a:cxn>
                    <a:cxn ang="0">
                      <a:pos x="14" y="5"/>
                    </a:cxn>
                    <a:cxn ang="0">
                      <a:pos x="24" y="0"/>
                    </a:cxn>
                    <a:cxn ang="0">
                      <a:pos x="43" y="16"/>
                    </a:cxn>
                    <a:cxn ang="0">
                      <a:pos x="38" y="0"/>
                    </a:cxn>
                    <a:cxn ang="0">
                      <a:pos x="48" y="0"/>
                    </a:cxn>
                    <a:cxn ang="0">
                      <a:pos x="48" y="10"/>
                    </a:cxn>
                    <a:cxn ang="0">
                      <a:pos x="105" y="44"/>
                    </a:cxn>
                    <a:cxn ang="0">
                      <a:pos x="96" y="54"/>
                    </a:cxn>
                    <a:cxn ang="0">
                      <a:pos x="86" y="49"/>
                    </a:cxn>
                    <a:cxn ang="0">
                      <a:pos x="86" y="63"/>
                    </a:cxn>
                    <a:cxn ang="0">
                      <a:pos x="76" y="63"/>
                    </a:cxn>
                    <a:cxn ang="0">
                      <a:pos x="67" y="79"/>
                    </a:cxn>
                    <a:cxn ang="0">
                      <a:pos x="67" y="103"/>
                    </a:cxn>
                    <a:cxn ang="0">
                      <a:pos x="62" y="117"/>
                    </a:cxn>
                    <a:cxn ang="0">
                      <a:pos x="43" y="112"/>
                    </a:cxn>
                    <a:cxn ang="0">
                      <a:pos x="19" y="87"/>
                    </a:cxn>
                    <a:cxn ang="0">
                      <a:pos x="0" y="84"/>
                    </a:cxn>
                    <a:cxn ang="0">
                      <a:pos x="9" y="68"/>
                    </a:cxn>
                  </a:cxnLst>
                  <a:rect l="0" t="0" r="r" b="b"/>
                  <a:pathLst>
                    <a:path w="106" h="118">
                      <a:moveTo>
                        <a:pt x="9" y="68"/>
                      </a:moveTo>
                      <a:lnTo>
                        <a:pt x="14" y="63"/>
                      </a:lnTo>
                      <a:lnTo>
                        <a:pt x="9" y="35"/>
                      </a:lnTo>
                      <a:lnTo>
                        <a:pt x="24" y="29"/>
                      </a:lnTo>
                      <a:lnTo>
                        <a:pt x="14" y="5"/>
                      </a:lnTo>
                      <a:lnTo>
                        <a:pt x="24" y="0"/>
                      </a:lnTo>
                      <a:lnTo>
                        <a:pt x="43" y="16"/>
                      </a:lnTo>
                      <a:lnTo>
                        <a:pt x="38" y="0"/>
                      </a:lnTo>
                      <a:lnTo>
                        <a:pt x="48" y="0"/>
                      </a:lnTo>
                      <a:lnTo>
                        <a:pt x="48" y="10"/>
                      </a:lnTo>
                      <a:lnTo>
                        <a:pt x="105" y="44"/>
                      </a:lnTo>
                      <a:lnTo>
                        <a:pt x="96" y="54"/>
                      </a:lnTo>
                      <a:lnTo>
                        <a:pt x="86" y="49"/>
                      </a:lnTo>
                      <a:lnTo>
                        <a:pt x="86" y="63"/>
                      </a:lnTo>
                      <a:lnTo>
                        <a:pt x="76" y="63"/>
                      </a:lnTo>
                      <a:lnTo>
                        <a:pt x="67" y="79"/>
                      </a:lnTo>
                      <a:lnTo>
                        <a:pt x="67" y="103"/>
                      </a:lnTo>
                      <a:lnTo>
                        <a:pt x="62" y="117"/>
                      </a:lnTo>
                      <a:lnTo>
                        <a:pt x="43" y="112"/>
                      </a:lnTo>
                      <a:lnTo>
                        <a:pt x="19" y="87"/>
                      </a:lnTo>
                      <a:lnTo>
                        <a:pt x="0" y="84"/>
                      </a:lnTo>
                      <a:lnTo>
                        <a:pt x="9" y="68"/>
                      </a:lnTo>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grpSp>
        </p:grpSp>
        <p:grpSp>
          <p:nvGrpSpPr>
            <p:cNvPr id="30" name="Group 368"/>
            <p:cNvGrpSpPr/>
            <p:nvPr/>
          </p:nvGrpSpPr>
          <p:grpSpPr bwMode="gray">
            <a:xfrm>
              <a:off x="4455318" y="2994372"/>
              <a:ext cx="1196974" cy="1339850"/>
              <a:chOff x="4455318" y="2994372"/>
              <a:chExt cx="1196974" cy="1339850"/>
            </a:xfrm>
            <a:grpFill/>
          </p:grpSpPr>
          <p:sp>
            <p:nvSpPr>
              <p:cNvPr id="503" name="Freeform 502"/>
              <p:cNvSpPr>
                <a:spLocks noChangeAspect="1"/>
              </p:cNvSpPr>
              <p:nvPr/>
            </p:nvSpPr>
            <p:spPr bwMode="gray">
              <a:xfrm>
                <a:off x="4918868" y="3083272"/>
                <a:ext cx="276225" cy="265113"/>
              </a:xfrm>
              <a:custGeom>
                <a:avLst/>
                <a:gdLst/>
                <a:ahLst/>
                <a:cxnLst>
                  <a:cxn ang="0">
                    <a:pos x="134" y="578"/>
                  </a:cxn>
                  <a:cxn ang="0">
                    <a:pos x="76" y="535"/>
                  </a:cxn>
                  <a:cxn ang="0">
                    <a:pos x="40" y="507"/>
                  </a:cxn>
                  <a:cxn ang="0">
                    <a:pos x="11" y="449"/>
                  </a:cxn>
                  <a:cxn ang="0">
                    <a:pos x="18" y="425"/>
                  </a:cxn>
                  <a:cxn ang="0">
                    <a:pos x="32" y="340"/>
                  </a:cxn>
                  <a:cxn ang="0">
                    <a:pos x="29" y="288"/>
                  </a:cxn>
                  <a:cxn ang="0">
                    <a:pos x="11" y="222"/>
                  </a:cxn>
                  <a:cxn ang="0">
                    <a:pos x="11" y="184"/>
                  </a:cxn>
                  <a:cxn ang="0">
                    <a:pos x="36" y="171"/>
                  </a:cxn>
                  <a:cxn ang="0">
                    <a:pos x="52" y="143"/>
                  </a:cxn>
                  <a:cxn ang="0">
                    <a:pos x="52" y="98"/>
                  </a:cxn>
                  <a:cxn ang="0">
                    <a:pos x="79" y="74"/>
                  </a:cxn>
                  <a:cxn ang="0">
                    <a:pos x="119" y="39"/>
                  </a:cxn>
                  <a:cxn ang="0">
                    <a:pos x="130" y="2"/>
                  </a:cxn>
                  <a:cxn ang="0">
                    <a:pos x="190" y="22"/>
                  </a:cxn>
                  <a:cxn ang="0">
                    <a:pos x="237" y="23"/>
                  </a:cxn>
                  <a:cxn ang="0">
                    <a:pos x="276" y="35"/>
                  </a:cxn>
                  <a:cxn ang="0">
                    <a:pos x="323" y="52"/>
                  </a:cxn>
                  <a:cxn ang="0">
                    <a:pos x="333" y="84"/>
                  </a:cxn>
                  <a:cxn ang="0">
                    <a:pos x="371" y="121"/>
                  </a:cxn>
                  <a:cxn ang="0">
                    <a:pos x="431" y="130"/>
                  </a:cxn>
                  <a:cxn ang="0">
                    <a:pos x="482" y="151"/>
                  </a:cxn>
                  <a:cxn ang="0">
                    <a:pos x="514" y="178"/>
                  </a:cxn>
                  <a:cxn ang="0">
                    <a:pos x="561" y="176"/>
                  </a:cxn>
                  <a:cxn ang="0">
                    <a:pos x="587" y="148"/>
                  </a:cxn>
                  <a:cxn ang="0">
                    <a:pos x="589" y="117"/>
                  </a:cxn>
                  <a:cxn ang="0">
                    <a:pos x="582" y="83"/>
                  </a:cxn>
                  <a:cxn ang="0">
                    <a:pos x="606" y="47"/>
                  </a:cxn>
                  <a:cxn ang="0">
                    <a:pos x="658" y="22"/>
                  </a:cxn>
                  <a:cxn ang="0">
                    <a:pos x="729" y="25"/>
                  </a:cxn>
                  <a:cxn ang="0">
                    <a:pos x="754" y="35"/>
                  </a:cxn>
                  <a:cxn ang="0">
                    <a:pos x="751" y="46"/>
                  </a:cxn>
                  <a:cxn ang="0">
                    <a:pos x="767" y="63"/>
                  </a:cxn>
                  <a:cxn ang="0">
                    <a:pos x="797" y="67"/>
                  </a:cxn>
                  <a:cxn ang="0">
                    <a:pos x="831" y="77"/>
                  </a:cxn>
                  <a:cxn ang="0">
                    <a:pos x="868" y="95"/>
                  </a:cxn>
                  <a:cxn ang="0">
                    <a:pos x="860" y="108"/>
                  </a:cxn>
                  <a:cxn ang="0">
                    <a:pos x="856" y="127"/>
                  </a:cxn>
                  <a:cxn ang="0">
                    <a:pos x="858" y="180"/>
                  </a:cxn>
                  <a:cxn ang="0">
                    <a:pos x="845" y="192"/>
                  </a:cxn>
                  <a:cxn ang="0">
                    <a:pos x="853" y="227"/>
                  </a:cxn>
                  <a:cxn ang="0">
                    <a:pos x="869" y="261"/>
                  </a:cxn>
                  <a:cxn ang="0">
                    <a:pos x="869" y="421"/>
                  </a:cxn>
                  <a:cxn ang="0">
                    <a:pos x="869" y="593"/>
                  </a:cxn>
                  <a:cxn ang="0">
                    <a:pos x="869" y="740"/>
                  </a:cxn>
                  <a:cxn ang="0">
                    <a:pos x="817" y="832"/>
                  </a:cxn>
                  <a:cxn ang="0">
                    <a:pos x="715" y="783"/>
                  </a:cxn>
                  <a:cxn ang="0">
                    <a:pos x="573" y="709"/>
                  </a:cxn>
                  <a:cxn ang="0">
                    <a:pos x="433" y="635"/>
                  </a:cxn>
                  <a:cxn ang="0">
                    <a:pos x="326" y="622"/>
                  </a:cxn>
                  <a:cxn ang="0">
                    <a:pos x="297" y="620"/>
                  </a:cxn>
                  <a:cxn ang="0">
                    <a:pos x="275" y="605"/>
                  </a:cxn>
                  <a:cxn ang="0">
                    <a:pos x="222" y="595"/>
                  </a:cxn>
                  <a:cxn ang="0">
                    <a:pos x="145" y="595"/>
                  </a:cxn>
                </a:cxnLst>
                <a:rect l="0" t="0" r="r" b="b"/>
                <a:pathLst>
                  <a:path w="871" h="832">
                    <a:moveTo>
                      <a:pt x="140" y="598"/>
                    </a:moveTo>
                    <a:lnTo>
                      <a:pt x="138" y="592"/>
                    </a:lnTo>
                    <a:lnTo>
                      <a:pt x="134" y="578"/>
                    </a:lnTo>
                    <a:lnTo>
                      <a:pt x="116" y="549"/>
                    </a:lnTo>
                    <a:lnTo>
                      <a:pt x="87" y="535"/>
                    </a:lnTo>
                    <a:lnTo>
                      <a:pt x="76" y="535"/>
                    </a:lnTo>
                    <a:lnTo>
                      <a:pt x="57" y="534"/>
                    </a:lnTo>
                    <a:lnTo>
                      <a:pt x="43" y="519"/>
                    </a:lnTo>
                    <a:lnTo>
                      <a:pt x="40" y="507"/>
                    </a:lnTo>
                    <a:lnTo>
                      <a:pt x="39" y="487"/>
                    </a:lnTo>
                    <a:lnTo>
                      <a:pt x="29" y="471"/>
                    </a:lnTo>
                    <a:lnTo>
                      <a:pt x="11" y="449"/>
                    </a:lnTo>
                    <a:lnTo>
                      <a:pt x="6" y="436"/>
                    </a:lnTo>
                    <a:lnTo>
                      <a:pt x="7" y="428"/>
                    </a:lnTo>
                    <a:lnTo>
                      <a:pt x="18" y="425"/>
                    </a:lnTo>
                    <a:lnTo>
                      <a:pt x="27" y="418"/>
                    </a:lnTo>
                    <a:lnTo>
                      <a:pt x="28" y="362"/>
                    </a:lnTo>
                    <a:lnTo>
                      <a:pt x="32" y="340"/>
                    </a:lnTo>
                    <a:lnTo>
                      <a:pt x="32" y="327"/>
                    </a:lnTo>
                    <a:lnTo>
                      <a:pt x="29" y="319"/>
                    </a:lnTo>
                    <a:lnTo>
                      <a:pt x="29" y="288"/>
                    </a:lnTo>
                    <a:lnTo>
                      <a:pt x="28" y="266"/>
                    </a:lnTo>
                    <a:lnTo>
                      <a:pt x="23" y="243"/>
                    </a:lnTo>
                    <a:lnTo>
                      <a:pt x="11" y="222"/>
                    </a:lnTo>
                    <a:lnTo>
                      <a:pt x="0" y="207"/>
                    </a:lnTo>
                    <a:lnTo>
                      <a:pt x="1" y="191"/>
                    </a:lnTo>
                    <a:lnTo>
                      <a:pt x="11" y="184"/>
                    </a:lnTo>
                    <a:lnTo>
                      <a:pt x="12" y="181"/>
                    </a:lnTo>
                    <a:lnTo>
                      <a:pt x="24" y="180"/>
                    </a:lnTo>
                    <a:lnTo>
                      <a:pt x="36" y="171"/>
                    </a:lnTo>
                    <a:lnTo>
                      <a:pt x="46" y="163"/>
                    </a:lnTo>
                    <a:lnTo>
                      <a:pt x="52" y="153"/>
                    </a:lnTo>
                    <a:lnTo>
                      <a:pt x="52" y="143"/>
                    </a:lnTo>
                    <a:lnTo>
                      <a:pt x="46" y="115"/>
                    </a:lnTo>
                    <a:lnTo>
                      <a:pt x="48" y="106"/>
                    </a:lnTo>
                    <a:lnTo>
                      <a:pt x="52" y="98"/>
                    </a:lnTo>
                    <a:lnTo>
                      <a:pt x="65" y="92"/>
                    </a:lnTo>
                    <a:lnTo>
                      <a:pt x="75" y="85"/>
                    </a:lnTo>
                    <a:lnTo>
                      <a:pt x="79" y="74"/>
                    </a:lnTo>
                    <a:lnTo>
                      <a:pt x="108" y="55"/>
                    </a:lnTo>
                    <a:lnTo>
                      <a:pt x="114" y="50"/>
                    </a:lnTo>
                    <a:lnTo>
                      <a:pt x="119" y="39"/>
                    </a:lnTo>
                    <a:lnTo>
                      <a:pt x="118" y="3"/>
                    </a:lnTo>
                    <a:lnTo>
                      <a:pt x="119" y="0"/>
                    </a:lnTo>
                    <a:lnTo>
                      <a:pt x="130" y="2"/>
                    </a:lnTo>
                    <a:lnTo>
                      <a:pt x="142" y="9"/>
                    </a:lnTo>
                    <a:lnTo>
                      <a:pt x="169" y="20"/>
                    </a:lnTo>
                    <a:lnTo>
                      <a:pt x="190" y="22"/>
                    </a:lnTo>
                    <a:lnTo>
                      <a:pt x="211" y="17"/>
                    </a:lnTo>
                    <a:lnTo>
                      <a:pt x="226" y="18"/>
                    </a:lnTo>
                    <a:lnTo>
                      <a:pt x="237" y="23"/>
                    </a:lnTo>
                    <a:lnTo>
                      <a:pt x="250" y="24"/>
                    </a:lnTo>
                    <a:lnTo>
                      <a:pt x="267" y="29"/>
                    </a:lnTo>
                    <a:lnTo>
                      <a:pt x="276" y="35"/>
                    </a:lnTo>
                    <a:lnTo>
                      <a:pt x="297" y="45"/>
                    </a:lnTo>
                    <a:lnTo>
                      <a:pt x="309" y="47"/>
                    </a:lnTo>
                    <a:lnTo>
                      <a:pt x="323" y="52"/>
                    </a:lnTo>
                    <a:lnTo>
                      <a:pt x="329" y="58"/>
                    </a:lnTo>
                    <a:lnTo>
                      <a:pt x="333" y="71"/>
                    </a:lnTo>
                    <a:lnTo>
                      <a:pt x="333" y="84"/>
                    </a:lnTo>
                    <a:lnTo>
                      <a:pt x="342" y="99"/>
                    </a:lnTo>
                    <a:lnTo>
                      <a:pt x="358" y="115"/>
                    </a:lnTo>
                    <a:lnTo>
                      <a:pt x="371" y="121"/>
                    </a:lnTo>
                    <a:lnTo>
                      <a:pt x="379" y="124"/>
                    </a:lnTo>
                    <a:lnTo>
                      <a:pt x="415" y="125"/>
                    </a:lnTo>
                    <a:lnTo>
                      <a:pt x="431" y="130"/>
                    </a:lnTo>
                    <a:lnTo>
                      <a:pt x="459" y="140"/>
                    </a:lnTo>
                    <a:lnTo>
                      <a:pt x="474" y="149"/>
                    </a:lnTo>
                    <a:lnTo>
                      <a:pt x="482" y="151"/>
                    </a:lnTo>
                    <a:lnTo>
                      <a:pt x="490" y="154"/>
                    </a:lnTo>
                    <a:lnTo>
                      <a:pt x="496" y="162"/>
                    </a:lnTo>
                    <a:lnTo>
                      <a:pt x="514" y="178"/>
                    </a:lnTo>
                    <a:lnTo>
                      <a:pt x="529" y="184"/>
                    </a:lnTo>
                    <a:lnTo>
                      <a:pt x="543" y="184"/>
                    </a:lnTo>
                    <a:lnTo>
                      <a:pt x="561" y="176"/>
                    </a:lnTo>
                    <a:lnTo>
                      <a:pt x="571" y="170"/>
                    </a:lnTo>
                    <a:lnTo>
                      <a:pt x="581" y="159"/>
                    </a:lnTo>
                    <a:lnTo>
                      <a:pt x="587" y="148"/>
                    </a:lnTo>
                    <a:lnTo>
                      <a:pt x="593" y="138"/>
                    </a:lnTo>
                    <a:lnTo>
                      <a:pt x="594" y="130"/>
                    </a:lnTo>
                    <a:lnTo>
                      <a:pt x="589" y="117"/>
                    </a:lnTo>
                    <a:lnTo>
                      <a:pt x="588" y="108"/>
                    </a:lnTo>
                    <a:lnTo>
                      <a:pt x="582" y="98"/>
                    </a:lnTo>
                    <a:lnTo>
                      <a:pt x="582" y="83"/>
                    </a:lnTo>
                    <a:lnTo>
                      <a:pt x="586" y="70"/>
                    </a:lnTo>
                    <a:lnTo>
                      <a:pt x="598" y="55"/>
                    </a:lnTo>
                    <a:lnTo>
                      <a:pt x="606" y="47"/>
                    </a:lnTo>
                    <a:lnTo>
                      <a:pt x="625" y="33"/>
                    </a:lnTo>
                    <a:lnTo>
                      <a:pt x="641" y="24"/>
                    </a:lnTo>
                    <a:lnTo>
                      <a:pt x="658" y="22"/>
                    </a:lnTo>
                    <a:lnTo>
                      <a:pt x="670" y="17"/>
                    </a:lnTo>
                    <a:lnTo>
                      <a:pt x="701" y="15"/>
                    </a:lnTo>
                    <a:lnTo>
                      <a:pt x="729" y="25"/>
                    </a:lnTo>
                    <a:lnTo>
                      <a:pt x="737" y="29"/>
                    </a:lnTo>
                    <a:lnTo>
                      <a:pt x="745" y="30"/>
                    </a:lnTo>
                    <a:lnTo>
                      <a:pt x="754" y="35"/>
                    </a:lnTo>
                    <a:lnTo>
                      <a:pt x="755" y="45"/>
                    </a:lnTo>
                    <a:lnTo>
                      <a:pt x="754" y="47"/>
                    </a:lnTo>
                    <a:lnTo>
                      <a:pt x="751" y="46"/>
                    </a:lnTo>
                    <a:lnTo>
                      <a:pt x="753" y="54"/>
                    </a:lnTo>
                    <a:lnTo>
                      <a:pt x="762" y="61"/>
                    </a:lnTo>
                    <a:lnTo>
                      <a:pt x="767" y="63"/>
                    </a:lnTo>
                    <a:lnTo>
                      <a:pt x="772" y="62"/>
                    </a:lnTo>
                    <a:lnTo>
                      <a:pt x="787" y="65"/>
                    </a:lnTo>
                    <a:lnTo>
                      <a:pt x="797" y="67"/>
                    </a:lnTo>
                    <a:lnTo>
                      <a:pt x="801" y="68"/>
                    </a:lnTo>
                    <a:lnTo>
                      <a:pt x="815" y="74"/>
                    </a:lnTo>
                    <a:lnTo>
                      <a:pt x="831" y="77"/>
                    </a:lnTo>
                    <a:lnTo>
                      <a:pt x="856" y="78"/>
                    </a:lnTo>
                    <a:lnTo>
                      <a:pt x="864" y="83"/>
                    </a:lnTo>
                    <a:lnTo>
                      <a:pt x="868" y="95"/>
                    </a:lnTo>
                    <a:lnTo>
                      <a:pt x="871" y="97"/>
                    </a:lnTo>
                    <a:lnTo>
                      <a:pt x="863" y="99"/>
                    </a:lnTo>
                    <a:lnTo>
                      <a:pt x="860" y="108"/>
                    </a:lnTo>
                    <a:lnTo>
                      <a:pt x="852" y="116"/>
                    </a:lnTo>
                    <a:lnTo>
                      <a:pt x="852" y="119"/>
                    </a:lnTo>
                    <a:lnTo>
                      <a:pt x="856" y="127"/>
                    </a:lnTo>
                    <a:lnTo>
                      <a:pt x="857" y="154"/>
                    </a:lnTo>
                    <a:lnTo>
                      <a:pt x="860" y="171"/>
                    </a:lnTo>
                    <a:lnTo>
                      <a:pt x="858" y="180"/>
                    </a:lnTo>
                    <a:lnTo>
                      <a:pt x="858" y="183"/>
                    </a:lnTo>
                    <a:lnTo>
                      <a:pt x="848" y="187"/>
                    </a:lnTo>
                    <a:lnTo>
                      <a:pt x="845" y="192"/>
                    </a:lnTo>
                    <a:lnTo>
                      <a:pt x="845" y="196"/>
                    </a:lnTo>
                    <a:lnTo>
                      <a:pt x="846" y="217"/>
                    </a:lnTo>
                    <a:lnTo>
                      <a:pt x="853" y="227"/>
                    </a:lnTo>
                    <a:lnTo>
                      <a:pt x="855" y="230"/>
                    </a:lnTo>
                    <a:lnTo>
                      <a:pt x="852" y="243"/>
                    </a:lnTo>
                    <a:lnTo>
                      <a:pt x="869" y="261"/>
                    </a:lnTo>
                    <a:lnTo>
                      <a:pt x="869" y="304"/>
                    </a:lnTo>
                    <a:lnTo>
                      <a:pt x="869" y="362"/>
                    </a:lnTo>
                    <a:lnTo>
                      <a:pt x="869" y="421"/>
                    </a:lnTo>
                    <a:lnTo>
                      <a:pt x="869" y="479"/>
                    </a:lnTo>
                    <a:lnTo>
                      <a:pt x="869" y="535"/>
                    </a:lnTo>
                    <a:lnTo>
                      <a:pt x="869" y="593"/>
                    </a:lnTo>
                    <a:lnTo>
                      <a:pt x="869" y="649"/>
                    </a:lnTo>
                    <a:lnTo>
                      <a:pt x="869" y="687"/>
                    </a:lnTo>
                    <a:lnTo>
                      <a:pt x="869" y="740"/>
                    </a:lnTo>
                    <a:lnTo>
                      <a:pt x="869" y="799"/>
                    </a:lnTo>
                    <a:lnTo>
                      <a:pt x="817" y="799"/>
                    </a:lnTo>
                    <a:lnTo>
                      <a:pt x="817" y="832"/>
                    </a:lnTo>
                    <a:lnTo>
                      <a:pt x="808" y="831"/>
                    </a:lnTo>
                    <a:lnTo>
                      <a:pt x="761" y="807"/>
                    </a:lnTo>
                    <a:lnTo>
                      <a:pt x="715" y="783"/>
                    </a:lnTo>
                    <a:lnTo>
                      <a:pt x="667" y="759"/>
                    </a:lnTo>
                    <a:lnTo>
                      <a:pt x="620" y="734"/>
                    </a:lnTo>
                    <a:lnTo>
                      <a:pt x="573" y="709"/>
                    </a:lnTo>
                    <a:lnTo>
                      <a:pt x="527" y="685"/>
                    </a:lnTo>
                    <a:lnTo>
                      <a:pt x="480" y="659"/>
                    </a:lnTo>
                    <a:lnTo>
                      <a:pt x="433" y="635"/>
                    </a:lnTo>
                    <a:lnTo>
                      <a:pt x="387" y="610"/>
                    </a:lnTo>
                    <a:lnTo>
                      <a:pt x="376" y="605"/>
                    </a:lnTo>
                    <a:lnTo>
                      <a:pt x="326" y="622"/>
                    </a:lnTo>
                    <a:lnTo>
                      <a:pt x="320" y="625"/>
                    </a:lnTo>
                    <a:lnTo>
                      <a:pt x="303" y="630"/>
                    </a:lnTo>
                    <a:lnTo>
                      <a:pt x="297" y="620"/>
                    </a:lnTo>
                    <a:lnTo>
                      <a:pt x="293" y="616"/>
                    </a:lnTo>
                    <a:lnTo>
                      <a:pt x="278" y="609"/>
                    </a:lnTo>
                    <a:lnTo>
                      <a:pt x="275" y="605"/>
                    </a:lnTo>
                    <a:lnTo>
                      <a:pt x="270" y="601"/>
                    </a:lnTo>
                    <a:lnTo>
                      <a:pt x="261" y="599"/>
                    </a:lnTo>
                    <a:lnTo>
                      <a:pt x="222" y="595"/>
                    </a:lnTo>
                    <a:lnTo>
                      <a:pt x="179" y="596"/>
                    </a:lnTo>
                    <a:lnTo>
                      <a:pt x="148" y="594"/>
                    </a:lnTo>
                    <a:lnTo>
                      <a:pt x="145" y="595"/>
                    </a:lnTo>
                    <a:lnTo>
                      <a:pt x="140" y="598"/>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504" name="Freeform 503"/>
              <p:cNvSpPr>
                <a:spLocks noChangeAspect="1"/>
              </p:cNvSpPr>
              <p:nvPr/>
            </p:nvSpPr>
            <p:spPr bwMode="gray">
              <a:xfrm>
                <a:off x="4464843" y="3192809"/>
                <a:ext cx="146050" cy="127000"/>
              </a:xfrm>
              <a:custGeom>
                <a:avLst/>
                <a:gdLst/>
                <a:ahLst/>
                <a:cxnLst>
                  <a:cxn ang="0">
                    <a:pos x="196" y="379"/>
                  </a:cxn>
                  <a:cxn ang="0">
                    <a:pos x="148" y="379"/>
                  </a:cxn>
                  <a:cxn ang="0">
                    <a:pos x="96" y="379"/>
                  </a:cxn>
                  <a:cxn ang="0">
                    <a:pos x="45" y="379"/>
                  </a:cxn>
                  <a:cxn ang="0">
                    <a:pos x="16" y="379"/>
                  </a:cxn>
                  <a:cxn ang="0">
                    <a:pos x="14" y="385"/>
                  </a:cxn>
                  <a:cxn ang="0">
                    <a:pos x="6" y="392"/>
                  </a:cxn>
                  <a:cxn ang="0">
                    <a:pos x="2" y="397"/>
                  </a:cxn>
                  <a:cxn ang="0">
                    <a:pos x="5" y="396"/>
                  </a:cxn>
                  <a:cxn ang="0">
                    <a:pos x="0" y="401"/>
                  </a:cxn>
                  <a:cxn ang="0">
                    <a:pos x="0" y="392"/>
                  </a:cxn>
                  <a:cxn ang="0">
                    <a:pos x="5" y="355"/>
                  </a:cxn>
                  <a:cxn ang="0">
                    <a:pos x="16" y="329"/>
                  </a:cxn>
                  <a:cxn ang="0">
                    <a:pos x="28" y="323"/>
                  </a:cxn>
                  <a:cxn ang="0">
                    <a:pos x="40" y="296"/>
                  </a:cxn>
                  <a:cxn ang="0">
                    <a:pos x="48" y="284"/>
                  </a:cxn>
                  <a:cxn ang="0">
                    <a:pos x="45" y="275"/>
                  </a:cxn>
                  <a:cxn ang="0">
                    <a:pos x="65" y="246"/>
                  </a:cxn>
                  <a:cxn ang="0">
                    <a:pos x="69" y="240"/>
                  </a:cxn>
                  <a:cxn ang="0">
                    <a:pos x="71" y="229"/>
                  </a:cxn>
                  <a:cxn ang="0">
                    <a:pos x="76" y="221"/>
                  </a:cxn>
                  <a:cxn ang="0">
                    <a:pos x="105" y="188"/>
                  </a:cxn>
                  <a:cxn ang="0">
                    <a:pos x="120" y="164"/>
                  </a:cxn>
                  <a:cxn ang="0">
                    <a:pos x="123" y="145"/>
                  </a:cxn>
                  <a:cxn ang="0">
                    <a:pos x="132" y="122"/>
                  </a:cxn>
                  <a:cxn ang="0">
                    <a:pos x="139" y="100"/>
                  </a:cxn>
                  <a:cxn ang="0">
                    <a:pos x="155" y="80"/>
                  </a:cxn>
                  <a:cxn ang="0">
                    <a:pos x="174" y="70"/>
                  </a:cxn>
                  <a:cxn ang="0">
                    <a:pos x="190" y="57"/>
                  </a:cxn>
                  <a:cxn ang="0">
                    <a:pos x="196" y="38"/>
                  </a:cxn>
                  <a:cxn ang="0">
                    <a:pos x="199" y="33"/>
                  </a:cxn>
                  <a:cxn ang="0">
                    <a:pos x="204" y="22"/>
                  </a:cxn>
                  <a:cxn ang="0">
                    <a:pos x="213" y="6"/>
                  </a:cxn>
                  <a:cxn ang="0">
                    <a:pos x="218" y="0"/>
                  </a:cxn>
                  <a:cxn ang="0">
                    <a:pos x="227" y="0"/>
                  </a:cxn>
                  <a:cxn ang="0">
                    <a:pos x="261" y="0"/>
                  </a:cxn>
                  <a:cxn ang="0">
                    <a:pos x="297" y="0"/>
                  </a:cxn>
                  <a:cxn ang="0">
                    <a:pos x="338" y="0"/>
                  </a:cxn>
                  <a:cxn ang="0">
                    <a:pos x="379" y="0"/>
                  </a:cxn>
                  <a:cxn ang="0">
                    <a:pos x="422" y="0"/>
                  </a:cxn>
                  <a:cxn ang="0">
                    <a:pos x="459" y="0"/>
                  </a:cxn>
                  <a:cxn ang="0">
                    <a:pos x="459" y="32"/>
                  </a:cxn>
                  <a:cxn ang="0">
                    <a:pos x="459" y="102"/>
                  </a:cxn>
                  <a:cxn ang="0">
                    <a:pos x="405" y="102"/>
                  </a:cxn>
                  <a:cxn ang="0">
                    <a:pos x="352" y="102"/>
                  </a:cxn>
                  <a:cxn ang="0">
                    <a:pos x="299" y="102"/>
                  </a:cxn>
                  <a:cxn ang="0">
                    <a:pos x="281" y="102"/>
                  </a:cxn>
                  <a:cxn ang="0">
                    <a:pos x="281" y="160"/>
                  </a:cxn>
                  <a:cxn ang="0">
                    <a:pos x="281" y="219"/>
                  </a:cxn>
                  <a:cxn ang="0">
                    <a:pos x="281" y="254"/>
                  </a:cxn>
                  <a:cxn ang="0">
                    <a:pos x="261" y="261"/>
                  </a:cxn>
                  <a:cxn ang="0">
                    <a:pos x="244" y="263"/>
                  </a:cxn>
                  <a:cxn ang="0">
                    <a:pos x="228" y="268"/>
                  </a:cxn>
                  <a:cxn ang="0">
                    <a:pos x="223" y="272"/>
                  </a:cxn>
                  <a:cxn ang="0">
                    <a:pos x="220" y="277"/>
                  </a:cxn>
                  <a:cxn ang="0">
                    <a:pos x="215" y="288"/>
                  </a:cxn>
                  <a:cxn ang="0">
                    <a:pos x="213" y="296"/>
                  </a:cxn>
                  <a:cxn ang="0">
                    <a:pos x="215" y="322"/>
                  </a:cxn>
                  <a:cxn ang="0">
                    <a:pos x="218" y="342"/>
                  </a:cxn>
                  <a:cxn ang="0">
                    <a:pos x="218" y="363"/>
                  </a:cxn>
                  <a:cxn ang="0">
                    <a:pos x="222" y="379"/>
                  </a:cxn>
                  <a:cxn ang="0">
                    <a:pos x="196" y="379"/>
                  </a:cxn>
                </a:cxnLst>
                <a:rect l="0" t="0" r="r" b="b"/>
                <a:pathLst>
                  <a:path w="459" h="401">
                    <a:moveTo>
                      <a:pt x="196" y="379"/>
                    </a:moveTo>
                    <a:lnTo>
                      <a:pt x="148" y="379"/>
                    </a:lnTo>
                    <a:lnTo>
                      <a:pt x="96" y="379"/>
                    </a:lnTo>
                    <a:lnTo>
                      <a:pt x="45" y="379"/>
                    </a:lnTo>
                    <a:lnTo>
                      <a:pt x="16" y="379"/>
                    </a:lnTo>
                    <a:lnTo>
                      <a:pt x="14" y="385"/>
                    </a:lnTo>
                    <a:lnTo>
                      <a:pt x="6" y="392"/>
                    </a:lnTo>
                    <a:lnTo>
                      <a:pt x="2" y="397"/>
                    </a:lnTo>
                    <a:lnTo>
                      <a:pt x="5" y="396"/>
                    </a:lnTo>
                    <a:lnTo>
                      <a:pt x="0" y="401"/>
                    </a:lnTo>
                    <a:lnTo>
                      <a:pt x="0" y="392"/>
                    </a:lnTo>
                    <a:lnTo>
                      <a:pt x="5" y="355"/>
                    </a:lnTo>
                    <a:lnTo>
                      <a:pt x="16" y="329"/>
                    </a:lnTo>
                    <a:lnTo>
                      <a:pt x="28" y="323"/>
                    </a:lnTo>
                    <a:lnTo>
                      <a:pt x="40" y="296"/>
                    </a:lnTo>
                    <a:lnTo>
                      <a:pt x="48" y="284"/>
                    </a:lnTo>
                    <a:lnTo>
                      <a:pt x="45" y="275"/>
                    </a:lnTo>
                    <a:lnTo>
                      <a:pt x="65" y="246"/>
                    </a:lnTo>
                    <a:lnTo>
                      <a:pt x="69" y="240"/>
                    </a:lnTo>
                    <a:lnTo>
                      <a:pt x="71" y="229"/>
                    </a:lnTo>
                    <a:lnTo>
                      <a:pt x="76" y="221"/>
                    </a:lnTo>
                    <a:lnTo>
                      <a:pt x="105" y="188"/>
                    </a:lnTo>
                    <a:lnTo>
                      <a:pt x="120" y="164"/>
                    </a:lnTo>
                    <a:lnTo>
                      <a:pt x="123" y="145"/>
                    </a:lnTo>
                    <a:lnTo>
                      <a:pt x="132" y="122"/>
                    </a:lnTo>
                    <a:lnTo>
                      <a:pt x="139" y="100"/>
                    </a:lnTo>
                    <a:lnTo>
                      <a:pt x="155" y="80"/>
                    </a:lnTo>
                    <a:lnTo>
                      <a:pt x="174" y="70"/>
                    </a:lnTo>
                    <a:lnTo>
                      <a:pt x="190" y="57"/>
                    </a:lnTo>
                    <a:lnTo>
                      <a:pt x="196" y="38"/>
                    </a:lnTo>
                    <a:lnTo>
                      <a:pt x="199" y="33"/>
                    </a:lnTo>
                    <a:lnTo>
                      <a:pt x="204" y="22"/>
                    </a:lnTo>
                    <a:lnTo>
                      <a:pt x="213" y="6"/>
                    </a:lnTo>
                    <a:lnTo>
                      <a:pt x="218" y="0"/>
                    </a:lnTo>
                    <a:lnTo>
                      <a:pt x="227" y="0"/>
                    </a:lnTo>
                    <a:lnTo>
                      <a:pt x="261" y="0"/>
                    </a:lnTo>
                    <a:lnTo>
                      <a:pt x="297" y="0"/>
                    </a:lnTo>
                    <a:lnTo>
                      <a:pt x="338" y="0"/>
                    </a:lnTo>
                    <a:lnTo>
                      <a:pt x="379" y="0"/>
                    </a:lnTo>
                    <a:lnTo>
                      <a:pt x="422" y="0"/>
                    </a:lnTo>
                    <a:lnTo>
                      <a:pt x="459" y="0"/>
                    </a:lnTo>
                    <a:lnTo>
                      <a:pt x="459" y="32"/>
                    </a:lnTo>
                    <a:lnTo>
                      <a:pt x="459" y="102"/>
                    </a:lnTo>
                    <a:lnTo>
                      <a:pt x="405" y="102"/>
                    </a:lnTo>
                    <a:lnTo>
                      <a:pt x="352" y="102"/>
                    </a:lnTo>
                    <a:lnTo>
                      <a:pt x="299" y="102"/>
                    </a:lnTo>
                    <a:lnTo>
                      <a:pt x="281" y="102"/>
                    </a:lnTo>
                    <a:lnTo>
                      <a:pt x="281" y="160"/>
                    </a:lnTo>
                    <a:lnTo>
                      <a:pt x="281" y="219"/>
                    </a:lnTo>
                    <a:lnTo>
                      <a:pt x="281" y="254"/>
                    </a:lnTo>
                    <a:lnTo>
                      <a:pt x="261" y="261"/>
                    </a:lnTo>
                    <a:lnTo>
                      <a:pt x="244" y="263"/>
                    </a:lnTo>
                    <a:lnTo>
                      <a:pt x="228" y="268"/>
                    </a:lnTo>
                    <a:lnTo>
                      <a:pt x="223" y="272"/>
                    </a:lnTo>
                    <a:lnTo>
                      <a:pt x="220" y="277"/>
                    </a:lnTo>
                    <a:lnTo>
                      <a:pt x="215" y="288"/>
                    </a:lnTo>
                    <a:lnTo>
                      <a:pt x="213" y="296"/>
                    </a:lnTo>
                    <a:lnTo>
                      <a:pt x="215" y="322"/>
                    </a:lnTo>
                    <a:lnTo>
                      <a:pt x="218" y="342"/>
                    </a:lnTo>
                    <a:lnTo>
                      <a:pt x="218" y="363"/>
                    </a:lnTo>
                    <a:lnTo>
                      <a:pt x="222" y="379"/>
                    </a:lnTo>
                    <a:lnTo>
                      <a:pt x="196" y="379"/>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grpSp>
            <p:nvGrpSpPr>
              <p:cNvPr id="31" name="Group 367"/>
              <p:cNvGrpSpPr/>
              <p:nvPr/>
            </p:nvGrpSpPr>
            <p:grpSpPr bwMode="gray">
              <a:xfrm>
                <a:off x="4455318" y="2994372"/>
                <a:ext cx="1196974" cy="1339850"/>
                <a:chOff x="4455318" y="2994372"/>
                <a:chExt cx="1196974" cy="1339850"/>
              </a:xfrm>
              <a:grpFill/>
            </p:grpSpPr>
            <p:sp>
              <p:nvSpPr>
                <p:cNvPr id="506" name="Freeform 505"/>
                <p:cNvSpPr>
                  <a:spLocks noChangeAspect="1"/>
                </p:cNvSpPr>
                <p:nvPr/>
              </p:nvSpPr>
              <p:spPr bwMode="gray">
                <a:xfrm>
                  <a:off x="4704556" y="3497609"/>
                  <a:ext cx="77788" cy="114300"/>
                </a:xfrm>
                <a:custGeom>
                  <a:avLst/>
                  <a:gdLst/>
                  <a:ahLst/>
                  <a:cxnLst>
                    <a:cxn ang="0">
                      <a:pos x="239" y="279"/>
                    </a:cxn>
                    <a:cxn ang="0">
                      <a:pos x="215" y="252"/>
                    </a:cxn>
                    <a:cxn ang="0">
                      <a:pos x="209" y="231"/>
                    </a:cxn>
                    <a:cxn ang="0">
                      <a:pos x="209" y="188"/>
                    </a:cxn>
                    <a:cxn ang="0">
                      <a:pos x="204" y="114"/>
                    </a:cxn>
                    <a:cxn ang="0">
                      <a:pos x="200" y="95"/>
                    </a:cxn>
                    <a:cxn ang="0">
                      <a:pos x="194" y="68"/>
                    </a:cxn>
                    <a:cxn ang="0">
                      <a:pos x="187" y="48"/>
                    </a:cxn>
                    <a:cxn ang="0">
                      <a:pos x="176" y="33"/>
                    </a:cxn>
                    <a:cxn ang="0">
                      <a:pos x="166" y="21"/>
                    </a:cxn>
                    <a:cxn ang="0">
                      <a:pos x="170" y="11"/>
                    </a:cxn>
                    <a:cxn ang="0">
                      <a:pos x="172" y="5"/>
                    </a:cxn>
                    <a:cxn ang="0">
                      <a:pos x="162" y="3"/>
                    </a:cxn>
                    <a:cxn ang="0">
                      <a:pos x="145" y="3"/>
                    </a:cxn>
                    <a:cxn ang="0">
                      <a:pos x="129" y="12"/>
                    </a:cxn>
                    <a:cxn ang="0">
                      <a:pos x="86" y="6"/>
                    </a:cxn>
                    <a:cxn ang="0">
                      <a:pos x="47" y="5"/>
                    </a:cxn>
                    <a:cxn ang="0">
                      <a:pos x="19" y="8"/>
                    </a:cxn>
                    <a:cxn ang="0">
                      <a:pos x="14" y="24"/>
                    </a:cxn>
                    <a:cxn ang="0">
                      <a:pos x="20" y="35"/>
                    </a:cxn>
                    <a:cxn ang="0">
                      <a:pos x="24" y="44"/>
                    </a:cxn>
                    <a:cxn ang="0">
                      <a:pos x="25" y="65"/>
                    </a:cxn>
                    <a:cxn ang="0">
                      <a:pos x="25" y="82"/>
                    </a:cxn>
                    <a:cxn ang="0">
                      <a:pos x="28" y="95"/>
                    </a:cxn>
                    <a:cxn ang="0">
                      <a:pos x="30" y="103"/>
                    </a:cxn>
                    <a:cxn ang="0">
                      <a:pos x="25" y="111"/>
                    </a:cxn>
                    <a:cxn ang="0">
                      <a:pos x="31" y="116"/>
                    </a:cxn>
                    <a:cxn ang="0">
                      <a:pos x="41" y="159"/>
                    </a:cxn>
                    <a:cxn ang="0">
                      <a:pos x="36" y="165"/>
                    </a:cxn>
                    <a:cxn ang="0">
                      <a:pos x="28" y="171"/>
                    </a:cxn>
                    <a:cxn ang="0">
                      <a:pos x="22" y="182"/>
                    </a:cxn>
                    <a:cxn ang="0">
                      <a:pos x="14" y="204"/>
                    </a:cxn>
                    <a:cxn ang="0">
                      <a:pos x="11" y="220"/>
                    </a:cxn>
                    <a:cxn ang="0">
                      <a:pos x="1" y="234"/>
                    </a:cxn>
                    <a:cxn ang="0">
                      <a:pos x="0" y="259"/>
                    </a:cxn>
                    <a:cxn ang="0">
                      <a:pos x="11" y="295"/>
                    </a:cxn>
                    <a:cxn ang="0">
                      <a:pos x="22" y="301"/>
                    </a:cxn>
                    <a:cxn ang="0">
                      <a:pos x="27" y="315"/>
                    </a:cxn>
                    <a:cxn ang="0">
                      <a:pos x="21" y="331"/>
                    </a:cxn>
                    <a:cxn ang="0">
                      <a:pos x="11" y="328"/>
                    </a:cxn>
                    <a:cxn ang="0">
                      <a:pos x="5" y="336"/>
                    </a:cxn>
                    <a:cxn ang="0">
                      <a:pos x="67" y="356"/>
                    </a:cxn>
                    <a:cxn ang="0">
                      <a:pos x="95" y="338"/>
                    </a:cxn>
                    <a:cxn ang="0">
                      <a:pos x="137" y="328"/>
                    </a:cxn>
                    <a:cxn ang="0">
                      <a:pos x="183" y="302"/>
                    </a:cxn>
                    <a:cxn ang="0">
                      <a:pos x="196" y="300"/>
                    </a:cxn>
                    <a:cxn ang="0">
                      <a:pos x="219" y="300"/>
                    </a:cxn>
                    <a:cxn ang="0">
                      <a:pos x="240" y="283"/>
                    </a:cxn>
                  </a:cxnLst>
                  <a:rect l="0" t="0" r="r" b="b"/>
                  <a:pathLst>
                    <a:path w="242" h="356">
                      <a:moveTo>
                        <a:pt x="242" y="281"/>
                      </a:moveTo>
                      <a:lnTo>
                        <a:pt x="239" y="279"/>
                      </a:lnTo>
                      <a:lnTo>
                        <a:pt x="223" y="262"/>
                      </a:lnTo>
                      <a:lnTo>
                        <a:pt x="215" y="252"/>
                      </a:lnTo>
                      <a:lnTo>
                        <a:pt x="210" y="241"/>
                      </a:lnTo>
                      <a:lnTo>
                        <a:pt x="209" y="231"/>
                      </a:lnTo>
                      <a:lnTo>
                        <a:pt x="208" y="209"/>
                      </a:lnTo>
                      <a:lnTo>
                        <a:pt x="209" y="188"/>
                      </a:lnTo>
                      <a:lnTo>
                        <a:pt x="205" y="148"/>
                      </a:lnTo>
                      <a:lnTo>
                        <a:pt x="204" y="114"/>
                      </a:lnTo>
                      <a:lnTo>
                        <a:pt x="203" y="101"/>
                      </a:lnTo>
                      <a:lnTo>
                        <a:pt x="200" y="95"/>
                      </a:lnTo>
                      <a:lnTo>
                        <a:pt x="196" y="89"/>
                      </a:lnTo>
                      <a:lnTo>
                        <a:pt x="194" y="68"/>
                      </a:lnTo>
                      <a:lnTo>
                        <a:pt x="191" y="53"/>
                      </a:lnTo>
                      <a:lnTo>
                        <a:pt x="187" y="48"/>
                      </a:lnTo>
                      <a:lnTo>
                        <a:pt x="180" y="41"/>
                      </a:lnTo>
                      <a:lnTo>
                        <a:pt x="176" y="33"/>
                      </a:lnTo>
                      <a:lnTo>
                        <a:pt x="167" y="27"/>
                      </a:lnTo>
                      <a:lnTo>
                        <a:pt x="166" y="21"/>
                      </a:lnTo>
                      <a:lnTo>
                        <a:pt x="170" y="16"/>
                      </a:lnTo>
                      <a:lnTo>
                        <a:pt x="170" y="11"/>
                      </a:lnTo>
                      <a:lnTo>
                        <a:pt x="173" y="6"/>
                      </a:lnTo>
                      <a:lnTo>
                        <a:pt x="172" y="5"/>
                      </a:lnTo>
                      <a:lnTo>
                        <a:pt x="164" y="4"/>
                      </a:lnTo>
                      <a:lnTo>
                        <a:pt x="162" y="3"/>
                      </a:lnTo>
                      <a:lnTo>
                        <a:pt x="162" y="0"/>
                      </a:lnTo>
                      <a:lnTo>
                        <a:pt x="145" y="3"/>
                      </a:lnTo>
                      <a:lnTo>
                        <a:pt x="133" y="11"/>
                      </a:lnTo>
                      <a:lnTo>
                        <a:pt x="129" y="12"/>
                      </a:lnTo>
                      <a:lnTo>
                        <a:pt x="112" y="11"/>
                      </a:lnTo>
                      <a:lnTo>
                        <a:pt x="86" y="6"/>
                      </a:lnTo>
                      <a:lnTo>
                        <a:pt x="58" y="8"/>
                      </a:lnTo>
                      <a:lnTo>
                        <a:pt x="47" y="5"/>
                      </a:lnTo>
                      <a:lnTo>
                        <a:pt x="36" y="5"/>
                      </a:lnTo>
                      <a:lnTo>
                        <a:pt x="19" y="8"/>
                      </a:lnTo>
                      <a:lnTo>
                        <a:pt x="14" y="16"/>
                      </a:lnTo>
                      <a:lnTo>
                        <a:pt x="14" y="24"/>
                      </a:lnTo>
                      <a:lnTo>
                        <a:pt x="17" y="32"/>
                      </a:lnTo>
                      <a:lnTo>
                        <a:pt x="20" y="35"/>
                      </a:lnTo>
                      <a:lnTo>
                        <a:pt x="20" y="43"/>
                      </a:lnTo>
                      <a:lnTo>
                        <a:pt x="24" y="44"/>
                      </a:lnTo>
                      <a:lnTo>
                        <a:pt x="22" y="57"/>
                      </a:lnTo>
                      <a:lnTo>
                        <a:pt x="25" y="65"/>
                      </a:lnTo>
                      <a:lnTo>
                        <a:pt x="25" y="76"/>
                      </a:lnTo>
                      <a:lnTo>
                        <a:pt x="25" y="82"/>
                      </a:lnTo>
                      <a:lnTo>
                        <a:pt x="28" y="89"/>
                      </a:lnTo>
                      <a:lnTo>
                        <a:pt x="28" y="95"/>
                      </a:lnTo>
                      <a:lnTo>
                        <a:pt x="27" y="98"/>
                      </a:lnTo>
                      <a:lnTo>
                        <a:pt x="30" y="103"/>
                      </a:lnTo>
                      <a:lnTo>
                        <a:pt x="25" y="108"/>
                      </a:lnTo>
                      <a:lnTo>
                        <a:pt x="25" y="111"/>
                      </a:lnTo>
                      <a:lnTo>
                        <a:pt x="28" y="112"/>
                      </a:lnTo>
                      <a:lnTo>
                        <a:pt x="31" y="116"/>
                      </a:lnTo>
                      <a:lnTo>
                        <a:pt x="38" y="143"/>
                      </a:lnTo>
                      <a:lnTo>
                        <a:pt x="41" y="159"/>
                      </a:lnTo>
                      <a:lnTo>
                        <a:pt x="36" y="160"/>
                      </a:lnTo>
                      <a:lnTo>
                        <a:pt x="36" y="165"/>
                      </a:lnTo>
                      <a:lnTo>
                        <a:pt x="32" y="166"/>
                      </a:lnTo>
                      <a:lnTo>
                        <a:pt x="28" y="171"/>
                      </a:lnTo>
                      <a:lnTo>
                        <a:pt x="26" y="173"/>
                      </a:lnTo>
                      <a:lnTo>
                        <a:pt x="22" y="182"/>
                      </a:lnTo>
                      <a:lnTo>
                        <a:pt x="16" y="195"/>
                      </a:lnTo>
                      <a:lnTo>
                        <a:pt x="14" y="204"/>
                      </a:lnTo>
                      <a:lnTo>
                        <a:pt x="14" y="215"/>
                      </a:lnTo>
                      <a:lnTo>
                        <a:pt x="11" y="220"/>
                      </a:lnTo>
                      <a:lnTo>
                        <a:pt x="5" y="227"/>
                      </a:lnTo>
                      <a:lnTo>
                        <a:pt x="1" y="234"/>
                      </a:lnTo>
                      <a:lnTo>
                        <a:pt x="0" y="251"/>
                      </a:lnTo>
                      <a:lnTo>
                        <a:pt x="0" y="259"/>
                      </a:lnTo>
                      <a:lnTo>
                        <a:pt x="8" y="279"/>
                      </a:lnTo>
                      <a:lnTo>
                        <a:pt x="11" y="295"/>
                      </a:lnTo>
                      <a:lnTo>
                        <a:pt x="15" y="300"/>
                      </a:lnTo>
                      <a:lnTo>
                        <a:pt x="22" y="301"/>
                      </a:lnTo>
                      <a:lnTo>
                        <a:pt x="25" y="302"/>
                      </a:lnTo>
                      <a:lnTo>
                        <a:pt x="27" y="315"/>
                      </a:lnTo>
                      <a:lnTo>
                        <a:pt x="27" y="329"/>
                      </a:lnTo>
                      <a:lnTo>
                        <a:pt x="21" y="331"/>
                      </a:lnTo>
                      <a:lnTo>
                        <a:pt x="17" y="328"/>
                      </a:lnTo>
                      <a:lnTo>
                        <a:pt x="11" y="328"/>
                      </a:lnTo>
                      <a:lnTo>
                        <a:pt x="9" y="329"/>
                      </a:lnTo>
                      <a:lnTo>
                        <a:pt x="5" y="336"/>
                      </a:lnTo>
                      <a:lnTo>
                        <a:pt x="41" y="345"/>
                      </a:lnTo>
                      <a:lnTo>
                        <a:pt x="67" y="356"/>
                      </a:lnTo>
                      <a:lnTo>
                        <a:pt x="87" y="345"/>
                      </a:lnTo>
                      <a:lnTo>
                        <a:pt x="95" y="338"/>
                      </a:lnTo>
                      <a:lnTo>
                        <a:pt x="103" y="336"/>
                      </a:lnTo>
                      <a:lnTo>
                        <a:pt x="137" y="328"/>
                      </a:lnTo>
                      <a:lnTo>
                        <a:pt x="166" y="311"/>
                      </a:lnTo>
                      <a:lnTo>
                        <a:pt x="183" y="302"/>
                      </a:lnTo>
                      <a:lnTo>
                        <a:pt x="188" y="300"/>
                      </a:lnTo>
                      <a:lnTo>
                        <a:pt x="196" y="300"/>
                      </a:lnTo>
                      <a:lnTo>
                        <a:pt x="215" y="296"/>
                      </a:lnTo>
                      <a:lnTo>
                        <a:pt x="219" y="300"/>
                      </a:lnTo>
                      <a:lnTo>
                        <a:pt x="229" y="299"/>
                      </a:lnTo>
                      <a:lnTo>
                        <a:pt x="240" y="283"/>
                      </a:lnTo>
                      <a:lnTo>
                        <a:pt x="242" y="281"/>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507" name="Freeform 114"/>
                <p:cNvSpPr>
                  <a:spLocks noChangeAspect="1"/>
                </p:cNvSpPr>
                <p:nvPr/>
              </p:nvSpPr>
              <p:spPr bwMode="gray">
                <a:xfrm>
                  <a:off x="4669631" y="3429347"/>
                  <a:ext cx="131763" cy="98425"/>
                </a:xfrm>
                <a:custGeom>
                  <a:avLst/>
                  <a:gdLst/>
                  <a:ahLst/>
                  <a:cxnLst>
                    <a:cxn ang="0">
                      <a:pos x="242" y="9"/>
                    </a:cxn>
                    <a:cxn ang="0">
                      <a:pos x="182" y="49"/>
                    </a:cxn>
                    <a:cxn ang="0">
                      <a:pos x="113" y="91"/>
                    </a:cxn>
                    <a:cxn ang="0">
                      <a:pos x="83" y="96"/>
                    </a:cxn>
                    <a:cxn ang="0">
                      <a:pos x="64" y="119"/>
                    </a:cxn>
                    <a:cxn ang="0">
                      <a:pos x="46" y="162"/>
                    </a:cxn>
                    <a:cxn ang="0">
                      <a:pos x="16" y="188"/>
                    </a:cxn>
                    <a:cxn ang="0">
                      <a:pos x="1" y="224"/>
                    </a:cxn>
                    <a:cxn ang="0">
                      <a:pos x="1" y="259"/>
                    </a:cxn>
                    <a:cxn ang="0">
                      <a:pos x="5" y="267"/>
                    </a:cxn>
                    <a:cxn ang="0">
                      <a:pos x="11" y="275"/>
                    </a:cxn>
                    <a:cxn ang="0">
                      <a:pos x="15" y="284"/>
                    </a:cxn>
                    <a:cxn ang="0">
                      <a:pos x="24" y="291"/>
                    </a:cxn>
                    <a:cxn ang="0">
                      <a:pos x="35" y="294"/>
                    </a:cxn>
                    <a:cxn ang="0">
                      <a:pos x="40" y="295"/>
                    </a:cxn>
                    <a:cxn ang="0">
                      <a:pos x="53" y="290"/>
                    </a:cxn>
                    <a:cxn ang="0">
                      <a:pos x="79" y="283"/>
                    </a:cxn>
                    <a:cxn ang="0">
                      <a:pos x="107" y="285"/>
                    </a:cxn>
                    <a:cxn ang="0">
                      <a:pos x="119" y="290"/>
                    </a:cxn>
                    <a:cxn ang="0">
                      <a:pos x="130" y="306"/>
                    </a:cxn>
                    <a:cxn ang="0">
                      <a:pos x="141" y="305"/>
                    </a:cxn>
                    <a:cxn ang="0">
                      <a:pos x="138" y="281"/>
                    </a:cxn>
                    <a:cxn ang="0">
                      <a:pos x="133" y="259"/>
                    </a:cxn>
                    <a:cxn ang="0">
                      <a:pos x="127" y="240"/>
                    </a:cxn>
                    <a:cxn ang="0">
                      <a:pos x="149" y="221"/>
                    </a:cxn>
                    <a:cxn ang="0">
                      <a:pos x="199" y="222"/>
                    </a:cxn>
                    <a:cxn ang="0">
                      <a:pos x="246" y="227"/>
                    </a:cxn>
                    <a:cxn ang="0">
                      <a:pos x="275" y="217"/>
                    </a:cxn>
                    <a:cxn ang="0">
                      <a:pos x="317" y="227"/>
                    </a:cxn>
                    <a:cxn ang="0">
                      <a:pos x="336" y="224"/>
                    </a:cxn>
                    <a:cxn ang="0">
                      <a:pos x="344" y="214"/>
                    </a:cxn>
                    <a:cxn ang="0">
                      <a:pos x="350" y="208"/>
                    </a:cxn>
                    <a:cxn ang="0">
                      <a:pos x="364" y="195"/>
                    </a:cxn>
                    <a:cxn ang="0">
                      <a:pos x="387" y="197"/>
                    </a:cxn>
                    <a:cxn ang="0">
                      <a:pos x="410" y="185"/>
                    </a:cxn>
                    <a:cxn ang="0">
                      <a:pos x="415" y="177"/>
                    </a:cxn>
                    <a:cxn ang="0">
                      <a:pos x="417" y="171"/>
                    </a:cxn>
                    <a:cxn ang="0">
                      <a:pos x="398" y="150"/>
                    </a:cxn>
                    <a:cxn ang="0">
                      <a:pos x="408" y="145"/>
                    </a:cxn>
                    <a:cxn ang="0">
                      <a:pos x="402" y="130"/>
                    </a:cxn>
                    <a:cxn ang="0">
                      <a:pos x="387" y="133"/>
                    </a:cxn>
                    <a:cxn ang="0">
                      <a:pos x="368" y="131"/>
                    </a:cxn>
                    <a:cxn ang="0">
                      <a:pos x="345" y="108"/>
                    </a:cxn>
                    <a:cxn ang="0">
                      <a:pos x="317" y="70"/>
                    </a:cxn>
                    <a:cxn ang="0">
                      <a:pos x="302" y="39"/>
                    </a:cxn>
                    <a:cxn ang="0">
                      <a:pos x="290" y="26"/>
                    </a:cxn>
                    <a:cxn ang="0">
                      <a:pos x="295" y="0"/>
                    </a:cxn>
                  </a:cxnLst>
                  <a:rect l="0" t="0" r="r" b="b"/>
                  <a:pathLst>
                    <a:path w="417" h="307">
                      <a:moveTo>
                        <a:pt x="295" y="0"/>
                      </a:moveTo>
                      <a:lnTo>
                        <a:pt x="262" y="1"/>
                      </a:lnTo>
                      <a:lnTo>
                        <a:pt x="242" y="9"/>
                      </a:lnTo>
                      <a:lnTo>
                        <a:pt x="234" y="12"/>
                      </a:lnTo>
                      <a:lnTo>
                        <a:pt x="219" y="25"/>
                      </a:lnTo>
                      <a:lnTo>
                        <a:pt x="182" y="49"/>
                      </a:lnTo>
                      <a:lnTo>
                        <a:pt x="170" y="65"/>
                      </a:lnTo>
                      <a:lnTo>
                        <a:pt x="151" y="79"/>
                      </a:lnTo>
                      <a:lnTo>
                        <a:pt x="113" y="91"/>
                      </a:lnTo>
                      <a:lnTo>
                        <a:pt x="101" y="93"/>
                      </a:lnTo>
                      <a:lnTo>
                        <a:pt x="89" y="95"/>
                      </a:lnTo>
                      <a:lnTo>
                        <a:pt x="83" y="96"/>
                      </a:lnTo>
                      <a:lnTo>
                        <a:pt x="74" y="102"/>
                      </a:lnTo>
                      <a:lnTo>
                        <a:pt x="69" y="108"/>
                      </a:lnTo>
                      <a:lnTo>
                        <a:pt x="64" y="119"/>
                      </a:lnTo>
                      <a:lnTo>
                        <a:pt x="60" y="134"/>
                      </a:lnTo>
                      <a:lnTo>
                        <a:pt x="53" y="152"/>
                      </a:lnTo>
                      <a:lnTo>
                        <a:pt x="46" y="162"/>
                      </a:lnTo>
                      <a:lnTo>
                        <a:pt x="30" y="174"/>
                      </a:lnTo>
                      <a:lnTo>
                        <a:pt x="20" y="183"/>
                      </a:lnTo>
                      <a:lnTo>
                        <a:pt x="16" y="188"/>
                      </a:lnTo>
                      <a:lnTo>
                        <a:pt x="11" y="197"/>
                      </a:lnTo>
                      <a:lnTo>
                        <a:pt x="10" y="206"/>
                      </a:lnTo>
                      <a:lnTo>
                        <a:pt x="1" y="224"/>
                      </a:lnTo>
                      <a:lnTo>
                        <a:pt x="0" y="235"/>
                      </a:lnTo>
                      <a:lnTo>
                        <a:pt x="0" y="248"/>
                      </a:lnTo>
                      <a:lnTo>
                        <a:pt x="1" y="259"/>
                      </a:lnTo>
                      <a:lnTo>
                        <a:pt x="4" y="260"/>
                      </a:lnTo>
                      <a:lnTo>
                        <a:pt x="4" y="262"/>
                      </a:lnTo>
                      <a:lnTo>
                        <a:pt x="5" y="267"/>
                      </a:lnTo>
                      <a:lnTo>
                        <a:pt x="6" y="268"/>
                      </a:lnTo>
                      <a:lnTo>
                        <a:pt x="8" y="269"/>
                      </a:lnTo>
                      <a:lnTo>
                        <a:pt x="11" y="275"/>
                      </a:lnTo>
                      <a:lnTo>
                        <a:pt x="14" y="276"/>
                      </a:lnTo>
                      <a:lnTo>
                        <a:pt x="15" y="279"/>
                      </a:lnTo>
                      <a:lnTo>
                        <a:pt x="15" y="284"/>
                      </a:lnTo>
                      <a:lnTo>
                        <a:pt x="19" y="284"/>
                      </a:lnTo>
                      <a:lnTo>
                        <a:pt x="22" y="287"/>
                      </a:lnTo>
                      <a:lnTo>
                        <a:pt x="24" y="291"/>
                      </a:lnTo>
                      <a:lnTo>
                        <a:pt x="31" y="295"/>
                      </a:lnTo>
                      <a:lnTo>
                        <a:pt x="31" y="294"/>
                      </a:lnTo>
                      <a:lnTo>
                        <a:pt x="35" y="294"/>
                      </a:lnTo>
                      <a:lnTo>
                        <a:pt x="37" y="291"/>
                      </a:lnTo>
                      <a:lnTo>
                        <a:pt x="38" y="291"/>
                      </a:lnTo>
                      <a:lnTo>
                        <a:pt x="40" y="295"/>
                      </a:lnTo>
                      <a:lnTo>
                        <a:pt x="47" y="298"/>
                      </a:lnTo>
                      <a:lnTo>
                        <a:pt x="51" y="296"/>
                      </a:lnTo>
                      <a:lnTo>
                        <a:pt x="53" y="290"/>
                      </a:lnTo>
                      <a:lnTo>
                        <a:pt x="59" y="289"/>
                      </a:lnTo>
                      <a:lnTo>
                        <a:pt x="67" y="286"/>
                      </a:lnTo>
                      <a:lnTo>
                        <a:pt x="79" y="283"/>
                      </a:lnTo>
                      <a:lnTo>
                        <a:pt x="89" y="280"/>
                      </a:lnTo>
                      <a:lnTo>
                        <a:pt x="96" y="280"/>
                      </a:lnTo>
                      <a:lnTo>
                        <a:pt x="107" y="285"/>
                      </a:lnTo>
                      <a:lnTo>
                        <a:pt x="112" y="280"/>
                      </a:lnTo>
                      <a:lnTo>
                        <a:pt x="113" y="280"/>
                      </a:lnTo>
                      <a:lnTo>
                        <a:pt x="119" y="290"/>
                      </a:lnTo>
                      <a:lnTo>
                        <a:pt x="124" y="291"/>
                      </a:lnTo>
                      <a:lnTo>
                        <a:pt x="125" y="296"/>
                      </a:lnTo>
                      <a:lnTo>
                        <a:pt x="130" y="306"/>
                      </a:lnTo>
                      <a:lnTo>
                        <a:pt x="133" y="307"/>
                      </a:lnTo>
                      <a:lnTo>
                        <a:pt x="139" y="307"/>
                      </a:lnTo>
                      <a:lnTo>
                        <a:pt x="141" y="305"/>
                      </a:lnTo>
                      <a:lnTo>
                        <a:pt x="138" y="298"/>
                      </a:lnTo>
                      <a:lnTo>
                        <a:pt x="138" y="292"/>
                      </a:lnTo>
                      <a:lnTo>
                        <a:pt x="138" y="281"/>
                      </a:lnTo>
                      <a:lnTo>
                        <a:pt x="135" y="273"/>
                      </a:lnTo>
                      <a:lnTo>
                        <a:pt x="137" y="260"/>
                      </a:lnTo>
                      <a:lnTo>
                        <a:pt x="133" y="259"/>
                      </a:lnTo>
                      <a:lnTo>
                        <a:pt x="133" y="251"/>
                      </a:lnTo>
                      <a:lnTo>
                        <a:pt x="130" y="248"/>
                      </a:lnTo>
                      <a:lnTo>
                        <a:pt x="127" y="240"/>
                      </a:lnTo>
                      <a:lnTo>
                        <a:pt x="128" y="232"/>
                      </a:lnTo>
                      <a:lnTo>
                        <a:pt x="132" y="224"/>
                      </a:lnTo>
                      <a:lnTo>
                        <a:pt x="149" y="221"/>
                      </a:lnTo>
                      <a:lnTo>
                        <a:pt x="160" y="221"/>
                      </a:lnTo>
                      <a:lnTo>
                        <a:pt x="171" y="224"/>
                      </a:lnTo>
                      <a:lnTo>
                        <a:pt x="199" y="222"/>
                      </a:lnTo>
                      <a:lnTo>
                        <a:pt x="225" y="227"/>
                      </a:lnTo>
                      <a:lnTo>
                        <a:pt x="242" y="228"/>
                      </a:lnTo>
                      <a:lnTo>
                        <a:pt x="246" y="227"/>
                      </a:lnTo>
                      <a:lnTo>
                        <a:pt x="258" y="219"/>
                      </a:lnTo>
                      <a:lnTo>
                        <a:pt x="275" y="216"/>
                      </a:lnTo>
                      <a:lnTo>
                        <a:pt x="275" y="217"/>
                      </a:lnTo>
                      <a:lnTo>
                        <a:pt x="310" y="222"/>
                      </a:lnTo>
                      <a:lnTo>
                        <a:pt x="313" y="227"/>
                      </a:lnTo>
                      <a:lnTo>
                        <a:pt x="317" y="227"/>
                      </a:lnTo>
                      <a:lnTo>
                        <a:pt x="320" y="225"/>
                      </a:lnTo>
                      <a:lnTo>
                        <a:pt x="334" y="225"/>
                      </a:lnTo>
                      <a:lnTo>
                        <a:pt x="336" y="224"/>
                      </a:lnTo>
                      <a:lnTo>
                        <a:pt x="339" y="220"/>
                      </a:lnTo>
                      <a:lnTo>
                        <a:pt x="343" y="220"/>
                      </a:lnTo>
                      <a:lnTo>
                        <a:pt x="344" y="214"/>
                      </a:lnTo>
                      <a:lnTo>
                        <a:pt x="347" y="211"/>
                      </a:lnTo>
                      <a:lnTo>
                        <a:pt x="348" y="210"/>
                      </a:lnTo>
                      <a:lnTo>
                        <a:pt x="350" y="208"/>
                      </a:lnTo>
                      <a:lnTo>
                        <a:pt x="354" y="209"/>
                      </a:lnTo>
                      <a:lnTo>
                        <a:pt x="361" y="197"/>
                      </a:lnTo>
                      <a:lnTo>
                        <a:pt x="364" y="195"/>
                      </a:lnTo>
                      <a:lnTo>
                        <a:pt x="370" y="195"/>
                      </a:lnTo>
                      <a:lnTo>
                        <a:pt x="379" y="199"/>
                      </a:lnTo>
                      <a:lnTo>
                        <a:pt x="387" y="197"/>
                      </a:lnTo>
                      <a:lnTo>
                        <a:pt x="393" y="199"/>
                      </a:lnTo>
                      <a:lnTo>
                        <a:pt x="398" y="197"/>
                      </a:lnTo>
                      <a:lnTo>
                        <a:pt x="410" y="185"/>
                      </a:lnTo>
                      <a:lnTo>
                        <a:pt x="412" y="182"/>
                      </a:lnTo>
                      <a:lnTo>
                        <a:pt x="412" y="181"/>
                      </a:lnTo>
                      <a:lnTo>
                        <a:pt x="415" y="177"/>
                      </a:lnTo>
                      <a:lnTo>
                        <a:pt x="417" y="172"/>
                      </a:lnTo>
                      <a:lnTo>
                        <a:pt x="417" y="170"/>
                      </a:lnTo>
                      <a:lnTo>
                        <a:pt x="417" y="171"/>
                      </a:lnTo>
                      <a:lnTo>
                        <a:pt x="406" y="161"/>
                      </a:lnTo>
                      <a:lnTo>
                        <a:pt x="399" y="154"/>
                      </a:lnTo>
                      <a:lnTo>
                        <a:pt x="398" y="150"/>
                      </a:lnTo>
                      <a:lnTo>
                        <a:pt x="399" y="146"/>
                      </a:lnTo>
                      <a:lnTo>
                        <a:pt x="403" y="145"/>
                      </a:lnTo>
                      <a:lnTo>
                        <a:pt x="408" y="145"/>
                      </a:lnTo>
                      <a:lnTo>
                        <a:pt x="409" y="142"/>
                      </a:lnTo>
                      <a:lnTo>
                        <a:pt x="408" y="140"/>
                      </a:lnTo>
                      <a:lnTo>
                        <a:pt x="402" y="130"/>
                      </a:lnTo>
                      <a:lnTo>
                        <a:pt x="396" y="127"/>
                      </a:lnTo>
                      <a:lnTo>
                        <a:pt x="392" y="128"/>
                      </a:lnTo>
                      <a:lnTo>
                        <a:pt x="387" y="133"/>
                      </a:lnTo>
                      <a:lnTo>
                        <a:pt x="382" y="134"/>
                      </a:lnTo>
                      <a:lnTo>
                        <a:pt x="379" y="134"/>
                      </a:lnTo>
                      <a:lnTo>
                        <a:pt x="368" y="131"/>
                      </a:lnTo>
                      <a:lnTo>
                        <a:pt x="360" y="127"/>
                      </a:lnTo>
                      <a:lnTo>
                        <a:pt x="349" y="114"/>
                      </a:lnTo>
                      <a:lnTo>
                        <a:pt x="345" y="108"/>
                      </a:lnTo>
                      <a:lnTo>
                        <a:pt x="339" y="93"/>
                      </a:lnTo>
                      <a:lnTo>
                        <a:pt x="334" y="84"/>
                      </a:lnTo>
                      <a:lnTo>
                        <a:pt x="317" y="70"/>
                      </a:lnTo>
                      <a:lnTo>
                        <a:pt x="305" y="55"/>
                      </a:lnTo>
                      <a:lnTo>
                        <a:pt x="301" y="48"/>
                      </a:lnTo>
                      <a:lnTo>
                        <a:pt x="302" y="39"/>
                      </a:lnTo>
                      <a:lnTo>
                        <a:pt x="301" y="37"/>
                      </a:lnTo>
                      <a:lnTo>
                        <a:pt x="291" y="28"/>
                      </a:lnTo>
                      <a:lnTo>
                        <a:pt x="290" y="26"/>
                      </a:lnTo>
                      <a:lnTo>
                        <a:pt x="293" y="16"/>
                      </a:lnTo>
                      <a:lnTo>
                        <a:pt x="294" y="5"/>
                      </a:lnTo>
                      <a:lnTo>
                        <a:pt x="295" y="0"/>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508" name="Freeform 115"/>
                <p:cNvSpPr>
                  <a:spLocks noChangeAspect="1"/>
                </p:cNvSpPr>
                <p:nvPr/>
              </p:nvSpPr>
              <p:spPr bwMode="gray">
                <a:xfrm>
                  <a:off x="4906168" y="3469034"/>
                  <a:ext cx="133350" cy="195263"/>
                </a:xfrm>
                <a:custGeom>
                  <a:avLst/>
                  <a:gdLst/>
                  <a:ahLst/>
                  <a:cxnLst>
                    <a:cxn ang="0">
                      <a:pos x="220" y="581"/>
                    </a:cxn>
                    <a:cxn ang="0">
                      <a:pos x="170" y="579"/>
                    </a:cxn>
                    <a:cxn ang="0">
                      <a:pos x="74" y="585"/>
                    </a:cxn>
                    <a:cxn ang="0">
                      <a:pos x="79" y="536"/>
                    </a:cxn>
                    <a:cxn ang="0">
                      <a:pos x="75" y="520"/>
                    </a:cxn>
                    <a:cxn ang="0">
                      <a:pos x="63" y="502"/>
                    </a:cxn>
                    <a:cxn ang="0">
                      <a:pos x="68" y="494"/>
                    </a:cxn>
                    <a:cxn ang="0">
                      <a:pos x="58" y="484"/>
                    </a:cxn>
                    <a:cxn ang="0">
                      <a:pos x="32" y="480"/>
                    </a:cxn>
                    <a:cxn ang="0">
                      <a:pos x="11" y="456"/>
                    </a:cxn>
                    <a:cxn ang="0">
                      <a:pos x="3" y="448"/>
                    </a:cxn>
                    <a:cxn ang="0">
                      <a:pos x="7" y="432"/>
                    </a:cxn>
                    <a:cxn ang="0">
                      <a:pos x="19" y="400"/>
                    </a:cxn>
                    <a:cxn ang="0">
                      <a:pos x="39" y="358"/>
                    </a:cxn>
                    <a:cxn ang="0">
                      <a:pos x="62" y="328"/>
                    </a:cxn>
                    <a:cxn ang="0">
                      <a:pos x="101" y="323"/>
                    </a:cxn>
                    <a:cxn ang="0">
                      <a:pos x="130" y="339"/>
                    </a:cxn>
                    <a:cxn ang="0">
                      <a:pos x="143" y="350"/>
                    </a:cxn>
                    <a:cxn ang="0">
                      <a:pos x="168" y="342"/>
                    </a:cxn>
                    <a:cxn ang="0">
                      <a:pos x="198" y="280"/>
                    </a:cxn>
                    <a:cxn ang="0">
                      <a:pos x="210" y="241"/>
                    </a:cxn>
                    <a:cxn ang="0">
                      <a:pos x="238" y="217"/>
                    </a:cxn>
                    <a:cxn ang="0">
                      <a:pos x="249" y="171"/>
                    </a:cxn>
                    <a:cxn ang="0">
                      <a:pos x="263" y="131"/>
                    </a:cxn>
                    <a:cxn ang="0">
                      <a:pos x="279" y="95"/>
                    </a:cxn>
                    <a:cxn ang="0">
                      <a:pos x="307" y="77"/>
                    </a:cxn>
                    <a:cxn ang="0">
                      <a:pos x="327" y="48"/>
                    </a:cxn>
                    <a:cxn ang="0">
                      <a:pos x="323" y="23"/>
                    </a:cxn>
                    <a:cxn ang="0">
                      <a:pos x="310" y="15"/>
                    </a:cxn>
                    <a:cxn ang="0">
                      <a:pos x="332" y="0"/>
                    </a:cxn>
                    <a:cxn ang="0">
                      <a:pos x="340" y="4"/>
                    </a:cxn>
                    <a:cxn ang="0">
                      <a:pos x="355" y="48"/>
                    </a:cxn>
                    <a:cxn ang="0">
                      <a:pos x="349" y="90"/>
                    </a:cxn>
                    <a:cxn ang="0">
                      <a:pos x="374" y="140"/>
                    </a:cxn>
                    <a:cxn ang="0">
                      <a:pos x="376" y="157"/>
                    </a:cxn>
                    <a:cxn ang="0">
                      <a:pos x="337" y="154"/>
                    </a:cxn>
                    <a:cxn ang="0">
                      <a:pos x="315" y="159"/>
                    </a:cxn>
                    <a:cxn ang="0">
                      <a:pos x="311" y="192"/>
                    </a:cxn>
                    <a:cxn ang="0">
                      <a:pos x="338" y="215"/>
                    </a:cxn>
                    <a:cxn ang="0">
                      <a:pos x="360" y="230"/>
                    </a:cxn>
                    <a:cxn ang="0">
                      <a:pos x="376" y="292"/>
                    </a:cxn>
                    <a:cxn ang="0">
                      <a:pos x="370" y="323"/>
                    </a:cxn>
                    <a:cxn ang="0">
                      <a:pos x="343" y="369"/>
                    </a:cxn>
                    <a:cxn ang="0">
                      <a:pos x="335" y="407"/>
                    </a:cxn>
                    <a:cxn ang="0">
                      <a:pos x="345" y="458"/>
                    </a:cxn>
                    <a:cxn ang="0">
                      <a:pos x="390" y="528"/>
                    </a:cxn>
                    <a:cxn ang="0">
                      <a:pos x="418" y="559"/>
                    </a:cxn>
                    <a:cxn ang="0">
                      <a:pos x="413" y="615"/>
                    </a:cxn>
                    <a:cxn ang="0">
                      <a:pos x="366" y="592"/>
                    </a:cxn>
                    <a:cxn ang="0">
                      <a:pos x="264" y="585"/>
                    </a:cxn>
                  </a:cxnLst>
                  <a:rect l="0" t="0" r="r" b="b"/>
                  <a:pathLst>
                    <a:path w="420" h="615">
                      <a:moveTo>
                        <a:pt x="264" y="585"/>
                      </a:moveTo>
                      <a:lnTo>
                        <a:pt x="256" y="582"/>
                      </a:lnTo>
                      <a:lnTo>
                        <a:pt x="220" y="581"/>
                      </a:lnTo>
                      <a:lnTo>
                        <a:pt x="204" y="577"/>
                      </a:lnTo>
                      <a:lnTo>
                        <a:pt x="184" y="581"/>
                      </a:lnTo>
                      <a:lnTo>
                        <a:pt x="170" y="579"/>
                      </a:lnTo>
                      <a:lnTo>
                        <a:pt x="156" y="582"/>
                      </a:lnTo>
                      <a:lnTo>
                        <a:pt x="116" y="582"/>
                      </a:lnTo>
                      <a:lnTo>
                        <a:pt x="74" y="585"/>
                      </a:lnTo>
                      <a:lnTo>
                        <a:pt x="70" y="586"/>
                      </a:lnTo>
                      <a:lnTo>
                        <a:pt x="74" y="552"/>
                      </a:lnTo>
                      <a:lnTo>
                        <a:pt x="79" y="536"/>
                      </a:lnTo>
                      <a:lnTo>
                        <a:pt x="79" y="529"/>
                      </a:lnTo>
                      <a:lnTo>
                        <a:pt x="81" y="527"/>
                      </a:lnTo>
                      <a:lnTo>
                        <a:pt x="75" y="520"/>
                      </a:lnTo>
                      <a:lnTo>
                        <a:pt x="69" y="513"/>
                      </a:lnTo>
                      <a:lnTo>
                        <a:pt x="66" y="509"/>
                      </a:lnTo>
                      <a:lnTo>
                        <a:pt x="63" y="502"/>
                      </a:lnTo>
                      <a:lnTo>
                        <a:pt x="63" y="500"/>
                      </a:lnTo>
                      <a:lnTo>
                        <a:pt x="66" y="499"/>
                      </a:lnTo>
                      <a:lnTo>
                        <a:pt x="68" y="494"/>
                      </a:lnTo>
                      <a:lnTo>
                        <a:pt x="68" y="485"/>
                      </a:lnTo>
                      <a:lnTo>
                        <a:pt x="64" y="483"/>
                      </a:lnTo>
                      <a:lnTo>
                        <a:pt x="58" y="484"/>
                      </a:lnTo>
                      <a:lnTo>
                        <a:pt x="57" y="488"/>
                      </a:lnTo>
                      <a:lnTo>
                        <a:pt x="52" y="489"/>
                      </a:lnTo>
                      <a:lnTo>
                        <a:pt x="32" y="480"/>
                      </a:lnTo>
                      <a:lnTo>
                        <a:pt x="27" y="471"/>
                      </a:lnTo>
                      <a:lnTo>
                        <a:pt x="21" y="456"/>
                      </a:lnTo>
                      <a:lnTo>
                        <a:pt x="11" y="456"/>
                      </a:lnTo>
                      <a:lnTo>
                        <a:pt x="6" y="458"/>
                      </a:lnTo>
                      <a:lnTo>
                        <a:pt x="1" y="455"/>
                      </a:lnTo>
                      <a:lnTo>
                        <a:pt x="3" y="448"/>
                      </a:lnTo>
                      <a:lnTo>
                        <a:pt x="0" y="446"/>
                      </a:lnTo>
                      <a:lnTo>
                        <a:pt x="0" y="439"/>
                      </a:lnTo>
                      <a:lnTo>
                        <a:pt x="7" y="432"/>
                      </a:lnTo>
                      <a:lnTo>
                        <a:pt x="14" y="423"/>
                      </a:lnTo>
                      <a:lnTo>
                        <a:pt x="17" y="414"/>
                      </a:lnTo>
                      <a:lnTo>
                        <a:pt x="19" y="400"/>
                      </a:lnTo>
                      <a:lnTo>
                        <a:pt x="22" y="385"/>
                      </a:lnTo>
                      <a:lnTo>
                        <a:pt x="31" y="369"/>
                      </a:lnTo>
                      <a:lnTo>
                        <a:pt x="39" y="358"/>
                      </a:lnTo>
                      <a:lnTo>
                        <a:pt x="47" y="350"/>
                      </a:lnTo>
                      <a:lnTo>
                        <a:pt x="58" y="345"/>
                      </a:lnTo>
                      <a:lnTo>
                        <a:pt x="62" y="328"/>
                      </a:lnTo>
                      <a:lnTo>
                        <a:pt x="64" y="328"/>
                      </a:lnTo>
                      <a:lnTo>
                        <a:pt x="79" y="328"/>
                      </a:lnTo>
                      <a:lnTo>
                        <a:pt x="101" y="323"/>
                      </a:lnTo>
                      <a:lnTo>
                        <a:pt x="116" y="324"/>
                      </a:lnTo>
                      <a:lnTo>
                        <a:pt x="127" y="334"/>
                      </a:lnTo>
                      <a:lnTo>
                        <a:pt x="130" y="339"/>
                      </a:lnTo>
                      <a:lnTo>
                        <a:pt x="130" y="340"/>
                      </a:lnTo>
                      <a:lnTo>
                        <a:pt x="134" y="343"/>
                      </a:lnTo>
                      <a:lnTo>
                        <a:pt x="143" y="350"/>
                      </a:lnTo>
                      <a:lnTo>
                        <a:pt x="156" y="351"/>
                      </a:lnTo>
                      <a:lnTo>
                        <a:pt x="165" y="348"/>
                      </a:lnTo>
                      <a:lnTo>
                        <a:pt x="168" y="342"/>
                      </a:lnTo>
                      <a:lnTo>
                        <a:pt x="170" y="333"/>
                      </a:lnTo>
                      <a:lnTo>
                        <a:pt x="188" y="302"/>
                      </a:lnTo>
                      <a:lnTo>
                        <a:pt x="198" y="280"/>
                      </a:lnTo>
                      <a:lnTo>
                        <a:pt x="200" y="273"/>
                      </a:lnTo>
                      <a:lnTo>
                        <a:pt x="204" y="257"/>
                      </a:lnTo>
                      <a:lnTo>
                        <a:pt x="210" y="241"/>
                      </a:lnTo>
                      <a:lnTo>
                        <a:pt x="221" y="229"/>
                      </a:lnTo>
                      <a:lnTo>
                        <a:pt x="236" y="222"/>
                      </a:lnTo>
                      <a:lnTo>
                        <a:pt x="238" y="217"/>
                      </a:lnTo>
                      <a:lnTo>
                        <a:pt x="240" y="211"/>
                      </a:lnTo>
                      <a:lnTo>
                        <a:pt x="241" y="199"/>
                      </a:lnTo>
                      <a:lnTo>
                        <a:pt x="249" y="171"/>
                      </a:lnTo>
                      <a:lnTo>
                        <a:pt x="251" y="160"/>
                      </a:lnTo>
                      <a:lnTo>
                        <a:pt x="254" y="149"/>
                      </a:lnTo>
                      <a:lnTo>
                        <a:pt x="263" y="131"/>
                      </a:lnTo>
                      <a:lnTo>
                        <a:pt x="270" y="108"/>
                      </a:lnTo>
                      <a:lnTo>
                        <a:pt x="274" y="101"/>
                      </a:lnTo>
                      <a:lnTo>
                        <a:pt x="279" y="95"/>
                      </a:lnTo>
                      <a:lnTo>
                        <a:pt x="288" y="85"/>
                      </a:lnTo>
                      <a:lnTo>
                        <a:pt x="291" y="84"/>
                      </a:lnTo>
                      <a:lnTo>
                        <a:pt x="307" y="77"/>
                      </a:lnTo>
                      <a:lnTo>
                        <a:pt x="310" y="74"/>
                      </a:lnTo>
                      <a:lnTo>
                        <a:pt x="329" y="61"/>
                      </a:lnTo>
                      <a:lnTo>
                        <a:pt x="327" y="48"/>
                      </a:lnTo>
                      <a:lnTo>
                        <a:pt x="328" y="31"/>
                      </a:lnTo>
                      <a:lnTo>
                        <a:pt x="326" y="26"/>
                      </a:lnTo>
                      <a:lnTo>
                        <a:pt x="323" y="23"/>
                      </a:lnTo>
                      <a:lnTo>
                        <a:pt x="322" y="22"/>
                      </a:lnTo>
                      <a:lnTo>
                        <a:pt x="311" y="18"/>
                      </a:lnTo>
                      <a:lnTo>
                        <a:pt x="310" y="15"/>
                      </a:lnTo>
                      <a:lnTo>
                        <a:pt x="315" y="15"/>
                      </a:lnTo>
                      <a:lnTo>
                        <a:pt x="323" y="3"/>
                      </a:lnTo>
                      <a:lnTo>
                        <a:pt x="332" y="0"/>
                      </a:lnTo>
                      <a:lnTo>
                        <a:pt x="338" y="0"/>
                      </a:lnTo>
                      <a:lnTo>
                        <a:pt x="340" y="1"/>
                      </a:lnTo>
                      <a:lnTo>
                        <a:pt x="340" y="4"/>
                      </a:lnTo>
                      <a:lnTo>
                        <a:pt x="347" y="32"/>
                      </a:lnTo>
                      <a:lnTo>
                        <a:pt x="353" y="41"/>
                      </a:lnTo>
                      <a:lnTo>
                        <a:pt x="355" y="48"/>
                      </a:lnTo>
                      <a:lnTo>
                        <a:pt x="354" y="68"/>
                      </a:lnTo>
                      <a:lnTo>
                        <a:pt x="353" y="79"/>
                      </a:lnTo>
                      <a:lnTo>
                        <a:pt x="349" y="90"/>
                      </a:lnTo>
                      <a:lnTo>
                        <a:pt x="349" y="98"/>
                      </a:lnTo>
                      <a:lnTo>
                        <a:pt x="359" y="119"/>
                      </a:lnTo>
                      <a:lnTo>
                        <a:pt x="374" y="140"/>
                      </a:lnTo>
                      <a:lnTo>
                        <a:pt x="376" y="146"/>
                      </a:lnTo>
                      <a:lnTo>
                        <a:pt x="377" y="155"/>
                      </a:lnTo>
                      <a:lnTo>
                        <a:pt x="376" y="157"/>
                      </a:lnTo>
                      <a:lnTo>
                        <a:pt x="372" y="160"/>
                      </a:lnTo>
                      <a:lnTo>
                        <a:pt x="353" y="156"/>
                      </a:lnTo>
                      <a:lnTo>
                        <a:pt x="337" y="154"/>
                      </a:lnTo>
                      <a:lnTo>
                        <a:pt x="322" y="155"/>
                      </a:lnTo>
                      <a:lnTo>
                        <a:pt x="318" y="156"/>
                      </a:lnTo>
                      <a:lnTo>
                        <a:pt x="315" y="159"/>
                      </a:lnTo>
                      <a:lnTo>
                        <a:pt x="310" y="165"/>
                      </a:lnTo>
                      <a:lnTo>
                        <a:pt x="310" y="179"/>
                      </a:lnTo>
                      <a:lnTo>
                        <a:pt x="311" y="192"/>
                      </a:lnTo>
                      <a:lnTo>
                        <a:pt x="322" y="205"/>
                      </a:lnTo>
                      <a:lnTo>
                        <a:pt x="329" y="211"/>
                      </a:lnTo>
                      <a:lnTo>
                        <a:pt x="338" y="215"/>
                      </a:lnTo>
                      <a:lnTo>
                        <a:pt x="350" y="217"/>
                      </a:lnTo>
                      <a:lnTo>
                        <a:pt x="354" y="220"/>
                      </a:lnTo>
                      <a:lnTo>
                        <a:pt x="360" y="230"/>
                      </a:lnTo>
                      <a:lnTo>
                        <a:pt x="370" y="257"/>
                      </a:lnTo>
                      <a:lnTo>
                        <a:pt x="375" y="275"/>
                      </a:lnTo>
                      <a:lnTo>
                        <a:pt x="376" y="292"/>
                      </a:lnTo>
                      <a:lnTo>
                        <a:pt x="377" y="295"/>
                      </a:lnTo>
                      <a:lnTo>
                        <a:pt x="380" y="297"/>
                      </a:lnTo>
                      <a:lnTo>
                        <a:pt x="370" y="323"/>
                      </a:lnTo>
                      <a:lnTo>
                        <a:pt x="360" y="338"/>
                      </a:lnTo>
                      <a:lnTo>
                        <a:pt x="353" y="354"/>
                      </a:lnTo>
                      <a:lnTo>
                        <a:pt x="343" y="369"/>
                      </a:lnTo>
                      <a:lnTo>
                        <a:pt x="332" y="380"/>
                      </a:lnTo>
                      <a:lnTo>
                        <a:pt x="332" y="393"/>
                      </a:lnTo>
                      <a:lnTo>
                        <a:pt x="335" y="407"/>
                      </a:lnTo>
                      <a:lnTo>
                        <a:pt x="334" y="424"/>
                      </a:lnTo>
                      <a:lnTo>
                        <a:pt x="335" y="440"/>
                      </a:lnTo>
                      <a:lnTo>
                        <a:pt x="345" y="458"/>
                      </a:lnTo>
                      <a:lnTo>
                        <a:pt x="354" y="469"/>
                      </a:lnTo>
                      <a:lnTo>
                        <a:pt x="378" y="516"/>
                      </a:lnTo>
                      <a:lnTo>
                        <a:pt x="390" y="528"/>
                      </a:lnTo>
                      <a:lnTo>
                        <a:pt x="413" y="548"/>
                      </a:lnTo>
                      <a:lnTo>
                        <a:pt x="420" y="548"/>
                      </a:lnTo>
                      <a:lnTo>
                        <a:pt x="418" y="559"/>
                      </a:lnTo>
                      <a:lnTo>
                        <a:pt x="420" y="602"/>
                      </a:lnTo>
                      <a:lnTo>
                        <a:pt x="418" y="612"/>
                      </a:lnTo>
                      <a:lnTo>
                        <a:pt x="413" y="615"/>
                      </a:lnTo>
                      <a:lnTo>
                        <a:pt x="390" y="597"/>
                      </a:lnTo>
                      <a:lnTo>
                        <a:pt x="380" y="597"/>
                      </a:lnTo>
                      <a:lnTo>
                        <a:pt x="366" y="592"/>
                      </a:lnTo>
                      <a:lnTo>
                        <a:pt x="351" y="591"/>
                      </a:lnTo>
                      <a:lnTo>
                        <a:pt x="340" y="585"/>
                      </a:lnTo>
                      <a:lnTo>
                        <a:pt x="264" y="585"/>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509" name="Freeform 508"/>
                <p:cNvSpPr>
                  <a:spLocks noChangeAspect="1"/>
                </p:cNvSpPr>
                <p:nvPr/>
              </p:nvSpPr>
              <p:spPr bwMode="gray">
                <a:xfrm>
                  <a:off x="4772818" y="3475384"/>
                  <a:ext cx="52388" cy="107950"/>
                </a:xfrm>
                <a:custGeom>
                  <a:avLst/>
                  <a:gdLst/>
                  <a:ahLst/>
                  <a:cxnLst>
                    <a:cxn ang="0">
                      <a:pos x="147" y="30"/>
                    </a:cxn>
                    <a:cxn ang="0">
                      <a:pos x="128" y="12"/>
                    </a:cxn>
                    <a:cxn ang="0">
                      <a:pos x="114" y="0"/>
                    </a:cxn>
                    <a:cxn ang="0">
                      <a:pos x="101" y="5"/>
                    </a:cxn>
                    <a:cxn ang="0">
                      <a:pos x="90" y="12"/>
                    </a:cxn>
                    <a:cxn ang="0">
                      <a:pos x="90" y="25"/>
                    </a:cxn>
                    <a:cxn ang="0">
                      <a:pos x="90" y="26"/>
                    </a:cxn>
                    <a:cxn ang="0">
                      <a:pos x="85" y="35"/>
                    </a:cxn>
                    <a:cxn ang="0">
                      <a:pos x="83" y="39"/>
                    </a:cxn>
                    <a:cxn ang="0">
                      <a:pos x="66" y="53"/>
                    </a:cxn>
                    <a:cxn ang="0">
                      <a:pos x="52" y="53"/>
                    </a:cxn>
                    <a:cxn ang="0">
                      <a:pos x="37" y="49"/>
                    </a:cxn>
                    <a:cxn ang="0">
                      <a:pos x="27" y="63"/>
                    </a:cxn>
                    <a:cxn ang="0">
                      <a:pos x="21" y="64"/>
                    </a:cxn>
                    <a:cxn ang="0">
                      <a:pos x="17" y="68"/>
                    </a:cxn>
                    <a:cxn ang="0">
                      <a:pos x="12" y="74"/>
                    </a:cxn>
                    <a:cxn ang="0">
                      <a:pos x="6" y="80"/>
                    </a:cxn>
                    <a:cxn ang="0">
                      <a:pos x="1" y="95"/>
                    </a:cxn>
                    <a:cxn ang="0">
                      <a:pos x="0" y="113"/>
                    </a:cxn>
                    <a:cxn ang="0">
                      <a:pos x="11" y="121"/>
                    </a:cxn>
                    <a:cxn ang="0">
                      <a:pos x="20" y="124"/>
                    </a:cxn>
                    <a:cxn ang="0">
                      <a:pos x="41" y="159"/>
                    </a:cxn>
                    <a:cxn ang="0">
                      <a:pos x="50" y="189"/>
                    </a:cxn>
                    <a:cxn ang="0">
                      <a:pos x="54" y="204"/>
                    </a:cxn>
                    <a:cxn ang="0">
                      <a:pos x="58" y="234"/>
                    </a:cxn>
                    <a:cxn ang="0">
                      <a:pos x="54" y="308"/>
                    </a:cxn>
                    <a:cxn ang="0">
                      <a:pos x="58" y="331"/>
                    </a:cxn>
                    <a:cxn ang="0">
                      <a:pos x="61" y="339"/>
                    </a:cxn>
                    <a:cxn ang="0">
                      <a:pos x="112" y="337"/>
                    </a:cxn>
                    <a:cxn ang="0">
                      <a:pos x="107" y="295"/>
                    </a:cxn>
                    <a:cxn ang="0">
                      <a:pos x="113" y="265"/>
                    </a:cxn>
                    <a:cxn ang="0">
                      <a:pos x="113" y="215"/>
                    </a:cxn>
                    <a:cxn ang="0">
                      <a:pos x="129" y="183"/>
                    </a:cxn>
                    <a:cxn ang="0">
                      <a:pos x="133" y="159"/>
                    </a:cxn>
                    <a:cxn ang="0">
                      <a:pos x="156" y="138"/>
                    </a:cxn>
                    <a:cxn ang="0">
                      <a:pos x="160" y="129"/>
                    </a:cxn>
                    <a:cxn ang="0">
                      <a:pos x="160" y="124"/>
                    </a:cxn>
                    <a:cxn ang="0">
                      <a:pos x="155" y="117"/>
                    </a:cxn>
                    <a:cxn ang="0">
                      <a:pos x="160" y="109"/>
                    </a:cxn>
                    <a:cxn ang="0">
                      <a:pos x="166" y="107"/>
                    </a:cxn>
                    <a:cxn ang="0">
                      <a:pos x="162" y="74"/>
                    </a:cxn>
                    <a:cxn ang="0">
                      <a:pos x="151" y="59"/>
                    </a:cxn>
                    <a:cxn ang="0">
                      <a:pos x="151" y="43"/>
                    </a:cxn>
                  </a:cxnLst>
                  <a:rect l="0" t="0" r="r" b="b"/>
                  <a:pathLst>
                    <a:path w="166" h="340">
                      <a:moveTo>
                        <a:pt x="156" y="37"/>
                      </a:moveTo>
                      <a:lnTo>
                        <a:pt x="147" y="30"/>
                      </a:lnTo>
                      <a:lnTo>
                        <a:pt x="140" y="25"/>
                      </a:lnTo>
                      <a:lnTo>
                        <a:pt x="128" y="12"/>
                      </a:lnTo>
                      <a:lnTo>
                        <a:pt x="117" y="1"/>
                      </a:lnTo>
                      <a:lnTo>
                        <a:pt x="114" y="0"/>
                      </a:lnTo>
                      <a:lnTo>
                        <a:pt x="106" y="4"/>
                      </a:lnTo>
                      <a:lnTo>
                        <a:pt x="101" y="5"/>
                      </a:lnTo>
                      <a:lnTo>
                        <a:pt x="90" y="8"/>
                      </a:lnTo>
                      <a:lnTo>
                        <a:pt x="90" y="12"/>
                      </a:lnTo>
                      <a:lnTo>
                        <a:pt x="97" y="21"/>
                      </a:lnTo>
                      <a:lnTo>
                        <a:pt x="90" y="25"/>
                      </a:lnTo>
                      <a:lnTo>
                        <a:pt x="90" y="24"/>
                      </a:lnTo>
                      <a:lnTo>
                        <a:pt x="90" y="26"/>
                      </a:lnTo>
                      <a:lnTo>
                        <a:pt x="88" y="31"/>
                      </a:lnTo>
                      <a:lnTo>
                        <a:pt x="85" y="35"/>
                      </a:lnTo>
                      <a:lnTo>
                        <a:pt x="85" y="36"/>
                      </a:lnTo>
                      <a:lnTo>
                        <a:pt x="83" y="39"/>
                      </a:lnTo>
                      <a:lnTo>
                        <a:pt x="71" y="51"/>
                      </a:lnTo>
                      <a:lnTo>
                        <a:pt x="66" y="53"/>
                      </a:lnTo>
                      <a:lnTo>
                        <a:pt x="60" y="51"/>
                      </a:lnTo>
                      <a:lnTo>
                        <a:pt x="52" y="53"/>
                      </a:lnTo>
                      <a:lnTo>
                        <a:pt x="43" y="49"/>
                      </a:lnTo>
                      <a:lnTo>
                        <a:pt x="37" y="49"/>
                      </a:lnTo>
                      <a:lnTo>
                        <a:pt x="34" y="51"/>
                      </a:lnTo>
                      <a:lnTo>
                        <a:pt x="27" y="63"/>
                      </a:lnTo>
                      <a:lnTo>
                        <a:pt x="23" y="62"/>
                      </a:lnTo>
                      <a:lnTo>
                        <a:pt x="21" y="64"/>
                      </a:lnTo>
                      <a:lnTo>
                        <a:pt x="20" y="65"/>
                      </a:lnTo>
                      <a:lnTo>
                        <a:pt x="17" y="68"/>
                      </a:lnTo>
                      <a:lnTo>
                        <a:pt x="16" y="74"/>
                      </a:lnTo>
                      <a:lnTo>
                        <a:pt x="12" y="74"/>
                      </a:lnTo>
                      <a:lnTo>
                        <a:pt x="9" y="78"/>
                      </a:lnTo>
                      <a:lnTo>
                        <a:pt x="6" y="80"/>
                      </a:lnTo>
                      <a:lnTo>
                        <a:pt x="5" y="87"/>
                      </a:lnTo>
                      <a:lnTo>
                        <a:pt x="1" y="95"/>
                      </a:lnTo>
                      <a:lnTo>
                        <a:pt x="0" y="105"/>
                      </a:lnTo>
                      <a:lnTo>
                        <a:pt x="0" y="113"/>
                      </a:lnTo>
                      <a:lnTo>
                        <a:pt x="5" y="117"/>
                      </a:lnTo>
                      <a:lnTo>
                        <a:pt x="11" y="121"/>
                      </a:lnTo>
                      <a:lnTo>
                        <a:pt x="15" y="121"/>
                      </a:lnTo>
                      <a:lnTo>
                        <a:pt x="20" y="124"/>
                      </a:lnTo>
                      <a:lnTo>
                        <a:pt x="32" y="139"/>
                      </a:lnTo>
                      <a:lnTo>
                        <a:pt x="41" y="159"/>
                      </a:lnTo>
                      <a:lnTo>
                        <a:pt x="47" y="180"/>
                      </a:lnTo>
                      <a:lnTo>
                        <a:pt x="50" y="189"/>
                      </a:lnTo>
                      <a:lnTo>
                        <a:pt x="52" y="195"/>
                      </a:lnTo>
                      <a:lnTo>
                        <a:pt x="54" y="204"/>
                      </a:lnTo>
                      <a:lnTo>
                        <a:pt x="56" y="215"/>
                      </a:lnTo>
                      <a:lnTo>
                        <a:pt x="58" y="234"/>
                      </a:lnTo>
                      <a:lnTo>
                        <a:pt x="58" y="285"/>
                      </a:lnTo>
                      <a:lnTo>
                        <a:pt x="54" y="308"/>
                      </a:lnTo>
                      <a:lnTo>
                        <a:pt x="54" y="318"/>
                      </a:lnTo>
                      <a:lnTo>
                        <a:pt x="58" y="331"/>
                      </a:lnTo>
                      <a:lnTo>
                        <a:pt x="60" y="338"/>
                      </a:lnTo>
                      <a:lnTo>
                        <a:pt x="61" y="339"/>
                      </a:lnTo>
                      <a:lnTo>
                        <a:pt x="68" y="340"/>
                      </a:lnTo>
                      <a:lnTo>
                        <a:pt x="112" y="337"/>
                      </a:lnTo>
                      <a:lnTo>
                        <a:pt x="109" y="334"/>
                      </a:lnTo>
                      <a:lnTo>
                        <a:pt x="107" y="295"/>
                      </a:lnTo>
                      <a:lnTo>
                        <a:pt x="108" y="286"/>
                      </a:lnTo>
                      <a:lnTo>
                        <a:pt x="113" y="265"/>
                      </a:lnTo>
                      <a:lnTo>
                        <a:pt x="112" y="235"/>
                      </a:lnTo>
                      <a:lnTo>
                        <a:pt x="113" y="215"/>
                      </a:lnTo>
                      <a:lnTo>
                        <a:pt x="117" y="203"/>
                      </a:lnTo>
                      <a:lnTo>
                        <a:pt x="129" y="183"/>
                      </a:lnTo>
                      <a:lnTo>
                        <a:pt x="130" y="168"/>
                      </a:lnTo>
                      <a:lnTo>
                        <a:pt x="133" y="159"/>
                      </a:lnTo>
                      <a:lnTo>
                        <a:pt x="141" y="149"/>
                      </a:lnTo>
                      <a:lnTo>
                        <a:pt x="156" y="138"/>
                      </a:lnTo>
                      <a:lnTo>
                        <a:pt x="156" y="132"/>
                      </a:lnTo>
                      <a:lnTo>
                        <a:pt x="160" y="129"/>
                      </a:lnTo>
                      <a:lnTo>
                        <a:pt x="160" y="128"/>
                      </a:lnTo>
                      <a:lnTo>
                        <a:pt x="160" y="124"/>
                      </a:lnTo>
                      <a:lnTo>
                        <a:pt x="155" y="119"/>
                      </a:lnTo>
                      <a:lnTo>
                        <a:pt x="155" y="117"/>
                      </a:lnTo>
                      <a:lnTo>
                        <a:pt x="157" y="111"/>
                      </a:lnTo>
                      <a:lnTo>
                        <a:pt x="160" y="109"/>
                      </a:lnTo>
                      <a:lnTo>
                        <a:pt x="165" y="109"/>
                      </a:lnTo>
                      <a:lnTo>
                        <a:pt x="166" y="107"/>
                      </a:lnTo>
                      <a:lnTo>
                        <a:pt x="166" y="89"/>
                      </a:lnTo>
                      <a:lnTo>
                        <a:pt x="162" y="74"/>
                      </a:lnTo>
                      <a:lnTo>
                        <a:pt x="161" y="69"/>
                      </a:lnTo>
                      <a:lnTo>
                        <a:pt x="151" y="59"/>
                      </a:lnTo>
                      <a:lnTo>
                        <a:pt x="150" y="54"/>
                      </a:lnTo>
                      <a:lnTo>
                        <a:pt x="151" y="43"/>
                      </a:lnTo>
                      <a:lnTo>
                        <a:pt x="156" y="37"/>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510" name="Freeform 509"/>
                <p:cNvSpPr>
                  <a:spLocks noChangeAspect="1"/>
                </p:cNvSpPr>
                <p:nvPr/>
              </p:nvSpPr>
              <p:spPr bwMode="gray">
                <a:xfrm>
                  <a:off x="4991892" y="3275359"/>
                  <a:ext cx="187325" cy="287338"/>
                </a:xfrm>
                <a:custGeom>
                  <a:avLst/>
                  <a:gdLst/>
                  <a:ahLst/>
                  <a:cxnLst>
                    <a:cxn ang="0">
                      <a:pos x="99" y="122"/>
                    </a:cxn>
                    <a:cxn ang="0">
                      <a:pos x="106" y="143"/>
                    </a:cxn>
                    <a:cxn ang="0">
                      <a:pos x="122" y="160"/>
                    </a:cxn>
                    <a:cxn ang="0">
                      <a:pos x="117" y="276"/>
                    </a:cxn>
                    <a:cxn ang="0">
                      <a:pos x="19" y="479"/>
                    </a:cxn>
                    <a:cxn ang="0">
                      <a:pos x="13" y="502"/>
                    </a:cxn>
                    <a:cxn ang="0">
                      <a:pos x="3" y="520"/>
                    </a:cxn>
                    <a:cxn ang="0">
                      <a:pos x="30" y="534"/>
                    </a:cxn>
                    <a:cxn ang="0">
                      <a:pos x="57" y="568"/>
                    </a:cxn>
                    <a:cxn ang="0">
                      <a:pos x="83" y="571"/>
                    </a:cxn>
                    <a:cxn ang="0">
                      <a:pos x="95" y="587"/>
                    </a:cxn>
                    <a:cxn ang="0">
                      <a:pos x="68" y="608"/>
                    </a:cxn>
                    <a:cxn ang="0">
                      <a:pos x="77" y="640"/>
                    </a:cxn>
                    <a:cxn ang="0">
                      <a:pos x="84" y="676"/>
                    </a:cxn>
                    <a:cxn ang="0">
                      <a:pos x="79" y="706"/>
                    </a:cxn>
                    <a:cxn ang="0">
                      <a:pos x="106" y="754"/>
                    </a:cxn>
                    <a:cxn ang="0">
                      <a:pos x="102" y="768"/>
                    </a:cxn>
                    <a:cxn ang="0">
                      <a:pos x="52" y="763"/>
                    </a:cxn>
                    <a:cxn ang="0">
                      <a:pos x="40" y="773"/>
                    </a:cxn>
                    <a:cxn ang="0">
                      <a:pos x="52" y="813"/>
                    </a:cxn>
                    <a:cxn ang="0">
                      <a:pos x="80" y="825"/>
                    </a:cxn>
                    <a:cxn ang="0">
                      <a:pos x="100" y="865"/>
                    </a:cxn>
                    <a:cxn ang="0">
                      <a:pos x="107" y="903"/>
                    </a:cxn>
                    <a:cxn ang="0">
                      <a:pos x="122" y="902"/>
                    </a:cxn>
                    <a:cxn ang="0">
                      <a:pos x="139" y="903"/>
                    </a:cxn>
                    <a:cxn ang="0">
                      <a:pos x="167" y="892"/>
                    </a:cxn>
                    <a:cxn ang="0">
                      <a:pos x="175" y="882"/>
                    </a:cxn>
                    <a:cxn ang="0">
                      <a:pos x="185" y="889"/>
                    </a:cxn>
                    <a:cxn ang="0">
                      <a:pos x="198" y="897"/>
                    </a:cxn>
                    <a:cxn ang="0">
                      <a:pos x="215" y="888"/>
                    </a:cxn>
                    <a:cxn ang="0">
                      <a:pos x="245" y="875"/>
                    </a:cxn>
                    <a:cxn ang="0">
                      <a:pos x="267" y="871"/>
                    </a:cxn>
                    <a:cxn ang="0">
                      <a:pos x="294" y="864"/>
                    </a:cxn>
                    <a:cxn ang="0">
                      <a:pos x="306" y="857"/>
                    </a:cxn>
                    <a:cxn ang="0">
                      <a:pos x="316" y="841"/>
                    </a:cxn>
                    <a:cxn ang="0">
                      <a:pos x="307" y="827"/>
                    </a:cxn>
                    <a:cxn ang="0">
                      <a:pos x="321" y="818"/>
                    </a:cxn>
                    <a:cxn ang="0">
                      <a:pos x="354" y="814"/>
                    </a:cxn>
                    <a:cxn ang="0">
                      <a:pos x="379" y="811"/>
                    </a:cxn>
                    <a:cxn ang="0">
                      <a:pos x="393" y="807"/>
                    </a:cxn>
                    <a:cxn ang="0">
                      <a:pos x="417" y="792"/>
                    </a:cxn>
                    <a:cxn ang="0">
                      <a:pos x="440" y="763"/>
                    </a:cxn>
                    <a:cxn ang="0">
                      <a:pos x="455" y="749"/>
                    </a:cxn>
                    <a:cxn ang="0">
                      <a:pos x="467" y="720"/>
                    </a:cxn>
                    <a:cxn ang="0">
                      <a:pos x="495" y="711"/>
                    </a:cxn>
                    <a:cxn ang="0">
                      <a:pos x="524" y="701"/>
                    </a:cxn>
                    <a:cxn ang="0">
                      <a:pos x="518" y="679"/>
                    </a:cxn>
                    <a:cxn ang="0">
                      <a:pos x="498" y="640"/>
                    </a:cxn>
                    <a:cxn ang="0">
                      <a:pos x="478" y="612"/>
                    </a:cxn>
                    <a:cxn ang="0">
                      <a:pos x="470" y="597"/>
                    </a:cxn>
                    <a:cxn ang="0">
                      <a:pos x="479" y="572"/>
                    </a:cxn>
                    <a:cxn ang="0">
                      <a:pos x="484" y="544"/>
                    </a:cxn>
                    <a:cxn ang="0">
                      <a:pos x="494" y="533"/>
                    </a:cxn>
                    <a:cxn ang="0">
                      <a:pos x="509" y="494"/>
                    </a:cxn>
                    <a:cxn ang="0">
                      <a:pos x="526" y="455"/>
                    </a:cxn>
                    <a:cxn ang="0">
                      <a:pos x="542" y="443"/>
                    </a:cxn>
                    <a:cxn ang="0">
                      <a:pos x="586" y="441"/>
                    </a:cxn>
                    <a:cxn ang="0">
                      <a:pos x="588" y="283"/>
                    </a:cxn>
                    <a:cxn ang="0">
                      <a:pos x="532" y="202"/>
                    </a:cxn>
                    <a:cxn ang="0">
                      <a:pos x="391" y="129"/>
                    </a:cxn>
                    <a:cxn ang="0">
                      <a:pos x="251" y="54"/>
                    </a:cxn>
                    <a:cxn ang="0">
                      <a:pos x="147" y="0"/>
                    </a:cxn>
                    <a:cxn ang="0">
                      <a:pos x="91" y="106"/>
                    </a:cxn>
                  </a:cxnLst>
                  <a:rect l="0" t="0" r="r" b="b"/>
                  <a:pathLst>
                    <a:path w="588" h="905">
                      <a:moveTo>
                        <a:pt x="91" y="106"/>
                      </a:moveTo>
                      <a:lnTo>
                        <a:pt x="94" y="112"/>
                      </a:lnTo>
                      <a:lnTo>
                        <a:pt x="99" y="122"/>
                      </a:lnTo>
                      <a:lnTo>
                        <a:pt x="99" y="124"/>
                      </a:lnTo>
                      <a:lnTo>
                        <a:pt x="102" y="131"/>
                      </a:lnTo>
                      <a:lnTo>
                        <a:pt x="106" y="143"/>
                      </a:lnTo>
                      <a:lnTo>
                        <a:pt x="110" y="149"/>
                      </a:lnTo>
                      <a:lnTo>
                        <a:pt x="116" y="155"/>
                      </a:lnTo>
                      <a:lnTo>
                        <a:pt x="122" y="160"/>
                      </a:lnTo>
                      <a:lnTo>
                        <a:pt x="145" y="173"/>
                      </a:lnTo>
                      <a:lnTo>
                        <a:pt x="132" y="197"/>
                      </a:lnTo>
                      <a:lnTo>
                        <a:pt x="117" y="276"/>
                      </a:lnTo>
                      <a:lnTo>
                        <a:pt x="111" y="375"/>
                      </a:lnTo>
                      <a:lnTo>
                        <a:pt x="107" y="380"/>
                      </a:lnTo>
                      <a:lnTo>
                        <a:pt x="19" y="479"/>
                      </a:lnTo>
                      <a:lnTo>
                        <a:pt x="19" y="490"/>
                      </a:lnTo>
                      <a:lnTo>
                        <a:pt x="13" y="493"/>
                      </a:lnTo>
                      <a:lnTo>
                        <a:pt x="13" y="502"/>
                      </a:lnTo>
                      <a:lnTo>
                        <a:pt x="5" y="504"/>
                      </a:lnTo>
                      <a:lnTo>
                        <a:pt x="0" y="509"/>
                      </a:lnTo>
                      <a:lnTo>
                        <a:pt x="3" y="520"/>
                      </a:lnTo>
                      <a:lnTo>
                        <a:pt x="19" y="525"/>
                      </a:lnTo>
                      <a:lnTo>
                        <a:pt x="22" y="531"/>
                      </a:lnTo>
                      <a:lnTo>
                        <a:pt x="30" y="534"/>
                      </a:lnTo>
                      <a:lnTo>
                        <a:pt x="36" y="543"/>
                      </a:lnTo>
                      <a:lnTo>
                        <a:pt x="40" y="564"/>
                      </a:lnTo>
                      <a:lnTo>
                        <a:pt x="57" y="568"/>
                      </a:lnTo>
                      <a:lnTo>
                        <a:pt x="69" y="565"/>
                      </a:lnTo>
                      <a:lnTo>
                        <a:pt x="75" y="569"/>
                      </a:lnTo>
                      <a:lnTo>
                        <a:pt x="83" y="571"/>
                      </a:lnTo>
                      <a:lnTo>
                        <a:pt x="90" y="569"/>
                      </a:lnTo>
                      <a:lnTo>
                        <a:pt x="97" y="582"/>
                      </a:lnTo>
                      <a:lnTo>
                        <a:pt x="95" y="587"/>
                      </a:lnTo>
                      <a:lnTo>
                        <a:pt x="94" y="596"/>
                      </a:lnTo>
                      <a:lnTo>
                        <a:pt x="84" y="603"/>
                      </a:lnTo>
                      <a:lnTo>
                        <a:pt x="68" y="608"/>
                      </a:lnTo>
                      <a:lnTo>
                        <a:pt x="70" y="609"/>
                      </a:lnTo>
                      <a:lnTo>
                        <a:pt x="70" y="612"/>
                      </a:lnTo>
                      <a:lnTo>
                        <a:pt x="77" y="640"/>
                      </a:lnTo>
                      <a:lnTo>
                        <a:pt x="83" y="649"/>
                      </a:lnTo>
                      <a:lnTo>
                        <a:pt x="85" y="656"/>
                      </a:lnTo>
                      <a:lnTo>
                        <a:pt x="84" y="676"/>
                      </a:lnTo>
                      <a:lnTo>
                        <a:pt x="83" y="687"/>
                      </a:lnTo>
                      <a:lnTo>
                        <a:pt x="79" y="698"/>
                      </a:lnTo>
                      <a:lnTo>
                        <a:pt x="79" y="706"/>
                      </a:lnTo>
                      <a:lnTo>
                        <a:pt x="89" y="727"/>
                      </a:lnTo>
                      <a:lnTo>
                        <a:pt x="104" y="748"/>
                      </a:lnTo>
                      <a:lnTo>
                        <a:pt x="106" y="754"/>
                      </a:lnTo>
                      <a:lnTo>
                        <a:pt x="107" y="763"/>
                      </a:lnTo>
                      <a:lnTo>
                        <a:pt x="106" y="765"/>
                      </a:lnTo>
                      <a:lnTo>
                        <a:pt x="102" y="768"/>
                      </a:lnTo>
                      <a:lnTo>
                        <a:pt x="83" y="764"/>
                      </a:lnTo>
                      <a:lnTo>
                        <a:pt x="67" y="762"/>
                      </a:lnTo>
                      <a:lnTo>
                        <a:pt x="52" y="763"/>
                      </a:lnTo>
                      <a:lnTo>
                        <a:pt x="48" y="764"/>
                      </a:lnTo>
                      <a:lnTo>
                        <a:pt x="45" y="767"/>
                      </a:lnTo>
                      <a:lnTo>
                        <a:pt x="40" y="773"/>
                      </a:lnTo>
                      <a:lnTo>
                        <a:pt x="40" y="787"/>
                      </a:lnTo>
                      <a:lnTo>
                        <a:pt x="41" y="800"/>
                      </a:lnTo>
                      <a:lnTo>
                        <a:pt x="52" y="813"/>
                      </a:lnTo>
                      <a:lnTo>
                        <a:pt x="59" y="819"/>
                      </a:lnTo>
                      <a:lnTo>
                        <a:pt x="68" y="823"/>
                      </a:lnTo>
                      <a:lnTo>
                        <a:pt x="80" y="825"/>
                      </a:lnTo>
                      <a:lnTo>
                        <a:pt x="84" y="828"/>
                      </a:lnTo>
                      <a:lnTo>
                        <a:pt x="90" y="838"/>
                      </a:lnTo>
                      <a:lnTo>
                        <a:pt x="100" y="865"/>
                      </a:lnTo>
                      <a:lnTo>
                        <a:pt x="105" y="883"/>
                      </a:lnTo>
                      <a:lnTo>
                        <a:pt x="106" y="900"/>
                      </a:lnTo>
                      <a:lnTo>
                        <a:pt x="107" y="903"/>
                      </a:lnTo>
                      <a:lnTo>
                        <a:pt x="110" y="905"/>
                      </a:lnTo>
                      <a:lnTo>
                        <a:pt x="113" y="903"/>
                      </a:lnTo>
                      <a:lnTo>
                        <a:pt x="122" y="902"/>
                      </a:lnTo>
                      <a:lnTo>
                        <a:pt x="128" y="900"/>
                      </a:lnTo>
                      <a:lnTo>
                        <a:pt x="133" y="900"/>
                      </a:lnTo>
                      <a:lnTo>
                        <a:pt x="139" y="903"/>
                      </a:lnTo>
                      <a:lnTo>
                        <a:pt x="144" y="902"/>
                      </a:lnTo>
                      <a:lnTo>
                        <a:pt x="154" y="894"/>
                      </a:lnTo>
                      <a:lnTo>
                        <a:pt x="167" y="892"/>
                      </a:lnTo>
                      <a:lnTo>
                        <a:pt x="170" y="884"/>
                      </a:lnTo>
                      <a:lnTo>
                        <a:pt x="174" y="884"/>
                      </a:lnTo>
                      <a:lnTo>
                        <a:pt x="175" y="882"/>
                      </a:lnTo>
                      <a:lnTo>
                        <a:pt x="178" y="882"/>
                      </a:lnTo>
                      <a:lnTo>
                        <a:pt x="181" y="883"/>
                      </a:lnTo>
                      <a:lnTo>
                        <a:pt x="185" y="889"/>
                      </a:lnTo>
                      <a:lnTo>
                        <a:pt x="187" y="892"/>
                      </a:lnTo>
                      <a:lnTo>
                        <a:pt x="194" y="898"/>
                      </a:lnTo>
                      <a:lnTo>
                        <a:pt x="198" y="897"/>
                      </a:lnTo>
                      <a:lnTo>
                        <a:pt x="201" y="893"/>
                      </a:lnTo>
                      <a:lnTo>
                        <a:pt x="209" y="892"/>
                      </a:lnTo>
                      <a:lnTo>
                        <a:pt x="215" y="888"/>
                      </a:lnTo>
                      <a:lnTo>
                        <a:pt x="219" y="886"/>
                      </a:lnTo>
                      <a:lnTo>
                        <a:pt x="223" y="882"/>
                      </a:lnTo>
                      <a:lnTo>
                        <a:pt x="245" y="875"/>
                      </a:lnTo>
                      <a:lnTo>
                        <a:pt x="251" y="875"/>
                      </a:lnTo>
                      <a:lnTo>
                        <a:pt x="260" y="875"/>
                      </a:lnTo>
                      <a:lnTo>
                        <a:pt x="267" y="871"/>
                      </a:lnTo>
                      <a:lnTo>
                        <a:pt x="291" y="871"/>
                      </a:lnTo>
                      <a:lnTo>
                        <a:pt x="293" y="870"/>
                      </a:lnTo>
                      <a:lnTo>
                        <a:pt x="294" y="864"/>
                      </a:lnTo>
                      <a:lnTo>
                        <a:pt x="296" y="861"/>
                      </a:lnTo>
                      <a:lnTo>
                        <a:pt x="301" y="860"/>
                      </a:lnTo>
                      <a:lnTo>
                        <a:pt x="306" y="857"/>
                      </a:lnTo>
                      <a:lnTo>
                        <a:pt x="309" y="849"/>
                      </a:lnTo>
                      <a:lnTo>
                        <a:pt x="314" y="845"/>
                      </a:lnTo>
                      <a:lnTo>
                        <a:pt x="316" y="841"/>
                      </a:lnTo>
                      <a:lnTo>
                        <a:pt x="314" y="834"/>
                      </a:lnTo>
                      <a:lnTo>
                        <a:pt x="307" y="829"/>
                      </a:lnTo>
                      <a:lnTo>
                        <a:pt x="307" y="827"/>
                      </a:lnTo>
                      <a:lnTo>
                        <a:pt x="309" y="823"/>
                      </a:lnTo>
                      <a:lnTo>
                        <a:pt x="311" y="822"/>
                      </a:lnTo>
                      <a:lnTo>
                        <a:pt x="321" y="818"/>
                      </a:lnTo>
                      <a:lnTo>
                        <a:pt x="332" y="817"/>
                      </a:lnTo>
                      <a:lnTo>
                        <a:pt x="352" y="817"/>
                      </a:lnTo>
                      <a:lnTo>
                        <a:pt x="354" y="814"/>
                      </a:lnTo>
                      <a:lnTo>
                        <a:pt x="364" y="813"/>
                      </a:lnTo>
                      <a:lnTo>
                        <a:pt x="371" y="811"/>
                      </a:lnTo>
                      <a:lnTo>
                        <a:pt x="379" y="811"/>
                      </a:lnTo>
                      <a:lnTo>
                        <a:pt x="384" y="813"/>
                      </a:lnTo>
                      <a:lnTo>
                        <a:pt x="391" y="810"/>
                      </a:lnTo>
                      <a:lnTo>
                        <a:pt x="393" y="807"/>
                      </a:lnTo>
                      <a:lnTo>
                        <a:pt x="398" y="800"/>
                      </a:lnTo>
                      <a:lnTo>
                        <a:pt x="404" y="798"/>
                      </a:lnTo>
                      <a:lnTo>
                        <a:pt x="417" y="792"/>
                      </a:lnTo>
                      <a:lnTo>
                        <a:pt x="420" y="789"/>
                      </a:lnTo>
                      <a:lnTo>
                        <a:pt x="424" y="779"/>
                      </a:lnTo>
                      <a:lnTo>
                        <a:pt x="440" y="763"/>
                      </a:lnTo>
                      <a:lnTo>
                        <a:pt x="445" y="762"/>
                      </a:lnTo>
                      <a:lnTo>
                        <a:pt x="449" y="759"/>
                      </a:lnTo>
                      <a:lnTo>
                        <a:pt x="455" y="749"/>
                      </a:lnTo>
                      <a:lnTo>
                        <a:pt x="462" y="747"/>
                      </a:lnTo>
                      <a:lnTo>
                        <a:pt x="462" y="731"/>
                      </a:lnTo>
                      <a:lnTo>
                        <a:pt x="467" y="720"/>
                      </a:lnTo>
                      <a:lnTo>
                        <a:pt x="473" y="715"/>
                      </a:lnTo>
                      <a:lnTo>
                        <a:pt x="479" y="712"/>
                      </a:lnTo>
                      <a:lnTo>
                        <a:pt x="495" y="711"/>
                      </a:lnTo>
                      <a:lnTo>
                        <a:pt x="504" y="708"/>
                      </a:lnTo>
                      <a:lnTo>
                        <a:pt x="515" y="705"/>
                      </a:lnTo>
                      <a:lnTo>
                        <a:pt x="524" y="701"/>
                      </a:lnTo>
                      <a:lnTo>
                        <a:pt x="524" y="693"/>
                      </a:lnTo>
                      <a:lnTo>
                        <a:pt x="521" y="684"/>
                      </a:lnTo>
                      <a:lnTo>
                        <a:pt x="518" y="679"/>
                      </a:lnTo>
                      <a:lnTo>
                        <a:pt x="511" y="676"/>
                      </a:lnTo>
                      <a:lnTo>
                        <a:pt x="510" y="674"/>
                      </a:lnTo>
                      <a:lnTo>
                        <a:pt x="498" y="640"/>
                      </a:lnTo>
                      <a:lnTo>
                        <a:pt x="493" y="624"/>
                      </a:lnTo>
                      <a:lnTo>
                        <a:pt x="494" y="608"/>
                      </a:lnTo>
                      <a:lnTo>
                        <a:pt x="478" y="612"/>
                      </a:lnTo>
                      <a:lnTo>
                        <a:pt x="473" y="613"/>
                      </a:lnTo>
                      <a:lnTo>
                        <a:pt x="470" y="613"/>
                      </a:lnTo>
                      <a:lnTo>
                        <a:pt x="470" y="597"/>
                      </a:lnTo>
                      <a:lnTo>
                        <a:pt x="471" y="592"/>
                      </a:lnTo>
                      <a:lnTo>
                        <a:pt x="477" y="581"/>
                      </a:lnTo>
                      <a:lnTo>
                        <a:pt x="479" y="572"/>
                      </a:lnTo>
                      <a:lnTo>
                        <a:pt x="479" y="558"/>
                      </a:lnTo>
                      <a:lnTo>
                        <a:pt x="481" y="548"/>
                      </a:lnTo>
                      <a:lnTo>
                        <a:pt x="484" y="544"/>
                      </a:lnTo>
                      <a:lnTo>
                        <a:pt x="492" y="539"/>
                      </a:lnTo>
                      <a:lnTo>
                        <a:pt x="493" y="538"/>
                      </a:lnTo>
                      <a:lnTo>
                        <a:pt x="494" y="533"/>
                      </a:lnTo>
                      <a:lnTo>
                        <a:pt x="493" y="525"/>
                      </a:lnTo>
                      <a:lnTo>
                        <a:pt x="493" y="512"/>
                      </a:lnTo>
                      <a:lnTo>
                        <a:pt x="509" y="494"/>
                      </a:lnTo>
                      <a:lnTo>
                        <a:pt x="521" y="477"/>
                      </a:lnTo>
                      <a:lnTo>
                        <a:pt x="525" y="466"/>
                      </a:lnTo>
                      <a:lnTo>
                        <a:pt x="526" y="455"/>
                      </a:lnTo>
                      <a:lnTo>
                        <a:pt x="529" y="446"/>
                      </a:lnTo>
                      <a:lnTo>
                        <a:pt x="530" y="445"/>
                      </a:lnTo>
                      <a:lnTo>
                        <a:pt x="542" y="443"/>
                      </a:lnTo>
                      <a:lnTo>
                        <a:pt x="551" y="442"/>
                      </a:lnTo>
                      <a:lnTo>
                        <a:pt x="580" y="442"/>
                      </a:lnTo>
                      <a:lnTo>
                        <a:pt x="586" y="441"/>
                      </a:lnTo>
                      <a:lnTo>
                        <a:pt x="588" y="392"/>
                      </a:lnTo>
                      <a:lnTo>
                        <a:pt x="588" y="337"/>
                      </a:lnTo>
                      <a:lnTo>
                        <a:pt x="588" y="283"/>
                      </a:lnTo>
                      <a:lnTo>
                        <a:pt x="588" y="227"/>
                      </a:lnTo>
                      <a:lnTo>
                        <a:pt x="579" y="226"/>
                      </a:lnTo>
                      <a:lnTo>
                        <a:pt x="532" y="202"/>
                      </a:lnTo>
                      <a:lnTo>
                        <a:pt x="486" y="178"/>
                      </a:lnTo>
                      <a:lnTo>
                        <a:pt x="438" y="154"/>
                      </a:lnTo>
                      <a:lnTo>
                        <a:pt x="391" y="129"/>
                      </a:lnTo>
                      <a:lnTo>
                        <a:pt x="344" y="104"/>
                      </a:lnTo>
                      <a:lnTo>
                        <a:pt x="298" y="79"/>
                      </a:lnTo>
                      <a:lnTo>
                        <a:pt x="251" y="54"/>
                      </a:lnTo>
                      <a:lnTo>
                        <a:pt x="204" y="30"/>
                      </a:lnTo>
                      <a:lnTo>
                        <a:pt x="158" y="5"/>
                      </a:lnTo>
                      <a:lnTo>
                        <a:pt x="147" y="0"/>
                      </a:lnTo>
                      <a:lnTo>
                        <a:pt x="97" y="17"/>
                      </a:lnTo>
                      <a:lnTo>
                        <a:pt x="91" y="20"/>
                      </a:lnTo>
                      <a:lnTo>
                        <a:pt x="91" y="106"/>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511" name="Freeform 118"/>
                <p:cNvSpPr>
                  <a:spLocks noChangeAspect="1"/>
                </p:cNvSpPr>
                <p:nvPr/>
              </p:nvSpPr>
              <p:spPr bwMode="gray">
                <a:xfrm>
                  <a:off x="5395117" y="3373784"/>
                  <a:ext cx="114300" cy="103188"/>
                </a:xfrm>
                <a:custGeom>
                  <a:avLst/>
                  <a:gdLst/>
                  <a:ahLst/>
                  <a:cxnLst>
                    <a:cxn ang="0">
                      <a:pos x="100" y="24"/>
                    </a:cxn>
                    <a:cxn ang="0">
                      <a:pos x="58" y="43"/>
                    </a:cxn>
                    <a:cxn ang="0">
                      <a:pos x="31" y="56"/>
                    </a:cxn>
                    <a:cxn ang="0">
                      <a:pos x="23" y="94"/>
                    </a:cxn>
                    <a:cxn ang="0">
                      <a:pos x="4" y="163"/>
                    </a:cxn>
                    <a:cxn ang="0">
                      <a:pos x="3" y="216"/>
                    </a:cxn>
                    <a:cxn ang="0">
                      <a:pos x="23" y="219"/>
                    </a:cxn>
                    <a:cxn ang="0">
                      <a:pos x="31" y="213"/>
                    </a:cxn>
                    <a:cxn ang="0">
                      <a:pos x="47" y="215"/>
                    </a:cxn>
                    <a:cxn ang="0">
                      <a:pos x="75" y="184"/>
                    </a:cxn>
                    <a:cxn ang="0">
                      <a:pos x="92" y="195"/>
                    </a:cxn>
                    <a:cxn ang="0">
                      <a:pos x="103" y="210"/>
                    </a:cxn>
                    <a:cxn ang="0">
                      <a:pos x="129" y="206"/>
                    </a:cxn>
                    <a:cxn ang="0">
                      <a:pos x="140" y="197"/>
                    </a:cxn>
                    <a:cxn ang="0">
                      <a:pos x="150" y="208"/>
                    </a:cxn>
                    <a:cxn ang="0">
                      <a:pos x="163" y="202"/>
                    </a:cxn>
                    <a:cxn ang="0">
                      <a:pos x="182" y="206"/>
                    </a:cxn>
                    <a:cxn ang="0">
                      <a:pos x="189" y="208"/>
                    </a:cxn>
                    <a:cxn ang="0">
                      <a:pos x="224" y="223"/>
                    </a:cxn>
                    <a:cxn ang="0">
                      <a:pos x="251" y="246"/>
                    </a:cxn>
                    <a:cxn ang="0">
                      <a:pos x="285" y="277"/>
                    </a:cxn>
                    <a:cxn ang="0">
                      <a:pos x="297" y="299"/>
                    </a:cxn>
                    <a:cxn ang="0">
                      <a:pos x="317" y="316"/>
                    </a:cxn>
                    <a:cxn ang="0">
                      <a:pos x="343" y="310"/>
                    </a:cxn>
                    <a:cxn ang="0">
                      <a:pos x="350" y="296"/>
                    </a:cxn>
                    <a:cxn ang="0">
                      <a:pos x="340" y="282"/>
                    </a:cxn>
                    <a:cxn ang="0">
                      <a:pos x="326" y="277"/>
                    </a:cxn>
                    <a:cxn ang="0">
                      <a:pos x="318" y="261"/>
                    </a:cxn>
                    <a:cxn ang="0">
                      <a:pos x="307" y="253"/>
                    </a:cxn>
                    <a:cxn ang="0">
                      <a:pos x="296" y="242"/>
                    </a:cxn>
                    <a:cxn ang="0">
                      <a:pos x="286" y="237"/>
                    </a:cxn>
                    <a:cxn ang="0">
                      <a:pos x="264" y="201"/>
                    </a:cxn>
                    <a:cxn ang="0">
                      <a:pos x="240" y="192"/>
                    </a:cxn>
                    <a:cxn ang="0">
                      <a:pos x="229" y="181"/>
                    </a:cxn>
                    <a:cxn ang="0">
                      <a:pos x="215" y="176"/>
                    </a:cxn>
                    <a:cxn ang="0">
                      <a:pos x="205" y="179"/>
                    </a:cxn>
                    <a:cxn ang="0">
                      <a:pos x="194" y="162"/>
                    </a:cxn>
                    <a:cxn ang="0">
                      <a:pos x="192" y="153"/>
                    </a:cxn>
                    <a:cxn ang="0">
                      <a:pos x="182" y="153"/>
                    </a:cxn>
                    <a:cxn ang="0">
                      <a:pos x="184" y="168"/>
                    </a:cxn>
                    <a:cxn ang="0">
                      <a:pos x="176" y="163"/>
                    </a:cxn>
                    <a:cxn ang="0">
                      <a:pos x="171" y="145"/>
                    </a:cxn>
                    <a:cxn ang="0">
                      <a:pos x="162" y="141"/>
                    </a:cxn>
                    <a:cxn ang="0">
                      <a:pos x="160" y="129"/>
                    </a:cxn>
                    <a:cxn ang="0">
                      <a:pos x="145" y="104"/>
                    </a:cxn>
                    <a:cxn ang="0">
                      <a:pos x="139" y="68"/>
                    </a:cxn>
                    <a:cxn ang="0">
                      <a:pos x="132" y="38"/>
                    </a:cxn>
                    <a:cxn ang="0">
                      <a:pos x="120" y="16"/>
                    </a:cxn>
                    <a:cxn ang="0">
                      <a:pos x="113" y="0"/>
                    </a:cxn>
                  </a:cxnLst>
                  <a:rect l="0" t="0" r="r" b="b"/>
                  <a:pathLst>
                    <a:path w="360" h="324">
                      <a:moveTo>
                        <a:pt x="109" y="0"/>
                      </a:moveTo>
                      <a:lnTo>
                        <a:pt x="107" y="9"/>
                      </a:lnTo>
                      <a:lnTo>
                        <a:pt x="100" y="24"/>
                      </a:lnTo>
                      <a:lnTo>
                        <a:pt x="87" y="30"/>
                      </a:lnTo>
                      <a:lnTo>
                        <a:pt x="79" y="33"/>
                      </a:lnTo>
                      <a:lnTo>
                        <a:pt x="58" y="43"/>
                      </a:lnTo>
                      <a:lnTo>
                        <a:pt x="53" y="50"/>
                      </a:lnTo>
                      <a:lnTo>
                        <a:pt x="44" y="55"/>
                      </a:lnTo>
                      <a:lnTo>
                        <a:pt x="31" y="56"/>
                      </a:lnTo>
                      <a:lnTo>
                        <a:pt x="27" y="65"/>
                      </a:lnTo>
                      <a:lnTo>
                        <a:pt x="23" y="86"/>
                      </a:lnTo>
                      <a:lnTo>
                        <a:pt x="23" y="94"/>
                      </a:lnTo>
                      <a:lnTo>
                        <a:pt x="20" y="115"/>
                      </a:lnTo>
                      <a:lnTo>
                        <a:pt x="11" y="149"/>
                      </a:lnTo>
                      <a:lnTo>
                        <a:pt x="4" y="163"/>
                      </a:lnTo>
                      <a:lnTo>
                        <a:pt x="0" y="180"/>
                      </a:lnTo>
                      <a:lnTo>
                        <a:pt x="0" y="200"/>
                      </a:lnTo>
                      <a:lnTo>
                        <a:pt x="3" y="216"/>
                      </a:lnTo>
                      <a:lnTo>
                        <a:pt x="5" y="217"/>
                      </a:lnTo>
                      <a:lnTo>
                        <a:pt x="20" y="217"/>
                      </a:lnTo>
                      <a:lnTo>
                        <a:pt x="23" y="219"/>
                      </a:lnTo>
                      <a:lnTo>
                        <a:pt x="27" y="219"/>
                      </a:lnTo>
                      <a:lnTo>
                        <a:pt x="30" y="216"/>
                      </a:lnTo>
                      <a:lnTo>
                        <a:pt x="31" y="213"/>
                      </a:lnTo>
                      <a:lnTo>
                        <a:pt x="34" y="210"/>
                      </a:lnTo>
                      <a:lnTo>
                        <a:pt x="42" y="210"/>
                      </a:lnTo>
                      <a:lnTo>
                        <a:pt x="47" y="215"/>
                      </a:lnTo>
                      <a:lnTo>
                        <a:pt x="47" y="218"/>
                      </a:lnTo>
                      <a:lnTo>
                        <a:pt x="55" y="228"/>
                      </a:lnTo>
                      <a:lnTo>
                        <a:pt x="75" y="184"/>
                      </a:lnTo>
                      <a:lnTo>
                        <a:pt x="79" y="189"/>
                      </a:lnTo>
                      <a:lnTo>
                        <a:pt x="85" y="195"/>
                      </a:lnTo>
                      <a:lnTo>
                        <a:pt x="92" y="195"/>
                      </a:lnTo>
                      <a:lnTo>
                        <a:pt x="95" y="196"/>
                      </a:lnTo>
                      <a:lnTo>
                        <a:pt x="95" y="199"/>
                      </a:lnTo>
                      <a:lnTo>
                        <a:pt x="103" y="210"/>
                      </a:lnTo>
                      <a:lnTo>
                        <a:pt x="112" y="210"/>
                      </a:lnTo>
                      <a:lnTo>
                        <a:pt x="116" y="208"/>
                      </a:lnTo>
                      <a:lnTo>
                        <a:pt x="129" y="206"/>
                      </a:lnTo>
                      <a:lnTo>
                        <a:pt x="135" y="201"/>
                      </a:lnTo>
                      <a:lnTo>
                        <a:pt x="135" y="197"/>
                      </a:lnTo>
                      <a:lnTo>
                        <a:pt x="140" y="197"/>
                      </a:lnTo>
                      <a:lnTo>
                        <a:pt x="145" y="202"/>
                      </a:lnTo>
                      <a:lnTo>
                        <a:pt x="148" y="208"/>
                      </a:lnTo>
                      <a:lnTo>
                        <a:pt x="150" y="208"/>
                      </a:lnTo>
                      <a:lnTo>
                        <a:pt x="151" y="207"/>
                      </a:lnTo>
                      <a:lnTo>
                        <a:pt x="159" y="206"/>
                      </a:lnTo>
                      <a:lnTo>
                        <a:pt x="163" y="202"/>
                      </a:lnTo>
                      <a:lnTo>
                        <a:pt x="167" y="202"/>
                      </a:lnTo>
                      <a:lnTo>
                        <a:pt x="172" y="206"/>
                      </a:lnTo>
                      <a:lnTo>
                        <a:pt x="182" y="206"/>
                      </a:lnTo>
                      <a:lnTo>
                        <a:pt x="184" y="210"/>
                      </a:lnTo>
                      <a:lnTo>
                        <a:pt x="187" y="210"/>
                      </a:lnTo>
                      <a:lnTo>
                        <a:pt x="189" y="208"/>
                      </a:lnTo>
                      <a:lnTo>
                        <a:pt x="202" y="207"/>
                      </a:lnTo>
                      <a:lnTo>
                        <a:pt x="214" y="218"/>
                      </a:lnTo>
                      <a:lnTo>
                        <a:pt x="224" y="223"/>
                      </a:lnTo>
                      <a:lnTo>
                        <a:pt x="231" y="224"/>
                      </a:lnTo>
                      <a:lnTo>
                        <a:pt x="243" y="235"/>
                      </a:lnTo>
                      <a:lnTo>
                        <a:pt x="251" y="246"/>
                      </a:lnTo>
                      <a:lnTo>
                        <a:pt x="256" y="255"/>
                      </a:lnTo>
                      <a:lnTo>
                        <a:pt x="273" y="267"/>
                      </a:lnTo>
                      <a:lnTo>
                        <a:pt x="285" y="277"/>
                      </a:lnTo>
                      <a:lnTo>
                        <a:pt x="291" y="283"/>
                      </a:lnTo>
                      <a:lnTo>
                        <a:pt x="294" y="292"/>
                      </a:lnTo>
                      <a:lnTo>
                        <a:pt x="297" y="299"/>
                      </a:lnTo>
                      <a:lnTo>
                        <a:pt x="306" y="303"/>
                      </a:lnTo>
                      <a:lnTo>
                        <a:pt x="313" y="309"/>
                      </a:lnTo>
                      <a:lnTo>
                        <a:pt x="317" y="316"/>
                      </a:lnTo>
                      <a:lnTo>
                        <a:pt x="323" y="324"/>
                      </a:lnTo>
                      <a:lnTo>
                        <a:pt x="328" y="318"/>
                      </a:lnTo>
                      <a:lnTo>
                        <a:pt x="343" y="310"/>
                      </a:lnTo>
                      <a:lnTo>
                        <a:pt x="360" y="299"/>
                      </a:lnTo>
                      <a:lnTo>
                        <a:pt x="356" y="293"/>
                      </a:lnTo>
                      <a:lnTo>
                        <a:pt x="350" y="296"/>
                      </a:lnTo>
                      <a:lnTo>
                        <a:pt x="344" y="292"/>
                      </a:lnTo>
                      <a:lnTo>
                        <a:pt x="342" y="289"/>
                      </a:lnTo>
                      <a:lnTo>
                        <a:pt x="340" y="282"/>
                      </a:lnTo>
                      <a:lnTo>
                        <a:pt x="339" y="281"/>
                      </a:lnTo>
                      <a:lnTo>
                        <a:pt x="331" y="280"/>
                      </a:lnTo>
                      <a:lnTo>
                        <a:pt x="326" y="277"/>
                      </a:lnTo>
                      <a:lnTo>
                        <a:pt x="324" y="274"/>
                      </a:lnTo>
                      <a:lnTo>
                        <a:pt x="322" y="264"/>
                      </a:lnTo>
                      <a:lnTo>
                        <a:pt x="318" y="261"/>
                      </a:lnTo>
                      <a:lnTo>
                        <a:pt x="317" y="256"/>
                      </a:lnTo>
                      <a:lnTo>
                        <a:pt x="311" y="255"/>
                      </a:lnTo>
                      <a:lnTo>
                        <a:pt x="307" y="253"/>
                      </a:lnTo>
                      <a:lnTo>
                        <a:pt x="302" y="243"/>
                      </a:lnTo>
                      <a:lnTo>
                        <a:pt x="301" y="240"/>
                      </a:lnTo>
                      <a:lnTo>
                        <a:pt x="296" y="242"/>
                      </a:lnTo>
                      <a:lnTo>
                        <a:pt x="291" y="239"/>
                      </a:lnTo>
                      <a:lnTo>
                        <a:pt x="289" y="239"/>
                      </a:lnTo>
                      <a:lnTo>
                        <a:pt x="286" y="237"/>
                      </a:lnTo>
                      <a:lnTo>
                        <a:pt x="286" y="232"/>
                      </a:lnTo>
                      <a:lnTo>
                        <a:pt x="279" y="223"/>
                      </a:lnTo>
                      <a:lnTo>
                        <a:pt x="264" y="201"/>
                      </a:lnTo>
                      <a:lnTo>
                        <a:pt x="256" y="196"/>
                      </a:lnTo>
                      <a:lnTo>
                        <a:pt x="246" y="196"/>
                      </a:lnTo>
                      <a:lnTo>
                        <a:pt x="240" y="192"/>
                      </a:lnTo>
                      <a:lnTo>
                        <a:pt x="236" y="192"/>
                      </a:lnTo>
                      <a:lnTo>
                        <a:pt x="232" y="189"/>
                      </a:lnTo>
                      <a:lnTo>
                        <a:pt x="229" y="181"/>
                      </a:lnTo>
                      <a:lnTo>
                        <a:pt x="226" y="179"/>
                      </a:lnTo>
                      <a:lnTo>
                        <a:pt x="221" y="176"/>
                      </a:lnTo>
                      <a:lnTo>
                        <a:pt x="215" y="176"/>
                      </a:lnTo>
                      <a:lnTo>
                        <a:pt x="213" y="180"/>
                      </a:lnTo>
                      <a:lnTo>
                        <a:pt x="209" y="181"/>
                      </a:lnTo>
                      <a:lnTo>
                        <a:pt x="205" y="179"/>
                      </a:lnTo>
                      <a:lnTo>
                        <a:pt x="199" y="170"/>
                      </a:lnTo>
                      <a:lnTo>
                        <a:pt x="195" y="165"/>
                      </a:lnTo>
                      <a:lnTo>
                        <a:pt x="194" y="162"/>
                      </a:lnTo>
                      <a:lnTo>
                        <a:pt x="197" y="157"/>
                      </a:lnTo>
                      <a:lnTo>
                        <a:pt x="195" y="154"/>
                      </a:lnTo>
                      <a:lnTo>
                        <a:pt x="192" y="153"/>
                      </a:lnTo>
                      <a:lnTo>
                        <a:pt x="188" y="149"/>
                      </a:lnTo>
                      <a:lnTo>
                        <a:pt x="184" y="151"/>
                      </a:lnTo>
                      <a:lnTo>
                        <a:pt x="182" y="153"/>
                      </a:lnTo>
                      <a:lnTo>
                        <a:pt x="182" y="158"/>
                      </a:lnTo>
                      <a:lnTo>
                        <a:pt x="186" y="162"/>
                      </a:lnTo>
                      <a:lnTo>
                        <a:pt x="184" y="168"/>
                      </a:lnTo>
                      <a:lnTo>
                        <a:pt x="182" y="168"/>
                      </a:lnTo>
                      <a:lnTo>
                        <a:pt x="177" y="165"/>
                      </a:lnTo>
                      <a:lnTo>
                        <a:pt x="176" y="163"/>
                      </a:lnTo>
                      <a:lnTo>
                        <a:pt x="176" y="158"/>
                      </a:lnTo>
                      <a:lnTo>
                        <a:pt x="173" y="156"/>
                      </a:lnTo>
                      <a:lnTo>
                        <a:pt x="171" y="145"/>
                      </a:lnTo>
                      <a:lnTo>
                        <a:pt x="170" y="143"/>
                      </a:lnTo>
                      <a:lnTo>
                        <a:pt x="165" y="142"/>
                      </a:lnTo>
                      <a:lnTo>
                        <a:pt x="162" y="141"/>
                      </a:lnTo>
                      <a:lnTo>
                        <a:pt x="162" y="137"/>
                      </a:lnTo>
                      <a:lnTo>
                        <a:pt x="160" y="136"/>
                      </a:lnTo>
                      <a:lnTo>
                        <a:pt x="160" y="129"/>
                      </a:lnTo>
                      <a:lnTo>
                        <a:pt x="154" y="125"/>
                      </a:lnTo>
                      <a:lnTo>
                        <a:pt x="150" y="120"/>
                      </a:lnTo>
                      <a:lnTo>
                        <a:pt x="145" y="104"/>
                      </a:lnTo>
                      <a:lnTo>
                        <a:pt x="144" y="94"/>
                      </a:lnTo>
                      <a:lnTo>
                        <a:pt x="141" y="84"/>
                      </a:lnTo>
                      <a:lnTo>
                        <a:pt x="139" y="68"/>
                      </a:lnTo>
                      <a:lnTo>
                        <a:pt x="138" y="63"/>
                      </a:lnTo>
                      <a:lnTo>
                        <a:pt x="134" y="49"/>
                      </a:lnTo>
                      <a:lnTo>
                        <a:pt x="132" y="38"/>
                      </a:lnTo>
                      <a:lnTo>
                        <a:pt x="130" y="30"/>
                      </a:lnTo>
                      <a:lnTo>
                        <a:pt x="125" y="20"/>
                      </a:lnTo>
                      <a:lnTo>
                        <a:pt x="120" y="16"/>
                      </a:lnTo>
                      <a:lnTo>
                        <a:pt x="118" y="8"/>
                      </a:lnTo>
                      <a:lnTo>
                        <a:pt x="114" y="1"/>
                      </a:lnTo>
                      <a:lnTo>
                        <a:pt x="113" y="0"/>
                      </a:lnTo>
                      <a:lnTo>
                        <a:pt x="109" y="0"/>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512" name="Freeform 511"/>
                <p:cNvSpPr>
                  <a:spLocks noChangeAspect="1"/>
                </p:cNvSpPr>
                <p:nvPr/>
              </p:nvSpPr>
              <p:spPr bwMode="gray">
                <a:xfrm>
                  <a:off x="4548981" y="3245197"/>
                  <a:ext cx="282575" cy="269875"/>
                </a:xfrm>
                <a:custGeom>
                  <a:avLst/>
                  <a:gdLst/>
                  <a:ahLst/>
                  <a:cxnLst>
                    <a:cxn ang="0">
                      <a:pos x="727" y="243"/>
                    </a:cxn>
                    <a:cxn ang="0">
                      <a:pos x="755" y="259"/>
                    </a:cxn>
                    <a:cxn ang="0">
                      <a:pos x="780" y="281"/>
                    </a:cxn>
                    <a:cxn ang="0">
                      <a:pos x="809" y="291"/>
                    </a:cxn>
                    <a:cxn ang="0">
                      <a:pos x="839" y="303"/>
                    </a:cxn>
                    <a:cxn ang="0">
                      <a:pos x="841" y="319"/>
                    </a:cxn>
                    <a:cxn ang="0">
                      <a:pos x="840" y="336"/>
                    </a:cxn>
                    <a:cxn ang="0">
                      <a:pos x="858" y="356"/>
                    </a:cxn>
                    <a:cxn ang="0">
                      <a:pos x="890" y="346"/>
                    </a:cxn>
                    <a:cxn ang="0">
                      <a:pos x="891" y="522"/>
                    </a:cxn>
                    <a:cxn ang="0">
                      <a:pos x="861" y="550"/>
                    </a:cxn>
                    <a:cxn ang="0">
                      <a:pos x="829" y="559"/>
                    </a:cxn>
                    <a:cxn ang="0">
                      <a:pos x="674" y="582"/>
                    </a:cxn>
                    <a:cxn ang="0">
                      <a:pos x="561" y="631"/>
                    </a:cxn>
                    <a:cxn ang="0">
                      <a:pos x="468" y="677"/>
                    </a:cxn>
                    <a:cxn ang="0">
                      <a:pos x="439" y="716"/>
                    </a:cxn>
                    <a:cxn ang="0">
                      <a:pos x="395" y="770"/>
                    </a:cxn>
                    <a:cxn ang="0">
                      <a:pos x="379" y="830"/>
                    </a:cxn>
                    <a:cxn ang="0">
                      <a:pos x="361" y="835"/>
                    </a:cxn>
                    <a:cxn ang="0">
                      <a:pos x="336" y="846"/>
                    </a:cxn>
                    <a:cxn ang="0">
                      <a:pos x="325" y="828"/>
                    </a:cxn>
                    <a:cxn ang="0">
                      <a:pos x="312" y="828"/>
                    </a:cxn>
                    <a:cxn ang="0">
                      <a:pos x="299" y="831"/>
                    </a:cxn>
                    <a:cxn ang="0">
                      <a:pos x="282" y="846"/>
                    </a:cxn>
                    <a:cxn ang="0">
                      <a:pos x="266" y="844"/>
                    </a:cxn>
                    <a:cxn ang="0">
                      <a:pos x="256" y="835"/>
                    </a:cxn>
                    <a:cxn ang="0">
                      <a:pos x="239" y="840"/>
                    </a:cxn>
                    <a:cxn ang="0">
                      <a:pos x="227" y="842"/>
                    </a:cxn>
                    <a:cxn ang="0">
                      <a:pos x="210" y="806"/>
                    </a:cxn>
                    <a:cxn ang="0">
                      <a:pos x="191" y="808"/>
                    </a:cxn>
                    <a:cxn ang="0">
                      <a:pos x="201" y="792"/>
                    </a:cxn>
                    <a:cxn ang="0">
                      <a:pos x="201" y="782"/>
                    </a:cxn>
                    <a:cxn ang="0">
                      <a:pos x="183" y="767"/>
                    </a:cxn>
                    <a:cxn ang="0">
                      <a:pos x="178" y="737"/>
                    </a:cxn>
                    <a:cxn ang="0">
                      <a:pos x="170" y="721"/>
                    </a:cxn>
                    <a:cxn ang="0">
                      <a:pos x="153" y="720"/>
                    </a:cxn>
                    <a:cxn ang="0">
                      <a:pos x="136" y="743"/>
                    </a:cxn>
                    <a:cxn ang="0">
                      <a:pos x="99" y="736"/>
                    </a:cxn>
                    <a:cxn ang="0">
                      <a:pos x="78" y="750"/>
                    </a:cxn>
                    <a:cxn ang="0">
                      <a:pos x="52" y="747"/>
                    </a:cxn>
                    <a:cxn ang="0">
                      <a:pos x="43" y="732"/>
                    </a:cxn>
                    <a:cxn ang="0">
                      <a:pos x="44" y="717"/>
                    </a:cxn>
                    <a:cxn ang="0">
                      <a:pos x="45" y="697"/>
                    </a:cxn>
                    <a:cxn ang="0">
                      <a:pos x="36" y="682"/>
                    </a:cxn>
                    <a:cxn ang="0">
                      <a:pos x="24" y="673"/>
                    </a:cxn>
                    <a:cxn ang="0">
                      <a:pos x="9" y="652"/>
                    </a:cxn>
                    <a:cxn ang="0">
                      <a:pos x="9" y="621"/>
                    </a:cxn>
                    <a:cxn ang="0">
                      <a:pos x="1" y="608"/>
                    </a:cxn>
                    <a:cxn ang="0">
                      <a:pos x="30" y="554"/>
                    </a:cxn>
                    <a:cxn ang="0">
                      <a:pos x="45" y="533"/>
                    </a:cxn>
                    <a:cxn ang="0">
                      <a:pos x="84" y="572"/>
                    </a:cxn>
                    <a:cxn ang="0">
                      <a:pos x="344" y="555"/>
                    </a:cxn>
                    <a:cxn ang="0">
                      <a:pos x="341" y="389"/>
                    </a:cxn>
                    <a:cxn ang="0">
                      <a:pos x="313" y="114"/>
                    </a:cxn>
                  </a:cxnLst>
                  <a:rect l="0" t="0" r="r" b="b"/>
                  <a:pathLst>
                    <a:path w="891" h="851">
                      <a:moveTo>
                        <a:pt x="462" y="44"/>
                      </a:moveTo>
                      <a:lnTo>
                        <a:pt x="724" y="226"/>
                      </a:lnTo>
                      <a:lnTo>
                        <a:pt x="724" y="231"/>
                      </a:lnTo>
                      <a:lnTo>
                        <a:pt x="728" y="234"/>
                      </a:lnTo>
                      <a:lnTo>
                        <a:pt x="727" y="243"/>
                      </a:lnTo>
                      <a:lnTo>
                        <a:pt x="728" y="247"/>
                      </a:lnTo>
                      <a:lnTo>
                        <a:pt x="734" y="250"/>
                      </a:lnTo>
                      <a:lnTo>
                        <a:pt x="742" y="252"/>
                      </a:lnTo>
                      <a:lnTo>
                        <a:pt x="753" y="258"/>
                      </a:lnTo>
                      <a:lnTo>
                        <a:pt x="755" y="259"/>
                      </a:lnTo>
                      <a:lnTo>
                        <a:pt x="756" y="265"/>
                      </a:lnTo>
                      <a:lnTo>
                        <a:pt x="758" y="270"/>
                      </a:lnTo>
                      <a:lnTo>
                        <a:pt x="765" y="276"/>
                      </a:lnTo>
                      <a:lnTo>
                        <a:pt x="770" y="279"/>
                      </a:lnTo>
                      <a:lnTo>
                        <a:pt x="780" y="281"/>
                      </a:lnTo>
                      <a:lnTo>
                        <a:pt x="788" y="280"/>
                      </a:lnTo>
                      <a:lnTo>
                        <a:pt x="791" y="281"/>
                      </a:lnTo>
                      <a:lnTo>
                        <a:pt x="794" y="288"/>
                      </a:lnTo>
                      <a:lnTo>
                        <a:pt x="798" y="291"/>
                      </a:lnTo>
                      <a:lnTo>
                        <a:pt x="809" y="291"/>
                      </a:lnTo>
                      <a:lnTo>
                        <a:pt x="813" y="293"/>
                      </a:lnTo>
                      <a:lnTo>
                        <a:pt x="818" y="293"/>
                      </a:lnTo>
                      <a:lnTo>
                        <a:pt x="826" y="298"/>
                      </a:lnTo>
                      <a:lnTo>
                        <a:pt x="835" y="301"/>
                      </a:lnTo>
                      <a:lnTo>
                        <a:pt x="839" y="303"/>
                      </a:lnTo>
                      <a:lnTo>
                        <a:pt x="840" y="307"/>
                      </a:lnTo>
                      <a:lnTo>
                        <a:pt x="841" y="307"/>
                      </a:lnTo>
                      <a:lnTo>
                        <a:pt x="842" y="313"/>
                      </a:lnTo>
                      <a:lnTo>
                        <a:pt x="841" y="315"/>
                      </a:lnTo>
                      <a:lnTo>
                        <a:pt x="841" y="319"/>
                      </a:lnTo>
                      <a:lnTo>
                        <a:pt x="844" y="324"/>
                      </a:lnTo>
                      <a:lnTo>
                        <a:pt x="844" y="325"/>
                      </a:lnTo>
                      <a:lnTo>
                        <a:pt x="840" y="328"/>
                      </a:lnTo>
                      <a:lnTo>
                        <a:pt x="839" y="330"/>
                      </a:lnTo>
                      <a:lnTo>
                        <a:pt x="840" y="336"/>
                      </a:lnTo>
                      <a:lnTo>
                        <a:pt x="837" y="341"/>
                      </a:lnTo>
                      <a:lnTo>
                        <a:pt x="837" y="346"/>
                      </a:lnTo>
                      <a:lnTo>
                        <a:pt x="845" y="355"/>
                      </a:lnTo>
                      <a:lnTo>
                        <a:pt x="851" y="356"/>
                      </a:lnTo>
                      <a:lnTo>
                        <a:pt x="858" y="356"/>
                      </a:lnTo>
                      <a:lnTo>
                        <a:pt x="867" y="351"/>
                      </a:lnTo>
                      <a:lnTo>
                        <a:pt x="875" y="351"/>
                      </a:lnTo>
                      <a:lnTo>
                        <a:pt x="885" y="346"/>
                      </a:lnTo>
                      <a:lnTo>
                        <a:pt x="890" y="344"/>
                      </a:lnTo>
                      <a:lnTo>
                        <a:pt x="890" y="346"/>
                      </a:lnTo>
                      <a:lnTo>
                        <a:pt x="891" y="347"/>
                      </a:lnTo>
                      <a:lnTo>
                        <a:pt x="891" y="358"/>
                      </a:lnTo>
                      <a:lnTo>
                        <a:pt x="891" y="414"/>
                      </a:lnTo>
                      <a:lnTo>
                        <a:pt x="891" y="468"/>
                      </a:lnTo>
                      <a:lnTo>
                        <a:pt x="891" y="522"/>
                      </a:lnTo>
                      <a:lnTo>
                        <a:pt x="888" y="523"/>
                      </a:lnTo>
                      <a:lnTo>
                        <a:pt x="878" y="529"/>
                      </a:lnTo>
                      <a:lnTo>
                        <a:pt x="874" y="535"/>
                      </a:lnTo>
                      <a:lnTo>
                        <a:pt x="873" y="543"/>
                      </a:lnTo>
                      <a:lnTo>
                        <a:pt x="861" y="550"/>
                      </a:lnTo>
                      <a:lnTo>
                        <a:pt x="857" y="553"/>
                      </a:lnTo>
                      <a:lnTo>
                        <a:pt x="855" y="556"/>
                      </a:lnTo>
                      <a:lnTo>
                        <a:pt x="855" y="561"/>
                      </a:lnTo>
                      <a:lnTo>
                        <a:pt x="842" y="560"/>
                      </a:lnTo>
                      <a:lnTo>
                        <a:pt x="829" y="559"/>
                      </a:lnTo>
                      <a:lnTo>
                        <a:pt x="829" y="562"/>
                      </a:lnTo>
                      <a:lnTo>
                        <a:pt x="824" y="561"/>
                      </a:lnTo>
                      <a:lnTo>
                        <a:pt x="735" y="562"/>
                      </a:lnTo>
                      <a:lnTo>
                        <a:pt x="711" y="582"/>
                      </a:lnTo>
                      <a:lnTo>
                        <a:pt x="674" y="582"/>
                      </a:lnTo>
                      <a:lnTo>
                        <a:pt x="641" y="583"/>
                      </a:lnTo>
                      <a:lnTo>
                        <a:pt x="621" y="591"/>
                      </a:lnTo>
                      <a:lnTo>
                        <a:pt x="613" y="594"/>
                      </a:lnTo>
                      <a:lnTo>
                        <a:pt x="598" y="607"/>
                      </a:lnTo>
                      <a:lnTo>
                        <a:pt x="561" y="631"/>
                      </a:lnTo>
                      <a:lnTo>
                        <a:pt x="549" y="647"/>
                      </a:lnTo>
                      <a:lnTo>
                        <a:pt x="530" y="661"/>
                      </a:lnTo>
                      <a:lnTo>
                        <a:pt x="492" y="673"/>
                      </a:lnTo>
                      <a:lnTo>
                        <a:pt x="480" y="675"/>
                      </a:lnTo>
                      <a:lnTo>
                        <a:pt x="468" y="677"/>
                      </a:lnTo>
                      <a:lnTo>
                        <a:pt x="462" y="678"/>
                      </a:lnTo>
                      <a:lnTo>
                        <a:pt x="453" y="684"/>
                      </a:lnTo>
                      <a:lnTo>
                        <a:pt x="448" y="690"/>
                      </a:lnTo>
                      <a:lnTo>
                        <a:pt x="443" y="701"/>
                      </a:lnTo>
                      <a:lnTo>
                        <a:pt x="439" y="716"/>
                      </a:lnTo>
                      <a:lnTo>
                        <a:pt x="432" y="734"/>
                      </a:lnTo>
                      <a:lnTo>
                        <a:pt x="425" y="744"/>
                      </a:lnTo>
                      <a:lnTo>
                        <a:pt x="409" y="756"/>
                      </a:lnTo>
                      <a:lnTo>
                        <a:pt x="399" y="765"/>
                      </a:lnTo>
                      <a:lnTo>
                        <a:pt x="395" y="770"/>
                      </a:lnTo>
                      <a:lnTo>
                        <a:pt x="390" y="779"/>
                      </a:lnTo>
                      <a:lnTo>
                        <a:pt x="389" y="788"/>
                      </a:lnTo>
                      <a:lnTo>
                        <a:pt x="380" y="806"/>
                      </a:lnTo>
                      <a:lnTo>
                        <a:pt x="379" y="817"/>
                      </a:lnTo>
                      <a:lnTo>
                        <a:pt x="379" y="830"/>
                      </a:lnTo>
                      <a:lnTo>
                        <a:pt x="380" y="841"/>
                      </a:lnTo>
                      <a:lnTo>
                        <a:pt x="369" y="844"/>
                      </a:lnTo>
                      <a:lnTo>
                        <a:pt x="367" y="842"/>
                      </a:lnTo>
                      <a:lnTo>
                        <a:pt x="363" y="836"/>
                      </a:lnTo>
                      <a:lnTo>
                        <a:pt x="361" y="835"/>
                      </a:lnTo>
                      <a:lnTo>
                        <a:pt x="350" y="835"/>
                      </a:lnTo>
                      <a:lnTo>
                        <a:pt x="346" y="836"/>
                      </a:lnTo>
                      <a:lnTo>
                        <a:pt x="344" y="842"/>
                      </a:lnTo>
                      <a:lnTo>
                        <a:pt x="340" y="842"/>
                      </a:lnTo>
                      <a:lnTo>
                        <a:pt x="336" y="846"/>
                      </a:lnTo>
                      <a:lnTo>
                        <a:pt x="326" y="846"/>
                      </a:lnTo>
                      <a:lnTo>
                        <a:pt x="328" y="844"/>
                      </a:lnTo>
                      <a:lnTo>
                        <a:pt x="326" y="833"/>
                      </a:lnTo>
                      <a:lnTo>
                        <a:pt x="325" y="829"/>
                      </a:lnTo>
                      <a:lnTo>
                        <a:pt x="325" y="828"/>
                      </a:lnTo>
                      <a:lnTo>
                        <a:pt x="325" y="823"/>
                      </a:lnTo>
                      <a:lnTo>
                        <a:pt x="323" y="819"/>
                      </a:lnTo>
                      <a:lnTo>
                        <a:pt x="320" y="820"/>
                      </a:lnTo>
                      <a:lnTo>
                        <a:pt x="314" y="820"/>
                      </a:lnTo>
                      <a:lnTo>
                        <a:pt x="312" y="828"/>
                      </a:lnTo>
                      <a:lnTo>
                        <a:pt x="310" y="828"/>
                      </a:lnTo>
                      <a:lnTo>
                        <a:pt x="304" y="824"/>
                      </a:lnTo>
                      <a:lnTo>
                        <a:pt x="302" y="824"/>
                      </a:lnTo>
                      <a:lnTo>
                        <a:pt x="299" y="828"/>
                      </a:lnTo>
                      <a:lnTo>
                        <a:pt x="299" y="831"/>
                      </a:lnTo>
                      <a:lnTo>
                        <a:pt x="301" y="837"/>
                      </a:lnTo>
                      <a:lnTo>
                        <a:pt x="299" y="840"/>
                      </a:lnTo>
                      <a:lnTo>
                        <a:pt x="288" y="840"/>
                      </a:lnTo>
                      <a:lnTo>
                        <a:pt x="282" y="842"/>
                      </a:lnTo>
                      <a:lnTo>
                        <a:pt x="282" y="846"/>
                      </a:lnTo>
                      <a:lnTo>
                        <a:pt x="280" y="851"/>
                      </a:lnTo>
                      <a:lnTo>
                        <a:pt x="276" y="851"/>
                      </a:lnTo>
                      <a:lnTo>
                        <a:pt x="272" y="849"/>
                      </a:lnTo>
                      <a:lnTo>
                        <a:pt x="269" y="844"/>
                      </a:lnTo>
                      <a:lnTo>
                        <a:pt x="266" y="844"/>
                      </a:lnTo>
                      <a:lnTo>
                        <a:pt x="264" y="845"/>
                      </a:lnTo>
                      <a:lnTo>
                        <a:pt x="262" y="846"/>
                      </a:lnTo>
                      <a:lnTo>
                        <a:pt x="261" y="846"/>
                      </a:lnTo>
                      <a:lnTo>
                        <a:pt x="260" y="840"/>
                      </a:lnTo>
                      <a:lnTo>
                        <a:pt x="256" y="835"/>
                      </a:lnTo>
                      <a:lnTo>
                        <a:pt x="253" y="834"/>
                      </a:lnTo>
                      <a:lnTo>
                        <a:pt x="249" y="837"/>
                      </a:lnTo>
                      <a:lnTo>
                        <a:pt x="244" y="836"/>
                      </a:lnTo>
                      <a:lnTo>
                        <a:pt x="242" y="837"/>
                      </a:lnTo>
                      <a:lnTo>
                        <a:pt x="239" y="840"/>
                      </a:lnTo>
                      <a:lnTo>
                        <a:pt x="238" y="844"/>
                      </a:lnTo>
                      <a:lnTo>
                        <a:pt x="235" y="847"/>
                      </a:lnTo>
                      <a:lnTo>
                        <a:pt x="229" y="849"/>
                      </a:lnTo>
                      <a:lnTo>
                        <a:pt x="229" y="846"/>
                      </a:lnTo>
                      <a:lnTo>
                        <a:pt x="227" y="842"/>
                      </a:lnTo>
                      <a:lnTo>
                        <a:pt x="222" y="840"/>
                      </a:lnTo>
                      <a:lnTo>
                        <a:pt x="220" y="835"/>
                      </a:lnTo>
                      <a:lnTo>
                        <a:pt x="215" y="835"/>
                      </a:lnTo>
                      <a:lnTo>
                        <a:pt x="211" y="829"/>
                      </a:lnTo>
                      <a:lnTo>
                        <a:pt x="210" y="806"/>
                      </a:lnTo>
                      <a:lnTo>
                        <a:pt x="210" y="802"/>
                      </a:lnTo>
                      <a:lnTo>
                        <a:pt x="205" y="801"/>
                      </a:lnTo>
                      <a:lnTo>
                        <a:pt x="200" y="801"/>
                      </a:lnTo>
                      <a:lnTo>
                        <a:pt x="194" y="808"/>
                      </a:lnTo>
                      <a:lnTo>
                        <a:pt x="191" y="808"/>
                      </a:lnTo>
                      <a:lnTo>
                        <a:pt x="191" y="801"/>
                      </a:lnTo>
                      <a:lnTo>
                        <a:pt x="192" y="798"/>
                      </a:lnTo>
                      <a:lnTo>
                        <a:pt x="197" y="797"/>
                      </a:lnTo>
                      <a:lnTo>
                        <a:pt x="197" y="792"/>
                      </a:lnTo>
                      <a:lnTo>
                        <a:pt x="201" y="792"/>
                      </a:lnTo>
                      <a:lnTo>
                        <a:pt x="204" y="788"/>
                      </a:lnTo>
                      <a:lnTo>
                        <a:pt x="207" y="788"/>
                      </a:lnTo>
                      <a:lnTo>
                        <a:pt x="207" y="782"/>
                      </a:lnTo>
                      <a:lnTo>
                        <a:pt x="206" y="782"/>
                      </a:lnTo>
                      <a:lnTo>
                        <a:pt x="201" y="782"/>
                      </a:lnTo>
                      <a:lnTo>
                        <a:pt x="197" y="779"/>
                      </a:lnTo>
                      <a:lnTo>
                        <a:pt x="194" y="776"/>
                      </a:lnTo>
                      <a:lnTo>
                        <a:pt x="189" y="766"/>
                      </a:lnTo>
                      <a:lnTo>
                        <a:pt x="184" y="769"/>
                      </a:lnTo>
                      <a:lnTo>
                        <a:pt x="183" y="767"/>
                      </a:lnTo>
                      <a:lnTo>
                        <a:pt x="183" y="750"/>
                      </a:lnTo>
                      <a:lnTo>
                        <a:pt x="181" y="745"/>
                      </a:lnTo>
                      <a:lnTo>
                        <a:pt x="179" y="745"/>
                      </a:lnTo>
                      <a:lnTo>
                        <a:pt x="179" y="739"/>
                      </a:lnTo>
                      <a:lnTo>
                        <a:pt x="178" y="737"/>
                      </a:lnTo>
                      <a:lnTo>
                        <a:pt x="174" y="737"/>
                      </a:lnTo>
                      <a:lnTo>
                        <a:pt x="173" y="737"/>
                      </a:lnTo>
                      <a:lnTo>
                        <a:pt x="174" y="724"/>
                      </a:lnTo>
                      <a:lnTo>
                        <a:pt x="174" y="723"/>
                      </a:lnTo>
                      <a:lnTo>
                        <a:pt x="170" y="721"/>
                      </a:lnTo>
                      <a:lnTo>
                        <a:pt x="168" y="721"/>
                      </a:lnTo>
                      <a:lnTo>
                        <a:pt x="164" y="724"/>
                      </a:lnTo>
                      <a:lnTo>
                        <a:pt x="163" y="724"/>
                      </a:lnTo>
                      <a:lnTo>
                        <a:pt x="156" y="720"/>
                      </a:lnTo>
                      <a:lnTo>
                        <a:pt x="153" y="720"/>
                      </a:lnTo>
                      <a:lnTo>
                        <a:pt x="152" y="721"/>
                      </a:lnTo>
                      <a:lnTo>
                        <a:pt x="152" y="729"/>
                      </a:lnTo>
                      <a:lnTo>
                        <a:pt x="149" y="733"/>
                      </a:lnTo>
                      <a:lnTo>
                        <a:pt x="136" y="737"/>
                      </a:lnTo>
                      <a:lnTo>
                        <a:pt x="136" y="743"/>
                      </a:lnTo>
                      <a:lnTo>
                        <a:pt x="134" y="747"/>
                      </a:lnTo>
                      <a:lnTo>
                        <a:pt x="120" y="743"/>
                      </a:lnTo>
                      <a:lnTo>
                        <a:pt x="110" y="737"/>
                      </a:lnTo>
                      <a:lnTo>
                        <a:pt x="102" y="736"/>
                      </a:lnTo>
                      <a:lnTo>
                        <a:pt x="99" y="736"/>
                      </a:lnTo>
                      <a:lnTo>
                        <a:pt x="95" y="742"/>
                      </a:lnTo>
                      <a:lnTo>
                        <a:pt x="89" y="743"/>
                      </a:lnTo>
                      <a:lnTo>
                        <a:pt x="87" y="749"/>
                      </a:lnTo>
                      <a:lnTo>
                        <a:pt x="83" y="753"/>
                      </a:lnTo>
                      <a:lnTo>
                        <a:pt x="78" y="750"/>
                      </a:lnTo>
                      <a:lnTo>
                        <a:pt x="70" y="739"/>
                      </a:lnTo>
                      <a:lnTo>
                        <a:pt x="67" y="737"/>
                      </a:lnTo>
                      <a:lnTo>
                        <a:pt x="62" y="737"/>
                      </a:lnTo>
                      <a:lnTo>
                        <a:pt x="56" y="743"/>
                      </a:lnTo>
                      <a:lnTo>
                        <a:pt x="52" y="747"/>
                      </a:lnTo>
                      <a:lnTo>
                        <a:pt x="48" y="748"/>
                      </a:lnTo>
                      <a:lnTo>
                        <a:pt x="43" y="744"/>
                      </a:lnTo>
                      <a:lnTo>
                        <a:pt x="38" y="740"/>
                      </a:lnTo>
                      <a:lnTo>
                        <a:pt x="39" y="737"/>
                      </a:lnTo>
                      <a:lnTo>
                        <a:pt x="43" y="732"/>
                      </a:lnTo>
                      <a:lnTo>
                        <a:pt x="43" y="728"/>
                      </a:lnTo>
                      <a:lnTo>
                        <a:pt x="46" y="724"/>
                      </a:lnTo>
                      <a:lnTo>
                        <a:pt x="48" y="723"/>
                      </a:lnTo>
                      <a:lnTo>
                        <a:pt x="48" y="721"/>
                      </a:lnTo>
                      <a:lnTo>
                        <a:pt x="44" y="717"/>
                      </a:lnTo>
                      <a:lnTo>
                        <a:pt x="44" y="710"/>
                      </a:lnTo>
                      <a:lnTo>
                        <a:pt x="46" y="706"/>
                      </a:lnTo>
                      <a:lnTo>
                        <a:pt x="46" y="702"/>
                      </a:lnTo>
                      <a:lnTo>
                        <a:pt x="45" y="699"/>
                      </a:lnTo>
                      <a:lnTo>
                        <a:pt x="45" y="697"/>
                      </a:lnTo>
                      <a:lnTo>
                        <a:pt x="46" y="697"/>
                      </a:lnTo>
                      <a:lnTo>
                        <a:pt x="45" y="694"/>
                      </a:lnTo>
                      <a:lnTo>
                        <a:pt x="41" y="689"/>
                      </a:lnTo>
                      <a:lnTo>
                        <a:pt x="39" y="684"/>
                      </a:lnTo>
                      <a:lnTo>
                        <a:pt x="36" y="682"/>
                      </a:lnTo>
                      <a:lnTo>
                        <a:pt x="35" y="678"/>
                      </a:lnTo>
                      <a:lnTo>
                        <a:pt x="32" y="674"/>
                      </a:lnTo>
                      <a:lnTo>
                        <a:pt x="32" y="670"/>
                      </a:lnTo>
                      <a:lnTo>
                        <a:pt x="27" y="670"/>
                      </a:lnTo>
                      <a:lnTo>
                        <a:pt x="24" y="673"/>
                      </a:lnTo>
                      <a:lnTo>
                        <a:pt x="20" y="673"/>
                      </a:lnTo>
                      <a:lnTo>
                        <a:pt x="19" y="672"/>
                      </a:lnTo>
                      <a:lnTo>
                        <a:pt x="17" y="666"/>
                      </a:lnTo>
                      <a:lnTo>
                        <a:pt x="9" y="654"/>
                      </a:lnTo>
                      <a:lnTo>
                        <a:pt x="9" y="652"/>
                      </a:lnTo>
                      <a:lnTo>
                        <a:pt x="14" y="646"/>
                      </a:lnTo>
                      <a:lnTo>
                        <a:pt x="13" y="641"/>
                      </a:lnTo>
                      <a:lnTo>
                        <a:pt x="11" y="635"/>
                      </a:lnTo>
                      <a:lnTo>
                        <a:pt x="11" y="629"/>
                      </a:lnTo>
                      <a:lnTo>
                        <a:pt x="9" y="621"/>
                      </a:lnTo>
                      <a:lnTo>
                        <a:pt x="6" y="618"/>
                      </a:lnTo>
                      <a:lnTo>
                        <a:pt x="5" y="618"/>
                      </a:lnTo>
                      <a:lnTo>
                        <a:pt x="3" y="614"/>
                      </a:lnTo>
                      <a:lnTo>
                        <a:pt x="1" y="614"/>
                      </a:lnTo>
                      <a:lnTo>
                        <a:pt x="1" y="608"/>
                      </a:lnTo>
                      <a:lnTo>
                        <a:pt x="3" y="600"/>
                      </a:lnTo>
                      <a:lnTo>
                        <a:pt x="2" y="597"/>
                      </a:lnTo>
                      <a:lnTo>
                        <a:pt x="0" y="594"/>
                      </a:lnTo>
                      <a:lnTo>
                        <a:pt x="23" y="572"/>
                      </a:lnTo>
                      <a:lnTo>
                        <a:pt x="30" y="554"/>
                      </a:lnTo>
                      <a:lnTo>
                        <a:pt x="34" y="543"/>
                      </a:lnTo>
                      <a:lnTo>
                        <a:pt x="39" y="532"/>
                      </a:lnTo>
                      <a:lnTo>
                        <a:pt x="41" y="530"/>
                      </a:lnTo>
                      <a:lnTo>
                        <a:pt x="45" y="532"/>
                      </a:lnTo>
                      <a:lnTo>
                        <a:pt x="45" y="533"/>
                      </a:lnTo>
                      <a:lnTo>
                        <a:pt x="51" y="534"/>
                      </a:lnTo>
                      <a:lnTo>
                        <a:pt x="55" y="537"/>
                      </a:lnTo>
                      <a:lnTo>
                        <a:pt x="60" y="550"/>
                      </a:lnTo>
                      <a:lnTo>
                        <a:pt x="70" y="568"/>
                      </a:lnTo>
                      <a:lnTo>
                        <a:pt x="84" y="572"/>
                      </a:lnTo>
                      <a:lnTo>
                        <a:pt x="87" y="572"/>
                      </a:lnTo>
                      <a:lnTo>
                        <a:pt x="113" y="550"/>
                      </a:lnTo>
                      <a:lnTo>
                        <a:pt x="200" y="553"/>
                      </a:lnTo>
                      <a:lnTo>
                        <a:pt x="271" y="554"/>
                      </a:lnTo>
                      <a:lnTo>
                        <a:pt x="344" y="555"/>
                      </a:lnTo>
                      <a:lnTo>
                        <a:pt x="362" y="555"/>
                      </a:lnTo>
                      <a:lnTo>
                        <a:pt x="374" y="508"/>
                      </a:lnTo>
                      <a:lnTo>
                        <a:pt x="352" y="501"/>
                      </a:lnTo>
                      <a:lnTo>
                        <a:pt x="346" y="444"/>
                      </a:lnTo>
                      <a:lnTo>
                        <a:pt x="341" y="389"/>
                      </a:lnTo>
                      <a:lnTo>
                        <a:pt x="335" y="335"/>
                      </a:lnTo>
                      <a:lnTo>
                        <a:pt x="329" y="281"/>
                      </a:lnTo>
                      <a:lnTo>
                        <a:pt x="324" y="226"/>
                      </a:lnTo>
                      <a:lnTo>
                        <a:pt x="318" y="169"/>
                      </a:lnTo>
                      <a:lnTo>
                        <a:pt x="313" y="114"/>
                      </a:lnTo>
                      <a:lnTo>
                        <a:pt x="307" y="58"/>
                      </a:lnTo>
                      <a:lnTo>
                        <a:pt x="301" y="0"/>
                      </a:lnTo>
                      <a:lnTo>
                        <a:pt x="398" y="0"/>
                      </a:lnTo>
                      <a:lnTo>
                        <a:pt x="462" y="44"/>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513" name="Freeform 512"/>
                <p:cNvSpPr>
                  <a:spLocks noChangeAspect="1"/>
                </p:cNvSpPr>
                <p:nvPr/>
              </p:nvSpPr>
              <p:spPr bwMode="gray">
                <a:xfrm>
                  <a:off x="4887118" y="2994372"/>
                  <a:ext cx="69850" cy="147638"/>
                </a:xfrm>
                <a:custGeom>
                  <a:avLst/>
                  <a:gdLst/>
                  <a:ahLst/>
                  <a:cxnLst>
                    <a:cxn ang="0">
                      <a:pos x="123" y="461"/>
                    </a:cxn>
                    <a:cxn ang="0">
                      <a:pos x="145" y="444"/>
                    </a:cxn>
                    <a:cxn ang="0">
                      <a:pos x="151" y="424"/>
                    </a:cxn>
                    <a:cxn ang="0">
                      <a:pos x="147" y="387"/>
                    </a:cxn>
                    <a:cxn ang="0">
                      <a:pos x="164" y="373"/>
                    </a:cxn>
                    <a:cxn ang="0">
                      <a:pos x="178" y="355"/>
                    </a:cxn>
                    <a:cxn ang="0">
                      <a:pos x="213" y="331"/>
                    </a:cxn>
                    <a:cxn ang="0">
                      <a:pos x="217" y="284"/>
                    </a:cxn>
                    <a:cxn ang="0">
                      <a:pos x="212" y="277"/>
                    </a:cxn>
                    <a:cxn ang="0">
                      <a:pos x="202" y="278"/>
                    </a:cxn>
                    <a:cxn ang="0">
                      <a:pos x="198" y="269"/>
                    </a:cxn>
                    <a:cxn ang="0">
                      <a:pos x="186" y="251"/>
                    </a:cxn>
                    <a:cxn ang="0">
                      <a:pos x="172" y="252"/>
                    </a:cxn>
                    <a:cxn ang="0">
                      <a:pos x="164" y="249"/>
                    </a:cxn>
                    <a:cxn ang="0">
                      <a:pos x="153" y="246"/>
                    </a:cxn>
                    <a:cxn ang="0">
                      <a:pos x="138" y="226"/>
                    </a:cxn>
                    <a:cxn ang="0">
                      <a:pos x="150" y="219"/>
                    </a:cxn>
                    <a:cxn ang="0">
                      <a:pos x="153" y="203"/>
                    </a:cxn>
                    <a:cxn ang="0">
                      <a:pos x="166" y="195"/>
                    </a:cxn>
                    <a:cxn ang="0">
                      <a:pos x="185" y="181"/>
                    </a:cxn>
                    <a:cxn ang="0">
                      <a:pos x="198" y="163"/>
                    </a:cxn>
                    <a:cxn ang="0">
                      <a:pos x="204" y="132"/>
                    </a:cxn>
                    <a:cxn ang="0">
                      <a:pos x="194" y="111"/>
                    </a:cxn>
                    <a:cxn ang="0">
                      <a:pos x="181" y="101"/>
                    </a:cxn>
                    <a:cxn ang="0">
                      <a:pos x="172" y="79"/>
                    </a:cxn>
                    <a:cxn ang="0">
                      <a:pos x="183" y="59"/>
                    </a:cxn>
                    <a:cxn ang="0">
                      <a:pos x="207" y="31"/>
                    </a:cxn>
                    <a:cxn ang="0">
                      <a:pos x="194" y="19"/>
                    </a:cxn>
                    <a:cxn ang="0">
                      <a:pos x="182" y="32"/>
                    </a:cxn>
                    <a:cxn ang="0">
                      <a:pos x="171" y="39"/>
                    </a:cxn>
                    <a:cxn ang="0">
                      <a:pos x="161" y="24"/>
                    </a:cxn>
                    <a:cxn ang="0">
                      <a:pos x="155" y="9"/>
                    </a:cxn>
                    <a:cxn ang="0">
                      <a:pos x="138" y="0"/>
                    </a:cxn>
                    <a:cxn ang="0">
                      <a:pos x="115" y="2"/>
                    </a:cxn>
                    <a:cxn ang="0">
                      <a:pos x="91" y="13"/>
                    </a:cxn>
                    <a:cxn ang="0">
                      <a:pos x="79" y="24"/>
                    </a:cxn>
                    <a:cxn ang="0">
                      <a:pos x="73" y="31"/>
                    </a:cxn>
                    <a:cxn ang="0">
                      <a:pos x="62" y="41"/>
                    </a:cxn>
                    <a:cxn ang="0">
                      <a:pos x="51" y="55"/>
                    </a:cxn>
                    <a:cxn ang="0">
                      <a:pos x="58" y="61"/>
                    </a:cxn>
                    <a:cxn ang="0">
                      <a:pos x="52" y="101"/>
                    </a:cxn>
                    <a:cxn ang="0">
                      <a:pos x="56" y="134"/>
                    </a:cxn>
                    <a:cxn ang="0">
                      <a:pos x="59" y="147"/>
                    </a:cxn>
                    <a:cxn ang="0">
                      <a:pos x="49" y="185"/>
                    </a:cxn>
                    <a:cxn ang="0">
                      <a:pos x="27" y="208"/>
                    </a:cxn>
                    <a:cxn ang="0">
                      <a:pos x="14" y="217"/>
                    </a:cxn>
                    <a:cxn ang="0">
                      <a:pos x="3" y="226"/>
                    </a:cxn>
                    <a:cxn ang="0">
                      <a:pos x="3" y="234"/>
                    </a:cxn>
                    <a:cxn ang="0">
                      <a:pos x="14" y="272"/>
                    </a:cxn>
                    <a:cxn ang="0">
                      <a:pos x="37" y="285"/>
                    </a:cxn>
                    <a:cxn ang="0">
                      <a:pos x="46" y="323"/>
                    </a:cxn>
                    <a:cxn ang="0">
                      <a:pos x="89" y="348"/>
                    </a:cxn>
                    <a:cxn ang="0">
                      <a:pos x="91" y="349"/>
                    </a:cxn>
                    <a:cxn ang="0">
                      <a:pos x="110" y="459"/>
                    </a:cxn>
                  </a:cxnLst>
                  <a:rect l="0" t="0" r="r" b="b"/>
                  <a:pathLst>
                    <a:path w="218" h="462">
                      <a:moveTo>
                        <a:pt x="111" y="462"/>
                      </a:moveTo>
                      <a:lnTo>
                        <a:pt x="123" y="461"/>
                      </a:lnTo>
                      <a:lnTo>
                        <a:pt x="135" y="452"/>
                      </a:lnTo>
                      <a:lnTo>
                        <a:pt x="145" y="444"/>
                      </a:lnTo>
                      <a:lnTo>
                        <a:pt x="151" y="434"/>
                      </a:lnTo>
                      <a:lnTo>
                        <a:pt x="151" y="424"/>
                      </a:lnTo>
                      <a:lnTo>
                        <a:pt x="145" y="396"/>
                      </a:lnTo>
                      <a:lnTo>
                        <a:pt x="147" y="387"/>
                      </a:lnTo>
                      <a:lnTo>
                        <a:pt x="151" y="379"/>
                      </a:lnTo>
                      <a:lnTo>
                        <a:pt x="164" y="373"/>
                      </a:lnTo>
                      <a:lnTo>
                        <a:pt x="174" y="365"/>
                      </a:lnTo>
                      <a:lnTo>
                        <a:pt x="178" y="355"/>
                      </a:lnTo>
                      <a:lnTo>
                        <a:pt x="207" y="336"/>
                      </a:lnTo>
                      <a:lnTo>
                        <a:pt x="213" y="331"/>
                      </a:lnTo>
                      <a:lnTo>
                        <a:pt x="218" y="320"/>
                      </a:lnTo>
                      <a:lnTo>
                        <a:pt x="217" y="284"/>
                      </a:lnTo>
                      <a:lnTo>
                        <a:pt x="218" y="281"/>
                      </a:lnTo>
                      <a:lnTo>
                        <a:pt x="212" y="277"/>
                      </a:lnTo>
                      <a:lnTo>
                        <a:pt x="208" y="278"/>
                      </a:lnTo>
                      <a:lnTo>
                        <a:pt x="202" y="278"/>
                      </a:lnTo>
                      <a:lnTo>
                        <a:pt x="198" y="273"/>
                      </a:lnTo>
                      <a:lnTo>
                        <a:pt x="198" y="269"/>
                      </a:lnTo>
                      <a:lnTo>
                        <a:pt x="191" y="251"/>
                      </a:lnTo>
                      <a:lnTo>
                        <a:pt x="186" y="251"/>
                      </a:lnTo>
                      <a:lnTo>
                        <a:pt x="177" y="257"/>
                      </a:lnTo>
                      <a:lnTo>
                        <a:pt x="172" y="252"/>
                      </a:lnTo>
                      <a:lnTo>
                        <a:pt x="170" y="246"/>
                      </a:lnTo>
                      <a:lnTo>
                        <a:pt x="164" y="249"/>
                      </a:lnTo>
                      <a:lnTo>
                        <a:pt x="159" y="249"/>
                      </a:lnTo>
                      <a:lnTo>
                        <a:pt x="153" y="246"/>
                      </a:lnTo>
                      <a:lnTo>
                        <a:pt x="142" y="239"/>
                      </a:lnTo>
                      <a:lnTo>
                        <a:pt x="138" y="226"/>
                      </a:lnTo>
                      <a:lnTo>
                        <a:pt x="138" y="215"/>
                      </a:lnTo>
                      <a:lnTo>
                        <a:pt x="150" y="219"/>
                      </a:lnTo>
                      <a:lnTo>
                        <a:pt x="150" y="210"/>
                      </a:lnTo>
                      <a:lnTo>
                        <a:pt x="153" y="203"/>
                      </a:lnTo>
                      <a:lnTo>
                        <a:pt x="160" y="201"/>
                      </a:lnTo>
                      <a:lnTo>
                        <a:pt x="166" y="195"/>
                      </a:lnTo>
                      <a:lnTo>
                        <a:pt x="172" y="192"/>
                      </a:lnTo>
                      <a:lnTo>
                        <a:pt x="185" y="181"/>
                      </a:lnTo>
                      <a:lnTo>
                        <a:pt x="192" y="174"/>
                      </a:lnTo>
                      <a:lnTo>
                        <a:pt x="198" y="163"/>
                      </a:lnTo>
                      <a:lnTo>
                        <a:pt x="207" y="140"/>
                      </a:lnTo>
                      <a:lnTo>
                        <a:pt x="204" y="132"/>
                      </a:lnTo>
                      <a:lnTo>
                        <a:pt x="202" y="116"/>
                      </a:lnTo>
                      <a:lnTo>
                        <a:pt x="194" y="111"/>
                      </a:lnTo>
                      <a:lnTo>
                        <a:pt x="191" y="104"/>
                      </a:lnTo>
                      <a:lnTo>
                        <a:pt x="181" y="101"/>
                      </a:lnTo>
                      <a:lnTo>
                        <a:pt x="176" y="95"/>
                      </a:lnTo>
                      <a:lnTo>
                        <a:pt x="172" y="79"/>
                      </a:lnTo>
                      <a:lnTo>
                        <a:pt x="175" y="66"/>
                      </a:lnTo>
                      <a:lnTo>
                        <a:pt x="183" y="59"/>
                      </a:lnTo>
                      <a:lnTo>
                        <a:pt x="194" y="55"/>
                      </a:lnTo>
                      <a:lnTo>
                        <a:pt x="207" y="31"/>
                      </a:lnTo>
                      <a:lnTo>
                        <a:pt x="201" y="19"/>
                      </a:lnTo>
                      <a:lnTo>
                        <a:pt x="194" y="19"/>
                      </a:lnTo>
                      <a:lnTo>
                        <a:pt x="188" y="27"/>
                      </a:lnTo>
                      <a:lnTo>
                        <a:pt x="182" y="32"/>
                      </a:lnTo>
                      <a:lnTo>
                        <a:pt x="175" y="35"/>
                      </a:lnTo>
                      <a:lnTo>
                        <a:pt x="171" y="39"/>
                      </a:lnTo>
                      <a:lnTo>
                        <a:pt x="160" y="35"/>
                      </a:lnTo>
                      <a:lnTo>
                        <a:pt x="161" y="24"/>
                      </a:lnTo>
                      <a:lnTo>
                        <a:pt x="156" y="15"/>
                      </a:lnTo>
                      <a:lnTo>
                        <a:pt x="155" y="9"/>
                      </a:lnTo>
                      <a:lnTo>
                        <a:pt x="156" y="7"/>
                      </a:lnTo>
                      <a:lnTo>
                        <a:pt x="138" y="0"/>
                      </a:lnTo>
                      <a:lnTo>
                        <a:pt x="128" y="0"/>
                      </a:lnTo>
                      <a:lnTo>
                        <a:pt x="115" y="2"/>
                      </a:lnTo>
                      <a:lnTo>
                        <a:pt x="104" y="7"/>
                      </a:lnTo>
                      <a:lnTo>
                        <a:pt x="91" y="13"/>
                      </a:lnTo>
                      <a:lnTo>
                        <a:pt x="83" y="19"/>
                      </a:lnTo>
                      <a:lnTo>
                        <a:pt x="79" y="24"/>
                      </a:lnTo>
                      <a:lnTo>
                        <a:pt x="75" y="25"/>
                      </a:lnTo>
                      <a:lnTo>
                        <a:pt x="73" y="31"/>
                      </a:lnTo>
                      <a:lnTo>
                        <a:pt x="68" y="35"/>
                      </a:lnTo>
                      <a:lnTo>
                        <a:pt x="62" y="41"/>
                      </a:lnTo>
                      <a:lnTo>
                        <a:pt x="53" y="50"/>
                      </a:lnTo>
                      <a:lnTo>
                        <a:pt x="51" y="55"/>
                      </a:lnTo>
                      <a:lnTo>
                        <a:pt x="57" y="57"/>
                      </a:lnTo>
                      <a:lnTo>
                        <a:pt x="58" y="61"/>
                      </a:lnTo>
                      <a:lnTo>
                        <a:pt x="53" y="93"/>
                      </a:lnTo>
                      <a:lnTo>
                        <a:pt x="52" y="101"/>
                      </a:lnTo>
                      <a:lnTo>
                        <a:pt x="54" y="111"/>
                      </a:lnTo>
                      <a:lnTo>
                        <a:pt x="56" y="134"/>
                      </a:lnTo>
                      <a:lnTo>
                        <a:pt x="59" y="140"/>
                      </a:lnTo>
                      <a:lnTo>
                        <a:pt x="59" y="147"/>
                      </a:lnTo>
                      <a:lnTo>
                        <a:pt x="53" y="171"/>
                      </a:lnTo>
                      <a:lnTo>
                        <a:pt x="49" y="185"/>
                      </a:lnTo>
                      <a:lnTo>
                        <a:pt x="30" y="197"/>
                      </a:lnTo>
                      <a:lnTo>
                        <a:pt x="27" y="208"/>
                      </a:lnTo>
                      <a:lnTo>
                        <a:pt x="19" y="212"/>
                      </a:lnTo>
                      <a:lnTo>
                        <a:pt x="14" y="217"/>
                      </a:lnTo>
                      <a:lnTo>
                        <a:pt x="13" y="220"/>
                      </a:lnTo>
                      <a:lnTo>
                        <a:pt x="3" y="226"/>
                      </a:lnTo>
                      <a:lnTo>
                        <a:pt x="0" y="226"/>
                      </a:lnTo>
                      <a:lnTo>
                        <a:pt x="3" y="234"/>
                      </a:lnTo>
                      <a:lnTo>
                        <a:pt x="8" y="246"/>
                      </a:lnTo>
                      <a:lnTo>
                        <a:pt x="14" y="272"/>
                      </a:lnTo>
                      <a:lnTo>
                        <a:pt x="32" y="279"/>
                      </a:lnTo>
                      <a:lnTo>
                        <a:pt x="37" y="285"/>
                      </a:lnTo>
                      <a:lnTo>
                        <a:pt x="46" y="305"/>
                      </a:lnTo>
                      <a:lnTo>
                        <a:pt x="46" y="323"/>
                      </a:lnTo>
                      <a:lnTo>
                        <a:pt x="64" y="336"/>
                      </a:lnTo>
                      <a:lnTo>
                        <a:pt x="89" y="348"/>
                      </a:lnTo>
                      <a:lnTo>
                        <a:pt x="91" y="348"/>
                      </a:lnTo>
                      <a:lnTo>
                        <a:pt x="91" y="349"/>
                      </a:lnTo>
                      <a:lnTo>
                        <a:pt x="105" y="422"/>
                      </a:lnTo>
                      <a:lnTo>
                        <a:pt x="110" y="459"/>
                      </a:lnTo>
                      <a:lnTo>
                        <a:pt x="111" y="462"/>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514" name="Freeform 513"/>
                <p:cNvSpPr>
                  <a:spLocks noChangeAspect="1"/>
                </p:cNvSpPr>
                <p:nvPr/>
              </p:nvSpPr>
              <p:spPr bwMode="gray">
                <a:xfrm>
                  <a:off x="5187155" y="3115022"/>
                  <a:ext cx="195263" cy="192088"/>
                </a:xfrm>
                <a:custGeom>
                  <a:avLst/>
                  <a:gdLst/>
                  <a:ahLst/>
                  <a:cxnLst>
                    <a:cxn ang="0">
                      <a:pos x="24" y="438"/>
                    </a:cxn>
                    <a:cxn ang="0">
                      <a:pos x="24" y="265"/>
                    </a:cxn>
                    <a:cxn ang="0">
                      <a:pos x="7" y="146"/>
                    </a:cxn>
                    <a:cxn ang="0">
                      <a:pos x="1" y="120"/>
                    </a:cxn>
                    <a:cxn ang="0">
                      <a:pos x="3" y="90"/>
                    </a:cxn>
                    <a:cxn ang="0">
                      <a:pos x="15" y="74"/>
                    </a:cxn>
                    <a:cxn ang="0">
                      <a:pos x="7" y="22"/>
                    </a:cxn>
                    <a:cxn ang="0">
                      <a:pos x="18" y="2"/>
                    </a:cxn>
                    <a:cxn ang="0">
                      <a:pos x="35" y="8"/>
                    </a:cxn>
                    <a:cxn ang="0">
                      <a:pos x="91" y="7"/>
                    </a:cxn>
                    <a:cxn ang="0">
                      <a:pos x="153" y="27"/>
                    </a:cxn>
                    <a:cxn ang="0">
                      <a:pos x="185" y="38"/>
                    </a:cxn>
                    <a:cxn ang="0">
                      <a:pos x="228" y="45"/>
                    </a:cxn>
                    <a:cxn ang="0">
                      <a:pos x="269" y="40"/>
                    </a:cxn>
                    <a:cxn ang="0">
                      <a:pos x="311" y="13"/>
                    </a:cxn>
                    <a:cxn ang="0">
                      <a:pos x="336" y="8"/>
                    </a:cxn>
                    <a:cxn ang="0">
                      <a:pos x="322" y="20"/>
                    </a:cxn>
                    <a:cxn ang="0">
                      <a:pos x="349" y="13"/>
                    </a:cxn>
                    <a:cxn ang="0">
                      <a:pos x="365" y="11"/>
                    </a:cxn>
                    <a:cxn ang="0">
                      <a:pos x="400" y="6"/>
                    </a:cxn>
                    <a:cxn ang="0">
                      <a:pos x="408" y="16"/>
                    </a:cxn>
                    <a:cxn ang="0">
                      <a:pos x="426" y="28"/>
                    </a:cxn>
                    <a:cxn ang="0">
                      <a:pos x="447" y="40"/>
                    </a:cxn>
                    <a:cxn ang="0">
                      <a:pos x="463" y="34"/>
                    </a:cxn>
                    <a:cxn ang="0">
                      <a:pos x="510" y="29"/>
                    </a:cxn>
                    <a:cxn ang="0">
                      <a:pos x="523" y="35"/>
                    </a:cxn>
                    <a:cxn ang="0">
                      <a:pos x="561" y="144"/>
                    </a:cxn>
                    <a:cxn ang="0">
                      <a:pos x="539" y="211"/>
                    </a:cxn>
                    <a:cxn ang="0">
                      <a:pos x="538" y="234"/>
                    </a:cxn>
                    <a:cxn ang="0">
                      <a:pos x="518" y="242"/>
                    </a:cxn>
                    <a:cxn ang="0">
                      <a:pos x="486" y="207"/>
                    </a:cxn>
                    <a:cxn ang="0">
                      <a:pos x="473" y="175"/>
                    </a:cxn>
                    <a:cxn ang="0">
                      <a:pos x="454" y="144"/>
                    </a:cxn>
                    <a:cxn ang="0">
                      <a:pos x="440" y="109"/>
                    </a:cxn>
                    <a:cxn ang="0">
                      <a:pos x="436" y="104"/>
                    </a:cxn>
                    <a:cxn ang="0">
                      <a:pos x="429" y="119"/>
                    </a:cxn>
                    <a:cxn ang="0">
                      <a:pos x="437" y="143"/>
                    </a:cxn>
                    <a:cxn ang="0">
                      <a:pos x="441" y="167"/>
                    </a:cxn>
                    <a:cxn ang="0">
                      <a:pos x="475" y="223"/>
                    </a:cxn>
                    <a:cxn ang="0">
                      <a:pos x="490" y="256"/>
                    </a:cxn>
                    <a:cxn ang="0">
                      <a:pos x="512" y="304"/>
                    </a:cxn>
                    <a:cxn ang="0">
                      <a:pos x="530" y="346"/>
                    </a:cxn>
                    <a:cxn ang="0">
                      <a:pos x="558" y="401"/>
                    </a:cxn>
                    <a:cxn ang="0">
                      <a:pos x="578" y="444"/>
                    </a:cxn>
                    <a:cxn ang="0">
                      <a:pos x="608" y="471"/>
                    </a:cxn>
                    <a:cxn ang="0">
                      <a:pos x="598" y="476"/>
                    </a:cxn>
                    <a:cxn ang="0">
                      <a:pos x="598" y="488"/>
                    </a:cxn>
                    <a:cxn ang="0">
                      <a:pos x="581" y="545"/>
                    </a:cxn>
                    <a:cxn ang="0">
                      <a:pos x="526" y="578"/>
                    </a:cxn>
                    <a:cxn ang="0">
                      <a:pos x="473" y="592"/>
                    </a:cxn>
                    <a:cxn ang="0">
                      <a:pos x="378" y="579"/>
                    </a:cxn>
                    <a:cxn ang="0">
                      <a:pos x="366" y="590"/>
                    </a:cxn>
                    <a:cxn ang="0">
                      <a:pos x="233" y="590"/>
                    </a:cxn>
                    <a:cxn ang="0">
                      <a:pos x="77" y="590"/>
                    </a:cxn>
                  </a:cxnLst>
                  <a:rect l="0" t="0" r="r" b="b"/>
                  <a:pathLst>
                    <a:path w="612" h="605">
                      <a:moveTo>
                        <a:pt x="24" y="552"/>
                      </a:moveTo>
                      <a:lnTo>
                        <a:pt x="24" y="496"/>
                      </a:lnTo>
                      <a:lnTo>
                        <a:pt x="24" y="438"/>
                      </a:lnTo>
                      <a:lnTo>
                        <a:pt x="24" y="382"/>
                      </a:lnTo>
                      <a:lnTo>
                        <a:pt x="24" y="324"/>
                      </a:lnTo>
                      <a:lnTo>
                        <a:pt x="24" y="265"/>
                      </a:lnTo>
                      <a:lnTo>
                        <a:pt x="24" y="207"/>
                      </a:lnTo>
                      <a:lnTo>
                        <a:pt x="24" y="164"/>
                      </a:lnTo>
                      <a:lnTo>
                        <a:pt x="7" y="146"/>
                      </a:lnTo>
                      <a:lnTo>
                        <a:pt x="10" y="133"/>
                      </a:lnTo>
                      <a:lnTo>
                        <a:pt x="8" y="130"/>
                      </a:lnTo>
                      <a:lnTo>
                        <a:pt x="1" y="120"/>
                      </a:lnTo>
                      <a:lnTo>
                        <a:pt x="0" y="99"/>
                      </a:lnTo>
                      <a:lnTo>
                        <a:pt x="0" y="95"/>
                      </a:lnTo>
                      <a:lnTo>
                        <a:pt x="3" y="90"/>
                      </a:lnTo>
                      <a:lnTo>
                        <a:pt x="13" y="86"/>
                      </a:lnTo>
                      <a:lnTo>
                        <a:pt x="13" y="83"/>
                      </a:lnTo>
                      <a:lnTo>
                        <a:pt x="15" y="74"/>
                      </a:lnTo>
                      <a:lnTo>
                        <a:pt x="12" y="57"/>
                      </a:lnTo>
                      <a:lnTo>
                        <a:pt x="11" y="30"/>
                      </a:lnTo>
                      <a:lnTo>
                        <a:pt x="7" y="22"/>
                      </a:lnTo>
                      <a:lnTo>
                        <a:pt x="7" y="19"/>
                      </a:lnTo>
                      <a:lnTo>
                        <a:pt x="15" y="11"/>
                      </a:lnTo>
                      <a:lnTo>
                        <a:pt x="18" y="2"/>
                      </a:lnTo>
                      <a:lnTo>
                        <a:pt x="26" y="0"/>
                      </a:lnTo>
                      <a:lnTo>
                        <a:pt x="28" y="6"/>
                      </a:lnTo>
                      <a:lnTo>
                        <a:pt x="35" y="8"/>
                      </a:lnTo>
                      <a:lnTo>
                        <a:pt x="54" y="3"/>
                      </a:lnTo>
                      <a:lnTo>
                        <a:pt x="67" y="3"/>
                      </a:lnTo>
                      <a:lnTo>
                        <a:pt x="91" y="7"/>
                      </a:lnTo>
                      <a:lnTo>
                        <a:pt x="123" y="12"/>
                      </a:lnTo>
                      <a:lnTo>
                        <a:pt x="142" y="19"/>
                      </a:lnTo>
                      <a:lnTo>
                        <a:pt x="153" y="27"/>
                      </a:lnTo>
                      <a:lnTo>
                        <a:pt x="169" y="29"/>
                      </a:lnTo>
                      <a:lnTo>
                        <a:pt x="177" y="31"/>
                      </a:lnTo>
                      <a:lnTo>
                        <a:pt x="185" y="38"/>
                      </a:lnTo>
                      <a:lnTo>
                        <a:pt x="201" y="38"/>
                      </a:lnTo>
                      <a:lnTo>
                        <a:pt x="214" y="39"/>
                      </a:lnTo>
                      <a:lnTo>
                        <a:pt x="228" y="45"/>
                      </a:lnTo>
                      <a:lnTo>
                        <a:pt x="239" y="52"/>
                      </a:lnTo>
                      <a:lnTo>
                        <a:pt x="255" y="47"/>
                      </a:lnTo>
                      <a:lnTo>
                        <a:pt x="269" y="40"/>
                      </a:lnTo>
                      <a:lnTo>
                        <a:pt x="285" y="28"/>
                      </a:lnTo>
                      <a:lnTo>
                        <a:pt x="301" y="20"/>
                      </a:lnTo>
                      <a:lnTo>
                        <a:pt x="311" y="13"/>
                      </a:lnTo>
                      <a:lnTo>
                        <a:pt x="324" y="12"/>
                      </a:lnTo>
                      <a:lnTo>
                        <a:pt x="334" y="8"/>
                      </a:lnTo>
                      <a:lnTo>
                        <a:pt x="336" y="8"/>
                      </a:lnTo>
                      <a:lnTo>
                        <a:pt x="336" y="11"/>
                      </a:lnTo>
                      <a:lnTo>
                        <a:pt x="324" y="16"/>
                      </a:lnTo>
                      <a:lnTo>
                        <a:pt x="322" y="20"/>
                      </a:lnTo>
                      <a:lnTo>
                        <a:pt x="324" y="20"/>
                      </a:lnTo>
                      <a:lnTo>
                        <a:pt x="344" y="17"/>
                      </a:lnTo>
                      <a:lnTo>
                        <a:pt x="349" y="13"/>
                      </a:lnTo>
                      <a:lnTo>
                        <a:pt x="354" y="7"/>
                      </a:lnTo>
                      <a:lnTo>
                        <a:pt x="361" y="11"/>
                      </a:lnTo>
                      <a:lnTo>
                        <a:pt x="365" y="11"/>
                      </a:lnTo>
                      <a:lnTo>
                        <a:pt x="388" y="11"/>
                      </a:lnTo>
                      <a:lnTo>
                        <a:pt x="390" y="11"/>
                      </a:lnTo>
                      <a:lnTo>
                        <a:pt x="400" y="6"/>
                      </a:lnTo>
                      <a:lnTo>
                        <a:pt x="401" y="8"/>
                      </a:lnTo>
                      <a:lnTo>
                        <a:pt x="405" y="14"/>
                      </a:lnTo>
                      <a:lnTo>
                        <a:pt x="408" y="16"/>
                      </a:lnTo>
                      <a:lnTo>
                        <a:pt x="411" y="20"/>
                      </a:lnTo>
                      <a:lnTo>
                        <a:pt x="416" y="24"/>
                      </a:lnTo>
                      <a:lnTo>
                        <a:pt x="426" y="28"/>
                      </a:lnTo>
                      <a:lnTo>
                        <a:pt x="431" y="35"/>
                      </a:lnTo>
                      <a:lnTo>
                        <a:pt x="435" y="40"/>
                      </a:lnTo>
                      <a:lnTo>
                        <a:pt x="447" y="40"/>
                      </a:lnTo>
                      <a:lnTo>
                        <a:pt x="456" y="39"/>
                      </a:lnTo>
                      <a:lnTo>
                        <a:pt x="459" y="35"/>
                      </a:lnTo>
                      <a:lnTo>
                        <a:pt x="463" y="34"/>
                      </a:lnTo>
                      <a:lnTo>
                        <a:pt x="468" y="40"/>
                      </a:lnTo>
                      <a:lnTo>
                        <a:pt x="491" y="38"/>
                      </a:lnTo>
                      <a:lnTo>
                        <a:pt x="510" y="29"/>
                      </a:lnTo>
                      <a:lnTo>
                        <a:pt x="521" y="20"/>
                      </a:lnTo>
                      <a:lnTo>
                        <a:pt x="523" y="30"/>
                      </a:lnTo>
                      <a:lnTo>
                        <a:pt x="523" y="35"/>
                      </a:lnTo>
                      <a:lnTo>
                        <a:pt x="527" y="41"/>
                      </a:lnTo>
                      <a:lnTo>
                        <a:pt x="545" y="99"/>
                      </a:lnTo>
                      <a:lnTo>
                        <a:pt x="561" y="144"/>
                      </a:lnTo>
                      <a:lnTo>
                        <a:pt x="554" y="164"/>
                      </a:lnTo>
                      <a:lnTo>
                        <a:pt x="549" y="187"/>
                      </a:lnTo>
                      <a:lnTo>
                        <a:pt x="539" y="211"/>
                      </a:lnTo>
                      <a:lnTo>
                        <a:pt x="539" y="221"/>
                      </a:lnTo>
                      <a:lnTo>
                        <a:pt x="539" y="228"/>
                      </a:lnTo>
                      <a:lnTo>
                        <a:pt x="538" y="234"/>
                      </a:lnTo>
                      <a:lnTo>
                        <a:pt x="534" y="238"/>
                      </a:lnTo>
                      <a:lnTo>
                        <a:pt x="527" y="242"/>
                      </a:lnTo>
                      <a:lnTo>
                        <a:pt x="518" y="242"/>
                      </a:lnTo>
                      <a:lnTo>
                        <a:pt x="510" y="235"/>
                      </a:lnTo>
                      <a:lnTo>
                        <a:pt x="499" y="219"/>
                      </a:lnTo>
                      <a:lnTo>
                        <a:pt x="486" y="207"/>
                      </a:lnTo>
                      <a:lnTo>
                        <a:pt x="476" y="192"/>
                      </a:lnTo>
                      <a:lnTo>
                        <a:pt x="474" y="189"/>
                      </a:lnTo>
                      <a:lnTo>
                        <a:pt x="473" y="175"/>
                      </a:lnTo>
                      <a:lnTo>
                        <a:pt x="469" y="165"/>
                      </a:lnTo>
                      <a:lnTo>
                        <a:pt x="458" y="154"/>
                      </a:lnTo>
                      <a:lnTo>
                        <a:pt x="454" y="144"/>
                      </a:lnTo>
                      <a:lnTo>
                        <a:pt x="447" y="135"/>
                      </a:lnTo>
                      <a:lnTo>
                        <a:pt x="442" y="115"/>
                      </a:lnTo>
                      <a:lnTo>
                        <a:pt x="440" y="109"/>
                      </a:lnTo>
                      <a:lnTo>
                        <a:pt x="438" y="105"/>
                      </a:lnTo>
                      <a:lnTo>
                        <a:pt x="436" y="104"/>
                      </a:lnTo>
                      <a:lnTo>
                        <a:pt x="436" y="104"/>
                      </a:lnTo>
                      <a:lnTo>
                        <a:pt x="432" y="108"/>
                      </a:lnTo>
                      <a:lnTo>
                        <a:pt x="433" y="113"/>
                      </a:lnTo>
                      <a:lnTo>
                        <a:pt x="429" y="119"/>
                      </a:lnTo>
                      <a:lnTo>
                        <a:pt x="427" y="131"/>
                      </a:lnTo>
                      <a:lnTo>
                        <a:pt x="429" y="135"/>
                      </a:lnTo>
                      <a:lnTo>
                        <a:pt x="437" y="143"/>
                      </a:lnTo>
                      <a:lnTo>
                        <a:pt x="440" y="148"/>
                      </a:lnTo>
                      <a:lnTo>
                        <a:pt x="442" y="154"/>
                      </a:lnTo>
                      <a:lnTo>
                        <a:pt x="441" y="167"/>
                      </a:lnTo>
                      <a:lnTo>
                        <a:pt x="443" y="174"/>
                      </a:lnTo>
                      <a:lnTo>
                        <a:pt x="458" y="203"/>
                      </a:lnTo>
                      <a:lnTo>
                        <a:pt x="475" y="223"/>
                      </a:lnTo>
                      <a:lnTo>
                        <a:pt x="483" y="230"/>
                      </a:lnTo>
                      <a:lnTo>
                        <a:pt x="487" y="232"/>
                      </a:lnTo>
                      <a:lnTo>
                        <a:pt x="490" y="256"/>
                      </a:lnTo>
                      <a:lnTo>
                        <a:pt x="495" y="265"/>
                      </a:lnTo>
                      <a:lnTo>
                        <a:pt x="506" y="278"/>
                      </a:lnTo>
                      <a:lnTo>
                        <a:pt x="512" y="304"/>
                      </a:lnTo>
                      <a:lnTo>
                        <a:pt x="515" y="314"/>
                      </a:lnTo>
                      <a:lnTo>
                        <a:pt x="517" y="323"/>
                      </a:lnTo>
                      <a:lnTo>
                        <a:pt x="530" y="346"/>
                      </a:lnTo>
                      <a:lnTo>
                        <a:pt x="535" y="362"/>
                      </a:lnTo>
                      <a:lnTo>
                        <a:pt x="545" y="374"/>
                      </a:lnTo>
                      <a:lnTo>
                        <a:pt x="558" y="401"/>
                      </a:lnTo>
                      <a:lnTo>
                        <a:pt x="562" y="412"/>
                      </a:lnTo>
                      <a:lnTo>
                        <a:pt x="567" y="418"/>
                      </a:lnTo>
                      <a:lnTo>
                        <a:pt x="578" y="444"/>
                      </a:lnTo>
                      <a:lnTo>
                        <a:pt x="588" y="455"/>
                      </a:lnTo>
                      <a:lnTo>
                        <a:pt x="604" y="469"/>
                      </a:lnTo>
                      <a:lnTo>
                        <a:pt x="608" y="471"/>
                      </a:lnTo>
                      <a:lnTo>
                        <a:pt x="612" y="476"/>
                      </a:lnTo>
                      <a:lnTo>
                        <a:pt x="612" y="479"/>
                      </a:lnTo>
                      <a:lnTo>
                        <a:pt x="598" y="476"/>
                      </a:lnTo>
                      <a:lnTo>
                        <a:pt x="596" y="476"/>
                      </a:lnTo>
                      <a:lnTo>
                        <a:pt x="594" y="479"/>
                      </a:lnTo>
                      <a:lnTo>
                        <a:pt x="598" y="488"/>
                      </a:lnTo>
                      <a:lnTo>
                        <a:pt x="599" y="513"/>
                      </a:lnTo>
                      <a:lnTo>
                        <a:pt x="603" y="525"/>
                      </a:lnTo>
                      <a:lnTo>
                        <a:pt x="581" y="545"/>
                      </a:lnTo>
                      <a:lnTo>
                        <a:pt x="567" y="540"/>
                      </a:lnTo>
                      <a:lnTo>
                        <a:pt x="555" y="571"/>
                      </a:lnTo>
                      <a:lnTo>
                        <a:pt x="526" y="578"/>
                      </a:lnTo>
                      <a:lnTo>
                        <a:pt x="518" y="603"/>
                      </a:lnTo>
                      <a:lnTo>
                        <a:pt x="491" y="605"/>
                      </a:lnTo>
                      <a:lnTo>
                        <a:pt x="473" y="592"/>
                      </a:lnTo>
                      <a:lnTo>
                        <a:pt x="376" y="590"/>
                      </a:lnTo>
                      <a:lnTo>
                        <a:pt x="381" y="579"/>
                      </a:lnTo>
                      <a:lnTo>
                        <a:pt x="378" y="579"/>
                      </a:lnTo>
                      <a:lnTo>
                        <a:pt x="376" y="578"/>
                      </a:lnTo>
                      <a:lnTo>
                        <a:pt x="373" y="578"/>
                      </a:lnTo>
                      <a:lnTo>
                        <a:pt x="366" y="590"/>
                      </a:lnTo>
                      <a:lnTo>
                        <a:pt x="338" y="590"/>
                      </a:lnTo>
                      <a:lnTo>
                        <a:pt x="285" y="590"/>
                      </a:lnTo>
                      <a:lnTo>
                        <a:pt x="233" y="590"/>
                      </a:lnTo>
                      <a:lnTo>
                        <a:pt x="180" y="590"/>
                      </a:lnTo>
                      <a:lnTo>
                        <a:pt x="129" y="590"/>
                      </a:lnTo>
                      <a:lnTo>
                        <a:pt x="77" y="590"/>
                      </a:lnTo>
                      <a:lnTo>
                        <a:pt x="24" y="590"/>
                      </a:lnTo>
                      <a:lnTo>
                        <a:pt x="24" y="552"/>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515" name="Freeform 514"/>
                <p:cNvSpPr>
                  <a:spLocks noChangeAspect="1"/>
                </p:cNvSpPr>
                <p:nvPr/>
              </p:nvSpPr>
              <p:spPr bwMode="gray">
                <a:xfrm>
                  <a:off x="4610893" y="2999134"/>
                  <a:ext cx="352425" cy="358775"/>
                </a:xfrm>
                <a:custGeom>
                  <a:avLst/>
                  <a:gdLst/>
                  <a:ahLst/>
                  <a:cxnLst>
                    <a:cxn ang="0">
                      <a:pos x="0" y="608"/>
                    </a:cxn>
                    <a:cxn ang="0">
                      <a:pos x="66" y="499"/>
                    </a:cxn>
                    <a:cxn ang="0">
                      <a:pos x="97" y="485"/>
                    </a:cxn>
                    <a:cxn ang="0">
                      <a:pos x="114" y="474"/>
                    </a:cxn>
                    <a:cxn ang="0">
                      <a:pos x="178" y="463"/>
                    </a:cxn>
                    <a:cxn ang="0">
                      <a:pos x="196" y="437"/>
                    </a:cxn>
                    <a:cxn ang="0">
                      <a:pos x="274" y="403"/>
                    </a:cxn>
                    <a:cxn ang="0">
                      <a:pos x="267" y="390"/>
                    </a:cxn>
                    <a:cxn ang="0">
                      <a:pos x="268" y="372"/>
                    </a:cxn>
                    <a:cxn ang="0">
                      <a:pos x="268" y="355"/>
                    </a:cxn>
                    <a:cxn ang="0">
                      <a:pos x="308" y="348"/>
                    </a:cxn>
                    <a:cxn ang="0">
                      <a:pos x="316" y="328"/>
                    </a:cxn>
                    <a:cxn ang="0">
                      <a:pos x="371" y="324"/>
                    </a:cxn>
                    <a:cxn ang="0">
                      <a:pos x="409" y="327"/>
                    </a:cxn>
                    <a:cxn ang="0">
                      <a:pos x="416" y="304"/>
                    </a:cxn>
                    <a:cxn ang="0">
                      <a:pos x="393" y="268"/>
                    </a:cxn>
                    <a:cxn ang="0">
                      <a:pos x="391" y="238"/>
                    </a:cxn>
                    <a:cxn ang="0">
                      <a:pos x="387" y="204"/>
                    </a:cxn>
                    <a:cxn ang="0">
                      <a:pos x="381" y="167"/>
                    </a:cxn>
                    <a:cxn ang="0">
                      <a:pos x="373" y="155"/>
                    </a:cxn>
                    <a:cxn ang="0">
                      <a:pos x="371" y="137"/>
                    </a:cxn>
                    <a:cxn ang="0">
                      <a:pos x="438" y="91"/>
                    </a:cxn>
                    <a:cxn ang="0">
                      <a:pos x="484" y="73"/>
                    </a:cxn>
                    <a:cxn ang="0">
                      <a:pos x="543" y="41"/>
                    </a:cxn>
                    <a:cxn ang="0">
                      <a:pos x="640" y="20"/>
                    </a:cxn>
                    <a:cxn ang="0">
                      <a:pos x="689" y="14"/>
                    </a:cxn>
                    <a:cxn ang="0">
                      <a:pos x="764" y="27"/>
                    </a:cxn>
                    <a:cxn ang="0">
                      <a:pos x="819" y="0"/>
                    </a:cxn>
                    <a:cxn ang="0">
                      <a:pos x="866" y="9"/>
                    </a:cxn>
                    <a:cxn ang="0">
                      <a:pos x="921" y="10"/>
                    </a:cxn>
                    <a:cxn ang="0">
                      <a:pos x="935" y="26"/>
                    </a:cxn>
                    <a:cxn ang="0">
                      <a:pos x="926" y="78"/>
                    </a:cxn>
                    <a:cxn ang="0">
                      <a:pos x="932" y="132"/>
                    </a:cxn>
                    <a:cxn ang="0">
                      <a:pos x="892" y="197"/>
                    </a:cxn>
                    <a:cxn ang="0">
                      <a:pos x="876" y="219"/>
                    </a:cxn>
                    <a:cxn ang="0">
                      <a:pos x="919" y="290"/>
                    </a:cxn>
                    <a:cxn ang="0">
                      <a:pos x="964" y="334"/>
                    </a:cxn>
                    <a:cxn ang="0">
                      <a:pos x="973" y="457"/>
                    </a:cxn>
                    <a:cxn ang="0">
                      <a:pos x="1001" y="554"/>
                    </a:cxn>
                    <a:cxn ang="0">
                      <a:pos x="999" y="684"/>
                    </a:cxn>
                    <a:cxn ang="0">
                      <a:pos x="1001" y="737"/>
                    </a:cxn>
                    <a:cxn ang="0">
                      <a:pos x="1048" y="801"/>
                    </a:cxn>
                    <a:cxn ang="0">
                      <a:pos x="1112" y="864"/>
                    </a:cxn>
                    <a:cxn ang="0">
                      <a:pos x="911" y="1005"/>
                    </a:cxn>
                    <a:cxn ang="0">
                      <a:pos x="704" y="1115"/>
                    </a:cxn>
                    <a:cxn ang="0">
                      <a:pos x="663" y="1129"/>
                    </a:cxn>
                    <a:cxn ang="0">
                      <a:pos x="645" y="1109"/>
                    </a:cxn>
                    <a:cxn ang="0">
                      <a:pos x="646" y="1092"/>
                    </a:cxn>
                    <a:cxn ang="0">
                      <a:pos x="644" y="1076"/>
                    </a:cxn>
                    <a:cxn ang="0">
                      <a:pos x="614" y="1064"/>
                    </a:cxn>
                    <a:cxn ang="0">
                      <a:pos x="585" y="1054"/>
                    </a:cxn>
                    <a:cxn ang="0">
                      <a:pos x="560" y="1032"/>
                    </a:cxn>
                    <a:cxn ang="0">
                      <a:pos x="532" y="1016"/>
                    </a:cxn>
                    <a:cxn ang="0">
                      <a:pos x="203" y="773"/>
                    </a:cxn>
                  </a:cxnLst>
                  <a:rect l="0" t="0" r="r" b="b"/>
                  <a:pathLst>
                    <a:path w="1112" h="1129">
                      <a:moveTo>
                        <a:pt x="203" y="773"/>
                      </a:moveTo>
                      <a:lnTo>
                        <a:pt x="126" y="722"/>
                      </a:lnTo>
                      <a:lnTo>
                        <a:pt x="67" y="684"/>
                      </a:lnTo>
                      <a:lnTo>
                        <a:pt x="0" y="640"/>
                      </a:lnTo>
                      <a:lnTo>
                        <a:pt x="0" y="608"/>
                      </a:lnTo>
                      <a:lnTo>
                        <a:pt x="0" y="539"/>
                      </a:lnTo>
                      <a:lnTo>
                        <a:pt x="26" y="519"/>
                      </a:lnTo>
                      <a:lnTo>
                        <a:pt x="47" y="505"/>
                      </a:lnTo>
                      <a:lnTo>
                        <a:pt x="59" y="505"/>
                      </a:lnTo>
                      <a:lnTo>
                        <a:pt x="66" y="499"/>
                      </a:lnTo>
                      <a:lnTo>
                        <a:pt x="72" y="495"/>
                      </a:lnTo>
                      <a:lnTo>
                        <a:pt x="79" y="489"/>
                      </a:lnTo>
                      <a:lnTo>
                        <a:pt x="83" y="485"/>
                      </a:lnTo>
                      <a:lnTo>
                        <a:pt x="90" y="487"/>
                      </a:lnTo>
                      <a:lnTo>
                        <a:pt x="97" y="485"/>
                      </a:lnTo>
                      <a:lnTo>
                        <a:pt x="102" y="488"/>
                      </a:lnTo>
                      <a:lnTo>
                        <a:pt x="110" y="488"/>
                      </a:lnTo>
                      <a:lnTo>
                        <a:pt x="113" y="487"/>
                      </a:lnTo>
                      <a:lnTo>
                        <a:pt x="113" y="478"/>
                      </a:lnTo>
                      <a:lnTo>
                        <a:pt x="114" y="474"/>
                      </a:lnTo>
                      <a:lnTo>
                        <a:pt x="131" y="476"/>
                      </a:lnTo>
                      <a:lnTo>
                        <a:pt x="136" y="473"/>
                      </a:lnTo>
                      <a:lnTo>
                        <a:pt x="145" y="473"/>
                      </a:lnTo>
                      <a:lnTo>
                        <a:pt x="161" y="471"/>
                      </a:lnTo>
                      <a:lnTo>
                        <a:pt x="178" y="463"/>
                      </a:lnTo>
                      <a:lnTo>
                        <a:pt x="184" y="458"/>
                      </a:lnTo>
                      <a:lnTo>
                        <a:pt x="190" y="453"/>
                      </a:lnTo>
                      <a:lnTo>
                        <a:pt x="193" y="447"/>
                      </a:lnTo>
                      <a:lnTo>
                        <a:pt x="193" y="445"/>
                      </a:lnTo>
                      <a:lnTo>
                        <a:pt x="196" y="437"/>
                      </a:lnTo>
                      <a:lnTo>
                        <a:pt x="206" y="430"/>
                      </a:lnTo>
                      <a:lnTo>
                        <a:pt x="221" y="424"/>
                      </a:lnTo>
                      <a:lnTo>
                        <a:pt x="227" y="424"/>
                      </a:lnTo>
                      <a:lnTo>
                        <a:pt x="253" y="407"/>
                      </a:lnTo>
                      <a:lnTo>
                        <a:pt x="274" y="403"/>
                      </a:lnTo>
                      <a:lnTo>
                        <a:pt x="276" y="399"/>
                      </a:lnTo>
                      <a:lnTo>
                        <a:pt x="275" y="396"/>
                      </a:lnTo>
                      <a:lnTo>
                        <a:pt x="270" y="392"/>
                      </a:lnTo>
                      <a:lnTo>
                        <a:pt x="269" y="390"/>
                      </a:lnTo>
                      <a:lnTo>
                        <a:pt x="267" y="390"/>
                      </a:lnTo>
                      <a:lnTo>
                        <a:pt x="264" y="391"/>
                      </a:lnTo>
                      <a:lnTo>
                        <a:pt x="263" y="391"/>
                      </a:lnTo>
                      <a:lnTo>
                        <a:pt x="264" y="380"/>
                      </a:lnTo>
                      <a:lnTo>
                        <a:pt x="269" y="375"/>
                      </a:lnTo>
                      <a:lnTo>
                        <a:pt x="268" y="372"/>
                      </a:lnTo>
                      <a:lnTo>
                        <a:pt x="263" y="372"/>
                      </a:lnTo>
                      <a:lnTo>
                        <a:pt x="262" y="370"/>
                      </a:lnTo>
                      <a:lnTo>
                        <a:pt x="262" y="364"/>
                      </a:lnTo>
                      <a:lnTo>
                        <a:pt x="263" y="359"/>
                      </a:lnTo>
                      <a:lnTo>
                        <a:pt x="268" y="355"/>
                      </a:lnTo>
                      <a:lnTo>
                        <a:pt x="273" y="355"/>
                      </a:lnTo>
                      <a:lnTo>
                        <a:pt x="280" y="356"/>
                      </a:lnTo>
                      <a:lnTo>
                        <a:pt x="287" y="355"/>
                      </a:lnTo>
                      <a:lnTo>
                        <a:pt x="295" y="354"/>
                      </a:lnTo>
                      <a:lnTo>
                        <a:pt x="308" y="348"/>
                      </a:lnTo>
                      <a:lnTo>
                        <a:pt x="311" y="345"/>
                      </a:lnTo>
                      <a:lnTo>
                        <a:pt x="312" y="339"/>
                      </a:lnTo>
                      <a:lnTo>
                        <a:pt x="311" y="334"/>
                      </a:lnTo>
                      <a:lnTo>
                        <a:pt x="313" y="329"/>
                      </a:lnTo>
                      <a:lnTo>
                        <a:pt x="316" y="328"/>
                      </a:lnTo>
                      <a:lnTo>
                        <a:pt x="323" y="331"/>
                      </a:lnTo>
                      <a:lnTo>
                        <a:pt x="327" y="329"/>
                      </a:lnTo>
                      <a:lnTo>
                        <a:pt x="330" y="327"/>
                      </a:lnTo>
                      <a:lnTo>
                        <a:pt x="340" y="324"/>
                      </a:lnTo>
                      <a:lnTo>
                        <a:pt x="371" y="324"/>
                      </a:lnTo>
                      <a:lnTo>
                        <a:pt x="376" y="323"/>
                      </a:lnTo>
                      <a:lnTo>
                        <a:pt x="387" y="324"/>
                      </a:lnTo>
                      <a:lnTo>
                        <a:pt x="399" y="324"/>
                      </a:lnTo>
                      <a:lnTo>
                        <a:pt x="407" y="328"/>
                      </a:lnTo>
                      <a:lnTo>
                        <a:pt x="409" y="327"/>
                      </a:lnTo>
                      <a:lnTo>
                        <a:pt x="409" y="324"/>
                      </a:lnTo>
                      <a:lnTo>
                        <a:pt x="407" y="320"/>
                      </a:lnTo>
                      <a:lnTo>
                        <a:pt x="408" y="313"/>
                      </a:lnTo>
                      <a:lnTo>
                        <a:pt x="411" y="306"/>
                      </a:lnTo>
                      <a:lnTo>
                        <a:pt x="416" y="304"/>
                      </a:lnTo>
                      <a:lnTo>
                        <a:pt x="416" y="302"/>
                      </a:lnTo>
                      <a:lnTo>
                        <a:pt x="409" y="297"/>
                      </a:lnTo>
                      <a:lnTo>
                        <a:pt x="400" y="289"/>
                      </a:lnTo>
                      <a:lnTo>
                        <a:pt x="393" y="274"/>
                      </a:lnTo>
                      <a:lnTo>
                        <a:pt x="393" y="268"/>
                      </a:lnTo>
                      <a:lnTo>
                        <a:pt x="391" y="261"/>
                      </a:lnTo>
                      <a:lnTo>
                        <a:pt x="388" y="253"/>
                      </a:lnTo>
                      <a:lnTo>
                        <a:pt x="389" y="248"/>
                      </a:lnTo>
                      <a:lnTo>
                        <a:pt x="391" y="242"/>
                      </a:lnTo>
                      <a:lnTo>
                        <a:pt x="391" y="238"/>
                      </a:lnTo>
                      <a:lnTo>
                        <a:pt x="391" y="234"/>
                      </a:lnTo>
                      <a:lnTo>
                        <a:pt x="383" y="226"/>
                      </a:lnTo>
                      <a:lnTo>
                        <a:pt x="386" y="223"/>
                      </a:lnTo>
                      <a:lnTo>
                        <a:pt x="386" y="213"/>
                      </a:lnTo>
                      <a:lnTo>
                        <a:pt x="387" y="204"/>
                      </a:lnTo>
                      <a:lnTo>
                        <a:pt x="384" y="193"/>
                      </a:lnTo>
                      <a:lnTo>
                        <a:pt x="382" y="186"/>
                      </a:lnTo>
                      <a:lnTo>
                        <a:pt x="386" y="178"/>
                      </a:lnTo>
                      <a:lnTo>
                        <a:pt x="380" y="170"/>
                      </a:lnTo>
                      <a:lnTo>
                        <a:pt x="381" y="167"/>
                      </a:lnTo>
                      <a:lnTo>
                        <a:pt x="382" y="167"/>
                      </a:lnTo>
                      <a:lnTo>
                        <a:pt x="383" y="165"/>
                      </a:lnTo>
                      <a:lnTo>
                        <a:pt x="381" y="161"/>
                      </a:lnTo>
                      <a:lnTo>
                        <a:pt x="377" y="160"/>
                      </a:lnTo>
                      <a:lnTo>
                        <a:pt x="373" y="155"/>
                      </a:lnTo>
                      <a:lnTo>
                        <a:pt x="372" y="153"/>
                      </a:lnTo>
                      <a:lnTo>
                        <a:pt x="366" y="148"/>
                      </a:lnTo>
                      <a:lnTo>
                        <a:pt x="364" y="143"/>
                      </a:lnTo>
                      <a:lnTo>
                        <a:pt x="364" y="138"/>
                      </a:lnTo>
                      <a:lnTo>
                        <a:pt x="371" y="137"/>
                      </a:lnTo>
                      <a:lnTo>
                        <a:pt x="384" y="132"/>
                      </a:lnTo>
                      <a:lnTo>
                        <a:pt x="399" y="123"/>
                      </a:lnTo>
                      <a:lnTo>
                        <a:pt x="418" y="100"/>
                      </a:lnTo>
                      <a:lnTo>
                        <a:pt x="429" y="92"/>
                      </a:lnTo>
                      <a:lnTo>
                        <a:pt x="438" y="91"/>
                      </a:lnTo>
                      <a:lnTo>
                        <a:pt x="445" y="92"/>
                      </a:lnTo>
                      <a:lnTo>
                        <a:pt x="456" y="82"/>
                      </a:lnTo>
                      <a:lnTo>
                        <a:pt x="467" y="87"/>
                      </a:lnTo>
                      <a:lnTo>
                        <a:pt x="478" y="82"/>
                      </a:lnTo>
                      <a:lnTo>
                        <a:pt x="484" y="73"/>
                      </a:lnTo>
                      <a:lnTo>
                        <a:pt x="491" y="65"/>
                      </a:lnTo>
                      <a:lnTo>
                        <a:pt x="497" y="62"/>
                      </a:lnTo>
                      <a:lnTo>
                        <a:pt x="505" y="59"/>
                      </a:lnTo>
                      <a:lnTo>
                        <a:pt x="516" y="51"/>
                      </a:lnTo>
                      <a:lnTo>
                        <a:pt x="543" y="41"/>
                      </a:lnTo>
                      <a:lnTo>
                        <a:pt x="555" y="37"/>
                      </a:lnTo>
                      <a:lnTo>
                        <a:pt x="608" y="33"/>
                      </a:lnTo>
                      <a:lnTo>
                        <a:pt x="620" y="33"/>
                      </a:lnTo>
                      <a:lnTo>
                        <a:pt x="630" y="28"/>
                      </a:lnTo>
                      <a:lnTo>
                        <a:pt x="640" y="20"/>
                      </a:lnTo>
                      <a:lnTo>
                        <a:pt x="646" y="22"/>
                      </a:lnTo>
                      <a:lnTo>
                        <a:pt x="658" y="21"/>
                      </a:lnTo>
                      <a:lnTo>
                        <a:pt x="663" y="24"/>
                      </a:lnTo>
                      <a:lnTo>
                        <a:pt x="673" y="21"/>
                      </a:lnTo>
                      <a:lnTo>
                        <a:pt x="689" y="14"/>
                      </a:lnTo>
                      <a:lnTo>
                        <a:pt x="705" y="14"/>
                      </a:lnTo>
                      <a:lnTo>
                        <a:pt x="720" y="12"/>
                      </a:lnTo>
                      <a:lnTo>
                        <a:pt x="744" y="15"/>
                      </a:lnTo>
                      <a:lnTo>
                        <a:pt x="753" y="24"/>
                      </a:lnTo>
                      <a:lnTo>
                        <a:pt x="764" y="27"/>
                      </a:lnTo>
                      <a:lnTo>
                        <a:pt x="775" y="25"/>
                      </a:lnTo>
                      <a:lnTo>
                        <a:pt x="784" y="20"/>
                      </a:lnTo>
                      <a:lnTo>
                        <a:pt x="801" y="16"/>
                      </a:lnTo>
                      <a:lnTo>
                        <a:pt x="812" y="12"/>
                      </a:lnTo>
                      <a:lnTo>
                        <a:pt x="819" y="0"/>
                      </a:lnTo>
                      <a:lnTo>
                        <a:pt x="832" y="4"/>
                      </a:lnTo>
                      <a:lnTo>
                        <a:pt x="840" y="10"/>
                      </a:lnTo>
                      <a:lnTo>
                        <a:pt x="846" y="10"/>
                      </a:lnTo>
                      <a:lnTo>
                        <a:pt x="855" y="14"/>
                      </a:lnTo>
                      <a:lnTo>
                        <a:pt x="866" y="9"/>
                      </a:lnTo>
                      <a:lnTo>
                        <a:pt x="872" y="1"/>
                      </a:lnTo>
                      <a:lnTo>
                        <a:pt x="892" y="9"/>
                      </a:lnTo>
                      <a:lnTo>
                        <a:pt x="900" y="15"/>
                      </a:lnTo>
                      <a:lnTo>
                        <a:pt x="913" y="14"/>
                      </a:lnTo>
                      <a:lnTo>
                        <a:pt x="921" y="10"/>
                      </a:lnTo>
                      <a:lnTo>
                        <a:pt x="935" y="12"/>
                      </a:lnTo>
                      <a:lnTo>
                        <a:pt x="948" y="10"/>
                      </a:lnTo>
                      <a:lnTo>
                        <a:pt x="946" y="16"/>
                      </a:lnTo>
                      <a:lnTo>
                        <a:pt x="941" y="20"/>
                      </a:lnTo>
                      <a:lnTo>
                        <a:pt x="935" y="26"/>
                      </a:lnTo>
                      <a:lnTo>
                        <a:pt x="926" y="35"/>
                      </a:lnTo>
                      <a:lnTo>
                        <a:pt x="924" y="40"/>
                      </a:lnTo>
                      <a:lnTo>
                        <a:pt x="930" y="42"/>
                      </a:lnTo>
                      <a:lnTo>
                        <a:pt x="931" y="46"/>
                      </a:lnTo>
                      <a:lnTo>
                        <a:pt x="926" y="78"/>
                      </a:lnTo>
                      <a:lnTo>
                        <a:pt x="925" y="86"/>
                      </a:lnTo>
                      <a:lnTo>
                        <a:pt x="927" y="96"/>
                      </a:lnTo>
                      <a:lnTo>
                        <a:pt x="929" y="119"/>
                      </a:lnTo>
                      <a:lnTo>
                        <a:pt x="932" y="125"/>
                      </a:lnTo>
                      <a:lnTo>
                        <a:pt x="932" y="132"/>
                      </a:lnTo>
                      <a:lnTo>
                        <a:pt x="926" y="156"/>
                      </a:lnTo>
                      <a:lnTo>
                        <a:pt x="922" y="170"/>
                      </a:lnTo>
                      <a:lnTo>
                        <a:pt x="903" y="182"/>
                      </a:lnTo>
                      <a:lnTo>
                        <a:pt x="900" y="193"/>
                      </a:lnTo>
                      <a:lnTo>
                        <a:pt x="892" y="197"/>
                      </a:lnTo>
                      <a:lnTo>
                        <a:pt x="887" y="202"/>
                      </a:lnTo>
                      <a:lnTo>
                        <a:pt x="886" y="205"/>
                      </a:lnTo>
                      <a:lnTo>
                        <a:pt x="876" y="211"/>
                      </a:lnTo>
                      <a:lnTo>
                        <a:pt x="873" y="211"/>
                      </a:lnTo>
                      <a:lnTo>
                        <a:pt x="876" y="219"/>
                      </a:lnTo>
                      <a:lnTo>
                        <a:pt x="881" y="231"/>
                      </a:lnTo>
                      <a:lnTo>
                        <a:pt x="887" y="257"/>
                      </a:lnTo>
                      <a:lnTo>
                        <a:pt x="905" y="264"/>
                      </a:lnTo>
                      <a:lnTo>
                        <a:pt x="910" y="270"/>
                      </a:lnTo>
                      <a:lnTo>
                        <a:pt x="919" y="290"/>
                      </a:lnTo>
                      <a:lnTo>
                        <a:pt x="919" y="308"/>
                      </a:lnTo>
                      <a:lnTo>
                        <a:pt x="937" y="321"/>
                      </a:lnTo>
                      <a:lnTo>
                        <a:pt x="962" y="333"/>
                      </a:lnTo>
                      <a:lnTo>
                        <a:pt x="964" y="333"/>
                      </a:lnTo>
                      <a:lnTo>
                        <a:pt x="964" y="334"/>
                      </a:lnTo>
                      <a:lnTo>
                        <a:pt x="978" y="407"/>
                      </a:lnTo>
                      <a:lnTo>
                        <a:pt x="983" y="444"/>
                      </a:lnTo>
                      <a:lnTo>
                        <a:pt x="984" y="447"/>
                      </a:lnTo>
                      <a:lnTo>
                        <a:pt x="983" y="450"/>
                      </a:lnTo>
                      <a:lnTo>
                        <a:pt x="973" y="457"/>
                      </a:lnTo>
                      <a:lnTo>
                        <a:pt x="972" y="473"/>
                      </a:lnTo>
                      <a:lnTo>
                        <a:pt x="983" y="487"/>
                      </a:lnTo>
                      <a:lnTo>
                        <a:pt x="995" y="509"/>
                      </a:lnTo>
                      <a:lnTo>
                        <a:pt x="1000" y="532"/>
                      </a:lnTo>
                      <a:lnTo>
                        <a:pt x="1001" y="554"/>
                      </a:lnTo>
                      <a:lnTo>
                        <a:pt x="1001" y="585"/>
                      </a:lnTo>
                      <a:lnTo>
                        <a:pt x="1004" y="593"/>
                      </a:lnTo>
                      <a:lnTo>
                        <a:pt x="1004" y="606"/>
                      </a:lnTo>
                      <a:lnTo>
                        <a:pt x="1000" y="628"/>
                      </a:lnTo>
                      <a:lnTo>
                        <a:pt x="999" y="684"/>
                      </a:lnTo>
                      <a:lnTo>
                        <a:pt x="990" y="691"/>
                      </a:lnTo>
                      <a:lnTo>
                        <a:pt x="979" y="693"/>
                      </a:lnTo>
                      <a:lnTo>
                        <a:pt x="978" y="702"/>
                      </a:lnTo>
                      <a:lnTo>
                        <a:pt x="983" y="715"/>
                      </a:lnTo>
                      <a:lnTo>
                        <a:pt x="1001" y="737"/>
                      </a:lnTo>
                      <a:lnTo>
                        <a:pt x="1011" y="753"/>
                      </a:lnTo>
                      <a:lnTo>
                        <a:pt x="1012" y="773"/>
                      </a:lnTo>
                      <a:lnTo>
                        <a:pt x="1015" y="785"/>
                      </a:lnTo>
                      <a:lnTo>
                        <a:pt x="1029" y="800"/>
                      </a:lnTo>
                      <a:lnTo>
                        <a:pt x="1048" y="801"/>
                      </a:lnTo>
                      <a:lnTo>
                        <a:pt x="1059" y="801"/>
                      </a:lnTo>
                      <a:lnTo>
                        <a:pt x="1088" y="815"/>
                      </a:lnTo>
                      <a:lnTo>
                        <a:pt x="1106" y="844"/>
                      </a:lnTo>
                      <a:lnTo>
                        <a:pt x="1110" y="858"/>
                      </a:lnTo>
                      <a:lnTo>
                        <a:pt x="1112" y="864"/>
                      </a:lnTo>
                      <a:lnTo>
                        <a:pt x="1086" y="882"/>
                      </a:lnTo>
                      <a:lnTo>
                        <a:pt x="1042" y="913"/>
                      </a:lnTo>
                      <a:lnTo>
                        <a:pt x="999" y="944"/>
                      </a:lnTo>
                      <a:lnTo>
                        <a:pt x="956" y="974"/>
                      </a:lnTo>
                      <a:lnTo>
                        <a:pt x="911" y="1005"/>
                      </a:lnTo>
                      <a:lnTo>
                        <a:pt x="867" y="1036"/>
                      </a:lnTo>
                      <a:lnTo>
                        <a:pt x="824" y="1066"/>
                      </a:lnTo>
                      <a:lnTo>
                        <a:pt x="781" y="1096"/>
                      </a:lnTo>
                      <a:lnTo>
                        <a:pt x="766" y="1101"/>
                      </a:lnTo>
                      <a:lnTo>
                        <a:pt x="704" y="1115"/>
                      </a:lnTo>
                      <a:lnTo>
                        <a:pt x="695" y="1117"/>
                      </a:lnTo>
                      <a:lnTo>
                        <a:pt x="690" y="1119"/>
                      </a:lnTo>
                      <a:lnTo>
                        <a:pt x="680" y="1124"/>
                      </a:lnTo>
                      <a:lnTo>
                        <a:pt x="672" y="1124"/>
                      </a:lnTo>
                      <a:lnTo>
                        <a:pt x="663" y="1129"/>
                      </a:lnTo>
                      <a:lnTo>
                        <a:pt x="656" y="1129"/>
                      </a:lnTo>
                      <a:lnTo>
                        <a:pt x="650" y="1128"/>
                      </a:lnTo>
                      <a:lnTo>
                        <a:pt x="642" y="1119"/>
                      </a:lnTo>
                      <a:lnTo>
                        <a:pt x="642" y="1114"/>
                      </a:lnTo>
                      <a:lnTo>
                        <a:pt x="645" y="1109"/>
                      </a:lnTo>
                      <a:lnTo>
                        <a:pt x="644" y="1103"/>
                      </a:lnTo>
                      <a:lnTo>
                        <a:pt x="645" y="1101"/>
                      </a:lnTo>
                      <a:lnTo>
                        <a:pt x="649" y="1098"/>
                      </a:lnTo>
                      <a:lnTo>
                        <a:pt x="649" y="1096"/>
                      </a:lnTo>
                      <a:lnTo>
                        <a:pt x="646" y="1092"/>
                      </a:lnTo>
                      <a:lnTo>
                        <a:pt x="646" y="1088"/>
                      </a:lnTo>
                      <a:lnTo>
                        <a:pt x="647" y="1086"/>
                      </a:lnTo>
                      <a:lnTo>
                        <a:pt x="646" y="1080"/>
                      </a:lnTo>
                      <a:lnTo>
                        <a:pt x="645" y="1080"/>
                      </a:lnTo>
                      <a:lnTo>
                        <a:pt x="644" y="1076"/>
                      </a:lnTo>
                      <a:lnTo>
                        <a:pt x="640" y="1074"/>
                      </a:lnTo>
                      <a:lnTo>
                        <a:pt x="631" y="1071"/>
                      </a:lnTo>
                      <a:lnTo>
                        <a:pt x="623" y="1066"/>
                      </a:lnTo>
                      <a:lnTo>
                        <a:pt x="618" y="1066"/>
                      </a:lnTo>
                      <a:lnTo>
                        <a:pt x="614" y="1064"/>
                      </a:lnTo>
                      <a:lnTo>
                        <a:pt x="603" y="1064"/>
                      </a:lnTo>
                      <a:lnTo>
                        <a:pt x="599" y="1061"/>
                      </a:lnTo>
                      <a:lnTo>
                        <a:pt x="596" y="1054"/>
                      </a:lnTo>
                      <a:lnTo>
                        <a:pt x="593" y="1053"/>
                      </a:lnTo>
                      <a:lnTo>
                        <a:pt x="585" y="1054"/>
                      </a:lnTo>
                      <a:lnTo>
                        <a:pt x="575" y="1052"/>
                      </a:lnTo>
                      <a:lnTo>
                        <a:pt x="570" y="1049"/>
                      </a:lnTo>
                      <a:lnTo>
                        <a:pt x="563" y="1043"/>
                      </a:lnTo>
                      <a:lnTo>
                        <a:pt x="561" y="1038"/>
                      </a:lnTo>
                      <a:lnTo>
                        <a:pt x="560" y="1032"/>
                      </a:lnTo>
                      <a:lnTo>
                        <a:pt x="558" y="1031"/>
                      </a:lnTo>
                      <a:lnTo>
                        <a:pt x="547" y="1025"/>
                      </a:lnTo>
                      <a:lnTo>
                        <a:pt x="539" y="1023"/>
                      </a:lnTo>
                      <a:lnTo>
                        <a:pt x="533" y="1020"/>
                      </a:lnTo>
                      <a:lnTo>
                        <a:pt x="532" y="1016"/>
                      </a:lnTo>
                      <a:lnTo>
                        <a:pt x="533" y="1007"/>
                      </a:lnTo>
                      <a:lnTo>
                        <a:pt x="529" y="1004"/>
                      </a:lnTo>
                      <a:lnTo>
                        <a:pt x="529" y="999"/>
                      </a:lnTo>
                      <a:lnTo>
                        <a:pt x="267" y="817"/>
                      </a:lnTo>
                      <a:lnTo>
                        <a:pt x="203" y="773"/>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516" name="Freeform 515"/>
                <p:cNvSpPr>
                  <a:spLocks noChangeAspect="1"/>
                </p:cNvSpPr>
                <p:nvPr/>
              </p:nvSpPr>
              <p:spPr bwMode="gray">
                <a:xfrm>
                  <a:off x="4464843" y="3202334"/>
                  <a:ext cx="209550" cy="231775"/>
                </a:xfrm>
                <a:custGeom>
                  <a:avLst/>
                  <a:gdLst/>
                  <a:ahLst/>
                  <a:cxnLst>
                    <a:cxn ang="0">
                      <a:pos x="96" y="347"/>
                    </a:cxn>
                    <a:cxn ang="0">
                      <a:pos x="14" y="353"/>
                    </a:cxn>
                    <a:cxn ang="0">
                      <a:pos x="5" y="364"/>
                    </a:cxn>
                    <a:cxn ang="0">
                      <a:pos x="0" y="369"/>
                    </a:cxn>
                    <a:cxn ang="0">
                      <a:pos x="22" y="391"/>
                    </a:cxn>
                    <a:cxn ang="0">
                      <a:pos x="40" y="409"/>
                    </a:cxn>
                    <a:cxn ang="0">
                      <a:pos x="41" y="437"/>
                    </a:cxn>
                    <a:cxn ang="0">
                      <a:pos x="28" y="460"/>
                    </a:cxn>
                    <a:cxn ang="0">
                      <a:pos x="49" y="501"/>
                    </a:cxn>
                    <a:cxn ang="0">
                      <a:pos x="50" y="563"/>
                    </a:cxn>
                    <a:cxn ang="0">
                      <a:pos x="30" y="623"/>
                    </a:cxn>
                    <a:cxn ang="0">
                      <a:pos x="24" y="650"/>
                    </a:cxn>
                    <a:cxn ang="0">
                      <a:pos x="37" y="627"/>
                    </a:cxn>
                    <a:cxn ang="0">
                      <a:pos x="50" y="627"/>
                    </a:cxn>
                    <a:cxn ang="0">
                      <a:pos x="76" y="628"/>
                    </a:cxn>
                    <a:cxn ang="0">
                      <a:pos x="98" y="624"/>
                    </a:cxn>
                    <a:cxn ang="0">
                      <a:pos x="102" y="619"/>
                    </a:cxn>
                    <a:cxn ang="0">
                      <a:pos x="119" y="620"/>
                    </a:cxn>
                    <a:cxn ang="0">
                      <a:pos x="141" y="620"/>
                    </a:cxn>
                    <a:cxn ang="0">
                      <a:pos x="161" y="635"/>
                    </a:cxn>
                    <a:cxn ang="0">
                      <a:pos x="173" y="647"/>
                    </a:cxn>
                    <a:cxn ang="0">
                      <a:pos x="183" y="651"/>
                    </a:cxn>
                    <a:cxn ang="0">
                      <a:pos x="200" y="662"/>
                    </a:cxn>
                    <a:cxn ang="0">
                      <a:pos x="209" y="677"/>
                    </a:cxn>
                    <a:cxn ang="0">
                      <a:pos x="215" y="686"/>
                    </a:cxn>
                    <a:cxn ang="0">
                      <a:pos x="222" y="692"/>
                    </a:cxn>
                    <a:cxn ang="0">
                      <a:pos x="223" y="698"/>
                    </a:cxn>
                    <a:cxn ang="0">
                      <a:pos x="231" y="704"/>
                    </a:cxn>
                    <a:cxn ang="0">
                      <a:pos x="244" y="709"/>
                    </a:cxn>
                    <a:cxn ang="0">
                      <a:pos x="250" y="719"/>
                    </a:cxn>
                    <a:cxn ang="0">
                      <a:pos x="286" y="705"/>
                    </a:cxn>
                    <a:cxn ang="0">
                      <a:pos x="302" y="665"/>
                    </a:cxn>
                    <a:cxn ang="0">
                      <a:pos x="308" y="666"/>
                    </a:cxn>
                    <a:cxn ang="0">
                      <a:pos x="323" y="683"/>
                    </a:cxn>
                    <a:cxn ang="0">
                      <a:pos x="350" y="705"/>
                    </a:cxn>
                    <a:cxn ang="0">
                      <a:pos x="534" y="687"/>
                    </a:cxn>
                    <a:cxn ang="0">
                      <a:pos x="637" y="641"/>
                    </a:cxn>
                    <a:cxn ang="0">
                      <a:pos x="604" y="522"/>
                    </a:cxn>
                    <a:cxn ang="0">
                      <a:pos x="587" y="359"/>
                    </a:cxn>
                    <a:cxn ang="0">
                      <a:pos x="570" y="191"/>
                    </a:cxn>
                    <a:cxn ang="0">
                      <a:pos x="584" y="82"/>
                    </a:cxn>
                    <a:cxn ang="0">
                      <a:pos x="458" y="70"/>
                    </a:cxn>
                    <a:cxn ang="0">
                      <a:pos x="299" y="70"/>
                    </a:cxn>
                    <a:cxn ang="0">
                      <a:pos x="281" y="187"/>
                    </a:cxn>
                    <a:cxn ang="0">
                      <a:pos x="244" y="231"/>
                    </a:cxn>
                    <a:cxn ang="0">
                      <a:pos x="220" y="245"/>
                    </a:cxn>
                    <a:cxn ang="0">
                      <a:pos x="215" y="290"/>
                    </a:cxn>
                    <a:cxn ang="0">
                      <a:pos x="222" y="347"/>
                    </a:cxn>
                  </a:cxnLst>
                  <a:rect l="0" t="0" r="r" b="b"/>
                  <a:pathLst>
                    <a:path w="661" h="727">
                      <a:moveTo>
                        <a:pt x="196" y="347"/>
                      </a:moveTo>
                      <a:lnTo>
                        <a:pt x="148" y="347"/>
                      </a:lnTo>
                      <a:lnTo>
                        <a:pt x="96" y="347"/>
                      </a:lnTo>
                      <a:lnTo>
                        <a:pt x="45" y="347"/>
                      </a:lnTo>
                      <a:lnTo>
                        <a:pt x="16" y="347"/>
                      </a:lnTo>
                      <a:lnTo>
                        <a:pt x="14" y="353"/>
                      </a:lnTo>
                      <a:lnTo>
                        <a:pt x="6" y="360"/>
                      </a:lnTo>
                      <a:lnTo>
                        <a:pt x="2" y="365"/>
                      </a:lnTo>
                      <a:lnTo>
                        <a:pt x="5" y="364"/>
                      </a:lnTo>
                      <a:lnTo>
                        <a:pt x="0" y="369"/>
                      </a:lnTo>
                      <a:lnTo>
                        <a:pt x="0" y="371"/>
                      </a:lnTo>
                      <a:lnTo>
                        <a:pt x="0" y="369"/>
                      </a:lnTo>
                      <a:lnTo>
                        <a:pt x="10" y="365"/>
                      </a:lnTo>
                      <a:lnTo>
                        <a:pt x="12" y="369"/>
                      </a:lnTo>
                      <a:lnTo>
                        <a:pt x="22" y="391"/>
                      </a:lnTo>
                      <a:lnTo>
                        <a:pt x="23" y="393"/>
                      </a:lnTo>
                      <a:lnTo>
                        <a:pt x="30" y="391"/>
                      </a:lnTo>
                      <a:lnTo>
                        <a:pt x="40" y="409"/>
                      </a:lnTo>
                      <a:lnTo>
                        <a:pt x="41" y="414"/>
                      </a:lnTo>
                      <a:lnTo>
                        <a:pt x="41" y="429"/>
                      </a:lnTo>
                      <a:lnTo>
                        <a:pt x="41" y="437"/>
                      </a:lnTo>
                      <a:lnTo>
                        <a:pt x="35" y="455"/>
                      </a:lnTo>
                      <a:lnTo>
                        <a:pt x="33" y="458"/>
                      </a:lnTo>
                      <a:lnTo>
                        <a:pt x="28" y="460"/>
                      </a:lnTo>
                      <a:lnTo>
                        <a:pt x="27" y="463"/>
                      </a:lnTo>
                      <a:lnTo>
                        <a:pt x="45" y="488"/>
                      </a:lnTo>
                      <a:lnTo>
                        <a:pt x="49" y="501"/>
                      </a:lnTo>
                      <a:lnTo>
                        <a:pt x="50" y="515"/>
                      </a:lnTo>
                      <a:lnTo>
                        <a:pt x="51" y="527"/>
                      </a:lnTo>
                      <a:lnTo>
                        <a:pt x="50" y="563"/>
                      </a:lnTo>
                      <a:lnTo>
                        <a:pt x="46" y="577"/>
                      </a:lnTo>
                      <a:lnTo>
                        <a:pt x="32" y="614"/>
                      </a:lnTo>
                      <a:lnTo>
                        <a:pt x="30" y="623"/>
                      </a:lnTo>
                      <a:lnTo>
                        <a:pt x="24" y="639"/>
                      </a:lnTo>
                      <a:lnTo>
                        <a:pt x="23" y="651"/>
                      </a:lnTo>
                      <a:lnTo>
                        <a:pt x="24" y="650"/>
                      </a:lnTo>
                      <a:lnTo>
                        <a:pt x="28" y="647"/>
                      </a:lnTo>
                      <a:lnTo>
                        <a:pt x="32" y="640"/>
                      </a:lnTo>
                      <a:lnTo>
                        <a:pt x="37" y="627"/>
                      </a:lnTo>
                      <a:lnTo>
                        <a:pt x="40" y="627"/>
                      </a:lnTo>
                      <a:lnTo>
                        <a:pt x="43" y="625"/>
                      </a:lnTo>
                      <a:lnTo>
                        <a:pt x="50" y="627"/>
                      </a:lnTo>
                      <a:lnTo>
                        <a:pt x="59" y="627"/>
                      </a:lnTo>
                      <a:lnTo>
                        <a:pt x="69" y="629"/>
                      </a:lnTo>
                      <a:lnTo>
                        <a:pt x="76" y="628"/>
                      </a:lnTo>
                      <a:lnTo>
                        <a:pt x="78" y="625"/>
                      </a:lnTo>
                      <a:lnTo>
                        <a:pt x="89" y="623"/>
                      </a:lnTo>
                      <a:lnTo>
                        <a:pt x="98" y="624"/>
                      </a:lnTo>
                      <a:lnTo>
                        <a:pt x="100" y="623"/>
                      </a:lnTo>
                      <a:lnTo>
                        <a:pt x="100" y="619"/>
                      </a:lnTo>
                      <a:lnTo>
                        <a:pt x="102" y="619"/>
                      </a:lnTo>
                      <a:lnTo>
                        <a:pt x="108" y="619"/>
                      </a:lnTo>
                      <a:lnTo>
                        <a:pt x="113" y="618"/>
                      </a:lnTo>
                      <a:lnTo>
                        <a:pt x="119" y="620"/>
                      </a:lnTo>
                      <a:lnTo>
                        <a:pt x="135" y="620"/>
                      </a:lnTo>
                      <a:lnTo>
                        <a:pt x="136" y="622"/>
                      </a:lnTo>
                      <a:lnTo>
                        <a:pt x="141" y="620"/>
                      </a:lnTo>
                      <a:lnTo>
                        <a:pt x="143" y="625"/>
                      </a:lnTo>
                      <a:lnTo>
                        <a:pt x="150" y="627"/>
                      </a:lnTo>
                      <a:lnTo>
                        <a:pt x="161" y="635"/>
                      </a:lnTo>
                      <a:lnTo>
                        <a:pt x="162" y="641"/>
                      </a:lnTo>
                      <a:lnTo>
                        <a:pt x="169" y="649"/>
                      </a:lnTo>
                      <a:lnTo>
                        <a:pt x="173" y="647"/>
                      </a:lnTo>
                      <a:lnTo>
                        <a:pt x="179" y="646"/>
                      </a:lnTo>
                      <a:lnTo>
                        <a:pt x="179" y="650"/>
                      </a:lnTo>
                      <a:lnTo>
                        <a:pt x="183" y="651"/>
                      </a:lnTo>
                      <a:lnTo>
                        <a:pt x="188" y="647"/>
                      </a:lnTo>
                      <a:lnTo>
                        <a:pt x="190" y="647"/>
                      </a:lnTo>
                      <a:lnTo>
                        <a:pt x="200" y="662"/>
                      </a:lnTo>
                      <a:lnTo>
                        <a:pt x="205" y="672"/>
                      </a:lnTo>
                      <a:lnTo>
                        <a:pt x="205" y="676"/>
                      </a:lnTo>
                      <a:lnTo>
                        <a:pt x="209" y="677"/>
                      </a:lnTo>
                      <a:lnTo>
                        <a:pt x="212" y="682"/>
                      </a:lnTo>
                      <a:lnTo>
                        <a:pt x="212" y="684"/>
                      </a:lnTo>
                      <a:lnTo>
                        <a:pt x="215" y="686"/>
                      </a:lnTo>
                      <a:lnTo>
                        <a:pt x="218" y="684"/>
                      </a:lnTo>
                      <a:lnTo>
                        <a:pt x="220" y="684"/>
                      </a:lnTo>
                      <a:lnTo>
                        <a:pt x="222" y="692"/>
                      </a:lnTo>
                      <a:lnTo>
                        <a:pt x="225" y="693"/>
                      </a:lnTo>
                      <a:lnTo>
                        <a:pt x="227" y="697"/>
                      </a:lnTo>
                      <a:lnTo>
                        <a:pt x="223" y="698"/>
                      </a:lnTo>
                      <a:lnTo>
                        <a:pt x="223" y="699"/>
                      </a:lnTo>
                      <a:lnTo>
                        <a:pt x="228" y="700"/>
                      </a:lnTo>
                      <a:lnTo>
                        <a:pt x="231" y="704"/>
                      </a:lnTo>
                      <a:lnTo>
                        <a:pt x="234" y="706"/>
                      </a:lnTo>
                      <a:lnTo>
                        <a:pt x="238" y="706"/>
                      </a:lnTo>
                      <a:lnTo>
                        <a:pt x="244" y="709"/>
                      </a:lnTo>
                      <a:lnTo>
                        <a:pt x="247" y="713"/>
                      </a:lnTo>
                      <a:lnTo>
                        <a:pt x="248" y="717"/>
                      </a:lnTo>
                      <a:lnTo>
                        <a:pt x="250" y="719"/>
                      </a:lnTo>
                      <a:lnTo>
                        <a:pt x="256" y="721"/>
                      </a:lnTo>
                      <a:lnTo>
                        <a:pt x="263" y="727"/>
                      </a:lnTo>
                      <a:lnTo>
                        <a:pt x="286" y="705"/>
                      </a:lnTo>
                      <a:lnTo>
                        <a:pt x="293" y="687"/>
                      </a:lnTo>
                      <a:lnTo>
                        <a:pt x="297" y="676"/>
                      </a:lnTo>
                      <a:lnTo>
                        <a:pt x="302" y="665"/>
                      </a:lnTo>
                      <a:lnTo>
                        <a:pt x="304" y="663"/>
                      </a:lnTo>
                      <a:lnTo>
                        <a:pt x="307" y="665"/>
                      </a:lnTo>
                      <a:lnTo>
                        <a:pt x="308" y="666"/>
                      </a:lnTo>
                      <a:lnTo>
                        <a:pt x="314" y="667"/>
                      </a:lnTo>
                      <a:lnTo>
                        <a:pt x="318" y="670"/>
                      </a:lnTo>
                      <a:lnTo>
                        <a:pt x="323" y="683"/>
                      </a:lnTo>
                      <a:lnTo>
                        <a:pt x="333" y="701"/>
                      </a:lnTo>
                      <a:lnTo>
                        <a:pt x="347" y="705"/>
                      </a:lnTo>
                      <a:lnTo>
                        <a:pt x="350" y="705"/>
                      </a:lnTo>
                      <a:lnTo>
                        <a:pt x="376" y="683"/>
                      </a:lnTo>
                      <a:lnTo>
                        <a:pt x="463" y="686"/>
                      </a:lnTo>
                      <a:lnTo>
                        <a:pt x="534" y="687"/>
                      </a:lnTo>
                      <a:lnTo>
                        <a:pt x="607" y="688"/>
                      </a:lnTo>
                      <a:lnTo>
                        <a:pt x="625" y="688"/>
                      </a:lnTo>
                      <a:lnTo>
                        <a:pt x="637" y="641"/>
                      </a:lnTo>
                      <a:lnTo>
                        <a:pt x="615" y="634"/>
                      </a:lnTo>
                      <a:lnTo>
                        <a:pt x="609" y="577"/>
                      </a:lnTo>
                      <a:lnTo>
                        <a:pt x="604" y="522"/>
                      </a:lnTo>
                      <a:lnTo>
                        <a:pt x="598" y="468"/>
                      </a:lnTo>
                      <a:lnTo>
                        <a:pt x="592" y="414"/>
                      </a:lnTo>
                      <a:lnTo>
                        <a:pt x="587" y="359"/>
                      </a:lnTo>
                      <a:lnTo>
                        <a:pt x="581" y="302"/>
                      </a:lnTo>
                      <a:lnTo>
                        <a:pt x="576" y="247"/>
                      </a:lnTo>
                      <a:lnTo>
                        <a:pt x="570" y="191"/>
                      </a:lnTo>
                      <a:lnTo>
                        <a:pt x="564" y="133"/>
                      </a:lnTo>
                      <a:lnTo>
                        <a:pt x="661" y="133"/>
                      </a:lnTo>
                      <a:lnTo>
                        <a:pt x="584" y="82"/>
                      </a:lnTo>
                      <a:lnTo>
                        <a:pt x="525" y="44"/>
                      </a:lnTo>
                      <a:lnTo>
                        <a:pt x="458" y="0"/>
                      </a:lnTo>
                      <a:lnTo>
                        <a:pt x="458" y="70"/>
                      </a:lnTo>
                      <a:lnTo>
                        <a:pt x="405" y="70"/>
                      </a:lnTo>
                      <a:lnTo>
                        <a:pt x="352" y="70"/>
                      </a:lnTo>
                      <a:lnTo>
                        <a:pt x="299" y="70"/>
                      </a:lnTo>
                      <a:lnTo>
                        <a:pt x="281" y="70"/>
                      </a:lnTo>
                      <a:lnTo>
                        <a:pt x="281" y="128"/>
                      </a:lnTo>
                      <a:lnTo>
                        <a:pt x="281" y="187"/>
                      </a:lnTo>
                      <a:lnTo>
                        <a:pt x="281" y="222"/>
                      </a:lnTo>
                      <a:lnTo>
                        <a:pt x="261" y="229"/>
                      </a:lnTo>
                      <a:lnTo>
                        <a:pt x="244" y="231"/>
                      </a:lnTo>
                      <a:lnTo>
                        <a:pt x="228" y="236"/>
                      </a:lnTo>
                      <a:lnTo>
                        <a:pt x="223" y="240"/>
                      </a:lnTo>
                      <a:lnTo>
                        <a:pt x="220" y="245"/>
                      </a:lnTo>
                      <a:lnTo>
                        <a:pt x="215" y="256"/>
                      </a:lnTo>
                      <a:lnTo>
                        <a:pt x="213" y="264"/>
                      </a:lnTo>
                      <a:lnTo>
                        <a:pt x="215" y="290"/>
                      </a:lnTo>
                      <a:lnTo>
                        <a:pt x="218" y="310"/>
                      </a:lnTo>
                      <a:lnTo>
                        <a:pt x="218" y="331"/>
                      </a:lnTo>
                      <a:lnTo>
                        <a:pt x="222" y="347"/>
                      </a:lnTo>
                      <a:lnTo>
                        <a:pt x="196" y="347"/>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517" name="Freeform 516"/>
                <p:cNvSpPr>
                  <a:spLocks noChangeAspect="1"/>
                </p:cNvSpPr>
                <p:nvPr/>
              </p:nvSpPr>
              <p:spPr bwMode="gray">
                <a:xfrm>
                  <a:off x="4534693" y="3026122"/>
                  <a:ext cx="207963" cy="166688"/>
                </a:xfrm>
                <a:custGeom>
                  <a:avLst/>
                  <a:gdLst/>
                  <a:ahLst/>
                  <a:cxnLst>
                    <a:cxn ang="0">
                      <a:pos x="204" y="526"/>
                    </a:cxn>
                    <a:cxn ang="0">
                      <a:pos x="79" y="526"/>
                    </a:cxn>
                    <a:cxn ang="0">
                      <a:pos x="0" y="526"/>
                    </a:cxn>
                    <a:cxn ang="0">
                      <a:pos x="27" y="511"/>
                    </a:cxn>
                    <a:cxn ang="0">
                      <a:pos x="86" y="487"/>
                    </a:cxn>
                    <a:cxn ang="0">
                      <a:pos x="112" y="464"/>
                    </a:cxn>
                    <a:cxn ang="0">
                      <a:pos x="144" y="439"/>
                    </a:cxn>
                    <a:cxn ang="0">
                      <a:pos x="166" y="411"/>
                    </a:cxn>
                    <a:cxn ang="0">
                      <a:pos x="182" y="362"/>
                    </a:cxn>
                    <a:cxn ang="0">
                      <a:pos x="175" y="305"/>
                    </a:cxn>
                    <a:cxn ang="0">
                      <a:pos x="194" y="263"/>
                    </a:cxn>
                    <a:cxn ang="0">
                      <a:pos x="214" y="235"/>
                    </a:cxn>
                    <a:cxn ang="0">
                      <a:pos x="244" y="184"/>
                    </a:cxn>
                    <a:cxn ang="0">
                      <a:pos x="299" y="155"/>
                    </a:cxn>
                    <a:cxn ang="0">
                      <a:pos x="348" y="120"/>
                    </a:cxn>
                    <a:cxn ang="0">
                      <a:pos x="376" y="56"/>
                    </a:cxn>
                    <a:cxn ang="0">
                      <a:pos x="419" y="0"/>
                    </a:cxn>
                    <a:cxn ang="0">
                      <a:pos x="465" y="48"/>
                    </a:cxn>
                    <a:cxn ang="0">
                      <a:pos x="507" y="45"/>
                    </a:cxn>
                    <a:cxn ang="0">
                      <a:pos x="548" y="40"/>
                    </a:cxn>
                    <a:cxn ang="0">
                      <a:pos x="574" y="53"/>
                    </a:cxn>
                    <a:cxn ang="0">
                      <a:pos x="604" y="56"/>
                    </a:cxn>
                    <a:cxn ang="0">
                      <a:pos x="612" y="71"/>
                    </a:cxn>
                    <a:cxn ang="0">
                      <a:pos x="621" y="79"/>
                    </a:cxn>
                    <a:cxn ang="0">
                      <a:pos x="621" y="85"/>
                    </a:cxn>
                    <a:cxn ang="0">
                      <a:pos x="622" y="104"/>
                    </a:cxn>
                    <a:cxn ang="0">
                      <a:pos x="626" y="131"/>
                    </a:cxn>
                    <a:cxn ang="0">
                      <a:pos x="631" y="152"/>
                    </a:cxn>
                    <a:cxn ang="0">
                      <a:pos x="629" y="166"/>
                    </a:cxn>
                    <a:cxn ang="0">
                      <a:pos x="633" y="186"/>
                    </a:cxn>
                    <a:cxn ang="0">
                      <a:pos x="649" y="215"/>
                    </a:cxn>
                    <a:cxn ang="0">
                      <a:pos x="651" y="224"/>
                    </a:cxn>
                    <a:cxn ang="0">
                      <a:pos x="649" y="242"/>
                    </a:cxn>
                    <a:cxn ang="0">
                      <a:pos x="639" y="242"/>
                    </a:cxn>
                    <a:cxn ang="0">
                      <a:pos x="611" y="242"/>
                    </a:cxn>
                    <a:cxn ang="0">
                      <a:pos x="567" y="247"/>
                    </a:cxn>
                    <a:cxn ang="0">
                      <a:pos x="553" y="247"/>
                    </a:cxn>
                    <a:cxn ang="0">
                      <a:pos x="551" y="263"/>
                    </a:cxn>
                    <a:cxn ang="0">
                      <a:pos x="527" y="273"/>
                    </a:cxn>
                    <a:cxn ang="0">
                      <a:pos x="508" y="273"/>
                    </a:cxn>
                    <a:cxn ang="0">
                      <a:pos x="502" y="288"/>
                    </a:cxn>
                    <a:cxn ang="0">
                      <a:pos x="509" y="293"/>
                    </a:cxn>
                    <a:cxn ang="0">
                      <a:pos x="504" y="309"/>
                    </a:cxn>
                    <a:cxn ang="0">
                      <a:pos x="510" y="310"/>
                    </a:cxn>
                    <a:cxn ang="0">
                      <a:pos x="514" y="321"/>
                    </a:cxn>
                    <a:cxn ang="0">
                      <a:pos x="461" y="342"/>
                    </a:cxn>
                    <a:cxn ang="0">
                      <a:pos x="433" y="363"/>
                    </a:cxn>
                    <a:cxn ang="0">
                      <a:pos x="424" y="376"/>
                    </a:cxn>
                    <a:cxn ang="0">
                      <a:pos x="385" y="391"/>
                    </a:cxn>
                    <a:cxn ang="0">
                      <a:pos x="354" y="392"/>
                    </a:cxn>
                    <a:cxn ang="0">
                      <a:pos x="350" y="406"/>
                    </a:cxn>
                    <a:cxn ang="0">
                      <a:pos x="330" y="405"/>
                    </a:cxn>
                    <a:cxn ang="0">
                      <a:pos x="312" y="413"/>
                    </a:cxn>
                    <a:cxn ang="0">
                      <a:pos x="287" y="423"/>
                    </a:cxn>
                  </a:cxnLst>
                  <a:rect l="0" t="0" r="r" b="b"/>
                  <a:pathLst>
                    <a:path w="656" h="526">
                      <a:moveTo>
                        <a:pt x="240" y="457"/>
                      </a:moveTo>
                      <a:lnTo>
                        <a:pt x="240" y="526"/>
                      </a:lnTo>
                      <a:lnTo>
                        <a:pt x="204" y="526"/>
                      </a:lnTo>
                      <a:lnTo>
                        <a:pt x="161" y="526"/>
                      </a:lnTo>
                      <a:lnTo>
                        <a:pt x="120" y="526"/>
                      </a:lnTo>
                      <a:lnTo>
                        <a:pt x="79" y="526"/>
                      </a:lnTo>
                      <a:lnTo>
                        <a:pt x="43" y="526"/>
                      </a:lnTo>
                      <a:lnTo>
                        <a:pt x="9" y="526"/>
                      </a:lnTo>
                      <a:lnTo>
                        <a:pt x="0" y="526"/>
                      </a:lnTo>
                      <a:lnTo>
                        <a:pt x="5" y="515"/>
                      </a:lnTo>
                      <a:lnTo>
                        <a:pt x="14" y="511"/>
                      </a:lnTo>
                      <a:lnTo>
                        <a:pt x="27" y="511"/>
                      </a:lnTo>
                      <a:lnTo>
                        <a:pt x="46" y="507"/>
                      </a:lnTo>
                      <a:lnTo>
                        <a:pt x="77" y="495"/>
                      </a:lnTo>
                      <a:lnTo>
                        <a:pt x="86" y="487"/>
                      </a:lnTo>
                      <a:lnTo>
                        <a:pt x="97" y="475"/>
                      </a:lnTo>
                      <a:lnTo>
                        <a:pt x="101" y="472"/>
                      </a:lnTo>
                      <a:lnTo>
                        <a:pt x="112" y="464"/>
                      </a:lnTo>
                      <a:lnTo>
                        <a:pt x="129" y="456"/>
                      </a:lnTo>
                      <a:lnTo>
                        <a:pt x="140" y="445"/>
                      </a:lnTo>
                      <a:lnTo>
                        <a:pt x="144" y="439"/>
                      </a:lnTo>
                      <a:lnTo>
                        <a:pt x="149" y="437"/>
                      </a:lnTo>
                      <a:lnTo>
                        <a:pt x="154" y="433"/>
                      </a:lnTo>
                      <a:lnTo>
                        <a:pt x="166" y="411"/>
                      </a:lnTo>
                      <a:lnTo>
                        <a:pt x="182" y="384"/>
                      </a:lnTo>
                      <a:lnTo>
                        <a:pt x="183" y="379"/>
                      </a:lnTo>
                      <a:lnTo>
                        <a:pt x="182" y="362"/>
                      </a:lnTo>
                      <a:lnTo>
                        <a:pt x="172" y="343"/>
                      </a:lnTo>
                      <a:lnTo>
                        <a:pt x="175" y="332"/>
                      </a:lnTo>
                      <a:lnTo>
                        <a:pt x="175" y="305"/>
                      </a:lnTo>
                      <a:lnTo>
                        <a:pt x="177" y="297"/>
                      </a:lnTo>
                      <a:lnTo>
                        <a:pt x="194" y="267"/>
                      </a:lnTo>
                      <a:lnTo>
                        <a:pt x="194" y="263"/>
                      </a:lnTo>
                      <a:lnTo>
                        <a:pt x="207" y="256"/>
                      </a:lnTo>
                      <a:lnTo>
                        <a:pt x="204" y="258"/>
                      </a:lnTo>
                      <a:lnTo>
                        <a:pt x="214" y="235"/>
                      </a:lnTo>
                      <a:lnTo>
                        <a:pt x="213" y="224"/>
                      </a:lnTo>
                      <a:lnTo>
                        <a:pt x="235" y="198"/>
                      </a:lnTo>
                      <a:lnTo>
                        <a:pt x="244" y="184"/>
                      </a:lnTo>
                      <a:lnTo>
                        <a:pt x="253" y="175"/>
                      </a:lnTo>
                      <a:lnTo>
                        <a:pt x="271" y="166"/>
                      </a:lnTo>
                      <a:lnTo>
                        <a:pt x="299" y="155"/>
                      </a:lnTo>
                      <a:lnTo>
                        <a:pt x="314" y="148"/>
                      </a:lnTo>
                      <a:lnTo>
                        <a:pt x="337" y="132"/>
                      </a:lnTo>
                      <a:lnTo>
                        <a:pt x="348" y="120"/>
                      </a:lnTo>
                      <a:lnTo>
                        <a:pt x="354" y="102"/>
                      </a:lnTo>
                      <a:lnTo>
                        <a:pt x="365" y="89"/>
                      </a:lnTo>
                      <a:lnTo>
                        <a:pt x="376" y="56"/>
                      </a:lnTo>
                      <a:lnTo>
                        <a:pt x="392" y="12"/>
                      </a:lnTo>
                      <a:lnTo>
                        <a:pt x="398" y="7"/>
                      </a:lnTo>
                      <a:lnTo>
                        <a:pt x="419" y="0"/>
                      </a:lnTo>
                      <a:lnTo>
                        <a:pt x="429" y="18"/>
                      </a:lnTo>
                      <a:lnTo>
                        <a:pt x="443" y="32"/>
                      </a:lnTo>
                      <a:lnTo>
                        <a:pt x="465" y="48"/>
                      </a:lnTo>
                      <a:lnTo>
                        <a:pt x="475" y="51"/>
                      </a:lnTo>
                      <a:lnTo>
                        <a:pt x="499" y="42"/>
                      </a:lnTo>
                      <a:lnTo>
                        <a:pt x="507" y="45"/>
                      </a:lnTo>
                      <a:lnTo>
                        <a:pt x="525" y="45"/>
                      </a:lnTo>
                      <a:lnTo>
                        <a:pt x="541" y="43"/>
                      </a:lnTo>
                      <a:lnTo>
                        <a:pt x="548" y="40"/>
                      </a:lnTo>
                      <a:lnTo>
                        <a:pt x="557" y="45"/>
                      </a:lnTo>
                      <a:lnTo>
                        <a:pt x="564" y="51"/>
                      </a:lnTo>
                      <a:lnTo>
                        <a:pt x="574" y="53"/>
                      </a:lnTo>
                      <a:lnTo>
                        <a:pt x="580" y="53"/>
                      </a:lnTo>
                      <a:lnTo>
                        <a:pt x="585" y="52"/>
                      </a:lnTo>
                      <a:lnTo>
                        <a:pt x="604" y="56"/>
                      </a:lnTo>
                      <a:lnTo>
                        <a:pt x="604" y="61"/>
                      </a:lnTo>
                      <a:lnTo>
                        <a:pt x="606" y="66"/>
                      </a:lnTo>
                      <a:lnTo>
                        <a:pt x="612" y="71"/>
                      </a:lnTo>
                      <a:lnTo>
                        <a:pt x="613" y="73"/>
                      </a:lnTo>
                      <a:lnTo>
                        <a:pt x="617" y="78"/>
                      </a:lnTo>
                      <a:lnTo>
                        <a:pt x="621" y="79"/>
                      </a:lnTo>
                      <a:lnTo>
                        <a:pt x="623" y="83"/>
                      </a:lnTo>
                      <a:lnTo>
                        <a:pt x="622" y="85"/>
                      </a:lnTo>
                      <a:lnTo>
                        <a:pt x="621" y="85"/>
                      </a:lnTo>
                      <a:lnTo>
                        <a:pt x="620" y="88"/>
                      </a:lnTo>
                      <a:lnTo>
                        <a:pt x="626" y="96"/>
                      </a:lnTo>
                      <a:lnTo>
                        <a:pt x="622" y="104"/>
                      </a:lnTo>
                      <a:lnTo>
                        <a:pt x="624" y="111"/>
                      </a:lnTo>
                      <a:lnTo>
                        <a:pt x="627" y="122"/>
                      </a:lnTo>
                      <a:lnTo>
                        <a:pt x="626" y="131"/>
                      </a:lnTo>
                      <a:lnTo>
                        <a:pt x="626" y="141"/>
                      </a:lnTo>
                      <a:lnTo>
                        <a:pt x="623" y="144"/>
                      </a:lnTo>
                      <a:lnTo>
                        <a:pt x="631" y="152"/>
                      </a:lnTo>
                      <a:lnTo>
                        <a:pt x="631" y="156"/>
                      </a:lnTo>
                      <a:lnTo>
                        <a:pt x="631" y="160"/>
                      </a:lnTo>
                      <a:lnTo>
                        <a:pt x="629" y="166"/>
                      </a:lnTo>
                      <a:lnTo>
                        <a:pt x="628" y="171"/>
                      </a:lnTo>
                      <a:lnTo>
                        <a:pt x="631" y="179"/>
                      </a:lnTo>
                      <a:lnTo>
                        <a:pt x="633" y="186"/>
                      </a:lnTo>
                      <a:lnTo>
                        <a:pt x="633" y="192"/>
                      </a:lnTo>
                      <a:lnTo>
                        <a:pt x="640" y="207"/>
                      </a:lnTo>
                      <a:lnTo>
                        <a:pt x="649" y="215"/>
                      </a:lnTo>
                      <a:lnTo>
                        <a:pt x="656" y="220"/>
                      </a:lnTo>
                      <a:lnTo>
                        <a:pt x="656" y="222"/>
                      </a:lnTo>
                      <a:lnTo>
                        <a:pt x="651" y="224"/>
                      </a:lnTo>
                      <a:lnTo>
                        <a:pt x="648" y="231"/>
                      </a:lnTo>
                      <a:lnTo>
                        <a:pt x="647" y="238"/>
                      </a:lnTo>
                      <a:lnTo>
                        <a:pt x="649" y="242"/>
                      </a:lnTo>
                      <a:lnTo>
                        <a:pt x="649" y="245"/>
                      </a:lnTo>
                      <a:lnTo>
                        <a:pt x="647" y="246"/>
                      </a:lnTo>
                      <a:lnTo>
                        <a:pt x="639" y="242"/>
                      </a:lnTo>
                      <a:lnTo>
                        <a:pt x="627" y="242"/>
                      </a:lnTo>
                      <a:lnTo>
                        <a:pt x="616" y="241"/>
                      </a:lnTo>
                      <a:lnTo>
                        <a:pt x="611" y="242"/>
                      </a:lnTo>
                      <a:lnTo>
                        <a:pt x="580" y="242"/>
                      </a:lnTo>
                      <a:lnTo>
                        <a:pt x="570" y="245"/>
                      </a:lnTo>
                      <a:lnTo>
                        <a:pt x="567" y="247"/>
                      </a:lnTo>
                      <a:lnTo>
                        <a:pt x="563" y="249"/>
                      </a:lnTo>
                      <a:lnTo>
                        <a:pt x="556" y="246"/>
                      </a:lnTo>
                      <a:lnTo>
                        <a:pt x="553" y="247"/>
                      </a:lnTo>
                      <a:lnTo>
                        <a:pt x="551" y="252"/>
                      </a:lnTo>
                      <a:lnTo>
                        <a:pt x="552" y="257"/>
                      </a:lnTo>
                      <a:lnTo>
                        <a:pt x="551" y="263"/>
                      </a:lnTo>
                      <a:lnTo>
                        <a:pt x="548" y="266"/>
                      </a:lnTo>
                      <a:lnTo>
                        <a:pt x="535" y="272"/>
                      </a:lnTo>
                      <a:lnTo>
                        <a:pt x="527" y="273"/>
                      </a:lnTo>
                      <a:lnTo>
                        <a:pt x="520" y="274"/>
                      </a:lnTo>
                      <a:lnTo>
                        <a:pt x="513" y="273"/>
                      </a:lnTo>
                      <a:lnTo>
                        <a:pt x="508" y="273"/>
                      </a:lnTo>
                      <a:lnTo>
                        <a:pt x="503" y="277"/>
                      </a:lnTo>
                      <a:lnTo>
                        <a:pt x="502" y="282"/>
                      </a:lnTo>
                      <a:lnTo>
                        <a:pt x="502" y="288"/>
                      </a:lnTo>
                      <a:lnTo>
                        <a:pt x="503" y="290"/>
                      </a:lnTo>
                      <a:lnTo>
                        <a:pt x="508" y="290"/>
                      </a:lnTo>
                      <a:lnTo>
                        <a:pt x="509" y="293"/>
                      </a:lnTo>
                      <a:lnTo>
                        <a:pt x="504" y="298"/>
                      </a:lnTo>
                      <a:lnTo>
                        <a:pt x="503" y="309"/>
                      </a:lnTo>
                      <a:lnTo>
                        <a:pt x="504" y="309"/>
                      </a:lnTo>
                      <a:lnTo>
                        <a:pt x="507" y="308"/>
                      </a:lnTo>
                      <a:lnTo>
                        <a:pt x="509" y="308"/>
                      </a:lnTo>
                      <a:lnTo>
                        <a:pt x="510" y="310"/>
                      </a:lnTo>
                      <a:lnTo>
                        <a:pt x="515" y="314"/>
                      </a:lnTo>
                      <a:lnTo>
                        <a:pt x="516" y="317"/>
                      </a:lnTo>
                      <a:lnTo>
                        <a:pt x="514" y="321"/>
                      </a:lnTo>
                      <a:lnTo>
                        <a:pt x="493" y="325"/>
                      </a:lnTo>
                      <a:lnTo>
                        <a:pt x="467" y="342"/>
                      </a:lnTo>
                      <a:lnTo>
                        <a:pt x="461" y="342"/>
                      </a:lnTo>
                      <a:lnTo>
                        <a:pt x="446" y="348"/>
                      </a:lnTo>
                      <a:lnTo>
                        <a:pt x="436" y="355"/>
                      </a:lnTo>
                      <a:lnTo>
                        <a:pt x="433" y="363"/>
                      </a:lnTo>
                      <a:lnTo>
                        <a:pt x="433" y="365"/>
                      </a:lnTo>
                      <a:lnTo>
                        <a:pt x="430" y="371"/>
                      </a:lnTo>
                      <a:lnTo>
                        <a:pt x="424" y="376"/>
                      </a:lnTo>
                      <a:lnTo>
                        <a:pt x="418" y="381"/>
                      </a:lnTo>
                      <a:lnTo>
                        <a:pt x="401" y="389"/>
                      </a:lnTo>
                      <a:lnTo>
                        <a:pt x="385" y="391"/>
                      </a:lnTo>
                      <a:lnTo>
                        <a:pt x="376" y="391"/>
                      </a:lnTo>
                      <a:lnTo>
                        <a:pt x="371" y="394"/>
                      </a:lnTo>
                      <a:lnTo>
                        <a:pt x="354" y="392"/>
                      </a:lnTo>
                      <a:lnTo>
                        <a:pt x="353" y="396"/>
                      </a:lnTo>
                      <a:lnTo>
                        <a:pt x="353" y="405"/>
                      </a:lnTo>
                      <a:lnTo>
                        <a:pt x="350" y="406"/>
                      </a:lnTo>
                      <a:lnTo>
                        <a:pt x="342" y="406"/>
                      </a:lnTo>
                      <a:lnTo>
                        <a:pt x="337" y="403"/>
                      </a:lnTo>
                      <a:lnTo>
                        <a:pt x="330" y="405"/>
                      </a:lnTo>
                      <a:lnTo>
                        <a:pt x="323" y="403"/>
                      </a:lnTo>
                      <a:lnTo>
                        <a:pt x="319" y="407"/>
                      </a:lnTo>
                      <a:lnTo>
                        <a:pt x="312" y="413"/>
                      </a:lnTo>
                      <a:lnTo>
                        <a:pt x="306" y="417"/>
                      </a:lnTo>
                      <a:lnTo>
                        <a:pt x="299" y="423"/>
                      </a:lnTo>
                      <a:lnTo>
                        <a:pt x="287" y="423"/>
                      </a:lnTo>
                      <a:lnTo>
                        <a:pt x="266" y="437"/>
                      </a:lnTo>
                      <a:lnTo>
                        <a:pt x="240" y="457"/>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518" name="Freeform 517"/>
                <p:cNvSpPr>
                  <a:spLocks noChangeAspect="1"/>
                </p:cNvSpPr>
                <p:nvPr/>
              </p:nvSpPr>
              <p:spPr bwMode="gray">
                <a:xfrm>
                  <a:off x="5474492" y="3484909"/>
                  <a:ext cx="177800" cy="234950"/>
                </a:xfrm>
                <a:custGeom>
                  <a:avLst/>
                  <a:gdLst/>
                  <a:ahLst/>
                  <a:cxnLst>
                    <a:cxn ang="0">
                      <a:pos x="6" y="708"/>
                    </a:cxn>
                    <a:cxn ang="0">
                      <a:pos x="0" y="604"/>
                    </a:cxn>
                    <a:cxn ang="0">
                      <a:pos x="3" y="496"/>
                    </a:cxn>
                    <a:cxn ang="0">
                      <a:pos x="48" y="437"/>
                    </a:cxn>
                    <a:cxn ang="0">
                      <a:pos x="102" y="414"/>
                    </a:cxn>
                    <a:cxn ang="0">
                      <a:pos x="148" y="384"/>
                    </a:cxn>
                    <a:cxn ang="0">
                      <a:pos x="302" y="297"/>
                    </a:cxn>
                    <a:cxn ang="0">
                      <a:pos x="384" y="212"/>
                    </a:cxn>
                    <a:cxn ang="0">
                      <a:pos x="166" y="154"/>
                    </a:cxn>
                    <a:cxn ang="0">
                      <a:pos x="132" y="122"/>
                    </a:cxn>
                    <a:cxn ang="0">
                      <a:pos x="119" y="107"/>
                    </a:cxn>
                    <a:cxn ang="0">
                      <a:pos x="103" y="88"/>
                    </a:cxn>
                    <a:cxn ang="0">
                      <a:pos x="103" y="55"/>
                    </a:cxn>
                    <a:cxn ang="0">
                      <a:pos x="120" y="25"/>
                    </a:cxn>
                    <a:cxn ang="0">
                      <a:pos x="130" y="29"/>
                    </a:cxn>
                    <a:cxn ang="0">
                      <a:pos x="151" y="57"/>
                    </a:cxn>
                    <a:cxn ang="0">
                      <a:pos x="186" y="84"/>
                    </a:cxn>
                    <a:cxn ang="0">
                      <a:pos x="222" y="77"/>
                    </a:cxn>
                    <a:cxn ang="0">
                      <a:pos x="248" y="64"/>
                    </a:cxn>
                    <a:cxn ang="0">
                      <a:pos x="258" y="57"/>
                    </a:cxn>
                    <a:cxn ang="0">
                      <a:pos x="269" y="61"/>
                    </a:cxn>
                    <a:cxn ang="0">
                      <a:pos x="291" y="67"/>
                    </a:cxn>
                    <a:cxn ang="0">
                      <a:pos x="317" y="61"/>
                    </a:cxn>
                    <a:cxn ang="0">
                      <a:pos x="336" y="48"/>
                    </a:cxn>
                    <a:cxn ang="0">
                      <a:pos x="365" y="46"/>
                    </a:cxn>
                    <a:cxn ang="0">
                      <a:pos x="393" y="43"/>
                    </a:cxn>
                    <a:cxn ang="0">
                      <a:pos x="417" y="33"/>
                    </a:cxn>
                    <a:cxn ang="0">
                      <a:pos x="451" y="28"/>
                    </a:cxn>
                    <a:cxn ang="0">
                      <a:pos x="473" y="25"/>
                    </a:cxn>
                    <a:cxn ang="0">
                      <a:pos x="501" y="17"/>
                    </a:cxn>
                    <a:cxn ang="0">
                      <a:pos x="527" y="0"/>
                    </a:cxn>
                    <a:cxn ang="0">
                      <a:pos x="555" y="7"/>
                    </a:cxn>
                    <a:cxn ang="0">
                      <a:pos x="555" y="19"/>
                    </a:cxn>
                    <a:cxn ang="0">
                      <a:pos x="548" y="41"/>
                    </a:cxn>
                    <a:cxn ang="0">
                      <a:pos x="552" y="59"/>
                    </a:cxn>
                    <a:cxn ang="0">
                      <a:pos x="551" y="78"/>
                    </a:cxn>
                    <a:cxn ang="0">
                      <a:pos x="551" y="84"/>
                    </a:cxn>
                    <a:cxn ang="0">
                      <a:pos x="556" y="84"/>
                    </a:cxn>
                    <a:cxn ang="0">
                      <a:pos x="560" y="91"/>
                    </a:cxn>
                    <a:cxn ang="0">
                      <a:pos x="545" y="88"/>
                    </a:cxn>
                    <a:cxn ang="0">
                      <a:pos x="539" y="99"/>
                    </a:cxn>
                    <a:cxn ang="0">
                      <a:pos x="530" y="145"/>
                    </a:cxn>
                    <a:cxn ang="0">
                      <a:pos x="518" y="164"/>
                    </a:cxn>
                    <a:cxn ang="0">
                      <a:pos x="497" y="202"/>
                    </a:cxn>
                    <a:cxn ang="0">
                      <a:pos x="485" y="215"/>
                    </a:cxn>
                    <a:cxn ang="0">
                      <a:pos x="479" y="237"/>
                    </a:cxn>
                    <a:cxn ang="0">
                      <a:pos x="444" y="303"/>
                    </a:cxn>
                    <a:cxn ang="0">
                      <a:pos x="422" y="351"/>
                    </a:cxn>
                    <a:cxn ang="0">
                      <a:pos x="414" y="358"/>
                    </a:cxn>
                    <a:cxn ang="0">
                      <a:pos x="389" y="389"/>
                    </a:cxn>
                    <a:cxn ang="0">
                      <a:pos x="382" y="405"/>
                    </a:cxn>
                    <a:cxn ang="0">
                      <a:pos x="363" y="432"/>
                    </a:cxn>
                    <a:cxn ang="0">
                      <a:pos x="334" y="461"/>
                    </a:cxn>
                    <a:cxn ang="0">
                      <a:pos x="297" y="492"/>
                    </a:cxn>
                    <a:cxn ang="0">
                      <a:pos x="277" y="520"/>
                    </a:cxn>
                    <a:cxn ang="0">
                      <a:pos x="243" y="545"/>
                    </a:cxn>
                    <a:cxn ang="0">
                      <a:pos x="216" y="554"/>
                    </a:cxn>
                    <a:cxn ang="0">
                      <a:pos x="120" y="640"/>
                    </a:cxn>
                    <a:cxn ang="0">
                      <a:pos x="91" y="663"/>
                    </a:cxn>
                    <a:cxn ang="0">
                      <a:pos x="87" y="665"/>
                    </a:cxn>
                    <a:cxn ang="0">
                      <a:pos x="83" y="674"/>
                    </a:cxn>
                    <a:cxn ang="0">
                      <a:pos x="61" y="705"/>
                    </a:cxn>
                    <a:cxn ang="0">
                      <a:pos x="32" y="739"/>
                    </a:cxn>
                  </a:cxnLst>
                  <a:rect l="0" t="0" r="r" b="b"/>
                  <a:pathLst>
                    <a:path w="561" h="740">
                      <a:moveTo>
                        <a:pt x="30" y="740"/>
                      </a:moveTo>
                      <a:lnTo>
                        <a:pt x="29" y="737"/>
                      </a:lnTo>
                      <a:lnTo>
                        <a:pt x="6" y="708"/>
                      </a:lnTo>
                      <a:lnTo>
                        <a:pt x="0" y="700"/>
                      </a:lnTo>
                      <a:lnTo>
                        <a:pt x="0" y="657"/>
                      </a:lnTo>
                      <a:lnTo>
                        <a:pt x="0" y="604"/>
                      </a:lnTo>
                      <a:lnTo>
                        <a:pt x="0" y="551"/>
                      </a:lnTo>
                      <a:lnTo>
                        <a:pt x="0" y="498"/>
                      </a:lnTo>
                      <a:lnTo>
                        <a:pt x="3" y="496"/>
                      </a:lnTo>
                      <a:lnTo>
                        <a:pt x="25" y="474"/>
                      </a:lnTo>
                      <a:lnTo>
                        <a:pt x="46" y="442"/>
                      </a:lnTo>
                      <a:lnTo>
                        <a:pt x="48" y="437"/>
                      </a:lnTo>
                      <a:lnTo>
                        <a:pt x="51" y="433"/>
                      </a:lnTo>
                      <a:lnTo>
                        <a:pt x="66" y="426"/>
                      </a:lnTo>
                      <a:lnTo>
                        <a:pt x="102" y="414"/>
                      </a:lnTo>
                      <a:lnTo>
                        <a:pt x="114" y="401"/>
                      </a:lnTo>
                      <a:lnTo>
                        <a:pt x="127" y="393"/>
                      </a:lnTo>
                      <a:lnTo>
                        <a:pt x="148" y="384"/>
                      </a:lnTo>
                      <a:lnTo>
                        <a:pt x="157" y="379"/>
                      </a:lnTo>
                      <a:lnTo>
                        <a:pt x="221" y="379"/>
                      </a:lnTo>
                      <a:lnTo>
                        <a:pt x="302" y="297"/>
                      </a:lnTo>
                      <a:lnTo>
                        <a:pt x="373" y="227"/>
                      </a:lnTo>
                      <a:lnTo>
                        <a:pt x="383" y="215"/>
                      </a:lnTo>
                      <a:lnTo>
                        <a:pt x="384" y="212"/>
                      </a:lnTo>
                      <a:lnTo>
                        <a:pt x="331" y="213"/>
                      </a:lnTo>
                      <a:lnTo>
                        <a:pt x="244" y="181"/>
                      </a:lnTo>
                      <a:lnTo>
                        <a:pt x="166" y="154"/>
                      </a:lnTo>
                      <a:lnTo>
                        <a:pt x="159" y="147"/>
                      </a:lnTo>
                      <a:lnTo>
                        <a:pt x="140" y="132"/>
                      </a:lnTo>
                      <a:lnTo>
                        <a:pt x="132" y="122"/>
                      </a:lnTo>
                      <a:lnTo>
                        <a:pt x="126" y="116"/>
                      </a:lnTo>
                      <a:lnTo>
                        <a:pt x="124" y="110"/>
                      </a:lnTo>
                      <a:lnTo>
                        <a:pt x="119" y="107"/>
                      </a:lnTo>
                      <a:lnTo>
                        <a:pt x="113" y="100"/>
                      </a:lnTo>
                      <a:lnTo>
                        <a:pt x="110" y="95"/>
                      </a:lnTo>
                      <a:lnTo>
                        <a:pt x="103" y="88"/>
                      </a:lnTo>
                      <a:lnTo>
                        <a:pt x="98" y="65"/>
                      </a:lnTo>
                      <a:lnTo>
                        <a:pt x="99" y="60"/>
                      </a:lnTo>
                      <a:lnTo>
                        <a:pt x="103" y="55"/>
                      </a:lnTo>
                      <a:lnTo>
                        <a:pt x="105" y="49"/>
                      </a:lnTo>
                      <a:lnTo>
                        <a:pt x="115" y="37"/>
                      </a:lnTo>
                      <a:lnTo>
                        <a:pt x="120" y="25"/>
                      </a:lnTo>
                      <a:lnTo>
                        <a:pt x="123" y="23"/>
                      </a:lnTo>
                      <a:lnTo>
                        <a:pt x="125" y="27"/>
                      </a:lnTo>
                      <a:lnTo>
                        <a:pt x="130" y="29"/>
                      </a:lnTo>
                      <a:lnTo>
                        <a:pt x="135" y="38"/>
                      </a:lnTo>
                      <a:lnTo>
                        <a:pt x="140" y="41"/>
                      </a:lnTo>
                      <a:lnTo>
                        <a:pt x="151" y="57"/>
                      </a:lnTo>
                      <a:lnTo>
                        <a:pt x="167" y="73"/>
                      </a:lnTo>
                      <a:lnTo>
                        <a:pt x="179" y="82"/>
                      </a:lnTo>
                      <a:lnTo>
                        <a:pt x="186" y="84"/>
                      </a:lnTo>
                      <a:lnTo>
                        <a:pt x="193" y="82"/>
                      </a:lnTo>
                      <a:lnTo>
                        <a:pt x="215" y="83"/>
                      </a:lnTo>
                      <a:lnTo>
                        <a:pt x="222" y="77"/>
                      </a:lnTo>
                      <a:lnTo>
                        <a:pt x="231" y="72"/>
                      </a:lnTo>
                      <a:lnTo>
                        <a:pt x="238" y="70"/>
                      </a:lnTo>
                      <a:lnTo>
                        <a:pt x="248" y="64"/>
                      </a:lnTo>
                      <a:lnTo>
                        <a:pt x="253" y="62"/>
                      </a:lnTo>
                      <a:lnTo>
                        <a:pt x="255" y="60"/>
                      </a:lnTo>
                      <a:lnTo>
                        <a:pt x="258" y="57"/>
                      </a:lnTo>
                      <a:lnTo>
                        <a:pt x="260" y="57"/>
                      </a:lnTo>
                      <a:lnTo>
                        <a:pt x="265" y="61"/>
                      </a:lnTo>
                      <a:lnTo>
                        <a:pt x="269" y="61"/>
                      </a:lnTo>
                      <a:lnTo>
                        <a:pt x="271" y="62"/>
                      </a:lnTo>
                      <a:lnTo>
                        <a:pt x="283" y="61"/>
                      </a:lnTo>
                      <a:lnTo>
                        <a:pt x="291" y="67"/>
                      </a:lnTo>
                      <a:lnTo>
                        <a:pt x="302" y="67"/>
                      </a:lnTo>
                      <a:lnTo>
                        <a:pt x="312" y="65"/>
                      </a:lnTo>
                      <a:lnTo>
                        <a:pt x="317" y="61"/>
                      </a:lnTo>
                      <a:lnTo>
                        <a:pt x="322" y="56"/>
                      </a:lnTo>
                      <a:lnTo>
                        <a:pt x="331" y="54"/>
                      </a:lnTo>
                      <a:lnTo>
                        <a:pt x="336" y="48"/>
                      </a:lnTo>
                      <a:lnTo>
                        <a:pt x="342" y="44"/>
                      </a:lnTo>
                      <a:lnTo>
                        <a:pt x="353" y="41"/>
                      </a:lnTo>
                      <a:lnTo>
                        <a:pt x="365" y="46"/>
                      </a:lnTo>
                      <a:lnTo>
                        <a:pt x="372" y="45"/>
                      </a:lnTo>
                      <a:lnTo>
                        <a:pt x="382" y="44"/>
                      </a:lnTo>
                      <a:lnTo>
                        <a:pt x="393" y="43"/>
                      </a:lnTo>
                      <a:lnTo>
                        <a:pt x="398" y="41"/>
                      </a:lnTo>
                      <a:lnTo>
                        <a:pt x="411" y="33"/>
                      </a:lnTo>
                      <a:lnTo>
                        <a:pt x="417" y="33"/>
                      </a:lnTo>
                      <a:lnTo>
                        <a:pt x="430" y="37"/>
                      </a:lnTo>
                      <a:lnTo>
                        <a:pt x="447" y="29"/>
                      </a:lnTo>
                      <a:lnTo>
                        <a:pt x="451" y="28"/>
                      </a:lnTo>
                      <a:lnTo>
                        <a:pt x="458" y="29"/>
                      </a:lnTo>
                      <a:lnTo>
                        <a:pt x="462" y="24"/>
                      </a:lnTo>
                      <a:lnTo>
                        <a:pt x="473" y="25"/>
                      </a:lnTo>
                      <a:lnTo>
                        <a:pt x="481" y="24"/>
                      </a:lnTo>
                      <a:lnTo>
                        <a:pt x="496" y="21"/>
                      </a:lnTo>
                      <a:lnTo>
                        <a:pt x="501" y="17"/>
                      </a:lnTo>
                      <a:lnTo>
                        <a:pt x="514" y="12"/>
                      </a:lnTo>
                      <a:lnTo>
                        <a:pt x="518" y="2"/>
                      </a:lnTo>
                      <a:lnTo>
                        <a:pt x="527" y="0"/>
                      </a:lnTo>
                      <a:lnTo>
                        <a:pt x="535" y="0"/>
                      </a:lnTo>
                      <a:lnTo>
                        <a:pt x="546" y="7"/>
                      </a:lnTo>
                      <a:lnTo>
                        <a:pt x="555" y="7"/>
                      </a:lnTo>
                      <a:lnTo>
                        <a:pt x="556" y="8"/>
                      </a:lnTo>
                      <a:lnTo>
                        <a:pt x="555" y="14"/>
                      </a:lnTo>
                      <a:lnTo>
                        <a:pt x="555" y="19"/>
                      </a:lnTo>
                      <a:lnTo>
                        <a:pt x="549" y="27"/>
                      </a:lnTo>
                      <a:lnTo>
                        <a:pt x="548" y="33"/>
                      </a:lnTo>
                      <a:lnTo>
                        <a:pt x="548" y="41"/>
                      </a:lnTo>
                      <a:lnTo>
                        <a:pt x="554" y="46"/>
                      </a:lnTo>
                      <a:lnTo>
                        <a:pt x="551" y="52"/>
                      </a:lnTo>
                      <a:lnTo>
                        <a:pt x="552" y="59"/>
                      </a:lnTo>
                      <a:lnTo>
                        <a:pt x="551" y="66"/>
                      </a:lnTo>
                      <a:lnTo>
                        <a:pt x="552" y="75"/>
                      </a:lnTo>
                      <a:lnTo>
                        <a:pt x="551" y="78"/>
                      </a:lnTo>
                      <a:lnTo>
                        <a:pt x="544" y="83"/>
                      </a:lnTo>
                      <a:lnTo>
                        <a:pt x="545" y="86"/>
                      </a:lnTo>
                      <a:lnTo>
                        <a:pt x="551" y="84"/>
                      </a:lnTo>
                      <a:lnTo>
                        <a:pt x="552" y="82"/>
                      </a:lnTo>
                      <a:lnTo>
                        <a:pt x="554" y="82"/>
                      </a:lnTo>
                      <a:lnTo>
                        <a:pt x="556" y="84"/>
                      </a:lnTo>
                      <a:lnTo>
                        <a:pt x="561" y="86"/>
                      </a:lnTo>
                      <a:lnTo>
                        <a:pt x="561" y="89"/>
                      </a:lnTo>
                      <a:lnTo>
                        <a:pt x="560" y="91"/>
                      </a:lnTo>
                      <a:lnTo>
                        <a:pt x="559" y="91"/>
                      </a:lnTo>
                      <a:lnTo>
                        <a:pt x="552" y="88"/>
                      </a:lnTo>
                      <a:lnTo>
                        <a:pt x="545" y="88"/>
                      </a:lnTo>
                      <a:lnTo>
                        <a:pt x="540" y="91"/>
                      </a:lnTo>
                      <a:lnTo>
                        <a:pt x="539" y="92"/>
                      </a:lnTo>
                      <a:lnTo>
                        <a:pt x="539" y="99"/>
                      </a:lnTo>
                      <a:lnTo>
                        <a:pt x="533" y="125"/>
                      </a:lnTo>
                      <a:lnTo>
                        <a:pt x="533" y="141"/>
                      </a:lnTo>
                      <a:lnTo>
                        <a:pt x="530" y="145"/>
                      </a:lnTo>
                      <a:lnTo>
                        <a:pt x="528" y="156"/>
                      </a:lnTo>
                      <a:lnTo>
                        <a:pt x="524" y="159"/>
                      </a:lnTo>
                      <a:lnTo>
                        <a:pt x="518" y="164"/>
                      </a:lnTo>
                      <a:lnTo>
                        <a:pt x="511" y="181"/>
                      </a:lnTo>
                      <a:lnTo>
                        <a:pt x="502" y="190"/>
                      </a:lnTo>
                      <a:lnTo>
                        <a:pt x="497" y="202"/>
                      </a:lnTo>
                      <a:lnTo>
                        <a:pt x="497" y="204"/>
                      </a:lnTo>
                      <a:lnTo>
                        <a:pt x="492" y="207"/>
                      </a:lnTo>
                      <a:lnTo>
                        <a:pt x="485" y="215"/>
                      </a:lnTo>
                      <a:lnTo>
                        <a:pt x="482" y="220"/>
                      </a:lnTo>
                      <a:lnTo>
                        <a:pt x="480" y="226"/>
                      </a:lnTo>
                      <a:lnTo>
                        <a:pt x="479" y="237"/>
                      </a:lnTo>
                      <a:lnTo>
                        <a:pt x="462" y="271"/>
                      </a:lnTo>
                      <a:lnTo>
                        <a:pt x="447" y="296"/>
                      </a:lnTo>
                      <a:lnTo>
                        <a:pt x="444" y="303"/>
                      </a:lnTo>
                      <a:lnTo>
                        <a:pt x="438" y="325"/>
                      </a:lnTo>
                      <a:lnTo>
                        <a:pt x="431" y="344"/>
                      </a:lnTo>
                      <a:lnTo>
                        <a:pt x="422" y="351"/>
                      </a:lnTo>
                      <a:lnTo>
                        <a:pt x="419" y="353"/>
                      </a:lnTo>
                      <a:lnTo>
                        <a:pt x="416" y="357"/>
                      </a:lnTo>
                      <a:lnTo>
                        <a:pt x="414" y="358"/>
                      </a:lnTo>
                      <a:lnTo>
                        <a:pt x="409" y="363"/>
                      </a:lnTo>
                      <a:lnTo>
                        <a:pt x="394" y="378"/>
                      </a:lnTo>
                      <a:lnTo>
                        <a:pt x="389" y="389"/>
                      </a:lnTo>
                      <a:lnTo>
                        <a:pt x="389" y="390"/>
                      </a:lnTo>
                      <a:lnTo>
                        <a:pt x="388" y="395"/>
                      </a:lnTo>
                      <a:lnTo>
                        <a:pt x="382" y="405"/>
                      </a:lnTo>
                      <a:lnTo>
                        <a:pt x="373" y="420"/>
                      </a:lnTo>
                      <a:lnTo>
                        <a:pt x="362" y="432"/>
                      </a:lnTo>
                      <a:lnTo>
                        <a:pt x="363" y="432"/>
                      </a:lnTo>
                      <a:lnTo>
                        <a:pt x="352" y="442"/>
                      </a:lnTo>
                      <a:lnTo>
                        <a:pt x="340" y="453"/>
                      </a:lnTo>
                      <a:lnTo>
                        <a:pt x="334" y="461"/>
                      </a:lnTo>
                      <a:lnTo>
                        <a:pt x="323" y="474"/>
                      </a:lnTo>
                      <a:lnTo>
                        <a:pt x="306" y="486"/>
                      </a:lnTo>
                      <a:lnTo>
                        <a:pt x="297" y="492"/>
                      </a:lnTo>
                      <a:lnTo>
                        <a:pt x="297" y="495"/>
                      </a:lnTo>
                      <a:lnTo>
                        <a:pt x="290" y="506"/>
                      </a:lnTo>
                      <a:lnTo>
                        <a:pt x="277" y="520"/>
                      </a:lnTo>
                      <a:lnTo>
                        <a:pt x="264" y="532"/>
                      </a:lnTo>
                      <a:lnTo>
                        <a:pt x="249" y="541"/>
                      </a:lnTo>
                      <a:lnTo>
                        <a:pt x="243" y="545"/>
                      </a:lnTo>
                      <a:lnTo>
                        <a:pt x="231" y="549"/>
                      </a:lnTo>
                      <a:lnTo>
                        <a:pt x="223" y="550"/>
                      </a:lnTo>
                      <a:lnTo>
                        <a:pt x="216" y="554"/>
                      </a:lnTo>
                      <a:lnTo>
                        <a:pt x="193" y="572"/>
                      </a:lnTo>
                      <a:lnTo>
                        <a:pt x="139" y="620"/>
                      </a:lnTo>
                      <a:lnTo>
                        <a:pt x="120" y="640"/>
                      </a:lnTo>
                      <a:lnTo>
                        <a:pt x="113" y="648"/>
                      </a:lnTo>
                      <a:lnTo>
                        <a:pt x="103" y="659"/>
                      </a:lnTo>
                      <a:lnTo>
                        <a:pt x="91" y="663"/>
                      </a:lnTo>
                      <a:lnTo>
                        <a:pt x="87" y="660"/>
                      </a:lnTo>
                      <a:lnTo>
                        <a:pt x="84" y="665"/>
                      </a:lnTo>
                      <a:lnTo>
                        <a:pt x="87" y="665"/>
                      </a:lnTo>
                      <a:lnTo>
                        <a:pt x="88" y="669"/>
                      </a:lnTo>
                      <a:lnTo>
                        <a:pt x="87" y="672"/>
                      </a:lnTo>
                      <a:lnTo>
                        <a:pt x="83" y="674"/>
                      </a:lnTo>
                      <a:lnTo>
                        <a:pt x="81" y="681"/>
                      </a:lnTo>
                      <a:lnTo>
                        <a:pt x="75" y="691"/>
                      </a:lnTo>
                      <a:lnTo>
                        <a:pt x="61" y="705"/>
                      </a:lnTo>
                      <a:lnTo>
                        <a:pt x="50" y="718"/>
                      </a:lnTo>
                      <a:lnTo>
                        <a:pt x="37" y="730"/>
                      </a:lnTo>
                      <a:lnTo>
                        <a:pt x="32" y="739"/>
                      </a:lnTo>
                      <a:lnTo>
                        <a:pt x="30" y="740"/>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519" name="Freeform 518"/>
                <p:cNvSpPr>
                  <a:spLocks noChangeAspect="1"/>
                </p:cNvSpPr>
                <p:nvPr/>
              </p:nvSpPr>
              <p:spPr bwMode="gray">
                <a:xfrm>
                  <a:off x="4761706" y="3272184"/>
                  <a:ext cx="276225" cy="215900"/>
                </a:xfrm>
                <a:custGeom>
                  <a:avLst/>
                  <a:gdLst/>
                  <a:ahLst/>
                  <a:cxnLst>
                    <a:cxn ang="0">
                      <a:pos x="222" y="381"/>
                    </a:cxn>
                    <a:cxn ang="0">
                      <a:pos x="209" y="442"/>
                    </a:cxn>
                    <a:cxn ang="0">
                      <a:pos x="192" y="463"/>
                    </a:cxn>
                    <a:cxn ang="0">
                      <a:pos x="186" y="474"/>
                    </a:cxn>
                    <a:cxn ang="0">
                      <a:pos x="160" y="475"/>
                    </a:cxn>
                    <a:cxn ang="0">
                      <a:pos x="42" y="495"/>
                    </a:cxn>
                    <a:cxn ang="0">
                      <a:pos x="3" y="511"/>
                    </a:cxn>
                    <a:cxn ang="0">
                      <a:pos x="11" y="532"/>
                    </a:cxn>
                    <a:cxn ang="0">
                      <a:pos x="15" y="550"/>
                    </a:cxn>
                    <a:cxn ang="0">
                      <a:pos x="49" y="588"/>
                    </a:cxn>
                    <a:cxn ang="0">
                      <a:pos x="70" y="622"/>
                    </a:cxn>
                    <a:cxn ang="0">
                      <a:pos x="92" y="629"/>
                    </a:cxn>
                    <a:cxn ang="0">
                      <a:pos x="106" y="622"/>
                    </a:cxn>
                    <a:cxn ang="0">
                      <a:pos x="119" y="637"/>
                    </a:cxn>
                    <a:cxn ang="0">
                      <a:pos x="109" y="641"/>
                    </a:cxn>
                    <a:cxn ang="0">
                      <a:pos x="116" y="656"/>
                    </a:cxn>
                    <a:cxn ang="0">
                      <a:pos x="127" y="653"/>
                    </a:cxn>
                    <a:cxn ang="0">
                      <a:pos x="143" y="645"/>
                    </a:cxn>
                    <a:cxn ang="0">
                      <a:pos x="165" y="653"/>
                    </a:cxn>
                    <a:cxn ang="0">
                      <a:pos x="193" y="678"/>
                    </a:cxn>
                    <a:cxn ang="0">
                      <a:pos x="193" y="637"/>
                    </a:cxn>
                    <a:cxn ang="0">
                      <a:pos x="206" y="624"/>
                    </a:cxn>
                    <a:cxn ang="0">
                      <a:pos x="221" y="586"/>
                    </a:cxn>
                    <a:cxn ang="0">
                      <a:pos x="259" y="565"/>
                    </a:cxn>
                    <a:cxn ang="0">
                      <a:pos x="291" y="561"/>
                    </a:cxn>
                    <a:cxn ang="0">
                      <a:pos x="365" y="602"/>
                    </a:cxn>
                    <a:cxn ang="0">
                      <a:pos x="386" y="609"/>
                    </a:cxn>
                    <a:cxn ang="0">
                      <a:pos x="418" y="588"/>
                    </a:cxn>
                    <a:cxn ang="0">
                      <a:pos x="471" y="613"/>
                    </a:cxn>
                    <a:cxn ang="0">
                      <a:pos x="519" y="618"/>
                    </a:cxn>
                    <a:cxn ang="0">
                      <a:pos x="559" y="588"/>
                    </a:cxn>
                    <a:cxn ang="0">
                      <a:pos x="613" y="587"/>
                    </a:cxn>
                    <a:cxn ang="0">
                      <a:pos x="647" y="591"/>
                    </a:cxn>
                    <a:cxn ang="0">
                      <a:pos x="672" y="597"/>
                    </a:cxn>
                    <a:cxn ang="0">
                      <a:pos x="688" y="582"/>
                    </a:cxn>
                    <a:cxn ang="0">
                      <a:pos x="708" y="576"/>
                    </a:cxn>
                    <a:cxn ang="0">
                      <a:pos x="718" y="561"/>
                    </a:cxn>
                    <a:cxn ang="0">
                      <a:pos x="709" y="545"/>
                    </a:cxn>
                    <a:cxn ang="0">
                      <a:pos x="725" y="533"/>
                    </a:cxn>
                    <a:cxn ang="0">
                      <a:pos x="732" y="515"/>
                    </a:cxn>
                    <a:cxn ang="0">
                      <a:pos x="746" y="501"/>
                    </a:cxn>
                    <a:cxn ang="0">
                      <a:pos x="838" y="386"/>
                    </a:cxn>
                    <a:cxn ang="0">
                      <a:pos x="872" y="184"/>
                    </a:cxn>
                    <a:cxn ang="0">
                      <a:pos x="837" y="160"/>
                    </a:cxn>
                    <a:cxn ang="0">
                      <a:pos x="826" y="135"/>
                    </a:cxn>
                    <a:cxn ang="0">
                      <a:pos x="818" y="117"/>
                    </a:cxn>
                    <a:cxn ang="0">
                      <a:pos x="795" y="26"/>
                    </a:cxn>
                    <a:cxn ang="0">
                      <a:pos x="773" y="11"/>
                    </a:cxn>
                    <a:cxn ang="0">
                      <a:pos x="720" y="1"/>
                    </a:cxn>
                    <a:cxn ang="0">
                      <a:pos x="643" y="1"/>
                    </a:cxn>
                    <a:cxn ang="0">
                      <a:pos x="568" y="53"/>
                    </a:cxn>
                    <a:cxn ang="0">
                      <a:pos x="437" y="145"/>
                    </a:cxn>
                    <a:cxn ang="0">
                      <a:pos x="307" y="236"/>
                    </a:cxn>
                    <a:cxn ang="0">
                      <a:pos x="221" y="257"/>
                    </a:cxn>
                    <a:cxn ang="0">
                      <a:pos x="222" y="271"/>
                    </a:cxn>
                  </a:cxnLst>
                  <a:rect l="0" t="0" r="r" b="b"/>
                  <a:pathLst>
                    <a:path w="872" h="678">
                      <a:moveTo>
                        <a:pt x="222" y="271"/>
                      </a:moveTo>
                      <a:lnTo>
                        <a:pt x="222" y="327"/>
                      </a:lnTo>
                      <a:lnTo>
                        <a:pt x="222" y="381"/>
                      </a:lnTo>
                      <a:lnTo>
                        <a:pt x="222" y="435"/>
                      </a:lnTo>
                      <a:lnTo>
                        <a:pt x="219" y="436"/>
                      </a:lnTo>
                      <a:lnTo>
                        <a:pt x="209" y="442"/>
                      </a:lnTo>
                      <a:lnTo>
                        <a:pt x="205" y="448"/>
                      </a:lnTo>
                      <a:lnTo>
                        <a:pt x="204" y="456"/>
                      </a:lnTo>
                      <a:lnTo>
                        <a:pt x="192" y="463"/>
                      </a:lnTo>
                      <a:lnTo>
                        <a:pt x="188" y="466"/>
                      </a:lnTo>
                      <a:lnTo>
                        <a:pt x="186" y="469"/>
                      </a:lnTo>
                      <a:lnTo>
                        <a:pt x="186" y="474"/>
                      </a:lnTo>
                      <a:lnTo>
                        <a:pt x="173" y="473"/>
                      </a:lnTo>
                      <a:lnTo>
                        <a:pt x="160" y="472"/>
                      </a:lnTo>
                      <a:lnTo>
                        <a:pt x="160" y="475"/>
                      </a:lnTo>
                      <a:lnTo>
                        <a:pt x="155" y="474"/>
                      </a:lnTo>
                      <a:lnTo>
                        <a:pt x="66" y="475"/>
                      </a:lnTo>
                      <a:lnTo>
                        <a:pt x="42" y="495"/>
                      </a:lnTo>
                      <a:lnTo>
                        <a:pt x="5" y="495"/>
                      </a:lnTo>
                      <a:lnTo>
                        <a:pt x="4" y="499"/>
                      </a:lnTo>
                      <a:lnTo>
                        <a:pt x="3" y="511"/>
                      </a:lnTo>
                      <a:lnTo>
                        <a:pt x="0" y="521"/>
                      </a:lnTo>
                      <a:lnTo>
                        <a:pt x="1" y="523"/>
                      </a:lnTo>
                      <a:lnTo>
                        <a:pt x="11" y="532"/>
                      </a:lnTo>
                      <a:lnTo>
                        <a:pt x="12" y="534"/>
                      </a:lnTo>
                      <a:lnTo>
                        <a:pt x="11" y="543"/>
                      </a:lnTo>
                      <a:lnTo>
                        <a:pt x="15" y="550"/>
                      </a:lnTo>
                      <a:lnTo>
                        <a:pt x="27" y="565"/>
                      </a:lnTo>
                      <a:lnTo>
                        <a:pt x="44" y="579"/>
                      </a:lnTo>
                      <a:lnTo>
                        <a:pt x="49" y="588"/>
                      </a:lnTo>
                      <a:lnTo>
                        <a:pt x="55" y="603"/>
                      </a:lnTo>
                      <a:lnTo>
                        <a:pt x="59" y="609"/>
                      </a:lnTo>
                      <a:lnTo>
                        <a:pt x="70" y="622"/>
                      </a:lnTo>
                      <a:lnTo>
                        <a:pt x="78" y="626"/>
                      </a:lnTo>
                      <a:lnTo>
                        <a:pt x="89" y="629"/>
                      </a:lnTo>
                      <a:lnTo>
                        <a:pt x="92" y="629"/>
                      </a:lnTo>
                      <a:lnTo>
                        <a:pt x="97" y="628"/>
                      </a:lnTo>
                      <a:lnTo>
                        <a:pt x="102" y="623"/>
                      </a:lnTo>
                      <a:lnTo>
                        <a:pt x="106" y="622"/>
                      </a:lnTo>
                      <a:lnTo>
                        <a:pt x="112" y="625"/>
                      </a:lnTo>
                      <a:lnTo>
                        <a:pt x="118" y="635"/>
                      </a:lnTo>
                      <a:lnTo>
                        <a:pt x="119" y="637"/>
                      </a:lnTo>
                      <a:lnTo>
                        <a:pt x="118" y="640"/>
                      </a:lnTo>
                      <a:lnTo>
                        <a:pt x="113" y="640"/>
                      </a:lnTo>
                      <a:lnTo>
                        <a:pt x="109" y="641"/>
                      </a:lnTo>
                      <a:lnTo>
                        <a:pt x="108" y="645"/>
                      </a:lnTo>
                      <a:lnTo>
                        <a:pt x="109" y="649"/>
                      </a:lnTo>
                      <a:lnTo>
                        <a:pt x="116" y="656"/>
                      </a:lnTo>
                      <a:lnTo>
                        <a:pt x="127" y="666"/>
                      </a:lnTo>
                      <a:lnTo>
                        <a:pt x="134" y="662"/>
                      </a:lnTo>
                      <a:lnTo>
                        <a:pt x="127" y="653"/>
                      </a:lnTo>
                      <a:lnTo>
                        <a:pt x="127" y="649"/>
                      </a:lnTo>
                      <a:lnTo>
                        <a:pt x="138" y="646"/>
                      </a:lnTo>
                      <a:lnTo>
                        <a:pt x="143" y="645"/>
                      </a:lnTo>
                      <a:lnTo>
                        <a:pt x="151" y="641"/>
                      </a:lnTo>
                      <a:lnTo>
                        <a:pt x="154" y="642"/>
                      </a:lnTo>
                      <a:lnTo>
                        <a:pt x="165" y="653"/>
                      </a:lnTo>
                      <a:lnTo>
                        <a:pt x="177" y="666"/>
                      </a:lnTo>
                      <a:lnTo>
                        <a:pt x="184" y="671"/>
                      </a:lnTo>
                      <a:lnTo>
                        <a:pt x="193" y="678"/>
                      </a:lnTo>
                      <a:lnTo>
                        <a:pt x="194" y="671"/>
                      </a:lnTo>
                      <a:lnTo>
                        <a:pt x="192" y="646"/>
                      </a:lnTo>
                      <a:lnTo>
                        <a:pt x="193" y="637"/>
                      </a:lnTo>
                      <a:lnTo>
                        <a:pt x="195" y="633"/>
                      </a:lnTo>
                      <a:lnTo>
                        <a:pt x="199" y="628"/>
                      </a:lnTo>
                      <a:lnTo>
                        <a:pt x="206" y="624"/>
                      </a:lnTo>
                      <a:lnTo>
                        <a:pt x="211" y="618"/>
                      </a:lnTo>
                      <a:lnTo>
                        <a:pt x="219" y="604"/>
                      </a:lnTo>
                      <a:lnTo>
                        <a:pt x="221" y="586"/>
                      </a:lnTo>
                      <a:lnTo>
                        <a:pt x="222" y="582"/>
                      </a:lnTo>
                      <a:lnTo>
                        <a:pt x="240" y="570"/>
                      </a:lnTo>
                      <a:lnTo>
                        <a:pt x="259" y="565"/>
                      </a:lnTo>
                      <a:lnTo>
                        <a:pt x="277" y="565"/>
                      </a:lnTo>
                      <a:lnTo>
                        <a:pt x="283" y="564"/>
                      </a:lnTo>
                      <a:lnTo>
                        <a:pt x="291" y="561"/>
                      </a:lnTo>
                      <a:lnTo>
                        <a:pt x="306" y="563"/>
                      </a:lnTo>
                      <a:lnTo>
                        <a:pt x="343" y="581"/>
                      </a:lnTo>
                      <a:lnTo>
                        <a:pt x="365" y="602"/>
                      </a:lnTo>
                      <a:lnTo>
                        <a:pt x="372" y="607"/>
                      </a:lnTo>
                      <a:lnTo>
                        <a:pt x="377" y="609"/>
                      </a:lnTo>
                      <a:lnTo>
                        <a:pt x="386" y="609"/>
                      </a:lnTo>
                      <a:lnTo>
                        <a:pt x="392" y="599"/>
                      </a:lnTo>
                      <a:lnTo>
                        <a:pt x="408" y="591"/>
                      </a:lnTo>
                      <a:lnTo>
                        <a:pt x="418" y="588"/>
                      </a:lnTo>
                      <a:lnTo>
                        <a:pt x="430" y="588"/>
                      </a:lnTo>
                      <a:lnTo>
                        <a:pt x="447" y="598"/>
                      </a:lnTo>
                      <a:lnTo>
                        <a:pt x="471" y="613"/>
                      </a:lnTo>
                      <a:lnTo>
                        <a:pt x="483" y="617"/>
                      </a:lnTo>
                      <a:lnTo>
                        <a:pt x="506" y="619"/>
                      </a:lnTo>
                      <a:lnTo>
                        <a:pt x="519" y="618"/>
                      </a:lnTo>
                      <a:lnTo>
                        <a:pt x="533" y="608"/>
                      </a:lnTo>
                      <a:lnTo>
                        <a:pt x="550" y="593"/>
                      </a:lnTo>
                      <a:lnTo>
                        <a:pt x="559" y="588"/>
                      </a:lnTo>
                      <a:lnTo>
                        <a:pt x="585" y="588"/>
                      </a:lnTo>
                      <a:lnTo>
                        <a:pt x="603" y="591"/>
                      </a:lnTo>
                      <a:lnTo>
                        <a:pt x="613" y="587"/>
                      </a:lnTo>
                      <a:lnTo>
                        <a:pt x="633" y="585"/>
                      </a:lnTo>
                      <a:lnTo>
                        <a:pt x="640" y="587"/>
                      </a:lnTo>
                      <a:lnTo>
                        <a:pt x="647" y="591"/>
                      </a:lnTo>
                      <a:lnTo>
                        <a:pt x="655" y="593"/>
                      </a:lnTo>
                      <a:lnTo>
                        <a:pt x="661" y="597"/>
                      </a:lnTo>
                      <a:lnTo>
                        <a:pt x="672" y="597"/>
                      </a:lnTo>
                      <a:lnTo>
                        <a:pt x="678" y="593"/>
                      </a:lnTo>
                      <a:lnTo>
                        <a:pt x="688" y="583"/>
                      </a:lnTo>
                      <a:lnTo>
                        <a:pt x="688" y="582"/>
                      </a:lnTo>
                      <a:lnTo>
                        <a:pt x="694" y="577"/>
                      </a:lnTo>
                      <a:lnTo>
                        <a:pt x="702" y="576"/>
                      </a:lnTo>
                      <a:lnTo>
                        <a:pt x="708" y="576"/>
                      </a:lnTo>
                      <a:lnTo>
                        <a:pt x="714" y="564"/>
                      </a:lnTo>
                      <a:lnTo>
                        <a:pt x="715" y="564"/>
                      </a:lnTo>
                      <a:lnTo>
                        <a:pt x="718" y="561"/>
                      </a:lnTo>
                      <a:lnTo>
                        <a:pt x="713" y="556"/>
                      </a:lnTo>
                      <a:lnTo>
                        <a:pt x="709" y="550"/>
                      </a:lnTo>
                      <a:lnTo>
                        <a:pt x="709" y="545"/>
                      </a:lnTo>
                      <a:lnTo>
                        <a:pt x="714" y="538"/>
                      </a:lnTo>
                      <a:lnTo>
                        <a:pt x="720" y="534"/>
                      </a:lnTo>
                      <a:lnTo>
                        <a:pt x="725" y="533"/>
                      </a:lnTo>
                      <a:lnTo>
                        <a:pt x="730" y="531"/>
                      </a:lnTo>
                      <a:lnTo>
                        <a:pt x="727" y="520"/>
                      </a:lnTo>
                      <a:lnTo>
                        <a:pt x="732" y="515"/>
                      </a:lnTo>
                      <a:lnTo>
                        <a:pt x="740" y="513"/>
                      </a:lnTo>
                      <a:lnTo>
                        <a:pt x="740" y="504"/>
                      </a:lnTo>
                      <a:lnTo>
                        <a:pt x="746" y="501"/>
                      </a:lnTo>
                      <a:lnTo>
                        <a:pt x="746" y="490"/>
                      </a:lnTo>
                      <a:lnTo>
                        <a:pt x="834" y="391"/>
                      </a:lnTo>
                      <a:lnTo>
                        <a:pt x="838" y="386"/>
                      </a:lnTo>
                      <a:lnTo>
                        <a:pt x="844" y="287"/>
                      </a:lnTo>
                      <a:lnTo>
                        <a:pt x="859" y="208"/>
                      </a:lnTo>
                      <a:lnTo>
                        <a:pt x="872" y="184"/>
                      </a:lnTo>
                      <a:lnTo>
                        <a:pt x="849" y="171"/>
                      </a:lnTo>
                      <a:lnTo>
                        <a:pt x="843" y="166"/>
                      </a:lnTo>
                      <a:lnTo>
                        <a:pt x="837" y="160"/>
                      </a:lnTo>
                      <a:lnTo>
                        <a:pt x="833" y="154"/>
                      </a:lnTo>
                      <a:lnTo>
                        <a:pt x="829" y="142"/>
                      </a:lnTo>
                      <a:lnTo>
                        <a:pt x="826" y="135"/>
                      </a:lnTo>
                      <a:lnTo>
                        <a:pt x="826" y="133"/>
                      </a:lnTo>
                      <a:lnTo>
                        <a:pt x="821" y="123"/>
                      </a:lnTo>
                      <a:lnTo>
                        <a:pt x="818" y="117"/>
                      </a:lnTo>
                      <a:lnTo>
                        <a:pt x="818" y="31"/>
                      </a:lnTo>
                      <a:lnTo>
                        <a:pt x="801" y="36"/>
                      </a:lnTo>
                      <a:lnTo>
                        <a:pt x="795" y="26"/>
                      </a:lnTo>
                      <a:lnTo>
                        <a:pt x="791" y="22"/>
                      </a:lnTo>
                      <a:lnTo>
                        <a:pt x="776" y="15"/>
                      </a:lnTo>
                      <a:lnTo>
                        <a:pt x="773" y="11"/>
                      </a:lnTo>
                      <a:lnTo>
                        <a:pt x="768" y="7"/>
                      </a:lnTo>
                      <a:lnTo>
                        <a:pt x="759" y="5"/>
                      </a:lnTo>
                      <a:lnTo>
                        <a:pt x="720" y="1"/>
                      </a:lnTo>
                      <a:lnTo>
                        <a:pt x="677" y="2"/>
                      </a:lnTo>
                      <a:lnTo>
                        <a:pt x="646" y="0"/>
                      </a:lnTo>
                      <a:lnTo>
                        <a:pt x="643" y="1"/>
                      </a:lnTo>
                      <a:lnTo>
                        <a:pt x="638" y="4"/>
                      </a:lnTo>
                      <a:lnTo>
                        <a:pt x="612" y="22"/>
                      </a:lnTo>
                      <a:lnTo>
                        <a:pt x="568" y="53"/>
                      </a:lnTo>
                      <a:lnTo>
                        <a:pt x="525" y="84"/>
                      </a:lnTo>
                      <a:lnTo>
                        <a:pt x="482" y="114"/>
                      </a:lnTo>
                      <a:lnTo>
                        <a:pt x="437" y="145"/>
                      </a:lnTo>
                      <a:lnTo>
                        <a:pt x="393" y="176"/>
                      </a:lnTo>
                      <a:lnTo>
                        <a:pt x="350" y="206"/>
                      </a:lnTo>
                      <a:lnTo>
                        <a:pt x="307" y="236"/>
                      </a:lnTo>
                      <a:lnTo>
                        <a:pt x="292" y="241"/>
                      </a:lnTo>
                      <a:lnTo>
                        <a:pt x="230" y="255"/>
                      </a:lnTo>
                      <a:lnTo>
                        <a:pt x="221" y="257"/>
                      </a:lnTo>
                      <a:lnTo>
                        <a:pt x="221" y="259"/>
                      </a:lnTo>
                      <a:lnTo>
                        <a:pt x="222" y="260"/>
                      </a:lnTo>
                      <a:lnTo>
                        <a:pt x="222" y="271"/>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520" name="Freeform 18"/>
                <p:cNvSpPr>
                  <a:spLocks noChangeAspect="1"/>
                </p:cNvSpPr>
                <p:nvPr/>
              </p:nvSpPr>
              <p:spPr bwMode="gray">
                <a:xfrm>
                  <a:off x="5334792" y="3432522"/>
                  <a:ext cx="261938" cy="198438"/>
                </a:xfrm>
                <a:custGeom>
                  <a:avLst/>
                  <a:gdLst/>
                  <a:ahLst/>
                  <a:cxnLst>
                    <a:cxn ang="0">
                      <a:pos x="174" y="105"/>
                    </a:cxn>
                    <a:cxn ang="0">
                      <a:pos x="149" y="125"/>
                    </a:cxn>
                    <a:cxn ang="0">
                      <a:pos x="104" y="215"/>
                    </a:cxn>
                    <a:cxn ang="0">
                      <a:pos x="81" y="225"/>
                    </a:cxn>
                    <a:cxn ang="0">
                      <a:pos x="67" y="242"/>
                    </a:cxn>
                    <a:cxn ang="0">
                      <a:pos x="67" y="270"/>
                    </a:cxn>
                    <a:cxn ang="0">
                      <a:pos x="61" y="346"/>
                    </a:cxn>
                    <a:cxn ang="0">
                      <a:pos x="21" y="355"/>
                    </a:cxn>
                    <a:cxn ang="0">
                      <a:pos x="5" y="378"/>
                    </a:cxn>
                    <a:cxn ang="0">
                      <a:pos x="12" y="390"/>
                    </a:cxn>
                    <a:cxn ang="0">
                      <a:pos x="39" y="399"/>
                    </a:cxn>
                    <a:cxn ang="0">
                      <a:pos x="58" y="424"/>
                    </a:cxn>
                    <a:cxn ang="0">
                      <a:pos x="93" y="453"/>
                    </a:cxn>
                    <a:cxn ang="0">
                      <a:pos x="113" y="502"/>
                    </a:cxn>
                    <a:cxn ang="0">
                      <a:pos x="150" y="522"/>
                    </a:cxn>
                    <a:cxn ang="0">
                      <a:pos x="157" y="544"/>
                    </a:cxn>
                    <a:cxn ang="0">
                      <a:pos x="185" y="569"/>
                    </a:cxn>
                    <a:cxn ang="0">
                      <a:pos x="255" y="600"/>
                    </a:cxn>
                    <a:cxn ang="0">
                      <a:pos x="303" y="619"/>
                    </a:cxn>
                    <a:cxn ang="0">
                      <a:pos x="373" y="614"/>
                    </a:cxn>
                    <a:cxn ang="0">
                      <a:pos x="427" y="588"/>
                    </a:cxn>
                    <a:cxn ang="0">
                      <a:pos x="483" y="604"/>
                    </a:cxn>
                    <a:cxn ang="0">
                      <a:pos x="506" y="592"/>
                    </a:cxn>
                    <a:cxn ang="0">
                      <a:pos x="567" y="559"/>
                    </a:cxn>
                    <a:cxn ang="0">
                      <a:pos x="661" y="545"/>
                    </a:cxn>
                    <a:cxn ang="0">
                      <a:pos x="823" y="381"/>
                    </a:cxn>
                    <a:cxn ang="0">
                      <a:pos x="684" y="347"/>
                    </a:cxn>
                    <a:cxn ang="0">
                      <a:pos x="579" y="298"/>
                    </a:cxn>
                    <a:cxn ang="0">
                      <a:pos x="564" y="276"/>
                    </a:cxn>
                    <a:cxn ang="0">
                      <a:pos x="550" y="261"/>
                    </a:cxn>
                    <a:cxn ang="0">
                      <a:pos x="539" y="226"/>
                    </a:cxn>
                    <a:cxn ang="0">
                      <a:pos x="534" y="212"/>
                    </a:cxn>
                    <a:cxn ang="0">
                      <a:pos x="516" y="218"/>
                    </a:cxn>
                    <a:cxn ang="0">
                      <a:pos x="504" y="220"/>
                    </a:cxn>
                    <a:cxn ang="0">
                      <a:pos x="484" y="203"/>
                    </a:cxn>
                    <a:cxn ang="0">
                      <a:pos x="499" y="177"/>
                    </a:cxn>
                    <a:cxn ang="0">
                      <a:pos x="512" y="140"/>
                    </a:cxn>
                    <a:cxn ang="0">
                      <a:pos x="495" y="119"/>
                    </a:cxn>
                    <a:cxn ang="0">
                      <a:pos x="480" y="99"/>
                    </a:cxn>
                    <a:cxn ang="0">
                      <a:pos x="445" y="71"/>
                    </a:cxn>
                    <a:cxn ang="0">
                      <a:pos x="420" y="40"/>
                    </a:cxn>
                    <a:cxn ang="0">
                      <a:pos x="389" y="23"/>
                    </a:cxn>
                    <a:cxn ang="0">
                      <a:pos x="372" y="26"/>
                    </a:cxn>
                    <a:cxn ang="0">
                      <a:pos x="356" y="18"/>
                    </a:cxn>
                    <a:cxn ang="0">
                      <a:pos x="340" y="23"/>
                    </a:cxn>
                    <a:cxn ang="0">
                      <a:pos x="334" y="18"/>
                    </a:cxn>
                    <a:cxn ang="0">
                      <a:pos x="324" y="17"/>
                    </a:cxn>
                    <a:cxn ang="0">
                      <a:pos x="301" y="26"/>
                    </a:cxn>
                    <a:cxn ang="0">
                      <a:pos x="284" y="12"/>
                    </a:cxn>
                    <a:cxn ang="0">
                      <a:pos x="268" y="5"/>
                    </a:cxn>
                    <a:cxn ang="0">
                      <a:pos x="236" y="34"/>
                    </a:cxn>
                    <a:cxn ang="0">
                      <a:pos x="223" y="26"/>
                    </a:cxn>
                    <a:cxn ang="0">
                      <a:pos x="216" y="35"/>
                    </a:cxn>
                    <a:cxn ang="0">
                      <a:pos x="194" y="33"/>
                    </a:cxn>
                  </a:cxnLst>
                  <a:rect l="0" t="0" r="r" b="b"/>
                  <a:pathLst>
                    <a:path w="824" h="626">
                      <a:moveTo>
                        <a:pt x="192" y="32"/>
                      </a:moveTo>
                      <a:lnTo>
                        <a:pt x="192" y="48"/>
                      </a:lnTo>
                      <a:lnTo>
                        <a:pt x="174" y="105"/>
                      </a:lnTo>
                      <a:lnTo>
                        <a:pt x="167" y="113"/>
                      </a:lnTo>
                      <a:lnTo>
                        <a:pt x="158" y="115"/>
                      </a:lnTo>
                      <a:lnTo>
                        <a:pt x="149" y="125"/>
                      </a:lnTo>
                      <a:lnTo>
                        <a:pt x="114" y="174"/>
                      </a:lnTo>
                      <a:lnTo>
                        <a:pt x="109" y="188"/>
                      </a:lnTo>
                      <a:lnTo>
                        <a:pt x="104" y="215"/>
                      </a:lnTo>
                      <a:lnTo>
                        <a:pt x="99" y="220"/>
                      </a:lnTo>
                      <a:lnTo>
                        <a:pt x="88" y="220"/>
                      </a:lnTo>
                      <a:lnTo>
                        <a:pt x="81" y="225"/>
                      </a:lnTo>
                      <a:lnTo>
                        <a:pt x="74" y="237"/>
                      </a:lnTo>
                      <a:lnTo>
                        <a:pt x="71" y="244"/>
                      </a:lnTo>
                      <a:lnTo>
                        <a:pt x="67" y="242"/>
                      </a:lnTo>
                      <a:lnTo>
                        <a:pt x="67" y="253"/>
                      </a:lnTo>
                      <a:lnTo>
                        <a:pt x="69" y="259"/>
                      </a:lnTo>
                      <a:lnTo>
                        <a:pt x="67" y="270"/>
                      </a:lnTo>
                      <a:lnTo>
                        <a:pt x="63" y="286"/>
                      </a:lnTo>
                      <a:lnTo>
                        <a:pt x="63" y="331"/>
                      </a:lnTo>
                      <a:lnTo>
                        <a:pt x="61" y="346"/>
                      </a:lnTo>
                      <a:lnTo>
                        <a:pt x="54" y="352"/>
                      </a:lnTo>
                      <a:lnTo>
                        <a:pt x="43" y="357"/>
                      </a:lnTo>
                      <a:lnTo>
                        <a:pt x="21" y="355"/>
                      </a:lnTo>
                      <a:lnTo>
                        <a:pt x="11" y="359"/>
                      </a:lnTo>
                      <a:lnTo>
                        <a:pt x="11" y="373"/>
                      </a:lnTo>
                      <a:lnTo>
                        <a:pt x="5" y="378"/>
                      </a:lnTo>
                      <a:lnTo>
                        <a:pt x="0" y="386"/>
                      </a:lnTo>
                      <a:lnTo>
                        <a:pt x="6" y="390"/>
                      </a:lnTo>
                      <a:lnTo>
                        <a:pt x="12" y="390"/>
                      </a:lnTo>
                      <a:lnTo>
                        <a:pt x="20" y="397"/>
                      </a:lnTo>
                      <a:lnTo>
                        <a:pt x="28" y="395"/>
                      </a:lnTo>
                      <a:lnTo>
                        <a:pt x="39" y="399"/>
                      </a:lnTo>
                      <a:lnTo>
                        <a:pt x="48" y="404"/>
                      </a:lnTo>
                      <a:lnTo>
                        <a:pt x="56" y="414"/>
                      </a:lnTo>
                      <a:lnTo>
                        <a:pt x="58" y="424"/>
                      </a:lnTo>
                      <a:lnTo>
                        <a:pt x="64" y="432"/>
                      </a:lnTo>
                      <a:lnTo>
                        <a:pt x="71" y="440"/>
                      </a:lnTo>
                      <a:lnTo>
                        <a:pt x="93" y="453"/>
                      </a:lnTo>
                      <a:lnTo>
                        <a:pt x="98" y="463"/>
                      </a:lnTo>
                      <a:lnTo>
                        <a:pt x="103" y="475"/>
                      </a:lnTo>
                      <a:lnTo>
                        <a:pt x="113" y="502"/>
                      </a:lnTo>
                      <a:lnTo>
                        <a:pt x="118" y="511"/>
                      </a:lnTo>
                      <a:lnTo>
                        <a:pt x="126" y="517"/>
                      </a:lnTo>
                      <a:lnTo>
                        <a:pt x="150" y="522"/>
                      </a:lnTo>
                      <a:lnTo>
                        <a:pt x="157" y="527"/>
                      </a:lnTo>
                      <a:lnTo>
                        <a:pt x="158" y="534"/>
                      </a:lnTo>
                      <a:lnTo>
                        <a:pt x="157" y="544"/>
                      </a:lnTo>
                      <a:lnTo>
                        <a:pt x="156" y="566"/>
                      </a:lnTo>
                      <a:lnTo>
                        <a:pt x="169" y="571"/>
                      </a:lnTo>
                      <a:lnTo>
                        <a:pt x="185" y="569"/>
                      </a:lnTo>
                      <a:lnTo>
                        <a:pt x="200" y="570"/>
                      </a:lnTo>
                      <a:lnTo>
                        <a:pt x="217" y="578"/>
                      </a:lnTo>
                      <a:lnTo>
                        <a:pt x="255" y="600"/>
                      </a:lnTo>
                      <a:lnTo>
                        <a:pt x="266" y="613"/>
                      </a:lnTo>
                      <a:lnTo>
                        <a:pt x="286" y="619"/>
                      </a:lnTo>
                      <a:lnTo>
                        <a:pt x="303" y="619"/>
                      </a:lnTo>
                      <a:lnTo>
                        <a:pt x="325" y="625"/>
                      </a:lnTo>
                      <a:lnTo>
                        <a:pt x="350" y="626"/>
                      </a:lnTo>
                      <a:lnTo>
                        <a:pt x="373" y="614"/>
                      </a:lnTo>
                      <a:lnTo>
                        <a:pt x="389" y="598"/>
                      </a:lnTo>
                      <a:lnTo>
                        <a:pt x="408" y="592"/>
                      </a:lnTo>
                      <a:lnTo>
                        <a:pt x="427" y="588"/>
                      </a:lnTo>
                      <a:lnTo>
                        <a:pt x="461" y="604"/>
                      </a:lnTo>
                      <a:lnTo>
                        <a:pt x="474" y="603"/>
                      </a:lnTo>
                      <a:lnTo>
                        <a:pt x="483" y="604"/>
                      </a:lnTo>
                      <a:lnTo>
                        <a:pt x="488" y="603"/>
                      </a:lnTo>
                      <a:lnTo>
                        <a:pt x="491" y="599"/>
                      </a:lnTo>
                      <a:lnTo>
                        <a:pt x="506" y="592"/>
                      </a:lnTo>
                      <a:lnTo>
                        <a:pt x="542" y="580"/>
                      </a:lnTo>
                      <a:lnTo>
                        <a:pt x="554" y="567"/>
                      </a:lnTo>
                      <a:lnTo>
                        <a:pt x="567" y="559"/>
                      </a:lnTo>
                      <a:lnTo>
                        <a:pt x="588" y="550"/>
                      </a:lnTo>
                      <a:lnTo>
                        <a:pt x="596" y="545"/>
                      </a:lnTo>
                      <a:lnTo>
                        <a:pt x="661" y="545"/>
                      </a:lnTo>
                      <a:lnTo>
                        <a:pt x="742" y="463"/>
                      </a:lnTo>
                      <a:lnTo>
                        <a:pt x="813" y="393"/>
                      </a:lnTo>
                      <a:lnTo>
                        <a:pt x="823" y="381"/>
                      </a:lnTo>
                      <a:lnTo>
                        <a:pt x="824" y="378"/>
                      </a:lnTo>
                      <a:lnTo>
                        <a:pt x="771" y="379"/>
                      </a:lnTo>
                      <a:lnTo>
                        <a:pt x="684" y="347"/>
                      </a:lnTo>
                      <a:lnTo>
                        <a:pt x="606" y="320"/>
                      </a:lnTo>
                      <a:lnTo>
                        <a:pt x="599" y="313"/>
                      </a:lnTo>
                      <a:lnTo>
                        <a:pt x="579" y="298"/>
                      </a:lnTo>
                      <a:lnTo>
                        <a:pt x="572" y="288"/>
                      </a:lnTo>
                      <a:lnTo>
                        <a:pt x="566" y="282"/>
                      </a:lnTo>
                      <a:lnTo>
                        <a:pt x="564" y="276"/>
                      </a:lnTo>
                      <a:lnTo>
                        <a:pt x="559" y="273"/>
                      </a:lnTo>
                      <a:lnTo>
                        <a:pt x="553" y="266"/>
                      </a:lnTo>
                      <a:lnTo>
                        <a:pt x="550" y="261"/>
                      </a:lnTo>
                      <a:lnTo>
                        <a:pt x="543" y="254"/>
                      </a:lnTo>
                      <a:lnTo>
                        <a:pt x="538" y="231"/>
                      </a:lnTo>
                      <a:lnTo>
                        <a:pt x="539" y="226"/>
                      </a:lnTo>
                      <a:lnTo>
                        <a:pt x="543" y="221"/>
                      </a:lnTo>
                      <a:lnTo>
                        <a:pt x="543" y="220"/>
                      </a:lnTo>
                      <a:lnTo>
                        <a:pt x="534" y="212"/>
                      </a:lnTo>
                      <a:lnTo>
                        <a:pt x="529" y="211"/>
                      </a:lnTo>
                      <a:lnTo>
                        <a:pt x="517" y="216"/>
                      </a:lnTo>
                      <a:lnTo>
                        <a:pt x="516" y="218"/>
                      </a:lnTo>
                      <a:lnTo>
                        <a:pt x="515" y="220"/>
                      </a:lnTo>
                      <a:lnTo>
                        <a:pt x="508" y="217"/>
                      </a:lnTo>
                      <a:lnTo>
                        <a:pt x="504" y="220"/>
                      </a:lnTo>
                      <a:lnTo>
                        <a:pt x="491" y="218"/>
                      </a:lnTo>
                      <a:lnTo>
                        <a:pt x="485" y="212"/>
                      </a:lnTo>
                      <a:lnTo>
                        <a:pt x="484" y="203"/>
                      </a:lnTo>
                      <a:lnTo>
                        <a:pt x="484" y="200"/>
                      </a:lnTo>
                      <a:lnTo>
                        <a:pt x="493" y="190"/>
                      </a:lnTo>
                      <a:lnTo>
                        <a:pt x="499" y="177"/>
                      </a:lnTo>
                      <a:lnTo>
                        <a:pt x="501" y="166"/>
                      </a:lnTo>
                      <a:lnTo>
                        <a:pt x="506" y="144"/>
                      </a:lnTo>
                      <a:lnTo>
                        <a:pt x="512" y="140"/>
                      </a:lnTo>
                      <a:lnTo>
                        <a:pt x="506" y="132"/>
                      </a:lnTo>
                      <a:lnTo>
                        <a:pt x="502" y="125"/>
                      </a:lnTo>
                      <a:lnTo>
                        <a:pt x="495" y="119"/>
                      </a:lnTo>
                      <a:lnTo>
                        <a:pt x="486" y="115"/>
                      </a:lnTo>
                      <a:lnTo>
                        <a:pt x="483" y="109"/>
                      </a:lnTo>
                      <a:lnTo>
                        <a:pt x="480" y="99"/>
                      </a:lnTo>
                      <a:lnTo>
                        <a:pt x="474" y="93"/>
                      </a:lnTo>
                      <a:lnTo>
                        <a:pt x="462" y="83"/>
                      </a:lnTo>
                      <a:lnTo>
                        <a:pt x="445" y="71"/>
                      </a:lnTo>
                      <a:lnTo>
                        <a:pt x="440" y="62"/>
                      </a:lnTo>
                      <a:lnTo>
                        <a:pt x="432" y="51"/>
                      </a:lnTo>
                      <a:lnTo>
                        <a:pt x="420" y="40"/>
                      </a:lnTo>
                      <a:lnTo>
                        <a:pt x="413" y="39"/>
                      </a:lnTo>
                      <a:lnTo>
                        <a:pt x="403" y="34"/>
                      </a:lnTo>
                      <a:lnTo>
                        <a:pt x="389" y="23"/>
                      </a:lnTo>
                      <a:lnTo>
                        <a:pt x="378" y="24"/>
                      </a:lnTo>
                      <a:lnTo>
                        <a:pt x="376" y="26"/>
                      </a:lnTo>
                      <a:lnTo>
                        <a:pt x="372" y="26"/>
                      </a:lnTo>
                      <a:lnTo>
                        <a:pt x="371" y="22"/>
                      </a:lnTo>
                      <a:lnTo>
                        <a:pt x="361" y="22"/>
                      </a:lnTo>
                      <a:lnTo>
                        <a:pt x="356" y="18"/>
                      </a:lnTo>
                      <a:lnTo>
                        <a:pt x="352" y="18"/>
                      </a:lnTo>
                      <a:lnTo>
                        <a:pt x="348" y="22"/>
                      </a:lnTo>
                      <a:lnTo>
                        <a:pt x="340" y="23"/>
                      </a:lnTo>
                      <a:lnTo>
                        <a:pt x="339" y="24"/>
                      </a:lnTo>
                      <a:lnTo>
                        <a:pt x="337" y="24"/>
                      </a:lnTo>
                      <a:lnTo>
                        <a:pt x="334" y="18"/>
                      </a:lnTo>
                      <a:lnTo>
                        <a:pt x="329" y="13"/>
                      </a:lnTo>
                      <a:lnTo>
                        <a:pt x="324" y="13"/>
                      </a:lnTo>
                      <a:lnTo>
                        <a:pt x="324" y="17"/>
                      </a:lnTo>
                      <a:lnTo>
                        <a:pt x="318" y="22"/>
                      </a:lnTo>
                      <a:lnTo>
                        <a:pt x="305" y="24"/>
                      </a:lnTo>
                      <a:lnTo>
                        <a:pt x="301" y="26"/>
                      </a:lnTo>
                      <a:lnTo>
                        <a:pt x="292" y="26"/>
                      </a:lnTo>
                      <a:lnTo>
                        <a:pt x="284" y="15"/>
                      </a:lnTo>
                      <a:lnTo>
                        <a:pt x="284" y="12"/>
                      </a:lnTo>
                      <a:lnTo>
                        <a:pt x="281" y="11"/>
                      </a:lnTo>
                      <a:lnTo>
                        <a:pt x="274" y="11"/>
                      </a:lnTo>
                      <a:lnTo>
                        <a:pt x="268" y="5"/>
                      </a:lnTo>
                      <a:lnTo>
                        <a:pt x="264" y="0"/>
                      </a:lnTo>
                      <a:lnTo>
                        <a:pt x="244" y="44"/>
                      </a:lnTo>
                      <a:lnTo>
                        <a:pt x="236" y="34"/>
                      </a:lnTo>
                      <a:lnTo>
                        <a:pt x="236" y="31"/>
                      </a:lnTo>
                      <a:lnTo>
                        <a:pt x="231" y="26"/>
                      </a:lnTo>
                      <a:lnTo>
                        <a:pt x="223" y="26"/>
                      </a:lnTo>
                      <a:lnTo>
                        <a:pt x="220" y="29"/>
                      </a:lnTo>
                      <a:lnTo>
                        <a:pt x="219" y="33"/>
                      </a:lnTo>
                      <a:lnTo>
                        <a:pt x="216" y="35"/>
                      </a:lnTo>
                      <a:lnTo>
                        <a:pt x="212" y="35"/>
                      </a:lnTo>
                      <a:lnTo>
                        <a:pt x="208" y="33"/>
                      </a:lnTo>
                      <a:lnTo>
                        <a:pt x="194" y="33"/>
                      </a:lnTo>
                      <a:lnTo>
                        <a:pt x="192" y="32"/>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521" name="Freeform 520"/>
                <p:cNvSpPr>
                  <a:spLocks noChangeAspect="1"/>
                </p:cNvSpPr>
                <p:nvPr/>
              </p:nvSpPr>
              <p:spPr bwMode="gray">
                <a:xfrm>
                  <a:off x="5296692" y="4153247"/>
                  <a:ext cx="20638" cy="28575"/>
                </a:xfrm>
                <a:custGeom>
                  <a:avLst/>
                  <a:gdLst/>
                  <a:ahLst/>
                  <a:cxnLst>
                    <a:cxn ang="0">
                      <a:pos x="67" y="63"/>
                    </a:cxn>
                    <a:cxn ang="0">
                      <a:pos x="65" y="35"/>
                    </a:cxn>
                    <a:cxn ang="0">
                      <a:pos x="65" y="14"/>
                    </a:cxn>
                    <a:cxn ang="0">
                      <a:pos x="63" y="6"/>
                    </a:cxn>
                    <a:cxn ang="0">
                      <a:pos x="56" y="15"/>
                    </a:cxn>
                    <a:cxn ang="0">
                      <a:pos x="33" y="0"/>
                    </a:cxn>
                    <a:cxn ang="0">
                      <a:pos x="19" y="9"/>
                    </a:cxn>
                    <a:cxn ang="0">
                      <a:pos x="12" y="21"/>
                    </a:cxn>
                    <a:cxn ang="0">
                      <a:pos x="4" y="38"/>
                    </a:cxn>
                    <a:cxn ang="0">
                      <a:pos x="0" y="54"/>
                    </a:cxn>
                    <a:cxn ang="0">
                      <a:pos x="2" y="67"/>
                    </a:cxn>
                    <a:cxn ang="0">
                      <a:pos x="12" y="86"/>
                    </a:cxn>
                    <a:cxn ang="0">
                      <a:pos x="35" y="89"/>
                    </a:cxn>
                    <a:cxn ang="0">
                      <a:pos x="47" y="90"/>
                    </a:cxn>
                    <a:cxn ang="0">
                      <a:pos x="55" y="81"/>
                    </a:cxn>
                    <a:cxn ang="0">
                      <a:pos x="61" y="67"/>
                    </a:cxn>
                    <a:cxn ang="0">
                      <a:pos x="67" y="63"/>
                    </a:cxn>
                  </a:cxnLst>
                  <a:rect l="0" t="0" r="r" b="b"/>
                  <a:pathLst>
                    <a:path w="67" h="90">
                      <a:moveTo>
                        <a:pt x="67" y="63"/>
                      </a:moveTo>
                      <a:lnTo>
                        <a:pt x="65" y="35"/>
                      </a:lnTo>
                      <a:lnTo>
                        <a:pt x="65" y="14"/>
                      </a:lnTo>
                      <a:lnTo>
                        <a:pt x="63" y="6"/>
                      </a:lnTo>
                      <a:lnTo>
                        <a:pt x="56" y="15"/>
                      </a:lnTo>
                      <a:lnTo>
                        <a:pt x="33" y="0"/>
                      </a:lnTo>
                      <a:lnTo>
                        <a:pt x="19" y="9"/>
                      </a:lnTo>
                      <a:lnTo>
                        <a:pt x="12" y="21"/>
                      </a:lnTo>
                      <a:lnTo>
                        <a:pt x="4" y="38"/>
                      </a:lnTo>
                      <a:lnTo>
                        <a:pt x="0" y="54"/>
                      </a:lnTo>
                      <a:lnTo>
                        <a:pt x="2" y="67"/>
                      </a:lnTo>
                      <a:lnTo>
                        <a:pt x="12" y="86"/>
                      </a:lnTo>
                      <a:lnTo>
                        <a:pt x="35" y="89"/>
                      </a:lnTo>
                      <a:lnTo>
                        <a:pt x="47" y="90"/>
                      </a:lnTo>
                      <a:lnTo>
                        <a:pt x="55" y="81"/>
                      </a:lnTo>
                      <a:lnTo>
                        <a:pt x="61" y="67"/>
                      </a:lnTo>
                      <a:lnTo>
                        <a:pt x="67" y="63"/>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522" name="Freeform 521"/>
                <p:cNvSpPr>
                  <a:spLocks noChangeAspect="1"/>
                </p:cNvSpPr>
                <p:nvPr/>
              </p:nvSpPr>
              <p:spPr bwMode="gray">
                <a:xfrm>
                  <a:off x="5045867" y="4083397"/>
                  <a:ext cx="285750" cy="250825"/>
                </a:xfrm>
                <a:custGeom>
                  <a:avLst/>
                  <a:gdLst/>
                  <a:ahLst/>
                  <a:cxnLst>
                    <a:cxn ang="0">
                      <a:pos x="188" y="334"/>
                    </a:cxn>
                    <a:cxn ang="0">
                      <a:pos x="157" y="406"/>
                    </a:cxn>
                    <a:cxn ang="0">
                      <a:pos x="101" y="418"/>
                    </a:cxn>
                    <a:cxn ang="0">
                      <a:pos x="59" y="396"/>
                    </a:cxn>
                    <a:cxn ang="0">
                      <a:pos x="8" y="398"/>
                    </a:cxn>
                    <a:cxn ang="0">
                      <a:pos x="1" y="411"/>
                    </a:cxn>
                    <a:cxn ang="0">
                      <a:pos x="37" y="491"/>
                    </a:cxn>
                    <a:cxn ang="0">
                      <a:pos x="70" y="562"/>
                    </a:cxn>
                    <a:cxn ang="0">
                      <a:pos x="90" y="665"/>
                    </a:cxn>
                    <a:cxn ang="0">
                      <a:pos x="77" y="678"/>
                    </a:cxn>
                    <a:cxn ang="0">
                      <a:pos x="88" y="701"/>
                    </a:cxn>
                    <a:cxn ang="0">
                      <a:pos x="108" y="734"/>
                    </a:cxn>
                    <a:cxn ang="0">
                      <a:pos x="109" y="770"/>
                    </a:cxn>
                    <a:cxn ang="0">
                      <a:pos x="112" y="750"/>
                    </a:cxn>
                    <a:cxn ang="0">
                      <a:pos x="128" y="769"/>
                    </a:cxn>
                    <a:cxn ang="0">
                      <a:pos x="155" y="782"/>
                    </a:cxn>
                    <a:cxn ang="0">
                      <a:pos x="195" y="791"/>
                    </a:cxn>
                    <a:cxn ang="0">
                      <a:pos x="236" y="771"/>
                    </a:cxn>
                    <a:cxn ang="0">
                      <a:pos x="287" y="771"/>
                    </a:cxn>
                    <a:cxn ang="0">
                      <a:pos x="311" y="753"/>
                    </a:cxn>
                    <a:cxn ang="0">
                      <a:pos x="365" y="753"/>
                    </a:cxn>
                    <a:cxn ang="0">
                      <a:pos x="408" y="746"/>
                    </a:cxn>
                    <a:cxn ang="0">
                      <a:pos x="479" y="743"/>
                    </a:cxn>
                    <a:cxn ang="0">
                      <a:pos x="505" y="733"/>
                    </a:cxn>
                    <a:cxn ang="0">
                      <a:pos x="553" y="727"/>
                    </a:cxn>
                    <a:cxn ang="0">
                      <a:pos x="633" y="679"/>
                    </a:cxn>
                    <a:cxn ang="0">
                      <a:pos x="705" y="600"/>
                    </a:cxn>
                    <a:cxn ang="0">
                      <a:pos x="765" y="533"/>
                    </a:cxn>
                    <a:cxn ang="0">
                      <a:pos x="804" y="465"/>
                    </a:cxn>
                    <a:cxn ang="0">
                      <a:pos x="836" y="420"/>
                    </a:cxn>
                    <a:cxn ang="0">
                      <a:pos x="881" y="357"/>
                    </a:cxn>
                    <a:cxn ang="0">
                      <a:pos x="894" y="305"/>
                    </a:cxn>
                    <a:cxn ang="0">
                      <a:pos x="856" y="281"/>
                    </a:cxn>
                    <a:cxn ang="0">
                      <a:pos x="824" y="307"/>
                    </a:cxn>
                    <a:cxn ang="0">
                      <a:pos x="793" y="256"/>
                    </a:cxn>
                    <a:cxn ang="0">
                      <a:pos x="845" y="233"/>
                    </a:cxn>
                    <a:cxn ang="0">
                      <a:pos x="830" y="55"/>
                    </a:cxn>
                    <a:cxn ang="0">
                      <a:pos x="807" y="17"/>
                    </a:cxn>
                    <a:cxn ang="0">
                      <a:pos x="749" y="9"/>
                    </a:cxn>
                    <a:cxn ang="0">
                      <a:pos x="704" y="8"/>
                    </a:cxn>
                    <a:cxn ang="0">
                      <a:pos x="625" y="57"/>
                    </a:cxn>
                    <a:cxn ang="0">
                      <a:pos x="558" y="129"/>
                    </a:cxn>
                    <a:cxn ang="0">
                      <a:pos x="496" y="207"/>
                    </a:cxn>
                    <a:cxn ang="0">
                      <a:pos x="437" y="217"/>
                    </a:cxn>
                    <a:cxn ang="0">
                      <a:pos x="376" y="201"/>
                    </a:cxn>
                    <a:cxn ang="0">
                      <a:pos x="339" y="248"/>
                    </a:cxn>
                    <a:cxn ang="0">
                      <a:pos x="277" y="286"/>
                    </a:cxn>
                    <a:cxn ang="0">
                      <a:pos x="230" y="271"/>
                    </a:cxn>
                    <a:cxn ang="0">
                      <a:pos x="238" y="213"/>
                    </a:cxn>
                    <a:cxn ang="0">
                      <a:pos x="200" y="170"/>
                    </a:cxn>
                  </a:cxnLst>
                  <a:rect l="0" t="0" r="r" b="b"/>
                  <a:pathLst>
                    <a:path w="898" h="791">
                      <a:moveTo>
                        <a:pt x="188" y="161"/>
                      </a:moveTo>
                      <a:lnTo>
                        <a:pt x="188" y="216"/>
                      </a:lnTo>
                      <a:lnTo>
                        <a:pt x="188" y="275"/>
                      </a:lnTo>
                      <a:lnTo>
                        <a:pt x="188" y="334"/>
                      </a:lnTo>
                      <a:lnTo>
                        <a:pt x="188" y="390"/>
                      </a:lnTo>
                      <a:lnTo>
                        <a:pt x="182" y="394"/>
                      </a:lnTo>
                      <a:lnTo>
                        <a:pt x="171" y="396"/>
                      </a:lnTo>
                      <a:lnTo>
                        <a:pt x="157" y="406"/>
                      </a:lnTo>
                      <a:lnTo>
                        <a:pt x="141" y="421"/>
                      </a:lnTo>
                      <a:lnTo>
                        <a:pt x="129" y="421"/>
                      </a:lnTo>
                      <a:lnTo>
                        <a:pt x="120" y="418"/>
                      </a:lnTo>
                      <a:lnTo>
                        <a:pt x="101" y="418"/>
                      </a:lnTo>
                      <a:lnTo>
                        <a:pt x="86" y="423"/>
                      </a:lnTo>
                      <a:lnTo>
                        <a:pt x="70" y="421"/>
                      </a:lnTo>
                      <a:lnTo>
                        <a:pt x="59" y="409"/>
                      </a:lnTo>
                      <a:lnTo>
                        <a:pt x="59" y="396"/>
                      </a:lnTo>
                      <a:lnTo>
                        <a:pt x="33" y="378"/>
                      </a:lnTo>
                      <a:lnTo>
                        <a:pt x="21" y="379"/>
                      </a:lnTo>
                      <a:lnTo>
                        <a:pt x="15" y="390"/>
                      </a:lnTo>
                      <a:lnTo>
                        <a:pt x="8" y="398"/>
                      </a:lnTo>
                      <a:lnTo>
                        <a:pt x="5" y="400"/>
                      </a:lnTo>
                      <a:lnTo>
                        <a:pt x="0" y="401"/>
                      </a:lnTo>
                      <a:lnTo>
                        <a:pt x="2" y="405"/>
                      </a:lnTo>
                      <a:lnTo>
                        <a:pt x="1" y="411"/>
                      </a:lnTo>
                      <a:lnTo>
                        <a:pt x="5" y="416"/>
                      </a:lnTo>
                      <a:lnTo>
                        <a:pt x="13" y="426"/>
                      </a:lnTo>
                      <a:lnTo>
                        <a:pt x="28" y="464"/>
                      </a:lnTo>
                      <a:lnTo>
                        <a:pt x="37" y="491"/>
                      </a:lnTo>
                      <a:lnTo>
                        <a:pt x="51" y="528"/>
                      </a:lnTo>
                      <a:lnTo>
                        <a:pt x="59" y="536"/>
                      </a:lnTo>
                      <a:lnTo>
                        <a:pt x="64" y="552"/>
                      </a:lnTo>
                      <a:lnTo>
                        <a:pt x="70" y="562"/>
                      </a:lnTo>
                      <a:lnTo>
                        <a:pt x="91" y="595"/>
                      </a:lnTo>
                      <a:lnTo>
                        <a:pt x="97" y="608"/>
                      </a:lnTo>
                      <a:lnTo>
                        <a:pt x="99" y="648"/>
                      </a:lnTo>
                      <a:lnTo>
                        <a:pt x="90" y="665"/>
                      </a:lnTo>
                      <a:lnTo>
                        <a:pt x="78" y="660"/>
                      </a:lnTo>
                      <a:lnTo>
                        <a:pt x="76" y="667"/>
                      </a:lnTo>
                      <a:lnTo>
                        <a:pt x="75" y="678"/>
                      </a:lnTo>
                      <a:lnTo>
                        <a:pt x="77" y="678"/>
                      </a:lnTo>
                      <a:lnTo>
                        <a:pt x="85" y="683"/>
                      </a:lnTo>
                      <a:lnTo>
                        <a:pt x="87" y="690"/>
                      </a:lnTo>
                      <a:lnTo>
                        <a:pt x="83" y="691"/>
                      </a:lnTo>
                      <a:lnTo>
                        <a:pt x="88" y="701"/>
                      </a:lnTo>
                      <a:lnTo>
                        <a:pt x="93" y="705"/>
                      </a:lnTo>
                      <a:lnTo>
                        <a:pt x="99" y="716"/>
                      </a:lnTo>
                      <a:lnTo>
                        <a:pt x="107" y="726"/>
                      </a:lnTo>
                      <a:lnTo>
                        <a:pt x="108" y="734"/>
                      </a:lnTo>
                      <a:lnTo>
                        <a:pt x="103" y="742"/>
                      </a:lnTo>
                      <a:lnTo>
                        <a:pt x="103" y="749"/>
                      </a:lnTo>
                      <a:lnTo>
                        <a:pt x="103" y="760"/>
                      </a:lnTo>
                      <a:lnTo>
                        <a:pt x="109" y="770"/>
                      </a:lnTo>
                      <a:lnTo>
                        <a:pt x="110" y="769"/>
                      </a:lnTo>
                      <a:lnTo>
                        <a:pt x="109" y="761"/>
                      </a:lnTo>
                      <a:lnTo>
                        <a:pt x="109" y="754"/>
                      </a:lnTo>
                      <a:lnTo>
                        <a:pt x="112" y="750"/>
                      </a:lnTo>
                      <a:lnTo>
                        <a:pt x="119" y="749"/>
                      </a:lnTo>
                      <a:lnTo>
                        <a:pt x="128" y="750"/>
                      </a:lnTo>
                      <a:lnTo>
                        <a:pt x="129" y="762"/>
                      </a:lnTo>
                      <a:lnTo>
                        <a:pt x="128" y="769"/>
                      </a:lnTo>
                      <a:lnTo>
                        <a:pt x="133" y="771"/>
                      </a:lnTo>
                      <a:lnTo>
                        <a:pt x="151" y="770"/>
                      </a:lnTo>
                      <a:lnTo>
                        <a:pt x="156" y="775"/>
                      </a:lnTo>
                      <a:lnTo>
                        <a:pt x="155" y="782"/>
                      </a:lnTo>
                      <a:lnTo>
                        <a:pt x="166" y="788"/>
                      </a:lnTo>
                      <a:lnTo>
                        <a:pt x="174" y="788"/>
                      </a:lnTo>
                      <a:lnTo>
                        <a:pt x="183" y="791"/>
                      </a:lnTo>
                      <a:lnTo>
                        <a:pt x="195" y="791"/>
                      </a:lnTo>
                      <a:lnTo>
                        <a:pt x="204" y="788"/>
                      </a:lnTo>
                      <a:lnTo>
                        <a:pt x="214" y="776"/>
                      </a:lnTo>
                      <a:lnTo>
                        <a:pt x="232" y="775"/>
                      </a:lnTo>
                      <a:lnTo>
                        <a:pt x="236" y="771"/>
                      </a:lnTo>
                      <a:lnTo>
                        <a:pt x="244" y="770"/>
                      </a:lnTo>
                      <a:lnTo>
                        <a:pt x="264" y="772"/>
                      </a:lnTo>
                      <a:lnTo>
                        <a:pt x="266" y="769"/>
                      </a:lnTo>
                      <a:lnTo>
                        <a:pt x="287" y="771"/>
                      </a:lnTo>
                      <a:lnTo>
                        <a:pt x="293" y="769"/>
                      </a:lnTo>
                      <a:lnTo>
                        <a:pt x="296" y="761"/>
                      </a:lnTo>
                      <a:lnTo>
                        <a:pt x="305" y="758"/>
                      </a:lnTo>
                      <a:lnTo>
                        <a:pt x="311" y="753"/>
                      </a:lnTo>
                      <a:lnTo>
                        <a:pt x="316" y="748"/>
                      </a:lnTo>
                      <a:lnTo>
                        <a:pt x="333" y="745"/>
                      </a:lnTo>
                      <a:lnTo>
                        <a:pt x="341" y="746"/>
                      </a:lnTo>
                      <a:lnTo>
                        <a:pt x="365" y="753"/>
                      </a:lnTo>
                      <a:lnTo>
                        <a:pt x="372" y="753"/>
                      </a:lnTo>
                      <a:lnTo>
                        <a:pt x="381" y="745"/>
                      </a:lnTo>
                      <a:lnTo>
                        <a:pt x="394" y="744"/>
                      </a:lnTo>
                      <a:lnTo>
                        <a:pt x="408" y="746"/>
                      </a:lnTo>
                      <a:lnTo>
                        <a:pt x="446" y="758"/>
                      </a:lnTo>
                      <a:lnTo>
                        <a:pt x="459" y="758"/>
                      </a:lnTo>
                      <a:lnTo>
                        <a:pt x="467" y="744"/>
                      </a:lnTo>
                      <a:lnTo>
                        <a:pt x="479" y="743"/>
                      </a:lnTo>
                      <a:lnTo>
                        <a:pt x="491" y="748"/>
                      </a:lnTo>
                      <a:lnTo>
                        <a:pt x="507" y="749"/>
                      </a:lnTo>
                      <a:lnTo>
                        <a:pt x="508" y="743"/>
                      </a:lnTo>
                      <a:lnTo>
                        <a:pt x="505" y="733"/>
                      </a:lnTo>
                      <a:lnTo>
                        <a:pt x="512" y="728"/>
                      </a:lnTo>
                      <a:lnTo>
                        <a:pt x="519" y="727"/>
                      </a:lnTo>
                      <a:lnTo>
                        <a:pt x="532" y="726"/>
                      </a:lnTo>
                      <a:lnTo>
                        <a:pt x="553" y="727"/>
                      </a:lnTo>
                      <a:lnTo>
                        <a:pt x="564" y="726"/>
                      </a:lnTo>
                      <a:lnTo>
                        <a:pt x="586" y="715"/>
                      </a:lnTo>
                      <a:lnTo>
                        <a:pt x="623" y="689"/>
                      </a:lnTo>
                      <a:lnTo>
                        <a:pt x="633" y="679"/>
                      </a:lnTo>
                      <a:lnTo>
                        <a:pt x="642" y="668"/>
                      </a:lnTo>
                      <a:lnTo>
                        <a:pt x="663" y="652"/>
                      </a:lnTo>
                      <a:lnTo>
                        <a:pt x="689" y="624"/>
                      </a:lnTo>
                      <a:lnTo>
                        <a:pt x="705" y="600"/>
                      </a:lnTo>
                      <a:lnTo>
                        <a:pt x="714" y="589"/>
                      </a:lnTo>
                      <a:lnTo>
                        <a:pt x="723" y="582"/>
                      </a:lnTo>
                      <a:lnTo>
                        <a:pt x="747" y="561"/>
                      </a:lnTo>
                      <a:lnTo>
                        <a:pt x="765" y="533"/>
                      </a:lnTo>
                      <a:lnTo>
                        <a:pt x="774" y="520"/>
                      </a:lnTo>
                      <a:lnTo>
                        <a:pt x="796" y="480"/>
                      </a:lnTo>
                      <a:lnTo>
                        <a:pt x="800" y="473"/>
                      </a:lnTo>
                      <a:lnTo>
                        <a:pt x="804" y="465"/>
                      </a:lnTo>
                      <a:lnTo>
                        <a:pt x="808" y="454"/>
                      </a:lnTo>
                      <a:lnTo>
                        <a:pt x="819" y="437"/>
                      </a:lnTo>
                      <a:lnTo>
                        <a:pt x="828" y="426"/>
                      </a:lnTo>
                      <a:lnTo>
                        <a:pt x="836" y="420"/>
                      </a:lnTo>
                      <a:lnTo>
                        <a:pt x="846" y="417"/>
                      </a:lnTo>
                      <a:lnTo>
                        <a:pt x="866" y="401"/>
                      </a:lnTo>
                      <a:lnTo>
                        <a:pt x="875" y="388"/>
                      </a:lnTo>
                      <a:lnTo>
                        <a:pt x="881" y="357"/>
                      </a:lnTo>
                      <a:lnTo>
                        <a:pt x="886" y="345"/>
                      </a:lnTo>
                      <a:lnTo>
                        <a:pt x="888" y="331"/>
                      </a:lnTo>
                      <a:lnTo>
                        <a:pt x="888" y="318"/>
                      </a:lnTo>
                      <a:lnTo>
                        <a:pt x="894" y="305"/>
                      </a:lnTo>
                      <a:lnTo>
                        <a:pt x="897" y="294"/>
                      </a:lnTo>
                      <a:lnTo>
                        <a:pt x="898" y="282"/>
                      </a:lnTo>
                      <a:lnTo>
                        <a:pt x="892" y="281"/>
                      </a:lnTo>
                      <a:lnTo>
                        <a:pt x="856" y="281"/>
                      </a:lnTo>
                      <a:lnTo>
                        <a:pt x="850" y="285"/>
                      </a:lnTo>
                      <a:lnTo>
                        <a:pt x="844" y="299"/>
                      </a:lnTo>
                      <a:lnTo>
                        <a:pt x="836" y="308"/>
                      </a:lnTo>
                      <a:lnTo>
                        <a:pt x="824" y="307"/>
                      </a:lnTo>
                      <a:lnTo>
                        <a:pt x="801" y="304"/>
                      </a:lnTo>
                      <a:lnTo>
                        <a:pt x="791" y="285"/>
                      </a:lnTo>
                      <a:lnTo>
                        <a:pt x="789" y="272"/>
                      </a:lnTo>
                      <a:lnTo>
                        <a:pt x="793" y="256"/>
                      </a:lnTo>
                      <a:lnTo>
                        <a:pt x="801" y="239"/>
                      </a:lnTo>
                      <a:lnTo>
                        <a:pt x="808" y="227"/>
                      </a:lnTo>
                      <a:lnTo>
                        <a:pt x="822" y="218"/>
                      </a:lnTo>
                      <a:lnTo>
                        <a:pt x="845" y="233"/>
                      </a:lnTo>
                      <a:lnTo>
                        <a:pt x="852" y="224"/>
                      </a:lnTo>
                      <a:lnTo>
                        <a:pt x="849" y="131"/>
                      </a:lnTo>
                      <a:lnTo>
                        <a:pt x="836" y="87"/>
                      </a:lnTo>
                      <a:lnTo>
                        <a:pt x="830" y="55"/>
                      </a:lnTo>
                      <a:lnTo>
                        <a:pt x="828" y="34"/>
                      </a:lnTo>
                      <a:lnTo>
                        <a:pt x="827" y="33"/>
                      </a:lnTo>
                      <a:lnTo>
                        <a:pt x="822" y="32"/>
                      </a:lnTo>
                      <a:lnTo>
                        <a:pt x="807" y="17"/>
                      </a:lnTo>
                      <a:lnTo>
                        <a:pt x="786" y="11"/>
                      </a:lnTo>
                      <a:lnTo>
                        <a:pt x="774" y="9"/>
                      </a:lnTo>
                      <a:lnTo>
                        <a:pt x="761" y="12"/>
                      </a:lnTo>
                      <a:lnTo>
                        <a:pt x="749" y="9"/>
                      </a:lnTo>
                      <a:lnTo>
                        <a:pt x="726" y="2"/>
                      </a:lnTo>
                      <a:lnTo>
                        <a:pt x="717" y="0"/>
                      </a:lnTo>
                      <a:lnTo>
                        <a:pt x="705" y="5"/>
                      </a:lnTo>
                      <a:lnTo>
                        <a:pt x="704" y="8"/>
                      </a:lnTo>
                      <a:lnTo>
                        <a:pt x="693" y="13"/>
                      </a:lnTo>
                      <a:lnTo>
                        <a:pt x="679" y="22"/>
                      </a:lnTo>
                      <a:lnTo>
                        <a:pt x="641" y="40"/>
                      </a:lnTo>
                      <a:lnTo>
                        <a:pt x="625" y="57"/>
                      </a:lnTo>
                      <a:lnTo>
                        <a:pt x="605" y="70"/>
                      </a:lnTo>
                      <a:lnTo>
                        <a:pt x="586" y="88"/>
                      </a:lnTo>
                      <a:lnTo>
                        <a:pt x="575" y="104"/>
                      </a:lnTo>
                      <a:lnTo>
                        <a:pt x="558" y="129"/>
                      </a:lnTo>
                      <a:lnTo>
                        <a:pt x="531" y="148"/>
                      </a:lnTo>
                      <a:lnTo>
                        <a:pt x="516" y="167"/>
                      </a:lnTo>
                      <a:lnTo>
                        <a:pt x="501" y="201"/>
                      </a:lnTo>
                      <a:lnTo>
                        <a:pt x="496" y="207"/>
                      </a:lnTo>
                      <a:lnTo>
                        <a:pt x="488" y="211"/>
                      </a:lnTo>
                      <a:lnTo>
                        <a:pt x="477" y="212"/>
                      </a:lnTo>
                      <a:lnTo>
                        <a:pt x="452" y="218"/>
                      </a:lnTo>
                      <a:lnTo>
                        <a:pt x="437" y="217"/>
                      </a:lnTo>
                      <a:lnTo>
                        <a:pt x="414" y="204"/>
                      </a:lnTo>
                      <a:lnTo>
                        <a:pt x="402" y="199"/>
                      </a:lnTo>
                      <a:lnTo>
                        <a:pt x="388" y="197"/>
                      </a:lnTo>
                      <a:lnTo>
                        <a:pt x="376" y="201"/>
                      </a:lnTo>
                      <a:lnTo>
                        <a:pt x="357" y="221"/>
                      </a:lnTo>
                      <a:lnTo>
                        <a:pt x="351" y="229"/>
                      </a:lnTo>
                      <a:lnTo>
                        <a:pt x="348" y="237"/>
                      </a:lnTo>
                      <a:lnTo>
                        <a:pt x="339" y="248"/>
                      </a:lnTo>
                      <a:lnTo>
                        <a:pt x="327" y="255"/>
                      </a:lnTo>
                      <a:lnTo>
                        <a:pt x="322" y="260"/>
                      </a:lnTo>
                      <a:lnTo>
                        <a:pt x="312" y="277"/>
                      </a:lnTo>
                      <a:lnTo>
                        <a:pt x="277" y="286"/>
                      </a:lnTo>
                      <a:lnTo>
                        <a:pt x="259" y="285"/>
                      </a:lnTo>
                      <a:lnTo>
                        <a:pt x="243" y="282"/>
                      </a:lnTo>
                      <a:lnTo>
                        <a:pt x="233" y="280"/>
                      </a:lnTo>
                      <a:lnTo>
                        <a:pt x="230" y="271"/>
                      </a:lnTo>
                      <a:lnTo>
                        <a:pt x="237" y="250"/>
                      </a:lnTo>
                      <a:lnTo>
                        <a:pt x="239" y="237"/>
                      </a:lnTo>
                      <a:lnTo>
                        <a:pt x="239" y="231"/>
                      </a:lnTo>
                      <a:lnTo>
                        <a:pt x="238" y="213"/>
                      </a:lnTo>
                      <a:lnTo>
                        <a:pt x="231" y="201"/>
                      </a:lnTo>
                      <a:lnTo>
                        <a:pt x="217" y="190"/>
                      </a:lnTo>
                      <a:lnTo>
                        <a:pt x="212" y="181"/>
                      </a:lnTo>
                      <a:lnTo>
                        <a:pt x="200" y="170"/>
                      </a:lnTo>
                      <a:lnTo>
                        <a:pt x="198" y="167"/>
                      </a:lnTo>
                      <a:lnTo>
                        <a:pt x="192" y="161"/>
                      </a:lnTo>
                      <a:lnTo>
                        <a:pt x="188" y="161"/>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523" name="Freeform 522"/>
                <p:cNvSpPr>
                  <a:spLocks noChangeAspect="1"/>
                </p:cNvSpPr>
                <p:nvPr/>
              </p:nvSpPr>
              <p:spPr bwMode="gray">
                <a:xfrm>
                  <a:off x="5330030" y="3854797"/>
                  <a:ext cx="55563" cy="138113"/>
                </a:xfrm>
                <a:custGeom>
                  <a:avLst/>
                  <a:gdLst/>
                  <a:ahLst/>
                  <a:cxnLst>
                    <a:cxn ang="0">
                      <a:pos x="61" y="11"/>
                    </a:cxn>
                    <a:cxn ang="0">
                      <a:pos x="42" y="14"/>
                    </a:cxn>
                    <a:cxn ang="0">
                      <a:pos x="25" y="8"/>
                    </a:cxn>
                    <a:cxn ang="0">
                      <a:pos x="13" y="8"/>
                    </a:cxn>
                    <a:cxn ang="0">
                      <a:pos x="25" y="15"/>
                    </a:cxn>
                    <a:cxn ang="0">
                      <a:pos x="37" y="40"/>
                    </a:cxn>
                    <a:cxn ang="0">
                      <a:pos x="50" y="65"/>
                    </a:cxn>
                    <a:cxn ang="0">
                      <a:pos x="42" y="80"/>
                    </a:cxn>
                    <a:cxn ang="0">
                      <a:pos x="35" y="94"/>
                    </a:cxn>
                    <a:cxn ang="0">
                      <a:pos x="31" y="127"/>
                    </a:cxn>
                    <a:cxn ang="0">
                      <a:pos x="31" y="159"/>
                    </a:cxn>
                    <a:cxn ang="0">
                      <a:pos x="41" y="172"/>
                    </a:cxn>
                    <a:cxn ang="0">
                      <a:pos x="24" y="181"/>
                    </a:cxn>
                    <a:cxn ang="0">
                      <a:pos x="14" y="198"/>
                    </a:cxn>
                    <a:cxn ang="0">
                      <a:pos x="2" y="235"/>
                    </a:cxn>
                    <a:cxn ang="0">
                      <a:pos x="8" y="248"/>
                    </a:cxn>
                    <a:cxn ang="0">
                      <a:pos x="23" y="257"/>
                    </a:cxn>
                    <a:cxn ang="0">
                      <a:pos x="30" y="263"/>
                    </a:cxn>
                    <a:cxn ang="0">
                      <a:pos x="51" y="289"/>
                    </a:cxn>
                    <a:cxn ang="0">
                      <a:pos x="93" y="284"/>
                    </a:cxn>
                    <a:cxn ang="0">
                      <a:pos x="101" y="310"/>
                    </a:cxn>
                    <a:cxn ang="0">
                      <a:pos x="94" y="343"/>
                    </a:cxn>
                    <a:cxn ang="0">
                      <a:pos x="86" y="365"/>
                    </a:cxn>
                    <a:cxn ang="0">
                      <a:pos x="97" y="388"/>
                    </a:cxn>
                    <a:cxn ang="0">
                      <a:pos x="112" y="404"/>
                    </a:cxn>
                    <a:cxn ang="0">
                      <a:pos x="128" y="414"/>
                    </a:cxn>
                    <a:cxn ang="0">
                      <a:pos x="127" y="429"/>
                    </a:cxn>
                    <a:cxn ang="0">
                      <a:pos x="142" y="430"/>
                    </a:cxn>
                    <a:cxn ang="0">
                      <a:pos x="139" y="409"/>
                    </a:cxn>
                    <a:cxn ang="0">
                      <a:pos x="139" y="392"/>
                    </a:cxn>
                    <a:cxn ang="0">
                      <a:pos x="153" y="377"/>
                    </a:cxn>
                    <a:cxn ang="0">
                      <a:pos x="169" y="368"/>
                    </a:cxn>
                    <a:cxn ang="0">
                      <a:pos x="169" y="325"/>
                    </a:cxn>
                    <a:cxn ang="0">
                      <a:pos x="172" y="295"/>
                    </a:cxn>
                    <a:cxn ang="0">
                      <a:pos x="148" y="266"/>
                    </a:cxn>
                    <a:cxn ang="0">
                      <a:pos x="116" y="230"/>
                    </a:cxn>
                    <a:cxn ang="0">
                      <a:pos x="116" y="242"/>
                    </a:cxn>
                    <a:cxn ang="0">
                      <a:pos x="126" y="250"/>
                    </a:cxn>
                    <a:cxn ang="0">
                      <a:pos x="134" y="282"/>
                    </a:cxn>
                    <a:cxn ang="0">
                      <a:pos x="121" y="269"/>
                    </a:cxn>
                    <a:cxn ang="0">
                      <a:pos x="115" y="262"/>
                    </a:cxn>
                    <a:cxn ang="0">
                      <a:pos x="102" y="272"/>
                    </a:cxn>
                    <a:cxn ang="0">
                      <a:pos x="97" y="261"/>
                    </a:cxn>
                    <a:cxn ang="0">
                      <a:pos x="100" y="245"/>
                    </a:cxn>
                    <a:cxn ang="0">
                      <a:pos x="89" y="231"/>
                    </a:cxn>
                    <a:cxn ang="0">
                      <a:pos x="85" y="208"/>
                    </a:cxn>
                    <a:cxn ang="0">
                      <a:pos x="68" y="159"/>
                    </a:cxn>
                    <a:cxn ang="0">
                      <a:pos x="79" y="140"/>
                    </a:cxn>
                    <a:cxn ang="0">
                      <a:pos x="79" y="70"/>
                    </a:cxn>
                    <a:cxn ang="0">
                      <a:pos x="78" y="51"/>
                    </a:cxn>
                    <a:cxn ang="0">
                      <a:pos x="63" y="32"/>
                    </a:cxn>
                    <a:cxn ang="0">
                      <a:pos x="69" y="10"/>
                    </a:cxn>
                  </a:cxnLst>
                  <a:rect l="0" t="0" r="r" b="b"/>
                  <a:pathLst>
                    <a:path w="175" h="431">
                      <a:moveTo>
                        <a:pt x="64" y="18"/>
                      </a:moveTo>
                      <a:lnTo>
                        <a:pt x="62" y="14"/>
                      </a:lnTo>
                      <a:lnTo>
                        <a:pt x="61" y="11"/>
                      </a:lnTo>
                      <a:lnTo>
                        <a:pt x="58" y="10"/>
                      </a:lnTo>
                      <a:lnTo>
                        <a:pt x="53" y="10"/>
                      </a:lnTo>
                      <a:lnTo>
                        <a:pt x="42" y="14"/>
                      </a:lnTo>
                      <a:lnTo>
                        <a:pt x="40" y="13"/>
                      </a:lnTo>
                      <a:lnTo>
                        <a:pt x="35" y="6"/>
                      </a:lnTo>
                      <a:lnTo>
                        <a:pt x="25" y="8"/>
                      </a:lnTo>
                      <a:lnTo>
                        <a:pt x="14" y="0"/>
                      </a:lnTo>
                      <a:lnTo>
                        <a:pt x="13" y="3"/>
                      </a:lnTo>
                      <a:lnTo>
                        <a:pt x="13" y="8"/>
                      </a:lnTo>
                      <a:lnTo>
                        <a:pt x="14" y="9"/>
                      </a:lnTo>
                      <a:lnTo>
                        <a:pt x="16" y="15"/>
                      </a:lnTo>
                      <a:lnTo>
                        <a:pt x="25" y="15"/>
                      </a:lnTo>
                      <a:lnTo>
                        <a:pt x="32" y="24"/>
                      </a:lnTo>
                      <a:lnTo>
                        <a:pt x="34" y="29"/>
                      </a:lnTo>
                      <a:lnTo>
                        <a:pt x="37" y="40"/>
                      </a:lnTo>
                      <a:lnTo>
                        <a:pt x="43" y="45"/>
                      </a:lnTo>
                      <a:lnTo>
                        <a:pt x="46" y="63"/>
                      </a:lnTo>
                      <a:lnTo>
                        <a:pt x="50" y="65"/>
                      </a:lnTo>
                      <a:lnTo>
                        <a:pt x="51" y="72"/>
                      </a:lnTo>
                      <a:lnTo>
                        <a:pt x="51" y="75"/>
                      </a:lnTo>
                      <a:lnTo>
                        <a:pt x="42" y="80"/>
                      </a:lnTo>
                      <a:lnTo>
                        <a:pt x="40" y="81"/>
                      </a:lnTo>
                      <a:lnTo>
                        <a:pt x="36" y="84"/>
                      </a:lnTo>
                      <a:lnTo>
                        <a:pt x="35" y="94"/>
                      </a:lnTo>
                      <a:lnTo>
                        <a:pt x="36" y="102"/>
                      </a:lnTo>
                      <a:lnTo>
                        <a:pt x="30" y="119"/>
                      </a:lnTo>
                      <a:lnTo>
                        <a:pt x="31" y="127"/>
                      </a:lnTo>
                      <a:lnTo>
                        <a:pt x="32" y="142"/>
                      </a:lnTo>
                      <a:lnTo>
                        <a:pt x="30" y="156"/>
                      </a:lnTo>
                      <a:lnTo>
                        <a:pt x="31" y="159"/>
                      </a:lnTo>
                      <a:lnTo>
                        <a:pt x="35" y="164"/>
                      </a:lnTo>
                      <a:lnTo>
                        <a:pt x="40" y="166"/>
                      </a:lnTo>
                      <a:lnTo>
                        <a:pt x="41" y="172"/>
                      </a:lnTo>
                      <a:lnTo>
                        <a:pt x="38" y="175"/>
                      </a:lnTo>
                      <a:lnTo>
                        <a:pt x="30" y="176"/>
                      </a:lnTo>
                      <a:lnTo>
                        <a:pt x="24" y="181"/>
                      </a:lnTo>
                      <a:lnTo>
                        <a:pt x="19" y="182"/>
                      </a:lnTo>
                      <a:lnTo>
                        <a:pt x="18" y="183"/>
                      </a:lnTo>
                      <a:lnTo>
                        <a:pt x="14" y="198"/>
                      </a:lnTo>
                      <a:lnTo>
                        <a:pt x="14" y="213"/>
                      </a:lnTo>
                      <a:lnTo>
                        <a:pt x="9" y="228"/>
                      </a:lnTo>
                      <a:lnTo>
                        <a:pt x="2" y="235"/>
                      </a:lnTo>
                      <a:lnTo>
                        <a:pt x="0" y="239"/>
                      </a:lnTo>
                      <a:lnTo>
                        <a:pt x="3" y="247"/>
                      </a:lnTo>
                      <a:lnTo>
                        <a:pt x="8" y="248"/>
                      </a:lnTo>
                      <a:lnTo>
                        <a:pt x="11" y="256"/>
                      </a:lnTo>
                      <a:lnTo>
                        <a:pt x="19" y="255"/>
                      </a:lnTo>
                      <a:lnTo>
                        <a:pt x="23" y="257"/>
                      </a:lnTo>
                      <a:lnTo>
                        <a:pt x="23" y="258"/>
                      </a:lnTo>
                      <a:lnTo>
                        <a:pt x="24" y="261"/>
                      </a:lnTo>
                      <a:lnTo>
                        <a:pt x="30" y="263"/>
                      </a:lnTo>
                      <a:lnTo>
                        <a:pt x="37" y="279"/>
                      </a:lnTo>
                      <a:lnTo>
                        <a:pt x="47" y="289"/>
                      </a:lnTo>
                      <a:lnTo>
                        <a:pt x="51" y="289"/>
                      </a:lnTo>
                      <a:lnTo>
                        <a:pt x="59" y="287"/>
                      </a:lnTo>
                      <a:lnTo>
                        <a:pt x="89" y="283"/>
                      </a:lnTo>
                      <a:lnTo>
                        <a:pt x="93" y="284"/>
                      </a:lnTo>
                      <a:lnTo>
                        <a:pt x="96" y="289"/>
                      </a:lnTo>
                      <a:lnTo>
                        <a:pt x="100" y="302"/>
                      </a:lnTo>
                      <a:lnTo>
                        <a:pt x="101" y="310"/>
                      </a:lnTo>
                      <a:lnTo>
                        <a:pt x="102" y="328"/>
                      </a:lnTo>
                      <a:lnTo>
                        <a:pt x="100" y="336"/>
                      </a:lnTo>
                      <a:lnTo>
                        <a:pt x="94" y="343"/>
                      </a:lnTo>
                      <a:lnTo>
                        <a:pt x="95" y="349"/>
                      </a:lnTo>
                      <a:lnTo>
                        <a:pt x="89" y="354"/>
                      </a:lnTo>
                      <a:lnTo>
                        <a:pt x="86" y="365"/>
                      </a:lnTo>
                      <a:lnTo>
                        <a:pt x="89" y="369"/>
                      </a:lnTo>
                      <a:lnTo>
                        <a:pt x="94" y="385"/>
                      </a:lnTo>
                      <a:lnTo>
                        <a:pt x="97" y="388"/>
                      </a:lnTo>
                      <a:lnTo>
                        <a:pt x="101" y="390"/>
                      </a:lnTo>
                      <a:lnTo>
                        <a:pt x="104" y="395"/>
                      </a:lnTo>
                      <a:lnTo>
                        <a:pt x="112" y="404"/>
                      </a:lnTo>
                      <a:lnTo>
                        <a:pt x="117" y="411"/>
                      </a:lnTo>
                      <a:lnTo>
                        <a:pt x="121" y="413"/>
                      </a:lnTo>
                      <a:lnTo>
                        <a:pt x="128" y="414"/>
                      </a:lnTo>
                      <a:lnTo>
                        <a:pt x="132" y="419"/>
                      </a:lnTo>
                      <a:lnTo>
                        <a:pt x="132" y="423"/>
                      </a:lnTo>
                      <a:lnTo>
                        <a:pt x="127" y="429"/>
                      </a:lnTo>
                      <a:lnTo>
                        <a:pt x="128" y="431"/>
                      </a:lnTo>
                      <a:lnTo>
                        <a:pt x="140" y="431"/>
                      </a:lnTo>
                      <a:lnTo>
                        <a:pt x="142" y="430"/>
                      </a:lnTo>
                      <a:lnTo>
                        <a:pt x="140" y="420"/>
                      </a:lnTo>
                      <a:lnTo>
                        <a:pt x="142" y="414"/>
                      </a:lnTo>
                      <a:lnTo>
                        <a:pt x="139" y="409"/>
                      </a:lnTo>
                      <a:lnTo>
                        <a:pt x="136" y="406"/>
                      </a:lnTo>
                      <a:lnTo>
                        <a:pt x="136" y="400"/>
                      </a:lnTo>
                      <a:lnTo>
                        <a:pt x="139" y="392"/>
                      </a:lnTo>
                      <a:lnTo>
                        <a:pt x="139" y="388"/>
                      </a:lnTo>
                      <a:lnTo>
                        <a:pt x="140" y="385"/>
                      </a:lnTo>
                      <a:lnTo>
                        <a:pt x="153" y="377"/>
                      </a:lnTo>
                      <a:lnTo>
                        <a:pt x="159" y="376"/>
                      </a:lnTo>
                      <a:lnTo>
                        <a:pt x="165" y="374"/>
                      </a:lnTo>
                      <a:lnTo>
                        <a:pt x="169" y="368"/>
                      </a:lnTo>
                      <a:lnTo>
                        <a:pt x="170" y="347"/>
                      </a:lnTo>
                      <a:lnTo>
                        <a:pt x="172" y="339"/>
                      </a:lnTo>
                      <a:lnTo>
                        <a:pt x="169" y="325"/>
                      </a:lnTo>
                      <a:lnTo>
                        <a:pt x="172" y="315"/>
                      </a:lnTo>
                      <a:lnTo>
                        <a:pt x="175" y="307"/>
                      </a:lnTo>
                      <a:lnTo>
                        <a:pt x="172" y="295"/>
                      </a:lnTo>
                      <a:lnTo>
                        <a:pt x="167" y="288"/>
                      </a:lnTo>
                      <a:lnTo>
                        <a:pt x="154" y="275"/>
                      </a:lnTo>
                      <a:lnTo>
                        <a:pt x="148" y="266"/>
                      </a:lnTo>
                      <a:lnTo>
                        <a:pt x="133" y="247"/>
                      </a:lnTo>
                      <a:lnTo>
                        <a:pt x="123" y="240"/>
                      </a:lnTo>
                      <a:lnTo>
                        <a:pt x="116" y="230"/>
                      </a:lnTo>
                      <a:lnTo>
                        <a:pt x="115" y="231"/>
                      </a:lnTo>
                      <a:lnTo>
                        <a:pt x="115" y="239"/>
                      </a:lnTo>
                      <a:lnTo>
                        <a:pt x="116" y="242"/>
                      </a:lnTo>
                      <a:lnTo>
                        <a:pt x="117" y="245"/>
                      </a:lnTo>
                      <a:lnTo>
                        <a:pt x="122" y="246"/>
                      </a:lnTo>
                      <a:lnTo>
                        <a:pt x="126" y="250"/>
                      </a:lnTo>
                      <a:lnTo>
                        <a:pt x="136" y="274"/>
                      </a:lnTo>
                      <a:lnTo>
                        <a:pt x="136" y="280"/>
                      </a:lnTo>
                      <a:lnTo>
                        <a:pt x="134" y="282"/>
                      </a:lnTo>
                      <a:lnTo>
                        <a:pt x="132" y="280"/>
                      </a:lnTo>
                      <a:lnTo>
                        <a:pt x="126" y="272"/>
                      </a:lnTo>
                      <a:lnTo>
                        <a:pt x="121" y="269"/>
                      </a:lnTo>
                      <a:lnTo>
                        <a:pt x="117" y="262"/>
                      </a:lnTo>
                      <a:lnTo>
                        <a:pt x="116" y="262"/>
                      </a:lnTo>
                      <a:lnTo>
                        <a:pt x="115" y="262"/>
                      </a:lnTo>
                      <a:lnTo>
                        <a:pt x="111" y="271"/>
                      </a:lnTo>
                      <a:lnTo>
                        <a:pt x="109" y="272"/>
                      </a:lnTo>
                      <a:lnTo>
                        <a:pt x="102" y="272"/>
                      </a:lnTo>
                      <a:lnTo>
                        <a:pt x="101" y="269"/>
                      </a:lnTo>
                      <a:lnTo>
                        <a:pt x="99" y="266"/>
                      </a:lnTo>
                      <a:lnTo>
                        <a:pt x="97" y="261"/>
                      </a:lnTo>
                      <a:lnTo>
                        <a:pt x="97" y="256"/>
                      </a:lnTo>
                      <a:lnTo>
                        <a:pt x="100" y="247"/>
                      </a:lnTo>
                      <a:lnTo>
                        <a:pt x="100" y="245"/>
                      </a:lnTo>
                      <a:lnTo>
                        <a:pt x="97" y="241"/>
                      </a:lnTo>
                      <a:lnTo>
                        <a:pt x="91" y="235"/>
                      </a:lnTo>
                      <a:lnTo>
                        <a:pt x="89" y="231"/>
                      </a:lnTo>
                      <a:lnTo>
                        <a:pt x="86" y="223"/>
                      </a:lnTo>
                      <a:lnTo>
                        <a:pt x="86" y="209"/>
                      </a:lnTo>
                      <a:lnTo>
                        <a:pt x="85" y="208"/>
                      </a:lnTo>
                      <a:lnTo>
                        <a:pt x="80" y="187"/>
                      </a:lnTo>
                      <a:lnTo>
                        <a:pt x="68" y="164"/>
                      </a:lnTo>
                      <a:lnTo>
                        <a:pt x="68" y="159"/>
                      </a:lnTo>
                      <a:lnTo>
                        <a:pt x="68" y="154"/>
                      </a:lnTo>
                      <a:lnTo>
                        <a:pt x="73" y="145"/>
                      </a:lnTo>
                      <a:lnTo>
                        <a:pt x="79" y="140"/>
                      </a:lnTo>
                      <a:lnTo>
                        <a:pt x="83" y="128"/>
                      </a:lnTo>
                      <a:lnTo>
                        <a:pt x="81" y="94"/>
                      </a:lnTo>
                      <a:lnTo>
                        <a:pt x="79" y="70"/>
                      </a:lnTo>
                      <a:lnTo>
                        <a:pt x="81" y="63"/>
                      </a:lnTo>
                      <a:lnTo>
                        <a:pt x="81" y="57"/>
                      </a:lnTo>
                      <a:lnTo>
                        <a:pt x="78" y="51"/>
                      </a:lnTo>
                      <a:lnTo>
                        <a:pt x="72" y="48"/>
                      </a:lnTo>
                      <a:lnTo>
                        <a:pt x="69" y="46"/>
                      </a:lnTo>
                      <a:lnTo>
                        <a:pt x="63" y="32"/>
                      </a:lnTo>
                      <a:lnTo>
                        <a:pt x="62" y="26"/>
                      </a:lnTo>
                      <a:lnTo>
                        <a:pt x="64" y="18"/>
                      </a:lnTo>
                      <a:lnTo>
                        <a:pt x="69" y="10"/>
                      </a:lnTo>
                      <a:lnTo>
                        <a:pt x="64" y="18"/>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524" name="Freeform 523"/>
                <p:cNvSpPr>
                  <a:spLocks noChangeAspect="1"/>
                </p:cNvSpPr>
                <p:nvPr/>
              </p:nvSpPr>
              <p:spPr bwMode="gray">
                <a:xfrm>
                  <a:off x="5511005" y="3904009"/>
                  <a:ext cx="123825" cy="247650"/>
                </a:xfrm>
                <a:custGeom>
                  <a:avLst/>
                  <a:gdLst/>
                  <a:ahLst/>
                  <a:cxnLst>
                    <a:cxn ang="0">
                      <a:pos x="76" y="226"/>
                    </a:cxn>
                    <a:cxn ang="0">
                      <a:pos x="107" y="215"/>
                    </a:cxn>
                    <a:cxn ang="0">
                      <a:pos x="118" y="215"/>
                    </a:cxn>
                    <a:cxn ang="0">
                      <a:pos x="130" y="204"/>
                    </a:cxn>
                    <a:cxn ang="0">
                      <a:pos x="152" y="199"/>
                    </a:cxn>
                    <a:cxn ang="0">
                      <a:pos x="170" y="219"/>
                    </a:cxn>
                    <a:cxn ang="0">
                      <a:pos x="182" y="210"/>
                    </a:cxn>
                    <a:cxn ang="0">
                      <a:pos x="183" y="181"/>
                    </a:cxn>
                    <a:cxn ang="0">
                      <a:pos x="204" y="189"/>
                    </a:cxn>
                    <a:cxn ang="0">
                      <a:pos x="208" y="167"/>
                    </a:cxn>
                    <a:cxn ang="0">
                      <a:pos x="221" y="149"/>
                    </a:cxn>
                    <a:cxn ang="0">
                      <a:pos x="229" y="160"/>
                    </a:cxn>
                    <a:cxn ang="0">
                      <a:pos x="258" y="140"/>
                    </a:cxn>
                    <a:cxn ang="0">
                      <a:pos x="242" y="125"/>
                    </a:cxn>
                    <a:cxn ang="0">
                      <a:pos x="258" y="113"/>
                    </a:cxn>
                    <a:cxn ang="0">
                      <a:pos x="253" y="81"/>
                    </a:cxn>
                    <a:cxn ang="0">
                      <a:pos x="270" y="92"/>
                    </a:cxn>
                    <a:cxn ang="0">
                      <a:pos x="293" y="68"/>
                    </a:cxn>
                    <a:cxn ang="0">
                      <a:pos x="307" y="25"/>
                    </a:cxn>
                    <a:cxn ang="0">
                      <a:pos x="316" y="5"/>
                    </a:cxn>
                    <a:cxn ang="0">
                      <a:pos x="344" y="23"/>
                    </a:cxn>
                    <a:cxn ang="0">
                      <a:pos x="365" y="60"/>
                    </a:cxn>
                    <a:cxn ang="0">
                      <a:pos x="374" y="106"/>
                    </a:cxn>
                    <a:cxn ang="0">
                      <a:pos x="382" y="151"/>
                    </a:cxn>
                    <a:cxn ang="0">
                      <a:pos x="388" y="198"/>
                    </a:cxn>
                    <a:cxn ang="0">
                      <a:pos x="370" y="198"/>
                    </a:cxn>
                    <a:cxn ang="0">
                      <a:pos x="353" y="206"/>
                    </a:cxn>
                    <a:cxn ang="0">
                      <a:pos x="360" y="251"/>
                    </a:cxn>
                    <a:cxn ang="0">
                      <a:pos x="342" y="283"/>
                    </a:cxn>
                    <a:cxn ang="0">
                      <a:pos x="329" y="366"/>
                    </a:cxn>
                    <a:cxn ang="0">
                      <a:pos x="316" y="405"/>
                    </a:cxn>
                    <a:cxn ang="0">
                      <a:pos x="283" y="511"/>
                    </a:cxn>
                    <a:cxn ang="0">
                      <a:pos x="254" y="606"/>
                    </a:cxn>
                    <a:cxn ang="0">
                      <a:pos x="236" y="684"/>
                    </a:cxn>
                    <a:cxn ang="0">
                      <a:pos x="210" y="736"/>
                    </a:cxn>
                    <a:cxn ang="0">
                      <a:pos x="183" y="748"/>
                    </a:cxn>
                    <a:cxn ang="0">
                      <a:pos x="106" y="776"/>
                    </a:cxn>
                    <a:cxn ang="0">
                      <a:pos x="59" y="746"/>
                    </a:cxn>
                    <a:cxn ang="0">
                      <a:pos x="27" y="697"/>
                    </a:cxn>
                    <a:cxn ang="0">
                      <a:pos x="28" y="654"/>
                    </a:cxn>
                    <a:cxn ang="0">
                      <a:pos x="9" y="615"/>
                    </a:cxn>
                    <a:cxn ang="0">
                      <a:pos x="0" y="574"/>
                    </a:cxn>
                    <a:cxn ang="0">
                      <a:pos x="15" y="527"/>
                    </a:cxn>
                    <a:cxn ang="0">
                      <a:pos x="38" y="489"/>
                    </a:cxn>
                    <a:cxn ang="0">
                      <a:pos x="69" y="435"/>
                    </a:cxn>
                    <a:cxn ang="0">
                      <a:pos x="69" y="409"/>
                    </a:cxn>
                    <a:cxn ang="0">
                      <a:pos x="48" y="348"/>
                    </a:cxn>
                    <a:cxn ang="0">
                      <a:pos x="51" y="280"/>
                    </a:cxn>
                  </a:cxnLst>
                  <a:rect l="0" t="0" r="r" b="b"/>
                  <a:pathLst>
                    <a:path w="391" h="776">
                      <a:moveTo>
                        <a:pt x="64" y="230"/>
                      </a:moveTo>
                      <a:lnTo>
                        <a:pt x="69" y="224"/>
                      </a:lnTo>
                      <a:lnTo>
                        <a:pt x="76" y="226"/>
                      </a:lnTo>
                      <a:lnTo>
                        <a:pt x="92" y="225"/>
                      </a:lnTo>
                      <a:lnTo>
                        <a:pt x="96" y="221"/>
                      </a:lnTo>
                      <a:lnTo>
                        <a:pt x="107" y="215"/>
                      </a:lnTo>
                      <a:lnTo>
                        <a:pt x="109" y="220"/>
                      </a:lnTo>
                      <a:lnTo>
                        <a:pt x="113" y="221"/>
                      </a:lnTo>
                      <a:lnTo>
                        <a:pt x="118" y="215"/>
                      </a:lnTo>
                      <a:lnTo>
                        <a:pt x="124" y="217"/>
                      </a:lnTo>
                      <a:lnTo>
                        <a:pt x="129" y="211"/>
                      </a:lnTo>
                      <a:lnTo>
                        <a:pt x="130" y="204"/>
                      </a:lnTo>
                      <a:lnTo>
                        <a:pt x="140" y="202"/>
                      </a:lnTo>
                      <a:lnTo>
                        <a:pt x="146" y="205"/>
                      </a:lnTo>
                      <a:lnTo>
                        <a:pt x="152" y="199"/>
                      </a:lnTo>
                      <a:lnTo>
                        <a:pt x="159" y="202"/>
                      </a:lnTo>
                      <a:lnTo>
                        <a:pt x="164" y="211"/>
                      </a:lnTo>
                      <a:lnTo>
                        <a:pt x="170" y="219"/>
                      </a:lnTo>
                      <a:lnTo>
                        <a:pt x="178" y="221"/>
                      </a:lnTo>
                      <a:lnTo>
                        <a:pt x="184" y="220"/>
                      </a:lnTo>
                      <a:lnTo>
                        <a:pt x="182" y="210"/>
                      </a:lnTo>
                      <a:lnTo>
                        <a:pt x="172" y="202"/>
                      </a:lnTo>
                      <a:lnTo>
                        <a:pt x="173" y="192"/>
                      </a:lnTo>
                      <a:lnTo>
                        <a:pt x="183" y="181"/>
                      </a:lnTo>
                      <a:lnTo>
                        <a:pt x="195" y="173"/>
                      </a:lnTo>
                      <a:lnTo>
                        <a:pt x="202" y="176"/>
                      </a:lnTo>
                      <a:lnTo>
                        <a:pt x="204" y="189"/>
                      </a:lnTo>
                      <a:lnTo>
                        <a:pt x="211" y="189"/>
                      </a:lnTo>
                      <a:lnTo>
                        <a:pt x="218" y="186"/>
                      </a:lnTo>
                      <a:lnTo>
                        <a:pt x="208" y="167"/>
                      </a:lnTo>
                      <a:lnTo>
                        <a:pt x="215" y="161"/>
                      </a:lnTo>
                      <a:lnTo>
                        <a:pt x="224" y="150"/>
                      </a:lnTo>
                      <a:lnTo>
                        <a:pt x="221" y="149"/>
                      </a:lnTo>
                      <a:lnTo>
                        <a:pt x="227" y="141"/>
                      </a:lnTo>
                      <a:lnTo>
                        <a:pt x="231" y="149"/>
                      </a:lnTo>
                      <a:lnTo>
                        <a:pt x="229" y="160"/>
                      </a:lnTo>
                      <a:lnTo>
                        <a:pt x="245" y="140"/>
                      </a:lnTo>
                      <a:lnTo>
                        <a:pt x="253" y="141"/>
                      </a:lnTo>
                      <a:lnTo>
                        <a:pt x="258" y="140"/>
                      </a:lnTo>
                      <a:lnTo>
                        <a:pt x="256" y="135"/>
                      </a:lnTo>
                      <a:lnTo>
                        <a:pt x="247" y="133"/>
                      </a:lnTo>
                      <a:lnTo>
                        <a:pt x="242" y="125"/>
                      </a:lnTo>
                      <a:lnTo>
                        <a:pt x="245" y="119"/>
                      </a:lnTo>
                      <a:lnTo>
                        <a:pt x="253" y="108"/>
                      </a:lnTo>
                      <a:lnTo>
                        <a:pt x="258" y="113"/>
                      </a:lnTo>
                      <a:lnTo>
                        <a:pt x="259" y="101"/>
                      </a:lnTo>
                      <a:lnTo>
                        <a:pt x="256" y="93"/>
                      </a:lnTo>
                      <a:lnTo>
                        <a:pt x="253" y="81"/>
                      </a:lnTo>
                      <a:lnTo>
                        <a:pt x="256" y="77"/>
                      </a:lnTo>
                      <a:lnTo>
                        <a:pt x="267" y="81"/>
                      </a:lnTo>
                      <a:lnTo>
                        <a:pt x="270" y="92"/>
                      </a:lnTo>
                      <a:lnTo>
                        <a:pt x="283" y="74"/>
                      </a:lnTo>
                      <a:lnTo>
                        <a:pt x="285" y="63"/>
                      </a:lnTo>
                      <a:lnTo>
                        <a:pt x="293" y="68"/>
                      </a:lnTo>
                      <a:lnTo>
                        <a:pt x="301" y="61"/>
                      </a:lnTo>
                      <a:lnTo>
                        <a:pt x="306" y="47"/>
                      </a:lnTo>
                      <a:lnTo>
                        <a:pt x="307" y="25"/>
                      </a:lnTo>
                      <a:lnTo>
                        <a:pt x="301" y="15"/>
                      </a:lnTo>
                      <a:lnTo>
                        <a:pt x="306" y="17"/>
                      </a:lnTo>
                      <a:lnTo>
                        <a:pt x="316" y="5"/>
                      </a:lnTo>
                      <a:lnTo>
                        <a:pt x="323" y="0"/>
                      </a:lnTo>
                      <a:lnTo>
                        <a:pt x="334" y="10"/>
                      </a:lnTo>
                      <a:lnTo>
                        <a:pt x="344" y="23"/>
                      </a:lnTo>
                      <a:lnTo>
                        <a:pt x="354" y="33"/>
                      </a:lnTo>
                      <a:lnTo>
                        <a:pt x="361" y="47"/>
                      </a:lnTo>
                      <a:lnTo>
                        <a:pt x="365" y="60"/>
                      </a:lnTo>
                      <a:lnTo>
                        <a:pt x="366" y="73"/>
                      </a:lnTo>
                      <a:lnTo>
                        <a:pt x="371" y="89"/>
                      </a:lnTo>
                      <a:lnTo>
                        <a:pt x="374" y="106"/>
                      </a:lnTo>
                      <a:lnTo>
                        <a:pt x="377" y="120"/>
                      </a:lnTo>
                      <a:lnTo>
                        <a:pt x="379" y="135"/>
                      </a:lnTo>
                      <a:lnTo>
                        <a:pt x="382" y="151"/>
                      </a:lnTo>
                      <a:lnTo>
                        <a:pt x="388" y="167"/>
                      </a:lnTo>
                      <a:lnTo>
                        <a:pt x="391" y="183"/>
                      </a:lnTo>
                      <a:lnTo>
                        <a:pt x="388" y="198"/>
                      </a:lnTo>
                      <a:lnTo>
                        <a:pt x="383" y="210"/>
                      </a:lnTo>
                      <a:lnTo>
                        <a:pt x="376" y="211"/>
                      </a:lnTo>
                      <a:lnTo>
                        <a:pt x="370" y="198"/>
                      </a:lnTo>
                      <a:lnTo>
                        <a:pt x="366" y="183"/>
                      </a:lnTo>
                      <a:lnTo>
                        <a:pt x="356" y="184"/>
                      </a:lnTo>
                      <a:lnTo>
                        <a:pt x="353" y="206"/>
                      </a:lnTo>
                      <a:lnTo>
                        <a:pt x="353" y="222"/>
                      </a:lnTo>
                      <a:lnTo>
                        <a:pt x="360" y="235"/>
                      </a:lnTo>
                      <a:lnTo>
                        <a:pt x="360" y="251"/>
                      </a:lnTo>
                      <a:lnTo>
                        <a:pt x="355" y="262"/>
                      </a:lnTo>
                      <a:lnTo>
                        <a:pt x="349" y="268"/>
                      </a:lnTo>
                      <a:lnTo>
                        <a:pt x="342" y="283"/>
                      </a:lnTo>
                      <a:lnTo>
                        <a:pt x="339" y="300"/>
                      </a:lnTo>
                      <a:lnTo>
                        <a:pt x="339" y="315"/>
                      </a:lnTo>
                      <a:lnTo>
                        <a:pt x="329" y="366"/>
                      </a:lnTo>
                      <a:lnTo>
                        <a:pt x="318" y="397"/>
                      </a:lnTo>
                      <a:lnTo>
                        <a:pt x="317" y="397"/>
                      </a:lnTo>
                      <a:lnTo>
                        <a:pt x="316" y="405"/>
                      </a:lnTo>
                      <a:lnTo>
                        <a:pt x="300" y="459"/>
                      </a:lnTo>
                      <a:lnTo>
                        <a:pt x="288" y="488"/>
                      </a:lnTo>
                      <a:lnTo>
                        <a:pt x="283" y="511"/>
                      </a:lnTo>
                      <a:lnTo>
                        <a:pt x="273" y="549"/>
                      </a:lnTo>
                      <a:lnTo>
                        <a:pt x="266" y="566"/>
                      </a:lnTo>
                      <a:lnTo>
                        <a:pt x="254" y="606"/>
                      </a:lnTo>
                      <a:lnTo>
                        <a:pt x="248" y="635"/>
                      </a:lnTo>
                      <a:lnTo>
                        <a:pt x="243" y="651"/>
                      </a:lnTo>
                      <a:lnTo>
                        <a:pt x="236" y="684"/>
                      </a:lnTo>
                      <a:lnTo>
                        <a:pt x="227" y="700"/>
                      </a:lnTo>
                      <a:lnTo>
                        <a:pt x="223" y="715"/>
                      </a:lnTo>
                      <a:lnTo>
                        <a:pt x="210" y="736"/>
                      </a:lnTo>
                      <a:lnTo>
                        <a:pt x="200" y="744"/>
                      </a:lnTo>
                      <a:lnTo>
                        <a:pt x="192" y="749"/>
                      </a:lnTo>
                      <a:lnTo>
                        <a:pt x="183" y="748"/>
                      </a:lnTo>
                      <a:lnTo>
                        <a:pt x="151" y="755"/>
                      </a:lnTo>
                      <a:lnTo>
                        <a:pt x="119" y="774"/>
                      </a:lnTo>
                      <a:lnTo>
                        <a:pt x="106" y="776"/>
                      </a:lnTo>
                      <a:lnTo>
                        <a:pt x="86" y="762"/>
                      </a:lnTo>
                      <a:lnTo>
                        <a:pt x="71" y="753"/>
                      </a:lnTo>
                      <a:lnTo>
                        <a:pt x="59" y="746"/>
                      </a:lnTo>
                      <a:lnTo>
                        <a:pt x="47" y="736"/>
                      </a:lnTo>
                      <a:lnTo>
                        <a:pt x="32" y="714"/>
                      </a:lnTo>
                      <a:lnTo>
                        <a:pt x="27" y="697"/>
                      </a:lnTo>
                      <a:lnTo>
                        <a:pt x="24" y="678"/>
                      </a:lnTo>
                      <a:lnTo>
                        <a:pt x="24" y="663"/>
                      </a:lnTo>
                      <a:lnTo>
                        <a:pt x="28" y="654"/>
                      </a:lnTo>
                      <a:lnTo>
                        <a:pt x="24" y="638"/>
                      </a:lnTo>
                      <a:lnTo>
                        <a:pt x="17" y="624"/>
                      </a:lnTo>
                      <a:lnTo>
                        <a:pt x="9" y="615"/>
                      </a:lnTo>
                      <a:lnTo>
                        <a:pt x="1" y="601"/>
                      </a:lnTo>
                      <a:lnTo>
                        <a:pt x="1" y="586"/>
                      </a:lnTo>
                      <a:lnTo>
                        <a:pt x="0" y="574"/>
                      </a:lnTo>
                      <a:lnTo>
                        <a:pt x="0" y="555"/>
                      </a:lnTo>
                      <a:lnTo>
                        <a:pt x="8" y="543"/>
                      </a:lnTo>
                      <a:lnTo>
                        <a:pt x="15" y="527"/>
                      </a:lnTo>
                      <a:lnTo>
                        <a:pt x="21" y="518"/>
                      </a:lnTo>
                      <a:lnTo>
                        <a:pt x="30" y="516"/>
                      </a:lnTo>
                      <a:lnTo>
                        <a:pt x="38" y="489"/>
                      </a:lnTo>
                      <a:lnTo>
                        <a:pt x="55" y="457"/>
                      </a:lnTo>
                      <a:lnTo>
                        <a:pt x="65" y="446"/>
                      </a:lnTo>
                      <a:lnTo>
                        <a:pt x="69" y="435"/>
                      </a:lnTo>
                      <a:lnTo>
                        <a:pt x="68" y="425"/>
                      </a:lnTo>
                      <a:lnTo>
                        <a:pt x="71" y="419"/>
                      </a:lnTo>
                      <a:lnTo>
                        <a:pt x="69" y="409"/>
                      </a:lnTo>
                      <a:lnTo>
                        <a:pt x="60" y="396"/>
                      </a:lnTo>
                      <a:lnTo>
                        <a:pt x="54" y="376"/>
                      </a:lnTo>
                      <a:lnTo>
                        <a:pt x="48" y="348"/>
                      </a:lnTo>
                      <a:lnTo>
                        <a:pt x="47" y="318"/>
                      </a:lnTo>
                      <a:lnTo>
                        <a:pt x="37" y="302"/>
                      </a:lnTo>
                      <a:lnTo>
                        <a:pt x="51" y="280"/>
                      </a:lnTo>
                      <a:lnTo>
                        <a:pt x="65" y="247"/>
                      </a:lnTo>
                      <a:lnTo>
                        <a:pt x="64" y="230"/>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grpSp>
              <p:nvGrpSpPr>
                <p:cNvPr id="750" name="Group 25"/>
                <p:cNvGrpSpPr>
                  <a:grpSpLocks noChangeAspect="1"/>
                </p:cNvGrpSpPr>
                <p:nvPr/>
              </p:nvGrpSpPr>
              <p:grpSpPr bwMode="gray">
                <a:xfrm>
                  <a:off x="4961730" y="3769072"/>
                  <a:ext cx="219075" cy="239713"/>
                  <a:chOff x="2643" y="2535"/>
                  <a:chExt cx="138" cy="151"/>
                </a:xfrm>
                <a:grpFill/>
              </p:grpSpPr>
              <p:sp>
                <p:nvSpPr>
                  <p:cNvPr id="555" name="Freeform 26"/>
                  <p:cNvSpPr>
                    <a:spLocks noChangeAspect="1"/>
                  </p:cNvSpPr>
                  <p:nvPr/>
                </p:nvSpPr>
                <p:spPr bwMode="gray">
                  <a:xfrm>
                    <a:off x="2643" y="2550"/>
                    <a:ext cx="138" cy="136"/>
                  </a:xfrm>
                  <a:custGeom>
                    <a:avLst/>
                    <a:gdLst/>
                    <a:ahLst/>
                    <a:cxnLst>
                      <a:cxn ang="0">
                        <a:pos x="14" y="557"/>
                      </a:cxn>
                      <a:cxn ang="0">
                        <a:pos x="30" y="499"/>
                      </a:cxn>
                      <a:cxn ang="0">
                        <a:pos x="43" y="451"/>
                      </a:cxn>
                      <a:cxn ang="0">
                        <a:pos x="53" y="418"/>
                      </a:cxn>
                      <a:cxn ang="0">
                        <a:pos x="90" y="381"/>
                      </a:cxn>
                      <a:cxn ang="0">
                        <a:pos x="116" y="331"/>
                      </a:cxn>
                      <a:cxn ang="0">
                        <a:pos x="122" y="283"/>
                      </a:cxn>
                      <a:cxn ang="0">
                        <a:pos x="95" y="235"/>
                      </a:cxn>
                      <a:cxn ang="0">
                        <a:pos x="86" y="175"/>
                      </a:cxn>
                      <a:cxn ang="0">
                        <a:pos x="84" y="128"/>
                      </a:cxn>
                      <a:cxn ang="0">
                        <a:pos x="53" y="53"/>
                      </a:cxn>
                      <a:cxn ang="0">
                        <a:pos x="40" y="26"/>
                      </a:cxn>
                      <a:cxn ang="0">
                        <a:pos x="79" y="9"/>
                      </a:cxn>
                      <a:cxn ang="0">
                        <a:pos x="132" y="4"/>
                      </a:cxn>
                      <a:cxn ang="0">
                        <a:pos x="193" y="3"/>
                      </a:cxn>
                      <a:cxn ang="0">
                        <a:pos x="258" y="3"/>
                      </a:cxn>
                      <a:cxn ang="0">
                        <a:pos x="275" y="19"/>
                      </a:cxn>
                      <a:cxn ang="0">
                        <a:pos x="290" y="68"/>
                      </a:cxn>
                      <a:cxn ang="0">
                        <a:pos x="339" y="129"/>
                      </a:cxn>
                      <a:cxn ang="0">
                        <a:pos x="404" y="122"/>
                      </a:cxn>
                      <a:cxn ang="0">
                        <a:pos x="430" y="95"/>
                      </a:cxn>
                      <a:cxn ang="0">
                        <a:pos x="436" y="67"/>
                      </a:cxn>
                      <a:cxn ang="0">
                        <a:pos x="504" y="83"/>
                      </a:cxn>
                      <a:cxn ang="0">
                        <a:pos x="560" y="128"/>
                      </a:cxn>
                      <a:cxn ang="0">
                        <a:pos x="565" y="178"/>
                      </a:cxn>
                      <a:cxn ang="0">
                        <a:pos x="573" y="226"/>
                      </a:cxn>
                      <a:cxn ang="0">
                        <a:pos x="580" y="278"/>
                      </a:cxn>
                      <a:cxn ang="0">
                        <a:pos x="572" y="295"/>
                      </a:cxn>
                      <a:cxn ang="0">
                        <a:pos x="590" y="304"/>
                      </a:cxn>
                      <a:cxn ang="0">
                        <a:pos x="651" y="288"/>
                      </a:cxn>
                      <a:cxn ang="0">
                        <a:pos x="682" y="279"/>
                      </a:cxn>
                      <a:cxn ang="0">
                        <a:pos x="686" y="288"/>
                      </a:cxn>
                      <a:cxn ang="0">
                        <a:pos x="683" y="311"/>
                      </a:cxn>
                      <a:cxn ang="0">
                        <a:pos x="681" y="364"/>
                      </a:cxn>
                      <a:cxn ang="0">
                        <a:pos x="683" y="396"/>
                      </a:cxn>
                      <a:cxn ang="0">
                        <a:pos x="573" y="452"/>
                      </a:cxn>
                      <a:cxn ang="0">
                        <a:pos x="573" y="601"/>
                      </a:cxn>
                      <a:cxn ang="0">
                        <a:pos x="603" y="630"/>
                      </a:cxn>
                      <a:cxn ang="0">
                        <a:pos x="630" y="654"/>
                      </a:cxn>
                      <a:cxn ang="0">
                        <a:pos x="549" y="683"/>
                      </a:cxn>
                      <a:cxn ang="0">
                        <a:pos x="513" y="677"/>
                      </a:cxn>
                      <a:cxn ang="0">
                        <a:pos x="417" y="671"/>
                      </a:cxn>
                      <a:cxn ang="0">
                        <a:pos x="369" y="644"/>
                      </a:cxn>
                      <a:cxn ang="0">
                        <a:pos x="201" y="644"/>
                      </a:cxn>
                      <a:cxn ang="0">
                        <a:pos x="112" y="633"/>
                      </a:cxn>
                      <a:cxn ang="0">
                        <a:pos x="62" y="618"/>
                      </a:cxn>
                      <a:cxn ang="0">
                        <a:pos x="26" y="629"/>
                      </a:cxn>
                      <a:cxn ang="0">
                        <a:pos x="0" y="617"/>
                      </a:cxn>
                    </a:cxnLst>
                    <a:rect l="0" t="0" r="r" b="b"/>
                    <a:pathLst>
                      <a:path w="692" h="684">
                        <a:moveTo>
                          <a:pt x="5" y="597"/>
                        </a:moveTo>
                        <a:lnTo>
                          <a:pt x="5" y="576"/>
                        </a:lnTo>
                        <a:lnTo>
                          <a:pt x="6" y="565"/>
                        </a:lnTo>
                        <a:lnTo>
                          <a:pt x="14" y="557"/>
                        </a:lnTo>
                        <a:lnTo>
                          <a:pt x="21" y="532"/>
                        </a:lnTo>
                        <a:lnTo>
                          <a:pt x="25" y="522"/>
                        </a:lnTo>
                        <a:lnTo>
                          <a:pt x="26" y="508"/>
                        </a:lnTo>
                        <a:lnTo>
                          <a:pt x="30" y="499"/>
                        </a:lnTo>
                        <a:lnTo>
                          <a:pt x="31" y="487"/>
                        </a:lnTo>
                        <a:lnTo>
                          <a:pt x="33" y="481"/>
                        </a:lnTo>
                        <a:lnTo>
                          <a:pt x="36" y="470"/>
                        </a:lnTo>
                        <a:lnTo>
                          <a:pt x="43" y="451"/>
                        </a:lnTo>
                        <a:lnTo>
                          <a:pt x="43" y="444"/>
                        </a:lnTo>
                        <a:lnTo>
                          <a:pt x="47" y="439"/>
                        </a:lnTo>
                        <a:lnTo>
                          <a:pt x="47" y="433"/>
                        </a:lnTo>
                        <a:lnTo>
                          <a:pt x="53" y="418"/>
                        </a:lnTo>
                        <a:lnTo>
                          <a:pt x="63" y="411"/>
                        </a:lnTo>
                        <a:lnTo>
                          <a:pt x="69" y="403"/>
                        </a:lnTo>
                        <a:lnTo>
                          <a:pt x="70" y="391"/>
                        </a:lnTo>
                        <a:lnTo>
                          <a:pt x="90" y="381"/>
                        </a:lnTo>
                        <a:lnTo>
                          <a:pt x="103" y="366"/>
                        </a:lnTo>
                        <a:lnTo>
                          <a:pt x="108" y="358"/>
                        </a:lnTo>
                        <a:lnTo>
                          <a:pt x="113" y="347"/>
                        </a:lnTo>
                        <a:lnTo>
                          <a:pt x="116" y="331"/>
                        </a:lnTo>
                        <a:lnTo>
                          <a:pt x="116" y="315"/>
                        </a:lnTo>
                        <a:lnTo>
                          <a:pt x="118" y="306"/>
                        </a:lnTo>
                        <a:lnTo>
                          <a:pt x="117" y="290"/>
                        </a:lnTo>
                        <a:lnTo>
                          <a:pt x="122" y="283"/>
                        </a:lnTo>
                        <a:lnTo>
                          <a:pt x="117" y="264"/>
                        </a:lnTo>
                        <a:lnTo>
                          <a:pt x="105" y="253"/>
                        </a:lnTo>
                        <a:lnTo>
                          <a:pt x="100" y="242"/>
                        </a:lnTo>
                        <a:lnTo>
                          <a:pt x="95" y="235"/>
                        </a:lnTo>
                        <a:lnTo>
                          <a:pt x="89" y="219"/>
                        </a:lnTo>
                        <a:lnTo>
                          <a:pt x="81" y="188"/>
                        </a:lnTo>
                        <a:lnTo>
                          <a:pt x="81" y="182"/>
                        </a:lnTo>
                        <a:lnTo>
                          <a:pt x="86" y="175"/>
                        </a:lnTo>
                        <a:lnTo>
                          <a:pt x="94" y="169"/>
                        </a:lnTo>
                        <a:lnTo>
                          <a:pt x="94" y="151"/>
                        </a:lnTo>
                        <a:lnTo>
                          <a:pt x="90" y="137"/>
                        </a:lnTo>
                        <a:lnTo>
                          <a:pt x="84" y="128"/>
                        </a:lnTo>
                        <a:lnTo>
                          <a:pt x="73" y="91"/>
                        </a:lnTo>
                        <a:lnTo>
                          <a:pt x="70" y="79"/>
                        </a:lnTo>
                        <a:lnTo>
                          <a:pt x="67" y="70"/>
                        </a:lnTo>
                        <a:lnTo>
                          <a:pt x="53" y="53"/>
                        </a:lnTo>
                        <a:lnTo>
                          <a:pt x="48" y="45"/>
                        </a:lnTo>
                        <a:lnTo>
                          <a:pt x="43" y="36"/>
                        </a:lnTo>
                        <a:lnTo>
                          <a:pt x="40" y="30"/>
                        </a:lnTo>
                        <a:lnTo>
                          <a:pt x="40" y="26"/>
                        </a:lnTo>
                        <a:lnTo>
                          <a:pt x="41" y="24"/>
                        </a:lnTo>
                        <a:lnTo>
                          <a:pt x="47" y="21"/>
                        </a:lnTo>
                        <a:lnTo>
                          <a:pt x="65" y="16"/>
                        </a:lnTo>
                        <a:lnTo>
                          <a:pt x="79" y="9"/>
                        </a:lnTo>
                        <a:lnTo>
                          <a:pt x="92" y="4"/>
                        </a:lnTo>
                        <a:lnTo>
                          <a:pt x="101" y="4"/>
                        </a:lnTo>
                        <a:lnTo>
                          <a:pt x="108" y="3"/>
                        </a:lnTo>
                        <a:lnTo>
                          <a:pt x="132" y="4"/>
                        </a:lnTo>
                        <a:lnTo>
                          <a:pt x="154" y="2"/>
                        </a:lnTo>
                        <a:lnTo>
                          <a:pt x="161" y="4"/>
                        </a:lnTo>
                        <a:lnTo>
                          <a:pt x="180" y="5"/>
                        </a:lnTo>
                        <a:lnTo>
                          <a:pt x="193" y="3"/>
                        </a:lnTo>
                        <a:lnTo>
                          <a:pt x="207" y="3"/>
                        </a:lnTo>
                        <a:lnTo>
                          <a:pt x="240" y="0"/>
                        </a:lnTo>
                        <a:lnTo>
                          <a:pt x="256" y="2"/>
                        </a:lnTo>
                        <a:lnTo>
                          <a:pt x="258" y="3"/>
                        </a:lnTo>
                        <a:lnTo>
                          <a:pt x="263" y="10"/>
                        </a:lnTo>
                        <a:lnTo>
                          <a:pt x="267" y="11"/>
                        </a:lnTo>
                        <a:lnTo>
                          <a:pt x="271" y="10"/>
                        </a:lnTo>
                        <a:lnTo>
                          <a:pt x="275" y="19"/>
                        </a:lnTo>
                        <a:lnTo>
                          <a:pt x="280" y="37"/>
                        </a:lnTo>
                        <a:lnTo>
                          <a:pt x="282" y="51"/>
                        </a:lnTo>
                        <a:lnTo>
                          <a:pt x="283" y="56"/>
                        </a:lnTo>
                        <a:lnTo>
                          <a:pt x="290" y="68"/>
                        </a:lnTo>
                        <a:lnTo>
                          <a:pt x="294" y="84"/>
                        </a:lnTo>
                        <a:lnTo>
                          <a:pt x="306" y="97"/>
                        </a:lnTo>
                        <a:lnTo>
                          <a:pt x="327" y="124"/>
                        </a:lnTo>
                        <a:lnTo>
                          <a:pt x="339" y="129"/>
                        </a:lnTo>
                        <a:lnTo>
                          <a:pt x="353" y="129"/>
                        </a:lnTo>
                        <a:lnTo>
                          <a:pt x="374" y="122"/>
                        </a:lnTo>
                        <a:lnTo>
                          <a:pt x="387" y="119"/>
                        </a:lnTo>
                        <a:lnTo>
                          <a:pt x="404" y="122"/>
                        </a:lnTo>
                        <a:lnTo>
                          <a:pt x="424" y="122"/>
                        </a:lnTo>
                        <a:lnTo>
                          <a:pt x="427" y="107"/>
                        </a:lnTo>
                        <a:lnTo>
                          <a:pt x="428" y="100"/>
                        </a:lnTo>
                        <a:lnTo>
                          <a:pt x="430" y="95"/>
                        </a:lnTo>
                        <a:lnTo>
                          <a:pt x="431" y="91"/>
                        </a:lnTo>
                        <a:lnTo>
                          <a:pt x="433" y="86"/>
                        </a:lnTo>
                        <a:lnTo>
                          <a:pt x="434" y="75"/>
                        </a:lnTo>
                        <a:lnTo>
                          <a:pt x="436" y="67"/>
                        </a:lnTo>
                        <a:lnTo>
                          <a:pt x="479" y="67"/>
                        </a:lnTo>
                        <a:lnTo>
                          <a:pt x="482" y="61"/>
                        </a:lnTo>
                        <a:lnTo>
                          <a:pt x="505" y="61"/>
                        </a:lnTo>
                        <a:lnTo>
                          <a:pt x="504" y="83"/>
                        </a:lnTo>
                        <a:lnTo>
                          <a:pt x="552" y="84"/>
                        </a:lnTo>
                        <a:lnTo>
                          <a:pt x="556" y="88"/>
                        </a:lnTo>
                        <a:lnTo>
                          <a:pt x="558" y="96"/>
                        </a:lnTo>
                        <a:lnTo>
                          <a:pt x="560" y="128"/>
                        </a:lnTo>
                        <a:lnTo>
                          <a:pt x="563" y="140"/>
                        </a:lnTo>
                        <a:lnTo>
                          <a:pt x="563" y="156"/>
                        </a:lnTo>
                        <a:lnTo>
                          <a:pt x="565" y="172"/>
                        </a:lnTo>
                        <a:lnTo>
                          <a:pt x="565" y="178"/>
                        </a:lnTo>
                        <a:lnTo>
                          <a:pt x="562" y="189"/>
                        </a:lnTo>
                        <a:lnTo>
                          <a:pt x="562" y="203"/>
                        </a:lnTo>
                        <a:lnTo>
                          <a:pt x="564" y="212"/>
                        </a:lnTo>
                        <a:lnTo>
                          <a:pt x="573" y="226"/>
                        </a:lnTo>
                        <a:lnTo>
                          <a:pt x="579" y="247"/>
                        </a:lnTo>
                        <a:lnTo>
                          <a:pt x="585" y="263"/>
                        </a:lnTo>
                        <a:lnTo>
                          <a:pt x="585" y="271"/>
                        </a:lnTo>
                        <a:lnTo>
                          <a:pt x="580" y="278"/>
                        </a:lnTo>
                        <a:lnTo>
                          <a:pt x="569" y="289"/>
                        </a:lnTo>
                        <a:lnTo>
                          <a:pt x="569" y="291"/>
                        </a:lnTo>
                        <a:lnTo>
                          <a:pt x="570" y="294"/>
                        </a:lnTo>
                        <a:lnTo>
                          <a:pt x="572" y="295"/>
                        </a:lnTo>
                        <a:lnTo>
                          <a:pt x="575" y="296"/>
                        </a:lnTo>
                        <a:lnTo>
                          <a:pt x="581" y="304"/>
                        </a:lnTo>
                        <a:lnTo>
                          <a:pt x="587" y="305"/>
                        </a:lnTo>
                        <a:lnTo>
                          <a:pt x="590" y="304"/>
                        </a:lnTo>
                        <a:lnTo>
                          <a:pt x="592" y="298"/>
                        </a:lnTo>
                        <a:lnTo>
                          <a:pt x="595" y="290"/>
                        </a:lnTo>
                        <a:lnTo>
                          <a:pt x="600" y="288"/>
                        </a:lnTo>
                        <a:lnTo>
                          <a:pt x="651" y="288"/>
                        </a:lnTo>
                        <a:lnTo>
                          <a:pt x="661" y="284"/>
                        </a:lnTo>
                        <a:lnTo>
                          <a:pt x="670" y="287"/>
                        </a:lnTo>
                        <a:lnTo>
                          <a:pt x="672" y="287"/>
                        </a:lnTo>
                        <a:lnTo>
                          <a:pt x="682" y="279"/>
                        </a:lnTo>
                        <a:lnTo>
                          <a:pt x="683" y="279"/>
                        </a:lnTo>
                        <a:lnTo>
                          <a:pt x="687" y="283"/>
                        </a:lnTo>
                        <a:lnTo>
                          <a:pt x="687" y="287"/>
                        </a:lnTo>
                        <a:lnTo>
                          <a:pt x="686" y="288"/>
                        </a:lnTo>
                        <a:lnTo>
                          <a:pt x="685" y="290"/>
                        </a:lnTo>
                        <a:lnTo>
                          <a:pt x="686" y="300"/>
                        </a:lnTo>
                        <a:lnTo>
                          <a:pt x="686" y="305"/>
                        </a:lnTo>
                        <a:lnTo>
                          <a:pt x="683" y="311"/>
                        </a:lnTo>
                        <a:lnTo>
                          <a:pt x="683" y="323"/>
                        </a:lnTo>
                        <a:lnTo>
                          <a:pt x="681" y="336"/>
                        </a:lnTo>
                        <a:lnTo>
                          <a:pt x="682" y="350"/>
                        </a:lnTo>
                        <a:lnTo>
                          <a:pt x="681" y="364"/>
                        </a:lnTo>
                        <a:lnTo>
                          <a:pt x="678" y="373"/>
                        </a:lnTo>
                        <a:lnTo>
                          <a:pt x="678" y="388"/>
                        </a:lnTo>
                        <a:lnTo>
                          <a:pt x="680" y="392"/>
                        </a:lnTo>
                        <a:lnTo>
                          <a:pt x="683" y="396"/>
                        </a:lnTo>
                        <a:lnTo>
                          <a:pt x="692" y="398"/>
                        </a:lnTo>
                        <a:lnTo>
                          <a:pt x="633" y="398"/>
                        </a:lnTo>
                        <a:lnTo>
                          <a:pt x="573" y="398"/>
                        </a:lnTo>
                        <a:lnTo>
                          <a:pt x="573" y="452"/>
                        </a:lnTo>
                        <a:lnTo>
                          <a:pt x="573" y="508"/>
                        </a:lnTo>
                        <a:lnTo>
                          <a:pt x="573" y="562"/>
                        </a:lnTo>
                        <a:lnTo>
                          <a:pt x="573" y="600"/>
                        </a:lnTo>
                        <a:lnTo>
                          <a:pt x="573" y="601"/>
                        </a:lnTo>
                        <a:lnTo>
                          <a:pt x="580" y="607"/>
                        </a:lnTo>
                        <a:lnTo>
                          <a:pt x="584" y="614"/>
                        </a:lnTo>
                        <a:lnTo>
                          <a:pt x="597" y="623"/>
                        </a:lnTo>
                        <a:lnTo>
                          <a:pt x="603" y="630"/>
                        </a:lnTo>
                        <a:lnTo>
                          <a:pt x="613" y="639"/>
                        </a:lnTo>
                        <a:lnTo>
                          <a:pt x="617" y="644"/>
                        </a:lnTo>
                        <a:lnTo>
                          <a:pt x="626" y="648"/>
                        </a:lnTo>
                        <a:lnTo>
                          <a:pt x="630" y="654"/>
                        </a:lnTo>
                        <a:lnTo>
                          <a:pt x="638" y="659"/>
                        </a:lnTo>
                        <a:lnTo>
                          <a:pt x="635" y="661"/>
                        </a:lnTo>
                        <a:lnTo>
                          <a:pt x="624" y="664"/>
                        </a:lnTo>
                        <a:lnTo>
                          <a:pt x="549" y="683"/>
                        </a:lnTo>
                        <a:lnTo>
                          <a:pt x="541" y="684"/>
                        </a:lnTo>
                        <a:lnTo>
                          <a:pt x="537" y="682"/>
                        </a:lnTo>
                        <a:lnTo>
                          <a:pt x="525" y="681"/>
                        </a:lnTo>
                        <a:lnTo>
                          <a:pt x="513" y="677"/>
                        </a:lnTo>
                        <a:lnTo>
                          <a:pt x="497" y="676"/>
                        </a:lnTo>
                        <a:lnTo>
                          <a:pt x="463" y="669"/>
                        </a:lnTo>
                        <a:lnTo>
                          <a:pt x="436" y="669"/>
                        </a:lnTo>
                        <a:lnTo>
                          <a:pt x="417" y="671"/>
                        </a:lnTo>
                        <a:lnTo>
                          <a:pt x="408" y="671"/>
                        </a:lnTo>
                        <a:lnTo>
                          <a:pt x="391" y="665"/>
                        </a:lnTo>
                        <a:lnTo>
                          <a:pt x="385" y="655"/>
                        </a:lnTo>
                        <a:lnTo>
                          <a:pt x="369" y="644"/>
                        </a:lnTo>
                        <a:lnTo>
                          <a:pt x="349" y="644"/>
                        </a:lnTo>
                        <a:lnTo>
                          <a:pt x="302" y="644"/>
                        </a:lnTo>
                        <a:lnTo>
                          <a:pt x="255" y="644"/>
                        </a:lnTo>
                        <a:lnTo>
                          <a:pt x="201" y="644"/>
                        </a:lnTo>
                        <a:lnTo>
                          <a:pt x="151" y="644"/>
                        </a:lnTo>
                        <a:lnTo>
                          <a:pt x="133" y="644"/>
                        </a:lnTo>
                        <a:lnTo>
                          <a:pt x="126" y="646"/>
                        </a:lnTo>
                        <a:lnTo>
                          <a:pt x="112" y="633"/>
                        </a:lnTo>
                        <a:lnTo>
                          <a:pt x="99" y="628"/>
                        </a:lnTo>
                        <a:lnTo>
                          <a:pt x="94" y="619"/>
                        </a:lnTo>
                        <a:lnTo>
                          <a:pt x="84" y="618"/>
                        </a:lnTo>
                        <a:lnTo>
                          <a:pt x="62" y="618"/>
                        </a:lnTo>
                        <a:lnTo>
                          <a:pt x="52" y="622"/>
                        </a:lnTo>
                        <a:lnTo>
                          <a:pt x="42" y="632"/>
                        </a:lnTo>
                        <a:lnTo>
                          <a:pt x="36" y="635"/>
                        </a:lnTo>
                        <a:lnTo>
                          <a:pt x="26" y="629"/>
                        </a:lnTo>
                        <a:lnTo>
                          <a:pt x="15" y="638"/>
                        </a:lnTo>
                        <a:lnTo>
                          <a:pt x="4" y="644"/>
                        </a:lnTo>
                        <a:lnTo>
                          <a:pt x="4" y="638"/>
                        </a:lnTo>
                        <a:lnTo>
                          <a:pt x="0" y="617"/>
                        </a:lnTo>
                        <a:lnTo>
                          <a:pt x="0" y="606"/>
                        </a:lnTo>
                        <a:lnTo>
                          <a:pt x="5" y="608"/>
                        </a:lnTo>
                        <a:lnTo>
                          <a:pt x="5" y="597"/>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556" name="Freeform 27"/>
                  <p:cNvSpPr>
                    <a:spLocks noChangeAspect="1"/>
                  </p:cNvSpPr>
                  <p:nvPr/>
                </p:nvSpPr>
                <p:spPr bwMode="gray">
                  <a:xfrm>
                    <a:off x="2647" y="2535"/>
                    <a:ext cx="11" cy="16"/>
                  </a:xfrm>
                  <a:custGeom>
                    <a:avLst/>
                    <a:gdLst/>
                    <a:ahLst/>
                    <a:cxnLst>
                      <a:cxn ang="0">
                        <a:pos x="56" y="14"/>
                      </a:cxn>
                      <a:cxn ang="0">
                        <a:pos x="51" y="3"/>
                      </a:cxn>
                      <a:cxn ang="0">
                        <a:pos x="41" y="0"/>
                      </a:cxn>
                      <a:cxn ang="0">
                        <a:pos x="31" y="5"/>
                      </a:cxn>
                      <a:cxn ang="0">
                        <a:pos x="24" y="19"/>
                      </a:cxn>
                      <a:cxn ang="0">
                        <a:pos x="14" y="25"/>
                      </a:cxn>
                      <a:cxn ang="0">
                        <a:pos x="0" y="35"/>
                      </a:cxn>
                      <a:cxn ang="0">
                        <a:pos x="5" y="40"/>
                      </a:cxn>
                      <a:cxn ang="0">
                        <a:pos x="8" y="55"/>
                      </a:cxn>
                      <a:cxn ang="0">
                        <a:pos x="8" y="64"/>
                      </a:cxn>
                      <a:cxn ang="0">
                        <a:pos x="9" y="71"/>
                      </a:cxn>
                      <a:cxn ang="0">
                        <a:pos x="18" y="78"/>
                      </a:cxn>
                      <a:cxn ang="0">
                        <a:pos x="26" y="73"/>
                      </a:cxn>
                      <a:cxn ang="0">
                        <a:pos x="27" y="61"/>
                      </a:cxn>
                      <a:cxn ang="0">
                        <a:pos x="30" y="46"/>
                      </a:cxn>
                      <a:cxn ang="0">
                        <a:pos x="34" y="30"/>
                      </a:cxn>
                      <a:cxn ang="0">
                        <a:pos x="43" y="22"/>
                      </a:cxn>
                      <a:cxn ang="0">
                        <a:pos x="52" y="16"/>
                      </a:cxn>
                      <a:cxn ang="0">
                        <a:pos x="56" y="14"/>
                      </a:cxn>
                    </a:cxnLst>
                    <a:rect l="0" t="0" r="r" b="b"/>
                    <a:pathLst>
                      <a:path w="56" h="78">
                        <a:moveTo>
                          <a:pt x="56" y="14"/>
                        </a:moveTo>
                        <a:lnTo>
                          <a:pt x="51" y="3"/>
                        </a:lnTo>
                        <a:lnTo>
                          <a:pt x="41" y="0"/>
                        </a:lnTo>
                        <a:lnTo>
                          <a:pt x="31" y="5"/>
                        </a:lnTo>
                        <a:lnTo>
                          <a:pt x="24" y="19"/>
                        </a:lnTo>
                        <a:lnTo>
                          <a:pt x="14" y="25"/>
                        </a:lnTo>
                        <a:lnTo>
                          <a:pt x="0" y="35"/>
                        </a:lnTo>
                        <a:lnTo>
                          <a:pt x="5" y="40"/>
                        </a:lnTo>
                        <a:lnTo>
                          <a:pt x="8" y="55"/>
                        </a:lnTo>
                        <a:lnTo>
                          <a:pt x="8" y="64"/>
                        </a:lnTo>
                        <a:lnTo>
                          <a:pt x="9" y="71"/>
                        </a:lnTo>
                        <a:lnTo>
                          <a:pt x="18" y="78"/>
                        </a:lnTo>
                        <a:lnTo>
                          <a:pt x="26" y="73"/>
                        </a:lnTo>
                        <a:lnTo>
                          <a:pt x="27" y="61"/>
                        </a:lnTo>
                        <a:lnTo>
                          <a:pt x="30" y="46"/>
                        </a:lnTo>
                        <a:lnTo>
                          <a:pt x="34" y="30"/>
                        </a:lnTo>
                        <a:lnTo>
                          <a:pt x="43" y="22"/>
                        </a:lnTo>
                        <a:lnTo>
                          <a:pt x="52" y="16"/>
                        </a:lnTo>
                        <a:lnTo>
                          <a:pt x="56" y="14"/>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grpSp>
            <p:sp>
              <p:nvSpPr>
                <p:cNvPr id="526" name="Freeform 28"/>
                <p:cNvSpPr>
                  <a:spLocks noChangeAspect="1"/>
                </p:cNvSpPr>
                <p:nvPr/>
              </p:nvSpPr>
              <p:spPr bwMode="gray">
                <a:xfrm>
                  <a:off x="5231605" y="4207222"/>
                  <a:ext cx="39688" cy="41275"/>
                </a:xfrm>
                <a:custGeom>
                  <a:avLst/>
                  <a:gdLst/>
                  <a:ahLst/>
                  <a:cxnLst>
                    <a:cxn ang="0">
                      <a:pos x="125" y="52"/>
                    </a:cxn>
                    <a:cxn ang="0">
                      <a:pos x="127" y="49"/>
                    </a:cxn>
                    <a:cxn ang="0">
                      <a:pos x="126" y="58"/>
                    </a:cxn>
                    <a:cxn ang="0">
                      <a:pos x="103" y="98"/>
                    </a:cxn>
                    <a:cxn ang="0">
                      <a:pos x="73" y="109"/>
                    </a:cxn>
                    <a:cxn ang="0">
                      <a:pos x="63" y="125"/>
                    </a:cxn>
                    <a:cxn ang="0">
                      <a:pos x="55" y="129"/>
                    </a:cxn>
                    <a:cxn ang="0">
                      <a:pos x="43" y="131"/>
                    </a:cxn>
                    <a:cxn ang="0">
                      <a:pos x="23" y="113"/>
                    </a:cxn>
                    <a:cxn ang="0">
                      <a:pos x="11" y="100"/>
                    </a:cxn>
                    <a:cxn ang="0">
                      <a:pos x="5" y="88"/>
                    </a:cxn>
                    <a:cxn ang="0">
                      <a:pos x="0" y="74"/>
                    </a:cxn>
                    <a:cxn ang="0">
                      <a:pos x="2" y="61"/>
                    </a:cxn>
                    <a:cxn ang="0">
                      <a:pos x="28" y="27"/>
                    </a:cxn>
                    <a:cxn ang="0">
                      <a:pos x="40" y="16"/>
                    </a:cxn>
                    <a:cxn ang="0">
                      <a:pos x="68" y="1"/>
                    </a:cxn>
                    <a:cxn ang="0">
                      <a:pos x="83" y="0"/>
                    </a:cxn>
                    <a:cxn ang="0">
                      <a:pos x="95" y="6"/>
                    </a:cxn>
                    <a:cxn ang="0">
                      <a:pos x="105" y="18"/>
                    </a:cxn>
                    <a:cxn ang="0">
                      <a:pos x="113" y="29"/>
                    </a:cxn>
                    <a:cxn ang="0">
                      <a:pos x="121" y="42"/>
                    </a:cxn>
                    <a:cxn ang="0">
                      <a:pos x="125" y="52"/>
                    </a:cxn>
                  </a:cxnLst>
                  <a:rect l="0" t="0" r="r" b="b"/>
                  <a:pathLst>
                    <a:path w="127" h="131">
                      <a:moveTo>
                        <a:pt x="125" y="52"/>
                      </a:moveTo>
                      <a:lnTo>
                        <a:pt x="127" y="49"/>
                      </a:lnTo>
                      <a:lnTo>
                        <a:pt x="126" y="58"/>
                      </a:lnTo>
                      <a:lnTo>
                        <a:pt x="103" y="98"/>
                      </a:lnTo>
                      <a:lnTo>
                        <a:pt x="73" y="109"/>
                      </a:lnTo>
                      <a:lnTo>
                        <a:pt x="63" y="125"/>
                      </a:lnTo>
                      <a:lnTo>
                        <a:pt x="55" y="129"/>
                      </a:lnTo>
                      <a:lnTo>
                        <a:pt x="43" y="131"/>
                      </a:lnTo>
                      <a:lnTo>
                        <a:pt x="23" y="113"/>
                      </a:lnTo>
                      <a:lnTo>
                        <a:pt x="11" y="100"/>
                      </a:lnTo>
                      <a:lnTo>
                        <a:pt x="5" y="88"/>
                      </a:lnTo>
                      <a:lnTo>
                        <a:pt x="0" y="74"/>
                      </a:lnTo>
                      <a:lnTo>
                        <a:pt x="2" y="61"/>
                      </a:lnTo>
                      <a:lnTo>
                        <a:pt x="28" y="27"/>
                      </a:lnTo>
                      <a:lnTo>
                        <a:pt x="40" y="16"/>
                      </a:lnTo>
                      <a:lnTo>
                        <a:pt x="68" y="1"/>
                      </a:lnTo>
                      <a:lnTo>
                        <a:pt x="83" y="0"/>
                      </a:lnTo>
                      <a:lnTo>
                        <a:pt x="95" y="6"/>
                      </a:lnTo>
                      <a:lnTo>
                        <a:pt x="105" y="18"/>
                      </a:lnTo>
                      <a:lnTo>
                        <a:pt x="113" y="29"/>
                      </a:lnTo>
                      <a:lnTo>
                        <a:pt x="121" y="42"/>
                      </a:lnTo>
                      <a:lnTo>
                        <a:pt x="125" y="52"/>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527" name="Freeform 29"/>
                <p:cNvSpPr>
                  <a:spLocks noChangeAspect="1"/>
                </p:cNvSpPr>
                <p:nvPr/>
              </p:nvSpPr>
              <p:spPr bwMode="gray">
                <a:xfrm>
                  <a:off x="5142705" y="3834159"/>
                  <a:ext cx="203200" cy="174625"/>
                </a:xfrm>
                <a:custGeom>
                  <a:avLst/>
                  <a:gdLst/>
                  <a:ahLst/>
                  <a:cxnLst>
                    <a:cxn ang="0">
                      <a:pos x="0" y="320"/>
                    </a:cxn>
                    <a:cxn ang="0">
                      <a:pos x="110" y="264"/>
                    </a:cxn>
                    <a:cxn ang="0">
                      <a:pos x="108" y="232"/>
                    </a:cxn>
                    <a:cxn ang="0">
                      <a:pos x="110" y="179"/>
                    </a:cxn>
                    <a:cxn ang="0">
                      <a:pos x="113" y="156"/>
                    </a:cxn>
                    <a:cxn ang="0">
                      <a:pos x="120" y="145"/>
                    </a:cxn>
                    <a:cxn ang="0">
                      <a:pos x="132" y="168"/>
                    </a:cxn>
                    <a:cxn ang="0">
                      <a:pos x="156" y="166"/>
                    </a:cxn>
                    <a:cxn ang="0">
                      <a:pos x="183" y="178"/>
                    </a:cxn>
                    <a:cxn ang="0">
                      <a:pos x="231" y="205"/>
                    </a:cxn>
                    <a:cxn ang="0">
                      <a:pos x="274" y="196"/>
                    </a:cxn>
                    <a:cxn ang="0">
                      <a:pos x="323" y="226"/>
                    </a:cxn>
                    <a:cxn ang="0">
                      <a:pos x="350" y="252"/>
                    </a:cxn>
                    <a:cxn ang="0">
                      <a:pos x="397" y="277"/>
                    </a:cxn>
                    <a:cxn ang="0">
                      <a:pos x="411" y="275"/>
                    </a:cxn>
                    <a:cxn ang="0">
                      <a:pos x="426" y="281"/>
                    </a:cxn>
                    <a:cxn ang="0">
                      <a:pos x="421" y="223"/>
                    </a:cxn>
                    <a:cxn ang="0">
                      <a:pos x="383" y="225"/>
                    </a:cxn>
                    <a:cxn ang="0">
                      <a:pos x="358" y="199"/>
                    </a:cxn>
                    <a:cxn ang="0">
                      <a:pos x="377" y="131"/>
                    </a:cxn>
                    <a:cxn ang="0">
                      <a:pos x="370" y="66"/>
                    </a:cxn>
                    <a:cxn ang="0">
                      <a:pos x="379" y="37"/>
                    </a:cxn>
                    <a:cxn ang="0">
                      <a:pos x="397" y="17"/>
                    </a:cxn>
                    <a:cxn ang="0">
                      <a:pos x="470" y="13"/>
                    </a:cxn>
                    <a:cxn ang="0">
                      <a:pos x="494" y="33"/>
                    </a:cxn>
                    <a:cxn ang="0">
                      <a:pos x="526" y="32"/>
                    </a:cxn>
                    <a:cxn ang="0">
                      <a:pos x="575" y="57"/>
                    </a:cxn>
                    <a:cxn ang="0">
                      <a:pos x="603" y="67"/>
                    </a:cxn>
                    <a:cxn ang="0">
                      <a:pos x="605" y="82"/>
                    </a:cxn>
                    <a:cxn ang="0">
                      <a:pos x="626" y="107"/>
                    </a:cxn>
                    <a:cxn ang="0">
                      <a:pos x="640" y="139"/>
                    </a:cxn>
                    <a:cxn ang="0">
                      <a:pos x="625" y="151"/>
                    </a:cxn>
                    <a:cxn ang="0">
                      <a:pos x="620" y="194"/>
                    </a:cxn>
                    <a:cxn ang="0">
                      <a:pos x="624" y="231"/>
                    </a:cxn>
                    <a:cxn ang="0">
                      <a:pos x="619" y="243"/>
                    </a:cxn>
                    <a:cxn ang="0">
                      <a:pos x="603" y="265"/>
                    </a:cxn>
                    <a:cxn ang="0">
                      <a:pos x="589" y="306"/>
                    </a:cxn>
                    <a:cxn ang="0">
                      <a:pos x="608" y="322"/>
                    </a:cxn>
                    <a:cxn ang="0">
                      <a:pos x="438" y="383"/>
                    </a:cxn>
                    <a:cxn ang="0">
                      <a:pos x="452" y="416"/>
                    </a:cxn>
                    <a:cxn ang="0">
                      <a:pos x="424" y="414"/>
                    </a:cxn>
                    <a:cxn ang="0">
                      <a:pos x="385" y="425"/>
                    </a:cxn>
                    <a:cxn ang="0">
                      <a:pos x="365" y="442"/>
                    </a:cxn>
                    <a:cxn ang="0">
                      <a:pos x="363" y="464"/>
                    </a:cxn>
                    <a:cxn ang="0">
                      <a:pos x="336" y="469"/>
                    </a:cxn>
                    <a:cxn ang="0">
                      <a:pos x="315" y="481"/>
                    </a:cxn>
                    <a:cxn ang="0">
                      <a:pos x="303" y="491"/>
                    </a:cxn>
                    <a:cxn ang="0">
                      <a:pos x="285" y="524"/>
                    </a:cxn>
                    <a:cxn ang="0">
                      <a:pos x="264" y="549"/>
                    </a:cxn>
                    <a:cxn ang="0">
                      <a:pos x="245" y="546"/>
                    </a:cxn>
                    <a:cxn ang="0">
                      <a:pos x="211" y="546"/>
                    </a:cxn>
                    <a:cxn ang="0">
                      <a:pos x="172" y="539"/>
                    </a:cxn>
                    <a:cxn ang="0">
                      <a:pos x="139" y="518"/>
                    </a:cxn>
                    <a:cxn ang="0">
                      <a:pos x="65" y="527"/>
                    </a:cxn>
                    <a:cxn ang="0">
                      <a:pos x="40" y="507"/>
                    </a:cxn>
                    <a:cxn ang="0">
                      <a:pos x="7" y="475"/>
                    </a:cxn>
                  </a:cxnLst>
                  <a:rect l="0" t="0" r="r" b="b"/>
                  <a:pathLst>
                    <a:path w="640" h="552">
                      <a:moveTo>
                        <a:pt x="0" y="468"/>
                      </a:moveTo>
                      <a:lnTo>
                        <a:pt x="0" y="430"/>
                      </a:lnTo>
                      <a:lnTo>
                        <a:pt x="0" y="376"/>
                      </a:lnTo>
                      <a:lnTo>
                        <a:pt x="0" y="320"/>
                      </a:lnTo>
                      <a:lnTo>
                        <a:pt x="0" y="266"/>
                      </a:lnTo>
                      <a:lnTo>
                        <a:pt x="60" y="266"/>
                      </a:lnTo>
                      <a:lnTo>
                        <a:pt x="119" y="266"/>
                      </a:lnTo>
                      <a:lnTo>
                        <a:pt x="110" y="264"/>
                      </a:lnTo>
                      <a:lnTo>
                        <a:pt x="107" y="260"/>
                      </a:lnTo>
                      <a:lnTo>
                        <a:pt x="105" y="256"/>
                      </a:lnTo>
                      <a:lnTo>
                        <a:pt x="105" y="241"/>
                      </a:lnTo>
                      <a:lnTo>
                        <a:pt x="108" y="232"/>
                      </a:lnTo>
                      <a:lnTo>
                        <a:pt x="109" y="218"/>
                      </a:lnTo>
                      <a:lnTo>
                        <a:pt x="108" y="204"/>
                      </a:lnTo>
                      <a:lnTo>
                        <a:pt x="110" y="191"/>
                      </a:lnTo>
                      <a:lnTo>
                        <a:pt x="110" y="179"/>
                      </a:lnTo>
                      <a:lnTo>
                        <a:pt x="113" y="173"/>
                      </a:lnTo>
                      <a:lnTo>
                        <a:pt x="113" y="168"/>
                      </a:lnTo>
                      <a:lnTo>
                        <a:pt x="112" y="158"/>
                      </a:lnTo>
                      <a:lnTo>
                        <a:pt x="113" y="156"/>
                      </a:lnTo>
                      <a:lnTo>
                        <a:pt x="114" y="155"/>
                      </a:lnTo>
                      <a:lnTo>
                        <a:pt x="114" y="151"/>
                      </a:lnTo>
                      <a:lnTo>
                        <a:pt x="110" y="147"/>
                      </a:lnTo>
                      <a:lnTo>
                        <a:pt x="120" y="145"/>
                      </a:lnTo>
                      <a:lnTo>
                        <a:pt x="124" y="145"/>
                      </a:lnTo>
                      <a:lnTo>
                        <a:pt x="126" y="146"/>
                      </a:lnTo>
                      <a:lnTo>
                        <a:pt x="132" y="156"/>
                      </a:lnTo>
                      <a:lnTo>
                        <a:pt x="132" y="168"/>
                      </a:lnTo>
                      <a:lnTo>
                        <a:pt x="134" y="173"/>
                      </a:lnTo>
                      <a:lnTo>
                        <a:pt x="137" y="173"/>
                      </a:lnTo>
                      <a:lnTo>
                        <a:pt x="151" y="167"/>
                      </a:lnTo>
                      <a:lnTo>
                        <a:pt x="156" y="166"/>
                      </a:lnTo>
                      <a:lnTo>
                        <a:pt x="162" y="166"/>
                      </a:lnTo>
                      <a:lnTo>
                        <a:pt x="173" y="161"/>
                      </a:lnTo>
                      <a:lnTo>
                        <a:pt x="179" y="169"/>
                      </a:lnTo>
                      <a:lnTo>
                        <a:pt x="183" y="178"/>
                      </a:lnTo>
                      <a:lnTo>
                        <a:pt x="188" y="184"/>
                      </a:lnTo>
                      <a:lnTo>
                        <a:pt x="201" y="190"/>
                      </a:lnTo>
                      <a:lnTo>
                        <a:pt x="213" y="198"/>
                      </a:lnTo>
                      <a:lnTo>
                        <a:pt x="231" y="205"/>
                      </a:lnTo>
                      <a:lnTo>
                        <a:pt x="243" y="206"/>
                      </a:lnTo>
                      <a:lnTo>
                        <a:pt x="252" y="204"/>
                      </a:lnTo>
                      <a:lnTo>
                        <a:pt x="264" y="199"/>
                      </a:lnTo>
                      <a:lnTo>
                        <a:pt x="274" y="196"/>
                      </a:lnTo>
                      <a:lnTo>
                        <a:pt x="279" y="198"/>
                      </a:lnTo>
                      <a:lnTo>
                        <a:pt x="298" y="216"/>
                      </a:lnTo>
                      <a:lnTo>
                        <a:pt x="312" y="222"/>
                      </a:lnTo>
                      <a:lnTo>
                        <a:pt x="323" y="226"/>
                      </a:lnTo>
                      <a:lnTo>
                        <a:pt x="334" y="227"/>
                      </a:lnTo>
                      <a:lnTo>
                        <a:pt x="341" y="233"/>
                      </a:lnTo>
                      <a:lnTo>
                        <a:pt x="346" y="245"/>
                      </a:lnTo>
                      <a:lnTo>
                        <a:pt x="350" y="252"/>
                      </a:lnTo>
                      <a:lnTo>
                        <a:pt x="363" y="264"/>
                      </a:lnTo>
                      <a:lnTo>
                        <a:pt x="377" y="272"/>
                      </a:lnTo>
                      <a:lnTo>
                        <a:pt x="387" y="276"/>
                      </a:lnTo>
                      <a:lnTo>
                        <a:pt x="397" y="277"/>
                      </a:lnTo>
                      <a:lnTo>
                        <a:pt x="400" y="277"/>
                      </a:lnTo>
                      <a:lnTo>
                        <a:pt x="406" y="275"/>
                      </a:lnTo>
                      <a:lnTo>
                        <a:pt x="410" y="274"/>
                      </a:lnTo>
                      <a:lnTo>
                        <a:pt x="411" y="275"/>
                      </a:lnTo>
                      <a:lnTo>
                        <a:pt x="416" y="282"/>
                      </a:lnTo>
                      <a:lnTo>
                        <a:pt x="420" y="283"/>
                      </a:lnTo>
                      <a:lnTo>
                        <a:pt x="424" y="283"/>
                      </a:lnTo>
                      <a:lnTo>
                        <a:pt x="426" y="281"/>
                      </a:lnTo>
                      <a:lnTo>
                        <a:pt x="426" y="274"/>
                      </a:lnTo>
                      <a:lnTo>
                        <a:pt x="425" y="266"/>
                      </a:lnTo>
                      <a:lnTo>
                        <a:pt x="424" y="231"/>
                      </a:lnTo>
                      <a:lnTo>
                        <a:pt x="421" y="223"/>
                      </a:lnTo>
                      <a:lnTo>
                        <a:pt x="415" y="222"/>
                      </a:lnTo>
                      <a:lnTo>
                        <a:pt x="406" y="227"/>
                      </a:lnTo>
                      <a:lnTo>
                        <a:pt x="395" y="225"/>
                      </a:lnTo>
                      <a:lnTo>
                        <a:pt x="383" y="225"/>
                      </a:lnTo>
                      <a:lnTo>
                        <a:pt x="376" y="220"/>
                      </a:lnTo>
                      <a:lnTo>
                        <a:pt x="366" y="207"/>
                      </a:lnTo>
                      <a:lnTo>
                        <a:pt x="360" y="201"/>
                      </a:lnTo>
                      <a:lnTo>
                        <a:pt x="358" y="199"/>
                      </a:lnTo>
                      <a:lnTo>
                        <a:pt x="357" y="189"/>
                      </a:lnTo>
                      <a:lnTo>
                        <a:pt x="360" y="182"/>
                      </a:lnTo>
                      <a:lnTo>
                        <a:pt x="362" y="170"/>
                      </a:lnTo>
                      <a:lnTo>
                        <a:pt x="377" y="131"/>
                      </a:lnTo>
                      <a:lnTo>
                        <a:pt x="378" y="124"/>
                      </a:lnTo>
                      <a:lnTo>
                        <a:pt x="379" y="99"/>
                      </a:lnTo>
                      <a:lnTo>
                        <a:pt x="377" y="85"/>
                      </a:lnTo>
                      <a:lnTo>
                        <a:pt x="370" y="66"/>
                      </a:lnTo>
                      <a:lnTo>
                        <a:pt x="370" y="56"/>
                      </a:lnTo>
                      <a:lnTo>
                        <a:pt x="372" y="53"/>
                      </a:lnTo>
                      <a:lnTo>
                        <a:pt x="374" y="44"/>
                      </a:lnTo>
                      <a:lnTo>
                        <a:pt x="379" y="37"/>
                      </a:lnTo>
                      <a:lnTo>
                        <a:pt x="387" y="23"/>
                      </a:lnTo>
                      <a:lnTo>
                        <a:pt x="389" y="21"/>
                      </a:lnTo>
                      <a:lnTo>
                        <a:pt x="394" y="17"/>
                      </a:lnTo>
                      <a:lnTo>
                        <a:pt x="397" y="17"/>
                      </a:lnTo>
                      <a:lnTo>
                        <a:pt x="406" y="13"/>
                      </a:lnTo>
                      <a:lnTo>
                        <a:pt x="468" y="0"/>
                      </a:lnTo>
                      <a:lnTo>
                        <a:pt x="471" y="6"/>
                      </a:lnTo>
                      <a:lnTo>
                        <a:pt x="470" y="13"/>
                      </a:lnTo>
                      <a:lnTo>
                        <a:pt x="471" y="22"/>
                      </a:lnTo>
                      <a:lnTo>
                        <a:pt x="475" y="23"/>
                      </a:lnTo>
                      <a:lnTo>
                        <a:pt x="483" y="24"/>
                      </a:lnTo>
                      <a:lnTo>
                        <a:pt x="494" y="33"/>
                      </a:lnTo>
                      <a:lnTo>
                        <a:pt x="502" y="22"/>
                      </a:lnTo>
                      <a:lnTo>
                        <a:pt x="508" y="21"/>
                      </a:lnTo>
                      <a:lnTo>
                        <a:pt x="516" y="23"/>
                      </a:lnTo>
                      <a:lnTo>
                        <a:pt x="526" y="32"/>
                      </a:lnTo>
                      <a:lnTo>
                        <a:pt x="530" y="39"/>
                      </a:lnTo>
                      <a:lnTo>
                        <a:pt x="538" y="43"/>
                      </a:lnTo>
                      <a:lnTo>
                        <a:pt x="546" y="45"/>
                      </a:lnTo>
                      <a:lnTo>
                        <a:pt x="575" y="57"/>
                      </a:lnTo>
                      <a:lnTo>
                        <a:pt x="586" y="61"/>
                      </a:lnTo>
                      <a:lnTo>
                        <a:pt x="597" y="61"/>
                      </a:lnTo>
                      <a:lnTo>
                        <a:pt x="599" y="64"/>
                      </a:lnTo>
                      <a:lnTo>
                        <a:pt x="603" y="67"/>
                      </a:lnTo>
                      <a:lnTo>
                        <a:pt x="602" y="70"/>
                      </a:lnTo>
                      <a:lnTo>
                        <a:pt x="602" y="75"/>
                      </a:lnTo>
                      <a:lnTo>
                        <a:pt x="603" y="76"/>
                      </a:lnTo>
                      <a:lnTo>
                        <a:pt x="605" y="82"/>
                      </a:lnTo>
                      <a:lnTo>
                        <a:pt x="614" y="82"/>
                      </a:lnTo>
                      <a:lnTo>
                        <a:pt x="621" y="91"/>
                      </a:lnTo>
                      <a:lnTo>
                        <a:pt x="623" y="96"/>
                      </a:lnTo>
                      <a:lnTo>
                        <a:pt x="626" y="107"/>
                      </a:lnTo>
                      <a:lnTo>
                        <a:pt x="632" y="112"/>
                      </a:lnTo>
                      <a:lnTo>
                        <a:pt x="635" y="130"/>
                      </a:lnTo>
                      <a:lnTo>
                        <a:pt x="639" y="132"/>
                      </a:lnTo>
                      <a:lnTo>
                        <a:pt x="640" y="139"/>
                      </a:lnTo>
                      <a:lnTo>
                        <a:pt x="640" y="142"/>
                      </a:lnTo>
                      <a:lnTo>
                        <a:pt x="631" y="147"/>
                      </a:lnTo>
                      <a:lnTo>
                        <a:pt x="629" y="148"/>
                      </a:lnTo>
                      <a:lnTo>
                        <a:pt x="625" y="151"/>
                      </a:lnTo>
                      <a:lnTo>
                        <a:pt x="624" y="161"/>
                      </a:lnTo>
                      <a:lnTo>
                        <a:pt x="625" y="169"/>
                      </a:lnTo>
                      <a:lnTo>
                        <a:pt x="619" y="186"/>
                      </a:lnTo>
                      <a:lnTo>
                        <a:pt x="620" y="194"/>
                      </a:lnTo>
                      <a:lnTo>
                        <a:pt x="621" y="209"/>
                      </a:lnTo>
                      <a:lnTo>
                        <a:pt x="619" y="223"/>
                      </a:lnTo>
                      <a:lnTo>
                        <a:pt x="620" y="226"/>
                      </a:lnTo>
                      <a:lnTo>
                        <a:pt x="624" y="231"/>
                      </a:lnTo>
                      <a:lnTo>
                        <a:pt x="629" y="233"/>
                      </a:lnTo>
                      <a:lnTo>
                        <a:pt x="630" y="239"/>
                      </a:lnTo>
                      <a:lnTo>
                        <a:pt x="627" y="242"/>
                      </a:lnTo>
                      <a:lnTo>
                        <a:pt x="619" y="243"/>
                      </a:lnTo>
                      <a:lnTo>
                        <a:pt x="613" y="248"/>
                      </a:lnTo>
                      <a:lnTo>
                        <a:pt x="608" y="249"/>
                      </a:lnTo>
                      <a:lnTo>
                        <a:pt x="607" y="250"/>
                      </a:lnTo>
                      <a:lnTo>
                        <a:pt x="603" y="265"/>
                      </a:lnTo>
                      <a:lnTo>
                        <a:pt x="603" y="280"/>
                      </a:lnTo>
                      <a:lnTo>
                        <a:pt x="598" y="295"/>
                      </a:lnTo>
                      <a:lnTo>
                        <a:pt x="591" y="302"/>
                      </a:lnTo>
                      <a:lnTo>
                        <a:pt x="589" y="306"/>
                      </a:lnTo>
                      <a:lnTo>
                        <a:pt x="592" y="314"/>
                      </a:lnTo>
                      <a:lnTo>
                        <a:pt x="597" y="315"/>
                      </a:lnTo>
                      <a:lnTo>
                        <a:pt x="600" y="323"/>
                      </a:lnTo>
                      <a:lnTo>
                        <a:pt x="608" y="322"/>
                      </a:lnTo>
                      <a:lnTo>
                        <a:pt x="612" y="324"/>
                      </a:lnTo>
                      <a:lnTo>
                        <a:pt x="612" y="325"/>
                      </a:lnTo>
                      <a:lnTo>
                        <a:pt x="603" y="326"/>
                      </a:lnTo>
                      <a:lnTo>
                        <a:pt x="438" y="383"/>
                      </a:lnTo>
                      <a:lnTo>
                        <a:pt x="446" y="399"/>
                      </a:lnTo>
                      <a:lnTo>
                        <a:pt x="448" y="411"/>
                      </a:lnTo>
                      <a:lnTo>
                        <a:pt x="453" y="414"/>
                      </a:lnTo>
                      <a:lnTo>
                        <a:pt x="452" y="416"/>
                      </a:lnTo>
                      <a:lnTo>
                        <a:pt x="444" y="415"/>
                      </a:lnTo>
                      <a:lnTo>
                        <a:pt x="436" y="417"/>
                      </a:lnTo>
                      <a:lnTo>
                        <a:pt x="430" y="416"/>
                      </a:lnTo>
                      <a:lnTo>
                        <a:pt x="424" y="414"/>
                      </a:lnTo>
                      <a:lnTo>
                        <a:pt x="420" y="414"/>
                      </a:lnTo>
                      <a:lnTo>
                        <a:pt x="408" y="420"/>
                      </a:lnTo>
                      <a:lnTo>
                        <a:pt x="392" y="421"/>
                      </a:lnTo>
                      <a:lnTo>
                        <a:pt x="385" y="425"/>
                      </a:lnTo>
                      <a:lnTo>
                        <a:pt x="378" y="432"/>
                      </a:lnTo>
                      <a:lnTo>
                        <a:pt x="372" y="432"/>
                      </a:lnTo>
                      <a:lnTo>
                        <a:pt x="366" y="435"/>
                      </a:lnTo>
                      <a:lnTo>
                        <a:pt x="365" y="442"/>
                      </a:lnTo>
                      <a:lnTo>
                        <a:pt x="365" y="451"/>
                      </a:lnTo>
                      <a:lnTo>
                        <a:pt x="366" y="455"/>
                      </a:lnTo>
                      <a:lnTo>
                        <a:pt x="365" y="459"/>
                      </a:lnTo>
                      <a:lnTo>
                        <a:pt x="363" y="464"/>
                      </a:lnTo>
                      <a:lnTo>
                        <a:pt x="362" y="468"/>
                      </a:lnTo>
                      <a:lnTo>
                        <a:pt x="354" y="468"/>
                      </a:lnTo>
                      <a:lnTo>
                        <a:pt x="342" y="467"/>
                      </a:lnTo>
                      <a:lnTo>
                        <a:pt x="336" y="469"/>
                      </a:lnTo>
                      <a:lnTo>
                        <a:pt x="334" y="473"/>
                      </a:lnTo>
                      <a:lnTo>
                        <a:pt x="331" y="473"/>
                      </a:lnTo>
                      <a:lnTo>
                        <a:pt x="324" y="482"/>
                      </a:lnTo>
                      <a:lnTo>
                        <a:pt x="315" y="481"/>
                      </a:lnTo>
                      <a:lnTo>
                        <a:pt x="312" y="482"/>
                      </a:lnTo>
                      <a:lnTo>
                        <a:pt x="309" y="485"/>
                      </a:lnTo>
                      <a:lnTo>
                        <a:pt x="307" y="490"/>
                      </a:lnTo>
                      <a:lnTo>
                        <a:pt x="303" y="491"/>
                      </a:lnTo>
                      <a:lnTo>
                        <a:pt x="297" y="503"/>
                      </a:lnTo>
                      <a:lnTo>
                        <a:pt x="287" y="513"/>
                      </a:lnTo>
                      <a:lnTo>
                        <a:pt x="285" y="518"/>
                      </a:lnTo>
                      <a:lnTo>
                        <a:pt x="285" y="524"/>
                      </a:lnTo>
                      <a:lnTo>
                        <a:pt x="280" y="529"/>
                      </a:lnTo>
                      <a:lnTo>
                        <a:pt x="276" y="532"/>
                      </a:lnTo>
                      <a:lnTo>
                        <a:pt x="270" y="541"/>
                      </a:lnTo>
                      <a:lnTo>
                        <a:pt x="264" y="549"/>
                      </a:lnTo>
                      <a:lnTo>
                        <a:pt x="259" y="549"/>
                      </a:lnTo>
                      <a:lnTo>
                        <a:pt x="252" y="552"/>
                      </a:lnTo>
                      <a:lnTo>
                        <a:pt x="247" y="551"/>
                      </a:lnTo>
                      <a:lnTo>
                        <a:pt x="245" y="546"/>
                      </a:lnTo>
                      <a:lnTo>
                        <a:pt x="241" y="544"/>
                      </a:lnTo>
                      <a:lnTo>
                        <a:pt x="233" y="545"/>
                      </a:lnTo>
                      <a:lnTo>
                        <a:pt x="228" y="544"/>
                      </a:lnTo>
                      <a:lnTo>
                        <a:pt x="211" y="546"/>
                      </a:lnTo>
                      <a:lnTo>
                        <a:pt x="198" y="541"/>
                      </a:lnTo>
                      <a:lnTo>
                        <a:pt x="179" y="543"/>
                      </a:lnTo>
                      <a:lnTo>
                        <a:pt x="174" y="543"/>
                      </a:lnTo>
                      <a:lnTo>
                        <a:pt x="172" y="539"/>
                      </a:lnTo>
                      <a:lnTo>
                        <a:pt x="164" y="537"/>
                      </a:lnTo>
                      <a:lnTo>
                        <a:pt x="157" y="524"/>
                      </a:lnTo>
                      <a:lnTo>
                        <a:pt x="153" y="521"/>
                      </a:lnTo>
                      <a:lnTo>
                        <a:pt x="139" y="518"/>
                      </a:lnTo>
                      <a:lnTo>
                        <a:pt x="118" y="518"/>
                      </a:lnTo>
                      <a:lnTo>
                        <a:pt x="115" y="514"/>
                      </a:lnTo>
                      <a:lnTo>
                        <a:pt x="72" y="525"/>
                      </a:lnTo>
                      <a:lnTo>
                        <a:pt x="65" y="527"/>
                      </a:lnTo>
                      <a:lnTo>
                        <a:pt x="57" y="522"/>
                      </a:lnTo>
                      <a:lnTo>
                        <a:pt x="53" y="516"/>
                      </a:lnTo>
                      <a:lnTo>
                        <a:pt x="44" y="512"/>
                      </a:lnTo>
                      <a:lnTo>
                        <a:pt x="40" y="507"/>
                      </a:lnTo>
                      <a:lnTo>
                        <a:pt x="30" y="498"/>
                      </a:lnTo>
                      <a:lnTo>
                        <a:pt x="24" y="491"/>
                      </a:lnTo>
                      <a:lnTo>
                        <a:pt x="11" y="482"/>
                      </a:lnTo>
                      <a:lnTo>
                        <a:pt x="7" y="475"/>
                      </a:lnTo>
                      <a:lnTo>
                        <a:pt x="0" y="469"/>
                      </a:lnTo>
                      <a:lnTo>
                        <a:pt x="0" y="468"/>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528" name="Freeform 30"/>
                <p:cNvSpPr>
                  <a:spLocks noChangeAspect="1"/>
                </p:cNvSpPr>
                <p:nvPr/>
              </p:nvSpPr>
              <p:spPr bwMode="gray">
                <a:xfrm>
                  <a:off x="5198267" y="3965922"/>
                  <a:ext cx="134938" cy="128588"/>
                </a:xfrm>
                <a:custGeom>
                  <a:avLst/>
                  <a:gdLst/>
                  <a:ahLst/>
                  <a:cxnLst>
                    <a:cxn ang="0">
                      <a:pos x="202" y="60"/>
                    </a:cxn>
                    <a:cxn ang="0">
                      <a:pos x="198" y="66"/>
                    </a:cxn>
                    <a:cxn ang="0">
                      <a:pos x="193" y="70"/>
                    </a:cxn>
                    <a:cxn ang="0">
                      <a:pos x="179" y="66"/>
                    </a:cxn>
                    <a:cxn ang="0">
                      <a:pos x="175" y="71"/>
                    </a:cxn>
                    <a:cxn ang="0">
                      <a:pos x="169" y="70"/>
                    </a:cxn>
                    <a:cxn ang="0">
                      <a:pos x="164" y="72"/>
                    </a:cxn>
                    <a:cxn ang="0">
                      <a:pos x="156" y="78"/>
                    </a:cxn>
                    <a:cxn ang="0">
                      <a:pos x="156" y="83"/>
                    </a:cxn>
                    <a:cxn ang="0">
                      <a:pos x="153" y="86"/>
                    </a:cxn>
                    <a:cxn ang="0">
                      <a:pos x="143" y="87"/>
                    </a:cxn>
                    <a:cxn ang="0">
                      <a:pos x="140" y="93"/>
                    </a:cxn>
                    <a:cxn ang="0">
                      <a:pos x="130" y="100"/>
                    </a:cxn>
                    <a:cxn ang="0">
                      <a:pos x="121" y="110"/>
                    </a:cxn>
                    <a:cxn ang="0">
                      <a:pos x="115" y="115"/>
                    </a:cxn>
                    <a:cxn ang="0">
                      <a:pos x="103" y="129"/>
                    </a:cxn>
                    <a:cxn ang="0">
                      <a:pos x="92" y="135"/>
                    </a:cxn>
                    <a:cxn ang="0">
                      <a:pos x="80" y="138"/>
                    </a:cxn>
                    <a:cxn ang="0">
                      <a:pos x="73" y="132"/>
                    </a:cxn>
                    <a:cxn ang="0">
                      <a:pos x="61" y="131"/>
                    </a:cxn>
                    <a:cxn ang="0">
                      <a:pos x="39" y="132"/>
                    </a:cxn>
                    <a:cxn ang="0">
                      <a:pos x="7" y="129"/>
                    </a:cxn>
                    <a:cxn ang="0">
                      <a:pos x="0" y="125"/>
                    </a:cxn>
                    <a:cxn ang="0">
                      <a:pos x="3" y="140"/>
                    </a:cxn>
                    <a:cxn ang="0">
                      <a:pos x="27" y="172"/>
                    </a:cxn>
                    <a:cxn ang="0">
                      <a:pos x="35" y="197"/>
                    </a:cxn>
                    <a:cxn ang="0">
                      <a:pos x="77" y="247"/>
                    </a:cxn>
                    <a:cxn ang="0">
                      <a:pos x="107" y="260"/>
                    </a:cxn>
                    <a:cxn ang="0">
                      <a:pos x="129" y="279"/>
                    </a:cxn>
                    <a:cxn ang="0">
                      <a:pos x="140" y="308"/>
                    </a:cxn>
                    <a:cxn ang="0">
                      <a:pos x="150" y="341"/>
                    </a:cxn>
                    <a:cxn ang="0">
                      <a:pos x="167" y="355"/>
                    </a:cxn>
                    <a:cxn ang="0">
                      <a:pos x="193" y="357"/>
                    </a:cxn>
                    <a:cxn ang="0">
                      <a:pos x="216" y="367"/>
                    </a:cxn>
                    <a:cxn ang="0">
                      <a:pos x="239" y="371"/>
                    </a:cxn>
                    <a:cxn ang="0">
                      <a:pos x="271" y="380"/>
                    </a:cxn>
                    <a:cxn ang="0">
                      <a:pos x="296" y="380"/>
                    </a:cxn>
                    <a:cxn ang="0">
                      <a:pos x="329" y="388"/>
                    </a:cxn>
                    <a:cxn ang="0">
                      <a:pos x="349" y="404"/>
                    </a:cxn>
                    <a:cxn ang="0">
                      <a:pos x="351" y="404"/>
                    </a:cxn>
                    <a:cxn ang="0">
                      <a:pos x="355" y="377"/>
                    </a:cxn>
                    <a:cxn ang="0">
                      <a:pos x="372" y="360"/>
                    </a:cxn>
                    <a:cxn ang="0">
                      <a:pos x="398" y="318"/>
                    </a:cxn>
                    <a:cxn ang="0">
                      <a:pos x="422" y="251"/>
                    </a:cxn>
                    <a:cxn ang="0">
                      <a:pos x="414" y="211"/>
                    </a:cxn>
                    <a:cxn ang="0">
                      <a:pos x="422" y="175"/>
                    </a:cxn>
                    <a:cxn ang="0">
                      <a:pos x="428" y="151"/>
                    </a:cxn>
                    <a:cxn ang="0">
                      <a:pos x="428" y="105"/>
                    </a:cxn>
                    <a:cxn ang="0">
                      <a:pos x="420" y="73"/>
                    </a:cxn>
                    <a:cxn ang="0">
                      <a:pos x="410" y="50"/>
                    </a:cxn>
                    <a:cxn ang="0">
                      <a:pos x="351" y="27"/>
                    </a:cxn>
                    <a:cxn ang="0">
                      <a:pos x="322" y="19"/>
                    </a:cxn>
                    <a:cxn ang="0">
                      <a:pos x="281" y="19"/>
                    </a:cxn>
                    <a:cxn ang="0">
                      <a:pos x="280" y="2"/>
                    </a:cxn>
                    <a:cxn ang="0">
                      <a:pos x="264" y="3"/>
                    </a:cxn>
                    <a:cxn ang="0">
                      <a:pos x="252" y="0"/>
                    </a:cxn>
                    <a:cxn ang="0">
                      <a:pos x="236" y="6"/>
                    </a:cxn>
                    <a:cxn ang="0">
                      <a:pos x="213" y="11"/>
                    </a:cxn>
                    <a:cxn ang="0">
                      <a:pos x="200" y="18"/>
                    </a:cxn>
                    <a:cxn ang="0">
                      <a:pos x="193" y="28"/>
                    </a:cxn>
                    <a:cxn ang="0">
                      <a:pos x="194" y="41"/>
                    </a:cxn>
                    <a:cxn ang="0">
                      <a:pos x="191" y="50"/>
                    </a:cxn>
                  </a:cxnLst>
                  <a:rect l="0" t="0" r="r" b="b"/>
                  <a:pathLst>
                    <a:path w="428" h="405">
                      <a:moveTo>
                        <a:pt x="190" y="54"/>
                      </a:moveTo>
                      <a:lnTo>
                        <a:pt x="202" y="60"/>
                      </a:lnTo>
                      <a:lnTo>
                        <a:pt x="202" y="64"/>
                      </a:lnTo>
                      <a:lnTo>
                        <a:pt x="198" y="66"/>
                      </a:lnTo>
                      <a:lnTo>
                        <a:pt x="195" y="70"/>
                      </a:lnTo>
                      <a:lnTo>
                        <a:pt x="193" y="70"/>
                      </a:lnTo>
                      <a:lnTo>
                        <a:pt x="184" y="66"/>
                      </a:lnTo>
                      <a:lnTo>
                        <a:pt x="179" y="66"/>
                      </a:lnTo>
                      <a:lnTo>
                        <a:pt x="177" y="67"/>
                      </a:lnTo>
                      <a:lnTo>
                        <a:pt x="175" y="71"/>
                      </a:lnTo>
                      <a:lnTo>
                        <a:pt x="172" y="72"/>
                      </a:lnTo>
                      <a:lnTo>
                        <a:pt x="169" y="70"/>
                      </a:lnTo>
                      <a:lnTo>
                        <a:pt x="167" y="70"/>
                      </a:lnTo>
                      <a:lnTo>
                        <a:pt x="164" y="72"/>
                      </a:lnTo>
                      <a:lnTo>
                        <a:pt x="159" y="75"/>
                      </a:lnTo>
                      <a:lnTo>
                        <a:pt x="156" y="78"/>
                      </a:lnTo>
                      <a:lnTo>
                        <a:pt x="155" y="81"/>
                      </a:lnTo>
                      <a:lnTo>
                        <a:pt x="156" y="83"/>
                      </a:lnTo>
                      <a:lnTo>
                        <a:pt x="155" y="84"/>
                      </a:lnTo>
                      <a:lnTo>
                        <a:pt x="153" y="86"/>
                      </a:lnTo>
                      <a:lnTo>
                        <a:pt x="151" y="83"/>
                      </a:lnTo>
                      <a:lnTo>
                        <a:pt x="143" y="87"/>
                      </a:lnTo>
                      <a:lnTo>
                        <a:pt x="140" y="91"/>
                      </a:lnTo>
                      <a:lnTo>
                        <a:pt x="140" y="93"/>
                      </a:lnTo>
                      <a:lnTo>
                        <a:pt x="135" y="96"/>
                      </a:lnTo>
                      <a:lnTo>
                        <a:pt x="130" y="100"/>
                      </a:lnTo>
                      <a:lnTo>
                        <a:pt x="126" y="107"/>
                      </a:lnTo>
                      <a:lnTo>
                        <a:pt x="121" y="110"/>
                      </a:lnTo>
                      <a:lnTo>
                        <a:pt x="121" y="113"/>
                      </a:lnTo>
                      <a:lnTo>
                        <a:pt x="115" y="115"/>
                      </a:lnTo>
                      <a:lnTo>
                        <a:pt x="110" y="123"/>
                      </a:lnTo>
                      <a:lnTo>
                        <a:pt x="103" y="129"/>
                      </a:lnTo>
                      <a:lnTo>
                        <a:pt x="98" y="127"/>
                      </a:lnTo>
                      <a:lnTo>
                        <a:pt x="92" y="135"/>
                      </a:lnTo>
                      <a:lnTo>
                        <a:pt x="87" y="135"/>
                      </a:lnTo>
                      <a:lnTo>
                        <a:pt x="80" y="138"/>
                      </a:lnTo>
                      <a:lnTo>
                        <a:pt x="75" y="137"/>
                      </a:lnTo>
                      <a:lnTo>
                        <a:pt x="73" y="132"/>
                      </a:lnTo>
                      <a:lnTo>
                        <a:pt x="69" y="130"/>
                      </a:lnTo>
                      <a:lnTo>
                        <a:pt x="61" y="131"/>
                      </a:lnTo>
                      <a:lnTo>
                        <a:pt x="56" y="130"/>
                      </a:lnTo>
                      <a:lnTo>
                        <a:pt x="39" y="132"/>
                      </a:lnTo>
                      <a:lnTo>
                        <a:pt x="26" y="127"/>
                      </a:lnTo>
                      <a:lnTo>
                        <a:pt x="7" y="129"/>
                      </a:lnTo>
                      <a:lnTo>
                        <a:pt x="2" y="129"/>
                      </a:lnTo>
                      <a:lnTo>
                        <a:pt x="0" y="125"/>
                      </a:lnTo>
                      <a:lnTo>
                        <a:pt x="0" y="134"/>
                      </a:lnTo>
                      <a:lnTo>
                        <a:pt x="3" y="140"/>
                      </a:lnTo>
                      <a:lnTo>
                        <a:pt x="16" y="162"/>
                      </a:lnTo>
                      <a:lnTo>
                        <a:pt x="27" y="172"/>
                      </a:lnTo>
                      <a:lnTo>
                        <a:pt x="28" y="183"/>
                      </a:lnTo>
                      <a:lnTo>
                        <a:pt x="35" y="197"/>
                      </a:lnTo>
                      <a:lnTo>
                        <a:pt x="48" y="216"/>
                      </a:lnTo>
                      <a:lnTo>
                        <a:pt x="77" y="247"/>
                      </a:lnTo>
                      <a:lnTo>
                        <a:pt x="94" y="250"/>
                      </a:lnTo>
                      <a:lnTo>
                        <a:pt x="107" y="260"/>
                      </a:lnTo>
                      <a:lnTo>
                        <a:pt x="116" y="274"/>
                      </a:lnTo>
                      <a:lnTo>
                        <a:pt x="129" y="279"/>
                      </a:lnTo>
                      <a:lnTo>
                        <a:pt x="140" y="287"/>
                      </a:lnTo>
                      <a:lnTo>
                        <a:pt x="140" y="308"/>
                      </a:lnTo>
                      <a:lnTo>
                        <a:pt x="143" y="328"/>
                      </a:lnTo>
                      <a:lnTo>
                        <a:pt x="150" y="341"/>
                      </a:lnTo>
                      <a:lnTo>
                        <a:pt x="158" y="350"/>
                      </a:lnTo>
                      <a:lnTo>
                        <a:pt x="167" y="355"/>
                      </a:lnTo>
                      <a:lnTo>
                        <a:pt x="180" y="357"/>
                      </a:lnTo>
                      <a:lnTo>
                        <a:pt x="193" y="357"/>
                      </a:lnTo>
                      <a:lnTo>
                        <a:pt x="206" y="363"/>
                      </a:lnTo>
                      <a:lnTo>
                        <a:pt x="216" y="367"/>
                      </a:lnTo>
                      <a:lnTo>
                        <a:pt x="227" y="376"/>
                      </a:lnTo>
                      <a:lnTo>
                        <a:pt x="239" y="371"/>
                      </a:lnTo>
                      <a:lnTo>
                        <a:pt x="248" y="373"/>
                      </a:lnTo>
                      <a:lnTo>
                        <a:pt x="271" y="380"/>
                      </a:lnTo>
                      <a:lnTo>
                        <a:pt x="283" y="383"/>
                      </a:lnTo>
                      <a:lnTo>
                        <a:pt x="296" y="380"/>
                      </a:lnTo>
                      <a:lnTo>
                        <a:pt x="308" y="382"/>
                      </a:lnTo>
                      <a:lnTo>
                        <a:pt x="329" y="388"/>
                      </a:lnTo>
                      <a:lnTo>
                        <a:pt x="344" y="403"/>
                      </a:lnTo>
                      <a:lnTo>
                        <a:pt x="349" y="404"/>
                      </a:lnTo>
                      <a:lnTo>
                        <a:pt x="350" y="405"/>
                      </a:lnTo>
                      <a:lnTo>
                        <a:pt x="351" y="404"/>
                      </a:lnTo>
                      <a:lnTo>
                        <a:pt x="351" y="389"/>
                      </a:lnTo>
                      <a:lnTo>
                        <a:pt x="355" y="377"/>
                      </a:lnTo>
                      <a:lnTo>
                        <a:pt x="361" y="367"/>
                      </a:lnTo>
                      <a:lnTo>
                        <a:pt x="372" y="360"/>
                      </a:lnTo>
                      <a:lnTo>
                        <a:pt x="379" y="352"/>
                      </a:lnTo>
                      <a:lnTo>
                        <a:pt x="398" y="318"/>
                      </a:lnTo>
                      <a:lnTo>
                        <a:pt x="405" y="287"/>
                      </a:lnTo>
                      <a:lnTo>
                        <a:pt x="422" y="251"/>
                      </a:lnTo>
                      <a:lnTo>
                        <a:pt x="419" y="224"/>
                      </a:lnTo>
                      <a:lnTo>
                        <a:pt x="414" y="211"/>
                      </a:lnTo>
                      <a:lnTo>
                        <a:pt x="412" y="194"/>
                      </a:lnTo>
                      <a:lnTo>
                        <a:pt x="422" y="175"/>
                      </a:lnTo>
                      <a:lnTo>
                        <a:pt x="424" y="167"/>
                      </a:lnTo>
                      <a:lnTo>
                        <a:pt x="428" y="151"/>
                      </a:lnTo>
                      <a:lnTo>
                        <a:pt x="427" y="140"/>
                      </a:lnTo>
                      <a:lnTo>
                        <a:pt x="428" y="105"/>
                      </a:lnTo>
                      <a:lnTo>
                        <a:pt x="424" y="83"/>
                      </a:lnTo>
                      <a:lnTo>
                        <a:pt x="420" y="73"/>
                      </a:lnTo>
                      <a:lnTo>
                        <a:pt x="419" y="60"/>
                      </a:lnTo>
                      <a:lnTo>
                        <a:pt x="410" y="50"/>
                      </a:lnTo>
                      <a:lnTo>
                        <a:pt x="379" y="39"/>
                      </a:lnTo>
                      <a:lnTo>
                        <a:pt x="351" y="27"/>
                      </a:lnTo>
                      <a:lnTo>
                        <a:pt x="336" y="23"/>
                      </a:lnTo>
                      <a:lnTo>
                        <a:pt x="322" y="19"/>
                      </a:lnTo>
                      <a:lnTo>
                        <a:pt x="299" y="21"/>
                      </a:lnTo>
                      <a:lnTo>
                        <a:pt x="281" y="19"/>
                      </a:lnTo>
                      <a:lnTo>
                        <a:pt x="281" y="0"/>
                      </a:lnTo>
                      <a:lnTo>
                        <a:pt x="280" y="2"/>
                      </a:lnTo>
                      <a:lnTo>
                        <a:pt x="272" y="1"/>
                      </a:lnTo>
                      <a:lnTo>
                        <a:pt x="264" y="3"/>
                      </a:lnTo>
                      <a:lnTo>
                        <a:pt x="258" y="2"/>
                      </a:lnTo>
                      <a:lnTo>
                        <a:pt x="252" y="0"/>
                      </a:lnTo>
                      <a:lnTo>
                        <a:pt x="248" y="0"/>
                      </a:lnTo>
                      <a:lnTo>
                        <a:pt x="236" y="6"/>
                      </a:lnTo>
                      <a:lnTo>
                        <a:pt x="220" y="7"/>
                      </a:lnTo>
                      <a:lnTo>
                        <a:pt x="213" y="11"/>
                      </a:lnTo>
                      <a:lnTo>
                        <a:pt x="206" y="18"/>
                      </a:lnTo>
                      <a:lnTo>
                        <a:pt x="200" y="18"/>
                      </a:lnTo>
                      <a:lnTo>
                        <a:pt x="194" y="21"/>
                      </a:lnTo>
                      <a:lnTo>
                        <a:pt x="193" y="28"/>
                      </a:lnTo>
                      <a:lnTo>
                        <a:pt x="193" y="37"/>
                      </a:lnTo>
                      <a:lnTo>
                        <a:pt x="194" y="41"/>
                      </a:lnTo>
                      <a:lnTo>
                        <a:pt x="193" y="45"/>
                      </a:lnTo>
                      <a:lnTo>
                        <a:pt x="191" y="50"/>
                      </a:lnTo>
                      <a:lnTo>
                        <a:pt x="190" y="54"/>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529" name="Freeform 31"/>
                <p:cNvSpPr>
                  <a:spLocks noChangeAspect="1"/>
                </p:cNvSpPr>
                <p:nvPr/>
              </p:nvSpPr>
              <p:spPr bwMode="gray">
                <a:xfrm>
                  <a:off x="4961730" y="3988147"/>
                  <a:ext cx="233363" cy="230188"/>
                </a:xfrm>
                <a:custGeom>
                  <a:avLst/>
                  <a:gdLst/>
                  <a:ahLst/>
                  <a:cxnLst>
                    <a:cxn ang="0">
                      <a:pos x="252" y="26"/>
                    </a:cxn>
                    <a:cxn ang="0">
                      <a:pos x="130" y="26"/>
                    </a:cxn>
                    <a:cxn ang="0">
                      <a:pos x="96" y="10"/>
                    </a:cxn>
                    <a:cxn ang="0">
                      <a:pos x="59" y="0"/>
                    </a:cxn>
                    <a:cxn ang="0">
                      <a:pos x="33" y="17"/>
                    </a:cxn>
                    <a:cxn ang="0">
                      <a:pos x="1" y="26"/>
                    </a:cxn>
                    <a:cxn ang="0">
                      <a:pos x="3" y="64"/>
                    </a:cxn>
                    <a:cxn ang="0">
                      <a:pos x="17" y="100"/>
                    </a:cxn>
                    <a:cxn ang="0">
                      <a:pos x="34" y="117"/>
                    </a:cxn>
                    <a:cxn ang="0">
                      <a:pos x="46" y="139"/>
                    </a:cxn>
                    <a:cxn ang="0">
                      <a:pos x="62" y="168"/>
                    </a:cxn>
                    <a:cxn ang="0">
                      <a:pos x="82" y="209"/>
                    </a:cxn>
                    <a:cxn ang="0">
                      <a:pos x="96" y="238"/>
                    </a:cxn>
                    <a:cxn ang="0">
                      <a:pos x="118" y="278"/>
                    </a:cxn>
                    <a:cxn ang="0">
                      <a:pos x="150" y="331"/>
                    </a:cxn>
                    <a:cxn ang="0">
                      <a:pos x="151" y="369"/>
                    </a:cxn>
                    <a:cxn ang="0">
                      <a:pos x="153" y="435"/>
                    </a:cxn>
                    <a:cxn ang="0">
                      <a:pos x="172" y="477"/>
                    </a:cxn>
                    <a:cxn ang="0">
                      <a:pos x="172" y="521"/>
                    </a:cxn>
                    <a:cxn ang="0">
                      <a:pos x="179" y="555"/>
                    </a:cxn>
                    <a:cxn ang="0">
                      <a:pos x="188" y="589"/>
                    </a:cxn>
                    <a:cxn ang="0">
                      <a:pos x="214" y="646"/>
                    </a:cxn>
                    <a:cxn ang="0">
                      <a:pos x="243" y="683"/>
                    </a:cxn>
                    <a:cxn ang="0">
                      <a:pos x="264" y="700"/>
                    </a:cxn>
                    <a:cxn ang="0">
                      <a:pos x="279" y="689"/>
                    </a:cxn>
                    <a:cxn ang="0">
                      <a:pos x="323" y="695"/>
                    </a:cxn>
                    <a:cxn ang="0">
                      <a:pos x="350" y="722"/>
                    </a:cxn>
                    <a:cxn ang="0">
                      <a:pos x="393" y="720"/>
                    </a:cxn>
                    <a:cxn ang="0">
                      <a:pos x="435" y="695"/>
                    </a:cxn>
                    <a:cxn ang="0">
                      <a:pos x="452" y="633"/>
                    </a:cxn>
                    <a:cxn ang="0">
                      <a:pos x="452" y="460"/>
                    </a:cxn>
                    <a:cxn ang="0">
                      <a:pos x="452" y="295"/>
                    </a:cxn>
                    <a:cxn ang="0">
                      <a:pos x="507" y="200"/>
                    </a:cxn>
                    <a:cxn ang="0">
                      <a:pos x="512" y="86"/>
                    </a:cxn>
                    <a:cxn ang="0">
                      <a:pos x="615" y="68"/>
                    </a:cxn>
                    <a:cxn ang="0">
                      <a:pos x="650" y="85"/>
                    </a:cxn>
                    <a:cxn ang="0">
                      <a:pos x="668" y="81"/>
                    </a:cxn>
                    <a:cxn ang="0">
                      <a:pos x="716" y="57"/>
                    </a:cxn>
                    <a:cxn ang="0">
                      <a:pos x="727" y="38"/>
                    </a:cxn>
                    <a:cxn ang="0">
                      <a:pos x="688" y="32"/>
                    </a:cxn>
                    <a:cxn ang="0">
                      <a:pos x="635" y="41"/>
                    </a:cxn>
                    <a:cxn ang="0">
                      <a:pos x="546" y="65"/>
                    </a:cxn>
                    <a:cxn ang="0">
                      <a:pos x="522" y="63"/>
                    </a:cxn>
                    <a:cxn ang="0">
                      <a:pos x="460" y="51"/>
                    </a:cxn>
                    <a:cxn ang="0">
                      <a:pos x="405" y="53"/>
                    </a:cxn>
                    <a:cxn ang="0">
                      <a:pos x="366" y="26"/>
                    </a:cxn>
                  </a:cxnLst>
                  <a:rect l="0" t="0" r="r" b="b"/>
                  <a:pathLst>
                    <a:path w="734" h="722">
                      <a:moveTo>
                        <a:pt x="346" y="26"/>
                      </a:moveTo>
                      <a:lnTo>
                        <a:pt x="299" y="26"/>
                      </a:lnTo>
                      <a:lnTo>
                        <a:pt x="252" y="26"/>
                      </a:lnTo>
                      <a:lnTo>
                        <a:pt x="198" y="26"/>
                      </a:lnTo>
                      <a:lnTo>
                        <a:pt x="148" y="26"/>
                      </a:lnTo>
                      <a:lnTo>
                        <a:pt x="130" y="26"/>
                      </a:lnTo>
                      <a:lnTo>
                        <a:pt x="123" y="28"/>
                      </a:lnTo>
                      <a:lnTo>
                        <a:pt x="109" y="15"/>
                      </a:lnTo>
                      <a:lnTo>
                        <a:pt x="96" y="10"/>
                      </a:lnTo>
                      <a:lnTo>
                        <a:pt x="91" y="1"/>
                      </a:lnTo>
                      <a:lnTo>
                        <a:pt x="81" y="0"/>
                      </a:lnTo>
                      <a:lnTo>
                        <a:pt x="59" y="0"/>
                      </a:lnTo>
                      <a:lnTo>
                        <a:pt x="49" y="4"/>
                      </a:lnTo>
                      <a:lnTo>
                        <a:pt x="39" y="14"/>
                      </a:lnTo>
                      <a:lnTo>
                        <a:pt x="33" y="17"/>
                      </a:lnTo>
                      <a:lnTo>
                        <a:pt x="23" y="11"/>
                      </a:lnTo>
                      <a:lnTo>
                        <a:pt x="12" y="20"/>
                      </a:lnTo>
                      <a:lnTo>
                        <a:pt x="1" y="26"/>
                      </a:lnTo>
                      <a:lnTo>
                        <a:pt x="0" y="49"/>
                      </a:lnTo>
                      <a:lnTo>
                        <a:pt x="0" y="55"/>
                      </a:lnTo>
                      <a:lnTo>
                        <a:pt x="3" y="64"/>
                      </a:lnTo>
                      <a:lnTo>
                        <a:pt x="3" y="74"/>
                      </a:lnTo>
                      <a:lnTo>
                        <a:pt x="12" y="92"/>
                      </a:lnTo>
                      <a:lnTo>
                        <a:pt x="17" y="100"/>
                      </a:lnTo>
                      <a:lnTo>
                        <a:pt x="19" y="102"/>
                      </a:lnTo>
                      <a:lnTo>
                        <a:pt x="28" y="108"/>
                      </a:lnTo>
                      <a:lnTo>
                        <a:pt x="34" y="117"/>
                      </a:lnTo>
                      <a:lnTo>
                        <a:pt x="38" y="127"/>
                      </a:lnTo>
                      <a:lnTo>
                        <a:pt x="44" y="134"/>
                      </a:lnTo>
                      <a:lnTo>
                        <a:pt x="46" y="139"/>
                      </a:lnTo>
                      <a:lnTo>
                        <a:pt x="55" y="150"/>
                      </a:lnTo>
                      <a:lnTo>
                        <a:pt x="56" y="157"/>
                      </a:lnTo>
                      <a:lnTo>
                        <a:pt x="62" y="168"/>
                      </a:lnTo>
                      <a:lnTo>
                        <a:pt x="65" y="176"/>
                      </a:lnTo>
                      <a:lnTo>
                        <a:pt x="81" y="202"/>
                      </a:lnTo>
                      <a:lnTo>
                        <a:pt x="82" y="209"/>
                      </a:lnTo>
                      <a:lnTo>
                        <a:pt x="86" y="215"/>
                      </a:lnTo>
                      <a:lnTo>
                        <a:pt x="88" y="224"/>
                      </a:lnTo>
                      <a:lnTo>
                        <a:pt x="96" y="238"/>
                      </a:lnTo>
                      <a:lnTo>
                        <a:pt x="110" y="263"/>
                      </a:lnTo>
                      <a:lnTo>
                        <a:pt x="116" y="273"/>
                      </a:lnTo>
                      <a:lnTo>
                        <a:pt x="118" y="278"/>
                      </a:lnTo>
                      <a:lnTo>
                        <a:pt x="121" y="288"/>
                      </a:lnTo>
                      <a:lnTo>
                        <a:pt x="141" y="312"/>
                      </a:lnTo>
                      <a:lnTo>
                        <a:pt x="150" y="331"/>
                      </a:lnTo>
                      <a:lnTo>
                        <a:pt x="151" y="334"/>
                      </a:lnTo>
                      <a:lnTo>
                        <a:pt x="152" y="350"/>
                      </a:lnTo>
                      <a:lnTo>
                        <a:pt x="151" y="369"/>
                      </a:lnTo>
                      <a:lnTo>
                        <a:pt x="152" y="406"/>
                      </a:lnTo>
                      <a:lnTo>
                        <a:pt x="151" y="424"/>
                      </a:lnTo>
                      <a:lnTo>
                        <a:pt x="153" y="435"/>
                      </a:lnTo>
                      <a:lnTo>
                        <a:pt x="157" y="445"/>
                      </a:lnTo>
                      <a:lnTo>
                        <a:pt x="162" y="458"/>
                      </a:lnTo>
                      <a:lnTo>
                        <a:pt x="172" y="477"/>
                      </a:lnTo>
                      <a:lnTo>
                        <a:pt x="173" y="484"/>
                      </a:lnTo>
                      <a:lnTo>
                        <a:pt x="171" y="498"/>
                      </a:lnTo>
                      <a:lnTo>
                        <a:pt x="172" y="521"/>
                      </a:lnTo>
                      <a:lnTo>
                        <a:pt x="174" y="531"/>
                      </a:lnTo>
                      <a:lnTo>
                        <a:pt x="182" y="546"/>
                      </a:lnTo>
                      <a:lnTo>
                        <a:pt x="179" y="555"/>
                      </a:lnTo>
                      <a:lnTo>
                        <a:pt x="182" y="559"/>
                      </a:lnTo>
                      <a:lnTo>
                        <a:pt x="185" y="569"/>
                      </a:lnTo>
                      <a:lnTo>
                        <a:pt x="188" y="589"/>
                      </a:lnTo>
                      <a:lnTo>
                        <a:pt x="191" y="600"/>
                      </a:lnTo>
                      <a:lnTo>
                        <a:pt x="194" y="622"/>
                      </a:lnTo>
                      <a:lnTo>
                        <a:pt x="214" y="646"/>
                      </a:lnTo>
                      <a:lnTo>
                        <a:pt x="222" y="665"/>
                      </a:lnTo>
                      <a:lnTo>
                        <a:pt x="233" y="676"/>
                      </a:lnTo>
                      <a:lnTo>
                        <a:pt x="243" y="683"/>
                      </a:lnTo>
                      <a:lnTo>
                        <a:pt x="256" y="698"/>
                      </a:lnTo>
                      <a:lnTo>
                        <a:pt x="261" y="698"/>
                      </a:lnTo>
                      <a:lnTo>
                        <a:pt x="264" y="700"/>
                      </a:lnTo>
                      <a:lnTo>
                        <a:pt x="269" y="699"/>
                      </a:lnTo>
                      <a:lnTo>
                        <a:pt x="272" y="697"/>
                      </a:lnTo>
                      <a:lnTo>
                        <a:pt x="279" y="689"/>
                      </a:lnTo>
                      <a:lnTo>
                        <a:pt x="285" y="678"/>
                      </a:lnTo>
                      <a:lnTo>
                        <a:pt x="297" y="677"/>
                      </a:lnTo>
                      <a:lnTo>
                        <a:pt x="323" y="695"/>
                      </a:lnTo>
                      <a:lnTo>
                        <a:pt x="323" y="708"/>
                      </a:lnTo>
                      <a:lnTo>
                        <a:pt x="334" y="720"/>
                      </a:lnTo>
                      <a:lnTo>
                        <a:pt x="350" y="722"/>
                      </a:lnTo>
                      <a:lnTo>
                        <a:pt x="365" y="717"/>
                      </a:lnTo>
                      <a:lnTo>
                        <a:pt x="384" y="717"/>
                      </a:lnTo>
                      <a:lnTo>
                        <a:pt x="393" y="720"/>
                      </a:lnTo>
                      <a:lnTo>
                        <a:pt x="405" y="720"/>
                      </a:lnTo>
                      <a:lnTo>
                        <a:pt x="421" y="705"/>
                      </a:lnTo>
                      <a:lnTo>
                        <a:pt x="435" y="695"/>
                      </a:lnTo>
                      <a:lnTo>
                        <a:pt x="446" y="693"/>
                      </a:lnTo>
                      <a:lnTo>
                        <a:pt x="452" y="689"/>
                      </a:lnTo>
                      <a:lnTo>
                        <a:pt x="452" y="633"/>
                      </a:lnTo>
                      <a:lnTo>
                        <a:pt x="452" y="574"/>
                      </a:lnTo>
                      <a:lnTo>
                        <a:pt x="452" y="515"/>
                      </a:lnTo>
                      <a:lnTo>
                        <a:pt x="452" y="460"/>
                      </a:lnTo>
                      <a:lnTo>
                        <a:pt x="452" y="407"/>
                      </a:lnTo>
                      <a:lnTo>
                        <a:pt x="452" y="349"/>
                      </a:lnTo>
                      <a:lnTo>
                        <a:pt x="452" y="295"/>
                      </a:lnTo>
                      <a:lnTo>
                        <a:pt x="507" y="295"/>
                      </a:lnTo>
                      <a:lnTo>
                        <a:pt x="507" y="257"/>
                      </a:lnTo>
                      <a:lnTo>
                        <a:pt x="507" y="200"/>
                      </a:lnTo>
                      <a:lnTo>
                        <a:pt x="507" y="144"/>
                      </a:lnTo>
                      <a:lnTo>
                        <a:pt x="507" y="91"/>
                      </a:lnTo>
                      <a:lnTo>
                        <a:pt x="512" y="86"/>
                      </a:lnTo>
                      <a:lnTo>
                        <a:pt x="592" y="71"/>
                      </a:lnTo>
                      <a:lnTo>
                        <a:pt x="609" y="68"/>
                      </a:lnTo>
                      <a:lnTo>
                        <a:pt x="615" y="68"/>
                      </a:lnTo>
                      <a:lnTo>
                        <a:pt x="632" y="69"/>
                      </a:lnTo>
                      <a:lnTo>
                        <a:pt x="643" y="73"/>
                      </a:lnTo>
                      <a:lnTo>
                        <a:pt x="650" y="85"/>
                      </a:lnTo>
                      <a:lnTo>
                        <a:pt x="653" y="100"/>
                      </a:lnTo>
                      <a:lnTo>
                        <a:pt x="659" y="92"/>
                      </a:lnTo>
                      <a:lnTo>
                        <a:pt x="668" y="81"/>
                      </a:lnTo>
                      <a:lnTo>
                        <a:pt x="684" y="69"/>
                      </a:lnTo>
                      <a:lnTo>
                        <a:pt x="711" y="63"/>
                      </a:lnTo>
                      <a:lnTo>
                        <a:pt x="716" y="57"/>
                      </a:lnTo>
                      <a:lnTo>
                        <a:pt x="723" y="52"/>
                      </a:lnTo>
                      <a:lnTo>
                        <a:pt x="734" y="51"/>
                      </a:lnTo>
                      <a:lnTo>
                        <a:pt x="727" y="38"/>
                      </a:lnTo>
                      <a:lnTo>
                        <a:pt x="723" y="35"/>
                      </a:lnTo>
                      <a:lnTo>
                        <a:pt x="709" y="32"/>
                      </a:lnTo>
                      <a:lnTo>
                        <a:pt x="688" y="32"/>
                      </a:lnTo>
                      <a:lnTo>
                        <a:pt x="685" y="28"/>
                      </a:lnTo>
                      <a:lnTo>
                        <a:pt x="642" y="39"/>
                      </a:lnTo>
                      <a:lnTo>
                        <a:pt x="635" y="41"/>
                      </a:lnTo>
                      <a:lnTo>
                        <a:pt x="632" y="43"/>
                      </a:lnTo>
                      <a:lnTo>
                        <a:pt x="621" y="46"/>
                      </a:lnTo>
                      <a:lnTo>
                        <a:pt x="546" y="65"/>
                      </a:lnTo>
                      <a:lnTo>
                        <a:pt x="538" y="66"/>
                      </a:lnTo>
                      <a:lnTo>
                        <a:pt x="534" y="64"/>
                      </a:lnTo>
                      <a:lnTo>
                        <a:pt x="522" y="63"/>
                      </a:lnTo>
                      <a:lnTo>
                        <a:pt x="510" y="59"/>
                      </a:lnTo>
                      <a:lnTo>
                        <a:pt x="494" y="58"/>
                      </a:lnTo>
                      <a:lnTo>
                        <a:pt x="460" y="51"/>
                      </a:lnTo>
                      <a:lnTo>
                        <a:pt x="433" y="51"/>
                      </a:lnTo>
                      <a:lnTo>
                        <a:pt x="414" y="53"/>
                      </a:lnTo>
                      <a:lnTo>
                        <a:pt x="405" y="53"/>
                      </a:lnTo>
                      <a:lnTo>
                        <a:pt x="388" y="47"/>
                      </a:lnTo>
                      <a:lnTo>
                        <a:pt x="382" y="37"/>
                      </a:lnTo>
                      <a:lnTo>
                        <a:pt x="366" y="26"/>
                      </a:lnTo>
                      <a:lnTo>
                        <a:pt x="346" y="26"/>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530" name="Freeform 32"/>
                <p:cNvSpPr>
                  <a:spLocks noChangeAspect="1"/>
                </p:cNvSpPr>
                <p:nvPr/>
              </p:nvSpPr>
              <p:spPr bwMode="gray">
                <a:xfrm>
                  <a:off x="5282405" y="3875434"/>
                  <a:ext cx="185738" cy="296863"/>
                </a:xfrm>
                <a:custGeom>
                  <a:avLst/>
                  <a:gdLst/>
                  <a:ahLst/>
                  <a:cxnLst>
                    <a:cxn ang="0">
                      <a:pos x="584" y="10"/>
                    </a:cxn>
                    <a:cxn ang="0">
                      <a:pos x="570" y="56"/>
                    </a:cxn>
                    <a:cxn ang="0">
                      <a:pos x="572" y="128"/>
                    </a:cxn>
                    <a:cxn ang="0">
                      <a:pos x="569" y="176"/>
                    </a:cxn>
                    <a:cxn ang="0">
                      <a:pos x="578" y="205"/>
                    </a:cxn>
                    <a:cxn ang="0">
                      <a:pos x="585" y="224"/>
                    </a:cxn>
                    <a:cxn ang="0">
                      <a:pos x="568" y="263"/>
                    </a:cxn>
                    <a:cxn ang="0">
                      <a:pos x="564" y="285"/>
                    </a:cxn>
                    <a:cxn ang="0">
                      <a:pos x="532" y="328"/>
                    </a:cxn>
                    <a:cxn ang="0">
                      <a:pos x="497" y="355"/>
                    </a:cxn>
                    <a:cxn ang="0">
                      <a:pos x="447" y="378"/>
                    </a:cxn>
                    <a:cxn ang="0">
                      <a:pos x="368" y="434"/>
                    </a:cxn>
                    <a:cxn ang="0">
                      <a:pos x="345" y="462"/>
                    </a:cxn>
                    <a:cxn ang="0">
                      <a:pos x="323" y="477"/>
                    </a:cxn>
                    <a:cxn ang="0">
                      <a:pos x="273" y="521"/>
                    </a:cxn>
                    <a:cxn ang="0">
                      <a:pos x="253" y="572"/>
                    </a:cxn>
                    <a:cxn ang="0">
                      <a:pos x="273" y="598"/>
                    </a:cxn>
                    <a:cxn ang="0">
                      <a:pos x="289" y="667"/>
                    </a:cxn>
                    <a:cxn ang="0">
                      <a:pos x="295" y="725"/>
                    </a:cxn>
                    <a:cxn ang="0">
                      <a:pos x="295" y="764"/>
                    </a:cxn>
                    <a:cxn ang="0">
                      <a:pos x="273" y="811"/>
                    </a:cxn>
                    <a:cxn ang="0">
                      <a:pos x="192" y="843"/>
                    </a:cxn>
                    <a:cxn ang="0">
                      <a:pos x="156" y="863"/>
                    </a:cxn>
                    <a:cxn ang="0">
                      <a:pos x="134" y="893"/>
                    </a:cxn>
                    <a:cxn ang="0">
                      <a:pos x="158" y="899"/>
                    </a:cxn>
                    <a:cxn ang="0">
                      <a:pos x="110" y="908"/>
                    </a:cxn>
                    <a:cxn ang="0">
                      <a:pos x="92" y="742"/>
                    </a:cxn>
                    <a:cxn ang="0">
                      <a:pos x="85" y="673"/>
                    </a:cxn>
                    <a:cxn ang="0">
                      <a:pos x="113" y="636"/>
                    </a:cxn>
                    <a:cxn ang="0">
                      <a:pos x="153" y="508"/>
                    </a:cxn>
                    <a:cxn ang="0">
                      <a:pos x="158" y="451"/>
                    </a:cxn>
                    <a:cxn ang="0">
                      <a:pos x="158" y="367"/>
                    </a:cxn>
                    <a:cxn ang="0">
                      <a:pos x="113" y="323"/>
                    </a:cxn>
                    <a:cxn ang="0">
                      <a:pos x="33" y="305"/>
                    </a:cxn>
                    <a:cxn ang="0">
                      <a:pos x="8" y="269"/>
                    </a:cxn>
                    <a:cxn ang="0">
                      <a:pos x="175" y="198"/>
                    </a:cxn>
                    <a:cxn ang="0">
                      <a:pos x="202" y="226"/>
                    </a:cxn>
                    <a:cxn ang="0">
                      <a:pos x="247" y="226"/>
                    </a:cxn>
                    <a:cxn ang="0">
                      <a:pos x="251" y="273"/>
                    </a:cxn>
                    <a:cxn ang="0">
                      <a:pos x="236" y="302"/>
                    </a:cxn>
                    <a:cxn ang="0">
                      <a:pos x="252" y="327"/>
                    </a:cxn>
                    <a:cxn ang="0">
                      <a:pos x="272" y="350"/>
                    </a:cxn>
                    <a:cxn ang="0">
                      <a:pos x="278" y="366"/>
                    </a:cxn>
                    <a:cxn ang="0">
                      <a:pos x="291" y="357"/>
                    </a:cxn>
                    <a:cxn ang="0">
                      <a:pos x="287" y="337"/>
                    </a:cxn>
                    <a:cxn ang="0">
                      <a:pos x="304" y="314"/>
                    </a:cxn>
                    <a:cxn ang="0">
                      <a:pos x="321" y="284"/>
                    </a:cxn>
                    <a:cxn ang="0">
                      <a:pos x="326" y="244"/>
                    </a:cxn>
                    <a:cxn ang="0">
                      <a:pos x="299" y="203"/>
                    </a:cxn>
                    <a:cxn ang="0">
                      <a:pos x="266" y="167"/>
                    </a:cxn>
                    <a:cxn ang="0">
                      <a:pos x="262" y="123"/>
                    </a:cxn>
                    <a:cxn ang="0">
                      <a:pos x="269" y="76"/>
                    </a:cxn>
                    <a:cxn ang="0">
                      <a:pos x="323" y="53"/>
                    </a:cxn>
                    <a:cxn ang="0">
                      <a:pos x="349" y="65"/>
                    </a:cxn>
                    <a:cxn ang="0">
                      <a:pos x="381" y="56"/>
                    </a:cxn>
                    <a:cxn ang="0">
                      <a:pos x="436" y="43"/>
                    </a:cxn>
                    <a:cxn ang="0">
                      <a:pos x="482" y="45"/>
                    </a:cxn>
                    <a:cxn ang="0">
                      <a:pos x="547" y="25"/>
                    </a:cxn>
                  </a:cxnLst>
                  <a:rect l="0" t="0" r="r" b="b"/>
                  <a:pathLst>
                    <a:path w="586" h="937">
                      <a:moveTo>
                        <a:pt x="580" y="0"/>
                      </a:moveTo>
                      <a:lnTo>
                        <a:pt x="584" y="2"/>
                      </a:lnTo>
                      <a:lnTo>
                        <a:pt x="586" y="7"/>
                      </a:lnTo>
                      <a:lnTo>
                        <a:pt x="584" y="10"/>
                      </a:lnTo>
                      <a:lnTo>
                        <a:pt x="585" y="27"/>
                      </a:lnTo>
                      <a:lnTo>
                        <a:pt x="583" y="33"/>
                      </a:lnTo>
                      <a:lnTo>
                        <a:pt x="578" y="42"/>
                      </a:lnTo>
                      <a:lnTo>
                        <a:pt x="570" y="56"/>
                      </a:lnTo>
                      <a:lnTo>
                        <a:pt x="567" y="70"/>
                      </a:lnTo>
                      <a:lnTo>
                        <a:pt x="568" y="95"/>
                      </a:lnTo>
                      <a:lnTo>
                        <a:pt x="570" y="113"/>
                      </a:lnTo>
                      <a:lnTo>
                        <a:pt x="572" y="128"/>
                      </a:lnTo>
                      <a:lnTo>
                        <a:pt x="565" y="133"/>
                      </a:lnTo>
                      <a:lnTo>
                        <a:pt x="568" y="142"/>
                      </a:lnTo>
                      <a:lnTo>
                        <a:pt x="570" y="142"/>
                      </a:lnTo>
                      <a:lnTo>
                        <a:pt x="569" y="176"/>
                      </a:lnTo>
                      <a:lnTo>
                        <a:pt x="572" y="196"/>
                      </a:lnTo>
                      <a:lnTo>
                        <a:pt x="570" y="205"/>
                      </a:lnTo>
                      <a:lnTo>
                        <a:pt x="574" y="208"/>
                      </a:lnTo>
                      <a:lnTo>
                        <a:pt x="578" y="205"/>
                      </a:lnTo>
                      <a:lnTo>
                        <a:pt x="581" y="212"/>
                      </a:lnTo>
                      <a:lnTo>
                        <a:pt x="575" y="220"/>
                      </a:lnTo>
                      <a:lnTo>
                        <a:pt x="580" y="220"/>
                      </a:lnTo>
                      <a:lnTo>
                        <a:pt x="585" y="224"/>
                      </a:lnTo>
                      <a:lnTo>
                        <a:pt x="585" y="232"/>
                      </a:lnTo>
                      <a:lnTo>
                        <a:pt x="580" y="242"/>
                      </a:lnTo>
                      <a:lnTo>
                        <a:pt x="576" y="253"/>
                      </a:lnTo>
                      <a:lnTo>
                        <a:pt x="568" y="263"/>
                      </a:lnTo>
                      <a:lnTo>
                        <a:pt x="575" y="265"/>
                      </a:lnTo>
                      <a:lnTo>
                        <a:pt x="574" y="274"/>
                      </a:lnTo>
                      <a:lnTo>
                        <a:pt x="573" y="280"/>
                      </a:lnTo>
                      <a:lnTo>
                        <a:pt x="564" y="285"/>
                      </a:lnTo>
                      <a:lnTo>
                        <a:pt x="547" y="305"/>
                      </a:lnTo>
                      <a:lnTo>
                        <a:pt x="543" y="313"/>
                      </a:lnTo>
                      <a:lnTo>
                        <a:pt x="526" y="323"/>
                      </a:lnTo>
                      <a:lnTo>
                        <a:pt x="532" y="328"/>
                      </a:lnTo>
                      <a:lnTo>
                        <a:pt x="527" y="337"/>
                      </a:lnTo>
                      <a:lnTo>
                        <a:pt x="517" y="344"/>
                      </a:lnTo>
                      <a:lnTo>
                        <a:pt x="505" y="351"/>
                      </a:lnTo>
                      <a:lnTo>
                        <a:pt x="497" y="355"/>
                      </a:lnTo>
                      <a:lnTo>
                        <a:pt x="490" y="366"/>
                      </a:lnTo>
                      <a:lnTo>
                        <a:pt x="477" y="373"/>
                      </a:lnTo>
                      <a:lnTo>
                        <a:pt x="460" y="373"/>
                      </a:lnTo>
                      <a:lnTo>
                        <a:pt x="447" y="378"/>
                      </a:lnTo>
                      <a:lnTo>
                        <a:pt x="403" y="398"/>
                      </a:lnTo>
                      <a:lnTo>
                        <a:pt x="375" y="420"/>
                      </a:lnTo>
                      <a:lnTo>
                        <a:pt x="373" y="430"/>
                      </a:lnTo>
                      <a:lnTo>
                        <a:pt x="368" y="434"/>
                      </a:lnTo>
                      <a:lnTo>
                        <a:pt x="360" y="435"/>
                      </a:lnTo>
                      <a:lnTo>
                        <a:pt x="355" y="436"/>
                      </a:lnTo>
                      <a:lnTo>
                        <a:pt x="361" y="442"/>
                      </a:lnTo>
                      <a:lnTo>
                        <a:pt x="345" y="462"/>
                      </a:lnTo>
                      <a:lnTo>
                        <a:pt x="338" y="473"/>
                      </a:lnTo>
                      <a:lnTo>
                        <a:pt x="333" y="470"/>
                      </a:lnTo>
                      <a:lnTo>
                        <a:pt x="330" y="461"/>
                      </a:lnTo>
                      <a:lnTo>
                        <a:pt x="323" y="477"/>
                      </a:lnTo>
                      <a:lnTo>
                        <a:pt x="315" y="480"/>
                      </a:lnTo>
                      <a:lnTo>
                        <a:pt x="305" y="493"/>
                      </a:lnTo>
                      <a:lnTo>
                        <a:pt x="287" y="512"/>
                      </a:lnTo>
                      <a:lnTo>
                        <a:pt x="273" y="521"/>
                      </a:lnTo>
                      <a:lnTo>
                        <a:pt x="266" y="529"/>
                      </a:lnTo>
                      <a:lnTo>
                        <a:pt x="255" y="533"/>
                      </a:lnTo>
                      <a:lnTo>
                        <a:pt x="252" y="563"/>
                      </a:lnTo>
                      <a:lnTo>
                        <a:pt x="253" y="572"/>
                      </a:lnTo>
                      <a:lnTo>
                        <a:pt x="267" y="582"/>
                      </a:lnTo>
                      <a:lnTo>
                        <a:pt x="271" y="588"/>
                      </a:lnTo>
                      <a:lnTo>
                        <a:pt x="272" y="597"/>
                      </a:lnTo>
                      <a:lnTo>
                        <a:pt x="273" y="598"/>
                      </a:lnTo>
                      <a:lnTo>
                        <a:pt x="274" y="608"/>
                      </a:lnTo>
                      <a:lnTo>
                        <a:pt x="287" y="642"/>
                      </a:lnTo>
                      <a:lnTo>
                        <a:pt x="288" y="662"/>
                      </a:lnTo>
                      <a:lnTo>
                        <a:pt x="289" y="667"/>
                      </a:lnTo>
                      <a:lnTo>
                        <a:pt x="295" y="662"/>
                      </a:lnTo>
                      <a:lnTo>
                        <a:pt x="299" y="666"/>
                      </a:lnTo>
                      <a:lnTo>
                        <a:pt x="299" y="688"/>
                      </a:lnTo>
                      <a:lnTo>
                        <a:pt x="295" y="725"/>
                      </a:lnTo>
                      <a:lnTo>
                        <a:pt x="283" y="771"/>
                      </a:lnTo>
                      <a:lnTo>
                        <a:pt x="285" y="782"/>
                      </a:lnTo>
                      <a:lnTo>
                        <a:pt x="289" y="774"/>
                      </a:lnTo>
                      <a:lnTo>
                        <a:pt x="295" y="764"/>
                      </a:lnTo>
                      <a:lnTo>
                        <a:pt x="295" y="768"/>
                      </a:lnTo>
                      <a:lnTo>
                        <a:pt x="293" y="781"/>
                      </a:lnTo>
                      <a:lnTo>
                        <a:pt x="288" y="792"/>
                      </a:lnTo>
                      <a:lnTo>
                        <a:pt x="273" y="811"/>
                      </a:lnTo>
                      <a:lnTo>
                        <a:pt x="258" y="822"/>
                      </a:lnTo>
                      <a:lnTo>
                        <a:pt x="240" y="829"/>
                      </a:lnTo>
                      <a:lnTo>
                        <a:pt x="228" y="830"/>
                      </a:lnTo>
                      <a:lnTo>
                        <a:pt x="192" y="843"/>
                      </a:lnTo>
                      <a:lnTo>
                        <a:pt x="183" y="849"/>
                      </a:lnTo>
                      <a:lnTo>
                        <a:pt x="176" y="855"/>
                      </a:lnTo>
                      <a:lnTo>
                        <a:pt x="166" y="861"/>
                      </a:lnTo>
                      <a:lnTo>
                        <a:pt x="156" y="863"/>
                      </a:lnTo>
                      <a:lnTo>
                        <a:pt x="151" y="868"/>
                      </a:lnTo>
                      <a:lnTo>
                        <a:pt x="144" y="881"/>
                      </a:lnTo>
                      <a:lnTo>
                        <a:pt x="135" y="893"/>
                      </a:lnTo>
                      <a:lnTo>
                        <a:pt x="134" y="893"/>
                      </a:lnTo>
                      <a:lnTo>
                        <a:pt x="142" y="900"/>
                      </a:lnTo>
                      <a:lnTo>
                        <a:pt x="148" y="910"/>
                      </a:lnTo>
                      <a:lnTo>
                        <a:pt x="154" y="905"/>
                      </a:lnTo>
                      <a:lnTo>
                        <a:pt x="158" y="899"/>
                      </a:lnTo>
                      <a:lnTo>
                        <a:pt x="154" y="937"/>
                      </a:lnTo>
                      <a:lnTo>
                        <a:pt x="148" y="936"/>
                      </a:lnTo>
                      <a:lnTo>
                        <a:pt x="112" y="936"/>
                      </a:lnTo>
                      <a:lnTo>
                        <a:pt x="110" y="908"/>
                      </a:lnTo>
                      <a:lnTo>
                        <a:pt x="110" y="887"/>
                      </a:lnTo>
                      <a:lnTo>
                        <a:pt x="108" y="879"/>
                      </a:lnTo>
                      <a:lnTo>
                        <a:pt x="105" y="786"/>
                      </a:lnTo>
                      <a:lnTo>
                        <a:pt x="92" y="742"/>
                      </a:lnTo>
                      <a:lnTo>
                        <a:pt x="86" y="710"/>
                      </a:lnTo>
                      <a:lnTo>
                        <a:pt x="84" y="689"/>
                      </a:lnTo>
                      <a:lnTo>
                        <a:pt x="85" y="688"/>
                      </a:lnTo>
                      <a:lnTo>
                        <a:pt x="85" y="673"/>
                      </a:lnTo>
                      <a:lnTo>
                        <a:pt x="89" y="661"/>
                      </a:lnTo>
                      <a:lnTo>
                        <a:pt x="95" y="651"/>
                      </a:lnTo>
                      <a:lnTo>
                        <a:pt x="106" y="644"/>
                      </a:lnTo>
                      <a:lnTo>
                        <a:pt x="113" y="636"/>
                      </a:lnTo>
                      <a:lnTo>
                        <a:pt x="132" y="602"/>
                      </a:lnTo>
                      <a:lnTo>
                        <a:pt x="139" y="571"/>
                      </a:lnTo>
                      <a:lnTo>
                        <a:pt x="156" y="535"/>
                      </a:lnTo>
                      <a:lnTo>
                        <a:pt x="153" y="508"/>
                      </a:lnTo>
                      <a:lnTo>
                        <a:pt x="148" y="495"/>
                      </a:lnTo>
                      <a:lnTo>
                        <a:pt x="146" y="478"/>
                      </a:lnTo>
                      <a:lnTo>
                        <a:pt x="156" y="459"/>
                      </a:lnTo>
                      <a:lnTo>
                        <a:pt x="158" y="451"/>
                      </a:lnTo>
                      <a:lnTo>
                        <a:pt x="162" y="435"/>
                      </a:lnTo>
                      <a:lnTo>
                        <a:pt x="161" y="424"/>
                      </a:lnTo>
                      <a:lnTo>
                        <a:pt x="162" y="389"/>
                      </a:lnTo>
                      <a:lnTo>
                        <a:pt x="158" y="367"/>
                      </a:lnTo>
                      <a:lnTo>
                        <a:pt x="154" y="357"/>
                      </a:lnTo>
                      <a:lnTo>
                        <a:pt x="153" y="344"/>
                      </a:lnTo>
                      <a:lnTo>
                        <a:pt x="144" y="334"/>
                      </a:lnTo>
                      <a:lnTo>
                        <a:pt x="113" y="323"/>
                      </a:lnTo>
                      <a:lnTo>
                        <a:pt x="85" y="311"/>
                      </a:lnTo>
                      <a:lnTo>
                        <a:pt x="70" y="307"/>
                      </a:lnTo>
                      <a:lnTo>
                        <a:pt x="56" y="303"/>
                      </a:lnTo>
                      <a:lnTo>
                        <a:pt x="33" y="305"/>
                      </a:lnTo>
                      <a:lnTo>
                        <a:pt x="15" y="303"/>
                      </a:lnTo>
                      <a:lnTo>
                        <a:pt x="15" y="284"/>
                      </a:lnTo>
                      <a:lnTo>
                        <a:pt x="10" y="281"/>
                      </a:lnTo>
                      <a:lnTo>
                        <a:pt x="8" y="269"/>
                      </a:lnTo>
                      <a:lnTo>
                        <a:pt x="0" y="253"/>
                      </a:lnTo>
                      <a:lnTo>
                        <a:pt x="165" y="196"/>
                      </a:lnTo>
                      <a:lnTo>
                        <a:pt x="174" y="195"/>
                      </a:lnTo>
                      <a:lnTo>
                        <a:pt x="175" y="198"/>
                      </a:lnTo>
                      <a:lnTo>
                        <a:pt x="181" y="200"/>
                      </a:lnTo>
                      <a:lnTo>
                        <a:pt x="188" y="216"/>
                      </a:lnTo>
                      <a:lnTo>
                        <a:pt x="198" y="226"/>
                      </a:lnTo>
                      <a:lnTo>
                        <a:pt x="202" y="226"/>
                      </a:lnTo>
                      <a:lnTo>
                        <a:pt x="210" y="224"/>
                      </a:lnTo>
                      <a:lnTo>
                        <a:pt x="240" y="220"/>
                      </a:lnTo>
                      <a:lnTo>
                        <a:pt x="244" y="221"/>
                      </a:lnTo>
                      <a:lnTo>
                        <a:pt x="247" y="226"/>
                      </a:lnTo>
                      <a:lnTo>
                        <a:pt x="251" y="239"/>
                      </a:lnTo>
                      <a:lnTo>
                        <a:pt x="252" y="247"/>
                      </a:lnTo>
                      <a:lnTo>
                        <a:pt x="253" y="265"/>
                      </a:lnTo>
                      <a:lnTo>
                        <a:pt x="251" y="273"/>
                      </a:lnTo>
                      <a:lnTo>
                        <a:pt x="245" y="280"/>
                      </a:lnTo>
                      <a:lnTo>
                        <a:pt x="246" y="286"/>
                      </a:lnTo>
                      <a:lnTo>
                        <a:pt x="240" y="291"/>
                      </a:lnTo>
                      <a:lnTo>
                        <a:pt x="236" y="302"/>
                      </a:lnTo>
                      <a:lnTo>
                        <a:pt x="240" y="306"/>
                      </a:lnTo>
                      <a:lnTo>
                        <a:pt x="245" y="322"/>
                      </a:lnTo>
                      <a:lnTo>
                        <a:pt x="248" y="325"/>
                      </a:lnTo>
                      <a:lnTo>
                        <a:pt x="252" y="327"/>
                      </a:lnTo>
                      <a:lnTo>
                        <a:pt x="255" y="332"/>
                      </a:lnTo>
                      <a:lnTo>
                        <a:pt x="263" y="341"/>
                      </a:lnTo>
                      <a:lnTo>
                        <a:pt x="268" y="348"/>
                      </a:lnTo>
                      <a:lnTo>
                        <a:pt x="272" y="350"/>
                      </a:lnTo>
                      <a:lnTo>
                        <a:pt x="279" y="351"/>
                      </a:lnTo>
                      <a:lnTo>
                        <a:pt x="283" y="356"/>
                      </a:lnTo>
                      <a:lnTo>
                        <a:pt x="283" y="360"/>
                      </a:lnTo>
                      <a:lnTo>
                        <a:pt x="278" y="366"/>
                      </a:lnTo>
                      <a:lnTo>
                        <a:pt x="279" y="368"/>
                      </a:lnTo>
                      <a:lnTo>
                        <a:pt x="291" y="368"/>
                      </a:lnTo>
                      <a:lnTo>
                        <a:pt x="293" y="367"/>
                      </a:lnTo>
                      <a:lnTo>
                        <a:pt x="291" y="357"/>
                      </a:lnTo>
                      <a:lnTo>
                        <a:pt x="293" y="351"/>
                      </a:lnTo>
                      <a:lnTo>
                        <a:pt x="290" y="346"/>
                      </a:lnTo>
                      <a:lnTo>
                        <a:pt x="287" y="343"/>
                      </a:lnTo>
                      <a:lnTo>
                        <a:pt x="287" y="337"/>
                      </a:lnTo>
                      <a:lnTo>
                        <a:pt x="290" y="329"/>
                      </a:lnTo>
                      <a:lnTo>
                        <a:pt x="290" y="325"/>
                      </a:lnTo>
                      <a:lnTo>
                        <a:pt x="291" y="322"/>
                      </a:lnTo>
                      <a:lnTo>
                        <a:pt x="304" y="314"/>
                      </a:lnTo>
                      <a:lnTo>
                        <a:pt x="310" y="313"/>
                      </a:lnTo>
                      <a:lnTo>
                        <a:pt x="316" y="311"/>
                      </a:lnTo>
                      <a:lnTo>
                        <a:pt x="320" y="305"/>
                      </a:lnTo>
                      <a:lnTo>
                        <a:pt x="321" y="284"/>
                      </a:lnTo>
                      <a:lnTo>
                        <a:pt x="323" y="276"/>
                      </a:lnTo>
                      <a:lnTo>
                        <a:pt x="320" y="262"/>
                      </a:lnTo>
                      <a:lnTo>
                        <a:pt x="323" y="252"/>
                      </a:lnTo>
                      <a:lnTo>
                        <a:pt x="326" y="244"/>
                      </a:lnTo>
                      <a:lnTo>
                        <a:pt x="323" y="232"/>
                      </a:lnTo>
                      <a:lnTo>
                        <a:pt x="318" y="225"/>
                      </a:lnTo>
                      <a:lnTo>
                        <a:pt x="305" y="212"/>
                      </a:lnTo>
                      <a:lnTo>
                        <a:pt x="299" y="203"/>
                      </a:lnTo>
                      <a:lnTo>
                        <a:pt x="284" y="184"/>
                      </a:lnTo>
                      <a:lnTo>
                        <a:pt x="274" y="177"/>
                      </a:lnTo>
                      <a:lnTo>
                        <a:pt x="267" y="167"/>
                      </a:lnTo>
                      <a:lnTo>
                        <a:pt x="266" y="167"/>
                      </a:lnTo>
                      <a:lnTo>
                        <a:pt x="263" y="156"/>
                      </a:lnTo>
                      <a:lnTo>
                        <a:pt x="263" y="146"/>
                      </a:lnTo>
                      <a:lnTo>
                        <a:pt x="262" y="138"/>
                      </a:lnTo>
                      <a:lnTo>
                        <a:pt x="262" y="123"/>
                      </a:lnTo>
                      <a:lnTo>
                        <a:pt x="258" y="115"/>
                      </a:lnTo>
                      <a:lnTo>
                        <a:pt x="258" y="107"/>
                      </a:lnTo>
                      <a:lnTo>
                        <a:pt x="262" y="92"/>
                      </a:lnTo>
                      <a:lnTo>
                        <a:pt x="269" y="76"/>
                      </a:lnTo>
                      <a:lnTo>
                        <a:pt x="273" y="58"/>
                      </a:lnTo>
                      <a:lnTo>
                        <a:pt x="314" y="59"/>
                      </a:lnTo>
                      <a:lnTo>
                        <a:pt x="317" y="58"/>
                      </a:lnTo>
                      <a:lnTo>
                        <a:pt x="323" y="53"/>
                      </a:lnTo>
                      <a:lnTo>
                        <a:pt x="331" y="53"/>
                      </a:lnTo>
                      <a:lnTo>
                        <a:pt x="338" y="55"/>
                      </a:lnTo>
                      <a:lnTo>
                        <a:pt x="344" y="61"/>
                      </a:lnTo>
                      <a:lnTo>
                        <a:pt x="349" y="65"/>
                      </a:lnTo>
                      <a:lnTo>
                        <a:pt x="354" y="66"/>
                      </a:lnTo>
                      <a:lnTo>
                        <a:pt x="361" y="64"/>
                      </a:lnTo>
                      <a:lnTo>
                        <a:pt x="370" y="64"/>
                      </a:lnTo>
                      <a:lnTo>
                        <a:pt x="381" y="56"/>
                      </a:lnTo>
                      <a:lnTo>
                        <a:pt x="412" y="58"/>
                      </a:lnTo>
                      <a:lnTo>
                        <a:pt x="419" y="58"/>
                      </a:lnTo>
                      <a:lnTo>
                        <a:pt x="423" y="56"/>
                      </a:lnTo>
                      <a:lnTo>
                        <a:pt x="436" y="43"/>
                      </a:lnTo>
                      <a:lnTo>
                        <a:pt x="450" y="42"/>
                      </a:lnTo>
                      <a:lnTo>
                        <a:pt x="459" y="39"/>
                      </a:lnTo>
                      <a:lnTo>
                        <a:pt x="472" y="45"/>
                      </a:lnTo>
                      <a:lnTo>
                        <a:pt x="482" y="45"/>
                      </a:lnTo>
                      <a:lnTo>
                        <a:pt x="490" y="44"/>
                      </a:lnTo>
                      <a:lnTo>
                        <a:pt x="524" y="32"/>
                      </a:lnTo>
                      <a:lnTo>
                        <a:pt x="543" y="27"/>
                      </a:lnTo>
                      <a:lnTo>
                        <a:pt x="547" y="25"/>
                      </a:lnTo>
                      <a:lnTo>
                        <a:pt x="562" y="11"/>
                      </a:lnTo>
                      <a:lnTo>
                        <a:pt x="576" y="1"/>
                      </a:lnTo>
                      <a:lnTo>
                        <a:pt x="580" y="0"/>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531" name="Freeform 33"/>
                <p:cNvSpPr>
                  <a:spLocks noChangeAspect="1"/>
                </p:cNvSpPr>
                <p:nvPr/>
              </p:nvSpPr>
              <p:spPr bwMode="gray">
                <a:xfrm>
                  <a:off x="5104605" y="4004022"/>
                  <a:ext cx="165100" cy="169863"/>
                </a:xfrm>
                <a:custGeom>
                  <a:avLst/>
                  <a:gdLst/>
                  <a:ahLst/>
                  <a:cxnLst>
                    <a:cxn ang="0">
                      <a:pos x="0" y="356"/>
                    </a:cxn>
                    <a:cxn ang="0">
                      <a:pos x="0" y="244"/>
                    </a:cxn>
                    <a:cxn ang="0">
                      <a:pos x="56" y="206"/>
                    </a:cxn>
                    <a:cxn ang="0">
                      <a:pos x="56" y="93"/>
                    </a:cxn>
                    <a:cxn ang="0">
                      <a:pos x="61" y="35"/>
                    </a:cxn>
                    <a:cxn ang="0">
                      <a:pos x="158" y="17"/>
                    </a:cxn>
                    <a:cxn ang="0">
                      <a:pos x="181" y="18"/>
                    </a:cxn>
                    <a:cxn ang="0">
                      <a:pos x="199" y="34"/>
                    </a:cxn>
                    <a:cxn ang="0">
                      <a:pos x="208" y="41"/>
                    </a:cxn>
                    <a:cxn ang="0">
                      <a:pos x="233" y="18"/>
                    </a:cxn>
                    <a:cxn ang="0">
                      <a:pos x="265" y="6"/>
                    </a:cxn>
                    <a:cxn ang="0">
                      <a:pos x="283" y="0"/>
                    </a:cxn>
                    <a:cxn ang="0">
                      <a:pos x="291" y="11"/>
                    </a:cxn>
                    <a:cxn ang="0">
                      <a:pos x="307" y="39"/>
                    </a:cxn>
                    <a:cxn ang="0">
                      <a:pos x="319" y="60"/>
                    </a:cxn>
                    <a:cxn ang="0">
                      <a:pos x="339" y="93"/>
                    </a:cxn>
                    <a:cxn ang="0">
                      <a:pos x="385" y="127"/>
                    </a:cxn>
                    <a:cxn ang="0">
                      <a:pos x="407" y="151"/>
                    </a:cxn>
                    <a:cxn ang="0">
                      <a:pos x="431" y="164"/>
                    </a:cxn>
                    <a:cxn ang="0">
                      <a:pos x="434" y="205"/>
                    </a:cxn>
                    <a:cxn ang="0">
                      <a:pos x="449" y="227"/>
                    </a:cxn>
                    <a:cxn ang="0">
                      <a:pos x="470" y="234"/>
                    </a:cxn>
                    <a:cxn ang="0">
                      <a:pos x="497" y="240"/>
                    </a:cxn>
                    <a:cxn ang="0">
                      <a:pos x="518" y="253"/>
                    </a:cxn>
                    <a:cxn ang="0">
                      <a:pos x="506" y="261"/>
                    </a:cxn>
                    <a:cxn ang="0">
                      <a:pos x="454" y="288"/>
                    </a:cxn>
                    <a:cxn ang="0">
                      <a:pos x="418" y="318"/>
                    </a:cxn>
                    <a:cxn ang="0">
                      <a:pos x="388" y="352"/>
                    </a:cxn>
                    <a:cxn ang="0">
                      <a:pos x="344" y="396"/>
                    </a:cxn>
                    <a:cxn ang="0">
                      <a:pos x="314" y="449"/>
                    </a:cxn>
                    <a:cxn ang="0">
                      <a:pos x="301" y="459"/>
                    </a:cxn>
                    <a:cxn ang="0">
                      <a:pos x="265" y="466"/>
                    </a:cxn>
                    <a:cxn ang="0">
                      <a:pos x="227" y="452"/>
                    </a:cxn>
                    <a:cxn ang="0">
                      <a:pos x="201" y="445"/>
                    </a:cxn>
                    <a:cxn ang="0">
                      <a:pos x="170" y="469"/>
                    </a:cxn>
                    <a:cxn ang="0">
                      <a:pos x="161" y="485"/>
                    </a:cxn>
                    <a:cxn ang="0">
                      <a:pos x="140" y="503"/>
                    </a:cxn>
                    <a:cxn ang="0">
                      <a:pos x="125" y="525"/>
                    </a:cxn>
                    <a:cxn ang="0">
                      <a:pos x="72" y="533"/>
                    </a:cxn>
                    <a:cxn ang="0">
                      <a:pos x="46" y="528"/>
                    </a:cxn>
                    <a:cxn ang="0">
                      <a:pos x="50" y="498"/>
                    </a:cxn>
                    <a:cxn ang="0">
                      <a:pos x="52" y="479"/>
                    </a:cxn>
                    <a:cxn ang="0">
                      <a:pos x="44" y="449"/>
                    </a:cxn>
                    <a:cxn ang="0">
                      <a:pos x="25" y="429"/>
                    </a:cxn>
                    <a:cxn ang="0">
                      <a:pos x="11" y="415"/>
                    </a:cxn>
                    <a:cxn ang="0">
                      <a:pos x="0" y="409"/>
                    </a:cxn>
                  </a:cxnLst>
                  <a:rect l="0" t="0" r="r" b="b"/>
                  <a:pathLst>
                    <a:path w="518" h="534">
                      <a:moveTo>
                        <a:pt x="0" y="409"/>
                      </a:moveTo>
                      <a:lnTo>
                        <a:pt x="0" y="356"/>
                      </a:lnTo>
                      <a:lnTo>
                        <a:pt x="0" y="298"/>
                      </a:lnTo>
                      <a:lnTo>
                        <a:pt x="0" y="244"/>
                      </a:lnTo>
                      <a:lnTo>
                        <a:pt x="56" y="244"/>
                      </a:lnTo>
                      <a:lnTo>
                        <a:pt x="56" y="206"/>
                      </a:lnTo>
                      <a:lnTo>
                        <a:pt x="56" y="149"/>
                      </a:lnTo>
                      <a:lnTo>
                        <a:pt x="56" y="93"/>
                      </a:lnTo>
                      <a:lnTo>
                        <a:pt x="56" y="40"/>
                      </a:lnTo>
                      <a:lnTo>
                        <a:pt x="61" y="35"/>
                      </a:lnTo>
                      <a:lnTo>
                        <a:pt x="141" y="20"/>
                      </a:lnTo>
                      <a:lnTo>
                        <a:pt x="158" y="17"/>
                      </a:lnTo>
                      <a:lnTo>
                        <a:pt x="164" y="17"/>
                      </a:lnTo>
                      <a:lnTo>
                        <a:pt x="181" y="18"/>
                      </a:lnTo>
                      <a:lnTo>
                        <a:pt x="192" y="22"/>
                      </a:lnTo>
                      <a:lnTo>
                        <a:pt x="199" y="34"/>
                      </a:lnTo>
                      <a:lnTo>
                        <a:pt x="202" y="49"/>
                      </a:lnTo>
                      <a:lnTo>
                        <a:pt x="208" y="41"/>
                      </a:lnTo>
                      <a:lnTo>
                        <a:pt x="217" y="30"/>
                      </a:lnTo>
                      <a:lnTo>
                        <a:pt x="233" y="18"/>
                      </a:lnTo>
                      <a:lnTo>
                        <a:pt x="260" y="12"/>
                      </a:lnTo>
                      <a:lnTo>
                        <a:pt x="265" y="6"/>
                      </a:lnTo>
                      <a:lnTo>
                        <a:pt x="272" y="1"/>
                      </a:lnTo>
                      <a:lnTo>
                        <a:pt x="283" y="0"/>
                      </a:lnTo>
                      <a:lnTo>
                        <a:pt x="291" y="2"/>
                      </a:lnTo>
                      <a:lnTo>
                        <a:pt x="291" y="11"/>
                      </a:lnTo>
                      <a:lnTo>
                        <a:pt x="294" y="17"/>
                      </a:lnTo>
                      <a:lnTo>
                        <a:pt x="307" y="39"/>
                      </a:lnTo>
                      <a:lnTo>
                        <a:pt x="317" y="49"/>
                      </a:lnTo>
                      <a:lnTo>
                        <a:pt x="319" y="60"/>
                      </a:lnTo>
                      <a:lnTo>
                        <a:pt x="325" y="74"/>
                      </a:lnTo>
                      <a:lnTo>
                        <a:pt x="339" y="93"/>
                      </a:lnTo>
                      <a:lnTo>
                        <a:pt x="368" y="124"/>
                      </a:lnTo>
                      <a:lnTo>
                        <a:pt x="385" y="127"/>
                      </a:lnTo>
                      <a:lnTo>
                        <a:pt x="398" y="137"/>
                      </a:lnTo>
                      <a:lnTo>
                        <a:pt x="407" y="151"/>
                      </a:lnTo>
                      <a:lnTo>
                        <a:pt x="420" y="154"/>
                      </a:lnTo>
                      <a:lnTo>
                        <a:pt x="431" y="164"/>
                      </a:lnTo>
                      <a:lnTo>
                        <a:pt x="431" y="185"/>
                      </a:lnTo>
                      <a:lnTo>
                        <a:pt x="434" y="205"/>
                      </a:lnTo>
                      <a:lnTo>
                        <a:pt x="441" y="218"/>
                      </a:lnTo>
                      <a:lnTo>
                        <a:pt x="449" y="227"/>
                      </a:lnTo>
                      <a:lnTo>
                        <a:pt x="458" y="232"/>
                      </a:lnTo>
                      <a:lnTo>
                        <a:pt x="470" y="234"/>
                      </a:lnTo>
                      <a:lnTo>
                        <a:pt x="484" y="234"/>
                      </a:lnTo>
                      <a:lnTo>
                        <a:pt x="497" y="240"/>
                      </a:lnTo>
                      <a:lnTo>
                        <a:pt x="507" y="244"/>
                      </a:lnTo>
                      <a:lnTo>
                        <a:pt x="518" y="253"/>
                      </a:lnTo>
                      <a:lnTo>
                        <a:pt x="517" y="256"/>
                      </a:lnTo>
                      <a:lnTo>
                        <a:pt x="506" y="261"/>
                      </a:lnTo>
                      <a:lnTo>
                        <a:pt x="492" y="270"/>
                      </a:lnTo>
                      <a:lnTo>
                        <a:pt x="454" y="288"/>
                      </a:lnTo>
                      <a:lnTo>
                        <a:pt x="438" y="305"/>
                      </a:lnTo>
                      <a:lnTo>
                        <a:pt x="418" y="318"/>
                      </a:lnTo>
                      <a:lnTo>
                        <a:pt x="399" y="336"/>
                      </a:lnTo>
                      <a:lnTo>
                        <a:pt x="388" y="352"/>
                      </a:lnTo>
                      <a:lnTo>
                        <a:pt x="371" y="377"/>
                      </a:lnTo>
                      <a:lnTo>
                        <a:pt x="344" y="396"/>
                      </a:lnTo>
                      <a:lnTo>
                        <a:pt x="329" y="415"/>
                      </a:lnTo>
                      <a:lnTo>
                        <a:pt x="314" y="449"/>
                      </a:lnTo>
                      <a:lnTo>
                        <a:pt x="309" y="455"/>
                      </a:lnTo>
                      <a:lnTo>
                        <a:pt x="301" y="459"/>
                      </a:lnTo>
                      <a:lnTo>
                        <a:pt x="290" y="460"/>
                      </a:lnTo>
                      <a:lnTo>
                        <a:pt x="265" y="466"/>
                      </a:lnTo>
                      <a:lnTo>
                        <a:pt x="250" y="465"/>
                      </a:lnTo>
                      <a:lnTo>
                        <a:pt x="227" y="452"/>
                      </a:lnTo>
                      <a:lnTo>
                        <a:pt x="215" y="447"/>
                      </a:lnTo>
                      <a:lnTo>
                        <a:pt x="201" y="445"/>
                      </a:lnTo>
                      <a:lnTo>
                        <a:pt x="189" y="449"/>
                      </a:lnTo>
                      <a:lnTo>
                        <a:pt x="170" y="469"/>
                      </a:lnTo>
                      <a:lnTo>
                        <a:pt x="163" y="477"/>
                      </a:lnTo>
                      <a:lnTo>
                        <a:pt x="161" y="485"/>
                      </a:lnTo>
                      <a:lnTo>
                        <a:pt x="152" y="496"/>
                      </a:lnTo>
                      <a:lnTo>
                        <a:pt x="140" y="503"/>
                      </a:lnTo>
                      <a:lnTo>
                        <a:pt x="135" y="508"/>
                      </a:lnTo>
                      <a:lnTo>
                        <a:pt x="125" y="525"/>
                      </a:lnTo>
                      <a:lnTo>
                        <a:pt x="90" y="534"/>
                      </a:lnTo>
                      <a:lnTo>
                        <a:pt x="72" y="533"/>
                      </a:lnTo>
                      <a:lnTo>
                        <a:pt x="56" y="530"/>
                      </a:lnTo>
                      <a:lnTo>
                        <a:pt x="46" y="528"/>
                      </a:lnTo>
                      <a:lnTo>
                        <a:pt x="43" y="519"/>
                      </a:lnTo>
                      <a:lnTo>
                        <a:pt x="50" y="498"/>
                      </a:lnTo>
                      <a:lnTo>
                        <a:pt x="52" y="485"/>
                      </a:lnTo>
                      <a:lnTo>
                        <a:pt x="52" y="479"/>
                      </a:lnTo>
                      <a:lnTo>
                        <a:pt x="51" y="461"/>
                      </a:lnTo>
                      <a:lnTo>
                        <a:pt x="44" y="449"/>
                      </a:lnTo>
                      <a:lnTo>
                        <a:pt x="30" y="438"/>
                      </a:lnTo>
                      <a:lnTo>
                        <a:pt x="25" y="429"/>
                      </a:lnTo>
                      <a:lnTo>
                        <a:pt x="13" y="418"/>
                      </a:lnTo>
                      <a:lnTo>
                        <a:pt x="11" y="415"/>
                      </a:lnTo>
                      <a:lnTo>
                        <a:pt x="5" y="409"/>
                      </a:lnTo>
                      <a:lnTo>
                        <a:pt x="0" y="409"/>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532" name="Freeform 34"/>
                <p:cNvSpPr>
                  <a:spLocks noChangeAspect="1"/>
                </p:cNvSpPr>
                <p:nvPr/>
              </p:nvSpPr>
              <p:spPr bwMode="gray">
                <a:xfrm>
                  <a:off x="4498181" y="3470622"/>
                  <a:ext cx="128588" cy="96838"/>
                </a:xfrm>
                <a:custGeom>
                  <a:avLst/>
                  <a:gdLst/>
                  <a:ahLst/>
                  <a:cxnLst>
                    <a:cxn ang="0">
                      <a:pos x="174" y="17"/>
                    </a:cxn>
                    <a:cxn ang="0">
                      <a:pos x="146" y="18"/>
                    </a:cxn>
                    <a:cxn ang="0">
                      <a:pos x="119" y="11"/>
                    </a:cxn>
                    <a:cxn ang="0">
                      <a:pos x="101" y="3"/>
                    </a:cxn>
                    <a:cxn ang="0">
                      <a:pos x="80" y="14"/>
                    </a:cxn>
                    <a:cxn ang="0">
                      <a:pos x="67" y="27"/>
                    </a:cxn>
                    <a:cxn ang="0">
                      <a:pos x="69" y="57"/>
                    </a:cxn>
                    <a:cxn ang="0">
                      <a:pos x="17" y="81"/>
                    </a:cxn>
                    <a:cxn ang="0">
                      <a:pos x="1" y="109"/>
                    </a:cxn>
                    <a:cxn ang="0">
                      <a:pos x="17" y="100"/>
                    </a:cxn>
                    <a:cxn ang="0">
                      <a:pos x="31" y="128"/>
                    </a:cxn>
                    <a:cxn ang="0">
                      <a:pos x="66" y="159"/>
                    </a:cxn>
                    <a:cxn ang="0">
                      <a:pos x="88" y="190"/>
                    </a:cxn>
                    <a:cxn ang="0">
                      <a:pos x="104" y="203"/>
                    </a:cxn>
                    <a:cxn ang="0">
                      <a:pos x="124" y="191"/>
                    </a:cxn>
                    <a:cxn ang="0">
                      <a:pos x="142" y="168"/>
                    </a:cxn>
                    <a:cxn ang="0">
                      <a:pos x="161" y="159"/>
                    </a:cxn>
                    <a:cxn ang="0">
                      <a:pos x="211" y="153"/>
                    </a:cxn>
                    <a:cxn ang="0">
                      <a:pos x="230" y="175"/>
                    </a:cxn>
                    <a:cxn ang="0">
                      <a:pos x="241" y="187"/>
                    </a:cxn>
                    <a:cxn ang="0">
                      <a:pos x="241" y="202"/>
                    </a:cxn>
                    <a:cxn ang="0">
                      <a:pos x="249" y="223"/>
                    </a:cxn>
                    <a:cxn ang="0">
                      <a:pos x="252" y="239"/>
                    </a:cxn>
                    <a:cxn ang="0">
                      <a:pos x="264" y="240"/>
                    </a:cxn>
                    <a:cxn ang="0">
                      <a:pos x="281" y="238"/>
                    </a:cxn>
                    <a:cxn ang="0">
                      <a:pos x="297" y="239"/>
                    </a:cxn>
                    <a:cxn ang="0">
                      <a:pos x="313" y="273"/>
                    </a:cxn>
                    <a:cxn ang="0">
                      <a:pos x="306" y="298"/>
                    </a:cxn>
                    <a:cxn ang="0">
                      <a:pos x="327" y="307"/>
                    </a:cxn>
                    <a:cxn ang="0">
                      <a:pos x="348" y="292"/>
                    </a:cxn>
                    <a:cxn ang="0">
                      <a:pos x="365" y="286"/>
                    </a:cxn>
                    <a:cxn ang="0">
                      <a:pos x="384" y="262"/>
                    </a:cxn>
                    <a:cxn ang="0">
                      <a:pos x="386" y="251"/>
                    </a:cxn>
                    <a:cxn ang="0">
                      <a:pos x="375" y="239"/>
                    </a:cxn>
                    <a:cxn ang="0">
                      <a:pos x="394" y="239"/>
                    </a:cxn>
                    <a:cxn ang="0">
                      <a:pos x="403" y="235"/>
                    </a:cxn>
                    <a:cxn ang="0">
                      <a:pos x="393" y="219"/>
                    </a:cxn>
                    <a:cxn ang="0">
                      <a:pos x="400" y="203"/>
                    </a:cxn>
                    <a:cxn ang="0">
                      <a:pos x="380" y="183"/>
                    </a:cxn>
                    <a:cxn ang="0">
                      <a:pos x="382" y="149"/>
                    </a:cxn>
                    <a:cxn ang="0">
                      <a:pos x="382" y="131"/>
                    </a:cxn>
                    <a:cxn ang="0">
                      <a:pos x="370" y="93"/>
                    </a:cxn>
                    <a:cxn ang="0">
                      <a:pos x="351" y="92"/>
                    </a:cxn>
                    <a:cxn ang="0">
                      <a:pos x="364" y="79"/>
                    </a:cxn>
                    <a:cxn ang="0">
                      <a:pos x="357" y="70"/>
                    </a:cxn>
                    <a:cxn ang="0">
                      <a:pos x="343" y="41"/>
                    </a:cxn>
                    <a:cxn ang="0">
                      <a:pos x="334" y="28"/>
                    </a:cxn>
                    <a:cxn ang="0">
                      <a:pos x="328" y="12"/>
                    </a:cxn>
                    <a:cxn ang="0">
                      <a:pos x="312" y="12"/>
                    </a:cxn>
                    <a:cxn ang="0">
                      <a:pos x="294" y="38"/>
                    </a:cxn>
                    <a:cxn ang="0">
                      <a:pos x="255" y="33"/>
                    </a:cxn>
                    <a:cxn ang="0">
                      <a:pos x="230" y="30"/>
                    </a:cxn>
                    <a:cxn ang="0">
                      <a:pos x="208" y="39"/>
                    </a:cxn>
                    <a:cxn ang="0">
                      <a:pos x="203" y="19"/>
                    </a:cxn>
                  </a:cxnLst>
                  <a:rect l="0" t="0" r="r" b="b"/>
                  <a:pathLst>
                    <a:path w="404" h="307">
                      <a:moveTo>
                        <a:pt x="205" y="15"/>
                      </a:moveTo>
                      <a:lnTo>
                        <a:pt x="195" y="15"/>
                      </a:lnTo>
                      <a:lnTo>
                        <a:pt x="189" y="18"/>
                      </a:lnTo>
                      <a:lnTo>
                        <a:pt x="185" y="18"/>
                      </a:lnTo>
                      <a:lnTo>
                        <a:pt x="174" y="17"/>
                      </a:lnTo>
                      <a:lnTo>
                        <a:pt x="172" y="18"/>
                      </a:lnTo>
                      <a:lnTo>
                        <a:pt x="165" y="18"/>
                      </a:lnTo>
                      <a:lnTo>
                        <a:pt x="157" y="20"/>
                      </a:lnTo>
                      <a:lnTo>
                        <a:pt x="151" y="20"/>
                      </a:lnTo>
                      <a:lnTo>
                        <a:pt x="146" y="18"/>
                      </a:lnTo>
                      <a:lnTo>
                        <a:pt x="142" y="18"/>
                      </a:lnTo>
                      <a:lnTo>
                        <a:pt x="135" y="15"/>
                      </a:lnTo>
                      <a:lnTo>
                        <a:pt x="128" y="15"/>
                      </a:lnTo>
                      <a:lnTo>
                        <a:pt x="122" y="9"/>
                      </a:lnTo>
                      <a:lnTo>
                        <a:pt x="119" y="11"/>
                      </a:lnTo>
                      <a:lnTo>
                        <a:pt x="119" y="14"/>
                      </a:lnTo>
                      <a:lnTo>
                        <a:pt x="112" y="13"/>
                      </a:lnTo>
                      <a:lnTo>
                        <a:pt x="112" y="7"/>
                      </a:lnTo>
                      <a:lnTo>
                        <a:pt x="109" y="4"/>
                      </a:lnTo>
                      <a:lnTo>
                        <a:pt x="101" y="3"/>
                      </a:lnTo>
                      <a:lnTo>
                        <a:pt x="95" y="4"/>
                      </a:lnTo>
                      <a:lnTo>
                        <a:pt x="90" y="1"/>
                      </a:lnTo>
                      <a:lnTo>
                        <a:pt x="76" y="0"/>
                      </a:lnTo>
                      <a:lnTo>
                        <a:pt x="76" y="7"/>
                      </a:lnTo>
                      <a:lnTo>
                        <a:pt x="80" y="14"/>
                      </a:lnTo>
                      <a:lnTo>
                        <a:pt x="80" y="18"/>
                      </a:lnTo>
                      <a:lnTo>
                        <a:pt x="77" y="24"/>
                      </a:lnTo>
                      <a:lnTo>
                        <a:pt x="75" y="25"/>
                      </a:lnTo>
                      <a:lnTo>
                        <a:pt x="69" y="25"/>
                      </a:lnTo>
                      <a:lnTo>
                        <a:pt x="67" y="27"/>
                      </a:lnTo>
                      <a:lnTo>
                        <a:pt x="65" y="30"/>
                      </a:lnTo>
                      <a:lnTo>
                        <a:pt x="71" y="34"/>
                      </a:lnTo>
                      <a:lnTo>
                        <a:pt x="74" y="39"/>
                      </a:lnTo>
                      <a:lnTo>
                        <a:pt x="75" y="57"/>
                      </a:lnTo>
                      <a:lnTo>
                        <a:pt x="69" y="57"/>
                      </a:lnTo>
                      <a:lnTo>
                        <a:pt x="65" y="60"/>
                      </a:lnTo>
                      <a:lnTo>
                        <a:pt x="45" y="60"/>
                      </a:lnTo>
                      <a:lnTo>
                        <a:pt x="28" y="67"/>
                      </a:lnTo>
                      <a:lnTo>
                        <a:pt x="21" y="73"/>
                      </a:lnTo>
                      <a:lnTo>
                        <a:pt x="17" y="81"/>
                      </a:lnTo>
                      <a:lnTo>
                        <a:pt x="13" y="89"/>
                      </a:lnTo>
                      <a:lnTo>
                        <a:pt x="11" y="93"/>
                      </a:lnTo>
                      <a:lnTo>
                        <a:pt x="6" y="97"/>
                      </a:lnTo>
                      <a:lnTo>
                        <a:pt x="0" y="99"/>
                      </a:lnTo>
                      <a:lnTo>
                        <a:pt x="1" y="109"/>
                      </a:lnTo>
                      <a:lnTo>
                        <a:pt x="5" y="110"/>
                      </a:lnTo>
                      <a:lnTo>
                        <a:pt x="7" y="110"/>
                      </a:lnTo>
                      <a:lnTo>
                        <a:pt x="10" y="109"/>
                      </a:lnTo>
                      <a:lnTo>
                        <a:pt x="13" y="101"/>
                      </a:lnTo>
                      <a:lnTo>
                        <a:pt x="17" y="100"/>
                      </a:lnTo>
                      <a:lnTo>
                        <a:pt x="17" y="100"/>
                      </a:lnTo>
                      <a:lnTo>
                        <a:pt x="21" y="114"/>
                      </a:lnTo>
                      <a:lnTo>
                        <a:pt x="29" y="115"/>
                      </a:lnTo>
                      <a:lnTo>
                        <a:pt x="31" y="116"/>
                      </a:lnTo>
                      <a:lnTo>
                        <a:pt x="31" y="128"/>
                      </a:lnTo>
                      <a:lnTo>
                        <a:pt x="36" y="141"/>
                      </a:lnTo>
                      <a:lnTo>
                        <a:pt x="39" y="146"/>
                      </a:lnTo>
                      <a:lnTo>
                        <a:pt x="47" y="148"/>
                      </a:lnTo>
                      <a:lnTo>
                        <a:pt x="55" y="154"/>
                      </a:lnTo>
                      <a:lnTo>
                        <a:pt x="66" y="159"/>
                      </a:lnTo>
                      <a:lnTo>
                        <a:pt x="74" y="168"/>
                      </a:lnTo>
                      <a:lnTo>
                        <a:pt x="75" y="179"/>
                      </a:lnTo>
                      <a:lnTo>
                        <a:pt x="83" y="183"/>
                      </a:lnTo>
                      <a:lnTo>
                        <a:pt x="86" y="187"/>
                      </a:lnTo>
                      <a:lnTo>
                        <a:pt x="88" y="190"/>
                      </a:lnTo>
                      <a:lnTo>
                        <a:pt x="88" y="192"/>
                      </a:lnTo>
                      <a:lnTo>
                        <a:pt x="93" y="195"/>
                      </a:lnTo>
                      <a:lnTo>
                        <a:pt x="97" y="200"/>
                      </a:lnTo>
                      <a:lnTo>
                        <a:pt x="98" y="201"/>
                      </a:lnTo>
                      <a:lnTo>
                        <a:pt x="104" y="203"/>
                      </a:lnTo>
                      <a:lnTo>
                        <a:pt x="110" y="203"/>
                      </a:lnTo>
                      <a:lnTo>
                        <a:pt x="113" y="202"/>
                      </a:lnTo>
                      <a:lnTo>
                        <a:pt x="115" y="201"/>
                      </a:lnTo>
                      <a:lnTo>
                        <a:pt x="119" y="191"/>
                      </a:lnTo>
                      <a:lnTo>
                        <a:pt x="124" y="191"/>
                      </a:lnTo>
                      <a:lnTo>
                        <a:pt x="128" y="189"/>
                      </a:lnTo>
                      <a:lnTo>
                        <a:pt x="128" y="184"/>
                      </a:lnTo>
                      <a:lnTo>
                        <a:pt x="133" y="183"/>
                      </a:lnTo>
                      <a:lnTo>
                        <a:pt x="139" y="175"/>
                      </a:lnTo>
                      <a:lnTo>
                        <a:pt x="142" y="168"/>
                      </a:lnTo>
                      <a:lnTo>
                        <a:pt x="141" y="159"/>
                      </a:lnTo>
                      <a:lnTo>
                        <a:pt x="145" y="158"/>
                      </a:lnTo>
                      <a:lnTo>
                        <a:pt x="153" y="157"/>
                      </a:lnTo>
                      <a:lnTo>
                        <a:pt x="157" y="159"/>
                      </a:lnTo>
                      <a:lnTo>
                        <a:pt x="161" y="159"/>
                      </a:lnTo>
                      <a:lnTo>
                        <a:pt x="166" y="157"/>
                      </a:lnTo>
                      <a:lnTo>
                        <a:pt x="172" y="157"/>
                      </a:lnTo>
                      <a:lnTo>
                        <a:pt x="172" y="152"/>
                      </a:lnTo>
                      <a:lnTo>
                        <a:pt x="198" y="152"/>
                      </a:lnTo>
                      <a:lnTo>
                        <a:pt x="211" y="153"/>
                      </a:lnTo>
                      <a:lnTo>
                        <a:pt x="215" y="160"/>
                      </a:lnTo>
                      <a:lnTo>
                        <a:pt x="221" y="164"/>
                      </a:lnTo>
                      <a:lnTo>
                        <a:pt x="225" y="169"/>
                      </a:lnTo>
                      <a:lnTo>
                        <a:pt x="230" y="173"/>
                      </a:lnTo>
                      <a:lnTo>
                        <a:pt x="230" y="175"/>
                      </a:lnTo>
                      <a:lnTo>
                        <a:pt x="232" y="179"/>
                      </a:lnTo>
                      <a:lnTo>
                        <a:pt x="231" y="181"/>
                      </a:lnTo>
                      <a:lnTo>
                        <a:pt x="231" y="184"/>
                      </a:lnTo>
                      <a:lnTo>
                        <a:pt x="238" y="186"/>
                      </a:lnTo>
                      <a:lnTo>
                        <a:pt x="241" y="187"/>
                      </a:lnTo>
                      <a:lnTo>
                        <a:pt x="241" y="190"/>
                      </a:lnTo>
                      <a:lnTo>
                        <a:pt x="239" y="192"/>
                      </a:lnTo>
                      <a:lnTo>
                        <a:pt x="241" y="197"/>
                      </a:lnTo>
                      <a:lnTo>
                        <a:pt x="239" y="197"/>
                      </a:lnTo>
                      <a:lnTo>
                        <a:pt x="241" y="202"/>
                      </a:lnTo>
                      <a:lnTo>
                        <a:pt x="242" y="205"/>
                      </a:lnTo>
                      <a:lnTo>
                        <a:pt x="247" y="208"/>
                      </a:lnTo>
                      <a:lnTo>
                        <a:pt x="248" y="212"/>
                      </a:lnTo>
                      <a:lnTo>
                        <a:pt x="251" y="222"/>
                      </a:lnTo>
                      <a:lnTo>
                        <a:pt x="249" y="223"/>
                      </a:lnTo>
                      <a:lnTo>
                        <a:pt x="244" y="226"/>
                      </a:lnTo>
                      <a:lnTo>
                        <a:pt x="242" y="237"/>
                      </a:lnTo>
                      <a:lnTo>
                        <a:pt x="239" y="242"/>
                      </a:lnTo>
                      <a:lnTo>
                        <a:pt x="239" y="244"/>
                      </a:lnTo>
                      <a:lnTo>
                        <a:pt x="252" y="239"/>
                      </a:lnTo>
                      <a:lnTo>
                        <a:pt x="258" y="234"/>
                      </a:lnTo>
                      <a:lnTo>
                        <a:pt x="259" y="234"/>
                      </a:lnTo>
                      <a:lnTo>
                        <a:pt x="260" y="237"/>
                      </a:lnTo>
                      <a:lnTo>
                        <a:pt x="260" y="240"/>
                      </a:lnTo>
                      <a:lnTo>
                        <a:pt x="264" y="240"/>
                      </a:lnTo>
                      <a:lnTo>
                        <a:pt x="266" y="234"/>
                      </a:lnTo>
                      <a:lnTo>
                        <a:pt x="270" y="232"/>
                      </a:lnTo>
                      <a:lnTo>
                        <a:pt x="274" y="233"/>
                      </a:lnTo>
                      <a:lnTo>
                        <a:pt x="280" y="238"/>
                      </a:lnTo>
                      <a:lnTo>
                        <a:pt x="281" y="238"/>
                      </a:lnTo>
                      <a:lnTo>
                        <a:pt x="284" y="235"/>
                      </a:lnTo>
                      <a:lnTo>
                        <a:pt x="292" y="233"/>
                      </a:lnTo>
                      <a:lnTo>
                        <a:pt x="295" y="234"/>
                      </a:lnTo>
                      <a:lnTo>
                        <a:pt x="295" y="235"/>
                      </a:lnTo>
                      <a:lnTo>
                        <a:pt x="297" y="239"/>
                      </a:lnTo>
                      <a:lnTo>
                        <a:pt x="305" y="244"/>
                      </a:lnTo>
                      <a:lnTo>
                        <a:pt x="305" y="251"/>
                      </a:lnTo>
                      <a:lnTo>
                        <a:pt x="309" y="257"/>
                      </a:lnTo>
                      <a:lnTo>
                        <a:pt x="311" y="271"/>
                      </a:lnTo>
                      <a:lnTo>
                        <a:pt x="313" y="273"/>
                      </a:lnTo>
                      <a:lnTo>
                        <a:pt x="312" y="288"/>
                      </a:lnTo>
                      <a:lnTo>
                        <a:pt x="309" y="292"/>
                      </a:lnTo>
                      <a:lnTo>
                        <a:pt x="306" y="294"/>
                      </a:lnTo>
                      <a:lnTo>
                        <a:pt x="305" y="297"/>
                      </a:lnTo>
                      <a:lnTo>
                        <a:pt x="306" y="298"/>
                      </a:lnTo>
                      <a:lnTo>
                        <a:pt x="311" y="298"/>
                      </a:lnTo>
                      <a:lnTo>
                        <a:pt x="314" y="294"/>
                      </a:lnTo>
                      <a:lnTo>
                        <a:pt x="317" y="296"/>
                      </a:lnTo>
                      <a:lnTo>
                        <a:pt x="322" y="299"/>
                      </a:lnTo>
                      <a:lnTo>
                        <a:pt x="327" y="307"/>
                      </a:lnTo>
                      <a:lnTo>
                        <a:pt x="332" y="305"/>
                      </a:lnTo>
                      <a:lnTo>
                        <a:pt x="334" y="303"/>
                      </a:lnTo>
                      <a:lnTo>
                        <a:pt x="341" y="302"/>
                      </a:lnTo>
                      <a:lnTo>
                        <a:pt x="343" y="298"/>
                      </a:lnTo>
                      <a:lnTo>
                        <a:pt x="348" y="292"/>
                      </a:lnTo>
                      <a:lnTo>
                        <a:pt x="348" y="283"/>
                      </a:lnTo>
                      <a:lnTo>
                        <a:pt x="351" y="281"/>
                      </a:lnTo>
                      <a:lnTo>
                        <a:pt x="357" y="282"/>
                      </a:lnTo>
                      <a:lnTo>
                        <a:pt x="361" y="288"/>
                      </a:lnTo>
                      <a:lnTo>
                        <a:pt x="365" y="286"/>
                      </a:lnTo>
                      <a:lnTo>
                        <a:pt x="378" y="287"/>
                      </a:lnTo>
                      <a:lnTo>
                        <a:pt x="378" y="282"/>
                      </a:lnTo>
                      <a:lnTo>
                        <a:pt x="383" y="276"/>
                      </a:lnTo>
                      <a:lnTo>
                        <a:pt x="383" y="267"/>
                      </a:lnTo>
                      <a:lnTo>
                        <a:pt x="384" y="262"/>
                      </a:lnTo>
                      <a:lnTo>
                        <a:pt x="389" y="260"/>
                      </a:lnTo>
                      <a:lnTo>
                        <a:pt x="388" y="257"/>
                      </a:lnTo>
                      <a:lnTo>
                        <a:pt x="386" y="257"/>
                      </a:lnTo>
                      <a:lnTo>
                        <a:pt x="387" y="255"/>
                      </a:lnTo>
                      <a:lnTo>
                        <a:pt x="386" y="251"/>
                      </a:lnTo>
                      <a:lnTo>
                        <a:pt x="382" y="251"/>
                      </a:lnTo>
                      <a:lnTo>
                        <a:pt x="376" y="251"/>
                      </a:lnTo>
                      <a:lnTo>
                        <a:pt x="373" y="249"/>
                      </a:lnTo>
                      <a:lnTo>
                        <a:pt x="376" y="244"/>
                      </a:lnTo>
                      <a:lnTo>
                        <a:pt x="375" y="239"/>
                      </a:lnTo>
                      <a:lnTo>
                        <a:pt x="373" y="239"/>
                      </a:lnTo>
                      <a:lnTo>
                        <a:pt x="373" y="238"/>
                      </a:lnTo>
                      <a:lnTo>
                        <a:pt x="382" y="234"/>
                      </a:lnTo>
                      <a:lnTo>
                        <a:pt x="391" y="235"/>
                      </a:lnTo>
                      <a:lnTo>
                        <a:pt x="394" y="239"/>
                      </a:lnTo>
                      <a:lnTo>
                        <a:pt x="397" y="239"/>
                      </a:lnTo>
                      <a:lnTo>
                        <a:pt x="400" y="238"/>
                      </a:lnTo>
                      <a:lnTo>
                        <a:pt x="403" y="244"/>
                      </a:lnTo>
                      <a:lnTo>
                        <a:pt x="404" y="244"/>
                      </a:lnTo>
                      <a:lnTo>
                        <a:pt x="403" y="235"/>
                      </a:lnTo>
                      <a:lnTo>
                        <a:pt x="403" y="230"/>
                      </a:lnTo>
                      <a:lnTo>
                        <a:pt x="400" y="227"/>
                      </a:lnTo>
                      <a:lnTo>
                        <a:pt x="400" y="221"/>
                      </a:lnTo>
                      <a:lnTo>
                        <a:pt x="397" y="221"/>
                      </a:lnTo>
                      <a:lnTo>
                        <a:pt x="393" y="219"/>
                      </a:lnTo>
                      <a:lnTo>
                        <a:pt x="391" y="219"/>
                      </a:lnTo>
                      <a:lnTo>
                        <a:pt x="394" y="211"/>
                      </a:lnTo>
                      <a:lnTo>
                        <a:pt x="398" y="207"/>
                      </a:lnTo>
                      <a:lnTo>
                        <a:pt x="400" y="206"/>
                      </a:lnTo>
                      <a:lnTo>
                        <a:pt x="400" y="203"/>
                      </a:lnTo>
                      <a:lnTo>
                        <a:pt x="397" y="199"/>
                      </a:lnTo>
                      <a:lnTo>
                        <a:pt x="393" y="200"/>
                      </a:lnTo>
                      <a:lnTo>
                        <a:pt x="394" y="186"/>
                      </a:lnTo>
                      <a:lnTo>
                        <a:pt x="387" y="186"/>
                      </a:lnTo>
                      <a:lnTo>
                        <a:pt x="380" y="183"/>
                      </a:lnTo>
                      <a:lnTo>
                        <a:pt x="380" y="180"/>
                      </a:lnTo>
                      <a:lnTo>
                        <a:pt x="380" y="163"/>
                      </a:lnTo>
                      <a:lnTo>
                        <a:pt x="378" y="154"/>
                      </a:lnTo>
                      <a:lnTo>
                        <a:pt x="381" y="152"/>
                      </a:lnTo>
                      <a:lnTo>
                        <a:pt x="382" y="149"/>
                      </a:lnTo>
                      <a:lnTo>
                        <a:pt x="388" y="142"/>
                      </a:lnTo>
                      <a:lnTo>
                        <a:pt x="389" y="140"/>
                      </a:lnTo>
                      <a:lnTo>
                        <a:pt x="389" y="137"/>
                      </a:lnTo>
                      <a:lnTo>
                        <a:pt x="387" y="133"/>
                      </a:lnTo>
                      <a:lnTo>
                        <a:pt x="382" y="131"/>
                      </a:lnTo>
                      <a:lnTo>
                        <a:pt x="380" y="126"/>
                      </a:lnTo>
                      <a:lnTo>
                        <a:pt x="375" y="126"/>
                      </a:lnTo>
                      <a:lnTo>
                        <a:pt x="371" y="120"/>
                      </a:lnTo>
                      <a:lnTo>
                        <a:pt x="370" y="97"/>
                      </a:lnTo>
                      <a:lnTo>
                        <a:pt x="370" y="93"/>
                      </a:lnTo>
                      <a:lnTo>
                        <a:pt x="365" y="92"/>
                      </a:lnTo>
                      <a:lnTo>
                        <a:pt x="360" y="92"/>
                      </a:lnTo>
                      <a:lnTo>
                        <a:pt x="354" y="99"/>
                      </a:lnTo>
                      <a:lnTo>
                        <a:pt x="351" y="99"/>
                      </a:lnTo>
                      <a:lnTo>
                        <a:pt x="351" y="92"/>
                      </a:lnTo>
                      <a:lnTo>
                        <a:pt x="352" y="89"/>
                      </a:lnTo>
                      <a:lnTo>
                        <a:pt x="357" y="88"/>
                      </a:lnTo>
                      <a:lnTo>
                        <a:pt x="357" y="83"/>
                      </a:lnTo>
                      <a:lnTo>
                        <a:pt x="361" y="83"/>
                      </a:lnTo>
                      <a:lnTo>
                        <a:pt x="364" y="79"/>
                      </a:lnTo>
                      <a:lnTo>
                        <a:pt x="367" y="79"/>
                      </a:lnTo>
                      <a:lnTo>
                        <a:pt x="367" y="73"/>
                      </a:lnTo>
                      <a:lnTo>
                        <a:pt x="366" y="72"/>
                      </a:lnTo>
                      <a:lnTo>
                        <a:pt x="361" y="72"/>
                      </a:lnTo>
                      <a:lnTo>
                        <a:pt x="357" y="70"/>
                      </a:lnTo>
                      <a:lnTo>
                        <a:pt x="354" y="67"/>
                      </a:lnTo>
                      <a:lnTo>
                        <a:pt x="349" y="57"/>
                      </a:lnTo>
                      <a:lnTo>
                        <a:pt x="344" y="60"/>
                      </a:lnTo>
                      <a:lnTo>
                        <a:pt x="343" y="58"/>
                      </a:lnTo>
                      <a:lnTo>
                        <a:pt x="343" y="41"/>
                      </a:lnTo>
                      <a:lnTo>
                        <a:pt x="341" y="36"/>
                      </a:lnTo>
                      <a:lnTo>
                        <a:pt x="339" y="36"/>
                      </a:lnTo>
                      <a:lnTo>
                        <a:pt x="339" y="30"/>
                      </a:lnTo>
                      <a:lnTo>
                        <a:pt x="338" y="28"/>
                      </a:lnTo>
                      <a:lnTo>
                        <a:pt x="334" y="28"/>
                      </a:lnTo>
                      <a:lnTo>
                        <a:pt x="333" y="28"/>
                      </a:lnTo>
                      <a:lnTo>
                        <a:pt x="334" y="15"/>
                      </a:lnTo>
                      <a:lnTo>
                        <a:pt x="334" y="14"/>
                      </a:lnTo>
                      <a:lnTo>
                        <a:pt x="330" y="12"/>
                      </a:lnTo>
                      <a:lnTo>
                        <a:pt x="328" y="12"/>
                      </a:lnTo>
                      <a:lnTo>
                        <a:pt x="324" y="15"/>
                      </a:lnTo>
                      <a:lnTo>
                        <a:pt x="323" y="15"/>
                      </a:lnTo>
                      <a:lnTo>
                        <a:pt x="316" y="11"/>
                      </a:lnTo>
                      <a:lnTo>
                        <a:pt x="313" y="11"/>
                      </a:lnTo>
                      <a:lnTo>
                        <a:pt x="312" y="12"/>
                      </a:lnTo>
                      <a:lnTo>
                        <a:pt x="312" y="20"/>
                      </a:lnTo>
                      <a:lnTo>
                        <a:pt x="309" y="24"/>
                      </a:lnTo>
                      <a:lnTo>
                        <a:pt x="296" y="28"/>
                      </a:lnTo>
                      <a:lnTo>
                        <a:pt x="296" y="34"/>
                      </a:lnTo>
                      <a:lnTo>
                        <a:pt x="294" y="38"/>
                      </a:lnTo>
                      <a:lnTo>
                        <a:pt x="280" y="34"/>
                      </a:lnTo>
                      <a:lnTo>
                        <a:pt x="270" y="28"/>
                      </a:lnTo>
                      <a:lnTo>
                        <a:pt x="262" y="27"/>
                      </a:lnTo>
                      <a:lnTo>
                        <a:pt x="259" y="27"/>
                      </a:lnTo>
                      <a:lnTo>
                        <a:pt x="255" y="33"/>
                      </a:lnTo>
                      <a:lnTo>
                        <a:pt x="249" y="34"/>
                      </a:lnTo>
                      <a:lnTo>
                        <a:pt x="247" y="40"/>
                      </a:lnTo>
                      <a:lnTo>
                        <a:pt x="243" y="44"/>
                      </a:lnTo>
                      <a:lnTo>
                        <a:pt x="238" y="41"/>
                      </a:lnTo>
                      <a:lnTo>
                        <a:pt x="230" y="30"/>
                      </a:lnTo>
                      <a:lnTo>
                        <a:pt x="227" y="28"/>
                      </a:lnTo>
                      <a:lnTo>
                        <a:pt x="222" y="28"/>
                      </a:lnTo>
                      <a:lnTo>
                        <a:pt x="216" y="34"/>
                      </a:lnTo>
                      <a:lnTo>
                        <a:pt x="212" y="38"/>
                      </a:lnTo>
                      <a:lnTo>
                        <a:pt x="208" y="39"/>
                      </a:lnTo>
                      <a:lnTo>
                        <a:pt x="203" y="35"/>
                      </a:lnTo>
                      <a:lnTo>
                        <a:pt x="198" y="31"/>
                      </a:lnTo>
                      <a:lnTo>
                        <a:pt x="199" y="28"/>
                      </a:lnTo>
                      <a:lnTo>
                        <a:pt x="203" y="23"/>
                      </a:lnTo>
                      <a:lnTo>
                        <a:pt x="203" y="19"/>
                      </a:lnTo>
                      <a:lnTo>
                        <a:pt x="205" y="15"/>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533" name="Freeform 35"/>
                <p:cNvSpPr>
                  <a:spLocks noChangeAspect="1"/>
                </p:cNvSpPr>
                <p:nvPr/>
              </p:nvSpPr>
              <p:spPr bwMode="gray">
                <a:xfrm>
                  <a:off x="5010942" y="3499197"/>
                  <a:ext cx="228600" cy="144463"/>
                </a:xfrm>
                <a:custGeom>
                  <a:avLst/>
                  <a:gdLst/>
                  <a:ahLst/>
                  <a:cxnLst>
                    <a:cxn ang="0">
                      <a:pos x="433" y="6"/>
                    </a:cxn>
                    <a:cxn ang="0">
                      <a:pos x="405" y="15"/>
                    </a:cxn>
                    <a:cxn ang="0">
                      <a:pos x="393" y="44"/>
                    </a:cxn>
                    <a:cxn ang="0">
                      <a:pos x="378" y="58"/>
                    </a:cxn>
                    <a:cxn ang="0">
                      <a:pos x="355" y="87"/>
                    </a:cxn>
                    <a:cxn ang="0">
                      <a:pos x="331" y="102"/>
                    </a:cxn>
                    <a:cxn ang="0">
                      <a:pos x="317" y="106"/>
                    </a:cxn>
                    <a:cxn ang="0">
                      <a:pos x="292" y="109"/>
                    </a:cxn>
                    <a:cxn ang="0">
                      <a:pos x="259" y="113"/>
                    </a:cxn>
                    <a:cxn ang="0">
                      <a:pos x="245" y="122"/>
                    </a:cxn>
                    <a:cxn ang="0">
                      <a:pos x="254" y="136"/>
                    </a:cxn>
                    <a:cxn ang="0">
                      <a:pos x="244" y="152"/>
                    </a:cxn>
                    <a:cxn ang="0">
                      <a:pos x="232" y="159"/>
                    </a:cxn>
                    <a:cxn ang="0">
                      <a:pos x="205" y="166"/>
                    </a:cxn>
                    <a:cxn ang="0">
                      <a:pos x="183" y="170"/>
                    </a:cxn>
                    <a:cxn ang="0">
                      <a:pos x="153" y="183"/>
                    </a:cxn>
                    <a:cxn ang="0">
                      <a:pos x="136" y="192"/>
                    </a:cxn>
                    <a:cxn ang="0">
                      <a:pos x="123" y="184"/>
                    </a:cxn>
                    <a:cxn ang="0">
                      <a:pos x="113" y="177"/>
                    </a:cxn>
                    <a:cxn ang="0">
                      <a:pos x="105" y="187"/>
                    </a:cxn>
                    <a:cxn ang="0">
                      <a:pos x="77" y="198"/>
                    </a:cxn>
                    <a:cxn ang="0">
                      <a:pos x="60" y="197"/>
                    </a:cxn>
                    <a:cxn ang="0">
                      <a:pos x="38" y="226"/>
                    </a:cxn>
                    <a:cxn ang="0">
                      <a:pos x="11" y="272"/>
                    </a:cxn>
                    <a:cxn ang="0">
                      <a:pos x="3" y="310"/>
                    </a:cxn>
                    <a:cxn ang="0">
                      <a:pos x="13" y="361"/>
                    </a:cxn>
                    <a:cxn ang="0">
                      <a:pos x="58" y="431"/>
                    </a:cxn>
                    <a:cxn ang="0">
                      <a:pos x="97" y="437"/>
                    </a:cxn>
                    <a:cxn ang="0">
                      <a:pos x="157" y="404"/>
                    </a:cxn>
                    <a:cxn ang="0">
                      <a:pos x="207" y="416"/>
                    </a:cxn>
                    <a:cxn ang="0">
                      <a:pos x="241" y="402"/>
                    </a:cxn>
                    <a:cxn ang="0">
                      <a:pos x="242" y="360"/>
                    </a:cxn>
                    <a:cxn ang="0">
                      <a:pos x="263" y="334"/>
                    </a:cxn>
                    <a:cxn ang="0">
                      <a:pos x="306" y="324"/>
                    </a:cxn>
                    <a:cxn ang="0">
                      <a:pos x="336" y="361"/>
                    </a:cxn>
                    <a:cxn ang="0">
                      <a:pos x="365" y="365"/>
                    </a:cxn>
                    <a:cxn ang="0">
                      <a:pos x="446" y="367"/>
                    </a:cxn>
                    <a:cxn ang="0">
                      <a:pos x="480" y="345"/>
                    </a:cxn>
                    <a:cxn ang="0">
                      <a:pos x="518" y="339"/>
                    </a:cxn>
                    <a:cxn ang="0">
                      <a:pos x="561" y="328"/>
                    </a:cxn>
                    <a:cxn ang="0">
                      <a:pos x="569" y="337"/>
                    </a:cxn>
                    <a:cxn ang="0">
                      <a:pos x="592" y="322"/>
                    </a:cxn>
                    <a:cxn ang="0">
                      <a:pos x="650" y="318"/>
                    </a:cxn>
                    <a:cxn ang="0">
                      <a:pos x="682" y="334"/>
                    </a:cxn>
                    <a:cxn ang="0">
                      <a:pos x="712" y="316"/>
                    </a:cxn>
                    <a:cxn ang="0">
                      <a:pos x="675" y="276"/>
                    </a:cxn>
                    <a:cxn ang="0">
                      <a:pos x="657" y="253"/>
                    </a:cxn>
                    <a:cxn ang="0">
                      <a:pos x="637" y="226"/>
                    </a:cxn>
                    <a:cxn ang="0">
                      <a:pos x="593" y="192"/>
                    </a:cxn>
                    <a:cxn ang="0">
                      <a:pos x="587" y="166"/>
                    </a:cxn>
                    <a:cxn ang="0">
                      <a:pos x="546" y="152"/>
                    </a:cxn>
                    <a:cxn ang="0">
                      <a:pos x="517" y="129"/>
                    </a:cxn>
                    <a:cxn ang="0">
                      <a:pos x="494" y="105"/>
                    </a:cxn>
                    <a:cxn ang="0">
                      <a:pos x="496" y="55"/>
                    </a:cxn>
                    <a:cxn ang="0">
                      <a:pos x="453" y="0"/>
                    </a:cxn>
                  </a:cxnLst>
                  <a:rect l="0" t="0" r="r" b="b"/>
                  <a:pathLst>
                    <a:path w="718" h="451">
                      <a:moveTo>
                        <a:pt x="453" y="0"/>
                      </a:moveTo>
                      <a:lnTo>
                        <a:pt x="442" y="3"/>
                      </a:lnTo>
                      <a:lnTo>
                        <a:pt x="433" y="6"/>
                      </a:lnTo>
                      <a:lnTo>
                        <a:pt x="417" y="7"/>
                      </a:lnTo>
                      <a:lnTo>
                        <a:pt x="411" y="10"/>
                      </a:lnTo>
                      <a:lnTo>
                        <a:pt x="405" y="15"/>
                      </a:lnTo>
                      <a:lnTo>
                        <a:pt x="400" y="26"/>
                      </a:lnTo>
                      <a:lnTo>
                        <a:pt x="400" y="42"/>
                      </a:lnTo>
                      <a:lnTo>
                        <a:pt x="393" y="44"/>
                      </a:lnTo>
                      <a:lnTo>
                        <a:pt x="387" y="54"/>
                      </a:lnTo>
                      <a:lnTo>
                        <a:pt x="383" y="57"/>
                      </a:lnTo>
                      <a:lnTo>
                        <a:pt x="378" y="58"/>
                      </a:lnTo>
                      <a:lnTo>
                        <a:pt x="362" y="74"/>
                      </a:lnTo>
                      <a:lnTo>
                        <a:pt x="358" y="84"/>
                      </a:lnTo>
                      <a:lnTo>
                        <a:pt x="355" y="87"/>
                      </a:lnTo>
                      <a:lnTo>
                        <a:pt x="342" y="93"/>
                      </a:lnTo>
                      <a:lnTo>
                        <a:pt x="336" y="95"/>
                      </a:lnTo>
                      <a:lnTo>
                        <a:pt x="331" y="102"/>
                      </a:lnTo>
                      <a:lnTo>
                        <a:pt x="329" y="105"/>
                      </a:lnTo>
                      <a:lnTo>
                        <a:pt x="322" y="108"/>
                      </a:lnTo>
                      <a:lnTo>
                        <a:pt x="317" y="106"/>
                      </a:lnTo>
                      <a:lnTo>
                        <a:pt x="309" y="106"/>
                      </a:lnTo>
                      <a:lnTo>
                        <a:pt x="302" y="108"/>
                      </a:lnTo>
                      <a:lnTo>
                        <a:pt x="292" y="109"/>
                      </a:lnTo>
                      <a:lnTo>
                        <a:pt x="290" y="112"/>
                      </a:lnTo>
                      <a:lnTo>
                        <a:pt x="270" y="112"/>
                      </a:lnTo>
                      <a:lnTo>
                        <a:pt x="259" y="113"/>
                      </a:lnTo>
                      <a:lnTo>
                        <a:pt x="249" y="117"/>
                      </a:lnTo>
                      <a:lnTo>
                        <a:pt x="247" y="118"/>
                      </a:lnTo>
                      <a:lnTo>
                        <a:pt x="245" y="122"/>
                      </a:lnTo>
                      <a:lnTo>
                        <a:pt x="245" y="124"/>
                      </a:lnTo>
                      <a:lnTo>
                        <a:pt x="252" y="129"/>
                      </a:lnTo>
                      <a:lnTo>
                        <a:pt x="254" y="136"/>
                      </a:lnTo>
                      <a:lnTo>
                        <a:pt x="252" y="140"/>
                      </a:lnTo>
                      <a:lnTo>
                        <a:pt x="247" y="144"/>
                      </a:lnTo>
                      <a:lnTo>
                        <a:pt x="244" y="152"/>
                      </a:lnTo>
                      <a:lnTo>
                        <a:pt x="239" y="155"/>
                      </a:lnTo>
                      <a:lnTo>
                        <a:pt x="234" y="156"/>
                      </a:lnTo>
                      <a:lnTo>
                        <a:pt x="232" y="159"/>
                      </a:lnTo>
                      <a:lnTo>
                        <a:pt x="231" y="165"/>
                      </a:lnTo>
                      <a:lnTo>
                        <a:pt x="229" y="166"/>
                      </a:lnTo>
                      <a:lnTo>
                        <a:pt x="205" y="166"/>
                      </a:lnTo>
                      <a:lnTo>
                        <a:pt x="198" y="170"/>
                      </a:lnTo>
                      <a:lnTo>
                        <a:pt x="189" y="170"/>
                      </a:lnTo>
                      <a:lnTo>
                        <a:pt x="183" y="170"/>
                      </a:lnTo>
                      <a:lnTo>
                        <a:pt x="161" y="177"/>
                      </a:lnTo>
                      <a:lnTo>
                        <a:pt x="157" y="181"/>
                      </a:lnTo>
                      <a:lnTo>
                        <a:pt x="153" y="183"/>
                      </a:lnTo>
                      <a:lnTo>
                        <a:pt x="147" y="187"/>
                      </a:lnTo>
                      <a:lnTo>
                        <a:pt x="139" y="188"/>
                      </a:lnTo>
                      <a:lnTo>
                        <a:pt x="136" y="192"/>
                      </a:lnTo>
                      <a:lnTo>
                        <a:pt x="132" y="193"/>
                      </a:lnTo>
                      <a:lnTo>
                        <a:pt x="125" y="187"/>
                      </a:lnTo>
                      <a:lnTo>
                        <a:pt x="123" y="184"/>
                      </a:lnTo>
                      <a:lnTo>
                        <a:pt x="119" y="178"/>
                      </a:lnTo>
                      <a:lnTo>
                        <a:pt x="116" y="177"/>
                      </a:lnTo>
                      <a:lnTo>
                        <a:pt x="113" y="177"/>
                      </a:lnTo>
                      <a:lnTo>
                        <a:pt x="112" y="179"/>
                      </a:lnTo>
                      <a:lnTo>
                        <a:pt x="108" y="179"/>
                      </a:lnTo>
                      <a:lnTo>
                        <a:pt x="105" y="187"/>
                      </a:lnTo>
                      <a:lnTo>
                        <a:pt x="92" y="189"/>
                      </a:lnTo>
                      <a:lnTo>
                        <a:pt x="82" y="197"/>
                      </a:lnTo>
                      <a:lnTo>
                        <a:pt x="77" y="198"/>
                      </a:lnTo>
                      <a:lnTo>
                        <a:pt x="71" y="195"/>
                      </a:lnTo>
                      <a:lnTo>
                        <a:pt x="66" y="195"/>
                      </a:lnTo>
                      <a:lnTo>
                        <a:pt x="60" y="197"/>
                      </a:lnTo>
                      <a:lnTo>
                        <a:pt x="51" y="198"/>
                      </a:lnTo>
                      <a:lnTo>
                        <a:pt x="48" y="200"/>
                      </a:lnTo>
                      <a:lnTo>
                        <a:pt x="38" y="226"/>
                      </a:lnTo>
                      <a:lnTo>
                        <a:pt x="28" y="241"/>
                      </a:lnTo>
                      <a:lnTo>
                        <a:pt x="21" y="257"/>
                      </a:lnTo>
                      <a:lnTo>
                        <a:pt x="11" y="272"/>
                      </a:lnTo>
                      <a:lnTo>
                        <a:pt x="0" y="283"/>
                      </a:lnTo>
                      <a:lnTo>
                        <a:pt x="0" y="296"/>
                      </a:lnTo>
                      <a:lnTo>
                        <a:pt x="3" y="310"/>
                      </a:lnTo>
                      <a:lnTo>
                        <a:pt x="2" y="327"/>
                      </a:lnTo>
                      <a:lnTo>
                        <a:pt x="3" y="343"/>
                      </a:lnTo>
                      <a:lnTo>
                        <a:pt x="13" y="361"/>
                      </a:lnTo>
                      <a:lnTo>
                        <a:pt x="22" y="372"/>
                      </a:lnTo>
                      <a:lnTo>
                        <a:pt x="46" y="419"/>
                      </a:lnTo>
                      <a:lnTo>
                        <a:pt x="58" y="431"/>
                      </a:lnTo>
                      <a:lnTo>
                        <a:pt x="81" y="451"/>
                      </a:lnTo>
                      <a:lnTo>
                        <a:pt x="88" y="451"/>
                      </a:lnTo>
                      <a:lnTo>
                        <a:pt x="97" y="437"/>
                      </a:lnTo>
                      <a:lnTo>
                        <a:pt x="114" y="421"/>
                      </a:lnTo>
                      <a:lnTo>
                        <a:pt x="137" y="407"/>
                      </a:lnTo>
                      <a:lnTo>
                        <a:pt x="157" y="404"/>
                      </a:lnTo>
                      <a:lnTo>
                        <a:pt x="174" y="414"/>
                      </a:lnTo>
                      <a:lnTo>
                        <a:pt x="191" y="420"/>
                      </a:lnTo>
                      <a:lnTo>
                        <a:pt x="207" y="416"/>
                      </a:lnTo>
                      <a:lnTo>
                        <a:pt x="222" y="409"/>
                      </a:lnTo>
                      <a:lnTo>
                        <a:pt x="228" y="404"/>
                      </a:lnTo>
                      <a:lnTo>
                        <a:pt x="241" y="402"/>
                      </a:lnTo>
                      <a:lnTo>
                        <a:pt x="238" y="393"/>
                      </a:lnTo>
                      <a:lnTo>
                        <a:pt x="239" y="374"/>
                      </a:lnTo>
                      <a:lnTo>
                        <a:pt x="242" y="360"/>
                      </a:lnTo>
                      <a:lnTo>
                        <a:pt x="250" y="355"/>
                      </a:lnTo>
                      <a:lnTo>
                        <a:pt x="257" y="340"/>
                      </a:lnTo>
                      <a:lnTo>
                        <a:pt x="263" y="334"/>
                      </a:lnTo>
                      <a:lnTo>
                        <a:pt x="276" y="323"/>
                      </a:lnTo>
                      <a:lnTo>
                        <a:pt x="290" y="323"/>
                      </a:lnTo>
                      <a:lnTo>
                        <a:pt x="306" y="324"/>
                      </a:lnTo>
                      <a:lnTo>
                        <a:pt x="313" y="334"/>
                      </a:lnTo>
                      <a:lnTo>
                        <a:pt x="315" y="343"/>
                      </a:lnTo>
                      <a:lnTo>
                        <a:pt x="336" y="361"/>
                      </a:lnTo>
                      <a:lnTo>
                        <a:pt x="344" y="364"/>
                      </a:lnTo>
                      <a:lnTo>
                        <a:pt x="351" y="355"/>
                      </a:lnTo>
                      <a:lnTo>
                        <a:pt x="365" y="365"/>
                      </a:lnTo>
                      <a:lnTo>
                        <a:pt x="388" y="371"/>
                      </a:lnTo>
                      <a:lnTo>
                        <a:pt x="438" y="371"/>
                      </a:lnTo>
                      <a:lnTo>
                        <a:pt x="446" y="367"/>
                      </a:lnTo>
                      <a:lnTo>
                        <a:pt x="448" y="350"/>
                      </a:lnTo>
                      <a:lnTo>
                        <a:pt x="462" y="342"/>
                      </a:lnTo>
                      <a:lnTo>
                        <a:pt x="480" y="345"/>
                      </a:lnTo>
                      <a:lnTo>
                        <a:pt x="489" y="350"/>
                      </a:lnTo>
                      <a:lnTo>
                        <a:pt x="507" y="345"/>
                      </a:lnTo>
                      <a:lnTo>
                        <a:pt x="518" y="339"/>
                      </a:lnTo>
                      <a:lnTo>
                        <a:pt x="544" y="334"/>
                      </a:lnTo>
                      <a:lnTo>
                        <a:pt x="555" y="328"/>
                      </a:lnTo>
                      <a:lnTo>
                        <a:pt x="561" y="328"/>
                      </a:lnTo>
                      <a:lnTo>
                        <a:pt x="562" y="334"/>
                      </a:lnTo>
                      <a:lnTo>
                        <a:pt x="561" y="334"/>
                      </a:lnTo>
                      <a:lnTo>
                        <a:pt x="569" y="337"/>
                      </a:lnTo>
                      <a:lnTo>
                        <a:pt x="576" y="334"/>
                      </a:lnTo>
                      <a:lnTo>
                        <a:pt x="588" y="334"/>
                      </a:lnTo>
                      <a:lnTo>
                        <a:pt x="592" y="322"/>
                      </a:lnTo>
                      <a:lnTo>
                        <a:pt x="612" y="327"/>
                      </a:lnTo>
                      <a:lnTo>
                        <a:pt x="635" y="323"/>
                      </a:lnTo>
                      <a:lnTo>
                        <a:pt x="650" y="318"/>
                      </a:lnTo>
                      <a:lnTo>
                        <a:pt x="663" y="334"/>
                      </a:lnTo>
                      <a:lnTo>
                        <a:pt x="670" y="327"/>
                      </a:lnTo>
                      <a:lnTo>
                        <a:pt x="682" y="334"/>
                      </a:lnTo>
                      <a:lnTo>
                        <a:pt x="690" y="323"/>
                      </a:lnTo>
                      <a:lnTo>
                        <a:pt x="718" y="323"/>
                      </a:lnTo>
                      <a:lnTo>
                        <a:pt x="712" y="316"/>
                      </a:lnTo>
                      <a:lnTo>
                        <a:pt x="711" y="305"/>
                      </a:lnTo>
                      <a:lnTo>
                        <a:pt x="705" y="296"/>
                      </a:lnTo>
                      <a:lnTo>
                        <a:pt x="675" y="276"/>
                      </a:lnTo>
                      <a:lnTo>
                        <a:pt x="666" y="273"/>
                      </a:lnTo>
                      <a:lnTo>
                        <a:pt x="664" y="262"/>
                      </a:lnTo>
                      <a:lnTo>
                        <a:pt x="657" y="253"/>
                      </a:lnTo>
                      <a:lnTo>
                        <a:pt x="653" y="242"/>
                      </a:lnTo>
                      <a:lnTo>
                        <a:pt x="648" y="232"/>
                      </a:lnTo>
                      <a:lnTo>
                        <a:pt x="637" y="226"/>
                      </a:lnTo>
                      <a:lnTo>
                        <a:pt x="630" y="216"/>
                      </a:lnTo>
                      <a:lnTo>
                        <a:pt x="612" y="204"/>
                      </a:lnTo>
                      <a:lnTo>
                        <a:pt x="593" y="192"/>
                      </a:lnTo>
                      <a:lnTo>
                        <a:pt x="587" y="181"/>
                      </a:lnTo>
                      <a:lnTo>
                        <a:pt x="588" y="171"/>
                      </a:lnTo>
                      <a:lnTo>
                        <a:pt x="587" y="166"/>
                      </a:lnTo>
                      <a:lnTo>
                        <a:pt x="577" y="159"/>
                      </a:lnTo>
                      <a:lnTo>
                        <a:pt x="569" y="152"/>
                      </a:lnTo>
                      <a:lnTo>
                        <a:pt x="546" y="152"/>
                      </a:lnTo>
                      <a:lnTo>
                        <a:pt x="535" y="148"/>
                      </a:lnTo>
                      <a:lnTo>
                        <a:pt x="530" y="133"/>
                      </a:lnTo>
                      <a:lnTo>
                        <a:pt x="517" y="129"/>
                      </a:lnTo>
                      <a:lnTo>
                        <a:pt x="506" y="128"/>
                      </a:lnTo>
                      <a:lnTo>
                        <a:pt x="496" y="118"/>
                      </a:lnTo>
                      <a:lnTo>
                        <a:pt x="494" y="105"/>
                      </a:lnTo>
                      <a:lnTo>
                        <a:pt x="496" y="89"/>
                      </a:lnTo>
                      <a:lnTo>
                        <a:pt x="501" y="71"/>
                      </a:lnTo>
                      <a:lnTo>
                        <a:pt x="496" y="55"/>
                      </a:lnTo>
                      <a:lnTo>
                        <a:pt x="480" y="34"/>
                      </a:lnTo>
                      <a:lnTo>
                        <a:pt x="463" y="15"/>
                      </a:lnTo>
                      <a:lnTo>
                        <a:pt x="453" y="0"/>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534" name="Freeform 36"/>
                <p:cNvSpPr>
                  <a:spLocks noChangeAspect="1"/>
                </p:cNvSpPr>
                <p:nvPr/>
              </p:nvSpPr>
              <p:spPr bwMode="gray">
                <a:xfrm>
                  <a:off x="4912518" y="3651597"/>
                  <a:ext cx="96838" cy="109538"/>
                </a:xfrm>
                <a:custGeom>
                  <a:avLst/>
                  <a:gdLst/>
                  <a:ahLst/>
                  <a:cxnLst>
                    <a:cxn ang="0">
                      <a:pos x="120" y="330"/>
                    </a:cxn>
                    <a:cxn ang="0">
                      <a:pos x="97" y="305"/>
                    </a:cxn>
                    <a:cxn ang="0">
                      <a:pos x="54" y="262"/>
                    </a:cxn>
                    <a:cxn ang="0">
                      <a:pos x="34" y="237"/>
                    </a:cxn>
                    <a:cxn ang="0">
                      <a:pos x="17" y="208"/>
                    </a:cxn>
                    <a:cxn ang="0">
                      <a:pos x="4" y="177"/>
                    </a:cxn>
                    <a:cxn ang="0">
                      <a:pos x="4" y="167"/>
                    </a:cxn>
                    <a:cxn ang="0">
                      <a:pos x="17" y="156"/>
                    </a:cxn>
                    <a:cxn ang="0">
                      <a:pos x="27" y="138"/>
                    </a:cxn>
                    <a:cxn ang="0">
                      <a:pos x="31" y="113"/>
                    </a:cxn>
                    <a:cxn ang="0">
                      <a:pos x="45" y="122"/>
                    </a:cxn>
                    <a:cxn ang="0">
                      <a:pos x="60" y="120"/>
                    </a:cxn>
                    <a:cxn ang="0">
                      <a:pos x="47" y="115"/>
                    </a:cxn>
                    <a:cxn ang="0">
                      <a:pos x="34" y="105"/>
                    </a:cxn>
                    <a:cxn ang="0">
                      <a:pos x="33" y="94"/>
                    </a:cxn>
                    <a:cxn ang="0">
                      <a:pos x="43" y="89"/>
                    </a:cxn>
                    <a:cxn ang="0">
                      <a:pos x="66" y="68"/>
                    </a:cxn>
                    <a:cxn ang="0">
                      <a:pos x="135" y="63"/>
                    </a:cxn>
                    <a:cxn ang="0">
                      <a:pos x="131" y="20"/>
                    </a:cxn>
                    <a:cxn ang="0">
                      <a:pos x="151" y="2"/>
                    </a:cxn>
                    <a:cxn ang="0">
                      <a:pos x="185" y="0"/>
                    </a:cxn>
                    <a:cxn ang="0">
                      <a:pos x="237" y="5"/>
                    </a:cxn>
                    <a:cxn ang="0">
                      <a:pos x="239" y="22"/>
                    </a:cxn>
                    <a:cxn ang="0">
                      <a:pos x="239" y="59"/>
                    </a:cxn>
                    <a:cxn ang="0">
                      <a:pos x="264" y="41"/>
                    </a:cxn>
                    <a:cxn ang="0">
                      <a:pos x="303" y="61"/>
                    </a:cxn>
                    <a:cxn ang="0">
                      <a:pos x="286" y="111"/>
                    </a:cxn>
                    <a:cxn ang="0">
                      <a:pos x="289" y="142"/>
                    </a:cxn>
                    <a:cxn ang="0">
                      <a:pos x="299" y="186"/>
                    </a:cxn>
                    <a:cxn ang="0">
                      <a:pos x="293" y="236"/>
                    </a:cxn>
                    <a:cxn ang="0">
                      <a:pos x="272" y="258"/>
                    </a:cxn>
                    <a:cxn ang="0">
                      <a:pos x="229" y="245"/>
                    </a:cxn>
                    <a:cxn ang="0">
                      <a:pos x="212" y="229"/>
                    </a:cxn>
                    <a:cxn ang="0">
                      <a:pos x="192" y="248"/>
                    </a:cxn>
                    <a:cxn ang="0">
                      <a:pos x="159" y="266"/>
                    </a:cxn>
                    <a:cxn ang="0">
                      <a:pos x="153" y="287"/>
                    </a:cxn>
                    <a:cxn ang="0">
                      <a:pos x="160" y="314"/>
                    </a:cxn>
                    <a:cxn ang="0">
                      <a:pos x="146" y="318"/>
                    </a:cxn>
                    <a:cxn ang="0">
                      <a:pos x="129" y="328"/>
                    </a:cxn>
                  </a:cxnLst>
                  <a:rect l="0" t="0" r="r" b="b"/>
                  <a:pathLst>
                    <a:path w="304" h="343">
                      <a:moveTo>
                        <a:pt x="127" y="343"/>
                      </a:moveTo>
                      <a:lnTo>
                        <a:pt x="120" y="330"/>
                      </a:lnTo>
                      <a:lnTo>
                        <a:pt x="110" y="320"/>
                      </a:lnTo>
                      <a:lnTo>
                        <a:pt x="97" y="305"/>
                      </a:lnTo>
                      <a:lnTo>
                        <a:pt x="61" y="274"/>
                      </a:lnTo>
                      <a:lnTo>
                        <a:pt x="54" y="262"/>
                      </a:lnTo>
                      <a:lnTo>
                        <a:pt x="45" y="251"/>
                      </a:lnTo>
                      <a:lnTo>
                        <a:pt x="34" y="237"/>
                      </a:lnTo>
                      <a:lnTo>
                        <a:pt x="27" y="231"/>
                      </a:lnTo>
                      <a:lnTo>
                        <a:pt x="17" y="208"/>
                      </a:lnTo>
                      <a:lnTo>
                        <a:pt x="13" y="194"/>
                      </a:lnTo>
                      <a:lnTo>
                        <a:pt x="4" y="177"/>
                      </a:lnTo>
                      <a:lnTo>
                        <a:pt x="0" y="169"/>
                      </a:lnTo>
                      <a:lnTo>
                        <a:pt x="4" y="167"/>
                      </a:lnTo>
                      <a:lnTo>
                        <a:pt x="12" y="165"/>
                      </a:lnTo>
                      <a:lnTo>
                        <a:pt x="17" y="156"/>
                      </a:lnTo>
                      <a:lnTo>
                        <a:pt x="24" y="150"/>
                      </a:lnTo>
                      <a:lnTo>
                        <a:pt x="27" y="138"/>
                      </a:lnTo>
                      <a:lnTo>
                        <a:pt x="28" y="113"/>
                      </a:lnTo>
                      <a:lnTo>
                        <a:pt x="31" y="113"/>
                      </a:lnTo>
                      <a:lnTo>
                        <a:pt x="36" y="118"/>
                      </a:lnTo>
                      <a:lnTo>
                        <a:pt x="45" y="122"/>
                      </a:lnTo>
                      <a:lnTo>
                        <a:pt x="57" y="122"/>
                      </a:lnTo>
                      <a:lnTo>
                        <a:pt x="60" y="120"/>
                      </a:lnTo>
                      <a:lnTo>
                        <a:pt x="56" y="117"/>
                      </a:lnTo>
                      <a:lnTo>
                        <a:pt x="47" y="115"/>
                      </a:lnTo>
                      <a:lnTo>
                        <a:pt x="40" y="110"/>
                      </a:lnTo>
                      <a:lnTo>
                        <a:pt x="34" y="105"/>
                      </a:lnTo>
                      <a:lnTo>
                        <a:pt x="30" y="99"/>
                      </a:lnTo>
                      <a:lnTo>
                        <a:pt x="33" y="94"/>
                      </a:lnTo>
                      <a:lnTo>
                        <a:pt x="40" y="94"/>
                      </a:lnTo>
                      <a:lnTo>
                        <a:pt x="43" y="89"/>
                      </a:lnTo>
                      <a:lnTo>
                        <a:pt x="43" y="73"/>
                      </a:lnTo>
                      <a:lnTo>
                        <a:pt x="66" y="68"/>
                      </a:lnTo>
                      <a:lnTo>
                        <a:pt x="137" y="65"/>
                      </a:lnTo>
                      <a:lnTo>
                        <a:pt x="135" y="63"/>
                      </a:lnTo>
                      <a:lnTo>
                        <a:pt x="132" y="43"/>
                      </a:lnTo>
                      <a:lnTo>
                        <a:pt x="131" y="20"/>
                      </a:lnTo>
                      <a:lnTo>
                        <a:pt x="137" y="5"/>
                      </a:lnTo>
                      <a:lnTo>
                        <a:pt x="151" y="2"/>
                      </a:lnTo>
                      <a:lnTo>
                        <a:pt x="165" y="4"/>
                      </a:lnTo>
                      <a:lnTo>
                        <a:pt x="185" y="0"/>
                      </a:lnTo>
                      <a:lnTo>
                        <a:pt x="201" y="4"/>
                      </a:lnTo>
                      <a:lnTo>
                        <a:pt x="237" y="5"/>
                      </a:lnTo>
                      <a:lnTo>
                        <a:pt x="245" y="8"/>
                      </a:lnTo>
                      <a:lnTo>
                        <a:pt x="239" y="22"/>
                      </a:lnTo>
                      <a:lnTo>
                        <a:pt x="238" y="41"/>
                      </a:lnTo>
                      <a:lnTo>
                        <a:pt x="239" y="59"/>
                      </a:lnTo>
                      <a:lnTo>
                        <a:pt x="248" y="64"/>
                      </a:lnTo>
                      <a:lnTo>
                        <a:pt x="264" y="41"/>
                      </a:lnTo>
                      <a:lnTo>
                        <a:pt x="293" y="48"/>
                      </a:lnTo>
                      <a:lnTo>
                        <a:pt x="303" y="61"/>
                      </a:lnTo>
                      <a:lnTo>
                        <a:pt x="304" y="81"/>
                      </a:lnTo>
                      <a:lnTo>
                        <a:pt x="286" y="111"/>
                      </a:lnTo>
                      <a:lnTo>
                        <a:pt x="285" y="128"/>
                      </a:lnTo>
                      <a:lnTo>
                        <a:pt x="289" y="142"/>
                      </a:lnTo>
                      <a:lnTo>
                        <a:pt x="300" y="170"/>
                      </a:lnTo>
                      <a:lnTo>
                        <a:pt x="299" y="186"/>
                      </a:lnTo>
                      <a:lnTo>
                        <a:pt x="296" y="199"/>
                      </a:lnTo>
                      <a:lnTo>
                        <a:pt x="293" y="236"/>
                      </a:lnTo>
                      <a:lnTo>
                        <a:pt x="288" y="253"/>
                      </a:lnTo>
                      <a:lnTo>
                        <a:pt x="272" y="258"/>
                      </a:lnTo>
                      <a:lnTo>
                        <a:pt x="254" y="242"/>
                      </a:lnTo>
                      <a:lnTo>
                        <a:pt x="229" y="245"/>
                      </a:lnTo>
                      <a:lnTo>
                        <a:pt x="219" y="234"/>
                      </a:lnTo>
                      <a:lnTo>
                        <a:pt x="212" y="229"/>
                      </a:lnTo>
                      <a:lnTo>
                        <a:pt x="201" y="237"/>
                      </a:lnTo>
                      <a:lnTo>
                        <a:pt x="192" y="248"/>
                      </a:lnTo>
                      <a:lnTo>
                        <a:pt x="169" y="257"/>
                      </a:lnTo>
                      <a:lnTo>
                        <a:pt x="159" y="266"/>
                      </a:lnTo>
                      <a:lnTo>
                        <a:pt x="154" y="274"/>
                      </a:lnTo>
                      <a:lnTo>
                        <a:pt x="153" y="287"/>
                      </a:lnTo>
                      <a:lnTo>
                        <a:pt x="158" y="299"/>
                      </a:lnTo>
                      <a:lnTo>
                        <a:pt x="160" y="314"/>
                      </a:lnTo>
                      <a:lnTo>
                        <a:pt x="158" y="318"/>
                      </a:lnTo>
                      <a:lnTo>
                        <a:pt x="146" y="318"/>
                      </a:lnTo>
                      <a:lnTo>
                        <a:pt x="135" y="321"/>
                      </a:lnTo>
                      <a:lnTo>
                        <a:pt x="129" y="328"/>
                      </a:lnTo>
                      <a:lnTo>
                        <a:pt x="127" y="343"/>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535" name="Freeform 37"/>
                <p:cNvSpPr>
                  <a:spLocks noChangeAspect="1"/>
                </p:cNvSpPr>
                <p:nvPr/>
              </p:nvSpPr>
              <p:spPr bwMode="gray">
                <a:xfrm>
                  <a:off x="4466431" y="3449984"/>
                  <a:ext cx="53975" cy="14288"/>
                </a:xfrm>
                <a:custGeom>
                  <a:avLst/>
                  <a:gdLst/>
                  <a:ahLst/>
                  <a:cxnLst>
                    <a:cxn ang="0">
                      <a:pos x="4" y="44"/>
                    </a:cxn>
                    <a:cxn ang="0">
                      <a:pos x="8" y="38"/>
                    </a:cxn>
                    <a:cxn ang="0">
                      <a:pos x="47" y="34"/>
                    </a:cxn>
                    <a:cxn ang="0">
                      <a:pos x="55" y="34"/>
                    </a:cxn>
                    <a:cxn ang="0">
                      <a:pos x="56" y="34"/>
                    </a:cxn>
                    <a:cxn ang="0">
                      <a:pos x="59" y="27"/>
                    </a:cxn>
                    <a:cxn ang="0">
                      <a:pos x="64" y="26"/>
                    </a:cxn>
                    <a:cxn ang="0">
                      <a:pos x="67" y="27"/>
                    </a:cxn>
                    <a:cxn ang="0">
                      <a:pos x="80" y="26"/>
                    </a:cxn>
                    <a:cxn ang="0">
                      <a:pos x="88" y="22"/>
                    </a:cxn>
                    <a:cxn ang="0">
                      <a:pos x="92" y="17"/>
                    </a:cxn>
                    <a:cxn ang="0">
                      <a:pos x="94" y="16"/>
                    </a:cxn>
                    <a:cxn ang="0">
                      <a:pos x="101" y="17"/>
                    </a:cxn>
                    <a:cxn ang="0">
                      <a:pos x="104" y="21"/>
                    </a:cxn>
                    <a:cxn ang="0">
                      <a:pos x="112" y="23"/>
                    </a:cxn>
                    <a:cxn ang="0">
                      <a:pos x="120" y="28"/>
                    </a:cxn>
                    <a:cxn ang="0">
                      <a:pos x="128" y="29"/>
                    </a:cxn>
                    <a:cxn ang="0">
                      <a:pos x="136" y="33"/>
                    </a:cxn>
                    <a:cxn ang="0">
                      <a:pos x="144" y="33"/>
                    </a:cxn>
                    <a:cxn ang="0">
                      <a:pos x="146" y="34"/>
                    </a:cxn>
                    <a:cxn ang="0">
                      <a:pos x="152" y="31"/>
                    </a:cxn>
                    <a:cxn ang="0">
                      <a:pos x="164" y="28"/>
                    </a:cxn>
                    <a:cxn ang="0">
                      <a:pos x="168" y="24"/>
                    </a:cxn>
                    <a:cxn ang="0">
                      <a:pos x="168" y="21"/>
                    </a:cxn>
                    <a:cxn ang="0">
                      <a:pos x="168" y="16"/>
                    </a:cxn>
                    <a:cxn ang="0">
                      <a:pos x="167" y="16"/>
                    </a:cxn>
                    <a:cxn ang="0">
                      <a:pos x="164" y="16"/>
                    </a:cxn>
                    <a:cxn ang="0">
                      <a:pos x="161" y="15"/>
                    </a:cxn>
                    <a:cxn ang="0">
                      <a:pos x="156" y="15"/>
                    </a:cxn>
                    <a:cxn ang="0">
                      <a:pos x="152" y="16"/>
                    </a:cxn>
                    <a:cxn ang="0">
                      <a:pos x="141" y="21"/>
                    </a:cxn>
                    <a:cxn ang="0">
                      <a:pos x="136" y="20"/>
                    </a:cxn>
                    <a:cxn ang="0">
                      <a:pos x="130" y="17"/>
                    </a:cxn>
                    <a:cxn ang="0">
                      <a:pos x="126" y="11"/>
                    </a:cxn>
                    <a:cxn ang="0">
                      <a:pos x="125" y="10"/>
                    </a:cxn>
                    <a:cxn ang="0">
                      <a:pos x="113" y="10"/>
                    </a:cxn>
                    <a:cxn ang="0">
                      <a:pos x="107" y="2"/>
                    </a:cxn>
                    <a:cxn ang="0">
                      <a:pos x="101" y="1"/>
                    </a:cxn>
                    <a:cxn ang="0">
                      <a:pos x="98" y="0"/>
                    </a:cxn>
                    <a:cxn ang="0">
                      <a:pos x="92" y="1"/>
                    </a:cxn>
                    <a:cxn ang="0">
                      <a:pos x="87" y="4"/>
                    </a:cxn>
                    <a:cxn ang="0">
                      <a:pos x="81" y="2"/>
                    </a:cxn>
                    <a:cxn ang="0">
                      <a:pos x="76" y="7"/>
                    </a:cxn>
                    <a:cxn ang="0">
                      <a:pos x="72" y="13"/>
                    </a:cxn>
                    <a:cxn ang="0">
                      <a:pos x="16" y="13"/>
                    </a:cxn>
                    <a:cxn ang="0">
                      <a:pos x="15" y="13"/>
                    </a:cxn>
                    <a:cxn ang="0">
                      <a:pos x="13" y="17"/>
                    </a:cxn>
                    <a:cxn ang="0">
                      <a:pos x="15" y="21"/>
                    </a:cxn>
                    <a:cxn ang="0">
                      <a:pos x="8" y="20"/>
                    </a:cxn>
                    <a:cxn ang="0">
                      <a:pos x="6" y="21"/>
                    </a:cxn>
                    <a:cxn ang="0">
                      <a:pos x="4" y="26"/>
                    </a:cxn>
                    <a:cxn ang="0">
                      <a:pos x="1" y="28"/>
                    </a:cxn>
                    <a:cxn ang="0">
                      <a:pos x="0" y="34"/>
                    </a:cxn>
                    <a:cxn ang="0">
                      <a:pos x="1" y="44"/>
                    </a:cxn>
                    <a:cxn ang="0">
                      <a:pos x="2" y="45"/>
                    </a:cxn>
                    <a:cxn ang="0">
                      <a:pos x="4" y="44"/>
                    </a:cxn>
                  </a:cxnLst>
                  <a:rect l="0" t="0" r="r" b="b"/>
                  <a:pathLst>
                    <a:path w="168" h="45">
                      <a:moveTo>
                        <a:pt x="4" y="44"/>
                      </a:moveTo>
                      <a:lnTo>
                        <a:pt x="8" y="38"/>
                      </a:lnTo>
                      <a:lnTo>
                        <a:pt x="47" y="34"/>
                      </a:lnTo>
                      <a:lnTo>
                        <a:pt x="55" y="34"/>
                      </a:lnTo>
                      <a:lnTo>
                        <a:pt x="56" y="34"/>
                      </a:lnTo>
                      <a:lnTo>
                        <a:pt x="59" y="27"/>
                      </a:lnTo>
                      <a:lnTo>
                        <a:pt x="64" y="26"/>
                      </a:lnTo>
                      <a:lnTo>
                        <a:pt x="67" y="27"/>
                      </a:lnTo>
                      <a:lnTo>
                        <a:pt x="80" y="26"/>
                      </a:lnTo>
                      <a:lnTo>
                        <a:pt x="88" y="22"/>
                      </a:lnTo>
                      <a:lnTo>
                        <a:pt x="92" y="17"/>
                      </a:lnTo>
                      <a:lnTo>
                        <a:pt x="94" y="16"/>
                      </a:lnTo>
                      <a:lnTo>
                        <a:pt x="101" y="17"/>
                      </a:lnTo>
                      <a:lnTo>
                        <a:pt x="104" y="21"/>
                      </a:lnTo>
                      <a:lnTo>
                        <a:pt x="112" y="23"/>
                      </a:lnTo>
                      <a:lnTo>
                        <a:pt x="120" y="28"/>
                      </a:lnTo>
                      <a:lnTo>
                        <a:pt x="128" y="29"/>
                      </a:lnTo>
                      <a:lnTo>
                        <a:pt x="136" y="33"/>
                      </a:lnTo>
                      <a:lnTo>
                        <a:pt x="144" y="33"/>
                      </a:lnTo>
                      <a:lnTo>
                        <a:pt x="146" y="34"/>
                      </a:lnTo>
                      <a:lnTo>
                        <a:pt x="152" y="31"/>
                      </a:lnTo>
                      <a:lnTo>
                        <a:pt x="164" y="28"/>
                      </a:lnTo>
                      <a:lnTo>
                        <a:pt x="168" y="24"/>
                      </a:lnTo>
                      <a:lnTo>
                        <a:pt x="168" y="21"/>
                      </a:lnTo>
                      <a:lnTo>
                        <a:pt x="168" y="16"/>
                      </a:lnTo>
                      <a:lnTo>
                        <a:pt x="167" y="16"/>
                      </a:lnTo>
                      <a:lnTo>
                        <a:pt x="164" y="16"/>
                      </a:lnTo>
                      <a:lnTo>
                        <a:pt x="161" y="15"/>
                      </a:lnTo>
                      <a:lnTo>
                        <a:pt x="156" y="15"/>
                      </a:lnTo>
                      <a:lnTo>
                        <a:pt x="152" y="16"/>
                      </a:lnTo>
                      <a:lnTo>
                        <a:pt x="141" y="21"/>
                      </a:lnTo>
                      <a:lnTo>
                        <a:pt x="136" y="20"/>
                      </a:lnTo>
                      <a:lnTo>
                        <a:pt x="130" y="17"/>
                      </a:lnTo>
                      <a:lnTo>
                        <a:pt x="126" y="11"/>
                      </a:lnTo>
                      <a:lnTo>
                        <a:pt x="125" y="10"/>
                      </a:lnTo>
                      <a:lnTo>
                        <a:pt x="113" y="10"/>
                      </a:lnTo>
                      <a:lnTo>
                        <a:pt x="107" y="2"/>
                      </a:lnTo>
                      <a:lnTo>
                        <a:pt x="101" y="1"/>
                      </a:lnTo>
                      <a:lnTo>
                        <a:pt x="98" y="0"/>
                      </a:lnTo>
                      <a:lnTo>
                        <a:pt x="92" y="1"/>
                      </a:lnTo>
                      <a:lnTo>
                        <a:pt x="87" y="4"/>
                      </a:lnTo>
                      <a:lnTo>
                        <a:pt x="81" y="2"/>
                      </a:lnTo>
                      <a:lnTo>
                        <a:pt x="76" y="7"/>
                      </a:lnTo>
                      <a:lnTo>
                        <a:pt x="72" y="13"/>
                      </a:lnTo>
                      <a:lnTo>
                        <a:pt x="16" y="13"/>
                      </a:lnTo>
                      <a:lnTo>
                        <a:pt x="15" y="13"/>
                      </a:lnTo>
                      <a:lnTo>
                        <a:pt x="13" y="17"/>
                      </a:lnTo>
                      <a:lnTo>
                        <a:pt x="15" y="21"/>
                      </a:lnTo>
                      <a:lnTo>
                        <a:pt x="8" y="20"/>
                      </a:lnTo>
                      <a:lnTo>
                        <a:pt x="6" y="21"/>
                      </a:lnTo>
                      <a:lnTo>
                        <a:pt x="4" y="26"/>
                      </a:lnTo>
                      <a:lnTo>
                        <a:pt x="1" y="28"/>
                      </a:lnTo>
                      <a:lnTo>
                        <a:pt x="0" y="34"/>
                      </a:lnTo>
                      <a:lnTo>
                        <a:pt x="1" y="44"/>
                      </a:lnTo>
                      <a:lnTo>
                        <a:pt x="2" y="45"/>
                      </a:lnTo>
                      <a:lnTo>
                        <a:pt x="4" y="44"/>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536" name="Freeform 38"/>
                <p:cNvSpPr>
                  <a:spLocks noChangeAspect="1"/>
                </p:cNvSpPr>
                <p:nvPr/>
              </p:nvSpPr>
              <p:spPr bwMode="gray">
                <a:xfrm>
                  <a:off x="4468018" y="3470622"/>
                  <a:ext cx="55563" cy="30163"/>
                </a:xfrm>
                <a:custGeom>
                  <a:avLst/>
                  <a:gdLst/>
                  <a:ahLst/>
                  <a:cxnLst>
                    <a:cxn ang="0">
                      <a:pos x="169" y="0"/>
                    </a:cxn>
                    <a:cxn ang="0">
                      <a:pos x="169" y="7"/>
                    </a:cxn>
                    <a:cxn ang="0">
                      <a:pos x="173" y="14"/>
                    </a:cxn>
                    <a:cxn ang="0">
                      <a:pos x="173" y="18"/>
                    </a:cxn>
                    <a:cxn ang="0">
                      <a:pos x="170" y="24"/>
                    </a:cxn>
                    <a:cxn ang="0">
                      <a:pos x="168" y="25"/>
                    </a:cxn>
                    <a:cxn ang="0">
                      <a:pos x="162" y="25"/>
                    </a:cxn>
                    <a:cxn ang="0">
                      <a:pos x="160" y="27"/>
                    </a:cxn>
                    <a:cxn ang="0">
                      <a:pos x="158" y="30"/>
                    </a:cxn>
                    <a:cxn ang="0">
                      <a:pos x="164" y="34"/>
                    </a:cxn>
                    <a:cxn ang="0">
                      <a:pos x="167" y="39"/>
                    </a:cxn>
                    <a:cxn ang="0">
                      <a:pos x="168" y="57"/>
                    </a:cxn>
                    <a:cxn ang="0">
                      <a:pos x="162" y="57"/>
                    </a:cxn>
                    <a:cxn ang="0">
                      <a:pos x="158" y="60"/>
                    </a:cxn>
                    <a:cxn ang="0">
                      <a:pos x="138" y="60"/>
                    </a:cxn>
                    <a:cxn ang="0">
                      <a:pos x="121" y="67"/>
                    </a:cxn>
                    <a:cxn ang="0">
                      <a:pos x="114" y="73"/>
                    </a:cxn>
                    <a:cxn ang="0">
                      <a:pos x="110" y="81"/>
                    </a:cxn>
                    <a:cxn ang="0">
                      <a:pos x="106" y="89"/>
                    </a:cxn>
                    <a:cxn ang="0">
                      <a:pos x="104" y="93"/>
                    </a:cxn>
                    <a:cxn ang="0">
                      <a:pos x="99" y="97"/>
                    </a:cxn>
                    <a:cxn ang="0">
                      <a:pos x="93" y="99"/>
                    </a:cxn>
                    <a:cxn ang="0">
                      <a:pos x="93" y="95"/>
                    </a:cxn>
                    <a:cxn ang="0">
                      <a:pos x="94" y="93"/>
                    </a:cxn>
                    <a:cxn ang="0">
                      <a:pos x="86" y="94"/>
                    </a:cxn>
                    <a:cxn ang="0">
                      <a:pos x="81" y="93"/>
                    </a:cxn>
                    <a:cxn ang="0">
                      <a:pos x="76" y="87"/>
                    </a:cxn>
                    <a:cxn ang="0">
                      <a:pos x="74" y="79"/>
                    </a:cxn>
                    <a:cxn ang="0">
                      <a:pos x="77" y="70"/>
                    </a:cxn>
                    <a:cxn ang="0">
                      <a:pos x="72" y="58"/>
                    </a:cxn>
                    <a:cxn ang="0">
                      <a:pos x="79" y="54"/>
                    </a:cxn>
                    <a:cxn ang="0">
                      <a:pos x="84" y="51"/>
                    </a:cxn>
                    <a:cxn ang="0">
                      <a:pos x="103" y="50"/>
                    </a:cxn>
                    <a:cxn ang="0">
                      <a:pos x="104" y="45"/>
                    </a:cxn>
                    <a:cxn ang="0">
                      <a:pos x="81" y="47"/>
                    </a:cxn>
                    <a:cxn ang="0">
                      <a:pos x="72" y="50"/>
                    </a:cxn>
                    <a:cxn ang="0">
                      <a:pos x="59" y="57"/>
                    </a:cxn>
                    <a:cxn ang="0">
                      <a:pos x="51" y="58"/>
                    </a:cxn>
                    <a:cxn ang="0">
                      <a:pos x="47" y="57"/>
                    </a:cxn>
                    <a:cxn ang="0">
                      <a:pos x="46" y="49"/>
                    </a:cxn>
                    <a:cxn ang="0">
                      <a:pos x="40" y="50"/>
                    </a:cxn>
                    <a:cxn ang="0">
                      <a:pos x="30" y="47"/>
                    </a:cxn>
                    <a:cxn ang="0">
                      <a:pos x="27" y="43"/>
                    </a:cxn>
                    <a:cxn ang="0">
                      <a:pos x="25" y="34"/>
                    </a:cxn>
                    <a:cxn ang="0">
                      <a:pos x="4" y="28"/>
                    </a:cxn>
                    <a:cxn ang="0">
                      <a:pos x="0" y="20"/>
                    </a:cxn>
                    <a:cxn ang="0">
                      <a:pos x="2" y="17"/>
                    </a:cxn>
                    <a:cxn ang="0">
                      <a:pos x="3" y="19"/>
                    </a:cxn>
                    <a:cxn ang="0">
                      <a:pos x="7" y="20"/>
                    </a:cxn>
                    <a:cxn ang="0">
                      <a:pos x="14" y="20"/>
                    </a:cxn>
                    <a:cxn ang="0">
                      <a:pos x="25" y="15"/>
                    </a:cxn>
                    <a:cxn ang="0">
                      <a:pos x="29" y="13"/>
                    </a:cxn>
                    <a:cxn ang="0">
                      <a:pos x="59" y="14"/>
                    </a:cxn>
                    <a:cxn ang="0">
                      <a:pos x="68" y="12"/>
                    </a:cxn>
                    <a:cxn ang="0">
                      <a:pos x="79" y="7"/>
                    </a:cxn>
                    <a:cxn ang="0">
                      <a:pos x="92" y="1"/>
                    </a:cxn>
                    <a:cxn ang="0">
                      <a:pos x="116" y="1"/>
                    </a:cxn>
                    <a:cxn ang="0">
                      <a:pos x="119" y="0"/>
                    </a:cxn>
                    <a:cxn ang="0">
                      <a:pos x="169" y="0"/>
                    </a:cxn>
                  </a:cxnLst>
                  <a:rect l="0" t="0" r="r" b="b"/>
                  <a:pathLst>
                    <a:path w="173" h="99">
                      <a:moveTo>
                        <a:pt x="169" y="0"/>
                      </a:moveTo>
                      <a:lnTo>
                        <a:pt x="169" y="7"/>
                      </a:lnTo>
                      <a:lnTo>
                        <a:pt x="173" y="14"/>
                      </a:lnTo>
                      <a:lnTo>
                        <a:pt x="173" y="18"/>
                      </a:lnTo>
                      <a:lnTo>
                        <a:pt x="170" y="24"/>
                      </a:lnTo>
                      <a:lnTo>
                        <a:pt x="168" y="25"/>
                      </a:lnTo>
                      <a:lnTo>
                        <a:pt x="162" y="25"/>
                      </a:lnTo>
                      <a:lnTo>
                        <a:pt x="160" y="27"/>
                      </a:lnTo>
                      <a:lnTo>
                        <a:pt x="158" y="30"/>
                      </a:lnTo>
                      <a:lnTo>
                        <a:pt x="164" y="34"/>
                      </a:lnTo>
                      <a:lnTo>
                        <a:pt x="167" y="39"/>
                      </a:lnTo>
                      <a:lnTo>
                        <a:pt x="168" y="57"/>
                      </a:lnTo>
                      <a:lnTo>
                        <a:pt x="162" y="57"/>
                      </a:lnTo>
                      <a:lnTo>
                        <a:pt x="158" y="60"/>
                      </a:lnTo>
                      <a:lnTo>
                        <a:pt x="138" y="60"/>
                      </a:lnTo>
                      <a:lnTo>
                        <a:pt x="121" y="67"/>
                      </a:lnTo>
                      <a:lnTo>
                        <a:pt x="114" y="73"/>
                      </a:lnTo>
                      <a:lnTo>
                        <a:pt x="110" y="81"/>
                      </a:lnTo>
                      <a:lnTo>
                        <a:pt x="106" y="89"/>
                      </a:lnTo>
                      <a:lnTo>
                        <a:pt x="104" y="93"/>
                      </a:lnTo>
                      <a:lnTo>
                        <a:pt x="99" y="97"/>
                      </a:lnTo>
                      <a:lnTo>
                        <a:pt x="93" y="99"/>
                      </a:lnTo>
                      <a:lnTo>
                        <a:pt x="93" y="95"/>
                      </a:lnTo>
                      <a:lnTo>
                        <a:pt x="94" y="93"/>
                      </a:lnTo>
                      <a:lnTo>
                        <a:pt x="86" y="94"/>
                      </a:lnTo>
                      <a:lnTo>
                        <a:pt x="81" y="93"/>
                      </a:lnTo>
                      <a:lnTo>
                        <a:pt x="76" y="87"/>
                      </a:lnTo>
                      <a:lnTo>
                        <a:pt x="74" y="79"/>
                      </a:lnTo>
                      <a:lnTo>
                        <a:pt x="77" y="70"/>
                      </a:lnTo>
                      <a:lnTo>
                        <a:pt x="72" y="58"/>
                      </a:lnTo>
                      <a:lnTo>
                        <a:pt x="79" y="54"/>
                      </a:lnTo>
                      <a:lnTo>
                        <a:pt x="84" y="51"/>
                      </a:lnTo>
                      <a:lnTo>
                        <a:pt x="103" y="50"/>
                      </a:lnTo>
                      <a:lnTo>
                        <a:pt x="104" y="45"/>
                      </a:lnTo>
                      <a:lnTo>
                        <a:pt x="81" y="47"/>
                      </a:lnTo>
                      <a:lnTo>
                        <a:pt x="72" y="50"/>
                      </a:lnTo>
                      <a:lnTo>
                        <a:pt x="59" y="57"/>
                      </a:lnTo>
                      <a:lnTo>
                        <a:pt x="51" y="58"/>
                      </a:lnTo>
                      <a:lnTo>
                        <a:pt x="47" y="57"/>
                      </a:lnTo>
                      <a:lnTo>
                        <a:pt x="46" y="49"/>
                      </a:lnTo>
                      <a:lnTo>
                        <a:pt x="40" y="50"/>
                      </a:lnTo>
                      <a:lnTo>
                        <a:pt x="30" y="47"/>
                      </a:lnTo>
                      <a:lnTo>
                        <a:pt x="27" y="43"/>
                      </a:lnTo>
                      <a:lnTo>
                        <a:pt x="25" y="34"/>
                      </a:lnTo>
                      <a:lnTo>
                        <a:pt x="4" y="28"/>
                      </a:lnTo>
                      <a:lnTo>
                        <a:pt x="0" y="20"/>
                      </a:lnTo>
                      <a:lnTo>
                        <a:pt x="2" y="17"/>
                      </a:lnTo>
                      <a:lnTo>
                        <a:pt x="3" y="19"/>
                      </a:lnTo>
                      <a:lnTo>
                        <a:pt x="7" y="20"/>
                      </a:lnTo>
                      <a:lnTo>
                        <a:pt x="14" y="20"/>
                      </a:lnTo>
                      <a:lnTo>
                        <a:pt x="25" y="15"/>
                      </a:lnTo>
                      <a:lnTo>
                        <a:pt x="29" y="13"/>
                      </a:lnTo>
                      <a:lnTo>
                        <a:pt x="59" y="14"/>
                      </a:lnTo>
                      <a:lnTo>
                        <a:pt x="68" y="12"/>
                      </a:lnTo>
                      <a:lnTo>
                        <a:pt x="79" y="7"/>
                      </a:lnTo>
                      <a:lnTo>
                        <a:pt x="92" y="1"/>
                      </a:lnTo>
                      <a:lnTo>
                        <a:pt x="116" y="1"/>
                      </a:lnTo>
                      <a:lnTo>
                        <a:pt x="119" y="0"/>
                      </a:lnTo>
                      <a:lnTo>
                        <a:pt x="169" y="0"/>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537" name="Freeform 39"/>
                <p:cNvSpPr>
                  <a:spLocks noChangeAspect="1"/>
                </p:cNvSpPr>
                <p:nvPr/>
              </p:nvSpPr>
              <p:spPr bwMode="gray">
                <a:xfrm>
                  <a:off x="4560093" y="3543647"/>
                  <a:ext cx="71438" cy="73025"/>
                </a:xfrm>
                <a:custGeom>
                  <a:avLst/>
                  <a:gdLst/>
                  <a:ahLst/>
                  <a:cxnLst>
                    <a:cxn ang="0">
                      <a:pos x="4" y="86"/>
                    </a:cxn>
                    <a:cxn ang="0">
                      <a:pos x="10" y="77"/>
                    </a:cxn>
                    <a:cxn ang="0">
                      <a:pos x="13" y="71"/>
                    </a:cxn>
                    <a:cxn ang="0">
                      <a:pos x="19" y="68"/>
                    </a:cxn>
                    <a:cxn ang="0">
                      <a:pos x="31" y="57"/>
                    </a:cxn>
                    <a:cxn ang="0">
                      <a:pos x="41" y="49"/>
                    </a:cxn>
                    <a:cxn ang="0">
                      <a:pos x="47" y="44"/>
                    </a:cxn>
                    <a:cxn ang="0">
                      <a:pos x="51" y="27"/>
                    </a:cxn>
                    <a:cxn ang="0">
                      <a:pos x="58" y="19"/>
                    </a:cxn>
                    <a:cxn ang="0">
                      <a:pos x="68" y="17"/>
                    </a:cxn>
                    <a:cxn ang="0">
                      <a:pos x="65" y="8"/>
                    </a:cxn>
                    <a:cxn ang="0">
                      <a:pos x="71" y="2"/>
                    </a:cxn>
                    <a:cxn ang="0">
                      <a:pos x="79" y="1"/>
                    </a:cxn>
                    <a:cxn ang="0">
                      <a:pos x="86" y="6"/>
                    </a:cxn>
                    <a:cxn ang="0">
                      <a:pos x="97" y="1"/>
                    </a:cxn>
                    <a:cxn ang="0">
                      <a:pos x="100" y="3"/>
                    </a:cxn>
                    <a:cxn ang="0">
                      <a:pos x="110" y="12"/>
                    </a:cxn>
                    <a:cxn ang="0">
                      <a:pos x="114" y="25"/>
                    </a:cxn>
                    <a:cxn ang="0">
                      <a:pos x="118" y="41"/>
                    </a:cxn>
                    <a:cxn ang="0">
                      <a:pos x="114" y="60"/>
                    </a:cxn>
                    <a:cxn ang="0">
                      <a:pos x="110" y="65"/>
                    </a:cxn>
                    <a:cxn ang="0">
                      <a:pos x="116" y="66"/>
                    </a:cxn>
                    <a:cxn ang="0">
                      <a:pos x="122" y="64"/>
                    </a:cxn>
                    <a:cxn ang="0">
                      <a:pos x="132" y="75"/>
                    </a:cxn>
                    <a:cxn ang="0">
                      <a:pos x="139" y="71"/>
                    </a:cxn>
                    <a:cxn ang="0">
                      <a:pos x="148" y="66"/>
                    </a:cxn>
                    <a:cxn ang="0">
                      <a:pos x="153" y="51"/>
                    </a:cxn>
                    <a:cxn ang="0">
                      <a:pos x="162" y="50"/>
                    </a:cxn>
                    <a:cxn ang="0">
                      <a:pos x="167" y="61"/>
                    </a:cxn>
                    <a:cxn ang="0">
                      <a:pos x="171" y="71"/>
                    </a:cxn>
                    <a:cxn ang="0">
                      <a:pos x="173" y="76"/>
                    </a:cxn>
                    <a:cxn ang="0">
                      <a:pos x="175" y="95"/>
                    </a:cxn>
                    <a:cxn ang="0">
                      <a:pos x="165" y="105"/>
                    </a:cxn>
                    <a:cxn ang="0">
                      <a:pos x="161" y="113"/>
                    </a:cxn>
                    <a:cxn ang="0">
                      <a:pos x="165" y="115"/>
                    </a:cxn>
                    <a:cxn ang="0">
                      <a:pos x="170" y="116"/>
                    </a:cxn>
                    <a:cxn ang="0">
                      <a:pos x="176" y="118"/>
                    </a:cxn>
                    <a:cxn ang="0">
                      <a:pos x="193" y="123"/>
                    </a:cxn>
                    <a:cxn ang="0">
                      <a:pos x="199" y="130"/>
                    </a:cxn>
                    <a:cxn ang="0">
                      <a:pos x="202" y="135"/>
                    </a:cxn>
                    <a:cxn ang="0">
                      <a:pos x="207" y="143"/>
                    </a:cxn>
                    <a:cxn ang="0">
                      <a:pos x="218" y="150"/>
                    </a:cxn>
                    <a:cxn ang="0">
                      <a:pos x="224" y="153"/>
                    </a:cxn>
                    <a:cxn ang="0">
                      <a:pos x="227" y="164"/>
                    </a:cxn>
                    <a:cxn ang="0">
                      <a:pos x="227" y="177"/>
                    </a:cxn>
                    <a:cxn ang="0">
                      <a:pos x="223" y="178"/>
                    </a:cxn>
                    <a:cxn ang="0">
                      <a:pos x="221" y="189"/>
                    </a:cxn>
                    <a:cxn ang="0">
                      <a:pos x="218" y="191"/>
                    </a:cxn>
                    <a:cxn ang="0">
                      <a:pos x="216" y="201"/>
                    </a:cxn>
                    <a:cxn ang="0">
                      <a:pos x="196" y="224"/>
                    </a:cxn>
                    <a:cxn ang="0">
                      <a:pos x="186" y="217"/>
                    </a:cxn>
                    <a:cxn ang="0">
                      <a:pos x="169" y="215"/>
                    </a:cxn>
                    <a:cxn ang="0">
                      <a:pos x="154" y="206"/>
                    </a:cxn>
                    <a:cxn ang="0">
                      <a:pos x="133" y="193"/>
                    </a:cxn>
                    <a:cxn ang="0">
                      <a:pos x="105" y="169"/>
                    </a:cxn>
                    <a:cxn ang="0">
                      <a:pos x="64" y="135"/>
                    </a:cxn>
                    <a:cxn ang="0">
                      <a:pos x="49" y="129"/>
                    </a:cxn>
                    <a:cxn ang="0">
                      <a:pos x="28" y="109"/>
                    </a:cxn>
                    <a:cxn ang="0">
                      <a:pos x="16" y="103"/>
                    </a:cxn>
                    <a:cxn ang="0">
                      <a:pos x="15" y="95"/>
                    </a:cxn>
                    <a:cxn ang="0">
                      <a:pos x="3" y="88"/>
                    </a:cxn>
                    <a:cxn ang="0">
                      <a:pos x="3" y="87"/>
                    </a:cxn>
                  </a:cxnLst>
                  <a:rect l="0" t="0" r="r" b="b"/>
                  <a:pathLst>
                    <a:path w="227" h="228">
                      <a:moveTo>
                        <a:pt x="3" y="86"/>
                      </a:moveTo>
                      <a:lnTo>
                        <a:pt x="4" y="86"/>
                      </a:lnTo>
                      <a:lnTo>
                        <a:pt x="9" y="83"/>
                      </a:lnTo>
                      <a:lnTo>
                        <a:pt x="10" y="77"/>
                      </a:lnTo>
                      <a:lnTo>
                        <a:pt x="13" y="76"/>
                      </a:lnTo>
                      <a:lnTo>
                        <a:pt x="13" y="71"/>
                      </a:lnTo>
                      <a:lnTo>
                        <a:pt x="14" y="68"/>
                      </a:lnTo>
                      <a:lnTo>
                        <a:pt x="19" y="68"/>
                      </a:lnTo>
                      <a:lnTo>
                        <a:pt x="22" y="66"/>
                      </a:lnTo>
                      <a:lnTo>
                        <a:pt x="31" y="57"/>
                      </a:lnTo>
                      <a:lnTo>
                        <a:pt x="37" y="56"/>
                      </a:lnTo>
                      <a:lnTo>
                        <a:pt x="41" y="49"/>
                      </a:lnTo>
                      <a:lnTo>
                        <a:pt x="44" y="49"/>
                      </a:lnTo>
                      <a:lnTo>
                        <a:pt x="47" y="44"/>
                      </a:lnTo>
                      <a:lnTo>
                        <a:pt x="51" y="43"/>
                      </a:lnTo>
                      <a:lnTo>
                        <a:pt x="51" y="27"/>
                      </a:lnTo>
                      <a:lnTo>
                        <a:pt x="53" y="25"/>
                      </a:lnTo>
                      <a:lnTo>
                        <a:pt x="58" y="19"/>
                      </a:lnTo>
                      <a:lnTo>
                        <a:pt x="68" y="18"/>
                      </a:lnTo>
                      <a:lnTo>
                        <a:pt x="68" y="17"/>
                      </a:lnTo>
                      <a:lnTo>
                        <a:pt x="64" y="13"/>
                      </a:lnTo>
                      <a:lnTo>
                        <a:pt x="65" y="8"/>
                      </a:lnTo>
                      <a:lnTo>
                        <a:pt x="69" y="8"/>
                      </a:lnTo>
                      <a:lnTo>
                        <a:pt x="71" y="2"/>
                      </a:lnTo>
                      <a:lnTo>
                        <a:pt x="75" y="0"/>
                      </a:lnTo>
                      <a:lnTo>
                        <a:pt x="79" y="1"/>
                      </a:lnTo>
                      <a:lnTo>
                        <a:pt x="85" y="6"/>
                      </a:lnTo>
                      <a:lnTo>
                        <a:pt x="86" y="6"/>
                      </a:lnTo>
                      <a:lnTo>
                        <a:pt x="89" y="3"/>
                      </a:lnTo>
                      <a:lnTo>
                        <a:pt x="97" y="1"/>
                      </a:lnTo>
                      <a:lnTo>
                        <a:pt x="100" y="2"/>
                      </a:lnTo>
                      <a:lnTo>
                        <a:pt x="100" y="3"/>
                      </a:lnTo>
                      <a:lnTo>
                        <a:pt x="102" y="7"/>
                      </a:lnTo>
                      <a:lnTo>
                        <a:pt x="110" y="12"/>
                      </a:lnTo>
                      <a:lnTo>
                        <a:pt x="110" y="19"/>
                      </a:lnTo>
                      <a:lnTo>
                        <a:pt x="114" y="25"/>
                      </a:lnTo>
                      <a:lnTo>
                        <a:pt x="116" y="39"/>
                      </a:lnTo>
                      <a:lnTo>
                        <a:pt x="118" y="41"/>
                      </a:lnTo>
                      <a:lnTo>
                        <a:pt x="117" y="56"/>
                      </a:lnTo>
                      <a:lnTo>
                        <a:pt x="114" y="60"/>
                      </a:lnTo>
                      <a:lnTo>
                        <a:pt x="111" y="62"/>
                      </a:lnTo>
                      <a:lnTo>
                        <a:pt x="110" y="65"/>
                      </a:lnTo>
                      <a:lnTo>
                        <a:pt x="111" y="66"/>
                      </a:lnTo>
                      <a:lnTo>
                        <a:pt x="116" y="66"/>
                      </a:lnTo>
                      <a:lnTo>
                        <a:pt x="119" y="62"/>
                      </a:lnTo>
                      <a:lnTo>
                        <a:pt x="122" y="64"/>
                      </a:lnTo>
                      <a:lnTo>
                        <a:pt x="127" y="67"/>
                      </a:lnTo>
                      <a:lnTo>
                        <a:pt x="132" y="75"/>
                      </a:lnTo>
                      <a:lnTo>
                        <a:pt x="137" y="73"/>
                      </a:lnTo>
                      <a:lnTo>
                        <a:pt x="139" y="71"/>
                      </a:lnTo>
                      <a:lnTo>
                        <a:pt x="146" y="70"/>
                      </a:lnTo>
                      <a:lnTo>
                        <a:pt x="148" y="66"/>
                      </a:lnTo>
                      <a:lnTo>
                        <a:pt x="153" y="60"/>
                      </a:lnTo>
                      <a:lnTo>
                        <a:pt x="153" y="51"/>
                      </a:lnTo>
                      <a:lnTo>
                        <a:pt x="156" y="49"/>
                      </a:lnTo>
                      <a:lnTo>
                        <a:pt x="162" y="50"/>
                      </a:lnTo>
                      <a:lnTo>
                        <a:pt x="166" y="56"/>
                      </a:lnTo>
                      <a:lnTo>
                        <a:pt x="167" y="61"/>
                      </a:lnTo>
                      <a:lnTo>
                        <a:pt x="169" y="70"/>
                      </a:lnTo>
                      <a:lnTo>
                        <a:pt x="171" y="71"/>
                      </a:lnTo>
                      <a:lnTo>
                        <a:pt x="173" y="75"/>
                      </a:lnTo>
                      <a:lnTo>
                        <a:pt x="173" y="76"/>
                      </a:lnTo>
                      <a:lnTo>
                        <a:pt x="178" y="80"/>
                      </a:lnTo>
                      <a:lnTo>
                        <a:pt x="175" y="95"/>
                      </a:lnTo>
                      <a:lnTo>
                        <a:pt x="173" y="98"/>
                      </a:lnTo>
                      <a:lnTo>
                        <a:pt x="165" y="105"/>
                      </a:lnTo>
                      <a:lnTo>
                        <a:pt x="161" y="111"/>
                      </a:lnTo>
                      <a:lnTo>
                        <a:pt x="161" y="113"/>
                      </a:lnTo>
                      <a:lnTo>
                        <a:pt x="164" y="113"/>
                      </a:lnTo>
                      <a:lnTo>
                        <a:pt x="165" y="115"/>
                      </a:lnTo>
                      <a:lnTo>
                        <a:pt x="169" y="114"/>
                      </a:lnTo>
                      <a:lnTo>
                        <a:pt x="170" y="116"/>
                      </a:lnTo>
                      <a:lnTo>
                        <a:pt x="172" y="118"/>
                      </a:lnTo>
                      <a:lnTo>
                        <a:pt x="176" y="118"/>
                      </a:lnTo>
                      <a:lnTo>
                        <a:pt x="183" y="123"/>
                      </a:lnTo>
                      <a:lnTo>
                        <a:pt x="193" y="123"/>
                      </a:lnTo>
                      <a:lnTo>
                        <a:pt x="196" y="123"/>
                      </a:lnTo>
                      <a:lnTo>
                        <a:pt x="199" y="130"/>
                      </a:lnTo>
                      <a:lnTo>
                        <a:pt x="199" y="134"/>
                      </a:lnTo>
                      <a:lnTo>
                        <a:pt x="202" y="135"/>
                      </a:lnTo>
                      <a:lnTo>
                        <a:pt x="205" y="140"/>
                      </a:lnTo>
                      <a:lnTo>
                        <a:pt x="207" y="143"/>
                      </a:lnTo>
                      <a:lnTo>
                        <a:pt x="213" y="145"/>
                      </a:lnTo>
                      <a:lnTo>
                        <a:pt x="218" y="150"/>
                      </a:lnTo>
                      <a:lnTo>
                        <a:pt x="224" y="148"/>
                      </a:lnTo>
                      <a:lnTo>
                        <a:pt x="224" y="153"/>
                      </a:lnTo>
                      <a:lnTo>
                        <a:pt x="226" y="158"/>
                      </a:lnTo>
                      <a:lnTo>
                        <a:pt x="227" y="164"/>
                      </a:lnTo>
                      <a:lnTo>
                        <a:pt x="225" y="172"/>
                      </a:lnTo>
                      <a:lnTo>
                        <a:pt x="227" y="177"/>
                      </a:lnTo>
                      <a:lnTo>
                        <a:pt x="227" y="178"/>
                      </a:lnTo>
                      <a:lnTo>
                        <a:pt x="223" y="178"/>
                      </a:lnTo>
                      <a:lnTo>
                        <a:pt x="221" y="181"/>
                      </a:lnTo>
                      <a:lnTo>
                        <a:pt x="221" y="189"/>
                      </a:lnTo>
                      <a:lnTo>
                        <a:pt x="218" y="189"/>
                      </a:lnTo>
                      <a:lnTo>
                        <a:pt x="218" y="191"/>
                      </a:lnTo>
                      <a:lnTo>
                        <a:pt x="218" y="196"/>
                      </a:lnTo>
                      <a:lnTo>
                        <a:pt x="216" y="201"/>
                      </a:lnTo>
                      <a:lnTo>
                        <a:pt x="218" y="228"/>
                      </a:lnTo>
                      <a:lnTo>
                        <a:pt x="196" y="224"/>
                      </a:lnTo>
                      <a:lnTo>
                        <a:pt x="189" y="220"/>
                      </a:lnTo>
                      <a:lnTo>
                        <a:pt x="186" y="217"/>
                      </a:lnTo>
                      <a:lnTo>
                        <a:pt x="180" y="217"/>
                      </a:lnTo>
                      <a:lnTo>
                        <a:pt x="169" y="215"/>
                      </a:lnTo>
                      <a:lnTo>
                        <a:pt x="160" y="210"/>
                      </a:lnTo>
                      <a:lnTo>
                        <a:pt x="154" y="206"/>
                      </a:lnTo>
                      <a:lnTo>
                        <a:pt x="144" y="201"/>
                      </a:lnTo>
                      <a:lnTo>
                        <a:pt x="133" y="193"/>
                      </a:lnTo>
                      <a:lnTo>
                        <a:pt x="119" y="188"/>
                      </a:lnTo>
                      <a:lnTo>
                        <a:pt x="105" y="169"/>
                      </a:lnTo>
                      <a:lnTo>
                        <a:pt x="69" y="141"/>
                      </a:lnTo>
                      <a:lnTo>
                        <a:pt x="64" y="135"/>
                      </a:lnTo>
                      <a:lnTo>
                        <a:pt x="59" y="131"/>
                      </a:lnTo>
                      <a:lnTo>
                        <a:pt x="49" y="129"/>
                      </a:lnTo>
                      <a:lnTo>
                        <a:pt x="36" y="123"/>
                      </a:lnTo>
                      <a:lnTo>
                        <a:pt x="28" y="109"/>
                      </a:lnTo>
                      <a:lnTo>
                        <a:pt x="19" y="105"/>
                      </a:lnTo>
                      <a:lnTo>
                        <a:pt x="16" y="103"/>
                      </a:lnTo>
                      <a:lnTo>
                        <a:pt x="16" y="98"/>
                      </a:lnTo>
                      <a:lnTo>
                        <a:pt x="15" y="95"/>
                      </a:lnTo>
                      <a:lnTo>
                        <a:pt x="4" y="92"/>
                      </a:lnTo>
                      <a:lnTo>
                        <a:pt x="3" y="88"/>
                      </a:lnTo>
                      <a:lnTo>
                        <a:pt x="0" y="88"/>
                      </a:lnTo>
                      <a:lnTo>
                        <a:pt x="3" y="87"/>
                      </a:lnTo>
                      <a:lnTo>
                        <a:pt x="3" y="86"/>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538" name="Freeform 40"/>
                <p:cNvSpPr>
                  <a:spLocks noChangeAspect="1"/>
                </p:cNvSpPr>
                <p:nvPr/>
              </p:nvSpPr>
              <p:spPr bwMode="gray">
                <a:xfrm>
                  <a:off x="4806156" y="3449984"/>
                  <a:ext cx="204788" cy="169863"/>
                </a:xfrm>
                <a:custGeom>
                  <a:avLst/>
                  <a:gdLst/>
                  <a:ahLst/>
                  <a:cxnLst>
                    <a:cxn ang="0">
                      <a:pos x="48" y="85"/>
                    </a:cxn>
                    <a:cxn ang="0">
                      <a:pos x="55" y="67"/>
                    </a:cxn>
                    <a:cxn ang="0">
                      <a:pos x="75" y="43"/>
                    </a:cxn>
                    <a:cxn ang="0">
                      <a:pos x="96" y="9"/>
                    </a:cxn>
                    <a:cxn ang="0">
                      <a:pos x="139" y="3"/>
                    </a:cxn>
                    <a:cxn ang="0">
                      <a:pos x="199" y="20"/>
                    </a:cxn>
                    <a:cxn ang="0">
                      <a:pos x="233" y="48"/>
                    </a:cxn>
                    <a:cxn ang="0">
                      <a:pos x="264" y="30"/>
                    </a:cxn>
                    <a:cxn ang="0">
                      <a:pos x="303" y="37"/>
                    </a:cxn>
                    <a:cxn ang="0">
                      <a:pos x="362" y="58"/>
                    </a:cxn>
                    <a:cxn ang="0">
                      <a:pos x="406" y="32"/>
                    </a:cxn>
                    <a:cxn ang="0">
                      <a:pos x="459" y="30"/>
                    </a:cxn>
                    <a:cxn ang="0">
                      <a:pos x="496" y="26"/>
                    </a:cxn>
                    <a:cxn ang="0">
                      <a:pos x="517" y="36"/>
                    </a:cxn>
                    <a:cxn ang="0">
                      <a:pos x="544" y="22"/>
                    </a:cxn>
                    <a:cxn ang="0">
                      <a:pos x="558" y="15"/>
                    </a:cxn>
                    <a:cxn ang="0">
                      <a:pos x="571" y="3"/>
                    </a:cxn>
                    <a:cxn ang="0">
                      <a:pos x="581" y="20"/>
                    </a:cxn>
                    <a:cxn ang="0">
                      <a:pos x="604" y="43"/>
                    </a:cxn>
                    <a:cxn ang="0">
                      <a:pos x="624" y="76"/>
                    </a:cxn>
                    <a:cxn ang="0">
                      <a:pos x="639" y="84"/>
                    </a:cxn>
                    <a:cxn ang="0">
                      <a:pos x="642" y="119"/>
                    </a:cxn>
                    <a:cxn ang="0">
                      <a:pos x="604" y="142"/>
                    </a:cxn>
                    <a:cxn ang="0">
                      <a:pos x="587" y="159"/>
                    </a:cxn>
                    <a:cxn ang="0">
                      <a:pos x="567" y="207"/>
                    </a:cxn>
                    <a:cxn ang="0">
                      <a:pos x="554" y="257"/>
                    </a:cxn>
                    <a:cxn ang="0">
                      <a:pos x="549" y="280"/>
                    </a:cxn>
                    <a:cxn ang="0">
                      <a:pos x="517" y="315"/>
                    </a:cxn>
                    <a:cxn ang="0">
                      <a:pos x="501" y="360"/>
                    </a:cxn>
                    <a:cxn ang="0">
                      <a:pos x="478" y="406"/>
                    </a:cxn>
                    <a:cxn ang="0">
                      <a:pos x="447" y="401"/>
                    </a:cxn>
                    <a:cxn ang="0">
                      <a:pos x="440" y="392"/>
                    </a:cxn>
                    <a:cxn ang="0">
                      <a:pos x="392" y="386"/>
                    </a:cxn>
                    <a:cxn ang="0">
                      <a:pos x="371" y="403"/>
                    </a:cxn>
                    <a:cxn ang="0">
                      <a:pos x="344" y="427"/>
                    </a:cxn>
                    <a:cxn ang="0">
                      <a:pos x="330" y="472"/>
                    </a:cxn>
                    <a:cxn ang="0">
                      <a:pos x="313" y="497"/>
                    </a:cxn>
                    <a:cxn ang="0">
                      <a:pos x="304" y="497"/>
                    </a:cxn>
                    <a:cxn ang="0">
                      <a:pos x="276" y="516"/>
                    </a:cxn>
                    <a:cxn ang="0">
                      <a:pos x="237" y="515"/>
                    </a:cxn>
                    <a:cxn ang="0">
                      <a:pos x="227" y="524"/>
                    </a:cxn>
                    <a:cxn ang="0">
                      <a:pos x="216" y="522"/>
                    </a:cxn>
                    <a:cxn ang="0">
                      <a:pos x="193" y="532"/>
                    </a:cxn>
                    <a:cxn ang="0">
                      <a:pos x="180" y="524"/>
                    </a:cxn>
                    <a:cxn ang="0">
                      <a:pos x="151" y="500"/>
                    </a:cxn>
                    <a:cxn ang="0">
                      <a:pos x="151" y="467"/>
                    </a:cxn>
                    <a:cxn ang="0">
                      <a:pos x="136" y="454"/>
                    </a:cxn>
                    <a:cxn ang="0">
                      <a:pos x="126" y="444"/>
                    </a:cxn>
                    <a:cxn ang="0">
                      <a:pos x="96" y="417"/>
                    </a:cxn>
                    <a:cxn ang="0">
                      <a:pos x="5" y="417"/>
                    </a:cxn>
                    <a:cxn ang="0">
                      <a:pos x="1" y="366"/>
                    </a:cxn>
                    <a:cxn ang="0">
                      <a:pos x="6" y="295"/>
                    </a:cxn>
                    <a:cxn ang="0">
                      <a:pos x="23" y="248"/>
                    </a:cxn>
                    <a:cxn ang="0">
                      <a:pos x="49" y="218"/>
                    </a:cxn>
                    <a:cxn ang="0">
                      <a:pos x="53" y="208"/>
                    </a:cxn>
                    <a:cxn ang="0">
                      <a:pos x="48" y="197"/>
                    </a:cxn>
                    <a:cxn ang="0">
                      <a:pos x="58" y="189"/>
                    </a:cxn>
                    <a:cxn ang="0">
                      <a:pos x="55" y="154"/>
                    </a:cxn>
                    <a:cxn ang="0">
                      <a:pos x="43" y="134"/>
                    </a:cxn>
                  </a:cxnLst>
                  <a:rect l="0" t="0" r="r" b="b"/>
                  <a:pathLst>
                    <a:path w="642" h="532">
                      <a:moveTo>
                        <a:pt x="49" y="117"/>
                      </a:moveTo>
                      <a:lnTo>
                        <a:pt x="50" y="110"/>
                      </a:lnTo>
                      <a:lnTo>
                        <a:pt x="48" y="85"/>
                      </a:lnTo>
                      <a:lnTo>
                        <a:pt x="49" y="76"/>
                      </a:lnTo>
                      <a:lnTo>
                        <a:pt x="51" y="72"/>
                      </a:lnTo>
                      <a:lnTo>
                        <a:pt x="55" y="67"/>
                      </a:lnTo>
                      <a:lnTo>
                        <a:pt x="62" y="63"/>
                      </a:lnTo>
                      <a:lnTo>
                        <a:pt x="67" y="57"/>
                      </a:lnTo>
                      <a:lnTo>
                        <a:pt x="75" y="43"/>
                      </a:lnTo>
                      <a:lnTo>
                        <a:pt x="77" y="25"/>
                      </a:lnTo>
                      <a:lnTo>
                        <a:pt x="78" y="21"/>
                      </a:lnTo>
                      <a:lnTo>
                        <a:pt x="96" y="9"/>
                      </a:lnTo>
                      <a:lnTo>
                        <a:pt x="115" y="4"/>
                      </a:lnTo>
                      <a:lnTo>
                        <a:pt x="133" y="4"/>
                      </a:lnTo>
                      <a:lnTo>
                        <a:pt x="139" y="3"/>
                      </a:lnTo>
                      <a:lnTo>
                        <a:pt x="147" y="0"/>
                      </a:lnTo>
                      <a:lnTo>
                        <a:pt x="162" y="2"/>
                      </a:lnTo>
                      <a:lnTo>
                        <a:pt x="199" y="20"/>
                      </a:lnTo>
                      <a:lnTo>
                        <a:pt x="221" y="41"/>
                      </a:lnTo>
                      <a:lnTo>
                        <a:pt x="228" y="46"/>
                      </a:lnTo>
                      <a:lnTo>
                        <a:pt x="233" y="48"/>
                      </a:lnTo>
                      <a:lnTo>
                        <a:pt x="242" y="48"/>
                      </a:lnTo>
                      <a:lnTo>
                        <a:pt x="248" y="38"/>
                      </a:lnTo>
                      <a:lnTo>
                        <a:pt x="264" y="30"/>
                      </a:lnTo>
                      <a:lnTo>
                        <a:pt x="274" y="27"/>
                      </a:lnTo>
                      <a:lnTo>
                        <a:pt x="286" y="27"/>
                      </a:lnTo>
                      <a:lnTo>
                        <a:pt x="303" y="37"/>
                      </a:lnTo>
                      <a:lnTo>
                        <a:pt x="327" y="52"/>
                      </a:lnTo>
                      <a:lnTo>
                        <a:pt x="339" y="56"/>
                      </a:lnTo>
                      <a:lnTo>
                        <a:pt x="362" y="58"/>
                      </a:lnTo>
                      <a:lnTo>
                        <a:pt x="375" y="57"/>
                      </a:lnTo>
                      <a:lnTo>
                        <a:pt x="389" y="47"/>
                      </a:lnTo>
                      <a:lnTo>
                        <a:pt x="406" y="32"/>
                      </a:lnTo>
                      <a:lnTo>
                        <a:pt x="415" y="27"/>
                      </a:lnTo>
                      <a:lnTo>
                        <a:pt x="441" y="27"/>
                      </a:lnTo>
                      <a:lnTo>
                        <a:pt x="459" y="30"/>
                      </a:lnTo>
                      <a:lnTo>
                        <a:pt x="469" y="26"/>
                      </a:lnTo>
                      <a:lnTo>
                        <a:pt x="489" y="24"/>
                      </a:lnTo>
                      <a:lnTo>
                        <a:pt x="496" y="26"/>
                      </a:lnTo>
                      <a:lnTo>
                        <a:pt x="503" y="30"/>
                      </a:lnTo>
                      <a:lnTo>
                        <a:pt x="511" y="32"/>
                      </a:lnTo>
                      <a:lnTo>
                        <a:pt x="517" y="36"/>
                      </a:lnTo>
                      <a:lnTo>
                        <a:pt x="528" y="36"/>
                      </a:lnTo>
                      <a:lnTo>
                        <a:pt x="534" y="32"/>
                      </a:lnTo>
                      <a:lnTo>
                        <a:pt x="544" y="22"/>
                      </a:lnTo>
                      <a:lnTo>
                        <a:pt x="544" y="21"/>
                      </a:lnTo>
                      <a:lnTo>
                        <a:pt x="550" y="16"/>
                      </a:lnTo>
                      <a:lnTo>
                        <a:pt x="558" y="15"/>
                      </a:lnTo>
                      <a:lnTo>
                        <a:pt x="564" y="15"/>
                      </a:lnTo>
                      <a:lnTo>
                        <a:pt x="570" y="3"/>
                      </a:lnTo>
                      <a:lnTo>
                        <a:pt x="571" y="3"/>
                      </a:lnTo>
                      <a:lnTo>
                        <a:pt x="574" y="0"/>
                      </a:lnTo>
                      <a:lnTo>
                        <a:pt x="577" y="11"/>
                      </a:lnTo>
                      <a:lnTo>
                        <a:pt x="581" y="20"/>
                      </a:lnTo>
                      <a:lnTo>
                        <a:pt x="588" y="30"/>
                      </a:lnTo>
                      <a:lnTo>
                        <a:pt x="599" y="36"/>
                      </a:lnTo>
                      <a:lnTo>
                        <a:pt x="604" y="43"/>
                      </a:lnTo>
                      <a:lnTo>
                        <a:pt x="613" y="65"/>
                      </a:lnTo>
                      <a:lnTo>
                        <a:pt x="623" y="73"/>
                      </a:lnTo>
                      <a:lnTo>
                        <a:pt x="624" y="76"/>
                      </a:lnTo>
                      <a:lnTo>
                        <a:pt x="635" y="80"/>
                      </a:lnTo>
                      <a:lnTo>
                        <a:pt x="636" y="81"/>
                      </a:lnTo>
                      <a:lnTo>
                        <a:pt x="639" y="84"/>
                      </a:lnTo>
                      <a:lnTo>
                        <a:pt x="641" y="89"/>
                      </a:lnTo>
                      <a:lnTo>
                        <a:pt x="640" y="106"/>
                      </a:lnTo>
                      <a:lnTo>
                        <a:pt x="642" y="119"/>
                      </a:lnTo>
                      <a:lnTo>
                        <a:pt x="623" y="132"/>
                      </a:lnTo>
                      <a:lnTo>
                        <a:pt x="620" y="135"/>
                      </a:lnTo>
                      <a:lnTo>
                        <a:pt x="604" y="142"/>
                      </a:lnTo>
                      <a:lnTo>
                        <a:pt x="601" y="143"/>
                      </a:lnTo>
                      <a:lnTo>
                        <a:pt x="592" y="153"/>
                      </a:lnTo>
                      <a:lnTo>
                        <a:pt x="587" y="159"/>
                      </a:lnTo>
                      <a:lnTo>
                        <a:pt x="583" y="166"/>
                      </a:lnTo>
                      <a:lnTo>
                        <a:pt x="576" y="189"/>
                      </a:lnTo>
                      <a:lnTo>
                        <a:pt x="567" y="207"/>
                      </a:lnTo>
                      <a:lnTo>
                        <a:pt x="564" y="218"/>
                      </a:lnTo>
                      <a:lnTo>
                        <a:pt x="562" y="229"/>
                      </a:lnTo>
                      <a:lnTo>
                        <a:pt x="554" y="257"/>
                      </a:lnTo>
                      <a:lnTo>
                        <a:pt x="553" y="269"/>
                      </a:lnTo>
                      <a:lnTo>
                        <a:pt x="551" y="275"/>
                      </a:lnTo>
                      <a:lnTo>
                        <a:pt x="549" y="280"/>
                      </a:lnTo>
                      <a:lnTo>
                        <a:pt x="534" y="287"/>
                      </a:lnTo>
                      <a:lnTo>
                        <a:pt x="523" y="299"/>
                      </a:lnTo>
                      <a:lnTo>
                        <a:pt x="517" y="315"/>
                      </a:lnTo>
                      <a:lnTo>
                        <a:pt x="513" y="331"/>
                      </a:lnTo>
                      <a:lnTo>
                        <a:pt x="511" y="338"/>
                      </a:lnTo>
                      <a:lnTo>
                        <a:pt x="501" y="360"/>
                      </a:lnTo>
                      <a:lnTo>
                        <a:pt x="483" y="391"/>
                      </a:lnTo>
                      <a:lnTo>
                        <a:pt x="481" y="400"/>
                      </a:lnTo>
                      <a:lnTo>
                        <a:pt x="478" y="406"/>
                      </a:lnTo>
                      <a:lnTo>
                        <a:pt x="469" y="409"/>
                      </a:lnTo>
                      <a:lnTo>
                        <a:pt x="456" y="408"/>
                      </a:lnTo>
                      <a:lnTo>
                        <a:pt x="447" y="401"/>
                      </a:lnTo>
                      <a:lnTo>
                        <a:pt x="443" y="398"/>
                      </a:lnTo>
                      <a:lnTo>
                        <a:pt x="443" y="397"/>
                      </a:lnTo>
                      <a:lnTo>
                        <a:pt x="440" y="392"/>
                      </a:lnTo>
                      <a:lnTo>
                        <a:pt x="429" y="382"/>
                      </a:lnTo>
                      <a:lnTo>
                        <a:pt x="414" y="381"/>
                      </a:lnTo>
                      <a:lnTo>
                        <a:pt x="392" y="386"/>
                      </a:lnTo>
                      <a:lnTo>
                        <a:pt x="377" y="386"/>
                      </a:lnTo>
                      <a:lnTo>
                        <a:pt x="375" y="386"/>
                      </a:lnTo>
                      <a:lnTo>
                        <a:pt x="371" y="403"/>
                      </a:lnTo>
                      <a:lnTo>
                        <a:pt x="360" y="408"/>
                      </a:lnTo>
                      <a:lnTo>
                        <a:pt x="352" y="416"/>
                      </a:lnTo>
                      <a:lnTo>
                        <a:pt x="344" y="427"/>
                      </a:lnTo>
                      <a:lnTo>
                        <a:pt x="335" y="443"/>
                      </a:lnTo>
                      <a:lnTo>
                        <a:pt x="332" y="458"/>
                      </a:lnTo>
                      <a:lnTo>
                        <a:pt x="330" y="472"/>
                      </a:lnTo>
                      <a:lnTo>
                        <a:pt x="327" y="481"/>
                      </a:lnTo>
                      <a:lnTo>
                        <a:pt x="320" y="490"/>
                      </a:lnTo>
                      <a:lnTo>
                        <a:pt x="313" y="497"/>
                      </a:lnTo>
                      <a:lnTo>
                        <a:pt x="313" y="504"/>
                      </a:lnTo>
                      <a:lnTo>
                        <a:pt x="309" y="498"/>
                      </a:lnTo>
                      <a:lnTo>
                        <a:pt x="304" y="497"/>
                      </a:lnTo>
                      <a:lnTo>
                        <a:pt x="301" y="505"/>
                      </a:lnTo>
                      <a:lnTo>
                        <a:pt x="300" y="517"/>
                      </a:lnTo>
                      <a:lnTo>
                        <a:pt x="276" y="516"/>
                      </a:lnTo>
                      <a:lnTo>
                        <a:pt x="265" y="517"/>
                      </a:lnTo>
                      <a:lnTo>
                        <a:pt x="242" y="508"/>
                      </a:lnTo>
                      <a:lnTo>
                        <a:pt x="237" y="515"/>
                      </a:lnTo>
                      <a:lnTo>
                        <a:pt x="234" y="516"/>
                      </a:lnTo>
                      <a:lnTo>
                        <a:pt x="231" y="521"/>
                      </a:lnTo>
                      <a:lnTo>
                        <a:pt x="227" y="524"/>
                      </a:lnTo>
                      <a:lnTo>
                        <a:pt x="225" y="524"/>
                      </a:lnTo>
                      <a:lnTo>
                        <a:pt x="221" y="525"/>
                      </a:lnTo>
                      <a:lnTo>
                        <a:pt x="216" y="522"/>
                      </a:lnTo>
                      <a:lnTo>
                        <a:pt x="212" y="525"/>
                      </a:lnTo>
                      <a:lnTo>
                        <a:pt x="210" y="524"/>
                      </a:lnTo>
                      <a:lnTo>
                        <a:pt x="193" y="532"/>
                      </a:lnTo>
                      <a:lnTo>
                        <a:pt x="190" y="524"/>
                      </a:lnTo>
                      <a:lnTo>
                        <a:pt x="182" y="524"/>
                      </a:lnTo>
                      <a:lnTo>
                        <a:pt x="180" y="524"/>
                      </a:lnTo>
                      <a:lnTo>
                        <a:pt x="168" y="521"/>
                      </a:lnTo>
                      <a:lnTo>
                        <a:pt x="163" y="513"/>
                      </a:lnTo>
                      <a:lnTo>
                        <a:pt x="151" y="500"/>
                      </a:lnTo>
                      <a:lnTo>
                        <a:pt x="146" y="482"/>
                      </a:lnTo>
                      <a:lnTo>
                        <a:pt x="146" y="471"/>
                      </a:lnTo>
                      <a:lnTo>
                        <a:pt x="151" y="467"/>
                      </a:lnTo>
                      <a:lnTo>
                        <a:pt x="147" y="467"/>
                      </a:lnTo>
                      <a:lnTo>
                        <a:pt x="140" y="465"/>
                      </a:lnTo>
                      <a:lnTo>
                        <a:pt x="136" y="454"/>
                      </a:lnTo>
                      <a:lnTo>
                        <a:pt x="133" y="451"/>
                      </a:lnTo>
                      <a:lnTo>
                        <a:pt x="130" y="445"/>
                      </a:lnTo>
                      <a:lnTo>
                        <a:pt x="126" y="444"/>
                      </a:lnTo>
                      <a:lnTo>
                        <a:pt x="124" y="439"/>
                      </a:lnTo>
                      <a:lnTo>
                        <a:pt x="117" y="429"/>
                      </a:lnTo>
                      <a:lnTo>
                        <a:pt x="96" y="417"/>
                      </a:lnTo>
                      <a:lnTo>
                        <a:pt x="86" y="416"/>
                      </a:lnTo>
                      <a:lnTo>
                        <a:pt x="64" y="413"/>
                      </a:lnTo>
                      <a:lnTo>
                        <a:pt x="5" y="417"/>
                      </a:lnTo>
                      <a:lnTo>
                        <a:pt x="2" y="414"/>
                      </a:lnTo>
                      <a:lnTo>
                        <a:pt x="0" y="375"/>
                      </a:lnTo>
                      <a:lnTo>
                        <a:pt x="1" y="366"/>
                      </a:lnTo>
                      <a:lnTo>
                        <a:pt x="6" y="345"/>
                      </a:lnTo>
                      <a:lnTo>
                        <a:pt x="5" y="315"/>
                      </a:lnTo>
                      <a:lnTo>
                        <a:pt x="6" y="295"/>
                      </a:lnTo>
                      <a:lnTo>
                        <a:pt x="10" y="283"/>
                      </a:lnTo>
                      <a:lnTo>
                        <a:pt x="22" y="263"/>
                      </a:lnTo>
                      <a:lnTo>
                        <a:pt x="23" y="248"/>
                      </a:lnTo>
                      <a:lnTo>
                        <a:pt x="26" y="239"/>
                      </a:lnTo>
                      <a:lnTo>
                        <a:pt x="34" y="229"/>
                      </a:lnTo>
                      <a:lnTo>
                        <a:pt x="49" y="218"/>
                      </a:lnTo>
                      <a:lnTo>
                        <a:pt x="49" y="212"/>
                      </a:lnTo>
                      <a:lnTo>
                        <a:pt x="53" y="209"/>
                      </a:lnTo>
                      <a:lnTo>
                        <a:pt x="53" y="208"/>
                      </a:lnTo>
                      <a:lnTo>
                        <a:pt x="53" y="204"/>
                      </a:lnTo>
                      <a:lnTo>
                        <a:pt x="48" y="199"/>
                      </a:lnTo>
                      <a:lnTo>
                        <a:pt x="48" y="197"/>
                      </a:lnTo>
                      <a:lnTo>
                        <a:pt x="50" y="191"/>
                      </a:lnTo>
                      <a:lnTo>
                        <a:pt x="53" y="189"/>
                      </a:lnTo>
                      <a:lnTo>
                        <a:pt x="58" y="189"/>
                      </a:lnTo>
                      <a:lnTo>
                        <a:pt x="59" y="187"/>
                      </a:lnTo>
                      <a:lnTo>
                        <a:pt x="59" y="169"/>
                      </a:lnTo>
                      <a:lnTo>
                        <a:pt x="55" y="154"/>
                      </a:lnTo>
                      <a:lnTo>
                        <a:pt x="54" y="149"/>
                      </a:lnTo>
                      <a:lnTo>
                        <a:pt x="44" y="139"/>
                      </a:lnTo>
                      <a:lnTo>
                        <a:pt x="43" y="134"/>
                      </a:lnTo>
                      <a:lnTo>
                        <a:pt x="44" y="123"/>
                      </a:lnTo>
                      <a:lnTo>
                        <a:pt x="49" y="117"/>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539" name="Freeform 41"/>
                <p:cNvSpPr>
                  <a:spLocks noChangeAspect="1"/>
                </p:cNvSpPr>
                <p:nvPr/>
              </p:nvSpPr>
              <p:spPr bwMode="gray">
                <a:xfrm>
                  <a:off x="4952206" y="3627784"/>
                  <a:ext cx="133350" cy="152400"/>
                </a:xfrm>
                <a:custGeom>
                  <a:avLst/>
                  <a:gdLst/>
                  <a:ahLst/>
                  <a:cxnLst>
                    <a:cxn ang="0">
                      <a:pos x="408" y="5"/>
                    </a:cxn>
                    <a:cxn ang="0">
                      <a:pos x="377" y="16"/>
                    </a:cxn>
                    <a:cxn ang="0">
                      <a:pos x="343" y="0"/>
                    </a:cxn>
                    <a:cxn ang="0">
                      <a:pos x="300" y="17"/>
                    </a:cxn>
                    <a:cxn ang="0">
                      <a:pos x="274" y="47"/>
                    </a:cxn>
                    <a:cxn ang="0">
                      <a:pos x="274" y="101"/>
                    </a:cxn>
                    <a:cxn ang="0">
                      <a:pos x="267" y="114"/>
                    </a:cxn>
                    <a:cxn ang="0">
                      <a:pos x="234" y="96"/>
                    </a:cxn>
                    <a:cxn ang="0">
                      <a:pos x="205" y="90"/>
                    </a:cxn>
                    <a:cxn ang="0">
                      <a:pos x="118" y="84"/>
                    </a:cxn>
                    <a:cxn ang="0">
                      <a:pos x="111" y="117"/>
                    </a:cxn>
                    <a:cxn ang="0">
                      <a:pos x="121" y="140"/>
                    </a:cxn>
                    <a:cxn ang="0">
                      <a:pos x="166" y="124"/>
                    </a:cxn>
                    <a:cxn ang="0">
                      <a:pos x="177" y="157"/>
                    </a:cxn>
                    <a:cxn ang="0">
                      <a:pos x="158" y="204"/>
                    </a:cxn>
                    <a:cxn ang="0">
                      <a:pos x="173" y="246"/>
                    </a:cxn>
                    <a:cxn ang="0">
                      <a:pos x="169" y="275"/>
                    </a:cxn>
                    <a:cxn ang="0">
                      <a:pos x="161" y="329"/>
                    </a:cxn>
                    <a:cxn ang="0">
                      <a:pos x="127" y="318"/>
                    </a:cxn>
                    <a:cxn ang="0">
                      <a:pos x="92" y="310"/>
                    </a:cxn>
                    <a:cxn ang="0">
                      <a:pos x="74" y="313"/>
                    </a:cxn>
                    <a:cxn ang="0">
                      <a:pos x="42" y="333"/>
                    </a:cxn>
                    <a:cxn ang="0">
                      <a:pos x="27" y="350"/>
                    </a:cxn>
                    <a:cxn ang="0">
                      <a:pos x="31" y="375"/>
                    </a:cxn>
                    <a:cxn ang="0">
                      <a:pos x="31" y="394"/>
                    </a:cxn>
                    <a:cxn ang="0">
                      <a:pos x="8" y="397"/>
                    </a:cxn>
                    <a:cxn ang="0">
                      <a:pos x="0" y="419"/>
                    </a:cxn>
                    <a:cxn ang="0">
                      <a:pos x="19" y="434"/>
                    </a:cxn>
                    <a:cxn ang="0">
                      <a:pos x="40" y="456"/>
                    </a:cxn>
                    <a:cxn ang="0">
                      <a:pos x="63" y="469"/>
                    </a:cxn>
                    <a:cxn ang="0">
                      <a:pos x="80" y="449"/>
                    </a:cxn>
                    <a:cxn ang="0">
                      <a:pos x="100" y="447"/>
                    </a:cxn>
                    <a:cxn ang="0">
                      <a:pos x="121" y="468"/>
                    </a:cxn>
                    <a:cxn ang="0">
                      <a:pos x="140" y="452"/>
                    </a:cxn>
                    <a:cxn ang="0">
                      <a:pos x="161" y="444"/>
                    </a:cxn>
                    <a:cxn ang="0">
                      <a:pos x="177" y="445"/>
                    </a:cxn>
                    <a:cxn ang="0">
                      <a:pos x="188" y="466"/>
                    </a:cxn>
                    <a:cxn ang="0">
                      <a:pos x="232" y="437"/>
                    </a:cxn>
                    <a:cxn ang="0">
                      <a:pos x="261" y="415"/>
                    </a:cxn>
                    <a:cxn ang="0">
                      <a:pos x="278" y="376"/>
                    </a:cxn>
                    <a:cxn ang="0">
                      <a:pos x="282" y="337"/>
                    </a:cxn>
                    <a:cxn ang="0">
                      <a:pos x="312" y="280"/>
                    </a:cxn>
                    <a:cxn ang="0">
                      <a:pos x="348" y="254"/>
                    </a:cxn>
                    <a:cxn ang="0">
                      <a:pos x="364" y="237"/>
                    </a:cxn>
                    <a:cxn ang="0">
                      <a:pos x="372" y="141"/>
                    </a:cxn>
                    <a:cxn ang="0">
                      <a:pos x="391" y="73"/>
                    </a:cxn>
                    <a:cxn ang="0">
                      <a:pos x="417" y="17"/>
                    </a:cxn>
                  </a:cxnLst>
                  <a:rect l="0" t="0" r="r" b="b"/>
                  <a:pathLst>
                    <a:path w="417" h="479">
                      <a:moveTo>
                        <a:pt x="414" y="0"/>
                      </a:moveTo>
                      <a:lnTo>
                        <a:pt x="408" y="5"/>
                      </a:lnTo>
                      <a:lnTo>
                        <a:pt x="393" y="12"/>
                      </a:lnTo>
                      <a:lnTo>
                        <a:pt x="377" y="16"/>
                      </a:lnTo>
                      <a:lnTo>
                        <a:pt x="360" y="10"/>
                      </a:lnTo>
                      <a:lnTo>
                        <a:pt x="343" y="0"/>
                      </a:lnTo>
                      <a:lnTo>
                        <a:pt x="323" y="3"/>
                      </a:lnTo>
                      <a:lnTo>
                        <a:pt x="300" y="17"/>
                      </a:lnTo>
                      <a:lnTo>
                        <a:pt x="283" y="33"/>
                      </a:lnTo>
                      <a:lnTo>
                        <a:pt x="274" y="47"/>
                      </a:lnTo>
                      <a:lnTo>
                        <a:pt x="272" y="58"/>
                      </a:lnTo>
                      <a:lnTo>
                        <a:pt x="274" y="101"/>
                      </a:lnTo>
                      <a:lnTo>
                        <a:pt x="272" y="111"/>
                      </a:lnTo>
                      <a:lnTo>
                        <a:pt x="267" y="114"/>
                      </a:lnTo>
                      <a:lnTo>
                        <a:pt x="244" y="96"/>
                      </a:lnTo>
                      <a:lnTo>
                        <a:pt x="234" y="96"/>
                      </a:lnTo>
                      <a:lnTo>
                        <a:pt x="220" y="91"/>
                      </a:lnTo>
                      <a:lnTo>
                        <a:pt x="205" y="90"/>
                      </a:lnTo>
                      <a:lnTo>
                        <a:pt x="194" y="84"/>
                      </a:lnTo>
                      <a:lnTo>
                        <a:pt x="118" y="84"/>
                      </a:lnTo>
                      <a:lnTo>
                        <a:pt x="112" y="98"/>
                      </a:lnTo>
                      <a:lnTo>
                        <a:pt x="111" y="117"/>
                      </a:lnTo>
                      <a:lnTo>
                        <a:pt x="112" y="135"/>
                      </a:lnTo>
                      <a:lnTo>
                        <a:pt x="121" y="140"/>
                      </a:lnTo>
                      <a:lnTo>
                        <a:pt x="137" y="117"/>
                      </a:lnTo>
                      <a:lnTo>
                        <a:pt x="166" y="124"/>
                      </a:lnTo>
                      <a:lnTo>
                        <a:pt x="176" y="137"/>
                      </a:lnTo>
                      <a:lnTo>
                        <a:pt x="177" y="157"/>
                      </a:lnTo>
                      <a:lnTo>
                        <a:pt x="159" y="187"/>
                      </a:lnTo>
                      <a:lnTo>
                        <a:pt x="158" y="204"/>
                      </a:lnTo>
                      <a:lnTo>
                        <a:pt x="162" y="218"/>
                      </a:lnTo>
                      <a:lnTo>
                        <a:pt x="173" y="246"/>
                      </a:lnTo>
                      <a:lnTo>
                        <a:pt x="172" y="262"/>
                      </a:lnTo>
                      <a:lnTo>
                        <a:pt x="169" y="275"/>
                      </a:lnTo>
                      <a:lnTo>
                        <a:pt x="166" y="312"/>
                      </a:lnTo>
                      <a:lnTo>
                        <a:pt x="161" y="329"/>
                      </a:lnTo>
                      <a:lnTo>
                        <a:pt x="145" y="334"/>
                      </a:lnTo>
                      <a:lnTo>
                        <a:pt x="127" y="318"/>
                      </a:lnTo>
                      <a:lnTo>
                        <a:pt x="102" y="321"/>
                      </a:lnTo>
                      <a:lnTo>
                        <a:pt x="92" y="310"/>
                      </a:lnTo>
                      <a:lnTo>
                        <a:pt x="85" y="305"/>
                      </a:lnTo>
                      <a:lnTo>
                        <a:pt x="74" y="313"/>
                      </a:lnTo>
                      <a:lnTo>
                        <a:pt x="65" y="324"/>
                      </a:lnTo>
                      <a:lnTo>
                        <a:pt x="42" y="333"/>
                      </a:lnTo>
                      <a:lnTo>
                        <a:pt x="32" y="342"/>
                      </a:lnTo>
                      <a:lnTo>
                        <a:pt x="27" y="350"/>
                      </a:lnTo>
                      <a:lnTo>
                        <a:pt x="26" y="363"/>
                      </a:lnTo>
                      <a:lnTo>
                        <a:pt x="31" y="375"/>
                      </a:lnTo>
                      <a:lnTo>
                        <a:pt x="33" y="390"/>
                      </a:lnTo>
                      <a:lnTo>
                        <a:pt x="31" y="394"/>
                      </a:lnTo>
                      <a:lnTo>
                        <a:pt x="19" y="394"/>
                      </a:lnTo>
                      <a:lnTo>
                        <a:pt x="8" y="397"/>
                      </a:lnTo>
                      <a:lnTo>
                        <a:pt x="2" y="404"/>
                      </a:lnTo>
                      <a:lnTo>
                        <a:pt x="0" y="419"/>
                      </a:lnTo>
                      <a:lnTo>
                        <a:pt x="13" y="425"/>
                      </a:lnTo>
                      <a:lnTo>
                        <a:pt x="19" y="434"/>
                      </a:lnTo>
                      <a:lnTo>
                        <a:pt x="33" y="449"/>
                      </a:lnTo>
                      <a:lnTo>
                        <a:pt x="40" y="456"/>
                      </a:lnTo>
                      <a:lnTo>
                        <a:pt x="49" y="479"/>
                      </a:lnTo>
                      <a:lnTo>
                        <a:pt x="63" y="469"/>
                      </a:lnTo>
                      <a:lnTo>
                        <a:pt x="73" y="463"/>
                      </a:lnTo>
                      <a:lnTo>
                        <a:pt x="80" y="449"/>
                      </a:lnTo>
                      <a:lnTo>
                        <a:pt x="90" y="444"/>
                      </a:lnTo>
                      <a:lnTo>
                        <a:pt x="100" y="447"/>
                      </a:lnTo>
                      <a:lnTo>
                        <a:pt x="105" y="458"/>
                      </a:lnTo>
                      <a:lnTo>
                        <a:pt x="121" y="468"/>
                      </a:lnTo>
                      <a:lnTo>
                        <a:pt x="133" y="465"/>
                      </a:lnTo>
                      <a:lnTo>
                        <a:pt x="140" y="452"/>
                      </a:lnTo>
                      <a:lnTo>
                        <a:pt x="148" y="446"/>
                      </a:lnTo>
                      <a:lnTo>
                        <a:pt x="161" y="444"/>
                      </a:lnTo>
                      <a:lnTo>
                        <a:pt x="175" y="440"/>
                      </a:lnTo>
                      <a:lnTo>
                        <a:pt x="177" y="445"/>
                      </a:lnTo>
                      <a:lnTo>
                        <a:pt x="178" y="463"/>
                      </a:lnTo>
                      <a:lnTo>
                        <a:pt x="188" y="466"/>
                      </a:lnTo>
                      <a:lnTo>
                        <a:pt x="209" y="458"/>
                      </a:lnTo>
                      <a:lnTo>
                        <a:pt x="232" y="437"/>
                      </a:lnTo>
                      <a:lnTo>
                        <a:pt x="246" y="430"/>
                      </a:lnTo>
                      <a:lnTo>
                        <a:pt x="261" y="415"/>
                      </a:lnTo>
                      <a:lnTo>
                        <a:pt x="274" y="394"/>
                      </a:lnTo>
                      <a:lnTo>
                        <a:pt x="278" y="376"/>
                      </a:lnTo>
                      <a:lnTo>
                        <a:pt x="278" y="358"/>
                      </a:lnTo>
                      <a:lnTo>
                        <a:pt x="282" y="337"/>
                      </a:lnTo>
                      <a:lnTo>
                        <a:pt x="289" y="316"/>
                      </a:lnTo>
                      <a:lnTo>
                        <a:pt x="312" y="280"/>
                      </a:lnTo>
                      <a:lnTo>
                        <a:pt x="329" y="264"/>
                      </a:lnTo>
                      <a:lnTo>
                        <a:pt x="348" y="254"/>
                      </a:lnTo>
                      <a:lnTo>
                        <a:pt x="363" y="241"/>
                      </a:lnTo>
                      <a:lnTo>
                        <a:pt x="364" y="237"/>
                      </a:lnTo>
                      <a:lnTo>
                        <a:pt x="371" y="207"/>
                      </a:lnTo>
                      <a:lnTo>
                        <a:pt x="372" y="141"/>
                      </a:lnTo>
                      <a:lnTo>
                        <a:pt x="381" y="97"/>
                      </a:lnTo>
                      <a:lnTo>
                        <a:pt x="391" y="73"/>
                      </a:lnTo>
                      <a:lnTo>
                        <a:pt x="412" y="36"/>
                      </a:lnTo>
                      <a:lnTo>
                        <a:pt x="417" y="17"/>
                      </a:lnTo>
                      <a:lnTo>
                        <a:pt x="414" y="0"/>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540" name="Freeform 42"/>
                <p:cNvSpPr>
                  <a:spLocks noChangeAspect="1"/>
                </p:cNvSpPr>
                <p:nvPr/>
              </p:nvSpPr>
              <p:spPr bwMode="gray">
                <a:xfrm>
                  <a:off x="4922043" y="3653184"/>
                  <a:ext cx="33338" cy="22225"/>
                </a:xfrm>
                <a:custGeom>
                  <a:avLst/>
                  <a:gdLst/>
                  <a:ahLst/>
                  <a:cxnLst>
                    <a:cxn ang="0">
                      <a:pos x="107" y="0"/>
                    </a:cxn>
                    <a:cxn ang="0">
                      <a:pos x="67" y="0"/>
                    </a:cxn>
                    <a:cxn ang="0">
                      <a:pos x="25" y="3"/>
                    </a:cxn>
                    <a:cxn ang="0">
                      <a:pos x="21" y="4"/>
                    </a:cxn>
                    <a:cxn ang="0">
                      <a:pos x="21" y="14"/>
                    </a:cxn>
                    <a:cxn ang="0">
                      <a:pos x="14" y="26"/>
                    </a:cxn>
                    <a:cxn ang="0">
                      <a:pos x="11" y="37"/>
                    </a:cxn>
                    <a:cxn ang="0">
                      <a:pos x="0" y="56"/>
                    </a:cxn>
                    <a:cxn ang="0">
                      <a:pos x="15" y="63"/>
                    </a:cxn>
                    <a:cxn ang="0">
                      <a:pos x="15" y="65"/>
                    </a:cxn>
                    <a:cxn ang="0">
                      <a:pos x="13" y="69"/>
                    </a:cxn>
                    <a:cxn ang="0">
                      <a:pos x="13" y="68"/>
                    </a:cxn>
                    <a:cxn ang="0">
                      <a:pos x="36" y="63"/>
                    </a:cxn>
                    <a:cxn ang="0">
                      <a:pos x="107" y="60"/>
                    </a:cxn>
                    <a:cxn ang="0">
                      <a:pos x="105" y="58"/>
                    </a:cxn>
                    <a:cxn ang="0">
                      <a:pos x="102" y="38"/>
                    </a:cxn>
                    <a:cxn ang="0">
                      <a:pos x="101" y="15"/>
                    </a:cxn>
                    <a:cxn ang="0">
                      <a:pos x="107" y="0"/>
                    </a:cxn>
                  </a:cxnLst>
                  <a:rect l="0" t="0" r="r" b="b"/>
                  <a:pathLst>
                    <a:path w="107" h="69">
                      <a:moveTo>
                        <a:pt x="107" y="0"/>
                      </a:moveTo>
                      <a:lnTo>
                        <a:pt x="67" y="0"/>
                      </a:lnTo>
                      <a:lnTo>
                        <a:pt x="25" y="3"/>
                      </a:lnTo>
                      <a:lnTo>
                        <a:pt x="21" y="4"/>
                      </a:lnTo>
                      <a:lnTo>
                        <a:pt x="21" y="14"/>
                      </a:lnTo>
                      <a:lnTo>
                        <a:pt x="14" y="26"/>
                      </a:lnTo>
                      <a:lnTo>
                        <a:pt x="11" y="37"/>
                      </a:lnTo>
                      <a:lnTo>
                        <a:pt x="0" y="56"/>
                      </a:lnTo>
                      <a:lnTo>
                        <a:pt x="15" y="63"/>
                      </a:lnTo>
                      <a:lnTo>
                        <a:pt x="15" y="65"/>
                      </a:lnTo>
                      <a:lnTo>
                        <a:pt x="13" y="69"/>
                      </a:lnTo>
                      <a:lnTo>
                        <a:pt x="13" y="68"/>
                      </a:lnTo>
                      <a:lnTo>
                        <a:pt x="36" y="63"/>
                      </a:lnTo>
                      <a:lnTo>
                        <a:pt x="107" y="60"/>
                      </a:lnTo>
                      <a:lnTo>
                        <a:pt x="105" y="58"/>
                      </a:lnTo>
                      <a:lnTo>
                        <a:pt x="102" y="38"/>
                      </a:lnTo>
                      <a:lnTo>
                        <a:pt x="101" y="15"/>
                      </a:lnTo>
                      <a:lnTo>
                        <a:pt x="107" y="0"/>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541" name="Freeform 43"/>
                <p:cNvSpPr>
                  <a:spLocks noChangeAspect="1"/>
                </p:cNvSpPr>
                <p:nvPr/>
              </p:nvSpPr>
              <p:spPr bwMode="gray">
                <a:xfrm>
                  <a:off x="5268117" y="3732559"/>
                  <a:ext cx="28575" cy="34925"/>
                </a:xfrm>
                <a:custGeom>
                  <a:avLst/>
                  <a:gdLst/>
                  <a:ahLst/>
                  <a:cxnLst>
                    <a:cxn ang="0">
                      <a:pos x="83" y="5"/>
                    </a:cxn>
                    <a:cxn ang="0">
                      <a:pos x="81" y="1"/>
                    </a:cxn>
                    <a:cxn ang="0">
                      <a:pos x="76" y="1"/>
                    </a:cxn>
                    <a:cxn ang="0">
                      <a:pos x="76" y="0"/>
                    </a:cxn>
                    <a:cxn ang="0">
                      <a:pos x="71" y="0"/>
                    </a:cxn>
                    <a:cxn ang="0">
                      <a:pos x="59" y="4"/>
                    </a:cxn>
                    <a:cxn ang="0">
                      <a:pos x="49" y="4"/>
                    </a:cxn>
                    <a:cxn ang="0">
                      <a:pos x="46" y="6"/>
                    </a:cxn>
                    <a:cxn ang="0">
                      <a:pos x="45" y="9"/>
                    </a:cxn>
                    <a:cxn ang="0">
                      <a:pos x="45" y="17"/>
                    </a:cxn>
                    <a:cxn ang="0">
                      <a:pos x="41" y="22"/>
                    </a:cxn>
                    <a:cxn ang="0">
                      <a:pos x="33" y="22"/>
                    </a:cxn>
                    <a:cxn ang="0">
                      <a:pos x="28" y="25"/>
                    </a:cxn>
                    <a:cxn ang="0">
                      <a:pos x="22" y="26"/>
                    </a:cxn>
                    <a:cxn ang="0">
                      <a:pos x="19" y="25"/>
                    </a:cxn>
                    <a:cxn ang="0">
                      <a:pos x="16" y="16"/>
                    </a:cxn>
                    <a:cxn ang="0">
                      <a:pos x="13" y="11"/>
                    </a:cxn>
                    <a:cxn ang="0">
                      <a:pos x="11" y="10"/>
                    </a:cxn>
                    <a:cxn ang="0">
                      <a:pos x="6" y="10"/>
                    </a:cxn>
                    <a:cxn ang="0">
                      <a:pos x="1" y="13"/>
                    </a:cxn>
                    <a:cxn ang="0">
                      <a:pos x="1" y="22"/>
                    </a:cxn>
                    <a:cxn ang="0">
                      <a:pos x="0" y="22"/>
                    </a:cxn>
                    <a:cxn ang="0">
                      <a:pos x="6" y="28"/>
                    </a:cxn>
                    <a:cxn ang="0">
                      <a:pos x="8" y="34"/>
                    </a:cxn>
                    <a:cxn ang="0">
                      <a:pos x="11" y="58"/>
                    </a:cxn>
                    <a:cxn ang="0">
                      <a:pos x="13" y="61"/>
                    </a:cxn>
                    <a:cxn ang="0">
                      <a:pos x="16" y="69"/>
                    </a:cxn>
                    <a:cxn ang="0">
                      <a:pos x="17" y="79"/>
                    </a:cxn>
                    <a:cxn ang="0">
                      <a:pos x="17" y="91"/>
                    </a:cxn>
                    <a:cxn ang="0">
                      <a:pos x="18" y="101"/>
                    </a:cxn>
                    <a:cxn ang="0">
                      <a:pos x="23" y="108"/>
                    </a:cxn>
                    <a:cxn ang="0">
                      <a:pos x="29" y="114"/>
                    </a:cxn>
                    <a:cxn ang="0">
                      <a:pos x="32" y="113"/>
                    </a:cxn>
                    <a:cxn ang="0">
                      <a:pos x="43" y="110"/>
                    </a:cxn>
                    <a:cxn ang="0">
                      <a:pos x="57" y="106"/>
                    </a:cxn>
                    <a:cxn ang="0">
                      <a:pos x="68" y="86"/>
                    </a:cxn>
                    <a:cxn ang="0">
                      <a:pos x="73" y="80"/>
                    </a:cxn>
                    <a:cxn ang="0">
                      <a:pos x="79" y="66"/>
                    </a:cxn>
                    <a:cxn ang="0">
                      <a:pos x="89" y="54"/>
                    </a:cxn>
                    <a:cxn ang="0">
                      <a:pos x="93" y="48"/>
                    </a:cxn>
                    <a:cxn ang="0">
                      <a:pos x="93" y="40"/>
                    </a:cxn>
                    <a:cxn ang="0">
                      <a:pos x="91" y="34"/>
                    </a:cxn>
                    <a:cxn ang="0">
                      <a:pos x="87" y="31"/>
                    </a:cxn>
                    <a:cxn ang="0">
                      <a:pos x="81" y="29"/>
                    </a:cxn>
                    <a:cxn ang="0">
                      <a:pos x="77" y="26"/>
                    </a:cxn>
                    <a:cxn ang="0">
                      <a:pos x="77" y="22"/>
                    </a:cxn>
                    <a:cxn ang="0">
                      <a:pos x="77" y="16"/>
                    </a:cxn>
                    <a:cxn ang="0">
                      <a:pos x="78" y="10"/>
                    </a:cxn>
                    <a:cxn ang="0">
                      <a:pos x="83" y="5"/>
                    </a:cxn>
                  </a:cxnLst>
                  <a:rect l="0" t="0" r="r" b="b"/>
                  <a:pathLst>
                    <a:path w="93" h="114">
                      <a:moveTo>
                        <a:pt x="83" y="5"/>
                      </a:moveTo>
                      <a:lnTo>
                        <a:pt x="81" y="1"/>
                      </a:lnTo>
                      <a:lnTo>
                        <a:pt x="76" y="1"/>
                      </a:lnTo>
                      <a:lnTo>
                        <a:pt x="76" y="0"/>
                      </a:lnTo>
                      <a:lnTo>
                        <a:pt x="71" y="0"/>
                      </a:lnTo>
                      <a:lnTo>
                        <a:pt x="59" y="4"/>
                      </a:lnTo>
                      <a:lnTo>
                        <a:pt x="49" y="4"/>
                      </a:lnTo>
                      <a:lnTo>
                        <a:pt x="46" y="6"/>
                      </a:lnTo>
                      <a:lnTo>
                        <a:pt x="45" y="9"/>
                      </a:lnTo>
                      <a:lnTo>
                        <a:pt x="45" y="17"/>
                      </a:lnTo>
                      <a:lnTo>
                        <a:pt x="41" y="22"/>
                      </a:lnTo>
                      <a:lnTo>
                        <a:pt x="33" y="22"/>
                      </a:lnTo>
                      <a:lnTo>
                        <a:pt x="28" y="25"/>
                      </a:lnTo>
                      <a:lnTo>
                        <a:pt x="22" y="26"/>
                      </a:lnTo>
                      <a:lnTo>
                        <a:pt x="19" y="25"/>
                      </a:lnTo>
                      <a:lnTo>
                        <a:pt x="16" y="16"/>
                      </a:lnTo>
                      <a:lnTo>
                        <a:pt x="13" y="11"/>
                      </a:lnTo>
                      <a:lnTo>
                        <a:pt x="11" y="10"/>
                      </a:lnTo>
                      <a:lnTo>
                        <a:pt x="6" y="10"/>
                      </a:lnTo>
                      <a:lnTo>
                        <a:pt x="1" y="13"/>
                      </a:lnTo>
                      <a:lnTo>
                        <a:pt x="1" y="22"/>
                      </a:lnTo>
                      <a:lnTo>
                        <a:pt x="0" y="22"/>
                      </a:lnTo>
                      <a:lnTo>
                        <a:pt x="6" y="28"/>
                      </a:lnTo>
                      <a:lnTo>
                        <a:pt x="8" y="34"/>
                      </a:lnTo>
                      <a:lnTo>
                        <a:pt x="11" y="58"/>
                      </a:lnTo>
                      <a:lnTo>
                        <a:pt x="13" y="61"/>
                      </a:lnTo>
                      <a:lnTo>
                        <a:pt x="16" y="69"/>
                      </a:lnTo>
                      <a:lnTo>
                        <a:pt x="17" y="79"/>
                      </a:lnTo>
                      <a:lnTo>
                        <a:pt x="17" y="91"/>
                      </a:lnTo>
                      <a:lnTo>
                        <a:pt x="18" y="101"/>
                      </a:lnTo>
                      <a:lnTo>
                        <a:pt x="23" y="108"/>
                      </a:lnTo>
                      <a:lnTo>
                        <a:pt x="29" y="114"/>
                      </a:lnTo>
                      <a:lnTo>
                        <a:pt x="32" y="113"/>
                      </a:lnTo>
                      <a:lnTo>
                        <a:pt x="43" y="110"/>
                      </a:lnTo>
                      <a:lnTo>
                        <a:pt x="57" y="106"/>
                      </a:lnTo>
                      <a:lnTo>
                        <a:pt x="68" y="86"/>
                      </a:lnTo>
                      <a:lnTo>
                        <a:pt x="73" y="80"/>
                      </a:lnTo>
                      <a:lnTo>
                        <a:pt x="79" y="66"/>
                      </a:lnTo>
                      <a:lnTo>
                        <a:pt x="89" y="54"/>
                      </a:lnTo>
                      <a:lnTo>
                        <a:pt x="93" y="48"/>
                      </a:lnTo>
                      <a:lnTo>
                        <a:pt x="93" y="40"/>
                      </a:lnTo>
                      <a:lnTo>
                        <a:pt x="91" y="34"/>
                      </a:lnTo>
                      <a:lnTo>
                        <a:pt x="87" y="31"/>
                      </a:lnTo>
                      <a:lnTo>
                        <a:pt x="81" y="29"/>
                      </a:lnTo>
                      <a:lnTo>
                        <a:pt x="77" y="26"/>
                      </a:lnTo>
                      <a:lnTo>
                        <a:pt x="77" y="22"/>
                      </a:lnTo>
                      <a:lnTo>
                        <a:pt x="77" y="16"/>
                      </a:lnTo>
                      <a:lnTo>
                        <a:pt x="78" y="10"/>
                      </a:lnTo>
                      <a:lnTo>
                        <a:pt x="83" y="5"/>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542" name="Freeform 44"/>
                <p:cNvSpPr>
                  <a:spLocks noChangeAspect="1"/>
                </p:cNvSpPr>
                <p:nvPr/>
              </p:nvSpPr>
              <p:spPr bwMode="gray">
                <a:xfrm>
                  <a:off x="5277642" y="3619847"/>
                  <a:ext cx="92075" cy="96838"/>
                </a:xfrm>
                <a:custGeom>
                  <a:avLst/>
                  <a:gdLst/>
                  <a:ahLst/>
                  <a:cxnLst>
                    <a:cxn ang="0">
                      <a:pos x="232" y="0"/>
                    </a:cxn>
                    <a:cxn ang="0">
                      <a:pos x="205" y="21"/>
                    </a:cxn>
                    <a:cxn ang="0">
                      <a:pos x="170" y="19"/>
                    </a:cxn>
                    <a:cxn ang="0">
                      <a:pos x="143" y="25"/>
                    </a:cxn>
                    <a:cxn ang="0">
                      <a:pos x="120" y="22"/>
                    </a:cxn>
                    <a:cxn ang="0">
                      <a:pos x="98" y="25"/>
                    </a:cxn>
                    <a:cxn ang="0">
                      <a:pos x="73" y="23"/>
                    </a:cxn>
                    <a:cxn ang="0">
                      <a:pos x="66" y="32"/>
                    </a:cxn>
                    <a:cxn ang="0">
                      <a:pos x="60" y="59"/>
                    </a:cxn>
                    <a:cxn ang="0">
                      <a:pos x="63" y="89"/>
                    </a:cxn>
                    <a:cxn ang="0">
                      <a:pos x="73" y="98"/>
                    </a:cxn>
                    <a:cxn ang="0">
                      <a:pos x="84" y="105"/>
                    </a:cxn>
                    <a:cxn ang="0">
                      <a:pos x="82" y="121"/>
                    </a:cxn>
                    <a:cxn ang="0">
                      <a:pos x="67" y="135"/>
                    </a:cxn>
                    <a:cxn ang="0">
                      <a:pos x="52" y="147"/>
                    </a:cxn>
                    <a:cxn ang="0">
                      <a:pos x="44" y="159"/>
                    </a:cxn>
                    <a:cxn ang="0">
                      <a:pos x="20" y="186"/>
                    </a:cxn>
                    <a:cxn ang="0">
                      <a:pos x="11" y="202"/>
                    </a:cxn>
                    <a:cxn ang="0">
                      <a:pos x="3" y="247"/>
                    </a:cxn>
                    <a:cxn ang="0">
                      <a:pos x="0" y="296"/>
                    </a:cxn>
                    <a:cxn ang="0">
                      <a:pos x="11" y="302"/>
                    </a:cxn>
                    <a:cxn ang="0">
                      <a:pos x="25" y="290"/>
                    </a:cxn>
                    <a:cxn ang="0">
                      <a:pos x="36" y="285"/>
                    </a:cxn>
                    <a:cxn ang="0">
                      <a:pos x="63" y="283"/>
                    </a:cxn>
                    <a:cxn ang="0">
                      <a:pos x="70" y="278"/>
                    </a:cxn>
                    <a:cxn ang="0">
                      <a:pos x="110" y="274"/>
                    </a:cxn>
                    <a:cxn ang="0">
                      <a:pos x="120" y="240"/>
                    </a:cxn>
                    <a:cxn ang="0">
                      <a:pos x="132" y="232"/>
                    </a:cxn>
                    <a:cxn ang="0">
                      <a:pos x="147" y="221"/>
                    </a:cxn>
                    <a:cxn ang="0">
                      <a:pos x="157" y="222"/>
                    </a:cxn>
                    <a:cxn ang="0">
                      <a:pos x="164" y="218"/>
                    </a:cxn>
                    <a:cxn ang="0">
                      <a:pos x="183" y="223"/>
                    </a:cxn>
                    <a:cxn ang="0">
                      <a:pos x="201" y="211"/>
                    </a:cxn>
                    <a:cxn ang="0">
                      <a:pos x="223" y="213"/>
                    </a:cxn>
                    <a:cxn ang="0">
                      <a:pos x="234" y="213"/>
                    </a:cxn>
                    <a:cxn ang="0">
                      <a:pos x="258" y="181"/>
                    </a:cxn>
                    <a:cxn ang="0">
                      <a:pos x="270" y="167"/>
                    </a:cxn>
                    <a:cxn ang="0">
                      <a:pos x="286" y="143"/>
                    </a:cxn>
                    <a:cxn ang="0">
                      <a:pos x="289" y="110"/>
                    </a:cxn>
                    <a:cxn ang="0">
                      <a:pos x="287" y="82"/>
                    </a:cxn>
                    <a:cxn ang="0">
                      <a:pos x="278" y="67"/>
                    </a:cxn>
                    <a:cxn ang="0">
                      <a:pos x="267" y="61"/>
                    </a:cxn>
                    <a:cxn ang="0">
                      <a:pos x="260" y="50"/>
                    </a:cxn>
                    <a:cxn ang="0">
                      <a:pos x="253" y="21"/>
                    </a:cxn>
                    <a:cxn ang="0">
                      <a:pos x="251" y="11"/>
                    </a:cxn>
                    <a:cxn ang="0">
                      <a:pos x="237" y="7"/>
                    </a:cxn>
                    <a:cxn ang="0">
                      <a:pos x="232" y="3"/>
                    </a:cxn>
                  </a:cxnLst>
                  <a:rect l="0" t="0" r="r" b="b"/>
                  <a:pathLst>
                    <a:path w="289" h="302">
                      <a:moveTo>
                        <a:pt x="232" y="3"/>
                      </a:moveTo>
                      <a:lnTo>
                        <a:pt x="232" y="0"/>
                      </a:lnTo>
                      <a:lnTo>
                        <a:pt x="232" y="3"/>
                      </a:lnTo>
                      <a:lnTo>
                        <a:pt x="205" y="21"/>
                      </a:lnTo>
                      <a:lnTo>
                        <a:pt x="186" y="21"/>
                      </a:lnTo>
                      <a:lnTo>
                        <a:pt x="170" y="19"/>
                      </a:lnTo>
                      <a:lnTo>
                        <a:pt x="157" y="24"/>
                      </a:lnTo>
                      <a:lnTo>
                        <a:pt x="143" y="25"/>
                      </a:lnTo>
                      <a:lnTo>
                        <a:pt x="126" y="29"/>
                      </a:lnTo>
                      <a:lnTo>
                        <a:pt x="120" y="22"/>
                      </a:lnTo>
                      <a:lnTo>
                        <a:pt x="108" y="23"/>
                      </a:lnTo>
                      <a:lnTo>
                        <a:pt x="98" y="25"/>
                      </a:lnTo>
                      <a:lnTo>
                        <a:pt x="87" y="22"/>
                      </a:lnTo>
                      <a:lnTo>
                        <a:pt x="73" y="23"/>
                      </a:lnTo>
                      <a:lnTo>
                        <a:pt x="66" y="28"/>
                      </a:lnTo>
                      <a:lnTo>
                        <a:pt x="66" y="32"/>
                      </a:lnTo>
                      <a:lnTo>
                        <a:pt x="63" y="41"/>
                      </a:lnTo>
                      <a:lnTo>
                        <a:pt x="60" y="59"/>
                      </a:lnTo>
                      <a:lnTo>
                        <a:pt x="61" y="81"/>
                      </a:lnTo>
                      <a:lnTo>
                        <a:pt x="63" y="89"/>
                      </a:lnTo>
                      <a:lnTo>
                        <a:pt x="68" y="94"/>
                      </a:lnTo>
                      <a:lnTo>
                        <a:pt x="73" y="98"/>
                      </a:lnTo>
                      <a:lnTo>
                        <a:pt x="82" y="100"/>
                      </a:lnTo>
                      <a:lnTo>
                        <a:pt x="84" y="105"/>
                      </a:lnTo>
                      <a:lnTo>
                        <a:pt x="86" y="113"/>
                      </a:lnTo>
                      <a:lnTo>
                        <a:pt x="82" y="121"/>
                      </a:lnTo>
                      <a:lnTo>
                        <a:pt x="73" y="130"/>
                      </a:lnTo>
                      <a:lnTo>
                        <a:pt x="67" y="135"/>
                      </a:lnTo>
                      <a:lnTo>
                        <a:pt x="56" y="140"/>
                      </a:lnTo>
                      <a:lnTo>
                        <a:pt x="52" y="147"/>
                      </a:lnTo>
                      <a:lnTo>
                        <a:pt x="50" y="153"/>
                      </a:lnTo>
                      <a:lnTo>
                        <a:pt x="44" y="159"/>
                      </a:lnTo>
                      <a:lnTo>
                        <a:pt x="33" y="172"/>
                      </a:lnTo>
                      <a:lnTo>
                        <a:pt x="20" y="186"/>
                      </a:lnTo>
                      <a:lnTo>
                        <a:pt x="17" y="191"/>
                      </a:lnTo>
                      <a:lnTo>
                        <a:pt x="11" y="202"/>
                      </a:lnTo>
                      <a:lnTo>
                        <a:pt x="3" y="233"/>
                      </a:lnTo>
                      <a:lnTo>
                        <a:pt x="3" y="247"/>
                      </a:lnTo>
                      <a:lnTo>
                        <a:pt x="1" y="275"/>
                      </a:lnTo>
                      <a:lnTo>
                        <a:pt x="0" y="296"/>
                      </a:lnTo>
                      <a:lnTo>
                        <a:pt x="4" y="299"/>
                      </a:lnTo>
                      <a:lnTo>
                        <a:pt x="11" y="302"/>
                      </a:lnTo>
                      <a:lnTo>
                        <a:pt x="19" y="301"/>
                      </a:lnTo>
                      <a:lnTo>
                        <a:pt x="25" y="290"/>
                      </a:lnTo>
                      <a:lnTo>
                        <a:pt x="29" y="286"/>
                      </a:lnTo>
                      <a:lnTo>
                        <a:pt x="36" y="285"/>
                      </a:lnTo>
                      <a:lnTo>
                        <a:pt x="41" y="281"/>
                      </a:lnTo>
                      <a:lnTo>
                        <a:pt x="63" y="283"/>
                      </a:lnTo>
                      <a:lnTo>
                        <a:pt x="70" y="280"/>
                      </a:lnTo>
                      <a:lnTo>
                        <a:pt x="70" y="278"/>
                      </a:lnTo>
                      <a:lnTo>
                        <a:pt x="115" y="278"/>
                      </a:lnTo>
                      <a:lnTo>
                        <a:pt x="110" y="274"/>
                      </a:lnTo>
                      <a:lnTo>
                        <a:pt x="122" y="247"/>
                      </a:lnTo>
                      <a:lnTo>
                        <a:pt x="120" y="240"/>
                      </a:lnTo>
                      <a:lnTo>
                        <a:pt x="121" y="234"/>
                      </a:lnTo>
                      <a:lnTo>
                        <a:pt x="132" y="232"/>
                      </a:lnTo>
                      <a:lnTo>
                        <a:pt x="142" y="228"/>
                      </a:lnTo>
                      <a:lnTo>
                        <a:pt x="147" y="221"/>
                      </a:lnTo>
                      <a:lnTo>
                        <a:pt x="153" y="223"/>
                      </a:lnTo>
                      <a:lnTo>
                        <a:pt x="157" y="222"/>
                      </a:lnTo>
                      <a:lnTo>
                        <a:pt x="159" y="216"/>
                      </a:lnTo>
                      <a:lnTo>
                        <a:pt x="164" y="218"/>
                      </a:lnTo>
                      <a:lnTo>
                        <a:pt x="175" y="220"/>
                      </a:lnTo>
                      <a:lnTo>
                        <a:pt x="183" y="223"/>
                      </a:lnTo>
                      <a:lnTo>
                        <a:pt x="195" y="207"/>
                      </a:lnTo>
                      <a:lnTo>
                        <a:pt x="201" y="211"/>
                      </a:lnTo>
                      <a:lnTo>
                        <a:pt x="215" y="216"/>
                      </a:lnTo>
                      <a:lnTo>
                        <a:pt x="223" y="213"/>
                      </a:lnTo>
                      <a:lnTo>
                        <a:pt x="232" y="216"/>
                      </a:lnTo>
                      <a:lnTo>
                        <a:pt x="234" y="213"/>
                      </a:lnTo>
                      <a:lnTo>
                        <a:pt x="240" y="208"/>
                      </a:lnTo>
                      <a:lnTo>
                        <a:pt x="258" y="181"/>
                      </a:lnTo>
                      <a:lnTo>
                        <a:pt x="267" y="170"/>
                      </a:lnTo>
                      <a:lnTo>
                        <a:pt x="270" y="167"/>
                      </a:lnTo>
                      <a:lnTo>
                        <a:pt x="278" y="156"/>
                      </a:lnTo>
                      <a:lnTo>
                        <a:pt x="286" y="143"/>
                      </a:lnTo>
                      <a:lnTo>
                        <a:pt x="288" y="130"/>
                      </a:lnTo>
                      <a:lnTo>
                        <a:pt x="289" y="110"/>
                      </a:lnTo>
                      <a:lnTo>
                        <a:pt x="287" y="100"/>
                      </a:lnTo>
                      <a:lnTo>
                        <a:pt x="287" y="82"/>
                      </a:lnTo>
                      <a:lnTo>
                        <a:pt x="286" y="76"/>
                      </a:lnTo>
                      <a:lnTo>
                        <a:pt x="278" y="67"/>
                      </a:lnTo>
                      <a:lnTo>
                        <a:pt x="274" y="65"/>
                      </a:lnTo>
                      <a:lnTo>
                        <a:pt x="267" y="61"/>
                      </a:lnTo>
                      <a:lnTo>
                        <a:pt x="262" y="56"/>
                      </a:lnTo>
                      <a:lnTo>
                        <a:pt x="260" y="50"/>
                      </a:lnTo>
                      <a:lnTo>
                        <a:pt x="255" y="23"/>
                      </a:lnTo>
                      <a:lnTo>
                        <a:pt x="253" y="21"/>
                      </a:lnTo>
                      <a:lnTo>
                        <a:pt x="251" y="18"/>
                      </a:lnTo>
                      <a:lnTo>
                        <a:pt x="251" y="11"/>
                      </a:lnTo>
                      <a:lnTo>
                        <a:pt x="249" y="9"/>
                      </a:lnTo>
                      <a:lnTo>
                        <a:pt x="237" y="7"/>
                      </a:lnTo>
                      <a:lnTo>
                        <a:pt x="234" y="5"/>
                      </a:lnTo>
                      <a:lnTo>
                        <a:pt x="232" y="3"/>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543" name="Freeform 45"/>
                <p:cNvSpPr>
                  <a:spLocks noChangeAspect="1"/>
                </p:cNvSpPr>
                <p:nvPr/>
              </p:nvSpPr>
              <p:spPr bwMode="gray">
                <a:xfrm>
                  <a:off x="5264942" y="3710334"/>
                  <a:ext cx="33338" cy="30163"/>
                </a:xfrm>
                <a:custGeom>
                  <a:avLst/>
                  <a:gdLst/>
                  <a:ahLst/>
                  <a:cxnLst>
                    <a:cxn ang="0">
                      <a:pos x="7" y="92"/>
                    </a:cxn>
                    <a:cxn ang="0">
                      <a:pos x="8" y="92"/>
                    </a:cxn>
                    <a:cxn ang="0">
                      <a:pos x="8" y="83"/>
                    </a:cxn>
                    <a:cxn ang="0">
                      <a:pos x="13" y="80"/>
                    </a:cxn>
                    <a:cxn ang="0">
                      <a:pos x="18" y="80"/>
                    </a:cxn>
                    <a:cxn ang="0">
                      <a:pos x="20" y="81"/>
                    </a:cxn>
                    <a:cxn ang="0">
                      <a:pos x="23" y="86"/>
                    </a:cxn>
                    <a:cxn ang="0">
                      <a:pos x="26" y="95"/>
                    </a:cxn>
                    <a:cxn ang="0">
                      <a:pos x="29" y="96"/>
                    </a:cxn>
                    <a:cxn ang="0">
                      <a:pos x="35" y="95"/>
                    </a:cxn>
                    <a:cxn ang="0">
                      <a:pos x="40" y="92"/>
                    </a:cxn>
                    <a:cxn ang="0">
                      <a:pos x="48" y="92"/>
                    </a:cxn>
                    <a:cxn ang="0">
                      <a:pos x="52" y="87"/>
                    </a:cxn>
                    <a:cxn ang="0">
                      <a:pos x="52" y="79"/>
                    </a:cxn>
                    <a:cxn ang="0">
                      <a:pos x="53" y="76"/>
                    </a:cxn>
                    <a:cxn ang="0">
                      <a:pos x="56" y="74"/>
                    </a:cxn>
                    <a:cxn ang="0">
                      <a:pos x="66" y="74"/>
                    </a:cxn>
                    <a:cxn ang="0">
                      <a:pos x="78" y="70"/>
                    </a:cxn>
                    <a:cxn ang="0">
                      <a:pos x="83" y="70"/>
                    </a:cxn>
                    <a:cxn ang="0">
                      <a:pos x="83" y="71"/>
                    </a:cxn>
                    <a:cxn ang="0">
                      <a:pos x="88" y="71"/>
                    </a:cxn>
                    <a:cxn ang="0">
                      <a:pos x="90" y="75"/>
                    </a:cxn>
                    <a:cxn ang="0">
                      <a:pos x="101" y="60"/>
                    </a:cxn>
                    <a:cxn ang="0">
                      <a:pos x="104" y="50"/>
                    </a:cxn>
                    <a:cxn ang="0">
                      <a:pos x="102" y="43"/>
                    </a:cxn>
                    <a:cxn ang="0">
                      <a:pos x="98" y="28"/>
                    </a:cxn>
                    <a:cxn ang="0">
                      <a:pos x="85" y="7"/>
                    </a:cxn>
                    <a:cxn ang="0">
                      <a:pos x="80" y="0"/>
                    </a:cxn>
                    <a:cxn ang="0">
                      <a:pos x="75" y="4"/>
                    </a:cxn>
                    <a:cxn ang="0">
                      <a:pos x="68" y="5"/>
                    </a:cxn>
                    <a:cxn ang="0">
                      <a:pos x="64" y="9"/>
                    </a:cxn>
                    <a:cxn ang="0">
                      <a:pos x="58" y="20"/>
                    </a:cxn>
                    <a:cxn ang="0">
                      <a:pos x="50" y="21"/>
                    </a:cxn>
                    <a:cxn ang="0">
                      <a:pos x="43" y="18"/>
                    </a:cxn>
                    <a:cxn ang="0">
                      <a:pos x="39" y="15"/>
                    </a:cxn>
                    <a:cxn ang="0">
                      <a:pos x="36" y="17"/>
                    </a:cxn>
                    <a:cxn ang="0">
                      <a:pos x="29" y="24"/>
                    </a:cxn>
                    <a:cxn ang="0">
                      <a:pos x="21" y="36"/>
                    </a:cxn>
                    <a:cxn ang="0">
                      <a:pos x="14" y="49"/>
                    </a:cxn>
                    <a:cxn ang="0">
                      <a:pos x="10" y="60"/>
                    </a:cxn>
                    <a:cxn ang="0">
                      <a:pos x="0" y="74"/>
                    </a:cxn>
                    <a:cxn ang="0">
                      <a:pos x="0" y="81"/>
                    </a:cxn>
                    <a:cxn ang="0">
                      <a:pos x="2" y="85"/>
                    </a:cxn>
                    <a:cxn ang="0">
                      <a:pos x="7" y="92"/>
                    </a:cxn>
                  </a:cxnLst>
                  <a:rect l="0" t="0" r="r" b="b"/>
                  <a:pathLst>
                    <a:path w="104" h="96">
                      <a:moveTo>
                        <a:pt x="7" y="92"/>
                      </a:moveTo>
                      <a:lnTo>
                        <a:pt x="8" y="92"/>
                      </a:lnTo>
                      <a:lnTo>
                        <a:pt x="8" y="83"/>
                      </a:lnTo>
                      <a:lnTo>
                        <a:pt x="13" y="80"/>
                      </a:lnTo>
                      <a:lnTo>
                        <a:pt x="18" y="80"/>
                      </a:lnTo>
                      <a:lnTo>
                        <a:pt x="20" y="81"/>
                      </a:lnTo>
                      <a:lnTo>
                        <a:pt x="23" y="86"/>
                      </a:lnTo>
                      <a:lnTo>
                        <a:pt x="26" y="95"/>
                      </a:lnTo>
                      <a:lnTo>
                        <a:pt x="29" y="96"/>
                      </a:lnTo>
                      <a:lnTo>
                        <a:pt x="35" y="95"/>
                      </a:lnTo>
                      <a:lnTo>
                        <a:pt x="40" y="92"/>
                      </a:lnTo>
                      <a:lnTo>
                        <a:pt x="48" y="92"/>
                      </a:lnTo>
                      <a:lnTo>
                        <a:pt x="52" y="87"/>
                      </a:lnTo>
                      <a:lnTo>
                        <a:pt x="52" y="79"/>
                      </a:lnTo>
                      <a:lnTo>
                        <a:pt x="53" y="76"/>
                      </a:lnTo>
                      <a:lnTo>
                        <a:pt x="56" y="74"/>
                      </a:lnTo>
                      <a:lnTo>
                        <a:pt x="66" y="74"/>
                      </a:lnTo>
                      <a:lnTo>
                        <a:pt x="78" y="70"/>
                      </a:lnTo>
                      <a:lnTo>
                        <a:pt x="83" y="70"/>
                      </a:lnTo>
                      <a:lnTo>
                        <a:pt x="83" y="71"/>
                      </a:lnTo>
                      <a:lnTo>
                        <a:pt x="88" y="71"/>
                      </a:lnTo>
                      <a:lnTo>
                        <a:pt x="90" y="75"/>
                      </a:lnTo>
                      <a:lnTo>
                        <a:pt x="101" y="60"/>
                      </a:lnTo>
                      <a:lnTo>
                        <a:pt x="104" y="50"/>
                      </a:lnTo>
                      <a:lnTo>
                        <a:pt x="102" y="43"/>
                      </a:lnTo>
                      <a:lnTo>
                        <a:pt x="98" y="28"/>
                      </a:lnTo>
                      <a:lnTo>
                        <a:pt x="85" y="7"/>
                      </a:lnTo>
                      <a:lnTo>
                        <a:pt x="80" y="0"/>
                      </a:lnTo>
                      <a:lnTo>
                        <a:pt x="75" y="4"/>
                      </a:lnTo>
                      <a:lnTo>
                        <a:pt x="68" y="5"/>
                      </a:lnTo>
                      <a:lnTo>
                        <a:pt x="64" y="9"/>
                      </a:lnTo>
                      <a:lnTo>
                        <a:pt x="58" y="20"/>
                      </a:lnTo>
                      <a:lnTo>
                        <a:pt x="50" y="21"/>
                      </a:lnTo>
                      <a:lnTo>
                        <a:pt x="43" y="18"/>
                      </a:lnTo>
                      <a:lnTo>
                        <a:pt x="39" y="15"/>
                      </a:lnTo>
                      <a:lnTo>
                        <a:pt x="36" y="17"/>
                      </a:lnTo>
                      <a:lnTo>
                        <a:pt x="29" y="24"/>
                      </a:lnTo>
                      <a:lnTo>
                        <a:pt x="21" y="36"/>
                      </a:lnTo>
                      <a:lnTo>
                        <a:pt x="14" y="49"/>
                      </a:lnTo>
                      <a:lnTo>
                        <a:pt x="10" y="60"/>
                      </a:lnTo>
                      <a:lnTo>
                        <a:pt x="0" y="74"/>
                      </a:lnTo>
                      <a:lnTo>
                        <a:pt x="0" y="81"/>
                      </a:lnTo>
                      <a:lnTo>
                        <a:pt x="2" y="85"/>
                      </a:lnTo>
                      <a:lnTo>
                        <a:pt x="7" y="92"/>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544" name="Freeform 46"/>
                <p:cNvSpPr>
                  <a:spLocks noChangeAspect="1"/>
                </p:cNvSpPr>
                <p:nvPr/>
              </p:nvSpPr>
              <p:spPr bwMode="gray">
                <a:xfrm>
                  <a:off x="5350667" y="3611909"/>
                  <a:ext cx="138113" cy="160338"/>
                </a:xfrm>
                <a:custGeom>
                  <a:avLst/>
                  <a:gdLst/>
                  <a:ahLst/>
                  <a:cxnLst>
                    <a:cxn ang="0">
                      <a:pos x="387" y="204"/>
                    </a:cxn>
                    <a:cxn ang="0">
                      <a:pos x="387" y="98"/>
                    </a:cxn>
                    <a:cxn ang="0">
                      <a:pos x="412" y="74"/>
                    </a:cxn>
                    <a:cxn ang="0">
                      <a:pos x="435" y="37"/>
                    </a:cxn>
                    <a:cxn ang="0">
                      <a:pos x="421" y="37"/>
                    </a:cxn>
                    <a:cxn ang="0">
                      <a:pos x="374" y="22"/>
                    </a:cxn>
                    <a:cxn ang="0">
                      <a:pos x="336" y="32"/>
                    </a:cxn>
                    <a:cxn ang="0">
                      <a:pos x="297" y="60"/>
                    </a:cxn>
                    <a:cxn ang="0">
                      <a:pos x="250" y="53"/>
                    </a:cxn>
                    <a:cxn ang="0">
                      <a:pos x="213" y="47"/>
                    </a:cxn>
                    <a:cxn ang="0">
                      <a:pos x="164" y="12"/>
                    </a:cxn>
                    <a:cxn ang="0">
                      <a:pos x="132" y="3"/>
                    </a:cxn>
                    <a:cxn ang="0">
                      <a:pos x="103" y="0"/>
                    </a:cxn>
                    <a:cxn ang="0">
                      <a:pos x="69" y="3"/>
                    </a:cxn>
                    <a:cxn ang="0">
                      <a:pos x="28" y="1"/>
                    </a:cxn>
                    <a:cxn ang="0">
                      <a:pos x="0" y="28"/>
                    </a:cxn>
                    <a:cxn ang="0">
                      <a:pos x="5" y="32"/>
                    </a:cxn>
                    <a:cxn ang="0">
                      <a:pos x="19" y="36"/>
                    </a:cxn>
                    <a:cxn ang="0">
                      <a:pos x="21" y="46"/>
                    </a:cxn>
                    <a:cxn ang="0">
                      <a:pos x="28" y="75"/>
                    </a:cxn>
                    <a:cxn ang="0">
                      <a:pos x="35" y="86"/>
                    </a:cxn>
                    <a:cxn ang="0">
                      <a:pos x="46" y="92"/>
                    </a:cxn>
                    <a:cxn ang="0">
                      <a:pos x="55" y="107"/>
                    </a:cxn>
                    <a:cxn ang="0">
                      <a:pos x="57" y="135"/>
                    </a:cxn>
                    <a:cxn ang="0">
                      <a:pos x="54" y="168"/>
                    </a:cxn>
                    <a:cxn ang="0">
                      <a:pos x="38" y="192"/>
                    </a:cxn>
                    <a:cxn ang="0">
                      <a:pos x="26" y="206"/>
                    </a:cxn>
                    <a:cxn ang="0">
                      <a:pos x="2" y="238"/>
                    </a:cxn>
                    <a:cxn ang="0">
                      <a:pos x="8" y="263"/>
                    </a:cxn>
                    <a:cxn ang="0">
                      <a:pos x="18" y="270"/>
                    </a:cxn>
                    <a:cxn ang="0">
                      <a:pos x="35" y="265"/>
                    </a:cxn>
                    <a:cxn ang="0">
                      <a:pos x="45" y="270"/>
                    </a:cxn>
                    <a:cxn ang="0">
                      <a:pos x="26" y="281"/>
                    </a:cxn>
                    <a:cxn ang="0">
                      <a:pos x="7" y="295"/>
                    </a:cxn>
                    <a:cxn ang="0">
                      <a:pos x="207" y="415"/>
                    </a:cxn>
                    <a:cxn ang="0">
                      <a:pos x="210" y="428"/>
                    </a:cxn>
                    <a:cxn ang="0">
                      <a:pos x="218" y="458"/>
                    </a:cxn>
                    <a:cxn ang="0">
                      <a:pos x="306" y="499"/>
                    </a:cxn>
                    <a:cxn ang="0">
                      <a:pos x="314" y="488"/>
                    </a:cxn>
                    <a:cxn ang="0">
                      <a:pos x="324" y="463"/>
                    </a:cxn>
                    <a:cxn ang="0">
                      <a:pos x="342" y="429"/>
                    </a:cxn>
                    <a:cxn ang="0">
                      <a:pos x="352" y="399"/>
                    </a:cxn>
                    <a:cxn ang="0">
                      <a:pos x="360" y="391"/>
                    </a:cxn>
                    <a:cxn ang="0">
                      <a:pos x="379" y="376"/>
                    </a:cxn>
                    <a:cxn ang="0">
                      <a:pos x="388" y="361"/>
                    </a:cxn>
                    <a:cxn ang="0">
                      <a:pos x="403" y="358"/>
                    </a:cxn>
                    <a:cxn ang="0">
                      <a:pos x="417" y="340"/>
                    </a:cxn>
                    <a:cxn ang="0">
                      <a:pos x="393" y="308"/>
                    </a:cxn>
                    <a:cxn ang="0">
                      <a:pos x="387" y="257"/>
                    </a:cxn>
                  </a:cxnLst>
                  <a:rect l="0" t="0" r="r" b="b"/>
                  <a:pathLst>
                    <a:path w="435" h="504">
                      <a:moveTo>
                        <a:pt x="387" y="257"/>
                      </a:moveTo>
                      <a:lnTo>
                        <a:pt x="387" y="204"/>
                      </a:lnTo>
                      <a:lnTo>
                        <a:pt x="387" y="151"/>
                      </a:lnTo>
                      <a:lnTo>
                        <a:pt x="387" y="98"/>
                      </a:lnTo>
                      <a:lnTo>
                        <a:pt x="390" y="96"/>
                      </a:lnTo>
                      <a:lnTo>
                        <a:pt x="412" y="74"/>
                      </a:lnTo>
                      <a:lnTo>
                        <a:pt x="433" y="42"/>
                      </a:lnTo>
                      <a:lnTo>
                        <a:pt x="435" y="37"/>
                      </a:lnTo>
                      <a:lnTo>
                        <a:pt x="430" y="38"/>
                      </a:lnTo>
                      <a:lnTo>
                        <a:pt x="421" y="37"/>
                      </a:lnTo>
                      <a:lnTo>
                        <a:pt x="408" y="38"/>
                      </a:lnTo>
                      <a:lnTo>
                        <a:pt x="374" y="22"/>
                      </a:lnTo>
                      <a:lnTo>
                        <a:pt x="355" y="26"/>
                      </a:lnTo>
                      <a:lnTo>
                        <a:pt x="336" y="32"/>
                      </a:lnTo>
                      <a:lnTo>
                        <a:pt x="320" y="48"/>
                      </a:lnTo>
                      <a:lnTo>
                        <a:pt x="297" y="60"/>
                      </a:lnTo>
                      <a:lnTo>
                        <a:pt x="272" y="59"/>
                      </a:lnTo>
                      <a:lnTo>
                        <a:pt x="250" y="53"/>
                      </a:lnTo>
                      <a:lnTo>
                        <a:pt x="233" y="53"/>
                      </a:lnTo>
                      <a:lnTo>
                        <a:pt x="213" y="47"/>
                      </a:lnTo>
                      <a:lnTo>
                        <a:pt x="202" y="34"/>
                      </a:lnTo>
                      <a:lnTo>
                        <a:pt x="164" y="12"/>
                      </a:lnTo>
                      <a:lnTo>
                        <a:pt x="147" y="4"/>
                      </a:lnTo>
                      <a:lnTo>
                        <a:pt x="132" y="3"/>
                      </a:lnTo>
                      <a:lnTo>
                        <a:pt x="116" y="5"/>
                      </a:lnTo>
                      <a:lnTo>
                        <a:pt x="103" y="0"/>
                      </a:lnTo>
                      <a:lnTo>
                        <a:pt x="82" y="3"/>
                      </a:lnTo>
                      <a:lnTo>
                        <a:pt x="69" y="3"/>
                      </a:lnTo>
                      <a:lnTo>
                        <a:pt x="39" y="0"/>
                      </a:lnTo>
                      <a:lnTo>
                        <a:pt x="28" y="1"/>
                      </a:lnTo>
                      <a:lnTo>
                        <a:pt x="16" y="9"/>
                      </a:lnTo>
                      <a:lnTo>
                        <a:pt x="0" y="28"/>
                      </a:lnTo>
                      <a:lnTo>
                        <a:pt x="2" y="30"/>
                      </a:lnTo>
                      <a:lnTo>
                        <a:pt x="5" y="32"/>
                      </a:lnTo>
                      <a:lnTo>
                        <a:pt x="17" y="34"/>
                      </a:lnTo>
                      <a:lnTo>
                        <a:pt x="19" y="36"/>
                      </a:lnTo>
                      <a:lnTo>
                        <a:pt x="19" y="43"/>
                      </a:lnTo>
                      <a:lnTo>
                        <a:pt x="21" y="46"/>
                      </a:lnTo>
                      <a:lnTo>
                        <a:pt x="23" y="48"/>
                      </a:lnTo>
                      <a:lnTo>
                        <a:pt x="28" y="75"/>
                      </a:lnTo>
                      <a:lnTo>
                        <a:pt x="30" y="81"/>
                      </a:lnTo>
                      <a:lnTo>
                        <a:pt x="35" y="86"/>
                      </a:lnTo>
                      <a:lnTo>
                        <a:pt x="42" y="90"/>
                      </a:lnTo>
                      <a:lnTo>
                        <a:pt x="46" y="92"/>
                      </a:lnTo>
                      <a:lnTo>
                        <a:pt x="54" y="101"/>
                      </a:lnTo>
                      <a:lnTo>
                        <a:pt x="55" y="107"/>
                      </a:lnTo>
                      <a:lnTo>
                        <a:pt x="55" y="125"/>
                      </a:lnTo>
                      <a:lnTo>
                        <a:pt x="57" y="135"/>
                      </a:lnTo>
                      <a:lnTo>
                        <a:pt x="56" y="155"/>
                      </a:lnTo>
                      <a:lnTo>
                        <a:pt x="54" y="168"/>
                      </a:lnTo>
                      <a:lnTo>
                        <a:pt x="46" y="181"/>
                      </a:lnTo>
                      <a:lnTo>
                        <a:pt x="38" y="192"/>
                      </a:lnTo>
                      <a:lnTo>
                        <a:pt x="35" y="195"/>
                      </a:lnTo>
                      <a:lnTo>
                        <a:pt x="26" y="206"/>
                      </a:lnTo>
                      <a:lnTo>
                        <a:pt x="8" y="233"/>
                      </a:lnTo>
                      <a:lnTo>
                        <a:pt x="2" y="238"/>
                      </a:lnTo>
                      <a:lnTo>
                        <a:pt x="1" y="253"/>
                      </a:lnTo>
                      <a:lnTo>
                        <a:pt x="8" y="263"/>
                      </a:lnTo>
                      <a:lnTo>
                        <a:pt x="12" y="272"/>
                      </a:lnTo>
                      <a:lnTo>
                        <a:pt x="18" y="270"/>
                      </a:lnTo>
                      <a:lnTo>
                        <a:pt x="26" y="267"/>
                      </a:lnTo>
                      <a:lnTo>
                        <a:pt x="35" y="265"/>
                      </a:lnTo>
                      <a:lnTo>
                        <a:pt x="45" y="265"/>
                      </a:lnTo>
                      <a:lnTo>
                        <a:pt x="45" y="270"/>
                      </a:lnTo>
                      <a:lnTo>
                        <a:pt x="34" y="274"/>
                      </a:lnTo>
                      <a:lnTo>
                        <a:pt x="26" y="281"/>
                      </a:lnTo>
                      <a:lnTo>
                        <a:pt x="14" y="281"/>
                      </a:lnTo>
                      <a:lnTo>
                        <a:pt x="7" y="295"/>
                      </a:lnTo>
                      <a:lnTo>
                        <a:pt x="16" y="303"/>
                      </a:lnTo>
                      <a:lnTo>
                        <a:pt x="207" y="415"/>
                      </a:lnTo>
                      <a:lnTo>
                        <a:pt x="210" y="420"/>
                      </a:lnTo>
                      <a:lnTo>
                        <a:pt x="210" y="428"/>
                      </a:lnTo>
                      <a:lnTo>
                        <a:pt x="215" y="447"/>
                      </a:lnTo>
                      <a:lnTo>
                        <a:pt x="218" y="458"/>
                      </a:lnTo>
                      <a:lnTo>
                        <a:pt x="296" y="504"/>
                      </a:lnTo>
                      <a:lnTo>
                        <a:pt x="306" y="499"/>
                      </a:lnTo>
                      <a:lnTo>
                        <a:pt x="309" y="495"/>
                      </a:lnTo>
                      <a:lnTo>
                        <a:pt x="314" y="488"/>
                      </a:lnTo>
                      <a:lnTo>
                        <a:pt x="318" y="479"/>
                      </a:lnTo>
                      <a:lnTo>
                        <a:pt x="324" y="463"/>
                      </a:lnTo>
                      <a:lnTo>
                        <a:pt x="333" y="450"/>
                      </a:lnTo>
                      <a:lnTo>
                        <a:pt x="342" y="429"/>
                      </a:lnTo>
                      <a:lnTo>
                        <a:pt x="346" y="413"/>
                      </a:lnTo>
                      <a:lnTo>
                        <a:pt x="352" y="399"/>
                      </a:lnTo>
                      <a:lnTo>
                        <a:pt x="357" y="392"/>
                      </a:lnTo>
                      <a:lnTo>
                        <a:pt x="360" y="391"/>
                      </a:lnTo>
                      <a:lnTo>
                        <a:pt x="378" y="382"/>
                      </a:lnTo>
                      <a:lnTo>
                        <a:pt x="379" y="376"/>
                      </a:lnTo>
                      <a:lnTo>
                        <a:pt x="382" y="370"/>
                      </a:lnTo>
                      <a:lnTo>
                        <a:pt x="388" y="361"/>
                      </a:lnTo>
                      <a:lnTo>
                        <a:pt x="394" y="358"/>
                      </a:lnTo>
                      <a:lnTo>
                        <a:pt x="403" y="358"/>
                      </a:lnTo>
                      <a:lnTo>
                        <a:pt x="414" y="346"/>
                      </a:lnTo>
                      <a:lnTo>
                        <a:pt x="417" y="340"/>
                      </a:lnTo>
                      <a:lnTo>
                        <a:pt x="416" y="337"/>
                      </a:lnTo>
                      <a:lnTo>
                        <a:pt x="393" y="308"/>
                      </a:lnTo>
                      <a:lnTo>
                        <a:pt x="387" y="300"/>
                      </a:lnTo>
                      <a:lnTo>
                        <a:pt x="387" y="257"/>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545" name="Freeform 47"/>
                <p:cNvSpPr>
                  <a:spLocks noChangeAspect="1"/>
                </p:cNvSpPr>
                <p:nvPr/>
              </p:nvSpPr>
              <p:spPr bwMode="gray">
                <a:xfrm>
                  <a:off x="4455318" y="3399184"/>
                  <a:ext cx="107950" cy="77788"/>
                </a:xfrm>
                <a:custGeom>
                  <a:avLst/>
                  <a:gdLst/>
                  <a:ahLst/>
                  <a:cxnLst>
                    <a:cxn ang="0">
                      <a:pos x="43" y="160"/>
                    </a:cxn>
                    <a:cxn ang="0">
                      <a:pos x="28" y="129"/>
                    </a:cxn>
                    <a:cxn ang="0">
                      <a:pos x="7" y="113"/>
                    </a:cxn>
                    <a:cxn ang="0">
                      <a:pos x="1" y="107"/>
                    </a:cxn>
                    <a:cxn ang="0">
                      <a:pos x="35" y="86"/>
                    </a:cxn>
                    <a:cxn ang="0">
                      <a:pos x="56" y="33"/>
                    </a:cxn>
                    <a:cxn ang="0">
                      <a:pos x="70" y="9"/>
                    </a:cxn>
                    <a:cxn ang="0">
                      <a:pos x="92" y="9"/>
                    </a:cxn>
                    <a:cxn ang="0">
                      <a:pos x="122" y="5"/>
                    </a:cxn>
                    <a:cxn ang="0">
                      <a:pos x="135" y="1"/>
                    </a:cxn>
                    <a:cxn ang="0">
                      <a:pos x="168" y="2"/>
                    </a:cxn>
                    <a:cxn ang="0">
                      <a:pos x="183" y="9"/>
                    </a:cxn>
                    <a:cxn ang="0">
                      <a:pos x="206" y="29"/>
                    </a:cxn>
                    <a:cxn ang="0">
                      <a:pos x="221" y="29"/>
                    </a:cxn>
                    <a:cxn ang="0">
                      <a:pos x="238" y="58"/>
                    </a:cxn>
                    <a:cxn ang="0">
                      <a:pos x="248" y="68"/>
                    </a:cxn>
                    <a:cxn ang="0">
                      <a:pos x="258" y="75"/>
                    </a:cxn>
                    <a:cxn ang="0">
                      <a:pos x="261" y="82"/>
                    </a:cxn>
                    <a:cxn ang="0">
                      <a:pos x="277" y="91"/>
                    </a:cxn>
                    <a:cxn ang="0">
                      <a:pos x="289" y="103"/>
                    </a:cxn>
                    <a:cxn ang="0">
                      <a:pos x="297" y="123"/>
                    </a:cxn>
                    <a:cxn ang="0">
                      <a:pos x="302" y="133"/>
                    </a:cxn>
                    <a:cxn ang="0">
                      <a:pos x="309" y="156"/>
                    </a:cxn>
                    <a:cxn ang="0">
                      <a:pos x="313" y="181"/>
                    </a:cxn>
                    <a:cxn ang="0">
                      <a:pos x="323" y="185"/>
                    </a:cxn>
                    <a:cxn ang="0">
                      <a:pos x="332" y="197"/>
                    </a:cxn>
                    <a:cxn ang="0">
                      <a:pos x="342" y="212"/>
                    </a:cxn>
                    <a:cxn ang="0">
                      <a:pos x="342" y="221"/>
                    </a:cxn>
                    <a:cxn ang="0">
                      <a:pos x="344" y="238"/>
                    </a:cxn>
                    <a:cxn ang="0">
                      <a:pos x="321" y="242"/>
                    </a:cxn>
                    <a:cxn ang="0">
                      <a:pos x="293" y="244"/>
                    </a:cxn>
                    <a:cxn ang="0">
                      <a:pos x="271" y="239"/>
                    </a:cxn>
                    <a:cxn ang="0">
                      <a:pos x="255" y="238"/>
                    </a:cxn>
                    <a:cxn ang="0">
                      <a:pos x="237" y="227"/>
                    </a:cxn>
                    <a:cxn ang="0">
                      <a:pos x="162" y="224"/>
                    </a:cxn>
                    <a:cxn ang="0">
                      <a:pos x="111" y="236"/>
                    </a:cxn>
                    <a:cxn ang="0">
                      <a:pos x="57" y="244"/>
                    </a:cxn>
                    <a:cxn ang="0">
                      <a:pos x="43" y="242"/>
                    </a:cxn>
                    <a:cxn ang="0">
                      <a:pos x="47" y="199"/>
                    </a:cxn>
                    <a:cxn ang="0">
                      <a:pos x="98" y="188"/>
                    </a:cxn>
                    <a:cxn ang="0">
                      <a:pos x="127" y="183"/>
                    </a:cxn>
                    <a:cxn ang="0">
                      <a:pos x="143" y="182"/>
                    </a:cxn>
                    <a:cxn ang="0">
                      <a:pos x="175" y="194"/>
                    </a:cxn>
                    <a:cxn ang="0">
                      <a:pos x="203" y="189"/>
                    </a:cxn>
                    <a:cxn ang="0">
                      <a:pos x="206" y="177"/>
                    </a:cxn>
                    <a:cxn ang="0">
                      <a:pos x="191" y="177"/>
                    </a:cxn>
                    <a:cxn ang="0">
                      <a:pos x="165" y="172"/>
                    </a:cxn>
                    <a:cxn ang="0">
                      <a:pos x="140" y="162"/>
                    </a:cxn>
                    <a:cxn ang="0">
                      <a:pos x="120" y="163"/>
                    </a:cxn>
                  </a:cxnLst>
                  <a:rect l="0" t="0" r="r" b="b"/>
                  <a:pathLst>
                    <a:path w="344" h="244">
                      <a:moveTo>
                        <a:pt x="55" y="174"/>
                      </a:moveTo>
                      <a:lnTo>
                        <a:pt x="54" y="174"/>
                      </a:lnTo>
                      <a:lnTo>
                        <a:pt x="50" y="168"/>
                      </a:lnTo>
                      <a:lnTo>
                        <a:pt x="43" y="160"/>
                      </a:lnTo>
                      <a:lnTo>
                        <a:pt x="41" y="147"/>
                      </a:lnTo>
                      <a:lnTo>
                        <a:pt x="39" y="144"/>
                      </a:lnTo>
                      <a:lnTo>
                        <a:pt x="33" y="138"/>
                      </a:lnTo>
                      <a:lnTo>
                        <a:pt x="28" y="129"/>
                      </a:lnTo>
                      <a:lnTo>
                        <a:pt x="18" y="119"/>
                      </a:lnTo>
                      <a:lnTo>
                        <a:pt x="14" y="112"/>
                      </a:lnTo>
                      <a:lnTo>
                        <a:pt x="9" y="112"/>
                      </a:lnTo>
                      <a:lnTo>
                        <a:pt x="7" y="113"/>
                      </a:lnTo>
                      <a:lnTo>
                        <a:pt x="4" y="117"/>
                      </a:lnTo>
                      <a:lnTo>
                        <a:pt x="1" y="112"/>
                      </a:lnTo>
                      <a:lnTo>
                        <a:pt x="0" y="109"/>
                      </a:lnTo>
                      <a:lnTo>
                        <a:pt x="1" y="107"/>
                      </a:lnTo>
                      <a:lnTo>
                        <a:pt x="6" y="107"/>
                      </a:lnTo>
                      <a:lnTo>
                        <a:pt x="17" y="103"/>
                      </a:lnTo>
                      <a:lnTo>
                        <a:pt x="31" y="91"/>
                      </a:lnTo>
                      <a:lnTo>
                        <a:pt x="35" y="86"/>
                      </a:lnTo>
                      <a:lnTo>
                        <a:pt x="40" y="77"/>
                      </a:lnTo>
                      <a:lnTo>
                        <a:pt x="55" y="56"/>
                      </a:lnTo>
                      <a:lnTo>
                        <a:pt x="56" y="50"/>
                      </a:lnTo>
                      <a:lnTo>
                        <a:pt x="56" y="33"/>
                      </a:lnTo>
                      <a:lnTo>
                        <a:pt x="57" y="32"/>
                      </a:lnTo>
                      <a:lnTo>
                        <a:pt x="61" y="29"/>
                      </a:lnTo>
                      <a:lnTo>
                        <a:pt x="65" y="22"/>
                      </a:lnTo>
                      <a:lnTo>
                        <a:pt x="70" y="9"/>
                      </a:lnTo>
                      <a:lnTo>
                        <a:pt x="73" y="9"/>
                      </a:lnTo>
                      <a:lnTo>
                        <a:pt x="76" y="7"/>
                      </a:lnTo>
                      <a:lnTo>
                        <a:pt x="83" y="9"/>
                      </a:lnTo>
                      <a:lnTo>
                        <a:pt x="92" y="9"/>
                      </a:lnTo>
                      <a:lnTo>
                        <a:pt x="102" y="11"/>
                      </a:lnTo>
                      <a:lnTo>
                        <a:pt x="109" y="10"/>
                      </a:lnTo>
                      <a:lnTo>
                        <a:pt x="111" y="7"/>
                      </a:lnTo>
                      <a:lnTo>
                        <a:pt x="122" y="5"/>
                      </a:lnTo>
                      <a:lnTo>
                        <a:pt x="131" y="6"/>
                      </a:lnTo>
                      <a:lnTo>
                        <a:pt x="133" y="5"/>
                      </a:lnTo>
                      <a:lnTo>
                        <a:pt x="133" y="1"/>
                      </a:lnTo>
                      <a:lnTo>
                        <a:pt x="135" y="1"/>
                      </a:lnTo>
                      <a:lnTo>
                        <a:pt x="141" y="1"/>
                      </a:lnTo>
                      <a:lnTo>
                        <a:pt x="146" y="0"/>
                      </a:lnTo>
                      <a:lnTo>
                        <a:pt x="152" y="2"/>
                      </a:lnTo>
                      <a:lnTo>
                        <a:pt x="168" y="2"/>
                      </a:lnTo>
                      <a:lnTo>
                        <a:pt x="169" y="4"/>
                      </a:lnTo>
                      <a:lnTo>
                        <a:pt x="174" y="2"/>
                      </a:lnTo>
                      <a:lnTo>
                        <a:pt x="176" y="7"/>
                      </a:lnTo>
                      <a:lnTo>
                        <a:pt x="183" y="9"/>
                      </a:lnTo>
                      <a:lnTo>
                        <a:pt x="194" y="17"/>
                      </a:lnTo>
                      <a:lnTo>
                        <a:pt x="195" y="23"/>
                      </a:lnTo>
                      <a:lnTo>
                        <a:pt x="202" y="31"/>
                      </a:lnTo>
                      <a:lnTo>
                        <a:pt x="206" y="29"/>
                      </a:lnTo>
                      <a:lnTo>
                        <a:pt x="212" y="28"/>
                      </a:lnTo>
                      <a:lnTo>
                        <a:pt x="212" y="32"/>
                      </a:lnTo>
                      <a:lnTo>
                        <a:pt x="216" y="33"/>
                      </a:lnTo>
                      <a:lnTo>
                        <a:pt x="221" y="29"/>
                      </a:lnTo>
                      <a:lnTo>
                        <a:pt x="223" y="29"/>
                      </a:lnTo>
                      <a:lnTo>
                        <a:pt x="233" y="44"/>
                      </a:lnTo>
                      <a:lnTo>
                        <a:pt x="238" y="54"/>
                      </a:lnTo>
                      <a:lnTo>
                        <a:pt x="238" y="58"/>
                      </a:lnTo>
                      <a:lnTo>
                        <a:pt x="242" y="59"/>
                      </a:lnTo>
                      <a:lnTo>
                        <a:pt x="245" y="64"/>
                      </a:lnTo>
                      <a:lnTo>
                        <a:pt x="245" y="66"/>
                      </a:lnTo>
                      <a:lnTo>
                        <a:pt x="248" y="68"/>
                      </a:lnTo>
                      <a:lnTo>
                        <a:pt x="251" y="66"/>
                      </a:lnTo>
                      <a:lnTo>
                        <a:pt x="253" y="66"/>
                      </a:lnTo>
                      <a:lnTo>
                        <a:pt x="255" y="74"/>
                      </a:lnTo>
                      <a:lnTo>
                        <a:pt x="258" y="75"/>
                      </a:lnTo>
                      <a:lnTo>
                        <a:pt x="260" y="79"/>
                      </a:lnTo>
                      <a:lnTo>
                        <a:pt x="256" y="80"/>
                      </a:lnTo>
                      <a:lnTo>
                        <a:pt x="256" y="81"/>
                      </a:lnTo>
                      <a:lnTo>
                        <a:pt x="261" y="82"/>
                      </a:lnTo>
                      <a:lnTo>
                        <a:pt x="264" y="86"/>
                      </a:lnTo>
                      <a:lnTo>
                        <a:pt x="267" y="88"/>
                      </a:lnTo>
                      <a:lnTo>
                        <a:pt x="271" y="88"/>
                      </a:lnTo>
                      <a:lnTo>
                        <a:pt x="277" y="91"/>
                      </a:lnTo>
                      <a:lnTo>
                        <a:pt x="280" y="95"/>
                      </a:lnTo>
                      <a:lnTo>
                        <a:pt x="281" y="99"/>
                      </a:lnTo>
                      <a:lnTo>
                        <a:pt x="283" y="101"/>
                      </a:lnTo>
                      <a:lnTo>
                        <a:pt x="289" y="103"/>
                      </a:lnTo>
                      <a:lnTo>
                        <a:pt x="296" y="109"/>
                      </a:lnTo>
                      <a:lnTo>
                        <a:pt x="298" y="112"/>
                      </a:lnTo>
                      <a:lnTo>
                        <a:pt x="299" y="115"/>
                      </a:lnTo>
                      <a:lnTo>
                        <a:pt x="297" y="123"/>
                      </a:lnTo>
                      <a:lnTo>
                        <a:pt x="297" y="129"/>
                      </a:lnTo>
                      <a:lnTo>
                        <a:pt x="299" y="129"/>
                      </a:lnTo>
                      <a:lnTo>
                        <a:pt x="301" y="133"/>
                      </a:lnTo>
                      <a:lnTo>
                        <a:pt x="302" y="133"/>
                      </a:lnTo>
                      <a:lnTo>
                        <a:pt x="305" y="136"/>
                      </a:lnTo>
                      <a:lnTo>
                        <a:pt x="307" y="144"/>
                      </a:lnTo>
                      <a:lnTo>
                        <a:pt x="307" y="150"/>
                      </a:lnTo>
                      <a:lnTo>
                        <a:pt x="309" y="156"/>
                      </a:lnTo>
                      <a:lnTo>
                        <a:pt x="310" y="160"/>
                      </a:lnTo>
                      <a:lnTo>
                        <a:pt x="305" y="167"/>
                      </a:lnTo>
                      <a:lnTo>
                        <a:pt x="305" y="169"/>
                      </a:lnTo>
                      <a:lnTo>
                        <a:pt x="313" y="181"/>
                      </a:lnTo>
                      <a:lnTo>
                        <a:pt x="315" y="187"/>
                      </a:lnTo>
                      <a:lnTo>
                        <a:pt x="316" y="188"/>
                      </a:lnTo>
                      <a:lnTo>
                        <a:pt x="320" y="188"/>
                      </a:lnTo>
                      <a:lnTo>
                        <a:pt x="323" y="185"/>
                      </a:lnTo>
                      <a:lnTo>
                        <a:pt x="328" y="185"/>
                      </a:lnTo>
                      <a:lnTo>
                        <a:pt x="328" y="189"/>
                      </a:lnTo>
                      <a:lnTo>
                        <a:pt x="331" y="193"/>
                      </a:lnTo>
                      <a:lnTo>
                        <a:pt x="332" y="197"/>
                      </a:lnTo>
                      <a:lnTo>
                        <a:pt x="335" y="199"/>
                      </a:lnTo>
                      <a:lnTo>
                        <a:pt x="337" y="204"/>
                      </a:lnTo>
                      <a:lnTo>
                        <a:pt x="341" y="209"/>
                      </a:lnTo>
                      <a:lnTo>
                        <a:pt x="342" y="212"/>
                      </a:lnTo>
                      <a:lnTo>
                        <a:pt x="341" y="212"/>
                      </a:lnTo>
                      <a:lnTo>
                        <a:pt x="340" y="214"/>
                      </a:lnTo>
                      <a:lnTo>
                        <a:pt x="342" y="217"/>
                      </a:lnTo>
                      <a:lnTo>
                        <a:pt x="342" y="221"/>
                      </a:lnTo>
                      <a:lnTo>
                        <a:pt x="339" y="225"/>
                      </a:lnTo>
                      <a:lnTo>
                        <a:pt x="340" y="232"/>
                      </a:lnTo>
                      <a:lnTo>
                        <a:pt x="344" y="236"/>
                      </a:lnTo>
                      <a:lnTo>
                        <a:pt x="344" y="238"/>
                      </a:lnTo>
                      <a:lnTo>
                        <a:pt x="341" y="239"/>
                      </a:lnTo>
                      <a:lnTo>
                        <a:pt x="331" y="239"/>
                      </a:lnTo>
                      <a:lnTo>
                        <a:pt x="325" y="242"/>
                      </a:lnTo>
                      <a:lnTo>
                        <a:pt x="321" y="242"/>
                      </a:lnTo>
                      <a:lnTo>
                        <a:pt x="310" y="241"/>
                      </a:lnTo>
                      <a:lnTo>
                        <a:pt x="308" y="242"/>
                      </a:lnTo>
                      <a:lnTo>
                        <a:pt x="301" y="242"/>
                      </a:lnTo>
                      <a:lnTo>
                        <a:pt x="293" y="244"/>
                      </a:lnTo>
                      <a:lnTo>
                        <a:pt x="287" y="244"/>
                      </a:lnTo>
                      <a:lnTo>
                        <a:pt x="282" y="242"/>
                      </a:lnTo>
                      <a:lnTo>
                        <a:pt x="278" y="242"/>
                      </a:lnTo>
                      <a:lnTo>
                        <a:pt x="271" y="239"/>
                      </a:lnTo>
                      <a:lnTo>
                        <a:pt x="264" y="239"/>
                      </a:lnTo>
                      <a:lnTo>
                        <a:pt x="258" y="233"/>
                      </a:lnTo>
                      <a:lnTo>
                        <a:pt x="255" y="235"/>
                      </a:lnTo>
                      <a:lnTo>
                        <a:pt x="255" y="238"/>
                      </a:lnTo>
                      <a:lnTo>
                        <a:pt x="248" y="237"/>
                      </a:lnTo>
                      <a:lnTo>
                        <a:pt x="248" y="231"/>
                      </a:lnTo>
                      <a:lnTo>
                        <a:pt x="245" y="228"/>
                      </a:lnTo>
                      <a:lnTo>
                        <a:pt x="237" y="227"/>
                      </a:lnTo>
                      <a:lnTo>
                        <a:pt x="231" y="228"/>
                      </a:lnTo>
                      <a:lnTo>
                        <a:pt x="226" y="225"/>
                      </a:lnTo>
                      <a:lnTo>
                        <a:pt x="212" y="224"/>
                      </a:lnTo>
                      <a:lnTo>
                        <a:pt x="162" y="224"/>
                      </a:lnTo>
                      <a:lnTo>
                        <a:pt x="159" y="225"/>
                      </a:lnTo>
                      <a:lnTo>
                        <a:pt x="135" y="225"/>
                      </a:lnTo>
                      <a:lnTo>
                        <a:pt x="122" y="231"/>
                      </a:lnTo>
                      <a:lnTo>
                        <a:pt x="111" y="236"/>
                      </a:lnTo>
                      <a:lnTo>
                        <a:pt x="102" y="238"/>
                      </a:lnTo>
                      <a:lnTo>
                        <a:pt x="72" y="237"/>
                      </a:lnTo>
                      <a:lnTo>
                        <a:pt x="68" y="239"/>
                      </a:lnTo>
                      <a:lnTo>
                        <a:pt x="57" y="244"/>
                      </a:lnTo>
                      <a:lnTo>
                        <a:pt x="50" y="244"/>
                      </a:lnTo>
                      <a:lnTo>
                        <a:pt x="46" y="243"/>
                      </a:lnTo>
                      <a:lnTo>
                        <a:pt x="45" y="241"/>
                      </a:lnTo>
                      <a:lnTo>
                        <a:pt x="43" y="242"/>
                      </a:lnTo>
                      <a:lnTo>
                        <a:pt x="44" y="241"/>
                      </a:lnTo>
                      <a:lnTo>
                        <a:pt x="41" y="239"/>
                      </a:lnTo>
                      <a:lnTo>
                        <a:pt x="43" y="205"/>
                      </a:lnTo>
                      <a:lnTo>
                        <a:pt x="47" y="199"/>
                      </a:lnTo>
                      <a:lnTo>
                        <a:pt x="86" y="195"/>
                      </a:lnTo>
                      <a:lnTo>
                        <a:pt x="94" y="195"/>
                      </a:lnTo>
                      <a:lnTo>
                        <a:pt x="95" y="195"/>
                      </a:lnTo>
                      <a:lnTo>
                        <a:pt x="98" y="188"/>
                      </a:lnTo>
                      <a:lnTo>
                        <a:pt x="103" y="187"/>
                      </a:lnTo>
                      <a:lnTo>
                        <a:pt x="106" y="188"/>
                      </a:lnTo>
                      <a:lnTo>
                        <a:pt x="119" y="187"/>
                      </a:lnTo>
                      <a:lnTo>
                        <a:pt x="127" y="183"/>
                      </a:lnTo>
                      <a:lnTo>
                        <a:pt x="131" y="178"/>
                      </a:lnTo>
                      <a:lnTo>
                        <a:pt x="133" y="177"/>
                      </a:lnTo>
                      <a:lnTo>
                        <a:pt x="140" y="178"/>
                      </a:lnTo>
                      <a:lnTo>
                        <a:pt x="143" y="182"/>
                      </a:lnTo>
                      <a:lnTo>
                        <a:pt x="151" y="184"/>
                      </a:lnTo>
                      <a:lnTo>
                        <a:pt x="159" y="189"/>
                      </a:lnTo>
                      <a:lnTo>
                        <a:pt x="167" y="190"/>
                      </a:lnTo>
                      <a:lnTo>
                        <a:pt x="175" y="194"/>
                      </a:lnTo>
                      <a:lnTo>
                        <a:pt x="183" y="194"/>
                      </a:lnTo>
                      <a:lnTo>
                        <a:pt x="185" y="195"/>
                      </a:lnTo>
                      <a:lnTo>
                        <a:pt x="191" y="192"/>
                      </a:lnTo>
                      <a:lnTo>
                        <a:pt x="203" y="189"/>
                      </a:lnTo>
                      <a:lnTo>
                        <a:pt x="207" y="185"/>
                      </a:lnTo>
                      <a:lnTo>
                        <a:pt x="207" y="182"/>
                      </a:lnTo>
                      <a:lnTo>
                        <a:pt x="207" y="177"/>
                      </a:lnTo>
                      <a:lnTo>
                        <a:pt x="206" y="177"/>
                      </a:lnTo>
                      <a:lnTo>
                        <a:pt x="203" y="177"/>
                      </a:lnTo>
                      <a:lnTo>
                        <a:pt x="200" y="176"/>
                      </a:lnTo>
                      <a:lnTo>
                        <a:pt x="195" y="176"/>
                      </a:lnTo>
                      <a:lnTo>
                        <a:pt x="191" y="177"/>
                      </a:lnTo>
                      <a:lnTo>
                        <a:pt x="180" y="182"/>
                      </a:lnTo>
                      <a:lnTo>
                        <a:pt x="175" y="181"/>
                      </a:lnTo>
                      <a:lnTo>
                        <a:pt x="169" y="178"/>
                      </a:lnTo>
                      <a:lnTo>
                        <a:pt x="165" y="172"/>
                      </a:lnTo>
                      <a:lnTo>
                        <a:pt x="164" y="171"/>
                      </a:lnTo>
                      <a:lnTo>
                        <a:pt x="152" y="171"/>
                      </a:lnTo>
                      <a:lnTo>
                        <a:pt x="146" y="163"/>
                      </a:lnTo>
                      <a:lnTo>
                        <a:pt x="140" y="162"/>
                      </a:lnTo>
                      <a:lnTo>
                        <a:pt x="137" y="161"/>
                      </a:lnTo>
                      <a:lnTo>
                        <a:pt x="131" y="162"/>
                      </a:lnTo>
                      <a:lnTo>
                        <a:pt x="126" y="165"/>
                      </a:lnTo>
                      <a:lnTo>
                        <a:pt x="120" y="163"/>
                      </a:lnTo>
                      <a:lnTo>
                        <a:pt x="115" y="168"/>
                      </a:lnTo>
                      <a:lnTo>
                        <a:pt x="111" y="174"/>
                      </a:lnTo>
                      <a:lnTo>
                        <a:pt x="55" y="174"/>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546" name="Freeform 48"/>
                <p:cNvSpPr>
                  <a:spLocks noChangeAspect="1"/>
                </p:cNvSpPr>
                <p:nvPr/>
              </p:nvSpPr>
              <p:spPr bwMode="gray">
                <a:xfrm>
                  <a:off x="5276055" y="3708747"/>
                  <a:ext cx="190500" cy="187325"/>
                </a:xfrm>
                <a:custGeom>
                  <a:avLst/>
                  <a:gdLst/>
                  <a:ahLst/>
                  <a:cxnLst>
                    <a:cxn ang="0">
                      <a:pos x="450" y="144"/>
                    </a:cxn>
                    <a:cxn ang="0">
                      <a:pos x="521" y="238"/>
                    </a:cxn>
                    <a:cxn ang="0">
                      <a:pos x="505" y="292"/>
                    </a:cxn>
                    <a:cxn ang="0">
                      <a:pos x="538" y="325"/>
                    </a:cxn>
                    <a:cxn ang="0">
                      <a:pos x="537" y="349"/>
                    </a:cxn>
                    <a:cxn ang="0">
                      <a:pos x="536" y="380"/>
                    </a:cxn>
                    <a:cxn ang="0">
                      <a:pos x="528" y="402"/>
                    </a:cxn>
                    <a:cxn ang="0">
                      <a:pos x="542" y="432"/>
                    </a:cxn>
                    <a:cxn ang="0">
                      <a:pos x="550" y="467"/>
                    </a:cxn>
                    <a:cxn ang="0">
                      <a:pos x="561" y="488"/>
                    </a:cxn>
                    <a:cxn ang="0">
                      <a:pos x="587" y="514"/>
                    </a:cxn>
                    <a:cxn ang="0">
                      <a:pos x="593" y="526"/>
                    </a:cxn>
                    <a:cxn ang="0">
                      <a:pos x="541" y="557"/>
                    </a:cxn>
                    <a:cxn ang="0">
                      <a:pos x="476" y="564"/>
                    </a:cxn>
                    <a:cxn ang="0">
                      <a:pos x="436" y="583"/>
                    </a:cxn>
                    <a:cxn ang="0">
                      <a:pos x="378" y="589"/>
                    </a:cxn>
                    <a:cxn ang="0">
                      <a:pos x="355" y="580"/>
                    </a:cxn>
                    <a:cxn ang="0">
                      <a:pos x="331" y="584"/>
                    </a:cxn>
                    <a:cxn ang="0">
                      <a:pos x="280" y="567"/>
                    </a:cxn>
                    <a:cxn ang="0">
                      <a:pos x="270" y="531"/>
                    </a:cxn>
                    <a:cxn ang="0">
                      <a:pos x="249" y="476"/>
                    </a:cxn>
                    <a:cxn ang="0">
                      <a:pos x="229" y="473"/>
                    </a:cxn>
                    <a:cxn ang="0">
                      <a:pos x="208" y="475"/>
                    </a:cxn>
                    <a:cxn ang="0">
                      <a:pos x="178" y="459"/>
                    </a:cxn>
                    <a:cxn ang="0">
                      <a:pos x="125" y="440"/>
                    </a:cxn>
                    <a:cxn ang="0">
                      <a:pos x="95" y="418"/>
                    </a:cxn>
                    <a:cxn ang="0">
                      <a:pos x="65" y="386"/>
                    </a:cxn>
                    <a:cxn ang="0">
                      <a:pos x="49" y="328"/>
                    </a:cxn>
                    <a:cxn ang="0">
                      <a:pos x="11" y="278"/>
                    </a:cxn>
                    <a:cxn ang="0">
                      <a:pos x="9" y="231"/>
                    </a:cxn>
                    <a:cxn ang="0">
                      <a:pos x="0" y="187"/>
                    </a:cxn>
                    <a:cxn ang="0">
                      <a:pos x="39" y="159"/>
                    </a:cxn>
                    <a:cxn ang="0">
                      <a:pos x="64" y="121"/>
                    </a:cxn>
                    <a:cxn ang="0">
                      <a:pos x="52" y="102"/>
                    </a:cxn>
                    <a:cxn ang="0">
                      <a:pos x="49" y="83"/>
                    </a:cxn>
                    <a:cxn ang="0">
                      <a:pos x="66" y="46"/>
                    </a:cxn>
                    <a:cxn ang="0">
                      <a:pos x="66" y="5"/>
                    </a:cxn>
                    <a:cxn ang="0">
                      <a:pos x="119" y="7"/>
                    </a:cxn>
                    <a:cxn ang="0">
                      <a:pos x="118" y="83"/>
                    </a:cxn>
                    <a:cxn ang="0">
                      <a:pos x="133" y="88"/>
                    </a:cxn>
                    <a:cxn ang="0">
                      <a:pos x="148" y="75"/>
                    </a:cxn>
                    <a:cxn ang="0">
                      <a:pos x="173" y="86"/>
                    </a:cxn>
                    <a:cxn ang="0">
                      <a:pos x="186" y="84"/>
                    </a:cxn>
                    <a:cxn ang="0">
                      <a:pos x="214" y="79"/>
                    </a:cxn>
                    <a:cxn ang="0">
                      <a:pos x="209" y="66"/>
                    </a:cxn>
                    <a:cxn ang="0">
                      <a:pos x="209" y="48"/>
                    </a:cxn>
                    <a:cxn ang="0">
                      <a:pos x="225" y="35"/>
                    </a:cxn>
                    <a:cxn ang="0">
                      <a:pos x="238" y="21"/>
                    </a:cxn>
                    <a:cxn ang="0">
                      <a:pos x="251" y="0"/>
                    </a:cxn>
                  </a:cxnLst>
                  <a:rect l="0" t="0" r="r" b="b"/>
                  <a:pathLst>
                    <a:path w="596" h="591">
                      <a:moveTo>
                        <a:pt x="442" y="112"/>
                      </a:moveTo>
                      <a:lnTo>
                        <a:pt x="445" y="117"/>
                      </a:lnTo>
                      <a:lnTo>
                        <a:pt x="445" y="125"/>
                      </a:lnTo>
                      <a:lnTo>
                        <a:pt x="450" y="144"/>
                      </a:lnTo>
                      <a:lnTo>
                        <a:pt x="453" y="155"/>
                      </a:lnTo>
                      <a:lnTo>
                        <a:pt x="531" y="201"/>
                      </a:lnTo>
                      <a:lnTo>
                        <a:pt x="528" y="207"/>
                      </a:lnTo>
                      <a:lnTo>
                        <a:pt x="521" y="238"/>
                      </a:lnTo>
                      <a:lnTo>
                        <a:pt x="517" y="244"/>
                      </a:lnTo>
                      <a:lnTo>
                        <a:pt x="514" y="256"/>
                      </a:lnTo>
                      <a:lnTo>
                        <a:pt x="504" y="281"/>
                      </a:lnTo>
                      <a:lnTo>
                        <a:pt x="505" y="292"/>
                      </a:lnTo>
                      <a:lnTo>
                        <a:pt x="507" y="298"/>
                      </a:lnTo>
                      <a:lnTo>
                        <a:pt x="523" y="309"/>
                      </a:lnTo>
                      <a:lnTo>
                        <a:pt x="530" y="317"/>
                      </a:lnTo>
                      <a:lnTo>
                        <a:pt x="538" y="325"/>
                      </a:lnTo>
                      <a:lnTo>
                        <a:pt x="544" y="336"/>
                      </a:lnTo>
                      <a:lnTo>
                        <a:pt x="544" y="341"/>
                      </a:lnTo>
                      <a:lnTo>
                        <a:pt x="542" y="342"/>
                      </a:lnTo>
                      <a:lnTo>
                        <a:pt x="537" y="349"/>
                      </a:lnTo>
                      <a:lnTo>
                        <a:pt x="536" y="362"/>
                      </a:lnTo>
                      <a:lnTo>
                        <a:pt x="533" y="368"/>
                      </a:lnTo>
                      <a:lnTo>
                        <a:pt x="537" y="374"/>
                      </a:lnTo>
                      <a:lnTo>
                        <a:pt x="536" y="380"/>
                      </a:lnTo>
                      <a:lnTo>
                        <a:pt x="538" y="385"/>
                      </a:lnTo>
                      <a:lnTo>
                        <a:pt x="537" y="395"/>
                      </a:lnTo>
                      <a:lnTo>
                        <a:pt x="531" y="395"/>
                      </a:lnTo>
                      <a:lnTo>
                        <a:pt x="528" y="402"/>
                      </a:lnTo>
                      <a:lnTo>
                        <a:pt x="531" y="412"/>
                      </a:lnTo>
                      <a:lnTo>
                        <a:pt x="537" y="425"/>
                      </a:lnTo>
                      <a:lnTo>
                        <a:pt x="542" y="429"/>
                      </a:lnTo>
                      <a:lnTo>
                        <a:pt x="542" y="432"/>
                      </a:lnTo>
                      <a:lnTo>
                        <a:pt x="538" y="435"/>
                      </a:lnTo>
                      <a:lnTo>
                        <a:pt x="550" y="455"/>
                      </a:lnTo>
                      <a:lnTo>
                        <a:pt x="552" y="460"/>
                      </a:lnTo>
                      <a:lnTo>
                        <a:pt x="550" y="467"/>
                      </a:lnTo>
                      <a:lnTo>
                        <a:pt x="555" y="472"/>
                      </a:lnTo>
                      <a:lnTo>
                        <a:pt x="558" y="478"/>
                      </a:lnTo>
                      <a:lnTo>
                        <a:pt x="558" y="484"/>
                      </a:lnTo>
                      <a:lnTo>
                        <a:pt x="561" y="488"/>
                      </a:lnTo>
                      <a:lnTo>
                        <a:pt x="561" y="497"/>
                      </a:lnTo>
                      <a:lnTo>
                        <a:pt x="573" y="503"/>
                      </a:lnTo>
                      <a:lnTo>
                        <a:pt x="577" y="513"/>
                      </a:lnTo>
                      <a:lnTo>
                        <a:pt x="587" y="514"/>
                      </a:lnTo>
                      <a:lnTo>
                        <a:pt x="592" y="518"/>
                      </a:lnTo>
                      <a:lnTo>
                        <a:pt x="595" y="519"/>
                      </a:lnTo>
                      <a:lnTo>
                        <a:pt x="596" y="525"/>
                      </a:lnTo>
                      <a:lnTo>
                        <a:pt x="593" y="526"/>
                      </a:lnTo>
                      <a:lnTo>
                        <a:pt x="579" y="536"/>
                      </a:lnTo>
                      <a:lnTo>
                        <a:pt x="564" y="550"/>
                      </a:lnTo>
                      <a:lnTo>
                        <a:pt x="560" y="552"/>
                      </a:lnTo>
                      <a:lnTo>
                        <a:pt x="541" y="557"/>
                      </a:lnTo>
                      <a:lnTo>
                        <a:pt x="507" y="569"/>
                      </a:lnTo>
                      <a:lnTo>
                        <a:pt x="499" y="570"/>
                      </a:lnTo>
                      <a:lnTo>
                        <a:pt x="489" y="570"/>
                      </a:lnTo>
                      <a:lnTo>
                        <a:pt x="476" y="564"/>
                      </a:lnTo>
                      <a:lnTo>
                        <a:pt x="467" y="567"/>
                      </a:lnTo>
                      <a:lnTo>
                        <a:pt x="453" y="568"/>
                      </a:lnTo>
                      <a:lnTo>
                        <a:pt x="440" y="581"/>
                      </a:lnTo>
                      <a:lnTo>
                        <a:pt x="436" y="583"/>
                      </a:lnTo>
                      <a:lnTo>
                        <a:pt x="429" y="583"/>
                      </a:lnTo>
                      <a:lnTo>
                        <a:pt x="398" y="581"/>
                      </a:lnTo>
                      <a:lnTo>
                        <a:pt x="387" y="589"/>
                      </a:lnTo>
                      <a:lnTo>
                        <a:pt x="378" y="589"/>
                      </a:lnTo>
                      <a:lnTo>
                        <a:pt x="371" y="591"/>
                      </a:lnTo>
                      <a:lnTo>
                        <a:pt x="366" y="590"/>
                      </a:lnTo>
                      <a:lnTo>
                        <a:pt x="361" y="588"/>
                      </a:lnTo>
                      <a:lnTo>
                        <a:pt x="355" y="580"/>
                      </a:lnTo>
                      <a:lnTo>
                        <a:pt x="348" y="578"/>
                      </a:lnTo>
                      <a:lnTo>
                        <a:pt x="340" y="578"/>
                      </a:lnTo>
                      <a:lnTo>
                        <a:pt x="334" y="583"/>
                      </a:lnTo>
                      <a:lnTo>
                        <a:pt x="331" y="584"/>
                      </a:lnTo>
                      <a:lnTo>
                        <a:pt x="290" y="583"/>
                      </a:lnTo>
                      <a:lnTo>
                        <a:pt x="290" y="579"/>
                      </a:lnTo>
                      <a:lnTo>
                        <a:pt x="285" y="570"/>
                      </a:lnTo>
                      <a:lnTo>
                        <a:pt x="280" y="567"/>
                      </a:lnTo>
                      <a:lnTo>
                        <a:pt x="275" y="559"/>
                      </a:lnTo>
                      <a:lnTo>
                        <a:pt x="274" y="557"/>
                      </a:lnTo>
                      <a:lnTo>
                        <a:pt x="275" y="538"/>
                      </a:lnTo>
                      <a:lnTo>
                        <a:pt x="270" y="531"/>
                      </a:lnTo>
                      <a:lnTo>
                        <a:pt x="269" y="513"/>
                      </a:lnTo>
                      <a:lnTo>
                        <a:pt x="264" y="494"/>
                      </a:lnTo>
                      <a:lnTo>
                        <a:pt x="261" y="487"/>
                      </a:lnTo>
                      <a:lnTo>
                        <a:pt x="249" y="476"/>
                      </a:lnTo>
                      <a:lnTo>
                        <a:pt x="237" y="472"/>
                      </a:lnTo>
                      <a:lnTo>
                        <a:pt x="232" y="480"/>
                      </a:lnTo>
                      <a:lnTo>
                        <a:pt x="230" y="476"/>
                      </a:lnTo>
                      <a:lnTo>
                        <a:pt x="229" y="473"/>
                      </a:lnTo>
                      <a:lnTo>
                        <a:pt x="226" y="472"/>
                      </a:lnTo>
                      <a:lnTo>
                        <a:pt x="221" y="472"/>
                      </a:lnTo>
                      <a:lnTo>
                        <a:pt x="210" y="476"/>
                      </a:lnTo>
                      <a:lnTo>
                        <a:pt x="208" y="475"/>
                      </a:lnTo>
                      <a:lnTo>
                        <a:pt x="203" y="468"/>
                      </a:lnTo>
                      <a:lnTo>
                        <a:pt x="193" y="470"/>
                      </a:lnTo>
                      <a:lnTo>
                        <a:pt x="182" y="462"/>
                      </a:lnTo>
                      <a:lnTo>
                        <a:pt x="178" y="459"/>
                      </a:lnTo>
                      <a:lnTo>
                        <a:pt x="176" y="456"/>
                      </a:lnTo>
                      <a:lnTo>
                        <a:pt x="165" y="456"/>
                      </a:lnTo>
                      <a:lnTo>
                        <a:pt x="154" y="452"/>
                      </a:lnTo>
                      <a:lnTo>
                        <a:pt x="125" y="440"/>
                      </a:lnTo>
                      <a:lnTo>
                        <a:pt x="117" y="438"/>
                      </a:lnTo>
                      <a:lnTo>
                        <a:pt x="109" y="434"/>
                      </a:lnTo>
                      <a:lnTo>
                        <a:pt x="105" y="427"/>
                      </a:lnTo>
                      <a:lnTo>
                        <a:pt x="95" y="418"/>
                      </a:lnTo>
                      <a:lnTo>
                        <a:pt x="87" y="416"/>
                      </a:lnTo>
                      <a:lnTo>
                        <a:pt x="81" y="417"/>
                      </a:lnTo>
                      <a:lnTo>
                        <a:pt x="70" y="398"/>
                      </a:lnTo>
                      <a:lnTo>
                        <a:pt x="65" y="386"/>
                      </a:lnTo>
                      <a:lnTo>
                        <a:pt x="58" y="374"/>
                      </a:lnTo>
                      <a:lnTo>
                        <a:pt x="49" y="352"/>
                      </a:lnTo>
                      <a:lnTo>
                        <a:pt x="50" y="338"/>
                      </a:lnTo>
                      <a:lnTo>
                        <a:pt x="49" y="328"/>
                      </a:lnTo>
                      <a:lnTo>
                        <a:pt x="31" y="310"/>
                      </a:lnTo>
                      <a:lnTo>
                        <a:pt x="9" y="298"/>
                      </a:lnTo>
                      <a:lnTo>
                        <a:pt x="6" y="284"/>
                      </a:lnTo>
                      <a:lnTo>
                        <a:pt x="11" y="278"/>
                      </a:lnTo>
                      <a:lnTo>
                        <a:pt x="15" y="272"/>
                      </a:lnTo>
                      <a:lnTo>
                        <a:pt x="11" y="258"/>
                      </a:lnTo>
                      <a:lnTo>
                        <a:pt x="9" y="246"/>
                      </a:lnTo>
                      <a:lnTo>
                        <a:pt x="9" y="231"/>
                      </a:lnTo>
                      <a:lnTo>
                        <a:pt x="5" y="225"/>
                      </a:lnTo>
                      <a:lnTo>
                        <a:pt x="1" y="222"/>
                      </a:lnTo>
                      <a:lnTo>
                        <a:pt x="0" y="206"/>
                      </a:lnTo>
                      <a:lnTo>
                        <a:pt x="0" y="187"/>
                      </a:lnTo>
                      <a:lnTo>
                        <a:pt x="3" y="186"/>
                      </a:lnTo>
                      <a:lnTo>
                        <a:pt x="14" y="183"/>
                      </a:lnTo>
                      <a:lnTo>
                        <a:pt x="28" y="179"/>
                      </a:lnTo>
                      <a:lnTo>
                        <a:pt x="39" y="159"/>
                      </a:lnTo>
                      <a:lnTo>
                        <a:pt x="44" y="153"/>
                      </a:lnTo>
                      <a:lnTo>
                        <a:pt x="50" y="139"/>
                      </a:lnTo>
                      <a:lnTo>
                        <a:pt x="60" y="127"/>
                      </a:lnTo>
                      <a:lnTo>
                        <a:pt x="64" y="121"/>
                      </a:lnTo>
                      <a:lnTo>
                        <a:pt x="64" y="113"/>
                      </a:lnTo>
                      <a:lnTo>
                        <a:pt x="62" y="107"/>
                      </a:lnTo>
                      <a:lnTo>
                        <a:pt x="58" y="104"/>
                      </a:lnTo>
                      <a:lnTo>
                        <a:pt x="52" y="102"/>
                      </a:lnTo>
                      <a:lnTo>
                        <a:pt x="48" y="99"/>
                      </a:lnTo>
                      <a:lnTo>
                        <a:pt x="48" y="95"/>
                      </a:lnTo>
                      <a:lnTo>
                        <a:pt x="48" y="89"/>
                      </a:lnTo>
                      <a:lnTo>
                        <a:pt x="49" y="83"/>
                      </a:lnTo>
                      <a:lnTo>
                        <a:pt x="54" y="78"/>
                      </a:lnTo>
                      <a:lnTo>
                        <a:pt x="65" y="63"/>
                      </a:lnTo>
                      <a:lnTo>
                        <a:pt x="68" y="53"/>
                      </a:lnTo>
                      <a:lnTo>
                        <a:pt x="66" y="46"/>
                      </a:lnTo>
                      <a:lnTo>
                        <a:pt x="62" y="31"/>
                      </a:lnTo>
                      <a:lnTo>
                        <a:pt x="49" y="10"/>
                      </a:lnTo>
                      <a:lnTo>
                        <a:pt x="44" y="3"/>
                      </a:lnTo>
                      <a:lnTo>
                        <a:pt x="66" y="5"/>
                      </a:lnTo>
                      <a:lnTo>
                        <a:pt x="73" y="2"/>
                      </a:lnTo>
                      <a:lnTo>
                        <a:pt x="73" y="0"/>
                      </a:lnTo>
                      <a:lnTo>
                        <a:pt x="118" y="0"/>
                      </a:lnTo>
                      <a:lnTo>
                        <a:pt x="119" y="7"/>
                      </a:lnTo>
                      <a:lnTo>
                        <a:pt x="118" y="26"/>
                      </a:lnTo>
                      <a:lnTo>
                        <a:pt x="114" y="40"/>
                      </a:lnTo>
                      <a:lnTo>
                        <a:pt x="113" y="61"/>
                      </a:lnTo>
                      <a:lnTo>
                        <a:pt x="118" y="83"/>
                      </a:lnTo>
                      <a:lnTo>
                        <a:pt x="117" y="90"/>
                      </a:lnTo>
                      <a:lnTo>
                        <a:pt x="122" y="99"/>
                      </a:lnTo>
                      <a:lnTo>
                        <a:pt x="129" y="95"/>
                      </a:lnTo>
                      <a:lnTo>
                        <a:pt x="133" y="88"/>
                      </a:lnTo>
                      <a:lnTo>
                        <a:pt x="139" y="86"/>
                      </a:lnTo>
                      <a:lnTo>
                        <a:pt x="138" y="78"/>
                      </a:lnTo>
                      <a:lnTo>
                        <a:pt x="143" y="72"/>
                      </a:lnTo>
                      <a:lnTo>
                        <a:pt x="148" y="75"/>
                      </a:lnTo>
                      <a:lnTo>
                        <a:pt x="157" y="85"/>
                      </a:lnTo>
                      <a:lnTo>
                        <a:pt x="163" y="90"/>
                      </a:lnTo>
                      <a:lnTo>
                        <a:pt x="170" y="86"/>
                      </a:lnTo>
                      <a:lnTo>
                        <a:pt x="173" y="86"/>
                      </a:lnTo>
                      <a:lnTo>
                        <a:pt x="176" y="107"/>
                      </a:lnTo>
                      <a:lnTo>
                        <a:pt x="183" y="101"/>
                      </a:lnTo>
                      <a:lnTo>
                        <a:pt x="182" y="94"/>
                      </a:lnTo>
                      <a:lnTo>
                        <a:pt x="186" y="84"/>
                      </a:lnTo>
                      <a:lnTo>
                        <a:pt x="189" y="83"/>
                      </a:lnTo>
                      <a:lnTo>
                        <a:pt x="200" y="83"/>
                      </a:lnTo>
                      <a:lnTo>
                        <a:pt x="205" y="83"/>
                      </a:lnTo>
                      <a:lnTo>
                        <a:pt x="214" y="79"/>
                      </a:lnTo>
                      <a:lnTo>
                        <a:pt x="225" y="72"/>
                      </a:lnTo>
                      <a:lnTo>
                        <a:pt x="226" y="69"/>
                      </a:lnTo>
                      <a:lnTo>
                        <a:pt x="224" y="64"/>
                      </a:lnTo>
                      <a:lnTo>
                        <a:pt x="209" y="66"/>
                      </a:lnTo>
                      <a:lnTo>
                        <a:pt x="200" y="62"/>
                      </a:lnTo>
                      <a:lnTo>
                        <a:pt x="202" y="58"/>
                      </a:lnTo>
                      <a:lnTo>
                        <a:pt x="211" y="52"/>
                      </a:lnTo>
                      <a:lnTo>
                        <a:pt x="209" y="48"/>
                      </a:lnTo>
                      <a:lnTo>
                        <a:pt x="211" y="46"/>
                      </a:lnTo>
                      <a:lnTo>
                        <a:pt x="219" y="46"/>
                      </a:lnTo>
                      <a:lnTo>
                        <a:pt x="220" y="42"/>
                      </a:lnTo>
                      <a:lnTo>
                        <a:pt x="225" y="35"/>
                      </a:lnTo>
                      <a:lnTo>
                        <a:pt x="226" y="30"/>
                      </a:lnTo>
                      <a:lnTo>
                        <a:pt x="231" y="29"/>
                      </a:lnTo>
                      <a:lnTo>
                        <a:pt x="234" y="20"/>
                      </a:lnTo>
                      <a:lnTo>
                        <a:pt x="238" y="21"/>
                      </a:lnTo>
                      <a:lnTo>
                        <a:pt x="240" y="18"/>
                      </a:lnTo>
                      <a:lnTo>
                        <a:pt x="236" y="12"/>
                      </a:lnTo>
                      <a:lnTo>
                        <a:pt x="240" y="5"/>
                      </a:lnTo>
                      <a:lnTo>
                        <a:pt x="251" y="0"/>
                      </a:lnTo>
                      <a:lnTo>
                        <a:pt x="442" y="112"/>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547" name="Freeform 49"/>
                <p:cNvSpPr>
                  <a:spLocks noChangeAspect="1"/>
                </p:cNvSpPr>
                <p:nvPr/>
              </p:nvSpPr>
              <p:spPr bwMode="gray">
                <a:xfrm>
                  <a:off x="4528343" y="3518247"/>
                  <a:ext cx="52388" cy="52388"/>
                </a:xfrm>
                <a:custGeom>
                  <a:avLst/>
                  <a:gdLst/>
                  <a:ahLst/>
                  <a:cxnLst>
                    <a:cxn ang="0">
                      <a:pos x="8" y="51"/>
                    </a:cxn>
                    <a:cxn ang="0">
                      <a:pos x="17" y="50"/>
                    </a:cxn>
                    <a:cxn ang="0">
                      <a:pos x="23" y="39"/>
                    </a:cxn>
                    <a:cxn ang="0">
                      <a:pos x="32" y="37"/>
                    </a:cxn>
                    <a:cxn ang="0">
                      <a:pos x="37" y="31"/>
                    </a:cxn>
                    <a:cxn ang="0">
                      <a:pos x="46" y="16"/>
                    </a:cxn>
                    <a:cxn ang="0">
                      <a:pos x="49" y="6"/>
                    </a:cxn>
                    <a:cxn ang="0">
                      <a:pos x="61" y="7"/>
                    </a:cxn>
                    <a:cxn ang="0">
                      <a:pos x="70" y="5"/>
                    </a:cxn>
                    <a:cxn ang="0">
                      <a:pos x="76" y="0"/>
                    </a:cxn>
                    <a:cxn ang="0">
                      <a:pos x="115" y="1"/>
                    </a:cxn>
                    <a:cxn ang="0">
                      <a:pos x="125" y="12"/>
                    </a:cxn>
                    <a:cxn ang="0">
                      <a:pos x="134" y="21"/>
                    </a:cxn>
                    <a:cxn ang="0">
                      <a:pos x="136" y="27"/>
                    </a:cxn>
                    <a:cxn ang="0">
                      <a:pos x="135" y="32"/>
                    </a:cxn>
                    <a:cxn ang="0">
                      <a:pos x="145" y="35"/>
                    </a:cxn>
                    <a:cxn ang="0">
                      <a:pos x="143" y="40"/>
                    </a:cxn>
                    <a:cxn ang="0">
                      <a:pos x="143" y="45"/>
                    </a:cxn>
                    <a:cxn ang="0">
                      <a:pos x="146" y="53"/>
                    </a:cxn>
                    <a:cxn ang="0">
                      <a:pos x="152" y="60"/>
                    </a:cxn>
                    <a:cxn ang="0">
                      <a:pos x="153" y="71"/>
                    </a:cxn>
                    <a:cxn ang="0">
                      <a:pos x="146" y="85"/>
                    </a:cxn>
                    <a:cxn ang="0">
                      <a:pos x="143" y="92"/>
                    </a:cxn>
                    <a:cxn ang="0">
                      <a:pos x="162" y="82"/>
                    </a:cxn>
                    <a:cxn ang="0">
                      <a:pos x="164" y="85"/>
                    </a:cxn>
                    <a:cxn ang="0">
                      <a:pos x="163" y="93"/>
                    </a:cxn>
                    <a:cxn ang="0">
                      <a:pos x="167" y="98"/>
                    </a:cxn>
                    <a:cxn ang="0">
                      <a:pos x="152" y="105"/>
                    </a:cxn>
                    <a:cxn ang="0">
                      <a:pos x="150" y="123"/>
                    </a:cxn>
                    <a:cxn ang="0">
                      <a:pos x="143" y="129"/>
                    </a:cxn>
                    <a:cxn ang="0">
                      <a:pos x="136" y="136"/>
                    </a:cxn>
                    <a:cxn ang="0">
                      <a:pos x="121" y="146"/>
                    </a:cxn>
                    <a:cxn ang="0">
                      <a:pos x="113" y="148"/>
                    </a:cxn>
                    <a:cxn ang="0">
                      <a:pos x="112" y="156"/>
                    </a:cxn>
                    <a:cxn ang="0">
                      <a:pos x="108" y="163"/>
                    </a:cxn>
                    <a:cxn ang="0">
                      <a:pos x="102" y="166"/>
                    </a:cxn>
                    <a:cxn ang="0">
                      <a:pos x="61" y="147"/>
                    </a:cxn>
                    <a:cxn ang="0">
                      <a:pos x="51" y="140"/>
                    </a:cxn>
                    <a:cxn ang="0">
                      <a:pos x="32" y="124"/>
                    </a:cxn>
                    <a:cxn ang="0">
                      <a:pos x="23" y="118"/>
                    </a:cxn>
                    <a:cxn ang="0">
                      <a:pos x="22" y="110"/>
                    </a:cxn>
                    <a:cxn ang="0">
                      <a:pos x="16" y="102"/>
                    </a:cxn>
                    <a:cxn ang="0">
                      <a:pos x="5" y="93"/>
                    </a:cxn>
                    <a:cxn ang="0">
                      <a:pos x="8" y="86"/>
                    </a:cxn>
                    <a:cxn ang="0">
                      <a:pos x="13" y="87"/>
                    </a:cxn>
                    <a:cxn ang="0">
                      <a:pos x="11" y="82"/>
                    </a:cxn>
                    <a:cxn ang="0">
                      <a:pos x="5" y="78"/>
                    </a:cxn>
                    <a:cxn ang="0">
                      <a:pos x="5" y="65"/>
                    </a:cxn>
                    <a:cxn ang="0">
                      <a:pos x="0" y="60"/>
                    </a:cxn>
                    <a:cxn ang="0">
                      <a:pos x="2" y="49"/>
                    </a:cxn>
                  </a:cxnLst>
                  <a:rect l="0" t="0" r="r" b="b"/>
                  <a:pathLst>
                    <a:path w="167" h="166">
                      <a:moveTo>
                        <a:pt x="2" y="49"/>
                      </a:moveTo>
                      <a:lnTo>
                        <a:pt x="8" y="51"/>
                      </a:lnTo>
                      <a:lnTo>
                        <a:pt x="14" y="51"/>
                      </a:lnTo>
                      <a:lnTo>
                        <a:pt x="17" y="50"/>
                      </a:lnTo>
                      <a:lnTo>
                        <a:pt x="19" y="49"/>
                      </a:lnTo>
                      <a:lnTo>
                        <a:pt x="23" y="39"/>
                      </a:lnTo>
                      <a:lnTo>
                        <a:pt x="28" y="39"/>
                      </a:lnTo>
                      <a:lnTo>
                        <a:pt x="32" y="37"/>
                      </a:lnTo>
                      <a:lnTo>
                        <a:pt x="32" y="32"/>
                      </a:lnTo>
                      <a:lnTo>
                        <a:pt x="37" y="31"/>
                      </a:lnTo>
                      <a:lnTo>
                        <a:pt x="43" y="23"/>
                      </a:lnTo>
                      <a:lnTo>
                        <a:pt x="46" y="16"/>
                      </a:lnTo>
                      <a:lnTo>
                        <a:pt x="45" y="7"/>
                      </a:lnTo>
                      <a:lnTo>
                        <a:pt x="49" y="6"/>
                      </a:lnTo>
                      <a:lnTo>
                        <a:pt x="57" y="5"/>
                      </a:lnTo>
                      <a:lnTo>
                        <a:pt x="61" y="7"/>
                      </a:lnTo>
                      <a:lnTo>
                        <a:pt x="65" y="7"/>
                      </a:lnTo>
                      <a:lnTo>
                        <a:pt x="70" y="5"/>
                      </a:lnTo>
                      <a:lnTo>
                        <a:pt x="76" y="5"/>
                      </a:lnTo>
                      <a:lnTo>
                        <a:pt x="76" y="0"/>
                      </a:lnTo>
                      <a:lnTo>
                        <a:pt x="102" y="0"/>
                      </a:lnTo>
                      <a:lnTo>
                        <a:pt x="115" y="1"/>
                      </a:lnTo>
                      <a:lnTo>
                        <a:pt x="119" y="8"/>
                      </a:lnTo>
                      <a:lnTo>
                        <a:pt x="125" y="12"/>
                      </a:lnTo>
                      <a:lnTo>
                        <a:pt x="129" y="17"/>
                      </a:lnTo>
                      <a:lnTo>
                        <a:pt x="134" y="21"/>
                      </a:lnTo>
                      <a:lnTo>
                        <a:pt x="134" y="23"/>
                      </a:lnTo>
                      <a:lnTo>
                        <a:pt x="136" y="27"/>
                      </a:lnTo>
                      <a:lnTo>
                        <a:pt x="135" y="29"/>
                      </a:lnTo>
                      <a:lnTo>
                        <a:pt x="135" y="32"/>
                      </a:lnTo>
                      <a:lnTo>
                        <a:pt x="142" y="34"/>
                      </a:lnTo>
                      <a:lnTo>
                        <a:pt x="145" y="35"/>
                      </a:lnTo>
                      <a:lnTo>
                        <a:pt x="145" y="38"/>
                      </a:lnTo>
                      <a:lnTo>
                        <a:pt x="143" y="40"/>
                      </a:lnTo>
                      <a:lnTo>
                        <a:pt x="145" y="45"/>
                      </a:lnTo>
                      <a:lnTo>
                        <a:pt x="143" y="45"/>
                      </a:lnTo>
                      <a:lnTo>
                        <a:pt x="145" y="50"/>
                      </a:lnTo>
                      <a:lnTo>
                        <a:pt x="146" y="53"/>
                      </a:lnTo>
                      <a:lnTo>
                        <a:pt x="151" y="56"/>
                      </a:lnTo>
                      <a:lnTo>
                        <a:pt x="152" y="60"/>
                      </a:lnTo>
                      <a:lnTo>
                        <a:pt x="155" y="70"/>
                      </a:lnTo>
                      <a:lnTo>
                        <a:pt x="153" y="71"/>
                      </a:lnTo>
                      <a:lnTo>
                        <a:pt x="148" y="74"/>
                      </a:lnTo>
                      <a:lnTo>
                        <a:pt x="146" y="85"/>
                      </a:lnTo>
                      <a:lnTo>
                        <a:pt x="143" y="90"/>
                      </a:lnTo>
                      <a:lnTo>
                        <a:pt x="143" y="92"/>
                      </a:lnTo>
                      <a:lnTo>
                        <a:pt x="156" y="87"/>
                      </a:lnTo>
                      <a:lnTo>
                        <a:pt x="162" y="82"/>
                      </a:lnTo>
                      <a:lnTo>
                        <a:pt x="163" y="82"/>
                      </a:lnTo>
                      <a:lnTo>
                        <a:pt x="164" y="85"/>
                      </a:lnTo>
                      <a:lnTo>
                        <a:pt x="164" y="88"/>
                      </a:lnTo>
                      <a:lnTo>
                        <a:pt x="163" y="93"/>
                      </a:lnTo>
                      <a:lnTo>
                        <a:pt x="167" y="97"/>
                      </a:lnTo>
                      <a:lnTo>
                        <a:pt x="167" y="98"/>
                      </a:lnTo>
                      <a:lnTo>
                        <a:pt x="157" y="99"/>
                      </a:lnTo>
                      <a:lnTo>
                        <a:pt x="152" y="105"/>
                      </a:lnTo>
                      <a:lnTo>
                        <a:pt x="150" y="107"/>
                      </a:lnTo>
                      <a:lnTo>
                        <a:pt x="150" y="123"/>
                      </a:lnTo>
                      <a:lnTo>
                        <a:pt x="146" y="124"/>
                      </a:lnTo>
                      <a:lnTo>
                        <a:pt x="143" y="129"/>
                      </a:lnTo>
                      <a:lnTo>
                        <a:pt x="140" y="129"/>
                      </a:lnTo>
                      <a:lnTo>
                        <a:pt x="136" y="136"/>
                      </a:lnTo>
                      <a:lnTo>
                        <a:pt x="130" y="137"/>
                      </a:lnTo>
                      <a:lnTo>
                        <a:pt x="121" y="146"/>
                      </a:lnTo>
                      <a:lnTo>
                        <a:pt x="118" y="148"/>
                      </a:lnTo>
                      <a:lnTo>
                        <a:pt x="113" y="148"/>
                      </a:lnTo>
                      <a:lnTo>
                        <a:pt x="112" y="151"/>
                      </a:lnTo>
                      <a:lnTo>
                        <a:pt x="112" y="156"/>
                      </a:lnTo>
                      <a:lnTo>
                        <a:pt x="109" y="157"/>
                      </a:lnTo>
                      <a:lnTo>
                        <a:pt x="108" y="163"/>
                      </a:lnTo>
                      <a:lnTo>
                        <a:pt x="103" y="166"/>
                      </a:lnTo>
                      <a:lnTo>
                        <a:pt x="102" y="166"/>
                      </a:lnTo>
                      <a:lnTo>
                        <a:pt x="91" y="163"/>
                      </a:lnTo>
                      <a:lnTo>
                        <a:pt x="61" y="147"/>
                      </a:lnTo>
                      <a:lnTo>
                        <a:pt x="53" y="146"/>
                      </a:lnTo>
                      <a:lnTo>
                        <a:pt x="51" y="140"/>
                      </a:lnTo>
                      <a:lnTo>
                        <a:pt x="48" y="135"/>
                      </a:lnTo>
                      <a:lnTo>
                        <a:pt x="32" y="124"/>
                      </a:lnTo>
                      <a:lnTo>
                        <a:pt x="24" y="120"/>
                      </a:lnTo>
                      <a:lnTo>
                        <a:pt x="23" y="118"/>
                      </a:lnTo>
                      <a:lnTo>
                        <a:pt x="23" y="113"/>
                      </a:lnTo>
                      <a:lnTo>
                        <a:pt x="22" y="110"/>
                      </a:lnTo>
                      <a:lnTo>
                        <a:pt x="22" y="107"/>
                      </a:lnTo>
                      <a:lnTo>
                        <a:pt x="16" y="102"/>
                      </a:lnTo>
                      <a:lnTo>
                        <a:pt x="10" y="102"/>
                      </a:lnTo>
                      <a:lnTo>
                        <a:pt x="5" y="93"/>
                      </a:lnTo>
                      <a:lnTo>
                        <a:pt x="5" y="86"/>
                      </a:lnTo>
                      <a:lnTo>
                        <a:pt x="8" y="86"/>
                      </a:lnTo>
                      <a:lnTo>
                        <a:pt x="10" y="87"/>
                      </a:lnTo>
                      <a:lnTo>
                        <a:pt x="13" y="87"/>
                      </a:lnTo>
                      <a:lnTo>
                        <a:pt x="13" y="86"/>
                      </a:lnTo>
                      <a:lnTo>
                        <a:pt x="11" y="82"/>
                      </a:lnTo>
                      <a:lnTo>
                        <a:pt x="7" y="81"/>
                      </a:lnTo>
                      <a:lnTo>
                        <a:pt x="5" y="78"/>
                      </a:lnTo>
                      <a:lnTo>
                        <a:pt x="6" y="71"/>
                      </a:lnTo>
                      <a:lnTo>
                        <a:pt x="5" y="65"/>
                      </a:lnTo>
                      <a:lnTo>
                        <a:pt x="3" y="62"/>
                      </a:lnTo>
                      <a:lnTo>
                        <a:pt x="0" y="60"/>
                      </a:lnTo>
                      <a:lnTo>
                        <a:pt x="0" y="55"/>
                      </a:lnTo>
                      <a:lnTo>
                        <a:pt x="2" y="49"/>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548" name="Freeform 50"/>
                <p:cNvSpPr>
                  <a:spLocks noChangeAspect="1"/>
                </p:cNvSpPr>
                <p:nvPr/>
              </p:nvSpPr>
              <p:spPr bwMode="gray">
                <a:xfrm>
                  <a:off x="4610893" y="3505547"/>
                  <a:ext cx="106363" cy="111125"/>
                </a:xfrm>
                <a:custGeom>
                  <a:avLst/>
                  <a:gdLst/>
                  <a:ahLst/>
                  <a:cxnLst>
                    <a:cxn ang="0">
                      <a:pos x="97" y="342"/>
                    </a:cxn>
                    <a:cxn ang="0">
                      <a:pos x="173" y="317"/>
                    </a:cxn>
                    <a:cxn ang="0">
                      <a:pos x="258" y="307"/>
                    </a:cxn>
                    <a:cxn ang="0">
                      <a:pos x="301" y="315"/>
                    </a:cxn>
                    <a:cxn ang="0">
                      <a:pos x="317" y="310"/>
                    </a:cxn>
                    <a:cxn ang="0">
                      <a:pos x="318" y="280"/>
                    </a:cxn>
                    <a:cxn ang="0">
                      <a:pos x="296" y="238"/>
                    </a:cxn>
                    <a:cxn ang="0">
                      <a:pos x="307" y="199"/>
                    </a:cxn>
                    <a:cxn ang="0">
                      <a:pos x="318" y="161"/>
                    </a:cxn>
                    <a:cxn ang="0">
                      <a:pos x="332" y="144"/>
                    </a:cxn>
                    <a:cxn ang="0">
                      <a:pos x="327" y="95"/>
                    </a:cxn>
                    <a:cxn ang="0">
                      <a:pos x="326" y="82"/>
                    </a:cxn>
                    <a:cxn ang="0">
                      <a:pos x="322" y="70"/>
                    </a:cxn>
                    <a:cxn ang="0">
                      <a:pos x="307" y="54"/>
                    </a:cxn>
                    <a:cxn ang="0">
                      <a:pos x="290" y="48"/>
                    </a:cxn>
                    <a:cxn ang="0">
                      <a:pos x="250" y="49"/>
                    </a:cxn>
                    <a:cxn ang="0">
                      <a:pos x="230" y="61"/>
                    </a:cxn>
                    <a:cxn ang="0">
                      <a:pos x="218" y="57"/>
                    </a:cxn>
                    <a:cxn ang="0">
                      <a:pos x="205" y="50"/>
                    </a:cxn>
                    <a:cxn ang="0">
                      <a:pos x="197" y="39"/>
                    </a:cxn>
                    <a:cxn ang="0">
                      <a:pos x="188" y="30"/>
                    </a:cxn>
                    <a:cxn ang="0">
                      <a:pos x="173" y="25"/>
                    </a:cxn>
                    <a:cxn ang="0">
                      <a:pos x="154" y="16"/>
                    </a:cxn>
                    <a:cxn ang="0">
                      <a:pos x="140" y="27"/>
                    </a:cxn>
                    <a:cxn ang="0">
                      <a:pos x="129" y="10"/>
                    </a:cxn>
                    <a:cxn ang="0">
                      <a:pos x="124" y="1"/>
                    </a:cxn>
                    <a:cxn ang="0">
                      <a:pos x="108" y="5"/>
                    </a:cxn>
                    <a:cxn ang="0">
                      <a:pos x="105" y="18"/>
                    </a:cxn>
                    <a:cxn ang="0">
                      <a:pos x="86" y="27"/>
                    </a:cxn>
                    <a:cxn ang="0">
                      <a:pos x="73" y="25"/>
                    </a:cxn>
                    <a:cxn ang="0">
                      <a:pos x="65" y="27"/>
                    </a:cxn>
                    <a:cxn ang="0">
                      <a:pos x="53" y="18"/>
                    </a:cxn>
                    <a:cxn ang="0">
                      <a:pos x="42" y="25"/>
                    </a:cxn>
                    <a:cxn ang="0">
                      <a:pos x="26" y="39"/>
                    </a:cxn>
                    <a:cxn ang="0">
                      <a:pos x="24" y="70"/>
                    </a:cxn>
                    <a:cxn ang="0">
                      <a:pos x="37" y="90"/>
                    </a:cxn>
                    <a:cxn ang="0">
                      <a:pos x="42" y="97"/>
                    </a:cxn>
                    <a:cxn ang="0">
                      <a:pos x="41" y="111"/>
                    </a:cxn>
                    <a:cxn ang="0">
                      <a:pos x="47" y="125"/>
                    </a:cxn>
                    <a:cxn ang="0">
                      <a:pos x="41" y="129"/>
                    </a:cxn>
                    <a:cxn ang="0">
                      <a:pos x="17" y="128"/>
                    </a:cxn>
                    <a:cxn ang="0">
                      <a:pos x="17" y="139"/>
                    </a:cxn>
                    <a:cxn ang="0">
                      <a:pos x="31" y="145"/>
                    </a:cxn>
                    <a:cxn ang="0">
                      <a:pos x="28" y="152"/>
                    </a:cxn>
                    <a:cxn ang="0">
                      <a:pos x="22" y="177"/>
                    </a:cxn>
                    <a:cxn ang="0">
                      <a:pos x="8" y="192"/>
                    </a:cxn>
                    <a:cxn ang="0">
                      <a:pos x="17" y="202"/>
                    </a:cxn>
                    <a:cxn ang="0">
                      <a:pos x="0" y="233"/>
                    </a:cxn>
                    <a:cxn ang="0">
                      <a:pos x="8" y="236"/>
                    </a:cxn>
                    <a:cxn ang="0">
                      <a:pos x="22" y="245"/>
                    </a:cxn>
                    <a:cxn ang="0">
                      <a:pos x="38" y="256"/>
                    </a:cxn>
                    <a:cxn ang="0">
                      <a:pos x="52" y="267"/>
                    </a:cxn>
                    <a:cxn ang="0">
                      <a:pos x="65" y="280"/>
                    </a:cxn>
                    <a:cxn ang="0">
                      <a:pos x="66" y="300"/>
                    </a:cxn>
                    <a:cxn ang="0">
                      <a:pos x="57" y="311"/>
                    </a:cxn>
                    <a:cxn ang="0">
                      <a:pos x="57" y="350"/>
                    </a:cxn>
                  </a:cxnLst>
                  <a:rect l="0" t="0" r="r" b="b"/>
                  <a:pathLst>
                    <a:path w="337" h="354">
                      <a:moveTo>
                        <a:pt x="57" y="350"/>
                      </a:moveTo>
                      <a:lnTo>
                        <a:pt x="58" y="353"/>
                      </a:lnTo>
                      <a:lnTo>
                        <a:pt x="74" y="354"/>
                      </a:lnTo>
                      <a:lnTo>
                        <a:pt x="97" y="342"/>
                      </a:lnTo>
                      <a:lnTo>
                        <a:pt x="121" y="332"/>
                      </a:lnTo>
                      <a:lnTo>
                        <a:pt x="135" y="326"/>
                      </a:lnTo>
                      <a:lnTo>
                        <a:pt x="160" y="318"/>
                      </a:lnTo>
                      <a:lnTo>
                        <a:pt x="173" y="317"/>
                      </a:lnTo>
                      <a:lnTo>
                        <a:pt x="208" y="311"/>
                      </a:lnTo>
                      <a:lnTo>
                        <a:pt x="219" y="310"/>
                      </a:lnTo>
                      <a:lnTo>
                        <a:pt x="240" y="307"/>
                      </a:lnTo>
                      <a:lnTo>
                        <a:pt x="258" y="307"/>
                      </a:lnTo>
                      <a:lnTo>
                        <a:pt x="274" y="312"/>
                      </a:lnTo>
                      <a:lnTo>
                        <a:pt x="295" y="316"/>
                      </a:lnTo>
                      <a:lnTo>
                        <a:pt x="299" y="316"/>
                      </a:lnTo>
                      <a:lnTo>
                        <a:pt x="301" y="315"/>
                      </a:lnTo>
                      <a:lnTo>
                        <a:pt x="305" y="308"/>
                      </a:lnTo>
                      <a:lnTo>
                        <a:pt x="307" y="307"/>
                      </a:lnTo>
                      <a:lnTo>
                        <a:pt x="313" y="307"/>
                      </a:lnTo>
                      <a:lnTo>
                        <a:pt x="317" y="310"/>
                      </a:lnTo>
                      <a:lnTo>
                        <a:pt x="323" y="308"/>
                      </a:lnTo>
                      <a:lnTo>
                        <a:pt x="323" y="294"/>
                      </a:lnTo>
                      <a:lnTo>
                        <a:pt x="321" y="281"/>
                      </a:lnTo>
                      <a:lnTo>
                        <a:pt x="318" y="280"/>
                      </a:lnTo>
                      <a:lnTo>
                        <a:pt x="311" y="279"/>
                      </a:lnTo>
                      <a:lnTo>
                        <a:pt x="307" y="274"/>
                      </a:lnTo>
                      <a:lnTo>
                        <a:pt x="304" y="258"/>
                      </a:lnTo>
                      <a:lnTo>
                        <a:pt x="296" y="238"/>
                      </a:lnTo>
                      <a:lnTo>
                        <a:pt x="296" y="230"/>
                      </a:lnTo>
                      <a:lnTo>
                        <a:pt x="297" y="213"/>
                      </a:lnTo>
                      <a:lnTo>
                        <a:pt x="301" y="206"/>
                      </a:lnTo>
                      <a:lnTo>
                        <a:pt x="307" y="199"/>
                      </a:lnTo>
                      <a:lnTo>
                        <a:pt x="310" y="194"/>
                      </a:lnTo>
                      <a:lnTo>
                        <a:pt x="310" y="183"/>
                      </a:lnTo>
                      <a:lnTo>
                        <a:pt x="312" y="174"/>
                      </a:lnTo>
                      <a:lnTo>
                        <a:pt x="318" y="161"/>
                      </a:lnTo>
                      <a:lnTo>
                        <a:pt x="322" y="152"/>
                      </a:lnTo>
                      <a:lnTo>
                        <a:pt x="324" y="150"/>
                      </a:lnTo>
                      <a:lnTo>
                        <a:pt x="328" y="145"/>
                      </a:lnTo>
                      <a:lnTo>
                        <a:pt x="332" y="144"/>
                      </a:lnTo>
                      <a:lnTo>
                        <a:pt x="332" y="139"/>
                      </a:lnTo>
                      <a:lnTo>
                        <a:pt x="337" y="138"/>
                      </a:lnTo>
                      <a:lnTo>
                        <a:pt x="334" y="122"/>
                      </a:lnTo>
                      <a:lnTo>
                        <a:pt x="327" y="95"/>
                      </a:lnTo>
                      <a:lnTo>
                        <a:pt x="324" y="91"/>
                      </a:lnTo>
                      <a:lnTo>
                        <a:pt x="321" y="90"/>
                      </a:lnTo>
                      <a:lnTo>
                        <a:pt x="321" y="87"/>
                      </a:lnTo>
                      <a:lnTo>
                        <a:pt x="326" y="82"/>
                      </a:lnTo>
                      <a:lnTo>
                        <a:pt x="323" y="77"/>
                      </a:lnTo>
                      <a:lnTo>
                        <a:pt x="324" y="74"/>
                      </a:lnTo>
                      <a:lnTo>
                        <a:pt x="324" y="68"/>
                      </a:lnTo>
                      <a:lnTo>
                        <a:pt x="322" y="70"/>
                      </a:lnTo>
                      <a:lnTo>
                        <a:pt x="316" y="70"/>
                      </a:lnTo>
                      <a:lnTo>
                        <a:pt x="313" y="69"/>
                      </a:lnTo>
                      <a:lnTo>
                        <a:pt x="308" y="59"/>
                      </a:lnTo>
                      <a:lnTo>
                        <a:pt x="307" y="54"/>
                      </a:lnTo>
                      <a:lnTo>
                        <a:pt x="302" y="53"/>
                      </a:lnTo>
                      <a:lnTo>
                        <a:pt x="296" y="43"/>
                      </a:lnTo>
                      <a:lnTo>
                        <a:pt x="295" y="43"/>
                      </a:lnTo>
                      <a:lnTo>
                        <a:pt x="290" y="48"/>
                      </a:lnTo>
                      <a:lnTo>
                        <a:pt x="279" y="43"/>
                      </a:lnTo>
                      <a:lnTo>
                        <a:pt x="272" y="43"/>
                      </a:lnTo>
                      <a:lnTo>
                        <a:pt x="262" y="46"/>
                      </a:lnTo>
                      <a:lnTo>
                        <a:pt x="250" y="49"/>
                      </a:lnTo>
                      <a:lnTo>
                        <a:pt x="242" y="52"/>
                      </a:lnTo>
                      <a:lnTo>
                        <a:pt x="236" y="53"/>
                      </a:lnTo>
                      <a:lnTo>
                        <a:pt x="234" y="59"/>
                      </a:lnTo>
                      <a:lnTo>
                        <a:pt x="230" y="61"/>
                      </a:lnTo>
                      <a:lnTo>
                        <a:pt x="223" y="58"/>
                      </a:lnTo>
                      <a:lnTo>
                        <a:pt x="221" y="54"/>
                      </a:lnTo>
                      <a:lnTo>
                        <a:pt x="220" y="54"/>
                      </a:lnTo>
                      <a:lnTo>
                        <a:pt x="218" y="57"/>
                      </a:lnTo>
                      <a:lnTo>
                        <a:pt x="214" y="57"/>
                      </a:lnTo>
                      <a:lnTo>
                        <a:pt x="214" y="58"/>
                      </a:lnTo>
                      <a:lnTo>
                        <a:pt x="207" y="54"/>
                      </a:lnTo>
                      <a:lnTo>
                        <a:pt x="205" y="50"/>
                      </a:lnTo>
                      <a:lnTo>
                        <a:pt x="202" y="47"/>
                      </a:lnTo>
                      <a:lnTo>
                        <a:pt x="198" y="47"/>
                      </a:lnTo>
                      <a:lnTo>
                        <a:pt x="198" y="42"/>
                      </a:lnTo>
                      <a:lnTo>
                        <a:pt x="197" y="39"/>
                      </a:lnTo>
                      <a:lnTo>
                        <a:pt x="194" y="38"/>
                      </a:lnTo>
                      <a:lnTo>
                        <a:pt x="191" y="32"/>
                      </a:lnTo>
                      <a:lnTo>
                        <a:pt x="189" y="31"/>
                      </a:lnTo>
                      <a:lnTo>
                        <a:pt x="188" y="30"/>
                      </a:lnTo>
                      <a:lnTo>
                        <a:pt x="187" y="25"/>
                      </a:lnTo>
                      <a:lnTo>
                        <a:pt x="187" y="23"/>
                      </a:lnTo>
                      <a:lnTo>
                        <a:pt x="184" y="22"/>
                      </a:lnTo>
                      <a:lnTo>
                        <a:pt x="173" y="25"/>
                      </a:lnTo>
                      <a:lnTo>
                        <a:pt x="171" y="23"/>
                      </a:lnTo>
                      <a:lnTo>
                        <a:pt x="167" y="17"/>
                      </a:lnTo>
                      <a:lnTo>
                        <a:pt x="165" y="16"/>
                      </a:lnTo>
                      <a:lnTo>
                        <a:pt x="154" y="16"/>
                      </a:lnTo>
                      <a:lnTo>
                        <a:pt x="150" y="16"/>
                      </a:lnTo>
                      <a:lnTo>
                        <a:pt x="148" y="23"/>
                      </a:lnTo>
                      <a:lnTo>
                        <a:pt x="144" y="23"/>
                      </a:lnTo>
                      <a:lnTo>
                        <a:pt x="140" y="27"/>
                      </a:lnTo>
                      <a:lnTo>
                        <a:pt x="130" y="27"/>
                      </a:lnTo>
                      <a:lnTo>
                        <a:pt x="132" y="25"/>
                      </a:lnTo>
                      <a:lnTo>
                        <a:pt x="130" y="14"/>
                      </a:lnTo>
                      <a:lnTo>
                        <a:pt x="129" y="10"/>
                      </a:lnTo>
                      <a:lnTo>
                        <a:pt x="129" y="9"/>
                      </a:lnTo>
                      <a:lnTo>
                        <a:pt x="129" y="4"/>
                      </a:lnTo>
                      <a:lnTo>
                        <a:pt x="127" y="0"/>
                      </a:lnTo>
                      <a:lnTo>
                        <a:pt x="124" y="1"/>
                      </a:lnTo>
                      <a:lnTo>
                        <a:pt x="118" y="1"/>
                      </a:lnTo>
                      <a:lnTo>
                        <a:pt x="116" y="9"/>
                      </a:lnTo>
                      <a:lnTo>
                        <a:pt x="114" y="9"/>
                      </a:lnTo>
                      <a:lnTo>
                        <a:pt x="108" y="5"/>
                      </a:lnTo>
                      <a:lnTo>
                        <a:pt x="106" y="5"/>
                      </a:lnTo>
                      <a:lnTo>
                        <a:pt x="103" y="9"/>
                      </a:lnTo>
                      <a:lnTo>
                        <a:pt x="103" y="12"/>
                      </a:lnTo>
                      <a:lnTo>
                        <a:pt x="105" y="18"/>
                      </a:lnTo>
                      <a:lnTo>
                        <a:pt x="103" y="21"/>
                      </a:lnTo>
                      <a:lnTo>
                        <a:pt x="92" y="21"/>
                      </a:lnTo>
                      <a:lnTo>
                        <a:pt x="86" y="23"/>
                      </a:lnTo>
                      <a:lnTo>
                        <a:pt x="86" y="27"/>
                      </a:lnTo>
                      <a:lnTo>
                        <a:pt x="84" y="32"/>
                      </a:lnTo>
                      <a:lnTo>
                        <a:pt x="80" y="32"/>
                      </a:lnTo>
                      <a:lnTo>
                        <a:pt x="76" y="30"/>
                      </a:lnTo>
                      <a:lnTo>
                        <a:pt x="73" y="25"/>
                      </a:lnTo>
                      <a:lnTo>
                        <a:pt x="70" y="25"/>
                      </a:lnTo>
                      <a:lnTo>
                        <a:pt x="68" y="26"/>
                      </a:lnTo>
                      <a:lnTo>
                        <a:pt x="66" y="27"/>
                      </a:lnTo>
                      <a:lnTo>
                        <a:pt x="65" y="27"/>
                      </a:lnTo>
                      <a:lnTo>
                        <a:pt x="64" y="21"/>
                      </a:lnTo>
                      <a:lnTo>
                        <a:pt x="60" y="16"/>
                      </a:lnTo>
                      <a:lnTo>
                        <a:pt x="57" y="15"/>
                      </a:lnTo>
                      <a:lnTo>
                        <a:pt x="53" y="18"/>
                      </a:lnTo>
                      <a:lnTo>
                        <a:pt x="48" y="17"/>
                      </a:lnTo>
                      <a:lnTo>
                        <a:pt x="46" y="18"/>
                      </a:lnTo>
                      <a:lnTo>
                        <a:pt x="43" y="21"/>
                      </a:lnTo>
                      <a:lnTo>
                        <a:pt x="42" y="25"/>
                      </a:lnTo>
                      <a:lnTo>
                        <a:pt x="39" y="28"/>
                      </a:lnTo>
                      <a:lnTo>
                        <a:pt x="33" y="30"/>
                      </a:lnTo>
                      <a:lnTo>
                        <a:pt x="32" y="32"/>
                      </a:lnTo>
                      <a:lnTo>
                        <a:pt x="26" y="39"/>
                      </a:lnTo>
                      <a:lnTo>
                        <a:pt x="25" y="42"/>
                      </a:lnTo>
                      <a:lnTo>
                        <a:pt x="22" y="44"/>
                      </a:lnTo>
                      <a:lnTo>
                        <a:pt x="24" y="53"/>
                      </a:lnTo>
                      <a:lnTo>
                        <a:pt x="24" y="70"/>
                      </a:lnTo>
                      <a:lnTo>
                        <a:pt x="24" y="73"/>
                      </a:lnTo>
                      <a:lnTo>
                        <a:pt x="31" y="76"/>
                      </a:lnTo>
                      <a:lnTo>
                        <a:pt x="38" y="76"/>
                      </a:lnTo>
                      <a:lnTo>
                        <a:pt x="37" y="90"/>
                      </a:lnTo>
                      <a:lnTo>
                        <a:pt x="41" y="89"/>
                      </a:lnTo>
                      <a:lnTo>
                        <a:pt x="44" y="93"/>
                      </a:lnTo>
                      <a:lnTo>
                        <a:pt x="44" y="96"/>
                      </a:lnTo>
                      <a:lnTo>
                        <a:pt x="42" y="97"/>
                      </a:lnTo>
                      <a:lnTo>
                        <a:pt x="38" y="101"/>
                      </a:lnTo>
                      <a:lnTo>
                        <a:pt x="35" y="109"/>
                      </a:lnTo>
                      <a:lnTo>
                        <a:pt x="37" y="109"/>
                      </a:lnTo>
                      <a:lnTo>
                        <a:pt x="41" y="111"/>
                      </a:lnTo>
                      <a:lnTo>
                        <a:pt x="44" y="111"/>
                      </a:lnTo>
                      <a:lnTo>
                        <a:pt x="44" y="117"/>
                      </a:lnTo>
                      <a:lnTo>
                        <a:pt x="47" y="120"/>
                      </a:lnTo>
                      <a:lnTo>
                        <a:pt x="47" y="125"/>
                      </a:lnTo>
                      <a:lnTo>
                        <a:pt x="48" y="134"/>
                      </a:lnTo>
                      <a:lnTo>
                        <a:pt x="47" y="134"/>
                      </a:lnTo>
                      <a:lnTo>
                        <a:pt x="44" y="128"/>
                      </a:lnTo>
                      <a:lnTo>
                        <a:pt x="41" y="129"/>
                      </a:lnTo>
                      <a:lnTo>
                        <a:pt x="38" y="129"/>
                      </a:lnTo>
                      <a:lnTo>
                        <a:pt x="35" y="125"/>
                      </a:lnTo>
                      <a:lnTo>
                        <a:pt x="26" y="124"/>
                      </a:lnTo>
                      <a:lnTo>
                        <a:pt x="17" y="128"/>
                      </a:lnTo>
                      <a:lnTo>
                        <a:pt x="17" y="129"/>
                      </a:lnTo>
                      <a:lnTo>
                        <a:pt x="19" y="129"/>
                      </a:lnTo>
                      <a:lnTo>
                        <a:pt x="20" y="134"/>
                      </a:lnTo>
                      <a:lnTo>
                        <a:pt x="17" y="139"/>
                      </a:lnTo>
                      <a:lnTo>
                        <a:pt x="20" y="141"/>
                      </a:lnTo>
                      <a:lnTo>
                        <a:pt x="26" y="141"/>
                      </a:lnTo>
                      <a:lnTo>
                        <a:pt x="30" y="141"/>
                      </a:lnTo>
                      <a:lnTo>
                        <a:pt x="31" y="145"/>
                      </a:lnTo>
                      <a:lnTo>
                        <a:pt x="30" y="147"/>
                      </a:lnTo>
                      <a:lnTo>
                        <a:pt x="32" y="147"/>
                      </a:lnTo>
                      <a:lnTo>
                        <a:pt x="33" y="150"/>
                      </a:lnTo>
                      <a:lnTo>
                        <a:pt x="28" y="152"/>
                      </a:lnTo>
                      <a:lnTo>
                        <a:pt x="27" y="157"/>
                      </a:lnTo>
                      <a:lnTo>
                        <a:pt x="27" y="166"/>
                      </a:lnTo>
                      <a:lnTo>
                        <a:pt x="22" y="172"/>
                      </a:lnTo>
                      <a:lnTo>
                        <a:pt x="22" y="177"/>
                      </a:lnTo>
                      <a:lnTo>
                        <a:pt x="9" y="176"/>
                      </a:lnTo>
                      <a:lnTo>
                        <a:pt x="5" y="178"/>
                      </a:lnTo>
                      <a:lnTo>
                        <a:pt x="6" y="183"/>
                      </a:lnTo>
                      <a:lnTo>
                        <a:pt x="8" y="192"/>
                      </a:lnTo>
                      <a:lnTo>
                        <a:pt x="10" y="193"/>
                      </a:lnTo>
                      <a:lnTo>
                        <a:pt x="12" y="197"/>
                      </a:lnTo>
                      <a:lnTo>
                        <a:pt x="12" y="198"/>
                      </a:lnTo>
                      <a:lnTo>
                        <a:pt x="17" y="202"/>
                      </a:lnTo>
                      <a:lnTo>
                        <a:pt x="14" y="217"/>
                      </a:lnTo>
                      <a:lnTo>
                        <a:pt x="12" y="220"/>
                      </a:lnTo>
                      <a:lnTo>
                        <a:pt x="4" y="227"/>
                      </a:lnTo>
                      <a:lnTo>
                        <a:pt x="0" y="233"/>
                      </a:lnTo>
                      <a:lnTo>
                        <a:pt x="0" y="235"/>
                      </a:lnTo>
                      <a:lnTo>
                        <a:pt x="3" y="235"/>
                      </a:lnTo>
                      <a:lnTo>
                        <a:pt x="4" y="237"/>
                      </a:lnTo>
                      <a:lnTo>
                        <a:pt x="8" y="236"/>
                      </a:lnTo>
                      <a:lnTo>
                        <a:pt x="9" y="238"/>
                      </a:lnTo>
                      <a:lnTo>
                        <a:pt x="11" y="240"/>
                      </a:lnTo>
                      <a:lnTo>
                        <a:pt x="15" y="240"/>
                      </a:lnTo>
                      <a:lnTo>
                        <a:pt x="22" y="245"/>
                      </a:lnTo>
                      <a:lnTo>
                        <a:pt x="32" y="245"/>
                      </a:lnTo>
                      <a:lnTo>
                        <a:pt x="35" y="245"/>
                      </a:lnTo>
                      <a:lnTo>
                        <a:pt x="38" y="252"/>
                      </a:lnTo>
                      <a:lnTo>
                        <a:pt x="38" y="256"/>
                      </a:lnTo>
                      <a:lnTo>
                        <a:pt x="41" y="257"/>
                      </a:lnTo>
                      <a:lnTo>
                        <a:pt x="44" y="262"/>
                      </a:lnTo>
                      <a:lnTo>
                        <a:pt x="46" y="265"/>
                      </a:lnTo>
                      <a:lnTo>
                        <a:pt x="52" y="267"/>
                      </a:lnTo>
                      <a:lnTo>
                        <a:pt x="57" y="272"/>
                      </a:lnTo>
                      <a:lnTo>
                        <a:pt x="63" y="270"/>
                      </a:lnTo>
                      <a:lnTo>
                        <a:pt x="63" y="275"/>
                      </a:lnTo>
                      <a:lnTo>
                        <a:pt x="65" y="280"/>
                      </a:lnTo>
                      <a:lnTo>
                        <a:pt x="66" y="286"/>
                      </a:lnTo>
                      <a:lnTo>
                        <a:pt x="64" y="294"/>
                      </a:lnTo>
                      <a:lnTo>
                        <a:pt x="66" y="299"/>
                      </a:lnTo>
                      <a:lnTo>
                        <a:pt x="66" y="300"/>
                      </a:lnTo>
                      <a:lnTo>
                        <a:pt x="62" y="300"/>
                      </a:lnTo>
                      <a:lnTo>
                        <a:pt x="60" y="303"/>
                      </a:lnTo>
                      <a:lnTo>
                        <a:pt x="60" y="311"/>
                      </a:lnTo>
                      <a:lnTo>
                        <a:pt x="57" y="311"/>
                      </a:lnTo>
                      <a:lnTo>
                        <a:pt x="57" y="313"/>
                      </a:lnTo>
                      <a:lnTo>
                        <a:pt x="57" y="318"/>
                      </a:lnTo>
                      <a:lnTo>
                        <a:pt x="55" y="323"/>
                      </a:lnTo>
                      <a:lnTo>
                        <a:pt x="57" y="350"/>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549" name="Freeform 51"/>
                <p:cNvSpPr>
                  <a:spLocks noChangeAspect="1"/>
                </p:cNvSpPr>
                <p:nvPr/>
              </p:nvSpPr>
              <p:spPr bwMode="gray">
                <a:xfrm>
                  <a:off x="4756943" y="3497609"/>
                  <a:ext cx="38100" cy="90488"/>
                </a:xfrm>
                <a:custGeom>
                  <a:avLst/>
                  <a:gdLst/>
                  <a:ahLst/>
                  <a:cxnLst>
                    <a:cxn ang="0">
                      <a:pos x="80" y="281"/>
                    </a:cxn>
                    <a:cxn ang="0">
                      <a:pos x="77" y="279"/>
                    </a:cxn>
                    <a:cxn ang="0">
                      <a:pos x="61" y="262"/>
                    </a:cxn>
                    <a:cxn ang="0">
                      <a:pos x="53" y="252"/>
                    </a:cxn>
                    <a:cxn ang="0">
                      <a:pos x="48" y="241"/>
                    </a:cxn>
                    <a:cxn ang="0">
                      <a:pos x="47" y="231"/>
                    </a:cxn>
                    <a:cxn ang="0">
                      <a:pos x="46" y="209"/>
                    </a:cxn>
                    <a:cxn ang="0">
                      <a:pos x="47" y="188"/>
                    </a:cxn>
                    <a:cxn ang="0">
                      <a:pos x="43" y="148"/>
                    </a:cxn>
                    <a:cxn ang="0">
                      <a:pos x="42" y="114"/>
                    </a:cxn>
                    <a:cxn ang="0">
                      <a:pos x="41" y="101"/>
                    </a:cxn>
                    <a:cxn ang="0">
                      <a:pos x="38" y="95"/>
                    </a:cxn>
                    <a:cxn ang="0">
                      <a:pos x="34" y="89"/>
                    </a:cxn>
                    <a:cxn ang="0">
                      <a:pos x="32" y="68"/>
                    </a:cxn>
                    <a:cxn ang="0">
                      <a:pos x="29" y="53"/>
                    </a:cxn>
                    <a:cxn ang="0">
                      <a:pos x="25" y="48"/>
                    </a:cxn>
                    <a:cxn ang="0">
                      <a:pos x="18" y="41"/>
                    </a:cxn>
                    <a:cxn ang="0">
                      <a:pos x="14" y="33"/>
                    </a:cxn>
                    <a:cxn ang="0">
                      <a:pos x="5" y="27"/>
                    </a:cxn>
                    <a:cxn ang="0">
                      <a:pos x="4" y="21"/>
                    </a:cxn>
                    <a:cxn ang="0">
                      <a:pos x="8" y="16"/>
                    </a:cxn>
                    <a:cxn ang="0">
                      <a:pos x="8" y="11"/>
                    </a:cxn>
                    <a:cxn ang="0">
                      <a:pos x="11" y="6"/>
                    </a:cxn>
                    <a:cxn ang="0">
                      <a:pos x="10" y="5"/>
                    </a:cxn>
                    <a:cxn ang="0">
                      <a:pos x="2" y="4"/>
                    </a:cxn>
                    <a:cxn ang="0">
                      <a:pos x="0" y="3"/>
                    </a:cxn>
                    <a:cxn ang="0">
                      <a:pos x="0" y="0"/>
                    </a:cxn>
                    <a:cxn ang="0">
                      <a:pos x="0" y="1"/>
                    </a:cxn>
                    <a:cxn ang="0">
                      <a:pos x="35" y="6"/>
                    </a:cxn>
                    <a:cxn ang="0">
                      <a:pos x="38" y="11"/>
                    </a:cxn>
                    <a:cxn ang="0">
                      <a:pos x="42" y="11"/>
                    </a:cxn>
                    <a:cxn ang="0">
                      <a:pos x="45" y="8"/>
                    </a:cxn>
                    <a:cxn ang="0">
                      <a:pos x="59" y="9"/>
                    </a:cxn>
                    <a:cxn ang="0">
                      <a:pos x="61" y="8"/>
                    </a:cxn>
                    <a:cxn ang="0">
                      <a:pos x="58" y="10"/>
                    </a:cxn>
                    <a:cxn ang="0">
                      <a:pos x="57" y="17"/>
                    </a:cxn>
                    <a:cxn ang="0">
                      <a:pos x="53" y="25"/>
                    </a:cxn>
                    <a:cxn ang="0">
                      <a:pos x="52" y="35"/>
                    </a:cxn>
                    <a:cxn ang="0">
                      <a:pos x="52" y="43"/>
                    </a:cxn>
                    <a:cxn ang="0">
                      <a:pos x="57" y="47"/>
                    </a:cxn>
                    <a:cxn ang="0">
                      <a:pos x="63" y="51"/>
                    </a:cxn>
                    <a:cxn ang="0">
                      <a:pos x="67" y="51"/>
                    </a:cxn>
                    <a:cxn ang="0">
                      <a:pos x="72" y="53"/>
                    </a:cxn>
                    <a:cxn ang="0">
                      <a:pos x="84" y="69"/>
                    </a:cxn>
                    <a:cxn ang="0">
                      <a:pos x="93" y="89"/>
                    </a:cxn>
                    <a:cxn ang="0">
                      <a:pos x="99" y="110"/>
                    </a:cxn>
                    <a:cxn ang="0">
                      <a:pos x="102" y="119"/>
                    </a:cxn>
                    <a:cxn ang="0">
                      <a:pos x="104" y="125"/>
                    </a:cxn>
                    <a:cxn ang="0">
                      <a:pos x="106" y="134"/>
                    </a:cxn>
                    <a:cxn ang="0">
                      <a:pos x="108" y="145"/>
                    </a:cxn>
                    <a:cxn ang="0">
                      <a:pos x="110" y="164"/>
                    </a:cxn>
                    <a:cxn ang="0">
                      <a:pos x="110" y="215"/>
                    </a:cxn>
                    <a:cxn ang="0">
                      <a:pos x="106" y="238"/>
                    </a:cxn>
                    <a:cxn ang="0">
                      <a:pos x="106" y="248"/>
                    </a:cxn>
                    <a:cxn ang="0">
                      <a:pos x="110" y="261"/>
                    </a:cxn>
                    <a:cxn ang="0">
                      <a:pos x="112" y="268"/>
                    </a:cxn>
                    <a:cxn ang="0">
                      <a:pos x="113" y="269"/>
                    </a:cxn>
                    <a:cxn ang="0">
                      <a:pos x="120" y="270"/>
                    </a:cxn>
                    <a:cxn ang="0">
                      <a:pos x="99" y="275"/>
                    </a:cxn>
                    <a:cxn ang="0">
                      <a:pos x="80" y="281"/>
                    </a:cxn>
                  </a:cxnLst>
                  <a:rect l="0" t="0" r="r" b="b"/>
                  <a:pathLst>
                    <a:path w="120" h="281">
                      <a:moveTo>
                        <a:pt x="80" y="281"/>
                      </a:moveTo>
                      <a:lnTo>
                        <a:pt x="77" y="279"/>
                      </a:lnTo>
                      <a:lnTo>
                        <a:pt x="61" y="262"/>
                      </a:lnTo>
                      <a:lnTo>
                        <a:pt x="53" y="252"/>
                      </a:lnTo>
                      <a:lnTo>
                        <a:pt x="48" y="241"/>
                      </a:lnTo>
                      <a:lnTo>
                        <a:pt x="47" y="231"/>
                      </a:lnTo>
                      <a:lnTo>
                        <a:pt x="46" y="209"/>
                      </a:lnTo>
                      <a:lnTo>
                        <a:pt x="47" y="188"/>
                      </a:lnTo>
                      <a:lnTo>
                        <a:pt x="43" y="148"/>
                      </a:lnTo>
                      <a:lnTo>
                        <a:pt x="42" y="114"/>
                      </a:lnTo>
                      <a:lnTo>
                        <a:pt x="41" y="101"/>
                      </a:lnTo>
                      <a:lnTo>
                        <a:pt x="38" y="95"/>
                      </a:lnTo>
                      <a:lnTo>
                        <a:pt x="34" y="89"/>
                      </a:lnTo>
                      <a:lnTo>
                        <a:pt x="32" y="68"/>
                      </a:lnTo>
                      <a:lnTo>
                        <a:pt x="29" y="53"/>
                      </a:lnTo>
                      <a:lnTo>
                        <a:pt x="25" y="48"/>
                      </a:lnTo>
                      <a:lnTo>
                        <a:pt x="18" y="41"/>
                      </a:lnTo>
                      <a:lnTo>
                        <a:pt x="14" y="33"/>
                      </a:lnTo>
                      <a:lnTo>
                        <a:pt x="5" y="27"/>
                      </a:lnTo>
                      <a:lnTo>
                        <a:pt x="4" y="21"/>
                      </a:lnTo>
                      <a:lnTo>
                        <a:pt x="8" y="16"/>
                      </a:lnTo>
                      <a:lnTo>
                        <a:pt x="8" y="11"/>
                      </a:lnTo>
                      <a:lnTo>
                        <a:pt x="11" y="6"/>
                      </a:lnTo>
                      <a:lnTo>
                        <a:pt x="10" y="5"/>
                      </a:lnTo>
                      <a:lnTo>
                        <a:pt x="2" y="4"/>
                      </a:lnTo>
                      <a:lnTo>
                        <a:pt x="0" y="3"/>
                      </a:lnTo>
                      <a:lnTo>
                        <a:pt x="0" y="0"/>
                      </a:lnTo>
                      <a:lnTo>
                        <a:pt x="0" y="1"/>
                      </a:lnTo>
                      <a:lnTo>
                        <a:pt x="35" y="6"/>
                      </a:lnTo>
                      <a:lnTo>
                        <a:pt x="38" y="11"/>
                      </a:lnTo>
                      <a:lnTo>
                        <a:pt x="42" y="11"/>
                      </a:lnTo>
                      <a:lnTo>
                        <a:pt x="45" y="8"/>
                      </a:lnTo>
                      <a:lnTo>
                        <a:pt x="59" y="9"/>
                      </a:lnTo>
                      <a:lnTo>
                        <a:pt x="61" y="8"/>
                      </a:lnTo>
                      <a:lnTo>
                        <a:pt x="58" y="10"/>
                      </a:lnTo>
                      <a:lnTo>
                        <a:pt x="57" y="17"/>
                      </a:lnTo>
                      <a:lnTo>
                        <a:pt x="53" y="25"/>
                      </a:lnTo>
                      <a:lnTo>
                        <a:pt x="52" y="35"/>
                      </a:lnTo>
                      <a:lnTo>
                        <a:pt x="52" y="43"/>
                      </a:lnTo>
                      <a:lnTo>
                        <a:pt x="57" y="47"/>
                      </a:lnTo>
                      <a:lnTo>
                        <a:pt x="63" y="51"/>
                      </a:lnTo>
                      <a:lnTo>
                        <a:pt x="67" y="51"/>
                      </a:lnTo>
                      <a:lnTo>
                        <a:pt x="72" y="53"/>
                      </a:lnTo>
                      <a:lnTo>
                        <a:pt x="84" y="69"/>
                      </a:lnTo>
                      <a:lnTo>
                        <a:pt x="93" y="89"/>
                      </a:lnTo>
                      <a:lnTo>
                        <a:pt x="99" y="110"/>
                      </a:lnTo>
                      <a:lnTo>
                        <a:pt x="102" y="119"/>
                      </a:lnTo>
                      <a:lnTo>
                        <a:pt x="104" y="125"/>
                      </a:lnTo>
                      <a:lnTo>
                        <a:pt x="106" y="134"/>
                      </a:lnTo>
                      <a:lnTo>
                        <a:pt x="108" y="145"/>
                      </a:lnTo>
                      <a:lnTo>
                        <a:pt x="110" y="164"/>
                      </a:lnTo>
                      <a:lnTo>
                        <a:pt x="110" y="215"/>
                      </a:lnTo>
                      <a:lnTo>
                        <a:pt x="106" y="238"/>
                      </a:lnTo>
                      <a:lnTo>
                        <a:pt x="106" y="248"/>
                      </a:lnTo>
                      <a:lnTo>
                        <a:pt x="110" y="261"/>
                      </a:lnTo>
                      <a:lnTo>
                        <a:pt x="112" y="268"/>
                      </a:lnTo>
                      <a:lnTo>
                        <a:pt x="113" y="269"/>
                      </a:lnTo>
                      <a:lnTo>
                        <a:pt x="120" y="270"/>
                      </a:lnTo>
                      <a:lnTo>
                        <a:pt x="99" y="275"/>
                      </a:lnTo>
                      <a:lnTo>
                        <a:pt x="80" y="281"/>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550" name="Freeform 52"/>
                <p:cNvSpPr>
                  <a:spLocks noChangeAspect="1"/>
                </p:cNvSpPr>
                <p:nvPr/>
              </p:nvSpPr>
              <p:spPr bwMode="gray">
                <a:xfrm>
                  <a:off x="4972842" y="3600797"/>
                  <a:ext cx="331788" cy="323850"/>
                </a:xfrm>
                <a:custGeom>
                  <a:avLst/>
                  <a:gdLst/>
                  <a:ahLst/>
                  <a:cxnLst>
                    <a:cxn ang="0">
                      <a:pos x="960" y="671"/>
                    </a:cxn>
                    <a:cxn ang="0">
                      <a:pos x="939" y="609"/>
                    </a:cxn>
                    <a:cxn ang="0">
                      <a:pos x="933" y="528"/>
                    </a:cxn>
                    <a:cxn ang="0">
                      <a:pos x="933" y="488"/>
                    </a:cxn>
                    <a:cxn ang="0">
                      <a:pos x="927" y="435"/>
                    </a:cxn>
                    <a:cxn ang="0">
                      <a:pos x="934" y="392"/>
                    </a:cxn>
                    <a:cxn ang="0">
                      <a:pos x="960" y="337"/>
                    </a:cxn>
                    <a:cxn ang="0">
                      <a:pos x="979" y="248"/>
                    </a:cxn>
                    <a:cxn ang="0">
                      <a:pos x="1015" y="202"/>
                    </a:cxn>
                    <a:cxn ang="0">
                      <a:pos x="1043" y="167"/>
                    </a:cxn>
                    <a:cxn ang="0">
                      <a:pos x="1020" y="143"/>
                    </a:cxn>
                    <a:cxn ang="0">
                      <a:pos x="1019" y="90"/>
                    </a:cxn>
                    <a:cxn ang="0">
                      <a:pos x="955" y="36"/>
                    </a:cxn>
                    <a:cxn ang="0">
                      <a:pos x="892" y="52"/>
                    </a:cxn>
                    <a:cxn ang="0">
                      <a:pos x="839" y="5"/>
                    </a:cxn>
                    <a:cxn ang="0">
                      <a:pos x="771" y="0"/>
                    </a:cxn>
                    <a:cxn ang="0">
                      <a:pos x="697" y="16"/>
                    </a:cxn>
                    <a:cxn ang="0">
                      <a:pos x="676" y="10"/>
                    </a:cxn>
                    <a:cxn ang="0">
                      <a:pos x="601" y="27"/>
                    </a:cxn>
                    <a:cxn ang="0">
                      <a:pos x="509" y="53"/>
                    </a:cxn>
                    <a:cxn ang="0">
                      <a:pos x="436" y="25"/>
                    </a:cxn>
                    <a:cxn ang="0">
                      <a:pos x="384" y="16"/>
                    </a:cxn>
                    <a:cxn ang="0">
                      <a:pos x="359" y="75"/>
                    </a:cxn>
                    <a:cxn ang="0">
                      <a:pos x="326" y="159"/>
                    </a:cxn>
                    <a:cxn ang="0">
                      <a:pos x="298" y="327"/>
                    </a:cxn>
                    <a:cxn ang="0">
                      <a:pos x="217" y="423"/>
                    </a:cxn>
                    <a:cxn ang="0">
                      <a:pos x="181" y="516"/>
                    </a:cxn>
                    <a:cxn ang="0">
                      <a:pos x="112" y="531"/>
                    </a:cxn>
                    <a:cxn ang="0">
                      <a:pos x="68" y="551"/>
                    </a:cxn>
                    <a:cxn ang="0">
                      <a:pos x="18" y="560"/>
                    </a:cxn>
                    <a:cxn ang="0">
                      <a:pos x="3" y="612"/>
                    </a:cxn>
                    <a:cxn ang="0">
                      <a:pos x="9" y="624"/>
                    </a:cxn>
                    <a:cxn ang="0">
                      <a:pos x="70" y="606"/>
                    </a:cxn>
                    <a:cxn ang="0">
                      <a:pos x="155" y="606"/>
                    </a:cxn>
                    <a:cxn ang="0">
                      <a:pos x="225" y="613"/>
                    </a:cxn>
                    <a:cxn ang="0">
                      <a:pos x="244" y="654"/>
                    </a:cxn>
                    <a:cxn ang="0">
                      <a:pos x="289" y="727"/>
                    </a:cxn>
                    <a:cxn ang="0">
                      <a:pos x="366" y="725"/>
                    </a:cxn>
                    <a:cxn ang="0">
                      <a:pos x="393" y="694"/>
                    </a:cxn>
                    <a:cxn ang="0">
                      <a:pos x="444" y="664"/>
                    </a:cxn>
                    <a:cxn ang="0">
                      <a:pos x="520" y="699"/>
                    </a:cxn>
                    <a:cxn ang="0">
                      <a:pos x="527" y="781"/>
                    </a:cxn>
                    <a:cxn ang="0">
                      <a:pos x="541" y="850"/>
                    </a:cxn>
                    <a:cxn ang="0">
                      <a:pos x="531" y="894"/>
                    </a:cxn>
                    <a:cxn ang="0">
                      <a:pos x="549" y="908"/>
                    </a:cxn>
                    <a:cxn ang="0">
                      <a:pos x="613" y="891"/>
                    </a:cxn>
                    <a:cxn ang="0">
                      <a:pos x="645" y="882"/>
                    </a:cxn>
                    <a:cxn ang="0">
                      <a:pos x="667" y="903"/>
                    </a:cxn>
                    <a:cxn ang="0">
                      <a:pos x="697" y="901"/>
                    </a:cxn>
                    <a:cxn ang="0">
                      <a:pos x="736" y="925"/>
                    </a:cxn>
                    <a:cxn ang="0">
                      <a:pos x="799" y="934"/>
                    </a:cxn>
                    <a:cxn ang="0">
                      <a:pos x="858" y="961"/>
                    </a:cxn>
                    <a:cxn ang="0">
                      <a:pos x="898" y="999"/>
                    </a:cxn>
                    <a:cxn ang="0">
                      <a:pos x="941" y="1010"/>
                    </a:cxn>
                    <a:cxn ang="0">
                      <a:pos x="959" y="1018"/>
                    </a:cxn>
                    <a:cxn ang="0">
                      <a:pos x="956" y="958"/>
                    </a:cxn>
                    <a:cxn ang="0">
                      <a:pos x="911" y="955"/>
                    </a:cxn>
                    <a:cxn ang="0">
                      <a:pos x="895" y="917"/>
                    </a:cxn>
                    <a:cxn ang="0">
                      <a:pos x="912" y="820"/>
                    </a:cxn>
                    <a:cxn ang="0">
                      <a:pos x="914" y="772"/>
                    </a:cxn>
                    <a:cxn ang="0">
                      <a:pos x="941" y="748"/>
                    </a:cxn>
                  </a:cxnLst>
                  <a:rect l="0" t="0" r="r" b="b"/>
                  <a:pathLst>
                    <a:path w="1045" h="1018">
                      <a:moveTo>
                        <a:pt x="1003" y="735"/>
                      </a:moveTo>
                      <a:lnTo>
                        <a:pt x="995" y="700"/>
                      </a:lnTo>
                      <a:lnTo>
                        <a:pt x="986" y="688"/>
                      </a:lnTo>
                      <a:lnTo>
                        <a:pt x="972" y="684"/>
                      </a:lnTo>
                      <a:lnTo>
                        <a:pt x="960" y="671"/>
                      </a:lnTo>
                      <a:lnTo>
                        <a:pt x="952" y="662"/>
                      </a:lnTo>
                      <a:lnTo>
                        <a:pt x="945" y="646"/>
                      </a:lnTo>
                      <a:lnTo>
                        <a:pt x="940" y="639"/>
                      </a:lnTo>
                      <a:lnTo>
                        <a:pt x="936" y="622"/>
                      </a:lnTo>
                      <a:lnTo>
                        <a:pt x="939" y="609"/>
                      </a:lnTo>
                      <a:lnTo>
                        <a:pt x="939" y="597"/>
                      </a:lnTo>
                      <a:lnTo>
                        <a:pt x="933" y="585"/>
                      </a:lnTo>
                      <a:lnTo>
                        <a:pt x="927" y="566"/>
                      </a:lnTo>
                      <a:lnTo>
                        <a:pt x="928" y="551"/>
                      </a:lnTo>
                      <a:lnTo>
                        <a:pt x="933" y="528"/>
                      </a:lnTo>
                      <a:lnTo>
                        <a:pt x="932" y="517"/>
                      </a:lnTo>
                      <a:lnTo>
                        <a:pt x="928" y="520"/>
                      </a:lnTo>
                      <a:lnTo>
                        <a:pt x="927" y="515"/>
                      </a:lnTo>
                      <a:lnTo>
                        <a:pt x="928" y="503"/>
                      </a:lnTo>
                      <a:lnTo>
                        <a:pt x="933" y="488"/>
                      </a:lnTo>
                      <a:lnTo>
                        <a:pt x="934" y="478"/>
                      </a:lnTo>
                      <a:lnTo>
                        <a:pt x="938" y="471"/>
                      </a:lnTo>
                      <a:lnTo>
                        <a:pt x="935" y="447"/>
                      </a:lnTo>
                      <a:lnTo>
                        <a:pt x="933" y="441"/>
                      </a:lnTo>
                      <a:lnTo>
                        <a:pt x="927" y="435"/>
                      </a:lnTo>
                      <a:lnTo>
                        <a:pt x="922" y="428"/>
                      </a:lnTo>
                      <a:lnTo>
                        <a:pt x="920" y="424"/>
                      </a:lnTo>
                      <a:lnTo>
                        <a:pt x="920" y="417"/>
                      </a:lnTo>
                      <a:lnTo>
                        <a:pt x="930" y="403"/>
                      </a:lnTo>
                      <a:lnTo>
                        <a:pt x="934" y="392"/>
                      </a:lnTo>
                      <a:lnTo>
                        <a:pt x="941" y="379"/>
                      </a:lnTo>
                      <a:lnTo>
                        <a:pt x="949" y="367"/>
                      </a:lnTo>
                      <a:lnTo>
                        <a:pt x="956" y="360"/>
                      </a:lnTo>
                      <a:lnTo>
                        <a:pt x="959" y="358"/>
                      </a:lnTo>
                      <a:lnTo>
                        <a:pt x="960" y="337"/>
                      </a:lnTo>
                      <a:lnTo>
                        <a:pt x="962" y="309"/>
                      </a:lnTo>
                      <a:lnTo>
                        <a:pt x="962" y="295"/>
                      </a:lnTo>
                      <a:lnTo>
                        <a:pt x="970" y="264"/>
                      </a:lnTo>
                      <a:lnTo>
                        <a:pt x="976" y="253"/>
                      </a:lnTo>
                      <a:lnTo>
                        <a:pt x="979" y="248"/>
                      </a:lnTo>
                      <a:lnTo>
                        <a:pt x="992" y="234"/>
                      </a:lnTo>
                      <a:lnTo>
                        <a:pt x="1003" y="221"/>
                      </a:lnTo>
                      <a:lnTo>
                        <a:pt x="1009" y="215"/>
                      </a:lnTo>
                      <a:lnTo>
                        <a:pt x="1011" y="209"/>
                      </a:lnTo>
                      <a:lnTo>
                        <a:pt x="1015" y="202"/>
                      </a:lnTo>
                      <a:lnTo>
                        <a:pt x="1026" y="197"/>
                      </a:lnTo>
                      <a:lnTo>
                        <a:pt x="1032" y="192"/>
                      </a:lnTo>
                      <a:lnTo>
                        <a:pt x="1041" y="183"/>
                      </a:lnTo>
                      <a:lnTo>
                        <a:pt x="1045" y="175"/>
                      </a:lnTo>
                      <a:lnTo>
                        <a:pt x="1043" y="167"/>
                      </a:lnTo>
                      <a:lnTo>
                        <a:pt x="1041" y="162"/>
                      </a:lnTo>
                      <a:lnTo>
                        <a:pt x="1032" y="160"/>
                      </a:lnTo>
                      <a:lnTo>
                        <a:pt x="1027" y="156"/>
                      </a:lnTo>
                      <a:lnTo>
                        <a:pt x="1022" y="151"/>
                      </a:lnTo>
                      <a:lnTo>
                        <a:pt x="1020" y="143"/>
                      </a:lnTo>
                      <a:lnTo>
                        <a:pt x="1019" y="121"/>
                      </a:lnTo>
                      <a:lnTo>
                        <a:pt x="1022" y="103"/>
                      </a:lnTo>
                      <a:lnTo>
                        <a:pt x="1025" y="94"/>
                      </a:lnTo>
                      <a:lnTo>
                        <a:pt x="1025" y="90"/>
                      </a:lnTo>
                      <a:lnTo>
                        <a:pt x="1019" y="90"/>
                      </a:lnTo>
                      <a:lnTo>
                        <a:pt x="1013" y="85"/>
                      </a:lnTo>
                      <a:lnTo>
                        <a:pt x="1004" y="76"/>
                      </a:lnTo>
                      <a:lnTo>
                        <a:pt x="990" y="68"/>
                      </a:lnTo>
                      <a:lnTo>
                        <a:pt x="966" y="42"/>
                      </a:lnTo>
                      <a:lnTo>
                        <a:pt x="955" y="36"/>
                      </a:lnTo>
                      <a:lnTo>
                        <a:pt x="943" y="46"/>
                      </a:lnTo>
                      <a:lnTo>
                        <a:pt x="932" y="47"/>
                      </a:lnTo>
                      <a:lnTo>
                        <a:pt x="905" y="41"/>
                      </a:lnTo>
                      <a:lnTo>
                        <a:pt x="898" y="49"/>
                      </a:lnTo>
                      <a:lnTo>
                        <a:pt x="892" y="52"/>
                      </a:lnTo>
                      <a:lnTo>
                        <a:pt x="869" y="43"/>
                      </a:lnTo>
                      <a:lnTo>
                        <a:pt x="864" y="33"/>
                      </a:lnTo>
                      <a:lnTo>
                        <a:pt x="858" y="25"/>
                      </a:lnTo>
                      <a:lnTo>
                        <a:pt x="846" y="16"/>
                      </a:lnTo>
                      <a:lnTo>
                        <a:pt x="839" y="5"/>
                      </a:lnTo>
                      <a:lnTo>
                        <a:pt x="811" y="5"/>
                      </a:lnTo>
                      <a:lnTo>
                        <a:pt x="803" y="16"/>
                      </a:lnTo>
                      <a:lnTo>
                        <a:pt x="791" y="9"/>
                      </a:lnTo>
                      <a:lnTo>
                        <a:pt x="784" y="16"/>
                      </a:lnTo>
                      <a:lnTo>
                        <a:pt x="771" y="0"/>
                      </a:lnTo>
                      <a:lnTo>
                        <a:pt x="756" y="5"/>
                      </a:lnTo>
                      <a:lnTo>
                        <a:pt x="733" y="9"/>
                      </a:lnTo>
                      <a:lnTo>
                        <a:pt x="713" y="4"/>
                      </a:lnTo>
                      <a:lnTo>
                        <a:pt x="709" y="16"/>
                      </a:lnTo>
                      <a:lnTo>
                        <a:pt x="697" y="16"/>
                      </a:lnTo>
                      <a:lnTo>
                        <a:pt x="690" y="19"/>
                      </a:lnTo>
                      <a:lnTo>
                        <a:pt x="682" y="16"/>
                      </a:lnTo>
                      <a:lnTo>
                        <a:pt x="683" y="16"/>
                      </a:lnTo>
                      <a:lnTo>
                        <a:pt x="682" y="10"/>
                      </a:lnTo>
                      <a:lnTo>
                        <a:pt x="676" y="10"/>
                      </a:lnTo>
                      <a:lnTo>
                        <a:pt x="665" y="16"/>
                      </a:lnTo>
                      <a:lnTo>
                        <a:pt x="639" y="21"/>
                      </a:lnTo>
                      <a:lnTo>
                        <a:pt x="628" y="27"/>
                      </a:lnTo>
                      <a:lnTo>
                        <a:pt x="610" y="32"/>
                      </a:lnTo>
                      <a:lnTo>
                        <a:pt x="601" y="27"/>
                      </a:lnTo>
                      <a:lnTo>
                        <a:pt x="583" y="24"/>
                      </a:lnTo>
                      <a:lnTo>
                        <a:pt x="569" y="32"/>
                      </a:lnTo>
                      <a:lnTo>
                        <a:pt x="567" y="49"/>
                      </a:lnTo>
                      <a:lnTo>
                        <a:pt x="559" y="53"/>
                      </a:lnTo>
                      <a:lnTo>
                        <a:pt x="509" y="53"/>
                      </a:lnTo>
                      <a:lnTo>
                        <a:pt x="486" y="47"/>
                      </a:lnTo>
                      <a:lnTo>
                        <a:pt x="472" y="37"/>
                      </a:lnTo>
                      <a:lnTo>
                        <a:pt x="465" y="46"/>
                      </a:lnTo>
                      <a:lnTo>
                        <a:pt x="457" y="43"/>
                      </a:lnTo>
                      <a:lnTo>
                        <a:pt x="436" y="25"/>
                      </a:lnTo>
                      <a:lnTo>
                        <a:pt x="434" y="16"/>
                      </a:lnTo>
                      <a:lnTo>
                        <a:pt x="427" y="6"/>
                      </a:lnTo>
                      <a:lnTo>
                        <a:pt x="411" y="5"/>
                      </a:lnTo>
                      <a:lnTo>
                        <a:pt x="397" y="5"/>
                      </a:lnTo>
                      <a:lnTo>
                        <a:pt x="384" y="16"/>
                      </a:lnTo>
                      <a:lnTo>
                        <a:pt x="378" y="22"/>
                      </a:lnTo>
                      <a:lnTo>
                        <a:pt x="371" y="37"/>
                      </a:lnTo>
                      <a:lnTo>
                        <a:pt x="363" y="42"/>
                      </a:lnTo>
                      <a:lnTo>
                        <a:pt x="360" y="56"/>
                      </a:lnTo>
                      <a:lnTo>
                        <a:pt x="359" y="75"/>
                      </a:lnTo>
                      <a:lnTo>
                        <a:pt x="362" y="84"/>
                      </a:lnTo>
                      <a:lnTo>
                        <a:pt x="349" y="86"/>
                      </a:lnTo>
                      <a:lnTo>
                        <a:pt x="352" y="103"/>
                      </a:lnTo>
                      <a:lnTo>
                        <a:pt x="347" y="122"/>
                      </a:lnTo>
                      <a:lnTo>
                        <a:pt x="326" y="159"/>
                      </a:lnTo>
                      <a:lnTo>
                        <a:pt x="316" y="183"/>
                      </a:lnTo>
                      <a:lnTo>
                        <a:pt x="307" y="227"/>
                      </a:lnTo>
                      <a:lnTo>
                        <a:pt x="306" y="293"/>
                      </a:lnTo>
                      <a:lnTo>
                        <a:pt x="299" y="323"/>
                      </a:lnTo>
                      <a:lnTo>
                        <a:pt x="298" y="327"/>
                      </a:lnTo>
                      <a:lnTo>
                        <a:pt x="283" y="340"/>
                      </a:lnTo>
                      <a:lnTo>
                        <a:pt x="264" y="350"/>
                      </a:lnTo>
                      <a:lnTo>
                        <a:pt x="247" y="366"/>
                      </a:lnTo>
                      <a:lnTo>
                        <a:pt x="224" y="402"/>
                      </a:lnTo>
                      <a:lnTo>
                        <a:pt x="217" y="423"/>
                      </a:lnTo>
                      <a:lnTo>
                        <a:pt x="213" y="444"/>
                      </a:lnTo>
                      <a:lnTo>
                        <a:pt x="213" y="462"/>
                      </a:lnTo>
                      <a:lnTo>
                        <a:pt x="209" y="480"/>
                      </a:lnTo>
                      <a:lnTo>
                        <a:pt x="196" y="501"/>
                      </a:lnTo>
                      <a:lnTo>
                        <a:pt x="181" y="516"/>
                      </a:lnTo>
                      <a:lnTo>
                        <a:pt x="167" y="523"/>
                      </a:lnTo>
                      <a:lnTo>
                        <a:pt x="144" y="544"/>
                      </a:lnTo>
                      <a:lnTo>
                        <a:pt x="123" y="552"/>
                      </a:lnTo>
                      <a:lnTo>
                        <a:pt x="113" y="549"/>
                      </a:lnTo>
                      <a:lnTo>
                        <a:pt x="112" y="531"/>
                      </a:lnTo>
                      <a:lnTo>
                        <a:pt x="110" y="526"/>
                      </a:lnTo>
                      <a:lnTo>
                        <a:pt x="96" y="530"/>
                      </a:lnTo>
                      <a:lnTo>
                        <a:pt x="83" y="532"/>
                      </a:lnTo>
                      <a:lnTo>
                        <a:pt x="75" y="538"/>
                      </a:lnTo>
                      <a:lnTo>
                        <a:pt x="68" y="551"/>
                      </a:lnTo>
                      <a:lnTo>
                        <a:pt x="56" y="554"/>
                      </a:lnTo>
                      <a:lnTo>
                        <a:pt x="40" y="544"/>
                      </a:lnTo>
                      <a:lnTo>
                        <a:pt x="36" y="546"/>
                      </a:lnTo>
                      <a:lnTo>
                        <a:pt x="27" y="552"/>
                      </a:lnTo>
                      <a:lnTo>
                        <a:pt x="18" y="560"/>
                      </a:lnTo>
                      <a:lnTo>
                        <a:pt x="14" y="576"/>
                      </a:lnTo>
                      <a:lnTo>
                        <a:pt x="11" y="591"/>
                      </a:lnTo>
                      <a:lnTo>
                        <a:pt x="10" y="603"/>
                      </a:lnTo>
                      <a:lnTo>
                        <a:pt x="2" y="608"/>
                      </a:lnTo>
                      <a:lnTo>
                        <a:pt x="3" y="612"/>
                      </a:lnTo>
                      <a:lnTo>
                        <a:pt x="3" y="619"/>
                      </a:lnTo>
                      <a:lnTo>
                        <a:pt x="0" y="625"/>
                      </a:lnTo>
                      <a:lnTo>
                        <a:pt x="2" y="629"/>
                      </a:lnTo>
                      <a:lnTo>
                        <a:pt x="3" y="627"/>
                      </a:lnTo>
                      <a:lnTo>
                        <a:pt x="9" y="624"/>
                      </a:lnTo>
                      <a:lnTo>
                        <a:pt x="27" y="619"/>
                      </a:lnTo>
                      <a:lnTo>
                        <a:pt x="41" y="612"/>
                      </a:lnTo>
                      <a:lnTo>
                        <a:pt x="54" y="607"/>
                      </a:lnTo>
                      <a:lnTo>
                        <a:pt x="63" y="607"/>
                      </a:lnTo>
                      <a:lnTo>
                        <a:pt x="70" y="606"/>
                      </a:lnTo>
                      <a:lnTo>
                        <a:pt x="94" y="607"/>
                      </a:lnTo>
                      <a:lnTo>
                        <a:pt x="116" y="605"/>
                      </a:lnTo>
                      <a:lnTo>
                        <a:pt x="123" y="607"/>
                      </a:lnTo>
                      <a:lnTo>
                        <a:pt x="142" y="608"/>
                      </a:lnTo>
                      <a:lnTo>
                        <a:pt x="155" y="606"/>
                      </a:lnTo>
                      <a:lnTo>
                        <a:pt x="169" y="606"/>
                      </a:lnTo>
                      <a:lnTo>
                        <a:pt x="202" y="603"/>
                      </a:lnTo>
                      <a:lnTo>
                        <a:pt x="218" y="605"/>
                      </a:lnTo>
                      <a:lnTo>
                        <a:pt x="220" y="606"/>
                      </a:lnTo>
                      <a:lnTo>
                        <a:pt x="225" y="613"/>
                      </a:lnTo>
                      <a:lnTo>
                        <a:pt x="229" y="614"/>
                      </a:lnTo>
                      <a:lnTo>
                        <a:pt x="233" y="613"/>
                      </a:lnTo>
                      <a:lnTo>
                        <a:pt x="237" y="622"/>
                      </a:lnTo>
                      <a:lnTo>
                        <a:pt x="242" y="640"/>
                      </a:lnTo>
                      <a:lnTo>
                        <a:pt x="244" y="654"/>
                      </a:lnTo>
                      <a:lnTo>
                        <a:pt x="245" y="659"/>
                      </a:lnTo>
                      <a:lnTo>
                        <a:pt x="252" y="671"/>
                      </a:lnTo>
                      <a:lnTo>
                        <a:pt x="256" y="687"/>
                      </a:lnTo>
                      <a:lnTo>
                        <a:pt x="268" y="700"/>
                      </a:lnTo>
                      <a:lnTo>
                        <a:pt x="289" y="727"/>
                      </a:lnTo>
                      <a:lnTo>
                        <a:pt x="301" y="732"/>
                      </a:lnTo>
                      <a:lnTo>
                        <a:pt x="315" y="732"/>
                      </a:lnTo>
                      <a:lnTo>
                        <a:pt x="336" y="725"/>
                      </a:lnTo>
                      <a:lnTo>
                        <a:pt x="349" y="722"/>
                      </a:lnTo>
                      <a:lnTo>
                        <a:pt x="366" y="725"/>
                      </a:lnTo>
                      <a:lnTo>
                        <a:pt x="386" y="725"/>
                      </a:lnTo>
                      <a:lnTo>
                        <a:pt x="389" y="710"/>
                      </a:lnTo>
                      <a:lnTo>
                        <a:pt x="390" y="703"/>
                      </a:lnTo>
                      <a:lnTo>
                        <a:pt x="392" y="698"/>
                      </a:lnTo>
                      <a:lnTo>
                        <a:pt x="393" y="694"/>
                      </a:lnTo>
                      <a:lnTo>
                        <a:pt x="395" y="689"/>
                      </a:lnTo>
                      <a:lnTo>
                        <a:pt x="396" y="678"/>
                      </a:lnTo>
                      <a:lnTo>
                        <a:pt x="398" y="670"/>
                      </a:lnTo>
                      <a:lnTo>
                        <a:pt x="441" y="670"/>
                      </a:lnTo>
                      <a:lnTo>
                        <a:pt x="444" y="664"/>
                      </a:lnTo>
                      <a:lnTo>
                        <a:pt x="467" y="664"/>
                      </a:lnTo>
                      <a:lnTo>
                        <a:pt x="466" y="686"/>
                      </a:lnTo>
                      <a:lnTo>
                        <a:pt x="514" y="687"/>
                      </a:lnTo>
                      <a:lnTo>
                        <a:pt x="518" y="691"/>
                      </a:lnTo>
                      <a:lnTo>
                        <a:pt x="520" y="699"/>
                      </a:lnTo>
                      <a:lnTo>
                        <a:pt x="522" y="731"/>
                      </a:lnTo>
                      <a:lnTo>
                        <a:pt x="525" y="743"/>
                      </a:lnTo>
                      <a:lnTo>
                        <a:pt x="525" y="759"/>
                      </a:lnTo>
                      <a:lnTo>
                        <a:pt x="527" y="775"/>
                      </a:lnTo>
                      <a:lnTo>
                        <a:pt x="527" y="781"/>
                      </a:lnTo>
                      <a:lnTo>
                        <a:pt x="524" y="792"/>
                      </a:lnTo>
                      <a:lnTo>
                        <a:pt x="524" y="806"/>
                      </a:lnTo>
                      <a:lnTo>
                        <a:pt x="526" y="815"/>
                      </a:lnTo>
                      <a:lnTo>
                        <a:pt x="535" y="829"/>
                      </a:lnTo>
                      <a:lnTo>
                        <a:pt x="541" y="850"/>
                      </a:lnTo>
                      <a:lnTo>
                        <a:pt x="547" y="866"/>
                      </a:lnTo>
                      <a:lnTo>
                        <a:pt x="547" y="874"/>
                      </a:lnTo>
                      <a:lnTo>
                        <a:pt x="542" y="881"/>
                      </a:lnTo>
                      <a:lnTo>
                        <a:pt x="531" y="892"/>
                      </a:lnTo>
                      <a:lnTo>
                        <a:pt x="531" y="894"/>
                      </a:lnTo>
                      <a:lnTo>
                        <a:pt x="532" y="897"/>
                      </a:lnTo>
                      <a:lnTo>
                        <a:pt x="534" y="898"/>
                      </a:lnTo>
                      <a:lnTo>
                        <a:pt x="537" y="899"/>
                      </a:lnTo>
                      <a:lnTo>
                        <a:pt x="543" y="907"/>
                      </a:lnTo>
                      <a:lnTo>
                        <a:pt x="549" y="908"/>
                      </a:lnTo>
                      <a:lnTo>
                        <a:pt x="552" y="907"/>
                      </a:lnTo>
                      <a:lnTo>
                        <a:pt x="554" y="901"/>
                      </a:lnTo>
                      <a:lnTo>
                        <a:pt x="557" y="893"/>
                      </a:lnTo>
                      <a:lnTo>
                        <a:pt x="562" y="891"/>
                      </a:lnTo>
                      <a:lnTo>
                        <a:pt x="613" y="891"/>
                      </a:lnTo>
                      <a:lnTo>
                        <a:pt x="623" y="887"/>
                      </a:lnTo>
                      <a:lnTo>
                        <a:pt x="632" y="890"/>
                      </a:lnTo>
                      <a:lnTo>
                        <a:pt x="634" y="890"/>
                      </a:lnTo>
                      <a:lnTo>
                        <a:pt x="644" y="882"/>
                      </a:lnTo>
                      <a:lnTo>
                        <a:pt x="645" y="882"/>
                      </a:lnTo>
                      <a:lnTo>
                        <a:pt x="655" y="880"/>
                      </a:lnTo>
                      <a:lnTo>
                        <a:pt x="659" y="880"/>
                      </a:lnTo>
                      <a:lnTo>
                        <a:pt x="661" y="881"/>
                      </a:lnTo>
                      <a:lnTo>
                        <a:pt x="667" y="891"/>
                      </a:lnTo>
                      <a:lnTo>
                        <a:pt x="667" y="903"/>
                      </a:lnTo>
                      <a:lnTo>
                        <a:pt x="669" y="908"/>
                      </a:lnTo>
                      <a:lnTo>
                        <a:pt x="672" y="908"/>
                      </a:lnTo>
                      <a:lnTo>
                        <a:pt x="686" y="902"/>
                      </a:lnTo>
                      <a:lnTo>
                        <a:pt x="691" y="901"/>
                      </a:lnTo>
                      <a:lnTo>
                        <a:pt x="697" y="901"/>
                      </a:lnTo>
                      <a:lnTo>
                        <a:pt x="708" y="896"/>
                      </a:lnTo>
                      <a:lnTo>
                        <a:pt x="714" y="904"/>
                      </a:lnTo>
                      <a:lnTo>
                        <a:pt x="718" y="913"/>
                      </a:lnTo>
                      <a:lnTo>
                        <a:pt x="723" y="919"/>
                      </a:lnTo>
                      <a:lnTo>
                        <a:pt x="736" y="925"/>
                      </a:lnTo>
                      <a:lnTo>
                        <a:pt x="748" y="933"/>
                      </a:lnTo>
                      <a:lnTo>
                        <a:pt x="766" y="940"/>
                      </a:lnTo>
                      <a:lnTo>
                        <a:pt x="778" y="941"/>
                      </a:lnTo>
                      <a:lnTo>
                        <a:pt x="787" y="939"/>
                      </a:lnTo>
                      <a:lnTo>
                        <a:pt x="799" y="934"/>
                      </a:lnTo>
                      <a:lnTo>
                        <a:pt x="809" y="931"/>
                      </a:lnTo>
                      <a:lnTo>
                        <a:pt x="814" y="933"/>
                      </a:lnTo>
                      <a:lnTo>
                        <a:pt x="833" y="951"/>
                      </a:lnTo>
                      <a:lnTo>
                        <a:pt x="847" y="957"/>
                      </a:lnTo>
                      <a:lnTo>
                        <a:pt x="858" y="961"/>
                      </a:lnTo>
                      <a:lnTo>
                        <a:pt x="869" y="962"/>
                      </a:lnTo>
                      <a:lnTo>
                        <a:pt x="876" y="968"/>
                      </a:lnTo>
                      <a:lnTo>
                        <a:pt x="881" y="980"/>
                      </a:lnTo>
                      <a:lnTo>
                        <a:pt x="885" y="987"/>
                      </a:lnTo>
                      <a:lnTo>
                        <a:pt x="898" y="999"/>
                      </a:lnTo>
                      <a:lnTo>
                        <a:pt x="912" y="1007"/>
                      </a:lnTo>
                      <a:lnTo>
                        <a:pt x="922" y="1011"/>
                      </a:lnTo>
                      <a:lnTo>
                        <a:pt x="932" y="1012"/>
                      </a:lnTo>
                      <a:lnTo>
                        <a:pt x="935" y="1012"/>
                      </a:lnTo>
                      <a:lnTo>
                        <a:pt x="941" y="1010"/>
                      </a:lnTo>
                      <a:lnTo>
                        <a:pt x="945" y="1009"/>
                      </a:lnTo>
                      <a:lnTo>
                        <a:pt x="946" y="1010"/>
                      </a:lnTo>
                      <a:lnTo>
                        <a:pt x="951" y="1017"/>
                      </a:lnTo>
                      <a:lnTo>
                        <a:pt x="955" y="1018"/>
                      </a:lnTo>
                      <a:lnTo>
                        <a:pt x="959" y="1018"/>
                      </a:lnTo>
                      <a:lnTo>
                        <a:pt x="961" y="1016"/>
                      </a:lnTo>
                      <a:lnTo>
                        <a:pt x="961" y="1009"/>
                      </a:lnTo>
                      <a:lnTo>
                        <a:pt x="960" y="1001"/>
                      </a:lnTo>
                      <a:lnTo>
                        <a:pt x="959" y="966"/>
                      </a:lnTo>
                      <a:lnTo>
                        <a:pt x="956" y="958"/>
                      </a:lnTo>
                      <a:lnTo>
                        <a:pt x="950" y="957"/>
                      </a:lnTo>
                      <a:lnTo>
                        <a:pt x="941" y="962"/>
                      </a:lnTo>
                      <a:lnTo>
                        <a:pt x="930" y="960"/>
                      </a:lnTo>
                      <a:lnTo>
                        <a:pt x="918" y="960"/>
                      </a:lnTo>
                      <a:lnTo>
                        <a:pt x="911" y="955"/>
                      </a:lnTo>
                      <a:lnTo>
                        <a:pt x="901" y="942"/>
                      </a:lnTo>
                      <a:lnTo>
                        <a:pt x="895" y="936"/>
                      </a:lnTo>
                      <a:lnTo>
                        <a:pt x="893" y="934"/>
                      </a:lnTo>
                      <a:lnTo>
                        <a:pt x="892" y="924"/>
                      </a:lnTo>
                      <a:lnTo>
                        <a:pt x="895" y="917"/>
                      </a:lnTo>
                      <a:lnTo>
                        <a:pt x="897" y="905"/>
                      </a:lnTo>
                      <a:lnTo>
                        <a:pt x="912" y="866"/>
                      </a:lnTo>
                      <a:lnTo>
                        <a:pt x="913" y="859"/>
                      </a:lnTo>
                      <a:lnTo>
                        <a:pt x="914" y="834"/>
                      </a:lnTo>
                      <a:lnTo>
                        <a:pt x="912" y="820"/>
                      </a:lnTo>
                      <a:lnTo>
                        <a:pt x="905" y="801"/>
                      </a:lnTo>
                      <a:lnTo>
                        <a:pt x="905" y="791"/>
                      </a:lnTo>
                      <a:lnTo>
                        <a:pt x="907" y="788"/>
                      </a:lnTo>
                      <a:lnTo>
                        <a:pt x="909" y="779"/>
                      </a:lnTo>
                      <a:lnTo>
                        <a:pt x="914" y="772"/>
                      </a:lnTo>
                      <a:lnTo>
                        <a:pt x="922" y="758"/>
                      </a:lnTo>
                      <a:lnTo>
                        <a:pt x="924" y="756"/>
                      </a:lnTo>
                      <a:lnTo>
                        <a:pt x="929" y="752"/>
                      </a:lnTo>
                      <a:lnTo>
                        <a:pt x="932" y="752"/>
                      </a:lnTo>
                      <a:lnTo>
                        <a:pt x="941" y="748"/>
                      </a:lnTo>
                      <a:lnTo>
                        <a:pt x="1003" y="735"/>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551" name="Freeform 134"/>
                <p:cNvSpPr>
                  <a:spLocks noChangeAspect="1"/>
                </p:cNvSpPr>
                <p:nvPr/>
              </p:nvSpPr>
              <p:spPr bwMode="gray">
                <a:xfrm>
                  <a:off x="5488780" y="3469034"/>
                  <a:ext cx="25400" cy="33338"/>
                </a:xfrm>
                <a:custGeom>
                  <a:avLst/>
                  <a:gdLst/>
                  <a:ahLst/>
                  <a:cxnLst>
                    <a:cxn ang="0">
                      <a:pos x="65" y="0"/>
                    </a:cxn>
                    <a:cxn ang="0">
                      <a:pos x="48" y="11"/>
                    </a:cxn>
                    <a:cxn ang="0">
                      <a:pos x="33" y="19"/>
                    </a:cxn>
                    <a:cxn ang="0">
                      <a:pos x="28" y="25"/>
                    </a:cxn>
                    <a:cxn ang="0">
                      <a:pos x="22" y="29"/>
                    </a:cxn>
                    <a:cxn ang="0">
                      <a:pos x="17" y="51"/>
                    </a:cxn>
                    <a:cxn ang="0">
                      <a:pos x="15" y="62"/>
                    </a:cxn>
                    <a:cxn ang="0">
                      <a:pos x="9" y="74"/>
                    </a:cxn>
                    <a:cxn ang="0">
                      <a:pos x="0" y="85"/>
                    </a:cxn>
                    <a:cxn ang="0">
                      <a:pos x="0" y="88"/>
                    </a:cxn>
                    <a:cxn ang="0">
                      <a:pos x="1" y="97"/>
                    </a:cxn>
                    <a:cxn ang="0">
                      <a:pos x="7" y="103"/>
                    </a:cxn>
                    <a:cxn ang="0">
                      <a:pos x="20" y="105"/>
                    </a:cxn>
                    <a:cxn ang="0">
                      <a:pos x="24" y="102"/>
                    </a:cxn>
                    <a:cxn ang="0">
                      <a:pos x="31" y="105"/>
                    </a:cxn>
                    <a:cxn ang="0">
                      <a:pos x="32" y="103"/>
                    </a:cxn>
                    <a:cxn ang="0">
                      <a:pos x="33" y="100"/>
                    </a:cxn>
                    <a:cxn ang="0">
                      <a:pos x="45" y="96"/>
                    </a:cxn>
                    <a:cxn ang="0">
                      <a:pos x="50" y="97"/>
                    </a:cxn>
                    <a:cxn ang="0">
                      <a:pos x="59" y="105"/>
                    </a:cxn>
                    <a:cxn ang="0">
                      <a:pos x="59" y="106"/>
                    </a:cxn>
                    <a:cxn ang="0">
                      <a:pos x="61" y="100"/>
                    </a:cxn>
                    <a:cxn ang="0">
                      <a:pos x="71" y="88"/>
                    </a:cxn>
                    <a:cxn ang="0">
                      <a:pos x="76" y="76"/>
                    </a:cxn>
                    <a:cxn ang="0">
                      <a:pos x="79" y="74"/>
                    </a:cxn>
                    <a:cxn ang="0">
                      <a:pos x="76" y="72"/>
                    </a:cxn>
                    <a:cxn ang="0">
                      <a:pos x="74" y="72"/>
                    </a:cxn>
                    <a:cxn ang="0">
                      <a:pos x="71" y="69"/>
                    </a:cxn>
                    <a:cxn ang="0">
                      <a:pos x="64" y="70"/>
                    </a:cxn>
                    <a:cxn ang="0">
                      <a:pos x="56" y="69"/>
                    </a:cxn>
                    <a:cxn ang="0">
                      <a:pos x="48" y="72"/>
                    </a:cxn>
                    <a:cxn ang="0">
                      <a:pos x="47" y="74"/>
                    </a:cxn>
                    <a:cxn ang="0">
                      <a:pos x="44" y="75"/>
                    </a:cxn>
                    <a:cxn ang="0">
                      <a:pos x="40" y="74"/>
                    </a:cxn>
                    <a:cxn ang="0">
                      <a:pos x="38" y="70"/>
                    </a:cxn>
                    <a:cxn ang="0">
                      <a:pos x="39" y="69"/>
                    </a:cxn>
                    <a:cxn ang="0">
                      <a:pos x="44" y="70"/>
                    </a:cxn>
                    <a:cxn ang="0">
                      <a:pos x="47" y="70"/>
                    </a:cxn>
                    <a:cxn ang="0">
                      <a:pos x="48" y="67"/>
                    </a:cxn>
                    <a:cxn ang="0">
                      <a:pos x="53" y="59"/>
                    </a:cxn>
                    <a:cxn ang="0">
                      <a:pos x="56" y="57"/>
                    </a:cxn>
                    <a:cxn ang="0">
                      <a:pos x="61" y="57"/>
                    </a:cxn>
                    <a:cxn ang="0">
                      <a:pos x="66" y="51"/>
                    </a:cxn>
                    <a:cxn ang="0">
                      <a:pos x="77" y="48"/>
                    </a:cxn>
                    <a:cxn ang="0">
                      <a:pos x="83" y="45"/>
                    </a:cxn>
                    <a:cxn ang="0">
                      <a:pos x="83" y="38"/>
                    </a:cxn>
                    <a:cxn ang="0">
                      <a:pos x="81" y="22"/>
                    </a:cxn>
                    <a:cxn ang="0">
                      <a:pos x="80" y="20"/>
                    </a:cxn>
                    <a:cxn ang="0">
                      <a:pos x="75" y="16"/>
                    </a:cxn>
                    <a:cxn ang="0">
                      <a:pos x="71" y="9"/>
                    </a:cxn>
                    <a:cxn ang="0">
                      <a:pos x="67" y="5"/>
                    </a:cxn>
                    <a:cxn ang="0">
                      <a:pos x="65" y="0"/>
                    </a:cxn>
                  </a:cxnLst>
                  <a:rect l="0" t="0" r="r" b="b"/>
                  <a:pathLst>
                    <a:path w="83" h="106">
                      <a:moveTo>
                        <a:pt x="65" y="0"/>
                      </a:moveTo>
                      <a:lnTo>
                        <a:pt x="48" y="11"/>
                      </a:lnTo>
                      <a:lnTo>
                        <a:pt x="33" y="19"/>
                      </a:lnTo>
                      <a:lnTo>
                        <a:pt x="28" y="25"/>
                      </a:lnTo>
                      <a:lnTo>
                        <a:pt x="22" y="29"/>
                      </a:lnTo>
                      <a:lnTo>
                        <a:pt x="17" y="51"/>
                      </a:lnTo>
                      <a:lnTo>
                        <a:pt x="15" y="62"/>
                      </a:lnTo>
                      <a:lnTo>
                        <a:pt x="9" y="74"/>
                      </a:lnTo>
                      <a:lnTo>
                        <a:pt x="0" y="85"/>
                      </a:lnTo>
                      <a:lnTo>
                        <a:pt x="0" y="88"/>
                      </a:lnTo>
                      <a:lnTo>
                        <a:pt x="1" y="97"/>
                      </a:lnTo>
                      <a:lnTo>
                        <a:pt x="7" y="103"/>
                      </a:lnTo>
                      <a:lnTo>
                        <a:pt x="20" y="105"/>
                      </a:lnTo>
                      <a:lnTo>
                        <a:pt x="24" y="102"/>
                      </a:lnTo>
                      <a:lnTo>
                        <a:pt x="31" y="105"/>
                      </a:lnTo>
                      <a:lnTo>
                        <a:pt x="32" y="103"/>
                      </a:lnTo>
                      <a:lnTo>
                        <a:pt x="33" y="100"/>
                      </a:lnTo>
                      <a:lnTo>
                        <a:pt x="45" y="96"/>
                      </a:lnTo>
                      <a:lnTo>
                        <a:pt x="50" y="97"/>
                      </a:lnTo>
                      <a:lnTo>
                        <a:pt x="59" y="105"/>
                      </a:lnTo>
                      <a:lnTo>
                        <a:pt x="59" y="106"/>
                      </a:lnTo>
                      <a:lnTo>
                        <a:pt x="61" y="100"/>
                      </a:lnTo>
                      <a:lnTo>
                        <a:pt x="71" y="88"/>
                      </a:lnTo>
                      <a:lnTo>
                        <a:pt x="76" y="76"/>
                      </a:lnTo>
                      <a:lnTo>
                        <a:pt x="79" y="74"/>
                      </a:lnTo>
                      <a:lnTo>
                        <a:pt x="76" y="72"/>
                      </a:lnTo>
                      <a:lnTo>
                        <a:pt x="74" y="72"/>
                      </a:lnTo>
                      <a:lnTo>
                        <a:pt x="71" y="69"/>
                      </a:lnTo>
                      <a:lnTo>
                        <a:pt x="64" y="70"/>
                      </a:lnTo>
                      <a:lnTo>
                        <a:pt x="56" y="69"/>
                      </a:lnTo>
                      <a:lnTo>
                        <a:pt x="48" y="72"/>
                      </a:lnTo>
                      <a:lnTo>
                        <a:pt x="47" y="74"/>
                      </a:lnTo>
                      <a:lnTo>
                        <a:pt x="44" y="75"/>
                      </a:lnTo>
                      <a:lnTo>
                        <a:pt x="40" y="74"/>
                      </a:lnTo>
                      <a:lnTo>
                        <a:pt x="38" y="70"/>
                      </a:lnTo>
                      <a:lnTo>
                        <a:pt x="39" y="69"/>
                      </a:lnTo>
                      <a:lnTo>
                        <a:pt x="44" y="70"/>
                      </a:lnTo>
                      <a:lnTo>
                        <a:pt x="47" y="70"/>
                      </a:lnTo>
                      <a:lnTo>
                        <a:pt x="48" y="67"/>
                      </a:lnTo>
                      <a:lnTo>
                        <a:pt x="53" y="59"/>
                      </a:lnTo>
                      <a:lnTo>
                        <a:pt x="56" y="57"/>
                      </a:lnTo>
                      <a:lnTo>
                        <a:pt x="61" y="57"/>
                      </a:lnTo>
                      <a:lnTo>
                        <a:pt x="66" y="51"/>
                      </a:lnTo>
                      <a:lnTo>
                        <a:pt x="77" y="48"/>
                      </a:lnTo>
                      <a:lnTo>
                        <a:pt x="83" y="45"/>
                      </a:lnTo>
                      <a:lnTo>
                        <a:pt x="83" y="38"/>
                      </a:lnTo>
                      <a:lnTo>
                        <a:pt x="81" y="22"/>
                      </a:lnTo>
                      <a:lnTo>
                        <a:pt x="80" y="20"/>
                      </a:lnTo>
                      <a:lnTo>
                        <a:pt x="75" y="16"/>
                      </a:lnTo>
                      <a:lnTo>
                        <a:pt x="71" y="9"/>
                      </a:lnTo>
                      <a:lnTo>
                        <a:pt x="67" y="5"/>
                      </a:lnTo>
                      <a:lnTo>
                        <a:pt x="65" y="0"/>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grpSp>
              <p:nvGrpSpPr>
                <p:cNvPr id="754" name="Group 364"/>
                <p:cNvGrpSpPr>
                  <a:grpSpLocks noChangeAspect="1"/>
                </p:cNvGrpSpPr>
                <p:nvPr/>
              </p:nvGrpSpPr>
              <p:grpSpPr bwMode="gray">
                <a:xfrm>
                  <a:off x="5141117" y="3280172"/>
                  <a:ext cx="289379" cy="349201"/>
                  <a:chOff x="3548063" y="12700"/>
                  <a:chExt cx="5667375" cy="6838950"/>
                </a:xfrm>
                <a:grpFill/>
              </p:grpSpPr>
              <p:sp>
                <p:nvSpPr>
                  <p:cNvPr id="553" name="Freeform 6"/>
                  <p:cNvSpPr/>
                  <p:nvPr/>
                </p:nvSpPr>
                <p:spPr bwMode="gray">
                  <a:xfrm>
                    <a:off x="4084638" y="3873500"/>
                    <a:ext cx="4257675" cy="2978150"/>
                  </a:xfrm>
                  <a:custGeom>
                    <a:avLst/>
                    <a:gdLst/>
                    <a:ahLst/>
                    <a:cxnLst>
                      <a:cxn ang="0">
                        <a:pos x="48" y="773"/>
                      </a:cxn>
                      <a:cxn ang="0">
                        <a:pos x="161" y="852"/>
                      </a:cxn>
                      <a:cxn ang="0">
                        <a:pos x="327" y="893"/>
                      </a:cxn>
                      <a:cxn ang="0">
                        <a:pos x="367" y="981"/>
                      </a:cxn>
                      <a:cxn ang="0">
                        <a:pos x="535" y="1117"/>
                      </a:cxn>
                      <a:cxn ang="0">
                        <a:pos x="626" y="1220"/>
                      </a:cxn>
                      <a:cxn ang="0">
                        <a:pos x="678" y="1341"/>
                      </a:cxn>
                      <a:cxn ang="0">
                        <a:pos x="854" y="1468"/>
                      </a:cxn>
                      <a:cxn ang="0">
                        <a:pos x="909" y="1581"/>
                      </a:cxn>
                      <a:cxn ang="0">
                        <a:pos x="1000" y="1688"/>
                      </a:cxn>
                      <a:cxn ang="0">
                        <a:pos x="1141" y="1680"/>
                      </a:cxn>
                      <a:cxn ang="0">
                        <a:pos x="1339" y="1660"/>
                      </a:cxn>
                      <a:cxn ang="0">
                        <a:pos x="1531" y="1816"/>
                      </a:cxn>
                      <a:cxn ang="0">
                        <a:pos x="1614" y="1872"/>
                      </a:cxn>
                      <a:cxn ang="0">
                        <a:pos x="1741" y="1860"/>
                      </a:cxn>
                      <a:cxn ang="0">
                        <a:pos x="1850" y="1876"/>
                      </a:cxn>
                      <a:cxn ang="0">
                        <a:pos x="2024" y="1836"/>
                      </a:cxn>
                      <a:cxn ang="0">
                        <a:pos x="2268" y="1775"/>
                      </a:cxn>
                      <a:cxn ang="0">
                        <a:pos x="2420" y="1664"/>
                      </a:cxn>
                      <a:cxn ang="0">
                        <a:pos x="2674" y="1664"/>
                      </a:cxn>
                      <a:cxn ang="0">
                        <a:pos x="2678" y="1511"/>
                      </a:cxn>
                      <a:cxn ang="0">
                        <a:pos x="2523" y="1448"/>
                      </a:cxn>
                      <a:cxn ang="0">
                        <a:pos x="2444" y="1260"/>
                      </a:cxn>
                      <a:cxn ang="0">
                        <a:pos x="2311" y="1137"/>
                      </a:cxn>
                      <a:cxn ang="0">
                        <a:pos x="2248" y="1028"/>
                      </a:cxn>
                      <a:cxn ang="0">
                        <a:pos x="2137" y="1000"/>
                      </a:cxn>
                      <a:cxn ang="0">
                        <a:pos x="2060" y="957"/>
                      </a:cxn>
                      <a:cxn ang="0">
                        <a:pos x="2101" y="852"/>
                      </a:cxn>
                      <a:cxn ang="0">
                        <a:pos x="2272" y="824"/>
                      </a:cxn>
                      <a:cxn ang="0">
                        <a:pos x="2307" y="608"/>
                      </a:cxn>
                      <a:cxn ang="0">
                        <a:pos x="2284" y="481"/>
                      </a:cxn>
                      <a:cxn ang="0">
                        <a:pos x="2115" y="123"/>
                      </a:cxn>
                      <a:cxn ang="0">
                        <a:pos x="2020" y="60"/>
                      </a:cxn>
                      <a:cxn ang="0">
                        <a:pos x="1947" y="254"/>
                      </a:cxn>
                      <a:cxn ang="0">
                        <a:pos x="1713" y="551"/>
                      </a:cxn>
                      <a:cxn ang="0">
                        <a:pos x="1412" y="428"/>
                      </a:cxn>
                      <a:cxn ang="0">
                        <a:pos x="1222" y="561"/>
                      </a:cxn>
                      <a:cxn ang="0">
                        <a:pos x="965" y="586"/>
                      </a:cxn>
                      <a:cxn ang="0">
                        <a:pos x="632" y="598"/>
                      </a:cxn>
                      <a:cxn ang="0">
                        <a:pos x="521" y="408"/>
                      </a:cxn>
                      <a:cxn ang="0">
                        <a:pos x="299" y="555"/>
                      </a:cxn>
                      <a:cxn ang="0">
                        <a:pos x="18" y="583"/>
                      </a:cxn>
                    </a:cxnLst>
                    <a:rect l="0" t="0" r="r" b="b"/>
                    <a:pathLst>
                      <a:path w="2682" h="1876">
                        <a:moveTo>
                          <a:pt x="0" y="682"/>
                        </a:moveTo>
                        <a:lnTo>
                          <a:pt x="8" y="733"/>
                        </a:lnTo>
                        <a:lnTo>
                          <a:pt x="48" y="773"/>
                        </a:lnTo>
                        <a:lnTo>
                          <a:pt x="92" y="777"/>
                        </a:lnTo>
                        <a:lnTo>
                          <a:pt x="143" y="792"/>
                        </a:lnTo>
                        <a:lnTo>
                          <a:pt x="161" y="852"/>
                        </a:lnTo>
                        <a:lnTo>
                          <a:pt x="204" y="866"/>
                        </a:lnTo>
                        <a:lnTo>
                          <a:pt x="296" y="866"/>
                        </a:lnTo>
                        <a:lnTo>
                          <a:pt x="327" y="893"/>
                        </a:lnTo>
                        <a:lnTo>
                          <a:pt x="367" y="921"/>
                        </a:lnTo>
                        <a:lnTo>
                          <a:pt x="371" y="941"/>
                        </a:lnTo>
                        <a:lnTo>
                          <a:pt x="367" y="981"/>
                        </a:lnTo>
                        <a:lnTo>
                          <a:pt x="391" y="1024"/>
                        </a:lnTo>
                        <a:lnTo>
                          <a:pt x="466" y="1072"/>
                        </a:lnTo>
                        <a:lnTo>
                          <a:pt x="535" y="1117"/>
                        </a:lnTo>
                        <a:lnTo>
                          <a:pt x="563" y="1157"/>
                        </a:lnTo>
                        <a:lnTo>
                          <a:pt x="606" y="1181"/>
                        </a:lnTo>
                        <a:lnTo>
                          <a:pt x="626" y="1220"/>
                        </a:lnTo>
                        <a:lnTo>
                          <a:pt x="642" y="1264"/>
                        </a:lnTo>
                        <a:lnTo>
                          <a:pt x="670" y="1300"/>
                        </a:lnTo>
                        <a:lnTo>
                          <a:pt x="678" y="1341"/>
                        </a:lnTo>
                        <a:lnTo>
                          <a:pt x="713" y="1353"/>
                        </a:lnTo>
                        <a:lnTo>
                          <a:pt x="830" y="1432"/>
                        </a:lnTo>
                        <a:lnTo>
                          <a:pt x="854" y="1468"/>
                        </a:lnTo>
                        <a:lnTo>
                          <a:pt x="858" y="1511"/>
                        </a:lnTo>
                        <a:lnTo>
                          <a:pt x="882" y="1539"/>
                        </a:lnTo>
                        <a:lnTo>
                          <a:pt x="909" y="1581"/>
                        </a:lnTo>
                        <a:lnTo>
                          <a:pt x="957" y="1616"/>
                        </a:lnTo>
                        <a:lnTo>
                          <a:pt x="981" y="1648"/>
                        </a:lnTo>
                        <a:lnTo>
                          <a:pt x="1000" y="1688"/>
                        </a:lnTo>
                        <a:lnTo>
                          <a:pt x="1092" y="1723"/>
                        </a:lnTo>
                        <a:lnTo>
                          <a:pt x="1115" y="1712"/>
                        </a:lnTo>
                        <a:lnTo>
                          <a:pt x="1141" y="1680"/>
                        </a:lnTo>
                        <a:lnTo>
                          <a:pt x="1248" y="1704"/>
                        </a:lnTo>
                        <a:lnTo>
                          <a:pt x="1292" y="1700"/>
                        </a:lnTo>
                        <a:lnTo>
                          <a:pt x="1339" y="1660"/>
                        </a:lnTo>
                        <a:lnTo>
                          <a:pt x="1383" y="1684"/>
                        </a:lnTo>
                        <a:lnTo>
                          <a:pt x="1476" y="1787"/>
                        </a:lnTo>
                        <a:lnTo>
                          <a:pt x="1531" y="1816"/>
                        </a:lnTo>
                        <a:lnTo>
                          <a:pt x="1567" y="1852"/>
                        </a:lnTo>
                        <a:lnTo>
                          <a:pt x="1591" y="1872"/>
                        </a:lnTo>
                        <a:lnTo>
                          <a:pt x="1614" y="1872"/>
                        </a:lnTo>
                        <a:lnTo>
                          <a:pt x="1642" y="1852"/>
                        </a:lnTo>
                        <a:lnTo>
                          <a:pt x="1697" y="1848"/>
                        </a:lnTo>
                        <a:lnTo>
                          <a:pt x="1741" y="1860"/>
                        </a:lnTo>
                        <a:lnTo>
                          <a:pt x="1779" y="1852"/>
                        </a:lnTo>
                        <a:lnTo>
                          <a:pt x="1826" y="1848"/>
                        </a:lnTo>
                        <a:lnTo>
                          <a:pt x="1850" y="1876"/>
                        </a:lnTo>
                        <a:lnTo>
                          <a:pt x="1917" y="1860"/>
                        </a:lnTo>
                        <a:lnTo>
                          <a:pt x="1973" y="1856"/>
                        </a:lnTo>
                        <a:lnTo>
                          <a:pt x="2024" y="1836"/>
                        </a:lnTo>
                        <a:lnTo>
                          <a:pt x="2086" y="1844"/>
                        </a:lnTo>
                        <a:lnTo>
                          <a:pt x="2161" y="1844"/>
                        </a:lnTo>
                        <a:lnTo>
                          <a:pt x="2268" y="1775"/>
                        </a:lnTo>
                        <a:lnTo>
                          <a:pt x="2331" y="1700"/>
                        </a:lnTo>
                        <a:lnTo>
                          <a:pt x="2379" y="1668"/>
                        </a:lnTo>
                        <a:lnTo>
                          <a:pt x="2420" y="1664"/>
                        </a:lnTo>
                        <a:lnTo>
                          <a:pt x="2539" y="1676"/>
                        </a:lnTo>
                        <a:lnTo>
                          <a:pt x="2591" y="1676"/>
                        </a:lnTo>
                        <a:lnTo>
                          <a:pt x="2674" y="1664"/>
                        </a:lnTo>
                        <a:lnTo>
                          <a:pt x="2678" y="1577"/>
                        </a:lnTo>
                        <a:lnTo>
                          <a:pt x="2682" y="1539"/>
                        </a:lnTo>
                        <a:lnTo>
                          <a:pt x="2678" y="1511"/>
                        </a:lnTo>
                        <a:lnTo>
                          <a:pt x="2650" y="1492"/>
                        </a:lnTo>
                        <a:lnTo>
                          <a:pt x="2555" y="1472"/>
                        </a:lnTo>
                        <a:lnTo>
                          <a:pt x="2523" y="1448"/>
                        </a:lnTo>
                        <a:lnTo>
                          <a:pt x="2503" y="1412"/>
                        </a:lnTo>
                        <a:lnTo>
                          <a:pt x="2464" y="1307"/>
                        </a:lnTo>
                        <a:lnTo>
                          <a:pt x="2444" y="1260"/>
                        </a:lnTo>
                        <a:lnTo>
                          <a:pt x="2424" y="1220"/>
                        </a:lnTo>
                        <a:lnTo>
                          <a:pt x="2339" y="1169"/>
                        </a:lnTo>
                        <a:lnTo>
                          <a:pt x="2311" y="1137"/>
                        </a:lnTo>
                        <a:lnTo>
                          <a:pt x="2288" y="1105"/>
                        </a:lnTo>
                        <a:lnTo>
                          <a:pt x="2280" y="1068"/>
                        </a:lnTo>
                        <a:lnTo>
                          <a:pt x="2248" y="1028"/>
                        </a:lnTo>
                        <a:lnTo>
                          <a:pt x="2212" y="1008"/>
                        </a:lnTo>
                        <a:lnTo>
                          <a:pt x="2169" y="993"/>
                        </a:lnTo>
                        <a:lnTo>
                          <a:pt x="2137" y="1000"/>
                        </a:lnTo>
                        <a:lnTo>
                          <a:pt x="2105" y="973"/>
                        </a:lnTo>
                        <a:lnTo>
                          <a:pt x="2082" y="973"/>
                        </a:lnTo>
                        <a:lnTo>
                          <a:pt x="2060" y="957"/>
                        </a:lnTo>
                        <a:lnTo>
                          <a:pt x="2078" y="925"/>
                        </a:lnTo>
                        <a:lnTo>
                          <a:pt x="2101" y="905"/>
                        </a:lnTo>
                        <a:lnTo>
                          <a:pt x="2101" y="852"/>
                        </a:lnTo>
                        <a:lnTo>
                          <a:pt x="2141" y="836"/>
                        </a:lnTo>
                        <a:lnTo>
                          <a:pt x="2228" y="844"/>
                        </a:lnTo>
                        <a:lnTo>
                          <a:pt x="2272" y="824"/>
                        </a:lnTo>
                        <a:lnTo>
                          <a:pt x="2299" y="800"/>
                        </a:lnTo>
                        <a:lnTo>
                          <a:pt x="2307" y="741"/>
                        </a:lnTo>
                        <a:lnTo>
                          <a:pt x="2307" y="608"/>
                        </a:lnTo>
                        <a:lnTo>
                          <a:pt x="2295" y="608"/>
                        </a:lnTo>
                        <a:lnTo>
                          <a:pt x="2264" y="608"/>
                        </a:lnTo>
                        <a:lnTo>
                          <a:pt x="2284" y="481"/>
                        </a:lnTo>
                        <a:lnTo>
                          <a:pt x="2204" y="371"/>
                        </a:lnTo>
                        <a:lnTo>
                          <a:pt x="2131" y="329"/>
                        </a:lnTo>
                        <a:lnTo>
                          <a:pt x="2115" y="123"/>
                        </a:lnTo>
                        <a:lnTo>
                          <a:pt x="2137" y="16"/>
                        </a:lnTo>
                        <a:lnTo>
                          <a:pt x="2026" y="0"/>
                        </a:lnTo>
                        <a:lnTo>
                          <a:pt x="2020" y="60"/>
                        </a:lnTo>
                        <a:lnTo>
                          <a:pt x="1899" y="79"/>
                        </a:lnTo>
                        <a:lnTo>
                          <a:pt x="1947" y="139"/>
                        </a:lnTo>
                        <a:lnTo>
                          <a:pt x="1947" y="254"/>
                        </a:lnTo>
                        <a:lnTo>
                          <a:pt x="1957" y="285"/>
                        </a:lnTo>
                        <a:lnTo>
                          <a:pt x="1862" y="345"/>
                        </a:lnTo>
                        <a:lnTo>
                          <a:pt x="1713" y="551"/>
                        </a:lnTo>
                        <a:lnTo>
                          <a:pt x="1630" y="571"/>
                        </a:lnTo>
                        <a:lnTo>
                          <a:pt x="1567" y="513"/>
                        </a:lnTo>
                        <a:lnTo>
                          <a:pt x="1412" y="428"/>
                        </a:lnTo>
                        <a:lnTo>
                          <a:pt x="1329" y="466"/>
                        </a:lnTo>
                        <a:lnTo>
                          <a:pt x="1333" y="555"/>
                        </a:lnTo>
                        <a:lnTo>
                          <a:pt x="1222" y="561"/>
                        </a:lnTo>
                        <a:lnTo>
                          <a:pt x="1159" y="630"/>
                        </a:lnTo>
                        <a:lnTo>
                          <a:pt x="1006" y="630"/>
                        </a:lnTo>
                        <a:lnTo>
                          <a:pt x="965" y="586"/>
                        </a:lnTo>
                        <a:lnTo>
                          <a:pt x="795" y="583"/>
                        </a:lnTo>
                        <a:lnTo>
                          <a:pt x="715" y="624"/>
                        </a:lnTo>
                        <a:lnTo>
                          <a:pt x="632" y="598"/>
                        </a:lnTo>
                        <a:lnTo>
                          <a:pt x="610" y="519"/>
                        </a:lnTo>
                        <a:lnTo>
                          <a:pt x="547" y="472"/>
                        </a:lnTo>
                        <a:lnTo>
                          <a:pt x="521" y="408"/>
                        </a:lnTo>
                        <a:lnTo>
                          <a:pt x="357" y="444"/>
                        </a:lnTo>
                        <a:lnTo>
                          <a:pt x="367" y="497"/>
                        </a:lnTo>
                        <a:lnTo>
                          <a:pt x="299" y="555"/>
                        </a:lnTo>
                        <a:lnTo>
                          <a:pt x="204" y="535"/>
                        </a:lnTo>
                        <a:lnTo>
                          <a:pt x="125" y="577"/>
                        </a:lnTo>
                        <a:lnTo>
                          <a:pt x="18" y="583"/>
                        </a:lnTo>
                        <a:lnTo>
                          <a:pt x="8" y="620"/>
                        </a:lnTo>
                        <a:lnTo>
                          <a:pt x="0" y="682"/>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GB" dirty="0"/>
                  </a:p>
                </p:txBody>
              </p:sp>
              <p:sp>
                <p:nvSpPr>
                  <p:cNvPr id="554" name="Freeform 9"/>
                  <p:cNvSpPr/>
                  <p:nvPr/>
                </p:nvSpPr>
                <p:spPr bwMode="gray">
                  <a:xfrm>
                    <a:off x="3548063" y="12700"/>
                    <a:ext cx="5667375" cy="4860925"/>
                  </a:xfrm>
                  <a:custGeom>
                    <a:avLst/>
                    <a:gdLst/>
                    <a:ahLst/>
                    <a:cxnLst>
                      <a:cxn ang="0">
                        <a:pos x="158" y="2581"/>
                      </a:cxn>
                      <a:cxn ang="0">
                        <a:pos x="200" y="2618"/>
                      </a:cxn>
                      <a:cxn ang="0">
                        <a:pos x="178" y="2702"/>
                      </a:cxn>
                      <a:cxn ang="0">
                        <a:pos x="346" y="2917"/>
                      </a:cxn>
                      <a:cxn ang="0">
                        <a:pos x="463" y="3009"/>
                      </a:cxn>
                      <a:cxn ang="0">
                        <a:pos x="705" y="2929"/>
                      </a:cxn>
                      <a:cxn ang="0">
                        <a:pos x="885" y="2904"/>
                      </a:cxn>
                      <a:cxn ang="0">
                        <a:pos x="1053" y="3056"/>
                      </a:cxn>
                      <a:cxn ang="0">
                        <a:pos x="1344" y="3062"/>
                      </a:cxn>
                      <a:cxn ang="0">
                        <a:pos x="1671" y="2987"/>
                      </a:cxn>
                      <a:cxn ang="0">
                        <a:pos x="1905" y="2945"/>
                      </a:cxn>
                      <a:cxn ang="0">
                        <a:pos x="2200" y="2777"/>
                      </a:cxn>
                      <a:cxn ang="0">
                        <a:pos x="2285" y="2571"/>
                      </a:cxn>
                      <a:cxn ang="0">
                        <a:pos x="2364" y="2432"/>
                      </a:cxn>
                      <a:cxn ang="0">
                        <a:pos x="2469" y="2761"/>
                      </a:cxn>
                      <a:cxn ang="0">
                        <a:pos x="2602" y="3040"/>
                      </a:cxn>
                      <a:cxn ang="0">
                        <a:pos x="2645" y="2997"/>
                      </a:cxn>
                      <a:cxn ang="0">
                        <a:pos x="2661" y="2866"/>
                      </a:cxn>
                      <a:cxn ang="0">
                        <a:pos x="2689" y="2805"/>
                      </a:cxn>
                      <a:cxn ang="0">
                        <a:pos x="2786" y="2737"/>
                      </a:cxn>
                      <a:cxn ang="0">
                        <a:pos x="2845" y="2557"/>
                      </a:cxn>
                      <a:cxn ang="0">
                        <a:pos x="3053" y="2317"/>
                      </a:cxn>
                      <a:cxn ang="0">
                        <a:pos x="3152" y="1998"/>
                      </a:cxn>
                      <a:cxn ang="0">
                        <a:pos x="3156" y="1790"/>
                      </a:cxn>
                      <a:cxn ang="0">
                        <a:pos x="3231" y="1519"/>
                      </a:cxn>
                      <a:cxn ang="0">
                        <a:pos x="3263" y="1371"/>
                      </a:cxn>
                      <a:cxn ang="0">
                        <a:pos x="3368" y="1319"/>
                      </a:cxn>
                      <a:cxn ang="0">
                        <a:pos x="3534" y="1244"/>
                      </a:cxn>
                      <a:cxn ang="0">
                        <a:pos x="3558" y="1115"/>
                      </a:cxn>
                      <a:cxn ang="0">
                        <a:pos x="3507" y="1107"/>
                      </a:cxn>
                      <a:cxn ang="0">
                        <a:pos x="3435" y="1032"/>
                      </a:cxn>
                      <a:cxn ang="0">
                        <a:pos x="3334" y="960"/>
                      </a:cxn>
                      <a:cxn ang="0">
                        <a:pos x="3295" y="616"/>
                      </a:cxn>
                      <a:cxn ang="0">
                        <a:pos x="3291" y="436"/>
                      </a:cxn>
                      <a:cxn ang="0">
                        <a:pos x="3224" y="255"/>
                      </a:cxn>
                      <a:cxn ang="0">
                        <a:pos x="3097" y="121"/>
                      </a:cxn>
                      <a:cxn ang="0">
                        <a:pos x="2948" y="0"/>
                      </a:cxn>
                      <a:cxn ang="0">
                        <a:pos x="2758" y="180"/>
                      </a:cxn>
                      <a:cxn ang="0">
                        <a:pos x="2507" y="313"/>
                      </a:cxn>
                      <a:cxn ang="0">
                        <a:pos x="2075" y="212"/>
                      </a:cxn>
                      <a:cxn ang="0">
                        <a:pos x="2043" y="208"/>
                      </a:cxn>
                      <a:cxn ang="0">
                        <a:pos x="1697" y="255"/>
                      </a:cxn>
                      <a:cxn ang="0">
                        <a:pos x="1083" y="255"/>
                      </a:cxn>
                      <a:cxn ang="0">
                        <a:pos x="669" y="463"/>
                      </a:cxn>
                      <a:cxn ang="0">
                        <a:pos x="465" y="824"/>
                      </a:cxn>
                      <a:cxn ang="0">
                        <a:pos x="465" y="1472"/>
                      </a:cxn>
                      <a:cxn ang="0">
                        <a:pos x="319" y="1668"/>
                      </a:cxn>
                      <a:cxn ang="0">
                        <a:pos x="232" y="1683"/>
                      </a:cxn>
                      <a:cxn ang="0">
                        <a:pos x="200" y="1806"/>
                      </a:cxn>
                      <a:cxn ang="0">
                        <a:pos x="91" y="1994"/>
                      </a:cxn>
                      <a:cxn ang="0">
                        <a:pos x="87" y="2050"/>
                      </a:cxn>
                      <a:cxn ang="0">
                        <a:pos x="36" y="2125"/>
                      </a:cxn>
                      <a:cxn ang="0">
                        <a:pos x="4" y="2258"/>
                      </a:cxn>
                      <a:cxn ang="0">
                        <a:pos x="12" y="2341"/>
                      </a:cxn>
                      <a:cxn ang="0">
                        <a:pos x="91" y="2383"/>
                      </a:cxn>
                    </a:cxnLst>
                    <a:rect l="0" t="0" r="r" b="b"/>
                    <a:pathLst>
                      <a:path w="3570" h="3062">
                        <a:moveTo>
                          <a:pt x="91" y="2383"/>
                        </a:moveTo>
                        <a:lnTo>
                          <a:pt x="111" y="2446"/>
                        </a:lnTo>
                        <a:lnTo>
                          <a:pt x="158" y="2581"/>
                        </a:lnTo>
                        <a:lnTo>
                          <a:pt x="162" y="2589"/>
                        </a:lnTo>
                        <a:lnTo>
                          <a:pt x="188" y="2599"/>
                        </a:lnTo>
                        <a:lnTo>
                          <a:pt x="200" y="2618"/>
                        </a:lnTo>
                        <a:lnTo>
                          <a:pt x="212" y="2654"/>
                        </a:lnTo>
                        <a:lnTo>
                          <a:pt x="212" y="2686"/>
                        </a:lnTo>
                        <a:lnTo>
                          <a:pt x="178" y="2702"/>
                        </a:lnTo>
                        <a:lnTo>
                          <a:pt x="216" y="2761"/>
                        </a:lnTo>
                        <a:lnTo>
                          <a:pt x="283" y="2834"/>
                        </a:lnTo>
                        <a:lnTo>
                          <a:pt x="346" y="2917"/>
                        </a:lnTo>
                        <a:lnTo>
                          <a:pt x="366" y="2981"/>
                        </a:lnTo>
                        <a:lnTo>
                          <a:pt x="356" y="3015"/>
                        </a:lnTo>
                        <a:lnTo>
                          <a:pt x="463" y="3009"/>
                        </a:lnTo>
                        <a:lnTo>
                          <a:pt x="542" y="2967"/>
                        </a:lnTo>
                        <a:lnTo>
                          <a:pt x="637" y="2987"/>
                        </a:lnTo>
                        <a:lnTo>
                          <a:pt x="705" y="2929"/>
                        </a:lnTo>
                        <a:lnTo>
                          <a:pt x="695" y="2876"/>
                        </a:lnTo>
                        <a:lnTo>
                          <a:pt x="859" y="2840"/>
                        </a:lnTo>
                        <a:lnTo>
                          <a:pt x="885" y="2904"/>
                        </a:lnTo>
                        <a:lnTo>
                          <a:pt x="948" y="2951"/>
                        </a:lnTo>
                        <a:lnTo>
                          <a:pt x="970" y="3030"/>
                        </a:lnTo>
                        <a:lnTo>
                          <a:pt x="1053" y="3056"/>
                        </a:lnTo>
                        <a:lnTo>
                          <a:pt x="1133" y="3015"/>
                        </a:lnTo>
                        <a:lnTo>
                          <a:pt x="1303" y="3018"/>
                        </a:lnTo>
                        <a:lnTo>
                          <a:pt x="1344" y="3062"/>
                        </a:lnTo>
                        <a:lnTo>
                          <a:pt x="1497" y="3062"/>
                        </a:lnTo>
                        <a:lnTo>
                          <a:pt x="1560" y="2993"/>
                        </a:lnTo>
                        <a:lnTo>
                          <a:pt x="1671" y="2987"/>
                        </a:lnTo>
                        <a:lnTo>
                          <a:pt x="1667" y="2898"/>
                        </a:lnTo>
                        <a:lnTo>
                          <a:pt x="1750" y="2860"/>
                        </a:lnTo>
                        <a:lnTo>
                          <a:pt x="1905" y="2945"/>
                        </a:lnTo>
                        <a:lnTo>
                          <a:pt x="1968" y="3003"/>
                        </a:lnTo>
                        <a:lnTo>
                          <a:pt x="2051" y="2983"/>
                        </a:lnTo>
                        <a:lnTo>
                          <a:pt x="2200" y="2777"/>
                        </a:lnTo>
                        <a:lnTo>
                          <a:pt x="2295" y="2717"/>
                        </a:lnTo>
                        <a:lnTo>
                          <a:pt x="2285" y="2686"/>
                        </a:lnTo>
                        <a:lnTo>
                          <a:pt x="2285" y="2571"/>
                        </a:lnTo>
                        <a:lnTo>
                          <a:pt x="2237" y="2511"/>
                        </a:lnTo>
                        <a:lnTo>
                          <a:pt x="2358" y="2492"/>
                        </a:lnTo>
                        <a:lnTo>
                          <a:pt x="2364" y="2432"/>
                        </a:lnTo>
                        <a:lnTo>
                          <a:pt x="2475" y="2448"/>
                        </a:lnTo>
                        <a:lnTo>
                          <a:pt x="2453" y="2555"/>
                        </a:lnTo>
                        <a:lnTo>
                          <a:pt x="2469" y="2761"/>
                        </a:lnTo>
                        <a:lnTo>
                          <a:pt x="2542" y="2803"/>
                        </a:lnTo>
                        <a:lnTo>
                          <a:pt x="2622" y="2913"/>
                        </a:lnTo>
                        <a:lnTo>
                          <a:pt x="2602" y="3040"/>
                        </a:lnTo>
                        <a:lnTo>
                          <a:pt x="2633" y="3040"/>
                        </a:lnTo>
                        <a:lnTo>
                          <a:pt x="2645" y="3040"/>
                        </a:lnTo>
                        <a:lnTo>
                          <a:pt x="2645" y="2997"/>
                        </a:lnTo>
                        <a:lnTo>
                          <a:pt x="2661" y="2933"/>
                        </a:lnTo>
                        <a:lnTo>
                          <a:pt x="2669" y="2890"/>
                        </a:lnTo>
                        <a:lnTo>
                          <a:pt x="2661" y="2866"/>
                        </a:lnTo>
                        <a:lnTo>
                          <a:pt x="2661" y="2822"/>
                        </a:lnTo>
                        <a:lnTo>
                          <a:pt x="2677" y="2830"/>
                        </a:lnTo>
                        <a:lnTo>
                          <a:pt x="2689" y="2805"/>
                        </a:lnTo>
                        <a:lnTo>
                          <a:pt x="2717" y="2757"/>
                        </a:lnTo>
                        <a:lnTo>
                          <a:pt x="2742" y="2737"/>
                        </a:lnTo>
                        <a:lnTo>
                          <a:pt x="2786" y="2737"/>
                        </a:lnTo>
                        <a:lnTo>
                          <a:pt x="2806" y="2717"/>
                        </a:lnTo>
                        <a:lnTo>
                          <a:pt x="2826" y="2610"/>
                        </a:lnTo>
                        <a:lnTo>
                          <a:pt x="2845" y="2557"/>
                        </a:lnTo>
                        <a:lnTo>
                          <a:pt x="2984" y="2363"/>
                        </a:lnTo>
                        <a:lnTo>
                          <a:pt x="3020" y="2325"/>
                        </a:lnTo>
                        <a:lnTo>
                          <a:pt x="3053" y="2317"/>
                        </a:lnTo>
                        <a:lnTo>
                          <a:pt x="3081" y="2286"/>
                        </a:lnTo>
                        <a:lnTo>
                          <a:pt x="3152" y="2062"/>
                        </a:lnTo>
                        <a:lnTo>
                          <a:pt x="3152" y="1998"/>
                        </a:lnTo>
                        <a:lnTo>
                          <a:pt x="3140" y="1935"/>
                        </a:lnTo>
                        <a:lnTo>
                          <a:pt x="3140" y="1858"/>
                        </a:lnTo>
                        <a:lnTo>
                          <a:pt x="3156" y="1790"/>
                        </a:lnTo>
                        <a:lnTo>
                          <a:pt x="3184" y="1735"/>
                        </a:lnTo>
                        <a:lnTo>
                          <a:pt x="3220" y="1602"/>
                        </a:lnTo>
                        <a:lnTo>
                          <a:pt x="3231" y="1519"/>
                        </a:lnTo>
                        <a:lnTo>
                          <a:pt x="3231" y="1487"/>
                        </a:lnTo>
                        <a:lnTo>
                          <a:pt x="3247" y="1406"/>
                        </a:lnTo>
                        <a:lnTo>
                          <a:pt x="3263" y="1371"/>
                        </a:lnTo>
                        <a:lnTo>
                          <a:pt x="3315" y="1367"/>
                        </a:lnTo>
                        <a:lnTo>
                          <a:pt x="3350" y="1347"/>
                        </a:lnTo>
                        <a:lnTo>
                          <a:pt x="3368" y="1319"/>
                        </a:lnTo>
                        <a:lnTo>
                          <a:pt x="3451" y="1279"/>
                        </a:lnTo>
                        <a:lnTo>
                          <a:pt x="3483" y="1268"/>
                        </a:lnTo>
                        <a:lnTo>
                          <a:pt x="3534" y="1244"/>
                        </a:lnTo>
                        <a:lnTo>
                          <a:pt x="3562" y="1186"/>
                        </a:lnTo>
                        <a:lnTo>
                          <a:pt x="3570" y="1151"/>
                        </a:lnTo>
                        <a:lnTo>
                          <a:pt x="3558" y="1115"/>
                        </a:lnTo>
                        <a:lnTo>
                          <a:pt x="3538" y="1115"/>
                        </a:lnTo>
                        <a:lnTo>
                          <a:pt x="3527" y="1099"/>
                        </a:lnTo>
                        <a:lnTo>
                          <a:pt x="3507" y="1107"/>
                        </a:lnTo>
                        <a:lnTo>
                          <a:pt x="3491" y="1060"/>
                        </a:lnTo>
                        <a:lnTo>
                          <a:pt x="3463" y="1036"/>
                        </a:lnTo>
                        <a:lnTo>
                          <a:pt x="3435" y="1032"/>
                        </a:lnTo>
                        <a:lnTo>
                          <a:pt x="3376" y="1008"/>
                        </a:lnTo>
                        <a:lnTo>
                          <a:pt x="3354" y="988"/>
                        </a:lnTo>
                        <a:lnTo>
                          <a:pt x="3334" y="960"/>
                        </a:lnTo>
                        <a:lnTo>
                          <a:pt x="3307" y="840"/>
                        </a:lnTo>
                        <a:lnTo>
                          <a:pt x="3295" y="749"/>
                        </a:lnTo>
                        <a:lnTo>
                          <a:pt x="3295" y="616"/>
                        </a:lnTo>
                        <a:lnTo>
                          <a:pt x="3291" y="459"/>
                        </a:lnTo>
                        <a:lnTo>
                          <a:pt x="3303" y="463"/>
                        </a:lnTo>
                        <a:lnTo>
                          <a:pt x="3291" y="436"/>
                        </a:lnTo>
                        <a:lnTo>
                          <a:pt x="3231" y="368"/>
                        </a:lnTo>
                        <a:lnTo>
                          <a:pt x="3228" y="317"/>
                        </a:lnTo>
                        <a:lnTo>
                          <a:pt x="3224" y="255"/>
                        </a:lnTo>
                        <a:lnTo>
                          <a:pt x="3180" y="192"/>
                        </a:lnTo>
                        <a:lnTo>
                          <a:pt x="3140" y="172"/>
                        </a:lnTo>
                        <a:lnTo>
                          <a:pt x="3097" y="121"/>
                        </a:lnTo>
                        <a:lnTo>
                          <a:pt x="3053" y="97"/>
                        </a:lnTo>
                        <a:lnTo>
                          <a:pt x="2996" y="73"/>
                        </a:lnTo>
                        <a:lnTo>
                          <a:pt x="2948" y="0"/>
                        </a:lnTo>
                        <a:lnTo>
                          <a:pt x="2861" y="77"/>
                        </a:lnTo>
                        <a:lnTo>
                          <a:pt x="2806" y="57"/>
                        </a:lnTo>
                        <a:lnTo>
                          <a:pt x="2758" y="180"/>
                        </a:lnTo>
                        <a:lnTo>
                          <a:pt x="2645" y="208"/>
                        </a:lnTo>
                        <a:lnTo>
                          <a:pt x="2614" y="305"/>
                        </a:lnTo>
                        <a:lnTo>
                          <a:pt x="2507" y="313"/>
                        </a:lnTo>
                        <a:lnTo>
                          <a:pt x="2435" y="261"/>
                        </a:lnTo>
                        <a:lnTo>
                          <a:pt x="2055" y="255"/>
                        </a:lnTo>
                        <a:lnTo>
                          <a:pt x="2075" y="212"/>
                        </a:lnTo>
                        <a:lnTo>
                          <a:pt x="2063" y="212"/>
                        </a:lnTo>
                        <a:lnTo>
                          <a:pt x="2055" y="208"/>
                        </a:lnTo>
                        <a:lnTo>
                          <a:pt x="2043" y="208"/>
                        </a:lnTo>
                        <a:lnTo>
                          <a:pt x="2016" y="255"/>
                        </a:lnTo>
                        <a:lnTo>
                          <a:pt x="1905" y="255"/>
                        </a:lnTo>
                        <a:lnTo>
                          <a:pt x="1697" y="255"/>
                        </a:lnTo>
                        <a:lnTo>
                          <a:pt x="1491" y="255"/>
                        </a:lnTo>
                        <a:lnTo>
                          <a:pt x="1283" y="255"/>
                        </a:lnTo>
                        <a:lnTo>
                          <a:pt x="1083" y="255"/>
                        </a:lnTo>
                        <a:lnTo>
                          <a:pt x="877" y="255"/>
                        </a:lnTo>
                        <a:lnTo>
                          <a:pt x="669" y="255"/>
                        </a:lnTo>
                        <a:lnTo>
                          <a:pt x="669" y="463"/>
                        </a:lnTo>
                        <a:lnTo>
                          <a:pt x="669" y="695"/>
                        </a:lnTo>
                        <a:lnTo>
                          <a:pt x="465" y="695"/>
                        </a:lnTo>
                        <a:lnTo>
                          <a:pt x="465" y="824"/>
                        </a:lnTo>
                        <a:lnTo>
                          <a:pt x="465" y="1044"/>
                        </a:lnTo>
                        <a:lnTo>
                          <a:pt x="465" y="1256"/>
                        </a:lnTo>
                        <a:lnTo>
                          <a:pt x="465" y="1472"/>
                        </a:lnTo>
                        <a:lnTo>
                          <a:pt x="457" y="1664"/>
                        </a:lnTo>
                        <a:lnTo>
                          <a:pt x="434" y="1668"/>
                        </a:lnTo>
                        <a:lnTo>
                          <a:pt x="319" y="1668"/>
                        </a:lnTo>
                        <a:lnTo>
                          <a:pt x="283" y="1672"/>
                        </a:lnTo>
                        <a:lnTo>
                          <a:pt x="236" y="1679"/>
                        </a:lnTo>
                        <a:lnTo>
                          <a:pt x="232" y="1683"/>
                        </a:lnTo>
                        <a:lnTo>
                          <a:pt x="220" y="1719"/>
                        </a:lnTo>
                        <a:lnTo>
                          <a:pt x="216" y="1763"/>
                        </a:lnTo>
                        <a:lnTo>
                          <a:pt x="200" y="1806"/>
                        </a:lnTo>
                        <a:lnTo>
                          <a:pt x="154" y="1874"/>
                        </a:lnTo>
                        <a:lnTo>
                          <a:pt x="91" y="1943"/>
                        </a:lnTo>
                        <a:lnTo>
                          <a:pt x="91" y="1994"/>
                        </a:lnTo>
                        <a:lnTo>
                          <a:pt x="95" y="2026"/>
                        </a:lnTo>
                        <a:lnTo>
                          <a:pt x="91" y="2046"/>
                        </a:lnTo>
                        <a:lnTo>
                          <a:pt x="87" y="2050"/>
                        </a:lnTo>
                        <a:lnTo>
                          <a:pt x="55" y="2070"/>
                        </a:lnTo>
                        <a:lnTo>
                          <a:pt x="43" y="2086"/>
                        </a:lnTo>
                        <a:lnTo>
                          <a:pt x="36" y="2125"/>
                        </a:lnTo>
                        <a:lnTo>
                          <a:pt x="36" y="2179"/>
                        </a:lnTo>
                        <a:lnTo>
                          <a:pt x="28" y="2214"/>
                        </a:lnTo>
                        <a:lnTo>
                          <a:pt x="4" y="2258"/>
                        </a:lnTo>
                        <a:lnTo>
                          <a:pt x="0" y="2278"/>
                        </a:lnTo>
                        <a:lnTo>
                          <a:pt x="0" y="2341"/>
                        </a:lnTo>
                        <a:lnTo>
                          <a:pt x="12" y="2341"/>
                        </a:lnTo>
                        <a:lnTo>
                          <a:pt x="32" y="2337"/>
                        </a:lnTo>
                        <a:lnTo>
                          <a:pt x="95" y="2321"/>
                        </a:lnTo>
                        <a:lnTo>
                          <a:pt x="91" y="2383"/>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GB" dirty="0"/>
                  </a:p>
                </p:txBody>
              </p:sp>
            </p:grpSp>
          </p:grpSp>
        </p:grpSp>
      </p:grpSp>
      <p:grpSp>
        <p:nvGrpSpPr>
          <p:cNvPr id="758" name="Group 779"/>
          <p:cNvGrpSpPr/>
          <p:nvPr/>
        </p:nvGrpSpPr>
        <p:grpSpPr>
          <a:xfrm>
            <a:off x="357158" y="1643056"/>
            <a:ext cx="2362807" cy="1156279"/>
            <a:chOff x="357158" y="1643056"/>
            <a:chExt cx="2362807" cy="1156279"/>
          </a:xfrm>
        </p:grpSpPr>
        <p:grpSp>
          <p:nvGrpSpPr>
            <p:cNvPr id="762" name="Group 761"/>
            <p:cNvGrpSpPr/>
            <p:nvPr/>
          </p:nvGrpSpPr>
          <p:grpSpPr>
            <a:xfrm flipH="1">
              <a:off x="428596" y="2180279"/>
              <a:ext cx="2291369" cy="603413"/>
              <a:chOff x="5631883" y="2357436"/>
              <a:chExt cx="2214578" cy="583191"/>
            </a:xfrm>
          </p:grpSpPr>
          <p:cxnSp>
            <p:nvCxnSpPr>
              <p:cNvPr id="763" name="Straight Connector 762"/>
              <p:cNvCxnSpPr/>
              <p:nvPr/>
            </p:nvCxnSpPr>
            <p:spPr>
              <a:xfrm rot="5400000" flipH="1" flipV="1">
                <a:off x="5715008" y="2357436"/>
                <a:ext cx="500066" cy="500066"/>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764" name="Straight Connector 763"/>
              <p:cNvCxnSpPr/>
              <p:nvPr/>
            </p:nvCxnSpPr>
            <p:spPr>
              <a:xfrm>
                <a:off x="6215074" y="2357436"/>
                <a:ext cx="1631387" cy="1588"/>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765" name="Oval 764"/>
              <p:cNvSpPr/>
              <p:nvPr/>
            </p:nvSpPr>
            <p:spPr>
              <a:xfrm>
                <a:off x="5631883" y="2774377"/>
                <a:ext cx="166250" cy="16625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770" name="Rectangle 769"/>
            <p:cNvSpPr/>
            <p:nvPr/>
          </p:nvSpPr>
          <p:spPr>
            <a:xfrm>
              <a:off x="357158" y="1643056"/>
              <a:ext cx="928694" cy="523220"/>
            </a:xfrm>
            <a:prstGeom prst="rect">
              <a:avLst/>
            </a:prstGeom>
          </p:spPr>
          <p:txBody>
            <a:bodyPr wrap="square">
              <a:spAutoFit/>
            </a:bodyPr>
            <a:lstStyle/>
            <a:p>
              <a:pPr algn="ctr"/>
              <a:r>
                <a:rPr lang="en-US" sz="2800" dirty="0">
                  <a:solidFill>
                    <a:schemeClr val="bg1"/>
                  </a:solidFill>
                  <a:latin typeface="Open Sans" pitchFamily="34" charset="0"/>
                  <a:ea typeface="Open Sans" pitchFamily="34" charset="0"/>
                  <a:cs typeface="Open Sans" pitchFamily="34" charset="0"/>
                </a:rPr>
                <a:t>99%</a:t>
              </a:r>
              <a:endParaRPr lang="en-US" sz="2800" dirty="0">
                <a:solidFill>
                  <a:schemeClr val="bg1"/>
                </a:solidFill>
                <a:latin typeface="Open Sans Light" pitchFamily="34" charset="0"/>
                <a:ea typeface="Open Sans Light" pitchFamily="34" charset="0"/>
                <a:cs typeface="Open Sans Light" pitchFamily="34" charset="0"/>
              </a:endParaRPr>
            </a:p>
          </p:txBody>
        </p:sp>
        <p:sp>
          <p:nvSpPr>
            <p:cNvPr id="771" name="Rectangle 770"/>
            <p:cNvSpPr/>
            <p:nvPr/>
          </p:nvSpPr>
          <p:spPr>
            <a:xfrm>
              <a:off x="357158" y="2214560"/>
              <a:ext cx="1500198" cy="584775"/>
            </a:xfrm>
            <a:prstGeom prst="rect">
              <a:avLst/>
            </a:prstGeom>
          </p:spPr>
          <p:txBody>
            <a:bodyPr wrap="square">
              <a:spAutoFit/>
            </a:bodyPr>
            <a:lstStyle/>
            <a:p>
              <a:r>
                <a:rPr lang="ms-MY" sz="800" dirty="0">
                  <a:solidFill>
                    <a:schemeClr val="bg1"/>
                  </a:solidFill>
                  <a:latin typeface="Open Sans Light" pitchFamily="34" charset="0"/>
                  <a:ea typeface="Open Sans Light" pitchFamily="34" charset="0"/>
                  <a:cs typeface="Open Sans Light" pitchFamily="34" charset="0"/>
                </a:rPr>
                <a:t>consectetur adipiscing elit. Lorem ipsum dolor sit ametelit. Lorem ipsum dolor sit</a:t>
              </a:r>
              <a:endParaRPr lang="id-ID" sz="800" dirty="0">
                <a:solidFill>
                  <a:schemeClr val="bg1"/>
                </a:solidFill>
                <a:latin typeface="Open Sans Light" pitchFamily="34" charset="0"/>
                <a:ea typeface="Open Sans Light" pitchFamily="34" charset="0"/>
                <a:cs typeface="Open Sans Light" pitchFamily="34" charset="0"/>
              </a:endParaRPr>
            </a:p>
          </p:txBody>
        </p:sp>
      </p:grpSp>
      <p:grpSp>
        <p:nvGrpSpPr>
          <p:cNvPr id="766" name="Group 780"/>
          <p:cNvGrpSpPr/>
          <p:nvPr/>
        </p:nvGrpSpPr>
        <p:grpSpPr>
          <a:xfrm>
            <a:off x="1071538" y="3071816"/>
            <a:ext cx="2313663" cy="1156279"/>
            <a:chOff x="1071538" y="3071816"/>
            <a:chExt cx="2313663" cy="1156279"/>
          </a:xfrm>
        </p:grpSpPr>
        <p:grpSp>
          <p:nvGrpSpPr>
            <p:cNvPr id="780" name="Group 765"/>
            <p:cNvGrpSpPr/>
            <p:nvPr/>
          </p:nvGrpSpPr>
          <p:grpSpPr>
            <a:xfrm flipH="1">
              <a:off x="1093832" y="3584666"/>
              <a:ext cx="2291369" cy="603413"/>
              <a:chOff x="5631883" y="2357436"/>
              <a:chExt cx="2214578" cy="583191"/>
            </a:xfrm>
          </p:grpSpPr>
          <p:cxnSp>
            <p:nvCxnSpPr>
              <p:cNvPr id="767" name="Straight Connector 766"/>
              <p:cNvCxnSpPr/>
              <p:nvPr/>
            </p:nvCxnSpPr>
            <p:spPr>
              <a:xfrm rot="5400000" flipH="1" flipV="1">
                <a:off x="5715008" y="2357436"/>
                <a:ext cx="500066" cy="500066"/>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768" name="Straight Connector 767"/>
              <p:cNvCxnSpPr/>
              <p:nvPr/>
            </p:nvCxnSpPr>
            <p:spPr>
              <a:xfrm>
                <a:off x="6215074" y="2357436"/>
                <a:ext cx="1631387" cy="1588"/>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769" name="Oval 768"/>
              <p:cNvSpPr/>
              <p:nvPr/>
            </p:nvSpPr>
            <p:spPr>
              <a:xfrm>
                <a:off x="5631883" y="2774377"/>
                <a:ext cx="166250" cy="16625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772" name="Rectangle 771"/>
            <p:cNvSpPr/>
            <p:nvPr/>
          </p:nvSpPr>
          <p:spPr>
            <a:xfrm>
              <a:off x="1071538" y="3071816"/>
              <a:ext cx="928694" cy="523220"/>
            </a:xfrm>
            <a:prstGeom prst="rect">
              <a:avLst/>
            </a:prstGeom>
          </p:spPr>
          <p:txBody>
            <a:bodyPr wrap="square">
              <a:spAutoFit/>
            </a:bodyPr>
            <a:lstStyle/>
            <a:p>
              <a:pPr algn="ctr"/>
              <a:r>
                <a:rPr lang="en-US" sz="2800" dirty="0">
                  <a:solidFill>
                    <a:schemeClr val="bg1"/>
                  </a:solidFill>
                  <a:latin typeface="Open Sans" pitchFamily="34" charset="0"/>
                  <a:ea typeface="Open Sans" pitchFamily="34" charset="0"/>
                  <a:cs typeface="Open Sans" pitchFamily="34" charset="0"/>
                </a:rPr>
                <a:t>80%</a:t>
              </a:r>
              <a:endParaRPr lang="en-US" sz="2800" dirty="0">
                <a:solidFill>
                  <a:schemeClr val="bg1"/>
                </a:solidFill>
                <a:latin typeface="Open Sans Light" pitchFamily="34" charset="0"/>
                <a:ea typeface="Open Sans Light" pitchFamily="34" charset="0"/>
                <a:cs typeface="Open Sans Light" pitchFamily="34" charset="0"/>
              </a:endParaRPr>
            </a:p>
          </p:txBody>
        </p:sp>
        <p:sp>
          <p:nvSpPr>
            <p:cNvPr id="773" name="Rectangle 772"/>
            <p:cNvSpPr/>
            <p:nvPr/>
          </p:nvSpPr>
          <p:spPr>
            <a:xfrm>
              <a:off x="1071538" y="3643320"/>
              <a:ext cx="1500198" cy="584775"/>
            </a:xfrm>
            <a:prstGeom prst="rect">
              <a:avLst/>
            </a:prstGeom>
          </p:spPr>
          <p:txBody>
            <a:bodyPr wrap="square">
              <a:spAutoFit/>
            </a:bodyPr>
            <a:lstStyle/>
            <a:p>
              <a:r>
                <a:rPr lang="ms-MY" sz="800" dirty="0">
                  <a:solidFill>
                    <a:schemeClr val="bg1"/>
                  </a:solidFill>
                  <a:latin typeface="Open Sans Light" pitchFamily="34" charset="0"/>
                  <a:ea typeface="Open Sans Light" pitchFamily="34" charset="0"/>
                  <a:cs typeface="Open Sans Light" pitchFamily="34" charset="0"/>
                </a:rPr>
                <a:t>consectetur adipiscing elit. Lorem ipsum dolor sit ametelit. Lorem ipsum dolor sit</a:t>
              </a:r>
              <a:endParaRPr lang="id-ID" sz="800" dirty="0">
                <a:solidFill>
                  <a:schemeClr val="bg1"/>
                </a:solidFill>
                <a:latin typeface="Open Sans Light" pitchFamily="34" charset="0"/>
                <a:ea typeface="Open Sans Light" pitchFamily="34" charset="0"/>
                <a:cs typeface="Open Sans Light" pitchFamily="34" charset="0"/>
              </a:endParaRPr>
            </a:p>
          </p:txBody>
        </p:sp>
      </p:grpSp>
      <p:grpSp>
        <p:nvGrpSpPr>
          <p:cNvPr id="781" name="Group 783"/>
          <p:cNvGrpSpPr/>
          <p:nvPr/>
        </p:nvGrpSpPr>
        <p:grpSpPr>
          <a:xfrm>
            <a:off x="5085248" y="1071552"/>
            <a:ext cx="2487148" cy="1156279"/>
            <a:chOff x="5085248" y="1071552"/>
            <a:chExt cx="2487148" cy="1156279"/>
          </a:xfrm>
        </p:grpSpPr>
        <p:grpSp>
          <p:nvGrpSpPr>
            <p:cNvPr id="782" name="Group 374"/>
            <p:cNvGrpSpPr/>
            <p:nvPr/>
          </p:nvGrpSpPr>
          <p:grpSpPr>
            <a:xfrm>
              <a:off x="5085248" y="1588958"/>
              <a:ext cx="2451291" cy="603413"/>
              <a:chOff x="5631883" y="2357436"/>
              <a:chExt cx="2369141" cy="583191"/>
            </a:xfrm>
          </p:grpSpPr>
          <p:cxnSp>
            <p:nvCxnSpPr>
              <p:cNvPr id="751" name="Straight Connector 364"/>
              <p:cNvCxnSpPr/>
              <p:nvPr/>
            </p:nvCxnSpPr>
            <p:spPr>
              <a:xfrm rot="5400000" flipH="1" flipV="1">
                <a:off x="5715008" y="2357436"/>
                <a:ext cx="500066" cy="500066"/>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752" name="Straight Connector 367"/>
              <p:cNvCxnSpPr/>
              <p:nvPr/>
            </p:nvCxnSpPr>
            <p:spPr>
              <a:xfrm>
                <a:off x="6215074" y="2357436"/>
                <a:ext cx="1785950" cy="1588"/>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753" name="Oval 368"/>
              <p:cNvSpPr/>
              <p:nvPr/>
            </p:nvSpPr>
            <p:spPr>
              <a:xfrm>
                <a:off x="5631883" y="2774377"/>
                <a:ext cx="166250" cy="16625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774" name="Rectangle 773"/>
            <p:cNvSpPr/>
            <p:nvPr/>
          </p:nvSpPr>
          <p:spPr>
            <a:xfrm>
              <a:off x="6643702" y="1071552"/>
              <a:ext cx="928694" cy="523220"/>
            </a:xfrm>
            <a:prstGeom prst="rect">
              <a:avLst/>
            </a:prstGeom>
          </p:spPr>
          <p:txBody>
            <a:bodyPr wrap="square">
              <a:spAutoFit/>
            </a:bodyPr>
            <a:lstStyle/>
            <a:p>
              <a:pPr algn="ctr"/>
              <a:r>
                <a:rPr lang="en-US" sz="2800" dirty="0">
                  <a:solidFill>
                    <a:schemeClr val="bg1"/>
                  </a:solidFill>
                  <a:latin typeface="Open Sans" pitchFamily="34" charset="0"/>
                  <a:ea typeface="Open Sans" pitchFamily="34" charset="0"/>
                  <a:cs typeface="Open Sans" pitchFamily="34" charset="0"/>
                </a:rPr>
                <a:t>87%</a:t>
              </a:r>
              <a:endParaRPr lang="en-US" sz="2800" dirty="0">
                <a:solidFill>
                  <a:schemeClr val="bg1"/>
                </a:solidFill>
                <a:latin typeface="Open Sans Light" pitchFamily="34" charset="0"/>
                <a:ea typeface="Open Sans Light" pitchFamily="34" charset="0"/>
                <a:cs typeface="Open Sans Light" pitchFamily="34" charset="0"/>
              </a:endParaRPr>
            </a:p>
          </p:txBody>
        </p:sp>
        <p:sp>
          <p:nvSpPr>
            <p:cNvPr id="775" name="Rectangle 774"/>
            <p:cNvSpPr/>
            <p:nvPr/>
          </p:nvSpPr>
          <p:spPr>
            <a:xfrm>
              <a:off x="6072198" y="1643056"/>
              <a:ext cx="1500198" cy="584775"/>
            </a:xfrm>
            <a:prstGeom prst="rect">
              <a:avLst/>
            </a:prstGeom>
          </p:spPr>
          <p:txBody>
            <a:bodyPr wrap="square">
              <a:spAutoFit/>
            </a:bodyPr>
            <a:lstStyle/>
            <a:p>
              <a:pPr algn="r"/>
              <a:r>
                <a:rPr lang="ms-MY" sz="800" dirty="0">
                  <a:solidFill>
                    <a:schemeClr val="bg1"/>
                  </a:solidFill>
                  <a:latin typeface="Open Sans Light" pitchFamily="34" charset="0"/>
                  <a:ea typeface="Open Sans Light" pitchFamily="34" charset="0"/>
                  <a:cs typeface="Open Sans Light" pitchFamily="34" charset="0"/>
                </a:rPr>
                <a:t>consectetur adipiscing elit. Lorem ipsum dolor sit ametelit. Lorem ipsum dolor sit</a:t>
              </a:r>
              <a:endParaRPr lang="id-ID" sz="800" dirty="0">
                <a:solidFill>
                  <a:schemeClr val="bg1"/>
                </a:solidFill>
                <a:latin typeface="Open Sans Light" pitchFamily="34" charset="0"/>
                <a:ea typeface="Open Sans Light" pitchFamily="34" charset="0"/>
                <a:cs typeface="Open Sans Light" pitchFamily="34" charset="0"/>
              </a:endParaRPr>
            </a:p>
          </p:txBody>
        </p:sp>
      </p:grpSp>
      <p:grpSp>
        <p:nvGrpSpPr>
          <p:cNvPr id="783" name="Group 781"/>
          <p:cNvGrpSpPr/>
          <p:nvPr/>
        </p:nvGrpSpPr>
        <p:grpSpPr>
          <a:xfrm>
            <a:off x="4198267" y="2357436"/>
            <a:ext cx="2302559" cy="1156279"/>
            <a:chOff x="4198267" y="2357436"/>
            <a:chExt cx="2302559" cy="1156279"/>
          </a:xfrm>
        </p:grpSpPr>
        <p:grpSp>
          <p:nvGrpSpPr>
            <p:cNvPr id="784" name="Group 380"/>
            <p:cNvGrpSpPr/>
            <p:nvPr/>
          </p:nvGrpSpPr>
          <p:grpSpPr>
            <a:xfrm>
              <a:off x="4198267" y="2845515"/>
              <a:ext cx="2291369" cy="603413"/>
              <a:chOff x="5631883" y="2357436"/>
              <a:chExt cx="2214578" cy="583191"/>
            </a:xfrm>
          </p:grpSpPr>
          <p:cxnSp>
            <p:nvCxnSpPr>
              <p:cNvPr id="759" name="Straight Connector 381"/>
              <p:cNvCxnSpPr/>
              <p:nvPr/>
            </p:nvCxnSpPr>
            <p:spPr>
              <a:xfrm rot="5400000" flipH="1" flipV="1">
                <a:off x="5715008" y="2357436"/>
                <a:ext cx="500066" cy="500066"/>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760" name="Straight Connector 382"/>
              <p:cNvCxnSpPr/>
              <p:nvPr/>
            </p:nvCxnSpPr>
            <p:spPr>
              <a:xfrm>
                <a:off x="6215074" y="2357436"/>
                <a:ext cx="1631387" cy="1588"/>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761" name="Oval 760"/>
              <p:cNvSpPr/>
              <p:nvPr/>
            </p:nvSpPr>
            <p:spPr>
              <a:xfrm>
                <a:off x="5631883" y="2774377"/>
                <a:ext cx="166250" cy="16625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776" name="Rectangle 775"/>
            <p:cNvSpPr/>
            <p:nvPr/>
          </p:nvSpPr>
          <p:spPr>
            <a:xfrm>
              <a:off x="5572132" y="2357436"/>
              <a:ext cx="928694" cy="523220"/>
            </a:xfrm>
            <a:prstGeom prst="rect">
              <a:avLst/>
            </a:prstGeom>
          </p:spPr>
          <p:txBody>
            <a:bodyPr wrap="square">
              <a:spAutoFit/>
            </a:bodyPr>
            <a:lstStyle/>
            <a:p>
              <a:pPr algn="ctr"/>
              <a:r>
                <a:rPr lang="en-US" sz="2800" dirty="0">
                  <a:solidFill>
                    <a:schemeClr val="bg1"/>
                  </a:solidFill>
                  <a:latin typeface="Open Sans" pitchFamily="34" charset="0"/>
                  <a:ea typeface="Open Sans" pitchFamily="34" charset="0"/>
                  <a:cs typeface="Open Sans" pitchFamily="34" charset="0"/>
                </a:rPr>
                <a:t>70%</a:t>
              </a:r>
              <a:endParaRPr lang="en-US" sz="2800" dirty="0">
                <a:solidFill>
                  <a:schemeClr val="bg1"/>
                </a:solidFill>
                <a:latin typeface="Open Sans Light" pitchFamily="34" charset="0"/>
                <a:ea typeface="Open Sans Light" pitchFamily="34" charset="0"/>
                <a:cs typeface="Open Sans Light" pitchFamily="34" charset="0"/>
              </a:endParaRPr>
            </a:p>
          </p:txBody>
        </p:sp>
        <p:sp>
          <p:nvSpPr>
            <p:cNvPr id="777" name="Rectangle 776"/>
            <p:cNvSpPr/>
            <p:nvPr/>
          </p:nvSpPr>
          <p:spPr>
            <a:xfrm>
              <a:off x="5000628" y="2928940"/>
              <a:ext cx="1500198" cy="584775"/>
            </a:xfrm>
            <a:prstGeom prst="rect">
              <a:avLst/>
            </a:prstGeom>
          </p:spPr>
          <p:txBody>
            <a:bodyPr wrap="square">
              <a:spAutoFit/>
            </a:bodyPr>
            <a:lstStyle/>
            <a:p>
              <a:pPr algn="r"/>
              <a:r>
                <a:rPr lang="ms-MY" sz="800" dirty="0">
                  <a:solidFill>
                    <a:schemeClr val="bg1"/>
                  </a:solidFill>
                  <a:latin typeface="Open Sans Light" pitchFamily="34" charset="0"/>
                  <a:ea typeface="Open Sans Light" pitchFamily="34" charset="0"/>
                  <a:cs typeface="Open Sans Light" pitchFamily="34" charset="0"/>
                </a:rPr>
                <a:t>consectetur adipiscing elit. Lorem ipsum dolor sit ametelit. Lorem ipsum dolor sit</a:t>
              </a:r>
              <a:endParaRPr lang="id-ID" sz="800" dirty="0">
                <a:solidFill>
                  <a:schemeClr val="bg1"/>
                </a:solidFill>
                <a:latin typeface="Open Sans Light" pitchFamily="34" charset="0"/>
                <a:ea typeface="Open Sans Light" pitchFamily="34" charset="0"/>
                <a:cs typeface="Open Sans Light" pitchFamily="34" charset="0"/>
              </a:endParaRPr>
            </a:p>
          </p:txBody>
        </p:sp>
      </p:grpSp>
      <p:grpSp>
        <p:nvGrpSpPr>
          <p:cNvPr id="786" name="Group 782"/>
          <p:cNvGrpSpPr/>
          <p:nvPr/>
        </p:nvGrpSpPr>
        <p:grpSpPr>
          <a:xfrm>
            <a:off x="6341805" y="3000378"/>
            <a:ext cx="2302161" cy="1156279"/>
            <a:chOff x="6341805" y="3000378"/>
            <a:chExt cx="2302161" cy="1156279"/>
          </a:xfrm>
        </p:grpSpPr>
        <p:grpSp>
          <p:nvGrpSpPr>
            <p:cNvPr id="787" name="Group 375"/>
            <p:cNvGrpSpPr/>
            <p:nvPr/>
          </p:nvGrpSpPr>
          <p:grpSpPr>
            <a:xfrm>
              <a:off x="6341805" y="3510751"/>
              <a:ext cx="2291369" cy="603413"/>
              <a:chOff x="5631883" y="2357436"/>
              <a:chExt cx="2214578" cy="583191"/>
            </a:xfrm>
          </p:grpSpPr>
          <p:cxnSp>
            <p:nvCxnSpPr>
              <p:cNvPr id="755" name="Straight Connector 376"/>
              <p:cNvCxnSpPr/>
              <p:nvPr/>
            </p:nvCxnSpPr>
            <p:spPr>
              <a:xfrm rot="5400000" flipH="1" flipV="1">
                <a:off x="5715008" y="2357436"/>
                <a:ext cx="500066" cy="500066"/>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756" name="Straight Connector 377"/>
              <p:cNvCxnSpPr/>
              <p:nvPr/>
            </p:nvCxnSpPr>
            <p:spPr>
              <a:xfrm>
                <a:off x="6215074" y="2357436"/>
                <a:ext cx="1631387" cy="1588"/>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757" name="Oval 378"/>
              <p:cNvSpPr/>
              <p:nvPr/>
            </p:nvSpPr>
            <p:spPr>
              <a:xfrm>
                <a:off x="5631883" y="2774377"/>
                <a:ext cx="166250" cy="16625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778" name="Rectangle 777"/>
            <p:cNvSpPr/>
            <p:nvPr/>
          </p:nvSpPr>
          <p:spPr>
            <a:xfrm>
              <a:off x="7715272" y="3000378"/>
              <a:ext cx="928694" cy="523220"/>
            </a:xfrm>
            <a:prstGeom prst="rect">
              <a:avLst/>
            </a:prstGeom>
          </p:spPr>
          <p:txBody>
            <a:bodyPr wrap="square">
              <a:spAutoFit/>
            </a:bodyPr>
            <a:lstStyle/>
            <a:p>
              <a:pPr algn="ctr"/>
              <a:r>
                <a:rPr lang="en-US" sz="2800" dirty="0">
                  <a:solidFill>
                    <a:schemeClr val="bg1"/>
                  </a:solidFill>
                  <a:latin typeface="Open Sans" pitchFamily="34" charset="0"/>
                  <a:ea typeface="Open Sans" pitchFamily="34" charset="0"/>
                  <a:cs typeface="Open Sans" pitchFamily="34" charset="0"/>
                </a:rPr>
                <a:t>95%</a:t>
              </a:r>
              <a:endParaRPr lang="en-US" sz="2800" dirty="0">
                <a:solidFill>
                  <a:schemeClr val="bg1"/>
                </a:solidFill>
                <a:latin typeface="Open Sans Light" pitchFamily="34" charset="0"/>
                <a:ea typeface="Open Sans Light" pitchFamily="34" charset="0"/>
                <a:cs typeface="Open Sans Light" pitchFamily="34" charset="0"/>
              </a:endParaRPr>
            </a:p>
          </p:txBody>
        </p:sp>
        <p:sp>
          <p:nvSpPr>
            <p:cNvPr id="779" name="Rectangle 778"/>
            <p:cNvSpPr/>
            <p:nvPr/>
          </p:nvSpPr>
          <p:spPr>
            <a:xfrm>
              <a:off x="7143768" y="3571882"/>
              <a:ext cx="1500198" cy="584775"/>
            </a:xfrm>
            <a:prstGeom prst="rect">
              <a:avLst/>
            </a:prstGeom>
          </p:spPr>
          <p:txBody>
            <a:bodyPr wrap="square">
              <a:spAutoFit/>
            </a:bodyPr>
            <a:lstStyle/>
            <a:p>
              <a:pPr algn="r"/>
              <a:r>
                <a:rPr lang="ms-MY" sz="800" dirty="0">
                  <a:solidFill>
                    <a:schemeClr val="bg1"/>
                  </a:solidFill>
                  <a:latin typeface="Open Sans Light" pitchFamily="34" charset="0"/>
                  <a:ea typeface="Open Sans Light" pitchFamily="34" charset="0"/>
                  <a:cs typeface="Open Sans Light" pitchFamily="34" charset="0"/>
                </a:rPr>
                <a:t>consectetur adipiscing elit. Lorem ipsum dolor sit ametelit. Lorem ipsum dolor sit</a:t>
              </a:r>
              <a:endParaRPr lang="id-ID" sz="800" dirty="0">
                <a:solidFill>
                  <a:schemeClr val="bg1"/>
                </a:solidFill>
                <a:latin typeface="Open Sans Light" pitchFamily="34" charset="0"/>
                <a:ea typeface="Open Sans Light" pitchFamily="34" charset="0"/>
                <a:cs typeface="Open Sans Light" pitchFamily="34" charset="0"/>
              </a:endParaRPr>
            </a:p>
          </p:txBody>
        </p:sp>
      </p:grpSp>
      <p:sp>
        <p:nvSpPr>
          <p:cNvPr id="785" name="Rectangle 784"/>
          <p:cNvSpPr/>
          <p:nvPr/>
        </p:nvSpPr>
        <p:spPr>
          <a:xfrm>
            <a:off x="8501090" y="214296"/>
            <a:ext cx="357190" cy="35717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100" dirty="0">
                <a:solidFill>
                  <a:schemeClr val="bg1">
                    <a:lumMod val="65000"/>
                  </a:schemeClr>
                </a:solidFill>
                <a:latin typeface="Open Sans" pitchFamily="34" charset="0"/>
                <a:ea typeface="Open Sans" pitchFamily="34" charset="0"/>
                <a:cs typeface="Open Sans" pitchFamily="34" charset="0"/>
              </a:rPr>
              <a:t>55</a:t>
            </a:r>
          </a:p>
        </p:txBody>
      </p:sp>
      <p:grpSp>
        <p:nvGrpSpPr>
          <p:cNvPr id="411" name="组合 410"/>
          <p:cNvGrpSpPr/>
          <p:nvPr/>
        </p:nvGrpSpPr>
        <p:grpSpPr>
          <a:xfrm>
            <a:off x="2113124" y="181979"/>
            <a:ext cx="4917752" cy="789571"/>
            <a:chOff x="2113124" y="181979"/>
            <a:chExt cx="4917752" cy="789571"/>
          </a:xfrm>
        </p:grpSpPr>
        <p:sp>
          <p:nvSpPr>
            <p:cNvPr id="428" name="Rectangle 31"/>
            <p:cNvSpPr/>
            <p:nvPr/>
          </p:nvSpPr>
          <p:spPr>
            <a:xfrm>
              <a:off x="2904733" y="663773"/>
              <a:ext cx="3334534" cy="307777"/>
            </a:xfrm>
            <a:prstGeom prst="rect">
              <a:avLst/>
            </a:prstGeom>
          </p:spPr>
          <p:txBody>
            <a:bodyPr wrap="square">
              <a:spAutoFit/>
            </a:bodyPr>
            <a:lstStyle/>
            <a:p>
              <a:pPr algn="ctr"/>
              <a:r>
                <a:rPr lang="en-US" altLang="zh-CN" sz="1400" dirty="0">
                  <a:solidFill>
                    <a:schemeClr val="bg1">
                      <a:lumMod val="65000"/>
                    </a:schemeClr>
                  </a:solidFill>
                  <a:latin typeface="华文细黑" panose="02010600040101010101" pitchFamily="2" charset="-122"/>
                  <a:ea typeface="华文细黑" panose="02010600040101010101" pitchFamily="2" charset="-122"/>
                </a:rPr>
                <a:t>Add the subtitle of this title here</a:t>
              </a:r>
              <a:endParaRPr lang="id-ID" sz="1400" dirty="0">
                <a:solidFill>
                  <a:schemeClr val="bg1">
                    <a:lumMod val="65000"/>
                  </a:schemeClr>
                </a:solidFill>
                <a:latin typeface="华文细黑" panose="02010600040101010101" pitchFamily="2" charset="-122"/>
                <a:ea typeface="华文细黑" panose="02010600040101010101" pitchFamily="2" charset="-122"/>
                <a:cs typeface="Open Sans" pitchFamily="34" charset="0"/>
              </a:endParaRPr>
            </a:p>
          </p:txBody>
        </p:sp>
        <p:sp>
          <p:nvSpPr>
            <p:cNvPr id="430" name="Rectangle 33"/>
            <p:cNvSpPr/>
            <p:nvPr/>
          </p:nvSpPr>
          <p:spPr>
            <a:xfrm>
              <a:off x="2113124" y="181979"/>
              <a:ext cx="4917752" cy="584775"/>
            </a:xfrm>
            <a:prstGeom prst="rect">
              <a:avLst/>
            </a:prstGeom>
          </p:spPr>
          <p:txBody>
            <a:bodyPr wrap="square">
              <a:spAutoFit/>
            </a:bodyPr>
            <a:lstStyle/>
            <a:p>
              <a:pPr algn="ctr"/>
              <a:r>
                <a:rPr lang="en-US" sz="3200" dirty="0">
                  <a:solidFill>
                    <a:schemeClr val="bg1">
                      <a:lumMod val="65000"/>
                    </a:schemeClr>
                  </a:solidFill>
                  <a:latin typeface="Impact" panose="020B0806030902050204" pitchFamily="34" charset="0"/>
                  <a:ea typeface="Open Sans" pitchFamily="34" charset="0"/>
                  <a:cs typeface="Open Sans" pitchFamily="34" charset="0"/>
                </a:rPr>
                <a:t>ADD YOUR TITLE HERE</a:t>
              </a:r>
              <a:endParaRPr lang="id-ID" sz="3200" dirty="0">
                <a:solidFill>
                  <a:schemeClr val="bg1">
                    <a:lumMod val="65000"/>
                  </a:schemeClr>
                </a:solidFill>
                <a:latin typeface="Impact" panose="020B0806030902050204" pitchFamily="34" charset="0"/>
                <a:ea typeface="Open Sans" pitchFamily="34" charset="0"/>
                <a:cs typeface="Open Sans" pitchFamily="34" charset="0"/>
              </a:endParaRPr>
            </a:p>
          </p:txBody>
        </p:sp>
        <p:cxnSp>
          <p:nvCxnSpPr>
            <p:cNvPr id="436" name="Straight Connector 34"/>
            <p:cNvCxnSpPr/>
            <p:nvPr/>
          </p:nvCxnSpPr>
          <p:spPr>
            <a:xfrm rot="5400000">
              <a:off x="2448058" y="467595"/>
              <a:ext cx="286546" cy="1062"/>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437" name="Straight Connector 35"/>
            <p:cNvCxnSpPr/>
            <p:nvPr/>
          </p:nvCxnSpPr>
          <p:spPr>
            <a:xfrm rot="5400000">
              <a:off x="6409396" y="467595"/>
              <a:ext cx="286546" cy="1062"/>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spTree>
  </p:cSld>
  <p:clrMapOvr>
    <a:masterClrMapping/>
  </p:clrMapOvr>
  <p:transition spd="slow" advTm="3000">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4" fill="hold"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slide(fromBottom)">
                                      <p:cBhvr>
                                        <p:cTn id="7" dur="500"/>
                                        <p:tgtEl>
                                          <p:spTgt spid="3"/>
                                        </p:tgtEl>
                                      </p:cBhvr>
                                    </p:animEffect>
                                  </p:childTnLst>
                                </p:cTn>
                              </p:par>
                            </p:childTnLst>
                          </p:cTn>
                        </p:par>
                        <p:par>
                          <p:cTn id="8" fill="hold">
                            <p:stCondLst>
                              <p:cond delay="500"/>
                            </p:stCondLst>
                            <p:childTnLst>
                              <p:par>
                                <p:cTn id="9" presetID="12" presetClass="entr" presetSubtype="2" fill="hold" nodeType="afterEffect">
                                  <p:stCondLst>
                                    <p:cond delay="0"/>
                                  </p:stCondLst>
                                  <p:childTnLst>
                                    <p:set>
                                      <p:cBhvr>
                                        <p:cTn id="10" dur="1" fill="hold">
                                          <p:stCondLst>
                                            <p:cond delay="0"/>
                                          </p:stCondLst>
                                        </p:cTn>
                                        <p:tgtEl>
                                          <p:spTgt spid="758"/>
                                        </p:tgtEl>
                                        <p:attrNameLst>
                                          <p:attrName>style.visibility</p:attrName>
                                        </p:attrNameLst>
                                      </p:cBhvr>
                                      <p:to>
                                        <p:strVal val="visible"/>
                                      </p:to>
                                    </p:set>
                                    <p:animEffect transition="in" filter="slide(fromRight)">
                                      <p:cBhvr>
                                        <p:cTn id="11" dur="500"/>
                                        <p:tgtEl>
                                          <p:spTgt spid="758"/>
                                        </p:tgtEl>
                                      </p:cBhvr>
                                    </p:animEffect>
                                  </p:childTnLst>
                                </p:cTn>
                              </p:par>
                            </p:childTnLst>
                          </p:cTn>
                        </p:par>
                        <p:par>
                          <p:cTn id="12" fill="hold">
                            <p:stCondLst>
                              <p:cond delay="1000"/>
                            </p:stCondLst>
                            <p:childTnLst>
                              <p:par>
                                <p:cTn id="13" presetID="12" presetClass="entr" presetSubtype="2" fill="hold" nodeType="afterEffect">
                                  <p:stCondLst>
                                    <p:cond delay="0"/>
                                  </p:stCondLst>
                                  <p:childTnLst>
                                    <p:set>
                                      <p:cBhvr>
                                        <p:cTn id="14" dur="1" fill="hold">
                                          <p:stCondLst>
                                            <p:cond delay="0"/>
                                          </p:stCondLst>
                                        </p:cTn>
                                        <p:tgtEl>
                                          <p:spTgt spid="766"/>
                                        </p:tgtEl>
                                        <p:attrNameLst>
                                          <p:attrName>style.visibility</p:attrName>
                                        </p:attrNameLst>
                                      </p:cBhvr>
                                      <p:to>
                                        <p:strVal val="visible"/>
                                      </p:to>
                                    </p:set>
                                    <p:animEffect transition="in" filter="slide(fromRight)">
                                      <p:cBhvr>
                                        <p:cTn id="15" dur="500"/>
                                        <p:tgtEl>
                                          <p:spTgt spid="766"/>
                                        </p:tgtEl>
                                      </p:cBhvr>
                                    </p:animEffect>
                                  </p:childTnLst>
                                </p:cTn>
                              </p:par>
                            </p:childTnLst>
                          </p:cTn>
                        </p:par>
                        <p:par>
                          <p:cTn id="16" fill="hold">
                            <p:stCondLst>
                              <p:cond delay="1500"/>
                            </p:stCondLst>
                            <p:childTnLst>
                              <p:par>
                                <p:cTn id="17" presetID="12" presetClass="entr" presetSubtype="8" fill="hold" nodeType="afterEffect">
                                  <p:stCondLst>
                                    <p:cond delay="0"/>
                                  </p:stCondLst>
                                  <p:childTnLst>
                                    <p:set>
                                      <p:cBhvr>
                                        <p:cTn id="18" dur="1" fill="hold">
                                          <p:stCondLst>
                                            <p:cond delay="0"/>
                                          </p:stCondLst>
                                        </p:cTn>
                                        <p:tgtEl>
                                          <p:spTgt spid="783"/>
                                        </p:tgtEl>
                                        <p:attrNameLst>
                                          <p:attrName>style.visibility</p:attrName>
                                        </p:attrNameLst>
                                      </p:cBhvr>
                                      <p:to>
                                        <p:strVal val="visible"/>
                                      </p:to>
                                    </p:set>
                                    <p:animEffect transition="in" filter="slide(fromLeft)">
                                      <p:cBhvr>
                                        <p:cTn id="19" dur="500"/>
                                        <p:tgtEl>
                                          <p:spTgt spid="783"/>
                                        </p:tgtEl>
                                      </p:cBhvr>
                                    </p:animEffect>
                                  </p:childTnLst>
                                </p:cTn>
                              </p:par>
                            </p:childTnLst>
                          </p:cTn>
                        </p:par>
                        <p:par>
                          <p:cTn id="20" fill="hold">
                            <p:stCondLst>
                              <p:cond delay="2000"/>
                            </p:stCondLst>
                            <p:childTnLst>
                              <p:par>
                                <p:cTn id="21" presetID="12" presetClass="entr" presetSubtype="8" fill="hold" nodeType="afterEffect">
                                  <p:stCondLst>
                                    <p:cond delay="0"/>
                                  </p:stCondLst>
                                  <p:childTnLst>
                                    <p:set>
                                      <p:cBhvr>
                                        <p:cTn id="22" dur="1" fill="hold">
                                          <p:stCondLst>
                                            <p:cond delay="0"/>
                                          </p:stCondLst>
                                        </p:cTn>
                                        <p:tgtEl>
                                          <p:spTgt spid="781"/>
                                        </p:tgtEl>
                                        <p:attrNameLst>
                                          <p:attrName>style.visibility</p:attrName>
                                        </p:attrNameLst>
                                      </p:cBhvr>
                                      <p:to>
                                        <p:strVal val="visible"/>
                                      </p:to>
                                    </p:set>
                                    <p:animEffect transition="in" filter="slide(fromLeft)">
                                      <p:cBhvr>
                                        <p:cTn id="23" dur="500"/>
                                        <p:tgtEl>
                                          <p:spTgt spid="781"/>
                                        </p:tgtEl>
                                      </p:cBhvr>
                                    </p:animEffect>
                                  </p:childTnLst>
                                </p:cTn>
                              </p:par>
                            </p:childTnLst>
                          </p:cTn>
                        </p:par>
                        <p:par>
                          <p:cTn id="24" fill="hold">
                            <p:stCondLst>
                              <p:cond delay="2500"/>
                            </p:stCondLst>
                            <p:childTnLst>
                              <p:par>
                                <p:cTn id="25" presetID="12" presetClass="entr" presetSubtype="8" fill="hold" nodeType="afterEffect">
                                  <p:stCondLst>
                                    <p:cond delay="0"/>
                                  </p:stCondLst>
                                  <p:childTnLst>
                                    <p:set>
                                      <p:cBhvr>
                                        <p:cTn id="26" dur="1" fill="hold">
                                          <p:stCondLst>
                                            <p:cond delay="0"/>
                                          </p:stCondLst>
                                        </p:cTn>
                                        <p:tgtEl>
                                          <p:spTgt spid="786"/>
                                        </p:tgtEl>
                                        <p:attrNameLst>
                                          <p:attrName>style.visibility</p:attrName>
                                        </p:attrNameLst>
                                      </p:cBhvr>
                                      <p:to>
                                        <p:strVal val="visible"/>
                                      </p:to>
                                    </p:set>
                                    <p:animEffect transition="in" filter="slide(fromLeft)">
                                      <p:cBhvr>
                                        <p:cTn id="27" dur="500"/>
                                        <p:tgtEl>
                                          <p:spTgt spid="78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5"/>
          <p:cNvGrpSpPr/>
          <p:nvPr>
            <p:custDataLst>
              <p:tags r:id="rId1"/>
            </p:custDataLst>
          </p:nvPr>
        </p:nvGrpSpPr>
        <p:grpSpPr bwMode="gray">
          <a:xfrm>
            <a:off x="3286116" y="1254293"/>
            <a:ext cx="5500122" cy="3401388"/>
            <a:chOff x="1832768" y="1268759"/>
            <a:chExt cx="6240462" cy="3571875"/>
          </a:xfrm>
          <a:solidFill>
            <a:schemeClr val="bg1">
              <a:lumMod val="75000"/>
            </a:schemeClr>
          </a:solidFill>
        </p:grpSpPr>
        <p:sp>
          <p:nvSpPr>
            <p:cNvPr id="9" name="Freeform 53"/>
            <p:cNvSpPr>
              <a:spLocks noChangeAspect="1"/>
            </p:cNvSpPr>
            <p:nvPr/>
          </p:nvSpPr>
          <p:spPr bwMode="gray">
            <a:xfrm>
              <a:off x="7279480" y="4464397"/>
              <a:ext cx="63500" cy="68263"/>
            </a:xfrm>
            <a:custGeom>
              <a:avLst/>
              <a:gdLst/>
              <a:ahLst/>
              <a:cxnLst>
                <a:cxn ang="0">
                  <a:pos x="4" y="4"/>
                </a:cxn>
                <a:cxn ang="0">
                  <a:pos x="20" y="11"/>
                </a:cxn>
                <a:cxn ang="0">
                  <a:pos x="30" y="7"/>
                </a:cxn>
                <a:cxn ang="0">
                  <a:pos x="68" y="32"/>
                </a:cxn>
                <a:cxn ang="0">
                  <a:pos x="105" y="36"/>
                </a:cxn>
                <a:cxn ang="0">
                  <a:pos x="127" y="23"/>
                </a:cxn>
                <a:cxn ang="0">
                  <a:pos x="148" y="22"/>
                </a:cxn>
                <a:cxn ang="0">
                  <a:pos x="165" y="13"/>
                </a:cxn>
                <a:cxn ang="0">
                  <a:pos x="176" y="7"/>
                </a:cxn>
                <a:cxn ang="0">
                  <a:pos x="193" y="22"/>
                </a:cxn>
                <a:cxn ang="0">
                  <a:pos x="198" y="54"/>
                </a:cxn>
                <a:cxn ang="0">
                  <a:pos x="196" y="85"/>
                </a:cxn>
                <a:cxn ang="0">
                  <a:pos x="201" y="109"/>
                </a:cxn>
                <a:cxn ang="0">
                  <a:pos x="198" y="112"/>
                </a:cxn>
                <a:cxn ang="0">
                  <a:pos x="194" y="94"/>
                </a:cxn>
                <a:cxn ang="0">
                  <a:pos x="182" y="119"/>
                </a:cxn>
                <a:cxn ang="0">
                  <a:pos x="177" y="135"/>
                </a:cxn>
                <a:cxn ang="0">
                  <a:pos x="172" y="157"/>
                </a:cxn>
                <a:cxn ang="0">
                  <a:pos x="156" y="155"/>
                </a:cxn>
                <a:cxn ang="0">
                  <a:pos x="154" y="167"/>
                </a:cxn>
                <a:cxn ang="0">
                  <a:pos x="143" y="179"/>
                </a:cxn>
                <a:cxn ang="0">
                  <a:pos x="137" y="184"/>
                </a:cxn>
                <a:cxn ang="0">
                  <a:pos x="127" y="187"/>
                </a:cxn>
                <a:cxn ang="0">
                  <a:pos x="124" y="206"/>
                </a:cxn>
                <a:cxn ang="0">
                  <a:pos x="111" y="216"/>
                </a:cxn>
                <a:cxn ang="0">
                  <a:pos x="99" y="209"/>
                </a:cxn>
                <a:cxn ang="0">
                  <a:pos x="83" y="208"/>
                </a:cxn>
                <a:cxn ang="0">
                  <a:pos x="69" y="201"/>
                </a:cxn>
                <a:cxn ang="0">
                  <a:pos x="80" y="193"/>
                </a:cxn>
                <a:cxn ang="0">
                  <a:pos x="62" y="188"/>
                </a:cxn>
                <a:cxn ang="0">
                  <a:pos x="41" y="157"/>
                </a:cxn>
                <a:cxn ang="0">
                  <a:pos x="25" y="107"/>
                </a:cxn>
                <a:cxn ang="0">
                  <a:pos x="45" y="118"/>
                </a:cxn>
                <a:cxn ang="0">
                  <a:pos x="25" y="92"/>
                </a:cxn>
                <a:cxn ang="0">
                  <a:pos x="2" y="24"/>
                </a:cxn>
              </a:cxnLst>
              <a:rect l="0" t="0" r="r" b="b"/>
              <a:pathLst>
                <a:path w="201" h="216">
                  <a:moveTo>
                    <a:pt x="2" y="0"/>
                  </a:moveTo>
                  <a:lnTo>
                    <a:pt x="4" y="4"/>
                  </a:lnTo>
                  <a:lnTo>
                    <a:pt x="13" y="6"/>
                  </a:lnTo>
                  <a:lnTo>
                    <a:pt x="20" y="11"/>
                  </a:lnTo>
                  <a:lnTo>
                    <a:pt x="26" y="7"/>
                  </a:lnTo>
                  <a:lnTo>
                    <a:pt x="30" y="7"/>
                  </a:lnTo>
                  <a:lnTo>
                    <a:pt x="43" y="13"/>
                  </a:lnTo>
                  <a:lnTo>
                    <a:pt x="68" y="32"/>
                  </a:lnTo>
                  <a:lnTo>
                    <a:pt x="100" y="36"/>
                  </a:lnTo>
                  <a:lnTo>
                    <a:pt x="105" y="36"/>
                  </a:lnTo>
                  <a:lnTo>
                    <a:pt x="116" y="28"/>
                  </a:lnTo>
                  <a:lnTo>
                    <a:pt x="127" y="23"/>
                  </a:lnTo>
                  <a:lnTo>
                    <a:pt x="137" y="24"/>
                  </a:lnTo>
                  <a:lnTo>
                    <a:pt x="148" y="22"/>
                  </a:lnTo>
                  <a:lnTo>
                    <a:pt x="159" y="11"/>
                  </a:lnTo>
                  <a:lnTo>
                    <a:pt x="165" y="13"/>
                  </a:lnTo>
                  <a:lnTo>
                    <a:pt x="172" y="16"/>
                  </a:lnTo>
                  <a:lnTo>
                    <a:pt x="176" y="7"/>
                  </a:lnTo>
                  <a:lnTo>
                    <a:pt x="185" y="11"/>
                  </a:lnTo>
                  <a:lnTo>
                    <a:pt x="193" y="22"/>
                  </a:lnTo>
                  <a:lnTo>
                    <a:pt x="197" y="44"/>
                  </a:lnTo>
                  <a:lnTo>
                    <a:pt x="198" y="54"/>
                  </a:lnTo>
                  <a:lnTo>
                    <a:pt x="196" y="65"/>
                  </a:lnTo>
                  <a:lnTo>
                    <a:pt x="196" y="85"/>
                  </a:lnTo>
                  <a:lnTo>
                    <a:pt x="198" y="103"/>
                  </a:lnTo>
                  <a:lnTo>
                    <a:pt x="201" y="109"/>
                  </a:lnTo>
                  <a:lnTo>
                    <a:pt x="198" y="122"/>
                  </a:lnTo>
                  <a:lnTo>
                    <a:pt x="198" y="112"/>
                  </a:lnTo>
                  <a:lnTo>
                    <a:pt x="197" y="102"/>
                  </a:lnTo>
                  <a:lnTo>
                    <a:pt x="194" y="94"/>
                  </a:lnTo>
                  <a:lnTo>
                    <a:pt x="192" y="101"/>
                  </a:lnTo>
                  <a:lnTo>
                    <a:pt x="182" y="119"/>
                  </a:lnTo>
                  <a:lnTo>
                    <a:pt x="182" y="134"/>
                  </a:lnTo>
                  <a:lnTo>
                    <a:pt x="177" y="135"/>
                  </a:lnTo>
                  <a:lnTo>
                    <a:pt x="177" y="153"/>
                  </a:lnTo>
                  <a:lnTo>
                    <a:pt x="172" y="157"/>
                  </a:lnTo>
                  <a:lnTo>
                    <a:pt x="166" y="157"/>
                  </a:lnTo>
                  <a:lnTo>
                    <a:pt x="156" y="155"/>
                  </a:lnTo>
                  <a:lnTo>
                    <a:pt x="154" y="158"/>
                  </a:lnTo>
                  <a:lnTo>
                    <a:pt x="154" y="167"/>
                  </a:lnTo>
                  <a:lnTo>
                    <a:pt x="150" y="176"/>
                  </a:lnTo>
                  <a:lnTo>
                    <a:pt x="143" y="179"/>
                  </a:lnTo>
                  <a:lnTo>
                    <a:pt x="140" y="190"/>
                  </a:lnTo>
                  <a:lnTo>
                    <a:pt x="137" y="184"/>
                  </a:lnTo>
                  <a:lnTo>
                    <a:pt x="131" y="182"/>
                  </a:lnTo>
                  <a:lnTo>
                    <a:pt x="127" y="187"/>
                  </a:lnTo>
                  <a:lnTo>
                    <a:pt x="124" y="198"/>
                  </a:lnTo>
                  <a:lnTo>
                    <a:pt x="124" y="206"/>
                  </a:lnTo>
                  <a:lnTo>
                    <a:pt x="117" y="215"/>
                  </a:lnTo>
                  <a:lnTo>
                    <a:pt x="111" y="216"/>
                  </a:lnTo>
                  <a:lnTo>
                    <a:pt x="105" y="211"/>
                  </a:lnTo>
                  <a:lnTo>
                    <a:pt x="99" y="209"/>
                  </a:lnTo>
                  <a:lnTo>
                    <a:pt x="94" y="212"/>
                  </a:lnTo>
                  <a:lnTo>
                    <a:pt x="83" y="208"/>
                  </a:lnTo>
                  <a:lnTo>
                    <a:pt x="73" y="208"/>
                  </a:lnTo>
                  <a:lnTo>
                    <a:pt x="69" y="201"/>
                  </a:lnTo>
                  <a:lnTo>
                    <a:pt x="77" y="200"/>
                  </a:lnTo>
                  <a:lnTo>
                    <a:pt x="80" y="193"/>
                  </a:lnTo>
                  <a:lnTo>
                    <a:pt x="70" y="193"/>
                  </a:lnTo>
                  <a:lnTo>
                    <a:pt x="62" y="188"/>
                  </a:lnTo>
                  <a:lnTo>
                    <a:pt x="49" y="165"/>
                  </a:lnTo>
                  <a:lnTo>
                    <a:pt x="41" y="157"/>
                  </a:lnTo>
                  <a:lnTo>
                    <a:pt x="37" y="151"/>
                  </a:lnTo>
                  <a:lnTo>
                    <a:pt x="25" y="107"/>
                  </a:lnTo>
                  <a:lnTo>
                    <a:pt x="37" y="129"/>
                  </a:lnTo>
                  <a:lnTo>
                    <a:pt x="45" y="118"/>
                  </a:lnTo>
                  <a:lnTo>
                    <a:pt x="37" y="113"/>
                  </a:lnTo>
                  <a:lnTo>
                    <a:pt x="25" y="92"/>
                  </a:lnTo>
                  <a:lnTo>
                    <a:pt x="0" y="39"/>
                  </a:lnTo>
                  <a:lnTo>
                    <a:pt x="2" y="24"/>
                  </a:lnTo>
                  <a:lnTo>
                    <a:pt x="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0" name="Freeform 54"/>
            <p:cNvSpPr>
              <a:spLocks noChangeAspect="1"/>
            </p:cNvSpPr>
            <p:nvPr/>
          </p:nvSpPr>
          <p:spPr bwMode="gray">
            <a:xfrm>
              <a:off x="6728617" y="3878609"/>
              <a:ext cx="704850" cy="550863"/>
            </a:xfrm>
            <a:custGeom>
              <a:avLst/>
              <a:gdLst/>
              <a:ahLst/>
              <a:cxnLst>
                <a:cxn ang="0">
                  <a:pos x="80" y="633"/>
                </a:cxn>
                <a:cxn ang="0">
                  <a:pos x="198" y="560"/>
                </a:cxn>
                <a:cxn ang="0">
                  <a:pos x="357" y="522"/>
                </a:cxn>
                <a:cxn ang="0">
                  <a:pos x="497" y="418"/>
                </a:cxn>
                <a:cxn ang="0">
                  <a:pos x="533" y="330"/>
                </a:cxn>
                <a:cxn ang="0">
                  <a:pos x="566" y="326"/>
                </a:cxn>
                <a:cxn ang="0">
                  <a:pos x="634" y="262"/>
                </a:cxn>
                <a:cxn ang="0">
                  <a:pos x="688" y="222"/>
                </a:cxn>
                <a:cxn ang="0">
                  <a:pos x="739" y="187"/>
                </a:cxn>
                <a:cxn ang="0">
                  <a:pos x="818" y="257"/>
                </a:cxn>
                <a:cxn ang="0">
                  <a:pos x="898" y="254"/>
                </a:cxn>
                <a:cxn ang="0">
                  <a:pos x="921" y="160"/>
                </a:cxn>
                <a:cxn ang="0">
                  <a:pos x="974" y="108"/>
                </a:cxn>
                <a:cxn ang="0">
                  <a:pos x="1045" y="48"/>
                </a:cxn>
                <a:cxn ang="0">
                  <a:pos x="1044" y="29"/>
                </a:cxn>
                <a:cxn ang="0">
                  <a:pos x="1116" y="65"/>
                </a:cxn>
                <a:cxn ang="0">
                  <a:pos x="1205" y="90"/>
                </a:cxn>
                <a:cxn ang="0">
                  <a:pos x="1264" y="90"/>
                </a:cxn>
                <a:cxn ang="0">
                  <a:pos x="1279" y="118"/>
                </a:cxn>
                <a:cxn ang="0">
                  <a:pos x="1243" y="165"/>
                </a:cxn>
                <a:cxn ang="0">
                  <a:pos x="1269" y="264"/>
                </a:cxn>
                <a:cxn ang="0">
                  <a:pos x="1384" y="339"/>
                </a:cxn>
                <a:cxn ang="0">
                  <a:pos x="1553" y="270"/>
                </a:cxn>
                <a:cxn ang="0">
                  <a:pos x="1575" y="72"/>
                </a:cxn>
                <a:cxn ang="0">
                  <a:pos x="1623" y="17"/>
                </a:cxn>
                <a:cxn ang="0">
                  <a:pos x="1667" y="171"/>
                </a:cxn>
                <a:cxn ang="0">
                  <a:pos x="1761" y="252"/>
                </a:cxn>
                <a:cxn ang="0">
                  <a:pos x="1806" y="416"/>
                </a:cxn>
                <a:cxn ang="0">
                  <a:pos x="1851" y="485"/>
                </a:cxn>
                <a:cxn ang="0">
                  <a:pos x="1954" y="540"/>
                </a:cxn>
                <a:cxn ang="0">
                  <a:pos x="1994" y="645"/>
                </a:cxn>
                <a:cxn ang="0">
                  <a:pos x="2054" y="661"/>
                </a:cxn>
                <a:cxn ang="0">
                  <a:pos x="2132" y="791"/>
                </a:cxn>
                <a:cxn ang="0">
                  <a:pos x="2191" y="911"/>
                </a:cxn>
                <a:cxn ang="0">
                  <a:pos x="2206" y="1090"/>
                </a:cxn>
                <a:cxn ang="0">
                  <a:pos x="2158" y="1285"/>
                </a:cxn>
                <a:cxn ang="0">
                  <a:pos x="2089" y="1365"/>
                </a:cxn>
                <a:cxn ang="0">
                  <a:pos x="2034" y="1506"/>
                </a:cxn>
                <a:cxn ang="0">
                  <a:pos x="2008" y="1625"/>
                </a:cxn>
                <a:cxn ang="0">
                  <a:pos x="1823" y="1705"/>
                </a:cxn>
                <a:cxn ang="0">
                  <a:pos x="1785" y="1704"/>
                </a:cxn>
                <a:cxn ang="0">
                  <a:pos x="1715" y="1661"/>
                </a:cxn>
                <a:cxn ang="0">
                  <a:pos x="1572" y="1674"/>
                </a:cxn>
                <a:cxn ang="0">
                  <a:pos x="1453" y="1530"/>
                </a:cxn>
                <a:cxn ang="0">
                  <a:pos x="1376" y="1406"/>
                </a:cxn>
                <a:cxn ang="0">
                  <a:pos x="1330" y="1443"/>
                </a:cxn>
                <a:cxn ang="0">
                  <a:pos x="1358" y="1317"/>
                </a:cxn>
                <a:cxn ang="0">
                  <a:pos x="1302" y="1370"/>
                </a:cxn>
                <a:cxn ang="0">
                  <a:pos x="1220" y="1433"/>
                </a:cxn>
                <a:cxn ang="0">
                  <a:pos x="1177" y="1335"/>
                </a:cxn>
                <a:cxn ang="0">
                  <a:pos x="1062" y="1253"/>
                </a:cxn>
                <a:cxn ang="0">
                  <a:pos x="779" y="1270"/>
                </a:cxn>
                <a:cxn ang="0">
                  <a:pos x="587" y="1354"/>
                </a:cxn>
                <a:cxn ang="0">
                  <a:pos x="419" y="1379"/>
                </a:cxn>
                <a:cxn ang="0">
                  <a:pos x="271" y="1452"/>
                </a:cxn>
                <a:cxn ang="0">
                  <a:pos x="130" y="1405"/>
                </a:cxn>
                <a:cxn ang="0">
                  <a:pos x="142" y="1286"/>
                </a:cxn>
                <a:cxn ang="0">
                  <a:pos x="66" y="1024"/>
                </a:cxn>
                <a:cxn ang="0">
                  <a:pos x="12" y="897"/>
                </a:cxn>
                <a:cxn ang="0">
                  <a:pos x="35" y="884"/>
                </a:cxn>
                <a:cxn ang="0">
                  <a:pos x="8" y="758"/>
                </a:cxn>
              </a:cxnLst>
              <a:rect l="0" t="0" r="r" b="b"/>
              <a:pathLst>
                <a:path w="2217" h="1736">
                  <a:moveTo>
                    <a:pt x="43" y="634"/>
                  </a:moveTo>
                  <a:lnTo>
                    <a:pt x="49" y="629"/>
                  </a:lnTo>
                  <a:lnTo>
                    <a:pt x="48" y="645"/>
                  </a:lnTo>
                  <a:lnTo>
                    <a:pt x="48" y="647"/>
                  </a:lnTo>
                  <a:lnTo>
                    <a:pt x="45" y="651"/>
                  </a:lnTo>
                  <a:lnTo>
                    <a:pt x="44" y="656"/>
                  </a:lnTo>
                  <a:lnTo>
                    <a:pt x="48" y="658"/>
                  </a:lnTo>
                  <a:lnTo>
                    <a:pt x="46" y="666"/>
                  </a:lnTo>
                  <a:lnTo>
                    <a:pt x="45" y="671"/>
                  </a:lnTo>
                  <a:lnTo>
                    <a:pt x="50" y="673"/>
                  </a:lnTo>
                  <a:lnTo>
                    <a:pt x="59" y="666"/>
                  </a:lnTo>
                  <a:lnTo>
                    <a:pt x="62" y="652"/>
                  </a:lnTo>
                  <a:lnTo>
                    <a:pt x="72" y="636"/>
                  </a:lnTo>
                  <a:lnTo>
                    <a:pt x="80" y="633"/>
                  </a:lnTo>
                  <a:lnTo>
                    <a:pt x="87" y="628"/>
                  </a:lnTo>
                  <a:lnTo>
                    <a:pt x="94" y="626"/>
                  </a:lnTo>
                  <a:lnTo>
                    <a:pt x="102" y="620"/>
                  </a:lnTo>
                  <a:lnTo>
                    <a:pt x="120" y="617"/>
                  </a:lnTo>
                  <a:lnTo>
                    <a:pt x="125" y="608"/>
                  </a:lnTo>
                  <a:lnTo>
                    <a:pt x="132" y="601"/>
                  </a:lnTo>
                  <a:lnTo>
                    <a:pt x="140" y="596"/>
                  </a:lnTo>
                  <a:lnTo>
                    <a:pt x="146" y="586"/>
                  </a:lnTo>
                  <a:lnTo>
                    <a:pt x="161" y="580"/>
                  </a:lnTo>
                  <a:lnTo>
                    <a:pt x="167" y="575"/>
                  </a:lnTo>
                  <a:lnTo>
                    <a:pt x="174" y="571"/>
                  </a:lnTo>
                  <a:lnTo>
                    <a:pt x="191" y="559"/>
                  </a:lnTo>
                  <a:lnTo>
                    <a:pt x="195" y="558"/>
                  </a:lnTo>
                  <a:lnTo>
                    <a:pt x="198" y="560"/>
                  </a:lnTo>
                  <a:lnTo>
                    <a:pt x="214" y="561"/>
                  </a:lnTo>
                  <a:lnTo>
                    <a:pt x="222" y="564"/>
                  </a:lnTo>
                  <a:lnTo>
                    <a:pt x="232" y="565"/>
                  </a:lnTo>
                  <a:lnTo>
                    <a:pt x="241" y="564"/>
                  </a:lnTo>
                  <a:lnTo>
                    <a:pt x="249" y="561"/>
                  </a:lnTo>
                  <a:lnTo>
                    <a:pt x="260" y="553"/>
                  </a:lnTo>
                  <a:lnTo>
                    <a:pt x="270" y="547"/>
                  </a:lnTo>
                  <a:lnTo>
                    <a:pt x="280" y="544"/>
                  </a:lnTo>
                  <a:lnTo>
                    <a:pt x="291" y="544"/>
                  </a:lnTo>
                  <a:lnTo>
                    <a:pt x="301" y="542"/>
                  </a:lnTo>
                  <a:lnTo>
                    <a:pt x="322" y="522"/>
                  </a:lnTo>
                  <a:lnTo>
                    <a:pt x="335" y="522"/>
                  </a:lnTo>
                  <a:lnTo>
                    <a:pt x="345" y="527"/>
                  </a:lnTo>
                  <a:lnTo>
                    <a:pt x="357" y="522"/>
                  </a:lnTo>
                  <a:lnTo>
                    <a:pt x="370" y="522"/>
                  </a:lnTo>
                  <a:lnTo>
                    <a:pt x="378" y="520"/>
                  </a:lnTo>
                  <a:lnTo>
                    <a:pt x="388" y="515"/>
                  </a:lnTo>
                  <a:lnTo>
                    <a:pt x="413" y="510"/>
                  </a:lnTo>
                  <a:lnTo>
                    <a:pt x="424" y="504"/>
                  </a:lnTo>
                  <a:lnTo>
                    <a:pt x="432" y="499"/>
                  </a:lnTo>
                  <a:lnTo>
                    <a:pt x="454" y="478"/>
                  </a:lnTo>
                  <a:lnTo>
                    <a:pt x="458" y="470"/>
                  </a:lnTo>
                  <a:lnTo>
                    <a:pt x="459" y="461"/>
                  </a:lnTo>
                  <a:lnTo>
                    <a:pt x="467" y="450"/>
                  </a:lnTo>
                  <a:lnTo>
                    <a:pt x="469" y="445"/>
                  </a:lnTo>
                  <a:lnTo>
                    <a:pt x="469" y="439"/>
                  </a:lnTo>
                  <a:lnTo>
                    <a:pt x="476" y="440"/>
                  </a:lnTo>
                  <a:lnTo>
                    <a:pt x="497" y="418"/>
                  </a:lnTo>
                  <a:lnTo>
                    <a:pt x="500" y="413"/>
                  </a:lnTo>
                  <a:lnTo>
                    <a:pt x="497" y="410"/>
                  </a:lnTo>
                  <a:lnTo>
                    <a:pt x="490" y="381"/>
                  </a:lnTo>
                  <a:lnTo>
                    <a:pt x="491" y="369"/>
                  </a:lnTo>
                  <a:lnTo>
                    <a:pt x="499" y="355"/>
                  </a:lnTo>
                  <a:lnTo>
                    <a:pt x="502" y="353"/>
                  </a:lnTo>
                  <a:lnTo>
                    <a:pt x="508" y="353"/>
                  </a:lnTo>
                  <a:lnTo>
                    <a:pt x="512" y="345"/>
                  </a:lnTo>
                  <a:lnTo>
                    <a:pt x="521" y="338"/>
                  </a:lnTo>
                  <a:lnTo>
                    <a:pt x="524" y="338"/>
                  </a:lnTo>
                  <a:lnTo>
                    <a:pt x="523" y="333"/>
                  </a:lnTo>
                  <a:lnTo>
                    <a:pt x="528" y="322"/>
                  </a:lnTo>
                  <a:lnTo>
                    <a:pt x="530" y="321"/>
                  </a:lnTo>
                  <a:lnTo>
                    <a:pt x="533" y="330"/>
                  </a:lnTo>
                  <a:lnTo>
                    <a:pt x="537" y="337"/>
                  </a:lnTo>
                  <a:lnTo>
                    <a:pt x="543" y="353"/>
                  </a:lnTo>
                  <a:lnTo>
                    <a:pt x="549" y="365"/>
                  </a:lnTo>
                  <a:lnTo>
                    <a:pt x="555" y="372"/>
                  </a:lnTo>
                  <a:lnTo>
                    <a:pt x="560" y="381"/>
                  </a:lnTo>
                  <a:lnTo>
                    <a:pt x="564" y="386"/>
                  </a:lnTo>
                  <a:lnTo>
                    <a:pt x="569" y="375"/>
                  </a:lnTo>
                  <a:lnTo>
                    <a:pt x="569" y="360"/>
                  </a:lnTo>
                  <a:lnTo>
                    <a:pt x="571" y="360"/>
                  </a:lnTo>
                  <a:lnTo>
                    <a:pt x="578" y="359"/>
                  </a:lnTo>
                  <a:lnTo>
                    <a:pt x="576" y="346"/>
                  </a:lnTo>
                  <a:lnTo>
                    <a:pt x="570" y="335"/>
                  </a:lnTo>
                  <a:lnTo>
                    <a:pt x="564" y="330"/>
                  </a:lnTo>
                  <a:lnTo>
                    <a:pt x="566" y="326"/>
                  </a:lnTo>
                  <a:lnTo>
                    <a:pt x="565" y="310"/>
                  </a:lnTo>
                  <a:lnTo>
                    <a:pt x="570" y="305"/>
                  </a:lnTo>
                  <a:lnTo>
                    <a:pt x="580" y="310"/>
                  </a:lnTo>
                  <a:lnTo>
                    <a:pt x="588" y="308"/>
                  </a:lnTo>
                  <a:lnTo>
                    <a:pt x="601" y="324"/>
                  </a:lnTo>
                  <a:lnTo>
                    <a:pt x="618" y="327"/>
                  </a:lnTo>
                  <a:lnTo>
                    <a:pt x="619" y="319"/>
                  </a:lnTo>
                  <a:lnTo>
                    <a:pt x="610" y="316"/>
                  </a:lnTo>
                  <a:lnTo>
                    <a:pt x="613" y="303"/>
                  </a:lnTo>
                  <a:lnTo>
                    <a:pt x="623" y="294"/>
                  </a:lnTo>
                  <a:lnTo>
                    <a:pt x="625" y="287"/>
                  </a:lnTo>
                  <a:lnTo>
                    <a:pt x="620" y="270"/>
                  </a:lnTo>
                  <a:lnTo>
                    <a:pt x="625" y="264"/>
                  </a:lnTo>
                  <a:lnTo>
                    <a:pt x="634" y="262"/>
                  </a:lnTo>
                  <a:lnTo>
                    <a:pt x="645" y="268"/>
                  </a:lnTo>
                  <a:lnTo>
                    <a:pt x="647" y="265"/>
                  </a:lnTo>
                  <a:lnTo>
                    <a:pt x="641" y="253"/>
                  </a:lnTo>
                  <a:lnTo>
                    <a:pt x="642" y="247"/>
                  </a:lnTo>
                  <a:lnTo>
                    <a:pt x="646" y="242"/>
                  </a:lnTo>
                  <a:lnTo>
                    <a:pt x="663" y="248"/>
                  </a:lnTo>
                  <a:lnTo>
                    <a:pt x="663" y="243"/>
                  </a:lnTo>
                  <a:lnTo>
                    <a:pt x="657" y="233"/>
                  </a:lnTo>
                  <a:lnTo>
                    <a:pt x="657" y="221"/>
                  </a:lnTo>
                  <a:lnTo>
                    <a:pt x="666" y="217"/>
                  </a:lnTo>
                  <a:lnTo>
                    <a:pt x="671" y="217"/>
                  </a:lnTo>
                  <a:lnTo>
                    <a:pt x="677" y="215"/>
                  </a:lnTo>
                  <a:lnTo>
                    <a:pt x="687" y="214"/>
                  </a:lnTo>
                  <a:lnTo>
                    <a:pt x="688" y="222"/>
                  </a:lnTo>
                  <a:lnTo>
                    <a:pt x="693" y="220"/>
                  </a:lnTo>
                  <a:lnTo>
                    <a:pt x="700" y="214"/>
                  </a:lnTo>
                  <a:lnTo>
                    <a:pt x="705" y="201"/>
                  </a:lnTo>
                  <a:lnTo>
                    <a:pt x="705" y="197"/>
                  </a:lnTo>
                  <a:lnTo>
                    <a:pt x="699" y="189"/>
                  </a:lnTo>
                  <a:lnTo>
                    <a:pt x="702" y="183"/>
                  </a:lnTo>
                  <a:lnTo>
                    <a:pt x="707" y="189"/>
                  </a:lnTo>
                  <a:lnTo>
                    <a:pt x="709" y="198"/>
                  </a:lnTo>
                  <a:lnTo>
                    <a:pt x="715" y="194"/>
                  </a:lnTo>
                  <a:lnTo>
                    <a:pt x="718" y="188"/>
                  </a:lnTo>
                  <a:lnTo>
                    <a:pt x="721" y="189"/>
                  </a:lnTo>
                  <a:lnTo>
                    <a:pt x="722" y="194"/>
                  </a:lnTo>
                  <a:lnTo>
                    <a:pt x="728" y="193"/>
                  </a:lnTo>
                  <a:lnTo>
                    <a:pt x="739" y="187"/>
                  </a:lnTo>
                  <a:lnTo>
                    <a:pt x="743" y="183"/>
                  </a:lnTo>
                  <a:lnTo>
                    <a:pt x="741" y="176"/>
                  </a:lnTo>
                  <a:lnTo>
                    <a:pt x="749" y="174"/>
                  </a:lnTo>
                  <a:lnTo>
                    <a:pt x="753" y="177"/>
                  </a:lnTo>
                  <a:lnTo>
                    <a:pt x="761" y="181"/>
                  </a:lnTo>
                  <a:lnTo>
                    <a:pt x="770" y="181"/>
                  </a:lnTo>
                  <a:lnTo>
                    <a:pt x="780" y="187"/>
                  </a:lnTo>
                  <a:lnTo>
                    <a:pt x="788" y="193"/>
                  </a:lnTo>
                  <a:lnTo>
                    <a:pt x="804" y="215"/>
                  </a:lnTo>
                  <a:lnTo>
                    <a:pt x="818" y="226"/>
                  </a:lnTo>
                  <a:lnTo>
                    <a:pt x="814" y="242"/>
                  </a:lnTo>
                  <a:lnTo>
                    <a:pt x="814" y="253"/>
                  </a:lnTo>
                  <a:lnTo>
                    <a:pt x="815" y="255"/>
                  </a:lnTo>
                  <a:lnTo>
                    <a:pt x="818" y="257"/>
                  </a:lnTo>
                  <a:lnTo>
                    <a:pt x="819" y="254"/>
                  </a:lnTo>
                  <a:lnTo>
                    <a:pt x="822" y="247"/>
                  </a:lnTo>
                  <a:lnTo>
                    <a:pt x="820" y="243"/>
                  </a:lnTo>
                  <a:lnTo>
                    <a:pt x="825" y="238"/>
                  </a:lnTo>
                  <a:lnTo>
                    <a:pt x="829" y="240"/>
                  </a:lnTo>
                  <a:lnTo>
                    <a:pt x="830" y="237"/>
                  </a:lnTo>
                  <a:lnTo>
                    <a:pt x="836" y="240"/>
                  </a:lnTo>
                  <a:lnTo>
                    <a:pt x="836" y="232"/>
                  </a:lnTo>
                  <a:lnTo>
                    <a:pt x="839" y="231"/>
                  </a:lnTo>
                  <a:lnTo>
                    <a:pt x="849" y="233"/>
                  </a:lnTo>
                  <a:lnTo>
                    <a:pt x="862" y="233"/>
                  </a:lnTo>
                  <a:lnTo>
                    <a:pt x="873" y="232"/>
                  </a:lnTo>
                  <a:lnTo>
                    <a:pt x="881" y="236"/>
                  </a:lnTo>
                  <a:lnTo>
                    <a:pt x="898" y="254"/>
                  </a:lnTo>
                  <a:lnTo>
                    <a:pt x="903" y="253"/>
                  </a:lnTo>
                  <a:lnTo>
                    <a:pt x="903" y="249"/>
                  </a:lnTo>
                  <a:lnTo>
                    <a:pt x="899" y="237"/>
                  </a:lnTo>
                  <a:lnTo>
                    <a:pt x="906" y="233"/>
                  </a:lnTo>
                  <a:lnTo>
                    <a:pt x="908" y="232"/>
                  </a:lnTo>
                  <a:lnTo>
                    <a:pt x="894" y="217"/>
                  </a:lnTo>
                  <a:lnTo>
                    <a:pt x="886" y="205"/>
                  </a:lnTo>
                  <a:lnTo>
                    <a:pt x="890" y="189"/>
                  </a:lnTo>
                  <a:lnTo>
                    <a:pt x="893" y="192"/>
                  </a:lnTo>
                  <a:lnTo>
                    <a:pt x="898" y="189"/>
                  </a:lnTo>
                  <a:lnTo>
                    <a:pt x="909" y="172"/>
                  </a:lnTo>
                  <a:lnTo>
                    <a:pt x="909" y="165"/>
                  </a:lnTo>
                  <a:lnTo>
                    <a:pt x="914" y="158"/>
                  </a:lnTo>
                  <a:lnTo>
                    <a:pt x="921" y="160"/>
                  </a:lnTo>
                  <a:lnTo>
                    <a:pt x="931" y="160"/>
                  </a:lnTo>
                  <a:lnTo>
                    <a:pt x="937" y="154"/>
                  </a:lnTo>
                  <a:lnTo>
                    <a:pt x="936" y="141"/>
                  </a:lnTo>
                  <a:lnTo>
                    <a:pt x="929" y="141"/>
                  </a:lnTo>
                  <a:lnTo>
                    <a:pt x="930" y="135"/>
                  </a:lnTo>
                  <a:lnTo>
                    <a:pt x="931" y="125"/>
                  </a:lnTo>
                  <a:lnTo>
                    <a:pt x="935" y="115"/>
                  </a:lnTo>
                  <a:lnTo>
                    <a:pt x="944" y="113"/>
                  </a:lnTo>
                  <a:lnTo>
                    <a:pt x="953" y="109"/>
                  </a:lnTo>
                  <a:lnTo>
                    <a:pt x="954" y="102"/>
                  </a:lnTo>
                  <a:lnTo>
                    <a:pt x="962" y="103"/>
                  </a:lnTo>
                  <a:lnTo>
                    <a:pt x="969" y="108"/>
                  </a:lnTo>
                  <a:lnTo>
                    <a:pt x="973" y="115"/>
                  </a:lnTo>
                  <a:lnTo>
                    <a:pt x="974" y="108"/>
                  </a:lnTo>
                  <a:lnTo>
                    <a:pt x="968" y="98"/>
                  </a:lnTo>
                  <a:lnTo>
                    <a:pt x="971" y="96"/>
                  </a:lnTo>
                  <a:lnTo>
                    <a:pt x="978" y="88"/>
                  </a:lnTo>
                  <a:lnTo>
                    <a:pt x="991" y="92"/>
                  </a:lnTo>
                  <a:lnTo>
                    <a:pt x="992" y="87"/>
                  </a:lnTo>
                  <a:lnTo>
                    <a:pt x="1003" y="90"/>
                  </a:lnTo>
                  <a:lnTo>
                    <a:pt x="1016" y="88"/>
                  </a:lnTo>
                  <a:lnTo>
                    <a:pt x="1026" y="91"/>
                  </a:lnTo>
                  <a:lnTo>
                    <a:pt x="1034" y="91"/>
                  </a:lnTo>
                  <a:lnTo>
                    <a:pt x="1054" y="85"/>
                  </a:lnTo>
                  <a:lnTo>
                    <a:pt x="1062" y="79"/>
                  </a:lnTo>
                  <a:lnTo>
                    <a:pt x="1062" y="55"/>
                  </a:lnTo>
                  <a:lnTo>
                    <a:pt x="1056" y="49"/>
                  </a:lnTo>
                  <a:lnTo>
                    <a:pt x="1045" y="48"/>
                  </a:lnTo>
                  <a:lnTo>
                    <a:pt x="1038" y="49"/>
                  </a:lnTo>
                  <a:lnTo>
                    <a:pt x="1030" y="44"/>
                  </a:lnTo>
                  <a:lnTo>
                    <a:pt x="1026" y="38"/>
                  </a:lnTo>
                  <a:lnTo>
                    <a:pt x="1017" y="34"/>
                  </a:lnTo>
                  <a:lnTo>
                    <a:pt x="1017" y="33"/>
                  </a:lnTo>
                  <a:lnTo>
                    <a:pt x="1021" y="32"/>
                  </a:lnTo>
                  <a:lnTo>
                    <a:pt x="1024" y="34"/>
                  </a:lnTo>
                  <a:lnTo>
                    <a:pt x="1027" y="29"/>
                  </a:lnTo>
                  <a:lnTo>
                    <a:pt x="1029" y="27"/>
                  </a:lnTo>
                  <a:lnTo>
                    <a:pt x="1032" y="31"/>
                  </a:lnTo>
                  <a:lnTo>
                    <a:pt x="1035" y="45"/>
                  </a:lnTo>
                  <a:lnTo>
                    <a:pt x="1039" y="38"/>
                  </a:lnTo>
                  <a:lnTo>
                    <a:pt x="1039" y="29"/>
                  </a:lnTo>
                  <a:lnTo>
                    <a:pt x="1044" y="29"/>
                  </a:lnTo>
                  <a:lnTo>
                    <a:pt x="1046" y="33"/>
                  </a:lnTo>
                  <a:lnTo>
                    <a:pt x="1051" y="32"/>
                  </a:lnTo>
                  <a:lnTo>
                    <a:pt x="1055" y="38"/>
                  </a:lnTo>
                  <a:lnTo>
                    <a:pt x="1059" y="43"/>
                  </a:lnTo>
                  <a:lnTo>
                    <a:pt x="1067" y="49"/>
                  </a:lnTo>
                  <a:lnTo>
                    <a:pt x="1070" y="42"/>
                  </a:lnTo>
                  <a:lnTo>
                    <a:pt x="1075" y="41"/>
                  </a:lnTo>
                  <a:lnTo>
                    <a:pt x="1080" y="44"/>
                  </a:lnTo>
                  <a:lnTo>
                    <a:pt x="1082" y="50"/>
                  </a:lnTo>
                  <a:lnTo>
                    <a:pt x="1089" y="58"/>
                  </a:lnTo>
                  <a:lnTo>
                    <a:pt x="1104" y="61"/>
                  </a:lnTo>
                  <a:lnTo>
                    <a:pt x="1108" y="61"/>
                  </a:lnTo>
                  <a:lnTo>
                    <a:pt x="1113" y="63"/>
                  </a:lnTo>
                  <a:lnTo>
                    <a:pt x="1116" y="65"/>
                  </a:lnTo>
                  <a:lnTo>
                    <a:pt x="1123" y="60"/>
                  </a:lnTo>
                  <a:lnTo>
                    <a:pt x="1126" y="59"/>
                  </a:lnTo>
                  <a:lnTo>
                    <a:pt x="1126" y="66"/>
                  </a:lnTo>
                  <a:lnTo>
                    <a:pt x="1131" y="69"/>
                  </a:lnTo>
                  <a:lnTo>
                    <a:pt x="1141" y="69"/>
                  </a:lnTo>
                  <a:lnTo>
                    <a:pt x="1151" y="76"/>
                  </a:lnTo>
                  <a:lnTo>
                    <a:pt x="1159" y="75"/>
                  </a:lnTo>
                  <a:lnTo>
                    <a:pt x="1167" y="79"/>
                  </a:lnTo>
                  <a:lnTo>
                    <a:pt x="1177" y="74"/>
                  </a:lnTo>
                  <a:lnTo>
                    <a:pt x="1179" y="74"/>
                  </a:lnTo>
                  <a:lnTo>
                    <a:pt x="1184" y="81"/>
                  </a:lnTo>
                  <a:lnTo>
                    <a:pt x="1195" y="81"/>
                  </a:lnTo>
                  <a:lnTo>
                    <a:pt x="1200" y="84"/>
                  </a:lnTo>
                  <a:lnTo>
                    <a:pt x="1205" y="90"/>
                  </a:lnTo>
                  <a:lnTo>
                    <a:pt x="1216" y="79"/>
                  </a:lnTo>
                  <a:lnTo>
                    <a:pt x="1221" y="76"/>
                  </a:lnTo>
                  <a:lnTo>
                    <a:pt x="1225" y="75"/>
                  </a:lnTo>
                  <a:lnTo>
                    <a:pt x="1234" y="76"/>
                  </a:lnTo>
                  <a:lnTo>
                    <a:pt x="1244" y="71"/>
                  </a:lnTo>
                  <a:lnTo>
                    <a:pt x="1238" y="82"/>
                  </a:lnTo>
                  <a:lnTo>
                    <a:pt x="1241" y="85"/>
                  </a:lnTo>
                  <a:lnTo>
                    <a:pt x="1243" y="86"/>
                  </a:lnTo>
                  <a:lnTo>
                    <a:pt x="1248" y="81"/>
                  </a:lnTo>
                  <a:lnTo>
                    <a:pt x="1249" y="85"/>
                  </a:lnTo>
                  <a:lnTo>
                    <a:pt x="1248" y="101"/>
                  </a:lnTo>
                  <a:lnTo>
                    <a:pt x="1249" y="104"/>
                  </a:lnTo>
                  <a:lnTo>
                    <a:pt x="1259" y="101"/>
                  </a:lnTo>
                  <a:lnTo>
                    <a:pt x="1264" y="90"/>
                  </a:lnTo>
                  <a:lnTo>
                    <a:pt x="1263" y="88"/>
                  </a:lnTo>
                  <a:lnTo>
                    <a:pt x="1264" y="79"/>
                  </a:lnTo>
                  <a:lnTo>
                    <a:pt x="1274" y="70"/>
                  </a:lnTo>
                  <a:lnTo>
                    <a:pt x="1276" y="72"/>
                  </a:lnTo>
                  <a:lnTo>
                    <a:pt x="1279" y="77"/>
                  </a:lnTo>
                  <a:lnTo>
                    <a:pt x="1280" y="92"/>
                  </a:lnTo>
                  <a:lnTo>
                    <a:pt x="1288" y="87"/>
                  </a:lnTo>
                  <a:lnTo>
                    <a:pt x="1295" y="87"/>
                  </a:lnTo>
                  <a:lnTo>
                    <a:pt x="1299" y="91"/>
                  </a:lnTo>
                  <a:lnTo>
                    <a:pt x="1297" y="96"/>
                  </a:lnTo>
                  <a:lnTo>
                    <a:pt x="1293" y="106"/>
                  </a:lnTo>
                  <a:lnTo>
                    <a:pt x="1287" y="115"/>
                  </a:lnTo>
                  <a:lnTo>
                    <a:pt x="1284" y="119"/>
                  </a:lnTo>
                  <a:lnTo>
                    <a:pt x="1279" y="118"/>
                  </a:lnTo>
                  <a:lnTo>
                    <a:pt x="1277" y="122"/>
                  </a:lnTo>
                  <a:lnTo>
                    <a:pt x="1284" y="130"/>
                  </a:lnTo>
                  <a:lnTo>
                    <a:pt x="1276" y="141"/>
                  </a:lnTo>
                  <a:lnTo>
                    <a:pt x="1272" y="144"/>
                  </a:lnTo>
                  <a:lnTo>
                    <a:pt x="1264" y="141"/>
                  </a:lnTo>
                  <a:lnTo>
                    <a:pt x="1263" y="136"/>
                  </a:lnTo>
                  <a:lnTo>
                    <a:pt x="1258" y="142"/>
                  </a:lnTo>
                  <a:lnTo>
                    <a:pt x="1259" y="151"/>
                  </a:lnTo>
                  <a:lnTo>
                    <a:pt x="1261" y="156"/>
                  </a:lnTo>
                  <a:lnTo>
                    <a:pt x="1258" y="152"/>
                  </a:lnTo>
                  <a:lnTo>
                    <a:pt x="1253" y="145"/>
                  </a:lnTo>
                  <a:lnTo>
                    <a:pt x="1248" y="144"/>
                  </a:lnTo>
                  <a:lnTo>
                    <a:pt x="1247" y="156"/>
                  </a:lnTo>
                  <a:lnTo>
                    <a:pt x="1243" y="165"/>
                  </a:lnTo>
                  <a:lnTo>
                    <a:pt x="1243" y="171"/>
                  </a:lnTo>
                  <a:lnTo>
                    <a:pt x="1253" y="168"/>
                  </a:lnTo>
                  <a:lnTo>
                    <a:pt x="1248" y="187"/>
                  </a:lnTo>
                  <a:lnTo>
                    <a:pt x="1248" y="190"/>
                  </a:lnTo>
                  <a:lnTo>
                    <a:pt x="1238" y="210"/>
                  </a:lnTo>
                  <a:lnTo>
                    <a:pt x="1234" y="221"/>
                  </a:lnTo>
                  <a:lnTo>
                    <a:pt x="1232" y="225"/>
                  </a:lnTo>
                  <a:lnTo>
                    <a:pt x="1228" y="231"/>
                  </a:lnTo>
                  <a:lnTo>
                    <a:pt x="1228" y="242"/>
                  </a:lnTo>
                  <a:lnTo>
                    <a:pt x="1234" y="246"/>
                  </a:lnTo>
                  <a:lnTo>
                    <a:pt x="1238" y="252"/>
                  </a:lnTo>
                  <a:lnTo>
                    <a:pt x="1245" y="251"/>
                  </a:lnTo>
                  <a:lnTo>
                    <a:pt x="1254" y="258"/>
                  </a:lnTo>
                  <a:lnTo>
                    <a:pt x="1269" y="264"/>
                  </a:lnTo>
                  <a:lnTo>
                    <a:pt x="1271" y="274"/>
                  </a:lnTo>
                  <a:lnTo>
                    <a:pt x="1275" y="283"/>
                  </a:lnTo>
                  <a:lnTo>
                    <a:pt x="1275" y="297"/>
                  </a:lnTo>
                  <a:lnTo>
                    <a:pt x="1285" y="290"/>
                  </a:lnTo>
                  <a:lnTo>
                    <a:pt x="1307" y="296"/>
                  </a:lnTo>
                  <a:lnTo>
                    <a:pt x="1320" y="295"/>
                  </a:lnTo>
                  <a:lnTo>
                    <a:pt x="1324" y="302"/>
                  </a:lnTo>
                  <a:lnTo>
                    <a:pt x="1335" y="308"/>
                  </a:lnTo>
                  <a:lnTo>
                    <a:pt x="1345" y="313"/>
                  </a:lnTo>
                  <a:lnTo>
                    <a:pt x="1355" y="319"/>
                  </a:lnTo>
                  <a:lnTo>
                    <a:pt x="1361" y="327"/>
                  </a:lnTo>
                  <a:lnTo>
                    <a:pt x="1370" y="334"/>
                  </a:lnTo>
                  <a:lnTo>
                    <a:pt x="1377" y="335"/>
                  </a:lnTo>
                  <a:lnTo>
                    <a:pt x="1384" y="339"/>
                  </a:lnTo>
                  <a:lnTo>
                    <a:pt x="1411" y="346"/>
                  </a:lnTo>
                  <a:lnTo>
                    <a:pt x="1421" y="354"/>
                  </a:lnTo>
                  <a:lnTo>
                    <a:pt x="1425" y="365"/>
                  </a:lnTo>
                  <a:lnTo>
                    <a:pt x="1430" y="371"/>
                  </a:lnTo>
                  <a:lnTo>
                    <a:pt x="1460" y="392"/>
                  </a:lnTo>
                  <a:lnTo>
                    <a:pt x="1475" y="398"/>
                  </a:lnTo>
                  <a:lnTo>
                    <a:pt x="1487" y="394"/>
                  </a:lnTo>
                  <a:lnTo>
                    <a:pt x="1498" y="389"/>
                  </a:lnTo>
                  <a:lnTo>
                    <a:pt x="1516" y="384"/>
                  </a:lnTo>
                  <a:lnTo>
                    <a:pt x="1521" y="377"/>
                  </a:lnTo>
                  <a:lnTo>
                    <a:pt x="1524" y="356"/>
                  </a:lnTo>
                  <a:lnTo>
                    <a:pt x="1537" y="333"/>
                  </a:lnTo>
                  <a:lnTo>
                    <a:pt x="1548" y="287"/>
                  </a:lnTo>
                  <a:lnTo>
                    <a:pt x="1553" y="270"/>
                  </a:lnTo>
                  <a:lnTo>
                    <a:pt x="1557" y="258"/>
                  </a:lnTo>
                  <a:lnTo>
                    <a:pt x="1560" y="246"/>
                  </a:lnTo>
                  <a:lnTo>
                    <a:pt x="1559" y="231"/>
                  </a:lnTo>
                  <a:lnTo>
                    <a:pt x="1553" y="213"/>
                  </a:lnTo>
                  <a:lnTo>
                    <a:pt x="1555" y="197"/>
                  </a:lnTo>
                  <a:lnTo>
                    <a:pt x="1553" y="165"/>
                  </a:lnTo>
                  <a:lnTo>
                    <a:pt x="1561" y="145"/>
                  </a:lnTo>
                  <a:lnTo>
                    <a:pt x="1560" y="128"/>
                  </a:lnTo>
                  <a:lnTo>
                    <a:pt x="1565" y="118"/>
                  </a:lnTo>
                  <a:lnTo>
                    <a:pt x="1566" y="108"/>
                  </a:lnTo>
                  <a:lnTo>
                    <a:pt x="1559" y="106"/>
                  </a:lnTo>
                  <a:lnTo>
                    <a:pt x="1560" y="95"/>
                  </a:lnTo>
                  <a:lnTo>
                    <a:pt x="1564" y="76"/>
                  </a:lnTo>
                  <a:lnTo>
                    <a:pt x="1575" y="72"/>
                  </a:lnTo>
                  <a:lnTo>
                    <a:pt x="1578" y="64"/>
                  </a:lnTo>
                  <a:lnTo>
                    <a:pt x="1583" y="45"/>
                  </a:lnTo>
                  <a:lnTo>
                    <a:pt x="1596" y="29"/>
                  </a:lnTo>
                  <a:lnTo>
                    <a:pt x="1596" y="16"/>
                  </a:lnTo>
                  <a:lnTo>
                    <a:pt x="1596" y="15"/>
                  </a:lnTo>
                  <a:lnTo>
                    <a:pt x="1599" y="11"/>
                  </a:lnTo>
                  <a:lnTo>
                    <a:pt x="1604" y="10"/>
                  </a:lnTo>
                  <a:lnTo>
                    <a:pt x="1613" y="5"/>
                  </a:lnTo>
                  <a:lnTo>
                    <a:pt x="1616" y="0"/>
                  </a:lnTo>
                  <a:lnTo>
                    <a:pt x="1623" y="2"/>
                  </a:lnTo>
                  <a:lnTo>
                    <a:pt x="1623" y="7"/>
                  </a:lnTo>
                  <a:lnTo>
                    <a:pt x="1624" y="16"/>
                  </a:lnTo>
                  <a:lnTo>
                    <a:pt x="1623" y="16"/>
                  </a:lnTo>
                  <a:lnTo>
                    <a:pt x="1623" y="17"/>
                  </a:lnTo>
                  <a:lnTo>
                    <a:pt x="1625" y="31"/>
                  </a:lnTo>
                  <a:lnTo>
                    <a:pt x="1625" y="58"/>
                  </a:lnTo>
                  <a:lnTo>
                    <a:pt x="1629" y="68"/>
                  </a:lnTo>
                  <a:lnTo>
                    <a:pt x="1639" y="68"/>
                  </a:lnTo>
                  <a:lnTo>
                    <a:pt x="1641" y="74"/>
                  </a:lnTo>
                  <a:lnTo>
                    <a:pt x="1640" y="88"/>
                  </a:lnTo>
                  <a:lnTo>
                    <a:pt x="1646" y="93"/>
                  </a:lnTo>
                  <a:lnTo>
                    <a:pt x="1650" y="103"/>
                  </a:lnTo>
                  <a:lnTo>
                    <a:pt x="1655" y="107"/>
                  </a:lnTo>
                  <a:lnTo>
                    <a:pt x="1656" y="122"/>
                  </a:lnTo>
                  <a:lnTo>
                    <a:pt x="1661" y="124"/>
                  </a:lnTo>
                  <a:lnTo>
                    <a:pt x="1663" y="139"/>
                  </a:lnTo>
                  <a:lnTo>
                    <a:pt x="1667" y="151"/>
                  </a:lnTo>
                  <a:lnTo>
                    <a:pt x="1667" y="171"/>
                  </a:lnTo>
                  <a:lnTo>
                    <a:pt x="1670" y="179"/>
                  </a:lnTo>
                  <a:lnTo>
                    <a:pt x="1672" y="189"/>
                  </a:lnTo>
                  <a:lnTo>
                    <a:pt x="1677" y="199"/>
                  </a:lnTo>
                  <a:lnTo>
                    <a:pt x="1684" y="208"/>
                  </a:lnTo>
                  <a:lnTo>
                    <a:pt x="1693" y="211"/>
                  </a:lnTo>
                  <a:lnTo>
                    <a:pt x="1705" y="200"/>
                  </a:lnTo>
                  <a:lnTo>
                    <a:pt x="1715" y="198"/>
                  </a:lnTo>
                  <a:lnTo>
                    <a:pt x="1723" y="199"/>
                  </a:lnTo>
                  <a:lnTo>
                    <a:pt x="1729" y="215"/>
                  </a:lnTo>
                  <a:lnTo>
                    <a:pt x="1739" y="219"/>
                  </a:lnTo>
                  <a:lnTo>
                    <a:pt x="1747" y="228"/>
                  </a:lnTo>
                  <a:lnTo>
                    <a:pt x="1755" y="232"/>
                  </a:lnTo>
                  <a:lnTo>
                    <a:pt x="1764" y="242"/>
                  </a:lnTo>
                  <a:lnTo>
                    <a:pt x="1761" y="252"/>
                  </a:lnTo>
                  <a:lnTo>
                    <a:pt x="1764" y="258"/>
                  </a:lnTo>
                  <a:lnTo>
                    <a:pt x="1763" y="276"/>
                  </a:lnTo>
                  <a:lnTo>
                    <a:pt x="1766" y="286"/>
                  </a:lnTo>
                  <a:lnTo>
                    <a:pt x="1766" y="295"/>
                  </a:lnTo>
                  <a:lnTo>
                    <a:pt x="1771" y="303"/>
                  </a:lnTo>
                  <a:lnTo>
                    <a:pt x="1771" y="319"/>
                  </a:lnTo>
                  <a:lnTo>
                    <a:pt x="1775" y="332"/>
                  </a:lnTo>
                  <a:lnTo>
                    <a:pt x="1787" y="349"/>
                  </a:lnTo>
                  <a:lnTo>
                    <a:pt x="1796" y="349"/>
                  </a:lnTo>
                  <a:lnTo>
                    <a:pt x="1797" y="361"/>
                  </a:lnTo>
                  <a:lnTo>
                    <a:pt x="1804" y="381"/>
                  </a:lnTo>
                  <a:lnTo>
                    <a:pt x="1807" y="393"/>
                  </a:lnTo>
                  <a:lnTo>
                    <a:pt x="1808" y="409"/>
                  </a:lnTo>
                  <a:lnTo>
                    <a:pt x="1806" y="416"/>
                  </a:lnTo>
                  <a:lnTo>
                    <a:pt x="1806" y="426"/>
                  </a:lnTo>
                  <a:lnTo>
                    <a:pt x="1808" y="437"/>
                  </a:lnTo>
                  <a:lnTo>
                    <a:pt x="1814" y="443"/>
                  </a:lnTo>
                  <a:lnTo>
                    <a:pt x="1819" y="445"/>
                  </a:lnTo>
                  <a:lnTo>
                    <a:pt x="1818" y="448"/>
                  </a:lnTo>
                  <a:lnTo>
                    <a:pt x="1822" y="445"/>
                  </a:lnTo>
                  <a:lnTo>
                    <a:pt x="1822" y="447"/>
                  </a:lnTo>
                  <a:lnTo>
                    <a:pt x="1819" y="452"/>
                  </a:lnTo>
                  <a:lnTo>
                    <a:pt x="1820" y="454"/>
                  </a:lnTo>
                  <a:lnTo>
                    <a:pt x="1820" y="461"/>
                  </a:lnTo>
                  <a:lnTo>
                    <a:pt x="1824" y="470"/>
                  </a:lnTo>
                  <a:lnTo>
                    <a:pt x="1838" y="475"/>
                  </a:lnTo>
                  <a:lnTo>
                    <a:pt x="1841" y="480"/>
                  </a:lnTo>
                  <a:lnTo>
                    <a:pt x="1851" y="485"/>
                  </a:lnTo>
                  <a:lnTo>
                    <a:pt x="1871" y="490"/>
                  </a:lnTo>
                  <a:lnTo>
                    <a:pt x="1874" y="489"/>
                  </a:lnTo>
                  <a:lnTo>
                    <a:pt x="1881" y="485"/>
                  </a:lnTo>
                  <a:lnTo>
                    <a:pt x="1884" y="502"/>
                  </a:lnTo>
                  <a:lnTo>
                    <a:pt x="1888" y="511"/>
                  </a:lnTo>
                  <a:lnTo>
                    <a:pt x="1893" y="515"/>
                  </a:lnTo>
                  <a:lnTo>
                    <a:pt x="1903" y="512"/>
                  </a:lnTo>
                  <a:lnTo>
                    <a:pt x="1911" y="517"/>
                  </a:lnTo>
                  <a:lnTo>
                    <a:pt x="1920" y="518"/>
                  </a:lnTo>
                  <a:lnTo>
                    <a:pt x="1925" y="527"/>
                  </a:lnTo>
                  <a:lnTo>
                    <a:pt x="1931" y="533"/>
                  </a:lnTo>
                  <a:lnTo>
                    <a:pt x="1937" y="529"/>
                  </a:lnTo>
                  <a:lnTo>
                    <a:pt x="1942" y="533"/>
                  </a:lnTo>
                  <a:lnTo>
                    <a:pt x="1954" y="540"/>
                  </a:lnTo>
                  <a:lnTo>
                    <a:pt x="1958" y="545"/>
                  </a:lnTo>
                  <a:lnTo>
                    <a:pt x="1960" y="556"/>
                  </a:lnTo>
                  <a:lnTo>
                    <a:pt x="1953" y="554"/>
                  </a:lnTo>
                  <a:lnTo>
                    <a:pt x="1952" y="566"/>
                  </a:lnTo>
                  <a:lnTo>
                    <a:pt x="1958" y="572"/>
                  </a:lnTo>
                  <a:lnTo>
                    <a:pt x="1968" y="574"/>
                  </a:lnTo>
                  <a:lnTo>
                    <a:pt x="1970" y="580"/>
                  </a:lnTo>
                  <a:lnTo>
                    <a:pt x="1978" y="588"/>
                  </a:lnTo>
                  <a:lnTo>
                    <a:pt x="1980" y="597"/>
                  </a:lnTo>
                  <a:lnTo>
                    <a:pt x="1983" y="603"/>
                  </a:lnTo>
                  <a:lnTo>
                    <a:pt x="1985" y="610"/>
                  </a:lnTo>
                  <a:lnTo>
                    <a:pt x="1992" y="612"/>
                  </a:lnTo>
                  <a:lnTo>
                    <a:pt x="1994" y="619"/>
                  </a:lnTo>
                  <a:lnTo>
                    <a:pt x="1994" y="645"/>
                  </a:lnTo>
                  <a:lnTo>
                    <a:pt x="1996" y="651"/>
                  </a:lnTo>
                  <a:lnTo>
                    <a:pt x="1997" y="658"/>
                  </a:lnTo>
                  <a:lnTo>
                    <a:pt x="2002" y="662"/>
                  </a:lnTo>
                  <a:lnTo>
                    <a:pt x="2005" y="671"/>
                  </a:lnTo>
                  <a:lnTo>
                    <a:pt x="2007" y="672"/>
                  </a:lnTo>
                  <a:lnTo>
                    <a:pt x="2011" y="669"/>
                  </a:lnTo>
                  <a:lnTo>
                    <a:pt x="2017" y="669"/>
                  </a:lnTo>
                  <a:lnTo>
                    <a:pt x="2017" y="655"/>
                  </a:lnTo>
                  <a:lnTo>
                    <a:pt x="2023" y="650"/>
                  </a:lnTo>
                  <a:lnTo>
                    <a:pt x="2027" y="660"/>
                  </a:lnTo>
                  <a:lnTo>
                    <a:pt x="2032" y="665"/>
                  </a:lnTo>
                  <a:lnTo>
                    <a:pt x="2043" y="669"/>
                  </a:lnTo>
                  <a:lnTo>
                    <a:pt x="2051" y="676"/>
                  </a:lnTo>
                  <a:lnTo>
                    <a:pt x="2054" y="661"/>
                  </a:lnTo>
                  <a:lnTo>
                    <a:pt x="2057" y="665"/>
                  </a:lnTo>
                  <a:lnTo>
                    <a:pt x="2059" y="671"/>
                  </a:lnTo>
                  <a:lnTo>
                    <a:pt x="2061" y="674"/>
                  </a:lnTo>
                  <a:lnTo>
                    <a:pt x="2065" y="690"/>
                  </a:lnTo>
                  <a:lnTo>
                    <a:pt x="2065" y="720"/>
                  </a:lnTo>
                  <a:lnTo>
                    <a:pt x="2068" y="733"/>
                  </a:lnTo>
                  <a:lnTo>
                    <a:pt x="2077" y="739"/>
                  </a:lnTo>
                  <a:lnTo>
                    <a:pt x="2083" y="748"/>
                  </a:lnTo>
                  <a:lnTo>
                    <a:pt x="2098" y="760"/>
                  </a:lnTo>
                  <a:lnTo>
                    <a:pt x="2110" y="760"/>
                  </a:lnTo>
                  <a:lnTo>
                    <a:pt x="2118" y="766"/>
                  </a:lnTo>
                  <a:lnTo>
                    <a:pt x="2124" y="774"/>
                  </a:lnTo>
                  <a:lnTo>
                    <a:pt x="2130" y="785"/>
                  </a:lnTo>
                  <a:lnTo>
                    <a:pt x="2132" y="791"/>
                  </a:lnTo>
                  <a:lnTo>
                    <a:pt x="2141" y="800"/>
                  </a:lnTo>
                  <a:lnTo>
                    <a:pt x="2151" y="802"/>
                  </a:lnTo>
                  <a:lnTo>
                    <a:pt x="2151" y="806"/>
                  </a:lnTo>
                  <a:lnTo>
                    <a:pt x="2163" y="824"/>
                  </a:lnTo>
                  <a:lnTo>
                    <a:pt x="2162" y="830"/>
                  </a:lnTo>
                  <a:lnTo>
                    <a:pt x="2173" y="835"/>
                  </a:lnTo>
                  <a:lnTo>
                    <a:pt x="2177" y="844"/>
                  </a:lnTo>
                  <a:lnTo>
                    <a:pt x="2178" y="862"/>
                  </a:lnTo>
                  <a:lnTo>
                    <a:pt x="2184" y="872"/>
                  </a:lnTo>
                  <a:lnTo>
                    <a:pt x="2186" y="876"/>
                  </a:lnTo>
                  <a:lnTo>
                    <a:pt x="2190" y="871"/>
                  </a:lnTo>
                  <a:lnTo>
                    <a:pt x="2191" y="886"/>
                  </a:lnTo>
                  <a:lnTo>
                    <a:pt x="2189" y="900"/>
                  </a:lnTo>
                  <a:lnTo>
                    <a:pt x="2191" y="911"/>
                  </a:lnTo>
                  <a:lnTo>
                    <a:pt x="2194" y="938"/>
                  </a:lnTo>
                  <a:lnTo>
                    <a:pt x="2197" y="948"/>
                  </a:lnTo>
                  <a:lnTo>
                    <a:pt x="2193" y="945"/>
                  </a:lnTo>
                  <a:lnTo>
                    <a:pt x="2191" y="952"/>
                  </a:lnTo>
                  <a:lnTo>
                    <a:pt x="2193" y="956"/>
                  </a:lnTo>
                  <a:lnTo>
                    <a:pt x="2194" y="963"/>
                  </a:lnTo>
                  <a:lnTo>
                    <a:pt x="2197" y="967"/>
                  </a:lnTo>
                  <a:lnTo>
                    <a:pt x="2200" y="979"/>
                  </a:lnTo>
                  <a:lnTo>
                    <a:pt x="2207" y="995"/>
                  </a:lnTo>
                  <a:lnTo>
                    <a:pt x="2216" y="1023"/>
                  </a:lnTo>
                  <a:lnTo>
                    <a:pt x="2217" y="1050"/>
                  </a:lnTo>
                  <a:lnTo>
                    <a:pt x="2215" y="1066"/>
                  </a:lnTo>
                  <a:lnTo>
                    <a:pt x="2211" y="1074"/>
                  </a:lnTo>
                  <a:lnTo>
                    <a:pt x="2206" y="1090"/>
                  </a:lnTo>
                  <a:lnTo>
                    <a:pt x="2204" y="1110"/>
                  </a:lnTo>
                  <a:lnTo>
                    <a:pt x="2199" y="1142"/>
                  </a:lnTo>
                  <a:lnTo>
                    <a:pt x="2196" y="1145"/>
                  </a:lnTo>
                  <a:lnTo>
                    <a:pt x="2189" y="1164"/>
                  </a:lnTo>
                  <a:lnTo>
                    <a:pt x="2188" y="1182"/>
                  </a:lnTo>
                  <a:lnTo>
                    <a:pt x="2190" y="1201"/>
                  </a:lnTo>
                  <a:lnTo>
                    <a:pt x="2186" y="1207"/>
                  </a:lnTo>
                  <a:lnTo>
                    <a:pt x="2186" y="1214"/>
                  </a:lnTo>
                  <a:lnTo>
                    <a:pt x="2172" y="1252"/>
                  </a:lnTo>
                  <a:lnTo>
                    <a:pt x="2167" y="1258"/>
                  </a:lnTo>
                  <a:lnTo>
                    <a:pt x="2162" y="1266"/>
                  </a:lnTo>
                  <a:lnTo>
                    <a:pt x="2156" y="1273"/>
                  </a:lnTo>
                  <a:lnTo>
                    <a:pt x="2156" y="1280"/>
                  </a:lnTo>
                  <a:lnTo>
                    <a:pt x="2158" y="1285"/>
                  </a:lnTo>
                  <a:lnTo>
                    <a:pt x="2153" y="1291"/>
                  </a:lnTo>
                  <a:lnTo>
                    <a:pt x="2145" y="1302"/>
                  </a:lnTo>
                  <a:lnTo>
                    <a:pt x="2137" y="1302"/>
                  </a:lnTo>
                  <a:lnTo>
                    <a:pt x="2135" y="1306"/>
                  </a:lnTo>
                  <a:lnTo>
                    <a:pt x="2141" y="1308"/>
                  </a:lnTo>
                  <a:lnTo>
                    <a:pt x="2130" y="1312"/>
                  </a:lnTo>
                  <a:lnTo>
                    <a:pt x="2123" y="1316"/>
                  </a:lnTo>
                  <a:lnTo>
                    <a:pt x="2120" y="1323"/>
                  </a:lnTo>
                  <a:lnTo>
                    <a:pt x="2114" y="1331"/>
                  </a:lnTo>
                  <a:lnTo>
                    <a:pt x="2108" y="1346"/>
                  </a:lnTo>
                  <a:lnTo>
                    <a:pt x="2100" y="1357"/>
                  </a:lnTo>
                  <a:lnTo>
                    <a:pt x="2094" y="1359"/>
                  </a:lnTo>
                  <a:lnTo>
                    <a:pt x="2091" y="1360"/>
                  </a:lnTo>
                  <a:lnTo>
                    <a:pt x="2089" y="1365"/>
                  </a:lnTo>
                  <a:lnTo>
                    <a:pt x="2097" y="1367"/>
                  </a:lnTo>
                  <a:lnTo>
                    <a:pt x="2096" y="1379"/>
                  </a:lnTo>
                  <a:lnTo>
                    <a:pt x="2091" y="1392"/>
                  </a:lnTo>
                  <a:lnTo>
                    <a:pt x="2088" y="1392"/>
                  </a:lnTo>
                  <a:lnTo>
                    <a:pt x="2087" y="1400"/>
                  </a:lnTo>
                  <a:lnTo>
                    <a:pt x="2078" y="1411"/>
                  </a:lnTo>
                  <a:lnTo>
                    <a:pt x="2065" y="1458"/>
                  </a:lnTo>
                  <a:lnTo>
                    <a:pt x="2065" y="1468"/>
                  </a:lnTo>
                  <a:lnTo>
                    <a:pt x="2056" y="1462"/>
                  </a:lnTo>
                  <a:lnTo>
                    <a:pt x="2049" y="1481"/>
                  </a:lnTo>
                  <a:lnTo>
                    <a:pt x="2044" y="1487"/>
                  </a:lnTo>
                  <a:lnTo>
                    <a:pt x="2041" y="1497"/>
                  </a:lnTo>
                  <a:lnTo>
                    <a:pt x="2038" y="1500"/>
                  </a:lnTo>
                  <a:lnTo>
                    <a:pt x="2034" y="1506"/>
                  </a:lnTo>
                  <a:lnTo>
                    <a:pt x="2033" y="1521"/>
                  </a:lnTo>
                  <a:lnTo>
                    <a:pt x="2029" y="1538"/>
                  </a:lnTo>
                  <a:lnTo>
                    <a:pt x="2033" y="1546"/>
                  </a:lnTo>
                  <a:lnTo>
                    <a:pt x="2030" y="1550"/>
                  </a:lnTo>
                  <a:lnTo>
                    <a:pt x="2029" y="1562"/>
                  </a:lnTo>
                  <a:lnTo>
                    <a:pt x="2023" y="1577"/>
                  </a:lnTo>
                  <a:lnTo>
                    <a:pt x="2021" y="1587"/>
                  </a:lnTo>
                  <a:lnTo>
                    <a:pt x="2021" y="1593"/>
                  </a:lnTo>
                  <a:lnTo>
                    <a:pt x="2024" y="1603"/>
                  </a:lnTo>
                  <a:lnTo>
                    <a:pt x="2024" y="1613"/>
                  </a:lnTo>
                  <a:lnTo>
                    <a:pt x="2023" y="1621"/>
                  </a:lnTo>
                  <a:lnTo>
                    <a:pt x="2021" y="1629"/>
                  </a:lnTo>
                  <a:lnTo>
                    <a:pt x="2012" y="1624"/>
                  </a:lnTo>
                  <a:lnTo>
                    <a:pt x="2008" y="1625"/>
                  </a:lnTo>
                  <a:lnTo>
                    <a:pt x="2007" y="1637"/>
                  </a:lnTo>
                  <a:lnTo>
                    <a:pt x="1987" y="1643"/>
                  </a:lnTo>
                  <a:lnTo>
                    <a:pt x="1932" y="1645"/>
                  </a:lnTo>
                  <a:lnTo>
                    <a:pt x="1920" y="1648"/>
                  </a:lnTo>
                  <a:lnTo>
                    <a:pt x="1898" y="1661"/>
                  </a:lnTo>
                  <a:lnTo>
                    <a:pt x="1888" y="1669"/>
                  </a:lnTo>
                  <a:lnTo>
                    <a:pt x="1874" y="1678"/>
                  </a:lnTo>
                  <a:lnTo>
                    <a:pt x="1868" y="1685"/>
                  </a:lnTo>
                  <a:lnTo>
                    <a:pt x="1866" y="1691"/>
                  </a:lnTo>
                  <a:lnTo>
                    <a:pt x="1854" y="1699"/>
                  </a:lnTo>
                  <a:lnTo>
                    <a:pt x="1847" y="1705"/>
                  </a:lnTo>
                  <a:lnTo>
                    <a:pt x="1844" y="1701"/>
                  </a:lnTo>
                  <a:lnTo>
                    <a:pt x="1830" y="1705"/>
                  </a:lnTo>
                  <a:lnTo>
                    <a:pt x="1823" y="1705"/>
                  </a:lnTo>
                  <a:lnTo>
                    <a:pt x="1819" y="1706"/>
                  </a:lnTo>
                  <a:lnTo>
                    <a:pt x="1818" y="1715"/>
                  </a:lnTo>
                  <a:lnTo>
                    <a:pt x="1822" y="1720"/>
                  </a:lnTo>
                  <a:lnTo>
                    <a:pt x="1825" y="1713"/>
                  </a:lnTo>
                  <a:lnTo>
                    <a:pt x="1831" y="1709"/>
                  </a:lnTo>
                  <a:lnTo>
                    <a:pt x="1836" y="1709"/>
                  </a:lnTo>
                  <a:lnTo>
                    <a:pt x="1833" y="1720"/>
                  </a:lnTo>
                  <a:lnTo>
                    <a:pt x="1831" y="1729"/>
                  </a:lnTo>
                  <a:lnTo>
                    <a:pt x="1826" y="1736"/>
                  </a:lnTo>
                  <a:lnTo>
                    <a:pt x="1813" y="1717"/>
                  </a:lnTo>
                  <a:lnTo>
                    <a:pt x="1808" y="1717"/>
                  </a:lnTo>
                  <a:lnTo>
                    <a:pt x="1799" y="1713"/>
                  </a:lnTo>
                  <a:lnTo>
                    <a:pt x="1796" y="1704"/>
                  </a:lnTo>
                  <a:lnTo>
                    <a:pt x="1785" y="1704"/>
                  </a:lnTo>
                  <a:lnTo>
                    <a:pt x="1777" y="1696"/>
                  </a:lnTo>
                  <a:lnTo>
                    <a:pt x="1776" y="1690"/>
                  </a:lnTo>
                  <a:lnTo>
                    <a:pt x="1779" y="1679"/>
                  </a:lnTo>
                  <a:lnTo>
                    <a:pt x="1772" y="1673"/>
                  </a:lnTo>
                  <a:lnTo>
                    <a:pt x="1760" y="1682"/>
                  </a:lnTo>
                  <a:lnTo>
                    <a:pt x="1750" y="1685"/>
                  </a:lnTo>
                  <a:lnTo>
                    <a:pt x="1739" y="1682"/>
                  </a:lnTo>
                  <a:lnTo>
                    <a:pt x="1736" y="1675"/>
                  </a:lnTo>
                  <a:lnTo>
                    <a:pt x="1749" y="1675"/>
                  </a:lnTo>
                  <a:lnTo>
                    <a:pt x="1752" y="1666"/>
                  </a:lnTo>
                  <a:lnTo>
                    <a:pt x="1750" y="1652"/>
                  </a:lnTo>
                  <a:lnTo>
                    <a:pt x="1741" y="1647"/>
                  </a:lnTo>
                  <a:lnTo>
                    <a:pt x="1725" y="1659"/>
                  </a:lnTo>
                  <a:lnTo>
                    <a:pt x="1715" y="1661"/>
                  </a:lnTo>
                  <a:lnTo>
                    <a:pt x="1728" y="1669"/>
                  </a:lnTo>
                  <a:lnTo>
                    <a:pt x="1729" y="1672"/>
                  </a:lnTo>
                  <a:lnTo>
                    <a:pt x="1721" y="1673"/>
                  </a:lnTo>
                  <a:lnTo>
                    <a:pt x="1710" y="1678"/>
                  </a:lnTo>
                  <a:lnTo>
                    <a:pt x="1699" y="1686"/>
                  </a:lnTo>
                  <a:lnTo>
                    <a:pt x="1690" y="1701"/>
                  </a:lnTo>
                  <a:lnTo>
                    <a:pt x="1672" y="1710"/>
                  </a:lnTo>
                  <a:lnTo>
                    <a:pt x="1658" y="1713"/>
                  </a:lnTo>
                  <a:lnTo>
                    <a:pt x="1655" y="1709"/>
                  </a:lnTo>
                  <a:lnTo>
                    <a:pt x="1635" y="1699"/>
                  </a:lnTo>
                  <a:lnTo>
                    <a:pt x="1616" y="1686"/>
                  </a:lnTo>
                  <a:lnTo>
                    <a:pt x="1607" y="1683"/>
                  </a:lnTo>
                  <a:lnTo>
                    <a:pt x="1593" y="1682"/>
                  </a:lnTo>
                  <a:lnTo>
                    <a:pt x="1572" y="1674"/>
                  </a:lnTo>
                  <a:lnTo>
                    <a:pt x="1564" y="1675"/>
                  </a:lnTo>
                  <a:lnTo>
                    <a:pt x="1555" y="1682"/>
                  </a:lnTo>
                  <a:lnTo>
                    <a:pt x="1548" y="1671"/>
                  </a:lnTo>
                  <a:lnTo>
                    <a:pt x="1529" y="1659"/>
                  </a:lnTo>
                  <a:lnTo>
                    <a:pt x="1511" y="1658"/>
                  </a:lnTo>
                  <a:lnTo>
                    <a:pt x="1496" y="1650"/>
                  </a:lnTo>
                  <a:lnTo>
                    <a:pt x="1486" y="1639"/>
                  </a:lnTo>
                  <a:lnTo>
                    <a:pt x="1481" y="1625"/>
                  </a:lnTo>
                  <a:lnTo>
                    <a:pt x="1470" y="1618"/>
                  </a:lnTo>
                  <a:lnTo>
                    <a:pt x="1458" y="1588"/>
                  </a:lnTo>
                  <a:lnTo>
                    <a:pt x="1457" y="1582"/>
                  </a:lnTo>
                  <a:lnTo>
                    <a:pt x="1462" y="1572"/>
                  </a:lnTo>
                  <a:lnTo>
                    <a:pt x="1463" y="1559"/>
                  </a:lnTo>
                  <a:lnTo>
                    <a:pt x="1453" y="1530"/>
                  </a:lnTo>
                  <a:lnTo>
                    <a:pt x="1430" y="1500"/>
                  </a:lnTo>
                  <a:lnTo>
                    <a:pt x="1437" y="1483"/>
                  </a:lnTo>
                  <a:lnTo>
                    <a:pt x="1436" y="1480"/>
                  </a:lnTo>
                  <a:lnTo>
                    <a:pt x="1421" y="1481"/>
                  </a:lnTo>
                  <a:lnTo>
                    <a:pt x="1406" y="1490"/>
                  </a:lnTo>
                  <a:lnTo>
                    <a:pt x="1389" y="1496"/>
                  </a:lnTo>
                  <a:lnTo>
                    <a:pt x="1379" y="1497"/>
                  </a:lnTo>
                  <a:lnTo>
                    <a:pt x="1372" y="1495"/>
                  </a:lnTo>
                  <a:lnTo>
                    <a:pt x="1379" y="1484"/>
                  </a:lnTo>
                  <a:lnTo>
                    <a:pt x="1387" y="1468"/>
                  </a:lnTo>
                  <a:lnTo>
                    <a:pt x="1390" y="1453"/>
                  </a:lnTo>
                  <a:lnTo>
                    <a:pt x="1390" y="1436"/>
                  </a:lnTo>
                  <a:lnTo>
                    <a:pt x="1384" y="1419"/>
                  </a:lnTo>
                  <a:lnTo>
                    <a:pt x="1376" y="1406"/>
                  </a:lnTo>
                  <a:lnTo>
                    <a:pt x="1368" y="1400"/>
                  </a:lnTo>
                  <a:lnTo>
                    <a:pt x="1356" y="1424"/>
                  </a:lnTo>
                  <a:lnTo>
                    <a:pt x="1356" y="1436"/>
                  </a:lnTo>
                  <a:lnTo>
                    <a:pt x="1352" y="1448"/>
                  </a:lnTo>
                  <a:lnTo>
                    <a:pt x="1350" y="1460"/>
                  </a:lnTo>
                  <a:lnTo>
                    <a:pt x="1349" y="1463"/>
                  </a:lnTo>
                  <a:lnTo>
                    <a:pt x="1340" y="1462"/>
                  </a:lnTo>
                  <a:lnTo>
                    <a:pt x="1329" y="1467"/>
                  </a:lnTo>
                  <a:lnTo>
                    <a:pt x="1317" y="1467"/>
                  </a:lnTo>
                  <a:lnTo>
                    <a:pt x="1307" y="1473"/>
                  </a:lnTo>
                  <a:lnTo>
                    <a:pt x="1301" y="1467"/>
                  </a:lnTo>
                  <a:lnTo>
                    <a:pt x="1306" y="1448"/>
                  </a:lnTo>
                  <a:lnTo>
                    <a:pt x="1319" y="1449"/>
                  </a:lnTo>
                  <a:lnTo>
                    <a:pt x="1330" y="1443"/>
                  </a:lnTo>
                  <a:lnTo>
                    <a:pt x="1334" y="1429"/>
                  </a:lnTo>
                  <a:lnTo>
                    <a:pt x="1335" y="1417"/>
                  </a:lnTo>
                  <a:lnTo>
                    <a:pt x="1333" y="1415"/>
                  </a:lnTo>
                  <a:lnTo>
                    <a:pt x="1333" y="1411"/>
                  </a:lnTo>
                  <a:lnTo>
                    <a:pt x="1334" y="1405"/>
                  </a:lnTo>
                  <a:lnTo>
                    <a:pt x="1334" y="1397"/>
                  </a:lnTo>
                  <a:lnTo>
                    <a:pt x="1339" y="1384"/>
                  </a:lnTo>
                  <a:lnTo>
                    <a:pt x="1345" y="1368"/>
                  </a:lnTo>
                  <a:lnTo>
                    <a:pt x="1351" y="1365"/>
                  </a:lnTo>
                  <a:lnTo>
                    <a:pt x="1357" y="1355"/>
                  </a:lnTo>
                  <a:lnTo>
                    <a:pt x="1357" y="1330"/>
                  </a:lnTo>
                  <a:lnTo>
                    <a:pt x="1363" y="1331"/>
                  </a:lnTo>
                  <a:lnTo>
                    <a:pt x="1362" y="1324"/>
                  </a:lnTo>
                  <a:lnTo>
                    <a:pt x="1358" y="1317"/>
                  </a:lnTo>
                  <a:lnTo>
                    <a:pt x="1358" y="1307"/>
                  </a:lnTo>
                  <a:lnTo>
                    <a:pt x="1355" y="1304"/>
                  </a:lnTo>
                  <a:lnTo>
                    <a:pt x="1355" y="1293"/>
                  </a:lnTo>
                  <a:lnTo>
                    <a:pt x="1350" y="1288"/>
                  </a:lnTo>
                  <a:lnTo>
                    <a:pt x="1347" y="1297"/>
                  </a:lnTo>
                  <a:lnTo>
                    <a:pt x="1347" y="1317"/>
                  </a:lnTo>
                  <a:lnTo>
                    <a:pt x="1342" y="1318"/>
                  </a:lnTo>
                  <a:lnTo>
                    <a:pt x="1335" y="1330"/>
                  </a:lnTo>
                  <a:lnTo>
                    <a:pt x="1330" y="1341"/>
                  </a:lnTo>
                  <a:lnTo>
                    <a:pt x="1324" y="1354"/>
                  </a:lnTo>
                  <a:lnTo>
                    <a:pt x="1323" y="1360"/>
                  </a:lnTo>
                  <a:lnTo>
                    <a:pt x="1318" y="1368"/>
                  </a:lnTo>
                  <a:lnTo>
                    <a:pt x="1307" y="1367"/>
                  </a:lnTo>
                  <a:lnTo>
                    <a:pt x="1302" y="1370"/>
                  </a:lnTo>
                  <a:lnTo>
                    <a:pt x="1301" y="1374"/>
                  </a:lnTo>
                  <a:lnTo>
                    <a:pt x="1287" y="1382"/>
                  </a:lnTo>
                  <a:lnTo>
                    <a:pt x="1282" y="1388"/>
                  </a:lnTo>
                  <a:lnTo>
                    <a:pt x="1275" y="1390"/>
                  </a:lnTo>
                  <a:lnTo>
                    <a:pt x="1269" y="1405"/>
                  </a:lnTo>
                  <a:lnTo>
                    <a:pt x="1259" y="1417"/>
                  </a:lnTo>
                  <a:lnTo>
                    <a:pt x="1249" y="1425"/>
                  </a:lnTo>
                  <a:lnTo>
                    <a:pt x="1245" y="1437"/>
                  </a:lnTo>
                  <a:lnTo>
                    <a:pt x="1252" y="1437"/>
                  </a:lnTo>
                  <a:lnTo>
                    <a:pt x="1252" y="1454"/>
                  </a:lnTo>
                  <a:lnTo>
                    <a:pt x="1245" y="1449"/>
                  </a:lnTo>
                  <a:lnTo>
                    <a:pt x="1238" y="1452"/>
                  </a:lnTo>
                  <a:lnTo>
                    <a:pt x="1229" y="1440"/>
                  </a:lnTo>
                  <a:lnTo>
                    <a:pt x="1220" y="1433"/>
                  </a:lnTo>
                  <a:lnTo>
                    <a:pt x="1214" y="1427"/>
                  </a:lnTo>
                  <a:lnTo>
                    <a:pt x="1205" y="1426"/>
                  </a:lnTo>
                  <a:lnTo>
                    <a:pt x="1205" y="1416"/>
                  </a:lnTo>
                  <a:lnTo>
                    <a:pt x="1221" y="1427"/>
                  </a:lnTo>
                  <a:lnTo>
                    <a:pt x="1222" y="1419"/>
                  </a:lnTo>
                  <a:lnTo>
                    <a:pt x="1220" y="1405"/>
                  </a:lnTo>
                  <a:lnTo>
                    <a:pt x="1214" y="1398"/>
                  </a:lnTo>
                  <a:lnTo>
                    <a:pt x="1211" y="1383"/>
                  </a:lnTo>
                  <a:lnTo>
                    <a:pt x="1204" y="1372"/>
                  </a:lnTo>
                  <a:lnTo>
                    <a:pt x="1195" y="1365"/>
                  </a:lnTo>
                  <a:lnTo>
                    <a:pt x="1190" y="1347"/>
                  </a:lnTo>
                  <a:lnTo>
                    <a:pt x="1186" y="1343"/>
                  </a:lnTo>
                  <a:lnTo>
                    <a:pt x="1183" y="1334"/>
                  </a:lnTo>
                  <a:lnTo>
                    <a:pt x="1177" y="1335"/>
                  </a:lnTo>
                  <a:lnTo>
                    <a:pt x="1166" y="1330"/>
                  </a:lnTo>
                  <a:lnTo>
                    <a:pt x="1156" y="1324"/>
                  </a:lnTo>
                  <a:lnTo>
                    <a:pt x="1150" y="1316"/>
                  </a:lnTo>
                  <a:lnTo>
                    <a:pt x="1150" y="1306"/>
                  </a:lnTo>
                  <a:lnTo>
                    <a:pt x="1155" y="1306"/>
                  </a:lnTo>
                  <a:lnTo>
                    <a:pt x="1156" y="1292"/>
                  </a:lnTo>
                  <a:lnTo>
                    <a:pt x="1135" y="1286"/>
                  </a:lnTo>
                  <a:lnTo>
                    <a:pt x="1114" y="1265"/>
                  </a:lnTo>
                  <a:lnTo>
                    <a:pt x="1108" y="1263"/>
                  </a:lnTo>
                  <a:lnTo>
                    <a:pt x="1110" y="1270"/>
                  </a:lnTo>
                  <a:lnTo>
                    <a:pt x="1100" y="1269"/>
                  </a:lnTo>
                  <a:lnTo>
                    <a:pt x="1091" y="1263"/>
                  </a:lnTo>
                  <a:lnTo>
                    <a:pt x="1069" y="1252"/>
                  </a:lnTo>
                  <a:lnTo>
                    <a:pt x="1062" y="1253"/>
                  </a:lnTo>
                  <a:lnTo>
                    <a:pt x="1054" y="1259"/>
                  </a:lnTo>
                  <a:lnTo>
                    <a:pt x="1051" y="1258"/>
                  </a:lnTo>
                  <a:lnTo>
                    <a:pt x="1045" y="1255"/>
                  </a:lnTo>
                  <a:lnTo>
                    <a:pt x="1017" y="1231"/>
                  </a:lnTo>
                  <a:lnTo>
                    <a:pt x="1006" y="1227"/>
                  </a:lnTo>
                  <a:lnTo>
                    <a:pt x="995" y="1226"/>
                  </a:lnTo>
                  <a:lnTo>
                    <a:pt x="974" y="1225"/>
                  </a:lnTo>
                  <a:lnTo>
                    <a:pt x="941" y="1230"/>
                  </a:lnTo>
                  <a:lnTo>
                    <a:pt x="899" y="1228"/>
                  </a:lnTo>
                  <a:lnTo>
                    <a:pt x="881" y="1228"/>
                  </a:lnTo>
                  <a:lnTo>
                    <a:pt x="840" y="1248"/>
                  </a:lnTo>
                  <a:lnTo>
                    <a:pt x="820" y="1261"/>
                  </a:lnTo>
                  <a:lnTo>
                    <a:pt x="795" y="1263"/>
                  </a:lnTo>
                  <a:lnTo>
                    <a:pt x="779" y="1270"/>
                  </a:lnTo>
                  <a:lnTo>
                    <a:pt x="758" y="1274"/>
                  </a:lnTo>
                  <a:lnTo>
                    <a:pt x="722" y="1273"/>
                  </a:lnTo>
                  <a:lnTo>
                    <a:pt x="710" y="1270"/>
                  </a:lnTo>
                  <a:lnTo>
                    <a:pt x="695" y="1274"/>
                  </a:lnTo>
                  <a:lnTo>
                    <a:pt x="685" y="1282"/>
                  </a:lnTo>
                  <a:lnTo>
                    <a:pt x="658" y="1297"/>
                  </a:lnTo>
                  <a:lnTo>
                    <a:pt x="642" y="1302"/>
                  </a:lnTo>
                  <a:lnTo>
                    <a:pt x="634" y="1309"/>
                  </a:lnTo>
                  <a:lnTo>
                    <a:pt x="625" y="1313"/>
                  </a:lnTo>
                  <a:lnTo>
                    <a:pt x="614" y="1314"/>
                  </a:lnTo>
                  <a:lnTo>
                    <a:pt x="602" y="1320"/>
                  </a:lnTo>
                  <a:lnTo>
                    <a:pt x="596" y="1333"/>
                  </a:lnTo>
                  <a:lnTo>
                    <a:pt x="592" y="1349"/>
                  </a:lnTo>
                  <a:lnTo>
                    <a:pt x="587" y="1354"/>
                  </a:lnTo>
                  <a:lnTo>
                    <a:pt x="581" y="1363"/>
                  </a:lnTo>
                  <a:lnTo>
                    <a:pt x="577" y="1372"/>
                  </a:lnTo>
                  <a:lnTo>
                    <a:pt x="558" y="1377"/>
                  </a:lnTo>
                  <a:lnTo>
                    <a:pt x="549" y="1377"/>
                  </a:lnTo>
                  <a:lnTo>
                    <a:pt x="539" y="1373"/>
                  </a:lnTo>
                  <a:lnTo>
                    <a:pt x="518" y="1376"/>
                  </a:lnTo>
                  <a:lnTo>
                    <a:pt x="496" y="1382"/>
                  </a:lnTo>
                  <a:lnTo>
                    <a:pt x="491" y="1374"/>
                  </a:lnTo>
                  <a:lnTo>
                    <a:pt x="486" y="1372"/>
                  </a:lnTo>
                  <a:lnTo>
                    <a:pt x="480" y="1374"/>
                  </a:lnTo>
                  <a:lnTo>
                    <a:pt x="464" y="1376"/>
                  </a:lnTo>
                  <a:lnTo>
                    <a:pt x="447" y="1372"/>
                  </a:lnTo>
                  <a:lnTo>
                    <a:pt x="435" y="1372"/>
                  </a:lnTo>
                  <a:lnTo>
                    <a:pt x="419" y="1379"/>
                  </a:lnTo>
                  <a:lnTo>
                    <a:pt x="376" y="1378"/>
                  </a:lnTo>
                  <a:lnTo>
                    <a:pt x="365" y="1383"/>
                  </a:lnTo>
                  <a:lnTo>
                    <a:pt x="355" y="1392"/>
                  </a:lnTo>
                  <a:lnTo>
                    <a:pt x="350" y="1399"/>
                  </a:lnTo>
                  <a:lnTo>
                    <a:pt x="352" y="1404"/>
                  </a:lnTo>
                  <a:lnTo>
                    <a:pt x="350" y="1405"/>
                  </a:lnTo>
                  <a:lnTo>
                    <a:pt x="344" y="1411"/>
                  </a:lnTo>
                  <a:lnTo>
                    <a:pt x="333" y="1414"/>
                  </a:lnTo>
                  <a:lnTo>
                    <a:pt x="316" y="1416"/>
                  </a:lnTo>
                  <a:lnTo>
                    <a:pt x="301" y="1426"/>
                  </a:lnTo>
                  <a:lnTo>
                    <a:pt x="292" y="1436"/>
                  </a:lnTo>
                  <a:lnTo>
                    <a:pt x="287" y="1443"/>
                  </a:lnTo>
                  <a:lnTo>
                    <a:pt x="280" y="1449"/>
                  </a:lnTo>
                  <a:lnTo>
                    <a:pt x="271" y="1452"/>
                  </a:lnTo>
                  <a:lnTo>
                    <a:pt x="261" y="1447"/>
                  </a:lnTo>
                  <a:lnTo>
                    <a:pt x="260" y="1458"/>
                  </a:lnTo>
                  <a:lnTo>
                    <a:pt x="253" y="1454"/>
                  </a:lnTo>
                  <a:lnTo>
                    <a:pt x="244" y="1458"/>
                  </a:lnTo>
                  <a:lnTo>
                    <a:pt x="238" y="1451"/>
                  </a:lnTo>
                  <a:lnTo>
                    <a:pt x="205" y="1453"/>
                  </a:lnTo>
                  <a:lnTo>
                    <a:pt x="190" y="1451"/>
                  </a:lnTo>
                  <a:lnTo>
                    <a:pt x="183" y="1443"/>
                  </a:lnTo>
                  <a:lnTo>
                    <a:pt x="174" y="1440"/>
                  </a:lnTo>
                  <a:lnTo>
                    <a:pt x="174" y="1441"/>
                  </a:lnTo>
                  <a:lnTo>
                    <a:pt x="163" y="1440"/>
                  </a:lnTo>
                  <a:lnTo>
                    <a:pt x="148" y="1424"/>
                  </a:lnTo>
                  <a:lnTo>
                    <a:pt x="141" y="1415"/>
                  </a:lnTo>
                  <a:lnTo>
                    <a:pt x="130" y="1405"/>
                  </a:lnTo>
                  <a:lnTo>
                    <a:pt x="120" y="1402"/>
                  </a:lnTo>
                  <a:lnTo>
                    <a:pt x="108" y="1399"/>
                  </a:lnTo>
                  <a:lnTo>
                    <a:pt x="105" y="1370"/>
                  </a:lnTo>
                  <a:lnTo>
                    <a:pt x="107" y="1357"/>
                  </a:lnTo>
                  <a:lnTo>
                    <a:pt x="107" y="1356"/>
                  </a:lnTo>
                  <a:lnTo>
                    <a:pt x="117" y="1360"/>
                  </a:lnTo>
                  <a:lnTo>
                    <a:pt x="125" y="1359"/>
                  </a:lnTo>
                  <a:lnTo>
                    <a:pt x="136" y="1343"/>
                  </a:lnTo>
                  <a:lnTo>
                    <a:pt x="142" y="1328"/>
                  </a:lnTo>
                  <a:lnTo>
                    <a:pt x="142" y="1318"/>
                  </a:lnTo>
                  <a:lnTo>
                    <a:pt x="137" y="1306"/>
                  </a:lnTo>
                  <a:lnTo>
                    <a:pt x="137" y="1291"/>
                  </a:lnTo>
                  <a:lnTo>
                    <a:pt x="139" y="1297"/>
                  </a:lnTo>
                  <a:lnTo>
                    <a:pt x="142" y="1286"/>
                  </a:lnTo>
                  <a:lnTo>
                    <a:pt x="141" y="1265"/>
                  </a:lnTo>
                  <a:lnTo>
                    <a:pt x="144" y="1248"/>
                  </a:lnTo>
                  <a:lnTo>
                    <a:pt x="141" y="1234"/>
                  </a:lnTo>
                  <a:lnTo>
                    <a:pt x="124" y="1196"/>
                  </a:lnTo>
                  <a:lnTo>
                    <a:pt x="121" y="1185"/>
                  </a:lnTo>
                  <a:lnTo>
                    <a:pt x="117" y="1178"/>
                  </a:lnTo>
                  <a:lnTo>
                    <a:pt x="109" y="1168"/>
                  </a:lnTo>
                  <a:lnTo>
                    <a:pt x="103" y="1150"/>
                  </a:lnTo>
                  <a:lnTo>
                    <a:pt x="98" y="1124"/>
                  </a:lnTo>
                  <a:lnTo>
                    <a:pt x="98" y="1092"/>
                  </a:lnTo>
                  <a:lnTo>
                    <a:pt x="94" y="1081"/>
                  </a:lnTo>
                  <a:lnTo>
                    <a:pt x="78" y="1053"/>
                  </a:lnTo>
                  <a:lnTo>
                    <a:pt x="76" y="1039"/>
                  </a:lnTo>
                  <a:lnTo>
                    <a:pt x="66" y="1024"/>
                  </a:lnTo>
                  <a:lnTo>
                    <a:pt x="54" y="1004"/>
                  </a:lnTo>
                  <a:lnTo>
                    <a:pt x="54" y="983"/>
                  </a:lnTo>
                  <a:lnTo>
                    <a:pt x="46" y="965"/>
                  </a:lnTo>
                  <a:lnTo>
                    <a:pt x="40" y="945"/>
                  </a:lnTo>
                  <a:lnTo>
                    <a:pt x="29" y="938"/>
                  </a:lnTo>
                  <a:lnTo>
                    <a:pt x="19" y="927"/>
                  </a:lnTo>
                  <a:lnTo>
                    <a:pt x="13" y="919"/>
                  </a:lnTo>
                  <a:lnTo>
                    <a:pt x="11" y="909"/>
                  </a:lnTo>
                  <a:lnTo>
                    <a:pt x="5" y="905"/>
                  </a:lnTo>
                  <a:lnTo>
                    <a:pt x="0" y="895"/>
                  </a:lnTo>
                  <a:lnTo>
                    <a:pt x="1" y="889"/>
                  </a:lnTo>
                  <a:lnTo>
                    <a:pt x="3" y="894"/>
                  </a:lnTo>
                  <a:lnTo>
                    <a:pt x="8" y="895"/>
                  </a:lnTo>
                  <a:lnTo>
                    <a:pt x="12" y="897"/>
                  </a:lnTo>
                  <a:lnTo>
                    <a:pt x="15" y="904"/>
                  </a:lnTo>
                  <a:lnTo>
                    <a:pt x="16" y="914"/>
                  </a:lnTo>
                  <a:lnTo>
                    <a:pt x="21" y="911"/>
                  </a:lnTo>
                  <a:lnTo>
                    <a:pt x="23" y="918"/>
                  </a:lnTo>
                  <a:lnTo>
                    <a:pt x="31" y="919"/>
                  </a:lnTo>
                  <a:lnTo>
                    <a:pt x="35" y="913"/>
                  </a:lnTo>
                  <a:lnTo>
                    <a:pt x="34" y="904"/>
                  </a:lnTo>
                  <a:lnTo>
                    <a:pt x="26" y="895"/>
                  </a:lnTo>
                  <a:lnTo>
                    <a:pt x="13" y="866"/>
                  </a:lnTo>
                  <a:lnTo>
                    <a:pt x="13" y="856"/>
                  </a:lnTo>
                  <a:lnTo>
                    <a:pt x="17" y="860"/>
                  </a:lnTo>
                  <a:lnTo>
                    <a:pt x="22" y="871"/>
                  </a:lnTo>
                  <a:lnTo>
                    <a:pt x="27" y="894"/>
                  </a:lnTo>
                  <a:lnTo>
                    <a:pt x="35" y="884"/>
                  </a:lnTo>
                  <a:lnTo>
                    <a:pt x="38" y="893"/>
                  </a:lnTo>
                  <a:lnTo>
                    <a:pt x="39" y="904"/>
                  </a:lnTo>
                  <a:lnTo>
                    <a:pt x="46" y="905"/>
                  </a:lnTo>
                  <a:lnTo>
                    <a:pt x="51" y="898"/>
                  </a:lnTo>
                  <a:lnTo>
                    <a:pt x="54" y="886"/>
                  </a:lnTo>
                  <a:lnTo>
                    <a:pt x="53" y="867"/>
                  </a:lnTo>
                  <a:lnTo>
                    <a:pt x="45" y="860"/>
                  </a:lnTo>
                  <a:lnTo>
                    <a:pt x="39" y="848"/>
                  </a:lnTo>
                  <a:lnTo>
                    <a:pt x="37" y="851"/>
                  </a:lnTo>
                  <a:lnTo>
                    <a:pt x="38" y="844"/>
                  </a:lnTo>
                  <a:lnTo>
                    <a:pt x="31" y="832"/>
                  </a:lnTo>
                  <a:lnTo>
                    <a:pt x="23" y="814"/>
                  </a:lnTo>
                  <a:lnTo>
                    <a:pt x="8" y="787"/>
                  </a:lnTo>
                  <a:lnTo>
                    <a:pt x="8" y="758"/>
                  </a:lnTo>
                  <a:lnTo>
                    <a:pt x="13" y="748"/>
                  </a:lnTo>
                  <a:lnTo>
                    <a:pt x="28" y="733"/>
                  </a:lnTo>
                  <a:lnTo>
                    <a:pt x="29" y="725"/>
                  </a:lnTo>
                  <a:lnTo>
                    <a:pt x="28" y="716"/>
                  </a:lnTo>
                  <a:lnTo>
                    <a:pt x="29" y="695"/>
                  </a:lnTo>
                  <a:lnTo>
                    <a:pt x="22" y="683"/>
                  </a:lnTo>
                  <a:lnTo>
                    <a:pt x="27" y="661"/>
                  </a:lnTo>
                  <a:lnTo>
                    <a:pt x="33" y="652"/>
                  </a:lnTo>
                  <a:lnTo>
                    <a:pt x="39" y="637"/>
                  </a:lnTo>
                  <a:lnTo>
                    <a:pt x="43" y="634"/>
                  </a:lnTo>
                  <a:close/>
                </a:path>
              </a:pathLst>
            </a:custGeom>
            <a:solidFill>
              <a:schemeClr val="accent2"/>
            </a:solidFill>
            <a:ln w="6350" cap="flat" cmpd="sng">
              <a:solidFill>
                <a:schemeClr val="bg1"/>
              </a:solidFill>
              <a:prstDash val="solid"/>
              <a:round/>
              <a:headEnd type="none" w="med" len="med"/>
              <a:tailEnd type="none" w="med" len="med"/>
            </a:ln>
            <a:effectLst/>
          </p:spPr>
          <p:txBody>
            <a:bodyPr/>
            <a:lstStyle/>
            <a:p>
              <a:endParaRPr lang="en-US" dirty="0"/>
            </a:p>
          </p:txBody>
        </p:sp>
        <p:sp>
          <p:nvSpPr>
            <p:cNvPr id="11" name="Freeform 55"/>
            <p:cNvSpPr>
              <a:spLocks noChangeAspect="1"/>
            </p:cNvSpPr>
            <p:nvPr/>
          </p:nvSpPr>
          <p:spPr bwMode="gray">
            <a:xfrm>
              <a:off x="7657305" y="4462809"/>
              <a:ext cx="134938" cy="146050"/>
            </a:xfrm>
            <a:custGeom>
              <a:avLst/>
              <a:gdLst/>
              <a:ahLst/>
              <a:cxnLst>
                <a:cxn ang="0">
                  <a:pos x="319" y="16"/>
                </a:cxn>
                <a:cxn ang="0">
                  <a:pos x="337" y="0"/>
                </a:cxn>
                <a:cxn ang="0">
                  <a:pos x="349" y="22"/>
                </a:cxn>
                <a:cxn ang="0">
                  <a:pos x="362" y="51"/>
                </a:cxn>
                <a:cxn ang="0">
                  <a:pos x="391" y="35"/>
                </a:cxn>
                <a:cxn ang="0">
                  <a:pos x="402" y="35"/>
                </a:cxn>
                <a:cxn ang="0">
                  <a:pos x="411" y="47"/>
                </a:cxn>
                <a:cxn ang="0">
                  <a:pos x="423" y="40"/>
                </a:cxn>
                <a:cxn ang="0">
                  <a:pos x="417" y="68"/>
                </a:cxn>
                <a:cxn ang="0">
                  <a:pos x="411" y="114"/>
                </a:cxn>
                <a:cxn ang="0">
                  <a:pos x="387" y="141"/>
                </a:cxn>
                <a:cxn ang="0">
                  <a:pos x="362" y="180"/>
                </a:cxn>
                <a:cxn ang="0">
                  <a:pos x="342" y="228"/>
                </a:cxn>
                <a:cxn ang="0">
                  <a:pos x="360" y="246"/>
                </a:cxn>
                <a:cxn ang="0">
                  <a:pos x="326" y="235"/>
                </a:cxn>
                <a:cxn ang="0">
                  <a:pos x="316" y="244"/>
                </a:cxn>
                <a:cxn ang="0">
                  <a:pos x="287" y="262"/>
                </a:cxn>
                <a:cxn ang="0">
                  <a:pos x="274" y="265"/>
                </a:cxn>
                <a:cxn ang="0">
                  <a:pos x="262" y="320"/>
                </a:cxn>
                <a:cxn ang="0">
                  <a:pos x="245" y="361"/>
                </a:cxn>
                <a:cxn ang="0">
                  <a:pos x="231" y="390"/>
                </a:cxn>
                <a:cxn ang="0">
                  <a:pos x="230" y="410"/>
                </a:cxn>
                <a:cxn ang="0">
                  <a:pos x="190" y="434"/>
                </a:cxn>
                <a:cxn ang="0">
                  <a:pos x="177" y="449"/>
                </a:cxn>
                <a:cxn ang="0">
                  <a:pos x="138" y="463"/>
                </a:cxn>
                <a:cxn ang="0">
                  <a:pos x="120" y="454"/>
                </a:cxn>
                <a:cxn ang="0">
                  <a:pos x="104" y="454"/>
                </a:cxn>
                <a:cxn ang="0">
                  <a:pos x="91" y="441"/>
                </a:cxn>
                <a:cxn ang="0">
                  <a:pos x="55" y="421"/>
                </a:cxn>
                <a:cxn ang="0">
                  <a:pos x="12" y="422"/>
                </a:cxn>
                <a:cxn ang="0">
                  <a:pos x="13" y="413"/>
                </a:cxn>
                <a:cxn ang="0">
                  <a:pos x="9" y="405"/>
                </a:cxn>
                <a:cxn ang="0">
                  <a:pos x="16" y="391"/>
                </a:cxn>
                <a:cxn ang="0">
                  <a:pos x="24" y="379"/>
                </a:cxn>
                <a:cxn ang="0">
                  <a:pos x="15" y="366"/>
                </a:cxn>
                <a:cxn ang="0">
                  <a:pos x="21" y="353"/>
                </a:cxn>
                <a:cxn ang="0">
                  <a:pos x="37" y="356"/>
                </a:cxn>
                <a:cxn ang="0">
                  <a:pos x="31" y="347"/>
                </a:cxn>
                <a:cxn ang="0">
                  <a:pos x="47" y="325"/>
                </a:cxn>
                <a:cxn ang="0">
                  <a:pos x="56" y="329"/>
                </a:cxn>
                <a:cxn ang="0">
                  <a:pos x="61" y="304"/>
                </a:cxn>
                <a:cxn ang="0">
                  <a:pos x="82" y="278"/>
                </a:cxn>
                <a:cxn ang="0">
                  <a:pos x="102" y="255"/>
                </a:cxn>
                <a:cxn ang="0">
                  <a:pos x="133" y="249"/>
                </a:cxn>
                <a:cxn ang="0">
                  <a:pos x="187" y="208"/>
                </a:cxn>
                <a:cxn ang="0">
                  <a:pos x="219" y="178"/>
                </a:cxn>
                <a:cxn ang="0">
                  <a:pos x="256" y="144"/>
                </a:cxn>
                <a:cxn ang="0">
                  <a:pos x="288" y="81"/>
                </a:cxn>
                <a:cxn ang="0">
                  <a:pos x="308" y="34"/>
                </a:cxn>
              </a:cxnLst>
              <a:rect l="0" t="0" r="r" b="b"/>
              <a:pathLst>
                <a:path w="424" h="463">
                  <a:moveTo>
                    <a:pt x="308" y="34"/>
                  </a:moveTo>
                  <a:lnTo>
                    <a:pt x="310" y="35"/>
                  </a:lnTo>
                  <a:lnTo>
                    <a:pt x="311" y="20"/>
                  </a:lnTo>
                  <a:lnTo>
                    <a:pt x="319" y="16"/>
                  </a:lnTo>
                  <a:lnTo>
                    <a:pt x="327" y="6"/>
                  </a:lnTo>
                  <a:lnTo>
                    <a:pt x="331" y="6"/>
                  </a:lnTo>
                  <a:lnTo>
                    <a:pt x="333" y="2"/>
                  </a:lnTo>
                  <a:lnTo>
                    <a:pt x="337" y="0"/>
                  </a:lnTo>
                  <a:lnTo>
                    <a:pt x="340" y="3"/>
                  </a:lnTo>
                  <a:lnTo>
                    <a:pt x="340" y="14"/>
                  </a:lnTo>
                  <a:lnTo>
                    <a:pt x="343" y="20"/>
                  </a:lnTo>
                  <a:lnTo>
                    <a:pt x="349" y="22"/>
                  </a:lnTo>
                  <a:lnTo>
                    <a:pt x="354" y="22"/>
                  </a:lnTo>
                  <a:lnTo>
                    <a:pt x="358" y="28"/>
                  </a:lnTo>
                  <a:lnTo>
                    <a:pt x="358" y="45"/>
                  </a:lnTo>
                  <a:lnTo>
                    <a:pt x="362" y="51"/>
                  </a:lnTo>
                  <a:lnTo>
                    <a:pt x="368" y="55"/>
                  </a:lnTo>
                  <a:lnTo>
                    <a:pt x="381" y="44"/>
                  </a:lnTo>
                  <a:lnTo>
                    <a:pt x="387" y="41"/>
                  </a:lnTo>
                  <a:lnTo>
                    <a:pt x="391" y="35"/>
                  </a:lnTo>
                  <a:lnTo>
                    <a:pt x="401" y="29"/>
                  </a:lnTo>
                  <a:lnTo>
                    <a:pt x="406" y="28"/>
                  </a:lnTo>
                  <a:lnTo>
                    <a:pt x="407" y="29"/>
                  </a:lnTo>
                  <a:lnTo>
                    <a:pt x="402" y="35"/>
                  </a:lnTo>
                  <a:lnTo>
                    <a:pt x="403" y="36"/>
                  </a:lnTo>
                  <a:lnTo>
                    <a:pt x="405" y="44"/>
                  </a:lnTo>
                  <a:lnTo>
                    <a:pt x="401" y="54"/>
                  </a:lnTo>
                  <a:lnTo>
                    <a:pt x="411" y="47"/>
                  </a:lnTo>
                  <a:lnTo>
                    <a:pt x="408" y="43"/>
                  </a:lnTo>
                  <a:lnTo>
                    <a:pt x="413" y="34"/>
                  </a:lnTo>
                  <a:lnTo>
                    <a:pt x="418" y="33"/>
                  </a:lnTo>
                  <a:lnTo>
                    <a:pt x="423" y="40"/>
                  </a:lnTo>
                  <a:lnTo>
                    <a:pt x="414" y="51"/>
                  </a:lnTo>
                  <a:lnTo>
                    <a:pt x="418" y="51"/>
                  </a:lnTo>
                  <a:lnTo>
                    <a:pt x="422" y="57"/>
                  </a:lnTo>
                  <a:lnTo>
                    <a:pt x="417" y="68"/>
                  </a:lnTo>
                  <a:lnTo>
                    <a:pt x="424" y="87"/>
                  </a:lnTo>
                  <a:lnTo>
                    <a:pt x="422" y="93"/>
                  </a:lnTo>
                  <a:lnTo>
                    <a:pt x="413" y="106"/>
                  </a:lnTo>
                  <a:lnTo>
                    <a:pt x="411" y="114"/>
                  </a:lnTo>
                  <a:lnTo>
                    <a:pt x="405" y="124"/>
                  </a:lnTo>
                  <a:lnTo>
                    <a:pt x="398" y="125"/>
                  </a:lnTo>
                  <a:lnTo>
                    <a:pt x="397" y="129"/>
                  </a:lnTo>
                  <a:lnTo>
                    <a:pt x="387" y="141"/>
                  </a:lnTo>
                  <a:lnTo>
                    <a:pt x="375" y="168"/>
                  </a:lnTo>
                  <a:lnTo>
                    <a:pt x="369" y="174"/>
                  </a:lnTo>
                  <a:lnTo>
                    <a:pt x="365" y="175"/>
                  </a:lnTo>
                  <a:lnTo>
                    <a:pt x="362" y="180"/>
                  </a:lnTo>
                  <a:lnTo>
                    <a:pt x="349" y="189"/>
                  </a:lnTo>
                  <a:lnTo>
                    <a:pt x="347" y="192"/>
                  </a:lnTo>
                  <a:lnTo>
                    <a:pt x="344" y="217"/>
                  </a:lnTo>
                  <a:lnTo>
                    <a:pt x="342" y="228"/>
                  </a:lnTo>
                  <a:lnTo>
                    <a:pt x="352" y="230"/>
                  </a:lnTo>
                  <a:lnTo>
                    <a:pt x="359" y="234"/>
                  </a:lnTo>
                  <a:lnTo>
                    <a:pt x="362" y="243"/>
                  </a:lnTo>
                  <a:lnTo>
                    <a:pt x="360" y="246"/>
                  </a:lnTo>
                  <a:lnTo>
                    <a:pt x="356" y="240"/>
                  </a:lnTo>
                  <a:lnTo>
                    <a:pt x="354" y="246"/>
                  </a:lnTo>
                  <a:lnTo>
                    <a:pt x="333" y="239"/>
                  </a:lnTo>
                  <a:lnTo>
                    <a:pt x="326" y="235"/>
                  </a:lnTo>
                  <a:lnTo>
                    <a:pt x="324" y="237"/>
                  </a:lnTo>
                  <a:lnTo>
                    <a:pt x="324" y="244"/>
                  </a:lnTo>
                  <a:lnTo>
                    <a:pt x="320" y="248"/>
                  </a:lnTo>
                  <a:lnTo>
                    <a:pt x="316" y="244"/>
                  </a:lnTo>
                  <a:lnTo>
                    <a:pt x="313" y="243"/>
                  </a:lnTo>
                  <a:lnTo>
                    <a:pt x="310" y="249"/>
                  </a:lnTo>
                  <a:lnTo>
                    <a:pt x="295" y="256"/>
                  </a:lnTo>
                  <a:lnTo>
                    <a:pt x="287" y="262"/>
                  </a:lnTo>
                  <a:lnTo>
                    <a:pt x="282" y="262"/>
                  </a:lnTo>
                  <a:lnTo>
                    <a:pt x="279" y="256"/>
                  </a:lnTo>
                  <a:lnTo>
                    <a:pt x="274" y="256"/>
                  </a:lnTo>
                  <a:lnTo>
                    <a:pt x="274" y="265"/>
                  </a:lnTo>
                  <a:lnTo>
                    <a:pt x="272" y="277"/>
                  </a:lnTo>
                  <a:lnTo>
                    <a:pt x="265" y="289"/>
                  </a:lnTo>
                  <a:lnTo>
                    <a:pt x="263" y="302"/>
                  </a:lnTo>
                  <a:lnTo>
                    <a:pt x="262" y="320"/>
                  </a:lnTo>
                  <a:lnTo>
                    <a:pt x="256" y="324"/>
                  </a:lnTo>
                  <a:lnTo>
                    <a:pt x="257" y="336"/>
                  </a:lnTo>
                  <a:lnTo>
                    <a:pt x="247" y="347"/>
                  </a:lnTo>
                  <a:lnTo>
                    <a:pt x="245" y="361"/>
                  </a:lnTo>
                  <a:lnTo>
                    <a:pt x="245" y="369"/>
                  </a:lnTo>
                  <a:lnTo>
                    <a:pt x="239" y="379"/>
                  </a:lnTo>
                  <a:lnTo>
                    <a:pt x="233" y="385"/>
                  </a:lnTo>
                  <a:lnTo>
                    <a:pt x="231" y="390"/>
                  </a:lnTo>
                  <a:lnTo>
                    <a:pt x="231" y="398"/>
                  </a:lnTo>
                  <a:lnTo>
                    <a:pt x="228" y="401"/>
                  </a:lnTo>
                  <a:lnTo>
                    <a:pt x="233" y="402"/>
                  </a:lnTo>
                  <a:lnTo>
                    <a:pt x="230" y="410"/>
                  </a:lnTo>
                  <a:lnTo>
                    <a:pt x="223" y="409"/>
                  </a:lnTo>
                  <a:lnTo>
                    <a:pt x="214" y="415"/>
                  </a:lnTo>
                  <a:lnTo>
                    <a:pt x="204" y="428"/>
                  </a:lnTo>
                  <a:lnTo>
                    <a:pt x="190" y="434"/>
                  </a:lnTo>
                  <a:lnTo>
                    <a:pt x="185" y="437"/>
                  </a:lnTo>
                  <a:lnTo>
                    <a:pt x="185" y="441"/>
                  </a:lnTo>
                  <a:lnTo>
                    <a:pt x="180" y="443"/>
                  </a:lnTo>
                  <a:lnTo>
                    <a:pt x="177" y="449"/>
                  </a:lnTo>
                  <a:lnTo>
                    <a:pt x="172" y="453"/>
                  </a:lnTo>
                  <a:lnTo>
                    <a:pt x="153" y="459"/>
                  </a:lnTo>
                  <a:lnTo>
                    <a:pt x="149" y="459"/>
                  </a:lnTo>
                  <a:lnTo>
                    <a:pt x="138" y="463"/>
                  </a:lnTo>
                  <a:lnTo>
                    <a:pt x="132" y="459"/>
                  </a:lnTo>
                  <a:lnTo>
                    <a:pt x="129" y="452"/>
                  </a:lnTo>
                  <a:lnTo>
                    <a:pt x="126" y="450"/>
                  </a:lnTo>
                  <a:lnTo>
                    <a:pt x="120" y="454"/>
                  </a:lnTo>
                  <a:lnTo>
                    <a:pt x="114" y="455"/>
                  </a:lnTo>
                  <a:lnTo>
                    <a:pt x="110" y="454"/>
                  </a:lnTo>
                  <a:lnTo>
                    <a:pt x="110" y="453"/>
                  </a:lnTo>
                  <a:lnTo>
                    <a:pt x="104" y="454"/>
                  </a:lnTo>
                  <a:lnTo>
                    <a:pt x="102" y="449"/>
                  </a:lnTo>
                  <a:lnTo>
                    <a:pt x="102" y="443"/>
                  </a:lnTo>
                  <a:lnTo>
                    <a:pt x="98" y="444"/>
                  </a:lnTo>
                  <a:lnTo>
                    <a:pt x="91" y="441"/>
                  </a:lnTo>
                  <a:lnTo>
                    <a:pt x="73" y="439"/>
                  </a:lnTo>
                  <a:lnTo>
                    <a:pt x="69" y="427"/>
                  </a:lnTo>
                  <a:lnTo>
                    <a:pt x="64" y="422"/>
                  </a:lnTo>
                  <a:lnTo>
                    <a:pt x="55" y="421"/>
                  </a:lnTo>
                  <a:lnTo>
                    <a:pt x="47" y="428"/>
                  </a:lnTo>
                  <a:lnTo>
                    <a:pt x="39" y="429"/>
                  </a:lnTo>
                  <a:lnTo>
                    <a:pt x="18" y="427"/>
                  </a:lnTo>
                  <a:lnTo>
                    <a:pt x="12" y="422"/>
                  </a:lnTo>
                  <a:lnTo>
                    <a:pt x="15" y="415"/>
                  </a:lnTo>
                  <a:lnTo>
                    <a:pt x="20" y="409"/>
                  </a:lnTo>
                  <a:lnTo>
                    <a:pt x="24" y="402"/>
                  </a:lnTo>
                  <a:lnTo>
                    <a:pt x="13" y="413"/>
                  </a:lnTo>
                  <a:lnTo>
                    <a:pt x="9" y="413"/>
                  </a:lnTo>
                  <a:lnTo>
                    <a:pt x="14" y="402"/>
                  </a:lnTo>
                  <a:lnTo>
                    <a:pt x="14" y="401"/>
                  </a:lnTo>
                  <a:lnTo>
                    <a:pt x="9" y="405"/>
                  </a:lnTo>
                  <a:lnTo>
                    <a:pt x="3" y="406"/>
                  </a:lnTo>
                  <a:lnTo>
                    <a:pt x="0" y="400"/>
                  </a:lnTo>
                  <a:lnTo>
                    <a:pt x="4" y="395"/>
                  </a:lnTo>
                  <a:lnTo>
                    <a:pt x="16" y="391"/>
                  </a:lnTo>
                  <a:lnTo>
                    <a:pt x="24" y="385"/>
                  </a:lnTo>
                  <a:lnTo>
                    <a:pt x="21" y="385"/>
                  </a:lnTo>
                  <a:lnTo>
                    <a:pt x="19" y="383"/>
                  </a:lnTo>
                  <a:lnTo>
                    <a:pt x="24" y="379"/>
                  </a:lnTo>
                  <a:lnTo>
                    <a:pt x="26" y="373"/>
                  </a:lnTo>
                  <a:lnTo>
                    <a:pt x="21" y="373"/>
                  </a:lnTo>
                  <a:lnTo>
                    <a:pt x="16" y="372"/>
                  </a:lnTo>
                  <a:lnTo>
                    <a:pt x="15" y="366"/>
                  </a:lnTo>
                  <a:lnTo>
                    <a:pt x="21" y="366"/>
                  </a:lnTo>
                  <a:lnTo>
                    <a:pt x="25" y="361"/>
                  </a:lnTo>
                  <a:lnTo>
                    <a:pt x="21" y="358"/>
                  </a:lnTo>
                  <a:lnTo>
                    <a:pt x="21" y="353"/>
                  </a:lnTo>
                  <a:lnTo>
                    <a:pt x="26" y="353"/>
                  </a:lnTo>
                  <a:lnTo>
                    <a:pt x="29" y="357"/>
                  </a:lnTo>
                  <a:lnTo>
                    <a:pt x="34" y="355"/>
                  </a:lnTo>
                  <a:lnTo>
                    <a:pt x="37" y="356"/>
                  </a:lnTo>
                  <a:lnTo>
                    <a:pt x="40" y="353"/>
                  </a:lnTo>
                  <a:lnTo>
                    <a:pt x="40" y="351"/>
                  </a:lnTo>
                  <a:lnTo>
                    <a:pt x="35" y="351"/>
                  </a:lnTo>
                  <a:lnTo>
                    <a:pt x="31" y="347"/>
                  </a:lnTo>
                  <a:lnTo>
                    <a:pt x="35" y="329"/>
                  </a:lnTo>
                  <a:lnTo>
                    <a:pt x="42" y="323"/>
                  </a:lnTo>
                  <a:lnTo>
                    <a:pt x="45" y="321"/>
                  </a:lnTo>
                  <a:lnTo>
                    <a:pt x="47" y="325"/>
                  </a:lnTo>
                  <a:lnTo>
                    <a:pt x="48" y="331"/>
                  </a:lnTo>
                  <a:lnTo>
                    <a:pt x="51" y="332"/>
                  </a:lnTo>
                  <a:lnTo>
                    <a:pt x="53" y="332"/>
                  </a:lnTo>
                  <a:lnTo>
                    <a:pt x="56" y="329"/>
                  </a:lnTo>
                  <a:lnTo>
                    <a:pt x="53" y="319"/>
                  </a:lnTo>
                  <a:lnTo>
                    <a:pt x="55" y="315"/>
                  </a:lnTo>
                  <a:lnTo>
                    <a:pt x="58" y="314"/>
                  </a:lnTo>
                  <a:lnTo>
                    <a:pt x="61" y="304"/>
                  </a:lnTo>
                  <a:lnTo>
                    <a:pt x="69" y="302"/>
                  </a:lnTo>
                  <a:lnTo>
                    <a:pt x="75" y="296"/>
                  </a:lnTo>
                  <a:lnTo>
                    <a:pt x="77" y="286"/>
                  </a:lnTo>
                  <a:lnTo>
                    <a:pt x="82" y="278"/>
                  </a:lnTo>
                  <a:lnTo>
                    <a:pt x="89" y="275"/>
                  </a:lnTo>
                  <a:lnTo>
                    <a:pt x="93" y="260"/>
                  </a:lnTo>
                  <a:lnTo>
                    <a:pt x="96" y="260"/>
                  </a:lnTo>
                  <a:lnTo>
                    <a:pt x="102" y="255"/>
                  </a:lnTo>
                  <a:lnTo>
                    <a:pt x="109" y="255"/>
                  </a:lnTo>
                  <a:lnTo>
                    <a:pt x="116" y="251"/>
                  </a:lnTo>
                  <a:lnTo>
                    <a:pt x="123" y="251"/>
                  </a:lnTo>
                  <a:lnTo>
                    <a:pt x="133" y="249"/>
                  </a:lnTo>
                  <a:lnTo>
                    <a:pt x="141" y="244"/>
                  </a:lnTo>
                  <a:lnTo>
                    <a:pt x="154" y="232"/>
                  </a:lnTo>
                  <a:lnTo>
                    <a:pt x="169" y="223"/>
                  </a:lnTo>
                  <a:lnTo>
                    <a:pt x="187" y="208"/>
                  </a:lnTo>
                  <a:lnTo>
                    <a:pt x="201" y="200"/>
                  </a:lnTo>
                  <a:lnTo>
                    <a:pt x="202" y="191"/>
                  </a:lnTo>
                  <a:lnTo>
                    <a:pt x="213" y="181"/>
                  </a:lnTo>
                  <a:lnTo>
                    <a:pt x="219" y="178"/>
                  </a:lnTo>
                  <a:lnTo>
                    <a:pt x="225" y="178"/>
                  </a:lnTo>
                  <a:lnTo>
                    <a:pt x="235" y="170"/>
                  </a:lnTo>
                  <a:lnTo>
                    <a:pt x="241" y="164"/>
                  </a:lnTo>
                  <a:lnTo>
                    <a:pt x="256" y="144"/>
                  </a:lnTo>
                  <a:lnTo>
                    <a:pt x="261" y="126"/>
                  </a:lnTo>
                  <a:lnTo>
                    <a:pt x="265" y="105"/>
                  </a:lnTo>
                  <a:lnTo>
                    <a:pt x="270" y="93"/>
                  </a:lnTo>
                  <a:lnTo>
                    <a:pt x="288" y="81"/>
                  </a:lnTo>
                  <a:lnTo>
                    <a:pt x="294" y="78"/>
                  </a:lnTo>
                  <a:lnTo>
                    <a:pt x="298" y="72"/>
                  </a:lnTo>
                  <a:lnTo>
                    <a:pt x="304" y="60"/>
                  </a:lnTo>
                  <a:lnTo>
                    <a:pt x="308" y="3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2" name="Freeform 56"/>
            <p:cNvSpPr>
              <a:spLocks noChangeAspect="1"/>
            </p:cNvSpPr>
            <p:nvPr/>
          </p:nvSpPr>
          <p:spPr bwMode="gray">
            <a:xfrm>
              <a:off x="7765255" y="4327872"/>
              <a:ext cx="100013" cy="157163"/>
            </a:xfrm>
            <a:custGeom>
              <a:avLst/>
              <a:gdLst/>
              <a:ahLst/>
              <a:cxnLst>
                <a:cxn ang="0">
                  <a:pos x="128" y="441"/>
                </a:cxn>
                <a:cxn ang="0">
                  <a:pos x="139" y="398"/>
                </a:cxn>
                <a:cxn ang="0">
                  <a:pos x="97" y="366"/>
                </a:cxn>
                <a:cxn ang="0">
                  <a:pos x="59" y="325"/>
                </a:cxn>
                <a:cxn ang="0">
                  <a:pos x="100" y="296"/>
                </a:cxn>
                <a:cxn ang="0">
                  <a:pos x="115" y="250"/>
                </a:cxn>
                <a:cxn ang="0">
                  <a:pos x="120" y="224"/>
                </a:cxn>
                <a:cxn ang="0">
                  <a:pos x="113" y="198"/>
                </a:cxn>
                <a:cxn ang="0">
                  <a:pos x="112" y="178"/>
                </a:cxn>
                <a:cxn ang="0">
                  <a:pos x="97" y="172"/>
                </a:cxn>
                <a:cxn ang="0">
                  <a:pos x="91" y="145"/>
                </a:cxn>
                <a:cxn ang="0">
                  <a:pos x="86" y="127"/>
                </a:cxn>
                <a:cxn ang="0">
                  <a:pos x="73" y="117"/>
                </a:cxn>
                <a:cxn ang="0">
                  <a:pos x="43" y="85"/>
                </a:cxn>
                <a:cxn ang="0">
                  <a:pos x="45" y="59"/>
                </a:cxn>
                <a:cxn ang="0">
                  <a:pos x="26" y="59"/>
                </a:cxn>
                <a:cxn ang="0">
                  <a:pos x="7" y="14"/>
                </a:cxn>
                <a:cxn ang="0">
                  <a:pos x="10" y="0"/>
                </a:cxn>
                <a:cxn ang="0">
                  <a:pos x="19" y="28"/>
                </a:cxn>
                <a:cxn ang="0">
                  <a:pos x="35" y="30"/>
                </a:cxn>
                <a:cxn ang="0">
                  <a:pos x="59" y="41"/>
                </a:cxn>
                <a:cxn ang="0">
                  <a:pos x="78" y="59"/>
                </a:cxn>
                <a:cxn ang="0">
                  <a:pos x="87" y="70"/>
                </a:cxn>
                <a:cxn ang="0">
                  <a:pos x="100" y="96"/>
                </a:cxn>
                <a:cxn ang="0">
                  <a:pos x="86" y="96"/>
                </a:cxn>
                <a:cxn ang="0">
                  <a:pos x="96" y="107"/>
                </a:cxn>
                <a:cxn ang="0">
                  <a:pos x="110" y="140"/>
                </a:cxn>
                <a:cxn ang="0">
                  <a:pos x="109" y="159"/>
                </a:cxn>
                <a:cxn ang="0">
                  <a:pos x="116" y="170"/>
                </a:cxn>
                <a:cxn ang="0">
                  <a:pos x="136" y="169"/>
                </a:cxn>
                <a:cxn ang="0">
                  <a:pos x="151" y="182"/>
                </a:cxn>
                <a:cxn ang="0">
                  <a:pos x="147" y="141"/>
                </a:cxn>
                <a:cxn ang="0">
                  <a:pos x="167" y="162"/>
                </a:cxn>
                <a:cxn ang="0">
                  <a:pos x="169" y="192"/>
                </a:cxn>
                <a:cxn ang="0">
                  <a:pos x="185" y="219"/>
                </a:cxn>
                <a:cxn ang="0">
                  <a:pos x="239" y="240"/>
                </a:cxn>
                <a:cxn ang="0">
                  <a:pos x="266" y="224"/>
                </a:cxn>
                <a:cxn ang="0">
                  <a:pos x="286" y="210"/>
                </a:cxn>
                <a:cxn ang="0">
                  <a:pos x="313" y="231"/>
                </a:cxn>
                <a:cxn ang="0">
                  <a:pos x="307" y="272"/>
                </a:cxn>
                <a:cxn ang="0">
                  <a:pos x="286" y="304"/>
                </a:cxn>
                <a:cxn ang="0">
                  <a:pos x="287" y="321"/>
                </a:cxn>
                <a:cxn ang="0">
                  <a:pos x="269" y="315"/>
                </a:cxn>
                <a:cxn ang="0">
                  <a:pos x="242" y="323"/>
                </a:cxn>
                <a:cxn ang="0">
                  <a:pos x="232" y="356"/>
                </a:cxn>
                <a:cxn ang="0">
                  <a:pos x="217" y="404"/>
                </a:cxn>
                <a:cxn ang="0">
                  <a:pos x="171" y="479"/>
                </a:cxn>
                <a:cxn ang="0">
                  <a:pos x="132" y="481"/>
                </a:cxn>
              </a:cxnLst>
              <a:rect l="0" t="0" r="r" b="b"/>
              <a:pathLst>
                <a:path w="313" h="495">
                  <a:moveTo>
                    <a:pt x="109" y="469"/>
                  </a:moveTo>
                  <a:lnTo>
                    <a:pt x="118" y="458"/>
                  </a:lnTo>
                  <a:lnTo>
                    <a:pt x="121" y="449"/>
                  </a:lnTo>
                  <a:lnTo>
                    <a:pt x="128" y="441"/>
                  </a:lnTo>
                  <a:lnTo>
                    <a:pt x="134" y="429"/>
                  </a:lnTo>
                  <a:lnTo>
                    <a:pt x="135" y="417"/>
                  </a:lnTo>
                  <a:lnTo>
                    <a:pt x="139" y="407"/>
                  </a:lnTo>
                  <a:lnTo>
                    <a:pt x="139" y="398"/>
                  </a:lnTo>
                  <a:lnTo>
                    <a:pt x="134" y="391"/>
                  </a:lnTo>
                  <a:lnTo>
                    <a:pt x="120" y="375"/>
                  </a:lnTo>
                  <a:lnTo>
                    <a:pt x="108" y="372"/>
                  </a:lnTo>
                  <a:lnTo>
                    <a:pt x="97" y="366"/>
                  </a:lnTo>
                  <a:lnTo>
                    <a:pt x="80" y="350"/>
                  </a:lnTo>
                  <a:lnTo>
                    <a:pt x="67" y="349"/>
                  </a:lnTo>
                  <a:lnTo>
                    <a:pt x="57" y="337"/>
                  </a:lnTo>
                  <a:lnTo>
                    <a:pt x="59" y="325"/>
                  </a:lnTo>
                  <a:lnTo>
                    <a:pt x="69" y="316"/>
                  </a:lnTo>
                  <a:lnTo>
                    <a:pt x="78" y="310"/>
                  </a:lnTo>
                  <a:lnTo>
                    <a:pt x="92" y="306"/>
                  </a:lnTo>
                  <a:lnTo>
                    <a:pt x="100" y="296"/>
                  </a:lnTo>
                  <a:lnTo>
                    <a:pt x="104" y="283"/>
                  </a:lnTo>
                  <a:lnTo>
                    <a:pt x="105" y="261"/>
                  </a:lnTo>
                  <a:lnTo>
                    <a:pt x="109" y="250"/>
                  </a:lnTo>
                  <a:lnTo>
                    <a:pt x="115" y="250"/>
                  </a:lnTo>
                  <a:lnTo>
                    <a:pt x="118" y="247"/>
                  </a:lnTo>
                  <a:lnTo>
                    <a:pt x="118" y="237"/>
                  </a:lnTo>
                  <a:lnTo>
                    <a:pt x="115" y="229"/>
                  </a:lnTo>
                  <a:lnTo>
                    <a:pt x="120" y="224"/>
                  </a:lnTo>
                  <a:lnTo>
                    <a:pt x="118" y="220"/>
                  </a:lnTo>
                  <a:lnTo>
                    <a:pt x="115" y="208"/>
                  </a:lnTo>
                  <a:lnTo>
                    <a:pt x="116" y="196"/>
                  </a:lnTo>
                  <a:lnTo>
                    <a:pt x="113" y="198"/>
                  </a:lnTo>
                  <a:lnTo>
                    <a:pt x="104" y="188"/>
                  </a:lnTo>
                  <a:lnTo>
                    <a:pt x="102" y="182"/>
                  </a:lnTo>
                  <a:lnTo>
                    <a:pt x="108" y="182"/>
                  </a:lnTo>
                  <a:lnTo>
                    <a:pt x="112" y="178"/>
                  </a:lnTo>
                  <a:lnTo>
                    <a:pt x="113" y="175"/>
                  </a:lnTo>
                  <a:lnTo>
                    <a:pt x="112" y="171"/>
                  </a:lnTo>
                  <a:lnTo>
                    <a:pt x="107" y="170"/>
                  </a:lnTo>
                  <a:lnTo>
                    <a:pt x="97" y="172"/>
                  </a:lnTo>
                  <a:lnTo>
                    <a:pt x="86" y="151"/>
                  </a:lnTo>
                  <a:lnTo>
                    <a:pt x="81" y="138"/>
                  </a:lnTo>
                  <a:lnTo>
                    <a:pt x="87" y="148"/>
                  </a:lnTo>
                  <a:lnTo>
                    <a:pt x="91" y="145"/>
                  </a:lnTo>
                  <a:lnTo>
                    <a:pt x="92" y="133"/>
                  </a:lnTo>
                  <a:lnTo>
                    <a:pt x="87" y="133"/>
                  </a:lnTo>
                  <a:lnTo>
                    <a:pt x="83" y="130"/>
                  </a:lnTo>
                  <a:lnTo>
                    <a:pt x="86" y="127"/>
                  </a:lnTo>
                  <a:lnTo>
                    <a:pt x="86" y="117"/>
                  </a:lnTo>
                  <a:lnTo>
                    <a:pt x="82" y="113"/>
                  </a:lnTo>
                  <a:lnTo>
                    <a:pt x="80" y="117"/>
                  </a:lnTo>
                  <a:lnTo>
                    <a:pt x="73" y="117"/>
                  </a:lnTo>
                  <a:lnTo>
                    <a:pt x="72" y="122"/>
                  </a:lnTo>
                  <a:lnTo>
                    <a:pt x="73" y="129"/>
                  </a:lnTo>
                  <a:lnTo>
                    <a:pt x="60" y="107"/>
                  </a:lnTo>
                  <a:lnTo>
                    <a:pt x="43" y="85"/>
                  </a:lnTo>
                  <a:lnTo>
                    <a:pt x="38" y="75"/>
                  </a:lnTo>
                  <a:lnTo>
                    <a:pt x="37" y="71"/>
                  </a:lnTo>
                  <a:lnTo>
                    <a:pt x="42" y="67"/>
                  </a:lnTo>
                  <a:lnTo>
                    <a:pt x="45" y="59"/>
                  </a:lnTo>
                  <a:lnTo>
                    <a:pt x="42" y="57"/>
                  </a:lnTo>
                  <a:lnTo>
                    <a:pt x="40" y="62"/>
                  </a:lnTo>
                  <a:lnTo>
                    <a:pt x="33" y="68"/>
                  </a:lnTo>
                  <a:lnTo>
                    <a:pt x="26" y="59"/>
                  </a:lnTo>
                  <a:lnTo>
                    <a:pt x="22" y="49"/>
                  </a:lnTo>
                  <a:lnTo>
                    <a:pt x="23" y="44"/>
                  </a:lnTo>
                  <a:lnTo>
                    <a:pt x="21" y="35"/>
                  </a:lnTo>
                  <a:lnTo>
                    <a:pt x="7" y="14"/>
                  </a:lnTo>
                  <a:lnTo>
                    <a:pt x="1" y="6"/>
                  </a:lnTo>
                  <a:lnTo>
                    <a:pt x="0" y="3"/>
                  </a:lnTo>
                  <a:lnTo>
                    <a:pt x="8" y="1"/>
                  </a:lnTo>
                  <a:lnTo>
                    <a:pt x="10" y="0"/>
                  </a:lnTo>
                  <a:lnTo>
                    <a:pt x="13" y="1"/>
                  </a:lnTo>
                  <a:lnTo>
                    <a:pt x="13" y="11"/>
                  </a:lnTo>
                  <a:lnTo>
                    <a:pt x="19" y="22"/>
                  </a:lnTo>
                  <a:lnTo>
                    <a:pt x="19" y="28"/>
                  </a:lnTo>
                  <a:lnTo>
                    <a:pt x="24" y="36"/>
                  </a:lnTo>
                  <a:lnTo>
                    <a:pt x="29" y="32"/>
                  </a:lnTo>
                  <a:lnTo>
                    <a:pt x="34" y="27"/>
                  </a:lnTo>
                  <a:lnTo>
                    <a:pt x="35" y="30"/>
                  </a:lnTo>
                  <a:lnTo>
                    <a:pt x="35" y="35"/>
                  </a:lnTo>
                  <a:lnTo>
                    <a:pt x="46" y="35"/>
                  </a:lnTo>
                  <a:lnTo>
                    <a:pt x="51" y="38"/>
                  </a:lnTo>
                  <a:lnTo>
                    <a:pt x="59" y="41"/>
                  </a:lnTo>
                  <a:lnTo>
                    <a:pt x="64" y="40"/>
                  </a:lnTo>
                  <a:lnTo>
                    <a:pt x="73" y="48"/>
                  </a:lnTo>
                  <a:lnTo>
                    <a:pt x="66" y="52"/>
                  </a:lnTo>
                  <a:lnTo>
                    <a:pt x="78" y="59"/>
                  </a:lnTo>
                  <a:lnTo>
                    <a:pt x="80" y="56"/>
                  </a:lnTo>
                  <a:lnTo>
                    <a:pt x="83" y="59"/>
                  </a:lnTo>
                  <a:lnTo>
                    <a:pt x="85" y="64"/>
                  </a:lnTo>
                  <a:lnTo>
                    <a:pt x="87" y="70"/>
                  </a:lnTo>
                  <a:lnTo>
                    <a:pt x="96" y="79"/>
                  </a:lnTo>
                  <a:lnTo>
                    <a:pt x="98" y="83"/>
                  </a:lnTo>
                  <a:lnTo>
                    <a:pt x="98" y="87"/>
                  </a:lnTo>
                  <a:lnTo>
                    <a:pt x="100" y="96"/>
                  </a:lnTo>
                  <a:lnTo>
                    <a:pt x="98" y="94"/>
                  </a:lnTo>
                  <a:lnTo>
                    <a:pt x="89" y="89"/>
                  </a:lnTo>
                  <a:lnTo>
                    <a:pt x="85" y="89"/>
                  </a:lnTo>
                  <a:lnTo>
                    <a:pt x="86" y="96"/>
                  </a:lnTo>
                  <a:lnTo>
                    <a:pt x="87" y="97"/>
                  </a:lnTo>
                  <a:lnTo>
                    <a:pt x="89" y="97"/>
                  </a:lnTo>
                  <a:lnTo>
                    <a:pt x="93" y="100"/>
                  </a:lnTo>
                  <a:lnTo>
                    <a:pt x="96" y="107"/>
                  </a:lnTo>
                  <a:lnTo>
                    <a:pt x="103" y="114"/>
                  </a:lnTo>
                  <a:lnTo>
                    <a:pt x="109" y="126"/>
                  </a:lnTo>
                  <a:lnTo>
                    <a:pt x="116" y="134"/>
                  </a:lnTo>
                  <a:lnTo>
                    <a:pt x="110" y="140"/>
                  </a:lnTo>
                  <a:lnTo>
                    <a:pt x="109" y="148"/>
                  </a:lnTo>
                  <a:lnTo>
                    <a:pt x="113" y="151"/>
                  </a:lnTo>
                  <a:lnTo>
                    <a:pt x="113" y="159"/>
                  </a:lnTo>
                  <a:lnTo>
                    <a:pt x="109" y="159"/>
                  </a:lnTo>
                  <a:lnTo>
                    <a:pt x="105" y="162"/>
                  </a:lnTo>
                  <a:lnTo>
                    <a:pt x="108" y="165"/>
                  </a:lnTo>
                  <a:lnTo>
                    <a:pt x="112" y="165"/>
                  </a:lnTo>
                  <a:lnTo>
                    <a:pt x="116" y="170"/>
                  </a:lnTo>
                  <a:lnTo>
                    <a:pt x="123" y="170"/>
                  </a:lnTo>
                  <a:lnTo>
                    <a:pt x="125" y="167"/>
                  </a:lnTo>
                  <a:lnTo>
                    <a:pt x="132" y="167"/>
                  </a:lnTo>
                  <a:lnTo>
                    <a:pt x="136" y="169"/>
                  </a:lnTo>
                  <a:lnTo>
                    <a:pt x="137" y="177"/>
                  </a:lnTo>
                  <a:lnTo>
                    <a:pt x="140" y="184"/>
                  </a:lnTo>
                  <a:lnTo>
                    <a:pt x="146" y="187"/>
                  </a:lnTo>
                  <a:lnTo>
                    <a:pt x="151" y="182"/>
                  </a:lnTo>
                  <a:lnTo>
                    <a:pt x="150" y="156"/>
                  </a:lnTo>
                  <a:lnTo>
                    <a:pt x="150" y="151"/>
                  </a:lnTo>
                  <a:lnTo>
                    <a:pt x="143" y="141"/>
                  </a:lnTo>
                  <a:lnTo>
                    <a:pt x="147" y="141"/>
                  </a:lnTo>
                  <a:lnTo>
                    <a:pt x="151" y="148"/>
                  </a:lnTo>
                  <a:lnTo>
                    <a:pt x="164" y="151"/>
                  </a:lnTo>
                  <a:lnTo>
                    <a:pt x="164" y="161"/>
                  </a:lnTo>
                  <a:lnTo>
                    <a:pt x="167" y="162"/>
                  </a:lnTo>
                  <a:lnTo>
                    <a:pt x="167" y="171"/>
                  </a:lnTo>
                  <a:lnTo>
                    <a:pt x="169" y="176"/>
                  </a:lnTo>
                  <a:lnTo>
                    <a:pt x="168" y="186"/>
                  </a:lnTo>
                  <a:lnTo>
                    <a:pt x="169" y="192"/>
                  </a:lnTo>
                  <a:lnTo>
                    <a:pt x="173" y="197"/>
                  </a:lnTo>
                  <a:lnTo>
                    <a:pt x="175" y="203"/>
                  </a:lnTo>
                  <a:lnTo>
                    <a:pt x="178" y="213"/>
                  </a:lnTo>
                  <a:lnTo>
                    <a:pt x="185" y="219"/>
                  </a:lnTo>
                  <a:lnTo>
                    <a:pt x="194" y="219"/>
                  </a:lnTo>
                  <a:lnTo>
                    <a:pt x="205" y="227"/>
                  </a:lnTo>
                  <a:lnTo>
                    <a:pt x="232" y="235"/>
                  </a:lnTo>
                  <a:lnTo>
                    <a:pt x="239" y="240"/>
                  </a:lnTo>
                  <a:lnTo>
                    <a:pt x="249" y="241"/>
                  </a:lnTo>
                  <a:lnTo>
                    <a:pt x="254" y="235"/>
                  </a:lnTo>
                  <a:lnTo>
                    <a:pt x="259" y="235"/>
                  </a:lnTo>
                  <a:lnTo>
                    <a:pt x="266" y="224"/>
                  </a:lnTo>
                  <a:lnTo>
                    <a:pt x="271" y="221"/>
                  </a:lnTo>
                  <a:lnTo>
                    <a:pt x="276" y="218"/>
                  </a:lnTo>
                  <a:lnTo>
                    <a:pt x="284" y="213"/>
                  </a:lnTo>
                  <a:lnTo>
                    <a:pt x="286" y="210"/>
                  </a:lnTo>
                  <a:lnTo>
                    <a:pt x="292" y="208"/>
                  </a:lnTo>
                  <a:lnTo>
                    <a:pt x="301" y="210"/>
                  </a:lnTo>
                  <a:lnTo>
                    <a:pt x="313" y="218"/>
                  </a:lnTo>
                  <a:lnTo>
                    <a:pt x="313" y="231"/>
                  </a:lnTo>
                  <a:lnTo>
                    <a:pt x="308" y="246"/>
                  </a:lnTo>
                  <a:lnTo>
                    <a:pt x="308" y="262"/>
                  </a:lnTo>
                  <a:lnTo>
                    <a:pt x="307" y="264"/>
                  </a:lnTo>
                  <a:lnTo>
                    <a:pt x="307" y="272"/>
                  </a:lnTo>
                  <a:lnTo>
                    <a:pt x="304" y="280"/>
                  </a:lnTo>
                  <a:lnTo>
                    <a:pt x="296" y="286"/>
                  </a:lnTo>
                  <a:lnTo>
                    <a:pt x="287" y="290"/>
                  </a:lnTo>
                  <a:lnTo>
                    <a:pt x="286" y="304"/>
                  </a:lnTo>
                  <a:lnTo>
                    <a:pt x="284" y="307"/>
                  </a:lnTo>
                  <a:lnTo>
                    <a:pt x="285" y="316"/>
                  </a:lnTo>
                  <a:lnTo>
                    <a:pt x="287" y="317"/>
                  </a:lnTo>
                  <a:lnTo>
                    <a:pt x="287" y="321"/>
                  </a:lnTo>
                  <a:lnTo>
                    <a:pt x="282" y="328"/>
                  </a:lnTo>
                  <a:lnTo>
                    <a:pt x="280" y="316"/>
                  </a:lnTo>
                  <a:lnTo>
                    <a:pt x="275" y="315"/>
                  </a:lnTo>
                  <a:lnTo>
                    <a:pt x="269" y="315"/>
                  </a:lnTo>
                  <a:lnTo>
                    <a:pt x="261" y="316"/>
                  </a:lnTo>
                  <a:lnTo>
                    <a:pt x="253" y="316"/>
                  </a:lnTo>
                  <a:lnTo>
                    <a:pt x="247" y="318"/>
                  </a:lnTo>
                  <a:lnTo>
                    <a:pt x="242" y="323"/>
                  </a:lnTo>
                  <a:lnTo>
                    <a:pt x="226" y="345"/>
                  </a:lnTo>
                  <a:lnTo>
                    <a:pt x="226" y="349"/>
                  </a:lnTo>
                  <a:lnTo>
                    <a:pt x="228" y="348"/>
                  </a:lnTo>
                  <a:lnTo>
                    <a:pt x="232" y="356"/>
                  </a:lnTo>
                  <a:lnTo>
                    <a:pt x="237" y="360"/>
                  </a:lnTo>
                  <a:lnTo>
                    <a:pt x="236" y="369"/>
                  </a:lnTo>
                  <a:lnTo>
                    <a:pt x="231" y="380"/>
                  </a:lnTo>
                  <a:lnTo>
                    <a:pt x="217" y="404"/>
                  </a:lnTo>
                  <a:lnTo>
                    <a:pt x="215" y="412"/>
                  </a:lnTo>
                  <a:lnTo>
                    <a:pt x="202" y="428"/>
                  </a:lnTo>
                  <a:lnTo>
                    <a:pt x="182" y="463"/>
                  </a:lnTo>
                  <a:lnTo>
                    <a:pt x="171" y="479"/>
                  </a:lnTo>
                  <a:lnTo>
                    <a:pt x="153" y="492"/>
                  </a:lnTo>
                  <a:lnTo>
                    <a:pt x="145" y="495"/>
                  </a:lnTo>
                  <a:lnTo>
                    <a:pt x="137" y="488"/>
                  </a:lnTo>
                  <a:lnTo>
                    <a:pt x="132" y="481"/>
                  </a:lnTo>
                  <a:lnTo>
                    <a:pt x="113" y="482"/>
                  </a:lnTo>
                  <a:lnTo>
                    <a:pt x="109" y="473"/>
                  </a:lnTo>
                  <a:lnTo>
                    <a:pt x="109" y="46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3" name="Freeform 57"/>
            <p:cNvSpPr>
              <a:spLocks noChangeAspect="1"/>
            </p:cNvSpPr>
            <p:nvPr/>
          </p:nvSpPr>
          <p:spPr bwMode="gray">
            <a:xfrm>
              <a:off x="7612855" y="4050059"/>
              <a:ext cx="50800" cy="41275"/>
            </a:xfrm>
            <a:custGeom>
              <a:avLst/>
              <a:gdLst/>
              <a:ahLst/>
              <a:cxnLst>
                <a:cxn ang="0">
                  <a:pos x="60" y="71"/>
                </a:cxn>
                <a:cxn ang="0">
                  <a:pos x="39" y="60"/>
                </a:cxn>
                <a:cxn ang="0">
                  <a:pos x="27" y="43"/>
                </a:cxn>
                <a:cxn ang="0">
                  <a:pos x="21" y="38"/>
                </a:cxn>
                <a:cxn ang="0">
                  <a:pos x="16" y="26"/>
                </a:cxn>
                <a:cxn ang="0">
                  <a:pos x="6" y="17"/>
                </a:cxn>
                <a:cxn ang="0">
                  <a:pos x="6" y="9"/>
                </a:cxn>
                <a:cxn ang="0">
                  <a:pos x="0" y="2"/>
                </a:cxn>
                <a:cxn ang="0">
                  <a:pos x="6" y="0"/>
                </a:cxn>
                <a:cxn ang="0">
                  <a:pos x="14" y="5"/>
                </a:cxn>
                <a:cxn ang="0">
                  <a:pos x="19" y="4"/>
                </a:cxn>
                <a:cxn ang="0">
                  <a:pos x="33" y="14"/>
                </a:cxn>
                <a:cxn ang="0">
                  <a:pos x="40" y="16"/>
                </a:cxn>
                <a:cxn ang="0">
                  <a:pos x="41" y="21"/>
                </a:cxn>
                <a:cxn ang="0">
                  <a:pos x="45" y="26"/>
                </a:cxn>
                <a:cxn ang="0">
                  <a:pos x="51" y="26"/>
                </a:cxn>
                <a:cxn ang="0">
                  <a:pos x="59" y="29"/>
                </a:cxn>
                <a:cxn ang="0">
                  <a:pos x="67" y="43"/>
                </a:cxn>
                <a:cxn ang="0">
                  <a:pos x="72" y="47"/>
                </a:cxn>
                <a:cxn ang="0">
                  <a:pos x="75" y="57"/>
                </a:cxn>
                <a:cxn ang="0">
                  <a:pos x="78" y="58"/>
                </a:cxn>
                <a:cxn ang="0">
                  <a:pos x="82" y="63"/>
                </a:cxn>
                <a:cxn ang="0">
                  <a:pos x="89" y="68"/>
                </a:cxn>
                <a:cxn ang="0">
                  <a:pos x="94" y="74"/>
                </a:cxn>
                <a:cxn ang="0">
                  <a:pos x="98" y="75"/>
                </a:cxn>
                <a:cxn ang="0">
                  <a:pos x="100" y="81"/>
                </a:cxn>
                <a:cxn ang="0">
                  <a:pos x="109" y="82"/>
                </a:cxn>
                <a:cxn ang="0">
                  <a:pos x="123" y="86"/>
                </a:cxn>
                <a:cxn ang="0">
                  <a:pos x="141" y="103"/>
                </a:cxn>
                <a:cxn ang="0">
                  <a:pos x="143" y="109"/>
                </a:cxn>
                <a:cxn ang="0">
                  <a:pos x="150" y="108"/>
                </a:cxn>
                <a:cxn ang="0">
                  <a:pos x="157" y="114"/>
                </a:cxn>
                <a:cxn ang="0">
                  <a:pos x="159" y="123"/>
                </a:cxn>
                <a:cxn ang="0">
                  <a:pos x="158" y="125"/>
                </a:cxn>
                <a:cxn ang="0">
                  <a:pos x="153" y="125"/>
                </a:cxn>
                <a:cxn ang="0">
                  <a:pos x="152" y="133"/>
                </a:cxn>
                <a:cxn ang="0">
                  <a:pos x="150" y="131"/>
                </a:cxn>
                <a:cxn ang="0">
                  <a:pos x="147" y="127"/>
                </a:cxn>
                <a:cxn ang="0">
                  <a:pos x="141" y="122"/>
                </a:cxn>
                <a:cxn ang="0">
                  <a:pos x="138" y="119"/>
                </a:cxn>
                <a:cxn ang="0">
                  <a:pos x="130" y="119"/>
                </a:cxn>
                <a:cxn ang="0">
                  <a:pos x="124" y="115"/>
                </a:cxn>
                <a:cxn ang="0">
                  <a:pos x="116" y="115"/>
                </a:cxn>
                <a:cxn ang="0">
                  <a:pos x="114" y="112"/>
                </a:cxn>
                <a:cxn ang="0">
                  <a:pos x="113" y="104"/>
                </a:cxn>
                <a:cxn ang="0">
                  <a:pos x="108" y="104"/>
                </a:cxn>
                <a:cxn ang="0">
                  <a:pos x="104" y="102"/>
                </a:cxn>
                <a:cxn ang="0">
                  <a:pos x="99" y="102"/>
                </a:cxn>
                <a:cxn ang="0">
                  <a:pos x="98" y="97"/>
                </a:cxn>
                <a:cxn ang="0">
                  <a:pos x="93" y="97"/>
                </a:cxn>
                <a:cxn ang="0">
                  <a:pos x="91" y="95"/>
                </a:cxn>
                <a:cxn ang="0">
                  <a:pos x="84" y="93"/>
                </a:cxn>
                <a:cxn ang="0">
                  <a:pos x="77" y="86"/>
                </a:cxn>
                <a:cxn ang="0">
                  <a:pos x="71" y="86"/>
                </a:cxn>
                <a:cxn ang="0">
                  <a:pos x="66" y="84"/>
                </a:cxn>
                <a:cxn ang="0">
                  <a:pos x="65" y="76"/>
                </a:cxn>
                <a:cxn ang="0">
                  <a:pos x="60" y="71"/>
                </a:cxn>
              </a:cxnLst>
              <a:rect l="0" t="0" r="r" b="b"/>
              <a:pathLst>
                <a:path w="159" h="133">
                  <a:moveTo>
                    <a:pt x="60" y="71"/>
                  </a:moveTo>
                  <a:lnTo>
                    <a:pt x="39" y="60"/>
                  </a:lnTo>
                  <a:lnTo>
                    <a:pt x="27" y="43"/>
                  </a:lnTo>
                  <a:lnTo>
                    <a:pt x="21" y="38"/>
                  </a:lnTo>
                  <a:lnTo>
                    <a:pt x="16" y="26"/>
                  </a:lnTo>
                  <a:lnTo>
                    <a:pt x="6" y="17"/>
                  </a:lnTo>
                  <a:lnTo>
                    <a:pt x="6" y="9"/>
                  </a:lnTo>
                  <a:lnTo>
                    <a:pt x="0" y="2"/>
                  </a:lnTo>
                  <a:lnTo>
                    <a:pt x="6" y="0"/>
                  </a:lnTo>
                  <a:lnTo>
                    <a:pt x="14" y="5"/>
                  </a:lnTo>
                  <a:lnTo>
                    <a:pt x="19" y="4"/>
                  </a:lnTo>
                  <a:lnTo>
                    <a:pt x="33" y="14"/>
                  </a:lnTo>
                  <a:lnTo>
                    <a:pt x="40" y="16"/>
                  </a:lnTo>
                  <a:lnTo>
                    <a:pt x="41" y="21"/>
                  </a:lnTo>
                  <a:lnTo>
                    <a:pt x="45" y="26"/>
                  </a:lnTo>
                  <a:lnTo>
                    <a:pt x="51" y="26"/>
                  </a:lnTo>
                  <a:lnTo>
                    <a:pt x="59" y="29"/>
                  </a:lnTo>
                  <a:lnTo>
                    <a:pt x="67" y="43"/>
                  </a:lnTo>
                  <a:lnTo>
                    <a:pt x="72" y="47"/>
                  </a:lnTo>
                  <a:lnTo>
                    <a:pt x="75" y="57"/>
                  </a:lnTo>
                  <a:lnTo>
                    <a:pt x="78" y="58"/>
                  </a:lnTo>
                  <a:lnTo>
                    <a:pt x="82" y="63"/>
                  </a:lnTo>
                  <a:lnTo>
                    <a:pt x="89" y="68"/>
                  </a:lnTo>
                  <a:lnTo>
                    <a:pt x="94" y="74"/>
                  </a:lnTo>
                  <a:lnTo>
                    <a:pt x="98" y="75"/>
                  </a:lnTo>
                  <a:lnTo>
                    <a:pt x="100" y="81"/>
                  </a:lnTo>
                  <a:lnTo>
                    <a:pt x="109" y="82"/>
                  </a:lnTo>
                  <a:lnTo>
                    <a:pt x="123" y="86"/>
                  </a:lnTo>
                  <a:lnTo>
                    <a:pt x="141" y="103"/>
                  </a:lnTo>
                  <a:lnTo>
                    <a:pt x="143" y="109"/>
                  </a:lnTo>
                  <a:lnTo>
                    <a:pt x="150" y="108"/>
                  </a:lnTo>
                  <a:lnTo>
                    <a:pt x="157" y="114"/>
                  </a:lnTo>
                  <a:lnTo>
                    <a:pt x="159" y="123"/>
                  </a:lnTo>
                  <a:lnTo>
                    <a:pt x="158" y="125"/>
                  </a:lnTo>
                  <a:lnTo>
                    <a:pt x="153" y="125"/>
                  </a:lnTo>
                  <a:lnTo>
                    <a:pt x="152" y="133"/>
                  </a:lnTo>
                  <a:lnTo>
                    <a:pt x="150" y="131"/>
                  </a:lnTo>
                  <a:lnTo>
                    <a:pt x="147" y="127"/>
                  </a:lnTo>
                  <a:lnTo>
                    <a:pt x="141" y="122"/>
                  </a:lnTo>
                  <a:lnTo>
                    <a:pt x="138" y="119"/>
                  </a:lnTo>
                  <a:lnTo>
                    <a:pt x="130" y="119"/>
                  </a:lnTo>
                  <a:lnTo>
                    <a:pt x="124" y="115"/>
                  </a:lnTo>
                  <a:lnTo>
                    <a:pt x="116" y="115"/>
                  </a:lnTo>
                  <a:lnTo>
                    <a:pt x="114" y="112"/>
                  </a:lnTo>
                  <a:lnTo>
                    <a:pt x="113" y="104"/>
                  </a:lnTo>
                  <a:lnTo>
                    <a:pt x="108" y="104"/>
                  </a:lnTo>
                  <a:lnTo>
                    <a:pt x="104" y="102"/>
                  </a:lnTo>
                  <a:lnTo>
                    <a:pt x="99" y="102"/>
                  </a:lnTo>
                  <a:lnTo>
                    <a:pt x="98" y="97"/>
                  </a:lnTo>
                  <a:lnTo>
                    <a:pt x="93" y="97"/>
                  </a:lnTo>
                  <a:lnTo>
                    <a:pt x="91" y="95"/>
                  </a:lnTo>
                  <a:lnTo>
                    <a:pt x="84" y="93"/>
                  </a:lnTo>
                  <a:lnTo>
                    <a:pt x="77" y="86"/>
                  </a:lnTo>
                  <a:lnTo>
                    <a:pt x="71" y="86"/>
                  </a:lnTo>
                  <a:lnTo>
                    <a:pt x="66" y="84"/>
                  </a:lnTo>
                  <a:lnTo>
                    <a:pt x="65" y="76"/>
                  </a:lnTo>
                  <a:lnTo>
                    <a:pt x="60" y="7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4" name="Freeform 58"/>
            <p:cNvSpPr>
              <a:spLocks noChangeAspect="1"/>
            </p:cNvSpPr>
            <p:nvPr/>
          </p:nvSpPr>
          <p:spPr bwMode="gray">
            <a:xfrm>
              <a:off x="5965030" y="2859434"/>
              <a:ext cx="192088" cy="92075"/>
            </a:xfrm>
            <a:custGeom>
              <a:avLst/>
              <a:gdLst/>
              <a:ahLst/>
              <a:cxnLst>
                <a:cxn ang="0">
                  <a:pos x="259" y="238"/>
                </a:cxn>
                <a:cxn ang="0">
                  <a:pos x="303" y="218"/>
                </a:cxn>
                <a:cxn ang="0">
                  <a:pos x="334" y="201"/>
                </a:cxn>
                <a:cxn ang="0">
                  <a:pos x="362" y="217"/>
                </a:cxn>
                <a:cxn ang="0">
                  <a:pos x="401" y="204"/>
                </a:cxn>
                <a:cxn ang="0">
                  <a:pos x="433" y="170"/>
                </a:cxn>
                <a:cxn ang="0">
                  <a:pos x="491" y="159"/>
                </a:cxn>
                <a:cxn ang="0">
                  <a:pos x="550" y="112"/>
                </a:cxn>
                <a:cxn ang="0">
                  <a:pos x="604" y="79"/>
                </a:cxn>
                <a:cxn ang="0">
                  <a:pos x="577" y="56"/>
                </a:cxn>
                <a:cxn ang="0">
                  <a:pos x="530" y="34"/>
                </a:cxn>
                <a:cxn ang="0">
                  <a:pos x="508" y="27"/>
                </a:cxn>
                <a:cxn ang="0">
                  <a:pos x="452" y="24"/>
                </a:cxn>
                <a:cxn ang="0">
                  <a:pos x="421" y="18"/>
                </a:cxn>
                <a:cxn ang="0">
                  <a:pos x="366" y="20"/>
                </a:cxn>
                <a:cxn ang="0">
                  <a:pos x="325" y="23"/>
                </a:cxn>
                <a:cxn ang="0">
                  <a:pos x="294" y="18"/>
                </a:cxn>
                <a:cxn ang="0">
                  <a:pos x="260" y="4"/>
                </a:cxn>
                <a:cxn ang="0">
                  <a:pos x="233" y="18"/>
                </a:cxn>
                <a:cxn ang="0">
                  <a:pos x="224" y="48"/>
                </a:cxn>
                <a:cxn ang="0">
                  <a:pos x="191" y="45"/>
                </a:cxn>
                <a:cxn ang="0">
                  <a:pos x="160" y="34"/>
                </a:cxn>
                <a:cxn ang="0">
                  <a:pos x="129" y="32"/>
                </a:cxn>
                <a:cxn ang="0">
                  <a:pos x="98" y="36"/>
                </a:cxn>
                <a:cxn ang="0">
                  <a:pos x="92" y="58"/>
                </a:cxn>
                <a:cxn ang="0">
                  <a:pos x="106" y="79"/>
                </a:cxn>
                <a:cxn ang="0">
                  <a:pos x="70" y="109"/>
                </a:cxn>
                <a:cxn ang="0">
                  <a:pos x="62" y="129"/>
                </a:cxn>
                <a:cxn ang="0">
                  <a:pos x="84" y="144"/>
                </a:cxn>
                <a:cxn ang="0">
                  <a:pos x="117" y="147"/>
                </a:cxn>
                <a:cxn ang="0">
                  <a:pos x="137" y="131"/>
                </a:cxn>
                <a:cxn ang="0">
                  <a:pos x="156" y="154"/>
                </a:cxn>
                <a:cxn ang="0">
                  <a:pos x="181" y="169"/>
                </a:cxn>
                <a:cxn ang="0">
                  <a:pos x="212" y="175"/>
                </a:cxn>
                <a:cxn ang="0">
                  <a:pos x="187" y="195"/>
                </a:cxn>
                <a:cxn ang="0">
                  <a:pos x="168" y="202"/>
                </a:cxn>
                <a:cxn ang="0">
                  <a:pos x="149" y="213"/>
                </a:cxn>
                <a:cxn ang="0">
                  <a:pos x="111" y="215"/>
                </a:cxn>
                <a:cxn ang="0">
                  <a:pos x="88" y="224"/>
                </a:cxn>
                <a:cxn ang="0">
                  <a:pos x="68" y="236"/>
                </a:cxn>
                <a:cxn ang="0">
                  <a:pos x="30" y="229"/>
                </a:cxn>
                <a:cxn ang="0">
                  <a:pos x="0" y="236"/>
                </a:cxn>
                <a:cxn ang="0">
                  <a:pos x="4" y="267"/>
                </a:cxn>
                <a:cxn ang="0">
                  <a:pos x="36" y="268"/>
                </a:cxn>
                <a:cxn ang="0">
                  <a:pos x="76" y="267"/>
                </a:cxn>
                <a:cxn ang="0">
                  <a:pos x="120" y="265"/>
                </a:cxn>
                <a:cxn ang="0">
                  <a:pos x="140" y="287"/>
                </a:cxn>
                <a:cxn ang="0">
                  <a:pos x="178" y="281"/>
                </a:cxn>
                <a:cxn ang="0">
                  <a:pos x="219" y="278"/>
                </a:cxn>
                <a:cxn ang="0">
                  <a:pos x="251" y="267"/>
                </a:cxn>
              </a:cxnLst>
              <a:rect l="0" t="0" r="r" b="b"/>
              <a:pathLst>
                <a:path w="604" h="288">
                  <a:moveTo>
                    <a:pt x="251" y="267"/>
                  </a:moveTo>
                  <a:lnTo>
                    <a:pt x="250" y="256"/>
                  </a:lnTo>
                  <a:lnTo>
                    <a:pt x="259" y="238"/>
                  </a:lnTo>
                  <a:lnTo>
                    <a:pt x="291" y="223"/>
                  </a:lnTo>
                  <a:lnTo>
                    <a:pt x="296" y="218"/>
                  </a:lnTo>
                  <a:lnTo>
                    <a:pt x="303" y="218"/>
                  </a:lnTo>
                  <a:lnTo>
                    <a:pt x="309" y="203"/>
                  </a:lnTo>
                  <a:lnTo>
                    <a:pt x="319" y="207"/>
                  </a:lnTo>
                  <a:lnTo>
                    <a:pt x="334" y="201"/>
                  </a:lnTo>
                  <a:lnTo>
                    <a:pt x="345" y="202"/>
                  </a:lnTo>
                  <a:lnTo>
                    <a:pt x="351" y="215"/>
                  </a:lnTo>
                  <a:lnTo>
                    <a:pt x="362" y="217"/>
                  </a:lnTo>
                  <a:lnTo>
                    <a:pt x="378" y="213"/>
                  </a:lnTo>
                  <a:lnTo>
                    <a:pt x="388" y="214"/>
                  </a:lnTo>
                  <a:lnTo>
                    <a:pt x="401" y="204"/>
                  </a:lnTo>
                  <a:lnTo>
                    <a:pt x="407" y="186"/>
                  </a:lnTo>
                  <a:lnTo>
                    <a:pt x="416" y="175"/>
                  </a:lnTo>
                  <a:lnTo>
                    <a:pt x="433" y="170"/>
                  </a:lnTo>
                  <a:lnTo>
                    <a:pt x="452" y="169"/>
                  </a:lnTo>
                  <a:lnTo>
                    <a:pt x="479" y="164"/>
                  </a:lnTo>
                  <a:lnTo>
                    <a:pt x="491" y="159"/>
                  </a:lnTo>
                  <a:lnTo>
                    <a:pt x="499" y="145"/>
                  </a:lnTo>
                  <a:lnTo>
                    <a:pt x="514" y="132"/>
                  </a:lnTo>
                  <a:lnTo>
                    <a:pt x="550" y="112"/>
                  </a:lnTo>
                  <a:lnTo>
                    <a:pt x="588" y="100"/>
                  </a:lnTo>
                  <a:lnTo>
                    <a:pt x="598" y="93"/>
                  </a:lnTo>
                  <a:lnTo>
                    <a:pt x="604" y="79"/>
                  </a:lnTo>
                  <a:lnTo>
                    <a:pt x="604" y="69"/>
                  </a:lnTo>
                  <a:lnTo>
                    <a:pt x="597" y="69"/>
                  </a:lnTo>
                  <a:lnTo>
                    <a:pt x="577" y="56"/>
                  </a:lnTo>
                  <a:lnTo>
                    <a:pt x="561" y="53"/>
                  </a:lnTo>
                  <a:lnTo>
                    <a:pt x="546" y="35"/>
                  </a:lnTo>
                  <a:lnTo>
                    <a:pt x="530" y="34"/>
                  </a:lnTo>
                  <a:lnTo>
                    <a:pt x="523" y="31"/>
                  </a:lnTo>
                  <a:lnTo>
                    <a:pt x="514" y="31"/>
                  </a:lnTo>
                  <a:lnTo>
                    <a:pt x="508" y="27"/>
                  </a:lnTo>
                  <a:lnTo>
                    <a:pt x="499" y="26"/>
                  </a:lnTo>
                  <a:lnTo>
                    <a:pt x="475" y="27"/>
                  </a:lnTo>
                  <a:lnTo>
                    <a:pt x="452" y="24"/>
                  </a:lnTo>
                  <a:lnTo>
                    <a:pt x="443" y="24"/>
                  </a:lnTo>
                  <a:lnTo>
                    <a:pt x="428" y="18"/>
                  </a:lnTo>
                  <a:lnTo>
                    <a:pt x="421" y="18"/>
                  </a:lnTo>
                  <a:lnTo>
                    <a:pt x="406" y="24"/>
                  </a:lnTo>
                  <a:lnTo>
                    <a:pt x="374" y="20"/>
                  </a:lnTo>
                  <a:lnTo>
                    <a:pt x="366" y="20"/>
                  </a:lnTo>
                  <a:lnTo>
                    <a:pt x="350" y="24"/>
                  </a:lnTo>
                  <a:lnTo>
                    <a:pt x="334" y="24"/>
                  </a:lnTo>
                  <a:lnTo>
                    <a:pt x="325" y="23"/>
                  </a:lnTo>
                  <a:lnTo>
                    <a:pt x="319" y="18"/>
                  </a:lnTo>
                  <a:lnTo>
                    <a:pt x="310" y="16"/>
                  </a:lnTo>
                  <a:lnTo>
                    <a:pt x="294" y="18"/>
                  </a:lnTo>
                  <a:lnTo>
                    <a:pt x="288" y="12"/>
                  </a:lnTo>
                  <a:lnTo>
                    <a:pt x="267" y="0"/>
                  </a:lnTo>
                  <a:lnTo>
                    <a:pt x="260" y="4"/>
                  </a:lnTo>
                  <a:lnTo>
                    <a:pt x="253" y="5"/>
                  </a:lnTo>
                  <a:lnTo>
                    <a:pt x="245" y="8"/>
                  </a:lnTo>
                  <a:lnTo>
                    <a:pt x="233" y="18"/>
                  </a:lnTo>
                  <a:lnTo>
                    <a:pt x="232" y="26"/>
                  </a:lnTo>
                  <a:lnTo>
                    <a:pt x="227" y="32"/>
                  </a:lnTo>
                  <a:lnTo>
                    <a:pt x="224" y="48"/>
                  </a:lnTo>
                  <a:lnTo>
                    <a:pt x="221" y="56"/>
                  </a:lnTo>
                  <a:lnTo>
                    <a:pt x="205" y="52"/>
                  </a:lnTo>
                  <a:lnTo>
                    <a:pt x="191" y="45"/>
                  </a:lnTo>
                  <a:lnTo>
                    <a:pt x="175" y="40"/>
                  </a:lnTo>
                  <a:lnTo>
                    <a:pt x="169" y="36"/>
                  </a:lnTo>
                  <a:lnTo>
                    <a:pt x="160" y="34"/>
                  </a:lnTo>
                  <a:lnTo>
                    <a:pt x="152" y="34"/>
                  </a:lnTo>
                  <a:lnTo>
                    <a:pt x="137" y="31"/>
                  </a:lnTo>
                  <a:lnTo>
                    <a:pt x="129" y="32"/>
                  </a:lnTo>
                  <a:lnTo>
                    <a:pt x="121" y="30"/>
                  </a:lnTo>
                  <a:lnTo>
                    <a:pt x="105" y="32"/>
                  </a:lnTo>
                  <a:lnTo>
                    <a:pt x="98" y="36"/>
                  </a:lnTo>
                  <a:lnTo>
                    <a:pt x="95" y="43"/>
                  </a:lnTo>
                  <a:lnTo>
                    <a:pt x="97" y="51"/>
                  </a:lnTo>
                  <a:lnTo>
                    <a:pt x="92" y="58"/>
                  </a:lnTo>
                  <a:lnTo>
                    <a:pt x="88" y="66"/>
                  </a:lnTo>
                  <a:lnTo>
                    <a:pt x="105" y="70"/>
                  </a:lnTo>
                  <a:lnTo>
                    <a:pt x="106" y="79"/>
                  </a:lnTo>
                  <a:lnTo>
                    <a:pt x="92" y="85"/>
                  </a:lnTo>
                  <a:lnTo>
                    <a:pt x="82" y="97"/>
                  </a:lnTo>
                  <a:lnTo>
                    <a:pt x="70" y="109"/>
                  </a:lnTo>
                  <a:lnTo>
                    <a:pt x="55" y="118"/>
                  </a:lnTo>
                  <a:lnTo>
                    <a:pt x="54" y="127"/>
                  </a:lnTo>
                  <a:lnTo>
                    <a:pt x="62" y="129"/>
                  </a:lnTo>
                  <a:lnTo>
                    <a:pt x="68" y="134"/>
                  </a:lnTo>
                  <a:lnTo>
                    <a:pt x="76" y="131"/>
                  </a:lnTo>
                  <a:lnTo>
                    <a:pt x="84" y="144"/>
                  </a:lnTo>
                  <a:lnTo>
                    <a:pt x="108" y="154"/>
                  </a:lnTo>
                  <a:lnTo>
                    <a:pt x="115" y="154"/>
                  </a:lnTo>
                  <a:lnTo>
                    <a:pt x="117" y="147"/>
                  </a:lnTo>
                  <a:lnTo>
                    <a:pt x="125" y="142"/>
                  </a:lnTo>
                  <a:lnTo>
                    <a:pt x="130" y="127"/>
                  </a:lnTo>
                  <a:lnTo>
                    <a:pt x="137" y="131"/>
                  </a:lnTo>
                  <a:lnTo>
                    <a:pt x="142" y="137"/>
                  </a:lnTo>
                  <a:lnTo>
                    <a:pt x="142" y="145"/>
                  </a:lnTo>
                  <a:lnTo>
                    <a:pt x="156" y="154"/>
                  </a:lnTo>
                  <a:lnTo>
                    <a:pt x="162" y="159"/>
                  </a:lnTo>
                  <a:lnTo>
                    <a:pt x="170" y="159"/>
                  </a:lnTo>
                  <a:lnTo>
                    <a:pt x="181" y="169"/>
                  </a:lnTo>
                  <a:lnTo>
                    <a:pt x="197" y="174"/>
                  </a:lnTo>
                  <a:lnTo>
                    <a:pt x="205" y="171"/>
                  </a:lnTo>
                  <a:lnTo>
                    <a:pt x="212" y="175"/>
                  </a:lnTo>
                  <a:lnTo>
                    <a:pt x="207" y="182"/>
                  </a:lnTo>
                  <a:lnTo>
                    <a:pt x="191" y="186"/>
                  </a:lnTo>
                  <a:lnTo>
                    <a:pt x="187" y="195"/>
                  </a:lnTo>
                  <a:lnTo>
                    <a:pt x="181" y="198"/>
                  </a:lnTo>
                  <a:lnTo>
                    <a:pt x="173" y="196"/>
                  </a:lnTo>
                  <a:lnTo>
                    <a:pt x="168" y="202"/>
                  </a:lnTo>
                  <a:lnTo>
                    <a:pt x="160" y="202"/>
                  </a:lnTo>
                  <a:lnTo>
                    <a:pt x="153" y="206"/>
                  </a:lnTo>
                  <a:lnTo>
                    <a:pt x="149" y="213"/>
                  </a:lnTo>
                  <a:lnTo>
                    <a:pt x="143" y="218"/>
                  </a:lnTo>
                  <a:lnTo>
                    <a:pt x="127" y="220"/>
                  </a:lnTo>
                  <a:lnTo>
                    <a:pt x="111" y="215"/>
                  </a:lnTo>
                  <a:lnTo>
                    <a:pt x="104" y="214"/>
                  </a:lnTo>
                  <a:lnTo>
                    <a:pt x="92" y="215"/>
                  </a:lnTo>
                  <a:lnTo>
                    <a:pt x="88" y="224"/>
                  </a:lnTo>
                  <a:lnTo>
                    <a:pt x="81" y="226"/>
                  </a:lnTo>
                  <a:lnTo>
                    <a:pt x="76" y="234"/>
                  </a:lnTo>
                  <a:lnTo>
                    <a:pt x="68" y="236"/>
                  </a:lnTo>
                  <a:lnTo>
                    <a:pt x="55" y="228"/>
                  </a:lnTo>
                  <a:lnTo>
                    <a:pt x="46" y="226"/>
                  </a:lnTo>
                  <a:lnTo>
                    <a:pt x="30" y="229"/>
                  </a:lnTo>
                  <a:lnTo>
                    <a:pt x="22" y="226"/>
                  </a:lnTo>
                  <a:lnTo>
                    <a:pt x="15" y="231"/>
                  </a:lnTo>
                  <a:lnTo>
                    <a:pt x="0" y="236"/>
                  </a:lnTo>
                  <a:lnTo>
                    <a:pt x="0" y="245"/>
                  </a:lnTo>
                  <a:lnTo>
                    <a:pt x="0" y="261"/>
                  </a:lnTo>
                  <a:lnTo>
                    <a:pt x="4" y="267"/>
                  </a:lnTo>
                  <a:lnTo>
                    <a:pt x="13" y="267"/>
                  </a:lnTo>
                  <a:lnTo>
                    <a:pt x="20" y="265"/>
                  </a:lnTo>
                  <a:lnTo>
                    <a:pt x="36" y="268"/>
                  </a:lnTo>
                  <a:lnTo>
                    <a:pt x="60" y="265"/>
                  </a:lnTo>
                  <a:lnTo>
                    <a:pt x="68" y="265"/>
                  </a:lnTo>
                  <a:lnTo>
                    <a:pt x="76" y="267"/>
                  </a:lnTo>
                  <a:lnTo>
                    <a:pt x="81" y="273"/>
                  </a:lnTo>
                  <a:lnTo>
                    <a:pt x="89" y="274"/>
                  </a:lnTo>
                  <a:lnTo>
                    <a:pt x="120" y="265"/>
                  </a:lnTo>
                  <a:lnTo>
                    <a:pt x="127" y="269"/>
                  </a:lnTo>
                  <a:lnTo>
                    <a:pt x="135" y="271"/>
                  </a:lnTo>
                  <a:lnTo>
                    <a:pt x="140" y="287"/>
                  </a:lnTo>
                  <a:lnTo>
                    <a:pt x="156" y="285"/>
                  </a:lnTo>
                  <a:lnTo>
                    <a:pt x="163" y="288"/>
                  </a:lnTo>
                  <a:lnTo>
                    <a:pt x="178" y="281"/>
                  </a:lnTo>
                  <a:lnTo>
                    <a:pt x="194" y="278"/>
                  </a:lnTo>
                  <a:lnTo>
                    <a:pt x="210" y="281"/>
                  </a:lnTo>
                  <a:lnTo>
                    <a:pt x="219" y="278"/>
                  </a:lnTo>
                  <a:lnTo>
                    <a:pt x="229" y="279"/>
                  </a:lnTo>
                  <a:lnTo>
                    <a:pt x="232" y="265"/>
                  </a:lnTo>
                  <a:lnTo>
                    <a:pt x="251" y="26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5" name="Freeform 59"/>
            <p:cNvSpPr>
              <a:spLocks noChangeAspect="1"/>
            </p:cNvSpPr>
            <p:nvPr/>
          </p:nvSpPr>
          <p:spPr bwMode="gray">
            <a:xfrm>
              <a:off x="5933280" y="2910234"/>
              <a:ext cx="131763" cy="98425"/>
            </a:xfrm>
            <a:custGeom>
              <a:avLst/>
              <a:gdLst/>
              <a:ahLst/>
              <a:cxnLst>
                <a:cxn ang="0">
                  <a:pos x="45" y="286"/>
                </a:cxn>
                <a:cxn ang="0">
                  <a:pos x="72" y="273"/>
                </a:cxn>
                <a:cxn ang="0">
                  <a:pos x="89" y="269"/>
                </a:cxn>
                <a:cxn ang="0">
                  <a:pos x="112" y="274"/>
                </a:cxn>
                <a:cxn ang="0">
                  <a:pos x="118" y="246"/>
                </a:cxn>
                <a:cxn ang="0">
                  <a:pos x="145" y="252"/>
                </a:cxn>
                <a:cxn ang="0">
                  <a:pos x="160" y="238"/>
                </a:cxn>
                <a:cxn ang="0">
                  <a:pos x="176" y="198"/>
                </a:cxn>
                <a:cxn ang="0">
                  <a:pos x="190" y="190"/>
                </a:cxn>
                <a:cxn ang="0">
                  <a:pos x="217" y="207"/>
                </a:cxn>
                <a:cxn ang="0">
                  <a:pos x="219" y="225"/>
                </a:cxn>
                <a:cxn ang="0">
                  <a:pos x="230" y="231"/>
                </a:cxn>
                <a:cxn ang="0">
                  <a:pos x="226" y="254"/>
                </a:cxn>
                <a:cxn ang="0">
                  <a:pos x="224" y="287"/>
                </a:cxn>
                <a:cxn ang="0">
                  <a:pos x="241" y="312"/>
                </a:cxn>
                <a:cxn ang="0">
                  <a:pos x="293" y="286"/>
                </a:cxn>
                <a:cxn ang="0">
                  <a:pos x="307" y="271"/>
                </a:cxn>
                <a:cxn ang="0">
                  <a:pos x="334" y="257"/>
                </a:cxn>
                <a:cxn ang="0">
                  <a:pos x="350" y="260"/>
                </a:cxn>
                <a:cxn ang="0">
                  <a:pos x="364" y="266"/>
                </a:cxn>
                <a:cxn ang="0">
                  <a:pos x="390" y="260"/>
                </a:cxn>
                <a:cxn ang="0">
                  <a:pos x="411" y="268"/>
                </a:cxn>
                <a:cxn ang="0">
                  <a:pos x="417" y="273"/>
                </a:cxn>
                <a:cxn ang="0">
                  <a:pos x="400" y="182"/>
                </a:cxn>
                <a:cxn ang="0">
                  <a:pos x="346" y="162"/>
                </a:cxn>
                <a:cxn ang="0">
                  <a:pos x="333" y="120"/>
                </a:cxn>
                <a:cxn ang="0">
                  <a:pos x="282" y="122"/>
                </a:cxn>
                <a:cxn ang="0">
                  <a:pos x="239" y="112"/>
                </a:cxn>
                <a:cxn ang="0">
                  <a:pos x="185" y="114"/>
                </a:cxn>
                <a:cxn ang="0">
                  <a:pos x="140" y="109"/>
                </a:cxn>
                <a:cxn ang="0">
                  <a:pos x="104" y="102"/>
                </a:cxn>
                <a:cxn ang="0">
                  <a:pos x="126" y="67"/>
                </a:cxn>
                <a:cxn ang="0">
                  <a:pos x="172" y="77"/>
                </a:cxn>
                <a:cxn ang="0">
                  <a:pos x="196" y="56"/>
                </a:cxn>
                <a:cxn ang="0">
                  <a:pos x="172" y="54"/>
                </a:cxn>
                <a:cxn ang="0">
                  <a:pos x="185" y="22"/>
                </a:cxn>
                <a:cxn ang="0">
                  <a:pos x="170" y="0"/>
                </a:cxn>
                <a:cxn ang="0">
                  <a:pos x="132" y="27"/>
                </a:cxn>
                <a:cxn ang="0">
                  <a:pos x="108" y="36"/>
                </a:cxn>
                <a:cxn ang="0">
                  <a:pos x="105" y="63"/>
                </a:cxn>
                <a:cxn ang="0">
                  <a:pos x="75" y="82"/>
                </a:cxn>
                <a:cxn ang="0">
                  <a:pos x="32" y="107"/>
                </a:cxn>
                <a:cxn ang="0">
                  <a:pos x="6" y="112"/>
                </a:cxn>
                <a:cxn ang="0">
                  <a:pos x="14" y="136"/>
                </a:cxn>
                <a:cxn ang="0">
                  <a:pos x="40" y="149"/>
                </a:cxn>
                <a:cxn ang="0">
                  <a:pos x="41" y="187"/>
                </a:cxn>
                <a:cxn ang="0">
                  <a:pos x="52" y="212"/>
                </a:cxn>
                <a:cxn ang="0">
                  <a:pos x="29" y="239"/>
                </a:cxn>
                <a:cxn ang="0">
                  <a:pos x="19" y="269"/>
                </a:cxn>
              </a:cxnLst>
              <a:rect l="0" t="0" r="r" b="b"/>
              <a:pathLst>
                <a:path w="417" h="312">
                  <a:moveTo>
                    <a:pt x="19" y="269"/>
                  </a:moveTo>
                  <a:lnTo>
                    <a:pt x="24" y="274"/>
                  </a:lnTo>
                  <a:lnTo>
                    <a:pt x="37" y="289"/>
                  </a:lnTo>
                  <a:lnTo>
                    <a:pt x="45" y="286"/>
                  </a:lnTo>
                  <a:lnTo>
                    <a:pt x="52" y="286"/>
                  </a:lnTo>
                  <a:lnTo>
                    <a:pt x="53" y="281"/>
                  </a:lnTo>
                  <a:lnTo>
                    <a:pt x="67" y="274"/>
                  </a:lnTo>
                  <a:lnTo>
                    <a:pt x="72" y="273"/>
                  </a:lnTo>
                  <a:lnTo>
                    <a:pt x="76" y="274"/>
                  </a:lnTo>
                  <a:lnTo>
                    <a:pt x="79" y="270"/>
                  </a:lnTo>
                  <a:lnTo>
                    <a:pt x="85" y="268"/>
                  </a:lnTo>
                  <a:lnTo>
                    <a:pt x="89" y="269"/>
                  </a:lnTo>
                  <a:lnTo>
                    <a:pt x="94" y="274"/>
                  </a:lnTo>
                  <a:lnTo>
                    <a:pt x="107" y="279"/>
                  </a:lnTo>
                  <a:lnTo>
                    <a:pt x="111" y="276"/>
                  </a:lnTo>
                  <a:lnTo>
                    <a:pt x="112" y="274"/>
                  </a:lnTo>
                  <a:lnTo>
                    <a:pt x="112" y="269"/>
                  </a:lnTo>
                  <a:lnTo>
                    <a:pt x="110" y="265"/>
                  </a:lnTo>
                  <a:lnTo>
                    <a:pt x="110" y="258"/>
                  </a:lnTo>
                  <a:lnTo>
                    <a:pt x="118" y="246"/>
                  </a:lnTo>
                  <a:lnTo>
                    <a:pt x="123" y="246"/>
                  </a:lnTo>
                  <a:lnTo>
                    <a:pt x="129" y="248"/>
                  </a:lnTo>
                  <a:lnTo>
                    <a:pt x="138" y="246"/>
                  </a:lnTo>
                  <a:lnTo>
                    <a:pt x="145" y="252"/>
                  </a:lnTo>
                  <a:lnTo>
                    <a:pt x="149" y="252"/>
                  </a:lnTo>
                  <a:lnTo>
                    <a:pt x="153" y="250"/>
                  </a:lnTo>
                  <a:lnTo>
                    <a:pt x="159" y="243"/>
                  </a:lnTo>
                  <a:lnTo>
                    <a:pt x="160" y="238"/>
                  </a:lnTo>
                  <a:lnTo>
                    <a:pt x="155" y="232"/>
                  </a:lnTo>
                  <a:lnTo>
                    <a:pt x="155" y="227"/>
                  </a:lnTo>
                  <a:lnTo>
                    <a:pt x="165" y="214"/>
                  </a:lnTo>
                  <a:lnTo>
                    <a:pt x="176" y="198"/>
                  </a:lnTo>
                  <a:lnTo>
                    <a:pt x="178" y="195"/>
                  </a:lnTo>
                  <a:lnTo>
                    <a:pt x="182" y="190"/>
                  </a:lnTo>
                  <a:lnTo>
                    <a:pt x="183" y="189"/>
                  </a:lnTo>
                  <a:lnTo>
                    <a:pt x="190" y="190"/>
                  </a:lnTo>
                  <a:lnTo>
                    <a:pt x="194" y="187"/>
                  </a:lnTo>
                  <a:lnTo>
                    <a:pt x="204" y="189"/>
                  </a:lnTo>
                  <a:lnTo>
                    <a:pt x="217" y="201"/>
                  </a:lnTo>
                  <a:lnTo>
                    <a:pt x="217" y="207"/>
                  </a:lnTo>
                  <a:lnTo>
                    <a:pt x="213" y="215"/>
                  </a:lnTo>
                  <a:lnTo>
                    <a:pt x="213" y="220"/>
                  </a:lnTo>
                  <a:lnTo>
                    <a:pt x="214" y="222"/>
                  </a:lnTo>
                  <a:lnTo>
                    <a:pt x="219" y="225"/>
                  </a:lnTo>
                  <a:lnTo>
                    <a:pt x="225" y="223"/>
                  </a:lnTo>
                  <a:lnTo>
                    <a:pt x="229" y="225"/>
                  </a:lnTo>
                  <a:lnTo>
                    <a:pt x="229" y="227"/>
                  </a:lnTo>
                  <a:lnTo>
                    <a:pt x="230" y="231"/>
                  </a:lnTo>
                  <a:lnTo>
                    <a:pt x="228" y="233"/>
                  </a:lnTo>
                  <a:lnTo>
                    <a:pt x="226" y="238"/>
                  </a:lnTo>
                  <a:lnTo>
                    <a:pt x="228" y="249"/>
                  </a:lnTo>
                  <a:lnTo>
                    <a:pt x="226" y="254"/>
                  </a:lnTo>
                  <a:lnTo>
                    <a:pt x="224" y="259"/>
                  </a:lnTo>
                  <a:lnTo>
                    <a:pt x="224" y="269"/>
                  </a:lnTo>
                  <a:lnTo>
                    <a:pt x="221" y="278"/>
                  </a:lnTo>
                  <a:lnTo>
                    <a:pt x="224" y="287"/>
                  </a:lnTo>
                  <a:lnTo>
                    <a:pt x="230" y="298"/>
                  </a:lnTo>
                  <a:lnTo>
                    <a:pt x="235" y="309"/>
                  </a:lnTo>
                  <a:lnTo>
                    <a:pt x="236" y="311"/>
                  </a:lnTo>
                  <a:lnTo>
                    <a:pt x="241" y="312"/>
                  </a:lnTo>
                  <a:lnTo>
                    <a:pt x="246" y="309"/>
                  </a:lnTo>
                  <a:lnTo>
                    <a:pt x="258" y="302"/>
                  </a:lnTo>
                  <a:lnTo>
                    <a:pt x="272" y="292"/>
                  </a:lnTo>
                  <a:lnTo>
                    <a:pt x="293" y="286"/>
                  </a:lnTo>
                  <a:lnTo>
                    <a:pt x="295" y="285"/>
                  </a:lnTo>
                  <a:lnTo>
                    <a:pt x="299" y="278"/>
                  </a:lnTo>
                  <a:lnTo>
                    <a:pt x="306" y="274"/>
                  </a:lnTo>
                  <a:lnTo>
                    <a:pt x="307" y="271"/>
                  </a:lnTo>
                  <a:lnTo>
                    <a:pt x="312" y="270"/>
                  </a:lnTo>
                  <a:lnTo>
                    <a:pt x="322" y="263"/>
                  </a:lnTo>
                  <a:lnTo>
                    <a:pt x="327" y="262"/>
                  </a:lnTo>
                  <a:lnTo>
                    <a:pt x="334" y="257"/>
                  </a:lnTo>
                  <a:lnTo>
                    <a:pt x="339" y="257"/>
                  </a:lnTo>
                  <a:lnTo>
                    <a:pt x="343" y="259"/>
                  </a:lnTo>
                  <a:lnTo>
                    <a:pt x="346" y="260"/>
                  </a:lnTo>
                  <a:lnTo>
                    <a:pt x="350" y="260"/>
                  </a:lnTo>
                  <a:lnTo>
                    <a:pt x="352" y="270"/>
                  </a:lnTo>
                  <a:lnTo>
                    <a:pt x="354" y="274"/>
                  </a:lnTo>
                  <a:lnTo>
                    <a:pt x="357" y="273"/>
                  </a:lnTo>
                  <a:lnTo>
                    <a:pt x="364" y="266"/>
                  </a:lnTo>
                  <a:lnTo>
                    <a:pt x="364" y="268"/>
                  </a:lnTo>
                  <a:lnTo>
                    <a:pt x="366" y="268"/>
                  </a:lnTo>
                  <a:lnTo>
                    <a:pt x="379" y="263"/>
                  </a:lnTo>
                  <a:lnTo>
                    <a:pt x="390" y="260"/>
                  </a:lnTo>
                  <a:lnTo>
                    <a:pt x="396" y="260"/>
                  </a:lnTo>
                  <a:lnTo>
                    <a:pt x="401" y="264"/>
                  </a:lnTo>
                  <a:lnTo>
                    <a:pt x="409" y="264"/>
                  </a:lnTo>
                  <a:lnTo>
                    <a:pt x="411" y="268"/>
                  </a:lnTo>
                  <a:lnTo>
                    <a:pt x="411" y="270"/>
                  </a:lnTo>
                  <a:lnTo>
                    <a:pt x="406" y="271"/>
                  </a:lnTo>
                  <a:lnTo>
                    <a:pt x="414" y="274"/>
                  </a:lnTo>
                  <a:lnTo>
                    <a:pt x="417" y="273"/>
                  </a:lnTo>
                  <a:lnTo>
                    <a:pt x="417" y="237"/>
                  </a:lnTo>
                  <a:lnTo>
                    <a:pt x="407" y="212"/>
                  </a:lnTo>
                  <a:lnTo>
                    <a:pt x="407" y="193"/>
                  </a:lnTo>
                  <a:lnTo>
                    <a:pt x="400" y="182"/>
                  </a:lnTo>
                  <a:lnTo>
                    <a:pt x="381" y="180"/>
                  </a:lnTo>
                  <a:lnTo>
                    <a:pt x="361" y="187"/>
                  </a:lnTo>
                  <a:lnTo>
                    <a:pt x="350" y="179"/>
                  </a:lnTo>
                  <a:lnTo>
                    <a:pt x="346" y="162"/>
                  </a:lnTo>
                  <a:lnTo>
                    <a:pt x="344" y="142"/>
                  </a:lnTo>
                  <a:lnTo>
                    <a:pt x="355" y="108"/>
                  </a:lnTo>
                  <a:lnTo>
                    <a:pt x="336" y="106"/>
                  </a:lnTo>
                  <a:lnTo>
                    <a:pt x="333" y="120"/>
                  </a:lnTo>
                  <a:lnTo>
                    <a:pt x="323" y="119"/>
                  </a:lnTo>
                  <a:lnTo>
                    <a:pt x="314" y="122"/>
                  </a:lnTo>
                  <a:lnTo>
                    <a:pt x="298" y="119"/>
                  </a:lnTo>
                  <a:lnTo>
                    <a:pt x="282" y="122"/>
                  </a:lnTo>
                  <a:lnTo>
                    <a:pt x="267" y="129"/>
                  </a:lnTo>
                  <a:lnTo>
                    <a:pt x="260" y="126"/>
                  </a:lnTo>
                  <a:lnTo>
                    <a:pt x="244" y="128"/>
                  </a:lnTo>
                  <a:lnTo>
                    <a:pt x="239" y="112"/>
                  </a:lnTo>
                  <a:lnTo>
                    <a:pt x="231" y="110"/>
                  </a:lnTo>
                  <a:lnTo>
                    <a:pt x="224" y="106"/>
                  </a:lnTo>
                  <a:lnTo>
                    <a:pt x="193" y="115"/>
                  </a:lnTo>
                  <a:lnTo>
                    <a:pt x="185" y="114"/>
                  </a:lnTo>
                  <a:lnTo>
                    <a:pt x="180" y="108"/>
                  </a:lnTo>
                  <a:lnTo>
                    <a:pt x="172" y="106"/>
                  </a:lnTo>
                  <a:lnTo>
                    <a:pt x="164" y="106"/>
                  </a:lnTo>
                  <a:lnTo>
                    <a:pt x="140" y="109"/>
                  </a:lnTo>
                  <a:lnTo>
                    <a:pt x="124" y="106"/>
                  </a:lnTo>
                  <a:lnTo>
                    <a:pt x="117" y="108"/>
                  </a:lnTo>
                  <a:lnTo>
                    <a:pt x="108" y="108"/>
                  </a:lnTo>
                  <a:lnTo>
                    <a:pt x="104" y="102"/>
                  </a:lnTo>
                  <a:lnTo>
                    <a:pt x="104" y="86"/>
                  </a:lnTo>
                  <a:lnTo>
                    <a:pt x="104" y="77"/>
                  </a:lnTo>
                  <a:lnTo>
                    <a:pt x="119" y="72"/>
                  </a:lnTo>
                  <a:lnTo>
                    <a:pt x="126" y="67"/>
                  </a:lnTo>
                  <a:lnTo>
                    <a:pt x="134" y="70"/>
                  </a:lnTo>
                  <a:lnTo>
                    <a:pt x="150" y="67"/>
                  </a:lnTo>
                  <a:lnTo>
                    <a:pt x="159" y="69"/>
                  </a:lnTo>
                  <a:lnTo>
                    <a:pt x="172" y="77"/>
                  </a:lnTo>
                  <a:lnTo>
                    <a:pt x="180" y="75"/>
                  </a:lnTo>
                  <a:lnTo>
                    <a:pt x="185" y="67"/>
                  </a:lnTo>
                  <a:lnTo>
                    <a:pt x="192" y="65"/>
                  </a:lnTo>
                  <a:lnTo>
                    <a:pt x="196" y="56"/>
                  </a:lnTo>
                  <a:lnTo>
                    <a:pt x="192" y="56"/>
                  </a:lnTo>
                  <a:lnTo>
                    <a:pt x="185" y="60"/>
                  </a:lnTo>
                  <a:lnTo>
                    <a:pt x="176" y="61"/>
                  </a:lnTo>
                  <a:lnTo>
                    <a:pt x="172" y="54"/>
                  </a:lnTo>
                  <a:lnTo>
                    <a:pt x="167" y="38"/>
                  </a:lnTo>
                  <a:lnTo>
                    <a:pt x="174" y="33"/>
                  </a:lnTo>
                  <a:lnTo>
                    <a:pt x="181" y="29"/>
                  </a:lnTo>
                  <a:lnTo>
                    <a:pt x="185" y="22"/>
                  </a:lnTo>
                  <a:lnTo>
                    <a:pt x="183" y="15"/>
                  </a:lnTo>
                  <a:lnTo>
                    <a:pt x="178" y="9"/>
                  </a:lnTo>
                  <a:lnTo>
                    <a:pt x="177" y="0"/>
                  </a:lnTo>
                  <a:lnTo>
                    <a:pt x="170" y="0"/>
                  </a:lnTo>
                  <a:lnTo>
                    <a:pt x="164" y="5"/>
                  </a:lnTo>
                  <a:lnTo>
                    <a:pt x="160" y="12"/>
                  </a:lnTo>
                  <a:lnTo>
                    <a:pt x="145" y="20"/>
                  </a:lnTo>
                  <a:lnTo>
                    <a:pt x="132" y="27"/>
                  </a:lnTo>
                  <a:lnTo>
                    <a:pt x="123" y="28"/>
                  </a:lnTo>
                  <a:lnTo>
                    <a:pt x="117" y="23"/>
                  </a:lnTo>
                  <a:lnTo>
                    <a:pt x="110" y="27"/>
                  </a:lnTo>
                  <a:lnTo>
                    <a:pt x="108" y="36"/>
                  </a:lnTo>
                  <a:lnTo>
                    <a:pt x="102" y="40"/>
                  </a:lnTo>
                  <a:lnTo>
                    <a:pt x="107" y="47"/>
                  </a:lnTo>
                  <a:lnTo>
                    <a:pt x="107" y="55"/>
                  </a:lnTo>
                  <a:lnTo>
                    <a:pt x="105" y="63"/>
                  </a:lnTo>
                  <a:lnTo>
                    <a:pt x="99" y="67"/>
                  </a:lnTo>
                  <a:lnTo>
                    <a:pt x="83" y="70"/>
                  </a:lnTo>
                  <a:lnTo>
                    <a:pt x="75" y="75"/>
                  </a:lnTo>
                  <a:lnTo>
                    <a:pt x="75" y="82"/>
                  </a:lnTo>
                  <a:lnTo>
                    <a:pt x="63" y="104"/>
                  </a:lnTo>
                  <a:lnTo>
                    <a:pt x="56" y="107"/>
                  </a:lnTo>
                  <a:lnTo>
                    <a:pt x="40" y="108"/>
                  </a:lnTo>
                  <a:lnTo>
                    <a:pt x="32" y="107"/>
                  </a:lnTo>
                  <a:lnTo>
                    <a:pt x="26" y="101"/>
                  </a:lnTo>
                  <a:lnTo>
                    <a:pt x="18" y="102"/>
                  </a:lnTo>
                  <a:lnTo>
                    <a:pt x="10" y="106"/>
                  </a:lnTo>
                  <a:lnTo>
                    <a:pt x="6" y="112"/>
                  </a:lnTo>
                  <a:lnTo>
                    <a:pt x="8" y="120"/>
                  </a:lnTo>
                  <a:lnTo>
                    <a:pt x="0" y="125"/>
                  </a:lnTo>
                  <a:lnTo>
                    <a:pt x="6" y="131"/>
                  </a:lnTo>
                  <a:lnTo>
                    <a:pt x="14" y="136"/>
                  </a:lnTo>
                  <a:lnTo>
                    <a:pt x="16" y="144"/>
                  </a:lnTo>
                  <a:lnTo>
                    <a:pt x="25" y="145"/>
                  </a:lnTo>
                  <a:lnTo>
                    <a:pt x="34" y="144"/>
                  </a:lnTo>
                  <a:lnTo>
                    <a:pt x="40" y="149"/>
                  </a:lnTo>
                  <a:lnTo>
                    <a:pt x="42" y="156"/>
                  </a:lnTo>
                  <a:lnTo>
                    <a:pt x="41" y="165"/>
                  </a:lnTo>
                  <a:lnTo>
                    <a:pt x="37" y="171"/>
                  </a:lnTo>
                  <a:lnTo>
                    <a:pt x="41" y="187"/>
                  </a:lnTo>
                  <a:lnTo>
                    <a:pt x="46" y="194"/>
                  </a:lnTo>
                  <a:lnTo>
                    <a:pt x="53" y="199"/>
                  </a:lnTo>
                  <a:lnTo>
                    <a:pt x="54" y="205"/>
                  </a:lnTo>
                  <a:lnTo>
                    <a:pt x="52" y="212"/>
                  </a:lnTo>
                  <a:lnTo>
                    <a:pt x="47" y="217"/>
                  </a:lnTo>
                  <a:lnTo>
                    <a:pt x="40" y="222"/>
                  </a:lnTo>
                  <a:lnTo>
                    <a:pt x="37" y="228"/>
                  </a:lnTo>
                  <a:lnTo>
                    <a:pt x="29" y="239"/>
                  </a:lnTo>
                  <a:lnTo>
                    <a:pt x="22" y="253"/>
                  </a:lnTo>
                  <a:lnTo>
                    <a:pt x="24" y="259"/>
                  </a:lnTo>
                  <a:lnTo>
                    <a:pt x="24" y="266"/>
                  </a:lnTo>
                  <a:lnTo>
                    <a:pt x="19" y="26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6" name="Freeform 60"/>
            <p:cNvSpPr>
              <a:spLocks noChangeAspect="1"/>
            </p:cNvSpPr>
            <p:nvPr/>
          </p:nvSpPr>
          <p:spPr bwMode="gray">
            <a:xfrm>
              <a:off x="5995192" y="2930872"/>
              <a:ext cx="4763" cy="6350"/>
            </a:xfrm>
            <a:custGeom>
              <a:avLst/>
              <a:gdLst/>
              <a:ahLst/>
              <a:cxnLst>
                <a:cxn ang="0">
                  <a:pos x="16" y="19"/>
                </a:cxn>
                <a:cxn ang="0">
                  <a:pos x="14" y="12"/>
                </a:cxn>
                <a:cxn ang="0">
                  <a:pos x="5" y="0"/>
                </a:cxn>
                <a:cxn ang="0">
                  <a:pos x="0" y="6"/>
                </a:cxn>
                <a:cxn ang="0">
                  <a:pos x="1" y="13"/>
                </a:cxn>
                <a:cxn ang="0">
                  <a:pos x="3" y="21"/>
                </a:cxn>
                <a:cxn ang="0">
                  <a:pos x="12" y="22"/>
                </a:cxn>
                <a:cxn ang="0">
                  <a:pos x="16" y="19"/>
                </a:cxn>
              </a:cxnLst>
              <a:rect l="0" t="0" r="r" b="b"/>
              <a:pathLst>
                <a:path w="16" h="22">
                  <a:moveTo>
                    <a:pt x="16" y="19"/>
                  </a:moveTo>
                  <a:lnTo>
                    <a:pt x="14" y="12"/>
                  </a:lnTo>
                  <a:lnTo>
                    <a:pt x="5" y="0"/>
                  </a:lnTo>
                  <a:lnTo>
                    <a:pt x="0" y="6"/>
                  </a:lnTo>
                  <a:lnTo>
                    <a:pt x="1" y="13"/>
                  </a:lnTo>
                  <a:lnTo>
                    <a:pt x="3" y="21"/>
                  </a:lnTo>
                  <a:lnTo>
                    <a:pt x="12" y="22"/>
                  </a:lnTo>
                  <a:lnTo>
                    <a:pt x="16" y="1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7" name="Freeform 61"/>
            <p:cNvSpPr>
              <a:spLocks noChangeAspect="1"/>
            </p:cNvSpPr>
            <p:nvPr/>
          </p:nvSpPr>
          <p:spPr bwMode="gray">
            <a:xfrm>
              <a:off x="6006305" y="2934047"/>
              <a:ext cx="4763" cy="3175"/>
            </a:xfrm>
            <a:custGeom>
              <a:avLst/>
              <a:gdLst/>
              <a:ahLst/>
              <a:cxnLst>
                <a:cxn ang="0">
                  <a:pos x="15" y="4"/>
                </a:cxn>
                <a:cxn ang="0">
                  <a:pos x="7" y="0"/>
                </a:cxn>
                <a:cxn ang="0">
                  <a:pos x="0" y="3"/>
                </a:cxn>
                <a:cxn ang="0">
                  <a:pos x="6" y="9"/>
                </a:cxn>
                <a:cxn ang="0">
                  <a:pos x="14" y="6"/>
                </a:cxn>
                <a:cxn ang="0">
                  <a:pos x="15" y="4"/>
                </a:cxn>
              </a:cxnLst>
              <a:rect l="0" t="0" r="r" b="b"/>
              <a:pathLst>
                <a:path w="15" h="9">
                  <a:moveTo>
                    <a:pt x="15" y="4"/>
                  </a:moveTo>
                  <a:lnTo>
                    <a:pt x="7" y="0"/>
                  </a:lnTo>
                  <a:lnTo>
                    <a:pt x="0" y="3"/>
                  </a:lnTo>
                  <a:lnTo>
                    <a:pt x="6" y="9"/>
                  </a:lnTo>
                  <a:lnTo>
                    <a:pt x="14" y="6"/>
                  </a:lnTo>
                  <a:lnTo>
                    <a:pt x="15"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8" name="Freeform 62"/>
            <p:cNvSpPr>
              <a:spLocks noChangeAspect="1"/>
            </p:cNvSpPr>
            <p:nvPr/>
          </p:nvSpPr>
          <p:spPr bwMode="gray">
            <a:xfrm>
              <a:off x="5987255" y="2937222"/>
              <a:ext cx="3175" cy="3175"/>
            </a:xfrm>
            <a:custGeom>
              <a:avLst/>
              <a:gdLst/>
              <a:ahLst/>
              <a:cxnLst>
                <a:cxn ang="0">
                  <a:pos x="12" y="6"/>
                </a:cxn>
                <a:cxn ang="0">
                  <a:pos x="8" y="0"/>
                </a:cxn>
                <a:cxn ang="0">
                  <a:pos x="0" y="1"/>
                </a:cxn>
                <a:cxn ang="0">
                  <a:pos x="2" y="8"/>
                </a:cxn>
                <a:cxn ang="0">
                  <a:pos x="11" y="8"/>
                </a:cxn>
                <a:cxn ang="0">
                  <a:pos x="12" y="6"/>
                </a:cxn>
              </a:cxnLst>
              <a:rect l="0" t="0" r="r" b="b"/>
              <a:pathLst>
                <a:path w="12" h="8">
                  <a:moveTo>
                    <a:pt x="12" y="6"/>
                  </a:moveTo>
                  <a:lnTo>
                    <a:pt x="8" y="0"/>
                  </a:lnTo>
                  <a:lnTo>
                    <a:pt x="0" y="1"/>
                  </a:lnTo>
                  <a:lnTo>
                    <a:pt x="2" y="8"/>
                  </a:lnTo>
                  <a:lnTo>
                    <a:pt x="11" y="8"/>
                  </a:lnTo>
                  <a:lnTo>
                    <a:pt x="12" y="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9" name="Freeform 63"/>
            <p:cNvSpPr>
              <a:spLocks noChangeAspect="1"/>
            </p:cNvSpPr>
            <p:nvPr/>
          </p:nvSpPr>
          <p:spPr bwMode="gray">
            <a:xfrm>
              <a:off x="5812630" y="2968972"/>
              <a:ext cx="250825" cy="190500"/>
            </a:xfrm>
            <a:custGeom>
              <a:avLst/>
              <a:gdLst/>
              <a:ahLst/>
              <a:cxnLst>
                <a:cxn ang="0">
                  <a:pos x="65" y="487"/>
                </a:cxn>
                <a:cxn ang="0">
                  <a:pos x="14" y="447"/>
                </a:cxn>
                <a:cxn ang="0">
                  <a:pos x="3" y="371"/>
                </a:cxn>
                <a:cxn ang="0">
                  <a:pos x="0" y="299"/>
                </a:cxn>
                <a:cxn ang="0">
                  <a:pos x="40" y="223"/>
                </a:cxn>
                <a:cxn ang="0">
                  <a:pos x="57" y="206"/>
                </a:cxn>
                <a:cxn ang="0">
                  <a:pos x="98" y="221"/>
                </a:cxn>
                <a:cxn ang="0">
                  <a:pos x="139" y="210"/>
                </a:cxn>
                <a:cxn ang="0">
                  <a:pos x="146" y="184"/>
                </a:cxn>
                <a:cxn ang="0">
                  <a:pos x="186" y="168"/>
                </a:cxn>
                <a:cxn ang="0">
                  <a:pos x="224" y="142"/>
                </a:cxn>
                <a:cxn ang="0">
                  <a:pos x="235" y="95"/>
                </a:cxn>
                <a:cxn ang="0">
                  <a:pos x="259" y="83"/>
                </a:cxn>
                <a:cxn ang="0">
                  <a:pos x="283" y="65"/>
                </a:cxn>
                <a:cxn ang="0">
                  <a:pos x="331" y="77"/>
                </a:cxn>
                <a:cxn ang="0">
                  <a:pos x="396" y="82"/>
                </a:cxn>
                <a:cxn ang="0">
                  <a:pos x="430" y="94"/>
                </a:cxn>
                <a:cxn ang="0">
                  <a:pos x="462" y="81"/>
                </a:cxn>
                <a:cxn ang="0">
                  <a:pos x="489" y="87"/>
                </a:cxn>
                <a:cxn ang="0">
                  <a:pos x="500" y="59"/>
                </a:cxn>
                <a:cxn ang="0">
                  <a:pos x="528" y="63"/>
                </a:cxn>
                <a:cxn ang="0">
                  <a:pos x="542" y="27"/>
                </a:cxn>
                <a:cxn ang="0">
                  <a:pos x="567" y="3"/>
                </a:cxn>
                <a:cxn ang="0">
                  <a:pos x="590" y="28"/>
                </a:cxn>
                <a:cxn ang="0">
                  <a:pos x="606" y="38"/>
                </a:cxn>
                <a:cxn ang="0">
                  <a:pos x="605" y="62"/>
                </a:cxn>
                <a:cxn ang="0">
                  <a:pos x="601" y="100"/>
                </a:cxn>
                <a:cxn ang="0">
                  <a:pos x="623" y="122"/>
                </a:cxn>
                <a:cxn ang="0">
                  <a:pos x="676" y="92"/>
                </a:cxn>
                <a:cxn ang="0">
                  <a:pos x="704" y="75"/>
                </a:cxn>
                <a:cxn ang="0">
                  <a:pos x="727" y="73"/>
                </a:cxn>
                <a:cxn ang="0">
                  <a:pos x="741" y="81"/>
                </a:cxn>
                <a:cxn ang="0">
                  <a:pos x="778" y="77"/>
                </a:cxn>
                <a:cxn ang="0">
                  <a:pos x="785" y="84"/>
                </a:cxn>
                <a:cxn ang="0">
                  <a:pos x="768" y="94"/>
                </a:cxn>
                <a:cxn ang="0">
                  <a:pos x="759" y="108"/>
                </a:cxn>
                <a:cxn ang="0">
                  <a:pos x="725" y="109"/>
                </a:cxn>
                <a:cxn ang="0">
                  <a:pos x="665" y="114"/>
                </a:cxn>
                <a:cxn ang="0">
                  <a:pos x="638" y="129"/>
                </a:cxn>
                <a:cxn ang="0">
                  <a:pos x="622" y="141"/>
                </a:cxn>
                <a:cxn ang="0">
                  <a:pos x="594" y="158"/>
                </a:cxn>
                <a:cxn ang="0">
                  <a:pos x="605" y="183"/>
                </a:cxn>
                <a:cxn ang="0">
                  <a:pos x="608" y="218"/>
                </a:cxn>
                <a:cxn ang="0">
                  <a:pos x="592" y="249"/>
                </a:cxn>
                <a:cxn ang="0">
                  <a:pos x="582" y="277"/>
                </a:cxn>
                <a:cxn ang="0">
                  <a:pos x="569" y="304"/>
                </a:cxn>
                <a:cxn ang="0">
                  <a:pos x="520" y="302"/>
                </a:cxn>
                <a:cxn ang="0">
                  <a:pos x="535" y="336"/>
                </a:cxn>
                <a:cxn ang="0">
                  <a:pos x="517" y="361"/>
                </a:cxn>
                <a:cxn ang="0">
                  <a:pos x="489" y="384"/>
                </a:cxn>
                <a:cxn ang="0">
                  <a:pos x="481" y="404"/>
                </a:cxn>
                <a:cxn ang="0">
                  <a:pos x="463" y="460"/>
                </a:cxn>
                <a:cxn ang="0">
                  <a:pos x="444" y="445"/>
                </a:cxn>
                <a:cxn ang="0">
                  <a:pos x="425" y="448"/>
                </a:cxn>
                <a:cxn ang="0">
                  <a:pos x="391" y="468"/>
                </a:cxn>
                <a:cxn ang="0">
                  <a:pos x="390" y="479"/>
                </a:cxn>
                <a:cxn ang="0">
                  <a:pos x="352" y="476"/>
                </a:cxn>
                <a:cxn ang="0">
                  <a:pos x="321" y="520"/>
                </a:cxn>
                <a:cxn ang="0">
                  <a:pos x="321" y="566"/>
                </a:cxn>
                <a:cxn ang="0">
                  <a:pos x="226" y="587"/>
                </a:cxn>
                <a:cxn ang="0">
                  <a:pos x="197" y="599"/>
                </a:cxn>
                <a:cxn ang="0">
                  <a:pos x="129" y="594"/>
                </a:cxn>
                <a:cxn ang="0">
                  <a:pos x="101" y="598"/>
                </a:cxn>
              </a:cxnLst>
              <a:rect l="0" t="0" r="r" b="b"/>
              <a:pathLst>
                <a:path w="788" h="599">
                  <a:moveTo>
                    <a:pt x="24" y="572"/>
                  </a:moveTo>
                  <a:lnTo>
                    <a:pt x="36" y="547"/>
                  </a:lnTo>
                  <a:lnTo>
                    <a:pt x="59" y="519"/>
                  </a:lnTo>
                  <a:lnTo>
                    <a:pt x="65" y="502"/>
                  </a:lnTo>
                  <a:lnTo>
                    <a:pt x="65" y="487"/>
                  </a:lnTo>
                  <a:lnTo>
                    <a:pt x="59" y="471"/>
                  </a:lnTo>
                  <a:lnTo>
                    <a:pt x="48" y="461"/>
                  </a:lnTo>
                  <a:lnTo>
                    <a:pt x="36" y="461"/>
                  </a:lnTo>
                  <a:lnTo>
                    <a:pt x="24" y="458"/>
                  </a:lnTo>
                  <a:lnTo>
                    <a:pt x="14" y="447"/>
                  </a:lnTo>
                  <a:lnTo>
                    <a:pt x="12" y="434"/>
                  </a:lnTo>
                  <a:lnTo>
                    <a:pt x="15" y="417"/>
                  </a:lnTo>
                  <a:lnTo>
                    <a:pt x="12" y="399"/>
                  </a:lnTo>
                  <a:lnTo>
                    <a:pt x="6" y="383"/>
                  </a:lnTo>
                  <a:lnTo>
                    <a:pt x="3" y="371"/>
                  </a:lnTo>
                  <a:lnTo>
                    <a:pt x="6" y="353"/>
                  </a:lnTo>
                  <a:lnTo>
                    <a:pt x="15" y="335"/>
                  </a:lnTo>
                  <a:lnTo>
                    <a:pt x="14" y="324"/>
                  </a:lnTo>
                  <a:lnTo>
                    <a:pt x="0" y="319"/>
                  </a:lnTo>
                  <a:lnTo>
                    <a:pt x="0" y="299"/>
                  </a:lnTo>
                  <a:lnTo>
                    <a:pt x="0" y="289"/>
                  </a:lnTo>
                  <a:lnTo>
                    <a:pt x="21" y="281"/>
                  </a:lnTo>
                  <a:lnTo>
                    <a:pt x="21" y="266"/>
                  </a:lnTo>
                  <a:lnTo>
                    <a:pt x="35" y="244"/>
                  </a:lnTo>
                  <a:lnTo>
                    <a:pt x="40" y="223"/>
                  </a:lnTo>
                  <a:lnTo>
                    <a:pt x="40" y="206"/>
                  </a:lnTo>
                  <a:lnTo>
                    <a:pt x="42" y="192"/>
                  </a:lnTo>
                  <a:lnTo>
                    <a:pt x="48" y="196"/>
                  </a:lnTo>
                  <a:lnTo>
                    <a:pt x="54" y="202"/>
                  </a:lnTo>
                  <a:lnTo>
                    <a:pt x="57" y="206"/>
                  </a:lnTo>
                  <a:lnTo>
                    <a:pt x="68" y="208"/>
                  </a:lnTo>
                  <a:lnTo>
                    <a:pt x="80" y="206"/>
                  </a:lnTo>
                  <a:lnTo>
                    <a:pt x="86" y="211"/>
                  </a:lnTo>
                  <a:lnTo>
                    <a:pt x="94" y="215"/>
                  </a:lnTo>
                  <a:lnTo>
                    <a:pt x="98" y="221"/>
                  </a:lnTo>
                  <a:lnTo>
                    <a:pt x="103" y="221"/>
                  </a:lnTo>
                  <a:lnTo>
                    <a:pt x="111" y="219"/>
                  </a:lnTo>
                  <a:lnTo>
                    <a:pt x="124" y="219"/>
                  </a:lnTo>
                  <a:lnTo>
                    <a:pt x="130" y="213"/>
                  </a:lnTo>
                  <a:lnTo>
                    <a:pt x="139" y="210"/>
                  </a:lnTo>
                  <a:lnTo>
                    <a:pt x="143" y="207"/>
                  </a:lnTo>
                  <a:lnTo>
                    <a:pt x="145" y="195"/>
                  </a:lnTo>
                  <a:lnTo>
                    <a:pt x="149" y="194"/>
                  </a:lnTo>
                  <a:lnTo>
                    <a:pt x="153" y="189"/>
                  </a:lnTo>
                  <a:lnTo>
                    <a:pt x="146" y="184"/>
                  </a:lnTo>
                  <a:lnTo>
                    <a:pt x="146" y="178"/>
                  </a:lnTo>
                  <a:lnTo>
                    <a:pt x="154" y="179"/>
                  </a:lnTo>
                  <a:lnTo>
                    <a:pt x="160" y="176"/>
                  </a:lnTo>
                  <a:lnTo>
                    <a:pt x="178" y="173"/>
                  </a:lnTo>
                  <a:lnTo>
                    <a:pt x="186" y="168"/>
                  </a:lnTo>
                  <a:lnTo>
                    <a:pt x="194" y="164"/>
                  </a:lnTo>
                  <a:lnTo>
                    <a:pt x="200" y="158"/>
                  </a:lnTo>
                  <a:lnTo>
                    <a:pt x="208" y="157"/>
                  </a:lnTo>
                  <a:lnTo>
                    <a:pt x="223" y="147"/>
                  </a:lnTo>
                  <a:lnTo>
                    <a:pt x="224" y="142"/>
                  </a:lnTo>
                  <a:lnTo>
                    <a:pt x="224" y="135"/>
                  </a:lnTo>
                  <a:lnTo>
                    <a:pt x="226" y="122"/>
                  </a:lnTo>
                  <a:lnTo>
                    <a:pt x="229" y="119"/>
                  </a:lnTo>
                  <a:lnTo>
                    <a:pt x="235" y="102"/>
                  </a:lnTo>
                  <a:lnTo>
                    <a:pt x="235" y="95"/>
                  </a:lnTo>
                  <a:lnTo>
                    <a:pt x="236" y="93"/>
                  </a:lnTo>
                  <a:lnTo>
                    <a:pt x="240" y="89"/>
                  </a:lnTo>
                  <a:lnTo>
                    <a:pt x="245" y="83"/>
                  </a:lnTo>
                  <a:lnTo>
                    <a:pt x="253" y="82"/>
                  </a:lnTo>
                  <a:lnTo>
                    <a:pt x="259" y="83"/>
                  </a:lnTo>
                  <a:lnTo>
                    <a:pt x="274" y="83"/>
                  </a:lnTo>
                  <a:lnTo>
                    <a:pt x="277" y="82"/>
                  </a:lnTo>
                  <a:lnTo>
                    <a:pt x="279" y="77"/>
                  </a:lnTo>
                  <a:lnTo>
                    <a:pt x="280" y="68"/>
                  </a:lnTo>
                  <a:lnTo>
                    <a:pt x="283" y="65"/>
                  </a:lnTo>
                  <a:lnTo>
                    <a:pt x="288" y="65"/>
                  </a:lnTo>
                  <a:lnTo>
                    <a:pt x="293" y="65"/>
                  </a:lnTo>
                  <a:lnTo>
                    <a:pt x="306" y="73"/>
                  </a:lnTo>
                  <a:lnTo>
                    <a:pt x="316" y="77"/>
                  </a:lnTo>
                  <a:lnTo>
                    <a:pt x="331" y="77"/>
                  </a:lnTo>
                  <a:lnTo>
                    <a:pt x="360" y="76"/>
                  </a:lnTo>
                  <a:lnTo>
                    <a:pt x="366" y="78"/>
                  </a:lnTo>
                  <a:lnTo>
                    <a:pt x="374" y="83"/>
                  </a:lnTo>
                  <a:lnTo>
                    <a:pt x="383" y="81"/>
                  </a:lnTo>
                  <a:lnTo>
                    <a:pt x="396" y="82"/>
                  </a:lnTo>
                  <a:lnTo>
                    <a:pt x="401" y="87"/>
                  </a:lnTo>
                  <a:lnTo>
                    <a:pt x="414" y="102"/>
                  </a:lnTo>
                  <a:lnTo>
                    <a:pt x="422" y="99"/>
                  </a:lnTo>
                  <a:lnTo>
                    <a:pt x="429" y="99"/>
                  </a:lnTo>
                  <a:lnTo>
                    <a:pt x="430" y="94"/>
                  </a:lnTo>
                  <a:lnTo>
                    <a:pt x="444" y="87"/>
                  </a:lnTo>
                  <a:lnTo>
                    <a:pt x="449" y="86"/>
                  </a:lnTo>
                  <a:lnTo>
                    <a:pt x="453" y="87"/>
                  </a:lnTo>
                  <a:lnTo>
                    <a:pt x="456" y="83"/>
                  </a:lnTo>
                  <a:lnTo>
                    <a:pt x="462" y="81"/>
                  </a:lnTo>
                  <a:lnTo>
                    <a:pt x="466" y="82"/>
                  </a:lnTo>
                  <a:lnTo>
                    <a:pt x="471" y="87"/>
                  </a:lnTo>
                  <a:lnTo>
                    <a:pt x="484" y="92"/>
                  </a:lnTo>
                  <a:lnTo>
                    <a:pt x="488" y="89"/>
                  </a:lnTo>
                  <a:lnTo>
                    <a:pt x="489" y="87"/>
                  </a:lnTo>
                  <a:lnTo>
                    <a:pt x="489" y="82"/>
                  </a:lnTo>
                  <a:lnTo>
                    <a:pt x="487" y="78"/>
                  </a:lnTo>
                  <a:lnTo>
                    <a:pt x="485" y="71"/>
                  </a:lnTo>
                  <a:lnTo>
                    <a:pt x="495" y="59"/>
                  </a:lnTo>
                  <a:lnTo>
                    <a:pt x="500" y="59"/>
                  </a:lnTo>
                  <a:lnTo>
                    <a:pt x="506" y="61"/>
                  </a:lnTo>
                  <a:lnTo>
                    <a:pt x="514" y="59"/>
                  </a:lnTo>
                  <a:lnTo>
                    <a:pt x="522" y="65"/>
                  </a:lnTo>
                  <a:lnTo>
                    <a:pt x="526" y="65"/>
                  </a:lnTo>
                  <a:lnTo>
                    <a:pt x="528" y="63"/>
                  </a:lnTo>
                  <a:lnTo>
                    <a:pt x="536" y="56"/>
                  </a:lnTo>
                  <a:lnTo>
                    <a:pt x="537" y="51"/>
                  </a:lnTo>
                  <a:lnTo>
                    <a:pt x="532" y="45"/>
                  </a:lnTo>
                  <a:lnTo>
                    <a:pt x="532" y="40"/>
                  </a:lnTo>
                  <a:lnTo>
                    <a:pt x="542" y="27"/>
                  </a:lnTo>
                  <a:lnTo>
                    <a:pt x="553" y="11"/>
                  </a:lnTo>
                  <a:lnTo>
                    <a:pt x="555" y="9"/>
                  </a:lnTo>
                  <a:lnTo>
                    <a:pt x="559" y="3"/>
                  </a:lnTo>
                  <a:lnTo>
                    <a:pt x="560" y="2"/>
                  </a:lnTo>
                  <a:lnTo>
                    <a:pt x="567" y="3"/>
                  </a:lnTo>
                  <a:lnTo>
                    <a:pt x="571" y="0"/>
                  </a:lnTo>
                  <a:lnTo>
                    <a:pt x="581" y="2"/>
                  </a:lnTo>
                  <a:lnTo>
                    <a:pt x="594" y="14"/>
                  </a:lnTo>
                  <a:lnTo>
                    <a:pt x="594" y="20"/>
                  </a:lnTo>
                  <a:lnTo>
                    <a:pt x="590" y="28"/>
                  </a:lnTo>
                  <a:lnTo>
                    <a:pt x="590" y="33"/>
                  </a:lnTo>
                  <a:lnTo>
                    <a:pt x="591" y="35"/>
                  </a:lnTo>
                  <a:lnTo>
                    <a:pt x="596" y="38"/>
                  </a:lnTo>
                  <a:lnTo>
                    <a:pt x="602" y="36"/>
                  </a:lnTo>
                  <a:lnTo>
                    <a:pt x="606" y="38"/>
                  </a:lnTo>
                  <a:lnTo>
                    <a:pt x="606" y="40"/>
                  </a:lnTo>
                  <a:lnTo>
                    <a:pt x="607" y="44"/>
                  </a:lnTo>
                  <a:lnTo>
                    <a:pt x="605" y="46"/>
                  </a:lnTo>
                  <a:lnTo>
                    <a:pt x="603" y="51"/>
                  </a:lnTo>
                  <a:lnTo>
                    <a:pt x="605" y="62"/>
                  </a:lnTo>
                  <a:lnTo>
                    <a:pt x="603" y="67"/>
                  </a:lnTo>
                  <a:lnTo>
                    <a:pt x="601" y="72"/>
                  </a:lnTo>
                  <a:lnTo>
                    <a:pt x="601" y="82"/>
                  </a:lnTo>
                  <a:lnTo>
                    <a:pt x="598" y="92"/>
                  </a:lnTo>
                  <a:lnTo>
                    <a:pt x="601" y="100"/>
                  </a:lnTo>
                  <a:lnTo>
                    <a:pt x="607" y="111"/>
                  </a:lnTo>
                  <a:lnTo>
                    <a:pt x="612" y="122"/>
                  </a:lnTo>
                  <a:lnTo>
                    <a:pt x="613" y="124"/>
                  </a:lnTo>
                  <a:lnTo>
                    <a:pt x="618" y="125"/>
                  </a:lnTo>
                  <a:lnTo>
                    <a:pt x="623" y="122"/>
                  </a:lnTo>
                  <a:lnTo>
                    <a:pt x="635" y="115"/>
                  </a:lnTo>
                  <a:lnTo>
                    <a:pt x="648" y="105"/>
                  </a:lnTo>
                  <a:lnTo>
                    <a:pt x="670" y="99"/>
                  </a:lnTo>
                  <a:lnTo>
                    <a:pt x="671" y="98"/>
                  </a:lnTo>
                  <a:lnTo>
                    <a:pt x="676" y="92"/>
                  </a:lnTo>
                  <a:lnTo>
                    <a:pt x="683" y="87"/>
                  </a:lnTo>
                  <a:lnTo>
                    <a:pt x="684" y="84"/>
                  </a:lnTo>
                  <a:lnTo>
                    <a:pt x="689" y="83"/>
                  </a:lnTo>
                  <a:lnTo>
                    <a:pt x="699" y="77"/>
                  </a:lnTo>
                  <a:lnTo>
                    <a:pt x="704" y="75"/>
                  </a:lnTo>
                  <a:lnTo>
                    <a:pt x="711" y="70"/>
                  </a:lnTo>
                  <a:lnTo>
                    <a:pt x="716" y="70"/>
                  </a:lnTo>
                  <a:lnTo>
                    <a:pt x="720" y="72"/>
                  </a:lnTo>
                  <a:lnTo>
                    <a:pt x="723" y="73"/>
                  </a:lnTo>
                  <a:lnTo>
                    <a:pt x="727" y="73"/>
                  </a:lnTo>
                  <a:lnTo>
                    <a:pt x="729" y="83"/>
                  </a:lnTo>
                  <a:lnTo>
                    <a:pt x="731" y="87"/>
                  </a:lnTo>
                  <a:lnTo>
                    <a:pt x="734" y="86"/>
                  </a:lnTo>
                  <a:lnTo>
                    <a:pt x="741" y="79"/>
                  </a:lnTo>
                  <a:lnTo>
                    <a:pt x="741" y="81"/>
                  </a:lnTo>
                  <a:lnTo>
                    <a:pt x="743" y="81"/>
                  </a:lnTo>
                  <a:lnTo>
                    <a:pt x="756" y="76"/>
                  </a:lnTo>
                  <a:lnTo>
                    <a:pt x="767" y="75"/>
                  </a:lnTo>
                  <a:lnTo>
                    <a:pt x="773" y="75"/>
                  </a:lnTo>
                  <a:lnTo>
                    <a:pt x="778" y="77"/>
                  </a:lnTo>
                  <a:lnTo>
                    <a:pt x="785" y="77"/>
                  </a:lnTo>
                  <a:lnTo>
                    <a:pt x="788" y="81"/>
                  </a:lnTo>
                  <a:lnTo>
                    <a:pt x="788" y="83"/>
                  </a:lnTo>
                  <a:lnTo>
                    <a:pt x="783" y="84"/>
                  </a:lnTo>
                  <a:lnTo>
                    <a:pt x="785" y="84"/>
                  </a:lnTo>
                  <a:lnTo>
                    <a:pt x="783" y="84"/>
                  </a:lnTo>
                  <a:lnTo>
                    <a:pt x="778" y="83"/>
                  </a:lnTo>
                  <a:lnTo>
                    <a:pt x="774" y="83"/>
                  </a:lnTo>
                  <a:lnTo>
                    <a:pt x="766" y="92"/>
                  </a:lnTo>
                  <a:lnTo>
                    <a:pt x="768" y="94"/>
                  </a:lnTo>
                  <a:lnTo>
                    <a:pt x="774" y="97"/>
                  </a:lnTo>
                  <a:lnTo>
                    <a:pt x="775" y="102"/>
                  </a:lnTo>
                  <a:lnTo>
                    <a:pt x="775" y="106"/>
                  </a:lnTo>
                  <a:lnTo>
                    <a:pt x="764" y="104"/>
                  </a:lnTo>
                  <a:lnTo>
                    <a:pt x="759" y="108"/>
                  </a:lnTo>
                  <a:lnTo>
                    <a:pt x="757" y="108"/>
                  </a:lnTo>
                  <a:lnTo>
                    <a:pt x="751" y="113"/>
                  </a:lnTo>
                  <a:lnTo>
                    <a:pt x="746" y="113"/>
                  </a:lnTo>
                  <a:lnTo>
                    <a:pt x="732" y="108"/>
                  </a:lnTo>
                  <a:lnTo>
                    <a:pt x="725" y="109"/>
                  </a:lnTo>
                  <a:lnTo>
                    <a:pt x="721" y="108"/>
                  </a:lnTo>
                  <a:lnTo>
                    <a:pt x="686" y="110"/>
                  </a:lnTo>
                  <a:lnTo>
                    <a:pt x="682" y="110"/>
                  </a:lnTo>
                  <a:lnTo>
                    <a:pt x="672" y="114"/>
                  </a:lnTo>
                  <a:lnTo>
                    <a:pt x="665" y="114"/>
                  </a:lnTo>
                  <a:lnTo>
                    <a:pt x="656" y="120"/>
                  </a:lnTo>
                  <a:lnTo>
                    <a:pt x="648" y="121"/>
                  </a:lnTo>
                  <a:lnTo>
                    <a:pt x="643" y="124"/>
                  </a:lnTo>
                  <a:lnTo>
                    <a:pt x="639" y="125"/>
                  </a:lnTo>
                  <a:lnTo>
                    <a:pt x="638" y="129"/>
                  </a:lnTo>
                  <a:lnTo>
                    <a:pt x="635" y="131"/>
                  </a:lnTo>
                  <a:lnTo>
                    <a:pt x="625" y="134"/>
                  </a:lnTo>
                  <a:lnTo>
                    <a:pt x="624" y="136"/>
                  </a:lnTo>
                  <a:lnTo>
                    <a:pt x="625" y="140"/>
                  </a:lnTo>
                  <a:lnTo>
                    <a:pt x="622" y="141"/>
                  </a:lnTo>
                  <a:lnTo>
                    <a:pt x="617" y="138"/>
                  </a:lnTo>
                  <a:lnTo>
                    <a:pt x="612" y="138"/>
                  </a:lnTo>
                  <a:lnTo>
                    <a:pt x="611" y="140"/>
                  </a:lnTo>
                  <a:lnTo>
                    <a:pt x="610" y="145"/>
                  </a:lnTo>
                  <a:lnTo>
                    <a:pt x="594" y="158"/>
                  </a:lnTo>
                  <a:lnTo>
                    <a:pt x="590" y="162"/>
                  </a:lnTo>
                  <a:lnTo>
                    <a:pt x="589" y="168"/>
                  </a:lnTo>
                  <a:lnTo>
                    <a:pt x="590" y="170"/>
                  </a:lnTo>
                  <a:lnTo>
                    <a:pt x="598" y="175"/>
                  </a:lnTo>
                  <a:lnTo>
                    <a:pt x="605" y="183"/>
                  </a:lnTo>
                  <a:lnTo>
                    <a:pt x="608" y="196"/>
                  </a:lnTo>
                  <a:lnTo>
                    <a:pt x="612" y="206"/>
                  </a:lnTo>
                  <a:lnTo>
                    <a:pt x="612" y="207"/>
                  </a:lnTo>
                  <a:lnTo>
                    <a:pt x="608" y="216"/>
                  </a:lnTo>
                  <a:lnTo>
                    <a:pt x="608" y="218"/>
                  </a:lnTo>
                  <a:lnTo>
                    <a:pt x="611" y="222"/>
                  </a:lnTo>
                  <a:lnTo>
                    <a:pt x="610" y="228"/>
                  </a:lnTo>
                  <a:lnTo>
                    <a:pt x="606" y="235"/>
                  </a:lnTo>
                  <a:lnTo>
                    <a:pt x="601" y="243"/>
                  </a:lnTo>
                  <a:lnTo>
                    <a:pt x="592" y="249"/>
                  </a:lnTo>
                  <a:lnTo>
                    <a:pt x="585" y="258"/>
                  </a:lnTo>
                  <a:lnTo>
                    <a:pt x="581" y="265"/>
                  </a:lnTo>
                  <a:lnTo>
                    <a:pt x="578" y="269"/>
                  </a:lnTo>
                  <a:lnTo>
                    <a:pt x="578" y="275"/>
                  </a:lnTo>
                  <a:lnTo>
                    <a:pt x="582" y="277"/>
                  </a:lnTo>
                  <a:lnTo>
                    <a:pt x="586" y="280"/>
                  </a:lnTo>
                  <a:lnTo>
                    <a:pt x="582" y="283"/>
                  </a:lnTo>
                  <a:lnTo>
                    <a:pt x="582" y="291"/>
                  </a:lnTo>
                  <a:lnTo>
                    <a:pt x="575" y="301"/>
                  </a:lnTo>
                  <a:lnTo>
                    <a:pt x="569" y="304"/>
                  </a:lnTo>
                  <a:lnTo>
                    <a:pt x="558" y="307"/>
                  </a:lnTo>
                  <a:lnTo>
                    <a:pt x="547" y="305"/>
                  </a:lnTo>
                  <a:lnTo>
                    <a:pt x="528" y="301"/>
                  </a:lnTo>
                  <a:lnTo>
                    <a:pt x="524" y="299"/>
                  </a:lnTo>
                  <a:lnTo>
                    <a:pt x="520" y="302"/>
                  </a:lnTo>
                  <a:lnTo>
                    <a:pt x="517" y="307"/>
                  </a:lnTo>
                  <a:lnTo>
                    <a:pt x="520" y="310"/>
                  </a:lnTo>
                  <a:lnTo>
                    <a:pt x="525" y="320"/>
                  </a:lnTo>
                  <a:lnTo>
                    <a:pt x="530" y="320"/>
                  </a:lnTo>
                  <a:lnTo>
                    <a:pt x="535" y="336"/>
                  </a:lnTo>
                  <a:lnTo>
                    <a:pt x="539" y="341"/>
                  </a:lnTo>
                  <a:lnTo>
                    <a:pt x="539" y="345"/>
                  </a:lnTo>
                  <a:lnTo>
                    <a:pt x="533" y="351"/>
                  </a:lnTo>
                  <a:lnTo>
                    <a:pt x="527" y="353"/>
                  </a:lnTo>
                  <a:lnTo>
                    <a:pt x="517" y="361"/>
                  </a:lnTo>
                  <a:lnTo>
                    <a:pt x="509" y="360"/>
                  </a:lnTo>
                  <a:lnTo>
                    <a:pt x="498" y="363"/>
                  </a:lnTo>
                  <a:lnTo>
                    <a:pt x="496" y="377"/>
                  </a:lnTo>
                  <a:lnTo>
                    <a:pt x="490" y="379"/>
                  </a:lnTo>
                  <a:lnTo>
                    <a:pt x="489" y="384"/>
                  </a:lnTo>
                  <a:lnTo>
                    <a:pt x="490" y="390"/>
                  </a:lnTo>
                  <a:lnTo>
                    <a:pt x="489" y="394"/>
                  </a:lnTo>
                  <a:lnTo>
                    <a:pt x="487" y="394"/>
                  </a:lnTo>
                  <a:lnTo>
                    <a:pt x="483" y="399"/>
                  </a:lnTo>
                  <a:lnTo>
                    <a:pt x="481" y="404"/>
                  </a:lnTo>
                  <a:lnTo>
                    <a:pt x="479" y="407"/>
                  </a:lnTo>
                  <a:lnTo>
                    <a:pt x="481" y="425"/>
                  </a:lnTo>
                  <a:lnTo>
                    <a:pt x="483" y="437"/>
                  </a:lnTo>
                  <a:lnTo>
                    <a:pt x="483" y="439"/>
                  </a:lnTo>
                  <a:lnTo>
                    <a:pt x="463" y="460"/>
                  </a:lnTo>
                  <a:lnTo>
                    <a:pt x="460" y="460"/>
                  </a:lnTo>
                  <a:lnTo>
                    <a:pt x="455" y="458"/>
                  </a:lnTo>
                  <a:lnTo>
                    <a:pt x="452" y="454"/>
                  </a:lnTo>
                  <a:lnTo>
                    <a:pt x="451" y="450"/>
                  </a:lnTo>
                  <a:lnTo>
                    <a:pt x="444" y="445"/>
                  </a:lnTo>
                  <a:lnTo>
                    <a:pt x="440" y="445"/>
                  </a:lnTo>
                  <a:lnTo>
                    <a:pt x="438" y="449"/>
                  </a:lnTo>
                  <a:lnTo>
                    <a:pt x="441" y="450"/>
                  </a:lnTo>
                  <a:lnTo>
                    <a:pt x="441" y="453"/>
                  </a:lnTo>
                  <a:lnTo>
                    <a:pt x="425" y="448"/>
                  </a:lnTo>
                  <a:lnTo>
                    <a:pt x="419" y="448"/>
                  </a:lnTo>
                  <a:lnTo>
                    <a:pt x="414" y="450"/>
                  </a:lnTo>
                  <a:lnTo>
                    <a:pt x="412" y="455"/>
                  </a:lnTo>
                  <a:lnTo>
                    <a:pt x="395" y="464"/>
                  </a:lnTo>
                  <a:lnTo>
                    <a:pt x="391" y="468"/>
                  </a:lnTo>
                  <a:lnTo>
                    <a:pt x="392" y="470"/>
                  </a:lnTo>
                  <a:lnTo>
                    <a:pt x="399" y="473"/>
                  </a:lnTo>
                  <a:lnTo>
                    <a:pt x="399" y="475"/>
                  </a:lnTo>
                  <a:lnTo>
                    <a:pt x="397" y="477"/>
                  </a:lnTo>
                  <a:lnTo>
                    <a:pt x="390" y="479"/>
                  </a:lnTo>
                  <a:lnTo>
                    <a:pt x="377" y="481"/>
                  </a:lnTo>
                  <a:lnTo>
                    <a:pt x="368" y="484"/>
                  </a:lnTo>
                  <a:lnTo>
                    <a:pt x="356" y="482"/>
                  </a:lnTo>
                  <a:lnTo>
                    <a:pt x="356" y="479"/>
                  </a:lnTo>
                  <a:lnTo>
                    <a:pt x="352" y="476"/>
                  </a:lnTo>
                  <a:lnTo>
                    <a:pt x="345" y="480"/>
                  </a:lnTo>
                  <a:lnTo>
                    <a:pt x="339" y="491"/>
                  </a:lnTo>
                  <a:lnTo>
                    <a:pt x="327" y="500"/>
                  </a:lnTo>
                  <a:lnTo>
                    <a:pt x="325" y="506"/>
                  </a:lnTo>
                  <a:lnTo>
                    <a:pt x="321" y="520"/>
                  </a:lnTo>
                  <a:lnTo>
                    <a:pt x="322" y="533"/>
                  </a:lnTo>
                  <a:lnTo>
                    <a:pt x="318" y="552"/>
                  </a:lnTo>
                  <a:lnTo>
                    <a:pt x="318" y="556"/>
                  </a:lnTo>
                  <a:lnTo>
                    <a:pt x="322" y="560"/>
                  </a:lnTo>
                  <a:lnTo>
                    <a:pt x="321" y="566"/>
                  </a:lnTo>
                  <a:lnTo>
                    <a:pt x="313" y="572"/>
                  </a:lnTo>
                  <a:lnTo>
                    <a:pt x="288" y="577"/>
                  </a:lnTo>
                  <a:lnTo>
                    <a:pt x="268" y="584"/>
                  </a:lnTo>
                  <a:lnTo>
                    <a:pt x="252" y="588"/>
                  </a:lnTo>
                  <a:lnTo>
                    <a:pt x="226" y="587"/>
                  </a:lnTo>
                  <a:lnTo>
                    <a:pt x="213" y="587"/>
                  </a:lnTo>
                  <a:lnTo>
                    <a:pt x="207" y="589"/>
                  </a:lnTo>
                  <a:lnTo>
                    <a:pt x="203" y="592"/>
                  </a:lnTo>
                  <a:lnTo>
                    <a:pt x="200" y="597"/>
                  </a:lnTo>
                  <a:lnTo>
                    <a:pt x="197" y="599"/>
                  </a:lnTo>
                  <a:lnTo>
                    <a:pt x="181" y="592"/>
                  </a:lnTo>
                  <a:lnTo>
                    <a:pt x="164" y="592"/>
                  </a:lnTo>
                  <a:lnTo>
                    <a:pt x="149" y="594"/>
                  </a:lnTo>
                  <a:lnTo>
                    <a:pt x="138" y="593"/>
                  </a:lnTo>
                  <a:lnTo>
                    <a:pt x="129" y="594"/>
                  </a:lnTo>
                  <a:lnTo>
                    <a:pt x="119" y="594"/>
                  </a:lnTo>
                  <a:lnTo>
                    <a:pt x="116" y="595"/>
                  </a:lnTo>
                  <a:lnTo>
                    <a:pt x="112" y="598"/>
                  </a:lnTo>
                  <a:lnTo>
                    <a:pt x="108" y="599"/>
                  </a:lnTo>
                  <a:lnTo>
                    <a:pt x="101" y="598"/>
                  </a:lnTo>
                  <a:lnTo>
                    <a:pt x="83" y="588"/>
                  </a:lnTo>
                  <a:lnTo>
                    <a:pt x="24" y="57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0" name="Freeform 64"/>
            <p:cNvSpPr>
              <a:spLocks noChangeAspect="1"/>
            </p:cNvSpPr>
            <p:nvPr/>
          </p:nvSpPr>
          <p:spPr bwMode="gray">
            <a:xfrm>
              <a:off x="6419055" y="3594447"/>
              <a:ext cx="188913" cy="200025"/>
            </a:xfrm>
            <a:custGeom>
              <a:avLst/>
              <a:gdLst/>
              <a:ahLst/>
              <a:cxnLst>
                <a:cxn ang="0">
                  <a:pos x="10" y="0"/>
                </a:cxn>
                <a:cxn ang="0">
                  <a:pos x="35" y="3"/>
                </a:cxn>
                <a:cxn ang="0">
                  <a:pos x="62" y="19"/>
                </a:cxn>
                <a:cxn ang="0">
                  <a:pos x="100" y="19"/>
                </a:cxn>
                <a:cxn ang="0">
                  <a:pos x="130" y="26"/>
                </a:cxn>
                <a:cxn ang="0">
                  <a:pos x="151" y="51"/>
                </a:cxn>
                <a:cxn ang="0">
                  <a:pos x="168" y="72"/>
                </a:cxn>
                <a:cxn ang="0">
                  <a:pos x="196" y="102"/>
                </a:cxn>
                <a:cxn ang="0">
                  <a:pos x="251" y="136"/>
                </a:cxn>
                <a:cxn ang="0">
                  <a:pos x="277" y="159"/>
                </a:cxn>
                <a:cxn ang="0">
                  <a:pos x="302" y="190"/>
                </a:cxn>
                <a:cxn ang="0">
                  <a:pos x="311" y="184"/>
                </a:cxn>
                <a:cxn ang="0">
                  <a:pos x="338" y="211"/>
                </a:cxn>
                <a:cxn ang="0">
                  <a:pos x="355" y="217"/>
                </a:cxn>
                <a:cxn ang="0">
                  <a:pos x="382" y="242"/>
                </a:cxn>
                <a:cxn ang="0">
                  <a:pos x="391" y="236"/>
                </a:cxn>
                <a:cxn ang="0">
                  <a:pos x="423" y="247"/>
                </a:cxn>
                <a:cxn ang="0">
                  <a:pos x="431" y="259"/>
                </a:cxn>
                <a:cxn ang="0">
                  <a:pos x="425" y="270"/>
                </a:cxn>
                <a:cxn ang="0">
                  <a:pos x="417" y="290"/>
                </a:cxn>
                <a:cxn ang="0">
                  <a:pos x="430" y="287"/>
                </a:cxn>
                <a:cxn ang="0">
                  <a:pos x="453" y="281"/>
                </a:cxn>
                <a:cxn ang="0">
                  <a:pos x="467" y="303"/>
                </a:cxn>
                <a:cxn ang="0">
                  <a:pos x="463" y="320"/>
                </a:cxn>
                <a:cxn ang="0">
                  <a:pos x="450" y="344"/>
                </a:cxn>
                <a:cxn ang="0">
                  <a:pos x="474" y="361"/>
                </a:cxn>
                <a:cxn ang="0">
                  <a:pos x="490" y="363"/>
                </a:cxn>
                <a:cxn ang="0">
                  <a:pos x="509" y="384"/>
                </a:cxn>
                <a:cxn ang="0">
                  <a:pos x="510" y="409"/>
                </a:cxn>
                <a:cxn ang="0">
                  <a:pos x="532" y="420"/>
                </a:cxn>
                <a:cxn ang="0">
                  <a:pos x="542" y="435"/>
                </a:cxn>
                <a:cxn ang="0">
                  <a:pos x="570" y="440"/>
                </a:cxn>
                <a:cxn ang="0">
                  <a:pos x="584" y="462"/>
                </a:cxn>
                <a:cxn ang="0">
                  <a:pos x="591" y="487"/>
                </a:cxn>
                <a:cxn ang="0">
                  <a:pos x="587" y="512"/>
                </a:cxn>
                <a:cxn ang="0">
                  <a:pos x="582" y="548"/>
                </a:cxn>
                <a:cxn ang="0">
                  <a:pos x="581" y="613"/>
                </a:cxn>
                <a:cxn ang="0">
                  <a:pos x="563" y="613"/>
                </a:cxn>
                <a:cxn ang="0">
                  <a:pos x="549" y="619"/>
                </a:cxn>
                <a:cxn ang="0">
                  <a:pos x="516" y="608"/>
                </a:cxn>
                <a:cxn ang="0">
                  <a:pos x="508" y="618"/>
                </a:cxn>
                <a:cxn ang="0">
                  <a:pos x="478" y="586"/>
                </a:cxn>
                <a:cxn ang="0">
                  <a:pos x="455" y="571"/>
                </a:cxn>
                <a:cxn ang="0">
                  <a:pos x="409" y="535"/>
                </a:cxn>
                <a:cxn ang="0">
                  <a:pos x="388" y="508"/>
                </a:cxn>
                <a:cxn ang="0">
                  <a:pos x="363" y="484"/>
                </a:cxn>
                <a:cxn ang="0">
                  <a:pos x="312" y="426"/>
                </a:cxn>
                <a:cxn ang="0">
                  <a:pos x="286" y="355"/>
                </a:cxn>
                <a:cxn ang="0">
                  <a:pos x="264" y="328"/>
                </a:cxn>
                <a:cxn ang="0">
                  <a:pos x="232" y="293"/>
                </a:cxn>
                <a:cxn ang="0">
                  <a:pos x="221" y="291"/>
                </a:cxn>
                <a:cxn ang="0">
                  <a:pos x="205" y="237"/>
                </a:cxn>
                <a:cxn ang="0">
                  <a:pos x="191" y="205"/>
                </a:cxn>
                <a:cxn ang="0">
                  <a:pos x="151" y="182"/>
                </a:cxn>
                <a:cxn ang="0">
                  <a:pos x="123" y="146"/>
                </a:cxn>
                <a:cxn ang="0">
                  <a:pos x="105" y="118"/>
                </a:cxn>
                <a:cxn ang="0">
                  <a:pos x="76" y="103"/>
                </a:cxn>
                <a:cxn ang="0">
                  <a:pos x="51" y="77"/>
                </a:cxn>
                <a:cxn ang="0">
                  <a:pos x="12" y="39"/>
                </a:cxn>
                <a:cxn ang="0">
                  <a:pos x="0" y="1"/>
                </a:cxn>
              </a:cxnLst>
              <a:rect l="0" t="0" r="r" b="b"/>
              <a:pathLst>
                <a:path w="594" h="626">
                  <a:moveTo>
                    <a:pt x="0" y="1"/>
                  </a:moveTo>
                  <a:lnTo>
                    <a:pt x="6" y="1"/>
                  </a:lnTo>
                  <a:lnTo>
                    <a:pt x="10" y="0"/>
                  </a:lnTo>
                  <a:lnTo>
                    <a:pt x="22" y="0"/>
                  </a:lnTo>
                  <a:lnTo>
                    <a:pt x="28" y="1"/>
                  </a:lnTo>
                  <a:lnTo>
                    <a:pt x="35" y="3"/>
                  </a:lnTo>
                  <a:lnTo>
                    <a:pt x="42" y="16"/>
                  </a:lnTo>
                  <a:lnTo>
                    <a:pt x="55" y="17"/>
                  </a:lnTo>
                  <a:lnTo>
                    <a:pt x="62" y="19"/>
                  </a:lnTo>
                  <a:lnTo>
                    <a:pt x="74" y="21"/>
                  </a:lnTo>
                  <a:lnTo>
                    <a:pt x="91" y="18"/>
                  </a:lnTo>
                  <a:lnTo>
                    <a:pt x="100" y="19"/>
                  </a:lnTo>
                  <a:lnTo>
                    <a:pt x="110" y="24"/>
                  </a:lnTo>
                  <a:lnTo>
                    <a:pt x="122" y="23"/>
                  </a:lnTo>
                  <a:lnTo>
                    <a:pt x="130" y="26"/>
                  </a:lnTo>
                  <a:lnTo>
                    <a:pt x="146" y="38"/>
                  </a:lnTo>
                  <a:lnTo>
                    <a:pt x="150" y="45"/>
                  </a:lnTo>
                  <a:lnTo>
                    <a:pt x="151" y="51"/>
                  </a:lnTo>
                  <a:lnTo>
                    <a:pt x="155" y="56"/>
                  </a:lnTo>
                  <a:lnTo>
                    <a:pt x="161" y="60"/>
                  </a:lnTo>
                  <a:lnTo>
                    <a:pt x="168" y="72"/>
                  </a:lnTo>
                  <a:lnTo>
                    <a:pt x="171" y="80"/>
                  </a:lnTo>
                  <a:lnTo>
                    <a:pt x="184" y="89"/>
                  </a:lnTo>
                  <a:lnTo>
                    <a:pt x="196" y="102"/>
                  </a:lnTo>
                  <a:lnTo>
                    <a:pt x="230" y="118"/>
                  </a:lnTo>
                  <a:lnTo>
                    <a:pt x="237" y="125"/>
                  </a:lnTo>
                  <a:lnTo>
                    <a:pt x="251" y="136"/>
                  </a:lnTo>
                  <a:lnTo>
                    <a:pt x="259" y="146"/>
                  </a:lnTo>
                  <a:lnTo>
                    <a:pt x="263" y="157"/>
                  </a:lnTo>
                  <a:lnTo>
                    <a:pt x="277" y="159"/>
                  </a:lnTo>
                  <a:lnTo>
                    <a:pt x="282" y="172"/>
                  </a:lnTo>
                  <a:lnTo>
                    <a:pt x="296" y="187"/>
                  </a:lnTo>
                  <a:lnTo>
                    <a:pt x="302" y="190"/>
                  </a:lnTo>
                  <a:lnTo>
                    <a:pt x="307" y="193"/>
                  </a:lnTo>
                  <a:lnTo>
                    <a:pt x="309" y="189"/>
                  </a:lnTo>
                  <a:lnTo>
                    <a:pt x="311" y="184"/>
                  </a:lnTo>
                  <a:lnTo>
                    <a:pt x="320" y="184"/>
                  </a:lnTo>
                  <a:lnTo>
                    <a:pt x="327" y="189"/>
                  </a:lnTo>
                  <a:lnTo>
                    <a:pt x="338" y="211"/>
                  </a:lnTo>
                  <a:lnTo>
                    <a:pt x="345" y="215"/>
                  </a:lnTo>
                  <a:lnTo>
                    <a:pt x="350" y="216"/>
                  </a:lnTo>
                  <a:lnTo>
                    <a:pt x="355" y="217"/>
                  </a:lnTo>
                  <a:lnTo>
                    <a:pt x="371" y="226"/>
                  </a:lnTo>
                  <a:lnTo>
                    <a:pt x="376" y="231"/>
                  </a:lnTo>
                  <a:lnTo>
                    <a:pt x="382" y="242"/>
                  </a:lnTo>
                  <a:lnTo>
                    <a:pt x="386" y="244"/>
                  </a:lnTo>
                  <a:lnTo>
                    <a:pt x="387" y="233"/>
                  </a:lnTo>
                  <a:lnTo>
                    <a:pt x="391" y="236"/>
                  </a:lnTo>
                  <a:lnTo>
                    <a:pt x="396" y="243"/>
                  </a:lnTo>
                  <a:lnTo>
                    <a:pt x="403" y="248"/>
                  </a:lnTo>
                  <a:lnTo>
                    <a:pt x="423" y="247"/>
                  </a:lnTo>
                  <a:lnTo>
                    <a:pt x="430" y="250"/>
                  </a:lnTo>
                  <a:lnTo>
                    <a:pt x="433" y="254"/>
                  </a:lnTo>
                  <a:lnTo>
                    <a:pt x="431" y="259"/>
                  </a:lnTo>
                  <a:lnTo>
                    <a:pt x="428" y="263"/>
                  </a:lnTo>
                  <a:lnTo>
                    <a:pt x="424" y="263"/>
                  </a:lnTo>
                  <a:lnTo>
                    <a:pt x="425" y="270"/>
                  </a:lnTo>
                  <a:lnTo>
                    <a:pt x="429" y="276"/>
                  </a:lnTo>
                  <a:lnTo>
                    <a:pt x="429" y="282"/>
                  </a:lnTo>
                  <a:lnTo>
                    <a:pt x="417" y="290"/>
                  </a:lnTo>
                  <a:lnTo>
                    <a:pt x="415" y="292"/>
                  </a:lnTo>
                  <a:lnTo>
                    <a:pt x="417" y="293"/>
                  </a:lnTo>
                  <a:lnTo>
                    <a:pt x="430" y="287"/>
                  </a:lnTo>
                  <a:lnTo>
                    <a:pt x="438" y="282"/>
                  </a:lnTo>
                  <a:lnTo>
                    <a:pt x="449" y="279"/>
                  </a:lnTo>
                  <a:lnTo>
                    <a:pt x="453" y="281"/>
                  </a:lnTo>
                  <a:lnTo>
                    <a:pt x="462" y="288"/>
                  </a:lnTo>
                  <a:lnTo>
                    <a:pt x="466" y="297"/>
                  </a:lnTo>
                  <a:lnTo>
                    <a:pt x="467" y="303"/>
                  </a:lnTo>
                  <a:lnTo>
                    <a:pt x="453" y="317"/>
                  </a:lnTo>
                  <a:lnTo>
                    <a:pt x="457" y="319"/>
                  </a:lnTo>
                  <a:lnTo>
                    <a:pt x="463" y="320"/>
                  </a:lnTo>
                  <a:lnTo>
                    <a:pt x="461" y="328"/>
                  </a:lnTo>
                  <a:lnTo>
                    <a:pt x="453" y="334"/>
                  </a:lnTo>
                  <a:lnTo>
                    <a:pt x="450" y="344"/>
                  </a:lnTo>
                  <a:lnTo>
                    <a:pt x="455" y="351"/>
                  </a:lnTo>
                  <a:lnTo>
                    <a:pt x="466" y="357"/>
                  </a:lnTo>
                  <a:lnTo>
                    <a:pt x="474" y="361"/>
                  </a:lnTo>
                  <a:lnTo>
                    <a:pt x="482" y="361"/>
                  </a:lnTo>
                  <a:lnTo>
                    <a:pt x="487" y="365"/>
                  </a:lnTo>
                  <a:lnTo>
                    <a:pt x="490" y="363"/>
                  </a:lnTo>
                  <a:lnTo>
                    <a:pt x="501" y="365"/>
                  </a:lnTo>
                  <a:lnTo>
                    <a:pt x="506" y="376"/>
                  </a:lnTo>
                  <a:lnTo>
                    <a:pt x="509" y="384"/>
                  </a:lnTo>
                  <a:lnTo>
                    <a:pt x="510" y="394"/>
                  </a:lnTo>
                  <a:lnTo>
                    <a:pt x="512" y="401"/>
                  </a:lnTo>
                  <a:lnTo>
                    <a:pt x="510" y="409"/>
                  </a:lnTo>
                  <a:lnTo>
                    <a:pt x="516" y="410"/>
                  </a:lnTo>
                  <a:lnTo>
                    <a:pt x="526" y="414"/>
                  </a:lnTo>
                  <a:lnTo>
                    <a:pt x="532" y="420"/>
                  </a:lnTo>
                  <a:lnTo>
                    <a:pt x="526" y="435"/>
                  </a:lnTo>
                  <a:lnTo>
                    <a:pt x="533" y="436"/>
                  </a:lnTo>
                  <a:lnTo>
                    <a:pt x="542" y="435"/>
                  </a:lnTo>
                  <a:lnTo>
                    <a:pt x="552" y="435"/>
                  </a:lnTo>
                  <a:lnTo>
                    <a:pt x="560" y="436"/>
                  </a:lnTo>
                  <a:lnTo>
                    <a:pt x="570" y="440"/>
                  </a:lnTo>
                  <a:lnTo>
                    <a:pt x="573" y="446"/>
                  </a:lnTo>
                  <a:lnTo>
                    <a:pt x="580" y="454"/>
                  </a:lnTo>
                  <a:lnTo>
                    <a:pt x="584" y="462"/>
                  </a:lnTo>
                  <a:lnTo>
                    <a:pt x="591" y="469"/>
                  </a:lnTo>
                  <a:lnTo>
                    <a:pt x="594" y="478"/>
                  </a:lnTo>
                  <a:lnTo>
                    <a:pt x="591" y="487"/>
                  </a:lnTo>
                  <a:lnTo>
                    <a:pt x="585" y="501"/>
                  </a:lnTo>
                  <a:lnTo>
                    <a:pt x="584" y="510"/>
                  </a:lnTo>
                  <a:lnTo>
                    <a:pt x="587" y="512"/>
                  </a:lnTo>
                  <a:lnTo>
                    <a:pt x="589" y="518"/>
                  </a:lnTo>
                  <a:lnTo>
                    <a:pt x="585" y="530"/>
                  </a:lnTo>
                  <a:lnTo>
                    <a:pt x="582" y="548"/>
                  </a:lnTo>
                  <a:lnTo>
                    <a:pt x="584" y="556"/>
                  </a:lnTo>
                  <a:lnTo>
                    <a:pt x="584" y="594"/>
                  </a:lnTo>
                  <a:lnTo>
                    <a:pt x="581" y="613"/>
                  </a:lnTo>
                  <a:lnTo>
                    <a:pt x="579" y="623"/>
                  </a:lnTo>
                  <a:lnTo>
                    <a:pt x="574" y="623"/>
                  </a:lnTo>
                  <a:lnTo>
                    <a:pt x="563" y="613"/>
                  </a:lnTo>
                  <a:lnTo>
                    <a:pt x="554" y="607"/>
                  </a:lnTo>
                  <a:lnTo>
                    <a:pt x="552" y="610"/>
                  </a:lnTo>
                  <a:lnTo>
                    <a:pt x="549" y="619"/>
                  </a:lnTo>
                  <a:lnTo>
                    <a:pt x="543" y="621"/>
                  </a:lnTo>
                  <a:lnTo>
                    <a:pt x="524" y="607"/>
                  </a:lnTo>
                  <a:lnTo>
                    <a:pt x="516" y="608"/>
                  </a:lnTo>
                  <a:lnTo>
                    <a:pt x="524" y="624"/>
                  </a:lnTo>
                  <a:lnTo>
                    <a:pt x="519" y="626"/>
                  </a:lnTo>
                  <a:lnTo>
                    <a:pt x="508" y="618"/>
                  </a:lnTo>
                  <a:lnTo>
                    <a:pt x="500" y="609"/>
                  </a:lnTo>
                  <a:lnTo>
                    <a:pt x="484" y="596"/>
                  </a:lnTo>
                  <a:lnTo>
                    <a:pt x="478" y="586"/>
                  </a:lnTo>
                  <a:lnTo>
                    <a:pt x="471" y="577"/>
                  </a:lnTo>
                  <a:lnTo>
                    <a:pt x="461" y="572"/>
                  </a:lnTo>
                  <a:lnTo>
                    <a:pt x="455" y="571"/>
                  </a:lnTo>
                  <a:lnTo>
                    <a:pt x="436" y="554"/>
                  </a:lnTo>
                  <a:lnTo>
                    <a:pt x="419" y="543"/>
                  </a:lnTo>
                  <a:lnTo>
                    <a:pt x="409" y="535"/>
                  </a:lnTo>
                  <a:lnTo>
                    <a:pt x="399" y="532"/>
                  </a:lnTo>
                  <a:lnTo>
                    <a:pt x="392" y="522"/>
                  </a:lnTo>
                  <a:lnTo>
                    <a:pt x="388" y="508"/>
                  </a:lnTo>
                  <a:lnTo>
                    <a:pt x="383" y="501"/>
                  </a:lnTo>
                  <a:lnTo>
                    <a:pt x="371" y="495"/>
                  </a:lnTo>
                  <a:lnTo>
                    <a:pt x="363" y="484"/>
                  </a:lnTo>
                  <a:lnTo>
                    <a:pt x="339" y="457"/>
                  </a:lnTo>
                  <a:lnTo>
                    <a:pt x="317" y="433"/>
                  </a:lnTo>
                  <a:lnTo>
                    <a:pt x="312" y="426"/>
                  </a:lnTo>
                  <a:lnTo>
                    <a:pt x="311" y="409"/>
                  </a:lnTo>
                  <a:lnTo>
                    <a:pt x="288" y="366"/>
                  </a:lnTo>
                  <a:lnTo>
                    <a:pt x="286" y="355"/>
                  </a:lnTo>
                  <a:lnTo>
                    <a:pt x="278" y="341"/>
                  </a:lnTo>
                  <a:lnTo>
                    <a:pt x="272" y="336"/>
                  </a:lnTo>
                  <a:lnTo>
                    <a:pt x="264" y="328"/>
                  </a:lnTo>
                  <a:lnTo>
                    <a:pt x="258" y="323"/>
                  </a:lnTo>
                  <a:lnTo>
                    <a:pt x="250" y="306"/>
                  </a:lnTo>
                  <a:lnTo>
                    <a:pt x="232" y="293"/>
                  </a:lnTo>
                  <a:lnTo>
                    <a:pt x="225" y="293"/>
                  </a:lnTo>
                  <a:lnTo>
                    <a:pt x="223" y="292"/>
                  </a:lnTo>
                  <a:lnTo>
                    <a:pt x="221" y="291"/>
                  </a:lnTo>
                  <a:lnTo>
                    <a:pt x="216" y="270"/>
                  </a:lnTo>
                  <a:lnTo>
                    <a:pt x="210" y="248"/>
                  </a:lnTo>
                  <a:lnTo>
                    <a:pt x="205" y="237"/>
                  </a:lnTo>
                  <a:lnTo>
                    <a:pt x="198" y="225"/>
                  </a:lnTo>
                  <a:lnTo>
                    <a:pt x="198" y="215"/>
                  </a:lnTo>
                  <a:lnTo>
                    <a:pt x="191" y="205"/>
                  </a:lnTo>
                  <a:lnTo>
                    <a:pt x="181" y="195"/>
                  </a:lnTo>
                  <a:lnTo>
                    <a:pt x="161" y="185"/>
                  </a:lnTo>
                  <a:lnTo>
                    <a:pt x="151" y="182"/>
                  </a:lnTo>
                  <a:lnTo>
                    <a:pt x="139" y="179"/>
                  </a:lnTo>
                  <a:lnTo>
                    <a:pt x="130" y="148"/>
                  </a:lnTo>
                  <a:lnTo>
                    <a:pt x="123" y="146"/>
                  </a:lnTo>
                  <a:lnTo>
                    <a:pt x="121" y="140"/>
                  </a:lnTo>
                  <a:lnTo>
                    <a:pt x="116" y="136"/>
                  </a:lnTo>
                  <a:lnTo>
                    <a:pt x="105" y="118"/>
                  </a:lnTo>
                  <a:lnTo>
                    <a:pt x="94" y="108"/>
                  </a:lnTo>
                  <a:lnTo>
                    <a:pt x="86" y="103"/>
                  </a:lnTo>
                  <a:lnTo>
                    <a:pt x="76" y="103"/>
                  </a:lnTo>
                  <a:lnTo>
                    <a:pt x="65" y="93"/>
                  </a:lnTo>
                  <a:lnTo>
                    <a:pt x="57" y="83"/>
                  </a:lnTo>
                  <a:lnTo>
                    <a:pt x="51" y="77"/>
                  </a:lnTo>
                  <a:lnTo>
                    <a:pt x="41" y="71"/>
                  </a:lnTo>
                  <a:lnTo>
                    <a:pt x="19" y="46"/>
                  </a:lnTo>
                  <a:lnTo>
                    <a:pt x="12" y="39"/>
                  </a:lnTo>
                  <a:lnTo>
                    <a:pt x="4" y="22"/>
                  </a:lnTo>
                  <a:lnTo>
                    <a:pt x="3" y="3"/>
                  </a:lnTo>
                  <a:lnTo>
                    <a:pt x="0" y="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1" name="Freeform 65"/>
            <p:cNvSpPr>
              <a:spLocks noChangeAspect="1"/>
            </p:cNvSpPr>
            <p:nvPr/>
          </p:nvSpPr>
          <p:spPr bwMode="gray">
            <a:xfrm>
              <a:off x="6593680" y="3794472"/>
              <a:ext cx="160338" cy="50800"/>
            </a:xfrm>
            <a:custGeom>
              <a:avLst/>
              <a:gdLst/>
              <a:ahLst/>
              <a:cxnLst>
                <a:cxn ang="0">
                  <a:pos x="364" y="129"/>
                </a:cxn>
                <a:cxn ang="0">
                  <a:pos x="334" y="130"/>
                </a:cxn>
                <a:cxn ang="0">
                  <a:pos x="326" y="124"/>
                </a:cxn>
                <a:cxn ang="0">
                  <a:pos x="314" y="126"/>
                </a:cxn>
                <a:cxn ang="0">
                  <a:pos x="288" y="120"/>
                </a:cxn>
                <a:cxn ang="0">
                  <a:pos x="272" y="110"/>
                </a:cxn>
                <a:cxn ang="0">
                  <a:pos x="257" y="102"/>
                </a:cxn>
                <a:cxn ang="0">
                  <a:pos x="231" y="99"/>
                </a:cxn>
                <a:cxn ang="0">
                  <a:pos x="212" y="97"/>
                </a:cxn>
                <a:cxn ang="0">
                  <a:pos x="203" y="99"/>
                </a:cxn>
                <a:cxn ang="0">
                  <a:pos x="191" y="96"/>
                </a:cxn>
                <a:cxn ang="0">
                  <a:pos x="181" y="103"/>
                </a:cxn>
                <a:cxn ang="0">
                  <a:pos x="142" y="96"/>
                </a:cxn>
                <a:cxn ang="0">
                  <a:pos x="116" y="87"/>
                </a:cxn>
                <a:cxn ang="0">
                  <a:pos x="85" y="83"/>
                </a:cxn>
                <a:cxn ang="0">
                  <a:pos x="67" y="76"/>
                </a:cxn>
                <a:cxn ang="0">
                  <a:pos x="72" y="60"/>
                </a:cxn>
                <a:cxn ang="0">
                  <a:pos x="62" y="59"/>
                </a:cxn>
                <a:cxn ang="0">
                  <a:pos x="24" y="50"/>
                </a:cxn>
                <a:cxn ang="0">
                  <a:pos x="6" y="46"/>
                </a:cxn>
                <a:cxn ang="0">
                  <a:pos x="3" y="38"/>
                </a:cxn>
                <a:cxn ang="0">
                  <a:pos x="9" y="41"/>
                </a:cxn>
                <a:cxn ang="0">
                  <a:pos x="20" y="38"/>
                </a:cxn>
                <a:cxn ang="0">
                  <a:pos x="29" y="30"/>
                </a:cxn>
                <a:cxn ang="0">
                  <a:pos x="36" y="14"/>
                </a:cxn>
                <a:cxn ang="0">
                  <a:pos x="53" y="1"/>
                </a:cxn>
                <a:cxn ang="0">
                  <a:pos x="102" y="0"/>
                </a:cxn>
                <a:cxn ang="0">
                  <a:pos x="119" y="7"/>
                </a:cxn>
                <a:cxn ang="0">
                  <a:pos x="132" y="16"/>
                </a:cxn>
                <a:cxn ang="0">
                  <a:pos x="154" y="18"/>
                </a:cxn>
                <a:cxn ang="0">
                  <a:pos x="177" y="33"/>
                </a:cxn>
                <a:cxn ang="0">
                  <a:pos x="196" y="49"/>
                </a:cxn>
                <a:cxn ang="0">
                  <a:pos x="228" y="49"/>
                </a:cxn>
                <a:cxn ang="0">
                  <a:pos x="261" y="53"/>
                </a:cxn>
                <a:cxn ang="0">
                  <a:pos x="279" y="56"/>
                </a:cxn>
                <a:cxn ang="0">
                  <a:pos x="295" y="39"/>
                </a:cxn>
                <a:cxn ang="0">
                  <a:pos x="304" y="25"/>
                </a:cxn>
                <a:cxn ang="0">
                  <a:pos x="317" y="35"/>
                </a:cxn>
                <a:cxn ang="0">
                  <a:pos x="333" y="41"/>
                </a:cxn>
                <a:cxn ang="0">
                  <a:pos x="347" y="40"/>
                </a:cxn>
                <a:cxn ang="0">
                  <a:pos x="358" y="45"/>
                </a:cxn>
                <a:cxn ang="0">
                  <a:pos x="373" y="51"/>
                </a:cxn>
                <a:cxn ang="0">
                  <a:pos x="397" y="55"/>
                </a:cxn>
                <a:cxn ang="0">
                  <a:pos x="412" y="75"/>
                </a:cxn>
                <a:cxn ang="0">
                  <a:pos x="424" y="96"/>
                </a:cxn>
                <a:cxn ang="0">
                  <a:pos x="456" y="97"/>
                </a:cxn>
                <a:cxn ang="0">
                  <a:pos x="481" y="94"/>
                </a:cxn>
                <a:cxn ang="0">
                  <a:pos x="499" y="103"/>
                </a:cxn>
                <a:cxn ang="0">
                  <a:pos x="497" y="136"/>
                </a:cxn>
                <a:cxn ang="0">
                  <a:pos x="503" y="148"/>
                </a:cxn>
                <a:cxn ang="0">
                  <a:pos x="502" y="156"/>
                </a:cxn>
                <a:cxn ang="0">
                  <a:pos x="462" y="141"/>
                </a:cxn>
                <a:cxn ang="0">
                  <a:pos x="433" y="130"/>
                </a:cxn>
                <a:cxn ang="0">
                  <a:pos x="392" y="136"/>
                </a:cxn>
                <a:cxn ang="0">
                  <a:pos x="374" y="129"/>
                </a:cxn>
              </a:cxnLst>
              <a:rect l="0" t="0" r="r" b="b"/>
              <a:pathLst>
                <a:path w="506" h="158">
                  <a:moveTo>
                    <a:pt x="374" y="129"/>
                  </a:moveTo>
                  <a:lnTo>
                    <a:pt x="364" y="129"/>
                  </a:lnTo>
                  <a:lnTo>
                    <a:pt x="353" y="135"/>
                  </a:lnTo>
                  <a:lnTo>
                    <a:pt x="334" y="130"/>
                  </a:lnTo>
                  <a:lnTo>
                    <a:pt x="330" y="127"/>
                  </a:lnTo>
                  <a:lnTo>
                    <a:pt x="326" y="124"/>
                  </a:lnTo>
                  <a:lnTo>
                    <a:pt x="323" y="126"/>
                  </a:lnTo>
                  <a:lnTo>
                    <a:pt x="314" y="126"/>
                  </a:lnTo>
                  <a:lnTo>
                    <a:pt x="304" y="125"/>
                  </a:lnTo>
                  <a:lnTo>
                    <a:pt x="288" y="120"/>
                  </a:lnTo>
                  <a:lnTo>
                    <a:pt x="279" y="115"/>
                  </a:lnTo>
                  <a:lnTo>
                    <a:pt x="272" y="110"/>
                  </a:lnTo>
                  <a:lnTo>
                    <a:pt x="266" y="105"/>
                  </a:lnTo>
                  <a:lnTo>
                    <a:pt x="257" y="102"/>
                  </a:lnTo>
                  <a:lnTo>
                    <a:pt x="242" y="99"/>
                  </a:lnTo>
                  <a:lnTo>
                    <a:pt x="231" y="99"/>
                  </a:lnTo>
                  <a:lnTo>
                    <a:pt x="217" y="96"/>
                  </a:lnTo>
                  <a:lnTo>
                    <a:pt x="212" y="97"/>
                  </a:lnTo>
                  <a:lnTo>
                    <a:pt x="208" y="99"/>
                  </a:lnTo>
                  <a:lnTo>
                    <a:pt x="203" y="99"/>
                  </a:lnTo>
                  <a:lnTo>
                    <a:pt x="201" y="96"/>
                  </a:lnTo>
                  <a:lnTo>
                    <a:pt x="191" y="96"/>
                  </a:lnTo>
                  <a:lnTo>
                    <a:pt x="186" y="100"/>
                  </a:lnTo>
                  <a:lnTo>
                    <a:pt x="181" y="103"/>
                  </a:lnTo>
                  <a:lnTo>
                    <a:pt x="177" y="103"/>
                  </a:lnTo>
                  <a:lnTo>
                    <a:pt x="142" y="96"/>
                  </a:lnTo>
                  <a:lnTo>
                    <a:pt x="129" y="89"/>
                  </a:lnTo>
                  <a:lnTo>
                    <a:pt x="116" y="87"/>
                  </a:lnTo>
                  <a:lnTo>
                    <a:pt x="95" y="86"/>
                  </a:lnTo>
                  <a:lnTo>
                    <a:pt x="85" y="83"/>
                  </a:lnTo>
                  <a:lnTo>
                    <a:pt x="79" y="80"/>
                  </a:lnTo>
                  <a:lnTo>
                    <a:pt x="67" y="76"/>
                  </a:lnTo>
                  <a:lnTo>
                    <a:pt x="63" y="72"/>
                  </a:lnTo>
                  <a:lnTo>
                    <a:pt x="72" y="60"/>
                  </a:lnTo>
                  <a:lnTo>
                    <a:pt x="70" y="59"/>
                  </a:lnTo>
                  <a:lnTo>
                    <a:pt x="62" y="59"/>
                  </a:lnTo>
                  <a:lnTo>
                    <a:pt x="42" y="50"/>
                  </a:lnTo>
                  <a:lnTo>
                    <a:pt x="24" y="50"/>
                  </a:lnTo>
                  <a:lnTo>
                    <a:pt x="18" y="48"/>
                  </a:lnTo>
                  <a:lnTo>
                    <a:pt x="6" y="46"/>
                  </a:lnTo>
                  <a:lnTo>
                    <a:pt x="0" y="40"/>
                  </a:lnTo>
                  <a:lnTo>
                    <a:pt x="3" y="38"/>
                  </a:lnTo>
                  <a:lnTo>
                    <a:pt x="5" y="39"/>
                  </a:lnTo>
                  <a:lnTo>
                    <a:pt x="9" y="41"/>
                  </a:lnTo>
                  <a:lnTo>
                    <a:pt x="15" y="41"/>
                  </a:lnTo>
                  <a:lnTo>
                    <a:pt x="20" y="38"/>
                  </a:lnTo>
                  <a:lnTo>
                    <a:pt x="24" y="30"/>
                  </a:lnTo>
                  <a:lnTo>
                    <a:pt x="29" y="30"/>
                  </a:lnTo>
                  <a:lnTo>
                    <a:pt x="33" y="23"/>
                  </a:lnTo>
                  <a:lnTo>
                    <a:pt x="36" y="14"/>
                  </a:lnTo>
                  <a:lnTo>
                    <a:pt x="41" y="5"/>
                  </a:lnTo>
                  <a:lnTo>
                    <a:pt x="53" y="1"/>
                  </a:lnTo>
                  <a:lnTo>
                    <a:pt x="89" y="7"/>
                  </a:lnTo>
                  <a:lnTo>
                    <a:pt x="102" y="0"/>
                  </a:lnTo>
                  <a:lnTo>
                    <a:pt x="113" y="0"/>
                  </a:lnTo>
                  <a:lnTo>
                    <a:pt x="119" y="7"/>
                  </a:lnTo>
                  <a:lnTo>
                    <a:pt x="122" y="14"/>
                  </a:lnTo>
                  <a:lnTo>
                    <a:pt x="132" y="16"/>
                  </a:lnTo>
                  <a:lnTo>
                    <a:pt x="140" y="14"/>
                  </a:lnTo>
                  <a:lnTo>
                    <a:pt x="154" y="18"/>
                  </a:lnTo>
                  <a:lnTo>
                    <a:pt x="164" y="19"/>
                  </a:lnTo>
                  <a:lnTo>
                    <a:pt x="177" y="33"/>
                  </a:lnTo>
                  <a:lnTo>
                    <a:pt x="186" y="46"/>
                  </a:lnTo>
                  <a:lnTo>
                    <a:pt x="196" y="49"/>
                  </a:lnTo>
                  <a:lnTo>
                    <a:pt x="207" y="48"/>
                  </a:lnTo>
                  <a:lnTo>
                    <a:pt x="228" y="49"/>
                  </a:lnTo>
                  <a:lnTo>
                    <a:pt x="234" y="48"/>
                  </a:lnTo>
                  <a:lnTo>
                    <a:pt x="261" y="53"/>
                  </a:lnTo>
                  <a:lnTo>
                    <a:pt x="271" y="54"/>
                  </a:lnTo>
                  <a:lnTo>
                    <a:pt x="279" y="56"/>
                  </a:lnTo>
                  <a:lnTo>
                    <a:pt x="287" y="54"/>
                  </a:lnTo>
                  <a:lnTo>
                    <a:pt x="295" y="39"/>
                  </a:lnTo>
                  <a:lnTo>
                    <a:pt x="296" y="32"/>
                  </a:lnTo>
                  <a:lnTo>
                    <a:pt x="304" y="25"/>
                  </a:lnTo>
                  <a:lnTo>
                    <a:pt x="311" y="27"/>
                  </a:lnTo>
                  <a:lnTo>
                    <a:pt x="317" y="35"/>
                  </a:lnTo>
                  <a:lnTo>
                    <a:pt x="323" y="41"/>
                  </a:lnTo>
                  <a:lnTo>
                    <a:pt x="333" y="41"/>
                  </a:lnTo>
                  <a:lnTo>
                    <a:pt x="342" y="37"/>
                  </a:lnTo>
                  <a:lnTo>
                    <a:pt x="347" y="40"/>
                  </a:lnTo>
                  <a:lnTo>
                    <a:pt x="353" y="41"/>
                  </a:lnTo>
                  <a:lnTo>
                    <a:pt x="358" y="45"/>
                  </a:lnTo>
                  <a:lnTo>
                    <a:pt x="365" y="46"/>
                  </a:lnTo>
                  <a:lnTo>
                    <a:pt x="373" y="51"/>
                  </a:lnTo>
                  <a:lnTo>
                    <a:pt x="390" y="50"/>
                  </a:lnTo>
                  <a:lnTo>
                    <a:pt x="397" y="55"/>
                  </a:lnTo>
                  <a:lnTo>
                    <a:pt x="404" y="70"/>
                  </a:lnTo>
                  <a:lnTo>
                    <a:pt x="412" y="75"/>
                  </a:lnTo>
                  <a:lnTo>
                    <a:pt x="414" y="91"/>
                  </a:lnTo>
                  <a:lnTo>
                    <a:pt x="424" y="96"/>
                  </a:lnTo>
                  <a:lnTo>
                    <a:pt x="435" y="99"/>
                  </a:lnTo>
                  <a:lnTo>
                    <a:pt x="456" y="97"/>
                  </a:lnTo>
                  <a:lnTo>
                    <a:pt x="467" y="97"/>
                  </a:lnTo>
                  <a:lnTo>
                    <a:pt x="481" y="94"/>
                  </a:lnTo>
                  <a:lnTo>
                    <a:pt x="492" y="97"/>
                  </a:lnTo>
                  <a:lnTo>
                    <a:pt x="499" y="103"/>
                  </a:lnTo>
                  <a:lnTo>
                    <a:pt x="500" y="116"/>
                  </a:lnTo>
                  <a:lnTo>
                    <a:pt x="497" y="136"/>
                  </a:lnTo>
                  <a:lnTo>
                    <a:pt x="499" y="143"/>
                  </a:lnTo>
                  <a:lnTo>
                    <a:pt x="503" y="148"/>
                  </a:lnTo>
                  <a:lnTo>
                    <a:pt x="506" y="158"/>
                  </a:lnTo>
                  <a:lnTo>
                    <a:pt x="502" y="156"/>
                  </a:lnTo>
                  <a:lnTo>
                    <a:pt x="495" y="150"/>
                  </a:lnTo>
                  <a:lnTo>
                    <a:pt x="462" y="141"/>
                  </a:lnTo>
                  <a:lnTo>
                    <a:pt x="446" y="135"/>
                  </a:lnTo>
                  <a:lnTo>
                    <a:pt x="433" y="130"/>
                  </a:lnTo>
                  <a:lnTo>
                    <a:pt x="406" y="138"/>
                  </a:lnTo>
                  <a:lnTo>
                    <a:pt x="392" y="136"/>
                  </a:lnTo>
                  <a:lnTo>
                    <a:pt x="381" y="131"/>
                  </a:lnTo>
                  <a:lnTo>
                    <a:pt x="374" y="12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2" name="Freeform 66"/>
            <p:cNvSpPr>
              <a:spLocks noChangeAspect="1"/>
            </p:cNvSpPr>
            <p:nvPr/>
          </p:nvSpPr>
          <p:spPr bwMode="gray">
            <a:xfrm>
              <a:off x="6657180" y="3616672"/>
              <a:ext cx="173038" cy="147638"/>
            </a:xfrm>
            <a:custGeom>
              <a:avLst/>
              <a:gdLst/>
              <a:ahLst/>
              <a:cxnLst>
                <a:cxn ang="0">
                  <a:pos x="474" y="15"/>
                </a:cxn>
                <a:cxn ang="0">
                  <a:pos x="471" y="22"/>
                </a:cxn>
                <a:cxn ang="0">
                  <a:pos x="485" y="38"/>
                </a:cxn>
                <a:cxn ang="0">
                  <a:pos x="470" y="42"/>
                </a:cxn>
                <a:cxn ang="0">
                  <a:pos x="460" y="57"/>
                </a:cxn>
                <a:cxn ang="0">
                  <a:pos x="461" y="67"/>
                </a:cxn>
                <a:cxn ang="0">
                  <a:pos x="475" y="80"/>
                </a:cxn>
                <a:cxn ang="0">
                  <a:pos x="493" y="121"/>
                </a:cxn>
                <a:cxn ang="0">
                  <a:pos x="490" y="132"/>
                </a:cxn>
                <a:cxn ang="0">
                  <a:pos x="547" y="186"/>
                </a:cxn>
                <a:cxn ang="0">
                  <a:pos x="519" y="194"/>
                </a:cxn>
                <a:cxn ang="0">
                  <a:pos x="495" y="186"/>
                </a:cxn>
                <a:cxn ang="0">
                  <a:pos x="486" y="202"/>
                </a:cxn>
                <a:cxn ang="0">
                  <a:pos x="471" y="228"/>
                </a:cxn>
                <a:cxn ang="0">
                  <a:pos x="468" y="266"/>
                </a:cxn>
                <a:cxn ang="0">
                  <a:pos x="438" y="311"/>
                </a:cxn>
                <a:cxn ang="0">
                  <a:pos x="402" y="336"/>
                </a:cxn>
                <a:cxn ang="0">
                  <a:pos x="411" y="350"/>
                </a:cxn>
                <a:cxn ang="0">
                  <a:pos x="417" y="381"/>
                </a:cxn>
                <a:cxn ang="0">
                  <a:pos x="407" y="393"/>
                </a:cxn>
                <a:cxn ang="0">
                  <a:pos x="398" y="407"/>
                </a:cxn>
                <a:cxn ang="0">
                  <a:pos x="394" y="417"/>
                </a:cxn>
                <a:cxn ang="0">
                  <a:pos x="374" y="441"/>
                </a:cxn>
                <a:cxn ang="0">
                  <a:pos x="324" y="465"/>
                </a:cxn>
                <a:cxn ang="0">
                  <a:pos x="308" y="433"/>
                </a:cxn>
                <a:cxn ang="0">
                  <a:pos x="293" y="423"/>
                </a:cxn>
                <a:cxn ang="0">
                  <a:pos x="262" y="428"/>
                </a:cxn>
                <a:cxn ang="0">
                  <a:pos x="240" y="414"/>
                </a:cxn>
                <a:cxn ang="0">
                  <a:pos x="221" y="408"/>
                </a:cxn>
                <a:cxn ang="0">
                  <a:pos x="201" y="424"/>
                </a:cxn>
                <a:cxn ang="0">
                  <a:pos x="174" y="427"/>
                </a:cxn>
                <a:cxn ang="0">
                  <a:pos x="160" y="430"/>
                </a:cxn>
                <a:cxn ang="0">
                  <a:pos x="146" y="398"/>
                </a:cxn>
                <a:cxn ang="0">
                  <a:pos x="129" y="398"/>
                </a:cxn>
                <a:cxn ang="0">
                  <a:pos x="110" y="406"/>
                </a:cxn>
                <a:cxn ang="0">
                  <a:pos x="84" y="397"/>
                </a:cxn>
                <a:cxn ang="0">
                  <a:pos x="70" y="387"/>
                </a:cxn>
                <a:cxn ang="0">
                  <a:pos x="62" y="353"/>
                </a:cxn>
                <a:cxn ang="0">
                  <a:pos x="59" y="333"/>
                </a:cxn>
                <a:cxn ang="0">
                  <a:pos x="55" y="305"/>
                </a:cxn>
                <a:cxn ang="0">
                  <a:pos x="39" y="278"/>
                </a:cxn>
                <a:cxn ang="0">
                  <a:pos x="18" y="268"/>
                </a:cxn>
                <a:cxn ang="0">
                  <a:pos x="11" y="233"/>
                </a:cxn>
                <a:cxn ang="0">
                  <a:pos x="1" y="214"/>
                </a:cxn>
                <a:cxn ang="0">
                  <a:pos x="7" y="163"/>
                </a:cxn>
                <a:cxn ang="0">
                  <a:pos x="25" y="134"/>
                </a:cxn>
                <a:cxn ang="0">
                  <a:pos x="60" y="174"/>
                </a:cxn>
                <a:cxn ang="0">
                  <a:pos x="99" y="185"/>
                </a:cxn>
                <a:cxn ang="0">
                  <a:pos x="129" y="186"/>
                </a:cxn>
                <a:cxn ang="0">
                  <a:pos x="156" y="183"/>
                </a:cxn>
                <a:cxn ang="0">
                  <a:pos x="184" y="155"/>
                </a:cxn>
                <a:cxn ang="0">
                  <a:pos x="217" y="166"/>
                </a:cxn>
                <a:cxn ang="0">
                  <a:pos x="253" y="174"/>
                </a:cxn>
                <a:cxn ang="0">
                  <a:pos x="285" y="163"/>
                </a:cxn>
                <a:cxn ang="0">
                  <a:pos x="308" y="147"/>
                </a:cxn>
                <a:cxn ang="0">
                  <a:pos x="330" y="90"/>
                </a:cxn>
                <a:cxn ang="0">
                  <a:pos x="363" y="27"/>
                </a:cxn>
                <a:cxn ang="0">
                  <a:pos x="394" y="0"/>
                </a:cxn>
                <a:cxn ang="0">
                  <a:pos x="468" y="11"/>
                </a:cxn>
              </a:cxnLst>
              <a:rect l="0" t="0" r="r" b="b"/>
              <a:pathLst>
                <a:path w="547" h="467">
                  <a:moveTo>
                    <a:pt x="472" y="11"/>
                  </a:moveTo>
                  <a:lnTo>
                    <a:pt x="475" y="13"/>
                  </a:lnTo>
                  <a:lnTo>
                    <a:pt x="474" y="15"/>
                  </a:lnTo>
                  <a:lnTo>
                    <a:pt x="469" y="18"/>
                  </a:lnTo>
                  <a:lnTo>
                    <a:pt x="464" y="19"/>
                  </a:lnTo>
                  <a:lnTo>
                    <a:pt x="471" y="22"/>
                  </a:lnTo>
                  <a:lnTo>
                    <a:pt x="477" y="27"/>
                  </a:lnTo>
                  <a:lnTo>
                    <a:pt x="485" y="30"/>
                  </a:lnTo>
                  <a:lnTo>
                    <a:pt x="485" y="38"/>
                  </a:lnTo>
                  <a:lnTo>
                    <a:pt x="479" y="41"/>
                  </a:lnTo>
                  <a:lnTo>
                    <a:pt x="471" y="40"/>
                  </a:lnTo>
                  <a:lnTo>
                    <a:pt x="470" y="42"/>
                  </a:lnTo>
                  <a:lnTo>
                    <a:pt x="457" y="43"/>
                  </a:lnTo>
                  <a:lnTo>
                    <a:pt x="453" y="47"/>
                  </a:lnTo>
                  <a:lnTo>
                    <a:pt x="460" y="57"/>
                  </a:lnTo>
                  <a:lnTo>
                    <a:pt x="464" y="59"/>
                  </a:lnTo>
                  <a:lnTo>
                    <a:pt x="465" y="63"/>
                  </a:lnTo>
                  <a:lnTo>
                    <a:pt x="461" y="67"/>
                  </a:lnTo>
                  <a:lnTo>
                    <a:pt x="464" y="70"/>
                  </a:lnTo>
                  <a:lnTo>
                    <a:pt x="470" y="75"/>
                  </a:lnTo>
                  <a:lnTo>
                    <a:pt x="475" y="80"/>
                  </a:lnTo>
                  <a:lnTo>
                    <a:pt x="479" y="88"/>
                  </a:lnTo>
                  <a:lnTo>
                    <a:pt x="496" y="116"/>
                  </a:lnTo>
                  <a:lnTo>
                    <a:pt x="493" y="121"/>
                  </a:lnTo>
                  <a:lnTo>
                    <a:pt x="492" y="124"/>
                  </a:lnTo>
                  <a:lnTo>
                    <a:pt x="490" y="127"/>
                  </a:lnTo>
                  <a:lnTo>
                    <a:pt x="490" y="132"/>
                  </a:lnTo>
                  <a:lnTo>
                    <a:pt x="491" y="137"/>
                  </a:lnTo>
                  <a:lnTo>
                    <a:pt x="541" y="180"/>
                  </a:lnTo>
                  <a:lnTo>
                    <a:pt x="547" y="186"/>
                  </a:lnTo>
                  <a:lnTo>
                    <a:pt x="547" y="191"/>
                  </a:lnTo>
                  <a:lnTo>
                    <a:pt x="538" y="193"/>
                  </a:lnTo>
                  <a:lnTo>
                    <a:pt x="519" y="194"/>
                  </a:lnTo>
                  <a:lnTo>
                    <a:pt x="504" y="191"/>
                  </a:lnTo>
                  <a:lnTo>
                    <a:pt x="496" y="181"/>
                  </a:lnTo>
                  <a:lnTo>
                    <a:pt x="495" y="186"/>
                  </a:lnTo>
                  <a:lnTo>
                    <a:pt x="497" y="194"/>
                  </a:lnTo>
                  <a:lnTo>
                    <a:pt x="496" y="197"/>
                  </a:lnTo>
                  <a:lnTo>
                    <a:pt x="486" y="202"/>
                  </a:lnTo>
                  <a:lnTo>
                    <a:pt x="479" y="212"/>
                  </a:lnTo>
                  <a:lnTo>
                    <a:pt x="474" y="219"/>
                  </a:lnTo>
                  <a:lnTo>
                    <a:pt x="471" y="228"/>
                  </a:lnTo>
                  <a:lnTo>
                    <a:pt x="471" y="240"/>
                  </a:lnTo>
                  <a:lnTo>
                    <a:pt x="468" y="248"/>
                  </a:lnTo>
                  <a:lnTo>
                    <a:pt x="468" y="266"/>
                  </a:lnTo>
                  <a:lnTo>
                    <a:pt x="460" y="276"/>
                  </a:lnTo>
                  <a:lnTo>
                    <a:pt x="447" y="304"/>
                  </a:lnTo>
                  <a:lnTo>
                    <a:pt x="438" y="311"/>
                  </a:lnTo>
                  <a:lnTo>
                    <a:pt x="433" y="309"/>
                  </a:lnTo>
                  <a:lnTo>
                    <a:pt x="427" y="316"/>
                  </a:lnTo>
                  <a:lnTo>
                    <a:pt x="402" y="336"/>
                  </a:lnTo>
                  <a:lnTo>
                    <a:pt x="404" y="339"/>
                  </a:lnTo>
                  <a:lnTo>
                    <a:pt x="410" y="341"/>
                  </a:lnTo>
                  <a:lnTo>
                    <a:pt x="411" y="350"/>
                  </a:lnTo>
                  <a:lnTo>
                    <a:pt x="411" y="358"/>
                  </a:lnTo>
                  <a:lnTo>
                    <a:pt x="422" y="363"/>
                  </a:lnTo>
                  <a:lnTo>
                    <a:pt x="417" y="381"/>
                  </a:lnTo>
                  <a:lnTo>
                    <a:pt x="411" y="377"/>
                  </a:lnTo>
                  <a:lnTo>
                    <a:pt x="409" y="381"/>
                  </a:lnTo>
                  <a:lnTo>
                    <a:pt x="407" y="393"/>
                  </a:lnTo>
                  <a:lnTo>
                    <a:pt x="404" y="401"/>
                  </a:lnTo>
                  <a:lnTo>
                    <a:pt x="399" y="402"/>
                  </a:lnTo>
                  <a:lnTo>
                    <a:pt x="398" y="407"/>
                  </a:lnTo>
                  <a:lnTo>
                    <a:pt x="398" y="412"/>
                  </a:lnTo>
                  <a:lnTo>
                    <a:pt x="396" y="416"/>
                  </a:lnTo>
                  <a:lnTo>
                    <a:pt x="394" y="417"/>
                  </a:lnTo>
                  <a:lnTo>
                    <a:pt x="390" y="420"/>
                  </a:lnTo>
                  <a:lnTo>
                    <a:pt x="387" y="433"/>
                  </a:lnTo>
                  <a:lnTo>
                    <a:pt x="374" y="441"/>
                  </a:lnTo>
                  <a:lnTo>
                    <a:pt x="371" y="441"/>
                  </a:lnTo>
                  <a:lnTo>
                    <a:pt x="361" y="447"/>
                  </a:lnTo>
                  <a:lnTo>
                    <a:pt x="324" y="465"/>
                  </a:lnTo>
                  <a:lnTo>
                    <a:pt x="315" y="467"/>
                  </a:lnTo>
                  <a:lnTo>
                    <a:pt x="310" y="443"/>
                  </a:lnTo>
                  <a:lnTo>
                    <a:pt x="308" y="433"/>
                  </a:lnTo>
                  <a:lnTo>
                    <a:pt x="304" y="430"/>
                  </a:lnTo>
                  <a:lnTo>
                    <a:pt x="301" y="430"/>
                  </a:lnTo>
                  <a:lnTo>
                    <a:pt x="293" y="423"/>
                  </a:lnTo>
                  <a:lnTo>
                    <a:pt x="280" y="423"/>
                  </a:lnTo>
                  <a:lnTo>
                    <a:pt x="271" y="427"/>
                  </a:lnTo>
                  <a:lnTo>
                    <a:pt x="262" y="428"/>
                  </a:lnTo>
                  <a:lnTo>
                    <a:pt x="260" y="423"/>
                  </a:lnTo>
                  <a:lnTo>
                    <a:pt x="259" y="414"/>
                  </a:lnTo>
                  <a:lnTo>
                    <a:pt x="240" y="414"/>
                  </a:lnTo>
                  <a:lnTo>
                    <a:pt x="229" y="407"/>
                  </a:lnTo>
                  <a:lnTo>
                    <a:pt x="223" y="404"/>
                  </a:lnTo>
                  <a:lnTo>
                    <a:pt x="221" y="408"/>
                  </a:lnTo>
                  <a:lnTo>
                    <a:pt x="222" y="413"/>
                  </a:lnTo>
                  <a:lnTo>
                    <a:pt x="213" y="419"/>
                  </a:lnTo>
                  <a:lnTo>
                    <a:pt x="201" y="424"/>
                  </a:lnTo>
                  <a:lnTo>
                    <a:pt x="194" y="425"/>
                  </a:lnTo>
                  <a:lnTo>
                    <a:pt x="183" y="423"/>
                  </a:lnTo>
                  <a:lnTo>
                    <a:pt x="174" y="427"/>
                  </a:lnTo>
                  <a:lnTo>
                    <a:pt x="168" y="428"/>
                  </a:lnTo>
                  <a:lnTo>
                    <a:pt x="163" y="430"/>
                  </a:lnTo>
                  <a:lnTo>
                    <a:pt x="160" y="430"/>
                  </a:lnTo>
                  <a:lnTo>
                    <a:pt x="158" y="412"/>
                  </a:lnTo>
                  <a:lnTo>
                    <a:pt x="151" y="391"/>
                  </a:lnTo>
                  <a:lnTo>
                    <a:pt x="146" y="398"/>
                  </a:lnTo>
                  <a:lnTo>
                    <a:pt x="143" y="401"/>
                  </a:lnTo>
                  <a:lnTo>
                    <a:pt x="133" y="397"/>
                  </a:lnTo>
                  <a:lnTo>
                    <a:pt x="129" y="398"/>
                  </a:lnTo>
                  <a:lnTo>
                    <a:pt x="124" y="403"/>
                  </a:lnTo>
                  <a:lnTo>
                    <a:pt x="119" y="404"/>
                  </a:lnTo>
                  <a:lnTo>
                    <a:pt x="110" y="406"/>
                  </a:lnTo>
                  <a:lnTo>
                    <a:pt x="104" y="403"/>
                  </a:lnTo>
                  <a:lnTo>
                    <a:pt x="94" y="404"/>
                  </a:lnTo>
                  <a:lnTo>
                    <a:pt x="84" y="397"/>
                  </a:lnTo>
                  <a:lnTo>
                    <a:pt x="81" y="400"/>
                  </a:lnTo>
                  <a:lnTo>
                    <a:pt x="73" y="401"/>
                  </a:lnTo>
                  <a:lnTo>
                    <a:pt x="70" y="387"/>
                  </a:lnTo>
                  <a:lnTo>
                    <a:pt x="71" y="377"/>
                  </a:lnTo>
                  <a:lnTo>
                    <a:pt x="67" y="373"/>
                  </a:lnTo>
                  <a:lnTo>
                    <a:pt x="62" y="353"/>
                  </a:lnTo>
                  <a:lnTo>
                    <a:pt x="56" y="341"/>
                  </a:lnTo>
                  <a:lnTo>
                    <a:pt x="56" y="336"/>
                  </a:lnTo>
                  <a:lnTo>
                    <a:pt x="59" y="333"/>
                  </a:lnTo>
                  <a:lnTo>
                    <a:pt x="60" y="325"/>
                  </a:lnTo>
                  <a:lnTo>
                    <a:pt x="57" y="314"/>
                  </a:lnTo>
                  <a:lnTo>
                    <a:pt x="55" y="305"/>
                  </a:lnTo>
                  <a:lnTo>
                    <a:pt x="45" y="288"/>
                  </a:lnTo>
                  <a:lnTo>
                    <a:pt x="43" y="283"/>
                  </a:lnTo>
                  <a:lnTo>
                    <a:pt x="39" y="278"/>
                  </a:lnTo>
                  <a:lnTo>
                    <a:pt x="29" y="274"/>
                  </a:lnTo>
                  <a:lnTo>
                    <a:pt x="23" y="268"/>
                  </a:lnTo>
                  <a:lnTo>
                    <a:pt x="18" y="268"/>
                  </a:lnTo>
                  <a:lnTo>
                    <a:pt x="13" y="264"/>
                  </a:lnTo>
                  <a:lnTo>
                    <a:pt x="12" y="253"/>
                  </a:lnTo>
                  <a:lnTo>
                    <a:pt x="11" y="233"/>
                  </a:lnTo>
                  <a:lnTo>
                    <a:pt x="6" y="223"/>
                  </a:lnTo>
                  <a:lnTo>
                    <a:pt x="2" y="219"/>
                  </a:lnTo>
                  <a:lnTo>
                    <a:pt x="1" y="214"/>
                  </a:lnTo>
                  <a:lnTo>
                    <a:pt x="0" y="196"/>
                  </a:lnTo>
                  <a:lnTo>
                    <a:pt x="1" y="182"/>
                  </a:lnTo>
                  <a:lnTo>
                    <a:pt x="7" y="163"/>
                  </a:lnTo>
                  <a:lnTo>
                    <a:pt x="12" y="154"/>
                  </a:lnTo>
                  <a:lnTo>
                    <a:pt x="19" y="145"/>
                  </a:lnTo>
                  <a:lnTo>
                    <a:pt x="25" y="134"/>
                  </a:lnTo>
                  <a:lnTo>
                    <a:pt x="33" y="129"/>
                  </a:lnTo>
                  <a:lnTo>
                    <a:pt x="33" y="134"/>
                  </a:lnTo>
                  <a:lnTo>
                    <a:pt x="60" y="174"/>
                  </a:lnTo>
                  <a:lnTo>
                    <a:pt x="73" y="185"/>
                  </a:lnTo>
                  <a:lnTo>
                    <a:pt x="87" y="188"/>
                  </a:lnTo>
                  <a:lnTo>
                    <a:pt x="99" y="185"/>
                  </a:lnTo>
                  <a:lnTo>
                    <a:pt x="110" y="183"/>
                  </a:lnTo>
                  <a:lnTo>
                    <a:pt x="120" y="190"/>
                  </a:lnTo>
                  <a:lnTo>
                    <a:pt x="129" y="186"/>
                  </a:lnTo>
                  <a:lnTo>
                    <a:pt x="138" y="186"/>
                  </a:lnTo>
                  <a:lnTo>
                    <a:pt x="148" y="187"/>
                  </a:lnTo>
                  <a:lnTo>
                    <a:pt x="156" y="183"/>
                  </a:lnTo>
                  <a:lnTo>
                    <a:pt x="172" y="165"/>
                  </a:lnTo>
                  <a:lnTo>
                    <a:pt x="179" y="156"/>
                  </a:lnTo>
                  <a:lnTo>
                    <a:pt x="184" y="155"/>
                  </a:lnTo>
                  <a:lnTo>
                    <a:pt x="211" y="156"/>
                  </a:lnTo>
                  <a:lnTo>
                    <a:pt x="216" y="159"/>
                  </a:lnTo>
                  <a:lnTo>
                    <a:pt x="217" y="166"/>
                  </a:lnTo>
                  <a:lnTo>
                    <a:pt x="222" y="166"/>
                  </a:lnTo>
                  <a:lnTo>
                    <a:pt x="243" y="174"/>
                  </a:lnTo>
                  <a:lnTo>
                    <a:pt x="253" y="174"/>
                  </a:lnTo>
                  <a:lnTo>
                    <a:pt x="264" y="167"/>
                  </a:lnTo>
                  <a:lnTo>
                    <a:pt x="273" y="165"/>
                  </a:lnTo>
                  <a:lnTo>
                    <a:pt x="285" y="163"/>
                  </a:lnTo>
                  <a:lnTo>
                    <a:pt x="298" y="159"/>
                  </a:lnTo>
                  <a:lnTo>
                    <a:pt x="304" y="154"/>
                  </a:lnTo>
                  <a:lnTo>
                    <a:pt x="308" y="147"/>
                  </a:lnTo>
                  <a:lnTo>
                    <a:pt x="315" y="135"/>
                  </a:lnTo>
                  <a:lnTo>
                    <a:pt x="324" y="117"/>
                  </a:lnTo>
                  <a:lnTo>
                    <a:pt x="330" y="90"/>
                  </a:lnTo>
                  <a:lnTo>
                    <a:pt x="356" y="61"/>
                  </a:lnTo>
                  <a:lnTo>
                    <a:pt x="361" y="49"/>
                  </a:lnTo>
                  <a:lnTo>
                    <a:pt x="363" y="27"/>
                  </a:lnTo>
                  <a:lnTo>
                    <a:pt x="369" y="10"/>
                  </a:lnTo>
                  <a:lnTo>
                    <a:pt x="375" y="2"/>
                  </a:lnTo>
                  <a:lnTo>
                    <a:pt x="394" y="0"/>
                  </a:lnTo>
                  <a:lnTo>
                    <a:pt x="445" y="2"/>
                  </a:lnTo>
                  <a:lnTo>
                    <a:pt x="454" y="7"/>
                  </a:lnTo>
                  <a:lnTo>
                    <a:pt x="468" y="11"/>
                  </a:lnTo>
                  <a:lnTo>
                    <a:pt x="472" y="1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3" name="Freeform 67"/>
            <p:cNvSpPr>
              <a:spLocks noChangeAspect="1"/>
            </p:cNvSpPr>
            <p:nvPr/>
          </p:nvSpPr>
          <p:spPr bwMode="gray">
            <a:xfrm>
              <a:off x="7344567" y="3764309"/>
              <a:ext cx="69850" cy="38100"/>
            </a:xfrm>
            <a:custGeom>
              <a:avLst/>
              <a:gdLst/>
              <a:ahLst/>
              <a:cxnLst>
                <a:cxn ang="0">
                  <a:pos x="0" y="73"/>
                </a:cxn>
                <a:cxn ang="0">
                  <a:pos x="5" y="69"/>
                </a:cxn>
                <a:cxn ang="0">
                  <a:pos x="11" y="72"/>
                </a:cxn>
                <a:cxn ang="0">
                  <a:pos x="50" y="75"/>
                </a:cxn>
                <a:cxn ang="0">
                  <a:pos x="81" y="73"/>
                </a:cxn>
                <a:cxn ang="0">
                  <a:pos x="88" y="69"/>
                </a:cxn>
                <a:cxn ang="0">
                  <a:pos x="88" y="62"/>
                </a:cxn>
                <a:cxn ang="0">
                  <a:pos x="89" y="58"/>
                </a:cxn>
                <a:cxn ang="0">
                  <a:pos x="93" y="51"/>
                </a:cxn>
                <a:cxn ang="0">
                  <a:pos x="98" y="47"/>
                </a:cxn>
                <a:cxn ang="0">
                  <a:pos x="102" y="49"/>
                </a:cxn>
                <a:cxn ang="0">
                  <a:pos x="97" y="58"/>
                </a:cxn>
                <a:cxn ang="0">
                  <a:pos x="96" y="68"/>
                </a:cxn>
                <a:cxn ang="0">
                  <a:pos x="102" y="72"/>
                </a:cxn>
                <a:cxn ang="0">
                  <a:pos x="110" y="69"/>
                </a:cxn>
                <a:cxn ang="0">
                  <a:pos x="119" y="69"/>
                </a:cxn>
                <a:cxn ang="0">
                  <a:pos x="126" y="73"/>
                </a:cxn>
                <a:cxn ang="0">
                  <a:pos x="135" y="72"/>
                </a:cxn>
                <a:cxn ang="0">
                  <a:pos x="142" y="69"/>
                </a:cxn>
                <a:cxn ang="0">
                  <a:pos x="160" y="47"/>
                </a:cxn>
                <a:cxn ang="0">
                  <a:pos x="169" y="41"/>
                </a:cxn>
                <a:cxn ang="0">
                  <a:pos x="175" y="42"/>
                </a:cxn>
                <a:cxn ang="0">
                  <a:pos x="184" y="37"/>
                </a:cxn>
                <a:cxn ang="0">
                  <a:pos x="185" y="27"/>
                </a:cxn>
                <a:cxn ang="0">
                  <a:pos x="183" y="18"/>
                </a:cxn>
                <a:cxn ang="0">
                  <a:pos x="179" y="9"/>
                </a:cxn>
                <a:cxn ang="0">
                  <a:pos x="179" y="4"/>
                </a:cxn>
                <a:cxn ang="0">
                  <a:pos x="188" y="2"/>
                </a:cxn>
                <a:cxn ang="0">
                  <a:pos x="195" y="5"/>
                </a:cxn>
                <a:cxn ang="0">
                  <a:pos x="201" y="5"/>
                </a:cxn>
                <a:cxn ang="0">
                  <a:pos x="204" y="3"/>
                </a:cxn>
                <a:cxn ang="0">
                  <a:pos x="210" y="0"/>
                </a:cxn>
                <a:cxn ang="0">
                  <a:pos x="217" y="4"/>
                </a:cxn>
                <a:cxn ang="0">
                  <a:pos x="222" y="14"/>
                </a:cxn>
                <a:cxn ang="0">
                  <a:pos x="223" y="27"/>
                </a:cxn>
                <a:cxn ang="0">
                  <a:pos x="221" y="36"/>
                </a:cxn>
                <a:cxn ang="0">
                  <a:pos x="216" y="42"/>
                </a:cxn>
                <a:cxn ang="0">
                  <a:pos x="210" y="45"/>
                </a:cxn>
                <a:cxn ang="0">
                  <a:pos x="206" y="52"/>
                </a:cxn>
                <a:cxn ang="0">
                  <a:pos x="210" y="63"/>
                </a:cxn>
                <a:cxn ang="0">
                  <a:pos x="204" y="74"/>
                </a:cxn>
                <a:cxn ang="0">
                  <a:pos x="195" y="77"/>
                </a:cxn>
                <a:cxn ang="0">
                  <a:pos x="183" y="74"/>
                </a:cxn>
                <a:cxn ang="0">
                  <a:pos x="179" y="79"/>
                </a:cxn>
                <a:cxn ang="0">
                  <a:pos x="178" y="86"/>
                </a:cxn>
                <a:cxn ang="0">
                  <a:pos x="167" y="97"/>
                </a:cxn>
                <a:cxn ang="0">
                  <a:pos x="142" y="110"/>
                </a:cxn>
                <a:cxn ang="0">
                  <a:pos x="132" y="112"/>
                </a:cxn>
                <a:cxn ang="0">
                  <a:pos x="121" y="115"/>
                </a:cxn>
                <a:cxn ang="0">
                  <a:pos x="102" y="115"/>
                </a:cxn>
                <a:cxn ang="0">
                  <a:pos x="91" y="117"/>
                </a:cxn>
                <a:cxn ang="0">
                  <a:pos x="77" y="117"/>
                </a:cxn>
                <a:cxn ang="0">
                  <a:pos x="66" y="106"/>
                </a:cxn>
                <a:cxn ang="0">
                  <a:pos x="59" y="106"/>
                </a:cxn>
                <a:cxn ang="0">
                  <a:pos x="48" y="110"/>
                </a:cxn>
                <a:cxn ang="0">
                  <a:pos x="27" y="96"/>
                </a:cxn>
                <a:cxn ang="0">
                  <a:pos x="12" y="92"/>
                </a:cxn>
                <a:cxn ang="0">
                  <a:pos x="4" y="84"/>
                </a:cxn>
                <a:cxn ang="0">
                  <a:pos x="0" y="73"/>
                </a:cxn>
              </a:cxnLst>
              <a:rect l="0" t="0" r="r" b="b"/>
              <a:pathLst>
                <a:path w="223" h="117">
                  <a:moveTo>
                    <a:pt x="0" y="73"/>
                  </a:moveTo>
                  <a:lnTo>
                    <a:pt x="5" y="69"/>
                  </a:lnTo>
                  <a:lnTo>
                    <a:pt x="11" y="72"/>
                  </a:lnTo>
                  <a:lnTo>
                    <a:pt x="50" y="75"/>
                  </a:lnTo>
                  <a:lnTo>
                    <a:pt x="81" y="73"/>
                  </a:lnTo>
                  <a:lnTo>
                    <a:pt x="88" y="69"/>
                  </a:lnTo>
                  <a:lnTo>
                    <a:pt x="88" y="62"/>
                  </a:lnTo>
                  <a:lnTo>
                    <a:pt x="89" y="58"/>
                  </a:lnTo>
                  <a:lnTo>
                    <a:pt x="93" y="51"/>
                  </a:lnTo>
                  <a:lnTo>
                    <a:pt x="98" y="47"/>
                  </a:lnTo>
                  <a:lnTo>
                    <a:pt x="102" y="49"/>
                  </a:lnTo>
                  <a:lnTo>
                    <a:pt x="97" y="58"/>
                  </a:lnTo>
                  <a:lnTo>
                    <a:pt x="96" y="68"/>
                  </a:lnTo>
                  <a:lnTo>
                    <a:pt x="102" y="72"/>
                  </a:lnTo>
                  <a:lnTo>
                    <a:pt x="110" y="69"/>
                  </a:lnTo>
                  <a:lnTo>
                    <a:pt x="119" y="69"/>
                  </a:lnTo>
                  <a:lnTo>
                    <a:pt x="126" y="73"/>
                  </a:lnTo>
                  <a:lnTo>
                    <a:pt x="135" y="72"/>
                  </a:lnTo>
                  <a:lnTo>
                    <a:pt x="142" y="69"/>
                  </a:lnTo>
                  <a:lnTo>
                    <a:pt x="160" y="47"/>
                  </a:lnTo>
                  <a:lnTo>
                    <a:pt x="169" y="41"/>
                  </a:lnTo>
                  <a:lnTo>
                    <a:pt x="175" y="42"/>
                  </a:lnTo>
                  <a:lnTo>
                    <a:pt x="184" y="37"/>
                  </a:lnTo>
                  <a:lnTo>
                    <a:pt x="185" y="27"/>
                  </a:lnTo>
                  <a:lnTo>
                    <a:pt x="183" y="18"/>
                  </a:lnTo>
                  <a:lnTo>
                    <a:pt x="179" y="9"/>
                  </a:lnTo>
                  <a:lnTo>
                    <a:pt x="179" y="4"/>
                  </a:lnTo>
                  <a:lnTo>
                    <a:pt x="188" y="2"/>
                  </a:lnTo>
                  <a:lnTo>
                    <a:pt x="195" y="5"/>
                  </a:lnTo>
                  <a:lnTo>
                    <a:pt x="201" y="5"/>
                  </a:lnTo>
                  <a:lnTo>
                    <a:pt x="204" y="3"/>
                  </a:lnTo>
                  <a:lnTo>
                    <a:pt x="210" y="0"/>
                  </a:lnTo>
                  <a:lnTo>
                    <a:pt x="217" y="4"/>
                  </a:lnTo>
                  <a:lnTo>
                    <a:pt x="222" y="14"/>
                  </a:lnTo>
                  <a:lnTo>
                    <a:pt x="223" y="27"/>
                  </a:lnTo>
                  <a:lnTo>
                    <a:pt x="221" y="36"/>
                  </a:lnTo>
                  <a:lnTo>
                    <a:pt x="216" y="42"/>
                  </a:lnTo>
                  <a:lnTo>
                    <a:pt x="210" y="45"/>
                  </a:lnTo>
                  <a:lnTo>
                    <a:pt x="206" y="52"/>
                  </a:lnTo>
                  <a:lnTo>
                    <a:pt x="210" y="63"/>
                  </a:lnTo>
                  <a:lnTo>
                    <a:pt x="204" y="74"/>
                  </a:lnTo>
                  <a:lnTo>
                    <a:pt x="195" y="77"/>
                  </a:lnTo>
                  <a:lnTo>
                    <a:pt x="183" y="74"/>
                  </a:lnTo>
                  <a:lnTo>
                    <a:pt x="179" y="79"/>
                  </a:lnTo>
                  <a:lnTo>
                    <a:pt x="178" y="86"/>
                  </a:lnTo>
                  <a:lnTo>
                    <a:pt x="167" y="97"/>
                  </a:lnTo>
                  <a:lnTo>
                    <a:pt x="142" y="110"/>
                  </a:lnTo>
                  <a:lnTo>
                    <a:pt x="132" y="112"/>
                  </a:lnTo>
                  <a:lnTo>
                    <a:pt x="121" y="115"/>
                  </a:lnTo>
                  <a:lnTo>
                    <a:pt x="102" y="115"/>
                  </a:lnTo>
                  <a:lnTo>
                    <a:pt x="91" y="117"/>
                  </a:lnTo>
                  <a:lnTo>
                    <a:pt x="77" y="117"/>
                  </a:lnTo>
                  <a:lnTo>
                    <a:pt x="66" y="106"/>
                  </a:lnTo>
                  <a:lnTo>
                    <a:pt x="59" y="106"/>
                  </a:lnTo>
                  <a:lnTo>
                    <a:pt x="48" y="110"/>
                  </a:lnTo>
                  <a:lnTo>
                    <a:pt x="27" y="96"/>
                  </a:lnTo>
                  <a:lnTo>
                    <a:pt x="12" y="92"/>
                  </a:lnTo>
                  <a:lnTo>
                    <a:pt x="4" y="84"/>
                  </a:lnTo>
                  <a:lnTo>
                    <a:pt x="0" y="7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4" name="Freeform 68"/>
            <p:cNvSpPr>
              <a:spLocks noChangeAspect="1"/>
            </p:cNvSpPr>
            <p:nvPr/>
          </p:nvSpPr>
          <p:spPr bwMode="gray">
            <a:xfrm>
              <a:off x="7215980" y="3737322"/>
              <a:ext cx="173038" cy="141288"/>
            </a:xfrm>
            <a:custGeom>
              <a:avLst/>
              <a:gdLst/>
              <a:ahLst/>
              <a:cxnLst>
                <a:cxn ang="0">
                  <a:pos x="5" y="134"/>
                </a:cxn>
                <a:cxn ang="0">
                  <a:pos x="0" y="231"/>
                </a:cxn>
                <a:cxn ang="0">
                  <a:pos x="10" y="346"/>
                </a:cxn>
                <a:cxn ang="0">
                  <a:pos x="31" y="362"/>
                </a:cxn>
                <a:cxn ang="0">
                  <a:pos x="56" y="362"/>
                </a:cxn>
                <a:cxn ang="0">
                  <a:pos x="93" y="368"/>
                </a:cxn>
                <a:cxn ang="0">
                  <a:pos x="125" y="352"/>
                </a:cxn>
                <a:cxn ang="0">
                  <a:pos x="118" y="323"/>
                </a:cxn>
                <a:cxn ang="0">
                  <a:pos x="137" y="307"/>
                </a:cxn>
                <a:cxn ang="0">
                  <a:pos x="152" y="298"/>
                </a:cxn>
                <a:cxn ang="0">
                  <a:pos x="155" y="273"/>
                </a:cxn>
                <a:cxn ang="0">
                  <a:pos x="180" y="278"/>
                </a:cxn>
                <a:cxn ang="0">
                  <a:pos x="196" y="276"/>
                </a:cxn>
                <a:cxn ang="0">
                  <a:pos x="211" y="279"/>
                </a:cxn>
                <a:cxn ang="0">
                  <a:pos x="232" y="289"/>
                </a:cxn>
                <a:cxn ang="0">
                  <a:pos x="258" y="296"/>
                </a:cxn>
                <a:cxn ang="0">
                  <a:pos x="291" y="323"/>
                </a:cxn>
                <a:cxn ang="0">
                  <a:pos x="330" y="356"/>
                </a:cxn>
                <a:cxn ang="0">
                  <a:pos x="335" y="375"/>
                </a:cxn>
                <a:cxn ang="0">
                  <a:pos x="357" y="392"/>
                </a:cxn>
                <a:cxn ang="0">
                  <a:pos x="388" y="415"/>
                </a:cxn>
                <a:cxn ang="0">
                  <a:pos x="425" y="419"/>
                </a:cxn>
                <a:cxn ang="0">
                  <a:pos x="495" y="435"/>
                </a:cxn>
                <a:cxn ang="0">
                  <a:pos x="526" y="441"/>
                </a:cxn>
                <a:cxn ang="0">
                  <a:pos x="515" y="427"/>
                </a:cxn>
                <a:cxn ang="0">
                  <a:pos x="544" y="425"/>
                </a:cxn>
                <a:cxn ang="0">
                  <a:pos x="506" y="413"/>
                </a:cxn>
                <a:cxn ang="0">
                  <a:pos x="496" y="391"/>
                </a:cxn>
                <a:cxn ang="0">
                  <a:pos x="462" y="383"/>
                </a:cxn>
                <a:cxn ang="0">
                  <a:pos x="456" y="357"/>
                </a:cxn>
                <a:cxn ang="0">
                  <a:pos x="419" y="351"/>
                </a:cxn>
                <a:cxn ang="0">
                  <a:pos x="397" y="323"/>
                </a:cxn>
                <a:cxn ang="0">
                  <a:pos x="393" y="301"/>
                </a:cxn>
                <a:cxn ang="0">
                  <a:pos x="367" y="285"/>
                </a:cxn>
                <a:cxn ang="0">
                  <a:pos x="341" y="255"/>
                </a:cxn>
                <a:cxn ang="0">
                  <a:pos x="339" y="231"/>
                </a:cxn>
                <a:cxn ang="0">
                  <a:pos x="370" y="227"/>
                </a:cxn>
                <a:cxn ang="0">
                  <a:pos x="375" y="201"/>
                </a:cxn>
                <a:cxn ang="0">
                  <a:pos x="348" y="187"/>
                </a:cxn>
                <a:cxn ang="0">
                  <a:pos x="296" y="166"/>
                </a:cxn>
                <a:cxn ang="0">
                  <a:pos x="266" y="136"/>
                </a:cxn>
                <a:cxn ang="0">
                  <a:pos x="238" y="103"/>
                </a:cxn>
                <a:cxn ang="0">
                  <a:pos x="193" y="70"/>
                </a:cxn>
                <a:cxn ang="0">
                  <a:pos x="166" y="61"/>
                </a:cxn>
                <a:cxn ang="0">
                  <a:pos x="92" y="36"/>
                </a:cxn>
                <a:cxn ang="0">
                  <a:pos x="42" y="16"/>
                </a:cxn>
                <a:cxn ang="0">
                  <a:pos x="1" y="0"/>
                </a:cxn>
              </a:cxnLst>
              <a:rect l="0" t="0" r="r" b="b"/>
              <a:pathLst>
                <a:path w="544" h="446">
                  <a:moveTo>
                    <a:pt x="1" y="0"/>
                  </a:moveTo>
                  <a:lnTo>
                    <a:pt x="0" y="9"/>
                  </a:lnTo>
                  <a:lnTo>
                    <a:pt x="5" y="134"/>
                  </a:lnTo>
                  <a:lnTo>
                    <a:pt x="5" y="206"/>
                  </a:lnTo>
                  <a:lnTo>
                    <a:pt x="1" y="227"/>
                  </a:lnTo>
                  <a:lnTo>
                    <a:pt x="0" y="231"/>
                  </a:lnTo>
                  <a:lnTo>
                    <a:pt x="7" y="248"/>
                  </a:lnTo>
                  <a:lnTo>
                    <a:pt x="7" y="289"/>
                  </a:lnTo>
                  <a:lnTo>
                    <a:pt x="10" y="346"/>
                  </a:lnTo>
                  <a:lnTo>
                    <a:pt x="13" y="360"/>
                  </a:lnTo>
                  <a:lnTo>
                    <a:pt x="26" y="359"/>
                  </a:lnTo>
                  <a:lnTo>
                    <a:pt x="31" y="362"/>
                  </a:lnTo>
                  <a:lnTo>
                    <a:pt x="39" y="365"/>
                  </a:lnTo>
                  <a:lnTo>
                    <a:pt x="48" y="365"/>
                  </a:lnTo>
                  <a:lnTo>
                    <a:pt x="56" y="362"/>
                  </a:lnTo>
                  <a:lnTo>
                    <a:pt x="72" y="362"/>
                  </a:lnTo>
                  <a:lnTo>
                    <a:pt x="77" y="362"/>
                  </a:lnTo>
                  <a:lnTo>
                    <a:pt x="93" y="368"/>
                  </a:lnTo>
                  <a:lnTo>
                    <a:pt x="99" y="366"/>
                  </a:lnTo>
                  <a:lnTo>
                    <a:pt x="114" y="356"/>
                  </a:lnTo>
                  <a:lnTo>
                    <a:pt x="125" y="352"/>
                  </a:lnTo>
                  <a:lnTo>
                    <a:pt x="130" y="346"/>
                  </a:lnTo>
                  <a:lnTo>
                    <a:pt x="124" y="330"/>
                  </a:lnTo>
                  <a:lnTo>
                    <a:pt x="118" y="323"/>
                  </a:lnTo>
                  <a:lnTo>
                    <a:pt x="112" y="317"/>
                  </a:lnTo>
                  <a:lnTo>
                    <a:pt x="131" y="312"/>
                  </a:lnTo>
                  <a:lnTo>
                    <a:pt x="137" y="307"/>
                  </a:lnTo>
                  <a:lnTo>
                    <a:pt x="135" y="302"/>
                  </a:lnTo>
                  <a:lnTo>
                    <a:pt x="140" y="297"/>
                  </a:lnTo>
                  <a:lnTo>
                    <a:pt x="152" y="298"/>
                  </a:lnTo>
                  <a:lnTo>
                    <a:pt x="160" y="296"/>
                  </a:lnTo>
                  <a:lnTo>
                    <a:pt x="157" y="287"/>
                  </a:lnTo>
                  <a:lnTo>
                    <a:pt x="155" y="273"/>
                  </a:lnTo>
                  <a:lnTo>
                    <a:pt x="161" y="278"/>
                  </a:lnTo>
                  <a:lnTo>
                    <a:pt x="173" y="280"/>
                  </a:lnTo>
                  <a:lnTo>
                    <a:pt x="180" y="278"/>
                  </a:lnTo>
                  <a:lnTo>
                    <a:pt x="184" y="273"/>
                  </a:lnTo>
                  <a:lnTo>
                    <a:pt x="189" y="269"/>
                  </a:lnTo>
                  <a:lnTo>
                    <a:pt x="196" y="276"/>
                  </a:lnTo>
                  <a:lnTo>
                    <a:pt x="203" y="273"/>
                  </a:lnTo>
                  <a:lnTo>
                    <a:pt x="210" y="275"/>
                  </a:lnTo>
                  <a:lnTo>
                    <a:pt x="211" y="279"/>
                  </a:lnTo>
                  <a:lnTo>
                    <a:pt x="216" y="282"/>
                  </a:lnTo>
                  <a:lnTo>
                    <a:pt x="223" y="284"/>
                  </a:lnTo>
                  <a:lnTo>
                    <a:pt x="232" y="289"/>
                  </a:lnTo>
                  <a:lnTo>
                    <a:pt x="238" y="290"/>
                  </a:lnTo>
                  <a:lnTo>
                    <a:pt x="247" y="296"/>
                  </a:lnTo>
                  <a:lnTo>
                    <a:pt x="258" y="296"/>
                  </a:lnTo>
                  <a:lnTo>
                    <a:pt x="278" y="302"/>
                  </a:lnTo>
                  <a:lnTo>
                    <a:pt x="289" y="311"/>
                  </a:lnTo>
                  <a:lnTo>
                    <a:pt x="291" y="323"/>
                  </a:lnTo>
                  <a:lnTo>
                    <a:pt x="306" y="341"/>
                  </a:lnTo>
                  <a:lnTo>
                    <a:pt x="312" y="354"/>
                  </a:lnTo>
                  <a:lnTo>
                    <a:pt x="330" y="356"/>
                  </a:lnTo>
                  <a:lnTo>
                    <a:pt x="328" y="365"/>
                  </a:lnTo>
                  <a:lnTo>
                    <a:pt x="329" y="367"/>
                  </a:lnTo>
                  <a:lnTo>
                    <a:pt x="335" y="375"/>
                  </a:lnTo>
                  <a:lnTo>
                    <a:pt x="343" y="378"/>
                  </a:lnTo>
                  <a:lnTo>
                    <a:pt x="350" y="384"/>
                  </a:lnTo>
                  <a:lnTo>
                    <a:pt x="357" y="392"/>
                  </a:lnTo>
                  <a:lnTo>
                    <a:pt x="373" y="410"/>
                  </a:lnTo>
                  <a:lnTo>
                    <a:pt x="378" y="410"/>
                  </a:lnTo>
                  <a:lnTo>
                    <a:pt x="388" y="415"/>
                  </a:lnTo>
                  <a:lnTo>
                    <a:pt x="399" y="416"/>
                  </a:lnTo>
                  <a:lnTo>
                    <a:pt x="408" y="419"/>
                  </a:lnTo>
                  <a:lnTo>
                    <a:pt x="425" y="419"/>
                  </a:lnTo>
                  <a:lnTo>
                    <a:pt x="442" y="424"/>
                  </a:lnTo>
                  <a:lnTo>
                    <a:pt x="494" y="431"/>
                  </a:lnTo>
                  <a:lnTo>
                    <a:pt x="495" y="435"/>
                  </a:lnTo>
                  <a:lnTo>
                    <a:pt x="497" y="441"/>
                  </a:lnTo>
                  <a:lnTo>
                    <a:pt x="512" y="446"/>
                  </a:lnTo>
                  <a:lnTo>
                    <a:pt x="526" y="441"/>
                  </a:lnTo>
                  <a:lnTo>
                    <a:pt x="531" y="435"/>
                  </a:lnTo>
                  <a:lnTo>
                    <a:pt x="522" y="429"/>
                  </a:lnTo>
                  <a:lnTo>
                    <a:pt x="515" y="427"/>
                  </a:lnTo>
                  <a:lnTo>
                    <a:pt x="522" y="426"/>
                  </a:lnTo>
                  <a:lnTo>
                    <a:pt x="533" y="427"/>
                  </a:lnTo>
                  <a:lnTo>
                    <a:pt x="544" y="425"/>
                  </a:lnTo>
                  <a:lnTo>
                    <a:pt x="542" y="420"/>
                  </a:lnTo>
                  <a:lnTo>
                    <a:pt x="517" y="416"/>
                  </a:lnTo>
                  <a:lnTo>
                    <a:pt x="506" y="413"/>
                  </a:lnTo>
                  <a:lnTo>
                    <a:pt x="486" y="402"/>
                  </a:lnTo>
                  <a:lnTo>
                    <a:pt x="489" y="394"/>
                  </a:lnTo>
                  <a:lnTo>
                    <a:pt x="496" y="391"/>
                  </a:lnTo>
                  <a:lnTo>
                    <a:pt x="486" y="386"/>
                  </a:lnTo>
                  <a:lnTo>
                    <a:pt x="473" y="383"/>
                  </a:lnTo>
                  <a:lnTo>
                    <a:pt x="462" y="383"/>
                  </a:lnTo>
                  <a:lnTo>
                    <a:pt x="453" y="377"/>
                  </a:lnTo>
                  <a:lnTo>
                    <a:pt x="454" y="367"/>
                  </a:lnTo>
                  <a:lnTo>
                    <a:pt x="456" y="357"/>
                  </a:lnTo>
                  <a:lnTo>
                    <a:pt x="451" y="354"/>
                  </a:lnTo>
                  <a:lnTo>
                    <a:pt x="426" y="356"/>
                  </a:lnTo>
                  <a:lnTo>
                    <a:pt x="419" y="351"/>
                  </a:lnTo>
                  <a:lnTo>
                    <a:pt x="410" y="336"/>
                  </a:lnTo>
                  <a:lnTo>
                    <a:pt x="403" y="330"/>
                  </a:lnTo>
                  <a:lnTo>
                    <a:pt x="397" y="323"/>
                  </a:lnTo>
                  <a:lnTo>
                    <a:pt x="397" y="309"/>
                  </a:lnTo>
                  <a:lnTo>
                    <a:pt x="395" y="303"/>
                  </a:lnTo>
                  <a:lnTo>
                    <a:pt x="393" y="301"/>
                  </a:lnTo>
                  <a:lnTo>
                    <a:pt x="387" y="300"/>
                  </a:lnTo>
                  <a:lnTo>
                    <a:pt x="383" y="296"/>
                  </a:lnTo>
                  <a:lnTo>
                    <a:pt x="367" y="285"/>
                  </a:lnTo>
                  <a:lnTo>
                    <a:pt x="356" y="271"/>
                  </a:lnTo>
                  <a:lnTo>
                    <a:pt x="348" y="268"/>
                  </a:lnTo>
                  <a:lnTo>
                    <a:pt x="341" y="255"/>
                  </a:lnTo>
                  <a:lnTo>
                    <a:pt x="339" y="244"/>
                  </a:lnTo>
                  <a:lnTo>
                    <a:pt x="334" y="237"/>
                  </a:lnTo>
                  <a:lnTo>
                    <a:pt x="339" y="231"/>
                  </a:lnTo>
                  <a:lnTo>
                    <a:pt x="351" y="231"/>
                  </a:lnTo>
                  <a:lnTo>
                    <a:pt x="362" y="230"/>
                  </a:lnTo>
                  <a:lnTo>
                    <a:pt x="370" y="227"/>
                  </a:lnTo>
                  <a:lnTo>
                    <a:pt x="378" y="227"/>
                  </a:lnTo>
                  <a:lnTo>
                    <a:pt x="379" y="212"/>
                  </a:lnTo>
                  <a:lnTo>
                    <a:pt x="375" y="201"/>
                  </a:lnTo>
                  <a:lnTo>
                    <a:pt x="366" y="193"/>
                  </a:lnTo>
                  <a:lnTo>
                    <a:pt x="356" y="187"/>
                  </a:lnTo>
                  <a:lnTo>
                    <a:pt x="348" y="187"/>
                  </a:lnTo>
                  <a:lnTo>
                    <a:pt x="323" y="182"/>
                  </a:lnTo>
                  <a:lnTo>
                    <a:pt x="314" y="178"/>
                  </a:lnTo>
                  <a:lnTo>
                    <a:pt x="296" y="166"/>
                  </a:lnTo>
                  <a:lnTo>
                    <a:pt x="270" y="160"/>
                  </a:lnTo>
                  <a:lnTo>
                    <a:pt x="266" y="156"/>
                  </a:lnTo>
                  <a:lnTo>
                    <a:pt x="266" y="136"/>
                  </a:lnTo>
                  <a:lnTo>
                    <a:pt x="262" y="124"/>
                  </a:lnTo>
                  <a:lnTo>
                    <a:pt x="250" y="112"/>
                  </a:lnTo>
                  <a:lnTo>
                    <a:pt x="238" y="103"/>
                  </a:lnTo>
                  <a:lnTo>
                    <a:pt x="225" y="97"/>
                  </a:lnTo>
                  <a:lnTo>
                    <a:pt x="201" y="82"/>
                  </a:lnTo>
                  <a:lnTo>
                    <a:pt x="193" y="70"/>
                  </a:lnTo>
                  <a:lnTo>
                    <a:pt x="188" y="65"/>
                  </a:lnTo>
                  <a:lnTo>
                    <a:pt x="177" y="65"/>
                  </a:lnTo>
                  <a:lnTo>
                    <a:pt x="166" y="61"/>
                  </a:lnTo>
                  <a:lnTo>
                    <a:pt x="124" y="43"/>
                  </a:lnTo>
                  <a:lnTo>
                    <a:pt x="102" y="39"/>
                  </a:lnTo>
                  <a:lnTo>
                    <a:pt x="92" y="36"/>
                  </a:lnTo>
                  <a:lnTo>
                    <a:pt x="81" y="33"/>
                  </a:lnTo>
                  <a:lnTo>
                    <a:pt x="63" y="22"/>
                  </a:lnTo>
                  <a:lnTo>
                    <a:pt x="42" y="16"/>
                  </a:lnTo>
                  <a:lnTo>
                    <a:pt x="31" y="10"/>
                  </a:lnTo>
                  <a:lnTo>
                    <a:pt x="16" y="7"/>
                  </a:lnTo>
                  <a:lnTo>
                    <a:pt x="1"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3" name="Group 69"/>
            <p:cNvGrpSpPr>
              <a:grpSpLocks noChangeAspect="1"/>
            </p:cNvGrpSpPr>
            <p:nvPr/>
          </p:nvGrpSpPr>
          <p:grpSpPr bwMode="gray">
            <a:xfrm>
              <a:off x="6801679" y="3364292"/>
              <a:ext cx="161926" cy="231778"/>
              <a:chOff x="3802" y="2280"/>
              <a:chExt cx="102" cy="146"/>
            </a:xfrm>
            <a:grpFill/>
          </p:grpSpPr>
          <p:sp>
            <p:nvSpPr>
              <p:cNvPr id="353" name="Freeform 70"/>
              <p:cNvSpPr>
                <a:spLocks noChangeAspect="1"/>
              </p:cNvSpPr>
              <p:nvPr/>
            </p:nvSpPr>
            <p:spPr bwMode="gray">
              <a:xfrm>
                <a:off x="3802" y="2362"/>
                <a:ext cx="25" cy="33"/>
              </a:xfrm>
              <a:custGeom>
                <a:avLst/>
                <a:gdLst/>
                <a:ahLst/>
                <a:cxnLst>
                  <a:cxn ang="0">
                    <a:pos x="120" y="2"/>
                  </a:cxn>
                  <a:cxn ang="0">
                    <a:pos x="123" y="0"/>
                  </a:cxn>
                  <a:cxn ang="0">
                    <a:pos x="124" y="1"/>
                  </a:cxn>
                  <a:cxn ang="0">
                    <a:pos x="125" y="15"/>
                  </a:cxn>
                  <a:cxn ang="0">
                    <a:pos x="126" y="18"/>
                  </a:cxn>
                  <a:cxn ang="0">
                    <a:pos x="124" y="23"/>
                  </a:cxn>
                  <a:cxn ang="0">
                    <a:pos x="124" y="32"/>
                  </a:cxn>
                  <a:cxn ang="0">
                    <a:pos x="129" y="47"/>
                  </a:cxn>
                  <a:cxn ang="0">
                    <a:pos x="126" y="53"/>
                  </a:cxn>
                  <a:cxn ang="0">
                    <a:pos x="117" y="59"/>
                  </a:cxn>
                  <a:cxn ang="0">
                    <a:pos x="112" y="67"/>
                  </a:cxn>
                  <a:cxn ang="0">
                    <a:pos x="103" y="76"/>
                  </a:cxn>
                  <a:cxn ang="0">
                    <a:pos x="93" y="80"/>
                  </a:cxn>
                  <a:cxn ang="0">
                    <a:pos x="86" y="85"/>
                  </a:cxn>
                  <a:cxn ang="0">
                    <a:pos x="82" y="98"/>
                  </a:cxn>
                  <a:cxn ang="0">
                    <a:pos x="70" y="112"/>
                  </a:cxn>
                  <a:cxn ang="0">
                    <a:pos x="49" y="130"/>
                  </a:cxn>
                  <a:cxn ang="0">
                    <a:pos x="37" y="142"/>
                  </a:cxn>
                  <a:cxn ang="0">
                    <a:pos x="28" y="150"/>
                  </a:cxn>
                  <a:cxn ang="0">
                    <a:pos x="19" y="151"/>
                  </a:cxn>
                  <a:cxn ang="0">
                    <a:pos x="13" y="158"/>
                  </a:cxn>
                  <a:cxn ang="0">
                    <a:pos x="6" y="163"/>
                  </a:cxn>
                  <a:cxn ang="0">
                    <a:pos x="0" y="163"/>
                  </a:cxn>
                  <a:cxn ang="0">
                    <a:pos x="2" y="150"/>
                  </a:cxn>
                  <a:cxn ang="0">
                    <a:pos x="10" y="137"/>
                  </a:cxn>
                  <a:cxn ang="0">
                    <a:pos x="17" y="130"/>
                  </a:cxn>
                  <a:cxn ang="0">
                    <a:pos x="32" y="119"/>
                  </a:cxn>
                  <a:cxn ang="0">
                    <a:pos x="37" y="118"/>
                  </a:cxn>
                  <a:cxn ang="0">
                    <a:pos x="69" y="85"/>
                  </a:cxn>
                  <a:cxn ang="0">
                    <a:pos x="77" y="75"/>
                  </a:cxn>
                  <a:cxn ang="0">
                    <a:pos x="82" y="71"/>
                  </a:cxn>
                  <a:cxn ang="0">
                    <a:pos x="88" y="61"/>
                  </a:cxn>
                  <a:cxn ang="0">
                    <a:pos x="97" y="55"/>
                  </a:cxn>
                  <a:cxn ang="0">
                    <a:pos x="104" y="53"/>
                  </a:cxn>
                  <a:cxn ang="0">
                    <a:pos x="112" y="39"/>
                  </a:cxn>
                  <a:cxn ang="0">
                    <a:pos x="110" y="29"/>
                  </a:cxn>
                  <a:cxn ang="0">
                    <a:pos x="113" y="34"/>
                  </a:cxn>
                  <a:cxn ang="0">
                    <a:pos x="117" y="31"/>
                  </a:cxn>
                  <a:cxn ang="0">
                    <a:pos x="115" y="27"/>
                  </a:cxn>
                  <a:cxn ang="0">
                    <a:pos x="112" y="23"/>
                  </a:cxn>
                  <a:cxn ang="0">
                    <a:pos x="114" y="21"/>
                  </a:cxn>
                  <a:cxn ang="0">
                    <a:pos x="117" y="13"/>
                  </a:cxn>
                  <a:cxn ang="0">
                    <a:pos x="118" y="5"/>
                  </a:cxn>
                  <a:cxn ang="0">
                    <a:pos x="120" y="2"/>
                  </a:cxn>
                </a:cxnLst>
                <a:rect l="0" t="0" r="r" b="b"/>
                <a:pathLst>
                  <a:path w="129" h="163">
                    <a:moveTo>
                      <a:pt x="120" y="2"/>
                    </a:moveTo>
                    <a:lnTo>
                      <a:pt x="123" y="0"/>
                    </a:lnTo>
                    <a:lnTo>
                      <a:pt x="124" y="1"/>
                    </a:lnTo>
                    <a:lnTo>
                      <a:pt x="125" y="15"/>
                    </a:lnTo>
                    <a:lnTo>
                      <a:pt x="126" y="18"/>
                    </a:lnTo>
                    <a:lnTo>
                      <a:pt x="124" y="23"/>
                    </a:lnTo>
                    <a:lnTo>
                      <a:pt x="124" y="32"/>
                    </a:lnTo>
                    <a:lnTo>
                      <a:pt x="129" y="47"/>
                    </a:lnTo>
                    <a:lnTo>
                      <a:pt x="126" y="53"/>
                    </a:lnTo>
                    <a:lnTo>
                      <a:pt x="117" y="59"/>
                    </a:lnTo>
                    <a:lnTo>
                      <a:pt x="112" y="67"/>
                    </a:lnTo>
                    <a:lnTo>
                      <a:pt x="103" y="76"/>
                    </a:lnTo>
                    <a:lnTo>
                      <a:pt x="93" y="80"/>
                    </a:lnTo>
                    <a:lnTo>
                      <a:pt x="86" y="85"/>
                    </a:lnTo>
                    <a:lnTo>
                      <a:pt x="82" y="98"/>
                    </a:lnTo>
                    <a:lnTo>
                      <a:pt x="70" y="112"/>
                    </a:lnTo>
                    <a:lnTo>
                      <a:pt x="49" y="130"/>
                    </a:lnTo>
                    <a:lnTo>
                      <a:pt x="37" y="142"/>
                    </a:lnTo>
                    <a:lnTo>
                      <a:pt x="28" y="150"/>
                    </a:lnTo>
                    <a:lnTo>
                      <a:pt x="19" y="151"/>
                    </a:lnTo>
                    <a:lnTo>
                      <a:pt x="13" y="158"/>
                    </a:lnTo>
                    <a:lnTo>
                      <a:pt x="6" y="163"/>
                    </a:lnTo>
                    <a:lnTo>
                      <a:pt x="0" y="163"/>
                    </a:lnTo>
                    <a:lnTo>
                      <a:pt x="2" y="150"/>
                    </a:lnTo>
                    <a:lnTo>
                      <a:pt x="10" y="137"/>
                    </a:lnTo>
                    <a:lnTo>
                      <a:pt x="17" y="130"/>
                    </a:lnTo>
                    <a:lnTo>
                      <a:pt x="32" y="119"/>
                    </a:lnTo>
                    <a:lnTo>
                      <a:pt x="37" y="118"/>
                    </a:lnTo>
                    <a:lnTo>
                      <a:pt x="69" y="85"/>
                    </a:lnTo>
                    <a:lnTo>
                      <a:pt x="77" y="75"/>
                    </a:lnTo>
                    <a:lnTo>
                      <a:pt x="82" y="71"/>
                    </a:lnTo>
                    <a:lnTo>
                      <a:pt x="88" y="61"/>
                    </a:lnTo>
                    <a:lnTo>
                      <a:pt x="97" y="55"/>
                    </a:lnTo>
                    <a:lnTo>
                      <a:pt x="104" y="53"/>
                    </a:lnTo>
                    <a:lnTo>
                      <a:pt x="112" y="39"/>
                    </a:lnTo>
                    <a:lnTo>
                      <a:pt x="110" y="29"/>
                    </a:lnTo>
                    <a:lnTo>
                      <a:pt x="113" y="34"/>
                    </a:lnTo>
                    <a:lnTo>
                      <a:pt x="117" y="31"/>
                    </a:lnTo>
                    <a:lnTo>
                      <a:pt x="115" y="27"/>
                    </a:lnTo>
                    <a:lnTo>
                      <a:pt x="112" y="23"/>
                    </a:lnTo>
                    <a:lnTo>
                      <a:pt x="114" y="21"/>
                    </a:lnTo>
                    <a:lnTo>
                      <a:pt x="117" y="13"/>
                    </a:lnTo>
                    <a:lnTo>
                      <a:pt x="118" y="5"/>
                    </a:lnTo>
                    <a:lnTo>
                      <a:pt x="120"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54" name="Freeform 71"/>
              <p:cNvSpPr>
                <a:spLocks noChangeAspect="1"/>
              </p:cNvSpPr>
              <p:nvPr/>
            </p:nvSpPr>
            <p:spPr bwMode="gray">
              <a:xfrm>
                <a:off x="3835" y="2339"/>
                <a:ext cx="14" cy="14"/>
              </a:xfrm>
              <a:custGeom>
                <a:avLst/>
                <a:gdLst/>
                <a:ahLst/>
                <a:cxnLst>
                  <a:cxn ang="0">
                    <a:pos x="2" y="3"/>
                  </a:cxn>
                  <a:cxn ang="0">
                    <a:pos x="0" y="0"/>
                  </a:cxn>
                  <a:cxn ang="0">
                    <a:pos x="4" y="0"/>
                  </a:cxn>
                  <a:cxn ang="0">
                    <a:pos x="32" y="0"/>
                  </a:cxn>
                  <a:cxn ang="0">
                    <a:pos x="37" y="0"/>
                  </a:cxn>
                  <a:cxn ang="0">
                    <a:pos x="47" y="3"/>
                  </a:cxn>
                  <a:cxn ang="0">
                    <a:pos x="56" y="10"/>
                  </a:cxn>
                  <a:cxn ang="0">
                    <a:pos x="59" y="16"/>
                  </a:cxn>
                  <a:cxn ang="0">
                    <a:pos x="63" y="17"/>
                  </a:cxn>
                  <a:cxn ang="0">
                    <a:pos x="64" y="28"/>
                  </a:cxn>
                  <a:cxn ang="0">
                    <a:pos x="64" y="38"/>
                  </a:cxn>
                  <a:cxn ang="0">
                    <a:pos x="67" y="51"/>
                  </a:cxn>
                  <a:cxn ang="0">
                    <a:pos x="63" y="54"/>
                  </a:cxn>
                  <a:cxn ang="0">
                    <a:pos x="63" y="62"/>
                  </a:cxn>
                  <a:cxn ang="0">
                    <a:pos x="48" y="71"/>
                  </a:cxn>
                  <a:cxn ang="0">
                    <a:pos x="45" y="64"/>
                  </a:cxn>
                  <a:cxn ang="0">
                    <a:pos x="36" y="57"/>
                  </a:cxn>
                  <a:cxn ang="0">
                    <a:pos x="26" y="36"/>
                  </a:cxn>
                  <a:cxn ang="0">
                    <a:pos x="25" y="25"/>
                  </a:cxn>
                  <a:cxn ang="0">
                    <a:pos x="20" y="16"/>
                  </a:cxn>
                  <a:cxn ang="0">
                    <a:pos x="13" y="13"/>
                  </a:cxn>
                  <a:cxn ang="0">
                    <a:pos x="10" y="4"/>
                  </a:cxn>
                  <a:cxn ang="0">
                    <a:pos x="5" y="3"/>
                  </a:cxn>
                  <a:cxn ang="0">
                    <a:pos x="2" y="3"/>
                  </a:cxn>
                </a:cxnLst>
                <a:rect l="0" t="0" r="r" b="b"/>
                <a:pathLst>
                  <a:path w="67" h="71">
                    <a:moveTo>
                      <a:pt x="2" y="3"/>
                    </a:moveTo>
                    <a:lnTo>
                      <a:pt x="0" y="0"/>
                    </a:lnTo>
                    <a:lnTo>
                      <a:pt x="4" y="0"/>
                    </a:lnTo>
                    <a:lnTo>
                      <a:pt x="32" y="0"/>
                    </a:lnTo>
                    <a:lnTo>
                      <a:pt x="37" y="0"/>
                    </a:lnTo>
                    <a:lnTo>
                      <a:pt x="47" y="3"/>
                    </a:lnTo>
                    <a:lnTo>
                      <a:pt x="56" y="10"/>
                    </a:lnTo>
                    <a:lnTo>
                      <a:pt x="59" y="16"/>
                    </a:lnTo>
                    <a:lnTo>
                      <a:pt x="63" y="17"/>
                    </a:lnTo>
                    <a:lnTo>
                      <a:pt x="64" y="28"/>
                    </a:lnTo>
                    <a:lnTo>
                      <a:pt x="64" y="38"/>
                    </a:lnTo>
                    <a:lnTo>
                      <a:pt x="67" y="51"/>
                    </a:lnTo>
                    <a:lnTo>
                      <a:pt x="63" y="54"/>
                    </a:lnTo>
                    <a:lnTo>
                      <a:pt x="63" y="62"/>
                    </a:lnTo>
                    <a:lnTo>
                      <a:pt x="48" y="71"/>
                    </a:lnTo>
                    <a:lnTo>
                      <a:pt x="45" y="64"/>
                    </a:lnTo>
                    <a:lnTo>
                      <a:pt x="36" y="57"/>
                    </a:lnTo>
                    <a:lnTo>
                      <a:pt x="26" y="36"/>
                    </a:lnTo>
                    <a:lnTo>
                      <a:pt x="25" y="25"/>
                    </a:lnTo>
                    <a:lnTo>
                      <a:pt x="20" y="16"/>
                    </a:lnTo>
                    <a:lnTo>
                      <a:pt x="13" y="13"/>
                    </a:lnTo>
                    <a:lnTo>
                      <a:pt x="10" y="4"/>
                    </a:lnTo>
                    <a:lnTo>
                      <a:pt x="5" y="3"/>
                    </a:lnTo>
                    <a:lnTo>
                      <a:pt x="2"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55" name="Freeform 72"/>
              <p:cNvSpPr>
                <a:spLocks noChangeAspect="1"/>
              </p:cNvSpPr>
              <p:nvPr/>
            </p:nvSpPr>
            <p:spPr bwMode="gray">
              <a:xfrm>
                <a:off x="3830" y="2280"/>
                <a:ext cx="47" cy="69"/>
              </a:xfrm>
              <a:custGeom>
                <a:avLst/>
                <a:gdLst/>
                <a:ahLst/>
                <a:cxnLst>
                  <a:cxn ang="0">
                    <a:pos x="139" y="17"/>
                  </a:cxn>
                  <a:cxn ang="0">
                    <a:pos x="129" y="44"/>
                  </a:cxn>
                  <a:cxn ang="0">
                    <a:pos x="139" y="75"/>
                  </a:cxn>
                  <a:cxn ang="0">
                    <a:pos x="146" y="97"/>
                  </a:cxn>
                  <a:cxn ang="0">
                    <a:pos x="133" y="132"/>
                  </a:cxn>
                  <a:cxn ang="0">
                    <a:pos x="120" y="144"/>
                  </a:cxn>
                  <a:cxn ang="0">
                    <a:pos x="98" y="165"/>
                  </a:cxn>
                  <a:cxn ang="0">
                    <a:pos x="87" y="188"/>
                  </a:cxn>
                  <a:cxn ang="0">
                    <a:pos x="98" y="216"/>
                  </a:cxn>
                  <a:cxn ang="0">
                    <a:pos x="99" y="238"/>
                  </a:cxn>
                  <a:cxn ang="0">
                    <a:pos x="120" y="268"/>
                  </a:cxn>
                  <a:cxn ang="0">
                    <a:pos x="131" y="261"/>
                  </a:cxn>
                  <a:cxn ang="0">
                    <a:pos x="145" y="245"/>
                  </a:cxn>
                  <a:cxn ang="0">
                    <a:pos x="167" y="245"/>
                  </a:cxn>
                  <a:cxn ang="0">
                    <a:pos x="179" y="273"/>
                  </a:cxn>
                  <a:cxn ang="0">
                    <a:pos x="189" y="259"/>
                  </a:cxn>
                  <a:cxn ang="0">
                    <a:pos x="206" y="267"/>
                  </a:cxn>
                  <a:cxn ang="0">
                    <a:pos x="215" y="279"/>
                  </a:cxn>
                  <a:cxn ang="0">
                    <a:pos x="216" y="299"/>
                  </a:cxn>
                  <a:cxn ang="0">
                    <a:pos x="220" y="312"/>
                  </a:cxn>
                  <a:cxn ang="0">
                    <a:pos x="232" y="317"/>
                  </a:cxn>
                  <a:cxn ang="0">
                    <a:pos x="231" y="345"/>
                  </a:cxn>
                  <a:cxn ang="0">
                    <a:pos x="227" y="324"/>
                  </a:cxn>
                  <a:cxn ang="0">
                    <a:pos x="201" y="317"/>
                  </a:cxn>
                  <a:cxn ang="0">
                    <a:pos x="184" y="294"/>
                  </a:cxn>
                  <a:cxn ang="0">
                    <a:pos x="166" y="279"/>
                  </a:cxn>
                  <a:cxn ang="0">
                    <a:pos x="149" y="280"/>
                  </a:cxn>
                  <a:cxn ang="0">
                    <a:pos x="152" y="306"/>
                  </a:cxn>
                  <a:cxn ang="0">
                    <a:pos x="124" y="273"/>
                  </a:cxn>
                  <a:cxn ang="0">
                    <a:pos x="98" y="268"/>
                  </a:cxn>
                  <a:cxn ang="0">
                    <a:pos x="75" y="284"/>
                  </a:cxn>
                  <a:cxn ang="0">
                    <a:pos x="56" y="270"/>
                  </a:cxn>
                  <a:cxn ang="0">
                    <a:pos x="45" y="254"/>
                  </a:cxn>
                  <a:cxn ang="0">
                    <a:pos x="61" y="231"/>
                  </a:cxn>
                  <a:cxn ang="0">
                    <a:pos x="45" y="219"/>
                  </a:cxn>
                  <a:cxn ang="0">
                    <a:pos x="33" y="230"/>
                  </a:cxn>
                  <a:cxn ang="0">
                    <a:pos x="16" y="203"/>
                  </a:cxn>
                  <a:cxn ang="0">
                    <a:pos x="0" y="138"/>
                  </a:cxn>
                  <a:cxn ang="0">
                    <a:pos x="17" y="146"/>
                  </a:cxn>
                  <a:cxn ang="0">
                    <a:pos x="29" y="97"/>
                  </a:cxn>
                  <a:cxn ang="0">
                    <a:pos x="33" y="53"/>
                  </a:cxn>
                  <a:cxn ang="0">
                    <a:pos x="43" y="7"/>
                  </a:cxn>
                  <a:cxn ang="0">
                    <a:pos x="67" y="1"/>
                  </a:cxn>
                  <a:cxn ang="0">
                    <a:pos x="113" y="17"/>
                  </a:cxn>
                  <a:cxn ang="0">
                    <a:pos x="130" y="4"/>
                  </a:cxn>
                </a:cxnLst>
                <a:rect l="0" t="0" r="r" b="b"/>
                <a:pathLst>
                  <a:path w="236" h="345">
                    <a:moveTo>
                      <a:pt x="134" y="10"/>
                    </a:moveTo>
                    <a:lnTo>
                      <a:pt x="137" y="14"/>
                    </a:lnTo>
                    <a:lnTo>
                      <a:pt x="139" y="17"/>
                    </a:lnTo>
                    <a:lnTo>
                      <a:pt x="135" y="22"/>
                    </a:lnTo>
                    <a:lnTo>
                      <a:pt x="130" y="33"/>
                    </a:lnTo>
                    <a:lnTo>
                      <a:pt x="129" y="44"/>
                    </a:lnTo>
                    <a:lnTo>
                      <a:pt x="129" y="66"/>
                    </a:lnTo>
                    <a:lnTo>
                      <a:pt x="134" y="74"/>
                    </a:lnTo>
                    <a:lnTo>
                      <a:pt x="139" y="75"/>
                    </a:lnTo>
                    <a:lnTo>
                      <a:pt x="141" y="81"/>
                    </a:lnTo>
                    <a:lnTo>
                      <a:pt x="146" y="87"/>
                    </a:lnTo>
                    <a:lnTo>
                      <a:pt x="146" y="97"/>
                    </a:lnTo>
                    <a:lnTo>
                      <a:pt x="141" y="109"/>
                    </a:lnTo>
                    <a:lnTo>
                      <a:pt x="135" y="122"/>
                    </a:lnTo>
                    <a:lnTo>
                      <a:pt x="133" y="132"/>
                    </a:lnTo>
                    <a:lnTo>
                      <a:pt x="128" y="143"/>
                    </a:lnTo>
                    <a:lnTo>
                      <a:pt x="121" y="148"/>
                    </a:lnTo>
                    <a:lnTo>
                      <a:pt x="120" y="144"/>
                    </a:lnTo>
                    <a:lnTo>
                      <a:pt x="112" y="150"/>
                    </a:lnTo>
                    <a:lnTo>
                      <a:pt x="104" y="156"/>
                    </a:lnTo>
                    <a:lnTo>
                      <a:pt x="98" y="165"/>
                    </a:lnTo>
                    <a:lnTo>
                      <a:pt x="98" y="175"/>
                    </a:lnTo>
                    <a:lnTo>
                      <a:pt x="94" y="184"/>
                    </a:lnTo>
                    <a:lnTo>
                      <a:pt x="87" y="188"/>
                    </a:lnTo>
                    <a:lnTo>
                      <a:pt x="88" y="198"/>
                    </a:lnTo>
                    <a:lnTo>
                      <a:pt x="93" y="208"/>
                    </a:lnTo>
                    <a:lnTo>
                      <a:pt x="98" y="216"/>
                    </a:lnTo>
                    <a:lnTo>
                      <a:pt x="102" y="222"/>
                    </a:lnTo>
                    <a:lnTo>
                      <a:pt x="99" y="227"/>
                    </a:lnTo>
                    <a:lnTo>
                      <a:pt x="99" y="238"/>
                    </a:lnTo>
                    <a:lnTo>
                      <a:pt x="104" y="247"/>
                    </a:lnTo>
                    <a:lnTo>
                      <a:pt x="106" y="254"/>
                    </a:lnTo>
                    <a:lnTo>
                      <a:pt x="120" y="268"/>
                    </a:lnTo>
                    <a:lnTo>
                      <a:pt x="125" y="268"/>
                    </a:lnTo>
                    <a:lnTo>
                      <a:pt x="134" y="265"/>
                    </a:lnTo>
                    <a:lnTo>
                      <a:pt x="131" y="261"/>
                    </a:lnTo>
                    <a:lnTo>
                      <a:pt x="133" y="251"/>
                    </a:lnTo>
                    <a:lnTo>
                      <a:pt x="136" y="253"/>
                    </a:lnTo>
                    <a:lnTo>
                      <a:pt x="145" y="245"/>
                    </a:lnTo>
                    <a:lnTo>
                      <a:pt x="155" y="247"/>
                    </a:lnTo>
                    <a:lnTo>
                      <a:pt x="160" y="243"/>
                    </a:lnTo>
                    <a:lnTo>
                      <a:pt x="167" y="245"/>
                    </a:lnTo>
                    <a:lnTo>
                      <a:pt x="173" y="252"/>
                    </a:lnTo>
                    <a:lnTo>
                      <a:pt x="178" y="263"/>
                    </a:lnTo>
                    <a:lnTo>
                      <a:pt x="179" y="273"/>
                    </a:lnTo>
                    <a:lnTo>
                      <a:pt x="184" y="276"/>
                    </a:lnTo>
                    <a:lnTo>
                      <a:pt x="190" y="270"/>
                    </a:lnTo>
                    <a:lnTo>
                      <a:pt x="189" y="259"/>
                    </a:lnTo>
                    <a:lnTo>
                      <a:pt x="194" y="262"/>
                    </a:lnTo>
                    <a:lnTo>
                      <a:pt x="198" y="264"/>
                    </a:lnTo>
                    <a:lnTo>
                      <a:pt x="206" y="267"/>
                    </a:lnTo>
                    <a:lnTo>
                      <a:pt x="221" y="273"/>
                    </a:lnTo>
                    <a:lnTo>
                      <a:pt x="223" y="278"/>
                    </a:lnTo>
                    <a:lnTo>
                      <a:pt x="215" y="279"/>
                    </a:lnTo>
                    <a:lnTo>
                      <a:pt x="207" y="285"/>
                    </a:lnTo>
                    <a:lnTo>
                      <a:pt x="209" y="294"/>
                    </a:lnTo>
                    <a:lnTo>
                      <a:pt x="216" y="299"/>
                    </a:lnTo>
                    <a:lnTo>
                      <a:pt x="221" y="301"/>
                    </a:lnTo>
                    <a:lnTo>
                      <a:pt x="219" y="308"/>
                    </a:lnTo>
                    <a:lnTo>
                      <a:pt x="220" y="312"/>
                    </a:lnTo>
                    <a:lnTo>
                      <a:pt x="225" y="312"/>
                    </a:lnTo>
                    <a:lnTo>
                      <a:pt x="226" y="316"/>
                    </a:lnTo>
                    <a:lnTo>
                      <a:pt x="232" y="317"/>
                    </a:lnTo>
                    <a:lnTo>
                      <a:pt x="236" y="321"/>
                    </a:lnTo>
                    <a:lnTo>
                      <a:pt x="236" y="339"/>
                    </a:lnTo>
                    <a:lnTo>
                      <a:pt x="231" y="345"/>
                    </a:lnTo>
                    <a:lnTo>
                      <a:pt x="223" y="338"/>
                    </a:lnTo>
                    <a:lnTo>
                      <a:pt x="221" y="331"/>
                    </a:lnTo>
                    <a:lnTo>
                      <a:pt x="227" y="324"/>
                    </a:lnTo>
                    <a:lnTo>
                      <a:pt x="223" y="324"/>
                    </a:lnTo>
                    <a:lnTo>
                      <a:pt x="211" y="324"/>
                    </a:lnTo>
                    <a:lnTo>
                      <a:pt x="201" y="317"/>
                    </a:lnTo>
                    <a:lnTo>
                      <a:pt x="194" y="315"/>
                    </a:lnTo>
                    <a:lnTo>
                      <a:pt x="190" y="302"/>
                    </a:lnTo>
                    <a:lnTo>
                      <a:pt x="184" y="294"/>
                    </a:lnTo>
                    <a:lnTo>
                      <a:pt x="173" y="289"/>
                    </a:lnTo>
                    <a:lnTo>
                      <a:pt x="168" y="284"/>
                    </a:lnTo>
                    <a:lnTo>
                      <a:pt x="166" y="279"/>
                    </a:lnTo>
                    <a:lnTo>
                      <a:pt x="157" y="270"/>
                    </a:lnTo>
                    <a:lnTo>
                      <a:pt x="147" y="268"/>
                    </a:lnTo>
                    <a:lnTo>
                      <a:pt x="149" y="280"/>
                    </a:lnTo>
                    <a:lnTo>
                      <a:pt x="158" y="302"/>
                    </a:lnTo>
                    <a:lnTo>
                      <a:pt x="158" y="306"/>
                    </a:lnTo>
                    <a:lnTo>
                      <a:pt x="152" y="306"/>
                    </a:lnTo>
                    <a:lnTo>
                      <a:pt x="147" y="294"/>
                    </a:lnTo>
                    <a:lnTo>
                      <a:pt x="137" y="286"/>
                    </a:lnTo>
                    <a:lnTo>
                      <a:pt x="124" y="273"/>
                    </a:lnTo>
                    <a:lnTo>
                      <a:pt x="115" y="268"/>
                    </a:lnTo>
                    <a:lnTo>
                      <a:pt x="109" y="267"/>
                    </a:lnTo>
                    <a:lnTo>
                      <a:pt x="98" y="268"/>
                    </a:lnTo>
                    <a:lnTo>
                      <a:pt x="92" y="278"/>
                    </a:lnTo>
                    <a:lnTo>
                      <a:pt x="85" y="283"/>
                    </a:lnTo>
                    <a:lnTo>
                      <a:pt x="75" y="284"/>
                    </a:lnTo>
                    <a:lnTo>
                      <a:pt x="70" y="278"/>
                    </a:lnTo>
                    <a:lnTo>
                      <a:pt x="63" y="276"/>
                    </a:lnTo>
                    <a:lnTo>
                      <a:pt x="56" y="270"/>
                    </a:lnTo>
                    <a:lnTo>
                      <a:pt x="50" y="274"/>
                    </a:lnTo>
                    <a:lnTo>
                      <a:pt x="47" y="264"/>
                    </a:lnTo>
                    <a:lnTo>
                      <a:pt x="45" y="254"/>
                    </a:lnTo>
                    <a:lnTo>
                      <a:pt x="49" y="247"/>
                    </a:lnTo>
                    <a:lnTo>
                      <a:pt x="56" y="240"/>
                    </a:lnTo>
                    <a:lnTo>
                      <a:pt x="61" y="231"/>
                    </a:lnTo>
                    <a:lnTo>
                      <a:pt x="61" y="225"/>
                    </a:lnTo>
                    <a:lnTo>
                      <a:pt x="55" y="220"/>
                    </a:lnTo>
                    <a:lnTo>
                      <a:pt x="45" y="219"/>
                    </a:lnTo>
                    <a:lnTo>
                      <a:pt x="44" y="233"/>
                    </a:lnTo>
                    <a:lnTo>
                      <a:pt x="42" y="238"/>
                    </a:lnTo>
                    <a:lnTo>
                      <a:pt x="33" y="230"/>
                    </a:lnTo>
                    <a:lnTo>
                      <a:pt x="28" y="219"/>
                    </a:lnTo>
                    <a:lnTo>
                      <a:pt x="21" y="219"/>
                    </a:lnTo>
                    <a:lnTo>
                      <a:pt x="16" y="203"/>
                    </a:lnTo>
                    <a:lnTo>
                      <a:pt x="13" y="188"/>
                    </a:lnTo>
                    <a:lnTo>
                      <a:pt x="2" y="155"/>
                    </a:lnTo>
                    <a:lnTo>
                      <a:pt x="0" y="138"/>
                    </a:lnTo>
                    <a:lnTo>
                      <a:pt x="0" y="134"/>
                    </a:lnTo>
                    <a:lnTo>
                      <a:pt x="8" y="136"/>
                    </a:lnTo>
                    <a:lnTo>
                      <a:pt x="17" y="146"/>
                    </a:lnTo>
                    <a:lnTo>
                      <a:pt x="29" y="143"/>
                    </a:lnTo>
                    <a:lnTo>
                      <a:pt x="28" y="113"/>
                    </a:lnTo>
                    <a:lnTo>
                      <a:pt x="29" y="97"/>
                    </a:lnTo>
                    <a:lnTo>
                      <a:pt x="34" y="82"/>
                    </a:lnTo>
                    <a:lnTo>
                      <a:pt x="34" y="65"/>
                    </a:lnTo>
                    <a:lnTo>
                      <a:pt x="33" y="53"/>
                    </a:lnTo>
                    <a:lnTo>
                      <a:pt x="34" y="41"/>
                    </a:lnTo>
                    <a:lnTo>
                      <a:pt x="38" y="17"/>
                    </a:lnTo>
                    <a:lnTo>
                      <a:pt x="43" y="7"/>
                    </a:lnTo>
                    <a:lnTo>
                      <a:pt x="50" y="0"/>
                    </a:lnTo>
                    <a:lnTo>
                      <a:pt x="56" y="1"/>
                    </a:lnTo>
                    <a:lnTo>
                      <a:pt x="67" y="1"/>
                    </a:lnTo>
                    <a:lnTo>
                      <a:pt x="80" y="4"/>
                    </a:lnTo>
                    <a:lnTo>
                      <a:pt x="102" y="17"/>
                    </a:lnTo>
                    <a:lnTo>
                      <a:pt x="113" y="17"/>
                    </a:lnTo>
                    <a:lnTo>
                      <a:pt x="120" y="15"/>
                    </a:lnTo>
                    <a:lnTo>
                      <a:pt x="123" y="4"/>
                    </a:lnTo>
                    <a:lnTo>
                      <a:pt x="130" y="4"/>
                    </a:lnTo>
                    <a:lnTo>
                      <a:pt x="134" y="1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56" name="Freeform 73"/>
              <p:cNvSpPr>
                <a:spLocks noChangeAspect="1"/>
              </p:cNvSpPr>
              <p:nvPr/>
            </p:nvSpPr>
            <p:spPr bwMode="gray">
              <a:xfrm>
                <a:off x="3867" y="2349"/>
                <a:ext cx="9" cy="9"/>
              </a:xfrm>
              <a:custGeom>
                <a:avLst/>
                <a:gdLst/>
                <a:ahLst/>
                <a:cxnLst>
                  <a:cxn ang="0">
                    <a:pos x="2" y="0"/>
                  </a:cxn>
                  <a:cxn ang="0">
                    <a:pos x="6" y="2"/>
                  </a:cxn>
                  <a:cxn ang="0">
                    <a:pos x="7" y="4"/>
                  </a:cxn>
                  <a:cxn ang="0">
                    <a:pos x="9" y="6"/>
                  </a:cxn>
                  <a:cxn ang="0">
                    <a:pos x="14" y="6"/>
                  </a:cxn>
                  <a:cxn ang="0">
                    <a:pos x="43" y="29"/>
                  </a:cxn>
                  <a:cxn ang="0">
                    <a:pos x="45" y="35"/>
                  </a:cxn>
                  <a:cxn ang="0">
                    <a:pos x="45" y="45"/>
                  </a:cxn>
                  <a:cxn ang="0">
                    <a:pos x="35" y="41"/>
                  </a:cxn>
                  <a:cxn ang="0">
                    <a:pos x="27" y="35"/>
                  </a:cxn>
                  <a:cxn ang="0">
                    <a:pos x="20" y="25"/>
                  </a:cxn>
                  <a:cxn ang="0">
                    <a:pos x="17" y="22"/>
                  </a:cxn>
                  <a:cxn ang="0">
                    <a:pos x="9" y="27"/>
                  </a:cxn>
                  <a:cxn ang="0">
                    <a:pos x="2" y="33"/>
                  </a:cxn>
                  <a:cxn ang="0">
                    <a:pos x="0" y="32"/>
                  </a:cxn>
                  <a:cxn ang="0">
                    <a:pos x="2" y="18"/>
                  </a:cxn>
                  <a:cxn ang="0">
                    <a:pos x="2" y="0"/>
                  </a:cxn>
                </a:cxnLst>
                <a:rect l="0" t="0" r="r" b="b"/>
                <a:pathLst>
                  <a:path w="45" h="45">
                    <a:moveTo>
                      <a:pt x="2" y="0"/>
                    </a:moveTo>
                    <a:lnTo>
                      <a:pt x="6" y="2"/>
                    </a:lnTo>
                    <a:lnTo>
                      <a:pt x="7" y="4"/>
                    </a:lnTo>
                    <a:lnTo>
                      <a:pt x="9" y="6"/>
                    </a:lnTo>
                    <a:lnTo>
                      <a:pt x="14" y="6"/>
                    </a:lnTo>
                    <a:lnTo>
                      <a:pt x="43" y="29"/>
                    </a:lnTo>
                    <a:lnTo>
                      <a:pt x="45" y="35"/>
                    </a:lnTo>
                    <a:lnTo>
                      <a:pt x="45" y="45"/>
                    </a:lnTo>
                    <a:lnTo>
                      <a:pt x="35" y="41"/>
                    </a:lnTo>
                    <a:lnTo>
                      <a:pt x="27" y="35"/>
                    </a:lnTo>
                    <a:lnTo>
                      <a:pt x="20" y="25"/>
                    </a:lnTo>
                    <a:lnTo>
                      <a:pt x="17" y="22"/>
                    </a:lnTo>
                    <a:lnTo>
                      <a:pt x="9" y="27"/>
                    </a:lnTo>
                    <a:lnTo>
                      <a:pt x="2" y="33"/>
                    </a:lnTo>
                    <a:lnTo>
                      <a:pt x="0" y="32"/>
                    </a:lnTo>
                    <a:lnTo>
                      <a:pt x="2" y="18"/>
                    </a:lnTo>
                    <a:lnTo>
                      <a:pt x="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57" name="Freeform 74"/>
              <p:cNvSpPr>
                <a:spLocks noChangeAspect="1"/>
              </p:cNvSpPr>
              <p:nvPr/>
            </p:nvSpPr>
            <p:spPr bwMode="gray">
              <a:xfrm>
                <a:off x="3879" y="2348"/>
                <a:ext cx="15" cy="17"/>
              </a:xfrm>
              <a:custGeom>
                <a:avLst/>
                <a:gdLst/>
                <a:ahLst/>
                <a:cxnLst>
                  <a:cxn ang="0">
                    <a:pos x="0" y="4"/>
                  </a:cxn>
                  <a:cxn ang="0">
                    <a:pos x="3" y="4"/>
                  </a:cxn>
                  <a:cxn ang="0">
                    <a:pos x="26" y="5"/>
                  </a:cxn>
                  <a:cxn ang="0">
                    <a:pos x="38" y="0"/>
                  </a:cxn>
                  <a:cxn ang="0">
                    <a:pos x="44" y="2"/>
                  </a:cxn>
                  <a:cxn ang="0">
                    <a:pos x="51" y="6"/>
                  </a:cxn>
                  <a:cxn ang="0">
                    <a:pos x="55" y="15"/>
                  </a:cxn>
                  <a:cxn ang="0">
                    <a:pos x="64" y="21"/>
                  </a:cxn>
                  <a:cxn ang="0">
                    <a:pos x="64" y="32"/>
                  </a:cxn>
                  <a:cxn ang="0">
                    <a:pos x="62" y="47"/>
                  </a:cxn>
                  <a:cxn ang="0">
                    <a:pos x="64" y="57"/>
                  </a:cxn>
                  <a:cxn ang="0">
                    <a:pos x="72" y="78"/>
                  </a:cxn>
                  <a:cxn ang="0">
                    <a:pos x="77" y="85"/>
                  </a:cxn>
                  <a:cxn ang="0">
                    <a:pos x="62" y="85"/>
                  </a:cxn>
                  <a:cxn ang="0">
                    <a:pos x="51" y="83"/>
                  </a:cxn>
                  <a:cxn ang="0">
                    <a:pos x="48" y="73"/>
                  </a:cxn>
                  <a:cxn ang="0">
                    <a:pos x="42" y="70"/>
                  </a:cxn>
                  <a:cxn ang="0">
                    <a:pos x="34" y="64"/>
                  </a:cxn>
                  <a:cxn ang="0">
                    <a:pos x="34" y="59"/>
                  </a:cxn>
                  <a:cxn ang="0">
                    <a:pos x="37" y="51"/>
                  </a:cxn>
                  <a:cxn ang="0">
                    <a:pos x="35" y="48"/>
                  </a:cxn>
                  <a:cxn ang="0">
                    <a:pos x="19" y="32"/>
                  </a:cxn>
                  <a:cxn ang="0">
                    <a:pos x="13" y="30"/>
                  </a:cxn>
                  <a:cxn ang="0">
                    <a:pos x="6" y="21"/>
                  </a:cxn>
                  <a:cxn ang="0">
                    <a:pos x="0" y="6"/>
                  </a:cxn>
                  <a:cxn ang="0">
                    <a:pos x="0" y="4"/>
                  </a:cxn>
                </a:cxnLst>
                <a:rect l="0" t="0" r="r" b="b"/>
                <a:pathLst>
                  <a:path w="77" h="85">
                    <a:moveTo>
                      <a:pt x="0" y="4"/>
                    </a:moveTo>
                    <a:lnTo>
                      <a:pt x="3" y="4"/>
                    </a:lnTo>
                    <a:lnTo>
                      <a:pt x="26" y="5"/>
                    </a:lnTo>
                    <a:lnTo>
                      <a:pt x="38" y="0"/>
                    </a:lnTo>
                    <a:lnTo>
                      <a:pt x="44" y="2"/>
                    </a:lnTo>
                    <a:lnTo>
                      <a:pt x="51" y="6"/>
                    </a:lnTo>
                    <a:lnTo>
                      <a:pt x="55" y="15"/>
                    </a:lnTo>
                    <a:lnTo>
                      <a:pt x="64" y="21"/>
                    </a:lnTo>
                    <a:lnTo>
                      <a:pt x="64" y="32"/>
                    </a:lnTo>
                    <a:lnTo>
                      <a:pt x="62" y="47"/>
                    </a:lnTo>
                    <a:lnTo>
                      <a:pt x="64" y="57"/>
                    </a:lnTo>
                    <a:lnTo>
                      <a:pt x="72" y="78"/>
                    </a:lnTo>
                    <a:lnTo>
                      <a:pt x="77" y="85"/>
                    </a:lnTo>
                    <a:lnTo>
                      <a:pt x="62" y="85"/>
                    </a:lnTo>
                    <a:lnTo>
                      <a:pt x="51" y="83"/>
                    </a:lnTo>
                    <a:lnTo>
                      <a:pt x="48" y="73"/>
                    </a:lnTo>
                    <a:lnTo>
                      <a:pt x="42" y="70"/>
                    </a:lnTo>
                    <a:lnTo>
                      <a:pt x="34" y="64"/>
                    </a:lnTo>
                    <a:lnTo>
                      <a:pt x="34" y="59"/>
                    </a:lnTo>
                    <a:lnTo>
                      <a:pt x="37" y="51"/>
                    </a:lnTo>
                    <a:lnTo>
                      <a:pt x="35" y="48"/>
                    </a:lnTo>
                    <a:lnTo>
                      <a:pt x="19" y="32"/>
                    </a:lnTo>
                    <a:lnTo>
                      <a:pt x="13" y="30"/>
                    </a:lnTo>
                    <a:lnTo>
                      <a:pt x="6" y="21"/>
                    </a:lnTo>
                    <a:lnTo>
                      <a:pt x="0" y="6"/>
                    </a:lnTo>
                    <a:lnTo>
                      <a:pt x="0"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58" name="Freeform 75"/>
              <p:cNvSpPr>
                <a:spLocks noChangeAspect="1"/>
              </p:cNvSpPr>
              <p:nvPr/>
            </p:nvSpPr>
            <p:spPr bwMode="gray">
              <a:xfrm>
                <a:off x="3853" y="2356"/>
                <a:ext cx="13" cy="17"/>
              </a:xfrm>
              <a:custGeom>
                <a:avLst/>
                <a:gdLst/>
                <a:ahLst/>
                <a:cxnLst>
                  <a:cxn ang="0">
                    <a:pos x="0" y="1"/>
                  </a:cxn>
                  <a:cxn ang="0">
                    <a:pos x="2" y="0"/>
                  </a:cxn>
                  <a:cxn ang="0">
                    <a:pos x="11" y="2"/>
                  </a:cxn>
                  <a:cxn ang="0">
                    <a:pos x="24" y="11"/>
                  </a:cxn>
                  <a:cxn ang="0">
                    <a:pos x="27" y="17"/>
                  </a:cxn>
                  <a:cxn ang="0">
                    <a:pos x="33" y="18"/>
                  </a:cxn>
                  <a:cxn ang="0">
                    <a:pos x="49" y="18"/>
                  </a:cxn>
                  <a:cxn ang="0">
                    <a:pos x="50" y="22"/>
                  </a:cxn>
                  <a:cxn ang="0">
                    <a:pos x="60" y="19"/>
                  </a:cxn>
                  <a:cxn ang="0">
                    <a:pos x="63" y="21"/>
                  </a:cxn>
                  <a:cxn ang="0">
                    <a:pos x="63" y="33"/>
                  </a:cxn>
                  <a:cxn ang="0">
                    <a:pos x="60" y="44"/>
                  </a:cxn>
                  <a:cxn ang="0">
                    <a:pos x="52" y="49"/>
                  </a:cxn>
                  <a:cxn ang="0">
                    <a:pos x="44" y="59"/>
                  </a:cxn>
                  <a:cxn ang="0">
                    <a:pos x="36" y="65"/>
                  </a:cxn>
                  <a:cxn ang="0">
                    <a:pos x="32" y="67"/>
                  </a:cxn>
                  <a:cxn ang="0">
                    <a:pos x="23" y="68"/>
                  </a:cxn>
                  <a:cxn ang="0">
                    <a:pos x="11" y="73"/>
                  </a:cxn>
                  <a:cxn ang="0">
                    <a:pos x="3" y="83"/>
                  </a:cxn>
                  <a:cxn ang="0">
                    <a:pos x="1" y="71"/>
                  </a:cxn>
                  <a:cxn ang="0">
                    <a:pos x="1" y="59"/>
                  </a:cxn>
                  <a:cxn ang="0">
                    <a:pos x="3" y="45"/>
                  </a:cxn>
                  <a:cxn ang="0">
                    <a:pos x="6" y="17"/>
                  </a:cxn>
                  <a:cxn ang="0">
                    <a:pos x="4" y="11"/>
                  </a:cxn>
                  <a:cxn ang="0">
                    <a:pos x="0" y="6"/>
                  </a:cxn>
                  <a:cxn ang="0">
                    <a:pos x="0" y="1"/>
                  </a:cxn>
                </a:cxnLst>
                <a:rect l="0" t="0" r="r" b="b"/>
                <a:pathLst>
                  <a:path w="63" h="83">
                    <a:moveTo>
                      <a:pt x="0" y="1"/>
                    </a:moveTo>
                    <a:lnTo>
                      <a:pt x="2" y="0"/>
                    </a:lnTo>
                    <a:lnTo>
                      <a:pt x="11" y="2"/>
                    </a:lnTo>
                    <a:lnTo>
                      <a:pt x="24" y="11"/>
                    </a:lnTo>
                    <a:lnTo>
                      <a:pt x="27" y="17"/>
                    </a:lnTo>
                    <a:lnTo>
                      <a:pt x="33" y="18"/>
                    </a:lnTo>
                    <a:lnTo>
                      <a:pt x="49" y="18"/>
                    </a:lnTo>
                    <a:lnTo>
                      <a:pt x="50" y="22"/>
                    </a:lnTo>
                    <a:lnTo>
                      <a:pt x="60" y="19"/>
                    </a:lnTo>
                    <a:lnTo>
                      <a:pt x="63" y="21"/>
                    </a:lnTo>
                    <a:lnTo>
                      <a:pt x="63" y="33"/>
                    </a:lnTo>
                    <a:lnTo>
                      <a:pt x="60" y="44"/>
                    </a:lnTo>
                    <a:lnTo>
                      <a:pt x="52" y="49"/>
                    </a:lnTo>
                    <a:lnTo>
                      <a:pt x="44" y="59"/>
                    </a:lnTo>
                    <a:lnTo>
                      <a:pt x="36" y="65"/>
                    </a:lnTo>
                    <a:lnTo>
                      <a:pt x="32" y="67"/>
                    </a:lnTo>
                    <a:lnTo>
                      <a:pt x="23" y="68"/>
                    </a:lnTo>
                    <a:lnTo>
                      <a:pt x="11" y="73"/>
                    </a:lnTo>
                    <a:lnTo>
                      <a:pt x="3" y="83"/>
                    </a:lnTo>
                    <a:lnTo>
                      <a:pt x="1" y="71"/>
                    </a:lnTo>
                    <a:lnTo>
                      <a:pt x="1" y="59"/>
                    </a:lnTo>
                    <a:lnTo>
                      <a:pt x="3" y="45"/>
                    </a:lnTo>
                    <a:lnTo>
                      <a:pt x="6" y="17"/>
                    </a:lnTo>
                    <a:lnTo>
                      <a:pt x="4" y="11"/>
                    </a:lnTo>
                    <a:lnTo>
                      <a:pt x="0" y="6"/>
                    </a:lnTo>
                    <a:lnTo>
                      <a:pt x="0" y="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59" name="Freeform 76"/>
              <p:cNvSpPr>
                <a:spLocks noChangeAspect="1"/>
              </p:cNvSpPr>
              <p:nvPr/>
            </p:nvSpPr>
            <p:spPr bwMode="gray">
              <a:xfrm>
                <a:off x="3858" y="2367"/>
                <a:ext cx="12" cy="21"/>
              </a:xfrm>
              <a:custGeom>
                <a:avLst/>
                <a:gdLst/>
                <a:ahLst/>
                <a:cxnLst>
                  <a:cxn ang="0">
                    <a:pos x="29" y="8"/>
                  </a:cxn>
                  <a:cxn ang="0">
                    <a:pos x="39" y="0"/>
                  </a:cxn>
                  <a:cxn ang="0">
                    <a:pos x="43" y="1"/>
                  </a:cxn>
                  <a:cxn ang="0">
                    <a:pos x="59" y="5"/>
                  </a:cxn>
                  <a:cxn ang="0">
                    <a:pos x="59" y="14"/>
                  </a:cxn>
                  <a:cxn ang="0">
                    <a:pos x="57" y="25"/>
                  </a:cxn>
                  <a:cxn ang="0">
                    <a:pos x="52" y="30"/>
                  </a:cxn>
                  <a:cxn ang="0">
                    <a:pos x="51" y="41"/>
                  </a:cxn>
                  <a:cxn ang="0">
                    <a:pos x="41" y="62"/>
                  </a:cxn>
                  <a:cxn ang="0">
                    <a:pos x="40" y="75"/>
                  </a:cxn>
                  <a:cxn ang="0">
                    <a:pos x="41" y="83"/>
                  </a:cxn>
                  <a:cxn ang="0">
                    <a:pos x="44" y="90"/>
                  </a:cxn>
                  <a:cxn ang="0">
                    <a:pos x="43" y="101"/>
                  </a:cxn>
                  <a:cxn ang="0">
                    <a:pos x="34" y="107"/>
                  </a:cxn>
                  <a:cxn ang="0">
                    <a:pos x="25" y="97"/>
                  </a:cxn>
                  <a:cxn ang="0">
                    <a:pos x="19" y="89"/>
                  </a:cxn>
                  <a:cxn ang="0">
                    <a:pos x="13" y="86"/>
                  </a:cxn>
                  <a:cxn ang="0">
                    <a:pos x="6" y="79"/>
                  </a:cxn>
                  <a:cxn ang="0">
                    <a:pos x="0" y="69"/>
                  </a:cxn>
                  <a:cxn ang="0">
                    <a:pos x="3" y="57"/>
                  </a:cxn>
                  <a:cxn ang="0">
                    <a:pos x="18" y="51"/>
                  </a:cxn>
                  <a:cxn ang="0">
                    <a:pos x="22" y="42"/>
                  </a:cxn>
                  <a:cxn ang="0">
                    <a:pos x="22" y="25"/>
                  </a:cxn>
                  <a:cxn ang="0">
                    <a:pos x="27" y="10"/>
                  </a:cxn>
                  <a:cxn ang="0">
                    <a:pos x="29" y="8"/>
                  </a:cxn>
                </a:cxnLst>
                <a:rect l="0" t="0" r="r" b="b"/>
                <a:pathLst>
                  <a:path w="59" h="107">
                    <a:moveTo>
                      <a:pt x="29" y="8"/>
                    </a:moveTo>
                    <a:lnTo>
                      <a:pt x="39" y="0"/>
                    </a:lnTo>
                    <a:lnTo>
                      <a:pt x="43" y="1"/>
                    </a:lnTo>
                    <a:lnTo>
                      <a:pt x="59" y="5"/>
                    </a:lnTo>
                    <a:lnTo>
                      <a:pt x="59" y="14"/>
                    </a:lnTo>
                    <a:lnTo>
                      <a:pt x="57" y="25"/>
                    </a:lnTo>
                    <a:lnTo>
                      <a:pt x="52" y="30"/>
                    </a:lnTo>
                    <a:lnTo>
                      <a:pt x="51" y="41"/>
                    </a:lnTo>
                    <a:lnTo>
                      <a:pt x="41" y="62"/>
                    </a:lnTo>
                    <a:lnTo>
                      <a:pt x="40" y="75"/>
                    </a:lnTo>
                    <a:lnTo>
                      <a:pt x="41" y="83"/>
                    </a:lnTo>
                    <a:lnTo>
                      <a:pt x="44" y="90"/>
                    </a:lnTo>
                    <a:lnTo>
                      <a:pt x="43" y="101"/>
                    </a:lnTo>
                    <a:lnTo>
                      <a:pt x="34" y="107"/>
                    </a:lnTo>
                    <a:lnTo>
                      <a:pt x="25" y="97"/>
                    </a:lnTo>
                    <a:lnTo>
                      <a:pt x="19" y="89"/>
                    </a:lnTo>
                    <a:lnTo>
                      <a:pt x="13" y="86"/>
                    </a:lnTo>
                    <a:lnTo>
                      <a:pt x="6" y="79"/>
                    </a:lnTo>
                    <a:lnTo>
                      <a:pt x="0" y="69"/>
                    </a:lnTo>
                    <a:lnTo>
                      <a:pt x="3" y="57"/>
                    </a:lnTo>
                    <a:lnTo>
                      <a:pt x="18" y="51"/>
                    </a:lnTo>
                    <a:lnTo>
                      <a:pt x="22" y="42"/>
                    </a:lnTo>
                    <a:lnTo>
                      <a:pt x="22" y="25"/>
                    </a:lnTo>
                    <a:lnTo>
                      <a:pt x="27" y="10"/>
                    </a:lnTo>
                    <a:lnTo>
                      <a:pt x="29"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60" name="Freeform 77"/>
              <p:cNvSpPr>
                <a:spLocks noChangeAspect="1"/>
              </p:cNvSpPr>
              <p:nvPr/>
            </p:nvSpPr>
            <p:spPr bwMode="gray">
              <a:xfrm>
                <a:off x="3879" y="2361"/>
                <a:ext cx="10" cy="16"/>
              </a:xfrm>
              <a:custGeom>
                <a:avLst/>
                <a:gdLst/>
                <a:ahLst/>
                <a:cxnLst>
                  <a:cxn ang="0">
                    <a:pos x="0" y="0"/>
                  </a:cxn>
                  <a:cxn ang="0">
                    <a:pos x="2" y="5"/>
                  </a:cxn>
                  <a:cxn ang="0">
                    <a:pos x="6" y="8"/>
                  </a:cxn>
                  <a:cxn ang="0">
                    <a:pos x="11" y="6"/>
                  </a:cxn>
                  <a:cxn ang="0">
                    <a:pos x="16" y="8"/>
                  </a:cxn>
                  <a:cxn ang="0">
                    <a:pos x="29" y="7"/>
                  </a:cxn>
                  <a:cxn ang="0">
                    <a:pos x="37" y="18"/>
                  </a:cxn>
                  <a:cxn ang="0">
                    <a:pos x="38" y="43"/>
                  </a:cxn>
                  <a:cxn ang="0">
                    <a:pos x="43" y="51"/>
                  </a:cxn>
                  <a:cxn ang="0">
                    <a:pos x="48" y="64"/>
                  </a:cxn>
                  <a:cxn ang="0">
                    <a:pos x="51" y="69"/>
                  </a:cxn>
                  <a:cxn ang="0">
                    <a:pos x="44" y="72"/>
                  </a:cxn>
                  <a:cxn ang="0">
                    <a:pos x="38" y="70"/>
                  </a:cxn>
                  <a:cxn ang="0">
                    <a:pos x="37" y="81"/>
                  </a:cxn>
                  <a:cxn ang="0">
                    <a:pos x="29" y="78"/>
                  </a:cxn>
                  <a:cxn ang="0">
                    <a:pos x="26" y="67"/>
                  </a:cxn>
                  <a:cxn ang="0">
                    <a:pos x="26" y="43"/>
                  </a:cxn>
                  <a:cxn ang="0">
                    <a:pos x="19" y="30"/>
                  </a:cxn>
                  <a:cxn ang="0">
                    <a:pos x="8" y="34"/>
                  </a:cxn>
                  <a:cxn ang="0">
                    <a:pos x="6" y="22"/>
                  </a:cxn>
                  <a:cxn ang="0">
                    <a:pos x="3" y="10"/>
                  </a:cxn>
                  <a:cxn ang="0">
                    <a:pos x="1" y="6"/>
                  </a:cxn>
                  <a:cxn ang="0">
                    <a:pos x="0" y="0"/>
                  </a:cxn>
                </a:cxnLst>
                <a:rect l="0" t="0" r="r" b="b"/>
                <a:pathLst>
                  <a:path w="51" h="81">
                    <a:moveTo>
                      <a:pt x="0" y="0"/>
                    </a:moveTo>
                    <a:lnTo>
                      <a:pt x="2" y="5"/>
                    </a:lnTo>
                    <a:lnTo>
                      <a:pt x="6" y="8"/>
                    </a:lnTo>
                    <a:lnTo>
                      <a:pt x="11" y="6"/>
                    </a:lnTo>
                    <a:lnTo>
                      <a:pt x="16" y="8"/>
                    </a:lnTo>
                    <a:lnTo>
                      <a:pt x="29" y="7"/>
                    </a:lnTo>
                    <a:lnTo>
                      <a:pt x="37" y="18"/>
                    </a:lnTo>
                    <a:lnTo>
                      <a:pt x="38" y="43"/>
                    </a:lnTo>
                    <a:lnTo>
                      <a:pt x="43" y="51"/>
                    </a:lnTo>
                    <a:lnTo>
                      <a:pt x="48" y="64"/>
                    </a:lnTo>
                    <a:lnTo>
                      <a:pt x="51" y="69"/>
                    </a:lnTo>
                    <a:lnTo>
                      <a:pt x="44" y="72"/>
                    </a:lnTo>
                    <a:lnTo>
                      <a:pt x="38" y="70"/>
                    </a:lnTo>
                    <a:lnTo>
                      <a:pt x="37" y="81"/>
                    </a:lnTo>
                    <a:lnTo>
                      <a:pt x="29" y="78"/>
                    </a:lnTo>
                    <a:lnTo>
                      <a:pt x="26" y="67"/>
                    </a:lnTo>
                    <a:lnTo>
                      <a:pt x="26" y="43"/>
                    </a:lnTo>
                    <a:lnTo>
                      <a:pt x="19" y="30"/>
                    </a:lnTo>
                    <a:lnTo>
                      <a:pt x="8" y="34"/>
                    </a:lnTo>
                    <a:lnTo>
                      <a:pt x="6" y="22"/>
                    </a:lnTo>
                    <a:lnTo>
                      <a:pt x="3" y="10"/>
                    </a:lnTo>
                    <a:lnTo>
                      <a:pt x="1" y="6"/>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61" name="Freeform 78"/>
              <p:cNvSpPr>
                <a:spLocks noChangeAspect="1"/>
              </p:cNvSpPr>
              <p:nvPr/>
            </p:nvSpPr>
            <p:spPr bwMode="gray">
              <a:xfrm>
                <a:off x="3869" y="2363"/>
                <a:ext cx="7" cy="20"/>
              </a:xfrm>
              <a:custGeom>
                <a:avLst/>
                <a:gdLst/>
                <a:ahLst/>
                <a:cxnLst>
                  <a:cxn ang="0">
                    <a:pos x="35" y="2"/>
                  </a:cxn>
                  <a:cxn ang="0">
                    <a:pos x="37" y="0"/>
                  </a:cxn>
                  <a:cxn ang="0">
                    <a:pos x="38" y="5"/>
                  </a:cxn>
                  <a:cxn ang="0">
                    <a:pos x="37" y="10"/>
                  </a:cxn>
                  <a:cxn ang="0">
                    <a:pos x="37" y="33"/>
                  </a:cxn>
                  <a:cxn ang="0">
                    <a:pos x="36" y="48"/>
                  </a:cxn>
                  <a:cxn ang="0">
                    <a:pos x="24" y="58"/>
                  </a:cxn>
                  <a:cxn ang="0">
                    <a:pos x="15" y="75"/>
                  </a:cxn>
                  <a:cxn ang="0">
                    <a:pos x="10" y="86"/>
                  </a:cxn>
                  <a:cxn ang="0">
                    <a:pos x="6" y="96"/>
                  </a:cxn>
                  <a:cxn ang="0">
                    <a:pos x="3" y="99"/>
                  </a:cxn>
                  <a:cxn ang="0">
                    <a:pos x="0" y="87"/>
                  </a:cxn>
                  <a:cxn ang="0">
                    <a:pos x="0" y="78"/>
                  </a:cxn>
                  <a:cxn ang="0">
                    <a:pos x="8" y="58"/>
                  </a:cxn>
                  <a:cxn ang="0">
                    <a:pos x="17" y="41"/>
                  </a:cxn>
                  <a:cxn ang="0">
                    <a:pos x="26" y="21"/>
                  </a:cxn>
                  <a:cxn ang="0">
                    <a:pos x="31" y="5"/>
                  </a:cxn>
                  <a:cxn ang="0">
                    <a:pos x="35" y="2"/>
                  </a:cxn>
                </a:cxnLst>
                <a:rect l="0" t="0" r="r" b="b"/>
                <a:pathLst>
                  <a:path w="38" h="99">
                    <a:moveTo>
                      <a:pt x="35" y="2"/>
                    </a:moveTo>
                    <a:lnTo>
                      <a:pt x="37" y="0"/>
                    </a:lnTo>
                    <a:lnTo>
                      <a:pt x="38" y="5"/>
                    </a:lnTo>
                    <a:lnTo>
                      <a:pt x="37" y="10"/>
                    </a:lnTo>
                    <a:lnTo>
                      <a:pt x="37" y="33"/>
                    </a:lnTo>
                    <a:lnTo>
                      <a:pt x="36" y="48"/>
                    </a:lnTo>
                    <a:lnTo>
                      <a:pt x="24" y="58"/>
                    </a:lnTo>
                    <a:lnTo>
                      <a:pt x="15" y="75"/>
                    </a:lnTo>
                    <a:lnTo>
                      <a:pt x="10" y="86"/>
                    </a:lnTo>
                    <a:lnTo>
                      <a:pt x="6" y="96"/>
                    </a:lnTo>
                    <a:lnTo>
                      <a:pt x="3" y="99"/>
                    </a:lnTo>
                    <a:lnTo>
                      <a:pt x="0" y="87"/>
                    </a:lnTo>
                    <a:lnTo>
                      <a:pt x="0" y="78"/>
                    </a:lnTo>
                    <a:lnTo>
                      <a:pt x="8" y="58"/>
                    </a:lnTo>
                    <a:lnTo>
                      <a:pt x="17" y="41"/>
                    </a:lnTo>
                    <a:lnTo>
                      <a:pt x="26" y="21"/>
                    </a:lnTo>
                    <a:lnTo>
                      <a:pt x="31" y="5"/>
                    </a:lnTo>
                    <a:lnTo>
                      <a:pt x="35"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62" name="Freeform 79"/>
              <p:cNvSpPr>
                <a:spLocks noChangeAspect="1"/>
              </p:cNvSpPr>
              <p:nvPr/>
            </p:nvSpPr>
            <p:spPr bwMode="gray">
              <a:xfrm>
                <a:off x="3874" y="2375"/>
                <a:ext cx="8" cy="7"/>
              </a:xfrm>
              <a:custGeom>
                <a:avLst/>
                <a:gdLst/>
                <a:ahLst/>
                <a:cxnLst>
                  <a:cxn ang="0">
                    <a:pos x="0" y="18"/>
                  </a:cxn>
                  <a:cxn ang="0">
                    <a:pos x="0" y="16"/>
                  </a:cxn>
                  <a:cxn ang="0">
                    <a:pos x="2" y="16"/>
                  </a:cxn>
                  <a:cxn ang="0">
                    <a:pos x="9" y="12"/>
                  </a:cxn>
                  <a:cxn ang="0">
                    <a:pos x="12" y="5"/>
                  </a:cxn>
                  <a:cxn ang="0">
                    <a:pos x="20" y="0"/>
                  </a:cxn>
                  <a:cxn ang="0">
                    <a:pos x="32" y="5"/>
                  </a:cxn>
                  <a:cxn ang="0">
                    <a:pos x="39" y="3"/>
                  </a:cxn>
                  <a:cxn ang="0">
                    <a:pos x="39" y="14"/>
                  </a:cxn>
                  <a:cxn ang="0">
                    <a:pos x="38" y="18"/>
                  </a:cxn>
                  <a:cxn ang="0">
                    <a:pos x="39" y="24"/>
                  </a:cxn>
                  <a:cxn ang="0">
                    <a:pos x="37" y="27"/>
                  </a:cxn>
                  <a:cxn ang="0">
                    <a:pos x="22" y="31"/>
                  </a:cxn>
                  <a:cxn ang="0">
                    <a:pos x="7" y="30"/>
                  </a:cxn>
                  <a:cxn ang="0">
                    <a:pos x="4" y="26"/>
                  </a:cxn>
                  <a:cxn ang="0">
                    <a:pos x="0" y="18"/>
                  </a:cxn>
                </a:cxnLst>
                <a:rect l="0" t="0" r="r" b="b"/>
                <a:pathLst>
                  <a:path w="39" h="31">
                    <a:moveTo>
                      <a:pt x="0" y="18"/>
                    </a:moveTo>
                    <a:lnTo>
                      <a:pt x="0" y="16"/>
                    </a:lnTo>
                    <a:lnTo>
                      <a:pt x="2" y="16"/>
                    </a:lnTo>
                    <a:lnTo>
                      <a:pt x="9" y="12"/>
                    </a:lnTo>
                    <a:lnTo>
                      <a:pt x="12" y="5"/>
                    </a:lnTo>
                    <a:lnTo>
                      <a:pt x="20" y="0"/>
                    </a:lnTo>
                    <a:lnTo>
                      <a:pt x="32" y="5"/>
                    </a:lnTo>
                    <a:lnTo>
                      <a:pt x="39" y="3"/>
                    </a:lnTo>
                    <a:lnTo>
                      <a:pt x="39" y="14"/>
                    </a:lnTo>
                    <a:lnTo>
                      <a:pt x="38" y="18"/>
                    </a:lnTo>
                    <a:lnTo>
                      <a:pt x="39" y="24"/>
                    </a:lnTo>
                    <a:lnTo>
                      <a:pt x="37" y="27"/>
                    </a:lnTo>
                    <a:lnTo>
                      <a:pt x="22" y="31"/>
                    </a:lnTo>
                    <a:lnTo>
                      <a:pt x="7" y="30"/>
                    </a:lnTo>
                    <a:lnTo>
                      <a:pt x="4" y="26"/>
                    </a:lnTo>
                    <a:lnTo>
                      <a:pt x="0" y="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63" name="Freeform 80"/>
              <p:cNvSpPr>
                <a:spLocks noChangeAspect="1"/>
              </p:cNvSpPr>
              <p:nvPr/>
            </p:nvSpPr>
            <p:spPr bwMode="gray">
              <a:xfrm>
                <a:off x="3853" y="2380"/>
                <a:ext cx="51" cy="46"/>
              </a:xfrm>
              <a:custGeom>
                <a:avLst/>
                <a:gdLst/>
                <a:ahLst/>
                <a:cxnLst>
                  <a:cxn ang="0">
                    <a:pos x="190" y="0"/>
                  </a:cxn>
                  <a:cxn ang="0">
                    <a:pos x="207" y="10"/>
                  </a:cxn>
                  <a:cxn ang="0">
                    <a:pos x="224" y="26"/>
                  </a:cxn>
                  <a:cxn ang="0">
                    <a:pos x="233" y="33"/>
                  </a:cxn>
                  <a:cxn ang="0">
                    <a:pos x="240" y="51"/>
                  </a:cxn>
                  <a:cxn ang="0">
                    <a:pos x="242" y="70"/>
                  </a:cxn>
                  <a:cxn ang="0">
                    <a:pos x="246" y="86"/>
                  </a:cxn>
                  <a:cxn ang="0">
                    <a:pos x="250" y="110"/>
                  </a:cxn>
                  <a:cxn ang="0">
                    <a:pos x="254" y="142"/>
                  </a:cxn>
                  <a:cxn ang="0">
                    <a:pos x="243" y="152"/>
                  </a:cxn>
                  <a:cxn ang="0">
                    <a:pos x="238" y="185"/>
                  </a:cxn>
                  <a:cxn ang="0">
                    <a:pos x="227" y="167"/>
                  </a:cxn>
                  <a:cxn ang="0">
                    <a:pos x="221" y="142"/>
                  </a:cxn>
                  <a:cxn ang="0">
                    <a:pos x="212" y="131"/>
                  </a:cxn>
                  <a:cxn ang="0">
                    <a:pos x="192" y="158"/>
                  </a:cxn>
                  <a:cxn ang="0">
                    <a:pos x="197" y="179"/>
                  </a:cxn>
                  <a:cxn ang="0">
                    <a:pos x="206" y="201"/>
                  </a:cxn>
                  <a:cxn ang="0">
                    <a:pos x="194" y="227"/>
                  </a:cxn>
                  <a:cxn ang="0">
                    <a:pos x="184" y="211"/>
                  </a:cxn>
                  <a:cxn ang="0">
                    <a:pos x="174" y="211"/>
                  </a:cxn>
                  <a:cxn ang="0">
                    <a:pos x="156" y="210"/>
                  </a:cxn>
                  <a:cxn ang="0">
                    <a:pos x="125" y="189"/>
                  </a:cxn>
                  <a:cxn ang="0">
                    <a:pos x="119" y="171"/>
                  </a:cxn>
                  <a:cxn ang="0">
                    <a:pos x="113" y="150"/>
                  </a:cxn>
                  <a:cxn ang="0">
                    <a:pos x="125" y="126"/>
                  </a:cxn>
                  <a:cxn ang="0">
                    <a:pos x="105" y="108"/>
                  </a:cxn>
                  <a:cxn ang="0">
                    <a:pos x="89" y="104"/>
                  </a:cxn>
                  <a:cxn ang="0">
                    <a:pos x="81" y="125"/>
                  </a:cxn>
                  <a:cxn ang="0">
                    <a:pos x="68" y="121"/>
                  </a:cxn>
                  <a:cxn ang="0">
                    <a:pos x="55" y="126"/>
                  </a:cxn>
                  <a:cxn ang="0">
                    <a:pos x="50" y="123"/>
                  </a:cxn>
                  <a:cxn ang="0">
                    <a:pos x="39" y="112"/>
                  </a:cxn>
                  <a:cxn ang="0">
                    <a:pos x="16" y="153"/>
                  </a:cxn>
                  <a:cxn ang="0">
                    <a:pos x="3" y="155"/>
                  </a:cxn>
                  <a:cxn ang="0">
                    <a:pos x="7" y="121"/>
                  </a:cxn>
                  <a:cxn ang="0">
                    <a:pos x="22" y="93"/>
                  </a:cxn>
                  <a:cxn ang="0">
                    <a:pos x="56" y="76"/>
                  </a:cxn>
                  <a:cxn ang="0">
                    <a:pos x="73" y="64"/>
                  </a:cxn>
                  <a:cxn ang="0">
                    <a:pos x="99" y="64"/>
                  </a:cxn>
                  <a:cxn ang="0">
                    <a:pos x="98" y="94"/>
                  </a:cxn>
                  <a:cxn ang="0">
                    <a:pos x="127" y="69"/>
                  </a:cxn>
                  <a:cxn ang="0">
                    <a:pos x="146" y="66"/>
                  </a:cxn>
                  <a:cxn ang="0">
                    <a:pos x="153" y="49"/>
                  </a:cxn>
                  <a:cxn ang="0">
                    <a:pos x="169" y="46"/>
                  </a:cxn>
                  <a:cxn ang="0">
                    <a:pos x="189" y="43"/>
                  </a:cxn>
                  <a:cxn ang="0">
                    <a:pos x="194" y="26"/>
                  </a:cxn>
                  <a:cxn ang="0">
                    <a:pos x="191" y="1"/>
                  </a:cxn>
                </a:cxnLst>
                <a:rect l="0" t="0" r="r" b="b"/>
                <a:pathLst>
                  <a:path w="254" h="227">
                    <a:moveTo>
                      <a:pt x="191" y="1"/>
                    </a:moveTo>
                    <a:lnTo>
                      <a:pt x="190" y="0"/>
                    </a:lnTo>
                    <a:lnTo>
                      <a:pt x="200" y="0"/>
                    </a:lnTo>
                    <a:lnTo>
                      <a:pt x="207" y="10"/>
                    </a:lnTo>
                    <a:lnTo>
                      <a:pt x="215" y="13"/>
                    </a:lnTo>
                    <a:lnTo>
                      <a:pt x="224" y="26"/>
                    </a:lnTo>
                    <a:lnTo>
                      <a:pt x="229" y="26"/>
                    </a:lnTo>
                    <a:lnTo>
                      <a:pt x="233" y="33"/>
                    </a:lnTo>
                    <a:lnTo>
                      <a:pt x="240" y="46"/>
                    </a:lnTo>
                    <a:lnTo>
                      <a:pt x="240" y="51"/>
                    </a:lnTo>
                    <a:lnTo>
                      <a:pt x="231" y="64"/>
                    </a:lnTo>
                    <a:lnTo>
                      <a:pt x="242" y="70"/>
                    </a:lnTo>
                    <a:lnTo>
                      <a:pt x="242" y="81"/>
                    </a:lnTo>
                    <a:lnTo>
                      <a:pt x="246" y="86"/>
                    </a:lnTo>
                    <a:lnTo>
                      <a:pt x="248" y="104"/>
                    </a:lnTo>
                    <a:lnTo>
                      <a:pt x="250" y="110"/>
                    </a:lnTo>
                    <a:lnTo>
                      <a:pt x="254" y="124"/>
                    </a:lnTo>
                    <a:lnTo>
                      <a:pt x="254" y="142"/>
                    </a:lnTo>
                    <a:lnTo>
                      <a:pt x="249" y="150"/>
                    </a:lnTo>
                    <a:lnTo>
                      <a:pt x="243" y="152"/>
                    </a:lnTo>
                    <a:lnTo>
                      <a:pt x="238" y="161"/>
                    </a:lnTo>
                    <a:lnTo>
                      <a:pt x="238" y="185"/>
                    </a:lnTo>
                    <a:lnTo>
                      <a:pt x="231" y="179"/>
                    </a:lnTo>
                    <a:lnTo>
                      <a:pt x="227" y="167"/>
                    </a:lnTo>
                    <a:lnTo>
                      <a:pt x="227" y="151"/>
                    </a:lnTo>
                    <a:lnTo>
                      <a:pt x="221" y="142"/>
                    </a:lnTo>
                    <a:lnTo>
                      <a:pt x="217" y="134"/>
                    </a:lnTo>
                    <a:lnTo>
                      <a:pt x="212" y="131"/>
                    </a:lnTo>
                    <a:lnTo>
                      <a:pt x="207" y="135"/>
                    </a:lnTo>
                    <a:lnTo>
                      <a:pt x="192" y="158"/>
                    </a:lnTo>
                    <a:lnTo>
                      <a:pt x="191" y="172"/>
                    </a:lnTo>
                    <a:lnTo>
                      <a:pt x="197" y="179"/>
                    </a:lnTo>
                    <a:lnTo>
                      <a:pt x="202" y="189"/>
                    </a:lnTo>
                    <a:lnTo>
                      <a:pt x="206" y="201"/>
                    </a:lnTo>
                    <a:lnTo>
                      <a:pt x="206" y="207"/>
                    </a:lnTo>
                    <a:lnTo>
                      <a:pt x="194" y="227"/>
                    </a:lnTo>
                    <a:lnTo>
                      <a:pt x="186" y="223"/>
                    </a:lnTo>
                    <a:lnTo>
                      <a:pt x="184" y="211"/>
                    </a:lnTo>
                    <a:lnTo>
                      <a:pt x="183" y="205"/>
                    </a:lnTo>
                    <a:lnTo>
                      <a:pt x="174" y="211"/>
                    </a:lnTo>
                    <a:lnTo>
                      <a:pt x="164" y="212"/>
                    </a:lnTo>
                    <a:lnTo>
                      <a:pt x="156" y="210"/>
                    </a:lnTo>
                    <a:lnTo>
                      <a:pt x="133" y="199"/>
                    </a:lnTo>
                    <a:lnTo>
                      <a:pt x="125" y="189"/>
                    </a:lnTo>
                    <a:lnTo>
                      <a:pt x="120" y="182"/>
                    </a:lnTo>
                    <a:lnTo>
                      <a:pt x="119" y="171"/>
                    </a:lnTo>
                    <a:lnTo>
                      <a:pt x="116" y="162"/>
                    </a:lnTo>
                    <a:lnTo>
                      <a:pt x="113" y="150"/>
                    </a:lnTo>
                    <a:lnTo>
                      <a:pt x="125" y="134"/>
                    </a:lnTo>
                    <a:lnTo>
                      <a:pt x="125" y="126"/>
                    </a:lnTo>
                    <a:lnTo>
                      <a:pt x="116" y="116"/>
                    </a:lnTo>
                    <a:lnTo>
                      <a:pt x="105" y="108"/>
                    </a:lnTo>
                    <a:lnTo>
                      <a:pt x="97" y="104"/>
                    </a:lnTo>
                    <a:lnTo>
                      <a:pt x="89" y="104"/>
                    </a:lnTo>
                    <a:lnTo>
                      <a:pt x="81" y="119"/>
                    </a:lnTo>
                    <a:lnTo>
                      <a:pt x="81" y="125"/>
                    </a:lnTo>
                    <a:lnTo>
                      <a:pt x="73" y="121"/>
                    </a:lnTo>
                    <a:lnTo>
                      <a:pt x="68" y="121"/>
                    </a:lnTo>
                    <a:lnTo>
                      <a:pt x="68" y="114"/>
                    </a:lnTo>
                    <a:lnTo>
                      <a:pt x="55" y="126"/>
                    </a:lnTo>
                    <a:lnTo>
                      <a:pt x="54" y="132"/>
                    </a:lnTo>
                    <a:lnTo>
                      <a:pt x="50" y="123"/>
                    </a:lnTo>
                    <a:lnTo>
                      <a:pt x="47" y="112"/>
                    </a:lnTo>
                    <a:lnTo>
                      <a:pt x="39" y="112"/>
                    </a:lnTo>
                    <a:lnTo>
                      <a:pt x="28" y="124"/>
                    </a:lnTo>
                    <a:lnTo>
                      <a:pt x="16" y="153"/>
                    </a:lnTo>
                    <a:lnTo>
                      <a:pt x="9" y="156"/>
                    </a:lnTo>
                    <a:lnTo>
                      <a:pt x="3" y="155"/>
                    </a:lnTo>
                    <a:lnTo>
                      <a:pt x="0" y="144"/>
                    </a:lnTo>
                    <a:lnTo>
                      <a:pt x="7" y="121"/>
                    </a:lnTo>
                    <a:lnTo>
                      <a:pt x="12" y="104"/>
                    </a:lnTo>
                    <a:lnTo>
                      <a:pt x="22" y="93"/>
                    </a:lnTo>
                    <a:lnTo>
                      <a:pt x="52" y="85"/>
                    </a:lnTo>
                    <a:lnTo>
                      <a:pt x="56" y="76"/>
                    </a:lnTo>
                    <a:lnTo>
                      <a:pt x="63" y="69"/>
                    </a:lnTo>
                    <a:lnTo>
                      <a:pt x="73" y="64"/>
                    </a:lnTo>
                    <a:lnTo>
                      <a:pt x="79" y="56"/>
                    </a:lnTo>
                    <a:lnTo>
                      <a:pt x="99" y="64"/>
                    </a:lnTo>
                    <a:lnTo>
                      <a:pt x="104" y="76"/>
                    </a:lnTo>
                    <a:lnTo>
                      <a:pt x="98" y="94"/>
                    </a:lnTo>
                    <a:lnTo>
                      <a:pt x="120" y="85"/>
                    </a:lnTo>
                    <a:lnTo>
                      <a:pt x="127" y="69"/>
                    </a:lnTo>
                    <a:lnTo>
                      <a:pt x="138" y="64"/>
                    </a:lnTo>
                    <a:lnTo>
                      <a:pt x="146" y="66"/>
                    </a:lnTo>
                    <a:lnTo>
                      <a:pt x="151" y="60"/>
                    </a:lnTo>
                    <a:lnTo>
                      <a:pt x="153" y="49"/>
                    </a:lnTo>
                    <a:lnTo>
                      <a:pt x="158" y="43"/>
                    </a:lnTo>
                    <a:lnTo>
                      <a:pt x="169" y="46"/>
                    </a:lnTo>
                    <a:lnTo>
                      <a:pt x="181" y="40"/>
                    </a:lnTo>
                    <a:lnTo>
                      <a:pt x="189" y="43"/>
                    </a:lnTo>
                    <a:lnTo>
                      <a:pt x="192" y="39"/>
                    </a:lnTo>
                    <a:lnTo>
                      <a:pt x="194" y="26"/>
                    </a:lnTo>
                    <a:lnTo>
                      <a:pt x="191" y="7"/>
                    </a:lnTo>
                    <a:lnTo>
                      <a:pt x="191" y="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26" name="Freeform 81"/>
            <p:cNvSpPr>
              <a:spLocks noChangeAspect="1"/>
            </p:cNvSpPr>
            <p:nvPr/>
          </p:nvSpPr>
          <p:spPr bwMode="gray">
            <a:xfrm>
              <a:off x="6744492" y="3603972"/>
              <a:ext cx="23813" cy="19050"/>
            </a:xfrm>
            <a:custGeom>
              <a:avLst/>
              <a:gdLst/>
              <a:ahLst/>
              <a:cxnLst>
                <a:cxn ang="0">
                  <a:pos x="67" y="9"/>
                </a:cxn>
                <a:cxn ang="0">
                  <a:pos x="72" y="14"/>
                </a:cxn>
                <a:cxn ang="0">
                  <a:pos x="76" y="21"/>
                </a:cxn>
                <a:cxn ang="0">
                  <a:pos x="77" y="26"/>
                </a:cxn>
                <a:cxn ang="0">
                  <a:pos x="77" y="32"/>
                </a:cxn>
                <a:cxn ang="0">
                  <a:pos x="76" y="37"/>
                </a:cxn>
                <a:cxn ang="0">
                  <a:pos x="70" y="37"/>
                </a:cxn>
                <a:cxn ang="0">
                  <a:pos x="65" y="35"/>
                </a:cxn>
                <a:cxn ang="0">
                  <a:pos x="61" y="27"/>
                </a:cxn>
                <a:cxn ang="0">
                  <a:pos x="59" y="20"/>
                </a:cxn>
                <a:cxn ang="0">
                  <a:pos x="56" y="16"/>
                </a:cxn>
                <a:cxn ang="0">
                  <a:pos x="51" y="16"/>
                </a:cxn>
                <a:cxn ang="0">
                  <a:pos x="46" y="19"/>
                </a:cxn>
                <a:cxn ang="0">
                  <a:pos x="43" y="24"/>
                </a:cxn>
                <a:cxn ang="0">
                  <a:pos x="41" y="48"/>
                </a:cxn>
                <a:cxn ang="0">
                  <a:pos x="39" y="56"/>
                </a:cxn>
                <a:cxn ang="0">
                  <a:pos x="34" y="58"/>
                </a:cxn>
                <a:cxn ang="0">
                  <a:pos x="29" y="57"/>
                </a:cxn>
                <a:cxn ang="0">
                  <a:pos x="26" y="53"/>
                </a:cxn>
                <a:cxn ang="0">
                  <a:pos x="21" y="48"/>
                </a:cxn>
                <a:cxn ang="0">
                  <a:pos x="17" y="42"/>
                </a:cxn>
                <a:cxn ang="0">
                  <a:pos x="7" y="31"/>
                </a:cxn>
                <a:cxn ang="0">
                  <a:pos x="3" y="29"/>
                </a:cxn>
                <a:cxn ang="0">
                  <a:pos x="0" y="27"/>
                </a:cxn>
                <a:cxn ang="0">
                  <a:pos x="2" y="25"/>
                </a:cxn>
                <a:cxn ang="0">
                  <a:pos x="11" y="22"/>
                </a:cxn>
                <a:cxn ang="0">
                  <a:pos x="26" y="21"/>
                </a:cxn>
                <a:cxn ang="0">
                  <a:pos x="33" y="16"/>
                </a:cxn>
                <a:cxn ang="0">
                  <a:pos x="53" y="0"/>
                </a:cxn>
                <a:cxn ang="0">
                  <a:pos x="55" y="8"/>
                </a:cxn>
                <a:cxn ang="0">
                  <a:pos x="67" y="9"/>
                </a:cxn>
              </a:cxnLst>
              <a:rect l="0" t="0" r="r" b="b"/>
              <a:pathLst>
                <a:path w="77" h="58">
                  <a:moveTo>
                    <a:pt x="67" y="9"/>
                  </a:moveTo>
                  <a:lnTo>
                    <a:pt x="72" y="14"/>
                  </a:lnTo>
                  <a:lnTo>
                    <a:pt x="76" y="21"/>
                  </a:lnTo>
                  <a:lnTo>
                    <a:pt x="77" y="26"/>
                  </a:lnTo>
                  <a:lnTo>
                    <a:pt x="77" y="32"/>
                  </a:lnTo>
                  <a:lnTo>
                    <a:pt x="76" y="37"/>
                  </a:lnTo>
                  <a:lnTo>
                    <a:pt x="70" y="37"/>
                  </a:lnTo>
                  <a:lnTo>
                    <a:pt x="65" y="35"/>
                  </a:lnTo>
                  <a:lnTo>
                    <a:pt x="61" y="27"/>
                  </a:lnTo>
                  <a:lnTo>
                    <a:pt x="59" y="20"/>
                  </a:lnTo>
                  <a:lnTo>
                    <a:pt x="56" y="16"/>
                  </a:lnTo>
                  <a:lnTo>
                    <a:pt x="51" y="16"/>
                  </a:lnTo>
                  <a:lnTo>
                    <a:pt x="46" y="19"/>
                  </a:lnTo>
                  <a:lnTo>
                    <a:pt x="43" y="24"/>
                  </a:lnTo>
                  <a:lnTo>
                    <a:pt x="41" y="48"/>
                  </a:lnTo>
                  <a:lnTo>
                    <a:pt x="39" y="56"/>
                  </a:lnTo>
                  <a:lnTo>
                    <a:pt x="34" y="58"/>
                  </a:lnTo>
                  <a:lnTo>
                    <a:pt x="29" y="57"/>
                  </a:lnTo>
                  <a:lnTo>
                    <a:pt x="26" y="53"/>
                  </a:lnTo>
                  <a:lnTo>
                    <a:pt x="21" y="48"/>
                  </a:lnTo>
                  <a:lnTo>
                    <a:pt x="17" y="42"/>
                  </a:lnTo>
                  <a:lnTo>
                    <a:pt x="7" y="31"/>
                  </a:lnTo>
                  <a:lnTo>
                    <a:pt x="3" y="29"/>
                  </a:lnTo>
                  <a:lnTo>
                    <a:pt x="0" y="27"/>
                  </a:lnTo>
                  <a:lnTo>
                    <a:pt x="2" y="25"/>
                  </a:lnTo>
                  <a:lnTo>
                    <a:pt x="11" y="22"/>
                  </a:lnTo>
                  <a:lnTo>
                    <a:pt x="26" y="21"/>
                  </a:lnTo>
                  <a:lnTo>
                    <a:pt x="33" y="16"/>
                  </a:lnTo>
                  <a:lnTo>
                    <a:pt x="53" y="0"/>
                  </a:lnTo>
                  <a:lnTo>
                    <a:pt x="55" y="8"/>
                  </a:lnTo>
                  <a:lnTo>
                    <a:pt x="67" y="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7" name="Freeform 82"/>
            <p:cNvSpPr>
              <a:spLocks noChangeAspect="1"/>
            </p:cNvSpPr>
            <p:nvPr/>
          </p:nvSpPr>
          <p:spPr bwMode="gray">
            <a:xfrm>
              <a:off x="6781005" y="3748434"/>
              <a:ext cx="4763" cy="14288"/>
            </a:xfrm>
            <a:custGeom>
              <a:avLst/>
              <a:gdLst/>
              <a:ahLst/>
              <a:cxnLst>
                <a:cxn ang="0">
                  <a:pos x="8" y="1"/>
                </a:cxn>
                <a:cxn ang="0">
                  <a:pos x="9" y="0"/>
                </a:cxn>
                <a:cxn ang="0">
                  <a:pos x="11" y="10"/>
                </a:cxn>
                <a:cxn ang="0">
                  <a:pos x="13" y="26"/>
                </a:cxn>
                <a:cxn ang="0">
                  <a:pos x="15" y="33"/>
                </a:cxn>
                <a:cxn ang="0">
                  <a:pos x="9" y="41"/>
                </a:cxn>
                <a:cxn ang="0">
                  <a:pos x="4" y="42"/>
                </a:cxn>
                <a:cxn ang="0">
                  <a:pos x="0" y="27"/>
                </a:cxn>
                <a:cxn ang="0">
                  <a:pos x="0" y="13"/>
                </a:cxn>
                <a:cxn ang="0">
                  <a:pos x="3" y="4"/>
                </a:cxn>
                <a:cxn ang="0">
                  <a:pos x="8" y="0"/>
                </a:cxn>
                <a:cxn ang="0">
                  <a:pos x="8" y="1"/>
                </a:cxn>
              </a:cxnLst>
              <a:rect l="0" t="0" r="r" b="b"/>
              <a:pathLst>
                <a:path w="15" h="42">
                  <a:moveTo>
                    <a:pt x="8" y="1"/>
                  </a:moveTo>
                  <a:lnTo>
                    <a:pt x="9" y="0"/>
                  </a:lnTo>
                  <a:lnTo>
                    <a:pt x="11" y="10"/>
                  </a:lnTo>
                  <a:lnTo>
                    <a:pt x="13" y="26"/>
                  </a:lnTo>
                  <a:lnTo>
                    <a:pt x="15" y="33"/>
                  </a:lnTo>
                  <a:lnTo>
                    <a:pt x="9" y="41"/>
                  </a:lnTo>
                  <a:lnTo>
                    <a:pt x="4" y="42"/>
                  </a:lnTo>
                  <a:lnTo>
                    <a:pt x="0" y="27"/>
                  </a:lnTo>
                  <a:lnTo>
                    <a:pt x="0" y="13"/>
                  </a:lnTo>
                  <a:lnTo>
                    <a:pt x="3" y="4"/>
                  </a:lnTo>
                  <a:lnTo>
                    <a:pt x="8" y="0"/>
                  </a:lnTo>
                  <a:lnTo>
                    <a:pt x="8" y="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8" name="Freeform 83"/>
            <p:cNvSpPr>
              <a:spLocks noChangeAspect="1"/>
            </p:cNvSpPr>
            <p:nvPr/>
          </p:nvSpPr>
          <p:spPr bwMode="gray">
            <a:xfrm>
              <a:off x="6931817" y="3837334"/>
              <a:ext cx="42863" cy="19050"/>
            </a:xfrm>
            <a:custGeom>
              <a:avLst/>
              <a:gdLst/>
              <a:ahLst/>
              <a:cxnLst>
                <a:cxn ang="0">
                  <a:pos x="0" y="39"/>
                </a:cxn>
                <a:cxn ang="0">
                  <a:pos x="2" y="38"/>
                </a:cxn>
                <a:cxn ang="0">
                  <a:pos x="11" y="29"/>
                </a:cxn>
                <a:cxn ang="0">
                  <a:pos x="18" y="17"/>
                </a:cxn>
                <a:cxn ang="0">
                  <a:pos x="27" y="16"/>
                </a:cxn>
                <a:cxn ang="0">
                  <a:pos x="55" y="11"/>
                </a:cxn>
                <a:cxn ang="0">
                  <a:pos x="61" y="7"/>
                </a:cxn>
                <a:cxn ang="0">
                  <a:pos x="71" y="10"/>
                </a:cxn>
                <a:cxn ang="0">
                  <a:pos x="98" y="7"/>
                </a:cxn>
                <a:cxn ang="0">
                  <a:pos x="109" y="3"/>
                </a:cxn>
                <a:cxn ang="0">
                  <a:pos x="118" y="2"/>
                </a:cxn>
                <a:cxn ang="0">
                  <a:pos x="124" y="0"/>
                </a:cxn>
                <a:cxn ang="0">
                  <a:pos x="132" y="2"/>
                </a:cxn>
                <a:cxn ang="0">
                  <a:pos x="133" y="6"/>
                </a:cxn>
                <a:cxn ang="0">
                  <a:pos x="129" y="19"/>
                </a:cxn>
                <a:cxn ang="0">
                  <a:pos x="113" y="23"/>
                </a:cxn>
                <a:cxn ang="0">
                  <a:pos x="88" y="37"/>
                </a:cxn>
                <a:cxn ang="0">
                  <a:pos x="73" y="40"/>
                </a:cxn>
                <a:cxn ang="0">
                  <a:pos x="61" y="46"/>
                </a:cxn>
                <a:cxn ang="0">
                  <a:pos x="39" y="51"/>
                </a:cxn>
                <a:cxn ang="0">
                  <a:pos x="23" y="61"/>
                </a:cxn>
                <a:cxn ang="0">
                  <a:pos x="18" y="59"/>
                </a:cxn>
                <a:cxn ang="0">
                  <a:pos x="0" y="39"/>
                </a:cxn>
              </a:cxnLst>
              <a:rect l="0" t="0" r="r" b="b"/>
              <a:pathLst>
                <a:path w="133" h="61">
                  <a:moveTo>
                    <a:pt x="0" y="39"/>
                  </a:moveTo>
                  <a:lnTo>
                    <a:pt x="2" y="38"/>
                  </a:lnTo>
                  <a:lnTo>
                    <a:pt x="11" y="29"/>
                  </a:lnTo>
                  <a:lnTo>
                    <a:pt x="18" y="17"/>
                  </a:lnTo>
                  <a:lnTo>
                    <a:pt x="27" y="16"/>
                  </a:lnTo>
                  <a:lnTo>
                    <a:pt x="55" y="11"/>
                  </a:lnTo>
                  <a:lnTo>
                    <a:pt x="61" y="7"/>
                  </a:lnTo>
                  <a:lnTo>
                    <a:pt x="71" y="10"/>
                  </a:lnTo>
                  <a:lnTo>
                    <a:pt x="98" y="7"/>
                  </a:lnTo>
                  <a:lnTo>
                    <a:pt x="109" y="3"/>
                  </a:lnTo>
                  <a:lnTo>
                    <a:pt x="118" y="2"/>
                  </a:lnTo>
                  <a:lnTo>
                    <a:pt x="124" y="0"/>
                  </a:lnTo>
                  <a:lnTo>
                    <a:pt x="132" y="2"/>
                  </a:lnTo>
                  <a:lnTo>
                    <a:pt x="133" y="6"/>
                  </a:lnTo>
                  <a:lnTo>
                    <a:pt x="129" y="19"/>
                  </a:lnTo>
                  <a:lnTo>
                    <a:pt x="113" y="23"/>
                  </a:lnTo>
                  <a:lnTo>
                    <a:pt x="88" y="37"/>
                  </a:lnTo>
                  <a:lnTo>
                    <a:pt x="73" y="40"/>
                  </a:lnTo>
                  <a:lnTo>
                    <a:pt x="61" y="46"/>
                  </a:lnTo>
                  <a:lnTo>
                    <a:pt x="39" y="51"/>
                  </a:lnTo>
                  <a:lnTo>
                    <a:pt x="23" y="61"/>
                  </a:lnTo>
                  <a:lnTo>
                    <a:pt x="18" y="59"/>
                  </a:lnTo>
                  <a:lnTo>
                    <a:pt x="0" y="3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9" name="Freeform 84"/>
            <p:cNvSpPr>
              <a:spLocks noChangeAspect="1"/>
            </p:cNvSpPr>
            <p:nvPr/>
          </p:nvSpPr>
          <p:spPr bwMode="gray">
            <a:xfrm>
              <a:off x="6911180" y="3850034"/>
              <a:ext cx="26988" cy="22225"/>
            </a:xfrm>
            <a:custGeom>
              <a:avLst/>
              <a:gdLst/>
              <a:ahLst/>
              <a:cxnLst>
                <a:cxn ang="0">
                  <a:pos x="85" y="20"/>
                </a:cxn>
                <a:cxn ang="0">
                  <a:pos x="85" y="22"/>
                </a:cxn>
                <a:cxn ang="0">
                  <a:pos x="80" y="35"/>
                </a:cxn>
                <a:cxn ang="0">
                  <a:pos x="69" y="46"/>
                </a:cxn>
                <a:cxn ang="0">
                  <a:pos x="63" y="54"/>
                </a:cxn>
                <a:cxn ang="0">
                  <a:pos x="54" y="58"/>
                </a:cxn>
                <a:cxn ang="0">
                  <a:pos x="49" y="60"/>
                </a:cxn>
                <a:cxn ang="0">
                  <a:pos x="40" y="63"/>
                </a:cxn>
                <a:cxn ang="0">
                  <a:pos x="31" y="68"/>
                </a:cxn>
                <a:cxn ang="0">
                  <a:pos x="21" y="70"/>
                </a:cxn>
                <a:cxn ang="0">
                  <a:pos x="15" y="71"/>
                </a:cxn>
                <a:cxn ang="0">
                  <a:pos x="5" y="71"/>
                </a:cxn>
                <a:cxn ang="0">
                  <a:pos x="0" y="66"/>
                </a:cxn>
                <a:cxn ang="0">
                  <a:pos x="8" y="58"/>
                </a:cxn>
                <a:cxn ang="0">
                  <a:pos x="9" y="52"/>
                </a:cxn>
                <a:cxn ang="0">
                  <a:pos x="6" y="46"/>
                </a:cxn>
                <a:cxn ang="0">
                  <a:pos x="8" y="31"/>
                </a:cxn>
                <a:cxn ang="0">
                  <a:pos x="15" y="23"/>
                </a:cxn>
                <a:cxn ang="0">
                  <a:pos x="22" y="17"/>
                </a:cxn>
                <a:cxn ang="0">
                  <a:pos x="32" y="15"/>
                </a:cxn>
                <a:cxn ang="0">
                  <a:pos x="41" y="9"/>
                </a:cxn>
                <a:cxn ang="0">
                  <a:pos x="48" y="6"/>
                </a:cxn>
                <a:cxn ang="0">
                  <a:pos x="53" y="4"/>
                </a:cxn>
                <a:cxn ang="0">
                  <a:pos x="62" y="3"/>
                </a:cxn>
                <a:cxn ang="0">
                  <a:pos x="67" y="0"/>
                </a:cxn>
                <a:cxn ang="0">
                  <a:pos x="85" y="20"/>
                </a:cxn>
              </a:cxnLst>
              <a:rect l="0" t="0" r="r" b="b"/>
              <a:pathLst>
                <a:path w="85" h="71">
                  <a:moveTo>
                    <a:pt x="85" y="20"/>
                  </a:moveTo>
                  <a:lnTo>
                    <a:pt x="85" y="22"/>
                  </a:lnTo>
                  <a:lnTo>
                    <a:pt x="80" y="35"/>
                  </a:lnTo>
                  <a:lnTo>
                    <a:pt x="69" y="46"/>
                  </a:lnTo>
                  <a:lnTo>
                    <a:pt x="63" y="54"/>
                  </a:lnTo>
                  <a:lnTo>
                    <a:pt x="54" y="58"/>
                  </a:lnTo>
                  <a:lnTo>
                    <a:pt x="49" y="60"/>
                  </a:lnTo>
                  <a:lnTo>
                    <a:pt x="40" y="63"/>
                  </a:lnTo>
                  <a:lnTo>
                    <a:pt x="31" y="68"/>
                  </a:lnTo>
                  <a:lnTo>
                    <a:pt x="21" y="70"/>
                  </a:lnTo>
                  <a:lnTo>
                    <a:pt x="15" y="71"/>
                  </a:lnTo>
                  <a:lnTo>
                    <a:pt x="5" y="71"/>
                  </a:lnTo>
                  <a:lnTo>
                    <a:pt x="0" y="66"/>
                  </a:lnTo>
                  <a:lnTo>
                    <a:pt x="8" y="58"/>
                  </a:lnTo>
                  <a:lnTo>
                    <a:pt x="9" y="52"/>
                  </a:lnTo>
                  <a:lnTo>
                    <a:pt x="6" y="46"/>
                  </a:lnTo>
                  <a:lnTo>
                    <a:pt x="8" y="31"/>
                  </a:lnTo>
                  <a:lnTo>
                    <a:pt x="15" y="23"/>
                  </a:lnTo>
                  <a:lnTo>
                    <a:pt x="22" y="17"/>
                  </a:lnTo>
                  <a:lnTo>
                    <a:pt x="32" y="15"/>
                  </a:lnTo>
                  <a:lnTo>
                    <a:pt x="41" y="9"/>
                  </a:lnTo>
                  <a:lnTo>
                    <a:pt x="48" y="6"/>
                  </a:lnTo>
                  <a:lnTo>
                    <a:pt x="53" y="4"/>
                  </a:lnTo>
                  <a:lnTo>
                    <a:pt x="62" y="3"/>
                  </a:lnTo>
                  <a:lnTo>
                    <a:pt x="67" y="0"/>
                  </a:lnTo>
                  <a:lnTo>
                    <a:pt x="85"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0" name="Freeform 85"/>
            <p:cNvSpPr>
              <a:spLocks noChangeAspect="1"/>
            </p:cNvSpPr>
            <p:nvPr/>
          </p:nvSpPr>
          <p:spPr bwMode="gray">
            <a:xfrm>
              <a:off x="6987380" y="3740497"/>
              <a:ext cx="50800" cy="19050"/>
            </a:xfrm>
            <a:custGeom>
              <a:avLst/>
              <a:gdLst/>
              <a:ahLst/>
              <a:cxnLst>
                <a:cxn ang="0">
                  <a:pos x="3" y="38"/>
                </a:cxn>
                <a:cxn ang="0">
                  <a:pos x="1" y="37"/>
                </a:cxn>
                <a:cxn ang="0">
                  <a:pos x="0" y="24"/>
                </a:cxn>
                <a:cxn ang="0">
                  <a:pos x="2" y="18"/>
                </a:cxn>
                <a:cxn ang="0">
                  <a:pos x="7" y="14"/>
                </a:cxn>
                <a:cxn ang="0">
                  <a:pos x="12" y="8"/>
                </a:cxn>
                <a:cxn ang="0">
                  <a:pos x="17" y="3"/>
                </a:cxn>
                <a:cxn ang="0">
                  <a:pos x="43" y="5"/>
                </a:cxn>
                <a:cxn ang="0">
                  <a:pos x="54" y="4"/>
                </a:cxn>
                <a:cxn ang="0">
                  <a:pos x="63" y="2"/>
                </a:cxn>
                <a:cxn ang="0">
                  <a:pos x="70" y="5"/>
                </a:cxn>
                <a:cxn ang="0">
                  <a:pos x="88" y="0"/>
                </a:cxn>
                <a:cxn ang="0">
                  <a:pos x="99" y="4"/>
                </a:cxn>
                <a:cxn ang="0">
                  <a:pos x="108" y="11"/>
                </a:cxn>
                <a:cxn ang="0">
                  <a:pos x="116" y="13"/>
                </a:cxn>
                <a:cxn ang="0">
                  <a:pos x="125" y="13"/>
                </a:cxn>
                <a:cxn ang="0">
                  <a:pos x="132" y="10"/>
                </a:cxn>
                <a:cxn ang="0">
                  <a:pos x="142" y="14"/>
                </a:cxn>
                <a:cxn ang="0">
                  <a:pos x="148" y="30"/>
                </a:cxn>
                <a:cxn ang="0">
                  <a:pos x="152" y="35"/>
                </a:cxn>
                <a:cxn ang="0">
                  <a:pos x="160" y="37"/>
                </a:cxn>
                <a:cxn ang="0">
                  <a:pos x="162" y="50"/>
                </a:cxn>
                <a:cxn ang="0">
                  <a:pos x="157" y="59"/>
                </a:cxn>
                <a:cxn ang="0">
                  <a:pos x="149" y="54"/>
                </a:cxn>
                <a:cxn ang="0">
                  <a:pos x="108" y="32"/>
                </a:cxn>
                <a:cxn ang="0">
                  <a:pos x="98" y="30"/>
                </a:cxn>
                <a:cxn ang="0">
                  <a:pos x="88" y="30"/>
                </a:cxn>
                <a:cxn ang="0">
                  <a:pos x="88" y="35"/>
                </a:cxn>
                <a:cxn ang="0">
                  <a:pos x="83" y="36"/>
                </a:cxn>
                <a:cxn ang="0">
                  <a:pos x="72" y="35"/>
                </a:cxn>
                <a:cxn ang="0">
                  <a:pos x="62" y="34"/>
                </a:cxn>
                <a:cxn ang="0">
                  <a:pos x="54" y="26"/>
                </a:cxn>
                <a:cxn ang="0">
                  <a:pos x="45" y="30"/>
                </a:cxn>
                <a:cxn ang="0">
                  <a:pos x="41" y="35"/>
                </a:cxn>
                <a:cxn ang="0">
                  <a:pos x="34" y="37"/>
                </a:cxn>
                <a:cxn ang="0">
                  <a:pos x="24" y="32"/>
                </a:cxn>
                <a:cxn ang="0">
                  <a:pos x="13" y="21"/>
                </a:cxn>
                <a:cxn ang="0">
                  <a:pos x="11" y="24"/>
                </a:cxn>
                <a:cxn ang="0">
                  <a:pos x="3" y="38"/>
                </a:cxn>
              </a:cxnLst>
              <a:rect l="0" t="0" r="r" b="b"/>
              <a:pathLst>
                <a:path w="162" h="59">
                  <a:moveTo>
                    <a:pt x="3" y="38"/>
                  </a:moveTo>
                  <a:lnTo>
                    <a:pt x="1" y="37"/>
                  </a:lnTo>
                  <a:lnTo>
                    <a:pt x="0" y="24"/>
                  </a:lnTo>
                  <a:lnTo>
                    <a:pt x="2" y="18"/>
                  </a:lnTo>
                  <a:lnTo>
                    <a:pt x="7" y="14"/>
                  </a:lnTo>
                  <a:lnTo>
                    <a:pt x="12" y="8"/>
                  </a:lnTo>
                  <a:lnTo>
                    <a:pt x="17" y="3"/>
                  </a:lnTo>
                  <a:lnTo>
                    <a:pt x="43" y="5"/>
                  </a:lnTo>
                  <a:lnTo>
                    <a:pt x="54" y="4"/>
                  </a:lnTo>
                  <a:lnTo>
                    <a:pt x="63" y="2"/>
                  </a:lnTo>
                  <a:lnTo>
                    <a:pt x="70" y="5"/>
                  </a:lnTo>
                  <a:lnTo>
                    <a:pt x="88" y="0"/>
                  </a:lnTo>
                  <a:lnTo>
                    <a:pt x="99" y="4"/>
                  </a:lnTo>
                  <a:lnTo>
                    <a:pt x="108" y="11"/>
                  </a:lnTo>
                  <a:lnTo>
                    <a:pt x="116" y="13"/>
                  </a:lnTo>
                  <a:lnTo>
                    <a:pt x="125" y="13"/>
                  </a:lnTo>
                  <a:lnTo>
                    <a:pt x="132" y="10"/>
                  </a:lnTo>
                  <a:lnTo>
                    <a:pt x="142" y="14"/>
                  </a:lnTo>
                  <a:lnTo>
                    <a:pt x="148" y="30"/>
                  </a:lnTo>
                  <a:lnTo>
                    <a:pt x="152" y="35"/>
                  </a:lnTo>
                  <a:lnTo>
                    <a:pt x="160" y="37"/>
                  </a:lnTo>
                  <a:lnTo>
                    <a:pt x="162" y="50"/>
                  </a:lnTo>
                  <a:lnTo>
                    <a:pt x="157" y="59"/>
                  </a:lnTo>
                  <a:lnTo>
                    <a:pt x="149" y="54"/>
                  </a:lnTo>
                  <a:lnTo>
                    <a:pt x="108" y="32"/>
                  </a:lnTo>
                  <a:lnTo>
                    <a:pt x="98" y="30"/>
                  </a:lnTo>
                  <a:lnTo>
                    <a:pt x="88" y="30"/>
                  </a:lnTo>
                  <a:lnTo>
                    <a:pt x="88" y="35"/>
                  </a:lnTo>
                  <a:lnTo>
                    <a:pt x="83" y="36"/>
                  </a:lnTo>
                  <a:lnTo>
                    <a:pt x="72" y="35"/>
                  </a:lnTo>
                  <a:lnTo>
                    <a:pt x="62" y="34"/>
                  </a:lnTo>
                  <a:lnTo>
                    <a:pt x="54" y="26"/>
                  </a:lnTo>
                  <a:lnTo>
                    <a:pt x="45" y="30"/>
                  </a:lnTo>
                  <a:lnTo>
                    <a:pt x="41" y="35"/>
                  </a:lnTo>
                  <a:lnTo>
                    <a:pt x="34" y="37"/>
                  </a:lnTo>
                  <a:lnTo>
                    <a:pt x="24" y="32"/>
                  </a:lnTo>
                  <a:lnTo>
                    <a:pt x="13" y="21"/>
                  </a:lnTo>
                  <a:lnTo>
                    <a:pt x="11" y="24"/>
                  </a:lnTo>
                  <a:lnTo>
                    <a:pt x="3" y="3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1" name="Freeform 86"/>
            <p:cNvSpPr>
              <a:spLocks noChangeAspect="1"/>
            </p:cNvSpPr>
            <p:nvPr/>
          </p:nvSpPr>
          <p:spPr bwMode="gray">
            <a:xfrm>
              <a:off x="6830217" y="3662709"/>
              <a:ext cx="109538" cy="128588"/>
            </a:xfrm>
            <a:custGeom>
              <a:avLst/>
              <a:gdLst/>
              <a:ahLst/>
              <a:cxnLst>
                <a:cxn ang="0">
                  <a:pos x="141" y="30"/>
                </a:cxn>
                <a:cxn ang="0">
                  <a:pos x="163" y="33"/>
                </a:cxn>
                <a:cxn ang="0">
                  <a:pos x="184" y="36"/>
                </a:cxn>
                <a:cxn ang="0">
                  <a:pos x="205" y="43"/>
                </a:cxn>
                <a:cxn ang="0">
                  <a:pos x="229" y="42"/>
                </a:cxn>
                <a:cxn ang="0">
                  <a:pos x="288" y="42"/>
                </a:cxn>
                <a:cxn ang="0">
                  <a:pos x="325" y="6"/>
                </a:cxn>
                <a:cxn ang="0">
                  <a:pos x="344" y="4"/>
                </a:cxn>
                <a:cxn ang="0">
                  <a:pos x="339" y="30"/>
                </a:cxn>
                <a:cxn ang="0">
                  <a:pos x="303" y="69"/>
                </a:cxn>
                <a:cxn ang="0">
                  <a:pos x="268" y="78"/>
                </a:cxn>
                <a:cxn ang="0">
                  <a:pos x="218" y="68"/>
                </a:cxn>
                <a:cxn ang="0">
                  <a:pos x="164" y="72"/>
                </a:cxn>
                <a:cxn ang="0">
                  <a:pos x="145" y="69"/>
                </a:cxn>
                <a:cxn ang="0">
                  <a:pos x="121" y="72"/>
                </a:cxn>
                <a:cxn ang="0">
                  <a:pos x="87" y="69"/>
                </a:cxn>
                <a:cxn ang="0">
                  <a:pos x="67" y="107"/>
                </a:cxn>
                <a:cxn ang="0">
                  <a:pos x="86" y="148"/>
                </a:cxn>
                <a:cxn ang="0">
                  <a:pos x="124" y="164"/>
                </a:cxn>
                <a:cxn ang="0">
                  <a:pos x="151" y="143"/>
                </a:cxn>
                <a:cxn ang="0">
                  <a:pos x="172" y="148"/>
                </a:cxn>
                <a:cxn ang="0">
                  <a:pos x="215" y="138"/>
                </a:cxn>
                <a:cxn ang="0">
                  <a:pos x="244" y="124"/>
                </a:cxn>
                <a:cxn ang="0">
                  <a:pos x="243" y="150"/>
                </a:cxn>
                <a:cxn ang="0">
                  <a:pos x="198" y="172"/>
                </a:cxn>
                <a:cxn ang="0">
                  <a:pos x="166" y="189"/>
                </a:cxn>
                <a:cxn ang="0">
                  <a:pos x="137" y="193"/>
                </a:cxn>
                <a:cxn ang="0">
                  <a:pos x="180" y="251"/>
                </a:cxn>
                <a:cxn ang="0">
                  <a:pos x="196" y="271"/>
                </a:cxn>
                <a:cxn ang="0">
                  <a:pos x="184" y="286"/>
                </a:cxn>
                <a:cxn ang="0">
                  <a:pos x="202" y="309"/>
                </a:cxn>
                <a:cxn ang="0">
                  <a:pos x="216" y="320"/>
                </a:cxn>
                <a:cxn ang="0">
                  <a:pos x="211" y="337"/>
                </a:cxn>
                <a:cxn ang="0">
                  <a:pos x="175" y="354"/>
                </a:cxn>
                <a:cxn ang="0">
                  <a:pos x="146" y="348"/>
                </a:cxn>
                <a:cxn ang="0">
                  <a:pos x="143" y="314"/>
                </a:cxn>
                <a:cxn ang="0">
                  <a:pos x="113" y="280"/>
                </a:cxn>
                <a:cxn ang="0">
                  <a:pos x="119" y="245"/>
                </a:cxn>
                <a:cxn ang="0">
                  <a:pos x="92" y="245"/>
                </a:cxn>
                <a:cxn ang="0">
                  <a:pos x="83" y="280"/>
                </a:cxn>
                <a:cxn ang="0">
                  <a:pos x="86" y="354"/>
                </a:cxn>
                <a:cxn ang="0">
                  <a:pos x="85" y="397"/>
                </a:cxn>
                <a:cxn ang="0">
                  <a:pos x="55" y="404"/>
                </a:cxn>
                <a:cxn ang="0">
                  <a:pos x="27" y="384"/>
                </a:cxn>
                <a:cxn ang="0">
                  <a:pos x="43" y="316"/>
                </a:cxn>
                <a:cxn ang="0">
                  <a:pos x="22" y="284"/>
                </a:cxn>
                <a:cxn ang="0">
                  <a:pos x="0" y="259"/>
                </a:cxn>
                <a:cxn ang="0">
                  <a:pos x="18" y="210"/>
                </a:cxn>
                <a:cxn ang="0">
                  <a:pos x="37" y="144"/>
                </a:cxn>
                <a:cxn ang="0">
                  <a:pos x="51" y="138"/>
                </a:cxn>
                <a:cxn ang="0">
                  <a:pos x="45" y="97"/>
                </a:cxn>
                <a:cxn ang="0">
                  <a:pos x="55" y="80"/>
                </a:cxn>
                <a:cxn ang="0">
                  <a:pos x="73" y="46"/>
                </a:cxn>
                <a:cxn ang="0">
                  <a:pos x="93" y="51"/>
                </a:cxn>
                <a:cxn ang="0">
                  <a:pos x="110" y="24"/>
                </a:cxn>
              </a:cxnLst>
              <a:rect l="0" t="0" r="r" b="b"/>
              <a:pathLst>
                <a:path w="345" h="404">
                  <a:moveTo>
                    <a:pt x="120" y="22"/>
                  </a:moveTo>
                  <a:lnTo>
                    <a:pt x="139" y="24"/>
                  </a:lnTo>
                  <a:lnTo>
                    <a:pt x="141" y="30"/>
                  </a:lnTo>
                  <a:lnTo>
                    <a:pt x="147" y="35"/>
                  </a:lnTo>
                  <a:lnTo>
                    <a:pt x="155" y="36"/>
                  </a:lnTo>
                  <a:lnTo>
                    <a:pt x="163" y="33"/>
                  </a:lnTo>
                  <a:lnTo>
                    <a:pt x="169" y="33"/>
                  </a:lnTo>
                  <a:lnTo>
                    <a:pt x="178" y="35"/>
                  </a:lnTo>
                  <a:lnTo>
                    <a:pt x="184" y="36"/>
                  </a:lnTo>
                  <a:lnTo>
                    <a:pt x="193" y="36"/>
                  </a:lnTo>
                  <a:lnTo>
                    <a:pt x="201" y="38"/>
                  </a:lnTo>
                  <a:lnTo>
                    <a:pt x="205" y="43"/>
                  </a:lnTo>
                  <a:lnTo>
                    <a:pt x="216" y="47"/>
                  </a:lnTo>
                  <a:lnTo>
                    <a:pt x="222" y="46"/>
                  </a:lnTo>
                  <a:lnTo>
                    <a:pt x="229" y="42"/>
                  </a:lnTo>
                  <a:lnTo>
                    <a:pt x="237" y="41"/>
                  </a:lnTo>
                  <a:lnTo>
                    <a:pt x="274" y="46"/>
                  </a:lnTo>
                  <a:lnTo>
                    <a:pt x="288" y="42"/>
                  </a:lnTo>
                  <a:lnTo>
                    <a:pt x="309" y="21"/>
                  </a:lnTo>
                  <a:lnTo>
                    <a:pt x="317" y="16"/>
                  </a:lnTo>
                  <a:lnTo>
                    <a:pt x="325" y="6"/>
                  </a:lnTo>
                  <a:lnTo>
                    <a:pt x="335" y="0"/>
                  </a:lnTo>
                  <a:lnTo>
                    <a:pt x="341" y="2"/>
                  </a:lnTo>
                  <a:lnTo>
                    <a:pt x="344" y="4"/>
                  </a:lnTo>
                  <a:lnTo>
                    <a:pt x="345" y="13"/>
                  </a:lnTo>
                  <a:lnTo>
                    <a:pt x="344" y="20"/>
                  </a:lnTo>
                  <a:lnTo>
                    <a:pt x="339" y="30"/>
                  </a:lnTo>
                  <a:lnTo>
                    <a:pt x="323" y="47"/>
                  </a:lnTo>
                  <a:lnTo>
                    <a:pt x="313" y="60"/>
                  </a:lnTo>
                  <a:lnTo>
                    <a:pt x="303" y="69"/>
                  </a:lnTo>
                  <a:lnTo>
                    <a:pt x="293" y="75"/>
                  </a:lnTo>
                  <a:lnTo>
                    <a:pt x="280" y="75"/>
                  </a:lnTo>
                  <a:lnTo>
                    <a:pt x="268" y="78"/>
                  </a:lnTo>
                  <a:lnTo>
                    <a:pt x="245" y="78"/>
                  </a:lnTo>
                  <a:lnTo>
                    <a:pt x="234" y="70"/>
                  </a:lnTo>
                  <a:lnTo>
                    <a:pt x="218" y="68"/>
                  </a:lnTo>
                  <a:lnTo>
                    <a:pt x="201" y="68"/>
                  </a:lnTo>
                  <a:lnTo>
                    <a:pt x="178" y="69"/>
                  </a:lnTo>
                  <a:lnTo>
                    <a:pt x="164" y="72"/>
                  </a:lnTo>
                  <a:lnTo>
                    <a:pt x="156" y="68"/>
                  </a:lnTo>
                  <a:lnTo>
                    <a:pt x="148" y="68"/>
                  </a:lnTo>
                  <a:lnTo>
                    <a:pt x="145" y="69"/>
                  </a:lnTo>
                  <a:lnTo>
                    <a:pt x="135" y="67"/>
                  </a:lnTo>
                  <a:lnTo>
                    <a:pt x="130" y="68"/>
                  </a:lnTo>
                  <a:lnTo>
                    <a:pt x="121" y="72"/>
                  </a:lnTo>
                  <a:lnTo>
                    <a:pt x="109" y="72"/>
                  </a:lnTo>
                  <a:lnTo>
                    <a:pt x="98" y="69"/>
                  </a:lnTo>
                  <a:lnTo>
                    <a:pt x="87" y="69"/>
                  </a:lnTo>
                  <a:lnTo>
                    <a:pt x="77" y="80"/>
                  </a:lnTo>
                  <a:lnTo>
                    <a:pt x="70" y="94"/>
                  </a:lnTo>
                  <a:lnTo>
                    <a:pt x="67" y="107"/>
                  </a:lnTo>
                  <a:lnTo>
                    <a:pt x="67" y="137"/>
                  </a:lnTo>
                  <a:lnTo>
                    <a:pt x="75" y="144"/>
                  </a:lnTo>
                  <a:lnTo>
                    <a:pt x="86" y="148"/>
                  </a:lnTo>
                  <a:lnTo>
                    <a:pt x="100" y="171"/>
                  </a:lnTo>
                  <a:lnTo>
                    <a:pt x="121" y="170"/>
                  </a:lnTo>
                  <a:lnTo>
                    <a:pt x="124" y="164"/>
                  </a:lnTo>
                  <a:lnTo>
                    <a:pt x="132" y="156"/>
                  </a:lnTo>
                  <a:lnTo>
                    <a:pt x="140" y="146"/>
                  </a:lnTo>
                  <a:lnTo>
                    <a:pt x="151" y="143"/>
                  </a:lnTo>
                  <a:lnTo>
                    <a:pt x="159" y="145"/>
                  </a:lnTo>
                  <a:lnTo>
                    <a:pt x="163" y="145"/>
                  </a:lnTo>
                  <a:lnTo>
                    <a:pt x="172" y="148"/>
                  </a:lnTo>
                  <a:lnTo>
                    <a:pt x="177" y="140"/>
                  </a:lnTo>
                  <a:lnTo>
                    <a:pt x="193" y="138"/>
                  </a:lnTo>
                  <a:lnTo>
                    <a:pt x="215" y="138"/>
                  </a:lnTo>
                  <a:lnTo>
                    <a:pt x="217" y="129"/>
                  </a:lnTo>
                  <a:lnTo>
                    <a:pt x="233" y="124"/>
                  </a:lnTo>
                  <a:lnTo>
                    <a:pt x="244" y="124"/>
                  </a:lnTo>
                  <a:lnTo>
                    <a:pt x="250" y="133"/>
                  </a:lnTo>
                  <a:lnTo>
                    <a:pt x="249" y="144"/>
                  </a:lnTo>
                  <a:lnTo>
                    <a:pt x="243" y="150"/>
                  </a:lnTo>
                  <a:lnTo>
                    <a:pt x="231" y="144"/>
                  </a:lnTo>
                  <a:lnTo>
                    <a:pt x="218" y="146"/>
                  </a:lnTo>
                  <a:lnTo>
                    <a:pt x="198" y="172"/>
                  </a:lnTo>
                  <a:lnTo>
                    <a:pt x="189" y="180"/>
                  </a:lnTo>
                  <a:lnTo>
                    <a:pt x="173" y="187"/>
                  </a:lnTo>
                  <a:lnTo>
                    <a:pt x="166" y="189"/>
                  </a:lnTo>
                  <a:lnTo>
                    <a:pt x="155" y="196"/>
                  </a:lnTo>
                  <a:lnTo>
                    <a:pt x="150" y="197"/>
                  </a:lnTo>
                  <a:lnTo>
                    <a:pt x="137" y="193"/>
                  </a:lnTo>
                  <a:lnTo>
                    <a:pt x="139" y="203"/>
                  </a:lnTo>
                  <a:lnTo>
                    <a:pt x="152" y="212"/>
                  </a:lnTo>
                  <a:lnTo>
                    <a:pt x="180" y="251"/>
                  </a:lnTo>
                  <a:lnTo>
                    <a:pt x="185" y="252"/>
                  </a:lnTo>
                  <a:lnTo>
                    <a:pt x="190" y="263"/>
                  </a:lnTo>
                  <a:lnTo>
                    <a:pt x="196" y="271"/>
                  </a:lnTo>
                  <a:lnTo>
                    <a:pt x="193" y="277"/>
                  </a:lnTo>
                  <a:lnTo>
                    <a:pt x="185" y="279"/>
                  </a:lnTo>
                  <a:lnTo>
                    <a:pt x="184" y="286"/>
                  </a:lnTo>
                  <a:lnTo>
                    <a:pt x="185" y="293"/>
                  </a:lnTo>
                  <a:lnTo>
                    <a:pt x="198" y="301"/>
                  </a:lnTo>
                  <a:lnTo>
                    <a:pt x="202" y="309"/>
                  </a:lnTo>
                  <a:lnTo>
                    <a:pt x="202" y="317"/>
                  </a:lnTo>
                  <a:lnTo>
                    <a:pt x="209" y="321"/>
                  </a:lnTo>
                  <a:lnTo>
                    <a:pt x="216" y="320"/>
                  </a:lnTo>
                  <a:lnTo>
                    <a:pt x="218" y="328"/>
                  </a:lnTo>
                  <a:lnTo>
                    <a:pt x="215" y="332"/>
                  </a:lnTo>
                  <a:lnTo>
                    <a:pt x="211" y="337"/>
                  </a:lnTo>
                  <a:lnTo>
                    <a:pt x="196" y="337"/>
                  </a:lnTo>
                  <a:lnTo>
                    <a:pt x="182" y="341"/>
                  </a:lnTo>
                  <a:lnTo>
                    <a:pt x="175" y="354"/>
                  </a:lnTo>
                  <a:lnTo>
                    <a:pt x="166" y="360"/>
                  </a:lnTo>
                  <a:lnTo>
                    <a:pt x="150" y="359"/>
                  </a:lnTo>
                  <a:lnTo>
                    <a:pt x="146" y="348"/>
                  </a:lnTo>
                  <a:lnTo>
                    <a:pt x="145" y="333"/>
                  </a:lnTo>
                  <a:lnTo>
                    <a:pt x="148" y="321"/>
                  </a:lnTo>
                  <a:lnTo>
                    <a:pt x="143" y="314"/>
                  </a:lnTo>
                  <a:lnTo>
                    <a:pt x="131" y="305"/>
                  </a:lnTo>
                  <a:lnTo>
                    <a:pt x="120" y="294"/>
                  </a:lnTo>
                  <a:lnTo>
                    <a:pt x="113" y="280"/>
                  </a:lnTo>
                  <a:lnTo>
                    <a:pt x="121" y="264"/>
                  </a:lnTo>
                  <a:lnTo>
                    <a:pt x="121" y="253"/>
                  </a:lnTo>
                  <a:lnTo>
                    <a:pt x="119" y="245"/>
                  </a:lnTo>
                  <a:lnTo>
                    <a:pt x="116" y="239"/>
                  </a:lnTo>
                  <a:lnTo>
                    <a:pt x="105" y="237"/>
                  </a:lnTo>
                  <a:lnTo>
                    <a:pt x="92" y="245"/>
                  </a:lnTo>
                  <a:lnTo>
                    <a:pt x="81" y="253"/>
                  </a:lnTo>
                  <a:lnTo>
                    <a:pt x="76" y="267"/>
                  </a:lnTo>
                  <a:lnTo>
                    <a:pt x="83" y="280"/>
                  </a:lnTo>
                  <a:lnTo>
                    <a:pt x="83" y="294"/>
                  </a:lnTo>
                  <a:lnTo>
                    <a:pt x="82" y="344"/>
                  </a:lnTo>
                  <a:lnTo>
                    <a:pt x="86" y="354"/>
                  </a:lnTo>
                  <a:lnTo>
                    <a:pt x="80" y="368"/>
                  </a:lnTo>
                  <a:lnTo>
                    <a:pt x="81" y="384"/>
                  </a:lnTo>
                  <a:lnTo>
                    <a:pt x="85" y="397"/>
                  </a:lnTo>
                  <a:lnTo>
                    <a:pt x="82" y="400"/>
                  </a:lnTo>
                  <a:lnTo>
                    <a:pt x="67" y="401"/>
                  </a:lnTo>
                  <a:lnTo>
                    <a:pt x="55" y="404"/>
                  </a:lnTo>
                  <a:lnTo>
                    <a:pt x="42" y="403"/>
                  </a:lnTo>
                  <a:lnTo>
                    <a:pt x="33" y="398"/>
                  </a:lnTo>
                  <a:lnTo>
                    <a:pt x="27" y="384"/>
                  </a:lnTo>
                  <a:lnTo>
                    <a:pt x="34" y="363"/>
                  </a:lnTo>
                  <a:lnTo>
                    <a:pt x="35" y="350"/>
                  </a:lnTo>
                  <a:lnTo>
                    <a:pt x="43" y="316"/>
                  </a:lnTo>
                  <a:lnTo>
                    <a:pt x="39" y="310"/>
                  </a:lnTo>
                  <a:lnTo>
                    <a:pt x="34" y="284"/>
                  </a:lnTo>
                  <a:lnTo>
                    <a:pt x="22" y="284"/>
                  </a:lnTo>
                  <a:lnTo>
                    <a:pt x="11" y="285"/>
                  </a:lnTo>
                  <a:lnTo>
                    <a:pt x="2" y="273"/>
                  </a:lnTo>
                  <a:lnTo>
                    <a:pt x="0" y="259"/>
                  </a:lnTo>
                  <a:lnTo>
                    <a:pt x="1" y="240"/>
                  </a:lnTo>
                  <a:lnTo>
                    <a:pt x="12" y="226"/>
                  </a:lnTo>
                  <a:lnTo>
                    <a:pt x="18" y="210"/>
                  </a:lnTo>
                  <a:lnTo>
                    <a:pt x="26" y="196"/>
                  </a:lnTo>
                  <a:lnTo>
                    <a:pt x="24" y="166"/>
                  </a:lnTo>
                  <a:lnTo>
                    <a:pt x="37" y="144"/>
                  </a:lnTo>
                  <a:lnTo>
                    <a:pt x="44" y="137"/>
                  </a:lnTo>
                  <a:lnTo>
                    <a:pt x="49" y="128"/>
                  </a:lnTo>
                  <a:lnTo>
                    <a:pt x="51" y="138"/>
                  </a:lnTo>
                  <a:lnTo>
                    <a:pt x="54" y="126"/>
                  </a:lnTo>
                  <a:lnTo>
                    <a:pt x="53" y="105"/>
                  </a:lnTo>
                  <a:lnTo>
                    <a:pt x="45" y="97"/>
                  </a:lnTo>
                  <a:lnTo>
                    <a:pt x="48" y="97"/>
                  </a:lnTo>
                  <a:lnTo>
                    <a:pt x="55" y="86"/>
                  </a:lnTo>
                  <a:lnTo>
                    <a:pt x="55" y="80"/>
                  </a:lnTo>
                  <a:lnTo>
                    <a:pt x="57" y="69"/>
                  </a:lnTo>
                  <a:lnTo>
                    <a:pt x="62" y="58"/>
                  </a:lnTo>
                  <a:lnTo>
                    <a:pt x="73" y="46"/>
                  </a:lnTo>
                  <a:lnTo>
                    <a:pt x="78" y="46"/>
                  </a:lnTo>
                  <a:lnTo>
                    <a:pt x="86" y="52"/>
                  </a:lnTo>
                  <a:lnTo>
                    <a:pt x="93" y="51"/>
                  </a:lnTo>
                  <a:lnTo>
                    <a:pt x="102" y="40"/>
                  </a:lnTo>
                  <a:lnTo>
                    <a:pt x="104" y="27"/>
                  </a:lnTo>
                  <a:lnTo>
                    <a:pt x="110" y="24"/>
                  </a:lnTo>
                  <a:lnTo>
                    <a:pt x="120" y="2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2" name="Freeform 87"/>
            <p:cNvSpPr>
              <a:spLocks noChangeAspect="1"/>
            </p:cNvSpPr>
            <p:nvPr/>
          </p:nvSpPr>
          <p:spPr bwMode="gray">
            <a:xfrm>
              <a:off x="6977855" y="3653184"/>
              <a:ext cx="25400" cy="53975"/>
            </a:xfrm>
            <a:custGeom>
              <a:avLst/>
              <a:gdLst/>
              <a:ahLst/>
              <a:cxnLst>
                <a:cxn ang="0">
                  <a:pos x="31" y="0"/>
                </a:cxn>
                <a:cxn ang="0">
                  <a:pos x="32" y="0"/>
                </a:cxn>
                <a:cxn ang="0">
                  <a:pos x="34" y="2"/>
                </a:cxn>
                <a:cxn ang="0">
                  <a:pos x="36" y="6"/>
                </a:cxn>
                <a:cxn ang="0">
                  <a:pos x="31" y="14"/>
                </a:cxn>
                <a:cxn ang="0">
                  <a:pos x="27" y="17"/>
                </a:cxn>
                <a:cxn ang="0">
                  <a:pos x="26" y="21"/>
                </a:cxn>
                <a:cxn ang="0">
                  <a:pos x="31" y="25"/>
                </a:cxn>
                <a:cxn ang="0">
                  <a:pos x="34" y="36"/>
                </a:cxn>
                <a:cxn ang="0">
                  <a:pos x="36" y="45"/>
                </a:cxn>
                <a:cxn ang="0">
                  <a:pos x="34" y="53"/>
                </a:cxn>
                <a:cxn ang="0">
                  <a:pos x="22" y="65"/>
                </a:cxn>
                <a:cxn ang="0">
                  <a:pos x="15" y="72"/>
                </a:cxn>
                <a:cxn ang="0">
                  <a:pos x="15" y="74"/>
                </a:cxn>
                <a:cxn ang="0">
                  <a:pos x="22" y="75"/>
                </a:cxn>
                <a:cxn ang="0">
                  <a:pos x="28" y="69"/>
                </a:cxn>
                <a:cxn ang="0">
                  <a:pos x="37" y="63"/>
                </a:cxn>
                <a:cxn ang="0">
                  <a:pos x="47" y="45"/>
                </a:cxn>
                <a:cxn ang="0">
                  <a:pos x="57" y="40"/>
                </a:cxn>
                <a:cxn ang="0">
                  <a:pos x="68" y="38"/>
                </a:cxn>
                <a:cxn ang="0">
                  <a:pos x="70" y="41"/>
                </a:cxn>
                <a:cxn ang="0">
                  <a:pos x="74" y="49"/>
                </a:cxn>
                <a:cxn ang="0">
                  <a:pos x="74" y="63"/>
                </a:cxn>
                <a:cxn ang="0">
                  <a:pos x="52" y="78"/>
                </a:cxn>
                <a:cxn ang="0">
                  <a:pos x="52" y="81"/>
                </a:cxn>
                <a:cxn ang="0">
                  <a:pos x="69" y="92"/>
                </a:cxn>
                <a:cxn ang="0">
                  <a:pos x="70" y="99"/>
                </a:cxn>
                <a:cxn ang="0">
                  <a:pos x="74" y="103"/>
                </a:cxn>
                <a:cxn ang="0">
                  <a:pos x="80" y="107"/>
                </a:cxn>
                <a:cxn ang="0">
                  <a:pos x="70" y="108"/>
                </a:cxn>
                <a:cxn ang="0">
                  <a:pos x="62" y="102"/>
                </a:cxn>
                <a:cxn ang="0">
                  <a:pos x="47" y="100"/>
                </a:cxn>
                <a:cxn ang="0">
                  <a:pos x="36" y="96"/>
                </a:cxn>
                <a:cxn ang="0">
                  <a:pos x="31" y="102"/>
                </a:cxn>
                <a:cxn ang="0">
                  <a:pos x="30" y="118"/>
                </a:cxn>
                <a:cxn ang="0">
                  <a:pos x="32" y="137"/>
                </a:cxn>
                <a:cxn ang="0">
                  <a:pos x="37" y="146"/>
                </a:cxn>
                <a:cxn ang="0">
                  <a:pos x="43" y="158"/>
                </a:cxn>
                <a:cxn ang="0">
                  <a:pos x="54" y="170"/>
                </a:cxn>
                <a:cxn ang="0">
                  <a:pos x="49" y="170"/>
                </a:cxn>
                <a:cxn ang="0">
                  <a:pos x="39" y="160"/>
                </a:cxn>
                <a:cxn ang="0">
                  <a:pos x="21" y="137"/>
                </a:cxn>
                <a:cxn ang="0">
                  <a:pos x="17" y="106"/>
                </a:cxn>
                <a:cxn ang="0">
                  <a:pos x="12" y="92"/>
                </a:cxn>
                <a:cxn ang="0">
                  <a:pos x="12" y="80"/>
                </a:cxn>
                <a:cxn ang="0">
                  <a:pos x="10" y="72"/>
                </a:cxn>
                <a:cxn ang="0">
                  <a:pos x="5" y="68"/>
                </a:cxn>
                <a:cxn ang="0">
                  <a:pos x="0" y="59"/>
                </a:cxn>
                <a:cxn ang="0">
                  <a:pos x="1" y="49"/>
                </a:cxn>
                <a:cxn ang="0">
                  <a:pos x="3" y="48"/>
                </a:cxn>
                <a:cxn ang="0">
                  <a:pos x="10" y="25"/>
                </a:cxn>
                <a:cxn ang="0">
                  <a:pos x="15" y="15"/>
                </a:cxn>
                <a:cxn ang="0">
                  <a:pos x="31" y="0"/>
                </a:cxn>
              </a:cxnLst>
              <a:rect l="0" t="0" r="r" b="b"/>
              <a:pathLst>
                <a:path w="80" h="170">
                  <a:moveTo>
                    <a:pt x="31" y="0"/>
                  </a:moveTo>
                  <a:lnTo>
                    <a:pt x="32" y="0"/>
                  </a:lnTo>
                  <a:lnTo>
                    <a:pt x="34" y="2"/>
                  </a:lnTo>
                  <a:lnTo>
                    <a:pt x="36" y="6"/>
                  </a:lnTo>
                  <a:lnTo>
                    <a:pt x="31" y="14"/>
                  </a:lnTo>
                  <a:lnTo>
                    <a:pt x="27" y="17"/>
                  </a:lnTo>
                  <a:lnTo>
                    <a:pt x="26" y="21"/>
                  </a:lnTo>
                  <a:lnTo>
                    <a:pt x="31" y="25"/>
                  </a:lnTo>
                  <a:lnTo>
                    <a:pt x="34" y="36"/>
                  </a:lnTo>
                  <a:lnTo>
                    <a:pt x="36" y="45"/>
                  </a:lnTo>
                  <a:lnTo>
                    <a:pt x="34" y="53"/>
                  </a:lnTo>
                  <a:lnTo>
                    <a:pt x="22" y="65"/>
                  </a:lnTo>
                  <a:lnTo>
                    <a:pt x="15" y="72"/>
                  </a:lnTo>
                  <a:lnTo>
                    <a:pt x="15" y="74"/>
                  </a:lnTo>
                  <a:lnTo>
                    <a:pt x="22" y="75"/>
                  </a:lnTo>
                  <a:lnTo>
                    <a:pt x="28" y="69"/>
                  </a:lnTo>
                  <a:lnTo>
                    <a:pt x="37" y="63"/>
                  </a:lnTo>
                  <a:lnTo>
                    <a:pt x="47" y="45"/>
                  </a:lnTo>
                  <a:lnTo>
                    <a:pt x="57" y="40"/>
                  </a:lnTo>
                  <a:lnTo>
                    <a:pt x="68" y="38"/>
                  </a:lnTo>
                  <a:lnTo>
                    <a:pt x="70" y="41"/>
                  </a:lnTo>
                  <a:lnTo>
                    <a:pt x="74" y="49"/>
                  </a:lnTo>
                  <a:lnTo>
                    <a:pt x="74" y="63"/>
                  </a:lnTo>
                  <a:lnTo>
                    <a:pt x="52" y="78"/>
                  </a:lnTo>
                  <a:lnTo>
                    <a:pt x="52" y="81"/>
                  </a:lnTo>
                  <a:lnTo>
                    <a:pt x="69" y="92"/>
                  </a:lnTo>
                  <a:lnTo>
                    <a:pt x="70" y="99"/>
                  </a:lnTo>
                  <a:lnTo>
                    <a:pt x="74" y="103"/>
                  </a:lnTo>
                  <a:lnTo>
                    <a:pt x="80" y="107"/>
                  </a:lnTo>
                  <a:lnTo>
                    <a:pt x="70" y="108"/>
                  </a:lnTo>
                  <a:lnTo>
                    <a:pt x="62" y="102"/>
                  </a:lnTo>
                  <a:lnTo>
                    <a:pt x="47" y="100"/>
                  </a:lnTo>
                  <a:lnTo>
                    <a:pt x="36" y="96"/>
                  </a:lnTo>
                  <a:lnTo>
                    <a:pt x="31" y="102"/>
                  </a:lnTo>
                  <a:lnTo>
                    <a:pt x="30" y="118"/>
                  </a:lnTo>
                  <a:lnTo>
                    <a:pt x="32" y="137"/>
                  </a:lnTo>
                  <a:lnTo>
                    <a:pt x="37" y="146"/>
                  </a:lnTo>
                  <a:lnTo>
                    <a:pt x="43" y="158"/>
                  </a:lnTo>
                  <a:lnTo>
                    <a:pt x="54" y="170"/>
                  </a:lnTo>
                  <a:lnTo>
                    <a:pt x="49" y="170"/>
                  </a:lnTo>
                  <a:lnTo>
                    <a:pt x="39" y="160"/>
                  </a:lnTo>
                  <a:lnTo>
                    <a:pt x="21" y="137"/>
                  </a:lnTo>
                  <a:lnTo>
                    <a:pt x="17" y="106"/>
                  </a:lnTo>
                  <a:lnTo>
                    <a:pt x="12" y="92"/>
                  </a:lnTo>
                  <a:lnTo>
                    <a:pt x="12" y="80"/>
                  </a:lnTo>
                  <a:lnTo>
                    <a:pt x="10" y="72"/>
                  </a:lnTo>
                  <a:lnTo>
                    <a:pt x="5" y="68"/>
                  </a:lnTo>
                  <a:lnTo>
                    <a:pt x="0" y="59"/>
                  </a:lnTo>
                  <a:lnTo>
                    <a:pt x="1" y="49"/>
                  </a:lnTo>
                  <a:lnTo>
                    <a:pt x="3" y="48"/>
                  </a:lnTo>
                  <a:lnTo>
                    <a:pt x="10" y="25"/>
                  </a:lnTo>
                  <a:lnTo>
                    <a:pt x="15" y="15"/>
                  </a:lnTo>
                  <a:lnTo>
                    <a:pt x="31"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3" name="Freeform 88"/>
            <p:cNvSpPr>
              <a:spLocks noChangeAspect="1"/>
            </p:cNvSpPr>
            <p:nvPr/>
          </p:nvSpPr>
          <p:spPr bwMode="gray">
            <a:xfrm>
              <a:off x="7039767" y="3699222"/>
              <a:ext cx="180975" cy="152400"/>
            </a:xfrm>
            <a:custGeom>
              <a:avLst/>
              <a:gdLst/>
              <a:ahLst/>
              <a:cxnLst>
                <a:cxn ang="0">
                  <a:pos x="549" y="469"/>
                </a:cxn>
                <a:cxn ang="0">
                  <a:pos x="503" y="428"/>
                </a:cxn>
                <a:cxn ang="0">
                  <a:pos x="474" y="427"/>
                </a:cxn>
                <a:cxn ang="0">
                  <a:pos x="441" y="433"/>
                </a:cxn>
                <a:cxn ang="0">
                  <a:pos x="426" y="433"/>
                </a:cxn>
                <a:cxn ang="0">
                  <a:pos x="378" y="431"/>
                </a:cxn>
                <a:cxn ang="0">
                  <a:pos x="419" y="383"/>
                </a:cxn>
                <a:cxn ang="0">
                  <a:pos x="444" y="385"/>
                </a:cxn>
                <a:cxn ang="0">
                  <a:pos x="431" y="368"/>
                </a:cxn>
                <a:cxn ang="0">
                  <a:pos x="421" y="335"/>
                </a:cxn>
                <a:cxn ang="0">
                  <a:pos x="406" y="293"/>
                </a:cxn>
                <a:cxn ang="0">
                  <a:pos x="378" y="269"/>
                </a:cxn>
                <a:cxn ang="0">
                  <a:pos x="342" y="250"/>
                </a:cxn>
                <a:cxn ang="0">
                  <a:pos x="290" y="235"/>
                </a:cxn>
                <a:cxn ang="0">
                  <a:pos x="229" y="223"/>
                </a:cxn>
                <a:cxn ang="0">
                  <a:pos x="210" y="206"/>
                </a:cxn>
                <a:cxn ang="0">
                  <a:pos x="188" y="203"/>
                </a:cxn>
                <a:cxn ang="0">
                  <a:pos x="168" y="183"/>
                </a:cxn>
                <a:cxn ang="0">
                  <a:pos x="161" y="149"/>
                </a:cxn>
                <a:cxn ang="0">
                  <a:pos x="152" y="167"/>
                </a:cxn>
                <a:cxn ang="0">
                  <a:pos x="132" y="203"/>
                </a:cxn>
                <a:cxn ang="0">
                  <a:pos x="105" y="190"/>
                </a:cxn>
                <a:cxn ang="0">
                  <a:pos x="95" y="163"/>
                </a:cxn>
                <a:cxn ang="0">
                  <a:pos x="56" y="141"/>
                </a:cxn>
                <a:cxn ang="0">
                  <a:pos x="95" y="130"/>
                </a:cxn>
                <a:cxn ang="0">
                  <a:pos x="147" y="120"/>
                </a:cxn>
                <a:cxn ang="0">
                  <a:pos x="162" y="93"/>
                </a:cxn>
                <a:cxn ang="0">
                  <a:pos x="94" y="106"/>
                </a:cxn>
                <a:cxn ang="0">
                  <a:pos x="55" y="83"/>
                </a:cxn>
                <a:cxn ang="0">
                  <a:pos x="27" y="63"/>
                </a:cxn>
                <a:cxn ang="0">
                  <a:pos x="2" y="51"/>
                </a:cxn>
                <a:cxn ang="0">
                  <a:pos x="29" y="23"/>
                </a:cxn>
                <a:cxn ang="0">
                  <a:pos x="78" y="0"/>
                </a:cxn>
                <a:cxn ang="0">
                  <a:pos x="126" y="18"/>
                </a:cxn>
                <a:cxn ang="0">
                  <a:pos x="178" y="49"/>
                </a:cxn>
                <a:cxn ang="0">
                  <a:pos x="179" y="114"/>
                </a:cxn>
                <a:cxn ang="0">
                  <a:pos x="205" y="122"/>
                </a:cxn>
                <a:cxn ang="0">
                  <a:pos x="234" y="164"/>
                </a:cxn>
                <a:cxn ang="0">
                  <a:pos x="269" y="148"/>
                </a:cxn>
                <a:cxn ang="0">
                  <a:pos x="302" y="103"/>
                </a:cxn>
                <a:cxn ang="0">
                  <a:pos x="345" y="90"/>
                </a:cxn>
                <a:cxn ang="0">
                  <a:pos x="380" y="57"/>
                </a:cxn>
                <a:cxn ang="0">
                  <a:pos x="421" y="77"/>
                </a:cxn>
                <a:cxn ang="0">
                  <a:pos x="471" y="100"/>
                </a:cxn>
                <a:cxn ang="0">
                  <a:pos x="506" y="104"/>
                </a:cxn>
                <a:cxn ang="0">
                  <a:pos x="534" y="114"/>
                </a:cxn>
                <a:cxn ang="0">
                  <a:pos x="543" y="121"/>
                </a:cxn>
                <a:cxn ang="0">
                  <a:pos x="555" y="129"/>
                </a:cxn>
                <a:cxn ang="0">
                  <a:pos x="555" y="351"/>
                </a:cxn>
                <a:cxn ang="0">
                  <a:pos x="568" y="480"/>
                </a:cxn>
              </a:cxnLst>
              <a:rect l="0" t="0" r="r" b="b"/>
              <a:pathLst>
                <a:path w="568" h="480">
                  <a:moveTo>
                    <a:pt x="568" y="480"/>
                  </a:moveTo>
                  <a:lnTo>
                    <a:pt x="568" y="479"/>
                  </a:lnTo>
                  <a:lnTo>
                    <a:pt x="556" y="475"/>
                  </a:lnTo>
                  <a:lnTo>
                    <a:pt x="549" y="469"/>
                  </a:lnTo>
                  <a:lnTo>
                    <a:pt x="532" y="455"/>
                  </a:lnTo>
                  <a:lnTo>
                    <a:pt x="523" y="444"/>
                  </a:lnTo>
                  <a:lnTo>
                    <a:pt x="513" y="433"/>
                  </a:lnTo>
                  <a:lnTo>
                    <a:pt x="503" y="428"/>
                  </a:lnTo>
                  <a:lnTo>
                    <a:pt x="501" y="425"/>
                  </a:lnTo>
                  <a:lnTo>
                    <a:pt x="497" y="421"/>
                  </a:lnTo>
                  <a:lnTo>
                    <a:pt x="484" y="423"/>
                  </a:lnTo>
                  <a:lnTo>
                    <a:pt x="474" y="427"/>
                  </a:lnTo>
                  <a:lnTo>
                    <a:pt x="455" y="423"/>
                  </a:lnTo>
                  <a:lnTo>
                    <a:pt x="447" y="431"/>
                  </a:lnTo>
                  <a:lnTo>
                    <a:pt x="442" y="426"/>
                  </a:lnTo>
                  <a:lnTo>
                    <a:pt x="441" y="433"/>
                  </a:lnTo>
                  <a:lnTo>
                    <a:pt x="441" y="436"/>
                  </a:lnTo>
                  <a:lnTo>
                    <a:pt x="438" y="437"/>
                  </a:lnTo>
                  <a:lnTo>
                    <a:pt x="431" y="437"/>
                  </a:lnTo>
                  <a:lnTo>
                    <a:pt x="426" y="433"/>
                  </a:lnTo>
                  <a:lnTo>
                    <a:pt x="405" y="439"/>
                  </a:lnTo>
                  <a:lnTo>
                    <a:pt x="385" y="440"/>
                  </a:lnTo>
                  <a:lnTo>
                    <a:pt x="378" y="440"/>
                  </a:lnTo>
                  <a:lnTo>
                    <a:pt x="378" y="431"/>
                  </a:lnTo>
                  <a:lnTo>
                    <a:pt x="384" y="421"/>
                  </a:lnTo>
                  <a:lnTo>
                    <a:pt x="390" y="405"/>
                  </a:lnTo>
                  <a:lnTo>
                    <a:pt x="406" y="386"/>
                  </a:lnTo>
                  <a:lnTo>
                    <a:pt x="419" y="383"/>
                  </a:lnTo>
                  <a:lnTo>
                    <a:pt x="427" y="384"/>
                  </a:lnTo>
                  <a:lnTo>
                    <a:pt x="437" y="390"/>
                  </a:lnTo>
                  <a:lnTo>
                    <a:pt x="444" y="393"/>
                  </a:lnTo>
                  <a:lnTo>
                    <a:pt x="444" y="385"/>
                  </a:lnTo>
                  <a:lnTo>
                    <a:pt x="433" y="377"/>
                  </a:lnTo>
                  <a:lnTo>
                    <a:pt x="435" y="373"/>
                  </a:lnTo>
                  <a:lnTo>
                    <a:pt x="442" y="372"/>
                  </a:lnTo>
                  <a:lnTo>
                    <a:pt x="431" y="368"/>
                  </a:lnTo>
                  <a:lnTo>
                    <a:pt x="420" y="359"/>
                  </a:lnTo>
                  <a:lnTo>
                    <a:pt x="426" y="357"/>
                  </a:lnTo>
                  <a:lnTo>
                    <a:pt x="430" y="341"/>
                  </a:lnTo>
                  <a:lnTo>
                    <a:pt x="421" y="335"/>
                  </a:lnTo>
                  <a:lnTo>
                    <a:pt x="414" y="321"/>
                  </a:lnTo>
                  <a:lnTo>
                    <a:pt x="410" y="300"/>
                  </a:lnTo>
                  <a:lnTo>
                    <a:pt x="410" y="297"/>
                  </a:lnTo>
                  <a:lnTo>
                    <a:pt x="406" y="293"/>
                  </a:lnTo>
                  <a:lnTo>
                    <a:pt x="395" y="277"/>
                  </a:lnTo>
                  <a:lnTo>
                    <a:pt x="389" y="277"/>
                  </a:lnTo>
                  <a:lnTo>
                    <a:pt x="383" y="275"/>
                  </a:lnTo>
                  <a:lnTo>
                    <a:pt x="378" y="269"/>
                  </a:lnTo>
                  <a:lnTo>
                    <a:pt x="377" y="269"/>
                  </a:lnTo>
                  <a:lnTo>
                    <a:pt x="372" y="262"/>
                  </a:lnTo>
                  <a:lnTo>
                    <a:pt x="361" y="260"/>
                  </a:lnTo>
                  <a:lnTo>
                    <a:pt x="342" y="250"/>
                  </a:lnTo>
                  <a:lnTo>
                    <a:pt x="334" y="251"/>
                  </a:lnTo>
                  <a:lnTo>
                    <a:pt x="313" y="240"/>
                  </a:lnTo>
                  <a:lnTo>
                    <a:pt x="299" y="237"/>
                  </a:lnTo>
                  <a:lnTo>
                    <a:pt x="290" y="235"/>
                  </a:lnTo>
                  <a:lnTo>
                    <a:pt x="270" y="228"/>
                  </a:lnTo>
                  <a:lnTo>
                    <a:pt x="260" y="227"/>
                  </a:lnTo>
                  <a:lnTo>
                    <a:pt x="243" y="224"/>
                  </a:lnTo>
                  <a:lnTo>
                    <a:pt x="229" y="223"/>
                  </a:lnTo>
                  <a:lnTo>
                    <a:pt x="228" y="219"/>
                  </a:lnTo>
                  <a:lnTo>
                    <a:pt x="224" y="218"/>
                  </a:lnTo>
                  <a:lnTo>
                    <a:pt x="215" y="213"/>
                  </a:lnTo>
                  <a:lnTo>
                    <a:pt x="210" y="206"/>
                  </a:lnTo>
                  <a:lnTo>
                    <a:pt x="207" y="199"/>
                  </a:lnTo>
                  <a:lnTo>
                    <a:pt x="199" y="199"/>
                  </a:lnTo>
                  <a:lnTo>
                    <a:pt x="189" y="197"/>
                  </a:lnTo>
                  <a:lnTo>
                    <a:pt x="188" y="203"/>
                  </a:lnTo>
                  <a:lnTo>
                    <a:pt x="184" y="197"/>
                  </a:lnTo>
                  <a:lnTo>
                    <a:pt x="175" y="191"/>
                  </a:lnTo>
                  <a:lnTo>
                    <a:pt x="170" y="189"/>
                  </a:lnTo>
                  <a:lnTo>
                    <a:pt x="168" y="183"/>
                  </a:lnTo>
                  <a:lnTo>
                    <a:pt x="158" y="179"/>
                  </a:lnTo>
                  <a:lnTo>
                    <a:pt x="156" y="171"/>
                  </a:lnTo>
                  <a:lnTo>
                    <a:pt x="157" y="162"/>
                  </a:lnTo>
                  <a:lnTo>
                    <a:pt x="161" y="149"/>
                  </a:lnTo>
                  <a:lnTo>
                    <a:pt x="159" y="142"/>
                  </a:lnTo>
                  <a:lnTo>
                    <a:pt x="157" y="148"/>
                  </a:lnTo>
                  <a:lnTo>
                    <a:pt x="156" y="159"/>
                  </a:lnTo>
                  <a:lnTo>
                    <a:pt x="152" y="167"/>
                  </a:lnTo>
                  <a:lnTo>
                    <a:pt x="145" y="181"/>
                  </a:lnTo>
                  <a:lnTo>
                    <a:pt x="142" y="189"/>
                  </a:lnTo>
                  <a:lnTo>
                    <a:pt x="138" y="196"/>
                  </a:lnTo>
                  <a:lnTo>
                    <a:pt x="132" y="203"/>
                  </a:lnTo>
                  <a:lnTo>
                    <a:pt x="113" y="206"/>
                  </a:lnTo>
                  <a:lnTo>
                    <a:pt x="108" y="203"/>
                  </a:lnTo>
                  <a:lnTo>
                    <a:pt x="105" y="200"/>
                  </a:lnTo>
                  <a:lnTo>
                    <a:pt x="105" y="190"/>
                  </a:lnTo>
                  <a:lnTo>
                    <a:pt x="102" y="179"/>
                  </a:lnTo>
                  <a:lnTo>
                    <a:pt x="103" y="174"/>
                  </a:lnTo>
                  <a:lnTo>
                    <a:pt x="103" y="163"/>
                  </a:lnTo>
                  <a:lnTo>
                    <a:pt x="95" y="163"/>
                  </a:lnTo>
                  <a:lnTo>
                    <a:pt x="88" y="149"/>
                  </a:lnTo>
                  <a:lnTo>
                    <a:pt x="78" y="143"/>
                  </a:lnTo>
                  <a:lnTo>
                    <a:pt x="65" y="143"/>
                  </a:lnTo>
                  <a:lnTo>
                    <a:pt x="56" y="141"/>
                  </a:lnTo>
                  <a:lnTo>
                    <a:pt x="57" y="132"/>
                  </a:lnTo>
                  <a:lnTo>
                    <a:pt x="67" y="127"/>
                  </a:lnTo>
                  <a:lnTo>
                    <a:pt x="81" y="127"/>
                  </a:lnTo>
                  <a:lnTo>
                    <a:pt x="95" y="130"/>
                  </a:lnTo>
                  <a:lnTo>
                    <a:pt x="115" y="119"/>
                  </a:lnTo>
                  <a:lnTo>
                    <a:pt x="125" y="115"/>
                  </a:lnTo>
                  <a:lnTo>
                    <a:pt x="135" y="119"/>
                  </a:lnTo>
                  <a:lnTo>
                    <a:pt x="147" y="120"/>
                  </a:lnTo>
                  <a:lnTo>
                    <a:pt x="156" y="116"/>
                  </a:lnTo>
                  <a:lnTo>
                    <a:pt x="157" y="105"/>
                  </a:lnTo>
                  <a:lnTo>
                    <a:pt x="161" y="99"/>
                  </a:lnTo>
                  <a:lnTo>
                    <a:pt x="162" y="93"/>
                  </a:lnTo>
                  <a:lnTo>
                    <a:pt x="152" y="97"/>
                  </a:lnTo>
                  <a:lnTo>
                    <a:pt x="132" y="101"/>
                  </a:lnTo>
                  <a:lnTo>
                    <a:pt x="110" y="106"/>
                  </a:lnTo>
                  <a:lnTo>
                    <a:pt x="94" y="106"/>
                  </a:lnTo>
                  <a:lnTo>
                    <a:pt x="86" y="104"/>
                  </a:lnTo>
                  <a:lnTo>
                    <a:pt x="77" y="106"/>
                  </a:lnTo>
                  <a:lnTo>
                    <a:pt x="62" y="99"/>
                  </a:lnTo>
                  <a:lnTo>
                    <a:pt x="55" y="83"/>
                  </a:lnTo>
                  <a:lnTo>
                    <a:pt x="52" y="72"/>
                  </a:lnTo>
                  <a:lnTo>
                    <a:pt x="46" y="67"/>
                  </a:lnTo>
                  <a:lnTo>
                    <a:pt x="36" y="62"/>
                  </a:lnTo>
                  <a:lnTo>
                    <a:pt x="27" y="63"/>
                  </a:lnTo>
                  <a:lnTo>
                    <a:pt x="19" y="60"/>
                  </a:lnTo>
                  <a:lnTo>
                    <a:pt x="17" y="66"/>
                  </a:lnTo>
                  <a:lnTo>
                    <a:pt x="0" y="58"/>
                  </a:lnTo>
                  <a:lnTo>
                    <a:pt x="2" y="51"/>
                  </a:lnTo>
                  <a:lnTo>
                    <a:pt x="7" y="45"/>
                  </a:lnTo>
                  <a:lnTo>
                    <a:pt x="16" y="28"/>
                  </a:lnTo>
                  <a:lnTo>
                    <a:pt x="19" y="25"/>
                  </a:lnTo>
                  <a:lnTo>
                    <a:pt x="29" y="23"/>
                  </a:lnTo>
                  <a:lnTo>
                    <a:pt x="38" y="23"/>
                  </a:lnTo>
                  <a:lnTo>
                    <a:pt x="48" y="19"/>
                  </a:lnTo>
                  <a:lnTo>
                    <a:pt x="66" y="3"/>
                  </a:lnTo>
                  <a:lnTo>
                    <a:pt x="78" y="0"/>
                  </a:lnTo>
                  <a:lnTo>
                    <a:pt x="93" y="0"/>
                  </a:lnTo>
                  <a:lnTo>
                    <a:pt x="107" y="2"/>
                  </a:lnTo>
                  <a:lnTo>
                    <a:pt x="119" y="11"/>
                  </a:lnTo>
                  <a:lnTo>
                    <a:pt x="126" y="18"/>
                  </a:lnTo>
                  <a:lnTo>
                    <a:pt x="135" y="23"/>
                  </a:lnTo>
                  <a:lnTo>
                    <a:pt x="168" y="23"/>
                  </a:lnTo>
                  <a:lnTo>
                    <a:pt x="172" y="39"/>
                  </a:lnTo>
                  <a:lnTo>
                    <a:pt x="178" y="49"/>
                  </a:lnTo>
                  <a:lnTo>
                    <a:pt x="179" y="65"/>
                  </a:lnTo>
                  <a:lnTo>
                    <a:pt x="175" y="77"/>
                  </a:lnTo>
                  <a:lnTo>
                    <a:pt x="174" y="90"/>
                  </a:lnTo>
                  <a:lnTo>
                    <a:pt x="179" y="114"/>
                  </a:lnTo>
                  <a:lnTo>
                    <a:pt x="193" y="132"/>
                  </a:lnTo>
                  <a:lnTo>
                    <a:pt x="194" y="127"/>
                  </a:lnTo>
                  <a:lnTo>
                    <a:pt x="195" y="119"/>
                  </a:lnTo>
                  <a:lnTo>
                    <a:pt x="205" y="122"/>
                  </a:lnTo>
                  <a:lnTo>
                    <a:pt x="210" y="138"/>
                  </a:lnTo>
                  <a:lnTo>
                    <a:pt x="213" y="142"/>
                  </a:lnTo>
                  <a:lnTo>
                    <a:pt x="218" y="153"/>
                  </a:lnTo>
                  <a:lnTo>
                    <a:pt x="234" y="164"/>
                  </a:lnTo>
                  <a:lnTo>
                    <a:pt x="242" y="164"/>
                  </a:lnTo>
                  <a:lnTo>
                    <a:pt x="255" y="163"/>
                  </a:lnTo>
                  <a:lnTo>
                    <a:pt x="261" y="151"/>
                  </a:lnTo>
                  <a:lnTo>
                    <a:pt x="269" y="148"/>
                  </a:lnTo>
                  <a:lnTo>
                    <a:pt x="275" y="143"/>
                  </a:lnTo>
                  <a:lnTo>
                    <a:pt x="276" y="135"/>
                  </a:lnTo>
                  <a:lnTo>
                    <a:pt x="296" y="120"/>
                  </a:lnTo>
                  <a:lnTo>
                    <a:pt x="302" y="103"/>
                  </a:lnTo>
                  <a:lnTo>
                    <a:pt x="310" y="100"/>
                  </a:lnTo>
                  <a:lnTo>
                    <a:pt x="318" y="100"/>
                  </a:lnTo>
                  <a:lnTo>
                    <a:pt x="336" y="97"/>
                  </a:lnTo>
                  <a:lnTo>
                    <a:pt x="345" y="90"/>
                  </a:lnTo>
                  <a:lnTo>
                    <a:pt x="344" y="81"/>
                  </a:lnTo>
                  <a:lnTo>
                    <a:pt x="349" y="77"/>
                  </a:lnTo>
                  <a:lnTo>
                    <a:pt x="361" y="67"/>
                  </a:lnTo>
                  <a:lnTo>
                    <a:pt x="380" y="57"/>
                  </a:lnTo>
                  <a:lnTo>
                    <a:pt x="387" y="60"/>
                  </a:lnTo>
                  <a:lnTo>
                    <a:pt x="390" y="65"/>
                  </a:lnTo>
                  <a:lnTo>
                    <a:pt x="410" y="72"/>
                  </a:lnTo>
                  <a:lnTo>
                    <a:pt x="421" y="77"/>
                  </a:lnTo>
                  <a:lnTo>
                    <a:pt x="427" y="78"/>
                  </a:lnTo>
                  <a:lnTo>
                    <a:pt x="432" y="83"/>
                  </a:lnTo>
                  <a:lnTo>
                    <a:pt x="455" y="90"/>
                  </a:lnTo>
                  <a:lnTo>
                    <a:pt x="471" y="100"/>
                  </a:lnTo>
                  <a:lnTo>
                    <a:pt x="479" y="104"/>
                  </a:lnTo>
                  <a:lnTo>
                    <a:pt x="491" y="108"/>
                  </a:lnTo>
                  <a:lnTo>
                    <a:pt x="501" y="106"/>
                  </a:lnTo>
                  <a:lnTo>
                    <a:pt x="506" y="104"/>
                  </a:lnTo>
                  <a:lnTo>
                    <a:pt x="514" y="108"/>
                  </a:lnTo>
                  <a:lnTo>
                    <a:pt x="519" y="106"/>
                  </a:lnTo>
                  <a:lnTo>
                    <a:pt x="523" y="108"/>
                  </a:lnTo>
                  <a:lnTo>
                    <a:pt x="534" y="114"/>
                  </a:lnTo>
                  <a:lnTo>
                    <a:pt x="539" y="114"/>
                  </a:lnTo>
                  <a:lnTo>
                    <a:pt x="541" y="116"/>
                  </a:lnTo>
                  <a:lnTo>
                    <a:pt x="541" y="119"/>
                  </a:lnTo>
                  <a:lnTo>
                    <a:pt x="543" y="121"/>
                  </a:lnTo>
                  <a:lnTo>
                    <a:pt x="549" y="121"/>
                  </a:lnTo>
                  <a:lnTo>
                    <a:pt x="551" y="120"/>
                  </a:lnTo>
                  <a:lnTo>
                    <a:pt x="556" y="120"/>
                  </a:lnTo>
                  <a:lnTo>
                    <a:pt x="555" y="129"/>
                  </a:lnTo>
                  <a:lnTo>
                    <a:pt x="560" y="254"/>
                  </a:lnTo>
                  <a:lnTo>
                    <a:pt x="560" y="326"/>
                  </a:lnTo>
                  <a:lnTo>
                    <a:pt x="556" y="347"/>
                  </a:lnTo>
                  <a:lnTo>
                    <a:pt x="555" y="351"/>
                  </a:lnTo>
                  <a:lnTo>
                    <a:pt x="562" y="368"/>
                  </a:lnTo>
                  <a:lnTo>
                    <a:pt x="562" y="409"/>
                  </a:lnTo>
                  <a:lnTo>
                    <a:pt x="565" y="466"/>
                  </a:lnTo>
                  <a:lnTo>
                    <a:pt x="568" y="48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4" name="Freeform 89"/>
            <p:cNvSpPr>
              <a:spLocks noChangeAspect="1"/>
            </p:cNvSpPr>
            <p:nvPr/>
          </p:nvSpPr>
          <p:spPr bwMode="gray">
            <a:xfrm>
              <a:off x="7387430" y="3737322"/>
              <a:ext cx="41275" cy="38100"/>
            </a:xfrm>
            <a:custGeom>
              <a:avLst/>
              <a:gdLst/>
              <a:ahLst/>
              <a:cxnLst>
                <a:cxn ang="0">
                  <a:pos x="0" y="3"/>
                </a:cxn>
                <a:cxn ang="0">
                  <a:pos x="2" y="0"/>
                </a:cxn>
                <a:cxn ang="0">
                  <a:pos x="20" y="11"/>
                </a:cxn>
                <a:cxn ang="0">
                  <a:pos x="26" y="16"/>
                </a:cxn>
                <a:cxn ang="0">
                  <a:pos x="34" y="20"/>
                </a:cxn>
                <a:cxn ang="0">
                  <a:pos x="54" y="35"/>
                </a:cxn>
                <a:cxn ang="0">
                  <a:pos x="66" y="36"/>
                </a:cxn>
                <a:cxn ang="0">
                  <a:pos x="75" y="43"/>
                </a:cxn>
                <a:cxn ang="0">
                  <a:pos x="81" y="49"/>
                </a:cxn>
                <a:cxn ang="0">
                  <a:pos x="95" y="58"/>
                </a:cxn>
                <a:cxn ang="0">
                  <a:pos x="100" y="66"/>
                </a:cxn>
                <a:cxn ang="0">
                  <a:pos x="107" y="71"/>
                </a:cxn>
                <a:cxn ang="0">
                  <a:pos x="117" y="74"/>
                </a:cxn>
                <a:cxn ang="0">
                  <a:pos x="121" y="78"/>
                </a:cxn>
                <a:cxn ang="0">
                  <a:pos x="124" y="87"/>
                </a:cxn>
                <a:cxn ang="0">
                  <a:pos x="129" y="93"/>
                </a:cxn>
                <a:cxn ang="0">
                  <a:pos x="129" y="100"/>
                </a:cxn>
                <a:cxn ang="0">
                  <a:pos x="124" y="107"/>
                </a:cxn>
                <a:cxn ang="0">
                  <a:pos x="120" y="119"/>
                </a:cxn>
                <a:cxn ang="0">
                  <a:pos x="111" y="119"/>
                </a:cxn>
                <a:cxn ang="0">
                  <a:pos x="105" y="93"/>
                </a:cxn>
                <a:cxn ang="0">
                  <a:pos x="97" y="71"/>
                </a:cxn>
                <a:cxn ang="0">
                  <a:pos x="86" y="53"/>
                </a:cxn>
                <a:cxn ang="0">
                  <a:pos x="80" y="49"/>
                </a:cxn>
                <a:cxn ang="0">
                  <a:pos x="66" y="47"/>
                </a:cxn>
                <a:cxn ang="0">
                  <a:pos x="54" y="39"/>
                </a:cxn>
                <a:cxn ang="0">
                  <a:pos x="46" y="31"/>
                </a:cxn>
                <a:cxn ang="0">
                  <a:pos x="40" y="30"/>
                </a:cxn>
                <a:cxn ang="0">
                  <a:pos x="31" y="23"/>
                </a:cxn>
                <a:cxn ang="0">
                  <a:pos x="26" y="21"/>
                </a:cxn>
                <a:cxn ang="0">
                  <a:pos x="9" y="10"/>
                </a:cxn>
                <a:cxn ang="0">
                  <a:pos x="0" y="9"/>
                </a:cxn>
                <a:cxn ang="0">
                  <a:pos x="0" y="3"/>
                </a:cxn>
              </a:cxnLst>
              <a:rect l="0" t="0" r="r" b="b"/>
              <a:pathLst>
                <a:path w="129" h="119">
                  <a:moveTo>
                    <a:pt x="0" y="3"/>
                  </a:moveTo>
                  <a:lnTo>
                    <a:pt x="2" y="0"/>
                  </a:lnTo>
                  <a:lnTo>
                    <a:pt x="20" y="11"/>
                  </a:lnTo>
                  <a:lnTo>
                    <a:pt x="26" y="16"/>
                  </a:lnTo>
                  <a:lnTo>
                    <a:pt x="34" y="20"/>
                  </a:lnTo>
                  <a:lnTo>
                    <a:pt x="54" y="35"/>
                  </a:lnTo>
                  <a:lnTo>
                    <a:pt x="66" y="36"/>
                  </a:lnTo>
                  <a:lnTo>
                    <a:pt x="75" y="43"/>
                  </a:lnTo>
                  <a:lnTo>
                    <a:pt x="81" y="49"/>
                  </a:lnTo>
                  <a:lnTo>
                    <a:pt x="95" y="58"/>
                  </a:lnTo>
                  <a:lnTo>
                    <a:pt x="100" y="66"/>
                  </a:lnTo>
                  <a:lnTo>
                    <a:pt x="107" y="71"/>
                  </a:lnTo>
                  <a:lnTo>
                    <a:pt x="117" y="74"/>
                  </a:lnTo>
                  <a:lnTo>
                    <a:pt x="121" y="78"/>
                  </a:lnTo>
                  <a:lnTo>
                    <a:pt x="124" y="87"/>
                  </a:lnTo>
                  <a:lnTo>
                    <a:pt x="129" y="93"/>
                  </a:lnTo>
                  <a:lnTo>
                    <a:pt x="129" y="100"/>
                  </a:lnTo>
                  <a:lnTo>
                    <a:pt x="124" y="107"/>
                  </a:lnTo>
                  <a:lnTo>
                    <a:pt x="120" y="119"/>
                  </a:lnTo>
                  <a:lnTo>
                    <a:pt x="111" y="119"/>
                  </a:lnTo>
                  <a:lnTo>
                    <a:pt x="105" y="93"/>
                  </a:lnTo>
                  <a:lnTo>
                    <a:pt x="97" y="71"/>
                  </a:lnTo>
                  <a:lnTo>
                    <a:pt x="86" y="53"/>
                  </a:lnTo>
                  <a:lnTo>
                    <a:pt x="80" y="49"/>
                  </a:lnTo>
                  <a:lnTo>
                    <a:pt x="66" y="47"/>
                  </a:lnTo>
                  <a:lnTo>
                    <a:pt x="54" y="39"/>
                  </a:lnTo>
                  <a:lnTo>
                    <a:pt x="46" y="31"/>
                  </a:lnTo>
                  <a:lnTo>
                    <a:pt x="40" y="30"/>
                  </a:lnTo>
                  <a:lnTo>
                    <a:pt x="31" y="23"/>
                  </a:lnTo>
                  <a:lnTo>
                    <a:pt x="26" y="21"/>
                  </a:lnTo>
                  <a:lnTo>
                    <a:pt x="9" y="10"/>
                  </a:lnTo>
                  <a:lnTo>
                    <a:pt x="0" y="9"/>
                  </a:lnTo>
                  <a:lnTo>
                    <a:pt x="0"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5" name="Freeform 90"/>
            <p:cNvSpPr>
              <a:spLocks noChangeAspect="1"/>
            </p:cNvSpPr>
            <p:nvPr/>
          </p:nvSpPr>
          <p:spPr bwMode="gray">
            <a:xfrm>
              <a:off x="6538117" y="3280122"/>
              <a:ext cx="125413" cy="263525"/>
            </a:xfrm>
            <a:custGeom>
              <a:avLst/>
              <a:gdLst/>
              <a:ahLst/>
              <a:cxnLst>
                <a:cxn ang="0">
                  <a:pos x="237" y="758"/>
                </a:cxn>
                <a:cxn ang="0">
                  <a:pos x="250" y="749"/>
                </a:cxn>
                <a:cxn ang="0">
                  <a:pos x="270" y="727"/>
                </a:cxn>
                <a:cxn ang="0">
                  <a:pos x="321" y="713"/>
                </a:cxn>
                <a:cxn ang="0">
                  <a:pos x="376" y="679"/>
                </a:cxn>
                <a:cxn ang="0">
                  <a:pos x="387" y="654"/>
                </a:cxn>
                <a:cxn ang="0">
                  <a:pos x="388" y="643"/>
                </a:cxn>
                <a:cxn ang="0">
                  <a:pos x="388" y="607"/>
                </a:cxn>
                <a:cxn ang="0">
                  <a:pos x="395" y="596"/>
                </a:cxn>
                <a:cxn ang="0">
                  <a:pos x="389" y="557"/>
                </a:cxn>
                <a:cxn ang="0">
                  <a:pos x="382" y="507"/>
                </a:cxn>
                <a:cxn ang="0">
                  <a:pos x="336" y="409"/>
                </a:cxn>
                <a:cxn ang="0">
                  <a:pos x="323" y="401"/>
                </a:cxn>
                <a:cxn ang="0">
                  <a:pos x="281" y="372"/>
                </a:cxn>
                <a:cxn ang="0">
                  <a:pos x="255" y="344"/>
                </a:cxn>
                <a:cxn ang="0">
                  <a:pos x="228" y="297"/>
                </a:cxn>
                <a:cxn ang="0">
                  <a:pos x="194" y="245"/>
                </a:cxn>
                <a:cxn ang="0">
                  <a:pos x="239" y="171"/>
                </a:cxn>
                <a:cxn ang="0">
                  <a:pos x="258" y="140"/>
                </a:cxn>
                <a:cxn ang="0">
                  <a:pos x="307" y="105"/>
                </a:cxn>
                <a:cxn ang="0">
                  <a:pos x="312" y="97"/>
                </a:cxn>
                <a:cxn ang="0">
                  <a:pos x="255" y="77"/>
                </a:cxn>
                <a:cxn ang="0">
                  <a:pos x="244" y="26"/>
                </a:cxn>
                <a:cxn ang="0">
                  <a:pos x="184" y="5"/>
                </a:cxn>
                <a:cxn ang="0">
                  <a:pos x="142" y="19"/>
                </a:cxn>
                <a:cxn ang="0">
                  <a:pos x="104" y="33"/>
                </a:cxn>
                <a:cxn ang="0">
                  <a:pos x="71" y="31"/>
                </a:cxn>
                <a:cxn ang="0">
                  <a:pos x="36" y="33"/>
                </a:cxn>
                <a:cxn ang="0">
                  <a:pos x="13" y="37"/>
                </a:cxn>
                <a:cxn ang="0">
                  <a:pos x="12" y="60"/>
                </a:cxn>
                <a:cxn ang="0">
                  <a:pos x="41" y="112"/>
                </a:cxn>
                <a:cxn ang="0">
                  <a:pos x="97" y="134"/>
                </a:cxn>
                <a:cxn ang="0">
                  <a:pos x="129" y="162"/>
                </a:cxn>
                <a:cxn ang="0">
                  <a:pos x="146" y="192"/>
                </a:cxn>
                <a:cxn ang="0">
                  <a:pos x="107" y="208"/>
                </a:cxn>
                <a:cxn ang="0">
                  <a:pos x="107" y="231"/>
                </a:cxn>
                <a:cxn ang="0">
                  <a:pos x="165" y="280"/>
                </a:cxn>
                <a:cxn ang="0">
                  <a:pos x="213" y="332"/>
                </a:cxn>
                <a:cxn ang="0">
                  <a:pos x="238" y="371"/>
                </a:cxn>
                <a:cxn ang="0">
                  <a:pos x="265" y="396"/>
                </a:cxn>
                <a:cxn ang="0">
                  <a:pos x="292" y="457"/>
                </a:cxn>
                <a:cxn ang="0">
                  <a:pos x="299" y="558"/>
                </a:cxn>
                <a:cxn ang="0">
                  <a:pos x="281" y="625"/>
                </a:cxn>
                <a:cxn ang="0">
                  <a:pos x="238" y="646"/>
                </a:cxn>
                <a:cxn ang="0">
                  <a:pos x="206" y="674"/>
                </a:cxn>
                <a:cxn ang="0">
                  <a:pos x="194" y="697"/>
                </a:cxn>
                <a:cxn ang="0">
                  <a:pos x="158" y="705"/>
                </a:cxn>
                <a:cxn ang="0">
                  <a:pos x="134" y="726"/>
                </a:cxn>
                <a:cxn ang="0">
                  <a:pos x="161" y="752"/>
                </a:cxn>
                <a:cxn ang="0">
                  <a:pos x="148" y="797"/>
                </a:cxn>
                <a:cxn ang="0">
                  <a:pos x="153" y="832"/>
                </a:cxn>
                <a:cxn ang="0">
                  <a:pos x="195" y="797"/>
                </a:cxn>
                <a:cxn ang="0">
                  <a:pos x="228" y="773"/>
                </a:cxn>
              </a:cxnLst>
              <a:rect l="0" t="0" r="r" b="b"/>
              <a:pathLst>
                <a:path w="395" h="832">
                  <a:moveTo>
                    <a:pt x="228" y="773"/>
                  </a:moveTo>
                  <a:lnTo>
                    <a:pt x="238" y="776"/>
                  </a:lnTo>
                  <a:lnTo>
                    <a:pt x="242" y="768"/>
                  </a:lnTo>
                  <a:lnTo>
                    <a:pt x="237" y="758"/>
                  </a:lnTo>
                  <a:lnTo>
                    <a:pt x="239" y="753"/>
                  </a:lnTo>
                  <a:lnTo>
                    <a:pt x="245" y="754"/>
                  </a:lnTo>
                  <a:lnTo>
                    <a:pt x="247" y="748"/>
                  </a:lnTo>
                  <a:lnTo>
                    <a:pt x="250" y="749"/>
                  </a:lnTo>
                  <a:lnTo>
                    <a:pt x="249" y="741"/>
                  </a:lnTo>
                  <a:lnTo>
                    <a:pt x="253" y="737"/>
                  </a:lnTo>
                  <a:lnTo>
                    <a:pt x="255" y="731"/>
                  </a:lnTo>
                  <a:lnTo>
                    <a:pt x="270" y="727"/>
                  </a:lnTo>
                  <a:lnTo>
                    <a:pt x="276" y="731"/>
                  </a:lnTo>
                  <a:lnTo>
                    <a:pt x="283" y="731"/>
                  </a:lnTo>
                  <a:lnTo>
                    <a:pt x="308" y="716"/>
                  </a:lnTo>
                  <a:lnTo>
                    <a:pt x="321" y="713"/>
                  </a:lnTo>
                  <a:lnTo>
                    <a:pt x="330" y="701"/>
                  </a:lnTo>
                  <a:lnTo>
                    <a:pt x="361" y="687"/>
                  </a:lnTo>
                  <a:lnTo>
                    <a:pt x="367" y="681"/>
                  </a:lnTo>
                  <a:lnTo>
                    <a:pt x="376" y="679"/>
                  </a:lnTo>
                  <a:lnTo>
                    <a:pt x="378" y="673"/>
                  </a:lnTo>
                  <a:lnTo>
                    <a:pt x="379" y="665"/>
                  </a:lnTo>
                  <a:lnTo>
                    <a:pt x="385" y="660"/>
                  </a:lnTo>
                  <a:lnTo>
                    <a:pt x="387" y="654"/>
                  </a:lnTo>
                  <a:lnTo>
                    <a:pt x="383" y="650"/>
                  </a:lnTo>
                  <a:lnTo>
                    <a:pt x="385" y="646"/>
                  </a:lnTo>
                  <a:lnTo>
                    <a:pt x="388" y="647"/>
                  </a:lnTo>
                  <a:lnTo>
                    <a:pt x="388" y="643"/>
                  </a:lnTo>
                  <a:lnTo>
                    <a:pt x="383" y="619"/>
                  </a:lnTo>
                  <a:lnTo>
                    <a:pt x="384" y="615"/>
                  </a:lnTo>
                  <a:lnTo>
                    <a:pt x="388" y="618"/>
                  </a:lnTo>
                  <a:lnTo>
                    <a:pt x="388" y="607"/>
                  </a:lnTo>
                  <a:lnTo>
                    <a:pt x="392" y="602"/>
                  </a:lnTo>
                  <a:lnTo>
                    <a:pt x="395" y="603"/>
                  </a:lnTo>
                  <a:lnTo>
                    <a:pt x="395" y="607"/>
                  </a:lnTo>
                  <a:lnTo>
                    <a:pt x="395" y="596"/>
                  </a:lnTo>
                  <a:lnTo>
                    <a:pt x="394" y="587"/>
                  </a:lnTo>
                  <a:lnTo>
                    <a:pt x="390" y="585"/>
                  </a:lnTo>
                  <a:lnTo>
                    <a:pt x="389" y="569"/>
                  </a:lnTo>
                  <a:lnTo>
                    <a:pt x="389" y="557"/>
                  </a:lnTo>
                  <a:lnTo>
                    <a:pt x="388" y="549"/>
                  </a:lnTo>
                  <a:lnTo>
                    <a:pt x="388" y="539"/>
                  </a:lnTo>
                  <a:lnTo>
                    <a:pt x="385" y="536"/>
                  </a:lnTo>
                  <a:lnTo>
                    <a:pt x="382" y="507"/>
                  </a:lnTo>
                  <a:lnTo>
                    <a:pt x="366" y="456"/>
                  </a:lnTo>
                  <a:lnTo>
                    <a:pt x="344" y="434"/>
                  </a:lnTo>
                  <a:lnTo>
                    <a:pt x="337" y="424"/>
                  </a:lnTo>
                  <a:lnTo>
                    <a:pt x="336" y="409"/>
                  </a:lnTo>
                  <a:lnTo>
                    <a:pt x="335" y="413"/>
                  </a:lnTo>
                  <a:lnTo>
                    <a:pt x="329" y="414"/>
                  </a:lnTo>
                  <a:lnTo>
                    <a:pt x="329" y="409"/>
                  </a:lnTo>
                  <a:lnTo>
                    <a:pt x="323" y="401"/>
                  </a:lnTo>
                  <a:lnTo>
                    <a:pt x="306" y="398"/>
                  </a:lnTo>
                  <a:lnTo>
                    <a:pt x="298" y="387"/>
                  </a:lnTo>
                  <a:lnTo>
                    <a:pt x="290" y="378"/>
                  </a:lnTo>
                  <a:lnTo>
                    <a:pt x="281" y="372"/>
                  </a:lnTo>
                  <a:lnTo>
                    <a:pt x="274" y="362"/>
                  </a:lnTo>
                  <a:lnTo>
                    <a:pt x="270" y="359"/>
                  </a:lnTo>
                  <a:lnTo>
                    <a:pt x="265" y="351"/>
                  </a:lnTo>
                  <a:lnTo>
                    <a:pt x="255" y="344"/>
                  </a:lnTo>
                  <a:lnTo>
                    <a:pt x="248" y="334"/>
                  </a:lnTo>
                  <a:lnTo>
                    <a:pt x="236" y="324"/>
                  </a:lnTo>
                  <a:lnTo>
                    <a:pt x="234" y="312"/>
                  </a:lnTo>
                  <a:lnTo>
                    <a:pt x="228" y="297"/>
                  </a:lnTo>
                  <a:lnTo>
                    <a:pt x="217" y="290"/>
                  </a:lnTo>
                  <a:lnTo>
                    <a:pt x="197" y="270"/>
                  </a:lnTo>
                  <a:lnTo>
                    <a:pt x="191" y="258"/>
                  </a:lnTo>
                  <a:lnTo>
                    <a:pt x="194" y="245"/>
                  </a:lnTo>
                  <a:lnTo>
                    <a:pt x="197" y="235"/>
                  </a:lnTo>
                  <a:lnTo>
                    <a:pt x="199" y="222"/>
                  </a:lnTo>
                  <a:lnTo>
                    <a:pt x="211" y="195"/>
                  </a:lnTo>
                  <a:lnTo>
                    <a:pt x="239" y="171"/>
                  </a:lnTo>
                  <a:lnTo>
                    <a:pt x="243" y="166"/>
                  </a:lnTo>
                  <a:lnTo>
                    <a:pt x="247" y="152"/>
                  </a:lnTo>
                  <a:lnTo>
                    <a:pt x="253" y="145"/>
                  </a:lnTo>
                  <a:lnTo>
                    <a:pt x="258" y="140"/>
                  </a:lnTo>
                  <a:lnTo>
                    <a:pt x="276" y="132"/>
                  </a:lnTo>
                  <a:lnTo>
                    <a:pt x="286" y="124"/>
                  </a:lnTo>
                  <a:lnTo>
                    <a:pt x="287" y="116"/>
                  </a:lnTo>
                  <a:lnTo>
                    <a:pt x="307" y="105"/>
                  </a:lnTo>
                  <a:lnTo>
                    <a:pt x="315" y="108"/>
                  </a:lnTo>
                  <a:lnTo>
                    <a:pt x="318" y="106"/>
                  </a:lnTo>
                  <a:lnTo>
                    <a:pt x="319" y="102"/>
                  </a:lnTo>
                  <a:lnTo>
                    <a:pt x="312" y="97"/>
                  </a:lnTo>
                  <a:lnTo>
                    <a:pt x="293" y="98"/>
                  </a:lnTo>
                  <a:lnTo>
                    <a:pt x="283" y="96"/>
                  </a:lnTo>
                  <a:lnTo>
                    <a:pt x="278" y="91"/>
                  </a:lnTo>
                  <a:lnTo>
                    <a:pt x="255" y="77"/>
                  </a:lnTo>
                  <a:lnTo>
                    <a:pt x="248" y="65"/>
                  </a:lnTo>
                  <a:lnTo>
                    <a:pt x="243" y="50"/>
                  </a:lnTo>
                  <a:lnTo>
                    <a:pt x="248" y="35"/>
                  </a:lnTo>
                  <a:lnTo>
                    <a:pt x="244" y="26"/>
                  </a:lnTo>
                  <a:lnTo>
                    <a:pt x="224" y="25"/>
                  </a:lnTo>
                  <a:lnTo>
                    <a:pt x="211" y="21"/>
                  </a:lnTo>
                  <a:lnTo>
                    <a:pt x="196" y="15"/>
                  </a:lnTo>
                  <a:lnTo>
                    <a:pt x="184" y="5"/>
                  </a:lnTo>
                  <a:lnTo>
                    <a:pt x="169" y="0"/>
                  </a:lnTo>
                  <a:lnTo>
                    <a:pt x="162" y="1"/>
                  </a:lnTo>
                  <a:lnTo>
                    <a:pt x="152" y="12"/>
                  </a:lnTo>
                  <a:lnTo>
                    <a:pt x="142" y="19"/>
                  </a:lnTo>
                  <a:lnTo>
                    <a:pt x="127" y="27"/>
                  </a:lnTo>
                  <a:lnTo>
                    <a:pt x="121" y="28"/>
                  </a:lnTo>
                  <a:lnTo>
                    <a:pt x="113" y="26"/>
                  </a:lnTo>
                  <a:lnTo>
                    <a:pt x="104" y="33"/>
                  </a:lnTo>
                  <a:lnTo>
                    <a:pt x="94" y="38"/>
                  </a:lnTo>
                  <a:lnTo>
                    <a:pt x="91" y="32"/>
                  </a:lnTo>
                  <a:lnTo>
                    <a:pt x="77" y="36"/>
                  </a:lnTo>
                  <a:lnTo>
                    <a:pt x="71" y="31"/>
                  </a:lnTo>
                  <a:lnTo>
                    <a:pt x="65" y="32"/>
                  </a:lnTo>
                  <a:lnTo>
                    <a:pt x="50" y="42"/>
                  </a:lnTo>
                  <a:lnTo>
                    <a:pt x="44" y="41"/>
                  </a:lnTo>
                  <a:lnTo>
                    <a:pt x="36" y="33"/>
                  </a:lnTo>
                  <a:lnTo>
                    <a:pt x="23" y="31"/>
                  </a:lnTo>
                  <a:lnTo>
                    <a:pt x="21" y="28"/>
                  </a:lnTo>
                  <a:lnTo>
                    <a:pt x="17" y="31"/>
                  </a:lnTo>
                  <a:lnTo>
                    <a:pt x="13" y="37"/>
                  </a:lnTo>
                  <a:lnTo>
                    <a:pt x="7" y="44"/>
                  </a:lnTo>
                  <a:lnTo>
                    <a:pt x="7" y="48"/>
                  </a:lnTo>
                  <a:lnTo>
                    <a:pt x="0" y="44"/>
                  </a:lnTo>
                  <a:lnTo>
                    <a:pt x="12" y="60"/>
                  </a:lnTo>
                  <a:lnTo>
                    <a:pt x="29" y="80"/>
                  </a:lnTo>
                  <a:lnTo>
                    <a:pt x="39" y="90"/>
                  </a:lnTo>
                  <a:lnTo>
                    <a:pt x="44" y="100"/>
                  </a:lnTo>
                  <a:lnTo>
                    <a:pt x="41" y="112"/>
                  </a:lnTo>
                  <a:lnTo>
                    <a:pt x="43" y="120"/>
                  </a:lnTo>
                  <a:lnTo>
                    <a:pt x="57" y="135"/>
                  </a:lnTo>
                  <a:lnTo>
                    <a:pt x="77" y="139"/>
                  </a:lnTo>
                  <a:lnTo>
                    <a:pt x="97" y="134"/>
                  </a:lnTo>
                  <a:lnTo>
                    <a:pt x="113" y="135"/>
                  </a:lnTo>
                  <a:lnTo>
                    <a:pt x="122" y="146"/>
                  </a:lnTo>
                  <a:lnTo>
                    <a:pt x="127" y="155"/>
                  </a:lnTo>
                  <a:lnTo>
                    <a:pt x="129" y="162"/>
                  </a:lnTo>
                  <a:lnTo>
                    <a:pt x="137" y="168"/>
                  </a:lnTo>
                  <a:lnTo>
                    <a:pt x="141" y="177"/>
                  </a:lnTo>
                  <a:lnTo>
                    <a:pt x="147" y="183"/>
                  </a:lnTo>
                  <a:lnTo>
                    <a:pt x="146" y="192"/>
                  </a:lnTo>
                  <a:lnTo>
                    <a:pt x="130" y="208"/>
                  </a:lnTo>
                  <a:lnTo>
                    <a:pt x="125" y="208"/>
                  </a:lnTo>
                  <a:lnTo>
                    <a:pt x="114" y="205"/>
                  </a:lnTo>
                  <a:lnTo>
                    <a:pt x="107" y="208"/>
                  </a:lnTo>
                  <a:lnTo>
                    <a:pt x="103" y="213"/>
                  </a:lnTo>
                  <a:lnTo>
                    <a:pt x="99" y="222"/>
                  </a:lnTo>
                  <a:lnTo>
                    <a:pt x="100" y="229"/>
                  </a:lnTo>
                  <a:lnTo>
                    <a:pt x="107" y="231"/>
                  </a:lnTo>
                  <a:lnTo>
                    <a:pt x="115" y="237"/>
                  </a:lnTo>
                  <a:lnTo>
                    <a:pt x="134" y="247"/>
                  </a:lnTo>
                  <a:lnTo>
                    <a:pt x="161" y="267"/>
                  </a:lnTo>
                  <a:lnTo>
                    <a:pt x="165" y="280"/>
                  </a:lnTo>
                  <a:lnTo>
                    <a:pt x="188" y="301"/>
                  </a:lnTo>
                  <a:lnTo>
                    <a:pt x="191" y="311"/>
                  </a:lnTo>
                  <a:lnTo>
                    <a:pt x="208" y="331"/>
                  </a:lnTo>
                  <a:lnTo>
                    <a:pt x="213" y="332"/>
                  </a:lnTo>
                  <a:lnTo>
                    <a:pt x="231" y="344"/>
                  </a:lnTo>
                  <a:lnTo>
                    <a:pt x="236" y="358"/>
                  </a:lnTo>
                  <a:lnTo>
                    <a:pt x="239" y="370"/>
                  </a:lnTo>
                  <a:lnTo>
                    <a:pt x="238" y="371"/>
                  </a:lnTo>
                  <a:lnTo>
                    <a:pt x="239" y="372"/>
                  </a:lnTo>
                  <a:lnTo>
                    <a:pt x="243" y="386"/>
                  </a:lnTo>
                  <a:lnTo>
                    <a:pt x="251" y="386"/>
                  </a:lnTo>
                  <a:lnTo>
                    <a:pt x="265" y="396"/>
                  </a:lnTo>
                  <a:lnTo>
                    <a:pt x="274" y="404"/>
                  </a:lnTo>
                  <a:lnTo>
                    <a:pt x="278" y="421"/>
                  </a:lnTo>
                  <a:lnTo>
                    <a:pt x="291" y="450"/>
                  </a:lnTo>
                  <a:lnTo>
                    <a:pt x="292" y="457"/>
                  </a:lnTo>
                  <a:lnTo>
                    <a:pt x="292" y="490"/>
                  </a:lnTo>
                  <a:lnTo>
                    <a:pt x="290" y="527"/>
                  </a:lnTo>
                  <a:lnTo>
                    <a:pt x="292" y="543"/>
                  </a:lnTo>
                  <a:lnTo>
                    <a:pt x="299" y="558"/>
                  </a:lnTo>
                  <a:lnTo>
                    <a:pt x="298" y="607"/>
                  </a:lnTo>
                  <a:lnTo>
                    <a:pt x="296" y="619"/>
                  </a:lnTo>
                  <a:lnTo>
                    <a:pt x="290" y="628"/>
                  </a:lnTo>
                  <a:lnTo>
                    <a:pt x="281" y="625"/>
                  </a:lnTo>
                  <a:lnTo>
                    <a:pt x="271" y="634"/>
                  </a:lnTo>
                  <a:lnTo>
                    <a:pt x="264" y="638"/>
                  </a:lnTo>
                  <a:lnTo>
                    <a:pt x="256" y="638"/>
                  </a:lnTo>
                  <a:lnTo>
                    <a:pt x="238" y="646"/>
                  </a:lnTo>
                  <a:lnTo>
                    <a:pt x="237" y="656"/>
                  </a:lnTo>
                  <a:lnTo>
                    <a:pt x="218" y="657"/>
                  </a:lnTo>
                  <a:lnTo>
                    <a:pt x="208" y="661"/>
                  </a:lnTo>
                  <a:lnTo>
                    <a:pt x="206" y="674"/>
                  </a:lnTo>
                  <a:lnTo>
                    <a:pt x="207" y="683"/>
                  </a:lnTo>
                  <a:lnTo>
                    <a:pt x="208" y="692"/>
                  </a:lnTo>
                  <a:lnTo>
                    <a:pt x="202" y="694"/>
                  </a:lnTo>
                  <a:lnTo>
                    <a:pt x="194" y="697"/>
                  </a:lnTo>
                  <a:lnTo>
                    <a:pt x="183" y="704"/>
                  </a:lnTo>
                  <a:lnTo>
                    <a:pt x="173" y="708"/>
                  </a:lnTo>
                  <a:lnTo>
                    <a:pt x="165" y="705"/>
                  </a:lnTo>
                  <a:lnTo>
                    <a:pt x="158" y="705"/>
                  </a:lnTo>
                  <a:lnTo>
                    <a:pt x="157" y="715"/>
                  </a:lnTo>
                  <a:lnTo>
                    <a:pt x="152" y="720"/>
                  </a:lnTo>
                  <a:lnTo>
                    <a:pt x="145" y="724"/>
                  </a:lnTo>
                  <a:lnTo>
                    <a:pt x="134" y="726"/>
                  </a:lnTo>
                  <a:lnTo>
                    <a:pt x="129" y="727"/>
                  </a:lnTo>
                  <a:lnTo>
                    <a:pt x="136" y="738"/>
                  </a:lnTo>
                  <a:lnTo>
                    <a:pt x="154" y="746"/>
                  </a:lnTo>
                  <a:lnTo>
                    <a:pt x="161" y="752"/>
                  </a:lnTo>
                  <a:lnTo>
                    <a:pt x="157" y="760"/>
                  </a:lnTo>
                  <a:lnTo>
                    <a:pt x="150" y="770"/>
                  </a:lnTo>
                  <a:lnTo>
                    <a:pt x="148" y="786"/>
                  </a:lnTo>
                  <a:lnTo>
                    <a:pt x="148" y="797"/>
                  </a:lnTo>
                  <a:lnTo>
                    <a:pt x="151" y="810"/>
                  </a:lnTo>
                  <a:lnTo>
                    <a:pt x="156" y="822"/>
                  </a:lnTo>
                  <a:lnTo>
                    <a:pt x="151" y="827"/>
                  </a:lnTo>
                  <a:lnTo>
                    <a:pt x="153" y="832"/>
                  </a:lnTo>
                  <a:lnTo>
                    <a:pt x="162" y="830"/>
                  </a:lnTo>
                  <a:lnTo>
                    <a:pt x="175" y="821"/>
                  </a:lnTo>
                  <a:lnTo>
                    <a:pt x="186" y="807"/>
                  </a:lnTo>
                  <a:lnTo>
                    <a:pt x="195" y="797"/>
                  </a:lnTo>
                  <a:lnTo>
                    <a:pt x="216" y="789"/>
                  </a:lnTo>
                  <a:lnTo>
                    <a:pt x="220" y="785"/>
                  </a:lnTo>
                  <a:lnTo>
                    <a:pt x="220" y="778"/>
                  </a:lnTo>
                  <a:lnTo>
                    <a:pt x="228" y="77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6" name="Freeform 91"/>
            <p:cNvSpPr>
              <a:spLocks noChangeAspect="1"/>
            </p:cNvSpPr>
            <p:nvPr/>
          </p:nvSpPr>
          <p:spPr bwMode="gray">
            <a:xfrm>
              <a:off x="6668292" y="3572222"/>
              <a:ext cx="168275" cy="104775"/>
            </a:xfrm>
            <a:custGeom>
              <a:avLst/>
              <a:gdLst/>
              <a:ahLst/>
              <a:cxnLst>
                <a:cxn ang="0">
                  <a:pos x="249" y="133"/>
                </a:cxn>
                <a:cxn ang="0">
                  <a:pos x="268" y="155"/>
                </a:cxn>
                <a:cxn ang="0">
                  <a:pos x="281" y="158"/>
                </a:cxn>
                <a:cxn ang="0">
                  <a:pos x="288" y="121"/>
                </a:cxn>
                <a:cxn ang="0">
                  <a:pos x="301" y="122"/>
                </a:cxn>
                <a:cxn ang="0">
                  <a:pos x="312" y="139"/>
                </a:cxn>
                <a:cxn ang="0">
                  <a:pos x="319" y="128"/>
                </a:cxn>
                <a:cxn ang="0">
                  <a:pos x="309" y="111"/>
                </a:cxn>
                <a:cxn ang="0">
                  <a:pos x="328" y="96"/>
                </a:cxn>
                <a:cxn ang="0">
                  <a:pos x="324" y="81"/>
                </a:cxn>
                <a:cxn ang="0">
                  <a:pos x="351" y="64"/>
                </a:cxn>
                <a:cxn ang="0">
                  <a:pos x="383" y="20"/>
                </a:cxn>
                <a:cxn ang="0">
                  <a:pos x="392" y="0"/>
                </a:cxn>
                <a:cxn ang="0">
                  <a:pos x="395" y="14"/>
                </a:cxn>
                <a:cxn ang="0">
                  <a:pos x="404" y="9"/>
                </a:cxn>
                <a:cxn ang="0">
                  <a:pos x="417" y="4"/>
                </a:cxn>
                <a:cxn ang="0">
                  <a:pos x="433" y="20"/>
                </a:cxn>
                <a:cxn ang="0">
                  <a:pos x="442" y="43"/>
                </a:cxn>
                <a:cxn ang="0">
                  <a:pos x="448" y="57"/>
                </a:cxn>
                <a:cxn ang="0">
                  <a:pos x="463" y="54"/>
                </a:cxn>
                <a:cxn ang="0">
                  <a:pos x="462" y="68"/>
                </a:cxn>
                <a:cxn ang="0">
                  <a:pos x="474" y="65"/>
                </a:cxn>
                <a:cxn ang="0">
                  <a:pos x="502" y="80"/>
                </a:cxn>
                <a:cxn ang="0">
                  <a:pos x="530" y="95"/>
                </a:cxn>
                <a:cxn ang="0">
                  <a:pos x="512" y="108"/>
                </a:cxn>
                <a:cxn ang="0">
                  <a:pos x="482" y="110"/>
                </a:cxn>
                <a:cxn ang="0">
                  <a:pos x="476" y="126"/>
                </a:cxn>
                <a:cxn ang="0">
                  <a:pos x="492" y="137"/>
                </a:cxn>
                <a:cxn ang="0">
                  <a:pos x="463" y="149"/>
                </a:cxn>
                <a:cxn ang="0">
                  <a:pos x="446" y="143"/>
                </a:cxn>
                <a:cxn ang="0">
                  <a:pos x="439" y="151"/>
                </a:cxn>
                <a:cxn ang="0">
                  <a:pos x="412" y="142"/>
                </a:cxn>
                <a:cxn ang="0">
                  <a:pos x="336" y="150"/>
                </a:cxn>
                <a:cxn ang="0">
                  <a:pos x="323" y="201"/>
                </a:cxn>
                <a:cxn ang="0">
                  <a:pos x="282" y="275"/>
                </a:cxn>
                <a:cxn ang="0">
                  <a:pos x="265" y="299"/>
                </a:cxn>
                <a:cxn ang="0">
                  <a:pos x="231" y="307"/>
                </a:cxn>
                <a:cxn ang="0">
                  <a:pos x="189" y="306"/>
                </a:cxn>
                <a:cxn ang="0">
                  <a:pos x="178" y="296"/>
                </a:cxn>
                <a:cxn ang="0">
                  <a:pos x="139" y="305"/>
                </a:cxn>
                <a:cxn ang="0">
                  <a:pos x="105" y="326"/>
                </a:cxn>
                <a:cxn ang="0">
                  <a:pos x="77" y="323"/>
                </a:cxn>
                <a:cxn ang="0">
                  <a:pos x="40" y="325"/>
                </a:cxn>
                <a:cxn ang="0">
                  <a:pos x="0" y="269"/>
                </a:cxn>
                <a:cxn ang="0">
                  <a:pos x="7" y="264"/>
                </a:cxn>
                <a:cxn ang="0">
                  <a:pos x="28" y="283"/>
                </a:cxn>
                <a:cxn ang="0">
                  <a:pos x="53" y="284"/>
                </a:cxn>
                <a:cxn ang="0">
                  <a:pos x="84" y="293"/>
                </a:cxn>
                <a:cxn ang="0">
                  <a:pos x="91" y="269"/>
                </a:cxn>
                <a:cxn ang="0">
                  <a:pos x="96" y="250"/>
                </a:cxn>
                <a:cxn ang="0">
                  <a:pos x="103" y="239"/>
                </a:cxn>
                <a:cxn ang="0">
                  <a:pos x="116" y="221"/>
                </a:cxn>
                <a:cxn ang="0">
                  <a:pos x="137" y="218"/>
                </a:cxn>
                <a:cxn ang="0">
                  <a:pos x="161" y="215"/>
                </a:cxn>
                <a:cxn ang="0">
                  <a:pos x="190" y="201"/>
                </a:cxn>
                <a:cxn ang="0">
                  <a:pos x="215" y="167"/>
                </a:cxn>
                <a:cxn ang="0">
                  <a:pos x="240" y="131"/>
                </a:cxn>
              </a:cxnLst>
              <a:rect l="0" t="0" r="r" b="b"/>
              <a:pathLst>
                <a:path w="530" h="330">
                  <a:moveTo>
                    <a:pt x="242" y="129"/>
                  </a:moveTo>
                  <a:lnTo>
                    <a:pt x="245" y="131"/>
                  </a:lnTo>
                  <a:lnTo>
                    <a:pt x="249" y="133"/>
                  </a:lnTo>
                  <a:lnTo>
                    <a:pt x="259" y="144"/>
                  </a:lnTo>
                  <a:lnTo>
                    <a:pt x="263" y="150"/>
                  </a:lnTo>
                  <a:lnTo>
                    <a:pt x="268" y="155"/>
                  </a:lnTo>
                  <a:lnTo>
                    <a:pt x="271" y="159"/>
                  </a:lnTo>
                  <a:lnTo>
                    <a:pt x="276" y="160"/>
                  </a:lnTo>
                  <a:lnTo>
                    <a:pt x="281" y="158"/>
                  </a:lnTo>
                  <a:lnTo>
                    <a:pt x="283" y="150"/>
                  </a:lnTo>
                  <a:lnTo>
                    <a:pt x="285" y="126"/>
                  </a:lnTo>
                  <a:lnTo>
                    <a:pt x="288" y="121"/>
                  </a:lnTo>
                  <a:lnTo>
                    <a:pt x="293" y="118"/>
                  </a:lnTo>
                  <a:lnTo>
                    <a:pt x="298" y="118"/>
                  </a:lnTo>
                  <a:lnTo>
                    <a:pt x="301" y="122"/>
                  </a:lnTo>
                  <a:lnTo>
                    <a:pt x="303" y="129"/>
                  </a:lnTo>
                  <a:lnTo>
                    <a:pt x="307" y="137"/>
                  </a:lnTo>
                  <a:lnTo>
                    <a:pt x="312" y="139"/>
                  </a:lnTo>
                  <a:lnTo>
                    <a:pt x="318" y="139"/>
                  </a:lnTo>
                  <a:lnTo>
                    <a:pt x="319" y="134"/>
                  </a:lnTo>
                  <a:lnTo>
                    <a:pt x="319" y="128"/>
                  </a:lnTo>
                  <a:lnTo>
                    <a:pt x="318" y="123"/>
                  </a:lnTo>
                  <a:lnTo>
                    <a:pt x="314" y="116"/>
                  </a:lnTo>
                  <a:lnTo>
                    <a:pt x="309" y="111"/>
                  </a:lnTo>
                  <a:lnTo>
                    <a:pt x="315" y="110"/>
                  </a:lnTo>
                  <a:lnTo>
                    <a:pt x="320" y="106"/>
                  </a:lnTo>
                  <a:lnTo>
                    <a:pt x="328" y="96"/>
                  </a:lnTo>
                  <a:lnTo>
                    <a:pt x="322" y="94"/>
                  </a:lnTo>
                  <a:lnTo>
                    <a:pt x="319" y="88"/>
                  </a:lnTo>
                  <a:lnTo>
                    <a:pt x="324" y="81"/>
                  </a:lnTo>
                  <a:lnTo>
                    <a:pt x="329" y="79"/>
                  </a:lnTo>
                  <a:lnTo>
                    <a:pt x="339" y="79"/>
                  </a:lnTo>
                  <a:lnTo>
                    <a:pt x="351" y="64"/>
                  </a:lnTo>
                  <a:lnTo>
                    <a:pt x="357" y="53"/>
                  </a:lnTo>
                  <a:lnTo>
                    <a:pt x="357" y="47"/>
                  </a:lnTo>
                  <a:lnTo>
                    <a:pt x="383" y="20"/>
                  </a:lnTo>
                  <a:lnTo>
                    <a:pt x="387" y="13"/>
                  </a:lnTo>
                  <a:lnTo>
                    <a:pt x="388" y="6"/>
                  </a:lnTo>
                  <a:lnTo>
                    <a:pt x="392" y="0"/>
                  </a:lnTo>
                  <a:lnTo>
                    <a:pt x="394" y="0"/>
                  </a:lnTo>
                  <a:lnTo>
                    <a:pt x="395" y="3"/>
                  </a:lnTo>
                  <a:lnTo>
                    <a:pt x="395" y="14"/>
                  </a:lnTo>
                  <a:lnTo>
                    <a:pt x="393" y="20"/>
                  </a:lnTo>
                  <a:lnTo>
                    <a:pt x="393" y="22"/>
                  </a:lnTo>
                  <a:lnTo>
                    <a:pt x="404" y="9"/>
                  </a:lnTo>
                  <a:lnTo>
                    <a:pt x="408" y="2"/>
                  </a:lnTo>
                  <a:lnTo>
                    <a:pt x="415" y="2"/>
                  </a:lnTo>
                  <a:lnTo>
                    <a:pt x="417" y="4"/>
                  </a:lnTo>
                  <a:lnTo>
                    <a:pt x="422" y="19"/>
                  </a:lnTo>
                  <a:lnTo>
                    <a:pt x="428" y="22"/>
                  </a:lnTo>
                  <a:lnTo>
                    <a:pt x="433" y="20"/>
                  </a:lnTo>
                  <a:lnTo>
                    <a:pt x="443" y="29"/>
                  </a:lnTo>
                  <a:lnTo>
                    <a:pt x="446" y="40"/>
                  </a:lnTo>
                  <a:lnTo>
                    <a:pt x="442" y="43"/>
                  </a:lnTo>
                  <a:lnTo>
                    <a:pt x="443" y="57"/>
                  </a:lnTo>
                  <a:lnTo>
                    <a:pt x="444" y="58"/>
                  </a:lnTo>
                  <a:lnTo>
                    <a:pt x="448" y="57"/>
                  </a:lnTo>
                  <a:lnTo>
                    <a:pt x="452" y="57"/>
                  </a:lnTo>
                  <a:lnTo>
                    <a:pt x="458" y="54"/>
                  </a:lnTo>
                  <a:lnTo>
                    <a:pt x="463" y="54"/>
                  </a:lnTo>
                  <a:lnTo>
                    <a:pt x="467" y="59"/>
                  </a:lnTo>
                  <a:lnTo>
                    <a:pt x="465" y="64"/>
                  </a:lnTo>
                  <a:lnTo>
                    <a:pt x="462" y="68"/>
                  </a:lnTo>
                  <a:lnTo>
                    <a:pt x="463" y="70"/>
                  </a:lnTo>
                  <a:lnTo>
                    <a:pt x="469" y="70"/>
                  </a:lnTo>
                  <a:lnTo>
                    <a:pt x="474" y="65"/>
                  </a:lnTo>
                  <a:lnTo>
                    <a:pt x="480" y="65"/>
                  </a:lnTo>
                  <a:lnTo>
                    <a:pt x="486" y="69"/>
                  </a:lnTo>
                  <a:lnTo>
                    <a:pt x="502" y="80"/>
                  </a:lnTo>
                  <a:lnTo>
                    <a:pt x="523" y="86"/>
                  </a:lnTo>
                  <a:lnTo>
                    <a:pt x="529" y="91"/>
                  </a:lnTo>
                  <a:lnTo>
                    <a:pt x="530" y="95"/>
                  </a:lnTo>
                  <a:lnTo>
                    <a:pt x="528" y="100"/>
                  </a:lnTo>
                  <a:lnTo>
                    <a:pt x="518" y="104"/>
                  </a:lnTo>
                  <a:lnTo>
                    <a:pt x="512" y="108"/>
                  </a:lnTo>
                  <a:lnTo>
                    <a:pt x="501" y="112"/>
                  </a:lnTo>
                  <a:lnTo>
                    <a:pt x="491" y="115"/>
                  </a:lnTo>
                  <a:lnTo>
                    <a:pt x="482" y="110"/>
                  </a:lnTo>
                  <a:lnTo>
                    <a:pt x="475" y="113"/>
                  </a:lnTo>
                  <a:lnTo>
                    <a:pt x="474" y="121"/>
                  </a:lnTo>
                  <a:lnTo>
                    <a:pt x="476" y="126"/>
                  </a:lnTo>
                  <a:lnTo>
                    <a:pt x="482" y="132"/>
                  </a:lnTo>
                  <a:lnTo>
                    <a:pt x="487" y="133"/>
                  </a:lnTo>
                  <a:lnTo>
                    <a:pt x="492" y="137"/>
                  </a:lnTo>
                  <a:lnTo>
                    <a:pt x="494" y="140"/>
                  </a:lnTo>
                  <a:lnTo>
                    <a:pt x="480" y="143"/>
                  </a:lnTo>
                  <a:lnTo>
                    <a:pt x="463" y="149"/>
                  </a:lnTo>
                  <a:lnTo>
                    <a:pt x="457" y="149"/>
                  </a:lnTo>
                  <a:lnTo>
                    <a:pt x="452" y="147"/>
                  </a:lnTo>
                  <a:lnTo>
                    <a:pt x="446" y="143"/>
                  </a:lnTo>
                  <a:lnTo>
                    <a:pt x="444" y="143"/>
                  </a:lnTo>
                  <a:lnTo>
                    <a:pt x="443" y="148"/>
                  </a:lnTo>
                  <a:lnTo>
                    <a:pt x="439" y="151"/>
                  </a:lnTo>
                  <a:lnTo>
                    <a:pt x="435" y="151"/>
                  </a:lnTo>
                  <a:lnTo>
                    <a:pt x="421" y="147"/>
                  </a:lnTo>
                  <a:lnTo>
                    <a:pt x="412" y="142"/>
                  </a:lnTo>
                  <a:lnTo>
                    <a:pt x="361" y="140"/>
                  </a:lnTo>
                  <a:lnTo>
                    <a:pt x="342" y="142"/>
                  </a:lnTo>
                  <a:lnTo>
                    <a:pt x="336" y="150"/>
                  </a:lnTo>
                  <a:lnTo>
                    <a:pt x="330" y="167"/>
                  </a:lnTo>
                  <a:lnTo>
                    <a:pt x="328" y="189"/>
                  </a:lnTo>
                  <a:lnTo>
                    <a:pt x="323" y="201"/>
                  </a:lnTo>
                  <a:lnTo>
                    <a:pt x="297" y="230"/>
                  </a:lnTo>
                  <a:lnTo>
                    <a:pt x="291" y="257"/>
                  </a:lnTo>
                  <a:lnTo>
                    <a:pt x="282" y="275"/>
                  </a:lnTo>
                  <a:lnTo>
                    <a:pt x="275" y="287"/>
                  </a:lnTo>
                  <a:lnTo>
                    <a:pt x="271" y="294"/>
                  </a:lnTo>
                  <a:lnTo>
                    <a:pt x="265" y="299"/>
                  </a:lnTo>
                  <a:lnTo>
                    <a:pt x="252" y="303"/>
                  </a:lnTo>
                  <a:lnTo>
                    <a:pt x="240" y="305"/>
                  </a:lnTo>
                  <a:lnTo>
                    <a:pt x="231" y="307"/>
                  </a:lnTo>
                  <a:lnTo>
                    <a:pt x="220" y="314"/>
                  </a:lnTo>
                  <a:lnTo>
                    <a:pt x="210" y="314"/>
                  </a:lnTo>
                  <a:lnTo>
                    <a:pt x="189" y="306"/>
                  </a:lnTo>
                  <a:lnTo>
                    <a:pt x="184" y="306"/>
                  </a:lnTo>
                  <a:lnTo>
                    <a:pt x="183" y="299"/>
                  </a:lnTo>
                  <a:lnTo>
                    <a:pt x="178" y="296"/>
                  </a:lnTo>
                  <a:lnTo>
                    <a:pt x="151" y="295"/>
                  </a:lnTo>
                  <a:lnTo>
                    <a:pt x="146" y="296"/>
                  </a:lnTo>
                  <a:lnTo>
                    <a:pt x="139" y="305"/>
                  </a:lnTo>
                  <a:lnTo>
                    <a:pt x="123" y="323"/>
                  </a:lnTo>
                  <a:lnTo>
                    <a:pt x="115" y="327"/>
                  </a:lnTo>
                  <a:lnTo>
                    <a:pt x="105" y="326"/>
                  </a:lnTo>
                  <a:lnTo>
                    <a:pt x="96" y="326"/>
                  </a:lnTo>
                  <a:lnTo>
                    <a:pt x="87" y="330"/>
                  </a:lnTo>
                  <a:lnTo>
                    <a:pt x="77" y="323"/>
                  </a:lnTo>
                  <a:lnTo>
                    <a:pt x="66" y="325"/>
                  </a:lnTo>
                  <a:lnTo>
                    <a:pt x="54" y="328"/>
                  </a:lnTo>
                  <a:lnTo>
                    <a:pt x="40" y="325"/>
                  </a:lnTo>
                  <a:lnTo>
                    <a:pt x="27" y="314"/>
                  </a:lnTo>
                  <a:lnTo>
                    <a:pt x="0" y="274"/>
                  </a:lnTo>
                  <a:lnTo>
                    <a:pt x="0" y="269"/>
                  </a:lnTo>
                  <a:lnTo>
                    <a:pt x="2" y="268"/>
                  </a:lnTo>
                  <a:lnTo>
                    <a:pt x="5" y="266"/>
                  </a:lnTo>
                  <a:lnTo>
                    <a:pt x="7" y="264"/>
                  </a:lnTo>
                  <a:lnTo>
                    <a:pt x="10" y="273"/>
                  </a:lnTo>
                  <a:lnTo>
                    <a:pt x="13" y="278"/>
                  </a:lnTo>
                  <a:lnTo>
                    <a:pt x="28" y="283"/>
                  </a:lnTo>
                  <a:lnTo>
                    <a:pt x="34" y="284"/>
                  </a:lnTo>
                  <a:lnTo>
                    <a:pt x="48" y="283"/>
                  </a:lnTo>
                  <a:lnTo>
                    <a:pt x="53" y="284"/>
                  </a:lnTo>
                  <a:lnTo>
                    <a:pt x="59" y="288"/>
                  </a:lnTo>
                  <a:lnTo>
                    <a:pt x="67" y="290"/>
                  </a:lnTo>
                  <a:lnTo>
                    <a:pt x="84" y="293"/>
                  </a:lnTo>
                  <a:lnTo>
                    <a:pt x="86" y="285"/>
                  </a:lnTo>
                  <a:lnTo>
                    <a:pt x="89" y="279"/>
                  </a:lnTo>
                  <a:lnTo>
                    <a:pt x="91" y="269"/>
                  </a:lnTo>
                  <a:lnTo>
                    <a:pt x="93" y="263"/>
                  </a:lnTo>
                  <a:lnTo>
                    <a:pt x="91" y="253"/>
                  </a:lnTo>
                  <a:lnTo>
                    <a:pt x="96" y="250"/>
                  </a:lnTo>
                  <a:lnTo>
                    <a:pt x="102" y="251"/>
                  </a:lnTo>
                  <a:lnTo>
                    <a:pt x="103" y="253"/>
                  </a:lnTo>
                  <a:lnTo>
                    <a:pt x="103" y="239"/>
                  </a:lnTo>
                  <a:lnTo>
                    <a:pt x="105" y="235"/>
                  </a:lnTo>
                  <a:lnTo>
                    <a:pt x="113" y="225"/>
                  </a:lnTo>
                  <a:lnTo>
                    <a:pt x="116" y="221"/>
                  </a:lnTo>
                  <a:lnTo>
                    <a:pt x="134" y="220"/>
                  </a:lnTo>
                  <a:lnTo>
                    <a:pt x="137" y="219"/>
                  </a:lnTo>
                  <a:lnTo>
                    <a:pt x="137" y="218"/>
                  </a:lnTo>
                  <a:lnTo>
                    <a:pt x="142" y="217"/>
                  </a:lnTo>
                  <a:lnTo>
                    <a:pt x="152" y="217"/>
                  </a:lnTo>
                  <a:lnTo>
                    <a:pt x="161" y="215"/>
                  </a:lnTo>
                  <a:lnTo>
                    <a:pt x="174" y="214"/>
                  </a:lnTo>
                  <a:lnTo>
                    <a:pt x="179" y="212"/>
                  </a:lnTo>
                  <a:lnTo>
                    <a:pt x="190" y="201"/>
                  </a:lnTo>
                  <a:lnTo>
                    <a:pt x="205" y="183"/>
                  </a:lnTo>
                  <a:lnTo>
                    <a:pt x="207" y="177"/>
                  </a:lnTo>
                  <a:lnTo>
                    <a:pt x="215" y="167"/>
                  </a:lnTo>
                  <a:lnTo>
                    <a:pt x="231" y="154"/>
                  </a:lnTo>
                  <a:lnTo>
                    <a:pt x="238" y="143"/>
                  </a:lnTo>
                  <a:lnTo>
                    <a:pt x="240" y="131"/>
                  </a:lnTo>
                  <a:lnTo>
                    <a:pt x="242" y="12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7" name="Freeform 92"/>
            <p:cNvSpPr>
              <a:spLocks noChangeAspect="1"/>
            </p:cNvSpPr>
            <p:nvPr/>
          </p:nvSpPr>
          <p:spPr bwMode="gray">
            <a:xfrm>
              <a:off x="6504780" y="3575397"/>
              <a:ext cx="71438" cy="93663"/>
            </a:xfrm>
            <a:custGeom>
              <a:avLst/>
              <a:gdLst/>
              <a:ahLst/>
              <a:cxnLst>
                <a:cxn ang="0">
                  <a:pos x="5" y="16"/>
                </a:cxn>
                <a:cxn ang="0">
                  <a:pos x="2" y="16"/>
                </a:cxn>
                <a:cxn ang="0">
                  <a:pos x="7" y="24"/>
                </a:cxn>
                <a:cxn ang="0">
                  <a:pos x="10" y="43"/>
                </a:cxn>
                <a:cxn ang="0">
                  <a:pos x="14" y="55"/>
                </a:cxn>
                <a:cxn ang="0">
                  <a:pos x="15" y="87"/>
                </a:cxn>
                <a:cxn ang="0">
                  <a:pos x="18" y="98"/>
                </a:cxn>
                <a:cxn ang="0">
                  <a:pos x="26" y="104"/>
                </a:cxn>
                <a:cxn ang="0">
                  <a:pos x="27" y="115"/>
                </a:cxn>
                <a:cxn ang="0">
                  <a:pos x="26" y="130"/>
                </a:cxn>
                <a:cxn ang="0">
                  <a:pos x="32" y="141"/>
                </a:cxn>
                <a:cxn ang="0">
                  <a:pos x="33" y="148"/>
                </a:cxn>
                <a:cxn ang="0">
                  <a:pos x="52" y="173"/>
                </a:cxn>
                <a:cxn ang="0">
                  <a:pos x="60" y="183"/>
                </a:cxn>
                <a:cxn ang="0">
                  <a:pos x="66" y="196"/>
                </a:cxn>
                <a:cxn ang="0">
                  <a:pos x="68" y="208"/>
                </a:cxn>
                <a:cxn ang="0">
                  <a:pos x="77" y="218"/>
                </a:cxn>
                <a:cxn ang="0">
                  <a:pos x="93" y="229"/>
                </a:cxn>
                <a:cxn ang="0">
                  <a:pos x="114" y="248"/>
                </a:cxn>
                <a:cxn ang="0">
                  <a:pos x="129" y="253"/>
                </a:cxn>
                <a:cxn ang="0">
                  <a:pos x="144" y="265"/>
                </a:cxn>
                <a:cxn ang="0">
                  <a:pos x="152" y="269"/>
                </a:cxn>
                <a:cxn ang="0">
                  <a:pos x="166" y="276"/>
                </a:cxn>
                <a:cxn ang="0">
                  <a:pos x="178" y="287"/>
                </a:cxn>
                <a:cxn ang="0">
                  <a:pos x="182" y="285"/>
                </a:cxn>
                <a:cxn ang="0">
                  <a:pos x="185" y="291"/>
                </a:cxn>
                <a:cxn ang="0">
                  <a:pos x="189" y="287"/>
                </a:cxn>
                <a:cxn ang="0">
                  <a:pos x="192" y="281"/>
                </a:cxn>
                <a:cxn ang="0">
                  <a:pos x="198" y="277"/>
                </a:cxn>
                <a:cxn ang="0">
                  <a:pos x="211" y="280"/>
                </a:cxn>
                <a:cxn ang="0">
                  <a:pos x="220" y="288"/>
                </a:cxn>
                <a:cxn ang="0">
                  <a:pos x="224" y="281"/>
                </a:cxn>
                <a:cxn ang="0">
                  <a:pos x="226" y="265"/>
                </a:cxn>
                <a:cxn ang="0">
                  <a:pos x="210" y="237"/>
                </a:cxn>
                <a:cxn ang="0">
                  <a:pos x="205" y="222"/>
                </a:cxn>
                <a:cxn ang="0">
                  <a:pos x="188" y="210"/>
                </a:cxn>
                <a:cxn ang="0">
                  <a:pos x="182" y="191"/>
                </a:cxn>
                <a:cxn ang="0">
                  <a:pos x="179" y="151"/>
                </a:cxn>
                <a:cxn ang="0">
                  <a:pos x="183" y="126"/>
                </a:cxn>
                <a:cxn ang="0">
                  <a:pos x="183" y="108"/>
                </a:cxn>
                <a:cxn ang="0">
                  <a:pos x="181" y="95"/>
                </a:cxn>
                <a:cxn ang="0">
                  <a:pos x="174" y="83"/>
                </a:cxn>
                <a:cxn ang="0">
                  <a:pos x="158" y="60"/>
                </a:cxn>
                <a:cxn ang="0">
                  <a:pos x="136" y="44"/>
                </a:cxn>
                <a:cxn ang="0">
                  <a:pos x="123" y="28"/>
                </a:cxn>
                <a:cxn ang="0">
                  <a:pos x="111" y="29"/>
                </a:cxn>
                <a:cxn ang="0">
                  <a:pos x="103" y="41"/>
                </a:cxn>
                <a:cxn ang="0">
                  <a:pos x="92" y="43"/>
                </a:cxn>
                <a:cxn ang="0">
                  <a:pos x="81" y="41"/>
                </a:cxn>
                <a:cxn ang="0">
                  <a:pos x="58" y="56"/>
                </a:cxn>
                <a:cxn ang="0">
                  <a:pos x="54" y="45"/>
                </a:cxn>
                <a:cxn ang="0">
                  <a:pos x="57" y="29"/>
                </a:cxn>
                <a:cxn ang="0">
                  <a:pos x="47" y="14"/>
                </a:cxn>
                <a:cxn ang="0">
                  <a:pos x="37" y="12"/>
                </a:cxn>
                <a:cxn ang="0">
                  <a:pos x="20" y="9"/>
                </a:cxn>
                <a:cxn ang="0">
                  <a:pos x="12" y="0"/>
                </a:cxn>
                <a:cxn ang="0">
                  <a:pos x="0" y="0"/>
                </a:cxn>
                <a:cxn ang="0">
                  <a:pos x="5" y="16"/>
                </a:cxn>
              </a:cxnLst>
              <a:rect l="0" t="0" r="r" b="b"/>
              <a:pathLst>
                <a:path w="226" h="291">
                  <a:moveTo>
                    <a:pt x="5" y="16"/>
                  </a:moveTo>
                  <a:lnTo>
                    <a:pt x="2" y="16"/>
                  </a:lnTo>
                  <a:lnTo>
                    <a:pt x="7" y="24"/>
                  </a:lnTo>
                  <a:lnTo>
                    <a:pt x="10" y="43"/>
                  </a:lnTo>
                  <a:lnTo>
                    <a:pt x="14" y="55"/>
                  </a:lnTo>
                  <a:lnTo>
                    <a:pt x="15" y="87"/>
                  </a:lnTo>
                  <a:lnTo>
                    <a:pt x="18" y="98"/>
                  </a:lnTo>
                  <a:lnTo>
                    <a:pt x="26" y="104"/>
                  </a:lnTo>
                  <a:lnTo>
                    <a:pt x="27" y="115"/>
                  </a:lnTo>
                  <a:lnTo>
                    <a:pt x="26" y="130"/>
                  </a:lnTo>
                  <a:lnTo>
                    <a:pt x="32" y="141"/>
                  </a:lnTo>
                  <a:lnTo>
                    <a:pt x="33" y="148"/>
                  </a:lnTo>
                  <a:lnTo>
                    <a:pt x="52" y="173"/>
                  </a:lnTo>
                  <a:lnTo>
                    <a:pt x="60" y="183"/>
                  </a:lnTo>
                  <a:lnTo>
                    <a:pt x="66" y="196"/>
                  </a:lnTo>
                  <a:lnTo>
                    <a:pt x="68" y="208"/>
                  </a:lnTo>
                  <a:lnTo>
                    <a:pt x="77" y="218"/>
                  </a:lnTo>
                  <a:lnTo>
                    <a:pt x="93" y="229"/>
                  </a:lnTo>
                  <a:lnTo>
                    <a:pt x="114" y="248"/>
                  </a:lnTo>
                  <a:lnTo>
                    <a:pt x="129" y="253"/>
                  </a:lnTo>
                  <a:lnTo>
                    <a:pt x="144" y="265"/>
                  </a:lnTo>
                  <a:lnTo>
                    <a:pt x="152" y="269"/>
                  </a:lnTo>
                  <a:lnTo>
                    <a:pt x="166" y="276"/>
                  </a:lnTo>
                  <a:lnTo>
                    <a:pt x="178" y="287"/>
                  </a:lnTo>
                  <a:lnTo>
                    <a:pt x="182" y="285"/>
                  </a:lnTo>
                  <a:lnTo>
                    <a:pt x="185" y="291"/>
                  </a:lnTo>
                  <a:lnTo>
                    <a:pt x="189" y="287"/>
                  </a:lnTo>
                  <a:lnTo>
                    <a:pt x="192" y="281"/>
                  </a:lnTo>
                  <a:lnTo>
                    <a:pt x="198" y="277"/>
                  </a:lnTo>
                  <a:lnTo>
                    <a:pt x="211" y="280"/>
                  </a:lnTo>
                  <a:lnTo>
                    <a:pt x="220" y="288"/>
                  </a:lnTo>
                  <a:lnTo>
                    <a:pt x="224" y="281"/>
                  </a:lnTo>
                  <a:lnTo>
                    <a:pt x="226" y="265"/>
                  </a:lnTo>
                  <a:lnTo>
                    <a:pt x="210" y="237"/>
                  </a:lnTo>
                  <a:lnTo>
                    <a:pt x="205" y="222"/>
                  </a:lnTo>
                  <a:lnTo>
                    <a:pt x="188" y="210"/>
                  </a:lnTo>
                  <a:lnTo>
                    <a:pt x="182" y="191"/>
                  </a:lnTo>
                  <a:lnTo>
                    <a:pt x="179" y="151"/>
                  </a:lnTo>
                  <a:lnTo>
                    <a:pt x="183" y="126"/>
                  </a:lnTo>
                  <a:lnTo>
                    <a:pt x="183" y="108"/>
                  </a:lnTo>
                  <a:lnTo>
                    <a:pt x="181" y="95"/>
                  </a:lnTo>
                  <a:lnTo>
                    <a:pt x="174" y="83"/>
                  </a:lnTo>
                  <a:lnTo>
                    <a:pt x="158" y="60"/>
                  </a:lnTo>
                  <a:lnTo>
                    <a:pt x="136" y="44"/>
                  </a:lnTo>
                  <a:lnTo>
                    <a:pt x="123" y="28"/>
                  </a:lnTo>
                  <a:lnTo>
                    <a:pt x="111" y="29"/>
                  </a:lnTo>
                  <a:lnTo>
                    <a:pt x="103" y="41"/>
                  </a:lnTo>
                  <a:lnTo>
                    <a:pt x="92" y="43"/>
                  </a:lnTo>
                  <a:lnTo>
                    <a:pt x="81" y="41"/>
                  </a:lnTo>
                  <a:lnTo>
                    <a:pt x="58" y="56"/>
                  </a:lnTo>
                  <a:lnTo>
                    <a:pt x="54" y="45"/>
                  </a:lnTo>
                  <a:lnTo>
                    <a:pt x="57" y="29"/>
                  </a:lnTo>
                  <a:lnTo>
                    <a:pt x="47" y="14"/>
                  </a:lnTo>
                  <a:lnTo>
                    <a:pt x="37" y="12"/>
                  </a:lnTo>
                  <a:lnTo>
                    <a:pt x="20" y="9"/>
                  </a:lnTo>
                  <a:lnTo>
                    <a:pt x="12" y="0"/>
                  </a:lnTo>
                  <a:lnTo>
                    <a:pt x="0" y="0"/>
                  </a:lnTo>
                  <a:lnTo>
                    <a:pt x="5"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8" name="Freeform 93"/>
            <p:cNvSpPr>
              <a:spLocks noChangeAspect="1"/>
            </p:cNvSpPr>
            <p:nvPr/>
          </p:nvSpPr>
          <p:spPr bwMode="gray">
            <a:xfrm>
              <a:off x="6460330" y="3326159"/>
              <a:ext cx="136525" cy="268288"/>
            </a:xfrm>
            <a:custGeom>
              <a:avLst/>
              <a:gdLst/>
              <a:ahLst/>
              <a:cxnLst>
                <a:cxn ang="0">
                  <a:pos x="125" y="24"/>
                </a:cxn>
                <a:cxn ang="0">
                  <a:pos x="77" y="49"/>
                </a:cxn>
                <a:cxn ang="0">
                  <a:pos x="23" y="67"/>
                </a:cxn>
                <a:cxn ang="0">
                  <a:pos x="0" y="135"/>
                </a:cxn>
                <a:cxn ang="0">
                  <a:pos x="40" y="199"/>
                </a:cxn>
                <a:cxn ang="0">
                  <a:pos x="52" y="252"/>
                </a:cxn>
                <a:cxn ang="0">
                  <a:pos x="53" y="283"/>
                </a:cxn>
                <a:cxn ang="0">
                  <a:pos x="38" y="315"/>
                </a:cxn>
                <a:cxn ang="0">
                  <a:pos x="58" y="366"/>
                </a:cxn>
                <a:cxn ang="0">
                  <a:pos x="82" y="434"/>
                </a:cxn>
                <a:cxn ang="0">
                  <a:pos x="111" y="503"/>
                </a:cxn>
                <a:cxn ang="0">
                  <a:pos x="72" y="559"/>
                </a:cxn>
                <a:cxn ang="0">
                  <a:pos x="59" y="597"/>
                </a:cxn>
                <a:cxn ang="0">
                  <a:pos x="37" y="681"/>
                </a:cxn>
                <a:cxn ang="0">
                  <a:pos x="80" y="725"/>
                </a:cxn>
                <a:cxn ang="0">
                  <a:pos x="118" y="774"/>
                </a:cxn>
                <a:cxn ang="0">
                  <a:pos x="160" y="797"/>
                </a:cxn>
                <a:cxn ang="0">
                  <a:pos x="194" y="833"/>
                </a:cxn>
                <a:cxn ang="0">
                  <a:pos x="243" y="829"/>
                </a:cxn>
                <a:cxn ang="0">
                  <a:pos x="215" y="778"/>
                </a:cxn>
                <a:cxn ang="0">
                  <a:pos x="157" y="745"/>
                </a:cxn>
                <a:cxn ang="0">
                  <a:pos x="131" y="676"/>
                </a:cxn>
                <a:cxn ang="0">
                  <a:pos x="102" y="651"/>
                </a:cxn>
                <a:cxn ang="0">
                  <a:pos x="85" y="607"/>
                </a:cxn>
                <a:cxn ang="0">
                  <a:pos x="93" y="568"/>
                </a:cxn>
                <a:cxn ang="0">
                  <a:pos x="112" y="515"/>
                </a:cxn>
                <a:cxn ang="0">
                  <a:pos x="133" y="439"/>
                </a:cxn>
                <a:cxn ang="0">
                  <a:pos x="161" y="409"/>
                </a:cxn>
                <a:cxn ang="0">
                  <a:pos x="179" y="455"/>
                </a:cxn>
                <a:cxn ang="0">
                  <a:pos x="189" y="458"/>
                </a:cxn>
                <a:cxn ang="0">
                  <a:pos x="251" y="476"/>
                </a:cxn>
                <a:cxn ang="0">
                  <a:pos x="271" y="489"/>
                </a:cxn>
                <a:cxn ang="0">
                  <a:pos x="292" y="510"/>
                </a:cxn>
                <a:cxn ang="0">
                  <a:pos x="265" y="462"/>
                </a:cxn>
                <a:cxn ang="0">
                  <a:pos x="265" y="407"/>
                </a:cxn>
                <a:cxn ang="0">
                  <a:pos x="298" y="366"/>
                </a:cxn>
                <a:cxn ang="0">
                  <a:pos x="368" y="365"/>
                </a:cxn>
                <a:cxn ang="0">
                  <a:pos x="416" y="365"/>
                </a:cxn>
                <a:cxn ang="0">
                  <a:pos x="431" y="302"/>
                </a:cxn>
                <a:cxn ang="0">
                  <a:pos x="416" y="275"/>
                </a:cxn>
                <a:cxn ang="0">
                  <a:pos x="389" y="252"/>
                </a:cxn>
                <a:cxn ang="0">
                  <a:pos x="382" y="191"/>
                </a:cxn>
                <a:cxn ang="0">
                  <a:pos x="360" y="165"/>
                </a:cxn>
                <a:cxn ang="0">
                  <a:pos x="323" y="134"/>
                </a:cxn>
                <a:cxn ang="0">
                  <a:pos x="292" y="153"/>
                </a:cxn>
                <a:cxn ang="0">
                  <a:pos x="255" y="156"/>
                </a:cxn>
                <a:cxn ang="0">
                  <a:pos x="220" y="151"/>
                </a:cxn>
                <a:cxn ang="0">
                  <a:pos x="183" y="182"/>
                </a:cxn>
                <a:cxn ang="0">
                  <a:pos x="188" y="126"/>
                </a:cxn>
                <a:cxn ang="0">
                  <a:pos x="190" y="81"/>
                </a:cxn>
                <a:cxn ang="0">
                  <a:pos x="163" y="59"/>
                </a:cxn>
                <a:cxn ang="0">
                  <a:pos x="152" y="16"/>
                </a:cxn>
                <a:cxn ang="0">
                  <a:pos x="141" y="0"/>
                </a:cxn>
              </a:cxnLst>
              <a:rect l="0" t="0" r="r" b="b"/>
              <a:pathLst>
                <a:path w="431" h="844">
                  <a:moveTo>
                    <a:pt x="144" y="0"/>
                  </a:moveTo>
                  <a:lnTo>
                    <a:pt x="138" y="3"/>
                  </a:lnTo>
                  <a:lnTo>
                    <a:pt x="131" y="11"/>
                  </a:lnTo>
                  <a:lnTo>
                    <a:pt x="125" y="24"/>
                  </a:lnTo>
                  <a:lnTo>
                    <a:pt x="112" y="27"/>
                  </a:lnTo>
                  <a:lnTo>
                    <a:pt x="103" y="32"/>
                  </a:lnTo>
                  <a:lnTo>
                    <a:pt x="88" y="43"/>
                  </a:lnTo>
                  <a:lnTo>
                    <a:pt x="77" y="49"/>
                  </a:lnTo>
                  <a:lnTo>
                    <a:pt x="66" y="60"/>
                  </a:lnTo>
                  <a:lnTo>
                    <a:pt x="55" y="64"/>
                  </a:lnTo>
                  <a:lnTo>
                    <a:pt x="37" y="65"/>
                  </a:lnTo>
                  <a:lnTo>
                    <a:pt x="23" y="67"/>
                  </a:lnTo>
                  <a:lnTo>
                    <a:pt x="9" y="106"/>
                  </a:lnTo>
                  <a:lnTo>
                    <a:pt x="7" y="118"/>
                  </a:lnTo>
                  <a:lnTo>
                    <a:pt x="9" y="128"/>
                  </a:lnTo>
                  <a:lnTo>
                    <a:pt x="0" y="135"/>
                  </a:lnTo>
                  <a:lnTo>
                    <a:pt x="1" y="142"/>
                  </a:lnTo>
                  <a:lnTo>
                    <a:pt x="7" y="159"/>
                  </a:lnTo>
                  <a:lnTo>
                    <a:pt x="17" y="182"/>
                  </a:lnTo>
                  <a:lnTo>
                    <a:pt x="40" y="199"/>
                  </a:lnTo>
                  <a:lnTo>
                    <a:pt x="48" y="209"/>
                  </a:lnTo>
                  <a:lnTo>
                    <a:pt x="50" y="225"/>
                  </a:lnTo>
                  <a:lnTo>
                    <a:pt x="49" y="240"/>
                  </a:lnTo>
                  <a:lnTo>
                    <a:pt x="52" y="252"/>
                  </a:lnTo>
                  <a:lnTo>
                    <a:pt x="61" y="253"/>
                  </a:lnTo>
                  <a:lnTo>
                    <a:pt x="65" y="263"/>
                  </a:lnTo>
                  <a:lnTo>
                    <a:pt x="59" y="269"/>
                  </a:lnTo>
                  <a:lnTo>
                    <a:pt x="53" y="283"/>
                  </a:lnTo>
                  <a:lnTo>
                    <a:pt x="50" y="291"/>
                  </a:lnTo>
                  <a:lnTo>
                    <a:pt x="50" y="304"/>
                  </a:lnTo>
                  <a:lnTo>
                    <a:pt x="47" y="307"/>
                  </a:lnTo>
                  <a:lnTo>
                    <a:pt x="38" y="315"/>
                  </a:lnTo>
                  <a:lnTo>
                    <a:pt x="34" y="323"/>
                  </a:lnTo>
                  <a:lnTo>
                    <a:pt x="33" y="337"/>
                  </a:lnTo>
                  <a:lnTo>
                    <a:pt x="39" y="354"/>
                  </a:lnTo>
                  <a:lnTo>
                    <a:pt x="58" y="366"/>
                  </a:lnTo>
                  <a:lnTo>
                    <a:pt x="76" y="386"/>
                  </a:lnTo>
                  <a:lnTo>
                    <a:pt x="79" y="392"/>
                  </a:lnTo>
                  <a:lnTo>
                    <a:pt x="81" y="401"/>
                  </a:lnTo>
                  <a:lnTo>
                    <a:pt x="82" y="434"/>
                  </a:lnTo>
                  <a:lnTo>
                    <a:pt x="88" y="452"/>
                  </a:lnTo>
                  <a:lnTo>
                    <a:pt x="91" y="454"/>
                  </a:lnTo>
                  <a:lnTo>
                    <a:pt x="96" y="469"/>
                  </a:lnTo>
                  <a:lnTo>
                    <a:pt x="111" y="503"/>
                  </a:lnTo>
                  <a:lnTo>
                    <a:pt x="109" y="510"/>
                  </a:lnTo>
                  <a:lnTo>
                    <a:pt x="91" y="540"/>
                  </a:lnTo>
                  <a:lnTo>
                    <a:pt x="80" y="547"/>
                  </a:lnTo>
                  <a:lnTo>
                    <a:pt x="72" y="559"/>
                  </a:lnTo>
                  <a:lnTo>
                    <a:pt x="70" y="574"/>
                  </a:lnTo>
                  <a:lnTo>
                    <a:pt x="65" y="586"/>
                  </a:lnTo>
                  <a:lnTo>
                    <a:pt x="60" y="594"/>
                  </a:lnTo>
                  <a:lnTo>
                    <a:pt x="59" y="597"/>
                  </a:lnTo>
                  <a:lnTo>
                    <a:pt x="54" y="610"/>
                  </a:lnTo>
                  <a:lnTo>
                    <a:pt x="53" y="618"/>
                  </a:lnTo>
                  <a:lnTo>
                    <a:pt x="39" y="664"/>
                  </a:lnTo>
                  <a:lnTo>
                    <a:pt x="37" y="681"/>
                  </a:lnTo>
                  <a:lnTo>
                    <a:pt x="37" y="696"/>
                  </a:lnTo>
                  <a:lnTo>
                    <a:pt x="40" y="705"/>
                  </a:lnTo>
                  <a:lnTo>
                    <a:pt x="60" y="703"/>
                  </a:lnTo>
                  <a:lnTo>
                    <a:pt x="80" y="725"/>
                  </a:lnTo>
                  <a:lnTo>
                    <a:pt x="86" y="729"/>
                  </a:lnTo>
                  <a:lnTo>
                    <a:pt x="101" y="750"/>
                  </a:lnTo>
                  <a:lnTo>
                    <a:pt x="112" y="759"/>
                  </a:lnTo>
                  <a:lnTo>
                    <a:pt x="118" y="774"/>
                  </a:lnTo>
                  <a:lnTo>
                    <a:pt x="145" y="804"/>
                  </a:lnTo>
                  <a:lnTo>
                    <a:pt x="140" y="788"/>
                  </a:lnTo>
                  <a:lnTo>
                    <a:pt x="152" y="788"/>
                  </a:lnTo>
                  <a:lnTo>
                    <a:pt x="160" y="797"/>
                  </a:lnTo>
                  <a:lnTo>
                    <a:pt x="177" y="800"/>
                  </a:lnTo>
                  <a:lnTo>
                    <a:pt x="187" y="802"/>
                  </a:lnTo>
                  <a:lnTo>
                    <a:pt x="197" y="817"/>
                  </a:lnTo>
                  <a:lnTo>
                    <a:pt x="194" y="833"/>
                  </a:lnTo>
                  <a:lnTo>
                    <a:pt x="198" y="844"/>
                  </a:lnTo>
                  <a:lnTo>
                    <a:pt x="221" y="829"/>
                  </a:lnTo>
                  <a:lnTo>
                    <a:pt x="232" y="831"/>
                  </a:lnTo>
                  <a:lnTo>
                    <a:pt x="243" y="829"/>
                  </a:lnTo>
                  <a:lnTo>
                    <a:pt x="251" y="817"/>
                  </a:lnTo>
                  <a:lnTo>
                    <a:pt x="242" y="804"/>
                  </a:lnTo>
                  <a:lnTo>
                    <a:pt x="230" y="790"/>
                  </a:lnTo>
                  <a:lnTo>
                    <a:pt x="215" y="778"/>
                  </a:lnTo>
                  <a:lnTo>
                    <a:pt x="181" y="773"/>
                  </a:lnTo>
                  <a:lnTo>
                    <a:pt x="168" y="758"/>
                  </a:lnTo>
                  <a:lnTo>
                    <a:pt x="162" y="754"/>
                  </a:lnTo>
                  <a:lnTo>
                    <a:pt x="157" y="745"/>
                  </a:lnTo>
                  <a:lnTo>
                    <a:pt x="151" y="709"/>
                  </a:lnTo>
                  <a:lnTo>
                    <a:pt x="145" y="699"/>
                  </a:lnTo>
                  <a:lnTo>
                    <a:pt x="136" y="691"/>
                  </a:lnTo>
                  <a:lnTo>
                    <a:pt x="131" y="676"/>
                  </a:lnTo>
                  <a:lnTo>
                    <a:pt x="129" y="660"/>
                  </a:lnTo>
                  <a:lnTo>
                    <a:pt x="124" y="649"/>
                  </a:lnTo>
                  <a:lnTo>
                    <a:pt x="114" y="646"/>
                  </a:lnTo>
                  <a:lnTo>
                    <a:pt x="102" y="651"/>
                  </a:lnTo>
                  <a:lnTo>
                    <a:pt x="92" y="649"/>
                  </a:lnTo>
                  <a:lnTo>
                    <a:pt x="88" y="640"/>
                  </a:lnTo>
                  <a:lnTo>
                    <a:pt x="86" y="623"/>
                  </a:lnTo>
                  <a:lnTo>
                    <a:pt x="85" y="607"/>
                  </a:lnTo>
                  <a:lnTo>
                    <a:pt x="85" y="592"/>
                  </a:lnTo>
                  <a:lnTo>
                    <a:pt x="86" y="586"/>
                  </a:lnTo>
                  <a:lnTo>
                    <a:pt x="92" y="578"/>
                  </a:lnTo>
                  <a:lnTo>
                    <a:pt x="93" y="568"/>
                  </a:lnTo>
                  <a:lnTo>
                    <a:pt x="98" y="563"/>
                  </a:lnTo>
                  <a:lnTo>
                    <a:pt x="103" y="553"/>
                  </a:lnTo>
                  <a:lnTo>
                    <a:pt x="103" y="542"/>
                  </a:lnTo>
                  <a:lnTo>
                    <a:pt x="112" y="515"/>
                  </a:lnTo>
                  <a:lnTo>
                    <a:pt x="119" y="501"/>
                  </a:lnTo>
                  <a:lnTo>
                    <a:pt x="126" y="487"/>
                  </a:lnTo>
                  <a:lnTo>
                    <a:pt x="128" y="471"/>
                  </a:lnTo>
                  <a:lnTo>
                    <a:pt x="133" y="439"/>
                  </a:lnTo>
                  <a:lnTo>
                    <a:pt x="129" y="415"/>
                  </a:lnTo>
                  <a:lnTo>
                    <a:pt x="142" y="411"/>
                  </a:lnTo>
                  <a:lnTo>
                    <a:pt x="157" y="409"/>
                  </a:lnTo>
                  <a:lnTo>
                    <a:pt x="161" y="409"/>
                  </a:lnTo>
                  <a:lnTo>
                    <a:pt x="168" y="411"/>
                  </a:lnTo>
                  <a:lnTo>
                    <a:pt x="179" y="414"/>
                  </a:lnTo>
                  <a:lnTo>
                    <a:pt x="182" y="419"/>
                  </a:lnTo>
                  <a:lnTo>
                    <a:pt x="179" y="455"/>
                  </a:lnTo>
                  <a:lnTo>
                    <a:pt x="183" y="462"/>
                  </a:lnTo>
                  <a:lnTo>
                    <a:pt x="187" y="462"/>
                  </a:lnTo>
                  <a:lnTo>
                    <a:pt x="184" y="458"/>
                  </a:lnTo>
                  <a:lnTo>
                    <a:pt x="189" y="458"/>
                  </a:lnTo>
                  <a:lnTo>
                    <a:pt x="212" y="460"/>
                  </a:lnTo>
                  <a:lnTo>
                    <a:pt x="222" y="458"/>
                  </a:lnTo>
                  <a:lnTo>
                    <a:pt x="233" y="461"/>
                  </a:lnTo>
                  <a:lnTo>
                    <a:pt x="251" y="476"/>
                  </a:lnTo>
                  <a:lnTo>
                    <a:pt x="257" y="484"/>
                  </a:lnTo>
                  <a:lnTo>
                    <a:pt x="264" y="488"/>
                  </a:lnTo>
                  <a:lnTo>
                    <a:pt x="270" y="492"/>
                  </a:lnTo>
                  <a:lnTo>
                    <a:pt x="271" y="489"/>
                  </a:lnTo>
                  <a:lnTo>
                    <a:pt x="276" y="493"/>
                  </a:lnTo>
                  <a:lnTo>
                    <a:pt x="285" y="511"/>
                  </a:lnTo>
                  <a:lnTo>
                    <a:pt x="291" y="516"/>
                  </a:lnTo>
                  <a:lnTo>
                    <a:pt x="292" y="510"/>
                  </a:lnTo>
                  <a:lnTo>
                    <a:pt x="292" y="501"/>
                  </a:lnTo>
                  <a:lnTo>
                    <a:pt x="286" y="487"/>
                  </a:lnTo>
                  <a:lnTo>
                    <a:pt x="280" y="473"/>
                  </a:lnTo>
                  <a:lnTo>
                    <a:pt x="265" y="462"/>
                  </a:lnTo>
                  <a:lnTo>
                    <a:pt x="258" y="440"/>
                  </a:lnTo>
                  <a:lnTo>
                    <a:pt x="255" y="429"/>
                  </a:lnTo>
                  <a:lnTo>
                    <a:pt x="258" y="411"/>
                  </a:lnTo>
                  <a:lnTo>
                    <a:pt x="265" y="407"/>
                  </a:lnTo>
                  <a:lnTo>
                    <a:pt x="270" y="396"/>
                  </a:lnTo>
                  <a:lnTo>
                    <a:pt x="278" y="392"/>
                  </a:lnTo>
                  <a:lnTo>
                    <a:pt x="292" y="372"/>
                  </a:lnTo>
                  <a:lnTo>
                    <a:pt x="298" y="366"/>
                  </a:lnTo>
                  <a:lnTo>
                    <a:pt x="307" y="363"/>
                  </a:lnTo>
                  <a:lnTo>
                    <a:pt x="334" y="365"/>
                  </a:lnTo>
                  <a:lnTo>
                    <a:pt x="350" y="368"/>
                  </a:lnTo>
                  <a:lnTo>
                    <a:pt x="368" y="365"/>
                  </a:lnTo>
                  <a:lnTo>
                    <a:pt x="396" y="364"/>
                  </a:lnTo>
                  <a:lnTo>
                    <a:pt x="405" y="374"/>
                  </a:lnTo>
                  <a:lnTo>
                    <a:pt x="416" y="369"/>
                  </a:lnTo>
                  <a:lnTo>
                    <a:pt x="416" y="365"/>
                  </a:lnTo>
                  <a:lnTo>
                    <a:pt x="420" y="365"/>
                  </a:lnTo>
                  <a:lnTo>
                    <a:pt x="427" y="354"/>
                  </a:lnTo>
                  <a:lnTo>
                    <a:pt x="427" y="312"/>
                  </a:lnTo>
                  <a:lnTo>
                    <a:pt x="431" y="302"/>
                  </a:lnTo>
                  <a:lnTo>
                    <a:pt x="430" y="293"/>
                  </a:lnTo>
                  <a:lnTo>
                    <a:pt x="429" y="286"/>
                  </a:lnTo>
                  <a:lnTo>
                    <a:pt x="424" y="280"/>
                  </a:lnTo>
                  <a:lnTo>
                    <a:pt x="416" y="275"/>
                  </a:lnTo>
                  <a:lnTo>
                    <a:pt x="414" y="268"/>
                  </a:lnTo>
                  <a:lnTo>
                    <a:pt x="404" y="267"/>
                  </a:lnTo>
                  <a:lnTo>
                    <a:pt x="397" y="262"/>
                  </a:lnTo>
                  <a:lnTo>
                    <a:pt x="389" y="252"/>
                  </a:lnTo>
                  <a:lnTo>
                    <a:pt x="386" y="241"/>
                  </a:lnTo>
                  <a:lnTo>
                    <a:pt x="387" y="216"/>
                  </a:lnTo>
                  <a:lnTo>
                    <a:pt x="386" y="203"/>
                  </a:lnTo>
                  <a:lnTo>
                    <a:pt x="382" y="191"/>
                  </a:lnTo>
                  <a:lnTo>
                    <a:pt x="377" y="181"/>
                  </a:lnTo>
                  <a:lnTo>
                    <a:pt x="370" y="176"/>
                  </a:lnTo>
                  <a:lnTo>
                    <a:pt x="368" y="169"/>
                  </a:lnTo>
                  <a:lnTo>
                    <a:pt x="360" y="165"/>
                  </a:lnTo>
                  <a:lnTo>
                    <a:pt x="353" y="158"/>
                  </a:lnTo>
                  <a:lnTo>
                    <a:pt x="348" y="150"/>
                  </a:lnTo>
                  <a:lnTo>
                    <a:pt x="335" y="135"/>
                  </a:lnTo>
                  <a:lnTo>
                    <a:pt x="323" y="134"/>
                  </a:lnTo>
                  <a:lnTo>
                    <a:pt x="312" y="135"/>
                  </a:lnTo>
                  <a:lnTo>
                    <a:pt x="301" y="138"/>
                  </a:lnTo>
                  <a:lnTo>
                    <a:pt x="297" y="149"/>
                  </a:lnTo>
                  <a:lnTo>
                    <a:pt x="292" y="153"/>
                  </a:lnTo>
                  <a:lnTo>
                    <a:pt x="285" y="156"/>
                  </a:lnTo>
                  <a:lnTo>
                    <a:pt x="273" y="162"/>
                  </a:lnTo>
                  <a:lnTo>
                    <a:pt x="264" y="162"/>
                  </a:lnTo>
                  <a:lnTo>
                    <a:pt x="255" y="156"/>
                  </a:lnTo>
                  <a:lnTo>
                    <a:pt x="249" y="146"/>
                  </a:lnTo>
                  <a:lnTo>
                    <a:pt x="242" y="144"/>
                  </a:lnTo>
                  <a:lnTo>
                    <a:pt x="233" y="146"/>
                  </a:lnTo>
                  <a:lnTo>
                    <a:pt x="220" y="151"/>
                  </a:lnTo>
                  <a:lnTo>
                    <a:pt x="208" y="164"/>
                  </a:lnTo>
                  <a:lnTo>
                    <a:pt x="195" y="169"/>
                  </a:lnTo>
                  <a:lnTo>
                    <a:pt x="188" y="178"/>
                  </a:lnTo>
                  <a:lnTo>
                    <a:pt x="183" y="182"/>
                  </a:lnTo>
                  <a:lnTo>
                    <a:pt x="184" y="177"/>
                  </a:lnTo>
                  <a:lnTo>
                    <a:pt x="181" y="164"/>
                  </a:lnTo>
                  <a:lnTo>
                    <a:pt x="185" y="150"/>
                  </a:lnTo>
                  <a:lnTo>
                    <a:pt x="188" y="126"/>
                  </a:lnTo>
                  <a:lnTo>
                    <a:pt x="193" y="115"/>
                  </a:lnTo>
                  <a:lnTo>
                    <a:pt x="193" y="106"/>
                  </a:lnTo>
                  <a:lnTo>
                    <a:pt x="194" y="97"/>
                  </a:lnTo>
                  <a:lnTo>
                    <a:pt x="190" y="81"/>
                  </a:lnTo>
                  <a:lnTo>
                    <a:pt x="194" y="64"/>
                  </a:lnTo>
                  <a:lnTo>
                    <a:pt x="190" y="60"/>
                  </a:lnTo>
                  <a:lnTo>
                    <a:pt x="169" y="60"/>
                  </a:lnTo>
                  <a:lnTo>
                    <a:pt x="163" y="59"/>
                  </a:lnTo>
                  <a:lnTo>
                    <a:pt x="161" y="58"/>
                  </a:lnTo>
                  <a:lnTo>
                    <a:pt x="161" y="40"/>
                  </a:lnTo>
                  <a:lnTo>
                    <a:pt x="158" y="25"/>
                  </a:lnTo>
                  <a:lnTo>
                    <a:pt x="152" y="16"/>
                  </a:lnTo>
                  <a:lnTo>
                    <a:pt x="149" y="11"/>
                  </a:lnTo>
                  <a:lnTo>
                    <a:pt x="142" y="14"/>
                  </a:lnTo>
                  <a:lnTo>
                    <a:pt x="140" y="8"/>
                  </a:lnTo>
                  <a:lnTo>
                    <a:pt x="141" y="0"/>
                  </a:lnTo>
                  <a:lnTo>
                    <a:pt x="14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9" name="Freeform 94"/>
            <p:cNvSpPr>
              <a:spLocks noChangeAspect="1"/>
            </p:cNvSpPr>
            <p:nvPr/>
          </p:nvSpPr>
          <p:spPr bwMode="gray">
            <a:xfrm>
              <a:off x="6366667" y="3181697"/>
              <a:ext cx="153988" cy="333375"/>
            </a:xfrm>
            <a:custGeom>
              <a:avLst/>
              <a:gdLst/>
              <a:ahLst/>
              <a:cxnLst>
                <a:cxn ang="0">
                  <a:pos x="125" y="657"/>
                </a:cxn>
                <a:cxn ang="0">
                  <a:pos x="116" y="592"/>
                </a:cxn>
                <a:cxn ang="0">
                  <a:pos x="89" y="559"/>
                </a:cxn>
                <a:cxn ang="0">
                  <a:pos x="85" y="536"/>
                </a:cxn>
                <a:cxn ang="0">
                  <a:pos x="78" y="512"/>
                </a:cxn>
                <a:cxn ang="0">
                  <a:pos x="22" y="470"/>
                </a:cxn>
                <a:cxn ang="0">
                  <a:pos x="0" y="443"/>
                </a:cxn>
                <a:cxn ang="0">
                  <a:pos x="19" y="416"/>
                </a:cxn>
                <a:cxn ang="0">
                  <a:pos x="27" y="376"/>
                </a:cxn>
                <a:cxn ang="0">
                  <a:pos x="47" y="365"/>
                </a:cxn>
                <a:cxn ang="0">
                  <a:pos x="42" y="326"/>
                </a:cxn>
                <a:cxn ang="0">
                  <a:pos x="59" y="276"/>
                </a:cxn>
                <a:cxn ang="0">
                  <a:pos x="101" y="268"/>
                </a:cxn>
                <a:cxn ang="0">
                  <a:pos x="134" y="197"/>
                </a:cxn>
                <a:cxn ang="0">
                  <a:pos x="160" y="155"/>
                </a:cxn>
                <a:cxn ang="0">
                  <a:pos x="194" y="92"/>
                </a:cxn>
                <a:cxn ang="0">
                  <a:pos x="242" y="63"/>
                </a:cxn>
                <a:cxn ang="0">
                  <a:pos x="264" y="33"/>
                </a:cxn>
                <a:cxn ang="0">
                  <a:pos x="290" y="5"/>
                </a:cxn>
                <a:cxn ang="0">
                  <a:pos x="322" y="20"/>
                </a:cxn>
                <a:cxn ang="0">
                  <a:pos x="354" y="79"/>
                </a:cxn>
                <a:cxn ang="0">
                  <a:pos x="342" y="163"/>
                </a:cxn>
                <a:cxn ang="0">
                  <a:pos x="311" y="198"/>
                </a:cxn>
                <a:cxn ang="0">
                  <a:pos x="304" y="256"/>
                </a:cxn>
                <a:cxn ang="0">
                  <a:pos x="323" y="258"/>
                </a:cxn>
                <a:cxn ang="0">
                  <a:pos x="366" y="281"/>
                </a:cxn>
                <a:cxn ang="0">
                  <a:pos x="391" y="346"/>
                </a:cxn>
                <a:cxn ang="0">
                  <a:pos x="423" y="387"/>
                </a:cxn>
                <a:cxn ang="0">
                  <a:pos x="488" y="391"/>
                </a:cxn>
                <a:cxn ang="0">
                  <a:pos x="456" y="427"/>
                </a:cxn>
                <a:cxn ang="0">
                  <a:pos x="445" y="443"/>
                </a:cxn>
                <a:cxn ang="0">
                  <a:pos x="426" y="464"/>
                </a:cxn>
                <a:cxn ang="0">
                  <a:pos x="383" y="496"/>
                </a:cxn>
                <a:cxn ang="0">
                  <a:pos x="332" y="518"/>
                </a:cxn>
                <a:cxn ang="0">
                  <a:pos x="304" y="581"/>
                </a:cxn>
                <a:cxn ang="0">
                  <a:pos x="312" y="635"/>
                </a:cxn>
                <a:cxn ang="0">
                  <a:pos x="344" y="693"/>
                </a:cxn>
                <a:cxn ang="0">
                  <a:pos x="354" y="722"/>
                </a:cxn>
                <a:cxn ang="0">
                  <a:pos x="342" y="760"/>
                </a:cxn>
                <a:cxn ang="0">
                  <a:pos x="334" y="807"/>
                </a:cxn>
                <a:cxn ang="0">
                  <a:pos x="376" y="854"/>
                </a:cxn>
                <a:cxn ang="0">
                  <a:pos x="391" y="922"/>
                </a:cxn>
                <a:cxn ang="0">
                  <a:pos x="375" y="1000"/>
                </a:cxn>
                <a:cxn ang="0">
                  <a:pos x="355" y="1047"/>
                </a:cxn>
                <a:cxn ang="0">
                  <a:pos x="349" y="1017"/>
                </a:cxn>
                <a:cxn ang="0">
                  <a:pos x="351" y="958"/>
                </a:cxn>
                <a:cxn ang="0">
                  <a:pos x="351" y="937"/>
                </a:cxn>
                <a:cxn ang="0">
                  <a:pos x="333" y="851"/>
                </a:cxn>
                <a:cxn ang="0">
                  <a:pos x="317" y="821"/>
                </a:cxn>
                <a:cxn ang="0">
                  <a:pos x="297" y="721"/>
                </a:cxn>
                <a:cxn ang="0">
                  <a:pos x="279" y="688"/>
                </a:cxn>
                <a:cxn ang="0">
                  <a:pos x="251" y="653"/>
                </a:cxn>
                <a:cxn ang="0">
                  <a:pos x="226" y="693"/>
                </a:cxn>
                <a:cxn ang="0">
                  <a:pos x="179" y="726"/>
                </a:cxn>
                <a:cxn ang="0">
                  <a:pos x="154" y="728"/>
                </a:cxn>
                <a:cxn ang="0">
                  <a:pos x="122" y="726"/>
                </a:cxn>
                <a:cxn ang="0">
                  <a:pos x="112" y="704"/>
                </a:cxn>
              </a:cxnLst>
              <a:rect l="0" t="0" r="r" b="b"/>
              <a:pathLst>
                <a:path w="489" h="1050">
                  <a:moveTo>
                    <a:pt x="112" y="704"/>
                  </a:moveTo>
                  <a:lnTo>
                    <a:pt x="117" y="690"/>
                  </a:lnTo>
                  <a:lnTo>
                    <a:pt x="119" y="673"/>
                  </a:lnTo>
                  <a:lnTo>
                    <a:pt x="125" y="657"/>
                  </a:lnTo>
                  <a:lnTo>
                    <a:pt x="125" y="638"/>
                  </a:lnTo>
                  <a:lnTo>
                    <a:pt x="121" y="607"/>
                  </a:lnTo>
                  <a:lnTo>
                    <a:pt x="117" y="599"/>
                  </a:lnTo>
                  <a:lnTo>
                    <a:pt x="116" y="592"/>
                  </a:lnTo>
                  <a:lnTo>
                    <a:pt x="109" y="580"/>
                  </a:lnTo>
                  <a:lnTo>
                    <a:pt x="95" y="556"/>
                  </a:lnTo>
                  <a:lnTo>
                    <a:pt x="92" y="545"/>
                  </a:lnTo>
                  <a:lnTo>
                    <a:pt x="89" y="559"/>
                  </a:lnTo>
                  <a:lnTo>
                    <a:pt x="78" y="553"/>
                  </a:lnTo>
                  <a:lnTo>
                    <a:pt x="71" y="539"/>
                  </a:lnTo>
                  <a:lnTo>
                    <a:pt x="74" y="531"/>
                  </a:lnTo>
                  <a:lnTo>
                    <a:pt x="85" y="536"/>
                  </a:lnTo>
                  <a:lnTo>
                    <a:pt x="84" y="531"/>
                  </a:lnTo>
                  <a:lnTo>
                    <a:pt x="76" y="525"/>
                  </a:lnTo>
                  <a:lnTo>
                    <a:pt x="79" y="518"/>
                  </a:lnTo>
                  <a:lnTo>
                    <a:pt x="78" y="512"/>
                  </a:lnTo>
                  <a:lnTo>
                    <a:pt x="38" y="493"/>
                  </a:lnTo>
                  <a:lnTo>
                    <a:pt x="37" y="482"/>
                  </a:lnTo>
                  <a:lnTo>
                    <a:pt x="28" y="479"/>
                  </a:lnTo>
                  <a:lnTo>
                    <a:pt x="22" y="470"/>
                  </a:lnTo>
                  <a:lnTo>
                    <a:pt x="21" y="474"/>
                  </a:lnTo>
                  <a:lnTo>
                    <a:pt x="14" y="468"/>
                  </a:lnTo>
                  <a:lnTo>
                    <a:pt x="10" y="458"/>
                  </a:lnTo>
                  <a:lnTo>
                    <a:pt x="0" y="443"/>
                  </a:lnTo>
                  <a:lnTo>
                    <a:pt x="1" y="425"/>
                  </a:lnTo>
                  <a:lnTo>
                    <a:pt x="3" y="418"/>
                  </a:lnTo>
                  <a:lnTo>
                    <a:pt x="7" y="413"/>
                  </a:lnTo>
                  <a:lnTo>
                    <a:pt x="19" y="416"/>
                  </a:lnTo>
                  <a:lnTo>
                    <a:pt x="17" y="387"/>
                  </a:lnTo>
                  <a:lnTo>
                    <a:pt x="19" y="384"/>
                  </a:lnTo>
                  <a:lnTo>
                    <a:pt x="22" y="381"/>
                  </a:lnTo>
                  <a:lnTo>
                    <a:pt x="27" y="376"/>
                  </a:lnTo>
                  <a:lnTo>
                    <a:pt x="36" y="378"/>
                  </a:lnTo>
                  <a:lnTo>
                    <a:pt x="41" y="377"/>
                  </a:lnTo>
                  <a:lnTo>
                    <a:pt x="46" y="371"/>
                  </a:lnTo>
                  <a:lnTo>
                    <a:pt x="47" y="365"/>
                  </a:lnTo>
                  <a:lnTo>
                    <a:pt x="44" y="365"/>
                  </a:lnTo>
                  <a:lnTo>
                    <a:pt x="41" y="355"/>
                  </a:lnTo>
                  <a:lnTo>
                    <a:pt x="41" y="339"/>
                  </a:lnTo>
                  <a:lnTo>
                    <a:pt x="42" y="326"/>
                  </a:lnTo>
                  <a:lnTo>
                    <a:pt x="53" y="327"/>
                  </a:lnTo>
                  <a:lnTo>
                    <a:pt x="57" y="322"/>
                  </a:lnTo>
                  <a:lnTo>
                    <a:pt x="60" y="302"/>
                  </a:lnTo>
                  <a:lnTo>
                    <a:pt x="59" y="276"/>
                  </a:lnTo>
                  <a:lnTo>
                    <a:pt x="66" y="269"/>
                  </a:lnTo>
                  <a:lnTo>
                    <a:pt x="80" y="265"/>
                  </a:lnTo>
                  <a:lnTo>
                    <a:pt x="93" y="268"/>
                  </a:lnTo>
                  <a:lnTo>
                    <a:pt x="101" y="268"/>
                  </a:lnTo>
                  <a:lnTo>
                    <a:pt x="106" y="263"/>
                  </a:lnTo>
                  <a:lnTo>
                    <a:pt x="112" y="243"/>
                  </a:lnTo>
                  <a:lnTo>
                    <a:pt x="130" y="208"/>
                  </a:lnTo>
                  <a:lnTo>
                    <a:pt x="134" y="197"/>
                  </a:lnTo>
                  <a:lnTo>
                    <a:pt x="132" y="187"/>
                  </a:lnTo>
                  <a:lnTo>
                    <a:pt x="138" y="178"/>
                  </a:lnTo>
                  <a:lnTo>
                    <a:pt x="154" y="167"/>
                  </a:lnTo>
                  <a:lnTo>
                    <a:pt x="160" y="155"/>
                  </a:lnTo>
                  <a:lnTo>
                    <a:pt x="159" y="127"/>
                  </a:lnTo>
                  <a:lnTo>
                    <a:pt x="166" y="111"/>
                  </a:lnTo>
                  <a:lnTo>
                    <a:pt x="179" y="100"/>
                  </a:lnTo>
                  <a:lnTo>
                    <a:pt x="194" y="92"/>
                  </a:lnTo>
                  <a:lnTo>
                    <a:pt x="204" y="84"/>
                  </a:lnTo>
                  <a:lnTo>
                    <a:pt x="211" y="70"/>
                  </a:lnTo>
                  <a:lnTo>
                    <a:pt x="231" y="66"/>
                  </a:lnTo>
                  <a:lnTo>
                    <a:pt x="242" y="63"/>
                  </a:lnTo>
                  <a:lnTo>
                    <a:pt x="258" y="68"/>
                  </a:lnTo>
                  <a:lnTo>
                    <a:pt x="263" y="63"/>
                  </a:lnTo>
                  <a:lnTo>
                    <a:pt x="259" y="47"/>
                  </a:lnTo>
                  <a:lnTo>
                    <a:pt x="264" y="33"/>
                  </a:lnTo>
                  <a:lnTo>
                    <a:pt x="275" y="28"/>
                  </a:lnTo>
                  <a:lnTo>
                    <a:pt x="281" y="21"/>
                  </a:lnTo>
                  <a:lnTo>
                    <a:pt x="281" y="9"/>
                  </a:lnTo>
                  <a:lnTo>
                    <a:pt x="290" y="5"/>
                  </a:lnTo>
                  <a:lnTo>
                    <a:pt x="294" y="0"/>
                  </a:lnTo>
                  <a:lnTo>
                    <a:pt x="297" y="0"/>
                  </a:lnTo>
                  <a:lnTo>
                    <a:pt x="310" y="6"/>
                  </a:lnTo>
                  <a:lnTo>
                    <a:pt x="322" y="20"/>
                  </a:lnTo>
                  <a:lnTo>
                    <a:pt x="326" y="37"/>
                  </a:lnTo>
                  <a:lnTo>
                    <a:pt x="331" y="45"/>
                  </a:lnTo>
                  <a:lnTo>
                    <a:pt x="347" y="47"/>
                  </a:lnTo>
                  <a:lnTo>
                    <a:pt x="354" y="79"/>
                  </a:lnTo>
                  <a:lnTo>
                    <a:pt x="355" y="100"/>
                  </a:lnTo>
                  <a:lnTo>
                    <a:pt x="351" y="128"/>
                  </a:lnTo>
                  <a:lnTo>
                    <a:pt x="351" y="136"/>
                  </a:lnTo>
                  <a:lnTo>
                    <a:pt x="342" y="163"/>
                  </a:lnTo>
                  <a:lnTo>
                    <a:pt x="333" y="174"/>
                  </a:lnTo>
                  <a:lnTo>
                    <a:pt x="326" y="177"/>
                  </a:lnTo>
                  <a:lnTo>
                    <a:pt x="322" y="187"/>
                  </a:lnTo>
                  <a:lnTo>
                    <a:pt x="311" y="198"/>
                  </a:lnTo>
                  <a:lnTo>
                    <a:pt x="307" y="217"/>
                  </a:lnTo>
                  <a:lnTo>
                    <a:pt x="301" y="231"/>
                  </a:lnTo>
                  <a:lnTo>
                    <a:pt x="305" y="247"/>
                  </a:lnTo>
                  <a:lnTo>
                    <a:pt x="304" y="256"/>
                  </a:lnTo>
                  <a:lnTo>
                    <a:pt x="294" y="273"/>
                  </a:lnTo>
                  <a:lnTo>
                    <a:pt x="299" y="278"/>
                  </a:lnTo>
                  <a:lnTo>
                    <a:pt x="312" y="264"/>
                  </a:lnTo>
                  <a:lnTo>
                    <a:pt x="323" y="258"/>
                  </a:lnTo>
                  <a:lnTo>
                    <a:pt x="342" y="257"/>
                  </a:lnTo>
                  <a:lnTo>
                    <a:pt x="361" y="256"/>
                  </a:lnTo>
                  <a:lnTo>
                    <a:pt x="361" y="267"/>
                  </a:lnTo>
                  <a:lnTo>
                    <a:pt x="366" y="281"/>
                  </a:lnTo>
                  <a:lnTo>
                    <a:pt x="367" y="301"/>
                  </a:lnTo>
                  <a:lnTo>
                    <a:pt x="381" y="311"/>
                  </a:lnTo>
                  <a:lnTo>
                    <a:pt x="397" y="319"/>
                  </a:lnTo>
                  <a:lnTo>
                    <a:pt x="391" y="346"/>
                  </a:lnTo>
                  <a:lnTo>
                    <a:pt x="387" y="366"/>
                  </a:lnTo>
                  <a:lnTo>
                    <a:pt x="402" y="369"/>
                  </a:lnTo>
                  <a:lnTo>
                    <a:pt x="420" y="375"/>
                  </a:lnTo>
                  <a:lnTo>
                    <a:pt x="423" y="387"/>
                  </a:lnTo>
                  <a:lnTo>
                    <a:pt x="441" y="404"/>
                  </a:lnTo>
                  <a:lnTo>
                    <a:pt x="461" y="402"/>
                  </a:lnTo>
                  <a:lnTo>
                    <a:pt x="476" y="389"/>
                  </a:lnTo>
                  <a:lnTo>
                    <a:pt x="488" y="391"/>
                  </a:lnTo>
                  <a:lnTo>
                    <a:pt x="489" y="397"/>
                  </a:lnTo>
                  <a:lnTo>
                    <a:pt x="488" y="402"/>
                  </a:lnTo>
                  <a:lnTo>
                    <a:pt x="483" y="409"/>
                  </a:lnTo>
                  <a:lnTo>
                    <a:pt x="456" y="427"/>
                  </a:lnTo>
                  <a:lnTo>
                    <a:pt x="456" y="432"/>
                  </a:lnTo>
                  <a:lnTo>
                    <a:pt x="458" y="440"/>
                  </a:lnTo>
                  <a:lnTo>
                    <a:pt x="452" y="441"/>
                  </a:lnTo>
                  <a:lnTo>
                    <a:pt x="445" y="443"/>
                  </a:lnTo>
                  <a:lnTo>
                    <a:pt x="440" y="447"/>
                  </a:lnTo>
                  <a:lnTo>
                    <a:pt x="439" y="453"/>
                  </a:lnTo>
                  <a:lnTo>
                    <a:pt x="433" y="456"/>
                  </a:lnTo>
                  <a:lnTo>
                    <a:pt x="426" y="464"/>
                  </a:lnTo>
                  <a:lnTo>
                    <a:pt x="420" y="477"/>
                  </a:lnTo>
                  <a:lnTo>
                    <a:pt x="407" y="480"/>
                  </a:lnTo>
                  <a:lnTo>
                    <a:pt x="398" y="485"/>
                  </a:lnTo>
                  <a:lnTo>
                    <a:pt x="383" y="496"/>
                  </a:lnTo>
                  <a:lnTo>
                    <a:pt x="372" y="502"/>
                  </a:lnTo>
                  <a:lnTo>
                    <a:pt x="361" y="513"/>
                  </a:lnTo>
                  <a:lnTo>
                    <a:pt x="350" y="517"/>
                  </a:lnTo>
                  <a:lnTo>
                    <a:pt x="332" y="518"/>
                  </a:lnTo>
                  <a:lnTo>
                    <a:pt x="318" y="520"/>
                  </a:lnTo>
                  <a:lnTo>
                    <a:pt x="304" y="559"/>
                  </a:lnTo>
                  <a:lnTo>
                    <a:pt x="302" y="571"/>
                  </a:lnTo>
                  <a:lnTo>
                    <a:pt x="304" y="581"/>
                  </a:lnTo>
                  <a:lnTo>
                    <a:pt x="295" y="588"/>
                  </a:lnTo>
                  <a:lnTo>
                    <a:pt x="296" y="595"/>
                  </a:lnTo>
                  <a:lnTo>
                    <a:pt x="302" y="612"/>
                  </a:lnTo>
                  <a:lnTo>
                    <a:pt x="312" y="635"/>
                  </a:lnTo>
                  <a:lnTo>
                    <a:pt x="335" y="652"/>
                  </a:lnTo>
                  <a:lnTo>
                    <a:pt x="343" y="662"/>
                  </a:lnTo>
                  <a:lnTo>
                    <a:pt x="345" y="678"/>
                  </a:lnTo>
                  <a:lnTo>
                    <a:pt x="344" y="693"/>
                  </a:lnTo>
                  <a:lnTo>
                    <a:pt x="347" y="705"/>
                  </a:lnTo>
                  <a:lnTo>
                    <a:pt x="356" y="706"/>
                  </a:lnTo>
                  <a:lnTo>
                    <a:pt x="360" y="716"/>
                  </a:lnTo>
                  <a:lnTo>
                    <a:pt x="354" y="722"/>
                  </a:lnTo>
                  <a:lnTo>
                    <a:pt x="348" y="736"/>
                  </a:lnTo>
                  <a:lnTo>
                    <a:pt x="345" y="744"/>
                  </a:lnTo>
                  <a:lnTo>
                    <a:pt x="345" y="757"/>
                  </a:lnTo>
                  <a:lnTo>
                    <a:pt x="342" y="760"/>
                  </a:lnTo>
                  <a:lnTo>
                    <a:pt x="333" y="768"/>
                  </a:lnTo>
                  <a:lnTo>
                    <a:pt x="329" y="776"/>
                  </a:lnTo>
                  <a:lnTo>
                    <a:pt x="328" y="790"/>
                  </a:lnTo>
                  <a:lnTo>
                    <a:pt x="334" y="807"/>
                  </a:lnTo>
                  <a:lnTo>
                    <a:pt x="353" y="819"/>
                  </a:lnTo>
                  <a:lnTo>
                    <a:pt x="371" y="839"/>
                  </a:lnTo>
                  <a:lnTo>
                    <a:pt x="374" y="845"/>
                  </a:lnTo>
                  <a:lnTo>
                    <a:pt x="376" y="854"/>
                  </a:lnTo>
                  <a:lnTo>
                    <a:pt x="377" y="887"/>
                  </a:lnTo>
                  <a:lnTo>
                    <a:pt x="383" y="905"/>
                  </a:lnTo>
                  <a:lnTo>
                    <a:pt x="386" y="907"/>
                  </a:lnTo>
                  <a:lnTo>
                    <a:pt x="391" y="922"/>
                  </a:lnTo>
                  <a:lnTo>
                    <a:pt x="406" y="956"/>
                  </a:lnTo>
                  <a:lnTo>
                    <a:pt x="404" y="963"/>
                  </a:lnTo>
                  <a:lnTo>
                    <a:pt x="386" y="993"/>
                  </a:lnTo>
                  <a:lnTo>
                    <a:pt x="375" y="1000"/>
                  </a:lnTo>
                  <a:lnTo>
                    <a:pt x="367" y="1012"/>
                  </a:lnTo>
                  <a:lnTo>
                    <a:pt x="365" y="1027"/>
                  </a:lnTo>
                  <a:lnTo>
                    <a:pt x="360" y="1039"/>
                  </a:lnTo>
                  <a:lnTo>
                    <a:pt x="355" y="1047"/>
                  </a:lnTo>
                  <a:lnTo>
                    <a:pt x="354" y="1050"/>
                  </a:lnTo>
                  <a:lnTo>
                    <a:pt x="344" y="1043"/>
                  </a:lnTo>
                  <a:lnTo>
                    <a:pt x="345" y="1031"/>
                  </a:lnTo>
                  <a:lnTo>
                    <a:pt x="349" y="1017"/>
                  </a:lnTo>
                  <a:lnTo>
                    <a:pt x="359" y="993"/>
                  </a:lnTo>
                  <a:lnTo>
                    <a:pt x="359" y="981"/>
                  </a:lnTo>
                  <a:lnTo>
                    <a:pt x="361" y="964"/>
                  </a:lnTo>
                  <a:lnTo>
                    <a:pt x="351" y="958"/>
                  </a:lnTo>
                  <a:lnTo>
                    <a:pt x="344" y="953"/>
                  </a:lnTo>
                  <a:lnTo>
                    <a:pt x="345" y="946"/>
                  </a:lnTo>
                  <a:lnTo>
                    <a:pt x="354" y="947"/>
                  </a:lnTo>
                  <a:lnTo>
                    <a:pt x="351" y="937"/>
                  </a:lnTo>
                  <a:lnTo>
                    <a:pt x="354" y="924"/>
                  </a:lnTo>
                  <a:lnTo>
                    <a:pt x="349" y="897"/>
                  </a:lnTo>
                  <a:lnTo>
                    <a:pt x="338" y="870"/>
                  </a:lnTo>
                  <a:lnTo>
                    <a:pt x="333" y="851"/>
                  </a:lnTo>
                  <a:lnTo>
                    <a:pt x="329" y="855"/>
                  </a:lnTo>
                  <a:lnTo>
                    <a:pt x="327" y="860"/>
                  </a:lnTo>
                  <a:lnTo>
                    <a:pt x="322" y="844"/>
                  </a:lnTo>
                  <a:lnTo>
                    <a:pt x="317" y="821"/>
                  </a:lnTo>
                  <a:lnTo>
                    <a:pt x="311" y="805"/>
                  </a:lnTo>
                  <a:lnTo>
                    <a:pt x="306" y="784"/>
                  </a:lnTo>
                  <a:lnTo>
                    <a:pt x="301" y="759"/>
                  </a:lnTo>
                  <a:lnTo>
                    <a:pt x="297" y="721"/>
                  </a:lnTo>
                  <a:lnTo>
                    <a:pt x="299" y="695"/>
                  </a:lnTo>
                  <a:lnTo>
                    <a:pt x="295" y="695"/>
                  </a:lnTo>
                  <a:lnTo>
                    <a:pt x="291" y="694"/>
                  </a:lnTo>
                  <a:lnTo>
                    <a:pt x="279" y="688"/>
                  </a:lnTo>
                  <a:lnTo>
                    <a:pt x="269" y="679"/>
                  </a:lnTo>
                  <a:lnTo>
                    <a:pt x="262" y="671"/>
                  </a:lnTo>
                  <a:lnTo>
                    <a:pt x="254" y="673"/>
                  </a:lnTo>
                  <a:lnTo>
                    <a:pt x="251" y="653"/>
                  </a:lnTo>
                  <a:lnTo>
                    <a:pt x="246" y="642"/>
                  </a:lnTo>
                  <a:lnTo>
                    <a:pt x="246" y="662"/>
                  </a:lnTo>
                  <a:lnTo>
                    <a:pt x="241" y="685"/>
                  </a:lnTo>
                  <a:lnTo>
                    <a:pt x="226" y="693"/>
                  </a:lnTo>
                  <a:lnTo>
                    <a:pt x="211" y="700"/>
                  </a:lnTo>
                  <a:lnTo>
                    <a:pt x="200" y="710"/>
                  </a:lnTo>
                  <a:lnTo>
                    <a:pt x="189" y="717"/>
                  </a:lnTo>
                  <a:lnTo>
                    <a:pt x="179" y="726"/>
                  </a:lnTo>
                  <a:lnTo>
                    <a:pt x="170" y="738"/>
                  </a:lnTo>
                  <a:lnTo>
                    <a:pt x="165" y="733"/>
                  </a:lnTo>
                  <a:lnTo>
                    <a:pt x="159" y="735"/>
                  </a:lnTo>
                  <a:lnTo>
                    <a:pt x="154" y="728"/>
                  </a:lnTo>
                  <a:lnTo>
                    <a:pt x="146" y="738"/>
                  </a:lnTo>
                  <a:lnTo>
                    <a:pt x="136" y="733"/>
                  </a:lnTo>
                  <a:lnTo>
                    <a:pt x="127" y="730"/>
                  </a:lnTo>
                  <a:lnTo>
                    <a:pt x="122" y="726"/>
                  </a:lnTo>
                  <a:lnTo>
                    <a:pt x="125" y="717"/>
                  </a:lnTo>
                  <a:lnTo>
                    <a:pt x="116" y="725"/>
                  </a:lnTo>
                  <a:lnTo>
                    <a:pt x="109" y="721"/>
                  </a:lnTo>
                  <a:lnTo>
                    <a:pt x="112" y="70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0" name="Freeform 95"/>
            <p:cNvSpPr>
              <a:spLocks noChangeAspect="1"/>
            </p:cNvSpPr>
            <p:nvPr/>
          </p:nvSpPr>
          <p:spPr bwMode="gray">
            <a:xfrm>
              <a:off x="6541292" y="3435697"/>
              <a:ext cx="92075" cy="74613"/>
            </a:xfrm>
            <a:custGeom>
              <a:avLst/>
              <a:gdLst/>
              <a:ahLst/>
              <a:cxnLst>
                <a:cxn ang="0">
                  <a:pos x="115" y="236"/>
                </a:cxn>
                <a:cxn ang="0">
                  <a:pos x="106" y="230"/>
                </a:cxn>
                <a:cxn ang="0">
                  <a:pos x="82" y="232"/>
                </a:cxn>
                <a:cxn ang="0">
                  <a:pos x="72" y="221"/>
                </a:cxn>
                <a:cxn ang="0">
                  <a:pos x="75" y="204"/>
                </a:cxn>
                <a:cxn ang="0">
                  <a:pos x="64" y="203"/>
                </a:cxn>
                <a:cxn ang="0">
                  <a:pos x="50" y="214"/>
                </a:cxn>
                <a:cxn ang="0">
                  <a:pos x="41" y="186"/>
                </a:cxn>
                <a:cxn ang="0">
                  <a:pos x="45" y="184"/>
                </a:cxn>
                <a:cxn ang="0">
                  <a:pos x="36" y="172"/>
                </a:cxn>
                <a:cxn ang="0">
                  <a:pos x="37" y="157"/>
                </a:cxn>
                <a:cxn ang="0">
                  <a:pos x="25" y="129"/>
                </a:cxn>
                <a:cxn ang="0">
                  <a:pos x="3" y="96"/>
                </a:cxn>
                <a:cxn ang="0">
                  <a:pos x="3" y="67"/>
                </a:cxn>
                <a:cxn ang="0">
                  <a:pos x="15" y="52"/>
                </a:cxn>
                <a:cxn ang="0">
                  <a:pos x="37" y="28"/>
                </a:cxn>
                <a:cxn ang="0">
                  <a:pos x="52" y="19"/>
                </a:cxn>
                <a:cxn ang="0">
                  <a:pos x="95" y="24"/>
                </a:cxn>
                <a:cxn ang="0">
                  <a:pos x="141" y="20"/>
                </a:cxn>
                <a:cxn ang="0">
                  <a:pos x="161" y="25"/>
                </a:cxn>
                <a:cxn ang="0">
                  <a:pos x="187" y="37"/>
                </a:cxn>
                <a:cxn ang="0">
                  <a:pos x="207" y="38"/>
                </a:cxn>
                <a:cxn ang="0">
                  <a:pos x="223" y="15"/>
                </a:cxn>
                <a:cxn ang="0">
                  <a:pos x="242" y="11"/>
                </a:cxn>
                <a:cxn ang="0">
                  <a:pos x="258" y="20"/>
                </a:cxn>
                <a:cxn ang="0">
                  <a:pos x="279" y="6"/>
                </a:cxn>
                <a:cxn ang="0">
                  <a:pos x="281" y="37"/>
                </a:cxn>
                <a:cxn ang="0">
                  <a:pos x="290" y="68"/>
                </a:cxn>
                <a:cxn ang="0">
                  <a:pos x="287" y="129"/>
                </a:cxn>
                <a:cxn ang="0">
                  <a:pos x="272" y="135"/>
                </a:cxn>
                <a:cxn ang="0">
                  <a:pos x="255" y="148"/>
                </a:cxn>
                <a:cxn ang="0">
                  <a:pos x="229" y="156"/>
                </a:cxn>
                <a:cxn ang="0">
                  <a:pos x="209" y="167"/>
                </a:cxn>
                <a:cxn ang="0">
                  <a:pos x="197" y="184"/>
                </a:cxn>
                <a:cxn ang="0">
                  <a:pos x="199" y="202"/>
                </a:cxn>
                <a:cxn ang="0">
                  <a:pos x="185" y="207"/>
                </a:cxn>
                <a:cxn ang="0">
                  <a:pos x="164" y="218"/>
                </a:cxn>
                <a:cxn ang="0">
                  <a:pos x="149" y="215"/>
                </a:cxn>
                <a:cxn ang="0">
                  <a:pos x="143" y="230"/>
                </a:cxn>
                <a:cxn ang="0">
                  <a:pos x="125" y="236"/>
                </a:cxn>
              </a:cxnLst>
              <a:rect l="0" t="0" r="r" b="b"/>
              <a:pathLst>
                <a:path w="290" h="237">
                  <a:moveTo>
                    <a:pt x="120" y="237"/>
                  </a:moveTo>
                  <a:lnTo>
                    <a:pt x="115" y="236"/>
                  </a:lnTo>
                  <a:lnTo>
                    <a:pt x="112" y="234"/>
                  </a:lnTo>
                  <a:lnTo>
                    <a:pt x="106" y="230"/>
                  </a:lnTo>
                  <a:lnTo>
                    <a:pt x="89" y="229"/>
                  </a:lnTo>
                  <a:lnTo>
                    <a:pt x="82" y="232"/>
                  </a:lnTo>
                  <a:lnTo>
                    <a:pt x="72" y="232"/>
                  </a:lnTo>
                  <a:lnTo>
                    <a:pt x="72" y="221"/>
                  </a:lnTo>
                  <a:lnTo>
                    <a:pt x="77" y="214"/>
                  </a:lnTo>
                  <a:lnTo>
                    <a:pt x="75" y="204"/>
                  </a:lnTo>
                  <a:lnTo>
                    <a:pt x="69" y="202"/>
                  </a:lnTo>
                  <a:lnTo>
                    <a:pt x="64" y="203"/>
                  </a:lnTo>
                  <a:lnTo>
                    <a:pt x="59" y="211"/>
                  </a:lnTo>
                  <a:lnTo>
                    <a:pt x="50" y="214"/>
                  </a:lnTo>
                  <a:lnTo>
                    <a:pt x="41" y="188"/>
                  </a:lnTo>
                  <a:lnTo>
                    <a:pt x="41" y="186"/>
                  </a:lnTo>
                  <a:lnTo>
                    <a:pt x="45" y="189"/>
                  </a:lnTo>
                  <a:lnTo>
                    <a:pt x="45" y="184"/>
                  </a:lnTo>
                  <a:lnTo>
                    <a:pt x="36" y="173"/>
                  </a:lnTo>
                  <a:lnTo>
                    <a:pt x="36" y="172"/>
                  </a:lnTo>
                  <a:lnTo>
                    <a:pt x="37" y="166"/>
                  </a:lnTo>
                  <a:lnTo>
                    <a:pt x="37" y="157"/>
                  </a:lnTo>
                  <a:lnTo>
                    <a:pt x="31" y="143"/>
                  </a:lnTo>
                  <a:lnTo>
                    <a:pt x="25" y="129"/>
                  </a:lnTo>
                  <a:lnTo>
                    <a:pt x="10" y="118"/>
                  </a:lnTo>
                  <a:lnTo>
                    <a:pt x="3" y="96"/>
                  </a:lnTo>
                  <a:lnTo>
                    <a:pt x="0" y="85"/>
                  </a:lnTo>
                  <a:lnTo>
                    <a:pt x="3" y="67"/>
                  </a:lnTo>
                  <a:lnTo>
                    <a:pt x="10" y="63"/>
                  </a:lnTo>
                  <a:lnTo>
                    <a:pt x="15" y="52"/>
                  </a:lnTo>
                  <a:lnTo>
                    <a:pt x="23" y="48"/>
                  </a:lnTo>
                  <a:lnTo>
                    <a:pt x="37" y="28"/>
                  </a:lnTo>
                  <a:lnTo>
                    <a:pt x="43" y="22"/>
                  </a:lnTo>
                  <a:lnTo>
                    <a:pt x="52" y="19"/>
                  </a:lnTo>
                  <a:lnTo>
                    <a:pt x="79" y="21"/>
                  </a:lnTo>
                  <a:lnTo>
                    <a:pt x="95" y="24"/>
                  </a:lnTo>
                  <a:lnTo>
                    <a:pt x="113" y="21"/>
                  </a:lnTo>
                  <a:lnTo>
                    <a:pt x="141" y="20"/>
                  </a:lnTo>
                  <a:lnTo>
                    <a:pt x="150" y="30"/>
                  </a:lnTo>
                  <a:lnTo>
                    <a:pt x="161" y="25"/>
                  </a:lnTo>
                  <a:lnTo>
                    <a:pt x="169" y="33"/>
                  </a:lnTo>
                  <a:lnTo>
                    <a:pt x="187" y="37"/>
                  </a:lnTo>
                  <a:lnTo>
                    <a:pt x="198" y="41"/>
                  </a:lnTo>
                  <a:lnTo>
                    <a:pt x="207" y="38"/>
                  </a:lnTo>
                  <a:lnTo>
                    <a:pt x="207" y="24"/>
                  </a:lnTo>
                  <a:lnTo>
                    <a:pt x="223" y="15"/>
                  </a:lnTo>
                  <a:lnTo>
                    <a:pt x="234" y="11"/>
                  </a:lnTo>
                  <a:lnTo>
                    <a:pt x="242" y="11"/>
                  </a:lnTo>
                  <a:lnTo>
                    <a:pt x="251" y="20"/>
                  </a:lnTo>
                  <a:lnTo>
                    <a:pt x="258" y="20"/>
                  </a:lnTo>
                  <a:lnTo>
                    <a:pt x="268" y="15"/>
                  </a:lnTo>
                  <a:lnTo>
                    <a:pt x="279" y="6"/>
                  </a:lnTo>
                  <a:lnTo>
                    <a:pt x="283" y="0"/>
                  </a:lnTo>
                  <a:lnTo>
                    <a:pt x="281" y="37"/>
                  </a:lnTo>
                  <a:lnTo>
                    <a:pt x="283" y="53"/>
                  </a:lnTo>
                  <a:lnTo>
                    <a:pt x="290" y="68"/>
                  </a:lnTo>
                  <a:lnTo>
                    <a:pt x="289" y="117"/>
                  </a:lnTo>
                  <a:lnTo>
                    <a:pt x="287" y="129"/>
                  </a:lnTo>
                  <a:lnTo>
                    <a:pt x="281" y="138"/>
                  </a:lnTo>
                  <a:lnTo>
                    <a:pt x="272" y="135"/>
                  </a:lnTo>
                  <a:lnTo>
                    <a:pt x="262" y="144"/>
                  </a:lnTo>
                  <a:lnTo>
                    <a:pt x="255" y="148"/>
                  </a:lnTo>
                  <a:lnTo>
                    <a:pt x="247" y="148"/>
                  </a:lnTo>
                  <a:lnTo>
                    <a:pt x="229" y="156"/>
                  </a:lnTo>
                  <a:lnTo>
                    <a:pt x="228" y="166"/>
                  </a:lnTo>
                  <a:lnTo>
                    <a:pt x="209" y="167"/>
                  </a:lnTo>
                  <a:lnTo>
                    <a:pt x="199" y="171"/>
                  </a:lnTo>
                  <a:lnTo>
                    <a:pt x="197" y="184"/>
                  </a:lnTo>
                  <a:lnTo>
                    <a:pt x="198" y="193"/>
                  </a:lnTo>
                  <a:lnTo>
                    <a:pt x="199" y="202"/>
                  </a:lnTo>
                  <a:lnTo>
                    <a:pt x="193" y="204"/>
                  </a:lnTo>
                  <a:lnTo>
                    <a:pt x="185" y="207"/>
                  </a:lnTo>
                  <a:lnTo>
                    <a:pt x="174" y="214"/>
                  </a:lnTo>
                  <a:lnTo>
                    <a:pt x="164" y="218"/>
                  </a:lnTo>
                  <a:lnTo>
                    <a:pt x="156" y="215"/>
                  </a:lnTo>
                  <a:lnTo>
                    <a:pt x="149" y="215"/>
                  </a:lnTo>
                  <a:lnTo>
                    <a:pt x="148" y="225"/>
                  </a:lnTo>
                  <a:lnTo>
                    <a:pt x="143" y="230"/>
                  </a:lnTo>
                  <a:lnTo>
                    <a:pt x="136" y="234"/>
                  </a:lnTo>
                  <a:lnTo>
                    <a:pt x="125" y="236"/>
                  </a:lnTo>
                  <a:lnTo>
                    <a:pt x="120" y="23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1" name="Freeform 96"/>
            <p:cNvSpPr>
              <a:spLocks noChangeAspect="1"/>
            </p:cNvSpPr>
            <p:nvPr/>
          </p:nvSpPr>
          <p:spPr bwMode="gray">
            <a:xfrm>
              <a:off x="6504780" y="3292822"/>
              <a:ext cx="125413" cy="155575"/>
            </a:xfrm>
            <a:custGeom>
              <a:avLst/>
              <a:gdLst/>
              <a:ahLst/>
              <a:cxnLst>
                <a:cxn ang="0">
                  <a:pos x="135" y="39"/>
                </a:cxn>
                <a:cxn ang="0">
                  <a:pos x="147" y="71"/>
                </a:cxn>
                <a:cxn ang="0">
                  <a:pos x="183" y="98"/>
                </a:cxn>
                <a:cxn ang="0">
                  <a:pos x="228" y="105"/>
                </a:cxn>
                <a:cxn ang="0">
                  <a:pos x="243" y="127"/>
                </a:cxn>
                <a:cxn ang="0">
                  <a:pos x="252" y="151"/>
                </a:cxn>
                <a:cxn ang="0">
                  <a:pos x="220" y="164"/>
                </a:cxn>
                <a:cxn ang="0">
                  <a:pos x="205" y="181"/>
                </a:cxn>
                <a:cxn ang="0">
                  <a:pos x="221" y="196"/>
                </a:cxn>
                <a:cxn ang="0">
                  <a:pos x="271" y="239"/>
                </a:cxn>
                <a:cxn ang="0">
                  <a:pos x="314" y="290"/>
                </a:cxn>
                <a:cxn ang="0">
                  <a:pos x="342" y="317"/>
                </a:cxn>
                <a:cxn ang="0">
                  <a:pos x="345" y="331"/>
                </a:cxn>
                <a:cxn ang="0">
                  <a:pos x="371" y="355"/>
                </a:cxn>
                <a:cxn ang="0">
                  <a:pos x="397" y="409"/>
                </a:cxn>
                <a:cxn ang="0">
                  <a:pos x="394" y="455"/>
                </a:cxn>
                <a:cxn ang="0">
                  <a:pos x="366" y="469"/>
                </a:cxn>
                <a:cxn ang="0">
                  <a:pos x="338" y="464"/>
                </a:cxn>
                <a:cxn ang="0">
                  <a:pos x="313" y="490"/>
                </a:cxn>
                <a:cxn ang="0">
                  <a:pos x="276" y="474"/>
                </a:cxn>
                <a:cxn ang="0">
                  <a:pos x="287" y="459"/>
                </a:cxn>
                <a:cxn ang="0">
                  <a:pos x="290" y="398"/>
                </a:cxn>
                <a:cxn ang="0">
                  <a:pos x="276" y="380"/>
                </a:cxn>
                <a:cxn ang="0">
                  <a:pos x="257" y="367"/>
                </a:cxn>
                <a:cxn ang="0">
                  <a:pos x="247" y="321"/>
                </a:cxn>
                <a:cxn ang="0">
                  <a:pos x="237" y="286"/>
                </a:cxn>
                <a:cxn ang="0">
                  <a:pos x="220" y="270"/>
                </a:cxn>
                <a:cxn ang="0">
                  <a:pos x="195" y="240"/>
                </a:cxn>
                <a:cxn ang="0">
                  <a:pos x="161" y="243"/>
                </a:cxn>
                <a:cxn ang="0">
                  <a:pos x="145" y="261"/>
                </a:cxn>
                <a:cxn ang="0">
                  <a:pos x="115" y="261"/>
                </a:cxn>
                <a:cxn ang="0">
                  <a:pos x="93" y="251"/>
                </a:cxn>
                <a:cxn ang="0">
                  <a:pos x="55" y="274"/>
                </a:cxn>
                <a:cxn ang="0">
                  <a:pos x="44" y="282"/>
                </a:cxn>
                <a:cxn ang="0">
                  <a:pos x="48" y="231"/>
                </a:cxn>
                <a:cxn ang="0">
                  <a:pos x="54" y="202"/>
                </a:cxn>
                <a:cxn ang="0">
                  <a:pos x="50" y="165"/>
                </a:cxn>
                <a:cxn ang="0">
                  <a:pos x="21" y="163"/>
                </a:cxn>
                <a:cxn ang="0">
                  <a:pos x="12" y="121"/>
                </a:cxn>
                <a:cxn ang="0">
                  <a:pos x="0" y="113"/>
                </a:cxn>
                <a:cxn ang="0">
                  <a:pos x="5" y="99"/>
                </a:cxn>
                <a:cxn ang="0">
                  <a:pos x="23" y="92"/>
                </a:cxn>
                <a:cxn ang="0">
                  <a:pos x="48" y="61"/>
                </a:cxn>
                <a:cxn ang="0">
                  <a:pos x="59" y="76"/>
                </a:cxn>
                <a:cxn ang="0">
                  <a:pos x="85" y="52"/>
                </a:cxn>
                <a:cxn ang="0">
                  <a:pos x="77" y="7"/>
                </a:cxn>
                <a:cxn ang="0">
                  <a:pos x="106" y="3"/>
                </a:cxn>
              </a:cxnLst>
              <a:rect l="0" t="0" r="r" b="b"/>
              <a:pathLst>
                <a:path w="398" h="490">
                  <a:moveTo>
                    <a:pt x="106" y="3"/>
                  </a:moveTo>
                  <a:lnTo>
                    <a:pt x="118" y="19"/>
                  </a:lnTo>
                  <a:lnTo>
                    <a:pt x="135" y="39"/>
                  </a:lnTo>
                  <a:lnTo>
                    <a:pt x="145" y="49"/>
                  </a:lnTo>
                  <a:lnTo>
                    <a:pt x="150" y="59"/>
                  </a:lnTo>
                  <a:lnTo>
                    <a:pt x="147" y="71"/>
                  </a:lnTo>
                  <a:lnTo>
                    <a:pt x="149" y="79"/>
                  </a:lnTo>
                  <a:lnTo>
                    <a:pt x="163" y="94"/>
                  </a:lnTo>
                  <a:lnTo>
                    <a:pt x="183" y="98"/>
                  </a:lnTo>
                  <a:lnTo>
                    <a:pt x="203" y="93"/>
                  </a:lnTo>
                  <a:lnTo>
                    <a:pt x="219" y="94"/>
                  </a:lnTo>
                  <a:lnTo>
                    <a:pt x="228" y="105"/>
                  </a:lnTo>
                  <a:lnTo>
                    <a:pt x="233" y="114"/>
                  </a:lnTo>
                  <a:lnTo>
                    <a:pt x="235" y="121"/>
                  </a:lnTo>
                  <a:lnTo>
                    <a:pt x="243" y="127"/>
                  </a:lnTo>
                  <a:lnTo>
                    <a:pt x="247" y="136"/>
                  </a:lnTo>
                  <a:lnTo>
                    <a:pt x="253" y="142"/>
                  </a:lnTo>
                  <a:lnTo>
                    <a:pt x="252" y="151"/>
                  </a:lnTo>
                  <a:lnTo>
                    <a:pt x="236" y="167"/>
                  </a:lnTo>
                  <a:lnTo>
                    <a:pt x="231" y="167"/>
                  </a:lnTo>
                  <a:lnTo>
                    <a:pt x="220" y="164"/>
                  </a:lnTo>
                  <a:lnTo>
                    <a:pt x="213" y="167"/>
                  </a:lnTo>
                  <a:lnTo>
                    <a:pt x="209" y="172"/>
                  </a:lnTo>
                  <a:lnTo>
                    <a:pt x="205" y="181"/>
                  </a:lnTo>
                  <a:lnTo>
                    <a:pt x="206" y="188"/>
                  </a:lnTo>
                  <a:lnTo>
                    <a:pt x="213" y="190"/>
                  </a:lnTo>
                  <a:lnTo>
                    <a:pt x="221" y="196"/>
                  </a:lnTo>
                  <a:lnTo>
                    <a:pt x="240" y="206"/>
                  </a:lnTo>
                  <a:lnTo>
                    <a:pt x="267" y="226"/>
                  </a:lnTo>
                  <a:lnTo>
                    <a:pt x="271" y="239"/>
                  </a:lnTo>
                  <a:lnTo>
                    <a:pt x="294" y="260"/>
                  </a:lnTo>
                  <a:lnTo>
                    <a:pt x="297" y="270"/>
                  </a:lnTo>
                  <a:lnTo>
                    <a:pt x="314" y="290"/>
                  </a:lnTo>
                  <a:lnTo>
                    <a:pt x="319" y="291"/>
                  </a:lnTo>
                  <a:lnTo>
                    <a:pt x="337" y="303"/>
                  </a:lnTo>
                  <a:lnTo>
                    <a:pt x="342" y="317"/>
                  </a:lnTo>
                  <a:lnTo>
                    <a:pt x="345" y="329"/>
                  </a:lnTo>
                  <a:lnTo>
                    <a:pt x="344" y="330"/>
                  </a:lnTo>
                  <a:lnTo>
                    <a:pt x="345" y="331"/>
                  </a:lnTo>
                  <a:lnTo>
                    <a:pt x="349" y="345"/>
                  </a:lnTo>
                  <a:lnTo>
                    <a:pt x="357" y="345"/>
                  </a:lnTo>
                  <a:lnTo>
                    <a:pt x="371" y="355"/>
                  </a:lnTo>
                  <a:lnTo>
                    <a:pt x="380" y="363"/>
                  </a:lnTo>
                  <a:lnTo>
                    <a:pt x="384" y="380"/>
                  </a:lnTo>
                  <a:lnTo>
                    <a:pt x="397" y="409"/>
                  </a:lnTo>
                  <a:lnTo>
                    <a:pt x="398" y="416"/>
                  </a:lnTo>
                  <a:lnTo>
                    <a:pt x="398" y="449"/>
                  </a:lnTo>
                  <a:lnTo>
                    <a:pt x="394" y="455"/>
                  </a:lnTo>
                  <a:lnTo>
                    <a:pt x="383" y="464"/>
                  </a:lnTo>
                  <a:lnTo>
                    <a:pt x="373" y="469"/>
                  </a:lnTo>
                  <a:lnTo>
                    <a:pt x="366" y="469"/>
                  </a:lnTo>
                  <a:lnTo>
                    <a:pt x="357" y="460"/>
                  </a:lnTo>
                  <a:lnTo>
                    <a:pt x="349" y="460"/>
                  </a:lnTo>
                  <a:lnTo>
                    <a:pt x="338" y="464"/>
                  </a:lnTo>
                  <a:lnTo>
                    <a:pt x="322" y="473"/>
                  </a:lnTo>
                  <a:lnTo>
                    <a:pt x="322" y="487"/>
                  </a:lnTo>
                  <a:lnTo>
                    <a:pt x="313" y="490"/>
                  </a:lnTo>
                  <a:lnTo>
                    <a:pt x="302" y="486"/>
                  </a:lnTo>
                  <a:lnTo>
                    <a:pt x="284" y="482"/>
                  </a:lnTo>
                  <a:lnTo>
                    <a:pt x="276" y="474"/>
                  </a:lnTo>
                  <a:lnTo>
                    <a:pt x="276" y="470"/>
                  </a:lnTo>
                  <a:lnTo>
                    <a:pt x="280" y="470"/>
                  </a:lnTo>
                  <a:lnTo>
                    <a:pt x="287" y="459"/>
                  </a:lnTo>
                  <a:lnTo>
                    <a:pt x="287" y="417"/>
                  </a:lnTo>
                  <a:lnTo>
                    <a:pt x="291" y="407"/>
                  </a:lnTo>
                  <a:lnTo>
                    <a:pt x="290" y="398"/>
                  </a:lnTo>
                  <a:lnTo>
                    <a:pt x="289" y="391"/>
                  </a:lnTo>
                  <a:lnTo>
                    <a:pt x="284" y="385"/>
                  </a:lnTo>
                  <a:lnTo>
                    <a:pt x="276" y="380"/>
                  </a:lnTo>
                  <a:lnTo>
                    <a:pt x="274" y="373"/>
                  </a:lnTo>
                  <a:lnTo>
                    <a:pt x="264" y="372"/>
                  </a:lnTo>
                  <a:lnTo>
                    <a:pt x="257" y="367"/>
                  </a:lnTo>
                  <a:lnTo>
                    <a:pt x="249" y="357"/>
                  </a:lnTo>
                  <a:lnTo>
                    <a:pt x="246" y="346"/>
                  </a:lnTo>
                  <a:lnTo>
                    <a:pt x="247" y="321"/>
                  </a:lnTo>
                  <a:lnTo>
                    <a:pt x="246" y="308"/>
                  </a:lnTo>
                  <a:lnTo>
                    <a:pt x="242" y="296"/>
                  </a:lnTo>
                  <a:lnTo>
                    <a:pt x="237" y="286"/>
                  </a:lnTo>
                  <a:lnTo>
                    <a:pt x="230" y="281"/>
                  </a:lnTo>
                  <a:lnTo>
                    <a:pt x="228" y="274"/>
                  </a:lnTo>
                  <a:lnTo>
                    <a:pt x="220" y="270"/>
                  </a:lnTo>
                  <a:lnTo>
                    <a:pt x="213" y="263"/>
                  </a:lnTo>
                  <a:lnTo>
                    <a:pt x="208" y="255"/>
                  </a:lnTo>
                  <a:lnTo>
                    <a:pt x="195" y="240"/>
                  </a:lnTo>
                  <a:lnTo>
                    <a:pt x="183" y="239"/>
                  </a:lnTo>
                  <a:lnTo>
                    <a:pt x="172" y="240"/>
                  </a:lnTo>
                  <a:lnTo>
                    <a:pt x="161" y="243"/>
                  </a:lnTo>
                  <a:lnTo>
                    <a:pt x="157" y="254"/>
                  </a:lnTo>
                  <a:lnTo>
                    <a:pt x="152" y="258"/>
                  </a:lnTo>
                  <a:lnTo>
                    <a:pt x="145" y="261"/>
                  </a:lnTo>
                  <a:lnTo>
                    <a:pt x="133" y="267"/>
                  </a:lnTo>
                  <a:lnTo>
                    <a:pt x="124" y="267"/>
                  </a:lnTo>
                  <a:lnTo>
                    <a:pt x="115" y="261"/>
                  </a:lnTo>
                  <a:lnTo>
                    <a:pt x="109" y="251"/>
                  </a:lnTo>
                  <a:lnTo>
                    <a:pt x="102" y="249"/>
                  </a:lnTo>
                  <a:lnTo>
                    <a:pt x="93" y="251"/>
                  </a:lnTo>
                  <a:lnTo>
                    <a:pt x="80" y="256"/>
                  </a:lnTo>
                  <a:lnTo>
                    <a:pt x="68" y="269"/>
                  </a:lnTo>
                  <a:lnTo>
                    <a:pt x="55" y="274"/>
                  </a:lnTo>
                  <a:lnTo>
                    <a:pt x="48" y="283"/>
                  </a:lnTo>
                  <a:lnTo>
                    <a:pt x="43" y="287"/>
                  </a:lnTo>
                  <a:lnTo>
                    <a:pt x="44" y="282"/>
                  </a:lnTo>
                  <a:lnTo>
                    <a:pt x="41" y="269"/>
                  </a:lnTo>
                  <a:lnTo>
                    <a:pt x="45" y="255"/>
                  </a:lnTo>
                  <a:lnTo>
                    <a:pt x="48" y="231"/>
                  </a:lnTo>
                  <a:lnTo>
                    <a:pt x="53" y="220"/>
                  </a:lnTo>
                  <a:lnTo>
                    <a:pt x="53" y="211"/>
                  </a:lnTo>
                  <a:lnTo>
                    <a:pt x="54" y="202"/>
                  </a:lnTo>
                  <a:lnTo>
                    <a:pt x="50" y="186"/>
                  </a:lnTo>
                  <a:lnTo>
                    <a:pt x="54" y="169"/>
                  </a:lnTo>
                  <a:lnTo>
                    <a:pt x="50" y="165"/>
                  </a:lnTo>
                  <a:lnTo>
                    <a:pt x="29" y="165"/>
                  </a:lnTo>
                  <a:lnTo>
                    <a:pt x="23" y="164"/>
                  </a:lnTo>
                  <a:lnTo>
                    <a:pt x="21" y="163"/>
                  </a:lnTo>
                  <a:lnTo>
                    <a:pt x="21" y="145"/>
                  </a:lnTo>
                  <a:lnTo>
                    <a:pt x="18" y="130"/>
                  </a:lnTo>
                  <a:lnTo>
                    <a:pt x="12" y="121"/>
                  </a:lnTo>
                  <a:lnTo>
                    <a:pt x="9" y="116"/>
                  </a:lnTo>
                  <a:lnTo>
                    <a:pt x="2" y="119"/>
                  </a:lnTo>
                  <a:lnTo>
                    <a:pt x="0" y="113"/>
                  </a:lnTo>
                  <a:lnTo>
                    <a:pt x="1" y="105"/>
                  </a:lnTo>
                  <a:lnTo>
                    <a:pt x="4" y="105"/>
                  </a:lnTo>
                  <a:lnTo>
                    <a:pt x="5" y="99"/>
                  </a:lnTo>
                  <a:lnTo>
                    <a:pt x="10" y="95"/>
                  </a:lnTo>
                  <a:lnTo>
                    <a:pt x="17" y="93"/>
                  </a:lnTo>
                  <a:lnTo>
                    <a:pt x="23" y="92"/>
                  </a:lnTo>
                  <a:lnTo>
                    <a:pt x="21" y="84"/>
                  </a:lnTo>
                  <a:lnTo>
                    <a:pt x="21" y="79"/>
                  </a:lnTo>
                  <a:lnTo>
                    <a:pt x="48" y="61"/>
                  </a:lnTo>
                  <a:lnTo>
                    <a:pt x="53" y="54"/>
                  </a:lnTo>
                  <a:lnTo>
                    <a:pt x="54" y="49"/>
                  </a:lnTo>
                  <a:lnTo>
                    <a:pt x="59" y="76"/>
                  </a:lnTo>
                  <a:lnTo>
                    <a:pt x="80" y="71"/>
                  </a:lnTo>
                  <a:lnTo>
                    <a:pt x="84" y="67"/>
                  </a:lnTo>
                  <a:lnTo>
                    <a:pt x="85" y="52"/>
                  </a:lnTo>
                  <a:lnTo>
                    <a:pt x="79" y="36"/>
                  </a:lnTo>
                  <a:lnTo>
                    <a:pt x="76" y="19"/>
                  </a:lnTo>
                  <a:lnTo>
                    <a:pt x="77" y="7"/>
                  </a:lnTo>
                  <a:lnTo>
                    <a:pt x="86" y="0"/>
                  </a:lnTo>
                  <a:lnTo>
                    <a:pt x="106" y="1"/>
                  </a:lnTo>
                  <a:lnTo>
                    <a:pt x="106"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4" name="Group 97"/>
            <p:cNvGrpSpPr>
              <a:grpSpLocks noChangeAspect="1"/>
            </p:cNvGrpSpPr>
            <p:nvPr/>
          </p:nvGrpSpPr>
          <p:grpSpPr bwMode="gray">
            <a:xfrm>
              <a:off x="5819512" y="3002508"/>
              <a:ext cx="636655" cy="587411"/>
              <a:chOff x="3183" y="2052"/>
              <a:chExt cx="401" cy="370"/>
            </a:xfrm>
            <a:grpFill/>
          </p:grpSpPr>
          <p:sp>
            <p:nvSpPr>
              <p:cNvPr id="346" name="Freeform 98"/>
              <p:cNvSpPr>
                <a:spLocks noChangeAspect="1"/>
              </p:cNvSpPr>
              <p:nvPr/>
            </p:nvSpPr>
            <p:spPr bwMode="gray">
              <a:xfrm>
                <a:off x="3509" y="2232"/>
                <a:ext cx="3" cy="5"/>
              </a:xfrm>
              <a:custGeom>
                <a:avLst/>
                <a:gdLst/>
                <a:ahLst/>
                <a:cxnLst>
                  <a:cxn ang="0">
                    <a:pos x="0" y="4"/>
                  </a:cxn>
                  <a:cxn ang="0">
                    <a:pos x="1" y="26"/>
                  </a:cxn>
                  <a:cxn ang="0">
                    <a:pos x="9" y="27"/>
                  </a:cxn>
                  <a:cxn ang="0">
                    <a:pos x="14" y="21"/>
                  </a:cxn>
                  <a:cxn ang="0">
                    <a:pos x="14" y="12"/>
                  </a:cxn>
                  <a:cxn ang="0">
                    <a:pos x="9" y="3"/>
                  </a:cxn>
                  <a:cxn ang="0">
                    <a:pos x="5" y="0"/>
                  </a:cxn>
                  <a:cxn ang="0">
                    <a:pos x="0" y="4"/>
                  </a:cxn>
                </a:cxnLst>
                <a:rect l="0" t="0" r="r" b="b"/>
                <a:pathLst>
                  <a:path w="14" h="27">
                    <a:moveTo>
                      <a:pt x="0" y="4"/>
                    </a:moveTo>
                    <a:lnTo>
                      <a:pt x="1" y="26"/>
                    </a:lnTo>
                    <a:lnTo>
                      <a:pt x="9" y="27"/>
                    </a:lnTo>
                    <a:lnTo>
                      <a:pt x="14" y="21"/>
                    </a:lnTo>
                    <a:lnTo>
                      <a:pt x="14" y="12"/>
                    </a:lnTo>
                    <a:lnTo>
                      <a:pt x="9" y="3"/>
                    </a:lnTo>
                    <a:lnTo>
                      <a:pt x="5" y="0"/>
                    </a:lnTo>
                    <a:lnTo>
                      <a:pt x="0"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47" name="Freeform 99"/>
              <p:cNvSpPr>
                <a:spLocks noChangeAspect="1"/>
              </p:cNvSpPr>
              <p:nvPr/>
            </p:nvSpPr>
            <p:spPr bwMode="gray">
              <a:xfrm>
                <a:off x="3262" y="2066"/>
                <a:ext cx="322" cy="332"/>
              </a:xfrm>
              <a:custGeom>
                <a:avLst/>
                <a:gdLst/>
                <a:ahLst/>
                <a:cxnLst>
                  <a:cxn ang="0">
                    <a:pos x="351" y="1334"/>
                  </a:cxn>
                  <a:cxn ang="0">
                    <a:pos x="468" y="1614"/>
                  </a:cxn>
                  <a:cxn ang="0">
                    <a:pos x="594" y="1598"/>
                  </a:cxn>
                  <a:cxn ang="0">
                    <a:pos x="655" y="1431"/>
                  </a:cxn>
                  <a:cxn ang="0">
                    <a:pos x="659" y="1302"/>
                  </a:cxn>
                  <a:cxn ang="0">
                    <a:pos x="733" y="1205"/>
                  </a:cxn>
                  <a:cxn ang="0">
                    <a:pos x="880" y="1087"/>
                  </a:cxn>
                  <a:cxn ang="0">
                    <a:pos x="1036" y="913"/>
                  </a:cxn>
                  <a:cxn ang="0">
                    <a:pos x="1107" y="902"/>
                  </a:cxn>
                  <a:cxn ang="0">
                    <a:pos x="1134" y="854"/>
                  </a:cxn>
                  <a:cxn ang="0">
                    <a:pos x="1120" y="738"/>
                  </a:cxn>
                  <a:cxn ang="0">
                    <a:pos x="1122" y="669"/>
                  </a:cxn>
                  <a:cxn ang="0">
                    <a:pos x="1143" y="613"/>
                  </a:cxn>
                  <a:cxn ang="0">
                    <a:pos x="1264" y="679"/>
                  </a:cxn>
                  <a:cxn ang="0">
                    <a:pos x="1268" y="798"/>
                  </a:cxn>
                  <a:cxn ang="0">
                    <a:pos x="1346" y="881"/>
                  </a:cxn>
                  <a:cxn ang="0">
                    <a:pos x="1387" y="799"/>
                  </a:cxn>
                  <a:cxn ang="0">
                    <a:pos x="1487" y="652"/>
                  </a:cxn>
                  <a:cxn ang="0">
                    <a:pos x="1602" y="525"/>
                  </a:cxn>
                  <a:cxn ang="0">
                    <a:pos x="1532" y="422"/>
                  </a:cxn>
                  <a:cxn ang="0">
                    <a:pos x="1379" y="492"/>
                  </a:cxn>
                  <a:cxn ang="0">
                    <a:pos x="1319" y="570"/>
                  </a:cxn>
                  <a:cxn ang="0">
                    <a:pos x="1160" y="592"/>
                  </a:cxn>
                  <a:cxn ang="0">
                    <a:pos x="1133" y="551"/>
                  </a:cxn>
                  <a:cxn ang="0">
                    <a:pos x="1090" y="541"/>
                  </a:cxn>
                  <a:cxn ang="0">
                    <a:pos x="1046" y="615"/>
                  </a:cxn>
                  <a:cxn ang="0">
                    <a:pos x="873" y="555"/>
                  </a:cxn>
                  <a:cxn ang="0">
                    <a:pos x="772" y="530"/>
                  </a:cxn>
                  <a:cxn ang="0">
                    <a:pos x="676" y="480"/>
                  </a:cxn>
                  <a:cxn ang="0">
                    <a:pos x="675" y="409"/>
                  </a:cxn>
                  <a:cxn ang="0">
                    <a:pos x="690" y="367"/>
                  </a:cxn>
                  <a:cxn ang="0">
                    <a:pos x="631" y="332"/>
                  </a:cxn>
                  <a:cxn ang="0">
                    <a:pos x="589" y="304"/>
                  </a:cxn>
                  <a:cxn ang="0">
                    <a:pos x="581" y="224"/>
                  </a:cxn>
                  <a:cxn ang="0">
                    <a:pos x="617" y="223"/>
                  </a:cxn>
                  <a:cxn ang="0">
                    <a:pos x="597" y="174"/>
                  </a:cxn>
                  <a:cxn ang="0">
                    <a:pos x="628" y="126"/>
                  </a:cxn>
                  <a:cxn ang="0">
                    <a:pos x="666" y="52"/>
                  </a:cxn>
                  <a:cxn ang="0">
                    <a:pos x="642" y="22"/>
                  </a:cxn>
                  <a:cxn ang="0">
                    <a:pos x="599" y="6"/>
                  </a:cxn>
                  <a:cxn ang="0">
                    <a:pos x="489" y="68"/>
                  </a:cxn>
                  <a:cxn ang="0">
                    <a:pos x="427" y="92"/>
                  </a:cxn>
                  <a:cxn ang="0">
                    <a:pos x="333" y="79"/>
                  </a:cxn>
                  <a:cxn ang="0">
                    <a:pos x="320" y="126"/>
                  </a:cxn>
                  <a:cxn ang="0">
                    <a:pos x="321" y="181"/>
                  </a:cxn>
                  <a:cxn ang="0">
                    <a:pos x="384" y="232"/>
                  </a:cxn>
                  <a:cxn ang="0">
                    <a:pos x="362" y="267"/>
                  </a:cxn>
                  <a:cxn ang="0">
                    <a:pos x="371" y="324"/>
                  </a:cxn>
                  <a:cxn ang="0">
                    <a:pos x="314" y="388"/>
                  </a:cxn>
                  <a:cxn ang="0">
                    <a:pos x="212" y="504"/>
                  </a:cxn>
                  <a:cxn ang="0">
                    <a:pos x="132" y="513"/>
                  </a:cxn>
                  <a:cxn ang="0">
                    <a:pos x="111" y="603"/>
                  </a:cxn>
                  <a:cxn ang="0">
                    <a:pos x="142" y="669"/>
                  </a:cxn>
                  <a:cxn ang="0">
                    <a:pos x="166" y="733"/>
                  </a:cxn>
                  <a:cxn ang="0">
                    <a:pos x="127" y="734"/>
                  </a:cxn>
                  <a:cxn ang="0">
                    <a:pos x="47" y="740"/>
                  </a:cxn>
                  <a:cxn ang="0">
                    <a:pos x="0" y="773"/>
                  </a:cxn>
                  <a:cxn ang="0">
                    <a:pos x="124" y="814"/>
                  </a:cxn>
                  <a:cxn ang="0">
                    <a:pos x="131" y="945"/>
                  </a:cxn>
                  <a:cxn ang="0">
                    <a:pos x="229" y="857"/>
                  </a:cxn>
                  <a:cxn ang="0">
                    <a:pos x="246" y="924"/>
                  </a:cxn>
                  <a:cxn ang="0">
                    <a:pos x="261" y="1041"/>
                  </a:cxn>
                  <a:cxn ang="0">
                    <a:pos x="276" y="1157"/>
                  </a:cxn>
                </a:cxnLst>
                <a:rect l="0" t="0" r="r" b="b"/>
                <a:pathLst>
                  <a:path w="1608" h="1661">
                    <a:moveTo>
                      <a:pt x="304" y="1236"/>
                    </a:moveTo>
                    <a:lnTo>
                      <a:pt x="306" y="1238"/>
                    </a:lnTo>
                    <a:lnTo>
                      <a:pt x="310" y="1250"/>
                    </a:lnTo>
                    <a:lnTo>
                      <a:pt x="312" y="1252"/>
                    </a:lnTo>
                    <a:lnTo>
                      <a:pt x="315" y="1249"/>
                    </a:lnTo>
                    <a:lnTo>
                      <a:pt x="320" y="1250"/>
                    </a:lnTo>
                    <a:lnTo>
                      <a:pt x="316" y="1255"/>
                    </a:lnTo>
                    <a:lnTo>
                      <a:pt x="316" y="1260"/>
                    </a:lnTo>
                    <a:lnTo>
                      <a:pt x="322" y="1281"/>
                    </a:lnTo>
                    <a:lnTo>
                      <a:pt x="331" y="1293"/>
                    </a:lnTo>
                    <a:lnTo>
                      <a:pt x="338" y="1297"/>
                    </a:lnTo>
                    <a:lnTo>
                      <a:pt x="348" y="1319"/>
                    </a:lnTo>
                    <a:lnTo>
                      <a:pt x="351" y="1334"/>
                    </a:lnTo>
                    <a:lnTo>
                      <a:pt x="358" y="1343"/>
                    </a:lnTo>
                    <a:lnTo>
                      <a:pt x="364" y="1358"/>
                    </a:lnTo>
                    <a:lnTo>
                      <a:pt x="370" y="1388"/>
                    </a:lnTo>
                    <a:lnTo>
                      <a:pt x="382" y="1426"/>
                    </a:lnTo>
                    <a:lnTo>
                      <a:pt x="382" y="1429"/>
                    </a:lnTo>
                    <a:lnTo>
                      <a:pt x="391" y="1444"/>
                    </a:lnTo>
                    <a:lnTo>
                      <a:pt x="401" y="1453"/>
                    </a:lnTo>
                    <a:lnTo>
                      <a:pt x="418" y="1475"/>
                    </a:lnTo>
                    <a:lnTo>
                      <a:pt x="425" y="1494"/>
                    </a:lnTo>
                    <a:lnTo>
                      <a:pt x="432" y="1519"/>
                    </a:lnTo>
                    <a:lnTo>
                      <a:pt x="454" y="1572"/>
                    </a:lnTo>
                    <a:lnTo>
                      <a:pt x="461" y="1600"/>
                    </a:lnTo>
                    <a:lnTo>
                      <a:pt x="468" y="1614"/>
                    </a:lnTo>
                    <a:lnTo>
                      <a:pt x="481" y="1633"/>
                    </a:lnTo>
                    <a:lnTo>
                      <a:pt x="495" y="1650"/>
                    </a:lnTo>
                    <a:lnTo>
                      <a:pt x="508" y="1661"/>
                    </a:lnTo>
                    <a:lnTo>
                      <a:pt x="525" y="1661"/>
                    </a:lnTo>
                    <a:lnTo>
                      <a:pt x="534" y="1653"/>
                    </a:lnTo>
                    <a:lnTo>
                      <a:pt x="534" y="1650"/>
                    </a:lnTo>
                    <a:lnTo>
                      <a:pt x="540" y="1647"/>
                    </a:lnTo>
                    <a:lnTo>
                      <a:pt x="546" y="1642"/>
                    </a:lnTo>
                    <a:lnTo>
                      <a:pt x="548" y="1636"/>
                    </a:lnTo>
                    <a:lnTo>
                      <a:pt x="547" y="1632"/>
                    </a:lnTo>
                    <a:lnTo>
                      <a:pt x="554" y="1611"/>
                    </a:lnTo>
                    <a:lnTo>
                      <a:pt x="577" y="1600"/>
                    </a:lnTo>
                    <a:lnTo>
                      <a:pt x="594" y="1598"/>
                    </a:lnTo>
                    <a:lnTo>
                      <a:pt x="593" y="1588"/>
                    </a:lnTo>
                    <a:lnTo>
                      <a:pt x="594" y="1578"/>
                    </a:lnTo>
                    <a:lnTo>
                      <a:pt x="607" y="1560"/>
                    </a:lnTo>
                    <a:lnTo>
                      <a:pt x="610" y="1552"/>
                    </a:lnTo>
                    <a:lnTo>
                      <a:pt x="615" y="1541"/>
                    </a:lnTo>
                    <a:lnTo>
                      <a:pt x="628" y="1539"/>
                    </a:lnTo>
                    <a:lnTo>
                      <a:pt x="632" y="1542"/>
                    </a:lnTo>
                    <a:lnTo>
                      <a:pt x="643" y="1542"/>
                    </a:lnTo>
                    <a:lnTo>
                      <a:pt x="643" y="1525"/>
                    </a:lnTo>
                    <a:lnTo>
                      <a:pt x="640" y="1496"/>
                    </a:lnTo>
                    <a:lnTo>
                      <a:pt x="640" y="1467"/>
                    </a:lnTo>
                    <a:lnTo>
                      <a:pt x="643" y="1456"/>
                    </a:lnTo>
                    <a:lnTo>
                      <a:pt x="655" y="1431"/>
                    </a:lnTo>
                    <a:lnTo>
                      <a:pt x="660" y="1417"/>
                    </a:lnTo>
                    <a:lnTo>
                      <a:pt x="667" y="1390"/>
                    </a:lnTo>
                    <a:lnTo>
                      <a:pt x="669" y="1381"/>
                    </a:lnTo>
                    <a:lnTo>
                      <a:pt x="667" y="1368"/>
                    </a:lnTo>
                    <a:lnTo>
                      <a:pt x="661" y="1363"/>
                    </a:lnTo>
                    <a:lnTo>
                      <a:pt x="660" y="1358"/>
                    </a:lnTo>
                    <a:lnTo>
                      <a:pt x="658" y="1356"/>
                    </a:lnTo>
                    <a:lnTo>
                      <a:pt x="660" y="1352"/>
                    </a:lnTo>
                    <a:lnTo>
                      <a:pt x="664" y="1356"/>
                    </a:lnTo>
                    <a:lnTo>
                      <a:pt x="656" y="1324"/>
                    </a:lnTo>
                    <a:lnTo>
                      <a:pt x="659" y="1314"/>
                    </a:lnTo>
                    <a:lnTo>
                      <a:pt x="659" y="1304"/>
                    </a:lnTo>
                    <a:lnTo>
                      <a:pt x="659" y="1302"/>
                    </a:lnTo>
                    <a:lnTo>
                      <a:pt x="655" y="1297"/>
                    </a:lnTo>
                    <a:lnTo>
                      <a:pt x="654" y="1284"/>
                    </a:lnTo>
                    <a:lnTo>
                      <a:pt x="654" y="1262"/>
                    </a:lnTo>
                    <a:lnTo>
                      <a:pt x="661" y="1251"/>
                    </a:lnTo>
                    <a:lnTo>
                      <a:pt x="670" y="1238"/>
                    </a:lnTo>
                    <a:lnTo>
                      <a:pt x="680" y="1233"/>
                    </a:lnTo>
                    <a:lnTo>
                      <a:pt x="688" y="1232"/>
                    </a:lnTo>
                    <a:lnTo>
                      <a:pt x="698" y="1238"/>
                    </a:lnTo>
                    <a:lnTo>
                      <a:pt x="706" y="1234"/>
                    </a:lnTo>
                    <a:lnTo>
                      <a:pt x="713" y="1222"/>
                    </a:lnTo>
                    <a:lnTo>
                      <a:pt x="718" y="1208"/>
                    </a:lnTo>
                    <a:lnTo>
                      <a:pt x="720" y="1208"/>
                    </a:lnTo>
                    <a:lnTo>
                      <a:pt x="733" y="1205"/>
                    </a:lnTo>
                    <a:lnTo>
                      <a:pt x="746" y="1202"/>
                    </a:lnTo>
                    <a:lnTo>
                      <a:pt x="769" y="1193"/>
                    </a:lnTo>
                    <a:lnTo>
                      <a:pt x="776" y="1185"/>
                    </a:lnTo>
                    <a:lnTo>
                      <a:pt x="776" y="1174"/>
                    </a:lnTo>
                    <a:lnTo>
                      <a:pt x="782" y="1164"/>
                    </a:lnTo>
                    <a:lnTo>
                      <a:pt x="795" y="1155"/>
                    </a:lnTo>
                    <a:lnTo>
                      <a:pt x="820" y="1136"/>
                    </a:lnTo>
                    <a:lnTo>
                      <a:pt x="837" y="1123"/>
                    </a:lnTo>
                    <a:lnTo>
                      <a:pt x="849" y="1109"/>
                    </a:lnTo>
                    <a:lnTo>
                      <a:pt x="864" y="1098"/>
                    </a:lnTo>
                    <a:lnTo>
                      <a:pt x="875" y="1092"/>
                    </a:lnTo>
                    <a:lnTo>
                      <a:pt x="878" y="1088"/>
                    </a:lnTo>
                    <a:lnTo>
                      <a:pt x="880" y="1087"/>
                    </a:lnTo>
                    <a:lnTo>
                      <a:pt x="890" y="1077"/>
                    </a:lnTo>
                    <a:lnTo>
                      <a:pt x="925" y="1034"/>
                    </a:lnTo>
                    <a:lnTo>
                      <a:pt x="938" y="1024"/>
                    </a:lnTo>
                    <a:lnTo>
                      <a:pt x="968" y="1007"/>
                    </a:lnTo>
                    <a:lnTo>
                      <a:pt x="986" y="1001"/>
                    </a:lnTo>
                    <a:lnTo>
                      <a:pt x="995" y="996"/>
                    </a:lnTo>
                    <a:lnTo>
                      <a:pt x="998" y="996"/>
                    </a:lnTo>
                    <a:lnTo>
                      <a:pt x="1015" y="981"/>
                    </a:lnTo>
                    <a:lnTo>
                      <a:pt x="1024" y="970"/>
                    </a:lnTo>
                    <a:lnTo>
                      <a:pt x="1026" y="964"/>
                    </a:lnTo>
                    <a:lnTo>
                      <a:pt x="1036" y="953"/>
                    </a:lnTo>
                    <a:lnTo>
                      <a:pt x="1030" y="929"/>
                    </a:lnTo>
                    <a:lnTo>
                      <a:pt x="1036" y="913"/>
                    </a:lnTo>
                    <a:lnTo>
                      <a:pt x="1068" y="897"/>
                    </a:lnTo>
                    <a:lnTo>
                      <a:pt x="1078" y="894"/>
                    </a:lnTo>
                    <a:lnTo>
                      <a:pt x="1084" y="889"/>
                    </a:lnTo>
                    <a:lnTo>
                      <a:pt x="1089" y="880"/>
                    </a:lnTo>
                    <a:lnTo>
                      <a:pt x="1091" y="874"/>
                    </a:lnTo>
                    <a:lnTo>
                      <a:pt x="1096" y="868"/>
                    </a:lnTo>
                    <a:lnTo>
                      <a:pt x="1100" y="868"/>
                    </a:lnTo>
                    <a:lnTo>
                      <a:pt x="1097" y="880"/>
                    </a:lnTo>
                    <a:lnTo>
                      <a:pt x="1097" y="893"/>
                    </a:lnTo>
                    <a:lnTo>
                      <a:pt x="1099" y="894"/>
                    </a:lnTo>
                    <a:lnTo>
                      <a:pt x="1101" y="894"/>
                    </a:lnTo>
                    <a:lnTo>
                      <a:pt x="1104" y="895"/>
                    </a:lnTo>
                    <a:lnTo>
                      <a:pt x="1107" y="902"/>
                    </a:lnTo>
                    <a:lnTo>
                      <a:pt x="1116" y="901"/>
                    </a:lnTo>
                    <a:lnTo>
                      <a:pt x="1121" y="897"/>
                    </a:lnTo>
                    <a:lnTo>
                      <a:pt x="1124" y="899"/>
                    </a:lnTo>
                    <a:lnTo>
                      <a:pt x="1126" y="890"/>
                    </a:lnTo>
                    <a:lnTo>
                      <a:pt x="1128" y="886"/>
                    </a:lnTo>
                    <a:lnTo>
                      <a:pt x="1131" y="896"/>
                    </a:lnTo>
                    <a:lnTo>
                      <a:pt x="1134" y="900"/>
                    </a:lnTo>
                    <a:lnTo>
                      <a:pt x="1142" y="897"/>
                    </a:lnTo>
                    <a:lnTo>
                      <a:pt x="1135" y="884"/>
                    </a:lnTo>
                    <a:lnTo>
                      <a:pt x="1137" y="878"/>
                    </a:lnTo>
                    <a:lnTo>
                      <a:pt x="1135" y="874"/>
                    </a:lnTo>
                    <a:lnTo>
                      <a:pt x="1133" y="863"/>
                    </a:lnTo>
                    <a:lnTo>
                      <a:pt x="1134" y="854"/>
                    </a:lnTo>
                    <a:lnTo>
                      <a:pt x="1132" y="846"/>
                    </a:lnTo>
                    <a:lnTo>
                      <a:pt x="1127" y="841"/>
                    </a:lnTo>
                    <a:lnTo>
                      <a:pt x="1124" y="832"/>
                    </a:lnTo>
                    <a:lnTo>
                      <a:pt x="1124" y="823"/>
                    </a:lnTo>
                    <a:lnTo>
                      <a:pt x="1126" y="820"/>
                    </a:lnTo>
                    <a:lnTo>
                      <a:pt x="1127" y="804"/>
                    </a:lnTo>
                    <a:lnTo>
                      <a:pt x="1126" y="800"/>
                    </a:lnTo>
                    <a:lnTo>
                      <a:pt x="1122" y="799"/>
                    </a:lnTo>
                    <a:lnTo>
                      <a:pt x="1122" y="784"/>
                    </a:lnTo>
                    <a:lnTo>
                      <a:pt x="1116" y="778"/>
                    </a:lnTo>
                    <a:lnTo>
                      <a:pt x="1116" y="770"/>
                    </a:lnTo>
                    <a:lnTo>
                      <a:pt x="1118" y="759"/>
                    </a:lnTo>
                    <a:lnTo>
                      <a:pt x="1120" y="738"/>
                    </a:lnTo>
                    <a:lnTo>
                      <a:pt x="1111" y="728"/>
                    </a:lnTo>
                    <a:lnTo>
                      <a:pt x="1105" y="723"/>
                    </a:lnTo>
                    <a:lnTo>
                      <a:pt x="1094" y="718"/>
                    </a:lnTo>
                    <a:lnTo>
                      <a:pt x="1085" y="714"/>
                    </a:lnTo>
                    <a:lnTo>
                      <a:pt x="1084" y="708"/>
                    </a:lnTo>
                    <a:lnTo>
                      <a:pt x="1085" y="703"/>
                    </a:lnTo>
                    <a:lnTo>
                      <a:pt x="1090" y="695"/>
                    </a:lnTo>
                    <a:lnTo>
                      <a:pt x="1097" y="694"/>
                    </a:lnTo>
                    <a:lnTo>
                      <a:pt x="1104" y="690"/>
                    </a:lnTo>
                    <a:lnTo>
                      <a:pt x="1106" y="683"/>
                    </a:lnTo>
                    <a:lnTo>
                      <a:pt x="1126" y="681"/>
                    </a:lnTo>
                    <a:lnTo>
                      <a:pt x="1126" y="673"/>
                    </a:lnTo>
                    <a:lnTo>
                      <a:pt x="1122" y="669"/>
                    </a:lnTo>
                    <a:lnTo>
                      <a:pt x="1123" y="665"/>
                    </a:lnTo>
                    <a:lnTo>
                      <a:pt x="1108" y="667"/>
                    </a:lnTo>
                    <a:lnTo>
                      <a:pt x="1101" y="662"/>
                    </a:lnTo>
                    <a:lnTo>
                      <a:pt x="1099" y="648"/>
                    </a:lnTo>
                    <a:lnTo>
                      <a:pt x="1095" y="644"/>
                    </a:lnTo>
                    <a:lnTo>
                      <a:pt x="1110" y="620"/>
                    </a:lnTo>
                    <a:lnTo>
                      <a:pt x="1112" y="608"/>
                    </a:lnTo>
                    <a:lnTo>
                      <a:pt x="1117" y="605"/>
                    </a:lnTo>
                    <a:lnTo>
                      <a:pt x="1126" y="622"/>
                    </a:lnTo>
                    <a:lnTo>
                      <a:pt x="1132" y="630"/>
                    </a:lnTo>
                    <a:lnTo>
                      <a:pt x="1133" y="622"/>
                    </a:lnTo>
                    <a:lnTo>
                      <a:pt x="1137" y="610"/>
                    </a:lnTo>
                    <a:lnTo>
                      <a:pt x="1143" y="613"/>
                    </a:lnTo>
                    <a:lnTo>
                      <a:pt x="1145" y="627"/>
                    </a:lnTo>
                    <a:lnTo>
                      <a:pt x="1153" y="636"/>
                    </a:lnTo>
                    <a:lnTo>
                      <a:pt x="1159" y="632"/>
                    </a:lnTo>
                    <a:lnTo>
                      <a:pt x="1166" y="638"/>
                    </a:lnTo>
                    <a:lnTo>
                      <a:pt x="1175" y="624"/>
                    </a:lnTo>
                    <a:lnTo>
                      <a:pt x="1177" y="628"/>
                    </a:lnTo>
                    <a:lnTo>
                      <a:pt x="1180" y="648"/>
                    </a:lnTo>
                    <a:lnTo>
                      <a:pt x="1185" y="667"/>
                    </a:lnTo>
                    <a:lnTo>
                      <a:pt x="1192" y="675"/>
                    </a:lnTo>
                    <a:lnTo>
                      <a:pt x="1203" y="680"/>
                    </a:lnTo>
                    <a:lnTo>
                      <a:pt x="1246" y="684"/>
                    </a:lnTo>
                    <a:lnTo>
                      <a:pt x="1250" y="681"/>
                    </a:lnTo>
                    <a:lnTo>
                      <a:pt x="1264" y="679"/>
                    </a:lnTo>
                    <a:lnTo>
                      <a:pt x="1288" y="681"/>
                    </a:lnTo>
                    <a:lnTo>
                      <a:pt x="1311" y="685"/>
                    </a:lnTo>
                    <a:lnTo>
                      <a:pt x="1326" y="691"/>
                    </a:lnTo>
                    <a:lnTo>
                      <a:pt x="1325" y="696"/>
                    </a:lnTo>
                    <a:lnTo>
                      <a:pt x="1315" y="701"/>
                    </a:lnTo>
                    <a:lnTo>
                      <a:pt x="1310" y="714"/>
                    </a:lnTo>
                    <a:lnTo>
                      <a:pt x="1298" y="729"/>
                    </a:lnTo>
                    <a:lnTo>
                      <a:pt x="1288" y="739"/>
                    </a:lnTo>
                    <a:lnTo>
                      <a:pt x="1276" y="744"/>
                    </a:lnTo>
                    <a:lnTo>
                      <a:pt x="1262" y="754"/>
                    </a:lnTo>
                    <a:lnTo>
                      <a:pt x="1260" y="762"/>
                    </a:lnTo>
                    <a:lnTo>
                      <a:pt x="1261" y="778"/>
                    </a:lnTo>
                    <a:lnTo>
                      <a:pt x="1268" y="798"/>
                    </a:lnTo>
                    <a:lnTo>
                      <a:pt x="1278" y="799"/>
                    </a:lnTo>
                    <a:lnTo>
                      <a:pt x="1284" y="809"/>
                    </a:lnTo>
                    <a:lnTo>
                      <a:pt x="1292" y="814"/>
                    </a:lnTo>
                    <a:lnTo>
                      <a:pt x="1295" y="807"/>
                    </a:lnTo>
                    <a:lnTo>
                      <a:pt x="1301" y="786"/>
                    </a:lnTo>
                    <a:lnTo>
                      <a:pt x="1312" y="771"/>
                    </a:lnTo>
                    <a:lnTo>
                      <a:pt x="1319" y="772"/>
                    </a:lnTo>
                    <a:lnTo>
                      <a:pt x="1326" y="786"/>
                    </a:lnTo>
                    <a:lnTo>
                      <a:pt x="1331" y="803"/>
                    </a:lnTo>
                    <a:lnTo>
                      <a:pt x="1333" y="811"/>
                    </a:lnTo>
                    <a:lnTo>
                      <a:pt x="1336" y="819"/>
                    </a:lnTo>
                    <a:lnTo>
                      <a:pt x="1342" y="847"/>
                    </a:lnTo>
                    <a:lnTo>
                      <a:pt x="1346" y="881"/>
                    </a:lnTo>
                    <a:lnTo>
                      <a:pt x="1349" y="878"/>
                    </a:lnTo>
                    <a:lnTo>
                      <a:pt x="1354" y="873"/>
                    </a:lnTo>
                    <a:lnTo>
                      <a:pt x="1363" y="875"/>
                    </a:lnTo>
                    <a:lnTo>
                      <a:pt x="1368" y="874"/>
                    </a:lnTo>
                    <a:lnTo>
                      <a:pt x="1373" y="868"/>
                    </a:lnTo>
                    <a:lnTo>
                      <a:pt x="1374" y="862"/>
                    </a:lnTo>
                    <a:lnTo>
                      <a:pt x="1371" y="862"/>
                    </a:lnTo>
                    <a:lnTo>
                      <a:pt x="1368" y="852"/>
                    </a:lnTo>
                    <a:lnTo>
                      <a:pt x="1368" y="836"/>
                    </a:lnTo>
                    <a:lnTo>
                      <a:pt x="1369" y="823"/>
                    </a:lnTo>
                    <a:lnTo>
                      <a:pt x="1380" y="824"/>
                    </a:lnTo>
                    <a:lnTo>
                      <a:pt x="1384" y="819"/>
                    </a:lnTo>
                    <a:lnTo>
                      <a:pt x="1387" y="799"/>
                    </a:lnTo>
                    <a:lnTo>
                      <a:pt x="1386" y="773"/>
                    </a:lnTo>
                    <a:lnTo>
                      <a:pt x="1393" y="766"/>
                    </a:lnTo>
                    <a:lnTo>
                      <a:pt x="1407" y="762"/>
                    </a:lnTo>
                    <a:lnTo>
                      <a:pt x="1420" y="765"/>
                    </a:lnTo>
                    <a:lnTo>
                      <a:pt x="1428" y="765"/>
                    </a:lnTo>
                    <a:lnTo>
                      <a:pt x="1433" y="760"/>
                    </a:lnTo>
                    <a:lnTo>
                      <a:pt x="1439" y="740"/>
                    </a:lnTo>
                    <a:lnTo>
                      <a:pt x="1457" y="705"/>
                    </a:lnTo>
                    <a:lnTo>
                      <a:pt x="1461" y="694"/>
                    </a:lnTo>
                    <a:lnTo>
                      <a:pt x="1459" y="684"/>
                    </a:lnTo>
                    <a:lnTo>
                      <a:pt x="1465" y="675"/>
                    </a:lnTo>
                    <a:lnTo>
                      <a:pt x="1481" y="664"/>
                    </a:lnTo>
                    <a:lnTo>
                      <a:pt x="1487" y="652"/>
                    </a:lnTo>
                    <a:lnTo>
                      <a:pt x="1486" y="624"/>
                    </a:lnTo>
                    <a:lnTo>
                      <a:pt x="1493" y="608"/>
                    </a:lnTo>
                    <a:lnTo>
                      <a:pt x="1506" y="597"/>
                    </a:lnTo>
                    <a:lnTo>
                      <a:pt x="1521" y="589"/>
                    </a:lnTo>
                    <a:lnTo>
                      <a:pt x="1531" y="581"/>
                    </a:lnTo>
                    <a:lnTo>
                      <a:pt x="1538" y="567"/>
                    </a:lnTo>
                    <a:lnTo>
                      <a:pt x="1558" y="563"/>
                    </a:lnTo>
                    <a:lnTo>
                      <a:pt x="1569" y="560"/>
                    </a:lnTo>
                    <a:lnTo>
                      <a:pt x="1585" y="565"/>
                    </a:lnTo>
                    <a:lnTo>
                      <a:pt x="1590" y="560"/>
                    </a:lnTo>
                    <a:lnTo>
                      <a:pt x="1586" y="544"/>
                    </a:lnTo>
                    <a:lnTo>
                      <a:pt x="1591" y="530"/>
                    </a:lnTo>
                    <a:lnTo>
                      <a:pt x="1602" y="525"/>
                    </a:lnTo>
                    <a:lnTo>
                      <a:pt x="1608" y="518"/>
                    </a:lnTo>
                    <a:lnTo>
                      <a:pt x="1608" y="506"/>
                    </a:lnTo>
                    <a:lnTo>
                      <a:pt x="1604" y="493"/>
                    </a:lnTo>
                    <a:lnTo>
                      <a:pt x="1594" y="490"/>
                    </a:lnTo>
                    <a:lnTo>
                      <a:pt x="1580" y="490"/>
                    </a:lnTo>
                    <a:lnTo>
                      <a:pt x="1570" y="486"/>
                    </a:lnTo>
                    <a:lnTo>
                      <a:pt x="1552" y="486"/>
                    </a:lnTo>
                    <a:lnTo>
                      <a:pt x="1554" y="470"/>
                    </a:lnTo>
                    <a:lnTo>
                      <a:pt x="1556" y="455"/>
                    </a:lnTo>
                    <a:lnTo>
                      <a:pt x="1543" y="453"/>
                    </a:lnTo>
                    <a:lnTo>
                      <a:pt x="1541" y="442"/>
                    </a:lnTo>
                    <a:lnTo>
                      <a:pt x="1543" y="434"/>
                    </a:lnTo>
                    <a:lnTo>
                      <a:pt x="1532" y="422"/>
                    </a:lnTo>
                    <a:lnTo>
                      <a:pt x="1520" y="426"/>
                    </a:lnTo>
                    <a:lnTo>
                      <a:pt x="1505" y="436"/>
                    </a:lnTo>
                    <a:lnTo>
                      <a:pt x="1492" y="439"/>
                    </a:lnTo>
                    <a:lnTo>
                      <a:pt x="1472" y="441"/>
                    </a:lnTo>
                    <a:lnTo>
                      <a:pt x="1463" y="439"/>
                    </a:lnTo>
                    <a:lnTo>
                      <a:pt x="1457" y="434"/>
                    </a:lnTo>
                    <a:lnTo>
                      <a:pt x="1452" y="433"/>
                    </a:lnTo>
                    <a:lnTo>
                      <a:pt x="1443" y="438"/>
                    </a:lnTo>
                    <a:lnTo>
                      <a:pt x="1434" y="444"/>
                    </a:lnTo>
                    <a:lnTo>
                      <a:pt x="1428" y="455"/>
                    </a:lnTo>
                    <a:lnTo>
                      <a:pt x="1408" y="472"/>
                    </a:lnTo>
                    <a:lnTo>
                      <a:pt x="1393" y="476"/>
                    </a:lnTo>
                    <a:lnTo>
                      <a:pt x="1379" y="492"/>
                    </a:lnTo>
                    <a:lnTo>
                      <a:pt x="1369" y="499"/>
                    </a:lnTo>
                    <a:lnTo>
                      <a:pt x="1354" y="507"/>
                    </a:lnTo>
                    <a:lnTo>
                      <a:pt x="1342" y="515"/>
                    </a:lnTo>
                    <a:lnTo>
                      <a:pt x="1314" y="522"/>
                    </a:lnTo>
                    <a:lnTo>
                      <a:pt x="1296" y="527"/>
                    </a:lnTo>
                    <a:lnTo>
                      <a:pt x="1298" y="529"/>
                    </a:lnTo>
                    <a:lnTo>
                      <a:pt x="1298" y="531"/>
                    </a:lnTo>
                    <a:lnTo>
                      <a:pt x="1295" y="538"/>
                    </a:lnTo>
                    <a:lnTo>
                      <a:pt x="1295" y="540"/>
                    </a:lnTo>
                    <a:lnTo>
                      <a:pt x="1296" y="542"/>
                    </a:lnTo>
                    <a:lnTo>
                      <a:pt x="1315" y="550"/>
                    </a:lnTo>
                    <a:lnTo>
                      <a:pt x="1321" y="556"/>
                    </a:lnTo>
                    <a:lnTo>
                      <a:pt x="1319" y="570"/>
                    </a:lnTo>
                    <a:lnTo>
                      <a:pt x="1320" y="574"/>
                    </a:lnTo>
                    <a:lnTo>
                      <a:pt x="1320" y="577"/>
                    </a:lnTo>
                    <a:lnTo>
                      <a:pt x="1312" y="581"/>
                    </a:lnTo>
                    <a:lnTo>
                      <a:pt x="1292" y="584"/>
                    </a:lnTo>
                    <a:lnTo>
                      <a:pt x="1278" y="585"/>
                    </a:lnTo>
                    <a:lnTo>
                      <a:pt x="1257" y="589"/>
                    </a:lnTo>
                    <a:lnTo>
                      <a:pt x="1249" y="590"/>
                    </a:lnTo>
                    <a:lnTo>
                      <a:pt x="1240" y="590"/>
                    </a:lnTo>
                    <a:lnTo>
                      <a:pt x="1230" y="587"/>
                    </a:lnTo>
                    <a:lnTo>
                      <a:pt x="1225" y="587"/>
                    </a:lnTo>
                    <a:lnTo>
                      <a:pt x="1202" y="595"/>
                    </a:lnTo>
                    <a:lnTo>
                      <a:pt x="1183" y="595"/>
                    </a:lnTo>
                    <a:lnTo>
                      <a:pt x="1160" y="592"/>
                    </a:lnTo>
                    <a:lnTo>
                      <a:pt x="1149" y="588"/>
                    </a:lnTo>
                    <a:lnTo>
                      <a:pt x="1145" y="585"/>
                    </a:lnTo>
                    <a:lnTo>
                      <a:pt x="1142" y="585"/>
                    </a:lnTo>
                    <a:lnTo>
                      <a:pt x="1140" y="584"/>
                    </a:lnTo>
                    <a:lnTo>
                      <a:pt x="1140" y="577"/>
                    </a:lnTo>
                    <a:lnTo>
                      <a:pt x="1139" y="574"/>
                    </a:lnTo>
                    <a:lnTo>
                      <a:pt x="1134" y="573"/>
                    </a:lnTo>
                    <a:lnTo>
                      <a:pt x="1134" y="568"/>
                    </a:lnTo>
                    <a:lnTo>
                      <a:pt x="1143" y="560"/>
                    </a:lnTo>
                    <a:lnTo>
                      <a:pt x="1144" y="556"/>
                    </a:lnTo>
                    <a:lnTo>
                      <a:pt x="1139" y="556"/>
                    </a:lnTo>
                    <a:lnTo>
                      <a:pt x="1135" y="554"/>
                    </a:lnTo>
                    <a:lnTo>
                      <a:pt x="1133" y="551"/>
                    </a:lnTo>
                    <a:lnTo>
                      <a:pt x="1133" y="544"/>
                    </a:lnTo>
                    <a:lnTo>
                      <a:pt x="1137" y="531"/>
                    </a:lnTo>
                    <a:lnTo>
                      <a:pt x="1137" y="525"/>
                    </a:lnTo>
                    <a:lnTo>
                      <a:pt x="1134" y="515"/>
                    </a:lnTo>
                    <a:lnTo>
                      <a:pt x="1133" y="512"/>
                    </a:lnTo>
                    <a:lnTo>
                      <a:pt x="1128" y="509"/>
                    </a:lnTo>
                    <a:lnTo>
                      <a:pt x="1123" y="511"/>
                    </a:lnTo>
                    <a:lnTo>
                      <a:pt x="1115" y="517"/>
                    </a:lnTo>
                    <a:lnTo>
                      <a:pt x="1107" y="517"/>
                    </a:lnTo>
                    <a:lnTo>
                      <a:pt x="1099" y="520"/>
                    </a:lnTo>
                    <a:lnTo>
                      <a:pt x="1097" y="522"/>
                    </a:lnTo>
                    <a:lnTo>
                      <a:pt x="1094" y="529"/>
                    </a:lnTo>
                    <a:lnTo>
                      <a:pt x="1090" y="541"/>
                    </a:lnTo>
                    <a:lnTo>
                      <a:pt x="1091" y="556"/>
                    </a:lnTo>
                    <a:lnTo>
                      <a:pt x="1090" y="570"/>
                    </a:lnTo>
                    <a:lnTo>
                      <a:pt x="1086" y="574"/>
                    </a:lnTo>
                    <a:lnTo>
                      <a:pt x="1086" y="578"/>
                    </a:lnTo>
                    <a:lnTo>
                      <a:pt x="1094" y="582"/>
                    </a:lnTo>
                    <a:lnTo>
                      <a:pt x="1099" y="592"/>
                    </a:lnTo>
                    <a:lnTo>
                      <a:pt x="1099" y="599"/>
                    </a:lnTo>
                    <a:lnTo>
                      <a:pt x="1092" y="610"/>
                    </a:lnTo>
                    <a:lnTo>
                      <a:pt x="1092" y="613"/>
                    </a:lnTo>
                    <a:lnTo>
                      <a:pt x="1080" y="611"/>
                    </a:lnTo>
                    <a:lnTo>
                      <a:pt x="1069" y="614"/>
                    </a:lnTo>
                    <a:lnTo>
                      <a:pt x="1054" y="613"/>
                    </a:lnTo>
                    <a:lnTo>
                      <a:pt x="1046" y="615"/>
                    </a:lnTo>
                    <a:lnTo>
                      <a:pt x="1036" y="610"/>
                    </a:lnTo>
                    <a:lnTo>
                      <a:pt x="1026" y="609"/>
                    </a:lnTo>
                    <a:lnTo>
                      <a:pt x="1020" y="609"/>
                    </a:lnTo>
                    <a:lnTo>
                      <a:pt x="973" y="601"/>
                    </a:lnTo>
                    <a:lnTo>
                      <a:pt x="967" y="595"/>
                    </a:lnTo>
                    <a:lnTo>
                      <a:pt x="959" y="592"/>
                    </a:lnTo>
                    <a:lnTo>
                      <a:pt x="945" y="593"/>
                    </a:lnTo>
                    <a:lnTo>
                      <a:pt x="925" y="589"/>
                    </a:lnTo>
                    <a:lnTo>
                      <a:pt x="913" y="581"/>
                    </a:lnTo>
                    <a:lnTo>
                      <a:pt x="907" y="576"/>
                    </a:lnTo>
                    <a:lnTo>
                      <a:pt x="897" y="562"/>
                    </a:lnTo>
                    <a:lnTo>
                      <a:pt x="891" y="558"/>
                    </a:lnTo>
                    <a:lnTo>
                      <a:pt x="873" y="555"/>
                    </a:lnTo>
                    <a:lnTo>
                      <a:pt x="869" y="555"/>
                    </a:lnTo>
                    <a:lnTo>
                      <a:pt x="866" y="558"/>
                    </a:lnTo>
                    <a:lnTo>
                      <a:pt x="860" y="557"/>
                    </a:lnTo>
                    <a:lnTo>
                      <a:pt x="852" y="554"/>
                    </a:lnTo>
                    <a:lnTo>
                      <a:pt x="841" y="554"/>
                    </a:lnTo>
                    <a:lnTo>
                      <a:pt x="832" y="558"/>
                    </a:lnTo>
                    <a:lnTo>
                      <a:pt x="827" y="558"/>
                    </a:lnTo>
                    <a:lnTo>
                      <a:pt x="806" y="554"/>
                    </a:lnTo>
                    <a:lnTo>
                      <a:pt x="796" y="541"/>
                    </a:lnTo>
                    <a:lnTo>
                      <a:pt x="794" y="539"/>
                    </a:lnTo>
                    <a:lnTo>
                      <a:pt x="785" y="538"/>
                    </a:lnTo>
                    <a:lnTo>
                      <a:pt x="782" y="538"/>
                    </a:lnTo>
                    <a:lnTo>
                      <a:pt x="772" y="530"/>
                    </a:lnTo>
                    <a:lnTo>
                      <a:pt x="761" y="525"/>
                    </a:lnTo>
                    <a:lnTo>
                      <a:pt x="751" y="524"/>
                    </a:lnTo>
                    <a:lnTo>
                      <a:pt x="741" y="519"/>
                    </a:lnTo>
                    <a:lnTo>
                      <a:pt x="736" y="515"/>
                    </a:lnTo>
                    <a:lnTo>
                      <a:pt x="724" y="501"/>
                    </a:lnTo>
                    <a:lnTo>
                      <a:pt x="715" y="495"/>
                    </a:lnTo>
                    <a:lnTo>
                      <a:pt x="707" y="491"/>
                    </a:lnTo>
                    <a:lnTo>
                      <a:pt x="703" y="487"/>
                    </a:lnTo>
                    <a:lnTo>
                      <a:pt x="690" y="480"/>
                    </a:lnTo>
                    <a:lnTo>
                      <a:pt x="687" y="480"/>
                    </a:lnTo>
                    <a:lnTo>
                      <a:pt x="686" y="484"/>
                    </a:lnTo>
                    <a:lnTo>
                      <a:pt x="681" y="484"/>
                    </a:lnTo>
                    <a:lnTo>
                      <a:pt x="676" y="480"/>
                    </a:lnTo>
                    <a:lnTo>
                      <a:pt x="675" y="474"/>
                    </a:lnTo>
                    <a:lnTo>
                      <a:pt x="670" y="469"/>
                    </a:lnTo>
                    <a:lnTo>
                      <a:pt x="659" y="468"/>
                    </a:lnTo>
                    <a:lnTo>
                      <a:pt x="658" y="465"/>
                    </a:lnTo>
                    <a:lnTo>
                      <a:pt x="659" y="458"/>
                    </a:lnTo>
                    <a:lnTo>
                      <a:pt x="664" y="450"/>
                    </a:lnTo>
                    <a:lnTo>
                      <a:pt x="667" y="449"/>
                    </a:lnTo>
                    <a:lnTo>
                      <a:pt x="669" y="442"/>
                    </a:lnTo>
                    <a:lnTo>
                      <a:pt x="672" y="438"/>
                    </a:lnTo>
                    <a:lnTo>
                      <a:pt x="669" y="429"/>
                    </a:lnTo>
                    <a:lnTo>
                      <a:pt x="672" y="422"/>
                    </a:lnTo>
                    <a:lnTo>
                      <a:pt x="677" y="416"/>
                    </a:lnTo>
                    <a:lnTo>
                      <a:pt x="675" y="409"/>
                    </a:lnTo>
                    <a:lnTo>
                      <a:pt x="675" y="405"/>
                    </a:lnTo>
                    <a:lnTo>
                      <a:pt x="679" y="400"/>
                    </a:lnTo>
                    <a:lnTo>
                      <a:pt x="685" y="400"/>
                    </a:lnTo>
                    <a:lnTo>
                      <a:pt x="688" y="393"/>
                    </a:lnTo>
                    <a:lnTo>
                      <a:pt x="696" y="388"/>
                    </a:lnTo>
                    <a:lnTo>
                      <a:pt x="699" y="382"/>
                    </a:lnTo>
                    <a:lnTo>
                      <a:pt x="701" y="377"/>
                    </a:lnTo>
                    <a:lnTo>
                      <a:pt x="703" y="375"/>
                    </a:lnTo>
                    <a:lnTo>
                      <a:pt x="706" y="377"/>
                    </a:lnTo>
                    <a:lnTo>
                      <a:pt x="712" y="375"/>
                    </a:lnTo>
                    <a:lnTo>
                      <a:pt x="709" y="374"/>
                    </a:lnTo>
                    <a:lnTo>
                      <a:pt x="692" y="369"/>
                    </a:lnTo>
                    <a:lnTo>
                      <a:pt x="690" y="367"/>
                    </a:lnTo>
                    <a:lnTo>
                      <a:pt x="686" y="361"/>
                    </a:lnTo>
                    <a:lnTo>
                      <a:pt x="681" y="359"/>
                    </a:lnTo>
                    <a:lnTo>
                      <a:pt x="669" y="350"/>
                    </a:lnTo>
                    <a:lnTo>
                      <a:pt x="663" y="350"/>
                    </a:lnTo>
                    <a:lnTo>
                      <a:pt x="656" y="346"/>
                    </a:lnTo>
                    <a:lnTo>
                      <a:pt x="654" y="342"/>
                    </a:lnTo>
                    <a:lnTo>
                      <a:pt x="654" y="339"/>
                    </a:lnTo>
                    <a:lnTo>
                      <a:pt x="651" y="335"/>
                    </a:lnTo>
                    <a:lnTo>
                      <a:pt x="647" y="335"/>
                    </a:lnTo>
                    <a:lnTo>
                      <a:pt x="645" y="332"/>
                    </a:lnTo>
                    <a:lnTo>
                      <a:pt x="640" y="330"/>
                    </a:lnTo>
                    <a:lnTo>
                      <a:pt x="632" y="334"/>
                    </a:lnTo>
                    <a:lnTo>
                      <a:pt x="631" y="332"/>
                    </a:lnTo>
                    <a:lnTo>
                      <a:pt x="629" y="326"/>
                    </a:lnTo>
                    <a:lnTo>
                      <a:pt x="628" y="325"/>
                    </a:lnTo>
                    <a:lnTo>
                      <a:pt x="624" y="324"/>
                    </a:lnTo>
                    <a:lnTo>
                      <a:pt x="621" y="325"/>
                    </a:lnTo>
                    <a:lnTo>
                      <a:pt x="612" y="324"/>
                    </a:lnTo>
                    <a:lnTo>
                      <a:pt x="608" y="325"/>
                    </a:lnTo>
                    <a:lnTo>
                      <a:pt x="602" y="329"/>
                    </a:lnTo>
                    <a:lnTo>
                      <a:pt x="599" y="329"/>
                    </a:lnTo>
                    <a:lnTo>
                      <a:pt x="596" y="326"/>
                    </a:lnTo>
                    <a:lnTo>
                      <a:pt x="597" y="316"/>
                    </a:lnTo>
                    <a:lnTo>
                      <a:pt x="593" y="313"/>
                    </a:lnTo>
                    <a:lnTo>
                      <a:pt x="589" y="307"/>
                    </a:lnTo>
                    <a:lnTo>
                      <a:pt x="589" y="304"/>
                    </a:lnTo>
                    <a:lnTo>
                      <a:pt x="584" y="299"/>
                    </a:lnTo>
                    <a:lnTo>
                      <a:pt x="584" y="294"/>
                    </a:lnTo>
                    <a:lnTo>
                      <a:pt x="586" y="287"/>
                    </a:lnTo>
                    <a:lnTo>
                      <a:pt x="583" y="281"/>
                    </a:lnTo>
                    <a:lnTo>
                      <a:pt x="583" y="277"/>
                    </a:lnTo>
                    <a:lnTo>
                      <a:pt x="584" y="270"/>
                    </a:lnTo>
                    <a:lnTo>
                      <a:pt x="586" y="264"/>
                    </a:lnTo>
                    <a:lnTo>
                      <a:pt x="579" y="254"/>
                    </a:lnTo>
                    <a:lnTo>
                      <a:pt x="572" y="246"/>
                    </a:lnTo>
                    <a:lnTo>
                      <a:pt x="572" y="237"/>
                    </a:lnTo>
                    <a:lnTo>
                      <a:pt x="569" y="229"/>
                    </a:lnTo>
                    <a:lnTo>
                      <a:pt x="570" y="226"/>
                    </a:lnTo>
                    <a:lnTo>
                      <a:pt x="581" y="224"/>
                    </a:lnTo>
                    <a:lnTo>
                      <a:pt x="584" y="221"/>
                    </a:lnTo>
                    <a:lnTo>
                      <a:pt x="585" y="222"/>
                    </a:lnTo>
                    <a:lnTo>
                      <a:pt x="586" y="229"/>
                    </a:lnTo>
                    <a:lnTo>
                      <a:pt x="589" y="234"/>
                    </a:lnTo>
                    <a:lnTo>
                      <a:pt x="591" y="237"/>
                    </a:lnTo>
                    <a:lnTo>
                      <a:pt x="599" y="239"/>
                    </a:lnTo>
                    <a:lnTo>
                      <a:pt x="601" y="238"/>
                    </a:lnTo>
                    <a:lnTo>
                      <a:pt x="604" y="237"/>
                    </a:lnTo>
                    <a:lnTo>
                      <a:pt x="607" y="238"/>
                    </a:lnTo>
                    <a:lnTo>
                      <a:pt x="608" y="232"/>
                    </a:lnTo>
                    <a:lnTo>
                      <a:pt x="612" y="229"/>
                    </a:lnTo>
                    <a:lnTo>
                      <a:pt x="616" y="223"/>
                    </a:lnTo>
                    <a:lnTo>
                      <a:pt x="617" y="223"/>
                    </a:lnTo>
                    <a:lnTo>
                      <a:pt x="621" y="228"/>
                    </a:lnTo>
                    <a:lnTo>
                      <a:pt x="623" y="228"/>
                    </a:lnTo>
                    <a:lnTo>
                      <a:pt x="632" y="217"/>
                    </a:lnTo>
                    <a:lnTo>
                      <a:pt x="632" y="215"/>
                    </a:lnTo>
                    <a:lnTo>
                      <a:pt x="628" y="208"/>
                    </a:lnTo>
                    <a:lnTo>
                      <a:pt x="622" y="200"/>
                    </a:lnTo>
                    <a:lnTo>
                      <a:pt x="621" y="195"/>
                    </a:lnTo>
                    <a:lnTo>
                      <a:pt x="622" y="192"/>
                    </a:lnTo>
                    <a:lnTo>
                      <a:pt x="622" y="189"/>
                    </a:lnTo>
                    <a:lnTo>
                      <a:pt x="612" y="184"/>
                    </a:lnTo>
                    <a:lnTo>
                      <a:pt x="607" y="185"/>
                    </a:lnTo>
                    <a:lnTo>
                      <a:pt x="606" y="181"/>
                    </a:lnTo>
                    <a:lnTo>
                      <a:pt x="597" y="174"/>
                    </a:lnTo>
                    <a:lnTo>
                      <a:pt x="597" y="159"/>
                    </a:lnTo>
                    <a:lnTo>
                      <a:pt x="602" y="158"/>
                    </a:lnTo>
                    <a:lnTo>
                      <a:pt x="600" y="152"/>
                    </a:lnTo>
                    <a:lnTo>
                      <a:pt x="601" y="149"/>
                    </a:lnTo>
                    <a:lnTo>
                      <a:pt x="602" y="148"/>
                    </a:lnTo>
                    <a:lnTo>
                      <a:pt x="595" y="141"/>
                    </a:lnTo>
                    <a:lnTo>
                      <a:pt x="596" y="135"/>
                    </a:lnTo>
                    <a:lnTo>
                      <a:pt x="596" y="133"/>
                    </a:lnTo>
                    <a:lnTo>
                      <a:pt x="606" y="133"/>
                    </a:lnTo>
                    <a:lnTo>
                      <a:pt x="610" y="130"/>
                    </a:lnTo>
                    <a:lnTo>
                      <a:pt x="621" y="133"/>
                    </a:lnTo>
                    <a:lnTo>
                      <a:pt x="623" y="131"/>
                    </a:lnTo>
                    <a:lnTo>
                      <a:pt x="628" y="126"/>
                    </a:lnTo>
                    <a:lnTo>
                      <a:pt x="633" y="116"/>
                    </a:lnTo>
                    <a:lnTo>
                      <a:pt x="633" y="105"/>
                    </a:lnTo>
                    <a:lnTo>
                      <a:pt x="643" y="104"/>
                    </a:lnTo>
                    <a:lnTo>
                      <a:pt x="644" y="103"/>
                    </a:lnTo>
                    <a:lnTo>
                      <a:pt x="642" y="100"/>
                    </a:lnTo>
                    <a:lnTo>
                      <a:pt x="643" y="97"/>
                    </a:lnTo>
                    <a:lnTo>
                      <a:pt x="647" y="94"/>
                    </a:lnTo>
                    <a:lnTo>
                      <a:pt x="648" y="92"/>
                    </a:lnTo>
                    <a:lnTo>
                      <a:pt x="651" y="88"/>
                    </a:lnTo>
                    <a:lnTo>
                      <a:pt x="658" y="83"/>
                    </a:lnTo>
                    <a:lnTo>
                      <a:pt x="658" y="77"/>
                    </a:lnTo>
                    <a:lnTo>
                      <a:pt x="664" y="71"/>
                    </a:lnTo>
                    <a:lnTo>
                      <a:pt x="666" y="52"/>
                    </a:lnTo>
                    <a:lnTo>
                      <a:pt x="669" y="50"/>
                    </a:lnTo>
                    <a:lnTo>
                      <a:pt x="669" y="43"/>
                    </a:lnTo>
                    <a:lnTo>
                      <a:pt x="675" y="35"/>
                    </a:lnTo>
                    <a:lnTo>
                      <a:pt x="675" y="32"/>
                    </a:lnTo>
                    <a:lnTo>
                      <a:pt x="671" y="29"/>
                    </a:lnTo>
                    <a:lnTo>
                      <a:pt x="667" y="29"/>
                    </a:lnTo>
                    <a:lnTo>
                      <a:pt x="660" y="38"/>
                    </a:lnTo>
                    <a:lnTo>
                      <a:pt x="658" y="38"/>
                    </a:lnTo>
                    <a:lnTo>
                      <a:pt x="655" y="34"/>
                    </a:lnTo>
                    <a:lnTo>
                      <a:pt x="653" y="23"/>
                    </a:lnTo>
                    <a:lnTo>
                      <a:pt x="648" y="27"/>
                    </a:lnTo>
                    <a:lnTo>
                      <a:pt x="644" y="27"/>
                    </a:lnTo>
                    <a:lnTo>
                      <a:pt x="642" y="22"/>
                    </a:lnTo>
                    <a:lnTo>
                      <a:pt x="639" y="22"/>
                    </a:lnTo>
                    <a:lnTo>
                      <a:pt x="637" y="20"/>
                    </a:lnTo>
                    <a:lnTo>
                      <a:pt x="636" y="11"/>
                    </a:lnTo>
                    <a:lnTo>
                      <a:pt x="632" y="9"/>
                    </a:lnTo>
                    <a:lnTo>
                      <a:pt x="631" y="7"/>
                    </a:lnTo>
                    <a:lnTo>
                      <a:pt x="628" y="6"/>
                    </a:lnTo>
                    <a:lnTo>
                      <a:pt x="624" y="6"/>
                    </a:lnTo>
                    <a:lnTo>
                      <a:pt x="621" y="1"/>
                    </a:lnTo>
                    <a:lnTo>
                      <a:pt x="618" y="0"/>
                    </a:lnTo>
                    <a:lnTo>
                      <a:pt x="615" y="0"/>
                    </a:lnTo>
                    <a:lnTo>
                      <a:pt x="610" y="2"/>
                    </a:lnTo>
                    <a:lnTo>
                      <a:pt x="604" y="2"/>
                    </a:lnTo>
                    <a:lnTo>
                      <a:pt x="599" y="6"/>
                    </a:lnTo>
                    <a:lnTo>
                      <a:pt x="585" y="6"/>
                    </a:lnTo>
                    <a:lnTo>
                      <a:pt x="575" y="13"/>
                    </a:lnTo>
                    <a:lnTo>
                      <a:pt x="564" y="19"/>
                    </a:lnTo>
                    <a:lnTo>
                      <a:pt x="557" y="24"/>
                    </a:lnTo>
                    <a:lnTo>
                      <a:pt x="552" y="29"/>
                    </a:lnTo>
                    <a:lnTo>
                      <a:pt x="547" y="30"/>
                    </a:lnTo>
                    <a:lnTo>
                      <a:pt x="543" y="35"/>
                    </a:lnTo>
                    <a:lnTo>
                      <a:pt x="536" y="32"/>
                    </a:lnTo>
                    <a:lnTo>
                      <a:pt x="531" y="35"/>
                    </a:lnTo>
                    <a:lnTo>
                      <a:pt x="526" y="35"/>
                    </a:lnTo>
                    <a:lnTo>
                      <a:pt x="492" y="60"/>
                    </a:lnTo>
                    <a:lnTo>
                      <a:pt x="488" y="66"/>
                    </a:lnTo>
                    <a:lnTo>
                      <a:pt x="489" y="68"/>
                    </a:lnTo>
                    <a:lnTo>
                      <a:pt x="489" y="71"/>
                    </a:lnTo>
                    <a:lnTo>
                      <a:pt x="486" y="79"/>
                    </a:lnTo>
                    <a:lnTo>
                      <a:pt x="482" y="83"/>
                    </a:lnTo>
                    <a:lnTo>
                      <a:pt x="478" y="82"/>
                    </a:lnTo>
                    <a:lnTo>
                      <a:pt x="475" y="78"/>
                    </a:lnTo>
                    <a:lnTo>
                      <a:pt x="456" y="79"/>
                    </a:lnTo>
                    <a:lnTo>
                      <a:pt x="454" y="81"/>
                    </a:lnTo>
                    <a:lnTo>
                      <a:pt x="449" y="87"/>
                    </a:lnTo>
                    <a:lnTo>
                      <a:pt x="446" y="88"/>
                    </a:lnTo>
                    <a:lnTo>
                      <a:pt x="440" y="88"/>
                    </a:lnTo>
                    <a:lnTo>
                      <a:pt x="433" y="86"/>
                    </a:lnTo>
                    <a:lnTo>
                      <a:pt x="429" y="88"/>
                    </a:lnTo>
                    <a:lnTo>
                      <a:pt x="427" y="92"/>
                    </a:lnTo>
                    <a:lnTo>
                      <a:pt x="423" y="94"/>
                    </a:lnTo>
                    <a:lnTo>
                      <a:pt x="421" y="95"/>
                    </a:lnTo>
                    <a:lnTo>
                      <a:pt x="414" y="94"/>
                    </a:lnTo>
                    <a:lnTo>
                      <a:pt x="411" y="95"/>
                    </a:lnTo>
                    <a:lnTo>
                      <a:pt x="407" y="93"/>
                    </a:lnTo>
                    <a:lnTo>
                      <a:pt x="395" y="93"/>
                    </a:lnTo>
                    <a:lnTo>
                      <a:pt x="390" y="92"/>
                    </a:lnTo>
                    <a:lnTo>
                      <a:pt x="385" y="92"/>
                    </a:lnTo>
                    <a:lnTo>
                      <a:pt x="370" y="83"/>
                    </a:lnTo>
                    <a:lnTo>
                      <a:pt x="360" y="81"/>
                    </a:lnTo>
                    <a:lnTo>
                      <a:pt x="342" y="73"/>
                    </a:lnTo>
                    <a:lnTo>
                      <a:pt x="337" y="76"/>
                    </a:lnTo>
                    <a:lnTo>
                      <a:pt x="333" y="79"/>
                    </a:lnTo>
                    <a:lnTo>
                      <a:pt x="326" y="78"/>
                    </a:lnTo>
                    <a:lnTo>
                      <a:pt x="322" y="79"/>
                    </a:lnTo>
                    <a:lnTo>
                      <a:pt x="321" y="82"/>
                    </a:lnTo>
                    <a:lnTo>
                      <a:pt x="320" y="90"/>
                    </a:lnTo>
                    <a:lnTo>
                      <a:pt x="312" y="104"/>
                    </a:lnTo>
                    <a:lnTo>
                      <a:pt x="312" y="106"/>
                    </a:lnTo>
                    <a:lnTo>
                      <a:pt x="321" y="106"/>
                    </a:lnTo>
                    <a:lnTo>
                      <a:pt x="323" y="111"/>
                    </a:lnTo>
                    <a:lnTo>
                      <a:pt x="323" y="115"/>
                    </a:lnTo>
                    <a:lnTo>
                      <a:pt x="319" y="117"/>
                    </a:lnTo>
                    <a:lnTo>
                      <a:pt x="317" y="119"/>
                    </a:lnTo>
                    <a:lnTo>
                      <a:pt x="317" y="122"/>
                    </a:lnTo>
                    <a:lnTo>
                      <a:pt x="320" y="126"/>
                    </a:lnTo>
                    <a:lnTo>
                      <a:pt x="322" y="127"/>
                    </a:lnTo>
                    <a:lnTo>
                      <a:pt x="333" y="126"/>
                    </a:lnTo>
                    <a:lnTo>
                      <a:pt x="336" y="129"/>
                    </a:lnTo>
                    <a:lnTo>
                      <a:pt x="337" y="132"/>
                    </a:lnTo>
                    <a:lnTo>
                      <a:pt x="337" y="133"/>
                    </a:lnTo>
                    <a:lnTo>
                      <a:pt x="332" y="138"/>
                    </a:lnTo>
                    <a:lnTo>
                      <a:pt x="326" y="141"/>
                    </a:lnTo>
                    <a:lnTo>
                      <a:pt x="325" y="147"/>
                    </a:lnTo>
                    <a:lnTo>
                      <a:pt x="337" y="158"/>
                    </a:lnTo>
                    <a:lnTo>
                      <a:pt x="337" y="164"/>
                    </a:lnTo>
                    <a:lnTo>
                      <a:pt x="336" y="169"/>
                    </a:lnTo>
                    <a:lnTo>
                      <a:pt x="322" y="178"/>
                    </a:lnTo>
                    <a:lnTo>
                      <a:pt x="321" y="181"/>
                    </a:lnTo>
                    <a:lnTo>
                      <a:pt x="330" y="185"/>
                    </a:lnTo>
                    <a:lnTo>
                      <a:pt x="333" y="194"/>
                    </a:lnTo>
                    <a:lnTo>
                      <a:pt x="343" y="200"/>
                    </a:lnTo>
                    <a:lnTo>
                      <a:pt x="342" y="207"/>
                    </a:lnTo>
                    <a:lnTo>
                      <a:pt x="349" y="208"/>
                    </a:lnTo>
                    <a:lnTo>
                      <a:pt x="352" y="212"/>
                    </a:lnTo>
                    <a:lnTo>
                      <a:pt x="358" y="210"/>
                    </a:lnTo>
                    <a:lnTo>
                      <a:pt x="363" y="211"/>
                    </a:lnTo>
                    <a:lnTo>
                      <a:pt x="363" y="216"/>
                    </a:lnTo>
                    <a:lnTo>
                      <a:pt x="362" y="222"/>
                    </a:lnTo>
                    <a:lnTo>
                      <a:pt x="365" y="229"/>
                    </a:lnTo>
                    <a:lnTo>
                      <a:pt x="366" y="230"/>
                    </a:lnTo>
                    <a:lnTo>
                      <a:pt x="384" y="232"/>
                    </a:lnTo>
                    <a:lnTo>
                      <a:pt x="389" y="235"/>
                    </a:lnTo>
                    <a:lnTo>
                      <a:pt x="394" y="234"/>
                    </a:lnTo>
                    <a:lnTo>
                      <a:pt x="400" y="242"/>
                    </a:lnTo>
                    <a:lnTo>
                      <a:pt x="398" y="246"/>
                    </a:lnTo>
                    <a:lnTo>
                      <a:pt x="401" y="250"/>
                    </a:lnTo>
                    <a:lnTo>
                      <a:pt x="396" y="255"/>
                    </a:lnTo>
                    <a:lnTo>
                      <a:pt x="394" y="259"/>
                    </a:lnTo>
                    <a:lnTo>
                      <a:pt x="386" y="260"/>
                    </a:lnTo>
                    <a:lnTo>
                      <a:pt x="382" y="260"/>
                    </a:lnTo>
                    <a:lnTo>
                      <a:pt x="380" y="259"/>
                    </a:lnTo>
                    <a:lnTo>
                      <a:pt x="375" y="260"/>
                    </a:lnTo>
                    <a:lnTo>
                      <a:pt x="373" y="262"/>
                    </a:lnTo>
                    <a:lnTo>
                      <a:pt x="362" y="267"/>
                    </a:lnTo>
                    <a:lnTo>
                      <a:pt x="358" y="275"/>
                    </a:lnTo>
                    <a:lnTo>
                      <a:pt x="357" y="286"/>
                    </a:lnTo>
                    <a:lnTo>
                      <a:pt x="362" y="292"/>
                    </a:lnTo>
                    <a:lnTo>
                      <a:pt x="360" y="297"/>
                    </a:lnTo>
                    <a:lnTo>
                      <a:pt x="363" y="298"/>
                    </a:lnTo>
                    <a:lnTo>
                      <a:pt x="364" y="301"/>
                    </a:lnTo>
                    <a:lnTo>
                      <a:pt x="363" y="304"/>
                    </a:lnTo>
                    <a:lnTo>
                      <a:pt x="358" y="308"/>
                    </a:lnTo>
                    <a:lnTo>
                      <a:pt x="357" y="314"/>
                    </a:lnTo>
                    <a:lnTo>
                      <a:pt x="357" y="316"/>
                    </a:lnTo>
                    <a:lnTo>
                      <a:pt x="359" y="318"/>
                    </a:lnTo>
                    <a:lnTo>
                      <a:pt x="369" y="318"/>
                    </a:lnTo>
                    <a:lnTo>
                      <a:pt x="371" y="324"/>
                    </a:lnTo>
                    <a:lnTo>
                      <a:pt x="369" y="326"/>
                    </a:lnTo>
                    <a:lnTo>
                      <a:pt x="365" y="328"/>
                    </a:lnTo>
                    <a:lnTo>
                      <a:pt x="362" y="326"/>
                    </a:lnTo>
                    <a:lnTo>
                      <a:pt x="359" y="324"/>
                    </a:lnTo>
                    <a:lnTo>
                      <a:pt x="357" y="331"/>
                    </a:lnTo>
                    <a:lnTo>
                      <a:pt x="343" y="336"/>
                    </a:lnTo>
                    <a:lnTo>
                      <a:pt x="331" y="352"/>
                    </a:lnTo>
                    <a:lnTo>
                      <a:pt x="326" y="355"/>
                    </a:lnTo>
                    <a:lnTo>
                      <a:pt x="321" y="361"/>
                    </a:lnTo>
                    <a:lnTo>
                      <a:pt x="317" y="366"/>
                    </a:lnTo>
                    <a:lnTo>
                      <a:pt x="316" y="372"/>
                    </a:lnTo>
                    <a:lnTo>
                      <a:pt x="317" y="380"/>
                    </a:lnTo>
                    <a:lnTo>
                      <a:pt x="314" y="388"/>
                    </a:lnTo>
                    <a:lnTo>
                      <a:pt x="305" y="393"/>
                    </a:lnTo>
                    <a:lnTo>
                      <a:pt x="298" y="393"/>
                    </a:lnTo>
                    <a:lnTo>
                      <a:pt x="292" y="398"/>
                    </a:lnTo>
                    <a:lnTo>
                      <a:pt x="287" y="406"/>
                    </a:lnTo>
                    <a:lnTo>
                      <a:pt x="283" y="417"/>
                    </a:lnTo>
                    <a:lnTo>
                      <a:pt x="277" y="428"/>
                    </a:lnTo>
                    <a:lnTo>
                      <a:pt x="262" y="450"/>
                    </a:lnTo>
                    <a:lnTo>
                      <a:pt x="256" y="457"/>
                    </a:lnTo>
                    <a:lnTo>
                      <a:pt x="244" y="464"/>
                    </a:lnTo>
                    <a:lnTo>
                      <a:pt x="233" y="474"/>
                    </a:lnTo>
                    <a:lnTo>
                      <a:pt x="229" y="479"/>
                    </a:lnTo>
                    <a:lnTo>
                      <a:pt x="219" y="495"/>
                    </a:lnTo>
                    <a:lnTo>
                      <a:pt x="212" y="504"/>
                    </a:lnTo>
                    <a:lnTo>
                      <a:pt x="204" y="519"/>
                    </a:lnTo>
                    <a:lnTo>
                      <a:pt x="199" y="522"/>
                    </a:lnTo>
                    <a:lnTo>
                      <a:pt x="195" y="523"/>
                    </a:lnTo>
                    <a:lnTo>
                      <a:pt x="172" y="523"/>
                    </a:lnTo>
                    <a:lnTo>
                      <a:pt x="169" y="524"/>
                    </a:lnTo>
                    <a:lnTo>
                      <a:pt x="161" y="527"/>
                    </a:lnTo>
                    <a:lnTo>
                      <a:pt x="156" y="533"/>
                    </a:lnTo>
                    <a:lnTo>
                      <a:pt x="152" y="534"/>
                    </a:lnTo>
                    <a:lnTo>
                      <a:pt x="149" y="533"/>
                    </a:lnTo>
                    <a:lnTo>
                      <a:pt x="147" y="528"/>
                    </a:lnTo>
                    <a:lnTo>
                      <a:pt x="139" y="514"/>
                    </a:lnTo>
                    <a:lnTo>
                      <a:pt x="136" y="512"/>
                    </a:lnTo>
                    <a:lnTo>
                      <a:pt x="132" y="513"/>
                    </a:lnTo>
                    <a:lnTo>
                      <a:pt x="122" y="522"/>
                    </a:lnTo>
                    <a:lnTo>
                      <a:pt x="118" y="528"/>
                    </a:lnTo>
                    <a:lnTo>
                      <a:pt x="107" y="538"/>
                    </a:lnTo>
                    <a:lnTo>
                      <a:pt x="93" y="556"/>
                    </a:lnTo>
                    <a:lnTo>
                      <a:pt x="85" y="563"/>
                    </a:lnTo>
                    <a:lnTo>
                      <a:pt x="83" y="570"/>
                    </a:lnTo>
                    <a:lnTo>
                      <a:pt x="79" y="588"/>
                    </a:lnTo>
                    <a:lnTo>
                      <a:pt x="79" y="593"/>
                    </a:lnTo>
                    <a:lnTo>
                      <a:pt x="81" y="598"/>
                    </a:lnTo>
                    <a:lnTo>
                      <a:pt x="88" y="601"/>
                    </a:lnTo>
                    <a:lnTo>
                      <a:pt x="94" y="600"/>
                    </a:lnTo>
                    <a:lnTo>
                      <a:pt x="101" y="603"/>
                    </a:lnTo>
                    <a:lnTo>
                      <a:pt x="111" y="603"/>
                    </a:lnTo>
                    <a:lnTo>
                      <a:pt x="113" y="604"/>
                    </a:lnTo>
                    <a:lnTo>
                      <a:pt x="117" y="608"/>
                    </a:lnTo>
                    <a:lnTo>
                      <a:pt x="118" y="611"/>
                    </a:lnTo>
                    <a:lnTo>
                      <a:pt x="118" y="616"/>
                    </a:lnTo>
                    <a:lnTo>
                      <a:pt x="112" y="636"/>
                    </a:lnTo>
                    <a:lnTo>
                      <a:pt x="112" y="641"/>
                    </a:lnTo>
                    <a:lnTo>
                      <a:pt x="113" y="646"/>
                    </a:lnTo>
                    <a:lnTo>
                      <a:pt x="123" y="657"/>
                    </a:lnTo>
                    <a:lnTo>
                      <a:pt x="127" y="658"/>
                    </a:lnTo>
                    <a:lnTo>
                      <a:pt x="137" y="654"/>
                    </a:lnTo>
                    <a:lnTo>
                      <a:pt x="139" y="655"/>
                    </a:lnTo>
                    <a:lnTo>
                      <a:pt x="142" y="658"/>
                    </a:lnTo>
                    <a:lnTo>
                      <a:pt x="142" y="669"/>
                    </a:lnTo>
                    <a:lnTo>
                      <a:pt x="143" y="678"/>
                    </a:lnTo>
                    <a:lnTo>
                      <a:pt x="148" y="685"/>
                    </a:lnTo>
                    <a:lnTo>
                      <a:pt x="150" y="692"/>
                    </a:lnTo>
                    <a:lnTo>
                      <a:pt x="155" y="698"/>
                    </a:lnTo>
                    <a:lnTo>
                      <a:pt x="160" y="703"/>
                    </a:lnTo>
                    <a:lnTo>
                      <a:pt x="160" y="706"/>
                    </a:lnTo>
                    <a:lnTo>
                      <a:pt x="164" y="711"/>
                    </a:lnTo>
                    <a:lnTo>
                      <a:pt x="165" y="714"/>
                    </a:lnTo>
                    <a:lnTo>
                      <a:pt x="160" y="716"/>
                    </a:lnTo>
                    <a:lnTo>
                      <a:pt x="160" y="718"/>
                    </a:lnTo>
                    <a:lnTo>
                      <a:pt x="160" y="728"/>
                    </a:lnTo>
                    <a:lnTo>
                      <a:pt x="159" y="732"/>
                    </a:lnTo>
                    <a:lnTo>
                      <a:pt x="166" y="733"/>
                    </a:lnTo>
                    <a:lnTo>
                      <a:pt x="166" y="735"/>
                    </a:lnTo>
                    <a:lnTo>
                      <a:pt x="159" y="735"/>
                    </a:lnTo>
                    <a:lnTo>
                      <a:pt x="154" y="739"/>
                    </a:lnTo>
                    <a:lnTo>
                      <a:pt x="154" y="741"/>
                    </a:lnTo>
                    <a:lnTo>
                      <a:pt x="150" y="743"/>
                    </a:lnTo>
                    <a:lnTo>
                      <a:pt x="147" y="743"/>
                    </a:lnTo>
                    <a:lnTo>
                      <a:pt x="140" y="743"/>
                    </a:lnTo>
                    <a:lnTo>
                      <a:pt x="139" y="740"/>
                    </a:lnTo>
                    <a:lnTo>
                      <a:pt x="138" y="739"/>
                    </a:lnTo>
                    <a:lnTo>
                      <a:pt x="139" y="733"/>
                    </a:lnTo>
                    <a:lnTo>
                      <a:pt x="139" y="732"/>
                    </a:lnTo>
                    <a:lnTo>
                      <a:pt x="132" y="730"/>
                    </a:lnTo>
                    <a:lnTo>
                      <a:pt x="127" y="734"/>
                    </a:lnTo>
                    <a:lnTo>
                      <a:pt x="115" y="738"/>
                    </a:lnTo>
                    <a:lnTo>
                      <a:pt x="111" y="745"/>
                    </a:lnTo>
                    <a:lnTo>
                      <a:pt x="110" y="746"/>
                    </a:lnTo>
                    <a:lnTo>
                      <a:pt x="107" y="746"/>
                    </a:lnTo>
                    <a:lnTo>
                      <a:pt x="93" y="746"/>
                    </a:lnTo>
                    <a:lnTo>
                      <a:pt x="84" y="739"/>
                    </a:lnTo>
                    <a:lnTo>
                      <a:pt x="78" y="741"/>
                    </a:lnTo>
                    <a:lnTo>
                      <a:pt x="74" y="739"/>
                    </a:lnTo>
                    <a:lnTo>
                      <a:pt x="62" y="740"/>
                    </a:lnTo>
                    <a:lnTo>
                      <a:pt x="58" y="739"/>
                    </a:lnTo>
                    <a:lnTo>
                      <a:pt x="52" y="740"/>
                    </a:lnTo>
                    <a:lnTo>
                      <a:pt x="48" y="739"/>
                    </a:lnTo>
                    <a:lnTo>
                      <a:pt x="47" y="740"/>
                    </a:lnTo>
                    <a:lnTo>
                      <a:pt x="46" y="740"/>
                    </a:lnTo>
                    <a:lnTo>
                      <a:pt x="43" y="735"/>
                    </a:lnTo>
                    <a:lnTo>
                      <a:pt x="41" y="735"/>
                    </a:lnTo>
                    <a:lnTo>
                      <a:pt x="40" y="740"/>
                    </a:lnTo>
                    <a:lnTo>
                      <a:pt x="40" y="757"/>
                    </a:lnTo>
                    <a:lnTo>
                      <a:pt x="20" y="757"/>
                    </a:lnTo>
                    <a:lnTo>
                      <a:pt x="16" y="759"/>
                    </a:lnTo>
                    <a:lnTo>
                      <a:pt x="11" y="757"/>
                    </a:lnTo>
                    <a:lnTo>
                      <a:pt x="9" y="762"/>
                    </a:lnTo>
                    <a:lnTo>
                      <a:pt x="7" y="764"/>
                    </a:lnTo>
                    <a:lnTo>
                      <a:pt x="5" y="767"/>
                    </a:lnTo>
                    <a:lnTo>
                      <a:pt x="0" y="771"/>
                    </a:lnTo>
                    <a:lnTo>
                      <a:pt x="0" y="773"/>
                    </a:lnTo>
                    <a:lnTo>
                      <a:pt x="2" y="782"/>
                    </a:lnTo>
                    <a:lnTo>
                      <a:pt x="9" y="782"/>
                    </a:lnTo>
                    <a:lnTo>
                      <a:pt x="13" y="791"/>
                    </a:lnTo>
                    <a:lnTo>
                      <a:pt x="27" y="809"/>
                    </a:lnTo>
                    <a:lnTo>
                      <a:pt x="37" y="820"/>
                    </a:lnTo>
                    <a:lnTo>
                      <a:pt x="47" y="825"/>
                    </a:lnTo>
                    <a:lnTo>
                      <a:pt x="67" y="827"/>
                    </a:lnTo>
                    <a:lnTo>
                      <a:pt x="89" y="825"/>
                    </a:lnTo>
                    <a:lnTo>
                      <a:pt x="105" y="821"/>
                    </a:lnTo>
                    <a:lnTo>
                      <a:pt x="113" y="818"/>
                    </a:lnTo>
                    <a:lnTo>
                      <a:pt x="117" y="810"/>
                    </a:lnTo>
                    <a:lnTo>
                      <a:pt x="122" y="808"/>
                    </a:lnTo>
                    <a:lnTo>
                      <a:pt x="124" y="814"/>
                    </a:lnTo>
                    <a:lnTo>
                      <a:pt x="117" y="834"/>
                    </a:lnTo>
                    <a:lnTo>
                      <a:pt x="106" y="843"/>
                    </a:lnTo>
                    <a:lnTo>
                      <a:pt x="96" y="850"/>
                    </a:lnTo>
                    <a:lnTo>
                      <a:pt x="84" y="852"/>
                    </a:lnTo>
                    <a:lnTo>
                      <a:pt x="70" y="854"/>
                    </a:lnTo>
                    <a:lnTo>
                      <a:pt x="59" y="857"/>
                    </a:lnTo>
                    <a:lnTo>
                      <a:pt x="51" y="850"/>
                    </a:lnTo>
                    <a:lnTo>
                      <a:pt x="47" y="854"/>
                    </a:lnTo>
                    <a:lnTo>
                      <a:pt x="50" y="870"/>
                    </a:lnTo>
                    <a:lnTo>
                      <a:pt x="90" y="911"/>
                    </a:lnTo>
                    <a:lnTo>
                      <a:pt x="104" y="926"/>
                    </a:lnTo>
                    <a:lnTo>
                      <a:pt x="124" y="944"/>
                    </a:lnTo>
                    <a:lnTo>
                      <a:pt x="131" y="945"/>
                    </a:lnTo>
                    <a:lnTo>
                      <a:pt x="156" y="947"/>
                    </a:lnTo>
                    <a:lnTo>
                      <a:pt x="167" y="944"/>
                    </a:lnTo>
                    <a:lnTo>
                      <a:pt x="174" y="943"/>
                    </a:lnTo>
                    <a:lnTo>
                      <a:pt x="183" y="936"/>
                    </a:lnTo>
                    <a:lnTo>
                      <a:pt x="190" y="936"/>
                    </a:lnTo>
                    <a:lnTo>
                      <a:pt x="207" y="924"/>
                    </a:lnTo>
                    <a:lnTo>
                      <a:pt x="213" y="916"/>
                    </a:lnTo>
                    <a:lnTo>
                      <a:pt x="218" y="906"/>
                    </a:lnTo>
                    <a:lnTo>
                      <a:pt x="219" y="879"/>
                    </a:lnTo>
                    <a:lnTo>
                      <a:pt x="222" y="867"/>
                    </a:lnTo>
                    <a:lnTo>
                      <a:pt x="224" y="852"/>
                    </a:lnTo>
                    <a:lnTo>
                      <a:pt x="226" y="856"/>
                    </a:lnTo>
                    <a:lnTo>
                      <a:pt x="229" y="857"/>
                    </a:lnTo>
                    <a:lnTo>
                      <a:pt x="258" y="858"/>
                    </a:lnTo>
                    <a:lnTo>
                      <a:pt x="260" y="859"/>
                    </a:lnTo>
                    <a:lnTo>
                      <a:pt x="253" y="866"/>
                    </a:lnTo>
                    <a:lnTo>
                      <a:pt x="242" y="866"/>
                    </a:lnTo>
                    <a:lnTo>
                      <a:pt x="239" y="879"/>
                    </a:lnTo>
                    <a:lnTo>
                      <a:pt x="241" y="880"/>
                    </a:lnTo>
                    <a:lnTo>
                      <a:pt x="240" y="891"/>
                    </a:lnTo>
                    <a:lnTo>
                      <a:pt x="242" y="894"/>
                    </a:lnTo>
                    <a:lnTo>
                      <a:pt x="249" y="897"/>
                    </a:lnTo>
                    <a:lnTo>
                      <a:pt x="242" y="911"/>
                    </a:lnTo>
                    <a:lnTo>
                      <a:pt x="242" y="922"/>
                    </a:lnTo>
                    <a:lnTo>
                      <a:pt x="242" y="924"/>
                    </a:lnTo>
                    <a:lnTo>
                      <a:pt x="246" y="924"/>
                    </a:lnTo>
                    <a:lnTo>
                      <a:pt x="249" y="928"/>
                    </a:lnTo>
                    <a:lnTo>
                      <a:pt x="249" y="934"/>
                    </a:lnTo>
                    <a:lnTo>
                      <a:pt x="255" y="952"/>
                    </a:lnTo>
                    <a:lnTo>
                      <a:pt x="256" y="963"/>
                    </a:lnTo>
                    <a:lnTo>
                      <a:pt x="256" y="971"/>
                    </a:lnTo>
                    <a:lnTo>
                      <a:pt x="250" y="987"/>
                    </a:lnTo>
                    <a:lnTo>
                      <a:pt x="247" y="998"/>
                    </a:lnTo>
                    <a:lnTo>
                      <a:pt x="247" y="1009"/>
                    </a:lnTo>
                    <a:lnTo>
                      <a:pt x="251" y="1028"/>
                    </a:lnTo>
                    <a:lnTo>
                      <a:pt x="253" y="1031"/>
                    </a:lnTo>
                    <a:lnTo>
                      <a:pt x="253" y="1047"/>
                    </a:lnTo>
                    <a:lnTo>
                      <a:pt x="257" y="1044"/>
                    </a:lnTo>
                    <a:lnTo>
                      <a:pt x="261" y="1041"/>
                    </a:lnTo>
                    <a:lnTo>
                      <a:pt x="262" y="1045"/>
                    </a:lnTo>
                    <a:lnTo>
                      <a:pt x="263" y="1052"/>
                    </a:lnTo>
                    <a:lnTo>
                      <a:pt x="261" y="1056"/>
                    </a:lnTo>
                    <a:lnTo>
                      <a:pt x="261" y="1060"/>
                    </a:lnTo>
                    <a:lnTo>
                      <a:pt x="260" y="1065"/>
                    </a:lnTo>
                    <a:lnTo>
                      <a:pt x="257" y="1084"/>
                    </a:lnTo>
                    <a:lnTo>
                      <a:pt x="263" y="1093"/>
                    </a:lnTo>
                    <a:lnTo>
                      <a:pt x="262" y="1096"/>
                    </a:lnTo>
                    <a:lnTo>
                      <a:pt x="265" y="1114"/>
                    </a:lnTo>
                    <a:lnTo>
                      <a:pt x="266" y="1114"/>
                    </a:lnTo>
                    <a:lnTo>
                      <a:pt x="273" y="1139"/>
                    </a:lnTo>
                    <a:lnTo>
                      <a:pt x="276" y="1147"/>
                    </a:lnTo>
                    <a:lnTo>
                      <a:pt x="276" y="1157"/>
                    </a:lnTo>
                    <a:lnTo>
                      <a:pt x="278" y="1163"/>
                    </a:lnTo>
                    <a:lnTo>
                      <a:pt x="282" y="1192"/>
                    </a:lnTo>
                    <a:lnTo>
                      <a:pt x="284" y="1201"/>
                    </a:lnTo>
                    <a:lnTo>
                      <a:pt x="289" y="1212"/>
                    </a:lnTo>
                    <a:lnTo>
                      <a:pt x="293" y="1214"/>
                    </a:lnTo>
                    <a:lnTo>
                      <a:pt x="295" y="1225"/>
                    </a:lnTo>
                    <a:lnTo>
                      <a:pt x="304" y="123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48" name="Freeform 100"/>
              <p:cNvSpPr>
                <a:spLocks noChangeAspect="1"/>
              </p:cNvSpPr>
              <p:nvPr/>
            </p:nvSpPr>
            <p:spPr bwMode="gray">
              <a:xfrm>
                <a:off x="3183" y="2052"/>
                <a:ext cx="184" cy="168"/>
              </a:xfrm>
              <a:custGeom>
                <a:avLst/>
                <a:gdLst/>
                <a:ahLst/>
                <a:cxnLst>
                  <a:cxn ang="0">
                    <a:pos x="106" y="668"/>
                  </a:cxn>
                  <a:cxn ang="0">
                    <a:pos x="108" y="599"/>
                  </a:cxn>
                  <a:cxn ang="0">
                    <a:pos x="0" y="475"/>
                  </a:cxn>
                  <a:cxn ang="0">
                    <a:pos x="109" y="492"/>
                  </a:cxn>
                  <a:cxn ang="0">
                    <a:pos x="187" y="487"/>
                  </a:cxn>
                  <a:cxn ang="0">
                    <a:pos x="302" y="458"/>
                  </a:cxn>
                  <a:cxn ang="0">
                    <a:pos x="325" y="378"/>
                  </a:cxn>
                  <a:cxn ang="0">
                    <a:pos x="379" y="373"/>
                  </a:cxn>
                  <a:cxn ang="0">
                    <a:pos x="405" y="346"/>
                  </a:cxn>
                  <a:cxn ang="0">
                    <a:pos x="435" y="356"/>
                  </a:cxn>
                  <a:cxn ang="0">
                    <a:pos x="464" y="297"/>
                  </a:cxn>
                  <a:cxn ang="0">
                    <a:pos x="490" y="258"/>
                  </a:cxn>
                  <a:cxn ang="0">
                    <a:pos x="506" y="218"/>
                  </a:cxn>
                  <a:cxn ang="0">
                    <a:pos x="549" y="202"/>
                  </a:cxn>
                  <a:cxn ang="0">
                    <a:pos x="561" y="163"/>
                  </a:cxn>
                  <a:cxn ang="0">
                    <a:pos x="588" y="114"/>
                  </a:cxn>
                  <a:cxn ang="0">
                    <a:pos x="570" y="60"/>
                  </a:cxn>
                  <a:cxn ang="0">
                    <a:pos x="604" y="34"/>
                  </a:cxn>
                  <a:cxn ang="0">
                    <a:pos x="645" y="12"/>
                  </a:cxn>
                  <a:cxn ang="0">
                    <a:pos x="731" y="11"/>
                  </a:cxn>
                  <a:cxn ang="0">
                    <a:pos x="780" y="2"/>
                  </a:cxn>
                  <a:cxn ang="0">
                    <a:pos x="811" y="16"/>
                  </a:cxn>
                  <a:cxn ang="0">
                    <a:pos x="830" y="59"/>
                  </a:cxn>
                  <a:cxn ang="0">
                    <a:pos x="852" y="78"/>
                  </a:cxn>
                  <a:cxn ang="0">
                    <a:pos x="903" y="99"/>
                  </a:cxn>
                  <a:cxn ang="0">
                    <a:pos x="877" y="153"/>
                  </a:cxn>
                  <a:cxn ang="0">
                    <a:pos x="828" y="156"/>
                  </a:cxn>
                  <a:cxn ang="0">
                    <a:pos x="790" y="163"/>
                  </a:cxn>
                  <a:cxn ang="0">
                    <a:pos x="721" y="148"/>
                  </a:cxn>
                  <a:cxn ang="0">
                    <a:pos x="718" y="185"/>
                  </a:cxn>
                  <a:cxn ang="0">
                    <a:pos x="732" y="202"/>
                  </a:cxn>
                  <a:cxn ang="0">
                    <a:pos x="717" y="248"/>
                  </a:cxn>
                  <a:cxn ang="0">
                    <a:pos x="753" y="280"/>
                  </a:cxn>
                  <a:cxn ang="0">
                    <a:pos x="789" y="304"/>
                  </a:cxn>
                  <a:cxn ang="0">
                    <a:pos x="775" y="329"/>
                  </a:cxn>
                  <a:cxn ang="0">
                    <a:pos x="758" y="368"/>
                  </a:cxn>
                  <a:cxn ang="0">
                    <a:pos x="766" y="394"/>
                  </a:cxn>
                  <a:cxn ang="0">
                    <a:pos x="721" y="425"/>
                  </a:cxn>
                  <a:cxn ang="0">
                    <a:pos x="687" y="468"/>
                  </a:cxn>
                  <a:cxn ang="0">
                    <a:pos x="624" y="549"/>
                  </a:cxn>
                  <a:cxn ang="0">
                    <a:pos x="556" y="597"/>
                  </a:cxn>
                  <a:cxn ang="0">
                    <a:pos x="517" y="592"/>
                  </a:cxn>
                  <a:cxn ang="0">
                    <a:pos x="476" y="668"/>
                  </a:cxn>
                  <a:cxn ang="0">
                    <a:pos x="513" y="686"/>
                  </a:cxn>
                  <a:cxn ang="0">
                    <a:pos x="537" y="728"/>
                  </a:cxn>
                  <a:cxn ang="0">
                    <a:pos x="559" y="781"/>
                  </a:cxn>
                  <a:cxn ang="0">
                    <a:pos x="554" y="805"/>
                  </a:cxn>
                  <a:cxn ang="0">
                    <a:pos x="534" y="803"/>
                  </a:cxn>
                  <a:cxn ang="0">
                    <a:pos x="488" y="816"/>
                  </a:cxn>
                  <a:cxn ang="0">
                    <a:pos x="442" y="810"/>
                  </a:cxn>
                  <a:cxn ang="0">
                    <a:pos x="406" y="827"/>
                  </a:cxn>
                  <a:cxn ang="0">
                    <a:pos x="363" y="834"/>
                  </a:cxn>
                  <a:cxn ang="0">
                    <a:pos x="329" y="781"/>
                  </a:cxn>
                  <a:cxn ang="0">
                    <a:pos x="250" y="744"/>
                  </a:cxn>
                  <a:cxn ang="0">
                    <a:pos x="164" y="746"/>
                  </a:cxn>
                  <a:cxn ang="0">
                    <a:pos x="61" y="761"/>
                  </a:cxn>
                </a:cxnLst>
                <a:rect l="0" t="0" r="r" b="b"/>
                <a:pathLst>
                  <a:path w="921" h="842">
                    <a:moveTo>
                      <a:pt x="42" y="757"/>
                    </a:moveTo>
                    <a:lnTo>
                      <a:pt x="42" y="743"/>
                    </a:lnTo>
                    <a:lnTo>
                      <a:pt x="44" y="730"/>
                    </a:lnTo>
                    <a:lnTo>
                      <a:pt x="55" y="701"/>
                    </a:lnTo>
                    <a:lnTo>
                      <a:pt x="64" y="689"/>
                    </a:lnTo>
                    <a:lnTo>
                      <a:pt x="77" y="679"/>
                    </a:lnTo>
                    <a:lnTo>
                      <a:pt x="91" y="674"/>
                    </a:lnTo>
                    <a:lnTo>
                      <a:pt x="106" y="668"/>
                    </a:lnTo>
                    <a:lnTo>
                      <a:pt x="118" y="665"/>
                    </a:lnTo>
                    <a:lnTo>
                      <a:pt x="131" y="653"/>
                    </a:lnTo>
                    <a:lnTo>
                      <a:pt x="134" y="647"/>
                    </a:lnTo>
                    <a:lnTo>
                      <a:pt x="133" y="637"/>
                    </a:lnTo>
                    <a:lnTo>
                      <a:pt x="128" y="632"/>
                    </a:lnTo>
                    <a:lnTo>
                      <a:pt x="108" y="628"/>
                    </a:lnTo>
                    <a:lnTo>
                      <a:pt x="109" y="614"/>
                    </a:lnTo>
                    <a:lnTo>
                      <a:pt x="108" y="599"/>
                    </a:lnTo>
                    <a:lnTo>
                      <a:pt x="103" y="573"/>
                    </a:lnTo>
                    <a:lnTo>
                      <a:pt x="98" y="567"/>
                    </a:lnTo>
                    <a:lnTo>
                      <a:pt x="71" y="558"/>
                    </a:lnTo>
                    <a:lnTo>
                      <a:pt x="55" y="550"/>
                    </a:lnTo>
                    <a:lnTo>
                      <a:pt x="43" y="540"/>
                    </a:lnTo>
                    <a:lnTo>
                      <a:pt x="22" y="497"/>
                    </a:lnTo>
                    <a:lnTo>
                      <a:pt x="8" y="485"/>
                    </a:lnTo>
                    <a:lnTo>
                      <a:pt x="0" y="475"/>
                    </a:lnTo>
                    <a:lnTo>
                      <a:pt x="4" y="470"/>
                    </a:lnTo>
                    <a:lnTo>
                      <a:pt x="63" y="486"/>
                    </a:lnTo>
                    <a:lnTo>
                      <a:pt x="81" y="496"/>
                    </a:lnTo>
                    <a:lnTo>
                      <a:pt x="88" y="497"/>
                    </a:lnTo>
                    <a:lnTo>
                      <a:pt x="92" y="496"/>
                    </a:lnTo>
                    <a:lnTo>
                      <a:pt x="96" y="493"/>
                    </a:lnTo>
                    <a:lnTo>
                      <a:pt x="99" y="492"/>
                    </a:lnTo>
                    <a:lnTo>
                      <a:pt x="109" y="492"/>
                    </a:lnTo>
                    <a:lnTo>
                      <a:pt x="118" y="491"/>
                    </a:lnTo>
                    <a:lnTo>
                      <a:pt x="130" y="491"/>
                    </a:lnTo>
                    <a:lnTo>
                      <a:pt x="144" y="490"/>
                    </a:lnTo>
                    <a:lnTo>
                      <a:pt x="161" y="490"/>
                    </a:lnTo>
                    <a:lnTo>
                      <a:pt x="177" y="497"/>
                    </a:lnTo>
                    <a:lnTo>
                      <a:pt x="180" y="495"/>
                    </a:lnTo>
                    <a:lnTo>
                      <a:pt x="184" y="490"/>
                    </a:lnTo>
                    <a:lnTo>
                      <a:pt x="187" y="487"/>
                    </a:lnTo>
                    <a:lnTo>
                      <a:pt x="194" y="485"/>
                    </a:lnTo>
                    <a:lnTo>
                      <a:pt x="206" y="485"/>
                    </a:lnTo>
                    <a:lnTo>
                      <a:pt x="232" y="486"/>
                    </a:lnTo>
                    <a:lnTo>
                      <a:pt x="248" y="482"/>
                    </a:lnTo>
                    <a:lnTo>
                      <a:pt x="268" y="475"/>
                    </a:lnTo>
                    <a:lnTo>
                      <a:pt x="293" y="470"/>
                    </a:lnTo>
                    <a:lnTo>
                      <a:pt x="302" y="464"/>
                    </a:lnTo>
                    <a:lnTo>
                      <a:pt x="302" y="458"/>
                    </a:lnTo>
                    <a:lnTo>
                      <a:pt x="298" y="454"/>
                    </a:lnTo>
                    <a:lnTo>
                      <a:pt x="298" y="450"/>
                    </a:lnTo>
                    <a:lnTo>
                      <a:pt x="302" y="431"/>
                    </a:lnTo>
                    <a:lnTo>
                      <a:pt x="301" y="418"/>
                    </a:lnTo>
                    <a:lnTo>
                      <a:pt x="305" y="404"/>
                    </a:lnTo>
                    <a:lnTo>
                      <a:pt x="308" y="398"/>
                    </a:lnTo>
                    <a:lnTo>
                      <a:pt x="319" y="389"/>
                    </a:lnTo>
                    <a:lnTo>
                      <a:pt x="325" y="378"/>
                    </a:lnTo>
                    <a:lnTo>
                      <a:pt x="333" y="374"/>
                    </a:lnTo>
                    <a:lnTo>
                      <a:pt x="336" y="377"/>
                    </a:lnTo>
                    <a:lnTo>
                      <a:pt x="336" y="380"/>
                    </a:lnTo>
                    <a:lnTo>
                      <a:pt x="348" y="382"/>
                    </a:lnTo>
                    <a:lnTo>
                      <a:pt x="359" y="379"/>
                    </a:lnTo>
                    <a:lnTo>
                      <a:pt x="370" y="377"/>
                    </a:lnTo>
                    <a:lnTo>
                      <a:pt x="377" y="375"/>
                    </a:lnTo>
                    <a:lnTo>
                      <a:pt x="379" y="373"/>
                    </a:lnTo>
                    <a:lnTo>
                      <a:pt x="379" y="371"/>
                    </a:lnTo>
                    <a:lnTo>
                      <a:pt x="372" y="368"/>
                    </a:lnTo>
                    <a:lnTo>
                      <a:pt x="371" y="366"/>
                    </a:lnTo>
                    <a:lnTo>
                      <a:pt x="375" y="362"/>
                    </a:lnTo>
                    <a:lnTo>
                      <a:pt x="392" y="353"/>
                    </a:lnTo>
                    <a:lnTo>
                      <a:pt x="394" y="348"/>
                    </a:lnTo>
                    <a:lnTo>
                      <a:pt x="399" y="346"/>
                    </a:lnTo>
                    <a:lnTo>
                      <a:pt x="405" y="346"/>
                    </a:lnTo>
                    <a:lnTo>
                      <a:pt x="421" y="351"/>
                    </a:lnTo>
                    <a:lnTo>
                      <a:pt x="421" y="348"/>
                    </a:lnTo>
                    <a:lnTo>
                      <a:pt x="418" y="347"/>
                    </a:lnTo>
                    <a:lnTo>
                      <a:pt x="420" y="343"/>
                    </a:lnTo>
                    <a:lnTo>
                      <a:pt x="424" y="343"/>
                    </a:lnTo>
                    <a:lnTo>
                      <a:pt x="431" y="348"/>
                    </a:lnTo>
                    <a:lnTo>
                      <a:pt x="432" y="352"/>
                    </a:lnTo>
                    <a:lnTo>
                      <a:pt x="435" y="356"/>
                    </a:lnTo>
                    <a:lnTo>
                      <a:pt x="441" y="358"/>
                    </a:lnTo>
                    <a:lnTo>
                      <a:pt x="443" y="358"/>
                    </a:lnTo>
                    <a:lnTo>
                      <a:pt x="463" y="337"/>
                    </a:lnTo>
                    <a:lnTo>
                      <a:pt x="463" y="334"/>
                    </a:lnTo>
                    <a:lnTo>
                      <a:pt x="461" y="323"/>
                    </a:lnTo>
                    <a:lnTo>
                      <a:pt x="459" y="305"/>
                    </a:lnTo>
                    <a:lnTo>
                      <a:pt x="461" y="302"/>
                    </a:lnTo>
                    <a:lnTo>
                      <a:pt x="464" y="297"/>
                    </a:lnTo>
                    <a:lnTo>
                      <a:pt x="467" y="292"/>
                    </a:lnTo>
                    <a:lnTo>
                      <a:pt x="469" y="292"/>
                    </a:lnTo>
                    <a:lnTo>
                      <a:pt x="470" y="288"/>
                    </a:lnTo>
                    <a:lnTo>
                      <a:pt x="469" y="282"/>
                    </a:lnTo>
                    <a:lnTo>
                      <a:pt x="470" y="277"/>
                    </a:lnTo>
                    <a:lnTo>
                      <a:pt x="476" y="275"/>
                    </a:lnTo>
                    <a:lnTo>
                      <a:pt x="478" y="261"/>
                    </a:lnTo>
                    <a:lnTo>
                      <a:pt x="490" y="258"/>
                    </a:lnTo>
                    <a:lnTo>
                      <a:pt x="497" y="259"/>
                    </a:lnTo>
                    <a:lnTo>
                      <a:pt x="507" y="251"/>
                    </a:lnTo>
                    <a:lnTo>
                      <a:pt x="515" y="249"/>
                    </a:lnTo>
                    <a:lnTo>
                      <a:pt x="519" y="243"/>
                    </a:lnTo>
                    <a:lnTo>
                      <a:pt x="519" y="239"/>
                    </a:lnTo>
                    <a:lnTo>
                      <a:pt x="515" y="234"/>
                    </a:lnTo>
                    <a:lnTo>
                      <a:pt x="510" y="218"/>
                    </a:lnTo>
                    <a:lnTo>
                      <a:pt x="506" y="218"/>
                    </a:lnTo>
                    <a:lnTo>
                      <a:pt x="500" y="208"/>
                    </a:lnTo>
                    <a:lnTo>
                      <a:pt x="499" y="205"/>
                    </a:lnTo>
                    <a:lnTo>
                      <a:pt x="500" y="200"/>
                    </a:lnTo>
                    <a:lnTo>
                      <a:pt x="504" y="197"/>
                    </a:lnTo>
                    <a:lnTo>
                      <a:pt x="508" y="199"/>
                    </a:lnTo>
                    <a:lnTo>
                      <a:pt x="527" y="203"/>
                    </a:lnTo>
                    <a:lnTo>
                      <a:pt x="538" y="205"/>
                    </a:lnTo>
                    <a:lnTo>
                      <a:pt x="549" y="202"/>
                    </a:lnTo>
                    <a:lnTo>
                      <a:pt x="555" y="199"/>
                    </a:lnTo>
                    <a:lnTo>
                      <a:pt x="562" y="189"/>
                    </a:lnTo>
                    <a:lnTo>
                      <a:pt x="562" y="181"/>
                    </a:lnTo>
                    <a:lnTo>
                      <a:pt x="566" y="178"/>
                    </a:lnTo>
                    <a:lnTo>
                      <a:pt x="562" y="175"/>
                    </a:lnTo>
                    <a:lnTo>
                      <a:pt x="558" y="173"/>
                    </a:lnTo>
                    <a:lnTo>
                      <a:pt x="558" y="167"/>
                    </a:lnTo>
                    <a:lnTo>
                      <a:pt x="561" y="163"/>
                    </a:lnTo>
                    <a:lnTo>
                      <a:pt x="565" y="156"/>
                    </a:lnTo>
                    <a:lnTo>
                      <a:pt x="572" y="147"/>
                    </a:lnTo>
                    <a:lnTo>
                      <a:pt x="581" y="141"/>
                    </a:lnTo>
                    <a:lnTo>
                      <a:pt x="587" y="133"/>
                    </a:lnTo>
                    <a:lnTo>
                      <a:pt x="591" y="126"/>
                    </a:lnTo>
                    <a:lnTo>
                      <a:pt x="591" y="120"/>
                    </a:lnTo>
                    <a:lnTo>
                      <a:pt x="588" y="116"/>
                    </a:lnTo>
                    <a:lnTo>
                      <a:pt x="588" y="114"/>
                    </a:lnTo>
                    <a:lnTo>
                      <a:pt x="593" y="105"/>
                    </a:lnTo>
                    <a:lnTo>
                      <a:pt x="593" y="104"/>
                    </a:lnTo>
                    <a:lnTo>
                      <a:pt x="588" y="94"/>
                    </a:lnTo>
                    <a:lnTo>
                      <a:pt x="585" y="81"/>
                    </a:lnTo>
                    <a:lnTo>
                      <a:pt x="578" y="73"/>
                    </a:lnTo>
                    <a:lnTo>
                      <a:pt x="570" y="67"/>
                    </a:lnTo>
                    <a:lnTo>
                      <a:pt x="569" y="66"/>
                    </a:lnTo>
                    <a:lnTo>
                      <a:pt x="570" y="60"/>
                    </a:lnTo>
                    <a:lnTo>
                      <a:pt x="574" y="56"/>
                    </a:lnTo>
                    <a:lnTo>
                      <a:pt x="591" y="43"/>
                    </a:lnTo>
                    <a:lnTo>
                      <a:pt x="591" y="38"/>
                    </a:lnTo>
                    <a:lnTo>
                      <a:pt x="592" y="36"/>
                    </a:lnTo>
                    <a:lnTo>
                      <a:pt x="597" y="36"/>
                    </a:lnTo>
                    <a:lnTo>
                      <a:pt x="602" y="39"/>
                    </a:lnTo>
                    <a:lnTo>
                      <a:pt x="605" y="38"/>
                    </a:lnTo>
                    <a:lnTo>
                      <a:pt x="604" y="34"/>
                    </a:lnTo>
                    <a:lnTo>
                      <a:pt x="605" y="32"/>
                    </a:lnTo>
                    <a:lnTo>
                      <a:pt x="615" y="29"/>
                    </a:lnTo>
                    <a:lnTo>
                      <a:pt x="619" y="25"/>
                    </a:lnTo>
                    <a:lnTo>
                      <a:pt x="619" y="23"/>
                    </a:lnTo>
                    <a:lnTo>
                      <a:pt x="624" y="22"/>
                    </a:lnTo>
                    <a:lnTo>
                      <a:pt x="628" y="19"/>
                    </a:lnTo>
                    <a:lnTo>
                      <a:pt x="636" y="18"/>
                    </a:lnTo>
                    <a:lnTo>
                      <a:pt x="645" y="12"/>
                    </a:lnTo>
                    <a:lnTo>
                      <a:pt x="652" y="12"/>
                    </a:lnTo>
                    <a:lnTo>
                      <a:pt x="662" y="7"/>
                    </a:lnTo>
                    <a:lnTo>
                      <a:pt x="666" y="8"/>
                    </a:lnTo>
                    <a:lnTo>
                      <a:pt x="701" y="6"/>
                    </a:lnTo>
                    <a:lnTo>
                      <a:pt x="705" y="7"/>
                    </a:lnTo>
                    <a:lnTo>
                      <a:pt x="712" y="6"/>
                    </a:lnTo>
                    <a:lnTo>
                      <a:pt x="726" y="11"/>
                    </a:lnTo>
                    <a:lnTo>
                      <a:pt x="731" y="11"/>
                    </a:lnTo>
                    <a:lnTo>
                      <a:pt x="737" y="6"/>
                    </a:lnTo>
                    <a:lnTo>
                      <a:pt x="741" y="6"/>
                    </a:lnTo>
                    <a:lnTo>
                      <a:pt x="746" y="2"/>
                    </a:lnTo>
                    <a:lnTo>
                      <a:pt x="755" y="4"/>
                    </a:lnTo>
                    <a:lnTo>
                      <a:pt x="757" y="0"/>
                    </a:lnTo>
                    <a:lnTo>
                      <a:pt x="755" y="1"/>
                    </a:lnTo>
                    <a:lnTo>
                      <a:pt x="766" y="4"/>
                    </a:lnTo>
                    <a:lnTo>
                      <a:pt x="780" y="2"/>
                    </a:lnTo>
                    <a:lnTo>
                      <a:pt x="784" y="3"/>
                    </a:lnTo>
                    <a:lnTo>
                      <a:pt x="789" y="6"/>
                    </a:lnTo>
                    <a:lnTo>
                      <a:pt x="796" y="4"/>
                    </a:lnTo>
                    <a:lnTo>
                      <a:pt x="798" y="7"/>
                    </a:lnTo>
                    <a:lnTo>
                      <a:pt x="798" y="19"/>
                    </a:lnTo>
                    <a:lnTo>
                      <a:pt x="800" y="20"/>
                    </a:lnTo>
                    <a:lnTo>
                      <a:pt x="806" y="16"/>
                    </a:lnTo>
                    <a:lnTo>
                      <a:pt x="811" y="16"/>
                    </a:lnTo>
                    <a:lnTo>
                      <a:pt x="822" y="23"/>
                    </a:lnTo>
                    <a:lnTo>
                      <a:pt x="828" y="29"/>
                    </a:lnTo>
                    <a:lnTo>
                      <a:pt x="830" y="35"/>
                    </a:lnTo>
                    <a:lnTo>
                      <a:pt x="830" y="41"/>
                    </a:lnTo>
                    <a:lnTo>
                      <a:pt x="828" y="47"/>
                    </a:lnTo>
                    <a:lnTo>
                      <a:pt x="830" y="50"/>
                    </a:lnTo>
                    <a:lnTo>
                      <a:pt x="832" y="55"/>
                    </a:lnTo>
                    <a:lnTo>
                      <a:pt x="830" y="59"/>
                    </a:lnTo>
                    <a:lnTo>
                      <a:pt x="825" y="60"/>
                    </a:lnTo>
                    <a:lnTo>
                      <a:pt x="825" y="62"/>
                    </a:lnTo>
                    <a:lnTo>
                      <a:pt x="827" y="66"/>
                    </a:lnTo>
                    <a:lnTo>
                      <a:pt x="834" y="67"/>
                    </a:lnTo>
                    <a:lnTo>
                      <a:pt x="840" y="78"/>
                    </a:lnTo>
                    <a:lnTo>
                      <a:pt x="844" y="79"/>
                    </a:lnTo>
                    <a:lnTo>
                      <a:pt x="849" y="78"/>
                    </a:lnTo>
                    <a:lnTo>
                      <a:pt x="852" y="78"/>
                    </a:lnTo>
                    <a:lnTo>
                      <a:pt x="857" y="74"/>
                    </a:lnTo>
                    <a:lnTo>
                      <a:pt x="861" y="73"/>
                    </a:lnTo>
                    <a:lnTo>
                      <a:pt x="862" y="77"/>
                    </a:lnTo>
                    <a:lnTo>
                      <a:pt x="862" y="83"/>
                    </a:lnTo>
                    <a:lnTo>
                      <a:pt x="872" y="89"/>
                    </a:lnTo>
                    <a:lnTo>
                      <a:pt x="889" y="95"/>
                    </a:lnTo>
                    <a:lnTo>
                      <a:pt x="897" y="100"/>
                    </a:lnTo>
                    <a:lnTo>
                      <a:pt x="903" y="99"/>
                    </a:lnTo>
                    <a:lnTo>
                      <a:pt x="910" y="104"/>
                    </a:lnTo>
                    <a:lnTo>
                      <a:pt x="921" y="105"/>
                    </a:lnTo>
                    <a:lnTo>
                      <a:pt x="887" y="130"/>
                    </a:lnTo>
                    <a:lnTo>
                      <a:pt x="883" y="136"/>
                    </a:lnTo>
                    <a:lnTo>
                      <a:pt x="884" y="138"/>
                    </a:lnTo>
                    <a:lnTo>
                      <a:pt x="884" y="141"/>
                    </a:lnTo>
                    <a:lnTo>
                      <a:pt x="881" y="149"/>
                    </a:lnTo>
                    <a:lnTo>
                      <a:pt x="877" y="153"/>
                    </a:lnTo>
                    <a:lnTo>
                      <a:pt x="873" y="152"/>
                    </a:lnTo>
                    <a:lnTo>
                      <a:pt x="870" y="148"/>
                    </a:lnTo>
                    <a:lnTo>
                      <a:pt x="851" y="149"/>
                    </a:lnTo>
                    <a:lnTo>
                      <a:pt x="849" y="151"/>
                    </a:lnTo>
                    <a:lnTo>
                      <a:pt x="844" y="157"/>
                    </a:lnTo>
                    <a:lnTo>
                      <a:pt x="841" y="158"/>
                    </a:lnTo>
                    <a:lnTo>
                      <a:pt x="835" y="158"/>
                    </a:lnTo>
                    <a:lnTo>
                      <a:pt x="828" y="156"/>
                    </a:lnTo>
                    <a:lnTo>
                      <a:pt x="824" y="158"/>
                    </a:lnTo>
                    <a:lnTo>
                      <a:pt x="822" y="162"/>
                    </a:lnTo>
                    <a:lnTo>
                      <a:pt x="818" y="164"/>
                    </a:lnTo>
                    <a:lnTo>
                      <a:pt x="816" y="165"/>
                    </a:lnTo>
                    <a:lnTo>
                      <a:pt x="809" y="164"/>
                    </a:lnTo>
                    <a:lnTo>
                      <a:pt x="806" y="165"/>
                    </a:lnTo>
                    <a:lnTo>
                      <a:pt x="802" y="163"/>
                    </a:lnTo>
                    <a:lnTo>
                      <a:pt x="790" y="163"/>
                    </a:lnTo>
                    <a:lnTo>
                      <a:pt x="785" y="162"/>
                    </a:lnTo>
                    <a:lnTo>
                      <a:pt x="780" y="162"/>
                    </a:lnTo>
                    <a:lnTo>
                      <a:pt x="765" y="153"/>
                    </a:lnTo>
                    <a:lnTo>
                      <a:pt x="755" y="151"/>
                    </a:lnTo>
                    <a:lnTo>
                      <a:pt x="737" y="143"/>
                    </a:lnTo>
                    <a:lnTo>
                      <a:pt x="732" y="146"/>
                    </a:lnTo>
                    <a:lnTo>
                      <a:pt x="728" y="149"/>
                    </a:lnTo>
                    <a:lnTo>
                      <a:pt x="721" y="148"/>
                    </a:lnTo>
                    <a:lnTo>
                      <a:pt x="717" y="149"/>
                    </a:lnTo>
                    <a:lnTo>
                      <a:pt x="716" y="152"/>
                    </a:lnTo>
                    <a:lnTo>
                      <a:pt x="715" y="160"/>
                    </a:lnTo>
                    <a:lnTo>
                      <a:pt x="707" y="174"/>
                    </a:lnTo>
                    <a:lnTo>
                      <a:pt x="707" y="176"/>
                    </a:lnTo>
                    <a:lnTo>
                      <a:pt x="716" y="176"/>
                    </a:lnTo>
                    <a:lnTo>
                      <a:pt x="718" y="181"/>
                    </a:lnTo>
                    <a:lnTo>
                      <a:pt x="718" y="185"/>
                    </a:lnTo>
                    <a:lnTo>
                      <a:pt x="714" y="187"/>
                    </a:lnTo>
                    <a:lnTo>
                      <a:pt x="712" y="189"/>
                    </a:lnTo>
                    <a:lnTo>
                      <a:pt x="712" y="192"/>
                    </a:lnTo>
                    <a:lnTo>
                      <a:pt x="715" y="196"/>
                    </a:lnTo>
                    <a:lnTo>
                      <a:pt x="717" y="197"/>
                    </a:lnTo>
                    <a:lnTo>
                      <a:pt x="728" y="196"/>
                    </a:lnTo>
                    <a:lnTo>
                      <a:pt x="731" y="199"/>
                    </a:lnTo>
                    <a:lnTo>
                      <a:pt x="732" y="202"/>
                    </a:lnTo>
                    <a:lnTo>
                      <a:pt x="732" y="203"/>
                    </a:lnTo>
                    <a:lnTo>
                      <a:pt x="727" y="208"/>
                    </a:lnTo>
                    <a:lnTo>
                      <a:pt x="721" y="211"/>
                    </a:lnTo>
                    <a:lnTo>
                      <a:pt x="720" y="217"/>
                    </a:lnTo>
                    <a:lnTo>
                      <a:pt x="732" y="228"/>
                    </a:lnTo>
                    <a:lnTo>
                      <a:pt x="732" y="234"/>
                    </a:lnTo>
                    <a:lnTo>
                      <a:pt x="731" y="239"/>
                    </a:lnTo>
                    <a:lnTo>
                      <a:pt x="717" y="248"/>
                    </a:lnTo>
                    <a:lnTo>
                      <a:pt x="716" y="251"/>
                    </a:lnTo>
                    <a:lnTo>
                      <a:pt x="725" y="255"/>
                    </a:lnTo>
                    <a:lnTo>
                      <a:pt x="728" y="264"/>
                    </a:lnTo>
                    <a:lnTo>
                      <a:pt x="738" y="270"/>
                    </a:lnTo>
                    <a:lnTo>
                      <a:pt x="737" y="277"/>
                    </a:lnTo>
                    <a:lnTo>
                      <a:pt x="744" y="278"/>
                    </a:lnTo>
                    <a:lnTo>
                      <a:pt x="747" y="282"/>
                    </a:lnTo>
                    <a:lnTo>
                      <a:pt x="753" y="280"/>
                    </a:lnTo>
                    <a:lnTo>
                      <a:pt x="758" y="281"/>
                    </a:lnTo>
                    <a:lnTo>
                      <a:pt x="758" y="286"/>
                    </a:lnTo>
                    <a:lnTo>
                      <a:pt x="757" y="292"/>
                    </a:lnTo>
                    <a:lnTo>
                      <a:pt x="760" y="299"/>
                    </a:lnTo>
                    <a:lnTo>
                      <a:pt x="761" y="300"/>
                    </a:lnTo>
                    <a:lnTo>
                      <a:pt x="779" y="302"/>
                    </a:lnTo>
                    <a:lnTo>
                      <a:pt x="784" y="305"/>
                    </a:lnTo>
                    <a:lnTo>
                      <a:pt x="789" y="304"/>
                    </a:lnTo>
                    <a:lnTo>
                      <a:pt x="795" y="312"/>
                    </a:lnTo>
                    <a:lnTo>
                      <a:pt x="793" y="316"/>
                    </a:lnTo>
                    <a:lnTo>
                      <a:pt x="796" y="320"/>
                    </a:lnTo>
                    <a:lnTo>
                      <a:pt x="791" y="325"/>
                    </a:lnTo>
                    <a:lnTo>
                      <a:pt x="789" y="329"/>
                    </a:lnTo>
                    <a:lnTo>
                      <a:pt x="781" y="330"/>
                    </a:lnTo>
                    <a:lnTo>
                      <a:pt x="777" y="330"/>
                    </a:lnTo>
                    <a:lnTo>
                      <a:pt x="775" y="329"/>
                    </a:lnTo>
                    <a:lnTo>
                      <a:pt x="770" y="330"/>
                    </a:lnTo>
                    <a:lnTo>
                      <a:pt x="768" y="332"/>
                    </a:lnTo>
                    <a:lnTo>
                      <a:pt x="757" y="337"/>
                    </a:lnTo>
                    <a:lnTo>
                      <a:pt x="753" y="345"/>
                    </a:lnTo>
                    <a:lnTo>
                      <a:pt x="752" y="356"/>
                    </a:lnTo>
                    <a:lnTo>
                      <a:pt x="757" y="362"/>
                    </a:lnTo>
                    <a:lnTo>
                      <a:pt x="755" y="367"/>
                    </a:lnTo>
                    <a:lnTo>
                      <a:pt x="758" y="368"/>
                    </a:lnTo>
                    <a:lnTo>
                      <a:pt x="759" y="371"/>
                    </a:lnTo>
                    <a:lnTo>
                      <a:pt x="758" y="374"/>
                    </a:lnTo>
                    <a:lnTo>
                      <a:pt x="753" y="378"/>
                    </a:lnTo>
                    <a:lnTo>
                      <a:pt x="752" y="384"/>
                    </a:lnTo>
                    <a:lnTo>
                      <a:pt x="752" y="386"/>
                    </a:lnTo>
                    <a:lnTo>
                      <a:pt x="754" y="388"/>
                    </a:lnTo>
                    <a:lnTo>
                      <a:pt x="764" y="388"/>
                    </a:lnTo>
                    <a:lnTo>
                      <a:pt x="766" y="394"/>
                    </a:lnTo>
                    <a:lnTo>
                      <a:pt x="764" y="396"/>
                    </a:lnTo>
                    <a:lnTo>
                      <a:pt x="760" y="398"/>
                    </a:lnTo>
                    <a:lnTo>
                      <a:pt x="757" y="396"/>
                    </a:lnTo>
                    <a:lnTo>
                      <a:pt x="754" y="394"/>
                    </a:lnTo>
                    <a:lnTo>
                      <a:pt x="752" y="401"/>
                    </a:lnTo>
                    <a:lnTo>
                      <a:pt x="738" y="406"/>
                    </a:lnTo>
                    <a:lnTo>
                      <a:pt x="726" y="422"/>
                    </a:lnTo>
                    <a:lnTo>
                      <a:pt x="721" y="425"/>
                    </a:lnTo>
                    <a:lnTo>
                      <a:pt x="716" y="431"/>
                    </a:lnTo>
                    <a:lnTo>
                      <a:pt x="712" y="436"/>
                    </a:lnTo>
                    <a:lnTo>
                      <a:pt x="711" y="442"/>
                    </a:lnTo>
                    <a:lnTo>
                      <a:pt x="712" y="450"/>
                    </a:lnTo>
                    <a:lnTo>
                      <a:pt x="709" y="458"/>
                    </a:lnTo>
                    <a:lnTo>
                      <a:pt x="700" y="463"/>
                    </a:lnTo>
                    <a:lnTo>
                      <a:pt x="693" y="463"/>
                    </a:lnTo>
                    <a:lnTo>
                      <a:pt x="687" y="468"/>
                    </a:lnTo>
                    <a:lnTo>
                      <a:pt x="682" y="476"/>
                    </a:lnTo>
                    <a:lnTo>
                      <a:pt x="678" y="487"/>
                    </a:lnTo>
                    <a:lnTo>
                      <a:pt x="672" y="498"/>
                    </a:lnTo>
                    <a:lnTo>
                      <a:pt x="657" y="520"/>
                    </a:lnTo>
                    <a:lnTo>
                      <a:pt x="651" y="527"/>
                    </a:lnTo>
                    <a:lnTo>
                      <a:pt x="639" y="534"/>
                    </a:lnTo>
                    <a:lnTo>
                      <a:pt x="628" y="544"/>
                    </a:lnTo>
                    <a:lnTo>
                      <a:pt x="624" y="549"/>
                    </a:lnTo>
                    <a:lnTo>
                      <a:pt x="614" y="565"/>
                    </a:lnTo>
                    <a:lnTo>
                      <a:pt x="607" y="574"/>
                    </a:lnTo>
                    <a:lnTo>
                      <a:pt x="599" y="589"/>
                    </a:lnTo>
                    <a:lnTo>
                      <a:pt x="594" y="592"/>
                    </a:lnTo>
                    <a:lnTo>
                      <a:pt x="590" y="593"/>
                    </a:lnTo>
                    <a:lnTo>
                      <a:pt x="567" y="593"/>
                    </a:lnTo>
                    <a:lnTo>
                      <a:pt x="564" y="594"/>
                    </a:lnTo>
                    <a:lnTo>
                      <a:pt x="556" y="597"/>
                    </a:lnTo>
                    <a:lnTo>
                      <a:pt x="551" y="603"/>
                    </a:lnTo>
                    <a:lnTo>
                      <a:pt x="547" y="604"/>
                    </a:lnTo>
                    <a:lnTo>
                      <a:pt x="544" y="603"/>
                    </a:lnTo>
                    <a:lnTo>
                      <a:pt x="542" y="598"/>
                    </a:lnTo>
                    <a:lnTo>
                      <a:pt x="534" y="584"/>
                    </a:lnTo>
                    <a:lnTo>
                      <a:pt x="531" y="582"/>
                    </a:lnTo>
                    <a:lnTo>
                      <a:pt x="527" y="583"/>
                    </a:lnTo>
                    <a:lnTo>
                      <a:pt x="517" y="592"/>
                    </a:lnTo>
                    <a:lnTo>
                      <a:pt x="513" y="598"/>
                    </a:lnTo>
                    <a:lnTo>
                      <a:pt x="502" y="608"/>
                    </a:lnTo>
                    <a:lnTo>
                      <a:pt x="488" y="626"/>
                    </a:lnTo>
                    <a:lnTo>
                      <a:pt x="480" y="633"/>
                    </a:lnTo>
                    <a:lnTo>
                      <a:pt x="478" y="640"/>
                    </a:lnTo>
                    <a:lnTo>
                      <a:pt x="474" y="658"/>
                    </a:lnTo>
                    <a:lnTo>
                      <a:pt x="474" y="663"/>
                    </a:lnTo>
                    <a:lnTo>
                      <a:pt x="476" y="668"/>
                    </a:lnTo>
                    <a:lnTo>
                      <a:pt x="483" y="671"/>
                    </a:lnTo>
                    <a:lnTo>
                      <a:pt x="489" y="670"/>
                    </a:lnTo>
                    <a:lnTo>
                      <a:pt x="496" y="673"/>
                    </a:lnTo>
                    <a:lnTo>
                      <a:pt x="506" y="673"/>
                    </a:lnTo>
                    <a:lnTo>
                      <a:pt x="508" y="674"/>
                    </a:lnTo>
                    <a:lnTo>
                      <a:pt x="512" y="678"/>
                    </a:lnTo>
                    <a:lnTo>
                      <a:pt x="513" y="681"/>
                    </a:lnTo>
                    <a:lnTo>
                      <a:pt x="513" y="686"/>
                    </a:lnTo>
                    <a:lnTo>
                      <a:pt x="507" y="706"/>
                    </a:lnTo>
                    <a:lnTo>
                      <a:pt x="507" y="711"/>
                    </a:lnTo>
                    <a:lnTo>
                      <a:pt x="508" y="716"/>
                    </a:lnTo>
                    <a:lnTo>
                      <a:pt x="518" y="727"/>
                    </a:lnTo>
                    <a:lnTo>
                      <a:pt x="522" y="728"/>
                    </a:lnTo>
                    <a:lnTo>
                      <a:pt x="532" y="724"/>
                    </a:lnTo>
                    <a:lnTo>
                      <a:pt x="534" y="725"/>
                    </a:lnTo>
                    <a:lnTo>
                      <a:pt x="537" y="728"/>
                    </a:lnTo>
                    <a:lnTo>
                      <a:pt x="537" y="739"/>
                    </a:lnTo>
                    <a:lnTo>
                      <a:pt x="538" y="748"/>
                    </a:lnTo>
                    <a:lnTo>
                      <a:pt x="543" y="755"/>
                    </a:lnTo>
                    <a:lnTo>
                      <a:pt x="545" y="762"/>
                    </a:lnTo>
                    <a:lnTo>
                      <a:pt x="550" y="768"/>
                    </a:lnTo>
                    <a:lnTo>
                      <a:pt x="555" y="773"/>
                    </a:lnTo>
                    <a:lnTo>
                      <a:pt x="555" y="776"/>
                    </a:lnTo>
                    <a:lnTo>
                      <a:pt x="559" y="781"/>
                    </a:lnTo>
                    <a:lnTo>
                      <a:pt x="560" y="784"/>
                    </a:lnTo>
                    <a:lnTo>
                      <a:pt x="555" y="786"/>
                    </a:lnTo>
                    <a:lnTo>
                      <a:pt x="555" y="788"/>
                    </a:lnTo>
                    <a:lnTo>
                      <a:pt x="555" y="798"/>
                    </a:lnTo>
                    <a:lnTo>
                      <a:pt x="554" y="802"/>
                    </a:lnTo>
                    <a:lnTo>
                      <a:pt x="561" y="803"/>
                    </a:lnTo>
                    <a:lnTo>
                      <a:pt x="561" y="805"/>
                    </a:lnTo>
                    <a:lnTo>
                      <a:pt x="554" y="805"/>
                    </a:lnTo>
                    <a:lnTo>
                      <a:pt x="549" y="809"/>
                    </a:lnTo>
                    <a:lnTo>
                      <a:pt x="549" y="811"/>
                    </a:lnTo>
                    <a:lnTo>
                      <a:pt x="545" y="813"/>
                    </a:lnTo>
                    <a:lnTo>
                      <a:pt x="542" y="813"/>
                    </a:lnTo>
                    <a:lnTo>
                      <a:pt x="535" y="813"/>
                    </a:lnTo>
                    <a:lnTo>
                      <a:pt x="534" y="810"/>
                    </a:lnTo>
                    <a:lnTo>
                      <a:pt x="533" y="809"/>
                    </a:lnTo>
                    <a:lnTo>
                      <a:pt x="534" y="803"/>
                    </a:lnTo>
                    <a:lnTo>
                      <a:pt x="534" y="802"/>
                    </a:lnTo>
                    <a:lnTo>
                      <a:pt x="527" y="800"/>
                    </a:lnTo>
                    <a:lnTo>
                      <a:pt x="522" y="804"/>
                    </a:lnTo>
                    <a:lnTo>
                      <a:pt x="510" y="808"/>
                    </a:lnTo>
                    <a:lnTo>
                      <a:pt x="506" y="815"/>
                    </a:lnTo>
                    <a:lnTo>
                      <a:pt x="505" y="816"/>
                    </a:lnTo>
                    <a:lnTo>
                      <a:pt x="502" y="816"/>
                    </a:lnTo>
                    <a:lnTo>
                      <a:pt x="488" y="816"/>
                    </a:lnTo>
                    <a:lnTo>
                      <a:pt x="479" y="809"/>
                    </a:lnTo>
                    <a:lnTo>
                      <a:pt x="473" y="811"/>
                    </a:lnTo>
                    <a:lnTo>
                      <a:pt x="469" y="809"/>
                    </a:lnTo>
                    <a:lnTo>
                      <a:pt x="457" y="810"/>
                    </a:lnTo>
                    <a:lnTo>
                      <a:pt x="453" y="809"/>
                    </a:lnTo>
                    <a:lnTo>
                      <a:pt x="447" y="810"/>
                    </a:lnTo>
                    <a:lnTo>
                      <a:pt x="443" y="809"/>
                    </a:lnTo>
                    <a:lnTo>
                      <a:pt x="442" y="810"/>
                    </a:lnTo>
                    <a:lnTo>
                      <a:pt x="441" y="810"/>
                    </a:lnTo>
                    <a:lnTo>
                      <a:pt x="438" y="805"/>
                    </a:lnTo>
                    <a:lnTo>
                      <a:pt x="436" y="805"/>
                    </a:lnTo>
                    <a:lnTo>
                      <a:pt x="435" y="810"/>
                    </a:lnTo>
                    <a:lnTo>
                      <a:pt x="435" y="827"/>
                    </a:lnTo>
                    <a:lnTo>
                      <a:pt x="415" y="827"/>
                    </a:lnTo>
                    <a:lnTo>
                      <a:pt x="411" y="829"/>
                    </a:lnTo>
                    <a:lnTo>
                      <a:pt x="406" y="827"/>
                    </a:lnTo>
                    <a:lnTo>
                      <a:pt x="404" y="832"/>
                    </a:lnTo>
                    <a:lnTo>
                      <a:pt x="402" y="834"/>
                    </a:lnTo>
                    <a:lnTo>
                      <a:pt x="400" y="837"/>
                    </a:lnTo>
                    <a:lnTo>
                      <a:pt x="395" y="841"/>
                    </a:lnTo>
                    <a:lnTo>
                      <a:pt x="391" y="842"/>
                    </a:lnTo>
                    <a:lnTo>
                      <a:pt x="378" y="837"/>
                    </a:lnTo>
                    <a:lnTo>
                      <a:pt x="367" y="836"/>
                    </a:lnTo>
                    <a:lnTo>
                      <a:pt x="363" y="834"/>
                    </a:lnTo>
                    <a:lnTo>
                      <a:pt x="362" y="827"/>
                    </a:lnTo>
                    <a:lnTo>
                      <a:pt x="360" y="824"/>
                    </a:lnTo>
                    <a:lnTo>
                      <a:pt x="355" y="820"/>
                    </a:lnTo>
                    <a:lnTo>
                      <a:pt x="350" y="808"/>
                    </a:lnTo>
                    <a:lnTo>
                      <a:pt x="344" y="791"/>
                    </a:lnTo>
                    <a:lnTo>
                      <a:pt x="344" y="784"/>
                    </a:lnTo>
                    <a:lnTo>
                      <a:pt x="340" y="784"/>
                    </a:lnTo>
                    <a:lnTo>
                      <a:pt x="329" y="781"/>
                    </a:lnTo>
                    <a:lnTo>
                      <a:pt x="322" y="776"/>
                    </a:lnTo>
                    <a:lnTo>
                      <a:pt x="318" y="756"/>
                    </a:lnTo>
                    <a:lnTo>
                      <a:pt x="316" y="751"/>
                    </a:lnTo>
                    <a:lnTo>
                      <a:pt x="308" y="745"/>
                    </a:lnTo>
                    <a:lnTo>
                      <a:pt x="302" y="741"/>
                    </a:lnTo>
                    <a:lnTo>
                      <a:pt x="292" y="740"/>
                    </a:lnTo>
                    <a:lnTo>
                      <a:pt x="271" y="744"/>
                    </a:lnTo>
                    <a:lnTo>
                      <a:pt x="250" y="744"/>
                    </a:lnTo>
                    <a:lnTo>
                      <a:pt x="236" y="750"/>
                    </a:lnTo>
                    <a:lnTo>
                      <a:pt x="227" y="748"/>
                    </a:lnTo>
                    <a:lnTo>
                      <a:pt x="212" y="746"/>
                    </a:lnTo>
                    <a:lnTo>
                      <a:pt x="205" y="759"/>
                    </a:lnTo>
                    <a:lnTo>
                      <a:pt x="200" y="753"/>
                    </a:lnTo>
                    <a:lnTo>
                      <a:pt x="188" y="753"/>
                    </a:lnTo>
                    <a:lnTo>
                      <a:pt x="178" y="745"/>
                    </a:lnTo>
                    <a:lnTo>
                      <a:pt x="164" y="746"/>
                    </a:lnTo>
                    <a:lnTo>
                      <a:pt x="151" y="745"/>
                    </a:lnTo>
                    <a:lnTo>
                      <a:pt x="144" y="753"/>
                    </a:lnTo>
                    <a:lnTo>
                      <a:pt x="130" y="755"/>
                    </a:lnTo>
                    <a:lnTo>
                      <a:pt x="102" y="751"/>
                    </a:lnTo>
                    <a:lnTo>
                      <a:pt x="91" y="751"/>
                    </a:lnTo>
                    <a:lnTo>
                      <a:pt x="76" y="759"/>
                    </a:lnTo>
                    <a:lnTo>
                      <a:pt x="69" y="755"/>
                    </a:lnTo>
                    <a:lnTo>
                      <a:pt x="61" y="761"/>
                    </a:lnTo>
                    <a:lnTo>
                      <a:pt x="53" y="761"/>
                    </a:lnTo>
                    <a:lnTo>
                      <a:pt x="48" y="765"/>
                    </a:lnTo>
                    <a:lnTo>
                      <a:pt x="45" y="759"/>
                    </a:lnTo>
                    <a:lnTo>
                      <a:pt x="42" y="75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49" name="Freeform 101"/>
              <p:cNvSpPr>
                <a:spLocks noChangeAspect="1"/>
              </p:cNvSpPr>
              <p:nvPr/>
            </p:nvSpPr>
            <p:spPr bwMode="gray">
              <a:xfrm>
                <a:off x="3489" y="2165"/>
                <a:ext cx="37" cy="20"/>
              </a:xfrm>
              <a:custGeom>
                <a:avLst/>
                <a:gdLst/>
                <a:ahLst/>
                <a:cxnLst>
                  <a:cxn ang="0">
                    <a:pos x="164" y="32"/>
                  </a:cxn>
                  <a:cxn ang="0">
                    <a:pos x="164" y="30"/>
                  </a:cxn>
                  <a:cxn ang="0">
                    <a:pos x="150" y="22"/>
                  </a:cxn>
                  <a:cxn ang="0">
                    <a:pos x="148" y="18"/>
                  </a:cxn>
                  <a:cxn ang="0">
                    <a:pos x="145" y="17"/>
                  </a:cxn>
                  <a:cxn ang="0">
                    <a:pos x="130" y="21"/>
                  </a:cxn>
                  <a:cxn ang="0">
                    <a:pos x="126" y="21"/>
                  </a:cxn>
                  <a:cxn ang="0">
                    <a:pos x="112" y="16"/>
                  </a:cxn>
                  <a:cxn ang="0">
                    <a:pos x="96" y="15"/>
                  </a:cxn>
                  <a:cxn ang="0">
                    <a:pos x="89" y="10"/>
                  </a:cxn>
                  <a:cxn ang="0">
                    <a:pos x="89" y="7"/>
                  </a:cxn>
                  <a:cxn ang="0">
                    <a:pos x="85" y="1"/>
                  </a:cxn>
                  <a:cxn ang="0">
                    <a:pos x="79" y="0"/>
                  </a:cxn>
                  <a:cxn ang="0">
                    <a:pos x="65" y="1"/>
                  </a:cxn>
                  <a:cxn ang="0">
                    <a:pos x="53" y="6"/>
                  </a:cxn>
                  <a:cxn ang="0">
                    <a:pos x="42" y="17"/>
                  </a:cxn>
                  <a:cxn ang="0">
                    <a:pos x="32" y="33"/>
                  </a:cxn>
                  <a:cxn ang="0">
                    <a:pos x="11" y="53"/>
                  </a:cxn>
                  <a:cxn ang="0">
                    <a:pos x="10" y="59"/>
                  </a:cxn>
                  <a:cxn ang="0">
                    <a:pos x="9" y="63"/>
                  </a:cxn>
                  <a:cxn ang="0">
                    <a:pos x="0" y="71"/>
                  </a:cxn>
                  <a:cxn ang="0">
                    <a:pos x="0" y="76"/>
                  </a:cxn>
                  <a:cxn ang="0">
                    <a:pos x="5" y="77"/>
                  </a:cxn>
                  <a:cxn ang="0">
                    <a:pos x="6" y="80"/>
                  </a:cxn>
                  <a:cxn ang="0">
                    <a:pos x="6" y="87"/>
                  </a:cxn>
                  <a:cxn ang="0">
                    <a:pos x="8" y="88"/>
                  </a:cxn>
                  <a:cxn ang="0">
                    <a:pos x="11" y="88"/>
                  </a:cxn>
                  <a:cxn ang="0">
                    <a:pos x="15" y="91"/>
                  </a:cxn>
                  <a:cxn ang="0">
                    <a:pos x="26" y="95"/>
                  </a:cxn>
                  <a:cxn ang="0">
                    <a:pos x="49" y="98"/>
                  </a:cxn>
                  <a:cxn ang="0">
                    <a:pos x="68" y="98"/>
                  </a:cxn>
                  <a:cxn ang="0">
                    <a:pos x="91" y="90"/>
                  </a:cxn>
                  <a:cxn ang="0">
                    <a:pos x="96" y="90"/>
                  </a:cxn>
                  <a:cxn ang="0">
                    <a:pos x="106" y="93"/>
                  </a:cxn>
                  <a:cxn ang="0">
                    <a:pos x="115" y="93"/>
                  </a:cxn>
                  <a:cxn ang="0">
                    <a:pos x="123" y="92"/>
                  </a:cxn>
                  <a:cxn ang="0">
                    <a:pos x="144" y="88"/>
                  </a:cxn>
                  <a:cxn ang="0">
                    <a:pos x="158" y="87"/>
                  </a:cxn>
                  <a:cxn ang="0">
                    <a:pos x="178" y="84"/>
                  </a:cxn>
                  <a:cxn ang="0">
                    <a:pos x="186" y="80"/>
                  </a:cxn>
                  <a:cxn ang="0">
                    <a:pos x="186" y="77"/>
                  </a:cxn>
                  <a:cxn ang="0">
                    <a:pos x="185" y="73"/>
                  </a:cxn>
                  <a:cxn ang="0">
                    <a:pos x="187" y="59"/>
                  </a:cxn>
                  <a:cxn ang="0">
                    <a:pos x="181" y="53"/>
                  </a:cxn>
                  <a:cxn ang="0">
                    <a:pos x="162" y="45"/>
                  </a:cxn>
                  <a:cxn ang="0">
                    <a:pos x="161" y="43"/>
                  </a:cxn>
                  <a:cxn ang="0">
                    <a:pos x="161" y="41"/>
                  </a:cxn>
                  <a:cxn ang="0">
                    <a:pos x="164" y="34"/>
                  </a:cxn>
                  <a:cxn ang="0">
                    <a:pos x="164" y="32"/>
                  </a:cxn>
                </a:cxnLst>
                <a:rect l="0" t="0" r="r" b="b"/>
                <a:pathLst>
                  <a:path w="187" h="98">
                    <a:moveTo>
                      <a:pt x="164" y="32"/>
                    </a:moveTo>
                    <a:lnTo>
                      <a:pt x="164" y="30"/>
                    </a:lnTo>
                    <a:lnTo>
                      <a:pt x="150" y="22"/>
                    </a:lnTo>
                    <a:lnTo>
                      <a:pt x="148" y="18"/>
                    </a:lnTo>
                    <a:lnTo>
                      <a:pt x="145" y="17"/>
                    </a:lnTo>
                    <a:lnTo>
                      <a:pt x="130" y="21"/>
                    </a:lnTo>
                    <a:lnTo>
                      <a:pt x="126" y="21"/>
                    </a:lnTo>
                    <a:lnTo>
                      <a:pt x="112" y="16"/>
                    </a:lnTo>
                    <a:lnTo>
                      <a:pt x="96" y="15"/>
                    </a:lnTo>
                    <a:lnTo>
                      <a:pt x="89" y="10"/>
                    </a:lnTo>
                    <a:lnTo>
                      <a:pt x="89" y="7"/>
                    </a:lnTo>
                    <a:lnTo>
                      <a:pt x="85" y="1"/>
                    </a:lnTo>
                    <a:lnTo>
                      <a:pt x="79" y="0"/>
                    </a:lnTo>
                    <a:lnTo>
                      <a:pt x="65" y="1"/>
                    </a:lnTo>
                    <a:lnTo>
                      <a:pt x="53" y="6"/>
                    </a:lnTo>
                    <a:lnTo>
                      <a:pt x="42" y="17"/>
                    </a:lnTo>
                    <a:lnTo>
                      <a:pt x="32" y="33"/>
                    </a:lnTo>
                    <a:lnTo>
                      <a:pt x="11" y="53"/>
                    </a:lnTo>
                    <a:lnTo>
                      <a:pt x="10" y="59"/>
                    </a:lnTo>
                    <a:lnTo>
                      <a:pt x="9" y="63"/>
                    </a:lnTo>
                    <a:lnTo>
                      <a:pt x="0" y="71"/>
                    </a:lnTo>
                    <a:lnTo>
                      <a:pt x="0" y="76"/>
                    </a:lnTo>
                    <a:lnTo>
                      <a:pt x="5" y="77"/>
                    </a:lnTo>
                    <a:lnTo>
                      <a:pt x="6" y="80"/>
                    </a:lnTo>
                    <a:lnTo>
                      <a:pt x="6" y="87"/>
                    </a:lnTo>
                    <a:lnTo>
                      <a:pt x="8" y="88"/>
                    </a:lnTo>
                    <a:lnTo>
                      <a:pt x="11" y="88"/>
                    </a:lnTo>
                    <a:lnTo>
                      <a:pt x="15" y="91"/>
                    </a:lnTo>
                    <a:lnTo>
                      <a:pt x="26" y="95"/>
                    </a:lnTo>
                    <a:lnTo>
                      <a:pt x="49" y="98"/>
                    </a:lnTo>
                    <a:lnTo>
                      <a:pt x="68" y="98"/>
                    </a:lnTo>
                    <a:lnTo>
                      <a:pt x="91" y="90"/>
                    </a:lnTo>
                    <a:lnTo>
                      <a:pt x="96" y="90"/>
                    </a:lnTo>
                    <a:lnTo>
                      <a:pt x="106" y="93"/>
                    </a:lnTo>
                    <a:lnTo>
                      <a:pt x="115" y="93"/>
                    </a:lnTo>
                    <a:lnTo>
                      <a:pt x="123" y="92"/>
                    </a:lnTo>
                    <a:lnTo>
                      <a:pt x="144" y="88"/>
                    </a:lnTo>
                    <a:lnTo>
                      <a:pt x="158" y="87"/>
                    </a:lnTo>
                    <a:lnTo>
                      <a:pt x="178" y="84"/>
                    </a:lnTo>
                    <a:lnTo>
                      <a:pt x="186" y="80"/>
                    </a:lnTo>
                    <a:lnTo>
                      <a:pt x="186" y="77"/>
                    </a:lnTo>
                    <a:lnTo>
                      <a:pt x="185" y="73"/>
                    </a:lnTo>
                    <a:lnTo>
                      <a:pt x="187" y="59"/>
                    </a:lnTo>
                    <a:lnTo>
                      <a:pt x="181" y="53"/>
                    </a:lnTo>
                    <a:lnTo>
                      <a:pt x="162" y="45"/>
                    </a:lnTo>
                    <a:lnTo>
                      <a:pt x="161" y="43"/>
                    </a:lnTo>
                    <a:lnTo>
                      <a:pt x="161" y="41"/>
                    </a:lnTo>
                    <a:lnTo>
                      <a:pt x="164" y="34"/>
                    </a:lnTo>
                    <a:lnTo>
                      <a:pt x="164" y="3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50" name="Freeform 102"/>
              <p:cNvSpPr>
                <a:spLocks noChangeAspect="1"/>
              </p:cNvSpPr>
              <p:nvPr/>
            </p:nvSpPr>
            <p:spPr bwMode="gray">
              <a:xfrm>
                <a:off x="3394" y="2140"/>
                <a:ext cx="88" cy="49"/>
              </a:xfrm>
              <a:custGeom>
                <a:avLst/>
                <a:gdLst/>
                <a:ahLst/>
                <a:cxnLst>
                  <a:cxn ang="0">
                    <a:pos x="432" y="170"/>
                  </a:cxn>
                  <a:cxn ang="0">
                    <a:pos x="428" y="203"/>
                  </a:cxn>
                  <a:cxn ang="0">
                    <a:pos x="441" y="221"/>
                  </a:cxn>
                  <a:cxn ang="0">
                    <a:pos x="434" y="242"/>
                  </a:cxn>
                  <a:cxn ang="0">
                    <a:pos x="396" y="242"/>
                  </a:cxn>
                  <a:cxn ang="0">
                    <a:pos x="368" y="238"/>
                  </a:cxn>
                  <a:cxn ang="0">
                    <a:pos x="308" y="224"/>
                  </a:cxn>
                  <a:cxn ang="0">
                    <a:pos x="267" y="218"/>
                  </a:cxn>
                  <a:cxn ang="0">
                    <a:pos x="239" y="191"/>
                  </a:cxn>
                  <a:cxn ang="0">
                    <a:pos x="211" y="184"/>
                  </a:cxn>
                  <a:cxn ang="0">
                    <a:pos x="192" y="184"/>
                  </a:cxn>
                  <a:cxn ang="0">
                    <a:pos x="168" y="187"/>
                  </a:cxn>
                  <a:cxn ang="0">
                    <a:pos x="136" y="168"/>
                  </a:cxn>
                  <a:cxn ang="0">
                    <a:pos x="114" y="159"/>
                  </a:cxn>
                  <a:cxn ang="0">
                    <a:pos x="83" y="148"/>
                  </a:cxn>
                  <a:cxn ang="0">
                    <a:pos x="57" y="124"/>
                  </a:cxn>
                  <a:cxn ang="0">
                    <a:pos x="32" y="109"/>
                  </a:cxn>
                  <a:cxn ang="0">
                    <a:pos x="23" y="113"/>
                  </a:cxn>
                  <a:cxn ang="0">
                    <a:pos x="12" y="98"/>
                  </a:cxn>
                  <a:cxn ang="0">
                    <a:pos x="1" y="87"/>
                  </a:cxn>
                  <a:cxn ang="0">
                    <a:pos x="11" y="71"/>
                  </a:cxn>
                  <a:cxn ang="0">
                    <a:pos x="14" y="51"/>
                  </a:cxn>
                  <a:cxn ang="0">
                    <a:pos x="17" y="34"/>
                  </a:cxn>
                  <a:cxn ang="0">
                    <a:pos x="30" y="22"/>
                  </a:cxn>
                  <a:cxn ang="0">
                    <a:pos x="43" y="6"/>
                  </a:cxn>
                  <a:cxn ang="0">
                    <a:pos x="54" y="4"/>
                  </a:cxn>
                  <a:cxn ang="0">
                    <a:pos x="67" y="18"/>
                  </a:cxn>
                  <a:cxn ang="0">
                    <a:pos x="71" y="8"/>
                  </a:cxn>
                  <a:cxn ang="0">
                    <a:pos x="73" y="0"/>
                  </a:cxn>
                  <a:cxn ang="0">
                    <a:pos x="110" y="7"/>
                  </a:cxn>
                  <a:cxn ang="0">
                    <a:pos x="141" y="24"/>
                  </a:cxn>
                  <a:cxn ang="0">
                    <a:pos x="174" y="46"/>
                  </a:cxn>
                  <a:cxn ang="0">
                    <a:pos x="186" y="77"/>
                  </a:cxn>
                  <a:cxn ang="0">
                    <a:pos x="200" y="74"/>
                  </a:cxn>
                  <a:cxn ang="0">
                    <a:pos x="207" y="67"/>
                  </a:cxn>
                  <a:cxn ang="0">
                    <a:pos x="221" y="63"/>
                  </a:cxn>
                  <a:cxn ang="0">
                    <a:pos x="226" y="73"/>
                  </a:cxn>
                  <a:cxn ang="0">
                    <a:pos x="226" y="95"/>
                  </a:cxn>
                  <a:cxn ang="0">
                    <a:pos x="235" y="101"/>
                  </a:cxn>
                  <a:cxn ang="0">
                    <a:pos x="251" y="104"/>
                  </a:cxn>
                  <a:cxn ang="0">
                    <a:pos x="272" y="106"/>
                  </a:cxn>
                  <a:cxn ang="0">
                    <a:pos x="277" y="117"/>
                  </a:cxn>
                  <a:cxn ang="0">
                    <a:pos x="301" y="131"/>
                  </a:cxn>
                  <a:cxn ang="0">
                    <a:pos x="315" y="142"/>
                  </a:cxn>
                  <a:cxn ang="0">
                    <a:pos x="329" y="149"/>
                  </a:cxn>
                  <a:cxn ang="0">
                    <a:pos x="344" y="149"/>
                  </a:cxn>
                  <a:cxn ang="0">
                    <a:pos x="356" y="144"/>
                  </a:cxn>
                  <a:cxn ang="0">
                    <a:pos x="377" y="151"/>
                  </a:cxn>
                  <a:cxn ang="0">
                    <a:pos x="398" y="158"/>
                  </a:cxn>
                  <a:cxn ang="0">
                    <a:pos x="422" y="159"/>
                  </a:cxn>
                  <a:cxn ang="0">
                    <a:pos x="439" y="151"/>
                  </a:cxn>
                </a:cxnLst>
                <a:rect l="0" t="0" r="r" b="b"/>
                <a:pathLst>
                  <a:path w="441" h="244">
                    <a:moveTo>
                      <a:pt x="439" y="151"/>
                    </a:moveTo>
                    <a:lnTo>
                      <a:pt x="436" y="158"/>
                    </a:lnTo>
                    <a:lnTo>
                      <a:pt x="432" y="170"/>
                    </a:lnTo>
                    <a:lnTo>
                      <a:pt x="433" y="185"/>
                    </a:lnTo>
                    <a:lnTo>
                      <a:pt x="432" y="199"/>
                    </a:lnTo>
                    <a:lnTo>
                      <a:pt x="428" y="203"/>
                    </a:lnTo>
                    <a:lnTo>
                      <a:pt x="428" y="207"/>
                    </a:lnTo>
                    <a:lnTo>
                      <a:pt x="436" y="211"/>
                    </a:lnTo>
                    <a:lnTo>
                      <a:pt x="441" y="221"/>
                    </a:lnTo>
                    <a:lnTo>
                      <a:pt x="441" y="228"/>
                    </a:lnTo>
                    <a:lnTo>
                      <a:pt x="434" y="239"/>
                    </a:lnTo>
                    <a:lnTo>
                      <a:pt x="434" y="242"/>
                    </a:lnTo>
                    <a:lnTo>
                      <a:pt x="422" y="240"/>
                    </a:lnTo>
                    <a:lnTo>
                      <a:pt x="411" y="243"/>
                    </a:lnTo>
                    <a:lnTo>
                      <a:pt x="396" y="242"/>
                    </a:lnTo>
                    <a:lnTo>
                      <a:pt x="388" y="244"/>
                    </a:lnTo>
                    <a:lnTo>
                      <a:pt x="378" y="239"/>
                    </a:lnTo>
                    <a:lnTo>
                      <a:pt x="368" y="238"/>
                    </a:lnTo>
                    <a:lnTo>
                      <a:pt x="362" y="238"/>
                    </a:lnTo>
                    <a:lnTo>
                      <a:pt x="315" y="230"/>
                    </a:lnTo>
                    <a:lnTo>
                      <a:pt x="308" y="224"/>
                    </a:lnTo>
                    <a:lnTo>
                      <a:pt x="299" y="221"/>
                    </a:lnTo>
                    <a:lnTo>
                      <a:pt x="287" y="222"/>
                    </a:lnTo>
                    <a:lnTo>
                      <a:pt x="267" y="218"/>
                    </a:lnTo>
                    <a:lnTo>
                      <a:pt x="255" y="210"/>
                    </a:lnTo>
                    <a:lnTo>
                      <a:pt x="249" y="205"/>
                    </a:lnTo>
                    <a:lnTo>
                      <a:pt x="239" y="191"/>
                    </a:lnTo>
                    <a:lnTo>
                      <a:pt x="232" y="187"/>
                    </a:lnTo>
                    <a:lnTo>
                      <a:pt x="213" y="184"/>
                    </a:lnTo>
                    <a:lnTo>
                      <a:pt x="211" y="184"/>
                    </a:lnTo>
                    <a:lnTo>
                      <a:pt x="208" y="187"/>
                    </a:lnTo>
                    <a:lnTo>
                      <a:pt x="202" y="186"/>
                    </a:lnTo>
                    <a:lnTo>
                      <a:pt x="192" y="184"/>
                    </a:lnTo>
                    <a:lnTo>
                      <a:pt x="183" y="183"/>
                    </a:lnTo>
                    <a:lnTo>
                      <a:pt x="173" y="187"/>
                    </a:lnTo>
                    <a:lnTo>
                      <a:pt x="168" y="187"/>
                    </a:lnTo>
                    <a:lnTo>
                      <a:pt x="148" y="183"/>
                    </a:lnTo>
                    <a:lnTo>
                      <a:pt x="138" y="170"/>
                    </a:lnTo>
                    <a:lnTo>
                      <a:pt x="136" y="168"/>
                    </a:lnTo>
                    <a:lnTo>
                      <a:pt x="127" y="167"/>
                    </a:lnTo>
                    <a:lnTo>
                      <a:pt x="124" y="167"/>
                    </a:lnTo>
                    <a:lnTo>
                      <a:pt x="114" y="159"/>
                    </a:lnTo>
                    <a:lnTo>
                      <a:pt x="103" y="154"/>
                    </a:lnTo>
                    <a:lnTo>
                      <a:pt x="93" y="153"/>
                    </a:lnTo>
                    <a:lnTo>
                      <a:pt x="83" y="148"/>
                    </a:lnTo>
                    <a:lnTo>
                      <a:pt x="78" y="144"/>
                    </a:lnTo>
                    <a:lnTo>
                      <a:pt x="66" y="130"/>
                    </a:lnTo>
                    <a:lnTo>
                      <a:pt x="57" y="124"/>
                    </a:lnTo>
                    <a:lnTo>
                      <a:pt x="49" y="120"/>
                    </a:lnTo>
                    <a:lnTo>
                      <a:pt x="45" y="116"/>
                    </a:lnTo>
                    <a:lnTo>
                      <a:pt x="32" y="109"/>
                    </a:lnTo>
                    <a:lnTo>
                      <a:pt x="28" y="109"/>
                    </a:lnTo>
                    <a:lnTo>
                      <a:pt x="28" y="113"/>
                    </a:lnTo>
                    <a:lnTo>
                      <a:pt x="23" y="113"/>
                    </a:lnTo>
                    <a:lnTo>
                      <a:pt x="18" y="109"/>
                    </a:lnTo>
                    <a:lnTo>
                      <a:pt x="17" y="103"/>
                    </a:lnTo>
                    <a:lnTo>
                      <a:pt x="12" y="98"/>
                    </a:lnTo>
                    <a:lnTo>
                      <a:pt x="1" y="97"/>
                    </a:lnTo>
                    <a:lnTo>
                      <a:pt x="0" y="94"/>
                    </a:lnTo>
                    <a:lnTo>
                      <a:pt x="1" y="87"/>
                    </a:lnTo>
                    <a:lnTo>
                      <a:pt x="6" y="79"/>
                    </a:lnTo>
                    <a:lnTo>
                      <a:pt x="9" y="78"/>
                    </a:lnTo>
                    <a:lnTo>
                      <a:pt x="11" y="71"/>
                    </a:lnTo>
                    <a:lnTo>
                      <a:pt x="14" y="67"/>
                    </a:lnTo>
                    <a:lnTo>
                      <a:pt x="11" y="58"/>
                    </a:lnTo>
                    <a:lnTo>
                      <a:pt x="14" y="51"/>
                    </a:lnTo>
                    <a:lnTo>
                      <a:pt x="19" y="45"/>
                    </a:lnTo>
                    <a:lnTo>
                      <a:pt x="17" y="38"/>
                    </a:lnTo>
                    <a:lnTo>
                      <a:pt x="17" y="34"/>
                    </a:lnTo>
                    <a:lnTo>
                      <a:pt x="21" y="29"/>
                    </a:lnTo>
                    <a:lnTo>
                      <a:pt x="27" y="29"/>
                    </a:lnTo>
                    <a:lnTo>
                      <a:pt x="30" y="22"/>
                    </a:lnTo>
                    <a:lnTo>
                      <a:pt x="38" y="17"/>
                    </a:lnTo>
                    <a:lnTo>
                      <a:pt x="41" y="11"/>
                    </a:lnTo>
                    <a:lnTo>
                      <a:pt x="43" y="6"/>
                    </a:lnTo>
                    <a:lnTo>
                      <a:pt x="45" y="4"/>
                    </a:lnTo>
                    <a:lnTo>
                      <a:pt x="48" y="7"/>
                    </a:lnTo>
                    <a:lnTo>
                      <a:pt x="54" y="4"/>
                    </a:lnTo>
                    <a:lnTo>
                      <a:pt x="56" y="6"/>
                    </a:lnTo>
                    <a:lnTo>
                      <a:pt x="59" y="11"/>
                    </a:lnTo>
                    <a:lnTo>
                      <a:pt x="67" y="18"/>
                    </a:lnTo>
                    <a:lnTo>
                      <a:pt x="68" y="14"/>
                    </a:lnTo>
                    <a:lnTo>
                      <a:pt x="67" y="12"/>
                    </a:lnTo>
                    <a:lnTo>
                      <a:pt x="71" y="8"/>
                    </a:lnTo>
                    <a:lnTo>
                      <a:pt x="71" y="2"/>
                    </a:lnTo>
                    <a:lnTo>
                      <a:pt x="71" y="1"/>
                    </a:lnTo>
                    <a:lnTo>
                      <a:pt x="73" y="0"/>
                    </a:lnTo>
                    <a:lnTo>
                      <a:pt x="89" y="2"/>
                    </a:lnTo>
                    <a:lnTo>
                      <a:pt x="92" y="3"/>
                    </a:lnTo>
                    <a:lnTo>
                      <a:pt x="110" y="7"/>
                    </a:lnTo>
                    <a:lnTo>
                      <a:pt x="130" y="13"/>
                    </a:lnTo>
                    <a:lnTo>
                      <a:pt x="135" y="15"/>
                    </a:lnTo>
                    <a:lnTo>
                      <a:pt x="141" y="24"/>
                    </a:lnTo>
                    <a:lnTo>
                      <a:pt x="151" y="33"/>
                    </a:lnTo>
                    <a:lnTo>
                      <a:pt x="163" y="36"/>
                    </a:lnTo>
                    <a:lnTo>
                      <a:pt x="174" y="46"/>
                    </a:lnTo>
                    <a:lnTo>
                      <a:pt x="181" y="55"/>
                    </a:lnTo>
                    <a:lnTo>
                      <a:pt x="184" y="72"/>
                    </a:lnTo>
                    <a:lnTo>
                      <a:pt x="186" y="77"/>
                    </a:lnTo>
                    <a:lnTo>
                      <a:pt x="192" y="79"/>
                    </a:lnTo>
                    <a:lnTo>
                      <a:pt x="196" y="79"/>
                    </a:lnTo>
                    <a:lnTo>
                      <a:pt x="200" y="74"/>
                    </a:lnTo>
                    <a:lnTo>
                      <a:pt x="204" y="73"/>
                    </a:lnTo>
                    <a:lnTo>
                      <a:pt x="207" y="70"/>
                    </a:lnTo>
                    <a:lnTo>
                      <a:pt x="207" y="67"/>
                    </a:lnTo>
                    <a:lnTo>
                      <a:pt x="211" y="63"/>
                    </a:lnTo>
                    <a:lnTo>
                      <a:pt x="215" y="65"/>
                    </a:lnTo>
                    <a:lnTo>
                      <a:pt x="221" y="63"/>
                    </a:lnTo>
                    <a:lnTo>
                      <a:pt x="227" y="65"/>
                    </a:lnTo>
                    <a:lnTo>
                      <a:pt x="229" y="67"/>
                    </a:lnTo>
                    <a:lnTo>
                      <a:pt x="226" y="73"/>
                    </a:lnTo>
                    <a:lnTo>
                      <a:pt x="227" y="79"/>
                    </a:lnTo>
                    <a:lnTo>
                      <a:pt x="224" y="92"/>
                    </a:lnTo>
                    <a:lnTo>
                      <a:pt x="226" y="95"/>
                    </a:lnTo>
                    <a:lnTo>
                      <a:pt x="231" y="93"/>
                    </a:lnTo>
                    <a:lnTo>
                      <a:pt x="233" y="98"/>
                    </a:lnTo>
                    <a:lnTo>
                      <a:pt x="235" y="101"/>
                    </a:lnTo>
                    <a:lnTo>
                      <a:pt x="240" y="101"/>
                    </a:lnTo>
                    <a:lnTo>
                      <a:pt x="245" y="105"/>
                    </a:lnTo>
                    <a:lnTo>
                      <a:pt x="251" y="104"/>
                    </a:lnTo>
                    <a:lnTo>
                      <a:pt x="259" y="106"/>
                    </a:lnTo>
                    <a:lnTo>
                      <a:pt x="267" y="108"/>
                    </a:lnTo>
                    <a:lnTo>
                      <a:pt x="272" y="106"/>
                    </a:lnTo>
                    <a:lnTo>
                      <a:pt x="277" y="103"/>
                    </a:lnTo>
                    <a:lnTo>
                      <a:pt x="280" y="104"/>
                    </a:lnTo>
                    <a:lnTo>
                      <a:pt x="277" y="117"/>
                    </a:lnTo>
                    <a:lnTo>
                      <a:pt x="278" y="124"/>
                    </a:lnTo>
                    <a:lnTo>
                      <a:pt x="293" y="133"/>
                    </a:lnTo>
                    <a:lnTo>
                      <a:pt x="301" y="131"/>
                    </a:lnTo>
                    <a:lnTo>
                      <a:pt x="308" y="132"/>
                    </a:lnTo>
                    <a:lnTo>
                      <a:pt x="314" y="138"/>
                    </a:lnTo>
                    <a:lnTo>
                      <a:pt x="315" y="142"/>
                    </a:lnTo>
                    <a:lnTo>
                      <a:pt x="319" y="148"/>
                    </a:lnTo>
                    <a:lnTo>
                      <a:pt x="323" y="151"/>
                    </a:lnTo>
                    <a:lnTo>
                      <a:pt x="329" y="149"/>
                    </a:lnTo>
                    <a:lnTo>
                      <a:pt x="333" y="147"/>
                    </a:lnTo>
                    <a:lnTo>
                      <a:pt x="339" y="151"/>
                    </a:lnTo>
                    <a:lnTo>
                      <a:pt x="344" y="149"/>
                    </a:lnTo>
                    <a:lnTo>
                      <a:pt x="350" y="152"/>
                    </a:lnTo>
                    <a:lnTo>
                      <a:pt x="352" y="151"/>
                    </a:lnTo>
                    <a:lnTo>
                      <a:pt x="356" y="144"/>
                    </a:lnTo>
                    <a:lnTo>
                      <a:pt x="361" y="143"/>
                    </a:lnTo>
                    <a:lnTo>
                      <a:pt x="369" y="144"/>
                    </a:lnTo>
                    <a:lnTo>
                      <a:pt x="377" y="151"/>
                    </a:lnTo>
                    <a:lnTo>
                      <a:pt x="387" y="153"/>
                    </a:lnTo>
                    <a:lnTo>
                      <a:pt x="394" y="157"/>
                    </a:lnTo>
                    <a:lnTo>
                      <a:pt x="398" y="158"/>
                    </a:lnTo>
                    <a:lnTo>
                      <a:pt x="405" y="156"/>
                    </a:lnTo>
                    <a:lnTo>
                      <a:pt x="419" y="159"/>
                    </a:lnTo>
                    <a:lnTo>
                      <a:pt x="422" y="159"/>
                    </a:lnTo>
                    <a:lnTo>
                      <a:pt x="428" y="151"/>
                    </a:lnTo>
                    <a:lnTo>
                      <a:pt x="436" y="149"/>
                    </a:lnTo>
                    <a:lnTo>
                      <a:pt x="439" y="15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51" name="Freeform 103"/>
              <p:cNvSpPr>
                <a:spLocks noChangeAspect="1"/>
              </p:cNvSpPr>
              <p:nvPr/>
            </p:nvSpPr>
            <p:spPr bwMode="gray">
              <a:xfrm>
                <a:off x="3479" y="2187"/>
                <a:ext cx="52" cy="67"/>
              </a:xfrm>
              <a:custGeom>
                <a:avLst/>
                <a:gdLst/>
                <a:ahLst/>
                <a:cxnLst>
                  <a:cxn ang="0">
                    <a:pos x="241" y="337"/>
                  </a:cxn>
                  <a:cxn ang="0">
                    <a:pos x="226" y="291"/>
                  </a:cxn>
                  <a:cxn ang="0">
                    <a:pos x="221" y="257"/>
                  </a:cxn>
                  <a:cxn ang="0">
                    <a:pos x="198" y="225"/>
                  </a:cxn>
                  <a:cxn ang="0">
                    <a:pos x="174" y="230"/>
                  </a:cxn>
                  <a:cxn ang="0">
                    <a:pos x="161" y="215"/>
                  </a:cxn>
                  <a:cxn ang="0">
                    <a:pos x="153" y="227"/>
                  </a:cxn>
                  <a:cxn ang="0">
                    <a:pos x="149" y="246"/>
                  </a:cxn>
                  <a:cxn ang="0">
                    <a:pos x="129" y="283"/>
                  </a:cxn>
                  <a:cxn ang="0">
                    <a:pos x="115" y="267"/>
                  </a:cxn>
                  <a:cxn ang="0">
                    <a:pos x="108" y="279"/>
                  </a:cxn>
                  <a:cxn ang="0">
                    <a:pos x="96" y="280"/>
                  </a:cxn>
                  <a:cxn ang="0">
                    <a:pos x="80" y="284"/>
                  </a:cxn>
                  <a:cxn ang="0">
                    <a:pos x="75" y="286"/>
                  </a:cxn>
                  <a:cxn ang="0">
                    <a:pos x="69" y="291"/>
                  </a:cxn>
                  <a:cxn ang="0">
                    <a:pos x="58" y="292"/>
                  </a:cxn>
                  <a:cxn ang="0">
                    <a:pos x="53" y="273"/>
                  </a:cxn>
                  <a:cxn ang="0">
                    <a:pos x="49" y="258"/>
                  </a:cxn>
                  <a:cxn ang="0">
                    <a:pos x="48" y="241"/>
                  </a:cxn>
                  <a:cxn ang="0">
                    <a:pos x="40" y="227"/>
                  </a:cxn>
                  <a:cxn ang="0">
                    <a:pos x="42" y="215"/>
                  </a:cxn>
                  <a:cxn ang="0">
                    <a:pos x="42" y="195"/>
                  </a:cxn>
                  <a:cxn ang="0">
                    <a:pos x="38" y="179"/>
                  </a:cxn>
                  <a:cxn ang="0">
                    <a:pos x="32" y="165"/>
                  </a:cxn>
                  <a:cxn ang="0">
                    <a:pos x="36" y="133"/>
                  </a:cxn>
                  <a:cxn ang="0">
                    <a:pos x="21" y="118"/>
                  </a:cxn>
                  <a:cxn ang="0">
                    <a:pos x="1" y="109"/>
                  </a:cxn>
                  <a:cxn ang="0">
                    <a:pos x="1" y="98"/>
                  </a:cxn>
                  <a:cxn ang="0">
                    <a:pos x="13" y="89"/>
                  </a:cxn>
                  <a:cxn ang="0">
                    <a:pos x="22" y="78"/>
                  </a:cxn>
                  <a:cxn ang="0">
                    <a:pos x="42" y="68"/>
                  </a:cxn>
                  <a:cxn ang="0">
                    <a:pos x="39" y="60"/>
                  </a:cxn>
                  <a:cxn ang="0">
                    <a:pos x="17" y="57"/>
                  </a:cxn>
                  <a:cxn ang="0">
                    <a:pos x="11" y="39"/>
                  </a:cxn>
                  <a:cxn ang="0">
                    <a:pos x="28" y="3"/>
                  </a:cxn>
                  <a:cxn ang="0">
                    <a:pos x="42" y="17"/>
                  </a:cxn>
                  <a:cxn ang="0">
                    <a:pos x="49" y="17"/>
                  </a:cxn>
                  <a:cxn ang="0">
                    <a:pos x="59" y="8"/>
                  </a:cxn>
                  <a:cxn ang="0">
                    <a:pos x="69" y="31"/>
                  </a:cxn>
                  <a:cxn ang="0">
                    <a:pos x="82" y="33"/>
                  </a:cxn>
                  <a:cxn ang="0">
                    <a:pos x="93" y="23"/>
                  </a:cxn>
                  <a:cxn ang="0">
                    <a:pos x="101" y="62"/>
                  </a:cxn>
                  <a:cxn ang="0">
                    <a:pos x="118" y="75"/>
                  </a:cxn>
                  <a:cxn ang="0">
                    <a:pos x="166" y="76"/>
                  </a:cxn>
                  <a:cxn ang="0">
                    <a:pos x="203" y="76"/>
                  </a:cxn>
                  <a:cxn ang="0">
                    <a:pos x="242" y="86"/>
                  </a:cxn>
                  <a:cxn ang="0">
                    <a:pos x="231" y="96"/>
                  </a:cxn>
                  <a:cxn ang="0">
                    <a:pos x="214" y="124"/>
                  </a:cxn>
                  <a:cxn ang="0">
                    <a:pos x="192" y="140"/>
                  </a:cxn>
                  <a:cxn ang="0">
                    <a:pos x="176" y="157"/>
                  </a:cxn>
                  <a:cxn ang="0">
                    <a:pos x="184" y="193"/>
                  </a:cxn>
                  <a:cxn ang="0">
                    <a:pos x="199" y="204"/>
                  </a:cxn>
                  <a:cxn ang="0">
                    <a:pos x="211" y="202"/>
                  </a:cxn>
                  <a:cxn ang="0">
                    <a:pos x="228" y="166"/>
                  </a:cxn>
                  <a:cxn ang="0">
                    <a:pos x="241" y="181"/>
                  </a:cxn>
                  <a:cxn ang="0">
                    <a:pos x="249" y="206"/>
                  </a:cxn>
                  <a:cxn ang="0">
                    <a:pos x="258" y="243"/>
                  </a:cxn>
                  <a:cxn ang="0">
                    <a:pos x="260" y="279"/>
                  </a:cxn>
                  <a:cxn ang="0">
                    <a:pos x="250" y="305"/>
                  </a:cxn>
                  <a:cxn ang="0">
                    <a:pos x="243" y="318"/>
                  </a:cxn>
                </a:cxnLst>
                <a:rect l="0" t="0" r="r" b="b"/>
                <a:pathLst>
                  <a:path w="262" h="337">
                    <a:moveTo>
                      <a:pt x="243" y="335"/>
                    </a:moveTo>
                    <a:lnTo>
                      <a:pt x="241" y="337"/>
                    </a:lnTo>
                    <a:lnTo>
                      <a:pt x="233" y="319"/>
                    </a:lnTo>
                    <a:lnTo>
                      <a:pt x="226" y="291"/>
                    </a:lnTo>
                    <a:lnTo>
                      <a:pt x="225" y="276"/>
                    </a:lnTo>
                    <a:lnTo>
                      <a:pt x="221" y="257"/>
                    </a:lnTo>
                    <a:lnTo>
                      <a:pt x="204" y="230"/>
                    </a:lnTo>
                    <a:lnTo>
                      <a:pt x="198" y="225"/>
                    </a:lnTo>
                    <a:lnTo>
                      <a:pt x="187" y="229"/>
                    </a:lnTo>
                    <a:lnTo>
                      <a:pt x="174" y="230"/>
                    </a:lnTo>
                    <a:lnTo>
                      <a:pt x="166" y="225"/>
                    </a:lnTo>
                    <a:lnTo>
                      <a:pt x="161" y="215"/>
                    </a:lnTo>
                    <a:lnTo>
                      <a:pt x="157" y="218"/>
                    </a:lnTo>
                    <a:lnTo>
                      <a:pt x="153" y="227"/>
                    </a:lnTo>
                    <a:lnTo>
                      <a:pt x="146" y="234"/>
                    </a:lnTo>
                    <a:lnTo>
                      <a:pt x="149" y="246"/>
                    </a:lnTo>
                    <a:lnTo>
                      <a:pt x="149" y="257"/>
                    </a:lnTo>
                    <a:lnTo>
                      <a:pt x="129" y="283"/>
                    </a:lnTo>
                    <a:lnTo>
                      <a:pt x="125" y="280"/>
                    </a:lnTo>
                    <a:lnTo>
                      <a:pt x="115" y="267"/>
                    </a:lnTo>
                    <a:lnTo>
                      <a:pt x="110" y="274"/>
                    </a:lnTo>
                    <a:lnTo>
                      <a:pt x="108" y="279"/>
                    </a:lnTo>
                    <a:lnTo>
                      <a:pt x="99" y="288"/>
                    </a:lnTo>
                    <a:lnTo>
                      <a:pt x="96" y="280"/>
                    </a:lnTo>
                    <a:lnTo>
                      <a:pt x="91" y="285"/>
                    </a:lnTo>
                    <a:lnTo>
                      <a:pt x="80" y="284"/>
                    </a:lnTo>
                    <a:lnTo>
                      <a:pt x="79" y="289"/>
                    </a:lnTo>
                    <a:lnTo>
                      <a:pt x="75" y="286"/>
                    </a:lnTo>
                    <a:lnTo>
                      <a:pt x="71" y="288"/>
                    </a:lnTo>
                    <a:lnTo>
                      <a:pt x="69" y="291"/>
                    </a:lnTo>
                    <a:lnTo>
                      <a:pt x="65" y="294"/>
                    </a:lnTo>
                    <a:lnTo>
                      <a:pt x="58" y="292"/>
                    </a:lnTo>
                    <a:lnTo>
                      <a:pt x="51" y="279"/>
                    </a:lnTo>
                    <a:lnTo>
                      <a:pt x="53" y="273"/>
                    </a:lnTo>
                    <a:lnTo>
                      <a:pt x="51" y="269"/>
                    </a:lnTo>
                    <a:lnTo>
                      <a:pt x="49" y="258"/>
                    </a:lnTo>
                    <a:lnTo>
                      <a:pt x="50" y="251"/>
                    </a:lnTo>
                    <a:lnTo>
                      <a:pt x="48" y="241"/>
                    </a:lnTo>
                    <a:lnTo>
                      <a:pt x="43" y="236"/>
                    </a:lnTo>
                    <a:lnTo>
                      <a:pt x="40" y="227"/>
                    </a:lnTo>
                    <a:lnTo>
                      <a:pt x="40" y="218"/>
                    </a:lnTo>
                    <a:lnTo>
                      <a:pt x="42" y="215"/>
                    </a:lnTo>
                    <a:lnTo>
                      <a:pt x="43" y="199"/>
                    </a:lnTo>
                    <a:lnTo>
                      <a:pt x="42" y="195"/>
                    </a:lnTo>
                    <a:lnTo>
                      <a:pt x="38" y="194"/>
                    </a:lnTo>
                    <a:lnTo>
                      <a:pt x="38" y="179"/>
                    </a:lnTo>
                    <a:lnTo>
                      <a:pt x="32" y="173"/>
                    </a:lnTo>
                    <a:lnTo>
                      <a:pt x="32" y="165"/>
                    </a:lnTo>
                    <a:lnTo>
                      <a:pt x="34" y="154"/>
                    </a:lnTo>
                    <a:lnTo>
                      <a:pt x="36" y="133"/>
                    </a:lnTo>
                    <a:lnTo>
                      <a:pt x="27" y="123"/>
                    </a:lnTo>
                    <a:lnTo>
                      <a:pt x="21" y="118"/>
                    </a:lnTo>
                    <a:lnTo>
                      <a:pt x="10" y="113"/>
                    </a:lnTo>
                    <a:lnTo>
                      <a:pt x="1" y="109"/>
                    </a:lnTo>
                    <a:lnTo>
                      <a:pt x="0" y="103"/>
                    </a:lnTo>
                    <a:lnTo>
                      <a:pt x="1" y="98"/>
                    </a:lnTo>
                    <a:lnTo>
                      <a:pt x="6" y="90"/>
                    </a:lnTo>
                    <a:lnTo>
                      <a:pt x="13" y="89"/>
                    </a:lnTo>
                    <a:lnTo>
                      <a:pt x="20" y="85"/>
                    </a:lnTo>
                    <a:lnTo>
                      <a:pt x="22" y="78"/>
                    </a:lnTo>
                    <a:lnTo>
                      <a:pt x="42" y="76"/>
                    </a:lnTo>
                    <a:lnTo>
                      <a:pt x="42" y="68"/>
                    </a:lnTo>
                    <a:lnTo>
                      <a:pt x="38" y="64"/>
                    </a:lnTo>
                    <a:lnTo>
                      <a:pt x="39" y="60"/>
                    </a:lnTo>
                    <a:lnTo>
                      <a:pt x="24" y="62"/>
                    </a:lnTo>
                    <a:lnTo>
                      <a:pt x="17" y="57"/>
                    </a:lnTo>
                    <a:lnTo>
                      <a:pt x="15" y="43"/>
                    </a:lnTo>
                    <a:lnTo>
                      <a:pt x="11" y="39"/>
                    </a:lnTo>
                    <a:lnTo>
                      <a:pt x="26" y="15"/>
                    </a:lnTo>
                    <a:lnTo>
                      <a:pt x="28" y="3"/>
                    </a:lnTo>
                    <a:lnTo>
                      <a:pt x="32" y="0"/>
                    </a:lnTo>
                    <a:lnTo>
                      <a:pt x="42" y="17"/>
                    </a:lnTo>
                    <a:lnTo>
                      <a:pt x="48" y="25"/>
                    </a:lnTo>
                    <a:lnTo>
                      <a:pt x="49" y="17"/>
                    </a:lnTo>
                    <a:lnTo>
                      <a:pt x="53" y="5"/>
                    </a:lnTo>
                    <a:lnTo>
                      <a:pt x="59" y="8"/>
                    </a:lnTo>
                    <a:lnTo>
                      <a:pt x="61" y="22"/>
                    </a:lnTo>
                    <a:lnTo>
                      <a:pt x="69" y="31"/>
                    </a:lnTo>
                    <a:lnTo>
                      <a:pt x="74" y="27"/>
                    </a:lnTo>
                    <a:lnTo>
                      <a:pt x="82" y="33"/>
                    </a:lnTo>
                    <a:lnTo>
                      <a:pt x="91" y="19"/>
                    </a:lnTo>
                    <a:lnTo>
                      <a:pt x="93" y="23"/>
                    </a:lnTo>
                    <a:lnTo>
                      <a:pt x="96" y="43"/>
                    </a:lnTo>
                    <a:lnTo>
                      <a:pt x="101" y="62"/>
                    </a:lnTo>
                    <a:lnTo>
                      <a:pt x="107" y="70"/>
                    </a:lnTo>
                    <a:lnTo>
                      <a:pt x="118" y="75"/>
                    </a:lnTo>
                    <a:lnTo>
                      <a:pt x="162" y="79"/>
                    </a:lnTo>
                    <a:lnTo>
                      <a:pt x="166" y="76"/>
                    </a:lnTo>
                    <a:lnTo>
                      <a:pt x="180" y="74"/>
                    </a:lnTo>
                    <a:lnTo>
                      <a:pt x="203" y="76"/>
                    </a:lnTo>
                    <a:lnTo>
                      <a:pt x="227" y="80"/>
                    </a:lnTo>
                    <a:lnTo>
                      <a:pt x="242" y="86"/>
                    </a:lnTo>
                    <a:lnTo>
                      <a:pt x="239" y="91"/>
                    </a:lnTo>
                    <a:lnTo>
                      <a:pt x="231" y="96"/>
                    </a:lnTo>
                    <a:lnTo>
                      <a:pt x="226" y="109"/>
                    </a:lnTo>
                    <a:lnTo>
                      <a:pt x="214" y="124"/>
                    </a:lnTo>
                    <a:lnTo>
                      <a:pt x="203" y="134"/>
                    </a:lnTo>
                    <a:lnTo>
                      <a:pt x="192" y="140"/>
                    </a:lnTo>
                    <a:lnTo>
                      <a:pt x="178" y="149"/>
                    </a:lnTo>
                    <a:lnTo>
                      <a:pt x="176" y="157"/>
                    </a:lnTo>
                    <a:lnTo>
                      <a:pt x="177" y="173"/>
                    </a:lnTo>
                    <a:lnTo>
                      <a:pt x="184" y="193"/>
                    </a:lnTo>
                    <a:lnTo>
                      <a:pt x="194" y="194"/>
                    </a:lnTo>
                    <a:lnTo>
                      <a:pt x="199" y="204"/>
                    </a:lnTo>
                    <a:lnTo>
                      <a:pt x="206" y="210"/>
                    </a:lnTo>
                    <a:lnTo>
                      <a:pt x="211" y="202"/>
                    </a:lnTo>
                    <a:lnTo>
                      <a:pt x="217" y="181"/>
                    </a:lnTo>
                    <a:lnTo>
                      <a:pt x="228" y="166"/>
                    </a:lnTo>
                    <a:lnTo>
                      <a:pt x="233" y="167"/>
                    </a:lnTo>
                    <a:lnTo>
                      <a:pt x="241" y="181"/>
                    </a:lnTo>
                    <a:lnTo>
                      <a:pt x="246" y="198"/>
                    </a:lnTo>
                    <a:lnTo>
                      <a:pt x="249" y="206"/>
                    </a:lnTo>
                    <a:lnTo>
                      <a:pt x="252" y="215"/>
                    </a:lnTo>
                    <a:lnTo>
                      <a:pt x="258" y="243"/>
                    </a:lnTo>
                    <a:lnTo>
                      <a:pt x="262" y="276"/>
                    </a:lnTo>
                    <a:lnTo>
                      <a:pt x="260" y="279"/>
                    </a:lnTo>
                    <a:lnTo>
                      <a:pt x="262" y="308"/>
                    </a:lnTo>
                    <a:lnTo>
                      <a:pt x="250" y="305"/>
                    </a:lnTo>
                    <a:lnTo>
                      <a:pt x="244" y="310"/>
                    </a:lnTo>
                    <a:lnTo>
                      <a:pt x="243" y="318"/>
                    </a:lnTo>
                    <a:lnTo>
                      <a:pt x="243" y="33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52" name="Freeform 104"/>
              <p:cNvSpPr>
                <a:spLocks noChangeAspect="1"/>
              </p:cNvSpPr>
              <p:nvPr/>
            </p:nvSpPr>
            <p:spPr bwMode="gray">
              <a:xfrm>
                <a:off x="3390" y="2379"/>
                <a:ext cx="23" cy="43"/>
              </a:xfrm>
              <a:custGeom>
                <a:avLst/>
                <a:gdLst/>
                <a:ahLst/>
                <a:cxnLst>
                  <a:cxn ang="0">
                    <a:pos x="18" y="0"/>
                  </a:cxn>
                  <a:cxn ang="0">
                    <a:pos x="13" y="4"/>
                  </a:cxn>
                  <a:cxn ang="0">
                    <a:pos x="19" y="9"/>
                  </a:cxn>
                  <a:cxn ang="0">
                    <a:pos x="28" y="12"/>
                  </a:cxn>
                  <a:cxn ang="0">
                    <a:pos x="33" y="19"/>
                  </a:cxn>
                  <a:cxn ang="0">
                    <a:pos x="28" y="19"/>
                  </a:cxn>
                  <a:cxn ang="0">
                    <a:pos x="22" y="25"/>
                  </a:cxn>
                  <a:cxn ang="0">
                    <a:pos x="19" y="38"/>
                  </a:cxn>
                  <a:cxn ang="0">
                    <a:pos x="13" y="47"/>
                  </a:cxn>
                  <a:cxn ang="0">
                    <a:pos x="7" y="95"/>
                  </a:cxn>
                  <a:cxn ang="0">
                    <a:pos x="2" y="91"/>
                  </a:cxn>
                  <a:cxn ang="0">
                    <a:pos x="0" y="95"/>
                  </a:cxn>
                  <a:cxn ang="0">
                    <a:pos x="0" y="111"/>
                  </a:cxn>
                  <a:cxn ang="0">
                    <a:pos x="7" y="166"/>
                  </a:cxn>
                  <a:cxn ang="0">
                    <a:pos x="11" y="182"/>
                  </a:cxn>
                  <a:cxn ang="0">
                    <a:pos x="19" y="198"/>
                  </a:cxn>
                  <a:cxn ang="0">
                    <a:pos x="29" y="209"/>
                  </a:cxn>
                  <a:cxn ang="0">
                    <a:pos x="45" y="211"/>
                  </a:cxn>
                  <a:cxn ang="0">
                    <a:pos x="59" y="211"/>
                  </a:cxn>
                  <a:cxn ang="0">
                    <a:pos x="86" y="197"/>
                  </a:cxn>
                  <a:cxn ang="0">
                    <a:pos x="100" y="187"/>
                  </a:cxn>
                  <a:cxn ang="0">
                    <a:pos x="113" y="170"/>
                  </a:cxn>
                  <a:cxn ang="0">
                    <a:pos x="115" y="145"/>
                  </a:cxn>
                  <a:cxn ang="0">
                    <a:pos x="116" y="125"/>
                  </a:cxn>
                  <a:cxn ang="0">
                    <a:pos x="115" y="117"/>
                  </a:cxn>
                  <a:cxn ang="0">
                    <a:pos x="108" y="114"/>
                  </a:cxn>
                  <a:cxn ang="0">
                    <a:pos x="98" y="87"/>
                  </a:cxn>
                  <a:cxn ang="0">
                    <a:pos x="92" y="75"/>
                  </a:cxn>
                  <a:cxn ang="0">
                    <a:pos x="86" y="69"/>
                  </a:cxn>
                  <a:cxn ang="0">
                    <a:pos x="83" y="62"/>
                  </a:cxn>
                  <a:cxn ang="0">
                    <a:pos x="80" y="55"/>
                  </a:cxn>
                  <a:cxn ang="0">
                    <a:pos x="67" y="44"/>
                  </a:cxn>
                  <a:cxn ang="0">
                    <a:pos x="64" y="33"/>
                  </a:cxn>
                  <a:cxn ang="0">
                    <a:pos x="45" y="12"/>
                  </a:cxn>
                  <a:cxn ang="0">
                    <a:pos x="35" y="4"/>
                  </a:cxn>
                  <a:cxn ang="0">
                    <a:pos x="27" y="0"/>
                  </a:cxn>
                  <a:cxn ang="0">
                    <a:pos x="18" y="0"/>
                  </a:cxn>
                </a:cxnLst>
                <a:rect l="0" t="0" r="r" b="b"/>
                <a:pathLst>
                  <a:path w="116" h="211">
                    <a:moveTo>
                      <a:pt x="18" y="0"/>
                    </a:moveTo>
                    <a:lnTo>
                      <a:pt x="13" y="4"/>
                    </a:lnTo>
                    <a:lnTo>
                      <a:pt x="19" y="9"/>
                    </a:lnTo>
                    <a:lnTo>
                      <a:pt x="28" y="12"/>
                    </a:lnTo>
                    <a:lnTo>
                      <a:pt x="33" y="19"/>
                    </a:lnTo>
                    <a:lnTo>
                      <a:pt x="28" y="19"/>
                    </a:lnTo>
                    <a:lnTo>
                      <a:pt x="22" y="25"/>
                    </a:lnTo>
                    <a:lnTo>
                      <a:pt x="19" y="38"/>
                    </a:lnTo>
                    <a:lnTo>
                      <a:pt x="13" y="47"/>
                    </a:lnTo>
                    <a:lnTo>
                      <a:pt x="7" y="95"/>
                    </a:lnTo>
                    <a:lnTo>
                      <a:pt x="2" y="91"/>
                    </a:lnTo>
                    <a:lnTo>
                      <a:pt x="0" y="95"/>
                    </a:lnTo>
                    <a:lnTo>
                      <a:pt x="0" y="111"/>
                    </a:lnTo>
                    <a:lnTo>
                      <a:pt x="7" y="166"/>
                    </a:lnTo>
                    <a:lnTo>
                      <a:pt x="11" y="182"/>
                    </a:lnTo>
                    <a:lnTo>
                      <a:pt x="19" y="198"/>
                    </a:lnTo>
                    <a:lnTo>
                      <a:pt x="29" y="209"/>
                    </a:lnTo>
                    <a:lnTo>
                      <a:pt x="45" y="211"/>
                    </a:lnTo>
                    <a:lnTo>
                      <a:pt x="59" y="211"/>
                    </a:lnTo>
                    <a:lnTo>
                      <a:pt x="86" y="197"/>
                    </a:lnTo>
                    <a:lnTo>
                      <a:pt x="100" y="187"/>
                    </a:lnTo>
                    <a:lnTo>
                      <a:pt x="113" y="170"/>
                    </a:lnTo>
                    <a:lnTo>
                      <a:pt x="115" y="145"/>
                    </a:lnTo>
                    <a:lnTo>
                      <a:pt x="116" y="125"/>
                    </a:lnTo>
                    <a:lnTo>
                      <a:pt x="115" y="117"/>
                    </a:lnTo>
                    <a:lnTo>
                      <a:pt x="108" y="114"/>
                    </a:lnTo>
                    <a:lnTo>
                      <a:pt x="98" y="87"/>
                    </a:lnTo>
                    <a:lnTo>
                      <a:pt x="92" y="75"/>
                    </a:lnTo>
                    <a:lnTo>
                      <a:pt x="86" y="69"/>
                    </a:lnTo>
                    <a:lnTo>
                      <a:pt x="83" y="62"/>
                    </a:lnTo>
                    <a:lnTo>
                      <a:pt x="80" y="55"/>
                    </a:lnTo>
                    <a:lnTo>
                      <a:pt x="67" y="44"/>
                    </a:lnTo>
                    <a:lnTo>
                      <a:pt x="64" y="33"/>
                    </a:lnTo>
                    <a:lnTo>
                      <a:pt x="45" y="12"/>
                    </a:lnTo>
                    <a:lnTo>
                      <a:pt x="35" y="4"/>
                    </a:lnTo>
                    <a:lnTo>
                      <a:pt x="27" y="0"/>
                    </a:lnTo>
                    <a:lnTo>
                      <a:pt x="1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43" name="Freeform 105"/>
            <p:cNvSpPr>
              <a:spLocks noChangeAspect="1"/>
            </p:cNvSpPr>
            <p:nvPr/>
          </p:nvSpPr>
          <p:spPr bwMode="gray">
            <a:xfrm>
              <a:off x="6850855" y="3240434"/>
              <a:ext cx="30163" cy="63500"/>
            </a:xfrm>
            <a:custGeom>
              <a:avLst/>
              <a:gdLst/>
              <a:ahLst/>
              <a:cxnLst>
                <a:cxn ang="0">
                  <a:pos x="75" y="0"/>
                </a:cxn>
                <a:cxn ang="0">
                  <a:pos x="82" y="4"/>
                </a:cxn>
                <a:cxn ang="0">
                  <a:pos x="87" y="9"/>
                </a:cxn>
                <a:cxn ang="0">
                  <a:pos x="92" y="9"/>
                </a:cxn>
                <a:cxn ang="0">
                  <a:pos x="94" y="10"/>
                </a:cxn>
                <a:cxn ang="0">
                  <a:pos x="97" y="15"/>
                </a:cxn>
                <a:cxn ang="0">
                  <a:pos x="97" y="18"/>
                </a:cxn>
                <a:cxn ang="0">
                  <a:pos x="93" y="26"/>
                </a:cxn>
                <a:cxn ang="0">
                  <a:pos x="93" y="32"/>
                </a:cxn>
                <a:cxn ang="0">
                  <a:pos x="94" y="41"/>
                </a:cxn>
                <a:cxn ang="0">
                  <a:pos x="92" y="50"/>
                </a:cxn>
                <a:cxn ang="0">
                  <a:pos x="83" y="69"/>
                </a:cxn>
                <a:cxn ang="0">
                  <a:pos x="79" y="95"/>
                </a:cxn>
                <a:cxn ang="0">
                  <a:pos x="76" y="114"/>
                </a:cxn>
                <a:cxn ang="0">
                  <a:pos x="68" y="131"/>
                </a:cxn>
                <a:cxn ang="0">
                  <a:pos x="57" y="150"/>
                </a:cxn>
                <a:cxn ang="0">
                  <a:pos x="51" y="159"/>
                </a:cxn>
                <a:cxn ang="0">
                  <a:pos x="48" y="168"/>
                </a:cxn>
                <a:cxn ang="0">
                  <a:pos x="40" y="199"/>
                </a:cxn>
                <a:cxn ang="0">
                  <a:pos x="36" y="195"/>
                </a:cxn>
                <a:cxn ang="0">
                  <a:pos x="33" y="182"/>
                </a:cxn>
                <a:cxn ang="0">
                  <a:pos x="25" y="170"/>
                </a:cxn>
                <a:cxn ang="0">
                  <a:pos x="16" y="163"/>
                </a:cxn>
                <a:cxn ang="0">
                  <a:pos x="6" y="147"/>
                </a:cxn>
                <a:cxn ang="0">
                  <a:pos x="1" y="122"/>
                </a:cxn>
                <a:cxn ang="0">
                  <a:pos x="0" y="102"/>
                </a:cxn>
                <a:cxn ang="0">
                  <a:pos x="2" y="92"/>
                </a:cxn>
                <a:cxn ang="0">
                  <a:pos x="9" y="76"/>
                </a:cxn>
                <a:cxn ang="0">
                  <a:pos x="48" y="17"/>
                </a:cxn>
                <a:cxn ang="0">
                  <a:pos x="65" y="7"/>
                </a:cxn>
                <a:cxn ang="0">
                  <a:pos x="68" y="3"/>
                </a:cxn>
                <a:cxn ang="0">
                  <a:pos x="75" y="0"/>
                </a:cxn>
              </a:cxnLst>
              <a:rect l="0" t="0" r="r" b="b"/>
              <a:pathLst>
                <a:path w="97" h="199">
                  <a:moveTo>
                    <a:pt x="75" y="0"/>
                  </a:moveTo>
                  <a:lnTo>
                    <a:pt x="82" y="4"/>
                  </a:lnTo>
                  <a:lnTo>
                    <a:pt x="87" y="9"/>
                  </a:lnTo>
                  <a:lnTo>
                    <a:pt x="92" y="9"/>
                  </a:lnTo>
                  <a:lnTo>
                    <a:pt x="94" y="10"/>
                  </a:lnTo>
                  <a:lnTo>
                    <a:pt x="97" y="15"/>
                  </a:lnTo>
                  <a:lnTo>
                    <a:pt x="97" y="18"/>
                  </a:lnTo>
                  <a:lnTo>
                    <a:pt x="93" y="26"/>
                  </a:lnTo>
                  <a:lnTo>
                    <a:pt x="93" y="32"/>
                  </a:lnTo>
                  <a:lnTo>
                    <a:pt x="94" y="41"/>
                  </a:lnTo>
                  <a:lnTo>
                    <a:pt x="92" y="50"/>
                  </a:lnTo>
                  <a:lnTo>
                    <a:pt x="83" y="69"/>
                  </a:lnTo>
                  <a:lnTo>
                    <a:pt x="79" y="95"/>
                  </a:lnTo>
                  <a:lnTo>
                    <a:pt x="76" y="114"/>
                  </a:lnTo>
                  <a:lnTo>
                    <a:pt x="68" y="131"/>
                  </a:lnTo>
                  <a:lnTo>
                    <a:pt x="57" y="150"/>
                  </a:lnTo>
                  <a:lnTo>
                    <a:pt x="51" y="159"/>
                  </a:lnTo>
                  <a:lnTo>
                    <a:pt x="48" y="168"/>
                  </a:lnTo>
                  <a:lnTo>
                    <a:pt x="40" y="199"/>
                  </a:lnTo>
                  <a:lnTo>
                    <a:pt x="36" y="195"/>
                  </a:lnTo>
                  <a:lnTo>
                    <a:pt x="33" y="182"/>
                  </a:lnTo>
                  <a:lnTo>
                    <a:pt x="25" y="170"/>
                  </a:lnTo>
                  <a:lnTo>
                    <a:pt x="16" y="163"/>
                  </a:lnTo>
                  <a:lnTo>
                    <a:pt x="6" y="147"/>
                  </a:lnTo>
                  <a:lnTo>
                    <a:pt x="1" y="122"/>
                  </a:lnTo>
                  <a:lnTo>
                    <a:pt x="0" y="102"/>
                  </a:lnTo>
                  <a:lnTo>
                    <a:pt x="2" y="92"/>
                  </a:lnTo>
                  <a:lnTo>
                    <a:pt x="9" y="76"/>
                  </a:lnTo>
                  <a:lnTo>
                    <a:pt x="48" y="17"/>
                  </a:lnTo>
                  <a:lnTo>
                    <a:pt x="65" y="7"/>
                  </a:lnTo>
                  <a:lnTo>
                    <a:pt x="68" y="3"/>
                  </a:lnTo>
                  <a:lnTo>
                    <a:pt x="7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5" name="Group 106"/>
            <p:cNvGrpSpPr>
              <a:grpSpLocks noChangeAspect="1"/>
            </p:cNvGrpSpPr>
            <p:nvPr/>
          </p:nvGrpSpPr>
          <p:grpSpPr bwMode="gray">
            <a:xfrm>
              <a:off x="7017542" y="2807057"/>
              <a:ext cx="282575" cy="320676"/>
              <a:chOff x="3938" y="1929"/>
              <a:chExt cx="178" cy="202"/>
            </a:xfrm>
            <a:grpFill/>
          </p:grpSpPr>
          <p:sp>
            <p:nvSpPr>
              <p:cNvPr id="342" name="Freeform 107"/>
              <p:cNvSpPr>
                <a:spLocks noChangeAspect="1"/>
              </p:cNvSpPr>
              <p:nvPr/>
            </p:nvSpPr>
            <p:spPr bwMode="gray">
              <a:xfrm>
                <a:off x="4050" y="1929"/>
                <a:ext cx="66" cy="61"/>
              </a:xfrm>
              <a:custGeom>
                <a:avLst/>
                <a:gdLst/>
                <a:ahLst/>
                <a:cxnLst>
                  <a:cxn ang="0">
                    <a:pos x="301" y="94"/>
                  </a:cxn>
                  <a:cxn ang="0">
                    <a:pos x="299" y="113"/>
                  </a:cxn>
                  <a:cxn ang="0">
                    <a:pos x="294" y="141"/>
                  </a:cxn>
                  <a:cxn ang="0">
                    <a:pos x="304" y="164"/>
                  </a:cxn>
                  <a:cxn ang="0">
                    <a:pos x="330" y="159"/>
                  </a:cxn>
                  <a:cxn ang="0">
                    <a:pos x="308" y="177"/>
                  </a:cxn>
                  <a:cxn ang="0">
                    <a:pos x="283" y="191"/>
                  </a:cxn>
                  <a:cxn ang="0">
                    <a:pos x="271" y="195"/>
                  </a:cxn>
                  <a:cxn ang="0">
                    <a:pos x="238" y="195"/>
                  </a:cxn>
                  <a:cxn ang="0">
                    <a:pos x="208" y="223"/>
                  </a:cxn>
                  <a:cxn ang="0">
                    <a:pos x="195" y="259"/>
                  </a:cxn>
                  <a:cxn ang="0">
                    <a:pos x="162" y="248"/>
                  </a:cxn>
                  <a:cxn ang="0">
                    <a:pos x="114" y="224"/>
                  </a:cxn>
                  <a:cxn ang="0">
                    <a:pos x="84" y="227"/>
                  </a:cxn>
                  <a:cxn ang="0">
                    <a:pos x="63" y="235"/>
                  </a:cxn>
                  <a:cxn ang="0">
                    <a:pos x="36" y="226"/>
                  </a:cxn>
                  <a:cxn ang="0">
                    <a:pos x="34" y="251"/>
                  </a:cxn>
                  <a:cxn ang="0">
                    <a:pos x="74" y="277"/>
                  </a:cxn>
                  <a:cxn ang="0">
                    <a:pos x="59" y="283"/>
                  </a:cxn>
                  <a:cxn ang="0">
                    <a:pos x="40" y="289"/>
                  </a:cxn>
                  <a:cxn ang="0">
                    <a:pos x="22" y="307"/>
                  </a:cxn>
                  <a:cxn ang="0">
                    <a:pos x="11" y="295"/>
                  </a:cxn>
                  <a:cxn ang="0">
                    <a:pos x="0" y="247"/>
                  </a:cxn>
                  <a:cxn ang="0">
                    <a:pos x="11" y="214"/>
                  </a:cxn>
                  <a:cxn ang="0">
                    <a:pos x="34" y="195"/>
                  </a:cxn>
                  <a:cxn ang="0">
                    <a:pos x="31" y="176"/>
                  </a:cxn>
                  <a:cxn ang="0">
                    <a:pos x="47" y="171"/>
                  </a:cxn>
                  <a:cxn ang="0">
                    <a:pos x="81" y="175"/>
                  </a:cxn>
                  <a:cxn ang="0">
                    <a:pos x="87" y="146"/>
                  </a:cxn>
                  <a:cxn ang="0">
                    <a:pos x="94" y="127"/>
                  </a:cxn>
                  <a:cxn ang="0">
                    <a:pos x="102" y="90"/>
                  </a:cxn>
                  <a:cxn ang="0">
                    <a:pos x="99" y="25"/>
                  </a:cxn>
                  <a:cxn ang="0">
                    <a:pos x="110" y="3"/>
                  </a:cxn>
                  <a:cxn ang="0">
                    <a:pos x="122" y="8"/>
                  </a:cxn>
                  <a:cxn ang="0">
                    <a:pos x="135" y="22"/>
                  </a:cxn>
                  <a:cxn ang="0">
                    <a:pos x="179" y="75"/>
                  </a:cxn>
                  <a:cxn ang="0">
                    <a:pos x="222" y="103"/>
                  </a:cxn>
                  <a:cxn ang="0">
                    <a:pos x="250" y="116"/>
                  </a:cxn>
                  <a:cxn ang="0">
                    <a:pos x="272" y="118"/>
                  </a:cxn>
                </a:cxnLst>
                <a:rect l="0" t="0" r="r" b="b"/>
                <a:pathLst>
                  <a:path w="330" h="307">
                    <a:moveTo>
                      <a:pt x="285" y="108"/>
                    </a:moveTo>
                    <a:lnTo>
                      <a:pt x="301" y="94"/>
                    </a:lnTo>
                    <a:lnTo>
                      <a:pt x="305" y="97"/>
                    </a:lnTo>
                    <a:lnTo>
                      <a:pt x="299" y="113"/>
                    </a:lnTo>
                    <a:lnTo>
                      <a:pt x="291" y="129"/>
                    </a:lnTo>
                    <a:lnTo>
                      <a:pt x="294" y="141"/>
                    </a:lnTo>
                    <a:lnTo>
                      <a:pt x="304" y="148"/>
                    </a:lnTo>
                    <a:lnTo>
                      <a:pt x="304" y="164"/>
                    </a:lnTo>
                    <a:lnTo>
                      <a:pt x="315" y="164"/>
                    </a:lnTo>
                    <a:lnTo>
                      <a:pt x="330" y="159"/>
                    </a:lnTo>
                    <a:lnTo>
                      <a:pt x="325" y="170"/>
                    </a:lnTo>
                    <a:lnTo>
                      <a:pt x="308" y="177"/>
                    </a:lnTo>
                    <a:lnTo>
                      <a:pt x="293" y="188"/>
                    </a:lnTo>
                    <a:lnTo>
                      <a:pt x="283" y="191"/>
                    </a:lnTo>
                    <a:lnTo>
                      <a:pt x="277" y="187"/>
                    </a:lnTo>
                    <a:lnTo>
                      <a:pt x="271" y="195"/>
                    </a:lnTo>
                    <a:lnTo>
                      <a:pt x="254" y="193"/>
                    </a:lnTo>
                    <a:lnTo>
                      <a:pt x="238" y="195"/>
                    </a:lnTo>
                    <a:lnTo>
                      <a:pt x="223" y="204"/>
                    </a:lnTo>
                    <a:lnTo>
                      <a:pt x="208" y="223"/>
                    </a:lnTo>
                    <a:lnTo>
                      <a:pt x="199" y="241"/>
                    </a:lnTo>
                    <a:lnTo>
                      <a:pt x="195" y="259"/>
                    </a:lnTo>
                    <a:lnTo>
                      <a:pt x="189" y="268"/>
                    </a:lnTo>
                    <a:lnTo>
                      <a:pt x="162" y="248"/>
                    </a:lnTo>
                    <a:lnTo>
                      <a:pt x="142" y="241"/>
                    </a:lnTo>
                    <a:lnTo>
                      <a:pt x="114" y="224"/>
                    </a:lnTo>
                    <a:lnTo>
                      <a:pt x="97" y="221"/>
                    </a:lnTo>
                    <a:lnTo>
                      <a:pt x="84" y="227"/>
                    </a:lnTo>
                    <a:lnTo>
                      <a:pt x="74" y="236"/>
                    </a:lnTo>
                    <a:lnTo>
                      <a:pt x="63" y="235"/>
                    </a:lnTo>
                    <a:lnTo>
                      <a:pt x="52" y="225"/>
                    </a:lnTo>
                    <a:lnTo>
                      <a:pt x="36" y="226"/>
                    </a:lnTo>
                    <a:lnTo>
                      <a:pt x="28" y="240"/>
                    </a:lnTo>
                    <a:lnTo>
                      <a:pt x="34" y="251"/>
                    </a:lnTo>
                    <a:lnTo>
                      <a:pt x="57" y="262"/>
                    </a:lnTo>
                    <a:lnTo>
                      <a:pt x="74" y="277"/>
                    </a:lnTo>
                    <a:lnTo>
                      <a:pt x="71" y="284"/>
                    </a:lnTo>
                    <a:lnTo>
                      <a:pt x="59" y="283"/>
                    </a:lnTo>
                    <a:lnTo>
                      <a:pt x="50" y="283"/>
                    </a:lnTo>
                    <a:lnTo>
                      <a:pt x="40" y="289"/>
                    </a:lnTo>
                    <a:lnTo>
                      <a:pt x="35" y="297"/>
                    </a:lnTo>
                    <a:lnTo>
                      <a:pt x="22" y="307"/>
                    </a:lnTo>
                    <a:lnTo>
                      <a:pt x="14" y="305"/>
                    </a:lnTo>
                    <a:lnTo>
                      <a:pt x="11" y="295"/>
                    </a:lnTo>
                    <a:lnTo>
                      <a:pt x="18" y="264"/>
                    </a:lnTo>
                    <a:lnTo>
                      <a:pt x="0" y="247"/>
                    </a:lnTo>
                    <a:lnTo>
                      <a:pt x="2" y="224"/>
                    </a:lnTo>
                    <a:lnTo>
                      <a:pt x="11" y="214"/>
                    </a:lnTo>
                    <a:lnTo>
                      <a:pt x="24" y="207"/>
                    </a:lnTo>
                    <a:lnTo>
                      <a:pt x="34" y="195"/>
                    </a:lnTo>
                    <a:lnTo>
                      <a:pt x="38" y="184"/>
                    </a:lnTo>
                    <a:lnTo>
                      <a:pt x="31" y="176"/>
                    </a:lnTo>
                    <a:lnTo>
                      <a:pt x="34" y="167"/>
                    </a:lnTo>
                    <a:lnTo>
                      <a:pt x="47" y="171"/>
                    </a:lnTo>
                    <a:lnTo>
                      <a:pt x="60" y="175"/>
                    </a:lnTo>
                    <a:lnTo>
                      <a:pt x="81" y="175"/>
                    </a:lnTo>
                    <a:lnTo>
                      <a:pt x="88" y="160"/>
                    </a:lnTo>
                    <a:lnTo>
                      <a:pt x="87" y="146"/>
                    </a:lnTo>
                    <a:lnTo>
                      <a:pt x="87" y="135"/>
                    </a:lnTo>
                    <a:lnTo>
                      <a:pt x="94" y="127"/>
                    </a:lnTo>
                    <a:lnTo>
                      <a:pt x="100" y="110"/>
                    </a:lnTo>
                    <a:lnTo>
                      <a:pt x="102" y="90"/>
                    </a:lnTo>
                    <a:lnTo>
                      <a:pt x="109" y="58"/>
                    </a:lnTo>
                    <a:lnTo>
                      <a:pt x="99" y="25"/>
                    </a:lnTo>
                    <a:lnTo>
                      <a:pt x="99" y="15"/>
                    </a:lnTo>
                    <a:lnTo>
                      <a:pt x="110" y="3"/>
                    </a:lnTo>
                    <a:lnTo>
                      <a:pt x="115" y="0"/>
                    </a:lnTo>
                    <a:lnTo>
                      <a:pt x="122" y="8"/>
                    </a:lnTo>
                    <a:lnTo>
                      <a:pt x="126" y="15"/>
                    </a:lnTo>
                    <a:lnTo>
                      <a:pt x="135" y="22"/>
                    </a:lnTo>
                    <a:lnTo>
                      <a:pt x="158" y="54"/>
                    </a:lnTo>
                    <a:lnTo>
                      <a:pt x="179" y="75"/>
                    </a:lnTo>
                    <a:lnTo>
                      <a:pt x="199" y="92"/>
                    </a:lnTo>
                    <a:lnTo>
                      <a:pt x="222" y="103"/>
                    </a:lnTo>
                    <a:lnTo>
                      <a:pt x="244" y="108"/>
                    </a:lnTo>
                    <a:lnTo>
                      <a:pt x="250" y="116"/>
                    </a:lnTo>
                    <a:lnTo>
                      <a:pt x="261" y="121"/>
                    </a:lnTo>
                    <a:lnTo>
                      <a:pt x="272" y="118"/>
                    </a:lnTo>
                    <a:lnTo>
                      <a:pt x="285" y="10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43" name="Freeform 108"/>
              <p:cNvSpPr>
                <a:spLocks noChangeAspect="1"/>
              </p:cNvSpPr>
              <p:nvPr/>
            </p:nvSpPr>
            <p:spPr bwMode="gray">
              <a:xfrm>
                <a:off x="3952" y="1989"/>
                <a:ext cx="123" cy="110"/>
              </a:xfrm>
              <a:custGeom>
                <a:avLst/>
                <a:gdLst/>
                <a:ahLst/>
                <a:cxnLst>
                  <a:cxn ang="0">
                    <a:pos x="578" y="13"/>
                  </a:cxn>
                  <a:cxn ang="0">
                    <a:pos x="582" y="69"/>
                  </a:cxn>
                  <a:cxn ang="0">
                    <a:pos x="607" y="118"/>
                  </a:cxn>
                  <a:cxn ang="0">
                    <a:pos x="608" y="160"/>
                  </a:cxn>
                  <a:cxn ang="0">
                    <a:pos x="593" y="180"/>
                  </a:cxn>
                  <a:cxn ang="0">
                    <a:pos x="571" y="223"/>
                  </a:cxn>
                  <a:cxn ang="0">
                    <a:pos x="554" y="268"/>
                  </a:cxn>
                  <a:cxn ang="0">
                    <a:pos x="558" y="317"/>
                  </a:cxn>
                  <a:cxn ang="0">
                    <a:pos x="535" y="365"/>
                  </a:cxn>
                  <a:cxn ang="0">
                    <a:pos x="545" y="404"/>
                  </a:cxn>
                  <a:cxn ang="0">
                    <a:pos x="521" y="439"/>
                  </a:cxn>
                  <a:cxn ang="0">
                    <a:pos x="495" y="425"/>
                  </a:cxn>
                  <a:cxn ang="0">
                    <a:pos x="491" y="408"/>
                  </a:cxn>
                  <a:cxn ang="0">
                    <a:pos x="483" y="440"/>
                  </a:cxn>
                  <a:cxn ang="0">
                    <a:pos x="456" y="443"/>
                  </a:cxn>
                  <a:cxn ang="0">
                    <a:pos x="437" y="474"/>
                  </a:cxn>
                  <a:cxn ang="0">
                    <a:pos x="427" y="446"/>
                  </a:cxn>
                  <a:cxn ang="0">
                    <a:pos x="404" y="478"/>
                  </a:cxn>
                  <a:cxn ang="0">
                    <a:pos x="356" y="476"/>
                  </a:cxn>
                  <a:cxn ang="0">
                    <a:pos x="351" y="470"/>
                  </a:cxn>
                  <a:cxn ang="0">
                    <a:pos x="333" y="470"/>
                  </a:cxn>
                  <a:cxn ang="0">
                    <a:pos x="320" y="451"/>
                  </a:cxn>
                  <a:cxn ang="0">
                    <a:pos x="328" y="504"/>
                  </a:cxn>
                  <a:cxn ang="0">
                    <a:pos x="307" y="503"/>
                  </a:cxn>
                  <a:cxn ang="0">
                    <a:pos x="295" y="517"/>
                  </a:cxn>
                  <a:cxn ang="0">
                    <a:pos x="252" y="546"/>
                  </a:cxn>
                  <a:cxn ang="0">
                    <a:pos x="233" y="517"/>
                  </a:cxn>
                  <a:cxn ang="0">
                    <a:pos x="248" y="479"/>
                  </a:cxn>
                  <a:cxn ang="0">
                    <a:pos x="228" y="476"/>
                  </a:cxn>
                  <a:cxn ang="0">
                    <a:pos x="190" y="468"/>
                  </a:cxn>
                  <a:cxn ang="0">
                    <a:pos x="156" y="483"/>
                  </a:cxn>
                  <a:cxn ang="0">
                    <a:pos x="133" y="492"/>
                  </a:cxn>
                  <a:cxn ang="0">
                    <a:pos x="92" y="503"/>
                  </a:cxn>
                  <a:cxn ang="0">
                    <a:pos x="69" y="524"/>
                  </a:cxn>
                  <a:cxn ang="0">
                    <a:pos x="43" y="515"/>
                  </a:cxn>
                  <a:cxn ang="0">
                    <a:pos x="20" y="521"/>
                  </a:cxn>
                  <a:cxn ang="0">
                    <a:pos x="0" y="503"/>
                  </a:cxn>
                  <a:cxn ang="0">
                    <a:pos x="35" y="478"/>
                  </a:cxn>
                  <a:cxn ang="0">
                    <a:pos x="74" y="446"/>
                  </a:cxn>
                  <a:cxn ang="0">
                    <a:pos x="106" y="417"/>
                  </a:cxn>
                  <a:cxn ang="0">
                    <a:pos x="155" y="416"/>
                  </a:cxn>
                  <a:cxn ang="0">
                    <a:pos x="219" y="407"/>
                  </a:cxn>
                  <a:cxn ang="0">
                    <a:pos x="237" y="412"/>
                  </a:cxn>
                  <a:cxn ang="0">
                    <a:pos x="270" y="412"/>
                  </a:cxn>
                  <a:cxn ang="0">
                    <a:pos x="300" y="357"/>
                  </a:cxn>
                  <a:cxn ang="0">
                    <a:pos x="322" y="305"/>
                  </a:cxn>
                  <a:cxn ang="0">
                    <a:pos x="351" y="284"/>
                  </a:cxn>
                  <a:cxn ang="0">
                    <a:pos x="333" y="306"/>
                  </a:cxn>
                  <a:cxn ang="0">
                    <a:pos x="336" y="333"/>
                  </a:cxn>
                  <a:cxn ang="0">
                    <a:pos x="363" y="321"/>
                  </a:cxn>
                  <a:cxn ang="0">
                    <a:pos x="410" y="295"/>
                  </a:cxn>
                  <a:cxn ang="0">
                    <a:pos x="440" y="257"/>
                  </a:cxn>
                  <a:cxn ang="0">
                    <a:pos x="467" y="235"/>
                  </a:cxn>
                  <a:cxn ang="0">
                    <a:pos x="486" y="188"/>
                  </a:cxn>
                  <a:cxn ang="0">
                    <a:pos x="499" y="154"/>
                  </a:cxn>
                  <a:cxn ang="0">
                    <a:pos x="495" y="117"/>
                  </a:cxn>
                  <a:cxn ang="0">
                    <a:pos x="499" y="92"/>
                  </a:cxn>
                  <a:cxn ang="0">
                    <a:pos x="512" y="49"/>
                  </a:cxn>
                  <a:cxn ang="0">
                    <a:pos x="524" y="20"/>
                  </a:cxn>
                  <a:cxn ang="0">
                    <a:pos x="539" y="48"/>
                  </a:cxn>
                  <a:cxn ang="0">
                    <a:pos x="560" y="41"/>
                  </a:cxn>
                  <a:cxn ang="0">
                    <a:pos x="559" y="22"/>
                  </a:cxn>
                  <a:cxn ang="0">
                    <a:pos x="547" y="3"/>
                  </a:cxn>
                </a:cxnLst>
                <a:rect l="0" t="0" r="r" b="b"/>
                <a:pathLst>
                  <a:path w="613" h="552">
                    <a:moveTo>
                      <a:pt x="560" y="6"/>
                    </a:moveTo>
                    <a:lnTo>
                      <a:pt x="576" y="6"/>
                    </a:lnTo>
                    <a:lnTo>
                      <a:pt x="578" y="13"/>
                    </a:lnTo>
                    <a:lnTo>
                      <a:pt x="576" y="37"/>
                    </a:lnTo>
                    <a:lnTo>
                      <a:pt x="577" y="53"/>
                    </a:lnTo>
                    <a:lnTo>
                      <a:pt x="582" y="69"/>
                    </a:lnTo>
                    <a:lnTo>
                      <a:pt x="592" y="83"/>
                    </a:lnTo>
                    <a:lnTo>
                      <a:pt x="598" y="96"/>
                    </a:lnTo>
                    <a:lnTo>
                      <a:pt x="607" y="118"/>
                    </a:lnTo>
                    <a:lnTo>
                      <a:pt x="613" y="143"/>
                    </a:lnTo>
                    <a:lnTo>
                      <a:pt x="612" y="153"/>
                    </a:lnTo>
                    <a:lnTo>
                      <a:pt x="608" y="160"/>
                    </a:lnTo>
                    <a:lnTo>
                      <a:pt x="607" y="171"/>
                    </a:lnTo>
                    <a:lnTo>
                      <a:pt x="599" y="180"/>
                    </a:lnTo>
                    <a:lnTo>
                      <a:pt x="593" y="180"/>
                    </a:lnTo>
                    <a:lnTo>
                      <a:pt x="585" y="208"/>
                    </a:lnTo>
                    <a:lnTo>
                      <a:pt x="583" y="224"/>
                    </a:lnTo>
                    <a:lnTo>
                      <a:pt x="571" y="223"/>
                    </a:lnTo>
                    <a:lnTo>
                      <a:pt x="556" y="232"/>
                    </a:lnTo>
                    <a:lnTo>
                      <a:pt x="551" y="251"/>
                    </a:lnTo>
                    <a:lnTo>
                      <a:pt x="554" y="268"/>
                    </a:lnTo>
                    <a:lnTo>
                      <a:pt x="556" y="284"/>
                    </a:lnTo>
                    <a:lnTo>
                      <a:pt x="556" y="305"/>
                    </a:lnTo>
                    <a:lnTo>
                      <a:pt x="558" y="317"/>
                    </a:lnTo>
                    <a:lnTo>
                      <a:pt x="548" y="327"/>
                    </a:lnTo>
                    <a:lnTo>
                      <a:pt x="539" y="347"/>
                    </a:lnTo>
                    <a:lnTo>
                      <a:pt x="535" y="365"/>
                    </a:lnTo>
                    <a:lnTo>
                      <a:pt x="535" y="386"/>
                    </a:lnTo>
                    <a:lnTo>
                      <a:pt x="543" y="397"/>
                    </a:lnTo>
                    <a:lnTo>
                      <a:pt x="545" y="404"/>
                    </a:lnTo>
                    <a:lnTo>
                      <a:pt x="537" y="409"/>
                    </a:lnTo>
                    <a:lnTo>
                      <a:pt x="527" y="425"/>
                    </a:lnTo>
                    <a:lnTo>
                      <a:pt x="521" y="439"/>
                    </a:lnTo>
                    <a:lnTo>
                      <a:pt x="494" y="459"/>
                    </a:lnTo>
                    <a:lnTo>
                      <a:pt x="491" y="449"/>
                    </a:lnTo>
                    <a:lnTo>
                      <a:pt x="495" y="425"/>
                    </a:lnTo>
                    <a:lnTo>
                      <a:pt x="502" y="417"/>
                    </a:lnTo>
                    <a:lnTo>
                      <a:pt x="505" y="408"/>
                    </a:lnTo>
                    <a:lnTo>
                      <a:pt x="491" y="408"/>
                    </a:lnTo>
                    <a:lnTo>
                      <a:pt x="489" y="419"/>
                    </a:lnTo>
                    <a:lnTo>
                      <a:pt x="484" y="429"/>
                    </a:lnTo>
                    <a:lnTo>
                      <a:pt x="483" y="440"/>
                    </a:lnTo>
                    <a:lnTo>
                      <a:pt x="475" y="434"/>
                    </a:lnTo>
                    <a:lnTo>
                      <a:pt x="462" y="433"/>
                    </a:lnTo>
                    <a:lnTo>
                      <a:pt x="456" y="443"/>
                    </a:lnTo>
                    <a:lnTo>
                      <a:pt x="451" y="468"/>
                    </a:lnTo>
                    <a:lnTo>
                      <a:pt x="445" y="476"/>
                    </a:lnTo>
                    <a:lnTo>
                      <a:pt x="437" y="474"/>
                    </a:lnTo>
                    <a:lnTo>
                      <a:pt x="435" y="459"/>
                    </a:lnTo>
                    <a:lnTo>
                      <a:pt x="436" y="447"/>
                    </a:lnTo>
                    <a:lnTo>
                      <a:pt x="427" y="446"/>
                    </a:lnTo>
                    <a:lnTo>
                      <a:pt x="419" y="455"/>
                    </a:lnTo>
                    <a:lnTo>
                      <a:pt x="410" y="466"/>
                    </a:lnTo>
                    <a:lnTo>
                      <a:pt x="404" y="478"/>
                    </a:lnTo>
                    <a:lnTo>
                      <a:pt x="402" y="479"/>
                    </a:lnTo>
                    <a:lnTo>
                      <a:pt x="384" y="476"/>
                    </a:lnTo>
                    <a:lnTo>
                      <a:pt x="356" y="476"/>
                    </a:lnTo>
                    <a:lnTo>
                      <a:pt x="341" y="479"/>
                    </a:lnTo>
                    <a:lnTo>
                      <a:pt x="345" y="474"/>
                    </a:lnTo>
                    <a:lnTo>
                      <a:pt x="351" y="470"/>
                    </a:lnTo>
                    <a:lnTo>
                      <a:pt x="339" y="467"/>
                    </a:lnTo>
                    <a:lnTo>
                      <a:pt x="336" y="463"/>
                    </a:lnTo>
                    <a:lnTo>
                      <a:pt x="333" y="470"/>
                    </a:lnTo>
                    <a:lnTo>
                      <a:pt x="327" y="462"/>
                    </a:lnTo>
                    <a:lnTo>
                      <a:pt x="325" y="449"/>
                    </a:lnTo>
                    <a:lnTo>
                      <a:pt x="320" y="451"/>
                    </a:lnTo>
                    <a:lnTo>
                      <a:pt x="309" y="476"/>
                    </a:lnTo>
                    <a:lnTo>
                      <a:pt x="328" y="488"/>
                    </a:lnTo>
                    <a:lnTo>
                      <a:pt x="328" y="504"/>
                    </a:lnTo>
                    <a:lnTo>
                      <a:pt x="320" y="498"/>
                    </a:lnTo>
                    <a:lnTo>
                      <a:pt x="314" y="501"/>
                    </a:lnTo>
                    <a:lnTo>
                      <a:pt x="307" y="503"/>
                    </a:lnTo>
                    <a:lnTo>
                      <a:pt x="300" y="508"/>
                    </a:lnTo>
                    <a:lnTo>
                      <a:pt x="296" y="514"/>
                    </a:lnTo>
                    <a:lnTo>
                      <a:pt x="295" y="517"/>
                    </a:lnTo>
                    <a:lnTo>
                      <a:pt x="279" y="546"/>
                    </a:lnTo>
                    <a:lnTo>
                      <a:pt x="268" y="552"/>
                    </a:lnTo>
                    <a:lnTo>
                      <a:pt x="252" y="546"/>
                    </a:lnTo>
                    <a:lnTo>
                      <a:pt x="247" y="536"/>
                    </a:lnTo>
                    <a:lnTo>
                      <a:pt x="236" y="529"/>
                    </a:lnTo>
                    <a:lnTo>
                      <a:pt x="233" y="517"/>
                    </a:lnTo>
                    <a:lnTo>
                      <a:pt x="233" y="499"/>
                    </a:lnTo>
                    <a:lnTo>
                      <a:pt x="238" y="494"/>
                    </a:lnTo>
                    <a:lnTo>
                      <a:pt x="248" y="479"/>
                    </a:lnTo>
                    <a:lnTo>
                      <a:pt x="249" y="474"/>
                    </a:lnTo>
                    <a:lnTo>
                      <a:pt x="247" y="472"/>
                    </a:lnTo>
                    <a:lnTo>
                      <a:pt x="228" y="476"/>
                    </a:lnTo>
                    <a:lnTo>
                      <a:pt x="216" y="471"/>
                    </a:lnTo>
                    <a:lnTo>
                      <a:pt x="203" y="468"/>
                    </a:lnTo>
                    <a:lnTo>
                      <a:pt x="190" y="468"/>
                    </a:lnTo>
                    <a:lnTo>
                      <a:pt x="179" y="478"/>
                    </a:lnTo>
                    <a:lnTo>
                      <a:pt x="163" y="488"/>
                    </a:lnTo>
                    <a:lnTo>
                      <a:pt x="156" y="483"/>
                    </a:lnTo>
                    <a:lnTo>
                      <a:pt x="147" y="487"/>
                    </a:lnTo>
                    <a:lnTo>
                      <a:pt x="142" y="487"/>
                    </a:lnTo>
                    <a:lnTo>
                      <a:pt x="133" y="492"/>
                    </a:lnTo>
                    <a:lnTo>
                      <a:pt x="126" y="492"/>
                    </a:lnTo>
                    <a:lnTo>
                      <a:pt x="119" y="495"/>
                    </a:lnTo>
                    <a:lnTo>
                      <a:pt x="92" y="503"/>
                    </a:lnTo>
                    <a:lnTo>
                      <a:pt x="85" y="497"/>
                    </a:lnTo>
                    <a:lnTo>
                      <a:pt x="78" y="498"/>
                    </a:lnTo>
                    <a:lnTo>
                      <a:pt x="69" y="524"/>
                    </a:lnTo>
                    <a:lnTo>
                      <a:pt x="64" y="525"/>
                    </a:lnTo>
                    <a:lnTo>
                      <a:pt x="51" y="520"/>
                    </a:lnTo>
                    <a:lnTo>
                      <a:pt x="43" y="515"/>
                    </a:lnTo>
                    <a:lnTo>
                      <a:pt x="32" y="519"/>
                    </a:lnTo>
                    <a:lnTo>
                      <a:pt x="24" y="519"/>
                    </a:lnTo>
                    <a:lnTo>
                      <a:pt x="20" y="521"/>
                    </a:lnTo>
                    <a:lnTo>
                      <a:pt x="10" y="517"/>
                    </a:lnTo>
                    <a:lnTo>
                      <a:pt x="0" y="516"/>
                    </a:lnTo>
                    <a:lnTo>
                      <a:pt x="0" y="503"/>
                    </a:lnTo>
                    <a:lnTo>
                      <a:pt x="1" y="495"/>
                    </a:lnTo>
                    <a:lnTo>
                      <a:pt x="26" y="488"/>
                    </a:lnTo>
                    <a:lnTo>
                      <a:pt x="35" y="478"/>
                    </a:lnTo>
                    <a:lnTo>
                      <a:pt x="45" y="471"/>
                    </a:lnTo>
                    <a:lnTo>
                      <a:pt x="63" y="461"/>
                    </a:lnTo>
                    <a:lnTo>
                      <a:pt x="74" y="446"/>
                    </a:lnTo>
                    <a:lnTo>
                      <a:pt x="87" y="438"/>
                    </a:lnTo>
                    <a:lnTo>
                      <a:pt x="94" y="424"/>
                    </a:lnTo>
                    <a:lnTo>
                      <a:pt x="106" y="417"/>
                    </a:lnTo>
                    <a:lnTo>
                      <a:pt x="118" y="413"/>
                    </a:lnTo>
                    <a:lnTo>
                      <a:pt x="136" y="418"/>
                    </a:lnTo>
                    <a:lnTo>
                      <a:pt x="155" y="416"/>
                    </a:lnTo>
                    <a:lnTo>
                      <a:pt x="169" y="417"/>
                    </a:lnTo>
                    <a:lnTo>
                      <a:pt x="209" y="408"/>
                    </a:lnTo>
                    <a:lnTo>
                      <a:pt x="219" y="407"/>
                    </a:lnTo>
                    <a:lnTo>
                      <a:pt x="228" y="403"/>
                    </a:lnTo>
                    <a:lnTo>
                      <a:pt x="238" y="403"/>
                    </a:lnTo>
                    <a:lnTo>
                      <a:pt x="237" y="412"/>
                    </a:lnTo>
                    <a:lnTo>
                      <a:pt x="260" y="418"/>
                    </a:lnTo>
                    <a:lnTo>
                      <a:pt x="265" y="417"/>
                    </a:lnTo>
                    <a:lnTo>
                      <a:pt x="270" y="412"/>
                    </a:lnTo>
                    <a:lnTo>
                      <a:pt x="282" y="403"/>
                    </a:lnTo>
                    <a:lnTo>
                      <a:pt x="284" y="371"/>
                    </a:lnTo>
                    <a:lnTo>
                      <a:pt x="300" y="357"/>
                    </a:lnTo>
                    <a:lnTo>
                      <a:pt x="312" y="339"/>
                    </a:lnTo>
                    <a:lnTo>
                      <a:pt x="320" y="320"/>
                    </a:lnTo>
                    <a:lnTo>
                      <a:pt x="322" y="305"/>
                    </a:lnTo>
                    <a:lnTo>
                      <a:pt x="324" y="294"/>
                    </a:lnTo>
                    <a:lnTo>
                      <a:pt x="343" y="283"/>
                    </a:lnTo>
                    <a:lnTo>
                      <a:pt x="351" y="284"/>
                    </a:lnTo>
                    <a:lnTo>
                      <a:pt x="350" y="294"/>
                    </a:lnTo>
                    <a:lnTo>
                      <a:pt x="341" y="298"/>
                    </a:lnTo>
                    <a:lnTo>
                      <a:pt x="333" y="306"/>
                    </a:lnTo>
                    <a:lnTo>
                      <a:pt x="332" y="309"/>
                    </a:lnTo>
                    <a:lnTo>
                      <a:pt x="336" y="321"/>
                    </a:lnTo>
                    <a:lnTo>
                      <a:pt x="336" y="333"/>
                    </a:lnTo>
                    <a:lnTo>
                      <a:pt x="341" y="333"/>
                    </a:lnTo>
                    <a:lnTo>
                      <a:pt x="354" y="332"/>
                    </a:lnTo>
                    <a:lnTo>
                      <a:pt x="363" y="321"/>
                    </a:lnTo>
                    <a:lnTo>
                      <a:pt x="377" y="314"/>
                    </a:lnTo>
                    <a:lnTo>
                      <a:pt x="393" y="309"/>
                    </a:lnTo>
                    <a:lnTo>
                      <a:pt x="410" y="295"/>
                    </a:lnTo>
                    <a:lnTo>
                      <a:pt x="422" y="284"/>
                    </a:lnTo>
                    <a:lnTo>
                      <a:pt x="430" y="269"/>
                    </a:lnTo>
                    <a:lnTo>
                      <a:pt x="440" y="257"/>
                    </a:lnTo>
                    <a:lnTo>
                      <a:pt x="453" y="247"/>
                    </a:lnTo>
                    <a:lnTo>
                      <a:pt x="459" y="247"/>
                    </a:lnTo>
                    <a:lnTo>
                      <a:pt x="467" y="235"/>
                    </a:lnTo>
                    <a:lnTo>
                      <a:pt x="468" y="225"/>
                    </a:lnTo>
                    <a:lnTo>
                      <a:pt x="470" y="215"/>
                    </a:lnTo>
                    <a:lnTo>
                      <a:pt x="486" y="188"/>
                    </a:lnTo>
                    <a:lnTo>
                      <a:pt x="490" y="176"/>
                    </a:lnTo>
                    <a:lnTo>
                      <a:pt x="492" y="165"/>
                    </a:lnTo>
                    <a:lnTo>
                      <a:pt x="499" y="154"/>
                    </a:lnTo>
                    <a:lnTo>
                      <a:pt x="502" y="139"/>
                    </a:lnTo>
                    <a:lnTo>
                      <a:pt x="502" y="123"/>
                    </a:lnTo>
                    <a:lnTo>
                      <a:pt x="495" y="117"/>
                    </a:lnTo>
                    <a:lnTo>
                      <a:pt x="484" y="112"/>
                    </a:lnTo>
                    <a:lnTo>
                      <a:pt x="489" y="107"/>
                    </a:lnTo>
                    <a:lnTo>
                      <a:pt x="499" y="92"/>
                    </a:lnTo>
                    <a:lnTo>
                      <a:pt x="497" y="62"/>
                    </a:lnTo>
                    <a:lnTo>
                      <a:pt x="502" y="53"/>
                    </a:lnTo>
                    <a:lnTo>
                      <a:pt x="512" y="49"/>
                    </a:lnTo>
                    <a:lnTo>
                      <a:pt x="513" y="32"/>
                    </a:lnTo>
                    <a:lnTo>
                      <a:pt x="517" y="24"/>
                    </a:lnTo>
                    <a:lnTo>
                      <a:pt x="524" y="20"/>
                    </a:lnTo>
                    <a:lnTo>
                      <a:pt x="531" y="29"/>
                    </a:lnTo>
                    <a:lnTo>
                      <a:pt x="535" y="42"/>
                    </a:lnTo>
                    <a:lnTo>
                      <a:pt x="539" y="48"/>
                    </a:lnTo>
                    <a:lnTo>
                      <a:pt x="547" y="38"/>
                    </a:lnTo>
                    <a:lnTo>
                      <a:pt x="553" y="42"/>
                    </a:lnTo>
                    <a:lnTo>
                      <a:pt x="560" y="41"/>
                    </a:lnTo>
                    <a:lnTo>
                      <a:pt x="566" y="27"/>
                    </a:lnTo>
                    <a:lnTo>
                      <a:pt x="567" y="15"/>
                    </a:lnTo>
                    <a:lnTo>
                      <a:pt x="559" y="22"/>
                    </a:lnTo>
                    <a:lnTo>
                      <a:pt x="547" y="26"/>
                    </a:lnTo>
                    <a:lnTo>
                      <a:pt x="543" y="14"/>
                    </a:lnTo>
                    <a:lnTo>
                      <a:pt x="547" y="3"/>
                    </a:lnTo>
                    <a:lnTo>
                      <a:pt x="551" y="0"/>
                    </a:lnTo>
                    <a:lnTo>
                      <a:pt x="560" y="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44" name="Freeform 109"/>
              <p:cNvSpPr>
                <a:spLocks noChangeAspect="1"/>
              </p:cNvSpPr>
              <p:nvPr/>
            </p:nvSpPr>
            <p:spPr bwMode="gray">
              <a:xfrm>
                <a:off x="3966" y="2088"/>
                <a:ext cx="28" cy="21"/>
              </a:xfrm>
              <a:custGeom>
                <a:avLst/>
                <a:gdLst/>
                <a:ahLst/>
                <a:cxnLst>
                  <a:cxn ang="0">
                    <a:pos x="113" y="70"/>
                  </a:cxn>
                  <a:cxn ang="0">
                    <a:pos x="102" y="63"/>
                  </a:cxn>
                  <a:cxn ang="0">
                    <a:pos x="88" y="58"/>
                  </a:cxn>
                  <a:cxn ang="0">
                    <a:pos x="74" y="62"/>
                  </a:cxn>
                  <a:cxn ang="0">
                    <a:pos x="66" y="68"/>
                  </a:cxn>
                  <a:cxn ang="0">
                    <a:pos x="59" y="80"/>
                  </a:cxn>
                  <a:cxn ang="0">
                    <a:pos x="50" y="95"/>
                  </a:cxn>
                  <a:cxn ang="0">
                    <a:pos x="48" y="106"/>
                  </a:cxn>
                  <a:cxn ang="0">
                    <a:pos x="39" y="107"/>
                  </a:cxn>
                  <a:cxn ang="0">
                    <a:pos x="30" y="100"/>
                  </a:cxn>
                  <a:cxn ang="0">
                    <a:pos x="26" y="95"/>
                  </a:cxn>
                  <a:cxn ang="0">
                    <a:pos x="19" y="82"/>
                  </a:cxn>
                  <a:cxn ang="0">
                    <a:pos x="20" y="76"/>
                  </a:cxn>
                  <a:cxn ang="0">
                    <a:pos x="16" y="69"/>
                  </a:cxn>
                  <a:cxn ang="0">
                    <a:pos x="10" y="64"/>
                  </a:cxn>
                  <a:cxn ang="0">
                    <a:pos x="0" y="64"/>
                  </a:cxn>
                  <a:cxn ang="0">
                    <a:pos x="15" y="53"/>
                  </a:cxn>
                  <a:cxn ang="0">
                    <a:pos x="37" y="23"/>
                  </a:cxn>
                  <a:cxn ang="0">
                    <a:pos x="50" y="25"/>
                  </a:cxn>
                  <a:cxn ang="0">
                    <a:pos x="57" y="28"/>
                  </a:cxn>
                  <a:cxn ang="0">
                    <a:pos x="68" y="26"/>
                  </a:cxn>
                  <a:cxn ang="0">
                    <a:pos x="78" y="21"/>
                  </a:cxn>
                  <a:cxn ang="0">
                    <a:pos x="82" y="14"/>
                  </a:cxn>
                  <a:cxn ang="0">
                    <a:pos x="95" y="1"/>
                  </a:cxn>
                  <a:cxn ang="0">
                    <a:pos x="102" y="0"/>
                  </a:cxn>
                  <a:cxn ang="0">
                    <a:pos x="112" y="3"/>
                  </a:cxn>
                  <a:cxn ang="0">
                    <a:pos x="123" y="9"/>
                  </a:cxn>
                  <a:cxn ang="0">
                    <a:pos x="132" y="10"/>
                  </a:cxn>
                  <a:cxn ang="0">
                    <a:pos x="138" y="33"/>
                  </a:cxn>
                  <a:cxn ang="0">
                    <a:pos x="140" y="36"/>
                  </a:cxn>
                  <a:cxn ang="0">
                    <a:pos x="134" y="44"/>
                  </a:cxn>
                  <a:cxn ang="0">
                    <a:pos x="128" y="47"/>
                  </a:cxn>
                  <a:cxn ang="0">
                    <a:pos x="123" y="54"/>
                  </a:cxn>
                  <a:cxn ang="0">
                    <a:pos x="118" y="63"/>
                  </a:cxn>
                  <a:cxn ang="0">
                    <a:pos x="113" y="70"/>
                  </a:cxn>
                </a:cxnLst>
                <a:rect l="0" t="0" r="r" b="b"/>
                <a:pathLst>
                  <a:path w="140" h="107">
                    <a:moveTo>
                      <a:pt x="113" y="70"/>
                    </a:moveTo>
                    <a:lnTo>
                      <a:pt x="102" y="63"/>
                    </a:lnTo>
                    <a:lnTo>
                      <a:pt x="88" y="58"/>
                    </a:lnTo>
                    <a:lnTo>
                      <a:pt x="74" y="62"/>
                    </a:lnTo>
                    <a:lnTo>
                      <a:pt x="66" y="68"/>
                    </a:lnTo>
                    <a:lnTo>
                      <a:pt x="59" y="80"/>
                    </a:lnTo>
                    <a:lnTo>
                      <a:pt x="50" y="95"/>
                    </a:lnTo>
                    <a:lnTo>
                      <a:pt x="48" y="106"/>
                    </a:lnTo>
                    <a:lnTo>
                      <a:pt x="39" y="107"/>
                    </a:lnTo>
                    <a:lnTo>
                      <a:pt x="30" y="100"/>
                    </a:lnTo>
                    <a:lnTo>
                      <a:pt x="26" y="95"/>
                    </a:lnTo>
                    <a:lnTo>
                      <a:pt x="19" y="82"/>
                    </a:lnTo>
                    <a:lnTo>
                      <a:pt x="20" y="76"/>
                    </a:lnTo>
                    <a:lnTo>
                      <a:pt x="16" y="69"/>
                    </a:lnTo>
                    <a:lnTo>
                      <a:pt x="10" y="64"/>
                    </a:lnTo>
                    <a:lnTo>
                      <a:pt x="0" y="64"/>
                    </a:lnTo>
                    <a:lnTo>
                      <a:pt x="15" y="53"/>
                    </a:lnTo>
                    <a:lnTo>
                      <a:pt x="37" y="23"/>
                    </a:lnTo>
                    <a:lnTo>
                      <a:pt x="50" y="25"/>
                    </a:lnTo>
                    <a:lnTo>
                      <a:pt x="57" y="28"/>
                    </a:lnTo>
                    <a:lnTo>
                      <a:pt x="68" y="26"/>
                    </a:lnTo>
                    <a:lnTo>
                      <a:pt x="78" y="21"/>
                    </a:lnTo>
                    <a:lnTo>
                      <a:pt x="82" y="14"/>
                    </a:lnTo>
                    <a:lnTo>
                      <a:pt x="95" y="1"/>
                    </a:lnTo>
                    <a:lnTo>
                      <a:pt x="102" y="0"/>
                    </a:lnTo>
                    <a:lnTo>
                      <a:pt x="112" y="3"/>
                    </a:lnTo>
                    <a:lnTo>
                      <a:pt x="123" y="9"/>
                    </a:lnTo>
                    <a:lnTo>
                      <a:pt x="132" y="10"/>
                    </a:lnTo>
                    <a:lnTo>
                      <a:pt x="138" y="33"/>
                    </a:lnTo>
                    <a:lnTo>
                      <a:pt x="140" y="36"/>
                    </a:lnTo>
                    <a:lnTo>
                      <a:pt x="134" y="44"/>
                    </a:lnTo>
                    <a:lnTo>
                      <a:pt x="128" y="47"/>
                    </a:lnTo>
                    <a:lnTo>
                      <a:pt x="123" y="54"/>
                    </a:lnTo>
                    <a:lnTo>
                      <a:pt x="118" y="63"/>
                    </a:lnTo>
                    <a:lnTo>
                      <a:pt x="113" y="7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45" name="Freeform 110"/>
              <p:cNvSpPr>
                <a:spLocks noChangeAspect="1"/>
              </p:cNvSpPr>
              <p:nvPr/>
            </p:nvSpPr>
            <p:spPr bwMode="gray">
              <a:xfrm>
                <a:off x="3938" y="2093"/>
                <a:ext cx="26" cy="38"/>
              </a:xfrm>
              <a:custGeom>
                <a:avLst/>
                <a:gdLst/>
                <a:ahLst/>
                <a:cxnLst>
                  <a:cxn ang="0">
                    <a:pos x="69" y="2"/>
                  </a:cxn>
                  <a:cxn ang="0">
                    <a:pos x="56" y="4"/>
                  </a:cxn>
                  <a:cxn ang="0">
                    <a:pos x="42" y="22"/>
                  </a:cxn>
                  <a:cxn ang="0">
                    <a:pos x="29" y="29"/>
                  </a:cxn>
                  <a:cxn ang="0">
                    <a:pos x="18" y="29"/>
                  </a:cxn>
                  <a:cxn ang="0">
                    <a:pos x="0" y="48"/>
                  </a:cxn>
                  <a:cxn ang="0">
                    <a:pos x="16" y="64"/>
                  </a:cxn>
                  <a:cxn ang="0">
                    <a:pos x="11" y="62"/>
                  </a:cxn>
                  <a:cxn ang="0">
                    <a:pos x="9" y="88"/>
                  </a:cxn>
                  <a:cxn ang="0">
                    <a:pos x="27" y="78"/>
                  </a:cxn>
                  <a:cxn ang="0">
                    <a:pos x="41" y="75"/>
                  </a:cxn>
                  <a:cxn ang="0">
                    <a:pos x="32" y="65"/>
                  </a:cxn>
                  <a:cxn ang="0">
                    <a:pos x="37" y="50"/>
                  </a:cxn>
                  <a:cxn ang="0">
                    <a:pos x="51" y="74"/>
                  </a:cxn>
                  <a:cxn ang="0">
                    <a:pos x="53" y="86"/>
                  </a:cxn>
                  <a:cxn ang="0">
                    <a:pos x="47" y="112"/>
                  </a:cxn>
                  <a:cxn ang="0">
                    <a:pos x="36" y="128"/>
                  </a:cxn>
                  <a:cxn ang="0">
                    <a:pos x="38" y="159"/>
                  </a:cxn>
                  <a:cxn ang="0">
                    <a:pos x="41" y="174"/>
                  </a:cxn>
                  <a:cxn ang="0">
                    <a:pos x="58" y="166"/>
                  </a:cxn>
                  <a:cxn ang="0">
                    <a:pos x="57" y="145"/>
                  </a:cxn>
                  <a:cxn ang="0">
                    <a:pos x="62" y="151"/>
                  </a:cxn>
                  <a:cxn ang="0">
                    <a:pos x="63" y="172"/>
                  </a:cxn>
                  <a:cxn ang="0">
                    <a:pos x="70" y="185"/>
                  </a:cxn>
                  <a:cxn ang="0">
                    <a:pos x="79" y="169"/>
                  </a:cxn>
                  <a:cxn ang="0">
                    <a:pos x="94" y="164"/>
                  </a:cxn>
                  <a:cxn ang="0">
                    <a:pos x="107" y="117"/>
                  </a:cxn>
                  <a:cxn ang="0">
                    <a:pos x="120" y="89"/>
                  </a:cxn>
                  <a:cxn ang="0">
                    <a:pos x="131" y="69"/>
                  </a:cxn>
                  <a:cxn ang="0">
                    <a:pos x="124" y="48"/>
                  </a:cxn>
                  <a:cxn ang="0">
                    <a:pos x="110" y="40"/>
                  </a:cxn>
                  <a:cxn ang="0">
                    <a:pos x="112" y="19"/>
                  </a:cxn>
                  <a:cxn ang="0">
                    <a:pos x="86" y="22"/>
                  </a:cxn>
                  <a:cxn ang="0">
                    <a:pos x="77" y="3"/>
                  </a:cxn>
                </a:cxnLst>
                <a:rect l="0" t="0" r="r" b="b"/>
                <a:pathLst>
                  <a:path w="131" h="187">
                    <a:moveTo>
                      <a:pt x="67" y="2"/>
                    </a:moveTo>
                    <a:lnTo>
                      <a:pt x="69" y="2"/>
                    </a:lnTo>
                    <a:lnTo>
                      <a:pt x="64" y="0"/>
                    </a:lnTo>
                    <a:lnTo>
                      <a:pt x="56" y="4"/>
                    </a:lnTo>
                    <a:lnTo>
                      <a:pt x="47" y="13"/>
                    </a:lnTo>
                    <a:lnTo>
                      <a:pt x="42" y="22"/>
                    </a:lnTo>
                    <a:lnTo>
                      <a:pt x="35" y="22"/>
                    </a:lnTo>
                    <a:lnTo>
                      <a:pt x="29" y="29"/>
                    </a:lnTo>
                    <a:lnTo>
                      <a:pt x="21" y="32"/>
                    </a:lnTo>
                    <a:lnTo>
                      <a:pt x="18" y="29"/>
                    </a:lnTo>
                    <a:lnTo>
                      <a:pt x="11" y="34"/>
                    </a:lnTo>
                    <a:lnTo>
                      <a:pt x="0" y="48"/>
                    </a:lnTo>
                    <a:lnTo>
                      <a:pt x="10" y="56"/>
                    </a:lnTo>
                    <a:lnTo>
                      <a:pt x="16" y="64"/>
                    </a:lnTo>
                    <a:lnTo>
                      <a:pt x="16" y="72"/>
                    </a:lnTo>
                    <a:lnTo>
                      <a:pt x="11" y="62"/>
                    </a:lnTo>
                    <a:lnTo>
                      <a:pt x="5" y="62"/>
                    </a:lnTo>
                    <a:lnTo>
                      <a:pt x="9" y="88"/>
                    </a:lnTo>
                    <a:lnTo>
                      <a:pt x="14" y="81"/>
                    </a:lnTo>
                    <a:lnTo>
                      <a:pt x="27" y="78"/>
                    </a:lnTo>
                    <a:lnTo>
                      <a:pt x="37" y="84"/>
                    </a:lnTo>
                    <a:lnTo>
                      <a:pt x="41" y="75"/>
                    </a:lnTo>
                    <a:lnTo>
                      <a:pt x="35" y="72"/>
                    </a:lnTo>
                    <a:lnTo>
                      <a:pt x="32" y="65"/>
                    </a:lnTo>
                    <a:lnTo>
                      <a:pt x="32" y="54"/>
                    </a:lnTo>
                    <a:lnTo>
                      <a:pt x="37" y="50"/>
                    </a:lnTo>
                    <a:lnTo>
                      <a:pt x="43" y="63"/>
                    </a:lnTo>
                    <a:lnTo>
                      <a:pt x="51" y="74"/>
                    </a:lnTo>
                    <a:lnTo>
                      <a:pt x="51" y="85"/>
                    </a:lnTo>
                    <a:lnTo>
                      <a:pt x="53" y="86"/>
                    </a:lnTo>
                    <a:lnTo>
                      <a:pt x="53" y="100"/>
                    </a:lnTo>
                    <a:lnTo>
                      <a:pt x="47" y="112"/>
                    </a:lnTo>
                    <a:lnTo>
                      <a:pt x="41" y="118"/>
                    </a:lnTo>
                    <a:lnTo>
                      <a:pt x="36" y="128"/>
                    </a:lnTo>
                    <a:lnTo>
                      <a:pt x="35" y="143"/>
                    </a:lnTo>
                    <a:lnTo>
                      <a:pt x="38" y="159"/>
                    </a:lnTo>
                    <a:lnTo>
                      <a:pt x="35" y="167"/>
                    </a:lnTo>
                    <a:lnTo>
                      <a:pt x="41" y="174"/>
                    </a:lnTo>
                    <a:lnTo>
                      <a:pt x="54" y="180"/>
                    </a:lnTo>
                    <a:lnTo>
                      <a:pt x="58" y="166"/>
                    </a:lnTo>
                    <a:lnTo>
                      <a:pt x="53" y="155"/>
                    </a:lnTo>
                    <a:lnTo>
                      <a:pt x="57" y="145"/>
                    </a:lnTo>
                    <a:lnTo>
                      <a:pt x="65" y="148"/>
                    </a:lnTo>
                    <a:lnTo>
                      <a:pt x="62" y="151"/>
                    </a:lnTo>
                    <a:lnTo>
                      <a:pt x="61" y="160"/>
                    </a:lnTo>
                    <a:lnTo>
                      <a:pt x="63" y="172"/>
                    </a:lnTo>
                    <a:lnTo>
                      <a:pt x="63" y="187"/>
                    </a:lnTo>
                    <a:lnTo>
                      <a:pt x="70" y="185"/>
                    </a:lnTo>
                    <a:lnTo>
                      <a:pt x="79" y="177"/>
                    </a:lnTo>
                    <a:lnTo>
                      <a:pt x="79" y="169"/>
                    </a:lnTo>
                    <a:lnTo>
                      <a:pt x="88" y="160"/>
                    </a:lnTo>
                    <a:lnTo>
                      <a:pt x="94" y="164"/>
                    </a:lnTo>
                    <a:lnTo>
                      <a:pt x="100" y="148"/>
                    </a:lnTo>
                    <a:lnTo>
                      <a:pt x="107" y="117"/>
                    </a:lnTo>
                    <a:lnTo>
                      <a:pt x="113" y="100"/>
                    </a:lnTo>
                    <a:lnTo>
                      <a:pt x="120" y="89"/>
                    </a:lnTo>
                    <a:lnTo>
                      <a:pt x="127" y="78"/>
                    </a:lnTo>
                    <a:lnTo>
                      <a:pt x="131" y="69"/>
                    </a:lnTo>
                    <a:lnTo>
                      <a:pt x="129" y="59"/>
                    </a:lnTo>
                    <a:lnTo>
                      <a:pt x="124" y="48"/>
                    </a:lnTo>
                    <a:lnTo>
                      <a:pt x="111" y="45"/>
                    </a:lnTo>
                    <a:lnTo>
                      <a:pt x="110" y="40"/>
                    </a:lnTo>
                    <a:lnTo>
                      <a:pt x="115" y="26"/>
                    </a:lnTo>
                    <a:lnTo>
                      <a:pt x="112" y="19"/>
                    </a:lnTo>
                    <a:lnTo>
                      <a:pt x="104" y="21"/>
                    </a:lnTo>
                    <a:lnTo>
                      <a:pt x="86" y="22"/>
                    </a:lnTo>
                    <a:lnTo>
                      <a:pt x="77" y="9"/>
                    </a:lnTo>
                    <a:lnTo>
                      <a:pt x="77" y="3"/>
                    </a:lnTo>
                    <a:lnTo>
                      <a:pt x="67"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45" name="Freeform 111"/>
            <p:cNvSpPr>
              <a:spLocks noChangeAspect="1"/>
            </p:cNvSpPr>
            <p:nvPr/>
          </p:nvSpPr>
          <p:spPr bwMode="gray">
            <a:xfrm>
              <a:off x="6955630" y="2968972"/>
              <a:ext cx="60325" cy="90488"/>
            </a:xfrm>
            <a:custGeom>
              <a:avLst/>
              <a:gdLst/>
              <a:ahLst/>
              <a:cxnLst>
                <a:cxn ang="0">
                  <a:pos x="130" y="5"/>
                </a:cxn>
                <a:cxn ang="0">
                  <a:pos x="156" y="46"/>
                </a:cxn>
                <a:cxn ang="0">
                  <a:pos x="173" y="73"/>
                </a:cxn>
                <a:cxn ang="0">
                  <a:pos x="184" y="113"/>
                </a:cxn>
                <a:cxn ang="0">
                  <a:pos x="184" y="170"/>
                </a:cxn>
                <a:cxn ang="0">
                  <a:pos x="181" y="201"/>
                </a:cxn>
                <a:cxn ang="0">
                  <a:pos x="163" y="228"/>
                </a:cxn>
                <a:cxn ang="0">
                  <a:pos x="142" y="233"/>
                </a:cxn>
                <a:cxn ang="0">
                  <a:pos x="131" y="235"/>
                </a:cxn>
                <a:cxn ang="0">
                  <a:pos x="120" y="252"/>
                </a:cxn>
                <a:cxn ang="0">
                  <a:pos x="111" y="245"/>
                </a:cxn>
                <a:cxn ang="0">
                  <a:pos x="95" y="241"/>
                </a:cxn>
                <a:cxn ang="0">
                  <a:pos x="88" y="252"/>
                </a:cxn>
                <a:cxn ang="0">
                  <a:pos x="79" y="263"/>
                </a:cxn>
                <a:cxn ang="0">
                  <a:pos x="72" y="252"/>
                </a:cxn>
                <a:cxn ang="0">
                  <a:pos x="66" y="272"/>
                </a:cxn>
                <a:cxn ang="0">
                  <a:pos x="57" y="269"/>
                </a:cxn>
                <a:cxn ang="0">
                  <a:pos x="66" y="257"/>
                </a:cxn>
                <a:cxn ang="0">
                  <a:pos x="51" y="264"/>
                </a:cxn>
                <a:cxn ang="0">
                  <a:pos x="38" y="276"/>
                </a:cxn>
                <a:cxn ang="0">
                  <a:pos x="31" y="274"/>
                </a:cxn>
                <a:cxn ang="0">
                  <a:pos x="20" y="274"/>
                </a:cxn>
                <a:cxn ang="0">
                  <a:pos x="8" y="285"/>
                </a:cxn>
                <a:cxn ang="0">
                  <a:pos x="9" y="273"/>
                </a:cxn>
                <a:cxn ang="0">
                  <a:pos x="22" y="267"/>
                </a:cxn>
                <a:cxn ang="0">
                  <a:pos x="24" y="253"/>
                </a:cxn>
                <a:cxn ang="0">
                  <a:pos x="13" y="256"/>
                </a:cxn>
                <a:cxn ang="0">
                  <a:pos x="15" y="235"/>
                </a:cxn>
                <a:cxn ang="0">
                  <a:pos x="20" y="212"/>
                </a:cxn>
                <a:cxn ang="0">
                  <a:pos x="23" y="199"/>
                </a:cxn>
                <a:cxn ang="0">
                  <a:pos x="34" y="186"/>
                </a:cxn>
                <a:cxn ang="0">
                  <a:pos x="30" y="174"/>
                </a:cxn>
                <a:cxn ang="0">
                  <a:pos x="23" y="155"/>
                </a:cxn>
                <a:cxn ang="0">
                  <a:pos x="19" y="129"/>
                </a:cxn>
                <a:cxn ang="0">
                  <a:pos x="15" y="139"/>
                </a:cxn>
                <a:cxn ang="0">
                  <a:pos x="4" y="132"/>
                </a:cxn>
                <a:cxn ang="0">
                  <a:pos x="1" y="123"/>
                </a:cxn>
                <a:cxn ang="0">
                  <a:pos x="17" y="115"/>
                </a:cxn>
                <a:cxn ang="0">
                  <a:pos x="39" y="117"/>
                </a:cxn>
                <a:cxn ang="0">
                  <a:pos x="38" y="108"/>
                </a:cxn>
                <a:cxn ang="0">
                  <a:pos x="34" y="95"/>
                </a:cxn>
                <a:cxn ang="0">
                  <a:pos x="38" y="86"/>
                </a:cxn>
                <a:cxn ang="0">
                  <a:pos x="29" y="83"/>
                </a:cxn>
                <a:cxn ang="0">
                  <a:pos x="24" y="72"/>
                </a:cxn>
                <a:cxn ang="0">
                  <a:pos x="22" y="64"/>
                </a:cxn>
                <a:cxn ang="0">
                  <a:pos x="19" y="53"/>
                </a:cxn>
                <a:cxn ang="0">
                  <a:pos x="36" y="45"/>
                </a:cxn>
                <a:cxn ang="0">
                  <a:pos x="76" y="21"/>
                </a:cxn>
                <a:cxn ang="0">
                  <a:pos x="108" y="16"/>
                </a:cxn>
              </a:cxnLst>
              <a:rect l="0" t="0" r="r" b="b"/>
              <a:pathLst>
                <a:path w="190" h="285">
                  <a:moveTo>
                    <a:pt x="125" y="0"/>
                  </a:moveTo>
                  <a:lnTo>
                    <a:pt x="130" y="5"/>
                  </a:lnTo>
                  <a:lnTo>
                    <a:pt x="146" y="36"/>
                  </a:lnTo>
                  <a:lnTo>
                    <a:pt x="156" y="46"/>
                  </a:lnTo>
                  <a:lnTo>
                    <a:pt x="165" y="58"/>
                  </a:lnTo>
                  <a:lnTo>
                    <a:pt x="173" y="73"/>
                  </a:lnTo>
                  <a:lnTo>
                    <a:pt x="180" y="91"/>
                  </a:lnTo>
                  <a:lnTo>
                    <a:pt x="184" y="113"/>
                  </a:lnTo>
                  <a:lnTo>
                    <a:pt x="183" y="150"/>
                  </a:lnTo>
                  <a:lnTo>
                    <a:pt x="184" y="170"/>
                  </a:lnTo>
                  <a:lnTo>
                    <a:pt x="190" y="171"/>
                  </a:lnTo>
                  <a:lnTo>
                    <a:pt x="181" y="201"/>
                  </a:lnTo>
                  <a:lnTo>
                    <a:pt x="174" y="217"/>
                  </a:lnTo>
                  <a:lnTo>
                    <a:pt x="163" y="228"/>
                  </a:lnTo>
                  <a:lnTo>
                    <a:pt x="154" y="230"/>
                  </a:lnTo>
                  <a:lnTo>
                    <a:pt x="142" y="233"/>
                  </a:lnTo>
                  <a:lnTo>
                    <a:pt x="135" y="230"/>
                  </a:lnTo>
                  <a:lnTo>
                    <a:pt x="131" y="235"/>
                  </a:lnTo>
                  <a:lnTo>
                    <a:pt x="127" y="242"/>
                  </a:lnTo>
                  <a:lnTo>
                    <a:pt x="120" y="252"/>
                  </a:lnTo>
                  <a:lnTo>
                    <a:pt x="116" y="245"/>
                  </a:lnTo>
                  <a:lnTo>
                    <a:pt x="111" y="245"/>
                  </a:lnTo>
                  <a:lnTo>
                    <a:pt x="101" y="240"/>
                  </a:lnTo>
                  <a:lnTo>
                    <a:pt x="95" y="241"/>
                  </a:lnTo>
                  <a:lnTo>
                    <a:pt x="83" y="246"/>
                  </a:lnTo>
                  <a:lnTo>
                    <a:pt x="88" y="252"/>
                  </a:lnTo>
                  <a:lnTo>
                    <a:pt x="86" y="260"/>
                  </a:lnTo>
                  <a:lnTo>
                    <a:pt x="79" y="263"/>
                  </a:lnTo>
                  <a:lnTo>
                    <a:pt x="76" y="256"/>
                  </a:lnTo>
                  <a:lnTo>
                    <a:pt x="72" y="252"/>
                  </a:lnTo>
                  <a:lnTo>
                    <a:pt x="71" y="268"/>
                  </a:lnTo>
                  <a:lnTo>
                    <a:pt x="66" y="272"/>
                  </a:lnTo>
                  <a:lnTo>
                    <a:pt x="61" y="273"/>
                  </a:lnTo>
                  <a:lnTo>
                    <a:pt x="57" y="269"/>
                  </a:lnTo>
                  <a:lnTo>
                    <a:pt x="65" y="263"/>
                  </a:lnTo>
                  <a:lnTo>
                    <a:pt x="66" y="257"/>
                  </a:lnTo>
                  <a:lnTo>
                    <a:pt x="60" y="260"/>
                  </a:lnTo>
                  <a:lnTo>
                    <a:pt x="51" y="264"/>
                  </a:lnTo>
                  <a:lnTo>
                    <a:pt x="41" y="276"/>
                  </a:lnTo>
                  <a:lnTo>
                    <a:pt x="38" y="276"/>
                  </a:lnTo>
                  <a:lnTo>
                    <a:pt x="35" y="269"/>
                  </a:lnTo>
                  <a:lnTo>
                    <a:pt x="31" y="274"/>
                  </a:lnTo>
                  <a:lnTo>
                    <a:pt x="22" y="283"/>
                  </a:lnTo>
                  <a:lnTo>
                    <a:pt x="20" y="274"/>
                  </a:lnTo>
                  <a:lnTo>
                    <a:pt x="12" y="277"/>
                  </a:lnTo>
                  <a:lnTo>
                    <a:pt x="8" y="285"/>
                  </a:lnTo>
                  <a:lnTo>
                    <a:pt x="4" y="282"/>
                  </a:lnTo>
                  <a:lnTo>
                    <a:pt x="9" y="273"/>
                  </a:lnTo>
                  <a:lnTo>
                    <a:pt x="11" y="263"/>
                  </a:lnTo>
                  <a:lnTo>
                    <a:pt x="22" y="267"/>
                  </a:lnTo>
                  <a:lnTo>
                    <a:pt x="20" y="261"/>
                  </a:lnTo>
                  <a:lnTo>
                    <a:pt x="24" y="253"/>
                  </a:lnTo>
                  <a:lnTo>
                    <a:pt x="19" y="250"/>
                  </a:lnTo>
                  <a:lnTo>
                    <a:pt x="13" y="256"/>
                  </a:lnTo>
                  <a:lnTo>
                    <a:pt x="11" y="247"/>
                  </a:lnTo>
                  <a:lnTo>
                    <a:pt x="15" y="235"/>
                  </a:lnTo>
                  <a:lnTo>
                    <a:pt x="15" y="225"/>
                  </a:lnTo>
                  <a:lnTo>
                    <a:pt x="20" y="212"/>
                  </a:lnTo>
                  <a:lnTo>
                    <a:pt x="27" y="203"/>
                  </a:lnTo>
                  <a:lnTo>
                    <a:pt x="23" y="199"/>
                  </a:lnTo>
                  <a:lnTo>
                    <a:pt x="31" y="193"/>
                  </a:lnTo>
                  <a:lnTo>
                    <a:pt x="34" y="186"/>
                  </a:lnTo>
                  <a:lnTo>
                    <a:pt x="30" y="180"/>
                  </a:lnTo>
                  <a:lnTo>
                    <a:pt x="30" y="174"/>
                  </a:lnTo>
                  <a:lnTo>
                    <a:pt x="24" y="167"/>
                  </a:lnTo>
                  <a:lnTo>
                    <a:pt x="23" y="155"/>
                  </a:lnTo>
                  <a:lnTo>
                    <a:pt x="20" y="143"/>
                  </a:lnTo>
                  <a:lnTo>
                    <a:pt x="19" y="129"/>
                  </a:lnTo>
                  <a:lnTo>
                    <a:pt x="13" y="127"/>
                  </a:lnTo>
                  <a:lnTo>
                    <a:pt x="15" y="139"/>
                  </a:lnTo>
                  <a:lnTo>
                    <a:pt x="11" y="142"/>
                  </a:lnTo>
                  <a:lnTo>
                    <a:pt x="4" y="132"/>
                  </a:lnTo>
                  <a:lnTo>
                    <a:pt x="0" y="132"/>
                  </a:lnTo>
                  <a:lnTo>
                    <a:pt x="1" y="123"/>
                  </a:lnTo>
                  <a:lnTo>
                    <a:pt x="8" y="115"/>
                  </a:lnTo>
                  <a:lnTo>
                    <a:pt x="17" y="115"/>
                  </a:lnTo>
                  <a:lnTo>
                    <a:pt x="29" y="110"/>
                  </a:lnTo>
                  <a:lnTo>
                    <a:pt x="39" y="117"/>
                  </a:lnTo>
                  <a:lnTo>
                    <a:pt x="43" y="118"/>
                  </a:lnTo>
                  <a:lnTo>
                    <a:pt x="38" y="108"/>
                  </a:lnTo>
                  <a:lnTo>
                    <a:pt x="38" y="100"/>
                  </a:lnTo>
                  <a:lnTo>
                    <a:pt x="34" y="95"/>
                  </a:lnTo>
                  <a:lnTo>
                    <a:pt x="35" y="89"/>
                  </a:lnTo>
                  <a:lnTo>
                    <a:pt x="38" y="86"/>
                  </a:lnTo>
                  <a:lnTo>
                    <a:pt x="31" y="81"/>
                  </a:lnTo>
                  <a:lnTo>
                    <a:pt x="29" y="83"/>
                  </a:lnTo>
                  <a:lnTo>
                    <a:pt x="25" y="77"/>
                  </a:lnTo>
                  <a:lnTo>
                    <a:pt x="24" y="72"/>
                  </a:lnTo>
                  <a:lnTo>
                    <a:pt x="28" y="72"/>
                  </a:lnTo>
                  <a:lnTo>
                    <a:pt x="22" y="64"/>
                  </a:lnTo>
                  <a:lnTo>
                    <a:pt x="19" y="58"/>
                  </a:lnTo>
                  <a:lnTo>
                    <a:pt x="19" y="53"/>
                  </a:lnTo>
                  <a:lnTo>
                    <a:pt x="23" y="56"/>
                  </a:lnTo>
                  <a:lnTo>
                    <a:pt x="36" y="45"/>
                  </a:lnTo>
                  <a:lnTo>
                    <a:pt x="58" y="22"/>
                  </a:lnTo>
                  <a:lnTo>
                    <a:pt x="76" y="21"/>
                  </a:lnTo>
                  <a:lnTo>
                    <a:pt x="93" y="22"/>
                  </a:lnTo>
                  <a:lnTo>
                    <a:pt x="108" y="16"/>
                  </a:lnTo>
                  <a:lnTo>
                    <a:pt x="12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6" name="Freeform 112"/>
            <p:cNvSpPr>
              <a:spLocks noChangeAspect="1"/>
            </p:cNvSpPr>
            <p:nvPr/>
          </p:nvSpPr>
          <p:spPr bwMode="gray">
            <a:xfrm>
              <a:off x="6288880" y="2629247"/>
              <a:ext cx="550863" cy="269875"/>
            </a:xfrm>
            <a:custGeom>
              <a:avLst/>
              <a:gdLst/>
              <a:ahLst/>
              <a:cxnLst>
                <a:cxn ang="0">
                  <a:pos x="46" y="227"/>
                </a:cxn>
                <a:cxn ang="0">
                  <a:pos x="129" y="180"/>
                </a:cxn>
                <a:cxn ang="0">
                  <a:pos x="243" y="132"/>
                </a:cxn>
                <a:cxn ang="0">
                  <a:pos x="313" y="149"/>
                </a:cxn>
                <a:cxn ang="0">
                  <a:pos x="387" y="187"/>
                </a:cxn>
                <a:cxn ang="0">
                  <a:pos x="508" y="190"/>
                </a:cxn>
                <a:cxn ang="0">
                  <a:pos x="552" y="160"/>
                </a:cxn>
                <a:cxn ang="0">
                  <a:pos x="554" y="99"/>
                </a:cxn>
                <a:cxn ang="0">
                  <a:pos x="582" y="33"/>
                </a:cxn>
                <a:cxn ang="0">
                  <a:pos x="645" y="6"/>
                </a:cxn>
                <a:cxn ang="0">
                  <a:pos x="731" y="47"/>
                </a:cxn>
                <a:cxn ang="0">
                  <a:pos x="787" y="103"/>
                </a:cxn>
                <a:cxn ang="0">
                  <a:pos x="830" y="154"/>
                </a:cxn>
                <a:cxn ang="0">
                  <a:pos x="944" y="132"/>
                </a:cxn>
                <a:cxn ang="0">
                  <a:pos x="1034" y="169"/>
                </a:cxn>
                <a:cxn ang="0">
                  <a:pos x="1104" y="201"/>
                </a:cxn>
                <a:cxn ang="0">
                  <a:pos x="1200" y="249"/>
                </a:cxn>
                <a:cxn ang="0">
                  <a:pos x="1317" y="237"/>
                </a:cxn>
                <a:cxn ang="0">
                  <a:pos x="1439" y="179"/>
                </a:cxn>
                <a:cxn ang="0">
                  <a:pos x="1528" y="199"/>
                </a:cxn>
                <a:cxn ang="0">
                  <a:pos x="1565" y="195"/>
                </a:cxn>
                <a:cxn ang="0">
                  <a:pos x="1525" y="255"/>
                </a:cxn>
                <a:cxn ang="0">
                  <a:pos x="1517" y="325"/>
                </a:cxn>
                <a:cxn ang="0">
                  <a:pos x="1570" y="391"/>
                </a:cxn>
                <a:cxn ang="0">
                  <a:pos x="1667" y="348"/>
                </a:cxn>
                <a:cxn ang="0">
                  <a:pos x="1721" y="415"/>
                </a:cxn>
                <a:cxn ang="0">
                  <a:pos x="1734" y="458"/>
                </a:cxn>
                <a:cxn ang="0">
                  <a:pos x="1663" y="461"/>
                </a:cxn>
                <a:cxn ang="0">
                  <a:pos x="1576" y="482"/>
                </a:cxn>
                <a:cxn ang="0">
                  <a:pos x="1489" y="551"/>
                </a:cxn>
                <a:cxn ang="0">
                  <a:pos x="1411" y="611"/>
                </a:cxn>
                <a:cxn ang="0">
                  <a:pos x="1344" y="588"/>
                </a:cxn>
                <a:cxn ang="0">
                  <a:pos x="1298" y="646"/>
                </a:cxn>
                <a:cxn ang="0">
                  <a:pos x="1255" y="752"/>
                </a:cxn>
                <a:cxn ang="0">
                  <a:pos x="1163" y="789"/>
                </a:cxn>
                <a:cxn ang="0">
                  <a:pos x="1088" y="788"/>
                </a:cxn>
                <a:cxn ang="0">
                  <a:pos x="1014" y="815"/>
                </a:cxn>
                <a:cxn ang="0">
                  <a:pos x="942" y="847"/>
                </a:cxn>
                <a:cxn ang="0">
                  <a:pos x="903" y="834"/>
                </a:cxn>
                <a:cxn ang="0">
                  <a:pos x="801" y="805"/>
                </a:cxn>
                <a:cxn ang="0">
                  <a:pos x="744" y="767"/>
                </a:cxn>
                <a:cxn ang="0">
                  <a:pos x="527" y="766"/>
                </a:cxn>
                <a:cxn ang="0">
                  <a:pos x="463" y="730"/>
                </a:cxn>
                <a:cxn ang="0">
                  <a:pos x="421" y="659"/>
                </a:cxn>
                <a:cxn ang="0">
                  <a:pos x="353" y="625"/>
                </a:cxn>
                <a:cxn ang="0">
                  <a:pos x="280" y="590"/>
                </a:cxn>
                <a:cxn ang="0">
                  <a:pos x="211" y="584"/>
                </a:cxn>
                <a:cxn ang="0">
                  <a:pos x="158" y="552"/>
                </a:cxn>
                <a:cxn ang="0">
                  <a:pos x="163" y="470"/>
                </a:cxn>
                <a:cxn ang="0">
                  <a:pos x="124" y="372"/>
                </a:cxn>
                <a:cxn ang="0">
                  <a:pos x="70" y="369"/>
                </a:cxn>
                <a:cxn ang="0">
                  <a:pos x="3" y="288"/>
                </a:cxn>
              </a:cxnLst>
              <a:rect l="0" t="0" r="r" b="b"/>
              <a:pathLst>
                <a:path w="1734" h="848">
                  <a:moveTo>
                    <a:pt x="0" y="273"/>
                  </a:moveTo>
                  <a:lnTo>
                    <a:pt x="12" y="251"/>
                  </a:lnTo>
                  <a:lnTo>
                    <a:pt x="28" y="234"/>
                  </a:lnTo>
                  <a:lnTo>
                    <a:pt x="46" y="227"/>
                  </a:lnTo>
                  <a:lnTo>
                    <a:pt x="65" y="221"/>
                  </a:lnTo>
                  <a:lnTo>
                    <a:pt x="84" y="208"/>
                  </a:lnTo>
                  <a:lnTo>
                    <a:pt x="104" y="192"/>
                  </a:lnTo>
                  <a:lnTo>
                    <a:pt x="129" y="180"/>
                  </a:lnTo>
                  <a:lnTo>
                    <a:pt x="154" y="158"/>
                  </a:lnTo>
                  <a:lnTo>
                    <a:pt x="195" y="146"/>
                  </a:lnTo>
                  <a:lnTo>
                    <a:pt x="220" y="135"/>
                  </a:lnTo>
                  <a:lnTo>
                    <a:pt x="243" y="132"/>
                  </a:lnTo>
                  <a:lnTo>
                    <a:pt x="265" y="136"/>
                  </a:lnTo>
                  <a:lnTo>
                    <a:pt x="281" y="142"/>
                  </a:lnTo>
                  <a:lnTo>
                    <a:pt x="294" y="153"/>
                  </a:lnTo>
                  <a:lnTo>
                    <a:pt x="313" y="149"/>
                  </a:lnTo>
                  <a:lnTo>
                    <a:pt x="334" y="148"/>
                  </a:lnTo>
                  <a:lnTo>
                    <a:pt x="351" y="151"/>
                  </a:lnTo>
                  <a:lnTo>
                    <a:pt x="382" y="180"/>
                  </a:lnTo>
                  <a:lnTo>
                    <a:pt x="387" y="187"/>
                  </a:lnTo>
                  <a:lnTo>
                    <a:pt x="404" y="190"/>
                  </a:lnTo>
                  <a:lnTo>
                    <a:pt x="451" y="183"/>
                  </a:lnTo>
                  <a:lnTo>
                    <a:pt x="464" y="189"/>
                  </a:lnTo>
                  <a:lnTo>
                    <a:pt x="508" y="190"/>
                  </a:lnTo>
                  <a:lnTo>
                    <a:pt x="546" y="185"/>
                  </a:lnTo>
                  <a:lnTo>
                    <a:pt x="556" y="180"/>
                  </a:lnTo>
                  <a:lnTo>
                    <a:pt x="556" y="172"/>
                  </a:lnTo>
                  <a:lnTo>
                    <a:pt x="552" y="160"/>
                  </a:lnTo>
                  <a:lnTo>
                    <a:pt x="555" y="146"/>
                  </a:lnTo>
                  <a:lnTo>
                    <a:pt x="565" y="130"/>
                  </a:lnTo>
                  <a:lnTo>
                    <a:pt x="565" y="114"/>
                  </a:lnTo>
                  <a:lnTo>
                    <a:pt x="554" y="99"/>
                  </a:lnTo>
                  <a:lnTo>
                    <a:pt x="550" y="81"/>
                  </a:lnTo>
                  <a:lnTo>
                    <a:pt x="552" y="63"/>
                  </a:lnTo>
                  <a:lnTo>
                    <a:pt x="568" y="49"/>
                  </a:lnTo>
                  <a:lnTo>
                    <a:pt x="582" y="33"/>
                  </a:lnTo>
                  <a:lnTo>
                    <a:pt x="600" y="18"/>
                  </a:lnTo>
                  <a:lnTo>
                    <a:pt x="611" y="1"/>
                  </a:lnTo>
                  <a:lnTo>
                    <a:pt x="625" y="0"/>
                  </a:lnTo>
                  <a:lnTo>
                    <a:pt x="645" y="6"/>
                  </a:lnTo>
                  <a:lnTo>
                    <a:pt x="659" y="17"/>
                  </a:lnTo>
                  <a:lnTo>
                    <a:pt x="696" y="27"/>
                  </a:lnTo>
                  <a:lnTo>
                    <a:pt x="707" y="41"/>
                  </a:lnTo>
                  <a:lnTo>
                    <a:pt x="731" y="47"/>
                  </a:lnTo>
                  <a:lnTo>
                    <a:pt x="755" y="50"/>
                  </a:lnTo>
                  <a:lnTo>
                    <a:pt x="772" y="57"/>
                  </a:lnTo>
                  <a:lnTo>
                    <a:pt x="782" y="73"/>
                  </a:lnTo>
                  <a:lnTo>
                    <a:pt x="787" y="103"/>
                  </a:lnTo>
                  <a:lnTo>
                    <a:pt x="787" y="124"/>
                  </a:lnTo>
                  <a:lnTo>
                    <a:pt x="792" y="124"/>
                  </a:lnTo>
                  <a:lnTo>
                    <a:pt x="807" y="138"/>
                  </a:lnTo>
                  <a:lnTo>
                    <a:pt x="830" y="154"/>
                  </a:lnTo>
                  <a:lnTo>
                    <a:pt x="864" y="165"/>
                  </a:lnTo>
                  <a:lnTo>
                    <a:pt x="892" y="159"/>
                  </a:lnTo>
                  <a:lnTo>
                    <a:pt x="919" y="144"/>
                  </a:lnTo>
                  <a:lnTo>
                    <a:pt x="944" y="132"/>
                  </a:lnTo>
                  <a:lnTo>
                    <a:pt x="975" y="140"/>
                  </a:lnTo>
                  <a:lnTo>
                    <a:pt x="1023" y="157"/>
                  </a:lnTo>
                  <a:lnTo>
                    <a:pt x="1033" y="169"/>
                  </a:lnTo>
                  <a:lnTo>
                    <a:pt x="1034" y="169"/>
                  </a:lnTo>
                  <a:lnTo>
                    <a:pt x="1040" y="174"/>
                  </a:lnTo>
                  <a:lnTo>
                    <a:pt x="1062" y="186"/>
                  </a:lnTo>
                  <a:lnTo>
                    <a:pt x="1083" y="192"/>
                  </a:lnTo>
                  <a:lnTo>
                    <a:pt x="1104" y="201"/>
                  </a:lnTo>
                  <a:lnTo>
                    <a:pt x="1118" y="221"/>
                  </a:lnTo>
                  <a:lnTo>
                    <a:pt x="1145" y="237"/>
                  </a:lnTo>
                  <a:lnTo>
                    <a:pt x="1177" y="242"/>
                  </a:lnTo>
                  <a:lnTo>
                    <a:pt x="1200" y="249"/>
                  </a:lnTo>
                  <a:lnTo>
                    <a:pt x="1218" y="250"/>
                  </a:lnTo>
                  <a:lnTo>
                    <a:pt x="1243" y="248"/>
                  </a:lnTo>
                  <a:lnTo>
                    <a:pt x="1261" y="256"/>
                  </a:lnTo>
                  <a:lnTo>
                    <a:pt x="1317" y="237"/>
                  </a:lnTo>
                  <a:lnTo>
                    <a:pt x="1351" y="229"/>
                  </a:lnTo>
                  <a:lnTo>
                    <a:pt x="1378" y="224"/>
                  </a:lnTo>
                  <a:lnTo>
                    <a:pt x="1415" y="195"/>
                  </a:lnTo>
                  <a:lnTo>
                    <a:pt x="1439" y="179"/>
                  </a:lnTo>
                  <a:lnTo>
                    <a:pt x="1464" y="170"/>
                  </a:lnTo>
                  <a:lnTo>
                    <a:pt x="1489" y="180"/>
                  </a:lnTo>
                  <a:lnTo>
                    <a:pt x="1507" y="195"/>
                  </a:lnTo>
                  <a:lnTo>
                    <a:pt x="1528" y="199"/>
                  </a:lnTo>
                  <a:lnTo>
                    <a:pt x="1545" y="195"/>
                  </a:lnTo>
                  <a:lnTo>
                    <a:pt x="1559" y="187"/>
                  </a:lnTo>
                  <a:lnTo>
                    <a:pt x="1565" y="190"/>
                  </a:lnTo>
                  <a:lnTo>
                    <a:pt x="1565" y="195"/>
                  </a:lnTo>
                  <a:lnTo>
                    <a:pt x="1556" y="203"/>
                  </a:lnTo>
                  <a:lnTo>
                    <a:pt x="1540" y="232"/>
                  </a:lnTo>
                  <a:lnTo>
                    <a:pt x="1529" y="246"/>
                  </a:lnTo>
                  <a:lnTo>
                    <a:pt x="1525" y="255"/>
                  </a:lnTo>
                  <a:lnTo>
                    <a:pt x="1525" y="271"/>
                  </a:lnTo>
                  <a:lnTo>
                    <a:pt x="1528" y="288"/>
                  </a:lnTo>
                  <a:lnTo>
                    <a:pt x="1525" y="308"/>
                  </a:lnTo>
                  <a:lnTo>
                    <a:pt x="1517" y="325"/>
                  </a:lnTo>
                  <a:lnTo>
                    <a:pt x="1517" y="347"/>
                  </a:lnTo>
                  <a:lnTo>
                    <a:pt x="1520" y="367"/>
                  </a:lnTo>
                  <a:lnTo>
                    <a:pt x="1529" y="382"/>
                  </a:lnTo>
                  <a:lnTo>
                    <a:pt x="1570" y="391"/>
                  </a:lnTo>
                  <a:lnTo>
                    <a:pt x="1595" y="389"/>
                  </a:lnTo>
                  <a:lnTo>
                    <a:pt x="1620" y="382"/>
                  </a:lnTo>
                  <a:lnTo>
                    <a:pt x="1638" y="369"/>
                  </a:lnTo>
                  <a:lnTo>
                    <a:pt x="1667" y="348"/>
                  </a:lnTo>
                  <a:lnTo>
                    <a:pt x="1673" y="362"/>
                  </a:lnTo>
                  <a:lnTo>
                    <a:pt x="1686" y="377"/>
                  </a:lnTo>
                  <a:lnTo>
                    <a:pt x="1715" y="401"/>
                  </a:lnTo>
                  <a:lnTo>
                    <a:pt x="1721" y="415"/>
                  </a:lnTo>
                  <a:lnTo>
                    <a:pt x="1719" y="428"/>
                  </a:lnTo>
                  <a:lnTo>
                    <a:pt x="1719" y="437"/>
                  </a:lnTo>
                  <a:lnTo>
                    <a:pt x="1733" y="445"/>
                  </a:lnTo>
                  <a:lnTo>
                    <a:pt x="1734" y="458"/>
                  </a:lnTo>
                  <a:lnTo>
                    <a:pt x="1724" y="464"/>
                  </a:lnTo>
                  <a:lnTo>
                    <a:pt x="1707" y="461"/>
                  </a:lnTo>
                  <a:lnTo>
                    <a:pt x="1688" y="456"/>
                  </a:lnTo>
                  <a:lnTo>
                    <a:pt x="1663" y="461"/>
                  </a:lnTo>
                  <a:lnTo>
                    <a:pt x="1638" y="465"/>
                  </a:lnTo>
                  <a:lnTo>
                    <a:pt x="1613" y="464"/>
                  </a:lnTo>
                  <a:lnTo>
                    <a:pt x="1592" y="468"/>
                  </a:lnTo>
                  <a:lnTo>
                    <a:pt x="1576" y="482"/>
                  </a:lnTo>
                  <a:lnTo>
                    <a:pt x="1525" y="538"/>
                  </a:lnTo>
                  <a:lnTo>
                    <a:pt x="1507" y="550"/>
                  </a:lnTo>
                  <a:lnTo>
                    <a:pt x="1500" y="552"/>
                  </a:lnTo>
                  <a:lnTo>
                    <a:pt x="1489" y="551"/>
                  </a:lnTo>
                  <a:lnTo>
                    <a:pt x="1477" y="551"/>
                  </a:lnTo>
                  <a:lnTo>
                    <a:pt x="1457" y="573"/>
                  </a:lnTo>
                  <a:lnTo>
                    <a:pt x="1438" y="594"/>
                  </a:lnTo>
                  <a:lnTo>
                    <a:pt x="1411" y="611"/>
                  </a:lnTo>
                  <a:lnTo>
                    <a:pt x="1393" y="611"/>
                  </a:lnTo>
                  <a:lnTo>
                    <a:pt x="1372" y="606"/>
                  </a:lnTo>
                  <a:lnTo>
                    <a:pt x="1360" y="593"/>
                  </a:lnTo>
                  <a:lnTo>
                    <a:pt x="1344" y="588"/>
                  </a:lnTo>
                  <a:lnTo>
                    <a:pt x="1323" y="594"/>
                  </a:lnTo>
                  <a:lnTo>
                    <a:pt x="1314" y="611"/>
                  </a:lnTo>
                  <a:lnTo>
                    <a:pt x="1301" y="631"/>
                  </a:lnTo>
                  <a:lnTo>
                    <a:pt x="1298" y="646"/>
                  </a:lnTo>
                  <a:lnTo>
                    <a:pt x="1320" y="675"/>
                  </a:lnTo>
                  <a:lnTo>
                    <a:pt x="1323" y="689"/>
                  </a:lnTo>
                  <a:lnTo>
                    <a:pt x="1265" y="738"/>
                  </a:lnTo>
                  <a:lnTo>
                    <a:pt x="1255" y="752"/>
                  </a:lnTo>
                  <a:lnTo>
                    <a:pt x="1235" y="767"/>
                  </a:lnTo>
                  <a:lnTo>
                    <a:pt x="1221" y="776"/>
                  </a:lnTo>
                  <a:lnTo>
                    <a:pt x="1191" y="787"/>
                  </a:lnTo>
                  <a:lnTo>
                    <a:pt x="1163" y="789"/>
                  </a:lnTo>
                  <a:lnTo>
                    <a:pt x="1158" y="792"/>
                  </a:lnTo>
                  <a:lnTo>
                    <a:pt x="1130" y="783"/>
                  </a:lnTo>
                  <a:lnTo>
                    <a:pt x="1114" y="789"/>
                  </a:lnTo>
                  <a:lnTo>
                    <a:pt x="1088" y="788"/>
                  </a:lnTo>
                  <a:lnTo>
                    <a:pt x="1070" y="795"/>
                  </a:lnTo>
                  <a:lnTo>
                    <a:pt x="1033" y="802"/>
                  </a:lnTo>
                  <a:lnTo>
                    <a:pt x="1022" y="805"/>
                  </a:lnTo>
                  <a:lnTo>
                    <a:pt x="1014" y="815"/>
                  </a:lnTo>
                  <a:lnTo>
                    <a:pt x="1003" y="819"/>
                  </a:lnTo>
                  <a:lnTo>
                    <a:pt x="990" y="821"/>
                  </a:lnTo>
                  <a:lnTo>
                    <a:pt x="960" y="832"/>
                  </a:lnTo>
                  <a:lnTo>
                    <a:pt x="942" y="847"/>
                  </a:lnTo>
                  <a:lnTo>
                    <a:pt x="932" y="848"/>
                  </a:lnTo>
                  <a:lnTo>
                    <a:pt x="920" y="845"/>
                  </a:lnTo>
                  <a:lnTo>
                    <a:pt x="909" y="836"/>
                  </a:lnTo>
                  <a:lnTo>
                    <a:pt x="903" y="834"/>
                  </a:lnTo>
                  <a:lnTo>
                    <a:pt x="874" y="832"/>
                  </a:lnTo>
                  <a:lnTo>
                    <a:pt x="852" y="825"/>
                  </a:lnTo>
                  <a:lnTo>
                    <a:pt x="834" y="815"/>
                  </a:lnTo>
                  <a:lnTo>
                    <a:pt x="801" y="805"/>
                  </a:lnTo>
                  <a:lnTo>
                    <a:pt x="778" y="795"/>
                  </a:lnTo>
                  <a:lnTo>
                    <a:pt x="763" y="782"/>
                  </a:lnTo>
                  <a:lnTo>
                    <a:pt x="754" y="771"/>
                  </a:lnTo>
                  <a:lnTo>
                    <a:pt x="744" y="767"/>
                  </a:lnTo>
                  <a:lnTo>
                    <a:pt x="710" y="756"/>
                  </a:lnTo>
                  <a:lnTo>
                    <a:pt x="693" y="754"/>
                  </a:lnTo>
                  <a:lnTo>
                    <a:pt x="675" y="756"/>
                  </a:lnTo>
                  <a:lnTo>
                    <a:pt x="527" y="766"/>
                  </a:lnTo>
                  <a:lnTo>
                    <a:pt x="506" y="766"/>
                  </a:lnTo>
                  <a:lnTo>
                    <a:pt x="492" y="760"/>
                  </a:lnTo>
                  <a:lnTo>
                    <a:pt x="476" y="746"/>
                  </a:lnTo>
                  <a:lnTo>
                    <a:pt x="463" y="730"/>
                  </a:lnTo>
                  <a:lnTo>
                    <a:pt x="451" y="716"/>
                  </a:lnTo>
                  <a:lnTo>
                    <a:pt x="439" y="696"/>
                  </a:lnTo>
                  <a:lnTo>
                    <a:pt x="432" y="676"/>
                  </a:lnTo>
                  <a:lnTo>
                    <a:pt x="421" y="659"/>
                  </a:lnTo>
                  <a:lnTo>
                    <a:pt x="410" y="644"/>
                  </a:lnTo>
                  <a:lnTo>
                    <a:pt x="398" y="643"/>
                  </a:lnTo>
                  <a:lnTo>
                    <a:pt x="385" y="633"/>
                  </a:lnTo>
                  <a:lnTo>
                    <a:pt x="353" y="625"/>
                  </a:lnTo>
                  <a:lnTo>
                    <a:pt x="337" y="616"/>
                  </a:lnTo>
                  <a:lnTo>
                    <a:pt x="322" y="606"/>
                  </a:lnTo>
                  <a:lnTo>
                    <a:pt x="292" y="596"/>
                  </a:lnTo>
                  <a:lnTo>
                    <a:pt x="280" y="590"/>
                  </a:lnTo>
                  <a:lnTo>
                    <a:pt x="267" y="590"/>
                  </a:lnTo>
                  <a:lnTo>
                    <a:pt x="254" y="595"/>
                  </a:lnTo>
                  <a:lnTo>
                    <a:pt x="245" y="595"/>
                  </a:lnTo>
                  <a:lnTo>
                    <a:pt x="211" y="584"/>
                  </a:lnTo>
                  <a:lnTo>
                    <a:pt x="180" y="581"/>
                  </a:lnTo>
                  <a:lnTo>
                    <a:pt x="164" y="574"/>
                  </a:lnTo>
                  <a:lnTo>
                    <a:pt x="157" y="567"/>
                  </a:lnTo>
                  <a:lnTo>
                    <a:pt x="158" y="552"/>
                  </a:lnTo>
                  <a:lnTo>
                    <a:pt x="166" y="536"/>
                  </a:lnTo>
                  <a:lnTo>
                    <a:pt x="167" y="517"/>
                  </a:lnTo>
                  <a:lnTo>
                    <a:pt x="163" y="498"/>
                  </a:lnTo>
                  <a:lnTo>
                    <a:pt x="163" y="470"/>
                  </a:lnTo>
                  <a:lnTo>
                    <a:pt x="151" y="427"/>
                  </a:lnTo>
                  <a:lnTo>
                    <a:pt x="141" y="410"/>
                  </a:lnTo>
                  <a:lnTo>
                    <a:pt x="134" y="388"/>
                  </a:lnTo>
                  <a:lnTo>
                    <a:pt x="124" y="372"/>
                  </a:lnTo>
                  <a:lnTo>
                    <a:pt x="108" y="369"/>
                  </a:lnTo>
                  <a:lnTo>
                    <a:pt x="93" y="361"/>
                  </a:lnTo>
                  <a:lnTo>
                    <a:pt x="77" y="358"/>
                  </a:lnTo>
                  <a:lnTo>
                    <a:pt x="70" y="369"/>
                  </a:lnTo>
                  <a:lnTo>
                    <a:pt x="55" y="358"/>
                  </a:lnTo>
                  <a:lnTo>
                    <a:pt x="44" y="337"/>
                  </a:lnTo>
                  <a:lnTo>
                    <a:pt x="14" y="314"/>
                  </a:lnTo>
                  <a:lnTo>
                    <a:pt x="3" y="288"/>
                  </a:lnTo>
                  <a:lnTo>
                    <a:pt x="0" y="277"/>
                  </a:lnTo>
                  <a:lnTo>
                    <a:pt x="0" y="27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7" name="Freeform 113"/>
            <p:cNvSpPr>
              <a:spLocks noChangeAspect="1"/>
            </p:cNvSpPr>
            <p:nvPr/>
          </p:nvSpPr>
          <p:spPr bwMode="gray">
            <a:xfrm>
              <a:off x="6650830" y="3335684"/>
              <a:ext cx="41275" cy="36513"/>
            </a:xfrm>
            <a:custGeom>
              <a:avLst/>
              <a:gdLst/>
              <a:ahLst/>
              <a:cxnLst>
                <a:cxn ang="0">
                  <a:pos x="102" y="5"/>
                </a:cxn>
                <a:cxn ang="0">
                  <a:pos x="100" y="5"/>
                </a:cxn>
                <a:cxn ang="0">
                  <a:pos x="105" y="0"/>
                </a:cxn>
                <a:cxn ang="0">
                  <a:pos x="112" y="5"/>
                </a:cxn>
                <a:cxn ang="0">
                  <a:pos x="123" y="8"/>
                </a:cxn>
                <a:cxn ang="0">
                  <a:pos x="127" y="20"/>
                </a:cxn>
                <a:cxn ang="0">
                  <a:pos x="127" y="27"/>
                </a:cxn>
                <a:cxn ang="0">
                  <a:pos x="117" y="37"/>
                </a:cxn>
                <a:cxn ang="0">
                  <a:pos x="105" y="61"/>
                </a:cxn>
                <a:cxn ang="0">
                  <a:pos x="100" y="79"/>
                </a:cxn>
                <a:cxn ang="0">
                  <a:pos x="91" y="85"/>
                </a:cxn>
                <a:cxn ang="0">
                  <a:pos x="78" y="99"/>
                </a:cxn>
                <a:cxn ang="0">
                  <a:pos x="66" y="101"/>
                </a:cxn>
                <a:cxn ang="0">
                  <a:pos x="59" y="113"/>
                </a:cxn>
                <a:cxn ang="0">
                  <a:pos x="53" y="112"/>
                </a:cxn>
                <a:cxn ang="0">
                  <a:pos x="48" y="109"/>
                </a:cxn>
                <a:cxn ang="0">
                  <a:pos x="11" y="97"/>
                </a:cxn>
                <a:cxn ang="0">
                  <a:pos x="3" y="86"/>
                </a:cxn>
                <a:cxn ang="0">
                  <a:pos x="0" y="50"/>
                </a:cxn>
                <a:cxn ang="0">
                  <a:pos x="6" y="45"/>
                </a:cxn>
                <a:cxn ang="0">
                  <a:pos x="19" y="31"/>
                </a:cxn>
                <a:cxn ang="0">
                  <a:pos x="28" y="24"/>
                </a:cxn>
                <a:cxn ang="0">
                  <a:pos x="30" y="20"/>
                </a:cxn>
                <a:cxn ang="0">
                  <a:pos x="37" y="15"/>
                </a:cxn>
                <a:cxn ang="0">
                  <a:pos x="49" y="10"/>
                </a:cxn>
                <a:cxn ang="0">
                  <a:pos x="78" y="9"/>
                </a:cxn>
                <a:cxn ang="0">
                  <a:pos x="85" y="4"/>
                </a:cxn>
                <a:cxn ang="0">
                  <a:pos x="92" y="5"/>
                </a:cxn>
                <a:cxn ang="0">
                  <a:pos x="97" y="4"/>
                </a:cxn>
                <a:cxn ang="0">
                  <a:pos x="102" y="5"/>
                </a:cxn>
              </a:cxnLst>
              <a:rect l="0" t="0" r="r" b="b"/>
              <a:pathLst>
                <a:path w="127" h="113">
                  <a:moveTo>
                    <a:pt x="102" y="5"/>
                  </a:moveTo>
                  <a:lnTo>
                    <a:pt x="100" y="5"/>
                  </a:lnTo>
                  <a:lnTo>
                    <a:pt x="105" y="0"/>
                  </a:lnTo>
                  <a:lnTo>
                    <a:pt x="112" y="5"/>
                  </a:lnTo>
                  <a:lnTo>
                    <a:pt x="123" y="8"/>
                  </a:lnTo>
                  <a:lnTo>
                    <a:pt x="127" y="20"/>
                  </a:lnTo>
                  <a:lnTo>
                    <a:pt x="127" y="27"/>
                  </a:lnTo>
                  <a:lnTo>
                    <a:pt x="117" y="37"/>
                  </a:lnTo>
                  <a:lnTo>
                    <a:pt x="105" y="61"/>
                  </a:lnTo>
                  <a:lnTo>
                    <a:pt x="100" y="79"/>
                  </a:lnTo>
                  <a:lnTo>
                    <a:pt x="91" y="85"/>
                  </a:lnTo>
                  <a:lnTo>
                    <a:pt x="78" y="99"/>
                  </a:lnTo>
                  <a:lnTo>
                    <a:pt x="66" y="101"/>
                  </a:lnTo>
                  <a:lnTo>
                    <a:pt x="59" y="113"/>
                  </a:lnTo>
                  <a:lnTo>
                    <a:pt x="53" y="112"/>
                  </a:lnTo>
                  <a:lnTo>
                    <a:pt x="48" y="109"/>
                  </a:lnTo>
                  <a:lnTo>
                    <a:pt x="11" y="97"/>
                  </a:lnTo>
                  <a:lnTo>
                    <a:pt x="3" y="86"/>
                  </a:lnTo>
                  <a:lnTo>
                    <a:pt x="0" y="50"/>
                  </a:lnTo>
                  <a:lnTo>
                    <a:pt x="6" y="45"/>
                  </a:lnTo>
                  <a:lnTo>
                    <a:pt x="19" y="31"/>
                  </a:lnTo>
                  <a:lnTo>
                    <a:pt x="28" y="24"/>
                  </a:lnTo>
                  <a:lnTo>
                    <a:pt x="30" y="20"/>
                  </a:lnTo>
                  <a:lnTo>
                    <a:pt x="37" y="15"/>
                  </a:lnTo>
                  <a:lnTo>
                    <a:pt x="49" y="10"/>
                  </a:lnTo>
                  <a:lnTo>
                    <a:pt x="78" y="9"/>
                  </a:lnTo>
                  <a:lnTo>
                    <a:pt x="85" y="4"/>
                  </a:lnTo>
                  <a:lnTo>
                    <a:pt x="92" y="5"/>
                  </a:lnTo>
                  <a:lnTo>
                    <a:pt x="97" y="4"/>
                  </a:lnTo>
                  <a:lnTo>
                    <a:pt x="102" y="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8" name="Freeform 114"/>
            <p:cNvSpPr>
              <a:spLocks noChangeAspect="1"/>
            </p:cNvSpPr>
            <p:nvPr/>
          </p:nvSpPr>
          <p:spPr bwMode="gray">
            <a:xfrm>
              <a:off x="6041230" y="2592734"/>
              <a:ext cx="1066800" cy="741363"/>
            </a:xfrm>
            <a:custGeom>
              <a:avLst/>
              <a:gdLst/>
              <a:ahLst/>
              <a:cxnLst>
                <a:cxn ang="0">
                  <a:pos x="2191" y="2191"/>
                </a:cxn>
                <a:cxn ang="0">
                  <a:pos x="2134" y="2244"/>
                </a:cxn>
                <a:cxn ang="0">
                  <a:pos x="2015" y="2329"/>
                </a:cxn>
                <a:cxn ang="0">
                  <a:pos x="1898" y="2261"/>
                </a:cxn>
                <a:cxn ang="0">
                  <a:pos x="1746" y="2168"/>
                </a:cxn>
                <a:cxn ang="0">
                  <a:pos x="1585" y="2194"/>
                </a:cxn>
                <a:cxn ang="0">
                  <a:pos x="1509" y="2247"/>
                </a:cxn>
                <a:cxn ang="0">
                  <a:pos x="1333" y="2120"/>
                </a:cxn>
                <a:cxn ang="0">
                  <a:pos x="1352" y="1901"/>
                </a:cxn>
                <a:cxn ang="0">
                  <a:pos x="1237" y="1793"/>
                </a:cxn>
                <a:cxn ang="0">
                  <a:pos x="1036" y="1874"/>
                </a:cxn>
                <a:cxn ang="0">
                  <a:pos x="881" y="1862"/>
                </a:cxn>
                <a:cxn ang="0">
                  <a:pos x="793" y="1879"/>
                </a:cxn>
                <a:cxn ang="0">
                  <a:pos x="691" y="1881"/>
                </a:cxn>
                <a:cxn ang="0">
                  <a:pos x="603" y="1834"/>
                </a:cxn>
                <a:cxn ang="0">
                  <a:pos x="556" y="1803"/>
                </a:cxn>
                <a:cxn ang="0">
                  <a:pos x="423" y="1731"/>
                </a:cxn>
                <a:cxn ang="0">
                  <a:pos x="348" y="1701"/>
                </a:cxn>
                <a:cxn ang="0">
                  <a:pos x="291" y="1675"/>
                </a:cxn>
                <a:cxn ang="0">
                  <a:pos x="278" y="1580"/>
                </a:cxn>
                <a:cxn ang="0">
                  <a:pos x="322" y="1567"/>
                </a:cxn>
                <a:cxn ang="0">
                  <a:pos x="300" y="1492"/>
                </a:cxn>
                <a:cxn ang="0">
                  <a:pos x="360" y="1411"/>
                </a:cxn>
                <a:cxn ang="0">
                  <a:pos x="326" y="1368"/>
                </a:cxn>
                <a:cxn ang="0">
                  <a:pos x="230" y="1391"/>
                </a:cxn>
                <a:cxn ang="0">
                  <a:pos x="126" y="1355"/>
                </a:cxn>
                <a:cxn ang="0">
                  <a:pos x="88" y="1295"/>
                </a:cxn>
                <a:cxn ang="0">
                  <a:pos x="63" y="1212"/>
                </a:cxn>
                <a:cxn ang="0">
                  <a:pos x="105" y="1043"/>
                </a:cxn>
                <a:cxn ang="0">
                  <a:pos x="364" y="920"/>
                </a:cxn>
                <a:cxn ang="0">
                  <a:pos x="471" y="693"/>
                </a:cxn>
                <a:cxn ang="0">
                  <a:pos x="656" y="507"/>
                </a:cxn>
                <a:cxn ang="0">
                  <a:pos x="854" y="474"/>
                </a:cxn>
                <a:cxn ang="0">
                  <a:pos x="1031" y="711"/>
                </a:cxn>
                <a:cxn ang="0">
                  <a:pos x="1283" y="882"/>
                </a:cxn>
                <a:cxn ang="0">
                  <a:pos x="1719" y="963"/>
                </a:cxn>
                <a:cxn ang="0">
                  <a:pos x="2042" y="854"/>
                </a:cxn>
                <a:cxn ang="0">
                  <a:pos x="2284" y="666"/>
                </a:cxn>
                <a:cxn ang="0">
                  <a:pos x="2450" y="478"/>
                </a:cxn>
                <a:cxn ang="0">
                  <a:pos x="2342" y="311"/>
                </a:cxn>
                <a:cxn ang="0">
                  <a:pos x="2557" y="161"/>
                </a:cxn>
                <a:cxn ang="0">
                  <a:pos x="2738" y="0"/>
                </a:cxn>
                <a:cxn ang="0">
                  <a:pos x="2901" y="155"/>
                </a:cxn>
                <a:cxn ang="0">
                  <a:pos x="3109" y="394"/>
                </a:cxn>
                <a:cxn ang="0">
                  <a:pos x="3323" y="441"/>
                </a:cxn>
                <a:cxn ang="0">
                  <a:pos x="3195" y="693"/>
                </a:cxn>
                <a:cxn ang="0">
                  <a:pos x="2994" y="941"/>
                </a:cxn>
                <a:cxn ang="0">
                  <a:pos x="2729" y="1097"/>
                </a:cxn>
                <a:cxn ang="0">
                  <a:pos x="2616" y="1118"/>
                </a:cxn>
                <a:cxn ang="0">
                  <a:pos x="2542" y="1082"/>
                </a:cxn>
                <a:cxn ang="0">
                  <a:pos x="2444" y="1221"/>
                </a:cxn>
                <a:cxn ang="0">
                  <a:pos x="2611" y="1254"/>
                </a:cxn>
                <a:cxn ang="0">
                  <a:pos x="2643" y="1301"/>
                </a:cxn>
                <a:cxn ang="0">
                  <a:pos x="2521" y="1404"/>
                </a:cxn>
                <a:cxn ang="0">
                  <a:pos x="2646" y="1642"/>
                </a:cxn>
                <a:cxn ang="0">
                  <a:pos x="2640" y="1677"/>
                </a:cxn>
                <a:cxn ang="0">
                  <a:pos x="2624" y="1743"/>
                </a:cxn>
                <a:cxn ang="0">
                  <a:pos x="2628" y="1814"/>
                </a:cxn>
                <a:cxn ang="0">
                  <a:pos x="2555" y="1933"/>
                </a:cxn>
                <a:cxn ang="0">
                  <a:pos x="2512" y="2028"/>
                </a:cxn>
                <a:cxn ang="0">
                  <a:pos x="2435" y="2097"/>
                </a:cxn>
                <a:cxn ang="0">
                  <a:pos x="2344" y="2177"/>
                </a:cxn>
                <a:cxn ang="0">
                  <a:pos x="2245" y="2202"/>
                </a:cxn>
              </a:cxnLst>
              <a:rect l="0" t="0" r="r" b="b"/>
              <a:pathLst>
                <a:path w="3356" h="2335">
                  <a:moveTo>
                    <a:pt x="2243" y="2202"/>
                  </a:moveTo>
                  <a:lnTo>
                    <a:pt x="2240" y="2209"/>
                  </a:lnTo>
                  <a:lnTo>
                    <a:pt x="2239" y="2206"/>
                  </a:lnTo>
                  <a:lnTo>
                    <a:pt x="2239" y="2202"/>
                  </a:lnTo>
                  <a:lnTo>
                    <a:pt x="2235" y="2199"/>
                  </a:lnTo>
                  <a:lnTo>
                    <a:pt x="2226" y="2201"/>
                  </a:lnTo>
                  <a:lnTo>
                    <a:pt x="2225" y="2202"/>
                  </a:lnTo>
                  <a:lnTo>
                    <a:pt x="2224" y="2202"/>
                  </a:lnTo>
                  <a:lnTo>
                    <a:pt x="2224" y="2205"/>
                  </a:lnTo>
                  <a:lnTo>
                    <a:pt x="2229" y="2211"/>
                  </a:lnTo>
                  <a:lnTo>
                    <a:pt x="2224" y="2212"/>
                  </a:lnTo>
                  <a:lnTo>
                    <a:pt x="2211" y="2213"/>
                  </a:lnTo>
                  <a:lnTo>
                    <a:pt x="2210" y="2209"/>
                  </a:lnTo>
                  <a:lnTo>
                    <a:pt x="2211" y="2206"/>
                  </a:lnTo>
                  <a:lnTo>
                    <a:pt x="2209" y="2202"/>
                  </a:lnTo>
                  <a:lnTo>
                    <a:pt x="2199" y="2194"/>
                  </a:lnTo>
                  <a:lnTo>
                    <a:pt x="2191" y="2191"/>
                  </a:lnTo>
                  <a:lnTo>
                    <a:pt x="2188" y="2185"/>
                  </a:lnTo>
                  <a:lnTo>
                    <a:pt x="2186" y="2198"/>
                  </a:lnTo>
                  <a:lnTo>
                    <a:pt x="2186" y="2209"/>
                  </a:lnTo>
                  <a:lnTo>
                    <a:pt x="2187" y="2216"/>
                  </a:lnTo>
                  <a:lnTo>
                    <a:pt x="2187" y="2218"/>
                  </a:lnTo>
                  <a:lnTo>
                    <a:pt x="2183" y="2220"/>
                  </a:lnTo>
                  <a:lnTo>
                    <a:pt x="2180" y="2220"/>
                  </a:lnTo>
                  <a:lnTo>
                    <a:pt x="2171" y="2209"/>
                  </a:lnTo>
                  <a:lnTo>
                    <a:pt x="2164" y="2204"/>
                  </a:lnTo>
                  <a:lnTo>
                    <a:pt x="2161" y="2198"/>
                  </a:lnTo>
                  <a:lnTo>
                    <a:pt x="2155" y="2215"/>
                  </a:lnTo>
                  <a:lnTo>
                    <a:pt x="2155" y="2222"/>
                  </a:lnTo>
                  <a:lnTo>
                    <a:pt x="2156" y="2227"/>
                  </a:lnTo>
                  <a:lnTo>
                    <a:pt x="2156" y="2236"/>
                  </a:lnTo>
                  <a:lnTo>
                    <a:pt x="2153" y="2239"/>
                  </a:lnTo>
                  <a:lnTo>
                    <a:pt x="2149" y="2237"/>
                  </a:lnTo>
                  <a:lnTo>
                    <a:pt x="2134" y="2244"/>
                  </a:lnTo>
                  <a:lnTo>
                    <a:pt x="2123" y="2245"/>
                  </a:lnTo>
                  <a:lnTo>
                    <a:pt x="2116" y="2249"/>
                  </a:lnTo>
                  <a:lnTo>
                    <a:pt x="2107" y="2249"/>
                  </a:lnTo>
                  <a:lnTo>
                    <a:pt x="2105" y="2247"/>
                  </a:lnTo>
                  <a:lnTo>
                    <a:pt x="2094" y="2249"/>
                  </a:lnTo>
                  <a:lnTo>
                    <a:pt x="2084" y="2258"/>
                  </a:lnTo>
                  <a:lnTo>
                    <a:pt x="2073" y="2261"/>
                  </a:lnTo>
                  <a:lnTo>
                    <a:pt x="2059" y="2263"/>
                  </a:lnTo>
                  <a:lnTo>
                    <a:pt x="2051" y="2261"/>
                  </a:lnTo>
                  <a:lnTo>
                    <a:pt x="2048" y="2265"/>
                  </a:lnTo>
                  <a:lnTo>
                    <a:pt x="2038" y="2270"/>
                  </a:lnTo>
                  <a:lnTo>
                    <a:pt x="2024" y="2274"/>
                  </a:lnTo>
                  <a:lnTo>
                    <a:pt x="2015" y="2271"/>
                  </a:lnTo>
                  <a:lnTo>
                    <a:pt x="2004" y="2297"/>
                  </a:lnTo>
                  <a:lnTo>
                    <a:pt x="2011" y="2309"/>
                  </a:lnTo>
                  <a:lnTo>
                    <a:pt x="2015" y="2317"/>
                  </a:lnTo>
                  <a:lnTo>
                    <a:pt x="2015" y="2329"/>
                  </a:lnTo>
                  <a:lnTo>
                    <a:pt x="1999" y="2335"/>
                  </a:lnTo>
                  <a:lnTo>
                    <a:pt x="1988" y="2329"/>
                  </a:lnTo>
                  <a:lnTo>
                    <a:pt x="1973" y="2298"/>
                  </a:lnTo>
                  <a:lnTo>
                    <a:pt x="1971" y="2291"/>
                  </a:lnTo>
                  <a:lnTo>
                    <a:pt x="1972" y="2288"/>
                  </a:lnTo>
                  <a:lnTo>
                    <a:pt x="1978" y="2266"/>
                  </a:lnTo>
                  <a:lnTo>
                    <a:pt x="1974" y="2259"/>
                  </a:lnTo>
                  <a:lnTo>
                    <a:pt x="1968" y="2261"/>
                  </a:lnTo>
                  <a:lnTo>
                    <a:pt x="1958" y="2269"/>
                  </a:lnTo>
                  <a:lnTo>
                    <a:pt x="1947" y="2269"/>
                  </a:lnTo>
                  <a:lnTo>
                    <a:pt x="1942" y="2264"/>
                  </a:lnTo>
                  <a:lnTo>
                    <a:pt x="1941" y="2259"/>
                  </a:lnTo>
                  <a:lnTo>
                    <a:pt x="1923" y="2254"/>
                  </a:lnTo>
                  <a:lnTo>
                    <a:pt x="1915" y="2252"/>
                  </a:lnTo>
                  <a:lnTo>
                    <a:pt x="1911" y="2252"/>
                  </a:lnTo>
                  <a:lnTo>
                    <a:pt x="1907" y="2260"/>
                  </a:lnTo>
                  <a:lnTo>
                    <a:pt x="1898" y="2261"/>
                  </a:lnTo>
                  <a:lnTo>
                    <a:pt x="1898" y="2269"/>
                  </a:lnTo>
                  <a:lnTo>
                    <a:pt x="1895" y="2258"/>
                  </a:lnTo>
                  <a:lnTo>
                    <a:pt x="1890" y="2261"/>
                  </a:lnTo>
                  <a:lnTo>
                    <a:pt x="1881" y="2265"/>
                  </a:lnTo>
                  <a:lnTo>
                    <a:pt x="1874" y="2260"/>
                  </a:lnTo>
                  <a:lnTo>
                    <a:pt x="1855" y="2261"/>
                  </a:lnTo>
                  <a:lnTo>
                    <a:pt x="1845" y="2259"/>
                  </a:lnTo>
                  <a:lnTo>
                    <a:pt x="1840" y="2254"/>
                  </a:lnTo>
                  <a:lnTo>
                    <a:pt x="1817" y="2240"/>
                  </a:lnTo>
                  <a:lnTo>
                    <a:pt x="1810" y="2228"/>
                  </a:lnTo>
                  <a:lnTo>
                    <a:pt x="1805" y="2213"/>
                  </a:lnTo>
                  <a:lnTo>
                    <a:pt x="1810" y="2198"/>
                  </a:lnTo>
                  <a:lnTo>
                    <a:pt x="1806" y="2189"/>
                  </a:lnTo>
                  <a:lnTo>
                    <a:pt x="1786" y="2188"/>
                  </a:lnTo>
                  <a:lnTo>
                    <a:pt x="1773" y="2184"/>
                  </a:lnTo>
                  <a:lnTo>
                    <a:pt x="1758" y="2178"/>
                  </a:lnTo>
                  <a:lnTo>
                    <a:pt x="1746" y="2168"/>
                  </a:lnTo>
                  <a:lnTo>
                    <a:pt x="1731" y="2163"/>
                  </a:lnTo>
                  <a:lnTo>
                    <a:pt x="1724" y="2164"/>
                  </a:lnTo>
                  <a:lnTo>
                    <a:pt x="1714" y="2175"/>
                  </a:lnTo>
                  <a:lnTo>
                    <a:pt x="1704" y="2182"/>
                  </a:lnTo>
                  <a:lnTo>
                    <a:pt x="1689" y="2190"/>
                  </a:lnTo>
                  <a:lnTo>
                    <a:pt x="1683" y="2191"/>
                  </a:lnTo>
                  <a:lnTo>
                    <a:pt x="1675" y="2189"/>
                  </a:lnTo>
                  <a:lnTo>
                    <a:pt x="1666" y="2196"/>
                  </a:lnTo>
                  <a:lnTo>
                    <a:pt x="1656" y="2201"/>
                  </a:lnTo>
                  <a:lnTo>
                    <a:pt x="1653" y="2195"/>
                  </a:lnTo>
                  <a:lnTo>
                    <a:pt x="1639" y="2199"/>
                  </a:lnTo>
                  <a:lnTo>
                    <a:pt x="1633" y="2194"/>
                  </a:lnTo>
                  <a:lnTo>
                    <a:pt x="1627" y="2195"/>
                  </a:lnTo>
                  <a:lnTo>
                    <a:pt x="1612" y="2205"/>
                  </a:lnTo>
                  <a:lnTo>
                    <a:pt x="1606" y="2204"/>
                  </a:lnTo>
                  <a:lnTo>
                    <a:pt x="1598" y="2196"/>
                  </a:lnTo>
                  <a:lnTo>
                    <a:pt x="1585" y="2194"/>
                  </a:lnTo>
                  <a:lnTo>
                    <a:pt x="1583" y="2191"/>
                  </a:lnTo>
                  <a:lnTo>
                    <a:pt x="1579" y="2194"/>
                  </a:lnTo>
                  <a:lnTo>
                    <a:pt x="1575" y="2200"/>
                  </a:lnTo>
                  <a:lnTo>
                    <a:pt x="1569" y="2207"/>
                  </a:lnTo>
                  <a:lnTo>
                    <a:pt x="1569" y="2211"/>
                  </a:lnTo>
                  <a:lnTo>
                    <a:pt x="1562" y="2207"/>
                  </a:lnTo>
                  <a:lnTo>
                    <a:pt x="1562" y="2205"/>
                  </a:lnTo>
                  <a:lnTo>
                    <a:pt x="1542" y="2204"/>
                  </a:lnTo>
                  <a:lnTo>
                    <a:pt x="1533" y="2211"/>
                  </a:lnTo>
                  <a:lnTo>
                    <a:pt x="1532" y="2223"/>
                  </a:lnTo>
                  <a:lnTo>
                    <a:pt x="1535" y="2240"/>
                  </a:lnTo>
                  <a:lnTo>
                    <a:pt x="1541" y="2256"/>
                  </a:lnTo>
                  <a:lnTo>
                    <a:pt x="1540" y="2271"/>
                  </a:lnTo>
                  <a:lnTo>
                    <a:pt x="1536" y="2275"/>
                  </a:lnTo>
                  <a:lnTo>
                    <a:pt x="1515" y="2280"/>
                  </a:lnTo>
                  <a:lnTo>
                    <a:pt x="1510" y="2253"/>
                  </a:lnTo>
                  <a:lnTo>
                    <a:pt x="1509" y="2247"/>
                  </a:lnTo>
                  <a:lnTo>
                    <a:pt x="1497" y="2245"/>
                  </a:lnTo>
                  <a:lnTo>
                    <a:pt x="1482" y="2258"/>
                  </a:lnTo>
                  <a:lnTo>
                    <a:pt x="1462" y="2260"/>
                  </a:lnTo>
                  <a:lnTo>
                    <a:pt x="1444" y="2243"/>
                  </a:lnTo>
                  <a:lnTo>
                    <a:pt x="1441" y="2231"/>
                  </a:lnTo>
                  <a:lnTo>
                    <a:pt x="1423" y="2225"/>
                  </a:lnTo>
                  <a:lnTo>
                    <a:pt x="1408" y="2222"/>
                  </a:lnTo>
                  <a:lnTo>
                    <a:pt x="1412" y="2202"/>
                  </a:lnTo>
                  <a:lnTo>
                    <a:pt x="1418" y="2175"/>
                  </a:lnTo>
                  <a:lnTo>
                    <a:pt x="1402" y="2167"/>
                  </a:lnTo>
                  <a:lnTo>
                    <a:pt x="1388" y="2157"/>
                  </a:lnTo>
                  <a:lnTo>
                    <a:pt x="1387" y="2137"/>
                  </a:lnTo>
                  <a:lnTo>
                    <a:pt x="1382" y="2123"/>
                  </a:lnTo>
                  <a:lnTo>
                    <a:pt x="1382" y="2112"/>
                  </a:lnTo>
                  <a:lnTo>
                    <a:pt x="1363" y="2113"/>
                  </a:lnTo>
                  <a:lnTo>
                    <a:pt x="1344" y="2114"/>
                  </a:lnTo>
                  <a:lnTo>
                    <a:pt x="1333" y="2120"/>
                  </a:lnTo>
                  <a:lnTo>
                    <a:pt x="1320" y="2134"/>
                  </a:lnTo>
                  <a:lnTo>
                    <a:pt x="1315" y="2129"/>
                  </a:lnTo>
                  <a:lnTo>
                    <a:pt x="1325" y="2112"/>
                  </a:lnTo>
                  <a:lnTo>
                    <a:pt x="1326" y="2103"/>
                  </a:lnTo>
                  <a:lnTo>
                    <a:pt x="1322" y="2087"/>
                  </a:lnTo>
                  <a:lnTo>
                    <a:pt x="1328" y="2073"/>
                  </a:lnTo>
                  <a:lnTo>
                    <a:pt x="1332" y="2054"/>
                  </a:lnTo>
                  <a:lnTo>
                    <a:pt x="1343" y="2043"/>
                  </a:lnTo>
                  <a:lnTo>
                    <a:pt x="1347" y="2033"/>
                  </a:lnTo>
                  <a:lnTo>
                    <a:pt x="1354" y="2030"/>
                  </a:lnTo>
                  <a:lnTo>
                    <a:pt x="1363" y="2019"/>
                  </a:lnTo>
                  <a:lnTo>
                    <a:pt x="1372" y="1992"/>
                  </a:lnTo>
                  <a:lnTo>
                    <a:pt x="1372" y="1984"/>
                  </a:lnTo>
                  <a:lnTo>
                    <a:pt x="1376" y="1956"/>
                  </a:lnTo>
                  <a:lnTo>
                    <a:pt x="1375" y="1935"/>
                  </a:lnTo>
                  <a:lnTo>
                    <a:pt x="1368" y="1903"/>
                  </a:lnTo>
                  <a:lnTo>
                    <a:pt x="1352" y="1901"/>
                  </a:lnTo>
                  <a:lnTo>
                    <a:pt x="1347" y="1893"/>
                  </a:lnTo>
                  <a:lnTo>
                    <a:pt x="1343" y="1876"/>
                  </a:lnTo>
                  <a:lnTo>
                    <a:pt x="1331" y="1862"/>
                  </a:lnTo>
                  <a:lnTo>
                    <a:pt x="1318" y="1856"/>
                  </a:lnTo>
                  <a:lnTo>
                    <a:pt x="1315" y="1856"/>
                  </a:lnTo>
                  <a:lnTo>
                    <a:pt x="1311" y="1861"/>
                  </a:lnTo>
                  <a:lnTo>
                    <a:pt x="1302" y="1865"/>
                  </a:lnTo>
                  <a:lnTo>
                    <a:pt x="1298" y="1852"/>
                  </a:lnTo>
                  <a:lnTo>
                    <a:pt x="1288" y="1849"/>
                  </a:lnTo>
                  <a:lnTo>
                    <a:pt x="1274" y="1849"/>
                  </a:lnTo>
                  <a:lnTo>
                    <a:pt x="1264" y="1845"/>
                  </a:lnTo>
                  <a:lnTo>
                    <a:pt x="1246" y="1845"/>
                  </a:lnTo>
                  <a:lnTo>
                    <a:pt x="1248" y="1829"/>
                  </a:lnTo>
                  <a:lnTo>
                    <a:pt x="1250" y="1814"/>
                  </a:lnTo>
                  <a:lnTo>
                    <a:pt x="1237" y="1812"/>
                  </a:lnTo>
                  <a:lnTo>
                    <a:pt x="1235" y="1801"/>
                  </a:lnTo>
                  <a:lnTo>
                    <a:pt x="1237" y="1793"/>
                  </a:lnTo>
                  <a:lnTo>
                    <a:pt x="1226" y="1781"/>
                  </a:lnTo>
                  <a:lnTo>
                    <a:pt x="1214" y="1785"/>
                  </a:lnTo>
                  <a:lnTo>
                    <a:pt x="1199" y="1795"/>
                  </a:lnTo>
                  <a:lnTo>
                    <a:pt x="1186" y="1798"/>
                  </a:lnTo>
                  <a:lnTo>
                    <a:pt x="1166" y="1800"/>
                  </a:lnTo>
                  <a:lnTo>
                    <a:pt x="1157" y="1798"/>
                  </a:lnTo>
                  <a:lnTo>
                    <a:pt x="1151" y="1793"/>
                  </a:lnTo>
                  <a:lnTo>
                    <a:pt x="1146" y="1792"/>
                  </a:lnTo>
                  <a:lnTo>
                    <a:pt x="1137" y="1797"/>
                  </a:lnTo>
                  <a:lnTo>
                    <a:pt x="1128" y="1803"/>
                  </a:lnTo>
                  <a:lnTo>
                    <a:pt x="1122" y="1814"/>
                  </a:lnTo>
                  <a:lnTo>
                    <a:pt x="1102" y="1831"/>
                  </a:lnTo>
                  <a:lnTo>
                    <a:pt x="1087" y="1835"/>
                  </a:lnTo>
                  <a:lnTo>
                    <a:pt x="1073" y="1851"/>
                  </a:lnTo>
                  <a:lnTo>
                    <a:pt x="1063" y="1858"/>
                  </a:lnTo>
                  <a:lnTo>
                    <a:pt x="1048" y="1866"/>
                  </a:lnTo>
                  <a:lnTo>
                    <a:pt x="1036" y="1874"/>
                  </a:lnTo>
                  <a:lnTo>
                    <a:pt x="1008" y="1881"/>
                  </a:lnTo>
                  <a:lnTo>
                    <a:pt x="990" y="1886"/>
                  </a:lnTo>
                  <a:lnTo>
                    <a:pt x="992" y="1888"/>
                  </a:lnTo>
                  <a:lnTo>
                    <a:pt x="992" y="1886"/>
                  </a:lnTo>
                  <a:lnTo>
                    <a:pt x="978" y="1878"/>
                  </a:lnTo>
                  <a:lnTo>
                    <a:pt x="976" y="1874"/>
                  </a:lnTo>
                  <a:lnTo>
                    <a:pt x="973" y="1873"/>
                  </a:lnTo>
                  <a:lnTo>
                    <a:pt x="958" y="1877"/>
                  </a:lnTo>
                  <a:lnTo>
                    <a:pt x="954" y="1877"/>
                  </a:lnTo>
                  <a:lnTo>
                    <a:pt x="940" y="1872"/>
                  </a:lnTo>
                  <a:lnTo>
                    <a:pt x="924" y="1871"/>
                  </a:lnTo>
                  <a:lnTo>
                    <a:pt x="917" y="1866"/>
                  </a:lnTo>
                  <a:lnTo>
                    <a:pt x="917" y="1863"/>
                  </a:lnTo>
                  <a:lnTo>
                    <a:pt x="913" y="1857"/>
                  </a:lnTo>
                  <a:lnTo>
                    <a:pt x="907" y="1856"/>
                  </a:lnTo>
                  <a:lnTo>
                    <a:pt x="893" y="1857"/>
                  </a:lnTo>
                  <a:lnTo>
                    <a:pt x="881" y="1862"/>
                  </a:lnTo>
                  <a:lnTo>
                    <a:pt x="870" y="1873"/>
                  </a:lnTo>
                  <a:lnTo>
                    <a:pt x="860" y="1889"/>
                  </a:lnTo>
                  <a:lnTo>
                    <a:pt x="839" y="1909"/>
                  </a:lnTo>
                  <a:lnTo>
                    <a:pt x="838" y="1915"/>
                  </a:lnTo>
                  <a:lnTo>
                    <a:pt x="833" y="1915"/>
                  </a:lnTo>
                  <a:lnTo>
                    <a:pt x="829" y="1913"/>
                  </a:lnTo>
                  <a:lnTo>
                    <a:pt x="827" y="1910"/>
                  </a:lnTo>
                  <a:lnTo>
                    <a:pt x="827" y="1903"/>
                  </a:lnTo>
                  <a:lnTo>
                    <a:pt x="831" y="1890"/>
                  </a:lnTo>
                  <a:lnTo>
                    <a:pt x="831" y="1884"/>
                  </a:lnTo>
                  <a:lnTo>
                    <a:pt x="828" y="1874"/>
                  </a:lnTo>
                  <a:lnTo>
                    <a:pt x="827" y="1871"/>
                  </a:lnTo>
                  <a:lnTo>
                    <a:pt x="822" y="1868"/>
                  </a:lnTo>
                  <a:lnTo>
                    <a:pt x="817" y="1870"/>
                  </a:lnTo>
                  <a:lnTo>
                    <a:pt x="809" y="1876"/>
                  </a:lnTo>
                  <a:lnTo>
                    <a:pt x="801" y="1876"/>
                  </a:lnTo>
                  <a:lnTo>
                    <a:pt x="793" y="1879"/>
                  </a:lnTo>
                  <a:lnTo>
                    <a:pt x="791" y="1881"/>
                  </a:lnTo>
                  <a:lnTo>
                    <a:pt x="788" y="1879"/>
                  </a:lnTo>
                  <a:lnTo>
                    <a:pt x="780" y="1881"/>
                  </a:lnTo>
                  <a:lnTo>
                    <a:pt x="774" y="1889"/>
                  </a:lnTo>
                  <a:lnTo>
                    <a:pt x="771" y="1889"/>
                  </a:lnTo>
                  <a:lnTo>
                    <a:pt x="757" y="1886"/>
                  </a:lnTo>
                  <a:lnTo>
                    <a:pt x="750" y="1888"/>
                  </a:lnTo>
                  <a:lnTo>
                    <a:pt x="746" y="1887"/>
                  </a:lnTo>
                  <a:lnTo>
                    <a:pt x="739" y="1883"/>
                  </a:lnTo>
                  <a:lnTo>
                    <a:pt x="729" y="1881"/>
                  </a:lnTo>
                  <a:lnTo>
                    <a:pt x="723" y="1873"/>
                  </a:lnTo>
                  <a:lnTo>
                    <a:pt x="713" y="1873"/>
                  </a:lnTo>
                  <a:lnTo>
                    <a:pt x="708" y="1874"/>
                  </a:lnTo>
                  <a:lnTo>
                    <a:pt x="704" y="1881"/>
                  </a:lnTo>
                  <a:lnTo>
                    <a:pt x="702" y="1882"/>
                  </a:lnTo>
                  <a:lnTo>
                    <a:pt x="696" y="1879"/>
                  </a:lnTo>
                  <a:lnTo>
                    <a:pt x="691" y="1881"/>
                  </a:lnTo>
                  <a:lnTo>
                    <a:pt x="685" y="1877"/>
                  </a:lnTo>
                  <a:lnTo>
                    <a:pt x="681" y="1879"/>
                  </a:lnTo>
                  <a:lnTo>
                    <a:pt x="675" y="1881"/>
                  </a:lnTo>
                  <a:lnTo>
                    <a:pt x="671" y="1878"/>
                  </a:lnTo>
                  <a:lnTo>
                    <a:pt x="667" y="1872"/>
                  </a:lnTo>
                  <a:lnTo>
                    <a:pt x="666" y="1868"/>
                  </a:lnTo>
                  <a:lnTo>
                    <a:pt x="661" y="1862"/>
                  </a:lnTo>
                  <a:lnTo>
                    <a:pt x="653" y="1861"/>
                  </a:lnTo>
                  <a:lnTo>
                    <a:pt x="645" y="1863"/>
                  </a:lnTo>
                  <a:lnTo>
                    <a:pt x="630" y="1854"/>
                  </a:lnTo>
                  <a:lnTo>
                    <a:pt x="629" y="1847"/>
                  </a:lnTo>
                  <a:lnTo>
                    <a:pt x="632" y="1834"/>
                  </a:lnTo>
                  <a:lnTo>
                    <a:pt x="629" y="1833"/>
                  </a:lnTo>
                  <a:lnTo>
                    <a:pt x="624" y="1836"/>
                  </a:lnTo>
                  <a:lnTo>
                    <a:pt x="619" y="1838"/>
                  </a:lnTo>
                  <a:lnTo>
                    <a:pt x="611" y="1836"/>
                  </a:lnTo>
                  <a:lnTo>
                    <a:pt x="603" y="1834"/>
                  </a:lnTo>
                  <a:lnTo>
                    <a:pt x="599" y="1835"/>
                  </a:lnTo>
                  <a:lnTo>
                    <a:pt x="592" y="1831"/>
                  </a:lnTo>
                  <a:lnTo>
                    <a:pt x="589" y="1831"/>
                  </a:lnTo>
                  <a:lnTo>
                    <a:pt x="585" y="1828"/>
                  </a:lnTo>
                  <a:lnTo>
                    <a:pt x="583" y="1823"/>
                  </a:lnTo>
                  <a:lnTo>
                    <a:pt x="578" y="1825"/>
                  </a:lnTo>
                  <a:lnTo>
                    <a:pt x="576" y="1822"/>
                  </a:lnTo>
                  <a:lnTo>
                    <a:pt x="579" y="1809"/>
                  </a:lnTo>
                  <a:lnTo>
                    <a:pt x="578" y="1803"/>
                  </a:lnTo>
                  <a:lnTo>
                    <a:pt x="581" y="1797"/>
                  </a:lnTo>
                  <a:lnTo>
                    <a:pt x="579" y="1795"/>
                  </a:lnTo>
                  <a:lnTo>
                    <a:pt x="573" y="1793"/>
                  </a:lnTo>
                  <a:lnTo>
                    <a:pt x="567" y="1795"/>
                  </a:lnTo>
                  <a:lnTo>
                    <a:pt x="563" y="1793"/>
                  </a:lnTo>
                  <a:lnTo>
                    <a:pt x="560" y="1797"/>
                  </a:lnTo>
                  <a:lnTo>
                    <a:pt x="559" y="1800"/>
                  </a:lnTo>
                  <a:lnTo>
                    <a:pt x="556" y="1803"/>
                  </a:lnTo>
                  <a:lnTo>
                    <a:pt x="553" y="1804"/>
                  </a:lnTo>
                  <a:lnTo>
                    <a:pt x="548" y="1809"/>
                  </a:lnTo>
                  <a:lnTo>
                    <a:pt x="544" y="1808"/>
                  </a:lnTo>
                  <a:lnTo>
                    <a:pt x="538" y="1807"/>
                  </a:lnTo>
                  <a:lnTo>
                    <a:pt x="536" y="1802"/>
                  </a:lnTo>
                  <a:lnTo>
                    <a:pt x="533" y="1785"/>
                  </a:lnTo>
                  <a:lnTo>
                    <a:pt x="527" y="1776"/>
                  </a:lnTo>
                  <a:lnTo>
                    <a:pt x="515" y="1766"/>
                  </a:lnTo>
                  <a:lnTo>
                    <a:pt x="503" y="1763"/>
                  </a:lnTo>
                  <a:lnTo>
                    <a:pt x="493" y="1754"/>
                  </a:lnTo>
                  <a:lnTo>
                    <a:pt x="487" y="1745"/>
                  </a:lnTo>
                  <a:lnTo>
                    <a:pt x="482" y="1743"/>
                  </a:lnTo>
                  <a:lnTo>
                    <a:pt x="462" y="1737"/>
                  </a:lnTo>
                  <a:lnTo>
                    <a:pt x="444" y="1733"/>
                  </a:lnTo>
                  <a:lnTo>
                    <a:pt x="441" y="1732"/>
                  </a:lnTo>
                  <a:lnTo>
                    <a:pt x="425" y="1730"/>
                  </a:lnTo>
                  <a:lnTo>
                    <a:pt x="423" y="1731"/>
                  </a:lnTo>
                  <a:lnTo>
                    <a:pt x="423" y="1732"/>
                  </a:lnTo>
                  <a:lnTo>
                    <a:pt x="423" y="1737"/>
                  </a:lnTo>
                  <a:lnTo>
                    <a:pt x="419" y="1742"/>
                  </a:lnTo>
                  <a:lnTo>
                    <a:pt x="420" y="1744"/>
                  </a:lnTo>
                  <a:lnTo>
                    <a:pt x="419" y="1748"/>
                  </a:lnTo>
                  <a:lnTo>
                    <a:pt x="411" y="1741"/>
                  </a:lnTo>
                  <a:lnTo>
                    <a:pt x="408" y="1736"/>
                  </a:lnTo>
                  <a:lnTo>
                    <a:pt x="406" y="1734"/>
                  </a:lnTo>
                  <a:lnTo>
                    <a:pt x="403" y="1733"/>
                  </a:lnTo>
                  <a:lnTo>
                    <a:pt x="386" y="1728"/>
                  </a:lnTo>
                  <a:lnTo>
                    <a:pt x="384" y="1726"/>
                  </a:lnTo>
                  <a:lnTo>
                    <a:pt x="380" y="1720"/>
                  </a:lnTo>
                  <a:lnTo>
                    <a:pt x="375" y="1718"/>
                  </a:lnTo>
                  <a:lnTo>
                    <a:pt x="363" y="1709"/>
                  </a:lnTo>
                  <a:lnTo>
                    <a:pt x="357" y="1709"/>
                  </a:lnTo>
                  <a:lnTo>
                    <a:pt x="350" y="1705"/>
                  </a:lnTo>
                  <a:lnTo>
                    <a:pt x="348" y="1701"/>
                  </a:lnTo>
                  <a:lnTo>
                    <a:pt x="348" y="1698"/>
                  </a:lnTo>
                  <a:lnTo>
                    <a:pt x="345" y="1694"/>
                  </a:lnTo>
                  <a:lnTo>
                    <a:pt x="341" y="1694"/>
                  </a:lnTo>
                  <a:lnTo>
                    <a:pt x="339" y="1691"/>
                  </a:lnTo>
                  <a:lnTo>
                    <a:pt x="334" y="1689"/>
                  </a:lnTo>
                  <a:lnTo>
                    <a:pt x="326" y="1693"/>
                  </a:lnTo>
                  <a:lnTo>
                    <a:pt x="325" y="1691"/>
                  </a:lnTo>
                  <a:lnTo>
                    <a:pt x="323" y="1685"/>
                  </a:lnTo>
                  <a:lnTo>
                    <a:pt x="322" y="1684"/>
                  </a:lnTo>
                  <a:lnTo>
                    <a:pt x="318" y="1683"/>
                  </a:lnTo>
                  <a:lnTo>
                    <a:pt x="315" y="1684"/>
                  </a:lnTo>
                  <a:lnTo>
                    <a:pt x="306" y="1683"/>
                  </a:lnTo>
                  <a:lnTo>
                    <a:pt x="302" y="1684"/>
                  </a:lnTo>
                  <a:lnTo>
                    <a:pt x="296" y="1688"/>
                  </a:lnTo>
                  <a:lnTo>
                    <a:pt x="293" y="1688"/>
                  </a:lnTo>
                  <a:lnTo>
                    <a:pt x="290" y="1685"/>
                  </a:lnTo>
                  <a:lnTo>
                    <a:pt x="291" y="1675"/>
                  </a:lnTo>
                  <a:lnTo>
                    <a:pt x="287" y="1672"/>
                  </a:lnTo>
                  <a:lnTo>
                    <a:pt x="283" y="1666"/>
                  </a:lnTo>
                  <a:lnTo>
                    <a:pt x="283" y="1663"/>
                  </a:lnTo>
                  <a:lnTo>
                    <a:pt x="278" y="1658"/>
                  </a:lnTo>
                  <a:lnTo>
                    <a:pt x="278" y="1653"/>
                  </a:lnTo>
                  <a:lnTo>
                    <a:pt x="280" y="1646"/>
                  </a:lnTo>
                  <a:lnTo>
                    <a:pt x="277" y="1640"/>
                  </a:lnTo>
                  <a:lnTo>
                    <a:pt x="277" y="1636"/>
                  </a:lnTo>
                  <a:lnTo>
                    <a:pt x="278" y="1629"/>
                  </a:lnTo>
                  <a:lnTo>
                    <a:pt x="280" y="1623"/>
                  </a:lnTo>
                  <a:lnTo>
                    <a:pt x="273" y="1613"/>
                  </a:lnTo>
                  <a:lnTo>
                    <a:pt x="266" y="1605"/>
                  </a:lnTo>
                  <a:lnTo>
                    <a:pt x="266" y="1596"/>
                  </a:lnTo>
                  <a:lnTo>
                    <a:pt x="263" y="1588"/>
                  </a:lnTo>
                  <a:lnTo>
                    <a:pt x="264" y="1585"/>
                  </a:lnTo>
                  <a:lnTo>
                    <a:pt x="275" y="1583"/>
                  </a:lnTo>
                  <a:lnTo>
                    <a:pt x="278" y="1580"/>
                  </a:lnTo>
                  <a:lnTo>
                    <a:pt x="279" y="1581"/>
                  </a:lnTo>
                  <a:lnTo>
                    <a:pt x="280" y="1588"/>
                  </a:lnTo>
                  <a:lnTo>
                    <a:pt x="283" y="1593"/>
                  </a:lnTo>
                  <a:lnTo>
                    <a:pt x="285" y="1596"/>
                  </a:lnTo>
                  <a:lnTo>
                    <a:pt x="293" y="1598"/>
                  </a:lnTo>
                  <a:lnTo>
                    <a:pt x="295" y="1597"/>
                  </a:lnTo>
                  <a:lnTo>
                    <a:pt x="298" y="1596"/>
                  </a:lnTo>
                  <a:lnTo>
                    <a:pt x="301" y="1597"/>
                  </a:lnTo>
                  <a:lnTo>
                    <a:pt x="302" y="1591"/>
                  </a:lnTo>
                  <a:lnTo>
                    <a:pt x="306" y="1588"/>
                  </a:lnTo>
                  <a:lnTo>
                    <a:pt x="310" y="1582"/>
                  </a:lnTo>
                  <a:lnTo>
                    <a:pt x="311" y="1582"/>
                  </a:lnTo>
                  <a:lnTo>
                    <a:pt x="315" y="1587"/>
                  </a:lnTo>
                  <a:lnTo>
                    <a:pt x="317" y="1587"/>
                  </a:lnTo>
                  <a:lnTo>
                    <a:pt x="326" y="1576"/>
                  </a:lnTo>
                  <a:lnTo>
                    <a:pt x="326" y="1574"/>
                  </a:lnTo>
                  <a:lnTo>
                    <a:pt x="322" y="1567"/>
                  </a:lnTo>
                  <a:lnTo>
                    <a:pt x="316" y="1559"/>
                  </a:lnTo>
                  <a:lnTo>
                    <a:pt x="315" y="1554"/>
                  </a:lnTo>
                  <a:lnTo>
                    <a:pt x="316" y="1551"/>
                  </a:lnTo>
                  <a:lnTo>
                    <a:pt x="316" y="1548"/>
                  </a:lnTo>
                  <a:lnTo>
                    <a:pt x="306" y="1543"/>
                  </a:lnTo>
                  <a:lnTo>
                    <a:pt x="301" y="1544"/>
                  </a:lnTo>
                  <a:lnTo>
                    <a:pt x="300" y="1540"/>
                  </a:lnTo>
                  <a:lnTo>
                    <a:pt x="291" y="1533"/>
                  </a:lnTo>
                  <a:lnTo>
                    <a:pt x="291" y="1518"/>
                  </a:lnTo>
                  <a:lnTo>
                    <a:pt x="296" y="1517"/>
                  </a:lnTo>
                  <a:lnTo>
                    <a:pt x="294" y="1511"/>
                  </a:lnTo>
                  <a:lnTo>
                    <a:pt x="295" y="1508"/>
                  </a:lnTo>
                  <a:lnTo>
                    <a:pt x="296" y="1507"/>
                  </a:lnTo>
                  <a:lnTo>
                    <a:pt x="289" y="1500"/>
                  </a:lnTo>
                  <a:lnTo>
                    <a:pt x="290" y="1494"/>
                  </a:lnTo>
                  <a:lnTo>
                    <a:pt x="290" y="1492"/>
                  </a:lnTo>
                  <a:lnTo>
                    <a:pt x="300" y="1492"/>
                  </a:lnTo>
                  <a:lnTo>
                    <a:pt x="304" y="1489"/>
                  </a:lnTo>
                  <a:lnTo>
                    <a:pt x="315" y="1492"/>
                  </a:lnTo>
                  <a:lnTo>
                    <a:pt x="317" y="1490"/>
                  </a:lnTo>
                  <a:lnTo>
                    <a:pt x="322" y="1485"/>
                  </a:lnTo>
                  <a:lnTo>
                    <a:pt x="327" y="1475"/>
                  </a:lnTo>
                  <a:lnTo>
                    <a:pt x="327" y="1464"/>
                  </a:lnTo>
                  <a:lnTo>
                    <a:pt x="337" y="1463"/>
                  </a:lnTo>
                  <a:lnTo>
                    <a:pt x="338" y="1462"/>
                  </a:lnTo>
                  <a:lnTo>
                    <a:pt x="336" y="1459"/>
                  </a:lnTo>
                  <a:lnTo>
                    <a:pt x="337" y="1456"/>
                  </a:lnTo>
                  <a:lnTo>
                    <a:pt x="341" y="1453"/>
                  </a:lnTo>
                  <a:lnTo>
                    <a:pt x="342" y="1451"/>
                  </a:lnTo>
                  <a:lnTo>
                    <a:pt x="345" y="1447"/>
                  </a:lnTo>
                  <a:lnTo>
                    <a:pt x="352" y="1442"/>
                  </a:lnTo>
                  <a:lnTo>
                    <a:pt x="352" y="1436"/>
                  </a:lnTo>
                  <a:lnTo>
                    <a:pt x="358" y="1430"/>
                  </a:lnTo>
                  <a:lnTo>
                    <a:pt x="360" y="1411"/>
                  </a:lnTo>
                  <a:lnTo>
                    <a:pt x="363" y="1409"/>
                  </a:lnTo>
                  <a:lnTo>
                    <a:pt x="363" y="1402"/>
                  </a:lnTo>
                  <a:lnTo>
                    <a:pt x="369" y="1394"/>
                  </a:lnTo>
                  <a:lnTo>
                    <a:pt x="369" y="1391"/>
                  </a:lnTo>
                  <a:lnTo>
                    <a:pt x="365" y="1388"/>
                  </a:lnTo>
                  <a:lnTo>
                    <a:pt x="361" y="1388"/>
                  </a:lnTo>
                  <a:lnTo>
                    <a:pt x="354" y="1397"/>
                  </a:lnTo>
                  <a:lnTo>
                    <a:pt x="352" y="1397"/>
                  </a:lnTo>
                  <a:lnTo>
                    <a:pt x="349" y="1393"/>
                  </a:lnTo>
                  <a:lnTo>
                    <a:pt x="347" y="1382"/>
                  </a:lnTo>
                  <a:lnTo>
                    <a:pt x="342" y="1386"/>
                  </a:lnTo>
                  <a:lnTo>
                    <a:pt x="338" y="1386"/>
                  </a:lnTo>
                  <a:lnTo>
                    <a:pt x="336" y="1381"/>
                  </a:lnTo>
                  <a:lnTo>
                    <a:pt x="333" y="1381"/>
                  </a:lnTo>
                  <a:lnTo>
                    <a:pt x="331" y="1379"/>
                  </a:lnTo>
                  <a:lnTo>
                    <a:pt x="330" y="1370"/>
                  </a:lnTo>
                  <a:lnTo>
                    <a:pt x="326" y="1368"/>
                  </a:lnTo>
                  <a:lnTo>
                    <a:pt x="325" y="1366"/>
                  </a:lnTo>
                  <a:lnTo>
                    <a:pt x="322" y="1365"/>
                  </a:lnTo>
                  <a:lnTo>
                    <a:pt x="318" y="1365"/>
                  </a:lnTo>
                  <a:lnTo>
                    <a:pt x="315" y="1360"/>
                  </a:lnTo>
                  <a:lnTo>
                    <a:pt x="312" y="1359"/>
                  </a:lnTo>
                  <a:lnTo>
                    <a:pt x="309" y="1359"/>
                  </a:lnTo>
                  <a:lnTo>
                    <a:pt x="304" y="1361"/>
                  </a:lnTo>
                  <a:lnTo>
                    <a:pt x="298" y="1361"/>
                  </a:lnTo>
                  <a:lnTo>
                    <a:pt x="293" y="1365"/>
                  </a:lnTo>
                  <a:lnTo>
                    <a:pt x="279" y="1365"/>
                  </a:lnTo>
                  <a:lnTo>
                    <a:pt x="269" y="1372"/>
                  </a:lnTo>
                  <a:lnTo>
                    <a:pt x="258" y="1378"/>
                  </a:lnTo>
                  <a:lnTo>
                    <a:pt x="251" y="1383"/>
                  </a:lnTo>
                  <a:lnTo>
                    <a:pt x="246" y="1388"/>
                  </a:lnTo>
                  <a:lnTo>
                    <a:pt x="241" y="1389"/>
                  </a:lnTo>
                  <a:lnTo>
                    <a:pt x="237" y="1394"/>
                  </a:lnTo>
                  <a:lnTo>
                    <a:pt x="230" y="1391"/>
                  </a:lnTo>
                  <a:lnTo>
                    <a:pt x="225" y="1394"/>
                  </a:lnTo>
                  <a:lnTo>
                    <a:pt x="220" y="1394"/>
                  </a:lnTo>
                  <a:lnTo>
                    <a:pt x="209" y="1393"/>
                  </a:lnTo>
                  <a:lnTo>
                    <a:pt x="202" y="1388"/>
                  </a:lnTo>
                  <a:lnTo>
                    <a:pt x="196" y="1389"/>
                  </a:lnTo>
                  <a:lnTo>
                    <a:pt x="188" y="1384"/>
                  </a:lnTo>
                  <a:lnTo>
                    <a:pt x="171" y="1378"/>
                  </a:lnTo>
                  <a:lnTo>
                    <a:pt x="161" y="1372"/>
                  </a:lnTo>
                  <a:lnTo>
                    <a:pt x="161" y="1366"/>
                  </a:lnTo>
                  <a:lnTo>
                    <a:pt x="160" y="1362"/>
                  </a:lnTo>
                  <a:lnTo>
                    <a:pt x="156" y="1363"/>
                  </a:lnTo>
                  <a:lnTo>
                    <a:pt x="151" y="1367"/>
                  </a:lnTo>
                  <a:lnTo>
                    <a:pt x="148" y="1367"/>
                  </a:lnTo>
                  <a:lnTo>
                    <a:pt x="143" y="1368"/>
                  </a:lnTo>
                  <a:lnTo>
                    <a:pt x="139" y="1367"/>
                  </a:lnTo>
                  <a:lnTo>
                    <a:pt x="133" y="1356"/>
                  </a:lnTo>
                  <a:lnTo>
                    <a:pt x="126" y="1355"/>
                  </a:lnTo>
                  <a:lnTo>
                    <a:pt x="124" y="1351"/>
                  </a:lnTo>
                  <a:lnTo>
                    <a:pt x="124" y="1349"/>
                  </a:lnTo>
                  <a:lnTo>
                    <a:pt x="129" y="1348"/>
                  </a:lnTo>
                  <a:lnTo>
                    <a:pt x="131" y="1344"/>
                  </a:lnTo>
                  <a:lnTo>
                    <a:pt x="129" y="1339"/>
                  </a:lnTo>
                  <a:lnTo>
                    <a:pt x="127" y="1336"/>
                  </a:lnTo>
                  <a:lnTo>
                    <a:pt x="129" y="1330"/>
                  </a:lnTo>
                  <a:lnTo>
                    <a:pt x="129" y="1324"/>
                  </a:lnTo>
                  <a:lnTo>
                    <a:pt x="127" y="1318"/>
                  </a:lnTo>
                  <a:lnTo>
                    <a:pt x="121" y="1312"/>
                  </a:lnTo>
                  <a:lnTo>
                    <a:pt x="110" y="1305"/>
                  </a:lnTo>
                  <a:lnTo>
                    <a:pt x="105" y="1305"/>
                  </a:lnTo>
                  <a:lnTo>
                    <a:pt x="99" y="1309"/>
                  </a:lnTo>
                  <a:lnTo>
                    <a:pt x="97" y="1308"/>
                  </a:lnTo>
                  <a:lnTo>
                    <a:pt x="97" y="1296"/>
                  </a:lnTo>
                  <a:lnTo>
                    <a:pt x="95" y="1293"/>
                  </a:lnTo>
                  <a:lnTo>
                    <a:pt x="88" y="1295"/>
                  </a:lnTo>
                  <a:lnTo>
                    <a:pt x="83" y="1292"/>
                  </a:lnTo>
                  <a:lnTo>
                    <a:pt x="79" y="1291"/>
                  </a:lnTo>
                  <a:lnTo>
                    <a:pt x="65" y="1293"/>
                  </a:lnTo>
                  <a:lnTo>
                    <a:pt x="54" y="1290"/>
                  </a:lnTo>
                  <a:lnTo>
                    <a:pt x="56" y="1289"/>
                  </a:lnTo>
                  <a:lnTo>
                    <a:pt x="53" y="1284"/>
                  </a:lnTo>
                  <a:lnTo>
                    <a:pt x="47" y="1281"/>
                  </a:lnTo>
                  <a:lnTo>
                    <a:pt x="46" y="1278"/>
                  </a:lnTo>
                  <a:lnTo>
                    <a:pt x="53" y="1270"/>
                  </a:lnTo>
                  <a:lnTo>
                    <a:pt x="57" y="1269"/>
                  </a:lnTo>
                  <a:lnTo>
                    <a:pt x="62" y="1271"/>
                  </a:lnTo>
                  <a:lnTo>
                    <a:pt x="65" y="1271"/>
                  </a:lnTo>
                  <a:lnTo>
                    <a:pt x="62" y="1271"/>
                  </a:lnTo>
                  <a:lnTo>
                    <a:pt x="70" y="1274"/>
                  </a:lnTo>
                  <a:lnTo>
                    <a:pt x="73" y="1273"/>
                  </a:lnTo>
                  <a:lnTo>
                    <a:pt x="73" y="1237"/>
                  </a:lnTo>
                  <a:lnTo>
                    <a:pt x="63" y="1212"/>
                  </a:lnTo>
                  <a:lnTo>
                    <a:pt x="63" y="1193"/>
                  </a:lnTo>
                  <a:lnTo>
                    <a:pt x="56" y="1182"/>
                  </a:lnTo>
                  <a:lnTo>
                    <a:pt x="37" y="1180"/>
                  </a:lnTo>
                  <a:lnTo>
                    <a:pt x="17" y="1187"/>
                  </a:lnTo>
                  <a:lnTo>
                    <a:pt x="6" y="1179"/>
                  </a:lnTo>
                  <a:lnTo>
                    <a:pt x="2" y="1162"/>
                  </a:lnTo>
                  <a:lnTo>
                    <a:pt x="0" y="1142"/>
                  </a:lnTo>
                  <a:lnTo>
                    <a:pt x="11" y="1108"/>
                  </a:lnTo>
                  <a:lnTo>
                    <a:pt x="10" y="1097"/>
                  </a:lnTo>
                  <a:lnTo>
                    <a:pt x="19" y="1079"/>
                  </a:lnTo>
                  <a:lnTo>
                    <a:pt x="51" y="1064"/>
                  </a:lnTo>
                  <a:lnTo>
                    <a:pt x="56" y="1059"/>
                  </a:lnTo>
                  <a:lnTo>
                    <a:pt x="63" y="1059"/>
                  </a:lnTo>
                  <a:lnTo>
                    <a:pt x="69" y="1044"/>
                  </a:lnTo>
                  <a:lnTo>
                    <a:pt x="79" y="1048"/>
                  </a:lnTo>
                  <a:lnTo>
                    <a:pt x="94" y="1042"/>
                  </a:lnTo>
                  <a:lnTo>
                    <a:pt x="105" y="1043"/>
                  </a:lnTo>
                  <a:lnTo>
                    <a:pt x="111" y="1056"/>
                  </a:lnTo>
                  <a:lnTo>
                    <a:pt x="122" y="1058"/>
                  </a:lnTo>
                  <a:lnTo>
                    <a:pt x="138" y="1054"/>
                  </a:lnTo>
                  <a:lnTo>
                    <a:pt x="148" y="1055"/>
                  </a:lnTo>
                  <a:lnTo>
                    <a:pt x="161" y="1045"/>
                  </a:lnTo>
                  <a:lnTo>
                    <a:pt x="167" y="1027"/>
                  </a:lnTo>
                  <a:lnTo>
                    <a:pt x="176" y="1016"/>
                  </a:lnTo>
                  <a:lnTo>
                    <a:pt x="193" y="1011"/>
                  </a:lnTo>
                  <a:lnTo>
                    <a:pt x="212" y="1010"/>
                  </a:lnTo>
                  <a:lnTo>
                    <a:pt x="239" y="1005"/>
                  </a:lnTo>
                  <a:lnTo>
                    <a:pt x="251" y="1000"/>
                  </a:lnTo>
                  <a:lnTo>
                    <a:pt x="259" y="986"/>
                  </a:lnTo>
                  <a:lnTo>
                    <a:pt x="274" y="973"/>
                  </a:lnTo>
                  <a:lnTo>
                    <a:pt x="310" y="953"/>
                  </a:lnTo>
                  <a:lnTo>
                    <a:pt x="348" y="941"/>
                  </a:lnTo>
                  <a:lnTo>
                    <a:pt x="358" y="934"/>
                  </a:lnTo>
                  <a:lnTo>
                    <a:pt x="364" y="920"/>
                  </a:lnTo>
                  <a:lnTo>
                    <a:pt x="364" y="892"/>
                  </a:lnTo>
                  <a:lnTo>
                    <a:pt x="366" y="881"/>
                  </a:lnTo>
                  <a:lnTo>
                    <a:pt x="374" y="871"/>
                  </a:lnTo>
                  <a:lnTo>
                    <a:pt x="373" y="859"/>
                  </a:lnTo>
                  <a:lnTo>
                    <a:pt x="386" y="849"/>
                  </a:lnTo>
                  <a:lnTo>
                    <a:pt x="386" y="834"/>
                  </a:lnTo>
                  <a:lnTo>
                    <a:pt x="377" y="807"/>
                  </a:lnTo>
                  <a:lnTo>
                    <a:pt x="370" y="795"/>
                  </a:lnTo>
                  <a:lnTo>
                    <a:pt x="366" y="780"/>
                  </a:lnTo>
                  <a:lnTo>
                    <a:pt x="361" y="742"/>
                  </a:lnTo>
                  <a:lnTo>
                    <a:pt x="354" y="727"/>
                  </a:lnTo>
                  <a:lnTo>
                    <a:pt x="347" y="720"/>
                  </a:lnTo>
                  <a:lnTo>
                    <a:pt x="355" y="712"/>
                  </a:lnTo>
                  <a:lnTo>
                    <a:pt x="375" y="705"/>
                  </a:lnTo>
                  <a:lnTo>
                    <a:pt x="393" y="703"/>
                  </a:lnTo>
                  <a:lnTo>
                    <a:pt x="416" y="695"/>
                  </a:lnTo>
                  <a:lnTo>
                    <a:pt x="471" y="693"/>
                  </a:lnTo>
                  <a:lnTo>
                    <a:pt x="478" y="688"/>
                  </a:lnTo>
                  <a:lnTo>
                    <a:pt x="472" y="670"/>
                  </a:lnTo>
                  <a:lnTo>
                    <a:pt x="470" y="655"/>
                  </a:lnTo>
                  <a:lnTo>
                    <a:pt x="473" y="635"/>
                  </a:lnTo>
                  <a:lnTo>
                    <a:pt x="479" y="611"/>
                  </a:lnTo>
                  <a:lnTo>
                    <a:pt x="492" y="584"/>
                  </a:lnTo>
                  <a:lnTo>
                    <a:pt x="500" y="558"/>
                  </a:lnTo>
                  <a:lnTo>
                    <a:pt x="511" y="537"/>
                  </a:lnTo>
                  <a:lnTo>
                    <a:pt x="535" y="537"/>
                  </a:lnTo>
                  <a:lnTo>
                    <a:pt x="544" y="544"/>
                  </a:lnTo>
                  <a:lnTo>
                    <a:pt x="563" y="550"/>
                  </a:lnTo>
                  <a:lnTo>
                    <a:pt x="597" y="547"/>
                  </a:lnTo>
                  <a:lnTo>
                    <a:pt x="606" y="556"/>
                  </a:lnTo>
                  <a:lnTo>
                    <a:pt x="616" y="563"/>
                  </a:lnTo>
                  <a:lnTo>
                    <a:pt x="630" y="552"/>
                  </a:lnTo>
                  <a:lnTo>
                    <a:pt x="653" y="544"/>
                  </a:lnTo>
                  <a:lnTo>
                    <a:pt x="656" y="507"/>
                  </a:lnTo>
                  <a:lnTo>
                    <a:pt x="654" y="484"/>
                  </a:lnTo>
                  <a:lnTo>
                    <a:pt x="659" y="459"/>
                  </a:lnTo>
                  <a:lnTo>
                    <a:pt x="670" y="439"/>
                  </a:lnTo>
                  <a:lnTo>
                    <a:pt x="686" y="440"/>
                  </a:lnTo>
                  <a:lnTo>
                    <a:pt x="705" y="434"/>
                  </a:lnTo>
                  <a:lnTo>
                    <a:pt x="721" y="418"/>
                  </a:lnTo>
                  <a:lnTo>
                    <a:pt x="731" y="398"/>
                  </a:lnTo>
                  <a:lnTo>
                    <a:pt x="756" y="405"/>
                  </a:lnTo>
                  <a:lnTo>
                    <a:pt x="772" y="389"/>
                  </a:lnTo>
                  <a:lnTo>
                    <a:pt x="777" y="389"/>
                  </a:lnTo>
                  <a:lnTo>
                    <a:pt x="777" y="393"/>
                  </a:lnTo>
                  <a:lnTo>
                    <a:pt x="780" y="404"/>
                  </a:lnTo>
                  <a:lnTo>
                    <a:pt x="791" y="430"/>
                  </a:lnTo>
                  <a:lnTo>
                    <a:pt x="821" y="453"/>
                  </a:lnTo>
                  <a:lnTo>
                    <a:pt x="832" y="474"/>
                  </a:lnTo>
                  <a:lnTo>
                    <a:pt x="847" y="485"/>
                  </a:lnTo>
                  <a:lnTo>
                    <a:pt x="854" y="474"/>
                  </a:lnTo>
                  <a:lnTo>
                    <a:pt x="870" y="477"/>
                  </a:lnTo>
                  <a:lnTo>
                    <a:pt x="885" y="485"/>
                  </a:lnTo>
                  <a:lnTo>
                    <a:pt x="901" y="488"/>
                  </a:lnTo>
                  <a:lnTo>
                    <a:pt x="911" y="504"/>
                  </a:lnTo>
                  <a:lnTo>
                    <a:pt x="918" y="526"/>
                  </a:lnTo>
                  <a:lnTo>
                    <a:pt x="928" y="543"/>
                  </a:lnTo>
                  <a:lnTo>
                    <a:pt x="940" y="586"/>
                  </a:lnTo>
                  <a:lnTo>
                    <a:pt x="940" y="614"/>
                  </a:lnTo>
                  <a:lnTo>
                    <a:pt x="944" y="633"/>
                  </a:lnTo>
                  <a:lnTo>
                    <a:pt x="943" y="652"/>
                  </a:lnTo>
                  <a:lnTo>
                    <a:pt x="935" y="668"/>
                  </a:lnTo>
                  <a:lnTo>
                    <a:pt x="934" y="683"/>
                  </a:lnTo>
                  <a:lnTo>
                    <a:pt x="941" y="690"/>
                  </a:lnTo>
                  <a:lnTo>
                    <a:pt x="957" y="697"/>
                  </a:lnTo>
                  <a:lnTo>
                    <a:pt x="988" y="700"/>
                  </a:lnTo>
                  <a:lnTo>
                    <a:pt x="1022" y="711"/>
                  </a:lnTo>
                  <a:lnTo>
                    <a:pt x="1031" y="711"/>
                  </a:lnTo>
                  <a:lnTo>
                    <a:pt x="1044" y="706"/>
                  </a:lnTo>
                  <a:lnTo>
                    <a:pt x="1057" y="706"/>
                  </a:lnTo>
                  <a:lnTo>
                    <a:pt x="1069" y="712"/>
                  </a:lnTo>
                  <a:lnTo>
                    <a:pt x="1099" y="722"/>
                  </a:lnTo>
                  <a:lnTo>
                    <a:pt x="1114" y="732"/>
                  </a:lnTo>
                  <a:lnTo>
                    <a:pt x="1130" y="741"/>
                  </a:lnTo>
                  <a:lnTo>
                    <a:pt x="1162" y="749"/>
                  </a:lnTo>
                  <a:lnTo>
                    <a:pt x="1175" y="759"/>
                  </a:lnTo>
                  <a:lnTo>
                    <a:pt x="1187" y="760"/>
                  </a:lnTo>
                  <a:lnTo>
                    <a:pt x="1198" y="775"/>
                  </a:lnTo>
                  <a:lnTo>
                    <a:pt x="1209" y="792"/>
                  </a:lnTo>
                  <a:lnTo>
                    <a:pt x="1216" y="812"/>
                  </a:lnTo>
                  <a:lnTo>
                    <a:pt x="1228" y="832"/>
                  </a:lnTo>
                  <a:lnTo>
                    <a:pt x="1240" y="846"/>
                  </a:lnTo>
                  <a:lnTo>
                    <a:pt x="1253" y="862"/>
                  </a:lnTo>
                  <a:lnTo>
                    <a:pt x="1269" y="876"/>
                  </a:lnTo>
                  <a:lnTo>
                    <a:pt x="1283" y="882"/>
                  </a:lnTo>
                  <a:lnTo>
                    <a:pt x="1304" y="882"/>
                  </a:lnTo>
                  <a:lnTo>
                    <a:pt x="1452" y="872"/>
                  </a:lnTo>
                  <a:lnTo>
                    <a:pt x="1470" y="870"/>
                  </a:lnTo>
                  <a:lnTo>
                    <a:pt x="1487" y="872"/>
                  </a:lnTo>
                  <a:lnTo>
                    <a:pt x="1521" y="883"/>
                  </a:lnTo>
                  <a:lnTo>
                    <a:pt x="1531" y="887"/>
                  </a:lnTo>
                  <a:lnTo>
                    <a:pt x="1540" y="898"/>
                  </a:lnTo>
                  <a:lnTo>
                    <a:pt x="1555" y="911"/>
                  </a:lnTo>
                  <a:lnTo>
                    <a:pt x="1578" y="921"/>
                  </a:lnTo>
                  <a:lnTo>
                    <a:pt x="1611" y="931"/>
                  </a:lnTo>
                  <a:lnTo>
                    <a:pt x="1629" y="941"/>
                  </a:lnTo>
                  <a:lnTo>
                    <a:pt x="1651" y="948"/>
                  </a:lnTo>
                  <a:lnTo>
                    <a:pt x="1680" y="950"/>
                  </a:lnTo>
                  <a:lnTo>
                    <a:pt x="1686" y="952"/>
                  </a:lnTo>
                  <a:lnTo>
                    <a:pt x="1697" y="961"/>
                  </a:lnTo>
                  <a:lnTo>
                    <a:pt x="1709" y="964"/>
                  </a:lnTo>
                  <a:lnTo>
                    <a:pt x="1719" y="963"/>
                  </a:lnTo>
                  <a:lnTo>
                    <a:pt x="1737" y="948"/>
                  </a:lnTo>
                  <a:lnTo>
                    <a:pt x="1767" y="937"/>
                  </a:lnTo>
                  <a:lnTo>
                    <a:pt x="1780" y="935"/>
                  </a:lnTo>
                  <a:lnTo>
                    <a:pt x="1791" y="931"/>
                  </a:lnTo>
                  <a:lnTo>
                    <a:pt x="1799" y="921"/>
                  </a:lnTo>
                  <a:lnTo>
                    <a:pt x="1810" y="918"/>
                  </a:lnTo>
                  <a:lnTo>
                    <a:pt x="1847" y="911"/>
                  </a:lnTo>
                  <a:lnTo>
                    <a:pt x="1865" y="904"/>
                  </a:lnTo>
                  <a:lnTo>
                    <a:pt x="1891" y="905"/>
                  </a:lnTo>
                  <a:lnTo>
                    <a:pt x="1907" y="899"/>
                  </a:lnTo>
                  <a:lnTo>
                    <a:pt x="1935" y="908"/>
                  </a:lnTo>
                  <a:lnTo>
                    <a:pt x="1940" y="905"/>
                  </a:lnTo>
                  <a:lnTo>
                    <a:pt x="1968" y="903"/>
                  </a:lnTo>
                  <a:lnTo>
                    <a:pt x="1998" y="892"/>
                  </a:lnTo>
                  <a:lnTo>
                    <a:pt x="2012" y="883"/>
                  </a:lnTo>
                  <a:lnTo>
                    <a:pt x="2032" y="868"/>
                  </a:lnTo>
                  <a:lnTo>
                    <a:pt x="2042" y="854"/>
                  </a:lnTo>
                  <a:lnTo>
                    <a:pt x="2100" y="805"/>
                  </a:lnTo>
                  <a:lnTo>
                    <a:pt x="2097" y="791"/>
                  </a:lnTo>
                  <a:lnTo>
                    <a:pt x="2075" y="762"/>
                  </a:lnTo>
                  <a:lnTo>
                    <a:pt x="2078" y="747"/>
                  </a:lnTo>
                  <a:lnTo>
                    <a:pt x="2091" y="727"/>
                  </a:lnTo>
                  <a:lnTo>
                    <a:pt x="2100" y="710"/>
                  </a:lnTo>
                  <a:lnTo>
                    <a:pt x="2121" y="704"/>
                  </a:lnTo>
                  <a:lnTo>
                    <a:pt x="2137" y="709"/>
                  </a:lnTo>
                  <a:lnTo>
                    <a:pt x="2149" y="722"/>
                  </a:lnTo>
                  <a:lnTo>
                    <a:pt x="2170" y="727"/>
                  </a:lnTo>
                  <a:lnTo>
                    <a:pt x="2188" y="727"/>
                  </a:lnTo>
                  <a:lnTo>
                    <a:pt x="2215" y="710"/>
                  </a:lnTo>
                  <a:lnTo>
                    <a:pt x="2234" y="689"/>
                  </a:lnTo>
                  <a:lnTo>
                    <a:pt x="2254" y="667"/>
                  </a:lnTo>
                  <a:lnTo>
                    <a:pt x="2266" y="667"/>
                  </a:lnTo>
                  <a:lnTo>
                    <a:pt x="2277" y="668"/>
                  </a:lnTo>
                  <a:lnTo>
                    <a:pt x="2284" y="666"/>
                  </a:lnTo>
                  <a:lnTo>
                    <a:pt x="2302" y="654"/>
                  </a:lnTo>
                  <a:lnTo>
                    <a:pt x="2353" y="598"/>
                  </a:lnTo>
                  <a:lnTo>
                    <a:pt x="2369" y="584"/>
                  </a:lnTo>
                  <a:lnTo>
                    <a:pt x="2390" y="580"/>
                  </a:lnTo>
                  <a:lnTo>
                    <a:pt x="2415" y="581"/>
                  </a:lnTo>
                  <a:lnTo>
                    <a:pt x="2440" y="577"/>
                  </a:lnTo>
                  <a:lnTo>
                    <a:pt x="2465" y="572"/>
                  </a:lnTo>
                  <a:lnTo>
                    <a:pt x="2484" y="577"/>
                  </a:lnTo>
                  <a:lnTo>
                    <a:pt x="2501" y="580"/>
                  </a:lnTo>
                  <a:lnTo>
                    <a:pt x="2511" y="574"/>
                  </a:lnTo>
                  <a:lnTo>
                    <a:pt x="2510" y="561"/>
                  </a:lnTo>
                  <a:lnTo>
                    <a:pt x="2496" y="553"/>
                  </a:lnTo>
                  <a:lnTo>
                    <a:pt x="2496" y="544"/>
                  </a:lnTo>
                  <a:lnTo>
                    <a:pt x="2498" y="531"/>
                  </a:lnTo>
                  <a:lnTo>
                    <a:pt x="2492" y="517"/>
                  </a:lnTo>
                  <a:lnTo>
                    <a:pt x="2463" y="493"/>
                  </a:lnTo>
                  <a:lnTo>
                    <a:pt x="2450" y="478"/>
                  </a:lnTo>
                  <a:lnTo>
                    <a:pt x="2444" y="464"/>
                  </a:lnTo>
                  <a:lnTo>
                    <a:pt x="2415" y="485"/>
                  </a:lnTo>
                  <a:lnTo>
                    <a:pt x="2397" y="498"/>
                  </a:lnTo>
                  <a:lnTo>
                    <a:pt x="2372" y="505"/>
                  </a:lnTo>
                  <a:lnTo>
                    <a:pt x="2347" y="507"/>
                  </a:lnTo>
                  <a:lnTo>
                    <a:pt x="2306" y="498"/>
                  </a:lnTo>
                  <a:lnTo>
                    <a:pt x="2297" y="483"/>
                  </a:lnTo>
                  <a:lnTo>
                    <a:pt x="2294" y="463"/>
                  </a:lnTo>
                  <a:lnTo>
                    <a:pt x="2294" y="441"/>
                  </a:lnTo>
                  <a:lnTo>
                    <a:pt x="2302" y="424"/>
                  </a:lnTo>
                  <a:lnTo>
                    <a:pt x="2305" y="404"/>
                  </a:lnTo>
                  <a:lnTo>
                    <a:pt x="2302" y="387"/>
                  </a:lnTo>
                  <a:lnTo>
                    <a:pt x="2302" y="371"/>
                  </a:lnTo>
                  <a:lnTo>
                    <a:pt x="2306" y="362"/>
                  </a:lnTo>
                  <a:lnTo>
                    <a:pt x="2317" y="348"/>
                  </a:lnTo>
                  <a:lnTo>
                    <a:pt x="2333" y="319"/>
                  </a:lnTo>
                  <a:lnTo>
                    <a:pt x="2342" y="311"/>
                  </a:lnTo>
                  <a:lnTo>
                    <a:pt x="2342" y="306"/>
                  </a:lnTo>
                  <a:lnTo>
                    <a:pt x="2353" y="308"/>
                  </a:lnTo>
                  <a:lnTo>
                    <a:pt x="2366" y="318"/>
                  </a:lnTo>
                  <a:lnTo>
                    <a:pt x="2398" y="328"/>
                  </a:lnTo>
                  <a:lnTo>
                    <a:pt x="2423" y="340"/>
                  </a:lnTo>
                  <a:lnTo>
                    <a:pt x="2434" y="338"/>
                  </a:lnTo>
                  <a:lnTo>
                    <a:pt x="2449" y="327"/>
                  </a:lnTo>
                  <a:lnTo>
                    <a:pt x="2499" y="296"/>
                  </a:lnTo>
                  <a:lnTo>
                    <a:pt x="2500" y="289"/>
                  </a:lnTo>
                  <a:lnTo>
                    <a:pt x="2498" y="276"/>
                  </a:lnTo>
                  <a:lnTo>
                    <a:pt x="2501" y="264"/>
                  </a:lnTo>
                  <a:lnTo>
                    <a:pt x="2512" y="251"/>
                  </a:lnTo>
                  <a:lnTo>
                    <a:pt x="2519" y="240"/>
                  </a:lnTo>
                  <a:lnTo>
                    <a:pt x="2526" y="210"/>
                  </a:lnTo>
                  <a:lnTo>
                    <a:pt x="2531" y="188"/>
                  </a:lnTo>
                  <a:lnTo>
                    <a:pt x="2538" y="171"/>
                  </a:lnTo>
                  <a:lnTo>
                    <a:pt x="2557" y="161"/>
                  </a:lnTo>
                  <a:lnTo>
                    <a:pt x="2581" y="134"/>
                  </a:lnTo>
                  <a:lnTo>
                    <a:pt x="2581" y="129"/>
                  </a:lnTo>
                  <a:lnTo>
                    <a:pt x="2576" y="118"/>
                  </a:lnTo>
                  <a:lnTo>
                    <a:pt x="2578" y="91"/>
                  </a:lnTo>
                  <a:lnTo>
                    <a:pt x="2571" y="87"/>
                  </a:lnTo>
                  <a:lnTo>
                    <a:pt x="2560" y="87"/>
                  </a:lnTo>
                  <a:lnTo>
                    <a:pt x="2542" y="92"/>
                  </a:lnTo>
                  <a:lnTo>
                    <a:pt x="2538" y="87"/>
                  </a:lnTo>
                  <a:lnTo>
                    <a:pt x="2543" y="74"/>
                  </a:lnTo>
                  <a:lnTo>
                    <a:pt x="2567" y="50"/>
                  </a:lnTo>
                  <a:lnTo>
                    <a:pt x="2575" y="38"/>
                  </a:lnTo>
                  <a:lnTo>
                    <a:pt x="2591" y="26"/>
                  </a:lnTo>
                  <a:lnTo>
                    <a:pt x="2625" y="20"/>
                  </a:lnTo>
                  <a:lnTo>
                    <a:pt x="2666" y="5"/>
                  </a:lnTo>
                  <a:lnTo>
                    <a:pt x="2691" y="6"/>
                  </a:lnTo>
                  <a:lnTo>
                    <a:pt x="2726" y="0"/>
                  </a:lnTo>
                  <a:lnTo>
                    <a:pt x="2738" y="0"/>
                  </a:lnTo>
                  <a:lnTo>
                    <a:pt x="2757" y="9"/>
                  </a:lnTo>
                  <a:lnTo>
                    <a:pt x="2774" y="21"/>
                  </a:lnTo>
                  <a:lnTo>
                    <a:pt x="2785" y="33"/>
                  </a:lnTo>
                  <a:lnTo>
                    <a:pt x="2801" y="37"/>
                  </a:lnTo>
                  <a:lnTo>
                    <a:pt x="2820" y="34"/>
                  </a:lnTo>
                  <a:lnTo>
                    <a:pt x="2836" y="38"/>
                  </a:lnTo>
                  <a:lnTo>
                    <a:pt x="2850" y="44"/>
                  </a:lnTo>
                  <a:lnTo>
                    <a:pt x="2858" y="58"/>
                  </a:lnTo>
                  <a:lnTo>
                    <a:pt x="2870" y="76"/>
                  </a:lnTo>
                  <a:lnTo>
                    <a:pt x="2871" y="89"/>
                  </a:lnTo>
                  <a:lnTo>
                    <a:pt x="2879" y="96"/>
                  </a:lnTo>
                  <a:lnTo>
                    <a:pt x="2888" y="102"/>
                  </a:lnTo>
                  <a:lnTo>
                    <a:pt x="2890" y="111"/>
                  </a:lnTo>
                  <a:lnTo>
                    <a:pt x="2891" y="106"/>
                  </a:lnTo>
                  <a:lnTo>
                    <a:pt x="2893" y="119"/>
                  </a:lnTo>
                  <a:lnTo>
                    <a:pt x="2898" y="134"/>
                  </a:lnTo>
                  <a:lnTo>
                    <a:pt x="2901" y="155"/>
                  </a:lnTo>
                  <a:lnTo>
                    <a:pt x="2909" y="172"/>
                  </a:lnTo>
                  <a:lnTo>
                    <a:pt x="2914" y="189"/>
                  </a:lnTo>
                  <a:lnTo>
                    <a:pt x="2935" y="229"/>
                  </a:lnTo>
                  <a:lnTo>
                    <a:pt x="2941" y="270"/>
                  </a:lnTo>
                  <a:lnTo>
                    <a:pt x="2950" y="289"/>
                  </a:lnTo>
                  <a:lnTo>
                    <a:pt x="2949" y="294"/>
                  </a:lnTo>
                  <a:lnTo>
                    <a:pt x="2950" y="295"/>
                  </a:lnTo>
                  <a:lnTo>
                    <a:pt x="2952" y="313"/>
                  </a:lnTo>
                  <a:lnTo>
                    <a:pt x="2952" y="334"/>
                  </a:lnTo>
                  <a:lnTo>
                    <a:pt x="2965" y="345"/>
                  </a:lnTo>
                  <a:lnTo>
                    <a:pt x="2988" y="348"/>
                  </a:lnTo>
                  <a:lnTo>
                    <a:pt x="3009" y="340"/>
                  </a:lnTo>
                  <a:lnTo>
                    <a:pt x="3025" y="348"/>
                  </a:lnTo>
                  <a:lnTo>
                    <a:pt x="3044" y="350"/>
                  </a:lnTo>
                  <a:lnTo>
                    <a:pt x="3062" y="359"/>
                  </a:lnTo>
                  <a:lnTo>
                    <a:pt x="3094" y="387"/>
                  </a:lnTo>
                  <a:lnTo>
                    <a:pt x="3109" y="394"/>
                  </a:lnTo>
                  <a:lnTo>
                    <a:pt x="3121" y="396"/>
                  </a:lnTo>
                  <a:lnTo>
                    <a:pt x="3125" y="403"/>
                  </a:lnTo>
                  <a:lnTo>
                    <a:pt x="3125" y="408"/>
                  </a:lnTo>
                  <a:lnTo>
                    <a:pt x="3127" y="407"/>
                  </a:lnTo>
                  <a:lnTo>
                    <a:pt x="3128" y="423"/>
                  </a:lnTo>
                  <a:lnTo>
                    <a:pt x="3135" y="432"/>
                  </a:lnTo>
                  <a:lnTo>
                    <a:pt x="3134" y="448"/>
                  </a:lnTo>
                  <a:lnTo>
                    <a:pt x="3135" y="466"/>
                  </a:lnTo>
                  <a:lnTo>
                    <a:pt x="3145" y="482"/>
                  </a:lnTo>
                  <a:lnTo>
                    <a:pt x="3151" y="495"/>
                  </a:lnTo>
                  <a:lnTo>
                    <a:pt x="3170" y="494"/>
                  </a:lnTo>
                  <a:lnTo>
                    <a:pt x="3189" y="500"/>
                  </a:lnTo>
                  <a:lnTo>
                    <a:pt x="3207" y="498"/>
                  </a:lnTo>
                  <a:lnTo>
                    <a:pt x="3238" y="483"/>
                  </a:lnTo>
                  <a:lnTo>
                    <a:pt x="3272" y="461"/>
                  </a:lnTo>
                  <a:lnTo>
                    <a:pt x="3290" y="459"/>
                  </a:lnTo>
                  <a:lnTo>
                    <a:pt x="3323" y="441"/>
                  </a:lnTo>
                  <a:lnTo>
                    <a:pt x="3355" y="432"/>
                  </a:lnTo>
                  <a:lnTo>
                    <a:pt x="3356" y="435"/>
                  </a:lnTo>
                  <a:lnTo>
                    <a:pt x="3348" y="448"/>
                  </a:lnTo>
                  <a:lnTo>
                    <a:pt x="3348" y="468"/>
                  </a:lnTo>
                  <a:lnTo>
                    <a:pt x="3353" y="484"/>
                  </a:lnTo>
                  <a:lnTo>
                    <a:pt x="3350" y="504"/>
                  </a:lnTo>
                  <a:lnTo>
                    <a:pt x="3338" y="514"/>
                  </a:lnTo>
                  <a:lnTo>
                    <a:pt x="3324" y="527"/>
                  </a:lnTo>
                  <a:lnTo>
                    <a:pt x="3322" y="548"/>
                  </a:lnTo>
                  <a:lnTo>
                    <a:pt x="3308" y="581"/>
                  </a:lnTo>
                  <a:lnTo>
                    <a:pt x="3300" y="623"/>
                  </a:lnTo>
                  <a:lnTo>
                    <a:pt x="3281" y="661"/>
                  </a:lnTo>
                  <a:lnTo>
                    <a:pt x="3268" y="679"/>
                  </a:lnTo>
                  <a:lnTo>
                    <a:pt x="3263" y="699"/>
                  </a:lnTo>
                  <a:lnTo>
                    <a:pt x="3251" y="709"/>
                  </a:lnTo>
                  <a:lnTo>
                    <a:pt x="3246" y="705"/>
                  </a:lnTo>
                  <a:lnTo>
                    <a:pt x="3195" y="693"/>
                  </a:lnTo>
                  <a:lnTo>
                    <a:pt x="3182" y="700"/>
                  </a:lnTo>
                  <a:lnTo>
                    <a:pt x="3146" y="735"/>
                  </a:lnTo>
                  <a:lnTo>
                    <a:pt x="3154" y="748"/>
                  </a:lnTo>
                  <a:lnTo>
                    <a:pt x="3160" y="775"/>
                  </a:lnTo>
                  <a:lnTo>
                    <a:pt x="3160" y="834"/>
                  </a:lnTo>
                  <a:lnTo>
                    <a:pt x="3144" y="859"/>
                  </a:lnTo>
                  <a:lnTo>
                    <a:pt x="3124" y="876"/>
                  </a:lnTo>
                  <a:lnTo>
                    <a:pt x="3124" y="894"/>
                  </a:lnTo>
                  <a:lnTo>
                    <a:pt x="3116" y="893"/>
                  </a:lnTo>
                  <a:lnTo>
                    <a:pt x="3108" y="878"/>
                  </a:lnTo>
                  <a:lnTo>
                    <a:pt x="3097" y="867"/>
                  </a:lnTo>
                  <a:lnTo>
                    <a:pt x="3086" y="876"/>
                  </a:lnTo>
                  <a:lnTo>
                    <a:pt x="3079" y="896"/>
                  </a:lnTo>
                  <a:lnTo>
                    <a:pt x="3069" y="911"/>
                  </a:lnTo>
                  <a:lnTo>
                    <a:pt x="3038" y="935"/>
                  </a:lnTo>
                  <a:lnTo>
                    <a:pt x="3014" y="941"/>
                  </a:lnTo>
                  <a:lnTo>
                    <a:pt x="2994" y="941"/>
                  </a:lnTo>
                  <a:lnTo>
                    <a:pt x="2989" y="950"/>
                  </a:lnTo>
                  <a:lnTo>
                    <a:pt x="2995" y="981"/>
                  </a:lnTo>
                  <a:lnTo>
                    <a:pt x="2953" y="985"/>
                  </a:lnTo>
                  <a:lnTo>
                    <a:pt x="2939" y="975"/>
                  </a:lnTo>
                  <a:lnTo>
                    <a:pt x="2920" y="970"/>
                  </a:lnTo>
                  <a:lnTo>
                    <a:pt x="2908" y="980"/>
                  </a:lnTo>
                  <a:lnTo>
                    <a:pt x="2883" y="1009"/>
                  </a:lnTo>
                  <a:lnTo>
                    <a:pt x="2865" y="1024"/>
                  </a:lnTo>
                  <a:lnTo>
                    <a:pt x="2826" y="1045"/>
                  </a:lnTo>
                  <a:lnTo>
                    <a:pt x="2811" y="1052"/>
                  </a:lnTo>
                  <a:lnTo>
                    <a:pt x="2783" y="1087"/>
                  </a:lnTo>
                  <a:lnTo>
                    <a:pt x="2781" y="1091"/>
                  </a:lnTo>
                  <a:lnTo>
                    <a:pt x="2774" y="1094"/>
                  </a:lnTo>
                  <a:lnTo>
                    <a:pt x="2767" y="1097"/>
                  </a:lnTo>
                  <a:lnTo>
                    <a:pt x="2756" y="1097"/>
                  </a:lnTo>
                  <a:lnTo>
                    <a:pt x="2734" y="1104"/>
                  </a:lnTo>
                  <a:lnTo>
                    <a:pt x="2729" y="1097"/>
                  </a:lnTo>
                  <a:lnTo>
                    <a:pt x="2724" y="1102"/>
                  </a:lnTo>
                  <a:lnTo>
                    <a:pt x="2709" y="1113"/>
                  </a:lnTo>
                  <a:lnTo>
                    <a:pt x="2673" y="1128"/>
                  </a:lnTo>
                  <a:lnTo>
                    <a:pt x="2665" y="1136"/>
                  </a:lnTo>
                  <a:lnTo>
                    <a:pt x="2657" y="1149"/>
                  </a:lnTo>
                  <a:lnTo>
                    <a:pt x="2646" y="1157"/>
                  </a:lnTo>
                  <a:lnTo>
                    <a:pt x="2638" y="1157"/>
                  </a:lnTo>
                  <a:lnTo>
                    <a:pt x="2632" y="1163"/>
                  </a:lnTo>
                  <a:lnTo>
                    <a:pt x="2613" y="1172"/>
                  </a:lnTo>
                  <a:lnTo>
                    <a:pt x="2607" y="1168"/>
                  </a:lnTo>
                  <a:lnTo>
                    <a:pt x="2616" y="1156"/>
                  </a:lnTo>
                  <a:lnTo>
                    <a:pt x="2630" y="1151"/>
                  </a:lnTo>
                  <a:lnTo>
                    <a:pt x="2635" y="1140"/>
                  </a:lnTo>
                  <a:lnTo>
                    <a:pt x="2638" y="1129"/>
                  </a:lnTo>
                  <a:lnTo>
                    <a:pt x="2630" y="1126"/>
                  </a:lnTo>
                  <a:lnTo>
                    <a:pt x="2622" y="1119"/>
                  </a:lnTo>
                  <a:lnTo>
                    <a:pt x="2616" y="1118"/>
                  </a:lnTo>
                  <a:lnTo>
                    <a:pt x="2625" y="1112"/>
                  </a:lnTo>
                  <a:lnTo>
                    <a:pt x="2627" y="1101"/>
                  </a:lnTo>
                  <a:lnTo>
                    <a:pt x="2638" y="1093"/>
                  </a:lnTo>
                  <a:lnTo>
                    <a:pt x="2660" y="1063"/>
                  </a:lnTo>
                  <a:lnTo>
                    <a:pt x="2667" y="1050"/>
                  </a:lnTo>
                  <a:lnTo>
                    <a:pt x="2665" y="1042"/>
                  </a:lnTo>
                  <a:lnTo>
                    <a:pt x="2652" y="1028"/>
                  </a:lnTo>
                  <a:lnTo>
                    <a:pt x="2649" y="1016"/>
                  </a:lnTo>
                  <a:lnTo>
                    <a:pt x="2644" y="1010"/>
                  </a:lnTo>
                  <a:lnTo>
                    <a:pt x="2639" y="1016"/>
                  </a:lnTo>
                  <a:lnTo>
                    <a:pt x="2616" y="1017"/>
                  </a:lnTo>
                  <a:lnTo>
                    <a:pt x="2606" y="1021"/>
                  </a:lnTo>
                  <a:lnTo>
                    <a:pt x="2590" y="1038"/>
                  </a:lnTo>
                  <a:lnTo>
                    <a:pt x="2578" y="1053"/>
                  </a:lnTo>
                  <a:lnTo>
                    <a:pt x="2571" y="1065"/>
                  </a:lnTo>
                  <a:lnTo>
                    <a:pt x="2568" y="1070"/>
                  </a:lnTo>
                  <a:lnTo>
                    <a:pt x="2542" y="1082"/>
                  </a:lnTo>
                  <a:lnTo>
                    <a:pt x="2524" y="1096"/>
                  </a:lnTo>
                  <a:lnTo>
                    <a:pt x="2516" y="1098"/>
                  </a:lnTo>
                  <a:lnTo>
                    <a:pt x="2509" y="1112"/>
                  </a:lnTo>
                  <a:lnTo>
                    <a:pt x="2506" y="1126"/>
                  </a:lnTo>
                  <a:lnTo>
                    <a:pt x="2498" y="1135"/>
                  </a:lnTo>
                  <a:lnTo>
                    <a:pt x="2488" y="1141"/>
                  </a:lnTo>
                  <a:lnTo>
                    <a:pt x="2473" y="1144"/>
                  </a:lnTo>
                  <a:lnTo>
                    <a:pt x="2462" y="1147"/>
                  </a:lnTo>
                  <a:lnTo>
                    <a:pt x="2451" y="1147"/>
                  </a:lnTo>
                  <a:lnTo>
                    <a:pt x="2445" y="1144"/>
                  </a:lnTo>
                  <a:lnTo>
                    <a:pt x="2433" y="1142"/>
                  </a:lnTo>
                  <a:lnTo>
                    <a:pt x="2423" y="1152"/>
                  </a:lnTo>
                  <a:lnTo>
                    <a:pt x="2417" y="1172"/>
                  </a:lnTo>
                  <a:lnTo>
                    <a:pt x="2414" y="1189"/>
                  </a:lnTo>
                  <a:lnTo>
                    <a:pt x="2431" y="1207"/>
                  </a:lnTo>
                  <a:lnTo>
                    <a:pt x="2435" y="1216"/>
                  </a:lnTo>
                  <a:lnTo>
                    <a:pt x="2444" y="1221"/>
                  </a:lnTo>
                  <a:lnTo>
                    <a:pt x="2451" y="1221"/>
                  </a:lnTo>
                  <a:lnTo>
                    <a:pt x="2456" y="1228"/>
                  </a:lnTo>
                  <a:lnTo>
                    <a:pt x="2465" y="1228"/>
                  </a:lnTo>
                  <a:lnTo>
                    <a:pt x="2469" y="1239"/>
                  </a:lnTo>
                  <a:lnTo>
                    <a:pt x="2479" y="1247"/>
                  </a:lnTo>
                  <a:lnTo>
                    <a:pt x="2482" y="1255"/>
                  </a:lnTo>
                  <a:lnTo>
                    <a:pt x="2482" y="1265"/>
                  </a:lnTo>
                  <a:lnTo>
                    <a:pt x="2490" y="1276"/>
                  </a:lnTo>
                  <a:lnTo>
                    <a:pt x="2517" y="1286"/>
                  </a:lnTo>
                  <a:lnTo>
                    <a:pt x="2531" y="1285"/>
                  </a:lnTo>
                  <a:lnTo>
                    <a:pt x="2543" y="1269"/>
                  </a:lnTo>
                  <a:lnTo>
                    <a:pt x="2554" y="1260"/>
                  </a:lnTo>
                  <a:lnTo>
                    <a:pt x="2562" y="1249"/>
                  </a:lnTo>
                  <a:lnTo>
                    <a:pt x="2584" y="1239"/>
                  </a:lnTo>
                  <a:lnTo>
                    <a:pt x="2591" y="1238"/>
                  </a:lnTo>
                  <a:lnTo>
                    <a:pt x="2602" y="1249"/>
                  </a:lnTo>
                  <a:lnTo>
                    <a:pt x="2611" y="1254"/>
                  </a:lnTo>
                  <a:lnTo>
                    <a:pt x="2622" y="1255"/>
                  </a:lnTo>
                  <a:lnTo>
                    <a:pt x="2629" y="1264"/>
                  </a:lnTo>
                  <a:lnTo>
                    <a:pt x="2637" y="1265"/>
                  </a:lnTo>
                  <a:lnTo>
                    <a:pt x="2649" y="1263"/>
                  </a:lnTo>
                  <a:lnTo>
                    <a:pt x="2657" y="1258"/>
                  </a:lnTo>
                  <a:lnTo>
                    <a:pt x="2671" y="1264"/>
                  </a:lnTo>
                  <a:lnTo>
                    <a:pt x="2683" y="1266"/>
                  </a:lnTo>
                  <a:lnTo>
                    <a:pt x="2687" y="1268"/>
                  </a:lnTo>
                  <a:lnTo>
                    <a:pt x="2684" y="1281"/>
                  </a:lnTo>
                  <a:lnTo>
                    <a:pt x="2680" y="1290"/>
                  </a:lnTo>
                  <a:lnTo>
                    <a:pt x="2680" y="1295"/>
                  </a:lnTo>
                  <a:lnTo>
                    <a:pt x="2670" y="1307"/>
                  </a:lnTo>
                  <a:lnTo>
                    <a:pt x="2666" y="1303"/>
                  </a:lnTo>
                  <a:lnTo>
                    <a:pt x="2662" y="1293"/>
                  </a:lnTo>
                  <a:lnTo>
                    <a:pt x="2656" y="1297"/>
                  </a:lnTo>
                  <a:lnTo>
                    <a:pt x="2650" y="1295"/>
                  </a:lnTo>
                  <a:lnTo>
                    <a:pt x="2643" y="1301"/>
                  </a:lnTo>
                  <a:lnTo>
                    <a:pt x="2637" y="1311"/>
                  </a:lnTo>
                  <a:lnTo>
                    <a:pt x="2614" y="1313"/>
                  </a:lnTo>
                  <a:lnTo>
                    <a:pt x="2602" y="1319"/>
                  </a:lnTo>
                  <a:lnTo>
                    <a:pt x="2591" y="1319"/>
                  </a:lnTo>
                  <a:lnTo>
                    <a:pt x="2594" y="1333"/>
                  </a:lnTo>
                  <a:lnTo>
                    <a:pt x="2590" y="1333"/>
                  </a:lnTo>
                  <a:lnTo>
                    <a:pt x="2585" y="1338"/>
                  </a:lnTo>
                  <a:lnTo>
                    <a:pt x="2578" y="1355"/>
                  </a:lnTo>
                  <a:lnTo>
                    <a:pt x="2568" y="1356"/>
                  </a:lnTo>
                  <a:lnTo>
                    <a:pt x="2564" y="1345"/>
                  </a:lnTo>
                  <a:lnTo>
                    <a:pt x="2555" y="1345"/>
                  </a:lnTo>
                  <a:lnTo>
                    <a:pt x="2548" y="1354"/>
                  </a:lnTo>
                  <a:lnTo>
                    <a:pt x="2555" y="1362"/>
                  </a:lnTo>
                  <a:lnTo>
                    <a:pt x="2552" y="1371"/>
                  </a:lnTo>
                  <a:lnTo>
                    <a:pt x="2544" y="1381"/>
                  </a:lnTo>
                  <a:lnTo>
                    <a:pt x="2526" y="1391"/>
                  </a:lnTo>
                  <a:lnTo>
                    <a:pt x="2521" y="1404"/>
                  </a:lnTo>
                  <a:lnTo>
                    <a:pt x="2509" y="1421"/>
                  </a:lnTo>
                  <a:lnTo>
                    <a:pt x="2500" y="1437"/>
                  </a:lnTo>
                  <a:lnTo>
                    <a:pt x="2503" y="1446"/>
                  </a:lnTo>
                  <a:lnTo>
                    <a:pt x="2514" y="1448"/>
                  </a:lnTo>
                  <a:lnTo>
                    <a:pt x="2522" y="1456"/>
                  </a:lnTo>
                  <a:lnTo>
                    <a:pt x="2555" y="1473"/>
                  </a:lnTo>
                  <a:lnTo>
                    <a:pt x="2562" y="1483"/>
                  </a:lnTo>
                  <a:lnTo>
                    <a:pt x="2567" y="1499"/>
                  </a:lnTo>
                  <a:lnTo>
                    <a:pt x="2574" y="1508"/>
                  </a:lnTo>
                  <a:lnTo>
                    <a:pt x="2584" y="1548"/>
                  </a:lnTo>
                  <a:lnTo>
                    <a:pt x="2590" y="1561"/>
                  </a:lnTo>
                  <a:lnTo>
                    <a:pt x="2594" y="1578"/>
                  </a:lnTo>
                  <a:lnTo>
                    <a:pt x="2603" y="1592"/>
                  </a:lnTo>
                  <a:lnTo>
                    <a:pt x="2617" y="1598"/>
                  </a:lnTo>
                  <a:lnTo>
                    <a:pt x="2618" y="1608"/>
                  </a:lnTo>
                  <a:lnTo>
                    <a:pt x="2635" y="1625"/>
                  </a:lnTo>
                  <a:lnTo>
                    <a:pt x="2646" y="1642"/>
                  </a:lnTo>
                  <a:lnTo>
                    <a:pt x="2646" y="1646"/>
                  </a:lnTo>
                  <a:lnTo>
                    <a:pt x="2628" y="1637"/>
                  </a:lnTo>
                  <a:lnTo>
                    <a:pt x="2613" y="1632"/>
                  </a:lnTo>
                  <a:lnTo>
                    <a:pt x="2602" y="1632"/>
                  </a:lnTo>
                  <a:lnTo>
                    <a:pt x="2590" y="1624"/>
                  </a:lnTo>
                  <a:lnTo>
                    <a:pt x="2576" y="1620"/>
                  </a:lnTo>
                  <a:lnTo>
                    <a:pt x="2551" y="1625"/>
                  </a:lnTo>
                  <a:lnTo>
                    <a:pt x="2551" y="1631"/>
                  </a:lnTo>
                  <a:lnTo>
                    <a:pt x="2576" y="1626"/>
                  </a:lnTo>
                  <a:lnTo>
                    <a:pt x="2581" y="1630"/>
                  </a:lnTo>
                  <a:lnTo>
                    <a:pt x="2584" y="1637"/>
                  </a:lnTo>
                  <a:lnTo>
                    <a:pt x="2595" y="1639"/>
                  </a:lnTo>
                  <a:lnTo>
                    <a:pt x="2607" y="1647"/>
                  </a:lnTo>
                  <a:lnTo>
                    <a:pt x="2618" y="1660"/>
                  </a:lnTo>
                  <a:lnTo>
                    <a:pt x="2627" y="1664"/>
                  </a:lnTo>
                  <a:lnTo>
                    <a:pt x="2632" y="1667"/>
                  </a:lnTo>
                  <a:lnTo>
                    <a:pt x="2640" y="1677"/>
                  </a:lnTo>
                  <a:lnTo>
                    <a:pt x="2648" y="1690"/>
                  </a:lnTo>
                  <a:lnTo>
                    <a:pt x="2646" y="1695"/>
                  </a:lnTo>
                  <a:lnTo>
                    <a:pt x="2633" y="1696"/>
                  </a:lnTo>
                  <a:lnTo>
                    <a:pt x="2622" y="1706"/>
                  </a:lnTo>
                  <a:lnTo>
                    <a:pt x="2611" y="1710"/>
                  </a:lnTo>
                  <a:lnTo>
                    <a:pt x="2603" y="1715"/>
                  </a:lnTo>
                  <a:lnTo>
                    <a:pt x="2600" y="1720"/>
                  </a:lnTo>
                  <a:lnTo>
                    <a:pt x="2589" y="1727"/>
                  </a:lnTo>
                  <a:lnTo>
                    <a:pt x="2573" y="1727"/>
                  </a:lnTo>
                  <a:lnTo>
                    <a:pt x="2562" y="1730"/>
                  </a:lnTo>
                  <a:lnTo>
                    <a:pt x="2551" y="1734"/>
                  </a:lnTo>
                  <a:lnTo>
                    <a:pt x="2563" y="1733"/>
                  </a:lnTo>
                  <a:lnTo>
                    <a:pt x="2575" y="1737"/>
                  </a:lnTo>
                  <a:lnTo>
                    <a:pt x="2586" y="1742"/>
                  </a:lnTo>
                  <a:lnTo>
                    <a:pt x="2607" y="1733"/>
                  </a:lnTo>
                  <a:lnTo>
                    <a:pt x="2616" y="1736"/>
                  </a:lnTo>
                  <a:lnTo>
                    <a:pt x="2624" y="1743"/>
                  </a:lnTo>
                  <a:lnTo>
                    <a:pt x="2628" y="1749"/>
                  </a:lnTo>
                  <a:lnTo>
                    <a:pt x="2633" y="1753"/>
                  </a:lnTo>
                  <a:lnTo>
                    <a:pt x="2640" y="1755"/>
                  </a:lnTo>
                  <a:lnTo>
                    <a:pt x="2648" y="1755"/>
                  </a:lnTo>
                  <a:lnTo>
                    <a:pt x="2652" y="1758"/>
                  </a:lnTo>
                  <a:lnTo>
                    <a:pt x="2646" y="1761"/>
                  </a:lnTo>
                  <a:lnTo>
                    <a:pt x="2633" y="1776"/>
                  </a:lnTo>
                  <a:lnTo>
                    <a:pt x="2623" y="1781"/>
                  </a:lnTo>
                  <a:lnTo>
                    <a:pt x="2627" y="1782"/>
                  </a:lnTo>
                  <a:lnTo>
                    <a:pt x="2643" y="1775"/>
                  </a:lnTo>
                  <a:lnTo>
                    <a:pt x="2643" y="1788"/>
                  </a:lnTo>
                  <a:lnTo>
                    <a:pt x="2641" y="1798"/>
                  </a:lnTo>
                  <a:lnTo>
                    <a:pt x="2640" y="1795"/>
                  </a:lnTo>
                  <a:lnTo>
                    <a:pt x="2635" y="1798"/>
                  </a:lnTo>
                  <a:lnTo>
                    <a:pt x="2623" y="1802"/>
                  </a:lnTo>
                  <a:lnTo>
                    <a:pt x="2623" y="1804"/>
                  </a:lnTo>
                  <a:lnTo>
                    <a:pt x="2628" y="1814"/>
                  </a:lnTo>
                  <a:lnTo>
                    <a:pt x="2625" y="1829"/>
                  </a:lnTo>
                  <a:lnTo>
                    <a:pt x="2622" y="1833"/>
                  </a:lnTo>
                  <a:lnTo>
                    <a:pt x="2622" y="1850"/>
                  </a:lnTo>
                  <a:lnTo>
                    <a:pt x="2616" y="1865"/>
                  </a:lnTo>
                  <a:lnTo>
                    <a:pt x="2611" y="1862"/>
                  </a:lnTo>
                  <a:lnTo>
                    <a:pt x="2606" y="1856"/>
                  </a:lnTo>
                  <a:lnTo>
                    <a:pt x="2601" y="1860"/>
                  </a:lnTo>
                  <a:lnTo>
                    <a:pt x="2594" y="1871"/>
                  </a:lnTo>
                  <a:lnTo>
                    <a:pt x="2587" y="1879"/>
                  </a:lnTo>
                  <a:lnTo>
                    <a:pt x="2582" y="1887"/>
                  </a:lnTo>
                  <a:lnTo>
                    <a:pt x="2578" y="1890"/>
                  </a:lnTo>
                  <a:lnTo>
                    <a:pt x="2574" y="1897"/>
                  </a:lnTo>
                  <a:lnTo>
                    <a:pt x="2571" y="1904"/>
                  </a:lnTo>
                  <a:lnTo>
                    <a:pt x="2571" y="1911"/>
                  </a:lnTo>
                  <a:lnTo>
                    <a:pt x="2567" y="1921"/>
                  </a:lnTo>
                  <a:lnTo>
                    <a:pt x="2560" y="1930"/>
                  </a:lnTo>
                  <a:lnTo>
                    <a:pt x="2555" y="1933"/>
                  </a:lnTo>
                  <a:lnTo>
                    <a:pt x="2546" y="1943"/>
                  </a:lnTo>
                  <a:lnTo>
                    <a:pt x="2543" y="1957"/>
                  </a:lnTo>
                  <a:lnTo>
                    <a:pt x="2537" y="1964"/>
                  </a:lnTo>
                  <a:lnTo>
                    <a:pt x="2535" y="1962"/>
                  </a:lnTo>
                  <a:lnTo>
                    <a:pt x="2533" y="1948"/>
                  </a:lnTo>
                  <a:lnTo>
                    <a:pt x="2525" y="1949"/>
                  </a:lnTo>
                  <a:lnTo>
                    <a:pt x="2517" y="1956"/>
                  </a:lnTo>
                  <a:lnTo>
                    <a:pt x="2526" y="1973"/>
                  </a:lnTo>
                  <a:lnTo>
                    <a:pt x="2526" y="1976"/>
                  </a:lnTo>
                  <a:lnTo>
                    <a:pt x="2521" y="1992"/>
                  </a:lnTo>
                  <a:lnTo>
                    <a:pt x="2521" y="1997"/>
                  </a:lnTo>
                  <a:lnTo>
                    <a:pt x="2520" y="2003"/>
                  </a:lnTo>
                  <a:lnTo>
                    <a:pt x="2517" y="2010"/>
                  </a:lnTo>
                  <a:lnTo>
                    <a:pt x="2515" y="2013"/>
                  </a:lnTo>
                  <a:lnTo>
                    <a:pt x="2511" y="2014"/>
                  </a:lnTo>
                  <a:lnTo>
                    <a:pt x="2511" y="2021"/>
                  </a:lnTo>
                  <a:lnTo>
                    <a:pt x="2512" y="2028"/>
                  </a:lnTo>
                  <a:lnTo>
                    <a:pt x="2511" y="2030"/>
                  </a:lnTo>
                  <a:lnTo>
                    <a:pt x="2506" y="2028"/>
                  </a:lnTo>
                  <a:lnTo>
                    <a:pt x="2500" y="2028"/>
                  </a:lnTo>
                  <a:lnTo>
                    <a:pt x="2495" y="2033"/>
                  </a:lnTo>
                  <a:lnTo>
                    <a:pt x="2498" y="2040"/>
                  </a:lnTo>
                  <a:lnTo>
                    <a:pt x="2494" y="2046"/>
                  </a:lnTo>
                  <a:lnTo>
                    <a:pt x="2490" y="2044"/>
                  </a:lnTo>
                  <a:lnTo>
                    <a:pt x="2484" y="2045"/>
                  </a:lnTo>
                  <a:lnTo>
                    <a:pt x="2478" y="2060"/>
                  </a:lnTo>
                  <a:lnTo>
                    <a:pt x="2471" y="2065"/>
                  </a:lnTo>
                  <a:lnTo>
                    <a:pt x="2469" y="2075"/>
                  </a:lnTo>
                  <a:lnTo>
                    <a:pt x="2465" y="2081"/>
                  </a:lnTo>
                  <a:lnTo>
                    <a:pt x="2447" y="2083"/>
                  </a:lnTo>
                  <a:lnTo>
                    <a:pt x="2440" y="2081"/>
                  </a:lnTo>
                  <a:lnTo>
                    <a:pt x="2431" y="2088"/>
                  </a:lnTo>
                  <a:lnTo>
                    <a:pt x="2433" y="2091"/>
                  </a:lnTo>
                  <a:lnTo>
                    <a:pt x="2435" y="2097"/>
                  </a:lnTo>
                  <a:lnTo>
                    <a:pt x="2433" y="2105"/>
                  </a:lnTo>
                  <a:lnTo>
                    <a:pt x="2418" y="2119"/>
                  </a:lnTo>
                  <a:lnTo>
                    <a:pt x="2413" y="2119"/>
                  </a:lnTo>
                  <a:lnTo>
                    <a:pt x="2410" y="2131"/>
                  </a:lnTo>
                  <a:lnTo>
                    <a:pt x="2408" y="2123"/>
                  </a:lnTo>
                  <a:lnTo>
                    <a:pt x="2402" y="2127"/>
                  </a:lnTo>
                  <a:lnTo>
                    <a:pt x="2401" y="2135"/>
                  </a:lnTo>
                  <a:lnTo>
                    <a:pt x="2398" y="2134"/>
                  </a:lnTo>
                  <a:lnTo>
                    <a:pt x="2395" y="2134"/>
                  </a:lnTo>
                  <a:lnTo>
                    <a:pt x="2385" y="2141"/>
                  </a:lnTo>
                  <a:lnTo>
                    <a:pt x="2380" y="2140"/>
                  </a:lnTo>
                  <a:lnTo>
                    <a:pt x="2372" y="2141"/>
                  </a:lnTo>
                  <a:lnTo>
                    <a:pt x="2365" y="2152"/>
                  </a:lnTo>
                  <a:lnTo>
                    <a:pt x="2361" y="2159"/>
                  </a:lnTo>
                  <a:lnTo>
                    <a:pt x="2356" y="2164"/>
                  </a:lnTo>
                  <a:lnTo>
                    <a:pt x="2354" y="2170"/>
                  </a:lnTo>
                  <a:lnTo>
                    <a:pt x="2344" y="2177"/>
                  </a:lnTo>
                  <a:lnTo>
                    <a:pt x="2328" y="2183"/>
                  </a:lnTo>
                  <a:lnTo>
                    <a:pt x="2316" y="2189"/>
                  </a:lnTo>
                  <a:lnTo>
                    <a:pt x="2309" y="2186"/>
                  </a:lnTo>
                  <a:lnTo>
                    <a:pt x="2302" y="2184"/>
                  </a:lnTo>
                  <a:lnTo>
                    <a:pt x="2299" y="2189"/>
                  </a:lnTo>
                  <a:lnTo>
                    <a:pt x="2297" y="2193"/>
                  </a:lnTo>
                  <a:lnTo>
                    <a:pt x="2291" y="2195"/>
                  </a:lnTo>
                  <a:lnTo>
                    <a:pt x="2285" y="2193"/>
                  </a:lnTo>
                  <a:lnTo>
                    <a:pt x="2285" y="2188"/>
                  </a:lnTo>
                  <a:lnTo>
                    <a:pt x="2277" y="2184"/>
                  </a:lnTo>
                  <a:lnTo>
                    <a:pt x="2268" y="2190"/>
                  </a:lnTo>
                  <a:lnTo>
                    <a:pt x="2263" y="2199"/>
                  </a:lnTo>
                  <a:lnTo>
                    <a:pt x="2256" y="2199"/>
                  </a:lnTo>
                  <a:lnTo>
                    <a:pt x="2253" y="2193"/>
                  </a:lnTo>
                  <a:lnTo>
                    <a:pt x="2253" y="2189"/>
                  </a:lnTo>
                  <a:lnTo>
                    <a:pt x="2245" y="2191"/>
                  </a:lnTo>
                  <a:lnTo>
                    <a:pt x="2245" y="2202"/>
                  </a:lnTo>
                  <a:lnTo>
                    <a:pt x="2243" y="2202"/>
                  </a:lnTo>
                  <a:close/>
                </a:path>
              </a:pathLst>
            </a:custGeom>
            <a:solidFill>
              <a:schemeClr val="accent2"/>
            </a:solidFill>
            <a:ln w="6350" cap="flat" cmpd="sng">
              <a:solidFill>
                <a:schemeClr val="bg1"/>
              </a:solidFill>
              <a:prstDash val="solid"/>
              <a:round/>
              <a:headEnd type="none" w="med" len="med"/>
              <a:tailEnd type="none" w="med" len="med"/>
            </a:ln>
            <a:effectLst/>
          </p:spPr>
          <p:txBody>
            <a:bodyPr/>
            <a:lstStyle/>
            <a:p>
              <a:endParaRPr lang="en-US" dirty="0"/>
            </a:p>
          </p:txBody>
        </p:sp>
        <p:sp>
          <p:nvSpPr>
            <p:cNvPr id="49" name="Freeform 115"/>
            <p:cNvSpPr>
              <a:spLocks noChangeAspect="1"/>
            </p:cNvSpPr>
            <p:nvPr/>
          </p:nvSpPr>
          <p:spPr bwMode="gray">
            <a:xfrm>
              <a:off x="6925467" y="2867372"/>
              <a:ext cx="109538" cy="120650"/>
            </a:xfrm>
            <a:custGeom>
              <a:avLst/>
              <a:gdLst/>
              <a:ahLst/>
              <a:cxnLst>
                <a:cxn ang="0">
                  <a:pos x="220" y="310"/>
                </a:cxn>
                <a:cxn ang="0">
                  <a:pos x="185" y="277"/>
                </a:cxn>
                <a:cxn ang="0">
                  <a:pos x="169" y="266"/>
                </a:cxn>
                <a:cxn ang="0">
                  <a:pos x="174" y="262"/>
                </a:cxn>
                <a:cxn ang="0">
                  <a:pos x="174" y="236"/>
                </a:cxn>
                <a:cxn ang="0">
                  <a:pos x="186" y="226"/>
                </a:cxn>
                <a:cxn ang="0">
                  <a:pos x="199" y="212"/>
                </a:cxn>
                <a:cxn ang="0">
                  <a:pos x="235" y="200"/>
                </a:cxn>
                <a:cxn ang="0">
                  <a:pos x="257" y="181"/>
                </a:cxn>
                <a:cxn ang="0">
                  <a:pos x="289" y="155"/>
                </a:cxn>
                <a:cxn ang="0">
                  <a:pos x="297" y="121"/>
                </a:cxn>
                <a:cxn ang="0">
                  <a:pos x="295" y="101"/>
                </a:cxn>
                <a:cxn ang="0">
                  <a:pos x="308" y="80"/>
                </a:cxn>
                <a:cxn ang="0">
                  <a:pos x="342" y="46"/>
                </a:cxn>
                <a:cxn ang="0">
                  <a:pos x="347" y="41"/>
                </a:cxn>
                <a:cxn ang="0">
                  <a:pos x="343" y="27"/>
                </a:cxn>
                <a:cxn ang="0">
                  <a:pos x="327" y="11"/>
                </a:cxn>
                <a:cxn ang="0">
                  <a:pos x="305" y="9"/>
                </a:cxn>
                <a:cxn ang="0">
                  <a:pos x="288" y="44"/>
                </a:cxn>
                <a:cxn ang="0">
                  <a:pos x="233" y="74"/>
                </a:cxn>
                <a:cxn ang="0">
                  <a:pos x="208" y="83"/>
                </a:cxn>
                <a:cxn ang="0">
                  <a:pos x="172" y="118"/>
                </a:cxn>
                <a:cxn ang="0">
                  <a:pos x="139" y="103"/>
                </a:cxn>
                <a:cxn ang="0">
                  <a:pos x="102" y="142"/>
                </a:cxn>
                <a:cxn ang="0">
                  <a:pos x="45" y="178"/>
                </a:cxn>
                <a:cxn ang="0">
                  <a:pos x="2" y="220"/>
                </a:cxn>
                <a:cxn ang="0">
                  <a:pos x="13" y="235"/>
                </a:cxn>
                <a:cxn ang="0">
                  <a:pos x="30" y="239"/>
                </a:cxn>
                <a:cxn ang="0">
                  <a:pos x="57" y="245"/>
                </a:cxn>
                <a:cxn ang="0">
                  <a:pos x="59" y="258"/>
                </a:cxn>
                <a:cxn ang="0">
                  <a:pos x="50" y="301"/>
                </a:cxn>
                <a:cxn ang="0">
                  <a:pos x="59" y="307"/>
                </a:cxn>
                <a:cxn ang="0">
                  <a:pos x="43" y="320"/>
                </a:cxn>
                <a:cxn ang="0">
                  <a:pos x="32" y="339"/>
                </a:cxn>
                <a:cxn ang="0">
                  <a:pos x="40" y="353"/>
                </a:cxn>
                <a:cxn ang="0">
                  <a:pos x="48" y="355"/>
                </a:cxn>
                <a:cxn ang="0">
                  <a:pos x="40" y="361"/>
                </a:cxn>
                <a:cxn ang="0">
                  <a:pos x="47" y="366"/>
                </a:cxn>
                <a:cxn ang="0">
                  <a:pos x="53" y="377"/>
                </a:cxn>
                <a:cxn ang="0">
                  <a:pos x="64" y="372"/>
                </a:cxn>
                <a:cxn ang="0">
                  <a:pos x="74" y="360"/>
                </a:cxn>
                <a:cxn ang="0">
                  <a:pos x="78" y="356"/>
                </a:cxn>
                <a:cxn ang="0">
                  <a:pos x="91" y="368"/>
                </a:cxn>
                <a:cxn ang="0">
                  <a:pos x="102" y="369"/>
                </a:cxn>
                <a:cxn ang="0">
                  <a:pos x="121" y="374"/>
                </a:cxn>
                <a:cxn ang="0">
                  <a:pos x="156" y="340"/>
                </a:cxn>
                <a:cxn ang="0">
                  <a:pos x="191" y="340"/>
                </a:cxn>
                <a:cxn ang="0">
                  <a:pos x="223" y="318"/>
                </a:cxn>
              </a:cxnLst>
              <a:rect l="0" t="0" r="r" b="b"/>
              <a:pathLst>
                <a:path w="349" h="377">
                  <a:moveTo>
                    <a:pt x="223" y="318"/>
                  </a:moveTo>
                  <a:lnTo>
                    <a:pt x="220" y="310"/>
                  </a:lnTo>
                  <a:lnTo>
                    <a:pt x="196" y="290"/>
                  </a:lnTo>
                  <a:lnTo>
                    <a:pt x="185" y="277"/>
                  </a:lnTo>
                  <a:lnTo>
                    <a:pt x="171" y="272"/>
                  </a:lnTo>
                  <a:lnTo>
                    <a:pt x="169" y="266"/>
                  </a:lnTo>
                  <a:lnTo>
                    <a:pt x="174" y="253"/>
                  </a:lnTo>
                  <a:lnTo>
                    <a:pt x="174" y="262"/>
                  </a:lnTo>
                  <a:lnTo>
                    <a:pt x="175" y="255"/>
                  </a:lnTo>
                  <a:lnTo>
                    <a:pt x="174" y="236"/>
                  </a:lnTo>
                  <a:lnTo>
                    <a:pt x="175" y="229"/>
                  </a:lnTo>
                  <a:lnTo>
                    <a:pt x="186" y="226"/>
                  </a:lnTo>
                  <a:lnTo>
                    <a:pt x="196" y="220"/>
                  </a:lnTo>
                  <a:lnTo>
                    <a:pt x="199" y="212"/>
                  </a:lnTo>
                  <a:lnTo>
                    <a:pt x="223" y="209"/>
                  </a:lnTo>
                  <a:lnTo>
                    <a:pt x="235" y="200"/>
                  </a:lnTo>
                  <a:lnTo>
                    <a:pt x="239" y="194"/>
                  </a:lnTo>
                  <a:lnTo>
                    <a:pt x="257" y="181"/>
                  </a:lnTo>
                  <a:lnTo>
                    <a:pt x="274" y="162"/>
                  </a:lnTo>
                  <a:lnTo>
                    <a:pt x="289" y="155"/>
                  </a:lnTo>
                  <a:lnTo>
                    <a:pt x="295" y="150"/>
                  </a:lnTo>
                  <a:lnTo>
                    <a:pt x="297" y="121"/>
                  </a:lnTo>
                  <a:lnTo>
                    <a:pt x="293" y="112"/>
                  </a:lnTo>
                  <a:lnTo>
                    <a:pt x="295" y="101"/>
                  </a:lnTo>
                  <a:lnTo>
                    <a:pt x="304" y="87"/>
                  </a:lnTo>
                  <a:lnTo>
                    <a:pt x="308" y="80"/>
                  </a:lnTo>
                  <a:lnTo>
                    <a:pt x="335" y="49"/>
                  </a:lnTo>
                  <a:lnTo>
                    <a:pt x="342" y="46"/>
                  </a:lnTo>
                  <a:lnTo>
                    <a:pt x="349" y="48"/>
                  </a:lnTo>
                  <a:lnTo>
                    <a:pt x="347" y="41"/>
                  </a:lnTo>
                  <a:lnTo>
                    <a:pt x="343" y="33"/>
                  </a:lnTo>
                  <a:lnTo>
                    <a:pt x="343" y="27"/>
                  </a:lnTo>
                  <a:lnTo>
                    <a:pt x="335" y="26"/>
                  </a:lnTo>
                  <a:lnTo>
                    <a:pt x="327" y="11"/>
                  </a:lnTo>
                  <a:lnTo>
                    <a:pt x="316" y="0"/>
                  </a:lnTo>
                  <a:lnTo>
                    <a:pt x="305" y="9"/>
                  </a:lnTo>
                  <a:lnTo>
                    <a:pt x="298" y="29"/>
                  </a:lnTo>
                  <a:lnTo>
                    <a:pt x="288" y="44"/>
                  </a:lnTo>
                  <a:lnTo>
                    <a:pt x="257" y="68"/>
                  </a:lnTo>
                  <a:lnTo>
                    <a:pt x="233" y="74"/>
                  </a:lnTo>
                  <a:lnTo>
                    <a:pt x="213" y="74"/>
                  </a:lnTo>
                  <a:lnTo>
                    <a:pt x="208" y="83"/>
                  </a:lnTo>
                  <a:lnTo>
                    <a:pt x="214" y="114"/>
                  </a:lnTo>
                  <a:lnTo>
                    <a:pt x="172" y="118"/>
                  </a:lnTo>
                  <a:lnTo>
                    <a:pt x="158" y="108"/>
                  </a:lnTo>
                  <a:lnTo>
                    <a:pt x="139" y="103"/>
                  </a:lnTo>
                  <a:lnTo>
                    <a:pt x="127" y="113"/>
                  </a:lnTo>
                  <a:lnTo>
                    <a:pt x="102" y="142"/>
                  </a:lnTo>
                  <a:lnTo>
                    <a:pt x="84" y="157"/>
                  </a:lnTo>
                  <a:lnTo>
                    <a:pt x="45" y="178"/>
                  </a:lnTo>
                  <a:lnTo>
                    <a:pt x="30" y="185"/>
                  </a:lnTo>
                  <a:lnTo>
                    <a:pt x="2" y="220"/>
                  </a:lnTo>
                  <a:lnTo>
                    <a:pt x="0" y="224"/>
                  </a:lnTo>
                  <a:lnTo>
                    <a:pt x="13" y="235"/>
                  </a:lnTo>
                  <a:lnTo>
                    <a:pt x="16" y="246"/>
                  </a:lnTo>
                  <a:lnTo>
                    <a:pt x="30" y="239"/>
                  </a:lnTo>
                  <a:lnTo>
                    <a:pt x="42" y="243"/>
                  </a:lnTo>
                  <a:lnTo>
                    <a:pt x="57" y="245"/>
                  </a:lnTo>
                  <a:lnTo>
                    <a:pt x="63" y="248"/>
                  </a:lnTo>
                  <a:lnTo>
                    <a:pt x="59" y="258"/>
                  </a:lnTo>
                  <a:lnTo>
                    <a:pt x="56" y="278"/>
                  </a:lnTo>
                  <a:lnTo>
                    <a:pt x="50" y="301"/>
                  </a:lnTo>
                  <a:lnTo>
                    <a:pt x="52" y="307"/>
                  </a:lnTo>
                  <a:lnTo>
                    <a:pt x="59" y="307"/>
                  </a:lnTo>
                  <a:lnTo>
                    <a:pt x="45" y="315"/>
                  </a:lnTo>
                  <a:lnTo>
                    <a:pt x="43" y="320"/>
                  </a:lnTo>
                  <a:lnTo>
                    <a:pt x="37" y="323"/>
                  </a:lnTo>
                  <a:lnTo>
                    <a:pt x="32" y="339"/>
                  </a:lnTo>
                  <a:lnTo>
                    <a:pt x="24" y="352"/>
                  </a:lnTo>
                  <a:lnTo>
                    <a:pt x="40" y="353"/>
                  </a:lnTo>
                  <a:lnTo>
                    <a:pt x="50" y="350"/>
                  </a:lnTo>
                  <a:lnTo>
                    <a:pt x="48" y="355"/>
                  </a:lnTo>
                  <a:lnTo>
                    <a:pt x="45" y="361"/>
                  </a:lnTo>
                  <a:lnTo>
                    <a:pt x="40" y="361"/>
                  </a:lnTo>
                  <a:lnTo>
                    <a:pt x="41" y="368"/>
                  </a:lnTo>
                  <a:lnTo>
                    <a:pt x="47" y="366"/>
                  </a:lnTo>
                  <a:lnTo>
                    <a:pt x="51" y="376"/>
                  </a:lnTo>
                  <a:lnTo>
                    <a:pt x="53" y="377"/>
                  </a:lnTo>
                  <a:lnTo>
                    <a:pt x="61" y="377"/>
                  </a:lnTo>
                  <a:lnTo>
                    <a:pt x="64" y="372"/>
                  </a:lnTo>
                  <a:lnTo>
                    <a:pt x="71" y="370"/>
                  </a:lnTo>
                  <a:lnTo>
                    <a:pt x="74" y="360"/>
                  </a:lnTo>
                  <a:lnTo>
                    <a:pt x="72" y="355"/>
                  </a:lnTo>
                  <a:lnTo>
                    <a:pt x="78" y="356"/>
                  </a:lnTo>
                  <a:lnTo>
                    <a:pt x="84" y="365"/>
                  </a:lnTo>
                  <a:lnTo>
                    <a:pt x="91" y="368"/>
                  </a:lnTo>
                  <a:lnTo>
                    <a:pt x="99" y="374"/>
                  </a:lnTo>
                  <a:lnTo>
                    <a:pt x="102" y="369"/>
                  </a:lnTo>
                  <a:lnTo>
                    <a:pt x="113" y="365"/>
                  </a:lnTo>
                  <a:lnTo>
                    <a:pt x="121" y="374"/>
                  </a:lnTo>
                  <a:lnTo>
                    <a:pt x="134" y="363"/>
                  </a:lnTo>
                  <a:lnTo>
                    <a:pt x="156" y="340"/>
                  </a:lnTo>
                  <a:lnTo>
                    <a:pt x="174" y="339"/>
                  </a:lnTo>
                  <a:lnTo>
                    <a:pt x="191" y="340"/>
                  </a:lnTo>
                  <a:lnTo>
                    <a:pt x="206" y="334"/>
                  </a:lnTo>
                  <a:lnTo>
                    <a:pt x="223" y="3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6" name="Group 116"/>
            <p:cNvGrpSpPr>
              <a:grpSpLocks noChangeAspect="1"/>
            </p:cNvGrpSpPr>
            <p:nvPr/>
          </p:nvGrpSpPr>
          <p:grpSpPr bwMode="gray">
            <a:xfrm>
              <a:off x="5099845" y="1268761"/>
              <a:ext cx="2973390" cy="1638301"/>
              <a:chOff x="2730" y="960"/>
              <a:chExt cx="1873" cy="1032"/>
            </a:xfrm>
            <a:grpFill/>
          </p:grpSpPr>
          <p:grpSp>
            <p:nvGrpSpPr>
              <p:cNvPr id="7" name="Group 117"/>
              <p:cNvGrpSpPr>
                <a:grpSpLocks noChangeAspect="1"/>
              </p:cNvGrpSpPr>
              <p:nvPr/>
            </p:nvGrpSpPr>
            <p:grpSpPr bwMode="gray">
              <a:xfrm>
                <a:off x="3044" y="960"/>
                <a:ext cx="1473" cy="481"/>
                <a:chOff x="3044" y="960"/>
                <a:chExt cx="1473" cy="481"/>
              </a:xfrm>
              <a:grpFill/>
            </p:grpSpPr>
            <p:sp>
              <p:nvSpPr>
                <p:cNvPr id="329" name="Freeform 118"/>
                <p:cNvSpPr>
                  <a:spLocks noChangeAspect="1"/>
                </p:cNvSpPr>
                <p:nvPr/>
              </p:nvSpPr>
              <p:spPr bwMode="gray">
                <a:xfrm>
                  <a:off x="3044" y="1416"/>
                  <a:ext cx="23" cy="25"/>
                </a:xfrm>
                <a:custGeom>
                  <a:avLst/>
                  <a:gdLst/>
                  <a:ahLst/>
                  <a:cxnLst>
                    <a:cxn ang="0">
                      <a:pos x="27" y="8"/>
                    </a:cxn>
                    <a:cxn ang="0">
                      <a:pos x="29" y="5"/>
                    </a:cxn>
                    <a:cxn ang="0">
                      <a:pos x="34" y="3"/>
                    </a:cxn>
                    <a:cxn ang="0">
                      <a:pos x="38" y="7"/>
                    </a:cxn>
                    <a:cxn ang="0">
                      <a:pos x="49" y="0"/>
                    </a:cxn>
                    <a:cxn ang="0">
                      <a:pos x="54" y="0"/>
                    </a:cxn>
                    <a:cxn ang="0">
                      <a:pos x="94" y="37"/>
                    </a:cxn>
                    <a:cxn ang="0">
                      <a:pos x="100" y="51"/>
                    </a:cxn>
                    <a:cxn ang="0">
                      <a:pos x="105" y="53"/>
                    </a:cxn>
                    <a:cxn ang="0">
                      <a:pos x="105" y="34"/>
                    </a:cxn>
                    <a:cxn ang="0">
                      <a:pos x="109" y="49"/>
                    </a:cxn>
                    <a:cxn ang="0">
                      <a:pos x="116" y="65"/>
                    </a:cxn>
                    <a:cxn ang="0">
                      <a:pos x="115" y="78"/>
                    </a:cxn>
                    <a:cxn ang="0">
                      <a:pos x="109" y="64"/>
                    </a:cxn>
                    <a:cxn ang="0">
                      <a:pos x="97" y="76"/>
                    </a:cxn>
                    <a:cxn ang="0">
                      <a:pos x="77" y="105"/>
                    </a:cxn>
                    <a:cxn ang="0">
                      <a:pos x="63" y="113"/>
                    </a:cxn>
                    <a:cxn ang="0">
                      <a:pos x="55" y="113"/>
                    </a:cxn>
                    <a:cxn ang="0">
                      <a:pos x="45" y="124"/>
                    </a:cxn>
                    <a:cxn ang="0">
                      <a:pos x="35" y="125"/>
                    </a:cxn>
                    <a:cxn ang="0">
                      <a:pos x="30" y="118"/>
                    </a:cxn>
                    <a:cxn ang="0">
                      <a:pos x="28" y="126"/>
                    </a:cxn>
                    <a:cxn ang="0">
                      <a:pos x="19" y="118"/>
                    </a:cxn>
                    <a:cxn ang="0">
                      <a:pos x="12" y="105"/>
                    </a:cxn>
                    <a:cxn ang="0">
                      <a:pos x="6" y="105"/>
                    </a:cxn>
                    <a:cxn ang="0">
                      <a:pos x="4" y="118"/>
                    </a:cxn>
                    <a:cxn ang="0">
                      <a:pos x="8" y="125"/>
                    </a:cxn>
                    <a:cxn ang="0">
                      <a:pos x="2" y="115"/>
                    </a:cxn>
                    <a:cxn ang="0">
                      <a:pos x="0" y="104"/>
                    </a:cxn>
                    <a:cxn ang="0">
                      <a:pos x="2" y="91"/>
                    </a:cxn>
                    <a:cxn ang="0">
                      <a:pos x="3" y="56"/>
                    </a:cxn>
                    <a:cxn ang="0">
                      <a:pos x="7" y="41"/>
                    </a:cxn>
                    <a:cxn ang="0">
                      <a:pos x="19" y="17"/>
                    </a:cxn>
                    <a:cxn ang="0">
                      <a:pos x="27" y="8"/>
                    </a:cxn>
                  </a:cxnLst>
                  <a:rect l="0" t="0" r="r" b="b"/>
                  <a:pathLst>
                    <a:path w="116" h="126">
                      <a:moveTo>
                        <a:pt x="27" y="8"/>
                      </a:moveTo>
                      <a:lnTo>
                        <a:pt x="29" y="5"/>
                      </a:lnTo>
                      <a:lnTo>
                        <a:pt x="34" y="3"/>
                      </a:lnTo>
                      <a:lnTo>
                        <a:pt x="38" y="7"/>
                      </a:lnTo>
                      <a:lnTo>
                        <a:pt x="49" y="0"/>
                      </a:lnTo>
                      <a:lnTo>
                        <a:pt x="54" y="0"/>
                      </a:lnTo>
                      <a:lnTo>
                        <a:pt x="94" y="37"/>
                      </a:lnTo>
                      <a:lnTo>
                        <a:pt x="100" y="51"/>
                      </a:lnTo>
                      <a:lnTo>
                        <a:pt x="105" y="53"/>
                      </a:lnTo>
                      <a:lnTo>
                        <a:pt x="105" y="34"/>
                      </a:lnTo>
                      <a:lnTo>
                        <a:pt x="109" y="49"/>
                      </a:lnTo>
                      <a:lnTo>
                        <a:pt x="116" y="65"/>
                      </a:lnTo>
                      <a:lnTo>
                        <a:pt x="115" y="78"/>
                      </a:lnTo>
                      <a:lnTo>
                        <a:pt x="109" y="64"/>
                      </a:lnTo>
                      <a:lnTo>
                        <a:pt x="97" y="76"/>
                      </a:lnTo>
                      <a:lnTo>
                        <a:pt x="77" y="105"/>
                      </a:lnTo>
                      <a:lnTo>
                        <a:pt x="63" y="113"/>
                      </a:lnTo>
                      <a:lnTo>
                        <a:pt x="55" y="113"/>
                      </a:lnTo>
                      <a:lnTo>
                        <a:pt x="45" y="124"/>
                      </a:lnTo>
                      <a:lnTo>
                        <a:pt x="35" y="125"/>
                      </a:lnTo>
                      <a:lnTo>
                        <a:pt x="30" y="118"/>
                      </a:lnTo>
                      <a:lnTo>
                        <a:pt x="28" y="126"/>
                      </a:lnTo>
                      <a:lnTo>
                        <a:pt x="19" y="118"/>
                      </a:lnTo>
                      <a:lnTo>
                        <a:pt x="12" y="105"/>
                      </a:lnTo>
                      <a:lnTo>
                        <a:pt x="6" y="105"/>
                      </a:lnTo>
                      <a:lnTo>
                        <a:pt x="4" y="118"/>
                      </a:lnTo>
                      <a:lnTo>
                        <a:pt x="8" y="125"/>
                      </a:lnTo>
                      <a:lnTo>
                        <a:pt x="2" y="115"/>
                      </a:lnTo>
                      <a:lnTo>
                        <a:pt x="0" y="104"/>
                      </a:lnTo>
                      <a:lnTo>
                        <a:pt x="2" y="91"/>
                      </a:lnTo>
                      <a:lnTo>
                        <a:pt x="3" y="56"/>
                      </a:lnTo>
                      <a:lnTo>
                        <a:pt x="7" y="41"/>
                      </a:lnTo>
                      <a:lnTo>
                        <a:pt x="19" y="17"/>
                      </a:lnTo>
                      <a:lnTo>
                        <a:pt x="27"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30" name="Freeform 119"/>
                <p:cNvSpPr>
                  <a:spLocks noChangeAspect="1"/>
                </p:cNvSpPr>
                <p:nvPr/>
              </p:nvSpPr>
              <p:spPr bwMode="gray">
                <a:xfrm>
                  <a:off x="3605" y="995"/>
                  <a:ext cx="67" cy="84"/>
                </a:xfrm>
                <a:custGeom>
                  <a:avLst/>
                  <a:gdLst/>
                  <a:ahLst/>
                  <a:cxnLst>
                    <a:cxn ang="0">
                      <a:pos x="42" y="277"/>
                    </a:cxn>
                    <a:cxn ang="0">
                      <a:pos x="52" y="238"/>
                    </a:cxn>
                    <a:cxn ang="0">
                      <a:pos x="66" y="185"/>
                    </a:cxn>
                    <a:cxn ang="0">
                      <a:pos x="96" y="201"/>
                    </a:cxn>
                    <a:cxn ang="0">
                      <a:pos x="80" y="149"/>
                    </a:cxn>
                    <a:cxn ang="0">
                      <a:pos x="92" y="119"/>
                    </a:cxn>
                    <a:cxn ang="0">
                      <a:pos x="93" y="115"/>
                    </a:cxn>
                    <a:cxn ang="0">
                      <a:pos x="100" y="94"/>
                    </a:cxn>
                    <a:cxn ang="0">
                      <a:pos x="105" y="88"/>
                    </a:cxn>
                    <a:cxn ang="0">
                      <a:pos x="124" y="52"/>
                    </a:cxn>
                    <a:cxn ang="0">
                      <a:pos x="124" y="29"/>
                    </a:cxn>
                    <a:cxn ang="0">
                      <a:pos x="136" y="39"/>
                    </a:cxn>
                    <a:cxn ang="0">
                      <a:pos x="155" y="62"/>
                    </a:cxn>
                    <a:cxn ang="0">
                      <a:pos x="155" y="16"/>
                    </a:cxn>
                    <a:cxn ang="0">
                      <a:pos x="194" y="12"/>
                    </a:cxn>
                    <a:cxn ang="0">
                      <a:pos x="195" y="29"/>
                    </a:cxn>
                    <a:cxn ang="0">
                      <a:pos x="208" y="30"/>
                    </a:cxn>
                    <a:cxn ang="0">
                      <a:pos x="195" y="73"/>
                    </a:cxn>
                    <a:cxn ang="0">
                      <a:pos x="194" y="108"/>
                    </a:cxn>
                    <a:cxn ang="0">
                      <a:pos x="209" y="103"/>
                    </a:cxn>
                    <a:cxn ang="0">
                      <a:pos x="219" y="66"/>
                    </a:cxn>
                    <a:cxn ang="0">
                      <a:pos x="233" y="79"/>
                    </a:cxn>
                    <a:cxn ang="0">
                      <a:pos x="238" y="99"/>
                    </a:cxn>
                    <a:cxn ang="0">
                      <a:pos x="249" y="72"/>
                    </a:cxn>
                    <a:cxn ang="0">
                      <a:pos x="262" y="95"/>
                    </a:cxn>
                    <a:cxn ang="0">
                      <a:pos x="261" y="119"/>
                    </a:cxn>
                    <a:cxn ang="0">
                      <a:pos x="273" y="131"/>
                    </a:cxn>
                    <a:cxn ang="0">
                      <a:pos x="279" y="110"/>
                    </a:cxn>
                    <a:cxn ang="0">
                      <a:pos x="292" y="163"/>
                    </a:cxn>
                    <a:cxn ang="0">
                      <a:pos x="334" y="195"/>
                    </a:cxn>
                    <a:cxn ang="0">
                      <a:pos x="337" y="234"/>
                    </a:cxn>
                    <a:cxn ang="0">
                      <a:pos x="337" y="259"/>
                    </a:cxn>
                    <a:cxn ang="0">
                      <a:pos x="318" y="312"/>
                    </a:cxn>
                    <a:cxn ang="0">
                      <a:pos x="301" y="317"/>
                    </a:cxn>
                    <a:cxn ang="0">
                      <a:pos x="242" y="344"/>
                    </a:cxn>
                    <a:cxn ang="0">
                      <a:pos x="216" y="347"/>
                    </a:cxn>
                    <a:cxn ang="0">
                      <a:pos x="200" y="346"/>
                    </a:cxn>
                    <a:cxn ang="0">
                      <a:pos x="190" y="360"/>
                    </a:cxn>
                    <a:cxn ang="0">
                      <a:pos x="149" y="352"/>
                    </a:cxn>
                    <a:cxn ang="0">
                      <a:pos x="133" y="352"/>
                    </a:cxn>
                    <a:cxn ang="0">
                      <a:pos x="92" y="368"/>
                    </a:cxn>
                    <a:cxn ang="0">
                      <a:pos x="77" y="385"/>
                    </a:cxn>
                    <a:cxn ang="0">
                      <a:pos x="41" y="409"/>
                    </a:cxn>
                    <a:cxn ang="0">
                      <a:pos x="6" y="416"/>
                    </a:cxn>
                    <a:cxn ang="0">
                      <a:pos x="12" y="398"/>
                    </a:cxn>
                    <a:cxn ang="0">
                      <a:pos x="0" y="393"/>
                    </a:cxn>
                    <a:cxn ang="0">
                      <a:pos x="9" y="355"/>
                    </a:cxn>
                    <a:cxn ang="0">
                      <a:pos x="33" y="297"/>
                    </a:cxn>
                  </a:cxnLst>
                  <a:rect l="0" t="0" r="r" b="b"/>
                  <a:pathLst>
                    <a:path w="337" h="418">
                      <a:moveTo>
                        <a:pt x="33" y="286"/>
                      </a:moveTo>
                      <a:lnTo>
                        <a:pt x="42" y="277"/>
                      </a:lnTo>
                      <a:lnTo>
                        <a:pt x="42" y="269"/>
                      </a:lnTo>
                      <a:lnTo>
                        <a:pt x="52" y="238"/>
                      </a:lnTo>
                      <a:lnTo>
                        <a:pt x="49" y="228"/>
                      </a:lnTo>
                      <a:lnTo>
                        <a:pt x="66" y="185"/>
                      </a:lnTo>
                      <a:lnTo>
                        <a:pt x="85" y="202"/>
                      </a:lnTo>
                      <a:lnTo>
                        <a:pt x="96" y="201"/>
                      </a:lnTo>
                      <a:lnTo>
                        <a:pt x="80" y="183"/>
                      </a:lnTo>
                      <a:lnTo>
                        <a:pt x="80" y="149"/>
                      </a:lnTo>
                      <a:lnTo>
                        <a:pt x="81" y="131"/>
                      </a:lnTo>
                      <a:lnTo>
                        <a:pt x="92" y="119"/>
                      </a:lnTo>
                      <a:lnTo>
                        <a:pt x="100" y="118"/>
                      </a:lnTo>
                      <a:lnTo>
                        <a:pt x="93" y="115"/>
                      </a:lnTo>
                      <a:lnTo>
                        <a:pt x="93" y="103"/>
                      </a:lnTo>
                      <a:lnTo>
                        <a:pt x="100" y="94"/>
                      </a:lnTo>
                      <a:lnTo>
                        <a:pt x="109" y="92"/>
                      </a:lnTo>
                      <a:lnTo>
                        <a:pt x="105" y="88"/>
                      </a:lnTo>
                      <a:lnTo>
                        <a:pt x="105" y="73"/>
                      </a:lnTo>
                      <a:lnTo>
                        <a:pt x="124" y="52"/>
                      </a:lnTo>
                      <a:lnTo>
                        <a:pt x="125" y="44"/>
                      </a:lnTo>
                      <a:lnTo>
                        <a:pt x="124" y="29"/>
                      </a:lnTo>
                      <a:lnTo>
                        <a:pt x="130" y="24"/>
                      </a:lnTo>
                      <a:lnTo>
                        <a:pt x="136" y="39"/>
                      </a:lnTo>
                      <a:lnTo>
                        <a:pt x="139" y="56"/>
                      </a:lnTo>
                      <a:lnTo>
                        <a:pt x="155" y="62"/>
                      </a:lnTo>
                      <a:lnTo>
                        <a:pt x="157" y="48"/>
                      </a:lnTo>
                      <a:lnTo>
                        <a:pt x="155" y="16"/>
                      </a:lnTo>
                      <a:lnTo>
                        <a:pt x="166" y="0"/>
                      </a:lnTo>
                      <a:lnTo>
                        <a:pt x="194" y="12"/>
                      </a:lnTo>
                      <a:lnTo>
                        <a:pt x="194" y="36"/>
                      </a:lnTo>
                      <a:lnTo>
                        <a:pt x="195" y="29"/>
                      </a:lnTo>
                      <a:lnTo>
                        <a:pt x="200" y="23"/>
                      </a:lnTo>
                      <a:lnTo>
                        <a:pt x="208" y="30"/>
                      </a:lnTo>
                      <a:lnTo>
                        <a:pt x="208" y="43"/>
                      </a:lnTo>
                      <a:lnTo>
                        <a:pt x="195" y="73"/>
                      </a:lnTo>
                      <a:lnTo>
                        <a:pt x="197" y="94"/>
                      </a:lnTo>
                      <a:lnTo>
                        <a:pt x="194" y="108"/>
                      </a:lnTo>
                      <a:lnTo>
                        <a:pt x="194" y="122"/>
                      </a:lnTo>
                      <a:lnTo>
                        <a:pt x="209" y="103"/>
                      </a:lnTo>
                      <a:lnTo>
                        <a:pt x="219" y="84"/>
                      </a:lnTo>
                      <a:lnTo>
                        <a:pt x="219" y="66"/>
                      </a:lnTo>
                      <a:lnTo>
                        <a:pt x="224" y="65"/>
                      </a:lnTo>
                      <a:lnTo>
                        <a:pt x="233" y="79"/>
                      </a:lnTo>
                      <a:lnTo>
                        <a:pt x="236" y="94"/>
                      </a:lnTo>
                      <a:lnTo>
                        <a:pt x="238" y="99"/>
                      </a:lnTo>
                      <a:lnTo>
                        <a:pt x="245" y="88"/>
                      </a:lnTo>
                      <a:lnTo>
                        <a:pt x="249" y="72"/>
                      </a:lnTo>
                      <a:lnTo>
                        <a:pt x="258" y="77"/>
                      </a:lnTo>
                      <a:lnTo>
                        <a:pt x="262" y="95"/>
                      </a:lnTo>
                      <a:lnTo>
                        <a:pt x="259" y="110"/>
                      </a:lnTo>
                      <a:lnTo>
                        <a:pt x="261" y="119"/>
                      </a:lnTo>
                      <a:lnTo>
                        <a:pt x="267" y="131"/>
                      </a:lnTo>
                      <a:lnTo>
                        <a:pt x="273" y="131"/>
                      </a:lnTo>
                      <a:lnTo>
                        <a:pt x="272" y="118"/>
                      </a:lnTo>
                      <a:lnTo>
                        <a:pt x="279" y="110"/>
                      </a:lnTo>
                      <a:lnTo>
                        <a:pt x="284" y="137"/>
                      </a:lnTo>
                      <a:lnTo>
                        <a:pt x="292" y="163"/>
                      </a:lnTo>
                      <a:lnTo>
                        <a:pt x="326" y="184"/>
                      </a:lnTo>
                      <a:lnTo>
                        <a:pt x="334" y="195"/>
                      </a:lnTo>
                      <a:lnTo>
                        <a:pt x="337" y="217"/>
                      </a:lnTo>
                      <a:lnTo>
                        <a:pt x="337" y="234"/>
                      </a:lnTo>
                      <a:lnTo>
                        <a:pt x="333" y="245"/>
                      </a:lnTo>
                      <a:lnTo>
                        <a:pt x="337" y="259"/>
                      </a:lnTo>
                      <a:lnTo>
                        <a:pt x="337" y="276"/>
                      </a:lnTo>
                      <a:lnTo>
                        <a:pt x="318" y="312"/>
                      </a:lnTo>
                      <a:lnTo>
                        <a:pt x="307" y="323"/>
                      </a:lnTo>
                      <a:lnTo>
                        <a:pt x="301" y="317"/>
                      </a:lnTo>
                      <a:lnTo>
                        <a:pt x="280" y="321"/>
                      </a:lnTo>
                      <a:lnTo>
                        <a:pt x="242" y="344"/>
                      </a:lnTo>
                      <a:lnTo>
                        <a:pt x="226" y="341"/>
                      </a:lnTo>
                      <a:lnTo>
                        <a:pt x="216" y="347"/>
                      </a:lnTo>
                      <a:lnTo>
                        <a:pt x="205" y="344"/>
                      </a:lnTo>
                      <a:lnTo>
                        <a:pt x="200" y="346"/>
                      </a:lnTo>
                      <a:lnTo>
                        <a:pt x="199" y="355"/>
                      </a:lnTo>
                      <a:lnTo>
                        <a:pt x="190" y="360"/>
                      </a:lnTo>
                      <a:lnTo>
                        <a:pt x="176" y="342"/>
                      </a:lnTo>
                      <a:lnTo>
                        <a:pt x="149" y="352"/>
                      </a:lnTo>
                      <a:lnTo>
                        <a:pt x="143" y="346"/>
                      </a:lnTo>
                      <a:lnTo>
                        <a:pt x="133" y="352"/>
                      </a:lnTo>
                      <a:lnTo>
                        <a:pt x="98" y="350"/>
                      </a:lnTo>
                      <a:lnTo>
                        <a:pt x="92" y="368"/>
                      </a:lnTo>
                      <a:lnTo>
                        <a:pt x="86" y="371"/>
                      </a:lnTo>
                      <a:lnTo>
                        <a:pt x="77" y="385"/>
                      </a:lnTo>
                      <a:lnTo>
                        <a:pt x="53" y="396"/>
                      </a:lnTo>
                      <a:lnTo>
                        <a:pt x="41" y="409"/>
                      </a:lnTo>
                      <a:lnTo>
                        <a:pt x="33" y="418"/>
                      </a:lnTo>
                      <a:lnTo>
                        <a:pt x="6" y="416"/>
                      </a:lnTo>
                      <a:lnTo>
                        <a:pt x="7" y="409"/>
                      </a:lnTo>
                      <a:lnTo>
                        <a:pt x="12" y="398"/>
                      </a:lnTo>
                      <a:lnTo>
                        <a:pt x="11" y="387"/>
                      </a:lnTo>
                      <a:lnTo>
                        <a:pt x="0" y="393"/>
                      </a:lnTo>
                      <a:lnTo>
                        <a:pt x="4" y="366"/>
                      </a:lnTo>
                      <a:lnTo>
                        <a:pt x="9" y="355"/>
                      </a:lnTo>
                      <a:lnTo>
                        <a:pt x="38" y="302"/>
                      </a:lnTo>
                      <a:lnTo>
                        <a:pt x="33" y="297"/>
                      </a:lnTo>
                      <a:lnTo>
                        <a:pt x="33" y="28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31" name="Freeform 120"/>
                <p:cNvSpPr>
                  <a:spLocks noChangeAspect="1"/>
                </p:cNvSpPr>
                <p:nvPr/>
              </p:nvSpPr>
              <p:spPr bwMode="gray">
                <a:xfrm>
                  <a:off x="4015" y="1163"/>
                  <a:ext cx="73" cy="67"/>
                </a:xfrm>
                <a:custGeom>
                  <a:avLst/>
                  <a:gdLst/>
                  <a:ahLst/>
                  <a:cxnLst>
                    <a:cxn ang="0">
                      <a:pos x="179" y="89"/>
                    </a:cxn>
                    <a:cxn ang="0">
                      <a:pos x="185" y="89"/>
                    </a:cxn>
                    <a:cxn ang="0">
                      <a:pos x="200" y="103"/>
                    </a:cxn>
                    <a:cxn ang="0">
                      <a:pos x="194" y="120"/>
                    </a:cxn>
                    <a:cxn ang="0">
                      <a:pos x="195" y="127"/>
                    </a:cxn>
                    <a:cxn ang="0">
                      <a:pos x="205" y="132"/>
                    </a:cxn>
                    <a:cxn ang="0">
                      <a:pos x="216" y="133"/>
                    </a:cxn>
                    <a:cxn ang="0">
                      <a:pos x="228" y="133"/>
                    </a:cxn>
                    <a:cxn ang="0">
                      <a:pos x="233" y="103"/>
                    </a:cxn>
                    <a:cxn ang="0">
                      <a:pos x="225" y="60"/>
                    </a:cxn>
                    <a:cxn ang="0">
                      <a:pos x="235" y="34"/>
                    </a:cxn>
                    <a:cxn ang="0">
                      <a:pos x="268" y="49"/>
                    </a:cxn>
                    <a:cxn ang="0">
                      <a:pos x="290" y="89"/>
                    </a:cxn>
                    <a:cxn ang="0">
                      <a:pos x="307" y="109"/>
                    </a:cxn>
                    <a:cxn ang="0">
                      <a:pos x="314" y="127"/>
                    </a:cxn>
                    <a:cxn ang="0">
                      <a:pos x="309" y="151"/>
                    </a:cxn>
                    <a:cxn ang="0">
                      <a:pos x="300" y="170"/>
                    </a:cxn>
                    <a:cxn ang="0">
                      <a:pos x="296" y="191"/>
                    </a:cxn>
                    <a:cxn ang="0">
                      <a:pos x="309" y="234"/>
                    </a:cxn>
                    <a:cxn ang="0">
                      <a:pos x="344" y="259"/>
                    </a:cxn>
                    <a:cxn ang="0">
                      <a:pos x="365" y="280"/>
                    </a:cxn>
                    <a:cxn ang="0">
                      <a:pos x="343" y="289"/>
                    </a:cxn>
                    <a:cxn ang="0">
                      <a:pos x="314" y="287"/>
                    </a:cxn>
                    <a:cxn ang="0">
                      <a:pos x="305" y="302"/>
                    </a:cxn>
                    <a:cxn ang="0">
                      <a:pos x="287" y="272"/>
                    </a:cxn>
                    <a:cxn ang="0">
                      <a:pos x="279" y="253"/>
                    </a:cxn>
                    <a:cxn ang="0">
                      <a:pos x="238" y="280"/>
                    </a:cxn>
                    <a:cxn ang="0">
                      <a:pos x="211" y="301"/>
                    </a:cxn>
                    <a:cxn ang="0">
                      <a:pos x="174" y="310"/>
                    </a:cxn>
                    <a:cxn ang="0">
                      <a:pos x="172" y="303"/>
                    </a:cxn>
                    <a:cxn ang="0">
                      <a:pos x="169" y="289"/>
                    </a:cxn>
                    <a:cxn ang="0">
                      <a:pos x="162" y="256"/>
                    </a:cxn>
                    <a:cxn ang="0">
                      <a:pos x="146" y="288"/>
                    </a:cxn>
                    <a:cxn ang="0">
                      <a:pos x="150" y="298"/>
                    </a:cxn>
                    <a:cxn ang="0">
                      <a:pos x="140" y="331"/>
                    </a:cxn>
                    <a:cxn ang="0">
                      <a:pos x="113" y="324"/>
                    </a:cxn>
                    <a:cxn ang="0">
                      <a:pos x="70" y="307"/>
                    </a:cxn>
                    <a:cxn ang="0">
                      <a:pos x="54" y="260"/>
                    </a:cxn>
                    <a:cxn ang="0">
                      <a:pos x="15" y="242"/>
                    </a:cxn>
                    <a:cxn ang="0">
                      <a:pos x="0" y="196"/>
                    </a:cxn>
                    <a:cxn ang="0">
                      <a:pos x="20" y="196"/>
                    </a:cxn>
                    <a:cxn ang="0">
                      <a:pos x="27" y="179"/>
                    </a:cxn>
                    <a:cxn ang="0">
                      <a:pos x="15" y="176"/>
                    </a:cxn>
                    <a:cxn ang="0">
                      <a:pos x="26" y="173"/>
                    </a:cxn>
                    <a:cxn ang="0">
                      <a:pos x="13" y="152"/>
                    </a:cxn>
                    <a:cxn ang="0">
                      <a:pos x="8" y="140"/>
                    </a:cxn>
                    <a:cxn ang="0">
                      <a:pos x="21" y="143"/>
                    </a:cxn>
                    <a:cxn ang="0">
                      <a:pos x="17" y="122"/>
                    </a:cxn>
                    <a:cxn ang="0">
                      <a:pos x="26" y="99"/>
                    </a:cxn>
                    <a:cxn ang="0">
                      <a:pos x="44" y="95"/>
                    </a:cxn>
                    <a:cxn ang="0">
                      <a:pos x="33" y="88"/>
                    </a:cxn>
                    <a:cxn ang="0">
                      <a:pos x="26" y="67"/>
                    </a:cxn>
                    <a:cxn ang="0">
                      <a:pos x="36" y="51"/>
                    </a:cxn>
                    <a:cxn ang="0">
                      <a:pos x="67" y="43"/>
                    </a:cxn>
                    <a:cxn ang="0">
                      <a:pos x="80" y="22"/>
                    </a:cxn>
                    <a:cxn ang="0">
                      <a:pos x="119" y="0"/>
                    </a:cxn>
                    <a:cxn ang="0">
                      <a:pos x="117" y="13"/>
                    </a:cxn>
                    <a:cxn ang="0">
                      <a:pos x="146" y="54"/>
                    </a:cxn>
                    <a:cxn ang="0">
                      <a:pos x="160" y="54"/>
                    </a:cxn>
                    <a:cxn ang="0">
                      <a:pos x="169" y="68"/>
                    </a:cxn>
                    <a:cxn ang="0">
                      <a:pos x="168" y="87"/>
                    </a:cxn>
                  </a:cxnLst>
                  <a:rect l="0" t="0" r="r" b="b"/>
                  <a:pathLst>
                    <a:path w="365" h="334">
                      <a:moveTo>
                        <a:pt x="178" y="86"/>
                      </a:moveTo>
                      <a:lnTo>
                        <a:pt x="179" y="89"/>
                      </a:lnTo>
                      <a:lnTo>
                        <a:pt x="180" y="95"/>
                      </a:lnTo>
                      <a:lnTo>
                        <a:pt x="185" y="89"/>
                      </a:lnTo>
                      <a:lnTo>
                        <a:pt x="201" y="94"/>
                      </a:lnTo>
                      <a:lnTo>
                        <a:pt x="200" y="103"/>
                      </a:lnTo>
                      <a:lnTo>
                        <a:pt x="201" y="106"/>
                      </a:lnTo>
                      <a:lnTo>
                        <a:pt x="194" y="120"/>
                      </a:lnTo>
                      <a:lnTo>
                        <a:pt x="196" y="121"/>
                      </a:lnTo>
                      <a:lnTo>
                        <a:pt x="195" y="127"/>
                      </a:lnTo>
                      <a:lnTo>
                        <a:pt x="198" y="135"/>
                      </a:lnTo>
                      <a:lnTo>
                        <a:pt x="205" y="132"/>
                      </a:lnTo>
                      <a:lnTo>
                        <a:pt x="210" y="138"/>
                      </a:lnTo>
                      <a:lnTo>
                        <a:pt x="216" y="133"/>
                      </a:lnTo>
                      <a:lnTo>
                        <a:pt x="226" y="137"/>
                      </a:lnTo>
                      <a:lnTo>
                        <a:pt x="228" y="133"/>
                      </a:lnTo>
                      <a:lnTo>
                        <a:pt x="228" y="109"/>
                      </a:lnTo>
                      <a:lnTo>
                        <a:pt x="233" y="103"/>
                      </a:lnTo>
                      <a:lnTo>
                        <a:pt x="226" y="92"/>
                      </a:lnTo>
                      <a:lnTo>
                        <a:pt x="225" y="60"/>
                      </a:lnTo>
                      <a:lnTo>
                        <a:pt x="225" y="47"/>
                      </a:lnTo>
                      <a:lnTo>
                        <a:pt x="235" y="34"/>
                      </a:lnTo>
                      <a:lnTo>
                        <a:pt x="242" y="30"/>
                      </a:lnTo>
                      <a:lnTo>
                        <a:pt x="268" y="49"/>
                      </a:lnTo>
                      <a:lnTo>
                        <a:pt x="287" y="78"/>
                      </a:lnTo>
                      <a:lnTo>
                        <a:pt x="290" y="89"/>
                      </a:lnTo>
                      <a:lnTo>
                        <a:pt x="297" y="109"/>
                      </a:lnTo>
                      <a:lnTo>
                        <a:pt x="307" y="109"/>
                      </a:lnTo>
                      <a:lnTo>
                        <a:pt x="314" y="115"/>
                      </a:lnTo>
                      <a:lnTo>
                        <a:pt x="314" y="127"/>
                      </a:lnTo>
                      <a:lnTo>
                        <a:pt x="311" y="138"/>
                      </a:lnTo>
                      <a:lnTo>
                        <a:pt x="309" y="151"/>
                      </a:lnTo>
                      <a:lnTo>
                        <a:pt x="305" y="163"/>
                      </a:lnTo>
                      <a:lnTo>
                        <a:pt x="300" y="170"/>
                      </a:lnTo>
                      <a:lnTo>
                        <a:pt x="296" y="181"/>
                      </a:lnTo>
                      <a:lnTo>
                        <a:pt x="296" y="191"/>
                      </a:lnTo>
                      <a:lnTo>
                        <a:pt x="298" y="201"/>
                      </a:lnTo>
                      <a:lnTo>
                        <a:pt x="309" y="234"/>
                      </a:lnTo>
                      <a:lnTo>
                        <a:pt x="323" y="254"/>
                      </a:lnTo>
                      <a:lnTo>
                        <a:pt x="344" y="259"/>
                      </a:lnTo>
                      <a:lnTo>
                        <a:pt x="361" y="272"/>
                      </a:lnTo>
                      <a:lnTo>
                        <a:pt x="365" y="280"/>
                      </a:lnTo>
                      <a:lnTo>
                        <a:pt x="364" y="283"/>
                      </a:lnTo>
                      <a:lnTo>
                        <a:pt x="343" y="289"/>
                      </a:lnTo>
                      <a:lnTo>
                        <a:pt x="317" y="277"/>
                      </a:lnTo>
                      <a:lnTo>
                        <a:pt x="314" y="287"/>
                      </a:lnTo>
                      <a:lnTo>
                        <a:pt x="314" y="296"/>
                      </a:lnTo>
                      <a:lnTo>
                        <a:pt x="305" y="302"/>
                      </a:lnTo>
                      <a:lnTo>
                        <a:pt x="281" y="273"/>
                      </a:lnTo>
                      <a:lnTo>
                        <a:pt x="287" y="272"/>
                      </a:lnTo>
                      <a:lnTo>
                        <a:pt x="289" y="261"/>
                      </a:lnTo>
                      <a:lnTo>
                        <a:pt x="279" y="253"/>
                      </a:lnTo>
                      <a:lnTo>
                        <a:pt x="265" y="272"/>
                      </a:lnTo>
                      <a:lnTo>
                        <a:pt x="238" y="280"/>
                      </a:lnTo>
                      <a:lnTo>
                        <a:pt x="225" y="287"/>
                      </a:lnTo>
                      <a:lnTo>
                        <a:pt x="211" y="301"/>
                      </a:lnTo>
                      <a:lnTo>
                        <a:pt x="183" y="312"/>
                      </a:lnTo>
                      <a:lnTo>
                        <a:pt x="174" y="310"/>
                      </a:lnTo>
                      <a:lnTo>
                        <a:pt x="165" y="302"/>
                      </a:lnTo>
                      <a:lnTo>
                        <a:pt x="172" y="303"/>
                      </a:lnTo>
                      <a:lnTo>
                        <a:pt x="179" y="296"/>
                      </a:lnTo>
                      <a:lnTo>
                        <a:pt x="169" y="289"/>
                      </a:lnTo>
                      <a:lnTo>
                        <a:pt x="162" y="276"/>
                      </a:lnTo>
                      <a:lnTo>
                        <a:pt x="162" y="256"/>
                      </a:lnTo>
                      <a:lnTo>
                        <a:pt x="149" y="265"/>
                      </a:lnTo>
                      <a:lnTo>
                        <a:pt x="146" y="288"/>
                      </a:lnTo>
                      <a:lnTo>
                        <a:pt x="155" y="285"/>
                      </a:lnTo>
                      <a:lnTo>
                        <a:pt x="150" y="298"/>
                      </a:lnTo>
                      <a:lnTo>
                        <a:pt x="146" y="320"/>
                      </a:lnTo>
                      <a:lnTo>
                        <a:pt x="140" y="331"/>
                      </a:lnTo>
                      <a:lnTo>
                        <a:pt x="130" y="334"/>
                      </a:lnTo>
                      <a:lnTo>
                        <a:pt x="113" y="324"/>
                      </a:lnTo>
                      <a:lnTo>
                        <a:pt x="90" y="320"/>
                      </a:lnTo>
                      <a:lnTo>
                        <a:pt x="70" y="307"/>
                      </a:lnTo>
                      <a:lnTo>
                        <a:pt x="61" y="289"/>
                      </a:lnTo>
                      <a:lnTo>
                        <a:pt x="54" y="260"/>
                      </a:lnTo>
                      <a:lnTo>
                        <a:pt x="42" y="262"/>
                      </a:lnTo>
                      <a:lnTo>
                        <a:pt x="15" y="242"/>
                      </a:lnTo>
                      <a:lnTo>
                        <a:pt x="10" y="223"/>
                      </a:lnTo>
                      <a:lnTo>
                        <a:pt x="0" y="196"/>
                      </a:lnTo>
                      <a:lnTo>
                        <a:pt x="10" y="190"/>
                      </a:lnTo>
                      <a:lnTo>
                        <a:pt x="20" y="196"/>
                      </a:lnTo>
                      <a:lnTo>
                        <a:pt x="32" y="190"/>
                      </a:lnTo>
                      <a:lnTo>
                        <a:pt x="27" y="179"/>
                      </a:lnTo>
                      <a:lnTo>
                        <a:pt x="17" y="181"/>
                      </a:lnTo>
                      <a:lnTo>
                        <a:pt x="15" y="176"/>
                      </a:lnTo>
                      <a:lnTo>
                        <a:pt x="17" y="173"/>
                      </a:lnTo>
                      <a:lnTo>
                        <a:pt x="26" y="173"/>
                      </a:lnTo>
                      <a:lnTo>
                        <a:pt x="24" y="159"/>
                      </a:lnTo>
                      <a:lnTo>
                        <a:pt x="13" y="152"/>
                      </a:lnTo>
                      <a:lnTo>
                        <a:pt x="7" y="141"/>
                      </a:lnTo>
                      <a:lnTo>
                        <a:pt x="8" y="140"/>
                      </a:lnTo>
                      <a:lnTo>
                        <a:pt x="17" y="151"/>
                      </a:lnTo>
                      <a:lnTo>
                        <a:pt x="21" y="143"/>
                      </a:lnTo>
                      <a:lnTo>
                        <a:pt x="22" y="132"/>
                      </a:lnTo>
                      <a:lnTo>
                        <a:pt x="17" y="122"/>
                      </a:lnTo>
                      <a:lnTo>
                        <a:pt x="17" y="106"/>
                      </a:lnTo>
                      <a:lnTo>
                        <a:pt x="26" y="99"/>
                      </a:lnTo>
                      <a:lnTo>
                        <a:pt x="39" y="103"/>
                      </a:lnTo>
                      <a:lnTo>
                        <a:pt x="44" y="95"/>
                      </a:lnTo>
                      <a:lnTo>
                        <a:pt x="38" y="83"/>
                      </a:lnTo>
                      <a:lnTo>
                        <a:pt x="33" y="88"/>
                      </a:lnTo>
                      <a:lnTo>
                        <a:pt x="29" y="82"/>
                      </a:lnTo>
                      <a:lnTo>
                        <a:pt x="26" y="67"/>
                      </a:lnTo>
                      <a:lnTo>
                        <a:pt x="28" y="62"/>
                      </a:lnTo>
                      <a:lnTo>
                        <a:pt x="36" y="51"/>
                      </a:lnTo>
                      <a:lnTo>
                        <a:pt x="42" y="55"/>
                      </a:lnTo>
                      <a:lnTo>
                        <a:pt x="67" y="43"/>
                      </a:lnTo>
                      <a:lnTo>
                        <a:pt x="77" y="18"/>
                      </a:lnTo>
                      <a:lnTo>
                        <a:pt x="80" y="22"/>
                      </a:lnTo>
                      <a:lnTo>
                        <a:pt x="103" y="4"/>
                      </a:lnTo>
                      <a:lnTo>
                        <a:pt x="119" y="0"/>
                      </a:lnTo>
                      <a:lnTo>
                        <a:pt x="123" y="1"/>
                      </a:lnTo>
                      <a:lnTo>
                        <a:pt x="117" y="13"/>
                      </a:lnTo>
                      <a:lnTo>
                        <a:pt x="119" y="24"/>
                      </a:lnTo>
                      <a:lnTo>
                        <a:pt x="146" y="54"/>
                      </a:lnTo>
                      <a:lnTo>
                        <a:pt x="151" y="57"/>
                      </a:lnTo>
                      <a:lnTo>
                        <a:pt x="160" y="54"/>
                      </a:lnTo>
                      <a:lnTo>
                        <a:pt x="162" y="62"/>
                      </a:lnTo>
                      <a:lnTo>
                        <a:pt x="169" y="68"/>
                      </a:lnTo>
                      <a:lnTo>
                        <a:pt x="163" y="78"/>
                      </a:lnTo>
                      <a:lnTo>
                        <a:pt x="168" y="87"/>
                      </a:lnTo>
                      <a:lnTo>
                        <a:pt x="178" y="8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32" name="Freeform 121"/>
                <p:cNvSpPr>
                  <a:spLocks noChangeAspect="1"/>
                </p:cNvSpPr>
                <p:nvPr/>
              </p:nvSpPr>
              <p:spPr bwMode="gray">
                <a:xfrm>
                  <a:off x="4066" y="1166"/>
                  <a:ext cx="44" cy="50"/>
                </a:xfrm>
                <a:custGeom>
                  <a:avLst/>
                  <a:gdLst/>
                  <a:ahLst/>
                  <a:cxnLst>
                    <a:cxn ang="0">
                      <a:pos x="0" y="0"/>
                    </a:cxn>
                    <a:cxn ang="0">
                      <a:pos x="16" y="8"/>
                    </a:cxn>
                    <a:cxn ang="0">
                      <a:pos x="32" y="30"/>
                    </a:cxn>
                    <a:cxn ang="0">
                      <a:pos x="42" y="38"/>
                    </a:cxn>
                    <a:cxn ang="0">
                      <a:pos x="56" y="59"/>
                    </a:cxn>
                    <a:cxn ang="0">
                      <a:pos x="64" y="66"/>
                    </a:cxn>
                    <a:cxn ang="0">
                      <a:pos x="89" y="71"/>
                    </a:cxn>
                    <a:cxn ang="0">
                      <a:pos x="106" y="59"/>
                    </a:cxn>
                    <a:cxn ang="0">
                      <a:pos x="116" y="56"/>
                    </a:cxn>
                    <a:cxn ang="0">
                      <a:pos x="138" y="64"/>
                    </a:cxn>
                    <a:cxn ang="0">
                      <a:pos x="152" y="89"/>
                    </a:cxn>
                    <a:cxn ang="0">
                      <a:pos x="169" y="97"/>
                    </a:cxn>
                    <a:cxn ang="0">
                      <a:pos x="182" y="110"/>
                    </a:cxn>
                    <a:cxn ang="0">
                      <a:pos x="201" y="120"/>
                    </a:cxn>
                    <a:cxn ang="0">
                      <a:pos x="215" y="136"/>
                    </a:cxn>
                    <a:cxn ang="0">
                      <a:pos x="222" y="136"/>
                    </a:cxn>
                    <a:cxn ang="0">
                      <a:pos x="224" y="145"/>
                    </a:cxn>
                    <a:cxn ang="0">
                      <a:pos x="206" y="142"/>
                    </a:cxn>
                    <a:cxn ang="0">
                      <a:pos x="197" y="146"/>
                    </a:cxn>
                    <a:cxn ang="0">
                      <a:pos x="193" y="155"/>
                    </a:cxn>
                    <a:cxn ang="0">
                      <a:pos x="181" y="156"/>
                    </a:cxn>
                    <a:cxn ang="0">
                      <a:pos x="185" y="161"/>
                    </a:cxn>
                    <a:cxn ang="0">
                      <a:pos x="182" y="169"/>
                    </a:cxn>
                    <a:cxn ang="0">
                      <a:pos x="182" y="183"/>
                    </a:cxn>
                    <a:cxn ang="0">
                      <a:pos x="188" y="194"/>
                    </a:cxn>
                    <a:cxn ang="0">
                      <a:pos x="183" y="200"/>
                    </a:cxn>
                    <a:cxn ang="0">
                      <a:pos x="180" y="217"/>
                    </a:cxn>
                    <a:cxn ang="0">
                      <a:pos x="167" y="226"/>
                    </a:cxn>
                    <a:cxn ang="0">
                      <a:pos x="163" y="232"/>
                    </a:cxn>
                    <a:cxn ang="0">
                      <a:pos x="138" y="248"/>
                    </a:cxn>
                    <a:cxn ang="0">
                      <a:pos x="128" y="241"/>
                    </a:cxn>
                    <a:cxn ang="0">
                      <a:pos x="91" y="233"/>
                    </a:cxn>
                    <a:cxn ang="0">
                      <a:pos x="77" y="222"/>
                    </a:cxn>
                    <a:cxn ang="0">
                      <a:pos x="54" y="164"/>
                    </a:cxn>
                    <a:cxn ang="0">
                      <a:pos x="56" y="147"/>
                    </a:cxn>
                    <a:cxn ang="0">
                      <a:pos x="69" y="108"/>
                    </a:cxn>
                    <a:cxn ang="0">
                      <a:pos x="73" y="85"/>
                    </a:cxn>
                    <a:cxn ang="0">
                      <a:pos x="64" y="85"/>
                    </a:cxn>
                    <a:cxn ang="0">
                      <a:pos x="61" y="73"/>
                    </a:cxn>
                    <a:cxn ang="0">
                      <a:pos x="16" y="19"/>
                    </a:cxn>
                    <a:cxn ang="0">
                      <a:pos x="8" y="12"/>
                    </a:cxn>
                    <a:cxn ang="0">
                      <a:pos x="0" y="0"/>
                    </a:cxn>
                  </a:cxnLst>
                  <a:rect l="0" t="0" r="r" b="b"/>
                  <a:pathLst>
                    <a:path w="224" h="248">
                      <a:moveTo>
                        <a:pt x="0" y="0"/>
                      </a:moveTo>
                      <a:lnTo>
                        <a:pt x="16" y="8"/>
                      </a:lnTo>
                      <a:lnTo>
                        <a:pt x="32" y="30"/>
                      </a:lnTo>
                      <a:lnTo>
                        <a:pt x="42" y="38"/>
                      </a:lnTo>
                      <a:lnTo>
                        <a:pt x="56" y="59"/>
                      </a:lnTo>
                      <a:lnTo>
                        <a:pt x="64" y="66"/>
                      </a:lnTo>
                      <a:lnTo>
                        <a:pt x="89" y="71"/>
                      </a:lnTo>
                      <a:lnTo>
                        <a:pt x="106" y="59"/>
                      </a:lnTo>
                      <a:lnTo>
                        <a:pt x="116" y="56"/>
                      </a:lnTo>
                      <a:lnTo>
                        <a:pt x="138" y="64"/>
                      </a:lnTo>
                      <a:lnTo>
                        <a:pt x="152" y="89"/>
                      </a:lnTo>
                      <a:lnTo>
                        <a:pt x="169" y="97"/>
                      </a:lnTo>
                      <a:lnTo>
                        <a:pt x="182" y="110"/>
                      </a:lnTo>
                      <a:lnTo>
                        <a:pt x="201" y="120"/>
                      </a:lnTo>
                      <a:lnTo>
                        <a:pt x="215" y="136"/>
                      </a:lnTo>
                      <a:lnTo>
                        <a:pt x="222" y="136"/>
                      </a:lnTo>
                      <a:lnTo>
                        <a:pt x="224" y="145"/>
                      </a:lnTo>
                      <a:lnTo>
                        <a:pt x="206" y="142"/>
                      </a:lnTo>
                      <a:lnTo>
                        <a:pt x="197" y="146"/>
                      </a:lnTo>
                      <a:lnTo>
                        <a:pt x="193" y="155"/>
                      </a:lnTo>
                      <a:lnTo>
                        <a:pt x="181" y="156"/>
                      </a:lnTo>
                      <a:lnTo>
                        <a:pt x="185" y="161"/>
                      </a:lnTo>
                      <a:lnTo>
                        <a:pt x="182" y="169"/>
                      </a:lnTo>
                      <a:lnTo>
                        <a:pt x="182" y="183"/>
                      </a:lnTo>
                      <a:lnTo>
                        <a:pt x="188" y="194"/>
                      </a:lnTo>
                      <a:lnTo>
                        <a:pt x="183" y="200"/>
                      </a:lnTo>
                      <a:lnTo>
                        <a:pt x="180" y="217"/>
                      </a:lnTo>
                      <a:lnTo>
                        <a:pt x="167" y="226"/>
                      </a:lnTo>
                      <a:lnTo>
                        <a:pt x="163" y="232"/>
                      </a:lnTo>
                      <a:lnTo>
                        <a:pt x="138" y="248"/>
                      </a:lnTo>
                      <a:lnTo>
                        <a:pt x="128" y="241"/>
                      </a:lnTo>
                      <a:lnTo>
                        <a:pt x="91" y="233"/>
                      </a:lnTo>
                      <a:lnTo>
                        <a:pt x="77" y="222"/>
                      </a:lnTo>
                      <a:lnTo>
                        <a:pt x="54" y="164"/>
                      </a:lnTo>
                      <a:lnTo>
                        <a:pt x="56" y="147"/>
                      </a:lnTo>
                      <a:lnTo>
                        <a:pt x="69" y="108"/>
                      </a:lnTo>
                      <a:lnTo>
                        <a:pt x="73" y="85"/>
                      </a:lnTo>
                      <a:lnTo>
                        <a:pt x="64" y="85"/>
                      </a:lnTo>
                      <a:lnTo>
                        <a:pt x="61" y="73"/>
                      </a:lnTo>
                      <a:lnTo>
                        <a:pt x="16" y="19"/>
                      </a:lnTo>
                      <a:lnTo>
                        <a:pt x="8" y="12"/>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33" name="Freeform 122"/>
                <p:cNvSpPr>
                  <a:spLocks noChangeAspect="1"/>
                </p:cNvSpPr>
                <p:nvPr/>
              </p:nvSpPr>
              <p:spPr bwMode="gray">
                <a:xfrm>
                  <a:off x="4119" y="1193"/>
                  <a:ext cx="54" cy="36"/>
                </a:xfrm>
                <a:custGeom>
                  <a:avLst/>
                  <a:gdLst/>
                  <a:ahLst/>
                  <a:cxnLst>
                    <a:cxn ang="0">
                      <a:pos x="3" y="0"/>
                    </a:cxn>
                    <a:cxn ang="0">
                      <a:pos x="9" y="6"/>
                    </a:cxn>
                    <a:cxn ang="0">
                      <a:pos x="19" y="10"/>
                    </a:cxn>
                    <a:cxn ang="0">
                      <a:pos x="24" y="15"/>
                    </a:cxn>
                    <a:cxn ang="0">
                      <a:pos x="26" y="25"/>
                    </a:cxn>
                    <a:cxn ang="0">
                      <a:pos x="36" y="30"/>
                    </a:cxn>
                    <a:cxn ang="0">
                      <a:pos x="51" y="33"/>
                    </a:cxn>
                    <a:cxn ang="0">
                      <a:pos x="66" y="35"/>
                    </a:cxn>
                    <a:cxn ang="0">
                      <a:pos x="73" y="31"/>
                    </a:cxn>
                    <a:cxn ang="0">
                      <a:pos x="127" y="41"/>
                    </a:cxn>
                    <a:cxn ang="0">
                      <a:pos x="129" y="49"/>
                    </a:cxn>
                    <a:cxn ang="0">
                      <a:pos x="122" y="49"/>
                    </a:cxn>
                    <a:cxn ang="0">
                      <a:pos x="121" y="55"/>
                    </a:cxn>
                    <a:cxn ang="0">
                      <a:pos x="109" y="67"/>
                    </a:cxn>
                    <a:cxn ang="0">
                      <a:pos x="132" y="64"/>
                    </a:cxn>
                    <a:cxn ang="0">
                      <a:pos x="154" y="68"/>
                    </a:cxn>
                    <a:cxn ang="0">
                      <a:pos x="163" y="62"/>
                    </a:cxn>
                    <a:cxn ang="0">
                      <a:pos x="172" y="62"/>
                    </a:cxn>
                    <a:cxn ang="0">
                      <a:pos x="182" y="68"/>
                    </a:cxn>
                    <a:cxn ang="0">
                      <a:pos x="188" y="79"/>
                    </a:cxn>
                    <a:cxn ang="0">
                      <a:pos x="207" y="75"/>
                    </a:cxn>
                    <a:cxn ang="0">
                      <a:pos x="218" y="79"/>
                    </a:cxn>
                    <a:cxn ang="0">
                      <a:pos x="225" y="91"/>
                    </a:cxn>
                    <a:cxn ang="0">
                      <a:pos x="266" y="100"/>
                    </a:cxn>
                    <a:cxn ang="0">
                      <a:pos x="256" y="108"/>
                    </a:cxn>
                    <a:cxn ang="0">
                      <a:pos x="257" y="135"/>
                    </a:cxn>
                    <a:cxn ang="0">
                      <a:pos x="245" y="154"/>
                    </a:cxn>
                    <a:cxn ang="0">
                      <a:pos x="208" y="176"/>
                    </a:cxn>
                    <a:cxn ang="0">
                      <a:pos x="198" y="180"/>
                    </a:cxn>
                    <a:cxn ang="0">
                      <a:pos x="191" y="171"/>
                    </a:cxn>
                    <a:cxn ang="0">
                      <a:pos x="186" y="176"/>
                    </a:cxn>
                    <a:cxn ang="0">
                      <a:pos x="179" y="173"/>
                    </a:cxn>
                    <a:cxn ang="0">
                      <a:pos x="174" y="164"/>
                    </a:cxn>
                    <a:cxn ang="0">
                      <a:pos x="171" y="175"/>
                    </a:cxn>
                    <a:cxn ang="0">
                      <a:pos x="160" y="175"/>
                    </a:cxn>
                    <a:cxn ang="0">
                      <a:pos x="144" y="170"/>
                    </a:cxn>
                    <a:cxn ang="0">
                      <a:pos x="133" y="156"/>
                    </a:cxn>
                    <a:cxn ang="0">
                      <a:pos x="117" y="156"/>
                    </a:cxn>
                    <a:cxn ang="0">
                      <a:pos x="104" y="151"/>
                    </a:cxn>
                    <a:cxn ang="0">
                      <a:pos x="95" y="140"/>
                    </a:cxn>
                    <a:cxn ang="0">
                      <a:pos x="85" y="135"/>
                    </a:cxn>
                    <a:cxn ang="0">
                      <a:pos x="75" y="123"/>
                    </a:cxn>
                    <a:cxn ang="0">
                      <a:pos x="57" y="118"/>
                    </a:cxn>
                    <a:cxn ang="0">
                      <a:pos x="46" y="110"/>
                    </a:cxn>
                    <a:cxn ang="0">
                      <a:pos x="45" y="81"/>
                    </a:cxn>
                    <a:cxn ang="0">
                      <a:pos x="31" y="67"/>
                    </a:cxn>
                    <a:cxn ang="0">
                      <a:pos x="26" y="47"/>
                    </a:cxn>
                    <a:cxn ang="0">
                      <a:pos x="5" y="20"/>
                    </a:cxn>
                    <a:cxn ang="0">
                      <a:pos x="0" y="3"/>
                    </a:cxn>
                    <a:cxn ang="0">
                      <a:pos x="3" y="0"/>
                    </a:cxn>
                  </a:cxnLst>
                  <a:rect l="0" t="0" r="r" b="b"/>
                  <a:pathLst>
                    <a:path w="266" h="180">
                      <a:moveTo>
                        <a:pt x="3" y="0"/>
                      </a:moveTo>
                      <a:lnTo>
                        <a:pt x="9" y="6"/>
                      </a:lnTo>
                      <a:lnTo>
                        <a:pt x="19" y="10"/>
                      </a:lnTo>
                      <a:lnTo>
                        <a:pt x="24" y="15"/>
                      </a:lnTo>
                      <a:lnTo>
                        <a:pt x="26" y="25"/>
                      </a:lnTo>
                      <a:lnTo>
                        <a:pt x="36" y="30"/>
                      </a:lnTo>
                      <a:lnTo>
                        <a:pt x="51" y="33"/>
                      </a:lnTo>
                      <a:lnTo>
                        <a:pt x="66" y="35"/>
                      </a:lnTo>
                      <a:lnTo>
                        <a:pt x="73" y="31"/>
                      </a:lnTo>
                      <a:lnTo>
                        <a:pt x="127" y="41"/>
                      </a:lnTo>
                      <a:lnTo>
                        <a:pt x="129" y="49"/>
                      </a:lnTo>
                      <a:lnTo>
                        <a:pt x="122" y="49"/>
                      </a:lnTo>
                      <a:lnTo>
                        <a:pt x="121" y="55"/>
                      </a:lnTo>
                      <a:lnTo>
                        <a:pt x="109" y="67"/>
                      </a:lnTo>
                      <a:lnTo>
                        <a:pt x="132" y="64"/>
                      </a:lnTo>
                      <a:lnTo>
                        <a:pt x="154" y="68"/>
                      </a:lnTo>
                      <a:lnTo>
                        <a:pt x="163" y="62"/>
                      </a:lnTo>
                      <a:lnTo>
                        <a:pt x="172" y="62"/>
                      </a:lnTo>
                      <a:lnTo>
                        <a:pt x="182" y="68"/>
                      </a:lnTo>
                      <a:lnTo>
                        <a:pt x="188" y="79"/>
                      </a:lnTo>
                      <a:lnTo>
                        <a:pt x="207" y="75"/>
                      </a:lnTo>
                      <a:lnTo>
                        <a:pt x="218" y="79"/>
                      </a:lnTo>
                      <a:lnTo>
                        <a:pt x="225" y="91"/>
                      </a:lnTo>
                      <a:lnTo>
                        <a:pt x="266" y="100"/>
                      </a:lnTo>
                      <a:lnTo>
                        <a:pt x="256" y="108"/>
                      </a:lnTo>
                      <a:lnTo>
                        <a:pt x="257" y="135"/>
                      </a:lnTo>
                      <a:lnTo>
                        <a:pt x="245" y="154"/>
                      </a:lnTo>
                      <a:lnTo>
                        <a:pt x="208" y="176"/>
                      </a:lnTo>
                      <a:lnTo>
                        <a:pt x="198" y="180"/>
                      </a:lnTo>
                      <a:lnTo>
                        <a:pt x="191" y="171"/>
                      </a:lnTo>
                      <a:lnTo>
                        <a:pt x="186" y="176"/>
                      </a:lnTo>
                      <a:lnTo>
                        <a:pt x="179" y="173"/>
                      </a:lnTo>
                      <a:lnTo>
                        <a:pt x="174" y="164"/>
                      </a:lnTo>
                      <a:lnTo>
                        <a:pt x="171" y="175"/>
                      </a:lnTo>
                      <a:lnTo>
                        <a:pt x="160" y="175"/>
                      </a:lnTo>
                      <a:lnTo>
                        <a:pt x="144" y="170"/>
                      </a:lnTo>
                      <a:lnTo>
                        <a:pt x="133" y="156"/>
                      </a:lnTo>
                      <a:lnTo>
                        <a:pt x="117" y="156"/>
                      </a:lnTo>
                      <a:lnTo>
                        <a:pt x="104" y="151"/>
                      </a:lnTo>
                      <a:lnTo>
                        <a:pt x="95" y="140"/>
                      </a:lnTo>
                      <a:lnTo>
                        <a:pt x="85" y="135"/>
                      </a:lnTo>
                      <a:lnTo>
                        <a:pt x="75" y="123"/>
                      </a:lnTo>
                      <a:lnTo>
                        <a:pt x="57" y="118"/>
                      </a:lnTo>
                      <a:lnTo>
                        <a:pt x="46" y="110"/>
                      </a:lnTo>
                      <a:lnTo>
                        <a:pt x="45" y="81"/>
                      </a:lnTo>
                      <a:lnTo>
                        <a:pt x="31" y="67"/>
                      </a:lnTo>
                      <a:lnTo>
                        <a:pt x="26" y="47"/>
                      </a:lnTo>
                      <a:lnTo>
                        <a:pt x="5" y="20"/>
                      </a:lnTo>
                      <a:lnTo>
                        <a:pt x="0" y="3"/>
                      </a:lnTo>
                      <a:lnTo>
                        <a:pt x="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34" name="Freeform 123"/>
                <p:cNvSpPr>
                  <a:spLocks noChangeAspect="1"/>
                </p:cNvSpPr>
                <p:nvPr/>
              </p:nvSpPr>
              <p:spPr bwMode="gray">
                <a:xfrm>
                  <a:off x="4047" y="1261"/>
                  <a:ext cx="43" cy="27"/>
                </a:xfrm>
                <a:custGeom>
                  <a:avLst/>
                  <a:gdLst/>
                  <a:ahLst/>
                  <a:cxnLst>
                    <a:cxn ang="0">
                      <a:pos x="92" y="7"/>
                    </a:cxn>
                    <a:cxn ang="0">
                      <a:pos x="110" y="0"/>
                    </a:cxn>
                    <a:cxn ang="0">
                      <a:pos x="126" y="2"/>
                    </a:cxn>
                    <a:cxn ang="0">
                      <a:pos x="137" y="5"/>
                    </a:cxn>
                    <a:cxn ang="0">
                      <a:pos x="148" y="16"/>
                    </a:cxn>
                    <a:cxn ang="0">
                      <a:pos x="156" y="18"/>
                    </a:cxn>
                    <a:cxn ang="0">
                      <a:pos x="169" y="36"/>
                    </a:cxn>
                    <a:cxn ang="0">
                      <a:pos x="187" y="51"/>
                    </a:cxn>
                    <a:cxn ang="0">
                      <a:pos x="203" y="78"/>
                    </a:cxn>
                    <a:cxn ang="0">
                      <a:pos x="207" y="93"/>
                    </a:cxn>
                    <a:cxn ang="0">
                      <a:pos x="207" y="112"/>
                    </a:cxn>
                    <a:cxn ang="0">
                      <a:pos x="212" y="126"/>
                    </a:cxn>
                    <a:cxn ang="0">
                      <a:pos x="212" y="136"/>
                    </a:cxn>
                    <a:cxn ang="0">
                      <a:pos x="202" y="132"/>
                    </a:cxn>
                    <a:cxn ang="0">
                      <a:pos x="193" y="136"/>
                    </a:cxn>
                    <a:cxn ang="0">
                      <a:pos x="181" y="134"/>
                    </a:cxn>
                    <a:cxn ang="0">
                      <a:pos x="167" y="127"/>
                    </a:cxn>
                    <a:cxn ang="0">
                      <a:pos x="139" y="128"/>
                    </a:cxn>
                    <a:cxn ang="0">
                      <a:pos x="122" y="120"/>
                    </a:cxn>
                    <a:cxn ang="0">
                      <a:pos x="115" y="112"/>
                    </a:cxn>
                    <a:cxn ang="0">
                      <a:pos x="102" y="115"/>
                    </a:cxn>
                    <a:cxn ang="0">
                      <a:pos x="85" y="110"/>
                    </a:cxn>
                    <a:cxn ang="0">
                      <a:pos x="68" y="99"/>
                    </a:cxn>
                    <a:cxn ang="0">
                      <a:pos x="48" y="95"/>
                    </a:cxn>
                    <a:cxn ang="0">
                      <a:pos x="21" y="110"/>
                    </a:cxn>
                    <a:cxn ang="0">
                      <a:pos x="10" y="109"/>
                    </a:cxn>
                    <a:cxn ang="0">
                      <a:pos x="0" y="95"/>
                    </a:cxn>
                    <a:cxn ang="0">
                      <a:pos x="8" y="89"/>
                    </a:cxn>
                    <a:cxn ang="0">
                      <a:pos x="37" y="86"/>
                    </a:cxn>
                    <a:cxn ang="0">
                      <a:pos x="41" y="79"/>
                    </a:cxn>
                    <a:cxn ang="0">
                      <a:pos x="48" y="62"/>
                    </a:cxn>
                    <a:cxn ang="0">
                      <a:pos x="60" y="31"/>
                    </a:cxn>
                    <a:cxn ang="0">
                      <a:pos x="60" y="19"/>
                    </a:cxn>
                    <a:cxn ang="0">
                      <a:pos x="65" y="10"/>
                    </a:cxn>
                    <a:cxn ang="0">
                      <a:pos x="92" y="7"/>
                    </a:cxn>
                  </a:cxnLst>
                  <a:rect l="0" t="0" r="r" b="b"/>
                  <a:pathLst>
                    <a:path w="212" h="136">
                      <a:moveTo>
                        <a:pt x="92" y="7"/>
                      </a:moveTo>
                      <a:lnTo>
                        <a:pt x="110" y="0"/>
                      </a:lnTo>
                      <a:lnTo>
                        <a:pt x="126" y="2"/>
                      </a:lnTo>
                      <a:lnTo>
                        <a:pt x="137" y="5"/>
                      </a:lnTo>
                      <a:lnTo>
                        <a:pt x="148" y="16"/>
                      </a:lnTo>
                      <a:lnTo>
                        <a:pt x="156" y="18"/>
                      </a:lnTo>
                      <a:lnTo>
                        <a:pt x="169" y="36"/>
                      </a:lnTo>
                      <a:lnTo>
                        <a:pt x="187" y="51"/>
                      </a:lnTo>
                      <a:lnTo>
                        <a:pt x="203" y="78"/>
                      </a:lnTo>
                      <a:lnTo>
                        <a:pt x="207" y="93"/>
                      </a:lnTo>
                      <a:lnTo>
                        <a:pt x="207" y="112"/>
                      </a:lnTo>
                      <a:lnTo>
                        <a:pt x="212" y="126"/>
                      </a:lnTo>
                      <a:lnTo>
                        <a:pt x="212" y="136"/>
                      </a:lnTo>
                      <a:lnTo>
                        <a:pt x="202" y="132"/>
                      </a:lnTo>
                      <a:lnTo>
                        <a:pt x="193" y="136"/>
                      </a:lnTo>
                      <a:lnTo>
                        <a:pt x="181" y="134"/>
                      </a:lnTo>
                      <a:lnTo>
                        <a:pt x="167" y="127"/>
                      </a:lnTo>
                      <a:lnTo>
                        <a:pt x="139" y="128"/>
                      </a:lnTo>
                      <a:lnTo>
                        <a:pt x="122" y="120"/>
                      </a:lnTo>
                      <a:lnTo>
                        <a:pt x="115" y="112"/>
                      </a:lnTo>
                      <a:lnTo>
                        <a:pt x="102" y="115"/>
                      </a:lnTo>
                      <a:lnTo>
                        <a:pt x="85" y="110"/>
                      </a:lnTo>
                      <a:lnTo>
                        <a:pt x="68" y="99"/>
                      </a:lnTo>
                      <a:lnTo>
                        <a:pt x="48" y="95"/>
                      </a:lnTo>
                      <a:lnTo>
                        <a:pt x="21" y="110"/>
                      </a:lnTo>
                      <a:lnTo>
                        <a:pt x="10" y="109"/>
                      </a:lnTo>
                      <a:lnTo>
                        <a:pt x="0" y="95"/>
                      </a:lnTo>
                      <a:lnTo>
                        <a:pt x="8" y="89"/>
                      </a:lnTo>
                      <a:lnTo>
                        <a:pt x="37" y="86"/>
                      </a:lnTo>
                      <a:lnTo>
                        <a:pt x="41" y="79"/>
                      </a:lnTo>
                      <a:lnTo>
                        <a:pt x="48" y="62"/>
                      </a:lnTo>
                      <a:lnTo>
                        <a:pt x="60" y="31"/>
                      </a:lnTo>
                      <a:lnTo>
                        <a:pt x="60" y="19"/>
                      </a:lnTo>
                      <a:lnTo>
                        <a:pt x="65" y="10"/>
                      </a:lnTo>
                      <a:lnTo>
                        <a:pt x="92"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35" name="Freeform 124"/>
                <p:cNvSpPr>
                  <a:spLocks noChangeAspect="1"/>
                </p:cNvSpPr>
                <p:nvPr/>
              </p:nvSpPr>
              <p:spPr bwMode="gray">
                <a:xfrm>
                  <a:off x="3080" y="1282"/>
                  <a:ext cx="68" cy="102"/>
                </a:xfrm>
                <a:custGeom>
                  <a:avLst/>
                  <a:gdLst/>
                  <a:ahLst/>
                  <a:cxnLst>
                    <a:cxn ang="0">
                      <a:pos x="152" y="22"/>
                    </a:cxn>
                    <a:cxn ang="0">
                      <a:pos x="199" y="0"/>
                    </a:cxn>
                    <a:cxn ang="0">
                      <a:pos x="234" y="15"/>
                    </a:cxn>
                    <a:cxn ang="0">
                      <a:pos x="277" y="45"/>
                    </a:cxn>
                    <a:cxn ang="0">
                      <a:pos x="272" y="68"/>
                    </a:cxn>
                    <a:cxn ang="0">
                      <a:pos x="234" y="86"/>
                    </a:cxn>
                    <a:cxn ang="0">
                      <a:pos x="267" y="94"/>
                    </a:cxn>
                    <a:cxn ang="0">
                      <a:pos x="245" y="114"/>
                    </a:cxn>
                    <a:cxn ang="0">
                      <a:pos x="238" y="119"/>
                    </a:cxn>
                    <a:cxn ang="0">
                      <a:pos x="232" y="158"/>
                    </a:cxn>
                    <a:cxn ang="0">
                      <a:pos x="226" y="165"/>
                    </a:cxn>
                    <a:cxn ang="0">
                      <a:pos x="219" y="189"/>
                    </a:cxn>
                    <a:cxn ang="0">
                      <a:pos x="224" y="226"/>
                    </a:cxn>
                    <a:cxn ang="0">
                      <a:pos x="218" y="267"/>
                    </a:cxn>
                    <a:cxn ang="0">
                      <a:pos x="230" y="331"/>
                    </a:cxn>
                    <a:cxn ang="0">
                      <a:pos x="250" y="373"/>
                    </a:cxn>
                    <a:cxn ang="0">
                      <a:pos x="278" y="426"/>
                    </a:cxn>
                    <a:cxn ang="0">
                      <a:pos x="306" y="450"/>
                    </a:cxn>
                    <a:cxn ang="0">
                      <a:pos x="338" y="472"/>
                    </a:cxn>
                    <a:cxn ang="0">
                      <a:pos x="322" y="490"/>
                    </a:cxn>
                    <a:cxn ang="0">
                      <a:pos x="320" y="498"/>
                    </a:cxn>
                    <a:cxn ang="0">
                      <a:pos x="301" y="502"/>
                    </a:cxn>
                    <a:cxn ang="0">
                      <a:pos x="284" y="470"/>
                    </a:cxn>
                    <a:cxn ang="0">
                      <a:pos x="261" y="481"/>
                    </a:cxn>
                    <a:cxn ang="0">
                      <a:pos x="273" y="487"/>
                    </a:cxn>
                    <a:cxn ang="0">
                      <a:pos x="251" y="491"/>
                    </a:cxn>
                    <a:cxn ang="0">
                      <a:pos x="243" y="495"/>
                    </a:cxn>
                    <a:cxn ang="0">
                      <a:pos x="220" y="476"/>
                    </a:cxn>
                    <a:cxn ang="0">
                      <a:pos x="210" y="488"/>
                    </a:cxn>
                    <a:cxn ang="0">
                      <a:pos x="182" y="480"/>
                    </a:cxn>
                    <a:cxn ang="0">
                      <a:pos x="189" y="466"/>
                    </a:cxn>
                    <a:cxn ang="0">
                      <a:pos x="144" y="470"/>
                    </a:cxn>
                    <a:cxn ang="0">
                      <a:pos x="127" y="461"/>
                    </a:cxn>
                    <a:cxn ang="0">
                      <a:pos x="125" y="438"/>
                    </a:cxn>
                    <a:cxn ang="0">
                      <a:pos x="124" y="421"/>
                    </a:cxn>
                    <a:cxn ang="0">
                      <a:pos x="135" y="413"/>
                    </a:cxn>
                    <a:cxn ang="0">
                      <a:pos x="157" y="412"/>
                    </a:cxn>
                    <a:cxn ang="0">
                      <a:pos x="143" y="400"/>
                    </a:cxn>
                    <a:cxn ang="0">
                      <a:pos x="116" y="380"/>
                    </a:cxn>
                    <a:cxn ang="0">
                      <a:pos x="138" y="348"/>
                    </a:cxn>
                    <a:cxn ang="0">
                      <a:pos x="109" y="380"/>
                    </a:cxn>
                    <a:cxn ang="0">
                      <a:pos x="107" y="345"/>
                    </a:cxn>
                    <a:cxn ang="0">
                      <a:pos x="90" y="342"/>
                    </a:cxn>
                    <a:cxn ang="0">
                      <a:pos x="76" y="353"/>
                    </a:cxn>
                    <a:cxn ang="0">
                      <a:pos x="65" y="319"/>
                    </a:cxn>
                    <a:cxn ang="0">
                      <a:pos x="51" y="331"/>
                    </a:cxn>
                    <a:cxn ang="0">
                      <a:pos x="32" y="347"/>
                    </a:cxn>
                    <a:cxn ang="0">
                      <a:pos x="16" y="340"/>
                    </a:cxn>
                    <a:cxn ang="0">
                      <a:pos x="1" y="294"/>
                    </a:cxn>
                    <a:cxn ang="0">
                      <a:pos x="3" y="255"/>
                    </a:cxn>
                    <a:cxn ang="0">
                      <a:pos x="27" y="242"/>
                    </a:cxn>
                    <a:cxn ang="0">
                      <a:pos x="42" y="244"/>
                    </a:cxn>
                    <a:cxn ang="0">
                      <a:pos x="53" y="230"/>
                    </a:cxn>
                    <a:cxn ang="0">
                      <a:pos x="64" y="206"/>
                    </a:cxn>
                    <a:cxn ang="0">
                      <a:pos x="70" y="186"/>
                    </a:cxn>
                    <a:cxn ang="0">
                      <a:pos x="79" y="162"/>
                    </a:cxn>
                    <a:cxn ang="0">
                      <a:pos x="75" y="158"/>
                    </a:cxn>
                    <a:cxn ang="0">
                      <a:pos x="68" y="141"/>
                    </a:cxn>
                    <a:cxn ang="0">
                      <a:pos x="73" y="97"/>
                    </a:cxn>
                    <a:cxn ang="0">
                      <a:pos x="103" y="87"/>
                    </a:cxn>
                    <a:cxn ang="0">
                      <a:pos x="94" y="74"/>
                    </a:cxn>
                    <a:cxn ang="0">
                      <a:pos x="92" y="61"/>
                    </a:cxn>
                    <a:cxn ang="0">
                      <a:pos x="124" y="20"/>
                    </a:cxn>
                  </a:cxnLst>
                  <a:rect l="0" t="0" r="r" b="b"/>
                  <a:pathLst>
                    <a:path w="338" h="508">
                      <a:moveTo>
                        <a:pt x="124" y="20"/>
                      </a:moveTo>
                      <a:lnTo>
                        <a:pt x="128" y="17"/>
                      </a:lnTo>
                      <a:lnTo>
                        <a:pt x="152" y="22"/>
                      </a:lnTo>
                      <a:lnTo>
                        <a:pt x="161" y="12"/>
                      </a:lnTo>
                      <a:lnTo>
                        <a:pt x="187" y="0"/>
                      </a:lnTo>
                      <a:lnTo>
                        <a:pt x="199" y="0"/>
                      </a:lnTo>
                      <a:lnTo>
                        <a:pt x="210" y="9"/>
                      </a:lnTo>
                      <a:lnTo>
                        <a:pt x="219" y="14"/>
                      </a:lnTo>
                      <a:lnTo>
                        <a:pt x="234" y="15"/>
                      </a:lnTo>
                      <a:lnTo>
                        <a:pt x="256" y="33"/>
                      </a:lnTo>
                      <a:lnTo>
                        <a:pt x="268" y="34"/>
                      </a:lnTo>
                      <a:lnTo>
                        <a:pt x="277" y="45"/>
                      </a:lnTo>
                      <a:lnTo>
                        <a:pt x="279" y="55"/>
                      </a:lnTo>
                      <a:lnTo>
                        <a:pt x="245" y="63"/>
                      </a:lnTo>
                      <a:lnTo>
                        <a:pt x="272" y="68"/>
                      </a:lnTo>
                      <a:lnTo>
                        <a:pt x="268" y="74"/>
                      </a:lnTo>
                      <a:lnTo>
                        <a:pt x="256" y="73"/>
                      </a:lnTo>
                      <a:lnTo>
                        <a:pt x="234" y="86"/>
                      </a:lnTo>
                      <a:lnTo>
                        <a:pt x="246" y="88"/>
                      </a:lnTo>
                      <a:lnTo>
                        <a:pt x="265" y="82"/>
                      </a:lnTo>
                      <a:lnTo>
                        <a:pt x="267" y="94"/>
                      </a:lnTo>
                      <a:lnTo>
                        <a:pt x="262" y="103"/>
                      </a:lnTo>
                      <a:lnTo>
                        <a:pt x="253" y="111"/>
                      </a:lnTo>
                      <a:lnTo>
                        <a:pt x="245" y="114"/>
                      </a:lnTo>
                      <a:lnTo>
                        <a:pt x="225" y="111"/>
                      </a:lnTo>
                      <a:lnTo>
                        <a:pt x="222" y="121"/>
                      </a:lnTo>
                      <a:lnTo>
                        <a:pt x="238" y="119"/>
                      </a:lnTo>
                      <a:lnTo>
                        <a:pt x="242" y="131"/>
                      </a:lnTo>
                      <a:lnTo>
                        <a:pt x="235" y="143"/>
                      </a:lnTo>
                      <a:lnTo>
                        <a:pt x="232" y="158"/>
                      </a:lnTo>
                      <a:lnTo>
                        <a:pt x="226" y="156"/>
                      </a:lnTo>
                      <a:lnTo>
                        <a:pt x="222" y="160"/>
                      </a:lnTo>
                      <a:lnTo>
                        <a:pt x="226" y="165"/>
                      </a:lnTo>
                      <a:lnTo>
                        <a:pt x="225" y="176"/>
                      </a:lnTo>
                      <a:lnTo>
                        <a:pt x="219" y="178"/>
                      </a:lnTo>
                      <a:lnTo>
                        <a:pt x="219" y="189"/>
                      </a:lnTo>
                      <a:lnTo>
                        <a:pt x="218" y="201"/>
                      </a:lnTo>
                      <a:lnTo>
                        <a:pt x="219" y="214"/>
                      </a:lnTo>
                      <a:lnTo>
                        <a:pt x="224" y="226"/>
                      </a:lnTo>
                      <a:lnTo>
                        <a:pt x="224" y="235"/>
                      </a:lnTo>
                      <a:lnTo>
                        <a:pt x="216" y="255"/>
                      </a:lnTo>
                      <a:lnTo>
                        <a:pt x="218" y="267"/>
                      </a:lnTo>
                      <a:lnTo>
                        <a:pt x="222" y="273"/>
                      </a:lnTo>
                      <a:lnTo>
                        <a:pt x="226" y="313"/>
                      </a:lnTo>
                      <a:lnTo>
                        <a:pt x="230" y="331"/>
                      </a:lnTo>
                      <a:lnTo>
                        <a:pt x="234" y="341"/>
                      </a:lnTo>
                      <a:lnTo>
                        <a:pt x="242" y="353"/>
                      </a:lnTo>
                      <a:lnTo>
                        <a:pt x="250" y="373"/>
                      </a:lnTo>
                      <a:lnTo>
                        <a:pt x="253" y="382"/>
                      </a:lnTo>
                      <a:lnTo>
                        <a:pt x="254" y="394"/>
                      </a:lnTo>
                      <a:lnTo>
                        <a:pt x="278" y="426"/>
                      </a:lnTo>
                      <a:lnTo>
                        <a:pt x="288" y="436"/>
                      </a:lnTo>
                      <a:lnTo>
                        <a:pt x="296" y="439"/>
                      </a:lnTo>
                      <a:lnTo>
                        <a:pt x="306" y="450"/>
                      </a:lnTo>
                      <a:lnTo>
                        <a:pt x="322" y="464"/>
                      </a:lnTo>
                      <a:lnTo>
                        <a:pt x="327" y="463"/>
                      </a:lnTo>
                      <a:lnTo>
                        <a:pt x="338" y="472"/>
                      </a:lnTo>
                      <a:lnTo>
                        <a:pt x="332" y="475"/>
                      </a:lnTo>
                      <a:lnTo>
                        <a:pt x="332" y="485"/>
                      </a:lnTo>
                      <a:lnTo>
                        <a:pt x="322" y="490"/>
                      </a:lnTo>
                      <a:lnTo>
                        <a:pt x="301" y="486"/>
                      </a:lnTo>
                      <a:lnTo>
                        <a:pt x="296" y="491"/>
                      </a:lnTo>
                      <a:lnTo>
                        <a:pt x="320" y="498"/>
                      </a:lnTo>
                      <a:lnTo>
                        <a:pt x="311" y="499"/>
                      </a:lnTo>
                      <a:lnTo>
                        <a:pt x="310" y="508"/>
                      </a:lnTo>
                      <a:lnTo>
                        <a:pt x="301" y="502"/>
                      </a:lnTo>
                      <a:lnTo>
                        <a:pt x="286" y="486"/>
                      </a:lnTo>
                      <a:lnTo>
                        <a:pt x="281" y="482"/>
                      </a:lnTo>
                      <a:lnTo>
                        <a:pt x="284" y="470"/>
                      </a:lnTo>
                      <a:lnTo>
                        <a:pt x="274" y="475"/>
                      </a:lnTo>
                      <a:lnTo>
                        <a:pt x="265" y="475"/>
                      </a:lnTo>
                      <a:lnTo>
                        <a:pt x="261" y="481"/>
                      </a:lnTo>
                      <a:lnTo>
                        <a:pt x="262" y="487"/>
                      </a:lnTo>
                      <a:lnTo>
                        <a:pt x="268" y="491"/>
                      </a:lnTo>
                      <a:lnTo>
                        <a:pt x="273" y="487"/>
                      </a:lnTo>
                      <a:lnTo>
                        <a:pt x="275" y="498"/>
                      </a:lnTo>
                      <a:lnTo>
                        <a:pt x="261" y="499"/>
                      </a:lnTo>
                      <a:lnTo>
                        <a:pt x="251" y="491"/>
                      </a:lnTo>
                      <a:lnTo>
                        <a:pt x="246" y="491"/>
                      </a:lnTo>
                      <a:lnTo>
                        <a:pt x="248" y="498"/>
                      </a:lnTo>
                      <a:lnTo>
                        <a:pt x="243" y="495"/>
                      </a:lnTo>
                      <a:lnTo>
                        <a:pt x="237" y="481"/>
                      </a:lnTo>
                      <a:lnTo>
                        <a:pt x="229" y="482"/>
                      </a:lnTo>
                      <a:lnTo>
                        <a:pt x="220" y="476"/>
                      </a:lnTo>
                      <a:lnTo>
                        <a:pt x="216" y="487"/>
                      </a:lnTo>
                      <a:lnTo>
                        <a:pt x="213" y="483"/>
                      </a:lnTo>
                      <a:lnTo>
                        <a:pt x="210" y="488"/>
                      </a:lnTo>
                      <a:lnTo>
                        <a:pt x="209" y="499"/>
                      </a:lnTo>
                      <a:lnTo>
                        <a:pt x="204" y="499"/>
                      </a:lnTo>
                      <a:lnTo>
                        <a:pt x="182" y="480"/>
                      </a:lnTo>
                      <a:lnTo>
                        <a:pt x="178" y="471"/>
                      </a:lnTo>
                      <a:lnTo>
                        <a:pt x="191" y="471"/>
                      </a:lnTo>
                      <a:lnTo>
                        <a:pt x="189" y="466"/>
                      </a:lnTo>
                      <a:lnTo>
                        <a:pt x="173" y="465"/>
                      </a:lnTo>
                      <a:lnTo>
                        <a:pt x="151" y="472"/>
                      </a:lnTo>
                      <a:lnTo>
                        <a:pt x="144" y="470"/>
                      </a:lnTo>
                      <a:lnTo>
                        <a:pt x="139" y="461"/>
                      </a:lnTo>
                      <a:lnTo>
                        <a:pt x="134" y="465"/>
                      </a:lnTo>
                      <a:lnTo>
                        <a:pt x="127" y="461"/>
                      </a:lnTo>
                      <a:lnTo>
                        <a:pt x="125" y="458"/>
                      </a:lnTo>
                      <a:lnTo>
                        <a:pt x="124" y="449"/>
                      </a:lnTo>
                      <a:lnTo>
                        <a:pt x="125" y="438"/>
                      </a:lnTo>
                      <a:lnTo>
                        <a:pt x="125" y="431"/>
                      </a:lnTo>
                      <a:lnTo>
                        <a:pt x="122" y="423"/>
                      </a:lnTo>
                      <a:lnTo>
                        <a:pt x="124" y="421"/>
                      </a:lnTo>
                      <a:lnTo>
                        <a:pt x="137" y="427"/>
                      </a:lnTo>
                      <a:lnTo>
                        <a:pt x="139" y="422"/>
                      </a:lnTo>
                      <a:lnTo>
                        <a:pt x="135" y="413"/>
                      </a:lnTo>
                      <a:lnTo>
                        <a:pt x="144" y="418"/>
                      </a:lnTo>
                      <a:lnTo>
                        <a:pt x="156" y="416"/>
                      </a:lnTo>
                      <a:lnTo>
                        <a:pt x="157" y="412"/>
                      </a:lnTo>
                      <a:lnTo>
                        <a:pt x="145" y="410"/>
                      </a:lnTo>
                      <a:lnTo>
                        <a:pt x="150" y="404"/>
                      </a:lnTo>
                      <a:lnTo>
                        <a:pt x="143" y="400"/>
                      </a:lnTo>
                      <a:lnTo>
                        <a:pt x="124" y="397"/>
                      </a:lnTo>
                      <a:lnTo>
                        <a:pt x="116" y="388"/>
                      </a:lnTo>
                      <a:lnTo>
                        <a:pt x="116" y="380"/>
                      </a:lnTo>
                      <a:lnTo>
                        <a:pt x="119" y="382"/>
                      </a:lnTo>
                      <a:lnTo>
                        <a:pt x="121" y="372"/>
                      </a:lnTo>
                      <a:lnTo>
                        <a:pt x="138" y="348"/>
                      </a:lnTo>
                      <a:lnTo>
                        <a:pt x="124" y="357"/>
                      </a:lnTo>
                      <a:lnTo>
                        <a:pt x="116" y="373"/>
                      </a:lnTo>
                      <a:lnTo>
                        <a:pt x="109" y="380"/>
                      </a:lnTo>
                      <a:lnTo>
                        <a:pt x="109" y="364"/>
                      </a:lnTo>
                      <a:lnTo>
                        <a:pt x="107" y="356"/>
                      </a:lnTo>
                      <a:lnTo>
                        <a:pt x="107" y="345"/>
                      </a:lnTo>
                      <a:lnTo>
                        <a:pt x="109" y="336"/>
                      </a:lnTo>
                      <a:lnTo>
                        <a:pt x="97" y="348"/>
                      </a:lnTo>
                      <a:lnTo>
                        <a:pt x="90" y="342"/>
                      </a:lnTo>
                      <a:lnTo>
                        <a:pt x="86" y="352"/>
                      </a:lnTo>
                      <a:lnTo>
                        <a:pt x="80" y="348"/>
                      </a:lnTo>
                      <a:lnTo>
                        <a:pt x="76" y="353"/>
                      </a:lnTo>
                      <a:lnTo>
                        <a:pt x="73" y="341"/>
                      </a:lnTo>
                      <a:lnTo>
                        <a:pt x="73" y="325"/>
                      </a:lnTo>
                      <a:lnTo>
                        <a:pt x="65" y="319"/>
                      </a:lnTo>
                      <a:lnTo>
                        <a:pt x="57" y="335"/>
                      </a:lnTo>
                      <a:lnTo>
                        <a:pt x="55" y="346"/>
                      </a:lnTo>
                      <a:lnTo>
                        <a:pt x="51" y="331"/>
                      </a:lnTo>
                      <a:lnTo>
                        <a:pt x="46" y="336"/>
                      </a:lnTo>
                      <a:lnTo>
                        <a:pt x="44" y="347"/>
                      </a:lnTo>
                      <a:lnTo>
                        <a:pt x="32" y="347"/>
                      </a:lnTo>
                      <a:lnTo>
                        <a:pt x="26" y="346"/>
                      </a:lnTo>
                      <a:lnTo>
                        <a:pt x="22" y="341"/>
                      </a:lnTo>
                      <a:lnTo>
                        <a:pt x="16" y="340"/>
                      </a:lnTo>
                      <a:lnTo>
                        <a:pt x="10" y="330"/>
                      </a:lnTo>
                      <a:lnTo>
                        <a:pt x="3" y="309"/>
                      </a:lnTo>
                      <a:lnTo>
                        <a:pt x="1" y="294"/>
                      </a:lnTo>
                      <a:lnTo>
                        <a:pt x="0" y="280"/>
                      </a:lnTo>
                      <a:lnTo>
                        <a:pt x="3" y="269"/>
                      </a:lnTo>
                      <a:lnTo>
                        <a:pt x="3" y="255"/>
                      </a:lnTo>
                      <a:lnTo>
                        <a:pt x="6" y="246"/>
                      </a:lnTo>
                      <a:lnTo>
                        <a:pt x="21" y="234"/>
                      </a:lnTo>
                      <a:lnTo>
                        <a:pt x="27" y="242"/>
                      </a:lnTo>
                      <a:lnTo>
                        <a:pt x="33" y="235"/>
                      </a:lnTo>
                      <a:lnTo>
                        <a:pt x="43" y="234"/>
                      </a:lnTo>
                      <a:lnTo>
                        <a:pt x="42" y="244"/>
                      </a:lnTo>
                      <a:lnTo>
                        <a:pt x="48" y="249"/>
                      </a:lnTo>
                      <a:lnTo>
                        <a:pt x="52" y="240"/>
                      </a:lnTo>
                      <a:lnTo>
                        <a:pt x="53" y="230"/>
                      </a:lnTo>
                      <a:lnTo>
                        <a:pt x="57" y="228"/>
                      </a:lnTo>
                      <a:lnTo>
                        <a:pt x="58" y="206"/>
                      </a:lnTo>
                      <a:lnTo>
                        <a:pt x="64" y="206"/>
                      </a:lnTo>
                      <a:lnTo>
                        <a:pt x="65" y="199"/>
                      </a:lnTo>
                      <a:lnTo>
                        <a:pt x="62" y="189"/>
                      </a:lnTo>
                      <a:lnTo>
                        <a:pt x="70" y="186"/>
                      </a:lnTo>
                      <a:lnTo>
                        <a:pt x="70" y="174"/>
                      </a:lnTo>
                      <a:lnTo>
                        <a:pt x="74" y="171"/>
                      </a:lnTo>
                      <a:lnTo>
                        <a:pt x="79" y="162"/>
                      </a:lnTo>
                      <a:lnTo>
                        <a:pt x="85" y="156"/>
                      </a:lnTo>
                      <a:lnTo>
                        <a:pt x="86" y="149"/>
                      </a:lnTo>
                      <a:lnTo>
                        <a:pt x="75" y="158"/>
                      </a:lnTo>
                      <a:lnTo>
                        <a:pt x="71" y="152"/>
                      </a:lnTo>
                      <a:lnTo>
                        <a:pt x="76" y="140"/>
                      </a:lnTo>
                      <a:lnTo>
                        <a:pt x="68" y="141"/>
                      </a:lnTo>
                      <a:lnTo>
                        <a:pt x="52" y="126"/>
                      </a:lnTo>
                      <a:lnTo>
                        <a:pt x="55" y="111"/>
                      </a:lnTo>
                      <a:lnTo>
                        <a:pt x="73" y="97"/>
                      </a:lnTo>
                      <a:lnTo>
                        <a:pt x="85" y="90"/>
                      </a:lnTo>
                      <a:lnTo>
                        <a:pt x="91" y="95"/>
                      </a:lnTo>
                      <a:lnTo>
                        <a:pt x="103" y="87"/>
                      </a:lnTo>
                      <a:lnTo>
                        <a:pt x="95" y="87"/>
                      </a:lnTo>
                      <a:lnTo>
                        <a:pt x="90" y="81"/>
                      </a:lnTo>
                      <a:lnTo>
                        <a:pt x="94" y="74"/>
                      </a:lnTo>
                      <a:lnTo>
                        <a:pt x="100" y="72"/>
                      </a:lnTo>
                      <a:lnTo>
                        <a:pt x="97" y="66"/>
                      </a:lnTo>
                      <a:lnTo>
                        <a:pt x="92" y="61"/>
                      </a:lnTo>
                      <a:lnTo>
                        <a:pt x="91" y="52"/>
                      </a:lnTo>
                      <a:lnTo>
                        <a:pt x="109" y="30"/>
                      </a:lnTo>
                      <a:lnTo>
                        <a:pt x="124"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36" name="Freeform 125"/>
                <p:cNvSpPr>
                  <a:spLocks noChangeAspect="1"/>
                </p:cNvSpPr>
                <p:nvPr/>
              </p:nvSpPr>
              <p:spPr bwMode="gray">
                <a:xfrm>
                  <a:off x="3104" y="1129"/>
                  <a:ext cx="169" cy="159"/>
                </a:xfrm>
                <a:custGeom>
                  <a:avLst/>
                  <a:gdLst/>
                  <a:ahLst/>
                  <a:cxnLst>
                    <a:cxn ang="0">
                      <a:pos x="31" y="669"/>
                    </a:cxn>
                    <a:cxn ang="0">
                      <a:pos x="88" y="629"/>
                    </a:cxn>
                    <a:cxn ang="0">
                      <a:pos x="84" y="616"/>
                    </a:cxn>
                    <a:cxn ang="0">
                      <a:pos x="83" y="578"/>
                    </a:cxn>
                    <a:cxn ang="0">
                      <a:pos x="109" y="554"/>
                    </a:cxn>
                    <a:cxn ang="0">
                      <a:pos x="106" y="527"/>
                    </a:cxn>
                    <a:cxn ang="0">
                      <a:pos x="144" y="509"/>
                    </a:cxn>
                    <a:cxn ang="0">
                      <a:pos x="113" y="481"/>
                    </a:cxn>
                    <a:cxn ang="0">
                      <a:pos x="103" y="457"/>
                    </a:cxn>
                    <a:cxn ang="0">
                      <a:pos x="105" y="410"/>
                    </a:cxn>
                    <a:cxn ang="0">
                      <a:pos x="163" y="404"/>
                    </a:cxn>
                    <a:cxn ang="0">
                      <a:pos x="230" y="351"/>
                    </a:cxn>
                    <a:cxn ang="0">
                      <a:pos x="259" y="310"/>
                    </a:cxn>
                    <a:cxn ang="0">
                      <a:pos x="302" y="253"/>
                    </a:cxn>
                    <a:cxn ang="0">
                      <a:pos x="372" y="196"/>
                    </a:cxn>
                    <a:cxn ang="0">
                      <a:pos x="385" y="219"/>
                    </a:cxn>
                    <a:cxn ang="0">
                      <a:pos x="398" y="169"/>
                    </a:cxn>
                    <a:cxn ang="0">
                      <a:pos x="426" y="161"/>
                    </a:cxn>
                    <a:cxn ang="0">
                      <a:pos x="502" y="184"/>
                    </a:cxn>
                    <a:cxn ang="0">
                      <a:pos x="572" y="161"/>
                    </a:cxn>
                    <a:cxn ang="0">
                      <a:pos x="615" y="124"/>
                    </a:cxn>
                    <a:cxn ang="0">
                      <a:pos x="660" y="105"/>
                    </a:cxn>
                    <a:cxn ang="0">
                      <a:pos x="689" y="39"/>
                    </a:cxn>
                    <a:cxn ang="0">
                      <a:pos x="750" y="0"/>
                    </a:cxn>
                    <a:cxn ang="0">
                      <a:pos x="832" y="36"/>
                    </a:cxn>
                    <a:cxn ang="0">
                      <a:pos x="829" y="110"/>
                    </a:cxn>
                    <a:cxn ang="0">
                      <a:pos x="799" y="176"/>
                    </a:cxn>
                    <a:cxn ang="0">
                      <a:pos x="733" y="221"/>
                    </a:cxn>
                    <a:cxn ang="0">
                      <a:pos x="648" y="244"/>
                    </a:cxn>
                    <a:cxn ang="0">
                      <a:pos x="614" y="276"/>
                    </a:cxn>
                    <a:cxn ang="0">
                      <a:pos x="540" y="304"/>
                    </a:cxn>
                    <a:cxn ang="0">
                      <a:pos x="472" y="372"/>
                    </a:cxn>
                    <a:cxn ang="0">
                      <a:pos x="391" y="442"/>
                    </a:cxn>
                    <a:cxn ang="0">
                      <a:pos x="374" y="453"/>
                    </a:cxn>
                    <a:cxn ang="0">
                      <a:pos x="358" y="511"/>
                    </a:cxn>
                    <a:cxn ang="0">
                      <a:pos x="331" y="520"/>
                    </a:cxn>
                    <a:cxn ang="0">
                      <a:pos x="294" y="530"/>
                    </a:cxn>
                    <a:cxn ang="0">
                      <a:pos x="297" y="562"/>
                    </a:cxn>
                    <a:cxn ang="0">
                      <a:pos x="249" y="547"/>
                    </a:cxn>
                    <a:cxn ang="0">
                      <a:pos x="273" y="603"/>
                    </a:cxn>
                    <a:cxn ang="0">
                      <a:pos x="262" y="625"/>
                    </a:cxn>
                    <a:cxn ang="0">
                      <a:pos x="251" y="651"/>
                    </a:cxn>
                    <a:cxn ang="0">
                      <a:pos x="213" y="601"/>
                    </a:cxn>
                    <a:cxn ang="0">
                      <a:pos x="221" y="652"/>
                    </a:cxn>
                    <a:cxn ang="0">
                      <a:pos x="228" y="687"/>
                    </a:cxn>
                    <a:cxn ang="0">
                      <a:pos x="179" y="679"/>
                    </a:cxn>
                    <a:cxn ang="0">
                      <a:pos x="211" y="723"/>
                    </a:cxn>
                    <a:cxn ang="0">
                      <a:pos x="185" y="718"/>
                    </a:cxn>
                    <a:cxn ang="0">
                      <a:pos x="192" y="760"/>
                    </a:cxn>
                    <a:cxn ang="0">
                      <a:pos x="159" y="794"/>
                    </a:cxn>
                    <a:cxn ang="0">
                      <a:pos x="82" y="761"/>
                    </a:cxn>
                    <a:cxn ang="0">
                      <a:pos x="39" y="757"/>
                    </a:cxn>
                    <a:cxn ang="0">
                      <a:pos x="63" y="724"/>
                    </a:cxn>
                    <a:cxn ang="0">
                      <a:pos x="52" y="713"/>
                    </a:cxn>
                    <a:cxn ang="0">
                      <a:pos x="0" y="692"/>
                    </a:cxn>
                  </a:cxnLst>
                  <a:rect l="0" t="0" r="r" b="b"/>
                  <a:pathLst>
                    <a:path w="843" h="796">
                      <a:moveTo>
                        <a:pt x="0" y="692"/>
                      </a:moveTo>
                      <a:lnTo>
                        <a:pt x="0" y="687"/>
                      </a:lnTo>
                      <a:lnTo>
                        <a:pt x="4" y="692"/>
                      </a:lnTo>
                      <a:lnTo>
                        <a:pt x="17" y="689"/>
                      </a:lnTo>
                      <a:lnTo>
                        <a:pt x="31" y="669"/>
                      </a:lnTo>
                      <a:lnTo>
                        <a:pt x="60" y="659"/>
                      </a:lnTo>
                      <a:lnTo>
                        <a:pt x="55" y="653"/>
                      </a:lnTo>
                      <a:lnTo>
                        <a:pt x="60" y="636"/>
                      </a:lnTo>
                      <a:lnTo>
                        <a:pt x="77" y="621"/>
                      </a:lnTo>
                      <a:lnTo>
                        <a:pt x="88" y="629"/>
                      </a:lnTo>
                      <a:lnTo>
                        <a:pt x="101" y="631"/>
                      </a:lnTo>
                      <a:lnTo>
                        <a:pt x="116" y="641"/>
                      </a:lnTo>
                      <a:lnTo>
                        <a:pt x="133" y="644"/>
                      </a:lnTo>
                      <a:lnTo>
                        <a:pt x="124" y="631"/>
                      </a:lnTo>
                      <a:lnTo>
                        <a:pt x="84" y="616"/>
                      </a:lnTo>
                      <a:lnTo>
                        <a:pt x="77" y="604"/>
                      </a:lnTo>
                      <a:lnTo>
                        <a:pt x="86" y="606"/>
                      </a:lnTo>
                      <a:lnTo>
                        <a:pt x="103" y="604"/>
                      </a:lnTo>
                      <a:lnTo>
                        <a:pt x="108" y="593"/>
                      </a:lnTo>
                      <a:lnTo>
                        <a:pt x="83" y="578"/>
                      </a:lnTo>
                      <a:lnTo>
                        <a:pt x="86" y="572"/>
                      </a:lnTo>
                      <a:lnTo>
                        <a:pt x="120" y="570"/>
                      </a:lnTo>
                      <a:lnTo>
                        <a:pt x="127" y="565"/>
                      </a:lnTo>
                      <a:lnTo>
                        <a:pt x="121" y="556"/>
                      </a:lnTo>
                      <a:lnTo>
                        <a:pt x="109" y="554"/>
                      </a:lnTo>
                      <a:lnTo>
                        <a:pt x="103" y="545"/>
                      </a:lnTo>
                      <a:lnTo>
                        <a:pt x="98" y="536"/>
                      </a:lnTo>
                      <a:lnTo>
                        <a:pt x="98" y="523"/>
                      </a:lnTo>
                      <a:lnTo>
                        <a:pt x="100" y="519"/>
                      </a:lnTo>
                      <a:lnTo>
                        <a:pt x="106" y="527"/>
                      </a:lnTo>
                      <a:lnTo>
                        <a:pt x="129" y="513"/>
                      </a:lnTo>
                      <a:lnTo>
                        <a:pt x="151" y="519"/>
                      </a:lnTo>
                      <a:lnTo>
                        <a:pt x="163" y="511"/>
                      </a:lnTo>
                      <a:lnTo>
                        <a:pt x="152" y="513"/>
                      </a:lnTo>
                      <a:lnTo>
                        <a:pt x="144" y="509"/>
                      </a:lnTo>
                      <a:lnTo>
                        <a:pt x="138" y="496"/>
                      </a:lnTo>
                      <a:lnTo>
                        <a:pt x="127" y="493"/>
                      </a:lnTo>
                      <a:lnTo>
                        <a:pt x="108" y="498"/>
                      </a:lnTo>
                      <a:lnTo>
                        <a:pt x="105" y="490"/>
                      </a:lnTo>
                      <a:lnTo>
                        <a:pt x="113" y="481"/>
                      </a:lnTo>
                      <a:lnTo>
                        <a:pt x="122" y="455"/>
                      </a:lnTo>
                      <a:lnTo>
                        <a:pt x="117" y="457"/>
                      </a:lnTo>
                      <a:lnTo>
                        <a:pt x="116" y="452"/>
                      </a:lnTo>
                      <a:lnTo>
                        <a:pt x="113" y="443"/>
                      </a:lnTo>
                      <a:lnTo>
                        <a:pt x="103" y="457"/>
                      </a:lnTo>
                      <a:lnTo>
                        <a:pt x="103" y="442"/>
                      </a:lnTo>
                      <a:lnTo>
                        <a:pt x="97" y="437"/>
                      </a:lnTo>
                      <a:lnTo>
                        <a:pt x="103" y="426"/>
                      </a:lnTo>
                      <a:lnTo>
                        <a:pt x="100" y="421"/>
                      </a:lnTo>
                      <a:lnTo>
                        <a:pt x="105" y="410"/>
                      </a:lnTo>
                      <a:lnTo>
                        <a:pt x="124" y="410"/>
                      </a:lnTo>
                      <a:lnTo>
                        <a:pt x="124" y="426"/>
                      </a:lnTo>
                      <a:lnTo>
                        <a:pt x="131" y="431"/>
                      </a:lnTo>
                      <a:lnTo>
                        <a:pt x="153" y="418"/>
                      </a:lnTo>
                      <a:lnTo>
                        <a:pt x="163" y="404"/>
                      </a:lnTo>
                      <a:lnTo>
                        <a:pt x="165" y="387"/>
                      </a:lnTo>
                      <a:lnTo>
                        <a:pt x="184" y="378"/>
                      </a:lnTo>
                      <a:lnTo>
                        <a:pt x="208" y="383"/>
                      </a:lnTo>
                      <a:lnTo>
                        <a:pt x="229" y="362"/>
                      </a:lnTo>
                      <a:lnTo>
                        <a:pt x="230" y="351"/>
                      </a:lnTo>
                      <a:lnTo>
                        <a:pt x="226" y="340"/>
                      </a:lnTo>
                      <a:lnTo>
                        <a:pt x="237" y="332"/>
                      </a:lnTo>
                      <a:lnTo>
                        <a:pt x="234" y="320"/>
                      </a:lnTo>
                      <a:lnTo>
                        <a:pt x="249" y="308"/>
                      </a:lnTo>
                      <a:lnTo>
                        <a:pt x="259" y="310"/>
                      </a:lnTo>
                      <a:lnTo>
                        <a:pt x="269" y="304"/>
                      </a:lnTo>
                      <a:lnTo>
                        <a:pt x="265" y="298"/>
                      </a:lnTo>
                      <a:lnTo>
                        <a:pt x="271" y="277"/>
                      </a:lnTo>
                      <a:lnTo>
                        <a:pt x="278" y="269"/>
                      </a:lnTo>
                      <a:lnTo>
                        <a:pt x="302" y="253"/>
                      </a:lnTo>
                      <a:lnTo>
                        <a:pt x="334" y="240"/>
                      </a:lnTo>
                      <a:lnTo>
                        <a:pt x="341" y="233"/>
                      </a:lnTo>
                      <a:lnTo>
                        <a:pt x="343" y="222"/>
                      </a:lnTo>
                      <a:lnTo>
                        <a:pt x="348" y="211"/>
                      </a:lnTo>
                      <a:lnTo>
                        <a:pt x="372" y="196"/>
                      </a:lnTo>
                      <a:lnTo>
                        <a:pt x="383" y="201"/>
                      </a:lnTo>
                      <a:lnTo>
                        <a:pt x="377" y="212"/>
                      </a:lnTo>
                      <a:lnTo>
                        <a:pt x="371" y="229"/>
                      </a:lnTo>
                      <a:lnTo>
                        <a:pt x="380" y="232"/>
                      </a:lnTo>
                      <a:lnTo>
                        <a:pt x="385" y="219"/>
                      </a:lnTo>
                      <a:lnTo>
                        <a:pt x="404" y="212"/>
                      </a:lnTo>
                      <a:lnTo>
                        <a:pt x="409" y="201"/>
                      </a:lnTo>
                      <a:lnTo>
                        <a:pt x="401" y="195"/>
                      </a:lnTo>
                      <a:lnTo>
                        <a:pt x="398" y="184"/>
                      </a:lnTo>
                      <a:lnTo>
                        <a:pt x="398" y="169"/>
                      </a:lnTo>
                      <a:lnTo>
                        <a:pt x="404" y="170"/>
                      </a:lnTo>
                      <a:lnTo>
                        <a:pt x="407" y="162"/>
                      </a:lnTo>
                      <a:lnTo>
                        <a:pt x="402" y="157"/>
                      </a:lnTo>
                      <a:lnTo>
                        <a:pt x="423" y="152"/>
                      </a:lnTo>
                      <a:lnTo>
                        <a:pt x="426" y="161"/>
                      </a:lnTo>
                      <a:lnTo>
                        <a:pt x="470" y="165"/>
                      </a:lnTo>
                      <a:lnTo>
                        <a:pt x="470" y="185"/>
                      </a:lnTo>
                      <a:lnTo>
                        <a:pt x="481" y="190"/>
                      </a:lnTo>
                      <a:lnTo>
                        <a:pt x="488" y="178"/>
                      </a:lnTo>
                      <a:lnTo>
                        <a:pt x="502" y="184"/>
                      </a:lnTo>
                      <a:lnTo>
                        <a:pt x="546" y="152"/>
                      </a:lnTo>
                      <a:lnTo>
                        <a:pt x="557" y="152"/>
                      </a:lnTo>
                      <a:lnTo>
                        <a:pt x="560" y="161"/>
                      </a:lnTo>
                      <a:lnTo>
                        <a:pt x="562" y="162"/>
                      </a:lnTo>
                      <a:lnTo>
                        <a:pt x="572" y="161"/>
                      </a:lnTo>
                      <a:lnTo>
                        <a:pt x="577" y="154"/>
                      </a:lnTo>
                      <a:lnTo>
                        <a:pt x="583" y="156"/>
                      </a:lnTo>
                      <a:lnTo>
                        <a:pt x="588" y="147"/>
                      </a:lnTo>
                      <a:lnTo>
                        <a:pt x="595" y="146"/>
                      </a:lnTo>
                      <a:lnTo>
                        <a:pt x="615" y="124"/>
                      </a:lnTo>
                      <a:lnTo>
                        <a:pt x="633" y="124"/>
                      </a:lnTo>
                      <a:lnTo>
                        <a:pt x="638" y="118"/>
                      </a:lnTo>
                      <a:lnTo>
                        <a:pt x="643" y="102"/>
                      </a:lnTo>
                      <a:lnTo>
                        <a:pt x="653" y="109"/>
                      </a:lnTo>
                      <a:lnTo>
                        <a:pt x="660" y="105"/>
                      </a:lnTo>
                      <a:lnTo>
                        <a:pt x="667" y="97"/>
                      </a:lnTo>
                      <a:lnTo>
                        <a:pt x="663" y="70"/>
                      </a:lnTo>
                      <a:lnTo>
                        <a:pt x="668" y="56"/>
                      </a:lnTo>
                      <a:lnTo>
                        <a:pt x="680" y="51"/>
                      </a:lnTo>
                      <a:lnTo>
                        <a:pt x="689" y="39"/>
                      </a:lnTo>
                      <a:lnTo>
                        <a:pt x="697" y="39"/>
                      </a:lnTo>
                      <a:lnTo>
                        <a:pt x="708" y="25"/>
                      </a:lnTo>
                      <a:lnTo>
                        <a:pt x="713" y="14"/>
                      </a:lnTo>
                      <a:lnTo>
                        <a:pt x="726" y="20"/>
                      </a:lnTo>
                      <a:lnTo>
                        <a:pt x="750" y="0"/>
                      </a:lnTo>
                      <a:lnTo>
                        <a:pt x="782" y="1"/>
                      </a:lnTo>
                      <a:lnTo>
                        <a:pt x="812" y="12"/>
                      </a:lnTo>
                      <a:lnTo>
                        <a:pt x="820" y="20"/>
                      </a:lnTo>
                      <a:lnTo>
                        <a:pt x="825" y="29"/>
                      </a:lnTo>
                      <a:lnTo>
                        <a:pt x="832" y="36"/>
                      </a:lnTo>
                      <a:lnTo>
                        <a:pt x="831" y="46"/>
                      </a:lnTo>
                      <a:lnTo>
                        <a:pt x="842" y="76"/>
                      </a:lnTo>
                      <a:lnTo>
                        <a:pt x="842" y="87"/>
                      </a:lnTo>
                      <a:lnTo>
                        <a:pt x="834" y="93"/>
                      </a:lnTo>
                      <a:lnTo>
                        <a:pt x="829" y="110"/>
                      </a:lnTo>
                      <a:lnTo>
                        <a:pt x="843" y="111"/>
                      </a:lnTo>
                      <a:lnTo>
                        <a:pt x="841" y="119"/>
                      </a:lnTo>
                      <a:lnTo>
                        <a:pt x="829" y="127"/>
                      </a:lnTo>
                      <a:lnTo>
                        <a:pt x="819" y="141"/>
                      </a:lnTo>
                      <a:lnTo>
                        <a:pt x="799" y="176"/>
                      </a:lnTo>
                      <a:lnTo>
                        <a:pt x="807" y="189"/>
                      </a:lnTo>
                      <a:lnTo>
                        <a:pt x="789" y="180"/>
                      </a:lnTo>
                      <a:lnTo>
                        <a:pt x="781" y="180"/>
                      </a:lnTo>
                      <a:lnTo>
                        <a:pt x="772" y="184"/>
                      </a:lnTo>
                      <a:lnTo>
                        <a:pt x="733" y="221"/>
                      </a:lnTo>
                      <a:lnTo>
                        <a:pt x="712" y="229"/>
                      </a:lnTo>
                      <a:lnTo>
                        <a:pt x="702" y="229"/>
                      </a:lnTo>
                      <a:lnTo>
                        <a:pt x="680" y="240"/>
                      </a:lnTo>
                      <a:lnTo>
                        <a:pt x="669" y="238"/>
                      </a:lnTo>
                      <a:lnTo>
                        <a:pt x="648" y="244"/>
                      </a:lnTo>
                      <a:lnTo>
                        <a:pt x="641" y="251"/>
                      </a:lnTo>
                      <a:lnTo>
                        <a:pt x="638" y="261"/>
                      </a:lnTo>
                      <a:lnTo>
                        <a:pt x="628" y="271"/>
                      </a:lnTo>
                      <a:lnTo>
                        <a:pt x="624" y="260"/>
                      </a:lnTo>
                      <a:lnTo>
                        <a:pt x="614" y="276"/>
                      </a:lnTo>
                      <a:lnTo>
                        <a:pt x="558" y="310"/>
                      </a:lnTo>
                      <a:lnTo>
                        <a:pt x="552" y="309"/>
                      </a:lnTo>
                      <a:lnTo>
                        <a:pt x="545" y="289"/>
                      </a:lnTo>
                      <a:lnTo>
                        <a:pt x="539" y="294"/>
                      </a:lnTo>
                      <a:lnTo>
                        <a:pt x="540" y="304"/>
                      </a:lnTo>
                      <a:lnTo>
                        <a:pt x="538" y="308"/>
                      </a:lnTo>
                      <a:lnTo>
                        <a:pt x="534" y="318"/>
                      </a:lnTo>
                      <a:lnTo>
                        <a:pt x="506" y="350"/>
                      </a:lnTo>
                      <a:lnTo>
                        <a:pt x="481" y="356"/>
                      </a:lnTo>
                      <a:lnTo>
                        <a:pt x="472" y="372"/>
                      </a:lnTo>
                      <a:lnTo>
                        <a:pt x="469" y="363"/>
                      </a:lnTo>
                      <a:lnTo>
                        <a:pt x="449" y="398"/>
                      </a:lnTo>
                      <a:lnTo>
                        <a:pt x="422" y="431"/>
                      </a:lnTo>
                      <a:lnTo>
                        <a:pt x="395" y="436"/>
                      </a:lnTo>
                      <a:lnTo>
                        <a:pt x="391" y="442"/>
                      </a:lnTo>
                      <a:lnTo>
                        <a:pt x="389" y="434"/>
                      </a:lnTo>
                      <a:lnTo>
                        <a:pt x="378" y="436"/>
                      </a:lnTo>
                      <a:lnTo>
                        <a:pt x="373" y="430"/>
                      </a:lnTo>
                      <a:lnTo>
                        <a:pt x="367" y="445"/>
                      </a:lnTo>
                      <a:lnTo>
                        <a:pt x="374" y="453"/>
                      </a:lnTo>
                      <a:lnTo>
                        <a:pt x="383" y="454"/>
                      </a:lnTo>
                      <a:lnTo>
                        <a:pt x="385" y="465"/>
                      </a:lnTo>
                      <a:lnTo>
                        <a:pt x="359" y="491"/>
                      </a:lnTo>
                      <a:lnTo>
                        <a:pt x="362" y="501"/>
                      </a:lnTo>
                      <a:lnTo>
                        <a:pt x="358" y="511"/>
                      </a:lnTo>
                      <a:lnTo>
                        <a:pt x="340" y="514"/>
                      </a:lnTo>
                      <a:lnTo>
                        <a:pt x="331" y="504"/>
                      </a:lnTo>
                      <a:lnTo>
                        <a:pt x="316" y="498"/>
                      </a:lnTo>
                      <a:lnTo>
                        <a:pt x="319" y="506"/>
                      </a:lnTo>
                      <a:lnTo>
                        <a:pt x="331" y="520"/>
                      </a:lnTo>
                      <a:lnTo>
                        <a:pt x="341" y="543"/>
                      </a:lnTo>
                      <a:lnTo>
                        <a:pt x="304" y="517"/>
                      </a:lnTo>
                      <a:lnTo>
                        <a:pt x="294" y="520"/>
                      </a:lnTo>
                      <a:lnTo>
                        <a:pt x="296" y="524"/>
                      </a:lnTo>
                      <a:lnTo>
                        <a:pt x="294" y="530"/>
                      </a:lnTo>
                      <a:lnTo>
                        <a:pt x="299" y="544"/>
                      </a:lnTo>
                      <a:lnTo>
                        <a:pt x="304" y="549"/>
                      </a:lnTo>
                      <a:lnTo>
                        <a:pt x="293" y="541"/>
                      </a:lnTo>
                      <a:lnTo>
                        <a:pt x="291" y="547"/>
                      </a:lnTo>
                      <a:lnTo>
                        <a:pt x="297" y="562"/>
                      </a:lnTo>
                      <a:lnTo>
                        <a:pt x="293" y="570"/>
                      </a:lnTo>
                      <a:lnTo>
                        <a:pt x="285" y="571"/>
                      </a:lnTo>
                      <a:lnTo>
                        <a:pt x="280" y="561"/>
                      </a:lnTo>
                      <a:lnTo>
                        <a:pt x="251" y="538"/>
                      </a:lnTo>
                      <a:lnTo>
                        <a:pt x="249" y="547"/>
                      </a:lnTo>
                      <a:lnTo>
                        <a:pt x="262" y="561"/>
                      </a:lnTo>
                      <a:lnTo>
                        <a:pt x="270" y="574"/>
                      </a:lnTo>
                      <a:lnTo>
                        <a:pt x="278" y="593"/>
                      </a:lnTo>
                      <a:lnTo>
                        <a:pt x="278" y="604"/>
                      </a:lnTo>
                      <a:lnTo>
                        <a:pt x="273" y="603"/>
                      </a:lnTo>
                      <a:lnTo>
                        <a:pt x="271" y="610"/>
                      </a:lnTo>
                      <a:lnTo>
                        <a:pt x="270" y="620"/>
                      </a:lnTo>
                      <a:lnTo>
                        <a:pt x="264" y="613"/>
                      </a:lnTo>
                      <a:lnTo>
                        <a:pt x="261" y="613"/>
                      </a:lnTo>
                      <a:lnTo>
                        <a:pt x="262" y="625"/>
                      </a:lnTo>
                      <a:lnTo>
                        <a:pt x="265" y="629"/>
                      </a:lnTo>
                      <a:lnTo>
                        <a:pt x="260" y="633"/>
                      </a:lnTo>
                      <a:lnTo>
                        <a:pt x="251" y="625"/>
                      </a:lnTo>
                      <a:lnTo>
                        <a:pt x="249" y="636"/>
                      </a:lnTo>
                      <a:lnTo>
                        <a:pt x="251" y="651"/>
                      </a:lnTo>
                      <a:lnTo>
                        <a:pt x="244" y="653"/>
                      </a:lnTo>
                      <a:lnTo>
                        <a:pt x="239" y="644"/>
                      </a:lnTo>
                      <a:lnTo>
                        <a:pt x="232" y="643"/>
                      </a:lnTo>
                      <a:lnTo>
                        <a:pt x="228" y="630"/>
                      </a:lnTo>
                      <a:lnTo>
                        <a:pt x="213" y="601"/>
                      </a:lnTo>
                      <a:lnTo>
                        <a:pt x="207" y="621"/>
                      </a:lnTo>
                      <a:lnTo>
                        <a:pt x="210" y="633"/>
                      </a:lnTo>
                      <a:lnTo>
                        <a:pt x="197" y="640"/>
                      </a:lnTo>
                      <a:lnTo>
                        <a:pt x="213" y="646"/>
                      </a:lnTo>
                      <a:lnTo>
                        <a:pt x="221" y="652"/>
                      </a:lnTo>
                      <a:lnTo>
                        <a:pt x="221" y="663"/>
                      </a:lnTo>
                      <a:lnTo>
                        <a:pt x="230" y="668"/>
                      </a:lnTo>
                      <a:lnTo>
                        <a:pt x="226" y="671"/>
                      </a:lnTo>
                      <a:lnTo>
                        <a:pt x="228" y="678"/>
                      </a:lnTo>
                      <a:lnTo>
                        <a:pt x="228" y="687"/>
                      </a:lnTo>
                      <a:lnTo>
                        <a:pt x="226" y="700"/>
                      </a:lnTo>
                      <a:lnTo>
                        <a:pt x="216" y="701"/>
                      </a:lnTo>
                      <a:lnTo>
                        <a:pt x="211" y="686"/>
                      </a:lnTo>
                      <a:lnTo>
                        <a:pt x="205" y="684"/>
                      </a:lnTo>
                      <a:lnTo>
                        <a:pt x="179" y="679"/>
                      </a:lnTo>
                      <a:lnTo>
                        <a:pt x="170" y="681"/>
                      </a:lnTo>
                      <a:lnTo>
                        <a:pt x="179" y="689"/>
                      </a:lnTo>
                      <a:lnTo>
                        <a:pt x="194" y="691"/>
                      </a:lnTo>
                      <a:lnTo>
                        <a:pt x="207" y="712"/>
                      </a:lnTo>
                      <a:lnTo>
                        <a:pt x="211" y="723"/>
                      </a:lnTo>
                      <a:lnTo>
                        <a:pt x="207" y="730"/>
                      </a:lnTo>
                      <a:lnTo>
                        <a:pt x="202" y="733"/>
                      </a:lnTo>
                      <a:lnTo>
                        <a:pt x="200" y="739"/>
                      </a:lnTo>
                      <a:lnTo>
                        <a:pt x="190" y="730"/>
                      </a:lnTo>
                      <a:lnTo>
                        <a:pt x="185" y="718"/>
                      </a:lnTo>
                      <a:lnTo>
                        <a:pt x="174" y="714"/>
                      </a:lnTo>
                      <a:lnTo>
                        <a:pt x="179" y="732"/>
                      </a:lnTo>
                      <a:lnTo>
                        <a:pt x="184" y="744"/>
                      </a:lnTo>
                      <a:lnTo>
                        <a:pt x="191" y="751"/>
                      </a:lnTo>
                      <a:lnTo>
                        <a:pt x="192" y="760"/>
                      </a:lnTo>
                      <a:lnTo>
                        <a:pt x="185" y="769"/>
                      </a:lnTo>
                      <a:lnTo>
                        <a:pt x="180" y="781"/>
                      </a:lnTo>
                      <a:lnTo>
                        <a:pt x="174" y="782"/>
                      </a:lnTo>
                      <a:lnTo>
                        <a:pt x="167" y="796"/>
                      </a:lnTo>
                      <a:lnTo>
                        <a:pt x="159" y="794"/>
                      </a:lnTo>
                      <a:lnTo>
                        <a:pt x="152" y="788"/>
                      </a:lnTo>
                      <a:lnTo>
                        <a:pt x="133" y="789"/>
                      </a:lnTo>
                      <a:lnTo>
                        <a:pt x="115" y="777"/>
                      </a:lnTo>
                      <a:lnTo>
                        <a:pt x="97" y="776"/>
                      </a:lnTo>
                      <a:lnTo>
                        <a:pt x="82" y="761"/>
                      </a:lnTo>
                      <a:lnTo>
                        <a:pt x="61" y="764"/>
                      </a:lnTo>
                      <a:lnTo>
                        <a:pt x="39" y="777"/>
                      </a:lnTo>
                      <a:lnTo>
                        <a:pt x="24" y="776"/>
                      </a:lnTo>
                      <a:lnTo>
                        <a:pt x="35" y="766"/>
                      </a:lnTo>
                      <a:lnTo>
                        <a:pt x="39" y="757"/>
                      </a:lnTo>
                      <a:lnTo>
                        <a:pt x="33" y="757"/>
                      </a:lnTo>
                      <a:lnTo>
                        <a:pt x="34" y="745"/>
                      </a:lnTo>
                      <a:lnTo>
                        <a:pt x="39" y="738"/>
                      </a:lnTo>
                      <a:lnTo>
                        <a:pt x="56" y="723"/>
                      </a:lnTo>
                      <a:lnTo>
                        <a:pt x="63" y="724"/>
                      </a:lnTo>
                      <a:lnTo>
                        <a:pt x="78" y="713"/>
                      </a:lnTo>
                      <a:lnTo>
                        <a:pt x="77" y="711"/>
                      </a:lnTo>
                      <a:lnTo>
                        <a:pt x="68" y="703"/>
                      </a:lnTo>
                      <a:lnTo>
                        <a:pt x="63" y="711"/>
                      </a:lnTo>
                      <a:lnTo>
                        <a:pt x="52" y="713"/>
                      </a:lnTo>
                      <a:lnTo>
                        <a:pt x="40" y="727"/>
                      </a:lnTo>
                      <a:lnTo>
                        <a:pt x="18" y="724"/>
                      </a:lnTo>
                      <a:lnTo>
                        <a:pt x="17" y="714"/>
                      </a:lnTo>
                      <a:lnTo>
                        <a:pt x="4" y="706"/>
                      </a:lnTo>
                      <a:lnTo>
                        <a:pt x="0" y="69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37" name="Freeform 126"/>
                <p:cNvSpPr>
                  <a:spLocks noChangeAspect="1"/>
                </p:cNvSpPr>
                <p:nvPr/>
              </p:nvSpPr>
              <p:spPr bwMode="gray">
                <a:xfrm>
                  <a:off x="3090" y="1355"/>
                  <a:ext cx="9" cy="16"/>
                </a:xfrm>
                <a:custGeom>
                  <a:avLst/>
                  <a:gdLst/>
                  <a:ahLst/>
                  <a:cxnLst>
                    <a:cxn ang="0">
                      <a:pos x="0" y="11"/>
                    </a:cxn>
                    <a:cxn ang="0">
                      <a:pos x="0" y="8"/>
                    </a:cxn>
                    <a:cxn ang="0">
                      <a:pos x="13" y="0"/>
                    </a:cxn>
                    <a:cxn ang="0">
                      <a:pos x="23" y="5"/>
                    </a:cxn>
                    <a:cxn ang="0">
                      <a:pos x="33" y="16"/>
                    </a:cxn>
                    <a:cxn ang="0">
                      <a:pos x="35" y="10"/>
                    </a:cxn>
                    <a:cxn ang="0">
                      <a:pos x="47" y="30"/>
                    </a:cxn>
                    <a:cxn ang="0">
                      <a:pos x="48" y="40"/>
                    </a:cxn>
                    <a:cxn ang="0">
                      <a:pos x="47" y="53"/>
                    </a:cxn>
                    <a:cxn ang="0">
                      <a:pos x="44" y="57"/>
                    </a:cxn>
                    <a:cxn ang="0">
                      <a:pos x="45" y="68"/>
                    </a:cxn>
                    <a:cxn ang="0">
                      <a:pos x="48" y="78"/>
                    </a:cxn>
                    <a:cxn ang="0">
                      <a:pos x="44" y="81"/>
                    </a:cxn>
                    <a:cxn ang="0">
                      <a:pos x="38" y="59"/>
                    </a:cxn>
                    <a:cxn ang="0">
                      <a:pos x="31" y="46"/>
                    </a:cxn>
                    <a:cxn ang="0">
                      <a:pos x="24" y="27"/>
                    </a:cxn>
                    <a:cxn ang="0">
                      <a:pos x="4" y="19"/>
                    </a:cxn>
                    <a:cxn ang="0">
                      <a:pos x="0" y="11"/>
                    </a:cxn>
                  </a:cxnLst>
                  <a:rect l="0" t="0" r="r" b="b"/>
                  <a:pathLst>
                    <a:path w="48" h="81">
                      <a:moveTo>
                        <a:pt x="0" y="11"/>
                      </a:moveTo>
                      <a:lnTo>
                        <a:pt x="0" y="8"/>
                      </a:lnTo>
                      <a:lnTo>
                        <a:pt x="13" y="0"/>
                      </a:lnTo>
                      <a:lnTo>
                        <a:pt x="23" y="5"/>
                      </a:lnTo>
                      <a:lnTo>
                        <a:pt x="33" y="16"/>
                      </a:lnTo>
                      <a:lnTo>
                        <a:pt x="35" y="10"/>
                      </a:lnTo>
                      <a:lnTo>
                        <a:pt x="47" y="30"/>
                      </a:lnTo>
                      <a:lnTo>
                        <a:pt x="48" y="40"/>
                      </a:lnTo>
                      <a:lnTo>
                        <a:pt x="47" y="53"/>
                      </a:lnTo>
                      <a:lnTo>
                        <a:pt x="44" y="57"/>
                      </a:lnTo>
                      <a:lnTo>
                        <a:pt x="45" y="68"/>
                      </a:lnTo>
                      <a:lnTo>
                        <a:pt x="48" y="78"/>
                      </a:lnTo>
                      <a:lnTo>
                        <a:pt x="44" y="81"/>
                      </a:lnTo>
                      <a:lnTo>
                        <a:pt x="38" y="59"/>
                      </a:lnTo>
                      <a:lnTo>
                        <a:pt x="31" y="46"/>
                      </a:lnTo>
                      <a:lnTo>
                        <a:pt x="24" y="27"/>
                      </a:lnTo>
                      <a:lnTo>
                        <a:pt x="4" y="19"/>
                      </a:lnTo>
                      <a:lnTo>
                        <a:pt x="0" y="1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38" name="Freeform 127"/>
                <p:cNvSpPr>
                  <a:spLocks noChangeAspect="1"/>
                </p:cNvSpPr>
                <p:nvPr/>
              </p:nvSpPr>
              <p:spPr bwMode="gray">
                <a:xfrm>
                  <a:off x="4042" y="1314"/>
                  <a:ext cx="17" cy="13"/>
                </a:xfrm>
                <a:custGeom>
                  <a:avLst/>
                  <a:gdLst/>
                  <a:ahLst/>
                  <a:cxnLst>
                    <a:cxn ang="0">
                      <a:pos x="44" y="7"/>
                    </a:cxn>
                    <a:cxn ang="0">
                      <a:pos x="57" y="9"/>
                    </a:cxn>
                    <a:cxn ang="0">
                      <a:pos x="84" y="4"/>
                    </a:cxn>
                    <a:cxn ang="0">
                      <a:pos x="85" y="7"/>
                    </a:cxn>
                    <a:cxn ang="0">
                      <a:pos x="84" y="14"/>
                    </a:cxn>
                    <a:cxn ang="0">
                      <a:pos x="79" y="27"/>
                    </a:cxn>
                    <a:cxn ang="0">
                      <a:pos x="76" y="37"/>
                    </a:cxn>
                    <a:cxn ang="0">
                      <a:pos x="71" y="45"/>
                    </a:cxn>
                    <a:cxn ang="0">
                      <a:pos x="70" y="40"/>
                    </a:cxn>
                    <a:cxn ang="0">
                      <a:pos x="70" y="26"/>
                    </a:cxn>
                    <a:cxn ang="0">
                      <a:pos x="62" y="51"/>
                    </a:cxn>
                    <a:cxn ang="0">
                      <a:pos x="54" y="50"/>
                    </a:cxn>
                    <a:cxn ang="0">
                      <a:pos x="44" y="42"/>
                    </a:cxn>
                    <a:cxn ang="0">
                      <a:pos x="36" y="52"/>
                    </a:cxn>
                    <a:cxn ang="0">
                      <a:pos x="20" y="51"/>
                    </a:cxn>
                    <a:cxn ang="0">
                      <a:pos x="17" y="57"/>
                    </a:cxn>
                    <a:cxn ang="0">
                      <a:pos x="13" y="61"/>
                    </a:cxn>
                    <a:cxn ang="0">
                      <a:pos x="0" y="46"/>
                    </a:cxn>
                    <a:cxn ang="0">
                      <a:pos x="4" y="40"/>
                    </a:cxn>
                    <a:cxn ang="0">
                      <a:pos x="11" y="37"/>
                    </a:cxn>
                    <a:cxn ang="0">
                      <a:pos x="10" y="29"/>
                    </a:cxn>
                    <a:cxn ang="0">
                      <a:pos x="13" y="23"/>
                    </a:cxn>
                    <a:cxn ang="0">
                      <a:pos x="19" y="20"/>
                    </a:cxn>
                    <a:cxn ang="0">
                      <a:pos x="19" y="14"/>
                    </a:cxn>
                    <a:cxn ang="0">
                      <a:pos x="16" y="4"/>
                    </a:cxn>
                    <a:cxn ang="0">
                      <a:pos x="25" y="0"/>
                    </a:cxn>
                    <a:cxn ang="0">
                      <a:pos x="41" y="2"/>
                    </a:cxn>
                    <a:cxn ang="0">
                      <a:pos x="44" y="3"/>
                    </a:cxn>
                    <a:cxn ang="0">
                      <a:pos x="44" y="7"/>
                    </a:cxn>
                  </a:cxnLst>
                  <a:rect l="0" t="0" r="r" b="b"/>
                  <a:pathLst>
                    <a:path w="85" h="61">
                      <a:moveTo>
                        <a:pt x="44" y="7"/>
                      </a:moveTo>
                      <a:lnTo>
                        <a:pt x="57" y="9"/>
                      </a:lnTo>
                      <a:lnTo>
                        <a:pt x="84" y="4"/>
                      </a:lnTo>
                      <a:lnTo>
                        <a:pt x="85" y="7"/>
                      </a:lnTo>
                      <a:lnTo>
                        <a:pt x="84" y="14"/>
                      </a:lnTo>
                      <a:lnTo>
                        <a:pt x="79" y="27"/>
                      </a:lnTo>
                      <a:lnTo>
                        <a:pt x="76" y="37"/>
                      </a:lnTo>
                      <a:lnTo>
                        <a:pt x="71" y="45"/>
                      </a:lnTo>
                      <a:lnTo>
                        <a:pt x="70" y="40"/>
                      </a:lnTo>
                      <a:lnTo>
                        <a:pt x="70" y="26"/>
                      </a:lnTo>
                      <a:lnTo>
                        <a:pt x="62" y="51"/>
                      </a:lnTo>
                      <a:lnTo>
                        <a:pt x="54" y="50"/>
                      </a:lnTo>
                      <a:lnTo>
                        <a:pt x="44" y="42"/>
                      </a:lnTo>
                      <a:lnTo>
                        <a:pt x="36" y="52"/>
                      </a:lnTo>
                      <a:lnTo>
                        <a:pt x="20" y="51"/>
                      </a:lnTo>
                      <a:lnTo>
                        <a:pt x="17" y="57"/>
                      </a:lnTo>
                      <a:lnTo>
                        <a:pt x="13" y="61"/>
                      </a:lnTo>
                      <a:lnTo>
                        <a:pt x="0" y="46"/>
                      </a:lnTo>
                      <a:lnTo>
                        <a:pt x="4" y="40"/>
                      </a:lnTo>
                      <a:lnTo>
                        <a:pt x="11" y="37"/>
                      </a:lnTo>
                      <a:lnTo>
                        <a:pt x="10" y="29"/>
                      </a:lnTo>
                      <a:lnTo>
                        <a:pt x="13" y="23"/>
                      </a:lnTo>
                      <a:lnTo>
                        <a:pt x="19" y="20"/>
                      </a:lnTo>
                      <a:lnTo>
                        <a:pt x="19" y="14"/>
                      </a:lnTo>
                      <a:lnTo>
                        <a:pt x="16" y="4"/>
                      </a:lnTo>
                      <a:lnTo>
                        <a:pt x="25" y="0"/>
                      </a:lnTo>
                      <a:lnTo>
                        <a:pt x="41" y="2"/>
                      </a:lnTo>
                      <a:lnTo>
                        <a:pt x="44" y="3"/>
                      </a:lnTo>
                      <a:lnTo>
                        <a:pt x="44"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39" name="Freeform 128"/>
                <p:cNvSpPr>
                  <a:spLocks noChangeAspect="1"/>
                </p:cNvSpPr>
                <p:nvPr/>
              </p:nvSpPr>
              <p:spPr bwMode="gray">
                <a:xfrm>
                  <a:off x="3158" y="1386"/>
                  <a:ext cx="22" cy="25"/>
                </a:xfrm>
                <a:custGeom>
                  <a:avLst/>
                  <a:gdLst/>
                  <a:ahLst/>
                  <a:cxnLst>
                    <a:cxn ang="0">
                      <a:pos x="15" y="75"/>
                    </a:cxn>
                    <a:cxn ang="0">
                      <a:pos x="12" y="75"/>
                    </a:cxn>
                    <a:cxn ang="0">
                      <a:pos x="7" y="57"/>
                    </a:cxn>
                    <a:cxn ang="0">
                      <a:pos x="7" y="49"/>
                    </a:cxn>
                    <a:cxn ang="0">
                      <a:pos x="3" y="47"/>
                    </a:cxn>
                    <a:cxn ang="0">
                      <a:pos x="0" y="36"/>
                    </a:cxn>
                    <a:cxn ang="0">
                      <a:pos x="10" y="41"/>
                    </a:cxn>
                    <a:cxn ang="0">
                      <a:pos x="19" y="38"/>
                    </a:cxn>
                    <a:cxn ang="0">
                      <a:pos x="6" y="25"/>
                    </a:cxn>
                    <a:cxn ang="0">
                      <a:pos x="10" y="23"/>
                    </a:cxn>
                    <a:cxn ang="0">
                      <a:pos x="15" y="15"/>
                    </a:cxn>
                    <a:cxn ang="0">
                      <a:pos x="19" y="3"/>
                    </a:cxn>
                    <a:cxn ang="0">
                      <a:pos x="27" y="0"/>
                    </a:cxn>
                    <a:cxn ang="0">
                      <a:pos x="37" y="16"/>
                    </a:cxn>
                    <a:cxn ang="0">
                      <a:pos x="46" y="23"/>
                    </a:cxn>
                    <a:cxn ang="0">
                      <a:pos x="52" y="38"/>
                    </a:cxn>
                    <a:cxn ang="0">
                      <a:pos x="68" y="46"/>
                    </a:cxn>
                    <a:cxn ang="0">
                      <a:pos x="82" y="62"/>
                    </a:cxn>
                    <a:cxn ang="0">
                      <a:pos x="109" y="98"/>
                    </a:cxn>
                    <a:cxn ang="0">
                      <a:pos x="112" y="108"/>
                    </a:cxn>
                    <a:cxn ang="0">
                      <a:pos x="103" y="123"/>
                    </a:cxn>
                    <a:cxn ang="0">
                      <a:pos x="96" y="118"/>
                    </a:cxn>
                    <a:cxn ang="0">
                      <a:pos x="89" y="117"/>
                    </a:cxn>
                    <a:cxn ang="0">
                      <a:pos x="85" y="122"/>
                    </a:cxn>
                    <a:cxn ang="0">
                      <a:pos x="74" y="122"/>
                    </a:cxn>
                    <a:cxn ang="0">
                      <a:pos x="60" y="112"/>
                    </a:cxn>
                    <a:cxn ang="0">
                      <a:pos x="64" y="103"/>
                    </a:cxn>
                    <a:cxn ang="0">
                      <a:pos x="54" y="96"/>
                    </a:cxn>
                    <a:cxn ang="0">
                      <a:pos x="44" y="95"/>
                    </a:cxn>
                    <a:cxn ang="0">
                      <a:pos x="26" y="82"/>
                    </a:cxn>
                    <a:cxn ang="0">
                      <a:pos x="31" y="95"/>
                    </a:cxn>
                    <a:cxn ang="0">
                      <a:pos x="39" y="106"/>
                    </a:cxn>
                    <a:cxn ang="0">
                      <a:pos x="37" y="113"/>
                    </a:cxn>
                    <a:cxn ang="0">
                      <a:pos x="28" y="95"/>
                    </a:cxn>
                    <a:cxn ang="0">
                      <a:pos x="15" y="75"/>
                    </a:cxn>
                  </a:cxnLst>
                  <a:rect l="0" t="0" r="r" b="b"/>
                  <a:pathLst>
                    <a:path w="112" h="123">
                      <a:moveTo>
                        <a:pt x="15" y="75"/>
                      </a:moveTo>
                      <a:lnTo>
                        <a:pt x="12" y="75"/>
                      </a:lnTo>
                      <a:lnTo>
                        <a:pt x="7" y="57"/>
                      </a:lnTo>
                      <a:lnTo>
                        <a:pt x="7" y="49"/>
                      </a:lnTo>
                      <a:lnTo>
                        <a:pt x="3" y="47"/>
                      </a:lnTo>
                      <a:lnTo>
                        <a:pt x="0" y="36"/>
                      </a:lnTo>
                      <a:lnTo>
                        <a:pt x="10" y="41"/>
                      </a:lnTo>
                      <a:lnTo>
                        <a:pt x="19" y="38"/>
                      </a:lnTo>
                      <a:lnTo>
                        <a:pt x="6" y="25"/>
                      </a:lnTo>
                      <a:lnTo>
                        <a:pt x="10" y="23"/>
                      </a:lnTo>
                      <a:lnTo>
                        <a:pt x="15" y="15"/>
                      </a:lnTo>
                      <a:lnTo>
                        <a:pt x="19" y="3"/>
                      </a:lnTo>
                      <a:lnTo>
                        <a:pt x="27" y="0"/>
                      </a:lnTo>
                      <a:lnTo>
                        <a:pt x="37" y="16"/>
                      </a:lnTo>
                      <a:lnTo>
                        <a:pt x="46" y="23"/>
                      </a:lnTo>
                      <a:lnTo>
                        <a:pt x="52" y="38"/>
                      </a:lnTo>
                      <a:lnTo>
                        <a:pt x="68" y="46"/>
                      </a:lnTo>
                      <a:lnTo>
                        <a:pt x="82" y="62"/>
                      </a:lnTo>
                      <a:lnTo>
                        <a:pt x="109" y="98"/>
                      </a:lnTo>
                      <a:lnTo>
                        <a:pt x="112" y="108"/>
                      </a:lnTo>
                      <a:lnTo>
                        <a:pt x="103" y="123"/>
                      </a:lnTo>
                      <a:lnTo>
                        <a:pt x="96" y="118"/>
                      </a:lnTo>
                      <a:lnTo>
                        <a:pt x="89" y="117"/>
                      </a:lnTo>
                      <a:lnTo>
                        <a:pt x="85" y="122"/>
                      </a:lnTo>
                      <a:lnTo>
                        <a:pt x="74" y="122"/>
                      </a:lnTo>
                      <a:lnTo>
                        <a:pt x="60" y="112"/>
                      </a:lnTo>
                      <a:lnTo>
                        <a:pt x="64" y="103"/>
                      </a:lnTo>
                      <a:lnTo>
                        <a:pt x="54" y="96"/>
                      </a:lnTo>
                      <a:lnTo>
                        <a:pt x="44" y="95"/>
                      </a:lnTo>
                      <a:lnTo>
                        <a:pt x="26" y="82"/>
                      </a:lnTo>
                      <a:lnTo>
                        <a:pt x="31" y="95"/>
                      </a:lnTo>
                      <a:lnTo>
                        <a:pt x="39" y="106"/>
                      </a:lnTo>
                      <a:lnTo>
                        <a:pt x="37" y="113"/>
                      </a:lnTo>
                      <a:lnTo>
                        <a:pt x="28" y="95"/>
                      </a:lnTo>
                      <a:lnTo>
                        <a:pt x="15" y="7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40" name="Freeform 129"/>
                <p:cNvSpPr>
                  <a:spLocks noChangeAspect="1"/>
                </p:cNvSpPr>
                <p:nvPr/>
              </p:nvSpPr>
              <p:spPr bwMode="gray">
                <a:xfrm>
                  <a:off x="3534" y="960"/>
                  <a:ext cx="81" cy="75"/>
                </a:xfrm>
                <a:custGeom>
                  <a:avLst/>
                  <a:gdLst/>
                  <a:ahLst/>
                  <a:cxnLst>
                    <a:cxn ang="0">
                      <a:pos x="81" y="49"/>
                    </a:cxn>
                    <a:cxn ang="0">
                      <a:pos x="90" y="63"/>
                    </a:cxn>
                    <a:cxn ang="0">
                      <a:pos x="54" y="79"/>
                    </a:cxn>
                    <a:cxn ang="0">
                      <a:pos x="47" y="106"/>
                    </a:cxn>
                    <a:cxn ang="0">
                      <a:pos x="0" y="138"/>
                    </a:cxn>
                    <a:cxn ang="0">
                      <a:pos x="17" y="168"/>
                    </a:cxn>
                    <a:cxn ang="0">
                      <a:pos x="19" y="154"/>
                    </a:cxn>
                    <a:cxn ang="0">
                      <a:pos x="31" y="142"/>
                    </a:cxn>
                    <a:cxn ang="0">
                      <a:pos x="45" y="154"/>
                    </a:cxn>
                    <a:cxn ang="0">
                      <a:pos x="51" y="168"/>
                    </a:cxn>
                    <a:cxn ang="0">
                      <a:pos x="71" y="160"/>
                    </a:cxn>
                    <a:cxn ang="0">
                      <a:pos x="75" y="181"/>
                    </a:cxn>
                    <a:cxn ang="0">
                      <a:pos x="76" y="220"/>
                    </a:cxn>
                    <a:cxn ang="0">
                      <a:pos x="83" y="247"/>
                    </a:cxn>
                    <a:cxn ang="0">
                      <a:pos x="103" y="276"/>
                    </a:cxn>
                    <a:cxn ang="0">
                      <a:pos x="120" y="302"/>
                    </a:cxn>
                    <a:cxn ang="0">
                      <a:pos x="157" y="255"/>
                    </a:cxn>
                    <a:cxn ang="0">
                      <a:pos x="161" y="298"/>
                    </a:cxn>
                    <a:cxn ang="0">
                      <a:pos x="176" y="300"/>
                    </a:cxn>
                    <a:cxn ang="0">
                      <a:pos x="185" y="313"/>
                    </a:cxn>
                    <a:cxn ang="0">
                      <a:pos x="233" y="338"/>
                    </a:cxn>
                    <a:cxn ang="0">
                      <a:pos x="260" y="354"/>
                    </a:cxn>
                    <a:cxn ang="0">
                      <a:pos x="327" y="373"/>
                    </a:cxn>
                    <a:cxn ang="0">
                      <a:pos x="350" y="366"/>
                    </a:cxn>
                    <a:cxn ang="0">
                      <a:pos x="365" y="348"/>
                    </a:cxn>
                    <a:cxn ang="0">
                      <a:pos x="375" y="322"/>
                    </a:cxn>
                    <a:cxn ang="0">
                      <a:pos x="377" y="295"/>
                    </a:cxn>
                    <a:cxn ang="0">
                      <a:pos x="366" y="262"/>
                    </a:cxn>
                    <a:cxn ang="0">
                      <a:pos x="339" y="232"/>
                    </a:cxn>
                    <a:cxn ang="0">
                      <a:pos x="371" y="232"/>
                    </a:cxn>
                    <a:cxn ang="0">
                      <a:pos x="376" y="190"/>
                    </a:cxn>
                    <a:cxn ang="0">
                      <a:pos x="377" y="160"/>
                    </a:cxn>
                    <a:cxn ang="0">
                      <a:pos x="383" y="139"/>
                    </a:cxn>
                    <a:cxn ang="0">
                      <a:pos x="405" y="107"/>
                    </a:cxn>
                    <a:cxn ang="0">
                      <a:pos x="386" y="103"/>
                    </a:cxn>
                    <a:cxn ang="0">
                      <a:pos x="390" y="72"/>
                    </a:cxn>
                    <a:cxn ang="0">
                      <a:pos x="384" y="65"/>
                    </a:cxn>
                    <a:cxn ang="0">
                      <a:pos x="367" y="18"/>
                    </a:cxn>
                    <a:cxn ang="0">
                      <a:pos x="359" y="0"/>
                    </a:cxn>
                    <a:cxn ang="0">
                      <a:pos x="335" y="2"/>
                    </a:cxn>
                    <a:cxn ang="0">
                      <a:pos x="306" y="0"/>
                    </a:cxn>
                    <a:cxn ang="0">
                      <a:pos x="306" y="32"/>
                    </a:cxn>
                    <a:cxn ang="0">
                      <a:pos x="269" y="75"/>
                    </a:cxn>
                    <a:cxn ang="0">
                      <a:pos x="237" y="95"/>
                    </a:cxn>
                    <a:cxn ang="0">
                      <a:pos x="255" y="66"/>
                    </a:cxn>
                    <a:cxn ang="0">
                      <a:pos x="265" y="45"/>
                    </a:cxn>
                    <a:cxn ang="0">
                      <a:pos x="291" y="2"/>
                    </a:cxn>
                    <a:cxn ang="0">
                      <a:pos x="97" y="0"/>
                    </a:cxn>
                    <a:cxn ang="0">
                      <a:pos x="77" y="32"/>
                    </a:cxn>
                  </a:cxnLst>
                  <a:rect l="0" t="0" r="r" b="b"/>
                  <a:pathLst>
                    <a:path w="405" h="373">
                      <a:moveTo>
                        <a:pt x="77" y="32"/>
                      </a:moveTo>
                      <a:lnTo>
                        <a:pt x="81" y="49"/>
                      </a:lnTo>
                      <a:lnTo>
                        <a:pt x="91" y="55"/>
                      </a:lnTo>
                      <a:lnTo>
                        <a:pt x="90" y="63"/>
                      </a:lnTo>
                      <a:lnTo>
                        <a:pt x="80" y="72"/>
                      </a:lnTo>
                      <a:lnTo>
                        <a:pt x="54" y="79"/>
                      </a:lnTo>
                      <a:lnTo>
                        <a:pt x="49" y="91"/>
                      </a:lnTo>
                      <a:lnTo>
                        <a:pt x="47" y="106"/>
                      </a:lnTo>
                      <a:lnTo>
                        <a:pt x="16" y="141"/>
                      </a:lnTo>
                      <a:lnTo>
                        <a:pt x="0" y="138"/>
                      </a:lnTo>
                      <a:lnTo>
                        <a:pt x="13" y="149"/>
                      </a:lnTo>
                      <a:lnTo>
                        <a:pt x="17" y="168"/>
                      </a:lnTo>
                      <a:lnTo>
                        <a:pt x="21" y="163"/>
                      </a:lnTo>
                      <a:lnTo>
                        <a:pt x="19" y="154"/>
                      </a:lnTo>
                      <a:lnTo>
                        <a:pt x="21" y="146"/>
                      </a:lnTo>
                      <a:lnTo>
                        <a:pt x="31" y="142"/>
                      </a:lnTo>
                      <a:lnTo>
                        <a:pt x="38" y="160"/>
                      </a:lnTo>
                      <a:lnTo>
                        <a:pt x="45" y="154"/>
                      </a:lnTo>
                      <a:lnTo>
                        <a:pt x="50" y="158"/>
                      </a:lnTo>
                      <a:lnTo>
                        <a:pt x="51" y="168"/>
                      </a:lnTo>
                      <a:lnTo>
                        <a:pt x="64" y="160"/>
                      </a:lnTo>
                      <a:lnTo>
                        <a:pt x="71" y="160"/>
                      </a:lnTo>
                      <a:lnTo>
                        <a:pt x="71" y="168"/>
                      </a:lnTo>
                      <a:lnTo>
                        <a:pt x="75" y="181"/>
                      </a:lnTo>
                      <a:lnTo>
                        <a:pt x="76" y="192"/>
                      </a:lnTo>
                      <a:lnTo>
                        <a:pt x="76" y="220"/>
                      </a:lnTo>
                      <a:lnTo>
                        <a:pt x="77" y="236"/>
                      </a:lnTo>
                      <a:lnTo>
                        <a:pt x="83" y="247"/>
                      </a:lnTo>
                      <a:lnTo>
                        <a:pt x="97" y="257"/>
                      </a:lnTo>
                      <a:lnTo>
                        <a:pt x="103" y="276"/>
                      </a:lnTo>
                      <a:lnTo>
                        <a:pt x="115" y="289"/>
                      </a:lnTo>
                      <a:lnTo>
                        <a:pt x="120" y="302"/>
                      </a:lnTo>
                      <a:lnTo>
                        <a:pt x="144" y="278"/>
                      </a:lnTo>
                      <a:lnTo>
                        <a:pt x="157" y="255"/>
                      </a:lnTo>
                      <a:lnTo>
                        <a:pt x="160" y="269"/>
                      </a:lnTo>
                      <a:lnTo>
                        <a:pt x="161" y="298"/>
                      </a:lnTo>
                      <a:lnTo>
                        <a:pt x="166" y="306"/>
                      </a:lnTo>
                      <a:lnTo>
                        <a:pt x="176" y="300"/>
                      </a:lnTo>
                      <a:lnTo>
                        <a:pt x="187" y="303"/>
                      </a:lnTo>
                      <a:lnTo>
                        <a:pt x="185" y="313"/>
                      </a:lnTo>
                      <a:lnTo>
                        <a:pt x="228" y="327"/>
                      </a:lnTo>
                      <a:lnTo>
                        <a:pt x="233" y="338"/>
                      </a:lnTo>
                      <a:lnTo>
                        <a:pt x="254" y="348"/>
                      </a:lnTo>
                      <a:lnTo>
                        <a:pt x="260" y="354"/>
                      </a:lnTo>
                      <a:lnTo>
                        <a:pt x="265" y="366"/>
                      </a:lnTo>
                      <a:lnTo>
                        <a:pt x="327" y="373"/>
                      </a:lnTo>
                      <a:lnTo>
                        <a:pt x="338" y="365"/>
                      </a:lnTo>
                      <a:lnTo>
                        <a:pt x="350" y="366"/>
                      </a:lnTo>
                      <a:lnTo>
                        <a:pt x="351" y="351"/>
                      </a:lnTo>
                      <a:lnTo>
                        <a:pt x="365" y="348"/>
                      </a:lnTo>
                      <a:lnTo>
                        <a:pt x="376" y="338"/>
                      </a:lnTo>
                      <a:lnTo>
                        <a:pt x="375" y="322"/>
                      </a:lnTo>
                      <a:lnTo>
                        <a:pt x="377" y="313"/>
                      </a:lnTo>
                      <a:lnTo>
                        <a:pt x="377" y="295"/>
                      </a:lnTo>
                      <a:lnTo>
                        <a:pt x="365" y="275"/>
                      </a:lnTo>
                      <a:lnTo>
                        <a:pt x="366" y="262"/>
                      </a:lnTo>
                      <a:lnTo>
                        <a:pt x="356" y="259"/>
                      </a:lnTo>
                      <a:lnTo>
                        <a:pt x="339" y="232"/>
                      </a:lnTo>
                      <a:lnTo>
                        <a:pt x="336" y="212"/>
                      </a:lnTo>
                      <a:lnTo>
                        <a:pt x="371" y="232"/>
                      </a:lnTo>
                      <a:lnTo>
                        <a:pt x="376" y="216"/>
                      </a:lnTo>
                      <a:lnTo>
                        <a:pt x="376" y="190"/>
                      </a:lnTo>
                      <a:lnTo>
                        <a:pt x="375" y="163"/>
                      </a:lnTo>
                      <a:lnTo>
                        <a:pt x="377" y="160"/>
                      </a:lnTo>
                      <a:lnTo>
                        <a:pt x="378" y="147"/>
                      </a:lnTo>
                      <a:lnTo>
                        <a:pt x="383" y="139"/>
                      </a:lnTo>
                      <a:lnTo>
                        <a:pt x="388" y="113"/>
                      </a:lnTo>
                      <a:lnTo>
                        <a:pt x="405" y="107"/>
                      </a:lnTo>
                      <a:lnTo>
                        <a:pt x="399" y="102"/>
                      </a:lnTo>
                      <a:lnTo>
                        <a:pt x="386" y="103"/>
                      </a:lnTo>
                      <a:lnTo>
                        <a:pt x="384" y="90"/>
                      </a:lnTo>
                      <a:lnTo>
                        <a:pt x="390" y="72"/>
                      </a:lnTo>
                      <a:lnTo>
                        <a:pt x="392" y="60"/>
                      </a:lnTo>
                      <a:lnTo>
                        <a:pt x="384" y="65"/>
                      </a:lnTo>
                      <a:lnTo>
                        <a:pt x="386" y="53"/>
                      </a:lnTo>
                      <a:lnTo>
                        <a:pt x="367" y="18"/>
                      </a:lnTo>
                      <a:lnTo>
                        <a:pt x="366" y="6"/>
                      </a:lnTo>
                      <a:lnTo>
                        <a:pt x="359" y="0"/>
                      </a:lnTo>
                      <a:lnTo>
                        <a:pt x="344" y="0"/>
                      </a:lnTo>
                      <a:lnTo>
                        <a:pt x="335" y="2"/>
                      </a:lnTo>
                      <a:lnTo>
                        <a:pt x="330" y="0"/>
                      </a:lnTo>
                      <a:lnTo>
                        <a:pt x="306" y="0"/>
                      </a:lnTo>
                      <a:lnTo>
                        <a:pt x="308" y="2"/>
                      </a:lnTo>
                      <a:lnTo>
                        <a:pt x="306" y="32"/>
                      </a:lnTo>
                      <a:lnTo>
                        <a:pt x="282" y="50"/>
                      </a:lnTo>
                      <a:lnTo>
                        <a:pt x="269" y="75"/>
                      </a:lnTo>
                      <a:lnTo>
                        <a:pt x="253" y="77"/>
                      </a:lnTo>
                      <a:lnTo>
                        <a:pt x="237" y="95"/>
                      </a:lnTo>
                      <a:lnTo>
                        <a:pt x="223" y="92"/>
                      </a:lnTo>
                      <a:lnTo>
                        <a:pt x="255" y="66"/>
                      </a:lnTo>
                      <a:lnTo>
                        <a:pt x="265" y="68"/>
                      </a:lnTo>
                      <a:lnTo>
                        <a:pt x="265" y="45"/>
                      </a:lnTo>
                      <a:lnTo>
                        <a:pt x="290" y="33"/>
                      </a:lnTo>
                      <a:lnTo>
                        <a:pt x="291" y="2"/>
                      </a:lnTo>
                      <a:lnTo>
                        <a:pt x="290" y="0"/>
                      </a:lnTo>
                      <a:lnTo>
                        <a:pt x="97" y="0"/>
                      </a:lnTo>
                      <a:lnTo>
                        <a:pt x="83" y="15"/>
                      </a:lnTo>
                      <a:lnTo>
                        <a:pt x="77" y="3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41" name="Freeform 130"/>
                <p:cNvSpPr>
                  <a:spLocks noChangeAspect="1"/>
                </p:cNvSpPr>
                <p:nvPr/>
              </p:nvSpPr>
              <p:spPr bwMode="gray">
                <a:xfrm>
                  <a:off x="4473" y="1348"/>
                  <a:ext cx="44" cy="25"/>
                </a:xfrm>
                <a:custGeom>
                  <a:avLst/>
                  <a:gdLst/>
                  <a:ahLst/>
                  <a:cxnLst>
                    <a:cxn ang="0">
                      <a:pos x="82" y="99"/>
                    </a:cxn>
                    <a:cxn ang="0">
                      <a:pos x="78" y="98"/>
                    </a:cxn>
                    <a:cxn ang="0">
                      <a:pos x="69" y="103"/>
                    </a:cxn>
                    <a:cxn ang="0">
                      <a:pos x="63" y="110"/>
                    </a:cxn>
                    <a:cxn ang="0">
                      <a:pos x="60" y="119"/>
                    </a:cxn>
                    <a:cxn ang="0">
                      <a:pos x="38" y="121"/>
                    </a:cxn>
                    <a:cxn ang="0">
                      <a:pos x="36" y="118"/>
                    </a:cxn>
                    <a:cxn ang="0">
                      <a:pos x="16" y="125"/>
                    </a:cxn>
                    <a:cxn ang="0">
                      <a:pos x="15" y="116"/>
                    </a:cxn>
                    <a:cxn ang="0">
                      <a:pos x="4" y="100"/>
                    </a:cxn>
                    <a:cxn ang="0">
                      <a:pos x="0" y="91"/>
                    </a:cxn>
                    <a:cxn ang="0">
                      <a:pos x="4" y="78"/>
                    </a:cxn>
                    <a:cxn ang="0">
                      <a:pos x="12" y="72"/>
                    </a:cxn>
                    <a:cxn ang="0">
                      <a:pos x="16" y="60"/>
                    </a:cxn>
                    <a:cxn ang="0">
                      <a:pos x="36" y="43"/>
                    </a:cxn>
                    <a:cxn ang="0">
                      <a:pos x="42" y="33"/>
                    </a:cxn>
                    <a:cxn ang="0">
                      <a:pos x="55" y="19"/>
                    </a:cxn>
                    <a:cxn ang="0">
                      <a:pos x="63" y="19"/>
                    </a:cxn>
                    <a:cxn ang="0">
                      <a:pos x="66" y="10"/>
                    </a:cxn>
                    <a:cxn ang="0">
                      <a:pos x="82" y="5"/>
                    </a:cxn>
                    <a:cxn ang="0">
                      <a:pos x="82" y="3"/>
                    </a:cxn>
                    <a:cxn ang="0">
                      <a:pos x="82" y="5"/>
                    </a:cxn>
                    <a:cxn ang="0">
                      <a:pos x="84" y="3"/>
                    </a:cxn>
                    <a:cxn ang="0">
                      <a:pos x="84" y="5"/>
                    </a:cxn>
                    <a:cxn ang="0">
                      <a:pos x="90" y="6"/>
                    </a:cxn>
                    <a:cxn ang="0">
                      <a:pos x="101" y="1"/>
                    </a:cxn>
                    <a:cxn ang="0">
                      <a:pos x="114" y="10"/>
                    </a:cxn>
                    <a:cxn ang="0">
                      <a:pos x="127" y="1"/>
                    </a:cxn>
                    <a:cxn ang="0">
                      <a:pos x="133" y="3"/>
                    </a:cxn>
                    <a:cxn ang="0">
                      <a:pos x="135" y="0"/>
                    </a:cxn>
                    <a:cxn ang="0">
                      <a:pos x="156" y="11"/>
                    </a:cxn>
                    <a:cxn ang="0">
                      <a:pos x="184" y="19"/>
                    </a:cxn>
                    <a:cxn ang="0">
                      <a:pos x="188" y="24"/>
                    </a:cxn>
                    <a:cxn ang="0">
                      <a:pos x="186" y="28"/>
                    </a:cxn>
                    <a:cxn ang="0">
                      <a:pos x="186" y="32"/>
                    </a:cxn>
                    <a:cxn ang="0">
                      <a:pos x="214" y="55"/>
                    </a:cxn>
                    <a:cxn ang="0">
                      <a:pos x="218" y="67"/>
                    </a:cxn>
                    <a:cxn ang="0">
                      <a:pos x="214" y="77"/>
                    </a:cxn>
                    <a:cxn ang="0">
                      <a:pos x="193" y="91"/>
                    </a:cxn>
                    <a:cxn ang="0">
                      <a:pos x="143" y="107"/>
                    </a:cxn>
                    <a:cxn ang="0">
                      <a:pos x="133" y="113"/>
                    </a:cxn>
                    <a:cxn ang="0">
                      <a:pos x="113" y="109"/>
                    </a:cxn>
                    <a:cxn ang="0">
                      <a:pos x="107" y="104"/>
                    </a:cxn>
                    <a:cxn ang="0">
                      <a:pos x="82" y="100"/>
                    </a:cxn>
                    <a:cxn ang="0">
                      <a:pos x="82" y="99"/>
                    </a:cxn>
                  </a:cxnLst>
                  <a:rect l="0" t="0" r="r" b="b"/>
                  <a:pathLst>
                    <a:path w="218" h="125">
                      <a:moveTo>
                        <a:pt x="82" y="99"/>
                      </a:moveTo>
                      <a:lnTo>
                        <a:pt x="78" y="98"/>
                      </a:lnTo>
                      <a:lnTo>
                        <a:pt x="69" y="103"/>
                      </a:lnTo>
                      <a:lnTo>
                        <a:pt x="63" y="110"/>
                      </a:lnTo>
                      <a:lnTo>
                        <a:pt x="60" y="119"/>
                      </a:lnTo>
                      <a:lnTo>
                        <a:pt x="38" y="121"/>
                      </a:lnTo>
                      <a:lnTo>
                        <a:pt x="36" y="118"/>
                      </a:lnTo>
                      <a:lnTo>
                        <a:pt x="16" y="125"/>
                      </a:lnTo>
                      <a:lnTo>
                        <a:pt x="15" y="116"/>
                      </a:lnTo>
                      <a:lnTo>
                        <a:pt x="4" y="100"/>
                      </a:lnTo>
                      <a:lnTo>
                        <a:pt x="0" y="91"/>
                      </a:lnTo>
                      <a:lnTo>
                        <a:pt x="4" y="78"/>
                      </a:lnTo>
                      <a:lnTo>
                        <a:pt x="12" y="72"/>
                      </a:lnTo>
                      <a:lnTo>
                        <a:pt x="16" y="60"/>
                      </a:lnTo>
                      <a:lnTo>
                        <a:pt x="36" y="43"/>
                      </a:lnTo>
                      <a:lnTo>
                        <a:pt x="42" y="33"/>
                      </a:lnTo>
                      <a:lnTo>
                        <a:pt x="55" y="19"/>
                      </a:lnTo>
                      <a:lnTo>
                        <a:pt x="63" y="19"/>
                      </a:lnTo>
                      <a:lnTo>
                        <a:pt x="66" y="10"/>
                      </a:lnTo>
                      <a:lnTo>
                        <a:pt x="82" y="5"/>
                      </a:lnTo>
                      <a:lnTo>
                        <a:pt x="82" y="3"/>
                      </a:lnTo>
                      <a:lnTo>
                        <a:pt x="82" y="5"/>
                      </a:lnTo>
                      <a:lnTo>
                        <a:pt x="84" y="3"/>
                      </a:lnTo>
                      <a:lnTo>
                        <a:pt x="84" y="5"/>
                      </a:lnTo>
                      <a:lnTo>
                        <a:pt x="90" y="6"/>
                      </a:lnTo>
                      <a:lnTo>
                        <a:pt x="101" y="1"/>
                      </a:lnTo>
                      <a:lnTo>
                        <a:pt x="114" y="10"/>
                      </a:lnTo>
                      <a:lnTo>
                        <a:pt x="127" y="1"/>
                      </a:lnTo>
                      <a:lnTo>
                        <a:pt x="133" y="3"/>
                      </a:lnTo>
                      <a:lnTo>
                        <a:pt x="135" y="0"/>
                      </a:lnTo>
                      <a:lnTo>
                        <a:pt x="156" y="11"/>
                      </a:lnTo>
                      <a:lnTo>
                        <a:pt x="184" y="19"/>
                      </a:lnTo>
                      <a:lnTo>
                        <a:pt x="188" y="24"/>
                      </a:lnTo>
                      <a:lnTo>
                        <a:pt x="186" y="28"/>
                      </a:lnTo>
                      <a:lnTo>
                        <a:pt x="186" y="32"/>
                      </a:lnTo>
                      <a:lnTo>
                        <a:pt x="214" y="55"/>
                      </a:lnTo>
                      <a:lnTo>
                        <a:pt x="218" y="67"/>
                      </a:lnTo>
                      <a:lnTo>
                        <a:pt x="214" y="77"/>
                      </a:lnTo>
                      <a:lnTo>
                        <a:pt x="193" y="91"/>
                      </a:lnTo>
                      <a:lnTo>
                        <a:pt x="143" y="107"/>
                      </a:lnTo>
                      <a:lnTo>
                        <a:pt x="133" y="113"/>
                      </a:lnTo>
                      <a:lnTo>
                        <a:pt x="113" y="109"/>
                      </a:lnTo>
                      <a:lnTo>
                        <a:pt x="107" y="104"/>
                      </a:lnTo>
                      <a:lnTo>
                        <a:pt x="82" y="100"/>
                      </a:lnTo>
                      <a:lnTo>
                        <a:pt x="82" y="9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326" name="Freeform 131"/>
              <p:cNvSpPr>
                <a:spLocks noChangeAspect="1"/>
              </p:cNvSpPr>
              <p:nvPr/>
            </p:nvSpPr>
            <p:spPr bwMode="gray">
              <a:xfrm>
                <a:off x="4071" y="1777"/>
                <a:ext cx="34" cy="144"/>
              </a:xfrm>
              <a:custGeom>
                <a:avLst/>
                <a:gdLst/>
                <a:ahLst/>
                <a:cxnLst>
                  <a:cxn ang="0">
                    <a:pos x="55" y="0"/>
                  </a:cxn>
                  <a:cxn ang="0">
                    <a:pos x="69" y="22"/>
                  </a:cxn>
                  <a:cxn ang="0">
                    <a:pos x="76" y="79"/>
                  </a:cxn>
                  <a:cxn ang="0">
                    <a:pos x="92" y="144"/>
                  </a:cxn>
                  <a:cxn ang="0">
                    <a:pos x="90" y="187"/>
                  </a:cxn>
                  <a:cxn ang="0">
                    <a:pos x="84" y="210"/>
                  </a:cxn>
                  <a:cxn ang="0">
                    <a:pos x="90" y="243"/>
                  </a:cxn>
                  <a:cxn ang="0">
                    <a:pos x="92" y="257"/>
                  </a:cxn>
                  <a:cxn ang="0">
                    <a:pos x="102" y="289"/>
                  </a:cxn>
                  <a:cxn ang="0">
                    <a:pos x="116" y="344"/>
                  </a:cxn>
                  <a:cxn ang="0">
                    <a:pos x="139" y="425"/>
                  </a:cxn>
                  <a:cxn ang="0">
                    <a:pos x="150" y="459"/>
                  </a:cxn>
                  <a:cxn ang="0">
                    <a:pos x="168" y="487"/>
                  </a:cxn>
                  <a:cxn ang="0">
                    <a:pos x="149" y="466"/>
                  </a:cxn>
                  <a:cxn ang="0">
                    <a:pos x="119" y="448"/>
                  </a:cxn>
                  <a:cxn ang="0">
                    <a:pos x="92" y="447"/>
                  </a:cxn>
                  <a:cxn ang="0">
                    <a:pos x="75" y="475"/>
                  </a:cxn>
                  <a:cxn ang="0">
                    <a:pos x="65" y="509"/>
                  </a:cxn>
                  <a:cxn ang="0">
                    <a:pos x="53" y="566"/>
                  </a:cxn>
                  <a:cxn ang="0">
                    <a:pos x="61" y="602"/>
                  </a:cxn>
                  <a:cxn ang="0">
                    <a:pos x="80" y="635"/>
                  </a:cxn>
                  <a:cxn ang="0">
                    <a:pos x="89" y="651"/>
                  </a:cxn>
                  <a:cxn ang="0">
                    <a:pos x="100" y="654"/>
                  </a:cxn>
                  <a:cxn ang="0">
                    <a:pos x="108" y="684"/>
                  </a:cxn>
                  <a:cxn ang="0">
                    <a:pos x="102" y="713"/>
                  </a:cxn>
                  <a:cxn ang="0">
                    <a:pos x="69" y="663"/>
                  </a:cxn>
                  <a:cxn ang="0">
                    <a:pos x="46" y="673"/>
                  </a:cxn>
                  <a:cxn ang="0">
                    <a:pos x="31" y="721"/>
                  </a:cxn>
                  <a:cxn ang="0">
                    <a:pos x="15" y="689"/>
                  </a:cxn>
                  <a:cxn ang="0">
                    <a:pos x="21" y="623"/>
                  </a:cxn>
                  <a:cxn ang="0">
                    <a:pos x="32" y="554"/>
                  </a:cxn>
                  <a:cxn ang="0">
                    <a:pos x="23" y="522"/>
                  </a:cxn>
                  <a:cxn ang="0">
                    <a:pos x="17" y="479"/>
                  </a:cxn>
                  <a:cxn ang="0">
                    <a:pos x="28" y="425"/>
                  </a:cxn>
                  <a:cxn ang="0">
                    <a:pos x="32" y="392"/>
                  </a:cxn>
                  <a:cxn ang="0">
                    <a:pos x="30" y="375"/>
                  </a:cxn>
                  <a:cxn ang="0">
                    <a:pos x="25" y="348"/>
                  </a:cxn>
                  <a:cxn ang="0">
                    <a:pos x="31" y="297"/>
                  </a:cxn>
                  <a:cxn ang="0">
                    <a:pos x="21" y="260"/>
                  </a:cxn>
                  <a:cxn ang="0">
                    <a:pos x="4" y="243"/>
                  </a:cxn>
                  <a:cxn ang="0">
                    <a:pos x="3" y="226"/>
                  </a:cxn>
                  <a:cxn ang="0">
                    <a:pos x="0" y="188"/>
                  </a:cxn>
                  <a:cxn ang="0">
                    <a:pos x="12" y="125"/>
                  </a:cxn>
                  <a:cxn ang="0">
                    <a:pos x="9" y="96"/>
                  </a:cxn>
                  <a:cxn ang="0">
                    <a:pos x="25" y="79"/>
                  </a:cxn>
                  <a:cxn ang="0">
                    <a:pos x="37" y="87"/>
                  </a:cxn>
                  <a:cxn ang="0">
                    <a:pos x="50" y="81"/>
                  </a:cxn>
                  <a:cxn ang="0">
                    <a:pos x="50" y="66"/>
                  </a:cxn>
                  <a:cxn ang="0">
                    <a:pos x="59" y="64"/>
                  </a:cxn>
                  <a:cxn ang="0">
                    <a:pos x="49" y="33"/>
                  </a:cxn>
                  <a:cxn ang="0">
                    <a:pos x="38" y="9"/>
                  </a:cxn>
                  <a:cxn ang="0">
                    <a:pos x="47" y="6"/>
                  </a:cxn>
                </a:cxnLst>
                <a:rect l="0" t="0" r="r" b="b"/>
                <a:pathLst>
                  <a:path w="170" h="721">
                    <a:moveTo>
                      <a:pt x="52" y="3"/>
                    </a:moveTo>
                    <a:lnTo>
                      <a:pt x="55" y="0"/>
                    </a:lnTo>
                    <a:lnTo>
                      <a:pt x="63" y="4"/>
                    </a:lnTo>
                    <a:lnTo>
                      <a:pt x="69" y="22"/>
                    </a:lnTo>
                    <a:lnTo>
                      <a:pt x="73" y="59"/>
                    </a:lnTo>
                    <a:lnTo>
                      <a:pt x="76" y="79"/>
                    </a:lnTo>
                    <a:lnTo>
                      <a:pt x="87" y="113"/>
                    </a:lnTo>
                    <a:lnTo>
                      <a:pt x="92" y="144"/>
                    </a:lnTo>
                    <a:lnTo>
                      <a:pt x="93" y="166"/>
                    </a:lnTo>
                    <a:lnTo>
                      <a:pt x="90" y="187"/>
                    </a:lnTo>
                    <a:lnTo>
                      <a:pt x="82" y="192"/>
                    </a:lnTo>
                    <a:lnTo>
                      <a:pt x="84" y="210"/>
                    </a:lnTo>
                    <a:lnTo>
                      <a:pt x="89" y="229"/>
                    </a:lnTo>
                    <a:lnTo>
                      <a:pt x="90" y="243"/>
                    </a:lnTo>
                    <a:lnTo>
                      <a:pt x="89" y="258"/>
                    </a:lnTo>
                    <a:lnTo>
                      <a:pt x="92" y="257"/>
                    </a:lnTo>
                    <a:lnTo>
                      <a:pt x="98" y="272"/>
                    </a:lnTo>
                    <a:lnTo>
                      <a:pt x="102" y="289"/>
                    </a:lnTo>
                    <a:lnTo>
                      <a:pt x="103" y="292"/>
                    </a:lnTo>
                    <a:lnTo>
                      <a:pt x="116" y="344"/>
                    </a:lnTo>
                    <a:lnTo>
                      <a:pt x="135" y="407"/>
                    </a:lnTo>
                    <a:lnTo>
                      <a:pt x="139" y="425"/>
                    </a:lnTo>
                    <a:lnTo>
                      <a:pt x="144" y="445"/>
                    </a:lnTo>
                    <a:lnTo>
                      <a:pt x="150" y="459"/>
                    </a:lnTo>
                    <a:lnTo>
                      <a:pt x="157" y="474"/>
                    </a:lnTo>
                    <a:lnTo>
                      <a:pt x="168" y="487"/>
                    </a:lnTo>
                    <a:lnTo>
                      <a:pt x="170" y="496"/>
                    </a:lnTo>
                    <a:lnTo>
                      <a:pt x="149" y="466"/>
                    </a:lnTo>
                    <a:lnTo>
                      <a:pt x="135" y="456"/>
                    </a:lnTo>
                    <a:lnTo>
                      <a:pt x="119" y="448"/>
                    </a:lnTo>
                    <a:lnTo>
                      <a:pt x="104" y="445"/>
                    </a:lnTo>
                    <a:lnTo>
                      <a:pt x="92" y="447"/>
                    </a:lnTo>
                    <a:lnTo>
                      <a:pt x="80" y="457"/>
                    </a:lnTo>
                    <a:lnTo>
                      <a:pt x="75" y="475"/>
                    </a:lnTo>
                    <a:lnTo>
                      <a:pt x="73" y="491"/>
                    </a:lnTo>
                    <a:lnTo>
                      <a:pt x="65" y="509"/>
                    </a:lnTo>
                    <a:lnTo>
                      <a:pt x="55" y="549"/>
                    </a:lnTo>
                    <a:lnTo>
                      <a:pt x="53" y="566"/>
                    </a:lnTo>
                    <a:lnTo>
                      <a:pt x="53" y="586"/>
                    </a:lnTo>
                    <a:lnTo>
                      <a:pt x="61" y="602"/>
                    </a:lnTo>
                    <a:lnTo>
                      <a:pt x="77" y="623"/>
                    </a:lnTo>
                    <a:lnTo>
                      <a:pt x="80" y="635"/>
                    </a:lnTo>
                    <a:lnTo>
                      <a:pt x="84" y="645"/>
                    </a:lnTo>
                    <a:lnTo>
                      <a:pt x="89" y="651"/>
                    </a:lnTo>
                    <a:lnTo>
                      <a:pt x="97" y="656"/>
                    </a:lnTo>
                    <a:lnTo>
                      <a:pt x="100" y="654"/>
                    </a:lnTo>
                    <a:lnTo>
                      <a:pt x="103" y="657"/>
                    </a:lnTo>
                    <a:lnTo>
                      <a:pt x="108" y="684"/>
                    </a:lnTo>
                    <a:lnTo>
                      <a:pt x="107" y="700"/>
                    </a:lnTo>
                    <a:lnTo>
                      <a:pt x="102" y="713"/>
                    </a:lnTo>
                    <a:lnTo>
                      <a:pt x="95" y="674"/>
                    </a:lnTo>
                    <a:lnTo>
                      <a:pt x="69" y="663"/>
                    </a:lnTo>
                    <a:lnTo>
                      <a:pt x="55" y="662"/>
                    </a:lnTo>
                    <a:lnTo>
                      <a:pt x="46" y="673"/>
                    </a:lnTo>
                    <a:lnTo>
                      <a:pt x="36" y="706"/>
                    </a:lnTo>
                    <a:lnTo>
                      <a:pt x="31" y="721"/>
                    </a:lnTo>
                    <a:lnTo>
                      <a:pt x="18" y="714"/>
                    </a:lnTo>
                    <a:lnTo>
                      <a:pt x="15" y="689"/>
                    </a:lnTo>
                    <a:lnTo>
                      <a:pt x="15" y="666"/>
                    </a:lnTo>
                    <a:lnTo>
                      <a:pt x="21" y="623"/>
                    </a:lnTo>
                    <a:lnTo>
                      <a:pt x="26" y="565"/>
                    </a:lnTo>
                    <a:lnTo>
                      <a:pt x="32" y="554"/>
                    </a:lnTo>
                    <a:lnTo>
                      <a:pt x="31" y="539"/>
                    </a:lnTo>
                    <a:lnTo>
                      <a:pt x="23" y="522"/>
                    </a:lnTo>
                    <a:lnTo>
                      <a:pt x="17" y="499"/>
                    </a:lnTo>
                    <a:lnTo>
                      <a:pt x="17" y="479"/>
                    </a:lnTo>
                    <a:lnTo>
                      <a:pt x="22" y="463"/>
                    </a:lnTo>
                    <a:lnTo>
                      <a:pt x="28" y="425"/>
                    </a:lnTo>
                    <a:lnTo>
                      <a:pt x="28" y="394"/>
                    </a:lnTo>
                    <a:lnTo>
                      <a:pt x="32" y="392"/>
                    </a:lnTo>
                    <a:lnTo>
                      <a:pt x="30" y="386"/>
                    </a:lnTo>
                    <a:lnTo>
                      <a:pt x="30" y="375"/>
                    </a:lnTo>
                    <a:lnTo>
                      <a:pt x="28" y="360"/>
                    </a:lnTo>
                    <a:lnTo>
                      <a:pt x="25" y="348"/>
                    </a:lnTo>
                    <a:lnTo>
                      <a:pt x="25" y="331"/>
                    </a:lnTo>
                    <a:lnTo>
                      <a:pt x="31" y="297"/>
                    </a:lnTo>
                    <a:lnTo>
                      <a:pt x="31" y="284"/>
                    </a:lnTo>
                    <a:lnTo>
                      <a:pt x="21" y="260"/>
                    </a:lnTo>
                    <a:lnTo>
                      <a:pt x="11" y="249"/>
                    </a:lnTo>
                    <a:lnTo>
                      <a:pt x="4" y="243"/>
                    </a:lnTo>
                    <a:lnTo>
                      <a:pt x="6" y="237"/>
                    </a:lnTo>
                    <a:lnTo>
                      <a:pt x="3" y="226"/>
                    </a:lnTo>
                    <a:lnTo>
                      <a:pt x="0" y="205"/>
                    </a:lnTo>
                    <a:lnTo>
                      <a:pt x="0" y="188"/>
                    </a:lnTo>
                    <a:lnTo>
                      <a:pt x="10" y="160"/>
                    </a:lnTo>
                    <a:lnTo>
                      <a:pt x="12" y="125"/>
                    </a:lnTo>
                    <a:lnTo>
                      <a:pt x="11" y="108"/>
                    </a:lnTo>
                    <a:lnTo>
                      <a:pt x="9" y="96"/>
                    </a:lnTo>
                    <a:lnTo>
                      <a:pt x="14" y="85"/>
                    </a:lnTo>
                    <a:lnTo>
                      <a:pt x="25" y="79"/>
                    </a:lnTo>
                    <a:lnTo>
                      <a:pt x="31" y="81"/>
                    </a:lnTo>
                    <a:lnTo>
                      <a:pt x="37" y="87"/>
                    </a:lnTo>
                    <a:lnTo>
                      <a:pt x="48" y="86"/>
                    </a:lnTo>
                    <a:lnTo>
                      <a:pt x="50" y="81"/>
                    </a:lnTo>
                    <a:lnTo>
                      <a:pt x="48" y="75"/>
                    </a:lnTo>
                    <a:lnTo>
                      <a:pt x="50" y="66"/>
                    </a:lnTo>
                    <a:lnTo>
                      <a:pt x="57" y="66"/>
                    </a:lnTo>
                    <a:lnTo>
                      <a:pt x="59" y="64"/>
                    </a:lnTo>
                    <a:lnTo>
                      <a:pt x="54" y="52"/>
                    </a:lnTo>
                    <a:lnTo>
                      <a:pt x="49" y="33"/>
                    </a:lnTo>
                    <a:lnTo>
                      <a:pt x="39" y="16"/>
                    </a:lnTo>
                    <a:lnTo>
                      <a:pt x="38" y="9"/>
                    </a:lnTo>
                    <a:lnTo>
                      <a:pt x="41" y="6"/>
                    </a:lnTo>
                    <a:lnTo>
                      <a:pt x="47" y="6"/>
                    </a:lnTo>
                    <a:lnTo>
                      <a:pt x="52"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27" name="Freeform 132"/>
              <p:cNvSpPr>
                <a:spLocks noChangeAspect="1"/>
              </p:cNvSpPr>
              <p:nvPr/>
            </p:nvSpPr>
            <p:spPr bwMode="gray">
              <a:xfrm>
                <a:off x="2817" y="1091"/>
                <a:ext cx="1786" cy="901"/>
              </a:xfrm>
              <a:custGeom>
                <a:avLst/>
                <a:gdLst/>
                <a:ahLst/>
                <a:cxnLst>
                  <a:cxn ang="0">
                    <a:pos x="3264" y="3913"/>
                  </a:cxn>
                  <a:cxn ang="0">
                    <a:pos x="4333" y="3788"/>
                  </a:cxn>
                  <a:cxn ang="0">
                    <a:pos x="5307" y="3536"/>
                  </a:cxn>
                  <a:cxn ang="0">
                    <a:pos x="5833" y="4138"/>
                  </a:cxn>
                  <a:cxn ang="0">
                    <a:pos x="6066" y="4138"/>
                  </a:cxn>
                  <a:cxn ang="0">
                    <a:pos x="6189" y="3482"/>
                  </a:cxn>
                  <a:cxn ang="0">
                    <a:pos x="5968" y="3336"/>
                  </a:cxn>
                  <a:cxn ang="0">
                    <a:pos x="6672" y="2912"/>
                  </a:cxn>
                  <a:cxn ang="0">
                    <a:pos x="6999" y="2815"/>
                  </a:cxn>
                  <a:cxn ang="0">
                    <a:pos x="7448" y="2593"/>
                  </a:cxn>
                  <a:cxn ang="0">
                    <a:pos x="7045" y="3206"/>
                  </a:cxn>
                  <a:cxn ang="0">
                    <a:pos x="7368" y="3293"/>
                  </a:cxn>
                  <a:cxn ang="0">
                    <a:pos x="7505" y="2864"/>
                  </a:cxn>
                  <a:cxn ang="0">
                    <a:pos x="7925" y="2760"/>
                  </a:cxn>
                  <a:cxn ang="0">
                    <a:pos x="8227" y="2553"/>
                  </a:cxn>
                  <a:cxn ang="0">
                    <a:pos x="8363" y="2256"/>
                  </a:cxn>
                  <a:cxn ang="0">
                    <a:pos x="8646" y="2287"/>
                  </a:cxn>
                  <a:cxn ang="0">
                    <a:pos x="8841" y="2201"/>
                  </a:cxn>
                  <a:cxn ang="0">
                    <a:pos x="8685" y="1981"/>
                  </a:cxn>
                  <a:cxn ang="0">
                    <a:pos x="8538" y="1863"/>
                  </a:cxn>
                  <a:cxn ang="0">
                    <a:pos x="7819" y="1608"/>
                  </a:cxn>
                  <a:cxn ang="0">
                    <a:pos x="7284" y="1590"/>
                  </a:cxn>
                  <a:cxn ang="0">
                    <a:pos x="6685" y="1267"/>
                  </a:cxn>
                  <a:cxn ang="0">
                    <a:pos x="6173" y="1286"/>
                  </a:cxn>
                  <a:cxn ang="0">
                    <a:pos x="5674" y="1395"/>
                  </a:cxn>
                  <a:cxn ang="0">
                    <a:pos x="5597" y="1031"/>
                  </a:cxn>
                  <a:cxn ang="0">
                    <a:pos x="5210" y="1036"/>
                  </a:cxn>
                  <a:cxn ang="0">
                    <a:pos x="4698" y="872"/>
                  </a:cxn>
                  <a:cxn ang="0">
                    <a:pos x="4354" y="1003"/>
                  </a:cxn>
                  <a:cxn ang="0">
                    <a:pos x="4584" y="721"/>
                  </a:cxn>
                  <a:cxn ang="0">
                    <a:pos x="4684" y="394"/>
                  </a:cxn>
                  <a:cxn ang="0">
                    <a:pos x="4372" y="204"/>
                  </a:cxn>
                  <a:cxn ang="0">
                    <a:pos x="4025" y="232"/>
                  </a:cxn>
                  <a:cxn ang="0">
                    <a:pos x="3791" y="419"/>
                  </a:cxn>
                  <a:cxn ang="0">
                    <a:pos x="3374" y="550"/>
                  </a:cxn>
                  <a:cxn ang="0">
                    <a:pos x="3254" y="832"/>
                  </a:cxn>
                  <a:cxn ang="0">
                    <a:pos x="2949" y="1149"/>
                  </a:cxn>
                  <a:cxn ang="0">
                    <a:pos x="2945" y="1235"/>
                  </a:cxn>
                  <a:cxn ang="0">
                    <a:pos x="2627" y="1222"/>
                  </a:cxn>
                  <a:cxn ang="0">
                    <a:pos x="2758" y="1734"/>
                  </a:cxn>
                  <a:cxn ang="0">
                    <a:pos x="2590" y="1842"/>
                  </a:cxn>
                  <a:cxn ang="0">
                    <a:pos x="2499" y="1888"/>
                  </a:cxn>
                  <a:cxn ang="0">
                    <a:pos x="2297" y="1040"/>
                  </a:cxn>
                  <a:cxn ang="0">
                    <a:pos x="2235" y="1800"/>
                  </a:cxn>
                  <a:cxn ang="0">
                    <a:pos x="1570" y="1757"/>
                  </a:cxn>
                  <a:cxn ang="0">
                    <a:pos x="1175" y="1897"/>
                  </a:cxn>
                  <a:cxn ang="0">
                    <a:pos x="933" y="2056"/>
                  </a:cxn>
                  <a:cxn ang="0">
                    <a:pos x="501" y="2289"/>
                  </a:cxn>
                  <a:cxn ang="0">
                    <a:pos x="306" y="2013"/>
                  </a:cxn>
                  <a:cxn ang="0">
                    <a:pos x="589" y="1783"/>
                  </a:cxn>
                  <a:cxn ang="0">
                    <a:pos x="191" y="1600"/>
                  </a:cxn>
                  <a:cxn ang="0">
                    <a:pos x="215" y="2548"/>
                  </a:cxn>
                  <a:cxn ang="0">
                    <a:pos x="14" y="3054"/>
                  </a:cxn>
                  <a:cxn ang="0">
                    <a:pos x="241" y="3470"/>
                  </a:cxn>
                  <a:cxn ang="0">
                    <a:pos x="440" y="3762"/>
                  </a:cxn>
                  <a:cxn ang="0">
                    <a:pos x="644" y="4043"/>
                  </a:cxn>
                  <a:cxn ang="0">
                    <a:pos x="898" y="4398"/>
                  </a:cxn>
                  <a:cxn ang="0">
                    <a:pos x="1107" y="4133"/>
                  </a:cxn>
                  <a:cxn ang="0">
                    <a:pos x="1169" y="3800"/>
                  </a:cxn>
                  <a:cxn ang="0">
                    <a:pos x="1520" y="3752"/>
                  </a:cxn>
                  <a:cxn ang="0">
                    <a:pos x="1831" y="3572"/>
                  </a:cxn>
                  <a:cxn ang="0">
                    <a:pos x="2183" y="3384"/>
                  </a:cxn>
                  <a:cxn ang="0">
                    <a:pos x="2523" y="3466"/>
                  </a:cxn>
                </a:cxnLst>
                <a:rect l="0" t="0" r="r" b="b"/>
                <a:pathLst>
                  <a:path w="8931" h="4504">
                    <a:moveTo>
                      <a:pt x="2688" y="3454"/>
                    </a:moveTo>
                    <a:lnTo>
                      <a:pt x="2691" y="3461"/>
                    </a:lnTo>
                    <a:lnTo>
                      <a:pt x="2695" y="3463"/>
                    </a:lnTo>
                    <a:lnTo>
                      <a:pt x="2768" y="3530"/>
                    </a:lnTo>
                    <a:lnTo>
                      <a:pt x="2887" y="3748"/>
                    </a:lnTo>
                    <a:lnTo>
                      <a:pt x="2902" y="3737"/>
                    </a:lnTo>
                    <a:lnTo>
                      <a:pt x="2904" y="3730"/>
                    </a:lnTo>
                    <a:lnTo>
                      <a:pt x="2904" y="3723"/>
                    </a:lnTo>
                    <a:lnTo>
                      <a:pt x="2915" y="3709"/>
                    </a:lnTo>
                    <a:lnTo>
                      <a:pt x="2923" y="3708"/>
                    </a:lnTo>
                    <a:lnTo>
                      <a:pt x="2928" y="3714"/>
                    </a:lnTo>
                    <a:lnTo>
                      <a:pt x="2936" y="3717"/>
                    </a:lnTo>
                    <a:lnTo>
                      <a:pt x="2950" y="3725"/>
                    </a:lnTo>
                    <a:lnTo>
                      <a:pt x="2946" y="3732"/>
                    </a:lnTo>
                    <a:lnTo>
                      <a:pt x="2951" y="3739"/>
                    </a:lnTo>
                    <a:lnTo>
                      <a:pt x="2956" y="3740"/>
                    </a:lnTo>
                    <a:lnTo>
                      <a:pt x="2961" y="3753"/>
                    </a:lnTo>
                    <a:lnTo>
                      <a:pt x="2985" y="3751"/>
                    </a:lnTo>
                    <a:lnTo>
                      <a:pt x="3003" y="3756"/>
                    </a:lnTo>
                    <a:lnTo>
                      <a:pt x="3010" y="3753"/>
                    </a:lnTo>
                    <a:lnTo>
                      <a:pt x="3026" y="3753"/>
                    </a:lnTo>
                    <a:lnTo>
                      <a:pt x="3028" y="3746"/>
                    </a:lnTo>
                    <a:lnTo>
                      <a:pt x="3033" y="3740"/>
                    </a:lnTo>
                    <a:lnTo>
                      <a:pt x="3042" y="3741"/>
                    </a:lnTo>
                    <a:lnTo>
                      <a:pt x="3049" y="3741"/>
                    </a:lnTo>
                    <a:lnTo>
                      <a:pt x="3053" y="3734"/>
                    </a:lnTo>
                    <a:lnTo>
                      <a:pt x="3060" y="3729"/>
                    </a:lnTo>
                    <a:lnTo>
                      <a:pt x="3075" y="3734"/>
                    </a:lnTo>
                    <a:lnTo>
                      <a:pt x="3082" y="3737"/>
                    </a:lnTo>
                    <a:lnTo>
                      <a:pt x="3086" y="3745"/>
                    </a:lnTo>
                    <a:lnTo>
                      <a:pt x="3093" y="3748"/>
                    </a:lnTo>
                    <a:lnTo>
                      <a:pt x="3103" y="3761"/>
                    </a:lnTo>
                    <a:lnTo>
                      <a:pt x="3112" y="3764"/>
                    </a:lnTo>
                    <a:lnTo>
                      <a:pt x="3114" y="3772"/>
                    </a:lnTo>
                    <a:lnTo>
                      <a:pt x="3112" y="3779"/>
                    </a:lnTo>
                    <a:lnTo>
                      <a:pt x="3113" y="3788"/>
                    </a:lnTo>
                    <a:lnTo>
                      <a:pt x="3117" y="3795"/>
                    </a:lnTo>
                    <a:lnTo>
                      <a:pt x="3125" y="3796"/>
                    </a:lnTo>
                    <a:lnTo>
                      <a:pt x="3146" y="3807"/>
                    </a:lnTo>
                    <a:lnTo>
                      <a:pt x="3150" y="3815"/>
                    </a:lnTo>
                    <a:lnTo>
                      <a:pt x="3150" y="3822"/>
                    </a:lnTo>
                    <a:lnTo>
                      <a:pt x="3157" y="3826"/>
                    </a:lnTo>
                    <a:lnTo>
                      <a:pt x="3162" y="3831"/>
                    </a:lnTo>
                    <a:lnTo>
                      <a:pt x="3170" y="3845"/>
                    </a:lnTo>
                    <a:lnTo>
                      <a:pt x="3176" y="3849"/>
                    </a:lnTo>
                    <a:lnTo>
                      <a:pt x="3193" y="3852"/>
                    </a:lnTo>
                    <a:lnTo>
                      <a:pt x="3199" y="3857"/>
                    </a:lnTo>
                    <a:lnTo>
                      <a:pt x="3208" y="3859"/>
                    </a:lnTo>
                    <a:lnTo>
                      <a:pt x="3215" y="3860"/>
                    </a:lnTo>
                    <a:lnTo>
                      <a:pt x="3224" y="3860"/>
                    </a:lnTo>
                    <a:lnTo>
                      <a:pt x="3226" y="3853"/>
                    </a:lnTo>
                    <a:lnTo>
                      <a:pt x="3231" y="3847"/>
                    </a:lnTo>
                    <a:lnTo>
                      <a:pt x="3246" y="3841"/>
                    </a:lnTo>
                    <a:lnTo>
                      <a:pt x="3248" y="3849"/>
                    </a:lnTo>
                    <a:lnTo>
                      <a:pt x="3252" y="3857"/>
                    </a:lnTo>
                    <a:lnTo>
                      <a:pt x="3259" y="3861"/>
                    </a:lnTo>
                    <a:lnTo>
                      <a:pt x="3267" y="3875"/>
                    </a:lnTo>
                    <a:lnTo>
                      <a:pt x="3273" y="3880"/>
                    </a:lnTo>
                    <a:lnTo>
                      <a:pt x="3277" y="3887"/>
                    </a:lnTo>
                    <a:lnTo>
                      <a:pt x="3264" y="3913"/>
                    </a:lnTo>
                    <a:lnTo>
                      <a:pt x="3289" y="3920"/>
                    </a:lnTo>
                    <a:lnTo>
                      <a:pt x="3305" y="3904"/>
                    </a:lnTo>
                    <a:lnTo>
                      <a:pt x="3310" y="3904"/>
                    </a:lnTo>
                    <a:lnTo>
                      <a:pt x="3322" y="3882"/>
                    </a:lnTo>
                    <a:lnTo>
                      <a:pt x="3338" y="3865"/>
                    </a:lnTo>
                    <a:lnTo>
                      <a:pt x="3356" y="3858"/>
                    </a:lnTo>
                    <a:lnTo>
                      <a:pt x="3375" y="3852"/>
                    </a:lnTo>
                    <a:lnTo>
                      <a:pt x="3394" y="3839"/>
                    </a:lnTo>
                    <a:lnTo>
                      <a:pt x="3414" y="3823"/>
                    </a:lnTo>
                    <a:lnTo>
                      <a:pt x="3439" y="3811"/>
                    </a:lnTo>
                    <a:lnTo>
                      <a:pt x="3464" y="3789"/>
                    </a:lnTo>
                    <a:lnTo>
                      <a:pt x="3505" y="3777"/>
                    </a:lnTo>
                    <a:lnTo>
                      <a:pt x="3530" y="3766"/>
                    </a:lnTo>
                    <a:lnTo>
                      <a:pt x="3553" y="3763"/>
                    </a:lnTo>
                    <a:lnTo>
                      <a:pt x="3575" y="3767"/>
                    </a:lnTo>
                    <a:lnTo>
                      <a:pt x="3591" y="3773"/>
                    </a:lnTo>
                    <a:lnTo>
                      <a:pt x="3604" y="3784"/>
                    </a:lnTo>
                    <a:lnTo>
                      <a:pt x="3623" y="3780"/>
                    </a:lnTo>
                    <a:lnTo>
                      <a:pt x="3644" y="3779"/>
                    </a:lnTo>
                    <a:lnTo>
                      <a:pt x="3661" y="3782"/>
                    </a:lnTo>
                    <a:lnTo>
                      <a:pt x="3692" y="3811"/>
                    </a:lnTo>
                    <a:lnTo>
                      <a:pt x="3697" y="3818"/>
                    </a:lnTo>
                    <a:lnTo>
                      <a:pt x="3714" y="3821"/>
                    </a:lnTo>
                    <a:lnTo>
                      <a:pt x="3761" y="3814"/>
                    </a:lnTo>
                    <a:lnTo>
                      <a:pt x="3774" y="3820"/>
                    </a:lnTo>
                    <a:lnTo>
                      <a:pt x="3818" y="3821"/>
                    </a:lnTo>
                    <a:lnTo>
                      <a:pt x="3856" y="3816"/>
                    </a:lnTo>
                    <a:lnTo>
                      <a:pt x="3866" y="3811"/>
                    </a:lnTo>
                    <a:lnTo>
                      <a:pt x="3866" y="3803"/>
                    </a:lnTo>
                    <a:lnTo>
                      <a:pt x="3862" y="3791"/>
                    </a:lnTo>
                    <a:lnTo>
                      <a:pt x="3865" y="3777"/>
                    </a:lnTo>
                    <a:lnTo>
                      <a:pt x="3875" y="3761"/>
                    </a:lnTo>
                    <a:lnTo>
                      <a:pt x="3875" y="3745"/>
                    </a:lnTo>
                    <a:lnTo>
                      <a:pt x="3864" y="3730"/>
                    </a:lnTo>
                    <a:lnTo>
                      <a:pt x="3860" y="3712"/>
                    </a:lnTo>
                    <a:lnTo>
                      <a:pt x="3862" y="3694"/>
                    </a:lnTo>
                    <a:lnTo>
                      <a:pt x="3878" y="3680"/>
                    </a:lnTo>
                    <a:lnTo>
                      <a:pt x="3892" y="3664"/>
                    </a:lnTo>
                    <a:lnTo>
                      <a:pt x="3910" y="3649"/>
                    </a:lnTo>
                    <a:lnTo>
                      <a:pt x="3921" y="3632"/>
                    </a:lnTo>
                    <a:lnTo>
                      <a:pt x="3935" y="3631"/>
                    </a:lnTo>
                    <a:lnTo>
                      <a:pt x="3955" y="3637"/>
                    </a:lnTo>
                    <a:lnTo>
                      <a:pt x="3969" y="3648"/>
                    </a:lnTo>
                    <a:lnTo>
                      <a:pt x="4006" y="3658"/>
                    </a:lnTo>
                    <a:lnTo>
                      <a:pt x="4017" y="3672"/>
                    </a:lnTo>
                    <a:lnTo>
                      <a:pt x="4041" y="3678"/>
                    </a:lnTo>
                    <a:lnTo>
                      <a:pt x="4065" y="3681"/>
                    </a:lnTo>
                    <a:lnTo>
                      <a:pt x="4082" y="3688"/>
                    </a:lnTo>
                    <a:lnTo>
                      <a:pt x="4092" y="3704"/>
                    </a:lnTo>
                    <a:lnTo>
                      <a:pt x="4097" y="3734"/>
                    </a:lnTo>
                    <a:lnTo>
                      <a:pt x="4097" y="3755"/>
                    </a:lnTo>
                    <a:lnTo>
                      <a:pt x="4102" y="3755"/>
                    </a:lnTo>
                    <a:lnTo>
                      <a:pt x="4117" y="3769"/>
                    </a:lnTo>
                    <a:lnTo>
                      <a:pt x="4140" y="3785"/>
                    </a:lnTo>
                    <a:lnTo>
                      <a:pt x="4174" y="3796"/>
                    </a:lnTo>
                    <a:lnTo>
                      <a:pt x="4202" y="3790"/>
                    </a:lnTo>
                    <a:lnTo>
                      <a:pt x="4229" y="3775"/>
                    </a:lnTo>
                    <a:lnTo>
                      <a:pt x="4254" y="3763"/>
                    </a:lnTo>
                    <a:lnTo>
                      <a:pt x="4285" y="3771"/>
                    </a:lnTo>
                    <a:lnTo>
                      <a:pt x="4333" y="3788"/>
                    </a:lnTo>
                    <a:lnTo>
                      <a:pt x="4343" y="3800"/>
                    </a:lnTo>
                    <a:lnTo>
                      <a:pt x="4344" y="3800"/>
                    </a:lnTo>
                    <a:lnTo>
                      <a:pt x="4350" y="3805"/>
                    </a:lnTo>
                    <a:lnTo>
                      <a:pt x="4372" y="3817"/>
                    </a:lnTo>
                    <a:lnTo>
                      <a:pt x="4393" y="3823"/>
                    </a:lnTo>
                    <a:lnTo>
                      <a:pt x="4414" y="3832"/>
                    </a:lnTo>
                    <a:lnTo>
                      <a:pt x="4428" y="3852"/>
                    </a:lnTo>
                    <a:lnTo>
                      <a:pt x="4455" y="3868"/>
                    </a:lnTo>
                    <a:lnTo>
                      <a:pt x="4487" y="3873"/>
                    </a:lnTo>
                    <a:lnTo>
                      <a:pt x="4510" y="3880"/>
                    </a:lnTo>
                    <a:lnTo>
                      <a:pt x="4528" y="3881"/>
                    </a:lnTo>
                    <a:lnTo>
                      <a:pt x="4553" y="3879"/>
                    </a:lnTo>
                    <a:lnTo>
                      <a:pt x="4571" y="3887"/>
                    </a:lnTo>
                    <a:lnTo>
                      <a:pt x="4627" y="3868"/>
                    </a:lnTo>
                    <a:lnTo>
                      <a:pt x="4661" y="3860"/>
                    </a:lnTo>
                    <a:lnTo>
                      <a:pt x="4688" y="3855"/>
                    </a:lnTo>
                    <a:lnTo>
                      <a:pt x="4725" y="3826"/>
                    </a:lnTo>
                    <a:lnTo>
                      <a:pt x="4749" y="3810"/>
                    </a:lnTo>
                    <a:lnTo>
                      <a:pt x="4774" y="3801"/>
                    </a:lnTo>
                    <a:lnTo>
                      <a:pt x="4799" y="3811"/>
                    </a:lnTo>
                    <a:lnTo>
                      <a:pt x="4817" y="3826"/>
                    </a:lnTo>
                    <a:lnTo>
                      <a:pt x="4838" y="3830"/>
                    </a:lnTo>
                    <a:lnTo>
                      <a:pt x="4855" y="3826"/>
                    </a:lnTo>
                    <a:lnTo>
                      <a:pt x="4869" y="3818"/>
                    </a:lnTo>
                    <a:lnTo>
                      <a:pt x="4875" y="3821"/>
                    </a:lnTo>
                    <a:lnTo>
                      <a:pt x="4886" y="3823"/>
                    </a:lnTo>
                    <a:lnTo>
                      <a:pt x="4899" y="3833"/>
                    </a:lnTo>
                    <a:lnTo>
                      <a:pt x="4931" y="3843"/>
                    </a:lnTo>
                    <a:lnTo>
                      <a:pt x="4956" y="3855"/>
                    </a:lnTo>
                    <a:lnTo>
                      <a:pt x="4967" y="3853"/>
                    </a:lnTo>
                    <a:lnTo>
                      <a:pt x="4982" y="3842"/>
                    </a:lnTo>
                    <a:lnTo>
                      <a:pt x="5032" y="3811"/>
                    </a:lnTo>
                    <a:lnTo>
                      <a:pt x="5033" y="3804"/>
                    </a:lnTo>
                    <a:lnTo>
                      <a:pt x="5031" y="3791"/>
                    </a:lnTo>
                    <a:lnTo>
                      <a:pt x="5034" y="3779"/>
                    </a:lnTo>
                    <a:lnTo>
                      <a:pt x="5045" y="3766"/>
                    </a:lnTo>
                    <a:lnTo>
                      <a:pt x="5052" y="3755"/>
                    </a:lnTo>
                    <a:lnTo>
                      <a:pt x="5059" y="3725"/>
                    </a:lnTo>
                    <a:lnTo>
                      <a:pt x="5064" y="3703"/>
                    </a:lnTo>
                    <a:lnTo>
                      <a:pt x="5071" y="3686"/>
                    </a:lnTo>
                    <a:lnTo>
                      <a:pt x="5090" y="3676"/>
                    </a:lnTo>
                    <a:lnTo>
                      <a:pt x="5114" y="3649"/>
                    </a:lnTo>
                    <a:lnTo>
                      <a:pt x="5114" y="3644"/>
                    </a:lnTo>
                    <a:lnTo>
                      <a:pt x="5109" y="3633"/>
                    </a:lnTo>
                    <a:lnTo>
                      <a:pt x="5111" y="3606"/>
                    </a:lnTo>
                    <a:lnTo>
                      <a:pt x="5104" y="3602"/>
                    </a:lnTo>
                    <a:lnTo>
                      <a:pt x="5093" y="3602"/>
                    </a:lnTo>
                    <a:lnTo>
                      <a:pt x="5075" y="3607"/>
                    </a:lnTo>
                    <a:lnTo>
                      <a:pt x="5071" y="3602"/>
                    </a:lnTo>
                    <a:lnTo>
                      <a:pt x="5076" y="3589"/>
                    </a:lnTo>
                    <a:lnTo>
                      <a:pt x="5100" y="3565"/>
                    </a:lnTo>
                    <a:lnTo>
                      <a:pt x="5108" y="3553"/>
                    </a:lnTo>
                    <a:lnTo>
                      <a:pt x="5124" y="3541"/>
                    </a:lnTo>
                    <a:lnTo>
                      <a:pt x="5158" y="3535"/>
                    </a:lnTo>
                    <a:lnTo>
                      <a:pt x="5199" y="3520"/>
                    </a:lnTo>
                    <a:lnTo>
                      <a:pt x="5224" y="3521"/>
                    </a:lnTo>
                    <a:lnTo>
                      <a:pt x="5259" y="3515"/>
                    </a:lnTo>
                    <a:lnTo>
                      <a:pt x="5271" y="3515"/>
                    </a:lnTo>
                    <a:lnTo>
                      <a:pt x="5290" y="3524"/>
                    </a:lnTo>
                    <a:lnTo>
                      <a:pt x="5307" y="3536"/>
                    </a:lnTo>
                    <a:lnTo>
                      <a:pt x="5318" y="3548"/>
                    </a:lnTo>
                    <a:lnTo>
                      <a:pt x="5334" y="3552"/>
                    </a:lnTo>
                    <a:lnTo>
                      <a:pt x="5353" y="3549"/>
                    </a:lnTo>
                    <a:lnTo>
                      <a:pt x="5369" y="3553"/>
                    </a:lnTo>
                    <a:lnTo>
                      <a:pt x="5383" y="3559"/>
                    </a:lnTo>
                    <a:lnTo>
                      <a:pt x="5391" y="3573"/>
                    </a:lnTo>
                    <a:lnTo>
                      <a:pt x="5403" y="3591"/>
                    </a:lnTo>
                    <a:lnTo>
                      <a:pt x="5404" y="3604"/>
                    </a:lnTo>
                    <a:lnTo>
                      <a:pt x="5412" y="3611"/>
                    </a:lnTo>
                    <a:lnTo>
                      <a:pt x="5421" y="3617"/>
                    </a:lnTo>
                    <a:lnTo>
                      <a:pt x="5423" y="3626"/>
                    </a:lnTo>
                    <a:lnTo>
                      <a:pt x="5424" y="3621"/>
                    </a:lnTo>
                    <a:lnTo>
                      <a:pt x="5426" y="3634"/>
                    </a:lnTo>
                    <a:lnTo>
                      <a:pt x="5431" y="3649"/>
                    </a:lnTo>
                    <a:lnTo>
                      <a:pt x="5434" y="3670"/>
                    </a:lnTo>
                    <a:lnTo>
                      <a:pt x="5442" y="3687"/>
                    </a:lnTo>
                    <a:lnTo>
                      <a:pt x="5447" y="3704"/>
                    </a:lnTo>
                    <a:lnTo>
                      <a:pt x="5468" y="3744"/>
                    </a:lnTo>
                    <a:lnTo>
                      <a:pt x="5474" y="3785"/>
                    </a:lnTo>
                    <a:lnTo>
                      <a:pt x="5483" y="3804"/>
                    </a:lnTo>
                    <a:lnTo>
                      <a:pt x="5482" y="3809"/>
                    </a:lnTo>
                    <a:lnTo>
                      <a:pt x="5483" y="3810"/>
                    </a:lnTo>
                    <a:lnTo>
                      <a:pt x="5485" y="3828"/>
                    </a:lnTo>
                    <a:lnTo>
                      <a:pt x="5485" y="3849"/>
                    </a:lnTo>
                    <a:lnTo>
                      <a:pt x="5498" y="3860"/>
                    </a:lnTo>
                    <a:lnTo>
                      <a:pt x="5521" y="3863"/>
                    </a:lnTo>
                    <a:lnTo>
                      <a:pt x="5542" y="3855"/>
                    </a:lnTo>
                    <a:lnTo>
                      <a:pt x="5558" y="3863"/>
                    </a:lnTo>
                    <a:lnTo>
                      <a:pt x="5577" y="3865"/>
                    </a:lnTo>
                    <a:lnTo>
                      <a:pt x="5595" y="3874"/>
                    </a:lnTo>
                    <a:lnTo>
                      <a:pt x="5627" y="3902"/>
                    </a:lnTo>
                    <a:lnTo>
                      <a:pt x="5642" y="3909"/>
                    </a:lnTo>
                    <a:lnTo>
                      <a:pt x="5654" y="3911"/>
                    </a:lnTo>
                    <a:lnTo>
                      <a:pt x="5658" y="3918"/>
                    </a:lnTo>
                    <a:lnTo>
                      <a:pt x="5658" y="3923"/>
                    </a:lnTo>
                    <a:lnTo>
                      <a:pt x="5660" y="3922"/>
                    </a:lnTo>
                    <a:lnTo>
                      <a:pt x="5661" y="3938"/>
                    </a:lnTo>
                    <a:lnTo>
                      <a:pt x="5668" y="3947"/>
                    </a:lnTo>
                    <a:lnTo>
                      <a:pt x="5667" y="3963"/>
                    </a:lnTo>
                    <a:lnTo>
                      <a:pt x="5668" y="3981"/>
                    </a:lnTo>
                    <a:lnTo>
                      <a:pt x="5678" y="3997"/>
                    </a:lnTo>
                    <a:lnTo>
                      <a:pt x="5684" y="4010"/>
                    </a:lnTo>
                    <a:lnTo>
                      <a:pt x="5703" y="4009"/>
                    </a:lnTo>
                    <a:lnTo>
                      <a:pt x="5722" y="4015"/>
                    </a:lnTo>
                    <a:lnTo>
                      <a:pt x="5740" y="4013"/>
                    </a:lnTo>
                    <a:lnTo>
                      <a:pt x="5771" y="3998"/>
                    </a:lnTo>
                    <a:lnTo>
                      <a:pt x="5805" y="3976"/>
                    </a:lnTo>
                    <a:lnTo>
                      <a:pt x="5823" y="3974"/>
                    </a:lnTo>
                    <a:lnTo>
                      <a:pt x="5856" y="3956"/>
                    </a:lnTo>
                    <a:lnTo>
                      <a:pt x="5888" y="3947"/>
                    </a:lnTo>
                    <a:lnTo>
                      <a:pt x="5889" y="3950"/>
                    </a:lnTo>
                    <a:lnTo>
                      <a:pt x="5881" y="3963"/>
                    </a:lnTo>
                    <a:lnTo>
                      <a:pt x="5881" y="3983"/>
                    </a:lnTo>
                    <a:lnTo>
                      <a:pt x="5886" y="3999"/>
                    </a:lnTo>
                    <a:lnTo>
                      <a:pt x="5883" y="4019"/>
                    </a:lnTo>
                    <a:lnTo>
                      <a:pt x="5871" y="4029"/>
                    </a:lnTo>
                    <a:lnTo>
                      <a:pt x="5857" y="4042"/>
                    </a:lnTo>
                    <a:lnTo>
                      <a:pt x="5855" y="4063"/>
                    </a:lnTo>
                    <a:lnTo>
                      <a:pt x="5841" y="4096"/>
                    </a:lnTo>
                    <a:lnTo>
                      <a:pt x="5833" y="4138"/>
                    </a:lnTo>
                    <a:lnTo>
                      <a:pt x="5814" y="4176"/>
                    </a:lnTo>
                    <a:lnTo>
                      <a:pt x="5801" y="4194"/>
                    </a:lnTo>
                    <a:lnTo>
                      <a:pt x="5796" y="4214"/>
                    </a:lnTo>
                    <a:lnTo>
                      <a:pt x="5784" y="4224"/>
                    </a:lnTo>
                    <a:lnTo>
                      <a:pt x="5779" y="4220"/>
                    </a:lnTo>
                    <a:lnTo>
                      <a:pt x="5728" y="4208"/>
                    </a:lnTo>
                    <a:lnTo>
                      <a:pt x="5715" y="4215"/>
                    </a:lnTo>
                    <a:lnTo>
                      <a:pt x="5679" y="4250"/>
                    </a:lnTo>
                    <a:lnTo>
                      <a:pt x="5687" y="4263"/>
                    </a:lnTo>
                    <a:lnTo>
                      <a:pt x="5693" y="4290"/>
                    </a:lnTo>
                    <a:lnTo>
                      <a:pt x="5693" y="4349"/>
                    </a:lnTo>
                    <a:lnTo>
                      <a:pt x="5677" y="4374"/>
                    </a:lnTo>
                    <a:lnTo>
                      <a:pt x="5657" y="4391"/>
                    </a:lnTo>
                    <a:lnTo>
                      <a:pt x="5657" y="4409"/>
                    </a:lnTo>
                    <a:lnTo>
                      <a:pt x="5657" y="4415"/>
                    </a:lnTo>
                    <a:lnTo>
                      <a:pt x="5661" y="4423"/>
                    </a:lnTo>
                    <a:lnTo>
                      <a:pt x="5669" y="4419"/>
                    </a:lnTo>
                    <a:lnTo>
                      <a:pt x="5667" y="4412"/>
                    </a:lnTo>
                    <a:lnTo>
                      <a:pt x="5665" y="4407"/>
                    </a:lnTo>
                    <a:lnTo>
                      <a:pt x="5673" y="4404"/>
                    </a:lnTo>
                    <a:lnTo>
                      <a:pt x="5693" y="4406"/>
                    </a:lnTo>
                    <a:lnTo>
                      <a:pt x="5699" y="4396"/>
                    </a:lnTo>
                    <a:lnTo>
                      <a:pt x="5705" y="4390"/>
                    </a:lnTo>
                    <a:lnTo>
                      <a:pt x="5709" y="4382"/>
                    </a:lnTo>
                    <a:lnTo>
                      <a:pt x="5721" y="4369"/>
                    </a:lnTo>
                    <a:lnTo>
                      <a:pt x="5728" y="4345"/>
                    </a:lnTo>
                    <a:lnTo>
                      <a:pt x="5730" y="4354"/>
                    </a:lnTo>
                    <a:lnTo>
                      <a:pt x="5737" y="4355"/>
                    </a:lnTo>
                    <a:lnTo>
                      <a:pt x="5732" y="4365"/>
                    </a:lnTo>
                    <a:lnTo>
                      <a:pt x="5736" y="4370"/>
                    </a:lnTo>
                    <a:lnTo>
                      <a:pt x="5748" y="4361"/>
                    </a:lnTo>
                    <a:lnTo>
                      <a:pt x="5754" y="4359"/>
                    </a:lnTo>
                    <a:lnTo>
                      <a:pt x="5754" y="4366"/>
                    </a:lnTo>
                    <a:lnTo>
                      <a:pt x="5753" y="4374"/>
                    </a:lnTo>
                    <a:lnTo>
                      <a:pt x="5753" y="4385"/>
                    </a:lnTo>
                    <a:lnTo>
                      <a:pt x="5755" y="4387"/>
                    </a:lnTo>
                    <a:lnTo>
                      <a:pt x="5764" y="4387"/>
                    </a:lnTo>
                    <a:lnTo>
                      <a:pt x="5774" y="4390"/>
                    </a:lnTo>
                    <a:lnTo>
                      <a:pt x="5784" y="4396"/>
                    </a:lnTo>
                    <a:lnTo>
                      <a:pt x="5787" y="4395"/>
                    </a:lnTo>
                    <a:lnTo>
                      <a:pt x="5794" y="4398"/>
                    </a:lnTo>
                    <a:lnTo>
                      <a:pt x="5806" y="4401"/>
                    </a:lnTo>
                    <a:lnTo>
                      <a:pt x="5828" y="4393"/>
                    </a:lnTo>
                    <a:lnTo>
                      <a:pt x="5835" y="4393"/>
                    </a:lnTo>
                    <a:lnTo>
                      <a:pt x="5846" y="4387"/>
                    </a:lnTo>
                    <a:lnTo>
                      <a:pt x="5860" y="4376"/>
                    </a:lnTo>
                    <a:lnTo>
                      <a:pt x="5903" y="4347"/>
                    </a:lnTo>
                    <a:lnTo>
                      <a:pt x="5916" y="4332"/>
                    </a:lnTo>
                    <a:lnTo>
                      <a:pt x="5925" y="4318"/>
                    </a:lnTo>
                    <a:lnTo>
                      <a:pt x="5939" y="4299"/>
                    </a:lnTo>
                    <a:lnTo>
                      <a:pt x="5940" y="4290"/>
                    </a:lnTo>
                    <a:lnTo>
                      <a:pt x="5947" y="4279"/>
                    </a:lnTo>
                    <a:lnTo>
                      <a:pt x="5957" y="4269"/>
                    </a:lnTo>
                    <a:lnTo>
                      <a:pt x="5968" y="4263"/>
                    </a:lnTo>
                    <a:lnTo>
                      <a:pt x="5982" y="4240"/>
                    </a:lnTo>
                    <a:lnTo>
                      <a:pt x="5989" y="4232"/>
                    </a:lnTo>
                    <a:lnTo>
                      <a:pt x="6000" y="4215"/>
                    </a:lnTo>
                    <a:lnTo>
                      <a:pt x="6050" y="4161"/>
                    </a:lnTo>
                    <a:lnTo>
                      <a:pt x="6055" y="4148"/>
                    </a:lnTo>
                    <a:lnTo>
                      <a:pt x="6066" y="4138"/>
                    </a:lnTo>
                    <a:lnTo>
                      <a:pt x="6069" y="4134"/>
                    </a:lnTo>
                    <a:lnTo>
                      <a:pt x="6083" y="4106"/>
                    </a:lnTo>
                    <a:lnTo>
                      <a:pt x="6095" y="4070"/>
                    </a:lnTo>
                    <a:lnTo>
                      <a:pt x="6102" y="4056"/>
                    </a:lnTo>
                    <a:lnTo>
                      <a:pt x="6123" y="4031"/>
                    </a:lnTo>
                    <a:lnTo>
                      <a:pt x="6140" y="4001"/>
                    </a:lnTo>
                    <a:lnTo>
                      <a:pt x="6160" y="3979"/>
                    </a:lnTo>
                    <a:lnTo>
                      <a:pt x="6169" y="3967"/>
                    </a:lnTo>
                    <a:lnTo>
                      <a:pt x="6172" y="3961"/>
                    </a:lnTo>
                    <a:lnTo>
                      <a:pt x="6179" y="3957"/>
                    </a:lnTo>
                    <a:lnTo>
                      <a:pt x="6188" y="3949"/>
                    </a:lnTo>
                    <a:lnTo>
                      <a:pt x="6192" y="3924"/>
                    </a:lnTo>
                    <a:lnTo>
                      <a:pt x="6194" y="3912"/>
                    </a:lnTo>
                    <a:lnTo>
                      <a:pt x="6193" y="3902"/>
                    </a:lnTo>
                    <a:lnTo>
                      <a:pt x="6195" y="3890"/>
                    </a:lnTo>
                    <a:lnTo>
                      <a:pt x="6204" y="3871"/>
                    </a:lnTo>
                    <a:lnTo>
                      <a:pt x="6205" y="3861"/>
                    </a:lnTo>
                    <a:lnTo>
                      <a:pt x="6201" y="3827"/>
                    </a:lnTo>
                    <a:lnTo>
                      <a:pt x="6210" y="3816"/>
                    </a:lnTo>
                    <a:lnTo>
                      <a:pt x="6209" y="3810"/>
                    </a:lnTo>
                    <a:lnTo>
                      <a:pt x="6205" y="3806"/>
                    </a:lnTo>
                    <a:lnTo>
                      <a:pt x="6199" y="3778"/>
                    </a:lnTo>
                    <a:lnTo>
                      <a:pt x="6199" y="3757"/>
                    </a:lnTo>
                    <a:lnTo>
                      <a:pt x="6205" y="3747"/>
                    </a:lnTo>
                    <a:lnTo>
                      <a:pt x="6208" y="3734"/>
                    </a:lnTo>
                    <a:lnTo>
                      <a:pt x="6209" y="3713"/>
                    </a:lnTo>
                    <a:lnTo>
                      <a:pt x="6214" y="3712"/>
                    </a:lnTo>
                    <a:lnTo>
                      <a:pt x="6214" y="3705"/>
                    </a:lnTo>
                    <a:lnTo>
                      <a:pt x="6219" y="3702"/>
                    </a:lnTo>
                    <a:lnTo>
                      <a:pt x="6216" y="3696"/>
                    </a:lnTo>
                    <a:lnTo>
                      <a:pt x="6228" y="3676"/>
                    </a:lnTo>
                    <a:lnTo>
                      <a:pt x="6236" y="3671"/>
                    </a:lnTo>
                    <a:lnTo>
                      <a:pt x="6241" y="3661"/>
                    </a:lnTo>
                    <a:lnTo>
                      <a:pt x="6247" y="3653"/>
                    </a:lnTo>
                    <a:lnTo>
                      <a:pt x="6248" y="3643"/>
                    </a:lnTo>
                    <a:lnTo>
                      <a:pt x="6253" y="3631"/>
                    </a:lnTo>
                    <a:lnTo>
                      <a:pt x="6233" y="3610"/>
                    </a:lnTo>
                    <a:lnTo>
                      <a:pt x="6241" y="3591"/>
                    </a:lnTo>
                    <a:lnTo>
                      <a:pt x="6238" y="3578"/>
                    </a:lnTo>
                    <a:lnTo>
                      <a:pt x="6235" y="3565"/>
                    </a:lnTo>
                    <a:lnTo>
                      <a:pt x="6225" y="3559"/>
                    </a:lnTo>
                    <a:lnTo>
                      <a:pt x="6214" y="3549"/>
                    </a:lnTo>
                    <a:lnTo>
                      <a:pt x="6203" y="3551"/>
                    </a:lnTo>
                    <a:lnTo>
                      <a:pt x="6190" y="3542"/>
                    </a:lnTo>
                    <a:lnTo>
                      <a:pt x="6176" y="3537"/>
                    </a:lnTo>
                    <a:lnTo>
                      <a:pt x="6168" y="3538"/>
                    </a:lnTo>
                    <a:lnTo>
                      <a:pt x="6174" y="3532"/>
                    </a:lnTo>
                    <a:lnTo>
                      <a:pt x="6188" y="3532"/>
                    </a:lnTo>
                    <a:lnTo>
                      <a:pt x="6200" y="3542"/>
                    </a:lnTo>
                    <a:lnTo>
                      <a:pt x="6209" y="3543"/>
                    </a:lnTo>
                    <a:lnTo>
                      <a:pt x="6219" y="3542"/>
                    </a:lnTo>
                    <a:lnTo>
                      <a:pt x="6237" y="3554"/>
                    </a:lnTo>
                    <a:lnTo>
                      <a:pt x="6241" y="3551"/>
                    </a:lnTo>
                    <a:lnTo>
                      <a:pt x="6249" y="3540"/>
                    </a:lnTo>
                    <a:lnTo>
                      <a:pt x="6248" y="3529"/>
                    </a:lnTo>
                    <a:lnTo>
                      <a:pt x="6241" y="3526"/>
                    </a:lnTo>
                    <a:lnTo>
                      <a:pt x="6215" y="3508"/>
                    </a:lnTo>
                    <a:lnTo>
                      <a:pt x="6203" y="3495"/>
                    </a:lnTo>
                    <a:lnTo>
                      <a:pt x="6192" y="3487"/>
                    </a:lnTo>
                    <a:lnTo>
                      <a:pt x="6189" y="3482"/>
                    </a:lnTo>
                    <a:lnTo>
                      <a:pt x="6189" y="3468"/>
                    </a:lnTo>
                    <a:lnTo>
                      <a:pt x="6182" y="3461"/>
                    </a:lnTo>
                    <a:lnTo>
                      <a:pt x="6173" y="3454"/>
                    </a:lnTo>
                    <a:lnTo>
                      <a:pt x="6163" y="3450"/>
                    </a:lnTo>
                    <a:lnTo>
                      <a:pt x="6161" y="3445"/>
                    </a:lnTo>
                    <a:lnTo>
                      <a:pt x="6161" y="3440"/>
                    </a:lnTo>
                    <a:lnTo>
                      <a:pt x="6158" y="3440"/>
                    </a:lnTo>
                    <a:lnTo>
                      <a:pt x="6150" y="3440"/>
                    </a:lnTo>
                    <a:lnTo>
                      <a:pt x="6135" y="3446"/>
                    </a:lnTo>
                    <a:lnTo>
                      <a:pt x="6124" y="3446"/>
                    </a:lnTo>
                    <a:lnTo>
                      <a:pt x="6103" y="3438"/>
                    </a:lnTo>
                    <a:lnTo>
                      <a:pt x="6103" y="3457"/>
                    </a:lnTo>
                    <a:lnTo>
                      <a:pt x="6106" y="3459"/>
                    </a:lnTo>
                    <a:lnTo>
                      <a:pt x="6103" y="3467"/>
                    </a:lnTo>
                    <a:lnTo>
                      <a:pt x="6101" y="3483"/>
                    </a:lnTo>
                    <a:lnTo>
                      <a:pt x="6093" y="3504"/>
                    </a:lnTo>
                    <a:lnTo>
                      <a:pt x="6082" y="3510"/>
                    </a:lnTo>
                    <a:lnTo>
                      <a:pt x="6086" y="3495"/>
                    </a:lnTo>
                    <a:lnTo>
                      <a:pt x="6095" y="3481"/>
                    </a:lnTo>
                    <a:lnTo>
                      <a:pt x="6090" y="3471"/>
                    </a:lnTo>
                    <a:lnTo>
                      <a:pt x="6071" y="3493"/>
                    </a:lnTo>
                    <a:lnTo>
                      <a:pt x="6058" y="3500"/>
                    </a:lnTo>
                    <a:lnTo>
                      <a:pt x="6038" y="3505"/>
                    </a:lnTo>
                    <a:lnTo>
                      <a:pt x="6023" y="3504"/>
                    </a:lnTo>
                    <a:lnTo>
                      <a:pt x="6023" y="3499"/>
                    </a:lnTo>
                    <a:lnTo>
                      <a:pt x="6032" y="3495"/>
                    </a:lnTo>
                    <a:lnTo>
                      <a:pt x="6038" y="3488"/>
                    </a:lnTo>
                    <a:lnTo>
                      <a:pt x="6045" y="3477"/>
                    </a:lnTo>
                    <a:lnTo>
                      <a:pt x="6043" y="3470"/>
                    </a:lnTo>
                    <a:lnTo>
                      <a:pt x="6033" y="3465"/>
                    </a:lnTo>
                    <a:lnTo>
                      <a:pt x="6028" y="3455"/>
                    </a:lnTo>
                    <a:lnTo>
                      <a:pt x="6034" y="3452"/>
                    </a:lnTo>
                    <a:lnTo>
                      <a:pt x="6043" y="3443"/>
                    </a:lnTo>
                    <a:lnTo>
                      <a:pt x="6044" y="3438"/>
                    </a:lnTo>
                    <a:lnTo>
                      <a:pt x="6028" y="3439"/>
                    </a:lnTo>
                    <a:lnTo>
                      <a:pt x="6018" y="3445"/>
                    </a:lnTo>
                    <a:lnTo>
                      <a:pt x="6015" y="3454"/>
                    </a:lnTo>
                    <a:lnTo>
                      <a:pt x="6021" y="3462"/>
                    </a:lnTo>
                    <a:lnTo>
                      <a:pt x="6018" y="3470"/>
                    </a:lnTo>
                    <a:lnTo>
                      <a:pt x="6010" y="3479"/>
                    </a:lnTo>
                    <a:lnTo>
                      <a:pt x="6001" y="3479"/>
                    </a:lnTo>
                    <a:lnTo>
                      <a:pt x="5996" y="3487"/>
                    </a:lnTo>
                    <a:lnTo>
                      <a:pt x="5994" y="3484"/>
                    </a:lnTo>
                    <a:lnTo>
                      <a:pt x="5993" y="3466"/>
                    </a:lnTo>
                    <a:lnTo>
                      <a:pt x="5995" y="3455"/>
                    </a:lnTo>
                    <a:lnTo>
                      <a:pt x="5996" y="3444"/>
                    </a:lnTo>
                    <a:lnTo>
                      <a:pt x="5997" y="3434"/>
                    </a:lnTo>
                    <a:lnTo>
                      <a:pt x="5996" y="3430"/>
                    </a:lnTo>
                    <a:lnTo>
                      <a:pt x="5997" y="3417"/>
                    </a:lnTo>
                    <a:lnTo>
                      <a:pt x="5995" y="3408"/>
                    </a:lnTo>
                    <a:lnTo>
                      <a:pt x="5985" y="3406"/>
                    </a:lnTo>
                    <a:lnTo>
                      <a:pt x="5962" y="3412"/>
                    </a:lnTo>
                    <a:lnTo>
                      <a:pt x="5939" y="3413"/>
                    </a:lnTo>
                    <a:lnTo>
                      <a:pt x="5929" y="3405"/>
                    </a:lnTo>
                    <a:lnTo>
                      <a:pt x="5910" y="3396"/>
                    </a:lnTo>
                    <a:lnTo>
                      <a:pt x="5910" y="3390"/>
                    </a:lnTo>
                    <a:lnTo>
                      <a:pt x="5915" y="3376"/>
                    </a:lnTo>
                    <a:lnTo>
                      <a:pt x="5942" y="3354"/>
                    </a:lnTo>
                    <a:lnTo>
                      <a:pt x="5950" y="3350"/>
                    </a:lnTo>
                    <a:lnTo>
                      <a:pt x="5968" y="3336"/>
                    </a:lnTo>
                    <a:lnTo>
                      <a:pt x="5977" y="3320"/>
                    </a:lnTo>
                    <a:lnTo>
                      <a:pt x="5983" y="3314"/>
                    </a:lnTo>
                    <a:lnTo>
                      <a:pt x="5989" y="3312"/>
                    </a:lnTo>
                    <a:lnTo>
                      <a:pt x="5999" y="3305"/>
                    </a:lnTo>
                    <a:lnTo>
                      <a:pt x="6047" y="3260"/>
                    </a:lnTo>
                    <a:lnTo>
                      <a:pt x="6056" y="3241"/>
                    </a:lnTo>
                    <a:lnTo>
                      <a:pt x="6065" y="3235"/>
                    </a:lnTo>
                    <a:lnTo>
                      <a:pt x="6069" y="3226"/>
                    </a:lnTo>
                    <a:lnTo>
                      <a:pt x="6070" y="3218"/>
                    </a:lnTo>
                    <a:lnTo>
                      <a:pt x="6076" y="3212"/>
                    </a:lnTo>
                    <a:lnTo>
                      <a:pt x="6083" y="3202"/>
                    </a:lnTo>
                    <a:lnTo>
                      <a:pt x="6087" y="3194"/>
                    </a:lnTo>
                    <a:lnTo>
                      <a:pt x="6093" y="3196"/>
                    </a:lnTo>
                    <a:lnTo>
                      <a:pt x="6099" y="3182"/>
                    </a:lnTo>
                    <a:lnTo>
                      <a:pt x="6114" y="3169"/>
                    </a:lnTo>
                    <a:lnTo>
                      <a:pt x="6130" y="3145"/>
                    </a:lnTo>
                    <a:lnTo>
                      <a:pt x="6140" y="3147"/>
                    </a:lnTo>
                    <a:lnTo>
                      <a:pt x="6158" y="3127"/>
                    </a:lnTo>
                    <a:lnTo>
                      <a:pt x="6166" y="3111"/>
                    </a:lnTo>
                    <a:lnTo>
                      <a:pt x="6169" y="3112"/>
                    </a:lnTo>
                    <a:lnTo>
                      <a:pt x="6182" y="3101"/>
                    </a:lnTo>
                    <a:lnTo>
                      <a:pt x="6193" y="3095"/>
                    </a:lnTo>
                    <a:lnTo>
                      <a:pt x="6201" y="3078"/>
                    </a:lnTo>
                    <a:lnTo>
                      <a:pt x="6204" y="3063"/>
                    </a:lnTo>
                    <a:lnTo>
                      <a:pt x="6219" y="3043"/>
                    </a:lnTo>
                    <a:lnTo>
                      <a:pt x="6258" y="3011"/>
                    </a:lnTo>
                    <a:lnTo>
                      <a:pt x="6270" y="2994"/>
                    </a:lnTo>
                    <a:lnTo>
                      <a:pt x="6280" y="2976"/>
                    </a:lnTo>
                    <a:lnTo>
                      <a:pt x="6298" y="2960"/>
                    </a:lnTo>
                    <a:lnTo>
                      <a:pt x="6316" y="2946"/>
                    </a:lnTo>
                    <a:lnTo>
                      <a:pt x="6345" y="2932"/>
                    </a:lnTo>
                    <a:lnTo>
                      <a:pt x="6400" y="2927"/>
                    </a:lnTo>
                    <a:lnTo>
                      <a:pt x="6436" y="2927"/>
                    </a:lnTo>
                    <a:lnTo>
                      <a:pt x="6456" y="2924"/>
                    </a:lnTo>
                    <a:lnTo>
                      <a:pt x="6464" y="2927"/>
                    </a:lnTo>
                    <a:lnTo>
                      <a:pt x="6475" y="2925"/>
                    </a:lnTo>
                    <a:lnTo>
                      <a:pt x="6488" y="2929"/>
                    </a:lnTo>
                    <a:lnTo>
                      <a:pt x="6495" y="2929"/>
                    </a:lnTo>
                    <a:lnTo>
                      <a:pt x="6495" y="2941"/>
                    </a:lnTo>
                    <a:lnTo>
                      <a:pt x="6500" y="2950"/>
                    </a:lnTo>
                    <a:lnTo>
                      <a:pt x="6507" y="2951"/>
                    </a:lnTo>
                    <a:lnTo>
                      <a:pt x="6518" y="2949"/>
                    </a:lnTo>
                    <a:lnTo>
                      <a:pt x="6521" y="2944"/>
                    </a:lnTo>
                    <a:lnTo>
                      <a:pt x="6522" y="2923"/>
                    </a:lnTo>
                    <a:lnTo>
                      <a:pt x="6527" y="2919"/>
                    </a:lnTo>
                    <a:lnTo>
                      <a:pt x="6585" y="2943"/>
                    </a:lnTo>
                    <a:lnTo>
                      <a:pt x="6602" y="2940"/>
                    </a:lnTo>
                    <a:lnTo>
                      <a:pt x="6602" y="2932"/>
                    </a:lnTo>
                    <a:lnTo>
                      <a:pt x="6610" y="2927"/>
                    </a:lnTo>
                    <a:lnTo>
                      <a:pt x="6630" y="2928"/>
                    </a:lnTo>
                    <a:lnTo>
                      <a:pt x="6638" y="2937"/>
                    </a:lnTo>
                    <a:lnTo>
                      <a:pt x="6641" y="2944"/>
                    </a:lnTo>
                    <a:lnTo>
                      <a:pt x="6646" y="2945"/>
                    </a:lnTo>
                    <a:lnTo>
                      <a:pt x="6660" y="2941"/>
                    </a:lnTo>
                    <a:lnTo>
                      <a:pt x="6660" y="2932"/>
                    </a:lnTo>
                    <a:lnTo>
                      <a:pt x="6656" y="2932"/>
                    </a:lnTo>
                    <a:lnTo>
                      <a:pt x="6651" y="2923"/>
                    </a:lnTo>
                    <a:lnTo>
                      <a:pt x="6660" y="2918"/>
                    </a:lnTo>
                    <a:lnTo>
                      <a:pt x="6673" y="2918"/>
                    </a:lnTo>
                    <a:lnTo>
                      <a:pt x="6672" y="2912"/>
                    </a:lnTo>
                    <a:lnTo>
                      <a:pt x="6667" y="2905"/>
                    </a:lnTo>
                    <a:lnTo>
                      <a:pt x="6668" y="2898"/>
                    </a:lnTo>
                    <a:lnTo>
                      <a:pt x="6679" y="2891"/>
                    </a:lnTo>
                    <a:lnTo>
                      <a:pt x="6692" y="2890"/>
                    </a:lnTo>
                    <a:lnTo>
                      <a:pt x="6705" y="2892"/>
                    </a:lnTo>
                    <a:lnTo>
                      <a:pt x="6737" y="2905"/>
                    </a:lnTo>
                    <a:lnTo>
                      <a:pt x="6747" y="2905"/>
                    </a:lnTo>
                    <a:lnTo>
                      <a:pt x="6760" y="2913"/>
                    </a:lnTo>
                    <a:lnTo>
                      <a:pt x="6762" y="2918"/>
                    </a:lnTo>
                    <a:lnTo>
                      <a:pt x="6770" y="2921"/>
                    </a:lnTo>
                    <a:lnTo>
                      <a:pt x="6775" y="2908"/>
                    </a:lnTo>
                    <a:lnTo>
                      <a:pt x="6785" y="2906"/>
                    </a:lnTo>
                    <a:lnTo>
                      <a:pt x="6798" y="2910"/>
                    </a:lnTo>
                    <a:lnTo>
                      <a:pt x="6808" y="2916"/>
                    </a:lnTo>
                    <a:lnTo>
                      <a:pt x="6817" y="2927"/>
                    </a:lnTo>
                    <a:lnTo>
                      <a:pt x="6822" y="2937"/>
                    </a:lnTo>
                    <a:lnTo>
                      <a:pt x="6841" y="2940"/>
                    </a:lnTo>
                    <a:lnTo>
                      <a:pt x="6845" y="2948"/>
                    </a:lnTo>
                    <a:lnTo>
                      <a:pt x="6833" y="2953"/>
                    </a:lnTo>
                    <a:lnTo>
                      <a:pt x="6817" y="2954"/>
                    </a:lnTo>
                    <a:lnTo>
                      <a:pt x="6795" y="2954"/>
                    </a:lnTo>
                    <a:lnTo>
                      <a:pt x="6784" y="2959"/>
                    </a:lnTo>
                    <a:lnTo>
                      <a:pt x="6785" y="2965"/>
                    </a:lnTo>
                    <a:lnTo>
                      <a:pt x="6800" y="2984"/>
                    </a:lnTo>
                    <a:lnTo>
                      <a:pt x="6816" y="2986"/>
                    </a:lnTo>
                    <a:lnTo>
                      <a:pt x="6829" y="2984"/>
                    </a:lnTo>
                    <a:lnTo>
                      <a:pt x="6843" y="2981"/>
                    </a:lnTo>
                    <a:lnTo>
                      <a:pt x="6849" y="2971"/>
                    </a:lnTo>
                    <a:lnTo>
                      <a:pt x="6859" y="2966"/>
                    </a:lnTo>
                    <a:lnTo>
                      <a:pt x="6866" y="2973"/>
                    </a:lnTo>
                    <a:lnTo>
                      <a:pt x="6878" y="2978"/>
                    </a:lnTo>
                    <a:lnTo>
                      <a:pt x="6886" y="2972"/>
                    </a:lnTo>
                    <a:lnTo>
                      <a:pt x="6892" y="2962"/>
                    </a:lnTo>
                    <a:lnTo>
                      <a:pt x="6905" y="2960"/>
                    </a:lnTo>
                    <a:lnTo>
                      <a:pt x="6907" y="2953"/>
                    </a:lnTo>
                    <a:lnTo>
                      <a:pt x="6919" y="2946"/>
                    </a:lnTo>
                    <a:lnTo>
                      <a:pt x="6935" y="2951"/>
                    </a:lnTo>
                    <a:lnTo>
                      <a:pt x="6942" y="2962"/>
                    </a:lnTo>
                    <a:lnTo>
                      <a:pt x="6951" y="2962"/>
                    </a:lnTo>
                    <a:lnTo>
                      <a:pt x="6963" y="2959"/>
                    </a:lnTo>
                    <a:lnTo>
                      <a:pt x="6967" y="2950"/>
                    </a:lnTo>
                    <a:lnTo>
                      <a:pt x="6981" y="2951"/>
                    </a:lnTo>
                    <a:lnTo>
                      <a:pt x="6988" y="2956"/>
                    </a:lnTo>
                    <a:lnTo>
                      <a:pt x="6991" y="2950"/>
                    </a:lnTo>
                    <a:lnTo>
                      <a:pt x="7001" y="2950"/>
                    </a:lnTo>
                    <a:lnTo>
                      <a:pt x="7002" y="2943"/>
                    </a:lnTo>
                    <a:lnTo>
                      <a:pt x="7000" y="2933"/>
                    </a:lnTo>
                    <a:lnTo>
                      <a:pt x="6993" y="2922"/>
                    </a:lnTo>
                    <a:lnTo>
                      <a:pt x="6972" y="2913"/>
                    </a:lnTo>
                    <a:lnTo>
                      <a:pt x="6951" y="2917"/>
                    </a:lnTo>
                    <a:lnTo>
                      <a:pt x="6952" y="2910"/>
                    </a:lnTo>
                    <a:lnTo>
                      <a:pt x="6958" y="2902"/>
                    </a:lnTo>
                    <a:lnTo>
                      <a:pt x="6950" y="2879"/>
                    </a:lnTo>
                    <a:lnTo>
                      <a:pt x="6953" y="2875"/>
                    </a:lnTo>
                    <a:lnTo>
                      <a:pt x="6959" y="2879"/>
                    </a:lnTo>
                    <a:lnTo>
                      <a:pt x="6962" y="2879"/>
                    </a:lnTo>
                    <a:lnTo>
                      <a:pt x="6975" y="2849"/>
                    </a:lnTo>
                    <a:lnTo>
                      <a:pt x="6983" y="2837"/>
                    </a:lnTo>
                    <a:lnTo>
                      <a:pt x="6986" y="2827"/>
                    </a:lnTo>
                    <a:lnTo>
                      <a:pt x="6999" y="2815"/>
                    </a:lnTo>
                    <a:lnTo>
                      <a:pt x="7011" y="2809"/>
                    </a:lnTo>
                    <a:lnTo>
                      <a:pt x="7047" y="2776"/>
                    </a:lnTo>
                    <a:lnTo>
                      <a:pt x="7047" y="2767"/>
                    </a:lnTo>
                    <a:lnTo>
                      <a:pt x="7051" y="2757"/>
                    </a:lnTo>
                    <a:lnTo>
                      <a:pt x="7074" y="2731"/>
                    </a:lnTo>
                    <a:lnTo>
                      <a:pt x="7083" y="2723"/>
                    </a:lnTo>
                    <a:lnTo>
                      <a:pt x="7088" y="2697"/>
                    </a:lnTo>
                    <a:lnTo>
                      <a:pt x="7099" y="2690"/>
                    </a:lnTo>
                    <a:lnTo>
                      <a:pt x="7118" y="2670"/>
                    </a:lnTo>
                    <a:lnTo>
                      <a:pt x="7128" y="2666"/>
                    </a:lnTo>
                    <a:lnTo>
                      <a:pt x="7137" y="2659"/>
                    </a:lnTo>
                    <a:lnTo>
                      <a:pt x="7165" y="2661"/>
                    </a:lnTo>
                    <a:lnTo>
                      <a:pt x="7205" y="2653"/>
                    </a:lnTo>
                    <a:lnTo>
                      <a:pt x="7211" y="2648"/>
                    </a:lnTo>
                    <a:lnTo>
                      <a:pt x="7215" y="2642"/>
                    </a:lnTo>
                    <a:lnTo>
                      <a:pt x="7221" y="2643"/>
                    </a:lnTo>
                    <a:lnTo>
                      <a:pt x="7235" y="2652"/>
                    </a:lnTo>
                    <a:lnTo>
                      <a:pt x="7241" y="2659"/>
                    </a:lnTo>
                    <a:lnTo>
                      <a:pt x="7244" y="2670"/>
                    </a:lnTo>
                    <a:lnTo>
                      <a:pt x="7260" y="2669"/>
                    </a:lnTo>
                    <a:lnTo>
                      <a:pt x="7270" y="2658"/>
                    </a:lnTo>
                    <a:lnTo>
                      <a:pt x="7290" y="2638"/>
                    </a:lnTo>
                    <a:lnTo>
                      <a:pt x="7281" y="2685"/>
                    </a:lnTo>
                    <a:lnTo>
                      <a:pt x="7273" y="2693"/>
                    </a:lnTo>
                    <a:lnTo>
                      <a:pt x="7269" y="2703"/>
                    </a:lnTo>
                    <a:lnTo>
                      <a:pt x="7263" y="2712"/>
                    </a:lnTo>
                    <a:lnTo>
                      <a:pt x="7263" y="2725"/>
                    </a:lnTo>
                    <a:lnTo>
                      <a:pt x="7269" y="2733"/>
                    </a:lnTo>
                    <a:lnTo>
                      <a:pt x="7268" y="2741"/>
                    </a:lnTo>
                    <a:lnTo>
                      <a:pt x="7263" y="2745"/>
                    </a:lnTo>
                    <a:lnTo>
                      <a:pt x="7260" y="2752"/>
                    </a:lnTo>
                    <a:lnTo>
                      <a:pt x="7265" y="2756"/>
                    </a:lnTo>
                    <a:lnTo>
                      <a:pt x="7280" y="2749"/>
                    </a:lnTo>
                    <a:lnTo>
                      <a:pt x="7292" y="2746"/>
                    </a:lnTo>
                    <a:lnTo>
                      <a:pt x="7281" y="2771"/>
                    </a:lnTo>
                    <a:lnTo>
                      <a:pt x="7278" y="2787"/>
                    </a:lnTo>
                    <a:lnTo>
                      <a:pt x="7279" y="2797"/>
                    </a:lnTo>
                    <a:lnTo>
                      <a:pt x="7286" y="2793"/>
                    </a:lnTo>
                    <a:lnTo>
                      <a:pt x="7300" y="2781"/>
                    </a:lnTo>
                    <a:lnTo>
                      <a:pt x="7309" y="2781"/>
                    </a:lnTo>
                    <a:lnTo>
                      <a:pt x="7345" y="2734"/>
                    </a:lnTo>
                    <a:lnTo>
                      <a:pt x="7355" y="2728"/>
                    </a:lnTo>
                    <a:lnTo>
                      <a:pt x="7367" y="2713"/>
                    </a:lnTo>
                    <a:lnTo>
                      <a:pt x="7378" y="2704"/>
                    </a:lnTo>
                    <a:lnTo>
                      <a:pt x="7399" y="2680"/>
                    </a:lnTo>
                    <a:lnTo>
                      <a:pt x="7414" y="2679"/>
                    </a:lnTo>
                    <a:lnTo>
                      <a:pt x="7420" y="2675"/>
                    </a:lnTo>
                    <a:lnTo>
                      <a:pt x="7422" y="2666"/>
                    </a:lnTo>
                    <a:lnTo>
                      <a:pt x="7430" y="2671"/>
                    </a:lnTo>
                    <a:lnTo>
                      <a:pt x="7429" y="2680"/>
                    </a:lnTo>
                    <a:lnTo>
                      <a:pt x="7431" y="2688"/>
                    </a:lnTo>
                    <a:lnTo>
                      <a:pt x="7438" y="2687"/>
                    </a:lnTo>
                    <a:lnTo>
                      <a:pt x="7447" y="2669"/>
                    </a:lnTo>
                    <a:lnTo>
                      <a:pt x="7437" y="2666"/>
                    </a:lnTo>
                    <a:lnTo>
                      <a:pt x="7434" y="2656"/>
                    </a:lnTo>
                    <a:lnTo>
                      <a:pt x="7437" y="2642"/>
                    </a:lnTo>
                    <a:lnTo>
                      <a:pt x="7438" y="2627"/>
                    </a:lnTo>
                    <a:lnTo>
                      <a:pt x="7438" y="2618"/>
                    </a:lnTo>
                    <a:lnTo>
                      <a:pt x="7448" y="2601"/>
                    </a:lnTo>
                    <a:lnTo>
                      <a:pt x="7448" y="2593"/>
                    </a:lnTo>
                    <a:lnTo>
                      <a:pt x="7452" y="2583"/>
                    </a:lnTo>
                    <a:lnTo>
                      <a:pt x="7467" y="2569"/>
                    </a:lnTo>
                    <a:lnTo>
                      <a:pt x="7511" y="2553"/>
                    </a:lnTo>
                    <a:lnTo>
                      <a:pt x="7526" y="2557"/>
                    </a:lnTo>
                    <a:lnTo>
                      <a:pt x="7542" y="2572"/>
                    </a:lnTo>
                    <a:lnTo>
                      <a:pt x="7535" y="2585"/>
                    </a:lnTo>
                    <a:lnTo>
                      <a:pt x="7524" y="2582"/>
                    </a:lnTo>
                    <a:lnTo>
                      <a:pt x="7506" y="2596"/>
                    </a:lnTo>
                    <a:lnTo>
                      <a:pt x="7496" y="2607"/>
                    </a:lnTo>
                    <a:lnTo>
                      <a:pt x="7494" y="2623"/>
                    </a:lnTo>
                    <a:lnTo>
                      <a:pt x="7490" y="2631"/>
                    </a:lnTo>
                    <a:lnTo>
                      <a:pt x="7489" y="2644"/>
                    </a:lnTo>
                    <a:lnTo>
                      <a:pt x="7489" y="2670"/>
                    </a:lnTo>
                    <a:lnTo>
                      <a:pt x="7478" y="2681"/>
                    </a:lnTo>
                    <a:lnTo>
                      <a:pt x="7477" y="2688"/>
                    </a:lnTo>
                    <a:lnTo>
                      <a:pt x="7478" y="2699"/>
                    </a:lnTo>
                    <a:lnTo>
                      <a:pt x="7480" y="2706"/>
                    </a:lnTo>
                    <a:lnTo>
                      <a:pt x="7479" y="2718"/>
                    </a:lnTo>
                    <a:lnTo>
                      <a:pt x="7472" y="2728"/>
                    </a:lnTo>
                    <a:lnTo>
                      <a:pt x="7465" y="2731"/>
                    </a:lnTo>
                    <a:lnTo>
                      <a:pt x="7464" y="2738"/>
                    </a:lnTo>
                    <a:lnTo>
                      <a:pt x="7463" y="2749"/>
                    </a:lnTo>
                    <a:lnTo>
                      <a:pt x="7472" y="2755"/>
                    </a:lnTo>
                    <a:lnTo>
                      <a:pt x="7472" y="2762"/>
                    </a:lnTo>
                    <a:lnTo>
                      <a:pt x="7462" y="2771"/>
                    </a:lnTo>
                    <a:lnTo>
                      <a:pt x="7451" y="2777"/>
                    </a:lnTo>
                    <a:lnTo>
                      <a:pt x="7440" y="2774"/>
                    </a:lnTo>
                    <a:lnTo>
                      <a:pt x="7427" y="2779"/>
                    </a:lnTo>
                    <a:lnTo>
                      <a:pt x="7415" y="2797"/>
                    </a:lnTo>
                    <a:lnTo>
                      <a:pt x="7402" y="2798"/>
                    </a:lnTo>
                    <a:lnTo>
                      <a:pt x="7376" y="2809"/>
                    </a:lnTo>
                    <a:lnTo>
                      <a:pt x="7372" y="2814"/>
                    </a:lnTo>
                    <a:lnTo>
                      <a:pt x="7372" y="2826"/>
                    </a:lnTo>
                    <a:lnTo>
                      <a:pt x="7367" y="2838"/>
                    </a:lnTo>
                    <a:lnTo>
                      <a:pt x="7356" y="2848"/>
                    </a:lnTo>
                    <a:lnTo>
                      <a:pt x="7343" y="2864"/>
                    </a:lnTo>
                    <a:lnTo>
                      <a:pt x="7318" y="2897"/>
                    </a:lnTo>
                    <a:lnTo>
                      <a:pt x="7293" y="2911"/>
                    </a:lnTo>
                    <a:lnTo>
                      <a:pt x="7286" y="2929"/>
                    </a:lnTo>
                    <a:lnTo>
                      <a:pt x="7276" y="2934"/>
                    </a:lnTo>
                    <a:lnTo>
                      <a:pt x="7258" y="2960"/>
                    </a:lnTo>
                    <a:lnTo>
                      <a:pt x="7255" y="2978"/>
                    </a:lnTo>
                    <a:lnTo>
                      <a:pt x="7236" y="3002"/>
                    </a:lnTo>
                    <a:lnTo>
                      <a:pt x="7225" y="3019"/>
                    </a:lnTo>
                    <a:lnTo>
                      <a:pt x="7210" y="3031"/>
                    </a:lnTo>
                    <a:lnTo>
                      <a:pt x="7195" y="3047"/>
                    </a:lnTo>
                    <a:lnTo>
                      <a:pt x="7182" y="3066"/>
                    </a:lnTo>
                    <a:lnTo>
                      <a:pt x="7162" y="3075"/>
                    </a:lnTo>
                    <a:lnTo>
                      <a:pt x="7144" y="3075"/>
                    </a:lnTo>
                    <a:lnTo>
                      <a:pt x="7137" y="3085"/>
                    </a:lnTo>
                    <a:lnTo>
                      <a:pt x="7128" y="3096"/>
                    </a:lnTo>
                    <a:lnTo>
                      <a:pt x="7108" y="3091"/>
                    </a:lnTo>
                    <a:lnTo>
                      <a:pt x="7098" y="3093"/>
                    </a:lnTo>
                    <a:lnTo>
                      <a:pt x="7103" y="3105"/>
                    </a:lnTo>
                    <a:lnTo>
                      <a:pt x="7106" y="3124"/>
                    </a:lnTo>
                    <a:lnTo>
                      <a:pt x="7093" y="3164"/>
                    </a:lnTo>
                    <a:lnTo>
                      <a:pt x="7077" y="3174"/>
                    </a:lnTo>
                    <a:lnTo>
                      <a:pt x="7065" y="3186"/>
                    </a:lnTo>
                    <a:lnTo>
                      <a:pt x="7051" y="3193"/>
                    </a:lnTo>
                    <a:lnTo>
                      <a:pt x="7045" y="3206"/>
                    </a:lnTo>
                    <a:lnTo>
                      <a:pt x="7040" y="3229"/>
                    </a:lnTo>
                    <a:lnTo>
                      <a:pt x="7028" y="3279"/>
                    </a:lnTo>
                    <a:lnTo>
                      <a:pt x="7027" y="3328"/>
                    </a:lnTo>
                    <a:lnTo>
                      <a:pt x="7028" y="3352"/>
                    </a:lnTo>
                    <a:lnTo>
                      <a:pt x="7031" y="3374"/>
                    </a:lnTo>
                    <a:lnTo>
                      <a:pt x="7032" y="3403"/>
                    </a:lnTo>
                    <a:lnTo>
                      <a:pt x="7036" y="3418"/>
                    </a:lnTo>
                    <a:lnTo>
                      <a:pt x="7040" y="3459"/>
                    </a:lnTo>
                    <a:lnTo>
                      <a:pt x="7042" y="3463"/>
                    </a:lnTo>
                    <a:lnTo>
                      <a:pt x="7044" y="3467"/>
                    </a:lnTo>
                    <a:lnTo>
                      <a:pt x="7051" y="3503"/>
                    </a:lnTo>
                    <a:lnTo>
                      <a:pt x="7056" y="3524"/>
                    </a:lnTo>
                    <a:lnTo>
                      <a:pt x="7058" y="3551"/>
                    </a:lnTo>
                    <a:lnTo>
                      <a:pt x="7061" y="3573"/>
                    </a:lnTo>
                    <a:lnTo>
                      <a:pt x="7066" y="3596"/>
                    </a:lnTo>
                    <a:lnTo>
                      <a:pt x="7075" y="3617"/>
                    </a:lnTo>
                    <a:lnTo>
                      <a:pt x="7081" y="3640"/>
                    </a:lnTo>
                    <a:lnTo>
                      <a:pt x="7081" y="3685"/>
                    </a:lnTo>
                    <a:lnTo>
                      <a:pt x="7082" y="3705"/>
                    </a:lnTo>
                    <a:lnTo>
                      <a:pt x="7092" y="3729"/>
                    </a:lnTo>
                    <a:lnTo>
                      <a:pt x="7094" y="3742"/>
                    </a:lnTo>
                    <a:lnTo>
                      <a:pt x="7108" y="3728"/>
                    </a:lnTo>
                    <a:lnTo>
                      <a:pt x="7120" y="3718"/>
                    </a:lnTo>
                    <a:lnTo>
                      <a:pt x="7131" y="3704"/>
                    </a:lnTo>
                    <a:lnTo>
                      <a:pt x="7139" y="3691"/>
                    </a:lnTo>
                    <a:lnTo>
                      <a:pt x="7150" y="3682"/>
                    </a:lnTo>
                    <a:lnTo>
                      <a:pt x="7172" y="3656"/>
                    </a:lnTo>
                    <a:lnTo>
                      <a:pt x="7184" y="3626"/>
                    </a:lnTo>
                    <a:lnTo>
                      <a:pt x="7185" y="3613"/>
                    </a:lnTo>
                    <a:lnTo>
                      <a:pt x="7184" y="3595"/>
                    </a:lnTo>
                    <a:lnTo>
                      <a:pt x="7188" y="3589"/>
                    </a:lnTo>
                    <a:lnTo>
                      <a:pt x="7192" y="3573"/>
                    </a:lnTo>
                    <a:lnTo>
                      <a:pt x="7187" y="3569"/>
                    </a:lnTo>
                    <a:lnTo>
                      <a:pt x="7192" y="3561"/>
                    </a:lnTo>
                    <a:lnTo>
                      <a:pt x="7198" y="3562"/>
                    </a:lnTo>
                    <a:lnTo>
                      <a:pt x="7203" y="3567"/>
                    </a:lnTo>
                    <a:lnTo>
                      <a:pt x="7212" y="3556"/>
                    </a:lnTo>
                    <a:lnTo>
                      <a:pt x="7228" y="3545"/>
                    </a:lnTo>
                    <a:lnTo>
                      <a:pt x="7252" y="3536"/>
                    </a:lnTo>
                    <a:lnTo>
                      <a:pt x="7269" y="3542"/>
                    </a:lnTo>
                    <a:lnTo>
                      <a:pt x="7268" y="3536"/>
                    </a:lnTo>
                    <a:lnTo>
                      <a:pt x="7264" y="3529"/>
                    </a:lnTo>
                    <a:lnTo>
                      <a:pt x="7262" y="3516"/>
                    </a:lnTo>
                    <a:lnTo>
                      <a:pt x="7262" y="3479"/>
                    </a:lnTo>
                    <a:lnTo>
                      <a:pt x="7263" y="3463"/>
                    </a:lnTo>
                    <a:lnTo>
                      <a:pt x="7273" y="3450"/>
                    </a:lnTo>
                    <a:lnTo>
                      <a:pt x="7301" y="3423"/>
                    </a:lnTo>
                    <a:lnTo>
                      <a:pt x="7319" y="3413"/>
                    </a:lnTo>
                    <a:lnTo>
                      <a:pt x="7335" y="3409"/>
                    </a:lnTo>
                    <a:lnTo>
                      <a:pt x="7341" y="3418"/>
                    </a:lnTo>
                    <a:lnTo>
                      <a:pt x="7354" y="3418"/>
                    </a:lnTo>
                    <a:lnTo>
                      <a:pt x="7366" y="3414"/>
                    </a:lnTo>
                    <a:lnTo>
                      <a:pt x="7382" y="3398"/>
                    </a:lnTo>
                    <a:lnTo>
                      <a:pt x="7384" y="3390"/>
                    </a:lnTo>
                    <a:lnTo>
                      <a:pt x="7365" y="3362"/>
                    </a:lnTo>
                    <a:lnTo>
                      <a:pt x="7360" y="3347"/>
                    </a:lnTo>
                    <a:lnTo>
                      <a:pt x="7357" y="3335"/>
                    </a:lnTo>
                    <a:lnTo>
                      <a:pt x="7359" y="3322"/>
                    </a:lnTo>
                    <a:lnTo>
                      <a:pt x="7362" y="3305"/>
                    </a:lnTo>
                    <a:lnTo>
                      <a:pt x="7368" y="3293"/>
                    </a:lnTo>
                    <a:lnTo>
                      <a:pt x="7372" y="3279"/>
                    </a:lnTo>
                    <a:lnTo>
                      <a:pt x="7381" y="3267"/>
                    </a:lnTo>
                    <a:lnTo>
                      <a:pt x="7397" y="3256"/>
                    </a:lnTo>
                    <a:lnTo>
                      <a:pt x="7394" y="3247"/>
                    </a:lnTo>
                    <a:lnTo>
                      <a:pt x="7391" y="3242"/>
                    </a:lnTo>
                    <a:lnTo>
                      <a:pt x="7389" y="3237"/>
                    </a:lnTo>
                    <a:lnTo>
                      <a:pt x="7405" y="3231"/>
                    </a:lnTo>
                    <a:lnTo>
                      <a:pt x="7422" y="3229"/>
                    </a:lnTo>
                    <a:lnTo>
                      <a:pt x="7429" y="3222"/>
                    </a:lnTo>
                    <a:lnTo>
                      <a:pt x="7431" y="3226"/>
                    </a:lnTo>
                    <a:lnTo>
                      <a:pt x="7424" y="3237"/>
                    </a:lnTo>
                    <a:lnTo>
                      <a:pt x="7416" y="3242"/>
                    </a:lnTo>
                    <a:lnTo>
                      <a:pt x="7413" y="3251"/>
                    </a:lnTo>
                    <a:lnTo>
                      <a:pt x="7422" y="3271"/>
                    </a:lnTo>
                    <a:lnTo>
                      <a:pt x="7431" y="3274"/>
                    </a:lnTo>
                    <a:lnTo>
                      <a:pt x="7435" y="3274"/>
                    </a:lnTo>
                    <a:lnTo>
                      <a:pt x="7445" y="3258"/>
                    </a:lnTo>
                    <a:lnTo>
                      <a:pt x="7447" y="3247"/>
                    </a:lnTo>
                    <a:lnTo>
                      <a:pt x="7442" y="3212"/>
                    </a:lnTo>
                    <a:lnTo>
                      <a:pt x="7437" y="3203"/>
                    </a:lnTo>
                    <a:lnTo>
                      <a:pt x="7421" y="3206"/>
                    </a:lnTo>
                    <a:lnTo>
                      <a:pt x="7419" y="3202"/>
                    </a:lnTo>
                    <a:lnTo>
                      <a:pt x="7419" y="3180"/>
                    </a:lnTo>
                    <a:lnTo>
                      <a:pt x="7416" y="3159"/>
                    </a:lnTo>
                    <a:lnTo>
                      <a:pt x="7418" y="3147"/>
                    </a:lnTo>
                    <a:lnTo>
                      <a:pt x="7421" y="3137"/>
                    </a:lnTo>
                    <a:lnTo>
                      <a:pt x="7434" y="3126"/>
                    </a:lnTo>
                    <a:lnTo>
                      <a:pt x="7445" y="3106"/>
                    </a:lnTo>
                    <a:lnTo>
                      <a:pt x="7443" y="3097"/>
                    </a:lnTo>
                    <a:lnTo>
                      <a:pt x="7413" y="3079"/>
                    </a:lnTo>
                    <a:lnTo>
                      <a:pt x="7400" y="3083"/>
                    </a:lnTo>
                    <a:lnTo>
                      <a:pt x="7397" y="3096"/>
                    </a:lnTo>
                    <a:lnTo>
                      <a:pt x="7394" y="3100"/>
                    </a:lnTo>
                    <a:lnTo>
                      <a:pt x="7387" y="3097"/>
                    </a:lnTo>
                    <a:lnTo>
                      <a:pt x="7381" y="3093"/>
                    </a:lnTo>
                    <a:lnTo>
                      <a:pt x="7377" y="3081"/>
                    </a:lnTo>
                    <a:lnTo>
                      <a:pt x="7377" y="3063"/>
                    </a:lnTo>
                    <a:lnTo>
                      <a:pt x="7381" y="3051"/>
                    </a:lnTo>
                    <a:lnTo>
                      <a:pt x="7386" y="3032"/>
                    </a:lnTo>
                    <a:lnTo>
                      <a:pt x="7393" y="3019"/>
                    </a:lnTo>
                    <a:lnTo>
                      <a:pt x="7407" y="2999"/>
                    </a:lnTo>
                    <a:lnTo>
                      <a:pt x="7420" y="2983"/>
                    </a:lnTo>
                    <a:lnTo>
                      <a:pt x="7427" y="2970"/>
                    </a:lnTo>
                    <a:lnTo>
                      <a:pt x="7426" y="2960"/>
                    </a:lnTo>
                    <a:lnTo>
                      <a:pt x="7430" y="2954"/>
                    </a:lnTo>
                    <a:lnTo>
                      <a:pt x="7440" y="2957"/>
                    </a:lnTo>
                    <a:lnTo>
                      <a:pt x="7437" y="2950"/>
                    </a:lnTo>
                    <a:lnTo>
                      <a:pt x="7437" y="2943"/>
                    </a:lnTo>
                    <a:lnTo>
                      <a:pt x="7446" y="2938"/>
                    </a:lnTo>
                    <a:lnTo>
                      <a:pt x="7450" y="2932"/>
                    </a:lnTo>
                    <a:lnTo>
                      <a:pt x="7446" y="2918"/>
                    </a:lnTo>
                    <a:lnTo>
                      <a:pt x="7447" y="2905"/>
                    </a:lnTo>
                    <a:lnTo>
                      <a:pt x="7454" y="2892"/>
                    </a:lnTo>
                    <a:lnTo>
                      <a:pt x="7456" y="2881"/>
                    </a:lnTo>
                    <a:lnTo>
                      <a:pt x="7462" y="2875"/>
                    </a:lnTo>
                    <a:lnTo>
                      <a:pt x="7472" y="2871"/>
                    </a:lnTo>
                    <a:lnTo>
                      <a:pt x="7485" y="2862"/>
                    </a:lnTo>
                    <a:lnTo>
                      <a:pt x="7492" y="2867"/>
                    </a:lnTo>
                    <a:lnTo>
                      <a:pt x="7496" y="2876"/>
                    </a:lnTo>
                    <a:lnTo>
                      <a:pt x="7505" y="2864"/>
                    </a:lnTo>
                    <a:lnTo>
                      <a:pt x="7517" y="2855"/>
                    </a:lnTo>
                    <a:lnTo>
                      <a:pt x="7527" y="2865"/>
                    </a:lnTo>
                    <a:lnTo>
                      <a:pt x="7532" y="2879"/>
                    </a:lnTo>
                    <a:lnTo>
                      <a:pt x="7542" y="2881"/>
                    </a:lnTo>
                    <a:lnTo>
                      <a:pt x="7547" y="2864"/>
                    </a:lnTo>
                    <a:lnTo>
                      <a:pt x="7547" y="2852"/>
                    </a:lnTo>
                    <a:lnTo>
                      <a:pt x="7556" y="2840"/>
                    </a:lnTo>
                    <a:lnTo>
                      <a:pt x="7563" y="2836"/>
                    </a:lnTo>
                    <a:lnTo>
                      <a:pt x="7581" y="2830"/>
                    </a:lnTo>
                    <a:lnTo>
                      <a:pt x="7588" y="2824"/>
                    </a:lnTo>
                    <a:lnTo>
                      <a:pt x="7598" y="2809"/>
                    </a:lnTo>
                    <a:lnTo>
                      <a:pt x="7604" y="2803"/>
                    </a:lnTo>
                    <a:lnTo>
                      <a:pt x="7609" y="2806"/>
                    </a:lnTo>
                    <a:lnTo>
                      <a:pt x="7612" y="2814"/>
                    </a:lnTo>
                    <a:lnTo>
                      <a:pt x="7607" y="2821"/>
                    </a:lnTo>
                    <a:lnTo>
                      <a:pt x="7610" y="2841"/>
                    </a:lnTo>
                    <a:lnTo>
                      <a:pt x="7606" y="2855"/>
                    </a:lnTo>
                    <a:lnTo>
                      <a:pt x="7606" y="2864"/>
                    </a:lnTo>
                    <a:lnTo>
                      <a:pt x="7604" y="2870"/>
                    </a:lnTo>
                    <a:lnTo>
                      <a:pt x="7602" y="2875"/>
                    </a:lnTo>
                    <a:lnTo>
                      <a:pt x="7602" y="2880"/>
                    </a:lnTo>
                    <a:lnTo>
                      <a:pt x="7606" y="2880"/>
                    </a:lnTo>
                    <a:lnTo>
                      <a:pt x="7618" y="2863"/>
                    </a:lnTo>
                    <a:lnTo>
                      <a:pt x="7647" y="2835"/>
                    </a:lnTo>
                    <a:lnTo>
                      <a:pt x="7649" y="2828"/>
                    </a:lnTo>
                    <a:lnTo>
                      <a:pt x="7647" y="2819"/>
                    </a:lnTo>
                    <a:lnTo>
                      <a:pt x="7650" y="2815"/>
                    </a:lnTo>
                    <a:lnTo>
                      <a:pt x="7658" y="2822"/>
                    </a:lnTo>
                    <a:lnTo>
                      <a:pt x="7667" y="2814"/>
                    </a:lnTo>
                    <a:lnTo>
                      <a:pt x="7678" y="2812"/>
                    </a:lnTo>
                    <a:lnTo>
                      <a:pt x="7694" y="2800"/>
                    </a:lnTo>
                    <a:lnTo>
                      <a:pt x="7706" y="2799"/>
                    </a:lnTo>
                    <a:lnTo>
                      <a:pt x="7714" y="2790"/>
                    </a:lnTo>
                    <a:lnTo>
                      <a:pt x="7720" y="2795"/>
                    </a:lnTo>
                    <a:lnTo>
                      <a:pt x="7726" y="2794"/>
                    </a:lnTo>
                    <a:lnTo>
                      <a:pt x="7755" y="2795"/>
                    </a:lnTo>
                    <a:lnTo>
                      <a:pt x="7770" y="2799"/>
                    </a:lnTo>
                    <a:lnTo>
                      <a:pt x="7781" y="2804"/>
                    </a:lnTo>
                    <a:lnTo>
                      <a:pt x="7795" y="2815"/>
                    </a:lnTo>
                    <a:lnTo>
                      <a:pt x="7800" y="2827"/>
                    </a:lnTo>
                    <a:lnTo>
                      <a:pt x="7819" y="2857"/>
                    </a:lnTo>
                    <a:lnTo>
                      <a:pt x="7820" y="2863"/>
                    </a:lnTo>
                    <a:lnTo>
                      <a:pt x="7833" y="2865"/>
                    </a:lnTo>
                    <a:lnTo>
                      <a:pt x="7836" y="2863"/>
                    </a:lnTo>
                    <a:lnTo>
                      <a:pt x="7836" y="2846"/>
                    </a:lnTo>
                    <a:lnTo>
                      <a:pt x="7848" y="2820"/>
                    </a:lnTo>
                    <a:lnTo>
                      <a:pt x="7848" y="2814"/>
                    </a:lnTo>
                    <a:lnTo>
                      <a:pt x="7845" y="2811"/>
                    </a:lnTo>
                    <a:lnTo>
                      <a:pt x="7852" y="2809"/>
                    </a:lnTo>
                    <a:lnTo>
                      <a:pt x="7865" y="2800"/>
                    </a:lnTo>
                    <a:lnTo>
                      <a:pt x="7871" y="2799"/>
                    </a:lnTo>
                    <a:lnTo>
                      <a:pt x="7875" y="2792"/>
                    </a:lnTo>
                    <a:lnTo>
                      <a:pt x="7879" y="2795"/>
                    </a:lnTo>
                    <a:lnTo>
                      <a:pt x="7886" y="2795"/>
                    </a:lnTo>
                    <a:lnTo>
                      <a:pt x="7899" y="2778"/>
                    </a:lnTo>
                    <a:lnTo>
                      <a:pt x="7903" y="2777"/>
                    </a:lnTo>
                    <a:lnTo>
                      <a:pt x="7903" y="2772"/>
                    </a:lnTo>
                    <a:lnTo>
                      <a:pt x="7913" y="2765"/>
                    </a:lnTo>
                    <a:lnTo>
                      <a:pt x="7921" y="2763"/>
                    </a:lnTo>
                    <a:lnTo>
                      <a:pt x="7925" y="2760"/>
                    </a:lnTo>
                    <a:lnTo>
                      <a:pt x="7931" y="2758"/>
                    </a:lnTo>
                    <a:lnTo>
                      <a:pt x="7932" y="2754"/>
                    </a:lnTo>
                    <a:lnTo>
                      <a:pt x="7931" y="2749"/>
                    </a:lnTo>
                    <a:lnTo>
                      <a:pt x="7926" y="2744"/>
                    </a:lnTo>
                    <a:lnTo>
                      <a:pt x="7927" y="2739"/>
                    </a:lnTo>
                    <a:lnTo>
                      <a:pt x="7936" y="2746"/>
                    </a:lnTo>
                    <a:lnTo>
                      <a:pt x="7941" y="2749"/>
                    </a:lnTo>
                    <a:lnTo>
                      <a:pt x="7946" y="2745"/>
                    </a:lnTo>
                    <a:lnTo>
                      <a:pt x="7948" y="2733"/>
                    </a:lnTo>
                    <a:lnTo>
                      <a:pt x="7946" y="2727"/>
                    </a:lnTo>
                    <a:lnTo>
                      <a:pt x="7957" y="2727"/>
                    </a:lnTo>
                    <a:lnTo>
                      <a:pt x="7968" y="2719"/>
                    </a:lnTo>
                    <a:lnTo>
                      <a:pt x="7970" y="2719"/>
                    </a:lnTo>
                    <a:lnTo>
                      <a:pt x="7973" y="2714"/>
                    </a:lnTo>
                    <a:lnTo>
                      <a:pt x="7968" y="2703"/>
                    </a:lnTo>
                    <a:lnTo>
                      <a:pt x="7972" y="2701"/>
                    </a:lnTo>
                    <a:lnTo>
                      <a:pt x="7978" y="2706"/>
                    </a:lnTo>
                    <a:lnTo>
                      <a:pt x="7981" y="2706"/>
                    </a:lnTo>
                    <a:lnTo>
                      <a:pt x="7988" y="2702"/>
                    </a:lnTo>
                    <a:lnTo>
                      <a:pt x="7992" y="2696"/>
                    </a:lnTo>
                    <a:lnTo>
                      <a:pt x="7996" y="2688"/>
                    </a:lnTo>
                    <a:lnTo>
                      <a:pt x="8000" y="2688"/>
                    </a:lnTo>
                    <a:lnTo>
                      <a:pt x="8002" y="2684"/>
                    </a:lnTo>
                    <a:lnTo>
                      <a:pt x="8004" y="2671"/>
                    </a:lnTo>
                    <a:lnTo>
                      <a:pt x="8006" y="2664"/>
                    </a:lnTo>
                    <a:lnTo>
                      <a:pt x="8012" y="2665"/>
                    </a:lnTo>
                    <a:lnTo>
                      <a:pt x="8017" y="2674"/>
                    </a:lnTo>
                    <a:lnTo>
                      <a:pt x="8022" y="2675"/>
                    </a:lnTo>
                    <a:lnTo>
                      <a:pt x="8027" y="2672"/>
                    </a:lnTo>
                    <a:lnTo>
                      <a:pt x="8040" y="2660"/>
                    </a:lnTo>
                    <a:lnTo>
                      <a:pt x="8067" y="2652"/>
                    </a:lnTo>
                    <a:lnTo>
                      <a:pt x="8075" y="2644"/>
                    </a:lnTo>
                    <a:lnTo>
                      <a:pt x="8090" y="2637"/>
                    </a:lnTo>
                    <a:lnTo>
                      <a:pt x="8093" y="2629"/>
                    </a:lnTo>
                    <a:lnTo>
                      <a:pt x="8094" y="2623"/>
                    </a:lnTo>
                    <a:lnTo>
                      <a:pt x="8094" y="2616"/>
                    </a:lnTo>
                    <a:lnTo>
                      <a:pt x="8103" y="2614"/>
                    </a:lnTo>
                    <a:lnTo>
                      <a:pt x="8102" y="2618"/>
                    </a:lnTo>
                    <a:lnTo>
                      <a:pt x="8099" y="2625"/>
                    </a:lnTo>
                    <a:lnTo>
                      <a:pt x="8103" y="2625"/>
                    </a:lnTo>
                    <a:lnTo>
                      <a:pt x="8126" y="2612"/>
                    </a:lnTo>
                    <a:lnTo>
                      <a:pt x="8133" y="2612"/>
                    </a:lnTo>
                    <a:lnTo>
                      <a:pt x="8146" y="2605"/>
                    </a:lnTo>
                    <a:lnTo>
                      <a:pt x="8182" y="2579"/>
                    </a:lnTo>
                    <a:lnTo>
                      <a:pt x="8209" y="2569"/>
                    </a:lnTo>
                    <a:lnTo>
                      <a:pt x="8212" y="2566"/>
                    </a:lnTo>
                    <a:lnTo>
                      <a:pt x="8210" y="2563"/>
                    </a:lnTo>
                    <a:lnTo>
                      <a:pt x="8205" y="2559"/>
                    </a:lnTo>
                    <a:lnTo>
                      <a:pt x="8199" y="2543"/>
                    </a:lnTo>
                    <a:lnTo>
                      <a:pt x="8196" y="2534"/>
                    </a:lnTo>
                    <a:lnTo>
                      <a:pt x="8200" y="2530"/>
                    </a:lnTo>
                    <a:lnTo>
                      <a:pt x="8204" y="2536"/>
                    </a:lnTo>
                    <a:lnTo>
                      <a:pt x="8209" y="2548"/>
                    </a:lnTo>
                    <a:lnTo>
                      <a:pt x="8215" y="2557"/>
                    </a:lnTo>
                    <a:lnTo>
                      <a:pt x="8219" y="2557"/>
                    </a:lnTo>
                    <a:lnTo>
                      <a:pt x="8219" y="2563"/>
                    </a:lnTo>
                    <a:lnTo>
                      <a:pt x="8221" y="2566"/>
                    </a:lnTo>
                    <a:lnTo>
                      <a:pt x="8232" y="2567"/>
                    </a:lnTo>
                    <a:lnTo>
                      <a:pt x="8231" y="2559"/>
                    </a:lnTo>
                    <a:lnTo>
                      <a:pt x="8227" y="2553"/>
                    </a:lnTo>
                    <a:lnTo>
                      <a:pt x="8233" y="2553"/>
                    </a:lnTo>
                    <a:lnTo>
                      <a:pt x="8237" y="2561"/>
                    </a:lnTo>
                    <a:lnTo>
                      <a:pt x="8243" y="2568"/>
                    </a:lnTo>
                    <a:lnTo>
                      <a:pt x="8253" y="2568"/>
                    </a:lnTo>
                    <a:lnTo>
                      <a:pt x="8266" y="2573"/>
                    </a:lnTo>
                    <a:lnTo>
                      <a:pt x="8275" y="2582"/>
                    </a:lnTo>
                    <a:lnTo>
                      <a:pt x="8290" y="2591"/>
                    </a:lnTo>
                    <a:lnTo>
                      <a:pt x="8306" y="2596"/>
                    </a:lnTo>
                    <a:lnTo>
                      <a:pt x="8309" y="2594"/>
                    </a:lnTo>
                    <a:lnTo>
                      <a:pt x="8313" y="2582"/>
                    </a:lnTo>
                    <a:lnTo>
                      <a:pt x="8320" y="2580"/>
                    </a:lnTo>
                    <a:lnTo>
                      <a:pt x="8334" y="2558"/>
                    </a:lnTo>
                    <a:lnTo>
                      <a:pt x="8338" y="2545"/>
                    </a:lnTo>
                    <a:lnTo>
                      <a:pt x="8334" y="2535"/>
                    </a:lnTo>
                    <a:lnTo>
                      <a:pt x="8324" y="2526"/>
                    </a:lnTo>
                    <a:lnTo>
                      <a:pt x="8311" y="2521"/>
                    </a:lnTo>
                    <a:lnTo>
                      <a:pt x="8308" y="2518"/>
                    </a:lnTo>
                    <a:lnTo>
                      <a:pt x="8307" y="2512"/>
                    </a:lnTo>
                    <a:lnTo>
                      <a:pt x="8309" y="2512"/>
                    </a:lnTo>
                    <a:lnTo>
                      <a:pt x="8316" y="2509"/>
                    </a:lnTo>
                    <a:lnTo>
                      <a:pt x="8327" y="2510"/>
                    </a:lnTo>
                    <a:lnTo>
                      <a:pt x="8332" y="2507"/>
                    </a:lnTo>
                    <a:lnTo>
                      <a:pt x="8324" y="2491"/>
                    </a:lnTo>
                    <a:lnTo>
                      <a:pt x="8317" y="2491"/>
                    </a:lnTo>
                    <a:lnTo>
                      <a:pt x="8308" y="2478"/>
                    </a:lnTo>
                    <a:lnTo>
                      <a:pt x="8301" y="2464"/>
                    </a:lnTo>
                    <a:lnTo>
                      <a:pt x="8297" y="2443"/>
                    </a:lnTo>
                    <a:lnTo>
                      <a:pt x="8295" y="2435"/>
                    </a:lnTo>
                    <a:lnTo>
                      <a:pt x="8291" y="2396"/>
                    </a:lnTo>
                    <a:lnTo>
                      <a:pt x="8280" y="2402"/>
                    </a:lnTo>
                    <a:lnTo>
                      <a:pt x="8271" y="2390"/>
                    </a:lnTo>
                    <a:lnTo>
                      <a:pt x="8270" y="2384"/>
                    </a:lnTo>
                    <a:lnTo>
                      <a:pt x="8280" y="2381"/>
                    </a:lnTo>
                    <a:lnTo>
                      <a:pt x="8284" y="2384"/>
                    </a:lnTo>
                    <a:lnTo>
                      <a:pt x="8280" y="2369"/>
                    </a:lnTo>
                    <a:lnTo>
                      <a:pt x="8273" y="2347"/>
                    </a:lnTo>
                    <a:lnTo>
                      <a:pt x="8266" y="2359"/>
                    </a:lnTo>
                    <a:lnTo>
                      <a:pt x="8260" y="2363"/>
                    </a:lnTo>
                    <a:lnTo>
                      <a:pt x="8249" y="2358"/>
                    </a:lnTo>
                    <a:lnTo>
                      <a:pt x="8242" y="2349"/>
                    </a:lnTo>
                    <a:lnTo>
                      <a:pt x="8231" y="2346"/>
                    </a:lnTo>
                    <a:lnTo>
                      <a:pt x="8222" y="2335"/>
                    </a:lnTo>
                    <a:lnTo>
                      <a:pt x="8221" y="2321"/>
                    </a:lnTo>
                    <a:lnTo>
                      <a:pt x="8221" y="2311"/>
                    </a:lnTo>
                    <a:lnTo>
                      <a:pt x="8222" y="2300"/>
                    </a:lnTo>
                    <a:lnTo>
                      <a:pt x="8230" y="2292"/>
                    </a:lnTo>
                    <a:lnTo>
                      <a:pt x="8239" y="2300"/>
                    </a:lnTo>
                    <a:lnTo>
                      <a:pt x="8258" y="2305"/>
                    </a:lnTo>
                    <a:lnTo>
                      <a:pt x="8268" y="2298"/>
                    </a:lnTo>
                    <a:lnTo>
                      <a:pt x="8266" y="2302"/>
                    </a:lnTo>
                    <a:lnTo>
                      <a:pt x="8271" y="2309"/>
                    </a:lnTo>
                    <a:lnTo>
                      <a:pt x="8289" y="2305"/>
                    </a:lnTo>
                    <a:lnTo>
                      <a:pt x="8285" y="2314"/>
                    </a:lnTo>
                    <a:lnTo>
                      <a:pt x="8286" y="2319"/>
                    </a:lnTo>
                    <a:lnTo>
                      <a:pt x="8298" y="2310"/>
                    </a:lnTo>
                    <a:lnTo>
                      <a:pt x="8306" y="2299"/>
                    </a:lnTo>
                    <a:lnTo>
                      <a:pt x="8320" y="2292"/>
                    </a:lnTo>
                    <a:lnTo>
                      <a:pt x="8335" y="2288"/>
                    </a:lnTo>
                    <a:lnTo>
                      <a:pt x="8355" y="2263"/>
                    </a:lnTo>
                    <a:lnTo>
                      <a:pt x="8363" y="2256"/>
                    </a:lnTo>
                    <a:lnTo>
                      <a:pt x="8363" y="2254"/>
                    </a:lnTo>
                    <a:lnTo>
                      <a:pt x="8377" y="2243"/>
                    </a:lnTo>
                    <a:lnTo>
                      <a:pt x="8393" y="2219"/>
                    </a:lnTo>
                    <a:lnTo>
                      <a:pt x="8395" y="2204"/>
                    </a:lnTo>
                    <a:lnTo>
                      <a:pt x="8404" y="2193"/>
                    </a:lnTo>
                    <a:lnTo>
                      <a:pt x="8403" y="2179"/>
                    </a:lnTo>
                    <a:lnTo>
                      <a:pt x="8390" y="2170"/>
                    </a:lnTo>
                    <a:lnTo>
                      <a:pt x="8373" y="2149"/>
                    </a:lnTo>
                    <a:lnTo>
                      <a:pt x="8372" y="2130"/>
                    </a:lnTo>
                    <a:lnTo>
                      <a:pt x="8370" y="2115"/>
                    </a:lnTo>
                    <a:lnTo>
                      <a:pt x="8378" y="2115"/>
                    </a:lnTo>
                    <a:lnTo>
                      <a:pt x="8384" y="2111"/>
                    </a:lnTo>
                    <a:lnTo>
                      <a:pt x="8389" y="2119"/>
                    </a:lnTo>
                    <a:lnTo>
                      <a:pt x="8402" y="2112"/>
                    </a:lnTo>
                    <a:lnTo>
                      <a:pt x="8400" y="2088"/>
                    </a:lnTo>
                    <a:lnTo>
                      <a:pt x="8408" y="2095"/>
                    </a:lnTo>
                    <a:lnTo>
                      <a:pt x="8410" y="2085"/>
                    </a:lnTo>
                    <a:lnTo>
                      <a:pt x="8413" y="2096"/>
                    </a:lnTo>
                    <a:lnTo>
                      <a:pt x="8424" y="2110"/>
                    </a:lnTo>
                    <a:lnTo>
                      <a:pt x="8431" y="2107"/>
                    </a:lnTo>
                    <a:lnTo>
                      <a:pt x="8437" y="2095"/>
                    </a:lnTo>
                    <a:lnTo>
                      <a:pt x="8440" y="2085"/>
                    </a:lnTo>
                    <a:lnTo>
                      <a:pt x="8446" y="2084"/>
                    </a:lnTo>
                    <a:lnTo>
                      <a:pt x="8447" y="2087"/>
                    </a:lnTo>
                    <a:lnTo>
                      <a:pt x="8443" y="2106"/>
                    </a:lnTo>
                    <a:lnTo>
                      <a:pt x="8445" y="2120"/>
                    </a:lnTo>
                    <a:lnTo>
                      <a:pt x="8436" y="2126"/>
                    </a:lnTo>
                    <a:lnTo>
                      <a:pt x="8430" y="2126"/>
                    </a:lnTo>
                    <a:lnTo>
                      <a:pt x="8422" y="2123"/>
                    </a:lnTo>
                    <a:lnTo>
                      <a:pt x="8427" y="2137"/>
                    </a:lnTo>
                    <a:lnTo>
                      <a:pt x="8432" y="2147"/>
                    </a:lnTo>
                    <a:lnTo>
                      <a:pt x="8437" y="2158"/>
                    </a:lnTo>
                    <a:lnTo>
                      <a:pt x="8443" y="2159"/>
                    </a:lnTo>
                    <a:lnTo>
                      <a:pt x="8448" y="2173"/>
                    </a:lnTo>
                    <a:lnTo>
                      <a:pt x="8448" y="2190"/>
                    </a:lnTo>
                    <a:lnTo>
                      <a:pt x="8459" y="2195"/>
                    </a:lnTo>
                    <a:lnTo>
                      <a:pt x="8473" y="2195"/>
                    </a:lnTo>
                    <a:lnTo>
                      <a:pt x="8491" y="2200"/>
                    </a:lnTo>
                    <a:lnTo>
                      <a:pt x="8511" y="2193"/>
                    </a:lnTo>
                    <a:lnTo>
                      <a:pt x="8516" y="2185"/>
                    </a:lnTo>
                    <a:lnTo>
                      <a:pt x="8526" y="2184"/>
                    </a:lnTo>
                    <a:lnTo>
                      <a:pt x="8546" y="2187"/>
                    </a:lnTo>
                    <a:lnTo>
                      <a:pt x="8556" y="2185"/>
                    </a:lnTo>
                    <a:lnTo>
                      <a:pt x="8564" y="2192"/>
                    </a:lnTo>
                    <a:lnTo>
                      <a:pt x="8569" y="2200"/>
                    </a:lnTo>
                    <a:lnTo>
                      <a:pt x="8578" y="2200"/>
                    </a:lnTo>
                    <a:lnTo>
                      <a:pt x="8589" y="2204"/>
                    </a:lnTo>
                    <a:lnTo>
                      <a:pt x="8588" y="2222"/>
                    </a:lnTo>
                    <a:lnTo>
                      <a:pt x="8593" y="2233"/>
                    </a:lnTo>
                    <a:lnTo>
                      <a:pt x="8593" y="2247"/>
                    </a:lnTo>
                    <a:lnTo>
                      <a:pt x="8591" y="2259"/>
                    </a:lnTo>
                    <a:lnTo>
                      <a:pt x="8613" y="2278"/>
                    </a:lnTo>
                    <a:lnTo>
                      <a:pt x="8618" y="2286"/>
                    </a:lnTo>
                    <a:lnTo>
                      <a:pt x="8619" y="2293"/>
                    </a:lnTo>
                    <a:lnTo>
                      <a:pt x="8630" y="2294"/>
                    </a:lnTo>
                    <a:lnTo>
                      <a:pt x="8640" y="2299"/>
                    </a:lnTo>
                    <a:lnTo>
                      <a:pt x="8645" y="2298"/>
                    </a:lnTo>
                    <a:lnTo>
                      <a:pt x="8637" y="2292"/>
                    </a:lnTo>
                    <a:lnTo>
                      <a:pt x="8644" y="2281"/>
                    </a:lnTo>
                    <a:lnTo>
                      <a:pt x="8646" y="2287"/>
                    </a:lnTo>
                    <a:lnTo>
                      <a:pt x="8656" y="2288"/>
                    </a:lnTo>
                    <a:lnTo>
                      <a:pt x="8656" y="2272"/>
                    </a:lnTo>
                    <a:lnTo>
                      <a:pt x="8660" y="2266"/>
                    </a:lnTo>
                    <a:lnTo>
                      <a:pt x="8661" y="2270"/>
                    </a:lnTo>
                    <a:lnTo>
                      <a:pt x="8660" y="2286"/>
                    </a:lnTo>
                    <a:lnTo>
                      <a:pt x="8652" y="2295"/>
                    </a:lnTo>
                    <a:lnTo>
                      <a:pt x="8668" y="2309"/>
                    </a:lnTo>
                    <a:lnTo>
                      <a:pt x="8678" y="2309"/>
                    </a:lnTo>
                    <a:lnTo>
                      <a:pt x="8684" y="2313"/>
                    </a:lnTo>
                    <a:lnTo>
                      <a:pt x="8682" y="2319"/>
                    </a:lnTo>
                    <a:lnTo>
                      <a:pt x="8693" y="2329"/>
                    </a:lnTo>
                    <a:lnTo>
                      <a:pt x="8693" y="2340"/>
                    </a:lnTo>
                    <a:lnTo>
                      <a:pt x="8705" y="2340"/>
                    </a:lnTo>
                    <a:lnTo>
                      <a:pt x="8709" y="2330"/>
                    </a:lnTo>
                    <a:lnTo>
                      <a:pt x="8707" y="2345"/>
                    </a:lnTo>
                    <a:lnTo>
                      <a:pt x="8718" y="2348"/>
                    </a:lnTo>
                    <a:lnTo>
                      <a:pt x="8727" y="2343"/>
                    </a:lnTo>
                    <a:lnTo>
                      <a:pt x="8731" y="2331"/>
                    </a:lnTo>
                    <a:lnTo>
                      <a:pt x="8732" y="2317"/>
                    </a:lnTo>
                    <a:lnTo>
                      <a:pt x="8737" y="2324"/>
                    </a:lnTo>
                    <a:lnTo>
                      <a:pt x="8736" y="2332"/>
                    </a:lnTo>
                    <a:lnTo>
                      <a:pt x="8728" y="2351"/>
                    </a:lnTo>
                    <a:lnTo>
                      <a:pt x="8736" y="2358"/>
                    </a:lnTo>
                    <a:lnTo>
                      <a:pt x="8744" y="2360"/>
                    </a:lnTo>
                    <a:lnTo>
                      <a:pt x="8749" y="2359"/>
                    </a:lnTo>
                    <a:lnTo>
                      <a:pt x="8757" y="2352"/>
                    </a:lnTo>
                    <a:lnTo>
                      <a:pt x="8757" y="2335"/>
                    </a:lnTo>
                    <a:lnTo>
                      <a:pt x="8747" y="2333"/>
                    </a:lnTo>
                    <a:lnTo>
                      <a:pt x="8746" y="2329"/>
                    </a:lnTo>
                    <a:lnTo>
                      <a:pt x="8755" y="2326"/>
                    </a:lnTo>
                    <a:lnTo>
                      <a:pt x="8764" y="2331"/>
                    </a:lnTo>
                    <a:lnTo>
                      <a:pt x="8773" y="2341"/>
                    </a:lnTo>
                    <a:lnTo>
                      <a:pt x="8785" y="2337"/>
                    </a:lnTo>
                    <a:lnTo>
                      <a:pt x="8776" y="2319"/>
                    </a:lnTo>
                    <a:lnTo>
                      <a:pt x="8776" y="2315"/>
                    </a:lnTo>
                    <a:lnTo>
                      <a:pt x="8770" y="2309"/>
                    </a:lnTo>
                    <a:lnTo>
                      <a:pt x="8758" y="2311"/>
                    </a:lnTo>
                    <a:lnTo>
                      <a:pt x="8758" y="2309"/>
                    </a:lnTo>
                    <a:lnTo>
                      <a:pt x="8752" y="2305"/>
                    </a:lnTo>
                    <a:lnTo>
                      <a:pt x="8750" y="2300"/>
                    </a:lnTo>
                    <a:lnTo>
                      <a:pt x="8761" y="2299"/>
                    </a:lnTo>
                    <a:lnTo>
                      <a:pt x="8764" y="2293"/>
                    </a:lnTo>
                    <a:lnTo>
                      <a:pt x="8758" y="2287"/>
                    </a:lnTo>
                    <a:lnTo>
                      <a:pt x="8744" y="2290"/>
                    </a:lnTo>
                    <a:lnTo>
                      <a:pt x="8753" y="2283"/>
                    </a:lnTo>
                    <a:lnTo>
                      <a:pt x="8765" y="2283"/>
                    </a:lnTo>
                    <a:lnTo>
                      <a:pt x="8770" y="2278"/>
                    </a:lnTo>
                    <a:lnTo>
                      <a:pt x="8769" y="2270"/>
                    </a:lnTo>
                    <a:lnTo>
                      <a:pt x="8779" y="2276"/>
                    </a:lnTo>
                    <a:lnTo>
                      <a:pt x="8801" y="2256"/>
                    </a:lnTo>
                    <a:lnTo>
                      <a:pt x="8796" y="2249"/>
                    </a:lnTo>
                    <a:lnTo>
                      <a:pt x="8790" y="2236"/>
                    </a:lnTo>
                    <a:lnTo>
                      <a:pt x="8780" y="2238"/>
                    </a:lnTo>
                    <a:lnTo>
                      <a:pt x="8769" y="2233"/>
                    </a:lnTo>
                    <a:lnTo>
                      <a:pt x="8795" y="2232"/>
                    </a:lnTo>
                    <a:lnTo>
                      <a:pt x="8792" y="2220"/>
                    </a:lnTo>
                    <a:lnTo>
                      <a:pt x="8796" y="2209"/>
                    </a:lnTo>
                    <a:lnTo>
                      <a:pt x="8811" y="2197"/>
                    </a:lnTo>
                    <a:lnTo>
                      <a:pt x="8824" y="2195"/>
                    </a:lnTo>
                    <a:lnTo>
                      <a:pt x="8841" y="2201"/>
                    </a:lnTo>
                    <a:lnTo>
                      <a:pt x="8852" y="2201"/>
                    </a:lnTo>
                    <a:lnTo>
                      <a:pt x="8857" y="2195"/>
                    </a:lnTo>
                    <a:lnTo>
                      <a:pt x="8854" y="2186"/>
                    </a:lnTo>
                    <a:lnTo>
                      <a:pt x="8839" y="2176"/>
                    </a:lnTo>
                    <a:lnTo>
                      <a:pt x="8835" y="2160"/>
                    </a:lnTo>
                    <a:lnTo>
                      <a:pt x="8840" y="2153"/>
                    </a:lnTo>
                    <a:lnTo>
                      <a:pt x="8850" y="2166"/>
                    </a:lnTo>
                    <a:lnTo>
                      <a:pt x="8861" y="2173"/>
                    </a:lnTo>
                    <a:lnTo>
                      <a:pt x="8867" y="2182"/>
                    </a:lnTo>
                    <a:lnTo>
                      <a:pt x="8881" y="2184"/>
                    </a:lnTo>
                    <a:lnTo>
                      <a:pt x="8883" y="2174"/>
                    </a:lnTo>
                    <a:lnTo>
                      <a:pt x="8882" y="2164"/>
                    </a:lnTo>
                    <a:lnTo>
                      <a:pt x="8886" y="2142"/>
                    </a:lnTo>
                    <a:lnTo>
                      <a:pt x="8898" y="2137"/>
                    </a:lnTo>
                    <a:lnTo>
                      <a:pt x="8906" y="2126"/>
                    </a:lnTo>
                    <a:lnTo>
                      <a:pt x="8916" y="2125"/>
                    </a:lnTo>
                    <a:lnTo>
                      <a:pt x="8926" y="2127"/>
                    </a:lnTo>
                    <a:lnTo>
                      <a:pt x="8931" y="2116"/>
                    </a:lnTo>
                    <a:lnTo>
                      <a:pt x="8921" y="2114"/>
                    </a:lnTo>
                    <a:lnTo>
                      <a:pt x="8917" y="2116"/>
                    </a:lnTo>
                    <a:lnTo>
                      <a:pt x="8909" y="2110"/>
                    </a:lnTo>
                    <a:lnTo>
                      <a:pt x="8902" y="2109"/>
                    </a:lnTo>
                    <a:lnTo>
                      <a:pt x="8904" y="2101"/>
                    </a:lnTo>
                    <a:lnTo>
                      <a:pt x="8895" y="2091"/>
                    </a:lnTo>
                    <a:lnTo>
                      <a:pt x="8883" y="2104"/>
                    </a:lnTo>
                    <a:lnTo>
                      <a:pt x="8878" y="2098"/>
                    </a:lnTo>
                    <a:lnTo>
                      <a:pt x="8886" y="2093"/>
                    </a:lnTo>
                    <a:lnTo>
                      <a:pt x="8886" y="2089"/>
                    </a:lnTo>
                    <a:lnTo>
                      <a:pt x="8874" y="2078"/>
                    </a:lnTo>
                    <a:lnTo>
                      <a:pt x="8862" y="2071"/>
                    </a:lnTo>
                    <a:lnTo>
                      <a:pt x="8856" y="2058"/>
                    </a:lnTo>
                    <a:lnTo>
                      <a:pt x="8841" y="2046"/>
                    </a:lnTo>
                    <a:lnTo>
                      <a:pt x="8834" y="2035"/>
                    </a:lnTo>
                    <a:lnTo>
                      <a:pt x="8834" y="2026"/>
                    </a:lnTo>
                    <a:lnTo>
                      <a:pt x="8823" y="2020"/>
                    </a:lnTo>
                    <a:lnTo>
                      <a:pt x="8819" y="2013"/>
                    </a:lnTo>
                    <a:lnTo>
                      <a:pt x="8817" y="2002"/>
                    </a:lnTo>
                    <a:lnTo>
                      <a:pt x="8769" y="1992"/>
                    </a:lnTo>
                    <a:lnTo>
                      <a:pt x="8759" y="1996"/>
                    </a:lnTo>
                    <a:lnTo>
                      <a:pt x="8781" y="2002"/>
                    </a:lnTo>
                    <a:lnTo>
                      <a:pt x="8777" y="2009"/>
                    </a:lnTo>
                    <a:lnTo>
                      <a:pt x="8766" y="2010"/>
                    </a:lnTo>
                    <a:lnTo>
                      <a:pt x="8755" y="2008"/>
                    </a:lnTo>
                    <a:lnTo>
                      <a:pt x="8737" y="1997"/>
                    </a:lnTo>
                    <a:lnTo>
                      <a:pt x="8741" y="2010"/>
                    </a:lnTo>
                    <a:lnTo>
                      <a:pt x="8737" y="2019"/>
                    </a:lnTo>
                    <a:lnTo>
                      <a:pt x="8732" y="2019"/>
                    </a:lnTo>
                    <a:lnTo>
                      <a:pt x="8728" y="2009"/>
                    </a:lnTo>
                    <a:lnTo>
                      <a:pt x="8723" y="2002"/>
                    </a:lnTo>
                    <a:lnTo>
                      <a:pt x="8726" y="1992"/>
                    </a:lnTo>
                    <a:lnTo>
                      <a:pt x="8734" y="1990"/>
                    </a:lnTo>
                    <a:lnTo>
                      <a:pt x="8723" y="1983"/>
                    </a:lnTo>
                    <a:lnTo>
                      <a:pt x="8717" y="1983"/>
                    </a:lnTo>
                    <a:lnTo>
                      <a:pt x="8715" y="1977"/>
                    </a:lnTo>
                    <a:lnTo>
                      <a:pt x="8707" y="1975"/>
                    </a:lnTo>
                    <a:lnTo>
                      <a:pt x="8709" y="1982"/>
                    </a:lnTo>
                    <a:lnTo>
                      <a:pt x="8704" y="1993"/>
                    </a:lnTo>
                    <a:lnTo>
                      <a:pt x="8700" y="1991"/>
                    </a:lnTo>
                    <a:lnTo>
                      <a:pt x="8698" y="1985"/>
                    </a:lnTo>
                    <a:lnTo>
                      <a:pt x="8685" y="1981"/>
                    </a:lnTo>
                    <a:lnTo>
                      <a:pt x="8674" y="1982"/>
                    </a:lnTo>
                    <a:lnTo>
                      <a:pt x="8663" y="1987"/>
                    </a:lnTo>
                    <a:lnTo>
                      <a:pt x="8668" y="1994"/>
                    </a:lnTo>
                    <a:lnTo>
                      <a:pt x="8671" y="1987"/>
                    </a:lnTo>
                    <a:lnTo>
                      <a:pt x="8683" y="1983"/>
                    </a:lnTo>
                    <a:lnTo>
                      <a:pt x="8684" y="1988"/>
                    </a:lnTo>
                    <a:lnTo>
                      <a:pt x="8677" y="1992"/>
                    </a:lnTo>
                    <a:lnTo>
                      <a:pt x="8690" y="1997"/>
                    </a:lnTo>
                    <a:lnTo>
                      <a:pt x="8690" y="2023"/>
                    </a:lnTo>
                    <a:lnTo>
                      <a:pt x="8685" y="2046"/>
                    </a:lnTo>
                    <a:lnTo>
                      <a:pt x="8693" y="2048"/>
                    </a:lnTo>
                    <a:lnTo>
                      <a:pt x="8696" y="2044"/>
                    </a:lnTo>
                    <a:lnTo>
                      <a:pt x="8700" y="2047"/>
                    </a:lnTo>
                    <a:lnTo>
                      <a:pt x="8706" y="2060"/>
                    </a:lnTo>
                    <a:lnTo>
                      <a:pt x="8706" y="2069"/>
                    </a:lnTo>
                    <a:lnTo>
                      <a:pt x="8704" y="2079"/>
                    </a:lnTo>
                    <a:lnTo>
                      <a:pt x="8696" y="2080"/>
                    </a:lnTo>
                    <a:lnTo>
                      <a:pt x="8693" y="2088"/>
                    </a:lnTo>
                    <a:lnTo>
                      <a:pt x="8693" y="2080"/>
                    </a:lnTo>
                    <a:lnTo>
                      <a:pt x="8695" y="2076"/>
                    </a:lnTo>
                    <a:lnTo>
                      <a:pt x="8695" y="2061"/>
                    </a:lnTo>
                    <a:lnTo>
                      <a:pt x="8683" y="2056"/>
                    </a:lnTo>
                    <a:lnTo>
                      <a:pt x="8673" y="2057"/>
                    </a:lnTo>
                    <a:lnTo>
                      <a:pt x="8671" y="2047"/>
                    </a:lnTo>
                    <a:lnTo>
                      <a:pt x="8672" y="2041"/>
                    </a:lnTo>
                    <a:lnTo>
                      <a:pt x="8660" y="2034"/>
                    </a:lnTo>
                    <a:lnTo>
                      <a:pt x="8655" y="2025"/>
                    </a:lnTo>
                    <a:lnTo>
                      <a:pt x="8657" y="2013"/>
                    </a:lnTo>
                    <a:lnTo>
                      <a:pt x="8656" y="2002"/>
                    </a:lnTo>
                    <a:lnTo>
                      <a:pt x="8650" y="1987"/>
                    </a:lnTo>
                    <a:lnTo>
                      <a:pt x="8647" y="1971"/>
                    </a:lnTo>
                    <a:lnTo>
                      <a:pt x="8642" y="1949"/>
                    </a:lnTo>
                    <a:lnTo>
                      <a:pt x="8637" y="1940"/>
                    </a:lnTo>
                    <a:lnTo>
                      <a:pt x="8640" y="1932"/>
                    </a:lnTo>
                    <a:lnTo>
                      <a:pt x="8647" y="1940"/>
                    </a:lnTo>
                    <a:lnTo>
                      <a:pt x="8648" y="1951"/>
                    </a:lnTo>
                    <a:lnTo>
                      <a:pt x="8651" y="1947"/>
                    </a:lnTo>
                    <a:lnTo>
                      <a:pt x="8647" y="1938"/>
                    </a:lnTo>
                    <a:lnTo>
                      <a:pt x="8623" y="1920"/>
                    </a:lnTo>
                    <a:lnTo>
                      <a:pt x="8619" y="1906"/>
                    </a:lnTo>
                    <a:lnTo>
                      <a:pt x="8618" y="1897"/>
                    </a:lnTo>
                    <a:lnTo>
                      <a:pt x="8592" y="1884"/>
                    </a:lnTo>
                    <a:lnTo>
                      <a:pt x="8588" y="1886"/>
                    </a:lnTo>
                    <a:lnTo>
                      <a:pt x="8592" y="1897"/>
                    </a:lnTo>
                    <a:lnTo>
                      <a:pt x="8599" y="1910"/>
                    </a:lnTo>
                    <a:lnTo>
                      <a:pt x="8605" y="1916"/>
                    </a:lnTo>
                    <a:lnTo>
                      <a:pt x="8610" y="1916"/>
                    </a:lnTo>
                    <a:lnTo>
                      <a:pt x="8615" y="1923"/>
                    </a:lnTo>
                    <a:lnTo>
                      <a:pt x="8617" y="1932"/>
                    </a:lnTo>
                    <a:lnTo>
                      <a:pt x="8608" y="1928"/>
                    </a:lnTo>
                    <a:lnTo>
                      <a:pt x="8578" y="1906"/>
                    </a:lnTo>
                    <a:lnTo>
                      <a:pt x="8569" y="1904"/>
                    </a:lnTo>
                    <a:lnTo>
                      <a:pt x="8559" y="1897"/>
                    </a:lnTo>
                    <a:lnTo>
                      <a:pt x="8564" y="1891"/>
                    </a:lnTo>
                    <a:lnTo>
                      <a:pt x="8574" y="1889"/>
                    </a:lnTo>
                    <a:lnTo>
                      <a:pt x="8575" y="1879"/>
                    </a:lnTo>
                    <a:lnTo>
                      <a:pt x="8577" y="1874"/>
                    </a:lnTo>
                    <a:lnTo>
                      <a:pt x="8556" y="1869"/>
                    </a:lnTo>
                    <a:lnTo>
                      <a:pt x="8545" y="1869"/>
                    </a:lnTo>
                    <a:lnTo>
                      <a:pt x="8538" y="1863"/>
                    </a:lnTo>
                    <a:lnTo>
                      <a:pt x="8527" y="1859"/>
                    </a:lnTo>
                    <a:lnTo>
                      <a:pt x="8532" y="1852"/>
                    </a:lnTo>
                    <a:lnTo>
                      <a:pt x="8537" y="1851"/>
                    </a:lnTo>
                    <a:lnTo>
                      <a:pt x="8534" y="1845"/>
                    </a:lnTo>
                    <a:lnTo>
                      <a:pt x="8532" y="1836"/>
                    </a:lnTo>
                    <a:lnTo>
                      <a:pt x="8515" y="1836"/>
                    </a:lnTo>
                    <a:lnTo>
                      <a:pt x="8517" y="1829"/>
                    </a:lnTo>
                    <a:lnTo>
                      <a:pt x="8510" y="1818"/>
                    </a:lnTo>
                    <a:lnTo>
                      <a:pt x="8501" y="1820"/>
                    </a:lnTo>
                    <a:lnTo>
                      <a:pt x="8501" y="1816"/>
                    </a:lnTo>
                    <a:lnTo>
                      <a:pt x="8489" y="1808"/>
                    </a:lnTo>
                    <a:lnTo>
                      <a:pt x="8470" y="1816"/>
                    </a:lnTo>
                    <a:lnTo>
                      <a:pt x="8469" y="1810"/>
                    </a:lnTo>
                    <a:lnTo>
                      <a:pt x="8472" y="1802"/>
                    </a:lnTo>
                    <a:lnTo>
                      <a:pt x="8470" y="1795"/>
                    </a:lnTo>
                    <a:lnTo>
                      <a:pt x="8465" y="1787"/>
                    </a:lnTo>
                    <a:lnTo>
                      <a:pt x="8453" y="1776"/>
                    </a:lnTo>
                    <a:lnTo>
                      <a:pt x="8463" y="1789"/>
                    </a:lnTo>
                    <a:lnTo>
                      <a:pt x="8448" y="1782"/>
                    </a:lnTo>
                    <a:lnTo>
                      <a:pt x="8442" y="1782"/>
                    </a:lnTo>
                    <a:lnTo>
                      <a:pt x="8433" y="1773"/>
                    </a:lnTo>
                    <a:lnTo>
                      <a:pt x="8431" y="1752"/>
                    </a:lnTo>
                    <a:lnTo>
                      <a:pt x="8425" y="1740"/>
                    </a:lnTo>
                    <a:lnTo>
                      <a:pt x="8419" y="1740"/>
                    </a:lnTo>
                    <a:lnTo>
                      <a:pt x="8394" y="1729"/>
                    </a:lnTo>
                    <a:lnTo>
                      <a:pt x="8387" y="1721"/>
                    </a:lnTo>
                    <a:lnTo>
                      <a:pt x="8375" y="1722"/>
                    </a:lnTo>
                    <a:lnTo>
                      <a:pt x="8363" y="1716"/>
                    </a:lnTo>
                    <a:lnTo>
                      <a:pt x="8363" y="1716"/>
                    </a:lnTo>
                    <a:lnTo>
                      <a:pt x="8317" y="1666"/>
                    </a:lnTo>
                    <a:lnTo>
                      <a:pt x="8295" y="1652"/>
                    </a:lnTo>
                    <a:lnTo>
                      <a:pt x="8282" y="1648"/>
                    </a:lnTo>
                    <a:lnTo>
                      <a:pt x="8276" y="1637"/>
                    </a:lnTo>
                    <a:lnTo>
                      <a:pt x="8271" y="1641"/>
                    </a:lnTo>
                    <a:lnTo>
                      <a:pt x="8234" y="1622"/>
                    </a:lnTo>
                    <a:lnTo>
                      <a:pt x="8220" y="1606"/>
                    </a:lnTo>
                    <a:lnTo>
                      <a:pt x="8212" y="1609"/>
                    </a:lnTo>
                    <a:lnTo>
                      <a:pt x="8191" y="1599"/>
                    </a:lnTo>
                    <a:lnTo>
                      <a:pt x="8179" y="1598"/>
                    </a:lnTo>
                    <a:lnTo>
                      <a:pt x="8150" y="1569"/>
                    </a:lnTo>
                    <a:lnTo>
                      <a:pt x="8137" y="1567"/>
                    </a:lnTo>
                    <a:lnTo>
                      <a:pt x="8086" y="1566"/>
                    </a:lnTo>
                    <a:lnTo>
                      <a:pt x="8081" y="1571"/>
                    </a:lnTo>
                    <a:lnTo>
                      <a:pt x="8066" y="1574"/>
                    </a:lnTo>
                    <a:lnTo>
                      <a:pt x="8056" y="1568"/>
                    </a:lnTo>
                    <a:lnTo>
                      <a:pt x="8042" y="1563"/>
                    </a:lnTo>
                    <a:lnTo>
                      <a:pt x="8028" y="1567"/>
                    </a:lnTo>
                    <a:lnTo>
                      <a:pt x="8005" y="1565"/>
                    </a:lnTo>
                    <a:lnTo>
                      <a:pt x="7992" y="1571"/>
                    </a:lnTo>
                    <a:lnTo>
                      <a:pt x="7978" y="1568"/>
                    </a:lnTo>
                    <a:lnTo>
                      <a:pt x="7952" y="1553"/>
                    </a:lnTo>
                    <a:lnTo>
                      <a:pt x="7945" y="1556"/>
                    </a:lnTo>
                    <a:lnTo>
                      <a:pt x="7877" y="1539"/>
                    </a:lnTo>
                    <a:lnTo>
                      <a:pt x="7850" y="1539"/>
                    </a:lnTo>
                    <a:lnTo>
                      <a:pt x="7840" y="1545"/>
                    </a:lnTo>
                    <a:lnTo>
                      <a:pt x="7839" y="1557"/>
                    </a:lnTo>
                    <a:lnTo>
                      <a:pt x="7843" y="1567"/>
                    </a:lnTo>
                    <a:lnTo>
                      <a:pt x="7841" y="1589"/>
                    </a:lnTo>
                    <a:lnTo>
                      <a:pt x="7824" y="1595"/>
                    </a:lnTo>
                    <a:lnTo>
                      <a:pt x="7819" y="1608"/>
                    </a:lnTo>
                    <a:lnTo>
                      <a:pt x="7849" y="1615"/>
                    </a:lnTo>
                    <a:lnTo>
                      <a:pt x="7860" y="1651"/>
                    </a:lnTo>
                    <a:lnTo>
                      <a:pt x="7866" y="1657"/>
                    </a:lnTo>
                    <a:lnTo>
                      <a:pt x="7866" y="1666"/>
                    </a:lnTo>
                    <a:lnTo>
                      <a:pt x="7871" y="1689"/>
                    </a:lnTo>
                    <a:lnTo>
                      <a:pt x="7840" y="1725"/>
                    </a:lnTo>
                    <a:lnTo>
                      <a:pt x="7820" y="1739"/>
                    </a:lnTo>
                    <a:lnTo>
                      <a:pt x="7797" y="1738"/>
                    </a:lnTo>
                    <a:lnTo>
                      <a:pt x="7790" y="1733"/>
                    </a:lnTo>
                    <a:lnTo>
                      <a:pt x="7782" y="1711"/>
                    </a:lnTo>
                    <a:lnTo>
                      <a:pt x="7777" y="1700"/>
                    </a:lnTo>
                    <a:lnTo>
                      <a:pt x="7762" y="1690"/>
                    </a:lnTo>
                    <a:lnTo>
                      <a:pt x="7760" y="1684"/>
                    </a:lnTo>
                    <a:lnTo>
                      <a:pt x="7750" y="1678"/>
                    </a:lnTo>
                    <a:lnTo>
                      <a:pt x="7727" y="1675"/>
                    </a:lnTo>
                    <a:lnTo>
                      <a:pt x="7721" y="1670"/>
                    </a:lnTo>
                    <a:lnTo>
                      <a:pt x="7719" y="1663"/>
                    </a:lnTo>
                    <a:lnTo>
                      <a:pt x="7717" y="1655"/>
                    </a:lnTo>
                    <a:lnTo>
                      <a:pt x="7720" y="1625"/>
                    </a:lnTo>
                    <a:lnTo>
                      <a:pt x="7716" y="1614"/>
                    </a:lnTo>
                    <a:lnTo>
                      <a:pt x="7698" y="1608"/>
                    </a:lnTo>
                    <a:lnTo>
                      <a:pt x="7700" y="1598"/>
                    </a:lnTo>
                    <a:lnTo>
                      <a:pt x="7707" y="1595"/>
                    </a:lnTo>
                    <a:lnTo>
                      <a:pt x="7706" y="1590"/>
                    </a:lnTo>
                    <a:lnTo>
                      <a:pt x="7693" y="1582"/>
                    </a:lnTo>
                    <a:lnTo>
                      <a:pt x="7685" y="1584"/>
                    </a:lnTo>
                    <a:lnTo>
                      <a:pt x="7679" y="1590"/>
                    </a:lnTo>
                    <a:lnTo>
                      <a:pt x="7650" y="1627"/>
                    </a:lnTo>
                    <a:lnTo>
                      <a:pt x="7641" y="1628"/>
                    </a:lnTo>
                    <a:lnTo>
                      <a:pt x="7635" y="1626"/>
                    </a:lnTo>
                    <a:lnTo>
                      <a:pt x="7613" y="1626"/>
                    </a:lnTo>
                    <a:lnTo>
                      <a:pt x="7591" y="1614"/>
                    </a:lnTo>
                    <a:lnTo>
                      <a:pt x="7559" y="1610"/>
                    </a:lnTo>
                    <a:lnTo>
                      <a:pt x="7547" y="1614"/>
                    </a:lnTo>
                    <a:lnTo>
                      <a:pt x="7544" y="1617"/>
                    </a:lnTo>
                    <a:lnTo>
                      <a:pt x="7542" y="1614"/>
                    </a:lnTo>
                    <a:lnTo>
                      <a:pt x="7518" y="1616"/>
                    </a:lnTo>
                    <a:lnTo>
                      <a:pt x="7504" y="1606"/>
                    </a:lnTo>
                    <a:lnTo>
                      <a:pt x="7489" y="1582"/>
                    </a:lnTo>
                    <a:lnTo>
                      <a:pt x="7469" y="1594"/>
                    </a:lnTo>
                    <a:lnTo>
                      <a:pt x="7438" y="1590"/>
                    </a:lnTo>
                    <a:lnTo>
                      <a:pt x="7420" y="1600"/>
                    </a:lnTo>
                    <a:lnTo>
                      <a:pt x="7405" y="1594"/>
                    </a:lnTo>
                    <a:lnTo>
                      <a:pt x="7398" y="1594"/>
                    </a:lnTo>
                    <a:lnTo>
                      <a:pt x="7393" y="1599"/>
                    </a:lnTo>
                    <a:lnTo>
                      <a:pt x="7389" y="1606"/>
                    </a:lnTo>
                    <a:lnTo>
                      <a:pt x="7382" y="1606"/>
                    </a:lnTo>
                    <a:lnTo>
                      <a:pt x="7378" y="1623"/>
                    </a:lnTo>
                    <a:lnTo>
                      <a:pt x="7362" y="1622"/>
                    </a:lnTo>
                    <a:lnTo>
                      <a:pt x="7356" y="1635"/>
                    </a:lnTo>
                    <a:lnTo>
                      <a:pt x="7346" y="1646"/>
                    </a:lnTo>
                    <a:lnTo>
                      <a:pt x="7338" y="1643"/>
                    </a:lnTo>
                    <a:lnTo>
                      <a:pt x="7339" y="1626"/>
                    </a:lnTo>
                    <a:lnTo>
                      <a:pt x="7336" y="1616"/>
                    </a:lnTo>
                    <a:lnTo>
                      <a:pt x="7327" y="1620"/>
                    </a:lnTo>
                    <a:lnTo>
                      <a:pt x="7322" y="1617"/>
                    </a:lnTo>
                    <a:lnTo>
                      <a:pt x="7314" y="1605"/>
                    </a:lnTo>
                    <a:lnTo>
                      <a:pt x="7306" y="1596"/>
                    </a:lnTo>
                    <a:lnTo>
                      <a:pt x="7293" y="1590"/>
                    </a:lnTo>
                    <a:lnTo>
                      <a:pt x="7284" y="1590"/>
                    </a:lnTo>
                    <a:lnTo>
                      <a:pt x="7273" y="1590"/>
                    </a:lnTo>
                    <a:lnTo>
                      <a:pt x="7268" y="1582"/>
                    </a:lnTo>
                    <a:lnTo>
                      <a:pt x="7250" y="1578"/>
                    </a:lnTo>
                    <a:lnTo>
                      <a:pt x="7250" y="1569"/>
                    </a:lnTo>
                    <a:lnTo>
                      <a:pt x="7270" y="1509"/>
                    </a:lnTo>
                    <a:lnTo>
                      <a:pt x="7270" y="1497"/>
                    </a:lnTo>
                    <a:lnTo>
                      <a:pt x="7268" y="1486"/>
                    </a:lnTo>
                    <a:lnTo>
                      <a:pt x="7268" y="1480"/>
                    </a:lnTo>
                    <a:lnTo>
                      <a:pt x="7258" y="1459"/>
                    </a:lnTo>
                    <a:lnTo>
                      <a:pt x="7258" y="1455"/>
                    </a:lnTo>
                    <a:lnTo>
                      <a:pt x="7247" y="1444"/>
                    </a:lnTo>
                    <a:lnTo>
                      <a:pt x="7238" y="1431"/>
                    </a:lnTo>
                    <a:lnTo>
                      <a:pt x="7232" y="1426"/>
                    </a:lnTo>
                    <a:lnTo>
                      <a:pt x="7222" y="1409"/>
                    </a:lnTo>
                    <a:lnTo>
                      <a:pt x="7212" y="1402"/>
                    </a:lnTo>
                    <a:lnTo>
                      <a:pt x="7204" y="1393"/>
                    </a:lnTo>
                    <a:lnTo>
                      <a:pt x="7192" y="1388"/>
                    </a:lnTo>
                    <a:lnTo>
                      <a:pt x="7152" y="1384"/>
                    </a:lnTo>
                    <a:lnTo>
                      <a:pt x="7139" y="1379"/>
                    </a:lnTo>
                    <a:lnTo>
                      <a:pt x="7112" y="1378"/>
                    </a:lnTo>
                    <a:lnTo>
                      <a:pt x="7090" y="1382"/>
                    </a:lnTo>
                    <a:lnTo>
                      <a:pt x="7064" y="1380"/>
                    </a:lnTo>
                    <a:lnTo>
                      <a:pt x="7051" y="1383"/>
                    </a:lnTo>
                    <a:lnTo>
                      <a:pt x="7047" y="1388"/>
                    </a:lnTo>
                    <a:lnTo>
                      <a:pt x="7024" y="1385"/>
                    </a:lnTo>
                    <a:lnTo>
                      <a:pt x="7017" y="1393"/>
                    </a:lnTo>
                    <a:lnTo>
                      <a:pt x="7006" y="1393"/>
                    </a:lnTo>
                    <a:lnTo>
                      <a:pt x="6979" y="1386"/>
                    </a:lnTo>
                    <a:lnTo>
                      <a:pt x="6973" y="1388"/>
                    </a:lnTo>
                    <a:lnTo>
                      <a:pt x="6964" y="1396"/>
                    </a:lnTo>
                    <a:lnTo>
                      <a:pt x="6951" y="1400"/>
                    </a:lnTo>
                    <a:lnTo>
                      <a:pt x="6941" y="1395"/>
                    </a:lnTo>
                    <a:lnTo>
                      <a:pt x="6920" y="1396"/>
                    </a:lnTo>
                    <a:lnTo>
                      <a:pt x="6913" y="1400"/>
                    </a:lnTo>
                    <a:lnTo>
                      <a:pt x="6905" y="1397"/>
                    </a:lnTo>
                    <a:lnTo>
                      <a:pt x="6881" y="1410"/>
                    </a:lnTo>
                    <a:lnTo>
                      <a:pt x="6870" y="1410"/>
                    </a:lnTo>
                    <a:lnTo>
                      <a:pt x="6861" y="1417"/>
                    </a:lnTo>
                    <a:lnTo>
                      <a:pt x="6855" y="1409"/>
                    </a:lnTo>
                    <a:lnTo>
                      <a:pt x="6837" y="1393"/>
                    </a:lnTo>
                    <a:lnTo>
                      <a:pt x="6823" y="1391"/>
                    </a:lnTo>
                    <a:lnTo>
                      <a:pt x="6817" y="1386"/>
                    </a:lnTo>
                    <a:lnTo>
                      <a:pt x="6840" y="1379"/>
                    </a:lnTo>
                    <a:lnTo>
                      <a:pt x="6848" y="1368"/>
                    </a:lnTo>
                    <a:lnTo>
                      <a:pt x="6850" y="1354"/>
                    </a:lnTo>
                    <a:lnTo>
                      <a:pt x="6814" y="1323"/>
                    </a:lnTo>
                    <a:lnTo>
                      <a:pt x="6811" y="1315"/>
                    </a:lnTo>
                    <a:lnTo>
                      <a:pt x="6808" y="1307"/>
                    </a:lnTo>
                    <a:lnTo>
                      <a:pt x="6786" y="1310"/>
                    </a:lnTo>
                    <a:lnTo>
                      <a:pt x="6769" y="1316"/>
                    </a:lnTo>
                    <a:lnTo>
                      <a:pt x="6759" y="1316"/>
                    </a:lnTo>
                    <a:lnTo>
                      <a:pt x="6755" y="1307"/>
                    </a:lnTo>
                    <a:lnTo>
                      <a:pt x="6755" y="1299"/>
                    </a:lnTo>
                    <a:lnTo>
                      <a:pt x="6737" y="1288"/>
                    </a:lnTo>
                    <a:lnTo>
                      <a:pt x="6732" y="1276"/>
                    </a:lnTo>
                    <a:lnTo>
                      <a:pt x="6725" y="1275"/>
                    </a:lnTo>
                    <a:lnTo>
                      <a:pt x="6706" y="1264"/>
                    </a:lnTo>
                    <a:lnTo>
                      <a:pt x="6701" y="1271"/>
                    </a:lnTo>
                    <a:lnTo>
                      <a:pt x="6692" y="1272"/>
                    </a:lnTo>
                    <a:lnTo>
                      <a:pt x="6685" y="1267"/>
                    </a:lnTo>
                    <a:lnTo>
                      <a:pt x="6671" y="1264"/>
                    </a:lnTo>
                    <a:lnTo>
                      <a:pt x="6665" y="1266"/>
                    </a:lnTo>
                    <a:lnTo>
                      <a:pt x="6665" y="1260"/>
                    </a:lnTo>
                    <a:lnTo>
                      <a:pt x="6684" y="1232"/>
                    </a:lnTo>
                    <a:lnTo>
                      <a:pt x="6690" y="1227"/>
                    </a:lnTo>
                    <a:lnTo>
                      <a:pt x="6703" y="1237"/>
                    </a:lnTo>
                    <a:lnTo>
                      <a:pt x="6709" y="1245"/>
                    </a:lnTo>
                    <a:lnTo>
                      <a:pt x="6722" y="1237"/>
                    </a:lnTo>
                    <a:lnTo>
                      <a:pt x="6722" y="1226"/>
                    </a:lnTo>
                    <a:lnTo>
                      <a:pt x="6721" y="1217"/>
                    </a:lnTo>
                    <a:lnTo>
                      <a:pt x="6708" y="1181"/>
                    </a:lnTo>
                    <a:lnTo>
                      <a:pt x="6689" y="1169"/>
                    </a:lnTo>
                    <a:lnTo>
                      <a:pt x="6678" y="1162"/>
                    </a:lnTo>
                    <a:lnTo>
                      <a:pt x="6662" y="1159"/>
                    </a:lnTo>
                    <a:lnTo>
                      <a:pt x="6656" y="1153"/>
                    </a:lnTo>
                    <a:lnTo>
                      <a:pt x="6636" y="1143"/>
                    </a:lnTo>
                    <a:lnTo>
                      <a:pt x="6617" y="1147"/>
                    </a:lnTo>
                    <a:lnTo>
                      <a:pt x="6615" y="1151"/>
                    </a:lnTo>
                    <a:lnTo>
                      <a:pt x="6612" y="1144"/>
                    </a:lnTo>
                    <a:lnTo>
                      <a:pt x="6603" y="1143"/>
                    </a:lnTo>
                    <a:lnTo>
                      <a:pt x="6575" y="1143"/>
                    </a:lnTo>
                    <a:lnTo>
                      <a:pt x="6565" y="1148"/>
                    </a:lnTo>
                    <a:lnTo>
                      <a:pt x="6540" y="1142"/>
                    </a:lnTo>
                    <a:lnTo>
                      <a:pt x="6528" y="1131"/>
                    </a:lnTo>
                    <a:lnTo>
                      <a:pt x="6512" y="1131"/>
                    </a:lnTo>
                    <a:lnTo>
                      <a:pt x="6490" y="1109"/>
                    </a:lnTo>
                    <a:lnTo>
                      <a:pt x="6484" y="1111"/>
                    </a:lnTo>
                    <a:lnTo>
                      <a:pt x="6443" y="1106"/>
                    </a:lnTo>
                    <a:lnTo>
                      <a:pt x="6419" y="1092"/>
                    </a:lnTo>
                    <a:lnTo>
                      <a:pt x="6378" y="1089"/>
                    </a:lnTo>
                    <a:lnTo>
                      <a:pt x="6365" y="1084"/>
                    </a:lnTo>
                    <a:lnTo>
                      <a:pt x="6319" y="1086"/>
                    </a:lnTo>
                    <a:lnTo>
                      <a:pt x="6264" y="1079"/>
                    </a:lnTo>
                    <a:lnTo>
                      <a:pt x="6257" y="1073"/>
                    </a:lnTo>
                    <a:lnTo>
                      <a:pt x="6252" y="1066"/>
                    </a:lnTo>
                    <a:lnTo>
                      <a:pt x="6242" y="1060"/>
                    </a:lnTo>
                    <a:lnTo>
                      <a:pt x="6232" y="1058"/>
                    </a:lnTo>
                    <a:lnTo>
                      <a:pt x="6225" y="1057"/>
                    </a:lnTo>
                    <a:lnTo>
                      <a:pt x="6217" y="1068"/>
                    </a:lnTo>
                    <a:lnTo>
                      <a:pt x="6216" y="1074"/>
                    </a:lnTo>
                    <a:lnTo>
                      <a:pt x="6226" y="1084"/>
                    </a:lnTo>
                    <a:lnTo>
                      <a:pt x="6227" y="1093"/>
                    </a:lnTo>
                    <a:lnTo>
                      <a:pt x="6235" y="1105"/>
                    </a:lnTo>
                    <a:lnTo>
                      <a:pt x="6227" y="1109"/>
                    </a:lnTo>
                    <a:lnTo>
                      <a:pt x="6216" y="1119"/>
                    </a:lnTo>
                    <a:lnTo>
                      <a:pt x="6211" y="1127"/>
                    </a:lnTo>
                    <a:lnTo>
                      <a:pt x="6206" y="1152"/>
                    </a:lnTo>
                    <a:lnTo>
                      <a:pt x="6199" y="1167"/>
                    </a:lnTo>
                    <a:lnTo>
                      <a:pt x="6192" y="1176"/>
                    </a:lnTo>
                    <a:lnTo>
                      <a:pt x="6179" y="1179"/>
                    </a:lnTo>
                    <a:lnTo>
                      <a:pt x="6166" y="1191"/>
                    </a:lnTo>
                    <a:lnTo>
                      <a:pt x="6158" y="1205"/>
                    </a:lnTo>
                    <a:lnTo>
                      <a:pt x="6157" y="1212"/>
                    </a:lnTo>
                    <a:lnTo>
                      <a:pt x="6163" y="1226"/>
                    </a:lnTo>
                    <a:lnTo>
                      <a:pt x="6165" y="1234"/>
                    </a:lnTo>
                    <a:lnTo>
                      <a:pt x="6155" y="1235"/>
                    </a:lnTo>
                    <a:lnTo>
                      <a:pt x="6156" y="1255"/>
                    </a:lnTo>
                    <a:lnTo>
                      <a:pt x="6161" y="1269"/>
                    </a:lnTo>
                    <a:lnTo>
                      <a:pt x="6171" y="1280"/>
                    </a:lnTo>
                    <a:lnTo>
                      <a:pt x="6173" y="1286"/>
                    </a:lnTo>
                    <a:lnTo>
                      <a:pt x="6173" y="1298"/>
                    </a:lnTo>
                    <a:lnTo>
                      <a:pt x="6171" y="1307"/>
                    </a:lnTo>
                    <a:lnTo>
                      <a:pt x="6161" y="1307"/>
                    </a:lnTo>
                    <a:lnTo>
                      <a:pt x="6141" y="1294"/>
                    </a:lnTo>
                    <a:lnTo>
                      <a:pt x="6135" y="1313"/>
                    </a:lnTo>
                    <a:lnTo>
                      <a:pt x="6120" y="1307"/>
                    </a:lnTo>
                    <a:lnTo>
                      <a:pt x="6115" y="1314"/>
                    </a:lnTo>
                    <a:lnTo>
                      <a:pt x="6113" y="1309"/>
                    </a:lnTo>
                    <a:lnTo>
                      <a:pt x="6093" y="1325"/>
                    </a:lnTo>
                    <a:lnTo>
                      <a:pt x="6088" y="1334"/>
                    </a:lnTo>
                    <a:lnTo>
                      <a:pt x="6080" y="1340"/>
                    </a:lnTo>
                    <a:lnTo>
                      <a:pt x="6076" y="1352"/>
                    </a:lnTo>
                    <a:lnTo>
                      <a:pt x="6065" y="1351"/>
                    </a:lnTo>
                    <a:lnTo>
                      <a:pt x="6060" y="1357"/>
                    </a:lnTo>
                    <a:lnTo>
                      <a:pt x="6054" y="1350"/>
                    </a:lnTo>
                    <a:lnTo>
                      <a:pt x="6047" y="1348"/>
                    </a:lnTo>
                    <a:lnTo>
                      <a:pt x="6042" y="1343"/>
                    </a:lnTo>
                    <a:lnTo>
                      <a:pt x="6042" y="1334"/>
                    </a:lnTo>
                    <a:lnTo>
                      <a:pt x="6033" y="1331"/>
                    </a:lnTo>
                    <a:lnTo>
                      <a:pt x="6029" y="1320"/>
                    </a:lnTo>
                    <a:lnTo>
                      <a:pt x="6021" y="1314"/>
                    </a:lnTo>
                    <a:lnTo>
                      <a:pt x="6013" y="1314"/>
                    </a:lnTo>
                    <a:lnTo>
                      <a:pt x="5985" y="1293"/>
                    </a:lnTo>
                    <a:lnTo>
                      <a:pt x="5972" y="1294"/>
                    </a:lnTo>
                    <a:lnTo>
                      <a:pt x="5956" y="1288"/>
                    </a:lnTo>
                    <a:lnTo>
                      <a:pt x="5950" y="1281"/>
                    </a:lnTo>
                    <a:lnTo>
                      <a:pt x="5941" y="1280"/>
                    </a:lnTo>
                    <a:lnTo>
                      <a:pt x="5929" y="1272"/>
                    </a:lnTo>
                    <a:lnTo>
                      <a:pt x="5898" y="1276"/>
                    </a:lnTo>
                    <a:lnTo>
                      <a:pt x="5887" y="1294"/>
                    </a:lnTo>
                    <a:lnTo>
                      <a:pt x="5886" y="1304"/>
                    </a:lnTo>
                    <a:lnTo>
                      <a:pt x="5888" y="1318"/>
                    </a:lnTo>
                    <a:lnTo>
                      <a:pt x="5887" y="1324"/>
                    </a:lnTo>
                    <a:lnTo>
                      <a:pt x="5877" y="1309"/>
                    </a:lnTo>
                    <a:lnTo>
                      <a:pt x="5872" y="1314"/>
                    </a:lnTo>
                    <a:lnTo>
                      <a:pt x="5845" y="1309"/>
                    </a:lnTo>
                    <a:lnTo>
                      <a:pt x="5834" y="1314"/>
                    </a:lnTo>
                    <a:lnTo>
                      <a:pt x="5824" y="1312"/>
                    </a:lnTo>
                    <a:lnTo>
                      <a:pt x="5811" y="1292"/>
                    </a:lnTo>
                    <a:lnTo>
                      <a:pt x="5802" y="1287"/>
                    </a:lnTo>
                    <a:lnTo>
                      <a:pt x="5792" y="1264"/>
                    </a:lnTo>
                    <a:lnTo>
                      <a:pt x="5783" y="1254"/>
                    </a:lnTo>
                    <a:lnTo>
                      <a:pt x="5775" y="1232"/>
                    </a:lnTo>
                    <a:lnTo>
                      <a:pt x="5774" y="1217"/>
                    </a:lnTo>
                    <a:lnTo>
                      <a:pt x="5773" y="1214"/>
                    </a:lnTo>
                    <a:lnTo>
                      <a:pt x="5767" y="1218"/>
                    </a:lnTo>
                    <a:lnTo>
                      <a:pt x="5762" y="1232"/>
                    </a:lnTo>
                    <a:lnTo>
                      <a:pt x="5744" y="1275"/>
                    </a:lnTo>
                    <a:lnTo>
                      <a:pt x="5737" y="1289"/>
                    </a:lnTo>
                    <a:lnTo>
                      <a:pt x="5736" y="1307"/>
                    </a:lnTo>
                    <a:lnTo>
                      <a:pt x="5733" y="1319"/>
                    </a:lnTo>
                    <a:lnTo>
                      <a:pt x="5735" y="1353"/>
                    </a:lnTo>
                    <a:lnTo>
                      <a:pt x="5727" y="1358"/>
                    </a:lnTo>
                    <a:lnTo>
                      <a:pt x="5719" y="1380"/>
                    </a:lnTo>
                    <a:lnTo>
                      <a:pt x="5712" y="1388"/>
                    </a:lnTo>
                    <a:lnTo>
                      <a:pt x="5710" y="1406"/>
                    </a:lnTo>
                    <a:lnTo>
                      <a:pt x="5700" y="1418"/>
                    </a:lnTo>
                    <a:lnTo>
                      <a:pt x="5697" y="1433"/>
                    </a:lnTo>
                    <a:lnTo>
                      <a:pt x="5684" y="1427"/>
                    </a:lnTo>
                    <a:lnTo>
                      <a:pt x="5674" y="1395"/>
                    </a:lnTo>
                    <a:lnTo>
                      <a:pt x="5671" y="1393"/>
                    </a:lnTo>
                    <a:lnTo>
                      <a:pt x="5669" y="1405"/>
                    </a:lnTo>
                    <a:lnTo>
                      <a:pt x="5662" y="1406"/>
                    </a:lnTo>
                    <a:lnTo>
                      <a:pt x="5656" y="1397"/>
                    </a:lnTo>
                    <a:lnTo>
                      <a:pt x="5649" y="1399"/>
                    </a:lnTo>
                    <a:lnTo>
                      <a:pt x="5641" y="1394"/>
                    </a:lnTo>
                    <a:lnTo>
                      <a:pt x="5636" y="1386"/>
                    </a:lnTo>
                    <a:lnTo>
                      <a:pt x="5636" y="1379"/>
                    </a:lnTo>
                    <a:lnTo>
                      <a:pt x="5627" y="1368"/>
                    </a:lnTo>
                    <a:lnTo>
                      <a:pt x="5620" y="1375"/>
                    </a:lnTo>
                    <a:lnTo>
                      <a:pt x="5618" y="1369"/>
                    </a:lnTo>
                    <a:lnTo>
                      <a:pt x="5613" y="1364"/>
                    </a:lnTo>
                    <a:lnTo>
                      <a:pt x="5609" y="1354"/>
                    </a:lnTo>
                    <a:lnTo>
                      <a:pt x="5607" y="1340"/>
                    </a:lnTo>
                    <a:lnTo>
                      <a:pt x="5599" y="1336"/>
                    </a:lnTo>
                    <a:lnTo>
                      <a:pt x="5596" y="1340"/>
                    </a:lnTo>
                    <a:lnTo>
                      <a:pt x="5596" y="1332"/>
                    </a:lnTo>
                    <a:lnTo>
                      <a:pt x="5588" y="1318"/>
                    </a:lnTo>
                    <a:lnTo>
                      <a:pt x="5586" y="1303"/>
                    </a:lnTo>
                    <a:lnTo>
                      <a:pt x="5582" y="1299"/>
                    </a:lnTo>
                    <a:lnTo>
                      <a:pt x="5582" y="1288"/>
                    </a:lnTo>
                    <a:lnTo>
                      <a:pt x="5579" y="1282"/>
                    </a:lnTo>
                    <a:lnTo>
                      <a:pt x="5576" y="1270"/>
                    </a:lnTo>
                    <a:lnTo>
                      <a:pt x="5575" y="1273"/>
                    </a:lnTo>
                    <a:lnTo>
                      <a:pt x="5565" y="1280"/>
                    </a:lnTo>
                    <a:lnTo>
                      <a:pt x="5559" y="1272"/>
                    </a:lnTo>
                    <a:lnTo>
                      <a:pt x="5561" y="1264"/>
                    </a:lnTo>
                    <a:lnTo>
                      <a:pt x="5559" y="1255"/>
                    </a:lnTo>
                    <a:lnTo>
                      <a:pt x="5555" y="1251"/>
                    </a:lnTo>
                    <a:lnTo>
                      <a:pt x="5554" y="1245"/>
                    </a:lnTo>
                    <a:lnTo>
                      <a:pt x="5553" y="1229"/>
                    </a:lnTo>
                    <a:lnTo>
                      <a:pt x="5572" y="1200"/>
                    </a:lnTo>
                    <a:lnTo>
                      <a:pt x="5577" y="1205"/>
                    </a:lnTo>
                    <a:lnTo>
                      <a:pt x="5582" y="1203"/>
                    </a:lnTo>
                    <a:lnTo>
                      <a:pt x="5579" y="1199"/>
                    </a:lnTo>
                    <a:lnTo>
                      <a:pt x="5580" y="1192"/>
                    </a:lnTo>
                    <a:lnTo>
                      <a:pt x="5591" y="1187"/>
                    </a:lnTo>
                    <a:lnTo>
                      <a:pt x="5597" y="1180"/>
                    </a:lnTo>
                    <a:lnTo>
                      <a:pt x="5591" y="1181"/>
                    </a:lnTo>
                    <a:lnTo>
                      <a:pt x="5591" y="1178"/>
                    </a:lnTo>
                    <a:lnTo>
                      <a:pt x="5596" y="1173"/>
                    </a:lnTo>
                    <a:lnTo>
                      <a:pt x="5593" y="1169"/>
                    </a:lnTo>
                    <a:lnTo>
                      <a:pt x="5593" y="1159"/>
                    </a:lnTo>
                    <a:lnTo>
                      <a:pt x="5603" y="1141"/>
                    </a:lnTo>
                    <a:lnTo>
                      <a:pt x="5581" y="1125"/>
                    </a:lnTo>
                    <a:lnTo>
                      <a:pt x="5582" y="1120"/>
                    </a:lnTo>
                    <a:lnTo>
                      <a:pt x="5590" y="1111"/>
                    </a:lnTo>
                    <a:lnTo>
                      <a:pt x="5580" y="1104"/>
                    </a:lnTo>
                    <a:lnTo>
                      <a:pt x="5582" y="1094"/>
                    </a:lnTo>
                    <a:lnTo>
                      <a:pt x="5588" y="1090"/>
                    </a:lnTo>
                    <a:lnTo>
                      <a:pt x="5588" y="1077"/>
                    </a:lnTo>
                    <a:lnTo>
                      <a:pt x="5591" y="1074"/>
                    </a:lnTo>
                    <a:lnTo>
                      <a:pt x="5587" y="1072"/>
                    </a:lnTo>
                    <a:lnTo>
                      <a:pt x="5586" y="1066"/>
                    </a:lnTo>
                    <a:lnTo>
                      <a:pt x="5587" y="1058"/>
                    </a:lnTo>
                    <a:lnTo>
                      <a:pt x="5585" y="1050"/>
                    </a:lnTo>
                    <a:lnTo>
                      <a:pt x="5592" y="1049"/>
                    </a:lnTo>
                    <a:lnTo>
                      <a:pt x="5593" y="1045"/>
                    </a:lnTo>
                    <a:lnTo>
                      <a:pt x="5595" y="1038"/>
                    </a:lnTo>
                    <a:lnTo>
                      <a:pt x="5597" y="1031"/>
                    </a:lnTo>
                    <a:lnTo>
                      <a:pt x="5593" y="1028"/>
                    </a:lnTo>
                    <a:lnTo>
                      <a:pt x="5593" y="1022"/>
                    </a:lnTo>
                    <a:lnTo>
                      <a:pt x="5577" y="1012"/>
                    </a:lnTo>
                    <a:lnTo>
                      <a:pt x="5572" y="1001"/>
                    </a:lnTo>
                    <a:lnTo>
                      <a:pt x="5565" y="992"/>
                    </a:lnTo>
                    <a:lnTo>
                      <a:pt x="5565" y="985"/>
                    </a:lnTo>
                    <a:lnTo>
                      <a:pt x="5541" y="971"/>
                    </a:lnTo>
                    <a:lnTo>
                      <a:pt x="5542" y="964"/>
                    </a:lnTo>
                    <a:lnTo>
                      <a:pt x="5541" y="957"/>
                    </a:lnTo>
                    <a:lnTo>
                      <a:pt x="5528" y="955"/>
                    </a:lnTo>
                    <a:lnTo>
                      <a:pt x="5523" y="952"/>
                    </a:lnTo>
                    <a:lnTo>
                      <a:pt x="5527" y="948"/>
                    </a:lnTo>
                    <a:lnTo>
                      <a:pt x="5521" y="939"/>
                    </a:lnTo>
                    <a:lnTo>
                      <a:pt x="5504" y="932"/>
                    </a:lnTo>
                    <a:lnTo>
                      <a:pt x="5494" y="936"/>
                    </a:lnTo>
                    <a:lnTo>
                      <a:pt x="5478" y="933"/>
                    </a:lnTo>
                    <a:lnTo>
                      <a:pt x="5461" y="925"/>
                    </a:lnTo>
                    <a:lnTo>
                      <a:pt x="5457" y="930"/>
                    </a:lnTo>
                    <a:lnTo>
                      <a:pt x="5455" y="938"/>
                    </a:lnTo>
                    <a:lnTo>
                      <a:pt x="5447" y="938"/>
                    </a:lnTo>
                    <a:lnTo>
                      <a:pt x="5437" y="950"/>
                    </a:lnTo>
                    <a:lnTo>
                      <a:pt x="5435" y="947"/>
                    </a:lnTo>
                    <a:lnTo>
                      <a:pt x="5434" y="941"/>
                    </a:lnTo>
                    <a:lnTo>
                      <a:pt x="5415" y="918"/>
                    </a:lnTo>
                    <a:lnTo>
                      <a:pt x="5408" y="925"/>
                    </a:lnTo>
                    <a:lnTo>
                      <a:pt x="5399" y="920"/>
                    </a:lnTo>
                    <a:lnTo>
                      <a:pt x="5392" y="922"/>
                    </a:lnTo>
                    <a:lnTo>
                      <a:pt x="5385" y="912"/>
                    </a:lnTo>
                    <a:lnTo>
                      <a:pt x="5380" y="916"/>
                    </a:lnTo>
                    <a:lnTo>
                      <a:pt x="5373" y="910"/>
                    </a:lnTo>
                    <a:lnTo>
                      <a:pt x="5370" y="918"/>
                    </a:lnTo>
                    <a:lnTo>
                      <a:pt x="5361" y="910"/>
                    </a:lnTo>
                    <a:lnTo>
                      <a:pt x="5361" y="904"/>
                    </a:lnTo>
                    <a:lnTo>
                      <a:pt x="5359" y="895"/>
                    </a:lnTo>
                    <a:lnTo>
                      <a:pt x="5354" y="891"/>
                    </a:lnTo>
                    <a:lnTo>
                      <a:pt x="5350" y="896"/>
                    </a:lnTo>
                    <a:lnTo>
                      <a:pt x="5339" y="883"/>
                    </a:lnTo>
                    <a:lnTo>
                      <a:pt x="5333" y="885"/>
                    </a:lnTo>
                    <a:lnTo>
                      <a:pt x="5323" y="879"/>
                    </a:lnTo>
                    <a:lnTo>
                      <a:pt x="5305" y="875"/>
                    </a:lnTo>
                    <a:lnTo>
                      <a:pt x="5292" y="866"/>
                    </a:lnTo>
                    <a:lnTo>
                      <a:pt x="5286" y="866"/>
                    </a:lnTo>
                    <a:lnTo>
                      <a:pt x="5285" y="873"/>
                    </a:lnTo>
                    <a:lnTo>
                      <a:pt x="5285" y="880"/>
                    </a:lnTo>
                    <a:lnTo>
                      <a:pt x="5286" y="890"/>
                    </a:lnTo>
                    <a:lnTo>
                      <a:pt x="5284" y="895"/>
                    </a:lnTo>
                    <a:lnTo>
                      <a:pt x="5268" y="893"/>
                    </a:lnTo>
                    <a:lnTo>
                      <a:pt x="5258" y="877"/>
                    </a:lnTo>
                    <a:lnTo>
                      <a:pt x="5257" y="883"/>
                    </a:lnTo>
                    <a:lnTo>
                      <a:pt x="5256" y="900"/>
                    </a:lnTo>
                    <a:lnTo>
                      <a:pt x="5247" y="942"/>
                    </a:lnTo>
                    <a:lnTo>
                      <a:pt x="5252" y="944"/>
                    </a:lnTo>
                    <a:lnTo>
                      <a:pt x="5249" y="950"/>
                    </a:lnTo>
                    <a:lnTo>
                      <a:pt x="5248" y="955"/>
                    </a:lnTo>
                    <a:lnTo>
                      <a:pt x="5251" y="970"/>
                    </a:lnTo>
                    <a:lnTo>
                      <a:pt x="5264" y="1003"/>
                    </a:lnTo>
                    <a:lnTo>
                      <a:pt x="5260" y="1011"/>
                    </a:lnTo>
                    <a:lnTo>
                      <a:pt x="5252" y="1019"/>
                    </a:lnTo>
                    <a:lnTo>
                      <a:pt x="5225" y="1024"/>
                    </a:lnTo>
                    <a:lnTo>
                      <a:pt x="5210" y="1036"/>
                    </a:lnTo>
                    <a:lnTo>
                      <a:pt x="5204" y="1031"/>
                    </a:lnTo>
                    <a:lnTo>
                      <a:pt x="5200" y="1038"/>
                    </a:lnTo>
                    <a:lnTo>
                      <a:pt x="5195" y="1034"/>
                    </a:lnTo>
                    <a:lnTo>
                      <a:pt x="5179" y="1038"/>
                    </a:lnTo>
                    <a:lnTo>
                      <a:pt x="5168" y="1033"/>
                    </a:lnTo>
                    <a:lnTo>
                      <a:pt x="5161" y="1033"/>
                    </a:lnTo>
                    <a:lnTo>
                      <a:pt x="5136" y="1038"/>
                    </a:lnTo>
                    <a:lnTo>
                      <a:pt x="5131" y="1041"/>
                    </a:lnTo>
                    <a:lnTo>
                      <a:pt x="5112" y="1030"/>
                    </a:lnTo>
                    <a:lnTo>
                      <a:pt x="5082" y="1023"/>
                    </a:lnTo>
                    <a:lnTo>
                      <a:pt x="5074" y="1022"/>
                    </a:lnTo>
                    <a:lnTo>
                      <a:pt x="5074" y="1030"/>
                    </a:lnTo>
                    <a:lnTo>
                      <a:pt x="5071" y="1035"/>
                    </a:lnTo>
                    <a:lnTo>
                      <a:pt x="5042" y="1015"/>
                    </a:lnTo>
                    <a:lnTo>
                      <a:pt x="5023" y="1011"/>
                    </a:lnTo>
                    <a:lnTo>
                      <a:pt x="4994" y="995"/>
                    </a:lnTo>
                    <a:lnTo>
                      <a:pt x="4989" y="987"/>
                    </a:lnTo>
                    <a:lnTo>
                      <a:pt x="4989" y="980"/>
                    </a:lnTo>
                    <a:lnTo>
                      <a:pt x="4989" y="974"/>
                    </a:lnTo>
                    <a:lnTo>
                      <a:pt x="4990" y="969"/>
                    </a:lnTo>
                    <a:lnTo>
                      <a:pt x="4988" y="955"/>
                    </a:lnTo>
                    <a:lnTo>
                      <a:pt x="4990" y="948"/>
                    </a:lnTo>
                    <a:lnTo>
                      <a:pt x="4996" y="944"/>
                    </a:lnTo>
                    <a:lnTo>
                      <a:pt x="5007" y="944"/>
                    </a:lnTo>
                    <a:lnTo>
                      <a:pt x="5009" y="938"/>
                    </a:lnTo>
                    <a:lnTo>
                      <a:pt x="5015" y="938"/>
                    </a:lnTo>
                    <a:lnTo>
                      <a:pt x="5012" y="931"/>
                    </a:lnTo>
                    <a:lnTo>
                      <a:pt x="5005" y="925"/>
                    </a:lnTo>
                    <a:lnTo>
                      <a:pt x="4978" y="926"/>
                    </a:lnTo>
                    <a:lnTo>
                      <a:pt x="4967" y="920"/>
                    </a:lnTo>
                    <a:lnTo>
                      <a:pt x="4948" y="925"/>
                    </a:lnTo>
                    <a:lnTo>
                      <a:pt x="4924" y="920"/>
                    </a:lnTo>
                    <a:lnTo>
                      <a:pt x="4912" y="912"/>
                    </a:lnTo>
                    <a:lnTo>
                      <a:pt x="4900" y="912"/>
                    </a:lnTo>
                    <a:lnTo>
                      <a:pt x="4888" y="907"/>
                    </a:lnTo>
                    <a:lnTo>
                      <a:pt x="4875" y="907"/>
                    </a:lnTo>
                    <a:lnTo>
                      <a:pt x="4858" y="899"/>
                    </a:lnTo>
                    <a:lnTo>
                      <a:pt x="4837" y="895"/>
                    </a:lnTo>
                    <a:lnTo>
                      <a:pt x="4818" y="900"/>
                    </a:lnTo>
                    <a:lnTo>
                      <a:pt x="4818" y="909"/>
                    </a:lnTo>
                    <a:lnTo>
                      <a:pt x="4792" y="918"/>
                    </a:lnTo>
                    <a:lnTo>
                      <a:pt x="4779" y="921"/>
                    </a:lnTo>
                    <a:lnTo>
                      <a:pt x="4756" y="918"/>
                    </a:lnTo>
                    <a:lnTo>
                      <a:pt x="4721" y="932"/>
                    </a:lnTo>
                    <a:lnTo>
                      <a:pt x="4736" y="957"/>
                    </a:lnTo>
                    <a:lnTo>
                      <a:pt x="4738" y="969"/>
                    </a:lnTo>
                    <a:lnTo>
                      <a:pt x="4735" y="974"/>
                    </a:lnTo>
                    <a:lnTo>
                      <a:pt x="4713" y="990"/>
                    </a:lnTo>
                    <a:lnTo>
                      <a:pt x="4698" y="984"/>
                    </a:lnTo>
                    <a:lnTo>
                      <a:pt x="4700" y="976"/>
                    </a:lnTo>
                    <a:lnTo>
                      <a:pt x="4715" y="979"/>
                    </a:lnTo>
                    <a:lnTo>
                      <a:pt x="4719" y="969"/>
                    </a:lnTo>
                    <a:lnTo>
                      <a:pt x="4703" y="964"/>
                    </a:lnTo>
                    <a:lnTo>
                      <a:pt x="4705" y="955"/>
                    </a:lnTo>
                    <a:lnTo>
                      <a:pt x="4700" y="947"/>
                    </a:lnTo>
                    <a:lnTo>
                      <a:pt x="4711" y="922"/>
                    </a:lnTo>
                    <a:lnTo>
                      <a:pt x="4710" y="907"/>
                    </a:lnTo>
                    <a:lnTo>
                      <a:pt x="4705" y="894"/>
                    </a:lnTo>
                    <a:lnTo>
                      <a:pt x="4700" y="889"/>
                    </a:lnTo>
                    <a:lnTo>
                      <a:pt x="4698" y="872"/>
                    </a:lnTo>
                    <a:lnTo>
                      <a:pt x="4690" y="858"/>
                    </a:lnTo>
                    <a:lnTo>
                      <a:pt x="4678" y="832"/>
                    </a:lnTo>
                    <a:lnTo>
                      <a:pt x="4684" y="861"/>
                    </a:lnTo>
                    <a:lnTo>
                      <a:pt x="4682" y="878"/>
                    </a:lnTo>
                    <a:lnTo>
                      <a:pt x="4674" y="891"/>
                    </a:lnTo>
                    <a:lnTo>
                      <a:pt x="4658" y="896"/>
                    </a:lnTo>
                    <a:lnTo>
                      <a:pt x="4628" y="894"/>
                    </a:lnTo>
                    <a:lnTo>
                      <a:pt x="4619" y="896"/>
                    </a:lnTo>
                    <a:lnTo>
                      <a:pt x="4617" y="891"/>
                    </a:lnTo>
                    <a:lnTo>
                      <a:pt x="4596" y="874"/>
                    </a:lnTo>
                    <a:lnTo>
                      <a:pt x="4592" y="862"/>
                    </a:lnTo>
                    <a:lnTo>
                      <a:pt x="4591" y="848"/>
                    </a:lnTo>
                    <a:lnTo>
                      <a:pt x="4596" y="837"/>
                    </a:lnTo>
                    <a:lnTo>
                      <a:pt x="4598" y="847"/>
                    </a:lnTo>
                    <a:lnTo>
                      <a:pt x="4607" y="832"/>
                    </a:lnTo>
                    <a:lnTo>
                      <a:pt x="4608" y="826"/>
                    </a:lnTo>
                    <a:lnTo>
                      <a:pt x="4584" y="834"/>
                    </a:lnTo>
                    <a:lnTo>
                      <a:pt x="4576" y="842"/>
                    </a:lnTo>
                    <a:lnTo>
                      <a:pt x="4574" y="851"/>
                    </a:lnTo>
                    <a:lnTo>
                      <a:pt x="4570" y="855"/>
                    </a:lnTo>
                    <a:lnTo>
                      <a:pt x="4565" y="845"/>
                    </a:lnTo>
                    <a:lnTo>
                      <a:pt x="4553" y="840"/>
                    </a:lnTo>
                    <a:lnTo>
                      <a:pt x="4542" y="831"/>
                    </a:lnTo>
                    <a:lnTo>
                      <a:pt x="4527" y="834"/>
                    </a:lnTo>
                    <a:lnTo>
                      <a:pt x="4515" y="839"/>
                    </a:lnTo>
                    <a:lnTo>
                      <a:pt x="4512" y="852"/>
                    </a:lnTo>
                    <a:lnTo>
                      <a:pt x="4496" y="875"/>
                    </a:lnTo>
                    <a:lnTo>
                      <a:pt x="4495" y="884"/>
                    </a:lnTo>
                    <a:lnTo>
                      <a:pt x="4500" y="899"/>
                    </a:lnTo>
                    <a:lnTo>
                      <a:pt x="4507" y="911"/>
                    </a:lnTo>
                    <a:lnTo>
                      <a:pt x="4514" y="907"/>
                    </a:lnTo>
                    <a:lnTo>
                      <a:pt x="4509" y="905"/>
                    </a:lnTo>
                    <a:lnTo>
                      <a:pt x="4509" y="896"/>
                    </a:lnTo>
                    <a:lnTo>
                      <a:pt x="4515" y="902"/>
                    </a:lnTo>
                    <a:lnTo>
                      <a:pt x="4534" y="902"/>
                    </a:lnTo>
                    <a:lnTo>
                      <a:pt x="4542" y="893"/>
                    </a:lnTo>
                    <a:lnTo>
                      <a:pt x="4552" y="888"/>
                    </a:lnTo>
                    <a:lnTo>
                      <a:pt x="4557" y="879"/>
                    </a:lnTo>
                    <a:lnTo>
                      <a:pt x="4565" y="884"/>
                    </a:lnTo>
                    <a:lnTo>
                      <a:pt x="4573" y="901"/>
                    </a:lnTo>
                    <a:lnTo>
                      <a:pt x="4542" y="916"/>
                    </a:lnTo>
                    <a:lnTo>
                      <a:pt x="4536" y="930"/>
                    </a:lnTo>
                    <a:lnTo>
                      <a:pt x="4531" y="927"/>
                    </a:lnTo>
                    <a:lnTo>
                      <a:pt x="4506" y="948"/>
                    </a:lnTo>
                    <a:lnTo>
                      <a:pt x="4495" y="948"/>
                    </a:lnTo>
                    <a:lnTo>
                      <a:pt x="4478" y="926"/>
                    </a:lnTo>
                    <a:lnTo>
                      <a:pt x="4490" y="949"/>
                    </a:lnTo>
                    <a:lnTo>
                      <a:pt x="4487" y="952"/>
                    </a:lnTo>
                    <a:lnTo>
                      <a:pt x="4480" y="945"/>
                    </a:lnTo>
                    <a:lnTo>
                      <a:pt x="4482" y="953"/>
                    </a:lnTo>
                    <a:lnTo>
                      <a:pt x="4479" y="960"/>
                    </a:lnTo>
                    <a:lnTo>
                      <a:pt x="4444" y="971"/>
                    </a:lnTo>
                    <a:lnTo>
                      <a:pt x="4432" y="970"/>
                    </a:lnTo>
                    <a:lnTo>
                      <a:pt x="4430" y="979"/>
                    </a:lnTo>
                    <a:lnTo>
                      <a:pt x="4432" y="986"/>
                    </a:lnTo>
                    <a:lnTo>
                      <a:pt x="4414" y="982"/>
                    </a:lnTo>
                    <a:lnTo>
                      <a:pt x="4394" y="1001"/>
                    </a:lnTo>
                    <a:lnTo>
                      <a:pt x="4389" y="998"/>
                    </a:lnTo>
                    <a:lnTo>
                      <a:pt x="4361" y="996"/>
                    </a:lnTo>
                    <a:lnTo>
                      <a:pt x="4354" y="1003"/>
                    </a:lnTo>
                    <a:lnTo>
                      <a:pt x="4326" y="996"/>
                    </a:lnTo>
                    <a:lnTo>
                      <a:pt x="4315" y="1004"/>
                    </a:lnTo>
                    <a:lnTo>
                      <a:pt x="4316" y="1018"/>
                    </a:lnTo>
                    <a:lnTo>
                      <a:pt x="4323" y="1036"/>
                    </a:lnTo>
                    <a:lnTo>
                      <a:pt x="4358" y="1054"/>
                    </a:lnTo>
                    <a:lnTo>
                      <a:pt x="4350" y="1056"/>
                    </a:lnTo>
                    <a:lnTo>
                      <a:pt x="4340" y="1054"/>
                    </a:lnTo>
                    <a:lnTo>
                      <a:pt x="4317" y="1044"/>
                    </a:lnTo>
                    <a:lnTo>
                      <a:pt x="4308" y="1038"/>
                    </a:lnTo>
                    <a:lnTo>
                      <a:pt x="4301" y="1047"/>
                    </a:lnTo>
                    <a:lnTo>
                      <a:pt x="4294" y="1052"/>
                    </a:lnTo>
                    <a:lnTo>
                      <a:pt x="4288" y="1065"/>
                    </a:lnTo>
                    <a:lnTo>
                      <a:pt x="4278" y="1071"/>
                    </a:lnTo>
                    <a:lnTo>
                      <a:pt x="4267" y="1072"/>
                    </a:lnTo>
                    <a:lnTo>
                      <a:pt x="4253" y="1082"/>
                    </a:lnTo>
                    <a:lnTo>
                      <a:pt x="4242" y="1090"/>
                    </a:lnTo>
                    <a:lnTo>
                      <a:pt x="4229" y="1109"/>
                    </a:lnTo>
                    <a:lnTo>
                      <a:pt x="4232" y="1104"/>
                    </a:lnTo>
                    <a:lnTo>
                      <a:pt x="4229" y="1101"/>
                    </a:lnTo>
                    <a:lnTo>
                      <a:pt x="4215" y="1105"/>
                    </a:lnTo>
                    <a:lnTo>
                      <a:pt x="4213" y="1111"/>
                    </a:lnTo>
                    <a:lnTo>
                      <a:pt x="4206" y="1110"/>
                    </a:lnTo>
                    <a:lnTo>
                      <a:pt x="4205" y="1103"/>
                    </a:lnTo>
                    <a:lnTo>
                      <a:pt x="4227" y="1083"/>
                    </a:lnTo>
                    <a:lnTo>
                      <a:pt x="4236" y="1078"/>
                    </a:lnTo>
                    <a:lnTo>
                      <a:pt x="4240" y="1072"/>
                    </a:lnTo>
                    <a:lnTo>
                      <a:pt x="4252" y="1063"/>
                    </a:lnTo>
                    <a:lnTo>
                      <a:pt x="4263" y="1067"/>
                    </a:lnTo>
                    <a:lnTo>
                      <a:pt x="4276" y="1055"/>
                    </a:lnTo>
                    <a:lnTo>
                      <a:pt x="4285" y="1044"/>
                    </a:lnTo>
                    <a:lnTo>
                      <a:pt x="4301" y="1008"/>
                    </a:lnTo>
                    <a:lnTo>
                      <a:pt x="4306" y="1002"/>
                    </a:lnTo>
                    <a:lnTo>
                      <a:pt x="4306" y="997"/>
                    </a:lnTo>
                    <a:lnTo>
                      <a:pt x="4310" y="987"/>
                    </a:lnTo>
                    <a:lnTo>
                      <a:pt x="4316" y="972"/>
                    </a:lnTo>
                    <a:lnTo>
                      <a:pt x="4326" y="974"/>
                    </a:lnTo>
                    <a:lnTo>
                      <a:pt x="4349" y="965"/>
                    </a:lnTo>
                    <a:lnTo>
                      <a:pt x="4351" y="952"/>
                    </a:lnTo>
                    <a:lnTo>
                      <a:pt x="4365" y="928"/>
                    </a:lnTo>
                    <a:lnTo>
                      <a:pt x="4369" y="911"/>
                    </a:lnTo>
                    <a:lnTo>
                      <a:pt x="4409" y="910"/>
                    </a:lnTo>
                    <a:lnTo>
                      <a:pt x="4419" y="907"/>
                    </a:lnTo>
                    <a:lnTo>
                      <a:pt x="4425" y="915"/>
                    </a:lnTo>
                    <a:lnTo>
                      <a:pt x="4445" y="875"/>
                    </a:lnTo>
                    <a:lnTo>
                      <a:pt x="4452" y="864"/>
                    </a:lnTo>
                    <a:lnTo>
                      <a:pt x="4456" y="848"/>
                    </a:lnTo>
                    <a:lnTo>
                      <a:pt x="4484" y="820"/>
                    </a:lnTo>
                    <a:lnTo>
                      <a:pt x="4500" y="813"/>
                    </a:lnTo>
                    <a:lnTo>
                      <a:pt x="4511" y="802"/>
                    </a:lnTo>
                    <a:lnTo>
                      <a:pt x="4520" y="788"/>
                    </a:lnTo>
                    <a:lnTo>
                      <a:pt x="4526" y="767"/>
                    </a:lnTo>
                    <a:lnTo>
                      <a:pt x="4547" y="748"/>
                    </a:lnTo>
                    <a:lnTo>
                      <a:pt x="4545" y="743"/>
                    </a:lnTo>
                    <a:lnTo>
                      <a:pt x="4548" y="735"/>
                    </a:lnTo>
                    <a:lnTo>
                      <a:pt x="4559" y="733"/>
                    </a:lnTo>
                    <a:lnTo>
                      <a:pt x="4566" y="727"/>
                    </a:lnTo>
                    <a:lnTo>
                      <a:pt x="4563" y="724"/>
                    </a:lnTo>
                    <a:lnTo>
                      <a:pt x="4569" y="722"/>
                    </a:lnTo>
                    <a:lnTo>
                      <a:pt x="4573" y="726"/>
                    </a:lnTo>
                    <a:lnTo>
                      <a:pt x="4584" y="721"/>
                    </a:lnTo>
                    <a:lnTo>
                      <a:pt x="4587" y="707"/>
                    </a:lnTo>
                    <a:lnTo>
                      <a:pt x="4592" y="708"/>
                    </a:lnTo>
                    <a:lnTo>
                      <a:pt x="4607" y="692"/>
                    </a:lnTo>
                    <a:lnTo>
                      <a:pt x="4625" y="703"/>
                    </a:lnTo>
                    <a:lnTo>
                      <a:pt x="4627" y="695"/>
                    </a:lnTo>
                    <a:lnTo>
                      <a:pt x="4630" y="686"/>
                    </a:lnTo>
                    <a:lnTo>
                      <a:pt x="4625" y="678"/>
                    </a:lnTo>
                    <a:lnTo>
                      <a:pt x="4657" y="665"/>
                    </a:lnTo>
                    <a:lnTo>
                      <a:pt x="4643" y="662"/>
                    </a:lnTo>
                    <a:lnTo>
                      <a:pt x="4645" y="656"/>
                    </a:lnTo>
                    <a:lnTo>
                      <a:pt x="4667" y="645"/>
                    </a:lnTo>
                    <a:lnTo>
                      <a:pt x="4665" y="656"/>
                    </a:lnTo>
                    <a:lnTo>
                      <a:pt x="4672" y="645"/>
                    </a:lnTo>
                    <a:lnTo>
                      <a:pt x="4678" y="643"/>
                    </a:lnTo>
                    <a:lnTo>
                      <a:pt x="4684" y="636"/>
                    </a:lnTo>
                    <a:lnTo>
                      <a:pt x="4679" y="631"/>
                    </a:lnTo>
                    <a:lnTo>
                      <a:pt x="4688" y="622"/>
                    </a:lnTo>
                    <a:lnTo>
                      <a:pt x="4698" y="624"/>
                    </a:lnTo>
                    <a:lnTo>
                      <a:pt x="4704" y="611"/>
                    </a:lnTo>
                    <a:lnTo>
                      <a:pt x="4708" y="599"/>
                    </a:lnTo>
                    <a:lnTo>
                      <a:pt x="4708" y="595"/>
                    </a:lnTo>
                    <a:lnTo>
                      <a:pt x="4719" y="582"/>
                    </a:lnTo>
                    <a:lnTo>
                      <a:pt x="4722" y="573"/>
                    </a:lnTo>
                    <a:lnTo>
                      <a:pt x="4729" y="567"/>
                    </a:lnTo>
                    <a:lnTo>
                      <a:pt x="4729" y="549"/>
                    </a:lnTo>
                    <a:lnTo>
                      <a:pt x="4726" y="548"/>
                    </a:lnTo>
                    <a:lnTo>
                      <a:pt x="4722" y="534"/>
                    </a:lnTo>
                    <a:lnTo>
                      <a:pt x="4731" y="538"/>
                    </a:lnTo>
                    <a:lnTo>
                      <a:pt x="4730" y="518"/>
                    </a:lnTo>
                    <a:lnTo>
                      <a:pt x="4716" y="518"/>
                    </a:lnTo>
                    <a:lnTo>
                      <a:pt x="4703" y="506"/>
                    </a:lnTo>
                    <a:lnTo>
                      <a:pt x="4701" y="491"/>
                    </a:lnTo>
                    <a:lnTo>
                      <a:pt x="4692" y="492"/>
                    </a:lnTo>
                    <a:lnTo>
                      <a:pt x="4689" y="502"/>
                    </a:lnTo>
                    <a:lnTo>
                      <a:pt x="4686" y="507"/>
                    </a:lnTo>
                    <a:lnTo>
                      <a:pt x="4681" y="497"/>
                    </a:lnTo>
                    <a:lnTo>
                      <a:pt x="4681" y="493"/>
                    </a:lnTo>
                    <a:lnTo>
                      <a:pt x="4676" y="481"/>
                    </a:lnTo>
                    <a:lnTo>
                      <a:pt x="4679" y="475"/>
                    </a:lnTo>
                    <a:lnTo>
                      <a:pt x="4666" y="464"/>
                    </a:lnTo>
                    <a:lnTo>
                      <a:pt x="4660" y="454"/>
                    </a:lnTo>
                    <a:lnTo>
                      <a:pt x="4662" y="447"/>
                    </a:lnTo>
                    <a:lnTo>
                      <a:pt x="4670" y="449"/>
                    </a:lnTo>
                    <a:lnTo>
                      <a:pt x="4687" y="470"/>
                    </a:lnTo>
                    <a:lnTo>
                      <a:pt x="4717" y="490"/>
                    </a:lnTo>
                    <a:lnTo>
                      <a:pt x="4711" y="507"/>
                    </a:lnTo>
                    <a:lnTo>
                      <a:pt x="4717" y="505"/>
                    </a:lnTo>
                    <a:lnTo>
                      <a:pt x="4724" y="493"/>
                    </a:lnTo>
                    <a:lnTo>
                      <a:pt x="4736" y="455"/>
                    </a:lnTo>
                    <a:lnTo>
                      <a:pt x="4736" y="441"/>
                    </a:lnTo>
                    <a:lnTo>
                      <a:pt x="4732" y="428"/>
                    </a:lnTo>
                    <a:lnTo>
                      <a:pt x="4726" y="432"/>
                    </a:lnTo>
                    <a:lnTo>
                      <a:pt x="4717" y="428"/>
                    </a:lnTo>
                    <a:lnTo>
                      <a:pt x="4713" y="400"/>
                    </a:lnTo>
                    <a:lnTo>
                      <a:pt x="4714" y="389"/>
                    </a:lnTo>
                    <a:lnTo>
                      <a:pt x="4698" y="360"/>
                    </a:lnTo>
                    <a:lnTo>
                      <a:pt x="4689" y="364"/>
                    </a:lnTo>
                    <a:lnTo>
                      <a:pt x="4695" y="378"/>
                    </a:lnTo>
                    <a:lnTo>
                      <a:pt x="4686" y="387"/>
                    </a:lnTo>
                    <a:lnTo>
                      <a:pt x="4684" y="394"/>
                    </a:lnTo>
                    <a:lnTo>
                      <a:pt x="4679" y="394"/>
                    </a:lnTo>
                    <a:lnTo>
                      <a:pt x="4672" y="374"/>
                    </a:lnTo>
                    <a:lnTo>
                      <a:pt x="4662" y="362"/>
                    </a:lnTo>
                    <a:lnTo>
                      <a:pt x="4670" y="358"/>
                    </a:lnTo>
                    <a:lnTo>
                      <a:pt x="4671" y="349"/>
                    </a:lnTo>
                    <a:lnTo>
                      <a:pt x="4673" y="341"/>
                    </a:lnTo>
                    <a:lnTo>
                      <a:pt x="4647" y="315"/>
                    </a:lnTo>
                    <a:lnTo>
                      <a:pt x="4640" y="318"/>
                    </a:lnTo>
                    <a:lnTo>
                      <a:pt x="4639" y="306"/>
                    </a:lnTo>
                    <a:lnTo>
                      <a:pt x="4624" y="283"/>
                    </a:lnTo>
                    <a:lnTo>
                      <a:pt x="4603" y="271"/>
                    </a:lnTo>
                    <a:lnTo>
                      <a:pt x="4607" y="266"/>
                    </a:lnTo>
                    <a:lnTo>
                      <a:pt x="4603" y="258"/>
                    </a:lnTo>
                    <a:lnTo>
                      <a:pt x="4593" y="255"/>
                    </a:lnTo>
                    <a:lnTo>
                      <a:pt x="4588" y="261"/>
                    </a:lnTo>
                    <a:lnTo>
                      <a:pt x="4585" y="255"/>
                    </a:lnTo>
                    <a:lnTo>
                      <a:pt x="4586" y="244"/>
                    </a:lnTo>
                    <a:lnTo>
                      <a:pt x="4569" y="248"/>
                    </a:lnTo>
                    <a:lnTo>
                      <a:pt x="4539" y="242"/>
                    </a:lnTo>
                    <a:lnTo>
                      <a:pt x="4523" y="255"/>
                    </a:lnTo>
                    <a:lnTo>
                      <a:pt x="4518" y="253"/>
                    </a:lnTo>
                    <a:lnTo>
                      <a:pt x="4509" y="255"/>
                    </a:lnTo>
                    <a:lnTo>
                      <a:pt x="4489" y="238"/>
                    </a:lnTo>
                    <a:lnTo>
                      <a:pt x="4477" y="248"/>
                    </a:lnTo>
                    <a:lnTo>
                      <a:pt x="4469" y="247"/>
                    </a:lnTo>
                    <a:lnTo>
                      <a:pt x="4441" y="253"/>
                    </a:lnTo>
                    <a:lnTo>
                      <a:pt x="4435" y="247"/>
                    </a:lnTo>
                    <a:lnTo>
                      <a:pt x="4426" y="255"/>
                    </a:lnTo>
                    <a:lnTo>
                      <a:pt x="4428" y="248"/>
                    </a:lnTo>
                    <a:lnTo>
                      <a:pt x="4432" y="242"/>
                    </a:lnTo>
                    <a:lnTo>
                      <a:pt x="4430" y="238"/>
                    </a:lnTo>
                    <a:lnTo>
                      <a:pt x="4424" y="237"/>
                    </a:lnTo>
                    <a:lnTo>
                      <a:pt x="4421" y="244"/>
                    </a:lnTo>
                    <a:lnTo>
                      <a:pt x="4410" y="247"/>
                    </a:lnTo>
                    <a:lnTo>
                      <a:pt x="4409" y="258"/>
                    </a:lnTo>
                    <a:lnTo>
                      <a:pt x="4405" y="264"/>
                    </a:lnTo>
                    <a:lnTo>
                      <a:pt x="4416" y="261"/>
                    </a:lnTo>
                    <a:lnTo>
                      <a:pt x="4409" y="272"/>
                    </a:lnTo>
                    <a:lnTo>
                      <a:pt x="4403" y="272"/>
                    </a:lnTo>
                    <a:lnTo>
                      <a:pt x="4402" y="283"/>
                    </a:lnTo>
                    <a:lnTo>
                      <a:pt x="4397" y="294"/>
                    </a:lnTo>
                    <a:lnTo>
                      <a:pt x="4386" y="299"/>
                    </a:lnTo>
                    <a:lnTo>
                      <a:pt x="4382" y="296"/>
                    </a:lnTo>
                    <a:lnTo>
                      <a:pt x="4380" y="307"/>
                    </a:lnTo>
                    <a:lnTo>
                      <a:pt x="4356" y="306"/>
                    </a:lnTo>
                    <a:lnTo>
                      <a:pt x="4349" y="312"/>
                    </a:lnTo>
                    <a:lnTo>
                      <a:pt x="4334" y="306"/>
                    </a:lnTo>
                    <a:lnTo>
                      <a:pt x="4313" y="306"/>
                    </a:lnTo>
                    <a:lnTo>
                      <a:pt x="4313" y="301"/>
                    </a:lnTo>
                    <a:lnTo>
                      <a:pt x="4311" y="299"/>
                    </a:lnTo>
                    <a:lnTo>
                      <a:pt x="4329" y="288"/>
                    </a:lnTo>
                    <a:lnTo>
                      <a:pt x="4333" y="292"/>
                    </a:lnTo>
                    <a:lnTo>
                      <a:pt x="4343" y="264"/>
                    </a:lnTo>
                    <a:lnTo>
                      <a:pt x="4349" y="253"/>
                    </a:lnTo>
                    <a:lnTo>
                      <a:pt x="4353" y="242"/>
                    </a:lnTo>
                    <a:lnTo>
                      <a:pt x="4367" y="238"/>
                    </a:lnTo>
                    <a:lnTo>
                      <a:pt x="4377" y="216"/>
                    </a:lnTo>
                    <a:lnTo>
                      <a:pt x="4373" y="213"/>
                    </a:lnTo>
                    <a:lnTo>
                      <a:pt x="4370" y="207"/>
                    </a:lnTo>
                    <a:lnTo>
                      <a:pt x="4372" y="204"/>
                    </a:lnTo>
                    <a:lnTo>
                      <a:pt x="4380" y="204"/>
                    </a:lnTo>
                    <a:lnTo>
                      <a:pt x="4380" y="197"/>
                    </a:lnTo>
                    <a:lnTo>
                      <a:pt x="4373" y="195"/>
                    </a:lnTo>
                    <a:lnTo>
                      <a:pt x="4373" y="188"/>
                    </a:lnTo>
                    <a:lnTo>
                      <a:pt x="4375" y="183"/>
                    </a:lnTo>
                    <a:lnTo>
                      <a:pt x="4349" y="175"/>
                    </a:lnTo>
                    <a:lnTo>
                      <a:pt x="4344" y="178"/>
                    </a:lnTo>
                    <a:lnTo>
                      <a:pt x="4338" y="168"/>
                    </a:lnTo>
                    <a:lnTo>
                      <a:pt x="4329" y="166"/>
                    </a:lnTo>
                    <a:lnTo>
                      <a:pt x="4321" y="166"/>
                    </a:lnTo>
                    <a:lnTo>
                      <a:pt x="4312" y="173"/>
                    </a:lnTo>
                    <a:lnTo>
                      <a:pt x="4306" y="164"/>
                    </a:lnTo>
                    <a:lnTo>
                      <a:pt x="4289" y="173"/>
                    </a:lnTo>
                    <a:lnTo>
                      <a:pt x="4294" y="157"/>
                    </a:lnTo>
                    <a:lnTo>
                      <a:pt x="4292" y="143"/>
                    </a:lnTo>
                    <a:lnTo>
                      <a:pt x="4286" y="162"/>
                    </a:lnTo>
                    <a:lnTo>
                      <a:pt x="4268" y="161"/>
                    </a:lnTo>
                    <a:lnTo>
                      <a:pt x="4211" y="189"/>
                    </a:lnTo>
                    <a:lnTo>
                      <a:pt x="4224" y="169"/>
                    </a:lnTo>
                    <a:lnTo>
                      <a:pt x="4231" y="166"/>
                    </a:lnTo>
                    <a:lnTo>
                      <a:pt x="4256" y="126"/>
                    </a:lnTo>
                    <a:lnTo>
                      <a:pt x="4268" y="116"/>
                    </a:lnTo>
                    <a:lnTo>
                      <a:pt x="4276" y="115"/>
                    </a:lnTo>
                    <a:lnTo>
                      <a:pt x="4286" y="98"/>
                    </a:lnTo>
                    <a:lnTo>
                      <a:pt x="4286" y="91"/>
                    </a:lnTo>
                    <a:lnTo>
                      <a:pt x="4301" y="88"/>
                    </a:lnTo>
                    <a:lnTo>
                      <a:pt x="4310" y="95"/>
                    </a:lnTo>
                    <a:lnTo>
                      <a:pt x="4301" y="82"/>
                    </a:lnTo>
                    <a:lnTo>
                      <a:pt x="4290" y="43"/>
                    </a:lnTo>
                    <a:lnTo>
                      <a:pt x="4281" y="39"/>
                    </a:lnTo>
                    <a:lnTo>
                      <a:pt x="4276" y="48"/>
                    </a:lnTo>
                    <a:lnTo>
                      <a:pt x="4259" y="45"/>
                    </a:lnTo>
                    <a:lnTo>
                      <a:pt x="4242" y="34"/>
                    </a:lnTo>
                    <a:lnTo>
                      <a:pt x="4226" y="7"/>
                    </a:lnTo>
                    <a:lnTo>
                      <a:pt x="4219" y="17"/>
                    </a:lnTo>
                    <a:lnTo>
                      <a:pt x="4213" y="14"/>
                    </a:lnTo>
                    <a:lnTo>
                      <a:pt x="4211" y="12"/>
                    </a:lnTo>
                    <a:lnTo>
                      <a:pt x="4211" y="5"/>
                    </a:lnTo>
                    <a:lnTo>
                      <a:pt x="4203" y="0"/>
                    </a:lnTo>
                    <a:lnTo>
                      <a:pt x="4193" y="2"/>
                    </a:lnTo>
                    <a:lnTo>
                      <a:pt x="4178" y="14"/>
                    </a:lnTo>
                    <a:lnTo>
                      <a:pt x="4172" y="24"/>
                    </a:lnTo>
                    <a:lnTo>
                      <a:pt x="4166" y="27"/>
                    </a:lnTo>
                    <a:lnTo>
                      <a:pt x="4143" y="22"/>
                    </a:lnTo>
                    <a:lnTo>
                      <a:pt x="4139" y="35"/>
                    </a:lnTo>
                    <a:lnTo>
                      <a:pt x="4122" y="51"/>
                    </a:lnTo>
                    <a:lnTo>
                      <a:pt x="4098" y="88"/>
                    </a:lnTo>
                    <a:lnTo>
                      <a:pt x="4093" y="102"/>
                    </a:lnTo>
                    <a:lnTo>
                      <a:pt x="4073" y="120"/>
                    </a:lnTo>
                    <a:lnTo>
                      <a:pt x="4070" y="126"/>
                    </a:lnTo>
                    <a:lnTo>
                      <a:pt x="4049" y="157"/>
                    </a:lnTo>
                    <a:lnTo>
                      <a:pt x="4043" y="168"/>
                    </a:lnTo>
                    <a:lnTo>
                      <a:pt x="4042" y="178"/>
                    </a:lnTo>
                    <a:lnTo>
                      <a:pt x="4042" y="185"/>
                    </a:lnTo>
                    <a:lnTo>
                      <a:pt x="4039" y="194"/>
                    </a:lnTo>
                    <a:lnTo>
                      <a:pt x="4033" y="194"/>
                    </a:lnTo>
                    <a:lnTo>
                      <a:pt x="4032" y="201"/>
                    </a:lnTo>
                    <a:lnTo>
                      <a:pt x="4023" y="220"/>
                    </a:lnTo>
                    <a:lnTo>
                      <a:pt x="4025" y="222"/>
                    </a:lnTo>
                    <a:lnTo>
                      <a:pt x="4025" y="232"/>
                    </a:lnTo>
                    <a:lnTo>
                      <a:pt x="4030" y="238"/>
                    </a:lnTo>
                    <a:lnTo>
                      <a:pt x="4043" y="244"/>
                    </a:lnTo>
                    <a:lnTo>
                      <a:pt x="4046" y="258"/>
                    </a:lnTo>
                    <a:lnTo>
                      <a:pt x="4052" y="263"/>
                    </a:lnTo>
                    <a:lnTo>
                      <a:pt x="4050" y="267"/>
                    </a:lnTo>
                    <a:lnTo>
                      <a:pt x="4039" y="265"/>
                    </a:lnTo>
                    <a:lnTo>
                      <a:pt x="4037" y="258"/>
                    </a:lnTo>
                    <a:lnTo>
                      <a:pt x="4037" y="282"/>
                    </a:lnTo>
                    <a:lnTo>
                      <a:pt x="4041" y="285"/>
                    </a:lnTo>
                    <a:lnTo>
                      <a:pt x="4039" y="286"/>
                    </a:lnTo>
                    <a:lnTo>
                      <a:pt x="4010" y="303"/>
                    </a:lnTo>
                    <a:lnTo>
                      <a:pt x="3995" y="307"/>
                    </a:lnTo>
                    <a:lnTo>
                      <a:pt x="3975" y="306"/>
                    </a:lnTo>
                    <a:lnTo>
                      <a:pt x="3962" y="312"/>
                    </a:lnTo>
                    <a:lnTo>
                      <a:pt x="3913" y="302"/>
                    </a:lnTo>
                    <a:lnTo>
                      <a:pt x="3915" y="310"/>
                    </a:lnTo>
                    <a:lnTo>
                      <a:pt x="3915" y="315"/>
                    </a:lnTo>
                    <a:lnTo>
                      <a:pt x="3921" y="321"/>
                    </a:lnTo>
                    <a:lnTo>
                      <a:pt x="3923" y="334"/>
                    </a:lnTo>
                    <a:lnTo>
                      <a:pt x="3934" y="335"/>
                    </a:lnTo>
                    <a:lnTo>
                      <a:pt x="3941" y="344"/>
                    </a:lnTo>
                    <a:lnTo>
                      <a:pt x="3941" y="351"/>
                    </a:lnTo>
                    <a:lnTo>
                      <a:pt x="3960" y="351"/>
                    </a:lnTo>
                    <a:lnTo>
                      <a:pt x="3967" y="356"/>
                    </a:lnTo>
                    <a:lnTo>
                      <a:pt x="3968" y="364"/>
                    </a:lnTo>
                    <a:lnTo>
                      <a:pt x="3963" y="377"/>
                    </a:lnTo>
                    <a:lnTo>
                      <a:pt x="3963" y="396"/>
                    </a:lnTo>
                    <a:lnTo>
                      <a:pt x="3960" y="406"/>
                    </a:lnTo>
                    <a:lnTo>
                      <a:pt x="3947" y="401"/>
                    </a:lnTo>
                    <a:lnTo>
                      <a:pt x="3947" y="389"/>
                    </a:lnTo>
                    <a:lnTo>
                      <a:pt x="3944" y="384"/>
                    </a:lnTo>
                    <a:lnTo>
                      <a:pt x="3923" y="380"/>
                    </a:lnTo>
                    <a:lnTo>
                      <a:pt x="3923" y="377"/>
                    </a:lnTo>
                    <a:lnTo>
                      <a:pt x="3926" y="366"/>
                    </a:lnTo>
                    <a:lnTo>
                      <a:pt x="3924" y="361"/>
                    </a:lnTo>
                    <a:lnTo>
                      <a:pt x="3907" y="364"/>
                    </a:lnTo>
                    <a:lnTo>
                      <a:pt x="3908" y="353"/>
                    </a:lnTo>
                    <a:lnTo>
                      <a:pt x="3902" y="352"/>
                    </a:lnTo>
                    <a:lnTo>
                      <a:pt x="3865" y="379"/>
                    </a:lnTo>
                    <a:lnTo>
                      <a:pt x="3869" y="389"/>
                    </a:lnTo>
                    <a:lnTo>
                      <a:pt x="3869" y="396"/>
                    </a:lnTo>
                    <a:lnTo>
                      <a:pt x="3864" y="396"/>
                    </a:lnTo>
                    <a:lnTo>
                      <a:pt x="3860" y="390"/>
                    </a:lnTo>
                    <a:lnTo>
                      <a:pt x="3849" y="393"/>
                    </a:lnTo>
                    <a:lnTo>
                      <a:pt x="3844" y="404"/>
                    </a:lnTo>
                    <a:lnTo>
                      <a:pt x="3851" y="405"/>
                    </a:lnTo>
                    <a:lnTo>
                      <a:pt x="3854" y="409"/>
                    </a:lnTo>
                    <a:lnTo>
                      <a:pt x="3855" y="417"/>
                    </a:lnTo>
                    <a:lnTo>
                      <a:pt x="3850" y="419"/>
                    </a:lnTo>
                    <a:lnTo>
                      <a:pt x="3838" y="415"/>
                    </a:lnTo>
                    <a:lnTo>
                      <a:pt x="3821" y="428"/>
                    </a:lnTo>
                    <a:lnTo>
                      <a:pt x="3821" y="415"/>
                    </a:lnTo>
                    <a:lnTo>
                      <a:pt x="3819" y="411"/>
                    </a:lnTo>
                    <a:lnTo>
                      <a:pt x="3815" y="415"/>
                    </a:lnTo>
                    <a:lnTo>
                      <a:pt x="3805" y="431"/>
                    </a:lnTo>
                    <a:lnTo>
                      <a:pt x="3797" y="431"/>
                    </a:lnTo>
                    <a:lnTo>
                      <a:pt x="3784" y="442"/>
                    </a:lnTo>
                    <a:lnTo>
                      <a:pt x="3780" y="439"/>
                    </a:lnTo>
                    <a:lnTo>
                      <a:pt x="3790" y="427"/>
                    </a:lnTo>
                    <a:lnTo>
                      <a:pt x="3791" y="419"/>
                    </a:lnTo>
                    <a:lnTo>
                      <a:pt x="3780" y="417"/>
                    </a:lnTo>
                    <a:lnTo>
                      <a:pt x="3779" y="411"/>
                    </a:lnTo>
                    <a:lnTo>
                      <a:pt x="3774" y="419"/>
                    </a:lnTo>
                    <a:lnTo>
                      <a:pt x="3756" y="423"/>
                    </a:lnTo>
                    <a:lnTo>
                      <a:pt x="3748" y="438"/>
                    </a:lnTo>
                    <a:lnTo>
                      <a:pt x="3740" y="442"/>
                    </a:lnTo>
                    <a:lnTo>
                      <a:pt x="3736" y="436"/>
                    </a:lnTo>
                    <a:lnTo>
                      <a:pt x="3756" y="414"/>
                    </a:lnTo>
                    <a:lnTo>
                      <a:pt x="3761" y="393"/>
                    </a:lnTo>
                    <a:lnTo>
                      <a:pt x="3745" y="380"/>
                    </a:lnTo>
                    <a:lnTo>
                      <a:pt x="3716" y="382"/>
                    </a:lnTo>
                    <a:lnTo>
                      <a:pt x="3711" y="385"/>
                    </a:lnTo>
                    <a:lnTo>
                      <a:pt x="3710" y="393"/>
                    </a:lnTo>
                    <a:lnTo>
                      <a:pt x="3678" y="383"/>
                    </a:lnTo>
                    <a:lnTo>
                      <a:pt x="3676" y="390"/>
                    </a:lnTo>
                    <a:lnTo>
                      <a:pt x="3665" y="399"/>
                    </a:lnTo>
                    <a:lnTo>
                      <a:pt x="3657" y="389"/>
                    </a:lnTo>
                    <a:lnTo>
                      <a:pt x="3629" y="390"/>
                    </a:lnTo>
                    <a:lnTo>
                      <a:pt x="3628" y="394"/>
                    </a:lnTo>
                    <a:lnTo>
                      <a:pt x="3635" y="399"/>
                    </a:lnTo>
                    <a:lnTo>
                      <a:pt x="3635" y="403"/>
                    </a:lnTo>
                    <a:lnTo>
                      <a:pt x="3609" y="409"/>
                    </a:lnTo>
                    <a:lnTo>
                      <a:pt x="3608" y="405"/>
                    </a:lnTo>
                    <a:lnTo>
                      <a:pt x="3611" y="398"/>
                    </a:lnTo>
                    <a:lnTo>
                      <a:pt x="3604" y="399"/>
                    </a:lnTo>
                    <a:lnTo>
                      <a:pt x="3590" y="412"/>
                    </a:lnTo>
                    <a:lnTo>
                      <a:pt x="3586" y="401"/>
                    </a:lnTo>
                    <a:lnTo>
                      <a:pt x="3581" y="405"/>
                    </a:lnTo>
                    <a:lnTo>
                      <a:pt x="3581" y="423"/>
                    </a:lnTo>
                    <a:lnTo>
                      <a:pt x="3585" y="427"/>
                    </a:lnTo>
                    <a:lnTo>
                      <a:pt x="3604" y="417"/>
                    </a:lnTo>
                    <a:lnTo>
                      <a:pt x="3607" y="428"/>
                    </a:lnTo>
                    <a:lnTo>
                      <a:pt x="3611" y="435"/>
                    </a:lnTo>
                    <a:lnTo>
                      <a:pt x="3612" y="432"/>
                    </a:lnTo>
                    <a:lnTo>
                      <a:pt x="3612" y="426"/>
                    </a:lnTo>
                    <a:lnTo>
                      <a:pt x="3619" y="423"/>
                    </a:lnTo>
                    <a:lnTo>
                      <a:pt x="3618" y="428"/>
                    </a:lnTo>
                    <a:lnTo>
                      <a:pt x="3620" y="435"/>
                    </a:lnTo>
                    <a:lnTo>
                      <a:pt x="3614" y="446"/>
                    </a:lnTo>
                    <a:lnTo>
                      <a:pt x="3549" y="471"/>
                    </a:lnTo>
                    <a:lnTo>
                      <a:pt x="3520" y="475"/>
                    </a:lnTo>
                    <a:lnTo>
                      <a:pt x="3516" y="473"/>
                    </a:lnTo>
                    <a:lnTo>
                      <a:pt x="3514" y="481"/>
                    </a:lnTo>
                    <a:lnTo>
                      <a:pt x="3514" y="492"/>
                    </a:lnTo>
                    <a:lnTo>
                      <a:pt x="3514" y="489"/>
                    </a:lnTo>
                    <a:lnTo>
                      <a:pt x="3501" y="487"/>
                    </a:lnTo>
                    <a:lnTo>
                      <a:pt x="3488" y="496"/>
                    </a:lnTo>
                    <a:lnTo>
                      <a:pt x="3473" y="490"/>
                    </a:lnTo>
                    <a:lnTo>
                      <a:pt x="3455" y="502"/>
                    </a:lnTo>
                    <a:lnTo>
                      <a:pt x="3436" y="502"/>
                    </a:lnTo>
                    <a:lnTo>
                      <a:pt x="3420" y="516"/>
                    </a:lnTo>
                    <a:lnTo>
                      <a:pt x="3434" y="524"/>
                    </a:lnTo>
                    <a:lnTo>
                      <a:pt x="3415" y="529"/>
                    </a:lnTo>
                    <a:lnTo>
                      <a:pt x="3401" y="541"/>
                    </a:lnTo>
                    <a:lnTo>
                      <a:pt x="3385" y="528"/>
                    </a:lnTo>
                    <a:lnTo>
                      <a:pt x="3378" y="536"/>
                    </a:lnTo>
                    <a:lnTo>
                      <a:pt x="3366" y="539"/>
                    </a:lnTo>
                    <a:lnTo>
                      <a:pt x="3365" y="544"/>
                    </a:lnTo>
                    <a:lnTo>
                      <a:pt x="3371" y="544"/>
                    </a:lnTo>
                    <a:lnTo>
                      <a:pt x="3374" y="550"/>
                    </a:lnTo>
                    <a:lnTo>
                      <a:pt x="3355" y="555"/>
                    </a:lnTo>
                    <a:lnTo>
                      <a:pt x="3354" y="562"/>
                    </a:lnTo>
                    <a:lnTo>
                      <a:pt x="3344" y="566"/>
                    </a:lnTo>
                    <a:lnTo>
                      <a:pt x="3333" y="584"/>
                    </a:lnTo>
                    <a:lnTo>
                      <a:pt x="3322" y="593"/>
                    </a:lnTo>
                    <a:lnTo>
                      <a:pt x="3321" y="598"/>
                    </a:lnTo>
                    <a:lnTo>
                      <a:pt x="3322" y="604"/>
                    </a:lnTo>
                    <a:lnTo>
                      <a:pt x="3319" y="608"/>
                    </a:lnTo>
                    <a:lnTo>
                      <a:pt x="3305" y="614"/>
                    </a:lnTo>
                    <a:lnTo>
                      <a:pt x="3300" y="605"/>
                    </a:lnTo>
                    <a:lnTo>
                      <a:pt x="3292" y="604"/>
                    </a:lnTo>
                    <a:lnTo>
                      <a:pt x="3269" y="602"/>
                    </a:lnTo>
                    <a:lnTo>
                      <a:pt x="3261" y="606"/>
                    </a:lnTo>
                    <a:lnTo>
                      <a:pt x="3256" y="611"/>
                    </a:lnTo>
                    <a:lnTo>
                      <a:pt x="3262" y="618"/>
                    </a:lnTo>
                    <a:lnTo>
                      <a:pt x="3279" y="625"/>
                    </a:lnTo>
                    <a:lnTo>
                      <a:pt x="3301" y="626"/>
                    </a:lnTo>
                    <a:lnTo>
                      <a:pt x="3297" y="633"/>
                    </a:lnTo>
                    <a:lnTo>
                      <a:pt x="3288" y="642"/>
                    </a:lnTo>
                    <a:lnTo>
                      <a:pt x="3281" y="640"/>
                    </a:lnTo>
                    <a:lnTo>
                      <a:pt x="3279" y="633"/>
                    </a:lnTo>
                    <a:lnTo>
                      <a:pt x="3272" y="640"/>
                    </a:lnTo>
                    <a:lnTo>
                      <a:pt x="3274" y="645"/>
                    </a:lnTo>
                    <a:lnTo>
                      <a:pt x="3268" y="659"/>
                    </a:lnTo>
                    <a:lnTo>
                      <a:pt x="3262" y="667"/>
                    </a:lnTo>
                    <a:lnTo>
                      <a:pt x="3256" y="683"/>
                    </a:lnTo>
                    <a:lnTo>
                      <a:pt x="3249" y="683"/>
                    </a:lnTo>
                    <a:lnTo>
                      <a:pt x="3247" y="694"/>
                    </a:lnTo>
                    <a:lnTo>
                      <a:pt x="3253" y="702"/>
                    </a:lnTo>
                    <a:lnTo>
                      <a:pt x="3246" y="708"/>
                    </a:lnTo>
                    <a:lnTo>
                      <a:pt x="3236" y="691"/>
                    </a:lnTo>
                    <a:lnTo>
                      <a:pt x="3222" y="684"/>
                    </a:lnTo>
                    <a:lnTo>
                      <a:pt x="3221" y="674"/>
                    </a:lnTo>
                    <a:lnTo>
                      <a:pt x="3204" y="667"/>
                    </a:lnTo>
                    <a:lnTo>
                      <a:pt x="3203" y="668"/>
                    </a:lnTo>
                    <a:lnTo>
                      <a:pt x="3209" y="681"/>
                    </a:lnTo>
                    <a:lnTo>
                      <a:pt x="3194" y="690"/>
                    </a:lnTo>
                    <a:lnTo>
                      <a:pt x="3197" y="699"/>
                    </a:lnTo>
                    <a:lnTo>
                      <a:pt x="3192" y="701"/>
                    </a:lnTo>
                    <a:lnTo>
                      <a:pt x="3193" y="707"/>
                    </a:lnTo>
                    <a:lnTo>
                      <a:pt x="3222" y="711"/>
                    </a:lnTo>
                    <a:lnTo>
                      <a:pt x="3229" y="717"/>
                    </a:lnTo>
                    <a:lnTo>
                      <a:pt x="3242" y="724"/>
                    </a:lnTo>
                    <a:lnTo>
                      <a:pt x="3238" y="728"/>
                    </a:lnTo>
                    <a:lnTo>
                      <a:pt x="3238" y="735"/>
                    </a:lnTo>
                    <a:lnTo>
                      <a:pt x="3242" y="739"/>
                    </a:lnTo>
                    <a:lnTo>
                      <a:pt x="3240" y="743"/>
                    </a:lnTo>
                    <a:lnTo>
                      <a:pt x="3227" y="740"/>
                    </a:lnTo>
                    <a:lnTo>
                      <a:pt x="3224" y="744"/>
                    </a:lnTo>
                    <a:lnTo>
                      <a:pt x="3211" y="750"/>
                    </a:lnTo>
                    <a:lnTo>
                      <a:pt x="3215" y="756"/>
                    </a:lnTo>
                    <a:lnTo>
                      <a:pt x="3204" y="756"/>
                    </a:lnTo>
                    <a:lnTo>
                      <a:pt x="3202" y="761"/>
                    </a:lnTo>
                    <a:lnTo>
                      <a:pt x="3203" y="771"/>
                    </a:lnTo>
                    <a:lnTo>
                      <a:pt x="3209" y="777"/>
                    </a:lnTo>
                    <a:lnTo>
                      <a:pt x="3246" y="788"/>
                    </a:lnTo>
                    <a:lnTo>
                      <a:pt x="3249" y="814"/>
                    </a:lnTo>
                    <a:lnTo>
                      <a:pt x="3253" y="821"/>
                    </a:lnTo>
                    <a:lnTo>
                      <a:pt x="3259" y="826"/>
                    </a:lnTo>
                    <a:lnTo>
                      <a:pt x="3254" y="832"/>
                    </a:lnTo>
                    <a:lnTo>
                      <a:pt x="3242" y="828"/>
                    </a:lnTo>
                    <a:lnTo>
                      <a:pt x="3242" y="831"/>
                    </a:lnTo>
                    <a:lnTo>
                      <a:pt x="3245" y="839"/>
                    </a:lnTo>
                    <a:lnTo>
                      <a:pt x="3240" y="841"/>
                    </a:lnTo>
                    <a:lnTo>
                      <a:pt x="3242" y="847"/>
                    </a:lnTo>
                    <a:lnTo>
                      <a:pt x="3247" y="850"/>
                    </a:lnTo>
                    <a:lnTo>
                      <a:pt x="3247" y="856"/>
                    </a:lnTo>
                    <a:lnTo>
                      <a:pt x="3237" y="861"/>
                    </a:lnTo>
                    <a:lnTo>
                      <a:pt x="3215" y="863"/>
                    </a:lnTo>
                    <a:lnTo>
                      <a:pt x="3202" y="872"/>
                    </a:lnTo>
                    <a:lnTo>
                      <a:pt x="3189" y="871"/>
                    </a:lnTo>
                    <a:lnTo>
                      <a:pt x="3182" y="874"/>
                    </a:lnTo>
                    <a:lnTo>
                      <a:pt x="3179" y="883"/>
                    </a:lnTo>
                    <a:lnTo>
                      <a:pt x="3166" y="894"/>
                    </a:lnTo>
                    <a:lnTo>
                      <a:pt x="3148" y="889"/>
                    </a:lnTo>
                    <a:lnTo>
                      <a:pt x="3145" y="883"/>
                    </a:lnTo>
                    <a:lnTo>
                      <a:pt x="3143" y="883"/>
                    </a:lnTo>
                    <a:lnTo>
                      <a:pt x="3130" y="888"/>
                    </a:lnTo>
                    <a:lnTo>
                      <a:pt x="3105" y="893"/>
                    </a:lnTo>
                    <a:lnTo>
                      <a:pt x="3082" y="900"/>
                    </a:lnTo>
                    <a:lnTo>
                      <a:pt x="3035" y="906"/>
                    </a:lnTo>
                    <a:lnTo>
                      <a:pt x="3026" y="900"/>
                    </a:lnTo>
                    <a:lnTo>
                      <a:pt x="3007" y="904"/>
                    </a:lnTo>
                    <a:lnTo>
                      <a:pt x="2989" y="901"/>
                    </a:lnTo>
                    <a:lnTo>
                      <a:pt x="2952" y="912"/>
                    </a:lnTo>
                    <a:lnTo>
                      <a:pt x="2952" y="917"/>
                    </a:lnTo>
                    <a:lnTo>
                      <a:pt x="2950" y="920"/>
                    </a:lnTo>
                    <a:lnTo>
                      <a:pt x="2939" y="914"/>
                    </a:lnTo>
                    <a:lnTo>
                      <a:pt x="2929" y="918"/>
                    </a:lnTo>
                    <a:lnTo>
                      <a:pt x="2928" y="922"/>
                    </a:lnTo>
                    <a:lnTo>
                      <a:pt x="2912" y="926"/>
                    </a:lnTo>
                    <a:lnTo>
                      <a:pt x="2913" y="936"/>
                    </a:lnTo>
                    <a:lnTo>
                      <a:pt x="2917" y="944"/>
                    </a:lnTo>
                    <a:lnTo>
                      <a:pt x="2920" y="943"/>
                    </a:lnTo>
                    <a:lnTo>
                      <a:pt x="2921" y="938"/>
                    </a:lnTo>
                    <a:lnTo>
                      <a:pt x="2926" y="939"/>
                    </a:lnTo>
                    <a:lnTo>
                      <a:pt x="2924" y="947"/>
                    </a:lnTo>
                    <a:lnTo>
                      <a:pt x="2912" y="958"/>
                    </a:lnTo>
                    <a:lnTo>
                      <a:pt x="2912" y="964"/>
                    </a:lnTo>
                    <a:lnTo>
                      <a:pt x="2904" y="960"/>
                    </a:lnTo>
                    <a:lnTo>
                      <a:pt x="2901" y="966"/>
                    </a:lnTo>
                    <a:lnTo>
                      <a:pt x="2904" y="975"/>
                    </a:lnTo>
                    <a:lnTo>
                      <a:pt x="2913" y="977"/>
                    </a:lnTo>
                    <a:lnTo>
                      <a:pt x="2913" y="987"/>
                    </a:lnTo>
                    <a:lnTo>
                      <a:pt x="2901" y="996"/>
                    </a:lnTo>
                    <a:lnTo>
                      <a:pt x="2918" y="1009"/>
                    </a:lnTo>
                    <a:lnTo>
                      <a:pt x="2917" y="1014"/>
                    </a:lnTo>
                    <a:lnTo>
                      <a:pt x="2923" y="1019"/>
                    </a:lnTo>
                    <a:lnTo>
                      <a:pt x="2926" y="1018"/>
                    </a:lnTo>
                    <a:lnTo>
                      <a:pt x="2931" y="1040"/>
                    </a:lnTo>
                    <a:lnTo>
                      <a:pt x="2937" y="1046"/>
                    </a:lnTo>
                    <a:lnTo>
                      <a:pt x="2934" y="1052"/>
                    </a:lnTo>
                    <a:lnTo>
                      <a:pt x="2933" y="1058"/>
                    </a:lnTo>
                    <a:lnTo>
                      <a:pt x="2929" y="1066"/>
                    </a:lnTo>
                    <a:lnTo>
                      <a:pt x="2924" y="1082"/>
                    </a:lnTo>
                    <a:lnTo>
                      <a:pt x="2925" y="1097"/>
                    </a:lnTo>
                    <a:lnTo>
                      <a:pt x="2930" y="1105"/>
                    </a:lnTo>
                    <a:lnTo>
                      <a:pt x="2930" y="1122"/>
                    </a:lnTo>
                    <a:lnTo>
                      <a:pt x="2935" y="1133"/>
                    </a:lnTo>
                    <a:lnTo>
                      <a:pt x="2949" y="1149"/>
                    </a:lnTo>
                    <a:lnTo>
                      <a:pt x="2962" y="1153"/>
                    </a:lnTo>
                    <a:lnTo>
                      <a:pt x="2987" y="1157"/>
                    </a:lnTo>
                    <a:lnTo>
                      <a:pt x="3001" y="1168"/>
                    </a:lnTo>
                    <a:lnTo>
                      <a:pt x="3009" y="1168"/>
                    </a:lnTo>
                    <a:lnTo>
                      <a:pt x="3015" y="1184"/>
                    </a:lnTo>
                    <a:lnTo>
                      <a:pt x="3010" y="1196"/>
                    </a:lnTo>
                    <a:lnTo>
                      <a:pt x="3006" y="1200"/>
                    </a:lnTo>
                    <a:lnTo>
                      <a:pt x="3017" y="1203"/>
                    </a:lnTo>
                    <a:lnTo>
                      <a:pt x="3023" y="1211"/>
                    </a:lnTo>
                    <a:lnTo>
                      <a:pt x="3031" y="1227"/>
                    </a:lnTo>
                    <a:lnTo>
                      <a:pt x="3041" y="1233"/>
                    </a:lnTo>
                    <a:lnTo>
                      <a:pt x="3060" y="1239"/>
                    </a:lnTo>
                    <a:lnTo>
                      <a:pt x="3069" y="1246"/>
                    </a:lnTo>
                    <a:lnTo>
                      <a:pt x="3073" y="1239"/>
                    </a:lnTo>
                    <a:lnTo>
                      <a:pt x="3076" y="1254"/>
                    </a:lnTo>
                    <a:lnTo>
                      <a:pt x="3084" y="1272"/>
                    </a:lnTo>
                    <a:lnTo>
                      <a:pt x="3084" y="1282"/>
                    </a:lnTo>
                    <a:lnTo>
                      <a:pt x="3080" y="1302"/>
                    </a:lnTo>
                    <a:lnTo>
                      <a:pt x="3069" y="1312"/>
                    </a:lnTo>
                    <a:lnTo>
                      <a:pt x="3068" y="1329"/>
                    </a:lnTo>
                    <a:lnTo>
                      <a:pt x="3060" y="1343"/>
                    </a:lnTo>
                    <a:lnTo>
                      <a:pt x="3064" y="1358"/>
                    </a:lnTo>
                    <a:lnTo>
                      <a:pt x="3063" y="1372"/>
                    </a:lnTo>
                    <a:lnTo>
                      <a:pt x="3079" y="1394"/>
                    </a:lnTo>
                    <a:lnTo>
                      <a:pt x="3082" y="1426"/>
                    </a:lnTo>
                    <a:lnTo>
                      <a:pt x="3087" y="1440"/>
                    </a:lnTo>
                    <a:lnTo>
                      <a:pt x="3090" y="1459"/>
                    </a:lnTo>
                    <a:lnTo>
                      <a:pt x="3090" y="1474"/>
                    </a:lnTo>
                    <a:lnTo>
                      <a:pt x="3085" y="1487"/>
                    </a:lnTo>
                    <a:lnTo>
                      <a:pt x="3075" y="1501"/>
                    </a:lnTo>
                    <a:lnTo>
                      <a:pt x="3063" y="1504"/>
                    </a:lnTo>
                    <a:lnTo>
                      <a:pt x="3055" y="1501"/>
                    </a:lnTo>
                    <a:lnTo>
                      <a:pt x="3054" y="1509"/>
                    </a:lnTo>
                    <a:lnTo>
                      <a:pt x="3063" y="1530"/>
                    </a:lnTo>
                    <a:lnTo>
                      <a:pt x="3059" y="1539"/>
                    </a:lnTo>
                    <a:lnTo>
                      <a:pt x="3035" y="1529"/>
                    </a:lnTo>
                    <a:lnTo>
                      <a:pt x="3017" y="1528"/>
                    </a:lnTo>
                    <a:lnTo>
                      <a:pt x="3006" y="1517"/>
                    </a:lnTo>
                    <a:lnTo>
                      <a:pt x="3004" y="1504"/>
                    </a:lnTo>
                    <a:lnTo>
                      <a:pt x="3004" y="1458"/>
                    </a:lnTo>
                    <a:lnTo>
                      <a:pt x="3012" y="1428"/>
                    </a:lnTo>
                    <a:lnTo>
                      <a:pt x="3009" y="1422"/>
                    </a:lnTo>
                    <a:lnTo>
                      <a:pt x="3007" y="1393"/>
                    </a:lnTo>
                    <a:lnTo>
                      <a:pt x="3010" y="1379"/>
                    </a:lnTo>
                    <a:lnTo>
                      <a:pt x="3009" y="1362"/>
                    </a:lnTo>
                    <a:lnTo>
                      <a:pt x="3007" y="1352"/>
                    </a:lnTo>
                    <a:lnTo>
                      <a:pt x="3015" y="1340"/>
                    </a:lnTo>
                    <a:lnTo>
                      <a:pt x="3047" y="1319"/>
                    </a:lnTo>
                    <a:lnTo>
                      <a:pt x="3049" y="1313"/>
                    </a:lnTo>
                    <a:lnTo>
                      <a:pt x="3049" y="1300"/>
                    </a:lnTo>
                    <a:lnTo>
                      <a:pt x="3052" y="1288"/>
                    </a:lnTo>
                    <a:lnTo>
                      <a:pt x="3060" y="1287"/>
                    </a:lnTo>
                    <a:lnTo>
                      <a:pt x="3063" y="1270"/>
                    </a:lnTo>
                    <a:lnTo>
                      <a:pt x="3039" y="1254"/>
                    </a:lnTo>
                    <a:lnTo>
                      <a:pt x="3010" y="1264"/>
                    </a:lnTo>
                    <a:lnTo>
                      <a:pt x="2982" y="1267"/>
                    </a:lnTo>
                    <a:lnTo>
                      <a:pt x="2966" y="1260"/>
                    </a:lnTo>
                    <a:lnTo>
                      <a:pt x="2955" y="1248"/>
                    </a:lnTo>
                    <a:lnTo>
                      <a:pt x="2952" y="1250"/>
                    </a:lnTo>
                    <a:lnTo>
                      <a:pt x="2945" y="1235"/>
                    </a:lnTo>
                    <a:lnTo>
                      <a:pt x="2931" y="1219"/>
                    </a:lnTo>
                    <a:lnTo>
                      <a:pt x="2928" y="1212"/>
                    </a:lnTo>
                    <a:lnTo>
                      <a:pt x="2928" y="1203"/>
                    </a:lnTo>
                    <a:lnTo>
                      <a:pt x="2902" y="1191"/>
                    </a:lnTo>
                    <a:lnTo>
                      <a:pt x="2880" y="1174"/>
                    </a:lnTo>
                    <a:lnTo>
                      <a:pt x="2871" y="1163"/>
                    </a:lnTo>
                    <a:lnTo>
                      <a:pt x="2844" y="1149"/>
                    </a:lnTo>
                    <a:lnTo>
                      <a:pt x="2792" y="1148"/>
                    </a:lnTo>
                    <a:lnTo>
                      <a:pt x="2777" y="1151"/>
                    </a:lnTo>
                    <a:lnTo>
                      <a:pt x="2763" y="1171"/>
                    </a:lnTo>
                    <a:lnTo>
                      <a:pt x="2741" y="1181"/>
                    </a:lnTo>
                    <a:lnTo>
                      <a:pt x="2737" y="1201"/>
                    </a:lnTo>
                    <a:lnTo>
                      <a:pt x="2764" y="1202"/>
                    </a:lnTo>
                    <a:lnTo>
                      <a:pt x="2778" y="1213"/>
                    </a:lnTo>
                    <a:lnTo>
                      <a:pt x="2773" y="1227"/>
                    </a:lnTo>
                    <a:lnTo>
                      <a:pt x="2763" y="1240"/>
                    </a:lnTo>
                    <a:lnTo>
                      <a:pt x="2743" y="1246"/>
                    </a:lnTo>
                    <a:lnTo>
                      <a:pt x="2729" y="1259"/>
                    </a:lnTo>
                    <a:lnTo>
                      <a:pt x="2708" y="1265"/>
                    </a:lnTo>
                    <a:lnTo>
                      <a:pt x="2708" y="1249"/>
                    </a:lnTo>
                    <a:lnTo>
                      <a:pt x="2692" y="1233"/>
                    </a:lnTo>
                    <a:lnTo>
                      <a:pt x="2683" y="1217"/>
                    </a:lnTo>
                    <a:lnTo>
                      <a:pt x="2672" y="1218"/>
                    </a:lnTo>
                    <a:lnTo>
                      <a:pt x="2662" y="1232"/>
                    </a:lnTo>
                    <a:lnTo>
                      <a:pt x="2668" y="1239"/>
                    </a:lnTo>
                    <a:lnTo>
                      <a:pt x="2673" y="1260"/>
                    </a:lnTo>
                    <a:lnTo>
                      <a:pt x="2678" y="1275"/>
                    </a:lnTo>
                    <a:lnTo>
                      <a:pt x="2681" y="1287"/>
                    </a:lnTo>
                    <a:lnTo>
                      <a:pt x="2687" y="1289"/>
                    </a:lnTo>
                    <a:lnTo>
                      <a:pt x="2709" y="1308"/>
                    </a:lnTo>
                    <a:lnTo>
                      <a:pt x="2724" y="1314"/>
                    </a:lnTo>
                    <a:lnTo>
                      <a:pt x="2732" y="1326"/>
                    </a:lnTo>
                    <a:lnTo>
                      <a:pt x="2741" y="1327"/>
                    </a:lnTo>
                    <a:lnTo>
                      <a:pt x="2747" y="1335"/>
                    </a:lnTo>
                    <a:lnTo>
                      <a:pt x="2757" y="1329"/>
                    </a:lnTo>
                    <a:lnTo>
                      <a:pt x="2767" y="1319"/>
                    </a:lnTo>
                    <a:lnTo>
                      <a:pt x="2764" y="1334"/>
                    </a:lnTo>
                    <a:lnTo>
                      <a:pt x="2769" y="1341"/>
                    </a:lnTo>
                    <a:lnTo>
                      <a:pt x="2780" y="1337"/>
                    </a:lnTo>
                    <a:lnTo>
                      <a:pt x="2781" y="1367"/>
                    </a:lnTo>
                    <a:lnTo>
                      <a:pt x="2795" y="1383"/>
                    </a:lnTo>
                    <a:lnTo>
                      <a:pt x="2795" y="1393"/>
                    </a:lnTo>
                    <a:lnTo>
                      <a:pt x="2779" y="1390"/>
                    </a:lnTo>
                    <a:lnTo>
                      <a:pt x="2769" y="1384"/>
                    </a:lnTo>
                    <a:lnTo>
                      <a:pt x="2762" y="1377"/>
                    </a:lnTo>
                    <a:lnTo>
                      <a:pt x="2758" y="1367"/>
                    </a:lnTo>
                    <a:lnTo>
                      <a:pt x="2748" y="1358"/>
                    </a:lnTo>
                    <a:lnTo>
                      <a:pt x="2713" y="1354"/>
                    </a:lnTo>
                    <a:lnTo>
                      <a:pt x="2702" y="1348"/>
                    </a:lnTo>
                    <a:lnTo>
                      <a:pt x="2668" y="1345"/>
                    </a:lnTo>
                    <a:lnTo>
                      <a:pt x="2636" y="1332"/>
                    </a:lnTo>
                    <a:lnTo>
                      <a:pt x="2627" y="1325"/>
                    </a:lnTo>
                    <a:lnTo>
                      <a:pt x="2617" y="1310"/>
                    </a:lnTo>
                    <a:lnTo>
                      <a:pt x="2619" y="1307"/>
                    </a:lnTo>
                    <a:lnTo>
                      <a:pt x="2633" y="1304"/>
                    </a:lnTo>
                    <a:lnTo>
                      <a:pt x="2634" y="1299"/>
                    </a:lnTo>
                    <a:lnTo>
                      <a:pt x="2633" y="1278"/>
                    </a:lnTo>
                    <a:lnTo>
                      <a:pt x="2622" y="1256"/>
                    </a:lnTo>
                    <a:lnTo>
                      <a:pt x="2621" y="1246"/>
                    </a:lnTo>
                    <a:lnTo>
                      <a:pt x="2627" y="1222"/>
                    </a:lnTo>
                    <a:lnTo>
                      <a:pt x="2618" y="1211"/>
                    </a:lnTo>
                    <a:lnTo>
                      <a:pt x="2627" y="1202"/>
                    </a:lnTo>
                    <a:lnTo>
                      <a:pt x="2641" y="1163"/>
                    </a:lnTo>
                    <a:lnTo>
                      <a:pt x="2634" y="1137"/>
                    </a:lnTo>
                    <a:lnTo>
                      <a:pt x="2632" y="1120"/>
                    </a:lnTo>
                    <a:lnTo>
                      <a:pt x="2640" y="1115"/>
                    </a:lnTo>
                    <a:lnTo>
                      <a:pt x="2630" y="1100"/>
                    </a:lnTo>
                    <a:lnTo>
                      <a:pt x="2628" y="1090"/>
                    </a:lnTo>
                    <a:lnTo>
                      <a:pt x="2629" y="1082"/>
                    </a:lnTo>
                    <a:lnTo>
                      <a:pt x="2613" y="1066"/>
                    </a:lnTo>
                    <a:lnTo>
                      <a:pt x="2608" y="1055"/>
                    </a:lnTo>
                    <a:lnTo>
                      <a:pt x="2593" y="1063"/>
                    </a:lnTo>
                    <a:lnTo>
                      <a:pt x="2595" y="1074"/>
                    </a:lnTo>
                    <a:lnTo>
                      <a:pt x="2602" y="1094"/>
                    </a:lnTo>
                    <a:lnTo>
                      <a:pt x="2607" y="1115"/>
                    </a:lnTo>
                    <a:lnTo>
                      <a:pt x="2607" y="1160"/>
                    </a:lnTo>
                    <a:lnTo>
                      <a:pt x="2598" y="1176"/>
                    </a:lnTo>
                    <a:lnTo>
                      <a:pt x="2566" y="1207"/>
                    </a:lnTo>
                    <a:lnTo>
                      <a:pt x="2546" y="1217"/>
                    </a:lnTo>
                    <a:lnTo>
                      <a:pt x="2516" y="1239"/>
                    </a:lnTo>
                    <a:lnTo>
                      <a:pt x="2517" y="1253"/>
                    </a:lnTo>
                    <a:lnTo>
                      <a:pt x="2517" y="1261"/>
                    </a:lnTo>
                    <a:lnTo>
                      <a:pt x="2514" y="1272"/>
                    </a:lnTo>
                    <a:lnTo>
                      <a:pt x="2498" y="1289"/>
                    </a:lnTo>
                    <a:lnTo>
                      <a:pt x="2498" y="1298"/>
                    </a:lnTo>
                    <a:lnTo>
                      <a:pt x="2519" y="1321"/>
                    </a:lnTo>
                    <a:lnTo>
                      <a:pt x="2532" y="1343"/>
                    </a:lnTo>
                    <a:lnTo>
                      <a:pt x="2541" y="1362"/>
                    </a:lnTo>
                    <a:lnTo>
                      <a:pt x="2547" y="1395"/>
                    </a:lnTo>
                    <a:lnTo>
                      <a:pt x="2560" y="1417"/>
                    </a:lnTo>
                    <a:lnTo>
                      <a:pt x="2569" y="1438"/>
                    </a:lnTo>
                    <a:lnTo>
                      <a:pt x="2569" y="1448"/>
                    </a:lnTo>
                    <a:lnTo>
                      <a:pt x="2565" y="1468"/>
                    </a:lnTo>
                    <a:lnTo>
                      <a:pt x="2557" y="1488"/>
                    </a:lnTo>
                    <a:lnTo>
                      <a:pt x="2555" y="1496"/>
                    </a:lnTo>
                    <a:lnTo>
                      <a:pt x="2541" y="1514"/>
                    </a:lnTo>
                    <a:lnTo>
                      <a:pt x="2538" y="1528"/>
                    </a:lnTo>
                    <a:lnTo>
                      <a:pt x="2539" y="1545"/>
                    </a:lnTo>
                    <a:lnTo>
                      <a:pt x="2532" y="1555"/>
                    </a:lnTo>
                    <a:lnTo>
                      <a:pt x="2530" y="1568"/>
                    </a:lnTo>
                    <a:lnTo>
                      <a:pt x="2527" y="1588"/>
                    </a:lnTo>
                    <a:lnTo>
                      <a:pt x="2541" y="1611"/>
                    </a:lnTo>
                    <a:lnTo>
                      <a:pt x="2548" y="1632"/>
                    </a:lnTo>
                    <a:lnTo>
                      <a:pt x="2546" y="1647"/>
                    </a:lnTo>
                    <a:lnTo>
                      <a:pt x="2539" y="1664"/>
                    </a:lnTo>
                    <a:lnTo>
                      <a:pt x="2538" y="1673"/>
                    </a:lnTo>
                    <a:lnTo>
                      <a:pt x="2547" y="1689"/>
                    </a:lnTo>
                    <a:lnTo>
                      <a:pt x="2559" y="1691"/>
                    </a:lnTo>
                    <a:lnTo>
                      <a:pt x="2575" y="1686"/>
                    </a:lnTo>
                    <a:lnTo>
                      <a:pt x="2586" y="1686"/>
                    </a:lnTo>
                    <a:lnTo>
                      <a:pt x="2600" y="1691"/>
                    </a:lnTo>
                    <a:lnTo>
                      <a:pt x="2616" y="1694"/>
                    </a:lnTo>
                    <a:lnTo>
                      <a:pt x="2618" y="1685"/>
                    </a:lnTo>
                    <a:lnTo>
                      <a:pt x="2641" y="1670"/>
                    </a:lnTo>
                    <a:lnTo>
                      <a:pt x="2665" y="1670"/>
                    </a:lnTo>
                    <a:lnTo>
                      <a:pt x="2698" y="1690"/>
                    </a:lnTo>
                    <a:lnTo>
                      <a:pt x="2708" y="1700"/>
                    </a:lnTo>
                    <a:lnTo>
                      <a:pt x="2734" y="1716"/>
                    </a:lnTo>
                    <a:lnTo>
                      <a:pt x="2753" y="1724"/>
                    </a:lnTo>
                    <a:lnTo>
                      <a:pt x="2758" y="1734"/>
                    </a:lnTo>
                    <a:lnTo>
                      <a:pt x="2758" y="1750"/>
                    </a:lnTo>
                    <a:lnTo>
                      <a:pt x="2757" y="1761"/>
                    </a:lnTo>
                    <a:lnTo>
                      <a:pt x="2775" y="1802"/>
                    </a:lnTo>
                    <a:lnTo>
                      <a:pt x="2779" y="1802"/>
                    </a:lnTo>
                    <a:lnTo>
                      <a:pt x="2780" y="1814"/>
                    </a:lnTo>
                    <a:lnTo>
                      <a:pt x="2774" y="1822"/>
                    </a:lnTo>
                    <a:lnTo>
                      <a:pt x="2761" y="1824"/>
                    </a:lnTo>
                    <a:lnTo>
                      <a:pt x="2750" y="1832"/>
                    </a:lnTo>
                    <a:lnTo>
                      <a:pt x="2746" y="1845"/>
                    </a:lnTo>
                    <a:lnTo>
                      <a:pt x="2745" y="1868"/>
                    </a:lnTo>
                    <a:lnTo>
                      <a:pt x="2747" y="1886"/>
                    </a:lnTo>
                    <a:lnTo>
                      <a:pt x="2751" y="1896"/>
                    </a:lnTo>
                    <a:lnTo>
                      <a:pt x="2763" y="1894"/>
                    </a:lnTo>
                    <a:lnTo>
                      <a:pt x="2781" y="1904"/>
                    </a:lnTo>
                    <a:lnTo>
                      <a:pt x="2800" y="1902"/>
                    </a:lnTo>
                    <a:lnTo>
                      <a:pt x="2820" y="1915"/>
                    </a:lnTo>
                    <a:lnTo>
                      <a:pt x="2817" y="1918"/>
                    </a:lnTo>
                    <a:lnTo>
                      <a:pt x="2792" y="1923"/>
                    </a:lnTo>
                    <a:lnTo>
                      <a:pt x="2779" y="1920"/>
                    </a:lnTo>
                    <a:lnTo>
                      <a:pt x="2754" y="1921"/>
                    </a:lnTo>
                    <a:lnTo>
                      <a:pt x="2752" y="1912"/>
                    </a:lnTo>
                    <a:lnTo>
                      <a:pt x="2748" y="1905"/>
                    </a:lnTo>
                    <a:lnTo>
                      <a:pt x="2727" y="1894"/>
                    </a:lnTo>
                    <a:lnTo>
                      <a:pt x="2726" y="1883"/>
                    </a:lnTo>
                    <a:lnTo>
                      <a:pt x="2730" y="1878"/>
                    </a:lnTo>
                    <a:lnTo>
                      <a:pt x="2732" y="1868"/>
                    </a:lnTo>
                    <a:lnTo>
                      <a:pt x="2731" y="1857"/>
                    </a:lnTo>
                    <a:lnTo>
                      <a:pt x="2732" y="1842"/>
                    </a:lnTo>
                    <a:lnTo>
                      <a:pt x="2740" y="1825"/>
                    </a:lnTo>
                    <a:lnTo>
                      <a:pt x="2736" y="1821"/>
                    </a:lnTo>
                    <a:lnTo>
                      <a:pt x="2730" y="1824"/>
                    </a:lnTo>
                    <a:lnTo>
                      <a:pt x="2729" y="1814"/>
                    </a:lnTo>
                    <a:lnTo>
                      <a:pt x="2732" y="1800"/>
                    </a:lnTo>
                    <a:lnTo>
                      <a:pt x="2734" y="1798"/>
                    </a:lnTo>
                    <a:lnTo>
                      <a:pt x="2732" y="1791"/>
                    </a:lnTo>
                    <a:lnTo>
                      <a:pt x="2735" y="1783"/>
                    </a:lnTo>
                    <a:lnTo>
                      <a:pt x="2732" y="1776"/>
                    </a:lnTo>
                    <a:lnTo>
                      <a:pt x="2726" y="1767"/>
                    </a:lnTo>
                    <a:lnTo>
                      <a:pt x="2718" y="1762"/>
                    </a:lnTo>
                    <a:lnTo>
                      <a:pt x="2713" y="1754"/>
                    </a:lnTo>
                    <a:lnTo>
                      <a:pt x="2703" y="1749"/>
                    </a:lnTo>
                    <a:lnTo>
                      <a:pt x="2699" y="1739"/>
                    </a:lnTo>
                    <a:lnTo>
                      <a:pt x="2700" y="1727"/>
                    </a:lnTo>
                    <a:lnTo>
                      <a:pt x="2694" y="1708"/>
                    </a:lnTo>
                    <a:lnTo>
                      <a:pt x="2667" y="1712"/>
                    </a:lnTo>
                    <a:lnTo>
                      <a:pt x="2652" y="1718"/>
                    </a:lnTo>
                    <a:lnTo>
                      <a:pt x="2621" y="1724"/>
                    </a:lnTo>
                    <a:lnTo>
                      <a:pt x="2602" y="1737"/>
                    </a:lnTo>
                    <a:lnTo>
                      <a:pt x="2582" y="1744"/>
                    </a:lnTo>
                    <a:lnTo>
                      <a:pt x="2574" y="1750"/>
                    </a:lnTo>
                    <a:lnTo>
                      <a:pt x="2574" y="1760"/>
                    </a:lnTo>
                    <a:lnTo>
                      <a:pt x="2576" y="1772"/>
                    </a:lnTo>
                    <a:lnTo>
                      <a:pt x="2573" y="1786"/>
                    </a:lnTo>
                    <a:lnTo>
                      <a:pt x="2566" y="1794"/>
                    </a:lnTo>
                    <a:lnTo>
                      <a:pt x="2570" y="1805"/>
                    </a:lnTo>
                    <a:lnTo>
                      <a:pt x="2575" y="1808"/>
                    </a:lnTo>
                    <a:lnTo>
                      <a:pt x="2579" y="1818"/>
                    </a:lnTo>
                    <a:lnTo>
                      <a:pt x="2585" y="1825"/>
                    </a:lnTo>
                    <a:lnTo>
                      <a:pt x="2584" y="1835"/>
                    </a:lnTo>
                    <a:lnTo>
                      <a:pt x="2590" y="1842"/>
                    </a:lnTo>
                    <a:lnTo>
                      <a:pt x="2593" y="1854"/>
                    </a:lnTo>
                    <a:lnTo>
                      <a:pt x="2595" y="1873"/>
                    </a:lnTo>
                    <a:lnTo>
                      <a:pt x="2590" y="1900"/>
                    </a:lnTo>
                    <a:lnTo>
                      <a:pt x="2576" y="1911"/>
                    </a:lnTo>
                    <a:lnTo>
                      <a:pt x="2547" y="1948"/>
                    </a:lnTo>
                    <a:lnTo>
                      <a:pt x="2544" y="1954"/>
                    </a:lnTo>
                    <a:lnTo>
                      <a:pt x="2544" y="1969"/>
                    </a:lnTo>
                    <a:lnTo>
                      <a:pt x="2541" y="1988"/>
                    </a:lnTo>
                    <a:lnTo>
                      <a:pt x="2525" y="2013"/>
                    </a:lnTo>
                    <a:lnTo>
                      <a:pt x="2515" y="2023"/>
                    </a:lnTo>
                    <a:lnTo>
                      <a:pt x="2499" y="2031"/>
                    </a:lnTo>
                    <a:lnTo>
                      <a:pt x="2490" y="2042"/>
                    </a:lnTo>
                    <a:lnTo>
                      <a:pt x="2462" y="2053"/>
                    </a:lnTo>
                    <a:lnTo>
                      <a:pt x="2457" y="2061"/>
                    </a:lnTo>
                    <a:lnTo>
                      <a:pt x="2465" y="2078"/>
                    </a:lnTo>
                    <a:lnTo>
                      <a:pt x="2458" y="2098"/>
                    </a:lnTo>
                    <a:lnTo>
                      <a:pt x="2445" y="2103"/>
                    </a:lnTo>
                    <a:lnTo>
                      <a:pt x="2407" y="2085"/>
                    </a:lnTo>
                    <a:lnTo>
                      <a:pt x="2387" y="2083"/>
                    </a:lnTo>
                    <a:lnTo>
                      <a:pt x="2374" y="2087"/>
                    </a:lnTo>
                    <a:lnTo>
                      <a:pt x="2363" y="2088"/>
                    </a:lnTo>
                    <a:lnTo>
                      <a:pt x="2338" y="2083"/>
                    </a:lnTo>
                    <a:lnTo>
                      <a:pt x="2334" y="2080"/>
                    </a:lnTo>
                    <a:lnTo>
                      <a:pt x="2334" y="2071"/>
                    </a:lnTo>
                    <a:lnTo>
                      <a:pt x="2337" y="2064"/>
                    </a:lnTo>
                    <a:lnTo>
                      <a:pt x="2334" y="2040"/>
                    </a:lnTo>
                    <a:lnTo>
                      <a:pt x="2321" y="2037"/>
                    </a:lnTo>
                    <a:lnTo>
                      <a:pt x="2318" y="2030"/>
                    </a:lnTo>
                    <a:lnTo>
                      <a:pt x="2321" y="2026"/>
                    </a:lnTo>
                    <a:lnTo>
                      <a:pt x="2332" y="2021"/>
                    </a:lnTo>
                    <a:lnTo>
                      <a:pt x="2343" y="2030"/>
                    </a:lnTo>
                    <a:lnTo>
                      <a:pt x="2347" y="2037"/>
                    </a:lnTo>
                    <a:lnTo>
                      <a:pt x="2360" y="2037"/>
                    </a:lnTo>
                    <a:lnTo>
                      <a:pt x="2366" y="2028"/>
                    </a:lnTo>
                    <a:lnTo>
                      <a:pt x="2375" y="2028"/>
                    </a:lnTo>
                    <a:lnTo>
                      <a:pt x="2385" y="2012"/>
                    </a:lnTo>
                    <a:lnTo>
                      <a:pt x="2393" y="2018"/>
                    </a:lnTo>
                    <a:lnTo>
                      <a:pt x="2407" y="2012"/>
                    </a:lnTo>
                    <a:lnTo>
                      <a:pt x="2409" y="2005"/>
                    </a:lnTo>
                    <a:lnTo>
                      <a:pt x="2415" y="2003"/>
                    </a:lnTo>
                    <a:lnTo>
                      <a:pt x="2424" y="2004"/>
                    </a:lnTo>
                    <a:lnTo>
                      <a:pt x="2439" y="2001"/>
                    </a:lnTo>
                    <a:lnTo>
                      <a:pt x="2445" y="1992"/>
                    </a:lnTo>
                    <a:lnTo>
                      <a:pt x="2439" y="1983"/>
                    </a:lnTo>
                    <a:lnTo>
                      <a:pt x="2422" y="1983"/>
                    </a:lnTo>
                    <a:lnTo>
                      <a:pt x="2415" y="1988"/>
                    </a:lnTo>
                    <a:lnTo>
                      <a:pt x="2407" y="1982"/>
                    </a:lnTo>
                    <a:lnTo>
                      <a:pt x="2408" y="1969"/>
                    </a:lnTo>
                    <a:lnTo>
                      <a:pt x="2428" y="1981"/>
                    </a:lnTo>
                    <a:lnTo>
                      <a:pt x="2449" y="1977"/>
                    </a:lnTo>
                    <a:lnTo>
                      <a:pt x="2451" y="1974"/>
                    </a:lnTo>
                    <a:lnTo>
                      <a:pt x="2452" y="1956"/>
                    </a:lnTo>
                    <a:lnTo>
                      <a:pt x="2461" y="1956"/>
                    </a:lnTo>
                    <a:lnTo>
                      <a:pt x="2468" y="1947"/>
                    </a:lnTo>
                    <a:lnTo>
                      <a:pt x="2469" y="1937"/>
                    </a:lnTo>
                    <a:lnTo>
                      <a:pt x="2474" y="1924"/>
                    </a:lnTo>
                    <a:lnTo>
                      <a:pt x="2477" y="1915"/>
                    </a:lnTo>
                    <a:lnTo>
                      <a:pt x="2494" y="1906"/>
                    </a:lnTo>
                    <a:lnTo>
                      <a:pt x="2503" y="1895"/>
                    </a:lnTo>
                    <a:lnTo>
                      <a:pt x="2499" y="1888"/>
                    </a:lnTo>
                    <a:lnTo>
                      <a:pt x="2504" y="1878"/>
                    </a:lnTo>
                    <a:lnTo>
                      <a:pt x="2501" y="1843"/>
                    </a:lnTo>
                    <a:lnTo>
                      <a:pt x="2501" y="1832"/>
                    </a:lnTo>
                    <a:lnTo>
                      <a:pt x="2506" y="1815"/>
                    </a:lnTo>
                    <a:lnTo>
                      <a:pt x="2521" y="1792"/>
                    </a:lnTo>
                    <a:lnTo>
                      <a:pt x="2520" y="1762"/>
                    </a:lnTo>
                    <a:lnTo>
                      <a:pt x="2490" y="1735"/>
                    </a:lnTo>
                    <a:lnTo>
                      <a:pt x="2468" y="1701"/>
                    </a:lnTo>
                    <a:lnTo>
                      <a:pt x="2468" y="1684"/>
                    </a:lnTo>
                    <a:lnTo>
                      <a:pt x="2472" y="1670"/>
                    </a:lnTo>
                    <a:lnTo>
                      <a:pt x="2473" y="1657"/>
                    </a:lnTo>
                    <a:lnTo>
                      <a:pt x="2471" y="1643"/>
                    </a:lnTo>
                    <a:lnTo>
                      <a:pt x="2478" y="1630"/>
                    </a:lnTo>
                    <a:lnTo>
                      <a:pt x="2473" y="1606"/>
                    </a:lnTo>
                    <a:lnTo>
                      <a:pt x="2479" y="1592"/>
                    </a:lnTo>
                    <a:lnTo>
                      <a:pt x="2479" y="1571"/>
                    </a:lnTo>
                    <a:lnTo>
                      <a:pt x="2476" y="1565"/>
                    </a:lnTo>
                    <a:lnTo>
                      <a:pt x="2476" y="1558"/>
                    </a:lnTo>
                    <a:lnTo>
                      <a:pt x="2473" y="1555"/>
                    </a:lnTo>
                    <a:lnTo>
                      <a:pt x="2472" y="1545"/>
                    </a:lnTo>
                    <a:lnTo>
                      <a:pt x="2474" y="1530"/>
                    </a:lnTo>
                    <a:lnTo>
                      <a:pt x="2473" y="1524"/>
                    </a:lnTo>
                    <a:lnTo>
                      <a:pt x="2467" y="1518"/>
                    </a:lnTo>
                    <a:lnTo>
                      <a:pt x="2465" y="1504"/>
                    </a:lnTo>
                    <a:lnTo>
                      <a:pt x="2469" y="1492"/>
                    </a:lnTo>
                    <a:lnTo>
                      <a:pt x="2482" y="1482"/>
                    </a:lnTo>
                    <a:lnTo>
                      <a:pt x="2483" y="1475"/>
                    </a:lnTo>
                    <a:lnTo>
                      <a:pt x="2480" y="1442"/>
                    </a:lnTo>
                    <a:lnTo>
                      <a:pt x="2485" y="1427"/>
                    </a:lnTo>
                    <a:lnTo>
                      <a:pt x="2485" y="1406"/>
                    </a:lnTo>
                    <a:lnTo>
                      <a:pt x="2471" y="1373"/>
                    </a:lnTo>
                    <a:lnTo>
                      <a:pt x="2473" y="1350"/>
                    </a:lnTo>
                    <a:lnTo>
                      <a:pt x="2453" y="1334"/>
                    </a:lnTo>
                    <a:lnTo>
                      <a:pt x="2442" y="1321"/>
                    </a:lnTo>
                    <a:lnTo>
                      <a:pt x="2429" y="1297"/>
                    </a:lnTo>
                    <a:lnTo>
                      <a:pt x="2430" y="1283"/>
                    </a:lnTo>
                    <a:lnTo>
                      <a:pt x="2431" y="1281"/>
                    </a:lnTo>
                    <a:lnTo>
                      <a:pt x="2447" y="1271"/>
                    </a:lnTo>
                    <a:lnTo>
                      <a:pt x="2450" y="1260"/>
                    </a:lnTo>
                    <a:lnTo>
                      <a:pt x="2457" y="1250"/>
                    </a:lnTo>
                    <a:lnTo>
                      <a:pt x="2457" y="1243"/>
                    </a:lnTo>
                    <a:lnTo>
                      <a:pt x="2456" y="1233"/>
                    </a:lnTo>
                    <a:lnTo>
                      <a:pt x="2465" y="1217"/>
                    </a:lnTo>
                    <a:lnTo>
                      <a:pt x="2472" y="1187"/>
                    </a:lnTo>
                    <a:lnTo>
                      <a:pt x="2478" y="1173"/>
                    </a:lnTo>
                    <a:lnTo>
                      <a:pt x="2480" y="1147"/>
                    </a:lnTo>
                    <a:lnTo>
                      <a:pt x="2477" y="1132"/>
                    </a:lnTo>
                    <a:lnTo>
                      <a:pt x="2476" y="1114"/>
                    </a:lnTo>
                    <a:lnTo>
                      <a:pt x="2477" y="1092"/>
                    </a:lnTo>
                    <a:lnTo>
                      <a:pt x="2473" y="1084"/>
                    </a:lnTo>
                    <a:lnTo>
                      <a:pt x="2477" y="1079"/>
                    </a:lnTo>
                    <a:lnTo>
                      <a:pt x="2476" y="1078"/>
                    </a:lnTo>
                    <a:lnTo>
                      <a:pt x="2434" y="1058"/>
                    </a:lnTo>
                    <a:lnTo>
                      <a:pt x="2419" y="1046"/>
                    </a:lnTo>
                    <a:lnTo>
                      <a:pt x="2376" y="1052"/>
                    </a:lnTo>
                    <a:lnTo>
                      <a:pt x="2359" y="1050"/>
                    </a:lnTo>
                    <a:lnTo>
                      <a:pt x="2331" y="1051"/>
                    </a:lnTo>
                    <a:lnTo>
                      <a:pt x="2318" y="1045"/>
                    </a:lnTo>
                    <a:lnTo>
                      <a:pt x="2326" y="1038"/>
                    </a:lnTo>
                    <a:lnTo>
                      <a:pt x="2297" y="1040"/>
                    </a:lnTo>
                    <a:lnTo>
                      <a:pt x="2293" y="1050"/>
                    </a:lnTo>
                    <a:lnTo>
                      <a:pt x="2293" y="1056"/>
                    </a:lnTo>
                    <a:lnTo>
                      <a:pt x="2288" y="1071"/>
                    </a:lnTo>
                    <a:lnTo>
                      <a:pt x="2279" y="1084"/>
                    </a:lnTo>
                    <a:lnTo>
                      <a:pt x="2273" y="1103"/>
                    </a:lnTo>
                    <a:lnTo>
                      <a:pt x="2265" y="1143"/>
                    </a:lnTo>
                    <a:lnTo>
                      <a:pt x="2261" y="1164"/>
                    </a:lnTo>
                    <a:lnTo>
                      <a:pt x="2254" y="1176"/>
                    </a:lnTo>
                    <a:lnTo>
                      <a:pt x="2248" y="1228"/>
                    </a:lnTo>
                    <a:lnTo>
                      <a:pt x="2243" y="1246"/>
                    </a:lnTo>
                    <a:lnTo>
                      <a:pt x="2225" y="1282"/>
                    </a:lnTo>
                    <a:lnTo>
                      <a:pt x="2204" y="1305"/>
                    </a:lnTo>
                    <a:lnTo>
                      <a:pt x="2186" y="1323"/>
                    </a:lnTo>
                    <a:lnTo>
                      <a:pt x="2159" y="1336"/>
                    </a:lnTo>
                    <a:lnTo>
                      <a:pt x="2152" y="1369"/>
                    </a:lnTo>
                    <a:lnTo>
                      <a:pt x="2152" y="1374"/>
                    </a:lnTo>
                    <a:lnTo>
                      <a:pt x="2156" y="1375"/>
                    </a:lnTo>
                    <a:lnTo>
                      <a:pt x="2167" y="1358"/>
                    </a:lnTo>
                    <a:lnTo>
                      <a:pt x="2171" y="1361"/>
                    </a:lnTo>
                    <a:lnTo>
                      <a:pt x="2171" y="1375"/>
                    </a:lnTo>
                    <a:lnTo>
                      <a:pt x="2166" y="1385"/>
                    </a:lnTo>
                    <a:lnTo>
                      <a:pt x="2148" y="1397"/>
                    </a:lnTo>
                    <a:lnTo>
                      <a:pt x="2143" y="1415"/>
                    </a:lnTo>
                    <a:lnTo>
                      <a:pt x="2149" y="1428"/>
                    </a:lnTo>
                    <a:lnTo>
                      <a:pt x="2162" y="1422"/>
                    </a:lnTo>
                    <a:lnTo>
                      <a:pt x="2171" y="1415"/>
                    </a:lnTo>
                    <a:lnTo>
                      <a:pt x="2186" y="1416"/>
                    </a:lnTo>
                    <a:lnTo>
                      <a:pt x="2192" y="1432"/>
                    </a:lnTo>
                    <a:lnTo>
                      <a:pt x="2187" y="1445"/>
                    </a:lnTo>
                    <a:lnTo>
                      <a:pt x="2187" y="1487"/>
                    </a:lnTo>
                    <a:lnTo>
                      <a:pt x="2178" y="1499"/>
                    </a:lnTo>
                    <a:lnTo>
                      <a:pt x="2181" y="1522"/>
                    </a:lnTo>
                    <a:lnTo>
                      <a:pt x="2187" y="1534"/>
                    </a:lnTo>
                    <a:lnTo>
                      <a:pt x="2181" y="1550"/>
                    </a:lnTo>
                    <a:lnTo>
                      <a:pt x="2170" y="1550"/>
                    </a:lnTo>
                    <a:lnTo>
                      <a:pt x="2164" y="1540"/>
                    </a:lnTo>
                    <a:lnTo>
                      <a:pt x="2161" y="1563"/>
                    </a:lnTo>
                    <a:lnTo>
                      <a:pt x="2161" y="1606"/>
                    </a:lnTo>
                    <a:lnTo>
                      <a:pt x="2168" y="1621"/>
                    </a:lnTo>
                    <a:lnTo>
                      <a:pt x="2168" y="1606"/>
                    </a:lnTo>
                    <a:lnTo>
                      <a:pt x="2182" y="1601"/>
                    </a:lnTo>
                    <a:lnTo>
                      <a:pt x="2205" y="1616"/>
                    </a:lnTo>
                    <a:lnTo>
                      <a:pt x="2218" y="1628"/>
                    </a:lnTo>
                    <a:lnTo>
                      <a:pt x="2225" y="1625"/>
                    </a:lnTo>
                    <a:lnTo>
                      <a:pt x="2230" y="1625"/>
                    </a:lnTo>
                    <a:lnTo>
                      <a:pt x="2227" y="1647"/>
                    </a:lnTo>
                    <a:lnTo>
                      <a:pt x="2236" y="1671"/>
                    </a:lnTo>
                    <a:lnTo>
                      <a:pt x="2243" y="1686"/>
                    </a:lnTo>
                    <a:lnTo>
                      <a:pt x="2251" y="1706"/>
                    </a:lnTo>
                    <a:lnTo>
                      <a:pt x="2267" y="1717"/>
                    </a:lnTo>
                    <a:lnTo>
                      <a:pt x="2279" y="1713"/>
                    </a:lnTo>
                    <a:lnTo>
                      <a:pt x="2279" y="1719"/>
                    </a:lnTo>
                    <a:lnTo>
                      <a:pt x="2285" y="1727"/>
                    </a:lnTo>
                    <a:lnTo>
                      <a:pt x="2274" y="1743"/>
                    </a:lnTo>
                    <a:lnTo>
                      <a:pt x="2264" y="1776"/>
                    </a:lnTo>
                    <a:lnTo>
                      <a:pt x="2256" y="1799"/>
                    </a:lnTo>
                    <a:lnTo>
                      <a:pt x="2253" y="1811"/>
                    </a:lnTo>
                    <a:lnTo>
                      <a:pt x="2238" y="1822"/>
                    </a:lnTo>
                    <a:lnTo>
                      <a:pt x="2234" y="1814"/>
                    </a:lnTo>
                    <a:lnTo>
                      <a:pt x="2235" y="1800"/>
                    </a:lnTo>
                    <a:lnTo>
                      <a:pt x="2225" y="1787"/>
                    </a:lnTo>
                    <a:lnTo>
                      <a:pt x="2207" y="1776"/>
                    </a:lnTo>
                    <a:lnTo>
                      <a:pt x="2172" y="1733"/>
                    </a:lnTo>
                    <a:lnTo>
                      <a:pt x="2161" y="1724"/>
                    </a:lnTo>
                    <a:lnTo>
                      <a:pt x="2144" y="1721"/>
                    </a:lnTo>
                    <a:lnTo>
                      <a:pt x="2119" y="1701"/>
                    </a:lnTo>
                    <a:lnTo>
                      <a:pt x="2092" y="1691"/>
                    </a:lnTo>
                    <a:lnTo>
                      <a:pt x="2094" y="1682"/>
                    </a:lnTo>
                    <a:lnTo>
                      <a:pt x="2101" y="1682"/>
                    </a:lnTo>
                    <a:lnTo>
                      <a:pt x="2097" y="1679"/>
                    </a:lnTo>
                    <a:lnTo>
                      <a:pt x="2079" y="1675"/>
                    </a:lnTo>
                    <a:lnTo>
                      <a:pt x="2057" y="1658"/>
                    </a:lnTo>
                    <a:lnTo>
                      <a:pt x="2043" y="1652"/>
                    </a:lnTo>
                    <a:lnTo>
                      <a:pt x="2011" y="1622"/>
                    </a:lnTo>
                    <a:lnTo>
                      <a:pt x="1993" y="1617"/>
                    </a:lnTo>
                    <a:lnTo>
                      <a:pt x="1965" y="1603"/>
                    </a:lnTo>
                    <a:lnTo>
                      <a:pt x="1956" y="1603"/>
                    </a:lnTo>
                    <a:lnTo>
                      <a:pt x="1936" y="1589"/>
                    </a:lnTo>
                    <a:lnTo>
                      <a:pt x="1922" y="1590"/>
                    </a:lnTo>
                    <a:lnTo>
                      <a:pt x="1869" y="1587"/>
                    </a:lnTo>
                    <a:lnTo>
                      <a:pt x="1865" y="1581"/>
                    </a:lnTo>
                    <a:lnTo>
                      <a:pt x="1848" y="1573"/>
                    </a:lnTo>
                    <a:lnTo>
                      <a:pt x="1834" y="1573"/>
                    </a:lnTo>
                    <a:lnTo>
                      <a:pt x="1829" y="1577"/>
                    </a:lnTo>
                    <a:lnTo>
                      <a:pt x="1828" y="1587"/>
                    </a:lnTo>
                    <a:lnTo>
                      <a:pt x="1823" y="1595"/>
                    </a:lnTo>
                    <a:lnTo>
                      <a:pt x="1802" y="1609"/>
                    </a:lnTo>
                    <a:lnTo>
                      <a:pt x="1804" y="1617"/>
                    </a:lnTo>
                    <a:lnTo>
                      <a:pt x="1810" y="1635"/>
                    </a:lnTo>
                    <a:lnTo>
                      <a:pt x="1823" y="1655"/>
                    </a:lnTo>
                    <a:lnTo>
                      <a:pt x="1833" y="1690"/>
                    </a:lnTo>
                    <a:lnTo>
                      <a:pt x="1832" y="1682"/>
                    </a:lnTo>
                    <a:lnTo>
                      <a:pt x="1837" y="1684"/>
                    </a:lnTo>
                    <a:lnTo>
                      <a:pt x="1832" y="1718"/>
                    </a:lnTo>
                    <a:lnTo>
                      <a:pt x="1829" y="1724"/>
                    </a:lnTo>
                    <a:lnTo>
                      <a:pt x="1810" y="1746"/>
                    </a:lnTo>
                    <a:lnTo>
                      <a:pt x="1779" y="1750"/>
                    </a:lnTo>
                    <a:lnTo>
                      <a:pt x="1778" y="1765"/>
                    </a:lnTo>
                    <a:lnTo>
                      <a:pt x="1783" y="1773"/>
                    </a:lnTo>
                    <a:lnTo>
                      <a:pt x="1784" y="1783"/>
                    </a:lnTo>
                    <a:lnTo>
                      <a:pt x="1773" y="1799"/>
                    </a:lnTo>
                    <a:lnTo>
                      <a:pt x="1761" y="1805"/>
                    </a:lnTo>
                    <a:lnTo>
                      <a:pt x="1747" y="1798"/>
                    </a:lnTo>
                    <a:lnTo>
                      <a:pt x="1736" y="1787"/>
                    </a:lnTo>
                    <a:lnTo>
                      <a:pt x="1736" y="1770"/>
                    </a:lnTo>
                    <a:lnTo>
                      <a:pt x="1741" y="1759"/>
                    </a:lnTo>
                    <a:lnTo>
                      <a:pt x="1747" y="1750"/>
                    </a:lnTo>
                    <a:lnTo>
                      <a:pt x="1754" y="1745"/>
                    </a:lnTo>
                    <a:lnTo>
                      <a:pt x="1732" y="1713"/>
                    </a:lnTo>
                    <a:lnTo>
                      <a:pt x="1735" y="1705"/>
                    </a:lnTo>
                    <a:lnTo>
                      <a:pt x="1724" y="1703"/>
                    </a:lnTo>
                    <a:lnTo>
                      <a:pt x="1684" y="1721"/>
                    </a:lnTo>
                    <a:lnTo>
                      <a:pt x="1675" y="1737"/>
                    </a:lnTo>
                    <a:lnTo>
                      <a:pt x="1660" y="1743"/>
                    </a:lnTo>
                    <a:lnTo>
                      <a:pt x="1640" y="1773"/>
                    </a:lnTo>
                    <a:lnTo>
                      <a:pt x="1628" y="1775"/>
                    </a:lnTo>
                    <a:lnTo>
                      <a:pt x="1622" y="1766"/>
                    </a:lnTo>
                    <a:lnTo>
                      <a:pt x="1606" y="1762"/>
                    </a:lnTo>
                    <a:lnTo>
                      <a:pt x="1587" y="1767"/>
                    </a:lnTo>
                    <a:lnTo>
                      <a:pt x="1570" y="1757"/>
                    </a:lnTo>
                    <a:lnTo>
                      <a:pt x="1547" y="1772"/>
                    </a:lnTo>
                    <a:lnTo>
                      <a:pt x="1536" y="1771"/>
                    </a:lnTo>
                    <a:lnTo>
                      <a:pt x="1512" y="1792"/>
                    </a:lnTo>
                    <a:lnTo>
                      <a:pt x="1508" y="1802"/>
                    </a:lnTo>
                    <a:lnTo>
                      <a:pt x="1506" y="1822"/>
                    </a:lnTo>
                    <a:lnTo>
                      <a:pt x="1504" y="1831"/>
                    </a:lnTo>
                    <a:lnTo>
                      <a:pt x="1495" y="1831"/>
                    </a:lnTo>
                    <a:lnTo>
                      <a:pt x="1487" y="1824"/>
                    </a:lnTo>
                    <a:lnTo>
                      <a:pt x="1478" y="1813"/>
                    </a:lnTo>
                    <a:lnTo>
                      <a:pt x="1474" y="1816"/>
                    </a:lnTo>
                    <a:lnTo>
                      <a:pt x="1467" y="1821"/>
                    </a:lnTo>
                    <a:lnTo>
                      <a:pt x="1456" y="1807"/>
                    </a:lnTo>
                    <a:lnTo>
                      <a:pt x="1456" y="1779"/>
                    </a:lnTo>
                    <a:lnTo>
                      <a:pt x="1450" y="1773"/>
                    </a:lnTo>
                    <a:lnTo>
                      <a:pt x="1450" y="1766"/>
                    </a:lnTo>
                    <a:lnTo>
                      <a:pt x="1457" y="1751"/>
                    </a:lnTo>
                    <a:lnTo>
                      <a:pt x="1458" y="1737"/>
                    </a:lnTo>
                    <a:lnTo>
                      <a:pt x="1452" y="1724"/>
                    </a:lnTo>
                    <a:lnTo>
                      <a:pt x="1447" y="1722"/>
                    </a:lnTo>
                    <a:lnTo>
                      <a:pt x="1446" y="1730"/>
                    </a:lnTo>
                    <a:lnTo>
                      <a:pt x="1442" y="1730"/>
                    </a:lnTo>
                    <a:lnTo>
                      <a:pt x="1444" y="1721"/>
                    </a:lnTo>
                    <a:lnTo>
                      <a:pt x="1451" y="1716"/>
                    </a:lnTo>
                    <a:lnTo>
                      <a:pt x="1477" y="1713"/>
                    </a:lnTo>
                    <a:lnTo>
                      <a:pt x="1488" y="1707"/>
                    </a:lnTo>
                    <a:lnTo>
                      <a:pt x="1490" y="1705"/>
                    </a:lnTo>
                    <a:lnTo>
                      <a:pt x="1484" y="1707"/>
                    </a:lnTo>
                    <a:lnTo>
                      <a:pt x="1467" y="1712"/>
                    </a:lnTo>
                    <a:lnTo>
                      <a:pt x="1460" y="1711"/>
                    </a:lnTo>
                    <a:lnTo>
                      <a:pt x="1445" y="1712"/>
                    </a:lnTo>
                    <a:lnTo>
                      <a:pt x="1423" y="1723"/>
                    </a:lnTo>
                    <a:lnTo>
                      <a:pt x="1424" y="1730"/>
                    </a:lnTo>
                    <a:lnTo>
                      <a:pt x="1415" y="1734"/>
                    </a:lnTo>
                    <a:lnTo>
                      <a:pt x="1413" y="1738"/>
                    </a:lnTo>
                    <a:lnTo>
                      <a:pt x="1417" y="1751"/>
                    </a:lnTo>
                    <a:lnTo>
                      <a:pt x="1417" y="1759"/>
                    </a:lnTo>
                    <a:lnTo>
                      <a:pt x="1406" y="1765"/>
                    </a:lnTo>
                    <a:lnTo>
                      <a:pt x="1397" y="1760"/>
                    </a:lnTo>
                    <a:lnTo>
                      <a:pt x="1393" y="1751"/>
                    </a:lnTo>
                    <a:lnTo>
                      <a:pt x="1398" y="1743"/>
                    </a:lnTo>
                    <a:lnTo>
                      <a:pt x="1391" y="1743"/>
                    </a:lnTo>
                    <a:lnTo>
                      <a:pt x="1369" y="1767"/>
                    </a:lnTo>
                    <a:lnTo>
                      <a:pt x="1377" y="1766"/>
                    </a:lnTo>
                    <a:lnTo>
                      <a:pt x="1381" y="1775"/>
                    </a:lnTo>
                    <a:lnTo>
                      <a:pt x="1381" y="1783"/>
                    </a:lnTo>
                    <a:lnTo>
                      <a:pt x="1380" y="1793"/>
                    </a:lnTo>
                    <a:lnTo>
                      <a:pt x="1371" y="1800"/>
                    </a:lnTo>
                    <a:lnTo>
                      <a:pt x="1366" y="1803"/>
                    </a:lnTo>
                    <a:lnTo>
                      <a:pt x="1361" y="1789"/>
                    </a:lnTo>
                    <a:lnTo>
                      <a:pt x="1354" y="1777"/>
                    </a:lnTo>
                    <a:lnTo>
                      <a:pt x="1326" y="1786"/>
                    </a:lnTo>
                    <a:lnTo>
                      <a:pt x="1328" y="1789"/>
                    </a:lnTo>
                    <a:lnTo>
                      <a:pt x="1291" y="1807"/>
                    </a:lnTo>
                    <a:lnTo>
                      <a:pt x="1288" y="1804"/>
                    </a:lnTo>
                    <a:lnTo>
                      <a:pt x="1282" y="1807"/>
                    </a:lnTo>
                    <a:lnTo>
                      <a:pt x="1254" y="1832"/>
                    </a:lnTo>
                    <a:lnTo>
                      <a:pt x="1181" y="1880"/>
                    </a:lnTo>
                    <a:lnTo>
                      <a:pt x="1172" y="1880"/>
                    </a:lnTo>
                    <a:lnTo>
                      <a:pt x="1171" y="1895"/>
                    </a:lnTo>
                    <a:lnTo>
                      <a:pt x="1175" y="1897"/>
                    </a:lnTo>
                    <a:lnTo>
                      <a:pt x="1166" y="1905"/>
                    </a:lnTo>
                    <a:lnTo>
                      <a:pt x="1144" y="1908"/>
                    </a:lnTo>
                    <a:lnTo>
                      <a:pt x="1135" y="1916"/>
                    </a:lnTo>
                    <a:lnTo>
                      <a:pt x="1129" y="1913"/>
                    </a:lnTo>
                    <a:lnTo>
                      <a:pt x="1123" y="1927"/>
                    </a:lnTo>
                    <a:lnTo>
                      <a:pt x="1114" y="1958"/>
                    </a:lnTo>
                    <a:lnTo>
                      <a:pt x="1111" y="1970"/>
                    </a:lnTo>
                    <a:lnTo>
                      <a:pt x="1113" y="1996"/>
                    </a:lnTo>
                    <a:lnTo>
                      <a:pt x="1106" y="2008"/>
                    </a:lnTo>
                    <a:lnTo>
                      <a:pt x="1090" y="2017"/>
                    </a:lnTo>
                    <a:lnTo>
                      <a:pt x="1079" y="2015"/>
                    </a:lnTo>
                    <a:lnTo>
                      <a:pt x="1058" y="2024"/>
                    </a:lnTo>
                    <a:lnTo>
                      <a:pt x="1053" y="2044"/>
                    </a:lnTo>
                    <a:lnTo>
                      <a:pt x="1048" y="2030"/>
                    </a:lnTo>
                    <a:lnTo>
                      <a:pt x="1047" y="2015"/>
                    </a:lnTo>
                    <a:lnTo>
                      <a:pt x="1033" y="2023"/>
                    </a:lnTo>
                    <a:lnTo>
                      <a:pt x="1024" y="2023"/>
                    </a:lnTo>
                    <a:lnTo>
                      <a:pt x="1015" y="2017"/>
                    </a:lnTo>
                    <a:lnTo>
                      <a:pt x="1004" y="1997"/>
                    </a:lnTo>
                    <a:lnTo>
                      <a:pt x="1000" y="1985"/>
                    </a:lnTo>
                    <a:lnTo>
                      <a:pt x="978" y="1960"/>
                    </a:lnTo>
                    <a:lnTo>
                      <a:pt x="968" y="1950"/>
                    </a:lnTo>
                    <a:lnTo>
                      <a:pt x="963" y="1935"/>
                    </a:lnTo>
                    <a:lnTo>
                      <a:pt x="962" y="1921"/>
                    </a:lnTo>
                    <a:lnTo>
                      <a:pt x="973" y="1920"/>
                    </a:lnTo>
                    <a:lnTo>
                      <a:pt x="981" y="1910"/>
                    </a:lnTo>
                    <a:lnTo>
                      <a:pt x="984" y="1896"/>
                    </a:lnTo>
                    <a:lnTo>
                      <a:pt x="999" y="1891"/>
                    </a:lnTo>
                    <a:lnTo>
                      <a:pt x="1054" y="1880"/>
                    </a:lnTo>
                    <a:lnTo>
                      <a:pt x="1046" y="1863"/>
                    </a:lnTo>
                    <a:lnTo>
                      <a:pt x="1044" y="1845"/>
                    </a:lnTo>
                    <a:lnTo>
                      <a:pt x="1041" y="1826"/>
                    </a:lnTo>
                    <a:lnTo>
                      <a:pt x="1031" y="1832"/>
                    </a:lnTo>
                    <a:lnTo>
                      <a:pt x="1021" y="1814"/>
                    </a:lnTo>
                    <a:lnTo>
                      <a:pt x="1015" y="1809"/>
                    </a:lnTo>
                    <a:lnTo>
                      <a:pt x="1015" y="1792"/>
                    </a:lnTo>
                    <a:lnTo>
                      <a:pt x="1004" y="1783"/>
                    </a:lnTo>
                    <a:lnTo>
                      <a:pt x="978" y="1776"/>
                    </a:lnTo>
                    <a:lnTo>
                      <a:pt x="955" y="1776"/>
                    </a:lnTo>
                    <a:lnTo>
                      <a:pt x="930" y="1773"/>
                    </a:lnTo>
                    <a:lnTo>
                      <a:pt x="919" y="1777"/>
                    </a:lnTo>
                    <a:lnTo>
                      <a:pt x="909" y="1775"/>
                    </a:lnTo>
                    <a:lnTo>
                      <a:pt x="868" y="1754"/>
                    </a:lnTo>
                    <a:lnTo>
                      <a:pt x="870" y="1764"/>
                    </a:lnTo>
                    <a:lnTo>
                      <a:pt x="917" y="1805"/>
                    </a:lnTo>
                    <a:lnTo>
                      <a:pt x="917" y="1838"/>
                    </a:lnTo>
                    <a:lnTo>
                      <a:pt x="919" y="1853"/>
                    </a:lnTo>
                    <a:lnTo>
                      <a:pt x="914" y="1873"/>
                    </a:lnTo>
                    <a:lnTo>
                      <a:pt x="915" y="1890"/>
                    </a:lnTo>
                    <a:lnTo>
                      <a:pt x="901" y="1939"/>
                    </a:lnTo>
                    <a:lnTo>
                      <a:pt x="901" y="1953"/>
                    </a:lnTo>
                    <a:lnTo>
                      <a:pt x="902" y="1970"/>
                    </a:lnTo>
                    <a:lnTo>
                      <a:pt x="907" y="1975"/>
                    </a:lnTo>
                    <a:lnTo>
                      <a:pt x="919" y="1975"/>
                    </a:lnTo>
                    <a:lnTo>
                      <a:pt x="929" y="1982"/>
                    </a:lnTo>
                    <a:lnTo>
                      <a:pt x="938" y="2002"/>
                    </a:lnTo>
                    <a:lnTo>
                      <a:pt x="938" y="2013"/>
                    </a:lnTo>
                    <a:lnTo>
                      <a:pt x="933" y="2026"/>
                    </a:lnTo>
                    <a:lnTo>
                      <a:pt x="936" y="2037"/>
                    </a:lnTo>
                    <a:lnTo>
                      <a:pt x="933" y="2056"/>
                    </a:lnTo>
                    <a:lnTo>
                      <a:pt x="922" y="2072"/>
                    </a:lnTo>
                    <a:lnTo>
                      <a:pt x="915" y="2096"/>
                    </a:lnTo>
                    <a:lnTo>
                      <a:pt x="922" y="2114"/>
                    </a:lnTo>
                    <a:lnTo>
                      <a:pt x="918" y="2149"/>
                    </a:lnTo>
                    <a:lnTo>
                      <a:pt x="908" y="2134"/>
                    </a:lnTo>
                    <a:lnTo>
                      <a:pt x="906" y="2123"/>
                    </a:lnTo>
                    <a:lnTo>
                      <a:pt x="898" y="2114"/>
                    </a:lnTo>
                    <a:lnTo>
                      <a:pt x="890" y="2115"/>
                    </a:lnTo>
                    <a:lnTo>
                      <a:pt x="877" y="2126"/>
                    </a:lnTo>
                    <a:lnTo>
                      <a:pt x="885" y="2111"/>
                    </a:lnTo>
                    <a:lnTo>
                      <a:pt x="886" y="2099"/>
                    </a:lnTo>
                    <a:lnTo>
                      <a:pt x="869" y="2085"/>
                    </a:lnTo>
                    <a:lnTo>
                      <a:pt x="860" y="2080"/>
                    </a:lnTo>
                    <a:lnTo>
                      <a:pt x="837" y="2080"/>
                    </a:lnTo>
                    <a:lnTo>
                      <a:pt x="816" y="2062"/>
                    </a:lnTo>
                    <a:lnTo>
                      <a:pt x="807" y="2072"/>
                    </a:lnTo>
                    <a:lnTo>
                      <a:pt x="804" y="2083"/>
                    </a:lnTo>
                    <a:lnTo>
                      <a:pt x="788" y="2099"/>
                    </a:lnTo>
                    <a:lnTo>
                      <a:pt x="779" y="2114"/>
                    </a:lnTo>
                    <a:lnTo>
                      <a:pt x="768" y="2126"/>
                    </a:lnTo>
                    <a:lnTo>
                      <a:pt x="743" y="2136"/>
                    </a:lnTo>
                    <a:lnTo>
                      <a:pt x="735" y="2136"/>
                    </a:lnTo>
                    <a:lnTo>
                      <a:pt x="723" y="2144"/>
                    </a:lnTo>
                    <a:lnTo>
                      <a:pt x="716" y="2159"/>
                    </a:lnTo>
                    <a:lnTo>
                      <a:pt x="704" y="2170"/>
                    </a:lnTo>
                    <a:lnTo>
                      <a:pt x="693" y="2180"/>
                    </a:lnTo>
                    <a:lnTo>
                      <a:pt x="681" y="2184"/>
                    </a:lnTo>
                    <a:lnTo>
                      <a:pt x="681" y="2197"/>
                    </a:lnTo>
                    <a:lnTo>
                      <a:pt x="683" y="2223"/>
                    </a:lnTo>
                    <a:lnTo>
                      <a:pt x="696" y="2246"/>
                    </a:lnTo>
                    <a:lnTo>
                      <a:pt x="707" y="2261"/>
                    </a:lnTo>
                    <a:lnTo>
                      <a:pt x="714" y="2276"/>
                    </a:lnTo>
                    <a:lnTo>
                      <a:pt x="727" y="2308"/>
                    </a:lnTo>
                    <a:lnTo>
                      <a:pt x="730" y="2316"/>
                    </a:lnTo>
                    <a:lnTo>
                      <a:pt x="739" y="2330"/>
                    </a:lnTo>
                    <a:lnTo>
                      <a:pt x="739" y="2336"/>
                    </a:lnTo>
                    <a:lnTo>
                      <a:pt x="720" y="2324"/>
                    </a:lnTo>
                    <a:lnTo>
                      <a:pt x="714" y="2326"/>
                    </a:lnTo>
                    <a:lnTo>
                      <a:pt x="686" y="2315"/>
                    </a:lnTo>
                    <a:lnTo>
                      <a:pt x="687" y="2321"/>
                    </a:lnTo>
                    <a:lnTo>
                      <a:pt x="684" y="2325"/>
                    </a:lnTo>
                    <a:lnTo>
                      <a:pt x="671" y="2322"/>
                    </a:lnTo>
                    <a:lnTo>
                      <a:pt x="653" y="2314"/>
                    </a:lnTo>
                    <a:lnTo>
                      <a:pt x="634" y="2300"/>
                    </a:lnTo>
                    <a:lnTo>
                      <a:pt x="619" y="2298"/>
                    </a:lnTo>
                    <a:lnTo>
                      <a:pt x="610" y="2290"/>
                    </a:lnTo>
                    <a:lnTo>
                      <a:pt x="595" y="2304"/>
                    </a:lnTo>
                    <a:lnTo>
                      <a:pt x="587" y="2317"/>
                    </a:lnTo>
                    <a:lnTo>
                      <a:pt x="584" y="2297"/>
                    </a:lnTo>
                    <a:lnTo>
                      <a:pt x="599" y="2288"/>
                    </a:lnTo>
                    <a:lnTo>
                      <a:pt x="586" y="2283"/>
                    </a:lnTo>
                    <a:lnTo>
                      <a:pt x="570" y="2279"/>
                    </a:lnTo>
                    <a:lnTo>
                      <a:pt x="567" y="2266"/>
                    </a:lnTo>
                    <a:lnTo>
                      <a:pt x="549" y="2255"/>
                    </a:lnTo>
                    <a:lnTo>
                      <a:pt x="531" y="2246"/>
                    </a:lnTo>
                    <a:lnTo>
                      <a:pt x="520" y="2244"/>
                    </a:lnTo>
                    <a:lnTo>
                      <a:pt x="517" y="2265"/>
                    </a:lnTo>
                    <a:lnTo>
                      <a:pt x="509" y="2276"/>
                    </a:lnTo>
                    <a:lnTo>
                      <a:pt x="499" y="2279"/>
                    </a:lnTo>
                    <a:lnTo>
                      <a:pt x="501" y="2289"/>
                    </a:lnTo>
                    <a:lnTo>
                      <a:pt x="508" y="2304"/>
                    </a:lnTo>
                    <a:lnTo>
                      <a:pt x="516" y="2309"/>
                    </a:lnTo>
                    <a:lnTo>
                      <a:pt x="527" y="2332"/>
                    </a:lnTo>
                    <a:lnTo>
                      <a:pt x="543" y="2349"/>
                    </a:lnTo>
                    <a:lnTo>
                      <a:pt x="574" y="2336"/>
                    </a:lnTo>
                    <a:lnTo>
                      <a:pt x="580" y="2352"/>
                    </a:lnTo>
                    <a:lnTo>
                      <a:pt x="587" y="2399"/>
                    </a:lnTo>
                    <a:lnTo>
                      <a:pt x="592" y="2407"/>
                    </a:lnTo>
                    <a:lnTo>
                      <a:pt x="575" y="2400"/>
                    </a:lnTo>
                    <a:lnTo>
                      <a:pt x="560" y="2410"/>
                    </a:lnTo>
                    <a:lnTo>
                      <a:pt x="557" y="2417"/>
                    </a:lnTo>
                    <a:lnTo>
                      <a:pt x="557" y="2421"/>
                    </a:lnTo>
                    <a:lnTo>
                      <a:pt x="543" y="2413"/>
                    </a:lnTo>
                    <a:lnTo>
                      <a:pt x="533" y="2411"/>
                    </a:lnTo>
                    <a:lnTo>
                      <a:pt x="501" y="2395"/>
                    </a:lnTo>
                    <a:lnTo>
                      <a:pt x="484" y="2390"/>
                    </a:lnTo>
                    <a:lnTo>
                      <a:pt x="482" y="2383"/>
                    </a:lnTo>
                    <a:lnTo>
                      <a:pt x="474" y="2372"/>
                    </a:lnTo>
                    <a:lnTo>
                      <a:pt x="466" y="2364"/>
                    </a:lnTo>
                    <a:lnTo>
                      <a:pt x="460" y="2354"/>
                    </a:lnTo>
                    <a:lnTo>
                      <a:pt x="450" y="2348"/>
                    </a:lnTo>
                    <a:lnTo>
                      <a:pt x="444" y="2354"/>
                    </a:lnTo>
                    <a:lnTo>
                      <a:pt x="433" y="2356"/>
                    </a:lnTo>
                    <a:lnTo>
                      <a:pt x="415" y="2342"/>
                    </a:lnTo>
                    <a:lnTo>
                      <a:pt x="409" y="2330"/>
                    </a:lnTo>
                    <a:lnTo>
                      <a:pt x="396" y="2337"/>
                    </a:lnTo>
                    <a:lnTo>
                      <a:pt x="398" y="2329"/>
                    </a:lnTo>
                    <a:lnTo>
                      <a:pt x="408" y="2319"/>
                    </a:lnTo>
                    <a:lnTo>
                      <a:pt x="406" y="2299"/>
                    </a:lnTo>
                    <a:lnTo>
                      <a:pt x="408" y="2282"/>
                    </a:lnTo>
                    <a:lnTo>
                      <a:pt x="397" y="2272"/>
                    </a:lnTo>
                    <a:lnTo>
                      <a:pt x="398" y="2257"/>
                    </a:lnTo>
                    <a:lnTo>
                      <a:pt x="380" y="2222"/>
                    </a:lnTo>
                    <a:lnTo>
                      <a:pt x="385" y="2213"/>
                    </a:lnTo>
                    <a:lnTo>
                      <a:pt x="398" y="2209"/>
                    </a:lnTo>
                    <a:lnTo>
                      <a:pt x="402" y="2187"/>
                    </a:lnTo>
                    <a:lnTo>
                      <a:pt x="404" y="2161"/>
                    </a:lnTo>
                    <a:lnTo>
                      <a:pt x="402" y="2150"/>
                    </a:lnTo>
                    <a:lnTo>
                      <a:pt x="395" y="2142"/>
                    </a:lnTo>
                    <a:lnTo>
                      <a:pt x="388" y="2122"/>
                    </a:lnTo>
                    <a:lnTo>
                      <a:pt x="384" y="2116"/>
                    </a:lnTo>
                    <a:lnTo>
                      <a:pt x="368" y="2114"/>
                    </a:lnTo>
                    <a:lnTo>
                      <a:pt x="363" y="2101"/>
                    </a:lnTo>
                    <a:lnTo>
                      <a:pt x="353" y="2100"/>
                    </a:lnTo>
                    <a:lnTo>
                      <a:pt x="336" y="2094"/>
                    </a:lnTo>
                    <a:lnTo>
                      <a:pt x="336" y="2087"/>
                    </a:lnTo>
                    <a:lnTo>
                      <a:pt x="338" y="2078"/>
                    </a:lnTo>
                    <a:lnTo>
                      <a:pt x="336" y="2073"/>
                    </a:lnTo>
                    <a:lnTo>
                      <a:pt x="318" y="2071"/>
                    </a:lnTo>
                    <a:lnTo>
                      <a:pt x="285" y="2041"/>
                    </a:lnTo>
                    <a:lnTo>
                      <a:pt x="291" y="2035"/>
                    </a:lnTo>
                    <a:lnTo>
                      <a:pt x="275" y="2020"/>
                    </a:lnTo>
                    <a:lnTo>
                      <a:pt x="272" y="2004"/>
                    </a:lnTo>
                    <a:lnTo>
                      <a:pt x="264" y="1992"/>
                    </a:lnTo>
                    <a:lnTo>
                      <a:pt x="248" y="1987"/>
                    </a:lnTo>
                    <a:lnTo>
                      <a:pt x="256" y="1980"/>
                    </a:lnTo>
                    <a:lnTo>
                      <a:pt x="275" y="1976"/>
                    </a:lnTo>
                    <a:lnTo>
                      <a:pt x="295" y="1987"/>
                    </a:lnTo>
                    <a:lnTo>
                      <a:pt x="296" y="1999"/>
                    </a:lnTo>
                    <a:lnTo>
                      <a:pt x="306" y="2013"/>
                    </a:lnTo>
                    <a:lnTo>
                      <a:pt x="334" y="2033"/>
                    </a:lnTo>
                    <a:lnTo>
                      <a:pt x="338" y="2030"/>
                    </a:lnTo>
                    <a:lnTo>
                      <a:pt x="342" y="2020"/>
                    </a:lnTo>
                    <a:lnTo>
                      <a:pt x="350" y="2035"/>
                    </a:lnTo>
                    <a:lnTo>
                      <a:pt x="359" y="2042"/>
                    </a:lnTo>
                    <a:lnTo>
                      <a:pt x="365" y="2036"/>
                    </a:lnTo>
                    <a:lnTo>
                      <a:pt x="370" y="2039"/>
                    </a:lnTo>
                    <a:lnTo>
                      <a:pt x="375" y="2033"/>
                    </a:lnTo>
                    <a:lnTo>
                      <a:pt x="381" y="2034"/>
                    </a:lnTo>
                    <a:lnTo>
                      <a:pt x="384" y="2047"/>
                    </a:lnTo>
                    <a:lnTo>
                      <a:pt x="387" y="2060"/>
                    </a:lnTo>
                    <a:lnTo>
                      <a:pt x="402" y="2053"/>
                    </a:lnTo>
                    <a:lnTo>
                      <a:pt x="420" y="2058"/>
                    </a:lnTo>
                    <a:lnTo>
                      <a:pt x="427" y="2068"/>
                    </a:lnTo>
                    <a:lnTo>
                      <a:pt x="439" y="2068"/>
                    </a:lnTo>
                    <a:lnTo>
                      <a:pt x="447" y="2078"/>
                    </a:lnTo>
                    <a:lnTo>
                      <a:pt x="479" y="2087"/>
                    </a:lnTo>
                    <a:lnTo>
                      <a:pt x="494" y="2094"/>
                    </a:lnTo>
                    <a:lnTo>
                      <a:pt x="522" y="2096"/>
                    </a:lnTo>
                    <a:lnTo>
                      <a:pt x="548" y="2106"/>
                    </a:lnTo>
                    <a:lnTo>
                      <a:pt x="557" y="2116"/>
                    </a:lnTo>
                    <a:lnTo>
                      <a:pt x="576" y="2120"/>
                    </a:lnTo>
                    <a:lnTo>
                      <a:pt x="624" y="2123"/>
                    </a:lnTo>
                    <a:lnTo>
                      <a:pt x="637" y="2117"/>
                    </a:lnTo>
                    <a:lnTo>
                      <a:pt x="649" y="2115"/>
                    </a:lnTo>
                    <a:lnTo>
                      <a:pt x="693" y="2095"/>
                    </a:lnTo>
                    <a:lnTo>
                      <a:pt x="703" y="2085"/>
                    </a:lnTo>
                    <a:lnTo>
                      <a:pt x="712" y="2079"/>
                    </a:lnTo>
                    <a:lnTo>
                      <a:pt x="731" y="2057"/>
                    </a:lnTo>
                    <a:lnTo>
                      <a:pt x="752" y="2023"/>
                    </a:lnTo>
                    <a:lnTo>
                      <a:pt x="761" y="1998"/>
                    </a:lnTo>
                    <a:lnTo>
                      <a:pt x="764" y="1975"/>
                    </a:lnTo>
                    <a:lnTo>
                      <a:pt x="755" y="1970"/>
                    </a:lnTo>
                    <a:lnTo>
                      <a:pt x="752" y="1966"/>
                    </a:lnTo>
                    <a:lnTo>
                      <a:pt x="751" y="1944"/>
                    </a:lnTo>
                    <a:lnTo>
                      <a:pt x="746" y="1929"/>
                    </a:lnTo>
                    <a:lnTo>
                      <a:pt x="746" y="1907"/>
                    </a:lnTo>
                    <a:lnTo>
                      <a:pt x="735" y="1892"/>
                    </a:lnTo>
                    <a:lnTo>
                      <a:pt x="724" y="1886"/>
                    </a:lnTo>
                    <a:lnTo>
                      <a:pt x="718" y="1890"/>
                    </a:lnTo>
                    <a:lnTo>
                      <a:pt x="709" y="1883"/>
                    </a:lnTo>
                    <a:lnTo>
                      <a:pt x="710" y="1873"/>
                    </a:lnTo>
                    <a:lnTo>
                      <a:pt x="704" y="1869"/>
                    </a:lnTo>
                    <a:lnTo>
                      <a:pt x="693" y="1854"/>
                    </a:lnTo>
                    <a:lnTo>
                      <a:pt x="689" y="1845"/>
                    </a:lnTo>
                    <a:lnTo>
                      <a:pt x="683" y="1841"/>
                    </a:lnTo>
                    <a:lnTo>
                      <a:pt x="676" y="1835"/>
                    </a:lnTo>
                    <a:lnTo>
                      <a:pt x="681" y="1848"/>
                    </a:lnTo>
                    <a:lnTo>
                      <a:pt x="672" y="1851"/>
                    </a:lnTo>
                    <a:lnTo>
                      <a:pt x="650" y="1835"/>
                    </a:lnTo>
                    <a:lnTo>
                      <a:pt x="642" y="1825"/>
                    </a:lnTo>
                    <a:lnTo>
                      <a:pt x="639" y="1834"/>
                    </a:lnTo>
                    <a:lnTo>
                      <a:pt x="635" y="1827"/>
                    </a:lnTo>
                    <a:lnTo>
                      <a:pt x="632" y="1815"/>
                    </a:lnTo>
                    <a:lnTo>
                      <a:pt x="619" y="1800"/>
                    </a:lnTo>
                    <a:lnTo>
                      <a:pt x="627" y="1818"/>
                    </a:lnTo>
                    <a:lnTo>
                      <a:pt x="606" y="1811"/>
                    </a:lnTo>
                    <a:lnTo>
                      <a:pt x="599" y="1800"/>
                    </a:lnTo>
                    <a:lnTo>
                      <a:pt x="596" y="1793"/>
                    </a:lnTo>
                    <a:lnTo>
                      <a:pt x="589" y="1783"/>
                    </a:lnTo>
                    <a:lnTo>
                      <a:pt x="558" y="1751"/>
                    </a:lnTo>
                    <a:lnTo>
                      <a:pt x="542" y="1739"/>
                    </a:lnTo>
                    <a:lnTo>
                      <a:pt x="535" y="1730"/>
                    </a:lnTo>
                    <a:lnTo>
                      <a:pt x="509" y="1712"/>
                    </a:lnTo>
                    <a:lnTo>
                      <a:pt x="500" y="1701"/>
                    </a:lnTo>
                    <a:lnTo>
                      <a:pt x="466" y="1682"/>
                    </a:lnTo>
                    <a:lnTo>
                      <a:pt x="461" y="1678"/>
                    </a:lnTo>
                    <a:lnTo>
                      <a:pt x="427" y="1669"/>
                    </a:lnTo>
                    <a:lnTo>
                      <a:pt x="429" y="1675"/>
                    </a:lnTo>
                    <a:lnTo>
                      <a:pt x="427" y="1679"/>
                    </a:lnTo>
                    <a:lnTo>
                      <a:pt x="420" y="1679"/>
                    </a:lnTo>
                    <a:lnTo>
                      <a:pt x="403" y="1670"/>
                    </a:lnTo>
                    <a:lnTo>
                      <a:pt x="369" y="1662"/>
                    </a:lnTo>
                    <a:lnTo>
                      <a:pt x="354" y="1655"/>
                    </a:lnTo>
                    <a:lnTo>
                      <a:pt x="350" y="1662"/>
                    </a:lnTo>
                    <a:lnTo>
                      <a:pt x="333" y="1664"/>
                    </a:lnTo>
                    <a:lnTo>
                      <a:pt x="326" y="1670"/>
                    </a:lnTo>
                    <a:lnTo>
                      <a:pt x="322" y="1660"/>
                    </a:lnTo>
                    <a:lnTo>
                      <a:pt x="317" y="1657"/>
                    </a:lnTo>
                    <a:lnTo>
                      <a:pt x="320" y="1644"/>
                    </a:lnTo>
                    <a:lnTo>
                      <a:pt x="317" y="1641"/>
                    </a:lnTo>
                    <a:lnTo>
                      <a:pt x="299" y="1657"/>
                    </a:lnTo>
                    <a:lnTo>
                      <a:pt x="302" y="1637"/>
                    </a:lnTo>
                    <a:lnTo>
                      <a:pt x="293" y="1644"/>
                    </a:lnTo>
                    <a:lnTo>
                      <a:pt x="294" y="1633"/>
                    </a:lnTo>
                    <a:lnTo>
                      <a:pt x="291" y="1632"/>
                    </a:lnTo>
                    <a:lnTo>
                      <a:pt x="283" y="1632"/>
                    </a:lnTo>
                    <a:lnTo>
                      <a:pt x="268" y="1638"/>
                    </a:lnTo>
                    <a:lnTo>
                      <a:pt x="271" y="1631"/>
                    </a:lnTo>
                    <a:lnTo>
                      <a:pt x="269" y="1625"/>
                    </a:lnTo>
                    <a:lnTo>
                      <a:pt x="267" y="1617"/>
                    </a:lnTo>
                    <a:lnTo>
                      <a:pt x="251" y="1619"/>
                    </a:lnTo>
                    <a:lnTo>
                      <a:pt x="257" y="1589"/>
                    </a:lnTo>
                    <a:lnTo>
                      <a:pt x="261" y="1603"/>
                    </a:lnTo>
                    <a:lnTo>
                      <a:pt x="267" y="1606"/>
                    </a:lnTo>
                    <a:lnTo>
                      <a:pt x="273" y="1606"/>
                    </a:lnTo>
                    <a:lnTo>
                      <a:pt x="279" y="1614"/>
                    </a:lnTo>
                    <a:lnTo>
                      <a:pt x="290" y="1612"/>
                    </a:lnTo>
                    <a:lnTo>
                      <a:pt x="299" y="1616"/>
                    </a:lnTo>
                    <a:lnTo>
                      <a:pt x="307" y="1600"/>
                    </a:lnTo>
                    <a:lnTo>
                      <a:pt x="309" y="1589"/>
                    </a:lnTo>
                    <a:lnTo>
                      <a:pt x="290" y="1583"/>
                    </a:lnTo>
                    <a:lnTo>
                      <a:pt x="283" y="1585"/>
                    </a:lnTo>
                    <a:lnTo>
                      <a:pt x="275" y="1579"/>
                    </a:lnTo>
                    <a:lnTo>
                      <a:pt x="274" y="1573"/>
                    </a:lnTo>
                    <a:lnTo>
                      <a:pt x="259" y="1565"/>
                    </a:lnTo>
                    <a:lnTo>
                      <a:pt x="242" y="1558"/>
                    </a:lnTo>
                    <a:lnTo>
                      <a:pt x="248" y="1567"/>
                    </a:lnTo>
                    <a:lnTo>
                      <a:pt x="247" y="1582"/>
                    </a:lnTo>
                    <a:lnTo>
                      <a:pt x="239" y="1583"/>
                    </a:lnTo>
                    <a:lnTo>
                      <a:pt x="235" y="1579"/>
                    </a:lnTo>
                    <a:lnTo>
                      <a:pt x="232" y="1587"/>
                    </a:lnTo>
                    <a:lnTo>
                      <a:pt x="235" y="1598"/>
                    </a:lnTo>
                    <a:lnTo>
                      <a:pt x="231" y="1604"/>
                    </a:lnTo>
                    <a:lnTo>
                      <a:pt x="221" y="1604"/>
                    </a:lnTo>
                    <a:lnTo>
                      <a:pt x="210" y="1593"/>
                    </a:lnTo>
                    <a:lnTo>
                      <a:pt x="191" y="1583"/>
                    </a:lnTo>
                    <a:lnTo>
                      <a:pt x="189" y="1584"/>
                    </a:lnTo>
                    <a:lnTo>
                      <a:pt x="192" y="1589"/>
                    </a:lnTo>
                    <a:lnTo>
                      <a:pt x="191" y="1600"/>
                    </a:lnTo>
                    <a:lnTo>
                      <a:pt x="187" y="1612"/>
                    </a:lnTo>
                    <a:lnTo>
                      <a:pt x="185" y="1617"/>
                    </a:lnTo>
                    <a:lnTo>
                      <a:pt x="172" y="1621"/>
                    </a:lnTo>
                    <a:lnTo>
                      <a:pt x="150" y="1606"/>
                    </a:lnTo>
                    <a:lnTo>
                      <a:pt x="144" y="1637"/>
                    </a:lnTo>
                    <a:lnTo>
                      <a:pt x="138" y="1644"/>
                    </a:lnTo>
                    <a:lnTo>
                      <a:pt x="106" y="1664"/>
                    </a:lnTo>
                    <a:lnTo>
                      <a:pt x="103" y="1669"/>
                    </a:lnTo>
                    <a:lnTo>
                      <a:pt x="102" y="1680"/>
                    </a:lnTo>
                    <a:lnTo>
                      <a:pt x="101" y="1684"/>
                    </a:lnTo>
                    <a:lnTo>
                      <a:pt x="92" y="1692"/>
                    </a:lnTo>
                    <a:lnTo>
                      <a:pt x="90" y="1694"/>
                    </a:lnTo>
                    <a:lnTo>
                      <a:pt x="59" y="1721"/>
                    </a:lnTo>
                    <a:lnTo>
                      <a:pt x="69" y="1725"/>
                    </a:lnTo>
                    <a:lnTo>
                      <a:pt x="69" y="1730"/>
                    </a:lnTo>
                    <a:lnTo>
                      <a:pt x="58" y="1759"/>
                    </a:lnTo>
                    <a:lnTo>
                      <a:pt x="57" y="1768"/>
                    </a:lnTo>
                    <a:lnTo>
                      <a:pt x="59" y="1794"/>
                    </a:lnTo>
                    <a:lnTo>
                      <a:pt x="64" y="1814"/>
                    </a:lnTo>
                    <a:lnTo>
                      <a:pt x="69" y="1821"/>
                    </a:lnTo>
                    <a:lnTo>
                      <a:pt x="79" y="1827"/>
                    </a:lnTo>
                    <a:lnTo>
                      <a:pt x="92" y="1830"/>
                    </a:lnTo>
                    <a:lnTo>
                      <a:pt x="107" y="1837"/>
                    </a:lnTo>
                    <a:lnTo>
                      <a:pt x="127" y="1875"/>
                    </a:lnTo>
                    <a:lnTo>
                      <a:pt x="137" y="1890"/>
                    </a:lnTo>
                    <a:lnTo>
                      <a:pt x="140" y="1912"/>
                    </a:lnTo>
                    <a:lnTo>
                      <a:pt x="122" y="1949"/>
                    </a:lnTo>
                    <a:lnTo>
                      <a:pt x="103" y="1992"/>
                    </a:lnTo>
                    <a:lnTo>
                      <a:pt x="97" y="2005"/>
                    </a:lnTo>
                    <a:lnTo>
                      <a:pt x="99" y="2026"/>
                    </a:lnTo>
                    <a:lnTo>
                      <a:pt x="108" y="2046"/>
                    </a:lnTo>
                    <a:lnTo>
                      <a:pt x="116" y="2063"/>
                    </a:lnTo>
                    <a:lnTo>
                      <a:pt x="118" y="2082"/>
                    </a:lnTo>
                    <a:lnTo>
                      <a:pt x="133" y="2109"/>
                    </a:lnTo>
                    <a:lnTo>
                      <a:pt x="144" y="2143"/>
                    </a:lnTo>
                    <a:lnTo>
                      <a:pt x="146" y="2160"/>
                    </a:lnTo>
                    <a:lnTo>
                      <a:pt x="148" y="2175"/>
                    </a:lnTo>
                    <a:lnTo>
                      <a:pt x="134" y="2187"/>
                    </a:lnTo>
                    <a:lnTo>
                      <a:pt x="132" y="2209"/>
                    </a:lnTo>
                    <a:lnTo>
                      <a:pt x="127" y="2225"/>
                    </a:lnTo>
                    <a:lnTo>
                      <a:pt x="130" y="2235"/>
                    </a:lnTo>
                    <a:lnTo>
                      <a:pt x="132" y="2254"/>
                    </a:lnTo>
                    <a:lnTo>
                      <a:pt x="126" y="2265"/>
                    </a:lnTo>
                    <a:lnTo>
                      <a:pt x="127" y="2286"/>
                    </a:lnTo>
                    <a:lnTo>
                      <a:pt x="143" y="2289"/>
                    </a:lnTo>
                    <a:lnTo>
                      <a:pt x="151" y="2306"/>
                    </a:lnTo>
                    <a:lnTo>
                      <a:pt x="149" y="2327"/>
                    </a:lnTo>
                    <a:lnTo>
                      <a:pt x="156" y="2343"/>
                    </a:lnTo>
                    <a:lnTo>
                      <a:pt x="172" y="2358"/>
                    </a:lnTo>
                    <a:lnTo>
                      <a:pt x="173" y="2378"/>
                    </a:lnTo>
                    <a:lnTo>
                      <a:pt x="167" y="2396"/>
                    </a:lnTo>
                    <a:lnTo>
                      <a:pt x="157" y="2411"/>
                    </a:lnTo>
                    <a:lnTo>
                      <a:pt x="153" y="2427"/>
                    </a:lnTo>
                    <a:lnTo>
                      <a:pt x="159" y="2445"/>
                    </a:lnTo>
                    <a:lnTo>
                      <a:pt x="167" y="2458"/>
                    </a:lnTo>
                    <a:lnTo>
                      <a:pt x="197" y="2481"/>
                    </a:lnTo>
                    <a:lnTo>
                      <a:pt x="202" y="2498"/>
                    </a:lnTo>
                    <a:lnTo>
                      <a:pt x="212" y="2515"/>
                    </a:lnTo>
                    <a:lnTo>
                      <a:pt x="216" y="2509"/>
                    </a:lnTo>
                    <a:lnTo>
                      <a:pt x="215" y="2548"/>
                    </a:lnTo>
                    <a:lnTo>
                      <a:pt x="199" y="2586"/>
                    </a:lnTo>
                    <a:lnTo>
                      <a:pt x="186" y="2606"/>
                    </a:lnTo>
                    <a:lnTo>
                      <a:pt x="134" y="2675"/>
                    </a:lnTo>
                    <a:lnTo>
                      <a:pt x="96" y="2718"/>
                    </a:lnTo>
                    <a:lnTo>
                      <a:pt x="46" y="2767"/>
                    </a:lnTo>
                    <a:lnTo>
                      <a:pt x="10" y="2794"/>
                    </a:lnTo>
                    <a:lnTo>
                      <a:pt x="33" y="2798"/>
                    </a:lnTo>
                    <a:lnTo>
                      <a:pt x="44" y="2785"/>
                    </a:lnTo>
                    <a:lnTo>
                      <a:pt x="63" y="2776"/>
                    </a:lnTo>
                    <a:lnTo>
                      <a:pt x="64" y="2783"/>
                    </a:lnTo>
                    <a:lnTo>
                      <a:pt x="63" y="2788"/>
                    </a:lnTo>
                    <a:lnTo>
                      <a:pt x="63" y="2805"/>
                    </a:lnTo>
                    <a:lnTo>
                      <a:pt x="58" y="2798"/>
                    </a:lnTo>
                    <a:lnTo>
                      <a:pt x="54" y="2797"/>
                    </a:lnTo>
                    <a:lnTo>
                      <a:pt x="54" y="2811"/>
                    </a:lnTo>
                    <a:lnTo>
                      <a:pt x="59" y="2820"/>
                    </a:lnTo>
                    <a:lnTo>
                      <a:pt x="64" y="2821"/>
                    </a:lnTo>
                    <a:lnTo>
                      <a:pt x="70" y="2824"/>
                    </a:lnTo>
                    <a:lnTo>
                      <a:pt x="87" y="2838"/>
                    </a:lnTo>
                    <a:lnTo>
                      <a:pt x="99" y="2838"/>
                    </a:lnTo>
                    <a:lnTo>
                      <a:pt x="117" y="2833"/>
                    </a:lnTo>
                    <a:lnTo>
                      <a:pt x="128" y="2837"/>
                    </a:lnTo>
                    <a:lnTo>
                      <a:pt x="137" y="2844"/>
                    </a:lnTo>
                    <a:lnTo>
                      <a:pt x="137" y="2854"/>
                    </a:lnTo>
                    <a:lnTo>
                      <a:pt x="143" y="2858"/>
                    </a:lnTo>
                    <a:lnTo>
                      <a:pt x="150" y="2859"/>
                    </a:lnTo>
                    <a:lnTo>
                      <a:pt x="151" y="2863"/>
                    </a:lnTo>
                    <a:lnTo>
                      <a:pt x="145" y="2868"/>
                    </a:lnTo>
                    <a:lnTo>
                      <a:pt x="137" y="2868"/>
                    </a:lnTo>
                    <a:lnTo>
                      <a:pt x="110" y="2860"/>
                    </a:lnTo>
                    <a:lnTo>
                      <a:pt x="91" y="2859"/>
                    </a:lnTo>
                    <a:lnTo>
                      <a:pt x="85" y="2865"/>
                    </a:lnTo>
                    <a:lnTo>
                      <a:pt x="83" y="2873"/>
                    </a:lnTo>
                    <a:lnTo>
                      <a:pt x="68" y="2881"/>
                    </a:lnTo>
                    <a:lnTo>
                      <a:pt x="60" y="2876"/>
                    </a:lnTo>
                    <a:lnTo>
                      <a:pt x="54" y="2879"/>
                    </a:lnTo>
                    <a:lnTo>
                      <a:pt x="51" y="2889"/>
                    </a:lnTo>
                    <a:lnTo>
                      <a:pt x="44" y="2892"/>
                    </a:lnTo>
                    <a:lnTo>
                      <a:pt x="38" y="2886"/>
                    </a:lnTo>
                    <a:lnTo>
                      <a:pt x="31" y="2883"/>
                    </a:lnTo>
                    <a:lnTo>
                      <a:pt x="27" y="2891"/>
                    </a:lnTo>
                    <a:lnTo>
                      <a:pt x="30" y="2907"/>
                    </a:lnTo>
                    <a:lnTo>
                      <a:pt x="37" y="2908"/>
                    </a:lnTo>
                    <a:lnTo>
                      <a:pt x="42" y="2914"/>
                    </a:lnTo>
                    <a:lnTo>
                      <a:pt x="44" y="2922"/>
                    </a:lnTo>
                    <a:lnTo>
                      <a:pt x="41" y="2930"/>
                    </a:lnTo>
                    <a:lnTo>
                      <a:pt x="30" y="2941"/>
                    </a:lnTo>
                    <a:lnTo>
                      <a:pt x="21" y="2956"/>
                    </a:lnTo>
                    <a:lnTo>
                      <a:pt x="15" y="2970"/>
                    </a:lnTo>
                    <a:lnTo>
                      <a:pt x="19" y="2983"/>
                    </a:lnTo>
                    <a:lnTo>
                      <a:pt x="16" y="3002"/>
                    </a:lnTo>
                    <a:lnTo>
                      <a:pt x="17" y="3008"/>
                    </a:lnTo>
                    <a:lnTo>
                      <a:pt x="20" y="3013"/>
                    </a:lnTo>
                    <a:lnTo>
                      <a:pt x="20" y="3019"/>
                    </a:lnTo>
                    <a:lnTo>
                      <a:pt x="17" y="3026"/>
                    </a:lnTo>
                    <a:lnTo>
                      <a:pt x="9" y="3035"/>
                    </a:lnTo>
                    <a:lnTo>
                      <a:pt x="4" y="3038"/>
                    </a:lnTo>
                    <a:lnTo>
                      <a:pt x="1" y="3046"/>
                    </a:lnTo>
                    <a:lnTo>
                      <a:pt x="5" y="3053"/>
                    </a:lnTo>
                    <a:lnTo>
                      <a:pt x="14" y="3054"/>
                    </a:lnTo>
                    <a:lnTo>
                      <a:pt x="27" y="3053"/>
                    </a:lnTo>
                    <a:lnTo>
                      <a:pt x="38" y="3070"/>
                    </a:lnTo>
                    <a:lnTo>
                      <a:pt x="37" y="3086"/>
                    </a:lnTo>
                    <a:lnTo>
                      <a:pt x="27" y="3086"/>
                    </a:lnTo>
                    <a:lnTo>
                      <a:pt x="19" y="3075"/>
                    </a:lnTo>
                    <a:lnTo>
                      <a:pt x="10" y="3068"/>
                    </a:lnTo>
                    <a:lnTo>
                      <a:pt x="10" y="3083"/>
                    </a:lnTo>
                    <a:lnTo>
                      <a:pt x="6" y="3090"/>
                    </a:lnTo>
                    <a:lnTo>
                      <a:pt x="0" y="3105"/>
                    </a:lnTo>
                    <a:lnTo>
                      <a:pt x="1" y="3112"/>
                    </a:lnTo>
                    <a:lnTo>
                      <a:pt x="6" y="3118"/>
                    </a:lnTo>
                    <a:lnTo>
                      <a:pt x="10" y="3126"/>
                    </a:lnTo>
                    <a:lnTo>
                      <a:pt x="17" y="3129"/>
                    </a:lnTo>
                    <a:lnTo>
                      <a:pt x="21" y="3137"/>
                    </a:lnTo>
                    <a:lnTo>
                      <a:pt x="22" y="3145"/>
                    </a:lnTo>
                    <a:lnTo>
                      <a:pt x="17" y="3169"/>
                    </a:lnTo>
                    <a:lnTo>
                      <a:pt x="14" y="3176"/>
                    </a:lnTo>
                    <a:lnTo>
                      <a:pt x="22" y="3179"/>
                    </a:lnTo>
                    <a:lnTo>
                      <a:pt x="29" y="3183"/>
                    </a:lnTo>
                    <a:lnTo>
                      <a:pt x="29" y="3191"/>
                    </a:lnTo>
                    <a:lnTo>
                      <a:pt x="42" y="3213"/>
                    </a:lnTo>
                    <a:lnTo>
                      <a:pt x="44" y="3222"/>
                    </a:lnTo>
                    <a:lnTo>
                      <a:pt x="48" y="3229"/>
                    </a:lnTo>
                    <a:lnTo>
                      <a:pt x="48" y="3245"/>
                    </a:lnTo>
                    <a:lnTo>
                      <a:pt x="47" y="3252"/>
                    </a:lnTo>
                    <a:lnTo>
                      <a:pt x="49" y="3260"/>
                    </a:lnTo>
                    <a:lnTo>
                      <a:pt x="65" y="3257"/>
                    </a:lnTo>
                    <a:lnTo>
                      <a:pt x="73" y="3261"/>
                    </a:lnTo>
                    <a:lnTo>
                      <a:pt x="76" y="3268"/>
                    </a:lnTo>
                    <a:lnTo>
                      <a:pt x="92" y="3266"/>
                    </a:lnTo>
                    <a:lnTo>
                      <a:pt x="101" y="3267"/>
                    </a:lnTo>
                    <a:lnTo>
                      <a:pt x="113" y="3276"/>
                    </a:lnTo>
                    <a:lnTo>
                      <a:pt x="111" y="3296"/>
                    </a:lnTo>
                    <a:lnTo>
                      <a:pt x="126" y="3288"/>
                    </a:lnTo>
                    <a:lnTo>
                      <a:pt x="133" y="3287"/>
                    </a:lnTo>
                    <a:lnTo>
                      <a:pt x="139" y="3282"/>
                    </a:lnTo>
                    <a:lnTo>
                      <a:pt x="155" y="3280"/>
                    </a:lnTo>
                    <a:lnTo>
                      <a:pt x="162" y="3282"/>
                    </a:lnTo>
                    <a:lnTo>
                      <a:pt x="170" y="3287"/>
                    </a:lnTo>
                    <a:lnTo>
                      <a:pt x="176" y="3292"/>
                    </a:lnTo>
                    <a:lnTo>
                      <a:pt x="185" y="3305"/>
                    </a:lnTo>
                    <a:lnTo>
                      <a:pt x="193" y="3306"/>
                    </a:lnTo>
                    <a:lnTo>
                      <a:pt x="194" y="3317"/>
                    </a:lnTo>
                    <a:lnTo>
                      <a:pt x="192" y="3325"/>
                    </a:lnTo>
                    <a:lnTo>
                      <a:pt x="192" y="3333"/>
                    </a:lnTo>
                    <a:lnTo>
                      <a:pt x="197" y="3341"/>
                    </a:lnTo>
                    <a:lnTo>
                      <a:pt x="199" y="3348"/>
                    </a:lnTo>
                    <a:lnTo>
                      <a:pt x="198" y="3355"/>
                    </a:lnTo>
                    <a:lnTo>
                      <a:pt x="196" y="3363"/>
                    </a:lnTo>
                    <a:lnTo>
                      <a:pt x="189" y="3368"/>
                    </a:lnTo>
                    <a:lnTo>
                      <a:pt x="187" y="3376"/>
                    </a:lnTo>
                    <a:lnTo>
                      <a:pt x="189" y="3384"/>
                    </a:lnTo>
                    <a:lnTo>
                      <a:pt x="202" y="3395"/>
                    </a:lnTo>
                    <a:lnTo>
                      <a:pt x="205" y="3411"/>
                    </a:lnTo>
                    <a:lnTo>
                      <a:pt x="216" y="3433"/>
                    </a:lnTo>
                    <a:lnTo>
                      <a:pt x="221" y="3439"/>
                    </a:lnTo>
                    <a:lnTo>
                      <a:pt x="236" y="3448"/>
                    </a:lnTo>
                    <a:lnTo>
                      <a:pt x="241" y="3454"/>
                    </a:lnTo>
                    <a:lnTo>
                      <a:pt x="242" y="3462"/>
                    </a:lnTo>
                    <a:lnTo>
                      <a:pt x="241" y="3470"/>
                    </a:lnTo>
                    <a:lnTo>
                      <a:pt x="245" y="3477"/>
                    </a:lnTo>
                    <a:lnTo>
                      <a:pt x="268" y="3475"/>
                    </a:lnTo>
                    <a:lnTo>
                      <a:pt x="274" y="3479"/>
                    </a:lnTo>
                    <a:lnTo>
                      <a:pt x="282" y="3482"/>
                    </a:lnTo>
                    <a:lnTo>
                      <a:pt x="279" y="3489"/>
                    </a:lnTo>
                    <a:lnTo>
                      <a:pt x="284" y="3495"/>
                    </a:lnTo>
                    <a:lnTo>
                      <a:pt x="294" y="3497"/>
                    </a:lnTo>
                    <a:lnTo>
                      <a:pt x="295" y="3510"/>
                    </a:lnTo>
                    <a:lnTo>
                      <a:pt x="288" y="3515"/>
                    </a:lnTo>
                    <a:lnTo>
                      <a:pt x="284" y="3522"/>
                    </a:lnTo>
                    <a:lnTo>
                      <a:pt x="272" y="3532"/>
                    </a:lnTo>
                    <a:lnTo>
                      <a:pt x="264" y="3537"/>
                    </a:lnTo>
                    <a:lnTo>
                      <a:pt x="247" y="3535"/>
                    </a:lnTo>
                    <a:lnTo>
                      <a:pt x="235" y="3524"/>
                    </a:lnTo>
                    <a:lnTo>
                      <a:pt x="228" y="3524"/>
                    </a:lnTo>
                    <a:lnTo>
                      <a:pt x="220" y="3527"/>
                    </a:lnTo>
                    <a:lnTo>
                      <a:pt x="219" y="3535"/>
                    </a:lnTo>
                    <a:lnTo>
                      <a:pt x="212" y="3538"/>
                    </a:lnTo>
                    <a:lnTo>
                      <a:pt x="213" y="3546"/>
                    </a:lnTo>
                    <a:lnTo>
                      <a:pt x="224" y="3557"/>
                    </a:lnTo>
                    <a:lnTo>
                      <a:pt x="226" y="3564"/>
                    </a:lnTo>
                    <a:lnTo>
                      <a:pt x="224" y="3573"/>
                    </a:lnTo>
                    <a:lnTo>
                      <a:pt x="229" y="3578"/>
                    </a:lnTo>
                    <a:lnTo>
                      <a:pt x="228" y="3586"/>
                    </a:lnTo>
                    <a:lnTo>
                      <a:pt x="235" y="3590"/>
                    </a:lnTo>
                    <a:lnTo>
                      <a:pt x="237" y="3597"/>
                    </a:lnTo>
                    <a:lnTo>
                      <a:pt x="236" y="3606"/>
                    </a:lnTo>
                    <a:lnTo>
                      <a:pt x="241" y="3627"/>
                    </a:lnTo>
                    <a:lnTo>
                      <a:pt x="241" y="3627"/>
                    </a:lnTo>
                    <a:lnTo>
                      <a:pt x="247" y="3633"/>
                    </a:lnTo>
                    <a:lnTo>
                      <a:pt x="255" y="3635"/>
                    </a:lnTo>
                    <a:lnTo>
                      <a:pt x="262" y="3632"/>
                    </a:lnTo>
                    <a:lnTo>
                      <a:pt x="267" y="3626"/>
                    </a:lnTo>
                    <a:lnTo>
                      <a:pt x="269" y="3617"/>
                    </a:lnTo>
                    <a:lnTo>
                      <a:pt x="277" y="3612"/>
                    </a:lnTo>
                    <a:lnTo>
                      <a:pt x="293" y="3616"/>
                    </a:lnTo>
                    <a:lnTo>
                      <a:pt x="301" y="3616"/>
                    </a:lnTo>
                    <a:lnTo>
                      <a:pt x="317" y="3611"/>
                    </a:lnTo>
                    <a:lnTo>
                      <a:pt x="333" y="3613"/>
                    </a:lnTo>
                    <a:lnTo>
                      <a:pt x="349" y="3610"/>
                    </a:lnTo>
                    <a:lnTo>
                      <a:pt x="361" y="3619"/>
                    </a:lnTo>
                    <a:lnTo>
                      <a:pt x="366" y="3627"/>
                    </a:lnTo>
                    <a:lnTo>
                      <a:pt x="366" y="3635"/>
                    </a:lnTo>
                    <a:lnTo>
                      <a:pt x="379" y="3647"/>
                    </a:lnTo>
                    <a:lnTo>
                      <a:pt x="384" y="3653"/>
                    </a:lnTo>
                    <a:lnTo>
                      <a:pt x="384" y="3662"/>
                    </a:lnTo>
                    <a:lnTo>
                      <a:pt x="375" y="3666"/>
                    </a:lnTo>
                    <a:lnTo>
                      <a:pt x="368" y="3667"/>
                    </a:lnTo>
                    <a:lnTo>
                      <a:pt x="371" y="3675"/>
                    </a:lnTo>
                    <a:lnTo>
                      <a:pt x="371" y="3682"/>
                    </a:lnTo>
                    <a:lnTo>
                      <a:pt x="375" y="3698"/>
                    </a:lnTo>
                    <a:lnTo>
                      <a:pt x="382" y="3703"/>
                    </a:lnTo>
                    <a:lnTo>
                      <a:pt x="390" y="3705"/>
                    </a:lnTo>
                    <a:lnTo>
                      <a:pt x="406" y="3710"/>
                    </a:lnTo>
                    <a:lnTo>
                      <a:pt x="413" y="3707"/>
                    </a:lnTo>
                    <a:lnTo>
                      <a:pt x="422" y="3707"/>
                    </a:lnTo>
                    <a:lnTo>
                      <a:pt x="424" y="3715"/>
                    </a:lnTo>
                    <a:lnTo>
                      <a:pt x="435" y="3726"/>
                    </a:lnTo>
                    <a:lnTo>
                      <a:pt x="442" y="3753"/>
                    </a:lnTo>
                    <a:lnTo>
                      <a:pt x="440" y="3762"/>
                    </a:lnTo>
                    <a:lnTo>
                      <a:pt x="442" y="3769"/>
                    </a:lnTo>
                    <a:lnTo>
                      <a:pt x="449" y="3774"/>
                    </a:lnTo>
                    <a:lnTo>
                      <a:pt x="456" y="3779"/>
                    </a:lnTo>
                    <a:lnTo>
                      <a:pt x="463" y="3775"/>
                    </a:lnTo>
                    <a:lnTo>
                      <a:pt x="471" y="3774"/>
                    </a:lnTo>
                    <a:lnTo>
                      <a:pt x="479" y="3775"/>
                    </a:lnTo>
                    <a:lnTo>
                      <a:pt x="490" y="3787"/>
                    </a:lnTo>
                    <a:lnTo>
                      <a:pt x="499" y="3784"/>
                    </a:lnTo>
                    <a:lnTo>
                      <a:pt x="506" y="3788"/>
                    </a:lnTo>
                    <a:lnTo>
                      <a:pt x="531" y="3780"/>
                    </a:lnTo>
                    <a:lnTo>
                      <a:pt x="546" y="3773"/>
                    </a:lnTo>
                    <a:lnTo>
                      <a:pt x="553" y="3775"/>
                    </a:lnTo>
                    <a:lnTo>
                      <a:pt x="558" y="3782"/>
                    </a:lnTo>
                    <a:lnTo>
                      <a:pt x="569" y="3804"/>
                    </a:lnTo>
                    <a:lnTo>
                      <a:pt x="580" y="3816"/>
                    </a:lnTo>
                    <a:lnTo>
                      <a:pt x="587" y="3816"/>
                    </a:lnTo>
                    <a:lnTo>
                      <a:pt x="591" y="3809"/>
                    </a:lnTo>
                    <a:lnTo>
                      <a:pt x="600" y="3809"/>
                    </a:lnTo>
                    <a:lnTo>
                      <a:pt x="605" y="3815"/>
                    </a:lnTo>
                    <a:lnTo>
                      <a:pt x="612" y="3816"/>
                    </a:lnTo>
                    <a:lnTo>
                      <a:pt x="619" y="3820"/>
                    </a:lnTo>
                    <a:lnTo>
                      <a:pt x="626" y="3826"/>
                    </a:lnTo>
                    <a:lnTo>
                      <a:pt x="642" y="3825"/>
                    </a:lnTo>
                    <a:lnTo>
                      <a:pt x="655" y="3834"/>
                    </a:lnTo>
                    <a:lnTo>
                      <a:pt x="662" y="3833"/>
                    </a:lnTo>
                    <a:lnTo>
                      <a:pt x="675" y="3844"/>
                    </a:lnTo>
                    <a:lnTo>
                      <a:pt x="683" y="3845"/>
                    </a:lnTo>
                    <a:lnTo>
                      <a:pt x="692" y="3845"/>
                    </a:lnTo>
                    <a:lnTo>
                      <a:pt x="698" y="3850"/>
                    </a:lnTo>
                    <a:lnTo>
                      <a:pt x="691" y="3854"/>
                    </a:lnTo>
                    <a:lnTo>
                      <a:pt x="699" y="3877"/>
                    </a:lnTo>
                    <a:lnTo>
                      <a:pt x="691" y="3892"/>
                    </a:lnTo>
                    <a:lnTo>
                      <a:pt x="675" y="3896"/>
                    </a:lnTo>
                    <a:lnTo>
                      <a:pt x="680" y="3902"/>
                    </a:lnTo>
                    <a:lnTo>
                      <a:pt x="688" y="3904"/>
                    </a:lnTo>
                    <a:lnTo>
                      <a:pt x="693" y="3911"/>
                    </a:lnTo>
                    <a:lnTo>
                      <a:pt x="676" y="3916"/>
                    </a:lnTo>
                    <a:lnTo>
                      <a:pt x="673" y="3922"/>
                    </a:lnTo>
                    <a:lnTo>
                      <a:pt x="672" y="3930"/>
                    </a:lnTo>
                    <a:lnTo>
                      <a:pt x="677" y="3936"/>
                    </a:lnTo>
                    <a:lnTo>
                      <a:pt x="680" y="3944"/>
                    </a:lnTo>
                    <a:lnTo>
                      <a:pt x="678" y="3952"/>
                    </a:lnTo>
                    <a:lnTo>
                      <a:pt x="686" y="3956"/>
                    </a:lnTo>
                    <a:lnTo>
                      <a:pt x="682" y="3972"/>
                    </a:lnTo>
                    <a:lnTo>
                      <a:pt x="675" y="3995"/>
                    </a:lnTo>
                    <a:lnTo>
                      <a:pt x="667" y="3999"/>
                    </a:lnTo>
                    <a:lnTo>
                      <a:pt x="653" y="3995"/>
                    </a:lnTo>
                    <a:lnTo>
                      <a:pt x="644" y="3997"/>
                    </a:lnTo>
                    <a:lnTo>
                      <a:pt x="629" y="3989"/>
                    </a:lnTo>
                    <a:lnTo>
                      <a:pt x="623" y="3994"/>
                    </a:lnTo>
                    <a:lnTo>
                      <a:pt x="614" y="4008"/>
                    </a:lnTo>
                    <a:lnTo>
                      <a:pt x="600" y="4014"/>
                    </a:lnTo>
                    <a:lnTo>
                      <a:pt x="592" y="4029"/>
                    </a:lnTo>
                    <a:lnTo>
                      <a:pt x="594" y="4037"/>
                    </a:lnTo>
                    <a:lnTo>
                      <a:pt x="594" y="4052"/>
                    </a:lnTo>
                    <a:lnTo>
                      <a:pt x="607" y="4047"/>
                    </a:lnTo>
                    <a:lnTo>
                      <a:pt x="617" y="4048"/>
                    </a:lnTo>
                    <a:lnTo>
                      <a:pt x="623" y="4043"/>
                    </a:lnTo>
                    <a:lnTo>
                      <a:pt x="638" y="4041"/>
                    </a:lnTo>
                    <a:lnTo>
                      <a:pt x="644" y="4043"/>
                    </a:lnTo>
                    <a:lnTo>
                      <a:pt x="645" y="4049"/>
                    </a:lnTo>
                    <a:lnTo>
                      <a:pt x="653" y="4051"/>
                    </a:lnTo>
                    <a:lnTo>
                      <a:pt x="655" y="4053"/>
                    </a:lnTo>
                    <a:lnTo>
                      <a:pt x="654" y="4058"/>
                    </a:lnTo>
                    <a:lnTo>
                      <a:pt x="644" y="4058"/>
                    </a:lnTo>
                    <a:lnTo>
                      <a:pt x="632" y="4063"/>
                    </a:lnTo>
                    <a:lnTo>
                      <a:pt x="616" y="4073"/>
                    </a:lnTo>
                    <a:lnTo>
                      <a:pt x="605" y="4076"/>
                    </a:lnTo>
                    <a:lnTo>
                      <a:pt x="605" y="4081"/>
                    </a:lnTo>
                    <a:lnTo>
                      <a:pt x="610" y="4086"/>
                    </a:lnTo>
                    <a:lnTo>
                      <a:pt x="605" y="4089"/>
                    </a:lnTo>
                    <a:lnTo>
                      <a:pt x="594" y="4086"/>
                    </a:lnTo>
                    <a:lnTo>
                      <a:pt x="569" y="4090"/>
                    </a:lnTo>
                    <a:lnTo>
                      <a:pt x="567" y="4100"/>
                    </a:lnTo>
                    <a:lnTo>
                      <a:pt x="575" y="4107"/>
                    </a:lnTo>
                    <a:lnTo>
                      <a:pt x="587" y="4112"/>
                    </a:lnTo>
                    <a:lnTo>
                      <a:pt x="597" y="4126"/>
                    </a:lnTo>
                    <a:lnTo>
                      <a:pt x="607" y="4135"/>
                    </a:lnTo>
                    <a:lnTo>
                      <a:pt x="605" y="4137"/>
                    </a:lnTo>
                    <a:lnTo>
                      <a:pt x="591" y="4133"/>
                    </a:lnTo>
                    <a:lnTo>
                      <a:pt x="585" y="4143"/>
                    </a:lnTo>
                    <a:lnTo>
                      <a:pt x="579" y="4143"/>
                    </a:lnTo>
                    <a:lnTo>
                      <a:pt x="567" y="4160"/>
                    </a:lnTo>
                    <a:lnTo>
                      <a:pt x="557" y="4172"/>
                    </a:lnTo>
                    <a:lnTo>
                      <a:pt x="548" y="4191"/>
                    </a:lnTo>
                    <a:lnTo>
                      <a:pt x="535" y="4192"/>
                    </a:lnTo>
                    <a:lnTo>
                      <a:pt x="519" y="4189"/>
                    </a:lnTo>
                    <a:lnTo>
                      <a:pt x="516" y="4194"/>
                    </a:lnTo>
                    <a:lnTo>
                      <a:pt x="516" y="4200"/>
                    </a:lnTo>
                    <a:lnTo>
                      <a:pt x="506" y="4205"/>
                    </a:lnTo>
                    <a:lnTo>
                      <a:pt x="519" y="4210"/>
                    </a:lnTo>
                    <a:lnTo>
                      <a:pt x="531" y="4220"/>
                    </a:lnTo>
                    <a:lnTo>
                      <a:pt x="536" y="4235"/>
                    </a:lnTo>
                    <a:lnTo>
                      <a:pt x="546" y="4246"/>
                    </a:lnTo>
                    <a:lnTo>
                      <a:pt x="556" y="4247"/>
                    </a:lnTo>
                    <a:lnTo>
                      <a:pt x="560" y="4242"/>
                    </a:lnTo>
                    <a:lnTo>
                      <a:pt x="565" y="4250"/>
                    </a:lnTo>
                    <a:lnTo>
                      <a:pt x="580" y="4262"/>
                    </a:lnTo>
                    <a:lnTo>
                      <a:pt x="623" y="4280"/>
                    </a:lnTo>
                    <a:lnTo>
                      <a:pt x="649" y="4301"/>
                    </a:lnTo>
                    <a:lnTo>
                      <a:pt x="656" y="4313"/>
                    </a:lnTo>
                    <a:lnTo>
                      <a:pt x="662" y="4321"/>
                    </a:lnTo>
                    <a:lnTo>
                      <a:pt x="671" y="4323"/>
                    </a:lnTo>
                    <a:lnTo>
                      <a:pt x="683" y="4336"/>
                    </a:lnTo>
                    <a:lnTo>
                      <a:pt x="698" y="4331"/>
                    </a:lnTo>
                    <a:lnTo>
                      <a:pt x="707" y="4329"/>
                    </a:lnTo>
                    <a:lnTo>
                      <a:pt x="714" y="4332"/>
                    </a:lnTo>
                    <a:lnTo>
                      <a:pt x="723" y="4331"/>
                    </a:lnTo>
                    <a:lnTo>
                      <a:pt x="737" y="4336"/>
                    </a:lnTo>
                    <a:lnTo>
                      <a:pt x="743" y="4342"/>
                    </a:lnTo>
                    <a:lnTo>
                      <a:pt x="759" y="4344"/>
                    </a:lnTo>
                    <a:lnTo>
                      <a:pt x="782" y="4354"/>
                    </a:lnTo>
                    <a:lnTo>
                      <a:pt x="791" y="4355"/>
                    </a:lnTo>
                    <a:lnTo>
                      <a:pt x="815" y="4353"/>
                    </a:lnTo>
                    <a:lnTo>
                      <a:pt x="831" y="4358"/>
                    </a:lnTo>
                    <a:lnTo>
                      <a:pt x="847" y="4358"/>
                    </a:lnTo>
                    <a:lnTo>
                      <a:pt x="854" y="4363"/>
                    </a:lnTo>
                    <a:lnTo>
                      <a:pt x="858" y="4368"/>
                    </a:lnTo>
                    <a:lnTo>
                      <a:pt x="896" y="4390"/>
                    </a:lnTo>
                    <a:lnTo>
                      <a:pt x="898" y="4398"/>
                    </a:lnTo>
                    <a:lnTo>
                      <a:pt x="906" y="4402"/>
                    </a:lnTo>
                    <a:lnTo>
                      <a:pt x="914" y="4399"/>
                    </a:lnTo>
                    <a:lnTo>
                      <a:pt x="920" y="4395"/>
                    </a:lnTo>
                    <a:lnTo>
                      <a:pt x="935" y="4388"/>
                    </a:lnTo>
                    <a:lnTo>
                      <a:pt x="944" y="4388"/>
                    </a:lnTo>
                    <a:lnTo>
                      <a:pt x="950" y="4393"/>
                    </a:lnTo>
                    <a:lnTo>
                      <a:pt x="957" y="4392"/>
                    </a:lnTo>
                    <a:lnTo>
                      <a:pt x="973" y="4395"/>
                    </a:lnTo>
                    <a:lnTo>
                      <a:pt x="978" y="4401"/>
                    </a:lnTo>
                    <a:lnTo>
                      <a:pt x="985" y="4404"/>
                    </a:lnTo>
                    <a:lnTo>
                      <a:pt x="993" y="4404"/>
                    </a:lnTo>
                    <a:lnTo>
                      <a:pt x="1000" y="4408"/>
                    </a:lnTo>
                    <a:lnTo>
                      <a:pt x="1004" y="4415"/>
                    </a:lnTo>
                    <a:lnTo>
                      <a:pt x="1000" y="4430"/>
                    </a:lnTo>
                    <a:lnTo>
                      <a:pt x="1012" y="4440"/>
                    </a:lnTo>
                    <a:lnTo>
                      <a:pt x="1028" y="4445"/>
                    </a:lnTo>
                    <a:lnTo>
                      <a:pt x="1035" y="4450"/>
                    </a:lnTo>
                    <a:lnTo>
                      <a:pt x="1040" y="4453"/>
                    </a:lnTo>
                    <a:lnTo>
                      <a:pt x="1048" y="4458"/>
                    </a:lnTo>
                    <a:lnTo>
                      <a:pt x="1055" y="4458"/>
                    </a:lnTo>
                    <a:lnTo>
                      <a:pt x="1067" y="4469"/>
                    </a:lnTo>
                    <a:lnTo>
                      <a:pt x="1071" y="4477"/>
                    </a:lnTo>
                    <a:lnTo>
                      <a:pt x="1079" y="4477"/>
                    </a:lnTo>
                    <a:lnTo>
                      <a:pt x="1084" y="4493"/>
                    </a:lnTo>
                    <a:lnTo>
                      <a:pt x="1087" y="4500"/>
                    </a:lnTo>
                    <a:lnTo>
                      <a:pt x="1095" y="4500"/>
                    </a:lnTo>
                    <a:lnTo>
                      <a:pt x="1111" y="4504"/>
                    </a:lnTo>
                    <a:lnTo>
                      <a:pt x="1119" y="4501"/>
                    </a:lnTo>
                    <a:lnTo>
                      <a:pt x="1124" y="4496"/>
                    </a:lnTo>
                    <a:lnTo>
                      <a:pt x="1130" y="4481"/>
                    </a:lnTo>
                    <a:lnTo>
                      <a:pt x="1138" y="4477"/>
                    </a:lnTo>
                    <a:lnTo>
                      <a:pt x="1145" y="4473"/>
                    </a:lnTo>
                    <a:lnTo>
                      <a:pt x="1148" y="4466"/>
                    </a:lnTo>
                    <a:lnTo>
                      <a:pt x="1154" y="4456"/>
                    </a:lnTo>
                    <a:lnTo>
                      <a:pt x="1144" y="4451"/>
                    </a:lnTo>
                    <a:lnTo>
                      <a:pt x="1132" y="4423"/>
                    </a:lnTo>
                    <a:lnTo>
                      <a:pt x="1113" y="4391"/>
                    </a:lnTo>
                    <a:lnTo>
                      <a:pt x="1105" y="4380"/>
                    </a:lnTo>
                    <a:lnTo>
                      <a:pt x="1101" y="4366"/>
                    </a:lnTo>
                    <a:lnTo>
                      <a:pt x="1101" y="4344"/>
                    </a:lnTo>
                    <a:lnTo>
                      <a:pt x="1108" y="4317"/>
                    </a:lnTo>
                    <a:lnTo>
                      <a:pt x="1106" y="4305"/>
                    </a:lnTo>
                    <a:lnTo>
                      <a:pt x="1097" y="4326"/>
                    </a:lnTo>
                    <a:lnTo>
                      <a:pt x="1094" y="4320"/>
                    </a:lnTo>
                    <a:lnTo>
                      <a:pt x="1091" y="4302"/>
                    </a:lnTo>
                    <a:lnTo>
                      <a:pt x="1081" y="4285"/>
                    </a:lnTo>
                    <a:lnTo>
                      <a:pt x="1069" y="4268"/>
                    </a:lnTo>
                    <a:lnTo>
                      <a:pt x="1059" y="4268"/>
                    </a:lnTo>
                    <a:lnTo>
                      <a:pt x="1054" y="4253"/>
                    </a:lnTo>
                    <a:lnTo>
                      <a:pt x="1063" y="4240"/>
                    </a:lnTo>
                    <a:lnTo>
                      <a:pt x="1064" y="4229"/>
                    </a:lnTo>
                    <a:lnTo>
                      <a:pt x="1071" y="4218"/>
                    </a:lnTo>
                    <a:lnTo>
                      <a:pt x="1075" y="4218"/>
                    </a:lnTo>
                    <a:lnTo>
                      <a:pt x="1076" y="4215"/>
                    </a:lnTo>
                    <a:lnTo>
                      <a:pt x="1079" y="4207"/>
                    </a:lnTo>
                    <a:lnTo>
                      <a:pt x="1089" y="4198"/>
                    </a:lnTo>
                    <a:lnTo>
                      <a:pt x="1095" y="4162"/>
                    </a:lnTo>
                    <a:lnTo>
                      <a:pt x="1102" y="4165"/>
                    </a:lnTo>
                    <a:lnTo>
                      <a:pt x="1106" y="4144"/>
                    </a:lnTo>
                    <a:lnTo>
                      <a:pt x="1107" y="4133"/>
                    </a:lnTo>
                    <a:lnTo>
                      <a:pt x="1098" y="4117"/>
                    </a:lnTo>
                    <a:lnTo>
                      <a:pt x="1110" y="4121"/>
                    </a:lnTo>
                    <a:lnTo>
                      <a:pt x="1121" y="4121"/>
                    </a:lnTo>
                    <a:lnTo>
                      <a:pt x="1119" y="4128"/>
                    </a:lnTo>
                    <a:lnTo>
                      <a:pt x="1126" y="4139"/>
                    </a:lnTo>
                    <a:lnTo>
                      <a:pt x="1130" y="4154"/>
                    </a:lnTo>
                    <a:lnTo>
                      <a:pt x="1138" y="4154"/>
                    </a:lnTo>
                    <a:lnTo>
                      <a:pt x="1143" y="4151"/>
                    </a:lnTo>
                    <a:lnTo>
                      <a:pt x="1148" y="4151"/>
                    </a:lnTo>
                    <a:lnTo>
                      <a:pt x="1160" y="4123"/>
                    </a:lnTo>
                    <a:lnTo>
                      <a:pt x="1166" y="4119"/>
                    </a:lnTo>
                    <a:lnTo>
                      <a:pt x="1159" y="4117"/>
                    </a:lnTo>
                    <a:lnTo>
                      <a:pt x="1155" y="4111"/>
                    </a:lnTo>
                    <a:lnTo>
                      <a:pt x="1149" y="4107"/>
                    </a:lnTo>
                    <a:lnTo>
                      <a:pt x="1140" y="4107"/>
                    </a:lnTo>
                    <a:lnTo>
                      <a:pt x="1133" y="4105"/>
                    </a:lnTo>
                    <a:lnTo>
                      <a:pt x="1130" y="4099"/>
                    </a:lnTo>
                    <a:lnTo>
                      <a:pt x="1137" y="4091"/>
                    </a:lnTo>
                    <a:lnTo>
                      <a:pt x="1138" y="4084"/>
                    </a:lnTo>
                    <a:lnTo>
                      <a:pt x="1145" y="4081"/>
                    </a:lnTo>
                    <a:lnTo>
                      <a:pt x="1154" y="4087"/>
                    </a:lnTo>
                    <a:lnTo>
                      <a:pt x="1166" y="4084"/>
                    </a:lnTo>
                    <a:lnTo>
                      <a:pt x="1157" y="4027"/>
                    </a:lnTo>
                    <a:lnTo>
                      <a:pt x="1150" y="4025"/>
                    </a:lnTo>
                    <a:lnTo>
                      <a:pt x="1145" y="4019"/>
                    </a:lnTo>
                    <a:lnTo>
                      <a:pt x="1143" y="4010"/>
                    </a:lnTo>
                    <a:lnTo>
                      <a:pt x="1139" y="4004"/>
                    </a:lnTo>
                    <a:lnTo>
                      <a:pt x="1133" y="3998"/>
                    </a:lnTo>
                    <a:lnTo>
                      <a:pt x="1126" y="3998"/>
                    </a:lnTo>
                    <a:lnTo>
                      <a:pt x="1108" y="4000"/>
                    </a:lnTo>
                    <a:lnTo>
                      <a:pt x="1095" y="3997"/>
                    </a:lnTo>
                    <a:lnTo>
                      <a:pt x="1094" y="4005"/>
                    </a:lnTo>
                    <a:lnTo>
                      <a:pt x="1081" y="3993"/>
                    </a:lnTo>
                    <a:lnTo>
                      <a:pt x="1081" y="3986"/>
                    </a:lnTo>
                    <a:lnTo>
                      <a:pt x="1076" y="3978"/>
                    </a:lnTo>
                    <a:lnTo>
                      <a:pt x="1081" y="3971"/>
                    </a:lnTo>
                    <a:lnTo>
                      <a:pt x="1076" y="3965"/>
                    </a:lnTo>
                    <a:lnTo>
                      <a:pt x="1076" y="3957"/>
                    </a:lnTo>
                    <a:lnTo>
                      <a:pt x="1047" y="3947"/>
                    </a:lnTo>
                    <a:lnTo>
                      <a:pt x="1058" y="3903"/>
                    </a:lnTo>
                    <a:lnTo>
                      <a:pt x="1071" y="3896"/>
                    </a:lnTo>
                    <a:lnTo>
                      <a:pt x="1076" y="3888"/>
                    </a:lnTo>
                    <a:lnTo>
                      <a:pt x="1074" y="3881"/>
                    </a:lnTo>
                    <a:lnTo>
                      <a:pt x="1063" y="3870"/>
                    </a:lnTo>
                    <a:lnTo>
                      <a:pt x="1073" y="3825"/>
                    </a:lnTo>
                    <a:lnTo>
                      <a:pt x="1086" y="3816"/>
                    </a:lnTo>
                    <a:lnTo>
                      <a:pt x="1091" y="3810"/>
                    </a:lnTo>
                    <a:lnTo>
                      <a:pt x="1090" y="3801"/>
                    </a:lnTo>
                    <a:lnTo>
                      <a:pt x="1092" y="3794"/>
                    </a:lnTo>
                    <a:lnTo>
                      <a:pt x="1092" y="3787"/>
                    </a:lnTo>
                    <a:lnTo>
                      <a:pt x="1096" y="3778"/>
                    </a:lnTo>
                    <a:lnTo>
                      <a:pt x="1101" y="3772"/>
                    </a:lnTo>
                    <a:lnTo>
                      <a:pt x="1107" y="3777"/>
                    </a:lnTo>
                    <a:lnTo>
                      <a:pt x="1111" y="3784"/>
                    </a:lnTo>
                    <a:lnTo>
                      <a:pt x="1123" y="3794"/>
                    </a:lnTo>
                    <a:lnTo>
                      <a:pt x="1140" y="3831"/>
                    </a:lnTo>
                    <a:lnTo>
                      <a:pt x="1149" y="3833"/>
                    </a:lnTo>
                    <a:lnTo>
                      <a:pt x="1175" y="3816"/>
                    </a:lnTo>
                    <a:lnTo>
                      <a:pt x="1172" y="3807"/>
                    </a:lnTo>
                    <a:lnTo>
                      <a:pt x="1169" y="3800"/>
                    </a:lnTo>
                    <a:lnTo>
                      <a:pt x="1165" y="3775"/>
                    </a:lnTo>
                    <a:lnTo>
                      <a:pt x="1157" y="3762"/>
                    </a:lnTo>
                    <a:lnTo>
                      <a:pt x="1166" y="3763"/>
                    </a:lnTo>
                    <a:lnTo>
                      <a:pt x="1173" y="3760"/>
                    </a:lnTo>
                    <a:lnTo>
                      <a:pt x="1193" y="3746"/>
                    </a:lnTo>
                    <a:lnTo>
                      <a:pt x="1200" y="3742"/>
                    </a:lnTo>
                    <a:lnTo>
                      <a:pt x="1205" y="3736"/>
                    </a:lnTo>
                    <a:lnTo>
                      <a:pt x="1205" y="3728"/>
                    </a:lnTo>
                    <a:lnTo>
                      <a:pt x="1205" y="3719"/>
                    </a:lnTo>
                    <a:lnTo>
                      <a:pt x="1213" y="3718"/>
                    </a:lnTo>
                    <a:lnTo>
                      <a:pt x="1221" y="3719"/>
                    </a:lnTo>
                    <a:lnTo>
                      <a:pt x="1229" y="3715"/>
                    </a:lnTo>
                    <a:lnTo>
                      <a:pt x="1234" y="3709"/>
                    </a:lnTo>
                    <a:lnTo>
                      <a:pt x="1241" y="3705"/>
                    </a:lnTo>
                    <a:lnTo>
                      <a:pt x="1248" y="3703"/>
                    </a:lnTo>
                    <a:lnTo>
                      <a:pt x="1253" y="3697"/>
                    </a:lnTo>
                    <a:lnTo>
                      <a:pt x="1261" y="3692"/>
                    </a:lnTo>
                    <a:lnTo>
                      <a:pt x="1266" y="3686"/>
                    </a:lnTo>
                    <a:lnTo>
                      <a:pt x="1267" y="3678"/>
                    </a:lnTo>
                    <a:lnTo>
                      <a:pt x="1274" y="3672"/>
                    </a:lnTo>
                    <a:lnTo>
                      <a:pt x="1289" y="3669"/>
                    </a:lnTo>
                    <a:lnTo>
                      <a:pt x="1305" y="3669"/>
                    </a:lnTo>
                    <a:lnTo>
                      <a:pt x="1306" y="3677"/>
                    </a:lnTo>
                    <a:lnTo>
                      <a:pt x="1310" y="3685"/>
                    </a:lnTo>
                    <a:lnTo>
                      <a:pt x="1326" y="3681"/>
                    </a:lnTo>
                    <a:lnTo>
                      <a:pt x="1331" y="3687"/>
                    </a:lnTo>
                    <a:lnTo>
                      <a:pt x="1336" y="3680"/>
                    </a:lnTo>
                    <a:lnTo>
                      <a:pt x="1338" y="3671"/>
                    </a:lnTo>
                    <a:lnTo>
                      <a:pt x="1343" y="3665"/>
                    </a:lnTo>
                    <a:lnTo>
                      <a:pt x="1350" y="3665"/>
                    </a:lnTo>
                    <a:lnTo>
                      <a:pt x="1358" y="3662"/>
                    </a:lnTo>
                    <a:lnTo>
                      <a:pt x="1366" y="3662"/>
                    </a:lnTo>
                    <a:lnTo>
                      <a:pt x="1371" y="3678"/>
                    </a:lnTo>
                    <a:lnTo>
                      <a:pt x="1376" y="3685"/>
                    </a:lnTo>
                    <a:lnTo>
                      <a:pt x="1385" y="3681"/>
                    </a:lnTo>
                    <a:lnTo>
                      <a:pt x="1392" y="3681"/>
                    </a:lnTo>
                    <a:lnTo>
                      <a:pt x="1399" y="3683"/>
                    </a:lnTo>
                    <a:lnTo>
                      <a:pt x="1415" y="3680"/>
                    </a:lnTo>
                    <a:lnTo>
                      <a:pt x="1423" y="3681"/>
                    </a:lnTo>
                    <a:lnTo>
                      <a:pt x="1430" y="3685"/>
                    </a:lnTo>
                    <a:lnTo>
                      <a:pt x="1436" y="3691"/>
                    </a:lnTo>
                    <a:lnTo>
                      <a:pt x="1442" y="3705"/>
                    </a:lnTo>
                    <a:lnTo>
                      <a:pt x="1463" y="3718"/>
                    </a:lnTo>
                    <a:lnTo>
                      <a:pt x="1468" y="3724"/>
                    </a:lnTo>
                    <a:lnTo>
                      <a:pt x="1471" y="3732"/>
                    </a:lnTo>
                    <a:lnTo>
                      <a:pt x="1482" y="3745"/>
                    </a:lnTo>
                    <a:lnTo>
                      <a:pt x="1481" y="3752"/>
                    </a:lnTo>
                    <a:lnTo>
                      <a:pt x="1482" y="3761"/>
                    </a:lnTo>
                    <a:lnTo>
                      <a:pt x="1487" y="3767"/>
                    </a:lnTo>
                    <a:lnTo>
                      <a:pt x="1494" y="3764"/>
                    </a:lnTo>
                    <a:lnTo>
                      <a:pt x="1494" y="3757"/>
                    </a:lnTo>
                    <a:lnTo>
                      <a:pt x="1493" y="3748"/>
                    </a:lnTo>
                    <a:lnTo>
                      <a:pt x="1494" y="3741"/>
                    </a:lnTo>
                    <a:lnTo>
                      <a:pt x="1489" y="3734"/>
                    </a:lnTo>
                    <a:lnTo>
                      <a:pt x="1494" y="3728"/>
                    </a:lnTo>
                    <a:lnTo>
                      <a:pt x="1503" y="3726"/>
                    </a:lnTo>
                    <a:lnTo>
                      <a:pt x="1505" y="3734"/>
                    </a:lnTo>
                    <a:lnTo>
                      <a:pt x="1511" y="3739"/>
                    </a:lnTo>
                    <a:lnTo>
                      <a:pt x="1514" y="3747"/>
                    </a:lnTo>
                    <a:lnTo>
                      <a:pt x="1520" y="3752"/>
                    </a:lnTo>
                    <a:lnTo>
                      <a:pt x="1536" y="3757"/>
                    </a:lnTo>
                    <a:lnTo>
                      <a:pt x="1549" y="3766"/>
                    </a:lnTo>
                    <a:lnTo>
                      <a:pt x="1558" y="3763"/>
                    </a:lnTo>
                    <a:lnTo>
                      <a:pt x="1578" y="3750"/>
                    </a:lnTo>
                    <a:lnTo>
                      <a:pt x="1578" y="3741"/>
                    </a:lnTo>
                    <a:lnTo>
                      <a:pt x="1584" y="3737"/>
                    </a:lnTo>
                    <a:lnTo>
                      <a:pt x="1590" y="3732"/>
                    </a:lnTo>
                    <a:lnTo>
                      <a:pt x="1598" y="3731"/>
                    </a:lnTo>
                    <a:lnTo>
                      <a:pt x="1606" y="3734"/>
                    </a:lnTo>
                    <a:lnTo>
                      <a:pt x="1606" y="3725"/>
                    </a:lnTo>
                    <a:lnTo>
                      <a:pt x="1614" y="3725"/>
                    </a:lnTo>
                    <a:lnTo>
                      <a:pt x="1622" y="3728"/>
                    </a:lnTo>
                    <a:lnTo>
                      <a:pt x="1629" y="3723"/>
                    </a:lnTo>
                    <a:lnTo>
                      <a:pt x="1637" y="3728"/>
                    </a:lnTo>
                    <a:lnTo>
                      <a:pt x="1648" y="3739"/>
                    </a:lnTo>
                    <a:lnTo>
                      <a:pt x="1662" y="3730"/>
                    </a:lnTo>
                    <a:lnTo>
                      <a:pt x="1666" y="3723"/>
                    </a:lnTo>
                    <a:lnTo>
                      <a:pt x="1682" y="3723"/>
                    </a:lnTo>
                    <a:lnTo>
                      <a:pt x="1689" y="3719"/>
                    </a:lnTo>
                    <a:lnTo>
                      <a:pt x="1704" y="3725"/>
                    </a:lnTo>
                    <a:lnTo>
                      <a:pt x="1709" y="3731"/>
                    </a:lnTo>
                    <a:lnTo>
                      <a:pt x="1710" y="3747"/>
                    </a:lnTo>
                    <a:lnTo>
                      <a:pt x="1716" y="3753"/>
                    </a:lnTo>
                    <a:lnTo>
                      <a:pt x="1721" y="3760"/>
                    </a:lnTo>
                    <a:lnTo>
                      <a:pt x="1737" y="3757"/>
                    </a:lnTo>
                    <a:lnTo>
                      <a:pt x="1752" y="3761"/>
                    </a:lnTo>
                    <a:lnTo>
                      <a:pt x="1752" y="3761"/>
                    </a:lnTo>
                    <a:lnTo>
                      <a:pt x="1754" y="3772"/>
                    </a:lnTo>
                    <a:lnTo>
                      <a:pt x="1772" y="3771"/>
                    </a:lnTo>
                    <a:lnTo>
                      <a:pt x="1778" y="3766"/>
                    </a:lnTo>
                    <a:lnTo>
                      <a:pt x="1785" y="3751"/>
                    </a:lnTo>
                    <a:lnTo>
                      <a:pt x="1790" y="3745"/>
                    </a:lnTo>
                    <a:lnTo>
                      <a:pt x="1796" y="3747"/>
                    </a:lnTo>
                    <a:lnTo>
                      <a:pt x="1807" y="3760"/>
                    </a:lnTo>
                    <a:lnTo>
                      <a:pt x="1824" y="3761"/>
                    </a:lnTo>
                    <a:lnTo>
                      <a:pt x="1839" y="3757"/>
                    </a:lnTo>
                    <a:lnTo>
                      <a:pt x="1847" y="3752"/>
                    </a:lnTo>
                    <a:lnTo>
                      <a:pt x="1863" y="3747"/>
                    </a:lnTo>
                    <a:lnTo>
                      <a:pt x="1874" y="3709"/>
                    </a:lnTo>
                    <a:lnTo>
                      <a:pt x="1877" y="3702"/>
                    </a:lnTo>
                    <a:lnTo>
                      <a:pt x="1872" y="3696"/>
                    </a:lnTo>
                    <a:lnTo>
                      <a:pt x="1870" y="3692"/>
                    </a:lnTo>
                    <a:lnTo>
                      <a:pt x="1856" y="3691"/>
                    </a:lnTo>
                    <a:lnTo>
                      <a:pt x="1840" y="3689"/>
                    </a:lnTo>
                    <a:lnTo>
                      <a:pt x="1834" y="3682"/>
                    </a:lnTo>
                    <a:lnTo>
                      <a:pt x="1831" y="3677"/>
                    </a:lnTo>
                    <a:lnTo>
                      <a:pt x="1813" y="3674"/>
                    </a:lnTo>
                    <a:lnTo>
                      <a:pt x="1806" y="3671"/>
                    </a:lnTo>
                    <a:lnTo>
                      <a:pt x="1807" y="3662"/>
                    </a:lnTo>
                    <a:lnTo>
                      <a:pt x="1802" y="3655"/>
                    </a:lnTo>
                    <a:lnTo>
                      <a:pt x="1786" y="3653"/>
                    </a:lnTo>
                    <a:lnTo>
                      <a:pt x="1788" y="3644"/>
                    </a:lnTo>
                    <a:lnTo>
                      <a:pt x="1795" y="3642"/>
                    </a:lnTo>
                    <a:lnTo>
                      <a:pt x="1807" y="3632"/>
                    </a:lnTo>
                    <a:lnTo>
                      <a:pt x="1823" y="3626"/>
                    </a:lnTo>
                    <a:lnTo>
                      <a:pt x="1837" y="3617"/>
                    </a:lnTo>
                    <a:lnTo>
                      <a:pt x="1840" y="3611"/>
                    </a:lnTo>
                    <a:lnTo>
                      <a:pt x="1842" y="3602"/>
                    </a:lnTo>
                    <a:lnTo>
                      <a:pt x="1823" y="3575"/>
                    </a:lnTo>
                    <a:lnTo>
                      <a:pt x="1831" y="3572"/>
                    </a:lnTo>
                    <a:lnTo>
                      <a:pt x="1838" y="3565"/>
                    </a:lnTo>
                    <a:lnTo>
                      <a:pt x="1839" y="3558"/>
                    </a:lnTo>
                    <a:lnTo>
                      <a:pt x="1845" y="3553"/>
                    </a:lnTo>
                    <a:lnTo>
                      <a:pt x="1854" y="3552"/>
                    </a:lnTo>
                    <a:lnTo>
                      <a:pt x="1863" y="3553"/>
                    </a:lnTo>
                    <a:lnTo>
                      <a:pt x="1870" y="3552"/>
                    </a:lnTo>
                    <a:lnTo>
                      <a:pt x="1877" y="3554"/>
                    </a:lnTo>
                    <a:lnTo>
                      <a:pt x="1893" y="3554"/>
                    </a:lnTo>
                    <a:lnTo>
                      <a:pt x="1902" y="3551"/>
                    </a:lnTo>
                    <a:lnTo>
                      <a:pt x="1904" y="3543"/>
                    </a:lnTo>
                    <a:lnTo>
                      <a:pt x="1901" y="3537"/>
                    </a:lnTo>
                    <a:lnTo>
                      <a:pt x="1886" y="3529"/>
                    </a:lnTo>
                    <a:lnTo>
                      <a:pt x="1854" y="3524"/>
                    </a:lnTo>
                    <a:lnTo>
                      <a:pt x="1850" y="3518"/>
                    </a:lnTo>
                    <a:lnTo>
                      <a:pt x="1852" y="3509"/>
                    </a:lnTo>
                    <a:lnTo>
                      <a:pt x="1859" y="3509"/>
                    </a:lnTo>
                    <a:lnTo>
                      <a:pt x="1866" y="3506"/>
                    </a:lnTo>
                    <a:lnTo>
                      <a:pt x="1871" y="3499"/>
                    </a:lnTo>
                    <a:lnTo>
                      <a:pt x="1865" y="3494"/>
                    </a:lnTo>
                    <a:lnTo>
                      <a:pt x="1858" y="3498"/>
                    </a:lnTo>
                    <a:lnTo>
                      <a:pt x="1842" y="3498"/>
                    </a:lnTo>
                    <a:lnTo>
                      <a:pt x="1842" y="3489"/>
                    </a:lnTo>
                    <a:lnTo>
                      <a:pt x="1844" y="3482"/>
                    </a:lnTo>
                    <a:lnTo>
                      <a:pt x="1849" y="3476"/>
                    </a:lnTo>
                    <a:lnTo>
                      <a:pt x="1838" y="3463"/>
                    </a:lnTo>
                    <a:lnTo>
                      <a:pt x="1854" y="3463"/>
                    </a:lnTo>
                    <a:lnTo>
                      <a:pt x="1859" y="3457"/>
                    </a:lnTo>
                    <a:lnTo>
                      <a:pt x="1867" y="3457"/>
                    </a:lnTo>
                    <a:lnTo>
                      <a:pt x="1872" y="3463"/>
                    </a:lnTo>
                    <a:lnTo>
                      <a:pt x="1880" y="3462"/>
                    </a:lnTo>
                    <a:lnTo>
                      <a:pt x="1888" y="3463"/>
                    </a:lnTo>
                    <a:lnTo>
                      <a:pt x="1896" y="3461"/>
                    </a:lnTo>
                    <a:lnTo>
                      <a:pt x="1920" y="3461"/>
                    </a:lnTo>
                    <a:lnTo>
                      <a:pt x="1925" y="3468"/>
                    </a:lnTo>
                    <a:lnTo>
                      <a:pt x="1935" y="3456"/>
                    </a:lnTo>
                    <a:lnTo>
                      <a:pt x="1942" y="3452"/>
                    </a:lnTo>
                    <a:lnTo>
                      <a:pt x="1958" y="3454"/>
                    </a:lnTo>
                    <a:lnTo>
                      <a:pt x="1966" y="3449"/>
                    </a:lnTo>
                    <a:lnTo>
                      <a:pt x="1973" y="3446"/>
                    </a:lnTo>
                    <a:lnTo>
                      <a:pt x="1987" y="3436"/>
                    </a:lnTo>
                    <a:lnTo>
                      <a:pt x="1994" y="3439"/>
                    </a:lnTo>
                    <a:lnTo>
                      <a:pt x="2000" y="3444"/>
                    </a:lnTo>
                    <a:lnTo>
                      <a:pt x="2008" y="3444"/>
                    </a:lnTo>
                    <a:lnTo>
                      <a:pt x="2010" y="3436"/>
                    </a:lnTo>
                    <a:lnTo>
                      <a:pt x="2027" y="3432"/>
                    </a:lnTo>
                    <a:lnTo>
                      <a:pt x="2033" y="3428"/>
                    </a:lnTo>
                    <a:lnTo>
                      <a:pt x="2042" y="3427"/>
                    </a:lnTo>
                    <a:lnTo>
                      <a:pt x="2049" y="3424"/>
                    </a:lnTo>
                    <a:lnTo>
                      <a:pt x="2057" y="3424"/>
                    </a:lnTo>
                    <a:lnTo>
                      <a:pt x="2064" y="3427"/>
                    </a:lnTo>
                    <a:lnTo>
                      <a:pt x="2069" y="3419"/>
                    </a:lnTo>
                    <a:lnTo>
                      <a:pt x="2070" y="3412"/>
                    </a:lnTo>
                    <a:lnTo>
                      <a:pt x="2074" y="3403"/>
                    </a:lnTo>
                    <a:lnTo>
                      <a:pt x="2081" y="3400"/>
                    </a:lnTo>
                    <a:lnTo>
                      <a:pt x="2089" y="3398"/>
                    </a:lnTo>
                    <a:lnTo>
                      <a:pt x="2096" y="3402"/>
                    </a:lnTo>
                    <a:lnTo>
                      <a:pt x="2114" y="3396"/>
                    </a:lnTo>
                    <a:lnTo>
                      <a:pt x="2114" y="3397"/>
                    </a:lnTo>
                    <a:lnTo>
                      <a:pt x="2151" y="3387"/>
                    </a:lnTo>
                    <a:lnTo>
                      <a:pt x="2183" y="3384"/>
                    </a:lnTo>
                    <a:lnTo>
                      <a:pt x="2211" y="3375"/>
                    </a:lnTo>
                    <a:lnTo>
                      <a:pt x="2218" y="3369"/>
                    </a:lnTo>
                    <a:lnTo>
                      <a:pt x="2226" y="3370"/>
                    </a:lnTo>
                    <a:lnTo>
                      <a:pt x="2234" y="3368"/>
                    </a:lnTo>
                    <a:lnTo>
                      <a:pt x="2238" y="3362"/>
                    </a:lnTo>
                    <a:lnTo>
                      <a:pt x="2238" y="3353"/>
                    </a:lnTo>
                    <a:lnTo>
                      <a:pt x="2238" y="3346"/>
                    </a:lnTo>
                    <a:lnTo>
                      <a:pt x="2247" y="3347"/>
                    </a:lnTo>
                    <a:lnTo>
                      <a:pt x="2254" y="3344"/>
                    </a:lnTo>
                    <a:lnTo>
                      <a:pt x="2259" y="3338"/>
                    </a:lnTo>
                    <a:lnTo>
                      <a:pt x="2265" y="3333"/>
                    </a:lnTo>
                    <a:lnTo>
                      <a:pt x="2274" y="3333"/>
                    </a:lnTo>
                    <a:lnTo>
                      <a:pt x="2279" y="3326"/>
                    </a:lnTo>
                    <a:lnTo>
                      <a:pt x="2286" y="3326"/>
                    </a:lnTo>
                    <a:lnTo>
                      <a:pt x="2293" y="3332"/>
                    </a:lnTo>
                    <a:lnTo>
                      <a:pt x="2300" y="3330"/>
                    </a:lnTo>
                    <a:lnTo>
                      <a:pt x="2307" y="3333"/>
                    </a:lnTo>
                    <a:lnTo>
                      <a:pt x="2316" y="3331"/>
                    </a:lnTo>
                    <a:lnTo>
                      <a:pt x="2323" y="3335"/>
                    </a:lnTo>
                    <a:lnTo>
                      <a:pt x="2328" y="3341"/>
                    </a:lnTo>
                    <a:lnTo>
                      <a:pt x="2342" y="3349"/>
                    </a:lnTo>
                    <a:lnTo>
                      <a:pt x="2349" y="3346"/>
                    </a:lnTo>
                    <a:lnTo>
                      <a:pt x="2355" y="3341"/>
                    </a:lnTo>
                    <a:lnTo>
                      <a:pt x="2371" y="3338"/>
                    </a:lnTo>
                    <a:lnTo>
                      <a:pt x="2379" y="3341"/>
                    </a:lnTo>
                    <a:lnTo>
                      <a:pt x="2385" y="3347"/>
                    </a:lnTo>
                    <a:lnTo>
                      <a:pt x="2388" y="3354"/>
                    </a:lnTo>
                    <a:lnTo>
                      <a:pt x="2390" y="3370"/>
                    </a:lnTo>
                    <a:lnTo>
                      <a:pt x="2388" y="3379"/>
                    </a:lnTo>
                    <a:lnTo>
                      <a:pt x="2391" y="3386"/>
                    </a:lnTo>
                    <a:lnTo>
                      <a:pt x="2403" y="3397"/>
                    </a:lnTo>
                    <a:lnTo>
                      <a:pt x="2399" y="3403"/>
                    </a:lnTo>
                    <a:lnTo>
                      <a:pt x="2401" y="3420"/>
                    </a:lnTo>
                    <a:lnTo>
                      <a:pt x="2396" y="3427"/>
                    </a:lnTo>
                    <a:lnTo>
                      <a:pt x="2391" y="3433"/>
                    </a:lnTo>
                    <a:lnTo>
                      <a:pt x="2394" y="3440"/>
                    </a:lnTo>
                    <a:lnTo>
                      <a:pt x="2397" y="3448"/>
                    </a:lnTo>
                    <a:lnTo>
                      <a:pt x="2413" y="3444"/>
                    </a:lnTo>
                    <a:lnTo>
                      <a:pt x="2420" y="3449"/>
                    </a:lnTo>
                    <a:lnTo>
                      <a:pt x="2428" y="3448"/>
                    </a:lnTo>
                    <a:lnTo>
                      <a:pt x="2431" y="3439"/>
                    </a:lnTo>
                    <a:lnTo>
                      <a:pt x="2439" y="3439"/>
                    </a:lnTo>
                    <a:lnTo>
                      <a:pt x="2446" y="3441"/>
                    </a:lnTo>
                    <a:lnTo>
                      <a:pt x="2449" y="3433"/>
                    </a:lnTo>
                    <a:lnTo>
                      <a:pt x="2449" y="3425"/>
                    </a:lnTo>
                    <a:lnTo>
                      <a:pt x="2456" y="3427"/>
                    </a:lnTo>
                    <a:lnTo>
                      <a:pt x="2460" y="3434"/>
                    </a:lnTo>
                    <a:lnTo>
                      <a:pt x="2462" y="3443"/>
                    </a:lnTo>
                    <a:lnTo>
                      <a:pt x="2467" y="3448"/>
                    </a:lnTo>
                    <a:lnTo>
                      <a:pt x="2465" y="3455"/>
                    </a:lnTo>
                    <a:lnTo>
                      <a:pt x="2463" y="3463"/>
                    </a:lnTo>
                    <a:lnTo>
                      <a:pt x="2479" y="3465"/>
                    </a:lnTo>
                    <a:lnTo>
                      <a:pt x="2477" y="3457"/>
                    </a:lnTo>
                    <a:lnTo>
                      <a:pt x="2472" y="3451"/>
                    </a:lnTo>
                    <a:lnTo>
                      <a:pt x="2479" y="3448"/>
                    </a:lnTo>
                    <a:lnTo>
                      <a:pt x="2495" y="3451"/>
                    </a:lnTo>
                    <a:lnTo>
                      <a:pt x="2503" y="3456"/>
                    </a:lnTo>
                    <a:lnTo>
                      <a:pt x="2508" y="3462"/>
                    </a:lnTo>
                    <a:lnTo>
                      <a:pt x="2516" y="3466"/>
                    </a:lnTo>
                    <a:lnTo>
                      <a:pt x="2523" y="3466"/>
                    </a:lnTo>
                    <a:lnTo>
                      <a:pt x="2527" y="3459"/>
                    </a:lnTo>
                    <a:lnTo>
                      <a:pt x="2535" y="3455"/>
                    </a:lnTo>
                    <a:lnTo>
                      <a:pt x="2537" y="3463"/>
                    </a:lnTo>
                    <a:lnTo>
                      <a:pt x="2537" y="3471"/>
                    </a:lnTo>
                    <a:lnTo>
                      <a:pt x="2528" y="3473"/>
                    </a:lnTo>
                    <a:lnTo>
                      <a:pt x="2522" y="3478"/>
                    </a:lnTo>
                    <a:lnTo>
                      <a:pt x="2517" y="3486"/>
                    </a:lnTo>
                    <a:lnTo>
                      <a:pt x="2515" y="3493"/>
                    </a:lnTo>
                    <a:lnTo>
                      <a:pt x="2516" y="3502"/>
                    </a:lnTo>
                    <a:lnTo>
                      <a:pt x="2521" y="3508"/>
                    </a:lnTo>
                    <a:lnTo>
                      <a:pt x="2528" y="3508"/>
                    </a:lnTo>
                    <a:lnTo>
                      <a:pt x="2533" y="3502"/>
                    </a:lnTo>
                    <a:lnTo>
                      <a:pt x="2548" y="3495"/>
                    </a:lnTo>
                    <a:lnTo>
                      <a:pt x="2555" y="3498"/>
                    </a:lnTo>
                    <a:lnTo>
                      <a:pt x="2564" y="3498"/>
                    </a:lnTo>
                    <a:lnTo>
                      <a:pt x="2570" y="3503"/>
                    </a:lnTo>
                    <a:lnTo>
                      <a:pt x="2578" y="3503"/>
                    </a:lnTo>
                    <a:lnTo>
                      <a:pt x="2575" y="3495"/>
                    </a:lnTo>
                    <a:lnTo>
                      <a:pt x="2580" y="3489"/>
                    </a:lnTo>
                    <a:lnTo>
                      <a:pt x="2589" y="3488"/>
                    </a:lnTo>
                    <a:lnTo>
                      <a:pt x="2598" y="3477"/>
                    </a:lnTo>
                    <a:lnTo>
                      <a:pt x="2614" y="3475"/>
                    </a:lnTo>
                    <a:lnTo>
                      <a:pt x="2627" y="3463"/>
                    </a:lnTo>
                    <a:lnTo>
                      <a:pt x="2633" y="3449"/>
                    </a:lnTo>
                    <a:lnTo>
                      <a:pt x="2639" y="3444"/>
                    </a:lnTo>
                    <a:lnTo>
                      <a:pt x="2648" y="3445"/>
                    </a:lnTo>
                    <a:lnTo>
                      <a:pt x="2664" y="3441"/>
                    </a:lnTo>
                    <a:lnTo>
                      <a:pt x="2671" y="3439"/>
                    </a:lnTo>
                    <a:lnTo>
                      <a:pt x="2675" y="3432"/>
                    </a:lnTo>
                    <a:lnTo>
                      <a:pt x="2691" y="3430"/>
                    </a:lnTo>
                    <a:lnTo>
                      <a:pt x="2704" y="3422"/>
                    </a:lnTo>
                    <a:lnTo>
                      <a:pt x="2708" y="3429"/>
                    </a:lnTo>
                    <a:lnTo>
                      <a:pt x="2709" y="3436"/>
                    </a:lnTo>
                    <a:lnTo>
                      <a:pt x="2704" y="3444"/>
                    </a:lnTo>
                    <a:lnTo>
                      <a:pt x="2697" y="3446"/>
                    </a:lnTo>
                    <a:lnTo>
                      <a:pt x="2689" y="3446"/>
                    </a:lnTo>
                    <a:lnTo>
                      <a:pt x="2688" y="345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28" name="Freeform 133"/>
              <p:cNvSpPr>
                <a:spLocks noChangeAspect="1"/>
              </p:cNvSpPr>
              <p:nvPr/>
            </p:nvSpPr>
            <p:spPr bwMode="gray">
              <a:xfrm>
                <a:off x="2730" y="1750"/>
                <a:ext cx="36" cy="27"/>
              </a:xfrm>
              <a:custGeom>
                <a:avLst/>
                <a:gdLst/>
                <a:ahLst/>
                <a:cxnLst>
                  <a:cxn ang="0">
                    <a:pos x="0" y="118"/>
                  </a:cxn>
                  <a:cxn ang="0">
                    <a:pos x="2" y="114"/>
                  </a:cxn>
                  <a:cxn ang="0">
                    <a:pos x="12" y="107"/>
                  </a:cxn>
                  <a:cxn ang="0">
                    <a:pos x="14" y="102"/>
                  </a:cxn>
                  <a:cxn ang="0">
                    <a:pos x="19" y="87"/>
                  </a:cxn>
                  <a:cxn ang="0">
                    <a:pos x="21" y="76"/>
                  </a:cxn>
                  <a:cxn ang="0">
                    <a:pos x="25" y="70"/>
                  </a:cxn>
                  <a:cxn ang="0">
                    <a:pos x="46" y="69"/>
                  </a:cxn>
                  <a:cxn ang="0">
                    <a:pos x="55" y="63"/>
                  </a:cxn>
                  <a:cxn ang="0">
                    <a:pos x="67" y="48"/>
                  </a:cxn>
                  <a:cxn ang="0">
                    <a:pos x="77" y="32"/>
                  </a:cxn>
                  <a:cxn ang="0">
                    <a:pos x="82" y="15"/>
                  </a:cxn>
                  <a:cxn ang="0">
                    <a:pos x="83" y="0"/>
                  </a:cxn>
                  <a:cxn ang="0">
                    <a:pos x="79" y="27"/>
                  </a:cxn>
                  <a:cxn ang="0">
                    <a:pos x="71" y="46"/>
                  </a:cxn>
                  <a:cxn ang="0">
                    <a:pos x="65" y="55"/>
                  </a:cxn>
                  <a:cxn ang="0">
                    <a:pos x="57" y="64"/>
                  </a:cxn>
                  <a:cxn ang="0">
                    <a:pos x="61" y="71"/>
                  </a:cxn>
                  <a:cxn ang="0">
                    <a:pos x="67" y="70"/>
                  </a:cxn>
                  <a:cxn ang="0">
                    <a:pos x="76" y="75"/>
                  </a:cxn>
                  <a:cxn ang="0">
                    <a:pos x="87" y="75"/>
                  </a:cxn>
                  <a:cxn ang="0">
                    <a:pos x="89" y="66"/>
                  </a:cxn>
                  <a:cxn ang="0">
                    <a:pos x="89" y="49"/>
                  </a:cxn>
                  <a:cxn ang="0">
                    <a:pos x="93" y="44"/>
                  </a:cxn>
                  <a:cxn ang="0">
                    <a:pos x="93" y="41"/>
                  </a:cxn>
                  <a:cxn ang="0">
                    <a:pos x="103" y="38"/>
                  </a:cxn>
                  <a:cxn ang="0">
                    <a:pos x="109" y="43"/>
                  </a:cxn>
                  <a:cxn ang="0">
                    <a:pos x="116" y="46"/>
                  </a:cxn>
                  <a:cxn ang="0">
                    <a:pos x="122" y="50"/>
                  </a:cxn>
                  <a:cxn ang="0">
                    <a:pos x="130" y="54"/>
                  </a:cxn>
                  <a:cxn ang="0">
                    <a:pos x="147" y="57"/>
                  </a:cxn>
                  <a:cxn ang="0">
                    <a:pos x="163" y="55"/>
                  </a:cxn>
                  <a:cxn ang="0">
                    <a:pos x="169" y="59"/>
                  </a:cxn>
                  <a:cxn ang="0">
                    <a:pos x="180" y="82"/>
                  </a:cxn>
                  <a:cxn ang="0">
                    <a:pos x="174" y="97"/>
                  </a:cxn>
                  <a:cxn ang="0">
                    <a:pos x="174" y="114"/>
                  </a:cxn>
                  <a:cxn ang="0">
                    <a:pos x="177" y="124"/>
                  </a:cxn>
                  <a:cxn ang="0">
                    <a:pos x="153" y="127"/>
                  </a:cxn>
                  <a:cxn ang="0">
                    <a:pos x="126" y="133"/>
                  </a:cxn>
                  <a:cxn ang="0">
                    <a:pos x="78" y="134"/>
                  </a:cxn>
                  <a:cxn ang="0">
                    <a:pos x="14" y="123"/>
                  </a:cxn>
                  <a:cxn ang="0">
                    <a:pos x="0" y="118"/>
                  </a:cxn>
                </a:cxnLst>
                <a:rect l="0" t="0" r="r" b="b"/>
                <a:pathLst>
                  <a:path w="180" h="134">
                    <a:moveTo>
                      <a:pt x="0" y="118"/>
                    </a:moveTo>
                    <a:lnTo>
                      <a:pt x="2" y="114"/>
                    </a:lnTo>
                    <a:lnTo>
                      <a:pt x="12" y="107"/>
                    </a:lnTo>
                    <a:lnTo>
                      <a:pt x="14" y="102"/>
                    </a:lnTo>
                    <a:lnTo>
                      <a:pt x="19" y="87"/>
                    </a:lnTo>
                    <a:lnTo>
                      <a:pt x="21" y="76"/>
                    </a:lnTo>
                    <a:lnTo>
                      <a:pt x="25" y="70"/>
                    </a:lnTo>
                    <a:lnTo>
                      <a:pt x="46" y="69"/>
                    </a:lnTo>
                    <a:lnTo>
                      <a:pt x="55" y="63"/>
                    </a:lnTo>
                    <a:lnTo>
                      <a:pt x="67" y="48"/>
                    </a:lnTo>
                    <a:lnTo>
                      <a:pt x="77" y="32"/>
                    </a:lnTo>
                    <a:lnTo>
                      <a:pt x="82" y="15"/>
                    </a:lnTo>
                    <a:lnTo>
                      <a:pt x="83" y="0"/>
                    </a:lnTo>
                    <a:lnTo>
                      <a:pt x="79" y="27"/>
                    </a:lnTo>
                    <a:lnTo>
                      <a:pt x="71" y="46"/>
                    </a:lnTo>
                    <a:lnTo>
                      <a:pt x="65" y="55"/>
                    </a:lnTo>
                    <a:lnTo>
                      <a:pt x="57" y="64"/>
                    </a:lnTo>
                    <a:lnTo>
                      <a:pt x="61" y="71"/>
                    </a:lnTo>
                    <a:lnTo>
                      <a:pt x="67" y="70"/>
                    </a:lnTo>
                    <a:lnTo>
                      <a:pt x="76" y="75"/>
                    </a:lnTo>
                    <a:lnTo>
                      <a:pt x="87" y="75"/>
                    </a:lnTo>
                    <a:lnTo>
                      <a:pt x="89" y="66"/>
                    </a:lnTo>
                    <a:lnTo>
                      <a:pt x="89" y="49"/>
                    </a:lnTo>
                    <a:lnTo>
                      <a:pt x="93" y="44"/>
                    </a:lnTo>
                    <a:lnTo>
                      <a:pt x="93" y="41"/>
                    </a:lnTo>
                    <a:lnTo>
                      <a:pt x="103" y="38"/>
                    </a:lnTo>
                    <a:lnTo>
                      <a:pt x="109" y="43"/>
                    </a:lnTo>
                    <a:lnTo>
                      <a:pt x="116" y="46"/>
                    </a:lnTo>
                    <a:lnTo>
                      <a:pt x="122" y="50"/>
                    </a:lnTo>
                    <a:lnTo>
                      <a:pt x="130" y="54"/>
                    </a:lnTo>
                    <a:lnTo>
                      <a:pt x="147" y="57"/>
                    </a:lnTo>
                    <a:lnTo>
                      <a:pt x="163" y="55"/>
                    </a:lnTo>
                    <a:lnTo>
                      <a:pt x="169" y="59"/>
                    </a:lnTo>
                    <a:lnTo>
                      <a:pt x="180" y="82"/>
                    </a:lnTo>
                    <a:lnTo>
                      <a:pt x="174" y="97"/>
                    </a:lnTo>
                    <a:lnTo>
                      <a:pt x="174" y="114"/>
                    </a:lnTo>
                    <a:lnTo>
                      <a:pt x="177" y="124"/>
                    </a:lnTo>
                    <a:lnTo>
                      <a:pt x="153" y="127"/>
                    </a:lnTo>
                    <a:lnTo>
                      <a:pt x="126" y="133"/>
                    </a:lnTo>
                    <a:lnTo>
                      <a:pt x="78" y="134"/>
                    </a:lnTo>
                    <a:lnTo>
                      <a:pt x="14" y="123"/>
                    </a:lnTo>
                    <a:lnTo>
                      <a:pt x="0" y="1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grpSp>
          <p:nvGrpSpPr>
            <p:cNvPr id="8" name="Group 135"/>
            <p:cNvGrpSpPr>
              <a:grpSpLocks noChangeAspect="1"/>
            </p:cNvGrpSpPr>
            <p:nvPr/>
          </p:nvGrpSpPr>
          <p:grpSpPr bwMode="gray">
            <a:xfrm>
              <a:off x="5214204" y="2886470"/>
              <a:ext cx="647707" cy="585797"/>
              <a:chOff x="2802" y="1979"/>
              <a:chExt cx="408" cy="369"/>
            </a:xfrm>
            <a:grpFill/>
          </p:grpSpPr>
          <p:sp>
            <p:nvSpPr>
              <p:cNvPr id="296" name="Freeform 136"/>
              <p:cNvSpPr>
                <a:spLocks noChangeAspect="1"/>
              </p:cNvSpPr>
              <p:nvPr/>
            </p:nvSpPr>
            <p:spPr bwMode="gray">
              <a:xfrm>
                <a:off x="2899" y="2082"/>
                <a:ext cx="19" cy="23"/>
              </a:xfrm>
              <a:custGeom>
                <a:avLst/>
                <a:gdLst/>
                <a:ahLst/>
                <a:cxnLst>
                  <a:cxn ang="0">
                    <a:pos x="39" y="96"/>
                  </a:cxn>
                  <a:cxn ang="0">
                    <a:pos x="45" y="93"/>
                  </a:cxn>
                  <a:cxn ang="0">
                    <a:pos x="55" y="83"/>
                  </a:cxn>
                  <a:cxn ang="0">
                    <a:pos x="58" y="78"/>
                  </a:cxn>
                  <a:cxn ang="0">
                    <a:pos x="53" y="75"/>
                  </a:cxn>
                  <a:cxn ang="0">
                    <a:pos x="58" y="68"/>
                  </a:cxn>
                  <a:cxn ang="0">
                    <a:pos x="72" y="62"/>
                  </a:cxn>
                  <a:cxn ang="0">
                    <a:pos x="79" y="62"/>
                  </a:cxn>
                  <a:cxn ang="0">
                    <a:pos x="77" y="59"/>
                  </a:cxn>
                  <a:cxn ang="0">
                    <a:pos x="74" y="53"/>
                  </a:cxn>
                  <a:cxn ang="0">
                    <a:pos x="77" y="48"/>
                  </a:cxn>
                  <a:cxn ang="0">
                    <a:pos x="87" y="42"/>
                  </a:cxn>
                  <a:cxn ang="0">
                    <a:pos x="91" y="38"/>
                  </a:cxn>
                  <a:cxn ang="0">
                    <a:pos x="91" y="34"/>
                  </a:cxn>
                  <a:cxn ang="0">
                    <a:pos x="88" y="25"/>
                  </a:cxn>
                  <a:cxn ang="0">
                    <a:pos x="85" y="19"/>
                  </a:cxn>
                  <a:cxn ang="0">
                    <a:pos x="77" y="15"/>
                  </a:cxn>
                  <a:cxn ang="0">
                    <a:pos x="81" y="10"/>
                  </a:cxn>
                  <a:cxn ang="0">
                    <a:pos x="85" y="9"/>
                  </a:cxn>
                  <a:cxn ang="0">
                    <a:pos x="84" y="4"/>
                  </a:cxn>
                  <a:cxn ang="0">
                    <a:pos x="77" y="0"/>
                  </a:cxn>
                  <a:cxn ang="0">
                    <a:pos x="72" y="4"/>
                  </a:cxn>
                  <a:cxn ang="0">
                    <a:pos x="58" y="14"/>
                  </a:cxn>
                  <a:cxn ang="0">
                    <a:pos x="41" y="29"/>
                  </a:cxn>
                  <a:cxn ang="0">
                    <a:pos x="27" y="54"/>
                  </a:cxn>
                  <a:cxn ang="0">
                    <a:pos x="25" y="58"/>
                  </a:cxn>
                  <a:cxn ang="0">
                    <a:pos x="17" y="73"/>
                  </a:cxn>
                  <a:cxn ang="0">
                    <a:pos x="11" y="85"/>
                  </a:cxn>
                  <a:cxn ang="0">
                    <a:pos x="1" y="106"/>
                  </a:cxn>
                  <a:cxn ang="0">
                    <a:pos x="2" y="113"/>
                  </a:cxn>
                  <a:cxn ang="0">
                    <a:pos x="16" y="116"/>
                  </a:cxn>
                  <a:cxn ang="0">
                    <a:pos x="21" y="113"/>
                  </a:cxn>
                  <a:cxn ang="0">
                    <a:pos x="27" y="101"/>
                  </a:cxn>
                  <a:cxn ang="0">
                    <a:pos x="31" y="100"/>
                  </a:cxn>
                </a:cxnLst>
                <a:rect l="0" t="0" r="r" b="b"/>
                <a:pathLst>
                  <a:path w="95" h="116">
                    <a:moveTo>
                      <a:pt x="32" y="102"/>
                    </a:moveTo>
                    <a:lnTo>
                      <a:pt x="39" y="96"/>
                    </a:lnTo>
                    <a:lnTo>
                      <a:pt x="44" y="95"/>
                    </a:lnTo>
                    <a:lnTo>
                      <a:pt x="45" y="93"/>
                    </a:lnTo>
                    <a:lnTo>
                      <a:pt x="52" y="88"/>
                    </a:lnTo>
                    <a:lnTo>
                      <a:pt x="55" y="83"/>
                    </a:lnTo>
                    <a:lnTo>
                      <a:pt x="58" y="83"/>
                    </a:lnTo>
                    <a:lnTo>
                      <a:pt x="58" y="78"/>
                    </a:lnTo>
                    <a:lnTo>
                      <a:pt x="53" y="75"/>
                    </a:lnTo>
                    <a:lnTo>
                      <a:pt x="53" y="75"/>
                    </a:lnTo>
                    <a:lnTo>
                      <a:pt x="55" y="69"/>
                    </a:lnTo>
                    <a:lnTo>
                      <a:pt x="58" y="68"/>
                    </a:lnTo>
                    <a:lnTo>
                      <a:pt x="59" y="63"/>
                    </a:lnTo>
                    <a:lnTo>
                      <a:pt x="72" y="62"/>
                    </a:lnTo>
                    <a:lnTo>
                      <a:pt x="77" y="63"/>
                    </a:lnTo>
                    <a:lnTo>
                      <a:pt x="79" y="62"/>
                    </a:lnTo>
                    <a:lnTo>
                      <a:pt x="80" y="62"/>
                    </a:lnTo>
                    <a:lnTo>
                      <a:pt x="77" y="59"/>
                    </a:lnTo>
                    <a:lnTo>
                      <a:pt x="72" y="56"/>
                    </a:lnTo>
                    <a:lnTo>
                      <a:pt x="74" y="53"/>
                    </a:lnTo>
                    <a:lnTo>
                      <a:pt x="77" y="52"/>
                    </a:lnTo>
                    <a:lnTo>
                      <a:pt x="77" y="48"/>
                    </a:lnTo>
                    <a:lnTo>
                      <a:pt x="82" y="47"/>
                    </a:lnTo>
                    <a:lnTo>
                      <a:pt x="87" y="42"/>
                    </a:lnTo>
                    <a:lnTo>
                      <a:pt x="90" y="42"/>
                    </a:lnTo>
                    <a:lnTo>
                      <a:pt x="91" y="38"/>
                    </a:lnTo>
                    <a:lnTo>
                      <a:pt x="95" y="36"/>
                    </a:lnTo>
                    <a:lnTo>
                      <a:pt x="91" y="34"/>
                    </a:lnTo>
                    <a:lnTo>
                      <a:pt x="92" y="30"/>
                    </a:lnTo>
                    <a:lnTo>
                      <a:pt x="88" y="25"/>
                    </a:lnTo>
                    <a:lnTo>
                      <a:pt x="90" y="21"/>
                    </a:lnTo>
                    <a:lnTo>
                      <a:pt x="85" y="19"/>
                    </a:lnTo>
                    <a:lnTo>
                      <a:pt x="84" y="15"/>
                    </a:lnTo>
                    <a:lnTo>
                      <a:pt x="77" y="15"/>
                    </a:lnTo>
                    <a:lnTo>
                      <a:pt x="77" y="13"/>
                    </a:lnTo>
                    <a:lnTo>
                      <a:pt x="81" y="10"/>
                    </a:lnTo>
                    <a:lnTo>
                      <a:pt x="81" y="9"/>
                    </a:lnTo>
                    <a:lnTo>
                      <a:pt x="85" y="9"/>
                    </a:lnTo>
                    <a:lnTo>
                      <a:pt x="85" y="7"/>
                    </a:lnTo>
                    <a:lnTo>
                      <a:pt x="84" y="4"/>
                    </a:lnTo>
                    <a:lnTo>
                      <a:pt x="79" y="4"/>
                    </a:lnTo>
                    <a:lnTo>
                      <a:pt x="77" y="0"/>
                    </a:lnTo>
                    <a:lnTo>
                      <a:pt x="75" y="0"/>
                    </a:lnTo>
                    <a:lnTo>
                      <a:pt x="72" y="4"/>
                    </a:lnTo>
                    <a:lnTo>
                      <a:pt x="55" y="4"/>
                    </a:lnTo>
                    <a:lnTo>
                      <a:pt x="58" y="14"/>
                    </a:lnTo>
                    <a:lnTo>
                      <a:pt x="48" y="21"/>
                    </a:lnTo>
                    <a:lnTo>
                      <a:pt x="41" y="29"/>
                    </a:lnTo>
                    <a:lnTo>
                      <a:pt x="33" y="53"/>
                    </a:lnTo>
                    <a:lnTo>
                      <a:pt x="27" y="54"/>
                    </a:lnTo>
                    <a:lnTo>
                      <a:pt x="27" y="58"/>
                    </a:lnTo>
                    <a:lnTo>
                      <a:pt x="25" y="58"/>
                    </a:lnTo>
                    <a:lnTo>
                      <a:pt x="22" y="63"/>
                    </a:lnTo>
                    <a:lnTo>
                      <a:pt x="17" y="73"/>
                    </a:lnTo>
                    <a:lnTo>
                      <a:pt x="16" y="77"/>
                    </a:lnTo>
                    <a:lnTo>
                      <a:pt x="11" y="85"/>
                    </a:lnTo>
                    <a:lnTo>
                      <a:pt x="6" y="99"/>
                    </a:lnTo>
                    <a:lnTo>
                      <a:pt x="1" y="106"/>
                    </a:lnTo>
                    <a:lnTo>
                      <a:pt x="0" y="111"/>
                    </a:lnTo>
                    <a:lnTo>
                      <a:pt x="2" y="113"/>
                    </a:lnTo>
                    <a:lnTo>
                      <a:pt x="14" y="112"/>
                    </a:lnTo>
                    <a:lnTo>
                      <a:pt x="16" y="116"/>
                    </a:lnTo>
                    <a:lnTo>
                      <a:pt x="18" y="116"/>
                    </a:lnTo>
                    <a:lnTo>
                      <a:pt x="21" y="113"/>
                    </a:lnTo>
                    <a:lnTo>
                      <a:pt x="26" y="115"/>
                    </a:lnTo>
                    <a:lnTo>
                      <a:pt x="27" y="101"/>
                    </a:lnTo>
                    <a:lnTo>
                      <a:pt x="29" y="99"/>
                    </a:lnTo>
                    <a:lnTo>
                      <a:pt x="31" y="100"/>
                    </a:lnTo>
                    <a:lnTo>
                      <a:pt x="32" y="10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25" name="Group 137"/>
              <p:cNvGrpSpPr>
                <a:grpSpLocks noChangeAspect="1"/>
              </p:cNvGrpSpPr>
              <p:nvPr/>
            </p:nvGrpSpPr>
            <p:grpSpPr bwMode="gray">
              <a:xfrm>
                <a:off x="2889" y="2101"/>
                <a:ext cx="17" cy="51"/>
                <a:chOff x="2889" y="2101"/>
                <a:chExt cx="17" cy="51"/>
              </a:xfrm>
              <a:grpFill/>
            </p:grpSpPr>
            <p:sp>
              <p:nvSpPr>
                <p:cNvPr id="322" name="Freeform 138"/>
                <p:cNvSpPr>
                  <a:spLocks noChangeAspect="1"/>
                </p:cNvSpPr>
                <p:nvPr/>
              </p:nvSpPr>
              <p:spPr bwMode="gray">
                <a:xfrm>
                  <a:off x="2897" y="2111"/>
                  <a:ext cx="8" cy="16"/>
                </a:xfrm>
                <a:custGeom>
                  <a:avLst/>
                  <a:gdLst/>
                  <a:ahLst/>
                  <a:cxnLst>
                    <a:cxn ang="0">
                      <a:pos x="30" y="66"/>
                    </a:cxn>
                    <a:cxn ang="0">
                      <a:pos x="32" y="64"/>
                    </a:cxn>
                    <a:cxn ang="0">
                      <a:pos x="33" y="55"/>
                    </a:cxn>
                    <a:cxn ang="0">
                      <a:pos x="36" y="49"/>
                    </a:cxn>
                    <a:cxn ang="0">
                      <a:pos x="33" y="40"/>
                    </a:cxn>
                    <a:cxn ang="0">
                      <a:pos x="35" y="29"/>
                    </a:cxn>
                    <a:cxn ang="0">
                      <a:pos x="36" y="21"/>
                    </a:cxn>
                    <a:cxn ang="0">
                      <a:pos x="37" y="12"/>
                    </a:cxn>
                    <a:cxn ang="0">
                      <a:pos x="37" y="10"/>
                    </a:cxn>
                    <a:cxn ang="0">
                      <a:pos x="37" y="10"/>
                    </a:cxn>
                    <a:cxn ang="0">
                      <a:pos x="33" y="10"/>
                    </a:cxn>
                    <a:cxn ang="0">
                      <a:pos x="30" y="7"/>
                    </a:cxn>
                    <a:cxn ang="0">
                      <a:pos x="28" y="0"/>
                    </a:cxn>
                    <a:cxn ang="0">
                      <a:pos x="24" y="1"/>
                    </a:cxn>
                    <a:cxn ang="0">
                      <a:pos x="16" y="0"/>
                    </a:cxn>
                    <a:cxn ang="0">
                      <a:pos x="12" y="1"/>
                    </a:cxn>
                    <a:cxn ang="0">
                      <a:pos x="10" y="3"/>
                    </a:cxn>
                    <a:cxn ang="0">
                      <a:pos x="10" y="13"/>
                    </a:cxn>
                    <a:cxn ang="0">
                      <a:pos x="4" y="19"/>
                    </a:cxn>
                    <a:cxn ang="0">
                      <a:pos x="4" y="34"/>
                    </a:cxn>
                    <a:cxn ang="0">
                      <a:pos x="6" y="39"/>
                    </a:cxn>
                    <a:cxn ang="0">
                      <a:pos x="5" y="45"/>
                    </a:cxn>
                    <a:cxn ang="0">
                      <a:pos x="15" y="44"/>
                    </a:cxn>
                    <a:cxn ang="0">
                      <a:pos x="19" y="45"/>
                    </a:cxn>
                    <a:cxn ang="0">
                      <a:pos x="19" y="48"/>
                    </a:cxn>
                    <a:cxn ang="0">
                      <a:pos x="17" y="49"/>
                    </a:cxn>
                    <a:cxn ang="0">
                      <a:pos x="11" y="50"/>
                    </a:cxn>
                    <a:cxn ang="0">
                      <a:pos x="8" y="53"/>
                    </a:cxn>
                    <a:cxn ang="0">
                      <a:pos x="6" y="56"/>
                    </a:cxn>
                    <a:cxn ang="0">
                      <a:pos x="4" y="65"/>
                    </a:cxn>
                    <a:cxn ang="0">
                      <a:pos x="0" y="69"/>
                    </a:cxn>
                    <a:cxn ang="0">
                      <a:pos x="0" y="75"/>
                    </a:cxn>
                    <a:cxn ang="0">
                      <a:pos x="4" y="80"/>
                    </a:cxn>
                    <a:cxn ang="0">
                      <a:pos x="4" y="76"/>
                    </a:cxn>
                    <a:cxn ang="0">
                      <a:pos x="16" y="75"/>
                    </a:cxn>
                    <a:cxn ang="0">
                      <a:pos x="26" y="66"/>
                    </a:cxn>
                    <a:cxn ang="0">
                      <a:pos x="30" y="66"/>
                    </a:cxn>
                  </a:cxnLst>
                  <a:rect l="0" t="0" r="r" b="b"/>
                  <a:pathLst>
                    <a:path w="37" h="80">
                      <a:moveTo>
                        <a:pt x="30" y="66"/>
                      </a:moveTo>
                      <a:lnTo>
                        <a:pt x="32" y="64"/>
                      </a:lnTo>
                      <a:lnTo>
                        <a:pt x="33" y="55"/>
                      </a:lnTo>
                      <a:lnTo>
                        <a:pt x="36" y="49"/>
                      </a:lnTo>
                      <a:lnTo>
                        <a:pt x="33" y="40"/>
                      </a:lnTo>
                      <a:lnTo>
                        <a:pt x="35" y="29"/>
                      </a:lnTo>
                      <a:lnTo>
                        <a:pt x="36" y="21"/>
                      </a:lnTo>
                      <a:lnTo>
                        <a:pt x="37" y="12"/>
                      </a:lnTo>
                      <a:lnTo>
                        <a:pt x="37" y="10"/>
                      </a:lnTo>
                      <a:lnTo>
                        <a:pt x="37" y="10"/>
                      </a:lnTo>
                      <a:lnTo>
                        <a:pt x="33" y="10"/>
                      </a:lnTo>
                      <a:lnTo>
                        <a:pt x="30" y="7"/>
                      </a:lnTo>
                      <a:lnTo>
                        <a:pt x="28" y="0"/>
                      </a:lnTo>
                      <a:lnTo>
                        <a:pt x="24" y="1"/>
                      </a:lnTo>
                      <a:lnTo>
                        <a:pt x="16" y="0"/>
                      </a:lnTo>
                      <a:lnTo>
                        <a:pt x="12" y="1"/>
                      </a:lnTo>
                      <a:lnTo>
                        <a:pt x="10" y="3"/>
                      </a:lnTo>
                      <a:lnTo>
                        <a:pt x="10" y="13"/>
                      </a:lnTo>
                      <a:lnTo>
                        <a:pt x="4" y="19"/>
                      </a:lnTo>
                      <a:lnTo>
                        <a:pt x="4" y="34"/>
                      </a:lnTo>
                      <a:lnTo>
                        <a:pt x="6" y="39"/>
                      </a:lnTo>
                      <a:lnTo>
                        <a:pt x="5" y="45"/>
                      </a:lnTo>
                      <a:lnTo>
                        <a:pt x="15" y="44"/>
                      </a:lnTo>
                      <a:lnTo>
                        <a:pt x="19" y="45"/>
                      </a:lnTo>
                      <a:lnTo>
                        <a:pt x="19" y="48"/>
                      </a:lnTo>
                      <a:lnTo>
                        <a:pt x="17" y="49"/>
                      </a:lnTo>
                      <a:lnTo>
                        <a:pt x="11" y="50"/>
                      </a:lnTo>
                      <a:lnTo>
                        <a:pt x="8" y="53"/>
                      </a:lnTo>
                      <a:lnTo>
                        <a:pt x="6" y="56"/>
                      </a:lnTo>
                      <a:lnTo>
                        <a:pt x="4" y="65"/>
                      </a:lnTo>
                      <a:lnTo>
                        <a:pt x="0" y="69"/>
                      </a:lnTo>
                      <a:lnTo>
                        <a:pt x="0" y="75"/>
                      </a:lnTo>
                      <a:lnTo>
                        <a:pt x="4" y="80"/>
                      </a:lnTo>
                      <a:lnTo>
                        <a:pt x="4" y="76"/>
                      </a:lnTo>
                      <a:lnTo>
                        <a:pt x="16" y="75"/>
                      </a:lnTo>
                      <a:lnTo>
                        <a:pt x="26" y="66"/>
                      </a:lnTo>
                      <a:lnTo>
                        <a:pt x="30" y="6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23" name="Freeform 139"/>
                <p:cNvSpPr>
                  <a:spLocks noChangeAspect="1"/>
                </p:cNvSpPr>
                <p:nvPr/>
              </p:nvSpPr>
              <p:spPr bwMode="gray">
                <a:xfrm>
                  <a:off x="2889" y="2124"/>
                  <a:ext cx="4" cy="5"/>
                </a:xfrm>
                <a:custGeom>
                  <a:avLst/>
                  <a:gdLst/>
                  <a:ahLst/>
                  <a:cxnLst>
                    <a:cxn ang="0">
                      <a:pos x="1" y="24"/>
                    </a:cxn>
                    <a:cxn ang="0">
                      <a:pos x="8" y="21"/>
                    </a:cxn>
                    <a:cxn ang="0">
                      <a:pos x="7" y="16"/>
                    </a:cxn>
                    <a:cxn ang="0">
                      <a:pos x="18" y="5"/>
                    </a:cxn>
                    <a:cxn ang="0">
                      <a:pos x="14" y="0"/>
                    </a:cxn>
                    <a:cxn ang="0">
                      <a:pos x="0" y="14"/>
                    </a:cxn>
                    <a:cxn ang="0">
                      <a:pos x="1" y="24"/>
                    </a:cxn>
                  </a:cxnLst>
                  <a:rect l="0" t="0" r="r" b="b"/>
                  <a:pathLst>
                    <a:path w="18" h="24">
                      <a:moveTo>
                        <a:pt x="1" y="24"/>
                      </a:moveTo>
                      <a:lnTo>
                        <a:pt x="8" y="21"/>
                      </a:lnTo>
                      <a:lnTo>
                        <a:pt x="7" y="16"/>
                      </a:lnTo>
                      <a:lnTo>
                        <a:pt x="18" y="5"/>
                      </a:lnTo>
                      <a:lnTo>
                        <a:pt x="14" y="0"/>
                      </a:lnTo>
                      <a:lnTo>
                        <a:pt x="0" y="14"/>
                      </a:lnTo>
                      <a:lnTo>
                        <a:pt x="1" y="2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24" name="Freeform 140"/>
                <p:cNvSpPr>
                  <a:spLocks noChangeAspect="1"/>
                </p:cNvSpPr>
                <p:nvPr/>
              </p:nvSpPr>
              <p:spPr bwMode="gray">
                <a:xfrm>
                  <a:off x="2890" y="2101"/>
                  <a:ext cx="16" cy="51"/>
                </a:xfrm>
                <a:custGeom>
                  <a:avLst/>
                  <a:gdLst/>
                  <a:ahLst/>
                  <a:cxnLst>
                    <a:cxn ang="0">
                      <a:pos x="45" y="242"/>
                    </a:cxn>
                    <a:cxn ang="0">
                      <a:pos x="55" y="178"/>
                    </a:cxn>
                    <a:cxn ang="0">
                      <a:pos x="70" y="140"/>
                    </a:cxn>
                    <a:cxn ang="0">
                      <a:pos x="71" y="119"/>
                    </a:cxn>
                    <a:cxn ang="0">
                      <a:pos x="65" y="115"/>
                    </a:cxn>
                    <a:cxn ang="0">
                      <a:pos x="43" y="125"/>
                    </a:cxn>
                    <a:cxn ang="0">
                      <a:pos x="39" y="124"/>
                    </a:cxn>
                    <a:cxn ang="0">
                      <a:pos x="43" y="114"/>
                    </a:cxn>
                    <a:cxn ang="0">
                      <a:pos x="47" y="102"/>
                    </a:cxn>
                    <a:cxn ang="0">
                      <a:pos x="56" y="98"/>
                    </a:cxn>
                    <a:cxn ang="0">
                      <a:pos x="58" y="94"/>
                    </a:cxn>
                    <a:cxn ang="0">
                      <a:pos x="44" y="94"/>
                    </a:cxn>
                    <a:cxn ang="0">
                      <a:pos x="43" y="83"/>
                    </a:cxn>
                    <a:cxn ang="0">
                      <a:pos x="49" y="62"/>
                    </a:cxn>
                    <a:cxn ang="0">
                      <a:pos x="51" y="50"/>
                    </a:cxn>
                    <a:cxn ang="0">
                      <a:pos x="63" y="50"/>
                    </a:cxn>
                    <a:cxn ang="0">
                      <a:pos x="69" y="56"/>
                    </a:cxn>
                    <a:cxn ang="0">
                      <a:pos x="76" y="59"/>
                    </a:cxn>
                    <a:cxn ang="0">
                      <a:pos x="81" y="33"/>
                    </a:cxn>
                    <a:cxn ang="0">
                      <a:pos x="80" y="22"/>
                    </a:cxn>
                    <a:cxn ang="0">
                      <a:pos x="81" y="13"/>
                    </a:cxn>
                    <a:cxn ang="0">
                      <a:pos x="80" y="1"/>
                    </a:cxn>
                    <a:cxn ang="0">
                      <a:pos x="76" y="2"/>
                    </a:cxn>
                    <a:cxn ang="0">
                      <a:pos x="70" y="14"/>
                    </a:cxn>
                    <a:cxn ang="0">
                      <a:pos x="65" y="17"/>
                    </a:cxn>
                    <a:cxn ang="0">
                      <a:pos x="51" y="14"/>
                    </a:cxn>
                    <a:cxn ang="0">
                      <a:pos x="47" y="17"/>
                    </a:cxn>
                    <a:cxn ang="0">
                      <a:pos x="39" y="41"/>
                    </a:cxn>
                    <a:cxn ang="0">
                      <a:pos x="29" y="80"/>
                    </a:cxn>
                    <a:cxn ang="0">
                      <a:pos x="13" y="113"/>
                    </a:cxn>
                    <a:cxn ang="0">
                      <a:pos x="6" y="129"/>
                    </a:cxn>
                    <a:cxn ang="0">
                      <a:pos x="0" y="137"/>
                    </a:cxn>
                    <a:cxn ang="0">
                      <a:pos x="4" y="148"/>
                    </a:cxn>
                    <a:cxn ang="0">
                      <a:pos x="39" y="251"/>
                    </a:cxn>
                  </a:cxnLst>
                  <a:rect l="0" t="0" r="r" b="b"/>
                  <a:pathLst>
                    <a:path w="81" h="251">
                      <a:moveTo>
                        <a:pt x="44" y="248"/>
                      </a:moveTo>
                      <a:lnTo>
                        <a:pt x="45" y="242"/>
                      </a:lnTo>
                      <a:lnTo>
                        <a:pt x="49" y="232"/>
                      </a:lnTo>
                      <a:lnTo>
                        <a:pt x="55" y="178"/>
                      </a:lnTo>
                      <a:lnTo>
                        <a:pt x="61" y="158"/>
                      </a:lnTo>
                      <a:lnTo>
                        <a:pt x="70" y="140"/>
                      </a:lnTo>
                      <a:lnTo>
                        <a:pt x="67" y="132"/>
                      </a:lnTo>
                      <a:lnTo>
                        <a:pt x="71" y="119"/>
                      </a:lnTo>
                      <a:lnTo>
                        <a:pt x="69" y="115"/>
                      </a:lnTo>
                      <a:lnTo>
                        <a:pt x="65" y="115"/>
                      </a:lnTo>
                      <a:lnTo>
                        <a:pt x="55" y="124"/>
                      </a:lnTo>
                      <a:lnTo>
                        <a:pt x="43" y="125"/>
                      </a:lnTo>
                      <a:lnTo>
                        <a:pt x="43" y="129"/>
                      </a:lnTo>
                      <a:lnTo>
                        <a:pt x="39" y="124"/>
                      </a:lnTo>
                      <a:lnTo>
                        <a:pt x="39" y="118"/>
                      </a:lnTo>
                      <a:lnTo>
                        <a:pt x="43" y="114"/>
                      </a:lnTo>
                      <a:lnTo>
                        <a:pt x="45" y="105"/>
                      </a:lnTo>
                      <a:lnTo>
                        <a:pt x="47" y="102"/>
                      </a:lnTo>
                      <a:lnTo>
                        <a:pt x="50" y="99"/>
                      </a:lnTo>
                      <a:lnTo>
                        <a:pt x="56" y="98"/>
                      </a:lnTo>
                      <a:lnTo>
                        <a:pt x="58" y="97"/>
                      </a:lnTo>
                      <a:lnTo>
                        <a:pt x="58" y="94"/>
                      </a:lnTo>
                      <a:lnTo>
                        <a:pt x="54" y="93"/>
                      </a:lnTo>
                      <a:lnTo>
                        <a:pt x="44" y="94"/>
                      </a:lnTo>
                      <a:lnTo>
                        <a:pt x="45" y="88"/>
                      </a:lnTo>
                      <a:lnTo>
                        <a:pt x="43" y="83"/>
                      </a:lnTo>
                      <a:lnTo>
                        <a:pt x="43" y="68"/>
                      </a:lnTo>
                      <a:lnTo>
                        <a:pt x="49" y="62"/>
                      </a:lnTo>
                      <a:lnTo>
                        <a:pt x="49" y="52"/>
                      </a:lnTo>
                      <a:lnTo>
                        <a:pt x="51" y="50"/>
                      </a:lnTo>
                      <a:lnTo>
                        <a:pt x="55" y="49"/>
                      </a:lnTo>
                      <a:lnTo>
                        <a:pt x="63" y="50"/>
                      </a:lnTo>
                      <a:lnTo>
                        <a:pt x="67" y="49"/>
                      </a:lnTo>
                      <a:lnTo>
                        <a:pt x="69" y="56"/>
                      </a:lnTo>
                      <a:lnTo>
                        <a:pt x="72" y="59"/>
                      </a:lnTo>
                      <a:lnTo>
                        <a:pt x="76" y="59"/>
                      </a:lnTo>
                      <a:lnTo>
                        <a:pt x="76" y="39"/>
                      </a:lnTo>
                      <a:lnTo>
                        <a:pt x="81" y="33"/>
                      </a:lnTo>
                      <a:lnTo>
                        <a:pt x="78" y="27"/>
                      </a:lnTo>
                      <a:lnTo>
                        <a:pt x="80" y="22"/>
                      </a:lnTo>
                      <a:lnTo>
                        <a:pt x="78" y="17"/>
                      </a:lnTo>
                      <a:lnTo>
                        <a:pt x="81" y="13"/>
                      </a:lnTo>
                      <a:lnTo>
                        <a:pt x="81" y="3"/>
                      </a:lnTo>
                      <a:lnTo>
                        <a:pt x="80" y="1"/>
                      </a:lnTo>
                      <a:lnTo>
                        <a:pt x="78" y="0"/>
                      </a:lnTo>
                      <a:lnTo>
                        <a:pt x="76" y="2"/>
                      </a:lnTo>
                      <a:lnTo>
                        <a:pt x="75" y="16"/>
                      </a:lnTo>
                      <a:lnTo>
                        <a:pt x="70" y="14"/>
                      </a:lnTo>
                      <a:lnTo>
                        <a:pt x="67" y="17"/>
                      </a:lnTo>
                      <a:lnTo>
                        <a:pt x="65" y="17"/>
                      </a:lnTo>
                      <a:lnTo>
                        <a:pt x="63" y="13"/>
                      </a:lnTo>
                      <a:lnTo>
                        <a:pt x="51" y="14"/>
                      </a:lnTo>
                      <a:lnTo>
                        <a:pt x="49" y="12"/>
                      </a:lnTo>
                      <a:lnTo>
                        <a:pt x="47" y="17"/>
                      </a:lnTo>
                      <a:lnTo>
                        <a:pt x="47" y="27"/>
                      </a:lnTo>
                      <a:lnTo>
                        <a:pt x="39" y="41"/>
                      </a:lnTo>
                      <a:lnTo>
                        <a:pt x="38" y="49"/>
                      </a:lnTo>
                      <a:lnTo>
                        <a:pt x="29" y="80"/>
                      </a:lnTo>
                      <a:lnTo>
                        <a:pt x="22" y="104"/>
                      </a:lnTo>
                      <a:lnTo>
                        <a:pt x="13" y="113"/>
                      </a:lnTo>
                      <a:lnTo>
                        <a:pt x="17" y="118"/>
                      </a:lnTo>
                      <a:lnTo>
                        <a:pt x="6" y="129"/>
                      </a:lnTo>
                      <a:lnTo>
                        <a:pt x="7" y="134"/>
                      </a:lnTo>
                      <a:lnTo>
                        <a:pt x="0" y="137"/>
                      </a:lnTo>
                      <a:lnTo>
                        <a:pt x="1" y="142"/>
                      </a:lnTo>
                      <a:lnTo>
                        <a:pt x="4" y="148"/>
                      </a:lnTo>
                      <a:lnTo>
                        <a:pt x="23" y="206"/>
                      </a:lnTo>
                      <a:lnTo>
                        <a:pt x="39" y="251"/>
                      </a:lnTo>
                      <a:lnTo>
                        <a:pt x="44" y="24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298" name="Freeform 141"/>
              <p:cNvSpPr>
                <a:spLocks noChangeAspect="1"/>
              </p:cNvSpPr>
              <p:nvPr/>
            </p:nvSpPr>
            <p:spPr bwMode="gray">
              <a:xfrm>
                <a:off x="3027" y="2143"/>
                <a:ext cx="19" cy="19"/>
              </a:xfrm>
              <a:custGeom>
                <a:avLst/>
                <a:gdLst/>
                <a:ahLst/>
                <a:cxnLst>
                  <a:cxn ang="0">
                    <a:pos x="96" y="95"/>
                  </a:cxn>
                  <a:cxn ang="0">
                    <a:pos x="94" y="84"/>
                  </a:cxn>
                  <a:cxn ang="0">
                    <a:pos x="90" y="81"/>
                  </a:cxn>
                  <a:cxn ang="0">
                    <a:pos x="86" y="73"/>
                  </a:cxn>
                  <a:cxn ang="0">
                    <a:pos x="81" y="52"/>
                  </a:cxn>
                  <a:cxn ang="0">
                    <a:pos x="73" y="48"/>
                  </a:cxn>
                  <a:cxn ang="0">
                    <a:pos x="62" y="47"/>
                  </a:cxn>
                  <a:cxn ang="0">
                    <a:pos x="64" y="42"/>
                  </a:cxn>
                  <a:cxn ang="0">
                    <a:pos x="67" y="39"/>
                  </a:cxn>
                  <a:cxn ang="0">
                    <a:pos x="73" y="36"/>
                  </a:cxn>
                  <a:cxn ang="0">
                    <a:pos x="85" y="33"/>
                  </a:cxn>
                  <a:cxn ang="0">
                    <a:pos x="92" y="26"/>
                  </a:cxn>
                  <a:cxn ang="0">
                    <a:pos x="92" y="22"/>
                  </a:cxn>
                  <a:cxn ang="0">
                    <a:pos x="90" y="18"/>
                  </a:cxn>
                  <a:cxn ang="0">
                    <a:pos x="79" y="11"/>
                  </a:cxn>
                  <a:cxn ang="0">
                    <a:pos x="78" y="6"/>
                  </a:cxn>
                  <a:cxn ang="0">
                    <a:pos x="79" y="5"/>
                  </a:cxn>
                  <a:cxn ang="0">
                    <a:pos x="67" y="1"/>
                  </a:cxn>
                  <a:cxn ang="0">
                    <a:pos x="53" y="0"/>
                  </a:cxn>
                  <a:cxn ang="0">
                    <a:pos x="38" y="6"/>
                  </a:cxn>
                  <a:cxn ang="0">
                    <a:pos x="26" y="23"/>
                  </a:cxn>
                  <a:cxn ang="0">
                    <a:pos x="16" y="43"/>
                  </a:cxn>
                  <a:cxn ang="0">
                    <a:pos x="0" y="59"/>
                  </a:cxn>
                  <a:cxn ang="0">
                    <a:pos x="4" y="61"/>
                  </a:cxn>
                  <a:cxn ang="0">
                    <a:pos x="26" y="65"/>
                  </a:cxn>
                  <a:cxn ang="0">
                    <a:pos x="46" y="73"/>
                  </a:cxn>
                  <a:cxn ang="0">
                    <a:pos x="53" y="80"/>
                  </a:cxn>
                  <a:cxn ang="0">
                    <a:pos x="63" y="95"/>
                  </a:cxn>
                  <a:cxn ang="0">
                    <a:pos x="96" y="95"/>
                  </a:cxn>
                </a:cxnLst>
                <a:rect l="0" t="0" r="r" b="b"/>
                <a:pathLst>
                  <a:path w="96" h="95">
                    <a:moveTo>
                      <a:pt x="96" y="95"/>
                    </a:moveTo>
                    <a:lnTo>
                      <a:pt x="94" y="84"/>
                    </a:lnTo>
                    <a:lnTo>
                      <a:pt x="90" y="81"/>
                    </a:lnTo>
                    <a:lnTo>
                      <a:pt x="86" y="73"/>
                    </a:lnTo>
                    <a:lnTo>
                      <a:pt x="81" y="52"/>
                    </a:lnTo>
                    <a:lnTo>
                      <a:pt x="73" y="48"/>
                    </a:lnTo>
                    <a:lnTo>
                      <a:pt x="62" y="47"/>
                    </a:lnTo>
                    <a:lnTo>
                      <a:pt x="64" y="42"/>
                    </a:lnTo>
                    <a:lnTo>
                      <a:pt x="67" y="39"/>
                    </a:lnTo>
                    <a:lnTo>
                      <a:pt x="73" y="36"/>
                    </a:lnTo>
                    <a:lnTo>
                      <a:pt x="85" y="33"/>
                    </a:lnTo>
                    <a:lnTo>
                      <a:pt x="92" y="26"/>
                    </a:lnTo>
                    <a:lnTo>
                      <a:pt x="92" y="22"/>
                    </a:lnTo>
                    <a:lnTo>
                      <a:pt x="90" y="18"/>
                    </a:lnTo>
                    <a:lnTo>
                      <a:pt x="79" y="11"/>
                    </a:lnTo>
                    <a:lnTo>
                      <a:pt x="78" y="6"/>
                    </a:lnTo>
                    <a:lnTo>
                      <a:pt x="79" y="5"/>
                    </a:lnTo>
                    <a:lnTo>
                      <a:pt x="67" y="1"/>
                    </a:lnTo>
                    <a:lnTo>
                      <a:pt x="53" y="0"/>
                    </a:lnTo>
                    <a:lnTo>
                      <a:pt x="38" y="6"/>
                    </a:lnTo>
                    <a:lnTo>
                      <a:pt x="26" y="23"/>
                    </a:lnTo>
                    <a:lnTo>
                      <a:pt x="16" y="43"/>
                    </a:lnTo>
                    <a:lnTo>
                      <a:pt x="0" y="59"/>
                    </a:lnTo>
                    <a:lnTo>
                      <a:pt x="4" y="61"/>
                    </a:lnTo>
                    <a:lnTo>
                      <a:pt x="26" y="65"/>
                    </a:lnTo>
                    <a:lnTo>
                      <a:pt x="46" y="73"/>
                    </a:lnTo>
                    <a:lnTo>
                      <a:pt x="53" y="80"/>
                    </a:lnTo>
                    <a:lnTo>
                      <a:pt x="63" y="95"/>
                    </a:lnTo>
                    <a:lnTo>
                      <a:pt x="96" y="9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42" name="Group 142"/>
              <p:cNvGrpSpPr>
                <a:grpSpLocks noChangeAspect="1"/>
              </p:cNvGrpSpPr>
              <p:nvPr/>
            </p:nvGrpSpPr>
            <p:grpSpPr bwMode="gray">
              <a:xfrm>
                <a:off x="2896" y="2116"/>
                <a:ext cx="231" cy="189"/>
                <a:chOff x="2896" y="2116"/>
                <a:chExt cx="231" cy="189"/>
              </a:xfrm>
              <a:grpFill/>
            </p:grpSpPr>
            <p:sp>
              <p:nvSpPr>
                <p:cNvPr id="320" name="Freeform 143"/>
                <p:cNvSpPr>
                  <a:spLocks noChangeAspect="1"/>
                </p:cNvSpPr>
                <p:nvPr/>
              </p:nvSpPr>
              <p:spPr bwMode="gray">
                <a:xfrm>
                  <a:off x="2896" y="2116"/>
                  <a:ext cx="231" cy="189"/>
                </a:xfrm>
                <a:custGeom>
                  <a:avLst/>
                  <a:gdLst/>
                  <a:ahLst/>
                  <a:cxnLst>
                    <a:cxn ang="0">
                      <a:pos x="9706" y="2910"/>
                    </a:cxn>
                    <a:cxn ang="0">
                      <a:pos x="10455" y="3296"/>
                    </a:cxn>
                    <a:cxn ang="0">
                      <a:pos x="10697" y="3824"/>
                    </a:cxn>
                    <a:cxn ang="0">
                      <a:pos x="11100" y="4189"/>
                    </a:cxn>
                    <a:cxn ang="0">
                      <a:pos x="11258" y="4460"/>
                    </a:cxn>
                    <a:cxn ang="0">
                      <a:pos x="11663" y="4798"/>
                    </a:cxn>
                    <a:cxn ang="0">
                      <a:pos x="11788" y="5234"/>
                    </a:cxn>
                    <a:cxn ang="0">
                      <a:pos x="11824" y="5695"/>
                    </a:cxn>
                    <a:cxn ang="0">
                      <a:pos x="12147" y="6336"/>
                    </a:cxn>
                    <a:cxn ang="0">
                      <a:pos x="12348" y="6619"/>
                    </a:cxn>
                    <a:cxn ang="0">
                      <a:pos x="13158" y="7915"/>
                    </a:cxn>
                    <a:cxn ang="0">
                      <a:pos x="15424" y="10363"/>
                    </a:cxn>
                    <a:cxn ang="0">
                      <a:pos x="10244" y="11935"/>
                    </a:cxn>
                    <a:cxn ang="0">
                      <a:pos x="9104" y="12745"/>
                    </a:cxn>
                    <a:cxn ang="0">
                      <a:pos x="7168" y="12457"/>
                    </a:cxn>
                    <a:cxn ang="0">
                      <a:pos x="6570" y="12466"/>
                    </a:cxn>
                    <a:cxn ang="0">
                      <a:pos x="6524" y="12554"/>
                    </a:cxn>
                    <a:cxn ang="0">
                      <a:pos x="6474" y="12661"/>
                    </a:cxn>
                    <a:cxn ang="0">
                      <a:pos x="6461" y="12671"/>
                    </a:cxn>
                    <a:cxn ang="0">
                      <a:pos x="6442" y="12664"/>
                    </a:cxn>
                    <a:cxn ang="0">
                      <a:pos x="6434" y="12672"/>
                    </a:cxn>
                    <a:cxn ang="0">
                      <a:pos x="6449" y="12718"/>
                    </a:cxn>
                    <a:cxn ang="0">
                      <a:pos x="6493" y="12822"/>
                    </a:cxn>
                    <a:cxn ang="0">
                      <a:pos x="6493" y="12849"/>
                    </a:cxn>
                    <a:cxn ang="0">
                      <a:pos x="6127" y="13229"/>
                    </a:cxn>
                    <a:cxn ang="0">
                      <a:pos x="5877" y="12675"/>
                    </a:cxn>
                    <a:cxn ang="0">
                      <a:pos x="5396" y="12043"/>
                    </a:cxn>
                    <a:cxn ang="0">
                      <a:pos x="4967" y="11398"/>
                    </a:cxn>
                    <a:cxn ang="0">
                      <a:pos x="4842" y="10911"/>
                    </a:cxn>
                    <a:cxn ang="0">
                      <a:pos x="4559" y="10532"/>
                    </a:cxn>
                    <a:cxn ang="0">
                      <a:pos x="4050" y="10087"/>
                    </a:cxn>
                    <a:cxn ang="0">
                      <a:pos x="3642" y="9870"/>
                    </a:cxn>
                    <a:cxn ang="0">
                      <a:pos x="3359" y="8893"/>
                    </a:cxn>
                    <a:cxn ang="0">
                      <a:pos x="3366" y="8593"/>
                    </a:cxn>
                    <a:cxn ang="0">
                      <a:pos x="3225" y="8044"/>
                    </a:cxn>
                    <a:cxn ang="0">
                      <a:pos x="3034" y="7550"/>
                    </a:cxn>
                    <a:cxn ang="0">
                      <a:pos x="2492" y="6909"/>
                    </a:cxn>
                    <a:cxn ang="0">
                      <a:pos x="2243" y="6803"/>
                    </a:cxn>
                    <a:cxn ang="0">
                      <a:pos x="2042" y="6580"/>
                    </a:cxn>
                    <a:cxn ang="0">
                      <a:pos x="1833" y="5901"/>
                    </a:cxn>
                    <a:cxn ang="0">
                      <a:pos x="1507" y="5504"/>
                    </a:cxn>
                    <a:cxn ang="0">
                      <a:pos x="1117" y="4757"/>
                    </a:cxn>
                    <a:cxn ang="0">
                      <a:pos x="724" y="4245"/>
                    </a:cxn>
                    <a:cxn ang="0">
                      <a:pos x="242" y="3599"/>
                    </a:cxn>
                    <a:cxn ang="0">
                      <a:pos x="0" y="3649"/>
                    </a:cxn>
                    <a:cxn ang="0">
                      <a:pos x="249" y="2682"/>
                    </a:cxn>
                    <a:cxn ang="0">
                      <a:pos x="1352" y="2467"/>
                    </a:cxn>
                    <a:cxn ang="0">
                      <a:pos x="2171" y="1850"/>
                    </a:cxn>
                    <a:cxn ang="0">
                      <a:pos x="1840" y="685"/>
                    </a:cxn>
                    <a:cxn ang="0">
                      <a:pos x="3424" y="0"/>
                    </a:cxn>
                    <a:cxn ang="0">
                      <a:pos x="6284" y="1324"/>
                    </a:cxn>
                    <a:cxn ang="0">
                      <a:pos x="6826" y="2203"/>
                    </a:cxn>
                  </a:cxnLst>
                  <a:rect l="0" t="0" r="r" b="b"/>
                  <a:pathLst>
                    <a:path w="15957" h="13229">
                      <a:moveTo>
                        <a:pt x="9071" y="2723"/>
                      </a:moveTo>
                      <a:lnTo>
                        <a:pt x="9131" y="2757"/>
                      </a:lnTo>
                      <a:lnTo>
                        <a:pt x="9432" y="2810"/>
                      </a:lnTo>
                      <a:lnTo>
                        <a:pt x="9706" y="2910"/>
                      </a:lnTo>
                      <a:lnTo>
                        <a:pt x="9809" y="2999"/>
                      </a:lnTo>
                      <a:lnTo>
                        <a:pt x="9934" y="3216"/>
                      </a:lnTo>
                      <a:lnTo>
                        <a:pt x="10393" y="3219"/>
                      </a:lnTo>
                      <a:lnTo>
                        <a:pt x="10455" y="3296"/>
                      </a:lnTo>
                      <a:lnTo>
                        <a:pt x="10504" y="3434"/>
                      </a:lnTo>
                      <a:lnTo>
                        <a:pt x="10545" y="3497"/>
                      </a:lnTo>
                      <a:lnTo>
                        <a:pt x="10573" y="3599"/>
                      </a:lnTo>
                      <a:lnTo>
                        <a:pt x="10697" y="3824"/>
                      </a:lnTo>
                      <a:lnTo>
                        <a:pt x="10817" y="3869"/>
                      </a:lnTo>
                      <a:lnTo>
                        <a:pt x="10903" y="4039"/>
                      </a:lnTo>
                      <a:lnTo>
                        <a:pt x="11097" y="4175"/>
                      </a:lnTo>
                      <a:lnTo>
                        <a:pt x="11100" y="4189"/>
                      </a:lnTo>
                      <a:lnTo>
                        <a:pt x="11062" y="4232"/>
                      </a:lnTo>
                      <a:lnTo>
                        <a:pt x="11097" y="4290"/>
                      </a:lnTo>
                      <a:lnTo>
                        <a:pt x="11134" y="4426"/>
                      </a:lnTo>
                      <a:lnTo>
                        <a:pt x="11258" y="4460"/>
                      </a:lnTo>
                      <a:lnTo>
                        <a:pt x="11313" y="4512"/>
                      </a:lnTo>
                      <a:lnTo>
                        <a:pt x="11537" y="4658"/>
                      </a:lnTo>
                      <a:lnTo>
                        <a:pt x="11613" y="4723"/>
                      </a:lnTo>
                      <a:lnTo>
                        <a:pt x="11663" y="4798"/>
                      </a:lnTo>
                      <a:lnTo>
                        <a:pt x="11680" y="4839"/>
                      </a:lnTo>
                      <a:lnTo>
                        <a:pt x="11658" y="4977"/>
                      </a:lnTo>
                      <a:lnTo>
                        <a:pt x="11764" y="5127"/>
                      </a:lnTo>
                      <a:lnTo>
                        <a:pt x="11788" y="5234"/>
                      </a:lnTo>
                      <a:lnTo>
                        <a:pt x="11781" y="5294"/>
                      </a:lnTo>
                      <a:lnTo>
                        <a:pt x="11711" y="5381"/>
                      </a:lnTo>
                      <a:lnTo>
                        <a:pt x="11715" y="5546"/>
                      </a:lnTo>
                      <a:lnTo>
                        <a:pt x="11824" y="5695"/>
                      </a:lnTo>
                      <a:lnTo>
                        <a:pt x="12016" y="5908"/>
                      </a:lnTo>
                      <a:lnTo>
                        <a:pt x="12063" y="6177"/>
                      </a:lnTo>
                      <a:lnTo>
                        <a:pt x="12135" y="6264"/>
                      </a:lnTo>
                      <a:lnTo>
                        <a:pt x="12147" y="6336"/>
                      </a:lnTo>
                      <a:lnTo>
                        <a:pt x="12184" y="6371"/>
                      </a:lnTo>
                      <a:lnTo>
                        <a:pt x="12207" y="6448"/>
                      </a:lnTo>
                      <a:lnTo>
                        <a:pt x="12243" y="6448"/>
                      </a:lnTo>
                      <a:lnTo>
                        <a:pt x="12348" y="6619"/>
                      </a:lnTo>
                      <a:lnTo>
                        <a:pt x="12423" y="6638"/>
                      </a:lnTo>
                      <a:lnTo>
                        <a:pt x="12480" y="6842"/>
                      </a:lnTo>
                      <a:lnTo>
                        <a:pt x="12935" y="7241"/>
                      </a:lnTo>
                      <a:lnTo>
                        <a:pt x="13158" y="7915"/>
                      </a:lnTo>
                      <a:lnTo>
                        <a:pt x="15429" y="8331"/>
                      </a:lnTo>
                      <a:lnTo>
                        <a:pt x="15576" y="8167"/>
                      </a:lnTo>
                      <a:lnTo>
                        <a:pt x="15957" y="8740"/>
                      </a:lnTo>
                      <a:lnTo>
                        <a:pt x="15424" y="10363"/>
                      </a:lnTo>
                      <a:lnTo>
                        <a:pt x="13158" y="11166"/>
                      </a:lnTo>
                      <a:lnTo>
                        <a:pt x="11049" y="11512"/>
                      </a:lnTo>
                      <a:lnTo>
                        <a:pt x="10746" y="11729"/>
                      </a:lnTo>
                      <a:lnTo>
                        <a:pt x="10244" y="11935"/>
                      </a:lnTo>
                      <a:lnTo>
                        <a:pt x="9691" y="12918"/>
                      </a:lnTo>
                      <a:lnTo>
                        <a:pt x="9503" y="13060"/>
                      </a:lnTo>
                      <a:lnTo>
                        <a:pt x="9370" y="13076"/>
                      </a:lnTo>
                      <a:lnTo>
                        <a:pt x="9104" y="12745"/>
                      </a:lnTo>
                      <a:lnTo>
                        <a:pt x="8174" y="12657"/>
                      </a:lnTo>
                      <a:lnTo>
                        <a:pt x="8036" y="12551"/>
                      </a:lnTo>
                      <a:lnTo>
                        <a:pt x="7547" y="12502"/>
                      </a:lnTo>
                      <a:lnTo>
                        <a:pt x="7168" y="12457"/>
                      </a:lnTo>
                      <a:lnTo>
                        <a:pt x="6859" y="12543"/>
                      </a:lnTo>
                      <a:lnTo>
                        <a:pt x="6711" y="12286"/>
                      </a:lnTo>
                      <a:lnTo>
                        <a:pt x="6580" y="12452"/>
                      </a:lnTo>
                      <a:lnTo>
                        <a:pt x="6570" y="12466"/>
                      </a:lnTo>
                      <a:lnTo>
                        <a:pt x="6560" y="12481"/>
                      </a:lnTo>
                      <a:lnTo>
                        <a:pt x="6551" y="12499"/>
                      </a:lnTo>
                      <a:lnTo>
                        <a:pt x="6542" y="12517"/>
                      </a:lnTo>
                      <a:lnTo>
                        <a:pt x="6524" y="12554"/>
                      </a:lnTo>
                      <a:lnTo>
                        <a:pt x="6507" y="12592"/>
                      </a:lnTo>
                      <a:lnTo>
                        <a:pt x="6492" y="12625"/>
                      </a:lnTo>
                      <a:lnTo>
                        <a:pt x="6480" y="12652"/>
                      </a:lnTo>
                      <a:lnTo>
                        <a:pt x="6474" y="12661"/>
                      </a:lnTo>
                      <a:lnTo>
                        <a:pt x="6468" y="12668"/>
                      </a:lnTo>
                      <a:lnTo>
                        <a:pt x="6466" y="12670"/>
                      </a:lnTo>
                      <a:lnTo>
                        <a:pt x="6464" y="12671"/>
                      </a:lnTo>
                      <a:lnTo>
                        <a:pt x="6461" y="12671"/>
                      </a:lnTo>
                      <a:lnTo>
                        <a:pt x="6460" y="12670"/>
                      </a:lnTo>
                      <a:lnTo>
                        <a:pt x="6452" y="12667"/>
                      </a:lnTo>
                      <a:lnTo>
                        <a:pt x="6447" y="12665"/>
                      </a:lnTo>
                      <a:lnTo>
                        <a:pt x="6442" y="12664"/>
                      </a:lnTo>
                      <a:lnTo>
                        <a:pt x="6439" y="12665"/>
                      </a:lnTo>
                      <a:lnTo>
                        <a:pt x="6436" y="12666"/>
                      </a:lnTo>
                      <a:lnTo>
                        <a:pt x="6435" y="12669"/>
                      </a:lnTo>
                      <a:lnTo>
                        <a:pt x="6434" y="12672"/>
                      </a:lnTo>
                      <a:lnTo>
                        <a:pt x="6434" y="12676"/>
                      </a:lnTo>
                      <a:lnTo>
                        <a:pt x="6437" y="12688"/>
                      </a:lnTo>
                      <a:lnTo>
                        <a:pt x="6442" y="12702"/>
                      </a:lnTo>
                      <a:lnTo>
                        <a:pt x="6449" y="12718"/>
                      </a:lnTo>
                      <a:lnTo>
                        <a:pt x="6457" y="12735"/>
                      </a:lnTo>
                      <a:lnTo>
                        <a:pt x="6474" y="12773"/>
                      </a:lnTo>
                      <a:lnTo>
                        <a:pt x="6488" y="12807"/>
                      </a:lnTo>
                      <a:lnTo>
                        <a:pt x="6493" y="12822"/>
                      </a:lnTo>
                      <a:lnTo>
                        <a:pt x="6495" y="12835"/>
                      </a:lnTo>
                      <a:lnTo>
                        <a:pt x="6495" y="12841"/>
                      </a:lnTo>
                      <a:lnTo>
                        <a:pt x="6495" y="12845"/>
                      </a:lnTo>
                      <a:lnTo>
                        <a:pt x="6493" y="12849"/>
                      </a:lnTo>
                      <a:lnTo>
                        <a:pt x="6490" y="12851"/>
                      </a:lnTo>
                      <a:lnTo>
                        <a:pt x="6442" y="13138"/>
                      </a:lnTo>
                      <a:lnTo>
                        <a:pt x="6289" y="13180"/>
                      </a:lnTo>
                      <a:lnTo>
                        <a:pt x="6127" y="13229"/>
                      </a:lnTo>
                      <a:lnTo>
                        <a:pt x="6092" y="13137"/>
                      </a:lnTo>
                      <a:lnTo>
                        <a:pt x="6092" y="13002"/>
                      </a:lnTo>
                      <a:lnTo>
                        <a:pt x="5928" y="12707"/>
                      </a:lnTo>
                      <a:lnTo>
                        <a:pt x="5877" y="12675"/>
                      </a:lnTo>
                      <a:lnTo>
                        <a:pt x="5820" y="12590"/>
                      </a:lnTo>
                      <a:lnTo>
                        <a:pt x="5760" y="12346"/>
                      </a:lnTo>
                      <a:lnTo>
                        <a:pt x="5511" y="12104"/>
                      </a:lnTo>
                      <a:lnTo>
                        <a:pt x="5396" y="12043"/>
                      </a:lnTo>
                      <a:lnTo>
                        <a:pt x="5329" y="11966"/>
                      </a:lnTo>
                      <a:lnTo>
                        <a:pt x="5175" y="11749"/>
                      </a:lnTo>
                      <a:lnTo>
                        <a:pt x="5026" y="11439"/>
                      </a:lnTo>
                      <a:lnTo>
                        <a:pt x="4967" y="11398"/>
                      </a:lnTo>
                      <a:lnTo>
                        <a:pt x="4943" y="11357"/>
                      </a:lnTo>
                      <a:lnTo>
                        <a:pt x="4900" y="11197"/>
                      </a:lnTo>
                      <a:lnTo>
                        <a:pt x="4893" y="11035"/>
                      </a:lnTo>
                      <a:lnTo>
                        <a:pt x="4842" y="10911"/>
                      </a:lnTo>
                      <a:lnTo>
                        <a:pt x="4758" y="10766"/>
                      </a:lnTo>
                      <a:lnTo>
                        <a:pt x="4661" y="10672"/>
                      </a:lnTo>
                      <a:lnTo>
                        <a:pt x="4617" y="10581"/>
                      </a:lnTo>
                      <a:lnTo>
                        <a:pt x="4559" y="10532"/>
                      </a:lnTo>
                      <a:lnTo>
                        <a:pt x="4443" y="10363"/>
                      </a:lnTo>
                      <a:lnTo>
                        <a:pt x="4361" y="10288"/>
                      </a:lnTo>
                      <a:lnTo>
                        <a:pt x="4157" y="10146"/>
                      </a:lnTo>
                      <a:lnTo>
                        <a:pt x="4050" y="10087"/>
                      </a:lnTo>
                      <a:lnTo>
                        <a:pt x="4015" y="10102"/>
                      </a:lnTo>
                      <a:lnTo>
                        <a:pt x="3932" y="10071"/>
                      </a:lnTo>
                      <a:lnTo>
                        <a:pt x="3740" y="9952"/>
                      </a:lnTo>
                      <a:lnTo>
                        <a:pt x="3642" y="9870"/>
                      </a:lnTo>
                      <a:lnTo>
                        <a:pt x="3582" y="9793"/>
                      </a:lnTo>
                      <a:lnTo>
                        <a:pt x="3491" y="9608"/>
                      </a:lnTo>
                      <a:lnTo>
                        <a:pt x="3451" y="9466"/>
                      </a:lnTo>
                      <a:lnTo>
                        <a:pt x="3359" y="8893"/>
                      </a:lnTo>
                      <a:lnTo>
                        <a:pt x="3309" y="8803"/>
                      </a:lnTo>
                      <a:lnTo>
                        <a:pt x="3299" y="8728"/>
                      </a:lnTo>
                      <a:lnTo>
                        <a:pt x="3333" y="8694"/>
                      </a:lnTo>
                      <a:lnTo>
                        <a:pt x="3366" y="8593"/>
                      </a:lnTo>
                      <a:lnTo>
                        <a:pt x="3383" y="8406"/>
                      </a:lnTo>
                      <a:lnTo>
                        <a:pt x="3326" y="8203"/>
                      </a:lnTo>
                      <a:lnTo>
                        <a:pt x="3283" y="8114"/>
                      </a:lnTo>
                      <a:lnTo>
                        <a:pt x="3225" y="8044"/>
                      </a:lnTo>
                      <a:lnTo>
                        <a:pt x="3174" y="7927"/>
                      </a:lnTo>
                      <a:lnTo>
                        <a:pt x="3141" y="7785"/>
                      </a:lnTo>
                      <a:lnTo>
                        <a:pt x="3091" y="7700"/>
                      </a:lnTo>
                      <a:lnTo>
                        <a:pt x="3034" y="7550"/>
                      </a:lnTo>
                      <a:lnTo>
                        <a:pt x="2859" y="7241"/>
                      </a:lnTo>
                      <a:lnTo>
                        <a:pt x="2650" y="7038"/>
                      </a:lnTo>
                      <a:lnTo>
                        <a:pt x="2518" y="6946"/>
                      </a:lnTo>
                      <a:lnTo>
                        <a:pt x="2492" y="6909"/>
                      </a:lnTo>
                      <a:lnTo>
                        <a:pt x="2451" y="6902"/>
                      </a:lnTo>
                      <a:lnTo>
                        <a:pt x="2435" y="6861"/>
                      </a:lnTo>
                      <a:lnTo>
                        <a:pt x="2326" y="6803"/>
                      </a:lnTo>
                      <a:lnTo>
                        <a:pt x="2243" y="6803"/>
                      </a:lnTo>
                      <a:lnTo>
                        <a:pt x="2193" y="6818"/>
                      </a:lnTo>
                      <a:lnTo>
                        <a:pt x="2135" y="6791"/>
                      </a:lnTo>
                      <a:lnTo>
                        <a:pt x="2108" y="6692"/>
                      </a:lnTo>
                      <a:lnTo>
                        <a:pt x="2042" y="6580"/>
                      </a:lnTo>
                      <a:lnTo>
                        <a:pt x="1949" y="6472"/>
                      </a:lnTo>
                      <a:lnTo>
                        <a:pt x="1949" y="6336"/>
                      </a:lnTo>
                      <a:lnTo>
                        <a:pt x="1965" y="6312"/>
                      </a:lnTo>
                      <a:lnTo>
                        <a:pt x="1833" y="5901"/>
                      </a:lnTo>
                      <a:lnTo>
                        <a:pt x="1757" y="5789"/>
                      </a:lnTo>
                      <a:lnTo>
                        <a:pt x="1665" y="5616"/>
                      </a:lnTo>
                      <a:lnTo>
                        <a:pt x="1549" y="5562"/>
                      </a:lnTo>
                      <a:lnTo>
                        <a:pt x="1507" y="5504"/>
                      </a:lnTo>
                      <a:lnTo>
                        <a:pt x="1483" y="5405"/>
                      </a:lnTo>
                      <a:lnTo>
                        <a:pt x="1326" y="5202"/>
                      </a:lnTo>
                      <a:lnTo>
                        <a:pt x="1198" y="4866"/>
                      </a:lnTo>
                      <a:lnTo>
                        <a:pt x="1117" y="4757"/>
                      </a:lnTo>
                      <a:lnTo>
                        <a:pt x="1016" y="4682"/>
                      </a:lnTo>
                      <a:lnTo>
                        <a:pt x="841" y="4447"/>
                      </a:lnTo>
                      <a:lnTo>
                        <a:pt x="824" y="4372"/>
                      </a:lnTo>
                      <a:lnTo>
                        <a:pt x="724" y="4245"/>
                      </a:lnTo>
                      <a:lnTo>
                        <a:pt x="625" y="4019"/>
                      </a:lnTo>
                      <a:lnTo>
                        <a:pt x="434" y="3656"/>
                      </a:lnTo>
                      <a:lnTo>
                        <a:pt x="357" y="3599"/>
                      </a:lnTo>
                      <a:lnTo>
                        <a:pt x="242" y="3599"/>
                      </a:lnTo>
                      <a:lnTo>
                        <a:pt x="125" y="3581"/>
                      </a:lnTo>
                      <a:lnTo>
                        <a:pt x="101" y="3565"/>
                      </a:lnTo>
                      <a:lnTo>
                        <a:pt x="34" y="3581"/>
                      </a:lnTo>
                      <a:lnTo>
                        <a:pt x="0" y="3649"/>
                      </a:lnTo>
                      <a:lnTo>
                        <a:pt x="159" y="3246"/>
                      </a:lnTo>
                      <a:lnTo>
                        <a:pt x="168" y="2943"/>
                      </a:lnTo>
                      <a:lnTo>
                        <a:pt x="192" y="2825"/>
                      </a:lnTo>
                      <a:lnTo>
                        <a:pt x="249" y="2682"/>
                      </a:lnTo>
                      <a:lnTo>
                        <a:pt x="242" y="2477"/>
                      </a:lnTo>
                      <a:lnTo>
                        <a:pt x="276" y="2595"/>
                      </a:lnTo>
                      <a:lnTo>
                        <a:pt x="1117" y="2702"/>
                      </a:lnTo>
                      <a:lnTo>
                        <a:pt x="1352" y="2467"/>
                      </a:lnTo>
                      <a:lnTo>
                        <a:pt x="1366" y="2419"/>
                      </a:lnTo>
                      <a:lnTo>
                        <a:pt x="1567" y="2061"/>
                      </a:lnTo>
                      <a:lnTo>
                        <a:pt x="2145" y="1974"/>
                      </a:lnTo>
                      <a:lnTo>
                        <a:pt x="2171" y="1850"/>
                      </a:lnTo>
                      <a:lnTo>
                        <a:pt x="2255" y="1618"/>
                      </a:lnTo>
                      <a:lnTo>
                        <a:pt x="2560" y="1448"/>
                      </a:lnTo>
                      <a:lnTo>
                        <a:pt x="2569" y="1429"/>
                      </a:lnTo>
                      <a:lnTo>
                        <a:pt x="1840" y="685"/>
                      </a:lnTo>
                      <a:lnTo>
                        <a:pt x="1731" y="590"/>
                      </a:lnTo>
                      <a:lnTo>
                        <a:pt x="2281" y="464"/>
                      </a:lnTo>
                      <a:lnTo>
                        <a:pt x="3197" y="281"/>
                      </a:lnTo>
                      <a:lnTo>
                        <a:pt x="3424" y="0"/>
                      </a:lnTo>
                      <a:lnTo>
                        <a:pt x="4576" y="321"/>
                      </a:lnTo>
                      <a:lnTo>
                        <a:pt x="5434" y="970"/>
                      </a:lnTo>
                      <a:lnTo>
                        <a:pt x="6203" y="1265"/>
                      </a:lnTo>
                      <a:lnTo>
                        <a:pt x="6284" y="1324"/>
                      </a:lnTo>
                      <a:lnTo>
                        <a:pt x="6395" y="1591"/>
                      </a:lnTo>
                      <a:lnTo>
                        <a:pt x="6793" y="1625"/>
                      </a:lnTo>
                      <a:lnTo>
                        <a:pt x="6826" y="1659"/>
                      </a:lnTo>
                      <a:lnTo>
                        <a:pt x="6826" y="2203"/>
                      </a:lnTo>
                      <a:lnTo>
                        <a:pt x="6859" y="2247"/>
                      </a:lnTo>
                      <a:lnTo>
                        <a:pt x="7719" y="2641"/>
                      </a:lnTo>
                      <a:lnTo>
                        <a:pt x="9071" y="272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21" name="Freeform 144"/>
                <p:cNvSpPr>
                  <a:spLocks noChangeAspect="1"/>
                </p:cNvSpPr>
                <p:nvPr/>
              </p:nvSpPr>
              <p:spPr bwMode="gray">
                <a:xfrm>
                  <a:off x="2896" y="2116"/>
                  <a:ext cx="231" cy="189"/>
                </a:xfrm>
                <a:custGeom>
                  <a:avLst/>
                  <a:gdLst/>
                  <a:ahLst/>
                  <a:cxnLst>
                    <a:cxn ang="0">
                      <a:pos x="9706" y="2910"/>
                    </a:cxn>
                    <a:cxn ang="0">
                      <a:pos x="10455" y="3296"/>
                    </a:cxn>
                    <a:cxn ang="0">
                      <a:pos x="10697" y="3824"/>
                    </a:cxn>
                    <a:cxn ang="0">
                      <a:pos x="11100" y="4189"/>
                    </a:cxn>
                    <a:cxn ang="0">
                      <a:pos x="11258" y="4460"/>
                    </a:cxn>
                    <a:cxn ang="0">
                      <a:pos x="11663" y="4798"/>
                    </a:cxn>
                    <a:cxn ang="0">
                      <a:pos x="11788" y="5234"/>
                    </a:cxn>
                    <a:cxn ang="0">
                      <a:pos x="11824" y="5695"/>
                    </a:cxn>
                    <a:cxn ang="0">
                      <a:pos x="12147" y="6336"/>
                    </a:cxn>
                    <a:cxn ang="0">
                      <a:pos x="12348" y="6619"/>
                    </a:cxn>
                    <a:cxn ang="0">
                      <a:pos x="13158" y="7915"/>
                    </a:cxn>
                    <a:cxn ang="0">
                      <a:pos x="15424" y="10363"/>
                    </a:cxn>
                    <a:cxn ang="0">
                      <a:pos x="10244" y="11935"/>
                    </a:cxn>
                    <a:cxn ang="0">
                      <a:pos x="9104" y="12745"/>
                    </a:cxn>
                    <a:cxn ang="0">
                      <a:pos x="7168" y="12457"/>
                    </a:cxn>
                    <a:cxn ang="0">
                      <a:pos x="6570" y="12466"/>
                    </a:cxn>
                    <a:cxn ang="0">
                      <a:pos x="6524" y="12554"/>
                    </a:cxn>
                    <a:cxn ang="0">
                      <a:pos x="6474" y="12661"/>
                    </a:cxn>
                    <a:cxn ang="0">
                      <a:pos x="6461" y="12671"/>
                    </a:cxn>
                    <a:cxn ang="0">
                      <a:pos x="6442" y="12664"/>
                    </a:cxn>
                    <a:cxn ang="0">
                      <a:pos x="6434" y="12672"/>
                    </a:cxn>
                    <a:cxn ang="0">
                      <a:pos x="6449" y="12718"/>
                    </a:cxn>
                    <a:cxn ang="0">
                      <a:pos x="6493" y="12822"/>
                    </a:cxn>
                    <a:cxn ang="0">
                      <a:pos x="6493" y="12849"/>
                    </a:cxn>
                    <a:cxn ang="0">
                      <a:pos x="6127" y="13229"/>
                    </a:cxn>
                    <a:cxn ang="0">
                      <a:pos x="5877" y="12675"/>
                    </a:cxn>
                    <a:cxn ang="0">
                      <a:pos x="5396" y="12043"/>
                    </a:cxn>
                    <a:cxn ang="0">
                      <a:pos x="4967" y="11398"/>
                    </a:cxn>
                    <a:cxn ang="0">
                      <a:pos x="4842" y="10911"/>
                    </a:cxn>
                    <a:cxn ang="0">
                      <a:pos x="4559" y="10532"/>
                    </a:cxn>
                    <a:cxn ang="0">
                      <a:pos x="4050" y="10087"/>
                    </a:cxn>
                    <a:cxn ang="0">
                      <a:pos x="3642" y="9870"/>
                    </a:cxn>
                    <a:cxn ang="0">
                      <a:pos x="3359" y="8893"/>
                    </a:cxn>
                    <a:cxn ang="0">
                      <a:pos x="3366" y="8593"/>
                    </a:cxn>
                    <a:cxn ang="0">
                      <a:pos x="3225" y="8044"/>
                    </a:cxn>
                    <a:cxn ang="0">
                      <a:pos x="3034" y="7550"/>
                    </a:cxn>
                    <a:cxn ang="0">
                      <a:pos x="2492" y="6909"/>
                    </a:cxn>
                    <a:cxn ang="0">
                      <a:pos x="2243" y="6803"/>
                    </a:cxn>
                    <a:cxn ang="0">
                      <a:pos x="2042" y="6580"/>
                    </a:cxn>
                    <a:cxn ang="0">
                      <a:pos x="1833" y="5901"/>
                    </a:cxn>
                    <a:cxn ang="0">
                      <a:pos x="1507" y="5504"/>
                    </a:cxn>
                    <a:cxn ang="0">
                      <a:pos x="1117" y="4757"/>
                    </a:cxn>
                    <a:cxn ang="0">
                      <a:pos x="724" y="4245"/>
                    </a:cxn>
                    <a:cxn ang="0">
                      <a:pos x="242" y="3599"/>
                    </a:cxn>
                    <a:cxn ang="0">
                      <a:pos x="0" y="3649"/>
                    </a:cxn>
                    <a:cxn ang="0">
                      <a:pos x="249" y="2682"/>
                    </a:cxn>
                    <a:cxn ang="0">
                      <a:pos x="1352" y="2467"/>
                    </a:cxn>
                    <a:cxn ang="0">
                      <a:pos x="2171" y="1850"/>
                    </a:cxn>
                    <a:cxn ang="0">
                      <a:pos x="1840" y="685"/>
                    </a:cxn>
                    <a:cxn ang="0">
                      <a:pos x="3424" y="0"/>
                    </a:cxn>
                    <a:cxn ang="0">
                      <a:pos x="6284" y="1324"/>
                    </a:cxn>
                    <a:cxn ang="0">
                      <a:pos x="6826" y="2203"/>
                    </a:cxn>
                  </a:cxnLst>
                  <a:rect l="0" t="0" r="r" b="b"/>
                  <a:pathLst>
                    <a:path w="15957" h="13229">
                      <a:moveTo>
                        <a:pt x="9071" y="2723"/>
                      </a:moveTo>
                      <a:lnTo>
                        <a:pt x="9131" y="2757"/>
                      </a:lnTo>
                      <a:lnTo>
                        <a:pt x="9432" y="2810"/>
                      </a:lnTo>
                      <a:lnTo>
                        <a:pt x="9706" y="2910"/>
                      </a:lnTo>
                      <a:lnTo>
                        <a:pt x="9809" y="2999"/>
                      </a:lnTo>
                      <a:lnTo>
                        <a:pt x="9934" y="3216"/>
                      </a:lnTo>
                      <a:lnTo>
                        <a:pt x="10393" y="3219"/>
                      </a:lnTo>
                      <a:lnTo>
                        <a:pt x="10455" y="3296"/>
                      </a:lnTo>
                      <a:lnTo>
                        <a:pt x="10504" y="3434"/>
                      </a:lnTo>
                      <a:lnTo>
                        <a:pt x="10545" y="3497"/>
                      </a:lnTo>
                      <a:lnTo>
                        <a:pt x="10573" y="3599"/>
                      </a:lnTo>
                      <a:lnTo>
                        <a:pt x="10697" y="3824"/>
                      </a:lnTo>
                      <a:lnTo>
                        <a:pt x="10817" y="3869"/>
                      </a:lnTo>
                      <a:lnTo>
                        <a:pt x="10903" y="4039"/>
                      </a:lnTo>
                      <a:lnTo>
                        <a:pt x="11097" y="4175"/>
                      </a:lnTo>
                      <a:lnTo>
                        <a:pt x="11100" y="4189"/>
                      </a:lnTo>
                      <a:lnTo>
                        <a:pt x="11062" y="4232"/>
                      </a:lnTo>
                      <a:lnTo>
                        <a:pt x="11097" y="4290"/>
                      </a:lnTo>
                      <a:lnTo>
                        <a:pt x="11134" y="4426"/>
                      </a:lnTo>
                      <a:lnTo>
                        <a:pt x="11258" y="4460"/>
                      </a:lnTo>
                      <a:lnTo>
                        <a:pt x="11313" y="4512"/>
                      </a:lnTo>
                      <a:lnTo>
                        <a:pt x="11537" y="4658"/>
                      </a:lnTo>
                      <a:lnTo>
                        <a:pt x="11613" y="4723"/>
                      </a:lnTo>
                      <a:lnTo>
                        <a:pt x="11663" y="4798"/>
                      </a:lnTo>
                      <a:lnTo>
                        <a:pt x="11680" y="4839"/>
                      </a:lnTo>
                      <a:lnTo>
                        <a:pt x="11658" y="4977"/>
                      </a:lnTo>
                      <a:lnTo>
                        <a:pt x="11764" y="5127"/>
                      </a:lnTo>
                      <a:lnTo>
                        <a:pt x="11788" y="5234"/>
                      </a:lnTo>
                      <a:lnTo>
                        <a:pt x="11781" y="5294"/>
                      </a:lnTo>
                      <a:lnTo>
                        <a:pt x="11711" y="5381"/>
                      </a:lnTo>
                      <a:lnTo>
                        <a:pt x="11715" y="5546"/>
                      </a:lnTo>
                      <a:lnTo>
                        <a:pt x="11824" y="5695"/>
                      </a:lnTo>
                      <a:lnTo>
                        <a:pt x="12016" y="5908"/>
                      </a:lnTo>
                      <a:lnTo>
                        <a:pt x="12063" y="6177"/>
                      </a:lnTo>
                      <a:lnTo>
                        <a:pt x="12135" y="6264"/>
                      </a:lnTo>
                      <a:lnTo>
                        <a:pt x="12147" y="6336"/>
                      </a:lnTo>
                      <a:lnTo>
                        <a:pt x="12184" y="6371"/>
                      </a:lnTo>
                      <a:lnTo>
                        <a:pt x="12207" y="6448"/>
                      </a:lnTo>
                      <a:lnTo>
                        <a:pt x="12243" y="6448"/>
                      </a:lnTo>
                      <a:lnTo>
                        <a:pt x="12348" y="6619"/>
                      </a:lnTo>
                      <a:lnTo>
                        <a:pt x="12423" y="6638"/>
                      </a:lnTo>
                      <a:lnTo>
                        <a:pt x="12480" y="6842"/>
                      </a:lnTo>
                      <a:lnTo>
                        <a:pt x="12935" y="7241"/>
                      </a:lnTo>
                      <a:lnTo>
                        <a:pt x="13158" y="7915"/>
                      </a:lnTo>
                      <a:lnTo>
                        <a:pt x="15429" y="8331"/>
                      </a:lnTo>
                      <a:lnTo>
                        <a:pt x="15576" y="8167"/>
                      </a:lnTo>
                      <a:lnTo>
                        <a:pt x="15957" y="8740"/>
                      </a:lnTo>
                      <a:lnTo>
                        <a:pt x="15424" y="10363"/>
                      </a:lnTo>
                      <a:lnTo>
                        <a:pt x="13158" y="11166"/>
                      </a:lnTo>
                      <a:lnTo>
                        <a:pt x="11049" y="11512"/>
                      </a:lnTo>
                      <a:lnTo>
                        <a:pt x="10746" y="11729"/>
                      </a:lnTo>
                      <a:lnTo>
                        <a:pt x="10244" y="11935"/>
                      </a:lnTo>
                      <a:lnTo>
                        <a:pt x="9691" y="12918"/>
                      </a:lnTo>
                      <a:lnTo>
                        <a:pt x="9503" y="13060"/>
                      </a:lnTo>
                      <a:lnTo>
                        <a:pt x="9370" y="13076"/>
                      </a:lnTo>
                      <a:lnTo>
                        <a:pt x="9104" y="12745"/>
                      </a:lnTo>
                      <a:lnTo>
                        <a:pt x="8174" y="12657"/>
                      </a:lnTo>
                      <a:lnTo>
                        <a:pt x="8036" y="12551"/>
                      </a:lnTo>
                      <a:lnTo>
                        <a:pt x="7547" y="12502"/>
                      </a:lnTo>
                      <a:lnTo>
                        <a:pt x="7168" y="12457"/>
                      </a:lnTo>
                      <a:lnTo>
                        <a:pt x="6859" y="12543"/>
                      </a:lnTo>
                      <a:lnTo>
                        <a:pt x="6711" y="12286"/>
                      </a:lnTo>
                      <a:lnTo>
                        <a:pt x="6580" y="12452"/>
                      </a:lnTo>
                      <a:lnTo>
                        <a:pt x="6570" y="12466"/>
                      </a:lnTo>
                      <a:lnTo>
                        <a:pt x="6560" y="12481"/>
                      </a:lnTo>
                      <a:lnTo>
                        <a:pt x="6551" y="12499"/>
                      </a:lnTo>
                      <a:lnTo>
                        <a:pt x="6542" y="12517"/>
                      </a:lnTo>
                      <a:lnTo>
                        <a:pt x="6524" y="12554"/>
                      </a:lnTo>
                      <a:lnTo>
                        <a:pt x="6507" y="12592"/>
                      </a:lnTo>
                      <a:lnTo>
                        <a:pt x="6492" y="12625"/>
                      </a:lnTo>
                      <a:lnTo>
                        <a:pt x="6480" y="12652"/>
                      </a:lnTo>
                      <a:lnTo>
                        <a:pt x="6474" y="12661"/>
                      </a:lnTo>
                      <a:lnTo>
                        <a:pt x="6468" y="12668"/>
                      </a:lnTo>
                      <a:lnTo>
                        <a:pt x="6466" y="12670"/>
                      </a:lnTo>
                      <a:lnTo>
                        <a:pt x="6464" y="12671"/>
                      </a:lnTo>
                      <a:lnTo>
                        <a:pt x="6461" y="12671"/>
                      </a:lnTo>
                      <a:lnTo>
                        <a:pt x="6460" y="12670"/>
                      </a:lnTo>
                      <a:lnTo>
                        <a:pt x="6452" y="12667"/>
                      </a:lnTo>
                      <a:lnTo>
                        <a:pt x="6447" y="12665"/>
                      </a:lnTo>
                      <a:lnTo>
                        <a:pt x="6442" y="12664"/>
                      </a:lnTo>
                      <a:lnTo>
                        <a:pt x="6439" y="12665"/>
                      </a:lnTo>
                      <a:lnTo>
                        <a:pt x="6436" y="12666"/>
                      </a:lnTo>
                      <a:lnTo>
                        <a:pt x="6435" y="12669"/>
                      </a:lnTo>
                      <a:lnTo>
                        <a:pt x="6434" y="12672"/>
                      </a:lnTo>
                      <a:lnTo>
                        <a:pt x="6434" y="12676"/>
                      </a:lnTo>
                      <a:lnTo>
                        <a:pt x="6437" y="12688"/>
                      </a:lnTo>
                      <a:lnTo>
                        <a:pt x="6442" y="12702"/>
                      </a:lnTo>
                      <a:lnTo>
                        <a:pt x="6449" y="12718"/>
                      </a:lnTo>
                      <a:lnTo>
                        <a:pt x="6457" y="12735"/>
                      </a:lnTo>
                      <a:lnTo>
                        <a:pt x="6474" y="12773"/>
                      </a:lnTo>
                      <a:lnTo>
                        <a:pt x="6488" y="12807"/>
                      </a:lnTo>
                      <a:lnTo>
                        <a:pt x="6493" y="12822"/>
                      </a:lnTo>
                      <a:lnTo>
                        <a:pt x="6495" y="12835"/>
                      </a:lnTo>
                      <a:lnTo>
                        <a:pt x="6495" y="12841"/>
                      </a:lnTo>
                      <a:lnTo>
                        <a:pt x="6495" y="12845"/>
                      </a:lnTo>
                      <a:lnTo>
                        <a:pt x="6493" y="12849"/>
                      </a:lnTo>
                      <a:lnTo>
                        <a:pt x="6490" y="12851"/>
                      </a:lnTo>
                      <a:lnTo>
                        <a:pt x="6442" y="13138"/>
                      </a:lnTo>
                      <a:lnTo>
                        <a:pt x="6289" y="13180"/>
                      </a:lnTo>
                      <a:lnTo>
                        <a:pt x="6127" y="13229"/>
                      </a:lnTo>
                      <a:lnTo>
                        <a:pt x="6092" y="13137"/>
                      </a:lnTo>
                      <a:lnTo>
                        <a:pt x="6092" y="13002"/>
                      </a:lnTo>
                      <a:lnTo>
                        <a:pt x="5928" y="12707"/>
                      </a:lnTo>
                      <a:lnTo>
                        <a:pt x="5877" y="12675"/>
                      </a:lnTo>
                      <a:lnTo>
                        <a:pt x="5820" y="12590"/>
                      </a:lnTo>
                      <a:lnTo>
                        <a:pt x="5760" y="12346"/>
                      </a:lnTo>
                      <a:lnTo>
                        <a:pt x="5511" y="12104"/>
                      </a:lnTo>
                      <a:lnTo>
                        <a:pt x="5396" y="12043"/>
                      </a:lnTo>
                      <a:lnTo>
                        <a:pt x="5329" y="11966"/>
                      </a:lnTo>
                      <a:lnTo>
                        <a:pt x="5175" y="11749"/>
                      </a:lnTo>
                      <a:lnTo>
                        <a:pt x="5026" y="11439"/>
                      </a:lnTo>
                      <a:lnTo>
                        <a:pt x="4967" y="11398"/>
                      </a:lnTo>
                      <a:lnTo>
                        <a:pt x="4943" y="11357"/>
                      </a:lnTo>
                      <a:lnTo>
                        <a:pt x="4900" y="11197"/>
                      </a:lnTo>
                      <a:lnTo>
                        <a:pt x="4893" y="11035"/>
                      </a:lnTo>
                      <a:lnTo>
                        <a:pt x="4842" y="10911"/>
                      </a:lnTo>
                      <a:lnTo>
                        <a:pt x="4758" y="10766"/>
                      </a:lnTo>
                      <a:lnTo>
                        <a:pt x="4661" y="10672"/>
                      </a:lnTo>
                      <a:lnTo>
                        <a:pt x="4617" y="10581"/>
                      </a:lnTo>
                      <a:lnTo>
                        <a:pt x="4559" y="10532"/>
                      </a:lnTo>
                      <a:lnTo>
                        <a:pt x="4443" y="10363"/>
                      </a:lnTo>
                      <a:lnTo>
                        <a:pt x="4361" y="10288"/>
                      </a:lnTo>
                      <a:lnTo>
                        <a:pt x="4157" y="10146"/>
                      </a:lnTo>
                      <a:lnTo>
                        <a:pt x="4050" y="10087"/>
                      </a:lnTo>
                      <a:lnTo>
                        <a:pt x="4015" y="10102"/>
                      </a:lnTo>
                      <a:lnTo>
                        <a:pt x="3932" y="10071"/>
                      </a:lnTo>
                      <a:lnTo>
                        <a:pt x="3740" y="9952"/>
                      </a:lnTo>
                      <a:lnTo>
                        <a:pt x="3642" y="9870"/>
                      </a:lnTo>
                      <a:lnTo>
                        <a:pt x="3582" y="9793"/>
                      </a:lnTo>
                      <a:lnTo>
                        <a:pt x="3491" y="9608"/>
                      </a:lnTo>
                      <a:lnTo>
                        <a:pt x="3451" y="9466"/>
                      </a:lnTo>
                      <a:lnTo>
                        <a:pt x="3359" y="8893"/>
                      </a:lnTo>
                      <a:lnTo>
                        <a:pt x="3309" y="8803"/>
                      </a:lnTo>
                      <a:lnTo>
                        <a:pt x="3299" y="8728"/>
                      </a:lnTo>
                      <a:lnTo>
                        <a:pt x="3333" y="8694"/>
                      </a:lnTo>
                      <a:lnTo>
                        <a:pt x="3366" y="8593"/>
                      </a:lnTo>
                      <a:lnTo>
                        <a:pt x="3383" y="8406"/>
                      </a:lnTo>
                      <a:lnTo>
                        <a:pt x="3326" y="8203"/>
                      </a:lnTo>
                      <a:lnTo>
                        <a:pt x="3283" y="8114"/>
                      </a:lnTo>
                      <a:lnTo>
                        <a:pt x="3225" y="8044"/>
                      </a:lnTo>
                      <a:lnTo>
                        <a:pt x="3174" y="7927"/>
                      </a:lnTo>
                      <a:lnTo>
                        <a:pt x="3141" y="7785"/>
                      </a:lnTo>
                      <a:lnTo>
                        <a:pt x="3091" y="7700"/>
                      </a:lnTo>
                      <a:lnTo>
                        <a:pt x="3034" y="7550"/>
                      </a:lnTo>
                      <a:lnTo>
                        <a:pt x="2859" y="7241"/>
                      </a:lnTo>
                      <a:lnTo>
                        <a:pt x="2650" y="7038"/>
                      </a:lnTo>
                      <a:lnTo>
                        <a:pt x="2518" y="6946"/>
                      </a:lnTo>
                      <a:lnTo>
                        <a:pt x="2492" y="6909"/>
                      </a:lnTo>
                      <a:lnTo>
                        <a:pt x="2451" y="6902"/>
                      </a:lnTo>
                      <a:lnTo>
                        <a:pt x="2435" y="6861"/>
                      </a:lnTo>
                      <a:lnTo>
                        <a:pt x="2326" y="6803"/>
                      </a:lnTo>
                      <a:lnTo>
                        <a:pt x="2243" y="6803"/>
                      </a:lnTo>
                      <a:lnTo>
                        <a:pt x="2193" y="6818"/>
                      </a:lnTo>
                      <a:lnTo>
                        <a:pt x="2135" y="6791"/>
                      </a:lnTo>
                      <a:lnTo>
                        <a:pt x="2108" y="6692"/>
                      </a:lnTo>
                      <a:lnTo>
                        <a:pt x="2042" y="6580"/>
                      </a:lnTo>
                      <a:lnTo>
                        <a:pt x="1949" y="6472"/>
                      </a:lnTo>
                      <a:lnTo>
                        <a:pt x="1949" y="6336"/>
                      </a:lnTo>
                      <a:lnTo>
                        <a:pt x="1965" y="6312"/>
                      </a:lnTo>
                      <a:lnTo>
                        <a:pt x="1833" y="5901"/>
                      </a:lnTo>
                      <a:lnTo>
                        <a:pt x="1757" y="5789"/>
                      </a:lnTo>
                      <a:lnTo>
                        <a:pt x="1665" y="5616"/>
                      </a:lnTo>
                      <a:lnTo>
                        <a:pt x="1549" y="5562"/>
                      </a:lnTo>
                      <a:lnTo>
                        <a:pt x="1507" y="5504"/>
                      </a:lnTo>
                      <a:lnTo>
                        <a:pt x="1483" y="5405"/>
                      </a:lnTo>
                      <a:lnTo>
                        <a:pt x="1326" y="5202"/>
                      </a:lnTo>
                      <a:lnTo>
                        <a:pt x="1198" y="4866"/>
                      </a:lnTo>
                      <a:lnTo>
                        <a:pt x="1117" y="4757"/>
                      </a:lnTo>
                      <a:lnTo>
                        <a:pt x="1016" y="4682"/>
                      </a:lnTo>
                      <a:lnTo>
                        <a:pt x="841" y="4447"/>
                      </a:lnTo>
                      <a:lnTo>
                        <a:pt x="824" y="4372"/>
                      </a:lnTo>
                      <a:lnTo>
                        <a:pt x="724" y="4245"/>
                      </a:lnTo>
                      <a:lnTo>
                        <a:pt x="625" y="4019"/>
                      </a:lnTo>
                      <a:lnTo>
                        <a:pt x="434" y="3656"/>
                      </a:lnTo>
                      <a:lnTo>
                        <a:pt x="357" y="3599"/>
                      </a:lnTo>
                      <a:lnTo>
                        <a:pt x="242" y="3599"/>
                      </a:lnTo>
                      <a:lnTo>
                        <a:pt x="125" y="3581"/>
                      </a:lnTo>
                      <a:lnTo>
                        <a:pt x="101" y="3565"/>
                      </a:lnTo>
                      <a:lnTo>
                        <a:pt x="34" y="3581"/>
                      </a:lnTo>
                      <a:lnTo>
                        <a:pt x="0" y="3649"/>
                      </a:lnTo>
                      <a:lnTo>
                        <a:pt x="159" y="3246"/>
                      </a:lnTo>
                      <a:lnTo>
                        <a:pt x="168" y="2943"/>
                      </a:lnTo>
                      <a:lnTo>
                        <a:pt x="192" y="2825"/>
                      </a:lnTo>
                      <a:lnTo>
                        <a:pt x="249" y="2682"/>
                      </a:lnTo>
                      <a:lnTo>
                        <a:pt x="242" y="2477"/>
                      </a:lnTo>
                      <a:lnTo>
                        <a:pt x="276" y="2595"/>
                      </a:lnTo>
                      <a:lnTo>
                        <a:pt x="1117" y="2702"/>
                      </a:lnTo>
                      <a:lnTo>
                        <a:pt x="1352" y="2467"/>
                      </a:lnTo>
                      <a:lnTo>
                        <a:pt x="1366" y="2419"/>
                      </a:lnTo>
                      <a:lnTo>
                        <a:pt x="1567" y="2061"/>
                      </a:lnTo>
                      <a:lnTo>
                        <a:pt x="2145" y="1974"/>
                      </a:lnTo>
                      <a:lnTo>
                        <a:pt x="2171" y="1850"/>
                      </a:lnTo>
                      <a:lnTo>
                        <a:pt x="2255" y="1618"/>
                      </a:lnTo>
                      <a:lnTo>
                        <a:pt x="2560" y="1448"/>
                      </a:lnTo>
                      <a:lnTo>
                        <a:pt x="2569" y="1429"/>
                      </a:lnTo>
                      <a:lnTo>
                        <a:pt x="1840" y="685"/>
                      </a:lnTo>
                      <a:lnTo>
                        <a:pt x="1731" y="590"/>
                      </a:lnTo>
                      <a:lnTo>
                        <a:pt x="2281" y="464"/>
                      </a:lnTo>
                      <a:lnTo>
                        <a:pt x="3197" y="281"/>
                      </a:lnTo>
                      <a:lnTo>
                        <a:pt x="3424" y="0"/>
                      </a:lnTo>
                      <a:lnTo>
                        <a:pt x="4576" y="321"/>
                      </a:lnTo>
                      <a:lnTo>
                        <a:pt x="5434" y="970"/>
                      </a:lnTo>
                      <a:lnTo>
                        <a:pt x="6203" y="1265"/>
                      </a:lnTo>
                      <a:lnTo>
                        <a:pt x="6284" y="1324"/>
                      </a:lnTo>
                      <a:lnTo>
                        <a:pt x="6395" y="1591"/>
                      </a:lnTo>
                      <a:lnTo>
                        <a:pt x="6793" y="1625"/>
                      </a:lnTo>
                      <a:lnTo>
                        <a:pt x="6826" y="1659"/>
                      </a:lnTo>
                      <a:lnTo>
                        <a:pt x="6826" y="2203"/>
                      </a:lnTo>
                      <a:lnTo>
                        <a:pt x="6859" y="2247"/>
                      </a:lnTo>
                      <a:lnTo>
                        <a:pt x="7719" y="2641"/>
                      </a:lnTo>
                      <a:lnTo>
                        <a:pt x="9071" y="2723"/>
                      </a:lnTo>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grpSp>
            <p:nvGrpSpPr>
              <p:cNvPr id="44" name="Group 145"/>
              <p:cNvGrpSpPr>
                <a:grpSpLocks noChangeAspect="1"/>
              </p:cNvGrpSpPr>
              <p:nvPr/>
            </p:nvGrpSpPr>
            <p:grpSpPr bwMode="gray">
              <a:xfrm>
                <a:off x="2984" y="2276"/>
                <a:ext cx="114" cy="72"/>
                <a:chOff x="2984" y="2276"/>
                <a:chExt cx="114" cy="72"/>
              </a:xfrm>
              <a:grpFill/>
            </p:grpSpPr>
            <p:sp>
              <p:nvSpPr>
                <p:cNvPr id="318" name="Freeform 146"/>
                <p:cNvSpPr>
                  <a:spLocks noChangeAspect="1"/>
                </p:cNvSpPr>
                <p:nvPr/>
              </p:nvSpPr>
              <p:spPr bwMode="gray">
                <a:xfrm>
                  <a:off x="2984" y="2276"/>
                  <a:ext cx="114" cy="72"/>
                </a:xfrm>
                <a:custGeom>
                  <a:avLst/>
                  <a:gdLst/>
                  <a:ahLst/>
                  <a:cxnLst>
                    <a:cxn ang="0">
                      <a:pos x="14868" y="4199"/>
                    </a:cxn>
                    <a:cxn ang="0">
                      <a:pos x="14514" y="5031"/>
                    </a:cxn>
                    <a:cxn ang="0">
                      <a:pos x="14466" y="5374"/>
                    </a:cxn>
                    <a:cxn ang="0">
                      <a:pos x="14027" y="5466"/>
                    </a:cxn>
                    <a:cxn ang="0">
                      <a:pos x="13073" y="5967"/>
                    </a:cxn>
                    <a:cxn ang="0">
                      <a:pos x="12036" y="6264"/>
                    </a:cxn>
                    <a:cxn ang="0">
                      <a:pos x="10929" y="6593"/>
                    </a:cxn>
                    <a:cxn ang="0">
                      <a:pos x="9740" y="7051"/>
                    </a:cxn>
                    <a:cxn ang="0">
                      <a:pos x="9205" y="7739"/>
                    </a:cxn>
                    <a:cxn ang="0">
                      <a:pos x="8905" y="7936"/>
                    </a:cxn>
                    <a:cxn ang="0">
                      <a:pos x="7539" y="8146"/>
                    </a:cxn>
                    <a:cxn ang="0">
                      <a:pos x="6784" y="8623"/>
                    </a:cxn>
                    <a:cxn ang="0">
                      <a:pos x="5672" y="8733"/>
                    </a:cxn>
                    <a:cxn ang="0">
                      <a:pos x="4779" y="8801"/>
                    </a:cxn>
                    <a:cxn ang="0">
                      <a:pos x="3686" y="9598"/>
                    </a:cxn>
                    <a:cxn ang="0">
                      <a:pos x="2368" y="9909"/>
                    </a:cxn>
                    <a:cxn ang="0">
                      <a:pos x="1652" y="9818"/>
                    </a:cxn>
                    <a:cxn ang="0">
                      <a:pos x="898" y="9087"/>
                    </a:cxn>
                    <a:cxn ang="0">
                      <a:pos x="716" y="7955"/>
                    </a:cxn>
                    <a:cxn ang="0">
                      <a:pos x="482" y="6794"/>
                    </a:cxn>
                    <a:cxn ang="0">
                      <a:pos x="320" y="6215"/>
                    </a:cxn>
                    <a:cxn ang="0">
                      <a:pos x="67" y="5752"/>
                    </a:cxn>
                    <a:cxn ang="0">
                      <a:pos x="86" y="5552"/>
                    </a:cxn>
                    <a:cxn ang="0">
                      <a:pos x="201" y="5007"/>
                    </a:cxn>
                    <a:cxn ang="0">
                      <a:pos x="153" y="4142"/>
                    </a:cxn>
                    <a:cxn ang="0">
                      <a:pos x="850" y="3308"/>
                    </a:cxn>
                    <a:cxn ang="0">
                      <a:pos x="854" y="3271"/>
                    </a:cxn>
                    <a:cxn ang="0">
                      <a:pos x="847" y="3234"/>
                    </a:cxn>
                    <a:cxn ang="0">
                      <a:pos x="825" y="3184"/>
                    </a:cxn>
                    <a:cxn ang="0">
                      <a:pos x="777" y="3110"/>
                    </a:cxn>
                    <a:cxn ang="0">
                      <a:pos x="741" y="3050"/>
                    </a:cxn>
                    <a:cxn ang="0">
                      <a:pos x="727" y="3014"/>
                    </a:cxn>
                    <a:cxn ang="0">
                      <a:pos x="722" y="2979"/>
                    </a:cxn>
                    <a:cxn ang="0">
                      <a:pos x="730" y="2945"/>
                    </a:cxn>
                    <a:cxn ang="0">
                      <a:pos x="1266" y="2241"/>
                    </a:cxn>
                    <a:cxn ang="0">
                      <a:pos x="3858" y="2689"/>
                    </a:cxn>
                    <a:cxn ang="0">
                      <a:pos x="6615" y="3737"/>
                    </a:cxn>
                    <a:cxn ang="0">
                      <a:pos x="6718" y="3700"/>
                    </a:cxn>
                    <a:cxn ang="0">
                      <a:pos x="6894" y="3652"/>
                    </a:cxn>
                    <a:cxn ang="0">
                      <a:pos x="6943" y="3637"/>
                    </a:cxn>
                    <a:cxn ang="0">
                      <a:pos x="6990" y="3616"/>
                    </a:cxn>
                    <a:cxn ang="0">
                      <a:pos x="7033" y="3591"/>
                    </a:cxn>
                    <a:cxn ang="0">
                      <a:pos x="7072" y="3559"/>
                    </a:cxn>
                    <a:cxn ang="0">
                      <a:pos x="7105" y="3519"/>
                    </a:cxn>
                    <a:cxn ang="0">
                      <a:pos x="9312" y="1068"/>
                    </a:cxn>
                    <a:cxn ang="0">
                      <a:pos x="10014" y="620"/>
                    </a:cxn>
                    <a:cxn ang="0">
                      <a:pos x="10264" y="564"/>
                    </a:cxn>
                    <a:cxn ang="0">
                      <a:pos x="10633" y="503"/>
                    </a:cxn>
                    <a:cxn ang="0">
                      <a:pos x="11090" y="440"/>
                    </a:cxn>
                    <a:cxn ang="0">
                      <a:pos x="11961" y="328"/>
                    </a:cxn>
                    <a:cxn ang="0">
                      <a:pos x="12844" y="217"/>
                    </a:cxn>
                    <a:cxn ang="0">
                      <a:pos x="13320" y="152"/>
                    </a:cxn>
                    <a:cxn ang="0">
                      <a:pos x="13716" y="91"/>
                    </a:cxn>
                    <a:cxn ang="0">
                      <a:pos x="14003" y="35"/>
                    </a:cxn>
                    <a:cxn ang="0">
                      <a:pos x="15675" y="3780"/>
                    </a:cxn>
                  </a:cxnLst>
                  <a:rect l="0" t="0" r="r" b="b"/>
                  <a:pathLst>
                    <a:path w="15675" h="9942">
                      <a:moveTo>
                        <a:pt x="15675" y="3780"/>
                      </a:moveTo>
                      <a:lnTo>
                        <a:pt x="15169" y="3985"/>
                      </a:lnTo>
                      <a:lnTo>
                        <a:pt x="14868" y="4199"/>
                      </a:lnTo>
                      <a:lnTo>
                        <a:pt x="14648" y="4443"/>
                      </a:lnTo>
                      <a:lnTo>
                        <a:pt x="14447" y="4864"/>
                      </a:lnTo>
                      <a:lnTo>
                        <a:pt x="14514" y="5031"/>
                      </a:lnTo>
                      <a:lnTo>
                        <a:pt x="14543" y="5260"/>
                      </a:lnTo>
                      <a:lnTo>
                        <a:pt x="14538" y="5308"/>
                      </a:lnTo>
                      <a:lnTo>
                        <a:pt x="14466" y="5374"/>
                      </a:lnTo>
                      <a:lnTo>
                        <a:pt x="14385" y="5418"/>
                      </a:lnTo>
                      <a:lnTo>
                        <a:pt x="14190" y="5385"/>
                      </a:lnTo>
                      <a:lnTo>
                        <a:pt x="14027" y="5466"/>
                      </a:lnTo>
                      <a:lnTo>
                        <a:pt x="13627" y="5576"/>
                      </a:lnTo>
                      <a:lnTo>
                        <a:pt x="13364" y="5843"/>
                      </a:lnTo>
                      <a:lnTo>
                        <a:pt x="13073" y="5967"/>
                      </a:lnTo>
                      <a:lnTo>
                        <a:pt x="12652" y="6020"/>
                      </a:lnTo>
                      <a:lnTo>
                        <a:pt x="12404" y="6082"/>
                      </a:lnTo>
                      <a:lnTo>
                        <a:pt x="12036" y="6264"/>
                      </a:lnTo>
                      <a:lnTo>
                        <a:pt x="11764" y="6336"/>
                      </a:lnTo>
                      <a:lnTo>
                        <a:pt x="11211" y="6574"/>
                      </a:lnTo>
                      <a:lnTo>
                        <a:pt x="10929" y="6593"/>
                      </a:lnTo>
                      <a:lnTo>
                        <a:pt x="10470" y="6679"/>
                      </a:lnTo>
                      <a:lnTo>
                        <a:pt x="9988" y="6908"/>
                      </a:lnTo>
                      <a:lnTo>
                        <a:pt x="9740" y="7051"/>
                      </a:lnTo>
                      <a:lnTo>
                        <a:pt x="9645" y="7262"/>
                      </a:lnTo>
                      <a:lnTo>
                        <a:pt x="9521" y="7448"/>
                      </a:lnTo>
                      <a:lnTo>
                        <a:pt x="9205" y="7739"/>
                      </a:lnTo>
                      <a:lnTo>
                        <a:pt x="9072" y="7825"/>
                      </a:lnTo>
                      <a:lnTo>
                        <a:pt x="9020" y="7897"/>
                      </a:lnTo>
                      <a:lnTo>
                        <a:pt x="8905" y="7936"/>
                      </a:lnTo>
                      <a:lnTo>
                        <a:pt x="8198" y="7906"/>
                      </a:lnTo>
                      <a:lnTo>
                        <a:pt x="7845" y="7951"/>
                      </a:lnTo>
                      <a:lnTo>
                        <a:pt x="7539" y="8146"/>
                      </a:lnTo>
                      <a:lnTo>
                        <a:pt x="7391" y="8347"/>
                      </a:lnTo>
                      <a:lnTo>
                        <a:pt x="6962" y="8585"/>
                      </a:lnTo>
                      <a:lnTo>
                        <a:pt x="6784" y="8623"/>
                      </a:lnTo>
                      <a:lnTo>
                        <a:pt x="6259" y="8776"/>
                      </a:lnTo>
                      <a:lnTo>
                        <a:pt x="5978" y="8801"/>
                      </a:lnTo>
                      <a:lnTo>
                        <a:pt x="5672" y="8733"/>
                      </a:lnTo>
                      <a:lnTo>
                        <a:pt x="5353" y="8786"/>
                      </a:lnTo>
                      <a:lnTo>
                        <a:pt x="5109" y="8762"/>
                      </a:lnTo>
                      <a:lnTo>
                        <a:pt x="4779" y="8801"/>
                      </a:lnTo>
                      <a:lnTo>
                        <a:pt x="4497" y="8977"/>
                      </a:lnTo>
                      <a:lnTo>
                        <a:pt x="4292" y="9321"/>
                      </a:lnTo>
                      <a:lnTo>
                        <a:pt x="3686" y="9598"/>
                      </a:lnTo>
                      <a:lnTo>
                        <a:pt x="3405" y="9771"/>
                      </a:lnTo>
                      <a:lnTo>
                        <a:pt x="2769" y="9785"/>
                      </a:lnTo>
                      <a:lnTo>
                        <a:pt x="2368" y="9909"/>
                      </a:lnTo>
                      <a:lnTo>
                        <a:pt x="2149" y="9890"/>
                      </a:lnTo>
                      <a:lnTo>
                        <a:pt x="1934" y="9942"/>
                      </a:lnTo>
                      <a:lnTo>
                        <a:pt x="1652" y="9818"/>
                      </a:lnTo>
                      <a:lnTo>
                        <a:pt x="1309" y="9832"/>
                      </a:lnTo>
                      <a:lnTo>
                        <a:pt x="1180" y="9435"/>
                      </a:lnTo>
                      <a:lnTo>
                        <a:pt x="898" y="9087"/>
                      </a:lnTo>
                      <a:lnTo>
                        <a:pt x="898" y="8356"/>
                      </a:lnTo>
                      <a:lnTo>
                        <a:pt x="865" y="8108"/>
                      </a:lnTo>
                      <a:lnTo>
                        <a:pt x="716" y="7955"/>
                      </a:lnTo>
                      <a:lnTo>
                        <a:pt x="635" y="7758"/>
                      </a:lnTo>
                      <a:lnTo>
                        <a:pt x="535" y="7310"/>
                      </a:lnTo>
                      <a:lnTo>
                        <a:pt x="482" y="6794"/>
                      </a:lnTo>
                      <a:lnTo>
                        <a:pt x="401" y="6584"/>
                      </a:lnTo>
                      <a:lnTo>
                        <a:pt x="320" y="6450"/>
                      </a:lnTo>
                      <a:lnTo>
                        <a:pt x="320" y="6215"/>
                      </a:lnTo>
                      <a:lnTo>
                        <a:pt x="86" y="5886"/>
                      </a:lnTo>
                      <a:lnTo>
                        <a:pt x="0" y="5814"/>
                      </a:lnTo>
                      <a:lnTo>
                        <a:pt x="67" y="5752"/>
                      </a:lnTo>
                      <a:lnTo>
                        <a:pt x="134" y="5767"/>
                      </a:lnTo>
                      <a:lnTo>
                        <a:pt x="134" y="5666"/>
                      </a:lnTo>
                      <a:lnTo>
                        <a:pt x="86" y="5552"/>
                      </a:lnTo>
                      <a:lnTo>
                        <a:pt x="86" y="5303"/>
                      </a:lnTo>
                      <a:lnTo>
                        <a:pt x="34" y="5155"/>
                      </a:lnTo>
                      <a:lnTo>
                        <a:pt x="201" y="5007"/>
                      </a:lnTo>
                      <a:lnTo>
                        <a:pt x="234" y="4888"/>
                      </a:lnTo>
                      <a:lnTo>
                        <a:pt x="201" y="4438"/>
                      </a:lnTo>
                      <a:lnTo>
                        <a:pt x="153" y="4142"/>
                      </a:lnTo>
                      <a:lnTo>
                        <a:pt x="101" y="4075"/>
                      </a:lnTo>
                      <a:lnTo>
                        <a:pt x="710" y="3760"/>
                      </a:lnTo>
                      <a:lnTo>
                        <a:pt x="850" y="3308"/>
                      </a:lnTo>
                      <a:lnTo>
                        <a:pt x="853" y="3295"/>
                      </a:lnTo>
                      <a:lnTo>
                        <a:pt x="854" y="3283"/>
                      </a:lnTo>
                      <a:lnTo>
                        <a:pt x="854" y="3271"/>
                      </a:lnTo>
                      <a:lnTo>
                        <a:pt x="853" y="3258"/>
                      </a:lnTo>
                      <a:lnTo>
                        <a:pt x="850" y="3246"/>
                      </a:lnTo>
                      <a:lnTo>
                        <a:pt x="847" y="3234"/>
                      </a:lnTo>
                      <a:lnTo>
                        <a:pt x="843" y="3222"/>
                      </a:lnTo>
                      <a:lnTo>
                        <a:pt x="838" y="3209"/>
                      </a:lnTo>
                      <a:lnTo>
                        <a:pt x="825" y="3184"/>
                      </a:lnTo>
                      <a:lnTo>
                        <a:pt x="809" y="3159"/>
                      </a:lnTo>
                      <a:lnTo>
                        <a:pt x="793" y="3135"/>
                      </a:lnTo>
                      <a:lnTo>
                        <a:pt x="777" y="3110"/>
                      </a:lnTo>
                      <a:lnTo>
                        <a:pt x="761" y="3086"/>
                      </a:lnTo>
                      <a:lnTo>
                        <a:pt x="747" y="3061"/>
                      </a:lnTo>
                      <a:lnTo>
                        <a:pt x="741" y="3050"/>
                      </a:lnTo>
                      <a:lnTo>
                        <a:pt x="736" y="3038"/>
                      </a:lnTo>
                      <a:lnTo>
                        <a:pt x="731" y="3026"/>
                      </a:lnTo>
                      <a:lnTo>
                        <a:pt x="727" y="3014"/>
                      </a:lnTo>
                      <a:lnTo>
                        <a:pt x="724" y="3002"/>
                      </a:lnTo>
                      <a:lnTo>
                        <a:pt x="722" y="2991"/>
                      </a:lnTo>
                      <a:lnTo>
                        <a:pt x="722" y="2979"/>
                      </a:lnTo>
                      <a:lnTo>
                        <a:pt x="723" y="2967"/>
                      </a:lnTo>
                      <a:lnTo>
                        <a:pt x="725" y="2956"/>
                      </a:lnTo>
                      <a:lnTo>
                        <a:pt x="730" y="2945"/>
                      </a:lnTo>
                      <a:lnTo>
                        <a:pt x="735" y="2934"/>
                      </a:lnTo>
                      <a:lnTo>
                        <a:pt x="743" y="2922"/>
                      </a:lnTo>
                      <a:lnTo>
                        <a:pt x="1266" y="2241"/>
                      </a:lnTo>
                      <a:lnTo>
                        <a:pt x="1614" y="2657"/>
                      </a:lnTo>
                      <a:lnTo>
                        <a:pt x="2120" y="2602"/>
                      </a:lnTo>
                      <a:lnTo>
                        <a:pt x="3858" y="2689"/>
                      </a:lnTo>
                      <a:lnTo>
                        <a:pt x="4187" y="2967"/>
                      </a:lnTo>
                      <a:lnTo>
                        <a:pt x="6020" y="3083"/>
                      </a:lnTo>
                      <a:lnTo>
                        <a:pt x="6615" y="3737"/>
                      </a:lnTo>
                      <a:lnTo>
                        <a:pt x="6648" y="3723"/>
                      </a:lnTo>
                      <a:lnTo>
                        <a:pt x="6683" y="3710"/>
                      </a:lnTo>
                      <a:lnTo>
                        <a:pt x="6718" y="3700"/>
                      </a:lnTo>
                      <a:lnTo>
                        <a:pt x="6754" y="3690"/>
                      </a:lnTo>
                      <a:lnTo>
                        <a:pt x="6825" y="3671"/>
                      </a:lnTo>
                      <a:lnTo>
                        <a:pt x="6894" y="3652"/>
                      </a:lnTo>
                      <a:lnTo>
                        <a:pt x="6910" y="3648"/>
                      </a:lnTo>
                      <a:lnTo>
                        <a:pt x="6927" y="3642"/>
                      </a:lnTo>
                      <a:lnTo>
                        <a:pt x="6943" y="3637"/>
                      </a:lnTo>
                      <a:lnTo>
                        <a:pt x="6959" y="3630"/>
                      </a:lnTo>
                      <a:lnTo>
                        <a:pt x="6974" y="3624"/>
                      </a:lnTo>
                      <a:lnTo>
                        <a:pt x="6990" y="3616"/>
                      </a:lnTo>
                      <a:lnTo>
                        <a:pt x="7005" y="3609"/>
                      </a:lnTo>
                      <a:lnTo>
                        <a:pt x="7019" y="3600"/>
                      </a:lnTo>
                      <a:lnTo>
                        <a:pt x="7033" y="3591"/>
                      </a:lnTo>
                      <a:lnTo>
                        <a:pt x="7047" y="3582"/>
                      </a:lnTo>
                      <a:lnTo>
                        <a:pt x="7059" y="3571"/>
                      </a:lnTo>
                      <a:lnTo>
                        <a:pt x="7072" y="3559"/>
                      </a:lnTo>
                      <a:lnTo>
                        <a:pt x="7084" y="3547"/>
                      </a:lnTo>
                      <a:lnTo>
                        <a:pt x="7095" y="3534"/>
                      </a:lnTo>
                      <a:lnTo>
                        <a:pt x="7105" y="3519"/>
                      </a:lnTo>
                      <a:lnTo>
                        <a:pt x="7116" y="3504"/>
                      </a:lnTo>
                      <a:lnTo>
                        <a:pt x="8300" y="1543"/>
                      </a:lnTo>
                      <a:lnTo>
                        <a:pt x="9312" y="1068"/>
                      </a:lnTo>
                      <a:lnTo>
                        <a:pt x="9929" y="654"/>
                      </a:lnTo>
                      <a:lnTo>
                        <a:pt x="9962" y="638"/>
                      </a:lnTo>
                      <a:lnTo>
                        <a:pt x="10014" y="620"/>
                      </a:lnTo>
                      <a:lnTo>
                        <a:pt x="10082" y="602"/>
                      </a:lnTo>
                      <a:lnTo>
                        <a:pt x="10166" y="583"/>
                      </a:lnTo>
                      <a:lnTo>
                        <a:pt x="10264" y="564"/>
                      </a:lnTo>
                      <a:lnTo>
                        <a:pt x="10375" y="544"/>
                      </a:lnTo>
                      <a:lnTo>
                        <a:pt x="10498" y="524"/>
                      </a:lnTo>
                      <a:lnTo>
                        <a:pt x="10633" y="503"/>
                      </a:lnTo>
                      <a:lnTo>
                        <a:pt x="10777" y="483"/>
                      </a:lnTo>
                      <a:lnTo>
                        <a:pt x="10930" y="461"/>
                      </a:lnTo>
                      <a:lnTo>
                        <a:pt x="11090" y="440"/>
                      </a:lnTo>
                      <a:lnTo>
                        <a:pt x="11257" y="417"/>
                      </a:lnTo>
                      <a:lnTo>
                        <a:pt x="11603" y="373"/>
                      </a:lnTo>
                      <a:lnTo>
                        <a:pt x="11961" y="328"/>
                      </a:lnTo>
                      <a:lnTo>
                        <a:pt x="12321" y="284"/>
                      </a:lnTo>
                      <a:lnTo>
                        <a:pt x="12673" y="238"/>
                      </a:lnTo>
                      <a:lnTo>
                        <a:pt x="12844" y="217"/>
                      </a:lnTo>
                      <a:lnTo>
                        <a:pt x="13010" y="195"/>
                      </a:lnTo>
                      <a:lnTo>
                        <a:pt x="13168" y="174"/>
                      </a:lnTo>
                      <a:lnTo>
                        <a:pt x="13320" y="152"/>
                      </a:lnTo>
                      <a:lnTo>
                        <a:pt x="13462" y="131"/>
                      </a:lnTo>
                      <a:lnTo>
                        <a:pt x="13595" y="111"/>
                      </a:lnTo>
                      <a:lnTo>
                        <a:pt x="13716" y="91"/>
                      </a:lnTo>
                      <a:lnTo>
                        <a:pt x="13826" y="72"/>
                      </a:lnTo>
                      <a:lnTo>
                        <a:pt x="13921" y="53"/>
                      </a:lnTo>
                      <a:lnTo>
                        <a:pt x="14003" y="35"/>
                      </a:lnTo>
                      <a:lnTo>
                        <a:pt x="14069" y="17"/>
                      </a:lnTo>
                      <a:lnTo>
                        <a:pt x="14118" y="0"/>
                      </a:lnTo>
                      <a:lnTo>
                        <a:pt x="15675" y="378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19" name="Freeform 147"/>
                <p:cNvSpPr>
                  <a:spLocks noChangeAspect="1"/>
                </p:cNvSpPr>
                <p:nvPr/>
              </p:nvSpPr>
              <p:spPr bwMode="gray">
                <a:xfrm>
                  <a:off x="2984" y="2276"/>
                  <a:ext cx="114" cy="72"/>
                </a:xfrm>
                <a:custGeom>
                  <a:avLst/>
                  <a:gdLst/>
                  <a:ahLst/>
                  <a:cxnLst>
                    <a:cxn ang="0">
                      <a:pos x="14868" y="4199"/>
                    </a:cxn>
                    <a:cxn ang="0">
                      <a:pos x="14514" y="5031"/>
                    </a:cxn>
                    <a:cxn ang="0">
                      <a:pos x="14466" y="5374"/>
                    </a:cxn>
                    <a:cxn ang="0">
                      <a:pos x="14027" y="5466"/>
                    </a:cxn>
                    <a:cxn ang="0">
                      <a:pos x="13073" y="5967"/>
                    </a:cxn>
                    <a:cxn ang="0">
                      <a:pos x="12036" y="6264"/>
                    </a:cxn>
                    <a:cxn ang="0">
                      <a:pos x="10929" y="6593"/>
                    </a:cxn>
                    <a:cxn ang="0">
                      <a:pos x="9740" y="7051"/>
                    </a:cxn>
                    <a:cxn ang="0">
                      <a:pos x="9205" y="7739"/>
                    </a:cxn>
                    <a:cxn ang="0">
                      <a:pos x="8905" y="7936"/>
                    </a:cxn>
                    <a:cxn ang="0">
                      <a:pos x="7539" y="8146"/>
                    </a:cxn>
                    <a:cxn ang="0">
                      <a:pos x="6784" y="8623"/>
                    </a:cxn>
                    <a:cxn ang="0">
                      <a:pos x="5672" y="8733"/>
                    </a:cxn>
                    <a:cxn ang="0">
                      <a:pos x="4779" y="8801"/>
                    </a:cxn>
                    <a:cxn ang="0">
                      <a:pos x="3686" y="9598"/>
                    </a:cxn>
                    <a:cxn ang="0">
                      <a:pos x="2368" y="9909"/>
                    </a:cxn>
                    <a:cxn ang="0">
                      <a:pos x="1652" y="9818"/>
                    </a:cxn>
                    <a:cxn ang="0">
                      <a:pos x="898" y="9087"/>
                    </a:cxn>
                    <a:cxn ang="0">
                      <a:pos x="716" y="7955"/>
                    </a:cxn>
                    <a:cxn ang="0">
                      <a:pos x="482" y="6794"/>
                    </a:cxn>
                    <a:cxn ang="0">
                      <a:pos x="320" y="6215"/>
                    </a:cxn>
                    <a:cxn ang="0">
                      <a:pos x="67" y="5752"/>
                    </a:cxn>
                    <a:cxn ang="0">
                      <a:pos x="86" y="5552"/>
                    </a:cxn>
                    <a:cxn ang="0">
                      <a:pos x="201" y="5007"/>
                    </a:cxn>
                    <a:cxn ang="0">
                      <a:pos x="153" y="4142"/>
                    </a:cxn>
                    <a:cxn ang="0">
                      <a:pos x="850" y="3308"/>
                    </a:cxn>
                    <a:cxn ang="0">
                      <a:pos x="854" y="3271"/>
                    </a:cxn>
                    <a:cxn ang="0">
                      <a:pos x="847" y="3234"/>
                    </a:cxn>
                    <a:cxn ang="0">
                      <a:pos x="825" y="3184"/>
                    </a:cxn>
                    <a:cxn ang="0">
                      <a:pos x="777" y="3110"/>
                    </a:cxn>
                    <a:cxn ang="0">
                      <a:pos x="741" y="3050"/>
                    </a:cxn>
                    <a:cxn ang="0">
                      <a:pos x="727" y="3014"/>
                    </a:cxn>
                    <a:cxn ang="0">
                      <a:pos x="722" y="2979"/>
                    </a:cxn>
                    <a:cxn ang="0">
                      <a:pos x="730" y="2945"/>
                    </a:cxn>
                    <a:cxn ang="0">
                      <a:pos x="1266" y="2241"/>
                    </a:cxn>
                    <a:cxn ang="0">
                      <a:pos x="3858" y="2689"/>
                    </a:cxn>
                    <a:cxn ang="0">
                      <a:pos x="6615" y="3737"/>
                    </a:cxn>
                    <a:cxn ang="0">
                      <a:pos x="6718" y="3700"/>
                    </a:cxn>
                    <a:cxn ang="0">
                      <a:pos x="6894" y="3652"/>
                    </a:cxn>
                    <a:cxn ang="0">
                      <a:pos x="6943" y="3637"/>
                    </a:cxn>
                    <a:cxn ang="0">
                      <a:pos x="6990" y="3616"/>
                    </a:cxn>
                    <a:cxn ang="0">
                      <a:pos x="7033" y="3591"/>
                    </a:cxn>
                    <a:cxn ang="0">
                      <a:pos x="7072" y="3559"/>
                    </a:cxn>
                    <a:cxn ang="0">
                      <a:pos x="7105" y="3519"/>
                    </a:cxn>
                    <a:cxn ang="0">
                      <a:pos x="9312" y="1068"/>
                    </a:cxn>
                    <a:cxn ang="0">
                      <a:pos x="10014" y="620"/>
                    </a:cxn>
                    <a:cxn ang="0">
                      <a:pos x="10264" y="564"/>
                    </a:cxn>
                    <a:cxn ang="0">
                      <a:pos x="10633" y="503"/>
                    </a:cxn>
                    <a:cxn ang="0">
                      <a:pos x="11090" y="440"/>
                    </a:cxn>
                    <a:cxn ang="0">
                      <a:pos x="11961" y="328"/>
                    </a:cxn>
                    <a:cxn ang="0">
                      <a:pos x="12844" y="217"/>
                    </a:cxn>
                    <a:cxn ang="0">
                      <a:pos x="13320" y="152"/>
                    </a:cxn>
                    <a:cxn ang="0">
                      <a:pos x="13716" y="91"/>
                    </a:cxn>
                    <a:cxn ang="0">
                      <a:pos x="14003" y="35"/>
                    </a:cxn>
                    <a:cxn ang="0">
                      <a:pos x="15675" y="3780"/>
                    </a:cxn>
                  </a:cxnLst>
                  <a:rect l="0" t="0" r="r" b="b"/>
                  <a:pathLst>
                    <a:path w="15675" h="9942">
                      <a:moveTo>
                        <a:pt x="15675" y="3780"/>
                      </a:moveTo>
                      <a:lnTo>
                        <a:pt x="15169" y="3985"/>
                      </a:lnTo>
                      <a:lnTo>
                        <a:pt x="14868" y="4199"/>
                      </a:lnTo>
                      <a:lnTo>
                        <a:pt x="14648" y="4443"/>
                      </a:lnTo>
                      <a:lnTo>
                        <a:pt x="14447" y="4864"/>
                      </a:lnTo>
                      <a:lnTo>
                        <a:pt x="14514" y="5031"/>
                      </a:lnTo>
                      <a:lnTo>
                        <a:pt x="14543" y="5260"/>
                      </a:lnTo>
                      <a:lnTo>
                        <a:pt x="14538" y="5308"/>
                      </a:lnTo>
                      <a:lnTo>
                        <a:pt x="14466" y="5374"/>
                      </a:lnTo>
                      <a:lnTo>
                        <a:pt x="14385" y="5418"/>
                      </a:lnTo>
                      <a:lnTo>
                        <a:pt x="14190" y="5385"/>
                      </a:lnTo>
                      <a:lnTo>
                        <a:pt x="14027" y="5466"/>
                      </a:lnTo>
                      <a:lnTo>
                        <a:pt x="13627" y="5576"/>
                      </a:lnTo>
                      <a:lnTo>
                        <a:pt x="13364" y="5843"/>
                      </a:lnTo>
                      <a:lnTo>
                        <a:pt x="13073" y="5967"/>
                      </a:lnTo>
                      <a:lnTo>
                        <a:pt x="12652" y="6020"/>
                      </a:lnTo>
                      <a:lnTo>
                        <a:pt x="12404" y="6082"/>
                      </a:lnTo>
                      <a:lnTo>
                        <a:pt x="12036" y="6264"/>
                      </a:lnTo>
                      <a:lnTo>
                        <a:pt x="11764" y="6336"/>
                      </a:lnTo>
                      <a:lnTo>
                        <a:pt x="11211" y="6574"/>
                      </a:lnTo>
                      <a:lnTo>
                        <a:pt x="10929" y="6593"/>
                      </a:lnTo>
                      <a:lnTo>
                        <a:pt x="10470" y="6679"/>
                      </a:lnTo>
                      <a:lnTo>
                        <a:pt x="9988" y="6908"/>
                      </a:lnTo>
                      <a:lnTo>
                        <a:pt x="9740" y="7051"/>
                      </a:lnTo>
                      <a:lnTo>
                        <a:pt x="9645" y="7262"/>
                      </a:lnTo>
                      <a:lnTo>
                        <a:pt x="9521" y="7448"/>
                      </a:lnTo>
                      <a:lnTo>
                        <a:pt x="9205" y="7739"/>
                      </a:lnTo>
                      <a:lnTo>
                        <a:pt x="9072" y="7825"/>
                      </a:lnTo>
                      <a:lnTo>
                        <a:pt x="9020" y="7897"/>
                      </a:lnTo>
                      <a:lnTo>
                        <a:pt x="8905" y="7936"/>
                      </a:lnTo>
                      <a:lnTo>
                        <a:pt x="8198" y="7906"/>
                      </a:lnTo>
                      <a:lnTo>
                        <a:pt x="7845" y="7951"/>
                      </a:lnTo>
                      <a:lnTo>
                        <a:pt x="7539" y="8146"/>
                      </a:lnTo>
                      <a:lnTo>
                        <a:pt x="7391" y="8347"/>
                      </a:lnTo>
                      <a:lnTo>
                        <a:pt x="6962" y="8585"/>
                      </a:lnTo>
                      <a:lnTo>
                        <a:pt x="6784" y="8623"/>
                      </a:lnTo>
                      <a:lnTo>
                        <a:pt x="6259" y="8776"/>
                      </a:lnTo>
                      <a:lnTo>
                        <a:pt x="5978" y="8801"/>
                      </a:lnTo>
                      <a:lnTo>
                        <a:pt x="5672" y="8733"/>
                      </a:lnTo>
                      <a:lnTo>
                        <a:pt x="5353" y="8786"/>
                      </a:lnTo>
                      <a:lnTo>
                        <a:pt x="5109" y="8762"/>
                      </a:lnTo>
                      <a:lnTo>
                        <a:pt x="4779" y="8801"/>
                      </a:lnTo>
                      <a:lnTo>
                        <a:pt x="4497" y="8977"/>
                      </a:lnTo>
                      <a:lnTo>
                        <a:pt x="4292" y="9321"/>
                      </a:lnTo>
                      <a:lnTo>
                        <a:pt x="3686" y="9598"/>
                      </a:lnTo>
                      <a:lnTo>
                        <a:pt x="3405" y="9771"/>
                      </a:lnTo>
                      <a:lnTo>
                        <a:pt x="2769" y="9785"/>
                      </a:lnTo>
                      <a:lnTo>
                        <a:pt x="2368" y="9909"/>
                      </a:lnTo>
                      <a:lnTo>
                        <a:pt x="2149" y="9890"/>
                      </a:lnTo>
                      <a:lnTo>
                        <a:pt x="1934" y="9942"/>
                      </a:lnTo>
                      <a:lnTo>
                        <a:pt x="1652" y="9818"/>
                      </a:lnTo>
                      <a:lnTo>
                        <a:pt x="1309" y="9832"/>
                      </a:lnTo>
                      <a:lnTo>
                        <a:pt x="1180" y="9435"/>
                      </a:lnTo>
                      <a:lnTo>
                        <a:pt x="898" y="9087"/>
                      </a:lnTo>
                      <a:lnTo>
                        <a:pt x="898" y="8356"/>
                      </a:lnTo>
                      <a:lnTo>
                        <a:pt x="865" y="8108"/>
                      </a:lnTo>
                      <a:lnTo>
                        <a:pt x="716" y="7955"/>
                      </a:lnTo>
                      <a:lnTo>
                        <a:pt x="635" y="7758"/>
                      </a:lnTo>
                      <a:lnTo>
                        <a:pt x="535" y="7310"/>
                      </a:lnTo>
                      <a:lnTo>
                        <a:pt x="482" y="6794"/>
                      </a:lnTo>
                      <a:lnTo>
                        <a:pt x="401" y="6584"/>
                      </a:lnTo>
                      <a:lnTo>
                        <a:pt x="320" y="6450"/>
                      </a:lnTo>
                      <a:lnTo>
                        <a:pt x="320" y="6215"/>
                      </a:lnTo>
                      <a:lnTo>
                        <a:pt x="86" y="5886"/>
                      </a:lnTo>
                      <a:lnTo>
                        <a:pt x="0" y="5814"/>
                      </a:lnTo>
                      <a:lnTo>
                        <a:pt x="67" y="5752"/>
                      </a:lnTo>
                      <a:lnTo>
                        <a:pt x="134" y="5767"/>
                      </a:lnTo>
                      <a:lnTo>
                        <a:pt x="134" y="5666"/>
                      </a:lnTo>
                      <a:lnTo>
                        <a:pt x="86" y="5552"/>
                      </a:lnTo>
                      <a:lnTo>
                        <a:pt x="86" y="5303"/>
                      </a:lnTo>
                      <a:lnTo>
                        <a:pt x="34" y="5155"/>
                      </a:lnTo>
                      <a:lnTo>
                        <a:pt x="201" y="5007"/>
                      </a:lnTo>
                      <a:lnTo>
                        <a:pt x="234" y="4888"/>
                      </a:lnTo>
                      <a:lnTo>
                        <a:pt x="201" y="4438"/>
                      </a:lnTo>
                      <a:lnTo>
                        <a:pt x="153" y="4142"/>
                      </a:lnTo>
                      <a:lnTo>
                        <a:pt x="101" y="4075"/>
                      </a:lnTo>
                      <a:lnTo>
                        <a:pt x="710" y="3760"/>
                      </a:lnTo>
                      <a:lnTo>
                        <a:pt x="850" y="3308"/>
                      </a:lnTo>
                      <a:lnTo>
                        <a:pt x="853" y="3295"/>
                      </a:lnTo>
                      <a:lnTo>
                        <a:pt x="854" y="3283"/>
                      </a:lnTo>
                      <a:lnTo>
                        <a:pt x="854" y="3271"/>
                      </a:lnTo>
                      <a:lnTo>
                        <a:pt x="853" y="3258"/>
                      </a:lnTo>
                      <a:lnTo>
                        <a:pt x="850" y="3246"/>
                      </a:lnTo>
                      <a:lnTo>
                        <a:pt x="847" y="3234"/>
                      </a:lnTo>
                      <a:lnTo>
                        <a:pt x="843" y="3222"/>
                      </a:lnTo>
                      <a:lnTo>
                        <a:pt x="838" y="3209"/>
                      </a:lnTo>
                      <a:lnTo>
                        <a:pt x="825" y="3184"/>
                      </a:lnTo>
                      <a:lnTo>
                        <a:pt x="809" y="3159"/>
                      </a:lnTo>
                      <a:lnTo>
                        <a:pt x="793" y="3135"/>
                      </a:lnTo>
                      <a:lnTo>
                        <a:pt x="777" y="3110"/>
                      </a:lnTo>
                      <a:lnTo>
                        <a:pt x="761" y="3086"/>
                      </a:lnTo>
                      <a:lnTo>
                        <a:pt x="747" y="3061"/>
                      </a:lnTo>
                      <a:lnTo>
                        <a:pt x="741" y="3050"/>
                      </a:lnTo>
                      <a:lnTo>
                        <a:pt x="736" y="3038"/>
                      </a:lnTo>
                      <a:lnTo>
                        <a:pt x="731" y="3026"/>
                      </a:lnTo>
                      <a:lnTo>
                        <a:pt x="727" y="3014"/>
                      </a:lnTo>
                      <a:lnTo>
                        <a:pt x="724" y="3002"/>
                      </a:lnTo>
                      <a:lnTo>
                        <a:pt x="722" y="2991"/>
                      </a:lnTo>
                      <a:lnTo>
                        <a:pt x="722" y="2979"/>
                      </a:lnTo>
                      <a:lnTo>
                        <a:pt x="723" y="2967"/>
                      </a:lnTo>
                      <a:lnTo>
                        <a:pt x="725" y="2956"/>
                      </a:lnTo>
                      <a:lnTo>
                        <a:pt x="730" y="2945"/>
                      </a:lnTo>
                      <a:lnTo>
                        <a:pt x="735" y="2934"/>
                      </a:lnTo>
                      <a:lnTo>
                        <a:pt x="743" y="2922"/>
                      </a:lnTo>
                      <a:lnTo>
                        <a:pt x="1266" y="2241"/>
                      </a:lnTo>
                      <a:lnTo>
                        <a:pt x="1614" y="2657"/>
                      </a:lnTo>
                      <a:lnTo>
                        <a:pt x="2120" y="2602"/>
                      </a:lnTo>
                      <a:lnTo>
                        <a:pt x="3858" y="2689"/>
                      </a:lnTo>
                      <a:lnTo>
                        <a:pt x="4187" y="2967"/>
                      </a:lnTo>
                      <a:lnTo>
                        <a:pt x="6020" y="3083"/>
                      </a:lnTo>
                      <a:lnTo>
                        <a:pt x="6615" y="3737"/>
                      </a:lnTo>
                      <a:lnTo>
                        <a:pt x="6648" y="3723"/>
                      </a:lnTo>
                      <a:lnTo>
                        <a:pt x="6683" y="3710"/>
                      </a:lnTo>
                      <a:lnTo>
                        <a:pt x="6718" y="3700"/>
                      </a:lnTo>
                      <a:lnTo>
                        <a:pt x="6754" y="3690"/>
                      </a:lnTo>
                      <a:lnTo>
                        <a:pt x="6825" y="3671"/>
                      </a:lnTo>
                      <a:lnTo>
                        <a:pt x="6894" y="3652"/>
                      </a:lnTo>
                      <a:lnTo>
                        <a:pt x="6910" y="3648"/>
                      </a:lnTo>
                      <a:lnTo>
                        <a:pt x="6927" y="3642"/>
                      </a:lnTo>
                      <a:lnTo>
                        <a:pt x="6943" y="3637"/>
                      </a:lnTo>
                      <a:lnTo>
                        <a:pt x="6959" y="3630"/>
                      </a:lnTo>
                      <a:lnTo>
                        <a:pt x="6974" y="3624"/>
                      </a:lnTo>
                      <a:lnTo>
                        <a:pt x="6990" y="3616"/>
                      </a:lnTo>
                      <a:lnTo>
                        <a:pt x="7005" y="3609"/>
                      </a:lnTo>
                      <a:lnTo>
                        <a:pt x="7019" y="3600"/>
                      </a:lnTo>
                      <a:lnTo>
                        <a:pt x="7033" y="3591"/>
                      </a:lnTo>
                      <a:lnTo>
                        <a:pt x="7047" y="3582"/>
                      </a:lnTo>
                      <a:lnTo>
                        <a:pt x="7059" y="3571"/>
                      </a:lnTo>
                      <a:lnTo>
                        <a:pt x="7072" y="3559"/>
                      </a:lnTo>
                      <a:lnTo>
                        <a:pt x="7084" y="3547"/>
                      </a:lnTo>
                      <a:lnTo>
                        <a:pt x="7095" y="3534"/>
                      </a:lnTo>
                      <a:lnTo>
                        <a:pt x="7105" y="3519"/>
                      </a:lnTo>
                      <a:lnTo>
                        <a:pt x="7116" y="3504"/>
                      </a:lnTo>
                      <a:lnTo>
                        <a:pt x="8300" y="1543"/>
                      </a:lnTo>
                      <a:lnTo>
                        <a:pt x="9312" y="1068"/>
                      </a:lnTo>
                      <a:lnTo>
                        <a:pt x="9929" y="654"/>
                      </a:lnTo>
                      <a:lnTo>
                        <a:pt x="9962" y="638"/>
                      </a:lnTo>
                      <a:lnTo>
                        <a:pt x="10014" y="620"/>
                      </a:lnTo>
                      <a:lnTo>
                        <a:pt x="10082" y="602"/>
                      </a:lnTo>
                      <a:lnTo>
                        <a:pt x="10166" y="583"/>
                      </a:lnTo>
                      <a:lnTo>
                        <a:pt x="10264" y="564"/>
                      </a:lnTo>
                      <a:lnTo>
                        <a:pt x="10375" y="544"/>
                      </a:lnTo>
                      <a:lnTo>
                        <a:pt x="10498" y="524"/>
                      </a:lnTo>
                      <a:lnTo>
                        <a:pt x="10633" y="503"/>
                      </a:lnTo>
                      <a:lnTo>
                        <a:pt x="10777" y="483"/>
                      </a:lnTo>
                      <a:lnTo>
                        <a:pt x="10930" y="461"/>
                      </a:lnTo>
                      <a:lnTo>
                        <a:pt x="11090" y="440"/>
                      </a:lnTo>
                      <a:lnTo>
                        <a:pt x="11257" y="417"/>
                      </a:lnTo>
                      <a:lnTo>
                        <a:pt x="11603" y="373"/>
                      </a:lnTo>
                      <a:lnTo>
                        <a:pt x="11961" y="328"/>
                      </a:lnTo>
                      <a:lnTo>
                        <a:pt x="12321" y="284"/>
                      </a:lnTo>
                      <a:lnTo>
                        <a:pt x="12673" y="238"/>
                      </a:lnTo>
                      <a:lnTo>
                        <a:pt x="12844" y="217"/>
                      </a:lnTo>
                      <a:lnTo>
                        <a:pt x="13010" y="195"/>
                      </a:lnTo>
                      <a:lnTo>
                        <a:pt x="13168" y="174"/>
                      </a:lnTo>
                      <a:lnTo>
                        <a:pt x="13320" y="152"/>
                      </a:lnTo>
                      <a:lnTo>
                        <a:pt x="13462" y="131"/>
                      </a:lnTo>
                      <a:lnTo>
                        <a:pt x="13595" y="111"/>
                      </a:lnTo>
                      <a:lnTo>
                        <a:pt x="13716" y="91"/>
                      </a:lnTo>
                      <a:lnTo>
                        <a:pt x="13826" y="72"/>
                      </a:lnTo>
                      <a:lnTo>
                        <a:pt x="13921" y="53"/>
                      </a:lnTo>
                      <a:lnTo>
                        <a:pt x="14003" y="35"/>
                      </a:lnTo>
                      <a:lnTo>
                        <a:pt x="14069" y="17"/>
                      </a:lnTo>
                      <a:lnTo>
                        <a:pt x="14118" y="0"/>
                      </a:lnTo>
                      <a:lnTo>
                        <a:pt x="15675" y="3780"/>
                      </a:lnTo>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301" name="Freeform 148"/>
              <p:cNvSpPr>
                <a:spLocks noChangeAspect="1"/>
              </p:cNvSpPr>
              <p:nvPr/>
            </p:nvSpPr>
            <p:spPr bwMode="gray">
              <a:xfrm>
                <a:off x="3104" y="2214"/>
                <a:ext cx="3" cy="2"/>
              </a:xfrm>
              <a:custGeom>
                <a:avLst/>
                <a:gdLst/>
                <a:ahLst/>
                <a:cxnLst>
                  <a:cxn ang="0">
                    <a:pos x="0" y="8"/>
                  </a:cxn>
                  <a:cxn ang="0">
                    <a:pos x="7" y="9"/>
                  </a:cxn>
                  <a:cxn ang="0">
                    <a:pos x="10" y="6"/>
                  </a:cxn>
                  <a:cxn ang="0">
                    <a:pos x="12" y="9"/>
                  </a:cxn>
                  <a:cxn ang="0">
                    <a:pos x="16" y="5"/>
                  </a:cxn>
                  <a:cxn ang="0">
                    <a:pos x="14" y="4"/>
                  </a:cxn>
                  <a:cxn ang="0">
                    <a:pos x="11" y="4"/>
                  </a:cxn>
                  <a:cxn ang="0">
                    <a:pos x="10" y="1"/>
                  </a:cxn>
                  <a:cxn ang="0">
                    <a:pos x="7" y="0"/>
                  </a:cxn>
                  <a:cxn ang="0">
                    <a:pos x="3" y="1"/>
                  </a:cxn>
                  <a:cxn ang="0">
                    <a:pos x="0" y="8"/>
                  </a:cxn>
                </a:cxnLst>
                <a:rect l="0" t="0" r="r" b="b"/>
                <a:pathLst>
                  <a:path w="16" h="9">
                    <a:moveTo>
                      <a:pt x="0" y="8"/>
                    </a:moveTo>
                    <a:lnTo>
                      <a:pt x="7" y="9"/>
                    </a:lnTo>
                    <a:lnTo>
                      <a:pt x="10" y="6"/>
                    </a:lnTo>
                    <a:lnTo>
                      <a:pt x="12" y="9"/>
                    </a:lnTo>
                    <a:lnTo>
                      <a:pt x="16" y="5"/>
                    </a:lnTo>
                    <a:lnTo>
                      <a:pt x="14" y="4"/>
                    </a:lnTo>
                    <a:lnTo>
                      <a:pt x="11" y="4"/>
                    </a:lnTo>
                    <a:lnTo>
                      <a:pt x="10" y="1"/>
                    </a:lnTo>
                    <a:lnTo>
                      <a:pt x="7" y="0"/>
                    </a:lnTo>
                    <a:lnTo>
                      <a:pt x="3" y="1"/>
                    </a:lnTo>
                    <a:lnTo>
                      <a:pt x="0"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50" name="Group 149"/>
              <p:cNvGrpSpPr>
                <a:grpSpLocks noChangeAspect="1"/>
              </p:cNvGrpSpPr>
              <p:nvPr/>
            </p:nvGrpSpPr>
            <p:grpSpPr bwMode="gray">
              <a:xfrm>
                <a:off x="3086" y="2189"/>
                <a:ext cx="85" cy="114"/>
                <a:chOff x="3086" y="2189"/>
                <a:chExt cx="85" cy="114"/>
              </a:xfrm>
              <a:grpFill/>
            </p:grpSpPr>
            <p:sp>
              <p:nvSpPr>
                <p:cNvPr id="316" name="Freeform 150"/>
                <p:cNvSpPr>
                  <a:spLocks noChangeAspect="1"/>
                </p:cNvSpPr>
                <p:nvPr/>
              </p:nvSpPr>
              <p:spPr bwMode="gray">
                <a:xfrm>
                  <a:off x="3130" y="2189"/>
                  <a:ext cx="4" cy="8"/>
                </a:xfrm>
                <a:custGeom>
                  <a:avLst/>
                  <a:gdLst/>
                  <a:ahLst/>
                  <a:cxnLst>
                    <a:cxn ang="0">
                      <a:pos x="0" y="15"/>
                    </a:cxn>
                    <a:cxn ang="0">
                      <a:pos x="1" y="19"/>
                    </a:cxn>
                    <a:cxn ang="0">
                      <a:pos x="3" y="25"/>
                    </a:cxn>
                    <a:cxn ang="0">
                      <a:pos x="2" y="27"/>
                    </a:cxn>
                    <a:cxn ang="0">
                      <a:pos x="3" y="31"/>
                    </a:cxn>
                    <a:cxn ang="0">
                      <a:pos x="1" y="36"/>
                    </a:cxn>
                    <a:cxn ang="0">
                      <a:pos x="3" y="37"/>
                    </a:cxn>
                    <a:cxn ang="0">
                      <a:pos x="11" y="40"/>
                    </a:cxn>
                    <a:cxn ang="0">
                      <a:pos x="12" y="36"/>
                    </a:cxn>
                    <a:cxn ang="0">
                      <a:pos x="17" y="27"/>
                    </a:cxn>
                    <a:cxn ang="0">
                      <a:pos x="17" y="18"/>
                    </a:cxn>
                    <a:cxn ang="0">
                      <a:pos x="15" y="15"/>
                    </a:cxn>
                    <a:cxn ang="0">
                      <a:pos x="15" y="11"/>
                    </a:cxn>
                    <a:cxn ang="0">
                      <a:pos x="18" y="9"/>
                    </a:cxn>
                    <a:cxn ang="0">
                      <a:pos x="19" y="4"/>
                    </a:cxn>
                    <a:cxn ang="0">
                      <a:pos x="15" y="0"/>
                    </a:cxn>
                    <a:cxn ang="0">
                      <a:pos x="9" y="4"/>
                    </a:cxn>
                    <a:cxn ang="0">
                      <a:pos x="7" y="4"/>
                    </a:cxn>
                    <a:cxn ang="0">
                      <a:pos x="0" y="15"/>
                    </a:cxn>
                  </a:cxnLst>
                  <a:rect l="0" t="0" r="r" b="b"/>
                  <a:pathLst>
                    <a:path w="19" h="40">
                      <a:moveTo>
                        <a:pt x="0" y="15"/>
                      </a:moveTo>
                      <a:lnTo>
                        <a:pt x="1" y="19"/>
                      </a:lnTo>
                      <a:lnTo>
                        <a:pt x="3" y="25"/>
                      </a:lnTo>
                      <a:lnTo>
                        <a:pt x="2" y="27"/>
                      </a:lnTo>
                      <a:lnTo>
                        <a:pt x="3" y="31"/>
                      </a:lnTo>
                      <a:lnTo>
                        <a:pt x="1" y="36"/>
                      </a:lnTo>
                      <a:lnTo>
                        <a:pt x="3" y="37"/>
                      </a:lnTo>
                      <a:lnTo>
                        <a:pt x="11" y="40"/>
                      </a:lnTo>
                      <a:lnTo>
                        <a:pt x="12" y="36"/>
                      </a:lnTo>
                      <a:lnTo>
                        <a:pt x="17" y="27"/>
                      </a:lnTo>
                      <a:lnTo>
                        <a:pt x="17" y="18"/>
                      </a:lnTo>
                      <a:lnTo>
                        <a:pt x="15" y="15"/>
                      </a:lnTo>
                      <a:lnTo>
                        <a:pt x="15" y="11"/>
                      </a:lnTo>
                      <a:lnTo>
                        <a:pt x="18" y="9"/>
                      </a:lnTo>
                      <a:lnTo>
                        <a:pt x="19" y="4"/>
                      </a:lnTo>
                      <a:lnTo>
                        <a:pt x="15" y="0"/>
                      </a:lnTo>
                      <a:lnTo>
                        <a:pt x="9" y="4"/>
                      </a:lnTo>
                      <a:lnTo>
                        <a:pt x="7" y="4"/>
                      </a:lnTo>
                      <a:lnTo>
                        <a:pt x="0" y="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17" name="Freeform 151"/>
                <p:cNvSpPr>
                  <a:spLocks noChangeAspect="1"/>
                </p:cNvSpPr>
                <p:nvPr/>
              </p:nvSpPr>
              <p:spPr bwMode="gray">
                <a:xfrm>
                  <a:off x="3086" y="2207"/>
                  <a:ext cx="85" cy="96"/>
                </a:xfrm>
                <a:custGeom>
                  <a:avLst/>
                  <a:gdLst/>
                  <a:ahLst/>
                  <a:cxnLst>
                    <a:cxn ang="0">
                      <a:pos x="203" y="0"/>
                    </a:cxn>
                    <a:cxn ang="0">
                      <a:pos x="187" y="59"/>
                    </a:cxn>
                    <a:cxn ang="0">
                      <a:pos x="203" y="170"/>
                    </a:cxn>
                    <a:cxn ang="0">
                      <a:pos x="0" y="345"/>
                    </a:cxn>
                    <a:cxn ang="0">
                      <a:pos x="83" y="474"/>
                    </a:cxn>
                    <a:cxn ang="0">
                      <a:pos x="107" y="466"/>
                    </a:cxn>
                    <a:cxn ang="0">
                      <a:pos x="137" y="459"/>
                    </a:cxn>
                    <a:cxn ang="0">
                      <a:pos x="154" y="464"/>
                    </a:cxn>
                    <a:cxn ang="0">
                      <a:pos x="165" y="460"/>
                    </a:cxn>
                    <a:cxn ang="0">
                      <a:pos x="179" y="447"/>
                    </a:cxn>
                    <a:cxn ang="0">
                      <a:pos x="180" y="436"/>
                    </a:cxn>
                    <a:cxn ang="0">
                      <a:pos x="186" y="425"/>
                    </a:cxn>
                    <a:cxn ang="0">
                      <a:pos x="224" y="407"/>
                    </a:cxn>
                    <a:cxn ang="0">
                      <a:pos x="241" y="404"/>
                    </a:cxn>
                    <a:cxn ang="0">
                      <a:pos x="253" y="382"/>
                    </a:cxn>
                    <a:cxn ang="0">
                      <a:pos x="262" y="361"/>
                    </a:cxn>
                    <a:cxn ang="0">
                      <a:pos x="278" y="352"/>
                    </a:cxn>
                    <a:cxn ang="0">
                      <a:pos x="289" y="348"/>
                    </a:cxn>
                    <a:cxn ang="0">
                      <a:pos x="309" y="346"/>
                    </a:cxn>
                    <a:cxn ang="0">
                      <a:pos x="319" y="337"/>
                    </a:cxn>
                    <a:cxn ang="0">
                      <a:pos x="314" y="325"/>
                    </a:cxn>
                    <a:cxn ang="0">
                      <a:pos x="312" y="303"/>
                    </a:cxn>
                    <a:cxn ang="0">
                      <a:pos x="314" y="285"/>
                    </a:cxn>
                    <a:cxn ang="0">
                      <a:pos x="335" y="256"/>
                    </a:cxn>
                    <a:cxn ang="0">
                      <a:pos x="342" y="255"/>
                    </a:cxn>
                    <a:cxn ang="0">
                      <a:pos x="347" y="262"/>
                    </a:cxn>
                    <a:cxn ang="0">
                      <a:pos x="355" y="261"/>
                    </a:cxn>
                    <a:cxn ang="0">
                      <a:pos x="369" y="239"/>
                    </a:cxn>
                    <a:cxn ang="0">
                      <a:pos x="382" y="216"/>
                    </a:cxn>
                    <a:cxn ang="0">
                      <a:pos x="416" y="178"/>
                    </a:cxn>
                    <a:cxn ang="0">
                      <a:pos x="422" y="161"/>
                    </a:cxn>
                    <a:cxn ang="0">
                      <a:pos x="427" y="143"/>
                    </a:cxn>
                    <a:cxn ang="0">
                      <a:pos x="419" y="137"/>
                    </a:cxn>
                    <a:cxn ang="0">
                      <a:pos x="406" y="131"/>
                    </a:cxn>
                    <a:cxn ang="0">
                      <a:pos x="391" y="111"/>
                    </a:cxn>
                    <a:cxn ang="0">
                      <a:pos x="382" y="103"/>
                    </a:cxn>
                    <a:cxn ang="0">
                      <a:pos x="375" y="92"/>
                    </a:cxn>
                    <a:cxn ang="0">
                      <a:pos x="366" y="79"/>
                    </a:cxn>
                    <a:cxn ang="0">
                      <a:pos x="347" y="73"/>
                    </a:cxn>
                    <a:cxn ang="0">
                      <a:pos x="315" y="63"/>
                    </a:cxn>
                    <a:cxn ang="0">
                      <a:pos x="285" y="51"/>
                    </a:cxn>
                    <a:cxn ang="0">
                      <a:pos x="266" y="40"/>
                    </a:cxn>
                    <a:cxn ang="0">
                      <a:pos x="252" y="23"/>
                    </a:cxn>
                    <a:cxn ang="0">
                      <a:pos x="241" y="12"/>
                    </a:cxn>
                  </a:cxnLst>
                  <a:rect l="0" t="0" r="r" b="b"/>
                  <a:pathLst>
                    <a:path w="427" h="482">
                      <a:moveTo>
                        <a:pt x="236" y="0"/>
                      </a:moveTo>
                      <a:lnTo>
                        <a:pt x="203" y="0"/>
                      </a:lnTo>
                      <a:lnTo>
                        <a:pt x="220" y="46"/>
                      </a:lnTo>
                      <a:lnTo>
                        <a:pt x="187" y="59"/>
                      </a:lnTo>
                      <a:lnTo>
                        <a:pt x="176" y="130"/>
                      </a:lnTo>
                      <a:lnTo>
                        <a:pt x="203" y="170"/>
                      </a:lnTo>
                      <a:lnTo>
                        <a:pt x="165" y="287"/>
                      </a:lnTo>
                      <a:lnTo>
                        <a:pt x="0" y="345"/>
                      </a:lnTo>
                      <a:lnTo>
                        <a:pt x="57" y="482"/>
                      </a:lnTo>
                      <a:lnTo>
                        <a:pt x="83" y="474"/>
                      </a:lnTo>
                      <a:lnTo>
                        <a:pt x="94" y="473"/>
                      </a:lnTo>
                      <a:lnTo>
                        <a:pt x="107" y="466"/>
                      </a:lnTo>
                      <a:lnTo>
                        <a:pt x="117" y="460"/>
                      </a:lnTo>
                      <a:lnTo>
                        <a:pt x="137" y="459"/>
                      </a:lnTo>
                      <a:lnTo>
                        <a:pt x="150" y="461"/>
                      </a:lnTo>
                      <a:lnTo>
                        <a:pt x="154" y="464"/>
                      </a:lnTo>
                      <a:lnTo>
                        <a:pt x="161" y="464"/>
                      </a:lnTo>
                      <a:lnTo>
                        <a:pt x="165" y="460"/>
                      </a:lnTo>
                      <a:lnTo>
                        <a:pt x="172" y="455"/>
                      </a:lnTo>
                      <a:lnTo>
                        <a:pt x="179" y="447"/>
                      </a:lnTo>
                      <a:lnTo>
                        <a:pt x="180" y="443"/>
                      </a:lnTo>
                      <a:lnTo>
                        <a:pt x="180" y="436"/>
                      </a:lnTo>
                      <a:lnTo>
                        <a:pt x="180" y="430"/>
                      </a:lnTo>
                      <a:lnTo>
                        <a:pt x="186" y="425"/>
                      </a:lnTo>
                      <a:lnTo>
                        <a:pt x="194" y="414"/>
                      </a:lnTo>
                      <a:lnTo>
                        <a:pt x="224" y="407"/>
                      </a:lnTo>
                      <a:lnTo>
                        <a:pt x="234" y="407"/>
                      </a:lnTo>
                      <a:lnTo>
                        <a:pt x="241" y="404"/>
                      </a:lnTo>
                      <a:lnTo>
                        <a:pt x="250" y="394"/>
                      </a:lnTo>
                      <a:lnTo>
                        <a:pt x="253" y="382"/>
                      </a:lnTo>
                      <a:lnTo>
                        <a:pt x="256" y="371"/>
                      </a:lnTo>
                      <a:lnTo>
                        <a:pt x="262" y="361"/>
                      </a:lnTo>
                      <a:lnTo>
                        <a:pt x="269" y="355"/>
                      </a:lnTo>
                      <a:lnTo>
                        <a:pt x="278" y="352"/>
                      </a:lnTo>
                      <a:lnTo>
                        <a:pt x="282" y="347"/>
                      </a:lnTo>
                      <a:lnTo>
                        <a:pt x="289" y="348"/>
                      </a:lnTo>
                      <a:lnTo>
                        <a:pt x="301" y="346"/>
                      </a:lnTo>
                      <a:lnTo>
                        <a:pt x="309" y="346"/>
                      </a:lnTo>
                      <a:lnTo>
                        <a:pt x="316" y="342"/>
                      </a:lnTo>
                      <a:lnTo>
                        <a:pt x="319" y="337"/>
                      </a:lnTo>
                      <a:lnTo>
                        <a:pt x="316" y="328"/>
                      </a:lnTo>
                      <a:lnTo>
                        <a:pt x="314" y="325"/>
                      </a:lnTo>
                      <a:lnTo>
                        <a:pt x="312" y="312"/>
                      </a:lnTo>
                      <a:lnTo>
                        <a:pt x="312" y="303"/>
                      </a:lnTo>
                      <a:lnTo>
                        <a:pt x="315" y="293"/>
                      </a:lnTo>
                      <a:lnTo>
                        <a:pt x="314" y="285"/>
                      </a:lnTo>
                      <a:lnTo>
                        <a:pt x="327" y="265"/>
                      </a:lnTo>
                      <a:lnTo>
                        <a:pt x="335" y="256"/>
                      </a:lnTo>
                      <a:lnTo>
                        <a:pt x="339" y="253"/>
                      </a:lnTo>
                      <a:lnTo>
                        <a:pt x="342" y="255"/>
                      </a:lnTo>
                      <a:lnTo>
                        <a:pt x="344" y="260"/>
                      </a:lnTo>
                      <a:lnTo>
                        <a:pt x="347" y="262"/>
                      </a:lnTo>
                      <a:lnTo>
                        <a:pt x="353" y="264"/>
                      </a:lnTo>
                      <a:lnTo>
                        <a:pt x="355" y="261"/>
                      </a:lnTo>
                      <a:lnTo>
                        <a:pt x="365" y="244"/>
                      </a:lnTo>
                      <a:lnTo>
                        <a:pt x="369" y="239"/>
                      </a:lnTo>
                      <a:lnTo>
                        <a:pt x="376" y="224"/>
                      </a:lnTo>
                      <a:lnTo>
                        <a:pt x="382" y="216"/>
                      </a:lnTo>
                      <a:lnTo>
                        <a:pt x="396" y="206"/>
                      </a:lnTo>
                      <a:lnTo>
                        <a:pt x="416" y="178"/>
                      </a:lnTo>
                      <a:lnTo>
                        <a:pt x="421" y="167"/>
                      </a:lnTo>
                      <a:lnTo>
                        <a:pt x="422" y="161"/>
                      </a:lnTo>
                      <a:lnTo>
                        <a:pt x="427" y="147"/>
                      </a:lnTo>
                      <a:lnTo>
                        <a:pt x="427" y="143"/>
                      </a:lnTo>
                      <a:lnTo>
                        <a:pt x="423" y="140"/>
                      </a:lnTo>
                      <a:lnTo>
                        <a:pt x="419" y="137"/>
                      </a:lnTo>
                      <a:lnTo>
                        <a:pt x="418" y="134"/>
                      </a:lnTo>
                      <a:lnTo>
                        <a:pt x="406" y="131"/>
                      </a:lnTo>
                      <a:lnTo>
                        <a:pt x="396" y="124"/>
                      </a:lnTo>
                      <a:lnTo>
                        <a:pt x="391" y="111"/>
                      </a:lnTo>
                      <a:lnTo>
                        <a:pt x="386" y="108"/>
                      </a:lnTo>
                      <a:lnTo>
                        <a:pt x="382" y="103"/>
                      </a:lnTo>
                      <a:lnTo>
                        <a:pt x="381" y="98"/>
                      </a:lnTo>
                      <a:lnTo>
                        <a:pt x="375" y="92"/>
                      </a:lnTo>
                      <a:lnTo>
                        <a:pt x="373" y="88"/>
                      </a:lnTo>
                      <a:lnTo>
                        <a:pt x="366" y="79"/>
                      </a:lnTo>
                      <a:lnTo>
                        <a:pt x="354" y="73"/>
                      </a:lnTo>
                      <a:lnTo>
                        <a:pt x="347" y="73"/>
                      </a:lnTo>
                      <a:lnTo>
                        <a:pt x="332" y="66"/>
                      </a:lnTo>
                      <a:lnTo>
                        <a:pt x="315" y="63"/>
                      </a:lnTo>
                      <a:lnTo>
                        <a:pt x="309" y="61"/>
                      </a:lnTo>
                      <a:lnTo>
                        <a:pt x="285" y="51"/>
                      </a:lnTo>
                      <a:lnTo>
                        <a:pt x="274" y="43"/>
                      </a:lnTo>
                      <a:lnTo>
                        <a:pt x="266" y="40"/>
                      </a:lnTo>
                      <a:lnTo>
                        <a:pt x="260" y="30"/>
                      </a:lnTo>
                      <a:lnTo>
                        <a:pt x="252" y="23"/>
                      </a:lnTo>
                      <a:lnTo>
                        <a:pt x="250" y="19"/>
                      </a:lnTo>
                      <a:lnTo>
                        <a:pt x="241" y="12"/>
                      </a:lnTo>
                      <a:lnTo>
                        <a:pt x="23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303" name="Freeform 152"/>
              <p:cNvSpPr>
                <a:spLocks noChangeAspect="1"/>
              </p:cNvSpPr>
              <p:nvPr/>
            </p:nvSpPr>
            <p:spPr bwMode="gray">
              <a:xfrm>
                <a:off x="3069" y="2190"/>
                <a:ext cx="1" cy="3"/>
              </a:xfrm>
              <a:custGeom>
                <a:avLst/>
                <a:gdLst/>
                <a:ahLst/>
                <a:cxnLst>
                  <a:cxn ang="0">
                    <a:pos x="8" y="3"/>
                  </a:cxn>
                  <a:cxn ang="0">
                    <a:pos x="0" y="0"/>
                  </a:cxn>
                  <a:cxn ang="0">
                    <a:pos x="0" y="11"/>
                  </a:cxn>
                  <a:cxn ang="0">
                    <a:pos x="3" y="19"/>
                  </a:cxn>
                  <a:cxn ang="0">
                    <a:pos x="8" y="17"/>
                  </a:cxn>
                  <a:cxn ang="0">
                    <a:pos x="8" y="3"/>
                  </a:cxn>
                </a:cxnLst>
                <a:rect l="0" t="0" r="r" b="b"/>
                <a:pathLst>
                  <a:path w="8" h="19">
                    <a:moveTo>
                      <a:pt x="8" y="3"/>
                    </a:moveTo>
                    <a:lnTo>
                      <a:pt x="0" y="0"/>
                    </a:lnTo>
                    <a:lnTo>
                      <a:pt x="0" y="11"/>
                    </a:lnTo>
                    <a:lnTo>
                      <a:pt x="3" y="19"/>
                    </a:lnTo>
                    <a:lnTo>
                      <a:pt x="8" y="17"/>
                    </a:lnTo>
                    <a:lnTo>
                      <a:pt x="8"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51" name="Group 153"/>
              <p:cNvGrpSpPr>
                <a:grpSpLocks noChangeAspect="1"/>
              </p:cNvGrpSpPr>
              <p:nvPr/>
            </p:nvGrpSpPr>
            <p:grpSpPr bwMode="gray">
              <a:xfrm>
                <a:off x="3000" y="2012"/>
                <a:ext cx="210" cy="192"/>
                <a:chOff x="3000" y="2012"/>
                <a:chExt cx="210" cy="192"/>
              </a:xfrm>
              <a:grpFill/>
            </p:grpSpPr>
            <p:sp>
              <p:nvSpPr>
                <p:cNvPr id="314" name="Freeform 154"/>
                <p:cNvSpPr>
                  <a:spLocks noChangeAspect="1"/>
                </p:cNvSpPr>
                <p:nvPr/>
              </p:nvSpPr>
              <p:spPr bwMode="gray">
                <a:xfrm>
                  <a:off x="3122" y="2182"/>
                  <a:ext cx="10" cy="5"/>
                </a:xfrm>
                <a:custGeom>
                  <a:avLst/>
                  <a:gdLst/>
                  <a:ahLst/>
                  <a:cxnLst>
                    <a:cxn ang="0">
                      <a:pos x="50" y="2"/>
                    </a:cxn>
                    <a:cxn ang="0">
                      <a:pos x="45" y="0"/>
                    </a:cxn>
                    <a:cxn ang="0">
                      <a:pos x="27" y="2"/>
                    </a:cxn>
                    <a:cxn ang="0">
                      <a:pos x="23" y="10"/>
                    </a:cxn>
                    <a:cxn ang="0">
                      <a:pos x="12" y="18"/>
                    </a:cxn>
                    <a:cxn ang="0">
                      <a:pos x="0" y="22"/>
                    </a:cxn>
                    <a:cxn ang="0">
                      <a:pos x="1" y="26"/>
                    </a:cxn>
                    <a:cxn ang="0">
                      <a:pos x="27" y="19"/>
                    </a:cxn>
                    <a:cxn ang="0">
                      <a:pos x="50" y="2"/>
                    </a:cxn>
                  </a:cxnLst>
                  <a:rect l="0" t="0" r="r" b="b"/>
                  <a:pathLst>
                    <a:path w="50" h="26">
                      <a:moveTo>
                        <a:pt x="50" y="2"/>
                      </a:moveTo>
                      <a:lnTo>
                        <a:pt x="45" y="0"/>
                      </a:lnTo>
                      <a:lnTo>
                        <a:pt x="27" y="2"/>
                      </a:lnTo>
                      <a:lnTo>
                        <a:pt x="23" y="10"/>
                      </a:lnTo>
                      <a:lnTo>
                        <a:pt x="12" y="18"/>
                      </a:lnTo>
                      <a:lnTo>
                        <a:pt x="0" y="22"/>
                      </a:lnTo>
                      <a:lnTo>
                        <a:pt x="1" y="26"/>
                      </a:lnTo>
                      <a:lnTo>
                        <a:pt x="27" y="19"/>
                      </a:lnTo>
                      <a:lnTo>
                        <a:pt x="50"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15" name="Freeform 155"/>
                <p:cNvSpPr>
                  <a:spLocks noChangeAspect="1"/>
                </p:cNvSpPr>
                <p:nvPr/>
              </p:nvSpPr>
              <p:spPr bwMode="gray">
                <a:xfrm>
                  <a:off x="3000" y="2012"/>
                  <a:ext cx="210" cy="192"/>
                </a:xfrm>
                <a:custGeom>
                  <a:avLst/>
                  <a:gdLst/>
                  <a:ahLst/>
                  <a:cxnLst>
                    <a:cxn ang="0">
                      <a:pos x="920" y="957"/>
                    </a:cxn>
                    <a:cxn ang="0">
                      <a:pos x="836" y="944"/>
                    </a:cxn>
                    <a:cxn ang="0">
                      <a:pos x="792" y="933"/>
                    </a:cxn>
                    <a:cxn ang="0">
                      <a:pos x="717" y="912"/>
                    </a:cxn>
                    <a:cxn ang="0">
                      <a:pos x="673" y="839"/>
                    </a:cxn>
                    <a:cxn ang="0">
                      <a:pos x="610" y="865"/>
                    </a:cxn>
                    <a:cxn ang="0">
                      <a:pos x="551" y="868"/>
                    </a:cxn>
                    <a:cxn ang="0">
                      <a:pos x="511" y="859"/>
                    </a:cxn>
                    <a:cxn ang="0">
                      <a:pos x="462" y="822"/>
                    </a:cxn>
                    <a:cxn ang="0">
                      <a:pos x="400" y="794"/>
                    </a:cxn>
                    <a:cxn ang="0">
                      <a:pos x="351" y="713"/>
                    </a:cxn>
                    <a:cxn ang="0">
                      <a:pos x="323" y="661"/>
                    </a:cxn>
                    <a:cxn ang="0">
                      <a:pos x="292" y="661"/>
                    </a:cxn>
                    <a:cxn ang="0">
                      <a:pos x="270" y="632"/>
                    </a:cxn>
                    <a:cxn ang="0">
                      <a:pos x="252" y="640"/>
                    </a:cxn>
                    <a:cxn ang="0">
                      <a:pos x="237" y="653"/>
                    </a:cxn>
                    <a:cxn ang="0">
                      <a:pos x="188" y="595"/>
                    </a:cxn>
                    <a:cxn ang="0">
                      <a:pos x="172" y="506"/>
                    </a:cxn>
                    <a:cxn ang="0">
                      <a:pos x="111" y="466"/>
                    </a:cxn>
                    <a:cxn ang="0">
                      <a:pos x="82" y="422"/>
                    </a:cxn>
                    <a:cxn ang="0">
                      <a:pos x="72" y="393"/>
                    </a:cxn>
                    <a:cxn ang="0">
                      <a:pos x="100" y="328"/>
                    </a:cxn>
                    <a:cxn ang="0">
                      <a:pos x="102" y="278"/>
                    </a:cxn>
                    <a:cxn ang="0">
                      <a:pos x="40" y="213"/>
                    </a:cxn>
                    <a:cxn ang="0">
                      <a:pos x="12" y="118"/>
                    </a:cxn>
                    <a:cxn ang="0">
                      <a:pos x="0" y="34"/>
                    </a:cxn>
                    <a:cxn ang="0">
                      <a:pos x="38" y="16"/>
                    </a:cxn>
                    <a:cxn ang="0">
                      <a:pos x="121" y="68"/>
                    </a:cxn>
                    <a:cxn ang="0">
                      <a:pos x="166" y="27"/>
                    </a:cxn>
                    <a:cxn ang="0">
                      <a:pos x="227" y="57"/>
                    </a:cxn>
                    <a:cxn ang="0">
                      <a:pos x="232" y="85"/>
                    </a:cxn>
                    <a:cxn ang="0">
                      <a:pos x="260" y="123"/>
                    </a:cxn>
                    <a:cxn ang="0">
                      <a:pos x="303" y="171"/>
                    </a:cxn>
                    <a:cxn ang="0">
                      <a:pos x="357" y="203"/>
                    </a:cxn>
                    <a:cxn ang="0">
                      <a:pos x="497" y="207"/>
                    </a:cxn>
                    <a:cxn ang="0">
                      <a:pos x="543" y="207"/>
                    </a:cxn>
                    <a:cxn ang="0">
                      <a:pos x="600" y="135"/>
                    </a:cxn>
                    <a:cxn ang="0">
                      <a:pos x="664" y="121"/>
                    </a:cxn>
                    <a:cxn ang="0">
                      <a:pos x="722" y="119"/>
                    </a:cxn>
                    <a:cxn ang="0">
                      <a:pos x="804" y="150"/>
                    </a:cxn>
                    <a:cxn ang="0">
                      <a:pos x="851" y="187"/>
                    </a:cxn>
                    <a:cxn ang="0">
                      <a:pos x="936" y="230"/>
                    </a:cxn>
                    <a:cxn ang="0">
                      <a:pos x="935" y="321"/>
                    </a:cxn>
                    <a:cxn ang="0">
                      <a:pos x="895" y="398"/>
                    </a:cxn>
                    <a:cxn ang="0">
                      <a:pos x="899" y="470"/>
                    </a:cxn>
                    <a:cxn ang="0">
                      <a:pos x="909" y="546"/>
                    </a:cxn>
                    <a:cxn ang="0">
                      <a:pos x="960" y="586"/>
                    </a:cxn>
                    <a:cxn ang="0">
                      <a:pos x="915" y="676"/>
                    </a:cxn>
                    <a:cxn ang="0">
                      <a:pos x="986" y="759"/>
                    </a:cxn>
                    <a:cxn ang="0">
                      <a:pos x="1023" y="829"/>
                    </a:cxn>
                    <a:cxn ang="0">
                      <a:pos x="1033" y="866"/>
                    </a:cxn>
                    <a:cxn ang="0">
                      <a:pos x="970" y="902"/>
                    </a:cxn>
                  </a:cxnLst>
                  <a:rect l="0" t="0" r="r" b="b"/>
                  <a:pathLst>
                    <a:path w="1049" h="961">
                      <a:moveTo>
                        <a:pt x="957" y="958"/>
                      </a:moveTo>
                      <a:lnTo>
                        <a:pt x="954" y="957"/>
                      </a:lnTo>
                      <a:lnTo>
                        <a:pt x="947" y="961"/>
                      </a:lnTo>
                      <a:lnTo>
                        <a:pt x="932" y="960"/>
                      </a:lnTo>
                      <a:lnTo>
                        <a:pt x="920" y="957"/>
                      </a:lnTo>
                      <a:lnTo>
                        <a:pt x="903" y="951"/>
                      </a:lnTo>
                      <a:lnTo>
                        <a:pt x="895" y="944"/>
                      </a:lnTo>
                      <a:lnTo>
                        <a:pt x="889" y="949"/>
                      </a:lnTo>
                      <a:lnTo>
                        <a:pt x="855" y="947"/>
                      </a:lnTo>
                      <a:lnTo>
                        <a:pt x="836" y="944"/>
                      </a:lnTo>
                      <a:lnTo>
                        <a:pt x="825" y="939"/>
                      </a:lnTo>
                      <a:lnTo>
                        <a:pt x="820" y="941"/>
                      </a:lnTo>
                      <a:lnTo>
                        <a:pt x="818" y="945"/>
                      </a:lnTo>
                      <a:lnTo>
                        <a:pt x="806" y="938"/>
                      </a:lnTo>
                      <a:lnTo>
                        <a:pt x="792" y="933"/>
                      </a:lnTo>
                      <a:lnTo>
                        <a:pt x="775" y="933"/>
                      </a:lnTo>
                      <a:lnTo>
                        <a:pt x="755" y="930"/>
                      </a:lnTo>
                      <a:lnTo>
                        <a:pt x="744" y="926"/>
                      </a:lnTo>
                      <a:lnTo>
                        <a:pt x="726" y="925"/>
                      </a:lnTo>
                      <a:lnTo>
                        <a:pt x="717" y="912"/>
                      </a:lnTo>
                      <a:lnTo>
                        <a:pt x="710" y="893"/>
                      </a:lnTo>
                      <a:lnTo>
                        <a:pt x="705" y="869"/>
                      </a:lnTo>
                      <a:lnTo>
                        <a:pt x="697" y="852"/>
                      </a:lnTo>
                      <a:lnTo>
                        <a:pt x="683" y="843"/>
                      </a:lnTo>
                      <a:lnTo>
                        <a:pt x="673" y="839"/>
                      </a:lnTo>
                      <a:lnTo>
                        <a:pt x="665" y="838"/>
                      </a:lnTo>
                      <a:lnTo>
                        <a:pt x="645" y="847"/>
                      </a:lnTo>
                      <a:lnTo>
                        <a:pt x="625" y="853"/>
                      </a:lnTo>
                      <a:lnTo>
                        <a:pt x="619" y="860"/>
                      </a:lnTo>
                      <a:lnTo>
                        <a:pt x="610" y="865"/>
                      </a:lnTo>
                      <a:lnTo>
                        <a:pt x="600" y="865"/>
                      </a:lnTo>
                      <a:lnTo>
                        <a:pt x="584" y="875"/>
                      </a:lnTo>
                      <a:lnTo>
                        <a:pt x="573" y="877"/>
                      </a:lnTo>
                      <a:lnTo>
                        <a:pt x="559" y="874"/>
                      </a:lnTo>
                      <a:lnTo>
                        <a:pt x="551" y="868"/>
                      </a:lnTo>
                      <a:lnTo>
                        <a:pt x="537" y="865"/>
                      </a:lnTo>
                      <a:lnTo>
                        <a:pt x="523" y="868"/>
                      </a:lnTo>
                      <a:lnTo>
                        <a:pt x="516" y="868"/>
                      </a:lnTo>
                      <a:lnTo>
                        <a:pt x="507" y="856"/>
                      </a:lnTo>
                      <a:lnTo>
                        <a:pt x="511" y="859"/>
                      </a:lnTo>
                      <a:lnTo>
                        <a:pt x="509" y="854"/>
                      </a:lnTo>
                      <a:lnTo>
                        <a:pt x="502" y="849"/>
                      </a:lnTo>
                      <a:lnTo>
                        <a:pt x="470" y="838"/>
                      </a:lnTo>
                      <a:lnTo>
                        <a:pt x="462" y="826"/>
                      </a:lnTo>
                      <a:lnTo>
                        <a:pt x="462" y="822"/>
                      </a:lnTo>
                      <a:lnTo>
                        <a:pt x="453" y="812"/>
                      </a:lnTo>
                      <a:lnTo>
                        <a:pt x="438" y="805"/>
                      </a:lnTo>
                      <a:lnTo>
                        <a:pt x="425" y="800"/>
                      </a:lnTo>
                      <a:lnTo>
                        <a:pt x="409" y="799"/>
                      </a:lnTo>
                      <a:lnTo>
                        <a:pt x="400" y="794"/>
                      </a:lnTo>
                      <a:lnTo>
                        <a:pt x="392" y="785"/>
                      </a:lnTo>
                      <a:lnTo>
                        <a:pt x="384" y="762"/>
                      </a:lnTo>
                      <a:lnTo>
                        <a:pt x="374" y="745"/>
                      </a:lnTo>
                      <a:lnTo>
                        <a:pt x="371" y="730"/>
                      </a:lnTo>
                      <a:lnTo>
                        <a:pt x="351" y="713"/>
                      </a:lnTo>
                      <a:lnTo>
                        <a:pt x="347" y="699"/>
                      </a:lnTo>
                      <a:lnTo>
                        <a:pt x="342" y="689"/>
                      </a:lnTo>
                      <a:lnTo>
                        <a:pt x="334" y="685"/>
                      </a:lnTo>
                      <a:lnTo>
                        <a:pt x="324" y="669"/>
                      </a:lnTo>
                      <a:lnTo>
                        <a:pt x="323" y="661"/>
                      </a:lnTo>
                      <a:lnTo>
                        <a:pt x="319" y="655"/>
                      </a:lnTo>
                      <a:lnTo>
                        <a:pt x="313" y="651"/>
                      </a:lnTo>
                      <a:lnTo>
                        <a:pt x="301" y="656"/>
                      </a:lnTo>
                      <a:lnTo>
                        <a:pt x="293" y="664"/>
                      </a:lnTo>
                      <a:lnTo>
                        <a:pt x="292" y="661"/>
                      </a:lnTo>
                      <a:lnTo>
                        <a:pt x="286" y="659"/>
                      </a:lnTo>
                      <a:lnTo>
                        <a:pt x="283" y="654"/>
                      </a:lnTo>
                      <a:lnTo>
                        <a:pt x="276" y="649"/>
                      </a:lnTo>
                      <a:lnTo>
                        <a:pt x="271" y="642"/>
                      </a:lnTo>
                      <a:lnTo>
                        <a:pt x="270" y="632"/>
                      </a:lnTo>
                      <a:lnTo>
                        <a:pt x="265" y="627"/>
                      </a:lnTo>
                      <a:lnTo>
                        <a:pt x="256" y="624"/>
                      </a:lnTo>
                      <a:lnTo>
                        <a:pt x="252" y="628"/>
                      </a:lnTo>
                      <a:lnTo>
                        <a:pt x="254" y="634"/>
                      </a:lnTo>
                      <a:lnTo>
                        <a:pt x="252" y="640"/>
                      </a:lnTo>
                      <a:lnTo>
                        <a:pt x="253" y="646"/>
                      </a:lnTo>
                      <a:lnTo>
                        <a:pt x="244" y="646"/>
                      </a:lnTo>
                      <a:lnTo>
                        <a:pt x="243" y="656"/>
                      </a:lnTo>
                      <a:lnTo>
                        <a:pt x="240" y="655"/>
                      </a:lnTo>
                      <a:lnTo>
                        <a:pt x="237" y="653"/>
                      </a:lnTo>
                      <a:lnTo>
                        <a:pt x="217" y="638"/>
                      </a:lnTo>
                      <a:lnTo>
                        <a:pt x="210" y="630"/>
                      </a:lnTo>
                      <a:lnTo>
                        <a:pt x="205" y="622"/>
                      </a:lnTo>
                      <a:lnTo>
                        <a:pt x="201" y="602"/>
                      </a:lnTo>
                      <a:lnTo>
                        <a:pt x="188" y="595"/>
                      </a:lnTo>
                      <a:lnTo>
                        <a:pt x="189" y="574"/>
                      </a:lnTo>
                      <a:lnTo>
                        <a:pt x="193" y="547"/>
                      </a:lnTo>
                      <a:lnTo>
                        <a:pt x="186" y="533"/>
                      </a:lnTo>
                      <a:lnTo>
                        <a:pt x="179" y="521"/>
                      </a:lnTo>
                      <a:lnTo>
                        <a:pt x="172" y="506"/>
                      </a:lnTo>
                      <a:lnTo>
                        <a:pt x="163" y="497"/>
                      </a:lnTo>
                      <a:lnTo>
                        <a:pt x="150" y="493"/>
                      </a:lnTo>
                      <a:lnTo>
                        <a:pt x="140" y="488"/>
                      </a:lnTo>
                      <a:lnTo>
                        <a:pt x="126" y="477"/>
                      </a:lnTo>
                      <a:lnTo>
                        <a:pt x="111" y="466"/>
                      </a:lnTo>
                      <a:lnTo>
                        <a:pt x="99" y="460"/>
                      </a:lnTo>
                      <a:lnTo>
                        <a:pt x="99" y="449"/>
                      </a:lnTo>
                      <a:lnTo>
                        <a:pt x="93" y="435"/>
                      </a:lnTo>
                      <a:lnTo>
                        <a:pt x="86" y="429"/>
                      </a:lnTo>
                      <a:lnTo>
                        <a:pt x="82" y="422"/>
                      </a:lnTo>
                      <a:lnTo>
                        <a:pt x="73" y="422"/>
                      </a:lnTo>
                      <a:lnTo>
                        <a:pt x="67" y="417"/>
                      </a:lnTo>
                      <a:lnTo>
                        <a:pt x="65" y="401"/>
                      </a:lnTo>
                      <a:lnTo>
                        <a:pt x="68" y="400"/>
                      </a:lnTo>
                      <a:lnTo>
                        <a:pt x="72" y="393"/>
                      </a:lnTo>
                      <a:lnTo>
                        <a:pt x="76" y="368"/>
                      </a:lnTo>
                      <a:lnTo>
                        <a:pt x="80" y="360"/>
                      </a:lnTo>
                      <a:lnTo>
                        <a:pt x="88" y="358"/>
                      </a:lnTo>
                      <a:lnTo>
                        <a:pt x="87" y="349"/>
                      </a:lnTo>
                      <a:lnTo>
                        <a:pt x="100" y="328"/>
                      </a:lnTo>
                      <a:lnTo>
                        <a:pt x="109" y="317"/>
                      </a:lnTo>
                      <a:lnTo>
                        <a:pt x="104" y="299"/>
                      </a:lnTo>
                      <a:lnTo>
                        <a:pt x="110" y="285"/>
                      </a:lnTo>
                      <a:lnTo>
                        <a:pt x="116" y="278"/>
                      </a:lnTo>
                      <a:lnTo>
                        <a:pt x="102" y="278"/>
                      </a:lnTo>
                      <a:lnTo>
                        <a:pt x="80" y="273"/>
                      </a:lnTo>
                      <a:lnTo>
                        <a:pt x="68" y="262"/>
                      </a:lnTo>
                      <a:lnTo>
                        <a:pt x="62" y="240"/>
                      </a:lnTo>
                      <a:lnTo>
                        <a:pt x="50" y="230"/>
                      </a:lnTo>
                      <a:lnTo>
                        <a:pt x="40" y="213"/>
                      </a:lnTo>
                      <a:lnTo>
                        <a:pt x="35" y="180"/>
                      </a:lnTo>
                      <a:lnTo>
                        <a:pt x="34" y="164"/>
                      </a:lnTo>
                      <a:lnTo>
                        <a:pt x="22" y="147"/>
                      </a:lnTo>
                      <a:lnTo>
                        <a:pt x="8" y="139"/>
                      </a:lnTo>
                      <a:lnTo>
                        <a:pt x="12" y="118"/>
                      </a:lnTo>
                      <a:lnTo>
                        <a:pt x="10" y="102"/>
                      </a:lnTo>
                      <a:lnTo>
                        <a:pt x="10" y="85"/>
                      </a:lnTo>
                      <a:lnTo>
                        <a:pt x="8" y="58"/>
                      </a:lnTo>
                      <a:lnTo>
                        <a:pt x="1" y="41"/>
                      </a:lnTo>
                      <a:lnTo>
                        <a:pt x="0" y="34"/>
                      </a:lnTo>
                      <a:lnTo>
                        <a:pt x="14" y="25"/>
                      </a:lnTo>
                      <a:lnTo>
                        <a:pt x="16" y="18"/>
                      </a:lnTo>
                      <a:lnTo>
                        <a:pt x="25" y="0"/>
                      </a:lnTo>
                      <a:lnTo>
                        <a:pt x="34" y="11"/>
                      </a:lnTo>
                      <a:lnTo>
                        <a:pt x="38" y="16"/>
                      </a:lnTo>
                      <a:lnTo>
                        <a:pt x="70" y="62"/>
                      </a:lnTo>
                      <a:lnTo>
                        <a:pt x="86" y="65"/>
                      </a:lnTo>
                      <a:lnTo>
                        <a:pt x="99" y="68"/>
                      </a:lnTo>
                      <a:lnTo>
                        <a:pt x="104" y="68"/>
                      </a:lnTo>
                      <a:lnTo>
                        <a:pt x="121" y="68"/>
                      </a:lnTo>
                      <a:lnTo>
                        <a:pt x="127" y="68"/>
                      </a:lnTo>
                      <a:lnTo>
                        <a:pt x="138" y="65"/>
                      </a:lnTo>
                      <a:lnTo>
                        <a:pt x="150" y="53"/>
                      </a:lnTo>
                      <a:lnTo>
                        <a:pt x="156" y="37"/>
                      </a:lnTo>
                      <a:lnTo>
                        <a:pt x="166" y="27"/>
                      </a:lnTo>
                      <a:lnTo>
                        <a:pt x="178" y="19"/>
                      </a:lnTo>
                      <a:lnTo>
                        <a:pt x="204" y="13"/>
                      </a:lnTo>
                      <a:lnTo>
                        <a:pt x="221" y="22"/>
                      </a:lnTo>
                      <a:lnTo>
                        <a:pt x="220" y="36"/>
                      </a:lnTo>
                      <a:lnTo>
                        <a:pt x="227" y="57"/>
                      </a:lnTo>
                      <a:lnTo>
                        <a:pt x="212" y="65"/>
                      </a:lnTo>
                      <a:lnTo>
                        <a:pt x="209" y="70"/>
                      </a:lnTo>
                      <a:lnTo>
                        <a:pt x="220" y="77"/>
                      </a:lnTo>
                      <a:lnTo>
                        <a:pt x="224" y="81"/>
                      </a:lnTo>
                      <a:lnTo>
                        <a:pt x="232" y="85"/>
                      </a:lnTo>
                      <a:lnTo>
                        <a:pt x="240" y="92"/>
                      </a:lnTo>
                      <a:lnTo>
                        <a:pt x="247" y="95"/>
                      </a:lnTo>
                      <a:lnTo>
                        <a:pt x="254" y="95"/>
                      </a:lnTo>
                      <a:lnTo>
                        <a:pt x="258" y="94"/>
                      </a:lnTo>
                      <a:lnTo>
                        <a:pt x="260" y="123"/>
                      </a:lnTo>
                      <a:lnTo>
                        <a:pt x="265" y="142"/>
                      </a:lnTo>
                      <a:lnTo>
                        <a:pt x="270" y="155"/>
                      </a:lnTo>
                      <a:lnTo>
                        <a:pt x="282" y="165"/>
                      </a:lnTo>
                      <a:lnTo>
                        <a:pt x="293" y="167"/>
                      </a:lnTo>
                      <a:lnTo>
                        <a:pt x="303" y="171"/>
                      </a:lnTo>
                      <a:lnTo>
                        <a:pt x="318" y="170"/>
                      </a:lnTo>
                      <a:lnTo>
                        <a:pt x="329" y="171"/>
                      </a:lnTo>
                      <a:lnTo>
                        <a:pt x="336" y="176"/>
                      </a:lnTo>
                      <a:lnTo>
                        <a:pt x="344" y="192"/>
                      </a:lnTo>
                      <a:lnTo>
                        <a:pt x="357" y="203"/>
                      </a:lnTo>
                      <a:lnTo>
                        <a:pt x="377" y="214"/>
                      </a:lnTo>
                      <a:lnTo>
                        <a:pt x="411" y="225"/>
                      </a:lnTo>
                      <a:lnTo>
                        <a:pt x="423" y="226"/>
                      </a:lnTo>
                      <a:lnTo>
                        <a:pt x="479" y="209"/>
                      </a:lnTo>
                      <a:lnTo>
                        <a:pt x="497" y="207"/>
                      </a:lnTo>
                      <a:lnTo>
                        <a:pt x="519" y="202"/>
                      </a:lnTo>
                      <a:lnTo>
                        <a:pt x="516" y="205"/>
                      </a:lnTo>
                      <a:lnTo>
                        <a:pt x="502" y="208"/>
                      </a:lnTo>
                      <a:lnTo>
                        <a:pt x="519" y="210"/>
                      </a:lnTo>
                      <a:lnTo>
                        <a:pt x="543" y="207"/>
                      </a:lnTo>
                      <a:lnTo>
                        <a:pt x="543" y="187"/>
                      </a:lnTo>
                      <a:lnTo>
                        <a:pt x="534" y="166"/>
                      </a:lnTo>
                      <a:lnTo>
                        <a:pt x="548" y="166"/>
                      </a:lnTo>
                      <a:lnTo>
                        <a:pt x="566" y="162"/>
                      </a:lnTo>
                      <a:lnTo>
                        <a:pt x="600" y="135"/>
                      </a:lnTo>
                      <a:lnTo>
                        <a:pt x="615" y="121"/>
                      </a:lnTo>
                      <a:lnTo>
                        <a:pt x="631" y="117"/>
                      </a:lnTo>
                      <a:lnTo>
                        <a:pt x="642" y="117"/>
                      </a:lnTo>
                      <a:lnTo>
                        <a:pt x="653" y="121"/>
                      </a:lnTo>
                      <a:lnTo>
                        <a:pt x="664" y="121"/>
                      </a:lnTo>
                      <a:lnTo>
                        <a:pt x="669" y="116"/>
                      </a:lnTo>
                      <a:lnTo>
                        <a:pt x="672" y="107"/>
                      </a:lnTo>
                      <a:lnTo>
                        <a:pt x="686" y="105"/>
                      </a:lnTo>
                      <a:lnTo>
                        <a:pt x="707" y="107"/>
                      </a:lnTo>
                      <a:lnTo>
                        <a:pt x="722" y="119"/>
                      </a:lnTo>
                      <a:lnTo>
                        <a:pt x="731" y="131"/>
                      </a:lnTo>
                      <a:lnTo>
                        <a:pt x="769" y="143"/>
                      </a:lnTo>
                      <a:lnTo>
                        <a:pt x="782" y="150"/>
                      </a:lnTo>
                      <a:lnTo>
                        <a:pt x="793" y="153"/>
                      </a:lnTo>
                      <a:lnTo>
                        <a:pt x="804" y="150"/>
                      </a:lnTo>
                      <a:lnTo>
                        <a:pt x="819" y="153"/>
                      </a:lnTo>
                      <a:lnTo>
                        <a:pt x="828" y="158"/>
                      </a:lnTo>
                      <a:lnTo>
                        <a:pt x="837" y="171"/>
                      </a:lnTo>
                      <a:lnTo>
                        <a:pt x="841" y="183"/>
                      </a:lnTo>
                      <a:lnTo>
                        <a:pt x="851" y="187"/>
                      </a:lnTo>
                      <a:lnTo>
                        <a:pt x="867" y="197"/>
                      </a:lnTo>
                      <a:lnTo>
                        <a:pt x="889" y="215"/>
                      </a:lnTo>
                      <a:lnTo>
                        <a:pt x="905" y="225"/>
                      </a:lnTo>
                      <a:lnTo>
                        <a:pt x="931" y="225"/>
                      </a:lnTo>
                      <a:lnTo>
                        <a:pt x="936" y="230"/>
                      </a:lnTo>
                      <a:lnTo>
                        <a:pt x="936" y="267"/>
                      </a:lnTo>
                      <a:lnTo>
                        <a:pt x="939" y="278"/>
                      </a:lnTo>
                      <a:lnTo>
                        <a:pt x="937" y="291"/>
                      </a:lnTo>
                      <a:lnTo>
                        <a:pt x="935" y="305"/>
                      </a:lnTo>
                      <a:lnTo>
                        <a:pt x="935" y="321"/>
                      </a:lnTo>
                      <a:lnTo>
                        <a:pt x="930" y="343"/>
                      </a:lnTo>
                      <a:lnTo>
                        <a:pt x="916" y="365"/>
                      </a:lnTo>
                      <a:lnTo>
                        <a:pt x="916" y="380"/>
                      </a:lnTo>
                      <a:lnTo>
                        <a:pt x="895" y="388"/>
                      </a:lnTo>
                      <a:lnTo>
                        <a:pt x="895" y="398"/>
                      </a:lnTo>
                      <a:lnTo>
                        <a:pt x="895" y="418"/>
                      </a:lnTo>
                      <a:lnTo>
                        <a:pt x="909" y="423"/>
                      </a:lnTo>
                      <a:lnTo>
                        <a:pt x="910" y="434"/>
                      </a:lnTo>
                      <a:lnTo>
                        <a:pt x="903" y="452"/>
                      </a:lnTo>
                      <a:lnTo>
                        <a:pt x="899" y="470"/>
                      </a:lnTo>
                      <a:lnTo>
                        <a:pt x="901" y="482"/>
                      </a:lnTo>
                      <a:lnTo>
                        <a:pt x="907" y="498"/>
                      </a:lnTo>
                      <a:lnTo>
                        <a:pt x="910" y="516"/>
                      </a:lnTo>
                      <a:lnTo>
                        <a:pt x="907" y="533"/>
                      </a:lnTo>
                      <a:lnTo>
                        <a:pt x="909" y="546"/>
                      </a:lnTo>
                      <a:lnTo>
                        <a:pt x="919" y="557"/>
                      </a:lnTo>
                      <a:lnTo>
                        <a:pt x="931" y="560"/>
                      </a:lnTo>
                      <a:lnTo>
                        <a:pt x="943" y="560"/>
                      </a:lnTo>
                      <a:lnTo>
                        <a:pt x="954" y="570"/>
                      </a:lnTo>
                      <a:lnTo>
                        <a:pt x="960" y="586"/>
                      </a:lnTo>
                      <a:lnTo>
                        <a:pt x="960" y="601"/>
                      </a:lnTo>
                      <a:lnTo>
                        <a:pt x="954" y="618"/>
                      </a:lnTo>
                      <a:lnTo>
                        <a:pt x="931" y="646"/>
                      </a:lnTo>
                      <a:lnTo>
                        <a:pt x="919" y="671"/>
                      </a:lnTo>
                      <a:lnTo>
                        <a:pt x="915" y="676"/>
                      </a:lnTo>
                      <a:lnTo>
                        <a:pt x="923" y="686"/>
                      </a:lnTo>
                      <a:lnTo>
                        <a:pt x="937" y="698"/>
                      </a:lnTo>
                      <a:lnTo>
                        <a:pt x="958" y="741"/>
                      </a:lnTo>
                      <a:lnTo>
                        <a:pt x="970" y="751"/>
                      </a:lnTo>
                      <a:lnTo>
                        <a:pt x="986" y="759"/>
                      </a:lnTo>
                      <a:lnTo>
                        <a:pt x="1013" y="768"/>
                      </a:lnTo>
                      <a:lnTo>
                        <a:pt x="1018" y="774"/>
                      </a:lnTo>
                      <a:lnTo>
                        <a:pt x="1023" y="800"/>
                      </a:lnTo>
                      <a:lnTo>
                        <a:pt x="1024" y="815"/>
                      </a:lnTo>
                      <a:lnTo>
                        <a:pt x="1023" y="829"/>
                      </a:lnTo>
                      <a:lnTo>
                        <a:pt x="1043" y="833"/>
                      </a:lnTo>
                      <a:lnTo>
                        <a:pt x="1048" y="838"/>
                      </a:lnTo>
                      <a:lnTo>
                        <a:pt x="1049" y="848"/>
                      </a:lnTo>
                      <a:lnTo>
                        <a:pt x="1046" y="854"/>
                      </a:lnTo>
                      <a:lnTo>
                        <a:pt x="1033" y="866"/>
                      </a:lnTo>
                      <a:lnTo>
                        <a:pt x="1021" y="869"/>
                      </a:lnTo>
                      <a:lnTo>
                        <a:pt x="1006" y="875"/>
                      </a:lnTo>
                      <a:lnTo>
                        <a:pt x="992" y="880"/>
                      </a:lnTo>
                      <a:lnTo>
                        <a:pt x="979" y="890"/>
                      </a:lnTo>
                      <a:lnTo>
                        <a:pt x="970" y="902"/>
                      </a:lnTo>
                      <a:lnTo>
                        <a:pt x="959" y="931"/>
                      </a:lnTo>
                      <a:lnTo>
                        <a:pt x="957" y="944"/>
                      </a:lnTo>
                      <a:lnTo>
                        <a:pt x="957" y="95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305" name="Freeform 156"/>
              <p:cNvSpPr>
                <a:spLocks noChangeAspect="1"/>
              </p:cNvSpPr>
              <p:nvPr/>
            </p:nvSpPr>
            <p:spPr bwMode="gray">
              <a:xfrm>
                <a:off x="2941" y="2045"/>
                <a:ext cx="107" cy="109"/>
              </a:xfrm>
              <a:custGeom>
                <a:avLst/>
                <a:gdLst/>
                <a:ahLst/>
                <a:cxnLst>
                  <a:cxn ang="0">
                    <a:pos x="527" y="500"/>
                  </a:cxn>
                  <a:cxn ang="0">
                    <a:pos x="510" y="490"/>
                  </a:cxn>
                  <a:cxn ang="0">
                    <a:pos x="505" y="494"/>
                  </a:cxn>
                  <a:cxn ang="0">
                    <a:pos x="479" y="489"/>
                  </a:cxn>
                  <a:cxn ang="0">
                    <a:pos x="452" y="512"/>
                  </a:cxn>
                  <a:cxn ang="0">
                    <a:pos x="426" y="548"/>
                  </a:cxn>
                  <a:cxn ang="0">
                    <a:pos x="265" y="515"/>
                  </a:cxn>
                  <a:cxn ang="0">
                    <a:pos x="263" y="472"/>
                  </a:cxn>
                  <a:cxn ang="0">
                    <a:pos x="232" y="467"/>
                  </a:cxn>
                  <a:cxn ang="0">
                    <a:pos x="218" y="444"/>
                  </a:cxn>
                  <a:cxn ang="0">
                    <a:pos x="100" y="376"/>
                  </a:cxn>
                  <a:cxn ang="0">
                    <a:pos x="0" y="278"/>
                  </a:cxn>
                  <a:cxn ang="0">
                    <a:pos x="58" y="237"/>
                  </a:cxn>
                  <a:cxn ang="0">
                    <a:pos x="95" y="220"/>
                  </a:cxn>
                  <a:cxn ang="0">
                    <a:pos x="111" y="209"/>
                  </a:cxn>
                  <a:cxn ang="0">
                    <a:pos x="133" y="180"/>
                  </a:cxn>
                  <a:cxn ang="0">
                    <a:pos x="140" y="73"/>
                  </a:cxn>
                  <a:cxn ang="0">
                    <a:pos x="189" y="31"/>
                  </a:cxn>
                  <a:cxn ang="0">
                    <a:pos x="229" y="0"/>
                  </a:cxn>
                  <a:cxn ang="0">
                    <a:pos x="279" y="10"/>
                  </a:cxn>
                  <a:cxn ang="0">
                    <a:pos x="306" y="20"/>
                  </a:cxn>
                  <a:cxn ang="0">
                    <a:pos x="329" y="14"/>
                  </a:cxn>
                  <a:cxn ang="0">
                    <a:pos x="344" y="64"/>
                  </a:cxn>
                  <a:cxn ang="0">
                    <a:pos x="362" y="96"/>
                  </a:cxn>
                  <a:cxn ang="0">
                    <a:pos x="396" y="112"/>
                  </a:cxn>
                  <a:cxn ang="0">
                    <a:pos x="404" y="119"/>
                  </a:cxn>
                  <a:cxn ang="0">
                    <a:pos x="403" y="152"/>
                  </a:cxn>
                  <a:cxn ang="0">
                    <a:pos x="381" y="184"/>
                  </a:cxn>
                  <a:cxn ang="0">
                    <a:pos x="374" y="195"/>
                  </a:cxn>
                  <a:cxn ang="0">
                    <a:pos x="366" y="227"/>
                  </a:cxn>
                  <a:cxn ang="0">
                    <a:pos x="359" y="236"/>
                  </a:cxn>
                  <a:cxn ang="0">
                    <a:pos x="367" y="256"/>
                  </a:cxn>
                  <a:cxn ang="0">
                    <a:pos x="380" y="264"/>
                  </a:cxn>
                  <a:cxn ang="0">
                    <a:pos x="393" y="283"/>
                  </a:cxn>
                  <a:cxn ang="0">
                    <a:pos x="405" y="301"/>
                  </a:cxn>
                  <a:cxn ang="0">
                    <a:pos x="432" y="322"/>
                  </a:cxn>
                  <a:cxn ang="0">
                    <a:pos x="457" y="331"/>
                  </a:cxn>
                  <a:cxn ang="0">
                    <a:pos x="473" y="355"/>
                  </a:cxn>
                  <a:cxn ang="0">
                    <a:pos x="487" y="381"/>
                  </a:cxn>
                  <a:cxn ang="0">
                    <a:pos x="482" y="429"/>
                  </a:cxn>
                  <a:cxn ang="0">
                    <a:pos x="499" y="456"/>
                  </a:cxn>
                  <a:cxn ang="0">
                    <a:pos x="511" y="472"/>
                  </a:cxn>
                  <a:cxn ang="0">
                    <a:pos x="534" y="489"/>
                  </a:cxn>
                </a:cxnLst>
                <a:rect l="0" t="0" r="r" b="b"/>
                <a:pathLst>
                  <a:path w="534" h="548">
                    <a:moveTo>
                      <a:pt x="534" y="489"/>
                    </a:moveTo>
                    <a:lnTo>
                      <a:pt x="527" y="500"/>
                    </a:lnTo>
                    <a:lnTo>
                      <a:pt x="520" y="495"/>
                    </a:lnTo>
                    <a:lnTo>
                      <a:pt x="510" y="490"/>
                    </a:lnTo>
                    <a:lnTo>
                      <a:pt x="507" y="491"/>
                    </a:lnTo>
                    <a:lnTo>
                      <a:pt x="505" y="494"/>
                    </a:lnTo>
                    <a:lnTo>
                      <a:pt x="493" y="490"/>
                    </a:lnTo>
                    <a:lnTo>
                      <a:pt x="479" y="489"/>
                    </a:lnTo>
                    <a:lnTo>
                      <a:pt x="463" y="495"/>
                    </a:lnTo>
                    <a:lnTo>
                      <a:pt x="452" y="512"/>
                    </a:lnTo>
                    <a:lnTo>
                      <a:pt x="442" y="532"/>
                    </a:lnTo>
                    <a:lnTo>
                      <a:pt x="426" y="548"/>
                    </a:lnTo>
                    <a:lnTo>
                      <a:pt x="328" y="543"/>
                    </a:lnTo>
                    <a:lnTo>
                      <a:pt x="265" y="515"/>
                    </a:lnTo>
                    <a:lnTo>
                      <a:pt x="263" y="511"/>
                    </a:lnTo>
                    <a:lnTo>
                      <a:pt x="263" y="472"/>
                    </a:lnTo>
                    <a:lnTo>
                      <a:pt x="261" y="469"/>
                    </a:lnTo>
                    <a:lnTo>
                      <a:pt x="232" y="467"/>
                    </a:lnTo>
                    <a:lnTo>
                      <a:pt x="224" y="449"/>
                    </a:lnTo>
                    <a:lnTo>
                      <a:pt x="218" y="444"/>
                    </a:lnTo>
                    <a:lnTo>
                      <a:pt x="162" y="423"/>
                    </a:lnTo>
                    <a:lnTo>
                      <a:pt x="100" y="376"/>
                    </a:lnTo>
                    <a:lnTo>
                      <a:pt x="16" y="353"/>
                    </a:lnTo>
                    <a:lnTo>
                      <a:pt x="0" y="278"/>
                    </a:lnTo>
                    <a:lnTo>
                      <a:pt x="43" y="248"/>
                    </a:lnTo>
                    <a:lnTo>
                      <a:pt x="58" y="237"/>
                    </a:lnTo>
                    <a:lnTo>
                      <a:pt x="73" y="232"/>
                    </a:lnTo>
                    <a:lnTo>
                      <a:pt x="95" y="220"/>
                    </a:lnTo>
                    <a:lnTo>
                      <a:pt x="107" y="213"/>
                    </a:lnTo>
                    <a:lnTo>
                      <a:pt x="111" y="209"/>
                    </a:lnTo>
                    <a:lnTo>
                      <a:pt x="123" y="204"/>
                    </a:lnTo>
                    <a:lnTo>
                      <a:pt x="133" y="180"/>
                    </a:lnTo>
                    <a:lnTo>
                      <a:pt x="136" y="143"/>
                    </a:lnTo>
                    <a:lnTo>
                      <a:pt x="140" y="73"/>
                    </a:lnTo>
                    <a:lnTo>
                      <a:pt x="171" y="60"/>
                    </a:lnTo>
                    <a:lnTo>
                      <a:pt x="189" y="31"/>
                    </a:lnTo>
                    <a:lnTo>
                      <a:pt x="204" y="22"/>
                    </a:lnTo>
                    <a:lnTo>
                      <a:pt x="229" y="0"/>
                    </a:lnTo>
                    <a:lnTo>
                      <a:pt x="249" y="9"/>
                    </a:lnTo>
                    <a:lnTo>
                      <a:pt x="279" y="10"/>
                    </a:lnTo>
                    <a:lnTo>
                      <a:pt x="297" y="9"/>
                    </a:lnTo>
                    <a:lnTo>
                      <a:pt x="306" y="20"/>
                    </a:lnTo>
                    <a:lnTo>
                      <a:pt x="322" y="22"/>
                    </a:lnTo>
                    <a:lnTo>
                      <a:pt x="329" y="14"/>
                    </a:lnTo>
                    <a:lnTo>
                      <a:pt x="334" y="47"/>
                    </a:lnTo>
                    <a:lnTo>
                      <a:pt x="344" y="64"/>
                    </a:lnTo>
                    <a:lnTo>
                      <a:pt x="356" y="74"/>
                    </a:lnTo>
                    <a:lnTo>
                      <a:pt x="362" y="96"/>
                    </a:lnTo>
                    <a:lnTo>
                      <a:pt x="374" y="107"/>
                    </a:lnTo>
                    <a:lnTo>
                      <a:pt x="396" y="112"/>
                    </a:lnTo>
                    <a:lnTo>
                      <a:pt x="410" y="112"/>
                    </a:lnTo>
                    <a:lnTo>
                      <a:pt x="404" y="119"/>
                    </a:lnTo>
                    <a:lnTo>
                      <a:pt x="398" y="133"/>
                    </a:lnTo>
                    <a:lnTo>
                      <a:pt x="403" y="152"/>
                    </a:lnTo>
                    <a:lnTo>
                      <a:pt x="394" y="162"/>
                    </a:lnTo>
                    <a:lnTo>
                      <a:pt x="381" y="184"/>
                    </a:lnTo>
                    <a:lnTo>
                      <a:pt x="382" y="192"/>
                    </a:lnTo>
                    <a:lnTo>
                      <a:pt x="374" y="195"/>
                    </a:lnTo>
                    <a:lnTo>
                      <a:pt x="370" y="202"/>
                    </a:lnTo>
                    <a:lnTo>
                      <a:pt x="366" y="227"/>
                    </a:lnTo>
                    <a:lnTo>
                      <a:pt x="362" y="234"/>
                    </a:lnTo>
                    <a:lnTo>
                      <a:pt x="359" y="236"/>
                    </a:lnTo>
                    <a:lnTo>
                      <a:pt x="361" y="251"/>
                    </a:lnTo>
                    <a:lnTo>
                      <a:pt x="367" y="256"/>
                    </a:lnTo>
                    <a:lnTo>
                      <a:pt x="376" y="256"/>
                    </a:lnTo>
                    <a:lnTo>
                      <a:pt x="380" y="264"/>
                    </a:lnTo>
                    <a:lnTo>
                      <a:pt x="387" y="269"/>
                    </a:lnTo>
                    <a:lnTo>
                      <a:pt x="393" y="283"/>
                    </a:lnTo>
                    <a:lnTo>
                      <a:pt x="393" y="294"/>
                    </a:lnTo>
                    <a:lnTo>
                      <a:pt x="405" y="301"/>
                    </a:lnTo>
                    <a:lnTo>
                      <a:pt x="420" y="311"/>
                    </a:lnTo>
                    <a:lnTo>
                      <a:pt x="432" y="322"/>
                    </a:lnTo>
                    <a:lnTo>
                      <a:pt x="444" y="327"/>
                    </a:lnTo>
                    <a:lnTo>
                      <a:pt x="457" y="331"/>
                    </a:lnTo>
                    <a:lnTo>
                      <a:pt x="466" y="340"/>
                    </a:lnTo>
                    <a:lnTo>
                      <a:pt x="473" y="355"/>
                    </a:lnTo>
                    <a:lnTo>
                      <a:pt x="480" y="367"/>
                    </a:lnTo>
                    <a:lnTo>
                      <a:pt x="487" y="381"/>
                    </a:lnTo>
                    <a:lnTo>
                      <a:pt x="483" y="408"/>
                    </a:lnTo>
                    <a:lnTo>
                      <a:pt x="482" y="429"/>
                    </a:lnTo>
                    <a:lnTo>
                      <a:pt x="495" y="436"/>
                    </a:lnTo>
                    <a:lnTo>
                      <a:pt x="499" y="456"/>
                    </a:lnTo>
                    <a:lnTo>
                      <a:pt x="504" y="464"/>
                    </a:lnTo>
                    <a:lnTo>
                      <a:pt x="511" y="472"/>
                    </a:lnTo>
                    <a:lnTo>
                      <a:pt x="531" y="487"/>
                    </a:lnTo>
                    <a:lnTo>
                      <a:pt x="534" y="48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06" name="Freeform 157"/>
              <p:cNvSpPr>
                <a:spLocks noChangeAspect="1"/>
              </p:cNvSpPr>
              <p:nvPr/>
            </p:nvSpPr>
            <p:spPr bwMode="gray">
              <a:xfrm>
                <a:off x="3072" y="2191"/>
                <a:ext cx="9" cy="20"/>
              </a:xfrm>
              <a:custGeom>
                <a:avLst/>
                <a:gdLst/>
                <a:ahLst/>
                <a:cxnLst>
                  <a:cxn ang="0">
                    <a:pos x="16" y="98"/>
                  </a:cxn>
                  <a:cxn ang="0">
                    <a:pos x="35" y="90"/>
                  </a:cxn>
                  <a:cxn ang="0">
                    <a:pos x="38" y="87"/>
                  </a:cxn>
                  <a:cxn ang="0">
                    <a:pos x="39" y="81"/>
                  </a:cxn>
                  <a:cxn ang="0">
                    <a:pos x="43" y="74"/>
                  </a:cxn>
                  <a:cxn ang="0">
                    <a:pos x="44" y="70"/>
                  </a:cxn>
                  <a:cxn ang="0">
                    <a:pos x="44" y="55"/>
                  </a:cxn>
                  <a:cxn ang="0">
                    <a:pos x="40" y="50"/>
                  </a:cxn>
                  <a:cxn ang="0">
                    <a:pos x="40" y="42"/>
                  </a:cxn>
                  <a:cxn ang="0">
                    <a:pos x="40" y="33"/>
                  </a:cxn>
                  <a:cxn ang="0">
                    <a:pos x="43" y="32"/>
                  </a:cxn>
                  <a:cxn ang="0">
                    <a:pos x="41" y="29"/>
                  </a:cxn>
                  <a:cxn ang="0">
                    <a:pos x="44" y="25"/>
                  </a:cxn>
                  <a:cxn ang="0">
                    <a:pos x="44" y="21"/>
                  </a:cxn>
                  <a:cxn ang="0">
                    <a:pos x="45" y="16"/>
                  </a:cxn>
                  <a:cxn ang="0">
                    <a:pos x="43" y="15"/>
                  </a:cxn>
                  <a:cxn ang="0">
                    <a:pos x="36" y="12"/>
                  </a:cxn>
                  <a:cxn ang="0">
                    <a:pos x="34" y="10"/>
                  </a:cxn>
                  <a:cxn ang="0">
                    <a:pos x="34" y="6"/>
                  </a:cxn>
                  <a:cxn ang="0">
                    <a:pos x="30" y="4"/>
                  </a:cxn>
                  <a:cxn ang="0">
                    <a:pos x="24" y="0"/>
                  </a:cxn>
                  <a:cxn ang="0">
                    <a:pos x="18" y="4"/>
                  </a:cxn>
                  <a:cxn ang="0">
                    <a:pos x="13" y="12"/>
                  </a:cxn>
                  <a:cxn ang="0">
                    <a:pos x="11" y="26"/>
                  </a:cxn>
                  <a:cxn ang="0">
                    <a:pos x="7" y="36"/>
                  </a:cxn>
                  <a:cxn ang="0">
                    <a:pos x="1" y="43"/>
                  </a:cxn>
                  <a:cxn ang="0">
                    <a:pos x="1" y="50"/>
                  </a:cxn>
                  <a:cxn ang="0">
                    <a:pos x="0" y="55"/>
                  </a:cxn>
                  <a:cxn ang="0">
                    <a:pos x="2" y="58"/>
                  </a:cxn>
                  <a:cxn ang="0">
                    <a:pos x="0" y="63"/>
                  </a:cxn>
                  <a:cxn ang="0">
                    <a:pos x="1" y="66"/>
                  </a:cxn>
                  <a:cxn ang="0">
                    <a:pos x="5" y="74"/>
                  </a:cxn>
                  <a:cxn ang="0">
                    <a:pos x="2" y="77"/>
                  </a:cxn>
                  <a:cxn ang="0">
                    <a:pos x="5" y="80"/>
                  </a:cxn>
                  <a:cxn ang="0">
                    <a:pos x="3" y="84"/>
                  </a:cxn>
                  <a:cxn ang="0">
                    <a:pos x="2" y="85"/>
                  </a:cxn>
                  <a:cxn ang="0">
                    <a:pos x="9" y="97"/>
                  </a:cxn>
                  <a:cxn ang="0">
                    <a:pos x="16" y="98"/>
                  </a:cxn>
                </a:cxnLst>
                <a:rect l="0" t="0" r="r" b="b"/>
                <a:pathLst>
                  <a:path w="45" h="98">
                    <a:moveTo>
                      <a:pt x="16" y="98"/>
                    </a:moveTo>
                    <a:lnTo>
                      <a:pt x="35" y="90"/>
                    </a:lnTo>
                    <a:lnTo>
                      <a:pt x="38" y="87"/>
                    </a:lnTo>
                    <a:lnTo>
                      <a:pt x="39" y="81"/>
                    </a:lnTo>
                    <a:lnTo>
                      <a:pt x="43" y="74"/>
                    </a:lnTo>
                    <a:lnTo>
                      <a:pt x="44" y="70"/>
                    </a:lnTo>
                    <a:lnTo>
                      <a:pt x="44" y="55"/>
                    </a:lnTo>
                    <a:lnTo>
                      <a:pt x="40" y="50"/>
                    </a:lnTo>
                    <a:lnTo>
                      <a:pt x="40" y="42"/>
                    </a:lnTo>
                    <a:lnTo>
                      <a:pt x="40" y="33"/>
                    </a:lnTo>
                    <a:lnTo>
                      <a:pt x="43" y="32"/>
                    </a:lnTo>
                    <a:lnTo>
                      <a:pt x="41" y="29"/>
                    </a:lnTo>
                    <a:lnTo>
                      <a:pt x="44" y="25"/>
                    </a:lnTo>
                    <a:lnTo>
                      <a:pt x="44" y="21"/>
                    </a:lnTo>
                    <a:lnTo>
                      <a:pt x="45" y="16"/>
                    </a:lnTo>
                    <a:lnTo>
                      <a:pt x="43" y="15"/>
                    </a:lnTo>
                    <a:lnTo>
                      <a:pt x="36" y="12"/>
                    </a:lnTo>
                    <a:lnTo>
                      <a:pt x="34" y="10"/>
                    </a:lnTo>
                    <a:lnTo>
                      <a:pt x="34" y="6"/>
                    </a:lnTo>
                    <a:lnTo>
                      <a:pt x="30" y="4"/>
                    </a:lnTo>
                    <a:lnTo>
                      <a:pt x="24" y="0"/>
                    </a:lnTo>
                    <a:lnTo>
                      <a:pt x="18" y="4"/>
                    </a:lnTo>
                    <a:lnTo>
                      <a:pt x="13" y="12"/>
                    </a:lnTo>
                    <a:lnTo>
                      <a:pt x="11" y="26"/>
                    </a:lnTo>
                    <a:lnTo>
                      <a:pt x="7" y="36"/>
                    </a:lnTo>
                    <a:lnTo>
                      <a:pt x="1" y="43"/>
                    </a:lnTo>
                    <a:lnTo>
                      <a:pt x="1" y="50"/>
                    </a:lnTo>
                    <a:lnTo>
                      <a:pt x="0" y="55"/>
                    </a:lnTo>
                    <a:lnTo>
                      <a:pt x="2" y="58"/>
                    </a:lnTo>
                    <a:lnTo>
                      <a:pt x="0" y="63"/>
                    </a:lnTo>
                    <a:lnTo>
                      <a:pt x="1" y="66"/>
                    </a:lnTo>
                    <a:lnTo>
                      <a:pt x="5" y="74"/>
                    </a:lnTo>
                    <a:lnTo>
                      <a:pt x="2" y="77"/>
                    </a:lnTo>
                    <a:lnTo>
                      <a:pt x="5" y="80"/>
                    </a:lnTo>
                    <a:lnTo>
                      <a:pt x="3" y="84"/>
                    </a:lnTo>
                    <a:lnTo>
                      <a:pt x="2" y="85"/>
                    </a:lnTo>
                    <a:lnTo>
                      <a:pt x="9" y="97"/>
                    </a:lnTo>
                    <a:lnTo>
                      <a:pt x="16" y="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07" name="Freeform 158"/>
              <p:cNvSpPr>
                <a:spLocks noChangeAspect="1"/>
              </p:cNvSpPr>
              <p:nvPr/>
            </p:nvSpPr>
            <p:spPr bwMode="gray">
              <a:xfrm>
                <a:off x="3075" y="2192"/>
                <a:ext cx="58" cy="43"/>
              </a:xfrm>
              <a:custGeom>
                <a:avLst/>
                <a:gdLst/>
                <a:ahLst/>
                <a:cxnLst>
                  <a:cxn ang="0">
                    <a:pos x="217" y="215"/>
                  </a:cxn>
                  <a:cxn ang="0">
                    <a:pos x="36" y="136"/>
                  </a:cxn>
                  <a:cxn ang="0">
                    <a:pos x="0" y="92"/>
                  </a:cxn>
                  <a:cxn ang="0">
                    <a:pos x="17" y="89"/>
                  </a:cxn>
                  <a:cxn ang="0">
                    <a:pos x="20" y="95"/>
                  </a:cxn>
                  <a:cxn ang="0">
                    <a:pos x="17" y="107"/>
                  </a:cxn>
                  <a:cxn ang="0">
                    <a:pos x="30" y="109"/>
                  </a:cxn>
                  <a:cxn ang="0">
                    <a:pos x="35" y="107"/>
                  </a:cxn>
                  <a:cxn ang="0">
                    <a:pos x="41" y="122"/>
                  </a:cxn>
                  <a:cxn ang="0">
                    <a:pos x="70" y="124"/>
                  </a:cxn>
                  <a:cxn ang="0">
                    <a:pos x="79" y="118"/>
                  </a:cxn>
                  <a:cxn ang="0">
                    <a:pos x="110" y="114"/>
                  </a:cxn>
                  <a:cxn ang="0">
                    <a:pos x="125" y="118"/>
                  </a:cxn>
                  <a:cxn ang="0">
                    <a:pos x="159" y="119"/>
                  </a:cxn>
                  <a:cxn ang="0">
                    <a:pos x="169" y="109"/>
                  </a:cxn>
                  <a:cxn ang="0">
                    <a:pos x="180" y="106"/>
                  </a:cxn>
                  <a:cxn ang="0">
                    <a:pos x="186" y="102"/>
                  </a:cxn>
                  <a:cxn ang="0">
                    <a:pos x="184" y="97"/>
                  </a:cxn>
                  <a:cxn ang="0">
                    <a:pos x="192" y="95"/>
                  </a:cxn>
                  <a:cxn ang="0">
                    <a:pos x="195" y="91"/>
                  </a:cxn>
                  <a:cxn ang="0">
                    <a:pos x="197" y="84"/>
                  </a:cxn>
                  <a:cxn ang="0">
                    <a:pos x="201" y="76"/>
                  </a:cxn>
                  <a:cxn ang="0">
                    <a:pos x="213" y="65"/>
                  </a:cxn>
                  <a:cxn ang="0">
                    <a:pos x="219" y="59"/>
                  </a:cxn>
                  <a:cxn ang="0">
                    <a:pos x="233" y="48"/>
                  </a:cxn>
                  <a:cxn ang="0">
                    <a:pos x="238" y="43"/>
                  </a:cxn>
                  <a:cxn ang="0">
                    <a:pos x="240" y="39"/>
                  </a:cxn>
                  <a:cxn ang="0">
                    <a:pos x="245" y="32"/>
                  </a:cxn>
                  <a:cxn ang="0">
                    <a:pos x="249" y="27"/>
                  </a:cxn>
                  <a:cxn ang="0">
                    <a:pos x="270" y="10"/>
                  </a:cxn>
                  <a:cxn ang="0">
                    <a:pos x="275" y="4"/>
                  </a:cxn>
                  <a:cxn ang="0">
                    <a:pos x="276" y="12"/>
                  </a:cxn>
                  <a:cxn ang="0">
                    <a:pos x="275" y="21"/>
                  </a:cxn>
                  <a:cxn ang="0">
                    <a:pos x="285" y="25"/>
                  </a:cxn>
                  <a:cxn ang="0">
                    <a:pos x="287" y="64"/>
                  </a:cxn>
                  <a:cxn ang="0">
                    <a:pos x="255" y="73"/>
                  </a:cxn>
                  <a:cxn ang="0">
                    <a:pos x="239" y="132"/>
                  </a:cxn>
                </a:cxnLst>
                <a:rect l="0" t="0" r="r" b="b"/>
                <a:pathLst>
                  <a:path w="288" h="215">
                    <a:moveTo>
                      <a:pt x="228" y="203"/>
                    </a:moveTo>
                    <a:lnTo>
                      <a:pt x="217" y="215"/>
                    </a:lnTo>
                    <a:lnTo>
                      <a:pt x="52" y="184"/>
                    </a:lnTo>
                    <a:lnTo>
                      <a:pt x="36" y="136"/>
                    </a:lnTo>
                    <a:lnTo>
                      <a:pt x="3" y="107"/>
                    </a:lnTo>
                    <a:lnTo>
                      <a:pt x="0" y="92"/>
                    </a:lnTo>
                    <a:lnTo>
                      <a:pt x="19" y="84"/>
                    </a:lnTo>
                    <a:lnTo>
                      <a:pt x="17" y="89"/>
                    </a:lnTo>
                    <a:lnTo>
                      <a:pt x="17" y="92"/>
                    </a:lnTo>
                    <a:lnTo>
                      <a:pt x="20" y="95"/>
                    </a:lnTo>
                    <a:lnTo>
                      <a:pt x="17" y="100"/>
                    </a:lnTo>
                    <a:lnTo>
                      <a:pt x="17" y="107"/>
                    </a:lnTo>
                    <a:lnTo>
                      <a:pt x="24" y="107"/>
                    </a:lnTo>
                    <a:lnTo>
                      <a:pt x="30" y="109"/>
                    </a:lnTo>
                    <a:lnTo>
                      <a:pt x="34" y="107"/>
                    </a:lnTo>
                    <a:lnTo>
                      <a:pt x="35" y="107"/>
                    </a:lnTo>
                    <a:lnTo>
                      <a:pt x="36" y="118"/>
                    </a:lnTo>
                    <a:lnTo>
                      <a:pt x="41" y="122"/>
                    </a:lnTo>
                    <a:lnTo>
                      <a:pt x="55" y="124"/>
                    </a:lnTo>
                    <a:lnTo>
                      <a:pt x="70" y="124"/>
                    </a:lnTo>
                    <a:lnTo>
                      <a:pt x="73" y="123"/>
                    </a:lnTo>
                    <a:lnTo>
                      <a:pt x="79" y="118"/>
                    </a:lnTo>
                    <a:lnTo>
                      <a:pt x="88" y="112"/>
                    </a:lnTo>
                    <a:lnTo>
                      <a:pt x="110" y="114"/>
                    </a:lnTo>
                    <a:lnTo>
                      <a:pt x="119" y="118"/>
                    </a:lnTo>
                    <a:lnTo>
                      <a:pt x="125" y="118"/>
                    </a:lnTo>
                    <a:lnTo>
                      <a:pt x="135" y="121"/>
                    </a:lnTo>
                    <a:lnTo>
                      <a:pt x="159" y="119"/>
                    </a:lnTo>
                    <a:lnTo>
                      <a:pt x="164" y="116"/>
                    </a:lnTo>
                    <a:lnTo>
                      <a:pt x="169" y="109"/>
                    </a:lnTo>
                    <a:lnTo>
                      <a:pt x="178" y="107"/>
                    </a:lnTo>
                    <a:lnTo>
                      <a:pt x="180" y="106"/>
                    </a:lnTo>
                    <a:lnTo>
                      <a:pt x="185" y="103"/>
                    </a:lnTo>
                    <a:lnTo>
                      <a:pt x="186" y="102"/>
                    </a:lnTo>
                    <a:lnTo>
                      <a:pt x="184" y="98"/>
                    </a:lnTo>
                    <a:lnTo>
                      <a:pt x="184" y="97"/>
                    </a:lnTo>
                    <a:lnTo>
                      <a:pt x="184" y="96"/>
                    </a:lnTo>
                    <a:lnTo>
                      <a:pt x="192" y="95"/>
                    </a:lnTo>
                    <a:lnTo>
                      <a:pt x="191" y="92"/>
                    </a:lnTo>
                    <a:lnTo>
                      <a:pt x="195" y="91"/>
                    </a:lnTo>
                    <a:lnTo>
                      <a:pt x="194" y="87"/>
                    </a:lnTo>
                    <a:lnTo>
                      <a:pt x="197" y="84"/>
                    </a:lnTo>
                    <a:lnTo>
                      <a:pt x="197" y="80"/>
                    </a:lnTo>
                    <a:lnTo>
                      <a:pt x="201" y="76"/>
                    </a:lnTo>
                    <a:lnTo>
                      <a:pt x="211" y="73"/>
                    </a:lnTo>
                    <a:lnTo>
                      <a:pt x="213" y="65"/>
                    </a:lnTo>
                    <a:lnTo>
                      <a:pt x="217" y="63"/>
                    </a:lnTo>
                    <a:lnTo>
                      <a:pt x="219" y="59"/>
                    </a:lnTo>
                    <a:lnTo>
                      <a:pt x="228" y="53"/>
                    </a:lnTo>
                    <a:lnTo>
                      <a:pt x="233" y="48"/>
                    </a:lnTo>
                    <a:lnTo>
                      <a:pt x="237" y="46"/>
                    </a:lnTo>
                    <a:lnTo>
                      <a:pt x="238" y="43"/>
                    </a:lnTo>
                    <a:lnTo>
                      <a:pt x="239" y="42"/>
                    </a:lnTo>
                    <a:lnTo>
                      <a:pt x="240" y="39"/>
                    </a:lnTo>
                    <a:lnTo>
                      <a:pt x="245" y="35"/>
                    </a:lnTo>
                    <a:lnTo>
                      <a:pt x="245" y="32"/>
                    </a:lnTo>
                    <a:lnTo>
                      <a:pt x="248" y="31"/>
                    </a:lnTo>
                    <a:lnTo>
                      <a:pt x="249" y="27"/>
                    </a:lnTo>
                    <a:lnTo>
                      <a:pt x="259" y="21"/>
                    </a:lnTo>
                    <a:lnTo>
                      <a:pt x="270" y="10"/>
                    </a:lnTo>
                    <a:lnTo>
                      <a:pt x="274" y="0"/>
                    </a:lnTo>
                    <a:lnTo>
                      <a:pt x="275" y="4"/>
                    </a:lnTo>
                    <a:lnTo>
                      <a:pt x="277" y="10"/>
                    </a:lnTo>
                    <a:lnTo>
                      <a:pt x="276" y="12"/>
                    </a:lnTo>
                    <a:lnTo>
                      <a:pt x="277" y="16"/>
                    </a:lnTo>
                    <a:lnTo>
                      <a:pt x="275" y="21"/>
                    </a:lnTo>
                    <a:lnTo>
                      <a:pt x="277" y="22"/>
                    </a:lnTo>
                    <a:lnTo>
                      <a:pt x="285" y="25"/>
                    </a:lnTo>
                    <a:lnTo>
                      <a:pt x="288" y="31"/>
                    </a:lnTo>
                    <a:lnTo>
                      <a:pt x="287" y="64"/>
                    </a:lnTo>
                    <a:lnTo>
                      <a:pt x="288" y="73"/>
                    </a:lnTo>
                    <a:lnTo>
                      <a:pt x="255" y="73"/>
                    </a:lnTo>
                    <a:lnTo>
                      <a:pt x="272" y="119"/>
                    </a:lnTo>
                    <a:lnTo>
                      <a:pt x="239" y="132"/>
                    </a:lnTo>
                    <a:lnTo>
                      <a:pt x="228" y="20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57" name="Group 159"/>
              <p:cNvGrpSpPr>
                <a:grpSpLocks noChangeAspect="1"/>
              </p:cNvGrpSpPr>
              <p:nvPr/>
            </p:nvGrpSpPr>
            <p:grpSpPr bwMode="gray">
              <a:xfrm>
                <a:off x="2802" y="1979"/>
                <a:ext cx="205" cy="88"/>
                <a:chOff x="2802" y="1979"/>
                <a:chExt cx="205" cy="88"/>
              </a:xfrm>
              <a:grpFill/>
            </p:grpSpPr>
            <p:sp>
              <p:nvSpPr>
                <p:cNvPr id="312" name="Freeform 160"/>
                <p:cNvSpPr>
                  <a:spLocks noChangeAspect="1"/>
                </p:cNvSpPr>
                <p:nvPr/>
              </p:nvSpPr>
              <p:spPr bwMode="gray">
                <a:xfrm>
                  <a:off x="2803" y="1979"/>
                  <a:ext cx="204" cy="88"/>
                </a:xfrm>
                <a:custGeom>
                  <a:avLst/>
                  <a:gdLst/>
                  <a:ahLst/>
                  <a:cxnLst>
                    <a:cxn ang="0">
                      <a:pos x="552" y="379"/>
                    </a:cxn>
                    <a:cxn ang="0">
                      <a:pos x="503" y="390"/>
                    </a:cxn>
                    <a:cxn ang="0">
                      <a:pos x="460" y="379"/>
                    </a:cxn>
                    <a:cxn ang="0">
                      <a:pos x="408" y="418"/>
                    </a:cxn>
                    <a:cxn ang="0">
                      <a:pos x="341" y="409"/>
                    </a:cxn>
                    <a:cxn ang="0">
                      <a:pos x="283" y="370"/>
                    </a:cxn>
                    <a:cxn ang="0">
                      <a:pos x="245" y="391"/>
                    </a:cxn>
                    <a:cxn ang="0">
                      <a:pos x="196" y="417"/>
                    </a:cxn>
                    <a:cxn ang="0">
                      <a:pos x="164" y="381"/>
                    </a:cxn>
                    <a:cxn ang="0">
                      <a:pos x="143" y="380"/>
                    </a:cxn>
                    <a:cxn ang="0">
                      <a:pos x="107" y="386"/>
                    </a:cxn>
                    <a:cxn ang="0">
                      <a:pos x="79" y="378"/>
                    </a:cxn>
                    <a:cxn ang="0">
                      <a:pos x="118" y="362"/>
                    </a:cxn>
                    <a:cxn ang="0">
                      <a:pos x="67" y="355"/>
                    </a:cxn>
                    <a:cxn ang="0">
                      <a:pos x="64" y="325"/>
                    </a:cxn>
                    <a:cxn ang="0">
                      <a:pos x="52" y="312"/>
                    </a:cxn>
                    <a:cxn ang="0">
                      <a:pos x="37" y="283"/>
                    </a:cxn>
                    <a:cxn ang="0">
                      <a:pos x="10" y="268"/>
                    </a:cxn>
                    <a:cxn ang="0">
                      <a:pos x="22" y="246"/>
                    </a:cxn>
                    <a:cxn ang="0">
                      <a:pos x="52" y="260"/>
                    </a:cxn>
                    <a:cxn ang="0">
                      <a:pos x="44" y="226"/>
                    </a:cxn>
                    <a:cxn ang="0">
                      <a:pos x="43" y="186"/>
                    </a:cxn>
                    <a:cxn ang="0">
                      <a:pos x="3" y="160"/>
                    </a:cxn>
                    <a:cxn ang="0">
                      <a:pos x="35" y="122"/>
                    </a:cxn>
                    <a:cxn ang="0">
                      <a:pos x="91" y="126"/>
                    </a:cxn>
                    <a:cxn ang="0">
                      <a:pos x="108" y="123"/>
                    </a:cxn>
                    <a:cxn ang="0">
                      <a:pos x="151" y="111"/>
                    </a:cxn>
                    <a:cxn ang="0">
                      <a:pos x="196" y="94"/>
                    </a:cxn>
                    <a:cxn ang="0">
                      <a:pos x="167" y="83"/>
                    </a:cxn>
                    <a:cxn ang="0">
                      <a:pos x="180" y="66"/>
                    </a:cxn>
                    <a:cxn ang="0">
                      <a:pos x="253" y="74"/>
                    </a:cxn>
                    <a:cxn ang="0">
                      <a:pos x="318" y="41"/>
                    </a:cxn>
                    <a:cxn ang="0">
                      <a:pos x="398" y="7"/>
                    </a:cxn>
                    <a:cxn ang="0">
                      <a:pos x="493" y="0"/>
                    </a:cxn>
                    <a:cxn ang="0">
                      <a:pos x="533" y="35"/>
                    </a:cxn>
                    <a:cxn ang="0">
                      <a:pos x="623" y="80"/>
                    </a:cxn>
                    <a:cxn ang="0">
                      <a:pos x="693" y="77"/>
                    </a:cxn>
                    <a:cxn ang="0">
                      <a:pos x="838" y="40"/>
                    </a:cxn>
                    <a:cxn ang="0">
                      <a:pos x="887" y="43"/>
                    </a:cxn>
                    <a:cxn ang="0">
                      <a:pos x="919" y="42"/>
                    </a:cxn>
                    <a:cxn ang="0">
                      <a:pos x="958" y="89"/>
                    </a:cxn>
                    <a:cxn ang="0">
                      <a:pos x="990" y="143"/>
                    </a:cxn>
                    <a:cxn ang="0">
                      <a:pos x="1001" y="186"/>
                    </a:cxn>
                    <a:cxn ang="0">
                      <a:pos x="997" y="263"/>
                    </a:cxn>
                    <a:cxn ang="0">
                      <a:pos x="1022" y="341"/>
                    </a:cxn>
                    <a:cxn ang="0">
                      <a:pos x="942" y="336"/>
                    </a:cxn>
                    <a:cxn ang="0">
                      <a:pos x="887" y="342"/>
                    </a:cxn>
                    <a:cxn ang="0">
                      <a:pos x="820" y="354"/>
                    </a:cxn>
                    <a:cxn ang="0">
                      <a:pos x="767" y="368"/>
                    </a:cxn>
                    <a:cxn ang="0">
                      <a:pos x="678" y="366"/>
                    </a:cxn>
                    <a:cxn ang="0">
                      <a:pos x="626" y="380"/>
                    </a:cxn>
                    <a:cxn ang="0">
                      <a:pos x="597" y="379"/>
                    </a:cxn>
                    <a:cxn ang="0">
                      <a:pos x="578" y="370"/>
                    </a:cxn>
                    <a:cxn ang="0">
                      <a:pos x="579" y="408"/>
                    </a:cxn>
                    <a:cxn ang="0">
                      <a:pos x="560" y="418"/>
                    </a:cxn>
                    <a:cxn ang="0">
                      <a:pos x="542" y="435"/>
                    </a:cxn>
                  </a:cxnLst>
                  <a:rect l="0" t="0" r="r" b="b"/>
                  <a:pathLst>
                    <a:path w="1022" h="439">
                      <a:moveTo>
                        <a:pt x="538" y="424"/>
                      </a:moveTo>
                      <a:lnTo>
                        <a:pt x="535" y="411"/>
                      </a:lnTo>
                      <a:lnTo>
                        <a:pt x="538" y="395"/>
                      </a:lnTo>
                      <a:lnTo>
                        <a:pt x="548" y="389"/>
                      </a:lnTo>
                      <a:lnTo>
                        <a:pt x="552" y="379"/>
                      </a:lnTo>
                      <a:lnTo>
                        <a:pt x="543" y="370"/>
                      </a:lnTo>
                      <a:lnTo>
                        <a:pt x="526" y="378"/>
                      </a:lnTo>
                      <a:lnTo>
                        <a:pt x="524" y="389"/>
                      </a:lnTo>
                      <a:lnTo>
                        <a:pt x="516" y="391"/>
                      </a:lnTo>
                      <a:lnTo>
                        <a:pt x="503" y="390"/>
                      </a:lnTo>
                      <a:lnTo>
                        <a:pt x="493" y="381"/>
                      </a:lnTo>
                      <a:lnTo>
                        <a:pt x="484" y="376"/>
                      </a:lnTo>
                      <a:lnTo>
                        <a:pt x="477" y="374"/>
                      </a:lnTo>
                      <a:lnTo>
                        <a:pt x="471" y="374"/>
                      </a:lnTo>
                      <a:lnTo>
                        <a:pt x="460" y="379"/>
                      </a:lnTo>
                      <a:lnTo>
                        <a:pt x="441" y="397"/>
                      </a:lnTo>
                      <a:lnTo>
                        <a:pt x="436" y="406"/>
                      </a:lnTo>
                      <a:lnTo>
                        <a:pt x="427" y="407"/>
                      </a:lnTo>
                      <a:lnTo>
                        <a:pt x="419" y="414"/>
                      </a:lnTo>
                      <a:lnTo>
                        <a:pt x="408" y="418"/>
                      </a:lnTo>
                      <a:lnTo>
                        <a:pt x="397" y="417"/>
                      </a:lnTo>
                      <a:lnTo>
                        <a:pt x="379" y="422"/>
                      </a:lnTo>
                      <a:lnTo>
                        <a:pt x="369" y="427"/>
                      </a:lnTo>
                      <a:lnTo>
                        <a:pt x="350" y="421"/>
                      </a:lnTo>
                      <a:lnTo>
                        <a:pt x="341" y="409"/>
                      </a:lnTo>
                      <a:lnTo>
                        <a:pt x="337" y="402"/>
                      </a:lnTo>
                      <a:lnTo>
                        <a:pt x="331" y="397"/>
                      </a:lnTo>
                      <a:lnTo>
                        <a:pt x="321" y="391"/>
                      </a:lnTo>
                      <a:lnTo>
                        <a:pt x="295" y="379"/>
                      </a:lnTo>
                      <a:lnTo>
                        <a:pt x="283" y="370"/>
                      </a:lnTo>
                      <a:lnTo>
                        <a:pt x="267" y="368"/>
                      </a:lnTo>
                      <a:lnTo>
                        <a:pt x="257" y="370"/>
                      </a:lnTo>
                      <a:lnTo>
                        <a:pt x="248" y="370"/>
                      </a:lnTo>
                      <a:lnTo>
                        <a:pt x="245" y="379"/>
                      </a:lnTo>
                      <a:lnTo>
                        <a:pt x="245" y="391"/>
                      </a:lnTo>
                      <a:lnTo>
                        <a:pt x="242" y="396"/>
                      </a:lnTo>
                      <a:lnTo>
                        <a:pt x="240" y="407"/>
                      </a:lnTo>
                      <a:lnTo>
                        <a:pt x="220" y="412"/>
                      </a:lnTo>
                      <a:lnTo>
                        <a:pt x="207" y="417"/>
                      </a:lnTo>
                      <a:lnTo>
                        <a:pt x="196" y="417"/>
                      </a:lnTo>
                      <a:lnTo>
                        <a:pt x="186" y="414"/>
                      </a:lnTo>
                      <a:lnTo>
                        <a:pt x="176" y="409"/>
                      </a:lnTo>
                      <a:lnTo>
                        <a:pt x="167" y="401"/>
                      </a:lnTo>
                      <a:lnTo>
                        <a:pt x="164" y="386"/>
                      </a:lnTo>
                      <a:lnTo>
                        <a:pt x="164" y="381"/>
                      </a:lnTo>
                      <a:lnTo>
                        <a:pt x="156" y="378"/>
                      </a:lnTo>
                      <a:lnTo>
                        <a:pt x="154" y="382"/>
                      </a:lnTo>
                      <a:lnTo>
                        <a:pt x="155" y="386"/>
                      </a:lnTo>
                      <a:lnTo>
                        <a:pt x="151" y="386"/>
                      </a:lnTo>
                      <a:lnTo>
                        <a:pt x="143" y="380"/>
                      </a:lnTo>
                      <a:lnTo>
                        <a:pt x="137" y="374"/>
                      </a:lnTo>
                      <a:lnTo>
                        <a:pt x="134" y="373"/>
                      </a:lnTo>
                      <a:lnTo>
                        <a:pt x="119" y="374"/>
                      </a:lnTo>
                      <a:lnTo>
                        <a:pt x="117" y="380"/>
                      </a:lnTo>
                      <a:lnTo>
                        <a:pt x="107" y="386"/>
                      </a:lnTo>
                      <a:lnTo>
                        <a:pt x="105" y="386"/>
                      </a:lnTo>
                      <a:lnTo>
                        <a:pt x="108" y="379"/>
                      </a:lnTo>
                      <a:lnTo>
                        <a:pt x="107" y="375"/>
                      </a:lnTo>
                      <a:lnTo>
                        <a:pt x="73" y="385"/>
                      </a:lnTo>
                      <a:lnTo>
                        <a:pt x="79" y="378"/>
                      </a:lnTo>
                      <a:lnTo>
                        <a:pt x="87" y="371"/>
                      </a:lnTo>
                      <a:lnTo>
                        <a:pt x="101" y="371"/>
                      </a:lnTo>
                      <a:lnTo>
                        <a:pt x="108" y="368"/>
                      </a:lnTo>
                      <a:lnTo>
                        <a:pt x="110" y="366"/>
                      </a:lnTo>
                      <a:lnTo>
                        <a:pt x="118" y="362"/>
                      </a:lnTo>
                      <a:lnTo>
                        <a:pt x="122" y="357"/>
                      </a:lnTo>
                      <a:lnTo>
                        <a:pt x="113" y="355"/>
                      </a:lnTo>
                      <a:lnTo>
                        <a:pt x="92" y="360"/>
                      </a:lnTo>
                      <a:lnTo>
                        <a:pt x="69" y="360"/>
                      </a:lnTo>
                      <a:lnTo>
                        <a:pt x="67" y="355"/>
                      </a:lnTo>
                      <a:lnTo>
                        <a:pt x="79" y="344"/>
                      </a:lnTo>
                      <a:lnTo>
                        <a:pt x="71" y="336"/>
                      </a:lnTo>
                      <a:lnTo>
                        <a:pt x="68" y="333"/>
                      </a:lnTo>
                      <a:lnTo>
                        <a:pt x="63" y="333"/>
                      </a:lnTo>
                      <a:lnTo>
                        <a:pt x="64" y="325"/>
                      </a:lnTo>
                      <a:lnTo>
                        <a:pt x="69" y="321"/>
                      </a:lnTo>
                      <a:lnTo>
                        <a:pt x="71" y="316"/>
                      </a:lnTo>
                      <a:lnTo>
                        <a:pt x="64" y="317"/>
                      </a:lnTo>
                      <a:lnTo>
                        <a:pt x="57" y="320"/>
                      </a:lnTo>
                      <a:lnTo>
                        <a:pt x="52" y="312"/>
                      </a:lnTo>
                      <a:lnTo>
                        <a:pt x="59" y="309"/>
                      </a:lnTo>
                      <a:lnTo>
                        <a:pt x="60" y="300"/>
                      </a:lnTo>
                      <a:lnTo>
                        <a:pt x="56" y="290"/>
                      </a:lnTo>
                      <a:lnTo>
                        <a:pt x="51" y="287"/>
                      </a:lnTo>
                      <a:lnTo>
                        <a:pt x="37" y="283"/>
                      </a:lnTo>
                      <a:lnTo>
                        <a:pt x="30" y="277"/>
                      </a:lnTo>
                      <a:lnTo>
                        <a:pt x="20" y="279"/>
                      </a:lnTo>
                      <a:lnTo>
                        <a:pt x="16" y="277"/>
                      </a:lnTo>
                      <a:lnTo>
                        <a:pt x="10" y="271"/>
                      </a:lnTo>
                      <a:lnTo>
                        <a:pt x="10" y="268"/>
                      </a:lnTo>
                      <a:lnTo>
                        <a:pt x="16" y="266"/>
                      </a:lnTo>
                      <a:lnTo>
                        <a:pt x="17" y="256"/>
                      </a:lnTo>
                      <a:lnTo>
                        <a:pt x="16" y="251"/>
                      </a:lnTo>
                      <a:lnTo>
                        <a:pt x="19" y="245"/>
                      </a:lnTo>
                      <a:lnTo>
                        <a:pt x="22" y="246"/>
                      </a:lnTo>
                      <a:lnTo>
                        <a:pt x="28" y="262"/>
                      </a:lnTo>
                      <a:lnTo>
                        <a:pt x="35" y="263"/>
                      </a:lnTo>
                      <a:lnTo>
                        <a:pt x="43" y="262"/>
                      </a:lnTo>
                      <a:lnTo>
                        <a:pt x="54" y="262"/>
                      </a:lnTo>
                      <a:lnTo>
                        <a:pt x="52" y="260"/>
                      </a:lnTo>
                      <a:lnTo>
                        <a:pt x="42" y="255"/>
                      </a:lnTo>
                      <a:lnTo>
                        <a:pt x="37" y="246"/>
                      </a:lnTo>
                      <a:lnTo>
                        <a:pt x="38" y="239"/>
                      </a:lnTo>
                      <a:lnTo>
                        <a:pt x="47" y="231"/>
                      </a:lnTo>
                      <a:lnTo>
                        <a:pt x="44" y="226"/>
                      </a:lnTo>
                      <a:lnTo>
                        <a:pt x="38" y="220"/>
                      </a:lnTo>
                      <a:lnTo>
                        <a:pt x="38" y="214"/>
                      </a:lnTo>
                      <a:lnTo>
                        <a:pt x="32" y="206"/>
                      </a:lnTo>
                      <a:lnTo>
                        <a:pt x="33" y="195"/>
                      </a:lnTo>
                      <a:lnTo>
                        <a:pt x="43" y="186"/>
                      </a:lnTo>
                      <a:lnTo>
                        <a:pt x="41" y="182"/>
                      </a:lnTo>
                      <a:lnTo>
                        <a:pt x="25" y="186"/>
                      </a:lnTo>
                      <a:lnTo>
                        <a:pt x="0" y="186"/>
                      </a:lnTo>
                      <a:lnTo>
                        <a:pt x="0" y="181"/>
                      </a:lnTo>
                      <a:lnTo>
                        <a:pt x="3" y="160"/>
                      </a:lnTo>
                      <a:lnTo>
                        <a:pt x="8" y="150"/>
                      </a:lnTo>
                      <a:lnTo>
                        <a:pt x="14" y="149"/>
                      </a:lnTo>
                      <a:lnTo>
                        <a:pt x="20" y="138"/>
                      </a:lnTo>
                      <a:lnTo>
                        <a:pt x="27" y="132"/>
                      </a:lnTo>
                      <a:lnTo>
                        <a:pt x="35" y="122"/>
                      </a:lnTo>
                      <a:lnTo>
                        <a:pt x="48" y="123"/>
                      </a:lnTo>
                      <a:lnTo>
                        <a:pt x="63" y="118"/>
                      </a:lnTo>
                      <a:lnTo>
                        <a:pt x="68" y="123"/>
                      </a:lnTo>
                      <a:lnTo>
                        <a:pt x="80" y="127"/>
                      </a:lnTo>
                      <a:lnTo>
                        <a:pt x="91" y="126"/>
                      </a:lnTo>
                      <a:lnTo>
                        <a:pt x="87" y="112"/>
                      </a:lnTo>
                      <a:lnTo>
                        <a:pt x="96" y="113"/>
                      </a:lnTo>
                      <a:lnTo>
                        <a:pt x="102" y="117"/>
                      </a:lnTo>
                      <a:lnTo>
                        <a:pt x="101" y="122"/>
                      </a:lnTo>
                      <a:lnTo>
                        <a:pt x="108" y="123"/>
                      </a:lnTo>
                      <a:lnTo>
                        <a:pt x="122" y="121"/>
                      </a:lnTo>
                      <a:lnTo>
                        <a:pt x="149" y="121"/>
                      </a:lnTo>
                      <a:lnTo>
                        <a:pt x="161" y="120"/>
                      </a:lnTo>
                      <a:lnTo>
                        <a:pt x="160" y="113"/>
                      </a:lnTo>
                      <a:lnTo>
                        <a:pt x="151" y="111"/>
                      </a:lnTo>
                      <a:lnTo>
                        <a:pt x="150" y="107"/>
                      </a:lnTo>
                      <a:lnTo>
                        <a:pt x="160" y="104"/>
                      </a:lnTo>
                      <a:lnTo>
                        <a:pt x="204" y="100"/>
                      </a:lnTo>
                      <a:lnTo>
                        <a:pt x="204" y="96"/>
                      </a:lnTo>
                      <a:lnTo>
                        <a:pt x="196" y="94"/>
                      </a:lnTo>
                      <a:lnTo>
                        <a:pt x="189" y="96"/>
                      </a:lnTo>
                      <a:lnTo>
                        <a:pt x="176" y="94"/>
                      </a:lnTo>
                      <a:lnTo>
                        <a:pt x="173" y="90"/>
                      </a:lnTo>
                      <a:lnTo>
                        <a:pt x="170" y="89"/>
                      </a:lnTo>
                      <a:lnTo>
                        <a:pt x="167" y="83"/>
                      </a:lnTo>
                      <a:lnTo>
                        <a:pt x="161" y="79"/>
                      </a:lnTo>
                      <a:lnTo>
                        <a:pt x="164" y="73"/>
                      </a:lnTo>
                      <a:lnTo>
                        <a:pt x="170" y="62"/>
                      </a:lnTo>
                      <a:lnTo>
                        <a:pt x="171" y="66"/>
                      </a:lnTo>
                      <a:lnTo>
                        <a:pt x="180" y="66"/>
                      </a:lnTo>
                      <a:lnTo>
                        <a:pt x="193" y="69"/>
                      </a:lnTo>
                      <a:lnTo>
                        <a:pt x="231" y="68"/>
                      </a:lnTo>
                      <a:lnTo>
                        <a:pt x="242" y="72"/>
                      </a:lnTo>
                      <a:lnTo>
                        <a:pt x="248" y="75"/>
                      </a:lnTo>
                      <a:lnTo>
                        <a:pt x="253" y="74"/>
                      </a:lnTo>
                      <a:lnTo>
                        <a:pt x="274" y="77"/>
                      </a:lnTo>
                      <a:lnTo>
                        <a:pt x="288" y="70"/>
                      </a:lnTo>
                      <a:lnTo>
                        <a:pt x="295" y="57"/>
                      </a:lnTo>
                      <a:lnTo>
                        <a:pt x="307" y="51"/>
                      </a:lnTo>
                      <a:lnTo>
                        <a:pt x="318" y="41"/>
                      </a:lnTo>
                      <a:lnTo>
                        <a:pt x="332" y="36"/>
                      </a:lnTo>
                      <a:lnTo>
                        <a:pt x="343" y="26"/>
                      </a:lnTo>
                      <a:lnTo>
                        <a:pt x="355" y="19"/>
                      </a:lnTo>
                      <a:lnTo>
                        <a:pt x="381" y="9"/>
                      </a:lnTo>
                      <a:lnTo>
                        <a:pt x="398" y="7"/>
                      </a:lnTo>
                      <a:lnTo>
                        <a:pt x="414" y="5"/>
                      </a:lnTo>
                      <a:lnTo>
                        <a:pt x="436" y="8"/>
                      </a:lnTo>
                      <a:lnTo>
                        <a:pt x="473" y="8"/>
                      </a:lnTo>
                      <a:lnTo>
                        <a:pt x="485" y="2"/>
                      </a:lnTo>
                      <a:lnTo>
                        <a:pt x="493" y="0"/>
                      </a:lnTo>
                      <a:lnTo>
                        <a:pt x="499" y="3"/>
                      </a:lnTo>
                      <a:lnTo>
                        <a:pt x="499" y="10"/>
                      </a:lnTo>
                      <a:lnTo>
                        <a:pt x="506" y="21"/>
                      </a:lnTo>
                      <a:lnTo>
                        <a:pt x="520" y="29"/>
                      </a:lnTo>
                      <a:lnTo>
                        <a:pt x="533" y="35"/>
                      </a:lnTo>
                      <a:lnTo>
                        <a:pt x="546" y="26"/>
                      </a:lnTo>
                      <a:lnTo>
                        <a:pt x="553" y="37"/>
                      </a:lnTo>
                      <a:lnTo>
                        <a:pt x="560" y="58"/>
                      </a:lnTo>
                      <a:lnTo>
                        <a:pt x="587" y="61"/>
                      </a:lnTo>
                      <a:lnTo>
                        <a:pt x="623" y="80"/>
                      </a:lnTo>
                      <a:lnTo>
                        <a:pt x="629" y="77"/>
                      </a:lnTo>
                      <a:lnTo>
                        <a:pt x="635" y="74"/>
                      </a:lnTo>
                      <a:lnTo>
                        <a:pt x="656" y="84"/>
                      </a:lnTo>
                      <a:lnTo>
                        <a:pt x="677" y="83"/>
                      </a:lnTo>
                      <a:lnTo>
                        <a:pt x="693" y="77"/>
                      </a:lnTo>
                      <a:lnTo>
                        <a:pt x="724" y="72"/>
                      </a:lnTo>
                      <a:lnTo>
                        <a:pt x="758" y="80"/>
                      </a:lnTo>
                      <a:lnTo>
                        <a:pt x="779" y="79"/>
                      </a:lnTo>
                      <a:lnTo>
                        <a:pt x="820" y="51"/>
                      </a:lnTo>
                      <a:lnTo>
                        <a:pt x="838" y="40"/>
                      </a:lnTo>
                      <a:lnTo>
                        <a:pt x="840" y="35"/>
                      </a:lnTo>
                      <a:lnTo>
                        <a:pt x="847" y="41"/>
                      </a:lnTo>
                      <a:lnTo>
                        <a:pt x="855" y="41"/>
                      </a:lnTo>
                      <a:lnTo>
                        <a:pt x="868" y="37"/>
                      </a:lnTo>
                      <a:lnTo>
                        <a:pt x="887" y="43"/>
                      </a:lnTo>
                      <a:lnTo>
                        <a:pt x="893" y="43"/>
                      </a:lnTo>
                      <a:lnTo>
                        <a:pt x="898" y="36"/>
                      </a:lnTo>
                      <a:lnTo>
                        <a:pt x="903" y="32"/>
                      </a:lnTo>
                      <a:lnTo>
                        <a:pt x="911" y="35"/>
                      </a:lnTo>
                      <a:lnTo>
                        <a:pt x="919" y="42"/>
                      </a:lnTo>
                      <a:lnTo>
                        <a:pt x="930" y="58"/>
                      </a:lnTo>
                      <a:lnTo>
                        <a:pt x="935" y="59"/>
                      </a:lnTo>
                      <a:lnTo>
                        <a:pt x="944" y="69"/>
                      </a:lnTo>
                      <a:lnTo>
                        <a:pt x="951" y="75"/>
                      </a:lnTo>
                      <a:lnTo>
                        <a:pt x="958" y="89"/>
                      </a:lnTo>
                      <a:lnTo>
                        <a:pt x="960" y="109"/>
                      </a:lnTo>
                      <a:lnTo>
                        <a:pt x="963" y="123"/>
                      </a:lnTo>
                      <a:lnTo>
                        <a:pt x="971" y="133"/>
                      </a:lnTo>
                      <a:lnTo>
                        <a:pt x="982" y="137"/>
                      </a:lnTo>
                      <a:lnTo>
                        <a:pt x="990" y="143"/>
                      </a:lnTo>
                      <a:lnTo>
                        <a:pt x="1000" y="153"/>
                      </a:lnTo>
                      <a:lnTo>
                        <a:pt x="1008" y="156"/>
                      </a:lnTo>
                      <a:lnTo>
                        <a:pt x="1012" y="161"/>
                      </a:lnTo>
                      <a:lnTo>
                        <a:pt x="1003" y="179"/>
                      </a:lnTo>
                      <a:lnTo>
                        <a:pt x="1001" y="186"/>
                      </a:lnTo>
                      <a:lnTo>
                        <a:pt x="987" y="195"/>
                      </a:lnTo>
                      <a:lnTo>
                        <a:pt x="988" y="202"/>
                      </a:lnTo>
                      <a:lnTo>
                        <a:pt x="995" y="219"/>
                      </a:lnTo>
                      <a:lnTo>
                        <a:pt x="997" y="246"/>
                      </a:lnTo>
                      <a:lnTo>
                        <a:pt x="997" y="263"/>
                      </a:lnTo>
                      <a:lnTo>
                        <a:pt x="999" y="279"/>
                      </a:lnTo>
                      <a:lnTo>
                        <a:pt x="995" y="300"/>
                      </a:lnTo>
                      <a:lnTo>
                        <a:pt x="1009" y="308"/>
                      </a:lnTo>
                      <a:lnTo>
                        <a:pt x="1021" y="325"/>
                      </a:lnTo>
                      <a:lnTo>
                        <a:pt x="1022" y="341"/>
                      </a:lnTo>
                      <a:lnTo>
                        <a:pt x="1015" y="348"/>
                      </a:lnTo>
                      <a:lnTo>
                        <a:pt x="1000" y="347"/>
                      </a:lnTo>
                      <a:lnTo>
                        <a:pt x="990" y="336"/>
                      </a:lnTo>
                      <a:lnTo>
                        <a:pt x="973" y="337"/>
                      </a:lnTo>
                      <a:lnTo>
                        <a:pt x="942" y="336"/>
                      </a:lnTo>
                      <a:lnTo>
                        <a:pt x="922" y="327"/>
                      </a:lnTo>
                      <a:lnTo>
                        <a:pt x="897" y="348"/>
                      </a:lnTo>
                      <a:lnTo>
                        <a:pt x="888" y="349"/>
                      </a:lnTo>
                      <a:lnTo>
                        <a:pt x="887" y="347"/>
                      </a:lnTo>
                      <a:lnTo>
                        <a:pt x="887" y="342"/>
                      </a:lnTo>
                      <a:lnTo>
                        <a:pt x="883" y="339"/>
                      </a:lnTo>
                      <a:lnTo>
                        <a:pt x="881" y="337"/>
                      </a:lnTo>
                      <a:lnTo>
                        <a:pt x="872" y="344"/>
                      </a:lnTo>
                      <a:lnTo>
                        <a:pt x="855" y="352"/>
                      </a:lnTo>
                      <a:lnTo>
                        <a:pt x="820" y="354"/>
                      </a:lnTo>
                      <a:lnTo>
                        <a:pt x="810" y="351"/>
                      </a:lnTo>
                      <a:lnTo>
                        <a:pt x="801" y="351"/>
                      </a:lnTo>
                      <a:lnTo>
                        <a:pt x="785" y="355"/>
                      </a:lnTo>
                      <a:lnTo>
                        <a:pt x="775" y="364"/>
                      </a:lnTo>
                      <a:lnTo>
                        <a:pt x="767" y="368"/>
                      </a:lnTo>
                      <a:lnTo>
                        <a:pt x="754" y="371"/>
                      </a:lnTo>
                      <a:lnTo>
                        <a:pt x="750" y="375"/>
                      </a:lnTo>
                      <a:lnTo>
                        <a:pt x="716" y="381"/>
                      </a:lnTo>
                      <a:lnTo>
                        <a:pt x="689" y="378"/>
                      </a:lnTo>
                      <a:lnTo>
                        <a:pt x="678" y="366"/>
                      </a:lnTo>
                      <a:lnTo>
                        <a:pt x="671" y="365"/>
                      </a:lnTo>
                      <a:lnTo>
                        <a:pt x="657" y="366"/>
                      </a:lnTo>
                      <a:lnTo>
                        <a:pt x="648" y="373"/>
                      </a:lnTo>
                      <a:lnTo>
                        <a:pt x="634" y="378"/>
                      </a:lnTo>
                      <a:lnTo>
                        <a:pt x="626" y="380"/>
                      </a:lnTo>
                      <a:lnTo>
                        <a:pt x="622" y="384"/>
                      </a:lnTo>
                      <a:lnTo>
                        <a:pt x="607" y="381"/>
                      </a:lnTo>
                      <a:lnTo>
                        <a:pt x="598" y="384"/>
                      </a:lnTo>
                      <a:lnTo>
                        <a:pt x="597" y="381"/>
                      </a:lnTo>
                      <a:lnTo>
                        <a:pt x="597" y="379"/>
                      </a:lnTo>
                      <a:lnTo>
                        <a:pt x="597" y="378"/>
                      </a:lnTo>
                      <a:lnTo>
                        <a:pt x="597" y="378"/>
                      </a:lnTo>
                      <a:lnTo>
                        <a:pt x="592" y="374"/>
                      </a:lnTo>
                      <a:lnTo>
                        <a:pt x="583" y="373"/>
                      </a:lnTo>
                      <a:lnTo>
                        <a:pt x="578" y="370"/>
                      </a:lnTo>
                      <a:lnTo>
                        <a:pt x="573" y="381"/>
                      </a:lnTo>
                      <a:lnTo>
                        <a:pt x="571" y="382"/>
                      </a:lnTo>
                      <a:lnTo>
                        <a:pt x="571" y="387"/>
                      </a:lnTo>
                      <a:lnTo>
                        <a:pt x="569" y="396"/>
                      </a:lnTo>
                      <a:lnTo>
                        <a:pt x="579" y="408"/>
                      </a:lnTo>
                      <a:lnTo>
                        <a:pt x="579" y="411"/>
                      </a:lnTo>
                      <a:lnTo>
                        <a:pt x="576" y="412"/>
                      </a:lnTo>
                      <a:lnTo>
                        <a:pt x="569" y="412"/>
                      </a:lnTo>
                      <a:lnTo>
                        <a:pt x="560" y="414"/>
                      </a:lnTo>
                      <a:lnTo>
                        <a:pt x="560" y="418"/>
                      </a:lnTo>
                      <a:lnTo>
                        <a:pt x="560" y="427"/>
                      </a:lnTo>
                      <a:lnTo>
                        <a:pt x="554" y="432"/>
                      </a:lnTo>
                      <a:lnTo>
                        <a:pt x="551" y="433"/>
                      </a:lnTo>
                      <a:lnTo>
                        <a:pt x="548" y="439"/>
                      </a:lnTo>
                      <a:lnTo>
                        <a:pt x="542" y="435"/>
                      </a:lnTo>
                      <a:lnTo>
                        <a:pt x="540" y="432"/>
                      </a:lnTo>
                      <a:lnTo>
                        <a:pt x="536" y="432"/>
                      </a:lnTo>
                      <a:lnTo>
                        <a:pt x="538" y="42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13" name="Freeform 161"/>
                <p:cNvSpPr>
                  <a:spLocks noChangeAspect="1"/>
                </p:cNvSpPr>
                <p:nvPr/>
              </p:nvSpPr>
              <p:spPr bwMode="gray">
                <a:xfrm>
                  <a:off x="2802" y="1980"/>
                  <a:ext cx="33" cy="28"/>
                </a:xfrm>
                <a:custGeom>
                  <a:avLst/>
                  <a:gdLst/>
                  <a:ahLst/>
                  <a:cxnLst>
                    <a:cxn ang="0">
                      <a:pos x="108" y="8"/>
                    </a:cxn>
                    <a:cxn ang="0">
                      <a:pos x="100" y="6"/>
                    </a:cxn>
                    <a:cxn ang="0">
                      <a:pos x="77" y="10"/>
                    </a:cxn>
                    <a:cxn ang="0">
                      <a:pos x="59" y="0"/>
                    </a:cxn>
                    <a:cxn ang="0">
                      <a:pos x="39" y="8"/>
                    </a:cxn>
                    <a:cxn ang="0">
                      <a:pos x="25" y="10"/>
                    </a:cxn>
                    <a:cxn ang="0">
                      <a:pos x="16" y="18"/>
                    </a:cxn>
                    <a:cxn ang="0">
                      <a:pos x="19" y="24"/>
                    </a:cxn>
                    <a:cxn ang="0">
                      <a:pos x="28" y="31"/>
                    </a:cxn>
                    <a:cxn ang="0">
                      <a:pos x="27" y="42"/>
                    </a:cxn>
                    <a:cxn ang="0">
                      <a:pos x="16" y="51"/>
                    </a:cxn>
                    <a:cxn ang="0">
                      <a:pos x="14" y="67"/>
                    </a:cxn>
                    <a:cxn ang="0">
                      <a:pos x="10" y="81"/>
                    </a:cxn>
                    <a:cxn ang="0">
                      <a:pos x="0" y="96"/>
                    </a:cxn>
                    <a:cxn ang="0">
                      <a:pos x="3" y="100"/>
                    </a:cxn>
                    <a:cxn ang="0">
                      <a:pos x="10" y="104"/>
                    </a:cxn>
                    <a:cxn ang="0">
                      <a:pos x="43" y="100"/>
                    </a:cxn>
                    <a:cxn ang="0">
                      <a:pos x="36" y="107"/>
                    </a:cxn>
                    <a:cxn ang="0">
                      <a:pos x="21" y="113"/>
                    </a:cxn>
                    <a:cxn ang="0">
                      <a:pos x="10" y="120"/>
                    </a:cxn>
                    <a:cxn ang="0">
                      <a:pos x="9" y="127"/>
                    </a:cxn>
                    <a:cxn ang="0">
                      <a:pos x="9" y="140"/>
                    </a:cxn>
                    <a:cxn ang="0">
                      <a:pos x="17" y="137"/>
                    </a:cxn>
                    <a:cxn ang="0">
                      <a:pos x="23" y="127"/>
                    </a:cxn>
                    <a:cxn ang="0">
                      <a:pos x="33" y="118"/>
                    </a:cxn>
                    <a:cxn ang="0">
                      <a:pos x="58" y="101"/>
                    </a:cxn>
                    <a:cxn ang="0">
                      <a:pos x="76" y="86"/>
                    </a:cxn>
                    <a:cxn ang="0">
                      <a:pos x="85" y="75"/>
                    </a:cxn>
                    <a:cxn ang="0">
                      <a:pos x="97" y="75"/>
                    </a:cxn>
                    <a:cxn ang="0">
                      <a:pos x="108" y="73"/>
                    </a:cxn>
                    <a:cxn ang="0">
                      <a:pos x="124" y="73"/>
                    </a:cxn>
                    <a:cxn ang="0">
                      <a:pos x="138" y="74"/>
                    </a:cxn>
                    <a:cxn ang="0">
                      <a:pos x="145" y="78"/>
                    </a:cxn>
                    <a:cxn ang="0">
                      <a:pos x="160" y="73"/>
                    </a:cxn>
                    <a:cxn ang="0">
                      <a:pos x="166" y="64"/>
                    </a:cxn>
                    <a:cxn ang="0">
                      <a:pos x="166" y="56"/>
                    </a:cxn>
                    <a:cxn ang="0">
                      <a:pos x="156" y="54"/>
                    </a:cxn>
                    <a:cxn ang="0">
                      <a:pos x="139" y="48"/>
                    </a:cxn>
                    <a:cxn ang="0">
                      <a:pos x="125" y="42"/>
                    </a:cxn>
                    <a:cxn ang="0">
                      <a:pos x="117" y="36"/>
                    </a:cxn>
                    <a:cxn ang="0">
                      <a:pos x="109" y="27"/>
                    </a:cxn>
                    <a:cxn ang="0">
                      <a:pos x="107" y="16"/>
                    </a:cxn>
                    <a:cxn ang="0">
                      <a:pos x="108" y="8"/>
                    </a:cxn>
                  </a:cxnLst>
                  <a:rect l="0" t="0" r="r" b="b"/>
                  <a:pathLst>
                    <a:path w="166" h="140">
                      <a:moveTo>
                        <a:pt x="108" y="8"/>
                      </a:moveTo>
                      <a:lnTo>
                        <a:pt x="100" y="6"/>
                      </a:lnTo>
                      <a:lnTo>
                        <a:pt x="77" y="10"/>
                      </a:lnTo>
                      <a:lnTo>
                        <a:pt x="59" y="0"/>
                      </a:lnTo>
                      <a:lnTo>
                        <a:pt x="39" y="8"/>
                      </a:lnTo>
                      <a:lnTo>
                        <a:pt x="25" y="10"/>
                      </a:lnTo>
                      <a:lnTo>
                        <a:pt x="16" y="18"/>
                      </a:lnTo>
                      <a:lnTo>
                        <a:pt x="19" y="24"/>
                      </a:lnTo>
                      <a:lnTo>
                        <a:pt x="28" y="31"/>
                      </a:lnTo>
                      <a:lnTo>
                        <a:pt x="27" y="42"/>
                      </a:lnTo>
                      <a:lnTo>
                        <a:pt x="16" y="51"/>
                      </a:lnTo>
                      <a:lnTo>
                        <a:pt x="14" y="67"/>
                      </a:lnTo>
                      <a:lnTo>
                        <a:pt x="10" y="81"/>
                      </a:lnTo>
                      <a:lnTo>
                        <a:pt x="0" y="96"/>
                      </a:lnTo>
                      <a:lnTo>
                        <a:pt x="3" y="100"/>
                      </a:lnTo>
                      <a:lnTo>
                        <a:pt x="10" y="104"/>
                      </a:lnTo>
                      <a:lnTo>
                        <a:pt x="43" y="100"/>
                      </a:lnTo>
                      <a:lnTo>
                        <a:pt x="36" y="107"/>
                      </a:lnTo>
                      <a:lnTo>
                        <a:pt x="21" y="113"/>
                      </a:lnTo>
                      <a:lnTo>
                        <a:pt x="10" y="120"/>
                      </a:lnTo>
                      <a:lnTo>
                        <a:pt x="9" y="127"/>
                      </a:lnTo>
                      <a:lnTo>
                        <a:pt x="9" y="140"/>
                      </a:lnTo>
                      <a:lnTo>
                        <a:pt x="17" y="137"/>
                      </a:lnTo>
                      <a:lnTo>
                        <a:pt x="23" y="127"/>
                      </a:lnTo>
                      <a:lnTo>
                        <a:pt x="33" y="118"/>
                      </a:lnTo>
                      <a:lnTo>
                        <a:pt x="58" y="101"/>
                      </a:lnTo>
                      <a:lnTo>
                        <a:pt x="76" y="86"/>
                      </a:lnTo>
                      <a:lnTo>
                        <a:pt x="85" y="75"/>
                      </a:lnTo>
                      <a:lnTo>
                        <a:pt x="97" y="75"/>
                      </a:lnTo>
                      <a:lnTo>
                        <a:pt x="108" y="73"/>
                      </a:lnTo>
                      <a:lnTo>
                        <a:pt x="124" y="73"/>
                      </a:lnTo>
                      <a:lnTo>
                        <a:pt x="138" y="74"/>
                      </a:lnTo>
                      <a:lnTo>
                        <a:pt x="145" y="78"/>
                      </a:lnTo>
                      <a:lnTo>
                        <a:pt x="160" y="73"/>
                      </a:lnTo>
                      <a:lnTo>
                        <a:pt x="166" y="64"/>
                      </a:lnTo>
                      <a:lnTo>
                        <a:pt x="166" y="56"/>
                      </a:lnTo>
                      <a:lnTo>
                        <a:pt x="156" y="54"/>
                      </a:lnTo>
                      <a:lnTo>
                        <a:pt x="139" y="48"/>
                      </a:lnTo>
                      <a:lnTo>
                        <a:pt x="125" y="42"/>
                      </a:lnTo>
                      <a:lnTo>
                        <a:pt x="117" y="36"/>
                      </a:lnTo>
                      <a:lnTo>
                        <a:pt x="109" y="27"/>
                      </a:lnTo>
                      <a:lnTo>
                        <a:pt x="107" y="16"/>
                      </a:lnTo>
                      <a:lnTo>
                        <a:pt x="108"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309" name="Freeform 162"/>
              <p:cNvSpPr>
                <a:spLocks noChangeAspect="1"/>
              </p:cNvSpPr>
              <p:nvPr/>
            </p:nvSpPr>
            <p:spPr bwMode="gray">
              <a:xfrm>
                <a:off x="2898" y="2100"/>
                <a:ext cx="47" cy="54"/>
              </a:xfrm>
              <a:custGeom>
                <a:avLst/>
                <a:gdLst/>
                <a:ahLst/>
                <a:cxnLst>
                  <a:cxn ang="0">
                    <a:pos x="215" y="94"/>
                  </a:cxn>
                  <a:cxn ang="0">
                    <a:pos x="231" y="75"/>
                  </a:cxn>
                  <a:cxn ang="0">
                    <a:pos x="215" y="0"/>
                  </a:cxn>
                  <a:cxn ang="0">
                    <a:pos x="165" y="26"/>
                  </a:cxn>
                  <a:cxn ang="0">
                    <a:pos x="141" y="39"/>
                  </a:cxn>
                  <a:cxn ang="0">
                    <a:pos x="96" y="67"/>
                  </a:cxn>
                  <a:cxn ang="0">
                    <a:pos x="87" y="69"/>
                  </a:cxn>
                  <a:cxn ang="0">
                    <a:pos x="75" y="67"/>
                  </a:cxn>
                  <a:cxn ang="0">
                    <a:pos x="70" y="65"/>
                  </a:cxn>
                  <a:cxn ang="0">
                    <a:pos x="62" y="55"/>
                  </a:cxn>
                  <a:cxn ang="0">
                    <a:pos x="54" y="51"/>
                  </a:cxn>
                  <a:cxn ang="0">
                    <a:pos x="48" y="43"/>
                  </a:cxn>
                  <a:cxn ang="0">
                    <a:pos x="44" y="42"/>
                  </a:cxn>
                  <a:cxn ang="0">
                    <a:pos x="32" y="44"/>
                  </a:cxn>
                  <a:cxn ang="0">
                    <a:pos x="32" y="64"/>
                  </a:cxn>
                  <a:cxn ang="0">
                    <a:pos x="32" y="66"/>
                  </a:cxn>
                  <a:cxn ang="0">
                    <a:pos x="31" y="75"/>
                  </a:cxn>
                  <a:cxn ang="0">
                    <a:pos x="30" y="82"/>
                  </a:cxn>
                  <a:cxn ang="0">
                    <a:pos x="28" y="94"/>
                  </a:cxn>
                  <a:cxn ang="0">
                    <a:pos x="31" y="103"/>
                  </a:cxn>
                  <a:cxn ang="0">
                    <a:pos x="28" y="109"/>
                  </a:cxn>
                  <a:cxn ang="0">
                    <a:pos x="27" y="118"/>
                  </a:cxn>
                  <a:cxn ang="0">
                    <a:pos x="25" y="120"/>
                  </a:cxn>
                  <a:cxn ang="0">
                    <a:pos x="27" y="124"/>
                  </a:cxn>
                  <a:cxn ang="0">
                    <a:pos x="23" y="137"/>
                  </a:cxn>
                  <a:cxn ang="0">
                    <a:pos x="26" y="145"/>
                  </a:cxn>
                  <a:cxn ang="0">
                    <a:pos x="17" y="163"/>
                  </a:cxn>
                  <a:cxn ang="0">
                    <a:pos x="11" y="183"/>
                  </a:cxn>
                  <a:cxn ang="0">
                    <a:pos x="5" y="236"/>
                  </a:cxn>
                  <a:cxn ang="0">
                    <a:pos x="1" y="247"/>
                  </a:cxn>
                  <a:cxn ang="0">
                    <a:pos x="0" y="253"/>
                  </a:cxn>
                  <a:cxn ang="0">
                    <a:pos x="0" y="253"/>
                  </a:cxn>
                  <a:cxn ang="0">
                    <a:pos x="3" y="261"/>
                  </a:cxn>
                  <a:cxn ang="0">
                    <a:pos x="64" y="269"/>
                  </a:cxn>
                  <a:cxn ang="0">
                    <a:pos x="81" y="252"/>
                  </a:cxn>
                  <a:cxn ang="0">
                    <a:pos x="82" y="248"/>
                  </a:cxn>
                  <a:cxn ang="0">
                    <a:pos x="97" y="223"/>
                  </a:cxn>
                  <a:cxn ang="0">
                    <a:pos x="139" y="217"/>
                  </a:cxn>
                  <a:cxn ang="0">
                    <a:pos x="140" y="207"/>
                  </a:cxn>
                  <a:cxn ang="0">
                    <a:pos x="146" y="191"/>
                  </a:cxn>
                  <a:cxn ang="0">
                    <a:pos x="168" y="179"/>
                  </a:cxn>
                  <a:cxn ang="0">
                    <a:pos x="170" y="178"/>
                  </a:cxn>
                  <a:cxn ang="0">
                    <a:pos x="117" y="124"/>
                  </a:cxn>
                  <a:cxn ang="0">
                    <a:pos x="108" y="118"/>
                  </a:cxn>
                  <a:cxn ang="0">
                    <a:pos x="149" y="108"/>
                  </a:cxn>
                  <a:cxn ang="0">
                    <a:pos x="215" y="94"/>
                  </a:cxn>
                </a:cxnLst>
                <a:rect l="0" t="0" r="r" b="b"/>
                <a:pathLst>
                  <a:path w="231" h="269">
                    <a:moveTo>
                      <a:pt x="215" y="94"/>
                    </a:moveTo>
                    <a:lnTo>
                      <a:pt x="231" y="75"/>
                    </a:lnTo>
                    <a:lnTo>
                      <a:pt x="215" y="0"/>
                    </a:lnTo>
                    <a:lnTo>
                      <a:pt x="165" y="26"/>
                    </a:lnTo>
                    <a:lnTo>
                      <a:pt x="141" y="39"/>
                    </a:lnTo>
                    <a:lnTo>
                      <a:pt x="96" y="67"/>
                    </a:lnTo>
                    <a:lnTo>
                      <a:pt x="87" y="69"/>
                    </a:lnTo>
                    <a:lnTo>
                      <a:pt x="75" y="67"/>
                    </a:lnTo>
                    <a:lnTo>
                      <a:pt x="70" y="65"/>
                    </a:lnTo>
                    <a:lnTo>
                      <a:pt x="62" y="55"/>
                    </a:lnTo>
                    <a:lnTo>
                      <a:pt x="54" y="51"/>
                    </a:lnTo>
                    <a:lnTo>
                      <a:pt x="48" y="43"/>
                    </a:lnTo>
                    <a:lnTo>
                      <a:pt x="44" y="42"/>
                    </a:lnTo>
                    <a:lnTo>
                      <a:pt x="32" y="44"/>
                    </a:lnTo>
                    <a:lnTo>
                      <a:pt x="32" y="64"/>
                    </a:lnTo>
                    <a:lnTo>
                      <a:pt x="32" y="66"/>
                    </a:lnTo>
                    <a:lnTo>
                      <a:pt x="31" y="75"/>
                    </a:lnTo>
                    <a:lnTo>
                      <a:pt x="30" y="82"/>
                    </a:lnTo>
                    <a:lnTo>
                      <a:pt x="28" y="94"/>
                    </a:lnTo>
                    <a:lnTo>
                      <a:pt x="31" y="103"/>
                    </a:lnTo>
                    <a:lnTo>
                      <a:pt x="28" y="109"/>
                    </a:lnTo>
                    <a:lnTo>
                      <a:pt x="27" y="118"/>
                    </a:lnTo>
                    <a:lnTo>
                      <a:pt x="25" y="120"/>
                    </a:lnTo>
                    <a:lnTo>
                      <a:pt x="27" y="124"/>
                    </a:lnTo>
                    <a:lnTo>
                      <a:pt x="23" y="137"/>
                    </a:lnTo>
                    <a:lnTo>
                      <a:pt x="26" y="145"/>
                    </a:lnTo>
                    <a:lnTo>
                      <a:pt x="17" y="163"/>
                    </a:lnTo>
                    <a:lnTo>
                      <a:pt x="11" y="183"/>
                    </a:lnTo>
                    <a:lnTo>
                      <a:pt x="5" y="236"/>
                    </a:lnTo>
                    <a:lnTo>
                      <a:pt x="1" y="247"/>
                    </a:lnTo>
                    <a:lnTo>
                      <a:pt x="0" y="253"/>
                    </a:lnTo>
                    <a:lnTo>
                      <a:pt x="0" y="253"/>
                    </a:lnTo>
                    <a:lnTo>
                      <a:pt x="3" y="261"/>
                    </a:lnTo>
                    <a:lnTo>
                      <a:pt x="64" y="269"/>
                    </a:lnTo>
                    <a:lnTo>
                      <a:pt x="81" y="252"/>
                    </a:lnTo>
                    <a:lnTo>
                      <a:pt x="82" y="248"/>
                    </a:lnTo>
                    <a:lnTo>
                      <a:pt x="97" y="223"/>
                    </a:lnTo>
                    <a:lnTo>
                      <a:pt x="139" y="217"/>
                    </a:lnTo>
                    <a:lnTo>
                      <a:pt x="140" y="207"/>
                    </a:lnTo>
                    <a:lnTo>
                      <a:pt x="146" y="191"/>
                    </a:lnTo>
                    <a:lnTo>
                      <a:pt x="168" y="179"/>
                    </a:lnTo>
                    <a:lnTo>
                      <a:pt x="170" y="178"/>
                    </a:lnTo>
                    <a:lnTo>
                      <a:pt x="117" y="124"/>
                    </a:lnTo>
                    <a:lnTo>
                      <a:pt x="108" y="118"/>
                    </a:lnTo>
                    <a:lnTo>
                      <a:pt x="149" y="108"/>
                    </a:lnTo>
                    <a:lnTo>
                      <a:pt x="215" y="9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10" name="Freeform 163"/>
              <p:cNvSpPr>
                <a:spLocks noChangeAspect="1"/>
              </p:cNvSpPr>
              <p:nvPr/>
            </p:nvSpPr>
            <p:spPr bwMode="gray">
              <a:xfrm>
                <a:off x="2905" y="2047"/>
                <a:ext cx="77" cy="67"/>
              </a:xfrm>
              <a:custGeom>
                <a:avLst/>
                <a:gdLst/>
                <a:ahLst/>
                <a:cxnLst>
                  <a:cxn ang="0">
                    <a:pos x="241" y="227"/>
                  </a:cxn>
                  <a:cxn ang="0">
                    <a:pos x="290" y="203"/>
                  </a:cxn>
                  <a:cxn ang="0">
                    <a:pos x="316" y="170"/>
                  </a:cxn>
                  <a:cxn ang="0">
                    <a:pos x="354" y="50"/>
                  </a:cxn>
                  <a:cxn ang="0">
                    <a:pos x="378" y="12"/>
                  </a:cxn>
                  <a:cxn ang="0">
                    <a:pos x="373" y="2"/>
                  </a:cxn>
                  <a:cxn ang="0">
                    <a:pos x="345" y="15"/>
                  </a:cxn>
                  <a:cxn ang="0">
                    <a:pos x="291" y="14"/>
                  </a:cxn>
                  <a:cxn ang="0">
                    <a:pos x="257" y="31"/>
                  </a:cxn>
                  <a:cxn ang="0">
                    <a:pos x="206" y="45"/>
                  </a:cxn>
                  <a:cxn ang="0">
                    <a:pos x="161" y="28"/>
                  </a:cxn>
                  <a:cxn ang="0">
                    <a:pos x="124" y="41"/>
                  </a:cxn>
                  <a:cxn ang="0">
                    <a:pos x="97" y="44"/>
                  </a:cxn>
                  <a:cxn ang="0">
                    <a:pos x="87" y="42"/>
                  </a:cxn>
                  <a:cxn ang="0">
                    <a:pos x="73" y="36"/>
                  </a:cxn>
                  <a:cxn ang="0">
                    <a:pos x="61" y="45"/>
                  </a:cxn>
                  <a:cxn ang="0">
                    <a:pos x="68" y="71"/>
                  </a:cxn>
                  <a:cxn ang="0">
                    <a:pos x="59" y="75"/>
                  </a:cxn>
                  <a:cxn ang="0">
                    <a:pos x="50" y="90"/>
                  </a:cxn>
                  <a:cxn ang="0">
                    <a:pos x="38" y="102"/>
                  </a:cxn>
                  <a:cxn ang="0">
                    <a:pos x="26" y="95"/>
                  </a:cxn>
                  <a:cxn ang="0">
                    <a:pos x="23" y="123"/>
                  </a:cxn>
                  <a:cxn ang="0">
                    <a:pos x="26" y="167"/>
                  </a:cxn>
                  <a:cxn ang="0">
                    <a:pos x="48" y="174"/>
                  </a:cxn>
                  <a:cxn ang="0">
                    <a:pos x="57" y="179"/>
                  </a:cxn>
                  <a:cxn ang="0">
                    <a:pos x="53" y="183"/>
                  </a:cxn>
                  <a:cxn ang="0">
                    <a:pos x="50" y="189"/>
                  </a:cxn>
                  <a:cxn ang="0">
                    <a:pos x="63" y="195"/>
                  </a:cxn>
                  <a:cxn ang="0">
                    <a:pos x="64" y="208"/>
                  </a:cxn>
                  <a:cxn ang="0">
                    <a:pos x="63" y="216"/>
                  </a:cxn>
                  <a:cxn ang="0">
                    <a:pos x="50" y="222"/>
                  </a:cxn>
                  <a:cxn ang="0">
                    <a:pos x="45" y="230"/>
                  </a:cxn>
                  <a:cxn ang="0">
                    <a:pos x="52" y="236"/>
                  </a:cxn>
                  <a:cxn ang="0">
                    <a:pos x="32" y="237"/>
                  </a:cxn>
                  <a:cxn ang="0">
                    <a:pos x="26" y="249"/>
                  </a:cxn>
                  <a:cxn ang="0">
                    <a:pos x="31" y="257"/>
                  </a:cxn>
                  <a:cxn ang="0">
                    <a:pos x="18" y="267"/>
                  </a:cxn>
                  <a:cxn ang="0">
                    <a:pos x="5" y="276"/>
                  </a:cxn>
                  <a:cxn ang="0">
                    <a:pos x="4" y="295"/>
                  </a:cxn>
                  <a:cxn ang="0">
                    <a:pos x="0" y="312"/>
                  </a:cxn>
                  <a:cxn ang="0">
                    <a:pos x="22" y="319"/>
                  </a:cxn>
                  <a:cxn ang="0">
                    <a:pos x="43" y="335"/>
                  </a:cxn>
                  <a:cxn ang="0">
                    <a:pos x="109" y="307"/>
                  </a:cxn>
                </a:cxnLst>
                <a:rect l="0" t="0" r="r" b="b"/>
                <a:pathLst>
                  <a:path w="387" h="337">
                    <a:moveTo>
                      <a:pt x="183" y="268"/>
                    </a:moveTo>
                    <a:lnTo>
                      <a:pt x="226" y="238"/>
                    </a:lnTo>
                    <a:lnTo>
                      <a:pt x="241" y="227"/>
                    </a:lnTo>
                    <a:lnTo>
                      <a:pt x="256" y="222"/>
                    </a:lnTo>
                    <a:lnTo>
                      <a:pt x="278" y="210"/>
                    </a:lnTo>
                    <a:lnTo>
                      <a:pt x="290" y="203"/>
                    </a:lnTo>
                    <a:lnTo>
                      <a:pt x="294" y="199"/>
                    </a:lnTo>
                    <a:lnTo>
                      <a:pt x="306" y="194"/>
                    </a:lnTo>
                    <a:lnTo>
                      <a:pt x="316" y="170"/>
                    </a:lnTo>
                    <a:lnTo>
                      <a:pt x="319" y="133"/>
                    </a:lnTo>
                    <a:lnTo>
                      <a:pt x="323" y="63"/>
                    </a:lnTo>
                    <a:lnTo>
                      <a:pt x="354" y="50"/>
                    </a:lnTo>
                    <a:lnTo>
                      <a:pt x="372" y="21"/>
                    </a:lnTo>
                    <a:lnTo>
                      <a:pt x="387" y="12"/>
                    </a:lnTo>
                    <a:lnTo>
                      <a:pt x="378" y="12"/>
                    </a:lnTo>
                    <a:lnTo>
                      <a:pt x="377" y="10"/>
                    </a:lnTo>
                    <a:lnTo>
                      <a:pt x="377" y="5"/>
                    </a:lnTo>
                    <a:lnTo>
                      <a:pt x="373" y="2"/>
                    </a:lnTo>
                    <a:lnTo>
                      <a:pt x="371" y="0"/>
                    </a:lnTo>
                    <a:lnTo>
                      <a:pt x="362" y="7"/>
                    </a:lnTo>
                    <a:lnTo>
                      <a:pt x="345" y="15"/>
                    </a:lnTo>
                    <a:lnTo>
                      <a:pt x="310" y="17"/>
                    </a:lnTo>
                    <a:lnTo>
                      <a:pt x="300" y="14"/>
                    </a:lnTo>
                    <a:lnTo>
                      <a:pt x="291" y="14"/>
                    </a:lnTo>
                    <a:lnTo>
                      <a:pt x="275" y="18"/>
                    </a:lnTo>
                    <a:lnTo>
                      <a:pt x="265" y="27"/>
                    </a:lnTo>
                    <a:lnTo>
                      <a:pt x="257" y="31"/>
                    </a:lnTo>
                    <a:lnTo>
                      <a:pt x="244" y="34"/>
                    </a:lnTo>
                    <a:lnTo>
                      <a:pt x="238" y="38"/>
                    </a:lnTo>
                    <a:lnTo>
                      <a:pt x="206" y="45"/>
                    </a:lnTo>
                    <a:lnTo>
                      <a:pt x="179" y="41"/>
                    </a:lnTo>
                    <a:lnTo>
                      <a:pt x="168" y="31"/>
                    </a:lnTo>
                    <a:lnTo>
                      <a:pt x="161" y="28"/>
                    </a:lnTo>
                    <a:lnTo>
                      <a:pt x="147" y="29"/>
                    </a:lnTo>
                    <a:lnTo>
                      <a:pt x="138" y="36"/>
                    </a:lnTo>
                    <a:lnTo>
                      <a:pt x="124" y="41"/>
                    </a:lnTo>
                    <a:lnTo>
                      <a:pt x="116" y="43"/>
                    </a:lnTo>
                    <a:lnTo>
                      <a:pt x="112" y="47"/>
                    </a:lnTo>
                    <a:lnTo>
                      <a:pt x="97" y="44"/>
                    </a:lnTo>
                    <a:lnTo>
                      <a:pt x="88" y="47"/>
                    </a:lnTo>
                    <a:lnTo>
                      <a:pt x="87" y="44"/>
                    </a:lnTo>
                    <a:lnTo>
                      <a:pt x="87" y="42"/>
                    </a:lnTo>
                    <a:lnTo>
                      <a:pt x="87" y="41"/>
                    </a:lnTo>
                    <a:lnTo>
                      <a:pt x="82" y="37"/>
                    </a:lnTo>
                    <a:lnTo>
                      <a:pt x="73" y="36"/>
                    </a:lnTo>
                    <a:lnTo>
                      <a:pt x="68" y="33"/>
                    </a:lnTo>
                    <a:lnTo>
                      <a:pt x="63" y="44"/>
                    </a:lnTo>
                    <a:lnTo>
                      <a:pt x="61" y="45"/>
                    </a:lnTo>
                    <a:lnTo>
                      <a:pt x="61" y="50"/>
                    </a:lnTo>
                    <a:lnTo>
                      <a:pt x="59" y="59"/>
                    </a:lnTo>
                    <a:lnTo>
                      <a:pt x="68" y="71"/>
                    </a:lnTo>
                    <a:lnTo>
                      <a:pt x="69" y="74"/>
                    </a:lnTo>
                    <a:lnTo>
                      <a:pt x="66" y="75"/>
                    </a:lnTo>
                    <a:lnTo>
                      <a:pt x="59" y="75"/>
                    </a:lnTo>
                    <a:lnTo>
                      <a:pt x="50" y="77"/>
                    </a:lnTo>
                    <a:lnTo>
                      <a:pt x="50" y="81"/>
                    </a:lnTo>
                    <a:lnTo>
                      <a:pt x="50" y="90"/>
                    </a:lnTo>
                    <a:lnTo>
                      <a:pt x="44" y="95"/>
                    </a:lnTo>
                    <a:lnTo>
                      <a:pt x="41" y="96"/>
                    </a:lnTo>
                    <a:lnTo>
                      <a:pt x="38" y="102"/>
                    </a:lnTo>
                    <a:lnTo>
                      <a:pt x="32" y="98"/>
                    </a:lnTo>
                    <a:lnTo>
                      <a:pt x="30" y="95"/>
                    </a:lnTo>
                    <a:lnTo>
                      <a:pt x="26" y="95"/>
                    </a:lnTo>
                    <a:lnTo>
                      <a:pt x="26" y="106"/>
                    </a:lnTo>
                    <a:lnTo>
                      <a:pt x="21" y="119"/>
                    </a:lnTo>
                    <a:lnTo>
                      <a:pt x="23" y="123"/>
                    </a:lnTo>
                    <a:lnTo>
                      <a:pt x="28" y="136"/>
                    </a:lnTo>
                    <a:lnTo>
                      <a:pt x="28" y="155"/>
                    </a:lnTo>
                    <a:lnTo>
                      <a:pt x="26" y="167"/>
                    </a:lnTo>
                    <a:lnTo>
                      <a:pt x="28" y="178"/>
                    </a:lnTo>
                    <a:lnTo>
                      <a:pt x="45" y="178"/>
                    </a:lnTo>
                    <a:lnTo>
                      <a:pt x="48" y="174"/>
                    </a:lnTo>
                    <a:lnTo>
                      <a:pt x="50" y="174"/>
                    </a:lnTo>
                    <a:lnTo>
                      <a:pt x="52" y="179"/>
                    </a:lnTo>
                    <a:lnTo>
                      <a:pt x="57" y="179"/>
                    </a:lnTo>
                    <a:lnTo>
                      <a:pt x="58" y="181"/>
                    </a:lnTo>
                    <a:lnTo>
                      <a:pt x="58" y="183"/>
                    </a:lnTo>
                    <a:lnTo>
                      <a:pt x="53" y="183"/>
                    </a:lnTo>
                    <a:lnTo>
                      <a:pt x="53" y="185"/>
                    </a:lnTo>
                    <a:lnTo>
                      <a:pt x="50" y="187"/>
                    </a:lnTo>
                    <a:lnTo>
                      <a:pt x="50" y="189"/>
                    </a:lnTo>
                    <a:lnTo>
                      <a:pt x="57" y="189"/>
                    </a:lnTo>
                    <a:lnTo>
                      <a:pt x="58" y="193"/>
                    </a:lnTo>
                    <a:lnTo>
                      <a:pt x="63" y="195"/>
                    </a:lnTo>
                    <a:lnTo>
                      <a:pt x="61" y="199"/>
                    </a:lnTo>
                    <a:lnTo>
                      <a:pt x="65" y="204"/>
                    </a:lnTo>
                    <a:lnTo>
                      <a:pt x="64" y="208"/>
                    </a:lnTo>
                    <a:lnTo>
                      <a:pt x="66" y="210"/>
                    </a:lnTo>
                    <a:lnTo>
                      <a:pt x="64" y="212"/>
                    </a:lnTo>
                    <a:lnTo>
                      <a:pt x="63" y="216"/>
                    </a:lnTo>
                    <a:lnTo>
                      <a:pt x="60" y="216"/>
                    </a:lnTo>
                    <a:lnTo>
                      <a:pt x="55" y="221"/>
                    </a:lnTo>
                    <a:lnTo>
                      <a:pt x="50" y="222"/>
                    </a:lnTo>
                    <a:lnTo>
                      <a:pt x="50" y="226"/>
                    </a:lnTo>
                    <a:lnTo>
                      <a:pt x="47" y="227"/>
                    </a:lnTo>
                    <a:lnTo>
                      <a:pt x="45" y="230"/>
                    </a:lnTo>
                    <a:lnTo>
                      <a:pt x="50" y="233"/>
                    </a:lnTo>
                    <a:lnTo>
                      <a:pt x="52" y="236"/>
                    </a:lnTo>
                    <a:lnTo>
                      <a:pt x="52" y="236"/>
                    </a:lnTo>
                    <a:lnTo>
                      <a:pt x="50" y="237"/>
                    </a:lnTo>
                    <a:lnTo>
                      <a:pt x="45" y="236"/>
                    </a:lnTo>
                    <a:lnTo>
                      <a:pt x="32" y="237"/>
                    </a:lnTo>
                    <a:lnTo>
                      <a:pt x="31" y="242"/>
                    </a:lnTo>
                    <a:lnTo>
                      <a:pt x="28" y="243"/>
                    </a:lnTo>
                    <a:lnTo>
                      <a:pt x="26" y="249"/>
                    </a:lnTo>
                    <a:lnTo>
                      <a:pt x="26" y="249"/>
                    </a:lnTo>
                    <a:lnTo>
                      <a:pt x="31" y="252"/>
                    </a:lnTo>
                    <a:lnTo>
                      <a:pt x="31" y="257"/>
                    </a:lnTo>
                    <a:lnTo>
                      <a:pt x="28" y="257"/>
                    </a:lnTo>
                    <a:lnTo>
                      <a:pt x="25" y="263"/>
                    </a:lnTo>
                    <a:lnTo>
                      <a:pt x="18" y="267"/>
                    </a:lnTo>
                    <a:lnTo>
                      <a:pt x="17" y="270"/>
                    </a:lnTo>
                    <a:lnTo>
                      <a:pt x="12" y="270"/>
                    </a:lnTo>
                    <a:lnTo>
                      <a:pt x="5" y="276"/>
                    </a:lnTo>
                    <a:lnTo>
                      <a:pt x="5" y="286"/>
                    </a:lnTo>
                    <a:lnTo>
                      <a:pt x="2" y="290"/>
                    </a:lnTo>
                    <a:lnTo>
                      <a:pt x="4" y="295"/>
                    </a:lnTo>
                    <a:lnTo>
                      <a:pt x="2" y="300"/>
                    </a:lnTo>
                    <a:lnTo>
                      <a:pt x="5" y="306"/>
                    </a:lnTo>
                    <a:lnTo>
                      <a:pt x="0" y="312"/>
                    </a:lnTo>
                    <a:lnTo>
                      <a:pt x="12" y="310"/>
                    </a:lnTo>
                    <a:lnTo>
                      <a:pt x="16" y="311"/>
                    </a:lnTo>
                    <a:lnTo>
                      <a:pt x="22" y="319"/>
                    </a:lnTo>
                    <a:lnTo>
                      <a:pt x="30" y="324"/>
                    </a:lnTo>
                    <a:lnTo>
                      <a:pt x="38" y="333"/>
                    </a:lnTo>
                    <a:lnTo>
                      <a:pt x="43" y="335"/>
                    </a:lnTo>
                    <a:lnTo>
                      <a:pt x="55" y="337"/>
                    </a:lnTo>
                    <a:lnTo>
                      <a:pt x="63" y="335"/>
                    </a:lnTo>
                    <a:lnTo>
                      <a:pt x="109" y="307"/>
                    </a:lnTo>
                    <a:lnTo>
                      <a:pt x="133" y="294"/>
                    </a:lnTo>
                    <a:lnTo>
                      <a:pt x="183" y="26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11" name="Freeform 164"/>
              <p:cNvSpPr>
                <a:spLocks noChangeAspect="1"/>
              </p:cNvSpPr>
              <p:nvPr/>
            </p:nvSpPr>
            <p:spPr bwMode="gray">
              <a:xfrm>
                <a:off x="2871" y="2069"/>
                <a:ext cx="25" cy="15"/>
              </a:xfrm>
              <a:custGeom>
                <a:avLst/>
                <a:gdLst/>
                <a:ahLst/>
                <a:cxnLst>
                  <a:cxn ang="0">
                    <a:pos x="92" y="16"/>
                  </a:cxn>
                  <a:cxn ang="0">
                    <a:pos x="106" y="11"/>
                  </a:cxn>
                  <a:cxn ang="0">
                    <a:pos x="112" y="5"/>
                  </a:cxn>
                  <a:cxn ang="0">
                    <a:pos x="122" y="0"/>
                  </a:cxn>
                  <a:cxn ang="0">
                    <a:pos x="126" y="0"/>
                  </a:cxn>
                  <a:cxn ang="0">
                    <a:pos x="123" y="9"/>
                  </a:cxn>
                  <a:cxn ang="0">
                    <a:pos x="115" y="17"/>
                  </a:cxn>
                  <a:cxn ang="0">
                    <a:pos x="107" y="21"/>
                  </a:cxn>
                  <a:cxn ang="0">
                    <a:pos x="96" y="37"/>
                  </a:cxn>
                  <a:cxn ang="0">
                    <a:pos x="99" y="43"/>
                  </a:cxn>
                  <a:cxn ang="0">
                    <a:pos x="92" y="52"/>
                  </a:cxn>
                  <a:cxn ang="0">
                    <a:pos x="80" y="54"/>
                  </a:cxn>
                  <a:cxn ang="0">
                    <a:pos x="69" y="64"/>
                  </a:cxn>
                  <a:cxn ang="0">
                    <a:pos x="53" y="68"/>
                  </a:cxn>
                  <a:cxn ang="0">
                    <a:pos x="43" y="75"/>
                  </a:cxn>
                  <a:cxn ang="0">
                    <a:pos x="25" y="72"/>
                  </a:cxn>
                  <a:cxn ang="0">
                    <a:pos x="13" y="66"/>
                  </a:cxn>
                  <a:cxn ang="0">
                    <a:pos x="5" y="57"/>
                  </a:cxn>
                  <a:cxn ang="0">
                    <a:pos x="0" y="45"/>
                  </a:cxn>
                  <a:cxn ang="0">
                    <a:pos x="13" y="42"/>
                  </a:cxn>
                  <a:cxn ang="0">
                    <a:pos x="21" y="37"/>
                  </a:cxn>
                  <a:cxn ang="0">
                    <a:pos x="31" y="36"/>
                  </a:cxn>
                  <a:cxn ang="0">
                    <a:pos x="38" y="33"/>
                  </a:cxn>
                  <a:cxn ang="0">
                    <a:pos x="40" y="25"/>
                  </a:cxn>
                  <a:cxn ang="0">
                    <a:pos x="43" y="26"/>
                  </a:cxn>
                  <a:cxn ang="0">
                    <a:pos x="63" y="25"/>
                  </a:cxn>
                  <a:cxn ang="0">
                    <a:pos x="92" y="16"/>
                  </a:cxn>
                </a:cxnLst>
                <a:rect l="0" t="0" r="r" b="b"/>
                <a:pathLst>
                  <a:path w="126" h="75">
                    <a:moveTo>
                      <a:pt x="92" y="16"/>
                    </a:moveTo>
                    <a:lnTo>
                      <a:pt x="106" y="11"/>
                    </a:lnTo>
                    <a:lnTo>
                      <a:pt x="112" y="5"/>
                    </a:lnTo>
                    <a:lnTo>
                      <a:pt x="122" y="0"/>
                    </a:lnTo>
                    <a:lnTo>
                      <a:pt x="126" y="0"/>
                    </a:lnTo>
                    <a:lnTo>
                      <a:pt x="123" y="9"/>
                    </a:lnTo>
                    <a:lnTo>
                      <a:pt x="115" y="17"/>
                    </a:lnTo>
                    <a:lnTo>
                      <a:pt x="107" y="21"/>
                    </a:lnTo>
                    <a:lnTo>
                      <a:pt x="96" y="37"/>
                    </a:lnTo>
                    <a:lnTo>
                      <a:pt x="99" y="43"/>
                    </a:lnTo>
                    <a:lnTo>
                      <a:pt x="92" y="52"/>
                    </a:lnTo>
                    <a:lnTo>
                      <a:pt x="80" y="54"/>
                    </a:lnTo>
                    <a:lnTo>
                      <a:pt x="69" y="64"/>
                    </a:lnTo>
                    <a:lnTo>
                      <a:pt x="53" y="68"/>
                    </a:lnTo>
                    <a:lnTo>
                      <a:pt x="43" y="75"/>
                    </a:lnTo>
                    <a:lnTo>
                      <a:pt x="25" y="72"/>
                    </a:lnTo>
                    <a:lnTo>
                      <a:pt x="13" y="66"/>
                    </a:lnTo>
                    <a:lnTo>
                      <a:pt x="5" y="57"/>
                    </a:lnTo>
                    <a:lnTo>
                      <a:pt x="0" y="45"/>
                    </a:lnTo>
                    <a:lnTo>
                      <a:pt x="13" y="42"/>
                    </a:lnTo>
                    <a:lnTo>
                      <a:pt x="21" y="37"/>
                    </a:lnTo>
                    <a:lnTo>
                      <a:pt x="31" y="36"/>
                    </a:lnTo>
                    <a:lnTo>
                      <a:pt x="38" y="33"/>
                    </a:lnTo>
                    <a:lnTo>
                      <a:pt x="40" y="25"/>
                    </a:lnTo>
                    <a:lnTo>
                      <a:pt x="43" y="26"/>
                    </a:lnTo>
                    <a:lnTo>
                      <a:pt x="63" y="25"/>
                    </a:lnTo>
                    <a:lnTo>
                      <a:pt x="92"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52" name="Freeform 165"/>
            <p:cNvSpPr>
              <a:spLocks noChangeAspect="1"/>
            </p:cNvSpPr>
            <p:nvPr/>
          </p:nvSpPr>
          <p:spPr bwMode="gray">
            <a:xfrm>
              <a:off x="5515767" y="2903884"/>
              <a:ext cx="53975" cy="55563"/>
            </a:xfrm>
            <a:custGeom>
              <a:avLst/>
              <a:gdLst/>
              <a:ahLst/>
              <a:cxnLst>
                <a:cxn ang="0">
                  <a:pos x="77" y="118"/>
                </a:cxn>
                <a:cxn ang="0">
                  <a:pos x="68" y="107"/>
                </a:cxn>
                <a:cxn ang="0">
                  <a:pos x="64" y="102"/>
                </a:cxn>
                <a:cxn ang="0">
                  <a:pos x="56" y="99"/>
                </a:cxn>
                <a:cxn ang="0">
                  <a:pos x="46" y="89"/>
                </a:cxn>
                <a:cxn ang="0">
                  <a:pos x="38" y="83"/>
                </a:cxn>
                <a:cxn ang="0">
                  <a:pos x="27" y="79"/>
                </a:cxn>
                <a:cxn ang="0">
                  <a:pos x="19" y="69"/>
                </a:cxn>
                <a:cxn ang="0">
                  <a:pos x="16" y="55"/>
                </a:cxn>
                <a:cxn ang="0">
                  <a:pos x="14" y="35"/>
                </a:cxn>
                <a:cxn ang="0">
                  <a:pos x="7" y="21"/>
                </a:cxn>
                <a:cxn ang="0">
                  <a:pos x="0" y="15"/>
                </a:cxn>
                <a:cxn ang="0">
                  <a:pos x="21" y="14"/>
                </a:cxn>
                <a:cxn ang="0">
                  <a:pos x="28" y="9"/>
                </a:cxn>
                <a:cxn ang="0">
                  <a:pos x="44" y="8"/>
                </a:cxn>
                <a:cxn ang="0">
                  <a:pos x="51" y="4"/>
                </a:cxn>
                <a:cxn ang="0">
                  <a:pos x="67" y="7"/>
                </a:cxn>
                <a:cxn ang="0">
                  <a:pos x="76" y="5"/>
                </a:cxn>
                <a:cxn ang="0">
                  <a:pos x="86" y="0"/>
                </a:cxn>
                <a:cxn ang="0">
                  <a:pos x="87" y="0"/>
                </a:cxn>
                <a:cxn ang="0">
                  <a:pos x="89" y="8"/>
                </a:cxn>
                <a:cxn ang="0">
                  <a:pos x="99" y="20"/>
                </a:cxn>
                <a:cxn ang="0">
                  <a:pos x="107" y="21"/>
                </a:cxn>
                <a:cxn ang="0">
                  <a:pos x="114" y="26"/>
                </a:cxn>
                <a:cxn ang="0">
                  <a:pos x="115" y="34"/>
                </a:cxn>
                <a:cxn ang="0">
                  <a:pos x="110" y="40"/>
                </a:cxn>
                <a:cxn ang="0">
                  <a:pos x="110" y="48"/>
                </a:cxn>
                <a:cxn ang="0">
                  <a:pos x="113" y="56"/>
                </a:cxn>
                <a:cxn ang="0">
                  <a:pos x="118" y="63"/>
                </a:cxn>
                <a:cxn ang="0">
                  <a:pos x="123" y="68"/>
                </a:cxn>
                <a:cxn ang="0">
                  <a:pos x="137" y="77"/>
                </a:cxn>
                <a:cxn ang="0">
                  <a:pos x="138" y="84"/>
                </a:cxn>
                <a:cxn ang="0">
                  <a:pos x="135" y="93"/>
                </a:cxn>
                <a:cxn ang="0">
                  <a:pos x="126" y="94"/>
                </a:cxn>
                <a:cxn ang="0">
                  <a:pos x="129" y="101"/>
                </a:cxn>
                <a:cxn ang="0">
                  <a:pos x="138" y="113"/>
                </a:cxn>
                <a:cxn ang="0">
                  <a:pos x="153" y="122"/>
                </a:cxn>
                <a:cxn ang="0">
                  <a:pos x="161" y="122"/>
                </a:cxn>
                <a:cxn ang="0">
                  <a:pos x="168" y="123"/>
                </a:cxn>
                <a:cxn ang="0">
                  <a:pos x="164" y="131"/>
                </a:cxn>
                <a:cxn ang="0">
                  <a:pos x="163" y="139"/>
                </a:cxn>
                <a:cxn ang="0">
                  <a:pos x="169" y="144"/>
                </a:cxn>
                <a:cxn ang="0">
                  <a:pos x="168" y="152"/>
                </a:cxn>
                <a:cxn ang="0">
                  <a:pos x="161" y="154"/>
                </a:cxn>
                <a:cxn ang="0">
                  <a:pos x="166" y="160"/>
                </a:cxn>
                <a:cxn ang="0">
                  <a:pos x="169" y="168"/>
                </a:cxn>
                <a:cxn ang="0">
                  <a:pos x="170" y="175"/>
                </a:cxn>
                <a:cxn ang="0">
                  <a:pos x="164" y="175"/>
                </a:cxn>
                <a:cxn ang="0">
                  <a:pos x="147" y="175"/>
                </a:cxn>
                <a:cxn ang="0">
                  <a:pos x="142" y="175"/>
                </a:cxn>
                <a:cxn ang="0">
                  <a:pos x="141" y="150"/>
                </a:cxn>
                <a:cxn ang="0">
                  <a:pos x="137" y="143"/>
                </a:cxn>
                <a:cxn ang="0">
                  <a:pos x="132" y="136"/>
                </a:cxn>
                <a:cxn ang="0">
                  <a:pos x="129" y="128"/>
                </a:cxn>
                <a:cxn ang="0">
                  <a:pos x="121" y="126"/>
                </a:cxn>
                <a:cxn ang="0">
                  <a:pos x="114" y="128"/>
                </a:cxn>
                <a:cxn ang="0">
                  <a:pos x="107" y="128"/>
                </a:cxn>
                <a:cxn ang="0">
                  <a:pos x="99" y="125"/>
                </a:cxn>
                <a:cxn ang="0">
                  <a:pos x="94" y="117"/>
                </a:cxn>
                <a:cxn ang="0">
                  <a:pos x="87" y="116"/>
                </a:cxn>
                <a:cxn ang="0">
                  <a:pos x="77" y="118"/>
                </a:cxn>
              </a:cxnLst>
              <a:rect l="0" t="0" r="r" b="b"/>
              <a:pathLst>
                <a:path w="170" h="175">
                  <a:moveTo>
                    <a:pt x="77" y="118"/>
                  </a:moveTo>
                  <a:lnTo>
                    <a:pt x="68" y="107"/>
                  </a:lnTo>
                  <a:lnTo>
                    <a:pt x="64" y="102"/>
                  </a:lnTo>
                  <a:lnTo>
                    <a:pt x="56" y="99"/>
                  </a:lnTo>
                  <a:lnTo>
                    <a:pt x="46" y="89"/>
                  </a:lnTo>
                  <a:lnTo>
                    <a:pt x="38" y="83"/>
                  </a:lnTo>
                  <a:lnTo>
                    <a:pt x="27" y="79"/>
                  </a:lnTo>
                  <a:lnTo>
                    <a:pt x="19" y="69"/>
                  </a:lnTo>
                  <a:lnTo>
                    <a:pt x="16" y="55"/>
                  </a:lnTo>
                  <a:lnTo>
                    <a:pt x="14" y="35"/>
                  </a:lnTo>
                  <a:lnTo>
                    <a:pt x="7" y="21"/>
                  </a:lnTo>
                  <a:lnTo>
                    <a:pt x="0" y="15"/>
                  </a:lnTo>
                  <a:lnTo>
                    <a:pt x="21" y="14"/>
                  </a:lnTo>
                  <a:lnTo>
                    <a:pt x="28" y="9"/>
                  </a:lnTo>
                  <a:lnTo>
                    <a:pt x="44" y="8"/>
                  </a:lnTo>
                  <a:lnTo>
                    <a:pt x="51" y="4"/>
                  </a:lnTo>
                  <a:lnTo>
                    <a:pt x="67" y="7"/>
                  </a:lnTo>
                  <a:lnTo>
                    <a:pt x="76" y="5"/>
                  </a:lnTo>
                  <a:lnTo>
                    <a:pt x="86" y="0"/>
                  </a:lnTo>
                  <a:lnTo>
                    <a:pt x="87" y="0"/>
                  </a:lnTo>
                  <a:lnTo>
                    <a:pt x="89" y="8"/>
                  </a:lnTo>
                  <a:lnTo>
                    <a:pt x="99" y="20"/>
                  </a:lnTo>
                  <a:lnTo>
                    <a:pt x="107" y="21"/>
                  </a:lnTo>
                  <a:lnTo>
                    <a:pt x="114" y="26"/>
                  </a:lnTo>
                  <a:lnTo>
                    <a:pt x="115" y="34"/>
                  </a:lnTo>
                  <a:lnTo>
                    <a:pt x="110" y="40"/>
                  </a:lnTo>
                  <a:lnTo>
                    <a:pt x="110" y="48"/>
                  </a:lnTo>
                  <a:lnTo>
                    <a:pt x="113" y="56"/>
                  </a:lnTo>
                  <a:lnTo>
                    <a:pt x="118" y="63"/>
                  </a:lnTo>
                  <a:lnTo>
                    <a:pt x="123" y="68"/>
                  </a:lnTo>
                  <a:lnTo>
                    <a:pt x="137" y="77"/>
                  </a:lnTo>
                  <a:lnTo>
                    <a:pt x="138" y="84"/>
                  </a:lnTo>
                  <a:lnTo>
                    <a:pt x="135" y="93"/>
                  </a:lnTo>
                  <a:lnTo>
                    <a:pt x="126" y="94"/>
                  </a:lnTo>
                  <a:lnTo>
                    <a:pt x="129" y="101"/>
                  </a:lnTo>
                  <a:lnTo>
                    <a:pt x="138" y="113"/>
                  </a:lnTo>
                  <a:lnTo>
                    <a:pt x="153" y="122"/>
                  </a:lnTo>
                  <a:lnTo>
                    <a:pt x="161" y="122"/>
                  </a:lnTo>
                  <a:lnTo>
                    <a:pt x="168" y="123"/>
                  </a:lnTo>
                  <a:lnTo>
                    <a:pt x="164" y="131"/>
                  </a:lnTo>
                  <a:lnTo>
                    <a:pt x="163" y="139"/>
                  </a:lnTo>
                  <a:lnTo>
                    <a:pt x="169" y="144"/>
                  </a:lnTo>
                  <a:lnTo>
                    <a:pt x="168" y="152"/>
                  </a:lnTo>
                  <a:lnTo>
                    <a:pt x="161" y="154"/>
                  </a:lnTo>
                  <a:lnTo>
                    <a:pt x="166" y="160"/>
                  </a:lnTo>
                  <a:lnTo>
                    <a:pt x="169" y="168"/>
                  </a:lnTo>
                  <a:lnTo>
                    <a:pt x="170" y="175"/>
                  </a:lnTo>
                  <a:lnTo>
                    <a:pt x="164" y="175"/>
                  </a:lnTo>
                  <a:lnTo>
                    <a:pt x="147" y="175"/>
                  </a:lnTo>
                  <a:lnTo>
                    <a:pt x="142" y="175"/>
                  </a:lnTo>
                  <a:lnTo>
                    <a:pt x="141" y="150"/>
                  </a:lnTo>
                  <a:lnTo>
                    <a:pt x="137" y="143"/>
                  </a:lnTo>
                  <a:lnTo>
                    <a:pt x="132" y="136"/>
                  </a:lnTo>
                  <a:lnTo>
                    <a:pt x="129" y="128"/>
                  </a:lnTo>
                  <a:lnTo>
                    <a:pt x="121" y="126"/>
                  </a:lnTo>
                  <a:lnTo>
                    <a:pt x="114" y="128"/>
                  </a:lnTo>
                  <a:lnTo>
                    <a:pt x="107" y="128"/>
                  </a:lnTo>
                  <a:lnTo>
                    <a:pt x="99" y="125"/>
                  </a:lnTo>
                  <a:lnTo>
                    <a:pt x="94" y="117"/>
                  </a:lnTo>
                  <a:lnTo>
                    <a:pt x="87" y="116"/>
                  </a:lnTo>
                  <a:lnTo>
                    <a:pt x="77" y="1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3" name="Freeform 166"/>
            <p:cNvSpPr>
              <a:spLocks noChangeAspect="1"/>
            </p:cNvSpPr>
            <p:nvPr/>
          </p:nvSpPr>
          <p:spPr bwMode="gray">
            <a:xfrm>
              <a:off x="5569742" y="2532409"/>
              <a:ext cx="708025" cy="377825"/>
            </a:xfrm>
            <a:custGeom>
              <a:avLst/>
              <a:gdLst/>
              <a:ahLst/>
              <a:cxnLst>
                <a:cxn ang="0">
                  <a:pos x="464" y="1136"/>
                </a:cxn>
                <a:cxn ang="0">
                  <a:pos x="355" y="1109"/>
                </a:cxn>
                <a:cxn ang="0">
                  <a:pos x="262" y="1035"/>
                </a:cxn>
                <a:cxn ang="0">
                  <a:pos x="250" y="932"/>
                </a:cxn>
                <a:cxn ang="0">
                  <a:pos x="298" y="882"/>
                </a:cxn>
                <a:cxn ang="0">
                  <a:pos x="413" y="881"/>
                </a:cxn>
                <a:cxn ang="0">
                  <a:pos x="420" y="823"/>
                </a:cxn>
                <a:cxn ang="0">
                  <a:pos x="336" y="731"/>
                </a:cxn>
                <a:cxn ang="0">
                  <a:pos x="242" y="718"/>
                </a:cxn>
                <a:cxn ang="0">
                  <a:pos x="102" y="781"/>
                </a:cxn>
                <a:cxn ang="0">
                  <a:pos x="103" y="699"/>
                </a:cxn>
                <a:cxn ang="0">
                  <a:pos x="33" y="660"/>
                </a:cxn>
                <a:cxn ang="0">
                  <a:pos x="16" y="544"/>
                </a:cxn>
                <a:cxn ang="0">
                  <a:pos x="64" y="458"/>
                </a:cxn>
                <a:cxn ang="0">
                  <a:pos x="126" y="435"/>
                </a:cxn>
                <a:cxn ang="0">
                  <a:pos x="193" y="379"/>
                </a:cxn>
                <a:cxn ang="0">
                  <a:pos x="263" y="359"/>
                </a:cxn>
                <a:cxn ang="0">
                  <a:pos x="329" y="359"/>
                </a:cxn>
                <a:cxn ang="0">
                  <a:pos x="421" y="398"/>
                </a:cxn>
                <a:cxn ang="0">
                  <a:pos x="442" y="408"/>
                </a:cxn>
                <a:cxn ang="0">
                  <a:pos x="531" y="424"/>
                </a:cxn>
                <a:cxn ang="0">
                  <a:pos x="590" y="402"/>
                </a:cxn>
                <a:cxn ang="0">
                  <a:pos x="674" y="434"/>
                </a:cxn>
                <a:cxn ang="0">
                  <a:pos x="760" y="434"/>
                </a:cxn>
                <a:cxn ang="0">
                  <a:pos x="793" y="363"/>
                </a:cxn>
                <a:cxn ang="0">
                  <a:pos x="760" y="306"/>
                </a:cxn>
                <a:cxn ang="0">
                  <a:pos x="807" y="226"/>
                </a:cxn>
                <a:cxn ang="0">
                  <a:pos x="803" y="192"/>
                </a:cxn>
                <a:cxn ang="0">
                  <a:pos x="802" y="150"/>
                </a:cxn>
                <a:cxn ang="0">
                  <a:pos x="878" y="142"/>
                </a:cxn>
                <a:cxn ang="0">
                  <a:pos x="963" y="110"/>
                </a:cxn>
                <a:cxn ang="0">
                  <a:pos x="1034" y="74"/>
                </a:cxn>
                <a:cxn ang="0">
                  <a:pos x="1187" y="42"/>
                </a:cxn>
                <a:cxn ang="0">
                  <a:pos x="1239" y="0"/>
                </a:cxn>
                <a:cxn ang="0">
                  <a:pos x="1324" y="12"/>
                </a:cxn>
                <a:cxn ang="0">
                  <a:pos x="1349" y="102"/>
                </a:cxn>
                <a:cxn ang="0">
                  <a:pos x="1402" y="107"/>
                </a:cxn>
                <a:cxn ang="0">
                  <a:pos x="1425" y="125"/>
                </a:cxn>
                <a:cxn ang="0">
                  <a:pos x="1490" y="145"/>
                </a:cxn>
                <a:cxn ang="0">
                  <a:pos x="1508" y="173"/>
                </a:cxn>
                <a:cxn ang="0">
                  <a:pos x="1586" y="123"/>
                </a:cxn>
                <a:cxn ang="0">
                  <a:pos x="1657" y="118"/>
                </a:cxn>
                <a:cxn ang="0">
                  <a:pos x="1857" y="397"/>
                </a:cxn>
                <a:cxn ang="0">
                  <a:pos x="1938" y="425"/>
                </a:cxn>
                <a:cxn ang="0">
                  <a:pos x="2028" y="408"/>
                </a:cxn>
                <a:cxn ang="0">
                  <a:pos x="2078" y="470"/>
                </a:cxn>
                <a:cxn ang="0">
                  <a:pos x="2159" y="533"/>
                </a:cxn>
                <a:cxn ang="0">
                  <a:pos x="2226" y="554"/>
                </a:cxn>
                <a:cxn ang="0">
                  <a:pos x="2139" y="733"/>
                </a:cxn>
                <a:cxn ang="0">
                  <a:pos x="1978" y="773"/>
                </a:cxn>
                <a:cxn ang="0">
                  <a:pos x="1841" y="901"/>
                </a:cxn>
                <a:cxn ang="0">
                  <a:pos x="1860" y="1061"/>
                </a:cxn>
                <a:cxn ang="0">
                  <a:pos x="1768" y="1061"/>
                </a:cxn>
                <a:cxn ang="0">
                  <a:pos x="1620" y="1050"/>
                </a:cxn>
                <a:cxn ang="0">
                  <a:pos x="1506" y="1034"/>
                </a:cxn>
                <a:cxn ang="0">
                  <a:pos x="1421" y="1070"/>
                </a:cxn>
                <a:cxn ang="0">
                  <a:pos x="1343" y="1081"/>
                </a:cxn>
                <a:cxn ang="0">
                  <a:pos x="1257" y="1153"/>
                </a:cxn>
                <a:cxn ang="0">
                  <a:pos x="1185" y="1180"/>
                </a:cxn>
                <a:cxn ang="0">
                  <a:pos x="1048" y="1021"/>
                </a:cxn>
                <a:cxn ang="0">
                  <a:pos x="742" y="899"/>
                </a:cxn>
              </a:cxnLst>
              <a:rect l="0" t="0" r="r" b="b"/>
              <a:pathLst>
                <a:path w="2230" h="1190">
                  <a:moveTo>
                    <a:pt x="518" y="898"/>
                  </a:moveTo>
                  <a:lnTo>
                    <a:pt x="518" y="968"/>
                  </a:lnTo>
                  <a:lnTo>
                    <a:pt x="518" y="1042"/>
                  </a:lnTo>
                  <a:lnTo>
                    <a:pt x="518" y="1107"/>
                  </a:lnTo>
                  <a:lnTo>
                    <a:pt x="518" y="1168"/>
                  </a:lnTo>
                  <a:lnTo>
                    <a:pt x="506" y="1174"/>
                  </a:lnTo>
                  <a:lnTo>
                    <a:pt x="486" y="1173"/>
                  </a:lnTo>
                  <a:lnTo>
                    <a:pt x="477" y="1166"/>
                  </a:lnTo>
                  <a:lnTo>
                    <a:pt x="468" y="1143"/>
                  </a:lnTo>
                  <a:lnTo>
                    <a:pt x="464" y="1136"/>
                  </a:lnTo>
                  <a:lnTo>
                    <a:pt x="458" y="1130"/>
                  </a:lnTo>
                  <a:lnTo>
                    <a:pt x="452" y="1115"/>
                  </a:lnTo>
                  <a:lnTo>
                    <a:pt x="447" y="1108"/>
                  </a:lnTo>
                  <a:lnTo>
                    <a:pt x="432" y="1102"/>
                  </a:lnTo>
                  <a:lnTo>
                    <a:pt x="425" y="1097"/>
                  </a:lnTo>
                  <a:lnTo>
                    <a:pt x="418" y="1092"/>
                  </a:lnTo>
                  <a:lnTo>
                    <a:pt x="410" y="1092"/>
                  </a:lnTo>
                  <a:lnTo>
                    <a:pt x="402" y="1093"/>
                  </a:lnTo>
                  <a:lnTo>
                    <a:pt x="378" y="1100"/>
                  </a:lnTo>
                  <a:lnTo>
                    <a:pt x="355" y="1109"/>
                  </a:lnTo>
                  <a:lnTo>
                    <a:pt x="325" y="1135"/>
                  </a:lnTo>
                  <a:lnTo>
                    <a:pt x="324" y="1096"/>
                  </a:lnTo>
                  <a:lnTo>
                    <a:pt x="333" y="1085"/>
                  </a:lnTo>
                  <a:lnTo>
                    <a:pt x="335" y="1065"/>
                  </a:lnTo>
                  <a:lnTo>
                    <a:pt x="323" y="1060"/>
                  </a:lnTo>
                  <a:lnTo>
                    <a:pt x="311" y="1059"/>
                  </a:lnTo>
                  <a:lnTo>
                    <a:pt x="291" y="1050"/>
                  </a:lnTo>
                  <a:lnTo>
                    <a:pt x="281" y="1037"/>
                  </a:lnTo>
                  <a:lnTo>
                    <a:pt x="274" y="1037"/>
                  </a:lnTo>
                  <a:lnTo>
                    <a:pt x="262" y="1035"/>
                  </a:lnTo>
                  <a:lnTo>
                    <a:pt x="259" y="996"/>
                  </a:lnTo>
                  <a:lnTo>
                    <a:pt x="247" y="976"/>
                  </a:lnTo>
                  <a:lnTo>
                    <a:pt x="239" y="970"/>
                  </a:lnTo>
                  <a:lnTo>
                    <a:pt x="232" y="956"/>
                  </a:lnTo>
                  <a:lnTo>
                    <a:pt x="209" y="947"/>
                  </a:lnTo>
                  <a:lnTo>
                    <a:pt x="198" y="930"/>
                  </a:lnTo>
                  <a:lnTo>
                    <a:pt x="205" y="924"/>
                  </a:lnTo>
                  <a:lnTo>
                    <a:pt x="223" y="924"/>
                  </a:lnTo>
                  <a:lnTo>
                    <a:pt x="241" y="927"/>
                  </a:lnTo>
                  <a:lnTo>
                    <a:pt x="250" y="932"/>
                  </a:lnTo>
                  <a:lnTo>
                    <a:pt x="258" y="930"/>
                  </a:lnTo>
                  <a:lnTo>
                    <a:pt x="271" y="931"/>
                  </a:lnTo>
                  <a:lnTo>
                    <a:pt x="268" y="924"/>
                  </a:lnTo>
                  <a:lnTo>
                    <a:pt x="264" y="913"/>
                  </a:lnTo>
                  <a:lnTo>
                    <a:pt x="262" y="894"/>
                  </a:lnTo>
                  <a:lnTo>
                    <a:pt x="266" y="883"/>
                  </a:lnTo>
                  <a:lnTo>
                    <a:pt x="276" y="878"/>
                  </a:lnTo>
                  <a:lnTo>
                    <a:pt x="276" y="886"/>
                  </a:lnTo>
                  <a:lnTo>
                    <a:pt x="287" y="887"/>
                  </a:lnTo>
                  <a:lnTo>
                    <a:pt x="298" y="882"/>
                  </a:lnTo>
                  <a:lnTo>
                    <a:pt x="301" y="873"/>
                  </a:lnTo>
                  <a:lnTo>
                    <a:pt x="311" y="865"/>
                  </a:lnTo>
                  <a:lnTo>
                    <a:pt x="328" y="863"/>
                  </a:lnTo>
                  <a:lnTo>
                    <a:pt x="344" y="873"/>
                  </a:lnTo>
                  <a:lnTo>
                    <a:pt x="360" y="879"/>
                  </a:lnTo>
                  <a:lnTo>
                    <a:pt x="376" y="876"/>
                  </a:lnTo>
                  <a:lnTo>
                    <a:pt x="386" y="868"/>
                  </a:lnTo>
                  <a:lnTo>
                    <a:pt x="389" y="870"/>
                  </a:lnTo>
                  <a:lnTo>
                    <a:pt x="394" y="874"/>
                  </a:lnTo>
                  <a:lnTo>
                    <a:pt x="413" y="881"/>
                  </a:lnTo>
                  <a:lnTo>
                    <a:pt x="424" y="887"/>
                  </a:lnTo>
                  <a:lnTo>
                    <a:pt x="435" y="884"/>
                  </a:lnTo>
                  <a:lnTo>
                    <a:pt x="447" y="887"/>
                  </a:lnTo>
                  <a:lnTo>
                    <a:pt x="451" y="879"/>
                  </a:lnTo>
                  <a:lnTo>
                    <a:pt x="443" y="867"/>
                  </a:lnTo>
                  <a:lnTo>
                    <a:pt x="453" y="867"/>
                  </a:lnTo>
                  <a:lnTo>
                    <a:pt x="446" y="855"/>
                  </a:lnTo>
                  <a:lnTo>
                    <a:pt x="435" y="841"/>
                  </a:lnTo>
                  <a:lnTo>
                    <a:pt x="425" y="834"/>
                  </a:lnTo>
                  <a:lnTo>
                    <a:pt x="420" y="823"/>
                  </a:lnTo>
                  <a:lnTo>
                    <a:pt x="409" y="823"/>
                  </a:lnTo>
                  <a:lnTo>
                    <a:pt x="398" y="806"/>
                  </a:lnTo>
                  <a:lnTo>
                    <a:pt x="392" y="782"/>
                  </a:lnTo>
                  <a:lnTo>
                    <a:pt x="384" y="771"/>
                  </a:lnTo>
                  <a:lnTo>
                    <a:pt x="382" y="777"/>
                  </a:lnTo>
                  <a:lnTo>
                    <a:pt x="375" y="760"/>
                  </a:lnTo>
                  <a:lnTo>
                    <a:pt x="370" y="760"/>
                  </a:lnTo>
                  <a:lnTo>
                    <a:pt x="367" y="749"/>
                  </a:lnTo>
                  <a:lnTo>
                    <a:pt x="348" y="732"/>
                  </a:lnTo>
                  <a:lnTo>
                    <a:pt x="336" y="731"/>
                  </a:lnTo>
                  <a:lnTo>
                    <a:pt x="336" y="725"/>
                  </a:lnTo>
                  <a:lnTo>
                    <a:pt x="323" y="723"/>
                  </a:lnTo>
                  <a:lnTo>
                    <a:pt x="312" y="728"/>
                  </a:lnTo>
                  <a:lnTo>
                    <a:pt x="303" y="730"/>
                  </a:lnTo>
                  <a:lnTo>
                    <a:pt x="292" y="736"/>
                  </a:lnTo>
                  <a:lnTo>
                    <a:pt x="289" y="725"/>
                  </a:lnTo>
                  <a:lnTo>
                    <a:pt x="274" y="725"/>
                  </a:lnTo>
                  <a:lnTo>
                    <a:pt x="270" y="722"/>
                  </a:lnTo>
                  <a:lnTo>
                    <a:pt x="257" y="720"/>
                  </a:lnTo>
                  <a:lnTo>
                    <a:pt x="242" y="718"/>
                  </a:lnTo>
                  <a:lnTo>
                    <a:pt x="207" y="752"/>
                  </a:lnTo>
                  <a:lnTo>
                    <a:pt x="188" y="753"/>
                  </a:lnTo>
                  <a:lnTo>
                    <a:pt x="162" y="761"/>
                  </a:lnTo>
                  <a:lnTo>
                    <a:pt x="136" y="765"/>
                  </a:lnTo>
                  <a:lnTo>
                    <a:pt x="114" y="771"/>
                  </a:lnTo>
                  <a:lnTo>
                    <a:pt x="136" y="786"/>
                  </a:lnTo>
                  <a:lnTo>
                    <a:pt x="119" y="793"/>
                  </a:lnTo>
                  <a:lnTo>
                    <a:pt x="112" y="791"/>
                  </a:lnTo>
                  <a:lnTo>
                    <a:pt x="108" y="785"/>
                  </a:lnTo>
                  <a:lnTo>
                    <a:pt x="102" y="781"/>
                  </a:lnTo>
                  <a:lnTo>
                    <a:pt x="93" y="781"/>
                  </a:lnTo>
                  <a:lnTo>
                    <a:pt x="86" y="779"/>
                  </a:lnTo>
                  <a:lnTo>
                    <a:pt x="83" y="773"/>
                  </a:lnTo>
                  <a:lnTo>
                    <a:pt x="90" y="766"/>
                  </a:lnTo>
                  <a:lnTo>
                    <a:pt x="91" y="758"/>
                  </a:lnTo>
                  <a:lnTo>
                    <a:pt x="98" y="755"/>
                  </a:lnTo>
                  <a:lnTo>
                    <a:pt x="107" y="761"/>
                  </a:lnTo>
                  <a:lnTo>
                    <a:pt x="119" y="758"/>
                  </a:lnTo>
                  <a:lnTo>
                    <a:pt x="110" y="701"/>
                  </a:lnTo>
                  <a:lnTo>
                    <a:pt x="103" y="699"/>
                  </a:lnTo>
                  <a:lnTo>
                    <a:pt x="98" y="693"/>
                  </a:lnTo>
                  <a:lnTo>
                    <a:pt x="96" y="684"/>
                  </a:lnTo>
                  <a:lnTo>
                    <a:pt x="92" y="678"/>
                  </a:lnTo>
                  <a:lnTo>
                    <a:pt x="86" y="672"/>
                  </a:lnTo>
                  <a:lnTo>
                    <a:pt x="79" y="672"/>
                  </a:lnTo>
                  <a:lnTo>
                    <a:pt x="61" y="674"/>
                  </a:lnTo>
                  <a:lnTo>
                    <a:pt x="48" y="671"/>
                  </a:lnTo>
                  <a:lnTo>
                    <a:pt x="47" y="679"/>
                  </a:lnTo>
                  <a:lnTo>
                    <a:pt x="34" y="667"/>
                  </a:lnTo>
                  <a:lnTo>
                    <a:pt x="33" y="660"/>
                  </a:lnTo>
                  <a:lnTo>
                    <a:pt x="29" y="652"/>
                  </a:lnTo>
                  <a:lnTo>
                    <a:pt x="34" y="646"/>
                  </a:lnTo>
                  <a:lnTo>
                    <a:pt x="29" y="639"/>
                  </a:lnTo>
                  <a:lnTo>
                    <a:pt x="28" y="631"/>
                  </a:lnTo>
                  <a:lnTo>
                    <a:pt x="0" y="621"/>
                  </a:lnTo>
                  <a:lnTo>
                    <a:pt x="11" y="577"/>
                  </a:lnTo>
                  <a:lnTo>
                    <a:pt x="24" y="570"/>
                  </a:lnTo>
                  <a:lnTo>
                    <a:pt x="29" y="562"/>
                  </a:lnTo>
                  <a:lnTo>
                    <a:pt x="27" y="555"/>
                  </a:lnTo>
                  <a:lnTo>
                    <a:pt x="16" y="544"/>
                  </a:lnTo>
                  <a:lnTo>
                    <a:pt x="26" y="499"/>
                  </a:lnTo>
                  <a:lnTo>
                    <a:pt x="39" y="490"/>
                  </a:lnTo>
                  <a:lnTo>
                    <a:pt x="44" y="484"/>
                  </a:lnTo>
                  <a:lnTo>
                    <a:pt x="42" y="475"/>
                  </a:lnTo>
                  <a:lnTo>
                    <a:pt x="45" y="468"/>
                  </a:lnTo>
                  <a:lnTo>
                    <a:pt x="45" y="461"/>
                  </a:lnTo>
                  <a:lnTo>
                    <a:pt x="49" y="452"/>
                  </a:lnTo>
                  <a:lnTo>
                    <a:pt x="54" y="446"/>
                  </a:lnTo>
                  <a:lnTo>
                    <a:pt x="60" y="451"/>
                  </a:lnTo>
                  <a:lnTo>
                    <a:pt x="64" y="458"/>
                  </a:lnTo>
                  <a:lnTo>
                    <a:pt x="76" y="468"/>
                  </a:lnTo>
                  <a:lnTo>
                    <a:pt x="93" y="505"/>
                  </a:lnTo>
                  <a:lnTo>
                    <a:pt x="102" y="507"/>
                  </a:lnTo>
                  <a:lnTo>
                    <a:pt x="128" y="490"/>
                  </a:lnTo>
                  <a:lnTo>
                    <a:pt x="125" y="481"/>
                  </a:lnTo>
                  <a:lnTo>
                    <a:pt x="122" y="474"/>
                  </a:lnTo>
                  <a:lnTo>
                    <a:pt x="118" y="449"/>
                  </a:lnTo>
                  <a:lnTo>
                    <a:pt x="110" y="436"/>
                  </a:lnTo>
                  <a:lnTo>
                    <a:pt x="119" y="437"/>
                  </a:lnTo>
                  <a:lnTo>
                    <a:pt x="126" y="435"/>
                  </a:lnTo>
                  <a:lnTo>
                    <a:pt x="146" y="420"/>
                  </a:lnTo>
                  <a:lnTo>
                    <a:pt x="153" y="416"/>
                  </a:lnTo>
                  <a:lnTo>
                    <a:pt x="158" y="410"/>
                  </a:lnTo>
                  <a:lnTo>
                    <a:pt x="158" y="402"/>
                  </a:lnTo>
                  <a:lnTo>
                    <a:pt x="158" y="393"/>
                  </a:lnTo>
                  <a:lnTo>
                    <a:pt x="166" y="392"/>
                  </a:lnTo>
                  <a:lnTo>
                    <a:pt x="174" y="393"/>
                  </a:lnTo>
                  <a:lnTo>
                    <a:pt x="182" y="391"/>
                  </a:lnTo>
                  <a:lnTo>
                    <a:pt x="187" y="383"/>
                  </a:lnTo>
                  <a:lnTo>
                    <a:pt x="193" y="379"/>
                  </a:lnTo>
                  <a:lnTo>
                    <a:pt x="201" y="377"/>
                  </a:lnTo>
                  <a:lnTo>
                    <a:pt x="206" y="371"/>
                  </a:lnTo>
                  <a:lnTo>
                    <a:pt x="214" y="366"/>
                  </a:lnTo>
                  <a:lnTo>
                    <a:pt x="219" y="360"/>
                  </a:lnTo>
                  <a:lnTo>
                    <a:pt x="220" y="352"/>
                  </a:lnTo>
                  <a:lnTo>
                    <a:pt x="227" y="348"/>
                  </a:lnTo>
                  <a:lnTo>
                    <a:pt x="242" y="343"/>
                  </a:lnTo>
                  <a:lnTo>
                    <a:pt x="258" y="343"/>
                  </a:lnTo>
                  <a:lnTo>
                    <a:pt x="259" y="351"/>
                  </a:lnTo>
                  <a:lnTo>
                    <a:pt x="263" y="359"/>
                  </a:lnTo>
                  <a:lnTo>
                    <a:pt x="279" y="355"/>
                  </a:lnTo>
                  <a:lnTo>
                    <a:pt x="284" y="361"/>
                  </a:lnTo>
                  <a:lnTo>
                    <a:pt x="289" y="354"/>
                  </a:lnTo>
                  <a:lnTo>
                    <a:pt x="291" y="345"/>
                  </a:lnTo>
                  <a:lnTo>
                    <a:pt x="296" y="339"/>
                  </a:lnTo>
                  <a:lnTo>
                    <a:pt x="303" y="340"/>
                  </a:lnTo>
                  <a:lnTo>
                    <a:pt x="311" y="336"/>
                  </a:lnTo>
                  <a:lnTo>
                    <a:pt x="318" y="336"/>
                  </a:lnTo>
                  <a:lnTo>
                    <a:pt x="324" y="352"/>
                  </a:lnTo>
                  <a:lnTo>
                    <a:pt x="329" y="359"/>
                  </a:lnTo>
                  <a:lnTo>
                    <a:pt x="338" y="355"/>
                  </a:lnTo>
                  <a:lnTo>
                    <a:pt x="345" y="355"/>
                  </a:lnTo>
                  <a:lnTo>
                    <a:pt x="352" y="357"/>
                  </a:lnTo>
                  <a:lnTo>
                    <a:pt x="368" y="354"/>
                  </a:lnTo>
                  <a:lnTo>
                    <a:pt x="376" y="355"/>
                  </a:lnTo>
                  <a:lnTo>
                    <a:pt x="383" y="360"/>
                  </a:lnTo>
                  <a:lnTo>
                    <a:pt x="389" y="365"/>
                  </a:lnTo>
                  <a:lnTo>
                    <a:pt x="395" y="379"/>
                  </a:lnTo>
                  <a:lnTo>
                    <a:pt x="416" y="392"/>
                  </a:lnTo>
                  <a:lnTo>
                    <a:pt x="421" y="398"/>
                  </a:lnTo>
                  <a:lnTo>
                    <a:pt x="424" y="406"/>
                  </a:lnTo>
                  <a:lnTo>
                    <a:pt x="435" y="419"/>
                  </a:lnTo>
                  <a:lnTo>
                    <a:pt x="434" y="426"/>
                  </a:lnTo>
                  <a:lnTo>
                    <a:pt x="435" y="435"/>
                  </a:lnTo>
                  <a:lnTo>
                    <a:pt x="440" y="441"/>
                  </a:lnTo>
                  <a:lnTo>
                    <a:pt x="447" y="438"/>
                  </a:lnTo>
                  <a:lnTo>
                    <a:pt x="447" y="431"/>
                  </a:lnTo>
                  <a:lnTo>
                    <a:pt x="446" y="422"/>
                  </a:lnTo>
                  <a:lnTo>
                    <a:pt x="447" y="415"/>
                  </a:lnTo>
                  <a:lnTo>
                    <a:pt x="442" y="408"/>
                  </a:lnTo>
                  <a:lnTo>
                    <a:pt x="447" y="402"/>
                  </a:lnTo>
                  <a:lnTo>
                    <a:pt x="456" y="400"/>
                  </a:lnTo>
                  <a:lnTo>
                    <a:pt x="458" y="408"/>
                  </a:lnTo>
                  <a:lnTo>
                    <a:pt x="464" y="414"/>
                  </a:lnTo>
                  <a:lnTo>
                    <a:pt x="467" y="421"/>
                  </a:lnTo>
                  <a:lnTo>
                    <a:pt x="473" y="426"/>
                  </a:lnTo>
                  <a:lnTo>
                    <a:pt x="488" y="432"/>
                  </a:lnTo>
                  <a:lnTo>
                    <a:pt x="502" y="440"/>
                  </a:lnTo>
                  <a:lnTo>
                    <a:pt x="511" y="437"/>
                  </a:lnTo>
                  <a:lnTo>
                    <a:pt x="531" y="424"/>
                  </a:lnTo>
                  <a:lnTo>
                    <a:pt x="531" y="415"/>
                  </a:lnTo>
                  <a:lnTo>
                    <a:pt x="537" y="411"/>
                  </a:lnTo>
                  <a:lnTo>
                    <a:pt x="543" y="406"/>
                  </a:lnTo>
                  <a:lnTo>
                    <a:pt x="551" y="405"/>
                  </a:lnTo>
                  <a:lnTo>
                    <a:pt x="559" y="408"/>
                  </a:lnTo>
                  <a:lnTo>
                    <a:pt x="559" y="400"/>
                  </a:lnTo>
                  <a:lnTo>
                    <a:pt x="567" y="399"/>
                  </a:lnTo>
                  <a:lnTo>
                    <a:pt x="575" y="402"/>
                  </a:lnTo>
                  <a:lnTo>
                    <a:pt x="582" y="397"/>
                  </a:lnTo>
                  <a:lnTo>
                    <a:pt x="590" y="402"/>
                  </a:lnTo>
                  <a:lnTo>
                    <a:pt x="601" y="413"/>
                  </a:lnTo>
                  <a:lnTo>
                    <a:pt x="615" y="404"/>
                  </a:lnTo>
                  <a:lnTo>
                    <a:pt x="619" y="397"/>
                  </a:lnTo>
                  <a:lnTo>
                    <a:pt x="634" y="397"/>
                  </a:lnTo>
                  <a:lnTo>
                    <a:pt x="641" y="393"/>
                  </a:lnTo>
                  <a:lnTo>
                    <a:pt x="657" y="399"/>
                  </a:lnTo>
                  <a:lnTo>
                    <a:pt x="662" y="405"/>
                  </a:lnTo>
                  <a:lnTo>
                    <a:pt x="663" y="421"/>
                  </a:lnTo>
                  <a:lnTo>
                    <a:pt x="669" y="427"/>
                  </a:lnTo>
                  <a:lnTo>
                    <a:pt x="674" y="434"/>
                  </a:lnTo>
                  <a:lnTo>
                    <a:pt x="690" y="432"/>
                  </a:lnTo>
                  <a:lnTo>
                    <a:pt x="705" y="435"/>
                  </a:lnTo>
                  <a:lnTo>
                    <a:pt x="705" y="435"/>
                  </a:lnTo>
                  <a:lnTo>
                    <a:pt x="707" y="446"/>
                  </a:lnTo>
                  <a:lnTo>
                    <a:pt x="725" y="445"/>
                  </a:lnTo>
                  <a:lnTo>
                    <a:pt x="731" y="440"/>
                  </a:lnTo>
                  <a:lnTo>
                    <a:pt x="738" y="425"/>
                  </a:lnTo>
                  <a:lnTo>
                    <a:pt x="743" y="419"/>
                  </a:lnTo>
                  <a:lnTo>
                    <a:pt x="749" y="421"/>
                  </a:lnTo>
                  <a:lnTo>
                    <a:pt x="760" y="434"/>
                  </a:lnTo>
                  <a:lnTo>
                    <a:pt x="776" y="435"/>
                  </a:lnTo>
                  <a:lnTo>
                    <a:pt x="792" y="432"/>
                  </a:lnTo>
                  <a:lnTo>
                    <a:pt x="800" y="426"/>
                  </a:lnTo>
                  <a:lnTo>
                    <a:pt x="814" y="421"/>
                  </a:lnTo>
                  <a:lnTo>
                    <a:pt x="827" y="383"/>
                  </a:lnTo>
                  <a:lnTo>
                    <a:pt x="830" y="376"/>
                  </a:lnTo>
                  <a:lnTo>
                    <a:pt x="824" y="370"/>
                  </a:lnTo>
                  <a:lnTo>
                    <a:pt x="823" y="366"/>
                  </a:lnTo>
                  <a:lnTo>
                    <a:pt x="809" y="365"/>
                  </a:lnTo>
                  <a:lnTo>
                    <a:pt x="793" y="363"/>
                  </a:lnTo>
                  <a:lnTo>
                    <a:pt x="787" y="356"/>
                  </a:lnTo>
                  <a:lnTo>
                    <a:pt x="784" y="351"/>
                  </a:lnTo>
                  <a:lnTo>
                    <a:pt x="766" y="348"/>
                  </a:lnTo>
                  <a:lnTo>
                    <a:pt x="759" y="345"/>
                  </a:lnTo>
                  <a:lnTo>
                    <a:pt x="760" y="336"/>
                  </a:lnTo>
                  <a:lnTo>
                    <a:pt x="755" y="329"/>
                  </a:lnTo>
                  <a:lnTo>
                    <a:pt x="739" y="327"/>
                  </a:lnTo>
                  <a:lnTo>
                    <a:pt x="741" y="318"/>
                  </a:lnTo>
                  <a:lnTo>
                    <a:pt x="748" y="316"/>
                  </a:lnTo>
                  <a:lnTo>
                    <a:pt x="760" y="306"/>
                  </a:lnTo>
                  <a:lnTo>
                    <a:pt x="776" y="301"/>
                  </a:lnTo>
                  <a:lnTo>
                    <a:pt x="790" y="291"/>
                  </a:lnTo>
                  <a:lnTo>
                    <a:pt x="793" y="285"/>
                  </a:lnTo>
                  <a:lnTo>
                    <a:pt x="795" y="276"/>
                  </a:lnTo>
                  <a:lnTo>
                    <a:pt x="776" y="249"/>
                  </a:lnTo>
                  <a:lnTo>
                    <a:pt x="784" y="246"/>
                  </a:lnTo>
                  <a:lnTo>
                    <a:pt x="790" y="241"/>
                  </a:lnTo>
                  <a:lnTo>
                    <a:pt x="792" y="232"/>
                  </a:lnTo>
                  <a:lnTo>
                    <a:pt x="798" y="227"/>
                  </a:lnTo>
                  <a:lnTo>
                    <a:pt x="807" y="226"/>
                  </a:lnTo>
                  <a:lnTo>
                    <a:pt x="814" y="227"/>
                  </a:lnTo>
                  <a:lnTo>
                    <a:pt x="823" y="226"/>
                  </a:lnTo>
                  <a:lnTo>
                    <a:pt x="830" y="228"/>
                  </a:lnTo>
                  <a:lnTo>
                    <a:pt x="846" y="228"/>
                  </a:lnTo>
                  <a:lnTo>
                    <a:pt x="855" y="226"/>
                  </a:lnTo>
                  <a:lnTo>
                    <a:pt x="857" y="217"/>
                  </a:lnTo>
                  <a:lnTo>
                    <a:pt x="854" y="211"/>
                  </a:lnTo>
                  <a:lnTo>
                    <a:pt x="839" y="203"/>
                  </a:lnTo>
                  <a:lnTo>
                    <a:pt x="807" y="199"/>
                  </a:lnTo>
                  <a:lnTo>
                    <a:pt x="803" y="192"/>
                  </a:lnTo>
                  <a:lnTo>
                    <a:pt x="805" y="183"/>
                  </a:lnTo>
                  <a:lnTo>
                    <a:pt x="812" y="183"/>
                  </a:lnTo>
                  <a:lnTo>
                    <a:pt x="819" y="180"/>
                  </a:lnTo>
                  <a:lnTo>
                    <a:pt x="823" y="173"/>
                  </a:lnTo>
                  <a:lnTo>
                    <a:pt x="818" y="168"/>
                  </a:lnTo>
                  <a:lnTo>
                    <a:pt x="811" y="172"/>
                  </a:lnTo>
                  <a:lnTo>
                    <a:pt x="795" y="172"/>
                  </a:lnTo>
                  <a:lnTo>
                    <a:pt x="795" y="163"/>
                  </a:lnTo>
                  <a:lnTo>
                    <a:pt x="797" y="156"/>
                  </a:lnTo>
                  <a:lnTo>
                    <a:pt x="802" y="150"/>
                  </a:lnTo>
                  <a:lnTo>
                    <a:pt x="791" y="139"/>
                  </a:lnTo>
                  <a:lnTo>
                    <a:pt x="807" y="137"/>
                  </a:lnTo>
                  <a:lnTo>
                    <a:pt x="811" y="131"/>
                  </a:lnTo>
                  <a:lnTo>
                    <a:pt x="820" y="131"/>
                  </a:lnTo>
                  <a:lnTo>
                    <a:pt x="825" y="137"/>
                  </a:lnTo>
                  <a:lnTo>
                    <a:pt x="833" y="136"/>
                  </a:lnTo>
                  <a:lnTo>
                    <a:pt x="841" y="137"/>
                  </a:lnTo>
                  <a:lnTo>
                    <a:pt x="849" y="135"/>
                  </a:lnTo>
                  <a:lnTo>
                    <a:pt x="873" y="136"/>
                  </a:lnTo>
                  <a:lnTo>
                    <a:pt x="878" y="142"/>
                  </a:lnTo>
                  <a:lnTo>
                    <a:pt x="888" y="130"/>
                  </a:lnTo>
                  <a:lnTo>
                    <a:pt x="895" y="128"/>
                  </a:lnTo>
                  <a:lnTo>
                    <a:pt x="911" y="128"/>
                  </a:lnTo>
                  <a:lnTo>
                    <a:pt x="918" y="123"/>
                  </a:lnTo>
                  <a:lnTo>
                    <a:pt x="926" y="120"/>
                  </a:lnTo>
                  <a:lnTo>
                    <a:pt x="938" y="110"/>
                  </a:lnTo>
                  <a:lnTo>
                    <a:pt x="947" y="113"/>
                  </a:lnTo>
                  <a:lnTo>
                    <a:pt x="952" y="118"/>
                  </a:lnTo>
                  <a:lnTo>
                    <a:pt x="961" y="118"/>
                  </a:lnTo>
                  <a:lnTo>
                    <a:pt x="963" y="110"/>
                  </a:lnTo>
                  <a:lnTo>
                    <a:pt x="980" y="107"/>
                  </a:lnTo>
                  <a:lnTo>
                    <a:pt x="986" y="102"/>
                  </a:lnTo>
                  <a:lnTo>
                    <a:pt x="995" y="102"/>
                  </a:lnTo>
                  <a:lnTo>
                    <a:pt x="1002" y="98"/>
                  </a:lnTo>
                  <a:lnTo>
                    <a:pt x="1010" y="98"/>
                  </a:lnTo>
                  <a:lnTo>
                    <a:pt x="1017" y="101"/>
                  </a:lnTo>
                  <a:lnTo>
                    <a:pt x="1022" y="93"/>
                  </a:lnTo>
                  <a:lnTo>
                    <a:pt x="1023" y="86"/>
                  </a:lnTo>
                  <a:lnTo>
                    <a:pt x="1027" y="79"/>
                  </a:lnTo>
                  <a:lnTo>
                    <a:pt x="1034" y="74"/>
                  </a:lnTo>
                  <a:lnTo>
                    <a:pt x="1042" y="72"/>
                  </a:lnTo>
                  <a:lnTo>
                    <a:pt x="1049" y="76"/>
                  </a:lnTo>
                  <a:lnTo>
                    <a:pt x="1067" y="70"/>
                  </a:lnTo>
                  <a:lnTo>
                    <a:pt x="1067" y="71"/>
                  </a:lnTo>
                  <a:lnTo>
                    <a:pt x="1104" y="61"/>
                  </a:lnTo>
                  <a:lnTo>
                    <a:pt x="1136" y="58"/>
                  </a:lnTo>
                  <a:lnTo>
                    <a:pt x="1164" y="49"/>
                  </a:lnTo>
                  <a:lnTo>
                    <a:pt x="1171" y="44"/>
                  </a:lnTo>
                  <a:lnTo>
                    <a:pt x="1179" y="44"/>
                  </a:lnTo>
                  <a:lnTo>
                    <a:pt x="1187" y="42"/>
                  </a:lnTo>
                  <a:lnTo>
                    <a:pt x="1191" y="36"/>
                  </a:lnTo>
                  <a:lnTo>
                    <a:pt x="1191" y="28"/>
                  </a:lnTo>
                  <a:lnTo>
                    <a:pt x="1191" y="20"/>
                  </a:lnTo>
                  <a:lnTo>
                    <a:pt x="1200" y="21"/>
                  </a:lnTo>
                  <a:lnTo>
                    <a:pt x="1207" y="20"/>
                  </a:lnTo>
                  <a:lnTo>
                    <a:pt x="1212" y="12"/>
                  </a:lnTo>
                  <a:lnTo>
                    <a:pt x="1218" y="7"/>
                  </a:lnTo>
                  <a:lnTo>
                    <a:pt x="1227" y="7"/>
                  </a:lnTo>
                  <a:lnTo>
                    <a:pt x="1232" y="1"/>
                  </a:lnTo>
                  <a:lnTo>
                    <a:pt x="1239" y="0"/>
                  </a:lnTo>
                  <a:lnTo>
                    <a:pt x="1244" y="6"/>
                  </a:lnTo>
                  <a:lnTo>
                    <a:pt x="1253" y="4"/>
                  </a:lnTo>
                  <a:lnTo>
                    <a:pt x="1260" y="7"/>
                  </a:lnTo>
                  <a:lnTo>
                    <a:pt x="1269" y="5"/>
                  </a:lnTo>
                  <a:lnTo>
                    <a:pt x="1276" y="9"/>
                  </a:lnTo>
                  <a:lnTo>
                    <a:pt x="1281" y="15"/>
                  </a:lnTo>
                  <a:lnTo>
                    <a:pt x="1295" y="23"/>
                  </a:lnTo>
                  <a:lnTo>
                    <a:pt x="1302" y="20"/>
                  </a:lnTo>
                  <a:lnTo>
                    <a:pt x="1308" y="15"/>
                  </a:lnTo>
                  <a:lnTo>
                    <a:pt x="1324" y="12"/>
                  </a:lnTo>
                  <a:lnTo>
                    <a:pt x="1332" y="15"/>
                  </a:lnTo>
                  <a:lnTo>
                    <a:pt x="1338" y="21"/>
                  </a:lnTo>
                  <a:lnTo>
                    <a:pt x="1341" y="28"/>
                  </a:lnTo>
                  <a:lnTo>
                    <a:pt x="1343" y="44"/>
                  </a:lnTo>
                  <a:lnTo>
                    <a:pt x="1341" y="53"/>
                  </a:lnTo>
                  <a:lnTo>
                    <a:pt x="1344" y="60"/>
                  </a:lnTo>
                  <a:lnTo>
                    <a:pt x="1356" y="71"/>
                  </a:lnTo>
                  <a:lnTo>
                    <a:pt x="1352" y="79"/>
                  </a:lnTo>
                  <a:lnTo>
                    <a:pt x="1354" y="94"/>
                  </a:lnTo>
                  <a:lnTo>
                    <a:pt x="1349" y="102"/>
                  </a:lnTo>
                  <a:lnTo>
                    <a:pt x="1344" y="107"/>
                  </a:lnTo>
                  <a:lnTo>
                    <a:pt x="1347" y="114"/>
                  </a:lnTo>
                  <a:lnTo>
                    <a:pt x="1350" y="123"/>
                  </a:lnTo>
                  <a:lnTo>
                    <a:pt x="1366" y="118"/>
                  </a:lnTo>
                  <a:lnTo>
                    <a:pt x="1373" y="123"/>
                  </a:lnTo>
                  <a:lnTo>
                    <a:pt x="1381" y="122"/>
                  </a:lnTo>
                  <a:lnTo>
                    <a:pt x="1384" y="113"/>
                  </a:lnTo>
                  <a:lnTo>
                    <a:pt x="1392" y="113"/>
                  </a:lnTo>
                  <a:lnTo>
                    <a:pt x="1399" y="115"/>
                  </a:lnTo>
                  <a:lnTo>
                    <a:pt x="1402" y="107"/>
                  </a:lnTo>
                  <a:lnTo>
                    <a:pt x="1402" y="99"/>
                  </a:lnTo>
                  <a:lnTo>
                    <a:pt x="1409" y="101"/>
                  </a:lnTo>
                  <a:lnTo>
                    <a:pt x="1413" y="108"/>
                  </a:lnTo>
                  <a:lnTo>
                    <a:pt x="1415" y="117"/>
                  </a:lnTo>
                  <a:lnTo>
                    <a:pt x="1420" y="122"/>
                  </a:lnTo>
                  <a:lnTo>
                    <a:pt x="1418" y="129"/>
                  </a:lnTo>
                  <a:lnTo>
                    <a:pt x="1416" y="137"/>
                  </a:lnTo>
                  <a:lnTo>
                    <a:pt x="1432" y="139"/>
                  </a:lnTo>
                  <a:lnTo>
                    <a:pt x="1430" y="131"/>
                  </a:lnTo>
                  <a:lnTo>
                    <a:pt x="1425" y="125"/>
                  </a:lnTo>
                  <a:lnTo>
                    <a:pt x="1432" y="123"/>
                  </a:lnTo>
                  <a:lnTo>
                    <a:pt x="1448" y="125"/>
                  </a:lnTo>
                  <a:lnTo>
                    <a:pt x="1456" y="130"/>
                  </a:lnTo>
                  <a:lnTo>
                    <a:pt x="1461" y="136"/>
                  </a:lnTo>
                  <a:lnTo>
                    <a:pt x="1469" y="140"/>
                  </a:lnTo>
                  <a:lnTo>
                    <a:pt x="1476" y="140"/>
                  </a:lnTo>
                  <a:lnTo>
                    <a:pt x="1480" y="133"/>
                  </a:lnTo>
                  <a:lnTo>
                    <a:pt x="1488" y="129"/>
                  </a:lnTo>
                  <a:lnTo>
                    <a:pt x="1490" y="137"/>
                  </a:lnTo>
                  <a:lnTo>
                    <a:pt x="1490" y="145"/>
                  </a:lnTo>
                  <a:lnTo>
                    <a:pt x="1481" y="147"/>
                  </a:lnTo>
                  <a:lnTo>
                    <a:pt x="1475" y="152"/>
                  </a:lnTo>
                  <a:lnTo>
                    <a:pt x="1470" y="160"/>
                  </a:lnTo>
                  <a:lnTo>
                    <a:pt x="1468" y="167"/>
                  </a:lnTo>
                  <a:lnTo>
                    <a:pt x="1469" y="176"/>
                  </a:lnTo>
                  <a:lnTo>
                    <a:pt x="1474" y="183"/>
                  </a:lnTo>
                  <a:lnTo>
                    <a:pt x="1481" y="182"/>
                  </a:lnTo>
                  <a:lnTo>
                    <a:pt x="1486" y="176"/>
                  </a:lnTo>
                  <a:lnTo>
                    <a:pt x="1501" y="169"/>
                  </a:lnTo>
                  <a:lnTo>
                    <a:pt x="1508" y="173"/>
                  </a:lnTo>
                  <a:lnTo>
                    <a:pt x="1517" y="172"/>
                  </a:lnTo>
                  <a:lnTo>
                    <a:pt x="1522" y="177"/>
                  </a:lnTo>
                  <a:lnTo>
                    <a:pt x="1531" y="177"/>
                  </a:lnTo>
                  <a:lnTo>
                    <a:pt x="1528" y="169"/>
                  </a:lnTo>
                  <a:lnTo>
                    <a:pt x="1533" y="163"/>
                  </a:lnTo>
                  <a:lnTo>
                    <a:pt x="1542" y="163"/>
                  </a:lnTo>
                  <a:lnTo>
                    <a:pt x="1551" y="151"/>
                  </a:lnTo>
                  <a:lnTo>
                    <a:pt x="1567" y="149"/>
                  </a:lnTo>
                  <a:lnTo>
                    <a:pt x="1580" y="137"/>
                  </a:lnTo>
                  <a:lnTo>
                    <a:pt x="1586" y="123"/>
                  </a:lnTo>
                  <a:lnTo>
                    <a:pt x="1592" y="118"/>
                  </a:lnTo>
                  <a:lnTo>
                    <a:pt x="1601" y="119"/>
                  </a:lnTo>
                  <a:lnTo>
                    <a:pt x="1617" y="115"/>
                  </a:lnTo>
                  <a:lnTo>
                    <a:pt x="1624" y="113"/>
                  </a:lnTo>
                  <a:lnTo>
                    <a:pt x="1628" y="106"/>
                  </a:lnTo>
                  <a:lnTo>
                    <a:pt x="1644" y="104"/>
                  </a:lnTo>
                  <a:lnTo>
                    <a:pt x="1657" y="96"/>
                  </a:lnTo>
                  <a:lnTo>
                    <a:pt x="1661" y="103"/>
                  </a:lnTo>
                  <a:lnTo>
                    <a:pt x="1662" y="110"/>
                  </a:lnTo>
                  <a:lnTo>
                    <a:pt x="1657" y="118"/>
                  </a:lnTo>
                  <a:lnTo>
                    <a:pt x="1650" y="122"/>
                  </a:lnTo>
                  <a:lnTo>
                    <a:pt x="1642" y="120"/>
                  </a:lnTo>
                  <a:lnTo>
                    <a:pt x="1641" y="128"/>
                  </a:lnTo>
                  <a:lnTo>
                    <a:pt x="1644" y="135"/>
                  </a:lnTo>
                  <a:lnTo>
                    <a:pt x="1648" y="137"/>
                  </a:lnTo>
                  <a:lnTo>
                    <a:pt x="1720" y="204"/>
                  </a:lnTo>
                  <a:lnTo>
                    <a:pt x="1840" y="422"/>
                  </a:lnTo>
                  <a:lnTo>
                    <a:pt x="1854" y="411"/>
                  </a:lnTo>
                  <a:lnTo>
                    <a:pt x="1857" y="404"/>
                  </a:lnTo>
                  <a:lnTo>
                    <a:pt x="1857" y="397"/>
                  </a:lnTo>
                  <a:lnTo>
                    <a:pt x="1868" y="383"/>
                  </a:lnTo>
                  <a:lnTo>
                    <a:pt x="1876" y="382"/>
                  </a:lnTo>
                  <a:lnTo>
                    <a:pt x="1881" y="388"/>
                  </a:lnTo>
                  <a:lnTo>
                    <a:pt x="1889" y="391"/>
                  </a:lnTo>
                  <a:lnTo>
                    <a:pt x="1903" y="399"/>
                  </a:lnTo>
                  <a:lnTo>
                    <a:pt x="1899" y="406"/>
                  </a:lnTo>
                  <a:lnTo>
                    <a:pt x="1903" y="413"/>
                  </a:lnTo>
                  <a:lnTo>
                    <a:pt x="1909" y="414"/>
                  </a:lnTo>
                  <a:lnTo>
                    <a:pt x="1914" y="427"/>
                  </a:lnTo>
                  <a:lnTo>
                    <a:pt x="1938" y="425"/>
                  </a:lnTo>
                  <a:lnTo>
                    <a:pt x="1956" y="430"/>
                  </a:lnTo>
                  <a:lnTo>
                    <a:pt x="1963" y="427"/>
                  </a:lnTo>
                  <a:lnTo>
                    <a:pt x="1979" y="427"/>
                  </a:lnTo>
                  <a:lnTo>
                    <a:pt x="1981" y="420"/>
                  </a:lnTo>
                  <a:lnTo>
                    <a:pt x="1986" y="414"/>
                  </a:lnTo>
                  <a:lnTo>
                    <a:pt x="1995" y="415"/>
                  </a:lnTo>
                  <a:lnTo>
                    <a:pt x="2002" y="415"/>
                  </a:lnTo>
                  <a:lnTo>
                    <a:pt x="2006" y="408"/>
                  </a:lnTo>
                  <a:lnTo>
                    <a:pt x="2012" y="403"/>
                  </a:lnTo>
                  <a:lnTo>
                    <a:pt x="2028" y="408"/>
                  </a:lnTo>
                  <a:lnTo>
                    <a:pt x="2035" y="411"/>
                  </a:lnTo>
                  <a:lnTo>
                    <a:pt x="2039" y="419"/>
                  </a:lnTo>
                  <a:lnTo>
                    <a:pt x="2046" y="422"/>
                  </a:lnTo>
                  <a:lnTo>
                    <a:pt x="2056" y="435"/>
                  </a:lnTo>
                  <a:lnTo>
                    <a:pt x="2064" y="438"/>
                  </a:lnTo>
                  <a:lnTo>
                    <a:pt x="2067" y="446"/>
                  </a:lnTo>
                  <a:lnTo>
                    <a:pt x="2065" y="454"/>
                  </a:lnTo>
                  <a:lnTo>
                    <a:pt x="2066" y="462"/>
                  </a:lnTo>
                  <a:lnTo>
                    <a:pt x="2070" y="469"/>
                  </a:lnTo>
                  <a:lnTo>
                    <a:pt x="2078" y="470"/>
                  </a:lnTo>
                  <a:lnTo>
                    <a:pt x="2099" y="481"/>
                  </a:lnTo>
                  <a:lnTo>
                    <a:pt x="2103" y="489"/>
                  </a:lnTo>
                  <a:lnTo>
                    <a:pt x="2103" y="496"/>
                  </a:lnTo>
                  <a:lnTo>
                    <a:pt x="2110" y="500"/>
                  </a:lnTo>
                  <a:lnTo>
                    <a:pt x="2115" y="505"/>
                  </a:lnTo>
                  <a:lnTo>
                    <a:pt x="2123" y="519"/>
                  </a:lnTo>
                  <a:lnTo>
                    <a:pt x="2129" y="524"/>
                  </a:lnTo>
                  <a:lnTo>
                    <a:pt x="2145" y="526"/>
                  </a:lnTo>
                  <a:lnTo>
                    <a:pt x="2152" y="531"/>
                  </a:lnTo>
                  <a:lnTo>
                    <a:pt x="2159" y="533"/>
                  </a:lnTo>
                  <a:lnTo>
                    <a:pt x="2168" y="534"/>
                  </a:lnTo>
                  <a:lnTo>
                    <a:pt x="2177" y="534"/>
                  </a:lnTo>
                  <a:lnTo>
                    <a:pt x="2179" y="527"/>
                  </a:lnTo>
                  <a:lnTo>
                    <a:pt x="2184" y="521"/>
                  </a:lnTo>
                  <a:lnTo>
                    <a:pt x="2199" y="515"/>
                  </a:lnTo>
                  <a:lnTo>
                    <a:pt x="2201" y="523"/>
                  </a:lnTo>
                  <a:lnTo>
                    <a:pt x="2205" y="531"/>
                  </a:lnTo>
                  <a:lnTo>
                    <a:pt x="2212" y="535"/>
                  </a:lnTo>
                  <a:lnTo>
                    <a:pt x="2218" y="549"/>
                  </a:lnTo>
                  <a:lnTo>
                    <a:pt x="2226" y="554"/>
                  </a:lnTo>
                  <a:lnTo>
                    <a:pt x="2230" y="561"/>
                  </a:lnTo>
                  <a:lnTo>
                    <a:pt x="2217" y="587"/>
                  </a:lnTo>
                  <a:lnTo>
                    <a:pt x="2207" y="607"/>
                  </a:lnTo>
                  <a:lnTo>
                    <a:pt x="2191" y="623"/>
                  </a:lnTo>
                  <a:lnTo>
                    <a:pt x="2171" y="629"/>
                  </a:lnTo>
                  <a:lnTo>
                    <a:pt x="2156" y="628"/>
                  </a:lnTo>
                  <a:lnTo>
                    <a:pt x="2145" y="648"/>
                  </a:lnTo>
                  <a:lnTo>
                    <a:pt x="2140" y="673"/>
                  </a:lnTo>
                  <a:lnTo>
                    <a:pt x="2142" y="696"/>
                  </a:lnTo>
                  <a:lnTo>
                    <a:pt x="2139" y="733"/>
                  </a:lnTo>
                  <a:lnTo>
                    <a:pt x="2116" y="741"/>
                  </a:lnTo>
                  <a:lnTo>
                    <a:pt x="2102" y="753"/>
                  </a:lnTo>
                  <a:lnTo>
                    <a:pt x="2092" y="745"/>
                  </a:lnTo>
                  <a:lnTo>
                    <a:pt x="2082" y="736"/>
                  </a:lnTo>
                  <a:lnTo>
                    <a:pt x="2048" y="739"/>
                  </a:lnTo>
                  <a:lnTo>
                    <a:pt x="2030" y="733"/>
                  </a:lnTo>
                  <a:lnTo>
                    <a:pt x="2021" y="726"/>
                  </a:lnTo>
                  <a:lnTo>
                    <a:pt x="1996" y="726"/>
                  </a:lnTo>
                  <a:lnTo>
                    <a:pt x="1986" y="747"/>
                  </a:lnTo>
                  <a:lnTo>
                    <a:pt x="1978" y="773"/>
                  </a:lnTo>
                  <a:lnTo>
                    <a:pt x="1965" y="800"/>
                  </a:lnTo>
                  <a:lnTo>
                    <a:pt x="1959" y="824"/>
                  </a:lnTo>
                  <a:lnTo>
                    <a:pt x="1956" y="844"/>
                  </a:lnTo>
                  <a:lnTo>
                    <a:pt x="1958" y="859"/>
                  </a:lnTo>
                  <a:lnTo>
                    <a:pt x="1964" y="877"/>
                  </a:lnTo>
                  <a:lnTo>
                    <a:pt x="1957" y="882"/>
                  </a:lnTo>
                  <a:lnTo>
                    <a:pt x="1902" y="884"/>
                  </a:lnTo>
                  <a:lnTo>
                    <a:pt x="1879" y="892"/>
                  </a:lnTo>
                  <a:lnTo>
                    <a:pt x="1861" y="894"/>
                  </a:lnTo>
                  <a:lnTo>
                    <a:pt x="1841" y="901"/>
                  </a:lnTo>
                  <a:lnTo>
                    <a:pt x="1831" y="909"/>
                  </a:lnTo>
                  <a:lnTo>
                    <a:pt x="1840" y="916"/>
                  </a:lnTo>
                  <a:lnTo>
                    <a:pt x="1847" y="931"/>
                  </a:lnTo>
                  <a:lnTo>
                    <a:pt x="1852" y="969"/>
                  </a:lnTo>
                  <a:lnTo>
                    <a:pt x="1856" y="984"/>
                  </a:lnTo>
                  <a:lnTo>
                    <a:pt x="1863" y="996"/>
                  </a:lnTo>
                  <a:lnTo>
                    <a:pt x="1872" y="1023"/>
                  </a:lnTo>
                  <a:lnTo>
                    <a:pt x="1872" y="1038"/>
                  </a:lnTo>
                  <a:lnTo>
                    <a:pt x="1859" y="1048"/>
                  </a:lnTo>
                  <a:lnTo>
                    <a:pt x="1860" y="1061"/>
                  </a:lnTo>
                  <a:lnTo>
                    <a:pt x="1852" y="1070"/>
                  </a:lnTo>
                  <a:lnTo>
                    <a:pt x="1850" y="1081"/>
                  </a:lnTo>
                  <a:lnTo>
                    <a:pt x="1850" y="1099"/>
                  </a:lnTo>
                  <a:lnTo>
                    <a:pt x="1850" y="1099"/>
                  </a:lnTo>
                  <a:lnTo>
                    <a:pt x="1843" y="1099"/>
                  </a:lnTo>
                  <a:lnTo>
                    <a:pt x="1823" y="1086"/>
                  </a:lnTo>
                  <a:lnTo>
                    <a:pt x="1807" y="1083"/>
                  </a:lnTo>
                  <a:lnTo>
                    <a:pt x="1792" y="1065"/>
                  </a:lnTo>
                  <a:lnTo>
                    <a:pt x="1776" y="1064"/>
                  </a:lnTo>
                  <a:lnTo>
                    <a:pt x="1768" y="1061"/>
                  </a:lnTo>
                  <a:lnTo>
                    <a:pt x="1760" y="1061"/>
                  </a:lnTo>
                  <a:lnTo>
                    <a:pt x="1753" y="1057"/>
                  </a:lnTo>
                  <a:lnTo>
                    <a:pt x="1745" y="1056"/>
                  </a:lnTo>
                  <a:lnTo>
                    <a:pt x="1721" y="1057"/>
                  </a:lnTo>
                  <a:lnTo>
                    <a:pt x="1698" y="1054"/>
                  </a:lnTo>
                  <a:lnTo>
                    <a:pt x="1689" y="1055"/>
                  </a:lnTo>
                  <a:lnTo>
                    <a:pt x="1674" y="1048"/>
                  </a:lnTo>
                  <a:lnTo>
                    <a:pt x="1667" y="1048"/>
                  </a:lnTo>
                  <a:lnTo>
                    <a:pt x="1652" y="1054"/>
                  </a:lnTo>
                  <a:lnTo>
                    <a:pt x="1620" y="1050"/>
                  </a:lnTo>
                  <a:lnTo>
                    <a:pt x="1612" y="1050"/>
                  </a:lnTo>
                  <a:lnTo>
                    <a:pt x="1596" y="1054"/>
                  </a:lnTo>
                  <a:lnTo>
                    <a:pt x="1580" y="1054"/>
                  </a:lnTo>
                  <a:lnTo>
                    <a:pt x="1571" y="1053"/>
                  </a:lnTo>
                  <a:lnTo>
                    <a:pt x="1565" y="1048"/>
                  </a:lnTo>
                  <a:lnTo>
                    <a:pt x="1556" y="1046"/>
                  </a:lnTo>
                  <a:lnTo>
                    <a:pt x="1540" y="1048"/>
                  </a:lnTo>
                  <a:lnTo>
                    <a:pt x="1534" y="1043"/>
                  </a:lnTo>
                  <a:lnTo>
                    <a:pt x="1513" y="1030"/>
                  </a:lnTo>
                  <a:lnTo>
                    <a:pt x="1506" y="1034"/>
                  </a:lnTo>
                  <a:lnTo>
                    <a:pt x="1499" y="1035"/>
                  </a:lnTo>
                  <a:lnTo>
                    <a:pt x="1491" y="1038"/>
                  </a:lnTo>
                  <a:lnTo>
                    <a:pt x="1479" y="1048"/>
                  </a:lnTo>
                  <a:lnTo>
                    <a:pt x="1478" y="1056"/>
                  </a:lnTo>
                  <a:lnTo>
                    <a:pt x="1473" y="1064"/>
                  </a:lnTo>
                  <a:lnTo>
                    <a:pt x="1470" y="1080"/>
                  </a:lnTo>
                  <a:lnTo>
                    <a:pt x="1467" y="1086"/>
                  </a:lnTo>
                  <a:lnTo>
                    <a:pt x="1451" y="1082"/>
                  </a:lnTo>
                  <a:lnTo>
                    <a:pt x="1437" y="1075"/>
                  </a:lnTo>
                  <a:lnTo>
                    <a:pt x="1421" y="1070"/>
                  </a:lnTo>
                  <a:lnTo>
                    <a:pt x="1414" y="1066"/>
                  </a:lnTo>
                  <a:lnTo>
                    <a:pt x="1406" y="1064"/>
                  </a:lnTo>
                  <a:lnTo>
                    <a:pt x="1398" y="1064"/>
                  </a:lnTo>
                  <a:lnTo>
                    <a:pt x="1383" y="1061"/>
                  </a:lnTo>
                  <a:lnTo>
                    <a:pt x="1375" y="1062"/>
                  </a:lnTo>
                  <a:lnTo>
                    <a:pt x="1367" y="1060"/>
                  </a:lnTo>
                  <a:lnTo>
                    <a:pt x="1351" y="1062"/>
                  </a:lnTo>
                  <a:lnTo>
                    <a:pt x="1344" y="1066"/>
                  </a:lnTo>
                  <a:lnTo>
                    <a:pt x="1341" y="1073"/>
                  </a:lnTo>
                  <a:lnTo>
                    <a:pt x="1343" y="1081"/>
                  </a:lnTo>
                  <a:lnTo>
                    <a:pt x="1338" y="1088"/>
                  </a:lnTo>
                  <a:lnTo>
                    <a:pt x="1334" y="1096"/>
                  </a:lnTo>
                  <a:lnTo>
                    <a:pt x="1332" y="1103"/>
                  </a:lnTo>
                  <a:lnTo>
                    <a:pt x="1320" y="1115"/>
                  </a:lnTo>
                  <a:lnTo>
                    <a:pt x="1313" y="1118"/>
                  </a:lnTo>
                  <a:lnTo>
                    <a:pt x="1306" y="1115"/>
                  </a:lnTo>
                  <a:lnTo>
                    <a:pt x="1300" y="1130"/>
                  </a:lnTo>
                  <a:lnTo>
                    <a:pt x="1293" y="1135"/>
                  </a:lnTo>
                  <a:lnTo>
                    <a:pt x="1271" y="1145"/>
                  </a:lnTo>
                  <a:lnTo>
                    <a:pt x="1257" y="1153"/>
                  </a:lnTo>
                  <a:lnTo>
                    <a:pt x="1252" y="1159"/>
                  </a:lnTo>
                  <a:lnTo>
                    <a:pt x="1244" y="1162"/>
                  </a:lnTo>
                  <a:lnTo>
                    <a:pt x="1237" y="1167"/>
                  </a:lnTo>
                  <a:lnTo>
                    <a:pt x="1233" y="1174"/>
                  </a:lnTo>
                  <a:lnTo>
                    <a:pt x="1231" y="1182"/>
                  </a:lnTo>
                  <a:lnTo>
                    <a:pt x="1225" y="1186"/>
                  </a:lnTo>
                  <a:lnTo>
                    <a:pt x="1217" y="1190"/>
                  </a:lnTo>
                  <a:lnTo>
                    <a:pt x="1209" y="1189"/>
                  </a:lnTo>
                  <a:lnTo>
                    <a:pt x="1194" y="1183"/>
                  </a:lnTo>
                  <a:lnTo>
                    <a:pt x="1185" y="1180"/>
                  </a:lnTo>
                  <a:lnTo>
                    <a:pt x="1172" y="1172"/>
                  </a:lnTo>
                  <a:lnTo>
                    <a:pt x="1115" y="1178"/>
                  </a:lnTo>
                  <a:lnTo>
                    <a:pt x="1105" y="1132"/>
                  </a:lnTo>
                  <a:lnTo>
                    <a:pt x="1072" y="1126"/>
                  </a:lnTo>
                  <a:lnTo>
                    <a:pt x="1071" y="1113"/>
                  </a:lnTo>
                  <a:lnTo>
                    <a:pt x="1071" y="1097"/>
                  </a:lnTo>
                  <a:lnTo>
                    <a:pt x="1080" y="1096"/>
                  </a:lnTo>
                  <a:lnTo>
                    <a:pt x="1078" y="1053"/>
                  </a:lnTo>
                  <a:lnTo>
                    <a:pt x="1065" y="1054"/>
                  </a:lnTo>
                  <a:lnTo>
                    <a:pt x="1048" y="1021"/>
                  </a:lnTo>
                  <a:lnTo>
                    <a:pt x="1035" y="1011"/>
                  </a:lnTo>
                  <a:lnTo>
                    <a:pt x="1028" y="1007"/>
                  </a:lnTo>
                  <a:lnTo>
                    <a:pt x="1016" y="997"/>
                  </a:lnTo>
                  <a:lnTo>
                    <a:pt x="1010" y="991"/>
                  </a:lnTo>
                  <a:lnTo>
                    <a:pt x="996" y="997"/>
                  </a:lnTo>
                  <a:lnTo>
                    <a:pt x="920" y="996"/>
                  </a:lnTo>
                  <a:lnTo>
                    <a:pt x="849" y="1008"/>
                  </a:lnTo>
                  <a:lnTo>
                    <a:pt x="820" y="980"/>
                  </a:lnTo>
                  <a:lnTo>
                    <a:pt x="777" y="932"/>
                  </a:lnTo>
                  <a:lnTo>
                    <a:pt x="742" y="899"/>
                  </a:lnTo>
                  <a:lnTo>
                    <a:pt x="728" y="889"/>
                  </a:lnTo>
                  <a:lnTo>
                    <a:pt x="709" y="874"/>
                  </a:lnTo>
                  <a:lnTo>
                    <a:pt x="689" y="860"/>
                  </a:lnTo>
                  <a:lnTo>
                    <a:pt x="658" y="847"/>
                  </a:lnTo>
                  <a:lnTo>
                    <a:pt x="518" y="8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4" name="Freeform 167"/>
            <p:cNvSpPr>
              <a:spLocks noChangeAspect="1"/>
            </p:cNvSpPr>
            <p:nvPr/>
          </p:nvSpPr>
          <p:spPr bwMode="gray">
            <a:xfrm>
              <a:off x="5453855" y="2851497"/>
              <a:ext cx="117475" cy="57150"/>
            </a:xfrm>
            <a:custGeom>
              <a:avLst/>
              <a:gdLst/>
              <a:ahLst/>
              <a:cxnLst>
                <a:cxn ang="0">
                  <a:pos x="94" y="154"/>
                </a:cxn>
                <a:cxn ang="0">
                  <a:pos x="115" y="150"/>
                </a:cxn>
                <a:cxn ang="0">
                  <a:pos x="140" y="156"/>
                </a:cxn>
                <a:cxn ang="0">
                  <a:pos x="150" y="145"/>
                </a:cxn>
                <a:cxn ang="0">
                  <a:pos x="166" y="155"/>
                </a:cxn>
                <a:cxn ang="0">
                  <a:pos x="182" y="172"/>
                </a:cxn>
                <a:cxn ang="0">
                  <a:pos x="212" y="181"/>
                </a:cxn>
                <a:cxn ang="0">
                  <a:pos x="235" y="175"/>
                </a:cxn>
                <a:cxn ang="0">
                  <a:pos x="258" y="174"/>
                </a:cxn>
                <a:cxn ang="0">
                  <a:pos x="277" y="167"/>
                </a:cxn>
                <a:cxn ang="0">
                  <a:pos x="296" y="156"/>
                </a:cxn>
                <a:cxn ang="0">
                  <a:pos x="311" y="160"/>
                </a:cxn>
                <a:cxn ang="0">
                  <a:pos x="332" y="174"/>
                </a:cxn>
                <a:cxn ang="0">
                  <a:pos x="355" y="179"/>
                </a:cxn>
                <a:cxn ang="0">
                  <a:pos x="368" y="174"/>
                </a:cxn>
                <a:cxn ang="0">
                  <a:pos x="352" y="156"/>
                </a:cxn>
                <a:cxn ang="0">
                  <a:pos x="343" y="143"/>
                </a:cxn>
                <a:cxn ang="0">
                  <a:pos x="355" y="124"/>
                </a:cxn>
                <a:cxn ang="0">
                  <a:pos x="352" y="121"/>
                </a:cxn>
                <a:cxn ang="0">
                  <a:pos x="329" y="111"/>
                </a:cxn>
                <a:cxn ang="0">
                  <a:pos x="321" y="86"/>
                </a:cxn>
                <a:cxn ang="0">
                  <a:pos x="310" y="75"/>
                </a:cxn>
                <a:cxn ang="0">
                  <a:pos x="295" y="72"/>
                </a:cxn>
                <a:cxn ang="0">
                  <a:pos x="274" y="63"/>
                </a:cxn>
                <a:cxn ang="0">
                  <a:pos x="261" y="59"/>
                </a:cxn>
                <a:cxn ang="0">
                  <a:pos x="237" y="66"/>
                </a:cxn>
                <a:cxn ang="0">
                  <a:pos x="223" y="73"/>
                </a:cxn>
                <a:cxn ang="0">
                  <a:pos x="213" y="61"/>
                </a:cxn>
                <a:cxn ang="0">
                  <a:pos x="171" y="34"/>
                </a:cxn>
                <a:cxn ang="0">
                  <a:pos x="148" y="29"/>
                </a:cxn>
                <a:cxn ang="0">
                  <a:pos x="108" y="26"/>
                </a:cxn>
                <a:cxn ang="0">
                  <a:pos x="76" y="15"/>
                </a:cxn>
                <a:cxn ang="0">
                  <a:pos x="54" y="7"/>
                </a:cxn>
                <a:cxn ang="0">
                  <a:pos x="31" y="3"/>
                </a:cxn>
                <a:cxn ang="0">
                  <a:pos x="15" y="2"/>
                </a:cxn>
                <a:cxn ang="0">
                  <a:pos x="5" y="11"/>
                </a:cxn>
                <a:cxn ang="0">
                  <a:pos x="21" y="27"/>
                </a:cxn>
                <a:cxn ang="0">
                  <a:pos x="56" y="39"/>
                </a:cxn>
                <a:cxn ang="0">
                  <a:pos x="78" y="57"/>
                </a:cxn>
                <a:cxn ang="0">
                  <a:pos x="87" y="82"/>
                </a:cxn>
                <a:cxn ang="0">
                  <a:pos x="100" y="113"/>
                </a:cxn>
                <a:cxn ang="0">
                  <a:pos x="99" y="138"/>
                </a:cxn>
                <a:cxn ang="0">
                  <a:pos x="87" y="148"/>
                </a:cxn>
              </a:cxnLst>
              <a:rect l="0" t="0" r="r" b="b"/>
              <a:pathLst>
                <a:path w="368" h="182">
                  <a:moveTo>
                    <a:pt x="87" y="148"/>
                  </a:moveTo>
                  <a:lnTo>
                    <a:pt x="94" y="154"/>
                  </a:lnTo>
                  <a:lnTo>
                    <a:pt x="102" y="154"/>
                  </a:lnTo>
                  <a:lnTo>
                    <a:pt x="115" y="150"/>
                  </a:lnTo>
                  <a:lnTo>
                    <a:pt x="134" y="156"/>
                  </a:lnTo>
                  <a:lnTo>
                    <a:pt x="140" y="156"/>
                  </a:lnTo>
                  <a:lnTo>
                    <a:pt x="145" y="149"/>
                  </a:lnTo>
                  <a:lnTo>
                    <a:pt x="150" y="145"/>
                  </a:lnTo>
                  <a:lnTo>
                    <a:pt x="158" y="148"/>
                  </a:lnTo>
                  <a:lnTo>
                    <a:pt x="166" y="155"/>
                  </a:lnTo>
                  <a:lnTo>
                    <a:pt x="177" y="171"/>
                  </a:lnTo>
                  <a:lnTo>
                    <a:pt x="182" y="172"/>
                  </a:lnTo>
                  <a:lnTo>
                    <a:pt x="191" y="182"/>
                  </a:lnTo>
                  <a:lnTo>
                    <a:pt x="212" y="181"/>
                  </a:lnTo>
                  <a:lnTo>
                    <a:pt x="219" y="176"/>
                  </a:lnTo>
                  <a:lnTo>
                    <a:pt x="235" y="175"/>
                  </a:lnTo>
                  <a:lnTo>
                    <a:pt x="242" y="171"/>
                  </a:lnTo>
                  <a:lnTo>
                    <a:pt x="258" y="174"/>
                  </a:lnTo>
                  <a:lnTo>
                    <a:pt x="267" y="172"/>
                  </a:lnTo>
                  <a:lnTo>
                    <a:pt x="277" y="167"/>
                  </a:lnTo>
                  <a:lnTo>
                    <a:pt x="282" y="166"/>
                  </a:lnTo>
                  <a:lnTo>
                    <a:pt x="296" y="156"/>
                  </a:lnTo>
                  <a:lnTo>
                    <a:pt x="304" y="158"/>
                  </a:lnTo>
                  <a:lnTo>
                    <a:pt x="311" y="160"/>
                  </a:lnTo>
                  <a:lnTo>
                    <a:pt x="317" y="166"/>
                  </a:lnTo>
                  <a:lnTo>
                    <a:pt x="332" y="174"/>
                  </a:lnTo>
                  <a:lnTo>
                    <a:pt x="341" y="172"/>
                  </a:lnTo>
                  <a:lnTo>
                    <a:pt x="355" y="179"/>
                  </a:lnTo>
                  <a:lnTo>
                    <a:pt x="364" y="180"/>
                  </a:lnTo>
                  <a:lnTo>
                    <a:pt x="368" y="174"/>
                  </a:lnTo>
                  <a:lnTo>
                    <a:pt x="365" y="166"/>
                  </a:lnTo>
                  <a:lnTo>
                    <a:pt x="352" y="156"/>
                  </a:lnTo>
                  <a:lnTo>
                    <a:pt x="349" y="149"/>
                  </a:lnTo>
                  <a:lnTo>
                    <a:pt x="343" y="143"/>
                  </a:lnTo>
                  <a:lnTo>
                    <a:pt x="344" y="134"/>
                  </a:lnTo>
                  <a:lnTo>
                    <a:pt x="355" y="124"/>
                  </a:lnTo>
                  <a:lnTo>
                    <a:pt x="357" y="124"/>
                  </a:lnTo>
                  <a:lnTo>
                    <a:pt x="352" y="121"/>
                  </a:lnTo>
                  <a:lnTo>
                    <a:pt x="345" y="116"/>
                  </a:lnTo>
                  <a:lnTo>
                    <a:pt x="329" y="111"/>
                  </a:lnTo>
                  <a:lnTo>
                    <a:pt x="317" y="101"/>
                  </a:lnTo>
                  <a:lnTo>
                    <a:pt x="321" y="86"/>
                  </a:lnTo>
                  <a:lnTo>
                    <a:pt x="317" y="79"/>
                  </a:lnTo>
                  <a:lnTo>
                    <a:pt x="310" y="75"/>
                  </a:lnTo>
                  <a:lnTo>
                    <a:pt x="302" y="75"/>
                  </a:lnTo>
                  <a:lnTo>
                    <a:pt x="295" y="72"/>
                  </a:lnTo>
                  <a:lnTo>
                    <a:pt x="290" y="66"/>
                  </a:lnTo>
                  <a:lnTo>
                    <a:pt x="274" y="63"/>
                  </a:lnTo>
                  <a:lnTo>
                    <a:pt x="267" y="64"/>
                  </a:lnTo>
                  <a:lnTo>
                    <a:pt x="261" y="59"/>
                  </a:lnTo>
                  <a:lnTo>
                    <a:pt x="252" y="59"/>
                  </a:lnTo>
                  <a:lnTo>
                    <a:pt x="237" y="66"/>
                  </a:lnTo>
                  <a:lnTo>
                    <a:pt x="231" y="70"/>
                  </a:lnTo>
                  <a:lnTo>
                    <a:pt x="223" y="73"/>
                  </a:lnTo>
                  <a:lnTo>
                    <a:pt x="215" y="69"/>
                  </a:lnTo>
                  <a:lnTo>
                    <a:pt x="213" y="61"/>
                  </a:lnTo>
                  <a:lnTo>
                    <a:pt x="175" y="39"/>
                  </a:lnTo>
                  <a:lnTo>
                    <a:pt x="171" y="34"/>
                  </a:lnTo>
                  <a:lnTo>
                    <a:pt x="164" y="29"/>
                  </a:lnTo>
                  <a:lnTo>
                    <a:pt x="148" y="29"/>
                  </a:lnTo>
                  <a:lnTo>
                    <a:pt x="132" y="24"/>
                  </a:lnTo>
                  <a:lnTo>
                    <a:pt x="108" y="26"/>
                  </a:lnTo>
                  <a:lnTo>
                    <a:pt x="99" y="25"/>
                  </a:lnTo>
                  <a:lnTo>
                    <a:pt x="76" y="15"/>
                  </a:lnTo>
                  <a:lnTo>
                    <a:pt x="60" y="13"/>
                  </a:lnTo>
                  <a:lnTo>
                    <a:pt x="54" y="7"/>
                  </a:lnTo>
                  <a:lnTo>
                    <a:pt x="40" y="2"/>
                  </a:lnTo>
                  <a:lnTo>
                    <a:pt x="31" y="3"/>
                  </a:lnTo>
                  <a:lnTo>
                    <a:pt x="24" y="0"/>
                  </a:lnTo>
                  <a:lnTo>
                    <a:pt x="15" y="2"/>
                  </a:lnTo>
                  <a:lnTo>
                    <a:pt x="0" y="7"/>
                  </a:lnTo>
                  <a:lnTo>
                    <a:pt x="5" y="11"/>
                  </a:lnTo>
                  <a:lnTo>
                    <a:pt x="14" y="18"/>
                  </a:lnTo>
                  <a:lnTo>
                    <a:pt x="21" y="27"/>
                  </a:lnTo>
                  <a:lnTo>
                    <a:pt x="31" y="32"/>
                  </a:lnTo>
                  <a:lnTo>
                    <a:pt x="56" y="39"/>
                  </a:lnTo>
                  <a:lnTo>
                    <a:pt x="67" y="51"/>
                  </a:lnTo>
                  <a:lnTo>
                    <a:pt x="78" y="57"/>
                  </a:lnTo>
                  <a:lnTo>
                    <a:pt x="84" y="68"/>
                  </a:lnTo>
                  <a:lnTo>
                    <a:pt x="87" y="82"/>
                  </a:lnTo>
                  <a:lnTo>
                    <a:pt x="91" y="104"/>
                  </a:lnTo>
                  <a:lnTo>
                    <a:pt x="100" y="113"/>
                  </a:lnTo>
                  <a:lnTo>
                    <a:pt x="100" y="124"/>
                  </a:lnTo>
                  <a:lnTo>
                    <a:pt x="99" y="138"/>
                  </a:lnTo>
                  <a:lnTo>
                    <a:pt x="92" y="145"/>
                  </a:lnTo>
                  <a:lnTo>
                    <a:pt x="87" y="14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5" name="Freeform 168"/>
            <p:cNvSpPr>
              <a:spLocks noChangeAspect="1"/>
            </p:cNvSpPr>
            <p:nvPr/>
          </p:nvSpPr>
          <p:spPr bwMode="gray">
            <a:xfrm>
              <a:off x="5734842" y="2802284"/>
              <a:ext cx="298450" cy="193675"/>
            </a:xfrm>
            <a:custGeom>
              <a:avLst/>
              <a:gdLst/>
              <a:ahLst/>
              <a:cxnLst>
                <a:cxn ang="0">
                  <a:pos x="0" y="260"/>
                </a:cxn>
                <a:cxn ang="0">
                  <a:pos x="56" y="310"/>
                </a:cxn>
                <a:cxn ang="0">
                  <a:pos x="63" y="274"/>
                </a:cxn>
                <a:cxn ang="0">
                  <a:pos x="96" y="260"/>
                </a:cxn>
                <a:cxn ang="0">
                  <a:pos x="115" y="238"/>
                </a:cxn>
                <a:cxn ang="0">
                  <a:pos x="127" y="234"/>
                </a:cxn>
                <a:cxn ang="0">
                  <a:pos x="143" y="220"/>
                </a:cxn>
                <a:cxn ang="0">
                  <a:pos x="183" y="250"/>
                </a:cxn>
                <a:cxn ang="0">
                  <a:pos x="220" y="262"/>
                </a:cxn>
                <a:cxn ang="0">
                  <a:pos x="231" y="287"/>
                </a:cxn>
                <a:cxn ang="0">
                  <a:pos x="223" y="314"/>
                </a:cxn>
                <a:cxn ang="0">
                  <a:pos x="267" y="330"/>
                </a:cxn>
                <a:cxn ang="0">
                  <a:pos x="306" y="321"/>
                </a:cxn>
                <a:cxn ang="0">
                  <a:pos x="333" y="351"/>
                </a:cxn>
                <a:cxn ang="0">
                  <a:pos x="350" y="384"/>
                </a:cxn>
                <a:cxn ang="0">
                  <a:pos x="365" y="429"/>
                </a:cxn>
                <a:cxn ang="0">
                  <a:pos x="460" y="489"/>
                </a:cxn>
                <a:cxn ang="0">
                  <a:pos x="521" y="542"/>
                </a:cxn>
                <a:cxn ang="0">
                  <a:pos x="567" y="547"/>
                </a:cxn>
                <a:cxn ang="0">
                  <a:pos x="581" y="569"/>
                </a:cxn>
                <a:cxn ang="0">
                  <a:pos x="578" y="606"/>
                </a:cxn>
                <a:cxn ang="0">
                  <a:pos x="630" y="610"/>
                </a:cxn>
                <a:cxn ang="0">
                  <a:pos x="646" y="595"/>
                </a:cxn>
                <a:cxn ang="0">
                  <a:pos x="671" y="559"/>
                </a:cxn>
                <a:cxn ang="0">
                  <a:pos x="670" y="536"/>
                </a:cxn>
                <a:cxn ang="0">
                  <a:pos x="666" y="498"/>
                </a:cxn>
                <a:cxn ang="0">
                  <a:pos x="640" y="486"/>
                </a:cxn>
                <a:cxn ang="0">
                  <a:pos x="632" y="462"/>
                </a:cxn>
                <a:cxn ang="0">
                  <a:pos x="650" y="443"/>
                </a:cxn>
                <a:cxn ang="0">
                  <a:pos x="687" y="446"/>
                </a:cxn>
                <a:cxn ang="0">
                  <a:pos x="723" y="409"/>
                </a:cxn>
                <a:cxn ang="0">
                  <a:pos x="726" y="382"/>
                </a:cxn>
                <a:cxn ang="0">
                  <a:pos x="747" y="370"/>
                </a:cxn>
                <a:cxn ang="0">
                  <a:pos x="788" y="347"/>
                </a:cxn>
                <a:cxn ang="0">
                  <a:pos x="807" y="357"/>
                </a:cxn>
                <a:cxn ang="0">
                  <a:pos x="791" y="380"/>
                </a:cxn>
                <a:cxn ang="0">
                  <a:pos x="816" y="398"/>
                </a:cxn>
                <a:cxn ang="0">
                  <a:pos x="855" y="403"/>
                </a:cxn>
                <a:cxn ang="0">
                  <a:pos x="888" y="385"/>
                </a:cxn>
                <a:cxn ang="0">
                  <a:pos x="915" y="378"/>
                </a:cxn>
                <a:cxn ang="0">
                  <a:pos x="933" y="354"/>
                </a:cxn>
                <a:cxn ang="0">
                  <a:pos x="890" y="342"/>
                </a:cxn>
                <a:cxn ang="0">
                  <a:pos x="865" y="314"/>
                </a:cxn>
                <a:cxn ang="0">
                  <a:pos x="843" y="337"/>
                </a:cxn>
                <a:cxn ang="0">
                  <a:pos x="796" y="317"/>
                </a:cxn>
                <a:cxn ang="0">
                  <a:pos x="798" y="292"/>
                </a:cxn>
                <a:cxn ang="0">
                  <a:pos x="833" y="253"/>
                </a:cxn>
                <a:cxn ang="0">
                  <a:pos x="795" y="271"/>
                </a:cxn>
                <a:cxn ang="0">
                  <a:pos x="753" y="298"/>
                </a:cxn>
                <a:cxn ang="0">
                  <a:pos x="719" y="320"/>
                </a:cxn>
                <a:cxn ang="0">
                  <a:pos x="699" y="343"/>
                </a:cxn>
                <a:cxn ang="0">
                  <a:pos x="654" y="325"/>
                </a:cxn>
                <a:cxn ang="0">
                  <a:pos x="553" y="266"/>
                </a:cxn>
                <a:cxn ang="0">
                  <a:pos x="547" y="207"/>
                </a:cxn>
                <a:cxn ang="0">
                  <a:pos x="498" y="150"/>
                </a:cxn>
                <a:cxn ang="0">
                  <a:pos x="331" y="161"/>
                </a:cxn>
                <a:cxn ang="0">
                  <a:pos x="210" y="42"/>
                </a:cxn>
                <a:cxn ang="0">
                  <a:pos x="0" y="51"/>
                </a:cxn>
              </a:cxnLst>
              <a:rect l="0" t="0" r="r" b="b"/>
              <a:pathLst>
                <a:path w="940" h="612">
                  <a:moveTo>
                    <a:pt x="0" y="51"/>
                  </a:moveTo>
                  <a:lnTo>
                    <a:pt x="0" y="121"/>
                  </a:lnTo>
                  <a:lnTo>
                    <a:pt x="0" y="195"/>
                  </a:lnTo>
                  <a:lnTo>
                    <a:pt x="0" y="260"/>
                  </a:lnTo>
                  <a:lnTo>
                    <a:pt x="0" y="321"/>
                  </a:lnTo>
                  <a:lnTo>
                    <a:pt x="54" y="330"/>
                  </a:lnTo>
                  <a:lnTo>
                    <a:pt x="62" y="325"/>
                  </a:lnTo>
                  <a:lnTo>
                    <a:pt x="56" y="310"/>
                  </a:lnTo>
                  <a:lnTo>
                    <a:pt x="57" y="303"/>
                  </a:lnTo>
                  <a:lnTo>
                    <a:pt x="52" y="287"/>
                  </a:lnTo>
                  <a:lnTo>
                    <a:pt x="56" y="279"/>
                  </a:lnTo>
                  <a:lnTo>
                    <a:pt x="63" y="274"/>
                  </a:lnTo>
                  <a:lnTo>
                    <a:pt x="67" y="268"/>
                  </a:lnTo>
                  <a:lnTo>
                    <a:pt x="72" y="261"/>
                  </a:lnTo>
                  <a:lnTo>
                    <a:pt x="80" y="260"/>
                  </a:lnTo>
                  <a:lnTo>
                    <a:pt x="96" y="260"/>
                  </a:lnTo>
                  <a:lnTo>
                    <a:pt x="105" y="256"/>
                  </a:lnTo>
                  <a:lnTo>
                    <a:pt x="107" y="249"/>
                  </a:lnTo>
                  <a:lnTo>
                    <a:pt x="107" y="241"/>
                  </a:lnTo>
                  <a:lnTo>
                    <a:pt x="115" y="238"/>
                  </a:lnTo>
                  <a:lnTo>
                    <a:pt x="127" y="246"/>
                  </a:lnTo>
                  <a:lnTo>
                    <a:pt x="135" y="249"/>
                  </a:lnTo>
                  <a:lnTo>
                    <a:pt x="132" y="241"/>
                  </a:lnTo>
                  <a:lnTo>
                    <a:pt x="127" y="234"/>
                  </a:lnTo>
                  <a:lnTo>
                    <a:pt x="121" y="229"/>
                  </a:lnTo>
                  <a:lnTo>
                    <a:pt x="128" y="225"/>
                  </a:lnTo>
                  <a:lnTo>
                    <a:pt x="135" y="225"/>
                  </a:lnTo>
                  <a:lnTo>
                    <a:pt x="143" y="220"/>
                  </a:lnTo>
                  <a:lnTo>
                    <a:pt x="144" y="214"/>
                  </a:lnTo>
                  <a:lnTo>
                    <a:pt x="165" y="235"/>
                  </a:lnTo>
                  <a:lnTo>
                    <a:pt x="178" y="244"/>
                  </a:lnTo>
                  <a:lnTo>
                    <a:pt x="183" y="250"/>
                  </a:lnTo>
                  <a:lnTo>
                    <a:pt x="192" y="253"/>
                  </a:lnTo>
                  <a:lnTo>
                    <a:pt x="201" y="251"/>
                  </a:lnTo>
                  <a:lnTo>
                    <a:pt x="216" y="255"/>
                  </a:lnTo>
                  <a:lnTo>
                    <a:pt x="220" y="262"/>
                  </a:lnTo>
                  <a:lnTo>
                    <a:pt x="218" y="269"/>
                  </a:lnTo>
                  <a:lnTo>
                    <a:pt x="219" y="278"/>
                  </a:lnTo>
                  <a:lnTo>
                    <a:pt x="225" y="283"/>
                  </a:lnTo>
                  <a:lnTo>
                    <a:pt x="231" y="287"/>
                  </a:lnTo>
                  <a:lnTo>
                    <a:pt x="224" y="290"/>
                  </a:lnTo>
                  <a:lnTo>
                    <a:pt x="224" y="298"/>
                  </a:lnTo>
                  <a:lnTo>
                    <a:pt x="225" y="306"/>
                  </a:lnTo>
                  <a:lnTo>
                    <a:pt x="223" y="314"/>
                  </a:lnTo>
                  <a:lnTo>
                    <a:pt x="228" y="320"/>
                  </a:lnTo>
                  <a:lnTo>
                    <a:pt x="242" y="328"/>
                  </a:lnTo>
                  <a:lnTo>
                    <a:pt x="259" y="331"/>
                  </a:lnTo>
                  <a:lnTo>
                    <a:pt x="267" y="330"/>
                  </a:lnTo>
                  <a:lnTo>
                    <a:pt x="291" y="335"/>
                  </a:lnTo>
                  <a:lnTo>
                    <a:pt x="299" y="332"/>
                  </a:lnTo>
                  <a:lnTo>
                    <a:pt x="300" y="325"/>
                  </a:lnTo>
                  <a:lnTo>
                    <a:pt x="306" y="321"/>
                  </a:lnTo>
                  <a:lnTo>
                    <a:pt x="314" y="326"/>
                  </a:lnTo>
                  <a:lnTo>
                    <a:pt x="326" y="337"/>
                  </a:lnTo>
                  <a:lnTo>
                    <a:pt x="331" y="343"/>
                  </a:lnTo>
                  <a:lnTo>
                    <a:pt x="333" y="351"/>
                  </a:lnTo>
                  <a:lnTo>
                    <a:pt x="334" y="366"/>
                  </a:lnTo>
                  <a:lnTo>
                    <a:pt x="338" y="374"/>
                  </a:lnTo>
                  <a:lnTo>
                    <a:pt x="345" y="378"/>
                  </a:lnTo>
                  <a:lnTo>
                    <a:pt x="350" y="384"/>
                  </a:lnTo>
                  <a:lnTo>
                    <a:pt x="355" y="400"/>
                  </a:lnTo>
                  <a:lnTo>
                    <a:pt x="354" y="408"/>
                  </a:lnTo>
                  <a:lnTo>
                    <a:pt x="360" y="423"/>
                  </a:lnTo>
                  <a:lnTo>
                    <a:pt x="365" y="429"/>
                  </a:lnTo>
                  <a:lnTo>
                    <a:pt x="416" y="459"/>
                  </a:lnTo>
                  <a:lnTo>
                    <a:pt x="436" y="483"/>
                  </a:lnTo>
                  <a:lnTo>
                    <a:pt x="443" y="488"/>
                  </a:lnTo>
                  <a:lnTo>
                    <a:pt x="460" y="489"/>
                  </a:lnTo>
                  <a:lnTo>
                    <a:pt x="473" y="498"/>
                  </a:lnTo>
                  <a:lnTo>
                    <a:pt x="493" y="513"/>
                  </a:lnTo>
                  <a:lnTo>
                    <a:pt x="515" y="536"/>
                  </a:lnTo>
                  <a:lnTo>
                    <a:pt x="521" y="542"/>
                  </a:lnTo>
                  <a:lnTo>
                    <a:pt x="530" y="543"/>
                  </a:lnTo>
                  <a:lnTo>
                    <a:pt x="536" y="538"/>
                  </a:lnTo>
                  <a:lnTo>
                    <a:pt x="544" y="537"/>
                  </a:lnTo>
                  <a:lnTo>
                    <a:pt x="567" y="547"/>
                  </a:lnTo>
                  <a:lnTo>
                    <a:pt x="572" y="553"/>
                  </a:lnTo>
                  <a:lnTo>
                    <a:pt x="579" y="557"/>
                  </a:lnTo>
                  <a:lnTo>
                    <a:pt x="585" y="562"/>
                  </a:lnTo>
                  <a:lnTo>
                    <a:pt x="581" y="569"/>
                  </a:lnTo>
                  <a:lnTo>
                    <a:pt x="578" y="577"/>
                  </a:lnTo>
                  <a:lnTo>
                    <a:pt x="578" y="592"/>
                  </a:lnTo>
                  <a:lnTo>
                    <a:pt x="579" y="601"/>
                  </a:lnTo>
                  <a:lnTo>
                    <a:pt x="578" y="606"/>
                  </a:lnTo>
                  <a:lnTo>
                    <a:pt x="607" y="605"/>
                  </a:lnTo>
                  <a:lnTo>
                    <a:pt x="615" y="607"/>
                  </a:lnTo>
                  <a:lnTo>
                    <a:pt x="621" y="612"/>
                  </a:lnTo>
                  <a:lnTo>
                    <a:pt x="630" y="610"/>
                  </a:lnTo>
                  <a:lnTo>
                    <a:pt x="643" y="611"/>
                  </a:lnTo>
                  <a:lnTo>
                    <a:pt x="648" y="608"/>
                  </a:lnTo>
                  <a:lnTo>
                    <a:pt x="648" y="601"/>
                  </a:lnTo>
                  <a:lnTo>
                    <a:pt x="646" y="595"/>
                  </a:lnTo>
                  <a:lnTo>
                    <a:pt x="653" y="581"/>
                  </a:lnTo>
                  <a:lnTo>
                    <a:pt x="661" y="570"/>
                  </a:lnTo>
                  <a:lnTo>
                    <a:pt x="664" y="564"/>
                  </a:lnTo>
                  <a:lnTo>
                    <a:pt x="671" y="559"/>
                  </a:lnTo>
                  <a:lnTo>
                    <a:pt x="676" y="554"/>
                  </a:lnTo>
                  <a:lnTo>
                    <a:pt x="678" y="547"/>
                  </a:lnTo>
                  <a:lnTo>
                    <a:pt x="677" y="541"/>
                  </a:lnTo>
                  <a:lnTo>
                    <a:pt x="670" y="536"/>
                  </a:lnTo>
                  <a:lnTo>
                    <a:pt x="665" y="529"/>
                  </a:lnTo>
                  <a:lnTo>
                    <a:pt x="661" y="513"/>
                  </a:lnTo>
                  <a:lnTo>
                    <a:pt x="665" y="507"/>
                  </a:lnTo>
                  <a:lnTo>
                    <a:pt x="666" y="498"/>
                  </a:lnTo>
                  <a:lnTo>
                    <a:pt x="664" y="491"/>
                  </a:lnTo>
                  <a:lnTo>
                    <a:pt x="658" y="486"/>
                  </a:lnTo>
                  <a:lnTo>
                    <a:pt x="649" y="487"/>
                  </a:lnTo>
                  <a:lnTo>
                    <a:pt x="640" y="486"/>
                  </a:lnTo>
                  <a:lnTo>
                    <a:pt x="638" y="478"/>
                  </a:lnTo>
                  <a:lnTo>
                    <a:pt x="630" y="473"/>
                  </a:lnTo>
                  <a:lnTo>
                    <a:pt x="624" y="467"/>
                  </a:lnTo>
                  <a:lnTo>
                    <a:pt x="632" y="462"/>
                  </a:lnTo>
                  <a:lnTo>
                    <a:pt x="630" y="454"/>
                  </a:lnTo>
                  <a:lnTo>
                    <a:pt x="634" y="448"/>
                  </a:lnTo>
                  <a:lnTo>
                    <a:pt x="642" y="444"/>
                  </a:lnTo>
                  <a:lnTo>
                    <a:pt x="650" y="443"/>
                  </a:lnTo>
                  <a:lnTo>
                    <a:pt x="656" y="449"/>
                  </a:lnTo>
                  <a:lnTo>
                    <a:pt x="664" y="450"/>
                  </a:lnTo>
                  <a:lnTo>
                    <a:pt x="680" y="449"/>
                  </a:lnTo>
                  <a:lnTo>
                    <a:pt x="687" y="446"/>
                  </a:lnTo>
                  <a:lnTo>
                    <a:pt x="699" y="424"/>
                  </a:lnTo>
                  <a:lnTo>
                    <a:pt x="699" y="417"/>
                  </a:lnTo>
                  <a:lnTo>
                    <a:pt x="707" y="412"/>
                  </a:lnTo>
                  <a:lnTo>
                    <a:pt x="723" y="409"/>
                  </a:lnTo>
                  <a:lnTo>
                    <a:pt x="729" y="405"/>
                  </a:lnTo>
                  <a:lnTo>
                    <a:pt x="731" y="397"/>
                  </a:lnTo>
                  <a:lnTo>
                    <a:pt x="731" y="389"/>
                  </a:lnTo>
                  <a:lnTo>
                    <a:pt x="726" y="382"/>
                  </a:lnTo>
                  <a:lnTo>
                    <a:pt x="732" y="378"/>
                  </a:lnTo>
                  <a:lnTo>
                    <a:pt x="734" y="369"/>
                  </a:lnTo>
                  <a:lnTo>
                    <a:pt x="741" y="365"/>
                  </a:lnTo>
                  <a:lnTo>
                    <a:pt x="747" y="370"/>
                  </a:lnTo>
                  <a:lnTo>
                    <a:pt x="756" y="369"/>
                  </a:lnTo>
                  <a:lnTo>
                    <a:pt x="769" y="362"/>
                  </a:lnTo>
                  <a:lnTo>
                    <a:pt x="784" y="354"/>
                  </a:lnTo>
                  <a:lnTo>
                    <a:pt x="788" y="347"/>
                  </a:lnTo>
                  <a:lnTo>
                    <a:pt x="794" y="342"/>
                  </a:lnTo>
                  <a:lnTo>
                    <a:pt x="801" y="342"/>
                  </a:lnTo>
                  <a:lnTo>
                    <a:pt x="802" y="351"/>
                  </a:lnTo>
                  <a:lnTo>
                    <a:pt x="807" y="357"/>
                  </a:lnTo>
                  <a:lnTo>
                    <a:pt x="809" y="364"/>
                  </a:lnTo>
                  <a:lnTo>
                    <a:pt x="805" y="371"/>
                  </a:lnTo>
                  <a:lnTo>
                    <a:pt x="798" y="375"/>
                  </a:lnTo>
                  <a:lnTo>
                    <a:pt x="791" y="380"/>
                  </a:lnTo>
                  <a:lnTo>
                    <a:pt x="796" y="396"/>
                  </a:lnTo>
                  <a:lnTo>
                    <a:pt x="800" y="403"/>
                  </a:lnTo>
                  <a:lnTo>
                    <a:pt x="809" y="402"/>
                  </a:lnTo>
                  <a:lnTo>
                    <a:pt x="816" y="398"/>
                  </a:lnTo>
                  <a:lnTo>
                    <a:pt x="820" y="398"/>
                  </a:lnTo>
                  <a:lnTo>
                    <a:pt x="832" y="397"/>
                  </a:lnTo>
                  <a:lnTo>
                    <a:pt x="839" y="398"/>
                  </a:lnTo>
                  <a:lnTo>
                    <a:pt x="855" y="403"/>
                  </a:lnTo>
                  <a:lnTo>
                    <a:pt x="871" y="401"/>
                  </a:lnTo>
                  <a:lnTo>
                    <a:pt x="877" y="396"/>
                  </a:lnTo>
                  <a:lnTo>
                    <a:pt x="881" y="389"/>
                  </a:lnTo>
                  <a:lnTo>
                    <a:pt x="888" y="385"/>
                  </a:lnTo>
                  <a:lnTo>
                    <a:pt x="896" y="385"/>
                  </a:lnTo>
                  <a:lnTo>
                    <a:pt x="901" y="379"/>
                  </a:lnTo>
                  <a:lnTo>
                    <a:pt x="909" y="381"/>
                  </a:lnTo>
                  <a:lnTo>
                    <a:pt x="915" y="378"/>
                  </a:lnTo>
                  <a:lnTo>
                    <a:pt x="919" y="369"/>
                  </a:lnTo>
                  <a:lnTo>
                    <a:pt x="935" y="365"/>
                  </a:lnTo>
                  <a:lnTo>
                    <a:pt x="940" y="358"/>
                  </a:lnTo>
                  <a:lnTo>
                    <a:pt x="933" y="354"/>
                  </a:lnTo>
                  <a:lnTo>
                    <a:pt x="925" y="357"/>
                  </a:lnTo>
                  <a:lnTo>
                    <a:pt x="909" y="352"/>
                  </a:lnTo>
                  <a:lnTo>
                    <a:pt x="898" y="342"/>
                  </a:lnTo>
                  <a:lnTo>
                    <a:pt x="890" y="342"/>
                  </a:lnTo>
                  <a:lnTo>
                    <a:pt x="884" y="337"/>
                  </a:lnTo>
                  <a:lnTo>
                    <a:pt x="870" y="328"/>
                  </a:lnTo>
                  <a:lnTo>
                    <a:pt x="870" y="320"/>
                  </a:lnTo>
                  <a:lnTo>
                    <a:pt x="865" y="314"/>
                  </a:lnTo>
                  <a:lnTo>
                    <a:pt x="858" y="310"/>
                  </a:lnTo>
                  <a:lnTo>
                    <a:pt x="853" y="325"/>
                  </a:lnTo>
                  <a:lnTo>
                    <a:pt x="845" y="330"/>
                  </a:lnTo>
                  <a:lnTo>
                    <a:pt x="843" y="337"/>
                  </a:lnTo>
                  <a:lnTo>
                    <a:pt x="836" y="337"/>
                  </a:lnTo>
                  <a:lnTo>
                    <a:pt x="812" y="327"/>
                  </a:lnTo>
                  <a:lnTo>
                    <a:pt x="804" y="314"/>
                  </a:lnTo>
                  <a:lnTo>
                    <a:pt x="796" y="317"/>
                  </a:lnTo>
                  <a:lnTo>
                    <a:pt x="790" y="312"/>
                  </a:lnTo>
                  <a:lnTo>
                    <a:pt x="782" y="310"/>
                  </a:lnTo>
                  <a:lnTo>
                    <a:pt x="783" y="301"/>
                  </a:lnTo>
                  <a:lnTo>
                    <a:pt x="798" y="292"/>
                  </a:lnTo>
                  <a:lnTo>
                    <a:pt x="810" y="280"/>
                  </a:lnTo>
                  <a:lnTo>
                    <a:pt x="820" y="268"/>
                  </a:lnTo>
                  <a:lnTo>
                    <a:pt x="834" y="262"/>
                  </a:lnTo>
                  <a:lnTo>
                    <a:pt x="833" y="253"/>
                  </a:lnTo>
                  <a:lnTo>
                    <a:pt x="816" y="249"/>
                  </a:lnTo>
                  <a:lnTo>
                    <a:pt x="814" y="256"/>
                  </a:lnTo>
                  <a:lnTo>
                    <a:pt x="802" y="268"/>
                  </a:lnTo>
                  <a:lnTo>
                    <a:pt x="795" y="271"/>
                  </a:lnTo>
                  <a:lnTo>
                    <a:pt x="788" y="268"/>
                  </a:lnTo>
                  <a:lnTo>
                    <a:pt x="782" y="283"/>
                  </a:lnTo>
                  <a:lnTo>
                    <a:pt x="775" y="288"/>
                  </a:lnTo>
                  <a:lnTo>
                    <a:pt x="753" y="298"/>
                  </a:lnTo>
                  <a:lnTo>
                    <a:pt x="739" y="306"/>
                  </a:lnTo>
                  <a:lnTo>
                    <a:pt x="734" y="312"/>
                  </a:lnTo>
                  <a:lnTo>
                    <a:pt x="726" y="315"/>
                  </a:lnTo>
                  <a:lnTo>
                    <a:pt x="719" y="320"/>
                  </a:lnTo>
                  <a:lnTo>
                    <a:pt x="715" y="327"/>
                  </a:lnTo>
                  <a:lnTo>
                    <a:pt x="713" y="335"/>
                  </a:lnTo>
                  <a:lnTo>
                    <a:pt x="707" y="339"/>
                  </a:lnTo>
                  <a:lnTo>
                    <a:pt x="699" y="343"/>
                  </a:lnTo>
                  <a:lnTo>
                    <a:pt x="691" y="342"/>
                  </a:lnTo>
                  <a:lnTo>
                    <a:pt x="676" y="335"/>
                  </a:lnTo>
                  <a:lnTo>
                    <a:pt x="667" y="333"/>
                  </a:lnTo>
                  <a:lnTo>
                    <a:pt x="654" y="325"/>
                  </a:lnTo>
                  <a:lnTo>
                    <a:pt x="597" y="331"/>
                  </a:lnTo>
                  <a:lnTo>
                    <a:pt x="587" y="285"/>
                  </a:lnTo>
                  <a:lnTo>
                    <a:pt x="554" y="279"/>
                  </a:lnTo>
                  <a:lnTo>
                    <a:pt x="553" y="266"/>
                  </a:lnTo>
                  <a:lnTo>
                    <a:pt x="554" y="250"/>
                  </a:lnTo>
                  <a:lnTo>
                    <a:pt x="562" y="249"/>
                  </a:lnTo>
                  <a:lnTo>
                    <a:pt x="560" y="206"/>
                  </a:lnTo>
                  <a:lnTo>
                    <a:pt x="547" y="207"/>
                  </a:lnTo>
                  <a:lnTo>
                    <a:pt x="530" y="174"/>
                  </a:lnTo>
                  <a:lnTo>
                    <a:pt x="517" y="164"/>
                  </a:lnTo>
                  <a:lnTo>
                    <a:pt x="510" y="160"/>
                  </a:lnTo>
                  <a:lnTo>
                    <a:pt x="498" y="150"/>
                  </a:lnTo>
                  <a:lnTo>
                    <a:pt x="492" y="144"/>
                  </a:lnTo>
                  <a:lnTo>
                    <a:pt x="478" y="150"/>
                  </a:lnTo>
                  <a:lnTo>
                    <a:pt x="402" y="149"/>
                  </a:lnTo>
                  <a:lnTo>
                    <a:pt x="331" y="161"/>
                  </a:lnTo>
                  <a:lnTo>
                    <a:pt x="304" y="133"/>
                  </a:lnTo>
                  <a:lnTo>
                    <a:pt x="259" y="85"/>
                  </a:lnTo>
                  <a:lnTo>
                    <a:pt x="224" y="52"/>
                  </a:lnTo>
                  <a:lnTo>
                    <a:pt x="210" y="42"/>
                  </a:lnTo>
                  <a:lnTo>
                    <a:pt x="191" y="26"/>
                  </a:lnTo>
                  <a:lnTo>
                    <a:pt x="171" y="13"/>
                  </a:lnTo>
                  <a:lnTo>
                    <a:pt x="142" y="0"/>
                  </a:lnTo>
                  <a:lnTo>
                    <a:pt x="0" y="5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6" name="Freeform 169"/>
            <p:cNvSpPr>
              <a:spLocks noChangeAspect="1"/>
            </p:cNvSpPr>
            <p:nvPr/>
          </p:nvSpPr>
          <p:spPr bwMode="gray">
            <a:xfrm>
              <a:off x="5672930" y="2868959"/>
              <a:ext cx="247650" cy="171450"/>
            </a:xfrm>
            <a:custGeom>
              <a:avLst/>
              <a:gdLst/>
              <a:ahLst/>
              <a:cxnLst>
                <a:cxn ang="0">
                  <a:pos x="249" y="96"/>
                </a:cxn>
                <a:cxn ang="0">
                  <a:pos x="256" y="60"/>
                </a:cxn>
                <a:cxn ang="0">
                  <a:pos x="289" y="46"/>
                </a:cxn>
                <a:cxn ang="0">
                  <a:pos x="308" y="24"/>
                </a:cxn>
                <a:cxn ang="0">
                  <a:pos x="320" y="20"/>
                </a:cxn>
                <a:cxn ang="0">
                  <a:pos x="336" y="6"/>
                </a:cxn>
                <a:cxn ang="0">
                  <a:pos x="376" y="36"/>
                </a:cxn>
                <a:cxn ang="0">
                  <a:pos x="413" y="48"/>
                </a:cxn>
                <a:cxn ang="0">
                  <a:pos x="424" y="73"/>
                </a:cxn>
                <a:cxn ang="0">
                  <a:pos x="416" y="100"/>
                </a:cxn>
                <a:cxn ang="0">
                  <a:pos x="460" y="116"/>
                </a:cxn>
                <a:cxn ang="0">
                  <a:pos x="499" y="107"/>
                </a:cxn>
                <a:cxn ang="0">
                  <a:pos x="526" y="137"/>
                </a:cxn>
                <a:cxn ang="0">
                  <a:pos x="543" y="170"/>
                </a:cxn>
                <a:cxn ang="0">
                  <a:pos x="558" y="215"/>
                </a:cxn>
                <a:cxn ang="0">
                  <a:pos x="653" y="275"/>
                </a:cxn>
                <a:cxn ang="0">
                  <a:pos x="714" y="328"/>
                </a:cxn>
                <a:cxn ang="0">
                  <a:pos x="760" y="333"/>
                </a:cxn>
                <a:cxn ang="0">
                  <a:pos x="774" y="355"/>
                </a:cxn>
                <a:cxn ang="0">
                  <a:pos x="771" y="392"/>
                </a:cxn>
                <a:cxn ang="0">
                  <a:pos x="728" y="380"/>
                </a:cxn>
                <a:cxn ang="0">
                  <a:pos x="717" y="397"/>
                </a:cxn>
                <a:cxn ang="0">
                  <a:pos x="685" y="398"/>
                </a:cxn>
                <a:cxn ang="0">
                  <a:pos x="675" y="417"/>
                </a:cxn>
                <a:cxn ang="0">
                  <a:pos x="664" y="457"/>
                </a:cxn>
                <a:cxn ang="0">
                  <a:pos x="634" y="479"/>
                </a:cxn>
                <a:cxn ang="0">
                  <a:pos x="594" y="494"/>
                </a:cxn>
                <a:cxn ang="0">
                  <a:pos x="589" y="509"/>
                </a:cxn>
                <a:cxn ang="0">
                  <a:pos x="570" y="528"/>
                </a:cxn>
                <a:cxn ang="0">
                  <a:pos x="538" y="536"/>
                </a:cxn>
                <a:cxn ang="0">
                  <a:pos x="508" y="523"/>
                </a:cxn>
                <a:cxn ang="0">
                  <a:pos x="482" y="507"/>
                </a:cxn>
                <a:cxn ang="0">
                  <a:pos x="476" y="441"/>
                </a:cxn>
                <a:cxn ang="0">
                  <a:pos x="396" y="403"/>
                </a:cxn>
                <a:cxn ang="0">
                  <a:pos x="364" y="369"/>
                </a:cxn>
                <a:cxn ang="0">
                  <a:pos x="314" y="359"/>
                </a:cxn>
                <a:cxn ang="0">
                  <a:pos x="231" y="321"/>
                </a:cxn>
                <a:cxn ang="0">
                  <a:pos x="198" y="337"/>
                </a:cxn>
                <a:cxn ang="0">
                  <a:pos x="145" y="351"/>
                </a:cxn>
                <a:cxn ang="0">
                  <a:pos x="80" y="378"/>
                </a:cxn>
                <a:cxn ang="0">
                  <a:pos x="86" y="275"/>
                </a:cxn>
                <a:cxn ang="0">
                  <a:pos x="50" y="250"/>
                </a:cxn>
                <a:cxn ang="0">
                  <a:pos x="66" y="230"/>
                </a:cxn>
                <a:cxn ang="0">
                  <a:pos x="68" y="214"/>
                </a:cxn>
                <a:cxn ang="0">
                  <a:pos x="34" y="203"/>
                </a:cxn>
                <a:cxn ang="0">
                  <a:pos x="16" y="166"/>
                </a:cxn>
                <a:cxn ang="0">
                  <a:pos x="27" y="143"/>
                </a:cxn>
                <a:cxn ang="0">
                  <a:pos x="84" y="156"/>
                </a:cxn>
                <a:cxn ang="0">
                  <a:pos x="97" y="148"/>
                </a:cxn>
                <a:cxn ang="0">
                  <a:pos x="86" y="91"/>
                </a:cxn>
                <a:cxn ang="0">
                  <a:pos x="57" y="57"/>
                </a:cxn>
                <a:cxn ang="0">
                  <a:pos x="14" y="91"/>
                </a:cxn>
                <a:cxn ang="0">
                  <a:pos x="4" y="92"/>
                </a:cxn>
                <a:cxn ang="0">
                  <a:pos x="77" y="32"/>
                </a:cxn>
                <a:cxn ang="0">
                  <a:pos x="107" y="41"/>
                </a:cxn>
                <a:cxn ang="0">
                  <a:pos x="139" y="75"/>
                </a:cxn>
                <a:cxn ang="0">
                  <a:pos x="181" y="113"/>
                </a:cxn>
              </a:cxnLst>
              <a:rect l="0" t="0" r="r" b="b"/>
              <a:pathLst>
                <a:path w="778" h="536">
                  <a:moveTo>
                    <a:pt x="193" y="107"/>
                  </a:moveTo>
                  <a:lnTo>
                    <a:pt x="247" y="116"/>
                  </a:lnTo>
                  <a:lnTo>
                    <a:pt x="255" y="111"/>
                  </a:lnTo>
                  <a:lnTo>
                    <a:pt x="249" y="96"/>
                  </a:lnTo>
                  <a:lnTo>
                    <a:pt x="250" y="89"/>
                  </a:lnTo>
                  <a:lnTo>
                    <a:pt x="245" y="73"/>
                  </a:lnTo>
                  <a:lnTo>
                    <a:pt x="249" y="65"/>
                  </a:lnTo>
                  <a:lnTo>
                    <a:pt x="256" y="60"/>
                  </a:lnTo>
                  <a:lnTo>
                    <a:pt x="260" y="54"/>
                  </a:lnTo>
                  <a:lnTo>
                    <a:pt x="265" y="47"/>
                  </a:lnTo>
                  <a:lnTo>
                    <a:pt x="273" y="46"/>
                  </a:lnTo>
                  <a:lnTo>
                    <a:pt x="289" y="46"/>
                  </a:lnTo>
                  <a:lnTo>
                    <a:pt x="298" y="42"/>
                  </a:lnTo>
                  <a:lnTo>
                    <a:pt x="300" y="35"/>
                  </a:lnTo>
                  <a:lnTo>
                    <a:pt x="300" y="27"/>
                  </a:lnTo>
                  <a:lnTo>
                    <a:pt x="308" y="24"/>
                  </a:lnTo>
                  <a:lnTo>
                    <a:pt x="320" y="32"/>
                  </a:lnTo>
                  <a:lnTo>
                    <a:pt x="328" y="35"/>
                  </a:lnTo>
                  <a:lnTo>
                    <a:pt x="325" y="27"/>
                  </a:lnTo>
                  <a:lnTo>
                    <a:pt x="320" y="20"/>
                  </a:lnTo>
                  <a:lnTo>
                    <a:pt x="314" y="15"/>
                  </a:lnTo>
                  <a:lnTo>
                    <a:pt x="321" y="11"/>
                  </a:lnTo>
                  <a:lnTo>
                    <a:pt x="328" y="11"/>
                  </a:lnTo>
                  <a:lnTo>
                    <a:pt x="336" y="6"/>
                  </a:lnTo>
                  <a:lnTo>
                    <a:pt x="337" y="0"/>
                  </a:lnTo>
                  <a:lnTo>
                    <a:pt x="358" y="21"/>
                  </a:lnTo>
                  <a:lnTo>
                    <a:pt x="371" y="30"/>
                  </a:lnTo>
                  <a:lnTo>
                    <a:pt x="376" y="36"/>
                  </a:lnTo>
                  <a:lnTo>
                    <a:pt x="385" y="39"/>
                  </a:lnTo>
                  <a:lnTo>
                    <a:pt x="394" y="37"/>
                  </a:lnTo>
                  <a:lnTo>
                    <a:pt x="409" y="41"/>
                  </a:lnTo>
                  <a:lnTo>
                    <a:pt x="413" y="48"/>
                  </a:lnTo>
                  <a:lnTo>
                    <a:pt x="411" y="55"/>
                  </a:lnTo>
                  <a:lnTo>
                    <a:pt x="412" y="64"/>
                  </a:lnTo>
                  <a:lnTo>
                    <a:pt x="418" y="69"/>
                  </a:lnTo>
                  <a:lnTo>
                    <a:pt x="424" y="73"/>
                  </a:lnTo>
                  <a:lnTo>
                    <a:pt x="417" y="76"/>
                  </a:lnTo>
                  <a:lnTo>
                    <a:pt x="417" y="84"/>
                  </a:lnTo>
                  <a:lnTo>
                    <a:pt x="418" y="92"/>
                  </a:lnTo>
                  <a:lnTo>
                    <a:pt x="416" y="100"/>
                  </a:lnTo>
                  <a:lnTo>
                    <a:pt x="421" y="106"/>
                  </a:lnTo>
                  <a:lnTo>
                    <a:pt x="435" y="114"/>
                  </a:lnTo>
                  <a:lnTo>
                    <a:pt x="452" y="117"/>
                  </a:lnTo>
                  <a:lnTo>
                    <a:pt x="460" y="116"/>
                  </a:lnTo>
                  <a:lnTo>
                    <a:pt x="484" y="121"/>
                  </a:lnTo>
                  <a:lnTo>
                    <a:pt x="492" y="118"/>
                  </a:lnTo>
                  <a:lnTo>
                    <a:pt x="493" y="111"/>
                  </a:lnTo>
                  <a:lnTo>
                    <a:pt x="499" y="107"/>
                  </a:lnTo>
                  <a:lnTo>
                    <a:pt x="507" y="112"/>
                  </a:lnTo>
                  <a:lnTo>
                    <a:pt x="519" y="123"/>
                  </a:lnTo>
                  <a:lnTo>
                    <a:pt x="524" y="129"/>
                  </a:lnTo>
                  <a:lnTo>
                    <a:pt x="526" y="137"/>
                  </a:lnTo>
                  <a:lnTo>
                    <a:pt x="527" y="152"/>
                  </a:lnTo>
                  <a:lnTo>
                    <a:pt x="531" y="160"/>
                  </a:lnTo>
                  <a:lnTo>
                    <a:pt x="538" y="164"/>
                  </a:lnTo>
                  <a:lnTo>
                    <a:pt x="543" y="170"/>
                  </a:lnTo>
                  <a:lnTo>
                    <a:pt x="548" y="186"/>
                  </a:lnTo>
                  <a:lnTo>
                    <a:pt x="547" y="194"/>
                  </a:lnTo>
                  <a:lnTo>
                    <a:pt x="553" y="209"/>
                  </a:lnTo>
                  <a:lnTo>
                    <a:pt x="558" y="215"/>
                  </a:lnTo>
                  <a:lnTo>
                    <a:pt x="609" y="245"/>
                  </a:lnTo>
                  <a:lnTo>
                    <a:pt x="629" y="269"/>
                  </a:lnTo>
                  <a:lnTo>
                    <a:pt x="636" y="274"/>
                  </a:lnTo>
                  <a:lnTo>
                    <a:pt x="653" y="275"/>
                  </a:lnTo>
                  <a:lnTo>
                    <a:pt x="666" y="284"/>
                  </a:lnTo>
                  <a:lnTo>
                    <a:pt x="686" y="299"/>
                  </a:lnTo>
                  <a:lnTo>
                    <a:pt x="708" y="322"/>
                  </a:lnTo>
                  <a:lnTo>
                    <a:pt x="714" y="328"/>
                  </a:lnTo>
                  <a:lnTo>
                    <a:pt x="723" y="329"/>
                  </a:lnTo>
                  <a:lnTo>
                    <a:pt x="729" y="324"/>
                  </a:lnTo>
                  <a:lnTo>
                    <a:pt x="737" y="323"/>
                  </a:lnTo>
                  <a:lnTo>
                    <a:pt x="760" y="333"/>
                  </a:lnTo>
                  <a:lnTo>
                    <a:pt x="765" y="339"/>
                  </a:lnTo>
                  <a:lnTo>
                    <a:pt x="772" y="343"/>
                  </a:lnTo>
                  <a:lnTo>
                    <a:pt x="778" y="348"/>
                  </a:lnTo>
                  <a:lnTo>
                    <a:pt x="774" y="355"/>
                  </a:lnTo>
                  <a:lnTo>
                    <a:pt x="771" y="363"/>
                  </a:lnTo>
                  <a:lnTo>
                    <a:pt x="771" y="378"/>
                  </a:lnTo>
                  <a:lnTo>
                    <a:pt x="772" y="387"/>
                  </a:lnTo>
                  <a:lnTo>
                    <a:pt x="771" y="392"/>
                  </a:lnTo>
                  <a:lnTo>
                    <a:pt x="756" y="392"/>
                  </a:lnTo>
                  <a:lnTo>
                    <a:pt x="746" y="388"/>
                  </a:lnTo>
                  <a:lnTo>
                    <a:pt x="733" y="380"/>
                  </a:lnTo>
                  <a:lnTo>
                    <a:pt x="728" y="380"/>
                  </a:lnTo>
                  <a:lnTo>
                    <a:pt x="723" y="380"/>
                  </a:lnTo>
                  <a:lnTo>
                    <a:pt x="720" y="383"/>
                  </a:lnTo>
                  <a:lnTo>
                    <a:pt x="719" y="391"/>
                  </a:lnTo>
                  <a:lnTo>
                    <a:pt x="717" y="397"/>
                  </a:lnTo>
                  <a:lnTo>
                    <a:pt x="714" y="398"/>
                  </a:lnTo>
                  <a:lnTo>
                    <a:pt x="699" y="398"/>
                  </a:lnTo>
                  <a:lnTo>
                    <a:pt x="693" y="397"/>
                  </a:lnTo>
                  <a:lnTo>
                    <a:pt x="685" y="398"/>
                  </a:lnTo>
                  <a:lnTo>
                    <a:pt x="680" y="404"/>
                  </a:lnTo>
                  <a:lnTo>
                    <a:pt x="676" y="408"/>
                  </a:lnTo>
                  <a:lnTo>
                    <a:pt x="675" y="410"/>
                  </a:lnTo>
                  <a:lnTo>
                    <a:pt x="675" y="417"/>
                  </a:lnTo>
                  <a:lnTo>
                    <a:pt x="669" y="434"/>
                  </a:lnTo>
                  <a:lnTo>
                    <a:pt x="666" y="437"/>
                  </a:lnTo>
                  <a:lnTo>
                    <a:pt x="664" y="450"/>
                  </a:lnTo>
                  <a:lnTo>
                    <a:pt x="664" y="457"/>
                  </a:lnTo>
                  <a:lnTo>
                    <a:pt x="663" y="462"/>
                  </a:lnTo>
                  <a:lnTo>
                    <a:pt x="648" y="472"/>
                  </a:lnTo>
                  <a:lnTo>
                    <a:pt x="640" y="473"/>
                  </a:lnTo>
                  <a:lnTo>
                    <a:pt x="634" y="479"/>
                  </a:lnTo>
                  <a:lnTo>
                    <a:pt x="626" y="483"/>
                  </a:lnTo>
                  <a:lnTo>
                    <a:pt x="618" y="488"/>
                  </a:lnTo>
                  <a:lnTo>
                    <a:pt x="601" y="491"/>
                  </a:lnTo>
                  <a:lnTo>
                    <a:pt x="594" y="494"/>
                  </a:lnTo>
                  <a:lnTo>
                    <a:pt x="586" y="493"/>
                  </a:lnTo>
                  <a:lnTo>
                    <a:pt x="586" y="499"/>
                  </a:lnTo>
                  <a:lnTo>
                    <a:pt x="593" y="504"/>
                  </a:lnTo>
                  <a:lnTo>
                    <a:pt x="589" y="509"/>
                  </a:lnTo>
                  <a:lnTo>
                    <a:pt x="585" y="510"/>
                  </a:lnTo>
                  <a:lnTo>
                    <a:pt x="583" y="522"/>
                  </a:lnTo>
                  <a:lnTo>
                    <a:pt x="579" y="525"/>
                  </a:lnTo>
                  <a:lnTo>
                    <a:pt x="570" y="528"/>
                  </a:lnTo>
                  <a:lnTo>
                    <a:pt x="564" y="534"/>
                  </a:lnTo>
                  <a:lnTo>
                    <a:pt x="551" y="534"/>
                  </a:lnTo>
                  <a:lnTo>
                    <a:pt x="543" y="536"/>
                  </a:lnTo>
                  <a:lnTo>
                    <a:pt x="538" y="536"/>
                  </a:lnTo>
                  <a:lnTo>
                    <a:pt x="534" y="530"/>
                  </a:lnTo>
                  <a:lnTo>
                    <a:pt x="526" y="526"/>
                  </a:lnTo>
                  <a:lnTo>
                    <a:pt x="520" y="521"/>
                  </a:lnTo>
                  <a:lnTo>
                    <a:pt x="508" y="523"/>
                  </a:lnTo>
                  <a:lnTo>
                    <a:pt x="497" y="520"/>
                  </a:lnTo>
                  <a:lnTo>
                    <a:pt x="494" y="517"/>
                  </a:lnTo>
                  <a:lnTo>
                    <a:pt x="488" y="511"/>
                  </a:lnTo>
                  <a:lnTo>
                    <a:pt x="482" y="507"/>
                  </a:lnTo>
                  <a:lnTo>
                    <a:pt x="484" y="494"/>
                  </a:lnTo>
                  <a:lnTo>
                    <a:pt x="481" y="483"/>
                  </a:lnTo>
                  <a:lnTo>
                    <a:pt x="481" y="446"/>
                  </a:lnTo>
                  <a:lnTo>
                    <a:pt x="476" y="441"/>
                  </a:lnTo>
                  <a:lnTo>
                    <a:pt x="450" y="441"/>
                  </a:lnTo>
                  <a:lnTo>
                    <a:pt x="434" y="431"/>
                  </a:lnTo>
                  <a:lnTo>
                    <a:pt x="412" y="413"/>
                  </a:lnTo>
                  <a:lnTo>
                    <a:pt x="396" y="403"/>
                  </a:lnTo>
                  <a:lnTo>
                    <a:pt x="386" y="399"/>
                  </a:lnTo>
                  <a:lnTo>
                    <a:pt x="382" y="387"/>
                  </a:lnTo>
                  <a:lnTo>
                    <a:pt x="373" y="374"/>
                  </a:lnTo>
                  <a:lnTo>
                    <a:pt x="364" y="369"/>
                  </a:lnTo>
                  <a:lnTo>
                    <a:pt x="349" y="366"/>
                  </a:lnTo>
                  <a:lnTo>
                    <a:pt x="338" y="369"/>
                  </a:lnTo>
                  <a:lnTo>
                    <a:pt x="327" y="366"/>
                  </a:lnTo>
                  <a:lnTo>
                    <a:pt x="314" y="359"/>
                  </a:lnTo>
                  <a:lnTo>
                    <a:pt x="276" y="347"/>
                  </a:lnTo>
                  <a:lnTo>
                    <a:pt x="267" y="335"/>
                  </a:lnTo>
                  <a:lnTo>
                    <a:pt x="252" y="323"/>
                  </a:lnTo>
                  <a:lnTo>
                    <a:pt x="231" y="321"/>
                  </a:lnTo>
                  <a:lnTo>
                    <a:pt x="217" y="323"/>
                  </a:lnTo>
                  <a:lnTo>
                    <a:pt x="214" y="332"/>
                  </a:lnTo>
                  <a:lnTo>
                    <a:pt x="209" y="337"/>
                  </a:lnTo>
                  <a:lnTo>
                    <a:pt x="198" y="337"/>
                  </a:lnTo>
                  <a:lnTo>
                    <a:pt x="187" y="333"/>
                  </a:lnTo>
                  <a:lnTo>
                    <a:pt x="176" y="333"/>
                  </a:lnTo>
                  <a:lnTo>
                    <a:pt x="160" y="337"/>
                  </a:lnTo>
                  <a:lnTo>
                    <a:pt x="145" y="351"/>
                  </a:lnTo>
                  <a:lnTo>
                    <a:pt x="111" y="378"/>
                  </a:lnTo>
                  <a:lnTo>
                    <a:pt x="93" y="382"/>
                  </a:lnTo>
                  <a:lnTo>
                    <a:pt x="79" y="382"/>
                  </a:lnTo>
                  <a:lnTo>
                    <a:pt x="80" y="378"/>
                  </a:lnTo>
                  <a:lnTo>
                    <a:pt x="74" y="338"/>
                  </a:lnTo>
                  <a:lnTo>
                    <a:pt x="73" y="312"/>
                  </a:lnTo>
                  <a:lnTo>
                    <a:pt x="77" y="289"/>
                  </a:lnTo>
                  <a:lnTo>
                    <a:pt x="86" y="275"/>
                  </a:lnTo>
                  <a:lnTo>
                    <a:pt x="75" y="272"/>
                  </a:lnTo>
                  <a:lnTo>
                    <a:pt x="64" y="262"/>
                  </a:lnTo>
                  <a:lnTo>
                    <a:pt x="57" y="252"/>
                  </a:lnTo>
                  <a:lnTo>
                    <a:pt x="50" y="250"/>
                  </a:lnTo>
                  <a:lnTo>
                    <a:pt x="50" y="247"/>
                  </a:lnTo>
                  <a:lnTo>
                    <a:pt x="70" y="238"/>
                  </a:lnTo>
                  <a:lnTo>
                    <a:pt x="77" y="234"/>
                  </a:lnTo>
                  <a:lnTo>
                    <a:pt x="66" y="230"/>
                  </a:lnTo>
                  <a:lnTo>
                    <a:pt x="58" y="225"/>
                  </a:lnTo>
                  <a:lnTo>
                    <a:pt x="51" y="219"/>
                  </a:lnTo>
                  <a:lnTo>
                    <a:pt x="61" y="209"/>
                  </a:lnTo>
                  <a:lnTo>
                    <a:pt x="68" y="214"/>
                  </a:lnTo>
                  <a:lnTo>
                    <a:pt x="78" y="218"/>
                  </a:lnTo>
                  <a:lnTo>
                    <a:pt x="72" y="207"/>
                  </a:lnTo>
                  <a:lnTo>
                    <a:pt x="51" y="199"/>
                  </a:lnTo>
                  <a:lnTo>
                    <a:pt x="34" y="203"/>
                  </a:lnTo>
                  <a:lnTo>
                    <a:pt x="26" y="211"/>
                  </a:lnTo>
                  <a:lnTo>
                    <a:pt x="21" y="211"/>
                  </a:lnTo>
                  <a:lnTo>
                    <a:pt x="14" y="181"/>
                  </a:lnTo>
                  <a:lnTo>
                    <a:pt x="16" y="166"/>
                  </a:lnTo>
                  <a:lnTo>
                    <a:pt x="23" y="155"/>
                  </a:lnTo>
                  <a:lnTo>
                    <a:pt x="24" y="151"/>
                  </a:lnTo>
                  <a:lnTo>
                    <a:pt x="21" y="128"/>
                  </a:lnTo>
                  <a:lnTo>
                    <a:pt x="27" y="143"/>
                  </a:lnTo>
                  <a:lnTo>
                    <a:pt x="32" y="151"/>
                  </a:lnTo>
                  <a:lnTo>
                    <a:pt x="53" y="151"/>
                  </a:lnTo>
                  <a:lnTo>
                    <a:pt x="73" y="157"/>
                  </a:lnTo>
                  <a:lnTo>
                    <a:pt x="84" y="156"/>
                  </a:lnTo>
                  <a:lnTo>
                    <a:pt x="99" y="160"/>
                  </a:lnTo>
                  <a:lnTo>
                    <a:pt x="109" y="155"/>
                  </a:lnTo>
                  <a:lnTo>
                    <a:pt x="99" y="154"/>
                  </a:lnTo>
                  <a:lnTo>
                    <a:pt x="97" y="148"/>
                  </a:lnTo>
                  <a:lnTo>
                    <a:pt x="112" y="144"/>
                  </a:lnTo>
                  <a:lnTo>
                    <a:pt x="126" y="127"/>
                  </a:lnTo>
                  <a:lnTo>
                    <a:pt x="102" y="109"/>
                  </a:lnTo>
                  <a:lnTo>
                    <a:pt x="86" y="91"/>
                  </a:lnTo>
                  <a:lnTo>
                    <a:pt x="80" y="74"/>
                  </a:lnTo>
                  <a:lnTo>
                    <a:pt x="70" y="60"/>
                  </a:lnTo>
                  <a:lnTo>
                    <a:pt x="68" y="58"/>
                  </a:lnTo>
                  <a:lnTo>
                    <a:pt x="57" y="57"/>
                  </a:lnTo>
                  <a:lnTo>
                    <a:pt x="39" y="62"/>
                  </a:lnTo>
                  <a:lnTo>
                    <a:pt x="23" y="70"/>
                  </a:lnTo>
                  <a:lnTo>
                    <a:pt x="14" y="82"/>
                  </a:lnTo>
                  <a:lnTo>
                    <a:pt x="14" y="91"/>
                  </a:lnTo>
                  <a:lnTo>
                    <a:pt x="19" y="94"/>
                  </a:lnTo>
                  <a:lnTo>
                    <a:pt x="20" y="119"/>
                  </a:lnTo>
                  <a:lnTo>
                    <a:pt x="18" y="117"/>
                  </a:lnTo>
                  <a:lnTo>
                    <a:pt x="4" y="92"/>
                  </a:lnTo>
                  <a:lnTo>
                    <a:pt x="0" y="74"/>
                  </a:lnTo>
                  <a:lnTo>
                    <a:pt x="30" y="48"/>
                  </a:lnTo>
                  <a:lnTo>
                    <a:pt x="53" y="39"/>
                  </a:lnTo>
                  <a:lnTo>
                    <a:pt x="77" y="32"/>
                  </a:lnTo>
                  <a:lnTo>
                    <a:pt x="85" y="31"/>
                  </a:lnTo>
                  <a:lnTo>
                    <a:pt x="93" y="31"/>
                  </a:lnTo>
                  <a:lnTo>
                    <a:pt x="100" y="35"/>
                  </a:lnTo>
                  <a:lnTo>
                    <a:pt x="107" y="41"/>
                  </a:lnTo>
                  <a:lnTo>
                    <a:pt x="122" y="47"/>
                  </a:lnTo>
                  <a:lnTo>
                    <a:pt x="127" y="54"/>
                  </a:lnTo>
                  <a:lnTo>
                    <a:pt x="133" y="69"/>
                  </a:lnTo>
                  <a:lnTo>
                    <a:pt x="139" y="75"/>
                  </a:lnTo>
                  <a:lnTo>
                    <a:pt x="143" y="82"/>
                  </a:lnTo>
                  <a:lnTo>
                    <a:pt x="153" y="105"/>
                  </a:lnTo>
                  <a:lnTo>
                    <a:pt x="163" y="112"/>
                  </a:lnTo>
                  <a:lnTo>
                    <a:pt x="181" y="113"/>
                  </a:lnTo>
                  <a:lnTo>
                    <a:pt x="193" y="10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59" name="Group 170"/>
            <p:cNvGrpSpPr>
              <a:grpSpLocks noChangeAspect="1"/>
            </p:cNvGrpSpPr>
            <p:nvPr/>
          </p:nvGrpSpPr>
          <p:grpSpPr bwMode="gray">
            <a:xfrm>
              <a:off x="5539679" y="2891184"/>
              <a:ext cx="96840" cy="77788"/>
              <a:chOff x="3007" y="1982"/>
              <a:chExt cx="61" cy="49"/>
            </a:xfrm>
            <a:grpFill/>
          </p:grpSpPr>
          <p:sp>
            <p:nvSpPr>
              <p:cNvPr id="294" name="Freeform 171"/>
              <p:cNvSpPr>
                <a:spLocks noChangeAspect="1"/>
              </p:cNvSpPr>
              <p:nvPr/>
            </p:nvSpPr>
            <p:spPr bwMode="gray">
              <a:xfrm>
                <a:off x="3007" y="2013"/>
                <a:ext cx="13" cy="12"/>
              </a:xfrm>
              <a:custGeom>
                <a:avLst/>
                <a:gdLst/>
                <a:ahLst/>
                <a:cxnLst>
                  <a:cxn ang="0">
                    <a:pos x="65" y="59"/>
                  </a:cxn>
                  <a:cxn ang="0">
                    <a:pos x="52" y="56"/>
                  </a:cxn>
                  <a:cxn ang="0">
                    <a:pos x="36" y="53"/>
                  </a:cxn>
                  <a:cxn ang="0">
                    <a:pos x="4" y="7"/>
                  </a:cxn>
                  <a:cxn ang="0">
                    <a:pos x="0" y="2"/>
                  </a:cxn>
                  <a:cxn ang="0">
                    <a:pos x="10" y="0"/>
                  </a:cxn>
                  <a:cxn ang="0">
                    <a:pos x="17" y="1"/>
                  </a:cxn>
                  <a:cxn ang="0">
                    <a:pos x="22" y="9"/>
                  </a:cxn>
                  <a:cxn ang="0">
                    <a:pos x="30" y="12"/>
                  </a:cxn>
                  <a:cxn ang="0">
                    <a:pos x="37" y="13"/>
                  </a:cxn>
                  <a:cxn ang="0">
                    <a:pos x="44" y="10"/>
                  </a:cxn>
                  <a:cxn ang="0">
                    <a:pos x="52" y="12"/>
                  </a:cxn>
                  <a:cxn ang="0">
                    <a:pos x="55" y="20"/>
                  </a:cxn>
                  <a:cxn ang="0">
                    <a:pos x="60" y="27"/>
                  </a:cxn>
                  <a:cxn ang="0">
                    <a:pos x="64" y="34"/>
                  </a:cxn>
                  <a:cxn ang="0">
                    <a:pos x="65" y="59"/>
                  </a:cxn>
                </a:cxnLst>
                <a:rect l="0" t="0" r="r" b="b"/>
                <a:pathLst>
                  <a:path w="65" h="59">
                    <a:moveTo>
                      <a:pt x="65" y="59"/>
                    </a:moveTo>
                    <a:lnTo>
                      <a:pt x="52" y="56"/>
                    </a:lnTo>
                    <a:lnTo>
                      <a:pt x="36" y="53"/>
                    </a:lnTo>
                    <a:lnTo>
                      <a:pt x="4" y="7"/>
                    </a:lnTo>
                    <a:lnTo>
                      <a:pt x="0" y="2"/>
                    </a:lnTo>
                    <a:lnTo>
                      <a:pt x="10" y="0"/>
                    </a:lnTo>
                    <a:lnTo>
                      <a:pt x="17" y="1"/>
                    </a:lnTo>
                    <a:lnTo>
                      <a:pt x="22" y="9"/>
                    </a:lnTo>
                    <a:lnTo>
                      <a:pt x="30" y="12"/>
                    </a:lnTo>
                    <a:lnTo>
                      <a:pt x="37" y="13"/>
                    </a:lnTo>
                    <a:lnTo>
                      <a:pt x="44" y="10"/>
                    </a:lnTo>
                    <a:lnTo>
                      <a:pt x="52" y="12"/>
                    </a:lnTo>
                    <a:lnTo>
                      <a:pt x="55" y="20"/>
                    </a:lnTo>
                    <a:lnTo>
                      <a:pt x="60" y="27"/>
                    </a:lnTo>
                    <a:lnTo>
                      <a:pt x="64" y="34"/>
                    </a:lnTo>
                    <a:lnTo>
                      <a:pt x="65" y="5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95" name="Freeform 172"/>
              <p:cNvSpPr>
                <a:spLocks noChangeAspect="1"/>
              </p:cNvSpPr>
              <p:nvPr/>
            </p:nvSpPr>
            <p:spPr bwMode="gray">
              <a:xfrm>
                <a:off x="3009" y="1982"/>
                <a:ext cx="59" cy="49"/>
              </a:xfrm>
              <a:custGeom>
                <a:avLst/>
                <a:gdLst/>
                <a:ahLst/>
                <a:cxnLst>
                  <a:cxn ang="0">
                    <a:pos x="88" y="5"/>
                  </a:cxn>
                  <a:cxn ang="0">
                    <a:pos x="107" y="16"/>
                  </a:cxn>
                  <a:cxn ang="0">
                    <a:pos x="119" y="24"/>
                  </a:cxn>
                  <a:cxn ang="0">
                    <a:pos x="126" y="47"/>
                  </a:cxn>
                  <a:cxn ang="0">
                    <a:pos x="151" y="51"/>
                  </a:cxn>
                  <a:cxn ang="0">
                    <a:pos x="164" y="43"/>
                  </a:cxn>
                  <a:cxn ang="0">
                    <a:pos x="178" y="24"/>
                  </a:cxn>
                  <a:cxn ang="0">
                    <a:pos x="188" y="13"/>
                  </a:cxn>
                  <a:cxn ang="0">
                    <a:pos x="220" y="34"/>
                  </a:cxn>
                  <a:cxn ang="0">
                    <a:pos x="245" y="83"/>
                  </a:cxn>
                  <a:cxn ang="0">
                    <a:pos x="261" y="98"/>
                  </a:cxn>
                  <a:cxn ang="0">
                    <a:pos x="281" y="98"/>
                  </a:cxn>
                  <a:cxn ang="0">
                    <a:pos x="292" y="109"/>
                  </a:cxn>
                  <a:cxn ang="0">
                    <a:pos x="283" y="109"/>
                  </a:cxn>
                  <a:cxn ang="0">
                    <a:pos x="259" y="117"/>
                  </a:cxn>
                  <a:cxn ang="0">
                    <a:pos x="248" y="147"/>
                  </a:cxn>
                  <a:cxn ang="0">
                    <a:pos x="240" y="180"/>
                  </a:cxn>
                  <a:cxn ang="0">
                    <a:pos x="223" y="192"/>
                  </a:cxn>
                  <a:cxn ang="0">
                    <a:pos x="213" y="206"/>
                  </a:cxn>
                  <a:cxn ang="0">
                    <a:pos x="215" y="244"/>
                  </a:cxn>
                  <a:cxn ang="0">
                    <a:pos x="204" y="245"/>
                  </a:cxn>
                  <a:cxn ang="0">
                    <a:pos x="189" y="235"/>
                  </a:cxn>
                  <a:cxn ang="0">
                    <a:pos x="177" y="227"/>
                  </a:cxn>
                  <a:cxn ang="0">
                    <a:pos x="169" y="215"/>
                  </a:cxn>
                  <a:cxn ang="0">
                    <a:pos x="177" y="186"/>
                  </a:cxn>
                  <a:cxn ang="0">
                    <a:pos x="161" y="163"/>
                  </a:cxn>
                  <a:cxn ang="0">
                    <a:pos x="123" y="177"/>
                  </a:cxn>
                  <a:cxn ang="0">
                    <a:pos x="107" y="203"/>
                  </a:cxn>
                  <a:cxn ang="0">
                    <a:pos x="84" y="218"/>
                  </a:cxn>
                  <a:cxn ang="0">
                    <a:pos x="80" y="203"/>
                  </a:cxn>
                  <a:cxn ang="0">
                    <a:pos x="82" y="196"/>
                  </a:cxn>
                  <a:cxn ang="0">
                    <a:pos x="77" y="182"/>
                  </a:cxn>
                  <a:cxn ang="0">
                    <a:pos x="82" y="166"/>
                  </a:cxn>
                  <a:cxn ang="0">
                    <a:pos x="67" y="165"/>
                  </a:cxn>
                  <a:cxn ang="0">
                    <a:pos x="43" y="144"/>
                  </a:cxn>
                  <a:cxn ang="0">
                    <a:pos x="49" y="136"/>
                  </a:cxn>
                  <a:cxn ang="0">
                    <a:pos x="51" y="120"/>
                  </a:cxn>
                  <a:cxn ang="0">
                    <a:pos x="32" y="106"/>
                  </a:cxn>
                  <a:cxn ang="0">
                    <a:pos x="24" y="91"/>
                  </a:cxn>
                  <a:cxn ang="0">
                    <a:pos x="29" y="77"/>
                  </a:cxn>
                  <a:cxn ang="0">
                    <a:pos x="21" y="64"/>
                  </a:cxn>
                  <a:cxn ang="0">
                    <a:pos x="3" y="51"/>
                  </a:cxn>
                  <a:cxn ang="0">
                    <a:pos x="0" y="43"/>
                  </a:cxn>
                  <a:cxn ang="0">
                    <a:pos x="19" y="32"/>
                  </a:cxn>
                  <a:cxn ang="0">
                    <a:pos x="34" y="36"/>
                  </a:cxn>
                  <a:cxn ang="0">
                    <a:pos x="55" y="50"/>
                  </a:cxn>
                  <a:cxn ang="0">
                    <a:pos x="78" y="55"/>
                  </a:cxn>
                  <a:cxn ang="0">
                    <a:pos x="91" y="50"/>
                  </a:cxn>
                  <a:cxn ang="0">
                    <a:pos x="75" y="32"/>
                  </a:cxn>
                  <a:cxn ang="0">
                    <a:pos x="66" y="19"/>
                  </a:cxn>
                  <a:cxn ang="0">
                    <a:pos x="78" y="0"/>
                  </a:cxn>
                </a:cxnLst>
                <a:rect l="0" t="0" r="r" b="b"/>
                <a:pathLst>
                  <a:path w="294" h="245">
                    <a:moveTo>
                      <a:pt x="80" y="0"/>
                    </a:moveTo>
                    <a:lnTo>
                      <a:pt x="88" y="5"/>
                    </a:lnTo>
                    <a:lnTo>
                      <a:pt x="95" y="5"/>
                    </a:lnTo>
                    <a:lnTo>
                      <a:pt x="107" y="16"/>
                    </a:lnTo>
                    <a:lnTo>
                      <a:pt x="111" y="24"/>
                    </a:lnTo>
                    <a:lnTo>
                      <a:pt x="119" y="24"/>
                    </a:lnTo>
                    <a:lnTo>
                      <a:pt x="124" y="40"/>
                    </a:lnTo>
                    <a:lnTo>
                      <a:pt x="126" y="47"/>
                    </a:lnTo>
                    <a:lnTo>
                      <a:pt x="135" y="47"/>
                    </a:lnTo>
                    <a:lnTo>
                      <a:pt x="151" y="51"/>
                    </a:lnTo>
                    <a:lnTo>
                      <a:pt x="159" y="48"/>
                    </a:lnTo>
                    <a:lnTo>
                      <a:pt x="164" y="43"/>
                    </a:lnTo>
                    <a:lnTo>
                      <a:pt x="170" y="28"/>
                    </a:lnTo>
                    <a:lnTo>
                      <a:pt x="178" y="24"/>
                    </a:lnTo>
                    <a:lnTo>
                      <a:pt x="185" y="20"/>
                    </a:lnTo>
                    <a:lnTo>
                      <a:pt x="188" y="13"/>
                    </a:lnTo>
                    <a:lnTo>
                      <a:pt x="194" y="3"/>
                    </a:lnTo>
                    <a:lnTo>
                      <a:pt x="220" y="34"/>
                    </a:lnTo>
                    <a:lnTo>
                      <a:pt x="236" y="68"/>
                    </a:lnTo>
                    <a:lnTo>
                      <a:pt x="245" y="83"/>
                    </a:lnTo>
                    <a:lnTo>
                      <a:pt x="253" y="93"/>
                    </a:lnTo>
                    <a:lnTo>
                      <a:pt x="261" y="98"/>
                    </a:lnTo>
                    <a:lnTo>
                      <a:pt x="274" y="93"/>
                    </a:lnTo>
                    <a:lnTo>
                      <a:pt x="281" y="98"/>
                    </a:lnTo>
                    <a:lnTo>
                      <a:pt x="287" y="100"/>
                    </a:lnTo>
                    <a:lnTo>
                      <a:pt x="292" y="109"/>
                    </a:lnTo>
                    <a:lnTo>
                      <a:pt x="294" y="118"/>
                    </a:lnTo>
                    <a:lnTo>
                      <a:pt x="283" y="109"/>
                    </a:lnTo>
                    <a:lnTo>
                      <a:pt x="269" y="110"/>
                    </a:lnTo>
                    <a:lnTo>
                      <a:pt x="259" y="117"/>
                    </a:lnTo>
                    <a:lnTo>
                      <a:pt x="251" y="127"/>
                    </a:lnTo>
                    <a:lnTo>
                      <a:pt x="248" y="147"/>
                    </a:lnTo>
                    <a:lnTo>
                      <a:pt x="247" y="164"/>
                    </a:lnTo>
                    <a:lnTo>
                      <a:pt x="240" y="180"/>
                    </a:lnTo>
                    <a:lnTo>
                      <a:pt x="236" y="206"/>
                    </a:lnTo>
                    <a:lnTo>
                      <a:pt x="223" y="192"/>
                    </a:lnTo>
                    <a:lnTo>
                      <a:pt x="216" y="197"/>
                    </a:lnTo>
                    <a:lnTo>
                      <a:pt x="213" y="206"/>
                    </a:lnTo>
                    <a:lnTo>
                      <a:pt x="213" y="227"/>
                    </a:lnTo>
                    <a:lnTo>
                      <a:pt x="215" y="244"/>
                    </a:lnTo>
                    <a:lnTo>
                      <a:pt x="211" y="245"/>
                    </a:lnTo>
                    <a:lnTo>
                      <a:pt x="204" y="245"/>
                    </a:lnTo>
                    <a:lnTo>
                      <a:pt x="197" y="242"/>
                    </a:lnTo>
                    <a:lnTo>
                      <a:pt x="189" y="235"/>
                    </a:lnTo>
                    <a:lnTo>
                      <a:pt x="181" y="231"/>
                    </a:lnTo>
                    <a:lnTo>
                      <a:pt x="177" y="227"/>
                    </a:lnTo>
                    <a:lnTo>
                      <a:pt x="166" y="220"/>
                    </a:lnTo>
                    <a:lnTo>
                      <a:pt x="169" y="215"/>
                    </a:lnTo>
                    <a:lnTo>
                      <a:pt x="184" y="207"/>
                    </a:lnTo>
                    <a:lnTo>
                      <a:pt x="177" y="186"/>
                    </a:lnTo>
                    <a:lnTo>
                      <a:pt x="178" y="172"/>
                    </a:lnTo>
                    <a:lnTo>
                      <a:pt x="161" y="163"/>
                    </a:lnTo>
                    <a:lnTo>
                      <a:pt x="135" y="169"/>
                    </a:lnTo>
                    <a:lnTo>
                      <a:pt x="123" y="177"/>
                    </a:lnTo>
                    <a:lnTo>
                      <a:pt x="113" y="187"/>
                    </a:lnTo>
                    <a:lnTo>
                      <a:pt x="107" y="203"/>
                    </a:lnTo>
                    <a:lnTo>
                      <a:pt x="95" y="217"/>
                    </a:lnTo>
                    <a:lnTo>
                      <a:pt x="84" y="218"/>
                    </a:lnTo>
                    <a:lnTo>
                      <a:pt x="83" y="211"/>
                    </a:lnTo>
                    <a:lnTo>
                      <a:pt x="80" y="203"/>
                    </a:lnTo>
                    <a:lnTo>
                      <a:pt x="75" y="197"/>
                    </a:lnTo>
                    <a:lnTo>
                      <a:pt x="82" y="196"/>
                    </a:lnTo>
                    <a:lnTo>
                      <a:pt x="83" y="187"/>
                    </a:lnTo>
                    <a:lnTo>
                      <a:pt x="77" y="182"/>
                    </a:lnTo>
                    <a:lnTo>
                      <a:pt x="78" y="175"/>
                    </a:lnTo>
                    <a:lnTo>
                      <a:pt x="82" y="166"/>
                    </a:lnTo>
                    <a:lnTo>
                      <a:pt x="75" y="165"/>
                    </a:lnTo>
                    <a:lnTo>
                      <a:pt x="67" y="165"/>
                    </a:lnTo>
                    <a:lnTo>
                      <a:pt x="52" y="156"/>
                    </a:lnTo>
                    <a:lnTo>
                      <a:pt x="43" y="144"/>
                    </a:lnTo>
                    <a:lnTo>
                      <a:pt x="40" y="137"/>
                    </a:lnTo>
                    <a:lnTo>
                      <a:pt x="49" y="136"/>
                    </a:lnTo>
                    <a:lnTo>
                      <a:pt x="52" y="127"/>
                    </a:lnTo>
                    <a:lnTo>
                      <a:pt x="51" y="120"/>
                    </a:lnTo>
                    <a:lnTo>
                      <a:pt x="37" y="111"/>
                    </a:lnTo>
                    <a:lnTo>
                      <a:pt x="32" y="106"/>
                    </a:lnTo>
                    <a:lnTo>
                      <a:pt x="27" y="99"/>
                    </a:lnTo>
                    <a:lnTo>
                      <a:pt x="24" y="91"/>
                    </a:lnTo>
                    <a:lnTo>
                      <a:pt x="24" y="83"/>
                    </a:lnTo>
                    <a:lnTo>
                      <a:pt x="29" y="77"/>
                    </a:lnTo>
                    <a:lnTo>
                      <a:pt x="28" y="69"/>
                    </a:lnTo>
                    <a:lnTo>
                      <a:pt x="21" y="64"/>
                    </a:lnTo>
                    <a:lnTo>
                      <a:pt x="13" y="64"/>
                    </a:lnTo>
                    <a:lnTo>
                      <a:pt x="3" y="51"/>
                    </a:lnTo>
                    <a:lnTo>
                      <a:pt x="1" y="43"/>
                    </a:lnTo>
                    <a:lnTo>
                      <a:pt x="0" y="43"/>
                    </a:lnTo>
                    <a:lnTo>
                      <a:pt x="5" y="42"/>
                    </a:lnTo>
                    <a:lnTo>
                      <a:pt x="19" y="32"/>
                    </a:lnTo>
                    <a:lnTo>
                      <a:pt x="27" y="34"/>
                    </a:lnTo>
                    <a:lnTo>
                      <a:pt x="34" y="36"/>
                    </a:lnTo>
                    <a:lnTo>
                      <a:pt x="40" y="42"/>
                    </a:lnTo>
                    <a:lnTo>
                      <a:pt x="55" y="50"/>
                    </a:lnTo>
                    <a:lnTo>
                      <a:pt x="64" y="48"/>
                    </a:lnTo>
                    <a:lnTo>
                      <a:pt x="78" y="55"/>
                    </a:lnTo>
                    <a:lnTo>
                      <a:pt x="87" y="56"/>
                    </a:lnTo>
                    <a:lnTo>
                      <a:pt x="91" y="50"/>
                    </a:lnTo>
                    <a:lnTo>
                      <a:pt x="88" y="42"/>
                    </a:lnTo>
                    <a:lnTo>
                      <a:pt x="75" y="32"/>
                    </a:lnTo>
                    <a:lnTo>
                      <a:pt x="72" y="25"/>
                    </a:lnTo>
                    <a:lnTo>
                      <a:pt x="66" y="19"/>
                    </a:lnTo>
                    <a:lnTo>
                      <a:pt x="67" y="10"/>
                    </a:lnTo>
                    <a:lnTo>
                      <a:pt x="78" y="0"/>
                    </a:lnTo>
                    <a:lnTo>
                      <a:pt x="8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58" name="Freeform 173"/>
            <p:cNvSpPr>
              <a:spLocks noChangeAspect="1"/>
            </p:cNvSpPr>
            <p:nvPr/>
          </p:nvSpPr>
          <p:spPr bwMode="gray">
            <a:xfrm>
              <a:off x="4333081" y="2130772"/>
              <a:ext cx="190500" cy="130175"/>
            </a:xfrm>
            <a:custGeom>
              <a:avLst/>
              <a:gdLst/>
              <a:ahLst/>
              <a:cxnLst>
                <a:cxn ang="0">
                  <a:pos x="221" y="370"/>
                </a:cxn>
                <a:cxn ang="0">
                  <a:pos x="145" y="352"/>
                </a:cxn>
                <a:cxn ang="0">
                  <a:pos x="103" y="337"/>
                </a:cxn>
                <a:cxn ang="0">
                  <a:pos x="150" y="308"/>
                </a:cxn>
                <a:cxn ang="0">
                  <a:pos x="141" y="270"/>
                </a:cxn>
                <a:cxn ang="0">
                  <a:pos x="127" y="259"/>
                </a:cxn>
                <a:cxn ang="0">
                  <a:pos x="108" y="227"/>
                </a:cxn>
                <a:cxn ang="0">
                  <a:pos x="59" y="228"/>
                </a:cxn>
                <a:cxn ang="0">
                  <a:pos x="48" y="218"/>
                </a:cxn>
                <a:cxn ang="0">
                  <a:pos x="102" y="205"/>
                </a:cxn>
                <a:cxn ang="0">
                  <a:pos x="146" y="180"/>
                </a:cxn>
                <a:cxn ang="0">
                  <a:pos x="118" y="167"/>
                </a:cxn>
                <a:cxn ang="0">
                  <a:pos x="138" y="137"/>
                </a:cxn>
                <a:cxn ang="0">
                  <a:pos x="119" y="136"/>
                </a:cxn>
                <a:cxn ang="0">
                  <a:pos x="71" y="138"/>
                </a:cxn>
                <a:cxn ang="0">
                  <a:pos x="0" y="144"/>
                </a:cxn>
                <a:cxn ang="0">
                  <a:pos x="43" y="130"/>
                </a:cxn>
                <a:cxn ang="0">
                  <a:pos x="21" y="97"/>
                </a:cxn>
                <a:cxn ang="0">
                  <a:pos x="68" y="108"/>
                </a:cxn>
                <a:cxn ang="0">
                  <a:pos x="53" y="86"/>
                </a:cxn>
                <a:cxn ang="0">
                  <a:pos x="54" y="71"/>
                </a:cxn>
                <a:cxn ang="0">
                  <a:pos x="77" y="57"/>
                </a:cxn>
                <a:cxn ang="0">
                  <a:pos x="102" y="79"/>
                </a:cxn>
                <a:cxn ang="0">
                  <a:pos x="112" y="66"/>
                </a:cxn>
                <a:cxn ang="0">
                  <a:pos x="103" y="40"/>
                </a:cxn>
                <a:cxn ang="0">
                  <a:pos x="95" y="24"/>
                </a:cxn>
                <a:cxn ang="0">
                  <a:pos x="77" y="9"/>
                </a:cxn>
                <a:cxn ang="0">
                  <a:pos x="109" y="17"/>
                </a:cxn>
                <a:cxn ang="0">
                  <a:pos x="155" y="60"/>
                </a:cxn>
                <a:cxn ang="0">
                  <a:pos x="176" y="100"/>
                </a:cxn>
                <a:cxn ang="0">
                  <a:pos x="156" y="117"/>
                </a:cxn>
                <a:cxn ang="0">
                  <a:pos x="172" y="146"/>
                </a:cxn>
                <a:cxn ang="0">
                  <a:pos x="189" y="152"/>
                </a:cxn>
                <a:cxn ang="0">
                  <a:pos x="217" y="127"/>
                </a:cxn>
                <a:cxn ang="0">
                  <a:pos x="229" y="72"/>
                </a:cxn>
                <a:cxn ang="0">
                  <a:pos x="265" y="95"/>
                </a:cxn>
                <a:cxn ang="0">
                  <a:pos x="283" y="76"/>
                </a:cxn>
                <a:cxn ang="0">
                  <a:pos x="318" y="45"/>
                </a:cxn>
                <a:cxn ang="0">
                  <a:pos x="333" y="77"/>
                </a:cxn>
                <a:cxn ang="0">
                  <a:pos x="355" y="103"/>
                </a:cxn>
                <a:cxn ang="0">
                  <a:pos x="349" y="47"/>
                </a:cxn>
                <a:cxn ang="0">
                  <a:pos x="392" y="65"/>
                </a:cxn>
                <a:cxn ang="0">
                  <a:pos x="424" y="57"/>
                </a:cxn>
                <a:cxn ang="0">
                  <a:pos x="437" y="7"/>
                </a:cxn>
                <a:cxn ang="0">
                  <a:pos x="480" y="19"/>
                </a:cxn>
                <a:cxn ang="0">
                  <a:pos x="504" y="44"/>
                </a:cxn>
                <a:cxn ang="0">
                  <a:pos x="543" y="19"/>
                </a:cxn>
                <a:cxn ang="0">
                  <a:pos x="523" y="72"/>
                </a:cxn>
                <a:cxn ang="0">
                  <a:pos x="560" y="106"/>
                </a:cxn>
                <a:cxn ang="0">
                  <a:pos x="582" y="120"/>
                </a:cxn>
                <a:cxn ang="0">
                  <a:pos x="600" y="179"/>
                </a:cxn>
                <a:cxn ang="0">
                  <a:pos x="591" y="217"/>
                </a:cxn>
                <a:cxn ang="0">
                  <a:pos x="550" y="243"/>
                </a:cxn>
                <a:cxn ang="0">
                  <a:pos x="555" y="270"/>
                </a:cxn>
                <a:cxn ang="0">
                  <a:pos x="516" y="285"/>
                </a:cxn>
                <a:cxn ang="0">
                  <a:pos x="483" y="309"/>
                </a:cxn>
                <a:cxn ang="0">
                  <a:pos x="413" y="347"/>
                </a:cxn>
                <a:cxn ang="0">
                  <a:pos x="385" y="364"/>
                </a:cxn>
                <a:cxn ang="0">
                  <a:pos x="302" y="407"/>
                </a:cxn>
              </a:cxnLst>
              <a:rect l="0" t="0" r="r" b="b"/>
              <a:pathLst>
                <a:path w="603" h="409">
                  <a:moveTo>
                    <a:pt x="251" y="389"/>
                  </a:moveTo>
                  <a:lnTo>
                    <a:pt x="248" y="390"/>
                  </a:lnTo>
                  <a:lnTo>
                    <a:pt x="240" y="384"/>
                  </a:lnTo>
                  <a:lnTo>
                    <a:pt x="231" y="382"/>
                  </a:lnTo>
                  <a:lnTo>
                    <a:pt x="221" y="370"/>
                  </a:lnTo>
                  <a:lnTo>
                    <a:pt x="202" y="356"/>
                  </a:lnTo>
                  <a:lnTo>
                    <a:pt x="182" y="348"/>
                  </a:lnTo>
                  <a:lnTo>
                    <a:pt x="170" y="353"/>
                  </a:lnTo>
                  <a:lnTo>
                    <a:pt x="151" y="348"/>
                  </a:lnTo>
                  <a:lnTo>
                    <a:pt x="145" y="352"/>
                  </a:lnTo>
                  <a:lnTo>
                    <a:pt x="135" y="352"/>
                  </a:lnTo>
                  <a:lnTo>
                    <a:pt x="118" y="351"/>
                  </a:lnTo>
                  <a:lnTo>
                    <a:pt x="111" y="357"/>
                  </a:lnTo>
                  <a:lnTo>
                    <a:pt x="102" y="355"/>
                  </a:lnTo>
                  <a:lnTo>
                    <a:pt x="103" y="337"/>
                  </a:lnTo>
                  <a:lnTo>
                    <a:pt x="100" y="324"/>
                  </a:lnTo>
                  <a:lnTo>
                    <a:pt x="113" y="334"/>
                  </a:lnTo>
                  <a:lnTo>
                    <a:pt x="119" y="325"/>
                  </a:lnTo>
                  <a:lnTo>
                    <a:pt x="135" y="319"/>
                  </a:lnTo>
                  <a:lnTo>
                    <a:pt x="150" y="308"/>
                  </a:lnTo>
                  <a:lnTo>
                    <a:pt x="150" y="288"/>
                  </a:lnTo>
                  <a:lnTo>
                    <a:pt x="131" y="293"/>
                  </a:lnTo>
                  <a:lnTo>
                    <a:pt x="141" y="283"/>
                  </a:lnTo>
                  <a:lnTo>
                    <a:pt x="143" y="278"/>
                  </a:lnTo>
                  <a:lnTo>
                    <a:pt x="141" y="270"/>
                  </a:lnTo>
                  <a:lnTo>
                    <a:pt x="150" y="259"/>
                  </a:lnTo>
                  <a:lnTo>
                    <a:pt x="140" y="260"/>
                  </a:lnTo>
                  <a:lnTo>
                    <a:pt x="134" y="271"/>
                  </a:lnTo>
                  <a:lnTo>
                    <a:pt x="128" y="266"/>
                  </a:lnTo>
                  <a:lnTo>
                    <a:pt x="127" y="259"/>
                  </a:lnTo>
                  <a:lnTo>
                    <a:pt x="122" y="260"/>
                  </a:lnTo>
                  <a:lnTo>
                    <a:pt x="120" y="255"/>
                  </a:lnTo>
                  <a:lnTo>
                    <a:pt x="119" y="245"/>
                  </a:lnTo>
                  <a:lnTo>
                    <a:pt x="116" y="228"/>
                  </a:lnTo>
                  <a:lnTo>
                    <a:pt x="108" y="227"/>
                  </a:lnTo>
                  <a:lnTo>
                    <a:pt x="95" y="232"/>
                  </a:lnTo>
                  <a:lnTo>
                    <a:pt x="90" y="227"/>
                  </a:lnTo>
                  <a:lnTo>
                    <a:pt x="81" y="226"/>
                  </a:lnTo>
                  <a:lnTo>
                    <a:pt x="69" y="226"/>
                  </a:lnTo>
                  <a:lnTo>
                    <a:pt x="59" y="228"/>
                  </a:lnTo>
                  <a:lnTo>
                    <a:pt x="49" y="235"/>
                  </a:lnTo>
                  <a:lnTo>
                    <a:pt x="37" y="238"/>
                  </a:lnTo>
                  <a:lnTo>
                    <a:pt x="32" y="232"/>
                  </a:lnTo>
                  <a:lnTo>
                    <a:pt x="33" y="219"/>
                  </a:lnTo>
                  <a:lnTo>
                    <a:pt x="48" y="218"/>
                  </a:lnTo>
                  <a:lnTo>
                    <a:pt x="66" y="213"/>
                  </a:lnTo>
                  <a:lnTo>
                    <a:pt x="73" y="207"/>
                  </a:lnTo>
                  <a:lnTo>
                    <a:pt x="85" y="207"/>
                  </a:lnTo>
                  <a:lnTo>
                    <a:pt x="96" y="197"/>
                  </a:lnTo>
                  <a:lnTo>
                    <a:pt x="102" y="205"/>
                  </a:lnTo>
                  <a:lnTo>
                    <a:pt x="111" y="196"/>
                  </a:lnTo>
                  <a:lnTo>
                    <a:pt x="122" y="200"/>
                  </a:lnTo>
                  <a:lnTo>
                    <a:pt x="144" y="201"/>
                  </a:lnTo>
                  <a:lnTo>
                    <a:pt x="152" y="178"/>
                  </a:lnTo>
                  <a:lnTo>
                    <a:pt x="146" y="180"/>
                  </a:lnTo>
                  <a:lnTo>
                    <a:pt x="140" y="191"/>
                  </a:lnTo>
                  <a:lnTo>
                    <a:pt x="133" y="187"/>
                  </a:lnTo>
                  <a:lnTo>
                    <a:pt x="111" y="184"/>
                  </a:lnTo>
                  <a:lnTo>
                    <a:pt x="111" y="176"/>
                  </a:lnTo>
                  <a:lnTo>
                    <a:pt x="118" y="167"/>
                  </a:lnTo>
                  <a:lnTo>
                    <a:pt x="125" y="165"/>
                  </a:lnTo>
                  <a:lnTo>
                    <a:pt x="130" y="159"/>
                  </a:lnTo>
                  <a:lnTo>
                    <a:pt x="147" y="147"/>
                  </a:lnTo>
                  <a:lnTo>
                    <a:pt x="147" y="144"/>
                  </a:lnTo>
                  <a:lnTo>
                    <a:pt x="138" y="137"/>
                  </a:lnTo>
                  <a:lnTo>
                    <a:pt x="131" y="143"/>
                  </a:lnTo>
                  <a:lnTo>
                    <a:pt x="124" y="143"/>
                  </a:lnTo>
                  <a:lnTo>
                    <a:pt x="124" y="137"/>
                  </a:lnTo>
                  <a:lnTo>
                    <a:pt x="119" y="133"/>
                  </a:lnTo>
                  <a:lnTo>
                    <a:pt x="119" y="136"/>
                  </a:lnTo>
                  <a:lnTo>
                    <a:pt x="116" y="127"/>
                  </a:lnTo>
                  <a:lnTo>
                    <a:pt x="112" y="126"/>
                  </a:lnTo>
                  <a:lnTo>
                    <a:pt x="90" y="124"/>
                  </a:lnTo>
                  <a:lnTo>
                    <a:pt x="82" y="127"/>
                  </a:lnTo>
                  <a:lnTo>
                    <a:pt x="71" y="138"/>
                  </a:lnTo>
                  <a:lnTo>
                    <a:pt x="64" y="138"/>
                  </a:lnTo>
                  <a:lnTo>
                    <a:pt x="48" y="147"/>
                  </a:lnTo>
                  <a:lnTo>
                    <a:pt x="42" y="147"/>
                  </a:lnTo>
                  <a:lnTo>
                    <a:pt x="25" y="137"/>
                  </a:lnTo>
                  <a:lnTo>
                    <a:pt x="0" y="144"/>
                  </a:lnTo>
                  <a:lnTo>
                    <a:pt x="4" y="132"/>
                  </a:lnTo>
                  <a:lnTo>
                    <a:pt x="9" y="122"/>
                  </a:lnTo>
                  <a:lnTo>
                    <a:pt x="15" y="127"/>
                  </a:lnTo>
                  <a:lnTo>
                    <a:pt x="34" y="136"/>
                  </a:lnTo>
                  <a:lnTo>
                    <a:pt x="43" y="130"/>
                  </a:lnTo>
                  <a:lnTo>
                    <a:pt x="31" y="125"/>
                  </a:lnTo>
                  <a:lnTo>
                    <a:pt x="34" y="124"/>
                  </a:lnTo>
                  <a:lnTo>
                    <a:pt x="36" y="116"/>
                  </a:lnTo>
                  <a:lnTo>
                    <a:pt x="26" y="110"/>
                  </a:lnTo>
                  <a:lnTo>
                    <a:pt x="21" y="97"/>
                  </a:lnTo>
                  <a:lnTo>
                    <a:pt x="44" y="108"/>
                  </a:lnTo>
                  <a:lnTo>
                    <a:pt x="53" y="120"/>
                  </a:lnTo>
                  <a:lnTo>
                    <a:pt x="70" y="116"/>
                  </a:lnTo>
                  <a:lnTo>
                    <a:pt x="63" y="111"/>
                  </a:lnTo>
                  <a:lnTo>
                    <a:pt x="68" y="108"/>
                  </a:lnTo>
                  <a:lnTo>
                    <a:pt x="69" y="100"/>
                  </a:lnTo>
                  <a:lnTo>
                    <a:pt x="50" y="103"/>
                  </a:lnTo>
                  <a:lnTo>
                    <a:pt x="41" y="92"/>
                  </a:lnTo>
                  <a:lnTo>
                    <a:pt x="42" y="88"/>
                  </a:lnTo>
                  <a:lnTo>
                    <a:pt x="53" y="86"/>
                  </a:lnTo>
                  <a:lnTo>
                    <a:pt x="44" y="78"/>
                  </a:lnTo>
                  <a:lnTo>
                    <a:pt x="37" y="65"/>
                  </a:lnTo>
                  <a:lnTo>
                    <a:pt x="38" y="67"/>
                  </a:lnTo>
                  <a:lnTo>
                    <a:pt x="52" y="73"/>
                  </a:lnTo>
                  <a:lnTo>
                    <a:pt x="54" y="71"/>
                  </a:lnTo>
                  <a:lnTo>
                    <a:pt x="47" y="59"/>
                  </a:lnTo>
                  <a:lnTo>
                    <a:pt x="58" y="63"/>
                  </a:lnTo>
                  <a:lnTo>
                    <a:pt x="50" y="51"/>
                  </a:lnTo>
                  <a:lnTo>
                    <a:pt x="58" y="47"/>
                  </a:lnTo>
                  <a:lnTo>
                    <a:pt x="77" y="57"/>
                  </a:lnTo>
                  <a:lnTo>
                    <a:pt x="77" y="73"/>
                  </a:lnTo>
                  <a:lnTo>
                    <a:pt x="80" y="74"/>
                  </a:lnTo>
                  <a:lnTo>
                    <a:pt x="87" y="77"/>
                  </a:lnTo>
                  <a:lnTo>
                    <a:pt x="93" y="70"/>
                  </a:lnTo>
                  <a:lnTo>
                    <a:pt x="102" y="79"/>
                  </a:lnTo>
                  <a:lnTo>
                    <a:pt x="104" y="93"/>
                  </a:lnTo>
                  <a:lnTo>
                    <a:pt x="108" y="81"/>
                  </a:lnTo>
                  <a:lnTo>
                    <a:pt x="113" y="93"/>
                  </a:lnTo>
                  <a:lnTo>
                    <a:pt x="119" y="79"/>
                  </a:lnTo>
                  <a:lnTo>
                    <a:pt x="112" y="66"/>
                  </a:lnTo>
                  <a:lnTo>
                    <a:pt x="113" y="60"/>
                  </a:lnTo>
                  <a:lnTo>
                    <a:pt x="97" y="51"/>
                  </a:lnTo>
                  <a:lnTo>
                    <a:pt x="89" y="44"/>
                  </a:lnTo>
                  <a:lnTo>
                    <a:pt x="95" y="33"/>
                  </a:lnTo>
                  <a:lnTo>
                    <a:pt x="103" y="40"/>
                  </a:lnTo>
                  <a:lnTo>
                    <a:pt x="108" y="40"/>
                  </a:lnTo>
                  <a:lnTo>
                    <a:pt x="112" y="38"/>
                  </a:lnTo>
                  <a:lnTo>
                    <a:pt x="103" y="29"/>
                  </a:lnTo>
                  <a:lnTo>
                    <a:pt x="101" y="24"/>
                  </a:lnTo>
                  <a:lnTo>
                    <a:pt x="95" y="24"/>
                  </a:lnTo>
                  <a:lnTo>
                    <a:pt x="85" y="30"/>
                  </a:lnTo>
                  <a:lnTo>
                    <a:pt x="76" y="27"/>
                  </a:lnTo>
                  <a:lnTo>
                    <a:pt x="76" y="25"/>
                  </a:lnTo>
                  <a:lnTo>
                    <a:pt x="80" y="18"/>
                  </a:lnTo>
                  <a:lnTo>
                    <a:pt x="77" y="9"/>
                  </a:lnTo>
                  <a:lnTo>
                    <a:pt x="87" y="11"/>
                  </a:lnTo>
                  <a:lnTo>
                    <a:pt x="87" y="6"/>
                  </a:lnTo>
                  <a:lnTo>
                    <a:pt x="97" y="16"/>
                  </a:lnTo>
                  <a:lnTo>
                    <a:pt x="103" y="13"/>
                  </a:lnTo>
                  <a:lnTo>
                    <a:pt x="109" y="17"/>
                  </a:lnTo>
                  <a:lnTo>
                    <a:pt x="114" y="14"/>
                  </a:lnTo>
                  <a:lnTo>
                    <a:pt x="124" y="33"/>
                  </a:lnTo>
                  <a:lnTo>
                    <a:pt x="139" y="36"/>
                  </a:lnTo>
                  <a:lnTo>
                    <a:pt x="145" y="47"/>
                  </a:lnTo>
                  <a:lnTo>
                    <a:pt x="155" y="60"/>
                  </a:lnTo>
                  <a:lnTo>
                    <a:pt x="166" y="63"/>
                  </a:lnTo>
                  <a:lnTo>
                    <a:pt x="173" y="71"/>
                  </a:lnTo>
                  <a:lnTo>
                    <a:pt x="163" y="78"/>
                  </a:lnTo>
                  <a:lnTo>
                    <a:pt x="174" y="86"/>
                  </a:lnTo>
                  <a:lnTo>
                    <a:pt x="176" y="100"/>
                  </a:lnTo>
                  <a:lnTo>
                    <a:pt x="171" y="104"/>
                  </a:lnTo>
                  <a:lnTo>
                    <a:pt x="170" y="109"/>
                  </a:lnTo>
                  <a:lnTo>
                    <a:pt x="166" y="114"/>
                  </a:lnTo>
                  <a:lnTo>
                    <a:pt x="152" y="106"/>
                  </a:lnTo>
                  <a:lnTo>
                    <a:pt x="156" y="117"/>
                  </a:lnTo>
                  <a:lnTo>
                    <a:pt x="170" y="124"/>
                  </a:lnTo>
                  <a:lnTo>
                    <a:pt x="168" y="133"/>
                  </a:lnTo>
                  <a:lnTo>
                    <a:pt x="174" y="126"/>
                  </a:lnTo>
                  <a:lnTo>
                    <a:pt x="177" y="140"/>
                  </a:lnTo>
                  <a:lnTo>
                    <a:pt x="172" y="146"/>
                  </a:lnTo>
                  <a:lnTo>
                    <a:pt x="181" y="149"/>
                  </a:lnTo>
                  <a:lnTo>
                    <a:pt x="182" y="157"/>
                  </a:lnTo>
                  <a:lnTo>
                    <a:pt x="182" y="175"/>
                  </a:lnTo>
                  <a:lnTo>
                    <a:pt x="189" y="162"/>
                  </a:lnTo>
                  <a:lnTo>
                    <a:pt x="189" y="152"/>
                  </a:lnTo>
                  <a:lnTo>
                    <a:pt x="202" y="151"/>
                  </a:lnTo>
                  <a:lnTo>
                    <a:pt x="202" y="127"/>
                  </a:lnTo>
                  <a:lnTo>
                    <a:pt x="206" y="116"/>
                  </a:lnTo>
                  <a:lnTo>
                    <a:pt x="215" y="117"/>
                  </a:lnTo>
                  <a:lnTo>
                    <a:pt x="217" y="127"/>
                  </a:lnTo>
                  <a:lnTo>
                    <a:pt x="222" y="137"/>
                  </a:lnTo>
                  <a:lnTo>
                    <a:pt x="229" y="127"/>
                  </a:lnTo>
                  <a:lnTo>
                    <a:pt x="232" y="113"/>
                  </a:lnTo>
                  <a:lnTo>
                    <a:pt x="233" y="97"/>
                  </a:lnTo>
                  <a:lnTo>
                    <a:pt x="229" y="72"/>
                  </a:lnTo>
                  <a:lnTo>
                    <a:pt x="227" y="59"/>
                  </a:lnTo>
                  <a:lnTo>
                    <a:pt x="233" y="56"/>
                  </a:lnTo>
                  <a:lnTo>
                    <a:pt x="240" y="59"/>
                  </a:lnTo>
                  <a:lnTo>
                    <a:pt x="256" y="76"/>
                  </a:lnTo>
                  <a:lnTo>
                    <a:pt x="265" y="95"/>
                  </a:lnTo>
                  <a:lnTo>
                    <a:pt x="269" y="106"/>
                  </a:lnTo>
                  <a:lnTo>
                    <a:pt x="275" y="106"/>
                  </a:lnTo>
                  <a:lnTo>
                    <a:pt x="281" y="104"/>
                  </a:lnTo>
                  <a:lnTo>
                    <a:pt x="284" y="88"/>
                  </a:lnTo>
                  <a:lnTo>
                    <a:pt x="283" y="76"/>
                  </a:lnTo>
                  <a:lnTo>
                    <a:pt x="280" y="66"/>
                  </a:lnTo>
                  <a:lnTo>
                    <a:pt x="292" y="61"/>
                  </a:lnTo>
                  <a:lnTo>
                    <a:pt x="299" y="65"/>
                  </a:lnTo>
                  <a:lnTo>
                    <a:pt x="305" y="54"/>
                  </a:lnTo>
                  <a:lnTo>
                    <a:pt x="318" y="45"/>
                  </a:lnTo>
                  <a:lnTo>
                    <a:pt x="318" y="55"/>
                  </a:lnTo>
                  <a:lnTo>
                    <a:pt x="321" y="55"/>
                  </a:lnTo>
                  <a:lnTo>
                    <a:pt x="323" y="61"/>
                  </a:lnTo>
                  <a:lnTo>
                    <a:pt x="331" y="63"/>
                  </a:lnTo>
                  <a:lnTo>
                    <a:pt x="333" y="77"/>
                  </a:lnTo>
                  <a:lnTo>
                    <a:pt x="340" y="84"/>
                  </a:lnTo>
                  <a:lnTo>
                    <a:pt x="346" y="95"/>
                  </a:lnTo>
                  <a:lnTo>
                    <a:pt x="349" y="111"/>
                  </a:lnTo>
                  <a:lnTo>
                    <a:pt x="353" y="117"/>
                  </a:lnTo>
                  <a:lnTo>
                    <a:pt x="355" y="103"/>
                  </a:lnTo>
                  <a:lnTo>
                    <a:pt x="355" y="89"/>
                  </a:lnTo>
                  <a:lnTo>
                    <a:pt x="353" y="81"/>
                  </a:lnTo>
                  <a:lnTo>
                    <a:pt x="344" y="60"/>
                  </a:lnTo>
                  <a:lnTo>
                    <a:pt x="344" y="50"/>
                  </a:lnTo>
                  <a:lnTo>
                    <a:pt x="349" y="47"/>
                  </a:lnTo>
                  <a:lnTo>
                    <a:pt x="360" y="50"/>
                  </a:lnTo>
                  <a:lnTo>
                    <a:pt x="370" y="59"/>
                  </a:lnTo>
                  <a:lnTo>
                    <a:pt x="377" y="72"/>
                  </a:lnTo>
                  <a:lnTo>
                    <a:pt x="387" y="70"/>
                  </a:lnTo>
                  <a:lnTo>
                    <a:pt x="392" y="65"/>
                  </a:lnTo>
                  <a:lnTo>
                    <a:pt x="397" y="55"/>
                  </a:lnTo>
                  <a:lnTo>
                    <a:pt x="397" y="49"/>
                  </a:lnTo>
                  <a:lnTo>
                    <a:pt x="410" y="46"/>
                  </a:lnTo>
                  <a:lnTo>
                    <a:pt x="412" y="56"/>
                  </a:lnTo>
                  <a:lnTo>
                    <a:pt x="424" y="57"/>
                  </a:lnTo>
                  <a:lnTo>
                    <a:pt x="432" y="51"/>
                  </a:lnTo>
                  <a:lnTo>
                    <a:pt x="444" y="50"/>
                  </a:lnTo>
                  <a:lnTo>
                    <a:pt x="444" y="28"/>
                  </a:lnTo>
                  <a:lnTo>
                    <a:pt x="441" y="16"/>
                  </a:lnTo>
                  <a:lnTo>
                    <a:pt x="437" y="7"/>
                  </a:lnTo>
                  <a:lnTo>
                    <a:pt x="448" y="8"/>
                  </a:lnTo>
                  <a:lnTo>
                    <a:pt x="456" y="0"/>
                  </a:lnTo>
                  <a:lnTo>
                    <a:pt x="464" y="1"/>
                  </a:lnTo>
                  <a:lnTo>
                    <a:pt x="468" y="13"/>
                  </a:lnTo>
                  <a:lnTo>
                    <a:pt x="480" y="19"/>
                  </a:lnTo>
                  <a:lnTo>
                    <a:pt x="482" y="31"/>
                  </a:lnTo>
                  <a:lnTo>
                    <a:pt x="479" y="36"/>
                  </a:lnTo>
                  <a:lnTo>
                    <a:pt x="495" y="49"/>
                  </a:lnTo>
                  <a:lnTo>
                    <a:pt x="501" y="49"/>
                  </a:lnTo>
                  <a:lnTo>
                    <a:pt x="504" y="44"/>
                  </a:lnTo>
                  <a:lnTo>
                    <a:pt x="502" y="36"/>
                  </a:lnTo>
                  <a:lnTo>
                    <a:pt x="518" y="36"/>
                  </a:lnTo>
                  <a:lnTo>
                    <a:pt x="523" y="23"/>
                  </a:lnTo>
                  <a:lnTo>
                    <a:pt x="530" y="20"/>
                  </a:lnTo>
                  <a:lnTo>
                    <a:pt x="543" y="19"/>
                  </a:lnTo>
                  <a:lnTo>
                    <a:pt x="547" y="23"/>
                  </a:lnTo>
                  <a:lnTo>
                    <a:pt x="532" y="30"/>
                  </a:lnTo>
                  <a:lnTo>
                    <a:pt x="515" y="59"/>
                  </a:lnTo>
                  <a:lnTo>
                    <a:pt x="518" y="67"/>
                  </a:lnTo>
                  <a:lnTo>
                    <a:pt x="523" y="72"/>
                  </a:lnTo>
                  <a:lnTo>
                    <a:pt x="538" y="63"/>
                  </a:lnTo>
                  <a:lnTo>
                    <a:pt x="542" y="82"/>
                  </a:lnTo>
                  <a:lnTo>
                    <a:pt x="536" y="99"/>
                  </a:lnTo>
                  <a:lnTo>
                    <a:pt x="536" y="109"/>
                  </a:lnTo>
                  <a:lnTo>
                    <a:pt x="560" y="106"/>
                  </a:lnTo>
                  <a:lnTo>
                    <a:pt x="559" y="115"/>
                  </a:lnTo>
                  <a:lnTo>
                    <a:pt x="560" y="124"/>
                  </a:lnTo>
                  <a:lnTo>
                    <a:pt x="576" y="129"/>
                  </a:lnTo>
                  <a:lnTo>
                    <a:pt x="577" y="115"/>
                  </a:lnTo>
                  <a:lnTo>
                    <a:pt x="582" y="120"/>
                  </a:lnTo>
                  <a:lnTo>
                    <a:pt x="593" y="147"/>
                  </a:lnTo>
                  <a:lnTo>
                    <a:pt x="592" y="159"/>
                  </a:lnTo>
                  <a:lnTo>
                    <a:pt x="586" y="165"/>
                  </a:lnTo>
                  <a:lnTo>
                    <a:pt x="592" y="180"/>
                  </a:lnTo>
                  <a:lnTo>
                    <a:pt x="600" y="179"/>
                  </a:lnTo>
                  <a:lnTo>
                    <a:pt x="603" y="174"/>
                  </a:lnTo>
                  <a:lnTo>
                    <a:pt x="603" y="189"/>
                  </a:lnTo>
                  <a:lnTo>
                    <a:pt x="600" y="202"/>
                  </a:lnTo>
                  <a:lnTo>
                    <a:pt x="591" y="206"/>
                  </a:lnTo>
                  <a:lnTo>
                    <a:pt x="591" y="217"/>
                  </a:lnTo>
                  <a:lnTo>
                    <a:pt x="587" y="219"/>
                  </a:lnTo>
                  <a:lnTo>
                    <a:pt x="580" y="229"/>
                  </a:lnTo>
                  <a:lnTo>
                    <a:pt x="560" y="234"/>
                  </a:lnTo>
                  <a:lnTo>
                    <a:pt x="560" y="244"/>
                  </a:lnTo>
                  <a:lnTo>
                    <a:pt x="550" y="243"/>
                  </a:lnTo>
                  <a:lnTo>
                    <a:pt x="553" y="246"/>
                  </a:lnTo>
                  <a:lnTo>
                    <a:pt x="548" y="253"/>
                  </a:lnTo>
                  <a:lnTo>
                    <a:pt x="555" y="254"/>
                  </a:lnTo>
                  <a:lnTo>
                    <a:pt x="565" y="246"/>
                  </a:lnTo>
                  <a:lnTo>
                    <a:pt x="555" y="270"/>
                  </a:lnTo>
                  <a:lnTo>
                    <a:pt x="545" y="282"/>
                  </a:lnTo>
                  <a:lnTo>
                    <a:pt x="532" y="287"/>
                  </a:lnTo>
                  <a:lnTo>
                    <a:pt x="528" y="299"/>
                  </a:lnTo>
                  <a:lnTo>
                    <a:pt x="516" y="292"/>
                  </a:lnTo>
                  <a:lnTo>
                    <a:pt x="516" y="285"/>
                  </a:lnTo>
                  <a:lnTo>
                    <a:pt x="510" y="278"/>
                  </a:lnTo>
                  <a:lnTo>
                    <a:pt x="504" y="277"/>
                  </a:lnTo>
                  <a:lnTo>
                    <a:pt x="501" y="291"/>
                  </a:lnTo>
                  <a:lnTo>
                    <a:pt x="488" y="300"/>
                  </a:lnTo>
                  <a:lnTo>
                    <a:pt x="483" y="309"/>
                  </a:lnTo>
                  <a:lnTo>
                    <a:pt x="467" y="325"/>
                  </a:lnTo>
                  <a:lnTo>
                    <a:pt x="450" y="337"/>
                  </a:lnTo>
                  <a:lnTo>
                    <a:pt x="437" y="345"/>
                  </a:lnTo>
                  <a:lnTo>
                    <a:pt x="423" y="343"/>
                  </a:lnTo>
                  <a:lnTo>
                    <a:pt x="413" y="347"/>
                  </a:lnTo>
                  <a:lnTo>
                    <a:pt x="410" y="341"/>
                  </a:lnTo>
                  <a:lnTo>
                    <a:pt x="404" y="346"/>
                  </a:lnTo>
                  <a:lnTo>
                    <a:pt x="401" y="351"/>
                  </a:lnTo>
                  <a:lnTo>
                    <a:pt x="401" y="359"/>
                  </a:lnTo>
                  <a:lnTo>
                    <a:pt x="385" y="364"/>
                  </a:lnTo>
                  <a:lnTo>
                    <a:pt x="356" y="394"/>
                  </a:lnTo>
                  <a:lnTo>
                    <a:pt x="332" y="402"/>
                  </a:lnTo>
                  <a:lnTo>
                    <a:pt x="324" y="409"/>
                  </a:lnTo>
                  <a:lnTo>
                    <a:pt x="310" y="404"/>
                  </a:lnTo>
                  <a:lnTo>
                    <a:pt x="302" y="407"/>
                  </a:lnTo>
                  <a:lnTo>
                    <a:pt x="291" y="399"/>
                  </a:lnTo>
                  <a:lnTo>
                    <a:pt x="279" y="396"/>
                  </a:lnTo>
                  <a:lnTo>
                    <a:pt x="260" y="388"/>
                  </a:lnTo>
                  <a:lnTo>
                    <a:pt x="251" y="38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67" name="Group 222"/>
            <p:cNvGrpSpPr>
              <a:grpSpLocks noChangeAspect="1"/>
            </p:cNvGrpSpPr>
            <p:nvPr/>
          </p:nvGrpSpPr>
          <p:grpSpPr bwMode="gray">
            <a:xfrm>
              <a:off x="4945908" y="1268759"/>
              <a:ext cx="287341" cy="296863"/>
              <a:chOff x="3202" y="1036"/>
              <a:chExt cx="181" cy="187"/>
            </a:xfrm>
            <a:grpFill/>
          </p:grpSpPr>
          <p:sp>
            <p:nvSpPr>
              <p:cNvPr id="288" name="Freeform 223"/>
              <p:cNvSpPr>
                <a:spLocks noChangeAspect="1"/>
              </p:cNvSpPr>
              <p:nvPr/>
            </p:nvSpPr>
            <p:spPr bwMode="gray">
              <a:xfrm>
                <a:off x="3202" y="1036"/>
                <a:ext cx="118" cy="187"/>
              </a:xfrm>
              <a:custGeom>
                <a:avLst/>
                <a:gdLst/>
                <a:ahLst/>
                <a:cxnLst>
                  <a:cxn ang="0">
                    <a:pos x="274" y="96"/>
                  </a:cxn>
                  <a:cxn ang="0">
                    <a:pos x="291" y="233"/>
                  </a:cxn>
                  <a:cxn ang="0">
                    <a:pos x="264" y="255"/>
                  </a:cxn>
                  <a:cxn ang="0">
                    <a:pos x="253" y="151"/>
                  </a:cxn>
                  <a:cxn ang="0">
                    <a:pos x="197" y="102"/>
                  </a:cxn>
                  <a:cxn ang="0">
                    <a:pos x="189" y="232"/>
                  </a:cxn>
                  <a:cxn ang="0">
                    <a:pos x="145" y="192"/>
                  </a:cxn>
                  <a:cxn ang="0">
                    <a:pos x="94" y="145"/>
                  </a:cxn>
                  <a:cxn ang="0">
                    <a:pos x="170" y="96"/>
                  </a:cxn>
                  <a:cxn ang="0">
                    <a:pos x="98" y="77"/>
                  </a:cxn>
                  <a:cxn ang="0">
                    <a:pos x="74" y="104"/>
                  </a:cxn>
                  <a:cxn ang="0">
                    <a:pos x="35" y="115"/>
                  </a:cxn>
                  <a:cxn ang="0">
                    <a:pos x="15" y="152"/>
                  </a:cxn>
                  <a:cxn ang="0">
                    <a:pos x="15" y="206"/>
                  </a:cxn>
                  <a:cxn ang="0">
                    <a:pos x="33" y="276"/>
                  </a:cxn>
                  <a:cxn ang="0">
                    <a:pos x="74" y="224"/>
                  </a:cxn>
                  <a:cxn ang="0">
                    <a:pos x="70" y="301"/>
                  </a:cxn>
                  <a:cxn ang="0">
                    <a:pos x="37" y="316"/>
                  </a:cxn>
                  <a:cxn ang="0">
                    <a:pos x="66" y="400"/>
                  </a:cxn>
                  <a:cxn ang="0">
                    <a:pos x="100" y="450"/>
                  </a:cxn>
                  <a:cxn ang="0">
                    <a:pos x="129" y="522"/>
                  </a:cxn>
                  <a:cxn ang="0">
                    <a:pos x="191" y="516"/>
                  </a:cxn>
                  <a:cxn ang="0">
                    <a:pos x="213" y="458"/>
                  </a:cxn>
                  <a:cxn ang="0">
                    <a:pos x="231" y="394"/>
                  </a:cxn>
                  <a:cxn ang="0">
                    <a:pos x="266" y="366"/>
                  </a:cxn>
                  <a:cxn ang="0">
                    <a:pos x="307" y="435"/>
                  </a:cxn>
                  <a:cxn ang="0">
                    <a:pos x="336" y="400"/>
                  </a:cxn>
                  <a:cxn ang="0">
                    <a:pos x="326" y="453"/>
                  </a:cxn>
                  <a:cxn ang="0">
                    <a:pos x="336" y="485"/>
                  </a:cxn>
                  <a:cxn ang="0">
                    <a:pos x="264" y="516"/>
                  </a:cxn>
                  <a:cxn ang="0">
                    <a:pos x="224" y="555"/>
                  </a:cxn>
                  <a:cxn ang="0">
                    <a:pos x="167" y="569"/>
                  </a:cxn>
                  <a:cxn ang="0">
                    <a:pos x="195" y="640"/>
                  </a:cxn>
                  <a:cxn ang="0">
                    <a:pos x="231" y="636"/>
                  </a:cxn>
                  <a:cxn ang="0">
                    <a:pos x="315" y="624"/>
                  </a:cxn>
                  <a:cxn ang="0">
                    <a:pos x="338" y="637"/>
                  </a:cxn>
                  <a:cxn ang="0">
                    <a:pos x="281" y="649"/>
                  </a:cxn>
                  <a:cxn ang="0">
                    <a:pos x="291" y="714"/>
                  </a:cxn>
                  <a:cxn ang="0">
                    <a:pos x="215" y="716"/>
                  </a:cxn>
                  <a:cxn ang="0">
                    <a:pos x="199" y="774"/>
                  </a:cxn>
                  <a:cxn ang="0">
                    <a:pos x="278" y="830"/>
                  </a:cxn>
                  <a:cxn ang="0">
                    <a:pos x="302" y="848"/>
                  </a:cxn>
                  <a:cxn ang="0">
                    <a:pos x="323" y="922"/>
                  </a:cxn>
                  <a:cxn ang="0">
                    <a:pos x="348" y="888"/>
                  </a:cxn>
                  <a:cxn ang="0">
                    <a:pos x="364" y="822"/>
                  </a:cxn>
                  <a:cxn ang="0">
                    <a:pos x="380" y="731"/>
                  </a:cxn>
                  <a:cxn ang="0">
                    <a:pos x="423" y="680"/>
                  </a:cxn>
                  <a:cxn ang="0">
                    <a:pos x="426" y="588"/>
                  </a:cxn>
                  <a:cxn ang="0">
                    <a:pos x="455" y="529"/>
                  </a:cxn>
                  <a:cxn ang="0">
                    <a:pos x="473" y="462"/>
                  </a:cxn>
                  <a:cxn ang="0">
                    <a:pos x="536" y="404"/>
                  </a:cxn>
                  <a:cxn ang="0">
                    <a:pos x="586" y="341"/>
                  </a:cxn>
                  <a:cxn ang="0">
                    <a:pos x="477" y="254"/>
                  </a:cxn>
                  <a:cxn ang="0">
                    <a:pos x="435" y="150"/>
                  </a:cxn>
                  <a:cxn ang="0">
                    <a:pos x="391" y="181"/>
                  </a:cxn>
                  <a:cxn ang="0">
                    <a:pos x="379" y="144"/>
                  </a:cxn>
                  <a:cxn ang="0">
                    <a:pos x="339" y="39"/>
                  </a:cxn>
                  <a:cxn ang="0">
                    <a:pos x="290" y="22"/>
                  </a:cxn>
                </a:cxnLst>
                <a:rect l="0" t="0" r="r" b="b"/>
                <a:pathLst>
                  <a:path w="591" h="937">
                    <a:moveTo>
                      <a:pt x="290" y="22"/>
                    </a:moveTo>
                    <a:lnTo>
                      <a:pt x="289" y="29"/>
                    </a:lnTo>
                    <a:lnTo>
                      <a:pt x="294" y="43"/>
                    </a:lnTo>
                    <a:lnTo>
                      <a:pt x="279" y="45"/>
                    </a:lnTo>
                    <a:lnTo>
                      <a:pt x="278" y="57"/>
                    </a:lnTo>
                    <a:lnTo>
                      <a:pt x="278" y="68"/>
                    </a:lnTo>
                    <a:lnTo>
                      <a:pt x="274" y="79"/>
                    </a:lnTo>
                    <a:lnTo>
                      <a:pt x="274" y="96"/>
                    </a:lnTo>
                    <a:lnTo>
                      <a:pt x="279" y="96"/>
                    </a:lnTo>
                    <a:lnTo>
                      <a:pt x="279" y="109"/>
                    </a:lnTo>
                    <a:lnTo>
                      <a:pt x="280" y="133"/>
                    </a:lnTo>
                    <a:lnTo>
                      <a:pt x="283" y="140"/>
                    </a:lnTo>
                    <a:lnTo>
                      <a:pt x="283" y="182"/>
                    </a:lnTo>
                    <a:lnTo>
                      <a:pt x="285" y="195"/>
                    </a:lnTo>
                    <a:lnTo>
                      <a:pt x="288" y="226"/>
                    </a:lnTo>
                    <a:lnTo>
                      <a:pt x="291" y="233"/>
                    </a:lnTo>
                    <a:lnTo>
                      <a:pt x="293" y="258"/>
                    </a:lnTo>
                    <a:lnTo>
                      <a:pt x="318" y="325"/>
                    </a:lnTo>
                    <a:lnTo>
                      <a:pt x="317" y="329"/>
                    </a:lnTo>
                    <a:lnTo>
                      <a:pt x="308" y="327"/>
                    </a:lnTo>
                    <a:lnTo>
                      <a:pt x="296" y="312"/>
                    </a:lnTo>
                    <a:lnTo>
                      <a:pt x="283" y="274"/>
                    </a:lnTo>
                    <a:lnTo>
                      <a:pt x="272" y="254"/>
                    </a:lnTo>
                    <a:lnTo>
                      <a:pt x="264" y="255"/>
                    </a:lnTo>
                    <a:lnTo>
                      <a:pt x="263" y="262"/>
                    </a:lnTo>
                    <a:lnTo>
                      <a:pt x="261" y="263"/>
                    </a:lnTo>
                    <a:lnTo>
                      <a:pt x="259" y="258"/>
                    </a:lnTo>
                    <a:lnTo>
                      <a:pt x="264" y="244"/>
                    </a:lnTo>
                    <a:lnTo>
                      <a:pt x="264" y="217"/>
                    </a:lnTo>
                    <a:lnTo>
                      <a:pt x="259" y="197"/>
                    </a:lnTo>
                    <a:lnTo>
                      <a:pt x="258" y="178"/>
                    </a:lnTo>
                    <a:lnTo>
                      <a:pt x="253" y="151"/>
                    </a:lnTo>
                    <a:lnTo>
                      <a:pt x="252" y="125"/>
                    </a:lnTo>
                    <a:lnTo>
                      <a:pt x="246" y="104"/>
                    </a:lnTo>
                    <a:lnTo>
                      <a:pt x="240" y="96"/>
                    </a:lnTo>
                    <a:lnTo>
                      <a:pt x="238" y="87"/>
                    </a:lnTo>
                    <a:lnTo>
                      <a:pt x="224" y="81"/>
                    </a:lnTo>
                    <a:lnTo>
                      <a:pt x="208" y="69"/>
                    </a:lnTo>
                    <a:lnTo>
                      <a:pt x="199" y="86"/>
                    </a:lnTo>
                    <a:lnTo>
                      <a:pt x="197" y="102"/>
                    </a:lnTo>
                    <a:lnTo>
                      <a:pt x="188" y="114"/>
                    </a:lnTo>
                    <a:lnTo>
                      <a:pt x="187" y="120"/>
                    </a:lnTo>
                    <a:lnTo>
                      <a:pt x="177" y="133"/>
                    </a:lnTo>
                    <a:lnTo>
                      <a:pt x="173" y="146"/>
                    </a:lnTo>
                    <a:lnTo>
                      <a:pt x="176" y="157"/>
                    </a:lnTo>
                    <a:lnTo>
                      <a:pt x="176" y="171"/>
                    </a:lnTo>
                    <a:lnTo>
                      <a:pt x="184" y="215"/>
                    </a:lnTo>
                    <a:lnTo>
                      <a:pt x="189" y="232"/>
                    </a:lnTo>
                    <a:lnTo>
                      <a:pt x="195" y="242"/>
                    </a:lnTo>
                    <a:lnTo>
                      <a:pt x="188" y="241"/>
                    </a:lnTo>
                    <a:lnTo>
                      <a:pt x="176" y="222"/>
                    </a:lnTo>
                    <a:lnTo>
                      <a:pt x="168" y="205"/>
                    </a:lnTo>
                    <a:lnTo>
                      <a:pt x="164" y="183"/>
                    </a:lnTo>
                    <a:lnTo>
                      <a:pt x="152" y="167"/>
                    </a:lnTo>
                    <a:lnTo>
                      <a:pt x="151" y="179"/>
                    </a:lnTo>
                    <a:lnTo>
                      <a:pt x="145" y="192"/>
                    </a:lnTo>
                    <a:lnTo>
                      <a:pt x="140" y="183"/>
                    </a:lnTo>
                    <a:lnTo>
                      <a:pt x="143" y="171"/>
                    </a:lnTo>
                    <a:lnTo>
                      <a:pt x="139" y="158"/>
                    </a:lnTo>
                    <a:lnTo>
                      <a:pt x="148" y="152"/>
                    </a:lnTo>
                    <a:lnTo>
                      <a:pt x="152" y="138"/>
                    </a:lnTo>
                    <a:lnTo>
                      <a:pt x="134" y="136"/>
                    </a:lnTo>
                    <a:lnTo>
                      <a:pt x="106" y="150"/>
                    </a:lnTo>
                    <a:lnTo>
                      <a:pt x="94" y="145"/>
                    </a:lnTo>
                    <a:lnTo>
                      <a:pt x="97" y="135"/>
                    </a:lnTo>
                    <a:lnTo>
                      <a:pt x="113" y="128"/>
                    </a:lnTo>
                    <a:lnTo>
                      <a:pt x="125" y="112"/>
                    </a:lnTo>
                    <a:lnTo>
                      <a:pt x="129" y="102"/>
                    </a:lnTo>
                    <a:lnTo>
                      <a:pt x="143" y="102"/>
                    </a:lnTo>
                    <a:lnTo>
                      <a:pt x="146" y="96"/>
                    </a:lnTo>
                    <a:lnTo>
                      <a:pt x="152" y="104"/>
                    </a:lnTo>
                    <a:lnTo>
                      <a:pt x="170" y="96"/>
                    </a:lnTo>
                    <a:lnTo>
                      <a:pt x="175" y="86"/>
                    </a:lnTo>
                    <a:lnTo>
                      <a:pt x="175" y="76"/>
                    </a:lnTo>
                    <a:lnTo>
                      <a:pt x="170" y="54"/>
                    </a:lnTo>
                    <a:lnTo>
                      <a:pt x="160" y="53"/>
                    </a:lnTo>
                    <a:lnTo>
                      <a:pt x="141" y="58"/>
                    </a:lnTo>
                    <a:lnTo>
                      <a:pt x="122" y="75"/>
                    </a:lnTo>
                    <a:lnTo>
                      <a:pt x="100" y="82"/>
                    </a:lnTo>
                    <a:lnTo>
                      <a:pt x="98" y="77"/>
                    </a:lnTo>
                    <a:lnTo>
                      <a:pt x="91" y="74"/>
                    </a:lnTo>
                    <a:lnTo>
                      <a:pt x="91" y="63"/>
                    </a:lnTo>
                    <a:lnTo>
                      <a:pt x="89" y="54"/>
                    </a:lnTo>
                    <a:lnTo>
                      <a:pt x="80" y="58"/>
                    </a:lnTo>
                    <a:lnTo>
                      <a:pt x="85" y="103"/>
                    </a:lnTo>
                    <a:lnTo>
                      <a:pt x="81" y="104"/>
                    </a:lnTo>
                    <a:lnTo>
                      <a:pt x="78" y="97"/>
                    </a:lnTo>
                    <a:lnTo>
                      <a:pt x="74" y="104"/>
                    </a:lnTo>
                    <a:lnTo>
                      <a:pt x="53" y="58"/>
                    </a:lnTo>
                    <a:lnTo>
                      <a:pt x="43" y="66"/>
                    </a:lnTo>
                    <a:lnTo>
                      <a:pt x="46" y="77"/>
                    </a:lnTo>
                    <a:lnTo>
                      <a:pt x="41" y="86"/>
                    </a:lnTo>
                    <a:lnTo>
                      <a:pt x="30" y="77"/>
                    </a:lnTo>
                    <a:lnTo>
                      <a:pt x="26" y="81"/>
                    </a:lnTo>
                    <a:lnTo>
                      <a:pt x="25" y="91"/>
                    </a:lnTo>
                    <a:lnTo>
                      <a:pt x="35" y="115"/>
                    </a:lnTo>
                    <a:lnTo>
                      <a:pt x="33" y="122"/>
                    </a:lnTo>
                    <a:lnTo>
                      <a:pt x="21" y="119"/>
                    </a:lnTo>
                    <a:lnTo>
                      <a:pt x="12" y="99"/>
                    </a:lnTo>
                    <a:lnTo>
                      <a:pt x="6" y="98"/>
                    </a:lnTo>
                    <a:lnTo>
                      <a:pt x="6" y="107"/>
                    </a:lnTo>
                    <a:lnTo>
                      <a:pt x="8" y="118"/>
                    </a:lnTo>
                    <a:lnTo>
                      <a:pt x="19" y="140"/>
                    </a:lnTo>
                    <a:lnTo>
                      <a:pt x="15" y="152"/>
                    </a:lnTo>
                    <a:lnTo>
                      <a:pt x="8" y="146"/>
                    </a:lnTo>
                    <a:lnTo>
                      <a:pt x="0" y="150"/>
                    </a:lnTo>
                    <a:lnTo>
                      <a:pt x="1" y="158"/>
                    </a:lnTo>
                    <a:lnTo>
                      <a:pt x="6" y="163"/>
                    </a:lnTo>
                    <a:lnTo>
                      <a:pt x="8" y="176"/>
                    </a:lnTo>
                    <a:lnTo>
                      <a:pt x="8" y="201"/>
                    </a:lnTo>
                    <a:lnTo>
                      <a:pt x="9" y="215"/>
                    </a:lnTo>
                    <a:lnTo>
                      <a:pt x="15" y="206"/>
                    </a:lnTo>
                    <a:lnTo>
                      <a:pt x="16" y="217"/>
                    </a:lnTo>
                    <a:lnTo>
                      <a:pt x="17" y="236"/>
                    </a:lnTo>
                    <a:lnTo>
                      <a:pt x="17" y="220"/>
                    </a:lnTo>
                    <a:lnTo>
                      <a:pt x="24" y="236"/>
                    </a:lnTo>
                    <a:lnTo>
                      <a:pt x="25" y="248"/>
                    </a:lnTo>
                    <a:lnTo>
                      <a:pt x="27" y="254"/>
                    </a:lnTo>
                    <a:lnTo>
                      <a:pt x="27" y="271"/>
                    </a:lnTo>
                    <a:lnTo>
                      <a:pt x="33" y="276"/>
                    </a:lnTo>
                    <a:lnTo>
                      <a:pt x="43" y="270"/>
                    </a:lnTo>
                    <a:lnTo>
                      <a:pt x="53" y="244"/>
                    </a:lnTo>
                    <a:lnTo>
                      <a:pt x="38" y="225"/>
                    </a:lnTo>
                    <a:lnTo>
                      <a:pt x="55" y="228"/>
                    </a:lnTo>
                    <a:lnTo>
                      <a:pt x="60" y="238"/>
                    </a:lnTo>
                    <a:lnTo>
                      <a:pt x="62" y="233"/>
                    </a:lnTo>
                    <a:lnTo>
                      <a:pt x="66" y="226"/>
                    </a:lnTo>
                    <a:lnTo>
                      <a:pt x="74" y="224"/>
                    </a:lnTo>
                    <a:lnTo>
                      <a:pt x="71" y="238"/>
                    </a:lnTo>
                    <a:lnTo>
                      <a:pt x="73" y="246"/>
                    </a:lnTo>
                    <a:lnTo>
                      <a:pt x="65" y="253"/>
                    </a:lnTo>
                    <a:lnTo>
                      <a:pt x="63" y="264"/>
                    </a:lnTo>
                    <a:lnTo>
                      <a:pt x="65" y="274"/>
                    </a:lnTo>
                    <a:lnTo>
                      <a:pt x="57" y="279"/>
                    </a:lnTo>
                    <a:lnTo>
                      <a:pt x="54" y="291"/>
                    </a:lnTo>
                    <a:lnTo>
                      <a:pt x="70" y="301"/>
                    </a:lnTo>
                    <a:lnTo>
                      <a:pt x="71" y="313"/>
                    </a:lnTo>
                    <a:lnTo>
                      <a:pt x="80" y="318"/>
                    </a:lnTo>
                    <a:lnTo>
                      <a:pt x="91" y="312"/>
                    </a:lnTo>
                    <a:lnTo>
                      <a:pt x="96" y="325"/>
                    </a:lnTo>
                    <a:lnTo>
                      <a:pt x="94" y="335"/>
                    </a:lnTo>
                    <a:lnTo>
                      <a:pt x="55" y="325"/>
                    </a:lnTo>
                    <a:lnTo>
                      <a:pt x="49" y="314"/>
                    </a:lnTo>
                    <a:lnTo>
                      <a:pt x="37" y="316"/>
                    </a:lnTo>
                    <a:lnTo>
                      <a:pt x="43" y="327"/>
                    </a:lnTo>
                    <a:lnTo>
                      <a:pt x="62" y="348"/>
                    </a:lnTo>
                    <a:lnTo>
                      <a:pt x="71" y="351"/>
                    </a:lnTo>
                    <a:lnTo>
                      <a:pt x="68" y="359"/>
                    </a:lnTo>
                    <a:lnTo>
                      <a:pt x="59" y="360"/>
                    </a:lnTo>
                    <a:lnTo>
                      <a:pt x="54" y="381"/>
                    </a:lnTo>
                    <a:lnTo>
                      <a:pt x="68" y="392"/>
                    </a:lnTo>
                    <a:lnTo>
                      <a:pt x="66" y="400"/>
                    </a:lnTo>
                    <a:lnTo>
                      <a:pt x="73" y="407"/>
                    </a:lnTo>
                    <a:lnTo>
                      <a:pt x="75" y="414"/>
                    </a:lnTo>
                    <a:lnTo>
                      <a:pt x="111" y="435"/>
                    </a:lnTo>
                    <a:lnTo>
                      <a:pt x="128" y="435"/>
                    </a:lnTo>
                    <a:lnTo>
                      <a:pt x="138" y="427"/>
                    </a:lnTo>
                    <a:lnTo>
                      <a:pt x="137" y="441"/>
                    </a:lnTo>
                    <a:lnTo>
                      <a:pt x="127" y="447"/>
                    </a:lnTo>
                    <a:lnTo>
                      <a:pt x="100" y="450"/>
                    </a:lnTo>
                    <a:lnTo>
                      <a:pt x="97" y="457"/>
                    </a:lnTo>
                    <a:lnTo>
                      <a:pt x="106" y="469"/>
                    </a:lnTo>
                    <a:lnTo>
                      <a:pt x="108" y="481"/>
                    </a:lnTo>
                    <a:lnTo>
                      <a:pt x="121" y="486"/>
                    </a:lnTo>
                    <a:lnTo>
                      <a:pt x="128" y="483"/>
                    </a:lnTo>
                    <a:lnTo>
                      <a:pt x="130" y="501"/>
                    </a:lnTo>
                    <a:lnTo>
                      <a:pt x="124" y="509"/>
                    </a:lnTo>
                    <a:lnTo>
                      <a:pt x="129" y="522"/>
                    </a:lnTo>
                    <a:lnTo>
                      <a:pt x="132" y="517"/>
                    </a:lnTo>
                    <a:lnTo>
                      <a:pt x="148" y="526"/>
                    </a:lnTo>
                    <a:lnTo>
                      <a:pt x="152" y="518"/>
                    </a:lnTo>
                    <a:lnTo>
                      <a:pt x="156" y="527"/>
                    </a:lnTo>
                    <a:lnTo>
                      <a:pt x="160" y="522"/>
                    </a:lnTo>
                    <a:lnTo>
                      <a:pt x="173" y="527"/>
                    </a:lnTo>
                    <a:lnTo>
                      <a:pt x="177" y="516"/>
                    </a:lnTo>
                    <a:lnTo>
                      <a:pt x="191" y="516"/>
                    </a:lnTo>
                    <a:lnTo>
                      <a:pt x="193" y="501"/>
                    </a:lnTo>
                    <a:lnTo>
                      <a:pt x="192" y="495"/>
                    </a:lnTo>
                    <a:lnTo>
                      <a:pt x="198" y="479"/>
                    </a:lnTo>
                    <a:lnTo>
                      <a:pt x="208" y="477"/>
                    </a:lnTo>
                    <a:lnTo>
                      <a:pt x="215" y="483"/>
                    </a:lnTo>
                    <a:lnTo>
                      <a:pt x="221" y="478"/>
                    </a:lnTo>
                    <a:lnTo>
                      <a:pt x="218" y="466"/>
                    </a:lnTo>
                    <a:lnTo>
                      <a:pt x="213" y="458"/>
                    </a:lnTo>
                    <a:lnTo>
                      <a:pt x="205" y="457"/>
                    </a:lnTo>
                    <a:lnTo>
                      <a:pt x="210" y="443"/>
                    </a:lnTo>
                    <a:lnTo>
                      <a:pt x="211" y="414"/>
                    </a:lnTo>
                    <a:lnTo>
                      <a:pt x="214" y="396"/>
                    </a:lnTo>
                    <a:lnTo>
                      <a:pt x="218" y="386"/>
                    </a:lnTo>
                    <a:lnTo>
                      <a:pt x="224" y="381"/>
                    </a:lnTo>
                    <a:lnTo>
                      <a:pt x="230" y="382"/>
                    </a:lnTo>
                    <a:lnTo>
                      <a:pt x="231" y="394"/>
                    </a:lnTo>
                    <a:lnTo>
                      <a:pt x="230" y="404"/>
                    </a:lnTo>
                    <a:lnTo>
                      <a:pt x="235" y="416"/>
                    </a:lnTo>
                    <a:lnTo>
                      <a:pt x="241" y="416"/>
                    </a:lnTo>
                    <a:lnTo>
                      <a:pt x="250" y="399"/>
                    </a:lnTo>
                    <a:lnTo>
                      <a:pt x="250" y="388"/>
                    </a:lnTo>
                    <a:lnTo>
                      <a:pt x="252" y="368"/>
                    </a:lnTo>
                    <a:lnTo>
                      <a:pt x="261" y="353"/>
                    </a:lnTo>
                    <a:lnTo>
                      <a:pt x="266" y="366"/>
                    </a:lnTo>
                    <a:lnTo>
                      <a:pt x="267" y="382"/>
                    </a:lnTo>
                    <a:lnTo>
                      <a:pt x="253" y="421"/>
                    </a:lnTo>
                    <a:lnTo>
                      <a:pt x="257" y="446"/>
                    </a:lnTo>
                    <a:lnTo>
                      <a:pt x="264" y="452"/>
                    </a:lnTo>
                    <a:lnTo>
                      <a:pt x="270" y="462"/>
                    </a:lnTo>
                    <a:lnTo>
                      <a:pt x="296" y="450"/>
                    </a:lnTo>
                    <a:lnTo>
                      <a:pt x="299" y="439"/>
                    </a:lnTo>
                    <a:lnTo>
                      <a:pt x="307" y="435"/>
                    </a:lnTo>
                    <a:lnTo>
                      <a:pt x="313" y="424"/>
                    </a:lnTo>
                    <a:lnTo>
                      <a:pt x="315" y="409"/>
                    </a:lnTo>
                    <a:lnTo>
                      <a:pt x="313" y="396"/>
                    </a:lnTo>
                    <a:lnTo>
                      <a:pt x="322" y="389"/>
                    </a:lnTo>
                    <a:lnTo>
                      <a:pt x="326" y="381"/>
                    </a:lnTo>
                    <a:lnTo>
                      <a:pt x="329" y="383"/>
                    </a:lnTo>
                    <a:lnTo>
                      <a:pt x="331" y="398"/>
                    </a:lnTo>
                    <a:lnTo>
                      <a:pt x="336" y="400"/>
                    </a:lnTo>
                    <a:lnTo>
                      <a:pt x="327" y="419"/>
                    </a:lnTo>
                    <a:lnTo>
                      <a:pt x="320" y="425"/>
                    </a:lnTo>
                    <a:lnTo>
                      <a:pt x="318" y="437"/>
                    </a:lnTo>
                    <a:lnTo>
                      <a:pt x="315" y="443"/>
                    </a:lnTo>
                    <a:lnTo>
                      <a:pt x="313" y="453"/>
                    </a:lnTo>
                    <a:lnTo>
                      <a:pt x="316" y="462"/>
                    </a:lnTo>
                    <a:lnTo>
                      <a:pt x="322" y="464"/>
                    </a:lnTo>
                    <a:lnTo>
                      <a:pt x="326" y="453"/>
                    </a:lnTo>
                    <a:lnTo>
                      <a:pt x="334" y="470"/>
                    </a:lnTo>
                    <a:lnTo>
                      <a:pt x="342" y="474"/>
                    </a:lnTo>
                    <a:lnTo>
                      <a:pt x="364" y="461"/>
                    </a:lnTo>
                    <a:lnTo>
                      <a:pt x="367" y="467"/>
                    </a:lnTo>
                    <a:lnTo>
                      <a:pt x="363" y="473"/>
                    </a:lnTo>
                    <a:lnTo>
                      <a:pt x="350" y="474"/>
                    </a:lnTo>
                    <a:lnTo>
                      <a:pt x="347" y="481"/>
                    </a:lnTo>
                    <a:lnTo>
                      <a:pt x="336" y="485"/>
                    </a:lnTo>
                    <a:lnTo>
                      <a:pt x="334" y="491"/>
                    </a:lnTo>
                    <a:lnTo>
                      <a:pt x="316" y="491"/>
                    </a:lnTo>
                    <a:lnTo>
                      <a:pt x="306" y="483"/>
                    </a:lnTo>
                    <a:lnTo>
                      <a:pt x="284" y="485"/>
                    </a:lnTo>
                    <a:lnTo>
                      <a:pt x="268" y="500"/>
                    </a:lnTo>
                    <a:lnTo>
                      <a:pt x="275" y="516"/>
                    </a:lnTo>
                    <a:lnTo>
                      <a:pt x="272" y="524"/>
                    </a:lnTo>
                    <a:lnTo>
                      <a:pt x="264" y="516"/>
                    </a:lnTo>
                    <a:lnTo>
                      <a:pt x="257" y="516"/>
                    </a:lnTo>
                    <a:lnTo>
                      <a:pt x="253" y="526"/>
                    </a:lnTo>
                    <a:lnTo>
                      <a:pt x="247" y="528"/>
                    </a:lnTo>
                    <a:lnTo>
                      <a:pt x="243" y="538"/>
                    </a:lnTo>
                    <a:lnTo>
                      <a:pt x="240" y="540"/>
                    </a:lnTo>
                    <a:lnTo>
                      <a:pt x="240" y="556"/>
                    </a:lnTo>
                    <a:lnTo>
                      <a:pt x="230" y="559"/>
                    </a:lnTo>
                    <a:lnTo>
                      <a:pt x="224" y="555"/>
                    </a:lnTo>
                    <a:lnTo>
                      <a:pt x="193" y="563"/>
                    </a:lnTo>
                    <a:lnTo>
                      <a:pt x="192" y="570"/>
                    </a:lnTo>
                    <a:lnTo>
                      <a:pt x="198" y="581"/>
                    </a:lnTo>
                    <a:lnTo>
                      <a:pt x="194" y="590"/>
                    </a:lnTo>
                    <a:lnTo>
                      <a:pt x="187" y="586"/>
                    </a:lnTo>
                    <a:lnTo>
                      <a:pt x="183" y="572"/>
                    </a:lnTo>
                    <a:lnTo>
                      <a:pt x="178" y="565"/>
                    </a:lnTo>
                    <a:lnTo>
                      <a:pt x="167" y="569"/>
                    </a:lnTo>
                    <a:lnTo>
                      <a:pt x="164" y="575"/>
                    </a:lnTo>
                    <a:lnTo>
                      <a:pt x="165" y="609"/>
                    </a:lnTo>
                    <a:lnTo>
                      <a:pt x="172" y="635"/>
                    </a:lnTo>
                    <a:lnTo>
                      <a:pt x="170" y="642"/>
                    </a:lnTo>
                    <a:lnTo>
                      <a:pt x="170" y="649"/>
                    </a:lnTo>
                    <a:lnTo>
                      <a:pt x="176" y="652"/>
                    </a:lnTo>
                    <a:lnTo>
                      <a:pt x="186" y="652"/>
                    </a:lnTo>
                    <a:lnTo>
                      <a:pt x="195" y="640"/>
                    </a:lnTo>
                    <a:lnTo>
                      <a:pt x="200" y="646"/>
                    </a:lnTo>
                    <a:lnTo>
                      <a:pt x="208" y="646"/>
                    </a:lnTo>
                    <a:lnTo>
                      <a:pt x="216" y="645"/>
                    </a:lnTo>
                    <a:lnTo>
                      <a:pt x="216" y="639"/>
                    </a:lnTo>
                    <a:lnTo>
                      <a:pt x="221" y="637"/>
                    </a:lnTo>
                    <a:lnTo>
                      <a:pt x="223" y="646"/>
                    </a:lnTo>
                    <a:lnTo>
                      <a:pt x="229" y="645"/>
                    </a:lnTo>
                    <a:lnTo>
                      <a:pt x="231" y="636"/>
                    </a:lnTo>
                    <a:lnTo>
                      <a:pt x="235" y="641"/>
                    </a:lnTo>
                    <a:lnTo>
                      <a:pt x="251" y="636"/>
                    </a:lnTo>
                    <a:lnTo>
                      <a:pt x="261" y="624"/>
                    </a:lnTo>
                    <a:lnTo>
                      <a:pt x="267" y="622"/>
                    </a:lnTo>
                    <a:lnTo>
                      <a:pt x="277" y="623"/>
                    </a:lnTo>
                    <a:lnTo>
                      <a:pt x="281" y="629"/>
                    </a:lnTo>
                    <a:lnTo>
                      <a:pt x="306" y="622"/>
                    </a:lnTo>
                    <a:lnTo>
                      <a:pt x="315" y="624"/>
                    </a:lnTo>
                    <a:lnTo>
                      <a:pt x="327" y="617"/>
                    </a:lnTo>
                    <a:lnTo>
                      <a:pt x="329" y="606"/>
                    </a:lnTo>
                    <a:lnTo>
                      <a:pt x="339" y="603"/>
                    </a:lnTo>
                    <a:lnTo>
                      <a:pt x="340" y="613"/>
                    </a:lnTo>
                    <a:lnTo>
                      <a:pt x="336" y="612"/>
                    </a:lnTo>
                    <a:lnTo>
                      <a:pt x="340" y="619"/>
                    </a:lnTo>
                    <a:lnTo>
                      <a:pt x="343" y="634"/>
                    </a:lnTo>
                    <a:lnTo>
                      <a:pt x="338" y="637"/>
                    </a:lnTo>
                    <a:lnTo>
                      <a:pt x="323" y="633"/>
                    </a:lnTo>
                    <a:lnTo>
                      <a:pt x="316" y="639"/>
                    </a:lnTo>
                    <a:lnTo>
                      <a:pt x="311" y="629"/>
                    </a:lnTo>
                    <a:lnTo>
                      <a:pt x="308" y="641"/>
                    </a:lnTo>
                    <a:lnTo>
                      <a:pt x="296" y="641"/>
                    </a:lnTo>
                    <a:lnTo>
                      <a:pt x="296" y="647"/>
                    </a:lnTo>
                    <a:lnTo>
                      <a:pt x="286" y="652"/>
                    </a:lnTo>
                    <a:lnTo>
                      <a:pt x="281" y="649"/>
                    </a:lnTo>
                    <a:lnTo>
                      <a:pt x="270" y="651"/>
                    </a:lnTo>
                    <a:lnTo>
                      <a:pt x="237" y="668"/>
                    </a:lnTo>
                    <a:lnTo>
                      <a:pt x="229" y="668"/>
                    </a:lnTo>
                    <a:lnTo>
                      <a:pt x="231" y="676"/>
                    </a:lnTo>
                    <a:lnTo>
                      <a:pt x="240" y="684"/>
                    </a:lnTo>
                    <a:lnTo>
                      <a:pt x="286" y="694"/>
                    </a:lnTo>
                    <a:lnTo>
                      <a:pt x="293" y="706"/>
                    </a:lnTo>
                    <a:lnTo>
                      <a:pt x="291" y="714"/>
                    </a:lnTo>
                    <a:lnTo>
                      <a:pt x="261" y="705"/>
                    </a:lnTo>
                    <a:lnTo>
                      <a:pt x="258" y="701"/>
                    </a:lnTo>
                    <a:lnTo>
                      <a:pt x="246" y="705"/>
                    </a:lnTo>
                    <a:lnTo>
                      <a:pt x="236" y="699"/>
                    </a:lnTo>
                    <a:lnTo>
                      <a:pt x="225" y="700"/>
                    </a:lnTo>
                    <a:lnTo>
                      <a:pt x="225" y="708"/>
                    </a:lnTo>
                    <a:lnTo>
                      <a:pt x="223" y="715"/>
                    </a:lnTo>
                    <a:lnTo>
                      <a:pt x="215" y="716"/>
                    </a:lnTo>
                    <a:lnTo>
                      <a:pt x="211" y="694"/>
                    </a:lnTo>
                    <a:lnTo>
                      <a:pt x="198" y="690"/>
                    </a:lnTo>
                    <a:lnTo>
                      <a:pt x="183" y="706"/>
                    </a:lnTo>
                    <a:lnTo>
                      <a:pt x="188" y="722"/>
                    </a:lnTo>
                    <a:lnTo>
                      <a:pt x="183" y="738"/>
                    </a:lnTo>
                    <a:lnTo>
                      <a:pt x="191" y="753"/>
                    </a:lnTo>
                    <a:lnTo>
                      <a:pt x="195" y="771"/>
                    </a:lnTo>
                    <a:lnTo>
                      <a:pt x="199" y="774"/>
                    </a:lnTo>
                    <a:lnTo>
                      <a:pt x="205" y="792"/>
                    </a:lnTo>
                    <a:lnTo>
                      <a:pt x="236" y="807"/>
                    </a:lnTo>
                    <a:lnTo>
                      <a:pt x="241" y="806"/>
                    </a:lnTo>
                    <a:lnTo>
                      <a:pt x="248" y="817"/>
                    </a:lnTo>
                    <a:lnTo>
                      <a:pt x="248" y="829"/>
                    </a:lnTo>
                    <a:lnTo>
                      <a:pt x="254" y="833"/>
                    </a:lnTo>
                    <a:lnTo>
                      <a:pt x="270" y="834"/>
                    </a:lnTo>
                    <a:lnTo>
                      <a:pt x="278" y="830"/>
                    </a:lnTo>
                    <a:lnTo>
                      <a:pt x="283" y="833"/>
                    </a:lnTo>
                    <a:lnTo>
                      <a:pt x="288" y="829"/>
                    </a:lnTo>
                    <a:lnTo>
                      <a:pt x="300" y="828"/>
                    </a:lnTo>
                    <a:lnTo>
                      <a:pt x="306" y="835"/>
                    </a:lnTo>
                    <a:lnTo>
                      <a:pt x="312" y="834"/>
                    </a:lnTo>
                    <a:lnTo>
                      <a:pt x="312" y="841"/>
                    </a:lnTo>
                    <a:lnTo>
                      <a:pt x="304" y="856"/>
                    </a:lnTo>
                    <a:lnTo>
                      <a:pt x="302" y="848"/>
                    </a:lnTo>
                    <a:lnTo>
                      <a:pt x="288" y="849"/>
                    </a:lnTo>
                    <a:lnTo>
                      <a:pt x="270" y="859"/>
                    </a:lnTo>
                    <a:lnTo>
                      <a:pt x="270" y="868"/>
                    </a:lnTo>
                    <a:lnTo>
                      <a:pt x="308" y="904"/>
                    </a:lnTo>
                    <a:lnTo>
                      <a:pt x="311" y="911"/>
                    </a:lnTo>
                    <a:lnTo>
                      <a:pt x="311" y="936"/>
                    </a:lnTo>
                    <a:lnTo>
                      <a:pt x="316" y="935"/>
                    </a:lnTo>
                    <a:lnTo>
                      <a:pt x="323" y="922"/>
                    </a:lnTo>
                    <a:lnTo>
                      <a:pt x="323" y="930"/>
                    </a:lnTo>
                    <a:lnTo>
                      <a:pt x="329" y="937"/>
                    </a:lnTo>
                    <a:lnTo>
                      <a:pt x="338" y="936"/>
                    </a:lnTo>
                    <a:lnTo>
                      <a:pt x="349" y="925"/>
                    </a:lnTo>
                    <a:lnTo>
                      <a:pt x="350" y="910"/>
                    </a:lnTo>
                    <a:lnTo>
                      <a:pt x="354" y="908"/>
                    </a:lnTo>
                    <a:lnTo>
                      <a:pt x="353" y="900"/>
                    </a:lnTo>
                    <a:lnTo>
                      <a:pt x="348" y="888"/>
                    </a:lnTo>
                    <a:lnTo>
                      <a:pt x="351" y="878"/>
                    </a:lnTo>
                    <a:lnTo>
                      <a:pt x="349" y="873"/>
                    </a:lnTo>
                    <a:lnTo>
                      <a:pt x="351" y="866"/>
                    </a:lnTo>
                    <a:lnTo>
                      <a:pt x="363" y="855"/>
                    </a:lnTo>
                    <a:lnTo>
                      <a:pt x="367" y="840"/>
                    </a:lnTo>
                    <a:lnTo>
                      <a:pt x="365" y="839"/>
                    </a:lnTo>
                    <a:lnTo>
                      <a:pt x="369" y="832"/>
                    </a:lnTo>
                    <a:lnTo>
                      <a:pt x="364" y="822"/>
                    </a:lnTo>
                    <a:lnTo>
                      <a:pt x="370" y="802"/>
                    </a:lnTo>
                    <a:lnTo>
                      <a:pt x="367" y="792"/>
                    </a:lnTo>
                    <a:lnTo>
                      <a:pt x="367" y="771"/>
                    </a:lnTo>
                    <a:lnTo>
                      <a:pt x="370" y="762"/>
                    </a:lnTo>
                    <a:lnTo>
                      <a:pt x="381" y="742"/>
                    </a:lnTo>
                    <a:lnTo>
                      <a:pt x="392" y="741"/>
                    </a:lnTo>
                    <a:lnTo>
                      <a:pt x="387" y="728"/>
                    </a:lnTo>
                    <a:lnTo>
                      <a:pt x="380" y="731"/>
                    </a:lnTo>
                    <a:lnTo>
                      <a:pt x="379" y="722"/>
                    </a:lnTo>
                    <a:lnTo>
                      <a:pt x="406" y="710"/>
                    </a:lnTo>
                    <a:lnTo>
                      <a:pt x="413" y="715"/>
                    </a:lnTo>
                    <a:lnTo>
                      <a:pt x="417" y="714"/>
                    </a:lnTo>
                    <a:lnTo>
                      <a:pt x="417" y="704"/>
                    </a:lnTo>
                    <a:lnTo>
                      <a:pt x="420" y="698"/>
                    </a:lnTo>
                    <a:lnTo>
                      <a:pt x="420" y="688"/>
                    </a:lnTo>
                    <a:lnTo>
                      <a:pt x="423" y="680"/>
                    </a:lnTo>
                    <a:lnTo>
                      <a:pt x="425" y="669"/>
                    </a:lnTo>
                    <a:lnTo>
                      <a:pt x="425" y="661"/>
                    </a:lnTo>
                    <a:lnTo>
                      <a:pt x="423" y="662"/>
                    </a:lnTo>
                    <a:lnTo>
                      <a:pt x="424" y="646"/>
                    </a:lnTo>
                    <a:lnTo>
                      <a:pt x="429" y="626"/>
                    </a:lnTo>
                    <a:lnTo>
                      <a:pt x="426" y="620"/>
                    </a:lnTo>
                    <a:lnTo>
                      <a:pt x="425" y="607"/>
                    </a:lnTo>
                    <a:lnTo>
                      <a:pt x="426" y="588"/>
                    </a:lnTo>
                    <a:lnTo>
                      <a:pt x="425" y="583"/>
                    </a:lnTo>
                    <a:lnTo>
                      <a:pt x="425" y="576"/>
                    </a:lnTo>
                    <a:lnTo>
                      <a:pt x="440" y="570"/>
                    </a:lnTo>
                    <a:lnTo>
                      <a:pt x="451" y="577"/>
                    </a:lnTo>
                    <a:lnTo>
                      <a:pt x="455" y="575"/>
                    </a:lnTo>
                    <a:lnTo>
                      <a:pt x="456" y="563"/>
                    </a:lnTo>
                    <a:lnTo>
                      <a:pt x="455" y="552"/>
                    </a:lnTo>
                    <a:lnTo>
                      <a:pt x="455" y="529"/>
                    </a:lnTo>
                    <a:lnTo>
                      <a:pt x="460" y="522"/>
                    </a:lnTo>
                    <a:lnTo>
                      <a:pt x="457" y="511"/>
                    </a:lnTo>
                    <a:lnTo>
                      <a:pt x="461" y="510"/>
                    </a:lnTo>
                    <a:lnTo>
                      <a:pt x="458" y="502"/>
                    </a:lnTo>
                    <a:lnTo>
                      <a:pt x="460" y="491"/>
                    </a:lnTo>
                    <a:lnTo>
                      <a:pt x="460" y="477"/>
                    </a:lnTo>
                    <a:lnTo>
                      <a:pt x="457" y="464"/>
                    </a:lnTo>
                    <a:lnTo>
                      <a:pt x="473" y="462"/>
                    </a:lnTo>
                    <a:lnTo>
                      <a:pt x="477" y="453"/>
                    </a:lnTo>
                    <a:lnTo>
                      <a:pt x="485" y="453"/>
                    </a:lnTo>
                    <a:lnTo>
                      <a:pt x="489" y="432"/>
                    </a:lnTo>
                    <a:lnTo>
                      <a:pt x="485" y="424"/>
                    </a:lnTo>
                    <a:lnTo>
                      <a:pt x="498" y="420"/>
                    </a:lnTo>
                    <a:lnTo>
                      <a:pt x="508" y="423"/>
                    </a:lnTo>
                    <a:lnTo>
                      <a:pt x="521" y="404"/>
                    </a:lnTo>
                    <a:lnTo>
                      <a:pt x="536" y="404"/>
                    </a:lnTo>
                    <a:lnTo>
                      <a:pt x="552" y="392"/>
                    </a:lnTo>
                    <a:lnTo>
                      <a:pt x="570" y="399"/>
                    </a:lnTo>
                    <a:lnTo>
                      <a:pt x="581" y="398"/>
                    </a:lnTo>
                    <a:lnTo>
                      <a:pt x="585" y="392"/>
                    </a:lnTo>
                    <a:lnTo>
                      <a:pt x="591" y="371"/>
                    </a:lnTo>
                    <a:lnTo>
                      <a:pt x="589" y="354"/>
                    </a:lnTo>
                    <a:lnTo>
                      <a:pt x="590" y="345"/>
                    </a:lnTo>
                    <a:lnTo>
                      <a:pt x="586" y="341"/>
                    </a:lnTo>
                    <a:lnTo>
                      <a:pt x="570" y="341"/>
                    </a:lnTo>
                    <a:lnTo>
                      <a:pt x="531" y="327"/>
                    </a:lnTo>
                    <a:lnTo>
                      <a:pt x="525" y="314"/>
                    </a:lnTo>
                    <a:lnTo>
                      <a:pt x="503" y="305"/>
                    </a:lnTo>
                    <a:lnTo>
                      <a:pt x="495" y="283"/>
                    </a:lnTo>
                    <a:lnTo>
                      <a:pt x="492" y="267"/>
                    </a:lnTo>
                    <a:lnTo>
                      <a:pt x="484" y="264"/>
                    </a:lnTo>
                    <a:lnTo>
                      <a:pt x="477" y="254"/>
                    </a:lnTo>
                    <a:lnTo>
                      <a:pt x="444" y="252"/>
                    </a:lnTo>
                    <a:lnTo>
                      <a:pt x="441" y="231"/>
                    </a:lnTo>
                    <a:lnTo>
                      <a:pt x="445" y="217"/>
                    </a:lnTo>
                    <a:lnTo>
                      <a:pt x="445" y="210"/>
                    </a:lnTo>
                    <a:lnTo>
                      <a:pt x="447" y="204"/>
                    </a:lnTo>
                    <a:lnTo>
                      <a:pt x="449" y="192"/>
                    </a:lnTo>
                    <a:lnTo>
                      <a:pt x="440" y="172"/>
                    </a:lnTo>
                    <a:lnTo>
                      <a:pt x="435" y="150"/>
                    </a:lnTo>
                    <a:lnTo>
                      <a:pt x="426" y="133"/>
                    </a:lnTo>
                    <a:lnTo>
                      <a:pt x="417" y="133"/>
                    </a:lnTo>
                    <a:lnTo>
                      <a:pt x="413" y="123"/>
                    </a:lnTo>
                    <a:lnTo>
                      <a:pt x="408" y="128"/>
                    </a:lnTo>
                    <a:lnTo>
                      <a:pt x="401" y="145"/>
                    </a:lnTo>
                    <a:lnTo>
                      <a:pt x="401" y="157"/>
                    </a:lnTo>
                    <a:lnTo>
                      <a:pt x="404" y="167"/>
                    </a:lnTo>
                    <a:lnTo>
                      <a:pt x="391" y="181"/>
                    </a:lnTo>
                    <a:lnTo>
                      <a:pt x="379" y="204"/>
                    </a:lnTo>
                    <a:lnTo>
                      <a:pt x="377" y="195"/>
                    </a:lnTo>
                    <a:lnTo>
                      <a:pt x="382" y="188"/>
                    </a:lnTo>
                    <a:lnTo>
                      <a:pt x="386" y="171"/>
                    </a:lnTo>
                    <a:lnTo>
                      <a:pt x="382" y="155"/>
                    </a:lnTo>
                    <a:lnTo>
                      <a:pt x="379" y="150"/>
                    </a:lnTo>
                    <a:lnTo>
                      <a:pt x="376" y="152"/>
                    </a:lnTo>
                    <a:lnTo>
                      <a:pt x="379" y="144"/>
                    </a:lnTo>
                    <a:lnTo>
                      <a:pt x="385" y="136"/>
                    </a:lnTo>
                    <a:lnTo>
                      <a:pt x="390" y="106"/>
                    </a:lnTo>
                    <a:lnTo>
                      <a:pt x="394" y="101"/>
                    </a:lnTo>
                    <a:lnTo>
                      <a:pt x="397" y="81"/>
                    </a:lnTo>
                    <a:lnTo>
                      <a:pt x="385" y="60"/>
                    </a:lnTo>
                    <a:lnTo>
                      <a:pt x="350" y="22"/>
                    </a:lnTo>
                    <a:lnTo>
                      <a:pt x="337" y="29"/>
                    </a:lnTo>
                    <a:lnTo>
                      <a:pt x="339" y="39"/>
                    </a:lnTo>
                    <a:lnTo>
                      <a:pt x="339" y="47"/>
                    </a:lnTo>
                    <a:lnTo>
                      <a:pt x="329" y="41"/>
                    </a:lnTo>
                    <a:lnTo>
                      <a:pt x="324" y="43"/>
                    </a:lnTo>
                    <a:lnTo>
                      <a:pt x="324" y="14"/>
                    </a:lnTo>
                    <a:lnTo>
                      <a:pt x="323" y="0"/>
                    </a:lnTo>
                    <a:lnTo>
                      <a:pt x="293" y="0"/>
                    </a:lnTo>
                    <a:lnTo>
                      <a:pt x="293" y="0"/>
                    </a:lnTo>
                    <a:lnTo>
                      <a:pt x="290" y="2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89" name="Freeform 224"/>
              <p:cNvSpPr>
                <a:spLocks noChangeAspect="1"/>
              </p:cNvSpPr>
              <p:nvPr/>
            </p:nvSpPr>
            <p:spPr bwMode="gray">
              <a:xfrm>
                <a:off x="3306" y="1118"/>
                <a:ext cx="25" cy="23"/>
              </a:xfrm>
              <a:custGeom>
                <a:avLst/>
                <a:gdLst/>
                <a:ahLst/>
                <a:cxnLst>
                  <a:cxn ang="0">
                    <a:pos x="52" y="117"/>
                  </a:cxn>
                  <a:cxn ang="0">
                    <a:pos x="54" y="111"/>
                  </a:cxn>
                  <a:cxn ang="0">
                    <a:pos x="65" y="112"/>
                  </a:cxn>
                  <a:cxn ang="0">
                    <a:pos x="81" y="99"/>
                  </a:cxn>
                  <a:cxn ang="0">
                    <a:pos x="105" y="97"/>
                  </a:cxn>
                  <a:cxn ang="0">
                    <a:pos x="107" y="86"/>
                  </a:cxn>
                  <a:cxn ang="0">
                    <a:pos x="106" y="81"/>
                  </a:cxn>
                  <a:cxn ang="0">
                    <a:pos x="111" y="52"/>
                  </a:cxn>
                  <a:cxn ang="0">
                    <a:pos x="126" y="37"/>
                  </a:cxn>
                  <a:cxn ang="0">
                    <a:pos x="111" y="22"/>
                  </a:cxn>
                  <a:cxn ang="0">
                    <a:pos x="107" y="14"/>
                  </a:cxn>
                  <a:cxn ang="0">
                    <a:pos x="106" y="8"/>
                  </a:cxn>
                  <a:cxn ang="0">
                    <a:pos x="67" y="13"/>
                  </a:cxn>
                  <a:cxn ang="0">
                    <a:pos x="62" y="13"/>
                  </a:cxn>
                  <a:cxn ang="0">
                    <a:pos x="67" y="10"/>
                  </a:cxn>
                  <a:cxn ang="0">
                    <a:pos x="69" y="0"/>
                  </a:cxn>
                  <a:cxn ang="0">
                    <a:pos x="65" y="3"/>
                  </a:cxn>
                  <a:cxn ang="0">
                    <a:pos x="51" y="4"/>
                  </a:cxn>
                  <a:cxn ang="0">
                    <a:pos x="44" y="20"/>
                  </a:cxn>
                  <a:cxn ang="0">
                    <a:pos x="38" y="26"/>
                  </a:cxn>
                  <a:cxn ang="0">
                    <a:pos x="32" y="22"/>
                  </a:cxn>
                  <a:cxn ang="0">
                    <a:pos x="27" y="30"/>
                  </a:cxn>
                  <a:cxn ang="0">
                    <a:pos x="0" y="40"/>
                  </a:cxn>
                  <a:cxn ang="0">
                    <a:pos x="11" y="52"/>
                  </a:cxn>
                  <a:cxn ang="0">
                    <a:pos x="25" y="54"/>
                  </a:cxn>
                  <a:cxn ang="0">
                    <a:pos x="25" y="65"/>
                  </a:cxn>
                  <a:cxn ang="0">
                    <a:pos x="24" y="73"/>
                  </a:cxn>
                  <a:cxn ang="0">
                    <a:pos x="26" y="87"/>
                  </a:cxn>
                  <a:cxn ang="0">
                    <a:pos x="31" y="99"/>
                  </a:cxn>
                  <a:cxn ang="0">
                    <a:pos x="33" y="106"/>
                  </a:cxn>
                  <a:cxn ang="0">
                    <a:pos x="38" y="114"/>
                  </a:cxn>
                  <a:cxn ang="0">
                    <a:pos x="52" y="117"/>
                  </a:cxn>
                </a:cxnLst>
                <a:rect l="0" t="0" r="r" b="b"/>
                <a:pathLst>
                  <a:path w="126" h="117">
                    <a:moveTo>
                      <a:pt x="52" y="117"/>
                    </a:moveTo>
                    <a:lnTo>
                      <a:pt x="54" y="111"/>
                    </a:lnTo>
                    <a:lnTo>
                      <a:pt x="65" y="112"/>
                    </a:lnTo>
                    <a:lnTo>
                      <a:pt x="81" y="99"/>
                    </a:lnTo>
                    <a:lnTo>
                      <a:pt x="105" y="97"/>
                    </a:lnTo>
                    <a:lnTo>
                      <a:pt x="107" y="86"/>
                    </a:lnTo>
                    <a:lnTo>
                      <a:pt x="106" y="81"/>
                    </a:lnTo>
                    <a:lnTo>
                      <a:pt x="111" y="52"/>
                    </a:lnTo>
                    <a:lnTo>
                      <a:pt x="126" y="37"/>
                    </a:lnTo>
                    <a:lnTo>
                      <a:pt x="111" y="22"/>
                    </a:lnTo>
                    <a:lnTo>
                      <a:pt x="107" y="14"/>
                    </a:lnTo>
                    <a:lnTo>
                      <a:pt x="106" y="8"/>
                    </a:lnTo>
                    <a:lnTo>
                      <a:pt x="67" y="13"/>
                    </a:lnTo>
                    <a:lnTo>
                      <a:pt x="62" y="13"/>
                    </a:lnTo>
                    <a:lnTo>
                      <a:pt x="67" y="10"/>
                    </a:lnTo>
                    <a:lnTo>
                      <a:pt x="69" y="0"/>
                    </a:lnTo>
                    <a:lnTo>
                      <a:pt x="65" y="3"/>
                    </a:lnTo>
                    <a:lnTo>
                      <a:pt x="51" y="4"/>
                    </a:lnTo>
                    <a:lnTo>
                      <a:pt x="44" y="20"/>
                    </a:lnTo>
                    <a:lnTo>
                      <a:pt x="38" y="26"/>
                    </a:lnTo>
                    <a:lnTo>
                      <a:pt x="32" y="22"/>
                    </a:lnTo>
                    <a:lnTo>
                      <a:pt x="27" y="30"/>
                    </a:lnTo>
                    <a:lnTo>
                      <a:pt x="0" y="40"/>
                    </a:lnTo>
                    <a:lnTo>
                      <a:pt x="11" y="52"/>
                    </a:lnTo>
                    <a:lnTo>
                      <a:pt x="25" y="54"/>
                    </a:lnTo>
                    <a:lnTo>
                      <a:pt x="25" y="65"/>
                    </a:lnTo>
                    <a:lnTo>
                      <a:pt x="24" y="73"/>
                    </a:lnTo>
                    <a:lnTo>
                      <a:pt x="26" y="87"/>
                    </a:lnTo>
                    <a:lnTo>
                      <a:pt x="31" y="99"/>
                    </a:lnTo>
                    <a:lnTo>
                      <a:pt x="33" y="106"/>
                    </a:lnTo>
                    <a:lnTo>
                      <a:pt x="38" y="114"/>
                    </a:lnTo>
                    <a:lnTo>
                      <a:pt x="52" y="1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90" name="Freeform 225"/>
              <p:cNvSpPr>
                <a:spLocks noChangeAspect="1"/>
              </p:cNvSpPr>
              <p:nvPr/>
            </p:nvSpPr>
            <p:spPr bwMode="gray">
              <a:xfrm>
                <a:off x="3340" y="1146"/>
                <a:ext cx="1" cy="1"/>
              </a:xfrm>
              <a:custGeom>
                <a:avLst/>
                <a:gdLst/>
                <a:ahLst/>
                <a:cxnLst>
                  <a:cxn ang="0">
                    <a:pos x="0" y="0"/>
                  </a:cxn>
                  <a:cxn ang="0">
                    <a:pos x="0" y="2"/>
                  </a:cxn>
                  <a:cxn ang="0">
                    <a:pos x="1" y="2"/>
                  </a:cxn>
                  <a:cxn ang="0">
                    <a:pos x="0" y="0"/>
                  </a:cxn>
                </a:cxnLst>
                <a:rect l="0" t="0" r="r" b="b"/>
                <a:pathLst>
                  <a:path w="1" h="2">
                    <a:moveTo>
                      <a:pt x="0" y="0"/>
                    </a:moveTo>
                    <a:lnTo>
                      <a:pt x="0" y="2"/>
                    </a:lnTo>
                    <a:lnTo>
                      <a:pt x="1" y="2"/>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91" name="Freeform 226"/>
              <p:cNvSpPr>
                <a:spLocks noChangeAspect="1"/>
              </p:cNvSpPr>
              <p:nvPr/>
            </p:nvSpPr>
            <p:spPr bwMode="gray">
              <a:xfrm>
                <a:off x="3340" y="1147"/>
                <a:ext cx="1" cy="1"/>
              </a:xfrm>
              <a:custGeom>
                <a:avLst/>
                <a:gdLst/>
                <a:ahLst/>
                <a:cxnLst>
                  <a:cxn ang="0">
                    <a:pos x="0" y="0"/>
                  </a:cxn>
                  <a:cxn ang="0">
                    <a:pos x="0" y="0"/>
                  </a:cxn>
                  <a:cxn ang="0">
                    <a:pos x="0" y="1"/>
                  </a:cxn>
                  <a:cxn ang="0">
                    <a:pos x="0" y="0"/>
                  </a:cxn>
                </a:cxnLst>
                <a:rect l="0" t="0" r="r" b="b"/>
                <a:pathLst>
                  <a:path h="1">
                    <a:moveTo>
                      <a:pt x="0" y="0"/>
                    </a:moveTo>
                    <a:lnTo>
                      <a:pt x="0" y="0"/>
                    </a:lnTo>
                    <a:lnTo>
                      <a:pt x="0" y="1"/>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92" name="Freeform 227"/>
              <p:cNvSpPr>
                <a:spLocks noChangeAspect="1"/>
              </p:cNvSpPr>
              <p:nvPr/>
            </p:nvSpPr>
            <p:spPr bwMode="gray">
              <a:xfrm>
                <a:off x="3313" y="1136"/>
                <a:ext cx="45" cy="54"/>
              </a:xfrm>
              <a:custGeom>
                <a:avLst/>
                <a:gdLst/>
                <a:ahLst/>
                <a:cxnLst>
                  <a:cxn ang="0">
                    <a:pos x="206" y="133"/>
                  </a:cxn>
                  <a:cxn ang="0">
                    <a:pos x="201" y="128"/>
                  </a:cxn>
                  <a:cxn ang="0">
                    <a:pos x="190" y="116"/>
                  </a:cxn>
                  <a:cxn ang="0">
                    <a:pos x="180" y="107"/>
                  </a:cxn>
                  <a:cxn ang="0">
                    <a:pos x="162" y="124"/>
                  </a:cxn>
                  <a:cxn ang="0">
                    <a:pos x="145" y="108"/>
                  </a:cxn>
                  <a:cxn ang="0">
                    <a:pos x="131" y="90"/>
                  </a:cxn>
                  <a:cxn ang="0">
                    <a:pos x="120" y="75"/>
                  </a:cxn>
                  <a:cxn ang="0">
                    <a:pos x="125" y="51"/>
                  </a:cxn>
                  <a:cxn ang="0">
                    <a:pos x="134" y="43"/>
                  </a:cxn>
                  <a:cxn ang="0">
                    <a:pos x="128" y="19"/>
                  </a:cxn>
                  <a:cxn ang="0">
                    <a:pos x="114" y="15"/>
                  </a:cxn>
                  <a:cxn ang="0">
                    <a:pos x="112" y="0"/>
                  </a:cxn>
                  <a:cxn ang="0">
                    <a:pos x="106" y="15"/>
                  </a:cxn>
                  <a:cxn ang="0">
                    <a:pos x="87" y="26"/>
                  </a:cxn>
                  <a:cxn ang="0">
                    <a:pos x="50" y="23"/>
                  </a:cxn>
                  <a:cxn ang="0">
                    <a:pos x="2" y="51"/>
                  </a:cxn>
                  <a:cxn ang="0">
                    <a:pos x="0" y="62"/>
                  </a:cxn>
                  <a:cxn ang="0">
                    <a:pos x="11" y="75"/>
                  </a:cxn>
                  <a:cxn ang="0">
                    <a:pos x="16" y="86"/>
                  </a:cxn>
                  <a:cxn ang="0">
                    <a:pos x="35" y="108"/>
                  </a:cxn>
                  <a:cxn ang="0">
                    <a:pos x="27" y="134"/>
                  </a:cxn>
                  <a:cxn ang="0">
                    <a:pos x="21" y="150"/>
                  </a:cxn>
                  <a:cxn ang="0">
                    <a:pos x="21" y="165"/>
                  </a:cxn>
                  <a:cxn ang="0">
                    <a:pos x="21" y="172"/>
                  </a:cxn>
                  <a:cxn ang="0">
                    <a:pos x="5" y="187"/>
                  </a:cxn>
                  <a:cxn ang="0">
                    <a:pos x="4" y="195"/>
                  </a:cxn>
                  <a:cxn ang="0">
                    <a:pos x="1" y="205"/>
                  </a:cxn>
                  <a:cxn ang="0">
                    <a:pos x="8" y="222"/>
                  </a:cxn>
                  <a:cxn ang="0">
                    <a:pos x="26" y="222"/>
                  </a:cxn>
                  <a:cxn ang="0">
                    <a:pos x="66" y="214"/>
                  </a:cxn>
                  <a:cxn ang="0">
                    <a:pos x="77" y="208"/>
                  </a:cxn>
                  <a:cxn ang="0">
                    <a:pos x="87" y="189"/>
                  </a:cxn>
                  <a:cxn ang="0">
                    <a:pos x="98" y="193"/>
                  </a:cxn>
                  <a:cxn ang="0">
                    <a:pos x="96" y="205"/>
                  </a:cxn>
                  <a:cxn ang="0">
                    <a:pos x="103" y="195"/>
                  </a:cxn>
                  <a:cxn ang="0">
                    <a:pos x="107" y="205"/>
                  </a:cxn>
                  <a:cxn ang="0">
                    <a:pos x="99" y="214"/>
                  </a:cxn>
                  <a:cxn ang="0">
                    <a:pos x="97" y="235"/>
                  </a:cxn>
                  <a:cxn ang="0">
                    <a:pos x="85" y="253"/>
                  </a:cxn>
                  <a:cxn ang="0">
                    <a:pos x="99" y="259"/>
                  </a:cxn>
                  <a:cxn ang="0">
                    <a:pos x="110" y="259"/>
                  </a:cxn>
                  <a:cxn ang="0">
                    <a:pos x="112" y="248"/>
                  </a:cxn>
                  <a:cxn ang="0">
                    <a:pos x="125" y="232"/>
                  </a:cxn>
                  <a:cxn ang="0">
                    <a:pos x="129" y="237"/>
                  </a:cxn>
                  <a:cxn ang="0">
                    <a:pos x="142" y="235"/>
                  </a:cxn>
                  <a:cxn ang="0">
                    <a:pos x="146" y="225"/>
                  </a:cxn>
                  <a:cxn ang="0">
                    <a:pos x="151" y="216"/>
                  </a:cxn>
                  <a:cxn ang="0">
                    <a:pos x="166" y="202"/>
                  </a:cxn>
                  <a:cxn ang="0">
                    <a:pos x="169" y="184"/>
                  </a:cxn>
                  <a:cxn ang="0">
                    <a:pos x="180" y="165"/>
                  </a:cxn>
                  <a:cxn ang="0">
                    <a:pos x="222" y="152"/>
                  </a:cxn>
                  <a:cxn ang="0">
                    <a:pos x="221" y="145"/>
                  </a:cxn>
                </a:cxnLst>
                <a:rect l="0" t="0" r="r" b="b"/>
                <a:pathLst>
                  <a:path w="222" h="268">
                    <a:moveTo>
                      <a:pt x="207" y="140"/>
                    </a:moveTo>
                    <a:lnTo>
                      <a:pt x="206" y="133"/>
                    </a:lnTo>
                    <a:lnTo>
                      <a:pt x="201" y="133"/>
                    </a:lnTo>
                    <a:lnTo>
                      <a:pt x="201" y="128"/>
                    </a:lnTo>
                    <a:lnTo>
                      <a:pt x="196" y="117"/>
                    </a:lnTo>
                    <a:lnTo>
                      <a:pt x="190" y="116"/>
                    </a:lnTo>
                    <a:lnTo>
                      <a:pt x="184" y="106"/>
                    </a:lnTo>
                    <a:lnTo>
                      <a:pt x="180" y="107"/>
                    </a:lnTo>
                    <a:lnTo>
                      <a:pt x="178" y="114"/>
                    </a:lnTo>
                    <a:lnTo>
                      <a:pt x="162" y="124"/>
                    </a:lnTo>
                    <a:lnTo>
                      <a:pt x="150" y="116"/>
                    </a:lnTo>
                    <a:lnTo>
                      <a:pt x="145" y="108"/>
                    </a:lnTo>
                    <a:lnTo>
                      <a:pt x="139" y="106"/>
                    </a:lnTo>
                    <a:lnTo>
                      <a:pt x="131" y="90"/>
                    </a:lnTo>
                    <a:lnTo>
                      <a:pt x="124" y="86"/>
                    </a:lnTo>
                    <a:lnTo>
                      <a:pt x="120" y="75"/>
                    </a:lnTo>
                    <a:lnTo>
                      <a:pt x="120" y="64"/>
                    </a:lnTo>
                    <a:lnTo>
                      <a:pt x="125" y="51"/>
                    </a:lnTo>
                    <a:lnTo>
                      <a:pt x="134" y="53"/>
                    </a:lnTo>
                    <a:lnTo>
                      <a:pt x="134" y="43"/>
                    </a:lnTo>
                    <a:lnTo>
                      <a:pt x="137" y="37"/>
                    </a:lnTo>
                    <a:lnTo>
                      <a:pt x="128" y="19"/>
                    </a:lnTo>
                    <a:lnTo>
                      <a:pt x="119" y="25"/>
                    </a:lnTo>
                    <a:lnTo>
                      <a:pt x="114" y="15"/>
                    </a:lnTo>
                    <a:lnTo>
                      <a:pt x="114" y="6"/>
                    </a:lnTo>
                    <a:lnTo>
                      <a:pt x="112" y="0"/>
                    </a:lnTo>
                    <a:lnTo>
                      <a:pt x="110" y="0"/>
                    </a:lnTo>
                    <a:lnTo>
                      <a:pt x="106" y="15"/>
                    </a:lnTo>
                    <a:lnTo>
                      <a:pt x="93" y="17"/>
                    </a:lnTo>
                    <a:lnTo>
                      <a:pt x="87" y="26"/>
                    </a:lnTo>
                    <a:lnTo>
                      <a:pt x="66" y="28"/>
                    </a:lnTo>
                    <a:lnTo>
                      <a:pt x="50" y="23"/>
                    </a:lnTo>
                    <a:lnTo>
                      <a:pt x="28" y="32"/>
                    </a:lnTo>
                    <a:lnTo>
                      <a:pt x="2" y="51"/>
                    </a:lnTo>
                    <a:lnTo>
                      <a:pt x="2" y="59"/>
                    </a:lnTo>
                    <a:lnTo>
                      <a:pt x="0" y="62"/>
                    </a:lnTo>
                    <a:lnTo>
                      <a:pt x="6" y="66"/>
                    </a:lnTo>
                    <a:lnTo>
                      <a:pt x="11" y="75"/>
                    </a:lnTo>
                    <a:lnTo>
                      <a:pt x="16" y="75"/>
                    </a:lnTo>
                    <a:lnTo>
                      <a:pt x="16" y="86"/>
                    </a:lnTo>
                    <a:lnTo>
                      <a:pt x="39" y="101"/>
                    </a:lnTo>
                    <a:lnTo>
                      <a:pt x="35" y="108"/>
                    </a:lnTo>
                    <a:lnTo>
                      <a:pt x="34" y="119"/>
                    </a:lnTo>
                    <a:lnTo>
                      <a:pt x="27" y="134"/>
                    </a:lnTo>
                    <a:lnTo>
                      <a:pt x="27" y="140"/>
                    </a:lnTo>
                    <a:lnTo>
                      <a:pt x="21" y="150"/>
                    </a:lnTo>
                    <a:lnTo>
                      <a:pt x="22" y="156"/>
                    </a:lnTo>
                    <a:lnTo>
                      <a:pt x="21" y="165"/>
                    </a:lnTo>
                    <a:lnTo>
                      <a:pt x="20" y="166"/>
                    </a:lnTo>
                    <a:lnTo>
                      <a:pt x="21" y="172"/>
                    </a:lnTo>
                    <a:lnTo>
                      <a:pt x="20" y="177"/>
                    </a:lnTo>
                    <a:lnTo>
                      <a:pt x="5" y="187"/>
                    </a:lnTo>
                    <a:lnTo>
                      <a:pt x="5" y="192"/>
                    </a:lnTo>
                    <a:lnTo>
                      <a:pt x="4" y="195"/>
                    </a:lnTo>
                    <a:lnTo>
                      <a:pt x="0" y="198"/>
                    </a:lnTo>
                    <a:lnTo>
                      <a:pt x="1" y="205"/>
                    </a:lnTo>
                    <a:lnTo>
                      <a:pt x="0" y="214"/>
                    </a:lnTo>
                    <a:lnTo>
                      <a:pt x="8" y="222"/>
                    </a:lnTo>
                    <a:lnTo>
                      <a:pt x="17" y="216"/>
                    </a:lnTo>
                    <a:lnTo>
                      <a:pt x="26" y="222"/>
                    </a:lnTo>
                    <a:lnTo>
                      <a:pt x="32" y="215"/>
                    </a:lnTo>
                    <a:lnTo>
                      <a:pt x="66" y="214"/>
                    </a:lnTo>
                    <a:lnTo>
                      <a:pt x="67" y="210"/>
                    </a:lnTo>
                    <a:lnTo>
                      <a:pt x="77" y="208"/>
                    </a:lnTo>
                    <a:lnTo>
                      <a:pt x="80" y="198"/>
                    </a:lnTo>
                    <a:lnTo>
                      <a:pt x="87" y="189"/>
                    </a:lnTo>
                    <a:lnTo>
                      <a:pt x="97" y="191"/>
                    </a:lnTo>
                    <a:lnTo>
                      <a:pt x="98" y="193"/>
                    </a:lnTo>
                    <a:lnTo>
                      <a:pt x="94" y="200"/>
                    </a:lnTo>
                    <a:lnTo>
                      <a:pt x="96" y="205"/>
                    </a:lnTo>
                    <a:lnTo>
                      <a:pt x="98" y="209"/>
                    </a:lnTo>
                    <a:lnTo>
                      <a:pt x="103" y="195"/>
                    </a:lnTo>
                    <a:lnTo>
                      <a:pt x="110" y="195"/>
                    </a:lnTo>
                    <a:lnTo>
                      <a:pt x="107" y="205"/>
                    </a:lnTo>
                    <a:lnTo>
                      <a:pt x="107" y="210"/>
                    </a:lnTo>
                    <a:lnTo>
                      <a:pt x="99" y="214"/>
                    </a:lnTo>
                    <a:lnTo>
                      <a:pt x="94" y="222"/>
                    </a:lnTo>
                    <a:lnTo>
                      <a:pt x="97" y="235"/>
                    </a:lnTo>
                    <a:lnTo>
                      <a:pt x="96" y="240"/>
                    </a:lnTo>
                    <a:lnTo>
                      <a:pt x="85" y="253"/>
                    </a:lnTo>
                    <a:lnTo>
                      <a:pt x="91" y="265"/>
                    </a:lnTo>
                    <a:lnTo>
                      <a:pt x="99" y="259"/>
                    </a:lnTo>
                    <a:lnTo>
                      <a:pt x="101" y="268"/>
                    </a:lnTo>
                    <a:lnTo>
                      <a:pt x="110" y="259"/>
                    </a:lnTo>
                    <a:lnTo>
                      <a:pt x="109" y="252"/>
                    </a:lnTo>
                    <a:lnTo>
                      <a:pt x="112" y="248"/>
                    </a:lnTo>
                    <a:lnTo>
                      <a:pt x="125" y="238"/>
                    </a:lnTo>
                    <a:lnTo>
                      <a:pt x="125" y="232"/>
                    </a:lnTo>
                    <a:lnTo>
                      <a:pt x="126" y="232"/>
                    </a:lnTo>
                    <a:lnTo>
                      <a:pt x="129" y="237"/>
                    </a:lnTo>
                    <a:lnTo>
                      <a:pt x="133" y="240"/>
                    </a:lnTo>
                    <a:lnTo>
                      <a:pt x="142" y="235"/>
                    </a:lnTo>
                    <a:lnTo>
                      <a:pt x="144" y="229"/>
                    </a:lnTo>
                    <a:lnTo>
                      <a:pt x="146" y="225"/>
                    </a:lnTo>
                    <a:lnTo>
                      <a:pt x="151" y="226"/>
                    </a:lnTo>
                    <a:lnTo>
                      <a:pt x="151" y="216"/>
                    </a:lnTo>
                    <a:lnTo>
                      <a:pt x="160" y="213"/>
                    </a:lnTo>
                    <a:lnTo>
                      <a:pt x="166" y="202"/>
                    </a:lnTo>
                    <a:lnTo>
                      <a:pt x="166" y="193"/>
                    </a:lnTo>
                    <a:lnTo>
                      <a:pt x="169" y="184"/>
                    </a:lnTo>
                    <a:lnTo>
                      <a:pt x="179" y="175"/>
                    </a:lnTo>
                    <a:lnTo>
                      <a:pt x="180" y="165"/>
                    </a:lnTo>
                    <a:lnTo>
                      <a:pt x="204" y="152"/>
                    </a:lnTo>
                    <a:lnTo>
                      <a:pt x="222" y="152"/>
                    </a:lnTo>
                    <a:lnTo>
                      <a:pt x="222" y="148"/>
                    </a:lnTo>
                    <a:lnTo>
                      <a:pt x="221" y="145"/>
                    </a:lnTo>
                    <a:lnTo>
                      <a:pt x="207" y="14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93" name="Freeform 228"/>
              <p:cNvSpPr>
                <a:spLocks noChangeAspect="1"/>
              </p:cNvSpPr>
              <p:nvPr/>
            </p:nvSpPr>
            <p:spPr bwMode="gray">
              <a:xfrm>
                <a:off x="3284" y="1036"/>
                <a:ext cx="99" cy="52"/>
              </a:xfrm>
              <a:custGeom>
                <a:avLst/>
                <a:gdLst/>
                <a:ahLst/>
                <a:cxnLst>
                  <a:cxn ang="0">
                    <a:pos x="20" y="11"/>
                  </a:cxn>
                  <a:cxn ang="0">
                    <a:pos x="23" y="22"/>
                  </a:cxn>
                  <a:cxn ang="0">
                    <a:pos x="2" y="41"/>
                  </a:cxn>
                  <a:cxn ang="0">
                    <a:pos x="15" y="61"/>
                  </a:cxn>
                  <a:cxn ang="0">
                    <a:pos x="23" y="72"/>
                  </a:cxn>
                  <a:cxn ang="0">
                    <a:pos x="29" y="76"/>
                  </a:cxn>
                  <a:cxn ang="0">
                    <a:pos x="36" y="91"/>
                  </a:cxn>
                  <a:cxn ang="0">
                    <a:pos x="70" y="97"/>
                  </a:cxn>
                  <a:cxn ang="0">
                    <a:pos x="85" y="86"/>
                  </a:cxn>
                  <a:cxn ang="0">
                    <a:pos x="121" y="79"/>
                  </a:cxn>
                  <a:cxn ang="0">
                    <a:pos x="144" y="69"/>
                  </a:cxn>
                  <a:cxn ang="0">
                    <a:pos x="202" y="66"/>
                  </a:cxn>
                  <a:cxn ang="0">
                    <a:pos x="199" y="76"/>
                  </a:cxn>
                  <a:cxn ang="0">
                    <a:pos x="209" y="88"/>
                  </a:cxn>
                  <a:cxn ang="0">
                    <a:pos x="202" y="96"/>
                  </a:cxn>
                  <a:cxn ang="0">
                    <a:pos x="153" y="106"/>
                  </a:cxn>
                  <a:cxn ang="0">
                    <a:pos x="133" y="106"/>
                  </a:cxn>
                  <a:cxn ang="0">
                    <a:pos x="145" y="123"/>
                  </a:cxn>
                  <a:cxn ang="0">
                    <a:pos x="158" y="130"/>
                  </a:cxn>
                  <a:cxn ang="0">
                    <a:pos x="153" y="144"/>
                  </a:cxn>
                  <a:cxn ang="0">
                    <a:pos x="117" y="131"/>
                  </a:cxn>
                  <a:cxn ang="0">
                    <a:pos x="98" y="119"/>
                  </a:cxn>
                  <a:cxn ang="0">
                    <a:pos x="86" y="138"/>
                  </a:cxn>
                  <a:cxn ang="0">
                    <a:pos x="106" y="158"/>
                  </a:cxn>
                  <a:cxn ang="0">
                    <a:pos x="142" y="183"/>
                  </a:cxn>
                  <a:cxn ang="0">
                    <a:pos x="160" y="199"/>
                  </a:cxn>
                  <a:cxn ang="0">
                    <a:pos x="175" y="188"/>
                  </a:cxn>
                  <a:cxn ang="0">
                    <a:pos x="186" y="183"/>
                  </a:cxn>
                  <a:cxn ang="0">
                    <a:pos x="218" y="187"/>
                  </a:cxn>
                  <a:cxn ang="0">
                    <a:pos x="249" y="187"/>
                  </a:cxn>
                  <a:cxn ang="0">
                    <a:pos x="244" y="206"/>
                  </a:cxn>
                  <a:cxn ang="0">
                    <a:pos x="257" y="228"/>
                  </a:cxn>
                  <a:cxn ang="0">
                    <a:pos x="261" y="246"/>
                  </a:cxn>
                  <a:cxn ang="0">
                    <a:pos x="279" y="259"/>
                  </a:cxn>
                  <a:cxn ang="0">
                    <a:pos x="287" y="259"/>
                  </a:cxn>
                  <a:cxn ang="0">
                    <a:pos x="332" y="236"/>
                  </a:cxn>
                  <a:cxn ang="0">
                    <a:pos x="354" y="211"/>
                  </a:cxn>
                  <a:cxn ang="0">
                    <a:pos x="376" y="209"/>
                  </a:cxn>
                  <a:cxn ang="0">
                    <a:pos x="391" y="208"/>
                  </a:cxn>
                  <a:cxn ang="0">
                    <a:pos x="413" y="182"/>
                  </a:cxn>
                  <a:cxn ang="0">
                    <a:pos x="424" y="163"/>
                  </a:cxn>
                  <a:cxn ang="0">
                    <a:pos x="428" y="150"/>
                  </a:cxn>
                  <a:cxn ang="0">
                    <a:pos x="421" y="124"/>
                  </a:cxn>
                  <a:cxn ang="0">
                    <a:pos x="443" y="112"/>
                  </a:cxn>
                  <a:cxn ang="0">
                    <a:pos x="459" y="87"/>
                  </a:cxn>
                  <a:cxn ang="0">
                    <a:pos x="462" y="79"/>
                  </a:cxn>
                  <a:cxn ang="0">
                    <a:pos x="491" y="57"/>
                  </a:cxn>
                  <a:cxn ang="0">
                    <a:pos x="487" y="28"/>
                  </a:cxn>
                  <a:cxn ang="0">
                    <a:pos x="492" y="11"/>
                  </a:cxn>
                  <a:cxn ang="0">
                    <a:pos x="235" y="0"/>
                  </a:cxn>
                  <a:cxn ang="0">
                    <a:pos x="228" y="11"/>
                  </a:cxn>
                  <a:cxn ang="0">
                    <a:pos x="67" y="0"/>
                  </a:cxn>
                  <a:cxn ang="0">
                    <a:pos x="35" y="0"/>
                  </a:cxn>
                </a:cxnLst>
                <a:rect l="0" t="0" r="r" b="b"/>
                <a:pathLst>
                  <a:path w="496" h="260">
                    <a:moveTo>
                      <a:pt x="32" y="12"/>
                    </a:moveTo>
                    <a:lnTo>
                      <a:pt x="30" y="17"/>
                    </a:lnTo>
                    <a:lnTo>
                      <a:pt x="20" y="11"/>
                    </a:lnTo>
                    <a:lnTo>
                      <a:pt x="18" y="12"/>
                    </a:lnTo>
                    <a:lnTo>
                      <a:pt x="23" y="18"/>
                    </a:lnTo>
                    <a:lnTo>
                      <a:pt x="23" y="22"/>
                    </a:lnTo>
                    <a:lnTo>
                      <a:pt x="13" y="22"/>
                    </a:lnTo>
                    <a:lnTo>
                      <a:pt x="0" y="36"/>
                    </a:lnTo>
                    <a:lnTo>
                      <a:pt x="2" y="41"/>
                    </a:lnTo>
                    <a:lnTo>
                      <a:pt x="9" y="43"/>
                    </a:lnTo>
                    <a:lnTo>
                      <a:pt x="8" y="54"/>
                    </a:lnTo>
                    <a:lnTo>
                      <a:pt x="15" y="61"/>
                    </a:lnTo>
                    <a:lnTo>
                      <a:pt x="15" y="68"/>
                    </a:lnTo>
                    <a:lnTo>
                      <a:pt x="21" y="80"/>
                    </a:lnTo>
                    <a:lnTo>
                      <a:pt x="23" y="72"/>
                    </a:lnTo>
                    <a:lnTo>
                      <a:pt x="29" y="68"/>
                    </a:lnTo>
                    <a:lnTo>
                      <a:pt x="27" y="72"/>
                    </a:lnTo>
                    <a:lnTo>
                      <a:pt x="29" y="76"/>
                    </a:lnTo>
                    <a:lnTo>
                      <a:pt x="32" y="77"/>
                    </a:lnTo>
                    <a:lnTo>
                      <a:pt x="29" y="85"/>
                    </a:lnTo>
                    <a:lnTo>
                      <a:pt x="36" y="91"/>
                    </a:lnTo>
                    <a:lnTo>
                      <a:pt x="67" y="88"/>
                    </a:lnTo>
                    <a:lnTo>
                      <a:pt x="70" y="91"/>
                    </a:lnTo>
                    <a:lnTo>
                      <a:pt x="70" y="97"/>
                    </a:lnTo>
                    <a:lnTo>
                      <a:pt x="75" y="98"/>
                    </a:lnTo>
                    <a:lnTo>
                      <a:pt x="85" y="90"/>
                    </a:lnTo>
                    <a:lnTo>
                      <a:pt x="85" y="86"/>
                    </a:lnTo>
                    <a:lnTo>
                      <a:pt x="102" y="86"/>
                    </a:lnTo>
                    <a:lnTo>
                      <a:pt x="107" y="79"/>
                    </a:lnTo>
                    <a:lnTo>
                      <a:pt x="121" y="79"/>
                    </a:lnTo>
                    <a:lnTo>
                      <a:pt x="122" y="74"/>
                    </a:lnTo>
                    <a:lnTo>
                      <a:pt x="142" y="76"/>
                    </a:lnTo>
                    <a:lnTo>
                      <a:pt x="144" y="69"/>
                    </a:lnTo>
                    <a:lnTo>
                      <a:pt x="187" y="70"/>
                    </a:lnTo>
                    <a:lnTo>
                      <a:pt x="192" y="63"/>
                    </a:lnTo>
                    <a:lnTo>
                      <a:pt x="202" y="66"/>
                    </a:lnTo>
                    <a:lnTo>
                      <a:pt x="207" y="60"/>
                    </a:lnTo>
                    <a:lnTo>
                      <a:pt x="207" y="71"/>
                    </a:lnTo>
                    <a:lnTo>
                      <a:pt x="199" y="76"/>
                    </a:lnTo>
                    <a:lnTo>
                      <a:pt x="211" y="77"/>
                    </a:lnTo>
                    <a:lnTo>
                      <a:pt x="209" y="81"/>
                    </a:lnTo>
                    <a:lnTo>
                      <a:pt x="209" y="88"/>
                    </a:lnTo>
                    <a:lnTo>
                      <a:pt x="201" y="91"/>
                    </a:lnTo>
                    <a:lnTo>
                      <a:pt x="201" y="95"/>
                    </a:lnTo>
                    <a:lnTo>
                      <a:pt x="202" y="96"/>
                    </a:lnTo>
                    <a:lnTo>
                      <a:pt x="201" y="99"/>
                    </a:lnTo>
                    <a:lnTo>
                      <a:pt x="156" y="98"/>
                    </a:lnTo>
                    <a:lnTo>
                      <a:pt x="153" y="106"/>
                    </a:lnTo>
                    <a:lnTo>
                      <a:pt x="149" y="104"/>
                    </a:lnTo>
                    <a:lnTo>
                      <a:pt x="149" y="98"/>
                    </a:lnTo>
                    <a:lnTo>
                      <a:pt x="133" y="106"/>
                    </a:lnTo>
                    <a:lnTo>
                      <a:pt x="136" y="112"/>
                    </a:lnTo>
                    <a:lnTo>
                      <a:pt x="132" y="118"/>
                    </a:lnTo>
                    <a:lnTo>
                      <a:pt x="145" y="123"/>
                    </a:lnTo>
                    <a:lnTo>
                      <a:pt x="147" y="128"/>
                    </a:lnTo>
                    <a:lnTo>
                      <a:pt x="156" y="127"/>
                    </a:lnTo>
                    <a:lnTo>
                      <a:pt x="158" y="130"/>
                    </a:lnTo>
                    <a:lnTo>
                      <a:pt x="158" y="135"/>
                    </a:lnTo>
                    <a:lnTo>
                      <a:pt x="161" y="140"/>
                    </a:lnTo>
                    <a:lnTo>
                      <a:pt x="153" y="144"/>
                    </a:lnTo>
                    <a:lnTo>
                      <a:pt x="144" y="135"/>
                    </a:lnTo>
                    <a:lnTo>
                      <a:pt x="118" y="138"/>
                    </a:lnTo>
                    <a:lnTo>
                      <a:pt x="117" y="131"/>
                    </a:lnTo>
                    <a:lnTo>
                      <a:pt x="112" y="130"/>
                    </a:lnTo>
                    <a:lnTo>
                      <a:pt x="112" y="124"/>
                    </a:lnTo>
                    <a:lnTo>
                      <a:pt x="98" y="119"/>
                    </a:lnTo>
                    <a:lnTo>
                      <a:pt x="85" y="128"/>
                    </a:lnTo>
                    <a:lnTo>
                      <a:pt x="84" y="131"/>
                    </a:lnTo>
                    <a:lnTo>
                      <a:pt x="86" y="138"/>
                    </a:lnTo>
                    <a:lnTo>
                      <a:pt x="94" y="145"/>
                    </a:lnTo>
                    <a:lnTo>
                      <a:pt x="96" y="154"/>
                    </a:lnTo>
                    <a:lnTo>
                      <a:pt x="106" y="158"/>
                    </a:lnTo>
                    <a:lnTo>
                      <a:pt x="115" y="172"/>
                    </a:lnTo>
                    <a:lnTo>
                      <a:pt x="139" y="174"/>
                    </a:lnTo>
                    <a:lnTo>
                      <a:pt x="142" y="183"/>
                    </a:lnTo>
                    <a:lnTo>
                      <a:pt x="142" y="194"/>
                    </a:lnTo>
                    <a:lnTo>
                      <a:pt x="150" y="203"/>
                    </a:lnTo>
                    <a:lnTo>
                      <a:pt x="160" y="199"/>
                    </a:lnTo>
                    <a:lnTo>
                      <a:pt x="161" y="199"/>
                    </a:lnTo>
                    <a:lnTo>
                      <a:pt x="161" y="194"/>
                    </a:lnTo>
                    <a:lnTo>
                      <a:pt x="175" y="188"/>
                    </a:lnTo>
                    <a:lnTo>
                      <a:pt x="181" y="195"/>
                    </a:lnTo>
                    <a:lnTo>
                      <a:pt x="182" y="183"/>
                    </a:lnTo>
                    <a:lnTo>
                      <a:pt x="186" y="183"/>
                    </a:lnTo>
                    <a:lnTo>
                      <a:pt x="187" y="190"/>
                    </a:lnTo>
                    <a:lnTo>
                      <a:pt x="203" y="199"/>
                    </a:lnTo>
                    <a:lnTo>
                      <a:pt x="218" y="187"/>
                    </a:lnTo>
                    <a:lnTo>
                      <a:pt x="241" y="195"/>
                    </a:lnTo>
                    <a:lnTo>
                      <a:pt x="246" y="192"/>
                    </a:lnTo>
                    <a:lnTo>
                      <a:pt x="249" y="187"/>
                    </a:lnTo>
                    <a:lnTo>
                      <a:pt x="250" y="188"/>
                    </a:lnTo>
                    <a:lnTo>
                      <a:pt x="249" y="198"/>
                    </a:lnTo>
                    <a:lnTo>
                      <a:pt x="244" y="206"/>
                    </a:lnTo>
                    <a:lnTo>
                      <a:pt x="246" y="224"/>
                    </a:lnTo>
                    <a:lnTo>
                      <a:pt x="254" y="232"/>
                    </a:lnTo>
                    <a:lnTo>
                      <a:pt x="257" y="228"/>
                    </a:lnTo>
                    <a:lnTo>
                      <a:pt x="255" y="236"/>
                    </a:lnTo>
                    <a:lnTo>
                      <a:pt x="263" y="243"/>
                    </a:lnTo>
                    <a:lnTo>
                      <a:pt x="261" y="246"/>
                    </a:lnTo>
                    <a:lnTo>
                      <a:pt x="262" y="249"/>
                    </a:lnTo>
                    <a:lnTo>
                      <a:pt x="278" y="253"/>
                    </a:lnTo>
                    <a:lnTo>
                      <a:pt x="279" y="259"/>
                    </a:lnTo>
                    <a:lnTo>
                      <a:pt x="283" y="260"/>
                    </a:lnTo>
                    <a:lnTo>
                      <a:pt x="287" y="254"/>
                    </a:lnTo>
                    <a:lnTo>
                      <a:pt x="287" y="259"/>
                    </a:lnTo>
                    <a:lnTo>
                      <a:pt x="315" y="255"/>
                    </a:lnTo>
                    <a:lnTo>
                      <a:pt x="328" y="247"/>
                    </a:lnTo>
                    <a:lnTo>
                      <a:pt x="332" y="236"/>
                    </a:lnTo>
                    <a:lnTo>
                      <a:pt x="333" y="221"/>
                    </a:lnTo>
                    <a:lnTo>
                      <a:pt x="337" y="217"/>
                    </a:lnTo>
                    <a:lnTo>
                      <a:pt x="354" y="211"/>
                    </a:lnTo>
                    <a:lnTo>
                      <a:pt x="367" y="199"/>
                    </a:lnTo>
                    <a:lnTo>
                      <a:pt x="376" y="204"/>
                    </a:lnTo>
                    <a:lnTo>
                      <a:pt x="376" y="209"/>
                    </a:lnTo>
                    <a:lnTo>
                      <a:pt x="379" y="211"/>
                    </a:lnTo>
                    <a:lnTo>
                      <a:pt x="385" y="204"/>
                    </a:lnTo>
                    <a:lnTo>
                      <a:pt x="391" y="208"/>
                    </a:lnTo>
                    <a:lnTo>
                      <a:pt x="405" y="194"/>
                    </a:lnTo>
                    <a:lnTo>
                      <a:pt x="414" y="188"/>
                    </a:lnTo>
                    <a:lnTo>
                      <a:pt x="413" y="182"/>
                    </a:lnTo>
                    <a:lnTo>
                      <a:pt x="418" y="174"/>
                    </a:lnTo>
                    <a:lnTo>
                      <a:pt x="417" y="166"/>
                    </a:lnTo>
                    <a:lnTo>
                      <a:pt x="424" y="163"/>
                    </a:lnTo>
                    <a:lnTo>
                      <a:pt x="425" y="156"/>
                    </a:lnTo>
                    <a:lnTo>
                      <a:pt x="425" y="150"/>
                    </a:lnTo>
                    <a:lnTo>
                      <a:pt x="428" y="150"/>
                    </a:lnTo>
                    <a:lnTo>
                      <a:pt x="427" y="142"/>
                    </a:lnTo>
                    <a:lnTo>
                      <a:pt x="422" y="140"/>
                    </a:lnTo>
                    <a:lnTo>
                      <a:pt x="421" y="124"/>
                    </a:lnTo>
                    <a:lnTo>
                      <a:pt x="433" y="114"/>
                    </a:lnTo>
                    <a:lnTo>
                      <a:pt x="434" y="109"/>
                    </a:lnTo>
                    <a:lnTo>
                      <a:pt x="443" y="112"/>
                    </a:lnTo>
                    <a:lnTo>
                      <a:pt x="448" y="98"/>
                    </a:lnTo>
                    <a:lnTo>
                      <a:pt x="455" y="99"/>
                    </a:lnTo>
                    <a:lnTo>
                      <a:pt x="459" y="87"/>
                    </a:lnTo>
                    <a:lnTo>
                      <a:pt x="465" y="86"/>
                    </a:lnTo>
                    <a:lnTo>
                      <a:pt x="462" y="84"/>
                    </a:lnTo>
                    <a:lnTo>
                      <a:pt x="462" y="79"/>
                    </a:lnTo>
                    <a:lnTo>
                      <a:pt x="472" y="66"/>
                    </a:lnTo>
                    <a:lnTo>
                      <a:pt x="473" y="60"/>
                    </a:lnTo>
                    <a:lnTo>
                      <a:pt x="491" y="57"/>
                    </a:lnTo>
                    <a:lnTo>
                      <a:pt x="494" y="44"/>
                    </a:lnTo>
                    <a:lnTo>
                      <a:pt x="496" y="37"/>
                    </a:lnTo>
                    <a:lnTo>
                      <a:pt x="487" y="28"/>
                    </a:lnTo>
                    <a:lnTo>
                      <a:pt x="488" y="26"/>
                    </a:lnTo>
                    <a:lnTo>
                      <a:pt x="487" y="21"/>
                    </a:lnTo>
                    <a:lnTo>
                      <a:pt x="492" y="11"/>
                    </a:lnTo>
                    <a:lnTo>
                      <a:pt x="491" y="4"/>
                    </a:lnTo>
                    <a:lnTo>
                      <a:pt x="492" y="0"/>
                    </a:lnTo>
                    <a:lnTo>
                      <a:pt x="235" y="0"/>
                    </a:lnTo>
                    <a:lnTo>
                      <a:pt x="235" y="4"/>
                    </a:lnTo>
                    <a:lnTo>
                      <a:pt x="230" y="2"/>
                    </a:lnTo>
                    <a:lnTo>
                      <a:pt x="228" y="11"/>
                    </a:lnTo>
                    <a:lnTo>
                      <a:pt x="222" y="5"/>
                    </a:lnTo>
                    <a:lnTo>
                      <a:pt x="219" y="0"/>
                    </a:lnTo>
                    <a:lnTo>
                      <a:pt x="67" y="0"/>
                    </a:lnTo>
                    <a:lnTo>
                      <a:pt x="67" y="0"/>
                    </a:lnTo>
                    <a:lnTo>
                      <a:pt x="66" y="0"/>
                    </a:lnTo>
                    <a:lnTo>
                      <a:pt x="35" y="0"/>
                    </a:lnTo>
                    <a:lnTo>
                      <a:pt x="31" y="6"/>
                    </a:lnTo>
                    <a:lnTo>
                      <a:pt x="32" y="1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60" name="Freeform 229"/>
            <p:cNvSpPr>
              <a:spLocks noChangeAspect="1"/>
            </p:cNvSpPr>
            <p:nvPr/>
          </p:nvSpPr>
          <p:spPr bwMode="gray">
            <a:xfrm>
              <a:off x="3993356" y="2386359"/>
              <a:ext cx="6350" cy="6350"/>
            </a:xfrm>
            <a:custGeom>
              <a:avLst/>
              <a:gdLst/>
              <a:ahLst/>
              <a:cxnLst>
                <a:cxn ang="0">
                  <a:pos x="3" y="0"/>
                </a:cxn>
                <a:cxn ang="0">
                  <a:pos x="3" y="22"/>
                </a:cxn>
                <a:cxn ang="0">
                  <a:pos x="2" y="0"/>
                </a:cxn>
                <a:cxn ang="0">
                  <a:pos x="0" y="10"/>
                </a:cxn>
                <a:cxn ang="0">
                  <a:pos x="0" y="13"/>
                </a:cxn>
                <a:cxn ang="0">
                  <a:pos x="1" y="15"/>
                </a:cxn>
                <a:cxn ang="0">
                  <a:pos x="13" y="13"/>
                </a:cxn>
                <a:cxn ang="0">
                  <a:pos x="19" y="10"/>
                </a:cxn>
                <a:cxn ang="0">
                  <a:pos x="19" y="6"/>
                </a:cxn>
                <a:cxn ang="0">
                  <a:pos x="8" y="0"/>
                </a:cxn>
                <a:cxn ang="0">
                  <a:pos x="3" y="0"/>
                </a:cxn>
              </a:cxnLst>
              <a:rect l="0" t="0" r="r" b="b"/>
              <a:pathLst>
                <a:path w="19" h="22">
                  <a:moveTo>
                    <a:pt x="3" y="0"/>
                  </a:moveTo>
                  <a:lnTo>
                    <a:pt x="3" y="22"/>
                  </a:lnTo>
                  <a:lnTo>
                    <a:pt x="2" y="0"/>
                  </a:lnTo>
                  <a:lnTo>
                    <a:pt x="0" y="10"/>
                  </a:lnTo>
                  <a:lnTo>
                    <a:pt x="0" y="13"/>
                  </a:lnTo>
                  <a:lnTo>
                    <a:pt x="1" y="15"/>
                  </a:lnTo>
                  <a:lnTo>
                    <a:pt x="13" y="13"/>
                  </a:lnTo>
                  <a:lnTo>
                    <a:pt x="19" y="10"/>
                  </a:lnTo>
                  <a:lnTo>
                    <a:pt x="19" y="6"/>
                  </a:lnTo>
                  <a:lnTo>
                    <a:pt x="8" y="0"/>
                  </a:lnTo>
                  <a:lnTo>
                    <a:pt x="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1" name="Freeform 230"/>
            <p:cNvSpPr>
              <a:spLocks noChangeAspect="1"/>
            </p:cNvSpPr>
            <p:nvPr/>
          </p:nvSpPr>
          <p:spPr bwMode="gray">
            <a:xfrm>
              <a:off x="4331493" y="1810097"/>
              <a:ext cx="46038" cy="44450"/>
            </a:xfrm>
            <a:custGeom>
              <a:avLst/>
              <a:gdLst/>
              <a:ahLst/>
              <a:cxnLst>
                <a:cxn ang="0">
                  <a:pos x="82" y="27"/>
                </a:cxn>
                <a:cxn ang="0">
                  <a:pos x="96" y="46"/>
                </a:cxn>
                <a:cxn ang="0">
                  <a:pos x="118" y="55"/>
                </a:cxn>
                <a:cxn ang="0">
                  <a:pos x="128" y="70"/>
                </a:cxn>
                <a:cxn ang="0">
                  <a:pos x="137" y="68"/>
                </a:cxn>
                <a:cxn ang="0">
                  <a:pos x="141" y="90"/>
                </a:cxn>
                <a:cxn ang="0">
                  <a:pos x="130" y="87"/>
                </a:cxn>
                <a:cxn ang="0">
                  <a:pos x="123" y="82"/>
                </a:cxn>
                <a:cxn ang="0">
                  <a:pos x="107" y="81"/>
                </a:cxn>
                <a:cxn ang="0">
                  <a:pos x="97" y="92"/>
                </a:cxn>
                <a:cxn ang="0">
                  <a:pos x="110" y="101"/>
                </a:cxn>
                <a:cxn ang="0">
                  <a:pos x="118" y="112"/>
                </a:cxn>
                <a:cxn ang="0">
                  <a:pos x="129" y="113"/>
                </a:cxn>
                <a:cxn ang="0">
                  <a:pos x="128" y="138"/>
                </a:cxn>
                <a:cxn ang="0">
                  <a:pos x="121" y="140"/>
                </a:cxn>
                <a:cxn ang="0">
                  <a:pos x="110" y="133"/>
                </a:cxn>
                <a:cxn ang="0">
                  <a:pos x="110" y="122"/>
                </a:cxn>
                <a:cxn ang="0">
                  <a:pos x="97" y="128"/>
                </a:cxn>
                <a:cxn ang="0">
                  <a:pos x="75" y="98"/>
                </a:cxn>
                <a:cxn ang="0">
                  <a:pos x="31" y="76"/>
                </a:cxn>
                <a:cxn ang="0">
                  <a:pos x="24" y="62"/>
                </a:cxn>
                <a:cxn ang="0">
                  <a:pos x="10" y="50"/>
                </a:cxn>
                <a:cxn ang="0">
                  <a:pos x="8" y="39"/>
                </a:cxn>
                <a:cxn ang="0">
                  <a:pos x="4" y="33"/>
                </a:cxn>
                <a:cxn ang="0">
                  <a:pos x="4" y="26"/>
                </a:cxn>
                <a:cxn ang="0">
                  <a:pos x="1" y="11"/>
                </a:cxn>
                <a:cxn ang="0">
                  <a:pos x="0" y="7"/>
                </a:cxn>
                <a:cxn ang="0">
                  <a:pos x="15" y="0"/>
                </a:cxn>
                <a:cxn ang="0">
                  <a:pos x="49" y="9"/>
                </a:cxn>
                <a:cxn ang="0">
                  <a:pos x="58" y="5"/>
                </a:cxn>
                <a:cxn ang="0">
                  <a:pos x="75" y="15"/>
                </a:cxn>
                <a:cxn ang="0">
                  <a:pos x="82" y="27"/>
                </a:cxn>
              </a:cxnLst>
              <a:rect l="0" t="0" r="r" b="b"/>
              <a:pathLst>
                <a:path w="141" h="140">
                  <a:moveTo>
                    <a:pt x="82" y="27"/>
                  </a:moveTo>
                  <a:lnTo>
                    <a:pt x="96" y="46"/>
                  </a:lnTo>
                  <a:lnTo>
                    <a:pt x="118" y="55"/>
                  </a:lnTo>
                  <a:lnTo>
                    <a:pt x="128" y="70"/>
                  </a:lnTo>
                  <a:lnTo>
                    <a:pt x="137" y="68"/>
                  </a:lnTo>
                  <a:lnTo>
                    <a:pt x="141" y="90"/>
                  </a:lnTo>
                  <a:lnTo>
                    <a:pt x="130" y="87"/>
                  </a:lnTo>
                  <a:lnTo>
                    <a:pt x="123" y="82"/>
                  </a:lnTo>
                  <a:lnTo>
                    <a:pt x="107" y="81"/>
                  </a:lnTo>
                  <a:lnTo>
                    <a:pt x="97" y="92"/>
                  </a:lnTo>
                  <a:lnTo>
                    <a:pt x="110" y="101"/>
                  </a:lnTo>
                  <a:lnTo>
                    <a:pt x="118" y="112"/>
                  </a:lnTo>
                  <a:lnTo>
                    <a:pt x="129" y="113"/>
                  </a:lnTo>
                  <a:lnTo>
                    <a:pt x="128" y="138"/>
                  </a:lnTo>
                  <a:lnTo>
                    <a:pt x="121" y="140"/>
                  </a:lnTo>
                  <a:lnTo>
                    <a:pt x="110" y="133"/>
                  </a:lnTo>
                  <a:lnTo>
                    <a:pt x="110" y="122"/>
                  </a:lnTo>
                  <a:lnTo>
                    <a:pt x="97" y="128"/>
                  </a:lnTo>
                  <a:lnTo>
                    <a:pt x="75" y="98"/>
                  </a:lnTo>
                  <a:lnTo>
                    <a:pt x="31" y="76"/>
                  </a:lnTo>
                  <a:lnTo>
                    <a:pt x="24" y="62"/>
                  </a:lnTo>
                  <a:lnTo>
                    <a:pt x="10" y="50"/>
                  </a:lnTo>
                  <a:lnTo>
                    <a:pt x="8" y="39"/>
                  </a:lnTo>
                  <a:lnTo>
                    <a:pt x="4" y="33"/>
                  </a:lnTo>
                  <a:lnTo>
                    <a:pt x="4" y="26"/>
                  </a:lnTo>
                  <a:lnTo>
                    <a:pt x="1" y="11"/>
                  </a:lnTo>
                  <a:lnTo>
                    <a:pt x="0" y="7"/>
                  </a:lnTo>
                  <a:lnTo>
                    <a:pt x="15" y="0"/>
                  </a:lnTo>
                  <a:lnTo>
                    <a:pt x="49" y="9"/>
                  </a:lnTo>
                  <a:lnTo>
                    <a:pt x="58" y="5"/>
                  </a:lnTo>
                  <a:lnTo>
                    <a:pt x="75" y="15"/>
                  </a:lnTo>
                  <a:lnTo>
                    <a:pt x="82" y="2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2" name="Freeform 231"/>
            <p:cNvSpPr>
              <a:spLocks noChangeAspect="1"/>
            </p:cNvSpPr>
            <p:nvPr/>
          </p:nvSpPr>
          <p:spPr bwMode="gray">
            <a:xfrm>
              <a:off x="4271168" y="1913284"/>
              <a:ext cx="46038" cy="31750"/>
            </a:xfrm>
            <a:custGeom>
              <a:avLst/>
              <a:gdLst/>
              <a:ahLst/>
              <a:cxnLst>
                <a:cxn ang="0">
                  <a:pos x="144" y="31"/>
                </a:cxn>
                <a:cxn ang="0">
                  <a:pos x="144" y="51"/>
                </a:cxn>
                <a:cxn ang="0">
                  <a:pos x="146" y="69"/>
                </a:cxn>
                <a:cxn ang="0">
                  <a:pos x="134" y="78"/>
                </a:cxn>
                <a:cxn ang="0">
                  <a:pos x="123" y="79"/>
                </a:cxn>
                <a:cxn ang="0">
                  <a:pos x="116" y="76"/>
                </a:cxn>
                <a:cxn ang="0">
                  <a:pos x="112" y="86"/>
                </a:cxn>
                <a:cxn ang="0">
                  <a:pos x="94" y="80"/>
                </a:cxn>
                <a:cxn ang="0">
                  <a:pos x="76" y="87"/>
                </a:cxn>
                <a:cxn ang="0">
                  <a:pos x="32" y="98"/>
                </a:cxn>
                <a:cxn ang="0">
                  <a:pos x="10" y="102"/>
                </a:cxn>
                <a:cxn ang="0">
                  <a:pos x="0" y="100"/>
                </a:cxn>
                <a:cxn ang="0">
                  <a:pos x="1" y="82"/>
                </a:cxn>
                <a:cxn ang="0">
                  <a:pos x="4" y="70"/>
                </a:cxn>
                <a:cxn ang="0">
                  <a:pos x="25" y="58"/>
                </a:cxn>
                <a:cxn ang="0">
                  <a:pos x="46" y="39"/>
                </a:cxn>
                <a:cxn ang="0">
                  <a:pos x="51" y="33"/>
                </a:cxn>
                <a:cxn ang="0">
                  <a:pos x="91" y="22"/>
                </a:cxn>
                <a:cxn ang="0">
                  <a:pos x="105" y="9"/>
                </a:cxn>
                <a:cxn ang="0">
                  <a:pos x="118" y="0"/>
                </a:cxn>
                <a:cxn ang="0">
                  <a:pos x="123" y="8"/>
                </a:cxn>
                <a:cxn ang="0">
                  <a:pos x="140" y="22"/>
                </a:cxn>
                <a:cxn ang="0">
                  <a:pos x="144" y="31"/>
                </a:cxn>
              </a:cxnLst>
              <a:rect l="0" t="0" r="r" b="b"/>
              <a:pathLst>
                <a:path w="146" h="102">
                  <a:moveTo>
                    <a:pt x="144" y="31"/>
                  </a:moveTo>
                  <a:lnTo>
                    <a:pt x="144" y="51"/>
                  </a:lnTo>
                  <a:lnTo>
                    <a:pt x="146" y="69"/>
                  </a:lnTo>
                  <a:lnTo>
                    <a:pt x="134" y="78"/>
                  </a:lnTo>
                  <a:lnTo>
                    <a:pt x="123" y="79"/>
                  </a:lnTo>
                  <a:lnTo>
                    <a:pt x="116" y="76"/>
                  </a:lnTo>
                  <a:lnTo>
                    <a:pt x="112" y="86"/>
                  </a:lnTo>
                  <a:lnTo>
                    <a:pt x="94" y="80"/>
                  </a:lnTo>
                  <a:lnTo>
                    <a:pt x="76" y="87"/>
                  </a:lnTo>
                  <a:lnTo>
                    <a:pt x="32" y="98"/>
                  </a:lnTo>
                  <a:lnTo>
                    <a:pt x="10" y="102"/>
                  </a:lnTo>
                  <a:lnTo>
                    <a:pt x="0" y="100"/>
                  </a:lnTo>
                  <a:lnTo>
                    <a:pt x="1" y="82"/>
                  </a:lnTo>
                  <a:lnTo>
                    <a:pt x="4" y="70"/>
                  </a:lnTo>
                  <a:lnTo>
                    <a:pt x="25" y="58"/>
                  </a:lnTo>
                  <a:lnTo>
                    <a:pt x="46" y="39"/>
                  </a:lnTo>
                  <a:lnTo>
                    <a:pt x="51" y="33"/>
                  </a:lnTo>
                  <a:lnTo>
                    <a:pt x="91" y="22"/>
                  </a:lnTo>
                  <a:lnTo>
                    <a:pt x="105" y="9"/>
                  </a:lnTo>
                  <a:lnTo>
                    <a:pt x="118" y="0"/>
                  </a:lnTo>
                  <a:lnTo>
                    <a:pt x="123" y="8"/>
                  </a:lnTo>
                  <a:lnTo>
                    <a:pt x="140" y="22"/>
                  </a:lnTo>
                  <a:lnTo>
                    <a:pt x="144" y="3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3" name="Freeform 232"/>
            <p:cNvSpPr>
              <a:spLocks noChangeAspect="1"/>
            </p:cNvSpPr>
            <p:nvPr/>
          </p:nvSpPr>
          <p:spPr bwMode="gray">
            <a:xfrm>
              <a:off x="3994943" y="2381597"/>
              <a:ext cx="14288" cy="4763"/>
            </a:xfrm>
            <a:custGeom>
              <a:avLst/>
              <a:gdLst/>
              <a:ahLst/>
              <a:cxnLst>
                <a:cxn ang="0">
                  <a:pos x="44" y="4"/>
                </a:cxn>
                <a:cxn ang="0">
                  <a:pos x="41" y="6"/>
                </a:cxn>
                <a:cxn ang="0">
                  <a:pos x="14" y="0"/>
                </a:cxn>
                <a:cxn ang="0">
                  <a:pos x="5" y="0"/>
                </a:cxn>
                <a:cxn ang="0">
                  <a:pos x="0" y="3"/>
                </a:cxn>
                <a:cxn ang="0">
                  <a:pos x="1" y="9"/>
                </a:cxn>
                <a:cxn ang="0">
                  <a:pos x="6" y="15"/>
                </a:cxn>
                <a:cxn ang="0">
                  <a:pos x="15" y="15"/>
                </a:cxn>
                <a:cxn ang="0">
                  <a:pos x="25" y="15"/>
                </a:cxn>
                <a:cxn ang="0">
                  <a:pos x="25" y="10"/>
                </a:cxn>
                <a:cxn ang="0">
                  <a:pos x="27" y="6"/>
                </a:cxn>
                <a:cxn ang="0">
                  <a:pos x="41" y="7"/>
                </a:cxn>
                <a:cxn ang="0">
                  <a:pos x="44" y="4"/>
                </a:cxn>
              </a:cxnLst>
              <a:rect l="0" t="0" r="r" b="b"/>
              <a:pathLst>
                <a:path w="44" h="15">
                  <a:moveTo>
                    <a:pt x="44" y="4"/>
                  </a:moveTo>
                  <a:lnTo>
                    <a:pt x="41" y="6"/>
                  </a:lnTo>
                  <a:lnTo>
                    <a:pt x="14" y="0"/>
                  </a:lnTo>
                  <a:lnTo>
                    <a:pt x="5" y="0"/>
                  </a:lnTo>
                  <a:lnTo>
                    <a:pt x="0" y="3"/>
                  </a:lnTo>
                  <a:lnTo>
                    <a:pt x="1" y="9"/>
                  </a:lnTo>
                  <a:lnTo>
                    <a:pt x="6" y="15"/>
                  </a:lnTo>
                  <a:lnTo>
                    <a:pt x="15" y="15"/>
                  </a:lnTo>
                  <a:lnTo>
                    <a:pt x="25" y="15"/>
                  </a:lnTo>
                  <a:lnTo>
                    <a:pt x="25" y="10"/>
                  </a:lnTo>
                  <a:lnTo>
                    <a:pt x="27" y="6"/>
                  </a:lnTo>
                  <a:lnTo>
                    <a:pt x="41" y="7"/>
                  </a:lnTo>
                  <a:lnTo>
                    <a:pt x="44"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4" name="Freeform 233"/>
            <p:cNvSpPr>
              <a:spLocks noChangeAspect="1"/>
            </p:cNvSpPr>
            <p:nvPr/>
          </p:nvSpPr>
          <p:spPr bwMode="gray">
            <a:xfrm>
              <a:off x="3490118" y="1268759"/>
              <a:ext cx="963613" cy="1114425"/>
            </a:xfrm>
            <a:custGeom>
              <a:avLst/>
              <a:gdLst/>
              <a:ahLst/>
              <a:cxnLst>
                <a:cxn ang="0">
                  <a:pos x="334" y="269"/>
                </a:cxn>
                <a:cxn ang="0">
                  <a:pos x="56" y="423"/>
                </a:cxn>
                <a:cxn ang="0">
                  <a:pos x="87" y="620"/>
                </a:cxn>
                <a:cxn ang="0">
                  <a:pos x="345" y="649"/>
                </a:cxn>
                <a:cxn ang="0">
                  <a:pos x="370" y="802"/>
                </a:cxn>
                <a:cxn ang="0">
                  <a:pos x="203" y="910"/>
                </a:cxn>
                <a:cxn ang="0">
                  <a:pos x="382" y="1005"/>
                </a:cxn>
                <a:cxn ang="0">
                  <a:pos x="663" y="1060"/>
                </a:cxn>
                <a:cxn ang="0">
                  <a:pos x="789" y="1212"/>
                </a:cxn>
                <a:cxn ang="0">
                  <a:pos x="914" y="1457"/>
                </a:cxn>
                <a:cxn ang="0">
                  <a:pos x="957" y="1666"/>
                </a:cxn>
                <a:cxn ang="0">
                  <a:pos x="946" y="1937"/>
                </a:cxn>
                <a:cxn ang="0">
                  <a:pos x="1155" y="1924"/>
                </a:cxn>
                <a:cxn ang="0">
                  <a:pos x="1212" y="2100"/>
                </a:cxn>
                <a:cxn ang="0">
                  <a:pos x="1198" y="2196"/>
                </a:cxn>
                <a:cxn ang="0">
                  <a:pos x="1193" y="2371"/>
                </a:cxn>
                <a:cxn ang="0">
                  <a:pos x="1189" y="2458"/>
                </a:cxn>
                <a:cxn ang="0">
                  <a:pos x="1066" y="2539"/>
                </a:cxn>
                <a:cxn ang="0">
                  <a:pos x="1064" y="2750"/>
                </a:cxn>
                <a:cxn ang="0">
                  <a:pos x="1125" y="2895"/>
                </a:cxn>
                <a:cxn ang="0">
                  <a:pos x="1211" y="2960"/>
                </a:cxn>
                <a:cxn ang="0">
                  <a:pos x="1195" y="3116"/>
                </a:cxn>
                <a:cxn ang="0">
                  <a:pos x="1279" y="3272"/>
                </a:cxn>
                <a:cxn ang="0">
                  <a:pos x="1338" y="3337"/>
                </a:cxn>
                <a:cxn ang="0">
                  <a:pos x="1363" y="3416"/>
                </a:cxn>
                <a:cxn ang="0">
                  <a:pos x="1470" y="3433"/>
                </a:cxn>
                <a:cxn ang="0">
                  <a:pos x="1537" y="3452"/>
                </a:cxn>
                <a:cxn ang="0">
                  <a:pos x="1629" y="3467"/>
                </a:cxn>
                <a:cxn ang="0">
                  <a:pos x="1687" y="3305"/>
                </a:cxn>
                <a:cxn ang="0">
                  <a:pos x="1689" y="3152"/>
                </a:cxn>
                <a:cxn ang="0">
                  <a:pos x="1764" y="3101"/>
                </a:cxn>
                <a:cxn ang="0">
                  <a:pos x="1753" y="2943"/>
                </a:cxn>
                <a:cxn ang="0">
                  <a:pos x="1812" y="2852"/>
                </a:cxn>
                <a:cxn ang="0">
                  <a:pos x="1901" y="2792"/>
                </a:cxn>
                <a:cxn ang="0">
                  <a:pos x="1930" y="2799"/>
                </a:cxn>
                <a:cxn ang="0">
                  <a:pos x="2028" y="2774"/>
                </a:cxn>
                <a:cxn ang="0">
                  <a:pos x="2118" y="2690"/>
                </a:cxn>
                <a:cxn ang="0">
                  <a:pos x="2174" y="2551"/>
                </a:cxn>
                <a:cxn ang="0">
                  <a:pos x="2221" y="2438"/>
                </a:cxn>
                <a:cxn ang="0">
                  <a:pos x="2324" y="2497"/>
                </a:cxn>
                <a:cxn ang="0">
                  <a:pos x="2398" y="2454"/>
                </a:cxn>
                <a:cxn ang="0">
                  <a:pos x="2533" y="2404"/>
                </a:cxn>
                <a:cxn ang="0">
                  <a:pos x="2608" y="2324"/>
                </a:cxn>
                <a:cxn ang="0">
                  <a:pos x="2693" y="2260"/>
                </a:cxn>
                <a:cxn ang="0">
                  <a:pos x="2744" y="2191"/>
                </a:cxn>
                <a:cxn ang="0">
                  <a:pos x="2518" y="2132"/>
                </a:cxn>
                <a:cxn ang="0">
                  <a:pos x="2535" y="1960"/>
                </a:cxn>
                <a:cxn ang="0">
                  <a:pos x="2675" y="2082"/>
                </a:cxn>
                <a:cxn ang="0">
                  <a:pos x="2798" y="2021"/>
                </a:cxn>
                <a:cxn ang="0">
                  <a:pos x="2734" y="1919"/>
                </a:cxn>
                <a:cxn ang="0">
                  <a:pos x="2637" y="1764"/>
                </a:cxn>
                <a:cxn ang="0">
                  <a:pos x="2526" y="1666"/>
                </a:cxn>
                <a:cxn ang="0">
                  <a:pos x="2780" y="1635"/>
                </a:cxn>
                <a:cxn ang="0">
                  <a:pos x="2761" y="1433"/>
                </a:cxn>
                <a:cxn ang="0">
                  <a:pos x="2855" y="1350"/>
                </a:cxn>
                <a:cxn ang="0">
                  <a:pos x="2914" y="1260"/>
                </a:cxn>
                <a:cxn ang="0">
                  <a:pos x="2866" y="1034"/>
                </a:cxn>
                <a:cxn ang="0">
                  <a:pos x="2763" y="931"/>
                </a:cxn>
                <a:cxn ang="0">
                  <a:pos x="3000" y="845"/>
                </a:cxn>
                <a:cxn ang="0">
                  <a:pos x="2868" y="650"/>
                </a:cxn>
                <a:cxn ang="0">
                  <a:pos x="2831" y="472"/>
                </a:cxn>
                <a:cxn ang="0">
                  <a:pos x="2931" y="232"/>
                </a:cxn>
                <a:cxn ang="0">
                  <a:pos x="3035" y="0"/>
                </a:cxn>
              </a:cxnLst>
              <a:rect l="0" t="0" r="r" b="b"/>
              <a:pathLst>
                <a:path w="3035" h="3510">
                  <a:moveTo>
                    <a:pt x="430" y="18"/>
                  </a:moveTo>
                  <a:lnTo>
                    <a:pt x="443" y="28"/>
                  </a:lnTo>
                  <a:lnTo>
                    <a:pt x="454" y="26"/>
                  </a:lnTo>
                  <a:lnTo>
                    <a:pt x="467" y="50"/>
                  </a:lnTo>
                  <a:lnTo>
                    <a:pt x="458" y="63"/>
                  </a:lnTo>
                  <a:lnTo>
                    <a:pt x="442" y="66"/>
                  </a:lnTo>
                  <a:lnTo>
                    <a:pt x="427" y="63"/>
                  </a:lnTo>
                  <a:lnTo>
                    <a:pt x="420" y="93"/>
                  </a:lnTo>
                  <a:lnTo>
                    <a:pt x="430" y="101"/>
                  </a:lnTo>
                  <a:lnTo>
                    <a:pt x="438" y="117"/>
                  </a:lnTo>
                  <a:lnTo>
                    <a:pt x="442" y="131"/>
                  </a:lnTo>
                  <a:lnTo>
                    <a:pt x="442" y="147"/>
                  </a:lnTo>
                  <a:lnTo>
                    <a:pt x="443" y="157"/>
                  </a:lnTo>
                  <a:lnTo>
                    <a:pt x="424" y="183"/>
                  </a:lnTo>
                  <a:lnTo>
                    <a:pt x="416" y="204"/>
                  </a:lnTo>
                  <a:lnTo>
                    <a:pt x="406" y="212"/>
                  </a:lnTo>
                  <a:lnTo>
                    <a:pt x="382" y="255"/>
                  </a:lnTo>
                  <a:lnTo>
                    <a:pt x="377" y="276"/>
                  </a:lnTo>
                  <a:lnTo>
                    <a:pt x="368" y="283"/>
                  </a:lnTo>
                  <a:lnTo>
                    <a:pt x="363" y="278"/>
                  </a:lnTo>
                  <a:lnTo>
                    <a:pt x="351" y="278"/>
                  </a:lnTo>
                  <a:lnTo>
                    <a:pt x="334" y="269"/>
                  </a:lnTo>
                  <a:lnTo>
                    <a:pt x="322" y="278"/>
                  </a:lnTo>
                  <a:lnTo>
                    <a:pt x="311" y="258"/>
                  </a:lnTo>
                  <a:lnTo>
                    <a:pt x="275" y="274"/>
                  </a:lnTo>
                  <a:lnTo>
                    <a:pt x="274" y="284"/>
                  </a:lnTo>
                  <a:lnTo>
                    <a:pt x="263" y="278"/>
                  </a:lnTo>
                  <a:lnTo>
                    <a:pt x="231" y="285"/>
                  </a:lnTo>
                  <a:lnTo>
                    <a:pt x="204" y="305"/>
                  </a:lnTo>
                  <a:lnTo>
                    <a:pt x="195" y="314"/>
                  </a:lnTo>
                  <a:lnTo>
                    <a:pt x="201" y="325"/>
                  </a:lnTo>
                  <a:lnTo>
                    <a:pt x="217" y="330"/>
                  </a:lnTo>
                  <a:lnTo>
                    <a:pt x="216" y="343"/>
                  </a:lnTo>
                  <a:lnTo>
                    <a:pt x="199" y="337"/>
                  </a:lnTo>
                  <a:lnTo>
                    <a:pt x="191" y="341"/>
                  </a:lnTo>
                  <a:lnTo>
                    <a:pt x="189" y="350"/>
                  </a:lnTo>
                  <a:lnTo>
                    <a:pt x="183" y="355"/>
                  </a:lnTo>
                  <a:lnTo>
                    <a:pt x="153" y="357"/>
                  </a:lnTo>
                  <a:lnTo>
                    <a:pt x="140" y="370"/>
                  </a:lnTo>
                  <a:lnTo>
                    <a:pt x="114" y="378"/>
                  </a:lnTo>
                  <a:lnTo>
                    <a:pt x="106" y="411"/>
                  </a:lnTo>
                  <a:lnTo>
                    <a:pt x="87" y="402"/>
                  </a:lnTo>
                  <a:lnTo>
                    <a:pt x="65" y="409"/>
                  </a:lnTo>
                  <a:lnTo>
                    <a:pt x="56" y="423"/>
                  </a:lnTo>
                  <a:lnTo>
                    <a:pt x="32" y="432"/>
                  </a:lnTo>
                  <a:lnTo>
                    <a:pt x="18" y="443"/>
                  </a:lnTo>
                  <a:lnTo>
                    <a:pt x="15" y="458"/>
                  </a:lnTo>
                  <a:lnTo>
                    <a:pt x="16" y="464"/>
                  </a:lnTo>
                  <a:lnTo>
                    <a:pt x="5" y="485"/>
                  </a:lnTo>
                  <a:lnTo>
                    <a:pt x="6" y="494"/>
                  </a:lnTo>
                  <a:lnTo>
                    <a:pt x="26" y="499"/>
                  </a:lnTo>
                  <a:lnTo>
                    <a:pt x="13" y="504"/>
                  </a:lnTo>
                  <a:lnTo>
                    <a:pt x="13" y="510"/>
                  </a:lnTo>
                  <a:lnTo>
                    <a:pt x="10" y="526"/>
                  </a:lnTo>
                  <a:lnTo>
                    <a:pt x="0" y="529"/>
                  </a:lnTo>
                  <a:lnTo>
                    <a:pt x="4" y="540"/>
                  </a:lnTo>
                  <a:lnTo>
                    <a:pt x="18" y="555"/>
                  </a:lnTo>
                  <a:lnTo>
                    <a:pt x="33" y="563"/>
                  </a:lnTo>
                  <a:lnTo>
                    <a:pt x="37" y="572"/>
                  </a:lnTo>
                  <a:lnTo>
                    <a:pt x="37" y="586"/>
                  </a:lnTo>
                  <a:lnTo>
                    <a:pt x="39" y="591"/>
                  </a:lnTo>
                  <a:lnTo>
                    <a:pt x="58" y="601"/>
                  </a:lnTo>
                  <a:lnTo>
                    <a:pt x="65" y="598"/>
                  </a:lnTo>
                  <a:lnTo>
                    <a:pt x="76" y="607"/>
                  </a:lnTo>
                  <a:lnTo>
                    <a:pt x="91" y="608"/>
                  </a:lnTo>
                  <a:lnTo>
                    <a:pt x="87" y="620"/>
                  </a:lnTo>
                  <a:lnTo>
                    <a:pt x="92" y="634"/>
                  </a:lnTo>
                  <a:lnTo>
                    <a:pt x="114" y="630"/>
                  </a:lnTo>
                  <a:lnTo>
                    <a:pt x="155" y="614"/>
                  </a:lnTo>
                  <a:lnTo>
                    <a:pt x="134" y="641"/>
                  </a:lnTo>
                  <a:lnTo>
                    <a:pt x="128" y="660"/>
                  </a:lnTo>
                  <a:lnTo>
                    <a:pt x="160" y="660"/>
                  </a:lnTo>
                  <a:lnTo>
                    <a:pt x="180" y="649"/>
                  </a:lnTo>
                  <a:lnTo>
                    <a:pt x="180" y="657"/>
                  </a:lnTo>
                  <a:lnTo>
                    <a:pt x="153" y="678"/>
                  </a:lnTo>
                  <a:lnTo>
                    <a:pt x="158" y="693"/>
                  </a:lnTo>
                  <a:lnTo>
                    <a:pt x="196" y="709"/>
                  </a:lnTo>
                  <a:lnTo>
                    <a:pt x="214" y="711"/>
                  </a:lnTo>
                  <a:lnTo>
                    <a:pt x="236" y="700"/>
                  </a:lnTo>
                  <a:lnTo>
                    <a:pt x="237" y="685"/>
                  </a:lnTo>
                  <a:lnTo>
                    <a:pt x="230" y="663"/>
                  </a:lnTo>
                  <a:lnTo>
                    <a:pt x="239" y="660"/>
                  </a:lnTo>
                  <a:lnTo>
                    <a:pt x="253" y="678"/>
                  </a:lnTo>
                  <a:lnTo>
                    <a:pt x="258" y="694"/>
                  </a:lnTo>
                  <a:lnTo>
                    <a:pt x="289" y="694"/>
                  </a:lnTo>
                  <a:lnTo>
                    <a:pt x="314" y="688"/>
                  </a:lnTo>
                  <a:lnTo>
                    <a:pt x="329" y="663"/>
                  </a:lnTo>
                  <a:lnTo>
                    <a:pt x="345" y="649"/>
                  </a:lnTo>
                  <a:lnTo>
                    <a:pt x="356" y="646"/>
                  </a:lnTo>
                  <a:lnTo>
                    <a:pt x="354" y="658"/>
                  </a:lnTo>
                  <a:lnTo>
                    <a:pt x="340" y="666"/>
                  </a:lnTo>
                  <a:lnTo>
                    <a:pt x="345" y="673"/>
                  </a:lnTo>
                  <a:lnTo>
                    <a:pt x="352" y="671"/>
                  </a:lnTo>
                  <a:lnTo>
                    <a:pt x="360" y="658"/>
                  </a:lnTo>
                  <a:lnTo>
                    <a:pt x="375" y="655"/>
                  </a:lnTo>
                  <a:lnTo>
                    <a:pt x="379" y="665"/>
                  </a:lnTo>
                  <a:lnTo>
                    <a:pt x="381" y="678"/>
                  </a:lnTo>
                  <a:lnTo>
                    <a:pt x="393" y="688"/>
                  </a:lnTo>
                  <a:lnTo>
                    <a:pt x="389" y="706"/>
                  </a:lnTo>
                  <a:lnTo>
                    <a:pt x="381" y="716"/>
                  </a:lnTo>
                  <a:lnTo>
                    <a:pt x="365" y="714"/>
                  </a:lnTo>
                  <a:lnTo>
                    <a:pt x="356" y="725"/>
                  </a:lnTo>
                  <a:lnTo>
                    <a:pt x="359" y="736"/>
                  </a:lnTo>
                  <a:lnTo>
                    <a:pt x="365" y="747"/>
                  </a:lnTo>
                  <a:lnTo>
                    <a:pt x="395" y="763"/>
                  </a:lnTo>
                  <a:lnTo>
                    <a:pt x="398" y="769"/>
                  </a:lnTo>
                  <a:lnTo>
                    <a:pt x="397" y="776"/>
                  </a:lnTo>
                  <a:lnTo>
                    <a:pt x="391" y="785"/>
                  </a:lnTo>
                  <a:lnTo>
                    <a:pt x="373" y="791"/>
                  </a:lnTo>
                  <a:lnTo>
                    <a:pt x="370" y="802"/>
                  </a:lnTo>
                  <a:lnTo>
                    <a:pt x="360" y="803"/>
                  </a:lnTo>
                  <a:lnTo>
                    <a:pt x="346" y="796"/>
                  </a:lnTo>
                  <a:lnTo>
                    <a:pt x="289" y="781"/>
                  </a:lnTo>
                  <a:lnTo>
                    <a:pt x="258" y="789"/>
                  </a:lnTo>
                  <a:lnTo>
                    <a:pt x="203" y="776"/>
                  </a:lnTo>
                  <a:lnTo>
                    <a:pt x="146" y="774"/>
                  </a:lnTo>
                  <a:lnTo>
                    <a:pt x="117" y="787"/>
                  </a:lnTo>
                  <a:lnTo>
                    <a:pt x="119" y="797"/>
                  </a:lnTo>
                  <a:lnTo>
                    <a:pt x="106" y="800"/>
                  </a:lnTo>
                  <a:lnTo>
                    <a:pt x="88" y="829"/>
                  </a:lnTo>
                  <a:lnTo>
                    <a:pt x="81" y="840"/>
                  </a:lnTo>
                  <a:lnTo>
                    <a:pt x="87" y="838"/>
                  </a:lnTo>
                  <a:lnTo>
                    <a:pt x="110" y="851"/>
                  </a:lnTo>
                  <a:lnTo>
                    <a:pt x="114" y="860"/>
                  </a:lnTo>
                  <a:lnTo>
                    <a:pt x="113" y="872"/>
                  </a:lnTo>
                  <a:lnTo>
                    <a:pt x="129" y="884"/>
                  </a:lnTo>
                  <a:lnTo>
                    <a:pt x="149" y="881"/>
                  </a:lnTo>
                  <a:lnTo>
                    <a:pt x="173" y="828"/>
                  </a:lnTo>
                  <a:lnTo>
                    <a:pt x="179" y="833"/>
                  </a:lnTo>
                  <a:lnTo>
                    <a:pt x="160" y="870"/>
                  </a:lnTo>
                  <a:lnTo>
                    <a:pt x="166" y="894"/>
                  </a:lnTo>
                  <a:lnTo>
                    <a:pt x="203" y="910"/>
                  </a:lnTo>
                  <a:lnTo>
                    <a:pt x="233" y="915"/>
                  </a:lnTo>
                  <a:lnTo>
                    <a:pt x="262" y="909"/>
                  </a:lnTo>
                  <a:lnTo>
                    <a:pt x="260" y="924"/>
                  </a:lnTo>
                  <a:lnTo>
                    <a:pt x="243" y="937"/>
                  </a:lnTo>
                  <a:lnTo>
                    <a:pt x="222" y="937"/>
                  </a:lnTo>
                  <a:lnTo>
                    <a:pt x="185" y="976"/>
                  </a:lnTo>
                  <a:lnTo>
                    <a:pt x="198" y="996"/>
                  </a:lnTo>
                  <a:lnTo>
                    <a:pt x="214" y="1012"/>
                  </a:lnTo>
                  <a:lnTo>
                    <a:pt x="225" y="1031"/>
                  </a:lnTo>
                  <a:lnTo>
                    <a:pt x="262" y="1061"/>
                  </a:lnTo>
                  <a:lnTo>
                    <a:pt x="292" y="1070"/>
                  </a:lnTo>
                  <a:lnTo>
                    <a:pt x="309" y="1081"/>
                  </a:lnTo>
                  <a:lnTo>
                    <a:pt x="336" y="1087"/>
                  </a:lnTo>
                  <a:lnTo>
                    <a:pt x="362" y="1099"/>
                  </a:lnTo>
                  <a:lnTo>
                    <a:pt x="329" y="1048"/>
                  </a:lnTo>
                  <a:lnTo>
                    <a:pt x="313" y="1037"/>
                  </a:lnTo>
                  <a:lnTo>
                    <a:pt x="328" y="1016"/>
                  </a:lnTo>
                  <a:lnTo>
                    <a:pt x="340" y="1016"/>
                  </a:lnTo>
                  <a:lnTo>
                    <a:pt x="357" y="1043"/>
                  </a:lnTo>
                  <a:lnTo>
                    <a:pt x="368" y="1044"/>
                  </a:lnTo>
                  <a:lnTo>
                    <a:pt x="372" y="1024"/>
                  </a:lnTo>
                  <a:lnTo>
                    <a:pt x="382" y="1005"/>
                  </a:lnTo>
                  <a:lnTo>
                    <a:pt x="410" y="1015"/>
                  </a:lnTo>
                  <a:lnTo>
                    <a:pt x="404" y="1028"/>
                  </a:lnTo>
                  <a:lnTo>
                    <a:pt x="402" y="1054"/>
                  </a:lnTo>
                  <a:lnTo>
                    <a:pt x="419" y="1071"/>
                  </a:lnTo>
                  <a:lnTo>
                    <a:pt x="430" y="1062"/>
                  </a:lnTo>
                  <a:lnTo>
                    <a:pt x="440" y="1042"/>
                  </a:lnTo>
                  <a:lnTo>
                    <a:pt x="453" y="1034"/>
                  </a:lnTo>
                  <a:lnTo>
                    <a:pt x="462" y="1038"/>
                  </a:lnTo>
                  <a:lnTo>
                    <a:pt x="465" y="1023"/>
                  </a:lnTo>
                  <a:lnTo>
                    <a:pt x="476" y="1010"/>
                  </a:lnTo>
                  <a:lnTo>
                    <a:pt x="491" y="1001"/>
                  </a:lnTo>
                  <a:lnTo>
                    <a:pt x="491" y="1021"/>
                  </a:lnTo>
                  <a:lnTo>
                    <a:pt x="502" y="1039"/>
                  </a:lnTo>
                  <a:lnTo>
                    <a:pt x="521" y="1022"/>
                  </a:lnTo>
                  <a:lnTo>
                    <a:pt x="534" y="992"/>
                  </a:lnTo>
                  <a:lnTo>
                    <a:pt x="554" y="997"/>
                  </a:lnTo>
                  <a:lnTo>
                    <a:pt x="562" y="1018"/>
                  </a:lnTo>
                  <a:lnTo>
                    <a:pt x="575" y="1024"/>
                  </a:lnTo>
                  <a:lnTo>
                    <a:pt x="581" y="1019"/>
                  </a:lnTo>
                  <a:lnTo>
                    <a:pt x="593" y="1021"/>
                  </a:lnTo>
                  <a:lnTo>
                    <a:pt x="657" y="1040"/>
                  </a:lnTo>
                  <a:lnTo>
                    <a:pt x="663" y="1060"/>
                  </a:lnTo>
                  <a:lnTo>
                    <a:pt x="671" y="1066"/>
                  </a:lnTo>
                  <a:lnTo>
                    <a:pt x="672" y="1075"/>
                  </a:lnTo>
                  <a:lnTo>
                    <a:pt x="672" y="1054"/>
                  </a:lnTo>
                  <a:lnTo>
                    <a:pt x="673" y="1054"/>
                  </a:lnTo>
                  <a:lnTo>
                    <a:pt x="698" y="1075"/>
                  </a:lnTo>
                  <a:lnTo>
                    <a:pt x="715" y="1085"/>
                  </a:lnTo>
                  <a:lnTo>
                    <a:pt x="723" y="1082"/>
                  </a:lnTo>
                  <a:lnTo>
                    <a:pt x="727" y="1092"/>
                  </a:lnTo>
                  <a:lnTo>
                    <a:pt x="725" y="1118"/>
                  </a:lnTo>
                  <a:lnTo>
                    <a:pt x="737" y="1115"/>
                  </a:lnTo>
                  <a:lnTo>
                    <a:pt x="750" y="1099"/>
                  </a:lnTo>
                  <a:lnTo>
                    <a:pt x="758" y="1121"/>
                  </a:lnTo>
                  <a:lnTo>
                    <a:pt x="763" y="1123"/>
                  </a:lnTo>
                  <a:lnTo>
                    <a:pt x="771" y="1132"/>
                  </a:lnTo>
                  <a:lnTo>
                    <a:pt x="787" y="1128"/>
                  </a:lnTo>
                  <a:lnTo>
                    <a:pt x="791" y="1140"/>
                  </a:lnTo>
                  <a:lnTo>
                    <a:pt x="798" y="1153"/>
                  </a:lnTo>
                  <a:lnTo>
                    <a:pt x="800" y="1166"/>
                  </a:lnTo>
                  <a:lnTo>
                    <a:pt x="803" y="1169"/>
                  </a:lnTo>
                  <a:lnTo>
                    <a:pt x="802" y="1180"/>
                  </a:lnTo>
                  <a:lnTo>
                    <a:pt x="792" y="1199"/>
                  </a:lnTo>
                  <a:lnTo>
                    <a:pt x="789" y="1212"/>
                  </a:lnTo>
                  <a:lnTo>
                    <a:pt x="800" y="1200"/>
                  </a:lnTo>
                  <a:lnTo>
                    <a:pt x="802" y="1215"/>
                  </a:lnTo>
                  <a:lnTo>
                    <a:pt x="801" y="1221"/>
                  </a:lnTo>
                  <a:lnTo>
                    <a:pt x="812" y="1241"/>
                  </a:lnTo>
                  <a:lnTo>
                    <a:pt x="814" y="1261"/>
                  </a:lnTo>
                  <a:lnTo>
                    <a:pt x="823" y="1275"/>
                  </a:lnTo>
                  <a:lnTo>
                    <a:pt x="877" y="1314"/>
                  </a:lnTo>
                  <a:lnTo>
                    <a:pt x="878" y="1322"/>
                  </a:lnTo>
                  <a:lnTo>
                    <a:pt x="871" y="1329"/>
                  </a:lnTo>
                  <a:lnTo>
                    <a:pt x="867" y="1336"/>
                  </a:lnTo>
                  <a:lnTo>
                    <a:pt x="872" y="1349"/>
                  </a:lnTo>
                  <a:lnTo>
                    <a:pt x="886" y="1352"/>
                  </a:lnTo>
                  <a:lnTo>
                    <a:pt x="914" y="1392"/>
                  </a:lnTo>
                  <a:lnTo>
                    <a:pt x="906" y="1397"/>
                  </a:lnTo>
                  <a:lnTo>
                    <a:pt x="882" y="1404"/>
                  </a:lnTo>
                  <a:lnTo>
                    <a:pt x="900" y="1409"/>
                  </a:lnTo>
                  <a:lnTo>
                    <a:pt x="913" y="1406"/>
                  </a:lnTo>
                  <a:lnTo>
                    <a:pt x="915" y="1422"/>
                  </a:lnTo>
                  <a:lnTo>
                    <a:pt x="892" y="1422"/>
                  </a:lnTo>
                  <a:lnTo>
                    <a:pt x="915" y="1433"/>
                  </a:lnTo>
                  <a:lnTo>
                    <a:pt x="918" y="1440"/>
                  </a:lnTo>
                  <a:lnTo>
                    <a:pt x="914" y="1457"/>
                  </a:lnTo>
                  <a:lnTo>
                    <a:pt x="911" y="1483"/>
                  </a:lnTo>
                  <a:lnTo>
                    <a:pt x="922" y="1480"/>
                  </a:lnTo>
                  <a:lnTo>
                    <a:pt x="930" y="1489"/>
                  </a:lnTo>
                  <a:lnTo>
                    <a:pt x="921" y="1501"/>
                  </a:lnTo>
                  <a:lnTo>
                    <a:pt x="941" y="1521"/>
                  </a:lnTo>
                  <a:lnTo>
                    <a:pt x="937" y="1542"/>
                  </a:lnTo>
                  <a:lnTo>
                    <a:pt x="938" y="1549"/>
                  </a:lnTo>
                  <a:lnTo>
                    <a:pt x="929" y="1544"/>
                  </a:lnTo>
                  <a:lnTo>
                    <a:pt x="927" y="1555"/>
                  </a:lnTo>
                  <a:lnTo>
                    <a:pt x="929" y="1564"/>
                  </a:lnTo>
                  <a:lnTo>
                    <a:pt x="952" y="1581"/>
                  </a:lnTo>
                  <a:lnTo>
                    <a:pt x="954" y="1587"/>
                  </a:lnTo>
                  <a:lnTo>
                    <a:pt x="956" y="1597"/>
                  </a:lnTo>
                  <a:lnTo>
                    <a:pt x="949" y="1618"/>
                  </a:lnTo>
                  <a:lnTo>
                    <a:pt x="958" y="1616"/>
                  </a:lnTo>
                  <a:lnTo>
                    <a:pt x="975" y="1607"/>
                  </a:lnTo>
                  <a:lnTo>
                    <a:pt x="967" y="1615"/>
                  </a:lnTo>
                  <a:lnTo>
                    <a:pt x="963" y="1624"/>
                  </a:lnTo>
                  <a:lnTo>
                    <a:pt x="960" y="1636"/>
                  </a:lnTo>
                  <a:lnTo>
                    <a:pt x="972" y="1646"/>
                  </a:lnTo>
                  <a:lnTo>
                    <a:pt x="962" y="1652"/>
                  </a:lnTo>
                  <a:lnTo>
                    <a:pt x="957" y="1666"/>
                  </a:lnTo>
                  <a:lnTo>
                    <a:pt x="947" y="1673"/>
                  </a:lnTo>
                  <a:lnTo>
                    <a:pt x="980" y="1683"/>
                  </a:lnTo>
                  <a:lnTo>
                    <a:pt x="999" y="1693"/>
                  </a:lnTo>
                  <a:lnTo>
                    <a:pt x="1006" y="1710"/>
                  </a:lnTo>
                  <a:lnTo>
                    <a:pt x="1005" y="1728"/>
                  </a:lnTo>
                  <a:lnTo>
                    <a:pt x="1000" y="1733"/>
                  </a:lnTo>
                  <a:lnTo>
                    <a:pt x="999" y="1748"/>
                  </a:lnTo>
                  <a:lnTo>
                    <a:pt x="1000" y="1765"/>
                  </a:lnTo>
                  <a:lnTo>
                    <a:pt x="1001" y="1781"/>
                  </a:lnTo>
                  <a:lnTo>
                    <a:pt x="992" y="1785"/>
                  </a:lnTo>
                  <a:lnTo>
                    <a:pt x="996" y="1801"/>
                  </a:lnTo>
                  <a:lnTo>
                    <a:pt x="990" y="1808"/>
                  </a:lnTo>
                  <a:lnTo>
                    <a:pt x="986" y="1825"/>
                  </a:lnTo>
                  <a:lnTo>
                    <a:pt x="981" y="1834"/>
                  </a:lnTo>
                  <a:lnTo>
                    <a:pt x="967" y="1854"/>
                  </a:lnTo>
                  <a:lnTo>
                    <a:pt x="953" y="1860"/>
                  </a:lnTo>
                  <a:lnTo>
                    <a:pt x="969" y="1878"/>
                  </a:lnTo>
                  <a:lnTo>
                    <a:pt x="992" y="1869"/>
                  </a:lnTo>
                  <a:lnTo>
                    <a:pt x="968" y="1898"/>
                  </a:lnTo>
                  <a:lnTo>
                    <a:pt x="951" y="1906"/>
                  </a:lnTo>
                  <a:lnTo>
                    <a:pt x="941" y="1921"/>
                  </a:lnTo>
                  <a:lnTo>
                    <a:pt x="946" y="1937"/>
                  </a:lnTo>
                  <a:lnTo>
                    <a:pt x="963" y="1968"/>
                  </a:lnTo>
                  <a:lnTo>
                    <a:pt x="973" y="1954"/>
                  </a:lnTo>
                  <a:lnTo>
                    <a:pt x="988" y="1970"/>
                  </a:lnTo>
                  <a:lnTo>
                    <a:pt x="1007" y="1976"/>
                  </a:lnTo>
                  <a:lnTo>
                    <a:pt x="1037" y="1960"/>
                  </a:lnTo>
                  <a:lnTo>
                    <a:pt x="1038" y="1943"/>
                  </a:lnTo>
                  <a:lnTo>
                    <a:pt x="1028" y="1931"/>
                  </a:lnTo>
                  <a:lnTo>
                    <a:pt x="1032" y="1919"/>
                  </a:lnTo>
                  <a:lnTo>
                    <a:pt x="1039" y="1926"/>
                  </a:lnTo>
                  <a:lnTo>
                    <a:pt x="1046" y="1917"/>
                  </a:lnTo>
                  <a:lnTo>
                    <a:pt x="1044" y="1908"/>
                  </a:lnTo>
                  <a:lnTo>
                    <a:pt x="1061" y="1895"/>
                  </a:lnTo>
                  <a:lnTo>
                    <a:pt x="1062" y="1865"/>
                  </a:lnTo>
                  <a:lnTo>
                    <a:pt x="1069" y="1882"/>
                  </a:lnTo>
                  <a:lnTo>
                    <a:pt x="1078" y="1899"/>
                  </a:lnTo>
                  <a:lnTo>
                    <a:pt x="1096" y="1883"/>
                  </a:lnTo>
                  <a:lnTo>
                    <a:pt x="1087" y="1904"/>
                  </a:lnTo>
                  <a:lnTo>
                    <a:pt x="1086" y="1919"/>
                  </a:lnTo>
                  <a:lnTo>
                    <a:pt x="1105" y="1926"/>
                  </a:lnTo>
                  <a:lnTo>
                    <a:pt x="1104" y="1930"/>
                  </a:lnTo>
                  <a:lnTo>
                    <a:pt x="1114" y="1930"/>
                  </a:lnTo>
                  <a:lnTo>
                    <a:pt x="1155" y="1924"/>
                  </a:lnTo>
                  <a:lnTo>
                    <a:pt x="1141" y="1941"/>
                  </a:lnTo>
                  <a:lnTo>
                    <a:pt x="1104" y="1953"/>
                  </a:lnTo>
                  <a:lnTo>
                    <a:pt x="1092" y="1969"/>
                  </a:lnTo>
                  <a:lnTo>
                    <a:pt x="1120" y="1973"/>
                  </a:lnTo>
                  <a:lnTo>
                    <a:pt x="1152" y="1962"/>
                  </a:lnTo>
                  <a:lnTo>
                    <a:pt x="1132" y="1975"/>
                  </a:lnTo>
                  <a:lnTo>
                    <a:pt x="1128" y="1994"/>
                  </a:lnTo>
                  <a:lnTo>
                    <a:pt x="1118" y="2011"/>
                  </a:lnTo>
                  <a:lnTo>
                    <a:pt x="1164" y="1981"/>
                  </a:lnTo>
                  <a:lnTo>
                    <a:pt x="1136" y="2017"/>
                  </a:lnTo>
                  <a:lnTo>
                    <a:pt x="1180" y="2012"/>
                  </a:lnTo>
                  <a:lnTo>
                    <a:pt x="1175" y="2025"/>
                  </a:lnTo>
                  <a:lnTo>
                    <a:pt x="1183" y="2033"/>
                  </a:lnTo>
                  <a:lnTo>
                    <a:pt x="1180" y="2041"/>
                  </a:lnTo>
                  <a:lnTo>
                    <a:pt x="1152" y="2029"/>
                  </a:lnTo>
                  <a:lnTo>
                    <a:pt x="1167" y="2045"/>
                  </a:lnTo>
                  <a:lnTo>
                    <a:pt x="1199" y="2059"/>
                  </a:lnTo>
                  <a:lnTo>
                    <a:pt x="1212" y="2075"/>
                  </a:lnTo>
                  <a:lnTo>
                    <a:pt x="1218" y="2091"/>
                  </a:lnTo>
                  <a:lnTo>
                    <a:pt x="1196" y="2082"/>
                  </a:lnTo>
                  <a:lnTo>
                    <a:pt x="1212" y="2092"/>
                  </a:lnTo>
                  <a:lnTo>
                    <a:pt x="1212" y="2100"/>
                  </a:lnTo>
                  <a:lnTo>
                    <a:pt x="1200" y="2103"/>
                  </a:lnTo>
                  <a:lnTo>
                    <a:pt x="1204" y="2111"/>
                  </a:lnTo>
                  <a:lnTo>
                    <a:pt x="1188" y="2105"/>
                  </a:lnTo>
                  <a:lnTo>
                    <a:pt x="1190" y="2121"/>
                  </a:lnTo>
                  <a:lnTo>
                    <a:pt x="1199" y="2132"/>
                  </a:lnTo>
                  <a:lnTo>
                    <a:pt x="1218" y="2124"/>
                  </a:lnTo>
                  <a:lnTo>
                    <a:pt x="1223" y="2136"/>
                  </a:lnTo>
                  <a:lnTo>
                    <a:pt x="1221" y="2148"/>
                  </a:lnTo>
                  <a:lnTo>
                    <a:pt x="1191" y="2142"/>
                  </a:lnTo>
                  <a:lnTo>
                    <a:pt x="1164" y="2131"/>
                  </a:lnTo>
                  <a:lnTo>
                    <a:pt x="1124" y="2094"/>
                  </a:lnTo>
                  <a:lnTo>
                    <a:pt x="1102" y="2080"/>
                  </a:lnTo>
                  <a:lnTo>
                    <a:pt x="1039" y="2071"/>
                  </a:lnTo>
                  <a:lnTo>
                    <a:pt x="1023" y="2073"/>
                  </a:lnTo>
                  <a:lnTo>
                    <a:pt x="1010" y="2091"/>
                  </a:lnTo>
                  <a:lnTo>
                    <a:pt x="1042" y="2138"/>
                  </a:lnTo>
                  <a:lnTo>
                    <a:pt x="1070" y="2147"/>
                  </a:lnTo>
                  <a:lnTo>
                    <a:pt x="1102" y="2162"/>
                  </a:lnTo>
                  <a:lnTo>
                    <a:pt x="1125" y="2190"/>
                  </a:lnTo>
                  <a:lnTo>
                    <a:pt x="1174" y="2201"/>
                  </a:lnTo>
                  <a:lnTo>
                    <a:pt x="1183" y="2194"/>
                  </a:lnTo>
                  <a:lnTo>
                    <a:pt x="1198" y="2196"/>
                  </a:lnTo>
                  <a:lnTo>
                    <a:pt x="1204" y="2202"/>
                  </a:lnTo>
                  <a:lnTo>
                    <a:pt x="1234" y="2200"/>
                  </a:lnTo>
                  <a:lnTo>
                    <a:pt x="1232" y="2216"/>
                  </a:lnTo>
                  <a:lnTo>
                    <a:pt x="1238" y="2232"/>
                  </a:lnTo>
                  <a:lnTo>
                    <a:pt x="1221" y="2238"/>
                  </a:lnTo>
                  <a:lnTo>
                    <a:pt x="1225" y="2255"/>
                  </a:lnTo>
                  <a:lnTo>
                    <a:pt x="1211" y="2261"/>
                  </a:lnTo>
                  <a:lnTo>
                    <a:pt x="1215" y="2276"/>
                  </a:lnTo>
                  <a:lnTo>
                    <a:pt x="1217" y="2281"/>
                  </a:lnTo>
                  <a:lnTo>
                    <a:pt x="1204" y="2288"/>
                  </a:lnTo>
                  <a:lnTo>
                    <a:pt x="1202" y="2313"/>
                  </a:lnTo>
                  <a:lnTo>
                    <a:pt x="1217" y="2324"/>
                  </a:lnTo>
                  <a:lnTo>
                    <a:pt x="1234" y="2312"/>
                  </a:lnTo>
                  <a:lnTo>
                    <a:pt x="1242" y="2326"/>
                  </a:lnTo>
                  <a:lnTo>
                    <a:pt x="1226" y="2337"/>
                  </a:lnTo>
                  <a:lnTo>
                    <a:pt x="1234" y="2349"/>
                  </a:lnTo>
                  <a:lnTo>
                    <a:pt x="1221" y="2350"/>
                  </a:lnTo>
                  <a:lnTo>
                    <a:pt x="1215" y="2337"/>
                  </a:lnTo>
                  <a:lnTo>
                    <a:pt x="1201" y="2334"/>
                  </a:lnTo>
                  <a:lnTo>
                    <a:pt x="1194" y="2341"/>
                  </a:lnTo>
                  <a:lnTo>
                    <a:pt x="1193" y="2356"/>
                  </a:lnTo>
                  <a:lnTo>
                    <a:pt x="1193" y="2371"/>
                  </a:lnTo>
                  <a:lnTo>
                    <a:pt x="1199" y="2378"/>
                  </a:lnTo>
                  <a:lnTo>
                    <a:pt x="1188" y="2392"/>
                  </a:lnTo>
                  <a:lnTo>
                    <a:pt x="1191" y="2398"/>
                  </a:lnTo>
                  <a:lnTo>
                    <a:pt x="1204" y="2395"/>
                  </a:lnTo>
                  <a:lnTo>
                    <a:pt x="1199" y="2404"/>
                  </a:lnTo>
                  <a:lnTo>
                    <a:pt x="1193" y="2421"/>
                  </a:lnTo>
                  <a:lnTo>
                    <a:pt x="1171" y="2428"/>
                  </a:lnTo>
                  <a:lnTo>
                    <a:pt x="1155" y="2421"/>
                  </a:lnTo>
                  <a:lnTo>
                    <a:pt x="1140" y="2420"/>
                  </a:lnTo>
                  <a:lnTo>
                    <a:pt x="1118" y="2426"/>
                  </a:lnTo>
                  <a:lnTo>
                    <a:pt x="1114" y="2436"/>
                  </a:lnTo>
                  <a:lnTo>
                    <a:pt x="1098" y="2452"/>
                  </a:lnTo>
                  <a:lnTo>
                    <a:pt x="1102" y="2462"/>
                  </a:lnTo>
                  <a:lnTo>
                    <a:pt x="1099" y="2463"/>
                  </a:lnTo>
                  <a:lnTo>
                    <a:pt x="1103" y="2474"/>
                  </a:lnTo>
                  <a:lnTo>
                    <a:pt x="1115" y="2468"/>
                  </a:lnTo>
                  <a:lnTo>
                    <a:pt x="1128" y="2476"/>
                  </a:lnTo>
                  <a:lnTo>
                    <a:pt x="1182" y="2459"/>
                  </a:lnTo>
                  <a:lnTo>
                    <a:pt x="1172" y="2442"/>
                  </a:lnTo>
                  <a:lnTo>
                    <a:pt x="1191" y="2443"/>
                  </a:lnTo>
                  <a:lnTo>
                    <a:pt x="1194" y="2447"/>
                  </a:lnTo>
                  <a:lnTo>
                    <a:pt x="1189" y="2458"/>
                  </a:lnTo>
                  <a:lnTo>
                    <a:pt x="1174" y="2466"/>
                  </a:lnTo>
                  <a:lnTo>
                    <a:pt x="1198" y="2479"/>
                  </a:lnTo>
                  <a:lnTo>
                    <a:pt x="1184" y="2476"/>
                  </a:lnTo>
                  <a:lnTo>
                    <a:pt x="1188" y="2485"/>
                  </a:lnTo>
                  <a:lnTo>
                    <a:pt x="1205" y="2493"/>
                  </a:lnTo>
                  <a:lnTo>
                    <a:pt x="1199" y="2498"/>
                  </a:lnTo>
                  <a:lnTo>
                    <a:pt x="1188" y="2493"/>
                  </a:lnTo>
                  <a:lnTo>
                    <a:pt x="1171" y="2500"/>
                  </a:lnTo>
                  <a:lnTo>
                    <a:pt x="1155" y="2502"/>
                  </a:lnTo>
                  <a:lnTo>
                    <a:pt x="1114" y="2481"/>
                  </a:lnTo>
                  <a:lnTo>
                    <a:pt x="1101" y="2487"/>
                  </a:lnTo>
                  <a:lnTo>
                    <a:pt x="1101" y="2492"/>
                  </a:lnTo>
                  <a:lnTo>
                    <a:pt x="1078" y="2485"/>
                  </a:lnTo>
                  <a:lnTo>
                    <a:pt x="1071" y="2491"/>
                  </a:lnTo>
                  <a:lnTo>
                    <a:pt x="1088" y="2491"/>
                  </a:lnTo>
                  <a:lnTo>
                    <a:pt x="1104" y="2508"/>
                  </a:lnTo>
                  <a:lnTo>
                    <a:pt x="1098" y="2513"/>
                  </a:lnTo>
                  <a:lnTo>
                    <a:pt x="1081" y="2503"/>
                  </a:lnTo>
                  <a:lnTo>
                    <a:pt x="1091" y="2516"/>
                  </a:lnTo>
                  <a:lnTo>
                    <a:pt x="1078" y="2516"/>
                  </a:lnTo>
                  <a:lnTo>
                    <a:pt x="1064" y="2525"/>
                  </a:lnTo>
                  <a:lnTo>
                    <a:pt x="1066" y="2539"/>
                  </a:lnTo>
                  <a:lnTo>
                    <a:pt x="1065" y="2555"/>
                  </a:lnTo>
                  <a:lnTo>
                    <a:pt x="1067" y="2556"/>
                  </a:lnTo>
                  <a:lnTo>
                    <a:pt x="1056" y="2570"/>
                  </a:lnTo>
                  <a:lnTo>
                    <a:pt x="1067" y="2578"/>
                  </a:lnTo>
                  <a:lnTo>
                    <a:pt x="1072" y="2575"/>
                  </a:lnTo>
                  <a:lnTo>
                    <a:pt x="1051" y="2590"/>
                  </a:lnTo>
                  <a:lnTo>
                    <a:pt x="1055" y="2600"/>
                  </a:lnTo>
                  <a:lnTo>
                    <a:pt x="1049" y="2605"/>
                  </a:lnTo>
                  <a:lnTo>
                    <a:pt x="1044" y="2615"/>
                  </a:lnTo>
                  <a:lnTo>
                    <a:pt x="1043" y="2640"/>
                  </a:lnTo>
                  <a:lnTo>
                    <a:pt x="1061" y="2653"/>
                  </a:lnTo>
                  <a:lnTo>
                    <a:pt x="1059" y="2667"/>
                  </a:lnTo>
                  <a:lnTo>
                    <a:pt x="1074" y="2664"/>
                  </a:lnTo>
                  <a:lnTo>
                    <a:pt x="1091" y="2665"/>
                  </a:lnTo>
                  <a:lnTo>
                    <a:pt x="1089" y="2685"/>
                  </a:lnTo>
                  <a:lnTo>
                    <a:pt x="1082" y="2690"/>
                  </a:lnTo>
                  <a:lnTo>
                    <a:pt x="1071" y="2705"/>
                  </a:lnTo>
                  <a:lnTo>
                    <a:pt x="1085" y="2719"/>
                  </a:lnTo>
                  <a:lnTo>
                    <a:pt x="1065" y="2716"/>
                  </a:lnTo>
                  <a:lnTo>
                    <a:pt x="1060" y="2728"/>
                  </a:lnTo>
                  <a:lnTo>
                    <a:pt x="1061" y="2742"/>
                  </a:lnTo>
                  <a:lnTo>
                    <a:pt x="1064" y="2750"/>
                  </a:lnTo>
                  <a:lnTo>
                    <a:pt x="1076" y="2750"/>
                  </a:lnTo>
                  <a:lnTo>
                    <a:pt x="1065" y="2764"/>
                  </a:lnTo>
                  <a:lnTo>
                    <a:pt x="1072" y="2767"/>
                  </a:lnTo>
                  <a:lnTo>
                    <a:pt x="1086" y="2767"/>
                  </a:lnTo>
                  <a:lnTo>
                    <a:pt x="1097" y="2764"/>
                  </a:lnTo>
                  <a:lnTo>
                    <a:pt x="1071" y="2787"/>
                  </a:lnTo>
                  <a:lnTo>
                    <a:pt x="1071" y="2797"/>
                  </a:lnTo>
                  <a:lnTo>
                    <a:pt x="1085" y="2802"/>
                  </a:lnTo>
                  <a:lnTo>
                    <a:pt x="1086" y="2810"/>
                  </a:lnTo>
                  <a:lnTo>
                    <a:pt x="1102" y="2802"/>
                  </a:lnTo>
                  <a:lnTo>
                    <a:pt x="1096" y="2805"/>
                  </a:lnTo>
                  <a:lnTo>
                    <a:pt x="1089" y="2815"/>
                  </a:lnTo>
                  <a:lnTo>
                    <a:pt x="1092" y="2823"/>
                  </a:lnTo>
                  <a:lnTo>
                    <a:pt x="1086" y="2834"/>
                  </a:lnTo>
                  <a:lnTo>
                    <a:pt x="1099" y="2830"/>
                  </a:lnTo>
                  <a:lnTo>
                    <a:pt x="1108" y="2825"/>
                  </a:lnTo>
                  <a:lnTo>
                    <a:pt x="1110" y="2856"/>
                  </a:lnTo>
                  <a:lnTo>
                    <a:pt x="1125" y="2855"/>
                  </a:lnTo>
                  <a:lnTo>
                    <a:pt x="1125" y="2864"/>
                  </a:lnTo>
                  <a:lnTo>
                    <a:pt x="1137" y="2864"/>
                  </a:lnTo>
                  <a:lnTo>
                    <a:pt x="1120" y="2882"/>
                  </a:lnTo>
                  <a:lnTo>
                    <a:pt x="1125" y="2895"/>
                  </a:lnTo>
                  <a:lnTo>
                    <a:pt x="1135" y="2880"/>
                  </a:lnTo>
                  <a:lnTo>
                    <a:pt x="1137" y="2896"/>
                  </a:lnTo>
                  <a:lnTo>
                    <a:pt x="1134" y="2900"/>
                  </a:lnTo>
                  <a:lnTo>
                    <a:pt x="1131" y="2916"/>
                  </a:lnTo>
                  <a:lnTo>
                    <a:pt x="1140" y="2920"/>
                  </a:lnTo>
                  <a:lnTo>
                    <a:pt x="1141" y="2932"/>
                  </a:lnTo>
                  <a:lnTo>
                    <a:pt x="1144" y="2945"/>
                  </a:lnTo>
                  <a:lnTo>
                    <a:pt x="1151" y="2937"/>
                  </a:lnTo>
                  <a:lnTo>
                    <a:pt x="1151" y="2941"/>
                  </a:lnTo>
                  <a:lnTo>
                    <a:pt x="1157" y="2943"/>
                  </a:lnTo>
                  <a:lnTo>
                    <a:pt x="1145" y="2957"/>
                  </a:lnTo>
                  <a:lnTo>
                    <a:pt x="1142" y="2965"/>
                  </a:lnTo>
                  <a:lnTo>
                    <a:pt x="1142" y="2979"/>
                  </a:lnTo>
                  <a:lnTo>
                    <a:pt x="1141" y="2990"/>
                  </a:lnTo>
                  <a:lnTo>
                    <a:pt x="1141" y="3002"/>
                  </a:lnTo>
                  <a:lnTo>
                    <a:pt x="1145" y="3017"/>
                  </a:lnTo>
                  <a:lnTo>
                    <a:pt x="1151" y="3013"/>
                  </a:lnTo>
                  <a:lnTo>
                    <a:pt x="1164" y="3013"/>
                  </a:lnTo>
                  <a:lnTo>
                    <a:pt x="1175" y="2990"/>
                  </a:lnTo>
                  <a:lnTo>
                    <a:pt x="1190" y="2961"/>
                  </a:lnTo>
                  <a:lnTo>
                    <a:pt x="1198" y="2965"/>
                  </a:lnTo>
                  <a:lnTo>
                    <a:pt x="1211" y="2960"/>
                  </a:lnTo>
                  <a:lnTo>
                    <a:pt x="1218" y="2944"/>
                  </a:lnTo>
                  <a:lnTo>
                    <a:pt x="1237" y="2954"/>
                  </a:lnTo>
                  <a:lnTo>
                    <a:pt x="1248" y="2952"/>
                  </a:lnTo>
                  <a:lnTo>
                    <a:pt x="1255" y="2968"/>
                  </a:lnTo>
                  <a:lnTo>
                    <a:pt x="1226" y="2960"/>
                  </a:lnTo>
                  <a:lnTo>
                    <a:pt x="1216" y="2970"/>
                  </a:lnTo>
                  <a:lnTo>
                    <a:pt x="1215" y="2977"/>
                  </a:lnTo>
                  <a:lnTo>
                    <a:pt x="1228" y="2988"/>
                  </a:lnTo>
                  <a:lnTo>
                    <a:pt x="1247" y="2988"/>
                  </a:lnTo>
                  <a:lnTo>
                    <a:pt x="1218" y="3000"/>
                  </a:lnTo>
                  <a:lnTo>
                    <a:pt x="1206" y="3002"/>
                  </a:lnTo>
                  <a:lnTo>
                    <a:pt x="1202" y="3018"/>
                  </a:lnTo>
                  <a:lnTo>
                    <a:pt x="1191" y="3025"/>
                  </a:lnTo>
                  <a:lnTo>
                    <a:pt x="1175" y="3027"/>
                  </a:lnTo>
                  <a:lnTo>
                    <a:pt x="1173" y="3036"/>
                  </a:lnTo>
                  <a:lnTo>
                    <a:pt x="1179" y="3057"/>
                  </a:lnTo>
                  <a:lnTo>
                    <a:pt x="1177" y="3082"/>
                  </a:lnTo>
                  <a:lnTo>
                    <a:pt x="1187" y="3078"/>
                  </a:lnTo>
                  <a:lnTo>
                    <a:pt x="1177" y="3093"/>
                  </a:lnTo>
                  <a:lnTo>
                    <a:pt x="1187" y="3110"/>
                  </a:lnTo>
                  <a:lnTo>
                    <a:pt x="1190" y="3119"/>
                  </a:lnTo>
                  <a:lnTo>
                    <a:pt x="1195" y="3116"/>
                  </a:lnTo>
                  <a:lnTo>
                    <a:pt x="1198" y="3136"/>
                  </a:lnTo>
                  <a:lnTo>
                    <a:pt x="1212" y="3160"/>
                  </a:lnTo>
                  <a:lnTo>
                    <a:pt x="1217" y="3162"/>
                  </a:lnTo>
                  <a:lnTo>
                    <a:pt x="1217" y="3165"/>
                  </a:lnTo>
                  <a:lnTo>
                    <a:pt x="1218" y="3170"/>
                  </a:lnTo>
                  <a:lnTo>
                    <a:pt x="1234" y="3173"/>
                  </a:lnTo>
                  <a:lnTo>
                    <a:pt x="1236" y="3186"/>
                  </a:lnTo>
                  <a:lnTo>
                    <a:pt x="1241" y="3195"/>
                  </a:lnTo>
                  <a:lnTo>
                    <a:pt x="1242" y="3203"/>
                  </a:lnTo>
                  <a:lnTo>
                    <a:pt x="1249" y="3196"/>
                  </a:lnTo>
                  <a:lnTo>
                    <a:pt x="1254" y="3195"/>
                  </a:lnTo>
                  <a:lnTo>
                    <a:pt x="1247" y="3212"/>
                  </a:lnTo>
                  <a:lnTo>
                    <a:pt x="1247" y="3226"/>
                  </a:lnTo>
                  <a:lnTo>
                    <a:pt x="1250" y="3232"/>
                  </a:lnTo>
                  <a:lnTo>
                    <a:pt x="1260" y="3233"/>
                  </a:lnTo>
                  <a:lnTo>
                    <a:pt x="1269" y="3238"/>
                  </a:lnTo>
                  <a:lnTo>
                    <a:pt x="1265" y="3246"/>
                  </a:lnTo>
                  <a:lnTo>
                    <a:pt x="1265" y="3255"/>
                  </a:lnTo>
                  <a:lnTo>
                    <a:pt x="1276" y="3260"/>
                  </a:lnTo>
                  <a:lnTo>
                    <a:pt x="1285" y="3260"/>
                  </a:lnTo>
                  <a:lnTo>
                    <a:pt x="1275" y="3265"/>
                  </a:lnTo>
                  <a:lnTo>
                    <a:pt x="1279" y="3272"/>
                  </a:lnTo>
                  <a:lnTo>
                    <a:pt x="1288" y="3270"/>
                  </a:lnTo>
                  <a:lnTo>
                    <a:pt x="1281" y="3275"/>
                  </a:lnTo>
                  <a:lnTo>
                    <a:pt x="1273" y="3277"/>
                  </a:lnTo>
                  <a:lnTo>
                    <a:pt x="1276" y="3282"/>
                  </a:lnTo>
                  <a:lnTo>
                    <a:pt x="1277" y="3288"/>
                  </a:lnTo>
                  <a:lnTo>
                    <a:pt x="1291" y="3286"/>
                  </a:lnTo>
                  <a:lnTo>
                    <a:pt x="1308" y="3272"/>
                  </a:lnTo>
                  <a:lnTo>
                    <a:pt x="1313" y="3276"/>
                  </a:lnTo>
                  <a:lnTo>
                    <a:pt x="1314" y="3283"/>
                  </a:lnTo>
                  <a:lnTo>
                    <a:pt x="1300" y="3292"/>
                  </a:lnTo>
                  <a:lnTo>
                    <a:pt x="1291" y="3298"/>
                  </a:lnTo>
                  <a:lnTo>
                    <a:pt x="1293" y="3304"/>
                  </a:lnTo>
                  <a:lnTo>
                    <a:pt x="1300" y="3313"/>
                  </a:lnTo>
                  <a:lnTo>
                    <a:pt x="1308" y="3319"/>
                  </a:lnTo>
                  <a:lnTo>
                    <a:pt x="1308" y="3324"/>
                  </a:lnTo>
                  <a:lnTo>
                    <a:pt x="1316" y="3325"/>
                  </a:lnTo>
                  <a:lnTo>
                    <a:pt x="1311" y="3332"/>
                  </a:lnTo>
                  <a:lnTo>
                    <a:pt x="1297" y="3339"/>
                  </a:lnTo>
                  <a:lnTo>
                    <a:pt x="1300" y="3343"/>
                  </a:lnTo>
                  <a:lnTo>
                    <a:pt x="1312" y="3350"/>
                  </a:lnTo>
                  <a:lnTo>
                    <a:pt x="1320" y="3347"/>
                  </a:lnTo>
                  <a:lnTo>
                    <a:pt x="1338" y="3337"/>
                  </a:lnTo>
                  <a:lnTo>
                    <a:pt x="1344" y="3337"/>
                  </a:lnTo>
                  <a:lnTo>
                    <a:pt x="1355" y="3342"/>
                  </a:lnTo>
                  <a:lnTo>
                    <a:pt x="1311" y="3358"/>
                  </a:lnTo>
                  <a:lnTo>
                    <a:pt x="1314" y="3361"/>
                  </a:lnTo>
                  <a:lnTo>
                    <a:pt x="1322" y="3358"/>
                  </a:lnTo>
                  <a:lnTo>
                    <a:pt x="1334" y="3358"/>
                  </a:lnTo>
                  <a:lnTo>
                    <a:pt x="1336" y="3361"/>
                  </a:lnTo>
                  <a:lnTo>
                    <a:pt x="1335" y="3364"/>
                  </a:lnTo>
                  <a:lnTo>
                    <a:pt x="1334" y="3373"/>
                  </a:lnTo>
                  <a:lnTo>
                    <a:pt x="1340" y="3378"/>
                  </a:lnTo>
                  <a:lnTo>
                    <a:pt x="1344" y="3379"/>
                  </a:lnTo>
                  <a:lnTo>
                    <a:pt x="1356" y="3374"/>
                  </a:lnTo>
                  <a:lnTo>
                    <a:pt x="1360" y="3379"/>
                  </a:lnTo>
                  <a:lnTo>
                    <a:pt x="1362" y="3386"/>
                  </a:lnTo>
                  <a:lnTo>
                    <a:pt x="1363" y="3388"/>
                  </a:lnTo>
                  <a:lnTo>
                    <a:pt x="1373" y="3390"/>
                  </a:lnTo>
                  <a:lnTo>
                    <a:pt x="1382" y="3395"/>
                  </a:lnTo>
                  <a:lnTo>
                    <a:pt x="1386" y="3394"/>
                  </a:lnTo>
                  <a:lnTo>
                    <a:pt x="1389" y="3397"/>
                  </a:lnTo>
                  <a:lnTo>
                    <a:pt x="1388" y="3400"/>
                  </a:lnTo>
                  <a:lnTo>
                    <a:pt x="1373" y="3411"/>
                  </a:lnTo>
                  <a:lnTo>
                    <a:pt x="1363" y="3416"/>
                  </a:lnTo>
                  <a:lnTo>
                    <a:pt x="1359" y="3422"/>
                  </a:lnTo>
                  <a:lnTo>
                    <a:pt x="1370" y="3420"/>
                  </a:lnTo>
                  <a:lnTo>
                    <a:pt x="1377" y="3421"/>
                  </a:lnTo>
                  <a:lnTo>
                    <a:pt x="1400" y="3420"/>
                  </a:lnTo>
                  <a:lnTo>
                    <a:pt x="1397" y="3410"/>
                  </a:lnTo>
                  <a:lnTo>
                    <a:pt x="1397" y="3407"/>
                  </a:lnTo>
                  <a:lnTo>
                    <a:pt x="1399" y="3406"/>
                  </a:lnTo>
                  <a:lnTo>
                    <a:pt x="1410" y="3410"/>
                  </a:lnTo>
                  <a:lnTo>
                    <a:pt x="1419" y="3407"/>
                  </a:lnTo>
                  <a:lnTo>
                    <a:pt x="1442" y="3410"/>
                  </a:lnTo>
                  <a:lnTo>
                    <a:pt x="1462" y="3397"/>
                  </a:lnTo>
                  <a:lnTo>
                    <a:pt x="1464" y="3401"/>
                  </a:lnTo>
                  <a:lnTo>
                    <a:pt x="1480" y="3394"/>
                  </a:lnTo>
                  <a:lnTo>
                    <a:pt x="1478" y="3401"/>
                  </a:lnTo>
                  <a:lnTo>
                    <a:pt x="1476" y="3407"/>
                  </a:lnTo>
                  <a:lnTo>
                    <a:pt x="1483" y="3410"/>
                  </a:lnTo>
                  <a:lnTo>
                    <a:pt x="1499" y="3404"/>
                  </a:lnTo>
                  <a:lnTo>
                    <a:pt x="1495" y="3409"/>
                  </a:lnTo>
                  <a:lnTo>
                    <a:pt x="1470" y="3422"/>
                  </a:lnTo>
                  <a:lnTo>
                    <a:pt x="1478" y="3422"/>
                  </a:lnTo>
                  <a:lnTo>
                    <a:pt x="1465" y="3431"/>
                  </a:lnTo>
                  <a:lnTo>
                    <a:pt x="1470" y="3433"/>
                  </a:lnTo>
                  <a:lnTo>
                    <a:pt x="1474" y="3432"/>
                  </a:lnTo>
                  <a:lnTo>
                    <a:pt x="1483" y="3426"/>
                  </a:lnTo>
                  <a:lnTo>
                    <a:pt x="1491" y="3427"/>
                  </a:lnTo>
                  <a:lnTo>
                    <a:pt x="1501" y="3418"/>
                  </a:lnTo>
                  <a:lnTo>
                    <a:pt x="1508" y="3407"/>
                  </a:lnTo>
                  <a:lnTo>
                    <a:pt x="1512" y="3410"/>
                  </a:lnTo>
                  <a:lnTo>
                    <a:pt x="1508" y="3421"/>
                  </a:lnTo>
                  <a:lnTo>
                    <a:pt x="1496" y="3429"/>
                  </a:lnTo>
                  <a:lnTo>
                    <a:pt x="1491" y="3437"/>
                  </a:lnTo>
                  <a:lnTo>
                    <a:pt x="1495" y="3442"/>
                  </a:lnTo>
                  <a:lnTo>
                    <a:pt x="1497" y="3450"/>
                  </a:lnTo>
                  <a:lnTo>
                    <a:pt x="1500" y="3455"/>
                  </a:lnTo>
                  <a:lnTo>
                    <a:pt x="1502" y="3461"/>
                  </a:lnTo>
                  <a:lnTo>
                    <a:pt x="1506" y="3455"/>
                  </a:lnTo>
                  <a:lnTo>
                    <a:pt x="1511" y="3444"/>
                  </a:lnTo>
                  <a:lnTo>
                    <a:pt x="1516" y="3440"/>
                  </a:lnTo>
                  <a:lnTo>
                    <a:pt x="1521" y="3440"/>
                  </a:lnTo>
                  <a:lnTo>
                    <a:pt x="1519" y="3448"/>
                  </a:lnTo>
                  <a:lnTo>
                    <a:pt x="1516" y="3461"/>
                  </a:lnTo>
                  <a:lnTo>
                    <a:pt x="1518" y="3465"/>
                  </a:lnTo>
                  <a:lnTo>
                    <a:pt x="1528" y="3461"/>
                  </a:lnTo>
                  <a:lnTo>
                    <a:pt x="1537" y="3452"/>
                  </a:lnTo>
                  <a:lnTo>
                    <a:pt x="1537" y="3458"/>
                  </a:lnTo>
                  <a:lnTo>
                    <a:pt x="1534" y="3474"/>
                  </a:lnTo>
                  <a:lnTo>
                    <a:pt x="1529" y="3477"/>
                  </a:lnTo>
                  <a:lnTo>
                    <a:pt x="1522" y="3487"/>
                  </a:lnTo>
                  <a:lnTo>
                    <a:pt x="1522" y="3493"/>
                  </a:lnTo>
                  <a:lnTo>
                    <a:pt x="1524" y="3493"/>
                  </a:lnTo>
                  <a:lnTo>
                    <a:pt x="1527" y="3501"/>
                  </a:lnTo>
                  <a:lnTo>
                    <a:pt x="1530" y="3502"/>
                  </a:lnTo>
                  <a:lnTo>
                    <a:pt x="1542" y="3501"/>
                  </a:lnTo>
                  <a:lnTo>
                    <a:pt x="1550" y="3510"/>
                  </a:lnTo>
                  <a:lnTo>
                    <a:pt x="1564" y="3507"/>
                  </a:lnTo>
                  <a:lnTo>
                    <a:pt x="1577" y="3492"/>
                  </a:lnTo>
                  <a:lnTo>
                    <a:pt x="1583" y="3482"/>
                  </a:lnTo>
                  <a:lnTo>
                    <a:pt x="1583" y="3487"/>
                  </a:lnTo>
                  <a:lnTo>
                    <a:pt x="1586" y="3497"/>
                  </a:lnTo>
                  <a:lnTo>
                    <a:pt x="1618" y="3499"/>
                  </a:lnTo>
                  <a:lnTo>
                    <a:pt x="1636" y="3498"/>
                  </a:lnTo>
                  <a:lnTo>
                    <a:pt x="1636" y="3497"/>
                  </a:lnTo>
                  <a:lnTo>
                    <a:pt x="1634" y="3490"/>
                  </a:lnTo>
                  <a:lnTo>
                    <a:pt x="1635" y="3485"/>
                  </a:lnTo>
                  <a:lnTo>
                    <a:pt x="1632" y="3476"/>
                  </a:lnTo>
                  <a:lnTo>
                    <a:pt x="1629" y="3467"/>
                  </a:lnTo>
                  <a:lnTo>
                    <a:pt x="1624" y="3466"/>
                  </a:lnTo>
                  <a:lnTo>
                    <a:pt x="1605" y="3454"/>
                  </a:lnTo>
                  <a:lnTo>
                    <a:pt x="1624" y="3458"/>
                  </a:lnTo>
                  <a:lnTo>
                    <a:pt x="1632" y="3458"/>
                  </a:lnTo>
                  <a:lnTo>
                    <a:pt x="1636" y="3453"/>
                  </a:lnTo>
                  <a:lnTo>
                    <a:pt x="1645" y="3454"/>
                  </a:lnTo>
                  <a:lnTo>
                    <a:pt x="1650" y="3449"/>
                  </a:lnTo>
                  <a:lnTo>
                    <a:pt x="1648" y="3432"/>
                  </a:lnTo>
                  <a:lnTo>
                    <a:pt x="1650" y="3420"/>
                  </a:lnTo>
                  <a:lnTo>
                    <a:pt x="1651" y="3412"/>
                  </a:lnTo>
                  <a:lnTo>
                    <a:pt x="1656" y="3405"/>
                  </a:lnTo>
                  <a:lnTo>
                    <a:pt x="1661" y="3379"/>
                  </a:lnTo>
                  <a:lnTo>
                    <a:pt x="1661" y="3373"/>
                  </a:lnTo>
                  <a:lnTo>
                    <a:pt x="1658" y="3372"/>
                  </a:lnTo>
                  <a:lnTo>
                    <a:pt x="1661" y="3367"/>
                  </a:lnTo>
                  <a:lnTo>
                    <a:pt x="1669" y="3358"/>
                  </a:lnTo>
                  <a:lnTo>
                    <a:pt x="1674" y="3348"/>
                  </a:lnTo>
                  <a:lnTo>
                    <a:pt x="1669" y="3348"/>
                  </a:lnTo>
                  <a:lnTo>
                    <a:pt x="1672" y="3340"/>
                  </a:lnTo>
                  <a:lnTo>
                    <a:pt x="1684" y="3318"/>
                  </a:lnTo>
                  <a:lnTo>
                    <a:pt x="1690" y="3311"/>
                  </a:lnTo>
                  <a:lnTo>
                    <a:pt x="1687" y="3305"/>
                  </a:lnTo>
                  <a:lnTo>
                    <a:pt x="1690" y="3296"/>
                  </a:lnTo>
                  <a:lnTo>
                    <a:pt x="1689" y="3287"/>
                  </a:lnTo>
                  <a:lnTo>
                    <a:pt x="1682" y="3282"/>
                  </a:lnTo>
                  <a:lnTo>
                    <a:pt x="1679" y="3239"/>
                  </a:lnTo>
                  <a:lnTo>
                    <a:pt x="1673" y="3235"/>
                  </a:lnTo>
                  <a:lnTo>
                    <a:pt x="1674" y="3230"/>
                  </a:lnTo>
                  <a:lnTo>
                    <a:pt x="1669" y="3216"/>
                  </a:lnTo>
                  <a:lnTo>
                    <a:pt x="1651" y="3210"/>
                  </a:lnTo>
                  <a:lnTo>
                    <a:pt x="1667" y="3205"/>
                  </a:lnTo>
                  <a:lnTo>
                    <a:pt x="1669" y="3201"/>
                  </a:lnTo>
                  <a:lnTo>
                    <a:pt x="1669" y="3195"/>
                  </a:lnTo>
                  <a:lnTo>
                    <a:pt x="1673" y="3191"/>
                  </a:lnTo>
                  <a:lnTo>
                    <a:pt x="1680" y="3190"/>
                  </a:lnTo>
                  <a:lnTo>
                    <a:pt x="1684" y="3192"/>
                  </a:lnTo>
                  <a:lnTo>
                    <a:pt x="1691" y="3192"/>
                  </a:lnTo>
                  <a:lnTo>
                    <a:pt x="1711" y="3189"/>
                  </a:lnTo>
                  <a:lnTo>
                    <a:pt x="1715" y="3180"/>
                  </a:lnTo>
                  <a:lnTo>
                    <a:pt x="1723" y="3179"/>
                  </a:lnTo>
                  <a:lnTo>
                    <a:pt x="1723" y="3169"/>
                  </a:lnTo>
                  <a:lnTo>
                    <a:pt x="1714" y="3170"/>
                  </a:lnTo>
                  <a:lnTo>
                    <a:pt x="1700" y="3160"/>
                  </a:lnTo>
                  <a:lnTo>
                    <a:pt x="1689" y="3152"/>
                  </a:lnTo>
                  <a:lnTo>
                    <a:pt x="1696" y="3152"/>
                  </a:lnTo>
                  <a:lnTo>
                    <a:pt x="1702" y="3158"/>
                  </a:lnTo>
                  <a:lnTo>
                    <a:pt x="1709" y="3160"/>
                  </a:lnTo>
                  <a:lnTo>
                    <a:pt x="1729" y="3162"/>
                  </a:lnTo>
                  <a:lnTo>
                    <a:pt x="1729" y="3156"/>
                  </a:lnTo>
                  <a:lnTo>
                    <a:pt x="1716" y="3154"/>
                  </a:lnTo>
                  <a:lnTo>
                    <a:pt x="1714" y="3146"/>
                  </a:lnTo>
                  <a:lnTo>
                    <a:pt x="1720" y="3144"/>
                  </a:lnTo>
                  <a:lnTo>
                    <a:pt x="1722" y="3140"/>
                  </a:lnTo>
                  <a:lnTo>
                    <a:pt x="1716" y="3133"/>
                  </a:lnTo>
                  <a:lnTo>
                    <a:pt x="1717" y="3130"/>
                  </a:lnTo>
                  <a:lnTo>
                    <a:pt x="1728" y="3138"/>
                  </a:lnTo>
                  <a:lnTo>
                    <a:pt x="1739" y="3141"/>
                  </a:lnTo>
                  <a:lnTo>
                    <a:pt x="1737" y="3131"/>
                  </a:lnTo>
                  <a:lnTo>
                    <a:pt x="1745" y="3130"/>
                  </a:lnTo>
                  <a:lnTo>
                    <a:pt x="1742" y="3124"/>
                  </a:lnTo>
                  <a:lnTo>
                    <a:pt x="1741" y="3117"/>
                  </a:lnTo>
                  <a:lnTo>
                    <a:pt x="1748" y="3121"/>
                  </a:lnTo>
                  <a:lnTo>
                    <a:pt x="1755" y="3119"/>
                  </a:lnTo>
                  <a:lnTo>
                    <a:pt x="1757" y="3115"/>
                  </a:lnTo>
                  <a:lnTo>
                    <a:pt x="1758" y="3103"/>
                  </a:lnTo>
                  <a:lnTo>
                    <a:pt x="1764" y="3101"/>
                  </a:lnTo>
                  <a:lnTo>
                    <a:pt x="1764" y="3090"/>
                  </a:lnTo>
                  <a:lnTo>
                    <a:pt x="1760" y="3085"/>
                  </a:lnTo>
                  <a:lnTo>
                    <a:pt x="1727" y="3077"/>
                  </a:lnTo>
                  <a:lnTo>
                    <a:pt x="1728" y="3071"/>
                  </a:lnTo>
                  <a:lnTo>
                    <a:pt x="1759" y="3079"/>
                  </a:lnTo>
                  <a:lnTo>
                    <a:pt x="1774" y="3077"/>
                  </a:lnTo>
                  <a:lnTo>
                    <a:pt x="1763" y="3045"/>
                  </a:lnTo>
                  <a:lnTo>
                    <a:pt x="1768" y="3041"/>
                  </a:lnTo>
                  <a:lnTo>
                    <a:pt x="1770" y="3036"/>
                  </a:lnTo>
                  <a:lnTo>
                    <a:pt x="1764" y="3027"/>
                  </a:lnTo>
                  <a:lnTo>
                    <a:pt x="1726" y="3022"/>
                  </a:lnTo>
                  <a:lnTo>
                    <a:pt x="1722" y="3008"/>
                  </a:lnTo>
                  <a:lnTo>
                    <a:pt x="1732" y="3011"/>
                  </a:lnTo>
                  <a:lnTo>
                    <a:pt x="1755" y="2997"/>
                  </a:lnTo>
                  <a:lnTo>
                    <a:pt x="1772" y="2997"/>
                  </a:lnTo>
                  <a:lnTo>
                    <a:pt x="1784" y="3002"/>
                  </a:lnTo>
                  <a:lnTo>
                    <a:pt x="1786" y="2998"/>
                  </a:lnTo>
                  <a:lnTo>
                    <a:pt x="1777" y="2995"/>
                  </a:lnTo>
                  <a:lnTo>
                    <a:pt x="1770" y="2987"/>
                  </a:lnTo>
                  <a:lnTo>
                    <a:pt x="1766" y="2966"/>
                  </a:lnTo>
                  <a:lnTo>
                    <a:pt x="1758" y="2958"/>
                  </a:lnTo>
                  <a:lnTo>
                    <a:pt x="1753" y="2943"/>
                  </a:lnTo>
                  <a:lnTo>
                    <a:pt x="1747" y="2938"/>
                  </a:lnTo>
                  <a:lnTo>
                    <a:pt x="1744" y="2928"/>
                  </a:lnTo>
                  <a:lnTo>
                    <a:pt x="1733" y="2931"/>
                  </a:lnTo>
                  <a:lnTo>
                    <a:pt x="1743" y="2906"/>
                  </a:lnTo>
                  <a:lnTo>
                    <a:pt x="1749" y="2912"/>
                  </a:lnTo>
                  <a:lnTo>
                    <a:pt x="1760" y="2911"/>
                  </a:lnTo>
                  <a:lnTo>
                    <a:pt x="1768" y="2916"/>
                  </a:lnTo>
                  <a:lnTo>
                    <a:pt x="1768" y="2905"/>
                  </a:lnTo>
                  <a:lnTo>
                    <a:pt x="1776" y="2907"/>
                  </a:lnTo>
                  <a:lnTo>
                    <a:pt x="1782" y="2915"/>
                  </a:lnTo>
                  <a:lnTo>
                    <a:pt x="1786" y="2909"/>
                  </a:lnTo>
                  <a:lnTo>
                    <a:pt x="1793" y="2917"/>
                  </a:lnTo>
                  <a:lnTo>
                    <a:pt x="1801" y="2909"/>
                  </a:lnTo>
                  <a:lnTo>
                    <a:pt x="1801" y="2901"/>
                  </a:lnTo>
                  <a:lnTo>
                    <a:pt x="1813" y="2885"/>
                  </a:lnTo>
                  <a:lnTo>
                    <a:pt x="1808" y="2877"/>
                  </a:lnTo>
                  <a:lnTo>
                    <a:pt x="1809" y="2871"/>
                  </a:lnTo>
                  <a:lnTo>
                    <a:pt x="1807" y="2863"/>
                  </a:lnTo>
                  <a:lnTo>
                    <a:pt x="1793" y="2855"/>
                  </a:lnTo>
                  <a:lnTo>
                    <a:pt x="1801" y="2852"/>
                  </a:lnTo>
                  <a:lnTo>
                    <a:pt x="1804" y="2848"/>
                  </a:lnTo>
                  <a:lnTo>
                    <a:pt x="1812" y="2852"/>
                  </a:lnTo>
                  <a:lnTo>
                    <a:pt x="1819" y="2832"/>
                  </a:lnTo>
                  <a:lnTo>
                    <a:pt x="1827" y="2836"/>
                  </a:lnTo>
                  <a:lnTo>
                    <a:pt x="1829" y="2845"/>
                  </a:lnTo>
                  <a:lnTo>
                    <a:pt x="1836" y="2846"/>
                  </a:lnTo>
                  <a:lnTo>
                    <a:pt x="1841" y="2830"/>
                  </a:lnTo>
                  <a:lnTo>
                    <a:pt x="1851" y="2839"/>
                  </a:lnTo>
                  <a:lnTo>
                    <a:pt x="1854" y="2845"/>
                  </a:lnTo>
                  <a:lnTo>
                    <a:pt x="1862" y="2842"/>
                  </a:lnTo>
                  <a:lnTo>
                    <a:pt x="1878" y="2841"/>
                  </a:lnTo>
                  <a:lnTo>
                    <a:pt x="1871" y="2831"/>
                  </a:lnTo>
                  <a:lnTo>
                    <a:pt x="1886" y="2831"/>
                  </a:lnTo>
                  <a:lnTo>
                    <a:pt x="1898" y="2837"/>
                  </a:lnTo>
                  <a:lnTo>
                    <a:pt x="1899" y="2828"/>
                  </a:lnTo>
                  <a:lnTo>
                    <a:pt x="1904" y="2828"/>
                  </a:lnTo>
                  <a:lnTo>
                    <a:pt x="1901" y="2818"/>
                  </a:lnTo>
                  <a:lnTo>
                    <a:pt x="1904" y="2815"/>
                  </a:lnTo>
                  <a:lnTo>
                    <a:pt x="1900" y="2812"/>
                  </a:lnTo>
                  <a:lnTo>
                    <a:pt x="1895" y="2812"/>
                  </a:lnTo>
                  <a:lnTo>
                    <a:pt x="1888" y="2803"/>
                  </a:lnTo>
                  <a:lnTo>
                    <a:pt x="1890" y="2788"/>
                  </a:lnTo>
                  <a:lnTo>
                    <a:pt x="1900" y="2801"/>
                  </a:lnTo>
                  <a:lnTo>
                    <a:pt x="1901" y="2792"/>
                  </a:lnTo>
                  <a:lnTo>
                    <a:pt x="1906" y="2796"/>
                  </a:lnTo>
                  <a:lnTo>
                    <a:pt x="1911" y="2796"/>
                  </a:lnTo>
                  <a:lnTo>
                    <a:pt x="1914" y="2782"/>
                  </a:lnTo>
                  <a:lnTo>
                    <a:pt x="1904" y="2774"/>
                  </a:lnTo>
                  <a:lnTo>
                    <a:pt x="1916" y="2767"/>
                  </a:lnTo>
                  <a:lnTo>
                    <a:pt x="1914" y="2761"/>
                  </a:lnTo>
                  <a:lnTo>
                    <a:pt x="1919" y="2755"/>
                  </a:lnTo>
                  <a:lnTo>
                    <a:pt x="1925" y="2756"/>
                  </a:lnTo>
                  <a:lnTo>
                    <a:pt x="1911" y="2745"/>
                  </a:lnTo>
                  <a:lnTo>
                    <a:pt x="1910" y="2739"/>
                  </a:lnTo>
                  <a:lnTo>
                    <a:pt x="1919" y="2744"/>
                  </a:lnTo>
                  <a:lnTo>
                    <a:pt x="1922" y="2731"/>
                  </a:lnTo>
                  <a:lnTo>
                    <a:pt x="1933" y="2746"/>
                  </a:lnTo>
                  <a:lnTo>
                    <a:pt x="1941" y="2744"/>
                  </a:lnTo>
                  <a:lnTo>
                    <a:pt x="1947" y="2746"/>
                  </a:lnTo>
                  <a:lnTo>
                    <a:pt x="1960" y="2745"/>
                  </a:lnTo>
                  <a:lnTo>
                    <a:pt x="1936" y="2765"/>
                  </a:lnTo>
                  <a:lnTo>
                    <a:pt x="1935" y="2777"/>
                  </a:lnTo>
                  <a:lnTo>
                    <a:pt x="1925" y="2787"/>
                  </a:lnTo>
                  <a:lnTo>
                    <a:pt x="1927" y="2793"/>
                  </a:lnTo>
                  <a:lnTo>
                    <a:pt x="1927" y="2797"/>
                  </a:lnTo>
                  <a:lnTo>
                    <a:pt x="1930" y="2799"/>
                  </a:lnTo>
                  <a:lnTo>
                    <a:pt x="1936" y="2799"/>
                  </a:lnTo>
                  <a:lnTo>
                    <a:pt x="1943" y="2803"/>
                  </a:lnTo>
                  <a:lnTo>
                    <a:pt x="1954" y="2812"/>
                  </a:lnTo>
                  <a:lnTo>
                    <a:pt x="1956" y="2804"/>
                  </a:lnTo>
                  <a:lnTo>
                    <a:pt x="1947" y="2796"/>
                  </a:lnTo>
                  <a:lnTo>
                    <a:pt x="1957" y="2801"/>
                  </a:lnTo>
                  <a:lnTo>
                    <a:pt x="1956" y="2788"/>
                  </a:lnTo>
                  <a:lnTo>
                    <a:pt x="1957" y="2775"/>
                  </a:lnTo>
                  <a:lnTo>
                    <a:pt x="1967" y="2785"/>
                  </a:lnTo>
                  <a:lnTo>
                    <a:pt x="1973" y="2802"/>
                  </a:lnTo>
                  <a:lnTo>
                    <a:pt x="1983" y="2801"/>
                  </a:lnTo>
                  <a:lnTo>
                    <a:pt x="1987" y="2810"/>
                  </a:lnTo>
                  <a:lnTo>
                    <a:pt x="1992" y="2794"/>
                  </a:lnTo>
                  <a:lnTo>
                    <a:pt x="1997" y="2782"/>
                  </a:lnTo>
                  <a:lnTo>
                    <a:pt x="2005" y="2781"/>
                  </a:lnTo>
                  <a:lnTo>
                    <a:pt x="2002" y="2797"/>
                  </a:lnTo>
                  <a:lnTo>
                    <a:pt x="2007" y="2793"/>
                  </a:lnTo>
                  <a:lnTo>
                    <a:pt x="2012" y="2797"/>
                  </a:lnTo>
                  <a:lnTo>
                    <a:pt x="2014" y="2793"/>
                  </a:lnTo>
                  <a:lnTo>
                    <a:pt x="2022" y="2801"/>
                  </a:lnTo>
                  <a:lnTo>
                    <a:pt x="2023" y="2788"/>
                  </a:lnTo>
                  <a:lnTo>
                    <a:pt x="2028" y="2774"/>
                  </a:lnTo>
                  <a:lnTo>
                    <a:pt x="2038" y="2778"/>
                  </a:lnTo>
                  <a:lnTo>
                    <a:pt x="2038" y="2767"/>
                  </a:lnTo>
                  <a:lnTo>
                    <a:pt x="2042" y="2758"/>
                  </a:lnTo>
                  <a:lnTo>
                    <a:pt x="2034" y="2746"/>
                  </a:lnTo>
                  <a:lnTo>
                    <a:pt x="2030" y="2740"/>
                  </a:lnTo>
                  <a:lnTo>
                    <a:pt x="2033" y="2731"/>
                  </a:lnTo>
                  <a:lnTo>
                    <a:pt x="2044" y="2744"/>
                  </a:lnTo>
                  <a:lnTo>
                    <a:pt x="2065" y="2753"/>
                  </a:lnTo>
                  <a:lnTo>
                    <a:pt x="2072" y="2753"/>
                  </a:lnTo>
                  <a:lnTo>
                    <a:pt x="2065" y="2740"/>
                  </a:lnTo>
                  <a:lnTo>
                    <a:pt x="2073" y="2728"/>
                  </a:lnTo>
                  <a:lnTo>
                    <a:pt x="2076" y="2740"/>
                  </a:lnTo>
                  <a:lnTo>
                    <a:pt x="2081" y="2744"/>
                  </a:lnTo>
                  <a:lnTo>
                    <a:pt x="2086" y="2739"/>
                  </a:lnTo>
                  <a:lnTo>
                    <a:pt x="2093" y="2739"/>
                  </a:lnTo>
                  <a:lnTo>
                    <a:pt x="2097" y="2734"/>
                  </a:lnTo>
                  <a:lnTo>
                    <a:pt x="2098" y="2724"/>
                  </a:lnTo>
                  <a:lnTo>
                    <a:pt x="2102" y="2717"/>
                  </a:lnTo>
                  <a:lnTo>
                    <a:pt x="2105" y="2700"/>
                  </a:lnTo>
                  <a:lnTo>
                    <a:pt x="2110" y="2685"/>
                  </a:lnTo>
                  <a:lnTo>
                    <a:pt x="2114" y="2700"/>
                  </a:lnTo>
                  <a:lnTo>
                    <a:pt x="2118" y="2690"/>
                  </a:lnTo>
                  <a:lnTo>
                    <a:pt x="2120" y="2702"/>
                  </a:lnTo>
                  <a:lnTo>
                    <a:pt x="2123" y="2691"/>
                  </a:lnTo>
                  <a:lnTo>
                    <a:pt x="2126" y="2683"/>
                  </a:lnTo>
                  <a:lnTo>
                    <a:pt x="2126" y="2679"/>
                  </a:lnTo>
                  <a:lnTo>
                    <a:pt x="2131" y="2680"/>
                  </a:lnTo>
                  <a:lnTo>
                    <a:pt x="2130" y="2672"/>
                  </a:lnTo>
                  <a:lnTo>
                    <a:pt x="2137" y="2678"/>
                  </a:lnTo>
                  <a:lnTo>
                    <a:pt x="2132" y="2664"/>
                  </a:lnTo>
                  <a:lnTo>
                    <a:pt x="2134" y="2660"/>
                  </a:lnTo>
                  <a:lnTo>
                    <a:pt x="2140" y="2656"/>
                  </a:lnTo>
                  <a:lnTo>
                    <a:pt x="2142" y="2649"/>
                  </a:lnTo>
                  <a:lnTo>
                    <a:pt x="2156" y="2642"/>
                  </a:lnTo>
                  <a:lnTo>
                    <a:pt x="2158" y="2619"/>
                  </a:lnTo>
                  <a:lnTo>
                    <a:pt x="2161" y="2615"/>
                  </a:lnTo>
                  <a:lnTo>
                    <a:pt x="2159" y="2604"/>
                  </a:lnTo>
                  <a:lnTo>
                    <a:pt x="2156" y="2599"/>
                  </a:lnTo>
                  <a:lnTo>
                    <a:pt x="2164" y="2599"/>
                  </a:lnTo>
                  <a:lnTo>
                    <a:pt x="2163" y="2590"/>
                  </a:lnTo>
                  <a:lnTo>
                    <a:pt x="2168" y="2573"/>
                  </a:lnTo>
                  <a:lnTo>
                    <a:pt x="2175" y="2571"/>
                  </a:lnTo>
                  <a:lnTo>
                    <a:pt x="2177" y="2560"/>
                  </a:lnTo>
                  <a:lnTo>
                    <a:pt x="2174" y="2551"/>
                  </a:lnTo>
                  <a:lnTo>
                    <a:pt x="2184" y="2555"/>
                  </a:lnTo>
                  <a:lnTo>
                    <a:pt x="2196" y="2547"/>
                  </a:lnTo>
                  <a:lnTo>
                    <a:pt x="2209" y="2534"/>
                  </a:lnTo>
                  <a:lnTo>
                    <a:pt x="2207" y="2528"/>
                  </a:lnTo>
                  <a:lnTo>
                    <a:pt x="2215" y="2519"/>
                  </a:lnTo>
                  <a:lnTo>
                    <a:pt x="2220" y="2528"/>
                  </a:lnTo>
                  <a:lnTo>
                    <a:pt x="2226" y="2522"/>
                  </a:lnTo>
                  <a:lnTo>
                    <a:pt x="2229" y="2525"/>
                  </a:lnTo>
                  <a:lnTo>
                    <a:pt x="2231" y="2518"/>
                  </a:lnTo>
                  <a:lnTo>
                    <a:pt x="2234" y="2514"/>
                  </a:lnTo>
                  <a:lnTo>
                    <a:pt x="2233" y="2501"/>
                  </a:lnTo>
                  <a:lnTo>
                    <a:pt x="2242" y="2498"/>
                  </a:lnTo>
                  <a:lnTo>
                    <a:pt x="2237" y="2489"/>
                  </a:lnTo>
                  <a:lnTo>
                    <a:pt x="2217" y="2477"/>
                  </a:lnTo>
                  <a:lnTo>
                    <a:pt x="2225" y="2475"/>
                  </a:lnTo>
                  <a:lnTo>
                    <a:pt x="2216" y="2454"/>
                  </a:lnTo>
                  <a:lnTo>
                    <a:pt x="2202" y="2436"/>
                  </a:lnTo>
                  <a:lnTo>
                    <a:pt x="2201" y="2428"/>
                  </a:lnTo>
                  <a:lnTo>
                    <a:pt x="2214" y="2427"/>
                  </a:lnTo>
                  <a:lnTo>
                    <a:pt x="2211" y="2415"/>
                  </a:lnTo>
                  <a:lnTo>
                    <a:pt x="2221" y="2425"/>
                  </a:lnTo>
                  <a:lnTo>
                    <a:pt x="2221" y="2438"/>
                  </a:lnTo>
                  <a:lnTo>
                    <a:pt x="2223" y="2448"/>
                  </a:lnTo>
                  <a:lnTo>
                    <a:pt x="2229" y="2436"/>
                  </a:lnTo>
                  <a:lnTo>
                    <a:pt x="2232" y="2439"/>
                  </a:lnTo>
                  <a:lnTo>
                    <a:pt x="2233" y="2449"/>
                  </a:lnTo>
                  <a:lnTo>
                    <a:pt x="2239" y="2458"/>
                  </a:lnTo>
                  <a:lnTo>
                    <a:pt x="2241" y="2465"/>
                  </a:lnTo>
                  <a:lnTo>
                    <a:pt x="2260" y="2471"/>
                  </a:lnTo>
                  <a:lnTo>
                    <a:pt x="2256" y="2480"/>
                  </a:lnTo>
                  <a:lnTo>
                    <a:pt x="2248" y="2476"/>
                  </a:lnTo>
                  <a:lnTo>
                    <a:pt x="2250" y="2489"/>
                  </a:lnTo>
                  <a:lnTo>
                    <a:pt x="2261" y="2495"/>
                  </a:lnTo>
                  <a:lnTo>
                    <a:pt x="2260" y="2501"/>
                  </a:lnTo>
                  <a:lnTo>
                    <a:pt x="2270" y="2493"/>
                  </a:lnTo>
                  <a:lnTo>
                    <a:pt x="2280" y="2493"/>
                  </a:lnTo>
                  <a:lnTo>
                    <a:pt x="2297" y="2501"/>
                  </a:lnTo>
                  <a:lnTo>
                    <a:pt x="2288" y="2490"/>
                  </a:lnTo>
                  <a:lnTo>
                    <a:pt x="2291" y="2486"/>
                  </a:lnTo>
                  <a:lnTo>
                    <a:pt x="2290" y="2481"/>
                  </a:lnTo>
                  <a:lnTo>
                    <a:pt x="2295" y="2481"/>
                  </a:lnTo>
                  <a:lnTo>
                    <a:pt x="2296" y="2485"/>
                  </a:lnTo>
                  <a:lnTo>
                    <a:pt x="2314" y="2497"/>
                  </a:lnTo>
                  <a:lnTo>
                    <a:pt x="2324" y="2497"/>
                  </a:lnTo>
                  <a:lnTo>
                    <a:pt x="2322" y="2486"/>
                  </a:lnTo>
                  <a:lnTo>
                    <a:pt x="2311" y="2481"/>
                  </a:lnTo>
                  <a:lnTo>
                    <a:pt x="2311" y="2468"/>
                  </a:lnTo>
                  <a:lnTo>
                    <a:pt x="2317" y="2473"/>
                  </a:lnTo>
                  <a:lnTo>
                    <a:pt x="2330" y="2474"/>
                  </a:lnTo>
                  <a:lnTo>
                    <a:pt x="2330" y="2484"/>
                  </a:lnTo>
                  <a:lnTo>
                    <a:pt x="2339" y="2493"/>
                  </a:lnTo>
                  <a:lnTo>
                    <a:pt x="2346" y="2484"/>
                  </a:lnTo>
                  <a:lnTo>
                    <a:pt x="2338" y="2475"/>
                  </a:lnTo>
                  <a:lnTo>
                    <a:pt x="2341" y="2469"/>
                  </a:lnTo>
                  <a:lnTo>
                    <a:pt x="2351" y="2474"/>
                  </a:lnTo>
                  <a:lnTo>
                    <a:pt x="2349" y="2460"/>
                  </a:lnTo>
                  <a:lnTo>
                    <a:pt x="2350" y="2452"/>
                  </a:lnTo>
                  <a:lnTo>
                    <a:pt x="2357" y="2448"/>
                  </a:lnTo>
                  <a:lnTo>
                    <a:pt x="2360" y="2448"/>
                  </a:lnTo>
                  <a:lnTo>
                    <a:pt x="2366" y="2460"/>
                  </a:lnTo>
                  <a:lnTo>
                    <a:pt x="2378" y="2473"/>
                  </a:lnTo>
                  <a:lnTo>
                    <a:pt x="2381" y="2471"/>
                  </a:lnTo>
                  <a:lnTo>
                    <a:pt x="2384" y="2466"/>
                  </a:lnTo>
                  <a:lnTo>
                    <a:pt x="2387" y="2459"/>
                  </a:lnTo>
                  <a:lnTo>
                    <a:pt x="2395" y="2465"/>
                  </a:lnTo>
                  <a:lnTo>
                    <a:pt x="2398" y="2454"/>
                  </a:lnTo>
                  <a:lnTo>
                    <a:pt x="2424" y="2450"/>
                  </a:lnTo>
                  <a:lnTo>
                    <a:pt x="2435" y="2441"/>
                  </a:lnTo>
                  <a:lnTo>
                    <a:pt x="2443" y="2446"/>
                  </a:lnTo>
                  <a:lnTo>
                    <a:pt x="2443" y="2436"/>
                  </a:lnTo>
                  <a:lnTo>
                    <a:pt x="2452" y="2441"/>
                  </a:lnTo>
                  <a:lnTo>
                    <a:pt x="2458" y="2438"/>
                  </a:lnTo>
                  <a:lnTo>
                    <a:pt x="2460" y="2426"/>
                  </a:lnTo>
                  <a:lnTo>
                    <a:pt x="2468" y="2430"/>
                  </a:lnTo>
                  <a:lnTo>
                    <a:pt x="2473" y="2439"/>
                  </a:lnTo>
                  <a:lnTo>
                    <a:pt x="2478" y="2438"/>
                  </a:lnTo>
                  <a:lnTo>
                    <a:pt x="2476" y="2428"/>
                  </a:lnTo>
                  <a:lnTo>
                    <a:pt x="2483" y="2426"/>
                  </a:lnTo>
                  <a:lnTo>
                    <a:pt x="2489" y="2425"/>
                  </a:lnTo>
                  <a:lnTo>
                    <a:pt x="2494" y="2431"/>
                  </a:lnTo>
                  <a:lnTo>
                    <a:pt x="2499" y="2428"/>
                  </a:lnTo>
                  <a:lnTo>
                    <a:pt x="2499" y="2422"/>
                  </a:lnTo>
                  <a:lnTo>
                    <a:pt x="2501" y="2420"/>
                  </a:lnTo>
                  <a:lnTo>
                    <a:pt x="2510" y="2419"/>
                  </a:lnTo>
                  <a:lnTo>
                    <a:pt x="2514" y="2423"/>
                  </a:lnTo>
                  <a:lnTo>
                    <a:pt x="2517" y="2411"/>
                  </a:lnTo>
                  <a:lnTo>
                    <a:pt x="2521" y="2407"/>
                  </a:lnTo>
                  <a:lnTo>
                    <a:pt x="2533" y="2404"/>
                  </a:lnTo>
                  <a:lnTo>
                    <a:pt x="2537" y="2411"/>
                  </a:lnTo>
                  <a:lnTo>
                    <a:pt x="2539" y="2406"/>
                  </a:lnTo>
                  <a:lnTo>
                    <a:pt x="2554" y="2406"/>
                  </a:lnTo>
                  <a:lnTo>
                    <a:pt x="2551" y="2400"/>
                  </a:lnTo>
                  <a:lnTo>
                    <a:pt x="2555" y="2393"/>
                  </a:lnTo>
                  <a:lnTo>
                    <a:pt x="2573" y="2389"/>
                  </a:lnTo>
                  <a:lnTo>
                    <a:pt x="2577" y="2383"/>
                  </a:lnTo>
                  <a:lnTo>
                    <a:pt x="2577" y="2378"/>
                  </a:lnTo>
                  <a:lnTo>
                    <a:pt x="2586" y="2378"/>
                  </a:lnTo>
                  <a:lnTo>
                    <a:pt x="2591" y="2363"/>
                  </a:lnTo>
                  <a:lnTo>
                    <a:pt x="2600" y="2363"/>
                  </a:lnTo>
                  <a:lnTo>
                    <a:pt x="2593" y="2360"/>
                  </a:lnTo>
                  <a:lnTo>
                    <a:pt x="2591" y="2353"/>
                  </a:lnTo>
                  <a:lnTo>
                    <a:pt x="2591" y="2345"/>
                  </a:lnTo>
                  <a:lnTo>
                    <a:pt x="2608" y="2353"/>
                  </a:lnTo>
                  <a:lnTo>
                    <a:pt x="2607" y="2342"/>
                  </a:lnTo>
                  <a:lnTo>
                    <a:pt x="2613" y="2340"/>
                  </a:lnTo>
                  <a:lnTo>
                    <a:pt x="2623" y="2345"/>
                  </a:lnTo>
                  <a:lnTo>
                    <a:pt x="2620" y="2337"/>
                  </a:lnTo>
                  <a:lnTo>
                    <a:pt x="2621" y="2334"/>
                  </a:lnTo>
                  <a:lnTo>
                    <a:pt x="2621" y="2329"/>
                  </a:lnTo>
                  <a:lnTo>
                    <a:pt x="2608" y="2324"/>
                  </a:lnTo>
                  <a:lnTo>
                    <a:pt x="2619" y="2314"/>
                  </a:lnTo>
                  <a:lnTo>
                    <a:pt x="2627" y="2318"/>
                  </a:lnTo>
                  <a:lnTo>
                    <a:pt x="2635" y="2324"/>
                  </a:lnTo>
                  <a:lnTo>
                    <a:pt x="2639" y="2320"/>
                  </a:lnTo>
                  <a:lnTo>
                    <a:pt x="2634" y="2319"/>
                  </a:lnTo>
                  <a:lnTo>
                    <a:pt x="2635" y="2314"/>
                  </a:lnTo>
                  <a:lnTo>
                    <a:pt x="2646" y="2310"/>
                  </a:lnTo>
                  <a:lnTo>
                    <a:pt x="2646" y="2301"/>
                  </a:lnTo>
                  <a:lnTo>
                    <a:pt x="2661" y="2296"/>
                  </a:lnTo>
                  <a:lnTo>
                    <a:pt x="2658" y="2288"/>
                  </a:lnTo>
                  <a:lnTo>
                    <a:pt x="2673" y="2294"/>
                  </a:lnTo>
                  <a:lnTo>
                    <a:pt x="2666" y="2283"/>
                  </a:lnTo>
                  <a:lnTo>
                    <a:pt x="2674" y="2286"/>
                  </a:lnTo>
                  <a:lnTo>
                    <a:pt x="2669" y="2276"/>
                  </a:lnTo>
                  <a:lnTo>
                    <a:pt x="2661" y="2272"/>
                  </a:lnTo>
                  <a:lnTo>
                    <a:pt x="2666" y="2267"/>
                  </a:lnTo>
                  <a:lnTo>
                    <a:pt x="2675" y="2269"/>
                  </a:lnTo>
                  <a:lnTo>
                    <a:pt x="2679" y="2264"/>
                  </a:lnTo>
                  <a:lnTo>
                    <a:pt x="2684" y="2271"/>
                  </a:lnTo>
                  <a:lnTo>
                    <a:pt x="2693" y="2276"/>
                  </a:lnTo>
                  <a:lnTo>
                    <a:pt x="2698" y="2265"/>
                  </a:lnTo>
                  <a:lnTo>
                    <a:pt x="2693" y="2260"/>
                  </a:lnTo>
                  <a:lnTo>
                    <a:pt x="2698" y="2259"/>
                  </a:lnTo>
                  <a:lnTo>
                    <a:pt x="2686" y="2245"/>
                  </a:lnTo>
                  <a:lnTo>
                    <a:pt x="2699" y="2239"/>
                  </a:lnTo>
                  <a:lnTo>
                    <a:pt x="2717" y="2236"/>
                  </a:lnTo>
                  <a:lnTo>
                    <a:pt x="2720" y="2226"/>
                  </a:lnTo>
                  <a:lnTo>
                    <a:pt x="2736" y="2236"/>
                  </a:lnTo>
                  <a:lnTo>
                    <a:pt x="2732" y="2229"/>
                  </a:lnTo>
                  <a:lnTo>
                    <a:pt x="2726" y="2228"/>
                  </a:lnTo>
                  <a:lnTo>
                    <a:pt x="2722" y="2223"/>
                  </a:lnTo>
                  <a:lnTo>
                    <a:pt x="2728" y="2222"/>
                  </a:lnTo>
                  <a:lnTo>
                    <a:pt x="2729" y="2212"/>
                  </a:lnTo>
                  <a:lnTo>
                    <a:pt x="2738" y="2216"/>
                  </a:lnTo>
                  <a:lnTo>
                    <a:pt x="2744" y="2208"/>
                  </a:lnTo>
                  <a:lnTo>
                    <a:pt x="2750" y="2212"/>
                  </a:lnTo>
                  <a:lnTo>
                    <a:pt x="2758" y="2212"/>
                  </a:lnTo>
                  <a:lnTo>
                    <a:pt x="2763" y="2205"/>
                  </a:lnTo>
                  <a:lnTo>
                    <a:pt x="2769" y="2212"/>
                  </a:lnTo>
                  <a:lnTo>
                    <a:pt x="2781" y="2193"/>
                  </a:lnTo>
                  <a:lnTo>
                    <a:pt x="2786" y="2178"/>
                  </a:lnTo>
                  <a:lnTo>
                    <a:pt x="2783" y="2178"/>
                  </a:lnTo>
                  <a:lnTo>
                    <a:pt x="2760" y="2190"/>
                  </a:lnTo>
                  <a:lnTo>
                    <a:pt x="2744" y="2191"/>
                  </a:lnTo>
                  <a:lnTo>
                    <a:pt x="2693" y="2184"/>
                  </a:lnTo>
                  <a:lnTo>
                    <a:pt x="2634" y="2154"/>
                  </a:lnTo>
                  <a:lnTo>
                    <a:pt x="2627" y="2157"/>
                  </a:lnTo>
                  <a:lnTo>
                    <a:pt x="2627" y="2145"/>
                  </a:lnTo>
                  <a:lnTo>
                    <a:pt x="2618" y="2148"/>
                  </a:lnTo>
                  <a:lnTo>
                    <a:pt x="2607" y="2154"/>
                  </a:lnTo>
                  <a:lnTo>
                    <a:pt x="2602" y="2142"/>
                  </a:lnTo>
                  <a:lnTo>
                    <a:pt x="2564" y="2161"/>
                  </a:lnTo>
                  <a:lnTo>
                    <a:pt x="2549" y="2173"/>
                  </a:lnTo>
                  <a:lnTo>
                    <a:pt x="2529" y="2164"/>
                  </a:lnTo>
                  <a:lnTo>
                    <a:pt x="2507" y="2174"/>
                  </a:lnTo>
                  <a:lnTo>
                    <a:pt x="2497" y="2201"/>
                  </a:lnTo>
                  <a:lnTo>
                    <a:pt x="2463" y="2200"/>
                  </a:lnTo>
                  <a:lnTo>
                    <a:pt x="2427" y="2195"/>
                  </a:lnTo>
                  <a:lnTo>
                    <a:pt x="2446" y="2179"/>
                  </a:lnTo>
                  <a:lnTo>
                    <a:pt x="2463" y="2186"/>
                  </a:lnTo>
                  <a:lnTo>
                    <a:pt x="2479" y="2180"/>
                  </a:lnTo>
                  <a:lnTo>
                    <a:pt x="2508" y="2156"/>
                  </a:lnTo>
                  <a:lnTo>
                    <a:pt x="2528" y="2154"/>
                  </a:lnTo>
                  <a:lnTo>
                    <a:pt x="2541" y="2147"/>
                  </a:lnTo>
                  <a:lnTo>
                    <a:pt x="2534" y="2135"/>
                  </a:lnTo>
                  <a:lnTo>
                    <a:pt x="2518" y="2132"/>
                  </a:lnTo>
                  <a:lnTo>
                    <a:pt x="2465" y="2141"/>
                  </a:lnTo>
                  <a:lnTo>
                    <a:pt x="2437" y="2138"/>
                  </a:lnTo>
                  <a:lnTo>
                    <a:pt x="2425" y="2127"/>
                  </a:lnTo>
                  <a:lnTo>
                    <a:pt x="2409" y="2126"/>
                  </a:lnTo>
                  <a:lnTo>
                    <a:pt x="2441" y="2111"/>
                  </a:lnTo>
                  <a:lnTo>
                    <a:pt x="2449" y="2099"/>
                  </a:lnTo>
                  <a:lnTo>
                    <a:pt x="2458" y="2073"/>
                  </a:lnTo>
                  <a:lnTo>
                    <a:pt x="2444" y="2055"/>
                  </a:lnTo>
                  <a:lnTo>
                    <a:pt x="2448" y="2046"/>
                  </a:lnTo>
                  <a:lnTo>
                    <a:pt x="2465" y="2044"/>
                  </a:lnTo>
                  <a:lnTo>
                    <a:pt x="2476" y="2050"/>
                  </a:lnTo>
                  <a:lnTo>
                    <a:pt x="2478" y="2029"/>
                  </a:lnTo>
                  <a:lnTo>
                    <a:pt x="2494" y="2045"/>
                  </a:lnTo>
                  <a:lnTo>
                    <a:pt x="2535" y="2045"/>
                  </a:lnTo>
                  <a:lnTo>
                    <a:pt x="2571" y="2024"/>
                  </a:lnTo>
                  <a:lnTo>
                    <a:pt x="2584" y="2008"/>
                  </a:lnTo>
                  <a:lnTo>
                    <a:pt x="2578" y="1991"/>
                  </a:lnTo>
                  <a:lnTo>
                    <a:pt x="2594" y="2001"/>
                  </a:lnTo>
                  <a:lnTo>
                    <a:pt x="2592" y="1975"/>
                  </a:lnTo>
                  <a:lnTo>
                    <a:pt x="2577" y="1959"/>
                  </a:lnTo>
                  <a:lnTo>
                    <a:pt x="2553" y="1955"/>
                  </a:lnTo>
                  <a:lnTo>
                    <a:pt x="2535" y="1960"/>
                  </a:lnTo>
                  <a:lnTo>
                    <a:pt x="2516" y="1949"/>
                  </a:lnTo>
                  <a:lnTo>
                    <a:pt x="2499" y="1958"/>
                  </a:lnTo>
                  <a:lnTo>
                    <a:pt x="2501" y="1944"/>
                  </a:lnTo>
                  <a:lnTo>
                    <a:pt x="2490" y="1938"/>
                  </a:lnTo>
                  <a:lnTo>
                    <a:pt x="2471" y="1931"/>
                  </a:lnTo>
                  <a:lnTo>
                    <a:pt x="2487" y="1927"/>
                  </a:lnTo>
                  <a:lnTo>
                    <a:pt x="2483" y="1912"/>
                  </a:lnTo>
                  <a:lnTo>
                    <a:pt x="2480" y="1898"/>
                  </a:lnTo>
                  <a:lnTo>
                    <a:pt x="2505" y="1915"/>
                  </a:lnTo>
                  <a:lnTo>
                    <a:pt x="2521" y="1938"/>
                  </a:lnTo>
                  <a:lnTo>
                    <a:pt x="2538" y="1942"/>
                  </a:lnTo>
                  <a:lnTo>
                    <a:pt x="2550" y="1932"/>
                  </a:lnTo>
                  <a:lnTo>
                    <a:pt x="2565" y="1941"/>
                  </a:lnTo>
                  <a:lnTo>
                    <a:pt x="2583" y="1944"/>
                  </a:lnTo>
                  <a:lnTo>
                    <a:pt x="2604" y="1964"/>
                  </a:lnTo>
                  <a:lnTo>
                    <a:pt x="2620" y="1984"/>
                  </a:lnTo>
                  <a:lnTo>
                    <a:pt x="2640" y="1982"/>
                  </a:lnTo>
                  <a:lnTo>
                    <a:pt x="2646" y="1990"/>
                  </a:lnTo>
                  <a:lnTo>
                    <a:pt x="2651" y="2008"/>
                  </a:lnTo>
                  <a:lnTo>
                    <a:pt x="2667" y="2027"/>
                  </a:lnTo>
                  <a:lnTo>
                    <a:pt x="2669" y="2049"/>
                  </a:lnTo>
                  <a:lnTo>
                    <a:pt x="2675" y="2082"/>
                  </a:lnTo>
                  <a:lnTo>
                    <a:pt x="2689" y="2107"/>
                  </a:lnTo>
                  <a:lnTo>
                    <a:pt x="2710" y="2124"/>
                  </a:lnTo>
                  <a:lnTo>
                    <a:pt x="2734" y="2134"/>
                  </a:lnTo>
                  <a:lnTo>
                    <a:pt x="2755" y="2130"/>
                  </a:lnTo>
                  <a:lnTo>
                    <a:pt x="2756" y="2087"/>
                  </a:lnTo>
                  <a:lnTo>
                    <a:pt x="2759" y="2068"/>
                  </a:lnTo>
                  <a:lnTo>
                    <a:pt x="2765" y="2070"/>
                  </a:lnTo>
                  <a:lnTo>
                    <a:pt x="2768" y="2099"/>
                  </a:lnTo>
                  <a:lnTo>
                    <a:pt x="2772" y="2123"/>
                  </a:lnTo>
                  <a:lnTo>
                    <a:pt x="2788" y="2119"/>
                  </a:lnTo>
                  <a:lnTo>
                    <a:pt x="2796" y="2132"/>
                  </a:lnTo>
                  <a:lnTo>
                    <a:pt x="2811" y="2126"/>
                  </a:lnTo>
                  <a:lnTo>
                    <a:pt x="2812" y="2108"/>
                  </a:lnTo>
                  <a:lnTo>
                    <a:pt x="2803" y="2104"/>
                  </a:lnTo>
                  <a:lnTo>
                    <a:pt x="2804" y="2087"/>
                  </a:lnTo>
                  <a:lnTo>
                    <a:pt x="2797" y="2070"/>
                  </a:lnTo>
                  <a:lnTo>
                    <a:pt x="2802" y="2064"/>
                  </a:lnTo>
                  <a:lnTo>
                    <a:pt x="2799" y="2045"/>
                  </a:lnTo>
                  <a:lnTo>
                    <a:pt x="2802" y="2038"/>
                  </a:lnTo>
                  <a:lnTo>
                    <a:pt x="2797" y="2027"/>
                  </a:lnTo>
                  <a:lnTo>
                    <a:pt x="2785" y="2029"/>
                  </a:lnTo>
                  <a:lnTo>
                    <a:pt x="2798" y="2021"/>
                  </a:lnTo>
                  <a:lnTo>
                    <a:pt x="2799" y="2003"/>
                  </a:lnTo>
                  <a:lnTo>
                    <a:pt x="2797" y="1991"/>
                  </a:lnTo>
                  <a:lnTo>
                    <a:pt x="2801" y="1984"/>
                  </a:lnTo>
                  <a:lnTo>
                    <a:pt x="2802" y="1955"/>
                  </a:lnTo>
                  <a:lnTo>
                    <a:pt x="2795" y="1952"/>
                  </a:lnTo>
                  <a:lnTo>
                    <a:pt x="2781" y="1965"/>
                  </a:lnTo>
                  <a:lnTo>
                    <a:pt x="2774" y="1963"/>
                  </a:lnTo>
                  <a:lnTo>
                    <a:pt x="2766" y="1989"/>
                  </a:lnTo>
                  <a:lnTo>
                    <a:pt x="2759" y="1991"/>
                  </a:lnTo>
                  <a:lnTo>
                    <a:pt x="2759" y="1962"/>
                  </a:lnTo>
                  <a:lnTo>
                    <a:pt x="2781" y="1930"/>
                  </a:lnTo>
                  <a:lnTo>
                    <a:pt x="2786" y="1915"/>
                  </a:lnTo>
                  <a:lnTo>
                    <a:pt x="2776" y="1915"/>
                  </a:lnTo>
                  <a:lnTo>
                    <a:pt x="2769" y="1922"/>
                  </a:lnTo>
                  <a:lnTo>
                    <a:pt x="2760" y="1936"/>
                  </a:lnTo>
                  <a:lnTo>
                    <a:pt x="2754" y="1939"/>
                  </a:lnTo>
                  <a:lnTo>
                    <a:pt x="2761" y="1920"/>
                  </a:lnTo>
                  <a:lnTo>
                    <a:pt x="2763" y="1905"/>
                  </a:lnTo>
                  <a:lnTo>
                    <a:pt x="2742" y="1920"/>
                  </a:lnTo>
                  <a:lnTo>
                    <a:pt x="2732" y="1936"/>
                  </a:lnTo>
                  <a:lnTo>
                    <a:pt x="2726" y="1939"/>
                  </a:lnTo>
                  <a:lnTo>
                    <a:pt x="2734" y="1919"/>
                  </a:lnTo>
                  <a:lnTo>
                    <a:pt x="2747" y="1904"/>
                  </a:lnTo>
                  <a:lnTo>
                    <a:pt x="2749" y="1894"/>
                  </a:lnTo>
                  <a:lnTo>
                    <a:pt x="2758" y="1882"/>
                  </a:lnTo>
                  <a:lnTo>
                    <a:pt x="2723" y="1867"/>
                  </a:lnTo>
                  <a:lnTo>
                    <a:pt x="2720" y="1855"/>
                  </a:lnTo>
                  <a:lnTo>
                    <a:pt x="2691" y="1844"/>
                  </a:lnTo>
                  <a:lnTo>
                    <a:pt x="2689" y="1834"/>
                  </a:lnTo>
                  <a:lnTo>
                    <a:pt x="2680" y="1822"/>
                  </a:lnTo>
                  <a:lnTo>
                    <a:pt x="2643" y="1792"/>
                  </a:lnTo>
                  <a:lnTo>
                    <a:pt x="2632" y="1790"/>
                  </a:lnTo>
                  <a:lnTo>
                    <a:pt x="2616" y="1799"/>
                  </a:lnTo>
                  <a:lnTo>
                    <a:pt x="2609" y="1813"/>
                  </a:lnTo>
                  <a:lnTo>
                    <a:pt x="2605" y="1834"/>
                  </a:lnTo>
                  <a:lnTo>
                    <a:pt x="2597" y="1850"/>
                  </a:lnTo>
                  <a:lnTo>
                    <a:pt x="2597" y="1835"/>
                  </a:lnTo>
                  <a:lnTo>
                    <a:pt x="2602" y="1819"/>
                  </a:lnTo>
                  <a:lnTo>
                    <a:pt x="2605" y="1801"/>
                  </a:lnTo>
                  <a:lnTo>
                    <a:pt x="2593" y="1797"/>
                  </a:lnTo>
                  <a:lnTo>
                    <a:pt x="2594" y="1790"/>
                  </a:lnTo>
                  <a:lnTo>
                    <a:pt x="2621" y="1785"/>
                  </a:lnTo>
                  <a:lnTo>
                    <a:pt x="2637" y="1779"/>
                  </a:lnTo>
                  <a:lnTo>
                    <a:pt x="2637" y="1764"/>
                  </a:lnTo>
                  <a:lnTo>
                    <a:pt x="2634" y="1743"/>
                  </a:lnTo>
                  <a:lnTo>
                    <a:pt x="2599" y="1721"/>
                  </a:lnTo>
                  <a:lnTo>
                    <a:pt x="2583" y="1725"/>
                  </a:lnTo>
                  <a:lnTo>
                    <a:pt x="2564" y="1739"/>
                  </a:lnTo>
                  <a:lnTo>
                    <a:pt x="2549" y="1755"/>
                  </a:lnTo>
                  <a:lnTo>
                    <a:pt x="2546" y="1755"/>
                  </a:lnTo>
                  <a:lnTo>
                    <a:pt x="2546" y="1736"/>
                  </a:lnTo>
                  <a:lnTo>
                    <a:pt x="2526" y="1741"/>
                  </a:lnTo>
                  <a:lnTo>
                    <a:pt x="2533" y="1732"/>
                  </a:lnTo>
                  <a:lnTo>
                    <a:pt x="2540" y="1729"/>
                  </a:lnTo>
                  <a:lnTo>
                    <a:pt x="2530" y="1720"/>
                  </a:lnTo>
                  <a:lnTo>
                    <a:pt x="2561" y="1723"/>
                  </a:lnTo>
                  <a:lnTo>
                    <a:pt x="2580" y="1717"/>
                  </a:lnTo>
                  <a:lnTo>
                    <a:pt x="2593" y="1706"/>
                  </a:lnTo>
                  <a:lnTo>
                    <a:pt x="2612" y="1701"/>
                  </a:lnTo>
                  <a:lnTo>
                    <a:pt x="2624" y="1678"/>
                  </a:lnTo>
                  <a:lnTo>
                    <a:pt x="2613" y="1672"/>
                  </a:lnTo>
                  <a:lnTo>
                    <a:pt x="2592" y="1669"/>
                  </a:lnTo>
                  <a:lnTo>
                    <a:pt x="2580" y="1657"/>
                  </a:lnTo>
                  <a:lnTo>
                    <a:pt x="2564" y="1648"/>
                  </a:lnTo>
                  <a:lnTo>
                    <a:pt x="2539" y="1655"/>
                  </a:lnTo>
                  <a:lnTo>
                    <a:pt x="2526" y="1666"/>
                  </a:lnTo>
                  <a:lnTo>
                    <a:pt x="2517" y="1656"/>
                  </a:lnTo>
                  <a:lnTo>
                    <a:pt x="2534" y="1648"/>
                  </a:lnTo>
                  <a:lnTo>
                    <a:pt x="2544" y="1639"/>
                  </a:lnTo>
                  <a:lnTo>
                    <a:pt x="2521" y="1627"/>
                  </a:lnTo>
                  <a:lnTo>
                    <a:pt x="2543" y="1623"/>
                  </a:lnTo>
                  <a:lnTo>
                    <a:pt x="2557" y="1639"/>
                  </a:lnTo>
                  <a:lnTo>
                    <a:pt x="2577" y="1640"/>
                  </a:lnTo>
                  <a:lnTo>
                    <a:pt x="2598" y="1619"/>
                  </a:lnTo>
                  <a:lnTo>
                    <a:pt x="2605" y="1607"/>
                  </a:lnTo>
                  <a:lnTo>
                    <a:pt x="2634" y="1592"/>
                  </a:lnTo>
                  <a:lnTo>
                    <a:pt x="2630" y="1582"/>
                  </a:lnTo>
                  <a:lnTo>
                    <a:pt x="2625" y="1561"/>
                  </a:lnTo>
                  <a:lnTo>
                    <a:pt x="2643" y="1575"/>
                  </a:lnTo>
                  <a:lnTo>
                    <a:pt x="2655" y="1577"/>
                  </a:lnTo>
                  <a:lnTo>
                    <a:pt x="2658" y="1540"/>
                  </a:lnTo>
                  <a:lnTo>
                    <a:pt x="2668" y="1535"/>
                  </a:lnTo>
                  <a:lnTo>
                    <a:pt x="2677" y="1537"/>
                  </a:lnTo>
                  <a:lnTo>
                    <a:pt x="2680" y="1564"/>
                  </a:lnTo>
                  <a:lnTo>
                    <a:pt x="2696" y="1587"/>
                  </a:lnTo>
                  <a:lnTo>
                    <a:pt x="2732" y="1620"/>
                  </a:lnTo>
                  <a:lnTo>
                    <a:pt x="2766" y="1636"/>
                  </a:lnTo>
                  <a:lnTo>
                    <a:pt x="2780" y="1635"/>
                  </a:lnTo>
                  <a:lnTo>
                    <a:pt x="2786" y="1619"/>
                  </a:lnTo>
                  <a:lnTo>
                    <a:pt x="2802" y="1612"/>
                  </a:lnTo>
                  <a:lnTo>
                    <a:pt x="2820" y="1591"/>
                  </a:lnTo>
                  <a:lnTo>
                    <a:pt x="2840" y="1598"/>
                  </a:lnTo>
                  <a:lnTo>
                    <a:pt x="2863" y="1597"/>
                  </a:lnTo>
                  <a:lnTo>
                    <a:pt x="2872" y="1588"/>
                  </a:lnTo>
                  <a:lnTo>
                    <a:pt x="2869" y="1577"/>
                  </a:lnTo>
                  <a:lnTo>
                    <a:pt x="2871" y="1546"/>
                  </a:lnTo>
                  <a:lnTo>
                    <a:pt x="2878" y="1530"/>
                  </a:lnTo>
                  <a:lnTo>
                    <a:pt x="2879" y="1522"/>
                  </a:lnTo>
                  <a:lnTo>
                    <a:pt x="2867" y="1514"/>
                  </a:lnTo>
                  <a:lnTo>
                    <a:pt x="2835" y="1503"/>
                  </a:lnTo>
                  <a:lnTo>
                    <a:pt x="2819" y="1496"/>
                  </a:lnTo>
                  <a:lnTo>
                    <a:pt x="2808" y="1484"/>
                  </a:lnTo>
                  <a:lnTo>
                    <a:pt x="2785" y="1490"/>
                  </a:lnTo>
                  <a:lnTo>
                    <a:pt x="2766" y="1484"/>
                  </a:lnTo>
                  <a:lnTo>
                    <a:pt x="2768" y="1475"/>
                  </a:lnTo>
                  <a:lnTo>
                    <a:pt x="2774" y="1474"/>
                  </a:lnTo>
                  <a:lnTo>
                    <a:pt x="2771" y="1460"/>
                  </a:lnTo>
                  <a:lnTo>
                    <a:pt x="2782" y="1448"/>
                  </a:lnTo>
                  <a:lnTo>
                    <a:pt x="2781" y="1436"/>
                  </a:lnTo>
                  <a:lnTo>
                    <a:pt x="2761" y="1433"/>
                  </a:lnTo>
                  <a:lnTo>
                    <a:pt x="2792" y="1420"/>
                  </a:lnTo>
                  <a:lnTo>
                    <a:pt x="2791" y="1404"/>
                  </a:lnTo>
                  <a:lnTo>
                    <a:pt x="2786" y="1383"/>
                  </a:lnTo>
                  <a:lnTo>
                    <a:pt x="2797" y="1387"/>
                  </a:lnTo>
                  <a:lnTo>
                    <a:pt x="2806" y="1398"/>
                  </a:lnTo>
                  <a:lnTo>
                    <a:pt x="2833" y="1395"/>
                  </a:lnTo>
                  <a:lnTo>
                    <a:pt x="2852" y="1400"/>
                  </a:lnTo>
                  <a:lnTo>
                    <a:pt x="2868" y="1398"/>
                  </a:lnTo>
                  <a:lnTo>
                    <a:pt x="2881" y="1404"/>
                  </a:lnTo>
                  <a:lnTo>
                    <a:pt x="2887" y="1425"/>
                  </a:lnTo>
                  <a:lnTo>
                    <a:pt x="2897" y="1440"/>
                  </a:lnTo>
                  <a:lnTo>
                    <a:pt x="2922" y="1446"/>
                  </a:lnTo>
                  <a:lnTo>
                    <a:pt x="2949" y="1408"/>
                  </a:lnTo>
                  <a:lnTo>
                    <a:pt x="2946" y="1392"/>
                  </a:lnTo>
                  <a:lnTo>
                    <a:pt x="2935" y="1379"/>
                  </a:lnTo>
                  <a:lnTo>
                    <a:pt x="2927" y="1358"/>
                  </a:lnTo>
                  <a:lnTo>
                    <a:pt x="2905" y="1371"/>
                  </a:lnTo>
                  <a:lnTo>
                    <a:pt x="2890" y="1361"/>
                  </a:lnTo>
                  <a:lnTo>
                    <a:pt x="2862" y="1356"/>
                  </a:lnTo>
                  <a:lnTo>
                    <a:pt x="2844" y="1358"/>
                  </a:lnTo>
                  <a:lnTo>
                    <a:pt x="2842" y="1355"/>
                  </a:lnTo>
                  <a:lnTo>
                    <a:pt x="2855" y="1350"/>
                  </a:lnTo>
                  <a:lnTo>
                    <a:pt x="2857" y="1334"/>
                  </a:lnTo>
                  <a:lnTo>
                    <a:pt x="2856" y="1318"/>
                  </a:lnTo>
                  <a:lnTo>
                    <a:pt x="2858" y="1298"/>
                  </a:lnTo>
                  <a:lnTo>
                    <a:pt x="2860" y="1284"/>
                  </a:lnTo>
                  <a:lnTo>
                    <a:pt x="2852" y="1276"/>
                  </a:lnTo>
                  <a:lnTo>
                    <a:pt x="2840" y="1274"/>
                  </a:lnTo>
                  <a:lnTo>
                    <a:pt x="2825" y="1285"/>
                  </a:lnTo>
                  <a:lnTo>
                    <a:pt x="2812" y="1288"/>
                  </a:lnTo>
                  <a:lnTo>
                    <a:pt x="2826" y="1269"/>
                  </a:lnTo>
                  <a:lnTo>
                    <a:pt x="2852" y="1258"/>
                  </a:lnTo>
                  <a:lnTo>
                    <a:pt x="2866" y="1260"/>
                  </a:lnTo>
                  <a:lnTo>
                    <a:pt x="2863" y="1243"/>
                  </a:lnTo>
                  <a:lnTo>
                    <a:pt x="2833" y="1215"/>
                  </a:lnTo>
                  <a:lnTo>
                    <a:pt x="2818" y="1196"/>
                  </a:lnTo>
                  <a:lnTo>
                    <a:pt x="2796" y="1195"/>
                  </a:lnTo>
                  <a:lnTo>
                    <a:pt x="2782" y="1184"/>
                  </a:lnTo>
                  <a:lnTo>
                    <a:pt x="2817" y="1187"/>
                  </a:lnTo>
                  <a:lnTo>
                    <a:pt x="2797" y="1166"/>
                  </a:lnTo>
                  <a:lnTo>
                    <a:pt x="2889" y="1216"/>
                  </a:lnTo>
                  <a:lnTo>
                    <a:pt x="2898" y="1231"/>
                  </a:lnTo>
                  <a:lnTo>
                    <a:pt x="2900" y="1252"/>
                  </a:lnTo>
                  <a:lnTo>
                    <a:pt x="2914" y="1260"/>
                  </a:lnTo>
                  <a:lnTo>
                    <a:pt x="2922" y="1257"/>
                  </a:lnTo>
                  <a:lnTo>
                    <a:pt x="2930" y="1225"/>
                  </a:lnTo>
                  <a:lnTo>
                    <a:pt x="2930" y="1194"/>
                  </a:lnTo>
                  <a:lnTo>
                    <a:pt x="2925" y="1160"/>
                  </a:lnTo>
                  <a:lnTo>
                    <a:pt x="2925" y="1130"/>
                  </a:lnTo>
                  <a:lnTo>
                    <a:pt x="2910" y="1105"/>
                  </a:lnTo>
                  <a:lnTo>
                    <a:pt x="2897" y="1090"/>
                  </a:lnTo>
                  <a:lnTo>
                    <a:pt x="2883" y="1093"/>
                  </a:lnTo>
                  <a:lnTo>
                    <a:pt x="2873" y="1090"/>
                  </a:lnTo>
                  <a:lnTo>
                    <a:pt x="2862" y="1081"/>
                  </a:lnTo>
                  <a:lnTo>
                    <a:pt x="2842" y="1078"/>
                  </a:lnTo>
                  <a:lnTo>
                    <a:pt x="2842" y="1070"/>
                  </a:lnTo>
                  <a:lnTo>
                    <a:pt x="2868" y="1070"/>
                  </a:lnTo>
                  <a:lnTo>
                    <a:pt x="2885" y="1066"/>
                  </a:lnTo>
                  <a:lnTo>
                    <a:pt x="2898" y="1059"/>
                  </a:lnTo>
                  <a:lnTo>
                    <a:pt x="2911" y="1056"/>
                  </a:lnTo>
                  <a:lnTo>
                    <a:pt x="2912" y="1045"/>
                  </a:lnTo>
                  <a:lnTo>
                    <a:pt x="2904" y="1019"/>
                  </a:lnTo>
                  <a:lnTo>
                    <a:pt x="2889" y="1016"/>
                  </a:lnTo>
                  <a:lnTo>
                    <a:pt x="2869" y="1021"/>
                  </a:lnTo>
                  <a:lnTo>
                    <a:pt x="2844" y="1001"/>
                  </a:lnTo>
                  <a:lnTo>
                    <a:pt x="2866" y="1034"/>
                  </a:lnTo>
                  <a:lnTo>
                    <a:pt x="2854" y="1033"/>
                  </a:lnTo>
                  <a:lnTo>
                    <a:pt x="2841" y="1016"/>
                  </a:lnTo>
                  <a:lnTo>
                    <a:pt x="2833" y="1010"/>
                  </a:lnTo>
                  <a:lnTo>
                    <a:pt x="2839" y="1029"/>
                  </a:lnTo>
                  <a:lnTo>
                    <a:pt x="2824" y="1024"/>
                  </a:lnTo>
                  <a:lnTo>
                    <a:pt x="2820" y="1016"/>
                  </a:lnTo>
                  <a:lnTo>
                    <a:pt x="2808" y="1015"/>
                  </a:lnTo>
                  <a:lnTo>
                    <a:pt x="2809" y="1004"/>
                  </a:lnTo>
                  <a:lnTo>
                    <a:pt x="2809" y="990"/>
                  </a:lnTo>
                  <a:lnTo>
                    <a:pt x="2811" y="985"/>
                  </a:lnTo>
                  <a:lnTo>
                    <a:pt x="2808" y="973"/>
                  </a:lnTo>
                  <a:lnTo>
                    <a:pt x="2775" y="976"/>
                  </a:lnTo>
                  <a:lnTo>
                    <a:pt x="2759" y="968"/>
                  </a:lnTo>
                  <a:lnTo>
                    <a:pt x="2766" y="962"/>
                  </a:lnTo>
                  <a:lnTo>
                    <a:pt x="2801" y="968"/>
                  </a:lnTo>
                  <a:lnTo>
                    <a:pt x="2792" y="961"/>
                  </a:lnTo>
                  <a:lnTo>
                    <a:pt x="2799" y="951"/>
                  </a:lnTo>
                  <a:lnTo>
                    <a:pt x="2783" y="947"/>
                  </a:lnTo>
                  <a:lnTo>
                    <a:pt x="2779" y="934"/>
                  </a:lnTo>
                  <a:lnTo>
                    <a:pt x="2771" y="931"/>
                  </a:lnTo>
                  <a:lnTo>
                    <a:pt x="2763" y="946"/>
                  </a:lnTo>
                  <a:lnTo>
                    <a:pt x="2763" y="931"/>
                  </a:lnTo>
                  <a:lnTo>
                    <a:pt x="2753" y="906"/>
                  </a:lnTo>
                  <a:lnTo>
                    <a:pt x="2766" y="897"/>
                  </a:lnTo>
                  <a:lnTo>
                    <a:pt x="2768" y="884"/>
                  </a:lnTo>
                  <a:lnTo>
                    <a:pt x="2785" y="881"/>
                  </a:lnTo>
                  <a:lnTo>
                    <a:pt x="2797" y="898"/>
                  </a:lnTo>
                  <a:lnTo>
                    <a:pt x="2806" y="916"/>
                  </a:lnTo>
                  <a:lnTo>
                    <a:pt x="2823" y="903"/>
                  </a:lnTo>
                  <a:lnTo>
                    <a:pt x="2831" y="888"/>
                  </a:lnTo>
                  <a:lnTo>
                    <a:pt x="2855" y="881"/>
                  </a:lnTo>
                  <a:lnTo>
                    <a:pt x="2809" y="868"/>
                  </a:lnTo>
                  <a:lnTo>
                    <a:pt x="2815" y="862"/>
                  </a:lnTo>
                  <a:lnTo>
                    <a:pt x="2852" y="866"/>
                  </a:lnTo>
                  <a:lnTo>
                    <a:pt x="2863" y="859"/>
                  </a:lnTo>
                  <a:lnTo>
                    <a:pt x="2860" y="855"/>
                  </a:lnTo>
                  <a:lnTo>
                    <a:pt x="2807" y="841"/>
                  </a:lnTo>
                  <a:lnTo>
                    <a:pt x="2874" y="844"/>
                  </a:lnTo>
                  <a:lnTo>
                    <a:pt x="2915" y="854"/>
                  </a:lnTo>
                  <a:lnTo>
                    <a:pt x="2943" y="870"/>
                  </a:lnTo>
                  <a:lnTo>
                    <a:pt x="2985" y="884"/>
                  </a:lnTo>
                  <a:lnTo>
                    <a:pt x="2997" y="865"/>
                  </a:lnTo>
                  <a:lnTo>
                    <a:pt x="2997" y="856"/>
                  </a:lnTo>
                  <a:lnTo>
                    <a:pt x="3000" y="845"/>
                  </a:lnTo>
                  <a:lnTo>
                    <a:pt x="3000" y="833"/>
                  </a:lnTo>
                  <a:lnTo>
                    <a:pt x="3000" y="805"/>
                  </a:lnTo>
                  <a:lnTo>
                    <a:pt x="2995" y="757"/>
                  </a:lnTo>
                  <a:lnTo>
                    <a:pt x="2992" y="754"/>
                  </a:lnTo>
                  <a:lnTo>
                    <a:pt x="2986" y="758"/>
                  </a:lnTo>
                  <a:lnTo>
                    <a:pt x="2963" y="741"/>
                  </a:lnTo>
                  <a:lnTo>
                    <a:pt x="2954" y="752"/>
                  </a:lnTo>
                  <a:lnTo>
                    <a:pt x="2955" y="773"/>
                  </a:lnTo>
                  <a:lnTo>
                    <a:pt x="2949" y="775"/>
                  </a:lnTo>
                  <a:lnTo>
                    <a:pt x="2936" y="771"/>
                  </a:lnTo>
                  <a:lnTo>
                    <a:pt x="2935" y="754"/>
                  </a:lnTo>
                  <a:lnTo>
                    <a:pt x="2915" y="738"/>
                  </a:lnTo>
                  <a:lnTo>
                    <a:pt x="2868" y="733"/>
                  </a:lnTo>
                  <a:lnTo>
                    <a:pt x="2889" y="730"/>
                  </a:lnTo>
                  <a:lnTo>
                    <a:pt x="2887" y="720"/>
                  </a:lnTo>
                  <a:lnTo>
                    <a:pt x="2863" y="709"/>
                  </a:lnTo>
                  <a:lnTo>
                    <a:pt x="2873" y="706"/>
                  </a:lnTo>
                  <a:lnTo>
                    <a:pt x="2873" y="695"/>
                  </a:lnTo>
                  <a:lnTo>
                    <a:pt x="2889" y="696"/>
                  </a:lnTo>
                  <a:lnTo>
                    <a:pt x="2862" y="676"/>
                  </a:lnTo>
                  <a:lnTo>
                    <a:pt x="2858" y="667"/>
                  </a:lnTo>
                  <a:lnTo>
                    <a:pt x="2868" y="650"/>
                  </a:lnTo>
                  <a:lnTo>
                    <a:pt x="2884" y="657"/>
                  </a:lnTo>
                  <a:lnTo>
                    <a:pt x="2910" y="657"/>
                  </a:lnTo>
                  <a:lnTo>
                    <a:pt x="2941" y="689"/>
                  </a:lnTo>
                  <a:lnTo>
                    <a:pt x="2955" y="680"/>
                  </a:lnTo>
                  <a:lnTo>
                    <a:pt x="2953" y="660"/>
                  </a:lnTo>
                  <a:lnTo>
                    <a:pt x="2943" y="646"/>
                  </a:lnTo>
                  <a:lnTo>
                    <a:pt x="2884" y="618"/>
                  </a:lnTo>
                  <a:lnTo>
                    <a:pt x="2869" y="607"/>
                  </a:lnTo>
                  <a:lnTo>
                    <a:pt x="2867" y="592"/>
                  </a:lnTo>
                  <a:lnTo>
                    <a:pt x="2857" y="585"/>
                  </a:lnTo>
                  <a:lnTo>
                    <a:pt x="2846" y="593"/>
                  </a:lnTo>
                  <a:lnTo>
                    <a:pt x="2820" y="663"/>
                  </a:lnTo>
                  <a:lnTo>
                    <a:pt x="2807" y="666"/>
                  </a:lnTo>
                  <a:lnTo>
                    <a:pt x="2798" y="646"/>
                  </a:lnTo>
                  <a:lnTo>
                    <a:pt x="2808" y="619"/>
                  </a:lnTo>
                  <a:lnTo>
                    <a:pt x="2811" y="594"/>
                  </a:lnTo>
                  <a:lnTo>
                    <a:pt x="2813" y="579"/>
                  </a:lnTo>
                  <a:lnTo>
                    <a:pt x="2826" y="561"/>
                  </a:lnTo>
                  <a:lnTo>
                    <a:pt x="2829" y="550"/>
                  </a:lnTo>
                  <a:lnTo>
                    <a:pt x="2824" y="537"/>
                  </a:lnTo>
                  <a:lnTo>
                    <a:pt x="2829" y="505"/>
                  </a:lnTo>
                  <a:lnTo>
                    <a:pt x="2831" y="472"/>
                  </a:lnTo>
                  <a:lnTo>
                    <a:pt x="2844" y="425"/>
                  </a:lnTo>
                  <a:lnTo>
                    <a:pt x="2849" y="411"/>
                  </a:lnTo>
                  <a:lnTo>
                    <a:pt x="2833" y="413"/>
                  </a:lnTo>
                  <a:lnTo>
                    <a:pt x="2829" y="404"/>
                  </a:lnTo>
                  <a:lnTo>
                    <a:pt x="2841" y="403"/>
                  </a:lnTo>
                  <a:lnTo>
                    <a:pt x="2842" y="391"/>
                  </a:lnTo>
                  <a:lnTo>
                    <a:pt x="2842" y="376"/>
                  </a:lnTo>
                  <a:lnTo>
                    <a:pt x="2839" y="366"/>
                  </a:lnTo>
                  <a:lnTo>
                    <a:pt x="2842" y="359"/>
                  </a:lnTo>
                  <a:lnTo>
                    <a:pt x="2852" y="362"/>
                  </a:lnTo>
                  <a:lnTo>
                    <a:pt x="2872" y="345"/>
                  </a:lnTo>
                  <a:lnTo>
                    <a:pt x="2890" y="353"/>
                  </a:lnTo>
                  <a:lnTo>
                    <a:pt x="2908" y="333"/>
                  </a:lnTo>
                  <a:lnTo>
                    <a:pt x="2908" y="314"/>
                  </a:lnTo>
                  <a:lnTo>
                    <a:pt x="2904" y="297"/>
                  </a:lnTo>
                  <a:lnTo>
                    <a:pt x="2904" y="270"/>
                  </a:lnTo>
                  <a:lnTo>
                    <a:pt x="2908" y="274"/>
                  </a:lnTo>
                  <a:lnTo>
                    <a:pt x="2919" y="265"/>
                  </a:lnTo>
                  <a:lnTo>
                    <a:pt x="2920" y="273"/>
                  </a:lnTo>
                  <a:lnTo>
                    <a:pt x="2924" y="270"/>
                  </a:lnTo>
                  <a:lnTo>
                    <a:pt x="2924" y="248"/>
                  </a:lnTo>
                  <a:lnTo>
                    <a:pt x="2931" y="232"/>
                  </a:lnTo>
                  <a:lnTo>
                    <a:pt x="2941" y="228"/>
                  </a:lnTo>
                  <a:lnTo>
                    <a:pt x="2941" y="248"/>
                  </a:lnTo>
                  <a:lnTo>
                    <a:pt x="2944" y="240"/>
                  </a:lnTo>
                  <a:lnTo>
                    <a:pt x="2951" y="215"/>
                  </a:lnTo>
                  <a:lnTo>
                    <a:pt x="2924" y="211"/>
                  </a:lnTo>
                  <a:lnTo>
                    <a:pt x="2920" y="235"/>
                  </a:lnTo>
                  <a:lnTo>
                    <a:pt x="2910" y="260"/>
                  </a:lnTo>
                  <a:lnTo>
                    <a:pt x="2909" y="237"/>
                  </a:lnTo>
                  <a:lnTo>
                    <a:pt x="2919" y="211"/>
                  </a:lnTo>
                  <a:lnTo>
                    <a:pt x="2921" y="182"/>
                  </a:lnTo>
                  <a:lnTo>
                    <a:pt x="2916" y="173"/>
                  </a:lnTo>
                  <a:lnTo>
                    <a:pt x="2921" y="154"/>
                  </a:lnTo>
                  <a:lnTo>
                    <a:pt x="2925" y="104"/>
                  </a:lnTo>
                  <a:lnTo>
                    <a:pt x="2936" y="81"/>
                  </a:lnTo>
                  <a:lnTo>
                    <a:pt x="2944" y="74"/>
                  </a:lnTo>
                  <a:lnTo>
                    <a:pt x="2979" y="86"/>
                  </a:lnTo>
                  <a:lnTo>
                    <a:pt x="3005" y="77"/>
                  </a:lnTo>
                  <a:lnTo>
                    <a:pt x="3018" y="54"/>
                  </a:lnTo>
                  <a:lnTo>
                    <a:pt x="3021" y="39"/>
                  </a:lnTo>
                  <a:lnTo>
                    <a:pt x="3030" y="21"/>
                  </a:lnTo>
                  <a:lnTo>
                    <a:pt x="3033" y="5"/>
                  </a:lnTo>
                  <a:lnTo>
                    <a:pt x="3035" y="0"/>
                  </a:lnTo>
                  <a:lnTo>
                    <a:pt x="2920" y="0"/>
                  </a:lnTo>
                  <a:lnTo>
                    <a:pt x="2901" y="25"/>
                  </a:lnTo>
                  <a:lnTo>
                    <a:pt x="2894" y="47"/>
                  </a:lnTo>
                  <a:lnTo>
                    <a:pt x="2894" y="63"/>
                  </a:lnTo>
                  <a:lnTo>
                    <a:pt x="2906" y="65"/>
                  </a:lnTo>
                  <a:lnTo>
                    <a:pt x="2887" y="79"/>
                  </a:lnTo>
                  <a:lnTo>
                    <a:pt x="2877" y="52"/>
                  </a:lnTo>
                  <a:lnTo>
                    <a:pt x="2868" y="48"/>
                  </a:lnTo>
                  <a:lnTo>
                    <a:pt x="2877" y="20"/>
                  </a:lnTo>
                  <a:lnTo>
                    <a:pt x="2877" y="7"/>
                  </a:lnTo>
                  <a:lnTo>
                    <a:pt x="2874" y="0"/>
                  </a:lnTo>
                  <a:lnTo>
                    <a:pt x="451" y="0"/>
                  </a:lnTo>
                  <a:lnTo>
                    <a:pt x="430" y="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5" name="Freeform 234"/>
            <p:cNvSpPr>
              <a:spLocks noChangeAspect="1"/>
            </p:cNvSpPr>
            <p:nvPr/>
          </p:nvSpPr>
          <p:spPr bwMode="gray">
            <a:xfrm>
              <a:off x="3804443" y="1951384"/>
              <a:ext cx="52388" cy="52388"/>
            </a:xfrm>
            <a:custGeom>
              <a:avLst/>
              <a:gdLst/>
              <a:ahLst/>
              <a:cxnLst>
                <a:cxn ang="0">
                  <a:pos x="29" y="0"/>
                </a:cxn>
                <a:cxn ang="0">
                  <a:pos x="49" y="10"/>
                </a:cxn>
                <a:cxn ang="0">
                  <a:pos x="67" y="13"/>
                </a:cxn>
                <a:cxn ang="0">
                  <a:pos x="92" y="25"/>
                </a:cxn>
                <a:cxn ang="0">
                  <a:pos x="128" y="80"/>
                </a:cxn>
                <a:cxn ang="0">
                  <a:pos x="150" y="86"/>
                </a:cxn>
                <a:cxn ang="0">
                  <a:pos x="163" y="99"/>
                </a:cxn>
                <a:cxn ang="0">
                  <a:pos x="163" y="116"/>
                </a:cxn>
                <a:cxn ang="0">
                  <a:pos x="161" y="126"/>
                </a:cxn>
                <a:cxn ang="0">
                  <a:pos x="146" y="143"/>
                </a:cxn>
                <a:cxn ang="0">
                  <a:pos x="87" y="162"/>
                </a:cxn>
                <a:cxn ang="0">
                  <a:pos x="70" y="166"/>
                </a:cxn>
                <a:cxn ang="0">
                  <a:pos x="60" y="165"/>
                </a:cxn>
                <a:cxn ang="0">
                  <a:pos x="40" y="150"/>
                </a:cxn>
                <a:cxn ang="0">
                  <a:pos x="40" y="142"/>
                </a:cxn>
                <a:cxn ang="0">
                  <a:pos x="53" y="139"/>
                </a:cxn>
                <a:cxn ang="0">
                  <a:pos x="66" y="143"/>
                </a:cxn>
                <a:cxn ang="0">
                  <a:pos x="77" y="139"/>
                </a:cxn>
                <a:cxn ang="0">
                  <a:pos x="77" y="130"/>
                </a:cxn>
                <a:cxn ang="0">
                  <a:pos x="69" y="138"/>
                </a:cxn>
                <a:cxn ang="0">
                  <a:pos x="67" y="130"/>
                </a:cxn>
                <a:cxn ang="0">
                  <a:pos x="55" y="129"/>
                </a:cxn>
                <a:cxn ang="0">
                  <a:pos x="55" y="117"/>
                </a:cxn>
                <a:cxn ang="0">
                  <a:pos x="45" y="126"/>
                </a:cxn>
                <a:cxn ang="0">
                  <a:pos x="22" y="126"/>
                </a:cxn>
                <a:cxn ang="0">
                  <a:pos x="2" y="117"/>
                </a:cxn>
                <a:cxn ang="0">
                  <a:pos x="1" y="103"/>
                </a:cxn>
                <a:cxn ang="0">
                  <a:pos x="11" y="100"/>
                </a:cxn>
                <a:cxn ang="0">
                  <a:pos x="28" y="106"/>
                </a:cxn>
                <a:cxn ang="0">
                  <a:pos x="16" y="91"/>
                </a:cxn>
                <a:cxn ang="0">
                  <a:pos x="0" y="79"/>
                </a:cxn>
                <a:cxn ang="0">
                  <a:pos x="5" y="72"/>
                </a:cxn>
                <a:cxn ang="0">
                  <a:pos x="34" y="69"/>
                </a:cxn>
                <a:cxn ang="0">
                  <a:pos x="19" y="58"/>
                </a:cxn>
                <a:cxn ang="0">
                  <a:pos x="7" y="35"/>
                </a:cxn>
                <a:cxn ang="0">
                  <a:pos x="7" y="15"/>
                </a:cxn>
                <a:cxn ang="0">
                  <a:pos x="29" y="0"/>
                </a:cxn>
              </a:cxnLst>
              <a:rect l="0" t="0" r="r" b="b"/>
              <a:pathLst>
                <a:path w="163" h="166">
                  <a:moveTo>
                    <a:pt x="29" y="0"/>
                  </a:moveTo>
                  <a:lnTo>
                    <a:pt x="49" y="10"/>
                  </a:lnTo>
                  <a:lnTo>
                    <a:pt x="67" y="13"/>
                  </a:lnTo>
                  <a:lnTo>
                    <a:pt x="92" y="25"/>
                  </a:lnTo>
                  <a:lnTo>
                    <a:pt x="128" y="80"/>
                  </a:lnTo>
                  <a:lnTo>
                    <a:pt x="150" y="86"/>
                  </a:lnTo>
                  <a:lnTo>
                    <a:pt x="163" y="99"/>
                  </a:lnTo>
                  <a:lnTo>
                    <a:pt x="163" y="116"/>
                  </a:lnTo>
                  <a:lnTo>
                    <a:pt x="161" y="126"/>
                  </a:lnTo>
                  <a:lnTo>
                    <a:pt x="146" y="143"/>
                  </a:lnTo>
                  <a:lnTo>
                    <a:pt x="87" y="162"/>
                  </a:lnTo>
                  <a:lnTo>
                    <a:pt x="70" y="166"/>
                  </a:lnTo>
                  <a:lnTo>
                    <a:pt x="60" y="165"/>
                  </a:lnTo>
                  <a:lnTo>
                    <a:pt x="40" y="150"/>
                  </a:lnTo>
                  <a:lnTo>
                    <a:pt x="40" y="142"/>
                  </a:lnTo>
                  <a:lnTo>
                    <a:pt x="53" y="139"/>
                  </a:lnTo>
                  <a:lnTo>
                    <a:pt x="66" y="143"/>
                  </a:lnTo>
                  <a:lnTo>
                    <a:pt x="77" y="139"/>
                  </a:lnTo>
                  <a:lnTo>
                    <a:pt x="77" y="130"/>
                  </a:lnTo>
                  <a:lnTo>
                    <a:pt x="69" y="138"/>
                  </a:lnTo>
                  <a:lnTo>
                    <a:pt x="67" y="130"/>
                  </a:lnTo>
                  <a:lnTo>
                    <a:pt x="55" y="129"/>
                  </a:lnTo>
                  <a:lnTo>
                    <a:pt x="55" y="117"/>
                  </a:lnTo>
                  <a:lnTo>
                    <a:pt x="45" y="126"/>
                  </a:lnTo>
                  <a:lnTo>
                    <a:pt x="22" y="126"/>
                  </a:lnTo>
                  <a:lnTo>
                    <a:pt x="2" y="117"/>
                  </a:lnTo>
                  <a:lnTo>
                    <a:pt x="1" y="103"/>
                  </a:lnTo>
                  <a:lnTo>
                    <a:pt x="11" y="100"/>
                  </a:lnTo>
                  <a:lnTo>
                    <a:pt x="28" y="106"/>
                  </a:lnTo>
                  <a:lnTo>
                    <a:pt x="16" y="91"/>
                  </a:lnTo>
                  <a:lnTo>
                    <a:pt x="0" y="79"/>
                  </a:lnTo>
                  <a:lnTo>
                    <a:pt x="5" y="72"/>
                  </a:lnTo>
                  <a:lnTo>
                    <a:pt x="34" y="69"/>
                  </a:lnTo>
                  <a:lnTo>
                    <a:pt x="19" y="58"/>
                  </a:lnTo>
                  <a:lnTo>
                    <a:pt x="7" y="35"/>
                  </a:lnTo>
                  <a:lnTo>
                    <a:pt x="7" y="15"/>
                  </a:lnTo>
                  <a:lnTo>
                    <a:pt x="2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6" name="Freeform 235"/>
            <p:cNvSpPr>
              <a:spLocks noChangeAspect="1"/>
            </p:cNvSpPr>
            <p:nvPr/>
          </p:nvSpPr>
          <p:spPr bwMode="gray">
            <a:xfrm>
              <a:off x="3559968" y="1500534"/>
              <a:ext cx="52388" cy="19050"/>
            </a:xfrm>
            <a:custGeom>
              <a:avLst/>
              <a:gdLst/>
              <a:ahLst/>
              <a:cxnLst>
                <a:cxn ang="0">
                  <a:pos x="0" y="35"/>
                </a:cxn>
                <a:cxn ang="0">
                  <a:pos x="0" y="30"/>
                </a:cxn>
                <a:cxn ang="0">
                  <a:pos x="17" y="20"/>
                </a:cxn>
                <a:cxn ang="0">
                  <a:pos x="31" y="5"/>
                </a:cxn>
                <a:cxn ang="0">
                  <a:pos x="94" y="0"/>
                </a:cxn>
                <a:cxn ang="0">
                  <a:pos x="119" y="6"/>
                </a:cxn>
                <a:cxn ang="0">
                  <a:pos x="131" y="14"/>
                </a:cxn>
                <a:cxn ang="0">
                  <a:pos x="137" y="25"/>
                </a:cxn>
                <a:cxn ang="0">
                  <a:pos x="165" y="38"/>
                </a:cxn>
                <a:cxn ang="0">
                  <a:pos x="167" y="44"/>
                </a:cxn>
                <a:cxn ang="0">
                  <a:pos x="153" y="55"/>
                </a:cxn>
                <a:cxn ang="0">
                  <a:pos x="124" y="61"/>
                </a:cxn>
                <a:cxn ang="0">
                  <a:pos x="67" y="43"/>
                </a:cxn>
                <a:cxn ang="0">
                  <a:pos x="47" y="48"/>
                </a:cxn>
                <a:cxn ang="0">
                  <a:pos x="30" y="46"/>
                </a:cxn>
                <a:cxn ang="0">
                  <a:pos x="0" y="35"/>
                </a:cxn>
              </a:cxnLst>
              <a:rect l="0" t="0" r="r" b="b"/>
              <a:pathLst>
                <a:path w="167" h="61">
                  <a:moveTo>
                    <a:pt x="0" y="35"/>
                  </a:moveTo>
                  <a:lnTo>
                    <a:pt x="0" y="30"/>
                  </a:lnTo>
                  <a:lnTo>
                    <a:pt x="17" y="20"/>
                  </a:lnTo>
                  <a:lnTo>
                    <a:pt x="31" y="5"/>
                  </a:lnTo>
                  <a:lnTo>
                    <a:pt x="94" y="0"/>
                  </a:lnTo>
                  <a:lnTo>
                    <a:pt x="119" y="6"/>
                  </a:lnTo>
                  <a:lnTo>
                    <a:pt x="131" y="14"/>
                  </a:lnTo>
                  <a:lnTo>
                    <a:pt x="137" y="25"/>
                  </a:lnTo>
                  <a:lnTo>
                    <a:pt x="165" y="38"/>
                  </a:lnTo>
                  <a:lnTo>
                    <a:pt x="167" y="44"/>
                  </a:lnTo>
                  <a:lnTo>
                    <a:pt x="153" y="55"/>
                  </a:lnTo>
                  <a:lnTo>
                    <a:pt x="124" y="61"/>
                  </a:lnTo>
                  <a:lnTo>
                    <a:pt x="67" y="43"/>
                  </a:lnTo>
                  <a:lnTo>
                    <a:pt x="47" y="48"/>
                  </a:lnTo>
                  <a:lnTo>
                    <a:pt x="30" y="46"/>
                  </a:lnTo>
                  <a:lnTo>
                    <a:pt x="0" y="3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76" name="Group 236"/>
            <p:cNvGrpSpPr>
              <a:grpSpLocks noChangeAspect="1"/>
            </p:cNvGrpSpPr>
            <p:nvPr/>
          </p:nvGrpSpPr>
          <p:grpSpPr bwMode="gray">
            <a:xfrm>
              <a:off x="3344103" y="3475441"/>
              <a:ext cx="808049" cy="1365266"/>
              <a:chOff x="1624" y="2350"/>
              <a:chExt cx="509" cy="860"/>
            </a:xfrm>
            <a:grpFill/>
          </p:grpSpPr>
          <p:sp>
            <p:nvSpPr>
              <p:cNvPr id="263" name="Freeform 237"/>
              <p:cNvSpPr>
                <a:spLocks noChangeAspect="1"/>
              </p:cNvSpPr>
              <p:nvPr/>
            </p:nvSpPr>
            <p:spPr bwMode="gray">
              <a:xfrm>
                <a:off x="1709" y="3154"/>
                <a:ext cx="23" cy="27"/>
              </a:xfrm>
              <a:custGeom>
                <a:avLst/>
                <a:gdLst/>
                <a:ahLst/>
                <a:cxnLst>
                  <a:cxn ang="0">
                    <a:pos x="4" y="17"/>
                  </a:cxn>
                  <a:cxn ang="0">
                    <a:pos x="7" y="12"/>
                  </a:cxn>
                  <a:cxn ang="0">
                    <a:pos x="17" y="17"/>
                  </a:cxn>
                  <a:cxn ang="0">
                    <a:pos x="28" y="10"/>
                  </a:cxn>
                  <a:cxn ang="0">
                    <a:pos x="33" y="23"/>
                  </a:cxn>
                  <a:cxn ang="0">
                    <a:pos x="41" y="23"/>
                  </a:cxn>
                  <a:cxn ang="0">
                    <a:pos x="41" y="7"/>
                  </a:cxn>
                  <a:cxn ang="0">
                    <a:pos x="43" y="1"/>
                  </a:cxn>
                  <a:cxn ang="0">
                    <a:pos x="53" y="15"/>
                  </a:cxn>
                  <a:cxn ang="0">
                    <a:pos x="43" y="39"/>
                  </a:cxn>
                  <a:cxn ang="0">
                    <a:pos x="45" y="60"/>
                  </a:cxn>
                  <a:cxn ang="0">
                    <a:pos x="53" y="72"/>
                  </a:cxn>
                  <a:cxn ang="0">
                    <a:pos x="80" y="61"/>
                  </a:cxn>
                  <a:cxn ang="0">
                    <a:pos x="100" y="64"/>
                  </a:cxn>
                  <a:cxn ang="0">
                    <a:pos x="115" y="70"/>
                  </a:cxn>
                  <a:cxn ang="0">
                    <a:pos x="92" y="97"/>
                  </a:cxn>
                  <a:cxn ang="0">
                    <a:pos x="77" y="99"/>
                  </a:cxn>
                  <a:cxn ang="0">
                    <a:pos x="74" y="107"/>
                  </a:cxn>
                  <a:cxn ang="0">
                    <a:pos x="66" y="107"/>
                  </a:cxn>
                  <a:cxn ang="0">
                    <a:pos x="63" y="117"/>
                  </a:cxn>
                  <a:cxn ang="0">
                    <a:pos x="59" y="128"/>
                  </a:cxn>
                  <a:cxn ang="0">
                    <a:pos x="53" y="131"/>
                  </a:cxn>
                  <a:cxn ang="0">
                    <a:pos x="26" y="106"/>
                  </a:cxn>
                  <a:cxn ang="0">
                    <a:pos x="43" y="108"/>
                  </a:cxn>
                  <a:cxn ang="0">
                    <a:pos x="49" y="99"/>
                  </a:cxn>
                  <a:cxn ang="0">
                    <a:pos x="39" y="83"/>
                  </a:cxn>
                  <a:cxn ang="0">
                    <a:pos x="33" y="93"/>
                  </a:cxn>
                  <a:cxn ang="0">
                    <a:pos x="20" y="86"/>
                  </a:cxn>
                  <a:cxn ang="0">
                    <a:pos x="10" y="77"/>
                  </a:cxn>
                  <a:cxn ang="0">
                    <a:pos x="7" y="66"/>
                  </a:cxn>
                  <a:cxn ang="0">
                    <a:pos x="0" y="66"/>
                  </a:cxn>
                  <a:cxn ang="0">
                    <a:pos x="1" y="50"/>
                  </a:cxn>
                  <a:cxn ang="0">
                    <a:pos x="1" y="31"/>
                  </a:cxn>
                </a:cxnLst>
                <a:rect l="0" t="0" r="r" b="b"/>
                <a:pathLst>
                  <a:path w="115" h="134">
                    <a:moveTo>
                      <a:pt x="2" y="17"/>
                    </a:moveTo>
                    <a:lnTo>
                      <a:pt x="4" y="17"/>
                    </a:lnTo>
                    <a:lnTo>
                      <a:pt x="5" y="13"/>
                    </a:lnTo>
                    <a:lnTo>
                      <a:pt x="7" y="12"/>
                    </a:lnTo>
                    <a:lnTo>
                      <a:pt x="12" y="16"/>
                    </a:lnTo>
                    <a:lnTo>
                      <a:pt x="17" y="17"/>
                    </a:lnTo>
                    <a:lnTo>
                      <a:pt x="22" y="12"/>
                    </a:lnTo>
                    <a:lnTo>
                      <a:pt x="28" y="10"/>
                    </a:lnTo>
                    <a:lnTo>
                      <a:pt x="32" y="13"/>
                    </a:lnTo>
                    <a:lnTo>
                      <a:pt x="33" y="23"/>
                    </a:lnTo>
                    <a:lnTo>
                      <a:pt x="36" y="27"/>
                    </a:lnTo>
                    <a:lnTo>
                      <a:pt x="41" y="23"/>
                    </a:lnTo>
                    <a:lnTo>
                      <a:pt x="44" y="11"/>
                    </a:lnTo>
                    <a:lnTo>
                      <a:pt x="41" y="7"/>
                    </a:lnTo>
                    <a:lnTo>
                      <a:pt x="41" y="0"/>
                    </a:lnTo>
                    <a:lnTo>
                      <a:pt x="43" y="1"/>
                    </a:lnTo>
                    <a:lnTo>
                      <a:pt x="50" y="6"/>
                    </a:lnTo>
                    <a:lnTo>
                      <a:pt x="53" y="15"/>
                    </a:lnTo>
                    <a:lnTo>
                      <a:pt x="54" y="27"/>
                    </a:lnTo>
                    <a:lnTo>
                      <a:pt x="43" y="39"/>
                    </a:lnTo>
                    <a:lnTo>
                      <a:pt x="37" y="55"/>
                    </a:lnTo>
                    <a:lnTo>
                      <a:pt x="45" y="60"/>
                    </a:lnTo>
                    <a:lnTo>
                      <a:pt x="52" y="66"/>
                    </a:lnTo>
                    <a:lnTo>
                      <a:pt x="53" y="72"/>
                    </a:lnTo>
                    <a:lnTo>
                      <a:pt x="63" y="80"/>
                    </a:lnTo>
                    <a:lnTo>
                      <a:pt x="80" y="61"/>
                    </a:lnTo>
                    <a:lnTo>
                      <a:pt x="87" y="61"/>
                    </a:lnTo>
                    <a:lnTo>
                      <a:pt x="100" y="64"/>
                    </a:lnTo>
                    <a:lnTo>
                      <a:pt x="112" y="63"/>
                    </a:lnTo>
                    <a:lnTo>
                      <a:pt x="115" y="70"/>
                    </a:lnTo>
                    <a:lnTo>
                      <a:pt x="115" y="79"/>
                    </a:lnTo>
                    <a:lnTo>
                      <a:pt x="92" y="97"/>
                    </a:lnTo>
                    <a:lnTo>
                      <a:pt x="85" y="102"/>
                    </a:lnTo>
                    <a:lnTo>
                      <a:pt x="77" y="99"/>
                    </a:lnTo>
                    <a:lnTo>
                      <a:pt x="74" y="101"/>
                    </a:lnTo>
                    <a:lnTo>
                      <a:pt x="74" y="107"/>
                    </a:lnTo>
                    <a:lnTo>
                      <a:pt x="71" y="109"/>
                    </a:lnTo>
                    <a:lnTo>
                      <a:pt x="66" y="107"/>
                    </a:lnTo>
                    <a:lnTo>
                      <a:pt x="60" y="110"/>
                    </a:lnTo>
                    <a:lnTo>
                      <a:pt x="63" y="117"/>
                    </a:lnTo>
                    <a:lnTo>
                      <a:pt x="59" y="120"/>
                    </a:lnTo>
                    <a:lnTo>
                      <a:pt x="59" y="128"/>
                    </a:lnTo>
                    <a:lnTo>
                      <a:pt x="61" y="134"/>
                    </a:lnTo>
                    <a:lnTo>
                      <a:pt x="53" y="131"/>
                    </a:lnTo>
                    <a:lnTo>
                      <a:pt x="28" y="108"/>
                    </a:lnTo>
                    <a:lnTo>
                      <a:pt x="26" y="106"/>
                    </a:lnTo>
                    <a:lnTo>
                      <a:pt x="34" y="104"/>
                    </a:lnTo>
                    <a:lnTo>
                      <a:pt x="43" y="108"/>
                    </a:lnTo>
                    <a:lnTo>
                      <a:pt x="49" y="106"/>
                    </a:lnTo>
                    <a:lnTo>
                      <a:pt x="49" y="99"/>
                    </a:lnTo>
                    <a:lnTo>
                      <a:pt x="44" y="95"/>
                    </a:lnTo>
                    <a:lnTo>
                      <a:pt x="39" y="83"/>
                    </a:lnTo>
                    <a:lnTo>
                      <a:pt x="37" y="88"/>
                    </a:lnTo>
                    <a:lnTo>
                      <a:pt x="33" y="93"/>
                    </a:lnTo>
                    <a:lnTo>
                      <a:pt x="17" y="92"/>
                    </a:lnTo>
                    <a:lnTo>
                      <a:pt x="20" y="86"/>
                    </a:lnTo>
                    <a:lnTo>
                      <a:pt x="20" y="81"/>
                    </a:lnTo>
                    <a:lnTo>
                      <a:pt x="10" y="77"/>
                    </a:lnTo>
                    <a:lnTo>
                      <a:pt x="7" y="74"/>
                    </a:lnTo>
                    <a:lnTo>
                      <a:pt x="7" y="66"/>
                    </a:lnTo>
                    <a:lnTo>
                      <a:pt x="6" y="65"/>
                    </a:lnTo>
                    <a:lnTo>
                      <a:pt x="0" y="66"/>
                    </a:lnTo>
                    <a:lnTo>
                      <a:pt x="1" y="60"/>
                    </a:lnTo>
                    <a:lnTo>
                      <a:pt x="1" y="50"/>
                    </a:lnTo>
                    <a:lnTo>
                      <a:pt x="2" y="40"/>
                    </a:lnTo>
                    <a:lnTo>
                      <a:pt x="1" y="31"/>
                    </a:lnTo>
                    <a:lnTo>
                      <a:pt x="2" y="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64" name="Freeform 238"/>
              <p:cNvSpPr>
                <a:spLocks noChangeAspect="1"/>
              </p:cNvSpPr>
              <p:nvPr/>
            </p:nvSpPr>
            <p:spPr bwMode="gray">
              <a:xfrm>
                <a:off x="1712" y="2353"/>
                <a:ext cx="148" cy="126"/>
              </a:xfrm>
              <a:custGeom>
                <a:avLst/>
                <a:gdLst/>
                <a:ahLst/>
                <a:cxnLst>
                  <a:cxn ang="0">
                    <a:pos x="84" y="47"/>
                  </a:cxn>
                  <a:cxn ang="0">
                    <a:pos x="97" y="77"/>
                  </a:cxn>
                  <a:cxn ang="0">
                    <a:pos x="73" y="133"/>
                  </a:cxn>
                  <a:cxn ang="0">
                    <a:pos x="98" y="176"/>
                  </a:cxn>
                  <a:cxn ang="0">
                    <a:pos x="126" y="148"/>
                  </a:cxn>
                  <a:cxn ang="0">
                    <a:pos x="108" y="74"/>
                  </a:cxn>
                  <a:cxn ang="0">
                    <a:pos x="196" y="42"/>
                  </a:cxn>
                  <a:cxn ang="0">
                    <a:pos x="169" y="27"/>
                  </a:cxn>
                  <a:cxn ang="0">
                    <a:pos x="191" y="2"/>
                  </a:cxn>
                  <a:cxn ang="0">
                    <a:pos x="243" y="46"/>
                  </a:cxn>
                  <a:cxn ang="0">
                    <a:pos x="285" y="88"/>
                  </a:cxn>
                  <a:cxn ang="0">
                    <a:pos x="366" y="88"/>
                  </a:cxn>
                  <a:cxn ang="0">
                    <a:pos x="411" y="106"/>
                  </a:cxn>
                  <a:cxn ang="0">
                    <a:pos x="495" y="99"/>
                  </a:cxn>
                  <a:cxn ang="0">
                    <a:pos x="499" y="88"/>
                  </a:cxn>
                  <a:cxn ang="0">
                    <a:pos x="621" y="86"/>
                  </a:cxn>
                  <a:cxn ang="0">
                    <a:pos x="573" y="95"/>
                  </a:cxn>
                  <a:cxn ang="0">
                    <a:pos x="593" y="117"/>
                  </a:cxn>
                  <a:cxn ang="0">
                    <a:pos x="663" y="150"/>
                  </a:cxn>
                  <a:cxn ang="0">
                    <a:pos x="689" y="197"/>
                  </a:cxn>
                  <a:cxn ang="0">
                    <a:pos x="695" y="211"/>
                  </a:cxn>
                  <a:cxn ang="0">
                    <a:pos x="737" y="209"/>
                  </a:cxn>
                  <a:cxn ang="0">
                    <a:pos x="728" y="231"/>
                  </a:cxn>
                  <a:cxn ang="0">
                    <a:pos x="689" y="252"/>
                  </a:cxn>
                  <a:cxn ang="0">
                    <a:pos x="702" y="279"/>
                  </a:cxn>
                  <a:cxn ang="0">
                    <a:pos x="673" y="321"/>
                  </a:cxn>
                  <a:cxn ang="0">
                    <a:pos x="674" y="359"/>
                  </a:cxn>
                  <a:cxn ang="0">
                    <a:pos x="699" y="401"/>
                  </a:cxn>
                  <a:cxn ang="0">
                    <a:pos x="646" y="432"/>
                  </a:cxn>
                  <a:cxn ang="0">
                    <a:pos x="568" y="459"/>
                  </a:cxn>
                  <a:cxn ang="0">
                    <a:pos x="474" y="437"/>
                  </a:cxn>
                  <a:cxn ang="0">
                    <a:pos x="497" y="467"/>
                  </a:cxn>
                  <a:cxn ang="0">
                    <a:pos x="501" y="524"/>
                  </a:cxn>
                  <a:cxn ang="0">
                    <a:pos x="546" y="550"/>
                  </a:cxn>
                  <a:cxn ang="0">
                    <a:pos x="518" y="565"/>
                  </a:cxn>
                  <a:cxn ang="0">
                    <a:pos x="486" y="593"/>
                  </a:cxn>
                  <a:cxn ang="0">
                    <a:pos x="452" y="607"/>
                  </a:cxn>
                  <a:cxn ang="0">
                    <a:pos x="402" y="631"/>
                  </a:cxn>
                  <a:cxn ang="0">
                    <a:pos x="361" y="612"/>
                  </a:cxn>
                  <a:cxn ang="0">
                    <a:pos x="321" y="532"/>
                  </a:cxn>
                  <a:cxn ang="0">
                    <a:pos x="328" y="492"/>
                  </a:cxn>
                  <a:cxn ang="0">
                    <a:pos x="315" y="459"/>
                  </a:cxn>
                  <a:cxn ang="0">
                    <a:pos x="299" y="419"/>
                  </a:cxn>
                  <a:cxn ang="0">
                    <a:pos x="314" y="357"/>
                  </a:cxn>
                  <a:cxn ang="0">
                    <a:pos x="314" y="330"/>
                  </a:cxn>
                  <a:cxn ang="0">
                    <a:pos x="253" y="337"/>
                  </a:cxn>
                  <a:cxn ang="0">
                    <a:pos x="217" y="338"/>
                  </a:cxn>
                  <a:cxn ang="0">
                    <a:pos x="169" y="289"/>
                  </a:cxn>
                  <a:cxn ang="0">
                    <a:pos x="90" y="287"/>
                  </a:cxn>
                  <a:cxn ang="0">
                    <a:pos x="52" y="229"/>
                  </a:cxn>
                  <a:cxn ang="0">
                    <a:pos x="31" y="196"/>
                  </a:cxn>
                  <a:cxn ang="0">
                    <a:pos x="14" y="140"/>
                  </a:cxn>
                  <a:cxn ang="0">
                    <a:pos x="79" y="29"/>
                  </a:cxn>
                </a:cxnLst>
                <a:rect l="0" t="0" r="r" b="b"/>
                <a:pathLst>
                  <a:path w="743" h="631">
                    <a:moveTo>
                      <a:pt x="109" y="21"/>
                    </a:moveTo>
                    <a:lnTo>
                      <a:pt x="99" y="29"/>
                    </a:lnTo>
                    <a:lnTo>
                      <a:pt x="88" y="31"/>
                    </a:lnTo>
                    <a:lnTo>
                      <a:pt x="82" y="35"/>
                    </a:lnTo>
                    <a:lnTo>
                      <a:pt x="82" y="39"/>
                    </a:lnTo>
                    <a:lnTo>
                      <a:pt x="84" y="47"/>
                    </a:lnTo>
                    <a:lnTo>
                      <a:pt x="87" y="56"/>
                    </a:lnTo>
                    <a:lnTo>
                      <a:pt x="94" y="66"/>
                    </a:lnTo>
                    <a:lnTo>
                      <a:pt x="95" y="69"/>
                    </a:lnTo>
                    <a:lnTo>
                      <a:pt x="93" y="72"/>
                    </a:lnTo>
                    <a:lnTo>
                      <a:pt x="93" y="73"/>
                    </a:lnTo>
                    <a:lnTo>
                      <a:pt x="97" y="77"/>
                    </a:lnTo>
                    <a:lnTo>
                      <a:pt x="97" y="83"/>
                    </a:lnTo>
                    <a:lnTo>
                      <a:pt x="93" y="95"/>
                    </a:lnTo>
                    <a:lnTo>
                      <a:pt x="78" y="109"/>
                    </a:lnTo>
                    <a:lnTo>
                      <a:pt x="76" y="111"/>
                    </a:lnTo>
                    <a:lnTo>
                      <a:pt x="73" y="118"/>
                    </a:lnTo>
                    <a:lnTo>
                      <a:pt x="73" y="133"/>
                    </a:lnTo>
                    <a:lnTo>
                      <a:pt x="74" y="140"/>
                    </a:lnTo>
                    <a:lnTo>
                      <a:pt x="78" y="145"/>
                    </a:lnTo>
                    <a:lnTo>
                      <a:pt x="87" y="152"/>
                    </a:lnTo>
                    <a:lnTo>
                      <a:pt x="93" y="165"/>
                    </a:lnTo>
                    <a:lnTo>
                      <a:pt x="95" y="174"/>
                    </a:lnTo>
                    <a:lnTo>
                      <a:pt x="98" y="176"/>
                    </a:lnTo>
                    <a:lnTo>
                      <a:pt x="105" y="176"/>
                    </a:lnTo>
                    <a:lnTo>
                      <a:pt x="113" y="174"/>
                    </a:lnTo>
                    <a:lnTo>
                      <a:pt x="119" y="169"/>
                    </a:lnTo>
                    <a:lnTo>
                      <a:pt x="125" y="161"/>
                    </a:lnTo>
                    <a:lnTo>
                      <a:pt x="126" y="159"/>
                    </a:lnTo>
                    <a:lnTo>
                      <a:pt x="126" y="148"/>
                    </a:lnTo>
                    <a:lnTo>
                      <a:pt x="125" y="134"/>
                    </a:lnTo>
                    <a:lnTo>
                      <a:pt x="115" y="117"/>
                    </a:lnTo>
                    <a:lnTo>
                      <a:pt x="109" y="110"/>
                    </a:lnTo>
                    <a:lnTo>
                      <a:pt x="104" y="101"/>
                    </a:lnTo>
                    <a:lnTo>
                      <a:pt x="104" y="77"/>
                    </a:lnTo>
                    <a:lnTo>
                      <a:pt x="108" y="74"/>
                    </a:lnTo>
                    <a:lnTo>
                      <a:pt x="110" y="70"/>
                    </a:lnTo>
                    <a:lnTo>
                      <a:pt x="111" y="68"/>
                    </a:lnTo>
                    <a:lnTo>
                      <a:pt x="120" y="66"/>
                    </a:lnTo>
                    <a:lnTo>
                      <a:pt x="140" y="53"/>
                    </a:lnTo>
                    <a:lnTo>
                      <a:pt x="173" y="43"/>
                    </a:lnTo>
                    <a:lnTo>
                      <a:pt x="196" y="42"/>
                    </a:lnTo>
                    <a:lnTo>
                      <a:pt x="196" y="36"/>
                    </a:lnTo>
                    <a:lnTo>
                      <a:pt x="195" y="32"/>
                    </a:lnTo>
                    <a:lnTo>
                      <a:pt x="190" y="30"/>
                    </a:lnTo>
                    <a:lnTo>
                      <a:pt x="174" y="29"/>
                    </a:lnTo>
                    <a:lnTo>
                      <a:pt x="172" y="27"/>
                    </a:lnTo>
                    <a:lnTo>
                      <a:pt x="169" y="27"/>
                    </a:lnTo>
                    <a:lnTo>
                      <a:pt x="168" y="25"/>
                    </a:lnTo>
                    <a:lnTo>
                      <a:pt x="169" y="18"/>
                    </a:lnTo>
                    <a:lnTo>
                      <a:pt x="175" y="5"/>
                    </a:lnTo>
                    <a:lnTo>
                      <a:pt x="181" y="0"/>
                    </a:lnTo>
                    <a:lnTo>
                      <a:pt x="186" y="0"/>
                    </a:lnTo>
                    <a:lnTo>
                      <a:pt x="191" y="2"/>
                    </a:lnTo>
                    <a:lnTo>
                      <a:pt x="192" y="4"/>
                    </a:lnTo>
                    <a:lnTo>
                      <a:pt x="201" y="29"/>
                    </a:lnTo>
                    <a:lnTo>
                      <a:pt x="201" y="29"/>
                    </a:lnTo>
                    <a:lnTo>
                      <a:pt x="207" y="40"/>
                    </a:lnTo>
                    <a:lnTo>
                      <a:pt x="223" y="42"/>
                    </a:lnTo>
                    <a:lnTo>
                      <a:pt x="243" y="46"/>
                    </a:lnTo>
                    <a:lnTo>
                      <a:pt x="246" y="46"/>
                    </a:lnTo>
                    <a:lnTo>
                      <a:pt x="260" y="50"/>
                    </a:lnTo>
                    <a:lnTo>
                      <a:pt x="271" y="56"/>
                    </a:lnTo>
                    <a:lnTo>
                      <a:pt x="276" y="61"/>
                    </a:lnTo>
                    <a:lnTo>
                      <a:pt x="280" y="77"/>
                    </a:lnTo>
                    <a:lnTo>
                      <a:pt x="285" y="88"/>
                    </a:lnTo>
                    <a:lnTo>
                      <a:pt x="286" y="90"/>
                    </a:lnTo>
                    <a:lnTo>
                      <a:pt x="292" y="95"/>
                    </a:lnTo>
                    <a:lnTo>
                      <a:pt x="303" y="95"/>
                    </a:lnTo>
                    <a:lnTo>
                      <a:pt x="329" y="90"/>
                    </a:lnTo>
                    <a:lnTo>
                      <a:pt x="340" y="91"/>
                    </a:lnTo>
                    <a:lnTo>
                      <a:pt x="366" y="88"/>
                    </a:lnTo>
                    <a:lnTo>
                      <a:pt x="395" y="88"/>
                    </a:lnTo>
                    <a:lnTo>
                      <a:pt x="398" y="89"/>
                    </a:lnTo>
                    <a:lnTo>
                      <a:pt x="401" y="91"/>
                    </a:lnTo>
                    <a:lnTo>
                      <a:pt x="405" y="97"/>
                    </a:lnTo>
                    <a:lnTo>
                      <a:pt x="405" y="101"/>
                    </a:lnTo>
                    <a:lnTo>
                      <a:pt x="411" y="106"/>
                    </a:lnTo>
                    <a:lnTo>
                      <a:pt x="422" y="112"/>
                    </a:lnTo>
                    <a:lnTo>
                      <a:pt x="432" y="115"/>
                    </a:lnTo>
                    <a:lnTo>
                      <a:pt x="450" y="115"/>
                    </a:lnTo>
                    <a:lnTo>
                      <a:pt x="476" y="110"/>
                    </a:lnTo>
                    <a:lnTo>
                      <a:pt x="484" y="106"/>
                    </a:lnTo>
                    <a:lnTo>
                      <a:pt x="495" y="99"/>
                    </a:lnTo>
                    <a:lnTo>
                      <a:pt x="512" y="99"/>
                    </a:lnTo>
                    <a:lnTo>
                      <a:pt x="523" y="96"/>
                    </a:lnTo>
                    <a:lnTo>
                      <a:pt x="527" y="94"/>
                    </a:lnTo>
                    <a:lnTo>
                      <a:pt x="525" y="91"/>
                    </a:lnTo>
                    <a:lnTo>
                      <a:pt x="506" y="90"/>
                    </a:lnTo>
                    <a:lnTo>
                      <a:pt x="499" y="88"/>
                    </a:lnTo>
                    <a:lnTo>
                      <a:pt x="499" y="88"/>
                    </a:lnTo>
                    <a:lnTo>
                      <a:pt x="506" y="84"/>
                    </a:lnTo>
                    <a:lnTo>
                      <a:pt x="520" y="83"/>
                    </a:lnTo>
                    <a:lnTo>
                      <a:pt x="608" y="83"/>
                    </a:lnTo>
                    <a:lnTo>
                      <a:pt x="620" y="86"/>
                    </a:lnTo>
                    <a:lnTo>
                      <a:pt x="621" y="86"/>
                    </a:lnTo>
                    <a:lnTo>
                      <a:pt x="619" y="88"/>
                    </a:lnTo>
                    <a:lnTo>
                      <a:pt x="606" y="90"/>
                    </a:lnTo>
                    <a:lnTo>
                      <a:pt x="605" y="93"/>
                    </a:lnTo>
                    <a:lnTo>
                      <a:pt x="600" y="95"/>
                    </a:lnTo>
                    <a:lnTo>
                      <a:pt x="587" y="93"/>
                    </a:lnTo>
                    <a:lnTo>
                      <a:pt x="573" y="95"/>
                    </a:lnTo>
                    <a:lnTo>
                      <a:pt x="570" y="99"/>
                    </a:lnTo>
                    <a:lnTo>
                      <a:pt x="571" y="102"/>
                    </a:lnTo>
                    <a:lnTo>
                      <a:pt x="579" y="106"/>
                    </a:lnTo>
                    <a:lnTo>
                      <a:pt x="583" y="107"/>
                    </a:lnTo>
                    <a:lnTo>
                      <a:pt x="590" y="111"/>
                    </a:lnTo>
                    <a:lnTo>
                      <a:pt x="593" y="117"/>
                    </a:lnTo>
                    <a:lnTo>
                      <a:pt x="599" y="122"/>
                    </a:lnTo>
                    <a:lnTo>
                      <a:pt x="600" y="129"/>
                    </a:lnTo>
                    <a:lnTo>
                      <a:pt x="604" y="134"/>
                    </a:lnTo>
                    <a:lnTo>
                      <a:pt x="621" y="132"/>
                    </a:lnTo>
                    <a:lnTo>
                      <a:pt x="638" y="136"/>
                    </a:lnTo>
                    <a:lnTo>
                      <a:pt x="663" y="150"/>
                    </a:lnTo>
                    <a:lnTo>
                      <a:pt x="670" y="152"/>
                    </a:lnTo>
                    <a:lnTo>
                      <a:pt x="678" y="159"/>
                    </a:lnTo>
                    <a:lnTo>
                      <a:pt x="686" y="172"/>
                    </a:lnTo>
                    <a:lnTo>
                      <a:pt x="687" y="177"/>
                    </a:lnTo>
                    <a:lnTo>
                      <a:pt x="689" y="193"/>
                    </a:lnTo>
                    <a:lnTo>
                      <a:pt x="689" y="197"/>
                    </a:lnTo>
                    <a:lnTo>
                      <a:pt x="686" y="199"/>
                    </a:lnTo>
                    <a:lnTo>
                      <a:pt x="676" y="203"/>
                    </a:lnTo>
                    <a:lnTo>
                      <a:pt x="676" y="206"/>
                    </a:lnTo>
                    <a:lnTo>
                      <a:pt x="679" y="207"/>
                    </a:lnTo>
                    <a:lnTo>
                      <a:pt x="689" y="208"/>
                    </a:lnTo>
                    <a:lnTo>
                      <a:pt x="695" y="211"/>
                    </a:lnTo>
                    <a:lnTo>
                      <a:pt x="701" y="211"/>
                    </a:lnTo>
                    <a:lnTo>
                      <a:pt x="705" y="209"/>
                    </a:lnTo>
                    <a:lnTo>
                      <a:pt x="712" y="202"/>
                    </a:lnTo>
                    <a:lnTo>
                      <a:pt x="721" y="201"/>
                    </a:lnTo>
                    <a:lnTo>
                      <a:pt x="727" y="203"/>
                    </a:lnTo>
                    <a:lnTo>
                      <a:pt x="737" y="209"/>
                    </a:lnTo>
                    <a:lnTo>
                      <a:pt x="741" y="214"/>
                    </a:lnTo>
                    <a:lnTo>
                      <a:pt x="743" y="217"/>
                    </a:lnTo>
                    <a:lnTo>
                      <a:pt x="743" y="225"/>
                    </a:lnTo>
                    <a:lnTo>
                      <a:pt x="739" y="228"/>
                    </a:lnTo>
                    <a:lnTo>
                      <a:pt x="734" y="228"/>
                    </a:lnTo>
                    <a:lnTo>
                      <a:pt x="728" y="231"/>
                    </a:lnTo>
                    <a:lnTo>
                      <a:pt x="724" y="234"/>
                    </a:lnTo>
                    <a:lnTo>
                      <a:pt x="708" y="241"/>
                    </a:lnTo>
                    <a:lnTo>
                      <a:pt x="705" y="245"/>
                    </a:lnTo>
                    <a:lnTo>
                      <a:pt x="702" y="247"/>
                    </a:lnTo>
                    <a:lnTo>
                      <a:pt x="691" y="250"/>
                    </a:lnTo>
                    <a:lnTo>
                      <a:pt x="689" y="252"/>
                    </a:lnTo>
                    <a:lnTo>
                      <a:pt x="686" y="258"/>
                    </a:lnTo>
                    <a:lnTo>
                      <a:pt x="686" y="267"/>
                    </a:lnTo>
                    <a:lnTo>
                      <a:pt x="689" y="279"/>
                    </a:lnTo>
                    <a:lnTo>
                      <a:pt x="694" y="281"/>
                    </a:lnTo>
                    <a:lnTo>
                      <a:pt x="700" y="279"/>
                    </a:lnTo>
                    <a:lnTo>
                      <a:pt x="702" y="279"/>
                    </a:lnTo>
                    <a:lnTo>
                      <a:pt x="707" y="284"/>
                    </a:lnTo>
                    <a:lnTo>
                      <a:pt x="702" y="290"/>
                    </a:lnTo>
                    <a:lnTo>
                      <a:pt x="691" y="298"/>
                    </a:lnTo>
                    <a:lnTo>
                      <a:pt x="674" y="304"/>
                    </a:lnTo>
                    <a:lnTo>
                      <a:pt x="673" y="306"/>
                    </a:lnTo>
                    <a:lnTo>
                      <a:pt x="673" y="321"/>
                    </a:lnTo>
                    <a:lnTo>
                      <a:pt x="669" y="327"/>
                    </a:lnTo>
                    <a:lnTo>
                      <a:pt x="663" y="336"/>
                    </a:lnTo>
                    <a:lnTo>
                      <a:pt x="662" y="337"/>
                    </a:lnTo>
                    <a:lnTo>
                      <a:pt x="662" y="341"/>
                    </a:lnTo>
                    <a:lnTo>
                      <a:pt x="662" y="343"/>
                    </a:lnTo>
                    <a:lnTo>
                      <a:pt x="674" y="359"/>
                    </a:lnTo>
                    <a:lnTo>
                      <a:pt x="685" y="370"/>
                    </a:lnTo>
                    <a:lnTo>
                      <a:pt x="689" y="378"/>
                    </a:lnTo>
                    <a:lnTo>
                      <a:pt x="695" y="384"/>
                    </a:lnTo>
                    <a:lnTo>
                      <a:pt x="699" y="386"/>
                    </a:lnTo>
                    <a:lnTo>
                      <a:pt x="699" y="389"/>
                    </a:lnTo>
                    <a:lnTo>
                      <a:pt x="699" y="401"/>
                    </a:lnTo>
                    <a:lnTo>
                      <a:pt x="687" y="414"/>
                    </a:lnTo>
                    <a:lnTo>
                      <a:pt x="680" y="421"/>
                    </a:lnTo>
                    <a:lnTo>
                      <a:pt x="676" y="423"/>
                    </a:lnTo>
                    <a:lnTo>
                      <a:pt x="660" y="424"/>
                    </a:lnTo>
                    <a:lnTo>
                      <a:pt x="654" y="428"/>
                    </a:lnTo>
                    <a:lnTo>
                      <a:pt x="646" y="432"/>
                    </a:lnTo>
                    <a:lnTo>
                      <a:pt x="640" y="440"/>
                    </a:lnTo>
                    <a:lnTo>
                      <a:pt x="635" y="443"/>
                    </a:lnTo>
                    <a:lnTo>
                      <a:pt x="606" y="445"/>
                    </a:lnTo>
                    <a:lnTo>
                      <a:pt x="590" y="449"/>
                    </a:lnTo>
                    <a:lnTo>
                      <a:pt x="572" y="455"/>
                    </a:lnTo>
                    <a:lnTo>
                      <a:pt x="568" y="459"/>
                    </a:lnTo>
                    <a:lnTo>
                      <a:pt x="567" y="460"/>
                    </a:lnTo>
                    <a:lnTo>
                      <a:pt x="542" y="459"/>
                    </a:lnTo>
                    <a:lnTo>
                      <a:pt x="524" y="454"/>
                    </a:lnTo>
                    <a:lnTo>
                      <a:pt x="503" y="441"/>
                    </a:lnTo>
                    <a:lnTo>
                      <a:pt x="481" y="439"/>
                    </a:lnTo>
                    <a:lnTo>
                      <a:pt x="474" y="437"/>
                    </a:lnTo>
                    <a:lnTo>
                      <a:pt x="470" y="437"/>
                    </a:lnTo>
                    <a:lnTo>
                      <a:pt x="469" y="437"/>
                    </a:lnTo>
                    <a:lnTo>
                      <a:pt x="470" y="446"/>
                    </a:lnTo>
                    <a:lnTo>
                      <a:pt x="474" y="455"/>
                    </a:lnTo>
                    <a:lnTo>
                      <a:pt x="485" y="460"/>
                    </a:lnTo>
                    <a:lnTo>
                      <a:pt x="497" y="467"/>
                    </a:lnTo>
                    <a:lnTo>
                      <a:pt x="499" y="470"/>
                    </a:lnTo>
                    <a:lnTo>
                      <a:pt x="498" y="482"/>
                    </a:lnTo>
                    <a:lnTo>
                      <a:pt x="495" y="495"/>
                    </a:lnTo>
                    <a:lnTo>
                      <a:pt x="495" y="502"/>
                    </a:lnTo>
                    <a:lnTo>
                      <a:pt x="496" y="507"/>
                    </a:lnTo>
                    <a:lnTo>
                      <a:pt x="501" y="524"/>
                    </a:lnTo>
                    <a:lnTo>
                      <a:pt x="502" y="532"/>
                    </a:lnTo>
                    <a:lnTo>
                      <a:pt x="503" y="538"/>
                    </a:lnTo>
                    <a:lnTo>
                      <a:pt x="518" y="541"/>
                    </a:lnTo>
                    <a:lnTo>
                      <a:pt x="522" y="542"/>
                    </a:lnTo>
                    <a:lnTo>
                      <a:pt x="546" y="541"/>
                    </a:lnTo>
                    <a:lnTo>
                      <a:pt x="546" y="550"/>
                    </a:lnTo>
                    <a:lnTo>
                      <a:pt x="546" y="551"/>
                    </a:lnTo>
                    <a:lnTo>
                      <a:pt x="544" y="554"/>
                    </a:lnTo>
                    <a:lnTo>
                      <a:pt x="533" y="556"/>
                    </a:lnTo>
                    <a:lnTo>
                      <a:pt x="525" y="559"/>
                    </a:lnTo>
                    <a:lnTo>
                      <a:pt x="524" y="562"/>
                    </a:lnTo>
                    <a:lnTo>
                      <a:pt x="518" y="565"/>
                    </a:lnTo>
                    <a:lnTo>
                      <a:pt x="511" y="565"/>
                    </a:lnTo>
                    <a:lnTo>
                      <a:pt x="506" y="573"/>
                    </a:lnTo>
                    <a:lnTo>
                      <a:pt x="499" y="588"/>
                    </a:lnTo>
                    <a:lnTo>
                      <a:pt x="496" y="591"/>
                    </a:lnTo>
                    <a:lnTo>
                      <a:pt x="491" y="593"/>
                    </a:lnTo>
                    <a:lnTo>
                      <a:pt x="486" y="593"/>
                    </a:lnTo>
                    <a:lnTo>
                      <a:pt x="480" y="596"/>
                    </a:lnTo>
                    <a:lnTo>
                      <a:pt x="477" y="597"/>
                    </a:lnTo>
                    <a:lnTo>
                      <a:pt x="475" y="602"/>
                    </a:lnTo>
                    <a:lnTo>
                      <a:pt x="466" y="602"/>
                    </a:lnTo>
                    <a:lnTo>
                      <a:pt x="454" y="607"/>
                    </a:lnTo>
                    <a:lnTo>
                      <a:pt x="452" y="607"/>
                    </a:lnTo>
                    <a:lnTo>
                      <a:pt x="444" y="611"/>
                    </a:lnTo>
                    <a:lnTo>
                      <a:pt x="436" y="615"/>
                    </a:lnTo>
                    <a:lnTo>
                      <a:pt x="431" y="618"/>
                    </a:lnTo>
                    <a:lnTo>
                      <a:pt x="423" y="626"/>
                    </a:lnTo>
                    <a:lnTo>
                      <a:pt x="421" y="627"/>
                    </a:lnTo>
                    <a:lnTo>
                      <a:pt x="402" y="631"/>
                    </a:lnTo>
                    <a:lnTo>
                      <a:pt x="385" y="631"/>
                    </a:lnTo>
                    <a:lnTo>
                      <a:pt x="383" y="629"/>
                    </a:lnTo>
                    <a:lnTo>
                      <a:pt x="380" y="629"/>
                    </a:lnTo>
                    <a:lnTo>
                      <a:pt x="368" y="621"/>
                    </a:lnTo>
                    <a:lnTo>
                      <a:pt x="364" y="617"/>
                    </a:lnTo>
                    <a:lnTo>
                      <a:pt x="361" y="612"/>
                    </a:lnTo>
                    <a:lnTo>
                      <a:pt x="358" y="607"/>
                    </a:lnTo>
                    <a:lnTo>
                      <a:pt x="353" y="600"/>
                    </a:lnTo>
                    <a:lnTo>
                      <a:pt x="348" y="591"/>
                    </a:lnTo>
                    <a:lnTo>
                      <a:pt x="346" y="580"/>
                    </a:lnTo>
                    <a:lnTo>
                      <a:pt x="330" y="543"/>
                    </a:lnTo>
                    <a:lnTo>
                      <a:pt x="321" y="532"/>
                    </a:lnTo>
                    <a:lnTo>
                      <a:pt x="304" y="519"/>
                    </a:lnTo>
                    <a:lnTo>
                      <a:pt x="304" y="515"/>
                    </a:lnTo>
                    <a:lnTo>
                      <a:pt x="316" y="504"/>
                    </a:lnTo>
                    <a:lnTo>
                      <a:pt x="321" y="497"/>
                    </a:lnTo>
                    <a:lnTo>
                      <a:pt x="324" y="495"/>
                    </a:lnTo>
                    <a:lnTo>
                      <a:pt x="328" y="492"/>
                    </a:lnTo>
                    <a:lnTo>
                      <a:pt x="330" y="491"/>
                    </a:lnTo>
                    <a:lnTo>
                      <a:pt x="331" y="488"/>
                    </a:lnTo>
                    <a:lnTo>
                      <a:pt x="330" y="481"/>
                    </a:lnTo>
                    <a:lnTo>
                      <a:pt x="328" y="476"/>
                    </a:lnTo>
                    <a:lnTo>
                      <a:pt x="323" y="467"/>
                    </a:lnTo>
                    <a:lnTo>
                      <a:pt x="315" y="459"/>
                    </a:lnTo>
                    <a:lnTo>
                      <a:pt x="308" y="454"/>
                    </a:lnTo>
                    <a:lnTo>
                      <a:pt x="307" y="451"/>
                    </a:lnTo>
                    <a:lnTo>
                      <a:pt x="305" y="441"/>
                    </a:lnTo>
                    <a:lnTo>
                      <a:pt x="303" y="435"/>
                    </a:lnTo>
                    <a:lnTo>
                      <a:pt x="303" y="427"/>
                    </a:lnTo>
                    <a:lnTo>
                      <a:pt x="299" y="419"/>
                    </a:lnTo>
                    <a:lnTo>
                      <a:pt x="299" y="407"/>
                    </a:lnTo>
                    <a:lnTo>
                      <a:pt x="303" y="401"/>
                    </a:lnTo>
                    <a:lnTo>
                      <a:pt x="305" y="391"/>
                    </a:lnTo>
                    <a:lnTo>
                      <a:pt x="305" y="380"/>
                    </a:lnTo>
                    <a:lnTo>
                      <a:pt x="314" y="370"/>
                    </a:lnTo>
                    <a:lnTo>
                      <a:pt x="314" y="357"/>
                    </a:lnTo>
                    <a:lnTo>
                      <a:pt x="316" y="352"/>
                    </a:lnTo>
                    <a:lnTo>
                      <a:pt x="323" y="346"/>
                    </a:lnTo>
                    <a:lnTo>
                      <a:pt x="323" y="341"/>
                    </a:lnTo>
                    <a:lnTo>
                      <a:pt x="320" y="332"/>
                    </a:lnTo>
                    <a:lnTo>
                      <a:pt x="318" y="330"/>
                    </a:lnTo>
                    <a:lnTo>
                      <a:pt x="314" y="330"/>
                    </a:lnTo>
                    <a:lnTo>
                      <a:pt x="304" y="330"/>
                    </a:lnTo>
                    <a:lnTo>
                      <a:pt x="285" y="338"/>
                    </a:lnTo>
                    <a:lnTo>
                      <a:pt x="273" y="341"/>
                    </a:lnTo>
                    <a:lnTo>
                      <a:pt x="266" y="341"/>
                    </a:lnTo>
                    <a:lnTo>
                      <a:pt x="257" y="338"/>
                    </a:lnTo>
                    <a:lnTo>
                      <a:pt x="253" y="337"/>
                    </a:lnTo>
                    <a:lnTo>
                      <a:pt x="248" y="335"/>
                    </a:lnTo>
                    <a:lnTo>
                      <a:pt x="242" y="333"/>
                    </a:lnTo>
                    <a:lnTo>
                      <a:pt x="234" y="336"/>
                    </a:lnTo>
                    <a:lnTo>
                      <a:pt x="232" y="338"/>
                    </a:lnTo>
                    <a:lnTo>
                      <a:pt x="226" y="338"/>
                    </a:lnTo>
                    <a:lnTo>
                      <a:pt x="217" y="338"/>
                    </a:lnTo>
                    <a:lnTo>
                      <a:pt x="213" y="336"/>
                    </a:lnTo>
                    <a:lnTo>
                      <a:pt x="212" y="336"/>
                    </a:lnTo>
                    <a:lnTo>
                      <a:pt x="184" y="295"/>
                    </a:lnTo>
                    <a:lnTo>
                      <a:pt x="183" y="293"/>
                    </a:lnTo>
                    <a:lnTo>
                      <a:pt x="180" y="290"/>
                    </a:lnTo>
                    <a:lnTo>
                      <a:pt x="169" y="289"/>
                    </a:lnTo>
                    <a:lnTo>
                      <a:pt x="163" y="285"/>
                    </a:lnTo>
                    <a:lnTo>
                      <a:pt x="151" y="281"/>
                    </a:lnTo>
                    <a:lnTo>
                      <a:pt x="133" y="282"/>
                    </a:lnTo>
                    <a:lnTo>
                      <a:pt x="115" y="287"/>
                    </a:lnTo>
                    <a:lnTo>
                      <a:pt x="105" y="288"/>
                    </a:lnTo>
                    <a:lnTo>
                      <a:pt x="90" y="287"/>
                    </a:lnTo>
                    <a:lnTo>
                      <a:pt x="73" y="279"/>
                    </a:lnTo>
                    <a:lnTo>
                      <a:pt x="70" y="272"/>
                    </a:lnTo>
                    <a:lnTo>
                      <a:pt x="66" y="271"/>
                    </a:lnTo>
                    <a:lnTo>
                      <a:pt x="54" y="265"/>
                    </a:lnTo>
                    <a:lnTo>
                      <a:pt x="52" y="262"/>
                    </a:lnTo>
                    <a:lnTo>
                      <a:pt x="52" y="229"/>
                    </a:lnTo>
                    <a:lnTo>
                      <a:pt x="50" y="220"/>
                    </a:lnTo>
                    <a:lnTo>
                      <a:pt x="47" y="214"/>
                    </a:lnTo>
                    <a:lnTo>
                      <a:pt x="43" y="211"/>
                    </a:lnTo>
                    <a:lnTo>
                      <a:pt x="41" y="208"/>
                    </a:lnTo>
                    <a:lnTo>
                      <a:pt x="34" y="199"/>
                    </a:lnTo>
                    <a:lnTo>
                      <a:pt x="31" y="196"/>
                    </a:lnTo>
                    <a:lnTo>
                      <a:pt x="28" y="176"/>
                    </a:lnTo>
                    <a:lnTo>
                      <a:pt x="25" y="170"/>
                    </a:lnTo>
                    <a:lnTo>
                      <a:pt x="24" y="168"/>
                    </a:lnTo>
                    <a:lnTo>
                      <a:pt x="0" y="169"/>
                    </a:lnTo>
                    <a:lnTo>
                      <a:pt x="6" y="155"/>
                    </a:lnTo>
                    <a:lnTo>
                      <a:pt x="14" y="140"/>
                    </a:lnTo>
                    <a:lnTo>
                      <a:pt x="27" y="95"/>
                    </a:lnTo>
                    <a:lnTo>
                      <a:pt x="40" y="73"/>
                    </a:lnTo>
                    <a:lnTo>
                      <a:pt x="65" y="50"/>
                    </a:lnTo>
                    <a:lnTo>
                      <a:pt x="68" y="45"/>
                    </a:lnTo>
                    <a:lnTo>
                      <a:pt x="73" y="35"/>
                    </a:lnTo>
                    <a:lnTo>
                      <a:pt x="79" y="29"/>
                    </a:lnTo>
                    <a:lnTo>
                      <a:pt x="94" y="23"/>
                    </a:lnTo>
                    <a:lnTo>
                      <a:pt x="109" y="2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65" name="Freeform 239"/>
              <p:cNvSpPr>
                <a:spLocks noChangeAspect="1"/>
              </p:cNvSpPr>
              <p:nvPr/>
            </p:nvSpPr>
            <p:spPr bwMode="gray">
              <a:xfrm>
                <a:off x="1629" y="2473"/>
                <a:ext cx="62" cy="69"/>
              </a:xfrm>
              <a:custGeom>
                <a:avLst/>
                <a:gdLst/>
                <a:ahLst/>
                <a:cxnLst>
                  <a:cxn ang="0">
                    <a:pos x="112" y="2"/>
                  </a:cxn>
                  <a:cxn ang="0">
                    <a:pos x="147" y="18"/>
                  </a:cxn>
                  <a:cxn ang="0">
                    <a:pos x="189" y="41"/>
                  </a:cxn>
                  <a:cxn ang="0">
                    <a:pos x="194" y="57"/>
                  </a:cxn>
                  <a:cxn ang="0">
                    <a:pos x="209" y="62"/>
                  </a:cxn>
                  <a:cxn ang="0">
                    <a:pos x="222" y="60"/>
                  </a:cxn>
                  <a:cxn ang="0">
                    <a:pos x="253" y="62"/>
                  </a:cxn>
                  <a:cxn ang="0">
                    <a:pos x="259" y="54"/>
                  </a:cxn>
                  <a:cxn ang="0">
                    <a:pos x="271" y="56"/>
                  </a:cxn>
                  <a:cxn ang="0">
                    <a:pos x="284" y="65"/>
                  </a:cxn>
                  <a:cxn ang="0">
                    <a:pos x="304" y="76"/>
                  </a:cxn>
                  <a:cxn ang="0">
                    <a:pos x="291" y="78"/>
                  </a:cxn>
                  <a:cxn ang="0">
                    <a:pos x="295" y="89"/>
                  </a:cxn>
                  <a:cxn ang="0">
                    <a:pos x="302" y="103"/>
                  </a:cxn>
                  <a:cxn ang="0">
                    <a:pos x="311" y="125"/>
                  </a:cxn>
                  <a:cxn ang="0">
                    <a:pos x="302" y="126"/>
                  </a:cxn>
                  <a:cxn ang="0">
                    <a:pos x="280" y="165"/>
                  </a:cxn>
                  <a:cxn ang="0">
                    <a:pos x="260" y="186"/>
                  </a:cxn>
                  <a:cxn ang="0">
                    <a:pos x="241" y="207"/>
                  </a:cxn>
                  <a:cxn ang="0">
                    <a:pos x="216" y="221"/>
                  </a:cxn>
                  <a:cxn ang="0">
                    <a:pos x="162" y="239"/>
                  </a:cxn>
                  <a:cxn ang="0">
                    <a:pos x="152" y="247"/>
                  </a:cxn>
                  <a:cxn ang="0">
                    <a:pos x="146" y="266"/>
                  </a:cxn>
                  <a:cxn ang="0">
                    <a:pos x="140" y="269"/>
                  </a:cxn>
                  <a:cxn ang="0">
                    <a:pos x="134" y="265"/>
                  </a:cxn>
                  <a:cxn ang="0">
                    <a:pos x="120" y="286"/>
                  </a:cxn>
                  <a:cxn ang="0">
                    <a:pos x="118" y="320"/>
                  </a:cxn>
                  <a:cxn ang="0">
                    <a:pos x="114" y="329"/>
                  </a:cxn>
                  <a:cxn ang="0">
                    <a:pos x="97" y="340"/>
                  </a:cxn>
                  <a:cxn ang="0">
                    <a:pos x="78" y="344"/>
                  </a:cxn>
                  <a:cxn ang="0">
                    <a:pos x="71" y="330"/>
                  </a:cxn>
                  <a:cxn ang="0">
                    <a:pos x="60" y="321"/>
                  </a:cxn>
                  <a:cxn ang="0">
                    <a:pos x="46" y="318"/>
                  </a:cxn>
                  <a:cxn ang="0">
                    <a:pos x="33" y="314"/>
                  </a:cxn>
                  <a:cxn ang="0">
                    <a:pos x="21" y="320"/>
                  </a:cxn>
                  <a:cxn ang="0">
                    <a:pos x="17" y="304"/>
                  </a:cxn>
                  <a:cxn ang="0">
                    <a:pos x="15" y="297"/>
                  </a:cxn>
                  <a:cxn ang="0">
                    <a:pos x="28" y="290"/>
                  </a:cxn>
                  <a:cxn ang="0">
                    <a:pos x="32" y="276"/>
                  </a:cxn>
                  <a:cxn ang="0">
                    <a:pos x="28" y="264"/>
                  </a:cxn>
                  <a:cxn ang="0">
                    <a:pos x="27" y="261"/>
                  </a:cxn>
                  <a:cxn ang="0">
                    <a:pos x="40" y="254"/>
                  </a:cxn>
                  <a:cxn ang="0">
                    <a:pos x="53" y="243"/>
                  </a:cxn>
                  <a:cxn ang="0">
                    <a:pos x="59" y="213"/>
                  </a:cxn>
                  <a:cxn ang="0">
                    <a:pos x="53" y="205"/>
                  </a:cxn>
                  <a:cxn ang="0">
                    <a:pos x="45" y="197"/>
                  </a:cxn>
                  <a:cxn ang="0">
                    <a:pos x="30" y="217"/>
                  </a:cxn>
                  <a:cxn ang="0">
                    <a:pos x="21" y="210"/>
                  </a:cxn>
                  <a:cxn ang="0">
                    <a:pos x="2" y="199"/>
                  </a:cxn>
                  <a:cxn ang="0">
                    <a:pos x="0" y="164"/>
                  </a:cxn>
                  <a:cxn ang="0">
                    <a:pos x="1" y="130"/>
                  </a:cxn>
                  <a:cxn ang="0">
                    <a:pos x="17" y="120"/>
                  </a:cxn>
                  <a:cxn ang="0">
                    <a:pos x="26" y="97"/>
                  </a:cxn>
                  <a:cxn ang="0">
                    <a:pos x="40" y="72"/>
                  </a:cxn>
                  <a:cxn ang="0">
                    <a:pos x="44" y="60"/>
                  </a:cxn>
                  <a:cxn ang="0">
                    <a:pos x="42" y="33"/>
                  </a:cxn>
                  <a:cxn ang="0">
                    <a:pos x="66" y="27"/>
                  </a:cxn>
                  <a:cxn ang="0">
                    <a:pos x="71" y="24"/>
                  </a:cxn>
                  <a:cxn ang="0">
                    <a:pos x="88" y="9"/>
                  </a:cxn>
                  <a:cxn ang="0">
                    <a:pos x="103" y="7"/>
                  </a:cxn>
                  <a:cxn ang="0">
                    <a:pos x="109" y="0"/>
                  </a:cxn>
                </a:cxnLst>
                <a:rect l="0" t="0" r="r" b="b"/>
                <a:pathLst>
                  <a:path w="311" h="345">
                    <a:moveTo>
                      <a:pt x="109" y="0"/>
                    </a:moveTo>
                    <a:lnTo>
                      <a:pt x="112" y="2"/>
                    </a:lnTo>
                    <a:lnTo>
                      <a:pt x="115" y="5"/>
                    </a:lnTo>
                    <a:lnTo>
                      <a:pt x="147" y="18"/>
                    </a:lnTo>
                    <a:lnTo>
                      <a:pt x="177" y="33"/>
                    </a:lnTo>
                    <a:lnTo>
                      <a:pt x="189" y="41"/>
                    </a:lnTo>
                    <a:lnTo>
                      <a:pt x="191" y="46"/>
                    </a:lnTo>
                    <a:lnTo>
                      <a:pt x="194" y="57"/>
                    </a:lnTo>
                    <a:lnTo>
                      <a:pt x="196" y="61"/>
                    </a:lnTo>
                    <a:lnTo>
                      <a:pt x="209" y="62"/>
                    </a:lnTo>
                    <a:lnTo>
                      <a:pt x="217" y="60"/>
                    </a:lnTo>
                    <a:lnTo>
                      <a:pt x="222" y="60"/>
                    </a:lnTo>
                    <a:lnTo>
                      <a:pt x="243" y="62"/>
                    </a:lnTo>
                    <a:lnTo>
                      <a:pt x="253" y="62"/>
                    </a:lnTo>
                    <a:lnTo>
                      <a:pt x="254" y="60"/>
                    </a:lnTo>
                    <a:lnTo>
                      <a:pt x="259" y="54"/>
                    </a:lnTo>
                    <a:lnTo>
                      <a:pt x="264" y="54"/>
                    </a:lnTo>
                    <a:lnTo>
                      <a:pt x="271" y="56"/>
                    </a:lnTo>
                    <a:lnTo>
                      <a:pt x="277" y="62"/>
                    </a:lnTo>
                    <a:lnTo>
                      <a:pt x="284" y="65"/>
                    </a:lnTo>
                    <a:lnTo>
                      <a:pt x="298" y="76"/>
                    </a:lnTo>
                    <a:lnTo>
                      <a:pt x="304" y="76"/>
                    </a:lnTo>
                    <a:lnTo>
                      <a:pt x="302" y="78"/>
                    </a:lnTo>
                    <a:lnTo>
                      <a:pt x="291" y="78"/>
                    </a:lnTo>
                    <a:lnTo>
                      <a:pt x="290" y="87"/>
                    </a:lnTo>
                    <a:lnTo>
                      <a:pt x="295" y="89"/>
                    </a:lnTo>
                    <a:lnTo>
                      <a:pt x="297" y="92"/>
                    </a:lnTo>
                    <a:lnTo>
                      <a:pt x="302" y="103"/>
                    </a:lnTo>
                    <a:lnTo>
                      <a:pt x="303" y="108"/>
                    </a:lnTo>
                    <a:lnTo>
                      <a:pt x="311" y="125"/>
                    </a:lnTo>
                    <a:lnTo>
                      <a:pt x="311" y="126"/>
                    </a:lnTo>
                    <a:lnTo>
                      <a:pt x="302" y="126"/>
                    </a:lnTo>
                    <a:lnTo>
                      <a:pt x="295" y="141"/>
                    </a:lnTo>
                    <a:lnTo>
                      <a:pt x="280" y="165"/>
                    </a:lnTo>
                    <a:lnTo>
                      <a:pt x="268" y="180"/>
                    </a:lnTo>
                    <a:lnTo>
                      <a:pt x="260" y="186"/>
                    </a:lnTo>
                    <a:lnTo>
                      <a:pt x="250" y="195"/>
                    </a:lnTo>
                    <a:lnTo>
                      <a:pt x="241" y="207"/>
                    </a:lnTo>
                    <a:lnTo>
                      <a:pt x="232" y="213"/>
                    </a:lnTo>
                    <a:lnTo>
                      <a:pt x="216" y="221"/>
                    </a:lnTo>
                    <a:lnTo>
                      <a:pt x="180" y="232"/>
                    </a:lnTo>
                    <a:lnTo>
                      <a:pt x="162" y="239"/>
                    </a:lnTo>
                    <a:lnTo>
                      <a:pt x="155" y="244"/>
                    </a:lnTo>
                    <a:lnTo>
                      <a:pt x="152" y="247"/>
                    </a:lnTo>
                    <a:lnTo>
                      <a:pt x="147" y="256"/>
                    </a:lnTo>
                    <a:lnTo>
                      <a:pt x="146" y="266"/>
                    </a:lnTo>
                    <a:lnTo>
                      <a:pt x="142" y="269"/>
                    </a:lnTo>
                    <a:lnTo>
                      <a:pt x="140" y="269"/>
                    </a:lnTo>
                    <a:lnTo>
                      <a:pt x="136" y="265"/>
                    </a:lnTo>
                    <a:lnTo>
                      <a:pt x="134" y="265"/>
                    </a:lnTo>
                    <a:lnTo>
                      <a:pt x="134" y="266"/>
                    </a:lnTo>
                    <a:lnTo>
                      <a:pt x="120" y="286"/>
                    </a:lnTo>
                    <a:lnTo>
                      <a:pt x="118" y="299"/>
                    </a:lnTo>
                    <a:lnTo>
                      <a:pt x="118" y="320"/>
                    </a:lnTo>
                    <a:lnTo>
                      <a:pt x="115" y="328"/>
                    </a:lnTo>
                    <a:lnTo>
                      <a:pt x="114" y="329"/>
                    </a:lnTo>
                    <a:lnTo>
                      <a:pt x="104" y="333"/>
                    </a:lnTo>
                    <a:lnTo>
                      <a:pt x="97" y="340"/>
                    </a:lnTo>
                    <a:lnTo>
                      <a:pt x="86" y="345"/>
                    </a:lnTo>
                    <a:lnTo>
                      <a:pt x="78" y="344"/>
                    </a:lnTo>
                    <a:lnTo>
                      <a:pt x="73" y="336"/>
                    </a:lnTo>
                    <a:lnTo>
                      <a:pt x="71" y="330"/>
                    </a:lnTo>
                    <a:lnTo>
                      <a:pt x="66" y="321"/>
                    </a:lnTo>
                    <a:lnTo>
                      <a:pt x="60" y="321"/>
                    </a:lnTo>
                    <a:lnTo>
                      <a:pt x="50" y="321"/>
                    </a:lnTo>
                    <a:lnTo>
                      <a:pt x="46" y="318"/>
                    </a:lnTo>
                    <a:lnTo>
                      <a:pt x="43" y="314"/>
                    </a:lnTo>
                    <a:lnTo>
                      <a:pt x="33" y="314"/>
                    </a:lnTo>
                    <a:lnTo>
                      <a:pt x="26" y="319"/>
                    </a:lnTo>
                    <a:lnTo>
                      <a:pt x="21" y="320"/>
                    </a:lnTo>
                    <a:lnTo>
                      <a:pt x="18" y="318"/>
                    </a:lnTo>
                    <a:lnTo>
                      <a:pt x="17" y="304"/>
                    </a:lnTo>
                    <a:lnTo>
                      <a:pt x="15" y="299"/>
                    </a:lnTo>
                    <a:lnTo>
                      <a:pt x="15" y="297"/>
                    </a:lnTo>
                    <a:lnTo>
                      <a:pt x="18" y="292"/>
                    </a:lnTo>
                    <a:lnTo>
                      <a:pt x="28" y="290"/>
                    </a:lnTo>
                    <a:lnTo>
                      <a:pt x="33" y="285"/>
                    </a:lnTo>
                    <a:lnTo>
                      <a:pt x="32" y="276"/>
                    </a:lnTo>
                    <a:lnTo>
                      <a:pt x="30" y="274"/>
                    </a:lnTo>
                    <a:lnTo>
                      <a:pt x="28" y="264"/>
                    </a:lnTo>
                    <a:lnTo>
                      <a:pt x="27" y="264"/>
                    </a:lnTo>
                    <a:lnTo>
                      <a:pt x="27" y="261"/>
                    </a:lnTo>
                    <a:lnTo>
                      <a:pt x="30" y="258"/>
                    </a:lnTo>
                    <a:lnTo>
                      <a:pt x="40" y="254"/>
                    </a:lnTo>
                    <a:lnTo>
                      <a:pt x="46" y="250"/>
                    </a:lnTo>
                    <a:lnTo>
                      <a:pt x="53" y="243"/>
                    </a:lnTo>
                    <a:lnTo>
                      <a:pt x="55" y="237"/>
                    </a:lnTo>
                    <a:lnTo>
                      <a:pt x="59" y="213"/>
                    </a:lnTo>
                    <a:lnTo>
                      <a:pt x="56" y="207"/>
                    </a:lnTo>
                    <a:lnTo>
                      <a:pt x="53" y="205"/>
                    </a:lnTo>
                    <a:lnTo>
                      <a:pt x="51" y="191"/>
                    </a:lnTo>
                    <a:lnTo>
                      <a:pt x="45" y="197"/>
                    </a:lnTo>
                    <a:lnTo>
                      <a:pt x="37" y="210"/>
                    </a:lnTo>
                    <a:lnTo>
                      <a:pt x="30" y="217"/>
                    </a:lnTo>
                    <a:lnTo>
                      <a:pt x="26" y="215"/>
                    </a:lnTo>
                    <a:lnTo>
                      <a:pt x="21" y="210"/>
                    </a:lnTo>
                    <a:lnTo>
                      <a:pt x="11" y="206"/>
                    </a:lnTo>
                    <a:lnTo>
                      <a:pt x="2" y="199"/>
                    </a:lnTo>
                    <a:lnTo>
                      <a:pt x="0" y="173"/>
                    </a:lnTo>
                    <a:lnTo>
                      <a:pt x="0" y="164"/>
                    </a:lnTo>
                    <a:lnTo>
                      <a:pt x="2" y="156"/>
                    </a:lnTo>
                    <a:lnTo>
                      <a:pt x="1" y="130"/>
                    </a:lnTo>
                    <a:lnTo>
                      <a:pt x="3" y="126"/>
                    </a:lnTo>
                    <a:lnTo>
                      <a:pt x="17" y="120"/>
                    </a:lnTo>
                    <a:lnTo>
                      <a:pt x="24" y="111"/>
                    </a:lnTo>
                    <a:lnTo>
                      <a:pt x="26" y="97"/>
                    </a:lnTo>
                    <a:lnTo>
                      <a:pt x="28" y="89"/>
                    </a:lnTo>
                    <a:lnTo>
                      <a:pt x="40" y="72"/>
                    </a:lnTo>
                    <a:lnTo>
                      <a:pt x="44" y="66"/>
                    </a:lnTo>
                    <a:lnTo>
                      <a:pt x="44" y="60"/>
                    </a:lnTo>
                    <a:lnTo>
                      <a:pt x="42" y="46"/>
                    </a:lnTo>
                    <a:lnTo>
                      <a:pt x="42" y="33"/>
                    </a:lnTo>
                    <a:lnTo>
                      <a:pt x="46" y="27"/>
                    </a:lnTo>
                    <a:lnTo>
                      <a:pt x="66" y="27"/>
                    </a:lnTo>
                    <a:lnTo>
                      <a:pt x="67" y="27"/>
                    </a:lnTo>
                    <a:lnTo>
                      <a:pt x="71" y="24"/>
                    </a:lnTo>
                    <a:lnTo>
                      <a:pt x="82" y="13"/>
                    </a:lnTo>
                    <a:lnTo>
                      <a:pt x="88" y="9"/>
                    </a:lnTo>
                    <a:lnTo>
                      <a:pt x="97" y="8"/>
                    </a:lnTo>
                    <a:lnTo>
                      <a:pt x="103" y="7"/>
                    </a:lnTo>
                    <a:lnTo>
                      <a:pt x="108" y="2"/>
                    </a:lnTo>
                    <a:lnTo>
                      <a:pt x="10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66" name="Freeform 240"/>
              <p:cNvSpPr>
                <a:spLocks noChangeAspect="1"/>
              </p:cNvSpPr>
              <p:nvPr/>
            </p:nvSpPr>
            <p:spPr bwMode="gray">
              <a:xfrm>
                <a:off x="1828" y="2701"/>
                <a:ext cx="92" cy="98"/>
              </a:xfrm>
              <a:custGeom>
                <a:avLst/>
                <a:gdLst/>
                <a:ahLst/>
                <a:cxnLst>
                  <a:cxn ang="0">
                    <a:pos x="8" y="164"/>
                  </a:cxn>
                  <a:cxn ang="0">
                    <a:pos x="19" y="117"/>
                  </a:cxn>
                  <a:cxn ang="0">
                    <a:pos x="18" y="87"/>
                  </a:cxn>
                  <a:cxn ang="0">
                    <a:pos x="29" y="66"/>
                  </a:cxn>
                  <a:cxn ang="0">
                    <a:pos x="43" y="35"/>
                  </a:cxn>
                  <a:cxn ang="0">
                    <a:pos x="64" y="25"/>
                  </a:cxn>
                  <a:cxn ang="0">
                    <a:pos x="121" y="8"/>
                  </a:cxn>
                  <a:cxn ang="0">
                    <a:pos x="156" y="0"/>
                  </a:cxn>
                  <a:cxn ang="0">
                    <a:pos x="212" y="3"/>
                  </a:cxn>
                  <a:cxn ang="0">
                    <a:pos x="232" y="19"/>
                  </a:cxn>
                  <a:cxn ang="0">
                    <a:pos x="248" y="44"/>
                  </a:cxn>
                  <a:cxn ang="0">
                    <a:pos x="252" y="55"/>
                  </a:cxn>
                  <a:cxn ang="0">
                    <a:pos x="260" y="71"/>
                  </a:cxn>
                  <a:cxn ang="0">
                    <a:pos x="261" y="121"/>
                  </a:cxn>
                  <a:cxn ang="0">
                    <a:pos x="265" y="163"/>
                  </a:cxn>
                  <a:cxn ang="0">
                    <a:pos x="286" y="169"/>
                  </a:cxn>
                  <a:cxn ang="0">
                    <a:pos x="311" y="175"/>
                  </a:cxn>
                  <a:cxn ang="0">
                    <a:pos x="335" y="174"/>
                  </a:cxn>
                  <a:cxn ang="0">
                    <a:pos x="349" y="168"/>
                  </a:cxn>
                  <a:cxn ang="0">
                    <a:pos x="378" y="180"/>
                  </a:cxn>
                  <a:cxn ang="0">
                    <a:pos x="386" y="195"/>
                  </a:cxn>
                  <a:cxn ang="0">
                    <a:pos x="392" y="230"/>
                  </a:cxn>
                  <a:cxn ang="0">
                    <a:pos x="392" y="260"/>
                  </a:cxn>
                  <a:cxn ang="0">
                    <a:pos x="404" y="272"/>
                  </a:cxn>
                  <a:cxn ang="0">
                    <a:pos x="421" y="275"/>
                  </a:cxn>
                  <a:cxn ang="0">
                    <a:pos x="440" y="272"/>
                  </a:cxn>
                  <a:cxn ang="0">
                    <a:pos x="454" y="275"/>
                  </a:cxn>
                  <a:cxn ang="0">
                    <a:pos x="459" y="308"/>
                  </a:cxn>
                  <a:cxn ang="0">
                    <a:pos x="454" y="327"/>
                  </a:cxn>
                  <a:cxn ang="0">
                    <a:pos x="449" y="374"/>
                  </a:cxn>
                  <a:cxn ang="0">
                    <a:pos x="443" y="420"/>
                  </a:cxn>
                  <a:cxn ang="0">
                    <a:pos x="433" y="438"/>
                  </a:cxn>
                  <a:cxn ang="0">
                    <a:pos x="411" y="458"/>
                  </a:cxn>
                  <a:cxn ang="0">
                    <a:pos x="404" y="463"/>
                  </a:cxn>
                  <a:cxn ang="0">
                    <a:pos x="388" y="479"/>
                  </a:cxn>
                  <a:cxn ang="0">
                    <a:pos x="378" y="482"/>
                  </a:cxn>
                  <a:cxn ang="0">
                    <a:pos x="356" y="483"/>
                  </a:cxn>
                  <a:cxn ang="0">
                    <a:pos x="345" y="491"/>
                  </a:cxn>
                  <a:cxn ang="0">
                    <a:pos x="333" y="488"/>
                  </a:cxn>
                  <a:cxn ang="0">
                    <a:pos x="313" y="487"/>
                  </a:cxn>
                  <a:cxn ang="0">
                    <a:pos x="290" y="474"/>
                  </a:cxn>
                  <a:cxn ang="0">
                    <a:pos x="236" y="469"/>
                  </a:cxn>
                  <a:cxn ang="0">
                    <a:pos x="233" y="459"/>
                  </a:cxn>
                  <a:cxn ang="0">
                    <a:pos x="238" y="442"/>
                  </a:cxn>
                  <a:cxn ang="0">
                    <a:pos x="264" y="395"/>
                  </a:cxn>
                  <a:cxn ang="0">
                    <a:pos x="273" y="372"/>
                  </a:cxn>
                  <a:cxn ang="0">
                    <a:pos x="269" y="358"/>
                  </a:cxn>
                  <a:cxn ang="0">
                    <a:pos x="260" y="348"/>
                  </a:cxn>
                  <a:cxn ang="0">
                    <a:pos x="238" y="339"/>
                  </a:cxn>
                  <a:cxn ang="0">
                    <a:pos x="214" y="319"/>
                  </a:cxn>
                  <a:cxn ang="0">
                    <a:pos x="173" y="293"/>
                  </a:cxn>
                  <a:cxn ang="0">
                    <a:pos x="155" y="287"/>
                  </a:cxn>
                  <a:cxn ang="0">
                    <a:pos x="118" y="283"/>
                  </a:cxn>
                  <a:cxn ang="0">
                    <a:pos x="102" y="276"/>
                  </a:cxn>
                  <a:cxn ang="0">
                    <a:pos x="89" y="256"/>
                  </a:cxn>
                  <a:cxn ang="0">
                    <a:pos x="74" y="246"/>
                  </a:cxn>
                  <a:cxn ang="0">
                    <a:pos x="46" y="223"/>
                  </a:cxn>
                  <a:cxn ang="0">
                    <a:pos x="22" y="189"/>
                  </a:cxn>
                  <a:cxn ang="0">
                    <a:pos x="0" y="179"/>
                  </a:cxn>
                </a:cxnLst>
                <a:rect l="0" t="0" r="r" b="b"/>
                <a:pathLst>
                  <a:path w="459" h="491">
                    <a:moveTo>
                      <a:pt x="0" y="179"/>
                    </a:moveTo>
                    <a:lnTo>
                      <a:pt x="8" y="164"/>
                    </a:lnTo>
                    <a:lnTo>
                      <a:pt x="19" y="124"/>
                    </a:lnTo>
                    <a:lnTo>
                      <a:pt x="19" y="117"/>
                    </a:lnTo>
                    <a:lnTo>
                      <a:pt x="18" y="113"/>
                    </a:lnTo>
                    <a:lnTo>
                      <a:pt x="18" y="87"/>
                    </a:lnTo>
                    <a:lnTo>
                      <a:pt x="18" y="84"/>
                    </a:lnTo>
                    <a:lnTo>
                      <a:pt x="29" y="66"/>
                    </a:lnTo>
                    <a:lnTo>
                      <a:pt x="40" y="50"/>
                    </a:lnTo>
                    <a:lnTo>
                      <a:pt x="43" y="35"/>
                    </a:lnTo>
                    <a:lnTo>
                      <a:pt x="45" y="29"/>
                    </a:lnTo>
                    <a:lnTo>
                      <a:pt x="64" y="25"/>
                    </a:lnTo>
                    <a:lnTo>
                      <a:pt x="118" y="8"/>
                    </a:lnTo>
                    <a:lnTo>
                      <a:pt x="121" y="8"/>
                    </a:lnTo>
                    <a:lnTo>
                      <a:pt x="152" y="0"/>
                    </a:lnTo>
                    <a:lnTo>
                      <a:pt x="156" y="0"/>
                    </a:lnTo>
                    <a:lnTo>
                      <a:pt x="199" y="0"/>
                    </a:lnTo>
                    <a:lnTo>
                      <a:pt x="212" y="3"/>
                    </a:lnTo>
                    <a:lnTo>
                      <a:pt x="222" y="11"/>
                    </a:lnTo>
                    <a:lnTo>
                      <a:pt x="232" y="19"/>
                    </a:lnTo>
                    <a:lnTo>
                      <a:pt x="247" y="40"/>
                    </a:lnTo>
                    <a:lnTo>
                      <a:pt x="248" y="44"/>
                    </a:lnTo>
                    <a:lnTo>
                      <a:pt x="254" y="50"/>
                    </a:lnTo>
                    <a:lnTo>
                      <a:pt x="252" y="55"/>
                    </a:lnTo>
                    <a:lnTo>
                      <a:pt x="252" y="57"/>
                    </a:lnTo>
                    <a:lnTo>
                      <a:pt x="260" y="71"/>
                    </a:lnTo>
                    <a:lnTo>
                      <a:pt x="261" y="73"/>
                    </a:lnTo>
                    <a:lnTo>
                      <a:pt x="261" y="121"/>
                    </a:lnTo>
                    <a:lnTo>
                      <a:pt x="261" y="154"/>
                    </a:lnTo>
                    <a:lnTo>
                      <a:pt x="265" y="163"/>
                    </a:lnTo>
                    <a:lnTo>
                      <a:pt x="271" y="165"/>
                    </a:lnTo>
                    <a:lnTo>
                      <a:pt x="286" y="169"/>
                    </a:lnTo>
                    <a:lnTo>
                      <a:pt x="293" y="173"/>
                    </a:lnTo>
                    <a:lnTo>
                      <a:pt x="311" y="175"/>
                    </a:lnTo>
                    <a:lnTo>
                      <a:pt x="323" y="175"/>
                    </a:lnTo>
                    <a:lnTo>
                      <a:pt x="335" y="174"/>
                    </a:lnTo>
                    <a:lnTo>
                      <a:pt x="340" y="171"/>
                    </a:lnTo>
                    <a:lnTo>
                      <a:pt x="349" y="168"/>
                    </a:lnTo>
                    <a:lnTo>
                      <a:pt x="355" y="173"/>
                    </a:lnTo>
                    <a:lnTo>
                      <a:pt x="378" y="180"/>
                    </a:lnTo>
                    <a:lnTo>
                      <a:pt x="384" y="189"/>
                    </a:lnTo>
                    <a:lnTo>
                      <a:pt x="386" y="195"/>
                    </a:lnTo>
                    <a:lnTo>
                      <a:pt x="388" y="218"/>
                    </a:lnTo>
                    <a:lnTo>
                      <a:pt x="392" y="230"/>
                    </a:lnTo>
                    <a:lnTo>
                      <a:pt x="390" y="255"/>
                    </a:lnTo>
                    <a:lnTo>
                      <a:pt x="392" y="260"/>
                    </a:lnTo>
                    <a:lnTo>
                      <a:pt x="397" y="267"/>
                    </a:lnTo>
                    <a:lnTo>
                      <a:pt x="404" y="272"/>
                    </a:lnTo>
                    <a:lnTo>
                      <a:pt x="411" y="275"/>
                    </a:lnTo>
                    <a:lnTo>
                      <a:pt x="421" y="275"/>
                    </a:lnTo>
                    <a:lnTo>
                      <a:pt x="426" y="272"/>
                    </a:lnTo>
                    <a:lnTo>
                      <a:pt x="440" y="272"/>
                    </a:lnTo>
                    <a:lnTo>
                      <a:pt x="449" y="270"/>
                    </a:lnTo>
                    <a:lnTo>
                      <a:pt x="454" y="275"/>
                    </a:lnTo>
                    <a:lnTo>
                      <a:pt x="459" y="283"/>
                    </a:lnTo>
                    <a:lnTo>
                      <a:pt x="459" y="308"/>
                    </a:lnTo>
                    <a:lnTo>
                      <a:pt x="458" y="311"/>
                    </a:lnTo>
                    <a:lnTo>
                      <a:pt x="454" y="327"/>
                    </a:lnTo>
                    <a:lnTo>
                      <a:pt x="451" y="353"/>
                    </a:lnTo>
                    <a:lnTo>
                      <a:pt x="449" y="374"/>
                    </a:lnTo>
                    <a:lnTo>
                      <a:pt x="446" y="404"/>
                    </a:lnTo>
                    <a:lnTo>
                      <a:pt x="443" y="420"/>
                    </a:lnTo>
                    <a:lnTo>
                      <a:pt x="440" y="428"/>
                    </a:lnTo>
                    <a:lnTo>
                      <a:pt x="433" y="438"/>
                    </a:lnTo>
                    <a:lnTo>
                      <a:pt x="425" y="447"/>
                    </a:lnTo>
                    <a:lnTo>
                      <a:pt x="411" y="458"/>
                    </a:lnTo>
                    <a:lnTo>
                      <a:pt x="409" y="461"/>
                    </a:lnTo>
                    <a:lnTo>
                      <a:pt x="404" y="463"/>
                    </a:lnTo>
                    <a:lnTo>
                      <a:pt x="390" y="475"/>
                    </a:lnTo>
                    <a:lnTo>
                      <a:pt x="388" y="479"/>
                    </a:lnTo>
                    <a:lnTo>
                      <a:pt x="386" y="480"/>
                    </a:lnTo>
                    <a:lnTo>
                      <a:pt x="378" y="482"/>
                    </a:lnTo>
                    <a:lnTo>
                      <a:pt x="363" y="480"/>
                    </a:lnTo>
                    <a:lnTo>
                      <a:pt x="356" y="483"/>
                    </a:lnTo>
                    <a:lnTo>
                      <a:pt x="352" y="488"/>
                    </a:lnTo>
                    <a:lnTo>
                      <a:pt x="345" y="491"/>
                    </a:lnTo>
                    <a:lnTo>
                      <a:pt x="338" y="491"/>
                    </a:lnTo>
                    <a:lnTo>
                      <a:pt x="333" y="488"/>
                    </a:lnTo>
                    <a:lnTo>
                      <a:pt x="323" y="490"/>
                    </a:lnTo>
                    <a:lnTo>
                      <a:pt x="313" y="487"/>
                    </a:lnTo>
                    <a:lnTo>
                      <a:pt x="296" y="476"/>
                    </a:lnTo>
                    <a:lnTo>
                      <a:pt x="290" y="474"/>
                    </a:lnTo>
                    <a:lnTo>
                      <a:pt x="258" y="469"/>
                    </a:lnTo>
                    <a:lnTo>
                      <a:pt x="236" y="469"/>
                    </a:lnTo>
                    <a:lnTo>
                      <a:pt x="233" y="465"/>
                    </a:lnTo>
                    <a:lnTo>
                      <a:pt x="233" y="459"/>
                    </a:lnTo>
                    <a:lnTo>
                      <a:pt x="236" y="450"/>
                    </a:lnTo>
                    <a:lnTo>
                      <a:pt x="238" y="442"/>
                    </a:lnTo>
                    <a:lnTo>
                      <a:pt x="249" y="417"/>
                    </a:lnTo>
                    <a:lnTo>
                      <a:pt x="264" y="395"/>
                    </a:lnTo>
                    <a:lnTo>
                      <a:pt x="273" y="382"/>
                    </a:lnTo>
                    <a:lnTo>
                      <a:pt x="273" y="372"/>
                    </a:lnTo>
                    <a:lnTo>
                      <a:pt x="271" y="363"/>
                    </a:lnTo>
                    <a:lnTo>
                      <a:pt x="269" y="358"/>
                    </a:lnTo>
                    <a:lnTo>
                      <a:pt x="265" y="357"/>
                    </a:lnTo>
                    <a:lnTo>
                      <a:pt x="260" y="348"/>
                    </a:lnTo>
                    <a:lnTo>
                      <a:pt x="252" y="342"/>
                    </a:lnTo>
                    <a:lnTo>
                      <a:pt x="238" y="339"/>
                    </a:lnTo>
                    <a:lnTo>
                      <a:pt x="230" y="327"/>
                    </a:lnTo>
                    <a:lnTo>
                      <a:pt x="214" y="319"/>
                    </a:lnTo>
                    <a:lnTo>
                      <a:pt x="199" y="311"/>
                    </a:lnTo>
                    <a:lnTo>
                      <a:pt x="173" y="293"/>
                    </a:lnTo>
                    <a:lnTo>
                      <a:pt x="167" y="291"/>
                    </a:lnTo>
                    <a:lnTo>
                      <a:pt x="155" y="287"/>
                    </a:lnTo>
                    <a:lnTo>
                      <a:pt x="126" y="286"/>
                    </a:lnTo>
                    <a:lnTo>
                      <a:pt x="118" y="283"/>
                    </a:lnTo>
                    <a:lnTo>
                      <a:pt x="107" y="280"/>
                    </a:lnTo>
                    <a:lnTo>
                      <a:pt x="102" y="276"/>
                    </a:lnTo>
                    <a:lnTo>
                      <a:pt x="101" y="275"/>
                    </a:lnTo>
                    <a:lnTo>
                      <a:pt x="89" y="256"/>
                    </a:lnTo>
                    <a:lnTo>
                      <a:pt x="85" y="253"/>
                    </a:lnTo>
                    <a:lnTo>
                      <a:pt x="74" y="246"/>
                    </a:lnTo>
                    <a:lnTo>
                      <a:pt x="49" y="228"/>
                    </a:lnTo>
                    <a:lnTo>
                      <a:pt x="46" y="223"/>
                    </a:lnTo>
                    <a:lnTo>
                      <a:pt x="33" y="210"/>
                    </a:lnTo>
                    <a:lnTo>
                      <a:pt x="22" y="189"/>
                    </a:lnTo>
                    <a:lnTo>
                      <a:pt x="16" y="184"/>
                    </a:lnTo>
                    <a:lnTo>
                      <a:pt x="0" y="17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67" name="Freeform 241"/>
              <p:cNvSpPr>
                <a:spLocks noChangeAspect="1"/>
              </p:cNvSpPr>
              <p:nvPr/>
            </p:nvSpPr>
            <p:spPr bwMode="gray">
              <a:xfrm>
                <a:off x="1687" y="2681"/>
                <a:ext cx="93" cy="506"/>
              </a:xfrm>
              <a:custGeom>
                <a:avLst/>
                <a:gdLst/>
                <a:ahLst/>
                <a:cxnLst>
                  <a:cxn ang="0">
                    <a:pos x="375" y="93"/>
                  </a:cxn>
                  <a:cxn ang="0">
                    <a:pos x="368" y="149"/>
                  </a:cxn>
                  <a:cxn ang="0">
                    <a:pos x="398" y="209"/>
                  </a:cxn>
                  <a:cxn ang="0">
                    <a:pos x="429" y="311"/>
                  </a:cxn>
                  <a:cxn ang="0">
                    <a:pos x="436" y="385"/>
                  </a:cxn>
                  <a:cxn ang="0">
                    <a:pos x="387" y="508"/>
                  </a:cxn>
                  <a:cxn ang="0">
                    <a:pos x="329" y="628"/>
                  </a:cxn>
                  <a:cxn ang="0">
                    <a:pos x="300" y="766"/>
                  </a:cxn>
                  <a:cxn ang="0">
                    <a:pos x="284" y="863"/>
                  </a:cxn>
                  <a:cxn ang="0">
                    <a:pos x="298" y="1032"/>
                  </a:cxn>
                  <a:cxn ang="0">
                    <a:pos x="269" y="1148"/>
                  </a:cxn>
                  <a:cxn ang="0">
                    <a:pos x="242" y="1290"/>
                  </a:cxn>
                  <a:cxn ang="0">
                    <a:pos x="208" y="1440"/>
                  </a:cxn>
                  <a:cxn ang="0">
                    <a:pos x="190" y="1597"/>
                  </a:cxn>
                  <a:cxn ang="0">
                    <a:pos x="201" y="1739"/>
                  </a:cxn>
                  <a:cxn ang="0">
                    <a:pos x="214" y="1785"/>
                  </a:cxn>
                  <a:cxn ang="0">
                    <a:pos x="212" y="1915"/>
                  </a:cxn>
                  <a:cxn ang="0">
                    <a:pos x="171" y="2027"/>
                  </a:cxn>
                  <a:cxn ang="0">
                    <a:pos x="137" y="2139"/>
                  </a:cxn>
                  <a:cxn ang="0">
                    <a:pos x="129" y="2264"/>
                  </a:cxn>
                  <a:cxn ang="0">
                    <a:pos x="179" y="2283"/>
                  </a:cxn>
                  <a:cxn ang="0">
                    <a:pos x="306" y="2367"/>
                  </a:cxn>
                  <a:cxn ang="0">
                    <a:pos x="355" y="2386"/>
                  </a:cxn>
                  <a:cxn ang="0">
                    <a:pos x="268" y="2429"/>
                  </a:cxn>
                  <a:cxn ang="0">
                    <a:pos x="214" y="2525"/>
                  </a:cxn>
                  <a:cxn ang="0">
                    <a:pos x="208" y="2477"/>
                  </a:cxn>
                  <a:cxn ang="0">
                    <a:pos x="189" y="2413"/>
                  </a:cxn>
                  <a:cxn ang="0">
                    <a:pos x="171" y="2376"/>
                  </a:cxn>
                  <a:cxn ang="0">
                    <a:pos x="160" y="2345"/>
                  </a:cxn>
                  <a:cxn ang="0">
                    <a:pos x="125" y="2343"/>
                  </a:cxn>
                  <a:cxn ang="0">
                    <a:pos x="81" y="2285"/>
                  </a:cxn>
                  <a:cxn ang="0">
                    <a:pos x="79" y="2240"/>
                  </a:cxn>
                  <a:cxn ang="0">
                    <a:pos x="70" y="2173"/>
                  </a:cxn>
                  <a:cxn ang="0">
                    <a:pos x="93" y="2117"/>
                  </a:cxn>
                  <a:cxn ang="0">
                    <a:pos x="70" y="2076"/>
                  </a:cxn>
                  <a:cxn ang="0">
                    <a:pos x="59" y="2042"/>
                  </a:cxn>
                  <a:cxn ang="0">
                    <a:pos x="109" y="2032"/>
                  </a:cxn>
                  <a:cxn ang="0">
                    <a:pos x="63" y="1979"/>
                  </a:cxn>
                  <a:cxn ang="0">
                    <a:pos x="66" y="1920"/>
                  </a:cxn>
                  <a:cxn ang="0">
                    <a:pos x="15" y="1930"/>
                  </a:cxn>
                  <a:cxn ang="0">
                    <a:pos x="44" y="1871"/>
                  </a:cxn>
                  <a:cxn ang="0">
                    <a:pos x="72" y="1856"/>
                  </a:cxn>
                  <a:cxn ang="0">
                    <a:pos x="91" y="1888"/>
                  </a:cxn>
                  <a:cxn ang="0">
                    <a:pos x="118" y="1879"/>
                  </a:cxn>
                  <a:cxn ang="0">
                    <a:pos x="114" y="1849"/>
                  </a:cxn>
                  <a:cxn ang="0">
                    <a:pos x="117" y="1818"/>
                  </a:cxn>
                  <a:cxn ang="0">
                    <a:pos x="120" y="1806"/>
                  </a:cxn>
                  <a:cxn ang="0">
                    <a:pos x="149" y="1740"/>
                  </a:cxn>
                  <a:cxn ang="0">
                    <a:pos x="146" y="1691"/>
                  </a:cxn>
                  <a:cxn ang="0">
                    <a:pos x="158" y="1601"/>
                  </a:cxn>
                  <a:cxn ang="0">
                    <a:pos x="153" y="1558"/>
                  </a:cxn>
                  <a:cxn ang="0">
                    <a:pos x="141" y="1525"/>
                  </a:cxn>
                  <a:cxn ang="0">
                    <a:pos x="92" y="1504"/>
                  </a:cxn>
                  <a:cxn ang="0">
                    <a:pos x="115" y="1329"/>
                  </a:cxn>
                  <a:cxn ang="0">
                    <a:pos x="122" y="1219"/>
                  </a:cxn>
                  <a:cxn ang="0">
                    <a:pos x="166" y="1105"/>
                  </a:cxn>
                  <a:cxn ang="0">
                    <a:pos x="221" y="928"/>
                  </a:cxn>
                  <a:cxn ang="0">
                    <a:pos x="226" y="719"/>
                  </a:cxn>
                  <a:cxn ang="0">
                    <a:pos x="253" y="565"/>
                  </a:cxn>
                  <a:cxn ang="0">
                    <a:pos x="275" y="461"/>
                  </a:cxn>
                  <a:cxn ang="0">
                    <a:pos x="279" y="317"/>
                  </a:cxn>
                  <a:cxn ang="0">
                    <a:pos x="292" y="142"/>
                  </a:cxn>
                  <a:cxn ang="0">
                    <a:pos x="312" y="25"/>
                  </a:cxn>
                </a:cxnLst>
                <a:rect l="0" t="0" r="r" b="b"/>
                <a:pathLst>
                  <a:path w="463" h="2531">
                    <a:moveTo>
                      <a:pt x="325" y="0"/>
                    </a:moveTo>
                    <a:lnTo>
                      <a:pt x="328" y="0"/>
                    </a:lnTo>
                    <a:lnTo>
                      <a:pt x="339" y="14"/>
                    </a:lnTo>
                    <a:lnTo>
                      <a:pt x="343" y="18"/>
                    </a:lnTo>
                    <a:lnTo>
                      <a:pt x="350" y="27"/>
                    </a:lnTo>
                    <a:lnTo>
                      <a:pt x="350" y="37"/>
                    </a:lnTo>
                    <a:lnTo>
                      <a:pt x="354" y="69"/>
                    </a:lnTo>
                    <a:lnTo>
                      <a:pt x="357" y="78"/>
                    </a:lnTo>
                    <a:lnTo>
                      <a:pt x="362" y="83"/>
                    </a:lnTo>
                    <a:lnTo>
                      <a:pt x="375" y="93"/>
                    </a:lnTo>
                    <a:lnTo>
                      <a:pt x="382" y="100"/>
                    </a:lnTo>
                    <a:lnTo>
                      <a:pt x="383" y="110"/>
                    </a:lnTo>
                    <a:lnTo>
                      <a:pt x="379" y="115"/>
                    </a:lnTo>
                    <a:lnTo>
                      <a:pt x="378" y="121"/>
                    </a:lnTo>
                    <a:lnTo>
                      <a:pt x="382" y="127"/>
                    </a:lnTo>
                    <a:lnTo>
                      <a:pt x="382" y="131"/>
                    </a:lnTo>
                    <a:lnTo>
                      <a:pt x="379" y="132"/>
                    </a:lnTo>
                    <a:lnTo>
                      <a:pt x="372" y="136"/>
                    </a:lnTo>
                    <a:lnTo>
                      <a:pt x="371" y="137"/>
                    </a:lnTo>
                    <a:lnTo>
                      <a:pt x="368" y="149"/>
                    </a:lnTo>
                    <a:lnTo>
                      <a:pt x="368" y="155"/>
                    </a:lnTo>
                    <a:lnTo>
                      <a:pt x="376" y="159"/>
                    </a:lnTo>
                    <a:lnTo>
                      <a:pt x="379" y="164"/>
                    </a:lnTo>
                    <a:lnTo>
                      <a:pt x="379" y="172"/>
                    </a:lnTo>
                    <a:lnTo>
                      <a:pt x="379" y="180"/>
                    </a:lnTo>
                    <a:lnTo>
                      <a:pt x="382" y="183"/>
                    </a:lnTo>
                    <a:lnTo>
                      <a:pt x="387" y="185"/>
                    </a:lnTo>
                    <a:lnTo>
                      <a:pt x="394" y="192"/>
                    </a:lnTo>
                    <a:lnTo>
                      <a:pt x="395" y="196"/>
                    </a:lnTo>
                    <a:lnTo>
                      <a:pt x="398" y="209"/>
                    </a:lnTo>
                    <a:lnTo>
                      <a:pt x="398" y="218"/>
                    </a:lnTo>
                    <a:lnTo>
                      <a:pt x="404" y="228"/>
                    </a:lnTo>
                    <a:lnTo>
                      <a:pt x="407" y="250"/>
                    </a:lnTo>
                    <a:lnTo>
                      <a:pt x="407" y="268"/>
                    </a:lnTo>
                    <a:lnTo>
                      <a:pt x="411" y="290"/>
                    </a:lnTo>
                    <a:lnTo>
                      <a:pt x="411" y="294"/>
                    </a:lnTo>
                    <a:lnTo>
                      <a:pt x="415" y="306"/>
                    </a:lnTo>
                    <a:lnTo>
                      <a:pt x="415" y="308"/>
                    </a:lnTo>
                    <a:lnTo>
                      <a:pt x="422" y="311"/>
                    </a:lnTo>
                    <a:lnTo>
                      <a:pt x="429" y="311"/>
                    </a:lnTo>
                    <a:lnTo>
                      <a:pt x="441" y="311"/>
                    </a:lnTo>
                    <a:lnTo>
                      <a:pt x="447" y="309"/>
                    </a:lnTo>
                    <a:lnTo>
                      <a:pt x="457" y="309"/>
                    </a:lnTo>
                    <a:lnTo>
                      <a:pt x="457" y="311"/>
                    </a:lnTo>
                    <a:lnTo>
                      <a:pt x="458" y="311"/>
                    </a:lnTo>
                    <a:lnTo>
                      <a:pt x="458" y="314"/>
                    </a:lnTo>
                    <a:lnTo>
                      <a:pt x="463" y="319"/>
                    </a:lnTo>
                    <a:lnTo>
                      <a:pt x="463" y="331"/>
                    </a:lnTo>
                    <a:lnTo>
                      <a:pt x="454" y="378"/>
                    </a:lnTo>
                    <a:lnTo>
                      <a:pt x="436" y="385"/>
                    </a:lnTo>
                    <a:lnTo>
                      <a:pt x="388" y="407"/>
                    </a:lnTo>
                    <a:lnTo>
                      <a:pt x="387" y="414"/>
                    </a:lnTo>
                    <a:lnTo>
                      <a:pt x="387" y="422"/>
                    </a:lnTo>
                    <a:lnTo>
                      <a:pt x="389" y="432"/>
                    </a:lnTo>
                    <a:lnTo>
                      <a:pt x="389" y="441"/>
                    </a:lnTo>
                    <a:lnTo>
                      <a:pt x="383" y="449"/>
                    </a:lnTo>
                    <a:lnTo>
                      <a:pt x="382" y="451"/>
                    </a:lnTo>
                    <a:lnTo>
                      <a:pt x="382" y="467"/>
                    </a:lnTo>
                    <a:lnTo>
                      <a:pt x="387" y="482"/>
                    </a:lnTo>
                    <a:lnTo>
                      <a:pt x="387" y="508"/>
                    </a:lnTo>
                    <a:lnTo>
                      <a:pt x="389" y="519"/>
                    </a:lnTo>
                    <a:lnTo>
                      <a:pt x="393" y="534"/>
                    </a:lnTo>
                    <a:lnTo>
                      <a:pt x="395" y="548"/>
                    </a:lnTo>
                    <a:lnTo>
                      <a:pt x="394" y="551"/>
                    </a:lnTo>
                    <a:lnTo>
                      <a:pt x="389" y="554"/>
                    </a:lnTo>
                    <a:lnTo>
                      <a:pt x="379" y="558"/>
                    </a:lnTo>
                    <a:lnTo>
                      <a:pt x="364" y="573"/>
                    </a:lnTo>
                    <a:lnTo>
                      <a:pt x="361" y="575"/>
                    </a:lnTo>
                    <a:lnTo>
                      <a:pt x="354" y="600"/>
                    </a:lnTo>
                    <a:lnTo>
                      <a:pt x="329" y="628"/>
                    </a:lnTo>
                    <a:lnTo>
                      <a:pt x="323" y="654"/>
                    </a:lnTo>
                    <a:lnTo>
                      <a:pt x="318" y="675"/>
                    </a:lnTo>
                    <a:lnTo>
                      <a:pt x="317" y="682"/>
                    </a:lnTo>
                    <a:lnTo>
                      <a:pt x="311" y="696"/>
                    </a:lnTo>
                    <a:lnTo>
                      <a:pt x="308" y="704"/>
                    </a:lnTo>
                    <a:lnTo>
                      <a:pt x="307" y="729"/>
                    </a:lnTo>
                    <a:lnTo>
                      <a:pt x="308" y="739"/>
                    </a:lnTo>
                    <a:lnTo>
                      <a:pt x="308" y="749"/>
                    </a:lnTo>
                    <a:lnTo>
                      <a:pt x="305" y="762"/>
                    </a:lnTo>
                    <a:lnTo>
                      <a:pt x="300" y="766"/>
                    </a:lnTo>
                    <a:lnTo>
                      <a:pt x="300" y="769"/>
                    </a:lnTo>
                    <a:lnTo>
                      <a:pt x="298" y="776"/>
                    </a:lnTo>
                    <a:lnTo>
                      <a:pt x="292" y="782"/>
                    </a:lnTo>
                    <a:lnTo>
                      <a:pt x="289" y="796"/>
                    </a:lnTo>
                    <a:lnTo>
                      <a:pt x="281" y="811"/>
                    </a:lnTo>
                    <a:lnTo>
                      <a:pt x="280" y="814"/>
                    </a:lnTo>
                    <a:lnTo>
                      <a:pt x="276" y="825"/>
                    </a:lnTo>
                    <a:lnTo>
                      <a:pt x="274" y="841"/>
                    </a:lnTo>
                    <a:lnTo>
                      <a:pt x="274" y="854"/>
                    </a:lnTo>
                    <a:lnTo>
                      <a:pt x="284" y="863"/>
                    </a:lnTo>
                    <a:lnTo>
                      <a:pt x="284" y="892"/>
                    </a:lnTo>
                    <a:lnTo>
                      <a:pt x="296" y="925"/>
                    </a:lnTo>
                    <a:lnTo>
                      <a:pt x="297" y="935"/>
                    </a:lnTo>
                    <a:lnTo>
                      <a:pt x="296" y="947"/>
                    </a:lnTo>
                    <a:lnTo>
                      <a:pt x="303" y="955"/>
                    </a:lnTo>
                    <a:lnTo>
                      <a:pt x="306" y="960"/>
                    </a:lnTo>
                    <a:lnTo>
                      <a:pt x="309" y="979"/>
                    </a:lnTo>
                    <a:lnTo>
                      <a:pt x="311" y="997"/>
                    </a:lnTo>
                    <a:lnTo>
                      <a:pt x="311" y="1013"/>
                    </a:lnTo>
                    <a:lnTo>
                      <a:pt x="298" y="1032"/>
                    </a:lnTo>
                    <a:lnTo>
                      <a:pt x="292" y="1045"/>
                    </a:lnTo>
                    <a:lnTo>
                      <a:pt x="290" y="1052"/>
                    </a:lnTo>
                    <a:lnTo>
                      <a:pt x="286" y="1075"/>
                    </a:lnTo>
                    <a:lnTo>
                      <a:pt x="285" y="1078"/>
                    </a:lnTo>
                    <a:lnTo>
                      <a:pt x="274" y="1088"/>
                    </a:lnTo>
                    <a:lnTo>
                      <a:pt x="275" y="1117"/>
                    </a:lnTo>
                    <a:lnTo>
                      <a:pt x="278" y="1134"/>
                    </a:lnTo>
                    <a:lnTo>
                      <a:pt x="278" y="1142"/>
                    </a:lnTo>
                    <a:lnTo>
                      <a:pt x="275" y="1144"/>
                    </a:lnTo>
                    <a:lnTo>
                      <a:pt x="269" y="1148"/>
                    </a:lnTo>
                    <a:lnTo>
                      <a:pt x="266" y="1151"/>
                    </a:lnTo>
                    <a:lnTo>
                      <a:pt x="265" y="1159"/>
                    </a:lnTo>
                    <a:lnTo>
                      <a:pt x="263" y="1161"/>
                    </a:lnTo>
                    <a:lnTo>
                      <a:pt x="257" y="1161"/>
                    </a:lnTo>
                    <a:lnTo>
                      <a:pt x="253" y="1164"/>
                    </a:lnTo>
                    <a:lnTo>
                      <a:pt x="247" y="1172"/>
                    </a:lnTo>
                    <a:lnTo>
                      <a:pt x="242" y="1186"/>
                    </a:lnTo>
                    <a:lnTo>
                      <a:pt x="238" y="1225"/>
                    </a:lnTo>
                    <a:lnTo>
                      <a:pt x="238" y="1262"/>
                    </a:lnTo>
                    <a:lnTo>
                      <a:pt x="242" y="1290"/>
                    </a:lnTo>
                    <a:lnTo>
                      <a:pt x="247" y="1301"/>
                    </a:lnTo>
                    <a:lnTo>
                      <a:pt x="247" y="1314"/>
                    </a:lnTo>
                    <a:lnTo>
                      <a:pt x="243" y="1323"/>
                    </a:lnTo>
                    <a:lnTo>
                      <a:pt x="235" y="1332"/>
                    </a:lnTo>
                    <a:lnTo>
                      <a:pt x="230" y="1337"/>
                    </a:lnTo>
                    <a:lnTo>
                      <a:pt x="227" y="1343"/>
                    </a:lnTo>
                    <a:lnTo>
                      <a:pt x="225" y="1358"/>
                    </a:lnTo>
                    <a:lnTo>
                      <a:pt x="208" y="1419"/>
                    </a:lnTo>
                    <a:lnTo>
                      <a:pt x="206" y="1424"/>
                    </a:lnTo>
                    <a:lnTo>
                      <a:pt x="208" y="1440"/>
                    </a:lnTo>
                    <a:lnTo>
                      <a:pt x="199" y="1481"/>
                    </a:lnTo>
                    <a:lnTo>
                      <a:pt x="196" y="1510"/>
                    </a:lnTo>
                    <a:lnTo>
                      <a:pt x="200" y="1525"/>
                    </a:lnTo>
                    <a:lnTo>
                      <a:pt x="209" y="1533"/>
                    </a:lnTo>
                    <a:lnTo>
                      <a:pt x="210" y="1537"/>
                    </a:lnTo>
                    <a:lnTo>
                      <a:pt x="210" y="1549"/>
                    </a:lnTo>
                    <a:lnTo>
                      <a:pt x="209" y="1554"/>
                    </a:lnTo>
                    <a:lnTo>
                      <a:pt x="205" y="1563"/>
                    </a:lnTo>
                    <a:lnTo>
                      <a:pt x="195" y="1576"/>
                    </a:lnTo>
                    <a:lnTo>
                      <a:pt x="190" y="1597"/>
                    </a:lnTo>
                    <a:lnTo>
                      <a:pt x="190" y="1633"/>
                    </a:lnTo>
                    <a:lnTo>
                      <a:pt x="193" y="1639"/>
                    </a:lnTo>
                    <a:lnTo>
                      <a:pt x="196" y="1641"/>
                    </a:lnTo>
                    <a:lnTo>
                      <a:pt x="198" y="1646"/>
                    </a:lnTo>
                    <a:lnTo>
                      <a:pt x="196" y="1673"/>
                    </a:lnTo>
                    <a:lnTo>
                      <a:pt x="198" y="1678"/>
                    </a:lnTo>
                    <a:lnTo>
                      <a:pt x="203" y="1688"/>
                    </a:lnTo>
                    <a:lnTo>
                      <a:pt x="205" y="1703"/>
                    </a:lnTo>
                    <a:lnTo>
                      <a:pt x="201" y="1732"/>
                    </a:lnTo>
                    <a:lnTo>
                      <a:pt x="201" y="1739"/>
                    </a:lnTo>
                    <a:lnTo>
                      <a:pt x="209" y="1739"/>
                    </a:lnTo>
                    <a:lnTo>
                      <a:pt x="223" y="1742"/>
                    </a:lnTo>
                    <a:lnTo>
                      <a:pt x="231" y="1751"/>
                    </a:lnTo>
                    <a:lnTo>
                      <a:pt x="232" y="1759"/>
                    </a:lnTo>
                    <a:lnTo>
                      <a:pt x="230" y="1768"/>
                    </a:lnTo>
                    <a:lnTo>
                      <a:pt x="216" y="1769"/>
                    </a:lnTo>
                    <a:lnTo>
                      <a:pt x="200" y="1767"/>
                    </a:lnTo>
                    <a:lnTo>
                      <a:pt x="196" y="1769"/>
                    </a:lnTo>
                    <a:lnTo>
                      <a:pt x="200" y="1779"/>
                    </a:lnTo>
                    <a:lnTo>
                      <a:pt x="214" y="1785"/>
                    </a:lnTo>
                    <a:lnTo>
                      <a:pt x="223" y="1797"/>
                    </a:lnTo>
                    <a:lnTo>
                      <a:pt x="223" y="1807"/>
                    </a:lnTo>
                    <a:lnTo>
                      <a:pt x="219" y="1812"/>
                    </a:lnTo>
                    <a:lnTo>
                      <a:pt x="215" y="1817"/>
                    </a:lnTo>
                    <a:lnTo>
                      <a:pt x="214" y="1827"/>
                    </a:lnTo>
                    <a:lnTo>
                      <a:pt x="214" y="1853"/>
                    </a:lnTo>
                    <a:lnTo>
                      <a:pt x="212" y="1858"/>
                    </a:lnTo>
                    <a:lnTo>
                      <a:pt x="212" y="1871"/>
                    </a:lnTo>
                    <a:lnTo>
                      <a:pt x="214" y="1879"/>
                    </a:lnTo>
                    <a:lnTo>
                      <a:pt x="212" y="1915"/>
                    </a:lnTo>
                    <a:lnTo>
                      <a:pt x="206" y="1930"/>
                    </a:lnTo>
                    <a:lnTo>
                      <a:pt x="200" y="1945"/>
                    </a:lnTo>
                    <a:lnTo>
                      <a:pt x="199" y="1955"/>
                    </a:lnTo>
                    <a:lnTo>
                      <a:pt x="189" y="1973"/>
                    </a:lnTo>
                    <a:lnTo>
                      <a:pt x="176" y="1992"/>
                    </a:lnTo>
                    <a:lnTo>
                      <a:pt x="172" y="1998"/>
                    </a:lnTo>
                    <a:lnTo>
                      <a:pt x="171" y="2004"/>
                    </a:lnTo>
                    <a:lnTo>
                      <a:pt x="169" y="2019"/>
                    </a:lnTo>
                    <a:lnTo>
                      <a:pt x="171" y="2019"/>
                    </a:lnTo>
                    <a:lnTo>
                      <a:pt x="171" y="2027"/>
                    </a:lnTo>
                    <a:lnTo>
                      <a:pt x="173" y="2033"/>
                    </a:lnTo>
                    <a:lnTo>
                      <a:pt x="176" y="2044"/>
                    </a:lnTo>
                    <a:lnTo>
                      <a:pt x="176" y="2053"/>
                    </a:lnTo>
                    <a:lnTo>
                      <a:pt x="172" y="2055"/>
                    </a:lnTo>
                    <a:lnTo>
                      <a:pt x="171" y="2059"/>
                    </a:lnTo>
                    <a:lnTo>
                      <a:pt x="168" y="2080"/>
                    </a:lnTo>
                    <a:lnTo>
                      <a:pt x="165" y="2093"/>
                    </a:lnTo>
                    <a:lnTo>
                      <a:pt x="162" y="2098"/>
                    </a:lnTo>
                    <a:lnTo>
                      <a:pt x="151" y="2112"/>
                    </a:lnTo>
                    <a:lnTo>
                      <a:pt x="137" y="2139"/>
                    </a:lnTo>
                    <a:lnTo>
                      <a:pt x="133" y="2143"/>
                    </a:lnTo>
                    <a:lnTo>
                      <a:pt x="128" y="2154"/>
                    </a:lnTo>
                    <a:lnTo>
                      <a:pt x="120" y="2186"/>
                    </a:lnTo>
                    <a:lnTo>
                      <a:pt x="120" y="2198"/>
                    </a:lnTo>
                    <a:lnTo>
                      <a:pt x="119" y="2208"/>
                    </a:lnTo>
                    <a:lnTo>
                      <a:pt x="119" y="2238"/>
                    </a:lnTo>
                    <a:lnTo>
                      <a:pt x="120" y="2241"/>
                    </a:lnTo>
                    <a:lnTo>
                      <a:pt x="123" y="2256"/>
                    </a:lnTo>
                    <a:lnTo>
                      <a:pt x="125" y="2263"/>
                    </a:lnTo>
                    <a:lnTo>
                      <a:pt x="129" y="2264"/>
                    </a:lnTo>
                    <a:lnTo>
                      <a:pt x="133" y="2261"/>
                    </a:lnTo>
                    <a:lnTo>
                      <a:pt x="136" y="2253"/>
                    </a:lnTo>
                    <a:lnTo>
                      <a:pt x="144" y="2248"/>
                    </a:lnTo>
                    <a:lnTo>
                      <a:pt x="163" y="2252"/>
                    </a:lnTo>
                    <a:lnTo>
                      <a:pt x="168" y="2246"/>
                    </a:lnTo>
                    <a:lnTo>
                      <a:pt x="169" y="2246"/>
                    </a:lnTo>
                    <a:lnTo>
                      <a:pt x="173" y="2247"/>
                    </a:lnTo>
                    <a:lnTo>
                      <a:pt x="176" y="2249"/>
                    </a:lnTo>
                    <a:lnTo>
                      <a:pt x="178" y="2268"/>
                    </a:lnTo>
                    <a:lnTo>
                      <a:pt x="179" y="2283"/>
                    </a:lnTo>
                    <a:lnTo>
                      <a:pt x="178" y="2340"/>
                    </a:lnTo>
                    <a:lnTo>
                      <a:pt x="179" y="2345"/>
                    </a:lnTo>
                    <a:lnTo>
                      <a:pt x="185" y="2359"/>
                    </a:lnTo>
                    <a:lnTo>
                      <a:pt x="190" y="2364"/>
                    </a:lnTo>
                    <a:lnTo>
                      <a:pt x="204" y="2370"/>
                    </a:lnTo>
                    <a:lnTo>
                      <a:pt x="259" y="2370"/>
                    </a:lnTo>
                    <a:lnTo>
                      <a:pt x="264" y="2371"/>
                    </a:lnTo>
                    <a:lnTo>
                      <a:pt x="269" y="2371"/>
                    </a:lnTo>
                    <a:lnTo>
                      <a:pt x="289" y="2371"/>
                    </a:lnTo>
                    <a:lnTo>
                      <a:pt x="306" y="2367"/>
                    </a:lnTo>
                    <a:lnTo>
                      <a:pt x="317" y="2369"/>
                    </a:lnTo>
                    <a:lnTo>
                      <a:pt x="343" y="2377"/>
                    </a:lnTo>
                    <a:lnTo>
                      <a:pt x="375" y="2383"/>
                    </a:lnTo>
                    <a:lnTo>
                      <a:pt x="389" y="2391"/>
                    </a:lnTo>
                    <a:lnTo>
                      <a:pt x="394" y="2392"/>
                    </a:lnTo>
                    <a:lnTo>
                      <a:pt x="394" y="2396"/>
                    </a:lnTo>
                    <a:lnTo>
                      <a:pt x="391" y="2397"/>
                    </a:lnTo>
                    <a:lnTo>
                      <a:pt x="379" y="2393"/>
                    </a:lnTo>
                    <a:lnTo>
                      <a:pt x="368" y="2393"/>
                    </a:lnTo>
                    <a:lnTo>
                      <a:pt x="355" y="2386"/>
                    </a:lnTo>
                    <a:lnTo>
                      <a:pt x="348" y="2385"/>
                    </a:lnTo>
                    <a:lnTo>
                      <a:pt x="333" y="2392"/>
                    </a:lnTo>
                    <a:lnTo>
                      <a:pt x="330" y="2399"/>
                    </a:lnTo>
                    <a:lnTo>
                      <a:pt x="327" y="2405"/>
                    </a:lnTo>
                    <a:lnTo>
                      <a:pt x="311" y="2409"/>
                    </a:lnTo>
                    <a:lnTo>
                      <a:pt x="294" y="2419"/>
                    </a:lnTo>
                    <a:lnTo>
                      <a:pt x="290" y="2424"/>
                    </a:lnTo>
                    <a:lnTo>
                      <a:pt x="281" y="2426"/>
                    </a:lnTo>
                    <a:lnTo>
                      <a:pt x="275" y="2425"/>
                    </a:lnTo>
                    <a:lnTo>
                      <a:pt x="268" y="2429"/>
                    </a:lnTo>
                    <a:lnTo>
                      <a:pt x="259" y="2431"/>
                    </a:lnTo>
                    <a:lnTo>
                      <a:pt x="259" y="2455"/>
                    </a:lnTo>
                    <a:lnTo>
                      <a:pt x="253" y="2479"/>
                    </a:lnTo>
                    <a:lnTo>
                      <a:pt x="251" y="2512"/>
                    </a:lnTo>
                    <a:lnTo>
                      <a:pt x="249" y="2521"/>
                    </a:lnTo>
                    <a:lnTo>
                      <a:pt x="246" y="2527"/>
                    </a:lnTo>
                    <a:lnTo>
                      <a:pt x="243" y="2531"/>
                    </a:lnTo>
                    <a:lnTo>
                      <a:pt x="237" y="2531"/>
                    </a:lnTo>
                    <a:lnTo>
                      <a:pt x="222" y="2526"/>
                    </a:lnTo>
                    <a:lnTo>
                      <a:pt x="214" y="2525"/>
                    </a:lnTo>
                    <a:lnTo>
                      <a:pt x="194" y="2515"/>
                    </a:lnTo>
                    <a:lnTo>
                      <a:pt x="183" y="2505"/>
                    </a:lnTo>
                    <a:lnTo>
                      <a:pt x="178" y="2495"/>
                    </a:lnTo>
                    <a:lnTo>
                      <a:pt x="179" y="2485"/>
                    </a:lnTo>
                    <a:lnTo>
                      <a:pt x="188" y="2480"/>
                    </a:lnTo>
                    <a:lnTo>
                      <a:pt x="190" y="2488"/>
                    </a:lnTo>
                    <a:lnTo>
                      <a:pt x="189" y="2494"/>
                    </a:lnTo>
                    <a:lnTo>
                      <a:pt x="198" y="2490"/>
                    </a:lnTo>
                    <a:lnTo>
                      <a:pt x="201" y="2483"/>
                    </a:lnTo>
                    <a:lnTo>
                      <a:pt x="208" y="2477"/>
                    </a:lnTo>
                    <a:lnTo>
                      <a:pt x="220" y="2475"/>
                    </a:lnTo>
                    <a:lnTo>
                      <a:pt x="231" y="2468"/>
                    </a:lnTo>
                    <a:lnTo>
                      <a:pt x="238" y="2461"/>
                    </a:lnTo>
                    <a:lnTo>
                      <a:pt x="243" y="2450"/>
                    </a:lnTo>
                    <a:lnTo>
                      <a:pt x="244" y="2442"/>
                    </a:lnTo>
                    <a:lnTo>
                      <a:pt x="233" y="2436"/>
                    </a:lnTo>
                    <a:lnTo>
                      <a:pt x="227" y="2428"/>
                    </a:lnTo>
                    <a:lnTo>
                      <a:pt x="222" y="2417"/>
                    </a:lnTo>
                    <a:lnTo>
                      <a:pt x="211" y="2414"/>
                    </a:lnTo>
                    <a:lnTo>
                      <a:pt x="189" y="2413"/>
                    </a:lnTo>
                    <a:lnTo>
                      <a:pt x="176" y="2418"/>
                    </a:lnTo>
                    <a:lnTo>
                      <a:pt x="171" y="2424"/>
                    </a:lnTo>
                    <a:lnTo>
                      <a:pt x="171" y="2417"/>
                    </a:lnTo>
                    <a:lnTo>
                      <a:pt x="168" y="2412"/>
                    </a:lnTo>
                    <a:lnTo>
                      <a:pt x="153" y="2414"/>
                    </a:lnTo>
                    <a:lnTo>
                      <a:pt x="153" y="2409"/>
                    </a:lnTo>
                    <a:lnTo>
                      <a:pt x="156" y="2404"/>
                    </a:lnTo>
                    <a:lnTo>
                      <a:pt x="168" y="2398"/>
                    </a:lnTo>
                    <a:lnTo>
                      <a:pt x="171" y="2388"/>
                    </a:lnTo>
                    <a:lnTo>
                      <a:pt x="171" y="2376"/>
                    </a:lnTo>
                    <a:lnTo>
                      <a:pt x="160" y="2364"/>
                    </a:lnTo>
                    <a:lnTo>
                      <a:pt x="168" y="2360"/>
                    </a:lnTo>
                    <a:lnTo>
                      <a:pt x="169" y="2354"/>
                    </a:lnTo>
                    <a:lnTo>
                      <a:pt x="168" y="2345"/>
                    </a:lnTo>
                    <a:lnTo>
                      <a:pt x="160" y="2335"/>
                    </a:lnTo>
                    <a:lnTo>
                      <a:pt x="145" y="2322"/>
                    </a:lnTo>
                    <a:lnTo>
                      <a:pt x="134" y="2316"/>
                    </a:lnTo>
                    <a:lnTo>
                      <a:pt x="129" y="2316"/>
                    </a:lnTo>
                    <a:lnTo>
                      <a:pt x="160" y="2338"/>
                    </a:lnTo>
                    <a:lnTo>
                      <a:pt x="160" y="2345"/>
                    </a:lnTo>
                    <a:lnTo>
                      <a:pt x="153" y="2348"/>
                    </a:lnTo>
                    <a:lnTo>
                      <a:pt x="146" y="2344"/>
                    </a:lnTo>
                    <a:lnTo>
                      <a:pt x="137" y="2335"/>
                    </a:lnTo>
                    <a:lnTo>
                      <a:pt x="135" y="2338"/>
                    </a:lnTo>
                    <a:lnTo>
                      <a:pt x="141" y="2351"/>
                    </a:lnTo>
                    <a:lnTo>
                      <a:pt x="137" y="2361"/>
                    </a:lnTo>
                    <a:lnTo>
                      <a:pt x="133" y="2365"/>
                    </a:lnTo>
                    <a:lnTo>
                      <a:pt x="130" y="2360"/>
                    </a:lnTo>
                    <a:lnTo>
                      <a:pt x="126" y="2353"/>
                    </a:lnTo>
                    <a:lnTo>
                      <a:pt x="125" y="2343"/>
                    </a:lnTo>
                    <a:lnTo>
                      <a:pt x="119" y="2329"/>
                    </a:lnTo>
                    <a:lnTo>
                      <a:pt x="125" y="2344"/>
                    </a:lnTo>
                    <a:lnTo>
                      <a:pt x="126" y="2359"/>
                    </a:lnTo>
                    <a:lnTo>
                      <a:pt x="125" y="2371"/>
                    </a:lnTo>
                    <a:lnTo>
                      <a:pt x="119" y="2370"/>
                    </a:lnTo>
                    <a:lnTo>
                      <a:pt x="114" y="2367"/>
                    </a:lnTo>
                    <a:lnTo>
                      <a:pt x="110" y="2355"/>
                    </a:lnTo>
                    <a:lnTo>
                      <a:pt x="113" y="2332"/>
                    </a:lnTo>
                    <a:lnTo>
                      <a:pt x="106" y="2312"/>
                    </a:lnTo>
                    <a:lnTo>
                      <a:pt x="81" y="2285"/>
                    </a:lnTo>
                    <a:lnTo>
                      <a:pt x="79" y="2274"/>
                    </a:lnTo>
                    <a:lnTo>
                      <a:pt x="81" y="2267"/>
                    </a:lnTo>
                    <a:lnTo>
                      <a:pt x="92" y="2267"/>
                    </a:lnTo>
                    <a:lnTo>
                      <a:pt x="102" y="2263"/>
                    </a:lnTo>
                    <a:lnTo>
                      <a:pt x="101" y="2252"/>
                    </a:lnTo>
                    <a:lnTo>
                      <a:pt x="97" y="2249"/>
                    </a:lnTo>
                    <a:lnTo>
                      <a:pt x="94" y="2256"/>
                    </a:lnTo>
                    <a:lnTo>
                      <a:pt x="90" y="2256"/>
                    </a:lnTo>
                    <a:lnTo>
                      <a:pt x="83" y="2251"/>
                    </a:lnTo>
                    <a:lnTo>
                      <a:pt x="79" y="2240"/>
                    </a:lnTo>
                    <a:lnTo>
                      <a:pt x="82" y="2234"/>
                    </a:lnTo>
                    <a:lnTo>
                      <a:pt x="93" y="2237"/>
                    </a:lnTo>
                    <a:lnTo>
                      <a:pt x="92" y="2234"/>
                    </a:lnTo>
                    <a:lnTo>
                      <a:pt x="86" y="2227"/>
                    </a:lnTo>
                    <a:lnTo>
                      <a:pt x="74" y="2225"/>
                    </a:lnTo>
                    <a:lnTo>
                      <a:pt x="66" y="2221"/>
                    </a:lnTo>
                    <a:lnTo>
                      <a:pt x="60" y="2214"/>
                    </a:lnTo>
                    <a:lnTo>
                      <a:pt x="55" y="2204"/>
                    </a:lnTo>
                    <a:lnTo>
                      <a:pt x="69" y="2189"/>
                    </a:lnTo>
                    <a:lnTo>
                      <a:pt x="70" y="2173"/>
                    </a:lnTo>
                    <a:lnTo>
                      <a:pt x="72" y="2170"/>
                    </a:lnTo>
                    <a:lnTo>
                      <a:pt x="72" y="2164"/>
                    </a:lnTo>
                    <a:lnTo>
                      <a:pt x="87" y="2154"/>
                    </a:lnTo>
                    <a:lnTo>
                      <a:pt x="93" y="2156"/>
                    </a:lnTo>
                    <a:lnTo>
                      <a:pt x="97" y="2156"/>
                    </a:lnTo>
                    <a:lnTo>
                      <a:pt x="97" y="2154"/>
                    </a:lnTo>
                    <a:lnTo>
                      <a:pt x="92" y="2150"/>
                    </a:lnTo>
                    <a:lnTo>
                      <a:pt x="90" y="2144"/>
                    </a:lnTo>
                    <a:lnTo>
                      <a:pt x="97" y="2116"/>
                    </a:lnTo>
                    <a:lnTo>
                      <a:pt x="93" y="2117"/>
                    </a:lnTo>
                    <a:lnTo>
                      <a:pt x="85" y="2125"/>
                    </a:lnTo>
                    <a:lnTo>
                      <a:pt x="82" y="2134"/>
                    </a:lnTo>
                    <a:lnTo>
                      <a:pt x="77" y="2144"/>
                    </a:lnTo>
                    <a:lnTo>
                      <a:pt x="72" y="2141"/>
                    </a:lnTo>
                    <a:lnTo>
                      <a:pt x="70" y="2134"/>
                    </a:lnTo>
                    <a:lnTo>
                      <a:pt x="69" y="2119"/>
                    </a:lnTo>
                    <a:lnTo>
                      <a:pt x="69" y="2089"/>
                    </a:lnTo>
                    <a:lnTo>
                      <a:pt x="72" y="2082"/>
                    </a:lnTo>
                    <a:lnTo>
                      <a:pt x="77" y="2084"/>
                    </a:lnTo>
                    <a:lnTo>
                      <a:pt x="70" y="2076"/>
                    </a:lnTo>
                    <a:lnTo>
                      <a:pt x="72" y="2065"/>
                    </a:lnTo>
                    <a:lnTo>
                      <a:pt x="88" y="2064"/>
                    </a:lnTo>
                    <a:lnTo>
                      <a:pt x="98" y="2073"/>
                    </a:lnTo>
                    <a:lnTo>
                      <a:pt x="96" y="2064"/>
                    </a:lnTo>
                    <a:lnTo>
                      <a:pt x="93" y="2052"/>
                    </a:lnTo>
                    <a:lnTo>
                      <a:pt x="90" y="2057"/>
                    </a:lnTo>
                    <a:lnTo>
                      <a:pt x="69" y="2062"/>
                    </a:lnTo>
                    <a:lnTo>
                      <a:pt x="65" y="2058"/>
                    </a:lnTo>
                    <a:lnTo>
                      <a:pt x="63" y="2048"/>
                    </a:lnTo>
                    <a:lnTo>
                      <a:pt x="59" y="2042"/>
                    </a:lnTo>
                    <a:lnTo>
                      <a:pt x="59" y="2021"/>
                    </a:lnTo>
                    <a:lnTo>
                      <a:pt x="66" y="2022"/>
                    </a:lnTo>
                    <a:lnTo>
                      <a:pt x="72" y="2032"/>
                    </a:lnTo>
                    <a:lnTo>
                      <a:pt x="76" y="2042"/>
                    </a:lnTo>
                    <a:lnTo>
                      <a:pt x="75" y="2027"/>
                    </a:lnTo>
                    <a:lnTo>
                      <a:pt x="79" y="2025"/>
                    </a:lnTo>
                    <a:lnTo>
                      <a:pt x="99" y="2028"/>
                    </a:lnTo>
                    <a:lnTo>
                      <a:pt x="115" y="2041"/>
                    </a:lnTo>
                    <a:lnTo>
                      <a:pt x="122" y="2041"/>
                    </a:lnTo>
                    <a:lnTo>
                      <a:pt x="109" y="2032"/>
                    </a:lnTo>
                    <a:lnTo>
                      <a:pt x="102" y="2019"/>
                    </a:lnTo>
                    <a:lnTo>
                      <a:pt x="99" y="2005"/>
                    </a:lnTo>
                    <a:lnTo>
                      <a:pt x="97" y="1999"/>
                    </a:lnTo>
                    <a:lnTo>
                      <a:pt x="94" y="2006"/>
                    </a:lnTo>
                    <a:lnTo>
                      <a:pt x="81" y="2005"/>
                    </a:lnTo>
                    <a:lnTo>
                      <a:pt x="76" y="2000"/>
                    </a:lnTo>
                    <a:lnTo>
                      <a:pt x="77" y="1995"/>
                    </a:lnTo>
                    <a:lnTo>
                      <a:pt x="85" y="1989"/>
                    </a:lnTo>
                    <a:lnTo>
                      <a:pt x="76" y="1987"/>
                    </a:lnTo>
                    <a:lnTo>
                      <a:pt x="63" y="1979"/>
                    </a:lnTo>
                    <a:lnTo>
                      <a:pt x="60" y="1976"/>
                    </a:lnTo>
                    <a:lnTo>
                      <a:pt x="65" y="1966"/>
                    </a:lnTo>
                    <a:lnTo>
                      <a:pt x="76" y="1961"/>
                    </a:lnTo>
                    <a:lnTo>
                      <a:pt x="85" y="1958"/>
                    </a:lnTo>
                    <a:lnTo>
                      <a:pt x="77" y="1951"/>
                    </a:lnTo>
                    <a:lnTo>
                      <a:pt x="87" y="1941"/>
                    </a:lnTo>
                    <a:lnTo>
                      <a:pt x="83" y="1939"/>
                    </a:lnTo>
                    <a:lnTo>
                      <a:pt x="81" y="1931"/>
                    </a:lnTo>
                    <a:lnTo>
                      <a:pt x="74" y="1925"/>
                    </a:lnTo>
                    <a:lnTo>
                      <a:pt x="66" y="1920"/>
                    </a:lnTo>
                    <a:lnTo>
                      <a:pt x="59" y="1920"/>
                    </a:lnTo>
                    <a:lnTo>
                      <a:pt x="54" y="1926"/>
                    </a:lnTo>
                    <a:lnTo>
                      <a:pt x="48" y="1929"/>
                    </a:lnTo>
                    <a:lnTo>
                      <a:pt x="33" y="1922"/>
                    </a:lnTo>
                    <a:lnTo>
                      <a:pt x="28" y="1914"/>
                    </a:lnTo>
                    <a:lnTo>
                      <a:pt x="22" y="1909"/>
                    </a:lnTo>
                    <a:lnTo>
                      <a:pt x="13" y="1914"/>
                    </a:lnTo>
                    <a:lnTo>
                      <a:pt x="7" y="1919"/>
                    </a:lnTo>
                    <a:lnTo>
                      <a:pt x="12" y="1923"/>
                    </a:lnTo>
                    <a:lnTo>
                      <a:pt x="15" y="1930"/>
                    </a:lnTo>
                    <a:lnTo>
                      <a:pt x="12" y="1939"/>
                    </a:lnTo>
                    <a:lnTo>
                      <a:pt x="1" y="1937"/>
                    </a:lnTo>
                    <a:lnTo>
                      <a:pt x="0" y="1929"/>
                    </a:lnTo>
                    <a:lnTo>
                      <a:pt x="4" y="1908"/>
                    </a:lnTo>
                    <a:lnTo>
                      <a:pt x="12" y="1903"/>
                    </a:lnTo>
                    <a:lnTo>
                      <a:pt x="20" y="1896"/>
                    </a:lnTo>
                    <a:lnTo>
                      <a:pt x="27" y="1885"/>
                    </a:lnTo>
                    <a:lnTo>
                      <a:pt x="36" y="1883"/>
                    </a:lnTo>
                    <a:lnTo>
                      <a:pt x="44" y="1879"/>
                    </a:lnTo>
                    <a:lnTo>
                      <a:pt x="44" y="1871"/>
                    </a:lnTo>
                    <a:lnTo>
                      <a:pt x="42" y="1870"/>
                    </a:lnTo>
                    <a:lnTo>
                      <a:pt x="36" y="1871"/>
                    </a:lnTo>
                    <a:lnTo>
                      <a:pt x="32" y="1869"/>
                    </a:lnTo>
                    <a:lnTo>
                      <a:pt x="29" y="1865"/>
                    </a:lnTo>
                    <a:lnTo>
                      <a:pt x="29" y="1856"/>
                    </a:lnTo>
                    <a:lnTo>
                      <a:pt x="47" y="1853"/>
                    </a:lnTo>
                    <a:lnTo>
                      <a:pt x="55" y="1855"/>
                    </a:lnTo>
                    <a:lnTo>
                      <a:pt x="59" y="1859"/>
                    </a:lnTo>
                    <a:lnTo>
                      <a:pt x="66" y="1853"/>
                    </a:lnTo>
                    <a:lnTo>
                      <a:pt x="72" y="1856"/>
                    </a:lnTo>
                    <a:lnTo>
                      <a:pt x="79" y="1860"/>
                    </a:lnTo>
                    <a:lnTo>
                      <a:pt x="76" y="1867"/>
                    </a:lnTo>
                    <a:lnTo>
                      <a:pt x="77" y="1874"/>
                    </a:lnTo>
                    <a:lnTo>
                      <a:pt x="82" y="1869"/>
                    </a:lnTo>
                    <a:lnTo>
                      <a:pt x="82" y="1876"/>
                    </a:lnTo>
                    <a:lnTo>
                      <a:pt x="76" y="1883"/>
                    </a:lnTo>
                    <a:lnTo>
                      <a:pt x="74" y="1890"/>
                    </a:lnTo>
                    <a:lnTo>
                      <a:pt x="79" y="1897"/>
                    </a:lnTo>
                    <a:lnTo>
                      <a:pt x="86" y="1898"/>
                    </a:lnTo>
                    <a:lnTo>
                      <a:pt x="91" y="1888"/>
                    </a:lnTo>
                    <a:lnTo>
                      <a:pt x="96" y="1882"/>
                    </a:lnTo>
                    <a:lnTo>
                      <a:pt x="97" y="1888"/>
                    </a:lnTo>
                    <a:lnTo>
                      <a:pt x="94" y="1899"/>
                    </a:lnTo>
                    <a:lnTo>
                      <a:pt x="94" y="1906"/>
                    </a:lnTo>
                    <a:lnTo>
                      <a:pt x="99" y="1903"/>
                    </a:lnTo>
                    <a:lnTo>
                      <a:pt x="101" y="1896"/>
                    </a:lnTo>
                    <a:lnTo>
                      <a:pt x="104" y="1892"/>
                    </a:lnTo>
                    <a:lnTo>
                      <a:pt x="112" y="1886"/>
                    </a:lnTo>
                    <a:lnTo>
                      <a:pt x="118" y="1882"/>
                    </a:lnTo>
                    <a:lnTo>
                      <a:pt x="118" y="1879"/>
                    </a:lnTo>
                    <a:lnTo>
                      <a:pt x="120" y="1870"/>
                    </a:lnTo>
                    <a:lnTo>
                      <a:pt x="125" y="1859"/>
                    </a:lnTo>
                    <a:lnTo>
                      <a:pt x="125" y="1852"/>
                    </a:lnTo>
                    <a:lnTo>
                      <a:pt x="120" y="1855"/>
                    </a:lnTo>
                    <a:lnTo>
                      <a:pt x="117" y="1860"/>
                    </a:lnTo>
                    <a:lnTo>
                      <a:pt x="115" y="1866"/>
                    </a:lnTo>
                    <a:lnTo>
                      <a:pt x="108" y="1880"/>
                    </a:lnTo>
                    <a:lnTo>
                      <a:pt x="110" y="1855"/>
                    </a:lnTo>
                    <a:lnTo>
                      <a:pt x="113" y="1850"/>
                    </a:lnTo>
                    <a:lnTo>
                      <a:pt x="114" y="1849"/>
                    </a:lnTo>
                    <a:lnTo>
                      <a:pt x="128" y="1847"/>
                    </a:lnTo>
                    <a:lnTo>
                      <a:pt x="119" y="1844"/>
                    </a:lnTo>
                    <a:lnTo>
                      <a:pt x="119" y="1839"/>
                    </a:lnTo>
                    <a:lnTo>
                      <a:pt x="124" y="1834"/>
                    </a:lnTo>
                    <a:lnTo>
                      <a:pt x="131" y="1831"/>
                    </a:lnTo>
                    <a:lnTo>
                      <a:pt x="131" y="1827"/>
                    </a:lnTo>
                    <a:lnTo>
                      <a:pt x="124" y="1828"/>
                    </a:lnTo>
                    <a:lnTo>
                      <a:pt x="112" y="1833"/>
                    </a:lnTo>
                    <a:lnTo>
                      <a:pt x="113" y="1823"/>
                    </a:lnTo>
                    <a:lnTo>
                      <a:pt x="117" y="1818"/>
                    </a:lnTo>
                    <a:lnTo>
                      <a:pt x="122" y="1813"/>
                    </a:lnTo>
                    <a:lnTo>
                      <a:pt x="126" y="1812"/>
                    </a:lnTo>
                    <a:lnTo>
                      <a:pt x="134" y="1818"/>
                    </a:lnTo>
                    <a:lnTo>
                      <a:pt x="140" y="1821"/>
                    </a:lnTo>
                    <a:lnTo>
                      <a:pt x="144" y="1824"/>
                    </a:lnTo>
                    <a:lnTo>
                      <a:pt x="150" y="1823"/>
                    </a:lnTo>
                    <a:lnTo>
                      <a:pt x="150" y="1816"/>
                    </a:lnTo>
                    <a:lnTo>
                      <a:pt x="142" y="1816"/>
                    </a:lnTo>
                    <a:lnTo>
                      <a:pt x="129" y="1807"/>
                    </a:lnTo>
                    <a:lnTo>
                      <a:pt x="120" y="1806"/>
                    </a:lnTo>
                    <a:lnTo>
                      <a:pt x="122" y="1795"/>
                    </a:lnTo>
                    <a:lnTo>
                      <a:pt x="122" y="1789"/>
                    </a:lnTo>
                    <a:lnTo>
                      <a:pt x="126" y="1786"/>
                    </a:lnTo>
                    <a:lnTo>
                      <a:pt x="136" y="1786"/>
                    </a:lnTo>
                    <a:lnTo>
                      <a:pt x="145" y="1784"/>
                    </a:lnTo>
                    <a:lnTo>
                      <a:pt x="156" y="1773"/>
                    </a:lnTo>
                    <a:lnTo>
                      <a:pt x="157" y="1767"/>
                    </a:lnTo>
                    <a:lnTo>
                      <a:pt x="157" y="1750"/>
                    </a:lnTo>
                    <a:lnTo>
                      <a:pt x="153" y="1742"/>
                    </a:lnTo>
                    <a:lnTo>
                      <a:pt x="149" y="1740"/>
                    </a:lnTo>
                    <a:lnTo>
                      <a:pt x="136" y="1729"/>
                    </a:lnTo>
                    <a:lnTo>
                      <a:pt x="130" y="1726"/>
                    </a:lnTo>
                    <a:lnTo>
                      <a:pt x="126" y="1723"/>
                    </a:lnTo>
                    <a:lnTo>
                      <a:pt x="126" y="1720"/>
                    </a:lnTo>
                    <a:lnTo>
                      <a:pt x="128" y="1720"/>
                    </a:lnTo>
                    <a:lnTo>
                      <a:pt x="129" y="1718"/>
                    </a:lnTo>
                    <a:lnTo>
                      <a:pt x="135" y="1711"/>
                    </a:lnTo>
                    <a:lnTo>
                      <a:pt x="137" y="1704"/>
                    </a:lnTo>
                    <a:lnTo>
                      <a:pt x="141" y="1697"/>
                    </a:lnTo>
                    <a:lnTo>
                      <a:pt x="146" y="1691"/>
                    </a:lnTo>
                    <a:lnTo>
                      <a:pt x="144" y="1686"/>
                    </a:lnTo>
                    <a:lnTo>
                      <a:pt x="146" y="1680"/>
                    </a:lnTo>
                    <a:lnTo>
                      <a:pt x="140" y="1675"/>
                    </a:lnTo>
                    <a:lnTo>
                      <a:pt x="139" y="1667"/>
                    </a:lnTo>
                    <a:lnTo>
                      <a:pt x="140" y="1661"/>
                    </a:lnTo>
                    <a:lnTo>
                      <a:pt x="142" y="1656"/>
                    </a:lnTo>
                    <a:lnTo>
                      <a:pt x="149" y="1651"/>
                    </a:lnTo>
                    <a:lnTo>
                      <a:pt x="153" y="1633"/>
                    </a:lnTo>
                    <a:lnTo>
                      <a:pt x="151" y="1612"/>
                    </a:lnTo>
                    <a:lnTo>
                      <a:pt x="158" y="1601"/>
                    </a:lnTo>
                    <a:lnTo>
                      <a:pt x="166" y="1603"/>
                    </a:lnTo>
                    <a:lnTo>
                      <a:pt x="161" y="1597"/>
                    </a:lnTo>
                    <a:lnTo>
                      <a:pt x="155" y="1587"/>
                    </a:lnTo>
                    <a:lnTo>
                      <a:pt x="160" y="1578"/>
                    </a:lnTo>
                    <a:lnTo>
                      <a:pt x="167" y="1580"/>
                    </a:lnTo>
                    <a:lnTo>
                      <a:pt x="172" y="1594"/>
                    </a:lnTo>
                    <a:lnTo>
                      <a:pt x="172" y="1583"/>
                    </a:lnTo>
                    <a:lnTo>
                      <a:pt x="171" y="1562"/>
                    </a:lnTo>
                    <a:lnTo>
                      <a:pt x="162" y="1562"/>
                    </a:lnTo>
                    <a:lnTo>
                      <a:pt x="153" y="1558"/>
                    </a:lnTo>
                    <a:lnTo>
                      <a:pt x="156" y="1548"/>
                    </a:lnTo>
                    <a:lnTo>
                      <a:pt x="166" y="1541"/>
                    </a:lnTo>
                    <a:lnTo>
                      <a:pt x="172" y="1540"/>
                    </a:lnTo>
                    <a:lnTo>
                      <a:pt x="178" y="1533"/>
                    </a:lnTo>
                    <a:lnTo>
                      <a:pt x="178" y="1532"/>
                    </a:lnTo>
                    <a:lnTo>
                      <a:pt x="169" y="1536"/>
                    </a:lnTo>
                    <a:lnTo>
                      <a:pt x="163" y="1536"/>
                    </a:lnTo>
                    <a:lnTo>
                      <a:pt x="157" y="1533"/>
                    </a:lnTo>
                    <a:lnTo>
                      <a:pt x="151" y="1525"/>
                    </a:lnTo>
                    <a:lnTo>
                      <a:pt x="141" y="1525"/>
                    </a:lnTo>
                    <a:lnTo>
                      <a:pt x="135" y="1528"/>
                    </a:lnTo>
                    <a:lnTo>
                      <a:pt x="134" y="1535"/>
                    </a:lnTo>
                    <a:lnTo>
                      <a:pt x="130" y="1540"/>
                    </a:lnTo>
                    <a:lnTo>
                      <a:pt x="117" y="1543"/>
                    </a:lnTo>
                    <a:lnTo>
                      <a:pt x="103" y="1537"/>
                    </a:lnTo>
                    <a:lnTo>
                      <a:pt x="104" y="1531"/>
                    </a:lnTo>
                    <a:lnTo>
                      <a:pt x="101" y="1525"/>
                    </a:lnTo>
                    <a:lnTo>
                      <a:pt x="97" y="1524"/>
                    </a:lnTo>
                    <a:lnTo>
                      <a:pt x="93" y="1516"/>
                    </a:lnTo>
                    <a:lnTo>
                      <a:pt x="92" y="1504"/>
                    </a:lnTo>
                    <a:lnTo>
                      <a:pt x="93" y="1489"/>
                    </a:lnTo>
                    <a:lnTo>
                      <a:pt x="96" y="1466"/>
                    </a:lnTo>
                    <a:lnTo>
                      <a:pt x="101" y="1454"/>
                    </a:lnTo>
                    <a:lnTo>
                      <a:pt x="102" y="1407"/>
                    </a:lnTo>
                    <a:lnTo>
                      <a:pt x="112" y="1402"/>
                    </a:lnTo>
                    <a:lnTo>
                      <a:pt x="113" y="1396"/>
                    </a:lnTo>
                    <a:lnTo>
                      <a:pt x="118" y="1390"/>
                    </a:lnTo>
                    <a:lnTo>
                      <a:pt x="122" y="1379"/>
                    </a:lnTo>
                    <a:lnTo>
                      <a:pt x="120" y="1349"/>
                    </a:lnTo>
                    <a:lnTo>
                      <a:pt x="115" y="1329"/>
                    </a:lnTo>
                    <a:lnTo>
                      <a:pt x="108" y="1314"/>
                    </a:lnTo>
                    <a:lnTo>
                      <a:pt x="108" y="1311"/>
                    </a:lnTo>
                    <a:lnTo>
                      <a:pt x="109" y="1311"/>
                    </a:lnTo>
                    <a:lnTo>
                      <a:pt x="112" y="1285"/>
                    </a:lnTo>
                    <a:lnTo>
                      <a:pt x="109" y="1274"/>
                    </a:lnTo>
                    <a:lnTo>
                      <a:pt x="104" y="1261"/>
                    </a:lnTo>
                    <a:lnTo>
                      <a:pt x="106" y="1244"/>
                    </a:lnTo>
                    <a:lnTo>
                      <a:pt x="106" y="1225"/>
                    </a:lnTo>
                    <a:lnTo>
                      <a:pt x="113" y="1215"/>
                    </a:lnTo>
                    <a:lnTo>
                      <a:pt x="122" y="1219"/>
                    </a:lnTo>
                    <a:lnTo>
                      <a:pt x="130" y="1215"/>
                    </a:lnTo>
                    <a:lnTo>
                      <a:pt x="129" y="1182"/>
                    </a:lnTo>
                    <a:lnTo>
                      <a:pt x="134" y="1178"/>
                    </a:lnTo>
                    <a:lnTo>
                      <a:pt x="137" y="1182"/>
                    </a:lnTo>
                    <a:lnTo>
                      <a:pt x="141" y="1180"/>
                    </a:lnTo>
                    <a:lnTo>
                      <a:pt x="149" y="1161"/>
                    </a:lnTo>
                    <a:lnTo>
                      <a:pt x="152" y="1139"/>
                    </a:lnTo>
                    <a:lnTo>
                      <a:pt x="158" y="1132"/>
                    </a:lnTo>
                    <a:lnTo>
                      <a:pt x="162" y="1116"/>
                    </a:lnTo>
                    <a:lnTo>
                      <a:pt x="166" y="1105"/>
                    </a:lnTo>
                    <a:lnTo>
                      <a:pt x="182" y="1076"/>
                    </a:lnTo>
                    <a:lnTo>
                      <a:pt x="183" y="1068"/>
                    </a:lnTo>
                    <a:lnTo>
                      <a:pt x="194" y="1037"/>
                    </a:lnTo>
                    <a:lnTo>
                      <a:pt x="195" y="1025"/>
                    </a:lnTo>
                    <a:lnTo>
                      <a:pt x="196" y="1024"/>
                    </a:lnTo>
                    <a:lnTo>
                      <a:pt x="204" y="994"/>
                    </a:lnTo>
                    <a:lnTo>
                      <a:pt x="210" y="987"/>
                    </a:lnTo>
                    <a:lnTo>
                      <a:pt x="210" y="950"/>
                    </a:lnTo>
                    <a:lnTo>
                      <a:pt x="217" y="939"/>
                    </a:lnTo>
                    <a:lnTo>
                      <a:pt x="221" y="928"/>
                    </a:lnTo>
                    <a:lnTo>
                      <a:pt x="221" y="903"/>
                    </a:lnTo>
                    <a:lnTo>
                      <a:pt x="216" y="882"/>
                    </a:lnTo>
                    <a:lnTo>
                      <a:pt x="215" y="855"/>
                    </a:lnTo>
                    <a:lnTo>
                      <a:pt x="210" y="821"/>
                    </a:lnTo>
                    <a:lnTo>
                      <a:pt x="209" y="789"/>
                    </a:lnTo>
                    <a:lnTo>
                      <a:pt x="211" y="763"/>
                    </a:lnTo>
                    <a:lnTo>
                      <a:pt x="223" y="756"/>
                    </a:lnTo>
                    <a:lnTo>
                      <a:pt x="228" y="737"/>
                    </a:lnTo>
                    <a:lnTo>
                      <a:pt x="226" y="731"/>
                    </a:lnTo>
                    <a:lnTo>
                      <a:pt x="226" y="719"/>
                    </a:lnTo>
                    <a:lnTo>
                      <a:pt x="219" y="698"/>
                    </a:lnTo>
                    <a:lnTo>
                      <a:pt x="216" y="694"/>
                    </a:lnTo>
                    <a:lnTo>
                      <a:pt x="217" y="685"/>
                    </a:lnTo>
                    <a:lnTo>
                      <a:pt x="220" y="678"/>
                    </a:lnTo>
                    <a:lnTo>
                      <a:pt x="231" y="664"/>
                    </a:lnTo>
                    <a:lnTo>
                      <a:pt x="236" y="643"/>
                    </a:lnTo>
                    <a:lnTo>
                      <a:pt x="242" y="606"/>
                    </a:lnTo>
                    <a:lnTo>
                      <a:pt x="251" y="591"/>
                    </a:lnTo>
                    <a:lnTo>
                      <a:pt x="251" y="572"/>
                    </a:lnTo>
                    <a:lnTo>
                      <a:pt x="253" y="565"/>
                    </a:lnTo>
                    <a:lnTo>
                      <a:pt x="257" y="562"/>
                    </a:lnTo>
                    <a:lnTo>
                      <a:pt x="262" y="548"/>
                    </a:lnTo>
                    <a:lnTo>
                      <a:pt x="263" y="530"/>
                    </a:lnTo>
                    <a:lnTo>
                      <a:pt x="265" y="521"/>
                    </a:lnTo>
                    <a:lnTo>
                      <a:pt x="265" y="511"/>
                    </a:lnTo>
                    <a:lnTo>
                      <a:pt x="262" y="497"/>
                    </a:lnTo>
                    <a:lnTo>
                      <a:pt x="262" y="483"/>
                    </a:lnTo>
                    <a:lnTo>
                      <a:pt x="264" y="475"/>
                    </a:lnTo>
                    <a:lnTo>
                      <a:pt x="268" y="467"/>
                    </a:lnTo>
                    <a:lnTo>
                      <a:pt x="275" y="461"/>
                    </a:lnTo>
                    <a:lnTo>
                      <a:pt x="275" y="452"/>
                    </a:lnTo>
                    <a:lnTo>
                      <a:pt x="275" y="438"/>
                    </a:lnTo>
                    <a:lnTo>
                      <a:pt x="274" y="423"/>
                    </a:lnTo>
                    <a:lnTo>
                      <a:pt x="274" y="375"/>
                    </a:lnTo>
                    <a:lnTo>
                      <a:pt x="276" y="363"/>
                    </a:lnTo>
                    <a:lnTo>
                      <a:pt x="276" y="351"/>
                    </a:lnTo>
                    <a:lnTo>
                      <a:pt x="270" y="343"/>
                    </a:lnTo>
                    <a:lnTo>
                      <a:pt x="270" y="337"/>
                    </a:lnTo>
                    <a:lnTo>
                      <a:pt x="274" y="324"/>
                    </a:lnTo>
                    <a:lnTo>
                      <a:pt x="279" y="317"/>
                    </a:lnTo>
                    <a:lnTo>
                      <a:pt x="284" y="317"/>
                    </a:lnTo>
                    <a:lnTo>
                      <a:pt x="286" y="310"/>
                    </a:lnTo>
                    <a:lnTo>
                      <a:pt x="289" y="268"/>
                    </a:lnTo>
                    <a:lnTo>
                      <a:pt x="292" y="256"/>
                    </a:lnTo>
                    <a:lnTo>
                      <a:pt x="292" y="244"/>
                    </a:lnTo>
                    <a:lnTo>
                      <a:pt x="296" y="233"/>
                    </a:lnTo>
                    <a:lnTo>
                      <a:pt x="297" y="224"/>
                    </a:lnTo>
                    <a:lnTo>
                      <a:pt x="296" y="222"/>
                    </a:lnTo>
                    <a:lnTo>
                      <a:pt x="290" y="195"/>
                    </a:lnTo>
                    <a:lnTo>
                      <a:pt x="292" y="142"/>
                    </a:lnTo>
                    <a:lnTo>
                      <a:pt x="290" y="132"/>
                    </a:lnTo>
                    <a:lnTo>
                      <a:pt x="287" y="122"/>
                    </a:lnTo>
                    <a:lnTo>
                      <a:pt x="285" y="95"/>
                    </a:lnTo>
                    <a:lnTo>
                      <a:pt x="279" y="57"/>
                    </a:lnTo>
                    <a:lnTo>
                      <a:pt x="274" y="39"/>
                    </a:lnTo>
                    <a:lnTo>
                      <a:pt x="284" y="30"/>
                    </a:lnTo>
                    <a:lnTo>
                      <a:pt x="286" y="30"/>
                    </a:lnTo>
                    <a:lnTo>
                      <a:pt x="303" y="29"/>
                    </a:lnTo>
                    <a:lnTo>
                      <a:pt x="311" y="26"/>
                    </a:lnTo>
                    <a:lnTo>
                      <a:pt x="312" y="25"/>
                    </a:lnTo>
                    <a:lnTo>
                      <a:pt x="313" y="16"/>
                    </a:lnTo>
                    <a:lnTo>
                      <a:pt x="318" y="7"/>
                    </a:lnTo>
                    <a:lnTo>
                      <a:pt x="323" y="2"/>
                    </a:lnTo>
                    <a:lnTo>
                      <a:pt x="32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68" name="Freeform 242"/>
              <p:cNvSpPr>
                <a:spLocks noChangeAspect="1"/>
              </p:cNvSpPr>
              <p:nvPr/>
            </p:nvSpPr>
            <p:spPr bwMode="gray">
              <a:xfrm>
                <a:off x="1733" y="3162"/>
                <a:ext cx="31" cy="47"/>
              </a:xfrm>
              <a:custGeom>
                <a:avLst/>
                <a:gdLst/>
                <a:ahLst/>
                <a:cxnLst>
                  <a:cxn ang="0">
                    <a:pos x="141" y="225"/>
                  </a:cxn>
                  <a:cxn ang="0">
                    <a:pos x="135" y="231"/>
                  </a:cxn>
                  <a:cxn ang="0">
                    <a:pos x="115" y="225"/>
                  </a:cxn>
                  <a:cxn ang="0">
                    <a:pos x="77" y="221"/>
                  </a:cxn>
                  <a:cxn ang="0">
                    <a:pos x="61" y="225"/>
                  </a:cxn>
                  <a:cxn ang="0">
                    <a:pos x="35" y="220"/>
                  </a:cxn>
                  <a:cxn ang="0">
                    <a:pos x="30" y="215"/>
                  </a:cxn>
                  <a:cxn ang="0">
                    <a:pos x="23" y="213"/>
                  </a:cxn>
                  <a:cxn ang="0">
                    <a:pos x="30" y="205"/>
                  </a:cxn>
                  <a:cxn ang="0">
                    <a:pos x="12" y="205"/>
                  </a:cxn>
                  <a:cxn ang="0">
                    <a:pos x="5" y="202"/>
                  </a:cxn>
                  <a:cxn ang="0">
                    <a:pos x="0" y="189"/>
                  </a:cxn>
                  <a:cxn ang="0">
                    <a:pos x="16" y="181"/>
                  </a:cxn>
                  <a:cxn ang="0">
                    <a:pos x="29" y="176"/>
                  </a:cxn>
                  <a:cxn ang="0">
                    <a:pos x="36" y="176"/>
                  </a:cxn>
                  <a:cxn ang="0">
                    <a:pos x="23" y="160"/>
                  </a:cxn>
                  <a:cxn ang="0">
                    <a:pos x="38" y="165"/>
                  </a:cxn>
                  <a:cxn ang="0">
                    <a:pos x="64" y="184"/>
                  </a:cxn>
                  <a:cxn ang="0">
                    <a:pos x="73" y="178"/>
                  </a:cxn>
                  <a:cxn ang="0">
                    <a:pos x="62" y="171"/>
                  </a:cxn>
                  <a:cxn ang="0">
                    <a:pos x="81" y="178"/>
                  </a:cxn>
                  <a:cxn ang="0">
                    <a:pos x="92" y="170"/>
                  </a:cxn>
                  <a:cxn ang="0">
                    <a:pos x="100" y="176"/>
                  </a:cxn>
                  <a:cxn ang="0">
                    <a:pos x="106" y="167"/>
                  </a:cxn>
                  <a:cxn ang="0">
                    <a:pos x="72" y="151"/>
                  </a:cxn>
                  <a:cxn ang="0">
                    <a:pos x="70" y="113"/>
                  </a:cxn>
                  <a:cxn ang="0">
                    <a:pos x="82" y="108"/>
                  </a:cxn>
                  <a:cxn ang="0">
                    <a:pos x="111" y="89"/>
                  </a:cxn>
                  <a:cxn ang="0">
                    <a:pos x="99" y="79"/>
                  </a:cxn>
                  <a:cxn ang="0">
                    <a:pos x="66" y="90"/>
                  </a:cxn>
                  <a:cxn ang="0">
                    <a:pos x="49" y="73"/>
                  </a:cxn>
                  <a:cxn ang="0">
                    <a:pos x="50" y="51"/>
                  </a:cxn>
                  <a:cxn ang="0">
                    <a:pos x="60" y="53"/>
                  </a:cxn>
                  <a:cxn ang="0">
                    <a:pos x="68" y="43"/>
                  </a:cxn>
                  <a:cxn ang="0">
                    <a:pos x="62" y="30"/>
                  </a:cxn>
                  <a:cxn ang="0">
                    <a:pos x="67" y="25"/>
                  </a:cxn>
                  <a:cxn ang="0">
                    <a:pos x="78" y="29"/>
                  </a:cxn>
                  <a:cxn ang="0">
                    <a:pos x="94" y="5"/>
                  </a:cxn>
                  <a:cxn ang="0">
                    <a:pos x="115" y="16"/>
                  </a:cxn>
                  <a:cxn ang="0">
                    <a:pos x="135" y="15"/>
                  </a:cxn>
                  <a:cxn ang="0">
                    <a:pos x="148" y="17"/>
                  </a:cxn>
                  <a:cxn ang="0">
                    <a:pos x="152" y="213"/>
                  </a:cxn>
                </a:cxnLst>
                <a:rect l="0" t="0" r="r" b="b"/>
                <a:pathLst>
                  <a:path w="152" h="235">
                    <a:moveTo>
                      <a:pt x="152" y="225"/>
                    </a:moveTo>
                    <a:lnTo>
                      <a:pt x="141" y="225"/>
                    </a:lnTo>
                    <a:lnTo>
                      <a:pt x="143" y="231"/>
                    </a:lnTo>
                    <a:lnTo>
                      <a:pt x="135" y="231"/>
                    </a:lnTo>
                    <a:lnTo>
                      <a:pt x="129" y="235"/>
                    </a:lnTo>
                    <a:lnTo>
                      <a:pt x="115" y="225"/>
                    </a:lnTo>
                    <a:lnTo>
                      <a:pt x="99" y="221"/>
                    </a:lnTo>
                    <a:lnTo>
                      <a:pt x="77" y="221"/>
                    </a:lnTo>
                    <a:lnTo>
                      <a:pt x="75" y="225"/>
                    </a:lnTo>
                    <a:lnTo>
                      <a:pt x="61" y="225"/>
                    </a:lnTo>
                    <a:lnTo>
                      <a:pt x="41" y="216"/>
                    </a:lnTo>
                    <a:lnTo>
                      <a:pt x="35" y="220"/>
                    </a:lnTo>
                    <a:lnTo>
                      <a:pt x="25" y="219"/>
                    </a:lnTo>
                    <a:lnTo>
                      <a:pt x="30" y="215"/>
                    </a:lnTo>
                    <a:lnTo>
                      <a:pt x="30" y="213"/>
                    </a:lnTo>
                    <a:lnTo>
                      <a:pt x="23" y="213"/>
                    </a:lnTo>
                    <a:lnTo>
                      <a:pt x="24" y="209"/>
                    </a:lnTo>
                    <a:lnTo>
                      <a:pt x="30" y="205"/>
                    </a:lnTo>
                    <a:lnTo>
                      <a:pt x="16" y="202"/>
                    </a:lnTo>
                    <a:lnTo>
                      <a:pt x="12" y="205"/>
                    </a:lnTo>
                    <a:lnTo>
                      <a:pt x="3" y="205"/>
                    </a:lnTo>
                    <a:lnTo>
                      <a:pt x="5" y="202"/>
                    </a:lnTo>
                    <a:lnTo>
                      <a:pt x="5" y="194"/>
                    </a:lnTo>
                    <a:lnTo>
                      <a:pt x="0" y="189"/>
                    </a:lnTo>
                    <a:lnTo>
                      <a:pt x="16" y="186"/>
                    </a:lnTo>
                    <a:lnTo>
                      <a:pt x="16" y="181"/>
                    </a:lnTo>
                    <a:lnTo>
                      <a:pt x="24" y="181"/>
                    </a:lnTo>
                    <a:lnTo>
                      <a:pt x="29" y="176"/>
                    </a:lnTo>
                    <a:lnTo>
                      <a:pt x="34" y="177"/>
                    </a:lnTo>
                    <a:lnTo>
                      <a:pt x="36" y="176"/>
                    </a:lnTo>
                    <a:lnTo>
                      <a:pt x="34" y="167"/>
                    </a:lnTo>
                    <a:lnTo>
                      <a:pt x="23" y="160"/>
                    </a:lnTo>
                    <a:lnTo>
                      <a:pt x="23" y="151"/>
                    </a:lnTo>
                    <a:lnTo>
                      <a:pt x="38" y="165"/>
                    </a:lnTo>
                    <a:lnTo>
                      <a:pt x="59" y="177"/>
                    </a:lnTo>
                    <a:lnTo>
                      <a:pt x="64" y="184"/>
                    </a:lnTo>
                    <a:lnTo>
                      <a:pt x="67" y="181"/>
                    </a:lnTo>
                    <a:lnTo>
                      <a:pt x="73" y="178"/>
                    </a:lnTo>
                    <a:lnTo>
                      <a:pt x="64" y="176"/>
                    </a:lnTo>
                    <a:lnTo>
                      <a:pt x="62" y="171"/>
                    </a:lnTo>
                    <a:lnTo>
                      <a:pt x="68" y="165"/>
                    </a:lnTo>
                    <a:lnTo>
                      <a:pt x="81" y="178"/>
                    </a:lnTo>
                    <a:lnTo>
                      <a:pt x="82" y="167"/>
                    </a:lnTo>
                    <a:lnTo>
                      <a:pt x="92" y="170"/>
                    </a:lnTo>
                    <a:lnTo>
                      <a:pt x="99" y="181"/>
                    </a:lnTo>
                    <a:lnTo>
                      <a:pt x="100" y="176"/>
                    </a:lnTo>
                    <a:lnTo>
                      <a:pt x="110" y="176"/>
                    </a:lnTo>
                    <a:lnTo>
                      <a:pt x="106" y="167"/>
                    </a:lnTo>
                    <a:lnTo>
                      <a:pt x="75" y="156"/>
                    </a:lnTo>
                    <a:lnTo>
                      <a:pt x="72" y="151"/>
                    </a:lnTo>
                    <a:lnTo>
                      <a:pt x="67" y="121"/>
                    </a:lnTo>
                    <a:lnTo>
                      <a:pt x="70" y="113"/>
                    </a:lnTo>
                    <a:lnTo>
                      <a:pt x="79" y="113"/>
                    </a:lnTo>
                    <a:lnTo>
                      <a:pt x="82" y="108"/>
                    </a:lnTo>
                    <a:lnTo>
                      <a:pt x="109" y="101"/>
                    </a:lnTo>
                    <a:lnTo>
                      <a:pt x="111" y="89"/>
                    </a:lnTo>
                    <a:lnTo>
                      <a:pt x="106" y="80"/>
                    </a:lnTo>
                    <a:lnTo>
                      <a:pt x="99" y="79"/>
                    </a:lnTo>
                    <a:lnTo>
                      <a:pt x="87" y="80"/>
                    </a:lnTo>
                    <a:lnTo>
                      <a:pt x="66" y="90"/>
                    </a:lnTo>
                    <a:lnTo>
                      <a:pt x="52" y="80"/>
                    </a:lnTo>
                    <a:lnTo>
                      <a:pt x="49" y="73"/>
                    </a:lnTo>
                    <a:lnTo>
                      <a:pt x="50" y="62"/>
                    </a:lnTo>
                    <a:lnTo>
                      <a:pt x="50" y="51"/>
                    </a:lnTo>
                    <a:lnTo>
                      <a:pt x="55" y="48"/>
                    </a:lnTo>
                    <a:lnTo>
                      <a:pt x="60" y="53"/>
                    </a:lnTo>
                    <a:lnTo>
                      <a:pt x="66" y="52"/>
                    </a:lnTo>
                    <a:lnTo>
                      <a:pt x="68" y="43"/>
                    </a:lnTo>
                    <a:lnTo>
                      <a:pt x="64" y="36"/>
                    </a:lnTo>
                    <a:lnTo>
                      <a:pt x="62" y="30"/>
                    </a:lnTo>
                    <a:lnTo>
                      <a:pt x="52" y="27"/>
                    </a:lnTo>
                    <a:lnTo>
                      <a:pt x="67" y="25"/>
                    </a:lnTo>
                    <a:lnTo>
                      <a:pt x="75" y="31"/>
                    </a:lnTo>
                    <a:lnTo>
                      <a:pt x="78" y="29"/>
                    </a:lnTo>
                    <a:lnTo>
                      <a:pt x="88" y="25"/>
                    </a:lnTo>
                    <a:lnTo>
                      <a:pt x="94" y="5"/>
                    </a:lnTo>
                    <a:lnTo>
                      <a:pt x="106" y="0"/>
                    </a:lnTo>
                    <a:lnTo>
                      <a:pt x="115" y="16"/>
                    </a:lnTo>
                    <a:lnTo>
                      <a:pt x="124" y="17"/>
                    </a:lnTo>
                    <a:lnTo>
                      <a:pt x="135" y="15"/>
                    </a:lnTo>
                    <a:lnTo>
                      <a:pt x="143" y="8"/>
                    </a:lnTo>
                    <a:lnTo>
                      <a:pt x="148" y="17"/>
                    </a:lnTo>
                    <a:lnTo>
                      <a:pt x="151" y="209"/>
                    </a:lnTo>
                    <a:lnTo>
                      <a:pt x="152" y="213"/>
                    </a:lnTo>
                    <a:lnTo>
                      <a:pt x="152" y="22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69" name="Freeform 243"/>
              <p:cNvSpPr>
                <a:spLocks noChangeAspect="1"/>
              </p:cNvSpPr>
              <p:nvPr/>
            </p:nvSpPr>
            <p:spPr bwMode="gray">
              <a:xfrm>
                <a:off x="1964" y="2482"/>
                <a:ext cx="6" cy="5"/>
              </a:xfrm>
              <a:custGeom>
                <a:avLst/>
                <a:gdLst/>
                <a:ahLst/>
                <a:cxnLst>
                  <a:cxn ang="0">
                    <a:pos x="7" y="0"/>
                  </a:cxn>
                  <a:cxn ang="0">
                    <a:pos x="0" y="9"/>
                  </a:cxn>
                  <a:cxn ang="0">
                    <a:pos x="0" y="15"/>
                  </a:cxn>
                  <a:cxn ang="0">
                    <a:pos x="6" y="22"/>
                  </a:cxn>
                  <a:cxn ang="0">
                    <a:pos x="16" y="23"/>
                  </a:cxn>
                  <a:cxn ang="0">
                    <a:pos x="23" y="27"/>
                  </a:cxn>
                  <a:cxn ang="0">
                    <a:pos x="31" y="26"/>
                  </a:cxn>
                  <a:cxn ang="0">
                    <a:pos x="32" y="19"/>
                  </a:cxn>
                  <a:cxn ang="0">
                    <a:pos x="26" y="14"/>
                  </a:cxn>
                  <a:cxn ang="0">
                    <a:pos x="19" y="12"/>
                  </a:cxn>
                  <a:cxn ang="0">
                    <a:pos x="11" y="7"/>
                  </a:cxn>
                  <a:cxn ang="0">
                    <a:pos x="7" y="0"/>
                  </a:cxn>
                </a:cxnLst>
                <a:rect l="0" t="0" r="r" b="b"/>
                <a:pathLst>
                  <a:path w="32" h="27">
                    <a:moveTo>
                      <a:pt x="7" y="0"/>
                    </a:moveTo>
                    <a:lnTo>
                      <a:pt x="0" y="9"/>
                    </a:lnTo>
                    <a:lnTo>
                      <a:pt x="0" y="15"/>
                    </a:lnTo>
                    <a:lnTo>
                      <a:pt x="6" y="22"/>
                    </a:lnTo>
                    <a:lnTo>
                      <a:pt x="16" y="23"/>
                    </a:lnTo>
                    <a:lnTo>
                      <a:pt x="23" y="27"/>
                    </a:lnTo>
                    <a:lnTo>
                      <a:pt x="31" y="26"/>
                    </a:lnTo>
                    <a:lnTo>
                      <a:pt x="32" y="19"/>
                    </a:lnTo>
                    <a:lnTo>
                      <a:pt x="26" y="14"/>
                    </a:lnTo>
                    <a:lnTo>
                      <a:pt x="19" y="12"/>
                    </a:lnTo>
                    <a:lnTo>
                      <a:pt x="11" y="7"/>
                    </a:lnTo>
                    <a:lnTo>
                      <a:pt x="7"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70" name="Freeform 244"/>
              <p:cNvSpPr>
                <a:spLocks noChangeAspect="1"/>
              </p:cNvSpPr>
              <p:nvPr/>
            </p:nvSpPr>
            <p:spPr bwMode="gray">
              <a:xfrm>
                <a:off x="1971" y="2487"/>
                <a:ext cx="4" cy="2"/>
              </a:xfrm>
              <a:custGeom>
                <a:avLst/>
                <a:gdLst/>
                <a:ahLst/>
                <a:cxnLst>
                  <a:cxn ang="0">
                    <a:pos x="17" y="8"/>
                  </a:cxn>
                  <a:cxn ang="0">
                    <a:pos x="11" y="12"/>
                  </a:cxn>
                  <a:cxn ang="0">
                    <a:pos x="1" y="12"/>
                  </a:cxn>
                  <a:cxn ang="0">
                    <a:pos x="0" y="11"/>
                  </a:cxn>
                  <a:cxn ang="0">
                    <a:pos x="0" y="8"/>
                  </a:cxn>
                  <a:cxn ang="0">
                    <a:pos x="1" y="6"/>
                  </a:cxn>
                  <a:cxn ang="0">
                    <a:pos x="2" y="6"/>
                  </a:cxn>
                  <a:cxn ang="0">
                    <a:pos x="8" y="1"/>
                  </a:cxn>
                  <a:cxn ang="0">
                    <a:pos x="11" y="0"/>
                  </a:cxn>
                  <a:cxn ang="0">
                    <a:pos x="14" y="0"/>
                  </a:cxn>
                  <a:cxn ang="0">
                    <a:pos x="18" y="1"/>
                  </a:cxn>
                  <a:cxn ang="0">
                    <a:pos x="18" y="6"/>
                  </a:cxn>
                  <a:cxn ang="0">
                    <a:pos x="17" y="8"/>
                  </a:cxn>
                </a:cxnLst>
                <a:rect l="0" t="0" r="r" b="b"/>
                <a:pathLst>
                  <a:path w="18" h="12">
                    <a:moveTo>
                      <a:pt x="17" y="8"/>
                    </a:moveTo>
                    <a:lnTo>
                      <a:pt x="11" y="12"/>
                    </a:lnTo>
                    <a:lnTo>
                      <a:pt x="1" y="12"/>
                    </a:lnTo>
                    <a:lnTo>
                      <a:pt x="0" y="11"/>
                    </a:lnTo>
                    <a:lnTo>
                      <a:pt x="0" y="8"/>
                    </a:lnTo>
                    <a:lnTo>
                      <a:pt x="1" y="6"/>
                    </a:lnTo>
                    <a:lnTo>
                      <a:pt x="2" y="6"/>
                    </a:lnTo>
                    <a:lnTo>
                      <a:pt x="8" y="1"/>
                    </a:lnTo>
                    <a:lnTo>
                      <a:pt x="11" y="0"/>
                    </a:lnTo>
                    <a:lnTo>
                      <a:pt x="14" y="0"/>
                    </a:lnTo>
                    <a:lnTo>
                      <a:pt x="18" y="1"/>
                    </a:lnTo>
                    <a:lnTo>
                      <a:pt x="18" y="6"/>
                    </a:lnTo>
                    <a:lnTo>
                      <a:pt x="17"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71" name="Freeform 245"/>
              <p:cNvSpPr>
                <a:spLocks noChangeAspect="1"/>
              </p:cNvSpPr>
              <p:nvPr/>
            </p:nvSpPr>
            <p:spPr bwMode="gray">
              <a:xfrm>
                <a:off x="1962" y="2489"/>
                <a:ext cx="23" cy="17"/>
              </a:xfrm>
              <a:custGeom>
                <a:avLst/>
                <a:gdLst/>
                <a:ahLst/>
                <a:cxnLst>
                  <a:cxn ang="0">
                    <a:pos x="116" y="9"/>
                  </a:cxn>
                  <a:cxn ang="0">
                    <a:pos x="116" y="33"/>
                  </a:cxn>
                  <a:cxn ang="0">
                    <a:pos x="116" y="38"/>
                  </a:cxn>
                  <a:cxn ang="0">
                    <a:pos x="96" y="64"/>
                  </a:cxn>
                  <a:cxn ang="0">
                    <a:pos x="82" y="75"/>
                  </a:cxn>
                  <a:cxn ang="0">
                    <a:pos x="70" y="80"/>
                  </a:cxn>
                  <a:cxn ang="0">
                    <a:pos x="42" y="87"/>
                  </a:cxn>
                  <a:cxn ang="0">
                    <a:pos x="37" y="86"/>
                  </a:cxn>
                  <a:cxn ang="0">
                    <a:pos x="16" y="86"/>
                  </a:cxn>
                  <a:cxn ang="0">
                    <a:pos x="7" y="82"/>
                  </a:cxn>
                  <a:cxn ang="0">
                    <a:pos x="4" y="77"/>
                  </a:cxn>
                  <a:cxn ang="0">
                    <a:pos x="4" y="64"/>
                  </a:cxn>
                  <a:cxn ang="0">
                    <a:pos x="3" y="54"/>
                  </a:cxn>
                  <a:cxn ang="0">
                    <a:pos x="3" y="48"/>
                  </a:cxn>
                  <a:cxn ang="0">
                    <a:pos x="0" y="39"/>
                  </a:cxn>
                  <a:cxn ang="0">
                    <a:pos x="0" y="16"/>
                  </a:cxn>
                  <a:cxn ang="0">
                    <a:pos x="4" y="11"/>
                  </a:cxn>
                  <a:cxn ang="0">
                    <a:pos x="14" y="7"/>
                  </a:cxn>
                  <a:cxn ang="0">
                    <a:pos x="15" y="4"/>
                  </a:cxn>
                  <a:cxn ang="0">
                    <a:pos x="25" y="1"/>
                  </a:cxn>
                  <a:cxn ang="0">
                    <a:pos x="37" y="1"/>
                  </a:cxn>
                  <a:cxn ang="0">
                    <a:pos x="43" y="1"/>
                  </a:cxn>
                  <a:cxn ang="0">
                    <a:pos x="55" y="5"/>
                  </a:cxn>
                  <a:cxn ang="0">
                    <a:pos x="63" y="5"/>
                  </a:cxn>
                  <a:cxn ang="0">
                    <a:pos x="76" y="1"/>
                  </a:cxn>
                  <a:cxn ang="0">
                    <a:pos x="95" y="0"/>
                  </a:cxn>
                  <a:cxn ang="0">
                    <a:pos x="107" y="1"/>
                  </a:cxn>
                  <a:cxn ang="0">
                    <a:pos x="111" y="4"/>
                  </a:cxn>
                  <a:cxn ang="0">
                    <a:pos x="114" y="7"/>
                  </a:cxn>
                  <a:cxn ang="0">
                    <a:pos x="114" y="9"/>
                  </a:cxn>
                  <a:cxn ang="0">
                    <a:pos x="116" y="9"/>
                  </a:cxn>
                </a:cxnLst>
                <a:rect l="0" t="0" r="r" b="b"/>
                <a:pathLst>
                  <a:path w="116" h="87">
                    <a:moveTo>
                      <a:pt x="116" y="9"/>
                    </a:moveTo>
                    <a:lnTo>
                      <a:pt x="116" y="33"/>
                    </a:lnTo>
                    <a:lnTo>
                      <a:pt x="116" y="38"/>
                    </a:lnTo>
                    <a:lnTo>
                      <a:pt x="96" y="64"/>
                    </a:lnTo>
                    <a:lnTo>
                      <a:pt x="82" y="75"/>
                    </a:lnTo>
                    <a:lnTo>
                      <a:pt x="70" y="80"/>
                    </a:lnTo>
                    <a:lnTo>
                      <a:pt x="42" y="87"/>
                    </a:lnTo>
                    <a:lnTo>
                      <a:pt x="37" y="86"/>
                    </a:lnTo>
                    <a:lnTo>
                      <a:pt x="16" y="86"/>
                    </a:lnTo>
                    <a:lnTo>
                      <a:pt x="7" y="82"/>
                    </a:lnTo>
                    <a:lnTo>
                      <a:pt x="4" y="77"/>
                    </a:lnTo>
                    <a:lnTo>
                      <a:pt x="4" y="64"/>
                    </a:lnTo>
                    <a:lnTo>
                      <a:pt x="3" y="54"/>
                    </a:lnTo>
                    <a:lnTo>
                      <a:pt x="3" y="48"/>
                    </a:lnTo>
                    <a:lnTo>
                      <a:pt x="0" y="39"/>
                    </a:lnTo>
                    <a:lnTo>
                      <a:pt x="0" y="16"/>
                    </a:lnTo>
                    <a:lnTo>
                      <a:pt x="4" y="11"/>
                    </a:lnTo>
                    <a:lnTo>
                      <a:pt x="14" y="7"/>
                    </a:lnTo>
                    <a:lnTo>
                      <a:pt x="15" y="4"/>
                    </a:lnTo>
                    <a:lnTo>
                      <a:pt x="25" y="1"/>
                    </a:lnTo>
                    <a:lnTo>
                      <a:pt x="37" y="1"/>
                    </a:lnTo>
                    <a:lnTo>
                      <a:pt x="43" y="1"/>
                    </a:lnTo>
                    <a:lnTo>
                      <a:pt x="55" y="5"/>
                    </a:lnTo>
                    <a:lnTo>
                      <a:pt x="63" y="5"/>
                    </a:lnTo>
                    <a:lnTo>
                      <a:pt x="76" y="1"/>
                    </a:lnTo>
                    <a:lnTo>
                      <a:pt x="95" y="0"/>
                    </a:lnTo>
                    <a:lnTo>
                      <a:pt x="107" y="1"/>
                    </a:lnTo>
                    <a:lnTo>
                      <a:pt x="111" y="4"/>
                    </a:lnTo>
                    <a:lnTo>
                      <a:pt x="114" y="7"/>
                    </a:lnTo>
                    <a:lnTo>
                      <a:pt x="114" y="9"/>
                    </a:lnTo>
                    <a:lnTo>
                      <a:pt x="116" y="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72" name="Freeform 246"/>
              <p:cNvSpPr>
                <a:spLocks noChangeAspect="1"/>
              </p:cNvSpPr>
              <p:nvPr/>
            </p:nvSpPr>
            <p:spPr bwMode="gray">
              <a:xfrm>
                <a:off x="1955" y="2487"/>
                <a:ext cx="7" cy="8"/>
              </a:xfrm>
              <a:custGeom>
                <a:avLst/>
                <a:gdLst/>
                <a:ahLst/>
                <a:cxnLst>
                  <a:cxn ang="0">
                    <a:pos x="31" y="16"/>
                  </a:cxn>
                  <a:cxn ang="0">
                    <a:pos x="31" y="18"/>
                  </a:cxn>
                  <a:cxn ang="0">
                    <a:pos x="24" y="25"/>
                  </a:cxn>
                  <a:cxn ang="0">
                    <a:pos x="24" y="27"/>
                  </a:cxn>
                  <a:cxn ang="0">
                    <a:pos x="13" y="38"/>
                  </a:cxn>
                  <a:cxn ang="0">
                    <a:pos x="5" y="38"/>
                  </a:cxn>
                  <a:cxn ang="0">
                    <a:pos x="5" y="34"/>
                  </a:cxn>
                  <a:cxn ang="0">
                    <a:pos x="0" y="30"/>
                  </a:cxn>
                  <a:cxn ang="0">
                    <a:pos x="0" y="27"/>
                  </a:cxn>
                  <a:cxn ang="0">
                    <a:pos x="2" y="22"/>
                  </a:cxn>
                  <a:cxn ang="0">
                    <a:pos x="9" y="15"/>
                  </a:cxn>
                  <a:cxn ang="0">
                    <a:pos x="10" y="10"/>
                  </a:cxn>
                  <a:cxn ang="0">
                    <a:pos x="11" y="6"/>
                  </a:cxn>
                  <a:cxn ang="0">
                    <a:pos x="15" y="5"/>
                  </a:cxn>
                  <a:cxn ang="0">
                    <a:pos x="24" y="3"/>
                  </a:cxn>
                  <a:cxn ang="0">
                    <a:pos x="24" y="2"/>
                  </a:cxn>
                  <a:cxn ang="0">
                    <a:pos x="31" y="0"/>
                  </a:cxn>
                  <a:cxn ang="0">
                    <a:pos x="31" y="3"/>
                  </a:cxn>
                  <a:cxn ang="0">
                    <a:pos x="24" y="6"/>
                  </a:cxn>
                  <a:cxn ang="0">
                    <a:pos x="20" y="10"/>
                  </a:cxn>
                  <a:cxn ang="0">
                    <a:pos x="20" y="13"/>
                  </a:cxn>
                  <a:cxn ang="0">
                    <a:pos x="30" y="11"/>
                  </a:cxn>
                  <a:cxn ang="0">
                    <a:pos x="30" y="15"/>
                  </a:cxn>
                  <a:cxn ang="0">
                    <a:pos x="31" y="16"/>
                  </a:cxn>
                </a:cxnLst>
                <a:rect l="0" t="0" r="r" b="b"/>
                <a:pathLst>
                  <a:path w="31" h="38">
                    <a:moveTo>
                      <a:pt x="31" y="16"/>
                    </a:moveTo>
                    <a:lnTo>
                      <a:pt x="31" y="18"/>
                    </a:lnTo>
                    <a:lnTo>
                      <a:pt x="24" y="25"/>
                    </a:lnTo>
                    <a:lnTo>
                      <a:pt x="24" y="27"/>
                    </a:lnTo>
                    <a:lnTo>
                      <a:pt x="13" y="38"/>
                    </a:lnTo>
                    <a:lnTo>
                      <a:pt x="5" y="38"/>
                    </a:lnTo>
                    <a:lnTo>
                      <a:pt x="5" y="34"/>
                    </a:lnTo>
                    <a:lnTo>
                      <a:pt x="0" y="30"/>
                    </a:lnTo>
                    <a:lnTo>
                      <a:pt x="0" y="27"/>
                    </a:lnTo>
                    <a:lnTo>
                      <a:pt x="2" y="22"/>
                    </a:lnTo>
                    <a:lnTo>
                      <a:pt x="9" y="15"/>
                    </a:lnTo>
                    <a:lnTo>
                      <a:pt x="10" y="10"/>
                    </a:lnTo>
                    <a:lnTo>
                      <a:pt x="11" y="6"/>
                    </a:lnTo>
                    <a:lnTo>
                      <a:pt x="15" y="5"/>
                    </a:lnTo>
                    <a:lnTo>
                      <a:pt x="24" y="3"/>
                    </a:lnTo>
                    <a:lnTo>
                      <a:pt x="24" y="2"/>
                    </a:lnTo>
                    <a:lnTo>
                      <a:pt x="31" y="0"/>
                    </a:lnTo>
                    <a:lnTo>
                      <a:pt x="31" y="3"/>
                    </a:lnTo>
                    <a:lnTo>
                      <a:pt x="24" y="6"/>
                    </a:lnTo>
                    <a:lnTo>
                      <a:pt x="20" y="10"/>
                    </a:lnTo>
                    <a:lnTo>
                      <a:pt x="20" y="13"/>
                    </a:lnTo>
                    <a:lnTo>
                      <a:pt x="30" y="11"/>
                    </a:lnTo>
                    <a:lnTo>
                      <a:pt x="30" y="15"/>
                    </a:lnTo>
                    <a:lnTo>
                      <a:pt x="31"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73" name="Freeform 247"/>
              <p:cNvSpPr>
                <a:spLocks noChangeAspect="1"/>
              </p:cNvSpPr>
              <p:nvPr/>
            </p:nvSpPr>
            <p:spPr bwMode="gray">
              <a:xfrm>
                <a:off x="1967" y="2482"/>
                <a:ext cx="1" cy="1"/>
              </a:xfrm>
              <a:custGeom>
                <a:avLst/>
                <a:gdLst/>
                <a:ahLst/>
                <a:cxnLst>
                  <a:cxn ang="0">
                    <a:pos x="5" y="0"/>
                  </a:cxn>
                  <a:cxn ang="0">
                    <a:pos x="6" y="5"/>
                  </a:cxn>
                  <a:cxn ang="0">
                    <a:pos x="5" y="7"/>
                  </a:cxn>
                  <a:cxn ang="0">
                    <a:pos x="3" y="7"/>
                  </a:cxn>
                  <a:cxn ang="0">
                    <a:pos x="0" y="7"/>
                  </a:cxn>
                  <a:cxn ang="0">
                    <a:pos x="0" y="3"/>
                  </a:cxn>
                  <a:cxn ang="0">
                    <a:pos x="1" y="1"/>
                  </a:cxn>
                  <a:cxn ang="0">
                    <a:pos x="5" y="0"/>
                  </a:cxn>
                </a:cxnLst>
                <a:rect l="0" t="0" r="r" b="b"/>
                <a:pathLst>
                  <a:path w="6" h="7">
                    <a:moveTo>
                      <a:pt x="5" y="0"/>
                    </a:moveTo>
                    <a:lnTo>
                      <a:pt x="6" y="5"/>
                    </a:lnTo>
                    <a:lnTo>
                      <a:pt x="5" y="7"/>
                    </a:lnTo>
                    <a:lnTo>
                      <a:pt x="3" y="7"/>
                    </a:lnTo>
                    <a:lnTo>
                      <a:pt x="0" y="7"/>
                    </a:lnTo>
                    <a:lnTo>
                      <a:pt x="0" y="3"/>
                    </a:lnTo>
                    <a:lnTo>
                      <a:pt x="1" y="1"/>
                    </a:lnTo>
                    <a:lnTo>
                      <a:pt x="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74" name="Freeform 248"/>
              <p:cNvSpPr>
                <a:spLocks noChangeAspect="1"/>
              </p:cNvSpPr>
              <p:nvPr/>
            </p:nvSpPr>
            <p:spPr bwMode="gray">
              <a:xfrm>
                <a:off x="1963" y="2487"/>
                <a:ext cx="2" cy="1"/>
              </a:xfrm>
              <a:custGeom>
                <a:avLst/>
                <a:gdLst/>
                <a:ahLst/>
                <a:cxnLst>
                  <a:cxn ang="0">
                    <a:pos x="7" y="0"/>
                  </a:cxn>
                  <a:cxn ang="0">
                    <a:pos x="8" y="2"/>
                  </a:cxn>
                  <a:cxn ang="0">
                    <a:pos x="8" y="6"/>
                  </a:cxn>
                  <a:cxn ang="0">
                    <a:pos x="3" y="6"/>
                  </a:cxn>
                  <a:cxn ang="0">
                    <a:pos x="0" y="1"/>
                  </a:cxn>
                  <a:cxn ang="0">
                    <a:pos x="7" y="0"/>
                  </a:cxn>
                </a:cxnLst>
                <a:rect l="0" t="0" r="r" b="b"/>
                <a:pathLst>
                  <a:path w="8" h="6">
                    <a:moveTo>
                      <a:pt x="7" y="0"/>
                    </a:moveTo>
                    <a:lnTo>
                      <a:pt x="8" y="2"/>
                    </a:lnTo>
                    <a:lnTo>
                      <a:pt x="8" y="6"/>
                    </a:lnTo>
                    <a:lnTo>
                      <a:pt x="3" y="6"/>
                    </a:lnTo>
                    <a:lnTo>
                      <a:pt x="0" y="1"/>
                    </a:lnTo>
                    <a:lnTo>
                      <a:pt x="7"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75" name="Freeform 249"/>
              <p:cNvSpPr>
                <a:spLocks noChangeAspect="1"/>
              </p:cNvSpPr>
              <p:nvPr/>
            </p:nvSpPr>
            <p:spPr bwMode="gray">
              <a:xfrm>
                <a:off x="1706" y="2430"/>
                <a:ext cx="427" cy="448"/>
              </a:xfrm>
              <a:custGeom>
                <a:avLst/>
                <a:gdLst/>
                <a:ahLst/>
                <a:cxnLst>
                  <a:cxn ang="0">
                    <a:pos x="598" y="69"/>
                  </a:cxn>
                  <a:cxn ang="0">
                    <a:pos x="523" y="81"/>
                  </a:cxn>
                  <a:cxn ang="0">
                    <a:pos x="572" y="165"/>
                  </a:cxn>
                  <a:cxn ang="0">
                    <a:pos x="503" y="211"/>
                  </a:cxn>
                  <a:cxn ang="0">
                    <a:pos x="408" y="243"/>
                  </a:cxn>
                  <a:cxn ang="0">
                    <a:pos x="317" y="186"/>
                  </a:cxn>
                  <a:cxn ang="0">
                    <a:pos x="225" y="231"/>
                  </a:cxn>
                  <a:cxn ang="0">
                    <a:pos x="210" y="254"/>
                  </a:cxn>
                  <a:cxn ang="0">
                    <a:pos x="220" y="460"/>
                  </a:cxn>
                  <a:cxn ang="0">
                    <a:pos x="83" y="554"/>
                  </a:cxn>
                  <a:cxn ang="0">
                    <a:pos x="0" y="698"/>
                  </a:cxn>
                  <a:cxn ang="0">
                    <a:pos x="82" y="806"/>
                  </a:cxn>
                  <a:cxn ang="0">
                    <a:pos x="180" y="853"/>
                  </a:cxn>
                  <a:cxn ang="0">
                    <a:pos x="303" y="883"/>
                  </a:cxn>
                  <a:cxn ang="0">
                    <a:pos x="468" y="840"/>
                  </a:cxn>
                  <a:cxn ang="0">
                    <a:pos x="573" y="973"/>
                  </a:cxn>
                  <a:cxn ang="0">
                    <a:pos x="720" y="1039"/>
                  </a:cxn>
                  <a:cxn ang="0">
                    <a:pos x="749" y="1181"/>
                  </a:cxn>
                  <a:cxn ang="0">
                    <a:pos x="863" y="1243"/>
                  </a:cxn>
                  <a:cxn ang="0">
                    <a:pos x="872" y="1398"/>
                  </a:cxn>
                  <a:cxn ang="0">
                    <a:pos x="901" y="1526"/>
                  </a:cxn>
                  <a:cxn ang="0">
                    <a:pos x="1000" y="1613"/>
                  </a:cxn>
                  <a:cxn ang="0">
                    <a:pos x="1059" y="1706"/>
                  </a:cxn>
                  <a:cxn ang="0">
                    <a:pos x="1054" y="1841"/>
                  </a:cxn>
                  <a:cxn ang="0">
                    <a:pos x="904" y="2000"/>
                  </a:cxn>
                  <a:cxn ang="0">
                    <a:pos x="973" y="2055"/>
                  </a:cxn>
                  <a:cxn ang="0">
                    <a:pos x="1052" y="2092"/>
                  </a:cxn>
                  <a:cxn ang="0">
                    <a:pos x="1126" y="2180"/>
                  </a:cxn>
                  <a:cxn ang="0">
                    <a:pos x="1156" y="2196"/>
                  </a:cxn>
                  <a:cxn ang="0">
                    <a:pos x="1275" y="2045"/>
                  </a:cxn>
                  <a:cxn ang="0">
                    <a:pos x="1377" y="1895"/>
                  </a:cxn>
                  <a:cxn ang="0">
                    <a:pos x="1376" y="1762"/>
                  </a:cxn>
                  <a:cxn ang="0">
                    <a:pos x="1474" y="1650"/>
                  </a:cxn>
                  <a:cxn ang="0">
                    <a:pos x="1598" y="1588"/>
                  </a:cxn>
                  <a:cxn ang="0">
                    <a:pos x="1657" y="1570"/>
                  </a:cxn>
                  <a:cxn ang="0">
                    <a:pos x="1787" y="1512"/>
                  </a:cxn>
                  <a:cxn ang="0">
                    <a:pos x="1868" y="1305"/>
                  </a:cxn>
                  <a:cxn ang="0">
                    <a:pos x="1901" y="1102"/>
                  </a:cxn>
                  <a:cxn ang="0">
                    <a:pos x="1975" y="947"/>
                  </a:cxn>
                  <a:cxn ang="0">
                    <a:pos x="2115" y="776"/>
                  </a:cxn>
                  <a:cxn ang="0">
                    <a:pos x="2040" y="565"/>
                  </a:cxn>
                  <a:cxn ang="0">
                    <a:pos x="1896" y="463"/>
                  </a:cxn>
                  <a:cxn ang="0">
                    <a:pos x="1659" y="413"/>
                  </a:cxn>
                  <a:cxn ang="0">
                    <a:pos x="1605" y="404"/>
                  </a:cxn>
                  <a:cxn ang="0">
                    <a:pos x="1561" y="364"/>
                  </a:cxn>
                  <a:cxn ang="0">
                    <a:pos x="1403" y="342"/>
                  </a:cxn>
                  <a:cxn ang="0">
                    <a:pos x="1344" y="419"/>
                  </a:cxn>
                  <a:cxn ang="0">
                    <a:pos x="1277" y="387"/>
                  </a:cxn>
                  <a:cxn ang="0">
                    <a:pos x="1238" y="381"/>
                  </a:cxn>
                  <a:cxn ang="0">
                    <a:pos x="1261" y="339"/>
                  </a:cxn>
                  <a:cxn ang="0">
                    <a:pos x="1231" y="308"/>
                  </a:cxn>
                  <a:cxn ang="0">
                    <a:pos x="1312" y="195"/>
                  </a:cxn>
                  <a:cxn ang="0">
                    <a:pos x="1247" y="69"/>
                  </a:cxn>
                  <a:cxn ang="0">
                    <a:pos x="1141" y="170"/>
                  </a:cxn>
                  <a:cxn ang="0">
                    <a:pos x="1034" y="149"/>
                  </a:cxn>
                  <a:cxn ang="0">
                    <a:pos x="921" y="177"/>
                  </a:cxn>
                  <a:cxn ang="0">
                    <a:pos x="812" y="213"/>
                  </a:cxn>
                  <a:cxn ang="0">
                    <a:pos x="774" y="96"/>
                  </a:cxn>
                  <a:cxn ang="0">
                    <a:pos x="755" y="0"/>
                  </a:cxn>
                </a:cxnLst>
                <a:rect l="0" t="0" r="r" b="b"/>
                <a:pathLst>
                  <a:path w="2135" h="2241">
                    <a:moveTo>
                      <a:pt x="725" y="3"/>
                    </a:moveTo>
                    <a:lnTo>
                      <a:pt x="725" y="15"/>
                    </a:lnTo>
                    <a:lnTo>
                      <a:pt x="713" y="28"/>
                    </a:lnTo>
                    <a:lnTo>
                      <a:pt x="706" y="35"/>
                    </a:lnTo>
                    <a:lnTo>
                      <a:pt x="702" y="37"/>
                    </a:lnTo>
                    <a:lnTo>
                      <a:pt x="686" y="38"/>
                    </a:lnTo>
                    <a:lnTo>
                      <a:pt x="680" y="42"/>
                    </a:lnTo>
                    <a:lnTo>
                      <a:pt x="672" y="46"/>
                    </a:lnTo>
                    <a:lnTo>
                      <a:pt x="666" y="54"/>
                    </a:lnTo>
                    <a:lnTo>
                      <a:pt x="661" y="57"/>
                    </a:lnTo>
                    <a:lnTo>
                      <a:pt x="632" y="59"/>
                    </a:lnTo>
                    <a:lnTo>
                      <a:pt x="616" y="63"/>
                    </a:lnTo>
                    <a:lnTo>
                      <a:pt x="598" y="69"/>
                    </a:lnTo>
                    <a:lnTo>
                      <a:pt x="594" y="73"/>
                    </a:lnTo>
                    <a:lnTo>
                      <a:pt x="593" y="74"/>
                    </a:lnTo>
                    <a:lnTo>
                      <a:pt x="568" y="73"/>
                    </a:lnTo>
                    <a:lnTo>
                      <a:pt x="550" y="68"/>
                    </a:lnTo>
                    <a:lnTo>
                      <a:pt x="529" y="55"/>
                    </a:lnTo>
                    <a:lnTo>
                      <a:pt x="507" y="53"/>
                    </a:lnTo>
                    <a:lnTo>
                      <a:pt x="500" y="51"/>
                    </a:lnTo>
                    <a:lnTo>
                      <a:pt x="496" y="51"/>
                    </a:lnTo>
                    <a:lnTo>
                      <a:pt x="495" y="51"/>
                    </a:lnTo>
                    <a:lnTo>
                      <a:pt x="496" y="60"/>
                    </a:lnTo>
                    <a:lnTo>
                      <a:pt x="500" y="69"/>
                    </a:lnTo>
                    <a:lnTo>
                      <a:pt x="511" y="74"/>
                    </a:lnTo>
                    <a:lnTo>
                      <a:pt x="523" y="81"/>
                    </a:lnTo>
                    <a:lnTo>
                      <a:pt x="525" y="84"/>
                    </a:lnTo>
                    <a:lnTo>
                      <a:pt x="524" y="96"/>
                    </a:lnTo>
                    <a:lnTo>
                      <a:pt x="521" y="109"/>
                    </a:lnTo>
                    <a:lnTo>
                      <a:pt x="521" y="116"/>
                    </a:lnTo>
                    <a:lnTo>
                      <a:pt x="522" y="121"/>
                    </a:lnTo>
                    <a:lnTo>
                      <a:pt x="527" y="138"/>
                    </a:lnTo>
                    <a:lnTo>
                      <a:pt x="528" y="146"/>
                    </a:lnTo>
                    <a:lnTo>
                      <a:pt x="530" y="152"/>
                    </a:lnTo>
                    <a:lnTo>
                      <a:pt x="545" y="155"/>
                    </a:lnTo>
                    <a:lnTo>
                      <a:pt x="548" y="156"/>
                    </a:lnTo>
                    <a:lnTo>
                      <a:pt x="572" y="155"/>
                    </a:lnTo>
                    <a:lnTo>
                      <a:pt x="572" y="164"/>
                    </a:lnTo>
                    <a:lnTo>
                      <a:pt x="572" y="165"/>
                    </a:lnTo>
                    <a:lnTo>
                      <a:pt x="570" y="168"/>
                    </a:lnTo>
                    <a:lnTo>
                      <a:pt x="559" y="170"/>
                    </a:lnTo>
                    <a:lnTo>
                      <a:pt x="551" y="173"/>
                    </a:lnTo>
                    <a:lnTo>
                      <a:pt x="550" y="176"/>
                    </a:lnTo>
                    <a:lnTo>
                      <a:pt x="545" y="179"/>
                    </a:lnTo>
                    <a:lnTo>
                      <a:pt x="537" y="179"/>
                    </a:lnTo>
                    <a:lnTo>
                      <a:pt x="532" y="187"/>
                    </a:lnTo>
                    <a:lnTo>
                      <a:pt x="527" y="202"/>
                    </a:lnTo>
                    <a:lnTo>
                      <a:pt x="522" y="205"/>
                    </a:lnTo>
                    <a:lnTo>
                      <a:pt x="517" y="207"/>
                    </a:lnTo>
                    <a:lnTo>
                      <a:pt x="512" y="207"/>
                    </a:lnTo>
                    <a:lnTo>
                      <a:pt x="506" y="210"/>
                    </a:lnTo>
                    <a:lnTo>
                      <a:pt x="503" y="211"/>
                    </a:lnTo>
                    <a:lnTo>
                      <a:pt x="501" y="216"/>
                    </a:lnTo>
                    <a:lnTo>
                      <a:pt x="492" y="216"/>
                    </a:lnTo>
                    <a:lnTo>
                      <a:pt x="480" y="221"/>
                    </a:lnTo>
                    <a:lnTo>
                      <a:pt x="478" y="221"/>
                    </a:lnTo>
                    <a:lnTo>
                      <a:pt x="470" y="225"/>
                    </a:lnTo>
                    <a:lnTo>
                      <a:pt x="462" y="229"/>
                    </a:lnTo>
                    <a:lnTo>
                      <a:pt x="457" y="232"/>
                    </a:lnTo>
                    <a:lnTo>
                      <a:pt x="449" y="240"/>
                    </a:lnTo>
                    <a:lnTo>
                      <a:pt x="447" y="241"/>
                    </a:lnTo>
                    <a:lnTo>
                      <a:pt x="428" y="245"/>
                    </a:lnTo>
                    <a:lnTo>
                      <a:pt x="411" y="245"/>
                    </a:lnTo>
                    <a:lnTo>
                      <a:pt x="409" y="243"/>
                    </a:lnTo>
                    <a:lnTo>
                      <a:pt x="408" y="243"/>
                    </a:lnTo>
                    <a:lnTo>
                      <a:pt x="394" y="235"/>
                    </a:lnTo>
                    <a:lnTo>
                      <a:pt x="390" y="231"/>
                    </a:lnTo>
                    <a:lnTo>
                      <a:pt x="387" y="226"/>
                    </a:lnTo>
                    <a:lnTo>
                      <a:pt x="384" y="221"/>
                    </a:lnTo>
                    <a:lnTo>
                      <a:pt x="379" y="214"/>
                    </a:lnTo>
                    <a:lnTo>
                      <a:pt x="379" y="216"/>
                    </a:lnTo>
                    <a:lnTo>
                      <a:pt x="368" y="221"/>
                    </a:lnTo>
                    <a:lnTo>
                      <a:pt x="362" y="192"/>
                    </a:lnTo>
                    <a:lnTo>
                      <a:pt x="354" y="181"/>
                    </a:lnTo>
                    <a:lnTo>
                      <a:pt x="349" y="176"/>
                    </a:lnTo>
                    <a:lnTo>
                      <a:pt x="338" y="176"/>
                    </a:lnTo>
                    <a:lnTo>
                      <a:pt x="319" y="186"/>
                    </a:lnTo>
                    <a:lnTo>
                      <a:pt x="317" y="186"/>
                    </a:lnTo>
                    <a:lnTo>
                      <a:pt x="313" y="179"/>
                    </a:lnTo>
                    <a:lnTo>
                      <a:pt x="309" y="177"/>
                    </a:lnTo>
                    <a:lnTo>
                      <a:pt x="307" y="177"/>
                    </a:lnTo>
                    <a:lnTo>
                      <a:pt x="303" y="182"/>
                    </a:lnTo>
                    <a:lnTo>
                      <a:pt x="302" y="188"/>
                    </a:lnTo>
                    <a:lnTo>
                      <a:pt x="298" y="192"/>
                    </a:lnTo>
                    <a:lnTo>
                      <a:pt x="218" y="192"/>
                    </a:lnTo>
                    <a:lnTo>
                      <a:pt x="217" y="191"/>
                    </a:lnTo>
                    <a:lnTo>
                      <a:pt x="217" y="222"/>
                    </a:lnTo>
                    <a:lnTo>
                      <a:pt x="217" y="222"/>
                    </a:lnTo>
                    <a:lnTo>
                      <a:pt x="217" y="225"/>
                    </a:lnTo>
                    <a:lnTo>
                      <a:pt x="221" y="226"/>
                    </a:lnTo>
                    <a:lnTo>
                      <a:pt x="225" y="231"/>
                    </a:lnTo>
                    <a:lnTo>
                      <a:pt x="232" y="231"/>
                    </a:lnTo>
                    <a:lnTo>
                      <a:pt x="234" y="229"/>
                    </a:lnTo>
                    <a:lnTo>
                      <a:pt x="244" y="227"/>
                    </a:lnTo>
                    <a:lnTo>
                      <a:pt x="249" y="235"/>
                    </a:lnTo>
                    <a:lnTo>
                      <a:pt x="250" y="242"/>
                    </a:lnTo>
                    <a:lnTo>
                      <a:pt x="254" y="252"/>
                    </a:lnTo>
                    <a:lnTo>
                      <a:pt x="254" y="253"/>
                    </a:lnTo>
                    <a:lnTo>
                      <a:pt x="249" y="254"/>
                    </a:lnTo>
                    <a:lnTo>
                      <a:pt x="248" y="252"/>
                    </a:lnTo>
                    <a:lnTo>
                      <a:pt x="244" y="251"/>
                    </a:lnTo>
                    <a:lnTo>
                      <a:pt x="234" y="249"/>
                    </a:lnTo>
                    <a:lnTo>
                      <a:pt x="227" y="252"/>
                    </a:lnTo>
                    <a:lnTo>
                      <a:pt x="210" y="254"/>
                    </a:lnTo>
                    <a:lnTo>
                      <a:pt x="205" y="257"/>
                    </a:lnTo>
                    <a:lnTo>
                      <a:pt x="205" y="295"/>
                    </a:lnTo>
                    <a:lnTo>
                      <a:pt x="210" y="300"/>
                    </a:lnTo>
                    <a:lnTo>
                      <a:pt x="222" y="310"/>
                    </a:lnTo>
                    <a:lnTo>
                      <a:pt x="228" y="316"/>
                    </a:lnTo>
                    <a:lnTo>
                      <a:pt x="233" y="326"/>
                    </a:lnTo>
                    <a:lnTo>
                      <a:pt x="240" y="354"/>
                    </a:lnTo>
                    <a:lnTo>
                      <a:pt x="239" y="360"/>
                    </a:lnTo>
                    <a:lnTo>
                      <a:pt x="238" y="370"/>
                    </a:lnTo>
                    <a:lnTo>
                      <a:pt x="228" y="433"/>
                    </a:lnTo>
                    <a:lnTo>
                      <a:pt x="227" y="434"/>
                    </a:lnTo>
                    <a:lnTo>
                      <a:pt x="223" y="452"/>
                    </a:lnTo>
                    <a:lnTo>
                      <a:pt x="220" y="460"/>
                    </a:lnTo>
                    <a:lnTo>
                      <a:pt x="218" y="472"/>
                    </a:lnTo>
                    <a:lnTo>
                      <a:pt x="217" y="475"/>
                    </a:lnTo>
                    <a:lnTo>
                      <a:pt x="216" y="483"/>
                    </a:lnTo>
                    <a:lnTo>
                      <a:pt x="213" y="498"/>
                    </a:lnTo>
                    <a:lnTo>
                      <a:pt x="211" y="504"/>
                    </a:lnTo>
                    <a:lnTo>
                      <a:pt x="210" y="511"/>
                    </a:lnTo>
                    <a:lnTo>
                      <a:pt x="209" y="514"/>
                    </a:lnTo>
                    <a:lnTo>
                      <a:pt x="202" y="517"/>
                    </a:lnTo>
                    <a:lnTo>
                      <a:pt x="182" y="516"/>
                    </a:lnTo>
                    <a:lnTo>
                      <a:pt x="169" y="521"/>
                    </a:lnTo>
                    <a:lnTo>
                      <a:pt x="118" y="536"/>
                    </a:lnTo>
                    <a:lnTo>
                      <a:pt x="99" y="543"/>
                    </a:lnTo>
                    <a:lnTo>
                      <a:pt x="83" y="554"/>
                    </a:lnTo>
                    <a:lnTo>
                      <a:pt x="72" y="563"/>
                    </a:lnTo>
                    <a:lnTo>
                      <a:pt x="59" y="579"/>
                    </a:lnTo>
                    <a:lnTo>
                      <a:pt x="50" y="591"/>
                    </a:lnTo>
                    <a:lnTo>
                      <a:pt x="41" y="607"/>
                    </a:lnTo>
                    <a:lnTo>
                      <a:pt x="39" y="613"/>
                    </a:lnTo>
                    <a:lnTo>
                      <a:pt x="39" y="643"/>
                    </a:lnTo>
                    <a:lnTo>
                      <a:pt x="30" y="644"/>
                    </a:lnTo>
                    <a:lnTo>
                      <a:pt x="21" y="646"/>
                    </a:lnTo>
                    <a:lnTo>
                      <a:pt x="17" y="651"/>
                    </a:lnTo>
                    <a:lnTo>
                      <a:pt x="13" y="668"/>
                    </a:lnTo>
                    <a:lnTo>
                      <a:pt x="1" y="690"/>
                    </a:lnTo>
                    <a:lnTo>
                      <a:pt x="0" y="694"/>
                    </a:lnTo>
                    <a:lnTo>
                      <a:pt x="0" y="698"/>
                    </a:lnTo>
                    <a:lnTo>
                      <a:pt x="11" y="721"/>
                    </a:lnTo>
                    <a:lnTo>
                      <a:pt x="13" y="733"/>
                    </a:lnTo>
                    <a:lnTo>
                      <a:pt x="14" y="737"/>
                    </a:lnTo>
                    <a:lnTo>
                      <a:pt x="23" y="748"/>
                    </a:lnTo>
                    <a:lnTo>
                      <a:pt x="27" y="756"/>
                    </a:lnTo>
                    <a:lnTo>
                      <a:pt x="39" y="769"/>
                    </a:lnTo>
                    <a:lnTo>
                      <a:pt x="49" y="775"/>
                    </a:lnTo>
                    <a:lnTo>
                      <a:pt x="50" y="784"/>
                    </a:lnTo>
                    <a:lnTo>
                      <a:pt x="44" y="794"/>
                    </a:lnTo>
                    <a:lnTo>
                      <a:pt x="45" y="797"/>
                    </a:lnTo>
                    <a:lnTo>
                      <a:pt x="57" y="801"/>
                    </a:lnTo>
                    <a:lnTo>
                      <a:pt x="77" y="802"/>
                    </a:lnTo>
                    <a:lnTo>
                      <a:pt x="82" y="806"/>
                    </a:lnTo>
                    <a:lnTo>
                      <a:pt x="86" y="811"/>
                    </a:lnTo>
                    <a:lnTo>
                      <a:pt x="88" y="822"/>
                    </a:lnTo>
                    <a:lnTo>
                      <a:pt x="91" y="826"/>
                    </a:lnTo>
                    <a:lnTo>
                      <a:pt x="104" y="829"/>
                    </a:lnTo>
                    <a:lnTo>
                      <a:pt x="119" y="830"/>
                    </a:lnTo>
                    <a:lnTo>
                      <a:pt x="127" y="829"/>
                    </a:lnTo>
                    <a:lnTo>
                      <a:pt x="145" y="819"/>
                    </a:lnTo>
                    <a:lnTo>
                      <a:pt x="167" y="803"/>
                    </a:lnTo>
                    <a:lnTo>
                      <a:pt x="177" y="794"/>
                    </a:lnTo>
                    <a:lnTo>
                      <a:pt x="180" y="792"/>
                    </a:lnTo>
                    <a:lnTo>
                      <a:pt x="180" y="795"/>
                    </a:lnTo>
                    <a:lnTo>
                      <a:pt x="180" y="849"/>
                    </a:lnTo>
                    <a:lnTo>
                      <a:pt x="180" y="853"/>
                    </a:lnTo>
                    <a:lnTo>
                      <a:pt x="180" y="882"/>
                    </a:lnTo>
                    <a:lnTo>
                      <a:pt x="183" y="886"/>
                    </a:lnTo>
                    <a:lnTo>
                      <a:pt x="189" y="889"/>
                    </a:lnTo>
                    <a:lnTo>
                      <a:pt x="194" y="889"/>
                    </a:lnTo>
                    <a:lnTo>
                      <a:pt x="201" y="887"/>
                    </a:lnTo>
                    <a:lnTo>
                      <a:pt x="201" y="887"/>
                    </a:lnTo>
                    <a:lnTo>
                      <a:pt x="209" y="883"/>
                    </a:lnTo>
                    <a:lnTo>
                      <a:pt x="226" y="882"/>
                    </a:lnTo>
                    <a:lnTo>
                      <a:pt x="228" y="880"/>
                    </a:lnTo>
                    <a:lnTo>
                      <a:pt x="236" y="880"/>
                    </a:lnTo>
                    <a:lnTo>
                      <a:pt x="254" y="886"/>
                    </a:lnTo>
                    <a:lnTo>
                      <a:pt x="295" y="887"/>
                    </a:lnTo>
                    <a:lnTo>
                      <a:pt x="303" y="883"/>
                    </a:lnTo>
                    <a:lnTo>
                      <a:pt x="308" y="880"/>
                    </a:lnTo>
                    <a:lnTo>
                      <a:pt x="334" y="871"/>
                    </a:lnTo>
                    <a:lnTo>
                      <a:pt x="341" y="867"/>
                    </a:lnTo>
                    <a:lnTo>
                      <a:pt x="366" y="845"/>
                    </a:lnTo>
                    <a:lnTo>
                      <a:pt x="383" y="826"/>
                    </a:lnTo>
                    <a:lnTo>
                      <a:pt x="389" y="819"/>
                    </a:lnTo>
                    <a:lnTo>
                      <a:pt x="405" y="816"/>
                    </a:lnTo>
                    <a:lnTo>
                      <a:pt x="411" y="816"/>
                    </a:lnTo>
                    <a:lnTo>
                      <a:pt x="438" y="812"/>
                    </a:lnTo>
                    <a:lnTo>
                      <a:pt x="457" y="813"/>
                    </a:lnTo>
                    <a:lnTo>
                      <a:pt x="460" y="816"/>
                    </a:lnTo>
                    <a:lnTo>
                      <a:pt x="465" y="823"/>
                    </a:lnTo>
                    <a:lnTo>
                      <a:pt x="468" y="840"/>
                    </a:lnTo>
                    <a:lnTo>
                      <a:pt x="468" y="872"/>
                    </a:lnTo>
                    <a:lnTo>
                      <a:pt x="467" y="882"/>
                    </a:lnTo>
                    <a:lnTo>
                      <a:pt x="462" y="889"/>
                    </a:lnTo>
                    <a:lnTo>
                      <a:pt x="460" y="893"/>
                    </a:lnTo>
                    <a:lnTo>
                      <a:pt x="459" y="900"/>
                    </a:lnTo>
                    <a:lnTo>
                      <a:pt x="465" y="924"/>
                    </a:lnTo>
                    <a:lnTo>
                      <a:pt x="474" y="937"/>
                    </a:lnTo>
                    <a:lnTo>
                      <a:pt x="481" y="943"/>
                    </a:lnTo>
                    <a:lnTo>
                      <a:pt x="508" y="963"/>
                    </a:lnTo>
                    <a:lnTo>
                      <a:pt x="521" y="967"/>
                    </a:lnTo>
                    <a:lnTo>
                      <a:pt x="538" y="969"/>
                    </a:lnTo>
                    <a:lnTo>
                      <a:pt x="557" y="969"/>
                    </a:lnTo>
                    <a:lnTo>
                      <a:pt x="573" y="973"/>
                    </a:lnTo>
                    <a:lnTo>
                      <a:pt x="580" y="979"/>
                    </a:lnTo>
                    <a:lnTo>
                      <a:pt x="582" y="983"/>
                    </a:lnTo>
                    <a:lnTo>
                      <a:pt x="589" y="991"/>
                    </a:lnTo>
                    <a:lnTo>
                      <a:pt x="597" y="995"/>
                    </a:lnTo>
                    <a:lnTo>
                      <a:pt x="635" y="1005"/>
                    </a:lnTo>
                    <a:lnTo>
                      <a:pt x="651" y="1020"/>
                    </a:lnTo>
                    <a:lnTo>
                      <a:pt x="656" y="1023"/>
                    </a:lnTo>
                    <a:lnTo>
                      <a:pt x="666" y="1023"/>
                    </a:lnTo>
                    <a:lnTo>
                      <a:pt x="675" y="1021"/>
                    </a:lnTo>
                    <a:lnTo>
                      <a:pt x="680" y="1021"/>
                    </a:lnTo>
                    <a:lnTo>
                      <a:pt x="693" y="1023"/>
                    </a:lnTo>
                    <a:lnTo>
                      <a:pt x="712" y="1034"/>
                    </a:lnTo>
                    <a:lnTo>
                      <a:pt x="720" y="1039"/>
                    </a:lnTo>
                    <a:lnTo>
                      <a:pt x="726" y="1050"/>
                    </a:lnTo>
                    <a:lnTo>
                      <a:pt x="731" y="1065"/>
                    </a:lnTo>
                    <a:lnTo>
                      <a:pt x="732" y="1080"/>
                    </a:lnTo>
                    <a:lnTo>
                      <a:pt x="736" y="1088"/>
                    </a:lnTo>
                    <a:lnTo>
                      <a:pt x="739" y="1093"/>
                    </a:lnTo>
                    <a:lnTo>
                      <a:pt x="739" y="1102"/>
                    </a:lnTo>
                    <a:lnTo>
                      <a:pt x="737" y="1119"/>
                    </a:lnTo>
                    <a:lnTo>
                      <a:pt x="729" y="1120"/>
                    </a:lnTo>
                    <a:lnTo>
                      <a:pt x="729" y="1124"/>
                    </a:lnTo>
                    <a:lnTo>
                      <a:pt x="729" y="1129"/>
                    </a:lnTo>
                    <a:lnTo>
                      <a:pt x="736" y="1145"/>
                    </a:lnTo>
                    <a:lnTo>
                      <a:pt x="743" y="1168"/>
                    </a:lnTo>
                    <a:lnTo>
                      <a:pt x="749" y="1181"/>
                    </a:lnTo>
                    <a:lnTo>
                      <a:pt x="764" y="1181"/>
                    </a:lnTo>
                    <a:lnTo>
                      <a:pt x="775" y="1182"/>
                    </a:lnTo>
                    <a:lnTo>
                      <a:pt x="788" y="1182"/>
                    </a:lnTo>
                    <a:lnTo>
                      <a:pt x="793" y="1184"/>
                    </a:lnTo>
                    <a:lnTo>
                      <a:pt x="836" y="1184"/>
                    </a:lnTo>
                    <a:lnTo>
                      <a:pt x="841" y="1185"/>
                    </a:lnTo>
                    <a:lnTo>
                      <a:pt x="844" y="1188"/>
                    </a:lnTo>
                    <a:lnTo>
                      <a:pt x="846" y="1193"/>
                    </a:lnTo>
                    <a:lnTo>
                      <a:pt x="844" y="1203"/>
                    </a:lnTo>
                    <a:lnTo>
                      <a:pt x="841" y="1211"/>
                    </a:lnTo>
                    <a:lnTo>
                      <a:pt x="841" y="1217"/>
                    </a:lnTo>
                    <a:lnTo>
                      <a:pt x="846" y="1237"/>
                    </a:lnTo>
                    <a:lnTo>
                      <a:pt x="863" y="1243"/>
                    </a:lnTo>
                    <a:lnTo>
                      <a:pt x="866" y="1246"/>
                    </a:lnTo>
                    <a:lnTo>
                      <a:pt x="871" y="1260"/>
                    </a:lnTo>
                    <a:lnTo>
                      <a:pt x="881" y="1279"/>
                    </a:lnTo>
                    <a:lnTo>
                      <a:pt x="883" y="1289"/>
                    </a:lnTo>
                    <a:lnTo>
                      <a:pt x="883" y="1312"/>
                    </a:lnTo>
                    <a:lnTo>
                      <a:pt x="882" y="1341"/>
                    </a:lnTo>
                    <a:lnTo>
                      <a:pt x="881" y="1345"/>
                    </a:lnTo>
                    <a:lnTo>
                      <a:pt x="876" y="1356"/>
                    </a:lnTo>
                    <a:lnTo>
                      <a:pt x="871" y="1367"/>
                    </a:lnTo>
                    <a:lnTo>
                      <a:pt x="869" y="1373"/>
                    </a:lnTo>
                    <a:lnTo>
                      <a:pt x="869" y="1381"/>
                    </a:lnTo>
                    <a:lnTo>
                      <a:pt x="871" y="1386"/>
                    </a:lnTo>
                    <a:lnTo>
                      <a:pt x="872" y="1398"/>
                    </a:lnTo>
                    <a:lnTo>
                      <a:pt x="871" y="1399"/>
                    </a:lnTo>
                    <a:lnTo>
                      <a:pt x="863" y="1402"/>
                    </a:lnTo>
                    <a:lnTo>
                      <a:pt x="862" y="1403"/>
                    </a:lnTo>
                    <a:lnTo>
                      <a:pt x="861" y="1408"/>
                    </a:lnTo>
                    <a:lnTo>
                      <a:pt x="861" y="1410"/>
                    </a:lnTo>
                    <a:lnTo>
                      <a:pt x="868" y="1424"/>
                    </a:lnTo>
                    <a:lnTo>
                      <a:pt x="869" y="1426"/>
                    </a:lnTo>
                    <a:lnTo>
                      <a:pt x="871" y="1474"/>
                    </a:lnTo>
                    <a:lnTo>
                      <a:pt x="869" y="1507"/>
                    </a:lnTo>
                    <a:lnTo>
                      <a:pt x="873" y="1516"/>
                    </a:lnTo>
                    <a:lnTo>
                      <a:pt x="879" y="1518"/>
                    </a:lnTo>
                    <a:lnTo>
                      <a:pt x="894" y="1522"/>
                    </a:lnTo>
                    <a:lnTo>
                      <a:pt x="901" y="1526"/>
                    </a:lnTo>
                    <a:lnTo>
                      <a:pt x="919" y="1528"/>
                    </a:lnTo>
                    <a:lnTo>
                      <a:pt x="931" y="1528"/>
                    </a:lnTo>
                    <a:lnTo>
                      <a:pt x="943" y="1527"/>
                    </a:lnTo>
                    <a:lnTo>
                      <a:pt x="948" y="1524"/>
                    </a:lnTo>
                    <a:lnTo>
                      <a:pt x="957" y="1521"/>
                    </a:lnTo>
                    <a:lnTo>
                      <a:pt x="963" y="1526"/>
                    </a:lnTo>
                    <a:lnTo>
                      <a:pt x="986" y="1533"/>
                    </a:lnTo>
                    <a:lnTo>
                      <a:pt x="992" y="1542"/>
                    </a:lnTo>
                    <a:lnTo>
                      <a:pt x="994" y="1548"/>
                    </a:lnTo>
                    <a:lnTo>
                      <a:pt x="996" y="1571"/>
                    </a:lnTo>
                    <a:lnTo>
                      <a:pt x="1000" y="1583"/>
                    </a:lnTo>
                    <a:lnTo>
                      <a:pt x="998" y="1608"/>
                    </a:lnTo>
                    <a:lnTo>
                      <a:pt x="1000" y="1613"/>
                    </a:lnTo>
                    <a:lnTo>
                      <a:pt x="1006" y="1620"/>
                    </a:lnTo>
                    <a:lnTo>
                      <a:pt x="1013" y="1625"/>
                    </a:lnTo>
                    <a:lnTo>
                      <a:pt x="1019" y="1628"/>
                    </a:lnTo>
                    <a:lnTo>
                      <a:pt x="1029" y="1628"/>
                    </a:lnTo>
                    <a:lnTo>
                      <a:pt x="1035" y="1625"/>
                    </a:lnTo>
                    <a:lnTo>
                      <a:pt x="1048" y="1625"/>
                    </a:lnTo>
                    <a:lnTo>
                      <a:pt x="1057" y="1623"/>
                    </a:lnTo>
                    <a:lnTo>
                      <a:pt x="1062" y="1628"/>
                    </a:lnTo>
                    <a:lnTo>
                      <a:pt x="1067" y="1636"/>
                    </a:lnTo>
                    <a:lnTo>
                      <a:pt x="1067" y="1661"/>
                    </a:lnTo>
                    <a:lnTo>
                      <a:pt x="1066" y="1664"/>
                    </a:lnTo>
                    <a:lnTo>
                      <a:pt x="1062" y="1680"/>
                    </a:lnTo>
                    <a:lnTo>
                      <a:pt x="1059" y="1706"/>
                    </a:lnTo>
                    <a:lnTo>
                      <a:pt x="1057" y="1726"/>
                    </a:lnTo>
                    <a:lnTo>
                      <a:pt x="1066" y="1726"/>
                    </a:lnTo>
                    <a:lnTo>
                      <a:pt x="1070" y="1725"/>
                    </a:lnTo>
                    <a:lnTo>
                      <a:pt x="1084" y="1725"/>
                    </a:lnTo>
                    <a:lnTo>
                      <a:pt x="1091" y="1732"/>
                    </a:lnTo>
                    <a:lnTo>
                      <a:pt x="1103" y="1771"/>
                    </a:lnTo>
                    <a:lnTo>
                      <a:pt x="1103" y="1803"/>
                    </a:lnTo>
                    <a:lnTo>
                      <a:pt x="1102" y="1814"/>
                    </a:lnTo>
                    <a:lnTo>
                      <a:pt x="1099" y="1818"/>
                    </a:lnTo>
                    <a:lnTo>
                      <a:pt x="1097" y="1822"/>
                    </a:lnTo>
                    <a:lnTo>
                      <a:pt x="1073" y="1838"/>
                    </a:lnTo>
                    <a:lnTo>
                      <a:pt x="1066" y="1840"/>
                    </a:lnTo>
                    <a:lnTo>
                      <a:pt x="1054" y="1841"/>
                    </a:lnTo>
                    <a:lnTo>
                      <a:pt x="1046" y="1845"/>
                    </a:lnTo>
                    <a:lnTo>
                      <a:pt x="1037" y="1857"/>
                    </a:lnTo>
                    <a:lnTo>
                      <a:pt x="1028" y="1867"/>
                    </a:lnTo>
                    <a:lnTo>
                      <a:pt x="984" y="1905"/>
                    </a:lnTo>
                    <a:lnTo>
                      <a:pt x="982" y="1909"/>
                    </a:lnTo>
                    <a:lnTo>
                      <a:pt x="978" y="1916"/>
                    </a:lnTo>
                    <a:lnTo>
                      <a:pt x="958" y="1941"/>
                    </a:lnTo>
                    <a:lnTo>
                      <a:pt x="955" y="1947"/>
                    </a:lnTo>
                    <a:lnTo>
                      <a:pt x="937" y="1968"/>
                    </a:lnTo>
                    <a:lnTo>
                      <a:pt x="922" y="1980"/>
                    </a:lnTo>
                    <a:lnTo>
                      <a:pt x="915" y="1989"/>
                    </a:lnTo>
                    <a:lnTo>
                      <a:pt x="906" y="1995"/>
                    </a:lnTo>
                    <a:lnTo>
                      <a:pt x="904" y="2000"/>
                    </a:lnTo>
                    <a:lnTo>
                      <a:pt x="895" y="2010"/>
                    </a:lnTo>
                    <a:lnTo>
                      <a:pt x="885" y="2015"/>
                    </a:lnTo>
                    <a:lnTo>
                      <a:pt x="904" y="2017"/>
                    </a:lnTo>
                    <a:lnTo>
                      <a:pt x="911" y="2013"/>
                    </a:lnTo>
                    <a:lnTo>
                      <a:pt x="915" y="2007"/>
                    </a:lnTo>
                    <a:lnTo>
                      <a:pt x="920" y="2005"/>
                    </a:lnTo>
                    <a:lnTo>
                      <a:pt x="925" y="2005"/>
                    </a:lnTo>
                    <a:lnTo>
                      <a:pt x="931" y="2007"/>
                    </a:lnTo>
                    <a:lnTo>
                      <a:pt x="943" y="2017"/>
                    </a:lnTo>
                    <a:lnTo>
                      <a:pt x="948" y="2022"/>
                    </a:lnTo>
                    <a:lnTo>
                      <a:pt x="959" y="2032"/>
                    </a:lnTo>
                    <a:lnTo>
                      <a:pt x="968" y="2040"/>
                    </a:lnTo>
                    <a:lnTo>
                      <a:pt x="973" y="2055"/>
                    </a:lnTo>
                    <a:lnTo>
                      <a:pt x="974" y="2064"/>
                    </a:lnTo>
                    <a:lnTo>
                      <a:pt x="982" y="2065"/>
                    </a:lnTo>
                    <a:lnTo>
                      <a:pt x="986" y="2064"/>
                    </a:lnTo>
                    <a:lnTo>
                      <a:pt x="1000" y="2053"/>
                    </a:lnTo>
                    <a:lnTo>
                      <a:pt x="1005" y="2056"/>
                    </a:lnTo>
                    <a:lnTo>
                      <a:pt x="1006" y="2060"/>
                    </a:lnTo>
                    <a:lnTo>
                      <a:pt x="1011" y="2070"/>
                    </a:lnTo>
                    <a:lnTo>
                      <a:pt x="1018" y="2078"/>
                    </a:lnTo>
                    <a:lnTo>
                      <a:pt x="1021" y="2081"/>
                    </a:lnTo>
                    <a:lnTo>
                      <a:pt x="1025" y="2082"/>
                    </a:lnTo>
                    <a:lnTo>
                      <a:pt x="1033" y="2082"/>
                    </a:lnTo>
                    <a:lnTo>
                      <a:pt x="1040" y="2091"/>
                    </a:lnTo>
                    <a:lnTo>
                      <a:pt x="1052" y="2092"/>
                    </a:lnTo>
                    <a:lnTo>
                      <a:pt x="1055" y="2096"/>
                    </a:lnTo>
                    <a:lnTo>
                      <a:pt x="1062" y="2107"/>
                    </a:lnTo>
                    <a:lnTo>
                      <a:pt x="1068" y="2112"/>
                    </a:lnTo>
                    <a:lnTo>
                      <a:pt x="1077" y="2117"/>
                    </a:lnTo>
                    <a:lnTo>
                      <a:pt x="1082" y="2118"/>
                    </a:lnTo>
                    <a:lnTo>
                      <a:pt x="1097" y="2125"/>
                    </a:lnTo>
                    <a:lnTo>
                      <a:pt x="1100" y="2131"/>
                    </a:lnTo>
                    <a:lnTo>
                      <a:pt x="1104" y="2150"/>
                    </a:lnTo>
                    <a:lnTo>
                      <a:pt x="1107" y="2153"/>
                    </a:lnTo>
                    <a:lnTo>
                      <a:pt x="1127" y="2168"/>
                    </a:lnTo>
                    <a:lnTo>
                      <a:pt x="1132" y="2177"/>
                    </a:lnTo>
                    <a:lnTo>
                      <a:pt x="1131" y="2179"/>
                    </a:lnTo>
                    <a:lnTo>
                      <a:pt x="1126" y="2180"/>
                    </a:lnTo>
                    <a:lnTo>
                      <a:pt x="1124" y="2188"/>
                    </a:lnTo>
                    <a:lnTo>
                      <a:pt x="1121" y="2189"/>
                    </a:lnTo>
                    <a:lnTo>
                      <a:pt x="1116" y="2196"/>
                    </a:lnTo>
                    <a:lnTo>
                      <a:pt x="1114" y="2204"/>
                    </a:lnTo>
                    <a:lnTo>
                      <a:pt x="1114" y="2220"/>
                    </a:lnTo>
                    <a:lnTo>
                      <a:pt x="1111" y="2234"/>
                    </a:lnTo>
                    <a:lnTo>
                      <a:pt x="1113" y="2236"/>
                    </a:lnTo>
                    <a:lnTo>
                      <a:pt x="1116" y="2241"/>
                    </a:lnTo>
                    <a:lnTo>
                      <a:pt x="1116" y="2237"/>
                    </a:lnTo>
                    <a:lnTo>
                      <a:pt x="1121" y="2232"/>
                    </a:lnTo>
                    <a:lnTo>
                      <a:pt x="1130" y="2227"/>
                    </a:lnTo>
                    <a:lnTo>
                      <a:pt x="1145" y="2215"/>
                    </a:lnTo>
                    <a:lnTo>
                      <a:pt x="1156" y="2196"/>
                    </a:lnTo>
                    <a:lnTo>
                      <a:pt x="1167" y="2184"/>
                    </a:lnTo>
                    <a:lnTo>
                      <a:pt x="1173" y="2156"/>
                    </a:lnTo>
                    <a:lnTo>
                      <a:pt x="1178" y="2148"/>
                    </a:lnTo>
                    <a:lnTo>
                      <a:pt x="1193" y="2132"/>
                    </a:lnTo>
                    <a:lnTo>
                      <a:pt x="1199" y="2129"/>
                    </a:lnTo>
                    <a:lnTo>
                      <a:pt x="1221" y="2112"/>
                    </a:lnTo>
                    <a:lnTo>
                      <a:pt x="1229" y="2108"/>
                    </a:lnTo>
                    <a:lnTo>
                      <a:pt x="1238" y="2102"/>
                    </a:lnTo>
                    <a:lnTo>
                      <a:pt x="1244" y="2096"/>
                    </a:lnTo>
                    <a:lnTo>
                      <a:pt x="1247" y="2088"/>
                    </a:lnTo>
                    <a:lnTo>
                      <a:pt x="1253" y="2078"/>
                    </a:lnTo>
                    <a:lnTo>
                      <a:pt x="1267" y="2059"/>
                    </a:lnTo>
                    <a:lnTo>
                      <a:pt x="1275" y="2045"/>
                    </a:lnTo>
                    <a:lnTo>
                      <a:pt x="1286" y="2032"/>
                    </a:lnTo>
                    <a:lnTo>
                      <a:pt x="1291" y="2010"/>
                    </a:lnTo>
                    <a:lnTo>
                      <a:pt x="1303" y="1981"/>
                    </a:lnTo>
                    <a:lnTo>
                      <a:pt x="1309" y="1973"/>
                    </a:lnTo>
                    <a:lnTo>
                      <a:pt x="1314" y="1963"/>
                    </a:lnTo>
                    <a:lnTo>
                      <a:pt x="1318" y="1956"/>
                    </a:lnTo>
                    <a:lnTo>
                      <a:pt x="1324" y="1951"/>
                    </a:lnTo>
                    <a:lnTo>
                      <a:pt x="1339" y="1930"/>
                    </a:lnTo>
                    <a:lnTo>
                      <a:pt x="1346" y="1922"/>
                    </a:lnTo>
                    <a:lnTo>
                      <a:pt x="1352" y="1919"/>
                    </a:lnTo>
                    <a:lnTo>
                      <a:pt x="1363" y="1915"/>
                    </a:lnTo>
                    <a:lnTo>
                      <a:pt x="1368" y="1902"/>
                    </a:lnTo>
                    <a:lnTo>
                      <a:pt x="1377" y="1895"/>
                    </a:lnTo>
                    <a:lnTo>
                      <a:pt x="1380" y="1873"/>
                    </a:lnTo>
                    <a:lnTo>
                      <a:pt x="1382" y="1834"/>
                    </a:lnTo>
                    <a:lnTo>
                      <a:pt x="1384" y="1829"/>
                    </a:lnTo>
                    <a:lnTo>
                      <a:pt x="1390" y="1829"/>
                    </a:lnTo>
                    <a:lnTo>
                      <a:pt x="1392" y="1825"/>
                    </a:lnTo>
                    <a:lnTo>
                      <a:pt x="1389" y="1820"/>
                    </a:lnTo>
                    <a:lnTo>
                      <a:pt x="1382" y="1813"/>
                    </a:lnTo>
                    <a:lnTo>
                      <a:pt x="1380" y="1809"/>
                    </a:lnTo>
                    <a:lnTo>
                      <a:pt x="1380" y="1795"/>
                    </a:lnTo>
                    <a:lnTo>
                      <a:pt x="1378" y="1792"/>
                    </a:lnTo>
                    <a:lnTo>
                      <a:pt x="1378" y="1777"/>
                    </a:lnTo>
                    <a:lnTo>
                      <a:pt x="1376" y="1769"/>
                    </a:lnTo>
                    <a:lnTo>
                      <a:pt x="1376" y="1762"/>
                    </a:lnTo>
                    <a:lnTo>
                      <a:pt x="1378" y="1758"/>
                    </a:lnTo>
                    <a:lnTo>
                      <a:pt x="1380" y="1752"/>
                    </a:lnTo>
                    <a:lnTo>
                      <a:pt x="1380" y="1742"/>
                    </a:lnTo>
                    <a:lnTo>
                      <a:pt x="1390" y="1726"/>
                    </a:lnTo>
                    <a:lnTo>
                      <a:pt x="1395" y="1719"/>
                    </a:lnTo>
                    <a:lnTo>
                      <a:pt x="1409" y="1706"/>
                    </a:lnTo>
                    <a:lnTo>
                      <a:pt x="1428" y="1684"/>
                    </a:lnTo>
                    <a:lnTo>
                      <a:pt x="1431" y="1684"/>
                    </a:lnTo>
                    <a:lnTo>
                      <a:pt x="1436" y="1680"/>
                    </a:lnTo>
                    <a:lnTo>
                      <a:pt x="1446" y="1672"/>
                    </a:lnTo>
                    <a:lnTo>
                      <a:pt x="1459" y="1662"/>
                    </a:lnTo>
                    <a:lnTo>
                      <a:pt x="1464" y="1656"/>
                    </a:lnTo>
                    <a:lnTo>
                      <a:pt x="1474" y="1650"/>
                    </a:lnTo>
                    <a:lnTo>
                      <a:pt x="1487" y="1636"/>
                    </a:lnTo>
                    <a:lnTo>
                      <a:pt x="1501" y="1628"/>
                    </a:lnTo>
                    <a:lnTo>
                      <a:pt x="1511" y="1628"/>
                    </a:lnTo>
                    <a:lnTo>
                      <a:pt x="1516" y="1625"/>
                    </a:lnTo>
                    <a:lnTo>
                      <a:pt x="1522" y="1618"/>
                    </a:lnTo>
                    <a:lnTo>
                      <a:pt x="1533" y="1614"/>
                    </a:lnTo>
                    <a:lnTo>
                      <a:pt x="1550" y="1614"/>
                    </a:lnTo>
                    <a:lnTo>
                      <a:pt x="1561" y="1606"/>
                    </a:lnTo>
                    <a:lnTo>
                      <a:pt x="1565" y="1604"/>
                    </a:lnTo>
                    <a:lnTo>
                      <a:pt x="1573" y="1593"/>
                    </a:lnTo>
                    <a:lnTo>
                      <a:pt x="1578" y="1591"/>
                    </a:lnTo>
                    <a:lnTo>
                      <a:pt x="1591" y="1588"/>
                    </a:lnTo>
                    <a:lnTo>
                      <a:pt x="1598" y="1588"/>
                    </a:lnTo>
                    <a:lnTo>
                      <a:pt x="1600" y="1585"/>
                    </a:lnTo>
                    <a:lnTo>
                      <a:pt x="1600" y="1581"/>
                    </a:lnTo>
                    <a:lnTo>
                      <a:pt x="1597" y="1579"/>
                    </a:lnTo>
                    <a:lnTo>
                      <a:pt x="1597" y="1576"/>
                    </a:lnTo>
                    <a:lnTo>
                      <a:pt x="1605" y="1569"/>
                    </a:lnTo>
                    <a:lnTo>
                      <a:pt x="1608" y="1569"/>
                    </a:lnTo>
                    <a:lnTo>
                      <a:pt x="1608" y="1567"/>
                    </a:lnTo>
                    <a:lnTo>
                      <a:pt x="1609" y="1571"/>
                    </a:lnTo>
                    <a:lnTo>
                      <a:pt x="1615" y="1572"/>
                    </a:lnTo>
                    <a:lnTo>
                      <a:pt x="1638" y="1566"/>
                    </a:lnTo>
                    <a:lnTo>
                      <a:pt x="1643" y="1566"/>
                    </a:lnTo>
                    <a:lnTo>
                      <a:pt x="1647" y="1569"/>
                    </a:lnTo>
                    <a:lnTo>
                      <a:pt x="1657" y="1570"/>
                    </a:lnTo>
                    <a:lnTo>
                      <a:pt x="1673" y="1564"/>
                    </a:lnTo>
                    <a:lnTo>
                      <a:pt x="1680" y="1564"/>
                    </a:lnTo>
                    <a:lnTo>
                      <a:pt x="1686" y="1566"/>
                    </a:lnTo>
                    <a:lnTo>
                      <a:pt x="1697" y="1567"/>
                    </a:lnTo>
                    <a:lnTo>
                      <a:pt x="1708" y="1567"/>
                    </a:lnTo>
                    <a:lnTo>
                      <a:pt x="1732" y="1564"/>
                    </a:lnTo>
                    <a:lnTo>
                      <a:pt x="1736" y="1563"/>
                    </a:lnTo>
                    <a:lnTo>
                      <a:pt x="1740" y="1554"/>
                    </a:lnTo>
                    <a:lnTo>
                      <a:pt x="1743" y="1542"/>
                    </a:lnTo>
                    <a:lnTo>
                      <a:pt x="1751" y="1533"/>
                    </a:lnTo>
                    <a:lnTo>
                      <a:pt x="1759" y="1529"/>
                    </a:lnTo>
                    <a:lnTo>
                      <a:pt x="1778" y="1521"/>
                    </a:lnTo>
                    <a:lnTo>
                      <a:pt x="1787" y="1512"/>
                    </a:lnTo>
                    <a:lnTo>
                      <a:pt x="1791" y="1505"/>
                    </a:lnTo>
                    <a:lnTo>
                      <a:pt x="1792" y="1497"/>
                    </a:lnTo>
                    <a:lnTo>
                      <a:pt x="1793" y="1483"/>
                    </a:lnTo>
                    <a:lnTo>
                      <a:pt x="1796" y="1469"/>
                    </a:lnTo>
                    <a:lnTo>
                      <a:pt x="1808" y="1452"/>
                    </a:lnTo>
                    <a:lnTo>
                      <a:pt x="1825" y="1431"/>
                    </a:lnTo>
                    <a:lnTo>
                      <a:pt x="1834" y="1416"/>
                    </a:lnTo>
                    <a:lnTo>
                      <a:pt x="1845" y="1388"/>
                    </a:lnTo>
                    <a:lnTo>
                      <a:pt x="1858" y="1373"/>
                    </a:lnTo>
                    <a:lnTo>
                      <a:pt x="1864" y="1365"/>
                    </a:lnTo>
                    <a:lnTo>
                      <a:pt x="1867" y="1335"/>
                    </a:lnTo>
                    <a:lnTo>
                      <a:pt x="1867" y="1318"/>
                    </a:lnTo>
                    <a:lnTo>
                      <a:pt x="1868" y="1305"/>
                    </a:lnTo>
                    <a:lnTo>
                      <a:pt x="1872" y="1291"/>
                    </a:lnTo>
                    <a:lnTo>
                      <a:pt x="1878" y="1282"/>
                    </a:lnTo>
                    <a:lnTo>
                      <a:pt x="1890" y="1268"/>
                    </a:lnTo>
                    <a:lnTo>
                      <a:pt x="1894" y="1260"/>
                    </a:lnTo>
                    <a:lnTo>
                      <a:pt x="1894" y="1244"/>
                    </a:lnTo>
                    <a:lnTo>
                      <a:pt x="1898" y="1206"/>
                    </a:lnTo>
                    <a:lnTo>
                      <a:pt x="1900" y="1199"/>
                    </a:lnTo>
                    <a:lnTo>
                      <a:pt x="1904" y="1173"/>
                    </a:lnTo>
                    <a:lnTo>
                      <a:pt x="1907" y="1156"/>
                    </a:lnTo>
                    <a:lnTo>
                      <a:pt x="1906" y="1144"/>
                    </a:lnTo>
                    <a:lnTo>
                      <a:pt x="1904" y="1134"/>
                    </a:lnTo>
                    <a:lnTo>
                      <a:pt x="1904" y="1111"/>
                    </a:lnTo>
                    <a:lnTo>
                      <a:pt x="1901" y="1102"/>
                    </a:lnTo>
                    <a:lnTo>
                      <a:pt x="1901" y="1080"/>
                    </a:lnTo>
                    <a:lnTo>
                      <a:pt x="1904" y="1052"/>
                    </a:lnTo>
                    <a:lnTo>
                      <a:pt x="1907" y="1034"/>
                    </a:lnTo>
                    <a:lnTo>
                      <a:pt x="1907" y="1022"/>
                    </a:lnTo>
                    <a:lnTo>
                      <a:pt x="1910" y="1009"/>
                    </a:lnTo>
                    <a:lnTo>
                      <a:pt x="1911" y="1006"/>
                    </a:lnTo>
                    <a:lnTo>
                      <a:pt x="1922" y="995"/>
                    </a:lnTo>
                    <a:lnTo>
                      <a:pt x="1926" y="995"/>
                    </a:lnTo>
                    <a:lnTo>
                      <a:pt x="1935" y="998"/>
                    </a:lnTo>
                    <a:lnTo>
                      <a:pt x="1937" y="998"/>
                    </a:lnTo>
                    <a:lnTo>
                      <a:pt x="1952" y="984"/>
                    </a:lnTo>
                    <a:lnTo>
                      <a:pt x="1963" y="969"/>
                    </a:lnTo>
                    <a:lnTo>
                      <a:pt x="1975" y="947"/>
                    </a:lnTo>
                    <a:lnTo>
                      <a:pt x="1981" y="929"/>
                    </a:lnTo>
                    <a:lnTo>
                      <a:pt x="1989" y="914"/>
                    </a:lnTo>
                    <a:lnTo>
                      <a:pt x="1997" y="902"/>
                    </a:lnTo>
                    <a:lnTo>
                      <a:pt x="2013" y="889"/>
                    </a:lnTo>
                    <a:lnTo>
                      <a:pt x="2018" y="881"/>
                    </a:lnTo>
                    <a:lnTo>
                      <a:pt x="2028" y="871"/>
                    </a:lnTo>
                    <a:lnTo>
                      <a:pt x="2049" y="860"/>
                    </a:lnTo>
                    <a:lnTo>
                      <a:pt x="2055" y="853"/>
                    </a:lnTo>
                    <a:lnTo>
                      <a:pt x="2063" y="840"/>
                    </a:lnTo>
                    <a:lnTo>
                      <a:pt x="2076" y="824"/>
                    </a:lnTo>
                    <a:lnTo>
                      <a:pt x="2094" y="805"/>
                    </a:lnTo>
                    <a:lnTo>
                      <a:pt x="2111" y="779"/>
                    </a:lnTo>
                    <a:lnTo>
                      <a:pt x="2115" y="776"/>
                    </a:lnTo>
                    <a:lnTo>
                      <a:pt x="2120" y="767"/>
                    </a:lnTo>
                    <a:lnTo>
                      <a:pt x="2120" y="767"/>
                    </a:lnTo>
                    <a:lnTo>
                      <a:pt x="2130" y="724"/>
                    </a:lnTo>
                    <a:lnTo>
                      <a:pt x="2132" y="709"/>
                    </a:lnTo>
                    <a:lnTo>
                      <a:pt x="2135" y="673"/>
                    </a:lnTo>
                    <a:lnTo>
                      <a:pt x="2135" y="650"/>
                    </a:lnTo>
                    <a:lnTo>
                      <a:pt x="2126" y="629"/>
                    </a:lnTo>
                    <a:lnTo>
                      <a:pt x="2120" y="597"/>
                    </a:lnTo>
                    <a:lnTo>
                      <a:pt x="2111" y="582"/>
                    </a:lnTo>
                    <a:lnTo>
                      <a:pt x="2102" y="570"/>
                    </a:lnTo>
                    <a:lnTo>
                      <a:pt x="2093" y="565"/>
                    </a:lnTo>
                    <a:lnTo>
                      <a:pt x="2046" y="565"/>
                    </a:lnTo>
                    <a:lnTo>
                      <a:pt x="2040" y="565"/>
                    </a:lnTo>
                    <a:lnTo>
                      <a:pt x="2034" y="564"/>
                    </a:lnTo>
                    <a:lnTo>
                      <a:pt x="2030" y="560"/>
                    </a:lnTo>
                    <a:lnTo>
                      <a:pt x="2022" y="558"/>
                    </a:lnTo>
                    <a:lnTo>
                      <a:pt x="2014" y="558"/>
                    </a:lnTo>
                    <a:lnTo>
                      <a:pt x="2009" y="550"/>
                    </a:lnTo>
                    <a:lnTo>
                      <a:pt x="2000" y="542"/>
                    </a:lnTo>
                    <a:lnTo>
                      <a:pt x="1993" y="538"/>
                    </a:lnTo>
                    <a:lnTo>
                      <a:pt x="1985" y="534"/>
                    </a:lnTo>
                    <a:lnTo>
                      <a:pt x="1971" y="526"/>
                    </a:lnTo>
                    <a:lnTo>
                      <a:pt x="1942" y="496"/>
                    </a:lnTo>
                    <a:lnTo>
                      <a:pt x="1930" y="485"/>
                    </a:lnTo>
                    <a:lnTo>
                      <a:pt x="1915" y="474"/>
                    </a:lnTo>
                    <a:lnTo>
                      <a:pt x="1896" y="463"/>
                    </a:lnTo>
                    <a:lnTo>
                      <a:pt x="1883" y="455"/>
                    </a:lnTo>
                    <a:lnTo>
                      <a:pt x="1872" y="448"/>
                    </a:lnTo>
                    <a:lnTo>
                      <a:pt x="1860" y="445"/>
                    </a:lnTo>
                    <a:lnTo>
                      <a:pt x="1808" y="444"/>
                    </a:lnTo>
                    <a:lnTo>
                      <a:pt x="1799" y="445"/>
                    </a:lnTo>
                    <a:lnTo>
                      <a:pt x="1790" y="445"/>
                    </a:lnTo>
                    <a:lnTo>
                      <a:pt x="1760" y="444"/>
                    </a:lnTo>
                    <a:lnTo>
                      <a:pt x="1751" y="442"/>
                    </a:lnTo>
                    <a:lnTo>
                      <a:pt x="1731" y="437"/>
                    </a:lnTo>
                    <a:lnTo>
                      <a:pt x="1678" y="420"/>
                    </a:lnTo>
                    <a:lnTo>
                      <a:pt x="1668" y="420"/>
                    </a:lnTo>
                    <a:lnTo>
                      <a:pt x="1665" y="420"/>
                    </a:lnTo>
                    <a:lnTo>
                      <a:pt x="1659" y="413"/>
                    </a:lnTo>
                    <a:lnTo>
                      <a:pt x="1652" y="417"/>
                    </a:lnTo>
                    <a:lnTo>
                      <a:pt x="1645" y="423"/>
                    </a:lnTo>
                    <a:lnTo>
                      <a:pt x="1636" y="426"/>
                    </a:lnTo>
                    <a:lnTo>
                      <a:pt x="1620" y="433"/>
                    </a:lnTo>
                    <a:lnTo>
                      <a:pt x="1611" y="434"/>
                    </a:lnTo>
                    <a:lnTo>
                      <a:pt x="1610" y="428"/>
                    </a:lnTo>
                    <a:lnTo>
                      <a:pt x="1613" y="421"/>
                    </a:lnTo>
                    <a:lnTo>
                      <a:pt x="1619" y="415"/>
                    </a:lnTo>
                    <a:lnTo>
                      <a:pt x="1619" y="410"/>
                    </a:lnTo>
                    <a:lnTo>
                      <a:pt x="1616" y="405"/>
                    </a:lnTo>
                    <a:lnTo>
                      <a:pt x="1611" y="403"/>
                    </a:lnTo>
                    <a:lnTo>
                      <a:pt x="1609" y="403"/>
                    </a:lnTo>
                    <a:lnTo>
                      <a:pt x="1605" y="404"/>
                    </a:lnTo>
                    <a:lnTo>
                      <a:pt x="1602" y="404"/>
                    </a:lnTo>
                    <a:lnTo>
                      <a:pt x="1600" y="403"/>
                    </a:lnTo>
                    <a:lnTo>
                      <a:pt x="1600" y="399"/>
                    </a:lnTo>
                    <a:lnTo>
                      <a:pt x="1604" y="397"/>
                    </a:lnTo>
                    <a:lnTo>
                      <a:pt x="1605" y="387"/>
                    </a:lnTo>
                    <a:lnTo>
                      <a:pt x="1598" y="375"/>
                    </a:lnTo>
                    <a:lnTo>
                      <a:pt x="1587" y="366"/>
                    </a:lnTo>
                    <a:lnTo>
                      <a:pt x="1582" y="367"/>
                    </a:lnTo>
                    <a:lnTo>
                      <a:pt x="1576" y="370"/>
                    </a:lnTo>
                    <a:lnTo>
                      <a:pt x="1570" y="375"/>
                    </a:lnTo>
                    <a:lnTo>
                      <a:pt x="1564" y="378"/>
                    </a:lnTo>
                    <a:lnTo>
                      <a:pt x="1564" y="369"/>
                    </a:lnTo>
                    <a:lnTo>
                      <a:pt x="1561" y="364"/>
                    </a:lnTo>
                    <a:lnTo>
                      <a:pt x="1555" y="355"/>
                    </a:lnTo>
                    <a:lnTo>
                      <a:pt x="1543" y="353"/>
                    </a:lnTo>
                    <a:lnTo>
                      <a:pt x="1533" y="347"/>
                    </a:lnTo>
                    <a:lnTo>
                      <a:pt x="1522" y="345"/>
                    </a:lnTo>
                    <a:lnTo>
                      <a:pt x="1517" y="340"/>
                    </a:lnTo>
                    <a:lnTo>
                      <a:pt x="1502" y="340"/>
                    </a:lnTo>
                    <a:lnTo>
                      <a:pt x="1497" y="339"/>
                    </a:lnTo>
                    <a:lnTo>
                      <a:pt x="1465" y="322"/>
                    </a:lnTo>
                    <a:lnTo>
                      <a:pt x="1454" y="318"/>
                    </a:lnTo>
                    <a:lnTo>
                      <a:pt x="1425" y="320"/>
                    </a:lnTo>
                    <a:lnTo>
                      <a:pt x="1416" y="324"/>
                    </a:lnTo>
                    <a:lnTo>
                      <a:pt x="1409" y="339"/>
                    </a:lnTo>
                    <a:lnTo>
                      <a:pt x="1403" y="342"/>
                    </a:lnTo>
                    <a:lnTo>
                      <a:pt x="1399" y="350"/>
                    </a:lnTo>
                    <a:lnTo>
                      <a:pt x="1396" y="359"/>
                    </a:lnTo>
                    <a:lnTo>
                      <a:pt x="1392" y="366"/>
                    </a:lnTo>
                    <a:lnTo>
                      <a:pt x="1383" y="366"/>
                    </a:lnTo>
                    <a:lnTo>
                      <a:pt x="1374" y="370"/>
                    </a:lnTo>
                    <a:lnTo>
                      <a:pt x="1371" y="371"/>
                    </a:lnTo>
                    <a:lnTo>
                      <a:pt x="1365" y="376"/>
                    </a:lnTo>
                    <a:lnTo>
                      <a:pt x="1358" y="396"/>
                    </a:lnTo>
                    <a:lnTo>
                      <a:pt x="1355" y="403"/>
                    </a:lnTo>
                    <a:lnTo>
                      <a:pt x="1352" y="404"/>
                    </a:lnTo>
                    <a:lnTo>
                      <a:pt x="1351" y="408"/>
                    </a:lnTo>
                    <a:lnTo>
                      <a:pt x="1349" y="418"/>
                    </a:lnTo>
                    <a:lnTo>
                      <a:pt x="1344" y="419"/>
                    </a:lnTo>
                    <a:lnTo>
                      <a:pt x="1344" y="419"/>
                    </a:lnTo>
                    <a:lnTo>
                      <a:pt x="1341" y="412"/>
                    </a:lnTo>
                    <a:lnTo>
                      <a:pt x="1341" y="401"/>
                    </a:lnTo>
                    <a:lnTo>
                      <a:pt x="1345" y="386"/>
                    </a:lnTo>
                    <a:lnTo>
                      <a:pt x="1342" y="386"/>
                    </a:lnTo>
                    <a:lnTo>
                      <a:pt x="1334" y="386"/>
                    </a:lnTo>
                    <a:lnTo>
                      <a:pt x="1326" y="388"/>
                    </a:lnTo>
                    <a:lnTo>
                      <a:pt x="1319" y="387"/>
                    </a:lnTo>
                    <a:lnTo>
                      <a:pt x="1296" y="388"/>
                    </a:lnTo>
                    <a:lnTo>
                      <a:pt x="1287" y="387"/>
                    </a:lnTo>
                    <a:lnTo>
                      <a:pt x="1286" y="388"/>
                    </a:lnTo>
                    <a:lnTo>
                      <a:pt x="1280" y="388"/>
                    </a:lnTo>
                    <a:lnTo>
                      <a:pt x="1277" y="387"/>
                    </a:lnTo>
                    <a:lnTo>
                      <a:pt x="1271" y="387"/>
                    </a:lnTo>
                    <a:lnTo>
                      <a:pt x="1256" y="392"/>
                    </a:lnTo>
                    <a:lnTo>
                      <a:pt x="1250" y="392"/>
                    </a:lnTo>
                    <a:lnTo>
                      <a:pt x="1238" y="387"/>
                    </a:lnTo>
                    <a:lnTo>
                      <a:pt x="1234" y="387"/>
                    </a:lnTo>
                    <a:lnTo>
                      <a:pt x="1232" y="388"/>
                    </a:lnTo>
                    <a:lnTo>
                      <a:pt x="1229" y="397"/>
                    </a:lnTo>
                    <a:lnTo>
                      <a:pt x="1228" y="399"/>
                    </a:lnTo>
                    <a:lnTo>
                      <a:pt x="1226" y="397"/>
                    </a:lnTo>
                    <a:lnTo>
                      <a:pt x="1224" y="390"/>
                    </a:lnTo>
                    <a:lnTo>
                      <a:pt x="1226" y="387"/>
                    </a:lnTo>
                    <a:lnTo>
                      <a:pt x="1232" y="381"/>
                    </a:lnTo>
                    <a:lnTo>
                      <a:pt x="1238" y="381"/>
                    </a:lnTo>
                    <a:lnTo>
                      <a:pt x="1247" y="385"/>
                    </a:lnTo>
                    <a:lnTo>
                      <a:pt x="1259" y="386"/>
                    </a:lnTo>
                    <a:lnTo>
                      <a:pt x="1269" y="382"/>
                    </a:lnTo>
                    <a:lnTo>
                      <a:pt x="1271" y="380"/>
                    </a:lnTo>
                    <a:lnTo>
                      <a:pt x="1272" y="377"/>
                    </a:lnTo>
                    <a:lnTo>
                      <a:pt x="1272" y="355"/>
                    </a:lnTo>
                    <a:lnTo>
                      <a:pt x="1271" y="353"/>
                    </a:lnTo>
                    <a:lnTo>
                      <a:pt x="1265" y="353"/>
                    </a:lnTo>
                    <a:lnTo>
                      <a:pt x="1264" y="349"/>
                    </a:lnTo>
                    <a:lnTo>
                      <a:pt x="1258" y="345"/>
                    </a:lnTo>
                    <a:lnTo>
                      <a:pt x="1256" y="344"/>
                    </a:lnTo>
                    <a:lnTo>
                      <a:pt x="1256" y="340"/>
                    </a:lnTo>
                    <a:lnTo>
                      <a:pt x="1261" y="339"/>
                    </a:lnTo>
                    <a:lnTo>
                      <a:pt x="1266" y="334"/>
                    </a:lnTo>
                    <a:lnTo>
                      <a:pt x="1267" y="329"/>
                    </a:lnTo>
                    <a:lnTo>
                      <a:pt x="1261" y="329"/>
                    </a:lnTo>
                    <a:lnTo>
                      <a:pt x="1258" y="332"/>
                    </a:lnTo>
                    <a:lnTo>
                      <a:pt x="1254" y="332"/>
                    </a:lnTo>
                    <a:lnTo>
                      <a:pt x="1249" y="340"/>
                    </a:lnTo>
                    <a:lnTo>
                      <a:pt x="1247" y="348"/>
                    </a:lnTo>
                    <a:lnTo>
                      <a:pt x="1236" y="348"/>
                    </a:lnTo>
                    <a:lnTo>
                      <a:pt x="1234" y="345"/>
                    </a:lnTo>
                    <a:lnTo>
                      <a:pt x="1234" y="343"/>
                    </a:lnTo>
                    <a:lnTo>
                      <a:pt x="1234" y="327"/>
                    </a:lnTo>
                    <a:lnTo>
                      <a:pt x="1231" y="317"/>
                    </a:lnTo>
                    <a:lnTo>
                      <a:pt x="1231" y="308"/>
                    </a:lnTo>
                    <a:lnTo>
                      <a:pt x="1232" y="306"/>
                    </a:lnTo>
                    <a:lnTo>
                      <a:pt x="1238" y="299"/>
                    </a:lnTo>
                    <a:lnTo>
                      <a:pt x="1243" y="292"/>
                    </a:lnTo>
                    <a:lnTo>
                      <a:pt x="1253" y="281"/>
                    </a:lnTo>
                    <a:lnTo>
                      <a:pt x="1266" y="267"/>
                    </a:lnTo>
                    <a:lnTo>
                      <a:pt x="1283" y="254"/>
                    </a:lnTo>
                    <a:lnTo>
                      <a:pt x="1291" y="242"/>
                    </a:lnTo>
                    <a:lnTo>
                      <a:pt x="1297" y="238"/>
                    </a:lnTo>
                    <a:lnTo>
                      <a:pt x="1303" y="232"/>
                    </a:lnTo>
                    <a:lnTo>
                      <a:pt x="1306" y="222"/>
                    </a:lnTo>
                    <a:lnTo>
                      <a:pt x="1306" y="218"/>
                    </a:lnTo>
                    <a:lnTo>
                      <a:pt x="1312" y="199"/>
                    </a:lnTo>
                    <a:lnTo>
                      <a:pt x="1312" y="195"/>
                    </a:lnTo>
                    <a:lnTo>
                      <a:pt x="1308" y="192"/>
                    </a:lnTo>
                    <a:lnTo>
                      <a:pt x="1301" y="192"/>
                    </a:lnTo>
                    <a:lnTo>
                      <a:pt x="1285" y="187"/>
                    </a:lnTo>
                    <a:lnTo>
                      <a:pt x="1279" y="175"/>
                    </a:lnTo>
                    <a:lnTo>
                      <a:pt x="1272" y="152"/>
                    </a:lnTo>
                    <a:lnTo>
                      <a:pt x="1271" y="150"/>
                    </a:lnTo>
                    <a:lnTo>
                      <a:pt x="1269" y="138"/>
                    </a:lnTo>
                    <a:lnTo>
                      <a:pt x="1264" y="129"/>
                    </a:lnTo>
                    <a:lnTo>
                      <a:pt x="1260" y="116"/>
                    </a:lnTo>
                    <a:lnTo>
                      <a:pt x="1256" y="105"/>
                    </a:lnTo>
                    <a:lnTo>
                      <a:pt x="1253" y="91"/>
                    </a:lnTo>
                    <a:lnTo>
                      <a:pt x="1253" y="80"/>
                    </a:lnTo>
                    <a:lnTo>
                      <a:pt x="1247" y="69"/>
                    </a:lnTo>
                    <a:lnTo>
                      <a:pt x="1237" y="57"/>
                    </a:lnTo>
                    <a:lnTo>
                      <a:pt x="1232" y="53"/>
                    </a:lnTo>
                    <a:lnTo>
                      <a:pt x="1229" y="54"/>
                    </a:lnTo>
                    <a:lnTo>
                      <a:pt x="1227" y="62"/>
                    </a:lnTo>
                    <a:lnTo>
                      <a:pt x="1222" y="63"/>
                    </a:lnTo>
                    <a:lnTo>
                      <a:pt x="1209" y="76"/>
                    </a:lnTo>
                    <a:lnTo>
                      <a:pt x="1206" y="84"/>
                    </a:lnTo>
                    <a:lnTo>
                      <a:pt x="1193" y="102"/>
                    </a:lnTo>
                    <a:lnTo>
                      <a:pt x="1183" y="114"/>
                    </a:lnTo>
                    <a:lnTo>
                      <a:pt x="1179" y="121"/>
                    </a:lnTo>
                    <a:lnTo>
                      <a:pt x="1170" y="143"/>
                    </a:lnTo>
                    <a:lnTo>
                      <a:pt x="1143" y="167"/>
                    </a:lnTo>
                    <a:lnTo>
                      <a:pt x="1141" y="170"/>
                    </a:lnTo>
                    <a:lnTo>
                      <a:pt x="1136" y="172"/>
                    </a:lnTo>
                    <a:lnTo>
                      <a:pt x="1126" y="172"/>
                    </a:lnTo>
                    <a:lnTo>
                      <a:pt x="1119" y="168"/>
                    </a:lnTo>
                    <a:lnTo>
                      <a:pt x="1113" y="168"/>
                    </a:lnTo>
                    <a:lnTo>
                      <a:pt x="1109" y="170"/>
                    </a:lnTo>
                    <a:lnTo>
                      <a:pt x="1093" y="177"/>
                    </a:lnTo>
                    <a:lnTo>
                      <a:pt x="1087" y="177"/>
                    </a:lnTo>
                    <a:lnTo>
                      <a:pt x="1084" y="176"/>
                    </a:lnTo>
                    <a:lnTo>
                      <a:pt x="1075" y="170"/>
                    </a:lnTo>
                    <a:lnTo>
                      <a:pt x="1065" y="159"/>
                    </a:lnTo>
                    <a:lnTo>
                      <a:pt x="1059" y="157"/>
                    </a:lnTo>
                    <a:lnTo>
                      <a:pt x="1055" y="155"/>
                    </a:lnTo>
                    <a:lnTo>
                      <a:pt x="1034" y="149"/>
                    </a:lnTo>
                    <a:lnTo>
                      <a:pt x="1012" y="155"/>
                    </a:lnTo>
                    <a:lnTo>
                      <a:pt x="1008" y="155"/>
                    </a:lnTo>
                    <a:lnTo>
                      <a:pt x="998" y="152"/>
                    </a:lnTo>
                    <a:lnTo>
                      <a:pt x="991" y="152"/>
                    </a:lnTo>
                    <a:lnTo>
                      <a:pt x="985" y="155"/>
                    </a:lnTo>
                    <a:lnTo>
                      <a:pt x="986" y="179"/>
                    </a:lnTo>
                    <a:lnTo>
                      <a:pt x="982" y="183"/>
                    </a:lnTo>
                    <a:lnTo>
                      <a:pt x="965" y="183"/>
                    </a:lnTo>
                    <a:lnTo>
                      <a:pt x="953" y="178"/>
                    </a:lnTo>
                    <a:lnTo>
                      <a:pt x="942" y="179"/>
                    </a:lnTo>
                    <a:lnTo>
                      <a:pt x="928" y="181"/>
                    </a:lnTo>
                    <a:lnTo>
                      <a:pt x="922" y="178"/>
                    </a:lnTo>
                    <a:lnTo>
                      <a:pt x="921" y="177"/>
                    </a:lnTo>
                    <a:lnTo>
                      <a:pt x="917" y="176"/>
                    </a:lnTo>
                    <a:lnTo>
                      <a:pt x="912" y="176"/>
                    </a:lnTo>
                    <a:lnTo>
                      <a:pt x="901" y="182"/>
                    </a:lnTo>
                    <a:lnTo>
                      <a:pt x="893" y="192"/>
                    </a:lnTo>
                    <a:lnTo>
                      <a:pt x="879" y="192"/>
                    </a:lnTo>
                    <a:lnTo>
                      <a:pt x="871" y="195"/>
                    </a:lnTo>
                    <a:lnTo>
                      <a:pt x="866" y="200"/>
                    </a:lnTo>
                    <a:lnTo>
                      <a:pt x="855" y="200"/>
                    </a:lnTo>
                    <a:lnTo>
                      <a:pt x="846" y="203"/>
                    </a:lnTo>
                    <a:lnTo>
                      <a:pt x="840" y="213"/>
                    </a:lnTo>
                    <a:lnTo>
                      <a:pt x="835" y="215"/>
                    </a:lnTo>
                    <a:lnTo>
                      <a:pt x="822" y="215"/>
                    </a:lnTo>
                    <a:lnTo>
                      <a:pt x="812" y="213"/>
                    </a:lnTo>
                    <a:lnTo>
                      <a:pt x="796" y="203"/>
                    </a:lnTo>
                    <a:lnTo>
                      <a:pt x="790" y="198"/>
                    </a:lnTo>
                    <a:lnTo>
                      <a:pt x="786" y="192"/>
                    </a:lnTo>
                    <a:lnTo>
                      <a:pt x="783" y="191"/>
                    </a:lnTo>
                    <a:lnTo>
                      <a:pt x="779" y="186"/>
                    </a:lnTo>
                    <a:lnTo>
                      <a:pt x="777" y="183"/>
                    </a:lnTo>
                    <a:lnTo>
                      <a:pt x="779" y="170"/>
                    </a:lnTo>
                    <a:lnTo>
                      <a:pt x="777" y="161"/>
                    </a:lnTo>
                    <a:lnTo>
                      <a:pt x="766" y="151"/>
                    </a:lnTo>
                    <a:lnTo>
                      <a:pt x="765" y="148"/>
                    </a:lnTo>
                    <a:lnTo>
                      <a:pt x="765" y="117"/>
                    </a:lnTo>
                    <a:lnTo>
                      <a:pt x="771" y="103"/>
                    </a:lnTo>
                    <a:lnTo>
                      <a:pt x="774" y="96"/>
                    </a:lnTo>
                    <a:lnTo>
                      <a:pt x="774" y="86"/>
                    </a:lnTo>
                    <a:lnTo>
                      <a:pt x="783" y="73"/>
                    </a:lnTo>
                    <a:lnTo>
                      <a:pt x="785" y="70"/>
                    </a:lnTo>
                    <a:lnTo>
                      <a:pt x="783" y="63"/>
                    </a:lnTo>
                    <a:lnTo>
                      <a:pt x="779" y="57"/>
                    </a:lnTo>
                    <a:lnTo>
                      <a:pt x="779" y="42"/>
                    </a:lnTo>
                    <a:lnTo>
                      <a:pt x="767" y="38"/>
                    </a:lnTo>
                    <a:lnTo>
                      <a:pt x="765" y="37"/>
                    </a:lnTo>
                    <a:lnTo>
                      <a:pt x="756" y="36"/>
                    </a:lnTo>
                    <a:lnTo>
                      <a:pt x="760" y="22"/>
                    </a:lnTo>
                    <a:lnTo>
                      <a:pt x="760" y="15"/>
                    </a:lnTo>
                    <a:lnTo>
                      <a:pt x="760" y="9"/>
                    </a:lnTo>
                    <a:lnTo>
                      <a:pt x="755" y="0"/>
                    </a:lnTo>
                    <a:lnTo>
                      <a:pt x="747" y="0"/>
                    </a:lnTo>
                    <a:lnTo>
                      <a:pt x="734" y="4"/>
                    </a:lnTo>
                    <a:lnTo>
                      <a:pt x="725"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76" name="Freeform 250"/>
              <p:cNvSpPr>
                <a:spLocks noChangeAspect="1"/>
              </p:cNvSpPr>
              <p:nvPr/>
            </p:nvSpPr>
            <p:spPr bwMode="gray">
              <a:xfrm>
                <a:off x="1650" y="2350"/>
                <a:ext cx="132" cy="182"/>
              </a:xfrm>
              <a:custGeom>
                <a:avLst/>
                <a:gdLst/>
                <a:ahLst/>
                <a:cxnLst>
                  <a:cxn ang="0">
                    <a:pos x="404" y="0"/>
                  </a:cxn>
                  <a:cxn ang="0">
                    <a:pos x="380" y="12"/>
                  </a:cxn>
                  <a:cxn ang="0">
                    <a:pos x="314" y="58"/>
                  </a:cxn>
                  <a:cxn ang="0">
                    <a:pos x="260" y="65"/>
                  </a:cxn>
                  <a:cxn ang="0">
                    <a:pos x="244" y="82"/>
                  </a:cxn>
                  <a:cxn ang="0">
                    <a:pos x="187" y="102"/>
                  </a:cxn>
                  <a:cxn ang="0">
                    <a:pos x="158" y="170"/>
                  </a:cxn>
                  <a:cxn ang="0">
                    <a:pos x="115" y="213"/>
                  </a:cxn>
                  <a:cxn ang="0">
                    <a:pos x="113" y="242"/>
                  </a:cxn>
                  <a:cxn ang="0">
                    <a:pos x="88" y="226"/>
                  </a:cxn>
                  <a:cxn ang="0">
                    <a:pos x="91" y="251"/>
                  </a:cxn>
                  <a:cxn ang="0">
                    <a:pos x="60" y="278"/>
                  </a:cxn>
                  <a:cxn ang="0">
                    <a:pos x="81" y="320"/>
                  </a:cxn>
                  <a:cxn ang="0">
                    <a:pos x="83" y="380"/>
                  </a:cxn>
                  <a:cxn ang="0">
                    <a:pos x="83" y="462"/>
                  </a:cxn>
                  <a:cxn ang="0">
                    <a:pos x="111" y="472"/>
                  </a:cxn>
                  <a:cxn ang="0">
                    <a:pos x="71" y="533"/>
                  </a:cxn>
                  <a:cxn ang="0">
                    <a:pos x="20" y="560"/>
                  </a:cxn>
                  <a:cxn ang="0">
                    <a:pos x="0" y="596"/>
                  </a:cxn>
                  <a:cxn ang="0">
                    <a:pos x="44" y="629"/>
                  </a:cxn>
                  <a:cxn ang="0">
                    <a:pos x="106" y="673"/>
                  </a:cxn>
                  <a:cxn ang="0">
                    <a:pos x="156" y="665"/>
                  </a:cxn>
                  <a:cxn ang="0">
                    <a:pos x="201" y="687"/>
                  </a:cxn>
                  <a:cxn ang="0">
                    <a:pos x="238" y="708"/>
                  </a:cxn>
                  <a:cxn ang="0">
                    <a:pos x="273" y="743"/>
                  </a:cxn>
                  <a:cxn ang="0">
                    <a:pos x="297" y="776"/>
                  </a:cxn>
                  <a:cxn ang="0">
                    <a:pos x="319" y="811"/>
                  </a:cxn>
                  <a:cxn ang="0">
                    <a:pos x="365" y="821"/>
                  </a:cxn>
                  <a:cxn ang="0">
                    <a:pos x="389" y="807"/>
                  </a:cxn>
                  <a:cxn ang="0">
                    <a:pos x="435" y="807"/>
                  </a:cxn>
                  <a:cxn ang="0">
                    <a:pos x="488" y="842"/>
                  </a:cxn>
                  <a:cxn ang="0">
                    <a:pos x="459" y="892"/>
                  </a:cxn>
                  <a:cxn ang="0">
                    <a:pos x="494" y="909"/>
                  </a:cxn>
                  <a:cxn ang="0">
                    <a:pos x="504" y="858"/>
                  </a:cxn>
                  <a:cxn ang="0">
                    <a:pos x="524" y="752"/>
                  </a:cxn>
                  <a:cxn ang="0">
                    <a:pos x="489" y="655"/>
                  </a:cxn>
                  <a:cxn ang="0">
                    <a:pos x="532" y="652"/>
                  </a:cxn>
                  <a:cxn ang="0">
                    <a:pos x="518" y="627"/>
                  </a:cxn>
                  <a:cxn ang="0">
                    <a:pos x="501" y="620"/>
                  </a:cxn>
                  <a:cxn ang="0">
                    <a:pos x="591" y="575"/>
                  </a:cxn>
                  <a:cxn ang="0">
                    <a:pos x="633" y="574"/>
                  </a:cxn>
                  <a:cxn ang="0">
                    <a:pos x="658" y="603"/>
                  </a:cxn>
                  <a:cxn ang="0">
                    <a:pos x="626" y="516"/>
                  </a:cxn>
                  <a:cxn ang="0">
                    <a:pos x="640" y="493"/>
                  </a:cxn>
                  <a:cxn ang="0">
                    <a:pos x="615" y="453"/>
                  </a:cxn>
                  <a:cxn ang="0">
                    <a:pos x="615" y="403"/>
                  </a:cxn>
                  <a:cxn ang="0">
                    <a:pos x="633" y="353"/>
                  </a:cxn>
                  <a:cxn ang="0">
                    <a:pos x="583" y="353"/>
                  </a:cxn>
                  <a:cxn ang="0">
                    <a:pos x="544" y="348"/>
                  </a:cxn>
                  <a:cxn ang="0">
                    <a:pos x="494" y="307"/>
                  </a:cxn>
                  <a:cxn ang="0">
                    <a:pos x="443" y="294"/>
                  </a:cxn>
                  <a:cxn ang="0">
                    <a:pos x="376" y="283"/>
                  </a:cxn>
                  <a:cxn ang="0">
                    <a:pos x="353" y="223"/>
                  </a:cxn>
                  <a:cxn ang="0">
                    <a:pos x="334" y="180"/>
                  </a:cxn>
                  <a:cxn ang="0">
                    <a:pos x="375" y="62"/>
                  </a:cxn>
                </a:cxnLst>
                <a:rect l="0" t="0" r="r" b="b"/>
                <a:pathLst>
                  <a:path w="663" h="909">
                    <a:moveTo>
                      <a:pt x="419" y="33"/>
                    </a:moveTo>
                    <a:lnTo>
                      <a:pt x="424" y="28"/>
                    </a:lnTo>
                    <a:lnTo>
                      <a:pt x="429" y="21"/>
                    </a:lnTo>
                    <a:lnTo>
                      <a:pt x="427" y="12"/>
                    </a:lnTo>
                    <a:lnTo>
                      <a:pt x="418" y="6"/>
                    </a:lnTo>
                    <a:lnTo>
                      <a:pt x="404" y="0"/>
                    </a:lnTo>
                    <a:lnTo>
                      <a:pt x="396" y="5"/>
                    </a:lnTo>
                    <a:lnTo>
                      <a:pt x="393" y="5"/>
                    </a:lnTo>
                    <a:lnTo>
                      <a:pt x="391" y="5"/>
                    </a:lnTo>
                    <a:lnTo>
                      <a:pt x="391" y="14"/>
                    </a:lnTo>
                    <a:lnTo>
                      <a:pt x="386" y="14"/>
                    </a:lnTo>
                    <a:lnTo>
                      <a:pt x="380" y="12"/>
                    </a:lnTo>
                    <a:lnTo>
                      <a:pt x="378" y="16"/>
                    </a:lnTo>
                    <a:lnTo>
                      <a:pt x="377" y="24"/>
                    </a:lnTo>
                    <a:lnTo>
                      <a:pt x="372" y="31"/>
                    </a:lnTo>
                    <a:lnTo>
                      <a:pt x="366" y="35"/>
                    </a:lnTo>
                    <a:lnTo>
                      <a:pt x="341" y="43"/>
                    </a:lnTo>
                    <a:lnTo>
                      <a:pt x="314" y="58"/>
                    </a:lnTo>
                    <a:lnTo>
                      <a:pt x="310" y="60"/>
                    </a:lnTo>
                    <a:lnTo>
                      <a:pt x="289" y="65"/>
                    </a:lnTo>
                    <a:lnTo>
                      <a:pt x="281" y="65"/>
                    </a:lnTo>
                    <a:lnTo>
                      <a:pt x="271" y="63"/>
                    </a:lnTo>
                    <a:lnTo>
                      <a:pt x="263" y="63"/>
                    </a:lnTo>
                    <a:lnTo>
                      <a:pt x="260" y="65"/>
                    </a:lnTo>
                    <a:lnTo>
                      <a:pt x="257" y="70"/>
                    </a:lnTo>
                    <a:lnTo>
                      <a:pt x="253" y="81"/>
                    </a:lnTo>
                    <a:lnTo>
                      <a:pt x="249" y="90"/>
                    </a:lnTo>
                    <a:lnTo>
                      <a:pt x="247" y="91"/>
                    </a:lnTo>
                    <a:lnTo>
                      <a:pt x="244" y="91"/>
                    </a:lnTo>
                    <a:lnTo>
                      <a:pt x="244" y="82"/>
                    </a:lnTo>
                    <a:lnTo>
                      <a:pt x="242" y="80"/>
                    </a:lnTo>
                    <a:lnTo>
                      <a:pt x="231" y="80"/>
                    </a:lnTo>
                    <a:lnTo>
                      <a:pt x="220" y="80"/>
                    </a:lnTo>
                    <a:lnTo>
                      <a:pt x="216" y="80"/>
                    </a:lnTo>
                    <a:lnTo>
                      <a:pt x="194" y="96"/>
                    </a:lnTo>
                    <a:lnTo>
                      <a:pt x="187" y="102"/>
                    </a:lnTo>
                    <a:lnTo>
                      <a:pt x="185" y="107"/>
                    </a:lnTo>
                    <a:lnTo>
                      <a:pt x="183" y="128"/>
                    </a:lnTo>
                    <a:lnTo>
                      <a:pt x="181" y="144"/>
                    </a:lnTo>
                    <a:lnTo>
                      <a:pt x="179" y="160"/>
                    </a:lnTo>
                    <a:lnTo>
                      <a:pt x="173" y="166"/>
                    </a:lnTo>
                    <a:lnTo>
                      <a:pt x="158" y="170"/>
                    </a:lnTo>
                    <a:lnTo>
                      <a:pt x="155" y="173"/>
                    </a:lnTo>
                    <a:lnTo>
                      <a:pt x="146" y="188"/>
                    </a:lnTo>
                    <a:lnTo>
                      <a:pt x="142" y="192"/>
                    </a:lnTo>
                    <a:lnTo>
                      <a:pt x="135" y="198"/>
                    </a:lnTo>
                    <a:lnTo>
                      <a:pt x="117" y="209"/>
                    </a:lnTo>
                    <a:lnTo>
                      <a:pt x="115" y="213"/>
                    </a:lnTo>
                    <a:lnTo>
                      <a:pt x="117" y="216"/>
                    </a:lnTo>
                    <a:lnTo>
                      <a:pt x="118" y="219"/>
                    </a:lnTo>
                    <a:lnTo>
                      <a:pt x="122" y="238"/>
                    </a:lnTo>
                    <a:lnTo>
                      <a:pt x="119" y="245"/>
                    </a:lnTo>
                    <a:lnTo>
                      <a:pt x="118" y="246"/>
                    </a:lnTo>
                    <a:lnTo>
                      <a:pt x="113" y="242"/>
                    </a:lnTo>
                    <a:lnTo>
                      <a:pt x="103" y="229"/>
                    </a:lnTo>
                    <a:lnTo>
                      <a:pt x="86" y="209"/>
                    </a:lnTo>
                    <a:lnTo>
                      <a:pt x="85" y="213"/>
                    </a:lnTo>
                    <a:lnTo>
                      <a:pt x="83" y="221"/>
                    </a:lnTo>
                    <a:lnTo>
                      <a:pt x="83" y="223"/>
                    </a:lnTo>
                    <a:lnTo>
                      <a:pt x="88" y="226"/>
                    </a:lnTo>
                    <a:lnTo>
                      <a:pt x="92" y="232"/>
                    </a:lnTo>
                    <a:lnTo>
                      <a:pt x="92" y="238"/>
                    </a:lnTo>
                    <a:lnTo>
                      <a:pt x="93" y="240"/>
                    </a:lnTo>
                    <a:lnTo>
                      <a:pt x="97" y="242"/>
                    </a:lnTo>
                    <a:lnTo>
                      <a:pt x="97" y="246"/>
                    </a:lnTo>
                    <a:lnTo>
                      <a:pt x="91" y="251"/>
                    </a:lnTo>
                    <a:lnTo>
                      <a:pt x="81" y="264"/>
                    </a:lnTo>
                    <a:lnTo>
                      <a:pt x="77" y="267"/>
                    </a:lnTo>
                    <a:lnTo>
                      <a:pt x="72" y="263"/>
                    </a:lnTo>
                    <a:lnTo>
                      <a:pt x="69" y="264"/>
                    </a:lnTo>
                    <a:lnTo>
                      <a:pt x="69" y="272"/>
                    </a:lnTo>
                    <a:lnTo>
                      <a:pt x="60" y="278"/>
                    </a:lnTo>
                    <a:lnTo>
                      <a:pt x="60" y="283"/>
                    </a:lnTo>
                    <a:lnTo>
                      <a:pt x="59" y="283"/>
                    </a:lnTo>
                    <a:lnTo>
                      <a:pt x="61" y="288"/>
                    </a:lnTo>
                    <a:lnTo>
                      <a:pt x="66" y="306"/>
                    </a:lnTo>
                    <a:lnTo>
                      <a:pt x="70" y="311"/>
                    </a:lnTo>
                    <a:lnTo>
                      <a:pt x="81" y="320"/>
                    </a:lnTo>
                    <a:lnTo>
                      <a:pt x="86" y="327"/>
                    </a:lnTo>
                    <a:lnTo>
                      <a:pt x="87" y="331"/>
                    </a:lnTo>
                    <a:lnTo>
                      <a:pt x="85" y="353"/>
                    </a:lnTo>
                    <a:lnTo>
                      <a:pt x="88" y="367"/>
                    </a:lnTo>
                    <a:lnTo>
                      <a:pt x="88" y="372"/>
                    </a:lnTo>
                    <a:lnTo>
                      <a:pt x="83" y="380"/>
                    </a:lnTo>
                    <a:lnTo>
                      <a:pt x="81" y="386"/>
                    </a:lnTo>
                    <a:lnTo>
                      <a:pt x="85" y="412"/>
                    </a:lnTo>
                    <a:lnTo>
                      <a:pt x="90" y="431"/>
                    </a:lnTo>
                    <a:lnTo>
                      <a:pt x="90" y="439"/>
                    </a:lnTo>
                    <a:lnTo>
                      <a:pt x="85" y="455"/>
                    </a:lnTo>
                    <a:lnTo>
                      <a:pt x="83" y="462"/>
                    </a:lnTo>
                    <a:lnTo>
                      <a:pt x="85" y="469"/>
                    </a:lnTo>
                    <a:lnTo>
                      <a:pt x="92" y="472"/>
                    </a:lnTo>
                    <a:lnTo>
                      <a:pt x="98" y="473"/>
                    </a:lnTo>
                    <a:lnTo>
                      <a:pt x="103" y="472"/>
                    </a:lnTo>
                    <a:lnTo>
                      <a:pt x="111" y="467"/>
                    </a:lnTo>
                    <a:lnTo>
                      <a:pt x="111" y="472"/>
                    </a:lnTo>
                    <a:lnTo>
                      <a:pt x="111" y="474"/>
                    </a:lnTo>
                    <a:lnTo>
                      <a:pt x="107" y="479"/>
                    </a:lnTo>
                    <a:lnTo>
                      <a:pt x="95" y="490"/>
                    </a:lnTo>
                    <a:lnTo>
                      <a:pt x="81" y="507"/>
                    </a:lnTo>
                    <a:lnTo>
                      <a:pt x="74" y="531"/>
                    </a:lnTo>
                    <a:lnTo>
                      <a:pt x="71" y="533"/>
                    </a:lnTo>
                    <a:lnTo>
                      <a:pt x="69" y="536"/>
                    </a:lnTo>
                    <a:lnTo>
                      <a:pt x="54" y="541"/>
                    </a:lnTo>
                    <a:lnTo>
                      <a:pt x="40" y="539"/>
                    </a:lnTo>
                    <a:lnTo>
                      <a:pt x="37" y="541"/>
                    </a:lnTo>
                    <a:lnTo>
                      <a:pt x="26" y="547"/>
                    </a:lnTo>
                    <a:lnTo>
                      <a:pt x="20" y="560"/>
                    </a:lnTo>
                    <a:lnTo>
                      <a:pt x="18" y="569"/>
                    </a:lnTo>
                    <a:lnTo>
                      <a:pt x="21" y="577"/>
                    </a:lnTo>
                    <a:lnTo>
                      <a:pt x="20" y="584"/>
                    </a:lnTo>
                    <a:lnTo>
                      <a:pt x="7" y="585"/>
                    </a:lnTo>
                    <a:lnTo>
                      <a:pt x="4" y="590"/>
                    </a:lnTo>
                    <a:lnTo>
                      <a:pt x="0" y="596"/>
                    </a:lnTo>
                    <a:lnTo>
                      <a:pt x="0" y="601"/>
                    </a:lnTo>
                    <a:lnTo>
                      <a:pt x="5" y="607"/>
                    </a:lnTo>
                    <a:lnTo>
                      <a:pt x="6" y="611"/>
                    </a:lnTo>
                    <a:lnTo>
                      <a:pt x="9" y="613"/>
                    </a:lnTo>
                    <a:lnTo>
                      <a:pt x="12" y="616"/>
                    </a:lnTo>
                    <a:lnTo>
                      <a:pt x="44" y="629"/>
                    </a:lnTo>
                    <a:lnTo>
                      <a:pt x="74" y="644"/>
                    </a:lnTo>
                    <a:lnTo>
                      <a:pt x="86" y="652"/>
                    </a:lnTo>
                    <a:lnTo>
                      <a:pt x="88" y="657"/>
                    </a:lnTo>
                    <a:lnTo>
                      <a:pt x="91" y="668"/>
                    </a:lnTo>
                    <a:lnTo>
                      <a:pt x="93" y="672"/>
                    </a:lnTo>
                    <a:lnTo>
                      <a:pt x="106" y="673"/>
                    </a:lnTo>
                    <a:lnTo>
                      <a:pt x="114" y="671"/>
                    </a:lnTo>
                    <a:lnTo>
                      <a:pt x="119" y="671"/>
                    </a:lnTo>
                    <a:lnTo>
                      <a:pt x="140" y="673"/>
                    </a:lnTo>
                    <a:lnTo>
                      <a:pt x="150" y="673"/>
                    </a:lnTo>
                    <a:lnTo>
                      <a:pt x="151" y="671"/>
                    </a:lnTo>
                    <a:lnTo>
                      <a:pt x="156" y="665"/>
                    </a:lnTo>
                    <a:lnTo>
                      <a:pt x="161" y="665"/>
                    </a:lnTo>
                    <a:lnTo>
                      <a:pt x="168" y="667"/>
                    </a:lnTo>
                    <a:lnTo>
                      <a:pt x="174" y="673"/>
                    </a:lnTo>
                    <a:lnTo>
                      <a:pt x="181" y="676"/>
                    </a:lnTo>
                    <a:lnTo>
                      <a:pt x="195" y="687"/>
                    </a:lnTo>
                    <a:lnTo>
                      <a:pt x="201" y="687"/>
                    </a:lnTo>
                    <a:lnTo>
                      <a:pt x="205" y="687"/>
                    </a:lnTo>
                    <a:lnTo>
                      <a:pt x="215" y="690"/>
                    </a:lnTo>
                    <a:lnTo>
                      <a:pt x="224" y="693"/>
                    </a:lnTo>
                    <a:lnTo>
                      <a:pt x="230" y="695"/>
                    </a:lnTo>
                    <a:lnTo>
                      <a:pt x="235" y="704"/>
                    </a:lnTo>
                    <a:lnTo>
                      <a:pt x="238" y="708"/>
                    </a:lnTo>
                    <a:lnTo>
                      <a:pt x="248" y="711"/>
                    </a:lnTo>
                    <a:lnTo>
                      <a:pt x="253" y="725"/>
                    </a:lnTo>
                    <a:lnTo>
                      <a:pt x="258" y="733"/>
                    </a:lnTo>
                    <a:lnTo>
                      <a:pt x="264" y="737"/>
                    </a:lnTo>
                    <a:lnTo>
                      <a:pt x="267" y="742"/>
                    </a:lnTo>
                    <a:lnTo>
                      <a:pt x="273" y="743"/>
                    </a:lnTo>
                    <a:lnTo>
                      <a:pt x="278" y="743"/>
                    </a:lnTo>
                    <a:lnTo>
                      <a:pt x="284" y="746"/>
                    </a:lnTo>
                    <a:lnTo>
                      <a:pt x="289" y="749"/>
                    </a:lnTo>
                    <a:lnTo>
                      <a:pt x="292" y="756"/>
                    </a:lnTo>
                    <a:lnTo>
                      <a:pt x="294" y="768"/>
                    </a:lnTo>
                    <a:lnTo>
                      <a:pt x="297" y="776"/>
                    </a:lnTo>
                    <a:lnTo>
                      <a:pt x="298" y="780"/>
                    </a:lnTo>
                    <a:lnTo>
                      <a:pt x="302" y="783"/>
                    </a:lnTo>
                    <a:lnTo>
                      <a:pt x="311" y="783"/>
                    </a:lnTo>
                    <a:lnTo>
                      <a:pt x="316" y="784"/>
                    </a:lnTo>
                    <a:lnTo>
                      <a:pt x="316" y="806"/>
                    </a:lnTo>
                    <a:lnTo>
                      <a:pt x="319" y="811"/>
                    </a:lnTo>
                    <a:lnTo>
                      <a:pt x="324" y="816"/>
                    </a:lnTo>
                    <a:lnTo>
                      <a:pt x="334" y="817"/>
                    </a:lnTo>
                    <a:lnTo>
                      <a:pt x="339" y="816"/>
                    </a:lnTo>
                    <a:lnTo>
                      <a:pt x="353" y="817"/>
                    </a:lnTo>
                    <a:lnTo>
                      <a:pt x="361" y="821"/>
                    </a:lnTo>
                    <a:lnTo>
                      <a:pt x="365" y="821"/>
                    </a:lnTo>
                    <a:lnTo>
                      <a:pt x="372" y="819"/>
                    </a:lnTo>
                    <a:lnTo>
                      <a:pt x="376" y="817"/>
                    </a:lnTo>
                    <a:lnTo>
                      <a:pt x="378" y="813"/>
                    </a:lnTo>
                    <a:lnTo>
                      <a:pt x="382" y="812"/>
                    </a:lnTo>
                    <a:lnTo>
                      <a:pt x="386" y="808"/>
                    </a:lnTo>
                    <a:lnTo>
                      <a:pt x="389" y="807"/>
                    </a:lnTo>
                    <a:lnTo>
                      <a:pt x="398" y="807"/>
                    </a:lnTo>
                    <a:lnTo>
                      <a:pt x="405" y="808"/>
                    </a:lnTo>
                    <a:lnTo>
                      <a:pt x="410" y="813"/>
                    </a:lnTo>
                    <a:lnTo>
                      <a:pt x="418" y="815"/>
                    </a:lnTo>
                    <a:lnTo>
                      <a:pt x="426" y="813"/>
                    </a:lnTo>
                    <a:lnTo>
                      <a:pt x="435" y="807"/>
                    </a:lnTo>
                    <a:lnTo>
                      <a:pt x="437" y="807"/>
                    </a:lnTo>
                    <a:lnTo>
                      <a:pt x="445" y="808"/>
                    </a:lnTo>
                    <a:lnTo>
                      <a:pt x="461" y="815"/>
                    </a:lnTo>
                    <a:lnTo>
                      <a:pt x="477" y="824"/>
                    </a:lnTo>
                    <a:lnTo>
                      <a:pt x="488" y="837"/>
                    </a:lnTo>
                    <a:lnTo>
                      <a:pt x="488" y="842"/>
                    </a:lnTo>
                    <a:lnTo>
                      <a:pt x="484" y="849"/>
                    </a:lnTo>
                    <a:lnTo>
                      <a:pt x="478" y="856"/>
                    </a:lnTo>
                    <a:lnTo>
                      <a:pt x="466" y="869"/>
                    </a:lnTo>
                    <a:lnTo>
                      <a:pt x="458" y="880"/>
                    </a:lnTo>
                    <a:lnTo>
                      <a:pt x="458" y="889"/>
                    </a:lnTo>
                    <a:lnTo>
                      <a:pt x="459" y="892"/>
                    </a:lnTo>
                    <a:lnTo>
                      <a:pt x="464" y="893"/>
                    </a:lnTo>
                    <a:lnTo>
                      <a:pt x="469" y="892"/>
                    </a:lnTo>
                    <a:lnTo>
                      <a:pt x="473" y="893"/>
                    </a:lnTo>
                    <a:lnTo>
                      <a:pt x="478" y="897"/>
                    </a:lnTo>
                    <a:lnTo>
                      <a:pt x="486" y="908"/>
                    </a:lnTo>
                    <a:lnTo>
                      <a:pt x="494" y="909"/>
                    </a:lnTo>
                    <a:lnTo>
                      <a:pt x="495" y="902"/>
                    </a:lnTo>
                    <a:lnTo>
                      <a:pt x="497" y="896"/>
                    </a:lnTo>
                    <a:lnTo>
                      <a:pt x="499" y="881"/>
                    </a:lnTo>
                    <a:lnTo>
                      <a:pt x="501" y="873"/>
                    </a:lnTo>
                    <a:lnTo>
                      <a:pt x="502" y="870"/>
                    </a:lnTo>
                    <a:lnTo>
                      <a:pt x="504" y="858"/>
                    </a:lnTo>
                    <a:lnTo>
                      <a:pt x="506" y="850"/>
                    </a:lnTo>
                    <a:lnTo>
                      <a:pt x="511" y="832"/>
                    </a:lnTo>
                    <a:lnTo>
                      <a:pt x="512" y="831"/>
                    </a:lnTo>
                    <a:lnTo>
                      <a:pt x="522" y="768"/>
                    </a:lnTo>
                    <a:lnTo>
                      <a:pt x="523" y="758"/>
                    </a:lnTo>
                    <a:lnTo>
                      <a:pt x="524" y="752"/>
                    </a:lnTo>
                    <a:lnTo>
                      <a:pt x="517" y="724"/>
                    </a:lnTo>
                    <a:lnTo>
                      <a:pt x="512" y="714"/>
                    </a:lnTo>
                    <a:lnTo>
                      <a:pt x="506" y="708"/>
                    </a:lnTo>
                    <a:lnTo>
                      <a:pt x="494" y="698"/>
                    </a:lnTo>
                    <a:lnTo>
                      <a:pt x="489" y="693"/>
                    </a:lnTo>
                    <a:lnTo>
                      <a:pt x="489" y="655"/>
                    </a:lnTo>
                    <a:lnTo>
                      <a:pt x="494" y="652"/>
                    </a:lnTo>
                    <a:lnTo>
                      <a:pt x="511" y="650"/>
                    </a:lnTo>
                    <a:lnTo>
                      <a:pt x="517" y="647"/>
                    </a:lnTo>
                    <a:lnTo>
                      <a:pt x="528" y="649"/>
                    </a:lnTo>
                    <a:lnTo>
                      <a:pt x="532" y="650"/>
                    </a:lnTo>
                    <a:lnTo>
                      <a:pt x="532" y="652"/>
                    </a:lnTo>
                    <a:lnTo>
                      <a:pt x="538" y="651"/>
                    </a:lnTo>
                    <a:lnTo>
                      <a:pt x="538" y="650"/>
                    </a:lnTo>
                    <a:lnTo>
                      <a:pt x="534" y="640"/>
                    </a:lnTo>
                    <a:lnTo>
                      <a:pt x="533" y="633"/>
                    </a:lnTo>
                    <a:lnTo>
                      <a:pt x="528" y="625"/>
                    </a:lnTo>
                    <a:lnTo>
                      <a:pt x="518" y="627"/>
                    </a:lnTo>
                    <a:lnTo>
                      <a:pt x="516" y="629"/>
                    </a:lnTo>
                    <a:lnTo>
                      <a:pt x="509" y="629"/>
                    </a:lnTo>
                    <a:lnTo>
                      <a:pt x="505" y="624"/>
                    </a:lnTo>
                    <a:lnTo>
                      <a:pt x="501" y="623"/>
                    </a:lnTo>
                    <a:lnTo>
                      <a:pt x="501" y="620"/>
                    </a:lnTo>
                    <a:lnTo>
                      <a:pt x="501" y="620"/>
                    </a:lnTo>
                    <a:lnTo>
                      <a:pt x="501" y="589"/>
                    </a:lnTo>
                    <a:lnTo>
                      <a:pt x="502" y="590"/>
                    </a:lnTo>
                    <a:lnTo>
                      <a:pt x="582" y="590"/>
                    </a:lnTo>
                    <a:lnTo>
                      <a:pt x="586" y="586"/>
                    </a:lnTo>
                    <a:lnTo>
                      <a:pt x="587" y="580"/>
                    </a:lnTo>
                    <a:lnTo>
                      <a:pt x="591" y="575"/>
                    </a:lnTo>
                    <a:lnTo>
                      <a:pt x="593" y="575"/>
                    </a:lnTo>
                    <a:lnTo>
                      <a:pt x="597" y="577"/>
                    </a:lnTo>
                    <a:lnTo>
                      <a:pt x="601" y="584"/>
                    </a:lnTo>
                    <a:lnTo>
                      <a:pt x="603" y="584"/>
                    </a:lnTo>
                    <a:lnTo>
                      <a:pt x="622" y="574"/>
                    </a:lnTo>
                    <a:lnTo>
                      <a:pt x="633" y="574"/>
                    </a:lnTo>
                    <a:lnTo>
                      <a:pt x="638" y="579"/>
                    </a:lnTo>
                    <a:lnTo>
                      <a:pt x="646" y="590"/>
                    </a:lnTo>
                    <a:lnTo>
                      <a:pt x="652" y="619"/>
                    </a:lnTo>
                    <a:lnTo>
                      <a:pt x="662" y="614"/>
                    </a:lnTo>
                    <a:lnTo>
                      <a:pt x="663" y="612"/>
                    </a:lnTo>
                    <a:lnTo>
                      <a:pt x="658" y="603"/>
                    </a:lnTo>
                    <a:lnTo>
                      <a:pt x="656" y="592"/>
                    </a:lnTo>
                    <a:lnTo>
                      <a:pt x="640" y="555"/>
                    </a:lnTo>
                    <a:lnTo>
                      <a:pt x="631" y="544"/>
                    </a:lnTo>
                    <a:lnTo>
                      <a:pt x="614" y="531"/>
                    </a:lnTo>
                    <a:lnTo>
                      <a:pt x="614" y="527"/>
                    </a:lnTo>
                    <a:lnTo>
                      <a:pt x="626" y="516"/>
                    </a:lnTo>
                    <a:lnTo>
                      <a:pt x="631" y="509"/>
                    </a:lnTo>
                    <a:lnTo>
                      <a:pt x="634" y="507"/>
                    </a:lnTo>
                    <a:lnTo>
                      <a:pt x="638" y="504"/>
                    </a:lnTo>
                    <a:lnTo>
                      <a:pt x="640" y="503"/>
                    </a:lnTo>
                    <a:lnTo>
                      <a:pt x="641" y="500"/>
                    </a:lnTo>
                    <a:lnTo>
                      <a:pt x="640" y="493"/>
                    </a:lnTo>
                    <a:lnTo>
                      <a:pt x="638" y="488"/>
                    </a:lnTo>
                    <a:lnTo>
                      <a:pt x="633" y="479"/>
                    </a:lnTo>
                    <a:lnTo>
                      <a:pt x="625" y="471"/>
                    </a:lnTo>
                    <a:lnTo>
                      <a:pt x="618" y="466"/>
                    </a:lnTo>
                    <a:lnTo>
                      <a:pt x="617" y="463"/>
                    </a:lnTo>
                    <a:lnTo>
                      <a:pt x="615" y="453"/>
                    </a:lnTo>
                    <a:lnTo>
                      <a:pt x="613" y="447"/>
                    </a:lnTo>
                    <a:lnTo>
                      <a:pt x="613" y="439"/>
                    </a:lnTo>
                    <a:lnTo>
                      <a:pt x="609" y="431"/>
                    </a:lnTo>
                    <a:lnTo>
                      <a:pt x="609" y="419"/>
                    </a:lnTo>
                    <a:lnTo>
                      <a:pt x="613" y="413"/>
                    </a:lnTo>
                    <a:lnTo>
                      <a:pt x="615" y="403"/>
                    </a:lnTo>
                    <a:lnTo>
                      <a:pt x="615" y="392"/>
                    </a:lnTo>
                    <a:lnTo>
                      <a:pt x="624" y="382"/>
                    </a:lnTo>
                    <a:lnTo>
                      <a:pt x="624" y="369"/>
                    </a:lnTo>
                    <a:lnTo>
                      <a:pt x="626" y="364"/>
                    </a:lnTo>
                    <a:lnTo>
                      <a:pt x="633" y="358"/>
                    </a:lnTo>
                    <a:lnTo>
                      <a:pt x="633" y="353"/>
                    </a:lnTo>
                    <a:lnTo>
                      <a:pt x="630" y="344"/>
                    </a:lnTo>
                    <a:lnTo>
                      <a:pt x="628" y="342"/>
                    </a:lnTo>
                    <a:lnTo>
                      <a:pt x="624" y="342"/>
                    </a:lnTo>
                    <a:lnTo>
                      <a:pt x="614" y="342"/>
                    </a:lnTo>
                    <a:lnTo>
                      <a:pt x="595" y="350"/>
                    </a:lnTo>
                    <a:lnTo>
                      <a:pt x="583" y="353"/>
                    </a:lnTo>
                    <a:lnTo>
                      <a:pt x="576" y="353"/>
                    </a:lnTo>
                    <a:lnTo>
                      <a:pt x="567" y="350"/>
                    </a:lnTo>
                    <a:lnTo>
                      <a:pt x="563" y="349"/>
                    </a:lnTo>
                    <a:lnTo>
                      <a:pt x="558" y="347"/>
                    </a:lnTo>
                    <a:lnTo>
                      <a:pt x="552" y="345"/>
                    </a:lnTo>
                    <a:lnTo>
                      <a:pt x="544" y="348"/>
                    </a:lnTo>
                    <a:lnTo>
                      <a:pt x="542" y="350"/>
                    </a:lnTo>
                    <a:lnTo>
                      <a:pt x="536" y="350"/>
                    </a:lnTo>
                    <a:lnTo>
                      <a:pt x="527" y="350"/>
                    </a:lnTo>
                    <a:lnTo>
                      <a:pt x="523" y="348"/>
                    </a:lnTo>
                    <a:lnTo>
                      <a:pt x="522" y="348"/>
                    </a:lnTo>
                    <a:lnTo>
                      <a:pt x="494" y="307"/>
                    </a:lnTo>
                    <a:lnTo>
                      <a:pt x="493" y="305"/>
                    </a:lnTo>
                    <a:lnTo>
                      <a:pt x="490" y="302"/>
                    </a:lnTo>
                    <a:lnTo>
                      <a:pt x="479" y="301"/>
                    </a:lnTo>
                    <a:lnTo>
                      <a:pt x="473" y="297"/>
                    </a:lnTo>
                    <a:lnTo>
                      <a:pt x="461" y="293"/>
                    </a:lnTo>
                    <a:lnTo>
                      <a:pt x="443" y="294"/>
                    </a:lnTo>
                    <a:lnTo>
                      <a:pt x="425" y="299"/>
                    </a:lnTo>
                    <a:lnTo>
                      <a:pt x="415" y="300"/>
                    </a:lnTo>
                    <a:lnTo>
                      <a:pt x="400" y="299"/>
                    </a:lnTo>
                    <a:lnTo>
                      <a:pt x="383" y="291"/>
                    </a:lnTo>
                    <a:lnTo>
                      <a:pt x="380" y="284"/>
                    </a:lnTo>
                    <a:lnTo>
                      <a:pt x="376" y="283"/>
                    </a:lnTo>
                    <a:lnTo>
                      <a:pt x="364" y="277"/>
                    </a:lnTo>
                    <a:lnTo>
                      <a:pt x="362" y="274"/>
                    </a:lnTo>
                    <a:lnTo>
                      <a:pt x="362" y="241"/>
                    </a:lnTo>
                    <a:lnTo>
                      <a:pt x="360" y="232"/>
                    </a:lnTo>
                    <a:lnTo>
                      <a:pt x="357" y="226"/>
                    </a:lnTo>
                    <a:lnTo>
                      <a:pt x="353" y="223"/>
                    </a:lnTo>
                    <a:lnTo>
                      <a:pt x="351" y="220"/>
                    </a:lnTo>
                    <a:lnTo>
                      <a:pt x="344" y="211"/>
                    </a:lnTo>
                    <a:lnTo>
                      <a:pt x="341" y="208"/>
                    </a:lnTo>
                    <a:lnTo>
                      <a:pt x="338" y="188"/>
                    </a:lnTo>
                    <a:lnTo>
                      <a:pt x="335" y="182"/>
                    </a:lnTo>
                    <a:lnTo>
                      <a:pt x="334" y="180"/>
                    </a:lnTo>
                    <a:lnTo>
                      <a:pt x="310" y="181"/>
                    </a:lnTo>
                    <a:lnTo>
                      <a:pt x="316" y="167"/>
                    </a:lnTo>
                    <a:lnTo>
                      <a:pt x="324" y="152"/>
                    </a:lnTo>
                    <a:lnTo>
                      <a:pt x="337" y="107"/>
                    </a:lnTo>
                    <a:lnTo>
                      <a:pt x="350" y="85"/>
                    </a:lnTo>
                    <a:lnTo>
                      <a:pt x="375" y="62"/>
                    </a:lnTo>
                    <a:lnTo>
                      <a:pt x="378" y="57"/>
                    </a:lnTo>
                    <a:lnTo>
                      <a:pt x="383" y="47"/>
                    </a:lnTo>
                    <a:lnTo>
                      <a:pt x="389" y="41"/>
                    </a:lnTo>
                    <a:lnTo>
                      <a:pt x="404" y="35"/>
                    </a:lnTo>
                    <a:lnTo>
                      <a:pt x="419" y="3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77" name="Freeform 251"/>
              <p:cNvSpPr>
                <a:spLocks noChangeAspect="1"/>
              </p:cNvSpPr>
              <p:nvPr/>
            </p:nvSpPr>
            <p:spPr bwMode="gray">
              <a:xfrm>
                <a:off x="1751" y="2592"/>
                <a:ext cx="132" cy="151"/>
              </a:xfrm>
              <a:custGeom>
                <a:avLst/>
                <a:gdLst/>
                <a:ahLst/>
                <a:cxnLst>
                  <a:cxn ang="0">
                    <a:pos x="29" y="74"/>
                  </a:cxn>
                  <a:cxn ang="0">
                    <a:pos x="109" y="59"/>
                  </a:cxn>
                  <a:cxn ang="0">
                    <a:pos x="164" y="7"/>
                  </a:cxn>
                  <a:cxn ang="0">
                    <a:pos x="232" y="1"/>
                  </a:cxn>
                  <a:cxn ang="0">
                    <a:pos x="243" y="60"/>
                  </a:cxn>
                  <a:cxn ang="0">
                    <a:pos x="234" y="88"/>
                  </a:cxn>
                  <a:cxn ang="0">
                    <a:pos x="283" y="151"/>
                  </a:cxn>
                  <a:cxn ang="0">
                    <a:pos x="348" y="161"/>
                  </a:cxn>
                  <a:cxn ang="0">
                    <a:pos x="372" y="183"/>
                  </a:cxn>
                  <a:cxn ang="0">
                    <a:pos x="441" y="211"/>
                  </a:cxn>
                  <a:cxn ang="0">
                    <a:pos x="487" y="222"/>
                  </a:cxn>
                  <a:cxn ang="0">
                    <a:pos x="507" y="268"/>
                  </a:cxn>
                  <a:cxn ang="0">
                    <a:pos x="512" y="307"/>
                  </a:cxn>
                  <a:cxn ang="0">
                    <a:pos x="511" y="334"/>
                  </a:cxn>
                  <a:cxn ang="0">
                    <a:pos x="550" y="370"/>
                  </a:cxn>
                  <a:cxn ang="0">
                    <a:pos x="616" y="373"/>
                  </a:cxn>
                  <a:cxn ang="0">
                    <a:pos x="616" y="399"/>
                  </a:cxn>
                  <a:cxn ang="0">
                    <a:pos x="641" y="434"/>
                  </a:cxn>
                  <a:cxn ang="0">
                    <a:pos x="658" y="500"/>
                  </a:cxn>
                  <a:cxn ang="0">
                    <a:pos x="644" y="555"/>
                  </a:cxn>
                  <a:cxn ang="0">
                    <a:pos x="647" y="586"/>
                  </a:cxn>
                  <a:cxn ang="0">
                    <a:pos x="631" y="585"/>
                  </a:cxn>
                  <a:cxn ang="0">
                    <a:pos x="595" y="544"/>
                  </a:cxn>
                  <a:cxn ang="0">
                    <a:pos x="504" y="549"/>
                  </a:cxn>
                  <a:cxn ang="0">
                    <a:pos x="426" y="576"/>
                  </a:cxn>
                  <a:cxn ang="0">
                    <a:pos x="401" y="628"/>
                  </a:cxn>
                  <a:cxn ang="0">
                    <a:pos x="391" y="705"/>
                  </a:cxn>
                  <a:cxn ang="0">
                    <a:pos x="362" y="706"/>
                  </a:cxn>
                  <a:cxn ang="0">
                    <a:pos x="315" y="701"/>
                  </a:cxn>
                  <a:cxn ang="0">
                    <a:pos x="297" y="735"/>
                  </a:cxn>
                  <a:cxn ang="0">
                    <a:pos x="281" y="726"/>
                  </a:cxn>
                  <a:cxn ang="0">
                    <a:pos x="250" y="710"/>
                  </a:cxn>
                  <a:cxn ang="0">
                    <a:pos x="202" y="695"/>
                  </a:cxn>
                  <a:cxn ang="0">
                    <a:pos x="176" y="708"/>
                  </a:cxn>
                  <a:cxn ang="0">
                    <a:pos x="149" y="737"/>
                  </a:cxn>
                  <a:cxn ang="0">
                    <a:pos x="126" y="752"/>
                  </a:cxn>
                  <a:cxn ang="0">
                    <a:pos x="94" y="751"/>
                  </a:cxn>
                  <a:cxn ang="0">
                    <a:pos x="86" y="711"/>
                  </a:cxn>
                  <a:cxn ang="0">
                    <a:pos x="77" y="652"/>
                  </a:cxn>
                  <a:cxn ang="0">
                    <a:pos x="61" y="626"/>
                  </a:cxn>
                  <a:cxn ang="0">
                    <a:pos x="55" y="602"/>
                  </a:cxn>
                  <a:cxn ang="0">
                    <a:pos x="51" y="579"/>
                  </a:cxn>
                  <a:cxn ang="0">
                    <a:pos x="57" y="564"/>
                  </a:cxn>
                  <a:cxn ang="0">
                    <a:pos x="54" y="536"/>
                  </a:cxn>
                  <a:cxn ang="0">
                    <a:pos x="29" y="480"/>
                  </a:cxn>
                  <a:cxn ang="0">
                    <a:pos x="7" y="443"/>
                  </a:cxn>
                  <a:cxn ang="0">
                    <a:pos x="1" y="431"/>
                  </a:cxn>
                  <a:cxn ang="0">
                    <a:pos x="36" y="373"/>
                  </a:cxn>
                  <a:cxn ang="0">
                    <a:pos x="20" y="357"/>
                  </a:cxn>
                  <a:cxn ang="0">
                    <a:pos x="17" y="328"/>
                  </a:cxn>
                  <a:cxn ang="0">
                    <a:pos x="29" y="303"/>
                  </a:cxn>
                  <a:cxn ang="0">
                    <a:pos x="22" y="276"/>
                  </a:cxn>
                  <a:cxn ang="0">
                    <a:pos x="33" y="231"/>
                  </a:cxn>
                  <a:cxn ang="0">
                    <a:pos x="40" y="166"/>
                  </a:cxn>
                  <a:cxn ang="0">
                    <a:pos x="35" y="129"/>
                  </a:cxn>
                </a:cxnLst>
                <a:rect l="0" t="0" r="r" b="b"/>
                <a:pathLst>
                  <a:path w="658" h="754">
                    <a:moveTo>
                      <a:pt x="1" y="70"/>
                    </a:moveTo>
                    <a:lnTo>
                      <a:pt x="3" y="68"/>
                    </a:lnTo>
                    <a:lnTo>
                      <a:pt x="11" y="68"/>
                    </a:lnTo>
                    <a:lnTo>
                      <a:pt x="29" y="74"/>
                    </a:lnTo>
                    <a:lnTo>
                      <a:pt x="70" y="75"/>
                    </a:lnTo>
                    <a:lnTo>
                      <a:pt x="78" y="71"/>
                    </a:lnTo>
                    <a:lnTo>
                      <a:pt x="83" y="68"/>
                    </a:lnTo>
                    <a:lnTo>
                      <a:pt x="109" y="59"/>
                    </a:lnTo>
                    <a:lnTo>
                      <a:pt x="116" y="55"/>
                    </a:lnTo>
                    <a:lnTo>
                      <a:pt x="141" y="33"/>
                    </a:lnTo>
                    <a:lnTo>
                      <a:pt x="158" y="14"/>
                    </a:lnTo>
                    <a:lnTo>
                      <a:pt x="164" y="7"/>
                    </a:lnTo>
                    <a:lnTo>
                      <a:pt x="180" y="4"/>
                    </a:lnTo>
                    <a:lnTo>
                      <a:pt x="186" y="4"/>
                    </a:lnTo>
                    <a:lnTo>
                      <a:pt x="213" y="0"/>
                    </a:lnTo>
                    <a:lnTo>
                      <a:pt x="232" y="1"/>
                    </a:lnTo>
                    <a:lnTo>
                      <a:pt x="235" y="4"/>
                    </a:lnTo>
                    <a:lnTo>
                      <a:pt x="240" y="11"/>
                    </a:lnTo>
                    <a:lnTo>
                      <a:pt x="243" y="28"/>
                    </a:lnTo>
                    <a:lnTo>
                      <a:pt x="243" y="60"/>
                    </a:lnTo>
                    <a:lnTo>
                      <a:pt x="242" y="70"/>
                    </a:lnTo>
                    <a:lnTo>
                      <a:pt x="237" y="77"/>
                    </a:lnTo>
                    <a:lnTo>
                      <a:pt x="235" y="81"/>
                    </a:lnTo>
                    <a:lnTo>
                      <a:pt x="234" y="88"/>
                    </a:lnTo>
                    <a:lnTo>
                      <a:pt x="240" y="112"/>
                    </a:lnTo>
                    <a:lnTo>
                      <a:pt x="249" y="125"/>
                    </a:lnTo>
                    <a:lnTo>
                      <a:pt x="256" y="131"/>
                    </a:lnTo>
                    <a:lnTo>
                      <a:pt x="283" y="151"/>
                    </a:lnTo>
                    <a:lnTo>
                      <a:pt x="296" y="155"/>
                    </a:lnTo>
                    <a:lnTo>
                      <a:pt x="313" y="157"/>
                    </a:lnTo>
                    <a:lnTo>
                      <a:pt x="332" y="157"/>
                    </a:lnTo>
                    <a:lnTo>
                      <a:pt x="348" y="161"/>
                    </a:lnTo>
                    <a:lnTo>
                      <a:pt x="355" y="167"/>
                    </a:lnTo>
                    <a:lnTo>
                      <a:pt x="356" y="171"/>
                    </a:lnTo>
                    <a:lnTo>
                      <a:pt x="363" y="179"/>
                    </a:lnTo>
                    <a:lnTo>
                      <a:pt x="372" y="183"/>
                    </a:lnTo>
                    <a:lnTo>
                      <a:pt x="410" y="193"/>
                    </a:lnTo>
                    <a:lnTo>
                      <a:pt x="426" y="208"/>
                    </a:lnTo>
                    <a:lnTo>
                      <a:pt x="431" y="211"/>
                    </a:lnTo>
                    <a:lnTo>
                      <a:pt x="441" y="211"/>
                    </a:lnTo>
                    <a:lnTo>
                      <a:pt x="450" y="209"/>
                    </a:lnTo>
                    <a:lnTo>
                      <a:pt x="455" y="209"/>
                    </a:lnTo>
                    <a:lnTo>
                      <a:pt x="468" y="211"/>
                    </a:lnTo>
                    <a:lnTo>
                      <a:pt x="487" y="222"/>
                    </a:lnTo>
                    <a:lnTo>
                      <a:pt x="493" y="227"/>
                    </a:lnTo>
                    <a:lnTo>
                      <a:pt x="501" y="238"/>
                    </a:lnTo>
                    <a:lnTo>
                      <a:pt x="506" y="253"/>
                    </a:lnTo>
                    <a:lnTo>
                      <a:pt x="507" y="268"/>
                    </a:lnTo>
                    <a:lnTo>
                      <a:pt x="511" y="276"/>
                    </a:lnTo>
                    <a:lnTo>
                      <a:pt x="514" y="281"/>
                    </a:lnTo>
                    <a:lnTo>
                      <a:pt x="514" y="290"/>
                    </a:lnTo>
                    <a:lnTo>
                      <a:pt x="512" y="307"/>
                    </a:lnTo>
                    <a:lnTo>
                      <a:pt x="503" y="308"/>
                    </a:lnTo>
                    <a:lnTo>
                      <a:pt x="503" y="312"/>
                    </a:lnTo>
                    <a:lnTo>
                      <a:pt x="504" y="317"/>
                    </a:lnTo>
                    <a:lnTo>
                      <a:pt x="511" y="334"/>
                    </a:lnTo>
                    <a:lnTo>
                      <a:pt x="518" y="356"/>
                    </a:lnTo>
                    <a:lnTo>
                      <a:pt x="524" y="369"/>
                    </a:lnTo>
                    <a:lnTo>
                      <a:pt x="539" y="369"/>
                    </a:lnTo>
                    <a:lnTo>
                      <a:pt x="550" y="370"/>
                    </a:lnTo>
                    <a:lnTo>
                      <a:pt x="563" y="370"/>
                    </a:lnTo>
                    <a:lnTo>
                      <a:pt x="568" y="372"/>
                    </a:lnTo>
                    <a:lnTo>
                      <a:pt x="611" y="372"/>
                    </a:lnTo>
                    <a:lnTo>
                      <a:pt x="616" y="373"/>
                    </a:lnTo>
                    <a:lnTo>
                      <a:pt x="619" y="376"/>
                    </a:lnTo>
                    <a:lnTo>
                      <a:pt x="620" y="381"/>
                    </a:lnTo>
                    <a:lnTo>
                      <a:pt x="619" y="391"/>
                    </a:lnTo>
                    <a:lnTo>
                      <a:pt x="616" y="399"/>
                    </a:lnTo>
                    <a:lnTo>
                      <a:pt x="616" y="405"/>
                    </a:lnTo>
                    <a:lnTo>
                      <a:pt x="620" y="425"/>
                    </a:lnTo>
                    <a:lnTo>
                      <a:pt x="638" y="431"/>
                    </a:lnTo>
                    <a:lnTo>
                      <a:pt x="641" y="434"/>
                    </a:lnTo>
                    <a:lnTo>
                      <a:pt x="644" y="448"/>
                    </a:lnTo>
                    <a:lnTo>
                      <a:pt x="656" y="467"/>
                    </a:lnTo>
                    <a:lnTo>
                      <a:pt x="658" y="477"/>
                    </a:lnTo>
                    <a:lnTo>
                      <a:pt x="658" y="500"/>
                    </a:lnTo>
                    <a:lnTo>
                      <a:pt x="657" y="529"/>
                    </a:lnTo>
                    <a:lnTo>
                      <a:pt x="656" y="533"/>
                    </a:lnTo>
                    <a:lnTo>
                      <a:pt x="649" y="544"/>
                    </a:lnTo>
                    <a:lnTo>
                      <a:pt x="644" y="555"/>
                    </a:lnTo>
                    <a:lnTo>
                      <a:pt x="644" y="561"/>
                    </a:lnTo>
                    <a:lnTo>
                      <a:pt x="644" y="569"/>
                    </a:lnTo>
                    <a:lnTo>
                      <a:pt x="646" y="574"/>
                    </a:lnTo>
                    <a:lnTo>
                      <a:pt x="647" y="586"/>
                    </a:lnTo>
                    <a:lnTo>
                      <a:pt x="646" y="587"/>
                    </a:lnTo>
                    <a:lnTo>
                      <a:pt x="638" y="590"/>
                    </a:lnTo>
                    <a:lnTo>
                      <a:pt x="637" y="591"/>
                    </a:lnTo>
                    <a:lnTo>
                      <a:pt x="631" y="585"/>
                    </a:lnTo>
                    <a:lnTo>
                      <a:pt x="630" y="581"/>
                    </a:lnTo>
                    <a:lnTo>
                      <a:pt x="615" y="560"/>
                    </a:lnTo>
                    <a:lnTo>
                      <a:pt x="605" y="552"/>
                    </a:lnTo>
                    <a:lnTo>
                      <a:pt x="595" y="544"/>
                    </a:lnTo>
                    <a:lnTo>
                      <a:pt x="582" y="541"/>
                    </a:lnTo>
                    <a:lnTo>
                      <a:pt x="539" y="541"/>
                    </a:lnTo>
                    <a:lnTo>
                      <a:pt x="535" y="541"/>
                    </a:lnTo>
                    <a:lnTo>
                      <a:pt x="504" y="549"/>
                    </a:lnTo>
                    <a:lnTo>
                      <a:pt x="501" y="549"/>
                    </a:lnTo>
                    <a:lnTo>
                      <a:pt x="447" y="566"/>
                    </a:lnTo>
                    <a:lnTo>
                      <a:pt x="428" y="570"/>
                    </a:lnTo>
                    <a:lnTo>
                      <a:pt x="426" y="576"/>
                    </a:lnTo>
                    <a:lnTo>
                      <a:pt x="423" y="591"/>
                    </a:lnTo>
                    <a:lnTo>
                      <a:pt x="412" y="607"/>
                    </a:lnTo>
                    <a:lnTo>
                      <a:pt x="401" y="625"/>
                    </a:lnTo>
                    <a:lnTo>
                      <a:pt x="401" y="628"/>
                    </a:lnTo>
                    <a:lnTo>
                      <a:pt x="401" y="654"/>
                    </a:lnTo>
                    <a:lnTo>
                      <a:pt x="402" y="658"/>
                    </a:lnTo>
                    <a:lnTo>
                      <a:pt x="402" y="665"/>
                    </a:lnTo>
                    <a:lnTo>
                      <a:pt x="391" y="705"/>
                    </a:lnTo>
                    <a:lnTo>
                      <a:pt x="383" y="720"/>
                    </a:lnTo>
                    <a:lnTo>
                      <a:pt x="375" y="716"/>
                    </a:lnTo>
                    <a:lnTo>
                      <a:pt x="369" y="711"/>
                    </a:lnTo>
                    <a:lnTo>
                      <a:pt x="362" y="706"/>
                    </a:lnTo>
                    <a:lnTo>
                      <a:pt x="359" y="705"/>
                    </a:lnTo>
                    <a:lnTo>
                      <a:pt x="351" y="704"/>
                    </a:lnTo>
                    <a:lnTo>
                      <a:pt x="334" y="704"/>
                    </a:lnTo>
                    <a:lnTo>
                      <a:pt x="315" y="701"/>
                    </a:lnTo>
                    <a:lnTo>
                      <a:pt x="307" y="701"/>
                    </a:lnTo>
                    <a:lnTo>
                      <a:pt x="304" y="705"/>
                    </a:lnTo>
                    <a:lnTo>
                      <a:pt x="300" y="724"/>
                    </a:lnTo>
                    <a:lnTo>
                      <a:pt x="297" y="735"/>
                    </a:lnTo>
                    <a:lnTo>
                      <a:pt x="296" y="741"/>
                    </a:lnTo>
                    <a:lnTo>
                      <a:pt x="293" y="741"/>
                    </a:lnTo>
                    <a:lnTo>
                      <a:pt x="282" y="730"/>
                    </a:lnTo>
                    <a:lnTo>
                      <a:pt x="281" y="726"/>
                    </a:lnTo>
                    <a:lnTo>
                      <a:pt x="278" y="725"/>
                    </a:lnTo>
                    <a:lnTo>
                      <a:pt x="275" y="719"/>
                    </a:lnTo>
                    <a:lnTo>
                      <a:pt x="271" y="715"/>
                    </a:lnTo>
                    <a:lnTo>
                      <a:pt x="250" y="710"/>
                    </a:lnTo>
                    <a:lnTo>
                      <a:pt x="245" y="710"/>
                    </a:lnTo>
                    <a:lnTo>
                      <a:pt x="237" y="708"/>
                    </a:lnTo>
                    <a:lnTo>
                      <a:pt x="211" y="708"/>
                    </a:lnTo>
                    <a:lnTo>
                      <a:pt x="202" y="695"/>
                    </a:lnTo>
                    <a:lnTo>
                      <a:pt x="196" y="689"/>
                    </a:lnTo>
                    <a:lnTo>
                      <a:pt x="192" y="689"/>
                    </a:lnTo>
                    <a:lnTo>
                      <a:pt x="189" y="690"/>
                    </a:lnTo>
                    <a:lnTo>
                      <a:pt x="176" y="708"/>
                    </a:lnTo>
                    <a:lnTo>
                      <a:pt x="165" y="716"/>
                    </a:lnTo>
                    <a:lnTo>
                      <a:pt x="157" y="725"/>
                    </a:lnTo>
                    <a:lnTo>
                      <a:pt x="151" y="733"/>
                    </a:lnTo>
                    <a:lnTo>
                      <a:pt x="149" y="737"/>
                    </a:lnTo>
                    <a:lnTo>
                      <a:pt x="143" y="747"/>
                    </a:lnTo>
                    <a:lnTo>
                      <a:pt x="138" y="752"/>
                    </a:lnTo>
                    <a:lnTo>
                      <a:pt x="136" y="752"/>
                    </a:lnTo>
                    <a:lnTo>
                      <a:pt x="126" y="752"/>
                    </a:lnTo>
                    <a:lnTo>
                      <a:pt x="120" y="754"/>
                    </a:lnTo>
                    <a:lnTo>
                      <a:pt x="108" y="754"/>
                    </a:lnTo>
                    <a:lnTo>
                      <a:pt x="101" y="754"/>
                    </a:lnTo>
                    <a:lnTo>
                      <a:pt x="94" y="751"/>
                    </a:lnTo>
                    <a:lnTo>
                      <a:pt x="94" y="749"/>
                    </a:lnTo>
                    <a:lnTo>
                      <a:pt x="90" y="737"/>
                    </a:lnTo>
                    <a:lnTo>
                      <a:pt x="90" y="733"/>
                    </a:lnTo>
                    <a:lnTo>
                      <a:pt x="86" y="711"/>
                    </a:lnTo>
                    <a:lnTo>
                      <a:pt x="86" y="693"/>
                    </a:lnTo>
                    <a:lnTo>
                      <a:pt x="83" y="671"/>
                    </a:lnTo>
                    <a:lnTo>
                      <a:pt x="77" y="661"/>
                    </a:lnTo>
                    <a:lnTo>
                      <a:pt x="77" y="652"/>
                    </a:lnTo>
                    <a:lnTo>
                      <a:pt x="74" y="639"/>
                    </a:lnTo>
                    <a:lnTo>
                      <a:pt x="73" y="635"/>
                    </a:lnTo>
                    <a:lnTo>
                      <a:pt x="66" y="628"/>
                    </a:lnTo>
                    <a:lnTo>
                      <a:pt x="61" y="626"/>
                    </a:lnTo>
                    <a:lnTo>
                      <a:pt x="58" y="623"/>
                    </a:lnTo>
                    <a:lnTo>
                      <a:pt x="58" y="615"/>
                    </a:lnTo>
                    <a:lnTo>
                      <a:pt x="58" y="607"/>
                    </a:lnTo>
                    <a:lnTo>
                      <a:pt x="55" y="602"/>
                    </a:lnTo>
                    <a:lnTo>
                      <a:pt x="47" y="598"/>
                    </a:lnTo>
                    <a:lnTo>
                      <a:pt x="47" y="592"/>
                    </a:lnTo>
                    <a:lnTo>
                      <a:pt x="50" y="580"/>
                    </a:lnTo>
                    <a:lnTo>
                      <a:pt x="51" y="579"/>
                    </a:lnTo>
                    <a:lnTo>
                      <a:pt x="58" y="575"/>
                    </a:lnTo>
                    <a:lnTo>
                      <a:pt x="61" y="574"/>
                    </a:lnTo>
                    <a:lnTo>
                      <a:pt x="61" y="570"/>
                    </a:lnTo>
                    <a:lnTo>
                      <a:pt x="57" y="564"/>
                    </a:lnTo>
                    <a:lnTo>
                      <a:pt x="58" y="558"/>
                    </a:lnTo>
                    <a:lnTo>
                      <a:pt x="62" y="553"/>
                    </a:lnTo>
                    <a:lnTo>
                      <a:pt x="61" y="543"/>
                    </a:lnTo>
                    <a:lnTo>
                      <a:pt x="54" y="536"/>
                    </a:lnTo>
                    <a:lnTo>
                      <a:pt x="41" y="526"/>
                    </a:lnTo>
                    <a:lnTo>
                      <a:pt x="36" y="521"/>
                    </a:lnTo>
                    <a:lnTo>
                      <a:pt x="33" y="512"/>
                    </a:lnTo>
                    <a:lnTo>
                      <a:pt x="29" y="480"/>
                    </a:lnTo>
                    <a:lnTo>
                      <a:pt x="29" y="470"/>
                    </a:lnTo>
                    <a:lnTo>
                      <a:pt x="22" y="461"/>
                    </a:lnTo>
                    <a:lnTo>
                      <a:pt x="18" y="457"/>
                    </a:lnTo>
                    <a:lnTo>
                      <a:pt x="7" y="443"/>
                    </a:lnTo>
                    <a:lnTo>
                      <a:pt x="4" y="443"/>
                    </a:lnTo>
                    <a:lnTo>
                      <a:pt x="2" y="439"/>
                    </a:lnTo>
                    <a:lnTo>
                      <a:pt x="0" y="437"/>
                    </a:lnTo>
                    <a:lnTo>
                      <a:pt x="1" y="431"/>
                    </a:lnTo>
                    <a:lnTo>
                      <a:pt x="12" y="412"/>
                    </a:lnTo>
                    <a:lnTo>
                      <a:pt x="23" y="400"/>
                    </a:lnTo>
                    <a:lnTo>
                      <a:pt x="35" y="383"/>
                    </a:lnTo>
                    <a:lnTo>
                      <a:pt x="36" y="373"/>
                    </a:lnTo>
                    <a:lnTo>
                      <a:pt x="35" y="370"/>
                    </a:lnTo>
                    <a:lnTo>
                      <a:pt x="29" y="365"/>
                    </a:lnTo>
                    <a:lnTo>
                      <a:pt x="24" y="362"/>
                    </a:lnTo>
                    <a:lnTo>
                      <a:pt x="20" y="357"/>
                    </a:lnTo>
                    <a:lnTo>
                      <a:pt x="18" y="356"/>
                    </a:lnTo>
                    <a:lnTo>
                      <a:pt x="17" y="350"/>
                    </a:lnTo>
                    <a:lnTo>
                      <a:pt x="15" y="342"/>
                    </a:lnTo>
                    <a:lnTo>
                      <a:pt x="17" y="328"/>
                    </a:lnTo>
                    <a:lnTo>
                      <a:pt x="22" y="319"/>
                    </a:lnTo>
                    <a:lnTo>
                      <a:pt x="27" y="316"/>
                    </a:lnTo>
                    <a:lnTo>
                      <a:pt x="29" y="308"/>
                    </a:lnTo>
                    <a:lnTo>
                      <a:pt x="29" y="303"/>
                    </a:lnTo>
                    <a:lnTo>
                      <a:pt x="27" y="297"/>
                    </a:lnTo>
                    <a:lnTo>
                      <a:pt x="18" y="286"/>
                    </a:lnTo>
                    <a:lnTo>
                      <a:pt x="18" y="283"/>
                    </a:lnTo>
                    <a:lnTo>
                      <a:pt x="22" y="276"/>
                    </a:lnTo>
                    <a:lnTo>
                      <a:pt x="35" y="270"/>
                    </a:lnTo>
                    <a:lnTo>
                      <a:pt x="36" y="268"/>
                    </a:lnTo>
                    <a:lnTo>
                      <a:pt x="36" y="249"/>
                    </a:lnTo>
                    <a:lnTo>
                      <a:pt x="33" y="231"/>
                    </a:lnTo>
                    <a:lnTo>
                      <a:pt x="33" y="220"/>
                    </a:lnTo>
                    <a:lnTo>
                      <a:pt x="35" y="201"/>
                    </a:lnTo>
                    <a:lnTo>
                      <a:pt x="35" y="177"/>
                    </a:lnTo>
                    <a:lnTo>
                      <a:pt x="40" y="166"/>
                    </a:lnTo>
                    <a:lnTo>
                      <a:pt x="47" y="157"/>
                    </a:lnTo>
                    <a:lnTo>
                      <a:pt x="50" y="155"/>
                    </a:lnTo>
                    <a:lnTo>
                      <a:pt x="50" y="152"/>
                    </a:lnTo>
                    <a:lnTo>
                      <a:pt x="35" y="129"/>
                    </a:lnTo>
                    <a:lnTo>
                      <a:pt x="1" y="7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78" name="Freeform 252"/>
              <p:cNvSpPr>
                <a:spLocks noChangeAspect="1"/>
              </p:cNvSpPr>
              <p:nvPr/>
            </p:nvSpPr>
            <p:spPr bwMode="gray">
              <a:xfrm>
                <a:off x="1874" y="2831"/>
                <a:ext cx="59" cy="63"/>
              </a:xfrm>
              <a:custGeom>
                <a:avLst/>
                <a:gdLst/>
                <a:ahLst/>
                <a:cxnLst>
                  <a:cxn ang="0">
                    <a:pos x="2" y="252"/>
                  </a:cxn>
                  <a:cxn ang="0">
                    <a:pos x="26" y="272"/>
                  </a:cxn>
                  <a:cxn ang="0">
                    <a:pos x="56" y="283"/>
                  </a:cxn>
                  <a:cxn ang="0">
                    <a:pos x="91" y="297"/>
                  </a:cxn>
                  <a:cxn ang="0">
                    <a:pos x="115" y="304"/>
                  </a:cxn>
                  <a:cxn ang="0">
                    <a:pos x="129" y="310"/>
                  </a:cxn>
                  <a:cxn ang="0">
                    <a:pos x="162" y="307"/>
                  </a:cxn>
                  <a:cxn ang="0">
                    <a:pos x="197" y="314"/>
                  </a:cxn>
                  <a:cxn ang="0">
                    <a:pos x="225" y="303"/>
                  </a:cxn>
                  <a:cxn ang="0">
                    <a:pos x="246" y="283"/>
                  </a:cxn>
                  <a:cxn ang="0">
                    <a:pos x="253" y="272"/>
                  </a:cxn>
                  <a:cxn ang="0">
                    <a:pos x="268" y="253"/>
                  </a:cxn>
                  <a:cxn ang="0">
                    <a:pos x="276" y="236"/>
                  </a:cxn>
                  <a:cxn ang="0">
                    <a:pos x="271" y="229"/>
                  </a:cxn>
                  <a:cxn ang="0">
                    <a:pos x="274" y="199"/>
                  </a:cxn>
                  <a:cxn ang="0">
                    <a:pos x="281" y="184"/>
                  </a:cxn>
                  <a:cxn ang="0">
                    <a:pos x="286" y="175"/>
                  </a:cxn>
                  <a:cxn ang="0">
                    <a:pos x="292" y="172"/>
                  </a:cxn>
                  <a:cxn ang="0">
                    <a:pos x="267" y="148"/>
                  </a:cxn>
                  <a:cxn ang="0">
                    <a:pos x="260" y="126"/>
                  </a:cxn>
                  <a:cxn ang="0">
                    <a:pos x="242" y="113"/>
                  </a:cxn>
                  <a:cxn ang="0">
                    <a:pos x="228" y="108"/>
                  </a:cxn>
                  <a:cxn ang="0">
                    <a:pos x="215" y="91"/>
                  </a:cxn>
                  <a:cxn ang="0">
                    <a:pos x="200" y="86"/>
                  </a:cxn>
                  <a:cxn ang="0">
                    <a:pos x="185" y="77"/>
                  </a:cxn>
                  <a:cxn ang="0">
                    <a:pos x="178" y="73"/>
                  </a:cxn>
                  <a:cxn ang="0">
                    <a:pos x="166" y="55"/>
                  </a:cxn>
                  <a:cxn ang="0">
                    <a:pos x="160" y="48"/>
                  </a:cxn>
                  <a:cxn ang="0">
                    <a:pos x="142" y="60"/>
                  </a:cxn>
                  <a:cxn ang="0">
                    <a:pos x="133" y="50"/>
                  </a:cxn>
                  <a:cxn ang="0">
                    <a:pos x="119" y="27"/>
                  </a:cxn>
                  <a:cxn ang="0">
                    <a:pos x="103" y="12"/>
                  </a:cxn>
                  <a:cxn ang="0">
                    <a:pos x="85" y="0"/>
                  </a:cxn>
                  <a:cxn ang="0">
                    <a:pos x="75" y="2"/>
                  </a:cxn>
                  <a:cxn ang="0">
                    <a:pos x="64" y="12"/>
                  </a:cxn>
                  <a:cxn ang="0">
                    <a:pos x="44" y="16"/>
                  </a:cxn>
                  <a:cxn ang="0">
                    <a:pos x="33" y="27"/>
                  </a:cxn>
                  <a:cxn ang="0">
                    <a:pos x="31" y="72"/>
                  </a:cxn>
                  <a:cxn ang="0">
                    <a:pos x="29" y="97"/>
                  </a:cxn>
                  <a:cxn ang="0">
                    <a:pos x="20" y="172"/>
                  </a:cxn>
                  <a:cxn ang="0">
                    <a:pos x="16" y="188"/>
                  </a:cxn>
                  <a:cxn ang="0">
                    <a:pos x="5" y="210"/>
                  </a:cxn>
                  <a:cxn ang="0">
                    <a:pos x="0" y="252"/>
                  </a:cxn>
                </a:cxnLst>
                <a:rect l="0" t="0" r="r" b="b"/>
                <a:pathLst>
                  <a:path w="292" h="314">
                    <a:moveTo>
                      <a:pt x="0" y="252"/>
                    </a:moveTo>
                    <a:lnTo>
                      <a:pt x="2" y="252"/>
                    </a:lnTo>
                    <a:lnTo>
                      <a:pt x="9" y="253"/>
                    </a:lnTo>
                    <a:lnTo>
                      <a:pt x="26" y="272"/>
                    </a:lnTo>
                    <a:lnTo>
                      <a:pt x="29" y="281"/>
                    </a:lnTo>
                    <a:lnTo>
                      <a:pt x="56" y="283"/>
                    </a:lnTo>
                    <a:lnTo>
                      <a:pt x="66" y="283"/>
                    </a:lnTo>
                    <a:lnTo>
                      <a:pt x="91" y="297"/>
                    </a:lnTo>
                    <a:lnTo>
                      <a:pt x="104" y="302"/>
                    </a:lnTo>
                    <a:lnTo>
                      <a:pt x="115" y="304"/>
                    </a:lnTo>
                    <a:lnTo>
                      <a:pt x="123" y="309"/>
                    </a:lnTo>
                    <a:lnTo>
                      <a:pt x="129" y="310"/>
                    </a:lnTo>
                    <a:lnTo>
                      <a:pt x="149" y="307"/>
                    </a:lnTo>
                    <a:lnTo>
                      <a:pt x="162" y="307"/>
                    </a:lnTo>
                    <a:lnTo>
                      <a:pt x="183" y="310"/>
                    </a:lnTo>
                    <a:lnTo>
                      <a:pt x="197" y="314"/>
                    </a:lnTo>
                    <a:lnTo>
                      <a:pt x="212" y="309"/>
                    </a:lnTo>
                    <a:lnTo>
                      <a:pt x="225" y="303"/>
                    </a:lnTo>
                    <a:lnTo>
                      <a:pt x="236" y="295"/>
                    </a:lnTo>
                    <a:lnTo>
                      <a:pt x="246" y="283"/>
                    </a:lnTo>
                    <a:lnTo>
                      <a:pt x="249" y="281"/>
                    </a:lnTo>
                    <a:lnTo>
                      <a:pt x="253" y="272"/>
                    </a:lnTo>
                    <a:lnTo>
                      <a:pt x="260" y="265"/>
                    </a:lnTo>
                    <a:lnTo>
                      <a:pt x="268" y="253"/>
                    </a:lnTo>
                    <a:lnTo>
                      <a:pt x="271" y="240"/>
                    </a:lnTo>
                    <a:lnTo>
                      <a:pt x="276" y="236"/>
                    </a:lnTo>
                    <a:lnTo>
                      <a:pt x="273" y="231"/>
                    </a:lnTo>
                    <a:lnTo>
                      <a:pt x="271" y="229"/>
                    </a:lnTo>
                    <a:lnTo>
                      <a:pt x="274" y="215"/>
                    </a:lnTo>
                    <a:lnTo>
                      <a:pt x="274" y="199"/>
                    </a:lnTo>
                    <a:lnTo>
                      <a:pt x="276" y="191"/>
                    </a:lnTo>
                    <a:lnTo>
                      <a:pt x="281" y="184"/>
                    </a:lnTo>
                    <a:lnTo>
                      <a:pt x="284" y="183"/>
                    </a:lnTo>
                    <a:lnTo>
                      <a:pt x="286" y="175"/>
                    </a:lnTo>
                    <a:lnTo>
                      <a:pt x="291" y="174"/>
                    </a:lnTo>
                    <a:lnTo>
                      <a:pt x="292" y="172"/>
                    </a:lnTo>
                    <a:lnTo>
                      <a:pt x="287" y="163"/>
                    </a:lnTo>
                    <a:lnTo>
                      <a:pt x="267" y="148"/>
                    </a:lnTo>
                    <a:lnTo>
                      <a:pt x="264" y="145"/>
                    </a:lnTo>
                    <a:lnTo>
                      <a:pt x="260" y="126"/>
                    </a:lnTo>
                    <a:lnTo>
                      <a:pt x="257" y="120"/>
                    </a:lnTo>
                    <a:lnTo>
                      <a:pt x="242" y="113"/>
                    </a:lnTo>
                    <a:lnTo>
                      <a:pt x="237" y="112"/>
                    </a:lnTo>
                    <a:lnTo>
                      <a:pt x="228" y="108"/>
                    </a:lnTo>
                    <a:lnTo>
                      <a:pt x="222" y="102"/>
                    </a:lnTo>
                    <a:lnTo>
                      <a:pt x="215" y="91"/>
                    </a:lnTo>
                    <a:lnTo>
                      <a:pt x="212" y="87"/>
                    </a:lnTo>
                    <a:lnTo>
                      <a:pt x="200" y="86"/>
                    </a:lnTo>
                    <a:lnTo>
                      <a:pt x="193" y="77"/>
                    </a:lnTo>
                    <a:lnTo>
                      <a:pt x="185" y="77"/>
                    </a:lnTo>
                    <a:lnTo>
                      <a:pt x="181" y="76"/>
                    </a:lnTo>
                    <a:lnTo>
                      <a:pt x="178" y="73"/>
                    </a:lnTo>
                    <a:lnTo>
                      <a:pt x="171" y="65"/>
                    </a:lnTo>
                    <a:lnTo>
                      <a:pt x="166" y="55"/>
                    </a:lnTo>
                    <a:lnTo>
                      <a:pt x="165" y="51"/>
                    </a:lnTo>
                    <a:lnTo>
                      <a:pt x="160" y="48"/>
                    </a:lnTo>
                    <a:lnTo>
                      <a:pt x="146" y="59"/>
                    </a:lnTo>
                    <a:lnTo>
                      <a:pt x="142" y="60"/>
                    </a:lnTo>
                    <a:lnTo>
                      <a:pt x="134" y="59"/>
                    </a:lnTo>
                    <a:lnTo>
                      <a:pt x="133" y="50"/>
                    </a:lnTo>
                    <a:lnTo>
                      <a:pt x="128" y="35"/>
                    </a:lnTo>
                    <a:lnTo>
                      <a:pt x="119" y="27"/>
                    </a:lnTo>
                    <a:lnTo>
                      <a:pt x="108" y="17"/>
                    </a:lnTo>
                    <a:lnTo>
                      <a:pt x="103" y="12"/>
                    </a:lnTo>
                    <a:lnTo>
                      <a:pt x="91" y="2"/>
                    </a:lnTo>
                    <a:lnTo>
                      <a:pt x="85" y="0"/>
                    </a:lnTo>
                    <a:lnTo>
                      <a:pt x="80" y="0"/>
                    </a:lnTo>
                    <a:lnTo>
                      <a:pt x="75" y="2"/>
                    </a:lnTo>
                    <a:lnTo>
                      <a:pt x="71" y="8"/>
                    </a:lnTo>
                    <a:lnTo>
                      <a:pt x="64" y="12"/>
                    </a:lnTo>
                    <a:lnTo>
                      <a:pt x="45" y="10"/>
                    </a:lnTo>
                    <a:lnTo>
                      <a:pt x="44" y="16"/>
                    </a:lnTo>
                    <a:lnTo>
                      <a:pt x="34" y="24"/>
                    </a:lnTo>
                    <a:lnTo>
                      <a:pt x="33" y="27"/>
                    </a:lnTo>
                    <a:lnTo>
                      <a:pt x="34" y="50"/>
                    </a:lnTo>
                    <a:lnTo>
                      <a:pt x="31" y="72"/>
                    </a:lnTo>
                    <a:lnTo>
                      <a:pt x="31" y="87"/>
                    </a:lnTo>
                    <a:lnTo>
                      <a:pt x="29" y="97"/>
                    </a:lnTo>
                    <a:lnTo>
                      <a:pt x="20" y="121"/>
                    </a:lnTo>
                    <a:lnTo>
                      <a:pt x="20" y="172"/>
                    </a:lnTo>
                    <a:lnTo>
                      <a:pt x="18" y="182"/>
                    </a:lnTo>
                    <a:lnTo>
                      <a:pt x="16" y="188"/>
                    </a:lnTo>
                    <a:lnTo>
                      <a:pt x="9" y="201"/>
                    </a:lnTo>
                    <a:lnTo>
                      <a:pt x="5" y="210"/>
                    </a:lnTo>
                    <a:lnTo>
                      <a:pt x="1" y="236"/>
                    </a:lnTo>
                    <a:lnTo>
                      <a:pt x="0" y="25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79" name="Freeform 253"/>
              <p:cNvSpPr>
                <a:spLocks noChangeAspect="1"/>
              </p:cNvSpPr>
              <p:nvPr/>
            </p:nvSpPr>
            <p:spPr bwMode="gray">
              <a:xfrm>
                <a:off x="1844" y="2396"/>
                <a:ext cx="53" cy="77"/>
              </a:xfrm>
              <a:custGeom>
                <a:avLst/>
                <a:gdLst/>
                <a:ahLst/>
                <a:cxnLst>
                  <a:cxn ang="0">
                    <a:pos x="89" y="0"/>
                  </a:cxn>
                  <a:cxn ang="0">
                    <a:pos x="141" y="41"/>
                  </a:cxn>
                  <a:cxn ang="0">
                    <a:pos x="152" y="83"/>
                  </a:cxn>
                  <a:cxn ang="0">
                    <a:pos x="172" y="84"/>
                  </a:cxn>
                  <a:cxn ang="0">
                    <a:pos x="195" y="94"/>
                  </a:cxn>
                  <a:cxn ang="0">
                    <a:pos x="211" y="112"/>
                  </a:cxn>
                  <a:cxn ang="0">
                    <a:pos x="232" y="139"/>
                  </a:cxn>
                  <a:cxn ang="0">
                    <a:pos x="217" y="159"/>
                  </a:cxn>
                  <a:cxn ang="0">
                    <a:pos x="220" y="165"/>
                  </a:cxn>
                  <a:cxn ang="0">
                    <a:pos x="212" y="182"/>
                  </a:cxn>
                  <a:cxn ang="0">
                    <a:pos x="189" y="186"/>
                  </a:cxn>
                  <a:cxn ang="0">
                    <a:pos x="183" y="193"/>
                  </a:cxn>
                  <a:cxn ang="0">
                    <a:pos x="174" y="228"/>
                  </a:cxn>
                  <a:cxn ang="0">
                    <a:pos x="189" y="255"/>
                  </a:cxn>
                  <a:cxn ang="0">
                    <a:pos x="200" y="268"/>
                  </a:cxn>
                  <a:cxn ang="0">
                    <a:pos x="217" y="273"/>
                  </a:cxn>
                  <a:cxn ang="0">
                    <a:pos x="226" y="289"/>
                  </a:cxn>
                  <a:cxn ang="0">
                    <a:pos x="233" y="311"/>
                  </a:cxn>
                  <a:cxn ang="0">
                    <a:pos x="263" y="347"/>
                  </a:cxn>
                  <a:cxn ang="0">
                    <a:pos x="254" y="350"/>
                  </a:cxn>
                  <a:cxn ang="0">
                    <a:pos x="233" y="348"/>
                  </a:cxn>
                  <a:cxn ang="0">
                    <a:pos x="213" y="353"/>
                  </a:cxn>
                  <a:cxn ang="0">
                    <a:pos x="183" y="366"/>
                  </a:cxn>
                  <a:cxn ang="0">
                    <a:pos x="158" y="374"/>
                  </a:cxn>
                  <a:cxn ang="0">
                    <a:pos x="134" y="386"/>
                  </a:cxn>
                  <a:cxn ang="0">
                    <a:pos x="102" y="369"/>
                  </a:cxn>
                  <a:cxn ang="0">
                    <a:pos x="91" y="357"/>
                  </a:cxn>
                  <a:cxn ang="0">
                    <a:pos x="89" y="332"/>
                  </a:cxn>
                  <a:cxn ang="0">
                    <a:pos x="77" y="288"/>
                  </a:cxn>
                  <a:cxn ang="0">
                    <a:pos x="86" y="257"/>
                  </a:cxn>
                  <a:cxn ang="0">
                    <a:pos x="95" y="234"/>
                  </a:cxn>
                  <a:cxn ang="0">
                    <a:pos x="79" y="209"/>
                  </a:cxn>
                  <a:cxn ang="0">
                    <a:pos x="72" y="193"/>
                  </a:cxn>
                  <a:cxn ang="0">
                    <a:pos x="67" y="171"/>
                  </a:cxn>
                  <a:cxn ang="0">
                    <a:pos x="37" y="174"/>
                  </a:cxn>
                  <a:cxn ang="0">
                    <a:pos x="27" y="163"/>
                  </a:cxn>
                  <a:cxn ang="0">
                    <a:pos x="0" y="128"/>
                  </a:cxn>
                  <a:cxn ang="0">
                    <a:pos x="1" y="121"/>
                  </a:cxn>
                  <a:cxn ang="0">
                    <a:pos x="11" y="91"/>
                  </a:cxn>
                  <a:cxn ang="0">
                    <a:pos x="40" y="75"/>
                  </a:cxn>
                  <a:cxn ang="0">
                    <a:pos x="38" y="64"/>
                  </a:cxn>
                  <a:cxn ang="0">
                    <a:pos x="24" y="52"/>
                  </a:cxn>
                  <a:cxn ang="0">
                    <a:pos x="29" y="35"/>
                  </a:cxn>
                  <a:cxn ang="0">
                    <a:pos x="46" y="26"/>
                  </a:cxn>
                  <a:cxn ang="0">
                    <a:pos x="72" y="13"/>
                  </a:cxn>
                  <a:cxn ang="0">
                    <a:pos x="81" y="2"/>
                  </a:cxn>
                </a:cxnLst>
                <a:rect l="0" t="0" r="r" b="b"/>
                <a:pathLst>
                  <a:path w="265" h="386">
                    <a:moveTo>
                      <a:pt x="81" y="2"/>
                    </a:moveTo>
                    <a:lnTo>
                      <a:pt x="87" y="3"/>
                    </a:lnTo>
                    <a:lnTo>
                      <a:pt x="89" y="0"/>
                    </a:lnTo>
                    <a:lnTo>
                      <a:pt x="94" y="0"/>
                    </a:lnTo>
                    <a:lnTo>
                      <a:pt x="108" y="10"/>
                    </a:lnTo>
                    <a:lnTo>
                      <a:pt x="141" y="41"/>
                    </a:lnTo>
                    <a:lnTo>
                      <a:pt x="150" y="53"/>
                    </a:lnTo>
                    <a:lnTo>
                      <a:pt x="151" y="59"/>
                    </a:lnTo>
                    <a:lnTo>
                      <a:pt x="152" y="83"/>
                    </a:lnTo>
                    <a:lnTo>
                      <a:pt x="156" y="84"/>
                    </a:lnTo>
                    <a:lnTo>
                      <a:pt x="162" y="84"/>
                    </a:lnTo>
                    <a:lnTo>
                      <a:pt x="172" y="84"/>
                    </a:lnTo>
                    <a:lnTo>
                      <a:pt x="179" y="85"/>
                    </a:lnTo>
                    <a:lnTo>
                      <a:pt x="183" y="88"/>
                    </a:lnTo>
                    <a:lnTo>
                      <a:pt x="195" y="94"/>
                    </a:lnTo>
                    <a:lnTo>
                      <a:pt x="197" y="96"/>
                    </a:lnTo>
                    <a:lnTo>
                      <a:pt x="202" y="104"/>
                    </a:lnTo>
                    <a:lnTo>
                      <a:pt x="211" y="112"/>
                    </a:lnTo>
                    <a:lnTo>
                      <a:pt x="222" y="120"/>
                    </a:lnTo>
                    <a:lnTo>
                      <a:pt x="228" y="136"/>
                    </a:lnTo>
                    <a:lnTo>
                      <a:pt x="232" y="139"/>
                    </a:lnTo>
                    <a:lnTo>
                      <a:pt x="231" y="142"/>
                    </a:lnTo>
                    <a:lnTo>
                      <a:pt x="224" y="148"/>
                    </a:lnTo>
                    <a:lnTo>
                      <a:pt x="217" y="159"/>
                    </a:lnTo>
                    <a:lnTo>
                      <a:pt x="216" y="163"/>
                    </a:lnTo>
                    <a:lnTo>
                      <a:pt x="218" y="165"/>
                    </a:lnTo>
                    <a:lnTo>
                      <a:pt x="220" y="165"/>
                    </a:lnTo>
                    <a:lnTo>
                      <a:pt x="220" y="172"/>
                    </a:lnTo>
                    <a:lnTo>
                      <a:pt x="213" y="179"/>
                    </a:lnTo>
                    <a:lnTo>
                      <a:pt x="212" y="182"/>
                    </a:lnTo>
                    <a:lnTo>
                      <a:pt x="205" y="183"/>
                    </a:lnTo>
                    <a:lnTo>
                      <a:pt x="196" y="183"/>
                    </a:lnTo>
                    <a:lnTo>
                      <a:pt x="189" y="186"/>
                    </a:lnTo>
                    <a:lnTo>
                      <a:pt x="185" y="188"/>
                    </a:lnTo>
                    <a:lnTo>
                      <a:pt x="184" y="191"/>
                    </a:lnTo>
                    <a:lnTo>
                      <a:pt x="183" y="193"/>
                    </a:lnTo>
                    <a:lnTo>
                      <a:pt x="181" y="208"/>
                    </a:lnTo>
                    <a:lnTo>
                      <a:pt x="178" y="217"/>
                    </a:lnTo>
                    <a:lnTo>
                      <a:pt x="174" y="228"/>
                    </a:lnTo>
                    <a:lnTo>
                      <a:pt x="174" y="234"/>
                    </a:lnTo>
                    <a:lnTo>
                      <a:pt x="180" y="240"/>
                    </a:lnTo>
                    <a:lnTo>
                      <a:pt x="189" y="255"/>
                    </a:lnTo>
                    <a:lnTo>
                      <a:pt x="191" y="256"/>
                    </a:lnTo>
                    <a:lnTo>
                      <a:pt x="200" y="263"/>
                    </a:lnTo>
                    <a:lnTo>
                      <a:pt x="200" y="268"/>
                    </a:lnTo>
                    <a:lnTo>
                      <a:pt x="204" y="272"/>
                    </a:lnTo>
                    <a:lnTo>
                      <a:pt x="205" y="273"/>
                    </a:lnTo>
                    <a:lnTo>
                      <a:pt x="217" y="273"/>
                    </a:lnTo>
                    <a:lnTo>
                      <a:pt x="220" y="276"/>
                    </a:lnTo>
                    <a:lnTo>
                      <a:pt x="221" y="284"/>
                    </a:lnTo>
                    <a:lnTo>
                      <a:pt x="226" y="289"/>
                    </a:lnTo>
                    <a:lnTo>
                      <a:pt x="226" y="299"/>
                    </a:lnTo>
                    <a:lnTo>
                      <a:pt x="232" y="305"/>
                    </a:lnTo>
                    <a:lnTo>
                      <a:pt x="233" y="311"/>
                    </a:lnTo>
                    <a:lnTo>
                      <a:pt x="239" y="321"/>
                    </a:lnTo>
                    <a:lnTo>
                      <a:pt x="253" y="338"/>
                    </a:lnTo>
                    <a:lnTo>
                      <a:pt x="263" y="347"/>
                    </a:lnTo>
                    <a:lnTo>
                      <a:pt x="265" y="347"/>
                    </a:lnTo>
                    <a:lnTo>
                      <a:pt x="265" y="349"/>
                    </a:lnTo>
                    <a:lnTo>
                      <a:pt x="254" y="350"/>
                    </a:lnTo>
                    <a:lnTo>
                      <a:pt x="240" y="352"/>
                    </a:lnTo>
                    <a:lnTo>
                      <a:pt x="234" y="349"/>
                    </a:lnTo>
                    <a:lnTo>
                      <a:pt x="233" y="348"/>
                    </a:lnTo>
                    <a:lnTo>
                      <a:pt x="229" y="347"/>
                    </a:lnTo>
                    <a:lnTo>
                      <a:pt x="224" y="347"/>
                    </a:lnTo>
                    <a:lnTo>
                      <a:pt x="213" y="353"/>
                    </a:lnTo>
                    <a:lnTo>
                      <a:pt x="205" y="363"/>
                    </a:lnTo>
                    <a:lnTo>
                      <a:pt x="191" y="363"/>
                    </a:lnTo>
                    <a:lnTo>
                      <a:pt x="183" y="366"/>
                    </a:lnTo>
                    <a:lnTo>
                      <a:pt x="178" y="371"/>
                    </a:lnTo>
                    <a:lnTo>
                      <a:pt x="167" y="371"/>
                    </a:lnTo>
                    <a:lnTo>
                      <a:pt x="158" y="374"/>
                    </a:lnTo>
                    <a:lnTo>
                      <a:pt x="152" y="384"/>
                    </a:lnTo>
                    <a:lnTo>
                      <a:pt x="147" y="386"/>
                    </a:lnTo>
                    <a:lnTo>
                      <a:pt x="134" y="386"/>
                    </a:lnTo>
                    <a:lnTo>
                      <a:pt x="124" y="384"/>
                    </a:lnTo>
                    <a:lnTo>
                      <a:pt x="108" y="374"/>
                    </a:lnTo>
                    <a:lnTo>
                      <a:pt x="102" y="369"/>
                    </a:lnTo>
                    <a:lnTo>
                      <a:pt x="98" y="363"/>
                    </a:lnTo>
                    <a:lnTo>
                      <a:pt x="95" y="362"/>
                    </a:lnTo>
                    <a:lnTo>
                      <a:pt x="91" y="357"/>
                    </a:lnTo>
                    <a:lnTo>
                      <a:pt x="89" y="354"/>
                    </a:lnTo>
                    <a:lnTo>
                      <a:pt x="91" y="341"/>
                    </a:lnTo>
                    <a:lnTo>
                      <a:pt x="89" y="332"/>
                    </a:lnTo>
                    <a:lnTo>
                      <a:pt x="78" y="322"/>
                    </a:lnTo>
                    <a:lnTo>
                      <a:pt x="77" y="319"/>
                    </a:lnTo>
                    <a:lnTo>
                      <a:pt x="77" y="288"/>
                    </a:lnTo>
                    <a:lnTo>
                      <a:pt x="83" y="274"/>
                    </a:lnTo>
                    <a:lnTo>
                      <a:pt x="86" y="267"/>
                    </a:lnTo>
                    <a:lnTo>
                      <a:pt x="86" y="257"/>
                    </a:lnTo>
                    <a:lnTo>
                      <a:pt x="95" y="244"/>
                    </a:lnTo>
                    <a:lnTo>
                      <a:pt x="97" y="241"/>
                    </a:lnTo>
                    <a:lnTo>
                      <a:pt x="95" y="234"/>
                    </a:lnTo>
                    <a:lnTo>
                      <a:pt x="91" y="228"/>
                    </a:lnTo>
                    <a:lnTo>
                      <a:pt x="91" y="213"/>
                    </a:lnTo>
                    <a:lnTo>
                      <a:pt x="79" y="209"/>
                    </a:lnTo>
                    <a:lnTo>
                      <a:pt x="77" y="208"/>
                    </a:lnTo>
                    <a:lnTo>
                      <a:pt x="68" y="207"/>
                    </a:lnTo>
                    <a:lnTo>
                      <a:pt x="72" y="193"/>
                    </a:lnTo>
                    <a:lnTo>
                      <a:pt x="72" y="186"/>
                    </a:lnTo>
                    <a:lnTo>
                      <a:pt x="72" y="180"/>
                    </a:lnTo>
                    <a:lnTo>
                      <a:pt x="67" y="171"/>
                    </a:lnTo>
                    <a:lnTo>
                      <a:pt x="59" y="171"/>
                    </a:lnTo>
                    <a:lnTo>
                      <a:pt x="46" y="175"/>
                    </a:lnTo>
                    <a:lnTo>
                      <a:pt x="37" y="174"/>
                    </a:lnTo>
                    <a:lnTo>
                      <a:pt x="37" y="171"/>
                    </a:lnTo>
                    <a:lnTo>
                      <a:pt x="33" y="169"/>
                    </a:lnTo>
                    <a:lnTo>
                      <a:pt x="27" y="163"/>
                    </a:lnTo>
                    <a:lnTo>
                      <a:pt x="23" y="155"/>
                    </a:lnTo>
                    <a:lnTo>
                      <a:pt x="12" y="144"/>
                    </a:lnTo>
                    <a:lnTo>
                      <a:pt x="0" y="128"/>
                    </a:lnTo>
                    <a:lnTo>
                      <a:pt x="0" y="126"/>
                    </a:lnTo>
                    <a:lnTo>
                      <a:pt x="0" y="122"/>
                    </a:lnTo>
                    <a:lnTo>
                      <a:pt x="1" y="121"/>
                    </a:lnTo>
                    <a:lnTo>
                      <a:pt x="7" y="112"/>
                    </a:lnTo>
                    <a:lnTo>
                      <a:pt x="11" y="106"/>
                    </a:lnTo>
                    <a:lnTo>
                      <a:pt x="11" y="91"/>
                    </a:lnTo>
                    <a:lnTo>
                      <a:pt x="12" y="89"/>
                    </a:lnTo>
                    <a:lnTo>
                      <a:pt x="29" y="83"/>
                    </a:lnTo>
                    <a:lnTo>
                      <a:pt x="40" y="75"/>
                    </a:lnTo>
                    <a:lnTo>
                      <a:pt x="45" y="69"/>
                    </a:lnTo>
                    <a:lnTo>
                      <a:pt x="40" y="64"/>
                    </a:lnTo>
                    <a:lnTo>
                      <a:pt x="38" y="64"/>
                    </a:lnTo>
                    <a:lnTo>
                      <a:pt x="32" y="66"/>
                    </a:lnTo>
                    <a:lnTo>
                      <a:pt x="27" y="64"/>
                    </a:lnTo>
                    <a:lnTo>
                      <a:pt x="24" y="52"/>
                    </a:lnTo>
                    <a:lnTo>
                      <a:pt x="24" y="43"/>
                    </a:lnTo>
                    <a:lnTo>
                      <a:pt x="27" y="37"/>
                    </a:lnTo>
                    <a:lnTo>
                      <a:pt x="29" y="35"/>
                    </a:lnTo>
                    <a:lnTo>
                      <a:pt x="40" y="32"/>
                    </a:lnTo>
                    <a:lnTo>
                      <a:pt x="43" y="30"/>
                    </a:lnTo>
                    <a:lnTo>
                      <a:pt x="46" y="26"/>
                    </a:lnTo>
                    <a:lnTo>
                      <a:pt x="62" y="19"/>
                    </a:lnTo>
                    <a:lnTo>
                      <a:pt x="66" y="16"/>
                    </a:lnTo>
                    <a:lnTo>
                      <a:pt x="72" y="13"/>
                    </a:lnTo>
                    <a:lnTo>
                      <a:pt x="77" y="13"/>
                    </a:lnTo>
                    <a:lnTo>
                      <a:pt x="81" y="10"/>
                    </a:lnTo>
                    <a:lnTo>
                      <a:pt x="81"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80" name="Freeform 254"/>
              <p:cNvSpPr>
                <a:spLocks noChangeAspect="1"/>
              </p:cNvSpPr>
              <p:nvPr/>
            </p:nvSpPr>
            <p:spPr bwMode="gray">
              <a:xfrm>
                <a:off x="1919" y="2425"/>
                <a:ext cx="32" cy="40"/>
              </a:xfrm>
              <a:custGeom>
                <a:avLst/>
                <a:gdLst/>
                <a:ahLst/>
                <a:cxnLst>
                  <a:cxn ang="0">
                    <a:pos x="0" y="182"/>
                  </a:cxn>
                  <a:cxn ang="0">
                    <a:pos x="13" y="169"/>
                  </a:cxn>
                  <a:cxn ang="0">
                    <a:pos x="15" y="166"/>
                  </a:cxn>
                  <a:cxn ang="0">
                    <a:pos x="17" y="147"/>
                  </a:cxn>
                  <a:cxn ang="0">
                    <a:pos x="22" y="125"/>
                  </a:cxn>
                  <a:cxn ang="0">
                    <a:pos x="23" y="110"/>
                  </a:cxn>
                  <a:cxn ang="0">
                    <a:pos x="18" y="102"/>
                  </a:cxn>
                  <a:cxn ang="0">
                    <a:pos x="17" y="101"/>
                  </a:cxn>
                  <a:cxn ang="0">
                    <a:pos x="17" y="99"/>
                  </a:cxn>
                  <a:cxn ang="0">
                    <a:pos x="8" y="86"/>
                  </a:cxn>
                  <a:cxn ang="0">
                    <a:pos x="5" y="75"/>
                  </a:cxn>
                  <a:cxn ang="0">
                    <a:pos x="3" y="56"/>
                  </a:cxn>
                  <a:cxn ang="0">
                    <a:pos x="3" y="34"/>
                  </a:cxn>
                  <a:cxn ang="0">
                    <a:pos x="7" y="24"/>
                  </a:cxn>
                  <a:cxn ang="0">
                    <a:pos x="15" y="18"/>
                  </a:cxn>
                  <a:cxn ang="0">
                    <a:pos x="19" y="12"/>
                  </a:cxn>
                  <a:cxn ang="0">
                    <a:pos x="19" y="10"/>
                  </a:cxn>
                  <a:cxn ang="0">
                    <a:pos x="22" y="7"/>
                  </a:cxn>
                  <a:cxn ang="0">
                    <a:pos x="28" y="5"/>
                  </a:cxn>
                  <a:cxn ang="0">
                    <a:pos x="32" y="1"/>
                  </a:cxn>
                  <a:cxn ang="0">
                    <a:pos x="35" y="0"/>
                  </a:cxn>
                  <a:cxn ang="0">
                    <a:pos x="49" y="8"/>
                  </a:cxn>
                  <a:cxn ang="0">
                    <a:pos x="61" y="13"/>
                  </a:cxn>
                  <a:cxn ang="0">
                    <a:pos x="73" y="19"/>
                  </a:cxn>
                  <a:cxn ang="0">
                    <a:pos x="85" y="21"/>
                  </a:cxn>
                  <a:cxn ang="0">
                    <a:pos x="98" y="28"/>
                  </a:cxn>
                  <a:cxn ang="0">
                    <a:pos x="113" y="39"/>
                  </a:cxn>
                  <a:cxn ang="0">
                    <a:pos x="116" y="40"/>
                  </a:cxn>
                  <a:cxn ang="0">
                    <a:pos x="130" y="53"/>
                  </a:cxn>
                  <a:cxn ang="0">
                    <a:pos x="135" y="59"/>
                  </a:cxn>
                  <a:cxn ang="0">
                    <a:pos x="146" y="65"/>
                  </a:cxn>
                  <a:cxn ang="0">
                    <a:pos x="156" y="75"/>
                  </a:cxn>
                  <a:cxn ang="0">
                    <a:pos x="156" y="86"/>
                  </a:cxn>
                  <a:cxn ang="0">
                    <a:pos x="157" y="86"/>
                  </a:cxn>
                  <a:cxn ang="0">
                    <a:pos x="144" y="99"/>
                  </a:cxn>
                  <a:cxn ang="0">
                    <a:pos x="141" y="107"/>
                  </a:cxn>
                  <a:cxn ang="0">
                    <a:pos x="128" y="125"/>
                  </a:cxn>
                  <a:cxn ang="0">
                    <a:pos x="118" y="137"/>
                  </a:cxn>
                  <a:cxn ang="0">
                    <a:pos x="114" y="144"/>
                  </a:cxn>
                  <a:cxn ang="0">
                    <a:pos x="105" y="166"/>
                  </a:cxn>
                  <a:cxn ang="0">
                    <a:pos x="78" y="190"/>
                  </a:cxn>
                  <a:cxn ang="0">
                    <a:pos x="76" y="193"/>
                  </a:cxn>
                  <a:cxn ang="0">
                    <a:pos x="71" y="195"/>
                  </a:cxn>
                  <a:cxn ang="0">
                    <a:pos x="61" y="195"/>
                  </a:cxn>
                  <a:cxn ang="0">
                    <a:pos x="54" y="191"/>
                  </a:cxn>
                  <a:cxn ang="0">
                    <a:pos x="48" y="191"/>
                  </a:cxn>
                  <a:cxn ang="0">
                    <a:pos x="44" y="193"/>
                  </a:cxn>
                  <a:cxn ang="0">
                    <a:pos x="28" y="200"/>
                  </a:cxn>
                  <a:cxn ang="0">
                    <a:pos x="22" y="200"/>
                  </a:cxn>
                  <a:cxn ang="0">
                    <a:pos x="19" y="199"/>
                  </a:cxn>
                  <a:cxn ang="0">
                    <a:pos x="10" y="193"/>
                  </a:cxn>
                  <a:cxn ang="0">
                    <a:pos x="0" y="182"/>
                  </a:cxn>
                </a:cxnLst>
                <a:rect l="0" t="0" r="r" b="b"/>
                <a:pathLst>
                  <a:path w="157" h="200">
                    <a:moveTo>
                      <a:pt x="0" y="182"/>
                    </a:moveTo>
                    <a:lnTo>
                      <a:pt x="13" y="169"/>
                    </a:lnTo>
                    <a:lnTo>
                      <a:pt x="15" y="166"/>
                    </a:lnTo>
                    <a:lnTo>
                      <a:pt x="17" y="147"/>
                    </a:lnTo>
                    <a:lnTo>
                      <a:pt x="22" y="125"/>
                    </a:lnTo>
                    <a:lnTo>
                      <a:pt x="23" y="110"/>
                    </a:lnTo>
                    <a:lnTo>
                      <a:pt x="18" y="102"/>
                    </a:lnTo>
                    <a:lnTo>
                      <a:pt x="17" y="101"/>
                    </a:lnTo>
                    <a:lnTo>
                      <a:pt x="17" y="99"/>
                    </a:lnTo>
                    <a:lnTo>
                      <a:pt x="8" y="86"/>
                    </a:lnTo>
                    <a:lnTo>
                      <a:pt x="5" y="75"/>
                    </a:lnTo>
                    <a:lnTo>
                      <a:pt x="3" y="56"/>
                    </a:lnTo>
                    <a:lnTo>
                      <a:pt x="3" y="34"/>
                    </a:lnTo>
                    <a:lnTo>
                      <a:pt x="7" y="24"/>
                    </a:lnTo>
                    <a:lnTo>
                      <a:pt x="15" y="18"/>
                    </a:lnTo>
                    <a:lnTo>
                      <a:pt x="19" y="12"/>
                    </a:lnTo>
                    <a:lnTo>
                      <a:pt x="19" y="10"/>
                    </a:lnTo>
                    <a:lnTo>
                      <a:pt x="22" y="7"/>
                    </a:lnTo>
                    <a:lnTo>
                      <a:pt x="28" y="5"/>
                    </a:lnTo>
                    <a:lnTo>
                      <a:pt x="32" y="1"/>
                    </a:lnTo>
                    <a:lnTo>
                      <a:pt x="35" y="0"/>
                    </a:lnTo>
                    <a:lnTo>
                      <a:pt x="49" y="8"/>
                    </a:lnTo>
                    <a:lnTo>
                      <a:pt x="61" y="13"/>
                    </a:lnTo>
                    <a:lnTo>
                      <a:pt x="73" y="19"/>
                    </a:lnTo>
                    <a:lnTo>
                      <a:pt x="85" y="21"/>
                    </a:lnTo>
                    <a:lnTo>
                      <a:pt x="98" y="28"/>
                    </a:lnTo>
                    <a:lnTo>
                      <a:pt x="113" y="39"/>
                    </a:lnTo>
                    <a:lnTo>
                      <a:pt x="116" y="40"/>
                    </a:lnTo>
                    <a:lnTo>
                      <a:pt x="130" y="53"/>
                    </a:lnTo>
                    <a:lnTo>
                      <a:pt x="135" y="59"/>
                    </a:lnTo>
                    <a:lnTo>
                      <a:pt x="146" y="65"/>
                    </a:lnTo>
                    <a:lnTo>
                      <a:pt x="156" y="75"/>
                    </a:lnTo>
                    <a:lnTo>
                      <a:pt x="156" y="86"/>
                    </a:lnTo>
                    <a:lnTo>
                      <a:pt x="157" y="86"/>
                    </a:lnTo>
                    <a:lnTo>
                      <a:pt x="144" y="99"/>
                    </a:lnTo>
                    <a:lnTo>
                      <a:pt x="141" y="107"/>
                    </a:lnTo>
                    <a:lnTo>
                      <a:pt x="128" y="125"/>
                    </a:lnTo>
                    <a:lnTo>
                      <a:pt x="118" y="137"/>
                    </a:lnTo>
                    <a:lnTo>
                      <a:pt x="114" y="144"/>
                    </a:lnTo>
                    <a:lnTo>
                      <a:pt x="105" y="166"/>
                    </a:lnTo>
                    <a:lnTo>
                      <a:pt x="78" y="190"/>
                    </a:lnTo>
                    <a:lnTo>
                      <a:pt x="76" y="193"/>
                    </a:lnTo>
                    <a:lnTo>
                      <a:pt x="71" y="195"/>
                    </a:lnTo>
                    <a:lnTo>
                      <a:pt x="61" y="195"/>
                    </a:lnTo>
                    <a:lnTo>
                      <a:pt x="54" y="191"/>
                    </a:lnTo>
                    <a:lnTo>
                      <a:pt x="48" y="191"/>
                    </a:lnTo>
                    <a:lnTo>
                      <a:pt x="44" y="193"/>
                    </a:lnTo>
                    <a:lnTo>
                      <a:pt x="28" y="200"/>
                    </a:lnTo>
                    <a:lnTo>
                      <a:pt x="22" y="200"/>
                    </a:lnTo>
                    <a:lnTo>
                      <a:pt x="19" y="199"/>
                    </a:lnTo>
                    <a:lnTo>
                      <a:pt x="10" y="193"/>
                    </a:lnTo>
                    <a:lnTo>
                      <a:pt x="0" y="18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81" name="Freeform 255"/>
              <p:cNvSpPr>
                <a:spLocks noChangeAspect="1"/>
              </p:cNvSpPr>
              <p:nvPr/>
            </p:nvSpPr>
            <p:spPr bwMode="gray">
              <a:xfrm>
                <a:off x="1624" y="2488"/>
                <a:ext cx="137" cy="201"/>
              </a:xfrm>
              <a:custGeom>
                <a:avLst/>
                <a:gdLst/>
                <a:ahLst/>
                <a:cxnLst>
                  <a:cxn ang="0">
                    <a:pos x="319" y="13"/>
                  </a:cxn>
                  <a:cxn ang="0">
                    <a:pos x="335" y="50"/>
                  </a:cxn>
                  <a:cxn ang="0">
                    <a:pos x="284" y="110"/>
                  </a:cxn>
                  <a:cxn ang="0">
                    <a:pos x="204" y="156"/>
                  </a:cxn>
                  <a:cxn ang="0">
                    <a:pos x="170" y="190"/>
                  </a:cxn>
                  <a:cxn ang="0">
                    <a:pos x="159" y="190"/>
                  </a:cxn>
                  <a:cxn ang="0">
                    <a:pos x="138" y="253"/>
                  </a:cxn>
                  <a:cxn ang="0">
                    <a:pos x="97" y="260"/>
                  </a:cxn>
                  <a:cxn ang="0">
                    <a:pos x="72" y="242"/>
                  </a:cxn>
                  <a:cxn ang="0">
                    <a:pos x="43" y="242"/>
                  </a:cxn>
                  <a:cxn ang="0">
                    <a:pos x="52" y="214"/>
                  </a:cxn>
                  <a:cxn ang="0">
                    <a:pos x="51" y="188"/>
                  </a:cxn>
                  <a:cxn ang="0">
                    <a:pos x="3" y="231"/>
                  </a:cxn>
                  <a:cxn ang="0">
                    <a:pos x="9" y="271"/>
                  </a:cxn>
                  <a:cxn ang="0">
                    <a:pos x="21" y="308"/>
                  </a:cxn>
                  <a:cxn ang="0">
                    <a:pos x="51" y="350"/>
                  </a:cxn>
                  <a:cxn ang="0">
                    <a:pos x="89" y="387"/>
                  </a:cxn>
                  <a:cxn ang="0">
                    <a:pos x="140" y="478"/>
                  </a:cxn>
                  <a:cxn ang="0">
                    <a:pos x="188" y="578"/>
                  </a:cxn>
                  <a:cxn ang="0">
                    <a:pos x="212" y="632"/>
                  </a:cxn>
                  <a:cxn ang="0">
                    <a:pos x="256" y="711"/>
                  </a:cxn>
                  <a:cxn ang="0">
                    <a:pos x="267" y="764"/>
                  </a:cxn>
                  <a:cxn ang="0">
                    <a:pos x="298" y="807"/>
                  </a:cxn>
                  <a:cxn ang="0">
                    <a:pos x="391" y="874"/>
                  </a:cxn>
                  <a:cxn ang="0">
                    <a:pos x="481" y="922"/>
                  </a:cxn>
                  <a:cxn ang="0">
                    <a:pos x="532" y="957"/>
                  </a:cxn>
                  <a:cxn ang="0">
                    <a:pos x="584" y="1001"/>
                  </a:cxn>
                  <a:cxn ang="0">
                    <a:pos x="620" y="995"/>
                  </a:cxn>
                  <a:cxn ang="0">
                    <a:pos x="638" y="968"/>
                  </a:cxn>
                  <a:cxn ang="0">
                    <a:pos x="649" y="935"/>
                  </a:cxn>
                  <a:cxn ang="0">
                    <a:pos x="665" y="888"/>
                  </a:cxn>
                  <a:cxn ang="0">
                    <a:pos x="651" y="865"/>
                  </a:cxn>
                  <a:cxn ang="0">
                    <a:pos x="665" y="826"/>
                  </a:cxn>
                  <a:cxn ang="0">
                    <a:pos x="671" y="793"/>
                  </a:cxn>
                  <a:cxn ang="0">
                    <a:pos x="671" y="724"/>
                  </a:cxn>
                  <a:cxn ang="0">
                    <a:pos x="686" y="675"/>
                  </a:cxn>
                  <a:cxn ang="0">
                    <a:pos x="612" y="598"/>
                  </a:cxn>
                  <a:cxn ang="0">
                    <a:pos x="591" y="564"/>
                  </a:cxn>
                  <a:cxn ang="0">
                    <a:pos x="578" y="514"/>
                  </a:cxn>
                  <a:cxn ang="0">
                    <a:pos x="502" y="537"/>
                  </a:cxn>
                  <a:cxn ang="0">
                    <a:pos x="468" y="512"/>
                  </a:cxn>
                  <a:cxn ang="0">
                    <a:pos x="450" y="480"/>
                  </a:cxn>
                  <a:cxn ang="0">
                    <a:pos x="422" y="432"/>
                  </a:cxn>
                  <a:cxn ang="0">
                    <a:pos x="428" y="362"/>
                  </a:cxn>
                  <a:cxn ang="0">
                    <a:pos x="452" y="318"/>
                  </a:cxn>
                  <a:cxn ang="0">
                    <a:pos x="510" y="254"/>
                  </a:cxn>
                  <a:cxn ang="0">
                    <a:pos x="620" y="225"/>
                  </a:cxn>
                  <a:cxn ang="0">
                    <a:pos x="596" y="205"/>
                  </a:cxn>
                  <a:cxn ang="0">
                    <a:pos x="593" y="182"/>
                  </a:cxn>
                  <a:cxn ang="0">
                    <a:pos x="605" y="137"/>
                  </a:cxn>
                  <a:cxn ang="0">
                    <a:pos x="553" y="126"/>
                  </a:cxn>
                  <a:cxn ang="0">
                    <a:pos x="516" y="120"/>
                  </a:cxn>
                  <a:cxn ang="0">
                    <a:pos x="499" y="132"/>
                  </a:cxn>
                  <a:cxn ang="0">
                    <a:pos x="461" y="130"/>
                  </a:cxn>
                  <a:cxn ang="0">
                    <a:pos x="438" y="96"/>
                  </a:cxn>
                  <a:cxn ang="0">
                    <a:pos x="419" y="69"/>
                  </a:cxn>
                  <a:cxn ang="0">
                    <a:pos x="394" y="55"/>
                  </a:cxn>
                  <a:cxn ang="0">
                    <a:pos x="366" y="21"/>
                  </a:cxn>
                  <a:cxn ang="0">
                    <a:pos x="332" y="0"/>
                  </a:cxn>
                </a:cxnLst>
                <a:rect l="0" t="0" r="r" b="b"/>
                <a:pathLst>
                  <a:path w="686" h="1005">
                    <a:moveTo>
                      <a:pt x="328" y="0"/>
                    </a:moveTo>
                    <a:lnTo>
                      <a:pt x="326" y="2"/>
                    </a:lnTo>
                    <a:lnTo>
                      <a:pt x="315" y="2"/>
                    </a:lnTo>
                    <a:lnTo>
                      <a:pt x="314" y="11"/>
                    </a:lnTo>
                    <a:lnTo>
                      <a:pt x="319" y="13"/>
                    </a:lnTo>
                    <a:lnTo>
                      <a:pt x="321" y="16"/>
                    </a:lnTo>
                    <a:lnTo>
                      <a:pt x="326" y="27"/>
                    </a:lnTo>
                    <a:lnTo>
                      <a:pt x="327" y="32"/>
                    </a:lnTo>
                    <a:lnTo>
                      <a:pt x="335" y="49"/>
                    </a:lnTo>
                    <a:lnTo>
                      <a:pt x="335" y="50"/>
                    </a:lnTo>
                    <a:lnTo>
                      <a:pt x="326" y="50"/>
                    </a:lnTo>
                    <a:lnTo>
                      <a:pt x="319" y="65"/>
                    </a:lnTo>
                    <a:lnTo>
                      <a:pt x="305" y="89"/>
                    </a:lnTo>
                    <a:lnTo>
                      <a:pt x="292" y="104"/>
                    </a:lnTo>
                    <a:lnTo>
                      <a:pt x="284" y="110"/>
                    </a:lnTo>
                    <a:lnTo>
                      <a:pt x="274" y="119"/>
                    </a:lnTo>
                    <a:lnTo>
                      <a:pt x="265" y="131"/>
                    </a:lnTo>
                    <a:lnTo>
                      <a:pt x="256" y="137"/>
                    </a:lnTo>
                    <a:lnTo>
                      <a:pt x="240" y="145"/>
                    </a:lnTo>
                    <a:lnTo>
                      <a:pt x="204" y="156"/>
                    </a:lnTo>
                    <a:lnTo>
                      <a:pt x="186" y="163"/>
                    </a:lnTo>
                    <a:lnTo>
                      <a:pt x="179" y="168"/>
                    </a:lnTo>
                    <a:lnTo>
                      <a:pt x="176" y="171"/>
                    </a:lnTo>
                    <a:lnTo>
                      <a:pt x="171" y="180"/>
                    </a:lnTo>
                    <a:lnTo>
                      <a:pt x="170" y="190"/>
                    </a:lnTo>
                    <a:lnTo>
                      <a:pt x="166" y="193"/>
                    </a:lnTo>
                    <a:lnTo>
                      <a:pt x="164" y="193"/>
                    </a:lnTo>
                    <a:lnTo>
                      <a:pt x="160" y="189"/>
                    </a:lnTo>
                    <a:lnTo>
                      <a:pt x="159" y="189"/>
                    </a:lnTo>
                    <a:lnTo>
                      <a:pt x="159" y="190"/>
                    </a:lnTo>
                    <a:lnTo>
                      <a:pt x="144" y="210"/>
                    </a:lnTo>
                    <a:lnTo>
                      <a:pt x="142" y="223"/>
                    </a:lnTo>
                    <a:lnTo>
                      <a:pt x="142" y="244"/>
                    </a:lnTo>
                    <a:lnTo>
                      <a:pt x="139" y="252"/>
                    </a:lnTo>
                    <a:lnTo>
                      <a:pt x="138" y="253"/>
                    </a:lnTo>
                    <a:lnTo>
                      <a:pt x="128" y="257"/>
                    </a:lnTo>
                    <a:lnTo>
                      <a:pt x="121" y="264"/>
                    </a:lnTo>
                    <a:lnTo>
                      <a:pt x="110" y="269"/>
                    </a:lnTo>
                    <a:lnTo>
                      <a:pt x="102" y="268"/>
                    </a:lnTo>
                    <a:lnTo>
                      <a:pt x="97" y="260"/>
                    </a:lnTo>
                    <a:lnTo>
                      <a:pt x="95" y="254"/>
                    </a:lnTo>
                    <a:lnTo>
                      <a:pt x="90" y="245"/>
                    </a:lnTo>
                    <a:lnTo>
                      <a:pt x="84" y="245"/>
                    </a:lnTo>
                    <a:lnTo>
                      <a:pt x="74" y="245"/>
                    </a:lnTo>
                    <a:lnTo>
                      <a:pt x="72" y="242"/>
                    </a:lnTo>
                    <a:lnTo>
                      <a:pt x="67" y="238"/>
                    </a:lnTo>
                    <a:lnTo>
                      <a:pt x="58" y="238"/>
                    </a:lnTo>
                    <a:lnTo>
                      <a:pt x="50" y="243"/>
                    </a:lnTo>
                    <a:lnTo>
                      <a:pt x="45" y="244"/>
                    </a:lnTo>
                    <a:lnTo>
                      <a:pt x="43" y="242"/>
                    </a:lnTo>
                    <a:lnTo>
                      <a:pt x="41" y="228"/>
                    </a:lnTo>
                    <a:lnTo>
                      <a:pt x="39" y="223"/>
                    </a:lnTo>
                    <a:lnTo>
                      <a:pt x="39" y="221"/>
                    </a:lnTo>
                    <a:lnTo>
                      <a:pt x="42" y="216"/>
                    </a:lnTo>
                    <a:lnTo>
                      <a:pt x="52" y="214"/>
                    </a:lnTo>
                    <a:lnTo>
                      <a:pt x="57" y="209"/>
                    </a:lnTo>
                    <a:lnTo>
                      <a:pt x="56" y="200"/>
                    </a:lnTo>
                    <a:lnTo>
                      <a:pt x="54" y="198"/>
                    </a:lnTo>
                    <a:lnTo>
                      <a:pt x="52" y="188"/>
                    </a:lnTo>
                    <a:lnTo>
                      <a:pt x="51" y="188"/>
                    </a:lnTo>
                    <a:lnTo>
                      <a:pt x="51" y="185"/>
                    </a:lnTo>
                    <a:lnTo>
                      <a:pt x="43" y="193"/>
                    </a:lnTo>
                    <a:lnTo>
                      <a:pt x="32" y="200"/>
                    </a:lnTo>
                    <a:lnTo>
                      <a:pt x="18" y="216"/>
                    </a:lnTo>
                    <a:lnTo>
                      <a:pt x="3" y="231"/>
                    </a:lnTo>
                    <a:lnTo>
                      <a:pt x="2" y="236"/>
                    </a:lnTo>
                    <a:lnTo>
                      <a:pt x="0" y="245"/>
                    </a:lnTo>
                    <a:lnTo>
                      <a:pt x="3" y="260"/>
                    </a:lnTo>
                    <a:lnTo>
                      <a:pt x="4" y="263"/>
                    </a:lnTo>
                    <a:lnTo>
                      <a:pt x="9" y="271"/>
                    </a:lnTo>
                    <a:lnTo>
                      <a:pt x="10" y="284"/>
                    </a:lnTo>
                    <a:lnTo>
                      <a:pt x="19" y="292"/>
                    </a:lnTo>
                    <a:lnTo>
                      <a:pt x="24" y="298"/>
                    </a:lnTo>
                    <a:lnTo>
                      <a:pt x="24" y="302"/>
                    </a:lnTo>
                    <a:lnTo>
                      <a:pt x="21" y="308"/>
                    </a:lnTo>
                    <a:lnTo>
                      <a:pt x="11" y="318"/>
                    </a:lnTo>
                    <a:lnTo>
                      <a:pt x="14" y="323"/>
                    </a:lnTo>
                    <a:lnTo>
                      <a:pt x="29" y="333"/>
                    </a:lnTo>
                    <a:lnTo>
                      <a:pt x="37" y="340"/>
                    </a:lnTo>
                    <a:lnTo>
                      <a:pt x="51" y="350"/>
                    </a:lnTo>
                    <a:lnTo>
                      <a:pt x="58" y="355"/>
                    </a:lnTo>
                    <a:lnTo>
                      <a:pt x="73" y="367"/>
                    </a:lnTo>
                    <a:lnTo>
                      <a:pt x="80" y="379"/>
                    </a:lnTo>
                    <a:lnTo>
                      <a:pt x="83" y="379"/>
                    </a:lnTo>
                    <a:lnTo>
                      <a:pt x="89" y="387"/>
                    </a:lnTo>
                    <a:lnTo>
                      <a:pt x="97" y="413"/>
                    </a:lnTo>
                    <a:lnTo>
                      <a:pt x="102" y="422"/>
                    </a:lnTo>
                    <a:lnTo>
                      <a:pt x="133" y="452"/>
                    </a:lnTo>
                    <a:lnTo>
                      <a:pt x="139" y="467"/>
                    </a:lnTo>
                    <a:lnTo>
                      <a:pt x="140" y="478"/>
                    </a:lnTo>
                    <a:lnTo>
                      <a:pt x="143" y="484"/>
                    </a:lnTo>
                    <a:lnTo>
                      <a:pt x="155" y="507"/>
                    </a:lnTo>
                    <a:lnTo>
                      <a:pt x="161" y="522"/>
                    </a:lnTo>
                    <a:lnTo>
                      <a:pt x="170" y="549"/>
                    </a:lnTo>
                    <a:lnTo>
                      <a:pt x="188" y="578"/>
                    </a:lnTo>
                    <a:lnTo>
                      <a:pt x="191" y="584"/>
                    </a:lnTo>
                    <a:lnTo>
                      <a:pt x="193" y="608"/>
                    </a:lnTo>
                    <a:lnTo>
                      <a:pt x="199" y="624"/>
                    </a:lnTo>
                    <a:lnTo>
                      <a:pt x="204" y="629"/>
                    </a:lnTo>
                    <a:lnTo>
                      <a:pt x="212" y="632"/>
                    </a:lnTo>
                    <a:lnTo>
                      <a:pt x="217" y="639"/>
                    </a:lnTo>
                    <a:lnTo>
                      <a:pt x="225" y="659"/>
                    </a:lnTo>
                    <a:lnTo>
                      <a:pt x="239" y="678"/>
                    </a:lnTo>
                    <a:lnTo>
                      <a:pt x="249" y="693"/>
                    </a:lnTo>
                    <a:lnTo>
                      <a:pt x="256" y="711"/>
                    </a:lnTo>
                    <a:lnTo>
                      <a:pt x="269" y="726"/>
                    </a:lnTo>
                    <a:lnTo>
                      <a:pt x="274" y="742"/>
                    </a:lnTo>
                    <a:lnTo>
                      <a:pt x="277" y="754"/>
                    </a:lnTo>
                    <a:lnTo>
                      <a:pt x="271" y="758"/>
                    </a:lnTo>
                    <a:lnTo>
                      <a:pt x="267" y="764"/>
                    </a:lnTo>
                    <a:lnTo>
                      <a:pt x="269" y="776"/>
                    </a:lnTo>
                    <a:lnTo>
                      <a:pt x="272" y="780"/>
                    </a:lnTo>
                    <a:lnTo>
                      <a:pt x="283" y="791"/>
                    </a:lnTo>
                    <a:lnTo>
                      <a:pt x="290" y="802"/>
                    </a:lnTo>
                    <a:lnTo>
                      <a:pt x="298" y="807"/>
                    </a:lnTo>
                    <a:lnTo>
                      <a:pt x="317" y="828"/>
                    </a:lnTo>
                    <a:lnTo>
                      <a:pt x="327" y="834"/>
                    </a:lnTo>
                    <a:lnTo>
                      <a:pt x="335" y="842"/>
                    </a:lnTo>
                    <a:lnTo>
                      <a:pt x="359" y="858"/>
                    </a:lnTo>
                    <a:lnTo>
                      <a:pt x="391" y="874"/>
                    </a:lnTo>
                    <a:lnTo>
                      <a:pt x="411" y="890"/>
                    </a:lnTo>
                    <a:lnTo>
                      <a:pt x="414" y="892"/>
                    </a:lnTo>
                    <a:lnTo>
                      <a:pt x="455" y="908"/>
                    </a:lnTo>
                    <a:lnTo>
                      <a:pt x="478" y="921"/>
                    </a:lnTo>
                    <a:lnTo>
                      <a:pt x="481" y="922"/>
                    </a:lnTo>
                    <a:lnTo>
                      <a:pt x="486" y="922"/>
                    </a:lnTo>
                    <a:lnTo>
                      <a:pt x="491" y="923"/>
                    </a:lnTo>
                    <a:lnTo>
                      <a:pt x="513" y="941"/>
                    </a:lnTo>
                    <a:lnTo>
                      <a:pt x="525" y="948"/>
                    </a:lnTo>
                    <a:lnTo>
                      <a:pt x="532" y="957"/>
                    </a:lnTo>
                    <a:lnTo>
                      <a:pt x="541" y="964"/>
                    </a:lnTo>
                    <a:lnTo>
                      <a:pt x="551" y="974"/>
                    </a:lnTo>
                    <a:lnTo>
                      <a:pt x="562" y="989"/>
                    </a:lnTo>
                    <a:lnTo>
                      <a:pt x="574" y="995"/>
                    </a:lnTo>
                    <a:lnTo>
                      <a:pt x="584" y="1001"/>
                    </a:lnTo>
                    <a:lnTo>
                      <a:pt x="585" y="1001"/>
                    </a:lnTo>
                    <a:lnTo>
                      <a:pt x="589" y="1005"/>
                    </a:lnTo>
                    <a:lnTo>
                      <a:pt x="599" y="996"/>
                    </a:lnTo>
                    <a:lnTo>
                      <a:pt x="601" y="996"/>
                    </a:lnTo>
                    <a:lnTo>
                      <a:pt x="620" y="995"/>
                    </a:lnTo>
                    <a:lnTo>
                      <a:pt x="626" y="992"/>
                    </a:lnTo>
                    <a:lnTo>
                      <a:pt x="627" y="991"/>
                    </a:lnTo>
                    <a:lnTo>
                      <a:pt x="628" y="982"/>
                    </a:lnTo>
                    <a:lnTo>
                      <a:pt x="634" y="973"/>
                    </a:lnTo>
                    <a:lnTo>
                      <a:pt x="638" y="968"/>
                    </a:lnTo>
                    <a:lnTo>
                      <a:pt x="642" y="966"/>
                    </a:lnTo>
                    <a:lnTo>
                      <a:pt x="638" y="960"/>
                    </a:lnTo>
                    <a:lnTo>
                      <a:pt x="636" y="960"/>
                    </a:lnTo>
                    <a:lnTo>
                      <a:pt x="637" y="954"/>
                    </a:lnTo>
                    <a:lnTo>
                      <a:pt x="649" y="935"/>
                    </a:lnTo>
                    <a:lnTo>
                      <a:pt x="659" y="923"/>
                    </a:lnTo>
                    <a:lnTo>
                      <a:pt x="671" y="906"/>
                    </a:lnTo>
                    <a:lnTo>
                      <a:pt x="672" y="896"/>
                    </a:lnTo>
                    <a:lnTo>
                      <a:pt x="671" y="893"/>
                    </a:lnTo>
                    <a:lnTo>
                      <a:pt x="665" y="888"/>
                    </a:lnTo>
                    <a:lnTo>
                      <a:pt x="660" y="885"/>
                    </a:lnTo>
                    <a:lnTo>
                      <a:pt x="656" y="880"/>
                    </a:lnTo>
                    <a:lnTo>
                      <a:pt x="654" y="879"/>
                    </a:lnTo>
                    <a:lnTo>
                      <a:pt x="653" y="873"/>
                    </a:lnTo>
                    <a:lnTo>
                      <a:pt x="651" y="865"/>
                    </a:lnTo>
                    <a:lnTo>
                      <a:pt x="653" y="851"/>
                    </a:lnTo>
                    <a:lnTo>
                      <a:pt x="658" y="842"/>
                    </a:lnTo>
                    <a:lnTo>
                      <a:pt x="663" y="839"/>
                    </a:lnTo>
                    <a:lnTo>
                      <a:pt x="665" y="831"/>
                    </a:lnTo>
                    <a:lnTo>
                      <a:pt x="665" y="826"/>
                    </a:lnTo>
                    <a:lnTo>
                      <a:pt x="664" y="820"/>
                    </a:lnTo>
                    <a:lnTo>
                      <a:pt x="654" y="809"/>
                    </a:lnTo>
                    <a:lnTo>
                      <a:pt x="654" y="806"/>
                    </a:lnTo>
                    <a:lnTo>
                      <a:pt x="658" y="799"/>
                    </a:lnTo>
                    <a:lnTo>
                      <a:pt x="671" y="793"/>
                    </a:lnTo>
                    <a:lnTo>
                      <a:pt x="672" y="791"/>
                    </a:lnTo>
                    <a:lnTo>
                      <a:pt x="672" y="772"/>
                    </a:lnTo>
                    <a:lnTo>
                      <a:pt x="669" y="754"/>
                    </a:lnTo>
                    <a:lnTo>
                      <a:pt x="669" y="743"/>
                    </a:lnTo>
                    <a:lnTo>
                      <a:pt x="671" y="724"/>
                    </a:lnTo>
                    <a:lnTo>
                      <a:pt x="671" y="700"/>
                    </a:lnTo>
                    <a:lnTo>
                      <a:pt x="676" y="689"/>
                    </a:lnTo>
                    <a:lnTo>
                      <a:pt x="683" y="680"/>
                    </a:lnTo>
                    <a:lnTo>
                      <a:pt x="686" y="678"/>
                    </a:lnTo>
                    <a:lnTo>
                      <a:pt x="686" y="675"/>
                    </a:lnTo>
                    <a:lnTo>
                      <a:pt x="671" y="652"/>
                    </a:lnTo>
                    <a:lnTo>
                      <a:pt x="637" y="593"/>
                    </a:lnTo>
                    <a:lnTo>
                      <a:pt x="620" y="594"/>
                    </a:lnTo>
                    <a:lnTo>
                      <a:pt x="612" y="598"/>
                    </a:lnTo>
                    <a:lnTo>
                      <a:pt x="612" y="598"/>
                    </a:lnTo>
                    <a:lnTo>
                      <a:pt x="605" y="600"/>
                    </a:lnTo>
                    <a:lnTo>
                      <a:pt x="600" y="600"/>
                    </a:lnTo>
                    <a:lnTo>
                      <a:pt x="594" y="597"/>
                    </a:lnTo>
                    <a:lnTo>
                      <a:pt x="591" y="593"/>
                    </a:lnTo>
                    <a:lnTo>
                      <a:pt x="591" y="564"/>
                    </a:lnTo>
                    <a:lnTo>
                      <a:pt x="591" y="560"/>
                    </a:lnTo>
                    <a:lnTo>
                      <a:pt x="591" y="506"/>
                    </a:lnTo>
                    <a:lnTo>
                      <a:pt x="591" y="503"/>
                    </a:lnTo>
                    <a:lnTo>
                      <a:pt x="588" y="505"/>
                    </a:lnTo>
                    <a:lnTo>
                      <a:pt x="578" y="514"/>
                    </a:lnTo>
                    <a:lnTo>
                      <a:pt x="556" y="530"/>
                    </a:lnTo>
                    <a:lnTo>
                      <a:pt x="538" y="540"/>
                    </a:lnTo>
                    <a:lnTo>
                      <a:pt x="530" y="541"/>
                    </a:lnTo>
                    <a:lnTo>
                      <a:pt x="515" y="540"/>
                    </a:lnTo>
                    <a:lnTo>
                      <a:pt x="502" y="537"/>
                    </a:lnTo>
                    <a:lnTo>
                      <a:pt x="499" y="533"/>
                    </a:lnTo>
                    <a:lnTo>
                      <a:pt x="497" y="522"/>
                    </a:lnTo>
                    <a:lnTo>
                      <a:pt x="493" y="517"/>
                    </a:lnTo>
                    <a:lnTo>
                      <a:pt x="488" y="513"/>
                    </a:lnTo>
                    <a:lnTo>
                      <a:pt x="468" y="512"/>
                    </a:lnTo>
                    <a:lnTo>
                      <a:pt x="456" y="508"/>
                    </a:lnTo>
                    <a:lnTo>
                      <a:pt x="455" y="505"/>
                    </a:lnTo>
                    <a:lnTo>
                      <a:pt x="461" y="495"/>
                    </a:lnTo>
                    <a:lnTo>
                      <a:pt x="460" y="486"/>
                    </a:lnTo>
                    <a:lnTo>
                      <a:pt x="450" y="480"/>
                    </a:lnTo>
                    <a:lnTo>
                      <a:pt x="438" y="467"/>
                    </a:lnTo>
                    <a:lnTo>
                      <a:pt x="434" y="459"/>
                    </a:lnTo>
                    <a:lnTo>
                      <a:pt x="425" y="448"/>
                    </a:lnTo>
                    <a:lnTo>
                      <a:pt x="424" y="444"/>
                    </a:lnTo>
                    <a:lnTo>
                      <a:pt x="422" y="432"/>
                    </a:lnTo>
                    <a:lnTo>
                      <a:pt x="411" y="409"/>
                    </a:lnTo>
                    <a:lnTo>
                      <a:pt x="411" y="405"/>
                    </a:lnTo>
                    <a:lnTo>
                      <a:pt x="412" y="401"/>
                    </a:lnTo>
                    <a:lnTo>
                      <a:pt x="424" y="379"/>
                    </a:lnTo>
                    <a:lnTo>
                      <a:pt x="428" y="362"/>
                    </a:lnTo>
                    <a:lnTo>
                      <a:pt x="432" y="357"/>
                    </a:lnTo>
                    <a:lnTo>
                      <a:pt x="441" y="355"/>
                    </a:lnTo>
                    <a:lnTo>
                      <a:pt x="450" y="354"/>
                    </a:lnTo>
                    <a:lnTo>
                      <a:pt x="450" y="324"/>
                    </a:lnTo>
                    <a:lnTo>
                      <a:pt x="452" y="318"/>
                    </a:lnTo>
                    <a:lnTo>
                      <a:pt x="461" y="302"/>
                    </a:lnTo>
                    <a:lnTo>
                      <a:pt x="470" y="290"/>
                    </a:lnTo>
                    <a:lnTo>
                      <a:pt x="483" y="274"/>
                    </a:lnTo>
                    <a:lnTo>
                      <a:pt x="494" y="265"/>
                    </a:lnTo>
                    <a:lnTo>
                      <a:pt x="510" y="254"/>
                    </a:lnTo>
                    <a:lnTo>
                      <a:pt x="529" y="247"/>
                    </a:lnTo>
                    <a:lnTo>
                      <a:pt x="580" y="232"/>
                    </a:lnTo>
                    <a:lnTo>
                      <a:pt x="593" y="227"/>
                    </a:lnTo>
                    <a:lnTo>
                      <a:pt x="613" y="228"/>
                    </a:lnTo>
                    <a:lnTo>
                      <a:pt x="620" y="225"/>
                    </a:lnTo>
                    <a:lnTo>
                      <a:pt x="621" y="222"/>
                    </a:lnTo>
                    <a:lnTo>
                      <a:pt x="613" y="221"/>
                    </a:lnTo>
                    <a:lnTo>
                      <a:pt x="605" y="210"/>
                    </a:lnTo>
                    <a:lnTo>
                      <a:pt x="600" y="206"/>
                    </a:lnTo>
                    <a:lnTo>
                      <a:pt x="596" y="205"/>
                    </a:lnTo>
                    <a:lnTo>
                      <a:pt x="591" y="206"/>
                    </a:lnTo>
                    <a:lnTo>
                      <a:pt x="586" y="205"/>
                    </a:lnTo>
                    <a:lnTo>
                      <a:pt x="585" y="202"/>
                    </a:lnTo>
                    <a:lnTo>
                      <a:pt x="585" y="193"/>
                    </a:lnTo>
                    <a:lnTo>
                      <a:pt x="593" y="182"/>
                    </a:lnTo>
                    <a:lnTo>
                      <a:pt x="605" y="169"/>
                    </a:lnTo>
                    <a:lnTo>
                      <a:pt x="611" y="162"/>
                    </a:lnTo>
                    <a:lnTo>
                      <a:pt x="615" y="155"/>
                    </a:lnTo>
                    <a:lnTo>
                      <a:pt x="615" y="150"/>
                    </a:lnTo>
                    <a:lnTo>
                      <a:pt x="605" y="137"/>
                    </a:lnTo>
                    <a:lnTo>
                      <a:pt x="588" y="128"/>
                    </a:lnTo>
                    <a:lnTo>
                      <a:pt x="572" y="121"/>
                    </a:lnTo>
                    <a:lnTo>
                      <a:pt x="564" y="120"/>
                    </a:lnTo>
                    <a:lnTo>
                      <a:pt x="562" y="120"/>
                    </a:lnTo>
                    <a:lnTo>
                      <a:pt x="553" y="126"/>
                    </a:lnTo>
                    <a:lnTo>
                      <a:pt x="545" y="128"/>
                    </a:lnTo>
                    <a:lnTo>
                      <a:pt x="537" y="126"/>
                    </a:lnTo>
                    <a:lnTo>
                      <a:pt x="532" y="121"/>
                    </a:lnTo>
                    <a:lnTo>
                      <a:pt x="525" y="120"/>
                    </a:lnTo>
                    <a:lnTo>
                      <a:pt x="516" y="120"/>
                    </a:lnTo>
                    <a:lnTo>
                      <a:pt x="513" y="121"/>
                    </a:lnTo>
                    <a:lnTo>
                      <a:pt x="509" y="125"/>
                    </a:lnTo>
                    <a:lnTo>
                      <a:pt x="505" y="126"/>
                    </a:lnTo>
                    <a:lnTo>
                      <a:pt x="503" y="130"/>
                    </a:lnTo>
                    <a:lnTo>
                      <a:pt x="499" y="132"/>
                    </a:lnTo>
                    <a:lnTo>
                      <a:pt x="492" y="134"/>
                    </a:lnTo>
                    <a:lnTo>
                      <a:pt x="488" y="134"/>
                    </a:lnTo>
                    <a:lnTo>
                      <a:pt x="480" y="130"/>
                    </a:lnTo>
                    <a:lnTo>
                      <a:pt x="466" y="129"/>
                    </a:lnTo>
                    <a:lnTo>
                      <a:pt x="461" y="130"/>
                    </a:lnTo>
                    <a:lnTo>
                      <a:pt x="451" y="129"/>
                    </a:lnTo>
                    <a:lnTo>
                      <a:pt x="446" y="124"/>
                    </a:lnTo>
                    <a:lnTo>
                      <a:pt x="443" y="119"/>
                    </a:lnTo>
                    <a:lnTo>
                      <a:pt x="443" y="97"/>
                    </a:lnTo>
                    <a:lnTo>
                      <a:pt x="438" y="96"/>
                    </a:lnTo>
                    <a:lnTo>
                      <a:pt x="429" y="96"/>
                    </a:lnTo>
                    <a:lnTo>
                      <a:pt x="425" y="93"/>
                    </a:lnTo>
                    <a:lnTo>
                      <a:pt x="424" y="89"/>
                    </a:lnTo>
                    <a:lnTo>
                      <a:pt x="421" y="81"/>
                    </a:lnTo>
                    <a:lnTo>
                      <a:pt x="419" y="69"/>
                    </a:lnTo>
                    <a:lnTo>
                      <a:pt x="416" y="62"/>
                    </a:lnTo>
                    <a:lnTo>
                      <a:pt x="411" y="59"/>
                    </a:lnTo>
                    <a:lnTo>
                      <a:pt x="405" y="56"/>
                    </a:lnTo>
                    <a:lnTo>
                      <a:pt x="400" y="56"/>
                    </a:lnTo>
                    <a:lnTo>
                      <a:pt x="394" y="55"/>
                    </a:lnTo>
                    <a:lnTo>
                      <a:pt x="391" y="50"/>
                    </a:lnTo>
                    <a:lnTo>
                      <a:pt x="385" y="46"/>
                    </a:lnTo>
                    <a:lnTo>
                      <a:pt x="380" y="38"/>
                    </a:lnTo>
                    <a:lnTo>
                      <a:pt x="375" y="24"/>
                    </a:lnTo>
                    <a:lnTo>
                      <a:pt x="366" y="21"/>
                    </a:lnTo>
                    <a:lnTo>
                      <a:pt x="362" y="17"/>
                    </a:lnTo>
                    <a:lnTo>
                      <a:pt x="357" y="8"/>
                    </a:lnTo>
                    <a:lnTo>
                      <a:pt x="352" y="6"/>
                    </a:lnTo>
                    <a:lnTo>
                      <a:pt x="342" y="3"/>
                    </a:lnTo>
                    <a:lnTo>
                      <a:pt x="332" y="0"/>
                    </a:lnTo>
                    <a:lnTo>
                      <a:pt x="32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82" name="Freeform 256"/>
              <p:cNvSpPr>
                <a:spLocks noChangeAspect="1"/>
              </p:cNvSpPr>
              <p:nvPr/>
            </p:nvSpPr>
            <p:spPr bwMode="gray">
              <a:xfrm>
                <a:off x="1711" y="2730"/>
                <a:ext cx="216" cy="429"/>
              </a:xfrm>
              <a:custGeom>
                <a:avLst/>
                <a:gdLst/>
                <a:ahLst/>
                <a:cxnLst>
                  <a:cxn ang="0">
                    <a:pos x="150" y="2125"/>
                  </a:cxn>
                  <a:cxn ang="0">
                    <a:pos x="60" y="2037"/>
                  </a:cxn>
                  <a:cxn ang="0">
                    <a:pos x="17" y="2007"/>
                  </a:cxn>
                  <a:cxn ang="0">
                    <a:pos x="1" y="1952"/>
                  </a:cxn>
                  <a:cxn ang="0">
                    <a:pos x="49" y="1834"/>
                  </a:cxn>
                  <a:cxn ang="0">
                    <a:pos x="52" y="1773"/>
                  </a:cxn>
                  <a:cxn ang="0">
                    <a:pos x="93" y="1669"/>
                  </a:cxn>
                  <a:cxn ang="0">
                    <a:pos x="104" y="1561"/>
                  </a:cxn>
                  <a:cxn ang="0">
                    <a:pos x="113" y="1513"/>
                  </a:cxn>
                  <a:cxn ang="0">
                    <a:pos x="79" y="1432"/>
                  </a:cxn>
                  <a:cxn ang="0">
                    <a:pos x="86" y="1317"/>
                  </a:cxn>
                  <a:cxn ang="0">
                    <a:pos x="89" y="1194"/>
                  </a:cxn>
                  <a:cxn ang="0">
                    <a:pos x="128" y="1068"/>
                  </a:cxn>
                  <a:cxn ang="0">
                    <a:pos x="138" y="915"/>
                  </a:cxn>
                  <a:cxn ang="0">
                    <a:pos x="156" y="871"/>
                  </a:cxn>
                  <a:cxn ang="0">
                    <a:pos x="192" y="751"/>
                  </a:cxn>
                  <a:cxn ang="0">
                    <a:pos x="165" y="617"/>
                  </a:cxn>
                  <a:cxn ang="0">
                    <a:pos x="179" y="530"/>
                  </a:cxn>
                  <a:cxn ang="0">
                    <a:pos x="192" y="450"/>
                  </a:cxn>
                  <a:cxn ang="0">
                    <a:pos x="260" y="312"/>
                  </a:cxn>
                  <a:cxn ang="0">
                    <a:pos x="263" y="221"/>
                  </a:cxn>
                  <a:cxn ang="0">
                    <a:pos x="317" y="139"/>
                  </a:cxn>
                  <a:cxn ang="0">
                    <a:pos x="340" y="62"/>
                  </a:cxn>
                  <a:cxn ang="0">
                    <a:pos x="396" y="0"/>
                  </a:cxn>
                  <a:cxn ang="0">
                    <a:pos x="477" y="30"/>
                  </a:cxn>
                  <a:cxn ang="0">
                    <a:pos x="507" y="16"/>
                  </a:cxn>
                  <a:cxn ang="0">
                    <a:pos x="577" y="27"/>
                  </a:cxn>
                  <a:cxn ang="0">
                    <a:pos x="671" y="105"/>
                  </a:cxn>
                  <a:cxn ang="0">
                    <a:pos x="752" y="143"/>
                  </a:cxn>
                  <a:cxn ang="0">
                    <a:pos x="850" y="209"/>
                  </a:cxn>
                  <a:cxn ang="0">
                    <a:pos x="821" y="302"/>
                  </a:cxn>
                  <a:cxn ang="0">
                    <a:pos x="908" y="342"/>
                  </a:cxn>
                  <a:cxn ang="0">
                    <a:pos x="972" y="332"/>
                  </a:cxn>
                  <a:cxn ang="0">
                    <a:pos x="1025" y="280"/>
                  </a:cxn>
                  <a:cxn ang="0">
                    <a:pos x="1080" y="270"/>
                  </a:cxn>
                  <a:cxn ang="0">
                    <a:pos x="1023" y="344"/>
                  </a:cxn>
                  <a:cxn ang="0">
                    <a:pos x="914" y="467"/>
                  </a:cxn>
                  <a:cxn ang="0">
                    <a:pos x="851" y="528"/>
                  </a:cxn>
                  <a:cxn ang="0">
                    <a:pos x="835" y="686"/>
                  </a:cxn>
                  <a:cxn ang="0">
                    <a:pos x="813" y="776"/>
                  </a:cxn>
                  <a:cxn ang="0">
                    <a:pos x="878" y="892"/>
                  </a:cxn>
                  <a:cxn ang="0">
                    <a:pos x="877" y="1004"/>
                  </a:cxn>
                  <a:cxn ang="0">
                    <a:pos x="765" y="1080"/>
                  </a:cxn>
                  <a:cxn ang="0">
                    <a:pos x="604" y="1088"/>
                  </a:cxn>
                  <a:cxn ang="0">
                    <a:pos x="604" y="1169"/>
                  </a:cxn>
                  <a:cxn ang="0">
                    <a:pos x="526" y="1251"/>
                  </a:cxn>
                  <a:cxn ang="0">
                    <a:pos x="457" y="1270"/>
                  </a:cxn>
                  <a:cxn ang="0">
                    <a:pos x="505" y="1332"/>
                  </a:cxn>
                  <a:cxn ang="0">
                    <a:pos x="518" y="1376"/>
                  </a:cxn>
                  <a:cxn ang="0">
                    <a:pos x="463" y="1361"/>
                  </a:cxn>
                  <a:cxn ang="0">
                    <a:pos x="466" y="1407"/>
                  </a:cxn>
                  <a:cxn ang="0">
                    <a:pos x="445" y="1501"/>
                  </a:cxn>
                  <a:cxn ang="0">
                    <a:pos x="386" y="1547"/>
                  </a:cxn>
                  <a:cxn ang="0">
                    <a:pos x="318" y="1633"/>
                  </a:cxn>
                  <a:cxn ang="0">
                    <a:pos x="414" y="1705"/>
                  </a:cxn>
                  <a:cxn ang="0">
                    <a:pos x="410" y="1780"/>
                  </a:cxn>
                  <a:cxn ang="0">
                    <a:pos x="321" y="1862"/>
                  </a:cxn>
                  <a:cxn ang="0">
                    <a:pos x="276" y="1953"/>
                  </a:cxn>
                  <a:cxn ang="0">
                    <a:pos x="238" y="1983"/>
                  </a:cxn>
                  <a:cxn ang="0">
                    <a:pos x="225" y="2080"/>
                  </a:cxn>
                </a:cxnLst>
                <a:rect l="0" t="0" r="r" b="b"/>
                <a:pathLst>
                  <a:path w="1080" h="2146">
                    <a:moveTo>
                      <a:pt x="275" y="2146"/>
                    </a:moveTo>
                    <a:lnTo>
                      <a:pt x="270" y="2145"/>
                    </a:lnTo>
                    <a:lnTo>
                      <a:pt x="256" y="2136"/>
                    </a:lnTo>
                    <a:lnTo>
                      <a:pt x="224" y="2131"/>
                    </a:lnTo>
                    <a:lnTo>
                      <a:pt x="198" y="2123"/>
                    </a:lnTo>
                    <a:lnTo>
                      <a:pt x="187" y="2121"/>
                    </a:lnTo>
                    <a:lnTo>
                      <a:pt x="170" y="2125"/>
                    </a:lnTo>
                    <a:lnTo>
                      <a:pt x="150" y="2125"/>
                    </a:lnTo>
                    <a:lnTo>
                      <a:pt x="145" y="2125"/>
                    </a:lnTo>
                    <a:lnTo>
                      <a:pt x="140" y="2124"/>
                    </a:lnTo>
                    <a:lnTo>
                      <a:pt x="85" y="2124"/>
                    </a:lnTo>
                    <a:lnTo>
                      <a:pt x="71" y="2118"/>
                    </a:lnTo>
                    <a:lnTo>
                      <a:pt x="66" y="2113"/>
                    </a:lnTo>
                    <a:lnTo>
                      <a:pt x="60" y="2099"/>
                    </a:lnTo>
                    <a:lnTo>
                      <a:pt x="59" y="2094"/>
                    </a:lnTo>
                    <a:lnTo>
                      <a:pt x="60" y="2037"/>
                    </a:lnTo>
                    <a:lnTo>
                      <a:pt x="59" y="2022"/>
                    </a:lnTo>
                    <a:lnTo>
                      <a:pt x="57" y="2003"/>
                    </a:lnTo>
                    <a:lnTo>
                      <a:pt x="55" y="2001"/>
                    </a:lnTo>
                    <a:lnTo>
                      <a:pt x="50" y="2000"/>
                    </a:lnTo>
                    <a:lnTo>
                      <a:pt x="49" y="2000"/>
                    </a:lnTo>
                    <a:lnTo>
                      <a:pt x="44" y="2006"/>
                    </a:lnTo>
                    <a:lnTo>
                      <a:pt x="26" y="2002"/>
                    </a:lnTo>
                    <a:lnTo>
                      <a:pt x="17" y="2007"/>
                    </a:lnTo>
                    <a:lnTo>
                      <a:pt x="14" y="2015"/>
                    </a:lnTo>
                    <a:lnTo>
                      <a:pt x="10" y="2018"/>
                    </a:lnTo>
                    <a:lnTo>
                      <a:pt x="6" y="2016"/>
                    </a:lnTo>
                    <a:lnTo>
                      <a:pt x="4" y="2010"/>
                    </a:lnTo>
                    <a:lnTo>
                      <a:pt x="1" y="1995"/>
                    </a:lnTo>
                    <a:lnTo>
                      <a:pt x="0" y="1992"/>
                    </a:lnTo>
                    <a:lnTo>
                      <a:pt x="0" y="1962"/>
                    </a:lnTo>
                    <a:lnTo>
                      <a:pt x="1" y="1952"/>
                    </a:lnTo>
                    <a:lnTo>
                      <a:pt x="1" y="1940"/>
                    </a:lnTo>
                    <a:lnTo>
                      <a:pt x="9" y="1908"/>
                    </a:lnTo>
                    <a:lnTo>
                      <a:pt x="14" y="1897"/>
                    </a:lnTo>
                    <a:lnTo>
                      <a:pt x="18" y="1893"/>
                    </a:lnTo>
                    <a:lnTo>
                      <a:pt x="32" y="1866"/>
                    </a:lnTo>
                    <a:lnTo>
                      <a:pt x="43" y="1852"/>
                    </a:lnTo>
                    <a:lnTo>
                      <a:pt x="46" y="1847"/>
                    </a:lnTo>
                    <a:lnTo>
                      <a:pt x="49" y="1834"/>
                    </a:lnTo>
                    <a:lnTo>
                      <a:pt x="52" y="1813"/>
                    </a:lnTo>
                    <a:lnTo>
                      <a:pt x="53" y="1809"/>
                    </a:lnTo>
                    <a:lnTo>
                      <a:pt x="57" y="1807"/>
                    </a:lnTo>
                    <a:lnTo>
                      <a:pt x="57" y="1798"/>
                    </a:lnTo>
                    <a:lnTo>
                      <a:pt x="55" y="1787"/>
                    </a:lnTo>
                    <a:lnTo>
                      <a:pt x="52" y="1781"/>
                    </a:lnTo>
                    <a:lnTo>
                      <a:pt x="52" y="1773"/>
                    </a:lnTo>
                    <a:lnTo>
                      <a:pt x="52" y="1773"/>
                    </a:lnTo>
                    <a:lnTo>
                      <a:pt x="52" y="1758"/>
                    </a:lnTo>
                    <a:lnTo>
                      <a:pt x="53" y="1752"/>
                    </a:lnTo>
                    <a:lnTo>
                      <a:pt x="57" y="1746"/>
                    </a:lnTo>
                    <a:lnTo>
                      <a:pt x="70" y="1727"/>
                    </a:lnTo>
                    <a:lnTo>
                      <a:pt x="80" y="1709"/>
                    </a:lnTo>
                    <a:lnTo>
                      <a:pt x="81" y="1699"/>
                    </a:lnTo>
                    <a:lnTo>
                      <a:pt x="89" y="1684"/>
                    </a:lnTo>
                    <a:lnTo>
                      <a:pt x="93" y="1669"/>
                    </a:lnTo>
                    <a:lnTo>
                      <a:pt x="95" y="1631"/>
                    </a:lnTo>
                    <a:lnTo>
                      <a:pt x="93" y="1624"/>
                    </a:lnTo>
                    <a:lnTo>
                      <a:pt x="93" y="1612"/>
                    </a:lnTo>
                    <a:lnTo>
                      <a:pt x="95" y="1607"/>
                    </a:lnTo>
                    <a:lnTo>
                      <a:pt x="95" y="1580"/>
                    </a:lnTo>
                    <a:lnTo>
                      <a:pt x="96" y="1571"/>
                    </a:lnTo>
                    <a:lnTo>
                      <a:pt x="100" y="1566"/>
                    </a:lnTo>
                    <a:lnTo>
                      <a:pt x="104" y="1561"/>
                    </a:lnTo>
                    <a:lnTo>
                      <a:pt x="104" y="1550"/>
                    </a:lnTo>
                    <a:lnTo>
                      <a:pt x="95" y="1539"/>
                    </a:lnTo>
                    <a:lnTo>
                      <a:pt x="81" y="1533"/>
                    </a:lnTo>
                    <a:lnTo>
                      <a:pt x="77" y="1523"/>
                    </a:lnTo>
                    <a:lnTo>
                      <a:pt x="81" y="1521"/>
                    </a:lnTo>
                    <a:lnTo>
                      <a:pt x="97" y="1523"/>
                    </a:lnTo>
                    <a:lnTo>
                      <a:pt x="111" y="1522"/>
                    </a:lnTo>
                    <a:lnTo>
                      <a:pt x="113" y="1513"/>
                    </a:lnTo>
                    <a:lnTo>
                      <a:pt x="112" y="1505"/>
                    </a:lnTo>
                    <a:lnTo>
                      <a:pt x="104" y="1496"/>
                    </a:lnTo>
                    <a:lnTo>
                      <a:pt x="90" y="1491"/>
                    </a:lnTo>
                    <a:lnTo>
                      <a:pt x="82" y="1491"/>
                    </a:lnTo>
                    <a:lnTo>
                      <a:pt x="82" y="1486"/>
                    </a:lnTo>
                    <a:lnTo>
                      <a:pt x="86" y="1457"/>
                    </a:lnTo>
                    <a:lnTo>
                      <a:pt x="85" y="1442"/>
                    </a:lnTo>
                    <a:lnTo>
                      <a:pt x="79" y="1432"/>
                    </a:lnTo>
                    <a:lnTo>
                      <a:pt x="77" y="1427"/>
                    </a:lnTo>
                    <a:lnTo>
                      <a:pt x="79" y="1400"/>
                    </a:lnTo>
                    <a:lnTo>
                      <a:pt x="77" y="1395"/>
                    </a:lnTo>
                    <a:lnTo>
                      <a:pt x="74" y="1392"/>
                    </a:lnTo>
                    <a:lnTo>
                      <a:pt x="71" y="1387"/>
                    </a:lnTo>
                    <a:lnTo>
                      <a:pt x="71" y="1351"/>
                    </a:lnTo>
                    <a:lnTo>
                      <a:pt x="77" y="1329"/>
                    </a:lnTo>
                    <a:lnTo>
                      <a:pt x="86" y="1317"/>
                    </a:lnTo>
                    <a:lnTo>
                      <a:pt x="90" y="1308"/>
                    </a:lnTo>
                    <a:lnTo>
                      <a:pt x="91" y="1303"/>
                    </a:lnTo>
                    <a:lnTo>
                      <a:pt x="91" y="1291"/>
                    </a:lnTo>
                    <a:lnTo>
                      <a:pt x="90" y="1287"/>
                    </a:lnTo>
                    <a:lnTo>
                      <a:pt x="81" y="1279"/>
                    </a:lnTo>
                    <a:lnTo>
                      <a:pt x="77" y="1264"/>
                    </a:lnTo>
                    <a:lnTo>
                      <a:pt x="80" y="1235"/>
                    </a:lnTo>
                    <a:lnTo>
                      <a:pt x="89" y="1194"/>
                    </a:lnTo>
                    <a:lnTo>
                      <a:pt x="89" y="1178"/>
                    </a:lnTo>
                    <a:lnTo>
                      <a:pt x="89" y="1173"/>
                    </a:lnTo>
                    <a:lnTo>
                      <a:pt x="106" y="1112"/>
                    </a:lnTo>
                    <a:lnTo>
                      <a:pt x="108" y="1097"/>
                    </a:lnTo>
                    <a:lnTo>
                      <a:pt x="111" y="1091"/>
                    </a:lnTo>
                    <a:lnTo>
                      <a:pt x="116" y="1086"/>
                    </a:lnTo>
                    <a:lnTo>
                      <a:pt x="124" y="1077"/>
                    </a:lnTo>
                    <a:lnTo>
                      <a:pt x="128" y="1068"/>
                    </a:lnTo>
                    <a:lnTo>
                      <a:pt x="128" y="1055"/>
                    </a:lnTo>
                    <a:lnTo>
                      <a:pt x="123" y="1043"/>
                    </a:lnTo>
                    <a:lnTo>
                      <a:pt x="119" y="1016"/>
                    </a:lnTo>
                    <a:lnTo>
                      <a:pt x="119" y="979"/>
                    </a:lnTo>
                    <a:lnTo>
                      <a:pt x="123" y="940"/>
                    </a:lnTo>
                    <a:lnTo>
                      <a:pt x="128" y="926"/>
                    </a:lnTo>
                    <a:lnTo>
                      <a:pt x="134" y="918"/>
                    </a:lnTo>
                    <a:lnTo>
                      <a:pt x="138" y="915"/>
                    </a:lnTo>
                    <a:lnTo>
                      <a:pt x="144" y="915"/>
                    </a:lnTo>
                    <a:lnTo>
                      <a:pt x="146" y="913"/>
                    </a:lnTo>
                    <a:lnTo>
                      <a:pt x="147" y="905"/>
                    </a:lnTo>
                    <a:lnTo>
                      <a:pt x="150" y="902"/>
                    </a:lnTo>
                    <a:lnTo>
                      <a:pt x="156" y="898"/>
                    </a:lnTo>
                    <a:lnTo>
                      <a:pt x="159" y="896"/>
                    </a:lnTo>
                    <a:lnTo>
                      <a:pt x="159" y="888"/>
                    </a:lnTo>
                    <a:lnTo>
                      <a:pt x="156" y="871"/>
                    </a:lnTo>
                    <a:lnTo>
                      <a:pt x="155" y="842"/>
                    </a:lnTo>
                    <a:lnTo>
                      <a:pt x="166" y="832"/>
                    </a:lnTo>
                    <a:lnTo>
                      <a:pt x="167" y="829"/>
                    </a:lnTo>
                    <a:lnTo>
                      <a:pt x="171" y="806"/>
                    </a:lnTo>
                    <a:lnTo>
                      <a:pt x="173" y="799"/>
                    </a:lnTo>
                    <a:lnTo>
                      <a:pt x="179" y="786"/>
                    </a:lnTo>
                    <a:lnTo>
                      <a:pt x="192" y="767"/>
                    </a:lnTo>
                    <a:lnTo>
                      <a:pt x="192" y="751"/>
                    </a:lnTo>
                    <a:lnTo>
                      <a:pt x="190" y="733"/>
                    </a:lnTo>
                    <a:lnTo>
                      <a:pt x="187" y="714"/>
                    </a:lnTo>
                    <a:lnTo>
                      <a:pt x="186" y="709"/>
                    </a:lnTo>
                    <a:lnTo>
                      <a:pt x="178" y="701"/>
                    </a:lnTo>
                    <a:lnTo>
                      <a:pt x="178" y="689"/>
                    </a:lnTo>
                    <a:lnTo>
                      <a:pt x="178" y="679"/>
                    </a:lnTo>
                    <a:lnTo>
                      <a:pt x="165" y="646"/>
                    </a:lnTo>
                    <a:lnTo>
                      <a:pt x="165" y="617"/>
                    </a:lnTo>
                    <a:lnTo>
                      <a:pt x="155" y="607"/>
                    </a:lnTo>
                    <a:lnTo>
                      <a:pt x="155" y="595"/>
                    </a:lnTo>
                    <a:lnTo>
                      <a:pt x="157" y="579"/>
                    </a:lnTo>
                    <a:lnTo>
                      <a:pt x="161" y="568"/>
                    </a:lnTo>
                    <a:lnTo>
                      <a:pt x="162" y="565"/>
                    </a:lnTo>
                    <a:lnTo>
                      <a:pt x="171" y="550"/>
                    </a:lnTo>
                    <a:lnTo>
                      <a:pt x="173" y="536"/>
                    </a:lnTo>
                    <a:lnTo>
                      <a:pt x="179" y="530"/>
                    </a:lnTo>
                    <a:lnTo>
                      <a:pt x="182" y="523"/>
                    </a:lnTo>
                    <a:lnTo>
                      <a:pt x="182" y="520"/>
                    </a:lnTo>
                    <a:lnTo>
                      <a:pt x="186" y="516"/>
                    </a:lnTo>
                    <a:lnTo>
                      <a:pt x="189" y="503"/>
                    </a:lnTo>
                    <a:lnTo>
                      <a:pt x="189" y="493"/>
                    </a:lnTo>
                    <a:lnTo>
                      <a:pt x="188" y="482"/>
                    </a:lnTo>
                    <a:lnTo>
                      <a:pt x="189" y="458"/>
                    </a:lnTo>
                    <a:lnTo>
                      <a:pt x="192" y="450"/>
                    </a:lnTo>
                    <a:lnTo>
                      <a:pt x="198" y="436"/>
                    </a:lnTo>
                    <a:lnTo>
                      <a:pt x="200" y="429"/>
                    </a:lnTo>
                    <a:lnTo>
                      <a:pt x="204" y="408"/>
                    </a:lnTo>
                    <a:lnTo>
                      <a:pt x="210" y="382"/>
                    </a:lnTo>
                    <a:lnTo>
                      <a:pt x="235" y="354"/>
                    </a:lnTo>
                    <a:lnTo>
                      <a:pt x="242" y="329"/>
                    </a:lnTo>
                    <a:lnTo>
                      <a:pt x="245" y="327"/>
                    </a:lnTo>
                    <a:lnTo>
                      <a:pt x="260" y="312"/>
                    </a:lnTo>
                    <a:lnTo>
                      <a:pt x="270" y="308"/>
                    </a:lnTo>
                    <a:lnTo>
                      <a:pt x="275" y="305"/>
                    </a:lnTo>
                    <a:lnTo>
                      <a:pt x="276" y="302"/>
                    </a:lnTo>
                    <a:lnTo>
                      <a:pt x="274" y="288"/>
                    </a:lnTo>
                    <a:lnTo>
                      <a:pt x="270" y="273"/>
                    </a:lnTo>
                    <a:lnTo>
                      <a:pt x="268" y="262"/>
                    </a:lnTo>
                    <a:lnTo>
                      <a:pt x="268" y="236"/>
                    </a:lnTo>
                    <a:lnTo>
                      <a:pt x="263" y="221"/>
                    </a:lnTo>
                    <a:lnTo>
                      <a:pt x="263" y="205"/>
                    </a:lnTo>
                    <a:lnTo>
                      <a:pt x="264" y="203"/>
                    </a:lnTo>
                    <a:lnTo>
                      <a:pt x="270" y="195"/>
                    </a:lnTo>
                    <a:lnTo>
                      <a:pt x="270" y="186"/>
                    </a:lnTo>
                    <a:lnTo>
                      <a:pt x="268" y="176"/>
                    </a:lnTo>
                    <a:lnTo>
                      <a:pt x="268" y="168"/>
                    </a:lnTo>
                    <a:lnTo>
                      <a:pt x="269" y="161"/>
                    </a:lnTo>
                    <a:lnTo>
                      <a:pt x="317" y="139"/>
                    </a:lnTo>
                    <a:lnTo>
                      <a:pt x="335" y="132"/>
                    </a:lnTo>
                    <a:lnTo>
                      <a:pt x="344" y="85"/>
                    </a:lnTo>
                    <a:lnTo>
                      <a:pt x="344" y="73"/>
                    </a:lnTo>
                    <a:lnTo>
                      <a:pt x="339" y="68"/>
                    </a:lnTo>
                    <a:lnTo>
                      <a:pt x="339" y="65"/>
                    </a:lnTo>
                    <a:lnTo>
                      <a:pt x="338" y="65"/>
                    </a:lnTo>
                    <a:lnTo>
                      <a:pt x="338" y="63"/>
                    </a:lnTo>
                    <a:lnTo>
                      <a:pt x="340" y="62"/>
                    </a:lnTo>
                    <a:lnTo>
                      <a:pt x="345" y="58"/>
                    </a:lnTo>
                    <a:lnTo>
                      <a:pt x="351" y="48"/>
                    </a:lnTo>
                    <a:lnTo>
                      <a:pt x="353" y="44"/>
                    </a:lnTo>
                    <a:lnTo>
                      <a:pt x="359" y="36"/>
                    </a:lnTo>
                    <a:lnTo>
                      <a:pt x="367" y="27"/>
                    </a:lnTo>
                    <a:lnTo>
                      <a:pt x="378" y="19"/>
                    </a:lnTo>
                    <a:lnTo>
                      <a:pt x="392" y="1"/>
                    </a:lnTo>
                    <a:lnTo>
                      <a:pt x="396" y="0"/>
                    </a:lnTo>
                    <a:lnTo>
                      <a:pt x="399" y="0"/>
                    </a:lnTo>
                    <a:lnTo>
                      <a:pt x="404" y="6"/>
                    </a:lnTo>
                    <a:lnTo>
                      <a:pt x="413" y="19"/>
                    </a:lnTo>
                    <a:lnTo>
                      <a:pt x="439" y="19"/>
                    </a:lnTo>
                    <a:lnTo>
                      <a:pt x="447" y="21"/>
                    </a:lnTo>
                    <a:lnTo>
                      <a:pt x="452" y="21"/>
                    </a:lnTo>
                    <a:lnTo>
                      <a:pt x="473" y="26"/>
                    </a:lnTo>
                    <a:lnTo>
                      <a:pt x="477" y="30"/>
                    </a:lnTo>
                    <a:lnTo>
                      <a:pt x="480" y="36"/>
                    </a:lnTo>
                    <a:lnTo>
                      <a:pt x="483" y="37"/>
                    </a:lnTo>
                    <a:lnTo>
                      <a:pt x="484" y="41"/>
                    </a:lnTo>
                    <a:lnTo>
                      <a:pt x="495" y="52"/>
                    </a:lnTo>
                    <a:lnTo>
                      <a:pt x="498" y="52"/>
                    </a:lnTo>
                    <a:lnTo>
                      <a:pt x="499" y="46"/>
                    </a:lnTo>
                    <a:lnTo>
                      <a:pt x="504" y="35"/>
                    </a:lnTo>
                    <a:lnTo>
                      <a:pt x="507" y="16"/>
                    </a:lnTo>
                    <a:lnTo>
                      <a:pt x="509" y="12"/>
                    </a:lnTo>
                    <a:lnTo>
                      <a:pt x="517" y="12"/>
                    </a:lnTo>
                    <a:lnTo>
                      <a:pt x="536" y="15"/>
                    </a:lnTo>
                    <a:lnTo>
                      <a:pt x="553" y="15"/>
                    </a:lnTo>
                    <a:lnTo>
                      <a:pt x="561" y="16"/>
                    </a:lnTo>
                    <a:lnTo>
                      <a:pt x="564" y="17"/>
                    </a:lnTo>
                    <a:lnTo>
                      <a:pt x="571" y="22"/>
                    </a:lnTo>
                    <a:lnTo>
                      <a:pt x="577" y="27"/>
                    </a:lnTo>
                    <a:lnTo>
                      <a:pt x="585" y="31"/>
                    </a:lnTo>
                    <a:lnTo>
                      <a:pt x="601" y="36"/>
                    </a:lnTo>
                    <a:lnTo>
                      <a:pt x="607" y="41"/>
                    </a:lnTo>
                    <a:lnTo>
                      <a:pt x="618" y="62"/>
                    </a:lnTo>
                    <a:lnTo>
                      <a:pt x="631" y="75"/>
                    </a:lnTo>
                    <a:lnTo>
                      <a:pt x="634" y="80"/>
                    </a:lnTo>
                    <a:lnTo>
                      <a:pt x="659" y="98"/>
                    </a:lnTo>
                    <a:lnTo>
                      <a:pt x="671" y="105"/>
                    </a:lnTo>
                    <a:lnTo>
                      <a:pt x="674" y="108"/>
                    </a:lnTo>
                    <a:lnTo>
                      <a:pt x="686" y="127"/>
                    </a:lnTo>
                    <a:lnTo>
                      <a:pt x="687" y="128"/>
                    </a:lnTo>
                    <a:lnTo>
                      <a:pt x="692" y="132"/>
                    </a:lnTo>
                    <a:lnTo>
                      <a:pt x="703" y="135"/>
                    </a:lnTo>
                    <a:lnTo>
                      <a:pt x="711" y="136"/>
                    </a:lnTo>
                    <a:lnTo>
                      <a:pt x="740" y="139"/>
                    </a:lnTo>
                    <a:lnTo>
                      <a:pt x="752" y="143"/>
                    </a:lnTo>
                    <a:lnTo>
                      <a:pt x="758" y="145"/>
                    </a:lnTo>
                    <a:lnTo>
                      <a:pt x="784" y="163"/>
                    </a:lnTo>
                    <a:lnTo>
                      <a:pt x="799" y="171"/>
                    </a:lnTo>
                    <a:lnTo>
                      <a:pt x="815" y="179"/>
                    </a:lnTo>
                    <a:lnTo>
                      <a:pt x="823" y="191"/>
                    </a:lnTo>
                    <a:lnTo>
                      <a:pt x="838" y="194"/>
                    </a:lnTo>
                    <a:lnTo>
                      <a:pt x="845" y="200"/>
                    </a:lnTo>
                    <a:lnTo>
                      <a:pt x="850" y="209"/>
                    </a:lnTo>
                    <a:lnTo>
                      <a:pt x="854" y="210"/>
                    </a:lnTo>
                    <a:lnTo>
                      <a:pt x="856" y="214"/>
                    </a:lnTo>
                    <a:lnTo>
                      <a:pt x="858" y="224"/>
                    </a:lnTo>
                    <a:lnTo>
                      <a:pt x="858" y="234"/>
                    </a:lnTo>
                    <a:lnTo>
                      <a:pt x="849" y="247"/>
                    </a:lnTo>
                    <a:lnTo>
                      <a:pt x="834" y="269"/>
                    </a:lnTo>
                    <a:lnTo>
                      <a:pt x="823" y="294"/>
                    </a:lnTo>
                    <a:lnTo>
                      <a:pt x="821" y="302"/>
                    </a:lnTo>
                    <a:lnTo>
                      <a:pt x="819" y="311"/>
                    </a:lnTo>
                    <a:lnTo>
                      <a:pt x="819" y="317"/>
                    </a:lnTo>
                    <a:lnTo>
                      <a:pt x="821" y="321"/>
                    </a:lnTo>
                    <a:lnTo>
                      <a:pt x="843" y="321"/>
                    </a:lnTo>
                    <a:lnTo>
                      <a:pt x="875" y="326"/>
                    </a:lnTo>
                    <a:lnTo>
                      <a:pt x="881" y="328"/>
                    </a:lnTo>
                    <a:lnTo>
                      <a:pt x="898" y="339"/>
                    </a:lnTo>
                    <a:lnTo>
                      <a:pt x="908" y="342"/>
                    </a:lnTo>
                    <a:lnTo>
                      <a:pt x="918" y="340"/>
                    </a:lnTo>
                    <a:lnTo>
                      <a:pt x="923" y="343"/>
                    </a:lnTo>
                    <a:lnTo>
                      <a:pt x="930" y="343"/>
                    </a:lnTo>
                    <a:lnTo>
                      <a:pt x="937" y="340"/>
                    </a:lnTo>
                    <a:lnTo>
                      <a:pt x="941" y="335"/>
                    </a:lnTo>
                    <a:lnTo>
                      <a:pt x="948" y="332"/>
                    </a:lnTo>
                    <a:lnTo>
                      <a:pt x="963" y="333"/>
                    </a:lnTo>
                    <a:lnTo>
                      <a:pt x="972" y="332"/>
                    </a:lnTo>
                    <a:lnTo>
                      <a:pt x="973" y="331"/>
                    </a:lnTo>
                    <a:lnTo>
                      <a:pt x="975" y="327"/>
                    </a:lnTo>
                    <a:lnTo>
                      <a:pt x="990" y="315"/>
                    </a:lnTo>
                    <a:lnTo>
                      <a:pt x="994" y="313"/>
                    </a:lnTo>
                    <a:lnTo>
                      <a:pt x="996" y="310"/>
                    </a:lnTo>
                    <a:lnTo>
                      <a:pt x="1010" y="299"/>
                    </a:lnTo>
                    <a:lnTo>
                      <a:pt x="1018" y="290"/>
                    </a:lnTo>
                    <a:lnTo>
                      <a:pt x="1025" y="280"/>
                    </a:lnTo>
                    <a:lnTo>
                      <a:pt x="1028" y="272"/>
                    </a:lnTo>
                    <a:lnTo>
                      <a:pt x="1031" y="256"/>
                    </a:lnTo>
                    <a:lnTo>
                      <a:pt x="1034" y="225"/>
                    </a:lnTo>
                    <a:lnTo>
                      <a:pt x="1043" y="225"/>
                    </a:lnTo>
                    <a:lnTo>
                      <a:pt x="1047" y="224"/>
                    </a:lnTo>
                    <a:lnTo>
                      <a:pt x="1061" y="224"/>
                    </a:lnTo>
                    <a:lnTo>
                      <a:pt x="1068" y="231"/>
                    </a:lnTo>
                    <a:lnTo>
                      <a:pt x="1080" y="270"/>
                    </a:lnTo>
                    <a:lnTo>
                      <a:pt x="1080" y="302"/>
                    </a:lnTo>
                    <a:lnTo>
                      <a:pt x="1079" y="313"/>
                    </a:lnTo>
                    <a:lnTo>
                      <a:pt x="1076" y="317"/>
                    </a:lnTo>
                    <a:lnTo>
                      <a:pt x="1074" y="321"/>
                    </a:lnTo>
                    <a:lnTo>
                      <a:pt x="1050" y="337"/>
                    </a:lnTo>
                    <a:lnTo>
                      <a:pt x="1043" y="339"/>
                    </a:lnTo>
                    <a:lnTo>
                      <a:pt x="1031" y="340"/>
                    </a:lnTo>
                    <a:lnTo>
                      <a:pt x="1023" y="344"/>
                    </a:lnTo>
                    <a:lnTo>
                      <a:pt x="1014" y="356"/>
                    </a:lnTo>
                    <a:lnTo>
                      <a:pt x="1005" y="366"/>
                    </a:lnTo>
                    <a:lnTo>
                      <a:pt x="961" y="404"/>
                    </a:lnTo>
                    <a:lnTo>
                      <a:pt x="959" y="408"/>
                    </a:lnTo>
                    <a:lnTo>
                      <a:pt x="955" y="415"/>
                    </a:lnTo>
                    <a:lnTo>
                      <a:pt x="935" y="440"/>
                    </a:lnTo>
                    <a:lnTo>
                      <a:pt x="932" y="446"/>
                    </a:lnTo>
                    <a:lnTo>
                      <a:pt x="914" y="467"/>
                    </a:lnTo>
                    <a:lnTo>
                      <a:pt x="899" y="479"/>
                    </a:lnTo>
                    <a:lnTo>
                      <a:pt x="892" y="488"/>
                    </a:lnTo>
                    <a:lnTo>
                      <a:pt x="883" y="494"/>
                    </a:lnTo>
                    <a:lnTo>
                      <a:pt x="881" y="499"/>
                    </a:lnTo>
                    <a:lnTo>
                      <a:pt x="872" y="509"/>
                    </a:lnTo>
                    <a:lnTo>
                      <a:pt x="862" y="514"/>
                    </a:lnTo>
                    <a:lnTo>
                      <a:pt x="861" y="520"/>
                    </a:lnTo>
                    <a:lnTo>
                      <a:pt x="851" y="528"/>
                    </a:lnTo>
                    <a:lnTo>
                      <a:pt x="850" y="531"/>
                    </a:lnTo>
                    <a:lnTo>
                      <a:pt x="853" y="554"/>
                    </a:lnTo>
                    <a:lnTo>
                      <a:pt x="848" y="576"/>
                    </a:lnTo>
                    <a:lnTo>
                      <a:pt x="848" y="591"/>
                    </a:lnTo>
                    <a:lnTo>
                      <a:pt x="846" y="601"/>
                    </a:lnTo>
                    <a:lnTo>
                      <a:pt x="838" y="625"/>
                    </a:lnTo>
                    <a:lnTo>
                      <a:pt x="838" y="676"/>
                    </a:lnTo>
                    <a:lnTo>
                      <a:pt x="835" y="686"/>
                    </a:lnTo>
                    <a:lnTo>
                      <a:pt x="834" y="692"/>
                    </a:lnTo>
                    <a:lnTo>
                      <a:pt x="826" y="705"/>
                    </a:lnTo>
                    <a:lnTo>
                      <a:pt x="823" y="714"/>
                    </a:lnTo>
                    <a:lnTo>
                      <a:pt x="818" y="740"/>
                    </a:lnTo>
                    <a:lnTo>
                      <a:pt x="817" y="756"/>
                    </a:lnTo>
                    <a:lnTo>
                      <a:pt x="818" y="765"/>
                    </a:lnTo>
                    <a:lnTo>
                      <a:pt x="817" y="774"/>
                    </a:lnTo>
                    <a:lnTo>
                      <a:pt x="813" y="776"/>
                    </a:lnTo>
                    <a:lnTo>
                      <a:pt x="822" y="796"/>
                    </a:lnTo>
                    <a:lnTo>
                      <a:pt x="846" y="810"/>
                    </a:lnTo>
                    <a:lnTo>
                      <a:pt x="856" y="817"/>
                    </a:lnTo>
                    <a:lnTo>
                      <a:pt x="869" y="828"/>
                    </a:lnTo>
                    <a:lnTo>
                      <a:pt x="885" y="845"/>
                    </a:lnTo>
                    <a:lnTo>
                      <a:pt x="886" y="855"/>
                    </a:lnTo>
                    <a:lnTo>
                      <a:pt x="875" y="880"/>
                    </a:lnTo>
                    <a:lnTo>
                      <a:pt x="878" y="892"/>
                    </a:lnTo>
                    <a:lnTo>
                      <a:pt x="889" y="907"/>
                    </a:lnTo>
                    <a:lnTo>
                      <a:pt x="903" y="913"/>
                    </a:lnTo>
                    <a:lnTo>
                      <a:pt x="913" y="912"/>
                    </a:lnTo>
                    <a:lnTo>
                      <a:pt x="914" y="921"/>
                    </a:lnTo>
                    <a:lnTo>
                      <a:pt x="914" y="950"/>
                    </a:lnTo>
                    <a:lnTo>
                      <a:pt x="908" y="963"/>
                    </a:lnTo>
                    <a:lnTo>
                      <a:pt x="889" y="991"/>
                    </a:lnTo>
                    <a:lnTo>
                      <a:pt x="877" y="1004"/>
                    </a:lnTo>
                    <a:lnTo>
                      <a:pt x="870" y="1015"/>
                    </a:lnTo>
                    <a:lnTo>
                      <a:pt x="865" y="1039"/>
                    </a:lnTo>
                    <a:lnTo>
                      <a:pt x="854" y="1049"/>
                    </a:lnTo>
                    <a:lnTo>
                      <a:pt x="840" y="1056"/>
                    </a:lnTo>
                    <a:lnTo>
                      <a:pt x="815" y="1065"/>
                    </a:lnTo>
                    <a:lnTo>
                      <a:pt x="805" y="1065"/>
                    </a:lnTo>
                    <a:lnTo>
                      <a:pt x="790" y="1072"/>
                    </a:lnTo>
                    <a:lnTo>
                      <a:pt x="765" y="1080"/>
                    </a:lnTo>
                    <a:lnTo>
                      <a:pt x="753" y="1082"/>
                    </a:lnTo>
                    <a:lnTo>
                      <a:pt x="733" y="1083"/>
                    </a:lnTo>
                    <a:lnTo>
                      <a:pt x="711" y="1091"/>
                    </a:lnTo>
                    <a:lnTo>
                      <a:pt x="677" y="1096"/>
                    </a:lnTo>
                    <a:lnTo>
                      <a:pt x="650" y="1096"/>
                    </a:lnTo>
                    <a:lnTo>
                      <a:pt x="620" y="1091"/>
                    </a:lnTo>
                    <a:lnTo>
                      <a:pt x="607" y="1079"/>
                    </a:lnTo>
                    <a:lnTo>
                      <a:pt x="604" y="1088"/>
                    </a:lnTo>
                    <a:lnTo>
                      <a:pt x="607" y="1113"/>
                    </a:lnTo>
                    <a:lnTo>
                      <a:pt x="616" y="1122"/>
                    </a:lnTo>
                    <a:lnTo>
                      <a:pt x="619" y="1130"/>
                    </a:lnTo>
                    <a:lnTo>
                      <a:pt x="617" y="1147"/>
                    </a:lnTo>
                    <a:lnTo>
                      <a:pt x="614" y="1155"/>
                    </a:lnTo>
                    <a:lnTo>
                      <a:pt x="611" y="1157"/>
                    </a:lnTo>
                    <a:lnTo>
                      <a:pt x="609" y="1156"/>
                    </a:lnTo>
                    <a:lnTo>
                      <a:pt x="604" y="1169"/>
                    </a:lnTo>
                    <a:lnTo>
                      <a:pt x="602" y="1184"/>
                    </a:lnTo>
                    <a:lnTo>
                      <a:pt x="607" y="1214"/>
                    </a:lnTo>
                    <a:lnTo>
                      <a:pt x="607" y="1221"/>
                    </a:lnTo>
                    <a:lnTo>
                      <a:pt x="603" y="1230"/>
                    </a:lnTo>
                    <a:lnTo>
                      <a:pt x="597" y="1237"/>
                    </a:lnTo>
                    <a:lnTo>
                      <a:pt x="580" y="1241"/>
                    </a:lnTo>
                    <a:lnTo>
                      <a:pt x="564" y="1252"/>
                    </a:lnTo>
                    <a:lnTo>
                      <a:pt x="526" y="1251"/>
                    </a:lnTo>
                    <a:lnTo>
                      <a:pt x="517" y="1247"/>
                    </a:lnTo>
                    <a:lnTo>
                      <a:pt x="507" y="1241"/>
                    </a:lnTo>
                    <a:lnTo>
                      <a:pt x="487" y="1232"/>
                    </a:lnTo>
                    <a:lnTo>
                      <a:pt x="472" y="1227"/>
                    </a:lnTo>
                    <a:lnTo>
                      <a:pt x="462" y="1216"/>
                    </a:lnTo>
                    <a:lnTo>
                      <a:pt x="451" y="1230"/>
                    </a:lnTo>
                    <a:lnTo>
                      <a:pt x="451" y="1251"/>
                    </a:lnTo>
                    <a:lnTo>
                      <a:pt x="457" y="1270"/>
                    </a:lnTo>
                    <a:lnTo>
                      <a:pt x="458" y="1302"/>
                    </a:lnTo>
                    <a:lnTo>
                      <a:pt x="459" y="1317"/>
                    </a:lnTo>
                    <a:lnTo>
                      <a:pt x="473" y="1329"/>
                    </a:lnTo>
                    <a:lnTo>
                      <a:pt x="487" y="1333"/>
                    </a:lnTo>
                    <a:lnTo>
                      <a:pt x="482" y="1340"/>
                    </a:lnTo>
                    <a:lnTo>
                      <a:pt x="489" y="1345"/>
                    </a:lnTo>
                    <a:lnTo>
                      <a:pt x="509" y="1340"/>
                    </a:lnTo>
                    <a:lnTo>
                      <a:pt x="505" y="1332"/>
                    </a:lnTo>
                    <a:lnTo>
                      <a:pt x="499" y="1328"/>
                    </a:lnTo>
                    <a:lnTo>
                      <a:pt x="515" y="1325"/>
                    </a:lnTo>
                    <a:lnTo>
                      <a:pt x="527" y="1317"/>
                    </a:lnTo>
                    <a:lnTo>
                      <a:pt x="534" y="1329"/>
                    </a:lnTo>
                    <a:lnTo>
                      <a:pt x="538" y="1355"/>
                    </a:lnTo>
                    <a:lnTo>
                      <a:pt x="536" y="1367"/>
                    </a:lnTo>
                    <a:lnTo>
                      <a:pt x="528" y="1372"/>
                    </a:lnTo>
                    <a:lnTo>
                      <a:pt x="518" y="1376"/>
                    </a:lnTo>
                    <a:lnTo>
                      <a:pt x="509" y="1376"/>
                    </a:lnTo>
                    <a:lnTo>
                      <a:pt x="501" y="1372"/>
                    </a:lnTo>
                    <a:lnTo>
                      <a:pt x="500" y="1360"/>
                    </a:lnTo>
                    <a:lnTo>
                      <a:pt x="495" y="1354"/>
                    </a:lnTo>
                    <a:lnTo>
                      <a:pt x="484" y="1351"/>
                    </a:lnTo>
                    <a:lnTo>
                      <a:pt x="475" y="1354"/>
                    </a:lnTo>
                    <a:lnTo>
                      <a:pt x="469" y="1360"/>
                    </a:lnTo>
                    <a:lnTo>
                      <a:pt x="463" y="1361"/>
                    </a:lnTo>
                    <a:lnTo>
                      <a:pt x="458" y="1366"/>
                    </a:lnTo>
                    <a:lnTo>
                      <a:pt x="458" y="1372"/>
                    </a:lnTo>
                    <a:lnTo>
                      <a:pt x="475" y="1381"/>
                    </a:lnTo>
                    <a:lnTo>
                      <a:pt x="487" y="1382"/>
                    </a:lnTo>
                    <a:lnTo>
                      <a:pt x="494" y="1384"/>
                    </a:lnTo>
                    <a:lnTo>
                      <a:pt x="500" y="1387"/>
                    </a:lnTo>
                    <a:lnTo>
                      <a:pt x="499" y="1389"/>
                    </a:lnTo>
                    <a:lnTo>
                      <a:pt x="466" y="1407"/>
                    </a:lnTo>
                    <a:lnTo>
                      <a:pt x="461" y="1414"/>
                    </a:lnTo>
                    <a:lnTo>
                      <a:pt x="457" y="1423"/>
                    </a:lnTo>
                    <a:lnTo>
                      <a:pt x="448" y="1432"/>
                    </a:lnTo>
                    <a:lnTo>
                      <a:pt x="446" y="1445"/>
                    </a:lnTo>
                    <a:lnTo>
                      <a:pt x="450" y="1461"/>
                    </a:lnTo>
                    <a:lnTo>
                      <a:pt x="448" y="1474"/>
                    </a:lnTo>
                    <a:lnTo>
                      <a:pt x="448" y="1490"/>
                    </a:lnTo>
                    <a:lnTo>
                      <a:pt x="445" y="1501"/>
                    </a:lnTo>
                    <a:lnTo>
                      <a:pt x="440" y="1506"/>
                    </a:lnTo>
                    <a:lnTo>
                      <a:pt x="432" y="1508"/>
                    </a:lnTo>
                    <a:lnTo>
                      <a:pt x="426" y="1520"/>
                    </a:lnTo>
                    <a:lnTo>
                      <a:pt x="431" y="1533"/>
                    </a:lnTo>
                    <a:lnTo>
                      <a:pt x="432" y="1538"/>
                    </a:lnTo>
                    <a:lnTo>
                      <a:pt x="429" y="1544"/>
                    </a:lnTo>
                    <a:lnTo>
                      <a:pt x="396" y="1542"/>
                    </a:lnTo>
                    <a:lnTo>
                      <a:pt x="386" y="1547"/>
                    </a:lnTo>
                    <a:lnTo>
                      <a:pt x="378" y="1556"/>
                    </a:lnTo>
                    <a:lnTo>
                      <a:pt x="369" y="1556"/>
                    </a:lnTo>
                    <a:lnTo>
                      <a:pt x="359" y="1561"/>
                    </a:lnTo>
                    <a:lnTo>
                      <a:pt x="342" y="1580"/>
                    </a:lnTo>
                    <a:lnTo>
                      <a:pt x="335" y="1588"/>
                    </a:lnTo>
                    <a:lnTo>
                      <a:pt x="333" y="1597"/>
                    </a:lnTo>
                    <a:lnTo>
                      <a:pt x="322" y="1615"/>
                    </a:lnTo>
                    <a:lnTo>
                      <a:pt x="318" y="1633"/>
                    </a:lnTo>
                    <a:lnTo>
                      <a:pt x="321" y="1640"/>
                    </a:lnTo>
                    <a:lnTo>
                      <a:pt x="327" y="1653"/>
                    </a:lnTo>
                    <a:lnTo>
                      <a:pt x="333" y="1664"/>
                    </a:lnTo>
                    <a:lnTo>
                      <a:pt x="343" y="1672"/>
                    </a:lnTo>
                    <a:lnTo>
                      <a:pt x="365" y="1696"/>
                    </a:lnTo>
                    <a:lnTo>
                      <a:pt x="389" y="1706"/>
                    </a:lnTo>
                    <a:lnTo>
                      <a:pt x="402" y="1707"/>
                    </a:lnTo>
                    <a:lnTo>
                      <a:pt x="414" y="1705"/>
                    </a:lnTo>
                    <a:lnTo>
                      <a:pt x="421" y="1712"/>
                    </a:lnTo>
                    <a:lnTo>
                      <a:pt x="424" y="1723"/>
                    </a:lnTo>
                    <a:lnTo>
                      <a:pt x="424" y="1739"/>
                    </a:lnTo>
                    <a:lnTo>
                      <a:pt x="417" y="1752"/>
                    </a:lnTo>
                    <a:lnTo>
                      <a:pt x="413" y="1754"/>
                    </a:lnTo>
                    <a:lnTo>
                      <a:pt x="417" y="1766"/>
                    </a:lnTo>
                    <a:lnTo>
                      <a:pt x="418" y="1776"/>
                    </a:lnTo>
                    <a:lnTo>
                      <a:pt x="410" y="1780"/>
                    </a:lnTo>
                    <a:lnTo>
                      <a:pt x="409" y="1791"/>
                    </a:lnTo>
                    <a:lnTo>
                      <a:pt x="402" y="1791"/>
                    </a:lnTo>
                    <a:lnTo>
                      <a:pt x="393" y="1796"/>
                    </a:lnTo>
                    <a:lnTo>
                      <a:pt x="376" y="1813"/>
                    </a:lnTo>
                    <a:lnTo>
                      <a:pt x="358" y="1829"/>
                    </a:lnTo>
                    <a:lnTo>
                      <a:pt x="350" y="1833"/>
                    </a:lnTo>
                    <a:lnTo>
                      <a:pt x="335" y="1849"/>
                    </a:lnTo>
                    <a:lnTo>
                      <a:pt x="321" y="1862"/>
                    </a:lnTo>
                    <a:lnTo>
                      <a:pt x="312" y="1882"/>
                    </a:lnTo>
                    <a:lnTo>
                      <a:pt x="310" y="1894"/>
                    </a:lnTo>
                    <a:lnTo>
                      <a:pt x="318" y="1887"/>
                    </a:lnTo>
                    <a:lnTo>
                      <a:pt x="310" y="1924"/>
                    </a:lnTo>
                    <a:lnTo>
                      <a:pt x="305" y="1940"/>
                    </a:lnTo>
                    <a:lnTo>
                      <a:pt x="296" y="1948"/>
                    </a:lnTo>
                    <a:lnTo>
                      <a:pt x="286" y="1953"/>
                    </a:lnTo>
                    <a:lnTo>
                      <a:pt x="276" y="1953"/>
                    </a:lnTo>
                    <a:lnTo>
                      <a:pt x="269" y="1946"/>
                    </a:lnTo>
                    <a:lnTo>
                      <a:pt x="258" y="1925"/>
                    </a:lnTo>
                    <a:lnTo>
                      <a:pt x="260" y="1945"/>
                    </a:lnTo>
                    <a:lnTo>
                      <a:pt x="268" y="1948"/>
                    </a:lnTo>
                    <a:lnTo>
                      <a:pt x="270" y="1954"/>
                    </a:lnTo>
                    <a:lnTo>
                      <a:pt x="270" y="1959"/>
                    </a:lnTo>
                    <a:lnTo>
                      <a:pt x="248" y="1974"/>
                    </a:lnTo>
                    <a:lnTo>
                      <a:pt x="238" y="1983"/>
                    </a:lnTo>
                    <a:lnTo>
                      <a:pt x="226" y="2026"/>
                    </a:lnTo>
                    <a:lnTo>
                      <a:pt x="219" y="2037"/>
                    </a:lnTo>
                    <a:lnTo>
                      <a:pt x="225" y="2037"/>
                    </a:lnTo>
                    <a:lnTo>
                      <a:pt x="230" y="2033"/>
                    </a:lnTo>
                    <a:lnTo>
                      <a:pt x="237" y="2058"/>
                    </a:lnTo>
                    <a:lnTo>
                      <a:pt x="241" y="2074"/>
                    </a:lnTo>
                    <a:lnTo>
                      <a:pt x="237" y="2081"/>
                    </a:lnTo>
                    <a:lnTo>
                      <a:pt x="225" y="2080"/>
                    </a:lnTo>
                    <a:lnTo>
                      <a:pt x="220" y="2082"/>
                    </a:lnTo>
                    <a:lnTo>
                      <a:pt x="229" y="2089"/>
                    </a:lnTo>
                    <a:lnTo>
                      <a:pt x="233" y="2088"/>
                    </a:lnTo>
                    <a:lnTo>
                      <a:pt x="240" y="2089"/>
                    </a:lnTo>
                    <a:lnTo>
                      <a:pt x="256" y="2120"/>
                    </a:lnTo>
                    <a:lnTo>
                      <a:pt x="275" y="2145"/>
                    </a:lnTo>
                    <a:lnTo>
                      <a:pt x="275" y="214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83" name="Freeform 257"/>
              <p:cNvSpPr>
                <a:spLocks noChangeAspect="1"/>
              </p:cNvSpPr>
              <p:nvPr/>
            </p:nvSpPr>
            <p:spPr bwMode="gray">
              <a:xfrm>
                <a:off x="1763" y="3165"/>
                <a:ext cx="38" cy="45"/>
              </a:xfrm>
              <a:custGeom>
                <a:avLst/>
                <a:gdLst/>
                <a:ahLst/>
                <a:cxnLst>
                  <a:cxn ang="0">
                    <a:pos x="4" y="208"/>
                  </a:cxn>
                  <a:cxn ang="0">
                    <a:pos x="4" y="196"/>
                  </a:cxn>
                  <a:cxn ang="0">
                    <a:pos x="3" y="191"/>
                  </a:cxn>
                  <a:cxn ang="0">
                    <a:pos x="0" y="0"/>
                  </a:cxn>
                  <a:cxn ang="0">
                    <a:pos x="6" y="5"/>
                  </a:cxn>
                  <a:cxn ang="0">
                    <a:pos x="11" y="14"/>
                  </a:cxn>
                  <a:cxn ang="0">
                    <a:pos x="29" y="43"/>
                  </a:cxn>
                  <a:cxn ang="0">
                    <a:pos x="29" y="48"/>
                  </a:cxn>
                  <a:cxn ang="0">
                    <a:pos x="25" y="42"/>
                  </a:cxn>
                  <a:cxn ang="0">
                    <a:pos x="17" y="40"/>
                  </a:cxn>
                  <a:cxn ang="0">
                    <a:pos x="11" y="42"/>
                  </a:cxn>
                  <a:cxn ang="0">
                    <a:pos x="10" y="50"/>
                  </a:cxn>
                  <a:cxn ang="0">
                    <a:pos x="14" y="58"/>
                  </a:cxn>
                  <a:cxn ang="0">
                    <a:pos x="20" y="61"/>
                  </a:cxn>
                  <a:cxn ang="0">
                    <a:pos x="26" y="67"/>
                  </a:cxn>
                  <a:cxn ang="0">
                    <a:pos x="31" y="74"/>
                  </a:cxn>
                  <a:cxn ang="0">
                    <a:pos x="37" y="94"/>
                  </a:cxn>
                  <a:cxn ang="0">
                    <a:pos x="42" y="99"/>
                  </a:cxn>
                  <a:cxn ang="0">
                    <a:pos x="59" y="111"/>
                  </a:cxn>
                  <a:cxn ang="0">
                    <a:pos x="74" y="129"/>
                  </a:cxn>
                  <a:cxn ang="0">
                    <a:pos x="81" y="132"/>
                  </a:cxn>
                  <a:cxn ang="0">
                    <a:pos x="86" y="136"/>
                  </a:cxn>
                  <a:cxn ang="0">
                    <a:pos x="94" y="138"/>
                  </a:cxn>
                  <a:cxn ang="0">
                    <a:pos x="97" y="144"/>
                  </a:cxn>
                  <a:cxn ang="0">
                    <a:pos x="108" y="148"/>
                  </a:cxn>
                  <a:cxn ang="0">
                    <a:pos x="119" y="161"/>
                  </a:cxn>
                  <a:cxn ang="0">
                    <a:pos x="142" y="179"/>
                  </a:cxn>
                  <a:cxn ang="0">
                    <a:pos x="156" y="187"/>
                  </a:cxn>
                  <a:cxn ang="0">
                    <a:pos x="182" y="190"/>
                  </a:cxn>
                  <a:cxn ang="0">
                    <a:pos x="192" y="187"/>
                  </a:cxn>
                  <a:cxn ang="0">
                    <a:pos x="193" y="193"/>
                  </a:cxn>
                  <a:cxn ang="0">
                    <a:pos x="191" y="206"/>
                  </a:cxn>
                  <a:cxn ang="0">
                    <a:pos x="187" y="210"/>
                  </a:cxn>
                  <a:cxn ang="0">
                    <a:pos x="175" y="215"/>
                  </a:cxn>
                  <a:cxn ang="0">
                    <a:pos x="155" y="212"/>
                  </a:cxn>
                  <a:cxn ang="0">
                    <a:pos x="129" y="220"/>
                  </a:cxn>
                  <a:cxn ang="0">
                    <a:pos x="127" y="224"/>
                  </a:cxn>
                  <a:cxn ang="0">
                    <a:pos x="118" y="222"/>
                  </a:cxn>
                  <a:cxn ang="0">
                    <a:pos x="102" y="212"/>
                  </a:cxn>
                  <a:cxn ang="0">
                    <a:pos x="74" y="206"/>
                  </a:cxn>
                  <a:cxn ang="0">
                    <a:pos x="48" y="206"/>
                  </a:cxn>
                  <a:cxn ang="0">
                    <a:pos x="40" y="202"/>
                  </a:cxn>
                  <a:cxn ang="0">
                    <a:pos x="33" y="201"/>
                  </a:cxn>
                  <a:cxn ang="0">
                    <a:pos x="25" y="199"/>
                  </a:cxn>
                  <a:cxn ang="0">
                    <a:pos x="9" y="208"/>
                  </a:cxn>
                  <a:cxn ang="0">
                    <a:pos x="4" y="208"/>
                  </a:cxn>
                </a:cxnLst>
                <a:rect l="0" t="0" r="r" b="b"/>
                <a:pathLst>
                  <a:path w="193" h="224">
                    <a:moveTo>
                      <a:pt x="4" y="208"/>
                    </a:moveTo>
                    <a:lnTo>
                      <a:pt x="4" y="196"/>
                    </a:lnTo>
                    <a:lnTo>
                      <a:pt x="3" y="191"/>
                    </a:lnTo>
                    <a:lnTo>
                      <a:pt x="0" y="0"/>
                    </a:lnTo>
                    <a:lnTo>
                      <a:pt x="6" y="5"/>
                    </a:lnTo>
                    <a:lnTo>
                      <a:pt x="11" y="14"/>
                    </a:lnTo>
                    <a:lnTo>
                      <a:pt x="29" y="43"/>
                    </a:lnTo>
                    <a:lnTo>
                      <a:pt x="29" y="48"/>
                    </a:lnTo>
                    <a:lnTo>
                      <a:pt x="25" y="42"/>
                    </a:lnTo>
                    <a:lnTo>
                      <a:pt x="17" y="40"/>
                    </a:lnTo>
                    <a:lnTo>
                      <a:pt x="11" y="42"/>
                    </a:lnTo>
                    <a:lnTo>
                      <a:pt x="10" y="50"/>
                    </a:lnTo>
                    <a:lnTo>
                      <a:pt x="14" y="58"/>
                    </a:lnTo>
                    <a:lnTo>
                      <a:pt x="20" y="61"/>
                    </a:lnTo>
                    <a:lnTo>
                      <a:pt x="26" y="67"/>
                    </a:lnTo>
                    <a:lnTo>
                      <a:pt x="31" y="74"/>
                    </a:lnTo>
                    <a:lnTo>
                      <a:pt x="37" y="94"/>
                    </a:lnTo>
                    <a:lnTo>
                      <a:pt x="42" y="99"/>
                    </a:lnTo>
                    <a:lnTo>
                      <a:pt x="59" y="111"/>
                    </a:lnTo>
                    <a:lnTo>
                      <a:pt x="74" y="129"/>
                    </a:lnTo>
                    <a:lnTo>
                      <a:pt x="81" y="132"/>
                    </a:lnTo>
                    <a:lnTo>
                      <a:pt x="86" y="136"/>
                    </a:lnTo>
                    <a:lnTo>
                      <a:pt x="94" y="138"/>
                    </a:lnTo>
                    <a:lnTo>
                      <a:pt x="97" y="144"/>
                    </a:lnTo>
                    <a:lnTo>
                      <a:pt x="108" y="148"/>
                    </a:lnTo>
                    <a:lnTo>
                      <a:pt x="119" y="161"/>
                    </a:lnTo>
                    <a:lnTo>
                      <a:pt x="142" y="179"/>
                    </a:lnTo>
                    <a:lnTo>
                      <a:pt x="156" y="187"/>
                    </a:lnTo>
                    <a:lnTo>
                      <a:pt x="182" y="190"/>
                    </a:lnTo>
                    <a:lnTo>
                      <a:pt x="192" y="187"/>
                    </a:lnTo>
                    <a:lnTo>
                      <a:pt x="193" y="193"/>
                    </a:lnTo>
                    <a:lnTo>
                      <a:pt x="191" y="206"/>
                    </a:lnTo>
                    <a:lnTo>
                      <a:pt x="187" y="210"/>
                    </a:lnTo>
                    <a:lnTo>
                      <a:pt x="175" y="215"/>
                    </a:lnTo>
                    <a:lnTo>
                      <a:pt x="155" y="212"/>
                    </a:lnTo>
                    <a:lnTo>
                      <a:pt x="129" y="220"/>
                    </a:lnTo>
                    <a:lnTo>
                      <a:pt x="127" y="224"/>
                    </a:lnTo>
                    <a:lnTo>
                      <a:pt x="118" y="222"/>
                    </a:lnTo>
                    <a:lnTo>
                      <a:pt x="102" y="212"/>
                    </a:lnTo>
                    <a:lnTo>
                      <a:pt x="74" y="206"/>
                    </a:lnTo>
                    <a:lnTo>
                      <a:pt x="48" y="206"/>
                    </a:lnTo>
                    <a:lnTo>
                      <a:pt x="40" y="202"/>
                    </a:lnTo>
                    <a:lnTo>
                      <a:pt x="33" y="201"/>
                    </a:lnTo>
                    <a:lnTo>
                      <a:pt x="25" y="199"/>
                    </a:lnTo>
                    <a:lnTo>
                      <a:pt x="9" y="208"/>
                    </a:lnTo>
                    <a:lnTo>
                      <a:pt x="4" y="20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84" name="Freeform 258"/>
              <p:cNvSpPr>
                <a:spLocks noChangeAspect="1"/>
              </p:cNvSpPr>
              <p:nvPr/>
            </p:nvSpPr>
            <p:spPr bwMode="gray">
              <a:xfrm>
                <a:off x="1879" y="2422"/>
                <a:ext cx="45" cy="45"/>
              </a:xfrm>
              <a:custGeom>
                <a:avLst/>
                <a:gdLst/>
                <a:ahLst/>
                <a:cxnLst>
                  <a:cxn ang="0">
                    <a:pos x="197" y="195"/>
                  </a:cxn>
                  <a:cxn ang="0">
                    <a:pos x="172" y="187"/>
                  </a:cxn>
                  <a:cxn ang="0">
                    <a:pos x="146" y="193"/>
                  </a:cxn>
                  <a:cxn ang="0">
                    <a:pos x="129" y="190"/>
                  </a:cxn>
                  <a:cxn ang="0">
                    <a:pos x="124" y="217"/>
                  </a:cxn>
                  <a:cxn ang="0">
                    <a:pos x="103" y="221"/>
                  </a:cxn>
                  <a:cxn ang="0">
                    <a:pos x="91" y="214"/>
                  </a:cxn>
                  <a:cxn ang="0">
                    <a:pos x="79" y="205"/>
                  </a:cxn>
                  <a:cxn ang="0">
                    <a:pos x="59" y="178"/>
                  </a:cxn>
                  <a:cxn ang="0">
                    <a:pos x="52" y="166"/>
                  </a:cxn>
                  <a:cxn ang="0">
                    <a:pos x="47" y="151"/>
                  </a:cxn>
                  <a:cxn ang="0">
                    <a:pos x="43" y="140"/>
                  </a:cxn>
                  <a:cxn ang="0">
                    <a:pos x="30" y="139"/>
                  </a:cxn>
                  <a:cxn ang="0">
                    <a:pos x="26" y="130"/>
                  </a:cxn>
                  <a:cxn ang="0">
                    <a:pos x="15" y="122"/>
                  </a:cxn>
                  <a:cxn ang="0">
                    <a:pos x="0" y="101"/>
                  </a:cxn>
                  <a:cxn ang="0">
                    <a:pos x="4" y="84"/>
                  </a:cxn>
                  <a:cxn ang="0">
                    <a:pos x="9" y="60"/>
                  </a:cxn>
                  <a:cxn ang="0">
                    <a:pos x="11" y="55"/>
                  </a:cxn>
                  <a:cxn ang="0">
                    <a:pos x="22" y="50"/>
                  </a:cxn>
                  <a:cxn ang="0">
                    <a:pos x="38" y="49"/>
                  </a:cxn>
                  <a:cxn ang="0">
                    <a:pos x="46" y="39"/>
                  </a:cxn>
                  <a:cxn ang="0">
                    <a:pos x="44" y="32"/>
                  </a:cxn>
                  <a:cxn ang="0">
                    <a:pos x="43" y="26"/>
                  </a:cxn>
                  <a:cxn ang="0">
                    <a:pos x="57" y="9"/>
                  </a:cxn>
                  <a:cxn ang="0">
                    <a:pos x="62" y="5"/>
                  </a:cxn>
                  <a:cxn ang="0">
                    <a:pos x="71" y="0"/>
                  </a:cxn>
                  <a:cxn ang="0">
                    <a:pos x="114" y="6"/>
                  </a:cxn>
                  <a:cxn ang="0">
                    <a:pos x="154" y="3"/>
                  </a:cxn>
                  <a:cxn ang="0">
                    <a:pos x="168" y="0"/>
                  </a:cxn>
                  <a:cxn ang="0">
                    <a:pos x="200" y="3"/>
                  </a:cxn>
                  <a:cxn ang="0">
                    <a:pos x="225" y="11"/>
                  </a:cxn>
                  <a:cxn ang="0">
                    <a:pos x="222" y="25"/>
                  </a:cxn>
                  <a:cxn ang="0">
                    <a:pos x="218" y="33"/>
                  </a:cxn>
                  <a:cxn ang="0">
                    <a:pos x="206" y="49"/>
                  </a:cxn>
                  <a:cxn ang="0">
                    <a:pos x="208" y="90"/>
                  </a:cxn>
                  <a:cxn ang="0">
                    <a:pos x="220" y="114"/>
                  </a:cxn>
                  <a:cxn ang="0">
                    <a:pos x="221" y="117"/>
                  </a:cxn>
                  <a:cxn ang="0">
                    <a:pos x="225" y="140"/>
                  </a:cxn>
                  <a:cxn ang="0">
                    <a:pos x="218" y="181"/>
                  </a:cxn>
                  <a:cxn ang="0">
                    <a:pos x="203" y="197"/>
                  </a:cxn>
                </a:cxnLst>
                <a:rect l="0" t="0" r="r" b="b"/>
                <a:pathLst>
                  <a:path w="226" h="221">
                    <a:moveTo>
                      <a:pt x="203" y="197"/>
                    </a:moveTo>
                    <a:lnTo>
                      <a:pt x="197" y="195"/>
                    </a:lnTo>
                    <a:lnTo>
                      <a:pt x="193" y="193"/>
                    </a:lnTo>
                    <a:lnTo>
                      <a:pt x="172" y="187"/>
                    </a:lnTo>
                    <a:lnTo>
                      <a:pt x="150" y="193"/>
                    </a:lnTo>
                    <a:lnTo>
                      <a:pt x="146" y="193"/>
                    </a:lnTo>
                    <a:lnTo>
                      <a:pt x="136" y="190"/>
                    </a:lnTo>
                    <a:lnTo>
                      <a:pt x="129" y="190"/>
                    </a:lnTo>
                    <a:lnTo>
                      <a:pt x="123" y="193"/>
                    </a:lnTo>
                    <a:lnTo>
                      <a:pt x="124" y="217"/>
                    </a:lnTo>
                    <a:lnTo>
                      <a:pt x="120" y="221"/>
                    </a:lnTo>
                    <a:lnTo>
                      <a:pt x="103" y="221"/>
                    </a:lnTo>
                    <a:lnTo>
                      <a:pt x="91" y="216"/>
                    </a:lnTo>
                    <a:lnTo>
                      <a:pt x="91" y="214"/>
                    </a:lnTo>
                    <a:lnTo>
                      <a:pt x="89" y="214"/>
                    </a:lnTo>
                    <a:lnTo>
                      <a:pt x="79" y="205"/>
                    </a:lnTo>
                    <a:lnTo>
                      <a:pt x="65" y="188"/>
                    </a:lnTo>
                    <a:lnTo>
                      <a:pt x="59" y="178"/>
                    </a:lnTo>
                    <a:lnTo>
                      <a:pt x="58" y="172"/>
                    </a:lnTo>
                    <a:lnTo>
                      <a:pt x="52" y="166"/>
                    </a:lnTo>
                    <a:lnTo>
                      <a:pt x="52" y="156"/>
                    </a:lnTo>
                    <a:lnTo>
                      <a:pt x="47" y="151"/>
                    </a:lnTo>
                    <a:lnTo>
                      <a:pt x="46" y="143"/>
                    </a:lnTo>
                    <a:lnTo>
                      <a:pt x="43" y="140"/>
                    </a:lnTo>
                    <a:lnTo>
                      <a:pt x="32" y="140"/>
                    </a:lnTo>
                    <a:lnTo>
                      <a:pt x="30" y="139"/>
                    </a:lnTo>
                    <a:lnTo>
                      <a:pt x="26" y="135"/>
                    </a:lnTo>
                    <a:lnTo>
                      <a:pt x="26" y="130"/>
                    </a:lnTo>
                    <a:lnTo>
                      <a:pt x="17" y="123"/>
                    </a:lnTo>
                    <a:lnTo>
                      <a:pt x="15" y="122"/>
                    </a:lnTo>
                    <a:lnTo>
                      <a:pt x="6" y="107"/>
                    </a:lnTo>
                    <a:lnTo>
                      <a:pt x="0" y="101"/>
                    </a:lnTo>
                    <a:lnTo>
                      <a:pt x="0" y="95"/>
                    </a:lnTo>
                    <a:lnTo>
                      <a:pt x="4" y="84"/>
                    </a:lnTo>
                    <a:lnTo>
                      <a:pt x="9" y="75"/>
                    </a:lnTo>
                    <a:lnTo>
                      <a:pt x="9" y="60"/>
                    </a:lnTo>
                    <a:lnTo>
                      <a:pt x="10" y="58"/>
                    </a:lnTo>
                    <a:lnTo>
                      <a:pt x="11" y="55"/>
                    </a:lnTo>
                    <a:lnTo>
                      <a:pt x="15" y="53"/>
                    </a:lnTo>
                    <a:lnTo>
                      <a:pt x="22" y="50"/>
                    </a:lnTo>
                    <a:lnTo>
                      <a:pt x="32" y="50"/>
                    </a:lnTo>
                    <a:lnTo>
                      <a:pt x="38" y="49"/>
                    </a:lnTo>
                    <a:lnTo>
                      <a:pt x="39" y="46"/>
                    </a:lnTo>
                    <a:lnTo>
                      <a:pt x="46" y="39"/>
                    </a:lnTo>
                    <a:lnTo>
                      <a:pt x="46" y="32"/>
                    </a:lnTo>
                    <a:lnTo>
                      <a:pt x="44" y="32"/>
                    </a:lnTo>
                    <a:lnTo>
                      <a:pt x="42" y="30"/>
                    </a:lnTo>
                    <a:lnTo>
                      <a:pt x="43" y="26"/>
                    </a:lnTo>
                    <a:lnTo>
                      <a:pt x="50" y="15"/>
                    </a:lnTo>
                    <a:lnTo>
                      <a:pt x="57" y="9"/>
                    </a:lnTo>
                    <a:lnTo>
                      <a:pt x="58" y="6"/>
                    </a:lnTo>
                    <a:lnTo>
                      <a:pt x="62" y="5"/>
                    </a:lnTo>
                    <a:lnTo>
                      <a:pt x="66" y="0"/>
                    </a:lnTo>
                    <a:lnTo>
                      <a:pt x="71" y="0"/>
                    </a:lnTo>
                    <a:lnTo>
                      <a:pt x="95" y="6"/>
                    </a:lnTo>
                    <a:lnTo>
                      <a:pt x="114" y="6"/>
                    </a:lnTo>
                    <a:lnTo>
                      <a:pt x="139" y="1"/>
                    </a:lnTo>
                    <a:lnTo>
                      <a:pt x="154" y="3"/>
                    </a:lnTo>
                    <a:lnTo>
                      <a:pt x="166" y="1"/>
                    </a:lnTo>
                    <a:lnTo>
                      <a:pt x="168" y="0"/>
                    </a:lnTo>
                    <a:lnTo>
                      <a:pt x="175" y="0"/>
                    </a:lnTo>
                    <a:lnTo>
                      <a:pt x="200" y="3"/>
                    </a:lnTo>
                    <a:lnTo>
                      <a:pt x="225" y="10"/>
                    </a:lnTo>
                    <a:lnTo>
                      <a:pt x="225" y="11"/>
                    </a:lnTo>
                    <a:lnTo>
                      <a:pt x="225" y="22"/>
                    </a:lnTo>
                    <a:lnTo>
                      <a:pt x="222" y="25"/>
                    </a:lnTo>
                    <a:lnTo>
                      <a:pt x="222" y="27"/>
                    </a:lnTo>
                    <a:lnTo>
                      <a:pt x="218" y="33"/>
                    </a:lnTo>
                    <a:lnTo>
                      <a:pt x="210" y="39"/>
                    </a:lnTo>
                    <a:lnTo>
                      <a:pt x="206" y="49"/>
                    </a:lnTo>
                    <a:lnTo>
                      <a:pt x="206" y="71"/>
                    </a:lnTo>
                    <a:lnTo>
                      <a:pt x="208" y="90"/>
                    </a:lnTo>
                    <a:lnTo>
                      <a:pt x="211" y="101"/>
                    </a:lnTo>
                    <a:lnTo>
                      <a:pt x="220" y="114"/>
                    </a:lnTo>
                    <a:lnTo>
                      <a:pt x="220" y="116"/>
                    </a:lnTo>
                    <a:lnTo>
                      <a:pt x="221" y="117"/>
                    </a:lnTo>
                    <a:lnTo>
                      <a:pt x="226" y="125"/>
                    </a:lnTo>
                    <a:lnTo>
                      <a:pt x="225" y="140"/>
                    </a:lnTo>
                    <a:lnTo>
                      <a:pt x="220" y="162"/>
                    </a:lnTo>
                    <a:lnTo>
                      <a:pt x="218" y="181"/>
                    </a:lnTo>
                    <a:lnTo>
                      <a:pt x="216" y="184"/>
                    </a:lnTo>
                    <a:lnTo>
                      <a:pt x="203" y="19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85" name="Freeform 259"/>
              <p:cNvSpPr>
                <a:spLocks noChangeAspect="1"/>
              </p:cNvSpPr>
              <p:nvPr/>
            </p:nvSpPr>
            <p:spPr bwMode="gray">
              <a:xfrm rot="-1047951">
                <a:off x="1790" y="2357"/>
                <a:ext cx="4" cy="4"/>
              </a:xfrm>
              <a:custGeom>
                <a:avLst/>
                <a:gdLst/>
                <a:ahLst/>
                <a:cxnLst>
                  <a:cxn ang="0">
                    <a:pos x="148" y="0"/>
                  </a:cxn>
                  <a:cxn ang="0">
                    <a:pos x="169" y="17"/>
                  </a:cxn>
                  <a:cxn ang="0">
                    <a:pos x="183" y="54"/>
                  </a:cxn>
                  <a:cxn ang="0">
                    <a:pos x="114" y="93"/>
                  </a:cxn>
                  <a:cxn ang="0">
                    <a:pos x="86" y="86"/>
                  </a:cxn>
                  <a:cxn ang="0">
                    <a:pos x="66" y="72"/>
                  </a:cxn>
                  <a:cxn ang="0">
                    <a:pos x="14" y="72"/>
                  </a:cxn>
                  <a:cxn ang="0">
                    <a:pos x="0" y="41"/>
                  </a:cxn>
                  <a:cxn ang="0">
                    <a:pos x="24" y="24"/>
                  </a:cxn>
                  <a:cxn ang="0">
                    <a:pos x="54" y="24"/>
                  </a:cxn>
                  <a:cxn ang="0">
                    <a:pos x="83" y="44"/>
                  </a:cxn>
                  <a:cxn ang="0">
                    <a:pos x="148" y="0"/>
                  </a:cxn>
                </a:cxnLst>
                <a:rect l="0" t="0" r="r" b="b"/>
                <a:pathLst>
                  <a:path w="183" h="93">
                    <a:moveTo>
                      <a:pt x="148" y="0"/>
                    </a:moveTo>
                    <a:lnTo>
                      <a:pt x="169" y="17"/>
                    </a:lnTo>
                    <a:lnTo>
                      <a:pt x="183" y="54"/>
                    </a:lnTo>
                    <a:lnTo>
                      <a:pt x="114" y="93"/>
                    </a:lnTo>
                    <a:lnTo>
                      <a:pt x="86" y="86"/>
                    </a:lnTo>
                    <a:lnTo>
                      <a:pt x="66" y="72"/>
                    </a:lnTo>
                    <a:lnTo>
                      <a:pt x="14" y="72"/>
                    </a:lnTo>
                    <a:lnTo>
                      <a:pt x="0" y="41"/>
                    </a:lnTo>
                    <a:lnTo>
                      <a:pt x="24" y="24"/>
                    </a:lnTo>
                    <a:lnTo>
                      <a:pt x="54" y="24"/>
                    </a:lnTo>
                    <a:lnTo>
                      <a:pt x="83" y="44"/>
                    </a:lnTo>
                    <a:lnTo>
                      <a:pt x="14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86" name="Freeform 260"/>
              <p:cNvSpPr>
                <a:spLocks noChangeAspect="1"/>
              </p:cNvSpPr>
              <p:nvPr/>
            </p:nvSpPr>
            <p:spPr bwMode="gray">
              <a:xfrm rot="-1047951">
                <a:off x="1753" y="2352"/>
                <a:ext cx="3" cy="4"/>
              </a:xfrm>
              <a:custGeom>
                <a:avLst/>
                <a:gdLst/>
                <a:ahLst/>
                <a:cxnLst>
                  <a:cxn ang="0">
                    <a:pos x="24" y="37"/>
                  </a:cxn>
                  <a:cxn ang="0">
                    <a:pos x="0" y="0"/>
                  </a:cxn>
                  <a:cxn ang="0">
                    <a:pos x="0" y="10"/>
                  </a:cxn>
                  <a:cxn ang="0">
                    <a:pos x="5" y="41"/>
                  </a:cxn>
                  <a:cxn ang="0">
                    <a:pos x="24" y="72"/>
                  </a:cxn>
                  <a:cxn ang="0">
                    <a:pos x="101" y="102"/>
                  </a:cxn>
                  <a:cxn ang="0">
                    <a:pos x="101" y="85"/>
                  </a:cxn>
                  <a:cxn ang="0">
                    <a:pos x="59" y="68"/>
                  </a:cxn>
                  <a:cxn ang="0">
                    <a:pos x="24" y="37"/>
                  </a:cxn>
                </a:cxnLst>
                <a:rect l="0" t="0" r="r" b="b"/>
                <a:pathLst>
                  <a:path w="101" h="102">
                    <a:moveTo>
                      <a:pt x="24" y="37"/>
                    </a:moveTo>
                    <a:lnTo>
                      <a:pt x="0" y="0"/>
                    </a:lnTo>
                    <a:lnTo>
                      <a:pt x="0" y="10"/>
                    </a:lnTo>
                    <a:lnTo>
                      <a:pt x="5" y="41"/>
                    </a:lnTo>
                    <a:lnTo>
                      <a:pt x="24" y="72"/>
                    </a:lnTo>
                    <a:lnTo>
                      <a:pt x="101" y="102"/>
                    </a:lnTo>
                    <a:lnTo>
                      <a:pt x="101" y="85"/>
                    </a:lnTo>
                    <a:lnTo>
                      <a:pt x="59" y="68"/>
                    </a:lnTo>
                    <a:lnTo>
                      <a:pt x="24" y="3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87" name="Freeform 261"/>
              <p:cNvSpPr>
                <a:spLocks noChangeAspect="1"/>
              </p:cNvSpPr>
              <p:nvPr/>
            </p:nvSpPr>
            <p:spPr bwMode="gray">
              <a:xfrm rot="-1047951">
                <a:off x="1758" y="2351"/>
                <a:ext cx="2" cy="4"/>
              </a:xfrm>
              <a:custGeom>
                <a:avLst/>
                <a:gdLst/>
                <a:ahLst/>
                <a:cxnLst>
                  <a:cxn ang="0">
                    <a:pos x="20" y="17"/>
                  </a:cxn>
                  <a:cxn ang="0">
                    <a:pos x="0" y="0"/>
                  </a:cxn>
                  <a:cxn ang="0">
                    <a:pos x="13" y="26"/>
                  </a:cxn>
                  <a:cxn ang="0">
                    <a:pos x="38" y="51"/>
                  </a:cxn>
                  <a:cxn ang="0">
                    <a:pos x="52" y="82"/>
                  </a:cxn>
                  <a:cxn ang="0">
                    <a:pos x="62" y="85"/>
                  </a:cxn>
                  <a:cxn ang="0">
                    <a:pos x="69" y="38"/>
                  </a:cxn>
                  <a:cxn ang="0">
                    <a:pos x="52" y="23"/>
                  </a:cxn>
                  <a:cxn ang="0">
                    <a:pos x="20" y="17"/>
                  </a:cxn>
                </a:cxnLst>
                <a:rect l="0" t="0" r="r" b="b"/>
                <a:pathLst>
                  <a:path w="69" h="85">
                    <a:moveTo>
                      <a:pt x="20" y="17"/>
                    </a:moveTo>
                    <a:lnTo>
                      <a:pt x="0" y="0"/>
                    </a:lnTo>
                    <a:lnTo>
                      <a:pt x="13" y="26"/>
                    </a:lnTo>
                    <a:lnTo>
                      <a:pt x="38" y="51"/>
                    </a:lnTo>
                    <a:lnTo>
                      <a:pt x="52" y="82"/>
                    </a:lnTo>
                    <a:lnTo>
                      <a:pt x="62" y="85"/>
                    </a:lnTo>
                    <a:lnTo>
                      <a:pt x="69" y="38"/>
                    </a:lnTo>
                    <a:lnTo>
                      <a:pt x="52" y="23"/>
                    </a:lnTo>
                    <a:lnTo>
                      <a:pt x="20" y="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68" name="Freeform 262"/>
            <p:cNvSpPr>
              <a:spLocks noChangeAspect="1"/>
            </p:cNvSpPr>
            <p:nvPr/>
          </p:nvSpPr>
          <p:spPr bwMode="gray">
            <a:xfrm>
              <a:off x="3234531" y="3429347"/>
              <a:ext cx="74613" cy="74613"/>
            </a:xfrm>
            <a:custGeom>
              <a:avLst/>
              <a:gdLst/>
              <a:ahLst/>
              <a:cxnLst>
                <a:cxn ang="0">
                  <a:pos x="223" y="0"/>
                </a:cxn>
                <a:cxn ang="0">
                  <a:pos x="206" y="11"/>
                </a:cxn>
                <a:cxn ang="0">
                  <a:pos x="187" y="16"/>
                </a:cxn>
                <a:cxn ang="0">
                  <a:pos x="163" y="21"/>
                </a:cxn>
                <a:cxn ang="0">
                  <a:pos x="156" y="14"/>
                </a:cxn>
                <a:cxn ang="0">
                  <a:pos x="149" y="16"/>
                </a:cxn>
                <a:cxn ang="0">
                  <a:pos x="143" y="18"/>
                </a:cxn>
                <a:cxn ang="0">
                  <a:pos x="136" y="38"/>
                </a:cxn>
                <a:cxn ang="0">
                  <a:pos x="123" y="43"/>
                </a:cxn>
                <a:cxn ang="0">
                  <a:pos x="117" y="50"/>
                </a:cxn>
                <a:cxn ang="0">
                  <a:pos x="110" y="58"/>
                </a:cxn>
                <a:cxn ang="0">
                  <a:pos x="101" y="61"/>
                </a:cxn>
                <a:cxn ang="0">
                  <a:pos x="93" y="63"/>
                </a:cxn>
                <a:cxn ang="0">
                  <a:pos x="78" y="54"/>
                </a:cxn>
                <a:cxn ang="0">
                  <a:pos x="68" y="72"/>
                </a:cxn>
                <a:cxn ang="0">
                  <a:pos x="46" y="72"/>
                </a:cxn>
                <a:cxn ang="0">
                  <a:pos x="43" y="95"/>
                </a:cxn>
                <a:cxn ang="0">
                  <a:pos x="35" y="101"/>
                </a:cxn>
                <a:cxn ang="0">
                  <a:pos x="29" y="111"/>
                </a:cxn>
                <a:cxn ang="0">
                  <a:pos x="2" y="112"/>
                </a:cxn>
                <a:cxn ang="0">
                  <a:pos x="2" y="120"/>
                </a:cxn>
                <a:cxn ang="0">
                  <a:pos x="20" y="141"/>
                </a:cxn>
                <a:cxn ang="0">
                  <a:pos x="57" y="181"/>
                </a:cxn>
                <a:cxn ang="0">
                  <a:pos x="70" y="194"/>
                </a:cxn>
                <a:cxn ang="0">
                  <a:pos x="95" y="211"/>
                </a:cxn>
                <a:cxn ang="0">
                  <a:pos x="98" y="221"/>
                </a:cxn>
                <a:cxn ang="0">
                  <a:pos x="105" y="215"/>
                </a:cxn>
                <a:cxn ang="0">
                  <a:pos x="120" y="220"/>
                </a:cxn>
                <a:cxn ang="0">
                  <a:pos x="152" y="226"/>
                </a:cxn>
                <a:cxn ang="0">
                  <a:pos x="165" y="224"/>
                </a:cxn>
                <a:cxn ang="0">
                  <a:pos x="182" y="235"/>
                </a:cxn>
                <a:cxn ang="0">
                  <a:pos x="197" y="236"/>
                </a:cxn>
                <a:cxn ang="0">
                  <a:pos x="214" y="231"/>
                </a:cxn>
                <a:cxn ang="0">
                  <a:pos x="212" y="224"/>
                </a:cxn>
                <a:cxn ang="0">
                  <a:pos x="204" y="200"/>
                </a:cxn>
                <a:cxn ang="0">
                  <a:pos x="212" y="181"/>
                </a:cxn>
                <a:cxn ang="0">
                  <a:pos x="219" y="117"/>
                </a:cxn>
                <a:cxn ang="0">
                  <a:pos x="231" y="43"/>
                </a:cxn>
                <a:cxn ang="0">
                  <a:pos x="234" y="0"/>
                </a:cxn>
              </a:cxnLst>
              <a:rect l="0" t="0" r="r" b="b"/>
              <a:pathLst>
                <a:path w="234" h="236">
                  <a:moveTo>
                    <a:pt x="234" y="0"/>
                  </a:moveTo>
                  <a:lnTo>
                    <a:pt x="223" y="0"/>
                  </a:lnTo>
                  <a:lnTo>
                    <a:pt x="209" y="6"/>
                  </a:lnTo>
                  <a:lnTo>
                    <a:pt x="206" y="11"/>
                  </a:lnTo>
                  <a:lnTo>
                    <a:pt x="197" y="16"/>
                  </a:lnTo>
                  <a:lnTo>
                    <a:pt x="187" y="16"/>
                  </a:lnTo>
                  <a:lnTo>
                    <a:pt x="180" y="21"/>
                  </a:lnTo>
                  <a:lnTo>
                    <a:pt x="163" y="21"/>
                  </a:lnTo>
                  <a:lnTo>
                    <a:pt x="160" y="18"/>
                  </a:lnTo>
                  <a:lnTo>
                    <a:pt x="156" y="14"/>
                  </a:lnTo>
                  <a:lnTo>
                    <a:pt x="150" y="12"/>
                  </a:lnTo>
                  <a:lnTo>
                    <a:pt x="149" y="16"/>
                  </a:lnTo>
                  <a:lnTo>
                    <a:pt x="147" y="17"/>
                  </a:lnTo>
                  <a:lnTo>
                    <a:pt x="143" y="18"/>
                  </a:lnTo>
                  <a:lnTo>
                    <a:pt x="139" y="25"/>
                  </a:lnTo>
                  <a:lnTo>
                    <a:pt x="136" y="38"/>
                  </a:lnTo>
                  <a:lnTo>
                    <a:pt x="133" y="41"/>
                  </a:lnTo>
                  <a:lnTo>
                    <a:pt x="123" y="43"/>
                  </a:lnTo>
                  <a:lnTo>
                    <a:pt x="118" y="48"/>
                  </a:lnTo>
                  <a:lnTo>
                    <a:pt x="117" y="50"/>
                  </a:lnTo>
                  <a:lnTo>
                    <a:pt x="113" y="52"/>
                  </a:lnTo>
                  <a:lnTo>
                    <a:pt x="110" y="58"/>
                  </a:lnTo>
                  <a:lnTo>
                    <a:pt x="101" y="59"/>
                  </a:lnTo>
                  <a:lnTo>
                    <a:pt x="101" y="61"/>
                  </a:lnTo>
                  <a:lnTo>
                    <a:pt x="99" y="63"/>
                  </a:lnTo>
                  <a:lnTo>
                    <a:pt x="93" y="63"/>
                  </a:lnTo>
                  <a:lnTo>
                    <a:pt x="85" y="57"/>
                  </a:lnTo>
                  <a:lnTo>
                    <a:pt x="78" y="54"/>
                  </a:lnTo>
                  <a:lnTo>
                    <a:pt x="72" y="64"/>
                  </a:lnTo>
                  <a:lnTo>
                    <a:pt x="68" y="72"/>
                  </a:lnTo>
                  <a:lnTo>
                    <a:pt x="51" y="74"/>
                  </a:lnTo>
                  <a:lnTo>
                    <a:pt x="46" y="72"/>
                  </a:lnTo>
                  <a:lnTo>
                    <a:pt x="43" y="80"/>
                  </a:lnTo>
                  <a:lnTo>
                    <a:pt x="43" y="95"/>
                  </a:lnTo>
                  <a:lnTo>
                    <a:pt x="41" y="96"/>
                  </a:lnTo>
                  <a:lnTo>
                    <a:pt x="35" y="101"/>
                  </a:lnTo>
                  <a:lnTo>
                    <a:pt x="32" y="108"/>
                  </a:lnTo>
                  <a:lnTo>
                    <a:pt x="29" y="111"/>
                  </a:lnTo>
                  <a:lnTo>
                    <a:pt x="12" y="112"/>
                  </a:lnTo>
                  <a:lnTo>
                    <a:pt x="2" y="112"/>
                  </a:lnTo>
                  <a:lnTo>
                    <a:pt x="0" y="118"/>
                  </a:lnTo>
                  <a:lnTo>
                    <a:pt x="2" y="120"/>
                  </a:lnTo>
                  <a:lnTo>
                    <a:pt x="16" y="136"/>
                  </a:lnTo>
                  <a:lnTo>
                    <a:pt x="20" y="141"/>
                  </a:lnTo>
                  <a:lnTo>
                    <a:pt x="42" y="162"/>
                  </a:lnTo>
                  <a:lnTo>
                    <a:pt x="57" y="181"/>
                  </a:lnTo>
                  <a:lnTo>
                    <a:pt x="66" y="189"/>
                  </a:lnTo>
                  <a:lnTo>
                    <a:pt x="70" y="194"/>
                  </a:lnTo>
                  <a:lnTo>
                    <a:pt x="77" y="197"/>
                  </a:lnTo>
                  <a:lnTo>
                    <a:pt x="95" y="211"/>
                  </a:lnTo>
                  <a:lnTo>
                    <a:pt x="98" y="217"/>
                  </a:lnTo>
                  <a:lnTo>
                    <a:pt x="98" y="221"/>
                  </a:lnTo>
                  <a:lnTo>
                    <a:pt x="99" y="221"/>
                  </a:lnTo>
                  <a:lnTo>
                    <a:pt x="105" y="215"/>
                  </a:lnTo>
                  <a:lnTo>
                    <a:pt x="110" y="215"/>
                  </a:lnTo>
                  <a:lnTo>
                    <a:pt x="120" y="220"/>
                  </a:lnTo>
                  <a:lnTo>
                    <a:pt x="143" y="226"/>
                  </a:lnTo>
                  <a:lnTo>
                    <a:pt x="152" y="226"/>
                  </a:lnTo>
                  <a:lnTo>
                    <a:pt x="160" y="224"/>
                  </a:lnTo>
                  <a:lnTo>
                    <a:pt x="165" y="224"/>
                  </a:lnTo>
                  <a:lnTo>
                    <a:pt x="174" y="227"/>
                  </a:lnTo>
                  <a:lnTo>
                    <a:pt x="182" y="235"/>
                  </a:lnTo>
                  <a:lnTo>
                    <a:pt x="187" y="236"/>
                  </a:lnTo>
                  <a:lnTo>
                    <a:pt x="197" y="236"/>
                  </a:lnTo>
                  <a:lnTo>
                    <a:pt x="209" y="233"/>
                  </a:lnTo>
                  <a:lnTo>
                    <a:pt x="214" y="231"/>
                  </a:lnTo>
                  <a:lnTo>
                    <a:pt x="214" y="230"/>
                  </a:lnTo>
                  <a:lnTo>
                    <a:pt x="212" y="224"/>
                  </a:lnTo>
                  <a:lnTo>
                    <a:pt x="204" y="211"/>
                  </a:lnTo>
                  <a:lnTo>
                    <a:pt x="204" y="200"/>
                  </a:lnTo>
                  <a:lnTo>
                    <a:pt x="209" y="190"/>
                  </a:lnTo>
                  <a:lnTo>
                    <a:pt x="212" y="181"/>
                  </a:lnTo>
                  <a:lnTo>
                    <a:pt x="213" y="156"/>
                  </a:lnTo>
                  <a:lnTo>
                    <a:pt x="219" y="117"/>
                  </a:lnTo>
                  <a:lnTo>
                    <a:pt x="219" y="82"/>
                  </a:lnTo>
                  <a:lnTo>
                    <a:pt x="231" y="43"/>
                  </a:lnTo>
                  <a:lnTo>
                    <a:pt x="234" y="23"/>
                  </a:lnTo>
                  <a:lnTo>
                    <a:pt x="23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9" name="Freeform 263"/>
            <p:cNvSpPr>
              <a:spLocks noChangeAspect="1"/>
            </p:cNvSpPr>
            <p:nvPr/>
          </p:nvSpPr>
          <p:spPr bwMode="gray">
            <a:xfrm>
              <a:off x="3313906" y="3524597"/>
              <a:ext cx="101600" cy="42863"/>
            </a:xfrm>
            <a:custGeom>
              <a:avLst/>
              <a:gdLst/>
              <a:ahLst/>
              <a:cxnLst>
                <a:cxn ang="0">
                  <a:pos x="19" y="1"/>
                </a:cxn>
                <a:cxn ang="0">
                  <a:pos x="6" y="9"/>
                </a:cxn>
                <a:cxn ang="0">
                  <a:pos x="16" y="32"/>
                </a:cxn>
                <a:cxn ang="0">
                  <a:pos x="10" y="44"/>
                </a:cxn>
                <a:cxn ang="0">
                  <a:pos x="1" y="71"/>
                </a:cxn>
                <a:cxn ang="0">
                  <a:pos x="7" y="82"/>
                </a:cxn>
                <a:cxn ang="0">
                  <a:pos x="22" y="72"/>
                </a:cxn>
                <a:cxn ang="0">
                  <a:pos x="58" y="80"/>
                </a:cxn>
                <a:cxn ang="0">
                  <a:pos x="75" y="87"/>
                </a:cxn>
                <a:cxn ang="0">
                  <a:pos x="92" y="112"/>
                </a:cxn>
                <a:cxn ang="0">
                  <a:pos x="109" y="103"/>
                </a:cxn>
                <a:cxn ang="0">
                  <a:pos x="117" y="131"/>
                </a:cxn>
                <a:cxn ang="0">
                  <a:pos x="135" y="134"/>
                </a:cxn>
                <a:cxn ang="0">
                  <a:pos x="157" y="110"/>
                </a:cxn>
                <a:cxn ang="0">
                  <a:pos x="139" y="95"/>
                </a:cxn>
                <a:cxn ang="0">
                  <a:pos x="140" y="81"/>
                </a:cxn>
                <a:cxn ang="0">
                  <a:pos x="160" y="72"/>
                </a:cxn>
                <a:cxn ang="0">
                  <a:pos x="187" y="43"/>
                </a:cxn>
                <a:cxn ang="0">
                  <a:pos x="201" y="34"/>
                </a:cxn>
                <a:cxn ang="0">
                  <a:pos x="222" y="45"/>
                </a:cxn>
                <a:cxn ang="0">
                  <a:pos x="260" y="63"/>
                </a:cxn>
                <a:cxn ang="0">
                  <a:pos x="273" y="71"/>
                </a:cxn>
                <a:cxn ang="0">
                  <a:pos x="258" y="85"/>
                </a:cxn>
                <a:cxn ang="0">
                  <a:pos x="261" y="110"/>
                </a:cxn>
                <a:cxn ang="0">
                  <a:pos x="281" y="128"/>
                </a:cxn>
                <a:cxn ang="0">
                  <a:pos x="290" y="109"/>
                </a:cxn>
                <a:cxn ang="0">
                  <a:pos x="302" y="109"/>
                </a:cxn>
                <a:cxn ang="0">
                  <a:pos x="318" y="87"/>
                </a:cxn>
                <a:cxn ang="0">
                  <a:pos x="313" y="77"/>
                </a:cxn>
                <a:cxn ang="0">
                  <a:pos x="304" y="66"/>
                </a:cxn>
                <a:cxn ang="0">
                  <a:pos x="297" y="48"/>
                </a:cxn>
                <a:cxn ang="0">
                  <a:pos x="266" y="18"/>
                </a:cxn>
                <a:cxn ang="0">
                  <a:pos x="231" y="11"/>
                </a:cxn>
                <a:cxn ang="0">
                  <a:pos x="189" y="1"/>
                </a:cxn>
                <a:cxn ang="0">
                  <a:pos x="176" y="11"/>
                </a:cxn>
                <a:cxn ang="0">
                  <a:pos x="164" y="31"/>
                </a:cxn>
                <a:cxn ang="0">
                  <a:pos x="156" y="20"/>
                </a:cxn>
                <a:cxn ang="0">
                  <a:pos x="118" y="36"/>
                </a:cxn>
                <a:cxn ang="0">
                  <a:pos x="101" y="44"/>
                </a:cxn>
                <a:cxn ang="0">
                  <a:pos x="71" y="34"/>
                </a:cxn>
                <a:cxn ang="0">
                  <a:pos x="45" y="23"/>
                </a:cxn>
                <a:cxn ang="0">
                  <a:pos x="35" y="7"/>
                </a:cxn>
              </a:cxnLst>
              <a:rect l="0" t="0" r="r" b="b"/>
              <a:pathLst>
                <a:path w="318" h="135">
                  <a:moveTo>
                    <a:pt x="23" y="0"/>
                  </a:moveTo>
                  <a:lnTo>
                    <a:pt x="22" y="1"/>
                  </a:lnTo>
                  <a:lnTo>
                    <a:pt x="19" y="1"/>
                  </a:lnTo>
                  <a:lnTo>
                    <a:pt x="17" y="0"/>
                  </a:lnTo>
                  <a:lnTo>
                    <a:pt x="13" y="0"/>
                  </a:lnTo>
                  <a:lnTo>
                    <a:pt x="6" y="9"/>
                  </a:lnTo>
                  <a:lnTo>
                    <a:pt x="5" y="23"/>
                  </a:lnTo>
                  <a:lnTo>
                    <a:pt x="12" y="28"/>
                  </a:lnTo>
                  <a:lnTo>
                    <a:pt x="16" y="32"/>
                  </a:lnTo>
                  <a:lnTo>
                    <a:pt x="15" y="37"/>
                  </a:lnTo>
                  <a:lnTo>
                    <a:pt x="11" y="40"/>
                  </a:lnTo>
                  <a:lnTo>
                    <a:pt x="10" y="44"/>
                  </a:lnTo>
                  <a:lnTo>
                    <a:pt x="10" y="56"/>
                  </a:lnTo>
                  <a:lnTo>
                    <a:pt x="8" y="61"/>
                  </a:lnTo>
                  <a:lnTo>
                    <a:pt x="1" y="71"/>
                  </a:lnTo>
                  <a:lnTo>
                    <a:pt x="0" y="71"/>
                  </a:lnTo>
                  <a:lnTo>
                    <a:pt x="6" y="82"/>
                  </a:lnTo>
                  <a:lnTo>
                    <a:pt x="7" y="82"/>
                  </a:lnTo>
                  <a:lnTo>
                    <a:pt x="10" y="75"/>
                  </a:lnTo>
                  <a:lnTo>
                    <a:pt x="12" y="72"/>
                  </a:lnTo>
                  <a:lnTo>
                    <a:pt x="22" y="72"/>
                  </a:lnTo>
                  <a:lnTo>
                    <a:pt x="40" y="75"/>
                  </a:lnTo>
                  <a:lnTo>
                    <a:pt x="48" y="76"/>
                  </a:lnTo>
                  <a:lnTo>
                    <a:pt x="58" y="80"/>
                  </a:lnTo>
                  <a:lnTo>
                    <a:pt x="67" y="81"/>
                  </a:lnTo>
                  <a:lnTo>
                    <a:pt x="70" y="82"/>
                  </a:lnTo>
                  <a:lnTo>
                    <a:pt x="75" y="87"/>
                  </a:lnTo>
                  <a:lnTo>
                    <a:pt x="78" y="96"/>
                  </a:lnTo>
                  <a:lnTo>
                    <a:pt x="85" y="103"/>
                  </a:lnTo>
                  <a:lnTo>
                    <a:pt x="92" y="112"/>
                  </a:lnTo>
                  <a:lnTo>
                    <a:pt x="98" y="112"/>
                  </a:lnTo>
                  <a:lnTo>
                    <a:pt x="103" y="106"/>
                  </a:lnTo>
                  <a:lnTo>
                    <a:pt x="109" y="103"/>
                  </a:lnTo>
                  <a:lnTo>
                    <a:pt x="113" y="112"/>
                  </a:lnTo>
                  <a:lnTo>
                    <a:pt x="113" y="122"/>
                  </a:lnTo>
                  <a:lnTo>
                    <a:pt x="117" y="131"/>
                  </a:lnTo>
                  <a:lnTo>
                    <a:pt x="118" y="134"/>
                  </a:lnTo>
                  <a:lnTo>
                    <a:pt x="130" y="135"/>
                  </a:lnTo>
                  <a:lnTo>
                    <a:pt x="135" y="134"/>
                  </a:lnTo>
                  <a:lnTo>
                    <a:pt x="152" y="124"/>
                  </a:lnTo>
                  <a:lnTo>
                    <a:pt x="160" y="117"/>
                  </a:lnTo>
                  <a:lnTo>
                    <a:pt x="157" y="110"/>
                  </a:lnTo>
                  <a:lnTo>
                    <a:pt x="152" y="107"/>
                  </a:lnTo>
                  <a:lnTo>
                    <a:pt x="148" y="102"/>
                  </a:lnTo>
                  <a:lnTo>
                    <a:pt x="139" y="95"/>
                  </a:lnTo>
                  <a:lnTo>
                    <a:pt x="137" y="91"/>
                  </a:lnTo>
                  <a:lnTo>
                    <a:pt x="137" y="87"/>
                  </a:lnTo>
                  <a:lnTo>
                    <a:pt x="140" y="81"/>
                  </a:lnTo>
                  <a:lnTo>
                    <a:pt x="148" y="75"/>
                  </a:lnTo>
                  <a:lnTo>
                    <a:pt x="156" y="72"/>
                  </a:lnTo>
                  <a:lnTo>
                    <a:pt x="160" y="72"/>
                  </a:lnTo>
                  <a:lnTo>
                    <a:pt x="168" y="68"/>
                  </a:lnTo>
                  <a:lnTo>
                    <a:pt x="177" y="58"/>
                  </a:lnTo>
                  <a:lnTo>
                    <a:pt x="187" y="43"/>
                  </a:lnTo>
                  <a:lnTo>
                    <a:pt x="189" y="39"/>
                  </a:lnTo>
                  <a:lnTo>
                    <a:pt x="190" y="38"/>
                  </a:lnTo>
                  <a:lnTo>
                    <a:pt x="201" y="34"/>
                  </a:lnTo>
                  <a:lnTo>
                    <a:pt x="205" y="34"/>
                  </a:lnTo>
                  <a:lnTo>
                    <a:pt x="209" y="36"/>
                  </a:lnTo>
                  <a:lnTo>
                    <a:pt x="222" y="45"/>
                  </a:lnTo>
                  <a:lnTo>
                    <a:pt x="241" y="54"/>
                  </a:lnTo>
                  <a:lnTo>
                    <a:pt x="252" y="66"/>
                  </a:lnTo>
                  <a:lnTo>
                    <a:pt x="260" y="63"/>
                  </a:lnTo>
                  <a:lnTo>
                    <a:pt x="266" y="63"/>
                  </a:lnTo>
                  <a:lnTo>
                    <a:pt x="273" y="68"/>
                  </a:lnTo>
                  <a:lnTo>
                    <a:pt x="273" y="71"/>
                  </a:lnTo>
                  <a:lnTo>
                    <a:pt x="269" y="71"/>
                  </a:lnTo>
                  <a:lnTo>
                    <a:pt x="259" y="80"/>
                  </a:lnTo>
                  <a:lnTo>
                    <a:pt x="258" y="85"/>
                  </a:lnTo>
                  <a:lnTo>
                    <a:pt x="257" y="93"/>
                  </a:lnTo>
                  <a:lnTo>
                    <a:pt x="258" y="104"/>
                  </a:lnTo>
                  <a:lnTo>
                    <a:pt x="261" y="110"/>
                  </a:lnTo>
                  <a:lnTo>
                    <a:pt x="273" y="123"/>
                  </a:lnTo>
                  <a:lnTo>
                    <a:pt x="280" y="128"/>
                  </a:lnTo>
                  <a:lnTo>
                    <a:pt x="281" y="128"/>
                  </a:lnTo>
                  <a:lnTo>
                    <a:pt x="281" y="123"/>
                  </a:lnTo>
                  <a:lnTo>
                    <a:pt x="290" y="117"/>
                  </a:lnTo>
                  <a:lnTo>
                    <a:pt x="290" y="109"/>
                  </a:lnTo>
                  <a:lnTo>
                    <a:pt x="293" y="108"/>
                  </a:lnTo>
                  <a:lnTo>
                    <a:pt x="298" y="112"/>
                  </a:lnTo>
                  <a:lnTo>
                    <a:pt x="302" y="109"/>
                  </a:lnTo>
                  <a:lnTo>
                    <a:pt x="312" y="96"/>
                  </a:lnTo>
                  <a:lnTo>
                    <a:pt x="318" y="91"/>
                  </a:lnTo>
                  <a:lnTo>
                    <a:pt x="318" y="87"/>
                  </a:lnTo>
                  <a:lnTo>
                    <a:pt x="314" y="85"/>
                  </a:lnTo>
                  <a:lnTo>
                    <a:pt x="313" y="83"/>
                  </a:lnTo>
                  <a:lnTo>
                    <a:pt x="313" y="77"/>
                  </a:lnTo>
                  <a:lnTo>
                    <a:pt x="309" y="71"/>
                  </a:lnTo>
                  <a:lnTo>
                    <a:pt x="304" y="68"/>
                  </a:lnTo>
                  <a:lnTo>
                    <a:pt x="304" y="66"/>
                  </a:lnTo>
                  <a:lnTo>
                    <a:pt x="306" y="58"/>
                  </a:lnTo>
                  <a:lnTo>
                    <a:pt x="307" y="54"/>
                  </a:lnTo>
                  <a:lnTo>
                    <a:pt x="297" y="48"/>
                  </a:lnTo>
                  <a:lnTo>
                    <a:pt x="287" y="37"/>
                  </a:lnTo>
                  <a:lnTo>
                    <a:pt x="284" y="33"/>
                  </a:lnTo>
                  <a:lnTo>
                    <a:pt x="266" y="18"/>
                  </a:lnTo>
                  <a:lnTo>
                    <a:pt x="257" y="15"/>
                  </a:lnTo>
                  <a:lnTo>
                    <a:pt x="244" y="11"/>
                  </a:lnTo>
                  <a:lnTo>
                    <a:pt x="231" y="11"/>
                  </a:lnTo>
                  <a:lnTo>
                    <a:pt x="218" y="7"/>
                  </a:lnTo>
                  <a:lnTo>
                    <a:pt x="209" y="1"/>
                  </a:lnTo>
                  <a:lnTo>
                    <a:pt x="189" y="1"/>
                  </a:lnTo>
                  <a:lnTo>
                    <a:pt x="184" y="2"/>
                  </a:lnTo>
                  <a:lnTo>
                    <a:pt x="182" y="4"/>
                  </a:lnTo>
                  <a:lnTo>
                    <a:pt x="176" y="11"/>
                  </a:lnTo>
                  <a:lnTo>
                    <a:pt x="174" y="27"/>
                  </a:lnTo>
                  <a:lnTo>
                    <a:pt x="167" y="31"/>
                  </a:lnTo>
                  <a:lnTo>
                    <a:pt x="164" y="31"/>
                  </a:lnTo>
                  <a:lnTo>
                    <a:pt x="164" y="21"/>
                  </a:lnTo>
                  <a:lnTo>
                    <a:pt x="160" y="20"/>
                  </a:lnTo>
                  <a:lnTo>
                    <a:pt x="156" y="20"/>
                  </a:lnTo>
                  <a:lnTo>
                    <a:pt x="137" y="31"/>
                  </a:lnTo>
                  <a:lnTo>
                    <a:pt x="121" y="33"/>
                  </a:lnTo>
                  <a:lnTo>
                    <a:pt x="118" y="36"/>
                  </a:lnTo>
                  <a:lnTo>
                    <a:pt x="110" y="43"/>
                  </a:lnTo>
                  <a:lnTo>
                    <a:pt x="105" y="44"/>
                  </a:lnTo>
                  <a:lnTo>
                    <a:pt x="101" y="44"/>
                  </a:lnTo>
                  <a:lnTo>
                    <a:pt x="92" y="43"/>
                  </a:lnTo>
                  <a:lnTo>
                    <a:pt x="75" y="36"/>
                  </a:lnTo>
                  <a:lnTo>
                    <a:pt x="71" y="34"/>
                  </a:lnTo>
                  <a:lnTo>
                    <a:pt x="48" y="34"/>
                  </a:lnTo>
                  <a:lnTo>
                    <a:pt x="45" y="28"/>
                  </a:lnTo>
                  <a:lnTo>
                    <a:pt x="45" y="23"/>
                  </a:lnTo>
                  <a:lnTo>
                    <a:pt x="39" y="20"/>
                  </a:lnTo>
                  <a:lnTo>
                    <a:pt x="37" y="9"/>
                  </a:lnTo>
                  <a:lnTo>
                    <a:pt x="35" y="7"/>
                  </a:lnTo>
                  <a:lnTo>
                    <a:pt x="27" y="5"/>
                  </a:lnTo>
                  <a:lnTo>
                    <a:pt x="2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70" name="Freeform 264"/>
            <p:cNvSpPr>
              <a:spLocks noChangeAspect="1"/>
            </p:cNvSpPr>
            <p:nvPr/>
          </p:nvSpPr>
          <p:spPr bwMode="gray">
            <a:xfrm>
              <a:off x="3153568" y="3378547"/>
              <a:ext cx="68263" cy="74613"/>
            </a:xfrm>
            <a:custGeom>
              <a:avLst/>
              <a:gdLst/>
              <a:ahLst/>
              <a:cxnLst>
                <a:cxn ang="0">
                  <a:pos x="71" y="1"/>
                </a:cxn>
                <a:cxn ang="0">
                  <a:pos x="39" y="28"/>
                </a:cxn>
                <a:cxn ang="0">
                  <a:pos x="63" y="52"/>
                </a:cxn>
                <a:cxn ang="0">
                  <a:pos x="82" y="71"/>
                </a:cxn>
                <a:cxn ang="0">
                  <a:pos x="95" y="84"/>
                </a:cxn>
                <a:cxn ang="0">
                  <a:pos x="93" y="100"/>
                </a:cxn>
                <a:cxn ang="0">
                  <a:pos x="69" y="99"/>
                </a:cxn>
                <a:cxn ang="0">
                  <a:pos x="16" y="138"/>
                </a:cxn>
                <a:cxn ang="0">
                  <a:pos x="9" y="152"/>
                </a:cxn>
                <a:cxn ang="0">
                  <a:pos x="5" y="158"/>
                </a:cxn>
                <a:cxn ang="0">
                  <a:pos x="6" y="168"/>
                </a:cxn>
                <a:cxn ang="0">
                  <a:pos x="2" y="186"/>
                </a:cxn>
                <a:cxn ang="0">
                  <a:pos x="2" y="191"/>
                </a:cxn>
                <a:cxn ang="0">
                  <a:pos x="9" y="196"/>
                </a:cxn>
                <a:cxn ang="0">
                  <a:pos x="17" y="204"/>
                </a:cxn>
                <a:cxn ang="0">
                  <a:pos x="37" y="217"/>
                </a:cxn>
                <a:cxn ang="0">
                  <a:pos x="55" y="226"/>
                </a:cxn>
                <a:cxn ang="0">
                  <a:pos x="86" y="227"/>
                </a:cxn>
                <a:cxn ang="0">
                  <a:pos x="112" y="232"/>
                </a:cxn>
                <a:cxn ang="0">
                  <a:pos x="119" y="232"/>
                </a:cxn>
                <a:cxn ang="0">
                  <a:pos x="134" y="220"/>
                </a:cxn>
                <a:cxn ang="0">
                  <a:pos x="145" y="211"/>
                </a:cxn>
                <a:cxn ang="0">
                  <a:pos x="149" y="199"/>
                </a:cxn>
                <a:cxn ang="0">
                  <a:pos x="155" y="194"/>
                </a:cxn>
                <a:cxn ang="0">
                  <a:pos x="165" y="184"/>
                </a:cxn>
                <a:cxn ang="0">
                  <a:pos x="163" y="175"/>
                </a:cxn>
                <a:cxn ang="0">
                  <a:pos x="162" y="169"/>
                </a:cxn>
                <a:cxn ang="0">
                  <a:pos x="172" y="159"/>
                </a:cxn>
                <a:cxn ang="0">
                  <a:pos x="177" y="157"/>
                </a:cxn>
                <a:cxn ang="0">
                  <a:pos x="208" y="134"/>
                </a:cxn>
                <a:cxn ang="0">
                  <a:pos x="212" y="124"/>
                </a:cxn>
                <a:cxn ang="0">
                  <a:pos x="211" y="121"/>
                </a:cxn>
                <a:cxn ang="0">
                  <a:pos x="209" y="118"/>
                </a:cxn>
                <a:cxn ang="0">
                  <a:pos x="195" y="121"/>
                </a:cxn>
                <a:cxn ang="0">
                  <a:pos x="187" y="116"/>
                </a:cxn>
                <a:cxn ang="0">
                  <a:pos x="184" y="111"/>
                </a:cxn>
                <a:cxn ang="0">
                  <a:pos x="163" y="108"/>
                </a:cxn>
                <a:cxn ang="0">
                  <a:pos x="166" y="72"/>
                </a:cxn>
              </a:cxnLst>
              <a:rect l="0" t="0" r="r" b="b"/>
              <a:pathLst>
                <a:path w="212" h="235">
                  <a:moveTo>
                    <a:pt x="166" y="0"/>
                  </a:moveTo>
                  <a:lnTo>
                    <a:pt x="71" y="1"/>
                  </a:lnTo>
                  <a:lnTo>
                    <a:pt x="71" y="28"/>
                  </a:lnTo>
                  <a:lnTo>
                    <a:pt x="39" y="28"/>
                  </a:lnTo>
                  <a:lnTo>
                    <a:pt x="37" y="27"/>
                  </a:lnTo>
                  <a:lnTo>
                    <a:pt x="63" y="52"/>
                  </a:lnTo>
                  <a:lnTo>
                    <a:pt x="79" y="62"/>
                  </a:lnTo>
                  <a:lnTo>
                    <a:pt x="82" y="71"/>
                  </a:lnTo>
                  <a:lnTo>
                    <a:pt x="92" y="79"/>
                  </a:lnTo>
                  <a:lnTo>
                    <a:pt x="95" y="84"/>
                  </a:lnTo>
                  <a:lnTo>
                    <a:pt x="93" y="99"/>
                  </a:lnTo>
                  <a:lnTo>
                    <a:pt x="93" y="100"/>
                  </a:lnTo>
                  <a:lnTo>
                    <a:pt x="92" y="99"/>
                  </a:lnTo>
                  <a:lnTo>
                    <a:pt x="69" y="99"/>
                  </a:lnTo>
                  <a:lnTo>
                    <a:pt x="39" y="102"/>
                  </a:lnTo>
                  <a:lnTo>
                    <a:pt x="16" y="138"/>
                  </a:lnTo>
                  <a:lnTo>
                    <a:pt x="15" y="142"/>
                  </a:lnTo>
                  <a:lnTo>
                    <a:pt x="9" y="152"/>
                  </a:lnTo>
                  <a:lnTo>
                    <a:pt x="6" y="157"/>
                  </a:lnTo>
                  <a:lnTo>
                    <a:pt x="5" y="158"/>
                  </a:lnTo>
                  <a:lnTo>
                    <a:pt x="7" y="165"/>
                  </a:lnTo>
                  <a:lnTo>
                    <a:pt x="6" y="168"/>
                  </a:lnTo>
                  <a:lnTo>
                    <a:pt x="4" y="170"/>
                  </a:lnTo>
                  <a:lnTo>
                    <a:pt x="2" y="186"/>
                  </a:lnTo>
                  <a:lnTo>
                    <a:pt x="0" y="188"/>
                  </a:lnTo>
                  <a:lnTo>
                    <a:pt x="2" y="191"/>
                  </a:lnTo>
                  <a:lnTo>
                    <a:pt x="7" y="195"/>
                  </a:lnTo>
                  <a:lnTo>
                    <a:pt x="9" y="196"/>
                  </a:lnTo>
                  <a:lnTo>
                    <a:pt x="16" y="201"/>
                  </a:lnTo>
                  <a:lnTo>
                    <a:pt x="17" y="204"/>
                  </a:lnTo>
                  <a:lnTo>
                    <a:pt x="31" y="213"/>
                  </a:lnTo>
                  <a:lnTo>
                    <a:pt x="37" y="217"/>
                  </a:lnTo>
                  <a:lnTo>
                    <a:pt x="47" y="222"/>
                  </a:lnTo>
                  <a:lnTo>
                    <a:pt x="55" y="226"/>
                  </a:lnTo>
                  <a:lnTo>
                    <a:pt x="66" y="227"/>
                  </a:lnTo>
                  <a:lnTo>
                    <a:pt x="86" y="227"/>
                  </a:lnTo>
                  <a:lnTo>
                    <a:pt x="96" y="228"/>
                  </a:lnTo>
                  <a:lnTo>
                    <a:pt x="112" y="232"/>
                  </a:lnTo>
                  <a:lnTo>
                    <a:pt x="119" y="235"/>
                  </a:lnTo>
                  <a:lnTo>
                    <a:pt x="119" y="232"/>
                  </a:lnTo>
                  <a:lnTo>
                    <a:pt x="125" y="222"/>
                  </a:lnTo>
                  <a:lnTo>
                    <a:pt x="134" y="220"/>
                  </a:lnTo>
                  <a:lnTo>
                    <a:pt x="138" y="213"/>
                  </a:lnTo>
                  <a:lnTo>
                    <a:pt x="145" y="211"/>
                  </a:lnTo>
                  <a:lnTo>
                    <a:pt x="147" y="206"/>
                  </a:lnTo>
                  <a:lnTo>
                    <a:pt x="149" y="199"/>
                  </a:lnTo>
                  <a:lnTo>
                    <a:pt x="152" y="195"/>
                  </a:lnTo>
                  <a:lnTo>
                    <a:pt x="155" y="194"/>
                  </a:lnTo>
                  <a:lnTo>
                    <a:pt x="156" y="189"/>
                  </a:lnTo>
                  <a:lnTo>
                    <a:pt x="165" y="184"/>
                  </a:lnTo>
                  <a:lnTo>
                    <a:pt x="165" y="180"/>
                  </a:lnTo>
                  <a:lnTo>
                    <a:pt x="163" y="175"/>
                  </a:lnTo>
                  <a:lnTo>
                    <a:pt x="162" y="174"/>
                  </a:lnTo>
                  <a:lnTo>
                    <a:pt x="162" y="169"/>
                  </a:lnTo>
                  <a:lnTo>
                    <a:pt x="163" y="165"/>
                  </a:lnTo>
                  <a:lnTo>
                    <a:pt x="172" y="159"/>
                  </a:lnTo>
                  <a:lnTo>
                    <a:pt x="173" y="158"/>
                  </a:lnTo>
                  <a:lnTo>
                    <a:pt x="177" y="157"/>
                  </a:lnTo>
                  <a:lnTo>
                    <a:pt x="189" y="146"/>
                  </a:lnTo>
                  <a:lnTo>
                    <a:pt x="208" y="134"/>
                  </a:lnTo>
                  <a:lnTo>
                    <a:pt x="211" y="127"/>
                  </a:lnTo>
                  <a:lnTo>
                    <a:pt x="212" y="124"/>
                  </a:lnTo>
                  <a:lnTo>
                    <a:pt x="212" y="121"/>
                  </a:lnTo>
                  <a:lnTo>
                    <a:pt x="211" y="121"/>
                  </a:lnTo>
                  <a:lnTo>
                    <a:pt x="210" y="121"/>
                  </a:lnTo>
                  <a:lnTo>
                    <a:pt x="209" y="118"/>
                  </a:lnTo>
                  <a:lnTo>
                    <a:pt x="203" y="116"/>
                  </a:lnTo>
                  <a:lnTo>
                    <a:pt x="195" y="121"/>
                  </a:lnTo>
                  <a:lnTo>
                    <a:pt x="193" y="121"/>
                  </a:lnTo>
                  <a:lnTo>
                    <a:pt x="187" y="116"/>
                  </a:lnTo>
                  <a:lnTo>
                    <a:pt x="183" y="110"/>
                  </a:lnTo>
                  <a:lnTo>
                    <a:pt x="184" y="111"/>
                  </a:lnTo>
                  <a:lnTo>
                    <a:pt x="172" y="110"/>
                  </a:lnTo>
                  <a:lnTo>
                    <a:pt x="163" y="108"/>
                  </a:lnTo>
                  <a:lnTo>
                    <a:pt x="163" y="107"/>
                  </a:lnTo>
                  <a:lnTo>
                    <a:pt x="166" y="72"/>
                  </a:lnTo>
                  <a:lnTo>
                    <a:pt x="16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71" name="Freeform 265"/>
            <p:cNvSpPr>
              <a:spLocks noChangeAspect="1"/>
            </p:cNvSpPr>
            <p:nvPr/>
          </p:nvSpPr>
          <p:spPr bwMode="gray">
            <a:xfrm>
              <a:off x="3205956" y="3367434"/>
              <a:ext cx="19050" cy="46038"/>
            </a:xfrm>
            <a:custGeom>
              <a:avLst/>
              <a:gdLst/>
              <a:ahLst/>
              <a:cxnLst>
                <a:cxn ang="0">
                  <a:pos x="46" y="2"/>
                </a:cxn>
                <a:cxn ang="0">
                  <a:pos x="41" y="0"/>
                </a:cxn>
                <a:cxn ang="0">
                  <a:pos x="36" y="3"/>
                </a:cxn>
                <a:cxn ang="0">
                  <a:pos x="21" y="31"/>
                </a:cxn>
                <a:cxn ang="0">
                  <a:pos x="16" y="31"/>
                </a:cxn>
                <a:cxn ang="0">
                  <a:pos x="3" y="34"/>
                </a:cxn>
                <a:cxn ang="0">
                  <a:pos x="3" y="106"/>
                </a:cxn>
                <a:cxn ang="0">
                  <a:pos x="2" y="141"/>
                </a:cxn>
                <a:cxn ang="0">
                  <a:pos x="0" y="142"/>
                </a:cxn>
                <a:cxn ang="0">
                  <a:pos x="9" y="144"/>
                </a:cxn>
                <a:cxn ang="0">
                  <a:pos x="21" y="145"/>
                </a:cxn>
                <a:cxn ang="0">
                  <a:pos x="20" y="144"/>
                </a:cxn>
                <a:cxn ang="0">
                  <a:pos x="20" y="136"/>
                </a:cxn>
                <a:cxn ang="0">
                  <a:pos x="21" y="132"/>
                </a:cxn>
                <a:cxn ang="0">
                  <a:pos x="27" y="126"/>
                </a:cxn>
                <a:cxn ang="0">
                  <a:pos x="38" y="118"/>
                </a:cxn>
                <a:cxn ang="0">
                  <a:pos x="45" y="110"/>
                </a:cxn>
                <a:cxn ang="0">
                  <a:pos x="47" y="102"/>
                </a:cxn>
                <a:cxn ang="0">
                  <a:pos x="48" y="102"/>
                </a:cxn>
                <a:cxn ang="0">
                  <a:pos x="51" y="89"/>
                </a:cxn>
                <a:cxn ang="0">
                  <a:pos x="52" y="77"/>
                </a:cxn>
                <a:cxn ang="0">
                  <a:pos x="51" y="56"/>
                </a:cxn>
                <a:cxn ang="0">
                  <a:pos x="53" y="41"/>
                </a:cxn>
                <a:cxn ang="0">
                  <a:pos x="57" y="28"/>
                </a:cxn>
                <a:cxn ang="0">
                  <a:pos x="62" y="18"/>
                </a:cxn>
                <a:cxn ang="0">
                  <a:pos x="62" y="13"/>
                </a:cxn>
                <a:cxn ang="0">
                  <a:pos x="58" y="8"/>
                </a:cxn>
                <a:cxn ang="0">
                  <a:pos x="47" y="3"/>
                </a:cxn>
                <a:cxn ang="0">
                  <a:pos x="46" y="2"/>
                </a:cxn>
              </a:cxnLst>
              <a:rect l="0" t="0" r="r" b="b"/>
              <a:pathLst>
                <a:path w="62" h="145">
                  <a:moveTo>
                    <a:pt x="46" y="2"/>
                  </a:moveTo>
                  <a:lnTo>
                    <a:pt x="41" y="0"/>
                  </a:lnTo>
                  <a:lnTo>
                    <a:pt x="36" y="3"/>
                  </a:lnTo>
                  <a:lnTo>
                    <a:pt x="21" y="31"/>
                  </a:lnTo>
                  <a:lnTo>
                    <a:pt x="16" y="31"/>
                  </a:lnTo>
                  <a:lnTo>
                    <a:pt x="3" y="34"/>
                  </a:lnTo>
                  <a:lnTo>
                    <a:pt x="3" y="106"/>
                  </a:lnTo>
                  <a:lnTo>
                    <a:pt x="2" y="141"/>
                  </a:lnTo>
                  <a:lnTo>
                    <a:pt x="0" y="142"/>
                  </a:lnTo>
                  <a:lnTo>
                    <a:pt x="9" y="144"/>
                  </a:lnTo>
                  <a:lnTo>
                    <a:pt x="21" y="145"/>
                  </a:lnTo>
                  <a:lnTo>
                    <a:pt x="20" y="144"/>
                  </a:lnTo>
                  <a:lnTo>
                    <a:pt x="20" y="136"/>
                  </a:lnTo>
                  <a:lnTo>
                    <a:pt x="21" y="132"/>
                  </a:lnTo>
                  <a:lnTo>
                    <a:pt x="27" y="126"/>
                  </a:lnTo>
                  <a:lnTo>
                    <a:pt x="38" y="118"/>
                  </a:lnTo>
                  <a:lnTo>
                    <a:pt x="45" y="110"/>
                  </a:lnTo>
                  <a:lnTo>
                    <a:pt x="47" y="102"/>
                  </a:lnTo>
                  <a:lnTo>
                    <a:pt x="48" y="102"/>
                  </a:lnTo>
                  <a:lnTo>
                    <a:pt x="51" y="89"/>
                  </a:lnTo>
                  <a:lnTo>
                    <a:pt x="52" y="77"/>
                  </a:lnTo>
                  <a:lnTo>
                    <a:pt x="51" y="56"/>
                  </a:lnTo>
                  <a:lnTo>
                    <a:pt x="53" y="41"/>
                  </a:lnTo>
                  <a:lnTo>
                    <a:pt x="57" y="28"/>
                  </a:lnTo>
                  <a:lnTo>
                    <a:pt x="62" y="18"/>
                  </a:lnTo>
                  <a:lnTo>
                    <a:pt x="62" y="13"/>
                  </a:lnTo>
                  <a:lnTo>
                    <a:pt x="58" y="8"/>
                  </a:lnTo>
                  <a:lnTo>
                    <a:pt x="47" y="3"/>
                  </a:lnTo>
                  <a:lnTo>
                    <a:pt x="46"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72" name="Freeform 266"/>
            <p:cNvSpPr>
              <a:spLocks noChangeAspect="1"/>
            </p:cNvSpPr>
            <p:nvPr/>
          </p:nvSpPr>
          <p:spPr bwMode="gray">
            <a:xfrm>
              <a:off x="3191668" y="3440459"/>
              <a:ext cx="39688" cy="22225"/>
            </a:xfrm>
            <a:custGeom>
              <a:avLst/>
              <a:gdLst/>
              <a:ahLst/>
              <a:cxnLst>
                <a:cxn ang="0">
                  <a:pos x="33" y="0"/>
                </a:cxn>
                <a:cxn ang="0">
                  <a:pos x="31" y="4"/>
                </a:cxn>
                <a:cxn ang="0">
                  <a:pos x="28" y="11"/>
                </a:cxn>
                <a:cxn ang="0">
                  <a:pos x="26" y="16"/>
                </a:cxn>
                <a:cxn ang="0">
                  <a:pos x="19" y="18"/>
                </a:cxn>
                <a:cxn ang="0">
                  <a:pos x="15" y="25"/>
                </a:cxn>
                <a:cxn ang="0">
                  <a:pos x="6" y="27"/>
                </a:cxn>
                <a:cxn ang="0">
                  <a:pos x="0" y="37"/>
                </a:cxn>
                <a:cxn ang="0">
                  <a:pos x="0" y="40"/>
                </a:cxn>
                <a:cxn ang="0">
                  <a:pos x="9" y="48"/>
                </a:cxn>
                <a:cxn ang="0">
                  <a:pos x="21" y="53"/>
                </a:cxn>
                <a:cxn ang="0">
                  <a:pos x="36" y="55"/>
                </a:cxn>
                <a:cxn ang="0">
                  <a:pos x="46" y="56"/>
                </a:cxn>
                <a:cxn ang="0">
                  <a:pos x="58" y="65"/>
                </a:cxn>
                <a:cxn ang="0">
                  <a:pos x="76" y="70"/>
                </a:cxn>
                <a:cxn ang="0">
                  <a:pos x="103" y="71"/>
                </a:cxn>
                <a:cxn ang="0">
                  <a:pos x="120" y="64"/>
                </a:cxn>
                <a:cxn ang="0">
                  <a:pos x="125" y="59"/>
                </a:cxn>
                <a:cxn ang="0">
                  <a:pos x="123" y="56"/>
                </a:cxn>
                <a:cxn ang="0">
                  <a:pos x="123" y="38"/>
                </a:cxn>
                <a:cxn ang="0">
                  <a:pos x="123" y="37"/>
                </a:cxn>
                <a:cxn ang="0">
                  <a:pos x="118" y="32"/>
                </a:cxn>
                <a:cxn ang="0">
                  <a:pos x="109" y="29"/>
                </a:cxn>
                <a:cxn ang="0">
                  <a:pos x="107" y="27"/>
                </a:cxn>
                <a:cxn ang="0">
                  <a:pos x="100" y="28"/>
                </a:cxn>
                <a:cxn ang="0">
                  <a:pos x="95" y="33"/>
                </a:cxn>
                <a:cxn ang="0">
                  <a:pos x="90" y="33"/>
                </a:cxn>
                <a:cxn ang="0">
                  <a:pos x="85" y="31"/>
                </a:cxn>
                <a:cxn ang="0">
                  <a:pos x="82" y="28"/>
                </a:cxn>
                <a:cxn ang="0">
                  <a:pos x="82" y="26"/>
                </a:cxn>
                <a:cxn ang="0">
                  <a:pos x="75" y="26"/>
                </a:cxn>
                <a:cxn ang="0">
                  <a:pos x="73" y="23"/>
                </a:cxn>
                <a:cxn ang="0">
                  <a:pos x="71" y="20"/>
                </a:cxn>
                <a:cxn ang="0">
                  <a:pos x="66" y="20"/>
                </a:cxn>
                <a:cxn ang="0">
                  <a:pos x="59" y="15"/>
                </a:cxn>
                <a:cxn ang="0">
                  <a:pos x="57" y="10"/>
                </a:cxn>
                <a:cxn ang="0">
                  <a:pos x="52" y="4"/>
                </a:cxn>
                <a:cxn ang="0">
                  <a:pos x="39" y="4"/>
                </a:cxn>
                <a:cxn ang="0">
                  <a:pos x="33" y="0"/>
                </a:cxn>
              </a:cxnLst>
              <a:rect l="0" t="0" r="r" b="b"/>
              <a:pathLst>
                <a:path w="125" h="71">
                  <a:moveTo>
                    <a:pt x="33" y="0"/>
                  </a:moveTo>
                  <a:lnTo>
                    <a:pt x="31" y="4"/>
                  </a:lnTo>
                  <a:lnTo>
                    <a:pt x="28" y="11"/>
                  </a:lnTo>
                  <a:lnTo>
                    <a:pt x="26" y="16"/>
                  </a:lnTo>
                  <a:lnTo>
                    <a:pt x="19" y="18"/>
                  </a:lnTo>
                  <a:lnTo>
                    <a:pt x="15" y="25"/>
                  </a:lnTo>
                  <a:lnTo>
                    <a:pt x="6" y="27"/>
                  </a:lnTo>
                  <a:lnTo>
                    <a:pt x="0" y="37"/>
                  </a:lnTo>
                  <a:lnTo>
                    <a:pt x="0" y="40"/>
                  </a:lnTo>
                  <a:lnTo>
                    <a:pt x="9" y="48"/>
                  </a:lnTo>
                  <a:lnTo>
                    <a:pt x="21" y="53"/>
                  </a:lnTo>
                  <a:lnTo>
                    <a:pt x="36" y="55"/>
                  </a:lnTo>
                  <a:lnTo>
                    <a:pt x="46" y="56"/>
                  </a:lnTo>
                  <a:lnTo>
                    <a:pt x="58" y="65"/>
                  </a:lnTo>
                  <a:lnTo>
                    <a:pt x="76" y="70"/>
                  </a:lnTo>
                  <a:lnTo>
                    <a:pt x="103" y="71"/>
                  </a:lnTo>
                  <a:lnTo>
                    <a:pt x="120" y="64"/>
                  </a:lnTo>
                  <a:lnTo>
                    <a:pt x="125" y="59"/>
                  </a:lnTo>
                  <a:lnTo>
                    <a:pt x="123" y="56"/>
                  </a:lnTo>
                  <a:lnTo>
                    <a:pt x="123" y="38"/>
                  </a:lnTo>
                  <a:lnTo>
                    <a:pt x="123" y="37"/>
                  </a:lnTo>
                  <a:lnTo>
                    <a:pt x="118" y="32"/>
                  </a:lnTo>
                  <a:lnTo>
                    <a:pt x="109" y="29"/>
                  </a:lnTo>
                  <a:lnTo>
                    <a:pt x="107" y="27"/>
                  </a:lnTo>
                  <a:lnTo>
                    <a:pt x="100" y="28"/>
                  </a:lnTo>
                  <a:lnTo>
                    <a:pt x="95" y="33"/>
                  </a:lnTo>
                  <a:lnTo>
                    <a:pt x="90" y="33"/>
                  </a:lnTo>
                  <a:lnTo>
                    <a:pt x="85" y="31"/>
                  </a:lnTo>
                  <a:lnTo>
                    <a:pt x="82" y="28"/>
                  </a:lnTo>
                  <a:lnTo>
                    <a:pt x="82" y="26"/>
                  </a:lnTo>
                  <a:lnTo>
                    <a:pt x="75" y="26"/>
                  </a:lnTo>
                  <a:lnTo>
                    <a:pt x="73" y="23"/>
                  </a:lnTo>
                  <a:lnTo>
                    <a:pt x="71" y="20"/>
                  </a:lnTo>
                  <a:lnTo>
                    <a:pt x="66" y="20"/>
                  </a:lnTo>
                  <a:lnTo>
                    <a:pt x="59" y="15"/>
                  </a:lnTo>
                  <a:lnTo>
                    <a:pt x="57" y="10"/>
                  </a:lnTo>
                  <a:lnTo>
                    <a:pt x="52" y="4"/>
                  </a:lnTo>
                  <a:lnTo>
                    <a:pt x="39" y="4"/>
                  </a:lnTo>
                  <a:lnTo>
                    <a:pt x="3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73" name="Freeform 267"/>
            <p:cNvSpPr>
              <a:spLocks noChangeAspect="1"/>
            </p:cNvSpPr>
            <p:nvPr/>
          </p:nvSpPr>
          <p:spPr bwMode="gray">
            <a:xfrm>
              <a:off x="3264693" y="3497609"/>
              <a:ext cx="57150" cy="50800"/>
            </a:xfrm>
            <a:custGeom>
              <a:avLst/>
              <a:gdLst/>
              <a:ahLst/>
              <a:cxnLst>
                <a:cxn ang="0">
                  <a:pos x="118" y="18"/>
                </a:cxn>
                <a:cxn ang="0">
                  <a:pos x="94" y="21"/>
                </a:cxn>
                <a:cxn ang="0">
                  <a:pos x="81" y="12"/>
                </a:cxn>
                <a:cxn ang="0">
                  <a:pos x="67" y="9"/>
                </a:cxn>
                <a:cxn ang="0">
                  <a:pos x="50" y="11"/>
                </a:cxn>
                <a:cxn ang="0">
                  <a:pos x="17" y="0"/>
                </a:cxn>
                <a:cxn ang="0">
                  <a:pos x="6" y="6"/>
                </a:cxn>
                <a:cxn ang="0">
                  <a:pos x="2" y="12"/>
                </a:cxn>
                <a:cxn ang="0">
                  <a:pos x="6" y="21"/>
                </a:cxn>
                <a:cxn ang="0">
                  <a:pos x="2" y="36"/>
                </a:cxn>
                <a:cxn ang="0">
                  <a:pos x="3" y="53"/>
                </a:cxn>
                <a:cxn ang="0">
                  <a:pos x="11" y="66"/>
                </a:cxn>
                <a:cxn ang="0">
                  <a:pos x="23" y="71"/>
                </a:cxn>
                <a:cxn ang="0">
                  <a:pos x="39" y="82"/>
                </a:cxn>
                <a:cxn ang="0">
                  <a:pos x="45" y="85"/>
                </a:cxn>
                <a:cxn ang="0">
                  <a:pos x="49" y="69"/>
                </a:cxn>
                <a:cxn ang="0">
                  <a:pos x="39" y="61"/>
                </a:cxn>
                <a:cxn ang="0">
                  <a:pos x="51" y="60"/>
                </a:cxn>
                <a:cxn ang="0">
                  <a:pos x="65" y="77"/>
                </a:cxn>
                <a:cxn ang="0">
                  <a:pos x="76" y="92"/>
                </a:cxn>
                <a:cxn ang="0">
                  <a:pos x="106" y="104"/>
                </a:cxn>
                <a:cxn ang="0">
                  <a:pos x="121" y="142"/>
                </a:cxn>
                <a:cxn ang="0">
                  <a:pos x="130" y="149"/>
                </a:cxn>
                <a:cxn ang="0">
                  <a:pos x="141" y="150"/>
                </a:cxn>
                <a:cxn ang="0">
                  <a:pos x="140" y="136"/>
                </a:cxn>
                <a:cxn ang="0">
                  <a:pos x="145" y="139"/>
                </a:cxn>
                <a:cxn ang="0">
                  <a:pos x="154" y="156"/>
                </a:cxn>
                <a:cxn ang="0">
                  <a:pos x="158" y="157"/>
                </a:cxn>
                <a:cxn ang="0">
                  <a:pos x="168" y="142"/>
                </a:cxn>
                <a:cxn ang="0">
                  <a:pos x="168" y="126"/>
                </a:cxn>
                <a:cxn ang="0">
                  <a:pos x="173" y="118"/>
                </a:cxn>
                <a:cxn ang="0">
                  <a:pos x="162" y="109"/>
                </a:cxn>
                <a:cxn ang="0">
                  <a:pos x="170" y="86"/>
                </a:cxn>
                <a:cxn ang="0">
                  <a:pos x="176" y="87"/>
                </a:cxn>
                <a:cxn ang="0">
                  <a:pos x="180" y="86"/>
                </a:cxn>
                <a:cxn ang="0">
                  <a:pos x="161" y="72"/>
                </a:cxn>
                <a:cxn ang="0">
                  <a:pos x="133" y="43"/>
                </a:cxn>
                <a:cxn ang="0">
                  <a:pos x="125" y="25"/>
                </a:cxn>
                <a:cxn ang="0">
                  <a:pos x="121" y="16"/>
                </a:cxn>
              </a:cxnLst>
              <a:rect l="0" t="0" r="r" b="b"/>
              <a:pathLst>
                <a:path w="180" h="157">
                  <a:moveTo>
                    <a:pt x="121" y="16"/>
                  </a:moveTo>
                  <a:lnTo>
                    <a:pt x="118" y="18"/>
                  </a:lnTo>
                  <a:lnTo>
                    <a:pt x="104" y="21"/>
                  </a:lnTo>
                  <a:lnTo>
                    <a:pt x="94" y="21"/>
                  </a:lnTo>
                  <a:lnTo>
                    <a:pt x="89" y="20"/>
                  </a:lnTo>
                  <a:lnTo>
                    <a:pt x="81" y="12"/>
                  </a:lnTo>
                  <a:lnTo>
                    <a:pt x="72" y="9"/>
                  </a:lnTo>
                  <a:lnTo>
                    <a:pt x="67" y="9"/>
                  </a:lnTo>
                  <a:lnTo>
                    <a:pt x="59" y="11"/>
                  </a:lnTo>
                  <a:lnTo>
                    <a:pt x="50" y="11"/>
                  </a:lnTo>
                  <a:lnTo>
                    <a:pt x="27" y="5"/>
                  </a:lnTo>
                  <a:lnTo>
                    <a:pt x="17" y="0"/>
                  </a:lnTo>
                  <a:lnTo>
                    <a:pt x="13" y="0"/>
                  </a:lnTo>
                  <a:lnTo>
                    <a:pt x="6" y="6"/>
                  </a:lnTo>
                  <a:lnTo>
                    <a:pt x="5" y="7"/>
                  </a:lnTo>
                  <a:lnTo>
                    <a:pt x="2" y="12"/>
                  </a:lnTo>
                  <a:lnTo>
                    <a:pt x="2" y="15"/>
                  </a:lnTo>
                  <a:lnTo>
                    <a:pt x="6" y="21"/>
                  </a:lnTo>
                  <a:lnTo>
                    <a:pt x="6" y="33"/>
                  </a:lnTo>
                  <a:lnTo>
                    <a:pt x="2" y="36"/>
                  </a:lnTo>
                  <a:lnTo>
                    <a:pt x="0" y="42"/>
                  </a:lnTo>
                  <a:lnTo>
                    <a:pt x="3" y="53"/>
                  </a:lnTo>
                  <a:lnTo>
                    <a:pt x="7" y="60"/>
                  </a:lnTo>
                  <a:lnTo>
                    <a:pt x="11" y="66"/>
                  </a:lnTo>
                  <a:lnTo>
                    <a:pt x="18" y="71"/>
                  </a:lnTo>
                  <a:lnTo>
                    <a:pt x="23" y="71"/>
                  </a:lnTo>
                  <a:lnTo>
                    <a:pt x="33" y="76"/>
                  </a:lnTo>
                  <a:lnTo>
                    <a:pt x="39" y="82"/>
                  </a:lnTo>
                  <a:lnTo>
                    <a:pt x="44" y="85"/>
                  </a:lnTo>
                  <a:lnTo>
                    <a:pt x="45" y="85"/>
                  </a:lnTo>
                  <a:lnTo>
                    <a:pt x="50" y="74"/>
                  </a:lnTo>
                  <a:lnTo>
                    <a:pt x="49" y="69"/>
                  </a:lnTo>
                  <a:lnTo>
                    <a:pt x="40" y="65"/>
                  </a:lnTo>
                  <a:lnTo>
                    <a:pt x="39" y="61"/>
                  </a:lnTo>
                  <a:lnTo>
                    <a:pt x="45" y="59"/>
                  </a:lnTo>
                  <a:lnTo>
                    <a:pt x="51" y="60"/>
                  </a:lnTo>
                  <a:lnTo>
                    <a:pt x="59" y="68"/>
                  </a:lnTo>
                  <a:lnTo>
                    <a:pt x="65" y="77"/>
                  </a:lnTo>
                  <a:lnTo>
                    <a:pt x="68" y="83"/>
                  </a:lnTo>
                  <a:lnTo>
                    <a:pt x="76" y="92"/>
                  </a:lnTo>
                  <a:lnTo>
                    <a:pt x="78" y="92"/>
                  </a:lnTo>
                  <a:lnTo>
                    <a:pt x="106" y="104"/>
                  </a:lnTo>
                  <a:lnTo>
                    <a:pt x="119" y="115"/>
                  </a:lnTo>
                  <a:lnTo>
                    <a:pt x="121" y="142"/>
                  </a:lnTo>
                  <a:lnTo>
                    <a:pt x="122" y="144"/>
                  </a:lnTo>
                  <a:lnTo>
                    <a:pt x="130" y="149"/>
                  </a:lnTo>
                  <a:lnTo>
                    <a:pt x="138" y="151"/>
                  </a:lnTo>
                  <a:lnTo>
                    <a:pt x="141" y="150"/>
                  </a:lnTo>
                  <a:lnTo>
                    <a:pt x="136" y="139"/>
                  </a:lnTo>
                  <a:lnTo>
                    <a:pt x="140" y="136"/>
                  </a:lnTo>
                  <a:lnTo>
                    <a:pt x="141" y="136"/>
                  </a:lnTo>
                  <a:lnTo>
                    <a:pt x="145" y="139"/>
                  </a:lnTo>
                  <a:lnTo>
                    <a:pt x="151" y="145"/>
                  </a:lnTo>
                  <a:lnTo>
                    <a:pt x="154" y="156"/>
                  </a:lnTo>
                  <a:lnTo>
                    <a:pt x="157" y="157"/>
                  </a:lnTo>
                  <a:lnTo>
                    <a:pt x="158" y="157"/>
                  </a:lnTo>
                  <a:lnTo>
                    <a:pt x="165" y="147"/>
                  </a:lnTo>
                  <a:lnTo>
                    <a:pt x="168" y="142"/>
                  </a:lnTo>
                  <a:lnTo>
                    <a:pt x="167" y="130"/>
                  </a:lnTo>
                  <a:lnTo>
                    <a:pt x="168" y="126"/>
                  </a:lnTo>
                  <a:lnTo>
                    <a:pt x="172" y="123"/>
                  </a:lnTo>
                  <a:lnTo>
                    <a:pt x="173" y="118"/>
                  </a:lnTo>
                  <a:lnTo>
                    <a:pt x="169" y="114"/>
                  </a:lnTo>
                  <a:lnTo>
                    <a:pt x="162" y="109"/>
                  </a:lnTo>
                  <a:lnTo>
                    <a:pt x="164" y="95"/>
                  </a:lnTo>
                  <a:lnTo>
                    <a:pt x="170" y="86"/>
                  </a:lnTo>
                  <a:lnTo>
                    <a:pt x="174" y="86"/>
                  </a:lnTo>
                  <a:lnTo>
                    <a:pt x="176" y="87"/>
                  </a:lnTo>
                  <a:lnTo>
                    <a:pt x="179" y="87"/>
                  </a:lnTo>
                  <a:lnTo>
                    <a:pt x="180" y="86"/>
                  </a:lnTo>
                  <a:lnTo>
                    <a:pt x="174" y="81"/>
                  </a:lnTo>
                  <a:lnTo>
                    <a:pt x="161" y="72"/>
                  </a:lnTo>
                  <a:lnTo>
                    <a:pt x="141" y="54"/>
                  </a:lnTo>
                  <a:lnTo>
                    <a:pt x="133" y="43"/>
                  </a:lnTo>
                  <a:lnTo>
                    <a:pt x="127" y="27"/>
                  </a:lnTo>
                  <a:lnTo>
                    <a:pt x="125" y="25"/>
                  </a:lnTo>
                  <a:lnTo>
                    <a:pt x="122" y="16"/>
                  </a:lnTo>
                  <a:lnTo>
                    <a:pt x="121"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74" name="Freeform 268"/>
            <p:cNvSpPr>
              <a:spLocks noChangeAspect="1"/>
            </p:cNvSpPr>
            <p:nvPr/>
          </p:nvSpPr>
          <p:spPr bwMode="gray">
            <a:xfrm>
              <a:off x="3202781" y="3411884"/>
              <a:ext cx="106363" cy="53975"/>
            </a:xfrm>
            <a:custGeom>
              <a:avLst/>
              <a:gdLst/>
              <a:ahLst/>
              <a:cxnLst>
                <a:cxn ang="0">
                  <a:pos x="326" y="54"/>
                </a:cxn>
                <a:cxn ang="0">
                  <a:pos x="309" y="65"/>
                </a:cxn>
                <a:cxn ang="0">
                  <a:pos x="290" y="70"/>
                </a:cxn>
                <a:cxn ang="0">
                  <a:pos x="266" y="75"/>
                </a:cxn>
                <a:cxn ang="0">
                  <a:pos x="259" y="68"/>
                </a:cxn>
                <a:cxn ang="0">
                  <a:pos x="252" y="70"/>
                </a:cxn>
                <a:cxn ang="0">
                  <a:pos x="246" y="72"/>
                </a:cxn>
                <a:cxn ang="0">
                  <a:pos x="239" y="92"/>
                </a:cxn>
                <a:cxn ang="0">
                  <a:pos x="226" y="97"/>
                </a:cxn>
                <a:cxn ang="0">
                  <a:pos x="220" y="104"/>
                </a:cxn>
                <a:cxn ang="0">
                  <a:pos x="213" y="112"/>
                </a:cxn>
                <a:cxn ang="0">
                  <a:pos x="205" y="115"/>
                </a:cxn>
                <a:cxn ang="0">
                  <a:pos x="196" y="117"/>
                </a:cxn>
                <a:cxn ang="0">
                  <a:pos x="181" y="108"/>
                </a:cxn>
                <a:cxn ang="0">
                  <a:pos x="171" y="126"/>
                </a:cxn>
                <a:cxn ang="0">
                  <a:pos x="149" y="126"/>
                </a:cxn>
                <a:cxn ang="0">
                  <a:pos x="148" y="149"/>
                </a:cxn>
                <a:cxn ang="0">
                  <a:pos x="139" y="155"/>
                </a:cxn>
                <a:cxn ang="0">
                  <a:pos x="132" y="165"/>
                </a:cxn>
                <a:cxn ang="0">
                  <a:pos x="115" y="163"/>
                </a:cxn>
                <a:cxn ang="0">
                  <a:pos x="107" y="152"/>
                </a:cxn>
                <a:cxn ang="0">
                  <a:pos x="99" y="144"/>
                </a:cxn>
                <a:cxn ang="0">
                  <a:pos x="90" y="142"/>
                </a:cxn>
                <a:cxn ang="0">
                  <a:pos x="90" y="123"/>
                </a:cxn>
                <a:cxn ang="0">
                  <a:pos x="76" y="115"/>
                </a:cxn>
                <a:cxn ang="0">
                  <a:pos x="67" y="114"/>
                </a:cxn>
                <a:cxn ang="0">
                  <a:pos x="57" y="119"/>
                </a:cxn>
                <a:cxn ang="0">
                  <a:pos x="49" y="114"/>
                </a:cxn>
                <a:cxn ang="0">
                  <a:pos x="42" y="112"/>
                </a:cxn>
                <a:cxn ang="0">
                  <a:pos x="38" y="106"/>
                </a:cxn>
                <a:cxn ang="0">
                  <a:pos x="26" y="101"/>
                </a:cxn>
                <a:cxn ang="0">
                  <a:pos x="19" y="90"/>
                </a:cxn>
                <a:cxn ang="0">
                  <a:pos x="0" y="86"/>
                </a:cxn>
                <a:cxn ang="0">
                  <a:pos x="5" y="80"/>
                </a:cxn>
                <a:cxn ang="0">
                  <a:pos x="13" y="71"/>
                </a:cxn>
                <a:cxn ang="0">
                  <a:pos x="10" y="65"/>
                </a:cxn>
                <a:cxn ang="0">
                  <a:pos x="11" y="56"/>
                </a:cxn>
                <a:cxn ang="0">
                  <a:pos x="21" y="49"/>
                </a:cxn>
                <a:cxn ang="0">
                  <a:pos x="38" y="37"/>
                </a:cxn>
                <a:cxn ang="0">
                  <a:pos x="59" y="18"/>
                </a:cxn>
                <a:cxn ang="0">
                  <a:pos x="74" y="13"/>
                </a:cxn>
                <a:cxn ang="0">
                  <a:pos x="92" y="7"/>
                </a:cxn>
                <a:cxn ang="0">
                  <a:pos x="124" y="11"/>
                </a:cxn>
                <a:cxn ang="0">
                  <a:pos x="166" y="7"/>
                </a:cxn>
                <a:cxn ang="0">
                  <a:pos x="183" y="5"/>
                </a:cxn>
                <a:cxn ang="0">
                  <a:pos x="199" y="0"/>
                </a:cxn>
                <a:cxn ang="0">
                  <a:pos x="209" y="5"/>
                </a:cxn>
                <a:cxn ang="0">
                  <a:pos x="231" y="1"/>
                </a:cxn>
                <a:cxn ang="0">
                  <a:pos x="245" y="2"/>
                </a:cxn>
                <a:cxn ang="0">
                  <a:pos x="271" y="9"/>
                </a:cxn>
                <a:cxn ang="0">
                  <a:pos x="293" y="16"/>
                </a:cxn>
                <a:cxn ang="0">
                  <a:pos x="327" y="38"/>
                </a:cxn>
                <a:cxn ang="0">
                  <a:pos x="337" y="52"/>
                </a:cxn>
              </a:cxnLst>
              <a:rect l="0" t="0" r="r" b="b"/>
              <a:pathLst>
                <a:path w="337" h="166">
                  <a:moveTo>
                    <a:pt x="337" y="54"/>
                  </a:moveTo>
                  <a:lnTo>
                    <a:pt x="326" y="54"/>
                  </a:lnTo>
                  <a:lnTo>
                    <a:pt x="312" y="60"/>
                  </a:lnTo>
                  <a:lnTo>
                    <a:pt x="309" y="65"/>
                  </a:lnTo>
                  <a:lnTo>
                    <a:pt x="300" y="70"/>
                  </a:lnTo>
                  <a:lnTo>
                    <a:pt x="290" y="70"/>
                  </a:lnTo>
                  <a:lnTo>
                    <a:pt x="283" y="75"/>
                  </a:lnTo>
                  <a:lnTo>
                    <a:pt x="266" y="75"/>
                  </a:lnTo>
                  <a:lnTo>
                    <a:pt x="263" y="72"/>
                  </a:lnTo>
                  <a:lnTo>
                    <a:pt x="259" y="68"/>
                  </a:lnTo>
                  <a:lnTo>
                    <a:pt x="253" y="66"/>
                  </a:lnTo>
                  <a:lnTo>
                    <a:pt x="252" y="70"/>
                  </a:lnTo>
                  <a:lnTo>
                    <a:pt x="250" y="71"/>
                  </a:lnTo>
                  <a:lnTo>
                    <a:pt x="246" y="72"/>
                  </a:lnTo>
                  <a:lnTo>
                    <a:pt x="242" y="79"/>
                  </a:lnTo>
                  <a:lnTo>
                    <a:pt x="239" y="92"/>
                  </a:lnTo>
                  <a:lnTo>
                    <a:pt x="236" y="95"/>
                  </a:lnTo>
                  <a:lnTo>
                    <a:pt x="226" y="97"/>
                  </a:lnTo>
                  <a:lnTo>
                    <a:pt x="221" y="102"/>
                  </a:lnTo>
                  <a:lnTo>
                    <a:pt x="220" y="104"/>
                  </a:lnTo>
                  <a:lnTo>
                    <a:pt x="216" y="106"/>
                  </a:lnTo>
                  <a:lnTo>
                    <a:pt x="213" y="112"/>
                  </a:lnTo>
                  <a:lnTo>
                    <a:pt x="205" y="113"/>
                  </a:lnTo>
                  <a:lnTo>
                    <a:pt x="205" y="115"/>
                  </a:lnTo>
                  <a:lnTo>
                    <a:pt x="202" y="117"/>
                  </a:lnTo>
                  <a:lnTo>
                    <a:pt x="196" y="117"/>
                  </a:lnTo>
                  <a:lnTo>
                    <a:pt x="188" y="111"/>
                  </a:lnTo>
                  <a:lnTo>
                    <a:pt x="181" y="108"/>
                  </a:lnTo>
                  <a:lnTo>
                    <a:pt x="175" y="118"/>
                  </a:lnTo>
                  <a:lnTo>
                    <a:pt x="171" y="126"/>
                  </a:lnTo>
                  <a:lnTo>
                    <a:pt x="154" y="128"/>
                  </a:lnTo>
                  <a:lnTo>
                    <a:pt x="149" y="126"/>
                  </a:lnTo>
                  <a:lnTo>
                    <a:pt x="146" y="134"/>
                  </a:lnTo>
                  <a:lnTo>
                    <a:pt x="148" y="149"/>
                  </a:lnTo>
                  <a:lnTo>
                    <a:pt x="144" y="150"/>
                  </a:lnTo>
                  <a:lnTo>
                    <a:pt x="139" y="155"/>
                  </a:lnTo>
                  <a:lnTo>
                    <a:pt x="135" y="162"/>
                  </a:lnTo>
                  <a:lnTo>
                    <a:pt x="132" y="165"/>
                  </a:lnTo>
                  <a:lnTo>
                    <a:pt x="115" y="166"/>
                  </a:lnTo>
                  <a:lnTo>
                    <a:pt x="115" y="163"/>
                  </a:lnTo>
                  <a:lnTo>
                    <a:pt x="107" y="156"/>
                  </a:lnTo>
                  <a:lnTo>
                    <a:pt x="107" y="152"/>
                  </a:lnTo>
                  <a:lnTo>
                    <a:pt x="106" y="147"/>
                  </a:lnTo>
                  <a:lnTo>
                    <a:pt x="99" y="144"/>
                  </a:lnTo>
                  <a:lnTo>
                    <a:pt x="92" y="145"/>
                  </a:lnTo>
                  <a:lnTo>
                    <a:pt x="90" y="142"/>
                  </a:lnTo>
                  <a:lnTo>
                    <a:pt x="90" y="124"/>
                  </a:lnTo>
                  <a:lnTo>
                    <a:pt x="90" y="123"/>
                  </a:lnTo>
                  <a:lnTo>
                    <a:pt x="85" y="118"/>
                  </a:lnTo>
                  <a:lnTo>
                    <a:pt x="76" y="115"/>
                  </a:lnTo>
                  <a:lnTo>
                    <a:pt x="74" y="113"/>
                  </a:lnTo>
                  <a:lnTo>
                    <a:pt x="67" y="114"/>
                  </a:lnTo>
                  <a:lnTo>
                    <a:pt x="62" y="119"/>
                  </a:lnTo>
                  <a:lnTo>
                    <a:pt x="57" y="119"/>
                  </a:lnTo>
                  <a:lnTo>
                    <a:pt x="52" y="117"/>
                  </a:lnTo>
                  <a:lnTo>
                    <a:pt x="49" y="114"/>
                  </a:lnTo>
                  <a:lnTo>
                    <a:pt x="49" y="112"/>
                  </a:lnTo>
                  <a:lnTo>
                    <a:pt x="42" y="112"/>
                  </a:lnTo>
                  <a:lnTo>
                    <a:pt x="40" y="109"/>
                  </a:lnTo>
                  <a:lnTo>
                    <a:pt x="38" y="106"/>
                  </a:lnTo>
                  <a:lnTo>
                    <a:pt x="33" y="106"/>
                  </a:lnTo>
                  <a:lnTo>
                    <a:pt x="26" y="101"/>
                  </a:lnTo>
                  <a:lnTo>
                    <a:pt x="24" y="96"/>
                  </a:lnTo>
                  <a:lnTo>
                    <a:pt x="19" y="90"/>
                  </a:lnTo>
                  <a:lnTo>
                    <a:pt x="6" y="90"/>
                  </a:lnTo>
                  <a:lnTo>
                    <a:pt x="0" y="86"/>
                  </a:lnTo>
                  <a:lnTo>
                    <a:pt x="3" y="85"/>
                  </a:lnTo>
                  <a:lnTo>
                    <a:pt x="5" y="80"/>
                  </a:lnTo>
                  <a:lnTo>
                    <a:pt x="13" y="75"/>
                  </a:lnTo>
                  <a:lnTo>
                    <a:pt x="13" y="71"/>
                  </a:lnTo>
                  <a:lnTo>
                    <a:pt x="11" y="66"/>
                  </a:lnTo>
                  <a:lnTo>
                    <a:pt x="10" y="65"/>
                  </a:lnTo>
                  <a:lnTo>
                    <a:pt x="10" y="60"/>
                  </a:lnTo>
                  <a:lnTo>
                    <a:pt x="11" y="56"/>
                  </a:lnTo>
                  <a:lnTo>
                    <a:pt x="20" y="50"/>
                  </a:lnTo>
                  <a:lnTo>
                    <a:pt x="21" y="49"/>
                  </a:lnTo>
                  <a:lnTo>
                    <a:pt x="25" y="48"/>
                  </a:lnTo>
                  <a:lnTo>
                    <a:pt x="38" y="37"/>
                  </a:lnTo>
                  <a:lnTo>
                    <a:pt x="56" y="25"/>
                  </a:lnTo>
                  <a:lnTo>
                    <a:pt x="59" y="18"/>
                  </a:lnTo>
                  <a:lnTo>
                    <a:pt x="60" y="15"/>
                  </a:lnTo>
                  <a:lnTo>
                    <a:pt x="74" y="13"/>
                  </a:lnTo>
                  <a:lnTo>
                    <a:pt x="85" y="9"/>
                  </a:lnTo>
                  <a:lnTo>
                    <a:pt x="92" y="7"/>
                  </a:lnTo>
                  <a:lnTo>
                    <a:pt x="110" y="9"/>
                  </a:lnTo>
                  <a:lnTo>
                    <a:pt x="124" y="11"/>
                  </a:lnTo>
                  <a:lnTo>
                    <a:pt x="148" y="11"/>
                  </a:lnTo>
                  <a:lnTo>
                    <a:pt x="166" y="7"/>
                  </a:lnTo>
                  <a:lnTo>
                    <a:pt x="178" y="6"/>
                  </a:lnTo>
                  <a:lnTo>
                    <a:pt x="183" y="5"/>
                  </a:lnTo>
                  <a:lnTo>
                    <a:pt x="188" y="1"/>
                  </a:lnTo>
                  <a:lnTo>
                    <a:pt x="199" y="0"/>
                  </a:lnTo>
                  <a:lnTo>
                    <a:pt x="207" y="2"/>
                  </a:lnTo>
                  <a:lnTo>
                    <a:pt x="209" y="5"/>
                  </a:lnTo>
                  <a:lnTo>
                    <a:pt x="223" y="5"/>
                  </a:lnTo>
                  <a:lnTo>
                    <a:pt x="231" y="1"/>
                  </a:lnTo>
                  <a:lnTo>
                    <a:pt x="240" y="1"/>
                  </a:lnTo>
                  <a:lnTo>
                    <a:pt x="245" y="2"/>
                  </a:lnTo>
                  <a:lnTo>
                    <a:pt x="257" y="9"/>
                  </a:lnTo>
                  <a:lnTo>
                    <a:pt x="271" y="9"/>
                  </a:lnTo>
                  <a:lnTo>
                    <a:pt x="283" y="11"/>
                  </a:lnTo>
                  <a:lnTo>
                    <a:pt x="293" y="16"/>
                  </a:lnTo>
                  <a:lnTo>
                    <a:pt x="304" y="27"/>
                  </a:lnTo>
                  <a:lnTo>
                    <a:pt x="327" y="38"/>
                  </a:lnTo>
                  <a:lnTo>
                    <a:pt x="332" y="43"/>
                  </a:lnTo>
                  <a:lnTo>
                    <a:pt x="337" y="52"/>
                  </a:lnTo>
                  <a:lnTo>
                    <a:pt x="337" y="5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75" name="Freeform 269"/>
            <p:cNvSpPr>
              <a:spLocks noChangeAspect="1"/>
            </p:cNvSpPr>
            <p:nvPr/>
          </p:nvSpPr>
          <p:spPr bwMode="gray">
            <a:xfrm>
              <a:off x="2721768" y="3094384"/>
              <a:ext cx="525463" cy="342900"/>
            </a:xfrm>
            <a:custGeom>
              <a:avLst/>
              <a:gdLst/>
              <a:ahLst/>
              <a:cxnLst>
                <a:cxn ang="0">
                  <a:pos x="183" y="77"/>
                </a:cxn>
                <a:cxn ang="0">
                  <a:pos x="233" y="144"/>
                </a:cxn>
                <a:cxn ang="0">
                  <a:pos x="260" y="212"/>
                </a:cxn>
                <a:cxn ang="0">
                  <a:pos x="324" y="292"/>
                </a:cxn>
                <a:cxn ang="0">
                  <a:pos x="367" y="342"/>
                </a:cxn>
                <a:cxn ang="0">
                  <a:pos x="433" y="395"/>
                </a:cxn>
                <a:cxn ang="0">
                  <a:pos x="432" y="445"/>
                </a:cxn>
                <a:cxn ang="0">
                  <a:pos x="501" y="481"/>
                </a:cxn>
                <a:cxn ang="0">
                  <a:pos x="567" y="558"/>
                </a:cxn>
                <a:cxn ang="0">
                  <a:pos x="630" y="627"/>
                </a:cxn>
                <a:cxn ang="0">
                  <a:pos x="658" y="703"/>
                </a:cxn>
                <a:cxn ang="0">
                  <a:pos x="635" y="752"/>
                </a:cxn>
                <a:cxn ang="0">
                  <a:pos x="683" y="821"/>
                </a:cxn>
                <a:cxn ang="0">
                  <a:pos x="740" y="858"/>
                </a:cxn>
                <a:cxn ang="0">
                  <a:pos x="782" y="884"/>
                </a:cxn>
                <a:cxn ang="0">
                  <a:pos x="860" y="913"/>
                </a:cxn>
                <a:cxn ang="0">
                  <a:pos x="905" y="941"/>
                </a:cxn>
                <a:cxn ang="0">
                  <a:pos x="1019" y="983"/>
                </a:cxn>
                <a:cxn ang="0">
                  <a:pos x="1120" y="1020"/>
                </a:cxn>
                <a:cxn ang="0">
                  <a:pos x="1202" y="995"/>
                </a:cxn>
                <a:cxn ang="0">
                  <a:pos x="1336" y="1060"/>
                </a:cxn>
                <a:cxn ang="0">
                  <a:pos x="1371" y="1047"/>
                </a:cxn>
                <a:cxn ang="0">
                  <a:pos x="1454" y="974"/>
                </a:cxn>
                <a:cxn ang="0">
                  <a:pos x="1541" y="892"/>
                </a:cxn>
                <a:cxn ang="0">
                  <a:pos x="1593" y="859"/>
                </a:cxn>
                <a:cxn ang="0">
                  <a:pos x="1616" y="810"/>
                </a:cxn>
                <a:cxn ang="0">
                  <a:pos x="1641" y="736"/>
                </a:cxn>
                <a:cxn ang="0">
                  <a:pos x="1588" y="675"/>
                </a:cxn>
                <a:cxn ang="0">
                  <a:pos x="1464" y="708"/>
                </a:cxn>
                <a:cxn ang="0">
                  <a:pos x="1411" y="830"/>
                </a:cxn>
                <a:cxn ang="0">
                  <a:pos x="1345" y="848"/>
                </a:cxn>
                <a:cxn ang="0">
                  <a:pos x="1215" y="853"/>
                </a:cxn>
                <a:cxn ang="0">
                  <a:pos x="1154" y="822"/>
                </a:cxn>
                <a:cxn ang="0">
                  <a:pos x="1103" y="741"/>
                </a:cxn>
                <a:cxn ang="0">
                  <a:pos x="1063" y="634"/>
                </a:cxn>
                <a:cxn ang="0">
                  <a:pos x="1057" y="498"/>
                </a:cxn>
                <a:cxn ang="0">
                  <a:pos x="1098" y="444"/>
                </a:cxn>
                <a:cxn ang="0">
                  <a:pos x="1078" y="424"/>
                </a:cxn>
                <a:cxn ang="0">
                  <a:pos x="930" y="288"/>
                </a:cxn>
                <a:cxn ang="0">
                  <a:pos x="785" y="185"/>
                </a:cxn>
                <a:cxn ang="0">
                  <a:pos x="615" y="93"/>
                </a:cxn>
                <a:cxn ang="0">
                  <a:pos x="334" y="84"/>
                </a:cxn>
                <a:cxn ang="0">
                  <a:pos x="22" y="52"/>
                </a:cxn>
                <a:cxn ang="0">
                  <a:pos x="57" y="120"/>
                </a:cxn>
                <a:cxn ang="0">
                  <a:pos x="84" y="191"/>
                </a:cxn>
                <a:cxn ang="0">
                  <a:pos x="147" y="241"/>
                </a:cxn>
                <a:cxn ang="0">
                  <a:pos x="164" y="300"/>
                </a:cxn>
                <a:cxn ang="0">
                  <a:pos x="126" y="315"/>
                </a:cxn>
                <a:cxn ang="0">
                  <a:pos x="179" y="358"/>
                </a:cxn>
                <a:cxn ang="0">
                  <a:pos x="239" y="397"/>
                </a:cxn>
                <a:cxn ang="0">
                  <a:pos x="272" y="491"/>
                </a:cxn>
                <a:cxn ang="0">
                  <a:pos x="305" y="509"/>
                </a:cxn>
                <a:cxn ang="0">
                  <a:pos x="394" y="606"/>
                </a:cxn>
                <a:cxn ang="0">
                  <a:pos x="412" y="557"/>
                </a:cxn>
                <a:cxn ang="0">
                  <a:pos x="353" y="507"/>
                </a:cxn>
                <a:cxn ang="0">
                  <a:pos x="323" y="424"/>
                </a:cxn>
                <a:cxn ang="0">
                  <a:pos x="298" y="387"/>
                </a:cxn>
                <a:cxn ang="0">
                  <a:pos x="266" y="330"/>
                </a:cxn>
                <a:cxn ang="0">
                  <a:pos x="231" y="271"/>
                </a:cxn>
                <a:cxn ang="0">
                  <a:pos x="195" y="218"/>
                </a:cxn>
                <a:cxn ang="0">
                  <a:pos x="143" y="164"/>
                </a:cxn>
                <a:cxn ang="0">
                  <a:pos x="127" y="56"/>
                </a:cxn>
              </a:cxnLst>
              <a:rect l="0" t="0" r="r" b="b"/>
              <a:pathLst>
                <a:path w="1657" h="1083">
                  <a:moveTo>
                    <a:pt x="127" y="56"/>
                  </a:moveTo>
                  <a:lnTo>
                    <a:pt x="136" y="59"/>
                  </a:lnTo>
                  <a:lnTo>
                    <a:pt x="140" y="61"/>
                  </a:lnTo>
                  <a:lnTo>
                    <a:pt x="148" y="68"/>
                  </a:lnTo>
                  <a:lnTo>
                    <a:pt x="151" y="67"/>
                  </a:lnTo>
                  <a:lnTo>
                    <a:pt x="152" y="72"/>
                  </a:lnTo>
                  <a:lnTo>
                    <a:pt x="162" y="77"/>
                  </a:lnTo>
                  <a:lnTo>
                    <a:pt x="168" y="79"/>
                  </a:lnTo>
                  <a:lnTo>
                    <a:pt x="183" y="77"/>
                  </a:lnTo>
                  <a:lnTo>
                    <a:pt x="191" y="82"/>
                  </a:lnTo>
                  <a:lnTo>
                    <a:pt x="191" y="88"/>
                  </a:lnTo>
                  <a:lnTo>
                    <a:pt x="196" y="90"/>
                  </a:lnTo>
                  <a:lnTo>
                    <a:pt x="215" y="95"/>
                  </a:lnTo>
                  <a:lnTo>
                    <a:pt x="219" y="99"/>
                  </a:lnTo>
                  <a:lnTo>
                    <a:pt x="223" y="105"/>
                  </a:lnTo>
                  <a:lnTo>
                    <a:pt x="223" y="125"/>
                  </a:lnTo>
                  <a:lnTo>
                    <a:pt x="226" y="131"/>
                  </a:lnTo>
                  <a:lnTo>
                    <a:pt x="233" y="144"/>
                  </a:lnTo>
                  <a:lnTo>
                    <a:pt x="234" y="152"/>
                  </a:lnTo>
                  <a:lnTo>
                    <a:pt x="237" y="154"/>
                  </a:lnTo>
                  <a:lnTo>
                    <a:pt x="240" y="161"/>
                  </a:lnTo>
                  <a:lnTo>
                    <a:pt x="243" y="177"/>
                  </a:lnTo>
                  <a:lnTo>
                    <a:pt x="248" y="183"/>
                  </a:lnTo>
                  <a:lnTo>
                    <a:pt x="251" y="185"/>
                  </a:lnTo>
                  <a:lnTo>
                    <a:pt x="254" y="188"/>
                  </a:lnTo>
                  <a:lnTo>
                    <a:pt x="258" y="207"/>
                  </a:lnTo>
                  <a:lnTo>
                    <a:pt x="260" y="212"/>
                  </a:lnTo>
                  <a:lnTo>
                    <a:pt x="262" y="215"/>
                  </a:lnTo>
                  <a:lnTo>
                    <a:pt x="269" y="219"/>
                  </a:lnTo>
                  <a:lnTo>
                    <a:pt x="272" y="224"/>
                  </a:lnTo>
                  <a:lnTo>
                    <a:pt x="277" y="239"/>
                  </a:lnTo>
                  <a:lnTo>
                    <a:pt x="286" y="245"/>
                  </a:lnTo>
                  <a:lnTo>
                    <a:pt x="290" y="257"/>
                  </a:lnTo>
                  <a:lnTo>
                    <a:pt x="299" y="268"/>
                  </a:lnTo>
                  <a:lnTo>
                    <a:pt x="310" y="272"/>
                  </a:lnTo>
                  <a:lnTo>
                    <a:pt x="324" y="292"/>
                  </a:lnTo>
                  <a:lnTo>
                    <a:pt x="334" y="299"/>
                  </a:lnTo>
                  <a:lnTo>
                    <a:pt x="351" y="303"/>
                  </a:lnTo>
                  <a:lnTo>
                    <a:pt x="357" y="304"/>
                  </a:lnTo>
                  <a:lnTo>
                    <a:pt x="360" y="306"/>
                  </a:lnTo>
                  <a:lnTo>
                    <a:pt x="361" y="320"/>
                  </a:lnTo>
                  <a:lnTo>
                    <a:pt x="358" y="325"/>
                  </a:lnTo>
                  <a:lnTo>
                    <a:pt x="361" y="330"/>
                  </a:lnTo>
                  <a:lnTo>
                    <a:pt x="361" y="335"/>
                  </a:lnTo>
                  <a:lnTo>
                    <a:pt x="367" y="342"/>
                  </a:lnTo>
                  <a:lnTo>
                    <a:pt x="374" y="348"/>
                  </a:lnTo>
                  <a:lnTo>
                    <a:pt x="390" y="355"/>
                  </a:lnTo>
                  <a:lnTo>
                    <a:pt x="398" y="364"/>
                  </a:lnTo>
                  <a:lnTo>
                    <a:pt x="401" y="374"/>
                  </a:lnTo>
                  <a:lnTo>
                    <a:pt x="406" y="376"/>
                  </a:lnTo>
                  <a:lnTo>
                    <a:pt x="407" y="379"/>
                  </a:lnTo>
                  <a:lnTo>
                    <a:pt x="421" y="379"/>
                  </a:lnTo>
                  <a:lnTo>
                    <a:pt x="428" y="384"/>
                  </a:lnTo>
                  <a:lnTo>
                    <a:pt x="433" y="395"/>
                  </a:lnTo>
                  <a:lnTo>
                    <a:pt x="439" y="397"/>
                  </a:lnTo>
                  <a:lnTo>
                    <a:pt x="439" y="402"/>
                  </a:lnTo>
                  <a:lnTo>
                    <a:pt x="433" y="412"/>
                  </a:lnTo>
                  <a:lnTo>
                    <a:pt x="430" y="414"/>
                  </a:lnTo>
                  <a:lnTo>
                    <a:pt x="428" y="421"/>
                  </a:lnTo>
                  <a:lnTo>
                    <a:pt x="427" y="425"/>
                  </a:lnTo>
                  <a:lnTo>
                    <a:pt x="426" y="433"/>
                  </a:lnTo>
                  <a:lnTo>
                    <a:pt x="427" y="438"/>
                  </a:lnTo>
                  <a:lnTo>
                    <a:pt x="432" y="445"/>
                  </a:lnTo>
                  <a:lnTo>
                    <a:pt x="444" y="445"/>
                  </a:lnTo>
                  <a:lnTo>
                    <a:pt x="452" y="439"/>
                  </a:lnTo>
                  <a:lnTo>
                    <a:pt x="454" y="443"/>
                  </a:lnTo>
                  <a:lnTo>
                    <a:pt x="450" y="451"/>
                  </a:lnTo>
                  <a:lnTo>
                    <a:pt x="453" y="456"/>
                  </a:lnTo>
                  <a:lnTo>
                    <a:pt x="476" y="468"/>
                  </a:lnTo>
                  <a:lnTo>
                    <a:pt x="482" y="470"/>
                  </a:lnTo>
                  <a:lnTo>
                    <a:pt x="487" y="466"/>
                  </a:lnTo>
                  <a:lnTo>
                    <a:pt x="501" y="481"/>
                  </a:lnTo>
                  <a:lnTo>
                    <a:pt x="506" y="484"/>
                  </a:lnTo>
                  <a:lnTo>
                    <a:pt x="507" y="492"/>
                  </a:lnTo>
                  <a:lnTo>
                    <a:pt x="507" y="503"/>
                  </a:lnTo>
                  <a:lnTo>
                    <a:pt x="509" y="507"/>
                  </a:lnTo>
                  <a:lnTo>
                    <a:pt x="543" y="535"/>
                  </a:lnTo>
                  <a:lnTo>
                    <a:pt x="554" y="545"/>
                  </a:lnTo>
                  <a:lnTo>
                    <a:pt x="561" y="548"/>
                  </a:lnTo>
                  <a:lnTo>
                    <a:pt x="565" y="553"/>
                  </a:lnTo>
                  <a:lnTo>
                    <a:pt x="567" y="558"/>
                  </a:lnTo>
                  <a:lnTo>
                    <a:pt x="567" y="564"/>
                  </a:lnTo>
                  <a:lnTo>
                    <a:pt x="570" y="568"/>
                  </a:lnTo>
                  <a:lnTo>
                    <a:pt x="576" y="568"/>
                  </a:lnTo>
                  <a:lnTo>
                    <a:pt x="582" y="577"/>
                  </a:lnTo>
                  <a:lnTo>
                    <a:pt x="588" y="589"/>
                  </a:lnTo>
                  <a:lnTo>
                    <a:pt x="592" y="595"/>
                  </a:lnTo>
                  <a:lnTo>
                    <a:pt x="604" y="604"/>
                  </a:lnTo>
                  <a:lnTo>
                    <a:pt x="615" y="617"/>
                  </a:lnTo>
                  <a:lnTo>
                    <a:pt x="630" y="627"/>
                  </a:lnTo>
                  <a:lnTo>
                    <a:pt x="632" y="633"/>
                  </a:lnTo>
                  <a:lnTo>
                    <a:pt x="631" y="635"/>
                  </a:lnTo>
                  <a:lnTo>
                    <a:pt x="631" y="640"/>
                  </a:lnTo>
                  <a:lnTo>
                    <a:pt x="638" y="664"/>
                  </a:lnTo>
                  <a:lnTo>
                    <a:pt x="645" y="672"/>
                  </a:lnTo>
                  <a:lnTo>
                    <a:pt x="646" y="681"/>
                  </a:lnTo>
                  <a:lnTo>
                    <a:pt x="652" y="687"/>
                  </a:lnTo>
                  <a:lnTo>
                    <a:pt x="656" y="694"/>
                  </a:lnTo>
                  <a:lnTo>
                    <a:pt x="658" y="703"/>
                  </a:lnTo>
                  <a:lnTo>
                    <a:pt x="658" y="712"/>
                  </a:lnTo>
                  <a:lnTo>
                    <a:pt x="656" y="717"/>
                  </a:lnTo>
                  <a:lnTo>
                    <a:pt x="646" y="728"/>
                  </a:lnTo>
                  <a:lnTo>
                    <a:pt x="645" y="729"/>
                  </a:lnTo>
                  <a:lnTo>
                    <a:pt x="646" y="733"/>
                  </a:lnTo>
                  <a:lnTo>
                    <a:pt x="653" y="739"/>
                  </a:lnTo>
                  <a:lnTo>
                    <a:pt x="654" y="742"/>
                  </a:lnTo>
                  <a:lnTo>
                    <a:pt x="640" y="748"/>
                  </a:lnTo>
                  <a:lnTo>
                    <a:pt x="635" y="752"/>
                  </a:lnTo>
                  <a:lnTo>
                    <a:pt x="635" y="756"/>
                  </a:lnTo>
                  <a:lnTo>
                    <a:pt x="637" y="758"/>
                  </a:lnTo>
                  <a:lnTo>
                    <a:pt x="642" y="771"/>
                  </a:lnTo>
                  <a:lnTo>
                    <a:pt x="643" y="779"/>
                  </a:lnTo>
                  <a:lnTo>
                    <a:pt x="646" y="788"/>
                  </a:lnTo>
                  <a:lnTo>
                    <a:pt x="656" y="793"/>
                  </a:lnTo>
                  <a:lnTo>
                    <a:pt x="670" y="810"/>
                  </a:lnTo>
                  <a:lnTo>
                    <a:pt x="675" y="815"/>
                  </a:lnTo>
                  <a:lnTo>
                    <a:pt x="683" y="821"/>
                  </a:lnTo>
                  <a:lnTo>
                    <a:pt x="689" y="823"/>
                  </a:lnTo>
                  <a:lnTo>
                    <a:pt x="699" y="827"/>
                  </a:lnTo>
                  <a:lnTo>
                    <a:pt x="706" y="827"/>
                  </a:lnTo>
                  <a:lnTo>
                    <a:pt x="710" y="830"/>
                  </a:lnTo>
                  <a:lnTo>
                    <a:pt x="722" y="841"/>
                  </a:lnTo>
                  <a:lnTo>
                    <a:pt x="731" y="843"/>
                  </a:lnTo>
                  <a:lnTo>
                    <a:pt x="738" y="850"/>
                  </a:lnTo>
                  <a:lnTo>
                    <a:pt x="740" y="855"/>
                  </a:lnTo>
                  <a:lnTo>
                    <a:pt x="740" y="858"/>
                  </a:lnTo>
                  <a:lnTo>
                    <a:pt x="744" y="859"/>
                  </a:lnTo>
                  <a:lnTo>
                    <a:pt x="746" y="861"/>
                  </a:lnTo>
                  <a:lnTo>
                    <a:pt x="748" y="865"/>
                  </a:lnTo>
                  <a:lnTo>
                    <a:pt x="750" y="870"/>
                  </a:lnTo>
                  <a:lnTo>
                    <a:pt x="755" y="874"/>
                  </a:lnTo>
                  <a:lnTo>
                    <a:pt x="769" y="875"/>
                  </a:lnTo>
                  <a:lnTo>
                    <a:pt x="775" y="879"/>
                  </a:lnTo>
                  <a:lnTo>
                    <a:pt x="780" y="880"/>
                  </a:lnTo>
                  <a:lnTo>
                    <a:pt x="782" y="884"/>
                  </a:lnTo>
                  <a:lnTo>
                    <a:pt x="814" y="892"/>
                  </a:lnTo>
                  <a:lnTo>
                    <a:pt x="820" y="895"/>
                  </a:lnTo>
                  <a:lnTo>
                    <a:pt x="828" y="895"/>
                  </a:lnTo>
                  <a:lnTo>
                    <a:pt x="832" y="892"/>
                  </a:lnTo>
                  <a:lnTo>
                    <a:pt x="836" y="895"/>
                  </a:lnTo>
                  <a:lnTo>
                    <a:pt x="850" y="902"/>
                  </a:lnTo>
                  <a:lnTo>
                    <a:pt x="855" y="909"/>
                  </a:lnTo>
                  <a:lnTo>
                    <a:pt x="856" y="912"/>
                  </a:lnTo>
                  <a:lnTo>
                    <a:pt x="860" y="913"/>
                  </a:lnTo>
                  <a:lnTo>
                    <a:pt x="862" y="917"/>
                  </a:lnTo>
                  <a:lnTo>
                    <a:pt x="869" y="919"/>
                  </a:lnTo>
                  <a:lnTo>
                    <a:pt x="875" y="924"/>
                  </a:lnTo>
                  <a:lnTo>
                    <a:pt x="884" y="928"/>
                  </a:lnTo>
                  <a:lnTo>
                    <a:pt x="884" y="931"/>
                  </a:lnTo>
                  <a:lnTo>
                    <a:pt x="890" y="936"/>
                  </a:lnTo>
                  <a:lnTo>
                    <a:pt x="894" y="935"/>
                  </a:lnTo>
                  <a:lnTo>
                    <a:pt x="900" y="939"/>
                  </a:lnTo>
                  <a:lnTo>
                    <a:pt x="905" y="941"/>
                  </a:lnTo>
                  <a:lnTo>
                    <a:pt x="916" y="945"/>
                  </a:lnTo>
                  <a:lnTo>
                    <a:pt x="926" y="946"/>
                  </a:lnTo>
                  <a:lnTo>
                    <a:pt x="943" y="951"/>
                  </a:lnTo>
                  <a:lnTo>
                    <a:pt x="953" y="959"/>
                  </a:lnTo>
                  <a:lnTo>
                    <a:pt x="960" y="961"/>
                  </a:lnTo>
                  <a:lnTo>
                    <a:pt x="985" y="968"/>
                  </a:lnTo>
                  <a:lnTo>
                    <a:pt x="1000" y="974"/>
                  </a:lnTo>
                  <a:lnTo>
                    <a:pt x="1009" y="973"/>
                  </a:lnTo>
                  <a:lnTo>
                    <a:pt x="1019" y="983"/>
                  </a:lnTo>
                  <a:lnTo>
                    <a:pt x="1043" y="998"/>
                  </a:lnTo>
                  <a:lnTo>
                    <a:pt x="1049" y="999"/>
                  </a:lnTo>
                  <a:lnTo>
                    <a:pt x="1052" y="999"/>
                  </a:lnTo>
                  <a:lnTo>
                    <a:pt x="1057" y="1003"/>
                  </a:lnTo>
                  <a:lnTo>
                    <a:pt x="1063" y="1005"/>
                  </a:lnTo>
                  <a:lnTo>
                    <a:pt x="1074" y="1009"/>
                  </a:lnTo>
                  <a:lnTo>
                    <a:pt x="1103" y="1011"/>
                  </a:lnTo>
                  <a:lnTo>
                    <a:pt x="1113" y="1017"/>
                  </a:lnTo>
                  <a:lnTo>
                    <a:pt x="1120" y="1020"/>
                  </a:lnTo>
                  <a:lnTo>
                    <a:pt x="1122" y="1020"/>
                  </a:lnTo>
                  <a:lnTo>
                    <a:pt x="1130" y="1024"/>
                  </a:lnTo>
                  <a:lnTo>
                    <a:pt x="1145" y="1025"/>
                  </a:lnTo>
                  <a:lnTo>
                    <a:pt x="1152" y="1024"/>
                  </a:lnTo>
                  <a:lnTo>
                    <a:pt x="1158" y="1021"/>
                  </a:lnTo>
                  <a:lnTo>
                    <a:pt x="1162" y="1017"/>
                  </a:lnTo>
                  <a:lnTo>
                    <a:pt x="1173" y="1013"/>
                  </a:lnTo>
                  <a:lnTo>
                    <a:pt x="1181" y="1010"/>
                  </a:lnTo>
                  <a:lnTo>
                    <a:pt x="1202" y="995"/>
                  </a:lnTo>
                  <a:lnTo>
                    <a:pt x="1207" y="994"/>
                  </a:lnTo>
                  <a:lnTo>
                    <a:pt x="1215" y="992"/>
                  </a:lnTo>
                  <a:lnTo>
                    <a:pt x="1232" y="992"/>
                  </a:lnTo>
                  <a:lnTo>
                    <a:pt x="1244" y="995"/>
                  </a:lnTo>
                  <a:lnTo>
                    <a:pt x="1266" y="1004"/>
                  </a:lnTo>
                  <a:lnTo>
                    <a:pt x="1291" y="1015"/>
                  </a:lnTo>
                  <a:lnTo>
                    <a:pt x="1309" y="1033"/>
                  </a:lnTo>
                  <a:lnTo>
                    <a:pt x="1316" y="1042"/>
                  </a:lnTo>
                  <a:lnTo>
                    <a:pt x="1336" y="1060"/>
                  </a:lnTo>
                  <a:lnTo>
                    <a:pt x="1345" y="1070"/>
                  </a:lnTo>
                  <a:lnTo>
                    <a:pt x="1362" y="1083"/>
                  </a:lnTo>
                  <a:lnTo>
                    <a:pt x="1364" y="1081"/>
                  </a:lnTo>
                  <a:lnTo>
                    <a:pt x="1366" y="1065"/>
                  </a:lnTo>
                  <a:lnTo>
                    <a:pt x="1368" y="1063"/>
                  </a:lnTo>
                  <a:lnTo>
                    <a:pt x="1369" y="1060"/>
                  </a:lnTo>
                  <a:lnTo>
                    <a:pt x="1367" y="1053"/>
                  </a:lnTo>
                  <a:lnTo>
                    <a:pt x="1368" y="1052"/>
                  </a:lnTo>
                  <a:lnTo>
                    <a:pt x="1371" y="1047"/>
                  </a:lnTo>
                  <a:lnTo>
                    <a:pt x="1377" y="1037"/>
                  </a:lnTo>
                  <a:lnTo>
                    <a:pt x="1378" y="1033"/>
                  </a:lnTo>
                  <a:lnTo>
                    <a:pt x="1401" y="997"/>
                  </a:lnTo>
                  <a:lnTo>
                    <a:pt x="1431" y="994"/>
                  </a:lnTo>
                  <a:lnTo>
                    <a:pt x="1454" y="994"/>
                  </a:lnTo>
                  <a:lnTo>
                    <a:pt x="1455" y="995"/>
                  </a:lnTo>
                  <a:lnTo>
                    <a:pt x="1455" y="994"/>
                  </a:lnTo>
                  <a:lnTo>
                    <a:pt x="1457" y="979"/>
                  </a:lnTo>
                  <a:lnTo>
                    <a:pt x="1454" y="974"/>
                  </a:lnTo>
                  <a:lnTo>
                    <a:pt x="1444" y="966"/>
                  </a:lnTo>
                  <a:lnTo>
                    <a:pt x="1441" y="957"/>
                  </a:lnTo>
                  <a:lnTo>
                    <a:pt x="1425" y="947"/>
                  </a:lnTo>
                  <a:lnTo>
                    <a:pt x="1399" y="922"/>
                  </a:lnTo>
                  <a:lnTo>
                    <a:pt x="1401" y="923"/>
                  </a:lnTo>
                  <a:lnTo>
                    <a:pt x="1433" y="923"/>
                  </a:lnTo>
                  <a:lnTo>
                    <a:pt x="1433" y="896"/>
                  </a:lnTo>
                  <a:lnTo>
                    <a:pt x="1528" y="895"/>
                  </a:lnTo>
                  <a:lnTo>
                    <a:pt x="1541" y="892"/>
                  </a:lnTo>
                  <a:lnTo>
                    <a:pt x="1546" y="892"/>
                  </a:lnTo>
                  <a:lnTo>
                    <a:pt x="1561" y="864"/>
                  </a:lnTo>
                  <a:lnTo>
                    <a:pt x="1565" y="861"/>
                  </a:lnTo>
                  <a:lnTo>
                    <a:pt x="1571" y="863"/>
                  </a:lnTo>
                  <a:lnTo>
                    <a:pt x="1572" y="855"/>
                  </a:lnTo>
                  <a:lnTo>
                    <a:pt x="1583" y="839"/>
                  </a:lnTo>
                  <a:lnTo>
                    <a:pt x="1590" y="842"/>
                  </a:lnTo>
                  <a:lnTo>
                    <a:pt x="1588" y="858"/>
                  </a:lnTo>
                  <a:lnTo>
                    <a:pt x="1593" y="859"/>
                  </a:lnTo>
                  <a:lnTo>
                    <a:pt x="1595" y="861"/>
                  </a:lnTo>
                  <a:lnTo>
                    <a:pt x="1594" y="876"/>
                  </a:lnTo>
                  <a:lnTo>
                    <a:pt x="1597" y="886"/>
                  </a:lnTo>
                  <a:lnTo>
                    <a:pt x="1600" y="881"/>
                  </a:lnTo>
                  <a:lnTo>
                    <a:pt x="1606" y="860"/>
                  </a:lnTo>
                  <a:lnTo>
                    <a:pt x="1608" y="849"/>
                  </a:lnTo>
                  <a:lnTo>
                    <a:pt x="1616" y="825"/>
                  </a:lnTo>
                  <a:lnTo>
                    <a:pt x="1619" y="815"/>
                  </a:lnTo>
                  <a:lnTo>
                    <a:pt x="1616" y="810"/>
                  </a:lnTo>
                  <a:lnTo>
                    <a:pt x="1611" y="806"/>
                  </a:lnTo>
                  <a:lnTo>
                    <a:pt x="1620" y="801"/>
                  </a:lnTo>
                  <a:lnTo>
                    <a:pt x="1619" y="794"/>
                  </a:lnTo>
                  <a:lnTo>
                    <a:pt x="1611" y="790"/>
                  </a:lnTo>
                  <a:lnTo>
                    <a:pt x="1617" y="782"/>
                  </a:lnTo>
                  <a:lnTo>
                    <a:pt x="1622" y="772"/>
                  </a:lnTo>
                  <a:lnTo>
                    <a:pt x="1622" y="763"/>
                  </a:lnTo>
                  <a:lnTo>
                    <a:pt x="1632" y="744"/>
                  </a:lnTo>
                  <a:lnTo>
                    <a:pt x="1641" y="736"/>
                  </a:lnTo>
                  <a:lnTo>
                    <a:pt x="1653" y="723"/>
                  </a:lnTo>
                  <a:lnTo>
                    <a:pt x="1656" y="714"/>
                  </a:lnTo>
                  <a:lnTo>
                    <a:pt x="1657" y="703"/>
                  </a:lnTo>
                  <a:lnTo>
                    <a:pt x="1654" y="692"/>
                  </a:lnTo>
                  <a:lnTo>
                    <a:pt x="1648" y="683"/>
                  </a:lnTo>
                  <a:lnTo>
                    <a:pt x="1617" y="680"/>
                  </a:lnTo>
                  <a:lnTo>
                    <a:pt x="1605" y="691"/>
                  </a:lnTo>
                  <a:lnTo>
                    <a:pt x="1605" y="678"/>
                  </a:lnTo>
                  <a:lnTo>
                    <a:pt x="1588" y="675"/>
                  </a:lnTo>
                  <a:lnTo>
                    <a:pt x="1576" y="676"/>
                  </a:lnTo>
                  <a:lnTo>
                    <a:pt x="1555" y="682"/>
                  </a:lnTo>
                  <a:lnTo>
                    <a:pt x="1544" y="690"/>
                  </a:lnTo>
                  <a:lnTo>
                    <a:pt x="1519" y="691"/>
                  </a:lnTo>
                  <a:lnTo>
                    <a:pt x="1504" y="691"/>
                  </a:lnTo>
                  <a:lnTo>
                    <a:pt x="1495" y="692"/>
                  </a:lnTo>
                  <a:lnTo>
                    <a:pt x="1484" y="697"/>
                  </a:lnTo>
                  <a:lnTo>
                    <a:pt x="1474" y="699"/>
                  </a:lnTo>
                  <a:lnTo>
                    <a:pt x="1464" y="708"/>
                  </a:lnTo>
                  <a:lnTo>
                    <a:pt x="1459" y="720"/>
                  </a:lnTo>
                  <a:lnTo>
                    <a:pt x="1457" y="750"/>
                  </a:lnTo>
                  <a:lnTo>
                    <a:pt x="1453" y="767"/>
                  </a:lnTo>
                  <a:lnTo>
                    <a:pt x="1449" y="779"/>
                  </a:lnTo>
                  <a:lnTo>
                    <a:pt x="1443" y="788"/>
                  </a:lnTo>
                  <a:lnTo>
                    <a:pt x="1441" y="801"/>
                  </a:lnTo>
                  <a:lnTo>
                    <a:pt x="1436" y="812"/>
                  </a:lnTo>
                  <a:lnTo>
                    <a:pt x="1426" y="823"/>
                  </a:lnTo>
                  <a:lnTo>
                    <a:pt x="1411" y="830"/>
                  </a:lnTo>
                  <a:lnTo>
                    <a:pt x="1414" y="849"/>
                  </a:lnTo>
                  <a:lnTo>
                    <a:pt x="1395" y="859"/>
                  </a:lnTo>
                  <a:lnTo>
                    <a:pt x="1387" y="860"/>
                  </a:lnTo>
                  <a:lnTo>
                    <a:pt x="1380" y="859"/>
                  </a:lnTo>
                  <a:lnTo>
                    <a:pt x="1377" y="854"/>
                  </a:lnTo>
                  <a:lnTo>
                    <a:pt x="1377" y="848"/>
                  </a:lnTo>
                  <a:lnTo>
                    <a:pt x="1368" y="846"/>
                  </a:lnTo>
                  <a:lnTo>
                    <a:pt x="1351" y="846"/>
                  </a:lnTo>
                  <a:lnTo>
                    <a:pt x="1345" y="848"/>
                  </a:lnTo>
                  <a:lnTo>
                    <a:pt x="1335" y="850"/>
                  </a:lnTo>
                  <a:lnTo>
                    <a:pt x="1321" y="858"/>
                  </a:lnTo>
                  <a:lnTo>
                    <a:pt x="1312" y="860"/>
                  </a:lnTo>
                  <a:lnTo>
                    <a:pt x="1303" y="859"/>
                  </a:lnTo>
                  <a:lnTo>
                    <a:pt x="1275" y="864"/>
                  </a:lnTo>
                  <a:lnTo>
                    <a:pt x="1251" y="876"/>
                  </a:lnTo>
                  <a:lnTo>
                    <a:pt x="1238" y="876"/>
                  </a:lnTo>
                  <a:lnTo>
                    <a:pt x="1226" y="868"/>
                  </a:lnTo>
                  <a:lnTo>
                    <a:pt x="1215" y="853"/>
                  </a:lnTo>
                  <a:lnTo>
                    <a:pt x="1210" y="849"/>
                  </a:lnTo>
                  <a:lnTo>
                    <a:pt x="1210" y="852"/>
                  </a:lnTo>
                  <a:lnTo>
                    <a:pt x="1195" y="850"/>
                  </a:lnTo>
                  <a:lnTo>
                    <a:pt x="1183" y="846"/>
                  </a:lnTo>
                  <a:lnTo>
                    <a:pt x="1175" y="843"/>
                  </a:lnTo>
                  <a:lnTo>
                    <a:pt x="1169" y="839"/>
                  </a:lnTo>
                  <a:lnTo>
                    <a:pt x="1164" y="832"/>
                  </a:lnTo>
                  <a:lnTo>
                    <a:pt x="1160" y="830"/>
                  </a:lnTo>
                  <a:lnTo>
                    <a:pt x="1154" y="822"/>
                  </a:lnTo>
                  <a:lnTo>
                    <a:pt x="1152" y="820"/>
                  </a:lnTo>
                  <a:lnTo>
                    <a:pt x="1149" y="820"/>
                  </a:lnTo>
                  <a:lnTo>
                    <a:pt x="1148" y="818"/>
                  </a:lnTo>
                  <a:lnTo>
                    <a:pt x="1146" y="809"/>
                  </a:lnTo>
                  <a:lnTo>
                    <a:pt x="1130" y="773"/>
                  </a:lnTo>
                  <a:lnTo>
                    <a:pt x="1126" y="766"/>
                  </a:lnTo>
                  <a:lnTo>
                    <a:pt x="1120" y="761"/>
                  </a:lnTo>
                  <a:lnTo>
                    <a:pt x="1108" y="747"/>
                  </a:lnTo>
                  <a:lnTo>
                    <a:pt x="1103" y="741"/>
                  </a:lnTo>
                  <a:lnTo>
                    <a:pt x="1088" y="717"/>
                  </a:lnTo>
                  <a:lnTo>
                    <a:pt x="1084" y="705"/>
                  </a:lnTo>
                  <a:lnTo>
                    <a:pt x="1086" y="703"/>
                  </a:lnTo>
                  <a:lnTo>
                    <a:pt x="1090" y="696"/>
                  </a:lnTo>
                  <a:lnTo>
                    <a:pt x="1090" y="690"/>
                  </a:lnTo>
                  <a:lnTo>
                    <a:pt x="1089" y="686"/>
                  </a:lnTo>
                  <a:lnTo>
                    <a:pt x="1071" y="664"/>
                  </a:lnTo>
                  <a:lnTo>
                    <a:pt x="1063" y="645"/>
                  </a:lnTo>
                  <a:lnTo>
                    <a:pt x="1063" y="634"/>
                  </a:lnTo>
                  <a:lnTo>
                    <a:pt x="1068" y="611"/>
                  </a:lnTo>
                  <a:lnTo>
                    <a:pt x="1067" y="574"/>
                  </a:lnTo>
                  <a:lnTo>
                    <a:pt x="1067" y="562"/>
                  </a:lnTo>
                  <a:lnTo>
                    <a:pt x="1065" y="552"/>
                  </a:lnTo>
                  <a:lnTo>
                    <a:pt x="1061" y="547"/>
                  </a:lnTo>
                  <a:lnTo>
                    <a:pt x="1060" y="529"/>
                  </a:lnTo>
                  <a:lnTo>
                    <a:pt x="1060" y="505"/>
                  </a:lnTo>
                  <a:lnTo>
                    <a:pt x="1057" y="502"/>
                  </a:lnTo>
                  <a:lnTo>
                    <a:pt x="1057" y="498"/>
                  </a:lnTo>
                  <a:lnTo>
                    <a:pt x="1062" y="484"/>
                  </a:lnTo>
                  <a:lnTo>
                    <a:pt x="1068" y="479"/>
                  </a:lnTo>
                  <a:lnTo>
                    <a:pt x="1071" y="467"/>
                  </a:lnTo>
                  <a:lnTo>
                    <a:pt x="1071" y="459"/>
                  </a:lnTo>
                  <a:lnTo>
                    <a:pt x="1073" y="455"/>
                  </a:lnTo>
                  <a:lnTo>
                    <a:pt x="1086" y="459"/>
                  </a:lnTo>
                  <a:lnTo>
                    <a:pt x="1089" y="457"/>
                  </a:lnTo>
                  <a:lnTo>
                    <a:pt x="1095" y="450"/>
                  </a:lnTo>
                  <a:lnTo>
                    <a:pt x="1098" y="444"/>
                  </a:lnTo>
                  <a:lnTo>
                    <a:pt x="1099" y="434"/>
                  </a:lnTo>
                  <a:lnTo>
                    <a:pt x="1098" y="433"/>
                  </a:lnTo>
                  <a:lnTo>
                    <a:pt x="1095" y="439"/>
                  </a:lnTo>
                  <a:lnTo>
                    <a:pt x="1093" y="443"/>
                  </a:lnTo>
                  <a:lnTo>
                    <a:pt x="1090" y="444"/>
                  </a:lnTo>
                  <a:lnTo>
                    <a:pt x="1089" y="444"/>
                  </a:lnTo>
                  <a:lnTo>
                    <a:pt x="1090" y="438"/>
                  </a:lnTo>
                  <a:lnTo>
                    <a:pt x="1095" y="425"/>
                  </a:lnTo>
                  <a:lnTo>
                    <a:pt x="1078" y="424"/>
                  </a:lnTo>
                  <a:lnTo>
                    <a:pt x="1060" y="416"/>
                  </a:lnTo>
                  <a:lnTo>
                    <a:pt x="1033" y="413"/>
                  </a:lnTo>
                  <a:lnTo>
                    <a:pt x="1018" y="405"/>
                  </a:lnTo>
                  <a:lnTo>
                    <a:pt x="1004" y="403"/>
                  </a:lnTo>
                  <a:lnTo>
                    <a:pt x="987" y="392"/>
                  </a:lnTo>
                  <a:lnTo>
                    <a:pt x="970" y="366"/>
                  </a:lnTo>
                  <a:lnTo>
                    <a:pt x="955" y="319"/>
                  </a:lnTo>
                  <a:lnTo>
                    <a:pt x="938" y="308"/>
                  </a:lnTo>
                  <a:lnTo>
                    <a:pt x="930" y="288"/>
                  </a:lnTo>
                  <a:lnTo>
                    <a:pt x="914" y="271"/>
                  </a:lnTo>
                  <a:lnTo>
                    <a:pt x="894" y="225"/>
                  </a:lnTo>
                  <a:lnTo>
                    <a:pt x="883" y="217"/>
                  </a:lnTo>
                  <a:lnTo>
                    <a:pt x="877" y="207"/>
                  </a:lnTo>
                  <a:lnTo>
                    <a:pt x="860" y="191"/>
                  </a:lnTo>
                  <a:lnTo>
                    <a:pt x="852" y="181"/>
                  </a:lnTo>
                  <a:lnTo>
                    <a:pt x="807" y="183"/>
                  </a:lnTo>
                  <a:lnTo>
                    <a:pt x="796" y="180"/>
                  </a:lnTo>
                  <a:lnTo>
                    <a:pt x="785" y="185"/>
                  </a:lnTo>
                  <a:lnTo>
                    <a:pt x="782" y="188"/>
                  </a:lnTo>
                  <a:lnTo>
                    <a:pt x="759" y="235"/>
                  </a:lnTo>
                  <a:lnTo>
                    <a:pt x="735" y="230"/>
                  </a:lnTo>
                  <a:lnTo>
                    <a:pt x="711" y="214"/>
                  </a:lnTo>
                  <a:lnTo>
                    <a:pt x="692" y="198"/>
                  </a:lnTo>
                  <a:lnTo>
                    <a:pt x="678" y="180"/>
                  </a:lnTo>
                  <a:lnTo>
                    <a:pt x="664" y="129"/>
                  </a:lnTo>
                  <a:lnTo>
                    <a:pt x="635" y="110"/>
                  </a:lnTo>
                  <a:lnTo>
                    <a:pt x="615" y="93"/>
                  </a:lnTo>
                  <a:lnTo>
                    <a:pt x="606" y="80"/>
                  </a:lnTo>
                  <a:lnTo>
                    <a:pt x="594" y="74"/>
                  </a:lnTo>
                  <a:lnTo>
                    <a:pt x="587" y="62"/>
                  </a:lnTo>
                  <a:lnTo>
                    <a:pt x="582" y="59"/>
                  </a:lnTo>
                  <a:lnTo>
                    <a:pt x="572" y="53"/>
                  </a:lnTo>
                  <a:lnTo>
                    <a:pt x="482" y="54"/>
                  </a:lnTo>
                  <a:lnTo>
                    <a:pt x="481" y="84"/>
                  </a:lnTo>
                  <a:lnTo>
                    <a:pt x="437" y="84"/>
                  </a:lnTo>
                  <a:lnTo>
                    <a:pt x="334" y="84"/>
                  </a:lnTo>
                  <a:lnTo>
                    <a:pt x="125" y="7"/>
                  </a:lnTo>
                  <a:lnTo>
                    <a:pt x="124" y="0"/>
                  </a:lnTo>
                  <a:lnTo>
                    <a:pt x="0" y="10"/>
                  </a:lnTo>
                  <a:lnTo>
                    <a:pt x="7" y="18"/>
                  </a:lnTo>
                  <a:lnTo>
                    <a:pt x="8" y="25"/>
                  </a:lnTo>
                  <a:lnTo>
                    <a:pt x="12" y="31"/>
                  </a:lnTo>
                  <a:lnTo>
                    <a:pt x="16" y="41"/>
                  </a:lnTo>
                  <a:lnTo>
                    <a:pt x="22" y="47"/>
                  </a:lnTo>
                  <a:lnTo>
                    <a:pt x="22" y="52"/>
                  </a:lnTo>
                  <a:lnTo>
                    <a:pt x="25" y="52"/>
                  </a:lnTo>
                  <a:lnTo>
                    <a:pt x="29" y="57"/>
                  </a:lnTo>
                  <a:lnTo>
                    <a:pt x="30" y="73"/>
                  </a:lnTo>
                  <a:lnTo>
                    <a:pt x="48" y="99"/>
                  </a:lnTo>
                  <a:lnTo>
                    <a:pt x="50" y="106"/>
                  </a:lnTo>
                  <a:lnTo>
                    <a:pt x="50" y="111"/>
                  </a:lnTo>
                  <a:lnTo>
                    <a:pt x="52" y="112"/>
                  </a:lnTo>
                  <a:lnTo>
                    <a:pt x="54" y="117"/>
                  </a:lnTo>
                  <a:lnTo>
                    <a:pt x="57" y="120"/>
                  </a:lnTo>
                  <a:lnTo>
                    <a:pt x="65" y="137"/>
                  </a:lnTo>
                  <a:lnTo>
                    <a:pt x="65" y="147"/>
                  </a:lnTo>
                  <a:lnTo>
                    <a:pt x="66" y="149"/>
                  </a:lnTo>
                  <a:lnTo>
                    <a:pt x="70" y="145"/>
                  </a:lnTo>
                  <a:lnTo>
                    <a:pt x="72" y="147"/>
                  </a:lnTo>
                  <a:lnTo>
                    <a:pt x="75" y="155"/>
                  </a:lnTo>
                  <a:lnTo>
                    <a:pt x="78" y="176"/>
                  </a:lnTo>
                  <a:lnTo>
                    <a:pt x="82" y="187"/>
                  </a:lnTo>
                  <a:lnTo>
                    <a:pt x="84" y="191"/>
                  </a:lnTo>
                  <a:lnTo>
                    <a:pt x="94" y="195"/>
                  </a:lnTo>
                  <a:lnTo>
                    <a:pt x="98" y="197"/>
                  </a:lnTo>
                  <a:lnTo>
                    <a:pt x="104" y="198"/>
                  </a:lnTo>
                  <a:lnTo>
                    <a:pt x="111" y="208"/>
                  </a:lnTo>
                  <a:lnTo>
                    <a:pt x="121" y="209"/>
                  </a:lnTo>
                  <a:lnTo>
                    <a:pt x="126" y="217"/>
                  </a:lnTo>
                  <a:lnTo>
                    <a:pt x="132" y="228"/>
                  </a:lnTo>
                  <a:lnTo>
                    <a:pt x="136" y="230"/>
                  </a:lnTo>
                  <a:lnTo>
                    <a:pt x="147" y="241"/>
                  </a:lnTo>
                  <a:lnTo>
                    <a:pt x="151" y="244"/>
                  </a:lnTo>
                  <a:lnTo>
                    <a:pt x="170" y="268"/>
                  </a:lnTo>
                  <a:lnTo>
                    <a:pt x="172" y="276"/>
                  </a:lnTo>
                  <a:lnTo>
                    <a:pt x="172" y="284"/>
                  </a:lnTo>
                  <a:lnTo>
                    <a:pt x="173" y="287"/>
                  </a:lnTo>
                  <a:lnTo>
                    <a:pt x="172" y="290"/>
                  </a:lnTo>
                  <a:lnTo>
                    <a:pt x="173" y="295"/>
                  </a:lnTo>
                  <a:lnTo>
                    <a:pt x="168" y="296"/>
                  </a:lnTo>
                  <a:lnTo>
                    <a:pt x="164" y="300"/>
                  </a:lnTo>
                  <a:lnTo>
                    <a:pt x="164" y="305"/>
                  </a:lnTo>
                  <a:lnTo>
                    <a:pt x="167" y="306"/>
                  </a:lnTo>
                  <a:lnTo>
                    <a:pt x="165" y="311"/>
                  </a:lnTo>
                  <a:lnTo>
                    <a:pt x="159" y="306"/>
                  </a:lnTo>
                  <a:lnTo>
                    <a:pt x="142" y="311"/>
                  </a:lnTo>
                  <a:lnTo>
                    <a:pt x="120" y="309"/>
                  </a:lnTo>
                  <a:lnTo>
                    <a:pt x="120" y="317"/>
                  </a:lnTo>
                  <a:lnTo>
                    <a:pt x="122" y="319"/>
                  </a:lnTo>
                  <a:lnTo>
                    <a:pt x="126" y="315"/>
                  </a:lnTo>
                  <a:lnTo>
                    <a:pt x="137" y="326"/>
                  </a:lnTo>
                  <a:lnTo>
                    <a:pt x="147" y="330"/>
                  </a:lnTo>
                  <a:lnTo>
                    <a:pt x="149" y="333"/>
                  </a:lnTo>
                  <a:lnTo>
                    <a:pt x="152" y="344"/>
                  </a:lnTo>
                  <a:lnTo>
                    <a:pt x="156" y="347"/>
                  </a:lnTo>
                  <a:lnTo>
                    <a:pt x="165" y="348"/>
                  </a:lnTo>
                  <a:lnTo>
                    <a:pt x="170" y="351"/>
                  </a:lnTo>
                  <a:lnTo>
                    <a:pt x="173" y="357"/>
                  </a:lnTo>
                  <a:lnTo>
                    <a:pt x="179" y="358"/>
                  </a:lnTo>
                  <a:lnTo>
                    <a:pt x="188" y="363"/>
                  </a:lnTo>
                  <a:lnTo>
                    <a:pt x="192" y="369"/>
                  </a:lnTo>
                  <a:lnTo>
                    <a:pt x="199" y="373"/>
                  </a:lnTo>
                  <a:lnTo>
                    <a:pt x="212" y="375"/>
                  </a:lnTo>
                  <a:lnTo>
                    <a:pt x="222" y="363"/>
                  </a:lnTo>
                  <a:lnTo>
                    <a:pt x="224" y="368"/>
                  </a:lnTo>
                  <a:lnTo>
                    <a:pt x="223" y="375"/>
                  </a:lnTo>
                  <a:lnTo>
                    <a:pt x="227" y="380"/>
                  </a:lnTo>
                  <a:lnTo>
                    <a:pt x="239" y="397"/>
                  </a:lnTo>
                  <a:lnTo>
                    <a:pt x="251" y="405"/>
                  </a:lnTo>
                  <a:lnTo>
                    <a:pt x="258" y="408"/>
                  </a:lnTo>
                  <a:lnTo>
                    <a:pt x="264" y="408"/>
                  </a:lnTo>
                  <a:lnTo>
                    <a:pt x="267" y="414"/>
                  </a:lnTo>
                  <a:lnTo>
                    <a:pt x="277" y="436"/>
                  </a:lnTo>
                  <a:lnTo>
                    <a:pt x="278" y="444"/>
                  </a:lnTo>
                  <a:lnTo>
                    <a:pt x="280" y="466"/>
                  </a:lnTo>
                  <a:lnTo>
                    <a:pt x="276" y="483"/>
                  </a:lnTo>
                  <a:lnTo>
                    <a:pt x="272" y="491"/>
                  </a:lnTo>
                  <a:lnTo>
                    <a:pt x="272" y="497"/>
                  </a:lnTo>
                  <a:lnTo>
                    <a:pt x="275" y="492"/>
                  </a:lnTo>
                  <a:lnTo>
                    <a:pt x="277" y="491"/>
                  </a:lnTo>
                  <a:lnTo>
                    <a:pt x="280" y="495"/>
                  </a:lnTo>
                  <a:lnTo>
                    <a:pt x="286" y="494"/>
                  </a:lnTo>
                  <a:lnTo>
                    <a:pt x="291" y="498"/>
                  </a:lnTo>
                  <a:lnTo>
                    <a:pt x="292" y="504"/>
                  </a:lnTo>
                  <a:lnTo>
                    <a:pt x="294" y="508"/>
                  </a:lnTo>
                  <a:lnTo>
                    <a:pt x="305" y="509"/>
                  </a:lnTo>
                  <a:lnTo>
                    <a:pt x="305" y="514"/>
                  </a:lnTo>
                  <a:lnTo>
                    <a:pt x="315" y="524"/>
                  </a:lnTo>
                  <a:lnTo>
                    <a:pt x="334" y="534"/>
                  </a:lnTo>
                  <a:lnTo>
                    <a:pt x="340" y="541"/>
                  </a:lnTo>
                  <a:lnTo>
                    <a:pt x="361" y="559"/>
                  </a:lnTo>
                  <a:lnTo>
                    <a:pt x="368" y="562"/>
                  </a:lnTo>
                  <a:lnTo>
                    <a:pt x="379" y="575"/>
                  </a:lnTo>
                  <a:lnTo>
                    <a:pt x="388" y="600"/>
                  </a:lnTo>
                  <a:lnTo>
                    <a:pt x="394" y="606"/>
                  </a:lnTo>
                  <a:lnTo>
                    <a:pt x="399" y="607"/>
                  </a:lnTo>
                  <a:lnTo>
                    <a:pt x="404" y="601"/>
                  </a:lnTo>
                  <a:lnTo>
                    <a:pt x="412" y="597"/>
                  </a:lnTo>
                  <a:lnTo>
                    <a:pt x="419" y="590"/>
                  </a:lnTo>
                  <a:lnTo>
                    <a:pt x="422" y="584"/>
                  </a:lnTo>
                  <a:lnTo>
                    <a:pt x="423" y="575"/>
                  </a:lnTo>
                  <a:lnTo>
                    <a:pt x="421" y="569"/>
                  </a:lnTo>
                  <a:lnTo>
                    <a:pt x="415" y="563"/>
                  </a:lnTo>
                  <a:lnTo>
                    <a:pt x="412" y="557"/>
                  </a:lnTo>
                  <a:lnTo>
                    <a:pt x="404" y="546"/>
                  </a:lnTo>
                  <a:lnTo>
                    <a:pt x="404" y="541"/>
                  </a:lnTo>
                  <a:lnTo>
                    <a:pt x="390" y="532"/>
                  </a:lnTo>
                  <a:lnTo>
                    <a:pt x="382" y="524"/>
                  </a:lnTo>
                  <a:lnTo>
                    <a:pt x="373" y="531"/>
                  </a:lnTo>
                  <a:lnTo>
                    <a:pt x="367" y="529"/>
                  </a:lnTo>
                  <a:lnTo>
                    <a:pt x="362" y="524"/>
                  </a:lnTo>
                  <a:lnTo>
                    <a:pt x="355" y="511"/>
                  </a:lnTo>
                  <a:lnTo>
                    <a:pt x="353" y="507"/>
                  </a:lnTo>
                  <a:lnTo>
                    <a:pt x="353" y="488"/>
                  </a:lnTo>
                  <a:lnTo>
                    <a:pt x="346" y="475"/>
                  </a:lnTo>
                  <a:lnTo>
                    <a:pt x="342" y="468"/>
                  </a:lnTo>
                  <a:lnTo>
                    <a:pt x="341" y="470"/>
                  </a:lnTo>
                  <a:lnTo>
                    <a:pt x="341" y="451"/>
                  </a:lnTo>
                  <a:lnTo>
                    <a:pt x="333" y="445"/>
                  </a:lnTo>
                  <a:lnTo>
                    <a:pt x="330" y="441"/>
                  </a:lnTo>
                  <a:lnTo>
                    <a:pt x="324" y="434"/>
                  </a:lnTo>
                  <a:lnTo>
                    <a:pt x="323" y="424"/>
                  </a:lnTo>
                  <a:lnTo>
                    <a:pt x="320" y="405"/>
                  </a:lnTo>
                  <a:lnTo>
                    <a:pt x="317" y="402"/>
                  </a:lnTo>
                  <a:lnTo>
                    <a:pt x="315" y="395"/>
                  </a:lnTo>
                  <a:lnTo>
                    <a:pt x="308" y="379"/>
                  </a:lnTo>
                  <a:lnTo>
                    <a:pt x="299" y="370"/>
                  </a:lnTo>
                  <a:lnTo>
                    <a:pt x="294" y="370"/>
                  </a:lnTo>
                  <a:lnTo>
                    <a:pt x="296" y="382"/>
                  </a:lnTo>
                  <a:lnTo>
                    <a:pt x="299" y="387"/>
                  </a:lnTo>
                  <a:lnTo>
                    <a:pt x="298" y="387"/>
                  </a:lnTo>
                  <a:lnTo>
                    <a:pt x="292" y="380"/>
                  </a:lnTo>
                  <a:lnTo>
                    <a:pt x="292" y="375"/>
                  </a:lnTo>
                  <a:lnTo>
                    <a:pt x="287" y="368"/>
                  </a:lnTo>
                  <a:lnTo>
                    <a:pt x="285" y="360"/>
                  </a:lnTo>
                  <a:lnTo>
                    <a:pt x="285" y="358"/>
                  </a:lnTo>
                  <a:lnTo>
                    <a:pt x="282" y="353"/>
                  </a:lnTo>
                  <a:lnTo>
                    <a:pt x="274" y="349"/>
                  </a:lnTo>
                  <a:lnTo>
                    <a:pt x="272" y="341"/>
                  </a:lnTo>
                  <a:lnTo>
                    <a:pt x="266" y="330"/>
                  </a:lnTo>
                  <a:lnTo>
                    <a:pt x="247" y="309"/>
                  </a:lnTo>
                  <a:lnTo>
                    <a:pt x="244" y="298"/>
                  </a:lnTo>
                  <a:lnTo>
                    <a:pt x="243" y="289"/>
                  </a:lnTo>
                  <a:lnTo>
                    <a:pt x="240" y="282"/>
                  </a:lnTo>
                  <a:lnTo>
                    <a:pt x="239" y="274"/>
                  </a:lnTo>
                  <a:lnTo>
                    <a:pt x="238" y="274"/>
                  </a:lnTo>
                  <a:lnTo>
                    <a:pt x="237" y="271"/>
                  </a:lnTo>
                  <a:lnTo>
                    <a:pt x="234" y="269"/>
                  </a:lnTo>
                  <a:lnTo>
                    <a:pt x="231" y="271"/>
                  </a:lnTo>
                  <a:lnTo>
                    <a:pt x="229" y="269"/>
                  </a:lnTo>
                  <a:lnTo>
                    <a:pt x="224" y="261"/>
                  </a:lnTo>
                  <a:lnTo>
                    <a:pt x="219" y="246"/>
                  </a:lnTo>
                  <a:lnTo>
                    <a:pt x="217" y="247"/>
                  </a:lnTo>
                  <a:lnTo>
                    <a:pt x="215" y="246"/>
                  </a:lnTo>
                  <a:lnTo>
                    <a:pt x="208" y="241"/>
                  </a:lnTo>
                  <a:lnTo>
                    <a:pt x="204" y="242"/>
                  </a:lnTo>
                  <a:lnTo>
                    <a:pt x="197" y="229"/>
                  </a:lnTo>
                  <a:lnTo>
                    <a:pt x="195" y="218"/>
                  </a:lnTo>
                  <a:lnTo>
                    <a:pt x="175" y="202"/>
                  </a:lnTo>
                  <a:lnTo>
                    <a:pt x="170" y="197"/>
                  </a:lnTo>
                  <a:lnTo>
                    <a:pt x="168" y="192"/>
                  </a:lnTo>
                  <a:lnTo>
                    <a:pt x="164" y="190"/>
                  </a:lnTo>
                  <a:lnTo>
                    <a:pt x="157" y="188"/>
                  </a:lnTo>
                  <a:lnTo>
                    <a:pt x="156" y="183"/>
                  </a:lnTo>
                  <a:lnTo>
                    <a:pt x="152" y="176"/>
                  </a:lnTo>
                  <a:lnTo>
                    <a:pt x="148" y="169"/>
                  </a:lnTo>
                  <a:lnTo>
                    <a:pt x="143" y="164"/>
                  </a:lnTo>
                  <a:lnTo>
                    <a:pt x="140" y="143"/>
                  </a:lnTo>
                  <a:lnTo>
                    <a:pt x="138" y="125"/>
                  </a:lnTo>
                  <a:lnTo>
                    <a:pt x="137" y="115"/>
                  </a:lnTo>
                  <a:lnTo>
                    <a:pt x="132" y="107"/>
                  </a:lnTo>
                  <a:lnTo>
                    <a:pt x="130" y="100"/>
                  </a:lnTo>
                  <a:lnTo>
                    <a:pt x="127" y="82"/>
                  </a:lnTo>
                  <a:lnTo>
                    <a:pt x="127" y="72"/>
                  </a:lnTo>
                  <a:lnTo>
                    <a:pt x="129" y="64"/>
                  </a:lnTo>
                  <a:lnTo>
                    <a:pt x="127" y="5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77" name="Group 270"/>
            <p:cNvGrpSpPr>
              <a:grpSpLocks noChangeAspect="1"/>
            </p:cNvGrpSpPr>
            <p:nvPr/>
          </p:nvGrpSpPr>
          <p:grpSpPr bwMode="gray">
            <a:xfrm>
              <a:off x="1832768" y="1897419"/>
              <a:ext cx="1765300" cy="1346205"/>
              <a:chOff x="672" y="1356"/>
              <a:chExt cx="1112" cy="848"/>
            </a:xfrm>
            <a:grpFill/>
          </p:grpSpPr>
          <p:grpSp>
            <p:nvGrpSpPr>
              <p:cNvPr id="102" name="Group 271"/>
              <p:cNvGrpSpPr>
                <a:grpSpLocks noChangeAspect="1"/>
              </p:cNvGrpSpPr>
              <p:nvPr/>
            </p:nvGrpSpPr>
            <p:grpSpPr bwMode="gray">
              <a:xfrm>
                <a:off x="672" y="1356"/>
                <a:ext cx="418" cy="413"/>
                <a:chOff x="672" y="1356"/>
                <a:chExt cx="418" cy="413"/>
              </a:xfrm>
              <a:grpFill/>
            </p:grpSpPr>
            <p:sp>
              <p:nvSpPr>
                <p:cNvPr id="258" name="Freeform 272"/>
                <p:cNvSpPr>
                  <a:spLocks noChangeAspect="1"/>
                </p:cNvSpPr>
                <p:nvPr/>
              </p:nvSpPr>
              <p:spPr bwMode="gray">
                <a:xfrm>
                  <a:off x="776" y="1738"/>
                  <a:ext cx="3" cy="7"/>
                </a:xfrm>
                <a:custGeom>
                  <a:avLst/>
                  <a:gdLst/>
                  <a:ahLst/>
                  <a:cxnLst>
                    <a:cxn ang="0">
                      <a:pos x="3" y="0"/>
                    </a:cxn>
                    <a:cxn ang="0">
                      <a:pos x="0" y="5"/>
                    </a:cxn>
                    <a:cxn ang="0">
                      <a:pos x="1" y="3"/>
                    </a:cxn>
                    <a:cxn ang="0">
                      <a:pos x="7" y="3"/>
                    </a:cxn>
                    <a:cxn ang="0">
                      <a:pos x="12" y="6"/>
                    </a:cxn>
                    <a:cxn ang="0">
                      <a:pos x="9" y="10"/>
                    </a:cxn>
                    <a:cxn ang="0">
                      <a:pos x="11" y="13"/>
                    </a:cxn>
                    <a:cxn ang="0">
                      <a:pos x="5" y="33"/>
                    </a:cxn>
                    <a:cxn ang="0">
                      <a:pos x="4" y="29"/>
                    </a:cxn>
                    <a:cxn ang="0">
                      <a:pos x="4" y="9"/>
                    </a:cxn>
                    <a:cxn ang="0">
                      <a:pos x="3" y="6"/>
                    </a:cxn>
                    <a:cxn ang="0">
                      <a:pos x="3" y="0"/>
                    </a:cxn>
                  </a:cxnLst>
                  <a:rect l="0" t="0" r="r" b="b"/>
                  <a:pathLst>
                    <a:path w="12" h="33">
                      <a:moveTo>
                        <a:pt x="3" y="0"/>
                      </a:moveTo>
                      <a:lnTo>
                        <a:pt x="0" y="5"/>
                      </a:lnTo>
                      <a:lnTo>
                        <a:pt x="1" y="3"/>
                      </a:lnTo>
                      <a:lnTo>
                        <a:pt x="7" y="3"/>
                      </a:lnTo>
                      <a:lnTo>
                        <a:pt x="12" y="6"/>
                      </a:lnTo>
                      <a:lnTo>
                        <a:pt x="9" y="10"/>
                      </a:lnTo>
                      <a:lnTo>
                        <a:pt x="11" y="13"/>
                      </a:lnTo>
                      <a:lnTo>
                        <a:pt x="5" y="33"/>
                      </a:lnTo>
                      <a:lnTo>
                        <a:pt x="4" y="29"/>
                      </a:lnTo>
                      <a:lnTo>
                        <a:pt x="4" y="9"/>
                      </a:lnTo>
                      <a:lnTo>
                        <a:pt x="3" y="6"/>
                      </a:lnTo>
                      <a:lnTo>
                        <a:pt x="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59" name="Freeform 273"/>
                <p:cNvSpPr>
                  <a:spLocks noChangeAspect="1"/>
                </p:cNvSpPr>
                <p:nvPr/>
              </p:nvSpPr>
              <p:spPr bwMode="gray">
                <a:xfrm>
                  <a:off x="833" y="1721"/>
                  <a:ext cx="6" cy="4"/>
                </a:xfrm>
                <a:custGeom>
                  <a:avLst/>
                  <a:gdLst/>
                  <a:ahLst/>
                  <a:cxnLst>
                    <a:cxn ang="0">
                      <a:pos x="13" y="9"/>
                    </a:cxn>
                    <a:cxn ang="0">
                      <a:pos x="5" y="18"/>
                    </a:cxn>
                    <a:cxn ang="0">
                      <a:pos x="0" y="9"/>
                    </a:cxn>
                    <a:cxn ang="0">
                      <a:pos x="5" y="2"/>
                    </a:cxn>
                    <a:cxn ang="0">
                      <a:pos x="10" y="0"/>
                    </a:cxn>
                    <a:cxn ang="0">
                      <a:pos x="13" y="1"/>
                    </a:cxn>
                    <a:cxn ang="0">
                      <a:pos x="26" y="1"/>
                    </a:cxn>
                    <a:cxn ang="0">
                      <a:pos x="27" y="3"/>
                    </a:cxn>
                    <a:cxn ang="0">
                      <a:pos x="13" y="9"/>
                    </a:cxn>
                  </a:cxnLst>
                  <a:rect l="0" t="0" r="r" b="b"/>
                  <a:pathLst>
                    <a:path w="27" h="18">
                      <a:moveTo>
                        <a:pt x="13" y="9"/>
                      </a:moveTo>
                      <a:lnTo>
                        <a:pt x="5" y="18"/>
                      </a:lnTo>
                      <a:lnTo>
                        <a:pt x="0" y="9"/>
                      </a:lnTo>
                      <a:lnTo>
                        <a:pt x="5" y="2"/>
                      </a:lnTo>
                      <a:lnTo>
                        <a:pt x="10" y="0"/>
                      </a:lnTo>
                      <a:lnTo>
                        <a:pt x="13" y="1"/>
                      </a:lnTo>
                      <a:lnTo>
                        <a:pt x="26" y="1"/>
                      </a:lnTo>
                      <a:lnTo>
                        <a:pt x="27" y="3"/>
                      </a:lnTo>
                      <a:lnTo>
                        <a:pt x="13" y="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60" name="Freeform 274"/>
                <p:cNvSpPr>
                  <a:spLocks noChangeAspect="1"/>
                </p:cNvSpPr>
                <p:nvPr/>
              </p:nvSpPr>
              <p:spPr bwMode="gray">
                <a:xfrm>
                  <a:off x="817" y="1706"/>
                  <a:ext cx="29" cy="24"/>
                </a:xfrm>
                <a:custGeom>
                  <a:avLst/>
                  <a:gdLst/>
                  <a:ahLst/>
                  <a:cxnLst>
                    <a:cxn ang="0">
                      <a:pos x="0" y="60"/>
                    </a:cxn>
                    <a:cxn ang="0">
                      <a:pos x="9" y="56"/>
                    </a:cxn>
                    <a:cxn ang="0">
                      <a:pos x="21" y="33"/>
                    </a:cxn>
                    <a:cxn ang="0">
                      <a:pos x="28" y="30"/>
                    </a:cxn>
                    <a:cxn ang="0">
                      <a:pos x="45" y="29"/>
                    </a:cxn>
                    <a:cxn ang="0">
                      <a:pos x="44" y="39"/>
                    </a:cxn>
                    <a:cxn ang="0">
                      <a:pos x="48" y="51"/>
                    </a:cxn>
                    <a:cxn ang="0">
                      <a:pos x="58" y="43"/>
                    </a:cxn>
                    <a:cxn ang="0">
                      <a:pos x="58" y="34"/>
                    </a:cxn>
                    <a:cxn ang="0">
                      <a:pos x="50" y="16"/>
                    </a:cxn>
                    <a:cxn ang="0">
                      <a:pos x="53" y="6"/>
                    </a:cxn>
                    <a:cxn ang="0">
                      <a:pos x="66" y="14"/>
                    </a:cxn>
                    <a:cxn ang="0">
                      <a:pos x="70" y="25"/>
                    </a:cxn>
                    <a:cxn ang="0">
                      <a:pos x="80" y="12"/>
                    </a:cxn>
                    <a:cxn ang="0">
                      <a:pos x="93" y="9"/>
                    </a:cxn>
                    <a:cxn ang="0">
                      <a:pos x="90" y="0"/>
                    </a:cxn>
                    <a:cxn ang="0">
                      <a:pos x="100" y="1"/>
                    </a:cxn>
                    <a:cxn ang="0">
                      <a:pos x="104" y="14"/>
                    </a:cxn>
                    <a:cxn ang="0">
                      <a:pos x="117" y="4"/>
                    </a:cxn>
                    <a:cxn ang="0">
                      <a:pos x="128" y="7"/>
                    </a:cxn>
                    <a:cxn ang="0">
                      <a:pos x="125" y="23"/>
                    </a:cxn>
                    <a:cxn ang="0">
                      <a:pos x="127" y="29"/>
                    </a:cxn>
                    <a:cxn ang="0">
                      <a:pos x="145" y="34"/>
                    </a:cxn>
                    <a:cxn ang="0">
                      <a:pos x="129" y="49"/>
                    </a:cxn>
                    <a:cxn ang="0">
                      <a:pos x="104" y="40"/>
                    </a:cxn>
                    <a:cxn ang="0">
                      <a:pos x="118" y="52"/>
                    </a:cxn>
                    <a:cxn ang="0">
                      <a:pos x="122" y="65"/>
                    </a:cxn>
                    <a:cxn ang="0">
                      <a:pos x="112" y="56"/>
                    </a:cxn>
                    <a:cxn ang="0">
                      <a:pos x="103" y="61"/>
                    </a:cxn>
                    <a:cxn ang="0">
                      <a:pos x="96" y="63"/>
                    </a:cxn>
                    <a:cxn ang="0">
                      <a:pos x="95" y="68"/>
                    </a:cxn>
                    <a:cxn ang="0">
                      <a:pos x="74" y="86"/>
                    </a:cxn>
                    <a:cxn ang="0">
                      <a:pos x="65" y="90"/>
                    </a:cxn>
                    <a:cxn ang="0">
                      <a:pos x="66" y="102"/>
                    </a:cxn>
                    <a:cxn ang="0">
                      <a:pos x="43" y="117"/>
                    </a:cxn>
                    <a:cxn ang="0">
                      <a:pos x="53" y="100"/>
                    </a:cxn>
                    <a:cxn ang="0">
                      <a:pos x="44" y="93"/>
                    </a:cxn>
                    <a:cxn ang="0">
                      <a:pos x="44" y="83"/>
                    </a:cxn>
                    <a:cxn ang="0">
                      <a:pos x="31" y="77"/>
                    </a:cxn>
                    <a:cxn ang="0">
                      <a:pos x="29" y="82"/>
                    </a:cxn>
                    <a:cxn ang="0">
                      <a:pos x="37" y="102"/>
                    </a:cxn>
                    <a:cxn ang="0">
                      <a:pos x="20" y="98"/>
                    </a:cxn>
                    <a:cxn ang="0">
                      <a:pos x="16" y="78"/>
                    </a:cxn>
                    <a:cxn ang="0">
                      <a:pos x="7" y="66"/>
                    </a:cxn>
                  </a:cxnLst>
                  <a:rect l="0" t="0" r="r" b="b"/>
                  <a:pathLst>
                    <a:path w="145" h="117">
                      <a:moveTo>
                        <a:pt x="4" y="59"/>
                      </a:moveTo>
                      <a:lnTo>
                        <a:pt x="0" y="60"/>
                      </a:lnTo>
                      <a:lnTo>
                        <a:pt x="0" y="56"/>
                      </a:lnTo>
                      <a:lnTo>
                        <a:pt x="9" y="56"/>
                      </a:lnTo>
                      <a:lnTo>
                        <a:pt x="9" y="47"/>
                      </a:lnTo>
                      <a:lnTo>
                        <a:pt x="21" y="33"/>
                      </a:lnTo>
                      <a:lnTo>
                        <a:pt x="25" y="34"/>
                      </a:lnTo>
                      <a:lnTo>
                        <a:pt x="28" y="30"/>
                      </a:lnTo>
                      <a:lnTo>
                        <a:pt x="39" y="29"/>
                      </a:lnTo>
                      <a:lnTo>
                        <a:pt x="45" y="29"/>
                      </a:lnTo>
                      <a:lnTo>
                        <a:pt x="39" y="38"/>
                      </a:lnTo>
                      <a:lnTo>
                        <a:pt x="44" y="39"/>
                      </a:lnTo>
                      <a:lnTo>
                        <a:pt x="47" y="44"/>
                      </a:lnTo>
                      <a:lnTo>
                        <a:pt x="48" y="51"/>
                      </a:lnTo>
                      <a:lnTo>
                        <a:pt x="57" y="54"/>
                      </a:lnTo>
                      <a:lnTo>
                        <a:pt x="58" y="43"/>
                      </a:lnTo>
                      <a:lnTo>
                        <a:pt x="60" y="39"/>
                      </a:lnTo>
                      <a:lnTo>
                        <a:pt x="58" y="34"/>
                      </a:lnTo>
                      <a:lnTo>
                        <a:pt x="63" y="32"/>
                      </a:lnTo>
                      <a:lnTo>
                        <a:pt x="50" y="16"/>
                      </a:lnTo>
                      <a:lnTo>
                        <a:pt x="49" y="9"/>
                      </a:lnTo>
                      <a:lnTo>
                        <a:pt x="53" y="6"/>
                      </a:lnTo>
                      <a:lnTo>
                        <a:pt x="61" y="4"/>
                      </a:lnTo>
                      <a:lnTo>
                        <a:pt x="66" y="14"/>
                      </a:lnTo>
                      <a:lnTo>
                        <a:pt x="68" y="24"/>
                      </a:lnTo>
                      <a:lnTo>
                        <a:pt x="70" y="25"/>
                      </a:lnTo>
                      <a:lnTo>
                        <a:pt x="75" y="16"/>
                      </a:lnTo>
                      <a:lnTo>
                        <a:pt x="80" y="12"/>
                      </a:lnTo>
                      <a:lnTo>
                        <a:pt x="90" y="14"/>
                      </a:lnTo>
                      <a:lnTo>
                        <a:pt x="93" y="9"/>
                      </a:lnTo>
                      <a:lnTo>
                        <a:pt x="95" y="6"/>
                      </a:lnTo>
                      <a:lnTo>
                        <a:pt x="90" y="0"/>
                      </a:lnTo>
                      <a:lnTo>
                        <a:pt x="96" y="2"/>
                      </a:lnTo>
                      <a:lnTo>
                        <a:pt x="100" y="1"/>
                      </a:lnTo>
                      <a:lnTo>
                        <a:pt x="104" y="2"/>
                      </a:lnTo>
                      <a:lnTo>
                        <a:pt x="104" y="14"/>
                      </a:lnTo>
                      <a:lnTo>
                        <a:pt x="108" y="18"/>
                      </a:lnTo>
                      <a:lnTo>
                        <a:pt x="117" y="4"/>
                      </a:lnTo>
                      <a:lnTo>
                        <a:pt x="125" y="2"/>
                      </a:lnTo>
                      <a:lnTo>
                        <a:pt x="128" y="7"/>
                      </a:lnTo>
                      <a:lnTo>
                        <a:pt x="127" y="20"/>
                      </a:lnTo>
                      <a:lnTo>
                        <a:pt x="125" y="23"/>
                      </a:lnTo>
                      <a:lnTo>
                        <a:pt x="125" y="29"/>
                      </a:lnTo>
                      <a:lnTo>
                        <a:pt x="127" y="29"/>
                      </a:lnTo>
                      <a:lnTo>
                        <a:pt x="128" y="34"/>
                      </a:lnTo>
                      <a:lnTo>
                        <a:pt x="145" y="34"/>
                      </a:lnTo>
                      <a:lnTo>
                        <a:pt x="138" y="49"/>
                      </a:lnTo>
                      <a:lnTo>
                        <a:pt x="129" y="49"/>
                      </a:lnTo>
                      <a:lnTo>
                        <a:pt x="111" y="39"/>
                      </a:lnTo>
                      <a:lnTo>
                        <a:pt x="104" y="40"/>
                      </a:lnTo>
                      <a:lnTo>
                        <a:pt x="102" y="49"/>
                      </a:lnTo>
                      <a:lnTo>
                        <a:pt x="118" y="52"/>
                      </a:lnTo>
                      <a:lnTo>
                        <a:pt x="122" y="56"/>
                      </a:lnTo>
                      <a:lnTo>
                        <a:pt x="122" y="65"/>
                      </a:lnTo>
                      <a:lnTo>
                        <a:pt x="112" y="63"/>
                      </a:lnTo>
                      <a:lnTo>
                        <a:pt x="112" y="56"/>
                      </a:lnTo>
                      <a:lnTo>
                        <a:pt x="108" y="56"/>
                      </a:lnTo>
                      <a:lnTo>
                        <a:pt x="103" y="61"/>
                      </a:lnTo>
                      <a:lnTo>
                        <a:pt x="93" y="63"/>
                      </a:lnTo>
                      <a:lnTo>
                        <a:pt x="96" y="63"/>
                      </a:lnTo>
                      <a:lnTo>
                        <a:pt x="100" y="68"/>
                      </a:lnTo>
                      <a:lnTo>
                        <a:pt x="95" y="68"/>
                      </a:lnTo>
                      <a:lnTo>
                        <a:pt x="84" y="72"/>
                      </a:lnTo>
                      <a:lnTo>
                        <a:pt x="74" y="86"/>
                      </a:lnTo>
                      <a:lnTo>
                        <a:pt x="66" y="87"/>
                      </a:lnTo>
                      <a:lnTo>
                        <a:pt x="65" y="90"/>
                      </a:lnTo>
                      <a:lnTo>
                        <a:pt x="66" y="94"/>
                      </a:lnTo>
                      <a:lnTo>
                        <a:pt x="66" y="102"/>
                      </a:lnTo>
                      <a:lnTo>
                        <a:pt x="63" y="109"/>
                      </a:lnTo>
                      <a:lnTo>
                        <a:pt x="43" y="117"/>
                      </a:lnTo>
                      <a:lnTo>
                        <a:pt x="47" y="108"/>
                      </a:lnTo>
                      <a:lnTo>
                        <a:pt x="53" y="100"/>
                      </a:lnTo>
                      <a:lnTo>
                        <a:pt x="53" y="95"/>
                      </a:lnTo>
                      <a:lnTo>
                        <a:pt x="44" y="93"/>
                      </a:lnTo>
                      <a:lnTo>
                        <a:pt x="43" y="87"/>
                      </a:lnTo>
                      <a:lnTo>
                        <a:pt x="44" y="83"/>
                      </a:lnTo>
                      <a:lnTo>
                        <a:pt x="39" y="79"/>
                      </a:lnTo>
                      <a:lnTo>
                        <a:pt x="31" y="77"/>
                      </a:lnTo>
                      <a:lnTo>
                        <a:pt x="27" y="79"/>
                      </a:lnTo>
                      <a:lnTo>
                        <a:pt x="29" y="82"/>
                      </a:lnTo>
                      <a:lnTo>
                        <a:pt x="36" y="83"/>
                      </a:lnTo>
                      <a:lnTo>
                        <a:pt x="37" y="102"/>
                      </a:lnTo>
                      <a:lnTo>
                        <a:pt x="29" y="106"/>
                      </a:lnTo>
                      <a:lnTo>
                        <a:pt x="20" y="98"/>
                      </a:lnTo>
                      <a:lnTo>
                        <a:pt x="17" y="88"/>
                      </a:lnTo>
                      <a:lnTo>
                        <a:pt x="16" y="78"/>
                      </a:lnTo>
                      <a:lnTo>
                        <a:pt x="14" y="68"/>
                      </a:lnTo>
                      <a:lnTo>
                        <a:pt x="7" y="66"/>
                      </a:lnTo>
                      <a:lnTo>
                        <a:pt x="4" y="5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61" name="Freeform 275"/>
                <p:cNvSpPr>
                  <a:spLocks noChangeAspect="1"/>
                </p:cNvSpPr>
                <p:nvPr/>
              </p:nvSpPr>
              <p:spPr bwMode="gray">
                <a:xfrm>
                  <a:off x="672" y="1356"/>
                  <a:ext cx="328" cy="411"/>
                </a:xfrm>
                <a:custGeom>
                  <a:avLst/>
                  <a:gdLst/>
                  <a:ahLst/>
                  <a:cxnLst>
                    <a:cxn ang="0">
                      <a:pos x="1427" y="242"/>
                    </a:cxn>
                    <a:cxn ang="0">
                      <a:pos x="1252" y="223"/>
                    </a:cxn>
                    <a:cxn ang="0">
                      <a:pos x="977" y="152"/>
                    </a:cxn>
                    <a:cxn ang="0">
                      <a:pos x="845" y="94"/>
                    </a:cxn>
                    <a:cxn ang="0">
                      <a:pos x="709" y="40"/>
                    </a:cxn>
                    <a:cxn ang="0">
                      <a:pos x="672" y="64"/>
                    </a:cxn>
                    <a:cxn ang="0">
                      <a:pos x="602" y="33"/>
                    </a:cxn>
                    <a:cxn ang="0">
                      <a:pos x="466" y="88"/>
                    </a:cxn>
                    <a:cxn ang="0">
                      <a:pos x="440" y="158"/>
                    </a:cxn>
                    <a:cxn ang="0">
                      <a:pos x="353" y="233"/>
                    </a:cxn>
                    <a:cxn ang="0">
                      <a:pos x="270" y="323"/>
                    </a:cxn>
                    <a:cxn ang="0">
                      <a:pos x="102" y="459"/>
                    </a:cxn>
                    <a:cxn ang="0">
                      <a:pos x="233" y="608"/>
                    </a:cxn>
                    <a:cxn ang="0">
                      <a:pos x="319" y="670"/>
                    </a:cxn>
                    <a:cxn ang="0">
                      <a:pos x="436" y="717"/>
                    </a:cxn>
                    <a:cxn ang="0">
                      <a:pos x="392" y="748"/>
                    </a:cxn>
                    <a:cxn ang="0">
                      <a:pos x="393" y="780"/>
                    </a:cxn>
                    <a:cxn ang="0">
                      <a:pos x="289" y="796"/>
                    </a:cxn>
                    <a:cxn ang="0">
                      <a:pos x="160" y="749"/>
                    </a:cxn>
                    <a:cxn ang="0">
                      <a:pos x="36" y="829"/>
                    </a:cxn>
                    <a:cxn ang="0">
                      <a:pos x="70" y="906"/>
                    </a:cxn>
                    <a:cxn ang="0">
                      <a:pos x="270" y="1001"/>
                    </a:cxn>
                    <a:cxn ang="0">
                      <a:pos x="405" y="970"/>
                    </a:cxn>
                    <a:cxn ang="0">
                      <a:pos x="394" y="1115"/>
                    </a:cxn>
                    <a:cxn ang="0">
                      <a:pos x="256" y="1179"/>
                    </a:cxn>
                    <a:cxn ang="0">
                      <a:pos x="127" y="1305"/>
                    </a:cxn>
                    <a:cxn ang="0">
                      <a:pos x="155" y="1358"/>
                    </a:cxn>
                    <a:cxn ang="0">
                      <a:pos x="193" y="1420"/>
                    </a:cxn>
                    <a:cxn ang="0">
                      <a:pos x="222" y="1535"/>
                    </a:cxn>
                    <a:cxn ang="0">
                      <a:pos x="313" y="1517"/>
                    </a:cxn>
                    <a:cxn ang="0">
                      <a:pos x="349" y="1583"/>
                    </a:cxn>
                    <a:cxn ang="0">
                      <a:pos x="345" y="1683"/>
                    </a:cxn>
                    <a:cxn ang="0">
                      <a:pos x="461" y="1652"/>
                    </a:cxn>
                    <a:cxn ang="0">
                      <a:pos x="548" y="1679"/>
                    </a:cxn>
                    <a:cxn ang="0">
                      <a:pos x="549" y="1814"/>
                    </a:cxn>
                    <a:cxn ang="0">
                      <a:pos x="414" y="1939"/>
                    </a:cxn>
                    <a:cxn ang="0">
                      <a:pos x="326" y="1968"/>
                    </a:cxn>
                    <a:cxn ang="0">
                      <a:pos x="263" y="2054"/>
                    </a:cxn>
                    <a:cxn ang="0">
                      <a:pos x="334" y="2020"/>
                    </a:cxn>
                    <a:cxn ang="0">
                      <a:pos x="432" y="1975"/>
                    </a:cxn>
                    <a:cxn ang="0">
                      <a:pos x="515" y="1925"/>
                    </a:cxn>
                    <a:cxn ang="0">
                      <a:pos x="576" y="1872"/>
                    </a:cxn>
                    <a:cxn ang="0">
                      <a:pos x="658" y="1788"/>
                    </a:cxn>
                    <a:cxn ang="0">
                      <a:pos x="767" y="1707"/>
                    </a:cxn>
                    <a:cxn ang="0">
                      <a:pos x="785" y="1592"/>
                    </a:cxn>
                    <a:cxn ang="0">
                      <a:pos x="827" y="1501"/>
                    </a:cxn>
                    <a:cxn ang="0">
                      <a:pos x="983" y="1287"/>
                    </a:cxn>
                    <a:cxn ang="0">
                      <a:pos x="1042" y="1436"/>
                    </a:cxn>
                    <a:cxn ang="0">
                      <a:pos x="892" y="1567"/>
                    </a:cxn>
                    <a:cxn ang="0">
                      <a:pos x="892" y="1617"/>
                    </a:cxn>
                    <a:cxn ang="0">
                      <a:pos x="1000" y="1550"/>
                    </a:cxn>
                    <a:cxn ang="0">
                      <a:pos x="1088" y="1509"/>
                    </a:cxn>
                    <a:cxn ang="0">
                      <a:pos x="1066" y="1448"/>
                    </a:cxn>
                    <a:cxn ang="0">
                      <a:pos x="1115" y="1405"/>
                    </a:cxn>
                    <a:cxn ang="0">
                      <a:pos x="1168" y="1454"/>
                    </a:cxn>
                    <a:cxn ang="0">
                      <a:pos x="1263" y="1481"/>
                    </a:cxn>
                    <a:cxn ang="0">
                      <a:pos x="1383" y="1528"/>
                    </a:cxn>
                    <a:cxn ang="0">
                      <a:pos x="1574" y="1540"/>
                    </a:cxn>
                    <a:cxn ang="0">
                      <a:pos x="1564" y="1570"/>
                    </a:cxn>
                    <a:cxn ang="0">
                      <a:pos x="1628" y="1599"/>
                    </a:cxn>
                  </a:cxnLst>
                  <a:rect l="0" t="0" r="r" b="b"/>
                  <a:pathLst>
                    <a:path w="1638" h="2054">
                      <a:moveTo>
                        <a:pt x="1486" y="1466"/>
                      </a:moveTo>
                      <a:lnTo>
                        <a:pt x="1486" y="1356"/>
                      </a:lnTo>
                      <a:lnTo>
                        <a:pt x="1486" y="1249"/>
                      </a:lnTo>
                      <a:lnTo>
                        <a:pt x="1486" y="1148"/>
                      </a:lnTo>
                      <a:lnTo>
                        <a:pt x="1486" y="1039"/>
                      </a:lnTo>
                      <a:lnTo>
                        <a:pt x="1486" y="915"/>
                      </a:lnTo>
                      <a:lnTo>
                        <a:pt x="1486" y="793"/>
                      </a:lnTo>
                      <a:lnTo>
                        <a:pt x="1486" y="678"/>
                      </a:lnTo>
                      <a:lnTo>
                        <a:pt x="1486" y="553"/>
                      </a:lnTo>
                      <a:lnTo>
                        <a:pt x="1486" y="409"/>
                      </a:lnTo>
                      <a:lnTo>
                        <a:pt x="1486" y="266"/>
                      </a:lnTo>
                      <a:lnTo>
                        <a:pt x="1484" y="263"/>
                      </a:lnTo>
                      <a:lnTo>
                        <a:pt x="1477" y="263"/>
                      </a:lnTo>
                      <a:lnTo>
                        <a:pt x="1475" y="270"/>
                      </a:lnTo>
                      <a:lnTo>
                        <a:pt x="1470" y="280"/>
                      </a:lnTo>
                      <a:lnTo>
                        <a:pt x="1467" y="276"/>
                      </a:lnTo>
                      <a:lnTo>
                        <a:pt x="1456" y="259"/>
                      </a:lnTo>
                      <a:lnTo>
                        <a:pt x="1429" y="248"/>
                      </a:lnTo>
                      <a:lnTo>
                        <a:pt x="1427" y="242"/>
                      </a:lnTo>
                      <a:lnTo>
                        <a:pt x="1408" y="232"/>
                      </a:lnTo>
                      <a:lnTo>
                        <a:pt x="1408" y="228"/>
                      </a:lnTo>
                      <a:lnTo>
                        <a:pt x="1403" y="221"/>
                      </a:lnTo>
                      <a:lnTo>
                        <a:pt x="1365" y="201"/>
                      </a:lnTo>
                      <a:lnTo>
                        <a:pt x="1361" y="205"/>
                      </a:lnTo>
                      <a:lnTo>
                        <a:pt x="1355" y="206"/>
                      </a:lnTo>
                      <a:lnTo>
                        <a:pt x="1350" y="202"/>
                      </a:lnTo>
                      <a:lnTo>
                        <a:pt x="1351" y="214"/>
                      </a:lnTo>
                      <a:lnTo>
                        <a:pt x="1349" y="220"/>
                      </a:lnTo>
                      <a:lnTo>
                        <a:pt x="1341" y="209"/>
                      </a:lnTo>
                      <a:lnTo>
                        <a:pt x="1335" y="205"/>
                      </a:lnTo>
                      <a:lnTo>
                        <a:pt x="1330" y="209"/>
                      </a:lnTo>
                      <a:lnTo>
                        <a:pt x="1303" y="214"/>
                      </a:lnTo>
                      <a:lnTo>
                        <a:pt x="1302" y="217"/>
                      </a:lnTo>
                      <a:lnTo>
                        <a:pt x="1290" y="225"/>
                      </a:lnTo>
                      <a:lnTo>
                        <a:pt x="1280" y="225"/>
                      </a:lnTo>
                      <a:lnTo>
                        <a:pt x="1273" y="217"/>
                      </a:lnTo>
                      <a:lnTo>
                        <a:pt x="1271" y="225"/>
                      </a:lnTo>
                      <a:lnTo>
                        <a:pt x="1252" y="223"/>
                      </a:lnTo>
                      <a:lnTo>
                        <a:pt x="1251" y="221"/>
                      </a:lnTo>
                      <a:lnTo>
                        <a:pt x="1253" y="215"/>
                      </a:lnTo>
                      <a:lnTo>
                        <a:pt x="1232" y="211"/>
                      </a:lnTo>
                      <a:lnTo>
                        <a:pt x="1222" y="201"/>
                      </a:lnTo>
                      <a:lnTo>
                        <a:pt x="1211" y="194"/>
                      </a:lnTo>
                      <a:lnTo>
                        <a:pt x="1178" y="194"/>
                      </a:lnTo>
                      <a:lnTo>
                        <a:pt x="1158" y="199"/>
                      </a:lnTo>
                      <a:lnTo>
                        <a:pt x="1128" y="183"/>
                      </a:lnTo>
                      <a:lnTo>
                        <a:pt x="1115" y="180"/>
                      </a:lnTo>
                      <a:lnTo>
                        <a:pt x="1107" y="172"/>
                      </a:lnTo>
                      <a:lnTo>
                        <a:pt x="1091" y="167"/>
                      </a:lnTo>
                      <a:lnTo>
                        <a:pt x="1074" y="166"/>
                      </a:lnTo>
                      <a:lnTo>
                        <a:pt x="1072" y="156"/>
                      </a:lnTo>
                      <a:lnTo>
                        <a:pt x="1054" y="152"/>
                      </a:lnTo>
                      <a:lnTo>
                        <a:pt x="1032" y="142"/>
                      </a:lnTo>
                      <a:lnTo>
                        <a:pt x="1010" y="142"/>
                      </a:lnTo>
                      <a:lnTo>
                        <a:pt x="1001" y="148"/>
                      </a:lnTo>
                      <a:lnTo>
                        <a:pt x="975" y="158"/>
                      </a:lnTo>
                      <a:lnTo>
                        <a:pt x="977" y="152"/>
                      </a:lnTo>
                      <a:lnTo>
                        <a:pt x="985" y="151"/>
                      </a:lnTo>
                      <a:lnTo>
                        <a:pt x="983" y="144"/>
                      </a:lnTo>
                      <a:lnTo>
                        <a:pt x="977" y="141"/>
                      </a:lnTo>
                      <a:lnTo>
                        <a:pt x="967" y="140"/>
                      </a:lnTo>
                      <a:lnTo>
                        <a:pt x="929" y="151"/>
                      </a:lnTo>
                      <a:lnTo>
                        <a:pt x="899" y="148"/>
                      </a:lnTo>
                      <a:lnTo>
                        <a:pt x="908" y="140"/>
                      </a:lnTo>
                      <a:lnTo>
                        <a:pt x="909" y="132"/>
                      </a:lnTo>
                      <a:lnTo>
                        <a:pt x="872" y="132"/>
                      </a:lnTo>
                      <a:lnTo>
                        <a:pt x="866" y="129"/>
                      </a:lnTo>
                      <a:lnTo>
                        <a:pt x="887" y="128"/>
                      </a:lnTo>
                      <a:lnTo>
                        <a:pt x="882" y="120"/>
                      </a:lnTo>
                      <a:lnTo>
                        <a:pt x="872" y="120"/>
                      </a:lnTo>
                      <a:lnTo>
                        <a:pt x="870" y="114"/>
                      </a:lnTo>
                      <a:lnTo>
                        <a:pt x="877" y="99"/>
                      </a:lnTo>
                      <a:lnTo>
                        <a:pt x="877" y="87"/>
                      </a:lnTo>
                      <a:lnTo>
                        <a:pt x="859" y="80"/>
                      </a:lnTo>
                      <a:lnTo>
                        <a:pt x="843" y="80"/>
                      </a:lnTo>
                      <a:lnTo>
                        <a:pt x="845" y="94"/>
                      </a:lnTo>
                      <a:lnTo>
                        <a:pt x="843" y="91"/>
                      </a:lnTo>
                      <a:lnTo>
                        <a:pt x="835" y="94"/>
                      </a:lnTo>
                      <a:lnTo>
                        <a:pt x="832" y="81"/>
                      </a:lnTo>
                      <a:lnTo>
                        <a:pt x="827" y="69"/>
                      </a:lnTo>
                      <a:lnTo>
                        <a:pt x="817" y="69"/>
                      </a:lnTo>
                      <a:lnTo>
                        <a:pt x="807" y="71"/>
                      </a:lnTo>
                      <a:lnTo>
                        <a:pt x="790" y="83"/>
                      </a:lnTo>
                      <a:lnTo>
                        <a:pt x="785" y="75"/>
                      </a:lnTo>
                      <a:lnTo>
                        <a:pt x="778" y="80"/>
                      </a:lnTo>
                      <a:lnTo>
                        <a:pt x="771" y="91"/>
                      </a:lnTo>
                      <a:lnTo>
                        <a:pt x="763" y="91"/>
                      </a:lnTo>
                      <a:lnTo>
                        <a:pt x="757" y="83"/>
                      </a:lnTo>
                      <a:lnTo>
                        <a:pt x="747" y="83"/>
                      </a:lnTo>
                      <a:lnTo>
                        <a:pt x="740" y="78"/>
                      </a:lnTo>
                      <a:lnTo>
                        <a:pt x="744" y="70"/>
                      </a:lnTo>
                      <a:lnTo>
                        <a:pt x="733" y="45"/>
                      </a:lnTo>
                      <a:lnTo>
                        <a:pt x="716" y="39"/>
                      </a:lnTo>
                      <a:lnTo>
                        <a:pt x="716" y="48"/>
                      </a:lnTo>
                      <a:lnTo>
                        <a:pt x="709" y="40"/>
                      </a:lnTo>
                      <a:lnTo>
                        <a:pt x="710" y="51"/>
                      </a:lnTo>
                      <a:lnTo>
                        <a:pt x="704" y="51"/>
                      </a:lnTo>
                      <a:lnTo>
                        <a:pt x="697" y="58"/>
                      </a:lnTo>
                      <a:lnTo>
                        <a:pt x="695" y="72"/>
                      </a:lnTo>
                      <a:lnTo>
                        <a:pt x="704" y="83"/>
                      </a:lnTo>
                      <a:lnTo>
                        <a:pt x="704" y="91"/>
                      </a:lnTo>
                      <a:lnTo>
                        <a:pt x="705" y="103"/>
                      </a:lnTo>
                      <a:lnTo>
                        <a:pt x="695" y="103"/>
                      </a:lnTo>
                      <a:lnTo>
                        <a:pt x="694" y="94"/>
                      </a:lnTo>
                      <a:lnTo>
                        <a:pt x="688" y="87"/>
                      </a:lnTo>
                      <a:lnTo>
                        <a:pt x="683" y="94"/>
                      </a:lnTo>
                      <a:lnTo>
                        <a:pt x="678" y="83"/>
                      </a:lnTo>
                      <a:lnTo>
                        <a:pt x="676" y="96"/>
                      </a:lnTo>
                      <a:lnTo>
                        <a:pt x="657" y="83"/>
                      </a:lnTo>
                      <a:lnTo>
                        <a:pt x="649" y="82"/>
                      </a:lnTo>
                      <a:lnTo>
                        <a:pt x="646" y="85"/>
                      </a:lnTo>
                      <a:lnTo>
                        <a:pt x="654" y="66"/>
                      </a:lnTo>
                      <a:lnTo>
                        <a:pt x="660" y="70"/>
                      </a:lnTo>
                      <a:lnTo>
                        <a:pt x="672" y="64"/>
                      </a:lnTo>
                      <a:lnTo>
                        <a:pt x="689" y="49"/>
                      </a:lnTo>
                      <a:lnTo>
                        <a:pt x="690" y="42"/>
                      </a:lnTo>
                      <a:lnTo>
                        <a:pt x="689" y="33"/>
                      </a:lnTo>
                      <a:lnTo>
                        <a:pt x="681" y="26"/>
                      </a:lnTo>
                      <a:lnTo>
                        <a:pt x="661" y="30"/>
                      </a:lnTo>
                      <a:lnTo>
                        <a:pt x="660" y="27"/>
                      </a:lnTo>
                      <a:lnTo>
                        <a:pt x="658" y="16"/>
                      </a:lnTo>
                      <a:lnTo>
                        <a:pt x="650" y="11"/>
                      </a:lnTo>
                      <a:lnTo>
                        <a:pt x="642" y="15"/>
                      </a:lnTo>
                      <a:lnTo>
                        <a:pt x="635" y="10"/>
                      </a:lnTo>
                      <a:lnTo>
                        <a:pt x="627" y="0"/>
                      </a:lnTo>
                      <a:lnTo>
                        <a:pt x="622" y="3"/>
                      </a:lnTo>
                      <a:lnTo>
                        <a:pt x="619" y="10"/>
                      </a:lnTo>
                      <a:lnTo>
                        <a:pt x="613" y="17"/>
                      </a:lnTo>
                      <a:lnTo>
                        <a:pt x="612" y="24"/>
                      </a:lnTo>
                      <a:lnTo>
                        <a:pt x="609" y="22"/>
                      </a:lnTo>
                      <a:lnTo>
                        <a:pt x="612" y="33"/>
                      </a:lnTo>
                      <a:lnTo>
                        <a:pt x="608" y="37"/>
                      </a:lnTo>
                      <a:lnTo>
                        <a:pt x="602" y="33"/>
                      </a:lnTo>
                      <a:lnTo>
                        <a:pt x="598" y="35"/>
                      </a:lnTo>
                      <a:lnTo>
                        <a:pt x="597" y="40"/>
                      </a:lnTo>
                      <a:lnTo>
                        <a:pt x="591" y="48"/>
                      </a:lnTo>
                      <a:lnTo>
                        <a:pt x="584" y="60"/>
                      </a:lnTo>
                      <a:lnTo>
                        <a:pt x="558" y="86"/>
                      </a:lnTo>
                      <a:lnTo>
                        <a:pt x="536" y="86"/>
                      </a:lnTo>
                      <a:lnTo>
                        <a:pt x="537" y="91"/>
                      </a:lnTo>
                      <a:lnTo>
                        <a:pt x="511" y="96"/>
                      </a:lnTo>
                      <a:lnTo>
                        <a:pt x="491" y="91"/>
                      </a:lnTo>
                      <a:lnTo>
                        <a:pt x="495" y="96"/>
                      </a:lnTo>
                      <a:lnTo>
                        <a:pt x="486" y="101"/>
                      </a:lnTo>
                      <a:lnTo>
                        <a:pt x="489" y="113"/>
                      </a:lnTo>
                      <a:lnTo>
                        <a:pt x="472" y="103"/>
                      </a:lnTo>
                      <a:lnTo>
                        <a:pt x="480" y="92"/>
                      </a:lnTo>
                      <a:lnTo>
                        <a:pt x="483" y="83"/>
                      </a:lnTo>
                      <a:lnTo>
                        <a:pt x="496" y="78"/>
                      </a:lnTo>
                      <a:lnTo>
                        <a:pt x="500" y="73"/>
                      </a:lnTo>
                      <a:lnTo>
                        <a:pt x="478" y="81"/>
                      </a:lnTo>
                      <a:lnTo>
                        <a:pt x="466" y="88"/>
                      </a:lnTo>
                      <a:lnTo>
                        <a:pt x="452" y="101"/>
                      </a:lnTo>
                      <a:lnTo>
                        <a:pt x="448" y="109"/>
                      </a:lnTo>
                      <a:lnTo>
                        <a:pt x="448" y="113"/>
                      </a:lnTo>
                      <a:lnTo>
                        <a:pt x="440" y="116"/>
                      </a:lnTo>
                      <a:lnTo>
                        <a:pt x="445" y="121"/>
                      </a:lnTo>
                      <a:lnTo>
                        <a:pt x="452" y="124"/>
                      </a:lnTo>
                      <a:lnTo>
                        <a:pt x="457" y="136"/>
                      </a:lnTo>
                      <a:lnTo>
                        <a:pt x="464" y="141"/>
                      </a:lnTo>
                      <a:lnTo>
                        <a:pt x="474" y="139"/>
                      </a:lnTo>
                      <a:lnTo>
                        <a:pt x="461" y="145"/>
                      </a:lnTo>
                      <a:lnTo>
                        <a:pt x="453" y="145"/>
                      </a:lnTo>
                      <a:lnTo>
                        <a:pt x="450" y="155"/>
                      </a:lnTo>
                      <a:lnTo>
                        <a:pt x="453" y="162"/>
                      </a:lnTo>
                      <a:lnTo>
                        <a:pt x="452" y="174"/>
                      </a:lnTo>
                      <a:lnTo>
                        <a:pt x="447" y="182"/>
                      </a:lnTo>
                      <a:lnTo>
                        <a:pt x="442" y="175"/>
                      </a:lnTo>
                      <a:lnTo>
                        <a:pt x="442" y="162"/>
                      </a:lnTo>
                      <a:lnTo>
                        <a:pt x="434" y="168"/>
                      </a:lnTo>
                      <a:lnTo>
                        <a:pt x="440" y="158"/>
                      </a:lnTo>
                      <a:lnTo>
                        <a:pt x="439" y="146"/>
                      </a:lnTo>
                      <a:lnTo>
                        <a:pt x="445" y="140"/>
                      </a:lnTo>
                      <a:lnTo>
                        <a:pt x="442" y="131"/>
                      </a:lnTo>
                      <a:lnTo>
                        <a:pt x="432" y="128"/>
                      </a:lnTo>
                      <a:lnTo>
                        <a:pt x="405" y="148"/>
                      </a:lnTo>
                      <a:lnTo>
                        <a:pt x="405" y="152"/>
                      </a:lnTo>
                      <a:lnTo>
                        <a:pt x="418" y="145"/>
                      </a:lnTo>
                      <a:lnTo>
                        <a:pt x="408" y="156"/>
                      </a:lnTo>
                      <a:lnTo>
                        <a:pt x="366" y="184"/>
                      </a:lnTo>
                      <a:lnTo>
                        <a:pt x="348" y="188"/>
                      </a:lnTo>
                      <a:lnTo>
                        <a:pt x="338" y="200"/>
                      </a:lnTo>
                      <a:lnTo>
                        <a:pt x="342" y="191"/>
                      </a:lnTo>
                      <a:lnTo>
                        <a:pt x="342" y="183"/>
                      </a:lnTo>
                      <a:lnTo>
                        <a:pt x="348" y="177"/>
                      </a:lnTo>
                      <a:lnTo>
                        <a:pt x="337" y="175"/>
                      </a:lnTo>
                      <a:lnTo>
                        <a:pt x="326" y="200"/>
                      </a:lnTo>
                      <a:lnTo>
                        <a:pt x="323" y="211"/>
                      </a:lnTo>
                      <a:lnTo>
                        <a:pt x="342" y="228"/>
                      </a:lnTo>
                      <a:lnTo>
                        <a:pt x="353" y="233"/>
                      </a:lnTo>
                      <a:lnTo>
                        <a:pt x="353" y="239"/>
                      </a:lnTo>
                      <a:lnTo>
                        <a:pt x="324" y="225"/>
                      </a:lnTo>
                      <a:lnTo>
                        <a:pt x="321" y="218"/>
                      </a:lnTo>
                      <a:lnTo>
                        <a:pt x="312" y="217"/>
                      </a:lnTo>
                      <a:lnTo>
                        <a:pt x="307" y="227"/>
                      </a:lnTo>
                      <a:lnTo>
                        <a:pt x="285" y="253"/>
                      </a:lnTo>
                      <a:lnTo>
                        <a:pt x="295" y="258"/>
                      </a:lnTo>
                      <a:lnTo>
                        <a:pt x="318" y="259"/>
                      </a:lnTo>
                      <a:lnTo>
                        <a:pt x="314" y="261"/>
                      </a:lnTo>
                      <a:lnTo>
                        <a:pt x="287" y="261"/>
                      </a:lnTo>
                      <a:lnTo>
                        <a:pt x="280" y="264"/>
                      </a:lnTo>
                      <a:lnTo>
                        <a:pt x="279" y="268"/>
                      </a:lnTo>
                      <a:lnTo>
                        <a:pt x="291" y="282"/>
                      </a:lnTo>
                      <a:lnTo>
                        <a:pt x="302" y="288"/>
                      </a:lnTo>
                      <a:lnTo>
                        <a:pt x="299" y="293"/>
                      </a:lnTo>
                      <a:lnTo>
                        <a:pt x="279" y="279"/>
                      </a:lnTo>
                      <a:lnTo>
                        <a:pt x="280" y="287"/>
                      </a:lnTo>
                      <a:lnTo>
                        <a:pt x="273" y="318"/>
                      </a:lnTo>
                      <a:lnTo>
                        <a:pt x="270" y="323"/>
                      </a:lnTo>
                      <a:lnTo>
                        <a:pt x="269" y="306"/>
                      </a:lnTo>
                      <a:lnTo>
                        <a:pt x="263" y="331"/>
                      </a:lnTo>
                      <a:lnTo>
                        <a:pt x="251" y="356"/>
                      </a:lnTo>
                      <a:lnTo>
                        <a:pt x="226" y="379"/>
                      </a:lnTo>
                      <a:lnTo>
                        <a:pt x="189" y="388"/>
                      </a:lnTo>
                      <a:lnTo>
                        <a:pt x="155" y="393"/>
                      </a:lnTo>
                      <a:lnTo>
                        <a:pt x="127" y="401"/>
                      </a:lnTo>
                      <a:lnTo>
                        <a:pt x="117" y="400"/>
                      </a:lnTo>
                      <a:lnTo>
                        <a:pt x="125" y="397"/>
                      </a:lnTo>
                      <a:lnTo>
                        <a:pt x="124" y="393"/>
                      </a:lnTo>
                      <a:lnTo>
                        <a:pt x="102" y="395"/>
                      </a:lnTo>
                      <a:lnTo>
                        <a:pt x="102" y="397"/>
                      </a:lnTo>
                      <a:lnTo>
                        <a:pt x="103" y="401"/>
                      </a:lnTo>
                      <a:lnTo>
                        <a:pt x="101" y="419"/>
                      </a:lnTo>
                      <a:lnTo>
                        <a:pt x="101" y="435"/>
                      </a:lnTo>
                      <a:lnTo>
                        <a:pt x="98" y="453"/>
                      </a:lnTo>
                      <a:lnTo>
                        <a:pt x="103" y="455"/>
                      </a:lnTo>
                      <a:lnTo>
                        <a:pt x="108" y="452"/>
                      </a:lnTo>
                      <a:lnTo>
                        <a:pt x="102" y="459"/>
                      </a:lnTo>
                      <a:lnTo>
                        <a:pt x="88" y="465"/>
                      </a:lnTo>
                      <a:lnTo>
                        <a:pt x="85" y="471"/>
                      </a:lnTo>
                      <a:lnTo>
                        <a:pt x="79" y="471"/>
                      </a:lnTo>
                      <a:lnTo>
                        <a:pt x="86" y="465"/>
                      </a:lnTo>
                      <a:lnTo>
                        <a:pt x="88" y="457"/>
                      </a:lnTo>
                      <a:lnTo>
                        <a:pt x="86" y="458"/>
                      </a:lnTo>
                      <a:lnTo>
                        <a:pt x="71" y="468"/>
                      </a:lnTo>
                      <a:lnTo>
                        <a:pt x="69" y="474"/>
                      </a:lnTo>
                      <a:lnTo>
                        <a:pt x="102" y="489"/>
                      </a:lnTo>
                      <a:lnTo>
                        <a:pt x="112" y="500"/>
                      </a:lnTo>
                      <a:lnTo>
                        <a:pt x="118" y="511"/>
                      </a:lnTo>
                      <a:lnTo>
                        <a:pt x="140" y="524"/>
                      </a:lnTo>
                      <a:lnTo>
                        <a:pt x="152" y="527"/>
                      </a:lnTo>
                      <a:lnTo>
                        <a:pt x="182" y="556"/>
                      </a:lnTo>
                      <a:lnTo>
                        <a:pt x="206" y="572"/>
                      </a:lnTo>
                      <a:lnTo>
                        <a:pt x="221" y="587"/>
                      </a:lnTo>
                      <a:lnTo>
                        <a:pt x="221" y="592"/>
                      </a:lnTo>
                      <a:lnTo>
                        <a:pt x="230" y="599"/>
                      </a:lnTo>
                      <a:lnTo>
                        <a:pt x="233" y="608"/>
                      </a:lnTo>
                      <a:lnTo>
                        <a:pt x="237" y="621"/>
                      </a:lnTo>
                      <a:lnTo>
                        <a:pt x="241" y="626"/>
                      </a:lnTo>
                      <a:lnTo>
                        <a:pt x="238" y="629"/>
                      </a:lnTo>
                      <a:lnTo>
                        <a:pt x="240" y="641"/>
                      </a:lnTo>
                      <a:lnTo>
                        <a:pt x="244" y="657"/>
                      </a:lnTo>
                      <a:lnTo>
                        <a:pt x="259" y="659"/>
                      </a:lnTo>
                      <a:lnTo>
                        <a:pt x="268" y="666"/>
                      </a:lnTo>
                      <a:lnTo>
                        <a:pt x="291" y="675"/>
                      </a:lnTo>
                      <a:lnTo>
                        <a:pt x="287" y="670"/>
                      </a:lnTo>
                      <a:lnTo>
                        <a:pt x="292" y="666"/>
                      </a:lnTo>
                      <a:lnTo>
                        <a:pt x="294" y="658"/>
                      </a:lnTo>
                      <a:lnTo>
                        <a:pt x="308" y="659"/>
                      </a:lnTo>
                      <a:lnTo>
                        <a:pt x="310" y="657"/>
                      </a:lnTo>
                      <a:lnTo>
                        <a:pt x="307" y="651"/>
                      </a:lnTo>
                      <a:lnTo>
                        <a:pt x="313" y="648"/>
                      </a:lnTo>
                      <a:lnTo>
                        <a:pt x="317" y="648"/>
                      </a:lnTo>
                      <a:lnTo>
                        <a:pt x="305" y="673"/>
                      </a:lnTo>
                      <a:lnTo>
                        <a:pt x="310" y="677"/>
                      </a:lnTo>
                      <a:lnTo>
                        <a:pt x="319" y="670"/>
                      </a:lnTo>
                      <a:lnTo>
                        <a:pt x="335" y="666"/>
                      </a:lnTo>
                      <a:lnTo>
                        <a:pt x="348" y="667"/>
                      </a:lnTo>
                      <a:lnTo>
                        <a:pt x="354" y="669"/>
                      </a:lnTo>
                      <a:lnTo>
                        <a:pt x="362" y="678"/>
                      </a:lnTo>
                      <a:lnTo>
                        <a:pt x="359" y="683"/>
                      </a:lnTo>
                      <a:lnTo>
                        <a:pt x="349" y="686"/>
                      </a:lnTo>
                      <a:lnTo>
                        <a:pt x="343" y="705"/>
                      </a:lnTo>
                      <a:lnTo>
                        <a:pt x="355" y="723"/>
                      </a:lnTo>
                      <a:lnTo>
                        <a:pt x="372" y="736"/>
                      </a:lnTo>
                      <a:lnTo>
                        <a:pt x="375" y="729"/>
                      </a:lnTo>
                      <a:lnTo>
                        <a:pt x="375" y="718"/>
                      </a:lnTo>
                      <a:lnTo>
                        <a:pt x="378" y="713"/>
                      </a:lnTo>
                      <a:lnTo>
                        <a:pt x="377" y="724"/>
                      </a:lnTo>
                      <a:lnTo>
                        <a:pt x="381" y="727"/>
                      </a:lnTo>
                      <a:lnTo>
                        <a:pt x="383" y="721"/>
                      </a:lnTo>
                      <a:lnTo>
                        <a:pt x="399" y="720"/>
                      </a:lnTo>
                      <a:lnTo>
                        <a:pt x="415" y="731"/>
                      </a:lnTo>
                      <a:lnTo>
                        <a:pt x="427" y="727"/>
                      </a:lnTo>
                      <a:lnTo>
                        <a:pt x="436" y="717"/>
                      </a:lnTo>
                      <a:lnTo>
                        <a:pt x="446" y="720"/>
                      </a:lnTo>
                      <a:lnTo>
                        <a:pt x="453" y="713"/>
                      </a:lnTo>
                      <a:lnTo>
                        <a:pt x="469" y="716"/>
                      </a:lnTo>
                      <a:lnTo>
                        <a:pt x="464" y="722"/>
                      </a:lnTo>
                      <a:lnTo>
                        <a:pt x="440" y="731"/>
                      </a:lnTo>
                      <a:lnTo>
                        <a:pt x="435" y="739"/>
                      </a:lnTo>
                      <a:lnTo>
                        <a:pt x="441" y="742"/>
                      </a:lnTo>
                      <a:lnTo>
                        <a:pt x="443" y="736"/>
                      </a:lnTo>
                      <a:lnTo>
                        <a:pt x="467" y="728"/>
                      </a:lnTo>
                      <a:lnTo>
                        <a:pt x="472" y="732"/>
                      </a:lnTo>
                      <a:lnTo>
                        <a:pt x="472" y="739"/>
                      </a:lnTo>
                      <a:lnTo>
                        <a:pt x="464" y="745"/>
                      </a:lnTo>
                      <a:lnTo>
                        <a:pt x="442" y="747"/>
                      </a:lnTo>
                      <a:lnTo>
                        <a:pt x="434" y="750"/>
                      </a:lnTo>
                      <a:lnTo>
                        <a:pt x="430" y="756"/>
                      </a:lnTo>
                      <a:lnTo>
                        <a:pt x="410" y="759"/>
                      </a:lnTo>
                      <a:lnTo>
                        <a:pt x="403" y="758"/>
                      </a:lnTo>
                      <a:lnTo>
                        <a:pt x="398" y="750"/>
                      </a:lnTo>
                      <a:lnTo>
                        <a:pt x="392" y="748"/>
                      </a:lnTo>
                      <a:lnTo>
                        <a:pt x="389" y="744"/>
                      </a:lnTo>
                      <a:lnTo>
                        <a:pt x="382" y="743"/>
                      </a:lnTo>
                      <a:lnTo>
                        <a:pt x="381" y="737"/>
                      </a:lnTo>
                      <a:lnTo>
                        <a:pt x="376" y="738"/>
                      </a:lnTo>
                      <a:lnTo>
                        <a:pt x="369" y="744"/>
                      </a:lnTo>
                      <a:lnTo>
                        <a:pt x="351" y="744"/>
                      </a:lnTo>
                      <a:lnTo>
                        <a:pt x="342" y="736"/>
                      </a:lnTo>
                      <a:lnTo>
                        <a:pt x="332" y="717"/>
                      </a:lnTo>
                      <a:lnTo>
                        <a:pt x="338" y="734"/>
                      </a:lnTo>
                      <a:lnTo>
                        <a:pt x="344" y="744"/>
                      </a:lnTo>
                      <a:lnTo>
                        <a:pt x="339" y="755"/>
                      </a:lnTo>
                      <a:lnTo>
                        <a:pt x="339" y="766"/>
                      </a:lnTo>
                      <a:lnTo>
                        <a:pt x="346" y="769"/>
                      </a:lnTo>
                      <a:lnTo>
                        <a:pt x="344" y="764"/>
                      </a:lnTo>
                      <a:lnTo>
                        <a:pt x="349" y="753"/>
                      </a:lnTo>
                      <a:lnTo>
                        <a:pt x="361" y="755"/>
                      </a:lnTo>
                      <a:lnTo>
                        <a:pt x="388" y="764"/>
                      </a:lnTo>
                      <a:lnTo>
                        <a:pt x="394" y="771"/>
                      </a:lnTo>
                      <a:lnTo>
                        <a:pt x="393" y="780"/>
                      </a:lnTo>
                      <a:lnTo>
                        <a:pt x="385" y="791"/>
                      </a:lnTo>
                      <a:lnTo>
                        <a:pt x="386" y="785"/>
                      </a:lnTo>
                      <a:lnTo>
                        <a:pt x="383" y="779"/>
                      </a:lnTo>
                      <a:lnTo>
                        <a:pt x="364" y="771"/>
                      </a:lnTo>
                      <a:lnTo>
                        <a:pt x="354" y="793"/>
                      </a:lnTo>
                      <a:lnTo>
                        <a:pt x="350" y="802"/>
                      </a:lnTo>
                      <a:lnTo>
                        <a:pt x="350" y="809"/>
                      </a:lnTo>
                      <a:lnTo>
                        <a:pt x="346" y="814"/>
                      </a:lnTo>
                      <a:lnTo>
                        <a:pt x="339" y="810"/>
                      </a:lnTo>
                      <a:lnTo>
                        <a:pt x="337" y="804"/>
                      </a:lnTo>
                      <a:lnTo>
                        <a:pt x="332" y="798"/>
                      </a:lnTo>
                      <a:lnTo>
                        <a:pt x="322" y="801"/>
                      </a:lnTo>
                      <a:lnTo>
                        <a:pt x="321" y="803"/>
                      </a:lnTo>
                      <a:lnTo>
                        <a:pt x="314" y="799"/>
                      </a:lnTo>
                      <a:lnTo>
                        <a:pt x="302" y="802"/>
                      </a:lnTo>
                      <a:lnTo>
                        <a:pt x="300" y="797"/>
                      </a:lnTo>
                      <a:lnTo>
                        <a:pt x="296" y="801"/>
                      </a:lnTo>
                      <a:lnTo>
                        <a:pt x="297" y="795"/>
                      </a:lnTo>
                      <a:lnTo>
                        <a:pt x="289" y="796"/>
                      </a:lnTo>
                      <a:lnTo>
                        <a:pt x="285" y="802"/>
                      </a:lnTo>
                      <a:lnTo>
                        <a:pt x="280" y="799"/>
                      </a:lnTo>
                      <a:lnTo>
                        <a:pt x="269" y="797"/>
                      </a:lnTo>
                      <a:lnTo>
                        <a:pt x="246" y="799"/>
                      </a:lnTo>
                      <a:lnTo>
                        <a:pt x="237" y="792"/>
                      </a:lnTo>
                      <a:lnTo>
                        <a:pt x="237" y="782"/>
                      </a:lnTo>
                      <a:lnTo>
                        <a:pt x="221" y="781"/>
                      </a:lnTo>
                      <a:lnTo>
                        <a:pt x="238" y="767"/>
                      </a:lnTo>
                      <a:lnTo>
                        <a:pt x="237" y="756"/>
                      </a:lnTo>
                      <a:lnTo>
                        <a:pt x="238" y="744"/>
                      </a:lnTo>
                      <a:lnTo>
                        <a:pt x="237" y="736"/>
                      </a:lnTo>
                      <a:lnTo>
                        <a:pt x="227" y="729"/>
                      </a:lnTo>
                      <a:lnTo>
                        <a:pt x="230" y="727"/>
                      </a:lnTo>
                      <a:lnTo>
                        <a:pt x="246" y="724"/>
                      </a:lnTo>
                      <a:lnTo>
                        <a:pt x="227" y="723"/>
                      </a:lnTo>
                      <a:lnTo>
                        <a:pt x="215" y="727"/>
                      </a:lnTo>
                      <a:lnTo>
                        <a:pt x="188" y="728"/>
                      </a:lnTo>
                      <a:lnTo>
                        <a:pt x="172" y="747"/>
                      </a:lnTo>
                      <a:lnTo>
                        <a:pt x="160" y="749"/>
                      </a:lnTo>
                      <a:lnTo>
                        <a:pt x="154" y="753"/>
                      </a:lnTo>
                      <a:lnTo>
                        <a:pt x="149" y="752"/>
                      </a:lnTo>
                      <a:lnTo>
                        <a:pt x="136" y="761"/>
                      </a:lnTo>
                      <a:lnTo>
                        <a:pt x="125" y="772"/>
                      </a:lnTo>
                      <a:lnTo>
                        <a:pt x="135" y="780"/>
                      </a:lnTo>
                      <a:lnTo>
                        <a:pt x="141" y="790"/>
                      </a:lnTo>
                      <a:lnTo>
                        <a:pt x="136" y="792"/>
                      </a:lnTo>
                      <a:lnTo>
                        <a:pt x="115" y="793"/>
                      </a:lnTo>
                      <a:lnTo>
                        <a:pt x="111" y="790"/>
                      </a:lnTo>
                      <a:lnTo>
                        <a:pt x="109" y="783"/>
                      </a:lnTo>
                      <a:lnTo>
                        <a:pt x="101" y="787"/>
                      </a:lnTo>
                      <a:lnTo>
                        <a:pt x="77" y="802"/>
                      </a:lnTo>
                      <a:lnTo>
                        <a:pt x="71" y="810"/>
                      </a:lnTo>
                      <a:lnTo>
                        <a:pt x="68" y="808"/>
                      </a:lnTo>
                      <a:lnTo>
                        <a:pt x="66" y="814"/>
                      </a:lnTo>
                      <a:lnTo>
                        <a:pt x="61" y="823"/>
                      </a:lnTo>
                      <a:lnTo>
                        <a:pt x="50" y="828"/>
                      </a:lnTo>
                      <a:lnTo>
                        <a:pt x="45" y="822"/>
                      </a:lnTo>
                      <a:lnTo>
                        <a:pt x="36" y="829"/>
                      </a:lnTo>
                      <a:lnTo>
                        <a:pt x="32" y="835"/>
                      </a:lnTo>
                      <a:lnTo>
                        <a:pt x="32" y="840"/>
                      </a:lnTo>
                      <a:lnTo>
                        <a:pt x="34" y="842"/>
                      </a:lnTo>
                      <a:lnTo>
                        <a:pt x="11" y="855"/>
                      </a:lnTo>
                      <a:lnTo>
                        <a:pt x="6" y="856"/>
                      </a:lnTo>
                      <a:lnTo>
                        <a:pt x="12" y="842"/>
                      </a:lnTo>
                      <a:lnTo>
                        <a:pt x="0" y="850"/>
                      </a:lnTo>
                      <a:lnTo>
                        <a:pt x="0" y="858"/>
                      </a:lnTo>
                      <a:lnTo>
                        <a:pt x="6" y="865"/>
                      </a:lnTo>
                      <a:lnTo>
                        <a:pt x="43" y="889"/>
                      </a:lnTo>
                      <a:lnTo>
                        <a:pt x="71" y="899"/>
                      </a:lnTo>
                      <a:lnTo>
                        <a:pt x="75" y="898"/>
                      </a:lnTo>
                      <a:lnTo>
                        <a:pt x="70" y="890"/>
                      </a:lnTo>
                      <a:lnTo>
                        <a:pt x="107" y="903"/>
                      </a:lnTo>
                      <a:lnTo>
                        <a:pt x="90" y="910"/>
                      </a:lnTo>
                      <a:lnTo>
                        <a:pt x="81" y="922"/>
                      </a:lnTo>
                      <a:lnTo>
                        <a:pt x="72" y="919"/>
                      </a:lnTo>
                      <a:lnTo>
                        <a:pt x="74" y="911"/>
                      </a:lnTo>
                      <a:lnTo>
                        <a:pt x="70" y="906"/>
                      </a:lnTo>
                      <a:lnTo>
                        <a:pt x="68" y="915"/>
                      </a:lnTo>
                      <a:lnTo>
                        <a:pt x="80" y="941"/>
                      </a:lnTo>
                      <a:lnTo>
                        <a:pt x="91" y="952"/>
                      </a:lnTo>
                      <a:lnTo>
                        <a:pt x="91" y="963"/>
                      </a:lnTo>
                      <a:lnTo>
                        <a:pt x="88" y="976"/>
                      </a:lnTo>
                      <a:lnTo>
                        <a:pt x="100" y="990"/>
                      </a:lnTo>
                      <a:lnTo>
                        <a:pt x="104" y="991"/>
                      </a:lnTo>
                      <a:lnTo>
                        <a:pt x="108" y="996"/>
                      </a:lnTo>
                      <a:lnTo>
                        <a:pt x="150" y="1005"/>
                      </a:lnTo>
                      <a:lnTo>
                        <a:pt x="160" y="1003"/>
                      </a:lnTo>
                      <a:lnTo>
                        <a:pt x="179" y="1013"/>
                      </a:lnTo>
                      <a:lnTo>
                        <a:pt x="210" y="997"/>
                      </a:lnTo>
                      <a:lnTo>
                        <a:pt x="231" y="1001"/>
                      </a:lnTo>
                      <a:lnTo>
                        <a:pt x="247" y="996"/>
                      </a:lnTo>
                      <a:lnTo>
                        <a:pt x="263" y="1003"/>
                      </a:lnTo>
                      <a:lnTo>
                        <a:pt x="275" y="1017"/>
                      </a:lnTo>
                      <a:lnTo>
                        <a:pt x="278" y="1013"/>
                      </a:lnTo>
                      <a:lnTo>
                        <a:pt x="279" y="1003"/>
                      </a:lnTo>
                      <a:lnTo>
                        <a:pt x="270" y="1001"/>
                      </a:lnTo>
                      <a:lnTo>
                        <a:pt x="263" y="995"/>
                      </a:lnTo>
                      <a:lnTo>
                        <a:pt x="260" y="990"/>
                      </a:lnTo>
                      <a:lnTo>
                        <a:pt x="275" y="989"/>
                      </a:lnTo>
                      <a:lnTo>
                        <a:pt x="280" y="997"/>
                      </a:lnTo>
                      <a:lnTo>
                        <a:pt x="290" y="1005"/>
                      </a:lnTo>
                      <a:lnTo>
                        <a:pt x="294" y="1033"/>
                      </a:lnTo>
                      <a:lnTo>
                        <a:pt x="297" y="1033"/>
                      </a:lnTo>
                      <a:lnTo>
                        <a:pt x="303" y="1017"/>
                      </a:lnTo>
                      <a:lnTo>
                        <a:pt x="312" y="1002"/>
                      </a:lnTo>
                      <a:lnTo>
                        <a:pt x="324" y="990"/>
                      </a:lnTo>
                      <a:lnTo>
                        <a:pt x="330" y="981"/>
                      </a:lnTo>
                      <a:lnTo>
                        <a:pt x="351" y="971"/>
                      </a:lnTo>
                      <a:lnTo>
                        <a:pt x="350" y="964"/>
                      </a:lnTo>
                      <a:lnTo>
                        <a:pt x="365" y="970"/>
                      </a:lnTo>
                      <a:lnTo>
                        <a:pt x="371" y="969"/>
                      </a:lnTo>
                      <a:lnTo>
                        <a:pt x="377" y="962"/>
                      </a:lnTo>
                      <a:lnTo>
                        <a:pt x="389" y="954"/>
                      </a:lnTo>
                      <a:lnTo>
                        <a:pt x="400" y="968"/>
                      </a:lnTo>
                      <a:lnTo>
                        <a:pt x="405" y="970"/>
                      </a:lnTo>
                      <a:lnTo>
                        <a:pt x="405" y="984"/>
                      </a:lnTo>
                      <a:lnTo>
                        <a:pt x="400" y="995"/>
                      </a:lnTo>
                      <a:lnTo>
                        <a:pt x="394" y="1003"/>
                      </a:lnTo>
                      <a:lnTo>
                        <a:pt x="382" y="1008"/>
                      </a:lnTo>
                      <a:lnTo>
                        <a:pt x="373" y="1003"/>
                      </a:lnTo>
                      <a:lnTo>
                        <a:pt x="365" y="1003"/>
                      </a:lnTo>
                      <a:lnTo>
                        <a:pt x="365" y="1014"/>
                      </a:lnTo>
                      <a:lnTo>
                        <a:pt x="367" y="1021"/>
                      </a:lnTo>
                      <a:lnTo>
                        <a:pt x="372" y="1016"/>
                      </a:lnTo>
                      <a:lnTo>
                        <a:pt x="382" y="1019"/>
                      </a:lnTo>
                      <a:lnTo>
                        <a:pt x="387" y="1033"/>
                      </a:lnTo>
                      <a:lnTo>
                        <a:pt x="397" y="1052"/>
                      </a:lnTo>
                      <a:lnTo>
                        <a:pt x="396" y="1061"/>
                      </a:lnTo>
                      <a:lnTo>
                        <a:pt x="394" y="1065"/>
                      </a:lnTo>
                      <a:lnTo>
                        <a:pt x="400" y="1070"/>
                      </a:lnTo>
                      <a:lnTo>
                        <a:pt x="403" y="1077"/>
                      </a:lnTo>
                      <a:lnTo>
                        <a:pt x="404" y="1084"/>
                      </a:lnTo>
                      <a:lnTo>
                        <a:pt x="403" y="1098"/>
                      </a:lnTo>
                      <a:lnTo>
                        <a:pt x="394" y="1115"/>
                      </a:lnTo>
                      <a:lnTo>
                        <a:pt x="387" y="1125"/>
                      </a:lnTo>
                      <a:lnTo>
                        <a:pt x="380" y="1132"/>
                      </a:lnTo>
                      <a:lnTo>
                        <a:pt x="371" y="1135"/>
                      </a:lnTo>
                      <a:lnTo>
                        <a:pt x="360" y="1135"/>
                      </a:lnTo>
                      <a:lnTo>
                        <a:pt x="353" y="1140"/>
                      </a:lnTo>
                      <a:lnTo>
                        <a:pt x="344" y="1138"/>
                      </a:lnTo>
                      <a:lnTo>
                        <a:pt x="326" y="1143"/>
                      </a:lnTo>
                      <a:lnTo>
                        <a:pt x="322" y="1143"/>
                      </a:lnTo>
                      <a:lnTo>
                        <a:pt x="332" y="1132"/>
                      </a:lnTo>
                      <a:lnTo>
                        <a:pt x="330" y="1130"/>
                      </a:lnTo>
                      <a:lnTo>
                        <a:pt x="321" y="1131"/>
                      </a:lnTo>
                      <a:lnTo>
                        <a:pt x="317" y="1135"/>
                      </a:lnTo>
                      <a:lnTo>
                        <a:pt x="312" y="1147"/>
                      </a:lnTo>
                      <a:lnTo>
                        <a:pt x="303" y="1158"/>
                      </a:lnTo>
                      <a:lnTo>
                        <a:pt x="286" y="1174"/>
                      </a:lnTo>
                      <a:lnTo>
                        <a:pt x="280" y="1183"/>
                      </a:lnTo>
                      <a:lnTo>
                        <a:pt x="271" y="1186"/>
                      </a:lnTo>
                      <a:lnTo>
                        <a:pt x="260" y="1183"/>
                      </a:lnTo>
                      <a:lnTo>
                        <a:pt x="256" y="1179"/>
                      </a:lnTo>
                      <a:lnTo>
                        <a:pt x="240" y="1191"/>
                      </a:lnTo>
                      <a:lnTo>
                        <a:pt x="222" y="1197"/>
                      </a:lnTo>
                      <a:lnTo>
                        <a:pt x="219" y="1202"/>
                      </a:lnTo>
                      <a:lnTo>
                        <a:pt x="217" y="1207"/>
                      </a:lnTo>
                      <a:lnTo>
                        <a:pt x="220" y="1211"/>
                      </a:lnTo>
                      <a:lnTo>
                        <a:pt x="222" y="1219"/>
                      </a:lnTo>
                      <a:lnTo>
                        <a:pt x="219" y="1224"/>
                      </a:lnTo>
                      <a:lnTo>
                        <a:pt x="201" y="1221"/>
                      </a:lnTo>
                      <a:lnTo>
                        <a:pt x="190" y="1223"/>
                      </a:lnTo>
                      <a:lnTo>
                        <a:pt x="178" y="1237"/>
                      </a:lnTo>
                      <a:lnTo>
                        <a:pt x="174" y="1245"/>
                      </a:lnTo>
                      <a:lnTo>
                        <a:pt x="170" y="1243"/>
                      </a:lnTo>
                      <a:lnTo>
                        <a:pt x="162" y="1244"/>
                      </a:lnTo>
                      <a:lnTo>
                        <a:pt x="145" y="1266"/>
                      </a:lnTo>
                      <a:lnTo>
                        <a:pt x="142" y="1267"/>
                      </a:lnTo>
                      <a:lnTo>
                        <a:pt x="139" y="1271"/>
                      </a:lnTo>
                      <a:lnTo>
                        <a:pt x="138" y="1277"/>
                      </a:lnTo>
                      <a:lnTo>
                        <a:pt x="128" y="1299"/>
                      </a:lnTo>
                      <a:lnTo>
                        <a:pt x="127" y="1305"/>
                      </a:lnTo>
                      <a:lnTo>
                        <a:pt x="128" y="1323"/>
                      </a:lnTo>
                      <a:lnTo>
                        <a:pt x="125" y="1328"/>
                      </a:lnTo>
                      <a:lnTo>
                        <a:pt x="117" y="1330"/>
                      </a:lnTo>
                      <a:lnTo>
                        <a:pt x="111" y="1329"/>
                      </a:lnTo>
                      <a:lnTo>
                        <a:pt x="107" y="1330"/>
                      </a:lnTo>
                      <a:lnTo>
                        <a:pt x="107" y="1336"/>
                      </a:lnTo>
                      <a:lnTo>
                        <a:pt x="118" y="1345"/>
                      </a:lnTo>
                      <a:lnTo>
                        <a:pt x="115" y="1348"/>
                      </a:lnTo>
                      <a:lnTo>
                        <a:pt x="104" y="1351"/>
                      </a:lnTo>
                      <a:lnTo>
                        <a:pt x="102" y="1358"/>
                      </a:lnTo>
                      <a:lnTo>
                        <a:pt x="101" y="1366"/>
                      </a:lnTo>
                      <a:lnTo>
                        <a:pt x="104" y="1363"/>
                      </a:lnTo>
                      <a:lnTo>
                        <a:pt x="124" y="1360"/>
                      </a:lnTo>
                      <a:lnTo>
                        <a:pt x="131" y="1357"/>
                      </a:lnTo>
                      <a:lnTo>
                        <a:pt x="138" y="1351"/>
                      </a:lnTo>
                      <a:lnTo>
                        <a:pt x="156" y="1348"/>
                      </a:lnTo>
                      <a:lnTo>
                        <a:pt x="157" y="1352"/>
                      </a:lnTo>
                      <a:lnTo>
                        <a:pt x="151" y="1355"/>
                      </a:lnTo>
                      <a:lnTo>
                        <a:pt x="155" y="1358"/>
                      </a:lnTo>
                      <a:lnTo>
                        <a:pt x="134" y="1362"/>
                      </a:lnTo>
                      <a:lnTo>
                        <a:pt x="125" y="1366"/>
                      </a:lnTo>
                      <a:lnTo>
                        <a:pt x="119" y="1373"/>
                      </a:lnTo>
                      <a:lnTo>
                        <a:pt x="118" y="1378"/>
                      </a:lnTo>
                      <a:lnTo>
                        <a:pt x="133" y="1388"/>
                      </a:lnTo>
                      <a:lnTo>
                        <a:pt x="145" y="1378"/>
                      </a:lnTo>
                      <a:lnTo>
                        <a:pt x="151" y="1379"/>
                      </a:lnTo>
                      <a:lnTo>
                        <a:pt x="146" y="1385"/>
                      </a:lnTo>
                      <a:lnTo>
                        <a:pt x="144" y="1394"/>
                      </a:lnTo>
                      <a:lnTo>
                        <a:pt x="147" y="1405"/>
                      </a:lnTo>
                      <a:lnTo>
                        <a:pt x="151" y="1410"/>
                      </a:lnTo>
                      <a:lnTo>
                        <a:pt x="152" y="1417"/>
                      </a:lnTo>
                      <a:lnTo>
                        <a:pt x="156" y="1423"/>
                      </a:lnTo>
                      <a:lnTo>
                        <a:pt x="161" y="1427"/>
                      </a:lnTo>
                      <a:lnTo>
                        <a:pt x="165" y="1425"/>
                      </a:lnTo>
                      <a:lnTo>
                        <a:pt x="174" y="1411"/>
                      </a:lnTo>
                      <a:lnTo>
                        <a:pt x="176" y="1420"/>
                      </a:lnTo>
                      <a:lnTo>
                        <a:pt x="179" y="1422"/>
                      </a:lnTo>
                      <a:lnTo>
                        <a:pt x="193" y="1420"/>
                      </a:lnTo>
                      <a:lnTo>
                        <a:pt x="184" y="1436"/>
                      </a:lnTo>
                      <a:lnTo>
                        <a:pt x="197" y="1441"/>
                      </a:lnTo>
                      <a:lnTo>
                        <a:pt x="219" y="1446"/>
                      </a:lnTo>
                      <a:lnTo>
                        <a:pt x="230" y="1439"/>
                      </a:lnTo>
                      <a:lnTo>
                        <a:pt x="238" y="1439"/>
                      </a:lnTo>
                      <a:lnTo>
                        <a:pt x="242" y="1449"/>
                      </a:lnTo>
                      <a:lnTo>
                        <a:pt x="237" y="1457"/>
                      </a:lnTo>
                      <a:lnTo>
                        <a:pt x="220" y="1463"/>
                      </a:lnTo>
                      <a:lnTo>
                        <a:pt x="214" y="1474"/>
                      </a:lnTo>
                      <a:lnTo>
                        <a:pt x="203" y="1487"/>
                      </a:lnTo>
                      <a:lnTo>
                        <a:pt x="197" y="1497"/>
                      </a:lnTo>
                      <a:lnTo>
                        <a:pt x="194" y="1506"/>
                      </a:lnTo>
                      <a:lnTo>
                        <a:pt x="194" y="1514"/>
                      </a:lnTo>
                      <a:lnTo>
                        <a:pt x="204" y="1533"/>
                      </a:lnTo>
                      <a:lnTo>
                        <a:pt x="209" y="1534"/>
                      </a:lnTo>
                      <a:lnTo>
                        <a:pt x="216" y="1529"/>
                      </a:lnTo>
                      <a:lnTo>
                        <a:pt x="224" y="1527"/>
                      </a:lnTo>
                      <a:lnTo>
                        <a:pt x="226" y="1531"/>
                      </a:lnTo>
                      <a:lnTo>
                        <a:pt x="222" y="1535"/>
                      </a:lnTo>
                      <a:lnTo>
                        <a:pt x="224" y="1538"/>
                      </a:lnTo>
                      <a:lnTo>
                        <a:pt x="237" y="1538"/>
                      </a:lnTo>
                      <a:lnTo>
                        <a:pt x="235" y="1540"/>
                      </a:lnTo>
                      <a:lnTo>
                        <a:pt x="222" y="1541"/>
                      </a:lnTo>
                      <a:lnTo>
                        <a:pt x="215" y="1546"/>
                      </a:lnTo>
                      <a:lnTo>
                        <a:pt x="220" y="1554"/>
                      </a:lnTo>
                      <a:lnTo>
                        <a:pt x="232" y="1563"/>
                      </a:lnTo>
                      <a:lnTo>
                        <a:pt x="238" y="1563"/>
                      </a:lnTo>
                      <a:lnTo>
                        <a:pt x="243" y="1566"/>
                      </a:lnTo>
                      <a:lnTo>
                        <a:pt x="248" y="1565"/>
                      </a:lnTo>
                      <a:lnTo>
                        <a:pt x="254" y="1568"/>
                      </a:lnTo>
                      <a:lnTo>
                        <a:pt x="262" y="1567"/>
                      </a:lnTo>
                      <a:lnTo>
                        <a:pt x="269" y="1571"/>
                      </a:lnTo>
                      <a:lnTo>
                        <a:pt x="276" y="1571"/>
                      </a:lnTo>
                      <a:lnTo>
                        <a:pt x="278" y="1565"/>
                      </a:lnTo>
                      <a:lnTo>
                        <a:pt x="285" y="1559"/>
                      </a:lnTo>
                      <a:lnTo>
                        <a:pt x="301" y="1536"/>
                      </a:lnTo>
                      <a:lnTo>
                        <a:pt x="307" y="1519"/>
                      </a:lnTo>
                      <a:lnTo>
                        <a:pt x="313" y="1517"/>
                      </a:lnTo>
                      <a:lnTo>
                        <a:pt x="312" y="1512"/>
                      </a:lnTo>
                      <a:lnTo>
                        <a:pt x="305" y="1507"/>
                      </a:lnTo>
                      <a:lnTo>
                        <a:pt x="301" y="1496"/>
                      </a:lnTo>
                      <a:lnTo>
                        <a:pt x="318" y="1468"/>
                      </a:lnTo>
                      <a:lnTo>
                        <a:pt x="334" y="1457"/>
                      </a:lnTo>
                      <a:lnTo>
                        <a:pt x="342" y="1447"/>
                      </a:lnTo>
                      <a:lnTo>
                        <a:pt x="348" y="1442"/>
                      </a:lnTo>
                      <a:lnTo>
                        <a:pt x="361" y="1441"/>
                      </a:lnTo>
                      <a:lnTo>
                        <a:pt x="328" y="1471"/>
                      </a:lnTo>
                      <a:lnTo>
                        <a:pt x="312" y="1495"/>
                      </a:lnTo>
                      <a:lnTo>
                        <a:pt x="311" y="1501"/>
                      </a:lnTo>
                      <a:lnTo>
                        <a:pt x="312" y="1504"/>
                      </a:lnTo>
                      <a:lnTo>
                        <a:pt x="318" y="1509"/>
                      </a:lnTo>
                      <a:lnTo>
                        <a:pt x="321" y="1519"/>
                      </a:lnTo>
                      <a:lnTo>
                        <a:pt x="322" y="1528"/>
                      </a:lnTo>
                      <a:lnTo>
                        <a:pt x="326" y="1538"/>
                      </a:lnTo>
                      <a:lnTo>
                        <a:pt x="333" y="1546"/>
                      </a:lnTo>
                      <a:lnTo>
                        <a:pt x="343" y="1576"/>
                      </a:lnTo>
                      <a:lnTo>
                        <a:pt x="349" y="1583"/>
                      </a:lnTo>
                      <a:lnTo>
                        <a:pt x="349" y="1589"/>
                      </a:lnTo>
                      <a:lnTo>
                        <a:pt x="338" y="1604"/>
                      </a:lnTo>
                      <a:lnTo>
                        <a:pt x="337" y="1608"/>
                      </a:lnTo>
                      <a:lnTo>
                        <a:pt x="333" y="1609"/>
                      </a:lnTo>
                      <a:lnTo>
                        <a:pt x="332" y="1617"/>
                      </a:lnTo>
                      <a:lnTo>
                        <a:pt x="338" y="1631"/>
                      </a:lnTo>
                      <a:lnTo>
                        <a:pt x="343" y="1627"/>
                      </a:lnTo>
                      <a:lnTo>
                        <a:pt x="350" y="1627"/>
                      </a:lnTo>
                      <a:lnTo>
                        <a:pt x="356" y="1631"/>
                      </a:lnTo>
                      <a:lnTo>
                        <a:pt x="351" y="1633"/>
                      </a:lnTo>
                      <a:lnTo>
                        <a:pt x="345" y="1641"/>
                      </a:lnTo>
                      <a:lnTo>
                        <a:pt x="346" y="1657"/>
                      </a:lnTo>
                      <a:lnTo>
                        <a:pt x="351" y="1657"/>
                      </a:lnTo>
                      <a:lnTo>
                        <a:pt x="355" y="1660"/>
                      </a:lnTo>
                      <a:lnTo>
                        <a:pt x="351" y="1662"/>
                      </a:lnTo>
                      <a:lnTo>
                        <a:pt x="342" y="1673"/>
                      </a:lnTo>
                      <a:lnTo>
                        <a:pt x="333" y="1673"/>
                      </a:lnTo>
                      <a:lnTo>
                        <a:pt x="326" y="1680"/>
                      </a:lnTo>
                      <a:lnTo>
                        <a:pt x="345" y="1683"/>
                      </a:lnTo>
                      <a:lnTo>
                        <a:pt x="357" y="1676"/>
                      </a:lnTo>
                      <a:lnTo>
                        <a:pt x="366" y="1664"/>
                      </a:lnTo>
                      <a:lnTo>
                        <a:pt x="373" y="1662"/>
                      </a:lnTo>
                      <a:lnTo>
                        <a:pt x="388" y="1649"/>
                      </a:lnTo>
                      <a:lnTo>
                        <a:pt x="399" y="1649"/>
                      </a:lnTo>
                      <a:lnTo>
                        <a:pt x="413" y="1637"/>
                      </a:lnTo>
                      <a:lnTo>
                        <a:pt x="426" y="1611"/>
                      </a:lnTo>
                      <a:lnTo>
                        <a:pt x="429" y="1620"/>
                      </a:lnTo>
                      <a:lnTo>
                        <a:pt x="429" y="1630"/>
                      </a:lnTo>
                      <a:lnTo>
                        <a:pt x="425" y="1635"/>
                      </a:lnTo>
                      <a:lnTo>
                        <a:pt x="425" y="1642"/>
                      </a:lnTo>
                      <a:lnTo>
                        <a:pt x="426" y="1648"/>
                      </a:lnTo>
                      <a:lnTo>
                        <a:pt x="432" y="1654"/>
                      </a:lnTo>
                      <a:lnTo>
                        <a:pt x="436" y="1653"/>
                      </a:lnTo>
                      <a:lnTo>
                        <a:pt x="440" y="1659"/>
                      </a:lnTo>
                      <a:lnTo>
                        <a:pt x="446" y="1662"/>
                      </a:lnTo>
                      <a:lnTo>
                        <a:pt x="456" y="1653"/>
                      </a:lnTo>
                      <a:lnTo>
                        <a:pt x="458" y="1648"/>
                      </a:lnTo>
                      <a:lnTo>
                        <a:pt x="461" y="1652"/>
                      </a:lnTo>
                      <a:lnTo>
                        <a:pt x="466" y="1652"/>
                      </a:lnTo>
                      <a:lnTo>
                        <a:pt x="464" y="1658"/>
                      </a:lnTo>
                      <a:lnTo>
                        <a:pt x="470" y="1662"/>
                      </a:lnTo>
                      <a:lnTo>
                        <a:pt x="477" y="1670"/>
                      </a:lnTo>
                      <a:lnTo>
                        <a:pt x="491" y="1699"/>
                      </a:lnTo>
                      <a:lnTo>
                        <a:pt x="498" y="1703"/>
                      </a:lnTo>
                      <a:lnTo>
                        <a:pt x="501" y="1702"/>
                      </a:lnTo>
                      <a:lnTo>
                        <a:pt x="509" y="1694"/>
                      </a:lnTo>
                      <a:lnTo>
                        <a:pt x="509" y="1678"/>
                      </a:lnTo>
                      <a:lnTo>
                        <a:pt x="504" y="1668"/>
                      </a:lnTo>
                      <a:lnTo>
                        <a:pt x="506" y="1664"/>
                      </a:lnTo>
                      <a:lnTo>
                        <a:pt x="511" y="1654"/>
                      </a:lnTo>
                      <a:lnTo>
                        <a:pt x="520" y="1647"/>
                      </a:lnTo>
                      <a:lnTo>
                        <a:pt x="522" y="1641"/>
                      </a:lnTo>
                      <a:lnTo>
                        <a:pt x="526" y="1640"/>
                      </a:lnTo>
                      <a:lnTo>
                        <a:pt x="526" y="1647"/>
                      </a:lnTo>
                      <a:lnTo>
                        <a:pt x="522" y="1660"/>
                      </a:lnTo>
                      <a:lnTo>
                        <a:pt x="538" y="1676"/>
                      </a:lnTo>
                      <a:lnTo>
                        <a:pt x="548" y="1679"/>
                      </a:lnTo>
                      <a:lnTo>
                        <a:pt x="572" y="1667"/>
                      </a:lnTo>
                      <a:lnTo>
                        <a:pt x="590" y="1653"/>
                      </a:lnTo>
                      <a:lnTo>
                        <a:pt x="607" y="1636"/>
                      </a:lnTo>
                      <a:lnTo>
                        <a:pt x="619" y="1629"/>
                      </a:lnTo>
                      <a:lnTo>
                        <a:pt x="620" y="1632"/>
                      </a:lnTo>
                      <a:lnTo>
                        <a:pt x="606" y="1658"/>
                      </a:lnTo>
                      <a:lnTo>
                        <a:pt x="599" y="1663"/>
                      </a:lnTo>
                      <a:lnTo>
                        <a:pt x="603" y="1664"/>
                      </a:lnTo>
                      <a:lnTo>
                        <a:pt x="603" y="1667"/>
                      </a:lnTo>
                      <a:lnTo>
                        <a:pt x="595" y="1679"/>
                      </a:lnTo>
                      <a:lnTo>
                        <a:pt x="584" y="1686"/>
                      </a:lnTo>
                      <a:lnTo>
                        <a:pt x="579" y="1713"/>
                      </a:lnTo>
                      <a:lnTo>
                        <a:pt x="588" y="1714"/>
                      </a:lnTo>
                      <a:lnTo>
                        <a:pt x="575" y="1729"/>
                      </a:lnTo>
                      <a:lnTo>
                        <a:pt x="570" y="1760"/>
                      </a:lnTo>
                      <a:lnTo>
                        <a:pt x="569" y="1775"/>
                      </a:lnTo>
                      <a:lnTo>
                        <a:pt x="566" y="1783"/>
                      </a:lnTo>
                      <a:lnTo>
                        <a:pt x="560" y="1792"/>
                      </a:lnTo>
                      <a:lnTo>
                        <a:pt x="549" y="1814"/>
                      </a:lnTo>
                      <a:lnTo>
                        <a:pt x="545" y="1810"/>
                      </a:lnTo>
                      <a:lnTo>
                        <a:pt x="541" y="1812"/>
                      </a:lnTo>
                      <a:lnTo>
                        <a:pt x="538" y="1819"/>
                      </a:lnTo>
                      <a:lnTo>
                        <a:pt x="525" y="1837"/>
                      </a:lnTo>
                      <a:lnTo>
                        <a:pt x="522" y="1837"/>
                      </a:lnTo>
                      <a:lnTo>
                        <a:pt x="518" y="1846"/>
                      </a:lnTo>
                      <a:lnTo>
                        <a:pt x="516" y="1858"/>
                      </a:lnTo>
                      <a:lnTo>
                        <a:pt x="512" y="1866"/>
                      </a:lnTo>
                      <a:lnTo>
                        <a:pt x="506" y="1863"/>
                      </a:lnTo>
                      <a:lnTo>
                        <a:pt x="502" y="1867"/>
                      </a:lnTo>
                      <a:lnTo>
                        <a:pt x="498" y="1863"/>
                      </a:lnTo>
                      <a:lnTo>
                        <a:pt x="484" y="1877"/>
                      </a:lnTo>
                      <a:lnTo>
                        <a:pt x="472" y="1879"/>
                      </a:lnTo>
                      <a:lnTo>
                        <a:pt x="456" y="1891"/>
                      </a:lnTo>
                      <a:lnTo>
                        <a:pt x="451" y="1890"/>
                      </a:lnTo>
                      <a:lnTo>
                        <a:pt x="431" y="1910"/>
                      </a:lnTo>
                      <a:lnTo>
                        <a:pt x="423" y="1925"/>
                      </a:lnTo>
                      <a:lnTo>
                        <a:pt x="416" y="1932"/>
                      </a:lnTo>
                      <a:lnTo>
                        <a:pt x="414" y="1939"/>
                      </a:lnTo>
                      <a:lnTo>
                        <a:pt x="412" y="1952"/>
                      </a:lnTo>
                      <a:lnTo>
                        <a:pt x="410" y="1953"/>
                      </a:lnTo>
                      <a:lnTo>
                        <a:pt x="424" y="1958"/>
                      </a:lnTo>
                      <a:lnTo>
                        <a:pt x="427" y="1964"/>
                      </a:lnTo>
                      <a:lnTo>
                        <a:pt x="418" y="1963"/>
                      </a:lnTo>
                      <a:lnTo>
                        <a:pt x="412" y="1958"/>
                      </a:lnTo>
                      <a:lnTo>
                        <a:pt x="404" y="1955"/>
                      </a:lnTo>
                      <a:lnTo>
                        <a:pt x="403" y="1960"/>
                      </a:lnTo>
                      <a:lnTo>
                        <a:pt x="399" y="1963"/>
                      </a:lnTo>
                      <a:lnTo>
                        <a:pt x="394" y="1960"/>
                      </a:lnTo>
                      <a:lnTo>
                        <a:pt x="389" y="1953"/>
                      </a:lnTo>
                      <a:lnTo>
                        <a:pt x="393" y="1948"/>
                      </a:lnTo>
                      <a:lnTo>
                        <a:pt x="393" y="1943"/>
                      </a:lnTo>
                      <a:lnTo>
                        <a:pt x="383" y="1945"/>
                      </a:lnTo>
                      <a:lnTo>
                        <a:pt x="375" y="1942"/>
                      </a:lnTo>
                      <a:lnTo>
                        <a:pt x="370" y="1943"/>
                      </a:lnTo>
                      <a:lnTo>
                        <a:pt x="365" y="1947"/>
                      </a:lnTo>
                      <a:lnTo>
                        <a:pt x="349" y="1953"/>
                      </a:lnTo>
                      <a:lnTo>
                        <a:pt x="326" y="1968"/>
                      </a:lnTo>
                      <a:lnTo>
                        <a:pt x="310" y="1982"/>
                      </a:lnTo>
                      <a:lnTo>
                        <a:pt x="303" y="1992"/>
                      </a:lnTo>
                      <a:lnTo>
                        <a:pt x="301" y="1995"/>
                      </a:lnTo>
                      <a:lnTo>
                        <a:pt x="300" y="1997"/>
                      </a:lnTo>
                      <a:lnTo>
                        <a:pt x="300" y="2006"/>
                      </a:lnTo>
                      <a:lnTo>
                        <a:pt x="286" y="2013"/>
                      </a:lnTo>
                      <a:lnTo>
                        <a:pt x="286" y="2018"/>
                      </a:lnTo>
                      <a:lnTo>
                        <a:pt x="281" y="2022"/>
                      </a:lnTo>
                      <a:lnTo>
                        <a:pt x="276" y="2018"/>
                      </a:lnTo>
                      <a:lnTo>
                        <a:pt x="274" y="2018"/>
                      </a:lnTo>
                      <a:lnTo>
                        <a:pt x="270" y="2022"/>
                      </a:lnTo>
                      <a:lnTo>
                        <a:pt x="263" y="2026"/>
                      </a:lnTo>
                      <a:lnTo>
                        <a:pt x="258" y="2028"/>
                      </a:lnTo>
                      <a:lnTo>
                        <a:pt x="252" y="2031"/>
                      </a:lnTo>
                      <a:lnTo>
                        <a:pt x="252" y="2033"/>
                      </a:lnTo>
                      <a:lnTo>
                        <a:pt x="257" y="2033"/>
                      </a:lnTo>
                      <a:lnTo>
                        <a:pt x="260" y="2042"/>
                      </a:lnTo>
                      <a:lnTo>
                        <a:pt x="259" y="2054"/>
                      </a:lnTo>
                      <a:lnTo>
                        <a:pt x="263" y="2054"/>
                      </a:lnTo>
                      <a:lnTo>
                        <a:pt x="269" y="2050"/>
                      </a:lnTo>
                      <a:lnTo>
                        <a:pt x="271" y="2044"/>
                      </a:lnTo>
                      <a:lnTo>
                        <a:pt x="269" y="2031"/>
                      </a:lnTo>
                      <a:lnTo>
                        <a:pt x="274" y="2031"/>
                      </a:lnTo>
                      <a:lnTo>
                        <a:pt x="278" y="2040"/>
                      </a:lnTo>
                      <a:lnTo>
                        <a:pt x="284" y="2045"/>
                      </a:lnTo>
                      <a:lnTo>
                        <a:pt x="301" y="2038"/>
                      </a:lnTo>
                      <a:lnTo>
                        <a:pt x="297" y="2019"/>
                      </a:lnTo>
                      <a:lnTo>
                        <a:pt x="299" y="2017"/>
                      </a:lnTo>
                      <a:lnTo>
                        <a:pt x="305" y="2023"/>
                      </a:lnTo>
                      <a:lnTo>
                        <a:pt x="307" y="2028"/>
                      </a:lnTo>
                      <a:lnTo>
                        <a:pt x="306" y="2034"/>
                      </a:lnTo>
                      <a:lnTo>
                        <a:pt x="312" y="2034"/>
                      </a:lnTo>
                      <a:lnTo>
                        <a:pt x="316" y="2036"/>
                      </a:lnTo>
                      <a:lnTo>
                        <a:pt x="322" y="2033"/>
                      </a:lnTo>
                      <a:lnTo>
                        <a:pt x="324" y="2029"/>
                      </a:lnTo>
                      <a:lnTo>
                        <a:pt x="328" y="2031"/>
                      </a:lnTo>
                      <a:lnTo>
                        <a:pt x="332" y="2028"/>
                      </a:lnTo>
                      <a:lnTo>
                        <a:pt x="334" y="2020"/>
                      </a:lnTo>
                      <a:lnTo>
                        <a:pt x="342" y="2013"/>
                      </a:lnTo>
                      <a:lnTo>
                        <a:pt x="344" y="2001"/>
                      </a:lnTo>
                      <a:lnTo>
                        <a:pt x="349" y="1987"/>
                      </a:lnTo>
                      <a:lnTo>
                        <a:pt x="356" y="1982"/>
                      </a:lnTo>
                      <a:lnTo>
                        <a:pt x="364" y="1981"/>
                      </a:lnTo>
                      <a:lnTo>
                        <a:pt x="365" y="1992"/>
                      </a:lnTo>
                      <a:lnTo>
                        <a:pt x="357" y="2001"/>
                      </a:lnTo>
                      <a:lnTo>
                        <a:pt x="360" y="2006"/>
                      </a:lnTo>
                      <a:lnTo>
                        <a:pt x="373" y="2002"/>
                      </a:lnTo>
                      <a:lnTo>
                        <a:pt x="388" y="1993"/>
                      </a:lnTo>
                      <a:lnTo>
                        <a:pt x="402" y="1996"/>
                      </a:lnTo>
                      <a:lnTo>
                        <a:pt x="402" y="1990"/>
                      </a:lnTo>
                      <a:lnTo>
                        <a:pt x="404" y="1988"/>
                      </a:lnTo>
                      <a:lnTo>
                        <a:pt x="405" y="1983"/>
                      </a:lnTo>
                      <a:lnTo>
                        <a:pt x="413" y="1991"/>
                      </a:lnTo>
                      <a:lnTo>
                        <a:pt x="418" y="1982"/>
                      </a:lnTo>
                      <a:lnTo>
                        <a:pt x="419" y="1980"/>
                      </a:lnTo>
                      <a:lnTo>
                        <a:pt x="423" y="1976"/>
                      </a:lnTo>
                      <a:lnTo>
                        <a:pt x="432" y="1975"/>
                      </a:lnTo>
                      <a:lnTo>
                        <a:pt x="436" y="1969"/>
                      </a:lnTo>
                      <a:lnTo>
                        <a:pt x="441" y="1966"/>
                      </a:lnTo>
                      <a:lnTo>
                        <a:pt x="446" y="1966"/>
                      </a:lnTo>
                      <a:lnTo>
                        <a:pt x="450" y="1961"/>
                      </a:lnTo>
                      <a:lnTo>
                        <a:pt x="457" y="1961"/>
                      </a:lnTo>
                      <a:lnTo>
                        <a:pt x="459" y="1968"/>
                      </a:lnTo>
                      <a:lnTo>
                        <a:pt x="459" y="1979"/>
                      </a:lnTo>
                      <a:lnTo>
                        <a:pt x="458" y="1986"/>
                      </a:lnTo>
                      <a:lnTo>
                        <a:pt x="459" y="1987"/>
                      </a:lnTo>
                      <a:lnTo>
                        <a:pt x="468" y="1969"/>
                      </a:lnTo>
                      <a:lnTo>
                        <a:pt x="470" y="1955"/>
                      </a:lnTo>
                      <a:lnTo>
                        <a:pt x="473" y="1958"/>
                      </a:lnTo>
                      <a:lnTo>
                        <a:pt x="478" y="1958"/>
                      </a:lnTo>
                      <a:lnTo>
                        <a:pt x="495" y="1954"/>
                      </a:lnTo>
                      <a:lnTo>
                        <a:pt x="506" y="1945"/>
                      </a:lnTo>
                      <a:lnTo>
                        <a:pt x="512" y="1945"/>
                      </a:lnTo>
                      <a:lnTo>
                        <a:pt x="516" y="1941"/>
                      </a:lnTo>
                      <a:lnTo>
                        <a:pt x="515" y="1931"/>
                      </a:lnTo>
                      <a:lnTo>
                        <a:pt x="515" y="1925"/>
                      </a:lnTo>
                      <a:lnTo>
                        <a:pt x="506" y="1922"/>
                      </a:lnTo>
                      <a:lnTo>
                        <a:pt x="498" y="1915"/>
                      </a:lnTo>
                      <a:lnTo>
                        <a:pt x="493" y="1907"/>
                      </a:lnTo>
                      <a:lnTo>
                        <a:pt x="490" y="1898"/>
                      </a:lnTo>
                      <a:lnTo>
                        <a:pt x="495" y="1898"/>
                      </a:lnTo>
                      <a:lnTo>
                        <a:pt x="499" y="1909"/>
                      </a:lnTo>
                      <a:lnTo>
                        <a:pt x="504" y="1915"/>
                      </a:lnTo>
                      <a:lnTo>
                        <a:pt x="513" y="1916"/>
                      </a:lnTo>
                      <a:lnTo>
                        <a:pt x="528" y="1902"/>
                      </a:lnTo>
                      <a:lnTo>
                        <a:pt x="538" y="1899"/>
                      </a:lnTo>
                      <a:lnTo>
                        <a:pt x="556" y="1899"/>
                      </a:lnTo>
                      <a:lnTo>
                        <a:pt x="560" y="1890"/>
                      </a:lnTo>
                      <a:lnTo>
                        <a:pt x="558" y="1889"/>
                      </a:lnTo>
                      <a:lnTo>
                        <a:pt x="548" y="1891"/>
                      </a:lnTo>
                      <a:lnTo>
                        <a:pt x="552" y="1886"/>
                      </a:lnTo>
                      <a:lnTo>
                        <a:pt x="564" y="1879"/>
                      </a:lnTo>
                      <a:lnTo>
                        <a:pt x="569" y="1884"/>
                      </a:lnTo>
                      <a:lnTo>
                        <a:pt x="577" y="1884"/>
                      </a:lnTo>
                      <a:lnTo>
                        <a:pt x="576" y="1872"/>
                      </a:lnTo>
                      <a:lnTo>
                        <a:pt x="577" y="1864"/>
                      </a:lnTo>
                      <a:lnTo>
                        <a:pt x="584" y="1862"/>
                      </a:lnTo>
                      <a:lnTo>
                        <a:pt x="596" y="1867"/>
                      </a:lnTo>
                      <a:lnTo>
                        <a:pt x="609" y="1855"/>
                      </a:lnTo>
                      <a:lnTo>
                        <a:pt x="611" y="1850"/>
                      </a:lnTo>
                      <a:lnTo>
                        <a:pt x="615" y="1851"/>
                      </a:lnTo>
                      <a:lnTo>
                        <a:pt x="618" y="1848"/>
                      </a:lnTo>
                      <a:lnTo>
                        <a:pt x="619" y="1843"/>
                      </a:lnTo>
                      <a:lnTo>
                        <a:pt x="625" y="1847"/>
                      </a:lnTo>
                      <a:lnTo>
                        <a:pt x="627" y="1843"/>
                      </a:lnTo>
                      <a:lnTo>
                        <a:pt x="634" y="1839"/>
                      </a:lnTo>
                      <a:lnTo>
                        <a:pt x="639" y="1831"/>
                      </a:lnTo>
                      <a:lnTo>
                        <a:pt x="639" y="1818"/>
                      </a:lnTo>
                      <a:lnTo>
                        <a:pt x="633" y="1818"/>
                      </a:lnTo>
                      <a:lnTo>
                        <a:pt x="630" y="1815"/>
                      </a:lnTo>
                      <a:lnTo>
                        <a:pt x="635" y="1809"/>
                      </a:lnTo>
                      <a:lnTo>
                        <a:pt x="652" y="1797"/>
                      </a:lnTo>
                      <a:lnTo>
                        <a:pt x="655" y="1800"/>
                      </a:lnTo>
                      <a:lnTo>
                        <a:pt x="658" y="1788"/>
                      </a:lnTo>
                      <a:lnTo>
                        <a:pt x="672" y="1788"/>
                      </a:lnTo>
                      <a:lnTo>
                        <a:pt x="673" y="1783"/>
                      </a:lnTo>
                      <a:lnTo>
                        <a:pt x="676" y="1778"/>
                      </a:lnTo>
                      <a:lnTo>
                        <a:pt x="677" y="1770"/>
                      </a:lnTo>
                      <a:lnTo>
                        <a:pt x="684" y="1770"/>
                      </a:lnTo>
                      <a:lnTo>
                        <a:pt x="693" y="1775"/>
                      </a:lnTo>
                      <a:lnTo>
                        <a:pt x="698" y="1764"/>
                      </a:lnTo>
                      <a:lnTo>
                        <a:pt x="701" y="1762"/>
                      </a:lnTo>
                      <a:lnTo>
                        <a:pt x="708" y="1757"/>
                      </a:lnTo>
                      <a:lnTo>
                        <a:pt x="712" y="1751"/>
                      </a:lnTo>
                      <a:lnTo>
                        <a:pt x="714" y="1746"/>
                      </a:lnTo>
                      <a:lnTo>
                        <a:pt x="726" y="1742"/>
                      </a:lnTo>
                      <a:lnTo>
                        <a:pt x="740" y="1739"/>
                      </a:lnTo>
                      <a:lnTo>
                        <a:pt x="746" y="1729"/>
                      </a:lnTo>
                      <a:lnTo>
                        <a:pt x="752" y="1732"/>
                      </a:lnTo>
                      <a:lnTo>
                        <a:pt x="763" y="1726"/>
                      </a:lnTo>
                      <a:lnTo>
                        <a:pt x="764" y="1717"/>
                      </a:lnTo>
                      <a:lnTo>
                        <a:pt x="757" y="1712"/>
                      </a:lnTo>
                      <a:lnTo>
                        <a:pt x="767" y="1707"/>
                      </a:lnTo>
                      <a:lnTo>
                        <a:pt x="767" y="1703"/>
                      </a:lnTo>
                      <a:lnTo>
                        <a:pt x="765" y="1699"/>
                      </a:lnTo>
                      <a:lnTo>
                        <a:pt x="767" y="1692"/>
                      </a:lnTo>
                      <a:lnTo>
                        <a:pt x="773" y="1691"/>
                      </a:lnTo>
                      <a:lnTo>
                        <a:pt x="779" y="1681"/>
                      </a:lnTo>
                      <a:lnTo>
                        <a:pt x="796" y="1675"/>
                      </a:lnTo>
                      <a:lnTo>
                        <a:pt x="803" y="1668"/>
                      </a:lnTo>
                      <a:lnTo>
                        <a:pt x="805" y="1660"/>
                      </a:lnTo>
                      <a:lnTo>
                        <a:pt x="805" y="1653"/>
                      </a:lnTo>
                      <a:lnTo>
                        <a:pt x="801" y="1649"/>
                      </a:lnTo>
                      <a:lnTo>
                        <a:pt x="787" y="1642"/>
                      </a:lnTo>
                      <a:lnTo>
                        <a:pt x="785" y="1637"/>
                      </a:lnTo>
                      <a:lnTo>
                        <a:pt x="776" y="1633"/>
                      </a:lnTo>
                      <a:lnTo>
                        <a:pt x="762" y="1638"/>
                      </a:lnTo>
                      <a:lnTo>
                        <a:pt x="757" y="1636"/>
                      </a:lnTo>
                      <a:lnTo>
                        <a:pt x="765" y="1605"/>
                      </a:lnTo>
                      <a:lnTo>
                        <a:pt x="765" y="1600"/>
                      </a:lnTo>
                      <a:lnTo>
                        <a:pt x="779" y="1598"/>
                      </a:lnTo>
                      <a:lnTo>
                        <a:pt x="785" y="1592"/>
                      </a:lnTo>
                      <a:lnTo>
                        <a:pt x="785" y="1586"/>
                      </a:lnTo>
                      <a:lnTo>
                        <a:pt x="791" y="1582"/>
                      </a:lnTo>
                      <a:lnTo>
                        <a:pt x="791" y="1574"/>
                      </a:lnTo>
                      <a:lnTo>
                        <a:pt x="790" y="1566"/>
                      </a:lnTo>
                      <a:lnTo>
                        <a:pt x="795" y="1570"/>
                      </a:lnTo>
                      <a:lnTo>
                        <a:pt x="797" y="1561"/>
                      </a:lnTo>
                      <a:lnTo>
                        <a:pt x="805" y="1559"/>
                      </a:lnTo>
                      <a:lnTo>
                        <a:pt x="805" y="1568"/>
                      </a:lnTo>
                      <a:lnTo>
                        <a:pt x="816" y="1566"/>
                      </a:lnTo>
                      <a:lnTo>
                        <a:pt x="822" y="1561"/>
                      </a:lnTo>
                      <a:lnTo>
                        <a:pt x="822" y="1554"/>
                      </a:lnTo>
                      <a:lnTo>
                        <a:pt x="812" y="1550"/>
                      </a:lnTo>
                      <a:lnTo>
                        <a:pt x="818" y="1546"/>
                      </a:lnTo>
                      <a:lnTo>
                        <a:pt x="834" y="1545"/>
                      </a:lnTo>
                      <a:lnTo>
                        <a:pt x="843" y="1533"/>
                      </a:lnTo>
                      <a:lnTo>
                        <a:pt x="843" y="1525"/>
                      </a:lnTo>
                      <a:lnTo>
                        <a:pt x="840" y="1519"/>
                      </a:lnTo>
                      <a:lnTo>
                        <a:pt x="821" y="1502"/>
                      </a:lnTo>
                      <a:lnTo>
                        <a:pt x="827" y="1501"/>
                      </a:lnTo>
                      <a:lnTo>
                        <a:pt x="833" y="1508"/>
                      </a:lnTo>
                      <a:lnTo>
                        <a:pt x="846" y="1508"/>
                      </a:lnTo>
                      <a:lnTo>
                        <a:pt x="864" y="1490"/>
                      </a:lnTo>
                      <a:lnTo>
                        <a:pt x="870" y="1470"/>
                      </a:lnTo>
                      <a:lnTo>
                        <a:pt x="889" y="1447"/>
                      </a:lnTo>
                      <a:lnTo>
                        <a:pt x="892" y="1433"/>
                      </a:lnTo>
                      <a:lnTo>
                        <a:pt x="925" y="1415"/>
                      </a:lnTo>
                      <a:lnTo>
                        <a:pt x="950" y="1390"/>
                      </a:lnTo>
                      <a:lnTo>
                        <a:pt x="950" y="1383"/>
                      </a:lnTo>
                      <a:lnTo>
                        <a:pt x="948" y="1374"/>
                      </a:lnTo>
                      <a:lnTo>
                        <a:pt x="950" y="1362"/>
                      </a:lnTo>
                      <a:lnTo>
                        <a:pt x="953" y="1353"/>
                      </a:lnTo>
                      <a:lnTo>
                        <a:pt x="959" y="1342"/>
                      </a:lnTo>
                      <a:lnTo>
                        <a:pt x="973" y="1305"/>
                      </a:lnTo>
                      <a:lnTo>
                        <a:pt x="974" y="1296"/>
                      </a:lnTo>
                      <a:lnTo>
                        <a:pt x="974" y="1287"/>
                      </a:lnTo>
                      <a:lnTo>
                        <a:pt x="977" y="1276"/>
                      </a:lnTo>
                      <a:lnTo>
                        <a:pt x="982" y="1278"/>
                      </a:lnTo>
                      <a:lnTo>
                        <a:pt x="983" y="1287"/>
                      </a:lnTo>
                      <a:lnTo>
                        <a:pt x="978" y="1329"/>
                      </a:lnTo>
                      <a:lnTo>
                        <a:pt x="973" y="1342"/>
                      </a:lnTo>
                      <a:lnTo>
                        <a:pt x="961" y="1364"/>
                      </a:lnTo>
                      <a:lnTo>
                        <a:pt x="957" y="1378"/>
                      </a:lnTo>
                      <a:lnTo>
                        <a:pt x="957" y="1390"/>
                      </a:lnTo>
                      <a:lnTo>
                        <a:pt x="962" y="1395"/>
                      </a:lnTo>
                      <a:lnTo>
                        <a:pt x="983" y="1394"/>
                      </a:lnTo>
                      <a:lnTo>
                        <a:pt x="1002" y="1373"/>
                      </a:lnTo>
                      <a:lnTo>
                        <a:pt x="1017" y="1366"/>
                      </a:lnTo>
                      <a:lnTo>
                        <a:pt x="1027" y="1364"/>
                      </a:lnTo>
                      <a:lnTo>
                        <a:pt x="1018" y="1374"/>
                      </a:lnTo>
                      <a:lnTo>
                        <a:pt x="1011" y="1378"/>
                      </a:lnTo>
                      <a:lnTo>
                        <a:pt x="1001" y="1385"/>
                      </a:lnTo>
                      <a:lnTo>
                        <a:pt x="996" y="1395"/>
                      </a:lnTo>
                      <a:lnTo>
                        <a:pt x="988" y="1401"/>
                      </a:lnTo>
                      <a:lnTo>
                        <a:pt x="988" y="1411"/>
                      </a:lnTo>
                      <a:lnTo>
                        <a:pt x="995" y="1418"/>
                      </a:lnTo>
                      <a:lnTo>
                        <a:pt x="1021" y="1425"/>
                      </a:lnTo>
                      <a:lnTo>
                        <a:pt x="1042" y="1436"/>
                      </a:lnTo>
                      <a:lnTo>
                        <a:pt x="999" y="1428"/>
                      </a:lnTo>
                      <a:lnTo>
                        <a:pt x="983" y="1436"/>
                      </a:lnTo>
                      <a:lnTo>
                        <a:pt x="975" y="1434"/>
                      </a:lnTo>
                      <a:lnTo>
                        <a:pt x="968" y="1422"/>
                      </a:lnTo>
                      <a:lnTo>
                        <a:pt x="962" y="1423"/>
                      </a:lnTo>
                      <a:lnTo>
                        <a:pt x="954" y="1428"/>
                      </a:lnTo>
                      <a:lnTo>
                        <a:pt x="946" y="1437"/>
                      </a:lnTo>
                      <a:lnTo>
                        <a:pt x="918" y="1450"/>
                      </a:lnTo>
                      <a:lnTo>
                        <a:pt x="913" y="1459"/>
                      </a:lnTo>
                      <a:lnTo>
                        <a:pt x="916" y="1471"/>
                      </a:lnTo>
                      <a:lnTo>
                        <a:pt x="916" y="1487"/>
                      </a:lnTo>
                      <a:lnTo>
                        <a:pt x="914" y="1504"/>
                      </a:lnTo>
                      <a:lnTo>
                        <a:pt x="910" y="1513"/>
                      </a:lnTo>
                      <a:lnTo>
                        <a:pt x="902" y="1522"/>
                      </a:lnTo>
                      <a:lnTo>
                        <a:pt x="897" y="1534"/>
                      </a:lnTo>
                      <a:lnTo>
                        <a:pt x="896" y="1541"/>
                      </a:lnTo>
                      <a:lnTo>
                        <a:pt x="891" y="1551"/>
                      </a:lnTo>
                      <a:lnTo>
                        <a:pt x="888" y="1561"/>
                      </a:lnTo>
                      <a:lnTo>
                        <a:pt x="892" y="1567"/>
                      </a:lnTo>
                      <a:lnTo>
                        <a:pt x="904" y="1574"/>
                      </a:lnTo>
                      <a:lnTo>
                        <a:pt x="931" y="1557"/>
                      </a:lnTo>
                      <a:lnTo>
                        <a:pt x="936" y="1559"/>
                      </a:lnTo>
                      <a:lnTo>
                        <a:pt x="931" y="1571"/>
                      </a:lnTo>
                      <a:lnTo>
                        <a:pt x="926" y="1579"/>
                      </a:lnTo>
                      <a:lnTo>
                        <a:pt x="919" y="1586"/>
                      </a:lnTo>
                      <a:lnTo>
                        <a:pt x="913" y="1586"/>
                      </a:lnTo>
                      <a:lnTo>
                        <a:pt x="912" y="1589"/>
                      </a:lnTo>
                      <a:lnTo>
                        <a:pt x="916" y="1593"/>
                      </a:lnTo>
                      <a:lnTo>
                        <a:pt x="904" y="1589"/>
                      </a:lnTo>
                      <a:lnTo>
                        <a:pt x="902" y="1589"/>
                      </a:lnTo>
                      <a:lnTo>
                        <a:pt x="899" y="1592"/>
                      </a:lnTo>
                      <a:lnTo>
                        <a:pt x="898" y="1598"/>
                      </a:lnTo>
                      <a:lnTo>
                        <a:pt x="892" y="1592"/>
                      </a:lnTo>
                      <a:lnTo>
                        <a:pt x="888" y="1598"/>
                      </a:lnTo>
                      <a:lnTo>
                        <a:pt x="889" y="1604"/>
                      </a:lnTo>
                      <a:lnTo>
                        <a:pt x="883" y="1606"/>
                      </a:lnTo>
                      <a:lnTo>
                        <a:pt x="883" y="1615"/>
                      </a:lnTo>
                      <a:lnTo>
                        <a:pt x="892" y="1617"/>
                      </a:lnTo>
                      <a:lnTo>
                        <a:pt x="896" y="1622"/>
                      </a:lnTo>
                      <a:lnTo>
                        <a:pt x="907" y="1619"/>
                      </a:lnTo>
                      <a:lnTo>
                        <a:pt x="923" y="1617"/>
                      </a:lnTo>
                      <a:lnTo>
                        <a:pt x="923" y="1608"/>
                      </a:lnTo>
                      <a:lnTo>
                        <a:pt x="924" y="1605"/>
                      </a:lnTo>
                      <a:lnTo>
                        <a:pt x="932" y="1609"/>
                      </a:lnTo>
                      <a:lnTo>
                        <a:pt x="939" y="1614"/>
                      </a:lnTo>
                      <a:lnTo>
                        <a:pt x="948" y="1595"/>
                      </a:lnTo>
                      <a:lnTo>
                        <a:pt x="957" y="1584"/>
                      </a:lnTo>
                      <a:lnTo>
                        <a:pt x="963" y="1586"/>
                      </a:lnTo>
                      <a:lnTo>
                        <a:pt x="970" y="1581"/>
                      </a:lnTo>
                      <a:lnTo>
                        <a:pt x="970" y="1592"/>
                      </a:lnTo>
                      <a:lnTo>
                        <a:pt x="968" y="1603"/>
                      </a:lnTo>
                      <a:lnTo>
                        <a:pt x="980" y="1583"/>
                      </a:lnTo>
                      <a:lnTo>
                        <a:pt x="980" y="1572"/>
                      </a:lnTo>
                      <a:lnTo>
                        <a:pt x="993" y="1565"/>
                      </a:lnTo>
                      <a:lnTo>
                        <a:pt x="997" y="1568"/>
                      </a:lnTo>
                      <a:lnTo>
                        <a:pt x="1002" y="1560"/>
                      </a:lnTo>
                      <a:lnTo>
                        <a:pt x="1000" y="1550"/>
                      </a:lnTo>
                      <a:lnTo>
                        <a:pt x="1001" y="1546"/>
                      </a:lnTo>
                      <a:lnTo>
                        <a:pt x="1005" y="1540"/>
                      </a:lnTo>
                      <a:lnTo>
                        <a:pt x="1007" y="1554"/>
                      </a:lnTo>
                      <a:lnTo>
                        <a:pt x="1011" y="1566"/>
                      </a:lnTo>
                      <a:lnTo>
                        <a:pt x="1013" y="1551"/>
                      </a:lnTo>
                      <a:lnTo>
                        <a:pt x="1015" y="1540"/>
                      </a:lnTo>
                      <a:lnTo>
                        <a:pt x="1020" y="1534"/>
                      </a:lnTo>
                      <a:lnTo>
                        <a:pt x="1020" y="1524"/>
                      </a:lnTo>
                      <a:lnTo>
                        <a:pt x="1023" y="1536"/>
                      </a:lnTo>
                      <a:lnTo>
                        <a:pt x="1028" y="1534"/>
                      </a:lnTo>
                      <a:lnTo>
                        <a:pt x="1033" y="1534"/>
                      </a:lnTo>
                      <a:lnTo>
                        <a:pt x="1038" y="1538"/>
                      </a:lnTo>
                      <a:lnTo>
                        <a:pt x="1055" y="1540"/>
                      </a:lnTo>
                      <a:lnTo>
                        <a:pt x="1064" y="1534"/>
                      </a:lnTo>
                      <a:lnTo>
                        <a:pt x="1069" y="1533"/>
                      </a:lnTo>
                      <a:lnTo>
                        <a:pt x="1074" y="1518"/>
                      </a:lnTo>
                      <a:lnTo>
                        <a:pt x="1077" y="1519"/>
                      </a:lnTo>
                      <a:lnTo>
                        <a:pt x="1083" y="1517"/>
                      </a:lnTo>
                      <a:lnTo>
                        <a:pt x="1088" y="1509"/>
                      </a:lnTo>
                      <a:lnTo>
                        <a:pt x="1085" y="1508"/>
                      </a:lnTo>
                      <a:lnTo>
                        <a:pt x="1082" y="1504"/>
                      </a:lnTo>
                      <a:lnTo>
                        <a:pt x="1076" y="1506"/>
                      </a:lnTo>
                      <a:lnTo>
                        <a:pt x="1081" y="1496"/>
                      </a:lnTo>
                      <a:lnTo>
                        <a:pt x="1088" y="1486"/>
                      </a:lnTo>
                      <a:lnTo>
                        <a:pt x="1093" y="1486"/>
                      </a:lnTo>
                      <a:lnTo>
                        <a:pt x="1096" y="1476"/>
                      </a:lnTo>
                      <a:lnTo>
                        <a:pt x="1091" y="1469"/>
                      </a:lnTo>
                      <a:lnTo>
                        <a:pt x="1082" y="1477"/>
                      </a:lnTo>
                      <a:lnTo>
                        <a:pt x="1076" y="1477"/>
                      </a:lnTo>
                      <a:lnTo>
                        <a:pt x="1065" y="1482"/>
                      </a:lnTo>
                      <a:lnTo>
                        <a:pt x="1064" y="1474"/>
                      </a:lnTo>
                      <a:lnTo>
                        <a:pt x="1074" y="1470"/>
                      </a:lnTo>
                      <a:lnTo>
                        <a:pt x="1082" y="1463"/>
                      </a:lnTo>
                      <a:lnTo>
                        <a:pt x="1083" y="1453"/>
                      </a:lnTo>
                      <a:lnTo>
                        <a:pt x="1076" y="1458"/>
                      </a:lnTo>
                      <a:lnTo>
                        <a:pt x="1076" y="1453"/>
                      </a:lnTo>
                      <a:lnTo>
                        <a:pt x="1066" y="1454"/>
                      </a:lnTo>
                      <a:lnTo>
                        <a:pt x="1066" y="1448"/>
                      </a:lnTo>
                      <a:lnTo>
                        <a:pt x="1063" y="1447"/>
                      </a:lnTo>
                      <a:lnTo>
                        <a:pt x="1066" y="1439"/>
                      </a:lnTo>
                      <a:lnTo>
                        <a:pt x="1077" y="1436"/>
                      </a:lnTo>
                      <a:lnTo>
                        <a:pt x="1083" y="1425"/>
                      </a:lnTo>
                      <a:lnTo>
                        <a:pt x="1074" y="1423"/>
                      </a:lnTo>
                      <a:lnTo>
                        <a:pt x="1082" y="1411"/>
                      </a:lnTo>
                      <a:lnTo>
                        <a:pt x="1086" y="1409"/>
                      </a:lnTo>
                      <a:lnTo>
                        <a:pt x="1090" y="1417"/>
                      </a:lnTo>
                      <a:lnTo>
                        <a:pt x="1093" y="1416"/>
                      </a:lnTo>
                      <a:lnTo>
                        <a:pt x="1098" y="1405"/>
                      </a:lnTo>
                      <a:lnTo>
                        <a:pt x="1109" y="1394"/>
                      </a:lnTo>
                      <a:lnTo>
                        <a:pt x="1109" y="1404"/>
                      </a:lnTo>
                      <a:lnTo>
                        <a:pt x="1099" y="1421"/>
                      </a:lnTo>
                      <a:lnTo>
                        <a:pt x="1096" y="1431"/>
                      </a:lnTo>
                      <a:lnTo>
                        <a:pt x="1102" y="1437"/>
                      </a:lnTo>
                      <a:lnTo>
                        <a:pt x="1111" y="1436"/>
                      </a:lnTo>
                      <a:lnTo>
                        <a:pt x="1114" y="1431"/>
                      </a:lnTo>
                      <a:lnTo>
                        <a:pt x="1114" y="1415"/>
                      </a:lnTo>
                      <a:lnTo>
                        <a:pt x="1115" y="1405"/>
                      </a:lnTo>
                      <a:lnTo>
                        <a:pt x="1120" y="1418"/>
                      </a:lnTo>
                      <a:lnTo>
                        <a:pt x="1120" y="1426"/>
                      </a:lnTo>
                      <a:lnTo>
                        <a:pt x="1128" y="1427"/>
                      </a:lnTo>
                      <a:lnTo>
                        <a:pt x="1144" y="1425"/>
                      </a:lnTo>
                      <a:lnTo>
                        <a:pt x="1150" y="1426"/>
                      </a:lnTo>
                      <a:lnTo>
                        <a:pt x="1160" y="1423"/>
                      </a:lnTo>
                      <a:lnTo>
                        <a:pt x="1166" y="1414"/>
                      </a:lnTo>
                      <a:lnTo>
                        <a:pt x="1178" y="1409"/>
                      </a:lnTo>
                      <a:lnTo>
                        <a:pt x="1190" y="1409"/>
                      </a:lnTo>
                      <a:lnTo>
                        <a:pt x="1189" y="1412"/>
                      </a:lnTo>
                      <a:lnTo>
                        <a:pt x="1173" y="1415"/>
                      </a:lnTo>
                      <a:lnTo>
                        <a:pt x="1173" y="1422"/>
                      </a:lnTo>
                      <a:lnTo>
                        <a:pt x="1171" y="1432"/>
                      </a:lnTo>
                      <a:lnTo>
                        <a:pt x="1171" y="1439"/>
                      </a:lnTo>
                      <a:lnTo>
                        <a:pt x="1177" y="1442"/>
                      </a:lnTo>
                      <a:lnTo>
                        <a:pt x="1194" y="1436"/>
                      </a:lnTo>
                      <a:lnTo>
                        <a:pt x="1195" y="1441"/>
                      </a:lnTo>
                      <a:lnTo>
                        <a:pt x="1179" y="1450"/>
                      </a:lnTo>
                      <a:lnTo>
                        <a:pt x="1168" y="1454"/>
                      </a:lnTo>
                      <a:lnTo>
                        <a:pt x="1183" y="1457"/>
                      </a:lnTo>
                      <a:lnTo>
                        <a:pt x="1190" y="1448"/>
                      </a:lnTo>
                      <a:lnTo>
                        <a:pt x="1200" y="1443"/>
                      </a:lnTo>
                      <a:lnTo>
                        <a:pt x="1204" y="1446"/>
                      </a:lnTo>
                      <a:lnTo>
                        <a:pt x="1190" y="1463"/>
                      </a:lnTo>
                      <a:lnTo>
                        <a:pt x="1208" y="1458"/>
                      </a:lnTo>
                      <a:lnTo>
                        <a:pt x="1212" y="1461"/>
                      </a:lnTo>
                      <a:lnTo>
                        <a:pt x="1222" y="1460"/>
                      </a:lnTo>
                      <a:lnTo>
                        <a:pt x="1224" y="1463"/>
                      </a:lnTo>
                      <a:lnTo>
                        <a:pt x="1216" y="1475"/>
                      </a:lnTo>
                      <a:lnTo>
                        <a:pt x="1224" y="1477"/>
                      </a:lnTo>
                      <a:lnTo>
                        <a:pt x="1238" y="1495"/>
                      </a:lnTo>
                      <a:lnTo>
                        <a:pt x="1246" y="1498"/>
                      </a:lnTo>
                      <a:lnTo>
                        <a:pt x="1253" y="1497"/>
                      </a:lnTo>
                      <a:lnTo>
                        <a:pt x="1253" y="1493"/>
                      </a:lnTo>
                      <a:lnTo>
                        <a:pt x="1254" y="1490"/>
                      </a:lnTo>
                      <a:lnTo>
                        <a:pt x="1254" y="1485"/>
                      </a:lnTo>
                      <a:lnTo>
                        <a:pt x="1258" y="1482"/>
                      </a:lnTo>
                      <a:lnTo>
                        <a:pt x="1263" y="1481"/>
                      </a:lnTo>
                      <a:lnTo>
                        <a:pt x="1268" y="1485"/>
                      </a:lnTo>
                      <a:lnTo>
                        <a:pt x="1270" y="1491"/>
                      </a:lnTo>
                      <a:lnTo>
                        <a:pt x="1270" y="1500"/>
                      </a:lnTo>
                      <a:lnTo>
                        <a:pt x="1279" y="1506"/>
                      </a:lnTo>
                      <a:lnTo>
                        <a:pt x="1284" y="1512"/>
                      </a:lnTo>
                      <a:lnTo>
                        <a:pt x="1287" y="1514"/>
                      </a:lnTo>
                      <a:lnTo>
                        <a:pt x="1289" y="1509"/>
                      </a:lnTo>
                      <a:lnTo>
                        <a:pt x="1296" y="1514"/>
                      </a:lnTo>
                      <a:lnTo>
                        <a:pt x="1301" y="1513"/>
                      </a:lnTo>
                      <a:lnTo>
                        <a:pt x="1307" y="1517"/>
                      </a:lnTo>
                      <a:lnTo>
                        <a:pt x="1313" y="1524"/>
                      </a:lnTo>
                      <a:lnTo>
                        <a:pt x="1313" y="1528"/>
                      </a:lnTo>
                      <a:lnTo>
                        <a:pt x="1312" y="1531"/>
                      </a:lnTo>
                      <a:lnTo>
                        <a:pt x="1316" y="1534"/>
                      </a:lnTo>
                      <a:lnTo>
                        <a:pt x="1324" y="1535"/>
                      </a:lnTo>
                      <a:lnTo>
                        <a:pt x="1337" y="1530"/>
                      </a:lnTo>
                      <a:lnTo>
                        <a:pt x="1370" y="1529"/>
                      </a:lnTo>
                      <a:lnTo>
                        <a:pt x="1373" y="1523"/>
                      </a:lnTo>
                      <a:lnTo>
                        <a:pt x="1383" y="1528"/>
                      </a:lnTo>
                      <a:lnTo>
                        <a:pt x="1387" y="1523"/>
                      </a:lnTo>
                      <a:lnTo>
                        <a:pt x="1399" y="1525"/>
                      </a:lnTo>
                      <a:lnTo>
                        <a:pt x="1405" y="1531"/>
                      </a:lnTo>
                      <a:lnTo>
                        <a:pt x="1437" y="1538"/>
                      </a:lnTo>
                      <a:lnTo>
                        <a:pt x="1445" y="1539"/>
                      </a:lnTo>
                      <a:lnTo>
                        <a:pt x="1459" y="1531"/>
                      </a:lnTo>
                      <a:lnTo>
                        <a:pt x="1466" y="1536"/>
                      </a:lnTo>
                      <a:lnTo>
                        <a:pt x="1467" y="1539"/>
                      </a:lnTo>
                      <a:lnTo>
                        <a:pt x="1459" y="1541"/>
                      </a:lnTo>
                      <a:lnTo>
                        <a:pt x="1458" y="1545"/>
                      </a:lnTo>
                      <a:lnTo>
                        <a:pt x="1463" y="1549"/>
                      </a:lnTo>
                      <a:lnTo>
                        <a:pt x="1483" y="1557"/>
                      </a:lnTo>
                      <a:lnTo>
                        <a:pt x="1504" y="1562"/>
                      </a:lnTo>
                      <a:lnTo>
                        <a:pt x="1522" y="1565"/>
                      </a:lnTo>
                      <a:lnTo>
                        <a:pt x="1540" y="1556"/>
                      </a:lnTo>
                      <a:lnTo>
                        <a:pt x="1555" y="1538"/>
                      </a:lnTo>
                      <a:lnTo>
                        <a:pt x="1559" y="1529"/>
                      </a:lnTo>
                      <a:lnTo>
                        <a:pt x="1563" y="1525"/>
                      </a:lnTo>
                      <a:lnTo>
                        <a:pt x="1574" y="1540"/>
                      </a:lnTo>
                      <a:lnTo>
                        <a:pt x="1580" y="1546"/>
                      </a:lnTo>
                      <a:lnTo>
                        <a:pt x="1590" y="1550"/>
                      </a:lnTo>
                      <a:lnTo>
                        <a:pt x="1586" y="1551"/>
                      </a:lnTo>
                      <a:lnTo>
                        <a:pt x="1579" y="1557"/>
                      </a:lnTo>
                      <a:lnTo>
                        <a:pt x="1579" y="1565"/>
                      </a:lnTo>
                      <a:lnTo>
                        <a:pt x="1580" y="1571"/>
                      </a:lnTo>
                      <a:lnTo>
                        <a:pt x="1581" y="1578"/>
                      </a:lnTo>
                      <a:lnTo>
                        <a:pt x="1579" y="1582"/>
                      </a:lnTo>
                      <a:lnTo>
                        <a:pt x="1574" y="1577"/>
                      </a:lnTo>
                      <a:lnTo>
                        <a:pt x="1572" y="1557"/>
                      </a:lnTo>
                      <a:lnTo>
                        <a:pt x="1574" y="1552"/>
                      </a:lnTo>
                      <a:lnTo>
                        <a:pt x="1574" y="1545"/>
                      </a:lnTo>
                      <a:lnTo>
                        <a:pt x="1570" y="1539"/>
                      </a:lnTo>
                      <a:lnTo>
                        <a:pt x="1567" y="1536"/>
                      </a:lnTo>
                      <a:lnTo>
                        <a:pt x="1563" y="1541"/>
                      </a:lnTo>
                      <a:lnTo>
                        <a:pt x="1561" y="1546"/>
                      </a:lnTo>
                      <a:lnTo>
                        <a:pt x="1561" y="1560"/>
                      </a:lnTo>
                      <a:lnTo>
                        <a:pt x="1564" y="1563"/>
                      </a:lnTo>
                      <a:lnTo>
                        <a:pt x="1564" y="1570"/>
                      </a:lnTo>
                      <a:lnTo>
                        <a:pt x="1563" y="1574"/>
                      </a:lnTo>
                      <a:lnTo>
                        <a:pt x="1560" y="1578"/>
                      </a:lnTo>
                      <a:lnTo>
                        <a:pt x="1555" y="1579"/>
                      </a:lnTo>
                      <a:lnTo>
                        <a:pt x="1548" y="1587"/>
                      </a:lnTo>
                      <a:lnTo>
                        <a:pt x="1552" y="1592"/>
                      </a:lnTo>
                      <a:lnTo>
                        <a:pt x="1567" y="1595"/>
                      </a:lnTo>
                      <a:lnTo>
                        <a:pt x="1567" y="1599"/>
                      </a:lnTo>
                      <a:lnTo>
                        <a:pt x="1572" y="1601"/>
                      </a:lnTo>
                      <a:lnTo>
                        <a:pt x="1579" y="1601"/>
                      </a:lnTo>
                      <a:lnTo>
                        <a:pt x="1581" y="1603"/>
                      </a:lnTo>
                      <a:lnTo>
                        <a:pt x="1580" y="1606"/>
                      </a:lnTo>
                      <a:lnTo>
                        <a:pt x="1598" y="1614"/>
                      </a:lnTo>
                      <a:lnTo>
                        <a:pt x="1612" y="1627"/>
                      </a:lnTo>
                      <a:lnTo>
                        <a:pt x="1612" y="1624"/>
                      </a:lnTo>
                      <a:lnTo>
                        <a:pt x="1615" y="1620"/>
                      </a:lnTo>
                      <a:lnTo>
                        <a:pt x="1629" y="1620"/>
                      </a:lnTo>
                      <a:lnTo>
                        <a:pt x="1630" y="1619"/>
                      </a:lnTo>
                      <a:lnTo>
                        <a:pt x="1631" y="1608"/>
                      </a:lnTo>
                      <a:lnTo>
                        <a:pt x="1628" y="1599"/>
                      </a:lnTo>
                      <a:lnTo>
                        <a:pt x="1630" y="1598"/>
                      </a:lnTo>
                      <a:lnTo>
                        <a:pt x="1635" y="1600"/>
                      </a:lnTo>
                      <a:lnTo>
                        <a:pt x="1638" y="1595"/>
                      </a:lnTo>
                      <a:lnTo>
                        <a:pt x="1635" y="1592"/>
                      </a:lnTo>
                      <a:lnTo>
                        <a:pt x="1608" y="1557"/>
                      </a:lnTo>
                      <a:lnTo>
                        <a:pt x="1603" y="1546"/>
                      </a:lnTo>
                      <a:lnTo>
                        <a:pt x="1590" y="1535"/>
                      </a:lnTo>
                      <a:lnTo>
                        <a:pt x="1583" y="1529"/>
                      </a:lnTo>
                      <a:lnTo>
                        <a:pt x="1587" y="1529"/>
                      </a:lnTo>
                      <a:lnTo>
                        <a:pt x="1587" y="1523"/>
                      </a:lnTo>
                      <a:lnTo>
                        <a:pt x="1587" y="1501"/>
                      </a:lnTo>
                      <a:lnTo>
                        <a:pt x="1554" y="1502"/>
                      </a:lnTo>
                      <a:lnTo>
                        <a:pt x="1542" y="1517"/>
                      </a:lnTo>
                      <a:lnTo>
                        <a:pt x="1536" y="1514"/>
                      </a:lnTo>
                      <a:lnTo>
                        <a:pt x="1521" y="1503"/>
                      </a:lnTo>
                      <a:lnTo>
                        <a:pt x="1506" y="1514"/>
                      </a:lnTo>
                      <a:lnTo>
                        <a:pt x="1486" y="1502"/>
                      </a:lnTo>
                      <a:lnTo>
                        <a:pt x="1486" y="1466"/>
                      </a:lnTo>
                      <a:close/>
                    </a:path>
                  </a:pathLst>
                </a:custGeom>
                <a:solidFill>
                  <a:schemeClr val="accent2"/>
                </a:solidFill>
                <a:ln w="6350" cap="flat" cmpd="sng">
                  <a:solidFill>
                    <a:schemeClr val="bg1"/>
                  </a:solidFill>
                  <a:prstDash val="solid"/>
                  <a:round/>
                  <a:headEnd type="none" w="med" len="med"/>
                  <a:tailEnd type="none" w="med" len="med"/>
                </a:ln>
                <a:effectLst/>
              </p:spPr>
              <p:txBody>
                <a:bodyPr/>
                <a:lstStyle/>
                <a:p>
                  <a:endParaRPr lang="en-US" dirty="0"/>
                </a:p>
              </p:txBody>
            </p:sp>
            <p:sp>
              <p:nvSpPr>
                <p:cNvPr id="262" name="Freeform 276"/>
                <p:cNvSpPr>
                  <a:spLocks noChangeAspect="1"/>
                </p:cNvSpPr>
                <p:nvPr/>
              </p:nvSpPr>
              <p:spPr bwMode="gray">
                <a:xfrm>
                  <a:off x="999" y="1668"/>
                  <a:ext cx="91" cy="101"/>
                </a:xfrm>
                <a:custGeom>
                  <a:avLst/>
                  <a:gdLst/>
                  <a:ahLst/>
                  <a:cxnLst>
                    <a:cxn ang="0">
                      <a:pos x="39" y="90"/>
                    </a:cxn>
                    <a:cxn ang="0">
                      <a:pos x="91" y="60"/>
                    </a:cxn>
                    <a:cxn ang="0">
                      <a:pos x="103" y="29"/>
                    </a:cxn>
                    <a:cxn ang="0">
                      <a:pos x="162" y="7"/>
                    </a:cxn>
                    <a:cxn ang="0">
                      <a:pos x="192" y="55"/>
                    </a:cxn>
                    <a:cxn ang="0">
                      <a:pos x="214" y="100"/>
                    </a:cxn>
                    <a:cxn ang="0">
                      <a:pos x="292" y="206"/>
                    </a:cxn>
                    <a:cxn ang="0">
                      <a:pos x="322" y="262"/>
                    </a:cxn>
                    <a:cxn ang="0">
                      <a:pos x="334" y="292"/>
                    </a:cxn>
                    <a:cxn ang="0">
                      <a:pos x="353" y="335"/>
                    </a:cxn>
                    <a:cxn ang="0">
                      <a:pos x="450" y="384"/>
                    </a:cxn>
                    <a:cxn ang="0">
                      <a:pos x="451" y="416"/>
                    </a:cxn>
                    <a:cxn ang="0">
                      <a:pos x="451" y="474"/>
                    </a:cxn>
                    <a:cxn ang="0">
                      <a:pos x="424" y="498"/>
                    </a:cxn>
                    <a:cxn ang="0">
                      <a:pos x="404" y="506"/>
                    </a:cxn>
                    <a:cxn ang="0">
                      <a:pos x="416" y="479"/>
                    </a:cxn>
                    <a:cxn ang="0">
                      <a:pos x="421" y="454"/>
                    </a:cxn>
                    <a:cxn ang="0">
                      <a:pos x="407" y="439"/>
                    </a:cxn>
                    <a:cxn ang="0">
                      <a:pos x="394" y="390"/>
                    </a:cxn>
                    <a:cxn ang="0">
                      <a:pos x="389" y="378"/>
                    </a:cxn>
                    <a:cxn ang="0">
                      <a:pos x="362" y="396"/>
                    </a:cxn>
                    <a:cxn ang="0">
                      <a:pos x="354" y="418"/>
                    </a:cxn>
                    <a:cxn ang="0">
                      <a:pos x="338" y="431"/>
                    </a:cxn>
                    <a:cxn ang="0">
                      <a:pos x="342" y="405"/>
                    </a:cxn>
                    <a:cxn ang="0">
                      <a:pos x="369" y="366"/>
                    </a:cxn>
                    <a:cxn ang="0">
                      <a:pos x="328" y="320"/>
                    </a:cxn>
                    <a:cxn ang="0">
                      <a:pos x="302" y="305"/>
                    </a:cxn>
                    <a:cxn ang="0">
                      <a:pos x="305" y="299"/>
                    </a:cxn>
                    <a:cxn ang="0">
                      <a:pos x="286" y="282"/>
                    </a:cxn>
                    <a:cxn ang="0">
                      <a:pos x="275" y="276"/>
                    </a:cxn>
                    <a:cxn ang="0">
                      <a:pos x="279" y="260"/>
                    </a:cxn>
                    <a:cxn ang="0">
                      <a:pos x="268" y="246"/>
                    </a:cxn>
                    <a:cxn ang="0">
                      <a:pos x="267" y="229"/>
                    </a:cxn>
                    <a:cxn ang="0">
                      <a:pos x="284" y="238"/>
                    </a:cxn>
                    <a:cxn ang="0">
                      <a:pos x="276" y="219"/>
                    </a:cxn>
                    <a:cxn ang="0">
                      <a:pos x="264" y="198"/>
                    </a:cxn>
                    <a:cxn ang="0">
                      <a:pos x="254" y="203"/>
                    </a:cxn>
                    <a:cxn ang="0">
                      <a:pos x="251" y="190"/>
                    </a:cxn>
                    <a:cxn ang="0">
                      <a:pos x="256" y="169"/>
                    </a:cxn>
                    <a:cxn ang="0">
                      <a:pos x="233" y="183"/>
                    </a:cxn>
                    <a:cxn ang="0">
                      <a:pos x="219" y="165"/>
                    </a:cxn>
                    <a:cxn ang="0">
                      <a:pos x="178" y="124"/>
                    </a:cxn>
                    <a:cxn ang="0">
                      <a:pos x="156" y="52"/>
                    </a:cxn>
                    <a:cxn ang="0">
                      <a:pos x="150" y="63"/>
                    </a:cxn>
                    <a:cxn ang="0">
                      <a:pos x="172" y="142"/>
                    </a:cxn>
                    <a:cxn ang="0">
                      <a:pos x="152" y="142"/>
                    </a:cxn>
                    <a:cxn ang="0">
                      <a:pos x="133" y="127"/>
                    </a:cxn>
                    <a:cxn ang="0">
                      <a:pos x="117" y="90"/>
                    </a:cxn>
                    <a:cxn ang="0">
                      <a:pos x="90" y="85"/>
                    </a:cxn>
                    <a:cxn ang="0">
                      <a:pos x="71" y="82"/>
                    </a:cxn>
                    <a:cxn ang="0">
                      <a:pos x="77" y="95"/>
                    </a:cxn>
                    <a:cxn ang="0">
                      <a:pos x="98" y="121"/>
                    </a:cxn>
                    <a:cxn ang="0">
                      <a:pos x="117" y="141"/>
                    </a:cxn>
                    <a:cxn ang="0">
                      <a:pos x="97" y="149"/>
                    </a:cxn>
                    <a:cxn ang="0">
                      <a:pos x="48" y="135"/>
                    </a:cxn>
                    <a:cxn ang="0">
                      <a:pos x="27" y="116"/>
                    </a:cxn>
                    <a:cxn ang="0">
                      <a:pos x="5" y="47"/>
                    </a:cxn>
                  </a:cxnLst>
                  <a:rect l="0" t="0" r="r" b="b"/>
                  <a:pathLst>
                    <a:path w="456" h="507">
                      <a:moveTo>
                        <a:pt x="10" y="44"/>
                      </a:moveTo>
                      <a:lnTo>
                        <a:pt x="26" y="57"/>
                      </a:lnTo>
                      <a:lnTo>
                        <a:pt x="36" y="81"/>
                      </a:lnTo>
                      <a:lnTo>
                        <a:pt x="39" y="87"/>
                      </a:lnTo>
                      <a:lnTo>
                        <a:pt x="39" y="90"/>
                      </a:lnTo>
                      <a:lnTo>
                        <a:pt x="42" y="92"/>
                      </a:lnTo>
                      <a:lnTo>
                        <a:pt x="55" y="87"/>
                      </a:lnTo>
                      <a:lnTo>
                        <a:pt x="71" y="73"/>
                      </a:lnTo>
                      <a:lnTo>
                        <a:pt x="87" y="68"/>
                      </a:lnTo>
                      <a:lnTo>
                        <a:pt x="91" y="60"/>
                      </a:lnTo>
                      <a:lnTo>
                        <a:pt x="91" y="51"/>
                      </a:lnTo>
                      <a:lnTo>
                        <a:pt x="93" y="47"/>
                      </a:lnTo>
                      <a:lnTo>
                        <a:pt x="100" y="44"/>
                      </a:lnTo>
                      <a:lnTo>
                        <a:pt x="102" y="41"/>
                      </a:lnTo>
                      <a:lnTo>
                        <a:pt x="103" y="29"/>
                      </a:lnTo>
                      <a:lnTo>
                        <a:pt x="108" y="23"/>
                      </a:lnTo>
                      <a:lnTo>
                        <a:pt x="129" y="17"/>
                      </a:lnTo>
                      <a:lnTo>
                        <a:pt x="151" y="0"/>
                      </a:lnTo>
                      <a:lnTo>
                        <a:pt x="156" y="1"/>
                      </a:lnTo>
                      <a:lnTo>
                        <a:pt x="162" y="7"/>
                      </a:lnTo>
                      <a:lnTo>
                        <a:pt x="171" y="25"/>
                      </a:lnTo>
                      <a:lnTo>
                        <a:pt x="174" y="29"/>
                      </a:lnTo>
                      <a:lnTo>
                        <a:pt x="179" y="29"/>
                      </a:lnTo>
                      <a:lnTo>
                        <a:pt x="183" y="41"/>
                      </a:lnTo>
                      <a:lnTo>
                        <a:pt x="192" y="55"/>
                      </a:lnTo>
                      <a:lnTo>
                        <a:pt x="194" y="63"/>
                      </a:lnTo>
                      <a:lnTo>
                        <a:pt x="206" y="74"/>
                      </a:lnTo>
                      <a:lnTo>
                        <a:pt x="210" y="90"/>
                      </a:lnTo>
                      <a:lnTo>
                        <a:pt x="210" y="93"/>
                      </a:lnTo>
                      <a:lnTo>
                        <a:pt x="214" y="100"/>
                      </a:lnTo>
                      <a:lnTo>
                        <a:pt x="235" y="109"/>
                      </a:lnTo>
                      <a:lnTo>
                        <a:pt x="246" y="120"/>
                      </a:lnTo>
                      <a:lnTo>
                        <a:pt x="253" y="141"/>
                      </a:lnTo>
                      <a:lnTo>
                        <a:pt x="264" y="160"/>
                      </a:lnTo>
                      <a:lnTo>
                        <a:pt x="292" y="206"/>
                      </a:lnTo>
                      <a:lnTo>
                        <a:pt x="299" y="224"/>
                      </a:lnTo>
                      <a:lnTo>
                        <a:pt x="300" y="227"/>
                      </a:lnTo>
                      <a:lnTo>
                        <a:pt x="303" y="227"/>
                      </a:lnTo>
                      <a:lnTo>
                        <a:pt x="308" y="245"/>
                      </a:lnTo>
                      <a:lnTo>
                        <a:pt x="322" y="262"/>
                      </a:lnTo>
                      <a:lnTo>
                        <a:pt x="326" y="270"/>
                      </a:lnTo>
                      <a:lnTo>
                        <a:pt x="326" y="273"/>
                      </a:lnTo>
                      <a:lnTo>
                        <a:pt x="323" y="278"/>
                      </a:lnTo>
                      <a:lnTo>
                        <a:pt x="324" y="283"/>
                      </a:lnTo>
                      <a:lnTo>
                        <a:pt x="334" y="292"/>
                      </a:lnTo>
                      <a:lnTo>
                        <a:pt x="338" y="299"/>
                      </a:lnTo>
                      <a:lnTo>
                        <a:pt x="338" y="303"/>
                      </a:lnTo>
                      <a:lnTo>
                        <a:pt x="343" y="320"/>
                      </a:lnTo>
                      <a:lnTo>
                        <a:pt x="348" y="329"/>
                      </a:lnTo>
                      <a:lnTo>
                        <a:pt x="353" y="335"/>
                      </a:lnTo>
                      <a:lnTo>
                        <a:pt x="365" y="342"/>
                      </a:lnTo>
                      <a:lnTo>
                        <a:pt x="401" y="352"/>
                      </a:lnTo>
                      <a:lnTo>
                        <a:pt x="426" y="373"/>
                      </a:lnTo>
                      <a:lnTo>
                        <a:pt x="431" y="379"/>
                      </a:lnTo>
                      <a:lnTo>
                        <a:pt x="450" y="384"/>
                      </a:lnTo>
                      <a:lnTo>
                        <a:pt x="452" y="388"/>
                      </a:lnTo>
                      <a:lnTo>
                        <a:pt x="456" y="394"/>
                      </a:lnTo>
                      <a:lnTo>
                        <a:pt x="456" y="396"/>
                      </a:lnTo>
                      <a:lnTo>
                        <a:pt x="453" y="401"/>
                      </a:lnTo>
                      <a:lnTo>
                        <a:pt x="451" y="416"/>
                      </a:lnTo>
                      <a:lnTo>
                        <a:pt x="451" y="443"/>
                      </a:lnTo>
                      <a:lnTo>
                        <a:pt x="456" y="459"/>
                      </a:lnTo>
                      <a:lnTo>
                        <a:pt x="456" y="464"/>
                      </a:lnTo>
                      <a:lnTo>
                        <a:pt x="453" y="470"/>
                      </a:lnTo>
                      <a:lnTo>
                        <a:pt x="451" y="474"/>
                      </a:lnTo>
                      <a:lnTo>
                        <a:pt x="450" y="481"/>
                      </a:lnTo>
                      <a:lnTo>
                        <a:pt x="441" y="480"/>
                      </a:lnTo>
                      <a:lnTo>
                        <a:pt x="435" y="488"/>
                      </a:lnTo>
                      <a:lnTo>
                        <a:pt x="429" y="496"/>
                      </a:lnTo>
                      <a:lnTo>
                        <a:pt x="424" y="498"/>
                      </a:lnTo>
                      <a:lnTo>
                        <a:pt x="419" y="498"/>
                      </a:lnTo>
                      <a:lnTo>
                        <a:pt x="415" y="503"/>
                      </a:lnTo>
                      <a:lnTo>
                        <a:pt x="410" y="496"/>
                      </a:lnTo>
                      <a:lnTo>
                        <a:pt x="409" y="507"/>
                      </a:lnTo>
                      <a:lnTo>
                        <a:pt x="404" y="506"/>
                      </a:lnTo>
                      <a:lnTo>
                        <a:pt x="403" y="496"/>
                      </a:lnTo>
                      <a:lnTo>
                        <a:pt x="403" y="482"/>
                      </a:lnTo>
                      <a:lnTo>
                        <a:pt x="409" y="480"/>
                      </a:lnTo>
                      <a:lnTo>
                        <a:pt x="413" y="482"/>
                      </a:lnTo>
                      <a:lnTo>
                        <a:pt x="416" y="479"/>
                      </a:lnTo>
                      <a:lnTo>
                        <a:pt x="419" y="480"/>
                      </a:lnTo>
                      <a:lnTo>
                        <a:pt x="421" y="475"/>
                      </a:lnTo>
                      <a:lnTo>
                        <a:pt x="425" y="474"/>
                      </a:lnTo>
                      <a:lnTo>
                        <a:pt x="423" y="467"/>
                      </a:lnTo>
                      <a:lnTo>
                        <a:pt x="421" y="454"/>
                      </a:lnTo>
                      <a:lnTo>
                        <a:pt x="416" y="453"/>
                      </a:lnTo>
                      <a:lnTo>
                        <a:pt x="414" y="456"/>
                      </a:lnTo>
                      <a:lnTo>
                        <a:pt x="410" y="456"/>
                      </a:lnTo>
                      <a:lnTo>
                        <a:pt x="408" y="454"/>
                      </a:lnTo>
                      <a:lnTo>
                        <a:pt x="407" y="439"/>
                      </a:lnTo>
                      <a:lnTo>
                        <a:pt x="408" y="432"/>
                      </a:lnTo>
                      <a:lnTo>
                        <a:pt x="405" y="426"/>
                      </a:lnTo>
                      <a:lnTo>
                        <a:pt x="404" y="416"/>
                      </a:lnTo>
                      <a:lnTo>
                        <a:pt x="397" y="402"/>
                      </a:lnTo>
                      <a:lnTo>
                        <a:pt x="394" y="390"/>
                      </a:lnTo>
                      <a:lnTo>
                        <a:pt x="392" y="395"/>
                      </a:lnTo>
                      <a:lnTo>
                        <a:pt x="393" y="388"/>
                      </a:lnTo>
                      <a:lnTo>
                        <a:pt x="397" y="382"/>
                      </a:lnTo>
                      <a:lnTo>
                        <a:pt x="394" y="377"/>
                      </a:lnTo>
                      <a:lnTo>
                        <a:pt x="389" y="378"/>
                      </a:lnTo>
                      <a:lnTo>
                        <a:pt x="382" y="386"/>
                      </a:lnTo>
                      <a:lnTo>
                        <a:pt x="377" y="390"/>
                      </a:lnTo>
                      <a:lnTo>
                        <a:pt x="375" y="396"/>
                      </a:lnTo>
                      <a:lnTo>
                        <a:pt x="367" y="393"/>
                      </a:lnTo>
                      <a:lnTo>
                        <a:pt x="362" y="396"/>
                      </a:lnTo>
                      <a:lnTo>
                        <a:pt x="356" y="400"/>
                      </a:lnTo>
                      <a:lnTo>
                        <a:pt x="358" y="404"/>
                      </a:lnTo>
                      <a:lnTo>
                        <a:pt x="355" y="411"/>
                      </a:lnTo>
                      <a:lnTo>
                        <a:pt x="354" y="415"/>
                      </a:lnTo>
                      <a:lnTo>
                        <a:pt x="354" y="418"/>
                      </a:lnTo>
                      <a:lnTo>
                        <a:pt x="350" y="423"/>
                      </a:lnTo>
                      <a:lnTo>
                        <a:pt x="346" y="423"/>
                      </a:lnTo>
                      <a:lnTo>
                        <a:pt x="346" y="429"/>
                      </a:lnTo>
                      <a:lnTo>
                        <a:pt x="342" y="434"/>
                      </a:lnTo>
                      <a:lnTo>
                        <a:pt x="338" y="431"/>
                      </a:lnTo>
                      <a:lnTo>
                        <a:pt x="333" y="423"/>
                      </a:lnTo>
                      <a:lnTo>
                        <a:pt x="331" y="416"/>
                      </a:lnTo>
                      <a:lnTo>
                        <a:pt x="332" y="411"/>
                      </a:lnTo>
                      <a:lnTo>
                        <a:pt x="337" y="410"/>
                      </a:lnTo>
                      <a:lnTo>
                        <a:pt x="342" y="405"/>
                      </a:lnTo>
                      <a:lnTo>
                        <a:pt x="346" y="389"/>
                      </a:lnTo>
                      <a:lnTo>
                        <a:pt x="346" y="375"/>
                      </a:lnTo>
                      <a:lnTo>
                        <a:pt x="351" y="370"/>
                      </a:lnTo>
                      <a:lnTo>
                        <a:pt x="367" y="369"/>
                      </a:lnTo>
                      <a:lnTo>
                        <a:pt x="369" y="366"/>
                      </a:lnTo>
                      <a:lnTo>
                        <a:pt x="350" y="359"/>
                      </a:lnTo>
                      <a:lnTo>
                        <a:pt x="344" y="352"/>
                      </a:lnTo>
                      <a:lnTo>
                        <a:pt x="335" y="348"/>
                      </a:lnTo>
                      <a:lnTo>
                        <a:pt x="329" y="339"/>
                      </a:lnTo>
                      <a:lnTo>
                        <a:pt x="328" y="320"/>
                      </a:lnTo>
                      <a:lnTo>
                        <a:pt x="318" y="319"/>
                      </a:lnTo>
                      <a:lnTo>
                        <a:pt x="317" y="315"/>
                      </a:lnTo>
                      <a:lnTo>
                        <a:pt x="317" y="310"/>
                      </a:lnTo>
                      <a:lnTo>
                        <a:pt x="315" y="307"/>
                      </a:lnTo>
                      <a:lnTo>
                        <a:pt x="302" y="305"/>
                      </a:lnTo>
                      <a:lnTo>
                        <a:pt x="299" y="302"/>
                      </a:lnTo>
                      <a:lnTo>
                        <a:pt x="290" y="288"/>
                      </a:lnTo>
                      <a:lnTo>
                        <a:pt x="289" y="283"/>
                      </a:lnTo>
                      <a:lnTo>
                        <a:pt x="303" y="296"/>
                      </a:lnTo>
                      <a:lnTo>
                        <a:pt x="305" y="299"/>
                      </a:lnTo>
                      <a:lnTo>
                        <a:pt x="300" y="287"/>
                      </a:lnTo>
                      <a:lnTo>
                        <a:pt x="300" y="278"/>
                      </a:lnTo>
                      <a:lnTo>
                        <a:pt x="296" y="278"/>
                      </a:lnTo>
                      <a:lnTo>
                        <a:pt x="291" y="282"/>
                      </a:lnTo>
                      <a:lnTo>
                        <a:pt x="286" y="282"/>
                      </a:lnTo>
                      <a:lnTo>
                        <a:pt x="281" y="278"/>
                      </a:lnTo>
                      <a:lnTo>
                        <a:pt x="281" y="275"/>
                      </a:lnTo>
                      <a:lnTo>
                        <a:pt x="280" y="273"/>
                      </a:lnTo>
                      <a:lnTo>
                        <a:pt x="276" y="273"/>
                      </a:lnTo>
                      <a:lnTo>
                        <a:pt x="275" y="276"/>
                      </a:lnTo>
                      <a:lnTo>
                        <a:pt x="270" y="278"/>
                      </a:lnTo>
                      <a:lnTo>
                        <a:pt x="264" y="271"/>
                      </a:lnTo>
                      <a:lnTo>
                        <a:pt x="263" y="267"/>
                      </a:lnTo>
                      <a:lnTo>
                        <a:pt x="264" y="261"/>
                      </a:lnTo>
                      <a:lnTo>
                        <a:pt x="279" y="260"/>
                      </a:lnTo>
                      <a:lnTo>
                        <a:pt x="281" y="255"/>
                      </a:lnTo>
                      <a:lnTo>
                        <a:pt x="270" y="255"/>
                      </a:lnTo>
                      <a:lnTo>
                        <a:pt x="265" y="253"/>
                      </a:lnTo>
                      <a:lnTo>
                        <a:pt x="265" y="250"/>
                      </a:lnTo>
                      <a:lnTo>
                        <a:pt x="268" y="246"/>
                      </a:lnTo>
                      <a:lnTo>
                        <a:pt x="267" y="244"/>
                      </a:lnTo>
                      <a:lnTo>
                        <a:pt x="262" y="244"/>
                      </a:lnTo>
                      <a:lnTo>
                        <a:pt x="262" y="237"/>
                      </a:lnTo>
                      <a:lnTo>
                        <a:pt x="268" y="233"/>
                      </a:lnTo>
                      <a:lnTo>
                        <a:pt x="267" y="229"/>
                      </a:lnTo>
                      <a:lnTo>
                        <a:pt x="256" y="233"/>
                      </a:lnTo>
                      <a:lnTo>
                        <a:pt x="253" y="229"/>
                      </a:lnTo>
                      <a:lnTo>
                        <a:pt x="257" y="219"/>
                      </a:lnTo>
                      <a:lnTo>
                        <a:pt x="279" y="230"/>
                      </a:lnTo>
                      <a:lnTo>
                        <a:pt x="284" y="238"/>
                      </a:lnTo>
                      <a:lnTo>
                        <a:pt x="289" y="239"/>
                      </a:lnTo>
                      <a:lnTo>
                        <a:pt x="286" y="239"/>
                      </a:lnTo>
                      <a:lnTo>
                        <a:pt x="281" y="232"/>
                      </a:lnTo>
                      <a:lnTo>
                        <a:pt x="280" y="222"/>
                      </a:lnTo>
                      <a:lnTo>
                        <a:pt x="276" y="219"/>
                      </a:lnTo>
                      <a:lnTo>
                        <a:pt x="276" y="223"/>
                      </a:lnTo>
                      <a:lnTo>
                        <a:pt x="272" y="219"/>
                      </a:lnTo>
                      <a:lnTo>
                        <a:pt x="263" y="208"/>
                      </a:lnTo>
                      <a:lnTo>
                        <a:pt x="260" y="203"/>
                      </a:lnTo>
                      <a:lnTo>
                        <a:pt x="264" y="198"/>
                      </a:lnTo>
                      <a:lnTo>
                        <a:pt x="275" y="201"/>
                      </a:lnTo>
                      <a:lnTo>
                        <a:pt x="279" y="198"/>
                      </a:lnTo>
                      <a:lnTo>
                        <a:pt x="273" y="196"/>
                      </a:lnTo>
                      <a:lnTo>
                        <a:pt x="254" y="196"/>
                      </a:lnTo>
                      <a:lnTo>
                        <a:pt x="254" y="203"/>
                      </a:lnTo>
                      <a:lnTo>
                        <a:pt x="249" y="208"/>
                      </a:lnTo>
                      <a:lnTo>
                        <a:pt x="247" y="203"/>
                      </a:lnTo>
                      <a:lnTo>
                        <a:pt x="243" y="196"/>
                      </a:lnTo>
                      <a:lnTo>
                        <a:pt x="245" y="190"/>
                      </a:lnTo>
                      <a:lnTo>
                        <a:pt x="251" y="190"/>
                      </a:lnTo>
                      <a:lnTo>
                        <a:pt x="262" y="181"/>
                      </a:lnTo>
                      <a:lnTo>
                        <a:pt x="259" y="178"/>
                      </a:lnTo>
                      <a:lnTo>
                        <a:pt x="251" y="184"/>
                      </a:lnTo>
                      <a:lnTo>
                        <a:pt x="249" y="180"/>
                      </a:lnTo>
                      <a:lnTo>
                        <a:pt x="256" y="169"/>
                      </a:lnTo>
                      <a:lnTo>
                        <a:pt x="249" y="169"/>
                      </a:lnTo>
                      <a:lnTo>
                        <a:pt x="246" y="173"/>
                      </a:lnTo>
                      <a:lnTo>
                        <a:pt x="243" y="180"/>
                      </a:lnTo>
                      <a:lnTo>
                        <a:pt x="238" y="186"/>
                      </a:lnTo>
                      <a:lnTo>
                        <a:pt x="233" y="183"/>
                      </a:lnTo>
                      <a:lnTo>
                        <a:pt x="230" y="171"/>
                      </a:lnTo>
                      <a:lnTo>
                        <a:pt x="230" y="165"/>
                      </a:lnTo>
                      <a:lnTo>
                        <a:pt x="226" y="162"/>
                      </a:lnTo>
                      <a:lnTo>
                        <a:pt x="224" y="162"/>
                      </a:lnTo>
                      <a:lnTo>
                        <a:pt x="219" y="165"/>
                      </a:lnTo>
                      <a:lnTo>
                        <a:pt x="215" y="159"/>
                      </a:lnTo>
                      <a:lnTo>
                        <a:pt x="202" y="148"/>
                      </a:lnTo>
                      <a:lnTo>
                        <a:pt x="190" y="146"/>
                      </a:lnTo>
                      <a:lnTo>
                        <a:pt x="183" y="130"/>
                      </a:lnTo>
                      <a:lnTo>
                        <a:pt x="178" y="124"/>
                      </a:lnTo>
                      <a:lnTo>
                        <a:pt x="181" y="117"/>
                      </a:lnTo>
                      <a:lnTo>
                        <a:pt x="178" y="104"/>
                      </a:lnTo>
                      <a:lnTo>
                        <a:pt x="173" y="108"/>
                      </a:lnTo>
                      <a:lnTo>
                        <a:pt x="162" y="68"/>
                      </a:lnTo>
                      <a:lnTo>
                        <a:pt x="156" y="52"/>
                      </a:lnTo>
                      <a:lnTo>
                        <a:pt x="154" y="40"/>
                      </a:lnTo>
                      <a:lnTo>
                        <a:pt x="149" y="49"/>
                      </a:lnTo>
                      <a:lnTo>
                        <a:pt x="155" y="63"/>
                      </a:lnTo>
                      <a:lnTo>
                        <a:pt x="154" y="67"/>
                      </a:lnTo>
                      <a:lnTo>
                        <a:pt x="150" y="63"/>
                      </a:lnTo>
                      <a:lnTo>
                        <a:pt x="155" y="81"/>
                      </a:lnTo>
                      <a:lnTo>
                        <a:pt x="155" y="85"/>
                      </a:lnTo>
                      <a:lnTo>
                        <a:pt x="163" y="105"/>
                      </a:lnTo>
                      <a:lnTo>
                        <a:pt x="166" y="126"/>
                      </a:lnTo>
                      <a:lnTo>
                        <a:pt x="172" y="142"/>
                      </a:lnTo>
                      <a:lnTo>
                        <a:pt x="173" y="149"/>
                      </a:lnTo>
                      <a:lnTo>
                        <a:pt x="168" y="160"/>
                      </a:lnTo>
                      <a:lnTo>
                        <a:pt x="166" y="165"/>
                      </a:lnTo>
                      <a:lnTo>
                        <a:pt x="157" y="163"/>
                      </a:lnTo>
                      <a:lnTo>
                        <a:pt x="152" y="142"/>
                      </a:lnTo>
                      <a:lnTo>
                        <a:pt x="147" y="136"/>
                      </a:lnTo>
                      <a:lnTo>
                        <a:pt x="146" y="147"/>
                      </a:lnTo>
                      <a:lnTo>
                        <a:pt x="129" y="146"/>
                      </a:lnTo>
                      <a:lnTo>
                        <a:pt x="129" y="128"/>
                      </a:lnTo>
                      <a:lnTo>
                        <a:pt x="133" y="127"/>
                      </a:lnTo>
                      <a:lnTo>
                        <a:pt x="127" y="122"/>
                      </a:lnTo>
                      <a:lnTo>
                        <a:pt x="120" y="110"/>
                      </a:lnTo>
                      <a:lnTo>
                        <a:pt x="120" y="100"/>
                      </a:lnTo>
                      <a:lnTo>
                        <a:pt x="123" y="98"/>
                      </a:lnTo>
                      <a:lnTo>
                        <a:pt x="117" y="90"/>
                      </a:lnTo>
                      <a:lnTo>
                        <a:pt x="113" y="92"/>
                      </a:lnTo>
                      <a:lnTo>
                        <a:pt x="112" y="104"/>
                      </a:lnTo>
                      <a:lnTo>
                        <a:pt x="106" y="106"/>
                      </a:lnTo>
                      <a:lnTo>
                        <a:pt x="98" y="100"/>
                      </a:lnTo>
                      <a:lnTo>
                        <a:pt x="90" y="85"/>
                      </a:lnTo>
                      <a:lnTo>
                        <a:pt x="86" y="84"/>
                      </a:lnTo>
                      <a:lnTo>
                        <a:pt x="87" y="90"/>
                      </a:lnTo>
                      <a:lnTo>
                        <a:pt x="85" y="93"/>
                      </a:lnTo>
                      <a:lnTo>
                        <a:pt x="77" y="88"/>
                      </a:lnTo>
                      <a:lnTo>
                        <a:pt x="71" y="82"/>
                      </a:lnTo>
                      <a:lnTo>
                        <a:pt x="75" y="88"/>
                      </a:lnTo>
                      <a:lnTo>
                        <a:pt x="73" y="92"/>
                      </a:lnTo>
                      <a:lnTo>
                        <a:pt x="66" y="93"/>
                      </a:lnTo>
                      <a:lnTo>
                        <a:pt x="66" y="94"/>
                      </a:lnTo>
                      <a:lnTo>
                        <a:pt x="77" y="95"/>
                      </a:lnTo>
                      <a:lnTo>
                        <a:pt x="86" y="101"/>
                      </a:lnTo>
                      <a:lnTo>
                        <a:pt x="88" y="106"/>
                      </a:lnTo>
                      <a:lnTo>
                        <a:pt x="87" y="108"/>
                      </a:lnTo>
                      <a:lnTo>
                        <a:pt x="98" y="115"/>
                      </a:lnTo>
                      <a:lnTo>
                        <a:pt x="98" y="121"/>
                      </a:lnTo>
                      <a:lnTo>
                        <a:pt x="101" y="122"/>
                      </a:lnTo>
                      <a:lnTo>
                        <a:pt x="103" y="121"/>
                      </a:lnTo>
                      <a:lnTo>
                        <a:pt x="108" y="121"/>
                      </a:lnTo>
                      <a:lnTo>
                        <a:pt x="116" y="135"/>
                      </a:lnTo>
                      <a:lnTo>
                        <a:pt x="117" y="141"/>
                      </a:lnTo>
                      <a:lnTo>
                        <a:pt x="116" y="148"/>
                      </a:lnTo>
                      <a:lnTo>
                        <a:pt x="108" y="153"/>
                      </a:lnTo>
                      <a:lnTo>
                        <a:pt x="98" y="154"/>
                      </a:lnTo>
                      <a:lnTo>
                        <a:pt x="96" y="148"/>
                      </a:lnTo>
                      <a:lnTo>
                        <a:pt x="97" y="149"/>
                      </a:lnTo>
                      <a:lnTo>
                        <a:pt x="97" y="158"/>
                      </a:lnTo>
                      <a:lnTo>
                        <a:pt x="86" y="162"/>
                      </a:lnTo>
                      <a:lnTo>
                        <a:pt x="66" y="144"/>
                      </a:lnTo>
                      <a:lnTo>
                        <a:pt x="54" y="141"/>
                      </a:lnTo>
                      <a:lnTo>
                        <a:pt x="48" y="135"/>
                      </a:lnTo>
                      <a:lnTo>
                        <a:pt x="41" y="130"/>
                      </a:lnTo>
                      <a:lnTo>
                        <a:pt x="33" y="127"/>
                      </a:lnTo>
                      <a:lnTo>
                        <a:pt x="38" y="115"/>
                      </a:lnTo>
                      <a:lnTo>
                        <a:pt x="33" y="114"/>
                      </a:lnTo>
                      <a:lnTo>
                        <a:pt x="27" y="116"/>
                      </a:lnTo>
                      <a:lnTo>
                        <a:pt x="17" y="105"/>
                      </a:lnTo>
                      <a:lnTo>
                        <a:pt x="1" y="82"/>
                      </a:lnTo>
                      <a:lnTo>
                        <a:pt x="0" y="73"/>
                      </a:lnTo>
                      <a:lnTo>
                        <a:pt x="3" y="66"/>
                      </a:lnTo>
                      <a:lnTo>
                        <a:pt x="5" y="47"/>
                      </a:lnTo>
                      <a:lnTo>
                        <a:pt x="10" y="4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grpSp>
            <p:nvGrpSpPr>
              <p:cNvPr id="115" name="Group 277"/>
              <p:cNvGrpSpPr>
                <a:grpSpLocks noChangeAspect="1"/>
              </p:cNvGrpSpPr>
              <p:nvPr/>
            </p:nvGrpSpPr>
            <p:grpSpPr bwMode="gray">
              <a:xfrm>
                <a:off x="1149" y="1865"/>
                <a:ext cx="635" cy="339"/>
                <a:chOff x="1149" y="1865"/>
                <a:chExt cx="635" cy="339"/>
              </a:xfrm>
              <a:grpFill/>
            </p:grpSpPr>
            <p:sp>
              <p:nvSpPr>
                <p:cNvPr id="253" name="Freeform 278"/>
                <p:cNvSpPr>
                  <a:spLocks noChangeAspect="1"/>
                </p:cNvSpPr>
                <p:nvPr/>
              </p:nvSpPr>
              <p:spPr bwMode="gray">
                <a:xfrm>
                  <a:off x="1782" y="1939"/>
                  <a:ext cx="2" cy="3"/>
                </a:xfrm>
                <a:custGeom>
                  <a:avLst/>
                  <a:gdLst/>
                  <a:ahLst/>
                  <a:cxnLst>
                    <a:cxn ang="0">
                      <a:pos x="5" y="0"/>
                    </a:cxn>
                    <a:cxn ang="0">
                      <a:pos x="2" y="3"/>
                    </a:cxn>
                    <a:cxn ang="0">
                      <a:pos x="1" y="10"/>
                    </a:cxn>
                    <a:cxn ang="0">
                      <a:pos x="0" y="15"/>
                    </a:cxn>
                    <a:cxn ang="0">
                      <a:pos x="5" y="10"/>
                    </a:cxn>
                    <a:cxn ang="0">
                      <a:pos x="8" y="10"/>
                    </a:cxn>
                    <a:cxn ang="0">
                      <a:pos x="8" y="6"/>
                    </a:cxn>
                    <a:cxn ang="0">
                      <a:pos x="10" y="1"/>
                    </a:cxn>
                    <a:cxn ang="0">
                      <a:pos x="5" y="0"/>
                    </a:cxn>
                  </a:cxnLst>
                  <a:rect l="0" t="0" r="r" b="b"/>
                  <a:pathLst>
                    <a:path w="10" h="15">
                      <a:moveTo>
                        <a:pt x="5" y="0"/>
                      </a:moveTo>
                      <a:lnTo>
                        <a:pt x="2" y="3"/>
                      </a:lnTo>
                      <a:lnTo>
                        <a:pt x="1" y="10"/>
                      </a:lnTo>
                      <a:lnTo>
                        <a:pt x="0" y="15"/>
                      </a:lnTo>
                      <a:lnTo>
                        <a:pt x="5" y="10"/>
                      </a:lnTo>
                      <a:lnTo>
                        <a:pt x="8" y="10"/>
                      </a:lnTo>
                      <a:lnTo>
                        <a:pt x="8" y="6"/>
                      </a:lnTo>
                      <a:lnTo>
                        <a:pt x="10" y="1"/>
                      </a:lnTo>
                      <a:lnTo>
                        <a:pt x="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54" name="Freeform 279"/>
                <p:cNvSpPr>
                  <a:spLocks noChangeAspect="1"/>
                </p:cNvSpPr>
                <p:nvPr/>
              </p:nvSpPr>
              <p:spPr bwMode="gray">
                <a:xfrm>
                  <a:off x="1782" y="1939"/>
                  <a:ext cx="2" cy="3"/>
                </a:xfrm>
                <a:custGeom>
                  <a:avLst/>
                  <a:gdLst/>
                  <a:ahLst/>
                  <a:cxnLst>
                    <a:cxn ang="0">
                      <a:pos x="5" y="0"/>
                    </a:cxn>
                    <a:cxn ang="0">
                      <a:pos x="2" y="3"/>
                    </a:cxn>
                    <a:cxn ang="0">
                      <a:pos x="1" y="10"/>
                    </a:cxn>
                    <a:cxn ang="0">
                      <a:pos x="0" y="15"/>
                    </a:cxn>
                    <a:cxn ang="0">
                      <a:pos x="5" y="10"/>
                    </a:cxn>
                    <a:cxn ang="0">
                      <a:pos x="8" y="10"/>
                    </a:cxn>
                    <a:cxn ang="0">
                      <a:pos x="8" y="6"/>
                    </a:cxn>
                    <a:cxn ang="0">
                      <a:pos x="10" y="1"/>
                    </a:cxn>
                    <a:cxn ang="0">
                      <a:pos x="5" y="0"/>
                    </a:cxn>
                  </a:cxnLst>
                  <a:rect l="0" t="0" r="r" b="b"/>
                  <a:pathLst>
                    <a:path w="10" h="15">
                      <a:moveTo>
                        <a:pt x="5" y="0"/>
                      </a:moveTo>
                      <a:lnTo>
                        <a:pt x="2" y="3"/>
                      </a:lnTo>
                      <a:lnTo>
                        <a:pt x="1" y="10"/>
                      </a:lnTo>
                      <a:lnTo>
                        <a:pt x="0" y="15"/>
                      </a:lnTo>
                      <a:lnTo>
                        <a:pt x="5" y="10"/>
                      </a:lnTo>
                      <a:lnTo>
                        <a:pt x="8" y="10"/>
                      </a:lnTo>
                      <a:lnTo>
                        <a:pt x="8" y="6"/>
                      </a:lnTo>
                      <a:lnTo>
                        <a:pt x="10" y="1"/>
                      </a:lnTo>
                      <a:lnTo>
                        <a:pt x="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55" name="Freeform 280"/>
                <p:cNvSpPr>
                  <a:spLocks noChangeAspect="1"/>
                </p:cNvSpPr>
                <p:nvPr/>
              </p:nvSpPr>
              <p:spPr bwMode="gray">
                <a:xfrm>
                  <a:off x="1671" y="2027"/>
                  <a:ext cx="1" cy="1"/>
                </a:xfrm>
                <a:custGeom>
                  <a:avLst/>
                  <a:gdLst/>
                  <a:ahLst/>
                  <a:cxnLst>
                    <a:cxn ang="0">
                      <a:pos x="0" y="3"/>
                    </a:cxn>
                    <a:cxn ang="0">
                      <a:pos x="0" y="0"/>
                    </a:cxn>
                    <a:cxn ang="0">
                      <a:pos x="0" y="3"/>
                    </a:cxn>
                  </a:cxnLst>
                  <a:rect l="0" t="0" r="r" b="b"/>
                  <a:pathLst>
                    <a:path h="3">
                      <a:moveTo>
                        <a:pt x="0" y="3"/>
                      </a:moveTo>
                      <a:lnTo>
                        <a:pt x="0" y="0"/>
                      </a:lnTo>
                      <a:lnTo>
                        <a:pt x="0"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56" name="Freeform 281"/>
                <p:cNvSpPr>
                  <a:spLocks noChangeAspect="1"/>
                </p:cNvSpPr>
                <p:nvPr/>
              </p:nvSpPr>
              <p:spPr bwMode="gray">
                <a:xfrm>
                  <a:off x="1670" y="2025"/>
                  <a:ext cx="1" cy="1"/>
                </a:xfrm>
                <a:custGeom>
                  <a:avLst/>
                  <a:gdLst/>
                  <a:ahLst/>
                  <a:cxnLst>
                    <a:cxn ang="0">
                      <a:pos x="3" y="2"/>
                    </a:cxn>
                    <a:cxn ang="0">
                      <a:pos x="0" y="0"/>
                    </a:cxn>
                    <a:cxn ang="0">
                      <a:pos x="3" y="2"/>
                    </a:cxn>
                    <a:cxn ang="0">
                      <a:pos x="5" y="6"/>
                    </a:cxn>
                    <a:cxn ang="0">
                      <a:pos x="3" y="2"/>
                    </a:cxn>
                  </a:cxnLst>
                  <a:rect l="0" t="0" r="r" b="b"/>
                  <a:pathLst>
                    <a:path w="5" h="6">
                      <a:moveTo>
                        <a:pt x="3" y="2"/>
                      </a:moveTo>
                      <a:lnTo>
                        <a:pt x="0" y="0"/>
                      </a:lnTo>
                      <a:lnTo>
                        <a:pt x="3" y="2"/>
                      </a:lnTo>
                      <a:lnTo>
                        <a:pt x="5" y="6"/>
                      </a:lnTo>
                      <a:lnTo>
                        <a:pt x="3"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57" name="Freeform 282"/>
                <p:cNvSpPr>
                  <a:spLocks noChangeAspect="1"/>
                </p:cNvSpPr>
                <p:nvPr/>
              </p:nvSpPr>
              <p:spPr bwMode="gray">
                <a:xfrm>
                  <a:off x="1149" y="1865"/>
                  <a:ext cx="633" cy="339"/>
                </a:xfrm>
                <a:custGeom>
                  <a:avLst/>
                  <a:gdLst/>
                  <a:ahLst/>
                  <a:cxnLst>
                    <a:cxn ang="0">
                      <a:pos x="3079" y="181"/>
                    </a:cxn>
                    <a:cxn ang="0">
                      <a:pos x="2964" y="328"/>
                    </a:cxn>
                    <a:cxn ang="0">
                      <a:pos x="2682" y="394"/>
                    </a:cxn>
                    <a:cxn ang="0">
                      <a:pos x="2593" y="483"/>
                    </a:cxn>
                    <a:cxn ang="0">
                      <a:pos x="2432" y="575"/>
                    </a:cxn>
                    <a:cxn ang="0">
                      <a:pos x="2290" y="541"/>
                    </a:cxn>
                    <a:cxn ang="0">
                      <a:pos x="2235" y="456"/>
                    </a:cxn>
                    <a:cxn ang="0">
                      <a:pos x="2211" y="306"/>
                    </a:cxn>
                    <a:cxn ang="0">
                      <a:pos x="2135" y="345"/>
                    </a:cxn>
                    <a:cxn ang="0">
                      <a:pos x="2081" y="588"/>
                    </a:cxn>
                    <a:cxn ang="0">
                      <a:pos x="2036" y="404"/>
                    </a:cxn>
                    <a:cxn ang="0">
                      <a:pos x="2077" y="294"/>
                    </a:cxn>
                    <a:cxn ang="0">
                      <a:pos x="2231" y="279"/>
                    </a:cxn>
                    <a:cxn ang="0">
                      <a:pos x="2111" y="222"/>
                    </a:cxn>
                    <a:cxn ang="0">
                      <a:pos x="2021" y="160"/>
                    </a:cxn>
                    <a:cxn ang="0">
                      <a:pos x="1811" y="226"/>
                    </a:cxn>
                    <a:cxn ang="0">
                      <a:pos x="1785" y="86"/>
                    </a:cxn>
                    <a:cxn ang="0">
                      <a:pos x="1640" y="33"/>
                    </a:cxn>
                    <a:cxn ang="0">
                      <a:pos x="888" y="36"/>
                    </a:cxn>
                    <a:cxn ang="0">
                      <a:pos x="133" y="58"/>
                    </a:cxn>
                    <a:cxn ang="0">
                      <a:pos x="101" y="150"/>
                    </a:cxn>
                    <a:cxn ang="0">
                      <a:pos x="4" y="86"/>
                    </a:cxn>
                    <a:cxn ang="0">
                      <a:pos x="46" y="225"/>
                    </a:cxn>
                    <a:cxn ang="0">
                      <a:pos x="47" y="295"/>
                    </a:cxn>
                    <a:cxn ang="0">
                      <a:pos x="27" y="576"/>
                    </a:cxn>
                    <a:cxn ang="0">
                      <a:pos x="98" y="850"/>
                    </a:cxn>
                    <a:cxn ang="0">
                      <a:pos x="130" y="886"/>
                    </a:cxn>
                    <a:cxn ang="0">
                      <a:pos x="223" y="1056"/>
                    </a:cxn>
                    <a:cxn ang="0">
                      <a:pos x="336" y="1131"/>
                    </a:cxn>
                    <a:cxn ang="0">
                      <a:pos x="989" y="1276"/>
                    </a:cxn>
                    <a:cxn ang="0">
                      <a:pos x="1294" y="1430"/>
                    </a:cxn>
                    <a:cxn ang="0">
                      <a:pos x="1501" y="1624"/>
                    </a:cxn>
                    <a:cxn ang="0">
                      <a:pos x="1515" y="1515"/>
                    </a:cxn>
                    <a:cxn ang="0">
                      <a:pos x="1564" y="1480"/>
                    </a:cxn>
                    <a:cxn ang="0">
                      <a:pos x="1629" y="1410"/>
                    </a:cxn>
                    <a:cxn ang="0">
                      <a:pos x="1784" y="1405"/>
                    </a:cxn>
                    <a:cxn ang="0">
                      <a:pos x="1912" y="1435"/>
                    </a:cxn>
                    <a:cxn ang="0">
                      <a:pos x="1905" y="1382"/>
                    </a:cxn>
                    <a:cxn ang="0">
                      <a:pos x="2012" y="1367"/>
                    </a:cxn>
                    <a:cxn ang="0">
                      <a:pos x="2117" y="1377"/>
                    </a:cxn>
                    <a:cxn ang="0">
                      <a:pos x="2264" y="1424"/>
                    </a:cxn>
                    <a:cxn ang="0">
                      <a:pos x="2323" y="1587"/>
                    </a:cxn>
                    <a:cxn ang="0">
                      <a:pos x="2409" y="1690"/>
                    </a:cxn>
                    <a:cxn ang="0">
                      <a:pos x="2365" y="1348"/>
                    </a:cxn>
                    <a:cxn ang="0">
                      <a:pos x="2446" y="1228"/>
                    </a:cxn>
                    <a:cxn ang="0">
                      <a:pos x="2579" y="1118"/>
                    </a:cxn>
                    <a:cxn ang="0">
                      <a:pos x="2645" y="1037"/>
                    </a:cxn>
                    <a:cxn ang="0">
                      <a:pos x="2634" y="986"/>
                    </a:cxn>
                    <a:cxn ang="0">
                      <a:pos x="2655" y="940"/>
                    </a:cxn>
                    <a:cxn ang="0">
                      <a:pos x="2654" y="871"/>
                    </a:cxn>
                    <a:cxn ang="0">
                      <a:pos x="2651" y="857"/>
                    </a:cxn>
                    <a:cxn ang="0">
                      <a:pos x="2661" y="778"/>
                    </a:cxn>
                    <a:cxn ang="0">
                      <a:pos x="2683" y="867"/>
                    </a:cxn>
                    <a:cxn ang="0">
                      <a:pos x="2708" y="796"/>
                    </a:cxn>
                    <a:cxn ang="0">
                      <a:pos x="2774" y="727"/>
                    </a:cxn>
                    <a:cxn ang="0">
                      <a:pos x="2843" y="631"/>
                    </a:cxn>
                    <a:cxn ang="0">
                      <a:pos x="3004" y="602"/>
                    </a:cxn>
                    <a:cxn ang="0">
                      <a:pos x="2957" y="538"/>
                    </a:cxn>
                    <a:cxn ang="0">
                      <a:pos x="3032" y="440"/>
                    </a:cxn>
                    <a:cxn ang="0">
                      <a:pos x="3107" y="399"/>
                    </a:cxn>
                  </a:cxnLst>
                  <a:rect l="0" t="0" r="r" b="b"/>
                  <a:pathLst>
                    <a:path w="3166" h="1693">
                      <a:moveTo>
                        <a:pt x="3165" y="365"/>
                      </a:moveTo>
                      <a:lnTo>
                        <a:pt x="3158" y="364"/>
                      </a:lnTo>
                      <a:lnTo>
                        <a:pt x="3160" y="361"/>
                      </a:lnTo>
                      <a:lnTo>
                        <a:pt x="3162" y="355"/>
                      </a:lnTo>
                      <a:lnTo>
                        <a:pt x="3162" y="344"/>
                      </a:lnTo>
                      <a:lnTo>
                        <a:pt x="3161" y="339"/>
                      </a:lnTo>
                      <a:lnTo>
                        <a:pt x="3160" y="343"/>
                      </a:lnTo>
                      <a:lnTo>
                        <a:pt x="3155" y="343"/>
                      </a:lnTo>
                      <a:lnTo>
                        <a:pt x="3146" y="342"/>
                      </a:lnTo>
                      <a:lnTo>
                        <a:pt x="3138" y="335"/>
                      </a:lnTo>
                      <a:lnTo>
                        <a:pt x="3135" y="330"/>
                      </a:lnTo>
                      <a:lnTo>
                        <a:pt x="3134" y="326"/>
                      </a:lnTo>
                      <a:lnTo>
                        <a:pt x="3134" y="310"/>
                      </a:lnTo>
                      <a:lnTo>
                        <a:pt x="3119" y="302"/>
                      </a:lnTo>
                      <a:lnTo>
                        <a:pt x="3119" y="246"/>
                      </a:lnTo>
                      <a:lnTo>
                        <a:pt x="3119" y="195"/>
                      </a:lnTo>
                      <a:lnTo>
                        <a:pt x="3093" y="170"/>
                      </a:lnTo>
                      <a:lnTo>
                        <a:pt x="3086" y="170"/>
                      </a:lnTo>
                      <a:lnTo>
                        <a:pt x="3079" y="181"/>
                      </a:lnTo>
                      <a:lnTo>
                        <a:pt x="3061" y="184"/>
                      </a:lnTo>
                      <a:lnTo>
                        <a:pt x="3049" y="179"/>
                      </a:lnTo>
                      <a:lnTo>
                        <a:pt x="3047" y="176"/>
                      </a:lnTo>
                      <a:lnTo>
                        <a:pt x="3044" y="170"/>
                      </a:lnTo>
                      <a:lnTo>
                        <a:pt x="3037" y="163"/>
                      </a:lnTo>
                      <a:lnTo>
                        <a:pt x="3031" y="162"/>
                      </a:lnTo>
                      <a:lnTo>
                        <a:pt x="3025" y="166"/>
                      </a:lnTo>
                      <a:lnTo>
                        <a:pt x="2998" y="211"/>
                      </a:lnTo>
                      <a:lnTo>
                        <a:pt x="2994" y="235"/>
                      </a:lnTo>
                      <a:lnTo>
                        <a:pt x="2988" y="247"/>
                      </a:lnTo>
                      <a:lnTo>
                        <a:pt x="2987" y="253"/>
                      </a:lnTo>
                      <a:lnTo>
                        <a:pt x="2982" y="262"/>
                      </a:lnTo>
                      <a:lnTo>
                        <a:pt x="2979" y="269"/>
                      </a:lnTo>
                      <a:lnTo>
                        <a:pt x="2975" y="305"/>
                      </a:lnTo>
                      <a:lnTo>
                        <a:pt x="2974" y="307"/>
                      </a:lnTo>
                      <a:lnTo>
                        <a:pt x="2967" y="312"/>
                      </a:lnTo>
                      <a:lnTo>
                        <a:pt x="2964" y="317"/>
                      </a:lnTo>
                      <a:lnTo>
                        <a:pt x="2963" y="322"/>
                      </a:lnTo>
                      <a:lnTo>
                        <a:pt x="2964" y="328"/>
                      </a:lnTo>
                      <a:lnTo>
                        <a:pt x="2964" y="330"/>
                      </a:lnTo>
                      <a:lnTo>
                        <a:pt x="2957" y="327"/>
                      </a:lnTo>
                      <a:lnTo>
                        <a:pt x="2956" y="328"/>
                      </a:lnTo>
                      <a:lnTo>
                        <a:pt x="2956" y="334"/>
                      </a:lnTo>
                      <a:lnTo>
                        <a:pt x="2945" y="330"/>
                      </a:lnTo>
                      <a:lnTo>
                        <a:pt x="2936" y="333"/>
                      </a:lnTo>
                      <a:lnTo>
                        <a:pt x="2934" y="335"/>
                      </a:lnTo>
                      <a:lnTo>
                        <a:pt x="2921" y="337"/>
                      </a:lnTo>
                      <a:lnTo>
                        <a:pt x="2918" y="340"/>
                      </a:lnTo>
                      <a:lnTo>
                        <a:pt x="2912" y="356"/>
                      </a:lnTo>
                      <a:lnTo>
                        <a:pt x="2910" y="356"/>
                      </a:lnTo>
                      <a:lnTo>
                        <a:pt x="2812" y="356"/>
                      </a:lnTo>
                      <a:lnTo>
                        <a:pt x="2737" y="356"/>
                      </a:lnTo>
                      <a:lnTo>
                        <a:pt x="2722" y="356"/>
                      </a:lnTo>
                      <a:lnTo>
                        <a:pt x="2706" y="371"/>
                      </a:lnTo>
                      <a:lnTo>
                        <a:pt x="2687" y="382"/>
                      </a:lnTo>
                      <a:lnTo>
                        <a:pt x="2684" y="387"/>
                      </a:lnTo>
                      <a:lnTo>
                        <a:pt x="2683" y="388"/>
                      </a:lnTo>
                      <a:lnTo>
                        <a:pt x="2682" y="394"/>
                      </a:lnTo>
                      <a:lnTo>
                        <a:pt x="2676" y="404"/>
                      </a:lnTo>
                      <a:lnTo>
                        <a:pt x="2655" y="418"/>
                      </a:lnTo>
                      <a:lnTo>
                        <a:pt x="2651" y="423"/>
                      </a:lnTo>
                      <a:lnTo>
                        <a:pt x="2652" y="428"/>
                      </a:lnTo>
                      <a:lnTo>
                        <a:pt x="2660" y="428"/>
                      </a:lnTo>
                      <a:lnTo>
                        <a:pt x="2663" y="431"/>
                      </a:lnTo>
                      <a:lnTo>
                        <a:pt x="2662" y="436"/>
                      </a:lnTo>
                      <a:lnTo>
                        <a:pt x="2659" y="439"/>
                      </a:lnTo>
                      <a:lnTo>
                        <a:pt x="2655" y="437"/>
                      </a:lnTo>
                      <a:lnTo>
                        <a:pt x="2654" y="440"/>
                      </a:lnTo>
                      <a:lnTo>
                        <a:pt x="2655" y="442"/>
                      </a:lnTo>
                      <a:lnTo>
                        <a:pt x="2660" y="448"/>
                      </a:lnTo>
                      <a:lnTo>
                        <a:pt x="2661" y="458"/>
                      </a:lnTo>
                      <a:lnTo>
                        <a:pt x="2660" y="466"/>
                      </a:lnTo>
                      <a:lnTo>
                        <a:pt x="2643" y="468"/>
                      </a:lnTo>
                      <a:lnTo>
                        <a:pt x="2627" y="480"/>
                      </a:lnTo>
                      <a:lnTo>
                        <a:pt x="2617" y="484"/>
                      </a:lnTo>
                      <a:lnTo>
                        <a:pt x="2597" y="484"/>
                      </a:lnTo>
                      <a:lnTo>
                        <a:pt x="2593" y="483"/>
                      </a:lnTo>
                      <a:lnTo>
                        <a:pt x="2582" y="486"/>
                      </a:lnTo>
                      <a:lnTo>
                        <a:pt x="2575" y="480"/>
                      </a:lnTo>
                      <a:lnTo>
                        <a:pt x="2560" y="477"/>
                      </a:lnTo>
                      <a:lnTo>
                        <a:pt x="2553" y="477"/>
                      </a:lnTo>
                      <a:lnTo>
                        <a:pt x="2532" y="479"/>
                      </a:lnTo>
                      <a:lnTo>
                        <a:pt x="2511" y="484"/>
                      </a:lnTo>
                      <a:lnTo>
                        <a:pt x="2501" y="489"/>
                      </a:lnTo>
                      <a:lnTo>
                        <a:pt x="2504" y="499"/>
                      </a:lnTo>
                      <a:lnTo>
                        <a:pt x="2509" y="506"/>
                      </a:lnTo>
                      <a:lnTo>
                        <a:pt x="2511" y="518"/>
                      </a:lnTo>
                      <a:lnTo>
                        <a:pt x="2499" y="531"/>
                      </a:lnTo>
                      <a:lnTo>
                        <a:pt x="2495" y="536"/>
                      </a:lnTo>
                      <a:lnTo>
                        <a:pt x="2491" y="538"/>
                      </a:lnTo>
                      <a:lnTo>
                        <a:pt x="2488" y="539"/>
                      </a:lnTo>
                      <a:lnTo>
                        <a:pt x="2478" y="549"/>
                      </a:lnTo>
                      <a:lnTo>
                        <a:pt x="2461" y="560"/>
                      </a:lnTo>
                      <a:lnTo>
                        <a:pt x="2452" y="566"/>
                      </a:lnTo>
                      <a:lnTo>
                        <a:pt x="2441" y="568"/>
                      </a:lnTo>
                      <a:lnTo>
                        <a:pt x="2432" y="575"/>
                      </a:lnTo>
                      <a:lnTo>
                        <a:pt x="2419" y="582"/>
                      </a:lnTo>
                      <a:lnTo>
                        <a:pt x="2404" y="585"/>
                      </a:lnTo>
                      <a:lnTo>
                        <a:pt x="2386" y="593"/>
                      </a:lnTo>
                      <a:lnTo>
                        <a:pt x="2350" y="614"/>
                      </a:lnTo>
                      <a:lnTo>
                        <a:pt x="2334" y="614"/>
                      </a:lnTo>
                      <a:lnTo>
                        <a:pt x="2316" y="620"/>
                      </a:lnTo>
                      <a:lnTo>
                        <a:pt x="2296" y="618"/>
                      </a:lnTo>
                      <a:lnTo>
                        <a:pt x="2294" y="614"/>
                      </a:lnTo>
                      <a:lnTo>
                        <a:pt x="2286" y="614"/>
                      </a:lnTo>
                      <a:lnTo>
                        <a:pt x="2281" y="613"/>
                      </a:lnTo>
                      <a:lnTo>
                        <a:pt x="2274" y="607"/>
                      </a:lnTo>
                      <a:lnTo>
                        <a:pt x="2259" y="602"/>
                      </a:lnTo>
                      <a:lnTo>
                        <a:pt x="2264" y="595"/>
                      </a:lnTo>
                      <a:lnTo>
                        <a:pt x="2278" y="581"/>
                      </a:lnTo>
                      <a:lnTo>
                        <a:pt x="2278" y="570"/>
                      </a:lnTo>
                      <a:lnTo>
                        <a:pt x="2283" y="558"/>
                      </a:lnTo>
                      <a:lnTo>
                        <a:pt x="2289" y="553"/>
                      </a:lnTo>
                      <a:lnTo>
                        <a:pt x="2289" y="545"/>
                      </a:lnTo>
                      <a:lnTo>
                        <a:pt x="2290" y="541"/>
                      </a:lnTo>
                      <a:lnTo>
                        <a:pt x="2296" y="534"/>
                      </a:lnTo>
                      <a:lnTo>
                        <a:pt x="2308" y="534"/>
                      </a:lnTo>
                      <a:lnTo>
                        <a:pt x="2308" y="534"/>
                      </a:lnTo>
                      <a:lnTo>
                        <a:pt x="2316" y="507"/>
                      </a:lnTo>
                      <a:lnTo>
                        <a:pt x="2316" y="500"/>
                      </a:lnTo>
                      <a:lnTo>
                        <a:pt x="2315" y="502"/>
                      </a:lnTo>
                      <a:lnTo>
                        <a:pt x="2312" y="496"/>
                      </a:lnTo>
                      <a:lnTo>
                        <a:pt x="2308" y="489"/>
                      </a:lnTo>
                      <a:lnTo>
                        <a:pt x="2306" y="467"/>
                      </a:lnTo>
                      <a:lnTo>
                        <a:pt x="2305" y="456"/>
                      </a:lnTo>
                      <a:lnTo>
                        <a:pt x="2301" y="445"/>
                      </a:lnTo>
                      <a:lnTo>
                        <a:pt x="2289" y="425"/>
                      </a:lnTo>
                      <a:lnTo>
                        <a:pt x="2280" y="426"/>
                      </a:lnTo>
                      <a:lnTo>
                        <a:pt x="2263" y="434"/>
                      </a:lnTo>
                      <a:lnTo>
                        <a:pt x="2262" y="435"/>
                      </a:lnTo>
                      <a:lnTo>
                        <a:pt x="2256" y="451"/>
                      </a:lnTo>
                      <a:lnTo>
                        <a:pt x="2248" y="456"/>
                      </a:lnTo>
                      <a:lnTo>
                        <a:pt x="2242" y="458"/>
                      </a:lnTo>
                      <a:lnTo>
                        <a:pt x="2235" y="456"/>
                      </a:lnTo>
                      <a:lnTo>
                        <a:pt x="2232" y="451"/>
                      </a:lnTo>
                      <a:lnTo>
                        <a:pt x="2235" y="442"/>
                      </a:lnTo>
                      <a:lnTo>
                        <a:pt x="2240" y="432"/>
                      </a:lnTo>
                      <a:lnTo>
                        <a:pt x="2254" y="421"/>
                      </a:lnTo>
                      <a:lnTo>
                        <a:pt x="2258" y="412"/>
                      </a:lnTo>
                      <a:lnTo>
                        <a:pt x="2264" y="404"/>
                      </a:lnTo>
                      <a:lnTo>
                        <a:pt x="2267" y="398"/>
                      </a:lnTo>
                      <a:lnTo>
                        <a:pt x="2267" y="388"/>
                      </a:lnTo>
                      <a:lnTo>
                        <a:pt x="2263" y="367"/>
                      </a:lnTo>
                      <a:lnTo>
                        <a:pt x="2259" y="360"/>
                      </a:lnTo>
                      <a:lnTo>
                        <a:pt x="2259" y="353"/>
                      </a:lnTo>
                      <a:lnTo>
                        <a:pt x="2262" y="349"/>
                      </a:lnTo>
                      <a:lnTo>
                        <a:pt x="2263" y="348"/>
                      </a:lnTo>
                      <a:lnTo>
                        <a:pt x="2257" y="334"/>
                      </a:lnTo>
                      <a:lnTo>
                        <a:pt x="2251" y="328"/>
                      </a:lnTo>
                      <a:lnTo>
                        <a:pt x="2235" y="323"/>
                      </a:lnTo>
                      <a:lnTo>
                        <a:pt x="2229" y="318"/>
                      </a:lnTo>
                      <a:lnTo>
                        <a:pt x="2225" y="316"/>
                      </a:lnTo>
                      <a:lnTo>
                        <a:pt x="2211" y="306"/>
                      </a:lnTo>
                      <a:lnTo>
                        <a:pt x="2206" y="303"/>
                      </a:lnTo>
                      <a:lnTo>
                        <a:pt x="2199" y="305"/>
                      </a:lnTo>
                      <a:lnTo>
                        <a:pt x="2198" y="302"/>
                      </a:lnTo>
                      <a:lnTo>
                        <a:pt x="2186" y="299"/>
                      </a:lnTo>
                      <a:lnTo>
                        <a:pt x="2175" y="300"/>
                      </a:lnTo>
                      <a:lnTo>
                        <a:pt x="2170" y="307"/>
                      </a:lnTo>
                      <a:lnTo>
                        <a:pt x="2170" y="312"/>
                      </a:lnTo>
                      <a:lnTo>
                        <a:pt x="2171" y="318"/>
                      </a:lnTo>
                      <a:lnTo>
                        <a:pt x="2176" y="324"/>
                      </a:lnTo>
                      <a:lnTo>
                        <a:pt x="2173" y="327"/>
                      </a:lnTo>
                      <a:lnTo>
                        <a:pt x="2160" y="333"/>
                      </a:lnTo>
                      <a:lnTo>
                        <a:pt x="2151" y="334"/>
                      </a:lnTo>
                      <a:lnTo>
                        <a:pt x="2150" y="349"/>
                      </a:lnTo>
                      <a:lnTo>
                        <a:pt x="2149" y="360"/>
                      </a:lnTo>
                      <a:lnTo>
                        <a:pt x="2144" y="361"/>
                      </a:lnTo>
                      <a:lnTo>
                        <a:pt x="2140" y="367"/>
                      </a:lnTo>
                      <a:lnTo>
                        <a:pt x="2139" y="364"/>
                      </a:lnTo>
                      <a:lnTo>
                        <a:pt x="2138" y="351"/>
                      </a:lnTo>
                      <a:lnTo>
                        <a:pt x="2135" y="345"/>
                      </a:lnTo>
                      <a:lnTo>
                        <a:pt x="2130" y="349"/>
                      </a:lnTo>
                      <a:lnTo>
                        <a:pt x="2125" y="355"/>
                      </a:lnTo>
                      <a:lnTo>
                        <a:pt x="2112" y="362"/>
                      </a:lnTo>
                      <a:lnTo>
                        <a:pt x="2109" y="372"/>
                      </a:lnTo>
                      <a:lnTo>
                        <a:pt x="2104" y="378"/>
                      </a:lnTo>
                      <a:lnTo>
                        <a:pt x="2104" y="389"/>
                      </a:lnTo>
                      <a:lnTo>
                        <a:pt x="2103" y="396"/>
                      </a:lnTo>
                      <a:lnTo>
                        <a:pt x="2102" y="408"/>
                      </a:lnTo>
                      <a:lnTo>
                        <a:pt x="2103" y="412"/>
                      </a:lnTo>
                      <a:lnTo>
                        <a:pt x="2097" y="416"/>
                      </a:lnTo>
                      <a:lnTo>
                        <a:pt x="2095" y="435"/>
                      </a:lnTo>
                      <a:lnTo>
                        <a:pt x="2090" y="457"/>
                      </a:lnTo>
                      <a:lnTo>
                        <a:pt x="2097" y="480"/>
                      </a:lnTo>
                      <a:lnTo>
                        <a:pt x="2103" y="490"/>
                      </a:lnTo>
                      <a:lnTo>
                        <a:pt x="2106" y="499"/>
                      </a:lnTo>
                      <a:lnTo>
                        <a:pt x="2104" y="533"/>
                      </a:lnTo>
                      <a:lnTo>
                        <a:pt x="2095" y="559"/>
                      </a:lnTo>
                      <a:lnTo>
                        <a:pt x="2084" y="580"/>
                      </a:lnTo>
                      <a:lnTo>
                        <a:pt x="2081" y="588"/>
                      </a:lnTo>
                      <a:lnTo>
                        <a:pt x="2068" y="597"/>
                      </a:lnTo>
                      <a:lnTo>
                        <a:pt x="2054" y="606"/>
                      </a:lnTo>
                      <a:lnTo>
                        <a:pt x="2046" y="606"/>
                      </a:lnTo>
                      <a:lnTo>
                        <a:pt x="2039" y="602"/>
                      </a:lnTo>
                      <a:lnTo>
                        <a:pt x="2034" y="601"/>
                      </a:lnTo>
                      <a:lnTo>
                        <a:pt x="2032" y="595"/>
                      </a:lnTo>
                      <a:lnTo>
                        <a:pt x="2028" y="582"/>
                      </a:lnTo>
                      <a:lnTo>
                        <a:pt x="2020" y="560"/>
                      </a:lnTo>
                      <a:lnTo>
                        <a:pt x="2020" y="545"/>
                      </a:lnTo>
                      <a:lnTo>
                        <a:pt x="2020" y="533"/>
                      </a:lnTo>
                      <a:lnTo>
                        <a:pt x="2020" y="525"/>
                      </a:lnTo>
                      <a:lnTo>
                        <a:pt x="2016" y="506"/>
                      </a:lnTo>
                      <a:lnTo>
                        <a:pt x="2015" y="490"/>
                      </a:lnTo>
                      <a:lnTo>
                        <a:pt x="2018" y="477"/>
                      </a:lnTo>
                      <a:lnTo>
                        <a:pt x="2027" y="456"/>
                      </a:lnTo>
                      <a:lnTo>
                        <a:pt x="2027" y="442"/>
                      </a:lnTo>
                      <a:lnTo>
                        <a:pt x="2030" y="432"/>
                      </a:lnTo>
                      <a:lnTo>
                        <a:pt x="2036" y="413"/>
                      </a:lnTo>
                      <a:lnTo>
                        <a:pt x="2036" y="404"/>
                      </a:lnTo>
                      <a:lnTo>
                        <a:pt x="2038" y="391"/>
                      </a:lnTo>
                      <a:lnTo>
                        <a:pt x="2043" y="378"/>
                      </a:lnTo>
                      <a:lnTo>
                        <a:pt x="2053" y="362"/>
                      </a:lnTo>
                      <a:lnTo>
                        <a:pt x="2060" y="344"/>
                      </a:lnTo>
                      <a:lnTo>
                        <a:pt x="2058" y="334"/>
                      </a:lnTo>
                      <a:lnTo>
                        <a:pt x="2044" y="350"/>
                      </a:lnTo>
                      <a:lnTo>
                        <a:pt x="2043" y="359"/>
                      </a:lnTo>
                      <a:lnTo>
                        <a:pt x="2041" y="367"/>
                      </a:lnTo>
                      <a:lnTo>
                        <a:pt x="2034" y="369"/>
                      </a:lnTo>
                      <a:lnTo>
                        <a:pt x="2011" y="389"/>
                      </a:lnTo>
                      <a:lnTo>
                        <a:pt x="2011" y="385"/>
                      </a:lnTo>
                      <a:lnTo>
                        <a:pt x="2018" y="369"/>
                      </a:lnTo>
                      <a:lnTo>
                        <a:pt x="2021" y="364"/>
                      </a:lnTo>
                      <a:lnTo>
                        <a:pt x="2027" y="359"/>
                      </a:lnTo>
                      <a:lnTo>
                        <a:pt x="2034" y="346"/>
                      </a:lnTo>
                      <a:lnTo>
                        <a:pt x="2057" y="308"/>
                      </a:lnTo>
                      <a:lnTo>
                        <a:pt x="2066" y="296"/>
                      </a:lnTo>
                      <a:lnTo>
                        <a:pt x="2070" y="297"/>
                      </a:lnTo>
                      <a:lnTo>
                        <a:pt x="2077" y="294"/>
                      </a:lnTo>
                      <a:lnTo>
                        <a:pt x="2085" y="287"/>
                      </a:lnTo>
                      <a:lnTo>
                        <a:pt x="2084" y="307"/>
                      </a:lnTo>
                      <a:lnTo>
                        <a:pt x="2090" y="306"/>
                      </a:lnTo>
                      <a:lnTo>
                        <a:pt x="2107" y="287"/>
                      </a:lnTo>
                      <a:lnTo>
                        <a:pt x="2120" y="284"/>
                      </a:lnTo>
                      <a:lnTo>
                        <a:pt x="2136" y="281"/>
                      </a:lnTo>
                      <a:lnTo>
                        <a:pt x="2144" y="273"/>
                      </a:lnTo>
                      <a:lnTo>
                        <a:pt x="2155" y="270"/>
                      </a:lnTo>
                      <a:lnTo>
                        <a:pt x="2167" y="274"/>
                      </a:lnTo>
                      <a:lnTo>
                        <a:pt x="2178" y="279"/>
                      </a:lnTo>
                      <a:lnTo>
                        <a:pt x="2181" y="281"/>
                      </a:lnTo>
                      <a:lnTo>
                        <a:pt x="2184" y="286"/>
                      </a:lnTo>
                      <a:lnTo>
                        <a:pt x="2193" y="286"/>
                      </a:lnTo>
                      <a:lnTo>
                        <a:pt x="2194" y="279"/>
                      </a:lnTo>
                      <a:lnTo>
                        <a:pt x="2197" y="275"/>
                      </a:lnTo>
                      <a:lnTo>
                        <a:pt x="2202" y="278"/>
                      </a:lnTo>
                      <a:lnTo>
                        <a:pt x="2205" y="284"/>
                      </a:lnTo>
                      <a:lnTo>
                        <a:pt x="2224" y="279"/>
                      </a:lnTo>
                      <a:lnTo>
                        <a:pt x="2231" y="279"/>
                      </a:lnTo>
                      <a:lnTo>
                        <a:pt x="2231" y="278"/>
                      </a:lnTo>
                      <a:lnTo>
                        <a:pt x="2230" y="275"/>
                      </a:lnTo>
                      <a:lnTo>
                        <a:pt x="2225" y="272"/>
                      </a:lnTo>
                      <a:lnTo>
                        <a:pt x="2221" y="267"/>
                      </a:lnTo>
                      <a:lnTo>
                        <a:pt x="2215" y="263"/>
                      </a:lnTo>
                      <a:lnTo>
                        <a:pt x="2215" y="252"/>
                      </a:lnTo>
                      <a:lnTo>
                        <a:pt x="2213" y="246"/>
                      </a:lnTo>
                      <a:lnTo>
                        <a:pt x="2211" y="242"/>
                      </a:lnTo>
                      <a:lnTo>
                        <a:pt x="2209" y="238"/>
                      </a:lnTo>
                      <a:lnTo>
                        <a:pt x="2202" y="238"/>
                      </a:lnTo>
                      <a:lnTo>
                        <a:pt x="2187" y="240"/>
                      </a:lnTo>
                      <a:lnTo>
                        <a:pt x="2179" y="238"/>
                      </a:lnTo>
                      <a:lnTo>
                        <a:pt x="2171" y="233"/>
                      </a:lnTo>
                      <a:lnTo>
                        <a:pt x="2171" y="222"/>
                      </a:lnTo>
                      <a:lnTo>
                        <a:pt x="2168" y="216"/>
                      </a:lnTo>
                      <a:lnTo>
                        <a:pt x="2160" y="216"/>
                      </a:lnTo>
                      <a:lnTo>
                        <a:pt x="2150" y="221"/>
                      </a:lnTo>
                      <a:lnTo>
                        <a:pt x="2141" y="224"/>
                      </a:lnTo>
                      <a:lnTo>
                        <a:pt x="2111" y="222"/>
                      </a:lnTo>
                      <a:lnTo>
                        <a:pt x="2101" y="229"/>
                      </a:lnTo>
                      <a:lnTo>
                        <a:pt x="2092" y="232"/>
                      </a:lnTo>
                      <a:lnTo>
                        <a:pt x="2085" y="240"/>
                      </a:lnTo>
                      <a:lnTo>
                        <a:pt x="2080" y="242"/>
                      </a:lnTo>
                      <a:lnTo>
                        <a:pt x="2055" y="237"/>
                      </a:lnTo>
                      <a:lnTo>
                        <a:pt x="2047" y="238"/>
                      </a:lnTo>
                      <a:lnTo>
                        <a:pt x="2036" y="227"/>
                      </a:lnTo>
                      <a:lnTo>
                        <a:pt x="2030" y="217"/>
                      </a:lnTo>
                      <a:lnTo>
                        <a:pt x="2011" y="208"/>
                      </a:lnTo>
                      <a:lnTo>
                        <a:pt x="1995" y="210"/>
                      </a:lnTo>
                      <a:lnTo>
                        <a:pt x="1990" y="209"/>
                      </a:lnTo>
                      <a:lnTo>
                        <a:pt x="1983" y="216"/>
                      </a:lnTo>
                      <a:lnTo>
                        <a:pt x="1982" y="213"/>
                      </a:lnTo>
                      <a:lnTo>
                        <a:pt x="1983" y="200"/>
                      </a:lnTo>
                      <a:lnTo>
                        <a:pt x="1988" y="194"/>
                      </a:lnTo>
                      <a:lnTo>
                        <a:pt x="1995" y="190"/>
                      </a:lnTo>
                      <a:lnTo>
                        <a:pt x="2011" y="171"/>
                      </a:lnTo>
                      <a:lnTo>
                        <a:pt x="2020" y="165"/>
                      </a:lnTo>
                      <a:lnTo>
                        <a:pt x="2021" y="160"/>
                      </a:lnTo>
                      <a:lnTo>
                        <a:pt x="2018" y="159"/>
                      </a:lnTo>
                      <a:lnTo>
                        <a:pt x="2007" y="160"/>
                      </a:lnTo>
                      <a:lnTo>
                        <a:pt x="1996" y="163"/>
                      </a:lnTo>
                      <a:lnTo>
                        <a:pt x="1985" y="170"/>
                      </a:lnTo>
                      <a:lnTo>
                        <a:pt x="1969" y="179"/>
                      </a:lnTo>
                      <a:lnTo>
                        <a:pt x="1958" y="193"/>
                      </a:lnTo>
                      <a:lnTo>
                        <a:pt x="1947" y="199"/>
                      </a:lnTo>
                      <a:lnTo>
                        <a:pt x="1936" y="208"/>
                      </a:lnTo>
                      <a:lnTo>
                        <a:pt x="1921" y="211"/>
                      </a:lnTo>
                      <a:lnTo>
                        <a:pt x="1909" y="215"/>
                      </a:lnTo>
                      <a:lnTo>
                        <a:pt x="1890" y="229"/>
                      </a:lnTo>
                      <a:lnTo>
                        <a:pt x="1877" y="230"/>
                      </a:lnTo>
                      <a:lnTo>
                        <a:pt x="1856" y="227"/>
                      </a:lnTo>
                      <a:lnTo>
                        <a:pt x="1853" y="232"/>
                      </a:lnTo>
                      <a:lnTo>
                        <a:pt x="1851" y="230"/>
                      </a:lnTo>
                      <a:lnTo>
                        <a:pt x="1854" y="219"/>
                      </a:lnTo>
                      <a:lnTo>
                        <a:pt x="1854" y="209"/>
                      </a:lnTo>
                      <a:lnTo>
                        <a:pt x="1848" y="203"/>
                      </a:lnTo>
                      <a:lnTo>
                        <a:pt x="1811" y="226"/>
                      </a:lnTo>
                      <a:lnTo>
                        <a:pt x="1799" y="229"/>
                      </a:lnTo>
                      <a:lnTo>
                        <a:pt x="1790" y="227"/>
                      </a:lnTo>
                      <a:lnTo>
                        <a:pt x="1785" y="221"/>
                      </a:lnTo>
                      <a:lnTo>
                        <a:pt x="1792" y="213"/>
                      </a:lnTo>
                      <a:lnTo>
                        <a:pt x="1831" y="179"/>
                      </a:lnTo>
                      <a:lnTo>
                        <a:pt x="1872" y="145"/>
                      </a:lnTo>
                      <a:lnTo>
                        <a:pt x="1892" y="138"/>
                      </a:lnTo>
                      <a:lnTo>
                        <a:pt x="1915" y="118"/>
                      </a:lnTo>
                      <a:lnTo>
                        <a:pt x="1910" y="118"/>
                      </a:lnTo>
                      <a:lnTo>
                        <a:pt x="1896" y="111"/>
                      </a:lnTo>
                      <a:lnTo>
                        <a:pt x="1870" y="111"/>
                      </a:lnTo>
                      <a:lnTo>
                        <a:pt x="1853" y="103"/>
                      </a:lnTo>
                      <a:lnTo>
                        <a:pt x="1844" y="104"/>
                      </a:lnTo>
                      <a:lnTo>
                        <a:pt x="1831" y="111"/>
                      </a:lnTo>
                      <a:lnTo>
                        <a:pt x="1824" y="112"/>
                      </a:lnTo>
                      <a:lnTo>
                        <a:pt x="1812" y="106"/>
                      </a:lnTo>
                      <a:lnTo>
                        <a:pt x="1805" y="96"/>
                      </a:lnTo>
                      <a:lnTo>
                        <a:pt x="1792" y="92"/>
                      </a:lnTo>
                      <a:lnTo>
                        <a:pt x="1785" y="86"/>
                      </a:lnTo>
                      <a:lnTo>
                        <a:pt x="1776" y="84"/>
                      </a:lnTo>
                      <a:lnTo>
                        <a:pt x="1772" y="81"/>
                      </a:lnTo>
                      <a:lnTo>
                        <a:pt x="1765" y="74"/>
                      </a:lnTo>
                      <a:lnTo>
                        <a:pt x="1757" y="68"/>
                      </a:lnTo>
                      <a:lnTo>
                        <a:pt x="1747" y="64"/>
                      </a:lnTo>
                      <a:lnTo>
                        <a:pt x="1721" y="63"/>
                      </a:lnTo>
                      <a:lnTo>
                        <a:pt x="1713" y="68"/>
                      </a:lnTo>
                      <a:lnTo>
                        <a:pt x="1702" y="68"/>
                      </a:lnTo>
                      <a:lnTo>
                        <a:pt x="1695" y="66"/>
                      </a:lnTo>
                      <a:lnTo>
                        <a:pt x="1695" y="64"/>
                      </a:lnTo>
                      <a:lnTo>
                        <a:pt x="1693" y="63"/>
                      </a:lnTo>
                      <a:lnTo>
                        <a:pt x="1679" y="59"/>
                      </a:lnTo>
                      <a:lnTo>
                        <a:pt x="1675" y="55"/>
                      </a:lnTo>
                      <a:lnTo>
                        <a:pt x="1665" y="58"/>
                      </a:lnTo>
                      <a:lnTo>
                        <a:pt x="1661" y="58"/>
                      </a:lnTo>
                      <a:lnTo>
                        <a:pt x="1660" y="55"/>
                      </a:lnTo>
                      <a:lnTo>
                        <a:pt x="1651" y="57"/>
                      </a:lnTo>
                      <a:lnTo>
                        <a:pt x="1643" y="34"/>
                      </a:lnTo>
                      <a:lnTo>
                        <a:pt x="1640" y="33"/>
                      </a:lnTo>
                      <a:lnTo>
                        <a:pt x="1629" y="1"/>
                      </a:lnTo>
                      <a:lnTo>
                        <a:pt x="1622" y="0"/>
                      </a:lnTo>
                      <a:lnTo>
                        <a:pt x="1617" y="0"/>
                      </a:lnTo>
                      <a:lnTo>
                        <a:pt x="1617" y="36"/>
                      </a:lnTo>
                      <a:lnTo>
                        <a:pt x="1558" y="36"/>
                      </a:lnTo>
                      <a:lnTo>
                        <a:pt x="1503" y="36"/>
                      </a:lnTo>
                      <a:lnTo>
                        <a:pt x="1503" y="36"/>
                      </a:lnTo>
                      <a:lnTo>
                        <a:pt x="1491" y="36"/>
                      </a:lnTo>
                      <a:lnTo>
                        <a:pt x="1445" y="36"/>
                      </a:lnTo>
                      <a:lnTo>
                        <a:pt x="1397" y="36"/>
                      </a:lnTo>
                      <a:lnTo>
                        <a:pt x="1344" y="36"/>
                      </a:lnTo>
                      <a:lnTo>
                        <a:pt x="1294" y="36"/>
                      </a:lnTo>
                      <a:lnTo>
                        <a:pt x="1277" y="36"/>
                      </a:lnTo>
                      <a:lnTo>
                        <a:pt x="1130" y="36"/>
                      </a:lnTo>
                      <a:lnTo>
                        <a:pt x="1086" y="36"/>
                      </a:lnTo>
                      <a:lnTo>
                        <a:pt x="1032" y="36"/>
                      </a:lnTo>
                      <a:lnTo>
                        <a:pt x="983" y="36"/>
                      </a:lnTo>
                      <a:lnTo>
                        <a:pt x="936" y="36"/>
                      </a:lnTo>
                      <a:lnTo>
                        <a:pt x="888" y="36"/>
                      </a:lnTo>
                      <a:lnTo>
                        <a:pt x="834" y="36"/>
                      </a:lnTo>
                      <a:lnTo>
                        <a:pt x="802" y="36"/>
                      </a:lnTo>
                      <a:lnTo>
                        <a:pt x="753" y="34"/>
                      </a:lnTo>
                      <a:lnTo>
                        <a:pt x="699" y="34"/>
                      </a:lnTo>
                      <a:lnTo>
                        <a:pt x="649" y="34"/>
                      </a:lnTo>
                      <a:lnTo>
                        <a:pt x="580" y="34"/>
                      </a:lnTo>
                      <a:lnTo>
                        <a:pt x="471" y="34"/>
                      </a:lnTo>
                      <a:lnTo>
                        <a:pt x="418" y="34"/>
                      </a:lnTo>
                      <a:lnTo>
                        <a:pt x="365" y="34"/>
                      </a:lnTo>
                      <a:lnTo>
                        <a:pt x="320" y="34"/>
                      </a:lnTo>
                      <a:lnTo>
                        <a:pt x="270" y="34"/>
                      </a:lnTo>
                      <a:lnTo>
                        <a:pt x="218" y="34"/>
                      </a:lnTo>
                      <a:lnTo>
                        <a:pt x="167" y="34"/>
                      </a:lnTo>
                      <a:lnTo>
                        <a:pt x="105" y="34"/>
                      </a:lnTo>
                      <a:lnTo>
                        <a:pt x="108" y="43"/>
                      </a:lnTo>
                      <a:lnTo>
                        <a:pt x="113" y="50"/>
                      </a:lnTo>
                      <a:lnTo>
                        <a:pt x="121" y="50"/>
                      </a:lnTo>
                      <a:lnTo>
                        <a:pt x="129" y="53"/>
                      </a:lnTo>
                      <a:lnTo>
                        <a:pt x="133" y="58"/>
                      </a:lnTo>
                      <a:lnTo>
                        <a:pt x="132" y="59"/>
                      </a:lnTo>
                      <a:lnTo>
                        <a:pt x="128" y="57"/>
                      </a:lnTo>
                      <a:lnTo>
                        <a:pt x="124" y="58"/>
                      </a:lnTo>
                      <a:lnTo>
                        <a:pt x="124" y="66"/>
                      </a:lnTo>
                      <a:lnTo>
                        <a:pt x="119" y="74"/>
                      </a:lnTo>
                      <a:lnTo>
                        <a:pt x="116" y="75"/>
                      </a:lnTo>
                      <a:lnTo>
                        <a:pt x="116" y="76"/>
                      </a:lnTo>
                      <a:lnTo>
                        <a:pt x="122" y="81"/>
                      </a:lnTo>
                      <a:lnTo>
                        <a:pt x="127" y="84"/>
                      </a:lnTo>
                      <a:lnTo>
                        <a:pt x="128" y="87"/>
                      </a:lnTo>
                      <a:lnTo>
                        <a:pt x="133" y="103"/>
                      </a:lnTo>
                      <a:lnTo>
                        <a:pt x="133" y="119"/>
                      </a:lnTo>
                      <a:lnTo>
                        <a:pt x="132" y="133"/>
                      </a:lnTo>
                      <a:lnTo>
                        <a:pt x="130" y="133"/>
                      </a:lnTo>
                      <a:lnTo>
                        <a:pt x="127" y="125"/>
                      </a:lnTo>
                      <a:lnTo>
                        <a:pt x="124" y="125"/>
                      </a:lnTo>
                      <a:lnTo>
                        <a:pt x="118" y="127"/>
                      </a:lnTo>
                      <a:lnTo>
                        <a:pt x="111" y="143"/>
                      </a:lnTo>
                      <a:lnTo>
                        <a:pt x="101" y="150"/>
                      </a:lnTo>
                      <a:lnTo>
                        <a:pt x="98" y="155"/>
                      </a:lnTo>
                      <a:lnTo>
                        <a:pt x="101" y="156"/>
                      </a:lnTo>
                      <a:lnTo>
                        <a:pt x="101" y="162"/>
                      </a:lnTo>
                      <a:lnTo>
                        <a:pt x="92" y="162"/>
                      </a:lnTo>
                      <a:lnTo>
                        <a:pt x="92" y="151"/>
                      </a:lnTo>
                      <a:lnTo>
                        <a:pt x="101" y="130"/>
                      </a:lnTo>
                      <a:lnTo>
                        <a:pt x="103" y="127"/>
                      </a:lnTo>
                      <a:lnTo>
                        <a:pt x="109" y="124"/>
                      </a:lnTo>
                      <a:lnTo>
                        <a:pt x="111" y="122"/>
                      </a:lnTo>
                      <a:lnTo>
                        <a:pt x="112" y="112"/>
                      </a:lnTo>
                      <a:lnTo>
                        <a:pt x="109" y="104"/>
                      </a:lnTo>
                      <a:lnTo>
                        <a:pt x="98" y="106"/>
                      </a:lnTo>
                      <a:lnTo>
                        <a:pt x="84" y="100"/>
                      </a:lnTo>
                      <a:lnTo>
                        <a:pt x="70" y="101"/>
                      </a:lnTo>
                      <a:lnTo>
                        <a:pt x="58" y="98"/>
                      </a:lnTo>
                      <a:lnTo>
                        <a:pt x="48" y="98"/>
                      </a:lnTo>
                      <a:lnTo>
                        <a:pt x="19" y="87"/>
                      </a:lnTo>
                      <a:lnTo>
                        <a:pt x="9" y="81"/>
                      </a:lnTo>
                      <a:lnTo>
                        <a:pt x="4" y="86"/>
                      </a:lnTo>
                      <a:lnTo>
                        <a:pt x="1" y="96"/>
                      </a:lnTo>
                      <a:lnTo>
                        <a:pt x="0" y="106"/>
                      </a:lnTo>
                      <a:lnTo>
                        <a:pt x="3" y="113"/>
                      </a:lnTo>
                      <a:lnTo>
                        <a:pt x="6" y="122"/>
                      </a:lnTo>
                      <a:lnTo>
                        <a:pt x="15" y="131"/>
                      </a:lnTo>
                      <a:lnTo>
                        <a:pt x="21" y="147"/>
                      </a:lnTo>
                      <a:lnTo>
                        <a:pt x="28" y="181"/>
                      </a:lnTo>
                      <a:lnTo>
                        <a:pt x="32" y="193"/>
                      </a:lnTo>
                      <a:lnTo>
                        <a:pt x="33" y="194"/>
                      </a:lnTo>
                      <a:lnTo>
                        <a:pt x="38" y="188"/>
                      </a:lnTo>
                      <a:lnTo>
                        <a:pt x="42" y="193"/>
                      </a:lnTo>
                      <a:lnTo>
                        <a:pt x="41" y="199"/>
                      </a:lnTo>
                      <a:lnTo>
                        <a:pt x="37" y="205"/>
                      </a:lnTo>
                      <a:lnTo>
                        <a:pt x="37" y="211"/>
                      </a:lnTo>
                      <a:lnTo>
                        <a:pt x="38" y="215"/>
                      </a:lnTo>
                      <a:lnTo>
                        <a:pt x="42" y="216"/>
                      </a:lnTo>
                      <a:lnTo>
                        <a:pt x="46" y="215"/>
                      </a:lnTo>
                      <a:lnTo>
                        <a:pt x="47" y="217"/>
                      </a:lnTo>
                      <a:lnTo>
                        <a:pt x="46" y="225"/>
                      </a:lnTo>
                      <a:lnTo>
                        <a:pt x="47" y="236"/>
                      </a:lnTo>
                      <a:lnTo>
                        <a:pt x="46" y="240"/>
                      </a:lnTo>
                      <a:lnTo>
                        <a:pt x="43" y="238"/>
                      </a:lnTo>
                      <a:lnTo>
                        <a:pt x="42" y="229"/>
                      </a:lnTo>
                      <a:lnTo>
                        <a:pt x="38" y="225"/>
                      </a:lnTo>
                      <a:lnTo>
                        <a:pt x="37" y="238"/>
                      </a:lnTo>
                      <a:lnTo>
                        <a:pt x="39" y="246"/>
                      </a:lnTo>
                      <a:lnTo>
                        <a:pt x="47" y="252"/>
                      </a:lnTo>
                      <a:lnTo>
                        <a:pt x="68" y="251"/>
                      </a:lnTo>
                      <a:lnTo>
                        <a:pt x="74" y="257"/>
                      </a:lnTo>
                      <a:lnTo>
                        <a:pt x="81" y="260"/>
                      </a:lnTo>
                      <a:lnTo>
                        <a:pt x="80" y="264"/>
                      </a:lnTo>
                      <a:lnTo>
                        <a:pt x="68" y="259"/>
                      </a:lnTo>
                      <a:lnTo>
                        <a:pt x="48" y="262"/>
                      </a:lnTo>
                      <a:lnTo>
                        <a:pt x="46" y="264"/>
                      </a:lnTo>
                      <a:lnTo>
                        <a:pt x="44" y="269"/>
                      </a:lnTo>
                      <a:lnTo>
                        <a:pt x="43" y="285"/>
                      </a:lnTo>
                      <a:lnTo>
                        <a:pt x="43" y="291"/>
                      </a:lnTo>
                      <a:lnTo>
                        <a:pt x="47" y="295"/>
                      </a:lnTo>
                      <a:lnTo>
                        <a:pt x="44" y="301"/>
                      </a:lnTo>
                      <a:lnTo>
                        <a:pt x="46" y="312"/>
                      </a:lnTo>
                      <a:lnTo>
                        <a:pt x="42" y="321"/>
                      </a:lnTo>
                      <a:lnTo>
                        <a:pt x="41" y="353"/>
                      </a:lnTo>
                      <a:lnTo>
                        <a:pt x="37" y="366"/>
                      </a:lnTo>
                      <a:lnTo>
                        <a:pt x="38" y="409"/>
                      </a:lnTo>
                      <a:lnTo>
                        <a:pt x="36" y="419"/>
                      </a:lnTo>
                      <a:lnTo>
                        <a:pt x="36" y="431"/>
                      </a:lnTo>
                      <a:lnTo>
                        <a:pt x="30" y="457"/>
                      </a:lnTo>
                      <a:lnTo>
                        <a:pt x="28" y="464"/>
                      </a:lnTo>
                      <a:lnTo>
                        <a:pt x="30" y="466"/>
                      </a:lnTo>
                      <a:lnTo>
                        <a:pt x="31" y="466"/>
                      </a:lnTo>
                      <a:lnTo>
                        <a:pt x="32" y="474"/>
                      </a:lnTo>
                      <a:lnTo>
                        <a:pt x="26" y="478"/>
                      </a:lnTo>
                      <a:lnTo>
                        <a:pt x="20" y="488"/>
                      </a:lnTo>
                      <a:lnTo>
                        <a:pt x="15" y="515"/>
                      </a:lnTo>
                      <a:lnTo>
                        <a:pt x="17" y="529"/>
                      </a:lnTo>
                      <a:lnTo>
                        <a:pt x="20" y="555"/>
                      </a:lnTo>
                      <a:lnTo>
                        <a:pt x="27" y="576"/>
                      </a:lnTo>
                      <a:lnTo>
                        <a:pt x="28" y="580"/>
                      </a:lnTo>
                      <a:lnTo>
                        <a:pt x="31" y="590"/>
                      </a:lnTo>
                      <a:lnTo>
                        <a:pt x="39" y="624"/>
                      </a:lnTo>
                      <a:lnTo>
                        <a:pt x="36" y="646"/>
                      </a:lnTo>
                      <a:lnTo>
                        <a:pt x="36" y="667"/>
                      </a:lnTo>
                      <a:lnTo>
                        <a:pt x="30" y="678"/>
                      </a:lnTo>
                      <a:lnTo>
                        <a:pt x="22" y="688"/>
                      </a:lnTo>
                      <a:lnTo>
                        <a:pt x="22" y="697"/>
                      </a:lnTo>
                      <a:lnTo>
                        <a:pt x="24" y="701"/>
                      </a:lnTo>
                      <a:lnTo>
                        <a:pt x="30" y="706"/>
                      </a:lnTo>
                      <a:lnTo>
                        <a:pt x="54" y="747"/>
                      </a:lnTo>
                      <a:lnTo>
                        <a:pt x="55" y="752"/>
                      </a:lnTo>
                      <a:lnTo>
                        <a:pt x="54" y="758"/>
                      </a:lnTo>
                      <a:lnTo>
                        <a:pt x="54" y="769"/>
                      </a:lnTo>
                      <a:lnTo>
                        <a:pt x="63" y="806"/>
                      </a:lnTo>
                      <a:lnTo>
                        <a:pt x="69" y="813"/>
                      </a:lnTo>
                      <a:lnTo>
                        <a:pt x="78" y="824"/>
                      </a:lnTo>
                      <a:lnTo>
                        <a:pt x="95" y="841"/>
                      </a:lnTo>
                      <a:lnTo>
                        <a:pt x="98" y="850"/>
                      </a:lnTo>
                      <a:lnTo>
                        <a:pt x="98" y="857"/>
                      </a:lnTo>
                      <a:lnTo>
                        <a:pt x="100" y="862"/>
                      </a:lnTo>
                      <a:lnTo>
                        <a:pt x="108" y="868"/>
                      </a:lnTo>
                      <a:lnTo>
                        <a:pt x="114" y="868"/>
                      </a:lnTo>
                      <a:lnTo>
                        <a:pt x="116" y="872"/>
                      </a:lnTo>
                      <a:lnTo>
                        <a:pt x="119" y="872"/>
                      </a:lnTo>
                      <a:lnTo>
                        <a:pt x="122" y="870"/>
                      </a:lnTo>
                      <a:lnTo>
                        <a:pt x="123" y="868"/>
                      </a:lnTo>
                      <a:lnTo>
                        <a:pt x="124" y="854"/>
                      </a:lnTo>
                      <a:lnTo>
                        <a:pt x="138" y="854"/>
                      </a:lnTo>
                      <a:lnTo>
                        <a:pt x="150" y="859"/>
                      </a:lnTo>
                      <a:lnTo>
                        <a:pt x="144" y="864"/>
                      </a:lnTo>
                      <a:lnTo>
                        <a:pt x="138" y="865"/>
                      </a:lnTo>
                      <a:lnTo>
                        <a:pt x="133" y="870"/>
                      </a:lnTo>
                      <a:lnTo>
                        <a:pt x="134" y="876"/>
                      </a:lnTo>
                      <a:lnTo>
                        <a:pt x="144" y="894"/>
                      </a:lnTo>
                      <a:lnTo>
                        <a:pt x="145" y="899"/>
                      </a:lnTo>
                      <a:lnTo>
                        <a:pt x="137" y="893"/>
                      </a:lnTo>
                      <a:lnTo>
                        <a:pt x="130" y="886"/>
                      </a:lnTo>
                      <a:lnTo>
                        <a:pt x="129" y="881"/>
                      </a:lnTo>
                      <a:lnTo>
                        <a:pt x="124" y="880"/>
                      </a:lnTo>
                      <a:lnTo>
                        <a:pt x="123" y="887"/>
                      </a:lnTo>
                      <a:lnTo>
                        <a:pt x="124" y="894"/>
                      </a:lnTo>
                      <a:lnTo>
                        <a:pt x="129" y="905"/>
                      </a:lnTo>
                      <a:lnTo>
                        <a:pt x="133" y="925"/>
                      </a:lnTo>
                      <a:lnTo>
                        <a:pt x="143" y="934"/>
                      </a:lnTo>
                      <a:lnTo>
                        <a:pt x="155" y="936"/>
                      </a:lnTo>
                      <a:lnTo>
                        <a:pt x="161" y="946"/>
                      </a:lnTo>
                      <a:lnTo>
                        <a:pt x="161" y="958"/>
                      </a:lnTo>
                      <a:lnTo>
                        <a:pt x="155" y="963"/>
                      </a:lnTo>
                      <a:lnTo>
                        <a:pt x="155" y="977"/>
                      </a:lnTo>
                      <a:lnTo>
                        <a:pt x="157" y="980"/>
                      </a:lnTo>
                      <a:lnTo>
                        <a:pt x="180" y="1004"/>
                      </a:lnTo>
                      <a:lnTo>
                        <a:pt x="192" y="1023"/>
                      </a:lnTo>
                      <a:lnTo>
                        <a:pt x="207" y="1038"/>
                      </a:lnTo>
                      <a:lnTo>
                        <a:pt x="213" y="1042"/>
                      </a:lnTo>
                      <a:lnTo>
                        <a:pt x="214" y="1053"/>
                      </a:lnTo>
                      <a:lnTo>
                        <a:pt x="223" y="1056"/>
                      </a:lnTo>
                      <a:lnTo>
                        <a:pt x="227" y="1064"/>
                      </a:lnTo>
                      <a:lnTo>
                        <a:pt x="227" y="1066"/>
                      </a:lnTo>
                      <a:lnTo>
                        <a:pt x="226" y="1072"/>
                      </a:lnTo>
                      <a:lnTo>
                        <a:pt x="226" y="1081"/>
                      </a:lnTo>
                      <a:lnTo>
                        <a:pt x="229" y="1096"/>
                      </a:lnTo>
                      <a:lnTo>
                        <a:pt x="231" y="1099"/>
                      </a:lnTo>
                      <a:lnTo>
                        <a:pt x="238" y="1102"/>
                      </a:lnTo>
                      <a:lnTo>
                        <a:pt x="257" y="1104"/>
                      </a:lnTo>
                      <a:lnTo>
                        <a:pt x="268" y="1110"/>
                      </a:lnTo>
                      <a:lnTo>
                        <a:pt x="273" y="1108"/>
                      </a:lnTo>
                      <a:lnTo>
                        <a:pt x="280" y="1109"/>
                      </a:lnTo>
                      <a:lnTo>
                        <a:pt x="289" y="1114"/>
                      </a:lnTo>
                      <a:lnTo>
                        <a:pt x="299" y="1118"/>
                      </a:lnTo>
                      <a:lnTo>
                        <a:pt x="302" y="1124"/>
                      </a:lnTo>
                      <a:lnTo>
                        <a:pt x="318" y="1130"/>
                      </a:lnTo>
                      <a:lnTo>
                        <a:pt x="324" y="1134"/>
                      </a:lnTo>
                      <a:lnTo>
                        <a:pt x="328" y="1137"/>
                      </a:lnTo>
                      <a:lnTo>
                        <a:pt x="331" y="1131"/>
                      </a:lnTo>
                      <a:lnTo>
                        <a:pt x="336" y="1131"/>
                      </a:lnTo>
                      <a:lnTo>
                        <a:pt x="339" y="1134"/>
                      </a:lnTo>
                      <a:lnTo>
                        <a:pt x="348" y="1141"/>
                      </a:lnTo>
                      <a:lnTo>
                        <a:pt x="349" y="1151"/>
                      </a:lnTo>
                      <a:lnTo>
                        <a:pt x="350" y="1153"/>
                      </a:lnTo>
                      <a:lnTo>
                        <a:pt x="364" y="1155"/>
                      </a:lnTo>
                      <a:lnTo>
                        <a:pt x="376" y="1161"/>
                      </a:lnTo>
                      <a:lnTo>
                        <a:pt x="383" y="1167"/>
                      </a:lnTo>
                      <a:lnTo>
                        <a:pt x="397" y="1183"/>
                      </a:lnTo>
                      <a:lnTo>
                        <a:pt x="406" y="1192"/>
                      </a:lnTo>
                      <a:lnTo>
                        <a:pt x="412" y="1201"/>
                      </a:lnTo>
                      <a:lnTo>
                        <a:pt x="415" y="1227"/>
                      </a:lnTo>
                      <a:lnTo>
                        <a:pt x="417" y="1233"/>
                      </a:lnTo>
                      <a:lnTo>
                        <a:pt x="541" y="1223"/>
                      </a:lnTo>
                      <a:lnTo>
                        <a:pt x="542" y="1230"/>
                      </a:lnTo>
                      <a:lnTo>
                        <a:pt x="751" y="1307"/>
                      </a:lnTo>
                      <a:lnTo>
                        <a:pt x="854" y="1307"/>
                      </a:lnTo>
                      <a:lnTo>
                        <a:pt x="898" y="1307"/>
                      </a:lnTo>
                      <a:lnTo>
                        <a:pt x="899" y="1277"/>
                      </a:lnTo>
                      <a:lnTo>
                        <a:pt x="989" y="1276"/>
                      </a:lnTo>
                      <a:lnTo>
                        <a:pt x="999" y="1282"/>
                      </a:lnTo>
                      <a:lnTo>
                        <a:pt x="1004" y="1285"/>
                      </a:lnTo>
                      <a:lnTo>
                        <a:pt x="1011" y="1297"/>
                      </a:lnTo>
                      <a:lnTo>
                        <a:pt x="1023" y="1303"/>
                      </a:lnTo>
                      <a:lnTo>
                        <a:pt x="1032" y="1316"/>
                      </a:lnTo>
                      <a:lnTo>
                        <a:pt x="1052" y="1333"/>
                      </a:lnTo>
                      <a:lnTo>
                        <a:pt x="1081" y="1352"/>
                      </a:lnTo>
                      <a:lnTo>
                        <a:pt x="1095" y="1403"/>
                      </a:lnTo>
                      <a:lnTo>
                        <a:pt x="1109" y="1421"/>
                      </a:lnTo>
                      <a:lnTo>
                        <a:pt x="1128" y="1437"/>
                      </a:lnTo>
                      <a:lnTo>
                        <a:pt x="1152" y="1453"/>
                      </a:lnTo>
                      <a:lnTo>
                        <a:pt x="1176" y="1458"/>
                      </a:lnTo>
                      <a:lnTo>
                        <a:pt x="1199" y="1411"/>
                      </a:lnTo>
                      <a:lnTo>
                        <a:pt x="1202" y="1408"/>
                      </a:lnTo>
                      <a:lnTo>
                        <a:pt x="1213" y="1403"/>
                      </a:lnTo>
                      <a:lnTo>
                        <a:pt x="1224" y="1406"/>
                      </a:lnTo>
                      <a:lnTo>
                        <a:pt x="1269" y="1404"/>
                      </a:lnTo>
                      <a:lnTo>
                        <a:pt x="1277" y="1414"/>
                      </a:lnTo>
                      <a:lnTo>
                        <a:pt x="1294" y="1430"/>
                      </a:lnTo>
                      <a:lnTo>
                        <a:pt x="1300" y="1440"/>
                      </a:lnTo>
                      <a:lnTo>
                        <a:pt x="1311" y="1448"/>
                      </a:lnTo>
                      <a:lnTo>
                        <a:pt x="1331" y="1494"/>
                      </a:lnTo>
                      <a:lnTo>
                        <a:pt x="1347" y="1511"/>
                      </a:lnTo>
                      <a:lnTo>
                        <a:pt x="1355" y="1531"/>
                      </a:lnTo>
                      <a:lnTo>
                        <a:pt x="1372" y="1542"/>
                      </a:lnTo>
                      <a:lnTo>
                        <a:pt x="1387" y="1589"/>
                      </a:lnTo>
                      <a:lnTo>
                        <a:pt x="1404" y="1615"/>
                      </a:lnTo>
                      <a:lnTo>
                        <a:pt x="1421" y="1626"/>
                      </a:lnTo>
                      <a:lnTo>
                        <a:pt x="1435" y="1628"/>
                      </a:lnTo>
                      <a:lnTo>
                        <a:pt x="1450" y="1636"/>
                      </a:lnTo>
                      <a:lnTo>
                        <a:pt x="1477" y="1639"/>
                      </a:lnTo>
                      <a:lnTo>
                        <a:pt x="1495" y="1647"/>
                      </a:lnTo>
                      <a:lnTo>
                        <a:pt x="1512" y="1648"/>
                      </a:lnTo>
                      <a:lnTo>
                        <a:pt x="1514" y="1647"/>
                      </a:lnTo>
                      <a:lnTo>
                        <a:pt x="1509" y="1644"/>
                      </a:lnTo>
                      <a:lnTo>
                        <a:pt x="1505" y="1632"/>
                      </a:lnTo>
                      <a:lnTo>
                        <a:pt x="1503" y="1625"/>
                      </a:lnTo>
                      <a:lnTo>
                        <a:pt x="1501" y="1624"/>
                      </a:lnTo>
                      <a:lnTo>
                        <a:pt x="1495" y="1598"/>
                      </a:lnTo>
                      <a:lnTo>
                        <a:pt x="1494" y="1588"/>
                      </a:lnTo>
                      <a:lnTo>
                        <a:pt x="1499" y="1585"/>
                      </a:lnTo>
                      <a:lnTo>
                        <a:pt x="1499" y="1572"/>
                      </a:lnTo>
                      <a:lnTo>
                        <a:pt x="1498" y="1571"/>
                      </a:lnTo>
                      <a:lnTo>
                        <a:pt x="1491" y="1570"/>
                      </a:lnTo>
                      <a:lnTo>
                        <a:pt x="1489" y="1567"/>
                      </a:lnTo>
                      <a:lnTo>
                        <a:pt x="1490" y="1564"/>
                      </a:lnTo>
                      <a:lnTo>
                        <a:pt x="1498" y="1564"/>
                      </a:lnTo>
                      <a:lnTo>
                        <a:pt x="1500" y="1566"/>
                      </a:lnTo>
                      <a:lnTo>
                        <a:pt x="1505" y="1564"/>
                      </a:lnTo>
                      <a:lnTo>
                        <a:pt x="1506" y="1556"/>
                      </a:lnTo>
                      <a:lnTo>
                        <a:pt x="1506" y="1543"/>
                      </a:lnTo>
                      <a:lnTo>
                        <a:pt x="1501" y="1533"/>
                      </a:lnTo>
                      <a:lnTo>
                        <a:pt x="1516" y="1531"/>
                      </a:lnTo>
                      <a:lnTo>
                        <a:pt x="1521" y="1521"/>
                      </a:lnTo>
                      <a:lnTo>
                        <a:pt x="1520" y="1518"/>
                      </a:lnTo>
                      <a:lnTo>
                        <a:pt x="1515" y="1519"/>
                      </a:lnTo>
                      <a:lnTo>
                        <a:pt x="1515" y="1515"/>
                      </a:lnTo>
                      <a:lnTo>
                        <a:pt x="1525" y="1508"/>
                      </a:lnTo>
                      <a:lnTo>
                        <a:pt x="1528" y="1510"/>
                      </a:lnTo>
                      <a:lnTo>
                        <a:pt x="1533" y="1502"/>
                      </a:lnTo>
                      <a:lnTo>
                        <a:pt x="1534" y="1500"/>
                      </a:lnTo>
                      <a:lnTo>
                        <a:pt x="1537" y="1496"/>
                      </a:lnTo>
                      <a:lnTo>
                        <a:pt x="1547" y="1496"/>
                      </a:lnTo>
                      <a:lnTo>
                        <a:pt x="1550" y="1494"/>
                      </a:lnTo>
                      <a:lnTo>
                        <a:pt x="1552" y="1489"/>
                      </a:lnTo>
                      <a:lnTo>
                        <a:pt x="1546" y="1485"/>
                      </a:lnTo>
                      <a:lnTo>
                        <a:pt x="1546" y="1480"/>
                      </a:lnTo>
                      <a:lnTo>
                        <a:pt x="1547" y="1476"/>
                      </a:lnTo>
                      <a:lnTo>
                        <a:pt x="1552" y="1479"/>
                      </a:lnTo>
                      <a:lnTo>
                        <a:pt x="1555" y="1481"/>
                      </a:lnTo>
                      <a:lnTo>
                        <a:pt x="1557" y="1481"/>
                      </a:lnTo>
                      <a:lnTo>
                        <a:pt x="1557" y="1476"/>
                      </a:lnTo>
                      <a:lnTo>
                        <a:pt x="1558" y="1475"/>
                      </a:lnTo>
                      <a:lnTo>
                        <a:pt x="1559" y="1476"/>
                      </a:lnTo>
                      <a:lnTo>
                        <a:pt x="1563" y="1480"/>
                      </a:lnTo>
                      <a:lnTo>
                        <a:pt x="1564" y="1480"/>
                      </a:lnTo>
                      <a:lnTo>
                        <a:pt x="1566" y="1479"/>
                      </a:lnTo>
                      <a:lnTo>
                        <a:pt x="1569" y="1475"/>
                      </a:lnTo>
                      <a:lnTo>
                        <a:pt x="1570" y="1474"/>
                      </a:lnTo>
                      <a:lnTo>
                        <a:pt x="1571" y="1483"/>
                      </a:lnTo>
                      <a:lnTo>
                        <a:pt x="1587" y="1476"/>
                      </a:lnTo>
                      <a:lnTo>
                        <a:pt x="1590" y="1478"/>
                      </a:lnTo>
                      <a:lnTo>
                        <a:pt x="1590" y="1479"/>
                      </a:lnTo>
                      <a:lnTo>
                        <a:pt x="1585" y="1481"/>
                      </a:lnTo>
                      <a:lnTo>
                        <a:pt x="1575" y="1485"/>
                      </a:lnTo>
                      <a:lnTo>
                        <a:pt x="1566" y="1489"/>
                      </a:lnTo>
                      <a:lnTo>
                        <a:pt x="1565" y="1492"/>
                      </a:lnTo>
                      <a:lnTo>
                        <a:pt x="1568" y="1492"/>
                      </a:lnTo>
                      <a:lnTo>
                        <a:pt x="1584" y="1486"/>
                      </a:lnTo>
                      <a:lnTo>
                        <a:pt x="1598" y="1479"/>
                      </a:lnTo>
                      <a:lnTo>
                        <a:pt x="1606" y="1473"/>
                      </a:lnTo>
                      <a:lnTo>
                        <a:pt x="1619" y="1463"/>
                      </a:lnTo>
                      <a:lnTo>
                        <a:pt x="1622" y="1459"/>
                      </a:lnTo>
                      <a:lnTo>
                        <a:pt x="1628" y="1443"/>
                      </a:lnTo>
                      <a:lnTo>
                        <a:pt x="1629" y="1410"/>
                      </a:lnTo>
                      <a:lnTo>
                        <a:pt x="1632" y="1408"/>
                      </a:lnTo>
                      <a:lnTo>
                        <a:pt x="1635" y="1406"/>
                      </a:lnTo>
                      <a:lnTo>
                        <a:pt x="1638" y="1406"/>
                      </a:lnTo>
                      <a:lnTo>
                        <a:pt x="1638" y="1419"/>
                      </a:lnTo>
                      <a:lnTo>
                        <a:pt x="1645" y="1419"/>
                      </a:lnTo>
                      <a:lnTo>
                        <a:pt x="1643" y="1422"/>
                      </a:lnTo>
                      <a:lnTo>
                        <a:pt x="1636" y="1425"/>
                      </a:lnTo>
                      <a:lnTo>
                        <a:pt x="1639" y="1426"/>
                      </a:lnTo>
                      <a:lnTo>
                        <a:pt x="1659" y="1419"/>
                      </a:lnTo>
                      <a:lnTo>
                        <a:pt x="1671" y="1411"/>
                      </a:lnTo>
                      <a:lnTo>
                        <a:pt x="1688" y="1411"/>
                      </a:lnTo>
                      <a:lnTo>
                        <a:pt x="1719" y="1406"/>
                      </a:lnTo>
                      <a:lnTo>
                        <a:pt x="1740" y="1413"/>
                      </a:lnTo>
                      <a:lnTo>
                        <a:pt x="1751" y="1418"/>
                      </a:lnTo>
                      <a:lnTo>
                        <a:pt x="1763" y="1420"/>
                      </a:lnTo>
                      <a:lnTo>
                        <a:pt x="1775" y="1420"/>
                      </a:lnTo>
                      <a:lnTo>
                        <a:pt x="1781" y="1414"/>
                      </a:lnTo>
                      <a:lnTo>
                        <a:pt x="1781" y="1409"/>
                      </a:lnTo>
                      <a:lnTo>
                        <a:pt x="1784" y="1405"/>
                      </a:lnTo>
                      <a:lnTo>
                        <a:pt x="1794" y="1405"/>
                      </a:lnTo>
                      <a:lnTo>
                        <a:pt x="1810" y="1414"/>
                      </a:lnTo>
                      <a:lnTo>
                        <a:pt x="1816" y="1421"/>
                      </a:lnTo>
                      <a:lnTo>
                        <a:pt x="1822" y="1422"/>
                      </a:lnTo>
                      <a:lnTo>
                        <a:pt x="1833" y="1440"/>
                      </a:lnTo>
                      <a:lnTo>
                        <a:pt x="1845" y="1440"/>
                      </a:lnTo>
                      <a:lnTo>
                        <a:pt x="1848" y="1442"/>
                      </a:lnTo>
                      <a:lnTo>
                        <a:pt x="1856" y="1445"/>
                      </a:lnTo>
                      <a:lnTo>
                        <a:pt x="1864" y="1441"/>
                      </a:lnTo>
                      <a:lnTo>
                        <a:pt x="1870" y="1445"/>
                      </a:lnTo>
                      <a:lnTo>
                        <a:pt x="1875" y="1442"/>
                      </a:lnTo>
                      <a:lnTo>
                        <a:pt x="1880" y="1442"/>
                      </a:lnTo>
                      <a:lnTo>
                        <a:pt x="1890" y="1445"/>
                      </a:lnTo>
                      <a:lnTo>
                        <a:pt x="1897" y="1436"/>
                      </a:lnTo>
                      <a:lnTo>
                        <a:pt x="1898" y="1433"/>
                      </a:lnTo>
                      <a:lnTo>
                        <a:pt x="1897" y="1429"/>
                      </a:lnTo>
                      <a:lnTo>
                        <a:pt x="1899" y="1427"/>
                      </a:lnTo>
                      <a:lnTo>
                        <a:pt x="1904" y="1427"/>
                      </a:lnTo>
                      <a:lnTo>
                        <a:pt x="1912" y="1435"/>
                      </a:lnTo>
                      <a:lnTo>
                        <a:pt x="1923" y="1440"/>
                      </a:lnTo>
                      <a:lnTo>
                        <a:pt x="1934" y="1453"/>
                      </a:lnTo>
                      <a:lnTo>
                        <a:pt x="1937" y="1452"/>
                      </a:lnTo>
                      <a:lnTo>
                        <a:pt x="1945" y="1449"/>
                      </a:lnTo>
                      <a:lnTo>
                        <a:pt x="1946" y="1445"/>
                      </a:lnTo>
                      <a:lnTo>
                        <a:pt x="1941" y="1438"/>
                      </a:lnTo>
                      <a:lnTo>
                        <a:pt x="1925" y="1430"/>
                      </a:lnTo>
                      <a:lnTo>
                        <a:pt x="1918" y="1420"/>
                      </a:lnTo>
                      <a:lnTo>
                        <a:pt x="1918" y="1418"/>
                      </a:lnTo>
                      <a:lnTo>
                        <a:pt x="1923" y="1410"/>
                      </a:lnTo>
                      <a:lnTo>
                        <a:pt x="1934" y="1402"/>
                      </a:lnTo>
                      <a:lnTo>
                        <a:pt x="1936" y="1387"/>
                      </a:lnTo>
                      <a:lnTo>
                        <a:pt x="1934" y="1386"/>
                      </a:lnTo>
                      <a:lnTo>
                        <a:pt x="1933" y="1384"/>
                      </a:lnTo>
                      <a:lnTo>
                        <a:pt x="1920" y="1389"/>
                      </a:lnTo>
                      <a:lnTo>
                        <a:pt x="1914" y="1395"/>
                      </a:lnTo>
                      <a:lnTo>
                        <a:pt x="1910" y="1394"/>
                      </a:lnTo>
                      <a:lnTo>
                        <a:pt x="1908" y="1383"/>
                      </a:lnTo>
                      <a:lnTo>
                        <a:pt x="1905" y="1382"/>
                      </a:lnTo>
                      <a:lnTo>
                        <a:pt x="1902" y="1383"/>
                      </a:lnTo>
                      <a:lnTo>
                        <a:pt x="1893" y="1388"/>
                      </a:lnTo>
                      <a:lnTo>
                        <a:pt x="1883" y="1389"/>
                      </a:lnTo>
                      <a:lnTo>
                        <a:pt x="1876" y="1382"/>
                      </a:lnTo>
                      <a:lnTo>
                        <a:pt x="1878" y="1371"/>
                      </a:lnTo>
                      <a:lnTo>
                        <a:pt x="1891" y="1367"/>
                      </a:lnTo>
                      <a:lnTo>
                        <a:pt x="1905" y="1375"/>
                      </a:lnTo>
                      <a:lnTo>
                        <a:pt x="1921" y="1377"/>
                      </a:lnTo>
                      <a:lnTo>
                        <a:pt x="1934" y="1371"/>
                      </a:lnTo>
                      <a:lnTo>
                        <a:pt x="1942" y="1373"/>
                      </a:lnTo>
                      <a:lnTo>
                        <a:pt x="1953" y="1366"/>
                      </a:lnTo>
                      <a:lnTo>
                        <a:pt x="1987" y="1368"/>
                      </a:lnTo>
                      <a:lnTo>
                        <a:pt x="1995" y="1370"/>
                      </a:lnTo>
                      <a:lnTo>
                        <a:pt x="1999" y="1367"/>
                      </a:lnTo>
                      <a:lnTo>
                        <a:pt x="2007" y="1334"/>
                      </a:lnTo>
                      <a:lnTo>
                        <a:pt x="2010" y="1341"/>
                      </a:lnTo>
                      <a:lnTo>
                        <a:pt x="2010" y="1350"/>
                      </a:lnTo>
                      <a:lnTo>
                        <a:pt x="2012" y="1363"/>
                      </a:lnTo>
                      <a:lnTo>
                        <a:pt x="2012" y="1367"/>
                      </a:lnTo>
                      <a:lnTo>
                        <a:pt x="2010" y="1373"/>
                      </a:lnTo>
                      <a:lnTo>
                        <a:pt x="2011" y="1377"/>
                      </a:lnTo>
                      <a:lnTo>
                        <a:pt x="2020" y="1376"/>
                      </a:lnTo>
                      <a:lnTo>
                        <a:pt x="2041" y="1370"/>
                      </a:lnTo>
                      <a:lnTo>
                        <a:pt x="2049" y="1361"/>
                      </a:lnTo>
                      <a:lnTo>
                        <a:pt x="2054" y="1361"/>
                      </a:lnTo>
                      <a:lnTo>
                        <a:pt x="2059" y="1356"/>
                      </a:lnTo>
                      <a:lnTo>
                        <a:pt x="2061" y="1356"/>
                      </a:lnTo>
                      <a:lnTo>
                        <a:pt x="2061" y="1359"/>
                      </a:lnTo>
                      <a:lnTo>
                        <a:pt x="2058" y="1366"/>
                      </a:lnTo>
                      <a:lnTo>
                        <a:pt x="2065" y="1366"/>
                      </a:lnTo>
                      <a:lnTo>
                        <a:pt x="2087" y="1361"/>
                      </a:lnTo>
                      <a:lnTo>
                        <a:pt x="2098" y="1361"/>
                      </a:lnTo>
                      <a:lnTo>
                        <a:pt x="2103" y="1362"/>
                      </a:lnTo>
                      <a:lnTo>
                        <a:pt x="2102" y="1366"/>
                      </a:lnTo>
                      <a:lnTo>
                        <a:pt x="2100" y="1367"/>
                      </a:lnTo>
                      <a:lnTo>
                        <a:pt x="2100" y="1370"/>
                      </a:lnTo>
                      <a:lnTo>
                        <a:pt x="2107" y="1373"/>
                      </a:lnTo>
                      <a:lnTo>
                        <a:pt x="2117" y="1377"/>
                      </a:lnTo>
                      <a:lnTo>
                        <a:pt x="2143" y="1392"/>
                      </a:lnTo>
                      <a:lnTo>
                        <a:pt x="2147" y="1397"/>
                      </a:lnTo>
                      <a:lnTo>
                        <a:pt x="2152" y="1406"/>
                      </a:lnTo>
                      <a:lnTo>
                        <a:pt x="2157" y="1410"/>
                      </a:lnTo>
                      <a:lnTo>
                        <a:pt x="2171" y="1406"/>
                      </a:lnTo>
                      <a:lnTo>
                        <a:pt x="2186" y="1404"/>
                      </a:lnTo>
                      <a:lnTo>
                        <a:pt x="2199" y="1397"/>
                      </a:lnTo>
                      <a:lnTo>
                        <a:pt x="2205" y="1397"/>
                      </a:lnTo>
                      <a:lnTo>
                        <a:pt x="2206" y="1397"/>
                      </a:lnTo>
                      <a:lnTo>
                        <a:pt x="2208" y="1390"/>
                      </a:lnTo>
                      <a:lnTo>
                        <a:pt x="2213" y="1387"/>
                      </a:lnTo>
                      <a:lnTo>
                        <a:pt x="2221" y="1387"/>
                      </a:lnTo>
                      <a:lnTo>
                        <a:pt x="2226" y="1387"/>
                      </a:lnTo>
                      <a:lnTo>
                        <a:pt x="2236" y="1390"/>
                      </a:lnTo>
                      <a:lnTo>
                        <a:pt x="2243" y="1398"/>
                      </a:lnTo>
                      <a:lnTo>
                        <a:pt x="2253" y="1409"/>
                      </a:lnTo>
                      <a:lnTo>
                        <a:pt x="2258" y="1411"/>
                      </a:lnTo>
                      <a:lnTo>
                        <a:pt x="2259" y="1421"/>
                      </a:lnTo>
                      <a:lnTo>
                        <a:pt x="2264" y="1424"/>
                      </a:lnTo>
                      <a:lnTo>
                        <a:pt x="2274" y="1437"/>
                      </a:lnTo>
                      <a:lnTo>
                        <a:pt x="2280" y="1441"/>
                      </a:lnTo>
                      <a:lnTo>
                        <a:pt x="2292" y="1446"/>
                      </a:lnTo>
                      <a:lnTo>
                        <a:pt x="2295" y="1449"/>
                      </a:lnTo>
                      <a:lnTo>
                        <a:pt x="2296" y="1457"/>
                      </a:lnTo>
                      <a:lnTo>
                        <a:pt x="2297" y="1476"/>
                      </a:lnTo>
                      <a:lnTo>
                        <a:pt x="2292" y="1511"/>
                      </a:lnTo>
                      <a:lnTo>
                        <a:pt x="2292" y="1517"/>
                      </a:lnTo>
                      <a:lnTo>
                        <a:pt x="2295" y="1527"/>
                      </a:lnTo>
                      <a:lnTo>
                        <a:pt x="2295" y="1528"/>
                      </a:lnTo>
                      <a:lnTo>
                        <a:pt x="2300" y="1528"/>
                      </a:lnTo>
                      <a:lnTo>
                        <a:pt x="2301" y="1518"/>
                      </a:lnTo>
                      <a:lnTo>
                        <a:pt x="2305" y="1521"/>
                      </a:lnTo>
                      <a:lnTo>
                        <a:pt x="2308" y="1524"/>
                      </a:lnTo>
                      <a:lnTo>
                        <a:pt x="2305" y="1537"/>
                      </a:lnTo>
                      <a:lnTo>
                        <a:pt x="2303" y="1545"/>
                      </a:lnTo>
                      <a:lnTo>
                        <a:pt x="2305" y="1556"/>
                      </a:lnTo>
                      <a:lnTo>
                        <a:pt x="2310" y="1566"/>
                      </a:lnTo>
                      <a:lnTo>
                        <a:pt x="2323" y="1587"/>
                      </a:lnTo>
                      <a:lnTo>
                        <a:pt x="2326" y="1587"/>
                      </a:lnTo>
                      <a:lnTo>
                        <a:pt x="2333" y="1585"/>
                      </a:lnTo>
                      <a:lnTo>
                        <a:pt x="2335" y="1602"/>
                      </a:lnTo>
                      <a:lnTo>
                        <a:pt x="2340" y="1601"/>
                      </a:lnTo>
                      <a:lnTo>
                        <a:pt x="2340" y="1601"/>
                      </a:lnTo>
                      <a:lnTo>
                        <a:pt x="2338" y="1605"/>
                      </a:lnTo>
                      <a:lnTo>
                        <a:pt x="2337" y="1609"/>
                      </a:lnTo>
                      <a:lnTo>
                        <a:pt x="2345" y="1623"/>
                      </a:lnTo>
                      <a:lnTo>
                        <a:pt x="2349" y="1635"/>
                      </a:lnTo>
                      <a:lnTo>
                        <a:pt x="2353" y="1641"/>
                      </a:lnTo>
                      <a:lnTo>
                        <a:pt x="2358" y="1647"/>
                      </a:lnTo>
                      <a:lnTo>
                        <a:pt x="2366" y="1647"/>
                      </a:lnTo>
                      <a:lnTo>
                        <a:pt x="2371" y="1653"/>
                      </a:lnTo>
                      <a:lnTo>
                        <a:pt x="2381" y="1674"/>
                      </a:lnTo>
                      <a:lnTo>
                        <a:pt x="2381" y="1688"/>
                      </a:lnTo>
                      <a:lnTo>
                        <a:pt x="2382" y="1690"/>
                      </a:lnTo>
                      <a:lnTo>
                        <a:pt x="2386" y="1693"/>
                      </a:lnTo>
                      <a:lnTo>
                        <a:pt x="2399" y="1693"/>
                      </a:lnTo>
                      <a:lnTo>
                        <a:pt x="2409" y="1690"/>
                      </a:lnTo>
                      <a:lnTo>
                        <a:pt x="2421" y="1684"/>
                      </a:lnTo>
                      <a:lnTo>
                        <a:pt x="2429" y="1688"/>
                      </a:lnTo>
                      <a:lnTo>
                        <a:pt x="2432" y="1680"/>
                      </a:lnTo>
                      <a:lnTo>
                        <a:pt x="2429" y="1677"/>
                      </a:lnTo>
                      <a:lnTo>
                        <a:pt x="2434" y="1657"/>
                      </a:lnTo>
                      <a:lnTo>
                        <a:pt x="2440" y="1636"/>
                      </a:lnTo>
                      <a:lnTo>
                        <a:pt x="2442" y="1617"/>
                      </a:lnTo>
                      <a:lnTo>
                        <a:pt x="2440" y="1597"/>
                      </a:lnTo>
                      <a:lnTo>
                        <a:pt x="2441" y="1583"/>
                      </a:lnTo>
                      <a:lnTo>
                        <a:pt x="2424" y="1539"/>
                      </a:lnTo>
                      <a:lnTo>
                        <a:pt x="2414" y="1522"/>
                      </a:lnTo>
                      <a:lnTo>
                        <a:pt x="2412" y="1508"/>
                      </a:lnTo>
                      <a:lnTo>
                        <a:pt x="2414" y="1492"/>
                      </a:lnTo>
                      <a:lnTo>
                        <a:pt x="2412" y="1483"/>
                      </a:lnTo>
                      <a:lnTo>
                        <a:pt x="2404" y="1469"/>
                      </a:lnTo>
                      <a:lnTo>
                        <a:pt x="2387" y="1441"/>
                      </a:lnTo>
                      <a:lnTo>
                        <a:pt x="2374" y="1400"/>
                      </a:lnTo>
                      <a:lnTo>
                        <a:pt x="2362" y="1354"/>
                      </a:lnTo>
                      <a:lnTo>
                        <a:pt x="2365" y="1348"/>
                      </a:lnTo>
                      <a:lnTo>
                        <a:pt x="2365" y="1332"/>
                      </a:lnTo>
                      <a:lnTo>
                        <a:pt x="2371" y="1322"/>
                      </a:lnTo>
                      <a:lnTo>
                        <a:pt x="2374" y="1311"/>
                      </a:lnTo>
                      <a:lnTo>
                        <a:pt x="2377" y="1302"/>
                      </a:lnTo>
                      <a:lnTo>
                        <a:pt x="2389" y="1274"/>
                      </a:lnTo>
                      <a:lnTo>
                        <a:pt x="2396" y="1264"/>
                      </a:lnTo>
                      <a:lnTo>
                        <a:pt x="2398" y="1264"/>
                      </a:lnTo>
                      <a:lnTo>
                        <a:pt x="2398" y="1259"/>
                      </a:lnTo>
                      <a:lnTo>
                        <a:pt x="2399" y="1257"/>
                      </a:lnTo>
                      <a:lnTo>
                        <a:pt x="2408" y="1252"/>
                      </a:lnTo>
                      <a:lnTo>
                        <a:pt x="2413" y="1252"/>
                      </a:lnTo>
                      <a:lnTo>
                        <a:pt x="2417" y="1247"/>
                      </a:lnTo>
                      <a:lnTo>
                        <a:pt x="2414" y="1242"/>
                      </a:lnTo>
                      <a:lnTo>
                        <a:pt x="2409" y="1234"/>
                      </a:lnTo>
                      <a:lnTo>
                        <a:pt x="2409" y="1232"/>
                      </a:lnTo>
                      <a:lnTo>
                        <a:pt x="2409" y="1230"/>
                      </a:lnTo>
                      <a:lnTo>
                        <a:pt x="2425" y="1228"/>
                      </a:lnTo>
                      <a:lnTo>
                        <a:pt x="2441" y="1230"/>
                      </a:lnTo>
                      <a:lnTo>
                        <a:pt x="2446" y="1228"/>
                      </a:lnTo>
                      <a:lnTo>
                        <a:pt x="2468" y="1210"/>
                      </a:lnTo>
                      <a:lnTo>
                        <a:pt x="2471" y="1210"/>
                      </a:lnTo>
                      <a:lnTo>
                        <a:pt x="2475" y="1206"/>
                      </a:lnTo>
                      <a:lnTo>
                        <a:pt x="2478" y="1199"/>
                      </a:lnTo>
                      <a:lnTo>
                        <a:pt x="2487" y="1196"/>
                      </a:lnTo>
                      <a:lnTo>
                        <a:pt x="2493" y="1192"/>
                      </a:lnTo>
                      <a:lnTo>
                        <a:pt x="2495" y="1185"/>
                      </a:lnTo>
                      <a:lnTo>
                        <a:pt x="2493" y="1179"/>
                      </a:lnTo>
                      <a:lnTo>
                        <a:pt x="2499" y="1174"/>
                      </a:lnTo>
                      <a:lnTo>
                        <a:pt x="2505" y="1163"/>
                      </a:lnTo>
                      <a:lnTo>
                        <a:pt x="2512" y="1156"/>
                      </a:lnTo>
                      <a:lnTo>
                        <a:pt x="2526" y="1150"/>
                      </a:lnTo>
                      <a:lnTo>
                        <a:pt x="2527" y="1145"/>
                      </a:lnTo>
                      <a:lnTo>
                        <a:pt x="2533" y="1144"/>
                      </a:lnTo>
                      <a:lnTo>
                        <a:pt x="2550" y="1141"/>
                      </a:lnTo>
                      <a:lnTo>
                        <a:pt x="2569" y="1133"/>
                      </a:lnTo>
                      <a:lnTo>
                        <a:pt x="2571" y="1126"/>
                      </a:lnTo>
                      <a:lnTo>
                        <a:pt x="2574" y="1123"/>
                      </a:lnTo>
                      <a:lnTo>
                        <a:pt x="2579" y="1118"/>
                      </a:lnTo>
                      <a:lnTo>
                        <a:pt x="2585" y="1109"/>
                      </a:lnTo>
                      <a:lnTo>
                        <a:pt x="2592" y="1103"/>
                      </a:lnTo>
                      <a:lnTo>
                        <a:pt x="2611" y="1094"/>
                      </a:lnTo>
                      <a:lnTo>
                        <a:pt x="2631" y="1093"/>
                      </a:lnTo>
                      <a:lnTo>
                        <a:pt x="2646" y="1083"/>
                      </a:lnTo>
                      <a:lnTo>
                        <a:pt x="2649" y="1079"/>
                      </a:lnTo>
                      <a:lnTo>
                        <a:pt x="2649" y="1071"/>
                      </a:lnTo>
                      <a:lnTo>
                        <a:pt x="2640" y="1069"/>
                      </a:lnTo>
                      <a:lnTo>
                        <a:pt x="2635" y="1071"/>
                      </a:lnTo>
                      <a:lnTo>
                        <a:pt x="2634" y="1074"/>
                      </a:lnTo>
                      <a:lnTo>
                        <a:pt x="2634" y="1071"/>
                      </a:lnTo>
                      <a:lnTo>
                        <a:pt x="2634" y="1065"/>
                      </a:lnTo>
                      <a:lnTo>
                        <a:pt x="2639" y="1061"/>
                      </a:lnTo>
                      <a:lnTo>
                        <a:pt x="2640" y="1056"/>
                      </a:lnTo>
                      <a:lnTo>
                        <a:pt x="2645" y="1053"/>
                      </a:lnTo>
                      <a:lnTo>
                        <a:pt x="2641" y="1048"/>
                      </a:lnTo>
                      <a:lnTo>
                        <a:pt x="2625" y="1042"/>
                      </a:lnTo>
                      <a:lnTo>
                        <a:pt x="2639" y="1042"/>
                      </a:lnTo>
                      <a:lnTo>
                        <a:pt x="2645" y="1037"/>
                      </a:lnTo>
                      <a:lnTo>
                        <a:pt x="2647" y="1043"/>
                      </a:lnTo>
                      <a:lnTo>
                        <a:pt x="2651" y="1043"/>
                      </a:lnTo>
                      <a:lnTo>
                        <a:pt x="2655" y="1048"/>
                      </a:lnTo>
                      <a:lnTo>
                        <a:pt x="2665" y="1048"/>
                      </a:lnTo>
                      <a:lnTo>
                        <a:pt x="2671" y="1044"/>
                      </a:lnTo>
                      <a:lnTo>
                        <a:pt x="2679" y="1032"/>
                      </a:lnTo>
                      <a:lnTo>
                        <a:pt x="2686" y="1028"/>
                      </a:lnTo>
                      <a:lnTo>
                        <a:pt x="2686" y="1020"/>
                      </a:lnTo>
                      <a:lnTo>
                        <a:pt x="2684" y="1013"/>
                      </a:lnTo>
                      <a:lnTo>
                        <a:pt x="2679" y="1007"/>
                      </a:lnTo>
                      <a:lnTo>
                        <a:pt x="2674" y="1012"/>
                      </a:lnTo>
                      <a:lnTo>
                        <a:pt x="2670" y="1023"/>
                      </a:lnTo>
                      <a:lnTo>
                        <a:pt x="2670" y="1023"/>
                      </a:lnTo>
                      <a:lnTo>
                        <a:pt x="2667" y="1018"/>
                      </a:lnTo>
                      <a:lnTo>
                        <a:pt x="2666" y="1006"/>
                      </a:lnTo>
                      <a:lnTo>
                        <a:pt x="2641" y="1010"/>
                      </a:lnTo>
                      <a:lnTo>
                        <a:pt x="2635" y="1008"/>
                      </a:lnTo>
                      <a:lnTo>
                        <a:pt x="2634" y="1001"/>
                      </a:lnTo>
                      <a:lnTo>
                        <a:pt x="2634" y="986"/>
                      </a:lnTo>
                      <a:lnTo>
                        <a:pt x="2635" y="984"/>
                      </a:lnTo>
                      <a:lnTo>
                        <a:pt x="2639" y="997"/>
                      </a:lnTo>
                      <a:lnTo>
                        <a:pt x="2643" y="1000"/>
                      </a:lnTo>
                      <a:lnTo>
                        <a:pt x="2647" y="1000"/>
                      </a:lnTo>
                      <a:lnTo>
                        <a:pt x="2662" y="991"/>
                      </a:lnTo>
                      <a:lnTo>
                        <a:pt x="2666" y="993"/>
                      </a:lnTo>
                      <a:lnTo>
                        <a:pt x="2666" y="989"/>
                      </a:lnTo>
                      <a:lnTo>
                        <a:pt x="2672" y="991"/>
                      </a:lnTo>
                      <a:lnTo>
                        <a:pt x="2678" y="991"/>
                      </a:lnTo>
                      <a:lnTo>
                        <a:pt x="2682" y="999"/>
                      </a:lnTo>
                      <a:lnTo>
                        <a:pt x="2682" y="997"/>
                      </a:lnTo>
                      <a:lnTo>
                        <a:pt x="2679" y="990"/>
                      </a:lnTo>
                      <a:lnTo>
                        <a:pt x="2677" y="984"/>
                      </a:lnTo>
                      <a:lnTo>
                        <a:pt x="2674" y="975"/>
                      </a:lnTo>
                      <a:lnTo>
                        <a:pt x="2673" y="973"/>
                      </a:lnTo>
                      <a:lnTo>
                        <a:pt x="2676" y="957"/>
                      </a:lnTo>
                      <a:lnTo>
                        <a:pt x="2674" y="943"/>
                      </a:lnTo>
                      <a:lnTo>
                        <a:pt x="2657" y="938"/>
                      </a:lnTo>
                      <a:lnTo>
                        <a:pt x="2655" y="940"/>
                      </a:lnTo>
                      <a:lnTo>
                        <a:pt x="2654" y="942"/>
                      </a:lnTo>
                      <a:lnTo>
                        <a:pt x="2647" y="940"/>
                      </a:lnTo>
                      <a:lnTo>
                        <a:pt x="2643" y="936"/>
                      </a:lnTo>
                      <a:lnTo>
                        <a:pt x="2643" y="931"/>
                      </a:lnTo>
                      <a:lnTo>
                        <a:pt x="2652" y="931"/>
                      </a:lnTo>
                      <a:lnTo>
                        <a:pt x="2657" y="929"/>
                      </a:lnTo>
                      <a:lnTo>
                        <a:pt x="2656" y="925"/>
                      </a:lnTo>
                      <a:lnTo>
                        <a:pt x="2651" y="923"/>
                      </a:lnTo>
                      <a:lnTo>
                        <a:pt x="2649" y="916"/>
                      </a:lnTo>
                      <a:lnTo>
                        <a:pt x="2649" y="913"/>
                      </a:lnTo>
                      <a:lnTo>
                        <a:pt x="2654" y="910"/>
                      </a:lnTo>
                      <a:lnTo>
                        <a:pt x="2657" y="910"/>
                      </a:lnTo>
                      <a:lnTo>
                        <a:pt x="2654" y="903"/>
                      </a:lnTo>
                      <a:lnTo>
                        <a:pt x="2649" y="899"/>
                      </a:lnTo>
                      <a:lnTo>
                        <a:pt x="2647" y="892"/>
                      </a:lnTo>
                      <a:lnTo>
                        <a:pt x="2647" y="891"/>
                      </a:lnTo>
                      <a:lnTo>
                        <a:pt x="2651" y="889"/>
                      </a:lnTo>
                      <a:lnTo>
                        <a:pt x="2654" y="877"/>
                      </a:lnTo>
                      <a:lnTo>
                        <a:pt x="2654" y="871"/>
                      </a:lnTo>
                      <a:lnTo>
                        <a:pt x="2647" y="864"/>
                      </a:lnTo>
                      <a:lnTo>
                        <a:pt x="2635" y="857"/>
                      </a:lnTo>
                      <a:lnTo>
                        <a:pt x="2625" y="855"/>
                      </a:lnTo>
                      <a:lnTo>
                        <a:pt x="2616" y="846"/>
                      </a:lnTo>
                      <a:lnTo>
                        <a:pt x="2598" y="838"/>
                      </a:lnTo>
                      <a:lnTo>
                        <a:pt x="2597" y="835"/>
                      </a:lnTo>
                      <a:lnTo>
                        <a:pt x="2597" y="832"/>
                      </a:lnTo>
                      <a:lnTo>
                        <a:pt x="2600" y="825"/>
                      </a:lnTo>
                      <a:lnTo>
                        <a:pt x="2604" y="824"/>
                      </a:lnTo>
                      <a:lnTo>
                        <a:pt x="2604" y="827"/>
                      </a:lnTo>
                      <a:lnTo>
                        <a:pt x="2601" y="833"/>
                      </a:lnTo>
                      <a:lnTo>
                        <a:pt x="2603" y="835"/>
                      </a:lnTo>
                      <a:lnTo>
                        <a:pt x="2611" y="837"/>
                      </a:lnTo>
                      <a:lnTo>
                        <a:pt x="2622" y="843"/>
                      </a:lnTo>
                      <a:lnTo>
                        <a:pt x="2628" y="843"/>
                      </a:lnTo>
                      <a:lnTo>
                        <a:pt x="2631" y="846"/>
                      </a:lnTo>
                      <a:lnTo>
                        <a:pt x="2639" y="849"/>
                      </a:lnTo>
                      <a:lnTo>
                        <a:pt x="2644" y="854"/>
                      </a:lnTo>
                      <a:lnTo>
                        <a:pt x="2651" y="857"/>
                      </a:lnTo>
                      <a:lnTo>
                        <a:pt x="2646" y="841"/>
                      </a:lnTo>
                      <a:lnTo>
                        <a:pt x="2640" y="835"/>
                      </a:lnTo>
                      <a:lnTo>
                        <a:pt x="2645" y="834"/>
                      </a:lnTo>
                      <a:lnTo>
                        <a:pt x="2645" y="833"/>
                      </a:lnTo>
                      <a:lnTo>
                        <a:pt x="2643" y="828"/>
                      </a:lnTo>
                      <a:lnTo>
                        <a:pt x="2641" y="816"/>
                      </a:lnTo>
                      <a:lnTo>
                        <a:pt x="2644" y="790"/>
                      </a:lnTo>
                      <a:lnTo>
                        <a:pt x="2641" y="781"/>
                      </a:lnTo>
                      <a:lnTo>
                        <a:pt x="2649" y="778"/>
                      </a:lnTo>
                      <a:lnTo>
                        <a:pt x="2662" y="767"/>
                      </a:lnTo>
                      <a:lnTo>
                        <a:pt x="2666" y="760"/>
                      </a:lnTo>
                      <a:lnTo>
                        <a:pt x="2668" y="755"/>
                      </a:lnTo>
                      <a:lnTo>
                        <a:pt x="2671" y="755"/>
                      </a:lnTo>
                      <a:lnTo>
                        <a:pt x="2673" y="758"/>
                      </a:lnTo>
                      <a:lnTo>
                        <a:pt x="2674" y="760"/>
                      </a:lnTo>
                      <a:lnTo>
                        <a:pt x="2672" y="767"/>
                      </a:lnTo>
                      <a:lnTo>
                        <a:pt x="2670" y="770"/>
                      </a:lnTo>
                      <a:lnTo>
                        <a:pt x="2665" y="773"/>
                      </a:lnTo>
                      <a:lnTo>
                        <a:pt x="2661" y="778"/>
                      </a:lnTo>
                      <a:lnTo>
                        <a:pt x="2661" y="782"/>
                      </a:lnTo>
                      <a:lnTo>
                        <a:pt x="2663" y="789"/>
                      </a:lnTo>
                      <a:lnTo>
                        <a:pt x="2662" y="792"/>
                      </a:lnTo>
                      <a:lnTo>
                        <a:pt x="2655" y="801"/>
                      </a:lnTo>
                      <a:lnTo>
                        <a:pt x="2656" y="803"/>
                      </a:lnTo>
                      <a:lnTo>
                        <a:pt x="2662" y="803"/>
                      </a:lnTo>
                      <a:lnTo>
                        <a:pt x="2663" y="806"/>
                      </a:lnTo>
                      <a:lnTo>
                        <a:pt x="2663" y="812"/>
                      </a:lnTo>
                      <a:lnTo>
                        <a:pt x="2663" y="821"/>
                      </a:lnTo>
                      <a:lnTo>
                        <a:pt x="2660" y="823"/>
                      </a:lnTo>
                      <a:lnTo>
                        <a:pt x="2657" y="827"/>
                      </a:lnTo>
                      <a:lnTo>
                        <a:pt x="2656" y="832"/>
                      </a:lnTo>
                      <a:lnTo>
                        <a:pt x="2657" y="838"/>
                      </a:lnTo>
                      <a:lnTo>
                        <a:pt x="2663" y="845"/>
                      </a:lnTo>
                      <a:lnTo>
                        <a:pt x="2672" y="846"/>
                      </a:lnTo>
                      <a:lnTo>
                        <a:pt x="2676" y="848"/>
                      </a:lnTo>
                      <a:lnTo>
                        <a:pt x="2681" y="859"/>
                      </a:lnTo>
                      <a:lnTo>
                        <a:pt x="2682" y="865"/>
                      </a:lnTo>
                      <a:lnTo>
                        <a:pt x="2683" y="867"/>
                      </a:lnTo>
                      <a:lnTo>
                        <a:pt x="2688" y="870"/>
                      </a:lnTo>
                      <a:lnTo>
                        <a:pt x="2687" y="876"/>
                      </a:lnTo>
                      <a:lnTo>
                        <a:pt x="2682" y="877"/>
                      </a:lnTo>
                      <a:lnTo>
                        <a:pt x="2679" y="881"/>
                      </a:lnTo>
                      <a:lnTo>
                        <a:pt x="2671" y="903"/>
                      </a:lnTo>
                      <a:lnTo>
                        <a:pt x="2671" y="911"/>
                      </a:lnTo>
                      <a:lnTo>
                        <a:pt x="2672" y="923"/>
                      </a:lnTo>
                      <a:lnTo>
                        <a:pt x="2674" y="925"/>
                      </a:lnTo>
                      <a:lnTo>
                        <a:pt x="2679" y="924"/>
                      </a:lnTo>
                      <a:lnTo>
                        <a:pt x="2683" y="921"/>
                      </a:lnTo>
                      <a:lnTo>
                        <a:pt x="2686" y="916"/>
                      </a:lnTo>
                      <a:lnTo>
                        <a:pt x="2693" y="892"/>
                      </a:lnTo>
                      <a:lnTo>
                        <a:pt x="2709" y="862"/>
                      </a:lnTo>
                      <a:lnTo>
                        <a:pt x="2709" y="854"/>
                      </a:lnTo>
                      <a:lnTo>
                        <a:pt x="2717" y="843"/>
                      </a:lnTo>
                      <a:lnTo>
                        <a:pt x="2720" y="834"/>
                      </a:lnTo>
                      <a:lnTo>
                        <a:pt x="2722" y="828"/>
                      </a:lnTo>
                      <a:lnTo>
                        <a:pt x="2717" y="811"/>
                      </a:lnTo>
                      <a:lnTo>
                        <a:pt x="2708" y="796"/>
                      </a:lnTo>
                      <a:lnTo>
                        <a:pt x="2694" y="771"/>
                      </a:lnTo>
                      <a:lnTo>
                        <a:pt x="2692" y="763"/>
                      </a:lnTo>
                      <a:lnTo>
                        <a:pt x="2694" y="757"/>
                      </a:lnTo>
                      <a:lnTo>
                        <a:pt x="2700" y="764"/>
                      </a:lnTo>
                      <a:lnTo>
                        <a:pt x="2708" y="773"/>
                      </a:lnTo>
                      <a:lnTo>
                        <a:pt x="2715" y="775"/>
                      </a:lnTo>
                      <a:lnTo>
                        <a:pt x="2721" y="780"/>
                      </a:lnTo>
                      <a:lnTo>
                        <a:pt x="2732" y="781"/>
                      </a:lnTo>
                      <a:lnTo>
                        <a:pt x="2731" y="795"/>
                      </a:lnTo>
                      <a:lnTo>
                        <a:pt x="2732" y="797"/>
                      </a:lnTo>
                      <a:lnTo>
                        <a:pt x="2740" y="790"/>
                      </a:lnTo>
                      <a:lnTo>
                        <a:pt x="2751" y="773"/>
                      </a:lnTo>
                      <a:lnTo>
                        <a:pt x="2758" y="765"/>
                      </a:lnTo>
                      <a:lnTo>
                        <a:pt x="2762" y="759"/>
                      </a:lnTo>
                      <a:lnTo>
                        <a:pt x="2762" y="754"/>
                      </a:lnTo>
                      <a:lnTo>
                        <a:pt x="2767" y="752"/>
                      </a:lnTo>
                      <a:lnTo>
                        <a:pt x="2769" y="749"/>
                      </a:lnTo>
                      <a:lnTo>
                        <a:pt x="2773" y="730"/>
                      </a:lnTo>
                      <a:lnTo>
                        <a:pt x="2774" y="727"/>
                      </a:lnTo>
                      <a:lnTo>
                        <a:pt x="2776" y="728"/>
                      </a:lnTo>
                      <a:lnTo>
                        <a:pt x="2779" y="727"/>
                      </a:lnTo>
                      <a:lnTo>
                        <a:pt x="2783" y="712"/>
                      </a:lnTo>
                      <a:lnTo>
                        <a:pt x="2784" y="708"/>
                      </a:lnTo>
                      <a:lnTo>
                        <a:pt x="2781" y="703"/>
                      </a:lnTo>
                      <a:lnTo>
                        <a:pt x="2776" y="697"/>
                      </a:lnTo>
                      <a:lnTo>
                        <a:pt x="2769" y="693"/>
                      </a:lnTo>
                      <a:lnTo>
                        <a:pt x="2769" y="690"/>
                      </a:lnTo>
                      <a:lnTo>
                        <a:pt x="2769" y="687"/>
                      </a:lnTo>
                      <a:lnTo>
                        <a:pt x="2773" y="678"/>
                      </a:lnTo>
                      <a:lnTo>
                        <a:pt x="2775" y="674"/>
                      </a:lnTo>
                      <a:lnTo>
                        <a:pt x="2785" y="662"/>
                      </a:lnTo>
                      <a:lnTo>
                        <a:pt x="2790" y="662"/>
                      </a:lnTo>
                      <a:lnTo>
                        <a:pt x="2796" y="652"/>
                      </a:lnTo>
                      <a:lnTo>
                        <a:pt x="2807" y="650"/>
                      </a:lnTo>
                      <a:lnTo>
                        <a:pt x="2819" y="644"/>
                      </a:lnTo>
                      <a:lnTo>
                        <a:pt x="2830" y="641"/>
                      </a:lnTo>
                      <a:lnTo>
                        <a:pt x="2835" y="635"/>
                      </a:lnTo>
                      <a:lnTo>
                        <a:pt x="2843" y="631"/>
                      </a:lnTo>
                      <a:lnTo>
                        <a:pt x="2856" y="634"/>
                      </a:lnTo>
                      <a:lnTo>
                        <a:pt x="2869" y="631"/>
                      </a:lnTo>
                      <a:lnTo>
                        <a:pt x="2894" y="630"/>
                      </a:lnTo>
                      <a:lnTo>
                        <a:pt x="2913" y="625"/>
                      </a:lnTo>
                      <a:lnTo>
                        <a:pt x="2918" y="623"/>
                      </a:lnTo>
                      <a:lnTo>
                        <a:pt x="2923" y="619"/>
                      </a:lnTo>
                      <a:lnTo>
                        <a:pt x="2929" y="604"/>
                      </a:lnTo>
                      <a:lnTo>
                        <a:pt x="2931" y="602"/>
                      </a:lnTo>
                      <a:lnTo>
                        <a:pt x="2936" y="604"/>
                      </a:lnTo>
                      <a:lnTo>
                        <a:pt x="2937" y="614"/>
                      </a:lnTo>
                      <a:lnTo>
                        <a:pt x="2941" y="614"/>
                      </a:lnTo>
                      <a:lnTo>
                        <a:pt x="2948" y="613"/>
                      </a:lnTo>
                      <a:lnTo>
                        <a:pt x="2963" y="604"/>
                      </a:lnTo>
                      <a:lnTo>
                        <a:pt x="2967" y="604"/>
                      </a:lnTo>
                      <a:lnTo>
                        <a:pt x="2969" y="612"/>
                      </a:lnTo>
                      <a:lnTo>
                        <a:pt x="2974" y="613"/>
                      </a:lnTo>
                      <a:lnTo>
                        <a:pt x="2987" y="608"/>
                      </a:lnTo>
                      <a:lnTo>
                        <a:pt x="2993" y="609"/>
                      </a:lnTo>
                      <a:lnTo>
                        <a:pt x="3004" y="602"/>
                      </a:lnTo>
                      <a:lnTo>
                        <a:pt x="3006" y="599"/>
                      </a:lnTo>
                      <a:lnTo>
                        <a:pt x="3004" y="586"/>
                      </a:lnTo>
                      <a:lnTo>
                        <a:pt x="3002" y="583"/>
                      </a:lnTo>
                      <a:lnTo>
                        <a:pt x="3000" y="583"/>
                      </a:lnTo>
                      <a:lnTo>
                        <a:pt x="3000" y="596"/>
                      </a:lnTo>
                      <a:lnTo>
                        <a:pt x="2999" y="599"/>
                      </a:lnTo>
                      <a:lnTo>
                        <a:pt x="2991" y="602"/>
                      </a:lnTo>
                      <a:lnTo>
                        <a:pt x="2982" y="599"/>
                      </a:lnTo>
                      <a:lnTo>
                        <a:pt x="2972" y="593"/>
                      </a:lnTo>
                      <a:lnTo>
                        <a:pt x="2967" y="582"/>
                      </a:lnTo>
                      <a:lnTo>
                        <a:pt x="2963" y="580"/>
                      </a:lnTo>
                      <a:lnTo>
                        <a:pt x="2962" y="569"/>
                      </a:lnTo>
                      <a:lnTo>
                        <a:pt x="2957" y="564"/>
                      </a:lnTo>
                      <a:lnTo>
                        <a:pt x="2948" y="559"/>
                      </a:lnTo>
                      <a:lnTo>
                        <a:pt x="2947" y="558"/>
                      </a:lnTo>
                      <a:lnTo>
                        <a:pt x="2947" y="552"/>
                      </a:lnTo>
                      <a:lnTo>
                        <a:pt x="2950" y="548"/>
                      </a:lnTo>
                      <a:lnTo>
                        <a:pt x="2953" y="547"/>
                      </a:lnTo>
                      <a:lnTo>
                        <a:pt x="2957" y="538"/>
                      </a:lnTo>
                      <a:lnTo>
                        <a:pt x="2962" y="536"/>
                      </a:lnTo>
                      <a:lnTo>
                        <a:pt x="2957" y="528"/>
                      </a:lnTo>
                      <a:lnTo>
                        <a:pt x="2951" y="515"/>
                      </a:lnTo>
                      <a:lnTo>
                        <a:pt x="2956" y="500"/>
                      </a:lnTo>
                      <a:lnTo>
                        <a:pt x="2971" y="488"/>
                      </a:lnTo>
                      <a:lnTo>
                        <a:pt x="2982" y="470"/>
                      </a:lnTo>
                      <a:lnTo>
                        <a:pt x="2987" y="466"/>
                      </a:lnTo>
                      <a:lnTo>
                        <a:pt x="2989" y="455"/>
                      </a:lnTo>
                      <a:lnTo>
                        <a:pt x="2996" y="446"/>
                      </a:lnTo>
                      <a:lnTo>
                        <a:pt x="3005" y="442"/>
                      </a:lnTo>
                      <a:lnTo>
                        <a:pt x="3009" y="443"/>
                      </a:lnTo>
                      <a:lnTo>
                        <a:pt x="3011" y="451"/>
                      </a:lnTo>
                      <a:lnTo>
                        <a:pt x="3014" y="451"/>
                      </a:lnTo>
                      <a:lnTo>
                        <a:pt x="3017" y="447"/>
                      </a:lnTo>
                      <a:lnTo>
                        <a:pt x="3020" y="437"/>
                      </a:lnTo>
                      <a:lnTo>
                        <a:pt x="3022" y="437"/>
                      </a:lnTo>
                      <a:lnTo>
                        <a:pt x="3025" y="441"/>
                      </a:lnTo>
                      <a:lnTo>
                        <a:pt x="3027" y="441"/>
                      </a:lnTo>
                      <a:lnTo>
                        <a:pt x="3032" y="440"/>
                      </a:lnTo>
                      <a:lnTo>
                        <a:pt x="3036" y="432"/>
                      </a:lnTo>
                      <a:lnTo>
                        <a:pt x="3039" y="429"/>
                      </a:lnTo>
                      <a:lnTo>
                        <a:pt x="3045" y="431"/>
                      </a:lnTo>
                      <a:lnTo>
                        <a:pt x="3048" y="430"/>
                      </a:lnTo>
                      <a:lnTo>
                        <a:pt x="3053" y="421"/>
                      </a:lnTo>
                      <a:lnTo>
                        <a:pt x="3054" y="414"/>
                      </a:lnTo>
                      <a:lnTo>
                        <a:pt x="3058" y="408"/>
                      </a:lnTo>
                      <a:lnTo>
                        <a:pt x="3059" y="398"/>
                      </a:lnTo>
                      <a:lnTo>
                        <a:pt x="3065" y="393"/>
                      </a:lnTo>
                      <a:lnTo>
                        <a:pt x="3068" y="392"/>
                      </a:lnTo>
                      <a:lnTo>
                        <a:pt x="3070" y="393"/>
                      </a:lnTo>
                      <a:lnTo>
                        <a:pt x="3071" y="400"/>
                      </a:lnTo>
                      <a:lnTo>
                        <a:pt x="3072" y="405"/>
                      </a:lnTo>
                      <a:lnTo>
                        <a:pt x="3077" y="407"/>
                      </a:lnTo>
                      <a:lnTo>
                        <a:pt x="3082" y="404"/>
                      </a:lnTo>
                      <a:lnTo>
                        <a:pt x="3092" y="412"/>
                      </a:lnTo>
                      <a:lnTo>
                        <a:pt x="3097" y="410"/>
                      </a:lnTo>
                      <a:lnTo>
                        <a:pt x="3100" y="405"/>
                      </a:lnTo>
                      <a:lnTo>
                        <a:pt x="3107" y="399"/>
                      </a:lnTo>
                      <a:lnTo>
                        <a:pt x="3112" y="399"/>
                      </a:lnTo>
                      <a:lnTo>
                        <a:pt x="3118" y="396"/>
                      </a:lnTo>
                      <a:lnTo>
                        <a:pt x="3120" y="389"/>
                      </a:lnTo>
                      <a:lnTo>
                        <a:pt x="3133" y="388"/>
                      </a:lnTo>
                      <a:lnTo>
                        <a:pt x="3136" y="387"/>
                      </a:lnTo>
                      <a:lnTo>
                        <a:pt x="3141" y="383"/>
                      </a:lnTo>
                      <a:lnTo>
                        <a:pt x="3147" y="383"/>
                      </a:lnTo>
                      <a:lnTo>
                        <a:pt x="3151" y="380"/>
                      </a:lnTo>
                      <a:lnTo>
                        <a:pt x="3158" y="380"/>
                      </a:lnTo>
                      <a:lnTo>
                        <a:pt x="3165" y="375"/>
                      </a:lnTo>
                      <a:lnTo>
                        <a:pt x="3166" y="370"/>
                      </a:lnTo>
                      <a:lnTo>
                        <a:pt x="3165" y="365"/>
                      </a:lnTo>
                      <a:close/>
                    </a:path>
                  </a:pathLst>
                </a:custGeom>
                <a:solidFill>
                  <a:schemeClr val="accent2"/>
                </a:solidFill>
                <a:ln w="6350" cap="flat" cmpd="sng">
                  <a:solidFill>
                    <a:schemeClr val="bg1"/>
                  </a:solidFill>
                  <a:prstDash val="solid"/>
                  <a:round/>
                  <a:headEnd type="none" w="med" len="med"/>
                  <a:tailEnd type="none" w="med" len="med"/>
                </a:ln>
                <a:effectLst/>
              </p:spPr>
              <p:txBody>
                <a:bodyPr/>
                <a:lstStyle/>
                <a:p>
                  <a:endParaRPr lang="en-US" dirty="0"/>
                </a:p>
              </p:txBody>
            </p:sp>
          </p:grpSp>
        </p:grpSp>
        <p:grpSp>
          <p:nvGrpSpPr>
            <p:cNvPr id="116" name="Group 283"/>
            <p:cNvGrpSpPr>
              <a:grpSpLocks noChangeAspect="1"/>
            </p:cNvGrpSpPr>
            <p:nvPr/>
          </p:nvGrpSpPr>
          <p:grpSpPr bwMode="gray">
            <a:xfrm>
              <a:off x="2304740" y="1269239"/>
              <a:ext cx="1538772" cy="1622936"/>
              <a:chOff x="969" y="960"/>
              <a:chExt cx="969" cy="1022"/>
            </a:xfrm>
            <a:grpFill/>
          </p:grpSpPr>
          <p:sp>
            <p:nvSpPr>
              <p:cNvPr id="222" name="Freeform 284"/>
              <p:cNvSpPr>
                <a:spLocks noChangeAspect="1"/>
              </p:cNvSpPr>
              <p:nvPr/>
            </p:nvSpPr>
            <p:spPr bwMode="gray">
              <a:xfrm>
                <a:off x="1903" y="1791"/>
                <a:ext cx="1" cy="1"/>
              </a:xfrm>
              <a:custGeom>
                <a:avLst/>
                <a:gdLst/>
                <a:ahLst/>
                <a:cxnLst>
                  <a:cxn ang="0">
                    <a:pos x="0" y="0"/>
                  </a:cxn>
                  <a:cxn ang="0">
                    <a:pos x="0" y="1"/>
                  </a:cxn>
                  <a:cxn ang="0">
                    <a:pos x="3" y="2"/>
                  </a:cxn>
                  <a:cxn ang="0">
                    <a:pos x="0" y="0"/>
                  </a:cxn>
                </a:cxnLst>
                <a:rect l="0" t="0" r="r" b="b"/>
                <a:pathLst>
                  <a:path w="3" h="2">
                    <a:moveTo>
                      <a:pt x="0" y="0"/>
                    </a:moveTo>
                    <a:lnTo>
                      <a:pt x="0" y="1"/>
                    </a:lnTo>
                    <a:lnTo>
                      <a:pt x="3" y="2"/>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23" name="Freeform 285"/>
              <p:cNvSpPr>
                <a:spLocks noChangeAspect="1"/>
              </p:cNvSpPr>
              <p:nvPr/>
            </p:nvSpPr>
            <p:spPr bwMode="gray">
              <a:xfrm>
                <a:off x="1865" y="1826"/>
                <a:ext cx="73" cy="84"/>
              </a:xfrm>
              <a:custGeom>
                <a:avLst/>
                <a:gdLst/>
                <a:ahLst/>
                <a:cxnLst>
                  <a:cxn ang="0">
                    <a:pos x="147" y="25"/>
                  </a:cxn>
                  <a:cxn ang="0">
                    <a:pos x="138" y="43"/>
                  </a:cxn>
                  <a:cxn ang="0">
                    <a:pos x="129" y="52"/>
                  </a:cxn>
                  <a:cxn ang="0">
                    <a:pos x="120" y="75"/>
                  </a:cxn>
                  <a:cxn ang="0">
                    <a:pos x="115" y="89"/>
                  </a:cxn>
                  <a:cxn ang="0">
                    <a:pos x="103" y="121"/>
                  </a:cxn>
                  <a:cxn ang="0">
                    <a:pos x="92" y="139"/>
                  </a:cxn>
                  <a:cxn ang="0">
                    <a:pos x="82" y="178"/>
                  </a:cxn>
                  <a:cxn ang="0">
                    <a:pos x="65" y="193"/>
                  </a:cxn>
                  <a:cxn ang="0">
                    <a:pos x="71" y="208"/>
                  </a:cxn>
                  <a:cxn ang="0">
                    <a:pos x="71" y="221"/>
                  </a:cxn>
                  <a:cxn ang="0">
                    <a:pos x="31" y="259"/>
                  </a:cxn>
                  <a:cxn ang="0">
                    <a:pos x="11" y="263"/>
                  </a:cxn>
                  <a:cxn ang="0">
                    <a:pos x="44" y="267"/>
                  </a:cxn>
                  <a:cxn ang="0">
                    <a:pos x="1" y="318"/>
                  </a:cxn>
                  <a:cxn ang="0">
                    <a:pos x="18" y="344"/>
                  </a:cxn>
                  <a:cxn ang="0">
                    <a:pos x="90" y="338"/>
                  </a:cxn>
                  <a:cxn ang="0">
                    <a:pos x="141" y="343"/>
                  </a:cxn>
                  <a:cxn ang="0">
                    <a:pos x="180" y="329"/>
                  </a:cxn>
                  <a:cxn ang="0">
                    <a:pos x="194" y="339"/>
                  </a:cxn>
                  <a:cxn ang="0">
                    <a:pos x="187" y="350"/>
                  </a:cxn>
                  <a:cxn ang="0">
                    <a:pos x="221" y="336"/>
                  </a:cxn>
                  <a:cxn ang="0">
                    <a:pos x="248" y="343"/>
                  </a:cxn>
                  <a:cxn ang="0">
                    <a:pos x="212" y="380"/>
                  </a:cxn>
                  <a:cxn ang="0">
                    <a:pos x="189" y="397"/>
                  </a:cxn>
                  <a:cxn ang="0">
                    <a:pos x="224" y="392"/>
                  </a:cxn>
                  <a:cxn ang="0">
                    <a:pos x="264" y="354"/>
                  </a:cxn>
                  <a:cxn ang="0">
                    <a:pos x="289" y="315"/>
                  </a:cxn>
                  <a:cxn ang="0">
                    <a:pos x="297" y="361"/>
                  </a:cxn>
                  <a:cxn ang="0">
                    <a:pos x="294" y="403"/>
                  </a:cxn>
                  <a:cxn ang="0">
                    <a:pos x="314" y="392"/>
                  </a:cxn>
                  <a:cxn ang="0">
                    <a:pos x="320" y="420"/>
                  </a:cxn>
                  <a:cxn ang="0">
                    <a:pos x="351" y="396"/>
                  </a:cxn>
                  <a:cxn ang="0">
                    <a:pos x="362" y="332"/>
                  </a:cxn>
                  <a:cxn ang="0">
                    <a:pos x="339" y="347"/>
                  </a:cxn>
                  <a:cxn ang="0">
                    <a:pos x="348" y="306"/>
                  </a:cxn>
                  <a:cxn ang="0">
                    <a:pos x="332" y="307"/>
                  </a:cxn>
                  <a:cxn ang="0">
                    <a:pos x="313" y="337"/>
                  </a:cxn>
                  <a:cxn ang="0">
                    <a:pos x="307" y="320"/>
                  </a:cxn>
                  <a:cxn ang="0">
                    <a:pos x="307" y="300"/>
                  </a:cxn>
                  <a:cxn ang="0">
                    <a:pos x="326" y="274"/>
                  </a:cxn>
                  <a:cxn ang="0">
                    <a:pos x="340" y="254"/>
                  </a:cxn>
                  <a:cxn ang="0">
                    <a:pos x="293" y="272"/>
                  </a:cxn>
                  <a:cxn ang="0">
                    <a:pos x="304" y="247"/>
                  </a:cxn>
                  <a:cxn ang="0">
                    <a:pos x="300" y="226"/>
                  </a:cxn>
                  <a:cxn ang="0">
                    <a:pos x="318" y="197"/>
                  </a:cxn>
                  <a:cxn ang="0">
                    <a:pos x="275" y="192"/>
                  </a:cxn>
                  <a:cxn ang="0">
                    <a:pos x="218" y="204"/>
                  </a:cxn>
                  <a:cxn ang="0">
                    <a:pos x="218" y="184"/>
                  </a:cxn>
                  <a:cxn ang="0">
                    <a:pos x="189" y="184"/>
                  </a:cxn>
                  <a:cxn ang="0">
                    <a:pos x="191" y="157"/>
                  </a:cxn>
                  <a:cxn ang="0">
                    <a:pos x="176" y="144"/>
                  </a:cxn>
                  <a:cxn ang="0">
                    <a:pos x="162" y="148"/>
                  </a:cxn>
                  <a:cxn ang="0">
                    <a:pos x="137" y="161"/>
                  </a:cxn>
                  <a:cxn ang="0">
                    <a:pos x="153" y="122"/>
                  </a:cxn>
                  <a:cxn ang="0">
                    <a:pos x="172" y="81"/>
                  </a:cxn>
                  <a:cxn ang="0">
                    <a:pos x="176" y="71"/>
                  </a:cxn>
                  <a:cxn ang="0">
                    <a:pos x="185" y="33"/>
                  </a:cxn>
                  <a:cxn ang="0">
                    <a:pos x="207" y="8"/>
                  </a:cxn>
                  <a:cxn ang="0">
                    <a:pos x="194" y="5"/>
                  </a:cxn>
                </a:cxnLst>
                <a:rect l="0" t="0" r="r" b="b"/>
                <a:pathLst>
                  <a:path w="362" h="420">
                    <a:moveTo>
                      <a:pt x="170" y="11"/>
                    </a:moveTo>
                    <a:lnTo>
                      <a:pt x="159" y="16"/>
                    </a:lnTo>
                    <a:lnTo>
                      <a:pt x="147" y="25"/>
                    </a:lnTo>
                    <a:lnTo>
                      <a:pt x="144" y="33"/>
                    </a:lnTo>
                    <a:lnTo>
                      <a:pt x="141" y="38"/>
                    </a:lnTo>
                    <a:lnTo>
                      <a:pt x="138" y="43"/>
                    </a:lnTo>
                    <a:lnTo>
                      <a:pt x="135" y="46"/>
                    </a:lnTo>
                    <a:lnTo>
                      <a:pt x="135" y="48"/>
                    </a:lnTo>
                    <a:lnTo>
                      <a:pt x="129" y="52"/>
                    </a:lnTo>
                    <a:lnTo>
                      <a:pt x="127" y="60"/>
                    </a:lnTo>
                    <a:lnTo>
                      <a:pt x="126" y="68"/>
                    </a:lnTo>
                    <a:lnTo>
                      <a:pt x="120" y="75"/>
                    </a:lnTo>
                    <a:lnTo>
                      <a:pt x="111" y="78"/>
                    </a:lnTo>
                    <a:lnTo>
                      <a:pt x="106" y="83"/>
                    </a:lnTo>
                    <a:lnTo>
                      <a:pt x="115" y="89"/>
                    </a:lnTo>
                    <a:lnTo>
                      <a:pt x="109" y="96"/>
                    </a:lnTo>
                    <a:lnTo>
                      <a:pt x="103" y="119"/>
                    </a:lnTo>
                    <a:lnTo>
                      <a:pt x="103" y="121"/>
                    </a:lnTo>
                    <a:lnTo>
                      <a:pt x="110" y="128"/>
                    </a:lnTo>
                    <a:lnTo>
                      <a:pt x="93" y="134"/>
                    </a:lnTo>
                    <a:lnTo>
                      <a:pt x="92" y="139"/>
                    </a:lnTo>
                    <a:lnTo>
                      <a:pt x="81" y="164"/>
                    </a:lnTo>
                    <a:lnTo>
                      <a:pt x="79" y="175"/>
                    </a:lnTo>
                    <a:lnTo>
                      <a:pt x="82" y="178"/>
                    </a:lnTo>
                    <a:lnTo>
                      <a:pt x="82" y="182"/>
                    </a:lnTo>
                    <a:lnTo>
                      <a:pt x="73" y="182"/>
                    </a:lnTo>
                    <a:lnTo>
                      <a:pt x="65" y="193"/>
                    </a:lnTo>
                    <a:lnTo>
                      <a:pt x="61" y="202"/>
                    </a:lnTo>
                    <a:lnTo>
                      <a:pt x="63" y="207"/>
                    </a:lnTo>
                    <a:lnTo>
                      <a:pt x="71" y="208"/>
                    </a:lnTo>
                    <a:lnTo>
                      <a:pt x="71" y="210"/>
                    </a:lnTo>
                    <a:lnTo>
                      <a:pt x="68" y="215"/>
                    </a:lnTo>
                    <a:lnTo>
                      <a:pt x="71" y="221"/>
                    </a:lnTo>
                    <a:lnTo>
                      <a:pt x="52" y="219"/>
                    </a:lnTo>
                    <a:lnTo>
                      <a:pt x="39" y="254"/>
                    </a:lnTo>
                    <a:lnTo>
                      <a:pt x="31" y="259"/>
                    </a:lnTo>
                    <a:lnTo>
                      <a:pt x="27" y="252"/>
                    </a:lnTo>
                    <a:lnTo>
                      <a:pt x="19" y="257"/>
                    </a:lnTo>
                    <a:lnTo>
                      <a:pt x="11" y="263"/>
                    </a:lnTo>
                    <a:lnTo>
                      <a:pt x="11" y="267"/>
                    </a:lnTo>
                    <a:lnTo>
                      <a:pt x="33" y="264"/>
                    </a:lnTo>
                    <a:lnTo>
                      <a:pt x="44" y="267"/>
                    </a:lnTo>
                    <a:lnTo>
                      <a:pt x="47" y="274"/>
                    </a:lnTo>
                    <a:lnTo>
                      <a:pt x="18" y="300"/>
                    </a:lnTo>
                    <a:lnTo>
                      <a:pt x="1" y="318"/>
                    </a:lnTo>
                    <a:lnTo>
                      <a:pt x="0" y="332"/>
                    </a:lnTo>
                    <a:lnTo>
                      <a:pt x="4" y="342"/>
                    </a:lnTo>
                    <a:lnTo>
                      <a:pt x="18" y="344"/>
                    </a:lnTo>
                    <a:lnTo>
                      <a:pt x="38" y="339"/>
                    </a:lnTo>
                    <a:lnTo>
                      <a:pt x="68" y="334"/>
                    </a:lnTo>
                    <a:lnTo>
                      <a:pt x="90" y="338"/>
                    </a:lnTo>
                    <a:lnTo>
                      <a:pt x="103" y="338"/>
                    </a:lnTo>
                    <a:lnTo>
                      <a:pt x="113" y="342"/>
                    </a:lnTo>
                    <a:lnTo>
                      <a:pt x="141" y="343"/>
                    </a:lnTo>
                    <a:lnTo>
                      <a:pt x="156" y="339"/>
                    </a:lnTo>
                    <a:lnTo>
                      <a:pt x="173" y="337"/>
                    </a:lnTo>
                    <a:lnTo>
                      <a:pt x="180" y="329"/>
                    </a:lnTo>
                    <a:lnTo>
                      <a:pt x="196" y="322"/>
                    </a:lnTo>
                    <a:lnTo>
                      <a:pt x="194" y="332"/>
                    </a:lnTo>
                    <a:lnTo>
                      <a:pt x="194" y="339"/>
                    </a:lnTo>
                    <a:lnTo>
                      <a:pt x="179" y="345"/>
                    </a:lnTo>
                    <a:lnTo>
                      <a:pt x="176" y="350"/>
                    </a:lnTo>
                    <a:lnTo>
                      <a:pt x="187" y="350"/>
                    </a:lnTo>
                    <a:lnTo>
                      <a:pt x="189" y="354"/>
                    </a:lnTo>
                    <a:lnTo>
                      <a:pt x="211" y="352"/>
                    </a:lnTo>
                    <a:lnTo>
                      <a:pt x="221" y="336"/>
                    </a:lnTo>
                    <a:lnTo>
                      <a:pt x="229" y="339"/>
                    </a:lnTo>
                    <a:lnTo>
                      <a:pt x="244" y="339"/>
                    </a:lnTo>
                    <a:lnTo>
                      <a:pt x="248" y="343"/>
                    </a:lnTo>
                    <a:lnTo>
                      <a:pt x="235" y="352"/>
                    </a:lnTo>
                    <a:lnTo>
                      <a:pt x="224" y="361"/>
                    </a:lnTo>
                    <a:lnTo>
                      <a:pt x="212" y="380"/>
                    </a:lnTo>
                    <a:lnTo>
                      <a:pt x="199" y="383"/>
                    </a:lnTo>
                    <a:lnTo>
                      <a:pt x="191" y="387"/>
                    </a:lnTo>
                    <a:lnTo>
                      <a:pt x="189" y="397"/>
                    </a:lnTo>
                    <a:lnTo>
                      <a:pt x="200" y="399"/>
                    </a:lnTo>
                    <a:lnTo>
                      <a:pt x="213" y="397"/>
                    </a:lnTo>
                    <a:lnTo>
                      <a:pt x="224" y="392"/>
                    </a:lnTo>
                    <a:lnTo>
                      <a:pt x="234" y="376"/>
                    </a:lnTo>
                    <a:lnTo>
                      <a:pt x="248" y="360"/>
                    </a:lnTo>
                    <a:lnTo>
                      <a:pt x="264" y="354"/>
                    </a:lnTo>
                    <a:lnTo>
                      <a:pt x="267" y="356"/>
                    </a:lnTo>
                    <a:lnTo>
                      <a:pt x="281" y="315"/>
                    </a:lnTo>
                    <a:lnTo>
                      <a:pt x="289" y="315"/>
                    </a:lnTo>
                    <a:lnTo>
                      <a:pt x="291" y="327"/>
                    </a:lnTo>
                    <a:lnTo>
                      <a:pt x="294" y="344"/>
                    </a:lnTo>
                    <a:lnTo>
                      <a:pt x="297" y="361"/>
                    </a:lnTo>
                    <a:lnTo>
                      <a:pt x="289" y="382"/>
                    </a:lnTo>
                    <a:lnTo>
                      <a:pt x="287" y="401"/>
                    </a:lnTo>
                    <a:lnTo>
                      <a:pt x="294" y="403"/>
                    </a:lnTo>
                    <a:lnTo>
                      <a:pt x="314" y="376"/>
                    </a:lnTo>
                    <a:lnTo>
                      <a:pt x="319" y="380"/>
                    </a:lnTo>
                    <a:lnTo>
                      <a:pt x="314" y="392"/>
                    </a:lnTo>
                    <a:lnTo>
                      <a:pt x="315" y="402"/>
                    </a:lnTo>
                    <a:lnTo>
                      <a:pt x="315" y="412"/>
                    </a:lnTo>
                    <a:lnTo>
                      <a:pt x="320" y="420"/>
                    </a:lnTo>
                    <a:lnTo>
                      <a:pt x="330" y="412"/>
                    </a:lnTo>
                    <a:lnTo>
                      <a:pt x="343" y="414"/>
                    </a:lnTo>
                    <a:lnTo>
                      <a:pt x="351" y="396"/>
                    </a:lnTo>
                    <a:lnTo>
                      <a:pt x="356" y="372"/>
                    </a:lnTo>
                    <a:lnTo>
                      <a:pt x="362" y="354"/>
                    </a:lnTo>
                    <a:lnTo>
                      <a:pt x="362" y="332"/>
                    </a:lnTo>
                    <a:lnTo>
                      <a:pt x="357" y="329"/>
                    </a:lnTo>
                    <a:lnTo>
                      <a:pt x="343" y="353"/>
                    </a:lnTo>
                    <a:lnTo>
                      <a:pt x="339" y="347"/>
                    </a:lnTo>
                    <a:lnTo>
                      <a:pt x="339" y="332"/>
                    </a:lnTo>
                    <a:lnTo>
                      <a:pt x="343" y="317"/>
                    </a:lnTo>
                    <a:lnTo>
                      <a:pt x="348" y="306"/>
                    </a:lnTo>
                    <a:lnTo>
                      <a:pt x="353" y="301"/>
                    </a:lnTo>
                    <a:lnTo>
                      <a:pt x="353" y="293"/>
                    </a:lnTo>
                    <a:lnTo>
                      <a:pt x="332" y="307"/>
                    </a:lnTo>
                    <a:lnTo>
                      <a:pt x="324" y="323"/>
                    </a:lnTo>
                    <a:lnTo>
                      <a:pt x="319" y="337"/>
                    </a:lnTo>
                    <a:lnTo>
                      <a:pt x="313" y="337"/>
                    </a:lnTo>
                    <a:lnTo>
                      <a:pt x="307" y="333"/>
                    </a:lnTo>
                    <a:lnTo>
                      <a:pt x="304" y="327"/>
                    </a:lnTo>
                    <a:lnTo>
                      <a:pt x="307" y="320"/>
                    </a:lnTo>
                    <a:lnTo>
                      <a:pt x="310" y="306"/>
                    </a:lnTo>
                    <a:lnTo>
                      <a:pt x="308" y="305"/>
                    </a:lnTo>
                    <a:lnTo>
                      <a:pt x="307" y="300"/>
                    </a:lnTo>
                    <a:lnTo>
                      <a:pt x="298" y="291"/>
                    </a:lnTo>
                    <a:lnTo>
                      <a:pt x="319" y="284"/>
                    </a:lnTo>
                    <a:lnTo>
                      <a:pt x="326" y="274"/>
                    </a:lnTo>
                    <a:lnTo>
                      <a:pt x="336" y="270"/>
                    </a:lnTo>
                    <a:lnTo>
                      <a:pt x="342" y="259"/>
                    </a:lnTo>
                    <a:lnTo>
                      <a:pt x="340" y="254"/>
                    </a:lnTo>
                    <a:lnTo>
                      <a:pt x="314" y="267"/>
                    </a:lnTo>
                    <a:lnTo>
                      <a:pt x="308" y="266"/>
                    </a:lnTo>
                    <a:lnTo>
                      <a:pt x="293" y="272"/>
                    </a:lnTo>
                    <a:lnTo>
                      <a:pt x="291" y="268"/>
                    </a:lnTo>
                    <a:lnTo>
                      <a:pt x="297" y="259"/>
                    </a:lnTo>
                    <a:lnTo>
                      <a:pt x="304" y="247"/>
                    </a:lnTo>
                    <a:lnTo>
                      <a:pt x="300" y="242"/>
                    </a:lnTo>
                    <a:lnTo>
                      <a:pt x="294" y="241"/>
                    </a:lnTo>
                    <a:lnTo>
                      <a:pt x="300" y="226"/>
                    </a:lnTo>
                    <a:lnTo>
                      <a:pt x="312" y="215"/>
                    </a:lnTo>
                    <a:lnTo>
                      <a:pt x="319" y="202"/>
                    </a:lnTo>
                    <a:lnTo>
                      <a:pt x="318" y="197"/>
                    </a:lnTo>
                    <a:lnTo>
                      <a:pt x="313" y="196"/>
                    </a:lnTo>
                    <a:lnTo>
                      <a:pt x="293" y="189"/>
                    </a:lnTo>
                    <a:lnTo>
                      <a:pt x="275" y="192"/>
                    </a:lnTo>
                    <a:lnTo>
                      <a:pt x="267" y="184"/>
                    </a:lnTo>
                    <a:lnTo>
                      <a:pt x="229" y="203"/>
                    </a:lnTo>
                    <a:lnTo>
                      <a:pt x="218" y="204"/>
                    </a:lnTo>
                    <a:lnTo>
                      <a:pt x="228" y="186"/>
                    </a:lnTo>
                    <a:lnTo>
                      <a:pt x="229" y="178"/>
                    </a:lnTo>
                    <a:lnTo>
                      <a:pt x="218" y="184"/>
                    </a:lnTo>
                    <a:lnTo>
                      <a:pt x="216" y="189"/>
                    </a:lnTo>
                    <a:lnTo>
                      <a:pt x="210" y="186"/>
                    </a:lnTo>
                    <a:lnTo>
                      <a:pt x="189" y="184"/>
                    </a:lnTo>
                    <a:lnTo>
                      <a:pt x="190" y="172"/>
                    </a:lnTo>
                    <a:lnTo>
                      <a:pt x="179" y="168"/>
                    </a:lnTo>
                    <a:lnTo>
                      <a:pt x="191" y="157"/>
                    </a:lnTo>
                    <a:lnTo>
                      <a:pt x="210" y="149"/>
                    </a:lnTo>
                    <a:lnTo>
                      <a:pt x="202" y="145"/>
                    </a:lnTo>
                    <a:lnTo>
                      <a:pt x="176" y="144"/>
                    </a:lnTo>
                    <a:lnTo>
                      <a:pt x="179" y="132"/>
                    </a:lnTo>
                    <a:lnTo>
                      <a:pt x="172" y="132"/>
                    </a:lnTo>
                    <a:lnTo>
                      <a:pt x="162" y="148"/>
                    </a:lnTo>
                    <a:lnTo>
                      <a:pt x="149" y="159"/>
                    </a:lnTo>
                    <a:lnTo>
                      <a:pt x="142" y="173"/>
                    </a:lnTo>
                    <a:lnTo>
                      <a:pt x="137" y="161"/>
                    </a:lnTo>
                    <a:lnTo>
                      <a:pt x="142" y="149"/>
                    </a:lnTo>
                    <a:lnTo>
                      <a:pt x="142" y="137"/>
                    </a:lnTo>
                    <a:lnTo>
                      <a:pt x="153" y="122"/>
                    </a:lnTo>
                    <a:lnTo>
                      <a:pt x="160" y="105"/>
                    </a:lnTo>
                    <a:lnTo>
                      <a:pt x="170" y="91"/>
                    </a:lnTo>
                    <a:lnTo>
                      <a:pt x="172" y="81"/>
                    </a:lnTo>
                    <a:lnTo>
                      <a:pt x="170" y="75"/>
                    </a:lnTo>
                    <a:lnTo>
                      <a:pt x="172" y="64"/>
                    </a:lnTo>
                    <a:lnTo>
                      <a:pt x="176" y="71"/>
                    </a:lnTo>
                    <a:lnTo>
                      <a:pt x="187" y="64"/>
                    </a:lnTo>
                    <a:lnTo>
                      <a:pt x="195" y="42"/>
                    </a:lnTo>
                    <a:lnTo>
                      <a:pt x="185" y="33"/>
                    </a:lnTo>
                    <a:lnTo>
                      <a:pt x="186" y="26"/>
                    </a:lnTo>
                    <a:lnTo>
                      <a:pt x="200" y="25"/>
                    </a:lnTo>
                    <a:lnTo>
                      <a:pt x="207" y="8"/>
                    </a:lnTo>
                    <a:lnTo>
                      <a:pt x="207" y="0"/>
                    </a:lnTo>
                    <a:lnTo>
                      <a:pt x="199" y="8"/>
                    </a:lnTo>
                    <a:lnTo>
                      <a:pt x="194" y="5"/>
                    </a:lnTo>
                    <a:lnTo>
                      <a:pt x="183" y="5"/>
                    </a:lnTo>
                    <a:lnTo>
                      <a:pt x="170" y="1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24" name="Freeform 286"/>
              <p:cNvSpPr>
                <a:spLocks noChangeAspect="1"/>
              </p:cNvSpPr>
              <p:nvPr/>
            </p:nvSpPr>
            <p:spPr bwMode="gray">
              <a:xfrm>
                <a:off x="1108" y="1839"/>
                <a:ext cx="55" cy="43"/>
              </a:xfrm>
              <a:custGeom>
                <a:avLst/>
                <a:gdLst/>
                <a:ahLst/>
                <a:cxnLst>
                  <a:cxn ang="0">
                    <a:pos x="48" y="41"/>
                  </a:cxn>
                  <a:cxn ang="0">
                    <a:pos x="48" y="41"/>
                  </a:cxn>
                  <a:cxn ang="0">
                    <a:pos x="45" y="22"/>
                  </a:cxn>
                  <a:cxn ang="0">
                    <a:pos x="19" y="15"/>
                  </a:cxn>
                  <a:cxn ang="0">
                    <a:pos x="13" y="27"/>
                  </a:cxn>
                  <a:cxn ang="0">
                    <a:pos x="0" y="19"/>
                  </a:cxn>
                  <a:cxn ang="0">
                    <a:pos x="2" y="6"/>
                  </a:cxn>
                  <a:cxn ang="0">
                    <a:pos x="18" y="0"/>
                  </a:cxn>
                  <a:cxn ang="0">
                    <a:pos x="38" y="9"/>
                  </a:cxn>
                  <a:cxn ang="0">
                    <a:pos x="56" y="18"/>
                  </a:cxn>
                  <a:cxn ang="0">
                    <a:pos x="119" y="38"/>
                  </a:cxn>
                  <a:cxn ang="0">
                    <a:pos x="148" y="46"/>
                  </a:cxn>
                  <a:cxn ang="0">
                    <a:pos x="157" y="57"/>
                  </a:cxn>
                  <a:cxn ang="0">
                    <a:pos x="188" y="99"/>
                  </a:cxn>
                  <a:cxn ang="0">
                    <a:pos x="188" y="106"/>
                  </a:cxn>
                  <a:cxn ang="0">
                    <a:pos x="194" y="116"/>
                  </a:cxn>
                  <a:cxn ang="0">
                    <a:pos x="215" y="129"/>
                  </a:cxn>
                  <a:cxn ang="0">
                    <a:pos x="228" y="134"/>
                  </a:cxn>
                  <a:cxn ang="0">
                    <a:pos x="250" y="151"/>
                  </a:cxn>
                  <a:cxn ang="0">
                    <a:pos x="260" y="174"/>
                  </a:cxn>
                  <a:cxn ang="0">
                    <a:pos x="264" y="189"/>
                  </a:cxn>
                  <a:cxn ang="0">
                    <a:pos x="269" y="188"/>
                  </a:cxn>
                  <a:cxn ang="0">
                    <a:pos x="272" y="203"/>
                  </a:cxn>
                  <a:cxn ang="0">
                    <a:pos x="264" y="214"/>
                  </a:cxn>
                  <a:cxn ang="0">
                    <a:pos x="239" y="207"/>
                  </a:cxn>
                  <a:cxn ang="0">
                    <a:pos x="222" y="196"/>
                  </a:cxn>
                  <a:cxn ang="0">
                    <a:pos x="211" y="196"/>
                  </a:cxn>
                  <a:cxn ang="0">
                    <a:pos x="196" y="185"/>
                  </a:cxn>
                  <a:cxn ang="0">
                    <a:pos x="202" y="175"/>
                  </a:cxn>
                  <a:cxn ang="0">
                    <a:pos x="196" y="182"/>
                  </a:cxn>
                  <a:cxn ang="0">
                    <a:pos x="182" y="176"/>
                  </a:cxn>
                  <a:cxn ang="0">
                    <a:pos x="179" y="167"/>
                  </a:cxn>
                  <a:cxn ang="0">
                    <a:pos x="190" y="160"/>
                  </a:cxn>
                  <a:cxn ang="0">
                    <a:pos x="178" y="155"/>
                  </a:cxn>
                  <a:cxn ang="0">
                    <a:pos x="166" y="160"/>
                  </a:cxn>
                  <a:cxn ang="0">
                    <a:pos x="143" y="154"/>
                  </a:cxn>
                  <a:cxn ang="0">
                    <a:pos x="157" y="153"/>
                  </a:cxn>
                  <a:cxn ang="0">
                    <a:pos x="143" y="135"/>
                  </a:cxn>
                  <a:cxn ang="0">
                    <a:pos x="130" y="129"/>
                  </a:cxn>
                  <a:cxn ang="0">
                    <a:pos x="109" y="126"/>
                  </a:cxn>
                  <a:cxn ang="0">
                    <a:pos x="100" y="112"/>
                  </a:cxn>
                  <a:cxn ang="0">
                    <a:pos x="118" y="110"/>
                  </a:cxn>
                  <a:cxn ang="0">
                    <a:pos x="119" y="100"/>
                  </a:cxn>
                  <a:cxn ang="0">
                    <a:pos x="107" y="100"/>
                  </a:cxn>
                  <a:cxn ang="0">
                    <a:pos x="99" y="99"/>
                  </a:cxn>
                  <a:cxn ang="0">
                    <a:pos x="86" y="83"/>
                  </a:cxn>
                  <a:cxn ang="0">
                    <a:pos x="80" y="80"/>
                  </a:cxn>
                  <a:cxn ang="0">
                    <a:pos x="65" y="80"/>
                  </a:cxn>
                  <a:cxn ang="0">
                    <a:pos x="70" y="65"/>
                  </a:cxn>
                  <a:cxn ang="0">
                    <a:pos x="60" y="61"/>
                  </a:cxn>
                  <a:cxn ang="0">
                    <a:pos x="49" y="61"/>
                  </a:cxn>
                  <a:cxn ang="0">
                    <a:pos x="40" y="59"/>
                  </a:cxn>
                  <a:cxn ang="0">
                    <a:pos x="29" y="64"/>
                  </a:cxn>
                  <a:cxn ang="0">
                    <a:pos x="29" y="57"/>
                  </a:cxn>
                  <a:cxn ang="0">
                    <a:pos x="24" y="45"/>
                  </a:cxn>
                  <a:cxn ang="0">
                    <a:pos x="33" y="35"/>
                  </a:cxn>
                  <a:cxn ang="0">
                    <a:pos x="45" y="41"/>
                  </a:cxn>
                </a:cxnLst>
                <a:rect l="0" t="0" r="r" b="b"/>
                <a:pathLst>
                  <a:path w="275" h="214">
                    <a:moveTo>
                      <a:pt x="45" y="41"/>
                    </a:moveTo>
                    <a:lnTo>
                      <a:pt x="48" y="41"/>
                    </a:lnTo>
                    <a:lnTo>
                      <a:pt x="48" y="42"/>
                    </a:lnTo>
                    <a:lnTo>
                      <a:pt x="48" y="41"/>
                    </a:lnTo>
                    <a:lnTo>
                      <a:pt x="45" y="31"/>
                    </a:lnTo>
                    <a:lnTo>
                      <a:pt x="45" y="22"/>
                    </a:lnTo>
                    <a:lnTo>
                      <a:pt x="24" y="20"/>
                    </a:lnTo>
                    <a:lnTo>
                      <a:pt x="19" y="15"/>
                    </a:lnTo>
                    <a:lnTo>
                      <a:pt x="16" y="21"/>
                    </a:lnTo>
                    <a:lnTo>
                      <a:pt x="13" y="27"/>
                    </a:lnTo>
                    <a:lnTo>
                      <a:pt x="6" y="24"/>
                    </a:lnTo>
                    <a:lnTo>
                      <a:pt x="0" y="19"/>
                    </a:lnTo>
                    <a:lnTo>
                      <a:pt x="0" y="11"/>
                    </a:lnTo>
                    <a:lnTo>
                      <a:pt x="2" y="6"/>
                    </a:lnTo>
                    <a:lnTo>
                      <a:pt x="8" y="2"/>
                    </a:lnTo>
                    <a:lnTo>
                      <a:pt x="18" y="0"/>
                    </a:lnTo>
                    <a:lnTo>
                      <a:pt x="28" y="4"/>
                    </a:lnTo>
                    <a:lnTo>
                      <a:pt x="38" y="9"/>
                    </a:lnTo>
                    <a:lnTo>
                      <a:pt x="46" y="10"/>
                    </a:lnTo>
                    <a:lnTo>
                      <a:pt x="56" y="18"/>
                    </a:lnTo>
                    <a:lnTo>
                      <a:pt x="89" y="31"/>
                    </a:lnTo>
                    <a:lnTo>
                      <a:pt x="119" y="38"/>
                    </a:lnTo>
                    <a:lnTo>
                      <a:pt x="134" y="43"/>
                    </a:lnTo>
                    <a:lnTo>
                      <a:pt x="148" y="46"/>
                    </a:lnTo>
                    <a:lnTo>
                      <a:pt x="153" y="51"/>
                    </a:lnTo>
                    <a:lnTo>
                      <a:pt x="157" y="57"/>
                    </a:lnTo>
                    <a:lnTo>
                      <a:pt x="158" y="65"/>
                    </a:lnTo>
                    <a:lnTo>
                      <a:pt x="188" y="99"/>
                    </a:lnTo>
                    <a:lnTo>
                      <a:pt x="189" y="101"/>
                    </a:lnTo>
                    <a:lnTo>
                      <a:pt x="188" y="106"/>
                    </a:lnTo>
                    <a:lnTo>
                      <a:pt x="190" y="112"/>
                    </a:lnTo>
                    <a:lnTo>
                      <a:pt x="194" y="116"/>
                    </a:lnTo>
                    <a:lnTo>
                      <a:pt x="206" y="126"/>
                    </a:lnTo>
                    <a:lnTo>
                      <a:pt x="215" y="129"/>
                    </a:lnTo>
                    <a:lnTo>
                      <a:pt x="225" y="131"/>
                    </a:lnTo>
                    <a:lnTo>
                      <a:pt x="228" y="134"/>
                    </a:lnTo>
                    <a:lnTo>
                      <a:pt x="236" y="137"/>
                    </a:lnTo>
                    <a:lnTo>
                      <a:pt x="250" y="151"/>
                    </a:lnTo>
                    <a:lnTo>
                      <a:pt x="253" y="160"/>
                    </a:lnTo>
                    <a:lnTo>
                      <a:pt x="260" y="174"/>
                    </a:lnTo>
                    <a:lnTo>
                      <a:pt x="261" y="180"/>
                    </a:lnTo>
                    <a:lnTo>
                      <a:pt x="264" y="189"/>
                    </a:lnTo>
                    <a:lnTo>
                      <a:pt x="266" y="194"/>
                    </a:lnTo>
                    <a:lnTo>
                      <a:pt x="269" y="188"/>
                    </a:lnTo>
                    <a:lnTo>
                      <a:pt x="275" y="202"/>
                    </a:lnTo>
                    <a:lnTo>
                      <a:pt x="272" y="203"/>
                    </a:lnTo>
                    <a:lnTo>
                      <a:pt x="271" y="209"/>
                    </a:lnTo>
                    <a:lnTo>
                      <a:pt x="264" y="214"/>
                    </a:lnTo>
                    <a:lnTo>
                      <a:pt x="258" y="214"/>
                    </a:lnTo>
                    <a:lnTo>
                      <a:pt x="239" y="207"/>
                    </a:lnTo>
                    <a:lnTo>
                      <a:pt x="222" y="198"/>
                    </a:lnTo>
                    <a:lnTo>
                      <a:pt x="222" y="196"/>
                    </a:lnTo>
                    <a:lnTo>
                      <a:pt x="217" y="193"/>
                    </a:lnTo>
                    <a:lnTo>
                      <a:pt x="211" y="196"/>
                    </a:lnTo>
                    <a:lnTo>
                      <a:pt x="196" y="189"/>
                    </a:lnTo>
                    <a:lnTo>
                      <a:pt x="196" y="185"/>
                    </a:lnTo>
                    <a:lnTo>
                      <a:pt x="200" y="180"/>
                    </a:lnTo>
                    <a:lnTo>
                      <a:pt x="202" y="175"/>
                    </a:lnTo>
                    <a:lnTo>
                      <a:pt x="199" y="176"/>
                    </a:lnTo>
                    <a:lnTo>
                      <a:pt x="196" y="182"/>
                    </a:lnTo>
                    <a:lnTo>
                      <a:pt x="190" y="183"/>
                    </a:lnTo>
                    <a:lnTo>
                      <a:pt x="182" y="176"/>
                    </a:lnTo>
                    <a:lnTo>
                      <a:pt x="179" y="172"/>
                    </a:lnTo>
                    <a:lnTo>
                      <a:pt x="179" y="167"/>
                    </a:lnTo>
                    <a:lnTo>
                      <a:pt x="184" y="165"/>
                    </a:lnTo>
                    <a:lnTo>
                      <a:pt x="190" y="160"/>
                    </a:lnTo>
                    <a:lnTo>
                      <a:pt x="184" y="159"/>
                    </a:lnTo>
                    <a:lnTo>
                      <a:pt x="178" y="155"/>
                    </a:lnTo>
                    <a:lnTo>
                      <a:pt x="173" y="161"/>
                    </a:lnTo>
                    <a:lnTo>
                      <a:pt x="166" y="160"/>
                    </a:lnTo>
                    <a:lnTo>
                      <a:pt x="153" y="162"/>
                    </a:lnTo>
                    <a:lnTo>
                      <a:pt x="143" y="154"/>
                    </a:lnTo>
                    <a:lnTo>
                      <a:pt x="147" y="155"/>
                    </a:lnTo>
                    <a:lnTo>
                      <a:pt x="157" y="153"/>
                    </a:lnTo>
                    <a:lnTo>
                      <a:pt x="153" y="145"/>
                    </a:lnTo>
                    <a:lnTo>
                      <a:pt x="143" y="135"/>
                    </a:lnTo>
                    <a:lnTo>
                      <a:pt x="132" y="134"/>
                    </a:lnTo>
                    <a:lnTo>
                      <a:pt x="130" y="129"/>
                    </a:lnTo>
                    <a:lnTo>
                      <a:pt x="120" y="124"/>
                    </a:lnTo>
                    <a:lnTo>
                      <a:pt x="109" y="126"/>
                    </a:lnTo>
                    <a:lnTo>
                      <a:pt x="104" y="124"/>
                    </a:lnTo>
                    <a:lnTo>
                      <a:pt x="100" y="112"/>
                    </a:lnTo>
                    <a:lnTo>
                      <a:pt x="105" y="108"/>
                    </a:lnTo>
                    <a:lnTo>
                      <a:pt x="118" y="110"/>
                    </a:lnTo>
                    <a:lnTo>
                      <a:pt x="129" y="105"/>
                    </a:lnTo>
                    <a:lnTo>
                      <a:pt x="119" y="100"/>
                    </a:lnTo>
                    <a:lnTo>
                      <a:pt x="109" y="102"/>
                    </a:lnTo>
                    <a:lnTo>
                      <a:pt x="107" y="100"/>
                    </a:lnTo>
                    <a:lnTo>
                      <a:pt x="105" y="94"/>
                    </a:lnTo>
                    <a:lnTo>
                      <a:pt x="99" y="99"/>
                    </a:lnTo>
                    <a:lnTo>
                      <a:pt x="96" y="89"/>
                    </a:lnTo>
                    <a:lnTo>
                      <a:pt x="86" y="83"/>
                    </a:lnTo>
                    <a:lnTo>
                      <a:pt x="82" y="84"/>
                    </a:lnTo>
                    <a:lnTo>
                      <a:pt x="80" y="80"/>
                    </a:lnTo>
                    <a:lnTo>
                      <a:pt x="72" y="86"/>
                    </a:lnTo>
                    <a:lnTo>
                      <a:pt x="65" y="80"/>
                    </a:lnTo>
                    <a:lnTo>
                      <a:pt x="66" y="70"/>
                    </a:lnTo>
                    <a:lnTo>
                      <a:pt x="70" y="65"/>
                    </a:lnTo>
                    <a:lnTo>
                      <a:pt x="66" y="65"/>
                    </a:lnTo>
                    <a:lnTo>
                      <a:pt x="60" y="61"/>
                    </a:lnTo>
                    <a:lnTo>
                      <a:pt x="56" y="70"/>
                    </a:lnTo>
                    <a:lnTo>
                      <a:pt x="49" y="61"/>
                    </a:lnTo>
                    <a:lnTo>
                      <a:pt x="45" y="62"/>
                    </a:lnTo>
                    <a:lnTo>
                      <a:pt x="40" y="59"/>
                    </a:lnTo>
                    <a:lnTo>
                      <a:pt x="34" y="67"/>
                    </a:lnTo>
                    <a:lnTo>
                      <a:pt x="29" y="64"/>
                    </a:lnTo>
                    <a:lnTo>
                      <a:pt x="27" y="62"/>
                    </a:lnTo>
                    <a:lnTo>
                      <a:pt x="29" y="57"/>
                    </a:lnTo>
                    <a:lnTo>
                      <a:pt x="30" y="48"/>
                    </a:lnTo>
                    <a:lnTo>
                      <a:pt x="24" y="45"/>
                    </a:lnTo>
                    <a:lnTo>
                      <a:pt x="23" y="37"/>
                    </a:lnTo>
                    <a:lnTo>
                      <a:pt x="33" y="35"/>
                    </a:lnTo>
                    <a:lnTo>
                      <a:pt x="41" y="36"/>
                    </a:lnTo>
                    <a:lnTo>
                      <a:pt x="45" y="4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25" name="Freeform 287"/>
              <p:cNvSpPr>
                <a:spLocks noChangeAspect="1"/>
              </p:cNvSpPr>
              <p:nvPr/>
            </p:nvSpPr>
            <p:spPr bwMode="gray">
              <a:xfrm>
                <a:off x="1425" y="1404"/>
                <a:ext cx="47" cy="44"/>
              </a:xfrm>
              <a:custGeom>
                <a:avLst/>
                <a:gdLst/>
                <a:ahLst/>
                <a:cxnLst>
                  <a:cxn ang="0">
                    <a:pos x="132" y="38"/>
                  </a:cxn>
                  <a:cxn ang="0">
                    <a:pos x="118" y="33"/>
                  </a:cxn>
                  <a:cxn ang="0">
                    <a:pos x="118" y="18"/>
                  </a:cxn>
                  <a:cxn ang="0">
                    <a:pos x="104" y="4"/>
                  </a:cxn>
                  <a:cxn ang="0">
                    <a:pos x="86" y="0"/>
                  </a:cxn>
                  <a:cxn ang="0">
                    <a:pos x="73" y="20"/>
                  </a:cxn>
                  <a:cxn ang="0">
                    <a:pos x="71" y="52"/>
                  </a:cxn>
                  <a:cxn ang="0">
                    <a:pos x="66" y="51"/>
                  </a:cxn>
                  <a:cxn ang="0">
                    <a:pos x="53" y="57"/>
                  </a:cxn>
                  <a:cxn ang="0">
                    <a:pos x="53" y="73"/>
                  </a:cxn>
                  <a:cxn ang="0">
                    <a:pos x="50" y="98"/>
                  </a:cxn>
                  <a:cxn ang="0">
                    <a:pos x="40" y="109"/>
                  </a:cxn>
                  <a:cxn ang="0">
                    <a:pos x="11" y="119"/>
                  </a:cxn>
                  <a:cxn ang="0">
                    <a:pos x="0" y="136"/>
                  </a:cxn>
                  <a:cxn ang="0">
                    <a:pos x="10" y="163"/>
                  </a:cxn>
                  <a:cxn ang="0">
                    <a:pos x="21" y="158"/>
                  </a:cxn>
                  <a:cxn ang="0">
                    <a:pos x="32" y="152"/>
                  </a:cxn>
                  <a:cxn ang="0">
                    <a:pos x="44" y="167"/>
                  </a:cxn>
                  <a:cxn ang="0">
                    <a:pos x="55" y="175"/>
                  </a:cxn>
                  <a:cxn ang="0">
                    <a:pos x="62" y="165"/>
                  </a:cxn>
                  <a:cxn ang="0">
                    <a:pos x="71" y="180"/>
                  </a:cxn>
                  <a:cxn ang="0">
                    <a:pos x="89" y="180"/>
                  </a:cxn>
                  <a:cxn ang="0">
                    <a:pos x="109" y="202"/>
                  </a:cxn>
                  <a:cxn ang="0">
                    <a:pos x="132" y="210"/>
                  </a:cxn>
                  <a:cxn ang="0">
                    <a:pos x="136" y="202"/>
                  </a:cxn>
                  <a:cxn ang="0">
                    <a:pos x="167" y="221"/>
                  </a:cxn>
                  <a:cxn ang="0">
                    <a:pos x="186" y="195"/>
                  </a:cxn>
                  <a:cxn ang="0">
                    <a:pos x="209" y="179"/>
                  </a:cxn>
                  <a:cxn ang="0">
                    <a:pos x="216" y="186"/>
                  </a:cxn>
                  <a:cxn ang="0">
                    <a:pos x="233" y="174"/>
                  </a:cxn>
                  <a:cxn ang="0">
                    <a:pos x="231" y="163"/>
                  </a:cxn>
                  <a:cxn ang="0">
                    <a:pos x="207" y="153"/>
                  </a:cxn>
                  <a:cxn ang="0">
                    <a:pos x="202" y="132"/>
                  </a:cxn>
                  <a:cxn ang="0">
                    <a:pos x="179" y="100"/>
                  </a:cxn>
                  <a:cxn ang="0">
                    <a:pos x="143" y="60"/>
                  </a:cxn>
                </a:cxnLst>
                <a:rect l="0" t="0" r="r" b="b"/>
                <a:pathLst>
                  <a:path w="236" h="221">
                    <a:moveTo>
                      <a:pt x="141" y="55"/>
                    </a:moveTo>
                    <a:lnTo>
                      <a:pt x="132" y="38"/>
                    </a:lnTo>
                    <a:lnTo>
                      <a:pt x="126" y="33"/>
                    </a:lnTo>
                    <a:lnTo>
                      <a:pt x="118" y="33"/>
                    </a:lnTo>
                    <a:lnTo>
                      <a:pt x="120" y="24"/>
                    </a:lnTo>
                    <a:lnTo>
                      <a:pt x="118" y="18"/>
                    </a:lnTo>
                    <a:lnTo>
                      <a:pt x="108" y="14"/>
                    </a:lnTo>
                    <a:lnTo>
                      <a:pt x="104" y="4"/>
                    </a:lnTo>
                    <a:lnTo>
                      <a:pt x="96" y="0"/>
                    </a:lnTo>
                    <a:lnTo>
                      <a:pt x="86" y="0"/>
                    </a:lnTo>
                    <a:lnTo>
                      <a:pt x="84" y="11"/>
                    </a:lnTo>
                    <a:lnTo>
                      <a:pt x="73" y="20"/>
                    </a:lnTo>
                    <a:lnTo>
                      <a:pt x="65" y="44"/>
                    </a:lnTo>
                    <a:lnTo>
                      <a:pt x="71" y="52"/>
                    </a:lnTo>
                    <a:lnTo>
                      <a:pt x="71" y="57"/>
                    </a:lnTo>
                    <a:lnTo>
                      <a:pt x="66" y="51"/>
                    </a:lnTo>
                    <a:lnTo>
                      <a:pt x="56" y="51"/>
                    </a:lnTo>
                    <a:lnTo>
                      <a:pt x="53" y="57"/>
                    </a:lnTo>
                    <a:lnTo>
                      <a:pt x="54" y="62"/>
                    </a:lnTo>
                    <a:lnTo>
                      <a:pt x="53" y="73"/>
                    </a:lnTo>
                    <a:lnTo>
                      <a:pt x="57" y="90"/>
                    </a:lnTo>
                    <a:lnTo>
                      <a:pt x="50" y="98"/>
                    </a:lnTo>
                    <a:lnTo>
                      <a:pt x="48" y="108"/>
                    </a:lnTo>
                    <a:lnTo>
                      <a:pt x="40" y="109"/>
                    </a:lnTo>
                    <a:lnTo>
                      <a:pt x="24" y="117"/>
                    </a:lnTo>
                    <a:lnTo>
                      <a:pt x="11" y="119"/>
                    </a:lnTo>
                    <a:lnTo>
                      <a:pt x="2" y="125"/>
                    </a:lnTo>
                    <a:lnTo>
                      <a:pt x="0" y="136"/>
                    </a:lnTo>
                    <a:lnTo>
                      <a:pt x="0" y="152"/>
                    </a:lnTo>
                    <a:lnTo>
                      <a:pt x="10" y="163"/>
                    </a:lnTo>
                    <a:lnTo>
                      <a:pt x="21" y="168"/>
                    </a:lnTo>
                    <a:lnTo>
                      <a:pt x="21" y="158"/>
                    </a:lnTo>
                    <a:lnTo>
                      <a:pt x="24" y="153"/>
                    </a:lnTo>
                    <a:lnTo>
                      <a:pt x="32" y="152"/>
                    </a:lnTo>
                    <a:lnTo>
                      <a:pt x="41" y="158"/>
                    </a:lnTo>
                    <a:lnTo>
                      <a:pt x="44" y="167"/>
                    </a:lnTo>
                    <a:lnTo>
                      <a:pt x="51" y="170"/>
                    </a:lnTo>
                    <a:lnTo>
                      <a:pt x="55" y="175"/>
                    </a:lnTo>
                    <a:lnTo>
                      <a:pt x="60" y="172"/>
                    </a:lnTo>
                    <a:lnTo>
                      <a:pt x="62" y="165"/>
                    </a:lnTo>
                    <a:lnTo>
                      <a:pt x="71" y="172"/>
                    </a:lnTo>
                    <a:lnTo>
                      <a:pt x="71" y="180"/>
                    </a:lnTo>
                    <a:lnTo>
                      <a:pt x="77" y="183"/>
                    </a:lnTo>
                    <a:lnTo>
                      <a:pt x="89" y="180"/>
                    </a:lnTo>
                    <a:lnTo>
                      <a:pt x="99" y="196"/>
                    </a:lnTo>
                    <a:lnTo>
                      <a:pt x="109" y="202"/>
                    </a:lnTo>
                    <a:lnTo>
                      <a:pt x="129" y="206"/>
                    </a:lnTo>
                    <a:lnTo>
                      <a:pt x="132" y="210"/>
                    </a:lnTo>
                    <a:lnTo>
                      <a:pt x="134" y="202"/>
                    </a:lnTo>
                    <a:lnTo>
                      <a:pt x="136" y="202"/>
                    </a:lnTo>
                    <a:lnTo>
                      <a:pt x="152" y="213"/>
                    </a:lnTo>
                    <a:lnTo>
                      <a:pt x="167" y="221"/>
                    </a:lnTo>
                    <a:lnTo>
                      <a:pt x="177" y="216"/>
                    </a:lnTo>
                    <a:lnTo>
                      <a:pt x="186" y="195"/>
                    </a:lnTo>
                    <a:lnTo>
                      <a:pt x="194" y="194"/>
                    </a:lnTo>
                    <a:lnTo>
                      <a:pt x="209" y="179"/>
                    </a:lnTo>
                    <a:lnTo>
                      <a:pt x="216" y="178"/>
                    </a:lnTo>
                    <a:lnTo>
                      <a:pt x="216" y="186"/>
                    </a:lnTo>
                    <a:lnTo>
                      <a:pt x="223" y="183"/>
                    </a:lnTo>
                    <a:lnTo>
                      <a:pt x="233" y="174"/>
                    </a:lnTo>
                    <a:lnTo>
                      <a:pt x="236" y="164"/>
                    </a:lnTo>
                    <a:lnTo>
                      <a:pt x="231" y="163"/>
                    </a:lnTo>
                    <a:lnTo>
                      <a:pt x="220" y="169"/>
                    </a:lnTo>
                    <a:lnTo>
                      <a:pt x="207" y="153"/>
                    </a:lnTo>
                    <a:lnTo>
                      <a:pt x="202" y="142"/>
                    </a:lnTo>
                    <a:lnTo>
                      <a:pt x="202" y="132"/>
                    </a:lnTo>
                    <a:lnTo>
                      <a:pt x="190" y="110"/>
                    </a:lnTo>
                    <a:lnTo>
                      <a:pt x="179" y="100"/>
                    </a:lnTo>
                    <a:lnTo>
                      <a:pt x="174" y="89"/>
                    </a:lnTo>
                    <a:lnTo>
                      <a:pt x="143" y="60"/>
                    </a:lnTo>
                    <a:lnTo>
                      <a:pt x="141" y="5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26" name="Freeform 288"/>
              <p:cNvSpPr>
                <a:spLocks noChangeAspect="1"/>
              </p:cNvSpPr>
              <p:nvPr/>
            </p:nvSpPr>
            <p:spPr bwMode="gray">
              <a:xfrm>
                <a:off x="1134" y="1234"/>
                <a:ext cx="117" cy="130"/>
              </a:xfrm>
              <a:custGeom>
                <a:avLst/>
                <a:gdLst/>
                <a:ahLst/>
                <a:cxnLst>
                  <a:cxn ang="0">
                    <a:pos x="109" y="137"/>
                  </a:cxn>
                  <a:cxn ang="0">
                    <a:pos x="97" y="189"/>
                  </a:cxn>
                  <a:cxn ang="0">
                    <a:pos x="84" y="213"/>
                  </a:cxn>
                  <a:cxn ang="0">
                    <a:pos x="72" y="242"/>
                  </a:cxn>
                  <a:cxn ang="0">
                    <a:pos x="66" y="272"/>
                  </a:cxn>
                  <a:cxn ang="0">
                    <a:pos x="55" y="288"/>
                  </a:cxn>
                  <a:cxn ang="0">
                    <a:pos x="66" y="305"/>
                  </a:cxn>
                  <a:cxn ang="0">
                    <a:pos x="72" y="321"/>
                  </a:cxn>
                  <a:cxn ang="0">
                    <a:pos x="41" y="333"/>
                  </a:cxn>
                  <a:cxn ang="0">
                    <a:pos x="46" y="358"/>
                  </a:cxn>
                  <a:cxn ang="0">
                    <a:pos x="44" y="380"/>
                  </a:cxn>
                  <a:cxn ang="0">
                    <a:pos x="44" y="391"/>
                  </a:cxn>
                  <a:cxn ang="0">
                    <a:pos x="40" y="409"/>
                  </a:cxn>
                  <a:cxn ang="0">
                    <a:pos x="27" y="430"/>
                  </a:cxn>
                  <a:cxn ang="0">
                    <a:pos x="30" y="449"/>
                  </a:cxn>
                  <a:cxn ang="0">
                    <a:pos x="18" y="465"/>
                  </a:cxn>
                  <a:cxn ang="0">
                    <a:pos x="11" y="479"/>
                  </a:cxn>
                  <a:cxn ang="0">
                    <a:pos x="0" y="500"/>
                  </a:cxn>
                  <a:cxn ang="0">
                    <a:pos x="49" y="504"/>
                  </a:cxn>
                  <a:cxn ang="0">
                    <a:pos x="41" y="511"/>
                  </a:cxn>
                  <a:cxn ang="0">
                    <a:pos x="66" y="519"/>
                  </a:cxn>
                  <a:cxn ang="0">
                    <a:pos x="99" y="541"/>
                  </a:cxn>
                  <a:cxn ang="0">
                    <a:pos x="124" y="585"/>
                  </a:cxn>
                  <a:cxn ang="0">
                    <a:pos x="163" y="650"/>
                  </a:cxn>
                  <a:cxn ang="0">
                    <a:pos x="215" y="603"/>
                  </a:cxn>
                  <a:cxn ang="0">
                    <a:pos x="238" y="587"/>
                  </a:cxn>
                  <a:cxn ang="0">
                    <a:pos x="249" y="601"/>
                  </a:cxn>
                  <a:cxn ang="0">
                    <a:pos x="264" y="581"/>
                  </a:cxn>
                  <a:cxn ang="0">
                    <a:pos x="279" y="587"/>
                  </a:cxn>
                  <a:cxn ang="0">
                    <a:pos x="298" y="549"/>
                  </a:cxn>
                  <a:cxn ang="0">
                    <a:pos x="299" y="511"/>
                  </a:cxn>
                  <a:cxn ang="0">
                    <a:pos x="313" y="461"/>
                  </a:cxn>
                  <a:cxn ang="0">
                    <a:pos x="328" y="455"/>
                  </a:cxn>
                  <a:cxn ang="0">
                    <a:pos x="362" y="433"/>
                  </a:cxn>
                  <a:cxn ang="0">
                    <a:pos x="371" y="381"/>
                  </a:cxn>
                  <a:cxn ang="0">
                    <a:pos x="406" y="357"/>
                  </a:cxn>
                  <a:cxn ang="0">
                    <a:pos x="462" y="309"/>
                  </a:cxn>
                  <a:cxn ang="0">
                    <a:pos x="514" y="267"/>
                  </a:cxn>
                  <a:cxn ang="0">
                    <a:pos x="581" y="203"/>
                  </a:cxn>
                  <a:cxn ang="0">
                    <a:pos x="552" y="176"/>
                  </a:cxn>
                  <a:cxn ang="0">
                    <a:pos x="506" y="119"/>
                  </a:cxn>
                  <a:cxn ang="0">
                    <a:pos x="462" y="69"/>
                  </a:cxn>
                  <a:cxn ang="0">
                    <a:pos x="385" y="78"/>
                  </a:cxn>
                  <a:cxn ang="0">
                    <a:pos x="384" y="105"/>
                  </a:cxn>
                  <a:cxn ang="0">
                    <a:pos x="368" y="108"/>
                  </a:cxn>
                  <a:cxn ang="0">
                    <a:pos x="373" y="78"/>
                  </a:cxn>
                  <a:cxn ang="0">
                    <a:pos x="352" y="86"/>
                  </a:cxn>
                  <a:cxn ang="0">
                    <a:pos x="338" y="102"/>
                  </a:cxn>
                  <a:cxn ang="0">
                    <a:pos x="304" y="52"/>
                  </a:cxn>
                  <a:cxn ang="0">
                    <a:pos x="276" y="13"/>
                  </a:cxn>
                  <a:cxn ang="0">
                    <a:pos x="224" y="14"/>
                  </a:cxn>
                  <a:cxn ang="0">
                    <a:pos x="157" y="19"/>
                  </a:cxn>
                  <a:cxn ang="0">
                    <a:pos x="158" y="46"/>
                  </a:cxn>
                  <a:cxn ang="0">
                    <a:pos x="150" y="21"/>
                  </a:cxn>
                  <a:cxn ang="0">
                    <a:pos x="139" y="27"/>
                  </a:cxn>
                  <a:cxn ang="0">
                    <a:pos x="120" y="27"/>
                  </a:cxn>
                  <a:cxn ang="0">
                    <a:pos x="99" y="31"/>
                  </a:cxn>
                  <a:cxn ang="0">
                    <a:pos x="75" y="42"/>
                  </a:cxn>
                  <a:cxn ang="0">
                    <a:pos x="84" y="78"/>
                  </a:cxn>
                </a:cxnLst>
                <a:rect l="0" t="0" r="r" b="b"/>
                <a:pathLst>
                  <a:path w="582" h="653">
                    <a:moveTo>
                      <a:pt x="93" y="117"/>
                    </a:moveTo>
                    <a:lnTo>
                      <a:pt x="100" y="129"/>
                    </a:lnTo>
                    <a:lnTo>
                      <a:pt x="109" y="137"/>
                    </a:lnTo>
                    <a:lnTo>
                      <a:pt x="113" y="148"/>
                    </a:lnTo>
                    <a:lnTo>
                      <a:pt x="105" y="161"/>
                    </a:lnTo>
                    <a:lnTo>
                      <a:pt x="97" y="189"/>
                    </a:lnTo>
                    <a:lnTo>
                      <a:pt x="93" y="198"/>
                    </a:lnTo>
                    <a:lnTo>
                      <a:pt x="84" y="208"/>
                    </a:lnTo>
                    <a:lnTo>
                      <a:pt x="84" y="213"/>
                    </a:lnTo>
                    <a:lnTo>
                      <a:pt x="81" y="225"/>
                    </a:lnTo>
                    <a:lnTo>
                      <a:pt x="76" y="229"/>
                    </a:lnTo>
                    <a:lnTo>
                      <a:pt x="72" y="242"/>
                    </a:lnTo>
                    <a:lnTo>
                      <a:pt x="72" y="251"/>
                    </a:lnTo>
                    <a:lnTo>
                      <a:pt x="65" y="263"/>
                    </a:lnTo>
                    <a:lnTo>
                      <a:pt x="66" y="272"/>
                    </a:lnTo>
                    <a:lnTo>
                      <a:pt x="64" y="275"/>
                    </a:lnTo>
                    <a:lnTo>
                      <a:pt x="60" y="284"/>
                    </a:lnTo>
                    <a:lnTo>
                      <a:pt x="55" y="288"/>
                    </a:lnTo>
                    <a:lnTo>
                      <a:pt x="57" y="299"/>
                    </a:lnTo>
                    <a:lnTo>
                      <a:pt x="64" y="298"/>
                    </a:lnTo>
                    <a:lnTo>
                      <a:pt x="66" y="305"/>
                    </a:lnTo>
                    <a:lnTo>
                      <a:pt x="72" y="309"/>
                    </a:lnTo>
                    <a:lnTo>
                      <a:pt x="73" y="315"/>
                    </a:lnTo>
                    <a:lnTo>
                      <a:pt x="72" y="321"/>
                    </a:lnTo>
                    <a:lnTo>
                      <a:pt x="51" y="331"/>
                    </a:lnTo>
                    <a:lnTo>
                      <a:pt x="43" y="327"/>
                    </a:lnTo>
                    <a:lnTo>
                      <a:pt x="41" y="333"/>
                    </a:lnTo>
                    <a:lnTo>
                      <a:pt x="44" y="342"/>
                    </a:lnTo>
                    <a:lnTo>
                      <a:pt x="46" y="345"/>
                    </a:lnTo>
                    <a:lnTo>
                      <a:pt x="46" y="358"/>
                    </a:lnTo>
                    <a:lnTo>
                      <a:pt x="48" y="359"/>
                    </a:lnTo>
                    <a:lnTo>
                      <a:pt x="48" y="366"/>
                    </a:lnTo>
                    <a:lnTo>
                      <a:pt x="44" y="380"/>
                    </a:lnTo>
                    <a:lnTo>
                      <a:pt x="49" y="377"/>
                    </a:lnTo>
                    <a:lnTo>
                      <a:pt x="50" y="387"/>
                    </a:lnTo>
                    <a:lnTo>
                      <a:pt x="44" y="391"/>
                    </a:lnTo>
                    <a:lnTo>
                      <a:pt x="38" y="400"/>
                    </a:lnTo>
                    <a:lnTo>
                      <a:pt x="45" y="404"/>
                    </a:lnTo>
                    <a:lnTo>
                      <a:pt x="40" y="409"/>
                    </a:lnTo>
                    <a:lnTo>
                      <a:pt x="33" y="406"/>
                    </a:lnTo>
                    <a:lnTo>
                      <a:pt x="27" y="418"/>
                    </a:lnTo>
                    <a:lnTo>
                      <a:pt x="27" y="430"/>
                    </a:lnTo>
                    <a:lnTo>
                      <a:pt x="21" y="435"/>
                    </a:lnTo>
                    <a:lnTo>
                      <a:pt x="22" y="441"/>
                    </a:lnTo>
                    <a:lnTo>
                      <a:pt x="30" y="449"/>
                    </a:lnTo>
                    <a:lnTo>
                      <a:pt x="12" y="455"/>
                    </a:lnTo>
                    <a:lnTo>
                      <a:pt x="17" y="457"/>
                    </a:lnTo>
                    <a:lnTo>
                      <a:pt x="18" y="465"/>
                    </a:lnTo>
                    <a:lnTo>
                      <a:pt x="13" y="463"/>
                    </a:lnTo>
                    <a:lnTo>
                      <a:pt x="10" y="471"/>
                    </a:lnTo>
                    <a:lnTo>
                      <a:pt x="11" y="479"/>
                    </a:lnTo>
                    <a:lnTo>
                      <a:pt x="16" y="482"/>
                    </a:lnTo>
                    <a:lnTo>
                      <a:pt x="8" y="499"/>
                    </a:lnTo>
                    <a:lnTo>
                      <a:pt x="0" y="500"/>
                    </a:lnTo>
                    <a:lnTo>
                      <a:pt x="3" y="509"/>
                    </a:lnTo>
                    <a:lnTo>
                      <a:pt x="30" y="499"/>
                    </a:lnTo>
                    <a:lnTo>
                      <a:pt x="49" y="504"/>
                    </a:lnTo>
                    <a:lnTo>
                      <a:pt x="51" y="509"/>
                    </a:lnTo>
                    <a:lnTo>
                      <a:pt x="41" y="505"/>
                    </a:lnTo>
                    <a:lnTo>
                      <a:pt x="41" y="511"/>
                    </a:lnTo>
                    <a:lnTo>
                      <a:pt x="60" y="522"/>
                    </a:lnTo>
                    <a:lnTo>
                      <a:pt x="66" y="530"/>
                    </a:lnTo>
                    <a:lnTo>
                      <a:pt x="66" y="519"/>
                    </a:lnTo>
                    <a:lnTo>
                      <a:pt x="75" y="520"/>
                    </a:lnTo>
                    <a:lnTo>
                      <a:pt x="75" y="531"/>
                    </a:lnTo>
                    <a:lnTo>
                      <a:pt x="99" y="541"/>
                    </a:lnTo>
                    <a:lnTo>
                      <a:pt x="113" y="560"/>
                    </a:lnTo>
                    <a:lnTo>
                      <a:pt x="116" y="575"/>
                    </a:lnTo>
                    <a:lnTo>
                      <a:pt x="124" y="585"/>
                    </a:lnTo>
                    <a:lnTo>
                      <a:pt x="139" y="632"/>
                    </a:lnTo>
                    <a:lnTo>
                      <a:pt x="151" y="653"/>
                    </a:lnTo>
                    <a:lnTo>
                      <a:pt x="163" y="650"/>
                    </a:lnTo>
                    <a:lnTo>
                      <a:pt x="180" y="628"/>
                    </a:lnTo>
                    <a:lnTo>
                      <a:pt x="194" y="624"/>
                    </a:lnTo>
                    <a:lnTo>
                      <a:pt x="215" y="603"/>
                    </a:lnTo>
                    <a:lnTo>
                      <a:pt x="223" y="592"/>
                    </a:lnTo>
                    <a:lnTo>
                      <a:pt x="229" y="580"/>
                    </a:lnTo>
                    <a:lnTo>
                      <a:pt x="238" y="587"/>
                    </a:lnTo>
                    <a:lnTo>
                      <a:pt x="239" y="592"/>
                    </a:lnTo>
                    <a:lnTo>
                      <a:pt x="238" y="600"/>
                    </a:lnTo>
                    <a:lnTo>
                      <a:pt x="249" y="601"/>
                    </a:lnTo>
                    <a:lnTo>
                      <a:pt x="259" y="600"/>
                    </a:lnTo>
                    <a:lnTo>
                      <a:pt x="263" y="591"/>
                    </a:lnTo>
                    <a:lnTo>
                      <a:pt x="264" y="581"/>
                    </a:lnTo>
                    <a:lnTo>
                      <a:pt x="269" y="590"/>
                    </a:lnTo>
                    <a:lnTo>
                      <a:pt x="272" y="591"/>
                    </a:lnTo>
                    <a:lnTo>
                      <a:pt x="279" y="587"/>
                    </a:lnTo>
                    <a:lnTo>
                      <a:pt x="291" y="575"/>
                    </a:lnTo>
                    <a:lnTo>
                      <a:pt x="298" y="562"/>
                    </a:lnTo>
                    <a:lnTo>
                      <a:pt x="298" y="549"/>
                    </a:lnTo>
                    <a:lnTo>
                      <a:pt x="301" y="542"/>
                    </a:lnTo>
                    <a:lnTo>
                      <a:pt x="298" y="537"/>
                    </a:lnTo>
                    <a:lnTo>
                      <a:pt x="299" y="511"/>
                    </a:lnTo>
                    <a:lnTo>
                      <a:pt x="297" y="501"/>
                    </a:lnTo>
                    <a:lnTo>
                      <a:pt x="310" y="474"/>
                    </a:lnTo>
                    <a:lnTo>
                      <a:pt x="313" y="461"/>
                    </a:lnTo>
                    <a:lnTo>
                      <a:pt x="314" y="449"/>
                    </a:lnTo>
                    <a:lnTo>
                      <a:pt x="317" y="446"/>
                    </a:lnTo>
                    <a:lnTo>
                      <a:pt x="328" y="455"/>
                    </a:lnTo>
                    <a:lnTo>
                      <a:pt x="336" y="446"/>
                    </a:lnTo>
                    <a:lnTo>
                      <a:pt x="346" y="444"/>
                    </a:lnTo>
                    <a:lnTo>
                      <a:pt x="362" y="433"/>
                    </a:lnTo>
                    <a:lnTo>
                      <a:pt x="366" y="412"/>
                    </a:lnTo>
                    <a:lnTo>
                      <a:pt x="371" y="395"/>
                    </a:lnTo>
                    <a:lnTo>
                      <a:pt x="371" y="381"/>
                    </a:lnTo>
                    <a:lnTo>
                      <a:pt x="379" y="370"/>
                    </a:lnTo>
                    <a:lnTo>
                      <a:pt x="392" y="361"/>
                    </a:lnTo>
                    <a:lnTo>
                      <a:pt x="406" y="357"/>
                    </a:lnTo>
                    <a:lnTo>
                      <a:pt x="416" y="343"/>
                    </a:lnTo>
                    <a:lnTo>
                      <a:pt x="438" y="330"/>
                    </a:lnTo>
                    <a:lnTo>
                      <a:pt x="462" y="309"/>
                    </a:lnTo>
                    <a:lnTo>
                      <a:pt x="474" y="304"/>
                    </a:lnTo>
                    <a:lnTo>
                      <a:pt x="481" y="294"/>
                    </a:lnTo>
                    <a:lnTo>
                      <a:pt x="514" y="267"/>
                    </a:lnTo>
                    <a:lnTo>
                      <a:pt x="550" y="251"/>
                    </a:lnTo>
                    <a:lnTo>
                      <a:pt x="582" y="224"/>
                    </a:lnTo>
                    <a:lnTo>
                      <a:pt x="581" y="203"/>
                    </a:lnTo>
                    <a:lnTo>
                      <a:pt x="573" y="198"/>
                    </a:lnTo>
                    <a:lnTo>
                      <a:pt x="561" y="180"/>
                    </a:lnTo>
                    <a:lnTo>
                      <a:pt x="552" y="176"/>
                    </a:lnTo>
                    <a:lnTo>
                      <a:pt x="535" y="150"/>
                    </a:lnTo>
                    <a:lnTo>
                      <a:pt x="512" y="129"/>
                    </a:lnTo>
                    <a:lnTo>
                      <a:pt x="506" y="119"/>
                    </a:lnTo>
                    <a:lnTo>
                      <a:pt x="487" y="95"/>
                    </a:lnTo>
                    <a:lnTo>
                      <a:pt x="478" y="89"/>
                    </a:lnTo>
                    <a:lnTo>
                      <a:pt x="462" y="69"/>
                    </a:lnTo>
                    <a:lnTo>
                      <a:pt x="420" y="59"/>
                    </a:lnTo>
                    <a:lnTo>
                      <a:pt x="390" y="73"/>
                    </a:lnTo>
                    <a:lnTo>
                      <a:pt x="385" y="78"/>
                    </a:lnTo>
                    <a:lnTo>
                      <a:pt x="382" y="86"/>
                    </a:lnTo>
                    <a:lnTo>
                      <a:pt x="389" y="96"/>
                    </a:lnTo>
                    <a:lnTo>
                      <a:pt x="384" y="105"/>
                    </a:lnTo>
                    <a:lnTo>
                      <a:pt x="382" y="115"/>
                    </a:lnTo>
                    <a:lnTo>
                      <a:pt x="371" y="121"/>
                    </a:lnTo>
                    <a:lnTo>
                      <a:pt x="368" y="108"/>
                    </a:lnTo>
                    <a:lnTo>
                      <a:pt x="374" y="101"/>
                    </a:lnTo>
                    <a:lnTo>
                      <a:pt x="374" y="85"/>
                    </a:lnTo>
                    <a:lnTo>
                      <a:pt x="373" y="78"/>
                    </a:lnTo>
                    <a:lnTo>
                      <a:pt x="358" y="75"/>
                    </a:lnTo>
                    <a:lnTo>
                      <a:pt x="352" y="81"/>
                    </a:lnTo>
                    <a:lnTo>
                      <a:pt x="352" y="86"/>
                    </a:lnTo>
                    <a:lnTo>
                      <a:pt x="345" y="92"/>
                    </a:lnTo>
                    <a:lnTo>
                      <a:pt x="340" y="111"/>
                    </a:lnTo>
                    <a:lnTo>
                      <a:pt x="338" y="102"/>
                    </a:lnTo>
                    <a:lnTo>
                      <a:pt x="336" y="90"/>
                    </a:lnTo>
                    <a:lnTo>
                      <a:pt x="345" y="76"/>
                    </a:lnTo>
                    <a:lnTo>
                      <a:pt x="304" y="52"/>
                    </a:lnTo>
                    <a:lnTo>
                      <a:pt x="291" y="33"/>
                    </a:lnTo>
                    <a:lnTo>
                      <a:pt x="279" y="24"/>
                    </a:lnTo>
                    <a:lnTo>
                      <a:pt x="276" y="13"/>
                    </a:lnTo>
                    <a:lnTo>
                      <a:pt x="244" y="0"/>
                    </a:lnTo>
                    <a:lnTo>
                      <a:pt x="231" y="3"/>
                    </a:lnTo>
                    <a:lnTo>
                      <a:pt x="224" y="14"/>
                    </a:lnTo>
                    <a:lnTo>
                      <a:pt x="213" y="9"/>
                    </a:lnTo>
                    <a:lnTo>
                      <a:pt x="197" y="16"/>
                    </a:lnTo>
                    <a:lnTo>
                      <a:pt x="157" y="19"/>
                    </a:lnTo>
                    <a:lnTo>
                      <a:pt x="156" y="24"/>
                    </a:lnTo>
                    <a:lnTo>
                      <a:pt x="158" y="36"/>
                    </a:lnTo>
                    <a:lnTo>
                      <a:pt x="158" y="46"/>
                    </a:lnTo>
                    <a:lnTo>
                      <a:pt x="154" y="36"/>
                    </a:lnTo>
                    <a:lnTo>
                      <a:pt x="151" y="31"/>
                    </a:lnTo>
                    <a:lnTo>
                      <a:pt x="150" y="21"/>
                    </a:lnTo>
                    <a:lnTo>
                      <a:pt x="146" y="19"/>
                    </a:lnTo>
                    <a:lnTo>
                      <a:pt x="141" y="29"/>
                    </a:lnTo>
                    <a:lnTo>
                      <a:pt x="139" y="27"/>
                    </a:lnTo>
                    <a:lnTo>
                      <a:pt x="136" y="20"/>
                    </a:lnTo>
                    <a:lnTo>
                      <a:pt x="120" y="24"/>
                    </a:lnTo>
                    <a:lnTo>
                      <a:pt x="120" y="27"/>
                    </a:lnTo>
                    <a:lnTo>
                      <a:pt x="105" y="24"/>
                    </a:lnTo>
                    <a:lnTo>
                      <a:pt x="99" y="25"/>
                    </a:lnTo>
                    <a:lnTo>
                      <a:pt x="99" y="31"/>
                    </a:lnTo>
                    <a:lnTo>
                      <a:pt x="83" y="33"/>
                    </a:lnTo>
                    <a:lnTo>
                      <a:pt x="70" y="40"/>
                    </a:lnTo>
                    <a:lnTo>
                      <a:pt x="75" y="42"/>
                    </a:lnTo>
                    <a:lnTo>
                      <a:pt x="80" y="63"/>
                    </a:lnTo>
                    <a:lnTo>
                      <a:pt x="93" y="73"/>
                    </a:lnTo>
                    <a:lnTo>
                      <a:pt x="84" y="78"/>
                    </a:lnTo>
                    <a:lnTo>
                      <a:pt x="83" y="89"/>
                    </a:lnTo>
                    <a:lnTo>
                      <a:pt x="93" y="1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27" name="Freeform 289"/>
              <p:cNvSpPr>
                <a:spLocks noChangeAspect="1"/>
              </p:cNvSpPr>
              <p:nvPr/>
            </p:nvSpPr>
            <p:spPr bwMode="gray">
              <a:xfrm>
                <a:off x="1210" y="1283"/>
                <a:ext cx="200" cy="164"/>
              </a:xfrm>
              <a:custGeom>
                <a:avLst/>
                <a:gdLst/>
                <a:ahLst/>
                <a:cxnLst>
                  <a:cxn ang="0">
                    <a:pos x="126" y="657"/>
                  </a:cxn>
                  <a:cxn ang="0">
                    <a:pos x="169" y="549"/>
                  </a:cxn>
                  <a:cxn ang="0">
                    <a:pos x="358" y="544"/>
                  </a:cxn>
                  <a:cxn ang="0">
                    <a:pos x="368" y="506"/>
                  </a:cxn>
                  <a:cxn ang="0">
                    <a:pos x="282" y="473"/>
                  </a:cxn>
                  <a:cxn ang="0">
                    <a:pos x="101" y="478"/>
                  </a:cxn>
                  <a:cxn ang="0">
                    <a:pos x="62" y="396"/>
                  </a:cxn>
                  <a:cxn ang="0">
                    <a:pos x="178" y="361"/>
                  </a:cxn>
                  <a:cxn ang="0">
                    <a:pos x="133" y="340"/>
                  </a:cxn>
                  <a:cxn ang="0">
                    <a:pos x="79" y="345"/>
                  </a:cxn>
                  <a:cxn ang="0">
                    <a:pos x="47" y="338"/>
                  </a:cxn>
                  <a:cxn ang="0">
                    <a:pos x="29" y="309"/>
                  </a:cxn>
                  <a:cxn ang="0">
                    <a:pos x="52" y="209"/>
                  </a:cxn>
                  <a:cxn ang="0">
                    <a:pos x="46" y="135"/>
                  </a:cxn>
                  <a:cxn ang="0">
                    <a:pos x="239" y="0"/>
                  </a:cxn>
                  <a:cxn ang="0">
                    <a:pos x="272" y="94"/>
                  </a:cxn>
                  <a:cxn ang="0">
                    <a:pos x="244" y="146"/>
                  </a:cxn>
                  <a:cxn ang="0">
                    <a:pos x="300" y="81"/>
                  </a:cxn>
                  <a:cxn ang="0">
                    <a:pos x="406" y="106"/>
                  </a:cxn>
                  <a:cxn ang="0">
                    <a:pos x="415" y="173"/>
                  </a:cxn>
                  <a:cxn ang="0">
                    <a:pos x="446" y="157"/>
                  </a:cxn>
                  <a:cxn ang="0">
                    <a:pos x="486" y="144"/>
                  </a:cxn>
                  <a:cxn ang="0">
                    <a:pos x="503" y="123"/>
                  </a:cxn>
                  <a:cxn ang="0">
                    <a:pos x="504" y="76"/>
                  </a:cxn>
                  <a:cxn ang="0">
                    <a:pos x="546" y="121"/>
                  </a:cxn>
                  <a:cxn ang="0">
                    <a:pos x="570" y="205"/>
                  </a:cxn>
                  <a:cxn ang="0">
                    <a:pos x="606" y="310"/>
                  </a:cxn>
                  <a:cxn ang="0">
                    <a:pos x="627" y="247"/>
                  </a:cxn>
                  <a:cxn ang="0">
                    <a:pos x="617" y="166"/>
                  </a:cxn>
                  <a:cxn ang="0">
                    <a:pos x="600" y="49"/>
                  </a:cxn>
                  <a:cxn ang="0">
                    <a:pos x="602" y="8"/>
                  </a:cxn>
                  <a:cxn ang="0">
                    <a:pos x="669" y="31"/>
                  </a:cxn>
                  <a:cxn ang="0">
                    <a:pos x="691" y="44"/>
                  </a:cxn>
                  <a:cxn ang="0">
                    <a:pos x="751" y="110"/>
                  </a:cxn>
                  <a:cxn ang="0">
                    <a:pos x="766" y="200"/>
                  </a:cxn>
                  <a:cxn ang="0">
                    <a:pos x="805" y="336"/>
                  </a:cxn>
                  <a:cxn ang="0">
                    <a:pos x="815" y="428"/>
                  </a:cxn>
                  <a:cxn ang="0">
                    <a:pos x="881" y="478"/>
                  </a:cxn>
                  <a:cxn ang="0">
                    <a:pos x="963" y="543"/>
                  </a:cxn>
                  <a:cxn ang="0">
                    <a:pos x="999" y="584"/>
                  </a:cxn>
                  <a:cxn ang="0">
                    <a:pos x="961" y="616"/>
                  </a:cxn>
                  <a:cxn ang="0">
                    <a:pos x="934" y="597"/>
                  </a:cxn>
                  <a:cxn ang="0">
                    <a:pos x="906" y="632"/>
                  </a:cxn>
                  <a:cxn ang="0">
                    <a:pos x="880" y="677"/>
                  </a:cxn>
                  <a:cxn ang="0">
                    <a:pos x="940" y="671"/>
                  </a:cxn>
                  <a:cxn ang="0">
                    <a:pos x="933" y="711"/>
                  </a:cxn>
                  <a:cxn ang="0">
                    <a:pos x="949" y="734"/>
                  </a:cxn>
                  <a:cxn ang="0">
                    <a:pos x="893" y="767"/>
                  </a:cxn>
                  <a:cxn ang="0">
                    <a:pos x="809" y="749"/>
                  </a:cxn>
                  <a:cxn ang="0">
                    <a:pos x="758" y="724"/>
                  </a:cxn>
                  <a:cxn ang="0">
                    <a:pos x="697" y="677"/>
                  </a:cxn>
                  <a:cxn ang="0">
                    <a:pos x="655" y="718"/>
                  </a:cxn>
                  <a:cxn ang="0">
                    <a:pos x="521" y="796"/>
                  </a:cxn>
                  <a:cxn ang="0">
                    <a:pos x="425" y="805"/>
                  </a:cxn>
                  <a:cxn ang="0">
                    <a:pos x="320" y="819"/>
                  </a:cxn>
                  <a:cxn ang="0">
                    <a:pos x="300" y="732"/>
                  </a:cxn>
                  <a:cxn ang="0">
                    <a:pos x="230" y="698"/>
                  </a:cxn>
                </a:cxnLst>
                <a:rect l="0" t="0" r="r" b="b"/>
                <a:pathLst>
                  <a:path w="999" h="819">
                    <a:moveTo>
                      <a:pt x="230" y="698"/>
                    </a:moveTo>
                    <a:lnTo>
                      <a:pt x="225" y="704"/>
                    </a:lnTo>
                    <a:lnTo>
                      <a:pt x="203" y="704"/>
                    </a:lnTo>
                    <a:lnTo>
                      <a:pt x="196" y="698"/>
                    </a:lnTo>
                    <a:lnTo>
                      <a:pt x="173" y="697"/>
                    </a:lnTo>
                    <a:lnTo>
                      <a:pt x="137" y="671"/>
                    </a:lnTo>
                    <a:lnTo>
                      <a:pt x="137" y="660"/>
                    </a:lnTo>
                    <a:lnTo>
                      <a:pt x="126" y="657"/>
                    </a:lnTo>
                    <a:lnTo>
                      <a:pt x="118" y="650"/>
                    </a:lnTo>
                    <a:lnTo>
                      <a:pt x="116" y="630"/>
                    </a:lnTo>
                    <a:lnTo>
                      <a:pt x="105" y="622"/>
                    </a:lnTo>
                    <a:lnTo>
                      <a:pt x="101" y="613"/>
                    </a:lnTo>
                    <a:lnTo>
                      <a:pt x="94" y="593"/>
                    </a:lnTo>
                    <a:lnTo>
                      <a:pt x="91" y="581"/>
                    </a:lnTo>
                    <a:lnTo>
                      <a:pt x="112" y="571"/>
                    </a:lnTo>
                    <a:lnTo>
                      <a:pt x="169" y="549"/>
                    </a:lnTo>
                    <a:lnTo>
                      <a:pt x="209" y="539"/>
                    </a:lnTo>
                    <a:lnTo>
                      <a:pt x="232" y="538"/>
                    </a:lnTo>
                    <a:lnTo>
                      <a:pt x="253" y="530"/>
                    </a:lnTo>
                    <a:lnTo>
                      <a:pt x="266" y="528"/>
                    </a:lnTo>
                    <a:lnTo>
                      <a:pt x="279" y="536"/>
                    </a:lnTo>
                    <a:lnTo>
                      <a:pt x="318" y="539"/>
                    </a:lnTo>
                    <a:lnTo>
                      <a:pt x="339" y="546"/>
                    </a:lnTo>
                    <a:lnTo>
                      <a:pt x="358" y="544"/>
                    </a:lnTo>
                    <a:lnTo>
                      <a:pt x="369" y="533"/>
                    </a:lnTo>
                    <a:lnTo>
                      <a:pt x="365" y="526"/>
                    </a:lnTo>
                    <a:lnTo>
                      <a:pt x="365" y="522"/>
                    </a:lnTo>
                    <a:lnTo>
                      <a:pt x="374" y="527"/>
                    </a:lnTo>
                    <a:lnTo>
                      <a:pt x="382" y="525"/>
                    </a:lnTo>
                    <a:lnTo>
                      <a:pt x="381" y="520"/>
                    </a:lnTo>
                    <a:lnTo>
                      <a:pt x="375" y="510"/>
                    </a:lnTo>
                    <a:lnTo>
                      <a:pt x="368" y="506"/>
                    </a:lnTo>
                    <a:lnTo>
                      <a:pt x="348" y="503"/>
                    </a:lnTo>
                    <a:lnTo>
                      <a:pt x="344" y="495"/>
                    </a:lnTo>
                    <a:lnTo>
                      <a:pt x="332" y="495"/>
                    </a:lnTo>
                    <a:lnTo>
                      <a:pt x="317" y="488"/>
                    </a:lnTo>
                    <a:lnTo>
                      <a:pt x="312" y="482"/>
                    </a:lnTo>
                    <a:lnTo>
                      <a:pt x="296" y="479"/>
                    </a:lnTo>
                    <a:lnTo>
                      <a:pt x="289" y="480"/>
                    </a:lnTo>
                    <a:lnTo>
                      <a:pt x="282" y="473"/>
                    </a:lnTo>
                    <a:lnTo>
                      <a:pt x="248" y="479"/>
                    </a:lnTo>
                    <a:lnTo>
                      <a:pt x="196" y="499"/>
                    </a:lnTo>
                    <a:lnTo>
                      <a:pt x="188" y="493"/>
                    </a:lnTo>
                    <a:lnTo>
                      <a:pt x="172" y="493"/>
                    </a:lnTo>
                    <a:lnTo>
                      <a:pt x="162" y="488"/>
                    </a:lnTo>
                    <a:lnTo>
                      <a:pt x="158" y="480"/>
                    </a:lnTo>
                    <a:lnTo>
                      <a:pt x="118" y="489"/>
                    </a:lnTo>
                    <a:lnTo>
                      <a:pt x="101" y="478"/>
                    </a:lnTo>
                    <a:lnTo>
                      <a:pt x="83" y="482"/>
                    </a:lnTo>
                    <a:lnTo>
                      <a:pt x="81" y="476"/>
                    </a:lnTo>
                    <a:lnTo>
                      <a:pt x="81" y="472"/>
                    </a:lnTo>
                    <a:lnTo>
                      <a:pt x="68" y="467"/>
                    </a:lnTo>
                    <a:lnTo>
                      <a:pt x="57" y="452"/>
                    </a:lnTo>
                    <a:lnTo>
                      <a:pt x="46" y="434"/>
                    </a:lnTo>
                    <a:lnTo>
                      <a:pt x="42" y="418"/>
                    </a:lnTo>
                    <a:lnTo>
                      <a:pt x="62" y="396"/>
                    </a:lnTo>
                    <a:lnTo>
                      <a:pt x="83" y="387"/>
                    </a:lnTo>
                    <a:lnTo>
                      <a:pt x="103" y="385"/>
                    </a:lnTo>
                    <a:lnTo>
                      <a:pt x="122" y="377"/>
                    </a:lnTo>
                    <a:lnTo>
                      <a:pt x="142" y="363"/>
                    </a:lnTo>
                    <a:lnTo>
                      <a:pt x="161" y="358"/>
                    </a:lnTo>
                    <a:lnTo>
                      <a:pt x="160" y="361"/>
                    </a:lnTo>
                    <a:lnTo>
                      <a:pt x="165" y="364"/>
                    </a:lnTo>
                    <a:lnTo>
                      <a:pt x="178" y="361"/>
                    </a:lnTo>
                    <a:lnTo>
                      <a:pt x="185" y="358"/>
                    </a:lnTo>
                    <a:lnTo>
                      <a:pt x="181" y="353"/>
                    </a:lnTo>
                    <a:lnTo>
                      <a:pt x="165" y="352"/>
                    </a:lnTo>
                    <a:lnTo>
                      <a:pt x="173" y="342"/>
                    </a:lnTo>
                    <a:lnTo>
                      <a:pt x="187" y="339"/>
                    </a:lnTo>
                    <a:lnTo>
                      <a:pt x="193" y="334"/>
                    </a:lnTo>
                    <a:lnTo>
                      <a:pt x="194" y="329"/>
                    </a:lnTo>
                    <a:lnTo>
                      <a:pt x="133" y="340"/>
                    </a:lnTo>
                    <a:lnTo>
                      <a:pt x="122" y="345"/>
                    </a:lnTo>
                    <a:lnTo>
                      <a:pt x="111" y="347"/>
                    </a:lnTo>
                    <a:lnTo>
                      <a:pt x="105" y="352"/>
                    </a:lnTo>
                    <a:lnTo>
                      <a:pt x="96" y="352"/>
                    </a:lnTo>
                    <a:lnTo>
                      <a:pt x="91" y="348"/>
                    </a:lnTo>
                    <a:lnTo>
                      <a:pt x="90" y="344"/>
                    </a:lnTo>
                    <a:lnTo>
                      <a:pt x="83" y="343"/>
                    </a:lnTo>
                    <a:lnTo>
                      <a:pt x="79" y="345"/>
                    </a:lnTo>
                    <a:lnTo>
                      <a:pt x="83" y="348"/>
                    </a:lnTo>
                    <a:lnTo>
                      <a:pt x="83" y="354"/>
                    </a:lnTo>
                    <a:lnTo>
                      <a:pt x="68" y="354"/>
                    </a:lnTo>
                    <a:lnTo>
                      <a:pt x="64" y="359"/>
                    </a:lnTo>
                    <a:lnTo>
                      <a:pt x="51" y="360"/>
                    </a:lnTo>
                    <a:lnTo>
                      <a:pt x="45" y="355"/>
                    </a:lnTo>
                    <a:lnTo>
                      <a:pt x="43" y="347"/>
                    </a:lnTo>
                    <a:lnTo>
                      <a:pt x="47" y="338"/>
                    </a:lnTo>
                    <a:lnTo>
                      <a:pt x="53" y="333"/>
                    </a:lnTo>
                    <a:lnTo>
                      <a:pt x="69" y="332"/>
                    </a:lnTo>
                    <a:lnTo>
                      <a:pt x="67" y="310"/>
                    </a:lnTo>
                    <a:lnTo>
                      <a:pt x="53" y="313"/>
                    </a:lnTo>
                    <a:lnTo>
                      <a:pt x="41" y="322"/>
                    </a:lnTo>
                    <a:lnTo>
                      <a:pt x="35" y="320"/>
                    </a:lnTo>
                    <a:lnTo>
                      <a:pt x="33" y="311"/>
                    </a:lnTo>
                    <a:lnTo>
                      <a:pt x="29" y="309"/>
                    </a:lnTo>
                    <a:lnTo>
                      <a:pt x="8" y="313"/>
                    </a:lnTo>
                    <a:lnTo>
                      <a:pt x="6" y="304"/>
                    </a:lnTo>
                    <a:lnTo>
                      <a:pt x="2" y="290"/>
                    </a:lnTo>
                    <a:lnTo>
                      <a:pt x="0" y="273"/>
                    </a:lnTo>
                    <a:lnTo>
                      <a:pt x="6" y="256"/>
                    </a:lnTo>
                    <a:lnTo>
                      <a:pt x="22" y="234"/>
                    </a:lnTo>
                    <a:lnTo>
                      <a:pt x="32" y="218"/>
                    </a:lnTo>
                    <a:lnTo>
                      <a:pt x="52" y="209"/>
                    </a:lnTo>
                    <a:lnTo>
                      <a:pt x="53" y="202"/>
                    </a:lnTo>
                    <a:lnTo>
                      <a:pt x="51" y="194"/>
                    </a:lnTo>
                    <a:lnTo>
                      <a:pt x="48" y="189"/>
                    </a:lnTo>
                    <a:lnTo>
                      <a:pt x="36" y="189"/>
                    </a:lnTo>
                    <a:lnTo>
                      <a:pt x="32" y="182"/>
                    </a:lnTo>
                    <a:lnTo>
                      <a:pt x="31" y="165"/>
                    </a:lnTo>
                    <a:lnTo>
                      <a:pt x="36" y="151"/>
                    </a:lnTo>
                    <a:lnTo>
                      <a:pt x="46" y="135"/>
                    </a:lnTo>
                    <a:lnTo>
                      <a:pt x="85" y="94"/>
                    </a:lnTo>
                    <a:lnTo>
                      <a:pt x="122" y="68"/>
                    </a:lnTo>
                    <a:lnTo>
                      <a:pt x="129" y="59"/>
                    </a:lnTo>
                    <a:lnTo>
                      <a:pt x="142" y="55"/>
                    </a:lnTo>
                    <a:lnTo>
                      <a:pt x="148" y="44"/>
                    </a:lnTo>
                    <a:lnTo>
                      <a:pt x="162" y="42"/>
                    </a:lnTo>
                    <a:lnTo>
                      <a:pt x="194" y="22"/>
                    </a:lnTo>
                    <a:lnTo>
                      <a:pt x="239" y="0"/>
                    </a:lnTo>
                    <a:lnTo>
                      <a:pt x="252" y="3"/>
                    </a:lnTo>
                    <a:lnTo>
                      <a:pt x="255" y="10"/>
                    </a:lnTo>
                    <a:lnTo>
                      <a:pt x="261" y="14"/>
                    </a:lnTo>
                    <a:lnTo>
                      <a:pt x="262" y="21"/>
                    </a:lnTo>
                    <a:lnTo>
                      <a:pt x="269" y="31"/>
                    </a:lnTo>
                    <a:lnTo>
                      <a:pt x="272" y="43"/>
                    </a:lnTo>
                    <a:lnTo>
                      <a:pt x="273" y="71"/>
                    </a:lnTo>
                    <a:lnTo>
                      <a:pt x="272" y="94"/>
                    </a:lnTo>
                    <a:lnTo>
                      <a:pt x="259" y="101"/>
                    </a:lnTo>
                    <a:lnTo>
                      <a:pt x="255" y="111"/>
                    </a:lnTo>
                    <a:lnTo>
                      <a:pt x="253" y="117"/>
                    </a:lnTo>
                    <a:lnTo>
                      <a:pt x="255" y="121"/>
                    </a:lnTo>
                    <a:lnTo>
                      <a:pt x="252" y="127"/>
                    </a:lnTo>
                    <a:lnTo>
                      <a:pt x="239" y="133"/>
                    </a:lnTo>
                    <a:lnTo>
                      <a:pt x="237" y="138"/>
                    </a:lnTo>
                    <a:lnTo>
                      <a:pt x="244" y="146"/>
                    </a:lnTo>
                    <a:lnTo>
                      <a:pt x="268" y="126"/>
                    </a:lnTo>
                    <a:lnTo>
                      <a:pt x="274" y="126"/>
                    </a:lnTo>
                    <a:lnTo>
                      <a:pt x="277" y="135"/>
                    </a:lnTo>
                    <a:lnTo>
                      <a:pt x="295" y="127"/>
                    </a:lnTo>
                    <a:lnTo>
                      <a:pt x="300" y="113"/>
                    </a:lnTo>
                    <a:lnTo>
                      <a:pt x="294" y="110"/>
                    </a:lnTo>
                    <a:lnTo>
                      <a:pt x="294" y="97"/>
                    </a:lnTo>
                    <a:lnTo>
                      <a:pt x="300" y="81"/>
                    </a:lnTo>
                    <a:lnTo>
                      <a:pt x="309" y="76"/>
                    </a:lnTo>
                    <a:lnTo>
                      <a:pt x="310" y="69"/>
                    </a:lnTo>
                    <a:lnTo>
                      <a:pt x="315" y="64"/>
                    </a:lnTo>
                    <a:lnTo>
                      <a:pt x="329" y="62"/>
                    </a:lnTo>
                    <a:lnTo>
                      <a:pt x="355" y="80"/>
                    </a:lnTo>
                    <a:lnTo>
                      <a:pt x="388" y="91"/>
                    </a:lnTo>
                    <a:lnTo>
                      <a:pt x="396" y="101"/>
                    </a:lnTo>
                    <a:lnTo>
                      <a:pt x="406" y="106"/>
                    </a:lnTo>
                    <a:lnTo>
                      <a:pt x="415" y="113"/>
                    </a:lnTo>
                    <a:lnTo>
                      <a:pt x="424" y="128"/>
                    </a:lnTo>
                    <a:lnTo>
                      <a:pt x="427" y="145"/>
                    </a:lnTo>
                    <a:lnTo>
                      <a:pt x="408" y="171"/>
                    </a:lnTo>
                    <a:lnTo>
                      <a:pt x="388" y="189"/>
                    </a:lnTo>
                    <a:lnTo>
                      <a:pt x="388" y="192"/>
                    </a:lnTo>
                    <a:lnTo>
                      <a:pt x="406" y="188"/>
                    </a:lnTo>
                    <a:lnTo>
                      <a:pt x="415" y="173"/>
                    </a:lnTo>
                    <a:lnTo>
                      <a:pt x="427" y="166"/>
                    </a:lnTo>
                    <a:lnTo>
                      <a:pt x="425" y="173"/>
                    </a:lnTo>
                    <a:lnTo>
                      <a:pt x="420" y="187"/>
                    </a:lnTo>
                    <a:lnTo>
                      <a:pt x="433" y="192"/>
                    </a:lnTo>
                    <a:lnTo>
                      <a:pt x="435" y="187"/>
                    </a:lnTo>
                    <a:lnTo>
                      <a:pt x="439" y="167"/>
                    </a:lnTo>
                    <a:lnTo>
                      <a:pt x="440" y="161"/>
                    </a:lnTo>
                    <a:lnTo>
                      <a:pt x="446" y="157"/>
                    </a:lnTo>
                    <a:lnTo>
                      <a:pt x="454" y="148"/>
                    </a:lnTo>
                    <a:lnTo>
                      <a:pt x="465" y="150"/>
                    </a:lnTo>
                    <a:lnTo>
                      <a:pt x="472" y="146"/>
                    </a:lnTo>
                    <a:lnTo>
                      <a:pt x="486" y="164"/>
                    </a:lnTo>
                    <a:lnTo>
                      <a:pt x="488" y="157"/>
                    </a:lnTo>
                    <a:lnTo>
                      <a:pt x="486" y="148"/>
                    </a:lnTo>
                    <a:lnTo>
                      <a:pt x="483" y="145"/>
                    </a:lnTo>
                    <a:lnTo>
                      <a:pt x="486" y="144"/>
                    </a:lnTo>
                    <a:lnTo>
                      <a:pt x="494" y="151"/>
                    </a:lnTo>
                    <a:lnTo>
                      <a:pt x="499" y="148"/>
                    </a:lnTo>
                    <a:lnTo>
                      <a:pt x="497" y="138"/>
                    </a:lnTo>
                    <a:lnTo>
                      <a:pt x="484" y="129"/>
                    </a:lnTo>
                    <a:lnTo>
                      <a:pt x="484" y="123"/>
                    </a:lnTo>
                    <a:lnTo>
                      <a:pt x="486" y="122"/>
                    </a:lnTo>
                    <a:lnTo>
                      <a:pt x="498" y="132"/>
                    </a:lnTo>
                    <a:lnTo>
                      <a:pt x="503" y="123"/>
                    </a:lnTo>
                    <a:lnTo>
                      <a:pt x="488" y="103"/>
                    </a:lnTo>
                    <a:lnTo>
                      <a:pt x="481" y="100"/>
                    </a:lnTo>
                    <a:lnTo>
                      <a:pt x="473" y="90"/>
                    </a:lnTo>
                    <a:lnTo>
                      <a:pt x="470" y="78"/>
                    </a:lnTo>
                    <a:lnTo>
                      <a:pt x="468" y="68"/>
                    </a:lnTo>
                    <a:lnTo>
                      <a:pt x="477" y="67"/>
                    </a:lnTo>
                    <a:lnTo>
                      <a:pt x="494" y="71"/>
                    </a:lnTo>
                    <a:lnTo>
                      <a:pt x="504" y="76"/>
                    </a:lnTo>
                    <a:lnTo>
                      <a:pt x="508" y="87"/>
                    </a:lnTo>
                    <a:lnTo>
                      <a:pt x="519" y="86"/>
                    </a:lnTo>
                    <a:lnTo>
                      <a:pt x="519" y="92"/>
                    </a:lnTo>
                    <a:lnTo>
                      <a:pt x="526" y="108"/>
                    </a:lnTo>
                    <a:lnTo>
                      <a:pt x="533" y="113"/>
                    </a:lnTo>
                    <a:lnTo>
                      <a:pt x="540" y="111"/>
                    </a:lnTo>
                    <a:lnTo>
                      <a:pt x="546" y="117"/>
                    </a:lnTo>
                    <a:lnTo>
                      <a:pt x="546" y="121"/>
                    </a:lnTo>
                    <a:lnTo>
                      <a:pt x="554" y="127"/>
                    </a:lnTo>
                    <a:lnTo>
                      <a:pt x="553" y="133"/>
                    </a:lnTo>
                    <a:lnTo>
                      <a:pt x="551" y="135"/>
                    </a:lnTo>
                    <a:lnTo>
                      <a:pt x="560" y="139"/>
                    </a:lnTo>
                    <a:lnTo>
                      <a:pt x="568" y="155"/>
                    </a:lnTo>
                    <a:lnTo>
                      <a:pt x="567" y="186"/>
                    </a:lnTo>
                    <a:lnTo>
                      <a:pt x="568" y="197"/>
                    </a:lnTo>
                    <a:lnTo>
                      <a:pt x="570" y="205"/>
                    </a:lnTo>
                    <a:lnTo>
                      <a:pt x="575" y="214"/>
                    </a:lnTo>
                    <a:lnTo>
                      <a:pt x="578" y="243"/>
                    </a:lnTo>
                    <a:lnTo>
                      <a:pt x="592" y="258"/>
                    </a:lnTo>
                    <a:lnTo>
                      <a:pt x="585" y="273"/>
                    </a:lnTo>
                    <a:lnTo>
                      <a:pt x="585" y="295"/>
                    </a:lnTo>
                    <a:lnTo>
                      <a:pt x="591" y="296"/>
                    </a:lnTo>
                    <a:lnTo>
                      <a:pt x="600" y="311"/>
                    </a:lnTo>
                    <a:lnTo>
                      <a:pt x="606" y="310"/>
                    </a:lnTo>
                    <a:lnTo>
                      <a:pt x="608" y="301"/>
                    </a:lnTo>
                    <a:lnTo>
                      <a:pt x="616" y="297"/>
                    </a:lnTo>
                    <a:lnTo>
                      <a:pt x="622" y="295"/>
                    </a:lnTo>
                    <a:lnTo>
                      <a:pt x="629" y="285"/>
                    </a:lnTo>
                    <a:lnTo>
                      <a:pt x="630" y="274"/>
                    </a:lnTo>
                    <a:lnTo>
                      <a:pt x="639" y="270"/>
                    </a:lnTo>
                    <a:lnTo>
                      <a:pt x="639" y="264"/>
                    </a:lnTo>
                    <a:lnTo>
                      <a:pt x="627" y="247"/>
                    </a:lnTo>
                    <a:lnTo>
                      <a:pt x="624" y="236"/>
                    </a:lnTo>
                    <a:lnTo>
                      <a:pt x="624" y="225"/>
                    </a:lnTo>
                    <a:lnTo>
                      <a:pt x="619" y="220"/>
                    </a:lnTo>
                    <a:lnTo>
                      <a:pt x="617" y="203"/>
                    </a:lnTo>
                    <a:lnTo>
                      <a:pt x="614" y="187"/>
                    </a:lnTo>
                    <a:lnTo>
                      <a:pt x="618" y="186"/>
                    </a:lnTo>
                    <a:lnTo>
                      <a:pt x="617" y="177"/>
                    </a:lnTo>
                    <a:lnTo>
                      <a:pt x="617" y="166"/>
                    </a:lnTo>
                    <a:lnTo>
                      <a:pt x="613" y="160"/>
                    </a:lnTo>
                    <a:lnTo>
                      <a:pt x="612" y="139"/>
                    </a:lnTo>
                    <a:lnTo>
                      <a:pt x="610" y="121"/>
                    </a:lnTo>
                    <a:lnTo>
                      <a:pt x="605" y="103"/>
                    </a:lnTo>
                    <a:lnTo>
                      <a:pt x="597" y="68"/>
                    </a:lnTo>
                    <a:lnTo>
                      <a:pt x="595" y="62"/>
                    </a:lnTo>
                    <a:lnTo>
                      <a:pt x="599" y="62"/>
                    </a:lnTo>
                    <a:lnTo>
                      <a:pt x="600" y="49"/>
                    </a:lnTo>
                    <a:lnTo>
                      <a:pt x="596" y="49"/>
                    </a:lnTo>
                    <a:lnTo>
                      <a:pt x="592" y="38"/>
                    </a:lnTo>
                    <a:lnTo>
                      <a:pt x="596" y="33"/>
                    </a:lnTo>
                    <a:lnTo>
                      <a:pt x="606" y="33"/>
                    </a:lnTo>
                    <a:lnTo>
                      <a:pt x="608" y="27"/>
                    </a:lnTo>
                    <a:lnTo>
                      <a:pt x="597" y="16"/>
                    </a:lnTo>
                    <a:lnTo>
                      <a:pt x="599" y="8"/>
                    </a:lnTo>
                    <a:lnTo>
                      <a:pt x="602" y="8"/>
                    </a:lnTo>
                    <a:lnTo>
                      <a:pt x="602" y="3"/>
                    </a:lnTo>
                    <a:lnTo>
                      <a:pt x="608" y="3"/>
                    </a:lnTo>
                    <a:lnTo>
                      <a:pt x="630" y="9"/>
                    </a:lnTo>
                    <a:lnTo>
                      <a:pt x="632" y="15"/>
                    </a:lnTo>
                    <a:lnTo>
                      <a:pt x="650" y="33"/>
                    </a:lnTo>
                    <a:lnTo>
                      <a:pt x="665" y="40"/>
                    </a:lnTo>
                    <a:lnTo>
                      <a:pt x="667" y="37"/>
                    </a:lnTo>
                    <a:lnTo>
                      <a:pt x="669" y="31"/>
                    </a:lnTo>
                    <a:lnTo>
                      <a:pt x="662" y="28"/>
                    </a:lnTo>
                    <a:lnTo>
                      <a:pt x="661" y="21"/>
                    </a:lnTo>
                    <a:lnTo>
                      <a:pt x="661" y="15"/>
                    </a:lnTo>
                    <a:lnTo>
                      <a:pt x="666" y="14"/>
                    </a:lnTo>
                    <a:lnTo>
                      <a:pt x="676" y="19"/>
                    </a:lnTo>
                    <a:lnTo>
                      <a:pt x="678" y="25"/>
                    </a:lnTo>
                    <a:lnTo>
                      <a:pt x="687" y="28"/>
                    </a:lnTo>
                    <a:lnTo>
                      <a:pt x="691" y="44"/>
                    </a:lnTo>
                    <a:lnTo>
                      <a:pt x="696" y="52"/>
                    </a:lnTo>
                    <a:lnTo>
                      <a:pt x="720" y="67"/>
                    </a:lnTo>
                    <a:lnTo>
                      <a:pt x="720" y="74"/>
                    </a:lnTo>
                    <a:lnTo>
                      <a:pt x="734" y="81"/>
                    </a:lnTo>
                    <a:lnTo>
                      <a:pt x="741" y="91"/>
                    </a:lnTo>
                    <a:lnTo>
                      <a:pt x="742" y="96"/>
                    </a:lnTo>
                    <a:lnTo>
                      <a:pt x="750" y="102"/>
                    </a:lnTo>
                    <a:lnTo>
                      <a:pt x="751" y="110"/>
                    </a:lnTo>
                    <a:lnTo>
                      <a:pt x="745" y="123"/>
                    </a:lnTo>
                    <a:lnTo>
                      <a:pt x="751" y="123"/>
                    </a:lnTo>
                    <a:lnTo>
                      <a:pt x="756" y="140"/>
                    </a:lnTo>
                    <a:lnTo>
                      <a:pt x="756" y="151"/>
                    </a:lnTo>
                    <a:lnTo>
                      <a:pt x="755" y="156"/>
                    </a:lnTo>
                    <a:lnTo>
                      <a:pt x="758" y="166"/>
                    </a:lnTo>
                    <a:lnTo>
                      <a:pt x="759" y="177"/>
                    </a:lnTo>
                    <a:lnTo>
                      <a:pt x="766" y="200"/>
                    </a:lnTo>
                    <a:lnTo>
                      <a:pt x="768" y="246"/>
                    </a:lnTo>
                    <a:lnTo>
                      <a:pt x="771" y="250"/>
                    </a:lnTo>
                    <a:lnTo>
                      <a:pt x="775" y="273"/>
                    </a:lnTo>
                    <a:lnTo>
                      <a:pt x="791" y="294"/>
                    </a:lnTo>
                    <a:lnTo>
                      <a:pt x="799" y="306"/>
                    </a:lnTo>
                    <a:lnTo>
                      <a:pt x="804" y="322"/>
                    </a:lnTo>
                    <a:lnTo>
                      <a:pt x="802" y="329"/>
                    </a:lnTo>
                    <a:lnTo>
                      <a:pt x="805" y="336"/>
                    </a:lnTo>
                    <a:lnTo>
                      <a:pt x="806" y="353"/>
                    </a:lnTo>
                    <a:lnTo>
                      <a:pt x="804" y="353"/>
                    </a:lnTo>
                    <a:lnTo>
                      <a:pt x="796" y="358"/>
                    </a:lnTo>
                    <a:lnTo>
                      <a:pt x="798" y="383"/>
                    </a:lnTo>
                    <a:lnTo>
                      <a:pt x="794" y="396"/>
                    </a:lnTo>
                    <a:lnTo>
                      <a:pt x="798" y="409"/>
                    </a:lnTo>
                    <a:lnTo>
                      <a:pt x="812" y="419"/>
                    </a:lnTo>
                    <a:lnTo>
                      <a:pt x="815" y="428"/>
                    </a:lnTo>
                    <a:lnTo>
                      <a:pt x="829" y="455"/>
                    </a:lnTo>
                    <a:lnTo>
                      <a:pt x="847" y="460"/>
                    </a:lnTo>
                    <a:lnTo>
                      <a:pt x="854" y="479"/>
                    </a:lnTo>
                    <a:lnTo>
                      <a:pt x="860" y="483"/>
                    </a:lnTo>
                    <a:lnTo>
                      <a:pt x="870" y="484"/>
                    </a:lnTo>
                    <a:lnTo>
                      <a:pt x="876" y="492"/>
                    </a:lnTo>
                    <a:lnTo>
                      <a:pt x="881" y="487"/>
                    </a:lnTo>
                    <a:lnTo>
                      <a:pt x="881" y="478"/>
                    </a:lnTo>
                    <a:lnTo>
                      <a:pt x="885" y="476"/>
                    </a:lnTo>
                    <a:lnTo>
                      <a:pt x="896" y="480"/>
                    </a:lnTo>
                    <a:lnTo>
                      <a:pt x="901" y="485"/>
                    </a:lnTo>
                    <a:lnTo>
                      <a:pt x="898" y="494"/>
                    </a:lnTo>
                    <a:lnTo>
                      <a:pt x="938" y="531"/>
                    </a:lnTo>
                    <a:lnTo>
                      <a:pt x="946" y="536"/>
                    </a:lnTo>
                    <a:lnTo>
                      <a:pt x="958" y="536"/>
                    </a:lnTo>
                    <a:lnTo>
                      <a:pt x="963" y="543"/>
                    </a:lnTo>
                    <a:lnTo>
                      <a:pt x="962" y="552"/>
                    </a:lnTo>
                    <a:lnTo>
                      <a:pt x="963" y="560"/>
                    </a:lnTo>
                    <a:lnTo>
                      <a:pt x="972" y="562"/>
                    </a:lnTo>
                    <a:lnTo>
                      <a:pt x="978" y="558"/>
                    </a:lnTo>
                    <a:lnTo>
                      <a:pt x="981" y="562"/>
                    </a:lnTo>
                    <a:lnTo>
                      <a:pt x="989" y="558"/>
                    </a:lnTo>
                    <a:lnTo>
                      <a:pt x="994" y="560"/>
                    </a:lnTo>
                    <a:lnTo>
                      <a:pt x="999" y="584"/>
                    </a:lnTo>
                    <a:lnTo>
                      <a:pt x="994" y="596"/>
                    </a:lnTo>
                    <a:lnTo>
                      <a:pt x="997" y="622"/>
                    </a:lnTo>
                    <a:lnTo>
                      <a:pt x="992" y="635"/>
                    </a:lnTo>
                    <a:lnTo>
                      <a:pt x="984" y="638"/>
                    </a:lnTo>
                    <a:lnTo>
                      <a:pt x="977" y="635"/>
                    </a:lnTo>
                    <a:lnTo>
                      <a:pt x="967" y="617"/>
                    </a:lnTo>
                    <a:lnTo>
                      <a:pt x="967" y="595"/>
                    </a:lnTo>
                    <a:lnTo>
                      <a:pt x="961" y="616"/>
                    </a:lnTo>
                    <a:lnTo>
                      <a:pt x="958" y="635"/>
                    </a:lnTo>
                    <a:lnTo>
                      <a:pt x="956" y="640"/>
                    </a:lnTo>
                    <a:lnTo>
                      <a:pt x="952" y="629"/>
                    </a:lnTo>
                    <a:lnTo>
                      <a:pt x="946" y="627"/>
                    </a:lnTo>
                    <a:lnTo>
                      <a:pt x="944" y="633"/>
                    </a:lnTo>
                    <a:lnTo>
                      <a:pt x="938" y="623"/>
                    </a:lnTo>
                    <a:lnTo>
                      <a:pt x="934" y="611"/>
                    </a:lnTo>
                    <a:lnTo>
                      <a:pt x="934" y="597"/>
                    </a:lnTo>
                    <a:lnTo>
                      <a:pt x="931" y="605"/>
                    </a:lnTo>
                    <a:lnTo>
                      <a:pt x="925" y="606"/>
                    </a:lnTo>
                    <a:lnTo>
                      <a:pt x="924" y="602"/>
                    </a:lnTo>
                    <a:lnTo>
                      <a:pt x="918" y="617"/>
                    </a:lnTo>
                    <a:lnTo>
                      <a:pt x="914" y="617"/>
                    </a:lnTo>
                    <a:lnTo>
                      <a:pt x="902" y="624"/>
                    </a:lnTo>
                    <a:lnTo>
                      <a:pt x="902" y="632"/>
                    </a:lnTo>
                    <a:lnTo>
                      <a:pt x="906" y="632"/>
                    </a:lnTo>
                    <a:lnTo>
                      <a:pt x="907" y="656"/>
                    </a:lnTo>
                    <a:lnTo>
                      <a:pt x="899" y="657"/>
                    </a:lnTo>
                    <a:lnTo>
                      <a:pt x="895" y="652"/>
                    </a:lnTo>
                    <a:lnTo>
                      <a:pt x="881" y="651"/>
                    </a:lnTo>
                    <a:lnTo>
                      <a:pt x="874" y="654"/>
                    </a:lnTo>
                    <a:lnTo>
                      <a:pt x="872" y="657"/>
                    </a:lnTo>
                    <a:lnTo>
                      <a:pt x="879" y="670"/>
                    </a:lnTo>
                    <a:lnTo>
                      <a:pt x="880" y="677"/>
                    </a:lnTo>
                    <a:lnTo>
                      <a:pt x="877" y="694"/>
                    </a:lnTo>
                    <a:lnTo>
                      <a:pt x="879" y="700"/>
                    </a:lnTo>
                    <a:lnTo>
                      <a:pt x="888" y="681"/>
                    </a:lnTo>
                    <a:lnTo>
                      <a:pt x="902" y="672"/>
                    </a:lnTo>
                    <a:lnTo>
                      <a:pt x="906" y="663"/>
                    </a:lnTo>
                    <a:lnTo>
                      <a:pt x="929" y="662"/>
                    </a:lnTo>
                    <a:lnTo>
                      <a:pt x="931" y="668"/>
                    </a:lnTo>
                    <a:lnTo>
                      <a:pt x="940" y="671"/>
                    </a:lnTo>
                    <a:lnTo>
                      <a:pt x="936" y="677"/>
                    </a:lnTo>
                    <a:lnTo>
                      <a:pt x="935" y="684"/>
                    </a:lnTo>
                    <a:lnTo>
                      <a:pt x="929" y="691"/>
                    </a:lnTo>
                    <a:lnTo>
                      <a:pt x="930" y="695"/>
                    </a:lnTo>
                    <a:lnTo>
                      <a:pt x="925" y="694"/>
                    </a:lnTo>
                    <a:lnTo>
                      <a:pt x="923" y="700"/>
                    </a:lnTo>
                    <a:lnTo>
                      <a:pt x="927" y="710"/>
                    </a:lnTo>
                    <a:lnTo>
                      <a:pt x="933" y="711"/>
                    </a:lnTo>
                    <a:lnTo>
                      <a:pt x="935" y="700"/>
                    </a:lnTo>
                    <a:lnTo>
                      <a:pt x="947" y="706"/>
                    </a:lnTo>
                    <a:lnTo>
                      <a:pt x="958" y="708"/>
                    </a:lnTo>
                    <a:lnTo>
                      <a:pt x="961" y="719"/>
                    </a:lnTo>
                    <a:lnTo>
                      <a:pt x="960" y="727"/>
                    </a:lnTo>
                    <a:lnTo>
                      <a:pt x="954" y="729"/>
                    </a:lnTo>
                    <a:lnTo>
                      <a:pt x="951" y="726"/>
                    </a:lnTo>
                    <a:lnTo>
                      <a:pt x="949" y="734"/>
                    </a:lnTo>
                    <a:lnTo>
                      <a:pt x="944" y="740"/>
                    </a:lnTo>
                    <a:lnTo>
                      <a:pt x="944" y="745"/>
                    </a:lnTo>
                    <a:lnTo>
                      <a:pt x="936" y="743"/>
                    </a:lnTo>
                    <a:lnTo>
                      <a:pt x="917" y="751"/>
                    </a:lnTo>
                    <a:lnTo>
                      <a:pt x="914" y="761"/>
                    </a:lnTo>
                    <a:lnTo>
                      <a:pt x="901" y="761"/>
                    </a:lnTo>
                    <a:lnTo>
                      <a:pt x="895" y="757"/>
                    </a:lnTo>
                    <a:lnTo>
                      <a:pt x="893" y="767"/>
                    </a:lnTo>
                    <a:lnTo>
                      <a:pt x="887" y="770"/>
                    </a:lnTo>
                    <a:lnTo>
                      <a:pt x="885" y="774"/>
                    </a:lnTo>
                    <a:lnTo>
                      <a:pt x="876" y="769"/>
                    </a:lnTo>
                    <a:lnTo>
                      <a:pt x="861" y="775"/>
                    </a:lnTo>
                    <a:lnTo>
                      <a:pt x="836" y="769"/>
                    </a:lnTo>
                    <a:lnTo>
                      <a:pt x="831" y="761"/>
                    </a:lnTo>
                    <a:lnTo>
                      <a:pt x="814" y="756"/>
                    </a:lnTo>
                    <a:lnTo>
                      <a:pt x="809" y="749"/>
                    </a:lnTo>
                    <a:lnTo>
                      <a:pt x="800" y="749"/>
                    </a:lnTo>
                    <a:lnTo>
                      <a:pt x="795" y="758"/>
                    </a:lnTo>
                    <a:lnTo>
                      <a:pt x="771" y="754"/>
                    </a:lnTo>
                    <a:lnTo>
                      <a:pt x="758" y="749"/>
                    </a:lnTo>
                    <a:lnTo>
                      <a:pt x="757" y="742"/>
                    </a:lnTo>
                    <a:lnTo>
                      <a:pt x="773" y="726"/>
                    </a:lnTo>
                    <a:lnTo>
                      <a:pt x="768" y="720"/>
                    </a:lnTo>
                    <a:lnTo>
                      <a:pt x="758" y="724"/>
                    </a:lnTo>
                    <a:lnTo>
                      <a:pt x="742" y="722"/>
                    </a:lnTo>
                    <a:lnTo>
                      <a:pt x="740" y="715"/>
                    </a:lnTo>
                    <a:lnTo>
                      <a:pt x="726" y="711"/>
                    </a:lnTo>
                    <a:lnTo>
                      <a:pt x="721" y="714"/>
                    </a:lnTo>
                    <a:lnTo>
                      <a:pt x="697" y="710"/>
                    </a:lnTo>
                    <a:lnTo>
                      <a:pt x="696" y="700"/>
                    </a:lnTo>
                    <a:lnTo>
                      <a:pt x="699" y="693"/>
                    </a:lnTo>
                    <a:lnTo>
                      <a:pt x="697" y="677"/>
                    </a:lnTo>
                    <a:lnTo>
                      <a:pt x="693" y="666"/>
                    </a:lnTo>
                    <a:lnTo>
                      <a:pt x="682" y="662"/>
                    </a:lnTo>
                    <a:lnTo>
                      <a:pt x="678" y="670"/>
                    </a:lnTo>
                    <a:lnTo>
                      <a:pt x="673" y="678"/>
                    </a:lnTo>
                    <a:lnTo>
                      <a:pt x="660" y="684"/>
                    </a:lnTo>
                    <a:lnTo>
                      <a:pt x="665" y="702"/>
                    </a:lnTo>
                    <a:lnTo>
                      <a:pt x="665" y="710"/>
                    </a:lnTo>
                    <a:lnTo>
                      <a:pt x="655" y="718"/>
                    </a:lnTo>
                    <a:lnTo>
                      <a:pt x="639" y="741"/>
                    </a:lnTo>
                    <a:lnTo>
                      <a:pt x="612" y="748"/>
                    </a:lnTo>
                    <a:lnTo>
                      <a:pt x="572" y="748"/>
                    </a:lnTo>
                    <a:lnTo>
                      <a:pt x="578" y="753"/>
                    </a:lnTo>
                    <a:lnTo>
                      <a:pt x="567" y="770"/>
                    </a:lnTo>
                    <a:lnTo>
                      <a:pt x="552" y="781"/>
                    </a:lnTo>
                    <a:lnTo>
                      <a:pt x="535" y="788"/>
                    </a:lnTo>
                    <a:lnTo>
                      <a:pt x="521" y="796"/>
                    </a:lnTo>
                    <a:lnTo>
                      <a:pt x="503" y="799"/>
                    </a:lnTo>
                    <a:lnTo>
                      <a:pt x="495" y="795"/>
                    </a:lnTo>
                    <a:lnTo>
                      <a:pt x="482" y="801"/>
                    </a:lnTo>
                    <a:lnTo>
                      <a:pt x="467" y="797"/>
                    </a:lnTo>
                    <a:lnTo>
                      <a:pt x="460" y="802"/>
                    </a:lnTo>
                    <a:lnTo>
                      <a:pt x="455" y="796"/>
                    </a:lnTo>
                    <a:lnTo>
                      <a:pt x="440" y="802"/>
                    </a:lnTo>
                    <a:lnTo>
                      <a:pt x="425" y="805"/>
                    </a:lnTo>
                    <a:lnTo>
                      <a:pt x="423" y="807"/>
                    </a:lnTo>
                    <a:lnTo>
                      <a:pt x="430" y="807"/>
                    </a:lnTo>
                    <a:lnTo>
                      <a:pt x="429" y="812"/>
                    </a:lnTo>
                    <a:lnTo>
                      <a:pt x="415" y="812"/>
                    </a:lnTo>
                    <a:lnTo>
                      <a:pt x="393" y="818"/>
                    </a:lnTo>
                    <a:lnTo>
                      <a:pt x="387" y="815"/>
                    </a:lnTo>
                    <a:lnTo>
                      <a:pt x="369" y="815"/>
                    </a:lnTo>
                    <a:lnTo>
                      <a:pt x="320" y="819"/>
                    </a:lnTo>
                    <a:lnTo>
                      <a:pt x="321" y="816"/>
                    </a:lnTo>
                    <a:lnTo>
                      <a:pt x="332" y="807"/>
                    </a:lnTo>
                    <a:lnTo>
                      <a:pt x="314" y="796"/>
                    </a:lnTo>
                    <a:lnTo>
                      <a:pt x="305" y="783"/>
                    </a:lnTo>
                    <a:lnTo>
                      <a:pt x="301" y="770"/>
                    </a:lnTo>
                    <a:lnTo>
                      <a:pt x="296" y="758"/>
                    </a:lnTo>
                    <a:lnTo>
                      <a:pt x="296" y="743"/>
                    </a:lnTo>
                    <a:lnTo>
                      <a:pt x="300" y="732"/>
                    </a:lnTo>
                    <a:lnTo>
                      <a:pt x="300" y="729"/>
                    </a:lnTo>
                    <a:lnTo>
                      <a:pt x="291" y="724"/>
                    </a:lnTo>
                    <a:lnTo>
                      <a:pt x="290" y="719"/>
                    </a:lnTo>
                    <a:lnTo>
                      <a:pt x="287" y="713"/>
                    </a:lnTo>
                    <a:lnTo>
                      <a:pt x="277" y="706"/>
                    </a:lnTo>
                    <a:lnTo>
                      <a:pt x="277" y="702"/>
                    </a:lnTo>
                    <a:lnTo>
                      <a:pt x="259" y="697"/>
                    </a:lnTo>
                    <a:lnTo>
                      <a:pt x="230" y="6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28" name="Freeform 290"/>
              <p:cNvSpPr>
                <a:spLocks noChangeAspect="1"/>
              </p:cNvSpPr>
              <p:nvPr/>
            </p:nvSpPr>
            <p:spPr bwMode="gray">
              <a:xfrm>
                <a:off x="1342" y="1267"/>
                <a:ext cx="27" cy="34"/>
              </a:xfrm>
              <a:custGeom>
                <a:avLst/>
                <a:gdLst/>
                <a:ahLst/>
                <a:cxnLst>
                  <a:cxn ang="0">
                    <a:pos x="114" y="130"/>
                  </a:cxn>
                  <a:cxn ang="0">
                    <a:pos x="114" y="121"/>
                  </a:cxn>
                  <a:cxn ang="0">
                    <a:pos x="118" y="111"/>
                  </a:cxn>
                  <a:cxn ang="0">
                    <a:pos x="127" y="95"/>
                  </a:cxn>
                  <a:cxn ang="0">
                    <a:pos x="132" y="76"/>
                  </a:cxn>
                  <a:cxn ang="0">
                    <a:pos x="135" y="59"/>
                  </a:cxn>
                  <a:cxn ang="0">
                    <a:pos x="135" y="46"/>
                  </a:cxn>
                  <a:cxn ang="0">
                    <a:pos x="137" y="39"/>
                  </a:cxn>
                  <a:cxn ang="0">
                    <a:pos x="134" y="29"/>
                  </a:cxn>
                  <a:cxn ang="0">
                    <a:pos x="126" y="28"/>
                  </a:cxn>
                  <a:cxn ang="0">
                    <a:pos x="120" y="16"/>
                  </a:cxn>
                  <a:cxn ang="0">
                    <a:pos x="99" y="2"/>
                  </a:cxn>
                  <a:cxn ang="0">
                    <a:pos x="88" y="0"/>
                  </a:cxn>
                  <a:cxn ang="0">
                    <a:pos x="69" y="6"/>
                  </a:cxn>
                  <a:cxn ang="0">
                    <a:pos x="34" y="6"/>
                  </a:cxn>
                  <a:cxn ang="0">
                    <a:pos x="23" y="12"/>
                  </a:cxn>
                  <a:cxn ang="0">
                    <a:pos x="13" y="32"/>
                  </a:cxn>
                  <a:cxn ang="0">
                    <a:pos x="2" y="48"/>
                  </a:cxn>
                  <a:cxn ang="0">
                    <a:pos x="0" y="57"/>
                  </a:cxn>
                  <a:cxn ang="0">
                    <a:pos x="26" y="71"/>
                  </a:cxn>
                  <a:cxn ang="0">
                    <a:pos x="32" y="81"/>
                  </a:cxn>
                  <a:cxn ang="0">
                    <a:pos x="44" y="92"/>
                  </a:cxn>
                  <a:cxn ang="0">
                    <a:pos x="54" y="109"/>
                  </a:cxn>
                  <a:cxn ang="0">
                    <a:pos x="60" y="115"/>
                  </a:cxn>
                  <a:cxn ang="0">
                    <a:pos x="71" y="132"/>
                  </a:cxn>
                  <a:cxn ang="0">
                    <a:pos x="72" y="141"/>
                  </a:cxn>
                  <a:cxn ang="0">
                    <a:pos x="93" y="167"/>
                  </a:cxn>
                  <a:cxn ang="0">
                    <a:pos x="96" y="163"/>
                  </a:cxn>
                  <a:cxn ang="0">
                    <a:pos x="96" y="158"/>
                  </a:cxn>
                  <a:cxn ang="0">
                    <a:pos x="100" y="158"/>
                  </a:cxn>
                  <a:cxn ang="0">
                    <a:pos x="110" y="145"/>
                  </a:cxn>
                  <a:cxn ang="0">
                    <a:pos x="114" y="136"/>
                  </a:cxn>
                  <a:cxn ang="0">
                    <a:pos x="114" y="130"/>
                  </a:cxn>
                </a:cxnLst>
                <a:rect l="0" t="0" r="r" b="b"/>
                <a:pathLst>
                  <a:path w="137" h="167">
                    <a:moveTo>
                      <a:pt x="114" y="130"/>
                    </a:moveTo>
                    <a:lnTo>
                      <a:pt x="114" y="121"/>
                    </a:lnTo>
                    <a:lnTo>
                      <a:pt x="118" y="111"/>
                    </a:lnTo>
                    <a:lnTo>
                      <a:pt x="127" y="95"/>
                    </a:lnTo>
                    <a:lnTo>
                      <a:pt x="132" y="76"/>
                    </a:lnTo>
                    <a:lnTo>
                      <a:pt x="135" y="59"/>
                    </a:lnTo>
                    <a:lnTo>
                      <a:pt x="135" y="46"/>
                    </a:lnTo>
                    <a:lnTo>
                      <a:pt x="137" y="39"/>
                    </a:lnTo>
                    <a:lnTo>
                      <a:pt x="134" y="29"/>
                    </a:lnTo>
                    <a:lnTo>
                      <a:pt x="126" y="28"/>
                    </a:lnTo>
                    <a:lnTo>
                      <a:pt x="120" y="16"/>
                    </a:lnTo>
                    <a:lnTo>
                      <a:pt x="99" y="2"/>
                    </a:lnTo>
                    <a:lnTo>
                      <a:pt x="88" y="0"/>
                    </a:lnTo>
                    <a:lnTo>
                      <a:pt x="69" y="6"/>
                    </a:lnTo>
                    <a:lnTo>
                      <a:pt x="34" y="6"/>
                    </a:lnTo>
                    <a:lnTo>
                      <a:pt x="23" y="12"/>
                    </a:lnTo>
                    <a:lnTo>
                      <a:pt x="13" y="32"/>
                    </a:lnTo>
                    <a:lnTo>
                      <a:pt x="2" y="48"/>
                    </a:lnTo>
                    <a:lnTo>
                      <a:pt x="0" y="57"/>
                    </a:lnTo>
                    <a:lnTo>
                      <a:pt x="26" y="71"/>
                    </a:lnTo>
                    <a:lnTo>
                      <a:pt x="32" y="81"/>
                    </a:lnTo>
                    <a:lnTo>
                      <a:pt x="44" y="92"/>
                    </a:lnTo>
                    <a:lnTo>
                      <a:pt x="54" y="109"/>
                    </a:lnTo>
                    <a:lnTo>
                      <a:pt x="60" y="115"/>
                    </a:lnTo>
                    <a:lnTo>
                      <a:pt x="71" y="132"/>
                    </a:lnTo>
                    <a:lnTo>
                      <a:pt x="72" y="141"/>
                    </a:lnTo>
                    <a:lnTo>
                      <a:pt x="93" y="167"/>
                    </a:lnTo>
                    <a:lnTo>
                      <a:pt x="96" y="163"/>
                    </a:lnTo>
                    <a:lnTo>
                      <a:pt x="96" y="158"/>
                    </a:lnTo>
                    <a:lnTo>
                      <a:pt x="100" y="158"/>
                    </a:lnTo>
                    <a:lnTo>
                      <a:pt x="110" y="145"/>
                    </a:lnTo>
                    <a:lnTo>
                      <a:pt x="114" y="136"/>
                    </a:lnTo>
                    <a:lnTo>
                      <a:pt x="114" y="13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29" name="Freeform 291"/>
              <p:cNvSpPr>
                <a:spLocks noChangeAspect="1"/>
              </p:cNvSpPr>
              <p:nvPr/>
            </p:nvSpPr>
            <p:spPr bwMode="gray">
              <a:xfrm>
                <a:off x="1392" y="1262"/>
                <a:ext cx="67" cy="97"/>
              </a:xfrm>
              <a:custGeom>
                <a:avLst/>
                <a:gdLst/>
                <a:ahLst/>
                <a:cxnLst>
                  <a:cxn ang="0">
                    <a:pos x="124" y="351"/>
                  </a:cxn>
                  <a:cxn ang="0">
                    <a:pos x="109" y="334"/>
                  </a:cxn>
                  <a:cxn ang="0">
                    <a:pos x="87" y="317"/>
                  </a:cxn>
                  <a:cxn ang="0">
                    <a:pos x="55" y="322"/>
                  </a:cxn>
                  <a:cxn ang="0">
                    <a:pos x="40" y="291"/>
                  </a:cxn>
                  <a:cxn ang="0">
                    <a:pos x="1" y="245"/>
                  </a:cxn>
                  <a:cxn ang="0">
                    <a:pos x="6" y="189"/>
                  </a:cxn>
                  <a:cxn ang="0">
                    <a:pos x="35" y="189"/>
                  </a:cxn>
                  <a:cxn ang="0">
                    <a:pos x="42" y="202"/>
                  </a:cxn>
                  <a:cxn ang="0">
                    <a:pos x="64" y="217"/>
                  </a:cxn>
                  <a:cxn ang="0">
                    <a:pos x="71" y="244"/>
                  </a:cxn>
                  <a:cxn ang="0">
                    <a:pos x="99" y="236"/>
                  </a:cxn>
                  <a:cxn ang="0">
                    <a:pos x="124" y="223"/>
                  </a:cxn>
                  <a:cxn ang="0">
                    <a:pos x="120" y="196"/>
                  </a:cxn>
                  <a:cxn ang="0">
                    <a:pos x="132" y="190"/>
                  </a:cxn>
                  <a:cxn ang="0">
                    <a:pos x="116" y="171"/>
                  </a:cxn>
                  <a:cxn ang="0">
                    <a:pos x="110" y="144"/>
                  </a:cxn>
                  <a:cxn ang="0">
                    <a:pos x="137" y="151"/>
                  </a:cxn>
                  <a:cxn ang="0">
                    <a:pos x="114" y="119"/>
                  </a:cxn>
                  <a:cxn ang="0">
                    <a:pos x="93" y="134"/>
                  </a:cxn>
                  <a:cxn ang="0">
                    <a:pos x="61" y="105"/>
                  </a:cxn>
                  <a:cxn ang="0">
                    <a:pos x="80" y="78"/>
                  </a:cxn>
                  <a:cxn ang="0">
                    <a:pos x="99" y="98"/>
                  </a:cxn>
                  <a:cxn ang="0">
                    <a:pos x="98" y="71"/>
                  </a:cxn>
                  <a:cxn ang="0">
                    <a:pos x="71" y="59"/>
                  </a:cxn>
                  <a:cxn ang="0">
                    <a:pos x="96" y="21"/>
                  </a:cxn>
                  <a:cxn ang="0">
                    <a:pos x="124" y="39"/>
                  </a:cxn>
                  <a:cxn ang="0">
                    <a:pos x="113" y="19"/>
                  </a:cxn>
                  <a:cxn ang="0">
                    <a:pos x="129" y="0"/>
                  </a:cxn>
                  <a:cxn ang="0">
                    <a:pos x="152" y="22"/>
                  </a:cxn>
                  <a:cxn ang="0">
                    <a:pos x="188" y="34"/>
                  </a:cxn>
                  <a:cxn ang="0">
                    <a:pos x="248" y="8"/>
                  </a:cxn>
                  <a:cxn ang="0">
                    <a:pos x="288" y="26"/>
                  </a:cxn>
                  <a:cxn ang="0">
                    <a:pos x="284" y="66"/>
                  </a:cxn>
                  <a:cxn ang="0">
                    <a:pos x="270" y="76"/>
                  </a:cxn>
                  <a:cxn ang="0">
                    <a:pos x="282" y="112"/>
                  </a:cxn>
                  <a:cxn ang="0">
                    <a:pos x="250" y="130"/>
                  </a:cxn>
                  <a:cxn ang="0">
                    <a:pos x="228" y="164"/>
                  </a:cxn>
                  <a:cxn ang="0">
                    <a:pos x="220" y="195"/>
                  </a:cxn>
                  <a:cxn ang="0">
                    <a:pos x="265" y="173"/>
                  </a:cxn>
                  <a:cxn ang="0">
                    <a:pos x="282" y="204"/>
                  </a:cxn>
                  <a:cxn ang="0">
                    <a:pos x="293" y="222"/>
                  </a:cxn>
                  <a:cxn ang="0">
                    <a:pos x="290" y="248"/>
                  </a:cxn>
                  <a:cxn ang="0">
                    <a:pos x="315" y="222"/>
                  </a:cxn>
                  <a:cxn ang="0">
                    <a:pos x="324" y="247"/>
                  </a:cxn>
                  <a:cxn ang="0">
                    <a:pos x="329" y="288"/>
                  </a:cxn>
                  <a:cxn ang="0">
                    <a:pos x="320" y="313"/>
                  </a:cxn>
                  <a:cxn ang="0">
                    <a:pos x="323" y="344"/>
                  </a:cxn>
                  <a:cxn ang="0">
                    <a:pos x="325" y="360"/>
                  </a:cxn>
                  <a:cxn ang="0">
                    <a:pos x="322" y="389"/>
                  </a:cxn>
                  <a:cxn ang="0">
                    <a:pos x="303" y="410"/>
                  </a:cxn>
                  <a:cxn ang="0">
                    <a:pos x="249" y="426"/>
                  </a:cxn>
                  <a:cxn ang="0">
                    <a:pos x="248" y="444"/>
                  </a:cxn>
                  <a:cxn ang="0">
                    <a:pos x="229" y="475"/>
                  </a:cxn>
                  <a:cxn ang="0">
                    <a:pos x="205" y="464"/>
                  </a:cxn>
                  <a:cxn ang="0">
                    <a:pos x="187" y="473"/>
                  </a:cxn>
                  <a:cxn ang="0">
                    <a:pos x="172" y="424"/>
                  </a:cxn>
                  <a:cxn ang="0">
                    <a:pos x="144" y="384"/>
                  </a:cxn>
                </a:cxnLst>
                <a:rect l="0" t="0" r="r" b="b"/>
                <a:pathLst>
                  <a:path w="331" h="484">
                    <a:moveTo>
                      <a:pt x="137" y="376"/>
                    </a:moveTo>
                    <a:lnTo>
                      <a:pt x="132" y="371"/>
                    </a:lnTo>
                    <a:lnTo>
                      <a:pt x="124" y="351"/>
                    </a:lnTo>
                    <a:lnTo>
                      <a:pt x="123" y="344"/>
                    </a:lnTo>
                    <a:lnTo>
                      <a:pt x="116" y="336"/>
                    </a:lnTo>
                    <a:lnTo>
                      <a:pt x="109" y="334"/>
                    </a:lnTo>
                    <a:lnTo>
                      <a:pt x="99" y="341"/>
                    </a:lnTo>
                    <a:lnTo>
                      <a:pt x="94" y="328"/>
                    </a:lnTo>
                    <a:lnTo>
                      <a:pt x="87" y="317"/>
                    </a:lnTo>
                    <a:lnTo>
                      <a:pt x="81" y="317"/>
                    </a:lnTo>
                    <a:lnTo>
                      <a:pt x="78" y="325"/>
                    </a:lnTo>
                    <a:lnTo>
                      <a:pt x="55" y="322"/>
                    </a:lnTo>
                    <a:lnTo>
                      <a:pt x="51" y="307"/>
                    </a:lnTo>
                    <a:lnTo>
                      <a:pt x="42" y="297"/>
                    </a:lnTo>
                    <a:lnTo>
                      <a:pt x="40" y="291"/>
                    </a:lnTo>
                    <a:lnTo>
                      <a:pt x="22" y="275"/>
                    </a:lnTo>
                    <a:lnTo>
                      <a:pt x="18" y="268"/>
                    </a:lnTo>
                    <a:lnTo>
                      <a:pt x="1" y="245"/>
                    </a:lnTo>
                    <a:lnTo>
                      <a:pt x="0" y="227"/>
                    </a:lnTo>
                    <a:lnTo>
                      <a:pt x="2" y="205"/>
                    </a:lnTo>
                    <a:lnTo>
                      <a:pt x="6" y="189"/>
                    </a:lnTo>
                    <a:lnTo>
                      <a:pt x="15" y="182"/>
                    </a:lnTo>
                    <a:lnTo>
                      <a:pt x="28" y="179"/>
                    </a:lnTo>
                    <a:lnTo>
                      <a:pt x="35" y="189"/>
                    </a:lnTo>
                    <a:lnTo>
                      <a:pt x="43" y="194"/>
                    </a:lnTo>
                    <a:lnTo>
                      <a:pt x="44" y="195"/>
                    </a:lnTo>
                    <a:lnTo>
                      <a:pt x="42" y="202"/>
                    </a:lnTo>
                    <a:lnTo>
                      <a:pt x="48" y="209"/>
                    </a:lnTo>
                    <a:lnTo>
                      <a:pt x="59" y="212"/>
                    </a:lnTo>
                    <a:lnTo>
                      <a:pt x="64" y="217"/>
                    </a:lnTo>
                    <a:lnTo>
                      <a:pt x="65" y="228"/>
                    </a:lnTo>
                    <a:lnTo>
                      <a:pt x="69" y="236"/>
                    </a:lnTo>
                    <a:lnTo>
                      <a:pt x="71" y="244"/>
                    </a:lnTo>
                    <a:lnTo>
                      <a:pt x="89" y="245"/>
                    </a:lnTo>
                    <a:lnTo>
                      <a:pt x="97" y="241"/>
                    </a:lnTo>
                    <a:lnTo>
                      <a:pt x="99" y="236"/>
                    </a:lnTo>
                    <a:lnTo>
                      <a:pt x="105" y="238"/>
                    </a:lnTo>
                    <a:lnTo>
                      <a:pt x="113" y="236"/>
                    </a:lnTo>
                    <a:lnTo>
                      <a:pt x="124" y="223"/>
                    </a:lnTo>
                    <a:lnTo>
                      <a:pt x="119" y="214"/>
                    </a:lnTo>
                    <a:lnTo>
                      <a:pt x="116" y="196"/>
                    </a:lnTo>
                    <a:lnTo>
                      <a:pt x="120" y="196"/>
                    </a:lnTo>
                    <a:lnTo>
                      <a:pt x="128" y="206"/>
                    </a:lnTo>
                    <a:lnTo>
                      <a:pt x="132" y="204"/>
                    </a:lnTo>
                    <a:lnTo>
                      <a:pt x="132" y="190"/>
                    </a:lnTo>
                    <a:lnTo>
                      <a:pt x="129" y="183"/>
                    </a:lnTo>
                    <a:lnTo>
                      <a:pt x="119" y="182"/>
                    </a:lnTo>
                    <a:lnTo>
                      <a:pt x="116" y="171"/>
                    </a:lnTo>
                    <a:lnTo>
                      <a:pt x="112" y="168"/>
                    </a:lnTo>
                    <a:lnTo>
                      <a:pt x="112" y="155"/>
                    </a:lnTo>
                    <a:lnTo>
                      <a:pt x="110" y="144"/>
                    </a:lnTo>
                    <a:lnTo>
                      <a:pt x="112" y="140"/>
                    </a:lnTo>
                    <a:lnTo>
                      <a:pt x="121" y="137"/>
                    </a:lnTo>
                    <a:lnTo>
                      <a:pt x="137" y="151"/>
                    </a:lnTo>
                    <a:lnTo>
                      <a:pt x="140" y="146"/>
                    </a:lnTo>
                    <a:lnTo>
                      <a:pt x="118" y="113"/>
                    </a:lnTo>
                    <a:lnTo>
                      <a:pt x="114" y="119"/>
                    </a:lnTo>
                    <a:lnTo>
                      <a:pt x="113" y="128"/>
                    </a:lnTo>
                    <a:lnTo>
                      <a:pt x="104" y="131"/>
                    </a:lnTo>
                    <a:lnTo>
                      <a:pt x="93" y="134"/>
                    </a:lnTo>
                    <a:lnTo>
                      <a:pt x="77" y="123"/>
                    </a:lnTo>
                    <a:lnTo>
                      <a:pt x="69" y="107"/>
                    </a:lnTo>
                    <a:lnTo>
                      <a:pt x="61" y="105"/>
                    </a:lnTo>
                    <a:lnTo>
                      <a:pt x="59" y="89"/>
                    </a:lnTo>
                    <a:lnTo>
                      <a:pt x="60" y="78"/>
                    </a:lnTo>
                    <a:lnTo>
                      <a:pt x="80" y="78"/>
                    </a:lnTo>
                    <a:lnTo>
                      <a:pt x="87" y="85"/>
                    </a:lnTo>
                    <a:lnTo>
                      <a:pt x="89" y="92"/>
                    </a:lnTo>
                    <a:lnTo>
                      <a:pt x="99" y="98"/>
                    </a:lnTo>
                    <a:lnTo>
                      <a:pt x="102" y="92"/>
                    </a:lnTo>
                    <a:lnTo>
                      <a:pt x="98" y="80"/>
                    </a:lnTo>
                    <a:lnTo>
                      <a:pt x="98" y="71"/>
                    </a:lnTo>
                    <a:lnTo>
                      <a:pt x="85" y="67"/>
                    </a:lnTo>
                    <a:lnTo>
                      <a:pt x="80" y="59"/>
                    </a:lnTo>
                    <a:lnTo>
                      <a:pt x="71" y="59"/>
                    </a:lnTo>
                    <a:lnTo>
                      <a:pt x="66" y="45"/>
                    </a:lnTo>
                    <a:lnTo>
                      <a:pt x="77" y="32"/>
                    </a:lnTo>
                    <a:lnTo>
                      <a:pt x="96" y="21"/>
                    </a:lnTo>
                    <a:lnTo>
                      <a:pt x="101" y="28"/>
                    </a:lnTo>
                    <a:lnTo>
                      <a:pt x="114" y="32"/>
                    </a:lnTo>
                    <a:lnTo>
                      <a:pt x="124" y="39"/>
                    </a:lnTo>
                    <a:lnTo>
                      <a:pt x="126" y="32"/>
                    </a:lnTo>
                    <a:lnTo>
                      <a:pt x="126" y="24"/>
                    </a:lnTo>
                    <a:lnTo>
                      <a:pt x="113" y="19"/>
                    </a:lnTo>
                    <a:lnTo>
                      <a:pt x="109" y="12"/>
                    </a:lnTo>
                    <a:lnTo>
                      <a:pt x="119" y="5"/>
                    </a:lnTo>
                    <a:lnTo>
                      <a:pt x="129" y="0"/>
                    </a:lnTo>
                    <a:lnTo>
                      <a:pt x="135" y="5"/>
                    </a:lnTo>
                    <a:lnTo>
                      <a:pt x="144" y="21"/>
                    </a:lnTo>
                    <a:lnTo>
                      <a:pt x="152" y="22"/>
                    </a:lnTo>
                    <a:lnTo>
                      <a:pt x="164" y="32"/>
                    </a:lnTo>
                    <a:lnTo>
                      <a:pt x="175" y="37"/>
                    </a:lnTo>
                    <a:lnTo>
                      <a:pt x="188" y="34"/>
                    </a:lnTo>
                    <a:lnTo>
                      <a:pt x="193" y="38"/>
                    </a:lnTo>
                    <a:lnTo>
                      <a:pt x="217" y="31"/>
                    </a:lnTo>
                    <a:lnTo>
                      <a:pt x="248" y="8"/>
                    </a:lnTo>
                    <a:lnTo>
                      <a:pt x="274" y="1"/>
                    </a:lnTo>
                    <a:lnTo>
                      <a:pt x="276" y="8"/>
                    </a:lnTo>
                    <a:lnTo>
                      <a:pt x="288" y="26"/>
                    </a:lnTo>
                    <a:lnTo>
                      <a:pt x="295" y="28"/>
                    </a:lnTo>
                    <a:lnTo>
                      <a:pt x="293" y="51"/>
                    </a:lnTo>
                    <a:lnTo>
                      <a:pt x="284" y="66"/>
                    </a:lnTo>
                    <a:lnTo>
                      <a:pt x="270" y="69"/>
                    </a:lnTo>
                    <a:lnTo>
                      <a:pt x="266" y="75"/>
                    </a:lnTo>
                    <a:lnTo>
                      <a:pt x="270" y="76"/>
                    </a:lnTo>
                    <a:lnTo>
                      <a:pt x="281" y="86"/>
                    </a:lnTo>
                    <a:lnTo>
                      <a:pt x="284" y="94"/>
                    </a:lnTo>
                    <a:lnTo>
                      <a:pt x="282" y="112"/>
                    </a:lnTo>
                    <a:lnTo>
                      <a:pt x="279" y="108"/>
                    </a:lnTo>
                    <a:lnTo>
                      <a:pt x="268" y="112"/>
                    </a:lnTo>
                    <a:lnTo>
                      <a:pt x="250" y="130"/>
                    </a:lnTo>
                    <a:lnTo>
                      <a:pt x="241" y="148"/>
                    </a:lnTo>
                    <a:lnTo>
                      <a:pt x="233" y="155"/>
                    </a:lnTo>
                    <a:lnTo>
                      <a:pt x="228" y="164"/>
                    </a:lnTo>
                    <a:lnTo>
                      <a:pt x="221" y="172"/>
                    </a:lnTo>
                    <a:lnTo>
                      <a:pt x="220" y="184"/>
                    </a:lnTo>
                    <a:lnTo>
                      <a:pt x="220" y="195"/>
                    </a:lnTo>
                    <a:lnTo>
                      <a:pt x="242" y="172"/>
                    </a:lnTo>
                    <a:lnTo>
                      <a:pt x="257" y="167"/>
                    </a:lnTo>
                    <a:lnTo>
                      <a:pt x="265" y="173"/>
                    </a:lnTo>
                    <a:lnTo>
                      <a:pt x="280" y="189"/>
                    </a:lnTo>
                    <a:lnTo>
                      <a:pt x="279" y="201"/>
                    </a:lnTo>
                    <a:lnTo>
                      <a:pt x="282" y="204"/>
                    </a:lnTo>
                    <a:lnTo>
                      <a:pt x="285" y="215"/>
                    </a:lnTo>
                    <a:lnTo>
                      <a:pt x="290" y="216"/>
                    </a:lnTo>
                    <a:lnTo>
                      <a:pt x="293" y="222"/>
                    </a:lnTo>
                    <a:lnTo>
                      <a:pt x="295" y="228"/>
                    </a:lnTo>
                    <a:lnTo>
                      <a:pt x="290" y="238"/>
                    </a:lnTo>
                    <a:lnTo>
                      <a:pt x="290" y="248"/>
                    </a:lnTo>
                    <a:lnTo>
                      <a:pt x="303" y="236"/>
                    </a:lnTo>
                    <a:lnTo>
                      <a:pt x="314" y="234"/>
                    </a:lnTo>
                    <a:lnTo>
                      <a:pt x="315" y="222"/>
                    </a:lnTo>
                    <a:lnTo>
                      <a:pt x="322" y="232"/>
                    </a:lnTo>
                    <a:lnTo>
                      <a:pt x="322" y="242"/>
                    </a:lnTo>
                    <a:lnTo>
                      <a:pt x="324" y="247"/>
                    </a:lnTo>
                    <a:lnTo>
                      <a:pt x="331" y="274"/>
                    </a:lnTo>
                    <a:lnTo>
                      <a:pt x="331" y="282"/>
                    </a:lnTo>
                    <a:lnTo>
                      <a:pt x="329" y="288"/>
                    </a:lnTo>
                    <a:lnTo>
                      <a:pt x="319" y="300"/>
                    </a:lnTo>
                    <a:lnTo>
                      <a:pt x="314" y="301"/>
                    </a:lnTo>
                    <a:lnTo>
                      <a:pt x="320" y="313"/>
                    </a:lnTo>
                    <a:lnTo>
                      <a:pt x="323" y="322"/>
                    </a:lnTo>
                    <a:lnTo>
                      <a:pt x="324" y="338"/>
                    </a:lnTo>
                    <a:lnTo>
                      <a:pt x="323" y="344"/>
                    </a:lnTo>
                    <a:lnTo>
                      <a:pt x="315" y="355"/>
                    </a:lnTo>
                    <a:lnTo>
                      <a:pt x="323" y="354"/>
                    </a:lnTo>
                    <a:lnTo>
                      <a:pt x="325" y="360"/>
                    </a:lnTo>
                    <a:lnTo>
                      <a:pt x="327" y="373"/>
                    </a:lnTo>
                    <a:lnTo>
                      <a:pt x="327" y="385"/>
                    </a:lnTo>
                    <a:lnTo>
                      <a:pt x="322" y="389"/>
                    </a:lnTo>
                    <a:lnTo>
                      <a:pt x="318" y="384"/>
                    </a:lnTo>
                    <a:lnTo>
                      <a:pt x="307" y="393"/>
                    </a:lnTo>
                    <a:lnTo>
                      <a:pt x="303" y="410"/>
                    </a:lnTo>
                    <a:lnTo>
                      <a:pt x="280" y="428"/>
                    </a:lnTo>
                    <a:lnTo>
                      <a:pt x="266" y="422"/>
                    </a:lnTo>
                    <a:lnTo>
                      <a:pt x="249" y="426"/>
                    </a:lnTo>
                    <a:lnTo>
                      <a:pt x="238" y="422"/>
                    </a:lnTo>
                    <a:lnTo>
                      <a:pt x="236" y="428"/>
                    </a:lnTo>
                    <a:lnTo>
                      <a:pt x="248" y="444"/>
                    </a:lnTo>
                    <a:lnTo>
                      <a:pt x="248" y="454"/>
                    </a:lnTo>
                    <a:lnTo>
                      <a:pt x="231" y="467"/>
                    </a:lnTo>
                    <a:lnTo>
                      <a:pt x="229" y="475"/>
                    </a:lnTo>
                    <a:lnTo>
                      <a:pt x="221" y="483"/>
                    </a:lnTo>
                    <a:lnTo>
                      <a:pt x="212" y="484"/>
                    </a:lnTo>
                    <a:lnTo>
                      <a:pt x="205" y="464"/>
                    </a:lnTo>
                    <a:lnTo>
                      <a:pt x="199" y="465"/>
                    </a:lnTo>
                    <a:lnTo>
                      <a:pt x="195" y="473"/>
                    </a:lnTo>
                    <a:lnTo>
                      <a:pt x="187" y="473"/>
                    </a:lnTo>
                    <a:lnTo>
                      <a:pt x="182" y="454"/>
                    </a:lnTo>
                    <a:lnTo>
                      <a:pt x="178" y="431"/>
                    </a:lnTo>
                    <a:lnTo>
                      <a:pt x="172" y="424"/>
                    </a:lnTo>
                    <a:lnTo>
                      <a:pt x="167" y="406"/>
                    </a:lnTo>
                    <a:lnTo>
                      <a:pt x="158" y="394"/>
                    </a:lnTo>
                    <a:lnTo>
                      <a:pt x="144" y="384"/>
                    </a:lnTo>
                    <a:lnTo>
                      <a:pt x="137" y="37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30" name="Freeform 292"/>
              <p:cNvSpPr>
                <a:spLocks noChangeAspect="1"/>
              </p:cNvSpPr>
              <p:nvPr/>
            </p:nvSpPr>
            <p:spPr bwMode="gray">
              <a:xfrm>
                <a:off x="1388" y="1141"/>
                <a:ext cx="59" cy="76"/>
              </a:xfrm>
              <a:custGeom>
                <a:avLst/>
                <a:gdLst/>
                <a:ahLst/>
                <a:cxnLst>
                  <a:cxn ang="0">
                    <a:pos x="281" y="171"/>
                  </a:cxn>
                  <a:cxn ang="0">
                    <a:pos x="266" y="206"/>
                  </a:cxn>
                  <a:cxn ang="0">
                    <a:pos x="291" y="237"/>
                  </a:cxn>
                  <a:cxn ang="0">
                    <a:pos x="279" y="244"/>
                  </a:cxn>
                  <a:cxn ang="0">
                    <a:pos x="260" y="249"/>
                  </a:cxn>
                  <a:cxn ang="0">
                    <a:pos x="265" y="259"/>
                  </a:cxn>
                  <a:cxn ang="0">
                    <a:pos x="259" y="280"/>
                  </a:cxn>
                  <a:cxn ang="0">
                    <a:pos x="253" y="286"/>
                  </a:cxn>
                  <a:cxn ang="0">
                    <a:pos x="271" y="338"/>
                  </a:cxn>
                  <a:cxn ang="0">
                    <a:pos x="258" y="334"/>
                  </a:cxn>
                  <a:cxn ang="0">
                    <a:pos x="250" y="345"/>
                  </a:cxn>
                  <a:cxn ang="0">
                    <a:pos x="230" y="372"/>
                  </a:cxn>
                  <a:cxn ang="0">
                    <a:pos x="208" y="370"/>
                  </a:cxn>
                  <a:cxn ang="0">
                    <a:pos x="190" y="371"/>
                  </a:cxn>
                  <a:cxn ang="0">
                    <a:pos x="177" y="364"/>
                  </a:cxn>
                  <a:cxn ang="0">
                    <a:pos x="130" y="373"/>
                  </a:cxn>
                  <a:cxn ang="0">
                    <a:pos x="119" y="327"/>
                  </a:cxn>
                  <a:cxn ang="0">
                    <a:pos x="136" y="303"/>
                  </a:cxn>
                  <a:cxn ang="0">
                    <a:pos x="113" y="280"/>
                  </a:cxn>
                  <a:cxn ang="0">
                    <a:pos x="141" y="270"/>
                  </a:cxn>
                  <a:cxn ang="0">
                    <a:pos x="155" y="256"/>
                  </a:cxn>
                  <a:cxn ang="0">
                    <a:pos x="168" y="237"/>
                  </a:cxn>
                  <a:cxn ang="0">
                    <a:pos x="211" y="214"/>
                  </a:cxn>
                  <a:cxn ang="0">
                    <a:pos x="172" y="214"/>
                  </a:cxn>
                  <a:cxn ang="0">
                    <a:pos x="129" y="225"/>
                  </a:cxn>
                  <a:cxn ang="0">
                    <a:pos x="60" y="242"/>
                  </a:cxn>
                  <a:cxn ang="0">
                    <a:pos x="4" y="256"/>
                  </a:cxn>
                  <a:cxn ang="0">
                    <a:pos x="10" y="222"/>
                  </a:cxn>
                  <a:cxn ang="0">
                    <a:pos x="31" y="215"/>
                  </a:cxn>
                  <a:cxn ang="0">
                    <a:pos x="42" y="183"/>
                  </a:cxn>
                  <a:cxn ang="0">
                    <a:pos x="83" y="205"/>
                  </a:cxn>
                  <a:cxn ang="0">
                    <a:pos x="69" y="166"/>
                  </a:cxn>
                  <a:cxn ang="0">
                    <a:pos x="51" y="149"/>
                  </a:cxn>
                  <a:cxn ang="0">
                    <a:pos x="33" y="109"/>
                  </a:cxn>
                  <a:cxn ang="0">
                    <a:pos x="43" y="65"/>
                  </a:cxn>
                  <a:cxn ang="0">
                    <a:pos x="77" y="57"/>
                  </a:cxn>
                  <a:cxn ang="0">
                    <a:pos x="96" y="82"/>
                  </a:cxn>
                  <a:cxn ang="0">
                    <a:pos x="114" y="133"/>
                  </a:cxn>
                  <a:cxn ang="0">
                    <a:pos x="134" y="147"/>
                  </a:cxn>
                  <a:cxn ang="0">
                    <a:pos x="171" y="156"/>
                  </a:cxn>
                  <a:cxn ang="0">
                    <a:pos x="158" y="113"/>
                  </a:cxn>
                  <a:cxn ang="0">
                    <a:pos x="125" y="93"/>
                  </a:cxn>
                  <a:cxn ang="0">
                    <a:pos x="141" y="82"/>
                  </a:cxn>
                  <a:cxn ang="0">
                    <a:pos x="96" y="45"/>
                  </a:cxn>
                  <a:cxn ang="0">
                    <a:pos x="129" y="7"/>
                  </a:cxn>
                  <a:cxn ang="0">
                    <a:pos x="183" y="28"/>
                  </a:cxn>
                  <a:cxn ang="0">
                    <a:pos x="205" y="45"/>
                  </a:cxn>
                  <a:cxn ang="0">
                    <a:pos x="216" y="15"/>
                  </a:cxn>
                  <a:cxn ang="0">
                    <a:pos x="237" y="0"/>
                  </a:cxn>
                  <a:cxn ang="0">
                    <a:pos x="246" y="26"/>
                  </a:cxn>
                  <a:cxn ang="0">
                    <a:pos x="274" y="72"/>
                  </a:cxn>
                  <a:cxn ang="0">
                    <a:pos x="280" y="134"/>
                  </a:cxn>
                </a:cxnLst>
                <a:rect l="0" t="0" r="r" b="b"/>
                <a:pathLst>
                  <a:path w="292" h="380">
                    <a:moveTo>
                      <a:pt x="281" y="160"/>
                    </a:moveTo>
                    <a:lnTo>
                      <a:pt x="282" y="162"/>
                    </a:lnTo>
                    <a:lnTo>
                      <a:pt x="281" y="165"/>
                    </a:lnTo>
                    <a:lnTo>
                      <a:pt x="281" y="171"/>
                    </a:lnTo>
                    <a:lnTo>
                      <a:pt x="282" y="177"/>
                    </a:lnTo>
                    <a:lnTo>
                      <a:pt x="281" y="187"/>
                    </a:lnTo>
                    <a:lnTo>
                      <a:pt x="268" y="198"/>
                    </a:lnTo>
                    <a:lnTo>
                      <a:pt x="266" y="206"/>
                    </a:lnTo>
                    <a:lnTo>
                      <a:pt x="285" y="213"/>
                    </a:lnTo>
                    <a:lnTo>
                      <a:pt x="291" y="210"/>
                    </a:lnTo>
                    <a:lnTo>
                      <a:pt x="292" y="224"/>
                    </a:lnTo>
                    <a:lnTo>
                      <a:pt x="291" y="237"/>
                    </a:lnTo>
                    <a:lnTo>
                      <a:pt x="290" y="267"/>
                    </a:lnTo>
                    <a:lnTo>
                      <a:pt x="292" y="285"/>
                    </a:lnTo>
                    <a:lnTo>
                      <a:pt x="284" y="254"/>
                    </a:lnTo>
                    <a:lnTo>
                      <a:pt x="279" y="244"/>
                    </a:lnTo>
                    <a:lnTo>
                      <a:pt x="274" y="240"/>
                    </a:lnTo>
                    <a:lnTo>
                      <a:pt x="270" y="244"/>
                    </a:lnTo>
                    <a:lnTo>
                      <a:pt x="263" y="242"/>
                    </a:lnTo>
                    <a:lnTo>
                      <a:pt x="260" y="249"/>
                    </a:lnTo>
                    <a:lnTo>
                      <a:pt x="268" y="254"/>
                    </a:lnTo>
                    <a:lnTo>
                      <a:pt x="269" y="263"/>
                    </a:lnTo>
                    <a:lnTo>
                      <a:pt x="268" y="267"/>
                    </a:lnTo>
                    <a:lnTo>
                      <a:pt x="265" y="259"/>
                    </a:lnTo>
                    <a:lnTo>
                      <a:pt x="258" y="264"/>
                    </a:lnTo>
                    <a:lnTo>
                      <a:pt x="255" y="270"/>
                    </a:lnTo>
                    <a:lnTo>
                      <a:pt x="263" y="279"/>
                    </a:lnTo>
                    <a:lnTo>
                      <a:pt x="259" y="280"/>
                    </a:lnTo>
                    <a:lnTo>
                      <a:pt x="258" y="285"/>
                    </a:lnTo>
                    <a:lnTo>
                      <a:pt x="260" y="291"/>
                    </a:lnTo>
                    <a:lnTo>
                      <a:pt x="258" y="292"/>
                    </a:lnTo>
                    <a:lnTo>
                      <a:pt x="253" y="286"/>
                    </a:lnTo>
                    <a:lnTo>
                      <a:pt x="248" y="302"/>
                    </a:lnTo>
                    <a:lnTo>
                      <a:pt x="249" y="308"/>
                    </a:lnTo>
                    <a:lnTo>
                      <a:pt x="254" y="306"/>
                    </a:lnTo>
                    <a:lnTo>
                      <a:pt x="271" y="338"/>
                    </a:lnTo>
                    <a:lnTo>
                      <a:pt x="274" y="345"/>
                    </a:lnTo>
                    <a:lnTo>
                      <a:pt x="269" y="349"/>
                    </a:lnTo>
                    <a:lnTo>
                      <a:pt x="263" y="345"/>
                    </a:lnTo>
                    <a:lnTo>
                      <a:pt x="258" y="334"/>
                    </a:lnTo>
                    <a:lnTo>
                      <a:pt x="254" y="330"/>
                    </a:lnTo>
                    <a:lnTo>
                      <a:pt x="248" y="332"/>
                    </a:lnTo>
                    <a:lnTo>
                      <a:pt x="248" y="339"/>
                    </a:lnTo>
                    <a:lnTo>
                      <a:pt x="250" y="345"/>
                    </a:lnTo>
                    <a:lnTo>
                      <a:pt x="250" y="350"/>
                    </a:lnTo>
                    <a:lnTo>
                      <a:pt x="255" y="359"/>
                    </a:lnTo>
                    <a:lnTo>
                      <a:pt x="255" y="369"/>
                    </a:lnTo>
                    <a:lnTo>
                      <a:pt x="230" y="372"/>
                    </a:lnTo>
                    <a:lnTo>
                      <a:pt x="228" y="365"/>
                    </a:lnTo>
                    <a:lnTo>
                      <a:pt x="219" y="375"/>
                    </a:lnTo>
                    <a:lnTo>
                      <a:pt x="211" y="375"/>
                    </a:lnTo>
                    <a:lnTo>
                      <a:pt x="208" y="370"/>
                    </a:lnTo>
                    <a:lnTo>
                      <a:pt x="209" y="360"/>
                    </a:lnTo>
                    <a:lnTo>
                      <a:pt x="203" y="364"/>
                    </a:lnTo>
                    <a:lnTo>
                      <a:pt x="201" y="373"/>
                    </a:lnTo>
                    <a:lnTo>
                      <a:pt x="190" y="371"/>
                    </a:lnTo>
                    <a:lnTo>
                      <a:pt x="190" y="360"/>
                    </a:lnTo>
                    <a:lnTo>
                      <a:pt x="188" y="369"/>
                    </a:lnTo>
                    <a:lnTo>
                      <a:pt x="180" y="372"/>
                    </a:lnTo>
                    <a:lnTo>
                      <a:pt x="177" y="364"/>
                    </a:lnTo>
                    <a:lnTo>
                      <a:pt x="179" y="354"/>
                    </a:lnTo>
                    <a:lnTo>
                      <a:pt x="167" y="380"/>
                    </a:lnTo>
                    <a:lnTo>
                      <a:pt x="144" y="380"/>
                    </a:lnTo>
                    <a:lnTo>
                      <a:pt x="130" y="373"/>
                    </a:lnTo>
                    <a:lnTo>
                      <a:pt x="123" y="365"/>
                    </a:lnTo>
                    <a:lnTo>
                      <a:pt x="122" y="339"/>
                    </a:lnTo>
                    <a:lnTo>
                      <a:pt x="118" y="332"/>
                    </a:lnTo>
                    <a:lnTo>
                      <a:pt x="119" y="327"/>
                    </a:lnTo>
                    <a:lnTo>
                      <a:pt x="142" y="327"/>
                    </a:lnTo>
                    <a:lnTo>
                      <a:pt x="147" y="322"/>
                    </a:lnTo>
                    <a:lnTo>
                      <a:pt x="131" y="319"/>
                    </a:lnTo>
                    <a:lnTo>
                      <a:pt x="136" y="303"/>
                    </a:lnTo>
                    <a:lnTo>
                      <a:pt x="119" y="310"/>
                    </a:lnTo>
                    <a:lnTo>
                      <a:pt x="115" y="300"/>
                    </a:lnTo>
                    <a:lnTo>
                      <a:pt x="128" y="291"/>
                    </a:lnTo>
                    <a:lnTo>
                      <a:pt x="113" y="280"/>
                    </a:lnTo>
                    <a:lnTo>
                      <a:pt x="131" y="276"/>
                    </a:lnTo>
                    <a:lnTo>
                      <a:pt x="141" y="279"/>
                    </a:lnTo>
                    <a:lnTo>
                      <a:pt x="145" y="273"/>
                    </a:lnTo>
                    <a:lnTo>
                      <a:pt x="141" y="270"/>
                    </a:lnTo>
                    <a:lnTo>
                      <a:pt x="162" y="268"/>
                    </a:lnTo>
                    <a:lnTo>
                      <a:pt x="163" y="262"/>
                    </a:lnTo>
                    <a:lnTo>
                      <a:pt x="141" y="265"/>
                    </a:lnTo>
                    <a:lnTo>
                      <a:pt x="155" y="256"/>
                    </a:lnTo>
                    <a:lnTo>
                      <a:pt x="152" y="252"/>
                    </a:lnTo>
                    <a:lnTo>
                      <a:pt x="156" y="247"/>
                    </a:lnTo>
                    <a:lnTo>
                      <a:pt x="169" y="242"/>
                    </a:lnTo>
                    <a:lnTo>
                      <a:pt x="168" y="237"/>
                    </a:lnTo>
                    <a:lnTo>
                      <a:pt x="163" y="232"/>
                    </a:lnTo>
                    <a:lnTo>
                      <a:pt x="166" y="225"/>
                    </a:lnTo>
                    <a:lnTo>
                      <a:pt x="204" y="219"/>
                    </a:lnTo>
                    <a:lnTo>
                      <a:pt x="211" y="214"/>
                    </a:lnTo>
                    <a:lnTo>
                      <a:pt x="210" y="209"/>
                    </a:lnTo>
                    <a:lnTo>
                      <a:pt x="203" y="214"/>
                    </a:lnTo>
                    <a:lnTo>
                      <a:pt x="174" y="216"/>
                    </a:lnTo>
                    <a:lnTo>
                      <a:pt x="172" y="214"/>
                    </a:lnTo>
                    <a:lnTo>
                      <a:pt x="163" y="220"/>
                    </a:lnTo>
                    <a:lnTo>
                      <a:pt x="153" y="219"/>
                    </a:lnTo>
                    <a:lnTo>
                      <a:pt x="135" y="227"/>
                    </a:lnTo>
                    <a:lnTo>
                      <a:pt x="129" y="225"/>
                    </a:lnTo>
                    <a:lnTo>
                      <a:pt x="92" y="241"/>
                    </a:lnTo>
                    <a:lnTo>
                      <a:pt x="72" y="240"/>
                    </a:lnTo>
                    <a:lnTo>
                      <a:pt x="67" y="248"/>
                    </a:lnTo>
                    <a:lnTo>
                      <a:pt x="60" y="242"/>
                    </a:lnTo>
                    <a:lnTo>
                      <a:pt x="50" y="252"/>
                    </a:lnTo>
                    <a:lnTo>
                      <a:pt x="26" y="254"/>
                    </a:lnTo>
                    <a:lnTo>
                      <a:pt x="17" y="263"/>
                    </a:lnTo>
                    <a:lnTo>
                      <a:pt x="4" y="256"/>
                    </a:lnTo>
                    <a:lnTo>
                      <a:pt x="0" y="242"/>
                    </a:lnTo>
                    <a:lnTo>
                      <a:pt x="8" y="240"/>
                    </a:lnTo>
                    <a:lnTo>
                      <a:pt x="7" y="232"/>
                    </a:lnTo>
                    <a:lnTo>
                      <a:pt x="10" y="222"/>
                    </a:lnTo>
                    <a:lnTo>
                      <a:pt x="18" y="220"/>
                    </a:lnTo>
                    <a:lnTo>
                      <a:pt x="39" y="227"/>
                    </a:lnTo>
                    <a:lnTo>
                      <a:pt x="37" y="219"/>
                    </a:lnTo>
                    <a:lnTo>
                      <a:pt x="31" y="215"/>
                    </a:lnTo>
                    <a:lnTo>
                      <a:pt x="33" y="206"/>
                    </a:lnTo>
                    <a:lnTo>
                      <a:pt x="27" y="206"/>
                    </a:lnTo>
                    <a:lnTo>
                      <a:pt x="28" y="193"/>
                    </a:lnTo>
                    <a:lnTo>
                      <a:pt x="42" y="183"/>
                    </a:lnTo>
                    <a:lnTo>
                      <a:pt x="49" y="183"/>
                    </a:lnTo>
                    <a:lnTo>
                      <a:pt x="67" y="198"/>
                    </a:lnTo>
                    <a:lnTo>
                      <a:pt x="71" y="209"/>
                    </a:lnTo>
                    <a:lnTo>
                      <a:pt x="83" y="205"/>
                    </a:lnTo>
                    <a:lnTo>
                      <a:pt x="82" y="195"/>
                    </a:lnTo>
                    <a:lnTo>
                      <a:pt x="81" y="187"/>
                    </a:lnTo>
                    <a:lnTo>
                      <a:pt x="65" y="176"/>
                    </a:lnTo>
                    <a:lnTo>
                      <a:pt x="69" y="166"/>
                    </a:lnTo>
                    <a:lnTo>
                      <a:pt x="77" y="156"/>
                    </a:lnTo>
                    <a:lnTo>
                      <a:pt x="77" y="150"/>
                    </a:lnTo>
                    <a:lnTo>
                      <a:pt x="53" y="161"/>
                    </a:lnTo>
                    <a:lnTo>
                      <a:pt x="51" y="149"/>
                    </a:lnTo>
                    <a:lnTo>
                      <a:pt x="44" y="136"/>
                    </a:lnTo>
                    <a:lnTo>
                      <a:pt x="44" y="122"/>
                    </a:lnTo>
                    <a:lnTo>
                      <a:pt x="48" y="109"/>
                    </a:lnTo>
                    <a:lnTo>
                      <a:pt x="33" y="109"/>
                    </a:lnTo>
                    <a:lnTo>
                      <a:pt x="34" y="95"/>
                    </a:lnTo>
                    <a:lnTo>
                      <a:pt x="33" y="85"/>
                    </a:lnTo>
                    <a:lnTo>
                      <a:pt x="44" y="66"/>
                    </a:lnTo>
                    <a:lnTo>
                      <a:pt x="43" y="65"/>
                    </a:lnTo>
                    <a:lnTo>
                      <a:pt x="47" y="55"/>
                    </a:lnTo>
                    <a:lnTo>
                      <a:pt x="53" y="50"/>
                    </a:lnTo>
                    <a:lnTo>
                      <a:pt x="74" y="58"/>
                    </a:lnTo>
                    <a:lnTo>
                      <a:pt x="77" y="57"/>
                    </a:lnTo>
                    <a:lnTo>
                      <a:pt x="81" y="63"/>
                    </a:lnTo>
                    <a:lnTo>
                      <a:pt x="81" y="74"/>
                    </a:lnTo>
                    <a:lnTo>
                      <a:pt x="85" y="72"/>
                    </a:lnTo>
                    <a:lnTo>
                      <a:pt x="96" y="82"/>
                    </a:lnTo>
                    <a:lnTo>
                      <a:pt x="90" y="93"/>
                    </a:lnTo>
                    <a:lnTo>
                      <a:pt x="110" y="123"/>
                    </a:lnTo>
                    <a:lnTo>
                      <a:pt x="110" y="127"/>
                    </a:lnTo>
                    <a:lnTo>
                      <a:pt x="114" y="133"/>
                    </a:lnTo>
                    <a:lnTo>
                      <a:pt x="122" y="129"/>
                    </a:lnTo>
                    <a:lnTo>
                      <a:pt x="128" y="131"/>
                    </a:lnTo>
                    <a:lnTo>
                      <a:pt x="122" y="140"/>
                    </a:lnTo>
                    <a:lnTo>
                      <a:pt x="134" y="147"/>
                    </a:lnTo>
                    <a:lnTo>
                      <a:pt x="150" y="165"/>
                    </a:lnTo>
                    <a:lnTo>
                      <a:pt x="161" y="167"/>
                    </a:lnTo>
                    <a:lnTo>
                      <a:pt x="169" y="160"/>
                    </a:lnTo>
                    <a:lnTo>
                      <a:pt x="171" y="156"/>
                    </a:lnTo>
                    <a:lnTo>
                      <a:pt x="161" y="158"/>
                    </a:lnTo>
                    <a:lnTo>
                      <a:pt x="152" y="144"/>
                    </a:lnTo>
                    <a:lnTo>
                      <a:pt x="142" y="117"/>
                    </a:lnTo>
                    <a:lnTo>
                      <a:pt x="158" y="113"/>
                    </a:lnTo>
                    <a:lnTo>
                      <a:pt x="153" y="104"/>
                    </a:lnTo>
                    <a:lnTo>
                      <a:pt x="130" y="108"/>
                    </a:lnTo>
                    <a:lnTo>
                      <a:pt x="122" y="100"/>
                    </a:lnTo>
                    <a:lnTo>
                      <a:pt x="125" y="93"/>
                    </a:lnTo>
                    <a:lnTo>
                      <a:pt x="137" y="93"/>
                    </a:lnTo>
                    <a:lnTo>
                      <a:pt x="140" y="86"/>
                    </a:lnTo>
                    <a:lnTo>
                      <a:pt x="147" y="86"/>
                    </a:lnTo>
                    <a:lnTo>
                      <a:pt x="141" y="82"/>
                    </a:lnTo>
                    <a:lnTo>
                      <a:pt x="133" y="71"/>
                    </a:lnTo>
                    <a:lnTo>
                      <a:pt x="115" y="71"/>
                    </a:lnTo>
                    <a:lnTo>
                      <a:pt x="107" y="64"/>
                    </a:lnTo>
                    <a:lnTo>
                      <a:pt x="96" y="45"/>
                    </a:lnTo>
                    <a:lnTo>
                      <a:pt x="97" y="38"/>
                    </a:lnTo>
                    <a:lnTo>
                      <a:pt x="108" y="37"/>
                    </a:lnTo>
                    <a:lnTo>
                      <a:pt x="112" y="21"/>
                    </a:lnTo>
                    <a:lnTo>
                      <a:pt x="129" y="7"/>
                    </a:lnTo>
                    <a:lnTo>
                      <a:pt x="153" y="11"/>
                    </a:lnTo>
                    <a:lnTo>
                      <a:pt x="168" y="6"/>
                    </a:lnTo>
                    <a:lnTo>
                      <a:pt x="172" y="16"/>
                    </a:lnTo>
                    <a:lnTo>
                      <a:pt x="183" y="28"/>
                    </a:lnTo>
                    <a:lnTo>
                      <a:pt x="204" y="36"/>
                    </a:lnTo>
                    <a:lnTo>
                      <a:pt x="201" y="45"/>
                    </a:lnTo>
                    <a:lnTo>
                      <a:pt x="203" y="52"/>
                    </a:lnTo>
                    <a:lnTo>
                      <a:pt x="205" y="45"/>
                    </a:lnTo>
                    <a:lnTo>
                      <a:pt x="216" y="49"/>
                    </a:lnTo>
                    <a:lnTo>
                      <a:pt x="220" y="39"/>
                    </a:lnTo>
                    <a:lnTo>
                      <a:pt x="212" y="21"/>
                    </a:lnTo>
                    <a:lnTo>
                      <a:pt x="216" y="15"/>
                    </a:lnTo>
                    <a:lnTo>
                      <a:pt x="231" y="18"/>
                    </a:lnTo>
                    <a:lnTo>
                      <a:pt x="235" y="6"/>
                    </a:lnTo>
                    <a:lnTo>
                      <a:pt x="219" y="0"/>
                    </a:lnTo>
                    <a:lnTo>
                      <a:pt x="237" y="0"/>
                    </a:lnTo>
                    <a:lnTo>
                      <a:pt x="243" y="11"/>
                    </a:lnTo>
                    <a:lnTo>
                      <a:pt x="255" y="22"/>
                    </a:lnTo>
                    <a:lnTo>
                      <a:pt x="242" y="20"/>
                    </a:lnTo>
                    <a:lnTo>
                      <a:pt x="246" y="26"/>
                    </a:lnTo>
                    <a:lnTo>
                      <a:pt x="265" y="33"/>
                    </a:lnTo>
                    <a:lnTo>
                      <a:pt x="276" y="48"/>
                    </a:lnTo>
                    <a:lnTo>
                      <a:pt x="278" y="60"/>
                    </a:lnTo>
                    <a:lnTo>
                      <a:pt x="274" y="72"/>
                    </a:lnTo>
                    <a:lnTo>
                      <a:pt x="274" y="90"/>
                    </a:lnTo>
                    <a:lnTo>
                      <a:pt x="282" y="107"/>
                    </a:lnTo>
                    <a:lnTo>
                      <a:pt x="284" y="123"/>
                    </a:lnTo>
                    <a:lnTo>
                      <a:pt x="280" y="134"/>
                    </a:lnTo>
                    <a:lnTo>
                      <a:pt x="281" y="140"/>
                    </a:lnTo>
                    <a:lnTo>
                      <a:pt x="280" y="149"/>
                    </a:lnTo>
                    <a:lnTo>
                      <a:pt x="281" y="16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31" name="Freeform 293"/>
              <p:cNvSpPr>
                <a:spLocks noChangeAspect="1"/>
              </p:cNvSpPr>
              <p:nvPr/>
            </p:nvSpPr>
            <p:spPr bwMode="gray">
              <a:xfrm>
                <a:off x="1225" y="1133"/>
                <a:ext cx="134" cy="107"/>
              </a:xfrm>
              <a:custGeom>
                <a:avLst/>
                <a:gdLst/>
                <a:ahLst/>
                <a:cxnLst>
                  <a:cxn ang="0">
                    <a:pos x="439" y="71"/>
                  </a:cxn>
                  <a:cxn ang="0">
                    <a:pos x="489" y="0"/>
                  </a:cxn>
                  <a:cxn ang="0">
                    <a:pos x="501" y="69"/>
                  </a:cxn>
                  <a:cxn ang="0">
                    <a:pos x="525" y="120"/>
                  </a:cxn>
                  <a:cxn ang="0">
                    <a:pos x="510" y="172"/>
                  </a:cxn>
                  <a:cxn ang="0">
                    <a:pos x="548" y="213"/>
                  </a:cxn>
                  <a:cxn ang="0">
                    <a:pos x="551" y="218"/>
                  </a:cxn>
                  <a:cxn ang="0">
                    <a:pos x="605" y="240"/>
                  </a:cxn>
                  <a:cxn ang="0">
                    <a:pos x="637" y="191"/>
                  </a:cxn>
                  <a:cxn ang="0">
                    <a:pos x="672" y="281"/>
                  </a:cxn>
                  <a:cxn ang="0">
                    <a:pos x="643" y="385"/>
                  </a:cxn>
                  <a:cxn ang="0">
                    <a:pos x="575" y="430"/>
                  </a:cxn>
                  <a:cxn ang="0">
                    <a:pos x="526" y="423"/>
                  </a:cxn>
                  <a:cxn ang="0">
                    <a:pos x="492" y="389"/>
                  </a:cxn>
                  <a:cxn ang="0">
                    <a:pos x="450" y="435"/>
                  </a:cxn>
                  <a:cxn ang="0">
                    <a:pos x="383" y="475"/>
                  </a:cxn>
                  <a:cxn ang="0">
                    <a:pos x="347" y="502"/>
                  </a:cxn>
                  <a:cxn ang="0">
                    <a:pos x="231" y="530"/>
                  </a:cxn>
                  <a:cxn ang="0">
                    <a:pos x="181" y="466"/>
                  </a:cxn>
                  <a:cxn ang="0">
                    <a:pos x="229" y="448"/>
                  </a:cxn>
                  <a:cxn ang="0">
                    <a:pos x="304" y="408"/>
                  </a:cxn>
                  <a:cxn ang="0">
                    <a:pos x="344" y="396"/>
                  </a:cxn>
                  <a:cxn ang="0">
                    <a:pos x="355" y="352"/>
                  </a:cxn>
                  <a:cxn ang="0">
                    <a:pos x="293" y="361"/>
                  </a:cxn>
                  <a:cxn ang="0">
                    <a:pos x="263" y="389"/>
                  </a:cxn>
                  <a:cxn ang="0">
                    <a:pos x="207" y="408"/>
                  </a:cxn>
                  <a:cxn ang="0">
                    <a:pos x="209" y="357"/>
                  </a:cxn>
                  <a:cxn ang="0">
                    <a:pos x="218" y="329"/>
                  </a:cxn>
                  <a:cxn ang="0">
                    <a:pos x="171" y="346"/>
                  </a:cxn>
                  <a:cxn ang="0">
                    <a:pos x="155" y="416"/>
                  </a:cxn>
                  <a:cxn ang="0">
                    <a:pos x="113" y="388"/>
                  </a:cxn>
                  <a:cxn ang="0">
                    <a:pos x="85" y="389"/>
                  </a:cxn>
                  <a:cxn ang="0">
                    <a:pos x="25" y="379"/>
                  </a:cxn>
                  <a:cxn ang="0">
                    <a:pos x="24" y="309"/>
                  </a:cxn>
                  <a:cxn ang="0">
                    <a:pos x="130" y="276"/>
                  </a:cxn>
                  <a:cxn ang="0">
                    <a:pos x="60" y="297"/>
                  </a:cxn>
                  <a:cxn ang="0">
                    <a:pos x="103" y="231"/>
                  </a:cxn>
                  <a:cxn ang="0">
                    <a:pos x="47" y="225"/>
                  </a:cxn>
                  <a:cxn ang="0">
                    <a:pos x="51" y="179"/>
                  </a:cxn>
                  <a:cxn ang="0">
                    <a:pos x="156" y="159"/>
                  </a:cxn>
                  <a:cxn ang="0">
                    <a:pos x="92" y="129"/>
                  </a:cxn>
                  <a:cxn ang="0">
                    <a:pos x="166" y="78"/>
                  </a:cxn>
                  <a:cxn ang="0">
                    <a:pos x="192" y="147"/>
                  </a:cxn>
                  <a:cxn ang="0">
                    <a:pos x="280" y="152"/>
                  </a:cxn>
                  <a:cxn ang="0">
                    <a:pos x="301" y="223"/>
                  </a:cxn>
                  <a:cxn ang="0">
                    <a:pos x="339" y="239"/>
                  </a:cxn>
                  <a:cxn ang="0">
                    <a:pos x="343" y="287"/>
                  </a:cxn>
                  <a:cxn ang="0">
                    <a:pos x="377" y="293"/>
                  </a:cxn>
                  <a:cxn ang="0">
                    <a:pos x="478" y="301"/>
                  </a:cxn>
                  <a:cxn ang="0">
                    <a:pos x="450" y="236"/>
                  </a:cxn>
                  <a:cxn ang="0">
                    <a:pos x="449" y="204"/>
                  </a:cxn>
                  <a:cxn ang="0">
                    <a:pos x="440" y="148"/>
                  </a:cxn>
                  <a:cxn ang="0">
                    <a:pos x="401" y="100"/>
                  </a:cxn>
                </a:cxnLst>
                <a:rect l="0" t="0" r="r" b="b"/>
                <a:pathLst>
                  <a:path w="672" h="534">
                    <a:moveTo>
                      <a:pt x="420" y="83"/>
                    </a:moveTo>
                    <a:lnTo>
                      <a:pt x="420" y="80"/>
                    </a:lnTo>
                    <a:lnTo>
                      <a:pt x="420" y="82"/>
                    </a:lnTo>
                    <a:lnTo>
                      <a:pt x="433" y="81"/>
                    </a:lnTo>
                    <a:lnTo>
                      <a:pt x="439" y="71"/>
                    </a:lnTo>
                    <a:lnTo>
                      <a:pt x="439" y="59"/>
                    </a:lnTo>
                    <a:lnTo>
                      <a:pt x="458" y="8"/>
                    </a:lnTo>
                    <a:lnTo>
                      <a:pt x="466" y="3"/>
                    </a:lnTo>
                    <a:lnTo>
                      <a:pt x="478" y="6"/>
                    </a:lnTo>
                    <a:lnTo>
                      <a:pt x="489" y="0"/>
                    </a:lnTo>
                    <a:lnTo>
                      <a:pt x="503" y="26"/>
                    </a:lnTo>
                    <a:lnTo>
                      <a:pt x="503" y="37"/>
                    </a:lnTo>
                    <a:lnTo>
                      <a:pt x="493" y="49"/>
                    </a:lnTo>
                    <a:lnTo>
                      <a:pt x="495" y="61"/>
                    </a:lnTo>
                    <a:lnTo>
                      <a:pt x="501" y="69"/>
                    </a:lnTo>
                    <a:lnTo>
                      <a:pt x="500" y="76"/>
                    </a:lnTo>
                    <a:lnTo>
                      <a:pt x="501" y="94"/>
                    </a:lnTo>
                    <a:lnTo>
                      <a:pt x="504" y="99"/>
                    </a:lnTo>
                    <a:lnTo>
                      <a:pt x="511" y="102"/>
                    </a:lnTo>
                    <a:lnTo>
                      <a:pt x="525" y="120"/>
                    </a:lnTo>
                    <a:lnTo>
                      <a:pt x="526" y="129"/>
                    </a:lnTo>
                    <a:lnTo>
                      <a:pt x="525" y="139"/>
                    </a:lnTo>
                    <a:lnTo>
                      <a:pt x="527" y="143"/>
                    </a:lnTo>
                    <a:lnTo>
                      <a:pt x="519" y="152"/>
                    </a:lnTo>
                    <a:lnTo>
                      <a:pt x="510" y="172"/>
                    </a:lnTo>
                    <a:lnTo>
                      <a:pt x="500" y="178"/>
                    </a:lnTo>
                    <a:lnTo>
                      <a:pt x="512" y="183"/>
                    </a:lnTo>
                    <a:lnTo>
                      <a:pt x="536" y="178"/>
                    </a:lnTo>
                    <a:lnTo>
                      <a:pt x="554" y="196"/>
                    </a:lnTo>
                    <a:lnTo>
                      <a:pt x="548" y="213"/>
                    </a:lnTo>
                    <a:lnTo>
                      <a:pt x="541" y="215"/>
                    </a:lnTo>
                    <a:lnTo>
                      <a:pt x="531" y="234"/>
                    </a:lnTo>
                    <a:lnTo>
                      <a:pt x="533" y="243"/>
                    </a:lnTo>
                    <a:lnTo>
                      <a:pt x="543" y="222"/>
                    </a:lnTo>
                    <a:lnTo>
                      <a:pt x="551" y="218"/>
                    </a:lnTo>
                    <a:lnTo>
                      <a:pt x="560" y="215"/>
                    </a:lnTo>
                    <a:lnTo>
                      <a:pt x="579" y="218"/>
                    </a:lnTo>
                    <a:lnTo>
                      <a:pt x="594" y="266"/>
                    </a:lnTo>
                    <a:lnTo>
                      <a:pt x="600" y="242"/>
                    </a:lnTo>
                    <a:lnTo>
                      <a:pt x="605" y="240"/>
                    </a:lnTo>
                    <a:lnTo>
                      <a:pt x="600" y="236"/>
                    </a:lnTo>
                    <a:lnTo>
                      <a:pt x="595" y="207"/>
                    </a:lnTo>
                    <a:lnTo>
                      <a:pt x="601" y="196"/>
                    </a:lnTo>
                    <a:lnTo>
                      <a:pt x="606" y="184"/>
                    </a:lnTo>
                    <a:lnTo>
                      <a:pt x="637" y="191"/>
                    </a:lnTo>
                    <a:lnTo>
                      <a:pt x="659" y="215"/>
                    </a:lnTo>
                    <a:lnTo>
                      <a:pt x="671" y="245"/>
                    </a:lnTo>
                    <a:lnTo>
                      <a:pt x="670" y="258"/>
                    </a:lnTo>
                    <a:lnTo>
                      <a:pt x="672" y="265"/>
                    </a:lnTo>
                    <a:lnTo>
                      <a:pt x="672" y="281"/>
                    </a:lnTo>
                    <a:lnTo>
                      <a:pt x="670" y="296"/>
                    </a:lnTo>
                    <a:lnTo>
                      <a:pt x="660" y="304"/>
                    </a:lnTo>
                    <a:lnTo>
                      <a:pt x="654" y="347"/>
                    </a:lnTo>
                    <a:lnTo>
                      <a:pt x="649" y="357"/>
                    </a:lnTo>
                    <a:lnTo>
                      <a:pt x="643" y="385"/>
                    </a:lnTo>
                    <a:lnTo>
                      <a:pt x="635" y="404"/>
                    </a:lnTo>
                    <a:lnTo>
                      <a:pt x="618" y="405"/>
                    </a:lnTo>
                    <a:lnTo>
                      <a:pt x="611" y="410"/>
                    </a:lnTo>
                    <a:lnTo>
                      <a:pt x="600" y="425"/>
                    </a:lnTo>
                    <a:lnTo>
                      <a:pt x="575" y="430"/>
                    </a:lnTo>
                    <a:lnTo>
                      <a:pt x="560" y="423"/>
                    </a:lnTo>
                    <a:lnTo>
                      <a:pt x="552" y="416"/>
                    </a:lnTo>
                    <a:lnTo>
                      <a:pt x="546" y="409"/>
                    </a:lnTo>
                    <a:lnTo>
                      <a:pt x="547" y="395"/>
                    </a:lnTo>
                    <a:lnTo>
                      <a:pt x="526" y="423"/>
                    </a:lnTo>
                    <a:lnTo>
                      <a:pt x="509" y="425"/>
                    </a:lnTo>
                    <a:lnTo>
                      <a:pt x="490" y="421"/>
                    </a:lnTo>
                    <a:lnTo>
                      <a:pt x="500" y="411"/>
                    </a:lnTo>
                    <a:lnTo>
                      <a:pt x="492" y="398"/>
                    </a:lnTo>
                    <a:lnTo>
                      <a:pt x="492" y="389"/>
                    </a:lnTo>
                    <a:lnTo>
                      <a:pt x="484" y="394"/>
                    </a:lnTo>
                    <a:lnTo>
                      <a:pt x="481" y="405"/>
                    </a:lnTo>
                    <a:lnTo>
                      <a:pt x="472" y="416"/>
                    </a:lnTo>
                    <a:lnTo>
                      <a:pt x="461" y="421"/>
                    </a:lnTo>
                    <a:lnTo>
                      <a:pt x="450" y="435"/>
                    </a:lnTo>
                    <a:lnTo>
                      <a:pt x="425" y="442"/>
                    </a:lnTo>
                    <a:lnTo>
                      <a:pt x="414" y="442"/>
                    </a:lnTo>
                    <a:lnTo>
                      <a:pt x="386" y="457"/>
                    </a:lnTo>
                    <a:lnTo>
                      <a:pt x="387" y="466"/>
                    </a:lnTo>
                    <a:lnTo>
                      <a:pt x="383" y="475"/>
                    </a:lnTo>
                    <a:lnTo>
                      <a:pt x="376" y="480"/>
                    </a:lnTo>
                    <a:lnTo>
                      <a:pt x="375" y="485"/>
                    </a:lnTo>
                    <a:lnTo>
                      <a:pt x="358" y="495"/>
                    </a:lnTo>
                    <a:lnTo>
                      <a:pt x="348" y="497"/>
                    </a:lnTo>
                    <a:lnTo>
                      <a:pt x="347" y="502"/>
                    </a:lnTo>
                    <a:lnTo>
                      <a:pt x="332" y="503"/>
                    </a:lnTo>
                    <a:lnTo>
                      <a:pt x="325" y="514"/>
                    </a:lnTo>
                    <a:lnTo>
                      <a:pt x="299" y="528"/>
                    </a:lnTo>
                    <a:lnTo>
                      <a:pt x="277" y="534"/>
                    </a:lnTo>
                    <a:lnTo>
                      <a:pt x="231" y="530"/>
                    </a:lnTo>
                    <a:lnTo>
                      <a:pt x="202" y="512"/>
                    </a:lnTo>
                    <a:lnTo>
                      <a:pt x="184" y="495"/>
                    </a:lnTo>
                    <a:lnTo>
                      <a:pt x="177" y="482"/>
                    </a:lnTo>
                    <a:lnTo>
                      <a:pt x="177" y="478"/>
                    </a:lnTo>
                    <a:lnTo>
                      <a:pt x="181" y="466"/>
                    </a:lnTo>
                    <a:lnTo>
                      <a:pt x="191" y="455"/>
                    </a:lnTo>
                    <a:lnTo>
                      <a:pt x="198" y="454"/>
                    </a:lnTo>
                    <a:lnTo>
                      <a:pt x="212" y="446"/>
                    </a:lnTo>
                    <a:lnTo>
                      <a:pt x="224" y="443"/>
                    </a:lnTo>
                    <a:lnTo>
                      <a:pt x="229" y="448"/>
                    </a:lnTo>
                    <a:lnTo>
                      <a:pt x="235" y="447"/>
                    </a:lnTo>
                    <a:lnTo>
                      <a:pt x="242" y="441"/>
                    </a:lnTo>
                    <a:lnTo>
                      <a:pt x="242" y="431"/>
                    </a:lnTo>
                    <a:lnTo>
                      <a:pt x="253" y="415"/>
                    </a:lnTo>
                    <a:lnTo>
                      <a:pt x="304" y="408"/>
                    </a:lnTo>
                    <a:lnTo>
                      <a:pt x="315" y="409"/>
                    </a:lnTo>
                    <a:lnTo>
                      <a:pt x="317" y="420"/>
                    </a:lnTo>
                    <a:lnTo>
                      <a:pt x="327" y="420"/>
                    </a:lnTo>
                    <a:lnTo>
                      <a:pt x="334" y="404"/>
                    </a:lnTo>
                    <a:lnTo>
                      <a:pt x="344" y="396"/>
                    </a:lnTo>
                    <a:lnTo>
                      <a:pt x="350" y="383"/>
                    </a:lnTo>
                    <a:lnTo>
                      <a:pt x="363" y="372"/>
                    </a:lnTo>
                    <a:lnTo>
                      <a:pt x="368" y="362"/>
                    </a:lnTo>
                    <a:lnTo>
                      <a:pt x="366" y="352"/>
                    </a:lnTo>
                    <a:lnTo>
                      <a:pt x="355" y="352"/>
                    </a:lnTo>
                    <a:lnTo>
                      <a:pt x="343" y="376"/>
                    </a:lnTo>
                    <a:lnTo>
                      <a:pt x="331" y="372"/>
                    </a:lnTo>
                    <a:lnTo>
                      <a:pt x="294" y="383"/>
                    </a:lnTo>
                    <a:lnTo>
                      <a:pt x="289" y="372"/>
                    </a:lnTo>
                    <a:lnTo>
                      <a:pt x="293" y="361"/>
                    </a:lnTo>
                    <a:lnTo>
                      <a:pt x="278" y="372"/>
                    </a:lnTo>
                    <a:lnTo>
                      <a:pt x="277" y="358"/>
                    </a:lnTo>
                    <a:lnTo>
                      <a:pt x="272" y="356"/>
                    </a:lnTo>
                    <a:lnTo>
                      <a:pt x="270" y="376"/>
                    </a:lnTo>
                    <a:lnTo>
                      <a:pt x="263" y="389"/>
                    </a:lnTo>
                    <a:lnTo>
                      <a:pt x="251" y="392"/>
                    </a:lnTo>
                    <a:lnTo>
                      <a:pt x="247" y="379"/>
                    </a:lnTo>
                    <a:lnTo>
                      <a:pt x="239" y="394"/>
                    </a:lnTo>
                    <a:lnTo>
                      <a:pt x="224" y="398"/>
                    </a:lnTo>
                    <a:lnTo>
                      <a:pt x="207" y="408"/>
                    </a:lnTo>
                    <a:lnTo>
                      <a:pt x="200" y="396"/>
                    </a:lnTo>
                    <a:lnTo>
                      <a:pt x="202" y="389"/>
                    </a:lnTo>
                    <a:lnTo>
                      <a:pt x="215" y="373"/>
                    </a:lnTo>
                    <a:lnTo>
                      <a:pt x="212" y="372"/>
                    </a:lnTo>
                    <a:lnTo>
                      <a:pt x="209" y="357"/>
                    </a:lnTo>
                    <a:lnTo>
                      <a:pt x="210" y="340"/>
                    </a:lnTo>
                    <a:lnTo>
                      <a:pt x="225" y="330"/>
                    </a:lnTo>
                    <a:lnTo>
                      <a:pt x="235" y="319"/>
                    </a:lnTo>
                    <a:lnTo>
                      <a:pt x="227" y="319"/>
                    </a:lnTo>
                    <a:lnTo>
                      <a:pt x="218" y="329"/>
                    </a:lnTo>
                    <a:lnTo>
                      <a:pt x="199" y="324"/>
                    </a:lnTo>
                    <a:lnTo>
                      <a:pt x="191" y="363"/>
                    </a:lnTo>
                    <a:lnTo>
                      <a:pt x="186" y="367"/>
                    </a:lnTo>
                    <a:lnTo>
                      <a:pt x="180" y="349"/>
                    </a:lnTo>
                    <a:lnTo>
                      <a:pt x="171" y="346"/>
                    </a:lnTo>
                    <a:lnTo>
                      <a:pt x="170" y="363"/>
                    </a:lnTo>
                    <a:lnTo>
                      <a:pt x="178" y="376"/>
                    </a:lnTo>
                    <a:lnTo>
                      <a:pt x="177" y="394"/>
                    </a:lnTo>
                    <a:lnTo>
                      <a:pt x="171" y="396"/>
                    </a:lnTo>
                    <a:lnTo>
                      <a:pt x="155" y="416"/>
                    </a:lnTo>
                    <a:lnTo>
                      <a:pt x="143" y="415"/>
                    </a:lnTo>
                    <a:lnTo>
                      <a:pt x="138" y="396"/>
                    </a:lnTo>
                    <a:lnTo>
                      <a:pt x="138" y="378"/>
                    </a:lnTo>
                    <a:lnTo>
                      <a:pt x="124" y="389"/>
                    </a:lnTo>
                    <a:lnTo>
                      <a:pt x="113" y="388"/>
                    </a:lnTo>
                    <a:lnTo>
                      <a:pt x="114" y="405"/>
                    </a:lnTo>
                    <a:lnTo>
                      <a:pt x="114" y="420"/>
                    </a:lnTo>
                    <a:lnTo>
                      <a:pt x="102" y="417"/>
                    </a:lnTo>
                    <a:lnTo>
                      <a:pt x="80" y="399"/>
                    </a:lnTo>
                    <a:lnTo>
                      <a:pt x="85" y="389"/>
                    </a:lnTo>
                    <a:lnTo>
                      <a:pt x="76" y="383"/>
                    </a:lnTo>
                    <a:lnTo>
                      <a:pt x="78" y="369"/>
                    </a:lnTo>
                    <a:lnTo>
                      <a:pt x="64" y="374"/>
                    </a:lnTo>
                    <a:lnTo>
                      <a:pt x="58" y="388"/>
                    </a:lnTo>
                    <a:lnTo>
                      <a:pt x="25" y="379"/>
                    </a:lnTo>
                    <a:lnTo>
                      <a:pt x="10" y="372"/>
                    </a:lnTo>
                    <a:lnTo>
                      <a:pt x="0" y="358"/>
                    </a:lnTo>
                    <a:lnTo>
                      <a:pt x="1" y="351"/>
                    </a:lnTo>
                    <a:lnTo>
                      <a:pt x="11" y="325"/>
                    </a:lnTo>
                    <a:lnTo>
                      <a:pt x="24" y="309"/>
                    </a:lnTo>
                    <a:lnTo>
                      <a:pt x="51" y="307"/>
                    </a:lnTo>
                    <a:lnTo>
                      <a:pt x="87" y="309"/>
                    </a:lnTo>
                    <a:lnTo>
                      <a:pt x="94" y="306"/>
                    </a:lnTo>
                    <a:lnTo>
                      <a:pt x="105" y="291"/>
                    </a:lnTo>
                    <a:lnTo>
                      <a:pt x="130" y="276"/>
                    </a:lnTo>
                    <a:lnTo>
                      <a:pt x="140" y="259"/>
                    </a:lnTo>
                    <a:lnTo>
                      <a:pt x="122" y="272"/>
                    </a:lnTo>
                    <a:lnTo>
                      <a:pt x="101" y="276"/>
                    </a:lnTo>
                    <a:lnTo>
                      <a:pt x="86" y="288"/>
                    </a:lnTo>
                    <a:lnTo>
                      <a:pt x="60" y="297"/>
                    </a:lnTo>
                    <a:lnTo>
                      <a:pt x="22" y="293"/>
                    </a:lnTo>
                    <a:lnTo>
                      <a:pt x="22" y="270"/>
                    </a:lnTo>
                    <a:lnTo>
                      <a:pt x="33" y="245"/>
                    </a:lnTo>
                    <a:lnTo>
                      <a:pt x="76" y="240"/>
                    </a:lnTo>
                    <a:lnTo>
                      <a:pt x="103" y="231"/>
                    </a:lnTo>
                    <a:lnTo>
                      <a:pt x="144" y="226"/>
                    </a:lnTo>
                    <a:lnTo>
                      <a:pt x="157" y="212"/>
                    </a:lnTo>
                    <a:lnTo>
                      <a:pt x="134" y="222"/>
                    </a:lnTo>
                    <a:lnTo>
                      <a:pt x="55" y="231"/>
                    </a:lnTo>
                    <a:lnTo>
                      <a:pt x="47" y="225"/>
                    </a:lnTo>
                    <a:lnTo>
                      <a:pt x="47" y="210"/>
                    </a:lnTo>
                    <a:lnTo>
                      <a:pt x="53" y="200"/>
                    </a:lnTo>
                    <a:lnTo>
                      <a:pt x="60" y="196"/>
                    </a:lnTo>
                    <a:lnTo>
                      <a:pt x="58" y="188"/>
                    </a:lnTo>
                    <a:lnTo>
                      <a:pt x="51" y="179"/>
                    </a:lnTo>
                    <a:lnTo>
                      <a:pt x="62" y="158"/>
                    </a:lnTo>
                    <a:lnTo>
                      <a:pt x="76" y="151"/>
                    </a:lnTo>
                    <a:lnTo>
                      <a:pt x="103" y="153"/>
                    </a:lnTo>
                    <a:lnTo>
                      <a:pt x="118" y="151"/>
                    </a:lnTo>
                    <a:lnTo>
                      <a:pt x="156" y="159"/>
                    </a:lnTo>
                    <a:lnTo>
                      <a:pt x="161" y="154"/>
                    </a:lnTo>
                    <a:lnTo>
                      <a:pt x="151" y="154"/>
                    </a:lnTo>
                    <a:lnTo>
                      <a:pt x="144" y="143"/>
                    </a:lnTo>
                    <a:lnTo>
                      <a:pt x="100" y="139"/>
                    </a:lnTo>
                    <a:lnTo>
                      <a:pt x="92" y="129"/>
                    </a:lnTo>
                    <a:lnTo>
                      <a:pt x="101" y="103"/>
                    </a:lnTo>
                    <a:lnTo>
                      <a:pt x="113" y="88"/>
                    </a:lnTo>
                    <a:lnTo>
                      <a:pt x="138" y="88"/>
                    </a:lnTo>
                    <a:lnTo>
                      <a:pt x="146" y="78"/>
                    </a:lnTo>
                    <a:lnTo>
                      <a:pt x="166" y="78"/>
                    </a:lnTo>
                    <a:lnTo>
                      <a:pt x="180" y="83"/>
                    </a:lnTo>
                    <a:lnTo>
                      <a:pt x="191" y="97"/>
                    </a:lnTo>
                    <a:lnTo>
                      <a:pt x="191" y="116"/>
                    </a:lnTo>
                    <a:lnTo>
                      <a:pt x="186" y="124"/>
                    </a:lnTo>
                    <a:lnTo>
                      <a:pt x="192" y="147"/>
                    </a:lnTo>
                    <a:lnTo>
                      <a:pt x="219" y="147"/>
                    </a:lnTo>
                    <a:lnTo>
                      <a:pt x="234" y="136"/>
                    </a:lnTo>
                    <a:lnTo>
                      <a:pt x="258" y="135"/>
                    </a:lnTo>
                    <a:lnTo>
                      <a:pt x="258" y="148"/>
                    </a:lnTo>
                    <a:lnTo>
                      <a:pt x="280" y="152"/>
                    </a:lnTo>
                    <a:lnTo>
                      <a:pt x="288" y="179"/>
                    </a:lnTo>
                    <a:lnTo>
                      <a:pt x="302" y="200"/>
                    </a:lnTo>
                    <a:lnTo>
                      <a:pt x="312" y="200"/>
                    </a:lnTo>
                    <a:lnTo>
                      <a:pt x="321" y="210"/>
                    </a:lnTo>
                    <a:lnTo>
                      <a:pt x="301" y="223"/>
                    </a:lnTo>
                    <a:lnTo>
                      <a:pt x="300" y="234"/>
                    </a:lnTo>
                    <a:lnTo>
                      <a:pt x="310" y="237"/>
                    </a:lnTo>
                    <a:lnTo>
                      <a:pt x="336" y="227"/>
                    </a:lnTo>
                    <a:lnTo>
                      <a:pt x="336" y="232"/>
                    </a:lnTo>
                    <a:lnTo>
                      <a:pt x="339" y="239"/>
                    </a:lnTo>
                    <a:lnTo>
                      <a:pt x="342" y="250"/>
                    </a:lnTo>
                    <a:lnTo>
                      <a:pt x="336" y="258"/>
                    </a:lnTo>
                    <a:lnTo>
                      <a:pt x="340" y="256"/>
                    </a:lnTo>
                    <a:lnTo>
                      <a:pt x="344" y="271"/>
                    </a:lnTo>
                    <a:lnTo>
                      <a:pt x="343" y="287"/>
                    </a:lnTo>
                    <a:lnTo>
                      <a:pt x="349" y="297"/>
                    </a:lnTo>
                    <a:lnTo>
                      <a:pt x="359" y="298"/>
                    </a:lnTo>
                    <a:lnTo>
                      <a:pt x="366" y="297"/>
                    </a:lnTo>
                    <a:lnTo>
                      <a:pt x="371" y="292"/>
                    </a:lnTo>
                    <a:lnTo>
                      <a:pt x="377" y="293"/>
                    </a:lnTo>
                    <a:lnTo>
                      <a:pt x="395" y="288"/>
                    </a:lnTo>
                    <a:lnTo>
                      <a:pt x="399" y="297"/>
                    </a:lnTo>
                    <a:lnTo>
                      <a:pt x="419" y="293"/>
                    </a:lnTo>
                    <a:lnTo>
                      <a:pt x="469" y="303"/>
                    </a:lnTo>
                    <a:lnTo>
                      <a:pt x="478" y="301"/>
                    </a:lnTo>
                    <a:lnTo>
                      <a:pt x="482" y="283"/>
                    </a:lnTo>
                    <a:lnTo>
                      <a:pt x="482" y="261"/>
                    </a:lnTo>
                    <a:lnTo>
                      <a:pt x="468" y="245"/>
                    </a:lnTo>
                    <a:lnTo>
                      <a:pt x="462" y="233"/>
                    </a:lnTo>
                    <a:lnTo>
                      <a:pt x="450" y="236"/>
                    </a:lnTo>
                    <a:lnTo>
                      <a:pt x="444" y="229"/>
                    </a:lnTo>
                    <a:lnTo>
                      <a:pt x="440" y="221"/>
                    </a:lnTo>
                    <a:lnTo>
                      <a:pt x="431" y="227"/>
                    </a:lnTo>
                    <a:lnTo>
                      <a:pt x="425" y="218"/>
                    </a:lnTo>
                    <a:lnTo>
                      <a:pt x="449" y="204"/>
                    </a:lnTo>
                    <a:lnTo>
                      <a:pt x="451" y="193"/>
                    </a:lnTo>
                    <a:lnTo>
                      <a:pt x="462" y="190"/>
                    </a:lnTo>
                    <a:lnTo>
                      <a:pt x="456" y="163"/>
                    </a:lnTo>
                    <a:lnTo>
                      <a:pt x="450" y="152"/>
                    </a:lnTo>
                    <a:lnTo>
                      <a:pt x="440" y="148"/>
                    </a:lnTo>
                    <a:lnTo>
                      <a:pt x="438" y="142"/>
                    </a:lnTo>
                    <a:lnTo>
                      <a:pt x="424" y="139"/>
                    </a:lnTo>
                    <a:lnTo>
                      <a:pt x="402" y="120"/>
                    </a:lnTo>
                    <a:lnTo>
                      <a:pt x="401" y="110"/>
                    </a:lnTo>
                    <a:lnTo>
                      <a:pt x="401" y="100"/>
                    </a:lnTo>
                    <a:lnTo>
                      <a:pt x="396" y="93"/>
                    </a:lnTo>
                    <a:lnTo>
                      <a:pt x="412" y="89"/>
                    </a:lnTo>
                    <a:lnTo>
                      <a:pt x="420" y="8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32" name="Freeform 294"/>
              <p:cNvSpPr>
                <a:spLocks noChangeAspect="1"/>
              </p:cNvSpPr>
              <p:nvPr/>
            </p:nvSpPr>
            <p:spPr bwMode="gray">
              <a:xfrm>
                <a:off x="1168" y="1099"/>
                <a:ext cx="80" cy="82"/>
              </a:xfrm>
              <a:custGeom>
                <a:avLst/>
                <a:gdLst/>
                <a:ahLst/>
                <a:cxnLst>
                  <a:cxn ang="0">
                    <a:pos x="157" y="126"/>
                  </a:cxn>
                  <a:cxn ang="0">
                    <a:pos x="177" y="100"/>
                  </a:cxn>
                  <a:cxn ang="0">
                    <a:pos x="197" y="75"/>
                  </a:cxn>
                  <a:cxn ang="0">
                    <a:pos x="224" y="48"/>
                  </a:cxn>
                  <a:cxn ang="0">
                    <a:pos x="242" y="51"/>
                  </a:cxn>
                  <a:cxn ang="0">
                    <a:pos x="269" y="44"/>
                  </a:cxn>
                  <a:cxn ang="0">
                    <a:pos x="274" y="72"/>
                  </a:cxn>
                  <a:cxn ang="0">
                    <a:pos x="285" y="59"/>
                  </a:cxn>
                  <a:cxn ang="0">
                    <a:pos x="303" y="57"/>
                  </a:cxn>
                  <a:cxn ang="0">
                    <a:pos x="329" y="43"/>
                  </a:cxn>
                  <a:cxn ang="0">
                    <a:pos x="307" y="23"/>
                  </a:cxn>
                  <a:cxn ang="0">
                    <a:pos x="343" y="0"/>
                  </a:cxn>
                  <a:cxn ang="0">
                    <a:pos x="382" y="37"/>
                  </a:cxn>
                  <a:cxn ang="0">
                    <a:pos x="397" y="72"/>
                  </a:cxn>
                  <a:cxn ang="0">
                    <a:pos x="356" y="91"/>
                  </a:cxn>
                  <a:cxn ang="0">
                    <a:pos x="353" y="119"/>
                  </a:cxn>
                  <a:cxn ang="0">
                    <a:pos x="369" y="159"/>
                  </a:cxn>
                  <a:cxn ang="0">
                    <a:pos x="355" y="173"/>
                  </a:cxn>
                  <a:cxn ang="0">
                    <a:pos x="370" y="190"/>
                  </a:cxn>
                  <a:cxn ang="0">
                    <a:pos x="350" y="237"/>
                  </a:cxn>
                  <a:cxn ang="0">
                    <a:pos x="314" y="258"/>
                  </a:cxn>
                  <a:cxn ang="0">
                    <a:pos x="300" y="309"/>
                  </a:cxn>
                  <a:cxn ang="0">
                    <a:pos x="265" y="253"/>
                  </a:cxn>
                  <a:cxn ang="0">
                    <a:pos x="275" y="195"/>
                  </a:cxn>
                  <a:cxn ang="0">
                    <a:pos x="262" y="193"/>
                  </a:cxn>
                  <a:cxn ang="0">
                    <a:pos x="244" y="206"/>
                  </a:cxn>
                  <a:cxn ang="0">
                    <a:pos x="244" y="244"/>
                  </a:cxn>
                  <a:cxn ang="0">
                    <a:pos x="216" y="239"/>
                  </a:cxn>
                  <a:cxn ang="0">
                    <a:pos x="217" y="264"/>
                  </a:cxn>
                  <a:cxn ang="0">
                    <a:pos x="231" y="302"/>
                  </a:cxn>
                  <a:cxn ang="0">
                    <a:pos x="211" y="342"/>
                  </a:cxn>
                  <a:cxn ang="0">
                    <a:pos x="195" y="324"/>
                  </a:cxn>
                  <a:cxn ang="0">
                    <a:pos x="181" y="295"/>
                  </a:cxn>
                  <a:cxn ang="0">
                    <a:pos x="174" y="318"/>
                  </a:cxn>
                  <a:cxn ang="0">
                    <a:pos x="181" y="336"/>
                  </a:cxn>
                  <a:cxn ang="0">
                    <a:pos x="181" y="368"/>
                  </a:cxn>
                  <a:cxn ang="0">
                    <a:pos x="171" y="393"/>
                  </a:cxn>
                  <a:cxn ang="0">
                    <a:pos x="145" y="384"/>
                  </a:cxn>
                  <a:cxn ang="0">
                    <a:pos x="131" y="393"/>
                  </a:cxn>
                  <a:cxn ang="0">
                    <a:pos x="114" y="351"/>
                  </a:cxn>
                  <a:cxn ang="0">
                    <a:pos x="114" y="319"/>
                  </a:cxn>
                  <a:cxn ang="0">
                    <a:pos x="101" y="360"/>
                  </a:cxn>
                  <a:cxn ang="0">
                    <a:pos x="56" y="360"/>
                  </a:cxn>
                  <a:cxn ang="0">
                    <a:pos x="58" y="334"/>
                  </a:cxn>
                  <a:cxn ang="0">
                    <a:pos x="37" y="378"/>
                  </a:cxn>
                  <a:cxn ang="0">
                    <a:pos x="12" y="367"/>
                  </a:cxn>
                  <a:cxn ang="0">
                    <a:pos x="2" y="346"/>
                  </a:cxn>
                  <a:cxn ang="0">
                    <a:pos x="15" y="308"/>
                  </a:cxn>
                  <a:cxn ang="0">
                    <a:pos x="29" y="274"/>
                  </a:cxn>
                  <a:cxn ang="0">
                    <a:pos x="59" y="274"/>
                  </a:cxn>
                  <a:cxn ang="0">
                    <a:pos x="82" y="239"/>
                  </a:cxn>
                  <a:cxn ang="0">
                    <a:pos x="90" y="209"/>
                  </a:cxn>
                  <a:cxn ang="0">
                    <a:pos x="111" y="206"/>
                  </a:cxn>
                  <a:cxn ang="0">
                    <a:pos x="134" y="178"/>
                  </a:cxn>
                  <a:cxn ang="0">
                    <a:pos x="147" y="150"/>
                  </a:cxn>
                </a:cxnLst>
                <a:rect l="0" t="0" r="r" b="b"/>
                <a:pathLst>
                  <a:path w="399" h="411">
                    <a:moveTo>
                      <a:pt x="154" y="134"/>
                    </a:moveTo>
                    <a:lnTo>
                      <a:pt x="156" y="136"/>
                    </a:lnTo>
                    <a:lnTo>
                      <a:pt x="157" y="126"/>
                    </a:lnTo>
                    <a:lnTo>
                      <a:pt x="166" y="120"/>
                    </a:lnTo>
                    <a:lnTo>
                      <a:pt x="170" y="109"/>
                    </a:lnTo>
                    <a:lnTo>
                      <a:pt x="177" y="100"/>
                    </a:lnTo>
                    <a:lnTo>
                      <a:pt x="184" y="99"/>
                    </a:lnTo>
                    <a:lnTo>
                      <a:pt x="187" y="89"/>
                    </a:lnTo>
                    <a:lnTo>
                      <a:pt x="197" y="75"/>
                    </a:lnTo>
                    <a:lnTo>
                      <a:pt x="198" y="61"/>
                    </a:lnTo>
                    <a:lnTo>
                      <a:pt x="221" y="57"/>
                    </a:lnTo>
                    <a:lnTo>
                      <a:pt x="224" y="48"/>
                    </a:lnTo>
                    <a:lnTo>
                      <a:pt x="232" y="49"/>
                    </a:lnTo>
                    <a:lnTo>
                      <a:pt x="238" y="57"/>
                    </a:lnTo>
                    <a:lnTo>
                      <a:pt x="242" y="51"/>
                    </a:lnTo>
                    <a:lnTo>
                      <a:pt x="256" y="50"/>
                    </a:lnTo>
                    <a:lnTo>
                      <a:pt x="260" y="45"/>
                    </a:lnTo>
                    <a:lnTo>
                      <a:pt x="269" y="44"/>
                    </a:lnTo>
                    <a:lnTo>
                      <a:pt x="267" y="60"/>
                    </a:lnTo>
                    <a:lnTo>
                      <a:pt x="270" y="76"/>
                    </a:lnTo>
                    <a:lnTo>
                      <a:pt x="274" y="72"/>
                    </a:lnTo>
                    <a:lnTo>
                      <a:pt x="271" y="57"/>
                    </a:lnTo>
                    <a:lnTo>
                      <a:pt x="275" y="48"/>
                    </a:lnTo>
                    <a:lnTo>
                      <a:pt x="285" y="59"/>
                    </a:lnTo>
                    <a:lnTo>
                      <a:pt x="298" y="66"/>
                    </a:lnTo>
                    <a:lnTo>
                      <a:pt x="306" y="66"/>
                    </a:lnTo>
                    <a:lnTo>
                      <a:pt x="303" y="57"/>
                    </a:lnTo>
                    <a:lnTo>
                      <a:pt x="319" y="61"/>
                    </a:lnTo>
                    <a:lnTo>
                      <a:pt x="330" y="49"/>
                    </a:lnTo>
                    <a:lnTo>
                      <a:pt x="329" y="43"/>
                    </a:lnTo>
                    <a:lnTo>
                      <a:pt x="322" y="44"/>
                    </a:lnTo>
                    <a:lnTo>
                      <a:pt x="313" y="37"/>
                    </a:lnTo>
                    <a:lnTo>
                      <a:pt x="307" y="23"/>
                    </a:lnTo>
                    <a:lnTo>
                      <a:pt x="317" y="19"/>
                    </a:lnTo>
                    <a:lnTo>
                      <a:pt x="323" y="7"/>
                    </a:lnTo>
                    <a:lnTo>
                      <a:pt x="343" y="0"/>
                    </a:lnTo>
                    <a:lnTo>
                      <a:pt x="365" y="18"/>
                    </a:lnTo>
                    <a:lnTo>
                      <a:pt x="365" y="24"/>
                    </a:lnTo>
                    <a:lnTo>
                      <a:pt x="382" y="37"/>
                    </a:lnTo>
                    <a:lnTo>
                      <a:pt x="399" y="57"/>
                    </a:lnTo>
                    <a:lnTo>
                      <a:pt x="399" y="66"/>
                    </a:lnTo>
                    <a:lnTo>
                      <a:pt x="397" y="72"/>
                    </a:lnTo>
                    <a:lnTo>
                      <a:pt x="384" y="77"/>
                    </a:lnTo>
                    <a:lnTo>
                      <a:pt x="381" y="85"/>
                    </a:lnTo>
                    <a:lnTo>
                      <a:pt x="356" y="91"/>
                    </a:lnTo>
                    <a:lnTo>
                      <a:pt x="349" y="99"/>
                    </a:lnTo>
                    <a:lnTo>
                      <a:pt x="348" y="108"/>
                    </a:lnTo>
                    <a:lnTo>
                      <a:pt x="353" y="119"/>
                    </a:lnTo>
                    <a:lnTo>
                      <a:pt x="376" y="148"/>
                    </a:lnTo>
                    <a:lnTo>
                      <a:pt x="377" y="159"/>
                    </a:lnTo>
                    <a:lnTo>
                      <a:pt x="369" y="159"/>
                    </a:lnTo>
                    <a:lnTo>
                      <a:pt x="360" y="152"/>
                    </a:lnTo>
                    <a:lnTo>
                      <a:pt x="353" y="159"/>
                    </a:lnTo>
                    <a:lnTo>
                      <a:pt x="355" y="173"/>
                    </a:lnTo>
                    <a:lnTo>
                      <a:pt x="364" y="174"/>
                    </a:lnTo>
                    <a:lnTo>
                      <a:pt x="366" y="186"/>
                    </a:lnTo>
                    <a:lnTo>
                      <a:pt x="370" y="190"/>
                    </a:lnTo>
                    <a:lnTo>
                      <a:pt x="375" y="210"/>
                    </a:lnTo>
                    <a:lnTo>
                      <a:pt x="366" y="222"/>
                    </a:lnTo>
                    <a:lnTo>
                      <a:pt x="350" y="237"/>
                    </a:lnTo>
                    <a:lnTo>
                      <a:pt x="324" y="237"/>
                    </a:lnTo>
                    <a:lnTo>
                      <a:pt x="318" y="244"/>
                    </a:lnTo>
                    <a:lnTo>
                      <a:pt x="314" y="258"/>
                    </a:lnTo>
                    <a:lnTo>
                      <a:pt x="317" y="288"/>
                    </a:lnTo>
                    <a:lnTo>
                      <a:pt x="313" y="302"/>
                    </a:lnTo>
                    <a:lnTo>
                      <a:pt x="300" y="309"/>
                    </a:lnTo>
                    <a:lnTo>
                      <a:pt x="287" y="307"/>
                    </a:lnTo>
                    <a:lnTo>
                      <a:pt x="265" y="269"/>
                    </a:lnTo>
                    <a:lnTo>
                      <a:pt x="265" y="253"/>
                    </a:lnTo>
                    <a:lnTo>
                      <a:pt x="269" y="237"/>
                    </a:lnTo>
                    <a:lnTo>
                      <a:pt x="268" y="220"/>
                    </a:lnTo>
                    <a:lnTo>
                      <a:pt x="275" y="195"/>
                    </a:lnTo>
                    <a:lnTo>
                      <a:pt x="276" y="183"/>
                    </a:lnTo>
                    <a:lnTo>
                      <a:pt x="270" y="182"/>
                    </a:lnTo>
                    <a:lnTo>
                      <a:pt x="262" y="193"/>
                    </a:lnTo>
                    <a:lnTo>
                      <a:pt x="246" y="189"/>
                    </a:lnTo>
                    <a:lnTo>
                      <a:pt x="244" y="200"/>
                    </a:lnTo>
                    <a:lnTo>
                      <a:pt x="244" y="206"/>
                    </a:lnTo>
                    <a:lnTo>
                      <a:pt x="237" y="213"/>
                    </a:lnTo>
                    <a:lnTo>
                      <a:pt x="243" y="220"/>
                    </a:lnTo>
                    <a:lnTo>
                      <a:pt x="244" y="244"/>
                    </a:lnTo>
                    <a:lnTo>
                      <a:pt x="235" y="255"/>
                    </a:lnTo>
                    <a:lnTo>
                      <a:pt x="225" y="242"/>
                    </a:lnTo>
                    <a:lnTo>
                      <a:pt x="216" y="239"/>
                    </a:lnTo>
                    <a:lnTo>
                      <a:pt x="216" y="247"/>
                    </a:lnTo>
                    <a:lnTo>
                      <a:pt x="211" y="256"/>
                    </a:lnTo>
                    <a:lnTo>
                      <a:pt x="217" y="264"/>
                    </a:lnTo>
                    <a:lnTo>
                      <a:pt x="227" y="268"/>
                    </a:lnTo>
                    <a:lnTo>
                      <a:pt x="233" y="291"/>
                    </a:lnTo>
                    <a:lnTo>
                      <a:pt x="231" y="302"/>
                    </a:lnTo>
                    <a:lnTo>
                      <a:pt x="216" y="311"/>
                    </a:lnTo>
                    <a:lnTo>
                      <a:pt x="215" y="331"/>
                    </a:lnTo>
                    <a:lnTo>
                      <a:pt x="211" y="342"/>
                    </a:lnTo>
                    <a:lnTo>
                      <a:pt x="209" y="340"/>
                    </a:lnTo>
                    <a:lnTo>
                      <a:pt x="201" y="344"/>
                    </a:lnTo>
                    <a:lnTo>
                      <a:pt x="195" y="324"/>
                    </a:lnTo>
                    <a:lnTo>
                      <a:pt x="188" y="308"/>
                    </a:lnTo>
                    <a:lnTo>
                      <a:pt x="185" y="287"/>
                    </a:lnTo>
                    <a:lnTo>
                      <a:pt x="181" y="295"/>
                    </a:lnTo>
                    <a:lnTo>
                      <a:pt x="173" y="290"/>
                    </a:lnTo>
                    <a:lnTo>
                      <a:pt x="172" y="301"/>
                    </a:lnTo>
                    <a:lnTo>
                      <a:pt x="174" y="318"/>
                    </a:lnTo>
                    <a:lnTo>
                      <a:pt x="178" y="324"/>
                    </a:lnTo>
                    <a:lnTo>
                      <a:pt x="173" y="334"/>
                    </a:lnTo>
                    <a:lnTo>
                      <a:pt x="181" y="336"/>
                    </a:lnTo>
                    <a:lnTo>
                      <a:pt x="162" y="346"/>
                    </a:lnTo>
                    <a:lnTo>
                      <a:pt x="173" y="352"/>
                    </a:lnTo>
                    <a:lnTo>
                      <a:pt x="181" y="368"/>
                    </a:lnTo>
                    <a:lnTo>
                      <a:pt x="182" y="376"/>
                    </a:lnTo>
                    <a:lnTo>
                      <a:pt x="173" y="376"/>
                    </a:lnTo>
                    <a:lnTo>
                      <a:pt x="171" y="393"/>
                    </a:lnTo>
                    <a:lnTo>
                      <a:pt x="162" y="398"/>
                    </a:lnTo>
                    <a:lnTo>
                      <a:pt x="154" y="398"/>
                    </a:lnTo>
                    <a:lnTo>
                      <a:pt x="145" y="384"/>
                    </a:lnTo>
                    <a:lnTo>
                      <a:pt x="144" y="400"/>
                    </a:lnTo>
                    <a:lnTo>
                      <a:pt x="139" y="411"/>
                    </a:lnTo>
                    <a:lnTo>
                      <a:pt x="131" y="393"/>
                    </a:lnTo>
                    <a:lnTo>
                      <a:pt x="130" y="367"/>
                    </a:lnTo>
                    <a:lnTo>
                      <a:pt x="123" y="367"/>
                    </a:lnTo>
                    <a:lnTo>
                      <a:pt x="114" y="351"/>
                    </a:lnTo>
                    <a:lnTo>
                      <a:pt x="118" y="339"/>
                    </a:lnTo>
                    <a:lnTo>
                      <a:pt x="117" y="328"/>
                    </a:lnTo>
                    <a:lnTo>
                      <a:pt x="114" y="319"/>
                    </a:lnTo>
                    <a:lnTo>
                      <a:pt x="103" y="329"/>
                    </a:lnTo>
                    <a:lnTo>
                      <a:pt x="101" y="349"/>
                    </a:lnTo>
                    <a:lnTo>
                      <a:pt x="101" y="360"/>
                    </a:lnTo>
                    <a:lnTo>
                      <a:pt x="91" y="382"/>
                    </a:lnTo>
                    <a:lnTo>
                      <a:pt x="82" y="371"/>
                    </a:lnTo>
                    <a:lnTo>
                      <a:pt x="56" y="360"/>
                    </a:lnTo>
                    <a:lnTo>
                      <a:pt x="55" y="352"/>
                    </a:lnTo>
                    <a:lnTo>
                      <a:pt x="58" y="346"/>
                    </a:lnTo>
                    <a:lnTo>
                      <a:pt x="58" y="334"/>
                    </a:lnTo>
                    <a:lnTo>
                      <a:pt x="50" y="356"/>
                    </a:lnTo>
                    <a:lnTo>
                      <a:pt x="44" y="361"/>
                    </a:lnTo>
                    <a:lnTo>
                      <a:pt x="37" y="378"/>
                    </a:lnTo>
                    <a:lnTo>
                      <a:pt x="21" y="383"/>
                    </a:lnTo>
                    <a:lnTo>
                      <a:pt x="12" y="373"/>
                    </a:lnTo>
                    <a:lnTo>
                      <a:pt x="12" y="367"/>
                    </a:lnTo>
                    <a:lnTo>
                      <a:pt x="25" y="333"/>
                    </a:lnTo>
                    <a:lnTo>
                      <a:pt x="16" y="328"/>
                    </a:lnTo>
                    <a:lnTo>
                      <a:pt x="2" y="346"/>
                    </a:lnTo>
                    <a:lnTo>
                      <a:pt x="0" y="326"/>
                    </a:lnTo>
                    <a:lnTo>
                      <a:pt x="5" y="317"/>
                    </a:lnTo>
                    <a:lnTo>
                      <a:pt x="15" y="308"/>
                    </a:lnTo>
                    <a:lnTo>
                      <a:pt x="16" y="285"/>
                    </a:lnTo>
                    <a:lnTo>
                      <a:pt x="27" y="280"/>
                    </a:lnTo>
                    <a:lnTo>
                      <a:pt x="29" y="274"/>
                    </a:lnTo>
                    <a:lnTo>
                      <a:pt x="39" y="266"/>
                    </a:lnTo>
                    <a:lnTo>
                      <a:pt x="47" y="266"/>
                    </a:lnTo>
                    <a:lnTo>
                      <a:pt x="59" y="274"/>
                    </a:lnTo>
                    <a:lnTo>
                      <a:pt x="64" y="269"/>
                    </a:lnTo>
                    <a:lnTo>
                      <a:pt x="70" y="271"/>
                    </a:lnTo>
                    <a:lnTo>
                      <a:pt x="82" y="239"/>
                    </a:lnTo>
                    <a:lnTo>
                      <a:pt x="90" y="231"/>
                    </a:lnTo>
                    <a:lnTo>
                      <a:pt x="91" y="225"/>
                    </a:lnTo>
                    <a:lnTo>
                      <a:pt x="90" y="209"/>
                    </a:lnTo>
                    <a:lnTo>
                      <a:pt x="93" y="216"/>
                    </a:lnTo>
                    <a:lnTo>
                      <a:pt x="99" y="213"/>
                    </a:lnTo>
                    <a:lnTo>
                      <a:pt x="111" y="206"/>
                    </a:lnTo>
                    <a:lnTo>
                      <a:pt x="114" y="198"/>
                    </a:lnTo>
                    <a:lnTo>
                      <a:pt x="120" y="198"/>
                    </a:lnTo>
                    <a:lnTo>
                      <a:pt x="134" y="178"/>
                    </a:lnTo>
                    <a:lnTo>
                      <a:pt x="147" y="174"/>
                    </a:lnTo>
                    <a:lnTo>
                      <a:pt x="138" y="170"/>
                    </a:lnTo>
                    <a:lnTo>
                      <a:pt x="147" y="150"/>
                    </a:lnTo>
                    <a:lnTo>
                      <a:pt x="149" y="139"/>
                    </a:lnTo>
                    <a:lnTo>
                      <a:pt x="154" y="13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33" name="Freeform 295"/>
              <p:cNvSpPr>
                <a:spLocks noChangeAspect="1"/>
              </p:cNvSpPr>
              <p:nvPr/>
            </p:nvSpPr>
            <p:spPr bwMode="gray">
              <a:xfrm>
                <a:off x="1271" y="1070"/>
                <a:ext cx="40" cy="39"/>
              </a:xfrm>
              <a:custGeom>
                <a:avLst/>
                <a:gdLst/>
                <a:ahLst/>
                <a:cxnLst>
                  <a:cxn ang="0">
                    <a:pos x="76" y="19"/>
                  </a:cxn>
                  <a:cxn ang="0">
                    <a:pos x="84" y="23"/>
                  </a:cxn>
                  <a:cxn ang="0">
                    <a:pos x="84" y="19"/>
                  </a:cxn>
                  <a:cxn ang="0">
                    <a:pos x="95" y="13"/>
                  </a:cxn>
                  <a:cxn ang="0">
                    <a:pos x="127" y="7"/>
                  </a:cxn>
                  <a:cxn ang="0">
                    <a:pos x="128" y="13"/>
                  </a:cxn>
                  <a:cxn ang="0">
                    <a:pos x="138" y="16"/>
                  </a:cxn>
                  <a:cxn ang="0">
                    <a:pos x="145" y="5"/>
                  </a:cxn>
                  <a:cxn ang="0">
                    <a:pos x="172" y="0"/>
                  </a:cxn>
                  <a:cxn ang="0">
                    <a:pos x="198" y="8"/>
                  </a:cxn>
                  <a:cxn ang="0">
                    <a:pos x="200" y="21"/>
                  </a:cxn>
                  <a:cxn ang="0">
                    <a:pos x="199" y="37"/>
                  </a:cxn>
                  <a:cxn ang="0">
                    <a:pos x="194" y="46"/>
                  </a:cxn>
                  <a:cxn ang="0">
                    <a:pos x="149" y="60"/>
                  </a:cxn>
                  <a:cxn ang="0">
                    <a:pos x="135" y="60"/>
                  </a:cxn>
                  <a:cxn ang="0">
                    <a:pos x="134" y="65"/>
                  </a:cxn>
                  <a:cxn ang="0">
                    <a:pos x="127" y="70"/>
                  </a:cxn>
                  <a:cxn ang="0">
                    <a:pos x="134" y="76"/>
                  </a:cxn>
                  <a:cxn ang="0">
                    <a:pos x="129" y="80"/>
                  </a:cxn>
                  <a:cxn ang="0">
                    <a:pos x="105" y="81"/>
                  </a:cxn>
                  <a:cxn ang="0">
                    <a:pos x="107" y="85"/>
                  </a:cxn>
                  <a:cxn ang="0">
                    <a:pos x="107" y="97"/>
                  </a:cxn>
                  <a:cxn ang="0">
                    <a:pos x="114" y="87"/>
                  </a:cxn>
                  <a:cxn ang="0">
                    <a:pos x="116" y="94"/>
                  </a:cxn>
                  <a:cxn ang="0">
                    <a:pos x="111" y="104"/>
                  </a:cxn>
                  <a:cxn ang="0">
                    <a:pos x="123" y="92"/>
                  </a:cxn>
                  <a:cxn ang="0">
                    <a:pos x="129" y="92"/>
                  </a:cxn>
                  <a:cxn ang="0">
                    <a:pos x="129" y="104"/>
                  </a:cxn>
                  <a:cxn ang="0">
                    <a:pos x="134" y="99"/>
                  </a:cxn>
                  <a:cxn ang="0">
                    <a:pos x="135" y="87"/>
                  </a:cxn>
                  <a:cxn ang="0">
                    <a:pos x="140" y="81"/>
                  </a:cxn>
                  <a:cxn ang="0">
                    <a:pos x="144" y="89"/>
                  </a:cxn>
                  <a:cxn ang="0">
                    <a:pos x="155" y="92"/>
                  </a:cxn>
                  <a:cxn ang="0">
                    <a:pos x="173" y="87"/>
                  </a:cxn>
                  <a:cxn ang="0">
                    <a:pos x="177" y="115"/>
                  </a:cxn>
                  <a:cxn ang="0">
                    <a:pos x="173" y="150"/>
                  </a:cxn>
                  <a:cxn ang="0">
                    <a:pos x="168" y="157"/>
                  </a:cxn>
                  <a:cxn ang="0">
                    <a:pos x="161" y="163"/>
                  </a:cxn>
                  <a:cxn ang="0">
                    <a:pos x="125" y="177"/>
                  </a:cxn>
                  <a:cxn ang="0">
                    <a:pos x="117" y="172"/>
                  </a:cxn>
                  <a:cxn ang="0">
                    <a:pos x="76" y="195"/>
                  </a:cxn>
                  <a:cxn ang="0">
                    <a:pos x="64" y="195"/>
                  </a:cxn>
                  <a:cxn ang="0">
                    <a:pos x="52" y="190"/>
                  </a:cxn>
                  <a:cxn ang="0">
                    <a:pos x="46" y="179"/>
                  </a:cxn>
                  <a:cxn ang="0">
                    <a:pos x="44" y="169"/>
                  </a:cxn>
                  <a:cxn ang="0">
                    <a:pos x="14" y="158"/>
                  </a:cxn>
                  <a:cxn ang="0">
                    <a:pos x="6" y="148"/>
                  </a:cxn>
                  <a:cxn ang="0">
                    <a:pos x="6" y="136"/>
                  </a:cxn>
                  <a:cxn ang="0">
                    <a:pos x="9" y="129"/>
                  </a:cxn>
                  <a:cxn ang="0">
                    <a:pos x="6" y="118"/>
                  </a:cxn>
                  <a:cxn ang="0">
                    <a:pos x="6" y="102"/>
                  </a:cxn>
                  <a:cxn ang="0">
                    <a:pos x="0" y="83"/>
                  </a:cxn>
                  <a:cxn ang="0">
                    <a:pos x="4" y="61"/>
                  </a:cxn>
                  <a:cxn ang="0">
                    <a:pos x="8" y="56"/>
                  </a:cxn>
                  <a:cxn ang="0">
                    <a:pos x="32" y="49"/>
                  </a:cxn>
                  <a:cxn ang="0">
                    <a:pos x="37" y="39"/>
                  </a:cxn>
                  <a:cxn ang="0">
                    <a:pos x="46" y="33"/>
                  </a:cxn>
                  <a:cxn ang="0">
                    <a:pos x="54" y="37"/>
                  </a:cxn>
                  <a:cxn ang="0">
                    <a:pos x="63" y="23"/>
                  </a:cxn>
                  <a:cxn ang="0">
                    <a:pos x="71" y="23"/>
                  </a:cxn>
                  <a:cxn ang="0">
                    <a:pos x="76" y="19"/>
                  </a:cxn>
                </a:cxnLst>
                <a:rect l="0" t="0" r="r" b="b"/>
                <a:pathLst>
                  <a:path w="200" h="195">
                    <a:moveTo>
                      <a:pt x="76" y="19"/>
                    </a:moveTo>
                    <a:lnTo>
                      <a:pt x="84" y="23"/>
                    </a:lnTo>
                    <a:lnTo>
                      <a:pt x="84" y="19"/>
                    </a:lnTo>
                    <a:lnTo>
                      <a:pt x="95" y="13"/>
                    </a:lnTo>
                    <a:lnTo>
                      <a:pt x="127" y="7"/>
                    </a:lnTo>
                    <a:lnTo>
                      <a:pt x="128" y="13"/>
                    </a:lnTo>
                    <a:lnTo>
                      <a:pt x="138" y="16"/>
                    </a:lnTo>
                    <a:lnTo>
                      <a:pt x="145" y="5"/>
                    </a:lnTo>
                    <a:lnTo>
                      <a:pt x="172" y="0"/>
                    </a:lnTo>
                    <a:lnTo>
                      <a:pt x="198" y="8"/>
                    </a:lnTo>
                    <a:lnTo>
                      <a:pt x="200" y="21"/>
                    </a:lnTo>
                    <a:lnTo>
                      <a:pt x="199" y="37"/>
                    </a:lnTo>
                    <a:lnTo>
                      <a:pt x="194" y="46"/>
                    </a:lnTo>
                    <a:lnTo>
                      <a:pt x="149" y="60"/>
                    </a:lnTo>
                    <a:lnTo>
                      <a:pt x="135" y="60"/>
                    </a:lnTo>
                    <a:lnTo>
                      <a:pt x="134" y="65"/>
                    </a:lnTo>
                    <a:lnTo>
                      <a:pt x="127" y="70"/>
                    </a:lnTo>
                    <a:lnTo>
                      <a:pt x="134" y="76"/>
                    </a:lnTo>
                    <a:lnTo>
                      <a:pt x="129" y="80"/>
                    </a:lnTo>
                    <a:lnTo>
                      <a:pt x="105" y="81"/>
                    </a:lnTo>
                    <a:lnTo>
                      <a:pt x="107" y="85"/>
                    </a:lnTo>
                    <a:lnTo>
                      <a:pt x="107" y="97"/>
                    </a:lnTo>
                    <a:lnTo>
                      <a:pt x="114" y="87"/>
                    </a:lnTo>
                    <a:lnTo>
                      <a:pt x="116" y="94"/>
                    </a:lnTo>
                    <a:lnTo>
                      <a:pt x="111" y="104"/>
                    </a:lnTo>
                    <a:lnTo>
                      <a:pt x="123" y="92"/>
                    </a:lnTo>
                    <a:lnTo>
                      <a:pt x="129" y="92"/>
                    </a:lnTo>
                    <a:lnTo>
                      <a:pt x="129" y="104"/>
                    </a:lnTo>
                    <a:lnTo>
                      <a:pt x="134" y="99"/>
                    </a:lnTo>
                    <a:lnTo>
                      <a:pt x="135" y="87"/>
                    </a:lnTo>
                    <a:lnTo>
                      <a:pt x="140" y="81"/>
                    </a:lnTo>
                    <a:lnTo>
                      <a:pt x="144" y="89"/>
                    </a:lnTo>
                    <a:lnTo>
                      <a:pt x="155" y="92"/>
                    </a:lnTo>
                    <a:lnTo>
                      <a:pt x="173" y="87"/>
                    </a:lnTo>
                    <a:lnTo>
                      <a:pt x="177" y="115"/>
                    </a:lnTo>
                    <a:lnTo>
                      <a:pt x="173" y="150"/>
                    </a:lnTo>
                    <a:lnTo>
                      <a:pt x="168" y="157"/>
                    </a:lnTo>
                    <a:lnTo>
                      <a:pt x="161" y="163"/>
                    </a:lnTo>
                    <a:lnTo>
                      <a:pt x="125" y="177"/>
                    </a:lnTo>
                    <a:lnTo>
                      <a:pt x="117" y="172"/>
                    </a:lnTo>
                    <a:lnTo>
                      <a:pt x="76" y="195"/>
                    </a:lnTo>
                    <a:lnTo>
                      <a:pt x="64" y="195"/>
                    </a:lnTo>
                    <a:lnTo>
                      <a:pt x="52" y="190"/>
                    </a:lnTo>
                    <a:lnTo>
                      <a:pt x="46" y="179"/>
                    </a:lnTo>
                    <a:lnTo>
                      <a:pt x="44" y="169"/>
                    </a:lnTo>
                    <a:lnTo>
                      <a:pt x="14" y="158"/>
                    </a:lnTo>
                    <a:lnTo>
                      <a:pt x="6" y="148"/>
                    </a:lnTo>
                    <a:lnTo>
                      <a:pt x="6" y="136"/>
                    </a:lnTo>
                    <a:lnTo>
                      <a:pt x="9" y="129"/>
                    </a:lnTo>
                    <a:lnTo>
                      <a:pt x="6" y="118"/>
                    </a:lnTo>
                    <a:lnTo>
                      <a:pt x="6" y="102"/>
                    </a:lnTo>
                    <a:lnTo>
                      <a:pt x="0" y="83"/>
                    </a:lnTo>
                    <a:lnTo>
                      <a:pt x="4" y="61"/>
                    </a:lnTo>
                    <a:lnTo>
                      <a:pt x="8" y="56"/>
                    </a:lnTo>
                    <a:lnTo>
                      <a:pt x="32" y="49"/>
                    </a:lnTo>
                    <a:lnTo>
                      <a:pt x="37" y="39"/>
                    </a:lnTo>
                    <a:lnTo>
                      <a:pt x="46" y="33"/>
                    </a:lnTo>
                    <a:lnTo>
                      <a:pt x="54" y="37"/>
                    </a:lnTo>
                    <a:lnTo>
                      <a:pt x="63" y="23"/>
                    </a:lnTo>
                    <a:lnTo>
                      <a:pt x="71" y="23"/>
                    </a:lnTo>
                    <a:lnTo>
                      <a:pt x="76" y="1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34" name="Freeform 296"/>
              <p:cNvSpPr>
                <a:spLocks noChangeAspect="1"/>
              </p:cNvSpPr>
              <p:nvPr/>
            </p:nvSpPr>
            <p:spPr bwMode="gray">
              <a:xfrm>
                <a:off x="1271" y="1035"/>
                <a:ext cx="44" cy="26"/>
              </a:xfrm>
              <a:custGeom>
                <a:avLst/>
                <a:gdLst/>
                <a:ahLst/>
                <a:cxnLst>
                  <a:cxn ang="0">
                    <a:pos x="184" y="32"/>
                  </a:cxn>
                  <a:cxn ang="0">
                    <a:pos x="188" y="31"/>
                  </a:cxn>
                  <a:cxn ang="0">
                    <a:pos x="192" y="46"/>
                  </a:cxn>
                  <a:cxn ang="0">
                    <a:pos x="207" y="47"/>
                  </a:cxn>
                  <a:cxn ang="0">
                    <a:pos x="208" y="57"/>
                  </a:cxn>
                  <a:cxn ang="0">
                    <a:pos x="216" y="66"/>
                  </a:cxn>
                  <a:cxn ang="0">
                    <a:pos x="216" y="74"/>
                  </a:cxn>
                  <a:cxn ang="0">
                    <a:pos x="219" y="80"/>
                  </a:cxn>
                  <a:cxn ang="0">
                    <a:pos x="219" y="101"/>
                  </a:cxn>
                  <a:cxn ang="0">
                    <a:pos x="216" y="117"/>
                  </a:cxn>
                  <a:cxn ang="0">
                    <a:pos x="208" y="122"/>
                  </a:cxn>
                  <a:cxn ang="0">
                    <a:pos x="195" y="126"/>
                  </a:cxn>
                  <a:cxn ang="0">
                    <a:pos x="188" y="121"/>
                  </a:cxn>
                  <a:cxn ang="0">
                    <a:pos x="160" y="131"/>
                  </a:cxn>
                  <a:cxn ang="0">
                    <a:pos x="148" y="127"/>
                  </a:cxn>
                  <a:cxn ang="0">
                    <a:pos x="130" y="105"/>
                  </a:cxn>
                  <a:cxn ang="0">
                    <a:pos x="121" y="104"/>
                  </a:cxn>
                  <a:cxn ang="0">
                    <a:pos x="114" y="94"/>
                  </a:cxn>
                  <a:cxn ang="0">
                    <a:pos x="109" y="97"/>
                  </a:cxn>
                  <a:cxn ang="0">
                    <a:pos x="107" y="90"/>
                  </a:cxn>
                  <a:cxn ang="0">
                    <a:pos x="107" y="105"/>
                  </a:cxn>
                  <a:cxn ang="0">
                    <a:pos x="111" y="117"/>
                  </a:cxn>
                  <a:cxn ang="0">
                    <a:pos x="105" y="120"/>
                  </a:cxn>
                  <a:cxn ang="0">
                    <a:pos x="107" y="131"/>
                  </a:cxn>
                  <a:cxn ang="0">
                    <a:pos x="86" y="133"/>
                  </a:cxn>
                  <a:cxn ang="0">
                    <a:pos x="78" y="111"/>
                  </a:cxn>
                  <a:cxn ang="0">
                    <a:pos x="60" y="107"/>
                  </a:cxn>
                  <a:cxn ang="0">
                    <a:pos x="57" y="99"/>
                  </a:cxn>
                  <a:cxn ang="0">
                    <a:pos x="49" y="101"/>
                  </a:cxn>
                  <a:cxn ang="0">
                    <a:pos x="51" y="107"/>
                  </a:cxn>
                  <a:cxn ang="0">
                    <a:pos x="51" y="110"/>
                  </a:cxn>
                  <a:cxn ang="0">
                    <a:pos x="43" y="107"/>
                  </a:cxn>
                  <a:cxn ang="0">
                    <a:pos x="31" y="115"/>
                  </a:cxn>
                  <a:cxn ang="0">
                    <a:pos x="32" y="124"/>
                  </a:cxn>
                  <a:cxn ang="0">
                    <a:pos x="31" y="132"/>
                  </a:cxn>
                  <a:cxn ang="0">
                    <a:pos x="28" y="126"/>
                  </a:cxn>
                  <a:cxn ang="0">
                    <a:pos x="15" y="133"/>
                  </a:cxn>
                  <a:cxn ang="0">
                    <a:pos x="8" y="131"/>
                  </a:cxn>
                  <a:cxn ang="0">
                    <a:pos x="6" y="120"/>
                  </a:cxn>
                  <a:cxn ang="0">
                    <a:pos x="0" y="120"/>
                  </a:cxn>
                  <a:cxn ang="0">
                    <a:pos x="8" y="94"/>
                  </a:cxn>
                  <a:cxn ang="0">
                    <a:pos x="23" y="79"/>
                  </a:cxn>
                  <a:cxn ang="0">
                    <a:pos x="27" y="84"/>
                  </a:cxn>
                  <a:cxn ang="0">
                    <a:pos x="36" y="81"/>
                  </a:cxn>
                  <a:cxn ang="0">
                    <a:pos x="36" y="75"/>
                  </a:cxn>
                  <a:cxn ang="0">
                    <a:pos x="53" y="62"/>
                  </a:cxn>
                  <a:cxn ang="0">
                    <a:pos x="85" y="54"/>
                  </a:cxn>
                  <a:cxn ang="0">
                    <a:pos x="105" y="45"/>
                  </a:cxn>
                  <a:cxn ang="0">
                    <a:pos x="117" y="19"/>
                  </a:cxn>
                  <a:cxn ang="0">
                    <a:pos x="121" y="26"/>
                  </a:cxn>
                  <a:cxn ang="0">
                    <a:pos x="140" y="3"/>
                  </a:cxn>
                  <a:cxn ang="0">
                    <a:pos x="159" y="0"/>
                  </a:cxn>
                  <a:cxn ang="0">
                    <a:pos x="164" y="5"/>
                  </a:cxn>
                  <a:cxn ang="0">
                    <a:pos x="164" y="13"/>
                  </a:cxn>
                  <a:cxn ang="0">
                    <a:pos x="168" y="13"/>
                  </a:cxn>
                  <a:cxn ang="0">
                    <a:pos x="171" y="21"/>
                  </a:cxn>
                  <a:cxn ang="0">
                    <a:pos x="184" y="26"/>
                  </a:cxn>
                  <a:cxn ang="0">
                    <a:pos x="184" y="32"/>
                  </a:cxn>
                </a:cxnLst>
                <a:rect l="0" t="0" r="r" b="b"/>
                <a:pathLst>
                  <a:path w="219" h="133">
                    <a:moveTo>
                      <a:pt x="184" y="32"/>
                    </a:moveTo>
                    <a:lnTo>
                      <a:pt x="188" y="31"/>
                    </a:lnTo>
                    <a:lnTo>
                      <a:pt x="192" y="46"/>
                    </a:lnTo>
                    <a:lnTo>
                      <a:pt x="207" y="47"/>
                    </a:lnTo>
                    <a:lnTo>
                      <a:pt x="208" y="57"/>
                    </a:lnTo>
                    <a:lnTo>
                      <a:pt x="216" y="66"/>
                    </a:lnTo>
                    <a:lnTo>
                      <a:pt x="216" y="74"/>
                    </a:lnTo>
                    <a:lnTo>
                      <a:pt x="219" y="80"/>
                    </a:lnTo>
                    <a:lnTo>
                      <a:pt x="219" y="101"/>
                    </a:lnTo>
                    <a:lnTo>
                      <a:pt x="216" y="117"/>
                    </a:lnTo>
                    <a:lnTo>
                      <a:pt x="208" y="122"/>
                    </a:lnTo>
                    <a:lnTo>
                      <a:pt x="195" y="126"/>
                    </a:lnTo>
                    <a:lnTo>
                      <a:pt x="188" y="121"/>
                    </a:lnTo>
                    <a:lnTo>
                      <a:pt x="160" y="131"/>
                    </a:lnTo>
                    <a:lnTo>
                      <a:pt x="148" y="127"/>
                    </a:lnTo>
                    <a:lnTo>
                      <a:pt x="130" y="105"/>
                    </a:lnTo>
                    <a:lnTo>
                      <a:pt x="121" y="104"/>
                    </a:lnTo>
                    <a:lnTo>
                      <a:pt x="114" y="94"/>
                    </a:lnTo>
                    <a:lnTo>
                      <a:pt x="109" y="97"/>
                    </a:lnTo>
                    <a:lnTo>
                      <a:pt x="107" y="90"/>
                    </a:lnTo>
                    <a:lnTo>
                      <a:pt x="107" y="105"/>
                    </a:lnTo>
                    <a:lnTo>
                      <a:pt x="111" y="117"/>
                    </a:lnTo>
                    <a:lnTo>
                      <a:pt x="105" y="120"/>
                    </a:lnTo>
                    <a:lnTo>
                      <a:pt x="107" y="131"/>
                    </a:lnTo>
                    <a:lnTo>
                      <a:pt x="86" y="133"/>
                    </a:lnTo>
                    <a:lnTo>
                      <a:pt x="78" y="111"/>
                    </a:lnTo>
                    <a:lnTo>
                      <a:pt x="60" y="107"/>
                    </a:lnTo>
                    <a:lnTo>
                      <a:pt x="57" y="99"/>
                    </a:lnTo>
                    <a:lnTo>
                      <a:pt x="49" y="101"/>
                    </a:lnTo>
                    <a:lnTo>
                      <a:pt x="51" y="107"/>
                    </a:lnTo>
                    <a:lnTo>
                      <a:pt x="51" y="110"/>
                    </a:lnTo>
                    <a:lnTo>
                      <a:pt x="43" y="107"/>
                    </a:lnTo>
                    <a:lnTo>
                      <a:pt x="31" y="115"/>
                    </a:lnTo>
                    <a:lnTo>
                      <a:pt x="32" y="124"/>
                    </a:lnTo>
                    <a:lnTo>
                      <a:pt x="31" y="132"/>
                    </a:lnTo>
                    <a:lnTo>
                      <a:pt x="28" y="126"/>
                    </a:lnTo>
                    <a:lnTo>
                      <a:pt x="15" y="133"/>
                    </a:lnTo>
                    <a:lnTo>
                      <a:pt x="8" y="131"/>
                    </a:lnTo>
                    <a:lnTo>
                      <a:pt x="6" y="120"/>
                    </a:lnTo>
                    <a:lnTo>
                      <a:pt x="0" y="120"/>
                    </a:lnTo>
                    <a:lnTo>
                      <a:pt x="8" y="94"/>
                    </a:lnTo>
                    <a:lnTo>
                      <a:pt x="23" y="79"/>
                    </a:lnTo>
                    <a:lnTo>
                      <a:pt x="27" y="84"/>
                    </a:lnTo>
                    <a:lnTo>
                      <a:pt x="36" y="81"/>
                    </a:lnTo>
                    <a:lnTo>
                      <a:pt x="36" y="75"/>
                    </a:lnTo>
                    <a:lnTo>
                      <a:pt x="53" y="62"/>
                    </a:lnTo>
                    <a:lnTo>
                      <a:pt x="85" y="54"/>
                    </a:lnTo>
                    <a:lnTo>
                      <a:pt x="105" y="45"/>
                    </a:lnTo>
                    <a:lnTo>
                      <a:pt x="117" y="19"/>
                    </a:lnTo>
                    <a:lnTo>
                      <a:pt x="121" y="26"/>
                    </a:lnTo>
                    <a:lnTo>
                      <a:pt x="140" y="3"/>
                    </a:lnTo>
                    <a:lnTo>
                      <a:pt x="159" y="0"/>
                    </a:lnTo>
                    <a:lnTo>
                      <a:pt x="164" y="5"/>
                    </a:lnTo>
                    <a:lnTo>
                      <a:pt x="164" y="13"/>
                    </a:lnTo>
                    <a:lnTo>
                      <a:pt x="168" y="13"/>
                    </a:lnTo>
                    <a:lnTo>
                      <a:pt x="171" y="21"/>
                    </a:lnTo>
                    <a:lnTo>
                      <a:pt x="184" y="26"/>
                    </a:lnTo>
                    <a:lnTo>
                      <a:pt x="184" y="3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35" name="Freeform 297"/>
              <p:cNvSpPr>
                <a:spLocks noChangeAspect="1"/>
              </p:cNvSpPr>
              <p:nvPr/>
            </p:nvSpPr>
            <p:spPr bwMode="gray">
              <a:xfrm>
                <a:off x="1461" y="1086"/>
                <a:ext cx="33" cy="21"/>
              </a:xfrm>
              <a:custGeom>
                <a:avLst/>
                <a:gdLst/>
                <a:ahLst/>
                <a:cxnLst>
                  <a:cxn ang="0">
                    <a:pos x="61" y="15"/>
                  </a:cxn>
                  <a:cxn ang="0">
                    <a:pos x="70" y="20"/>
                  </a:cxn>
                  <a:cxn ang="0">
                    <a:pos x="73" y="12"/>
                  </a:cxn>
                  <a:cxn ang="0">
                    <a:pos x="89" y="10"/>
                  </a:cxn>
                  <a:cxn ang="0">
                    <a:pos x="89" y="15"/>
                  </a:cxn>
                  <a:cxn ang="0">
                    <a:pos x="103" y="20"/>
                  </a:cxn>
                  <a:cxn ang="0">
                    <a:pos x="106" y="15"/>
                  </a:cxn>
                  <a:cxn ang="0">
                    <a:pos x="124" y="26"/>
                  </a:cxn>
                  <a:cxn ang="0">
                    <a:pos x="135" y="25"/>
                  </a:cxn>
                  <a:cxn ang="0">
                    <a:pos x="140" y="15"/>
                  </a:cxn>
                  <a:cxn ang="0">
                    <a:pos x="147" y="25"/>
                  </a:cxn>
                  <a:cxn ang="0">
                    <a:pos x="158" y="30"/>
                  </a:cxn>
                  <a:cxn ang="0">
                    <a:pos x="164" y="44"/>
                  </a:cxn>
                  <a:cxn ang="0">
                    <a:pos x="162" y="49"/>
                  </a:cxn>
                  <a:cxn ang="0">
                    <a:pos x="151" y="52"/>
                  </a:cxn>
                  <a:cxn ang="0">
                    <a:pos x="148" y="57"/>
                  </a:cxn>
                  <a:cxn ang="0">
                    <a:pos x="151" y="62"/>
                  </a:cxn>
                  <a:cxn ang="0">
                    <a:pos x="152" y="71"/>
                  </a:cxn>
                  <a:cxn ang="0">
                    <a:pos x="149" y="85"/>
                  </a:cxn>
                  <a:cxn ang="0">
                    <a:pos x="151" y="91"/>
                  </a:cxn>
                  <a:cxn ang="0">
                    <a:pos x="146" y="101"/>
                  </a:cxn>
                  <a:cxn ang="0">
                    <a:pos x="126" y="103"/>
                  </a:cxn>
                  <a:cxn ang="0">
                    <a:pos x="105" y="98"/>
                  </a:cxn>
                  <a:cxn ang="0">
                    <a:pos x="99" y="91"/>
                  </a:cxn>
                  <a:cxn ang="0">
                    <a:pos x="82" y="93"/>
                  </a:cxn>
                  <a:cxn ang="0">
                    <a:pos x="81" y="89"/>
                  </a:cxn>
                  <a:cxn ang="0">
                    <a:pos x="65" y="97"/>
                  </a:cxn>
                  <a:cxn ang="0">
                    <a:pos x="63" y="92"/>
                  </a:cxn>
                  <a:cxn ang="0">
                    <a:pos x="54" y="87"/>
                  </a:cxn>
                  <a:cxn ang="0">
                    <a:pos x="34" y="87"/>
                  </a:cxn>
                  <a:cxn ang="0">
                    <a:pos x="24" y="76"/>
                  </a:cxn>
                  <a:cxn ang="0">
                    <a:pos x="17" y="76"/>
                  </a:cxn>
                  <a:cxn ang="0">
                    <a:pos x="7" y="63"/>
                  </a:cxn>
                  <a:cxn ang="0">
                    <a:pos x="3" y="52"/>
                  </a:cxn>
                  <a:cxn ang="0">
                    <a:pos x="3" y="44"/>
                  </a:cxn>
                  <a:cxn ang="0">
                    <a:pos x="0" y="42"/>
                  </a:cxn>
                  <a:cxn ang="0">
                    <a:pos x="2" y="30"/>
                  </a:cxn>
                  <a:cxn ang="0">
                    <a:pos x="13" y="20"/>
                  </a:cxn>
                  <a:cxn ang="0">
                    <a:pos x="30" y="15"/>
                  </a:cxn>
                  <a:cxn ang="0">
                    <a:pos x="35" y="0"/>
                  </a:cxn>
                  <a:cxn ang="0">
                    <a:pos x="41" y="0"/>
                  </a:cxn>
                  <a:cxn ang="0">
                    <a:pos x="45" y="15"/>
                  </a:cxn>
                  <a:cxn ang="0">
                    <a:pos x="50" y="12"/>
                  </a:cxn>
                  <a:cxn ang="0">
                    <a:pos x="54" y="17"/>
                  </a:cxn>
                  <a:cxn ang="0">
                    <a:pos x="61" y="15"/>
                  </a:cxn>
                </a:cxnLst>
                <a:rect l="0" t="0" r="r" b="b"/>
                <a:pathLst>
                  <a:path w="164" h="103">
                    <a:moveTo>
                      <a:pt x="61" y="15"/>
                    </a:moveTo>
                    <a:lnTo>
                      <a:pt x="70" y="20"/>
                    </a:lnTo>
                    <a:lnTo>
                      <a:pt x="73" y="12"/>
                    </a:lnTo>
                    <a:lnTo>
                      <a:pt x="89" y="10"/>
                    </a:lnTo>
                    <a:lnTo>
                      <a:pt x="89" y="15"/>
                    </a:lnTo>
                    <a:lnTo>
                      <a:pt x="103" y="20"/>
                    </a:lnTo>
                    <a:lnTo>
                      <a:pt x="106" y="15"/>
                    </a:lnTo>
                    <a:lnTo>
                      <a:pt x="124" y="26"/>
                    </a:lnTo>
                    <a:lnTo>
                      <a:pt x="135" y="25"/>
                    </a:lnTo>
                    <a:lnTo>
                      <a:pt x="140" y="15"/>
                    </a:lnTo>
                    <a:lnTo>
                      <a:pt x="147" y="25"/>
                    </a:lnTo>
                    <a:lnTo>
                      <a:pt x="158" y="30"/>
                    </a:lnTo>
                    <a:lnTo>
                      <a:pt x="164" y="44"/>
                    </a:lnTo>
                    <a:lnTo>
                      <a:pt x="162" y="49"/>
                    </a:lnTo>
                    <a:lnTo>
                      <a:pt x="151" y="52"/>
                    </a:lnTo>
                    <a:lnTo>
                      <a:pt x="148" y="57"/>
                    </a:lnTo>
                    <a:lnTo>
                      <a:pt x="151" y="62"/>
                    </a:lnTo>
                    <a:lnTo>
                      <a:pt x="152" y="71"/>
                    </a:lnTo>
                    <a:lnTo>
                      <a:pt x="149" y="85"/>
                    </a:lnTo>
                    <a:lnTo>
                      <a:pt x="151" y="91"/>
                    </a:lnTo>
                    <a:lnTo>
                      <a:pt x="146" y="101"/>
                    </a:lnTo>
                    <a:lnTo>
                      <a:pt x="126" y="103"/>
                    </a:lnTo>
                    <a:lnTo>
                      <a:pt x="105" y="98"/>
                    </a:lnTo>
                    <a:lnTo>
                      <a:pt x="99" y="91"/>
                    </a:lnTo>
                    <a:lnTo>
                      <a:pt x="82" y="93"/>
                    </a:lnTo>
                    <a:lnTo>
                      <a:pt x="81" y="89"/>
                    </a:lnTo>
                    <a:lnTo>
                      <a:pt x="65" y="97"/>
                    </a:lnTo>
                    <a:lnTo>
                      <a:pt x="63" y="92"/>
                    </a:lnTo>
                    <a:lnTo>
                      <a:pt x="54" y="87"/>
                    </a:lnTo>
                    <a:lnTo>
                      <a:pt x="34" y="87"/>
                    </a:lnTo>
                    <a:lnTo>
                      <a:pt x="24" y="76"/>
                    </a:lnTo>
                    <a:lnTo>
                      <a:pt x="17" y="76"/>
                    </a:lnTo>
                    <a:lnTo>
                      <a:pt x="7" y="63"/>
                    </a:lnTo>
                    <a:lnTo>
                      <a:pt x="3" y="52"/>
                    </a:lnTo>
                    <a:lnTo>
                      <a:pt x="3" y="44"/>
                    </a:lnTo>
                    <a:lnTo>
                      <a:pt x="0" y="42"/>
                    </a:lnTo>
                    <a:lnTo>
                      <a:pt x="2" y="30"/>
                    </a:lnTo>
                    <a:lnTo>
                      <a:pt x="13" y="20"/>
                    </a:lnTo>
                    <a:lnTo>
                      <a:pt x="30" y="15"/>
                    </a:lnTo>
                    <a:lnTo>
                      <a:pt x="35" y="0"/>
                    </a:lnTo>
                    <a:lnTo>
                      <a:pt x="41" y="0"/>
                    </a:lnTo>
                    <a:lnTo>
                      <a:pt x="45" y="15"/>
                    </a:lnTo>
                    <a:lnTo>
                      <a:pt x="50" y="12"/>
                    </a:lnTo>
                    <a:lnTo>
                      <a:pt x="54" y="17"/>
                    </a:lnTo>
                    <a:lnTo>
                      <a:pt x="61" y="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36" name="Freeform 298"/>
              <p:cNvSpPr>
                <a:spLocks noChangeAspect="1"/>
              </p:cNvSpPr>
              <p:nvPr/>
            </p:nvSpPr>
            <p:spPr bwMode="gray">
              <a:xfrm>
                <a:off x="1452" y="1121"/>
                <a:ext cx="189" cy="119"/>
              </a:xfrm>
              <a:custGeom>
                <a:avLst/>
                <a:gdLst/>
                <a:ahLst/>
                <a:cxnLst>
                  <a:cxn ang="0">
                    <a:pos x="27" y="21"/>
                  </a:cxn>
                  <a:cxn ang="0">
                    <a:pos x="19" y="52"/>
                  </a:cxn>
                  <a:cxn ang="0">
                    <a:pos x="3" y="68"/>
                  </a:cxn>
                  <a:cxn ang="0">
                    <a:pos x="37" y="106"/>
                  </a:cxn>
                  <a:cxn ang="0">
                    <a:pos x="110" y="210"/>
                  </a:cxn>
                  <a:cxn ang="0">
                    <a:pos x="169" y="197"/>
                  </a:cxn>
                  <a:cxn ang="0">
                    <a:pos x="197" y="176"/>
                  </a:cxn>
                  <a:cxn ang="0">
                    <a:pos x="229" y="268"/>
                  </a:cxn>
                  <a:cxn ang="0">
                    <a:pos x="266" y="354"/>
                  </a:cxn>
                  <a:cxn ang="0">
                    <a:pos x="245" y="454"/>
                  </a:cxn>
                  <a:cxn ang="0">
                    <a:pos x="271" y="534"/>
                  </a:cxn>
                  <a:cxn ang="0">
                    <a:pos x="307" y="537"/>
                  </a:cxn>
                  <a:cxn ang="0">
                    <a:pos x="345" y="559"/>
                  </a:cxn>
                  <a:cxn ang="0">
                    <a:pos x="397" y="580"/>
                  </a:cxn>
                  <a:cxn ang="0">
                    <a:pos x="412" y="527"/>
                  </a:cxn>
                  <a:cxn ang="0">
                    <a:pos x="443" y="517"/>
                  </a:cxn>
                  <a:cxn ang="0">
                    <a:pos x="466" y="591"/>
                  </a:cxn>
                  <a:cxn ang="0">
                    <a:pos x="517" y="575"/>
                  </a:cxn>
                  <a:cxn ang="0">
                    <a:pos x="559" y="579"/>
                  </a:cxn>
                  <a:cxn ang="0">
                    <a:pos x="590" y="579"/>
                  </a:cxn>
                  <a:cxn ang="0">
                    <a:pos x="640" y="585"/>
                  </a:cxn>
                  <a:cxn ang="0">
                    <a:pos x="658" y="580"/>
                  </a:cxn>
                  <a:cxn ang="0">
                    <a:pos x="728" y="497"/>
                  </a:cxn>
                  <a:cxn ang="0">
                    <a:pos x="775" y="582"/>
                  </a:cxn>
                  <a:cxn ang="0">
                    <a:pos x="837" y="579"/>
                  </a:cxn>
                  <a:cxn ang="0">
                    <a:pos x="913" y="528"/>
                  </a:cxn>
                  <a:cxn ang="0">
                    <a:pos x="917" y="453"/>
                  </a:cxn>
                  <a:cxn ang="0">
                    <a:pos x="936" y="376"/>
                  </a:cxn>
                  <a:cxn ang="0">
                    <a:pos x="912" y="346"/>
                  </a:cxn>
                  <a:cxn ang="0">
                    <a:pos x="859" y="302"/>
                  </a:cxn>
                  <a:cxn ang="0">
                    <a:pos x="737" y="302"/>
                  </a:cxn>
                  <a:cxn ang="0">
                    <a:pos x="670" y="330"/>
                  </a:cxn>
                  <a:cxn ang="0">
                    <a:pos x="635" y="348"/>
                  </a:cxn>
                  <a:cxn ang="0">
                    <a:pos x="610" y="361"/>
                  </a:cxn>
                  <a:cxn ang="0">
                    <a:pos x="617" y="399"/>
                  </a:cxn>
                  <a:cxn ang="0">
                    <a:pos x="560" y="386"/>
                  </a:cxn>
                  <a:cxn ang="0">
                    <a:pos x="503" y="386"/>
                  </a:cxn>
                  <a:cxn ang="0">
                    <a:pos x="465" y="383"/>
                  </a:cxn>
                  <a:cxn ang="0">
                    <a:pos x="436" y="348"/>
                  </a:cxn>
                  <a:cxn ang="0">
                    <a:pos x="407" y="357"/>
                  </a:cxn>
                  <a:cxn ang="0">
                    <a:pos x="390" y="354"/>
                  </a:cxn>
                  <a:cxn ang="0">
                    <a:pos x="381" y="306"/>
                  </a:cxn>
                  <a:cxn ang="0">
                    <a:pos x="358" y="279"/>
                  </a:cxn>
                  <a:cxn ang="0">
                    <a:pos x="327" y="289"/>
                  </a:cxn>
                  <a:cxn ang="0">
                    <a:pos x="354" y="263"/>
                  </a:cxn>
                  <a:cxn ang="0">
                    <a:pos x="325" y="246"/>
                  </a:cxn>
                  <a:cxn ang="0">
                    <a:pos x="296" y="206"/>
                  </a:cxn>
                  <a:cxn ang="0">
                    <a:pos x="347" y="232"/>
                  </a:cxn>
                  <a:cxn ang="0">
                    <a:pos x="418" y="193"/>
                  </a:cxn>
                  <a:cxn ang="0">
                    <a:pos x="344" y="172"/>
                  </a:cxn>
                  <a:cxn ang="0">
                    <a:pos x="323" y="144"/>
                  </a:cxn>
                  <a:cxn ang="0">
                    <a:pos x="350" y="139"/>
                  </a:cxn>
                  <a:cxn ang="0">
                    <a:pos x="293" y="95"/>
                  </a:cxn>
                  <a:cxn ang="0">
                    <a:pos x="232" y="123"/>
                  </a:cxn>
                  <a:cxn ang="0">
                    <a:pos x="192" y="123"/>
                  </a:cxn>
                  <a:cxn ang="0">
                    <a:pos x="176" y="36"/>
                  </a:cxn>
                  <a:cxn ang="0">
                    <a:pos x="111" y="15"/>
                  </a:cxn>
                </a:cxnLst>
                <a:rect l="0" t="0" r="r" b="b"/>
                <a:pathLst>
                  <a:path w="946" h="593">
                    <a:moveTo>
                      <a:pt x="111" y="15"/>
                    </a:moveTo>
                    <a:lnTo>
                      <a:pt x="101" y="17"/>
                    </a:lnTo>
                    <a:lnTo>
                      <a:pt x="79" y="2"/>
                    </a:lnTo>
                    <a:lnTo>
                      <a:pt x="60" y="0"/>
                    </a:lnTo>
                    <a:lnTo>
                      <a:pt x="27" y="11"/>
                    </a:lnTo>
                    <a:lnTo>
                      <a:pt x="27" y="21"/>
                    </a:lnTo>
                    <a:lnTo>
                      <a:pt x="21" y="27"/>
                    </a:lnTo>
                    <a:lnTo>
                      <a:pt x="6" y="25"/>
                    </a:lnTo>
                    <a:lnTo>
                      <a:pt x="9" y="32"/>
                    </a:lnTo>
                    <a:lnTo>
                      <a:pt x="5" y="39"/>
                    </a:lnTo>
                    <a:lnTo>
                      <a:pt x="8" y="48"/>
                    </a:lnTo>
                    <a:lnTo>
                      <a:pt x="19" y="52"/>
                    </a:lnTo>
                    <a:lnTo>
                      <a:pt x="31" y="66"/>
                    </a:lnTo>
                    <a:lnTo>
                      <a:pt x="36" y="72"/>
                    </a:lnTo>
                    <a:lnTo>
                      <a:pt x="37" y="76"/>
                    </a:lnTo>
                    <a:lnTo>
                      <a:pt x="21" y="76"/>
                    </a:lnTo>
                    <a:lnTo>
                      <a:pt x="6" y="64"/>
                    </a:lnTo>
                    <a:lnTo>
                      <a:pt x="3" y="68"/>
                    </a:lnTo>
                    <a:lnTo>
                      <a:pt x="0" y="84"/>
                    </a:lnTo>
                    <a:lnTo>
                      <a:pt x="6" y="90"/>
                    </a:lnTo>
                    <a:lnTo>
                      <a:pt x="24" y="92"/>
                    </a:lnTo>
                    <a:lnTo>
                      <a:pt x="25" y="99"/>
                    </a:lnTo>
                    <a:lnTo>
                      <a:pt x="35" y="108"/>
                    </a:lnTo>
                    <a:lnTo>
                      <a:pt x="37" y="106"/>
                    </a:lnTo>
                    <a:lnTo>
                      <a:pt x="45" y="122"/>
                    </a:lnTo>
                    <a:lnTo>
                      <a:pt x="52" y="120"/>
                    </a:lnTo>
                    <a:lnTo>
                      <a:pt x="72" y="167"/>
                    </a:lnTo>
                    <a:lnTo>
                      <a:pt x="91" y="169"/>
                    </a:lnTo>
                    <a:lnTo>
                      <a:pt x="101" y="179"/>
                    </a:lnTo>
                    <a:lnTo>
                      <a:pt x="110" y="210"/>
                    </a:lnTo>
                    <a:lnTo>
                      <a:pt x="111" y="192"/>
                    </a:lnTo>
                    <a:lnTo>
                      <a:pt x="118" y="201"/>
                    </a:lnTo>
                    <a:lnTo>
                      <a:pt x="169" y="210"/>
                    </a:lnTo>
                    <a:lnTo>
                      <a:pt x="175" y="209"/>
                    </a:lnTo>
                    <a:lnTo>
                      <a:pt x="167" y="204"/>
                    </a:lnTo>
                    <a:lnTo>
                      <a:pt x="169" y="197"/>
                    </a:lnTo>
                    <a:lnTo>
                      <a:pt x="176" y="194"/>
                    </a:lnTo>
                    <a:lnTo>
                      <a:pt x="177" y="197"/>
                    </a:lnTo>
                    <a:lnTo>
                      <a:pt x="185" y="192"/>
                    </a:lnTo>
                    <a:lnTo>
                      <a:pt x="191" y="187"/>
                    </a:lnTo>
                    <a:lnTo>
                      <a:pt x="192" y="181"/>
                    </a:lnTo>
                    <a:lnTo>
                      <a:pt x="197" y="176"/>
                    </a:lnTo>
                    <a:lnTo>
                      <a:pt x="207" y="183"/>
                    </a:lnTo>
                    <a:lnTo>
                      <a:pt x="210" y="203"/>
                    </a:lnTo>
                    <a:lnTo>
                      <a:pt x="216" y="216"/>
                    </a:lnTo>
                    <a:lnTo>
                      <a:pt x="224" y="230"/>
                    </a:lnTo>
                    <a:lnTo>
                      <a:pt x="229" y="253"/>
                    </a:lnTo>
                    <a:lnTo>
                      <a:pt x="229" y="268"/>
                    </a:lnTo>
                    <a:lnTo>
                      <a:pt x="234" y="271"/>
                    </a:lnTo>
                    <a:lnTo>
                      <a:pt x="246" y="289"/>
                    </a:lnTo>
                    <a:lnTo>
                      <a:pt x="255" y="306"/>
                    </a:lnTo>
                    <a:lnTo>
                      <a:pt x="256" y="328"/>
                    </a:lnTo>
                    <a:lnTo>
                      <a:pt x="258" y="345"/>
                    </a:lnTo>
                    <a:lnTo>
                      <a:pt x="266" y="354"/>
                    </a:lnTo>
                    <a:lnTo>
                      <a:pt x="253" y="367"/>
                    </a:lnTo>
                    <a:lnTo>
                      <a:pt x="239" y="397"/>
                    </a:lnTo>
                    <a:lnTo>
                      <a:pt x="245" y="400"/>
                    </a:lnTo>
                    <a:lnTo>
                      <a:pt x="240" y="426"/>
                    </a:lnTo>
                    <a:lnTo>
                      <a:pt x="239" y="437"/>
                    </a:lnTo>
                    <a:lnTo>
                      <a:pt x="245" y="454"/>
                    </a:lnTo>
                    <a:lnTo>
                      <a:pt x="264" y="450"/>
                    </a:lnTo>
                    <a:lnTo>
                      <a:pt x="261" y="466"/>
                    </a:lnTo>
                    <a:lnTo>
                      <a:pt x="256" y="481"/>
                    </a:lnTo>
                    <a:lnTo>
                      <a:pt x="258" y="507"/>
                    </a:lnTo>
                    <a:lnTo>
                      <a:pt x="257" y="518"/>
                    </a:lnTo>
                    <a:lnTo>
                      <a:pt x="271" y="534"/>
                    </a:lnTo>
                    <a:lnTo>
                      <a:pt x="288" y="540"/>
                    </a:lnTo>
                    <a:lnTo>
                      <a:pt x="282" y="543"/>
                    </a:lnTo>
                    <a:lnTo>
                      <a:pt x="283" y="551"/>
                    </a:lnTo>
                    <a:lnTo>
                      <a:pt x="288" y="558"/>
                    </a:lnTo>
                    <a:lnTo>
                      <a:pt x="306" y="554"/>
                    </a:lnTo>
                    <a:lnTo>
                      <a:pt x="307" y="537"/>
                    </a:lnTo>
                    <a:lnTo>
                      <a:pt x="312" y="533"/>
                    </a:lnTo>
                    <a:lnTo>
                      <a:pt x="330" y="517"/>
                    </a:lnTo>
                    <a:lnTo>
                      <a:pt x="318" y="537"/>
                    </a:lnTo>
                    <a:lnTo>
                      <a:pt x="334" y="560"/>
                    </a:lnTo>
                    <a:lnTo>
                      <a:pt x="334" y="533"/>
                    </a:lnTo>
                    <a:lnTo>
                      <a:pt x="345" y="559"/>
                    </a:lnTo>
                    <a:lnTo>
                      <a:pt x="355" y="559"/>
                    </a:lnTo>
                    <a:lnTo>
                      <a:pt x="352" y="569"/>
                    </a:lnTo>
                    <a:lnTo>
                      <a:pt x="363" y="572"/>
                    </a:lnTo>
                    <a:lnTo>
                      <a:pt x="366" y="564"/>
                    </a:lnTo>
                    <a:lnTo>
                      <a:pt x="369" y="577"/>
                    </a:lnTo>
                    <a:lnTo>
                      <a:pt x="397" y="580"/>
                    </a:lnTo>
                    <a:lnTo>
                      <a:pt x="417" y="558"/>
                    </a:lnTo>
                    <a:lnTo>
                      <a:pt x="416" y="553"/>
                    </a:lnTo>
                    <a:lnTo>
                      <a:pt x="404" y="542"/>
                    </a:lnTo>
                    <a:lnTo>
                      <a:pt x="407" y="529"/>
                    </a:lnTo>
                    <a:lnTo>
                      <a:pt x="404" y="529"/>
                    </a:lnTo>
                    <a:lnTo>
                      <a:pt x="412" y="527"/>
                    </a:lnTo>
                    <a:lnTo>
                      <a:pt x="419" y="531"/>
                    </a:lnTo>
                    <a:lnTo>
                      <a:pt x="418" y="517"/>
                    </a:lnTo>
                    <a:lnTo>
                      <a:pt x="425" y="540"/>
                    </a:lnTo>
                    <a:lnTo>
                      <a:pt x="431" y="550"/>
                    </a:lnTo>
                    <a:lnTo>
                      <a:pt x="441" y="531"/>
                    </a:lnTo>
                    <a:lnTo>
                      <a:pt x="443" y="517"/>
                    </a:lnTo>
                    <a:lnTo>
                      <a:pt x="447" y="518"/>
                    </a:lnTo>
                    <a:lnTo>
                      <a:pt x="456" y="528"/>
                    </a:lnTo>
                    <a:lnTo>
                      <a:pt x="456" y="538"/>
                    </a:lnTo>
                    <a:lnTo>
                      <a:pt x="452" y="561"/>
                    </a:lnTo>
                    <a:lnTo>
                      <a:pt x="451" y="585"/>
                    </a:lnTo>
                    <a:lnTo>
                      <a:pt x="466" y="591"/>
                    </a:lnTo>
                    <a:lnTo>
                      <a:pt x="474" y="585"/>
                    </a:lnTo>
                    <a:lnTo>
                      <a:pt x="486" y="591"/>
                    </a:lnTo>
                    <a:lnTo>
                      <a:pt x="493" y="583"/>
                    </a:lnTo>
                    <a:lnTo>
                      <a:pt x="497" y="593"/>
                    </a:lnTo>
                    <a:lnTo>
                      <a:pt x="516" y="588"/>
                    </a:lnTo>
                    <a:lnTo>
                      <a:pt x="517" y="575"/>
                    </a:lnTo>
                    <a:lnTo>
                      <a:pt x="525" y="575"/>
                    </a:lnTo>
                    <a:lnTo>
                      <a:pt x="524" y="588"/>
                    </a:lnTo>
                    <a:lnTo>
                      <a:pt x="533" y="591"/>
                    </a:lnTo>
                    <a:lnTo>
                      <a:pt x="554" y="592"/>
                    </a:lnTo>
                    <a:lnTo>
                      <a:pt x="560" y="587"/>
                    </a:lnTo>
                    <a:lnTo>
                      <a:pt x="559" y="579"/>
                    </a:lnTo>
                    <a:lnTo>
                      <a:pt x="553" y="566"/>
                    </a:lnTo>
                    <a:lnTo>
                      <a:pt x="557" y="579"/>
                    </a:lnTo>
                    <a:lnTo>
                      <a:pt x="572" y="588"/>
                    </a:lnTo>
                    <a:lnTo>
                      <a:pt x="579" y="580"/>
                    </a:lnTo>
                    <a:lnTo>
                      <a:pt x="583" y="566"/>
                    </a:lnTo>
                    <a:lnTo>
                      <a:pt x="590" y="579"/>
                    </a:lnTo>
                    <a:lnTo>
                      <a:pt x="594" y="592"/>
                    </a:lnTo>
                    <a:lnTo>
                      <a:pt x="613" y="588"/>
                    </a:lnTo>
                    <a:lnTo>
                      <a:pt x="621" y="575"/>
                    </a:lnTo>
                    <a:lnTo>
                      <a:pt x="621" y="549"/>
                    </a:lnTo>
                    <a:lnTo>
                      <a:pt x="634" y="581"/>
                    </a:lnTo>
                    <a:lnTo>
                      <a:pt x="640" y="585"/>
                    </a:lnTo>
                    <a:lnTo>
                      <a:pt x="643" y="576"/>
                    </a:lnTo>
                    <a:lnTo>
                      <a:pt x="651" y="566"/>
                    </a:lnTo>
                    <a:lnTo>
                      <a:pt x="649" y="551"/>
                    </a:lnTo>
                    <a:lnTo>
                      <a:pt x="650" y="543"/>
                    </a:lnTo>
                    <a:lnTo>
                      <a:pt x="651" y="556"/>
                    </a:lnTo>
                    <a:lnTo>
                      <a:pt x="658" y="580"/>
                    </a:lnTo>
                    <a:lnTo>
                      <a:pt x="682" y="580"/>
                    </a:lnTo>
                    <a:lnTo>
                      <a:pt x="730" y="569"/>
                    </a:lnTo>
                    <a:lnTo>
                      <a:pt x="747" y="532"/>
                    </a:lnTo>
                    <a:lnTo>
                      <a:pt x="737" y="521"/>
                    </a:lnTo>
                    <a:lnTo>
                      <a:pt x="731" y="505"/>
                    </a:lnTo>
                    <a:lnTo>
                      <a:pt x="728" y="497"/>
                    </a:lnTo>
                    <a:lnTo>
                      <a:pt x="739" y="504"/>
                    </a:lnTo>
                    <a:lnTo>
                      <a:pt x="746" y="518"/>
                    </a:lnTo>
                    <a:lnTo>
                      <a:pt x="757" y="518"/>
                    </a:lnTo>
                    <a:lnTo>
                      <a:pt x="758" y="533"/>
                    </a:lnTo>
                    <a:lnTo>
                      <a:pt x="758" y="559"/>
                    </a:lnTo>
                    <a:lnTo>
                      <a:pt x="775" y="582"/>
                    </a:lnTo>
                    <a:lnTo>
                      <a:pt x="788" y="580"/>
                    </a:lnTo>
                    <a:lnTo>
                      <a:pt x="790" y="570"/>
                    </a:lnTo>
                    <a:lnTo>
                      <a:pt x="796" y="580"/>
                    </a:lnTo>
                    <a:lnTo>
                      <a:pt x="811" y="588"/>
                    </a:lnTo>
                    <a:lnTo>
                      <a:pt x="825" y="591"/>
                    </a:lnTo>
                    <a:lnTo>
                      <a:pt x="837" y="579"/>
                    </a:lnTo>
                    <a:lnTo>
                      <a:pt x="859" y="570"/>
                    </a:lnTo>
                    <a:lnTo>
                      <a:pt x="892" y="570"/>
                    </a:lnTo>
                    <a:lnTo>
                      <a:pt x="903" y="564"/>
                    </a:lnTo>
                    <a:lnTo>
                      <a:pt x="917" y="563"/>
                    </a:lnTo>
                    <a:lnTo>
                      <a:pt x="917" y="534"/>
                    </a:lnTo>
                    <a:lnTo>
                      <a:pt x="913" y="528"/>
                    </a:lnTo>
                    <a:lnTo>
                      <a:pt x="915" y="521"/>
                    </a:lnTo>
                    <a:lnTo>
                      <a:pt x="909" y="510"/>
                    </a:lnTo>
                    <a:lnTo>
                      <a:pt x="896" y="495"/>
                    </a:lnTo>
                    <a:lnTo>
                      <a:pt x="897" y="468"/>
                    </a:lnTo>
                    <a:lnTo>
                      <a:pt x="907" y="463"/>
                    </a:lnTo>
                    <a:lnTo>
                      <a:pt x="917" y="453"/>
                    </a:lnTo>
                    <a:lnTo>
                      <a:pt x="923" y="440"/>
                    </a:lnTo>
                    <a:lnTo>
                      <a:pt x="935" y="434"/>
                    </a:lnTo>
                    <a:lnTo>
                      <a:pt x="946" y="415"/>
                    </a:lnTo>
                    <a:lnTo>
                      <a:pt x="945" y="378"/>
                    </a:lnTo>
                    <a:lnTo>
                      <a:pt x="944" y="376"/>
                    </a:lnTo>
                    <a:lnTo>
                      <a:pt x="936" y="376"/>
                    </a:lnTo>
                    <a:lnTo>
                      <a:pt x="933" y="367"/>
                    </a:lnTo>
                    <a:lnTo>
                      <a:pt x="935" y="361"/>
                    </a:lnTo>
                    <a:lnTo>
                      <a:pt x="911" y="366"/>
                    </a:lnTo>
                    <a:lnTo>
                      <a:pt x="902" y="362"/>
                    </a:lnTo>
                    <a:lnTo>
                      <a:pt x="913" y="355"/>
                    </a:lnTo>
                    <a:lnTo>
                      <a:pt x="912" y="346"/>
                    </a:lnTo>
                    <a:lnTo>
                      <a:pt x="909" y="341"/>
                    </a:lnTo>
                    <a:lnTo>
                      <a:pt x="892" y="329"/>
                    </a:lnTo>
                    <a:lnTo>
                      <a:pt x="881" y="334"/>
                    </a:lnTo>
                    <a:lnTo>
                      <a:pt x="860" y="328"/>
                    </a:lnTo>
                    <a:lnTo>
                      <a:pt x="863" y="310"/>
                    </a:lnTo>
                    <a:lnTo>
                      <a:pt x="859" y="302"/>
                    </a:lnTo>
                    <a:lnTo>
                      <a:pt x="853" y="305"/>
                    </a:lnTo>
                    <a:lnTo>
                      <a:pt x="798" y="291"/>
                    </a:lnTo>
                    <a:lnTo>
                      <a:pt x="777" y="297"/>
                    </a:lnTo>
                    <a:lnTo>
                      <a:pt x="756" y="313"/>
                    </a:lnTo>
                    <a:lnTo>
                      <a:pt x="741" y="311"/>
                    </a:lnTo>
                    <a:lnTo>
                      <a:pt x="737" y="302"/>
                    </a:lnTo>
                    <a:lnTo>
                      <a:pt x="729" y="306"/>
                    </a:lnTo>
                    <a:lnTo>
                      <a:pt x="720" y="298"/>
                    </a:lnTo>
                    <a:lnTo>
                      <a:pt x="712" y="298"/>
                    </a:lnTo>
                    <a:lnTo>
                      <a:pt x="705" y="310"/>
                    </a:lnTo>
                    <a:lnTo>
                      <a:pt x="676" y="324"/>
                    </a:lnTo>
                    <a:lnTo>
                      <a:pt x="670" y="330"/>
                    </a:lnTo>
                    <a:lnTo>
                      <a:pt x="671" y="338"/>
                    </a:lnTo>
                    <a:lnTo>
                      <a:pt x="673" y="341"/>
                    </a:lnTo>
                    <a:lnTo>
                      <a:pt x="654" y="335"/>
                    </a:lnTo>
                    <a:lnTo>
                      <a:pt x="644" y="339"/>
                    </a:lnTo>
                    <a:lnTo>
                      <a:pt x="638" y="351"/>
                    </a:lnTo>
                    <a:lnTo>
                      <a:pt x="635" y="348"/>
                    </a:lnTo>
                    <a:lnTo>
                      <a:pt x="638" y="362"/>
                    </a:lnTo>
                    <a:lnTo>
                      <a:pt x="637" y="367"/>
                    </a:lnTo>
                    <a:lnTo>
                      <a:pt x="635" y="362"/>
                    </a:lnTo>
                    <a:lnTo>
                      <a:pt x="623" y="357"/>
                    </a:lnTo>
                    <a:lnTo>
                      <a:pt x="621" y="349"/>
                    </a:lnTo>
                    <a:lnTo>
                      <a:pt x="610" y="361"/>
                    </a:lnTo>
                    <a:lnTo>
                      <a:pt x="600" y="361"/>
                    </a:lnTo>
                    <a:lnTo>
                      <a:pt x="584" y="370"/>
                    </a:lnTo>
                    <a:lnTo>
                      <a:pt x="585" y="377"/>
                    </a:lnTo>
                    <a:lnTo>
                      <a:pt x="596" y="386"/>
                    </a:lnTo>
                    <a:lnTo>
                      <a:pt x="615" y="391"/>
                    </a:lnTo>
                    <a:lnTo>
                      <a:pt x="617" y="399"/>
                    </a:lnTo>
                    <a:lnTo>
                      <a:pt x="606" y="394"/>
                    </a:lnTo>
                    <a:lnTo>
                      <a:pt x="583" y="393"/>
                    </a:lnTo>
                    <a:lnTo>
                      <a:pt x="554" y="409"/>
                    </a:lnTo>
                    <a:lnTo>
                      <a:pt x="549" y="403"/>
                    </a:lnTo>
                    <a:lnTo>
                      <a:pt x="567" y="393"/>
                    </a:lnTo>
                    <a:lnTo>
                      <a:pt x="560" y="386"/>
                    </a:lnTo>
                    <a:lnTo>
                      <a:pt x="538" y="377"/>
                    </a:lnTo>
                    <a:lnTo>
                      <a:pt x="529" y="360"/>
                    </a:lnTo>
                    <a:lnTo>
                      <a:pt x="511" y="351"/>
                    </a:lnTo>
                    <a:lnTo>
                      <a:pt x="504" y="364"/>
                    </a:lnTo>
                    <a:lnTo>
                      <a:pt x="505" y="377"/>
                    </a:lnTo>
                    <a:lnTo>
                      <a:pt x="503" y="386"/>
                    </a:lnTo>
                    <a:lnTo>
                      <a:pt x="498" y="364"/>
                    </a:lnTo>
                    <a:lnTo>
                      <a:pt x="492" y="357"/>
                    </a:lnTo>
                    <a:lnTo>
                      <a:pt x="482" y="370"/>
                    </a:lnTo>
                    <a:lnTo>
                      <a:pt x="479" y="377"/>
                    </a:lnTo>
                    <a:lnTo>
                      <a:pt x="474" y="384"/>
                    </a:lnTo>
                    <a:lnTo>
                      <a:pt x="465" y="383"/>
                    </a:lnTo>
                    <a:lnTo>
                      <a:pt x="470" y="371"/>
                    </a:lnTo>
                    <a:lnTo>
                      <a:pt x="467" y="367"/>
                    </a:lnTo>
                    <a:lnTo>
                      <a:pt x="458" y="357"/>
                    </a:lnTo>
                    <a:lnTo>
                      <a:pt x="456" y="350"/>
                    </a:lnTo>
                    <a:lnTo>
                      <a:pt x="445" y="340"/>
                    </a:lnTo>
                    <a:lnTo>
                      <a:pt x="436" y="348"/>
                    </a:lnTo>
                    <a:lnTo>
                      <a:pt x="434" y="359"/>
                    </a:lnTo>
                    <a:lnTo>
                      <a:pt x="439" y="383"/>
                    </a:lnTo>
                    <a:lnTo>
                      <a:pt x="431" y="397"/>
                    </a:lnTo>
                    <a:lnTo>
                      <a:pt x="427" y="388"/>
                    </a:lnTo>
                    <a:lnTo>
                      <a:pt x="422" y="365"/>
                    </a:lnTo>
                    <a:lnTo>
                      <a:pt x="407" y="357"/>
                    </a:lnTo>
                    <a:lnTo>
                      <a:pt x="400" y="367"/>
                    </a:lnTo>
                    <a:lnTo>
                      <a:pt x="395" y="366"/>
                    </a:lnTo>
                    <a:lnTo>
                      <a:pt x="395" y="364"/>
                    </a:lnTo>
                    <a:lnTo>
                      <a:pt x="397" y="357"/>
                    </a:lnTo>
                    <a:lnTo>
                      <a:pt x="388" y="361"/>
                    </a:lnTo>
                    <a:lnTo>
                      <a:pt x="390" y="354"/>
                    </a:lnTo>
                    <a:lnTo>
                      <a:pt x="409" y="349"/>
                    </a:lnTo>
                    <a:lnTo>
                      <a:pt x="417" y="317"/>
                    </a:lnTo>
                    <a:lnTo>
                      <a:pt x="412" y="316"/>
                    </a:lnTo>
                    <a:lnTo>
                      <a:pt x="407" y="302"/>
                    </a:lnTo>
                    <a:lnTo>
                      <a:pt x="393" y="310"/>
                    </a:lnTo>
                    <a:lnTo>
                      <a:pt x="381" y="306"/>
                    </a:lnTo>
                    <a:lnTo>
                      <a:pt x="387" y="295"/>
                    </a:lnTo>
                    <a:lnTo>
                      <a:pt x="380" y="278"/>
                    </a:lnTo>
                    <a:lnTo>
                      <a:pt x="374" y="274"/>
                    </a:lnTo>
                    <a:lnTo>
                      <a:pt x="369" y="284"/>
                    </a:lnTo>
                    <a:lnTo>
                      <a:pt x="365" y="286"/>
                    </a:lnTo>
                    <a:lnTo>
                      <a:pt x="358" y="279"/>
                    </a:lnTo>
                    <a:lnTo>
                      <a:pt x="347" y="289"/>
                    </a:lnTo>
                    <a:lnTo>
                      <a:pt x="347" y="275"/>
                    </a:lnTo>
                    <a:lnTo>
                      <a:pt x="339" y="280"/>
                    </a:lnTo>
                    <a:lnTo>
                      <a:pt x="333" y="279"/>
                    </a:lnTo>
                    <a:lnTo>
                      <a:pt x="332" y="276"/>
                    </a:lnTo>
                    <a:lnTo>
                      <a:pt x="327" y="289"/>
                    </a:lnTo>
                    <a:lnTo>
                      <a:pt x="306" y="312"/>
                    </a:lnTo>
                    <a:lnTo>
                      <a:pt x="309" y="291"/>
                    </a:lnTo>
                    <a:lnTo>
                      <a:pt x="317" y="286"/>
                    </a:lnTo>
                    <a:lnTo>
                      <a:pt x="318" y="281"/>
                    </a:lnTo>
                    <a:lnTo>
                      <a:pt x="312" y="271"/>
                    </a:lnTo>
                    <a:lnTo>
                      <a:pt x="354" y="263"/>
                    </a:lnTo>
                    <a:lnTo>
                      <a:pt x="344" y="255"/>
                    </a:lnTo>
                    <a:lnTo>
                      <a:pt x="332" y="259"/>
                    </a:lnTo>
                    <a:lnTo>
                      <a:pt x="326" y="252"/>
                    </a:lnTo>
                    <a:lnTo>
                      <a:pt x="328" y="249"/>
                    </a:lnTo>
                    <a:lnTo>
                      <a:pt x="330" y="246"/>
                    </a:lnTo>
                    <a:lnTo>
                      <a:pt x="325" y="246"/>
                    </a:lnTo>
                    <a:lnTo>
                      <a:pt x="321" y="238"/>
                    </a:lnTo>
                    <a:lnTo>
                      <a:pt x="307" y="231"/>
                    </a:lnTo>
                    <a:lnTo>
                      <a:pt x="290" y="230"/>
                    </a:lnTo>
                    <a:lnTo>
                      <a:pt x="301" y="217"/>
                    </a:lnTo>
                    <a:lnTo>
                      <a:pt x="295" y="215"/>
                    </a:lnTo>
                    <a:lnTo>
                      <a:pt x="296" y="206"/>
                    </a:lnTo>
                    <a:lnTo>
                      <a:pt x="311" y="225"/>
                    </a:lnTo>
                    <a:lnTo>
                      <a:pt x="326" y="228"/>
                    </a:lnTo>
                    <a:lnTo>
                      <a:pt x="337" y="227"/>
                    </a:lnTo>
                    <a:lnTo>
                      <a:pt x="349" y="241"/>
                    </a:lnTo>
                    <a:lnTo>
                      <a:pt x="357" y="241"/>
                    </a:lnTo>
                    <a:lnTo>
                      <a:pt x="347" y="232"/>
                    </a:lnTo>
                    <a:lnTo>
                      <a:pt x="359" y="231"/>
                    </a:lnTo>
                    <a:lnTo>
                      <a:pt x="387" y="237"/>
                    </a:lnTo>
                    <a:lnTo>
                      <a:pt x="402" y="236"/>
                    </a:lnTo>
                    <a:lnTo>
                      <a:pt x="417" y="222"/>
                    </a:lnTo>
                    <a:lnTo>
                      <a:pt x="420" y="206"/>
                    </a:lnTo>
                    <a:lnTo>
                      <a:pt x="418" y="193"/>
                    </a:lnTo>
                    <a:lnTo>
                      <a:pt x="401" y="197"/>
                    </a:lnTo>
                    <a:lnTo>
                      <a:pt x="386" y="193"/>
                    </a:lnTo>
                    <a:lnTo>
                      <a:pt x="359" y="176"/>
                    </a:lnTo>
                    <a:lnTo>
                      <a:pt x="352" y="174"/>
                    </a:lnTo>
                    <a:lnTo>
                      <a:pt x="347" y="179"/>
                    </a:lnTo>
                    <a:lnTo>
                      <a:pt x="344" y="172"/>
                    </a:lnTo>
                    <a:lnTo>
                      <a:pt x="325" y="160"/>
                    </a:lnTo>
                    <a:lnTo>
                      <a:pt x="298" y="157"/>
                    </a:lnTo>
                    <a:lnTo>
                      <a:pt x="295" y="151"/>
                    </a:lnTo>
                    <a:lnTo>
                      <a:pt x="295" y="146"/>
                    </a:lnTo>
                    <a:lnTo>
                      <a:pt x="320" y="150"/>
                    </a:lnTo>
                    <a:lnTo>
                      <a:pt x="323" y="144"/>
                    </a:lnTo>
                    <a:lnTo>
                      <a:pt x="328" y="151"/>
                    </a:lnTo>
                    <a:lnTo>
                      <a:pt x="337" y="157"/>
                    </a:lnTo>
                    <a:lnTo>
                      <a:pt x="345" y="160"/>
                    </a:lnTo>
                    <a:lnTo>
                      <a:pt x="354" y="156"/>
                    </a:lnTo>
                    <a:lnTo>
                      <a:pt x="352" y="150"/>
                    </a:lnTo>
                    <a:lnTo>
                      <a:pt x="350" y="139"/>
                    </a:lnTo>
                    <a:lnTo>
                      <a:pt x="345" y="130"/>
                    </a:lnTo>
                    <a:lnTo>
                      <a:pt x="320" y="112"/>
                    </a:lnTo>
                    <a:lnTo>
                      <a:pt x="310" y="108"/>
                    </a:lnTo>
                    <a:lnTo>
                      <a:pt x="302" y="102"/>
                    </a:lnTo>
                    <a:lnTo>
                      <a:pt x="301" y="97"/>
                    </a:lnTo>
                    <a:lnTo>
                      <a:pt x="293" y="95"/>
                    </a:lnTo>
                    <a:lnTo>
                      <a:pt x="290" y="99"/>
                    </a:lnTo>
                    <a:lnTo>
                      <a:pt x="269" y="107"/>
                    </a:lnTo>
                    <a:lnTo>
                      <a:pt x="261" y="119"/>
                    </a:lnTo>
                    <a:lnTo>
                      <a:pt x="247" y="123"/>
                    </a:lnTo>
                    <a:lnTo>
                      <a:pt x="241" y="115"/>
                    </a:lnTo>
                    <a:lnTo>
                      <a:pt x="232" y="123"/>
                    </a:lnTo>
                    <a:lnTo>
                      <a:pt x="210" y="120"/>
                    </a:lnTo>
                    <a:lnTo>
                      <a:pt x="193" y="152"/>
                    </a:lnTo>
                    <a:lnTo>
                      <a:pt x="180" y="163"/>
                    </a:lnTo>
                    <a:lnTo>
                      <a:pt x="182" y="154"/>
                    </a:lnTo>
                    <a:lnTo>
                      <a:pt x="181" y="147"/>
                    </a:lnTo>
                    <a:lnTo>
                      <a:pt x="192" y="123"/>
                    </a:lnTo>
                    <a:lnTo>
                      <a:pt x="191" y="112"/>
                    </a:lnTo>
                    <a:lnTo>
                      <a:pt x="197" y="86"/>
                    </a:lnTo>
                    <a:lnTo>
                      <a:pt x="193" y="82"/>
                    </a:lnTo>
                    <a:lnTo>
                      <a:pt x="192" y="70"/>
                    </a:lnTo>
                    <a:lnTo>
                      <a:pt x="186" y="63"/>
                    </a:lnTo>
                    <a:lnTo>
                      <a:pt x="176" y="36"/>
                    </a:lnTo>
                    <a:lnTo>
                      <a:pt x="166" y="39"/>
                    </a:lnTo>
                    <a:lnTo>
                      <a:pt x="161" y="29"/>
                    </a:lnTo>
                    <a:lnTo>
                      <a:pt x="156" y="39"/>
                    </a:lnTo>
                    <a:lnTo>
                      <a:pt x="143" y="45"/>
                    </a:lnTo>
                    <a:lnTo>
                      <a:pt x="137" y="33"/>
                    </a:lnTo>
                    <a:lnTo>
                      <a:pt x="111" y="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37" name="Freeform 299"/>
              <p:cNvSpPr>
                <a:spLocks noChangeAspect="1"/>
              </p:cNvSpPr>
              <p:nvPr/>
            </p:nvSpPr>
            <p:spPr bwMode="gray">
              <a:xfrm>
                <a:off x="1457" y="1187"/>
                <a:ext cx="33" cy="46"/>
              </a:xfrm>
              <a:custGeom>
                <a:avLst/>
                <a:gdLst/>
                <a:ahLst/>
                <a:cxnLst>
                  <a:cxn ang="0">
                    <a:pos x="82" y="0"/>
                  </a:cxn>
                  <a:cxn ang="0">
                    <a:pos x="105" y="22"/>
                  </a:cxn>
                  <a:cxn ang="0">
                    <a:pos x="123" y="39"/>
                  </a:cxn>
                  <a:cxn ang="0">
                    <a:pos x="129" y="48"/>
                  </a:cxn>
                  <a:cxn ang="0">
                    <a:pos x="130" y="76"/>
                  </a:cxn>
                  <a:cxn ang="0">
                    <a:pos x="149" y="76"/>
                  </a:cxn>
                  <a:cxn ang="0">
                    <a:pos x="156" y="89"/>
                  </a:cxn>
                  <a:cxn ang="0">
                    <a:pos x="157" y="109"/>
                  </a:cxn>
                  <a:cxn ang="0">
                    <a:pos x="159" y="145"/>
                  </a:cxn>
                  <a:cxn ang="0">
                    <a:pos x="161" y="210"/>
                  </a:cxn>
                  <a:cxn ang="0">
                    <a:pos x="150" y="226"/>
                  </a:cxn>
                  <a:cxn ang="0">
                    <a:pos x="124" y="229"/>
                  </a:cxn>
                  <a:cxn ang="0">
                    <a:pos x="98" y="228"/>
                  </a:cxn>
                  <a:cxn ang="0">
                    <a:pos x="86" y="211"/>
                  </a:cxn>
                  <a:cxn ang="0">
                    <a:pos x="75" y="197"/>
                  </a:cxn>
                  <a:cxn ang="0">
                    <a:pos x="62" y="185"/>
                  </a:cxn>
                  <a:cxn ang="0">
                    <a:pos x="60" y="195"/>
                  </a:cxn>
                  <a:cxn ang="0">
                    <a:pos x="53" y="193"/>
                  </a:cxn>
                  <a:cxn ang="0">
                    <a:pos x="50" y="178"/>
                  </a:cxn>
                  <a:cxn ang="0">
                    <a:pos x="39" y="183"/>
                  </a:cxn>
                  <a:cxn ang="0">
                    <a:pos x="26" y="159"/>
                  </a:cxn>
                  <a:cxn ang="0">
                    <a:pos x="31" y="142"/>
                  </a:cxn>
                  <a:cxn ang="0">
                    <a:pos x="25" y="137"/>
                  </a:cxn>
                  <a:cxn ang="0">
                    <a:pos x="14" y="158"/>
                  </a:cxn>
                  <a:cxn ang="0">
                    <a:pos x="6" y="141"/>
                  </a:cxn>
                  <a:cxn ang="0">
                    <a:pos x="0" y="113"/>
                  </a:cxn>
                  <a:cxn ang="0">
                    <a:pos x="6" y="103"/>
                  </a:cxn>
                  <a:cxn ang="0">
                    <a:pos x="7" y="92"/>
                  </a:cxn>
                  <a:cxn ang="0">
                    <a:pos x="23" y="83"/>
                  </a:cxn>
                  <a:cxn ang="0">
                    <a:pos x="34" y="73"/>
                  </a:cxn>
                  <a:cxn ang="0">
                    <a:pos x="26" y="67"/>
                  </a:cxn>
                  <a:cxn ang="0">
                    <a:pos x="32" y="64"/>
                  </a:cxn>
                  <a:cxn ang="0">
                    <a:pos x="39" y="50"/>
                  </a:cxn>
                  <a:cxn ang="0">
                    <a:pos x="23" y="60"/>
                  </a:cxn>
                  <a:cxn ang="0">
                    <a:pos x="28" y="45"/>
                  </a:cxn>
                  <a:cxn ang="0">
                    <a:pos x="44" y="43"/>
                  </a:cxn>
                  <a:cxn ang="0">
                    <a:pos x="65" y="5"/>
                  </a:cxn>
                  <a:cxn ang="0">
                    <a:pos x="84" y="7"/>
                  </a:cxn>
                </a:cxnLst>
                <a:rect l="0" t="0" r="r" b="b"/>
                <a:pathLst>
                  <a:path w="163" h="229">
                    <a:moveTo>
                      <a:pt x="84" y="7"/>
                    </a:moveTo>
                    <a:lnTo>
                      <a:pt x="82" y="0"/>
                    </a:lnTo>
                    <a:lnTo>
                      <a:pt x="85" y="12"/>
                    </a:lnTo>
                    <a:lnTo>
                      <a:pt x="105" y="22"/>
                    </a:lnTo>
                    <a:lnTo>
                      <a:pt x="114" y="34"/>
                    </a:lnTo>
                    <a:lnTo>
                      <a:pt x="123" y="39"/>
                    </a:lnTo>
                    <a:lnTo>
                      <a:pt x="123" y="48"/>
                    </a:lnTo>
                    <a:lnTo>
                      <a:pt x="129" y="48"/>
                    </a:lnTo>
                    <a:lnTo>
                      <a:pt x="134" y="59"/>
                    </a:lnTo>
                    <a:lnTo>
                      <a:pt x="130" y="76"/>
                    </a:lnTo>
                    <a:lnTo>
                      <a:pt x="141" y="65"/>
                    </a:lnTo>
                    <a:lnTo>
                      <a:pt x="149" y="76"/>
                    </a:lnTo>
                    <a:lnTo>
                      <a:pt x="147" y="82"/>
                    </a:lnTo>
                    <a:lnTo>
                      <a:pt x="156" y="89"/>
                    </a:lnTo>
                    <a:lnTo>
                      <a:pt x="161" y="99"/>
                    </a:lnTo>
                    <a:lnTo>
                      <a:pt x="157" y="109"/>
                    </a:lnTo>
                    <a:lnTo>
                      <a:pt x="161" y="123"/>
                    </a:lnTo>
                    <a:lnTo>
                      <a:pt x="159" y="145"/>
                    </a:lnTo>
                    <a:lnTo>
                      <a:pt x="163" y="182"/>
                    </a:lnTo>
                    <a:lnTo>
                      <a:pt x="161" y="210"/>
                    </a:lnTo>
                    <a:lnTo>
                      <a:pt x="159" y="218"/>
                    </a:lnTo>
                    <a:lnTo>
                      <a:pt x="150" y="226"/>
                    </a:lnTo>
                    <a:lnTo>
                      <a:pt x="136" y="224"/>
                    </a:lnTo>
                    <a:lnTo>
                      <a:pt x="124" y="229"/>
                    </a:lnTo>
                    <a:lnTo>
                      <a:pt x="112" y="226"/>
                    </a:lnTo>
                    <a:lnTo>
                      <a:pt x="98" y="228"/>
                    </a:lnTo>
                    <a:lnTo>
                      <a:pt x="89" y="220"/>
                    </a:lnTo>
                    <a:lnTo>
                      <a:pt x="86" y="211"/>
                    </a:lnTo>
                    <a:lnTo>
                      <a:pt x="77" y="207"/>
                    </a:lnTo>
                    <a:lnTo>
                      <a:pt x="75" y="197"/>
                    </a:lnTo>
                    <a:lnTo>
                      <a:pt x="68" y="185"/>
                    </a:lnTo>
                    <a:lnTo>
                      <a:pt x="62" y="185"/>
                    </a:lnTo>
                    <a:lnTo>
                      <a:pt x="59" y="190"/>
                    </a:lnTo>
                    <a:lnTo>
                      <a:pt x="60" y="195"/>
                    </a:lnTo>
                    <a:lnTo>
                      <a:pt x="57" y="197"/>
                    </a:lnTo>
                    <a:lnTo>
                      <a:pt x="53" y="193"/>
                    </a:lnTo>
                    <a:lnTo>
                      <a:pt x="52" y="180"/>
                    </a:lnTo>
                    <a:lnTo>
                      <a:pt x="50" y="178"/>
                    </a:lnTo>
                    <a:lnTo>
                      <a:pt x="42" y="177"/>
                    </a:lnTo>
                    <a:lnTo>
                      <a:pt x="39" y="183"/>
                    </a:lnTo>
                    <a:lnTo>
                      <a:pt x="34" y="178"/>
                    </a:lnTo>
                    <a:lnTo>
                      <a:pt x="26" y="159"/>
                    </a:lnTo>
                    <a:lnTo>
                      <a:pt x="26" y="152"/>
                    </a:lnTo>
                    <a:lnTo>
                      <a:pt x="31" y="142"/>
                    </a:lnTo>
                    <a:lnTo>
                      <a:pt x="27" y="146"/>
                    </a:lnTo>
                    <a:lnTo>
                      <a:pt x="25" y="137"/>
                    </a:lnTo>
                    <a:lnTo>
                      <a:pt x="19" y="157"/>
                    </a:lnTo>
                    <a:lnTo>
                      <a:pt x="14" y="158"/>
                    </a:lnTo>
                    <a:lnTo>
                      <a:pt x="11" y="146"/>
                    </a:lnTo>
                    <a:lnTo>
                      <a:pt x="6" y="141"/>
                    </a:lnTo>
                    <a:lnTo>
                      <a:pt x="1" y="123"/>
                    </a:lnTo>
                    <a:lnTo>
                      <a:pt x="0" y="113"/>
                    </a:lnTo>
                    <a:lnTo>
                      <a:pt x="0" y="103"/>
                    </a:lnTo>
                    <a:lnTo>
                      <a:pt x="6" y="103"/>
                    </a:lnTo>
                    <a:lnTo>
                      <a:pt x="11" y="99"/>
                    </a:lnTo>
                    <a:lnTo>
                      <a:pt x="7" y="92"/>
                    </a:lnTo>
                    <a:lnTo>
                      <a:pt x="12" y="89"/>
                    </a:lnTo>
                    <a:lnTo>
                      <a:pt x="23" y="83"/>
                    </a:lnTo>
                    <a:lnTo>
                      <a:pt x="36" y="78"/>
                    </a:lnTo>
                    <a:lnTo>
                      <a:pt x="34" y="73"/>
                    </a:lnTo>
                    <a:lnTo>
                      <a:pt x="26" y="73"/>
                    </a:lnTo>
                    <a:lnTo>
                      <a:pt x="26" y="67"/>
                    </a:lnTo>
                    <a:lnTo>
                      <a:pt x="32" y="56"/>
                    </a:lnTo>
                    <a:lnTo>
                      <a:pt x="32" y="64"/>
                    </a:lnTo>
                    <a:lnTo>
                      <a:pt x="39" y="61"/>
                    </a:lnTo>
                    <a:lnTo>
                      <a:pt x="39" y="50"/>
                    </a:lnTo>
                    <a:lnTo>
                      <a:pt x="31" y="50"/>
                    </a:lnTo>
                    <a:lnTo>
                      <a:pt x="23" y="60"/>
                    </a:lnTo>
                    <a:lnTo>
                      <a:pt x="22" y="50"/>
                    </a:lnTo>
                    <a:lnTo>
                      <a:pt x="28" y="45"/>
                    </a:lnTo>
                    <a:lnTo>
                      <a:pt x="44" y="49"/>
                    </a:lnTo>
                    <a:lnTo>
                      <a:pt x="44" y="43"/>
                    </a:lnTo>
                    <a:lnTo>
                      <a:pt x="41" y="28"/>
                    </a:lnTo>
                    <a:lnTo>
                      <a:pt x="65" y="5"/>
                    </a:lnTo>
                    <a:lnTo>
                      <a:pt x="76" y="2"/>
                    </a:lnTo>
                    <a:lnTo>
                      <a:pt x="84"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38" name="Freeform 300"/>
              <p:cNvSpPr>
                <a:spLocks noChangeAspect="1"/>
              </p:cNvSpPr>
              <p:nvPr/>
            </p:nvSpPr>
            <p:spPr bwMode="gray">
              <a:xfrm>
                <a:off x="1559" y="1520"/>
                <a:ext cx="77" cy="70"/>
              </a:xfrm>
              <a:custGeom>
                <a:avLst/>
                <a:gdLst/>
                <a:ahLst/>
                <a:cxnLst>
                  <a:cxn ang="0">
                    <a:pos x="91" y="0"/>
                  </a:cxn>
                  <a:cxn ang="0">
                    <a:pos x="110" y="27"/>
                  </a:cxn>
                  <a:cxn ang="0">
                    <a:pos x="118" y="61"/>
                  </a:cxn>
                  <a:cxn ang="0">
                    <a:pos x="134" y="70"/>
                  </a:cxn>
                  <a:cxn ang="0">
                    <a:pos x="161" y="70"/>
                  </a:cxn>
                  <a:cxn ang="0">
                    <a:pos x="179" y="96"/>
                  </a:cxn>
                  <a:cxn ang="0">
                    <a:pos x="212" y="116"/>
                  </a:cxn>
                  <a:cxn ang="0">
                    <a:pos x="243" y="143"/>
                  </a:cxn>
                  <a:cxn ang="0">
                    <a:pos x="276" y="157"/>
                  </a:cxn>
                  <a:cxn ang="0">
                    <a:pos x="296" y="183"/>
                  </a:cxn>
                  <a:cxn ang="0">
                    <a:pos x="303" y="236"/>
                  </a:cxn>
                  <a:cxn ang="0">
                    <a:pos x="327" y="237"/>
                  </a:cxn>
                  <a:cxn ang="0">
                    <a:pos x="351" y="232"/>
                  </a:cxn>
                  <a:cxn ang="0">
                    <a:pos x="364" y="256"/>
                  </a:cxn>
                  <a:cxn ang="0">
                    <a:pos x="384" y="272"/>
                  </a:cxn>
                  <a:cxn ang="0">
                    <a:pos x="351" y="296"/>
                  </a:cxn>
                  <a:cxn ang="0">
                    <a:pos x="319" y="303"/>
                  </a:cxn>
                  <a:cxn ang="0">
                    <a:pos x="307" y="298"/>
                  </a:cxn>
                  <a:cxn ang="0">
                    <a:pos x="285" y="283"/>
                  </a:cxn>
                  <a:cxn ang="0">
                    <a:pos x="263" y="282"/>
                  </a:cxn>
                  <a:cxn ang="0">
                    <a:pos x="263" y="253"/>
                  </a:cxn>
                  <a:cxn ang="0">
                    <a:pos x="233" y="247"/>
                  </a:cxn>
                  <a:cxn ang="0">
                    <a:pos x="230" y="232"/>
                  </a:cxn>
                  <a:cxn ang="0">
                    <a:pos x="212" y="227"/>
                  </a:cxn>
                  <a:cxn ang="0">
                    <a:pos x="195" y="256"/>
                  </a:cxn>
                  <a:cxn ang="0">
                    <a:pos x="189" y="274"/>
                  </a:cxn>
                  <a:cxn ang="0">
                    <a:pos x="176" y="290"/>
                  </a:cxn>
                  <a:cxn ang="0">
                    <a:pos x="155" y="307"/>
                  </a:cxn>
                  <a:cxn ang="0">
                    <a:pos x="147" y="317"/>
                  </a:cxn>
                  <a:cxn ang="0">
                    <a:pos x="108" y="349"/>
                  </a:cxn>
                  <a:cxn ang="0">
                    <a:pos x="88" y="331"/>
                  </a:cxn>
                  <a:cxn ang="0">
                    <a:pos x="85" y="283"/>
                  </a:cxn>
                  <a:cxn ang="0">
                    <a:pos x="79" y="264"/>
                  </a:cxn>
                  <a:cxn ang="0">
                    <a:pos x="63" y="286"/>
                  </a:cxn>
                  <a:cxn ang="0">
                    <a:pos x="37" y="285"/>
                  </a:cxn>
                  <a:cxn ang="0">
                    <a:pos x="4" y="293"/>
                  </a:cxn>
                  <a:cxn ang="0">
                    <a:pos x="20" y="249"/>
                  </a:cxn>
                  <a:cxn ang="0">
                    <a:pos x="51" y="211"/>
                  </a:cxn>
                  <a:cxn ang="0">
                    <a:pos x="44" y="174"/>
                  </a:cxn>
                  <a:cxn ang="0">
                    <a:pos x="55" y="125"/>
                  </a:cxn>
                  <a:cxn ang="0">
                    <a:pos x="59" y="72"/>
                  </a:cxn>
                  <a:cxn ang="0">
                    <a:pos x="66" y="29"/>
                  </a:cxn>
                </a:cxnLst>
                <a:rect l="0" t="0" r="r" b="b"/>
                <a:pathLst>
                  <a:path w="384" h="349">
                    <a:moveTo>
                      <a:pt x="77" y="14"/>
                    </a:moveTo>
                    <a:lnTo>
                      <a:pt x="86" y="1"/>
                    </a:lnTo>
                    <a:lnTo>
                      <a:pt x="91" y="0"/>
                    </a:lnTo>
                    <a:lnTo>
                      <a:pt x="93" y="11"/>
                    </a:lnTo>
                    <a:lnTo>
                      <a:pt x="106" y="10"/>
                    </a:lnTo>
                    <a:lnTo>
                      <a:pt x="110" y="27"/>
                    </a:lnTo>
                    <a:lnTo>
                      <a:pt x="119" y="38"/>
                    </a:lnTo>
                    <a:lnTo>
                      <a:pt x="114" y="48"/>
                    </a:lnTo>
                    <a:lnTo>
                      <a:pt x="118" y="61"/>
                    </a:lnTo>
                    <a:lnTo>
                      <a:pt x="120" y="81"/>
                    </a:lnTo>
                    <a:lnTo>
                      <a:pt x="129" y="85"/>
                    </a:lnTo>
                    <a:lnTo>
                      <a:pt x="134" y="70"/>
                    </a:lnTo>
                    <a:lnTo>
                      <a:pt x="142" y="57"/>
                    </a:lnTo>
                    <a:lnTo>
                      <a:pt x="150" y="59"/>
                    </a:lnTo>
                    <a:lnTo>
                      <a:pt x="161" y="70"/>
                    </a:lnTo>
                    <a:lnTo>
                      <a:pt x="169" y="72"/>
                    </a:lnTo>
                    <a:lnTo>
                      <a:pt x="168" y="89"/>
                    </a:lnTo>
                    <a:lnTo>
                      <a:pt x="179" y="96"/>
                    </a:lnTo>
                    <a:lnTo>
                      <a:pt x="207" y="100"/>
                    </a:lnTo>
                    <a:lnTo>
                      <a:pt x="209" y="108"/>
                    </a:lnTo>
                    <a:lnTo>
                      <a:pt x="212" y="116"/>
                    </a:lnTo>
                    <a:lnTo>
                      <a:pt x="222" y="127"/>
                    </a:lnTo>
                    <a:lnTo>
                      <a:pt x="233" y="132"/>
                    </a:lnTo>
                    <a:lnTo>
                      <a:pt x="243" y="143"/>
                    </a:lnTo>
                    <a:lnTo>
                      <a:pt x="255" y="151"/>
                    </a:lnTo>
                    <a:lnTo>
                      <a:pt x="265" y="148"/>
                    </a:lnTo>
                    <a:lnTo>
                      <a:pt x="276" y="157"/>
                    </a:lnTo>
                    <a:lnTo>
                      <a:pt x="286" y="161"/>
                    </a:lnTo>
                    <a:lnTo>
                      <a:pt x="290" y="172"/>
                    </a:lnTo>
                    <a:lnTo>
                      <a:pt x="296" y="183"/>
                    </a:lnTo>
                    <a:lnTo>
                      <a:pt x="301" y="213"/>
                    </a:lnTo>
                    <a:lnTo>
                      <a:pt x="307" y="222"/>
                    </a:lnTo>
                    <a:lnTo>
                      <a:pt x="303" y="236"/>
                    </a:lnTo>
                    <a:lnTo>
                      <a:pt x="308" y="239"/>
                    </a:lnTo>
                    <a:lnTo>
                      <a:pt x="319" y="236"/>
                    </a:lnTo>
                    <a:lnTo>
                      <a:pt x="327" y="237"/>
                    </a:lnTo>
                    <a:lnTo>
                      <a:pt x="329" y="240"/>
                    </a:lnTo>
                    <a:lnTo>
                      <a:pt x="343" y="227"/>
                    </a:lnTo>
                    <a:lnTo>
                      <a:pt x="351" y="232"/>
                    </a:lnTo>
                    <a:lnTo>
                      <a:pt x="356" y="240"/>
                    </a:lnTo>
                    <a:lnTo>
                      <a:pt x="362" y="245"/>
                    </a:lnTo>
                    <a:lnTo>
                      <a:pt x="364" y="256"/>
                    </a:lnTo>
                    <a:lnTo>
                      <a:pt x="362" y="260"/>
                    </a:lnTo>
                    <a:lnTo>
                      <a:pt x="383" y="266"/>
                    </a:lnTo>
                    <a:lnTo>
                      <a:pt x="384" y="272"/>
                    </a:lnTo>
                    <a:lnTo>
                      <a:pt x="376" y="274"/>
                    </a:lnTo>
                    <a:lnTo>
                      <a:pt x="360" y="291"/>
                    </a:lnTo>
                    <a:lnTo>
                      <a:pt x="351" y="296"/>
                    </a:lnTo>
                    <a:lnTo>
                      <a:pt x="343" y="307"/>
                    </a:lnTo>
                    <a:lnTo>
                      <a:pt x="335" y="309"/>
                    </a:lnTo>
                    <a:lnTo>
                      <a:pt x="319" y="303"/>
                    </a:lnTo>
                    <a:lnTo>
                      <a:pt x="314" y="298"/>
                    </a:lnTo>
                    <a:lnTo>
                      <a:pt x="313" y="295"/>
                    </a:lnTo>
                    <a:lnTo>
                      <a:pt x="307" y="298"/>
                    </a:lnTo>
                    <a:lnTo>
                      <a:pt x="302" y="288"/>
                    </a:lnTo>
                    <a:lnTo>
                      <a:pt x="293" y="285"/>
                    </a:lnTo>
                    <a:lnTo>
                      <a:pt x="285" y="283"/>
                    </a:lnTo>
                    <a:lnTo>
                      <a:pt x="280" y="280"/>
                    </a:lnTo>
                    <a:lnTo>
                      <a:pt x="275" y="283"/>
                    </a:lnTo>
                    <a:lnTo>
                      <a:pt x="263" y="282"/>
                    </a:lnTo>
                    <a:lnTo>
                      <a:pt x="260" y="275"/>
                    </a:lnTo>
                    <a:lnTo>
                      <a:pt x="265" y="264"/>
                    </a:lnTo>
                    <a:lnTo>
                      <a:pt x="263" y="253"/>
                    </a:lnTo>
                    <a:lnTo>
                      <a:pt x="255" y="249"/>
                    </a:lnTo>
                    <a:lnTo>
                      <a:pt x="236" y="244"/>
                    </a:lnTo>
                    <a:lnTo>
                      <a:pt x="233" y="247"/>
                    </a:lnTo>
                    <a:lnTo>
                      <a:pt x="233" y="249"/>
                    </a:lnTo>
                    <a:lnTo>
                      <a:pt x="225" y="245"/>
                    </a:lnTo>
                    <a:lnTo>
                      <a:pt x="230" y="232"/>
                    </a:lnTo>
                    <a:lnTo>
                      <a:pt x="236" y="226"/>
                    </a:lnTo>
                    <a:lnTo>
                      <a:pt x="233" y="222"/>
                    </a:lnTo>
                    <a:lnTo>
                      <a:pt x="212" y="227"/>
                    </a:lnTo>
                    <a:lnTo>
                      <a:pt x="198" y="233"/>
                    </a:lnTo>
                    <a:lnTo>
                      <a:pt x="198" y="239"/>
                    </a:lnTo>
                    <a:lnTo>
                      <a:pt x="195" y="256"/>
                    </a:lnTo>
                    <a:lnTo>
                      <a:pt x="198" y="263"/>
                    </a:lnTo>
                    <a:lnTo>
                      <a:pt x="196" y="274"/>
                    </a:lnTo>
                    <a:lnTo>
                      <a:pt x="189" y="274"/>
                    </a:lnTo>
                    <a:lnTo>
                      <a:pt x="185" y="281"/>
                    </a:lnTo>
                    <a:lnTo>
                      <a:pt x="178" y="283"/>
                    </a:lnTo>
                    <a:lnTo>
                      <a:pt x="176" y="290"/>
                    </a:lnTo>
                    <a:lnTo>
                      <a:pt x="171" y="296"/>
                    </a:lnTo>
                    <a:lnTo>
                      <a:pt x="162" y="296"/>
                    </a:lnTo>
                    <a:lnTo>
                      <a:pt x="155" y="307"/>
                    </a:lnTo>
                    <a:lnTo>
                      <a:pt x="151" y="315"/>
                    </a:lnTo>
                    <a:lnTo>
                      <a:pt x="147" y="314"/>
                    </a:lnTo>
                    <a:lnTo>
                      <a:pt x="147" y="317"/>
                    </a:lnTo>
                    <a:lnTo>
                      <a:pt x="145" y="325"/>
                    </a:lnTo>
                    <a:lnTo>
                      <a:pt x="137" y="335"/>
                    </a:lnTo>
                    <a:lnTo>
                      <a:pt x="108" y="349"/>
                    </a:lnTo>
                    <a:lnTo>
                      <a:pt x="104" y="345"/>
                    </a:lnTo>
                    <a:lnTo>
                      <a:pt x="97" y="349"/>
                    </a:lnTo>
                    <a:lnTo>
                      <a:pt x="88" y="331"/>
                    </a:lnTo>
                    <a:lnTo>
                      <a:pt x="86" y="309"/>
                    </a:lnTo>
                    <a:lnTo>
                      <a:pt x="87" y="290"/>
                    </a:lnTo>
                    <a:lnTo>
                      <a:pt x="85" y="283"/>
                    </a:lnTo>
                    <a:lnTo>
                      <a:pt x="83" y="269"/>
                    </a:lnTo>
                    <a:lnTo>
                      <a:pt x="82" y="259"/>
                    </a:lnTo>
                    <a:lnTo>
                      <a:pt x="79" y="264"/>
                    </a:lnTo>
                    <a:lnTo>
                      <a:pt x="76" y="281"/>
                    </a:lnTo>
                    <a:lnTo>
                      <a:pt x="69" y="281"/>
                    </a:lnTo>
                    <a:lnTo>
                      <a:pt x="63" y="286"/>
                    </a:lnTo>
                    <a:lnTo>
                      <a:pt x="47" y="286"/>
                    </a:lnTo>
                    <a:lnTo>
                      <a:pt x="43" y="283"/>
                    </a:lnTo>
                    <a:lnTo>
                      <a:pt x="37" y="285"/>
                    </a:lnTo>
                    <a:lnTo>
                      <a:pt x="23" y="295"/>
                    </a:lnTo>
                    <a:lnTo>
                      <a:pt x="8" y="299"/>
                    </a:lnTo>
                    <a:lnTo>
                      <a:pt x="4" y="293"/>
                    </a:lnTo>
                    <a:lnTo>
                      <a:pt x="0" y="283"/>
                    </a:lnTo>
                    <a:lnTo>
                      <a:pt x="12" y="256"/>
                    </a:lnTo>
                    <a:lnTo>
                      <a:pt x="20" y="249"/>
                    </a:lnTo>
                    <a:lnTo>
                      <a:pt x="32" y="245"/>
                    </a:lnTo>
                    <a:lnTo>
                      <a:pt x="51" y="223"/>
                    </a:lnTo>
                    <a:lnTo>
                      <a:pt x="51" y="211"/>
                    </a:lnTo>
                    <a:lnTo>
                      <a:pt x="48" y="206"/>
                    </a:lnTo>
                    <a:lnTo>
                      <a:pt x="47" y="182"/>
                    </a:lnTo>
                    <a:lnTo>
                      <a:pt x="44" y="174"/>
                    </a:lnTo>
                    <a:lnTo>
                      <a:pt x="47" y="158"/>
                    </a:lnTo>
                    <a:lnTo>
                      <a:pt x="53" y="141"/>
                    </a:lnTo>
                    <a:lnTo>
                      <a:pt x="55" y="125"/>
                    </a:lnTo>
                    <a:lnTo>
                      <a:pt x="55" y="121"/>
                    </a:lnTo>
                    <a:lnTo>
                      <a:pt x="58" y="110"/>
                    </a:lnTo>
                    <a:lnTo>
                      <a:pt x="59" y="72"/>
                    </a:lnTo>
                    <a:lnTo>
                      <a:pt x="59" y="60"/>
                    </a:lnTo>
                    <a:lnTo>
                      <a:pt x="63" y="49"/>
                    </a:lnTo>
                    <a:lnTo>
                      <a:pt x="66" y="29"/>
                    </a:lnTo>
                    <a:lnTo>
                      <a:pt x="72" y="19"/>
                    </a:lnTo>
                    <a:lnTo>
                      <a:pt x="77" y="1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39" name="Freeform 301"/>
              <p:cNvSpPr>
                <a:spLocks noChangeAspect="1"/>
              </p:cNvSpPr>
              <p:nvPr/>
            </p:nvSpPr>
            <p:spPr bwMode="gray">
              <a:xfrm>
                <a:off x="1668" y="1452"/>
                <a:ext cx="24" cy="32"/>
              </a:xfrm>
              <a:custGeom>
                <a:avLst/>
                <a:gdLst/>
                <a:ahLst/>
                <a:cxnLst>
                  <a:cxn ang="0">
                    <a:pos x="52" y="4"/>
                  </a:cxn>
                  <a:cxn ang="0">
                    <a:pos x="56" y="0"/>
                  </a:cxn>
                  <a:cxn ang="0">
                    <a:pos x="59" y="5"/>
                  </a:cxn>
                  <a:cxn ang="0">
                    <a:pos x="65" y="11"/>
                  </a:cxn>
                  <a:cxn ang="0">
                    <a:pos x="75" y="3"/>
                  </a:cxn>
                  <a:cxn ang="0">
                    <a:pos x="87" y="5"/>
                  </a:cxn>
                  <a:cxn ang="0">
                    <a:pos x="92" y="17"/>
                  </a:cxn>
                  <a:cxn ang="0">
                    <a:pos x="100" y="19"/>
                  </a:cxn>
                  <a:cxn ang="0">
                    <a:pos x="111" y="17"/>
                  </a:cxn>
                  <a:cxn ang="0">
                    <a:pos x="119" y="33"/>
                  </a:cxn>
                  <a:cxn ang="0">
                    <a:pos x="120" y="49"/>
                  </a:cxn>
                  <a:cxn ang="0">
                    <a:pos x="119" y="74"/>
                  </a:cxn>
                  <a:cxn ang="0">
                    <a:pos x="122" y="97"/>
                  </a:cxn>
                  <a:cxn ang="0">
                    <a:pos x="119" y="119"/>
                  </a:cxn>
                  <a:cxn ang="0">
                    <a:pos x="104" y="139"/>
                  </a:cxn>
                  <a:cxn ang="0">
                    <a:pos x="88" y="151"/>
                  </a:cxn>
                  <a:cxn ang="0">
                    <a:pos x="39" y="161"/>
                  </a:cxn>
                  <a:cxn ang="0">
                    <a:pos x="33" y="158"/>
                  </a:cxn>
                  <a:cxn ang="0">
                    <a:pos x="17" y="153"/>
                  </a:cxn>
                  <a:cxn ang="0">
                    <a:pos x="6" y="132"/>
                  </a:cxn>
                  <a:cxn ang="0">
                    <a:pos x="1" y="110"/>
                  </a:cxn>
                  <a:cxn ang="0">
                    <a:pos x="0" y="90"/>
                  </a:cxn>
                  <a:cxn ang="0">
                    <a:pos x="2" y="72"/>
                  </a:cxn>
                  <a:cxn ang="0">
                    <a:pos x="8" y="62"/>
                  </a:cxn>
                  <a:cxn ang="0">
                    <a:pos x="13" y="46"/>
                  </a:cxn>
                  <a:cxn ang="0">
                    <a:pos x="22" y="27"/>
                  </a:cxn>
                  <a:cxn ang="0">
                    <a:pos x="33" y="13"/>
                  </a:cxn>
                  <a:cxn ang="0">
                    <a:pos x="44" y="10"/>
                  </a:cxn>
                  <a:cxn ang="0">
                    <a:pos x="52" y="4"/>
                  </a:cxn>
                </a:cxnLst>
                <a:rect l="0" t="0" r="r" b="b"/>
                <a:pathLst>
                  <a:path w="122" h="161">
                    <a:moveTo>
                      <a:pt x="52" y="4"/>
                    </a:moveTo>
                    <a:lnTo>
                      <a:pt x="56" y="0"/>
                    </a:lnTo>
                    <a:lnTo>
                      <a:pt x="59" y="5"/>
                    </a:lnTo>
                    <a:lnTo>
                      <a:pt x="65" y="11"/>
                    </a:lnTo>
                    <a:lnTo>
                      <a:pt x="75" y="3"/>
                    </a:lnTo>
                    <a:lnTo>
                      <a:pt x="87" y="5"/>
                    </a:lnTo>
                    <a:lnTo>
                      <a:pt x="92" y="17"/>
                    </a:lnTo>
                    <a:lnTo>
                      <a:pt x="100" y="19"/>
                    </a:lnTo>
                    <a:lnTo>
                      <a:pt x="111" y="17"/>
                    </a:lnTo>
                    <a:lnTo>
                      <a:pt x="119" y="33"/>
                    </a:lnTo>
                    <a:lnTo>
                      <a:pt x="120" y="49"/>
                    </a:lnTo>
                    <a:lnTo>
                      <a:pt x="119" y="74"/>
                    </a:lnTo>
                    <a:lnTo>
                      <a:pt x="122" y="97"/>
                    </a:lnTo>
                    <a:lnTo>
                      <a:pt x="119" y="119"/>
                    </a:lnTo>
                    <a:lnTo>
                      <a:pt x="104" y="139"/>
                    </a:lnTo>
                    <a:lnTo>
                      <a:pt x="88" y="151"/>
                    </a:lnTo>
                    <a:lnTo>
                      <a:pt x="39" y="161"/>
                    </a:lnTo>
                    <a:lnTo>
                      <a:pt x="33" y="158"/>
                    </a:lnTo>
                    <a:lnTo>
                      <a:pt x="17" y="153"/>
                    </a:lnTo>
                    <a:lnTo>
                      <a:pt x="6" y="132"/>
                    </a:lnTo>
                    <a:lnTo>
                      <a:pt x="1" y="110"/>
                    </a:lnTo>
                    <a:lnTo>
                      <a:pt x="0" y="90"/>
                    </a:lnTo>
                    <a:lnTo>
                      <a:pt x="2" y="72"/>
                    </a:lnTo>
                    <a:lnTo>
                      <a:pt x="8" y="62"/>
                    </a:lnTo>
                    <a:lnTo>
                      <a:pt x="13" y="46"/>
                    </a:lnTo>
                    <a:lnTo>
                      <a:pt x="22" y="27"/>
                    </a:lnTo>
                    <a:lnTo>
                      <a:pt x="33" y="13"/>
                    </a:lnTo>
                    <a:lnTo>
                      <a:pt x="44" y="10"/>
                    </a:lnTo>
                    <a:lnTo>
                      <a:pt x="52"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40" name="Freeform 302"/>
              <p:cNvSpPr>
                <a:spLocks noChangeAspect="1"/>
              </p:cNvSpPr>
              <p:nvPr/>
            </p:nvSpPr>
            <p:spPr bwMode="gray">
              <a:xfrm>
                <a:off x="1628" y="1270"/>
                <a:ext cx="53" cy="38"/>
              </a:xfrm>
              <a:custGeom>
                <a:avLst/>
                <a:gdLst/>
                <a:ahLst/>
                <a:cxnLst>
                  <a:cxn ang="0">
                    <a:pos x="110" y="18"/>
                  </a:cxn>
                  <a:cxn ang="0">
                    <a:pos x="129" y="14"/>
                  </a:cxn>
                  <a:cxn ang="0">
                    <a:pos x="149" y="16"/>
                  </a:cxn>
                  <a:cxn ang="0">
                    <a:pos x="200" y="45"/>
                  </a:cxn>
                  <a:cxn ang="0">
                    <a:pos x="207" y="57"/>
                  </a:cxn>
                  <a:cxn ang="0">
                    <a:pos x="208" y="68"/>
                  </a:cxn>
                  <a:cxn ang="0">
                    <a:pos x="217" y="81"/>
                  </a:cxn>
                  <a:cxn ang="0">
                    <a:pos x="227" y="87"/>
                  </a:cxn>
                  <a:cxn ang="0">
                    <a:pos x="243" y="118"/>
                  </a:cxn>
                  <a:cxn ang="0">
                    <a:pos x="254" y="129"/>
                  </a:cxn>
                  <a:cxn ang="0">
                    <a:pos x="253" y="136"/>
                  </a:cxn>
                  <a:cxn ang="0">
                    <a:pos x="255" y="147"/>
                  </a:cxn>
                  <a:cxn ang="0">
                    <a:pos x="265" y="158"/>
                  </a:cxn>
                  <a:cxn ang="0">
                    <a:pos x="256" y="172"/>
                  </a:cxn>
                  <a:cxn ang="0">
                    <a:pos x="238" y="173"/>
                  </a:cxn>
                  <a:cxn ang="0">
                    <a:pos x="213" y="170"/>
                  </a:cxn>
                  <a:cxn ang="0">
                    <a:pos x="186" y="159"/>
                  </a:cxn>
                  <a:cxn ang="0">
                    <a:pos x="148" y="158"/>
                  </a:cxn>
                  <a:cxn ang="0">
                    <a:pos x="109" y="183"/>
                  </a:cxn>
                  <a:cxn ang="0">
                    <a:pos x="86" y="190"/>
                  </a:cxn>
                  <a:cxn ang="0">
                    <a:pos x="65" y="179"/>
                  </a:cxn>
                  <a:cxn ang="0">
                    <a:pos x="49" y="165"/>
                  </a:cxn>
                  <a:cxn ang="0">
                    <a:pos x="41" y="145"/>
                  </a:cxn>
                  <a:cxn ang="0">
                    <a:pos x="39" y="100"/>
                  </a:cxn>
                  <a:cxn ang="0">
                    <a:pos x="11" y="92"/>
                  </a:cxn>
                  <a:cxn ang="0">
                    <a:pos x="0" y="72"/>
                  </a:cxn>
                  <a:cxn ang="0">
                    <a:pos x="1" y="51"/>
                  </a:cxn>
                  <a:cxn ang="0">
                    <a:pos x="6" y="44"/>
                  </a:cxn>
                  <a:cxn ang="0">
                    <a:pos x="6" y="18"/>
                  </a:cxn>
                  <a:cxn ang="0">
                    <a:pos x="14" y="1"/>
                  </a:cxn>
                  <a:cxn ang="0">
                    <a:pos x="28" y="0"/>
                  </a:cxn>
                  <a:cxn ang="0">
                    <a:pos x="40" y="8"/>
                  </a:cxn>
                  <a:cxn ang="0">
                    <a:pos x="49" y="7"/>
                  </a:cxn>
                  <a:cxn ang="0">
                    <a:pos x="73" y="17"/>
                  </a:cxn>
                  <a:cxn ang="0">
                    <a:pos x="102" y="23"/>
                  </a:cxn>
                  <a:cxn ang="0">
                    <a:pos x="110" y="18"/>
                  </a:cxn>
                </a:cxnLst>
                <a:rect l="0" t="0" r="r" b="b"/>
                <a:pathLst>
                  <a:path w="265" h="190">
                    <a:moveTo>
                      <a:pt x="110" y="18"/>
                    </a:moveTo>
                    <a:lnTo>
                      <a:pt x="129" y="14"/>
                    </a:lnTo>
                    <a:lnTo>
                      <a:pt x="149" y="16"/>
                    </a:lnTo>
                    <a:lnTo>
                      <a:pt x="200" y="45"/>
                    </a:lnTo>
                    <a:lnTo>
                      <a:pt x="207" y="57"/>
                    </a:lnTo>
                    <a:lnTo>
                      <a:pt x="208" y="68"/>
                    </a:lnTo>
                    <a:lnTo>
                      <a:pt x="217" y="81"/>
                    </a:lnTo>
                    <a:lnTo>
                      <a:pt x="227" y="87"/>
                    </a:lnTo>
                    <a:lnTo>
                      <a:pt x="243" y="118"/>
                    </a:lnTo>
                    <a:lnTo>
                      <a:pt x="254" y="129"/>
                    </a:lnTo>
                    <a:lnTo>
                      <a:pt x="253" y="136"/>
                    </a:lnTo>
                    <a:lnTo>
                      <a:pt x="255" y="147"/>
                    </a:lnTo>
                    <a:lnTo>
                      <a:pt x="265" y="158"/>
                    </a:lnTo>
                    <a:lnTo>
                      <a:pt x="256" y="172"/>
                    </a:lnTo>
                    <a:lnTo>
                      <a:pt x="238" y="173"/>
                    </a:lnTo>
                    <a:lnTo>
                      <a:pt x="213" y="170"/>
                    </a:lnTo>
                    <a:lnTo>
                      <a:pt x="186" y="159"/>
                    </a:lnTo>
                    <a:lnTo>
                      <a:pt x="148" y="158"/>
                    </a:lnTo>
                    <a:lnTo>
                      <a:pt x="109" y="183"/>
                    </a:lnTo>
                    <a:lnTo>
                      <a:pt x="86" y="190"/>
                    </a:lnTo>
                    <a:lnTo>
                      <a:pt x="65" y="179"/>
                    </a:lnTo>
                    <a:lnTo>
                      <a:pt x="49" y="165"/>
                    </a:lnTo>
                    <a:lnTo>
                      <a:pt x="41" y="145"/>
                    </a:lnTo>
                    <a:lnTo>
                      <a:pt x="39" y="100"/>
                    </a:lnTo>
                    <a:lnTo>
                      <a:pt x="11" y="92"/>
                    </a:lnTo>
                    <a:lnTo>
                      <a:pt x="0" y="72"/>
                    </a:lnTo>
                    <a:lnTo>
                      <a:pt x="1" y="51"/>
                    </a:lnTo>
                    <a:lnTo>
                      <a:pt x="6" y="44"/>
                    </a:lnTo>
                    <a:lnTo>
                      <a:pt x="6" y="18"/>
                    </a:lnTo>
                    <a:lnTo>
                      <a:pt x="14" y="1"/>
                    </a:lnTo>
                    <a:lnTo>
                      <a:pt x="28" y="0"/>
                    </a:lnTo>
                    <a:lnTo>
                      <a:pt x="40" y="8"/>
                    </a:lnTo>
                    <a:lnTo>
                      <a:pt x="49" y="7"/>
                    </a:lnTo>
                    <a:lnTo>
                      <a:pt x="73" y="17"/>
                    </a:lnTo>
                    <a:lnTo>
                      <a:pt x="102" y="23"/>
                    </a:lnTo>
                    <a:lnTo>
                      <a:pt x="110" y="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41" name="Freeform 303"/>
              <p:cNvSpPr>
                <a:spLocks noChangeAspect="1"/>
              </p:cNvSpPr>
              <p:nvPr/>
            </p:nvSpPr>
            <p:spPr bwMode="gray">
              <a:xfrm>
                <a:off x="1527" y="1265"/>
                <a:ext cx="316" cy="356"/>
              </a:xfrm>
              <a:custGeom>
                <a:avLst/>
                <a:gdLst/>
                <a:ahLst/>
                <a:cxnLst>
                  <a:cxn ang="0">
                    <a:pos x="1131" y="1671"/>
                  </a:cxn>
                  <a:cxn ang="0">
                    <a:pos x="1196" y="1735"/>
                  </a:cxn>
                  <a:cxn ang="0">
                    <a:pos x="1317" y="1753"/>
                  </a:cxn>
                  <a:cxn ang="0">
                    <a:pos x="1220" y="1622"/>
                  </a:cxn>
                  <a:cxn ang="0">
                    <a:pos x="1258" y="1612"/>
                  </a:cxn>
                  <a:cxn ang="0">
                    <a:pos x="1376" y="1663"/>
                  </a:cxn>
                  <a:cxn ang="0">
                    <a:pos x="1400" y="1662"/>
                  </a:cxn>
                  <a:cxn ang="0">
                    <a:pos x="1406" y="1612"/>
                  </a:cxn>
                  <a:cxn ang="0">
                    <a:pos x="1383" y="1464"/>
                  </a:cxn>
                  <a:cxn ang="0">
                    <a:pos x="1312" y="1405"/>
                  </a:cxn>
                  <a:cxn ang="0">
                    <a:pos x="1253" y="1334"/>
                  </a:cxn>
                  <a:cxn ang="0">
                    <a:pos x="1242" y="1240"/>
                  </a:cxn>
                  <a:cxn ang="0">
                    <a:pos x="1265" y="1192"/>
                  </a:cxn>
                  <a:cxn ang="0">
                    <a:pos x="1384" y="1340"/>
                  </a:cxn>
                  <a:cxn ang="0">
                    <a:pos x="1470" y="1359"/>
                  </a:cxn>
                  <a:cxn ang="0">
                    <a:pos x="1512" y="1254"/>
                  </a:cxn>
                  <a:cxn ang="0">
                    <a:pos x="1581" y="1182"/>
                  </a:cxn>
                  <a:cxn ang="0">
                    <a:pos x="1471" y="1095"/>
                  </a:cxn>
                  <a:cxn ang="0">
                    <a:pos x="1374" y="1010"/>
                  </a:cxn>
                  <a:cxn ang="0">
                    <a:pos x="1283" y="958"/>
                  </a:cxn>
                  <a:cxn ang="0">
                    <a:pos x="1226" y="870"/>
                  </a:cxn>
                  <a:cxn ang="0">
                    <a:pos x="1248" y="812"/>
                  </a:cxn>
                  <a:cxn ang="0">
                    <a:pos x="1178" y="743"/>
                  </a:cxn>
                  <a:cxn ang="0">
                    <a:pos x="1201" y="661"/>
                  </a:cxn>
                  <a:cxn ang="0">
                    <a:pos x="1190" y="606"/>
                  </a:cxn>
                  <a:cxn ang="0">
                    <a:pos x="1102" y="546"/>
                  </a:cxn>
                  <a:cxn ang="0">
                    <a:pos x="1018" y="500"/>
                  </a:cxn>
                  <a:cxn ang="0">
                    <a:pos x="928" y="454"/>
                  </a:cxn>
                  <a:cxn ang="0">
                    <a:pos x="867" y="385"/>
                  </a:cxn>
                  <a:cxn ang="0">
                    <a:pos x="828" y="289"/>
                  </a:cxn>
                  <a:cxn ang="0">
                    <a:pos x="618" y="285"/>
                  </a:cxn>
                  <a:cxn ang="0">
                    <a:pos x="503" y="357"/>
                  </a:cxn>
                  <a:cxn ang="0">
                    <a:pos x="510" y="176"/>
                  </a:cxn>
                  <a:cxn ang="0">
                    <a:pos x="390" y="33"/>
                  </a:cxn>
                  <a:cxn ang="0">
                    <a:pos x="291" y="94"/>
                  </a:cxn>
                  <a:cxn ang="0">
                    <a:pos x="293" y="177"/>
                  </a:cxn>
                  <a:cxn ang="0">
                    <a:pos x="279" y="274"/>
                  </a:cxn>
                  <a:cxn ang="0">
                    <a:pos x="280" y="406"/>
                  </a:cxn>
                  <a:cxn ang="0">
                    <a:pos x="277" y="485"/>
                  </a:cxn>
                  <a:cxn ang="0">
                    <a:pos x="281" y="460"/>
                  </a:cxn>
                  <a:cxn ang="0">
                    <a:pos x="222" y="102"/>
                  </a:cxn>
                  <a:cxn ang="0">
                    <a:pos x="75" y="101"/>
                  </a:cxn>
                  <a:cxn ang="0">
                    <a:pos x="7" y="274"/>
                  </a:cxn>
                  <a:cxn ang="0">
                    <a:pos x="115" y="476"/>
                  </a:cxn>
                  <a:cxn ang="0">
                    <a:pos x="83" y="602"/>
                  </a:cxn>
                  <a:cxn ang="0">
                    <a:pos x="265" y="682"/>
                  </a:cxn>
                  <a:cxn ang="0">
                    <a:pos x="448" y="709"/>
                  </a:cxn>
                  <a:cxn ang="0">
                    <a:pos x="549" y="682"/>
                  </a:cxn>
                  <a:cxn ang="0">
                    <a:pos x="658" y="638"/>
                  </a:cxn>
                  <a:cxn ang="0">
                    <a:pos x="750" y="759"/>
                  </a:cxn>
                  <a:cxn ang="0">
                    <a:pos x="849" y="829"/>
                  </a:cxn>
                  <a:cxn ang="0">
                    <a:pos x="912" y="949"/>
                  </a:cxn>
                  <a:cxn ang="0">
                    <a:pos x="951" y="1121"/>
                  </a:cxn>
                  <a:cxn ang="0">
                    <a:pos x="908" y="1313"/>
                  </a:cxn>
                  <a:cxn ang="0">
                    <a:pos x="743" y="1348"/>
                  </a:cxn>
                  <a:cxn ang="0">
                    <a:pos x="668" y="1462"/>
                  </a:cxn>
                  <a:cxn ang="0">
                    <a:pos x="780" y="1452"/>
                  </a:cxn>
                  <a:cxn ang="0">
                    <a:pos x="846" y="1419"/>
                  </a:cxn>
                  <a:cxn ang="0">
                    <a:pos x="919" y="1456"/>
                  </a:cxn>
                  <a:cxn ang="0">
                    <a:pos x="968" y="1547"/>
                  </a:cxn>
                  <a:cxn ang="0">
                    <a:pos x="1003" y="1593"/>
                  </a:cxn>
                </a:cxnLst>
                <a:rect l="0" t="0" r="r" b="b"/>
                <a:pathLst>
                  <a:path w="1581" h="1779">
                    <a:moveTo>
                      <a:pt x="1037" y="1646"/>
                    </a:moveTo>
                    <a:lnTo>
                      <a:pt x="1053" y="1650"/>
                    </a:lnTo>
                    <a:lnTo>
                      <a:pt x="1071" y="1657"/>
                    </a:lnTo>
                    <a:lnTo>
                      <a:pt x="1072" y="1665"/>
                    </a:lnTo>
                    <a:lnTo>
                      <a:pt x="1078" y="1665"/>
                    </a:lnTo>
                    <a:lnTo>
                      <a:pt x="1091" y="1673"/>
                    </a:lnTo>
                    <a:lnTo>
                      <a:pt x="1102" y="1667"/>
                    </a:lnTo>
                    <a:lnTo>
                      <a:pt x="1109" y="1654"/>
                    </a:lnTo>
                    <a:lnTo>
                      <a:pt x="1111" y="1659"/>
                    </a:lnTo>
                    <a:lnTo>
                      <a:pt x="1109" y="1672"/>
                    </a:lnTo>
                    <a:lnTo>
                      <a:pt x="1118" y="1677"/>
                    </a:lnTo>
                    <a:lnTo>
                      <a:pt x="1121" y="1668"/>
                    </a:lnTo>
                    <a:lnTo>
                      <a:pt x="1131" y="1671"/>
                    </a:lnTo>
                    <a:lnTo>
                      <a:pt x="1137" y="1667"/>
                    </a:lnTo>
                    <a:lnTo>
                      <a:pt x="1135" y="1678"/>
                    </a:lnTo>
                    <a:lnTo>
                      <a:pt x="1138" y="1688"/>
                    </a:lnTo>
                    <a:lnTo>
                      <a:pt x="1145" y="1688"/>
                    </a:lnTo>
                    <a:lnTo>
                      <a:pt x="1148" y="1693"/>
                    </a:lnTo>
                    <a:lnTo>
                      <a:pt x="1150" y="1703"/>
                    </a:lnTo>
                    <a:lnTo>
                      <a:pt x="1159" y="1716"/>
                    </a:lnTo>
                    <a:lnTo>
                      <a:pt x="1170" y="1720"/>
                    </a:lnTo>
                    <a:lnTo>
                      <a:pt x="1175" y="1708"/>
                    </a:lnTo>
                    <a:lnTo>
                      <a:pt x="1175" y="1720"/>
                    </a:lnTo>
                    <a:lnTo>
                      <a:pt x="1181" y="1722"/>
                    </a:lnTo>
                    <a:lnTo>
                      <a:pt x="1185" y="1730"/>
                    </a:lnTo>
                    <a:lnTo>
                      <a:pt x="1196" y="1735"/>
                    </a:lnTo>
                    <a:lnTo>
                      <a:pt x="1205" y="1732"/>
                    </a:lnTo>
                    <a:lnTo>
                      <a:pt x="1213" y="1740"/>
                    </a:lnTo>
                    <a:lnTo>
                      <a:pt x="1236" y="1741"/>
                    </a:lnTo>
                    <a:lnTo>
                      <a:pt x="1238" y="1748"/>
                    </a:lnTo>
                    <a:lnTo>
                      <a:pt x="1249" y="1758"/>
                    </a:lnTo>
                    <a:lnTo>
                      <a:pt x="1254" y="1759"/>
                    </a:lnTo>
                    <a:lnTo>
                      <a:pt x="1267" y="1758"/>
                    </a:lnTo>
                    <a:lnTo>
                      <a:pt x="1280" y="1751"/>
                    </a:lnTo>
                    <a:lnTo>
                      <a:pt x="1306" y="1779"/>
                    </a:lnTo>
                    <a:lnTo>
                      <a:pt x="1325" y="1776"/>
                    </a:lnTo>
                    <a:lnTo>
                      <a:pt x="1323" y="1768"/>
                    </a:lnTo>
                    <a:lnTo>
                      <a:pt x="1317" y="1759"/>
                    </a:lnTo>
                    <a:lnTo>
                      <a:pt x="1317" y="1753"/>
                    </a:lnTo>
                    <a:lnTo>
                      <a:pt x="1320" y="1747"/>
                    </a:lnTo>
                    <a:lnTo>
                      <a:pt x="1322" y="1735"/>
                    </a:lnTo>
                    <a:lnTo>
                      <a:pt x="1319" y="1726"/>
                    </a:lnTo>
                    <a:lnTo>
                      <a:pt x="1301" y="1705"/>
                    </a:lnTo>
                    <a:lnTo>
                      <a:pt x="1285" y="1692"/>
                    </a:lnTo>
                    <a:lnTo>
                      <a:pt x="1279" y="1683"/>
                    </a:lnTo>
                    <a:lnTo>
                      <a:pt x="1270" y="1679"/>
                    </a:lnTo>
                    <a:lnTo>
                      <a:pt x="1253" y="1665"/>
                    </a:lnTo>
                    <a:lnTo>
                      <a:pt x="1249" y="1652"/>
                    </a:lnTo>
                    <a:lnTo>
                      <a:pt x="1236" y="1645"/>
                    </a:lnTo>
                    <a:lnTo>
                      <a:pt x="1236" y="1633"/>
                    </a:lnTo>
                    <a:lnTo>
                      <a:pt x="1224" y="1635"/>
                    </a:lnTo>
                    <a:lnTo>
                      <a:pt x="1220" y="1622"/>
                    </a:lnTo>
                    <a:lnTo>
                      <a:pt x="1216" y="1619"/>
                    </a:lnTo>
                    <a:lnTo>
                      <a:pt x="1213" y="1622"/>
                    </a:lnTo>
                    <a:lnTo>
                      <a:pt x="1210" y="1618"/>
                    </a:lnTo>
                    <a:lnTo>
                      <a:pt x="1188" y="1587"/>
                    </a:lnTo>
                    <a:lnTo>
                      <a:pt x="1178" y="1577"/>
                    </a:lnTo>
                    <a:lnTo>
                      <a:pt x="1167" y="1557"/>
                    </a:lnTo>
                    <a:lnTo>
                      <a:pt x="1180" y="1552"/>
                    </a:lnTo>
                    <a:lnTo>
                      <a:pt x="1197" y="1565"/>
                    </a:lnTo>
                    <a:lnTo>
                      <a:pt x="1216" y="1587"/>
                    </a:lnTo>
                    <a:lnTo>
                      <a:pt x="1231" y="1590"/>
                    </a:lnTo>
                    <a:lnTo>
                      <a:pt x="1227" y="1579"/>
                    </a:lnTo>
                    <a:lnTo>
                      <a:pt x="1236" y="1576"/>
                    </a:lnTo>
                    <a:lnTo>
                      <a:pt x="1258" y="1612"/>
                    </a:lnTo>
                    <a:lnTo>
                      <a:pt x="1269" y="1618"/>
                    </a:lnTo>
                    <a:lnTo>
                      <a:pt x="1280" y="1619"/>
                    </a:lnTo>
                    <a:lnTo>
                      <a:pt x="1287" y="1641"/>
                    </a:lnTo>
                    <a:lnTo>
                      <a:pt x="1318" y="1641"/>
                    </a:lnTo>
                    <a:lnTo>
                      <a:pt x="1330" y="1657"/>
                    </a:lnTo>
                    <a:lnTo>
                      <a:pt x="1335" y="1649"/>
                    </a:lnTo>
                    <a:lnTo>
                      <a:pt x="1341" y="1654"/>
                    </a:lnTo>
                    <a:lnTo>
                      <a:pt x="1350" y="1657"/>
                    </a:lnTo>
                    <a:lnTo>
                      <a:pt x="1356" y="1649"/>
                    </a:lnTo>
                    <a:lnTo>
                      <a:pt x="1360" y="1651"/>
                    </a:lnTo>
                    <a:lnTo>
                      <a:pt x="1361" y="1657"/>
                    </a:lnTo>
                    <a:lnTo>
                      <a:pt x="1367" y="1668"/>
                    </a:lnTo>
                    <a:lnTo>
                      <a:pt x="1376" y="1663"/>
                    </a:lnTo>
                    <a:lnTo>
                      <a:pt x="1376" y="1670"/>
                    </a:lnTo>
                    <a:lnTo>
                      <a:pt x="1372" y="1679"/>
                    </a:lnTo>
                    <a:lnTo>
                      <a:pt x="1371" y="1684"/>
                    </a:lnTo>
                    <a:lnTo>
                      <a:pt x="1382" y="1690"/>
                    </a:lnTo>
                    <a:lnTo>
                      <a:pt x="1387" y="1700"/>
                    </a:lnTo>
                    <a:lnTo>
                      <a:pt x="1394" y="1698"/>
                    </a:lnTo>
                    <a:lnTo>
                      <a:pt x="1390" y="1690"/>
                    </a:lnTo>
                    <a:lnTo>
                      <a:pt x="1389" y="1683"/>
                    </a:lnTo>
                    <a:lnTo>
                      <a:pt x="1382" y="1666"/>
                    </a:lnTo>
                    <a:lnTo>
                      <a:pt x="1380" y="1659"/>
                    </a:lnTo>
                    <a:lnTo>
                      <a:pt x="1384" y="1651"/>
                    </a:lnTo>
                    <a:lnTo>
                      <a:pt x="1393" y="1654"/>
                    </a:lnTo>
                    <a:lnTo>
                      <a:pt x="1400" y="1662"/>
                    </a:lnTo>
                    <a:lnTo>
                      <a:pt x="1410" y="1665"/>
                    </a:lnTo>
                    <a:lnTo>
                      <a:pt x="1412" y="1657"/>
                    </a:lnTo>
                    <a:lnTo>
                      <a:pt x="1411" y="1651"/>
                    </a:lnTo>
                    <a:lnTo>
                      <a:pt x="1408" y="1649"/>
                    </a:lnTo>
                    <a:lnTo>
                      <a:pt x="1408" y="1645"/>
                    </a:lnTo>
                    <a:lnTo>
                      <a:pt x="1403" y="1643"/>
                    </a:lnTo>
                    <a:lnTo>
                      <a:pt x="1393" y="1644"/>
                    </a:lnTo>
                    <a:lnTo>
                      <a:pt x="1387" y="1625"/>
                    </a:lnTo>
                    <a:lnTo>
                      <a:pt x="1380" y="1613"/>
                    </a:lnTo>
                    <a:lnTo>
                      <a:pt x="1383" y="1606"/>
                    </a:lnTo>
                    <a:lnTo>
                      <a:pt x="1383" y="1589"/>
                    </a:lnTo>
                    <a:lnTo>
                      <a:pt x="1395" y="1598"/>
                    </a:lnTo>
                    <a:lnTo>
                      <a:pt x="1406" y="1612"/>
                    </a:lnTo>
                    <a:lnTo>
                      <a:pt x="1408" y="1607"/>
                    </a:lnTo>
                    <a:lnTo>
                      <a:pt x="1405" y="1593"/>
                    </a:lnTo>
                    <a:lnTo>
                      <a:pt x="1409" y="1589"/>
                    </a:lnTo>
                    <a:lnTo>
                      <a:pt x="1409" y="1570"/>
                    </a:lnTo>
                    <a:lnTo>
                      <a:pt x="1411" y="1560"/>
                    </a:lnTo>
                    <a:lnTo>
                      <a:pt x="1405" y="1547"/>
                    </a:lnTo>
                    <a:lnTo>
                      <a:pt x="1401" y="1520"/>
                    </a:lnTo>
                    <a:lnTo>
                      <a:pt x="1388" y="1518"/>
                    </a:lnTo>
                    <a:lnTo>
                      <a:pt x="1374" y="1511"/>
                    </a:lnTo>
                    <a:lnTo>
                      <a:pt x="1368" y="1505"/>
                    </a:lnTo>
                    <a:lnTo>
                      <a:pt x="1367" y="1485"/>
                    </a:lnTo>
                    <a:lnTo>
                      <a:pt x="1379" y="1482"/>
                    </a:lnTo>
                    <a:lnTo>
                      <a:pt x="1383" y="1464"/>
                    </a:lnTo>
                    <a:lnTo>
                      <a:pt x="1380" y="1450"/>
                    </a:lnTo>
                    <a:lnTo>
                      <a:pt x="1367" y="1453"/>
                    </a:lnTo>
                    <a:lnTo>
                      <a:pt x="1368" y="1445"/>
                    </a:lnTo>
                    <a:lnTo>
                      <a:pt x="1366" y="1436"/>
                    </a:lnTo>
                    <a:lnTo>
                      <a:pt x="1362" y="1434"/>
                    </a:lnTo>
                    <a:lnTo>
                      <a:pt x="1346" y="1447"/>
                    </a:lnTo>
                    <a:lnTo>
                      <a:pt x="1346" y="1425"/>
                    </a:lnTo>
                    <a:lnTo>
                      <a:pt x="1344" y="1414"/>
                    </a:lnTo>
                    <a:lnTo>
                      <a:pt x="1331" y="1413"/>
                    </a:lnTo>
                    <a:lnTo>
                      <a:pt x="1315" y="1426"/>
                    </a:lnTo>
                    <a:lnTo>
                      <a:pt x="1308" y="1420"/>
                    </a:lnTo>
                    <a:lnTo>
                      <a:pt x="1320" y="1404"/>
                    </a:lnTo>
                    <a:lnTo>
                      <a:pt x="1312" y="1405"/>
                    </a:lnTo>
                    <a:lnTo>
                      <a:pt x="1299" y="1402"/>
                    </a:lnTo>
                    <a:lnTo>
                      <a:pt x="1291" y="1404"/>
                    </a:lnTo>
                    <a:lnTo>
                      <a:pt x="1288" y="1421"/>
                    </a:lnTo>
                    <a:lnTo>
                      <a:pt x="1283" y="1402"/>
                    </a:lnTo>
                    <a:lnTo>
                      <a:pt x="1275" y="1388"/>
                    </a:lnTo>
                    <a:lnTo>
                      <a:pt x="1275" y="1382"/>
                    </a:lnTo>
                    <a:lnTo>
                      <a:pt x="1271" y="1371"/>
                    </a:lnTo>
                    <a:lnTo>
                      <a:pt x="1258" y="1367"/>
                    </a:lnTo>
                    <a:lnTo>
                      <a:pt x="1258" y="1363"/>
                    </a:lnTo>
                    <a:lnTo>
                      <a:pt x="1263" y="1354"/>
                    </a:lnTo>
                    <a:lnTo>
                      <a:pt x="1256" y="1347"/>
                    </a:lnTo>
                    <a:lnTo>
                      <a:pt x="1263" y="1344"/>
                    </a:lnTo>
                    <a:lnTo>
                      <a:pt x="1253" y="1334"/>
                    </a:lnTo>
                    <a:lnTo>
                      <a:pt x="1252" y="1326"/>
                    </a:lnTo>
                    <a:lnTo>
                      <a:pt x="1256" y="1316"/>
                    </a:lnTo>
                    <a:lnTo>
                      <a:pt x="1240" y="1311"/>
                    </a:lnTo>
                    <a:lnTo>
                      <a:pt x="1221" y="1321"/>
                    </a:lnTo>
                    <a:lnTo>
                      <a:pt x="1220" y="1316"/>
                    </a:lnTo>
                    <a:lnTo>
                      <a:pt x="1224" y="1299"/>
                    </a:lnTo>
                    <a:lnTo>
                      <a:pt x="1221" y="1280"/>
                    </a:lnTo>
                    <a:lnTo>
                      <a:pt x="1229" y="1278"/>
                    </a:lnTo>
                    <a:lnTo>
                      <a:pt x="1236" y="1280"/>
                    </a:lnTo>
                    <a:lnTo>
                      <a:pt x="1252" y="1272"/>
                    </a:lnTo>
                    <a:lnTo>
                      <a:pt x="1263" y="1272"/>
                    </a:lnTo>
                    <a:lnTo>
                      <a:pt x="1256" y="1254"/>
                    </a:lnTo>
                    <a:lnTo>
                      <a:pt x="1242" y="1240"/>
                    </a:lnTo>
                    <a:lnTo>
                      <a:pt x="1222" y="1236"/>
                    </a:lnTo>
                    <a:lnTo>
                      <a:pt x="1215" y="1230"/>
                    </a:lnTo>
                    <a:lnTo>
                      <a:pt x="1209" y="1211"/>
                    </a:lnTo>
                    <a:lnTo>
                      <a:pt x="1226" y="1213"/>
                    </a:lnTo>
                    <a:lnTo>
                      <a:pt x="1221" y="1203"/>
                    </a:lnTo>
                    <a:lnTo>
                      <a:pt x="1231" y="1202"/>
                    </a:lnTo>
                    <a:lnTo>
                      <a:pt x="1253" y="1224"/>
                    </a:lnTo>
                    <a:lnTo>
                      <a:pt x="1260" y="1224"/>
                    </a:lnTo>
                    <a:lnTo>
                      <a:pt x="1252" y="1204"/>
                    </a:lnTo>
                    <a:lnTo>
                      <a:pt x="1260" y="1205"/>
                    </a:lnTo>
                    <a:lnTo>
                      <a:pt x="1247" y="1192"/>
                    </a:lnTo>
                    <a:lnTo>
                      <a:pt x="1253" y="1183"/>
                    </a:lnTo>
                    <a:lnTo>
                      <a:pt x="1265" y="1192"/>
                    </a:lnTo>
                    <a:lnTo>
                      <a:pt x="1277" y="1194"/>
                    </a:lnTo>
                    <a:lnTo>
                      <a:pt x="1279" y="1211"/>
                    </a:lnTo>
                    <a:lnTo>
                      <a:pt x="1272" y="1220"/>
                    </a:lnTo>
                    <a:lnTo>
                      <a:pt x="1288" y="1224"/>
                    </a:lnTo>
                    <a:lnTo>
                      <a:pt x="1317" y="1245"/>
                    </a:lnTo>
                    <a:lnTo>
                      <a:pt x="1329" y="1251"/>
                    </a:lnTo>
                    <a:lnTo>
                      <a:pt x="1333" y="1272"/>
                    </a:lnTo>
                    <a:lnTo>
                      <a:pt x="1350" y="1272"/>
                    </a:lnTo>
                    <a:lnTo>
                      <a:pt x="1362" y="1265"/>
                    </a:lnTo>
                    <a:lnTo>
                      <a:pt x="1358" y="1283"/>
                    </a:lnTo>
                    <a:lnTo>
                      <a:pt x="1362" y="1306"/>
                    </a:lnTo>
                    <a:lnTo>
                      <a:pt x="1366" y="1315"/>
                    </a:lnTo>
                    <a:lnTo>
                      <a:pt x="1384" y="1340"/>
                    </a:lnTo>
                    <a:lnTo>
                      <a:pt x="1400" y="1332"/>
                    </a:lnTo>
                    <a:lnTo>
                      <a:pt x="1403" y="1343"/>
                    </a:lnTo>
                    <a:lnTo>
                      <a:pt x="1395" y="1359"/>
                    </a:lnTo>
                    <a:lnTo>
                      <a:pt x="1405" y="1375"/>
                    </a:lnTo>
                    <a:lnTo>
                      <a:pt x="1422" y="1365"/>
                    </a:lnTo>
                    <a:lnTo>
                      <a:pt x="1430" y="1388"/>
                    </a:lnTo>
                    <a:lnTo>
                      <a:pt x="1442" y="1380"/>
                    </a:lnTo>
                    <a:lnTo>
                      <a:pt x="1446" y="1392"/>
                    </a:lnTo>
                    <a:lnTo>
                      <a:pt x="1451" y="1403"/>
                    </a:lnTo>
                    <a:lnTo>
                      <a:pt x="1459" y="1409"/>
                    </a:lnTo>
                    <a:lnTo>
                      <a:pt x="1465" y="1386"/>
                    </a:lnTo>
                    <a:lnTo>
                      <a:pt x="1466" y="1374"/>
                    </a:lnTo>
                    <a:lnTo>
                      <a:pt x="1470" y="1359"/>
                    </a:lnTo>
                    <a:lnTo>
                      <a:pt x="1479" y="1358"/>
                    </a:lnTo>
                    <a:lnTo>
                      <a:pt x="1475" y="1339"/>
                    </a:lnTo>
                    <a:lnTo>
                      <a:pt x="1466" y="1311"/>
                    </a:lnTo>
                    <a:lnTo>
                      <a:pt x="1468" y="1297"/>
                    </a:lnTo>
                    <a:lnTo>
                      <a:pt x="1491" y="1320"/>
                    </a:lnTo>
                    <a:lnTo>
                      <a:pt x="1506" y="1321"/>
                    </a:lnTo>
                    <a:lnTo>
                      <a:pt x="1508" y="1310"/>
                    </a:lnTo>
                    <a:lnTo>
                      <a:pt x="1512" y="1299"/>
                    </a:lnTo>
                    <a:lnTo>
                      <a:pt x="1523" y="1294"/>
                    </a:lnTo>
                    <a:lnTo>
                      <a:pt x="1524" y="1269"/>
                    </a:lnTo>
                    <a:lnTo>
                      <a:pt x="1541" y="1263"/>
                    </a:lnTo>
                    <a:lnTo>
                      <a:pt x="1533" y="1251"/>
                    </a:lnTo>
                    <a:lnTo>
                      <a:pt x="1512" y="1254"/>
                    </a:lnTo>
                    <a:lnTo>
                      <a:pt x="1514" y="1241"/>
                    </a:lnTo>
                    <a:lnTo>
                      <a:pt x="1527" y="1242"/>
                    </a:lnTo>
                    <a:lnTo>
                      <a:pt x="1529" y="1229"/>
                    </a:lnTo>
                    <a:lnTo>
                      <a:pt x="1513" y="1224"/>
                    </a:lnTo>
                    <a:lnTo>
                      <a:pt x="1525" y="1218"/>
                    </a:lnTo>
                    <a:lnTo>
                      <a:pt x="1549" y="1232"/>
                    </a:lnTo>
                    <a:lnTo>
                      <a:pt x="1562" y="1232"/>
                    </a:lnTo>
                    <a:lnTo>
                      <a:pt x="1567" y="1224"/>
                    </a:lnTo>
                    <a:lnTo>
                      <a:pt x="1557" y="1211"/>
                    </a:lnTo>
                    <a:lnTo>
                      <a:pt x="1560" y="1207"/>
                    </a:lnTo>
                    <a:lnTo>
                      <a:pt x="1564" y="1197"/>
                    </a:lnTo>
                    <a:lnTo>
                      <a:pt x="1573" y="1193"/>
                    </a:lnTo>
                    <a:lnTo>
                      <a:pt x="1581" y="1182"/>
                    </a:lnTo>
                    <a:lnTo>
                      <a:pt x="1573" y="1165"/>
                    </a:lnTo>
                    <a:lnTo>
                      <a:pt x="1555" y="1144"/>
                    </a:lnTo>
                    <a:lnTo>
                      <a:pt x="1544" y="1139"/>
                    </a:lnTo>
                    <a:lnTo>
                      <a:pt x="1535" y="1132"/>
                    </a:lnTo>
                    <a:lnTo>
                      <a:pt x="1523" y="1134"/>
                    </a:lnTo>
                    <a:lnTo>
                      <a:pt x="1513" y="1130"/>
                    </a:lnTo>
                    <a:lnTo>
                      <a:pt x="1496" y="1132"/>
                    </a:lnTo>
                    <a:lnTo>
                      <a:pt x="1474" y="1144"/>
                    </a:lnTo>
                    <a:lnTo>
                      <a:pt x="1480" y="1112"/>
                    </a:lnTo>
                    <a:lnTo>
                      <a:pt x="1490" y="1100"/>
                    </a:lnTo>
                    <a:lnTo>
                      <a:pt x="1489" y="1089"/>
                    </a:lnTo>
                    <a:lnTo>
                      <a:pt x="1478" y="1087"/>
                    </a:lnTo>
                    <a:lnTo>
                      <a:pt x="1471" y="1095"/>
                    </a:lnTo>
                    <a:lnTo>
                      <a:pt x="1439" y="1100"/>
                    </a:lnTo>
                    <a:lnTo>
                      <a:pt x="1426" y="1098"/>
                    </a:lnTo>
                    <a:lnTo>
                      <a:pt x="1435" y="1091"/>
                    </a:lnTo>
                    <a:lnTo>
                      <a:pt x="1422" y="1087"/>
                    </a:lnTo>
                    <a:lnTo>
                      <a:pt x="1427" y="1081"/>
                    </a:lnTo>
                    <a:lnTo>
                      <a:pt x="1441" y="1080"/>
                    </a:lnTo>
                    <a:lnTo>
                      <a:pt x="1441" y="1070"/>
                    </a:lnTo>
                    <a:lnTo>
                      <a:pt x="1423" y="1035"/>
                    </a:lnTo>
                    <a:lnTo>
                      <a:pt x="1416" y="1022"/>
                    </a:lnTo>
                    <a:lnTo>
                      <a:pt x="1410" y="1017"/>
                    </a:lnTo>
                    <a:lnTo>
                      <a:pt x="1401" y="1011"/>
                    </a:lnTo>
                    <a:lnTo>
                      <a:pt x="1379" y="1016"/>
                    </a:lnTo>
                    <a:lnTo>
                      <a:pt x="1374" y="1010"/>
                    </a:lnTo>
                    <a:lnTo>
                      <a:pt x="1377" y="999"/>
                    </a:lnTo>
                    <a:lnTo>
                      <a:pt x="1382" y="993"/>
                    </a:lnTo>
                    <a:lnTo>
                      <a:pt x="1383" y="979"/>
                    </a:lnTo>
                    <a:lnTo>
                      <a:pt x="1363" y="984"/>
                    </a:lnTo>
                    <a:lnTo>
                      <a:pt x="1342" y="985"/>
                    </a:lnTo>
                    <a:lnTo>
                      <a:pt x="1329" y="1000"/>
                    </a:lnTo>
                    <a:lnTo>
                      <a:pt x="1323" y="989"/>
                    </a:lnTo>
                    <a:lnTo>
                      <a:pt x="1312" y="985"/>
                    </a:lnTo>
                    <a:lnTo>
                      <a:pt x="1314" y="976"/>
                    </a:lnTo>
                    <a:lnTo>
                      <a:pt x="1324" y="968"/>
                    </a:lnTo>
                    <a:lnTo>
                      <a:pt x="1315" y="952"/>
                    </a:lnTo>
                    <a:lnTo>
                      <a:pt x="1297" y="957"/>
                    </a:lnTo>
                    <a:lnTo>
                      <a:pt x="1283" y="958"/>
                    </a:lnTo>
                    <a:lnTo>
                      <a:pt x="1279" y="952"/>
                    </a:lnTo>
                    <a:lnTo>
                      <a:pt x="1285" y="940"/>
                    </a:lnTo>
                    <a:lnTo>
                      <a:pt x="1288" y="929"/>
                    </a:lnTo>
                    <a:lnTo>
                      <a:pt x="1279" y="923"/>
                    </a:lnTo>
                    <a:lnTo>
                      <a:pt x="1252" y="918"/>
                    </a:lnTo>
                    <a:lnTo>
                      <a:pt x="1216" y="908"/>
                    </a:lnTo>
                    <a:lnTo>
                      <a:pt x="1204" y="902"/>
                    </a:lnTo>
                    <a:lnTo>
                      <a:pt x="1199" y="893"/>
                    </a:lnTo>
                    <a:lnTo>
                      <a:pt x="1215" y="893"/>
                    </a:lnTo>
                    <a:lnTo>
                      <a:pt x="1216" y="885"/>
                    </a:lnTo>
                    <a:lnTo>
                      <a:pt x="1233" y="882"/>
                    </a:lnTo>
                    <a:lnTo>
                      <a:pt x="1224" y="875"/>
                    </a:lnTo>
                    <a:lnTo>
                      <a:pt x="1226" y="870"/>
                    </a:lnTo>
                    <a:lnTo>
                      <a:pt x="1209" y="852"/>
                    </a:lnTo>
                    <a:lnTo>
                      <a:pt x="1210" y="842"/>
                    </a:lnTo>
                    <a:lnTo>
                      <a:pt x="1228" y="843"/>
                    </a:lnTo>
                    <a:lnTo>
                      <a:pt x="1231" y="836"/>
                    </a:lnTo>
                    <a:lnTo>
                      <a:pt x="1220" y="826"/>
                    </a:lnTo>
                    <a:lnTo>
                      <a:pt x="1202" y="815"/>
                    </a:lnTo>
                    <a:lnTo>
                      <a:pt x="1188" y="816"/>
                    </a:lnTo>
                    <a:lnTo>
                      <a:pt x="1186" y="807"/>
                    </a:lnTo>
                    <a:lnTo>
                      <a:pt x="1202" y="804"/>
                    </a:lnTo>
                    <a:lnTo>
                      <a:pt x="1207" y="807"/>
                    </a:lnTo>
                    <a:lnTo>
                      <a:pt x="1215" y="804"/>
                    </a:lnTo>
                    <a:lnTo>
                      <a:pt x="1215" y="791"/>
                    </a:lnTo>
                    <a:lnTo>
                      <a:pt x="1248" y="812"/>
                    </a:lnTo>
                    <a:lnTo>
                      <a:pt x="1263" y="812"/>
                    </a:lnTo>
                    <a:lnTo>
                      <a:pt x="1280" y="805"/>
                    </a:lnTo>
                    <a:lnTo>
                      <a:pt x="1295" y="811"/>
                    </a:lnTo>
                    <a:lnTo>
                      <a:pt x="1299" y="802"/>
                    </a:lnTo>
                    <a:lnTo>
                      <a:pt x="1299" y="793"/>
                    </a:lnTo>
                    <a:lnTo>
                      <a:pt x="1286" y="779"/>
                    </a:lnTo>
                    <a:lnTo>
                      <a:pt x="1269" y="768"/>
                    </a:lnTo>
                    <a:lnTo>
                      <a:pt x="1249" y="766"/>
                    </a:lnTo>
                    <a:lnTo>
                      <a:pt x="1228" y="767"/>
                    </a:lnTo>
                    <a:lnTo>
                      <a:pt x="1211" y="757"/>
                    </a:lnTo>
                    <a:lnTo>
                      <a:pt x="1206" y="769"/>
                    </a:lnTo>
                    <a:lnTo>
                      <a:pt x="1191" y="752"/>
                    </a:lnTo>
                    <a:lnTo>
                      <a:pt x="1178" y="743"/>
                    </a:lnTo>
                    <a:lnTo>
                      <a:pt x="1169" y="751"/>
                    </a:lnTo>
                    <a:lnTo>
                      <a:pt x="1180" y="735"/>
                    </a:lnTo>
                    <a:lnTo>
                      <a:pt x="1201" y="736"/>
                    </a:lnTo>
                    <a:lnTo>
                      <a:pt x="1215" y="729"/>
                    </a:lnTo>
                    <a:lnTo>
                      <a:pt x="1222" y="716"/>
                    </a:lnTo>
                    <a:lnTo>
                      <a:pt x="1238" y="713"/>
                    </a:lnTo>
                    <a:lnTo>
                      <a:pt x="1258" y="723"/>
                    </a:lnTo>
                    <a:lnTo>
                      <a:pt x="1267" y="705"/>
                    </a:lnTo>
                    <a:lnTo>
                      <a:pt x="1261" y="691"/>
                    </a:lnTo>
                    <a:lnTo>
                      <a:pt x="1226" y="641"/>
                    </a:lnTo>
                    <a:lnTo>
                      <a:pt x="1207" y="632"/>
                    </a:lnTo>
                    <a:lnTo>
                      <a:pt x="1200" y="646"/>
                    </a:lnTo>
                    <a:lnTo>
                      <a:pt x="1201" y="661"/>
                    </a:lnTo>
                    <a:lnTo>
                      <a:pt x="1185" y="673"/>
                    </a:lnTo>
                    <a:lnTo>
                      <a:pt x="1178" y="688"/>
                    </a:lnTo>
                    <a:lnTo>
                      <a:pt x="1161" y="687"/>
                    </a:lnTo>
                    <a:lnTo>
                      <a:pt x="1178" y="661"/>
                    </a:lnTo>
                    <a:lnTo>
                      <a:pt x="1178" y="649"/>
                    </a:lnTo>
                    <a:lnTo>
                      <a:pt x="1142" y="651"/>
                    </a:lnTo>
                    <a:lnTo>
                      <a:pt x="1130" y="660"/>
                    </a:lnTo>
                    <a:lnTo>
                      <a:pt x="1125" y="653"/>
                    </a:lnTo>
                    <a:lnTo>
                      <a:pt x="1140" y="640"/>
                    </a:lnTo>
                    <a:lnTo>
                      <a:pt x="1169" y="628"/>
                    </a:lnTo>
                    <a:lnTo>
                      <a:pt x="1178" y="606"/>
                    </a:lnTo>
                    <a:lnTo>
                      <a:pt x="1188" y="619"/>
                    </a:lnTo>
                    <a:lnTo>
                      <a:pt x="1190" y="606"/>
                    </a:lnTo>
                    <a:lnTo>
                      <a:pt x="1190" y="585"/>
                    </a:lnTo>
                    <a:lnTo>
                      <a:pt x="1154" y="570"/>
                    </a:lnTo>
                    <a:lnTo>
                      <a:pt x="1143" y="560"/>
                    </a:lnTo>
                    <a:lnTo>
                      <a:pt x="1131" y="557"/>
                    </a:lnTo>
                    <a:lnTo>
                      <a:pt x="1111" y="563"/>
                    </a:lnTo>
                    <a:lnTo>
                      <a:pt x="1099" y="580"/>
                    </a:lnTo>
                    <a:lnTo>
                      <a:pt x="1093" y="585"/>
                    </a:lnTo>
                    <a:lnTo>
                      <a:pt x="1083" y="597"/>
                    </a:lnTo>
                    <a:lnTo>
                      <a:pt x="1083" y="591"/>
                    </a:lnTo>
                    <a:lnTo>
                      <a:pt x="1089" y="575"/>
                    </a:lnTo>
                    <a:lnTo>
                      <a:pt x="1102" y="563"/>
                    </a:lnTo>
                    <a:lnTo>
                      <a:pt x="1110" y="542"/>
                    </a:lnTo>
                    <a:lnTo>
                      <a:pt x="1102" y="546"/>
                    </a:lnTo>
                    <a:lnTo>
                      <a:pt x="1091" y="556"/>
                    </a:lnTo>
                    <a:lnTo>
                      <a:pt x="1076" y="560"/>
                    </a:lnTo>
                    <a:lnTo>
                      <a:pt x="1057" y="575"/>
                    </a:lnTo>
                    <a:lnTo>
                      <a:pt x="1059" y="564"/>
                    </a:lnTo>
                    <a:lnTo>
                      <a:pt x="1066" y="552"/>
                    </a:lnTo>
                    <a:lnTo>
                      <a:pt x="1075" y="528"/>
                    </a:lnTo>
                    <a:lnTo>
                      <a:pt x="1071" y="509"/>
                    </a:lnTo>
                    <a:lnTo>
                      <a:pt x="1060" y="506"/>
                    </a:lnTo>
                    <a:lnTo>
                      <a:pt x="1044" y="520"/>
                    </a:lnTo>
                    <a:lnTo>
                      <a:pt x="1028" y="525"/>
                    </a:lnTo>
                    <a:lnTo>
                      <a:pt x="1021" y="513"/>
                    </a:lnTo>
                    <a:lnTo>
                      <a:pt x="990" y="506"/>
                    </a:lnTo>
                    <a:lnTo>
                      <a:pt x="1018" y="500"/>
                    </a:lnTo>
                    <a:lnTo>
                      <a:pt x="1034" y="501"/>
                    </a:lnTo>
                    <a:lnTo>
                      <a:pt x="1041" y="489"/>
                    </a:lnTo>
                    <a:lnTo>
                      <a:pt x="1048" y="477"/>
                    </a:lnTo>
                    <a:lnTo>
                      <a:pt x="1041" y="455"/>
                    </a:lnTo>
                    <a:lnTo>
                      <a:pt x="1028" y="431"/>
                    </a:lnTo>
                    <a:lnTo>
                      <a:pt x="986" y="412"/>
                    </a:lnTo>
                    <a:lnTo>
                      <a:pt x="968" y="393"/>
                    </a:lnTo>
                    <a:lnTo>
                      <a:pt x="965" y="395"/>
                    </a:lnTo>
                    <a:lnTo>
                      <a:pt x="962" y="412"/>
                    </a:lnTo>
                    <a:lnTo>
                      <a:pt x="949" y="425"/>
                    </a:lnTo>
                    <a:lnTo>
                      <a:pt x="935" y="419"/>
                    </a:lnTo>
                    <a:lnTo>
                      <a:pt x="922" y="423"/>
                    </a:lnTo>
                    <a:lnTo>
                      <a:pt x="928" y="454"/>
                    </a:lnTo>
                    <a:lnTo>
                      <a:pt x="927" y="463"/>
                    </a:lnTo>
                    <a:lnTo>
                      <a:pt x="926" y="455"/>
                    </a:lnTo>
                    <a:lnTo>
                      <a:pt x="914" y="457"/>
                    </a:lnTo>
                    <a:lnTo>
                      <a:pt x="912" y="452"/>
                    </a:lnTo>
                    <a:lnTo>
                      <a:pt x="904" y="443"/>
                    </a:lnTo>
                    <a:lnTo>
                      <a:pt x="906" y="419"/>
                    </a:lnTo>
                    <a:lnTo>
                      <a:pt x="896" y="418"/>
                    </a:lnTo>
                    <a:lnTo>
                      <a:pt x="882" y="438"/>
                    </a:lnTo>
                    <a:lnTo>
                      <a:pt x="895" y="408"/>
                    </a:lnTo>
                    <a:lnTo>
                      <a:pt x="912" y="385"/>
                    </a:lnTo>
                    <a:lnTo>
                      <a:pt x="910" y="379"/>
                    </a:lnTo>
                    <a:lnTo>
                      <a:pt x="883" y="385"/>
                    </a:lnTo>
                    <a:lnTo>
                      <a:pt x="867" y="385"/>
                    </a:lnTo>
                    <a:lnTo>
                      <a:pt x="851" y="406"/>
                    </a:lnTo>
                    <a:lnTo>
                      <a:pt x="844" y="411"/>
                    </a:lnTo>
                    <a:lnTo>
                      <a:pt x="845" y="391"/>
                    </a:lnTo>
                    <a:lnTo>
                      <a:pt x="829" y="401"/>
                    </a:lnTo>
                    <a:lnTo>
                      <a:pt x="846" y="381"/>
                    </a:lnTo>
                    <a:lnTo>
                      <a:pt x="863" y="370"/>
                    </a:lnTo>
                    <a:lnTo>
                      <a:pt x="871" y="357"/>
                    </a:lnTo>
                    <a:lnTo>
                      <a:pt x="867" y="334"/>
                    </a:lnTo>
                    <a:lnTo>
                      <a:pt x="846" y="328"/>
                    </a:lnTo>
                    <a:lnTo>
                      <a:pt x="825" y="328"/>
                    </a:lnTo>
                    <a:lnTo>
                      <a:pt x="819" y="322"/>
                    </a:lnTo>
                    <a:lnTo>
                      <a:pt x="831" y="305"/>
                    </a:lnTo>
                    <a:lnTo>
                      <a:pt x="828" y="289"/>
                    </a:lnTo>
                    <a:lnTo>
                      <a:pt x="818" y="266"/>
                    </a:lnTo>
                    <a:lnTo>
                      <a:pt x="808" y="259"/>
                    </a:lnTo>
                    <a:lnTo>
                      <a:pt x="812" y="250"/>
                    </a:lnTo>
                    <a:lnTo>
                      <a:pt x="791" y="240"/>
                    </a:lnTo>
                    <a:lnTo>
                      <a:pt x="771" y="239"/>
                    </a:lnTo>
                    <a:lnTo>
                      <a:pt x="712" y="209"/>
                    </a:lnTo>
                    <a:lnTo>
                      <a:pt x="685" y="208"/>
                    </a:lnTo>
                    <a:lnTo>
                      <a:pt x="656" y="221"/>
                    </a:lnTo>
                    <a:lnTo>
                      <a:pt x="631" y="245"/>
                    </a:lnTo>
                    <a:lnTo>
                      <a:pt x="630" y="266"/>
                    </a:lnTo>
                    <a:lnTo>
                      <a:pt x="646" y="280"/>
                    </a:lnTo>
                    <a:lnTo>
                      <a:pt x="634" y="285"/>
                    </a:lnTo>
                    <a:lnTo>
                      <a:pt x="618" y="285"/>
                    </a:lnTo>
                    <a:lnTo>
                      <a:pt x="607" y="300"/>
                    </a:lnTo>
                    <a:lnTo>
                      <a:pt x="588" y="274"/>
                    </a:lnTo>
                    <a:lnTo>
                      <a:pt x="575" y="289"/>
                    </a:lnTo>
                    <a:lnTo>
                      <a:pt x="565" y="283"/>
                    </a:lnTo>
                    <a:lnTo>
                      <a:pt x="566" y="267"/>
                    </a:lnTo>
                    <a:lnTo>
                      <a:pt x="562" y="251"/>
                    </a:lnTo>
                    <a:lnTo>
                      <a:pt x="550" y="275"/>
                    </a:lnTo>
                    <a:lnTo>
                      <a:pt x="550" y="283"/>
                    </a:lnTo>
                    <a:lnTo>
                      <a:pt x="545" y="306"/>
                    </a:lnTo>
                    <a:lnTo>
                      <a:pt x="537" y="304"/>
                    </a:lnTo>
                    <a:lnTo>
                      <a:pt x="533" y="322"/>
                    </a:lnTo>
                    <a:lnTo>
                      <a:pt x="519" y="344"/>
                    </a:lnTo>
                    <a:lnTo>
                      <a:pt x="503" y="357"/>
                    </a:lnTo>
                    <a:lnTo>
                      <a:pt x="506" y="347"/>
                    </a:lnTo>
                    <a:lnTo>
                      <a:pt x="498" y="336"/>
                    </a:lnTo>
                    <a:lnTo>
                      <a:pt x="503" y="325"/>
                    </a:lnTo>
                    <a:lnTo>
                      <a:pt x="517" y="328"/>
                    </a:lnTo>
                    <a:lnTo>
                      <a:pt x="519" y="323"/>
                    </a:lnTo>
                    <a:lnTo>
                      <a:pt x="511" y="312"/>
                    </a:lnTo>
                    <a:lnTo>
                      <a:pt x="506" y="312"/>
                    </a:lnTo>
                    <a:lnTo>
                      <a:pt x="512" y="289"/>
                    </a:lnTo>
                    <a:lnTo>
                      <a:pt x="518" y="274"/>
                    </a:lnTo>
                    <a:lnTo>
                      <a:pt x="528" y="230"/>
                    </a:lnTo>
                    <a:lnTo>
                      <a:pt x="534" y="212"/>
                    </a:lnTo>
                    <a:lnTo>
                      <a:pt x="518" y="196"/>
                    </a:lnTo>
                    <a:lnTo>
                      <a:pt x="510" y="176"/>
                    </a:lnTo>
                    <a:lnTo>
                      <a:pt x="508" y="167"/>
                    </a:lnTo>
                    <a:lnTo>
                      <a:pt x="518" y="159"/>
                    </a:lnTo>
                    <a:lnTo>
                      <a:pt x="519" y="148"/>
                    </a:lnTo>
                    <a:lnTo>
                      <a:pt x="512" y="134"/>
                    </a:lnTo>
                    <a:lnTo>
                      <a:pt x="496" y="122"/>
                    </a:lnTo>
                    <a:lnTo>
                      <a:pt x="475" y="115"/>
                    </a:lnTo>
                    <a:lnTo>
                      <a:pt x="489" y="99"/>
                    </a:lnTo>
                    <a:lnTo>
                      <a:pt x="484" y="47"/>
                    </a:lnTo>
                    <a:lnTo>
                      <a:pt x="475" y="33"/>
                    </a:lnTo>
                    <a:lnTo>
                      <a:pt x="470" y="22"/>
                    </a:lnTo>
                    <a:lnTo>
                      <a:pt x="417" y="26"/>
                    </a:lnTo>
                    <a:lnTo>
                      <a:pt x="401" y="25"/>
                    </a:lnTo>
                    <a:lnTo>
                      <a:pt x="390" y="33"/>
                    </a:lnTo>
                    <a:lnTo>
                      <a:pt x="378" y="37"/>
                    </a:lnTo>
                    <a:lnTo>
                      <a:pt x="358" y="49"/>
                    </a:lnTo>
                    <a:lnTo>
                      <a:pt x="339" y="68"/>
                    </a:lnTo>
                    <a:lnTo>
                      <a:pt x="355" y="84"/>
                    </a:lnTo>
                    <a:lnTo>
                      <a:pt x="351" y="103"/>
                    </a:lnTo>
                    <a:lnTo>
                      <a:pt x="347" y="92"/>
                    </a:lnTo>
                    <a:lnTo>
                      <a:pt x="340" y="80"/>
                    </a:lnTo>
                    <a:lnTo>
                      <a:pt x="325" y="73"/>
                    </a:lnTo>
                    <a:lnTo>
                      <a:pt x="307" y="81"/>
                    </a:lnTo>
                    <a:lnTo>
                      <a:pt x="304" y="94"/>
                    </a:lnTo>
                    <a:lnTo>
                      <a:pt x="313" y="118"/>
                    </a:lnTo>
                    <a:lnTo>
                      <a:pt x="303" y="112"/>
                    </a:lnTo>
                    <a:lnTo>
                      <a:pt x="291" y="94"/>
                    </a:lnTo>
                    <a:lnTo>
                      <a:pt x="277" y="97"/>
                    </a:lnTo>
                    <a:lnTo>
                      <a:pt x="272" y="115"/>
                    </a:lnTo>
                    <a:lnTo>
                      <a:pt x="285" y="131"/>
                    </a:lnTo>
                    <a:lnTo>
                      <a:pt x="344" y="153"/>
                    </a:lnTo>
                    <a:lnTo>
                      <a:pt x="341" y="160"/>
                    </a:lnTo>
                    <a:lnTo>
                      <a:pt x="324" y="156"/>
                    </a:lnTo>
                    <a:lnTo>
                      <a:pt x="266" y="138"/>
                    </a:lnTo>
                    <a:lnTo>
                      <a:pt x="264" y="148"/>
                    </a:lnTo>
                    <a:lnTo>
                      <a:pt x="258" y="144"/>
                    </a:lnTo>
                    <a:lnTo>
                      <a:pt x="250" y="148"/>
                    </a:lnTo>
                    <a:lnTo>
                      <a:pt x="261" y="156"/>
                    </a:lnTo>
                    <a:lnTo>
                      <a:pt x="276" y="160"/>
                    </a:lnTo>
                    <a:lnTo>
                      <a:pt x="293" y="177"/>
                    </a:lnTo>
                    <a:lnTo>
                      <a:pt x="312" y="186"/>
                    </a:lnTo>
                    <a:lnTo>
                      <a:pt x="331" y="204"/>
                    </a:lnTo>
                    <a:lnTo>
                      <a:pt x="319" y="207"/>
                    </a:lnTo>
                    <a:lnTo>
                      <a:pt x="280" y="176"/>
                    </a:lnTo>
                    <a:lnTo>
                      <a:pt x="255" y="170"/>
                    </a:lnTo>
                    <a:lnTo>
                      <a:pt x="243" y="171"/>
                    </a:lnTo>
                    <a:lnTo>
                      <a:pt x="238" y="181"/>
                    </a:lnTo>
                    <a:lnTo>
                      <a:pt x="239" y="210"/>
                    </a:lnTo>
                    <a:lnTo>
                      <a:pt x="248" y="237"/>
                    </a:lnTo>
                    <a:lnTo>
                      <a:pt x="243" y="246"/>
                    </a:lnTo>
                    <a:lnTo>
                      <a:pt x="250" y="263"/>
                    </a:lnTo>
                    <a:lnTo>
                      <a:pt x="269" y="274"/>
                    </a:lnTo>
                    <a:lnTo>
                      <a:pt x="279" y="274"/>
                    </a:lnTo>
                    <a:lnTo>
                      <a:pt x="285" y="268"/>
                    </a:lnTo>
                    <a:lnTo>
                      <a:pt x="288" y="273"/>
                    </a:lnTo>
                    <a:lnTo>
                      <a:pt x="282" y="291"/>
                    </a:lnTo>
                    <a:lnTo>
                      <a:pt x="272" y="302"/>
                    </a:lnTo>
                    <a:lnTo>
                      <a:pt x="254" y="299"/>
                    </a:lnTo>
                    <a:lnTo>
                      <a:pt x="249" y="314"/>
                    </a:lnTo>
                    <a:lnTo>
                      <a:pt x="248" y="325"/>
                    </a:lnTo>
                    <a:lnTo>
                      <a:pt x="226" y="343"/>
                    </a:lnTo>
                    <a:lnTo>
                      <a:pt x="229" y="354"/>
                    </a:lnTo>
                    <a:lnTo>
                      <a:pt x="245" y="364"/>
                    </a:lnTo>
                    <a:lnTo>
                      <a:pt x="245" y="381"/>
                    </a:lnTo>
                    <a:lnTo>
                      <a:pt x="259" y="398"/>
                    </a:lnTo>
                    <a:lnTo>
                      <a:pt x="280" y="406"/>
                    </a:lnTo>
                    <a:lnTo>
                      <a:pt x="295" y="406"/>
                    </a:lnTo>
                    <a:lnTo>
                      <a:pt x="298" y="419"/>
                    </a:lnTo>
                    <a:lnTo>
                      <a:pt x="295" y="441"/>
                    </a:lnTo>
                    <a:lnTo>
                      <a:pt x="295" y="447"/>
                    </a:lnTo>
                    <a:lnTo>
                      <a:pt x="290" y="455"/>
                    </a:lnTo>
                    <a:lnTo>
                      <a:pt x="291" y="471"/>
                    </a:lnTo>
                    <a:lnTo>
                      <a:pt x="290" y="485"/>
                    </a:lnTo>
                    <a:lnTo>
                      <a:pt x="288" y="504"/>
                    </a:lnTo>
                    <a:lnTo>
                      <a:pt x="281" y="525"/>
                    </a:lnTo>
                    <a:lnTo>
                      <a:pt x="275" y="519"/>
                    </a:lnTo>
                    <a:lnTo>
                      <a:pt x="277" y="500"/>
                    </a:lnTo>
                    <a:lnTo>
                      <a:pt x="281" y="490"/>
                    </a:lnTo>
                    <a:lnTo>
                      <a:pt x="277" y="485"/>
                    </a:lnTo>
                    <a:lnTo>
                      <a:pt x="271" y="489"/>
                    </a:lnTo>
                    <a:lnTo>
                      <a:pt x="254" y="487"/>
                    </a:lnTo>
                    <a:lnTo>
                      <a:pt x="242" y="490"/>
                    </a:lnTo>
                    <a:lnTo>
                      <a:pt x="227" y="498"/>
                    </a:lnTo>
                    <a:lnTo>
                      <a:pt x="207" y="515"/>
                    </a:lnTo>
                    <a:lnTo>
                      <a:pt x="190" y="513"/>
                    </a:lnTo>
                    <a:lnTo>
                      <a:pt x="215" y="495"/>
                    </a:lnTo>
                    <a:lnTo>
                      <a:pt x="227" y="481"/>
                    </a:lnTo>
                    <a:lnTo>
                      <a:pt x="252" y="476"/>
                    </a:lnTo>
                    <a:lnTo>
                      <a:pt x="256" y="470"/>
                    </a:lnTo>
                    <a:lnTo>
                      <a:pt x="268" y="465"/>
                    </a:lnTo>
                    <a:lnTo>
                      <a:pt x="281" y="467"/>
                    </a:lnTo>
                    <a:lnTo>
                      <a:pt x="281" y="460"/>
                    </a:lnTo>
                    <a:lnTo>
                      <a:pt x="277" y="446"/>
                    </a:lnTo>
                    <a:lnTo>
                      <a:pt x="274" y="438"/>
                    </a:lnTo>
                    <a:lnTo>
                      <a:pt x="255" y="433"/>
                    </a:lnTo>
                    <a:lnTo>
                      <a:pt x="205" y="361"/>
                    </a:lnTo>
                    <a:lnTo>
                      <a:pt x="196" y="334"/>
                    </a:lnTo>
                    <a:lnTo>
                      <a:pt x="198" y="306"/>
                    </a:lnTo>
                    <a:lnTo>
                      <a:pt x="206" y="274"/>
                    </a:lnTo>
                    <a:lnTo>
                      <a:pt x="198" y="252"/>
                    </a:lnTo>
                    <a:lnTo>
                      <a:pt x="185" y="229"/>
                    </a:lnTo>
                    <a:lnTo>
                      <a:pt x="186" y="198"/>
                    </a:lnTo>
                    <a:lnTo>
                      <a:pt x="207" y="155"/>
                    </a:lnTo>
                    <a:lnTo>
                      <a:pt x="211" y="124"/>
                    </a:lnTo>
                    <a:lnTo>
                      <a:pt x="222" y="102"/>
                    </a:lnTo>
                    <a:lnTo>
                      <a:pt x="236" y="88"/>
                    </a:lnTo>
                    <a:lnTo>
                      <a:pt x="247" y="67"/>
                    </a:lnTo>
                    <a:lnTo>
                      <a:pt x="275" y="38"/>
                    </a:lnTo>
                    <a:lnTo>
                      <a:pt x="285" y="25"/>
                    </a:lnTo>
                    <a:lnTo>
                      <a:pt x="285" y="21"/>
                    </a:lnTo>
                    <a:lnTo>
                      <a:pt x="279" y="16"/>
                    </a:lnTo>
                    <a:lnTo>
                      <a:pt x="270" y="8"/>
                    </a:lnTo>
                    <a:lnTo>
                      <a:pt x="206" y="0"/>
                    </a:lnTo>
                    <a:lnTo>
                      <a:pt x="190" y="3"/>
                    </a:lnTo>
                    <a:lnTo>
                      <a:pt x="146" y="20"/>
                    </a:lnTo>
                    <a:lnTo>
                      <a:pt x="114" y="42"/>
                    </a:lnTo>
                    <a:lnTo>
                      <a:pt x="81" y="76"/>
                    </a:lnTo>
                    <a:lnTo>
                      <a:pt x="75" y="101"/>
                    </a:lnTo>
                    <a:lnTo>
                      <a:pt x="61" y="118"/>
                    </a:lnTo>
                    <a:lnTo>
                      <a:pt x="55" y="123"/>
                    </a:lnTo>
                    <a:lnTo>
                      <a:pt x="49" y="134"/>
                    </a:lnTo>
                    <a:lnTo>
                      <a:pt x="44" y="149"/>
                    </a:lnTo>
                    <a:lnTo>
                      <a:pt x="51" y="164"/>
                    </a:lnTo>
                    <a:lnTo>
                      <a:pt x="39" y="172"/>
                    </a:lnTo>
                    <a:lnTo>
                      <a:pt x="38" y="199"/>
                    </a:lnTo>
                    <a:lnTo>
                      <a:pt x="48" y="204"/>
                    </a:lnTo>
                    <a:lnTo>
                      <a:pt x="29" y="204"/>
                    </a:lnTo>
                    <a:lnTo>
                      <a:pt x="24" y="230"/>
                    </a:lnTo>
                    <a:lnTo>
                      <a:pt x="16" y="236"/>
                    </a:lnTo>
                    <a:lnTo>
                      <a:pt x="14" y="261"/>
                    </a:lnTo>
                    <a:lnTo>
                      <a:pt x="7" y="274"/>
                    </a:lnTo>
                    <a:lnTo>
                      <a:pt x="12" y="310"/>
                    </a:lnTo>
                    <a:lnTo>
                      <a:pt x="27" y="310"/>
                    </a:lnTo>
                    <a:lnTo>
                      <a:pt x="17" y="316"/>
                    </a:lnTo>
                    <a:lnTo>
                      <a:pt x="7" y="330"/>
                    </a:lnTo>
                    <a:lnTo>
                      <a:pt x="0" y="347"/>
                    </a:lnTo>
                    <a:lnTo>
                      <a:pt x="7" y="369"/>
                    </a:lnTo>
                    <a:lnTo>
                      <a:pt x="13" y="381"/>
                    </a:lnTo>
                    <a:lnTo>
                      <a:pt x="3" y="401"/>
                    </a:lnTo>
                    <a:lnTo>
                      <a:pt x="3" y="441"/>
                    </a:lnTo>
                    <a:lnTo>
                      <a:pt x="8" y="454"/>
                    </a:lnTo>
                    <a:lnTo>
                      <a:pt x="12" y="460"/>
                    </a:lnTo>
                    <a:lnTo>
                      <a:pt x="62" y="471"/>
                    </a:lnTo>
                    <a:lnTo>
                      <a:pt x="115" y="476"/>
                    </a:lnTo>
                    <a:lnTo>
                      <a:pt x="126" y="490"/>
                    </a:lnTo>
                    <a:lnTo>
                      <a:pt x="145" y="506"/>
                    </a:lnTo>
                    <a:lnTo>
                      <a:pt x="162" y="516"/>
                    </a:lnTo>
                    <a:lnTo>
                      <a:pt x="131" y="528"/>
                    </a:lnTo>
                    <a:lnTo>
                      <a:pt x="107" y="530"/>
                    </a:lnTo>
                    <a:lnTo>
                      <a:pt x="73" y="510"/>
                    </a:lnTo>
                    <a:lnTo>
                      <a:pt x="53" y="509"/>
                    </a:lnTo>
                    <a:lnTo>
                      <a:pt x="37" y="504"/>
                    </a:lnTo>
                    <a:lnTo>
                      <a:pt x="45" y="515"/>
                    </a:lnTo>
                    <a:lnTo>
                      <a:pt x="38" y="532"/>
                    </a:lnTo>
                    <a:lnTo>
                      <a:pt x="48" y="548"/>
                    </a:lnTo>
                    <a:lnTo>
                      <a:pt x="61" y="575"/>
                    </a:lnTo>
                    <a:lnTo>
                      <a:pt x="83" y="602"/>
                    </a:lnTo>
                    <a:lnTo>
                      <a:pt x="118" y="624"/>
                    </a:lnTo>
                    <a:lnTo>
                      <a:pt x="105" y="627"/>
                    </a:lnTo>
                    <a:lnTo>
                      <a:pt x="124" y="634"/>
                    </a:lnTo>
                    <a:lnTo>
                      <a:pt x="126" y="628"/>
                    </a:lnTo>
                    <a:lnTo>
                      <a:pt x="141" y="627"/>
                    </a:lnTo>
                    <a:lnTo>
                      <a:pt x="167" y="632"/>
                    </a:lnTo>
                    <a:lnTo>
                      <a:pt x="186" y="627"/>
                    </a:lnTo>
                    <a:lnTo>
                      <a:pt x="194" y="606"/>
                    </a:lnTo>
                    <a:lnTo>
                      <a:pt x="196" y="635"/>
                    </a:lnTo>
                    <a:lnTo>
                      <a:pt x="209" y="656"/>
                    </a:lnTo>
                    <a:lnTo>
                      <a:pt x="226" y="673"/>
                    </a:lnTo>
                    <a:lnTo>
                      <a:pt x="253" y="682"/>
                    </a:lnTo>
                    <a:lnTo>
                      <a:pt x="265" y="682"/>
                    </a:lnTo>
                    <a:lnTo>
                      <a:pt x="250" y="672"/>
                    </a:lnTo>
                    <a:lnTo>
                      <a:pt x="265" y="670"/>
                    </a:lnTo>
                    <a:lnTo>
                      <a:pt x="292" y="680"/>
                    </a:lnTo>
                    <a:lnTo>
                      <a:pt x="344" y="688"/>
                    </a:lnTo>
                    <a:lnTo>
                      <a:pt x="358" y="696"/>
                    </a:lnTo>
                    <a:lnTo>
                      <a:pt x="360" y="689"/>
                    </a:lnTo>
                    <a:lnTo>
                      <a:pt x="384" y="678"/>
                    </a:lnTo>
                    <a:lnTo>
                      <a:pt x="419" y="702"/>
                    </a:lnTo>
                    <a:lnTo>
                      <a:pt x="435" y="703"/>
                    </a:lnTo>
                    <a:lnTo>
                      <a:pt x="437" y="708"/>
                    </a:lnTo>
                    <a:lnTo>
                      <a:pt x="442" y="700"/>
                    </a:lnTo>
                    <a:lnTo>
                      <a:pt x="441" y="702"/>
                    </a:lnTo>
                    <a:lnTo>
                      <a:pt x="448" y="709"/>
                    </a:lnTo>
                    <a:lnTo>
                      <a:pt x="455" y="693"/>
                    </a:lnTo>
                    <a:lnTo>
                      <a:pt x="469" y="687"/>
                    </a:lnTo>
                    <a:lnTo>
                      <a:pt x="483" y="696"/>
                    </a:lnTo>
                    <a:lnTo>
                      <a:pt x="496" y="718"/>
                    </a:lnTo>
                    <a:lnTo>
                      <a:pt x="506" y="718"/>
                    </a:lnTo>
                    <a:lnTo>
                      <a:pt x="501" y="704"/>
                    </a:lnTo>
                    <a:lnTo>
                      <a:pt x="481" y="680"/>
                    </a:lnTo>
                    <a:lnTo>
                      <a:pt x="462" y="672"/>
                    </a:lnTo>
                    <a:lnTo>
                      <a:pt x="464" y="659"/>
                    </a:lnTo>
                    <a:lnTo>
                      <a:pt x="517" y="676"/>
                    </a:lnTo>
                    <a:lnTo>
                      <a:pt x="530" y="682"/>
                    </a:lnTo>
                    <a:lnTo>
                      <a:pt x="543" y="676"/>
                    </a:lnTo>
                    <a:lnTo>
                      <a:pt x="549" y="682"/>
                    </a:lnTo>
                    <a:lnTo>
                      <a:pt x="556" y="682"/>
                    </a:lnTo>
                    <a:lnTo>
                      <a:pt x="569" y="707"/>
                    </a:lnTo>
                    <a:lnTo>
                      <a:pt x="596" y="698"/>
                    </a:lnTo>
                    <a:lnTo>
                      <a:pt x="618" y="696"/>
                    </a:lnTo>
                    <a:lnTo>
                      <a:pt x="625" y="684"/>
                    </a:lnTo>
                    <a:lnTo>
                      <a:pt x="620" y="659"/>
                    </a:lnTo>
                    <a:lnTo>
                      <a:pt x="605" y="624"/>
                    </a:lnTo>
                    <a:lnTo>
                      <a:pt x="591" y="626"/>
                    </a:lnTo>
                    <a:lnTo>
                      <a:pt x="581" y="618"/>
                    </a:lnTo>
                    <a:lnTo>
                      <a:pt x="593" y="607"/>
                    </a:lnTo>
                    <a:lnTo>
                      <a:pt x="620" y="614"/>
                    </a:lnTo>
                    <a:lnTo>
                      <a:pt x="653" y="649"/>
                    </a:lnTo>
                    <a:lnTo>
                      <a:pt x="658" y="638"/>
                    </a:lnTo>
                    <a:lnTo>
                      <a:pt x="670" y="646"/>
                    </a:lnTo>
                    <a:lnTo>
                      <a:pt x="684" y="643"/>
                    </a:lnTo>
                    <a:lnTo>
                      <a:pt x="685" y="707"/>
                    </a:lnTo>
                    <a:lnTo>
                      <a:pt x="694" y="716"/>
                    </a:lnTo>
                    <a:lnTo>
                      <a:pt x="701" y="700"/>
                    </a:lnTo>
                    <a:lnTo>
                      <a:pt x="711" y="708"/>
                    </a:lnTo>
                    <a:lnTo>
                      <a:pt x="723" y="707"/>
                    </a:lnTo>
                    <a:lnTo>
                      <a:pt x="728" y="714"/>
                    </a:lnTo>
                    <a:lnTo>
                      <a:pt x="727" y="726"/>
                    </a:lnTo>
                    <a:lnTo>
                      <a:pt x="715" y="736"/>
                    </a:lnTo>
                    <a:lnTo>
                      <a:pt x="727" y="737"/>
                    </a:lnTo>
                    <a:lnTo>
                      <a:pt x="738" y="745"/>
                    </a:lnTo>
                    <a:lnTo>
                      <a:pt x="750" y="759"/>
                    </a:lnTo>
                    <a:lnTo>
                      <a:pt x="787" y="793"/>
                    </a:lnTo>
                    <a:lnTo>
                      <a:pt x="792" y="816"/>
                    </a:lnTo>
                    <a:lnTo>
                      <a:pt x="772" y="833"/>
                    </a:lnTo>
                    <a:lnTo>
                      <a:pt x="752" y="828"/>
                    </a:lnTo>
                    <a:lnTo>
                      <a:pt x="737" y="828"/>
                    </a:lnTo>
                    <a:lnTo>
                      <a:pt x="743" y="854"/>
                    </a:lnTo>
                    <a:lnTo>
                      <a:pt x="740" y="887"/>
                    </a:lnTo>
                    <a:lnTo>
                      <a:pt x="761" y="880"/>
                    </a:lnTo>
                    <a:lnTo>
                      <a:pt x="791" y="859"/>
                    </a:lnTo>
                    <a:lnTo>
                      <a:pt x="798" y="843"/>
                    </a:lnTo>
                    <a:lnTo>
                      <a:pt x="812" y="849"/>
                    </a:lnTo>
                    <a:lnTo>
                      <a:pt x="829" y="834"/>
                    </a:lnTo>
                    <a:lnTo>
                      <a:pt x="849" y="829"/>
                    </a:lnTo>
                    <a:lnTo>
                      <a:pt x="868" y="833"/>
                    </a:lnTo>
                    <a:lnTo>
                      <a:pt x="836" y="843"/>
                    </a:lnTo>
                    <a:lnTo>
                      <a:pt x="842" y="848"/>
                    </a:lnTo>
                    <a:lnTo>
                      <a:pt x="835" y="863"/>
                    </a:lnTo>
                    <a:lnTo>
                      <a:pt x="858" y="892"/>
                    </a:lnTo>
                    <a:lnTo>
                      <a:pt x="872" y="906"/>
                    </a:lnTo>
                    <a:lnTo>
                      <a:pt x="878" y="901"/>
                    </a:lnTo>
                    <a:lnTo>
                      <a:pt x="871" y="887"/>
                    </a:lnTo>
                    <a:lnTo>
                      <a:pt x="872" y="877"/>
                    </a:lnTo>
                    <a:lnTo>
                      <a:pt x="892" y="883"/>
                    </a:lnTo>
                    <a:lnTo>
                      <a:pt x="890" y="920"/>
                    </a:lnTo>
                    <a:lnTo>
                      <a:pt x="895" y="936"/>
                    </a:lnTo>
                    <a:lnTo>
                      <a:pt x="912" y="949"/>
                    </a:lnTo>
                    <a:lnTo>
                      <a:pt x="925" y="941"/>
                    </a:lnTo>
                    <a:lnTo>
                      <a:pt x="939" y="963"/>
                    </a:lnTo>
                    <a:lnTo>
                      <a:pt x="942" y="988"/>
                    </a:lnTo>
                    <a:lnTo>
                      <a:pt x="948" y="1004"/>
                    </a:lnTo>
                    <a:lnTo>
                      <a:pt x="955" y="1014"/>
                    </a:lnTo>
                    <a:lnTo>
                      <a:pt x="958" y="1037"/>
                    </a:lnTo>
                    <a:lnTo>
                      <a:pt x="965" y="1049"/>
                    </a:lnTo>
                    <a:lnTo>
                      <a:pt x="967" y="1069"/>
                    </a:lnTo>
                    <a:lnTo>
                      <a:pt x="970" y="1085"/>
                    </a:lnTo>
                    <a:lnTo>
                      <a:pt x="976" y="1089"/>
                    </a:lnTo>
                    <a:lnTo>
                      <a:pt x="971" y="1103"/>
                    </a:lnTo>
                    <a:lnTo>
                      <a:pt x="964" y="1114"/>
                    </a:lnTo>
                    <a:lnTo>
                      <a:pt x="951" y="1121"/>
                    </a:lnTo>
                    <a:lnTo>
                      <a:pt x="942" y="1130"/>
                    </a:lnTo>
                    <a:lnTo>
                      <a:pt x="941" y="1166"/>
                    </a:lnTo>
                    <a:lnTo>
                      <a:pt x="937" y="1170"/>
                    </a:lnTo>
                    <a:lnTo>
                      <a:pt x="924" y="1173"/>
                    </a:lnTo>
                    <a:lnTo>
                      <a:pt x="911" y="1191"/>
                    </a:lnTo>
                    <a:lnTo>
                      <a:pt x="895" y="1204"/>
                    </a:lnTo>
                    <a:lnTo>
                      <a:pt x="882" y="1224"/>
                    </a:lnTo>
                    <a:lnTo>
                      <a:pt x="861" y="1242"/>
                    </a:lnTo>
                    <a:lnTo>
                      <a:pt x="863" y="1254"/>
                    </a:lnTo>
                    <a:lnTo>
                      <a:pt x="877" y="1275"/>
                    </a:lnTo>
                    <a:lnTo>
                      <a:pt x="894" y="1292"/>
                    </a:lnTo>
                    <a:lnTo>
                      <a:pt x="898" y="1310"/>
                    </a:lnTo>
                    <a:lnTo>
                      <a:pt x="908" y="1313"/>
                    </a:lnTo>
                    <a:lnTo>
                      <a:pt x="908" y="1338"/>
                    </a:lnTo>
                    <a:lnTo>
                      <a:pt x="889" y="1328"/>
                    </a:lnTo>
                    <a:lnTo>
                      <a:pt x="888" y="1333"/>
                    </a:lnTo>
                    <a:lnTo>
                      <a:pt x="874" y="1327"/>
                    </a:lnTo>
                    <a:lnTo>
                      <a:pt x="871" y="1334"/>
                    </a:lnTo>
                    <a:lnTo>
                      <a:pt x="862" y="1337"/>
                    </a:lnTo>
                    <a:lnTo>
                      <a:pt x="846" y="1347"/>
                    </a:lnTo>
                    <a:lnTo>
                      <a:pt x="822" y="1347"/>
                    </a:lnTo>
                    <a:lnTo>
                      <a:pt x="820" y="1360"/>
                    </a:lnTo>
                    <a:lnTo>
                      <a:pt x="811" y="1364"/>
                    </a:lnTo>
                    <a:lnTo>
                      <a:pt x="793" y="1354"/>
                    </a:lnTo>
                    <a:lnTo>
                      <a:pt x="765" y="1358"/>
                    </a:lnTo>
                    <a:lnTo>
                      <a:pt x="743" y="1348"/>
                    </a:lnTo>
                    <a:lnTo>
                      <a:pt x="731" y="1348"/>
                    </a:lnTo>
                    <a:lnTo>
                      <a:pt x="718" y="1344"/>
                    </a:lnTo>
                    <a:lnTo>
                      <a:pt x="711" y="1338"/>
                    </a:lnTo>
                    <a:lnTo>
                      <a:pt x="700" y="1339"/>
                    </a:lnTo>
                    <a:lnTo>
                      <a:pt x="707" y="1350"/>
                    </a:lnTo>
                    <a:lnTo>
                      <a:pt x="697" y="1350"/>
                    </a:lnTo>
                    <a:lnTo>
                      <a:pt x="700" y="1374"/>
                    </a:lnTo>
                    <a:lnTo>
                      <a:pt x="688" y="1378"/>
                    </a:lnTo>
                    <a:lnTo>
                      <a:pt x="668" y="1393"/>
                    </a:lnTo>
                    <a:lnTo>
                      <a:pt x="661" y="1408"/>
                    </a:lnTo>
                    <a:lnTo>
                      <a:pt x="658" y="1425"/>
                    </a:lnTo>
                    <a:lnTo>
                      <a:pt x="659" y="1441"/>
                    </a:lnTo>
                    <a:lnTo>
                      <a:pt x="668" y="1462"/>
                    </a:lnTo>
                    <a:lnTo>
                      <a:pt x="680" y="1473"/>
                    </a:lnTo>
                    <a:lnTo>
                      <a:pt x="690" y="1473"/>
                    </a:lnTo>
                    <a:lnTo>
                      <a:pt x="702" y="1488"/>
                    </a:lnTo>
                    <a:lnTo>
                      <a:pt x="710" y="1485"/>
                    </a:lnTo>
                    <a:lnTo>
                      <a:pt x="731" y="1491"/>
                    </a:lnTo>
                    <a:lnTo>
                      <a:pt x="737" y="1496"/>
                    </a:lnTo>
                    <a:lnTo>
                      <a:pt x="739" y="1493"/>
                    </a:lnTo>
                    <a:lnTo>
                      <a:pt x="761" y="1487"/>
                    </a:lnTo>
                    <a:lnTo>
                      <a:pt x="759" y="1478"/>
                    </a:lnTo>
                    <a:lnTo>
                      <a:pt x="776" y="1477"/>
                    </a:lnTo>
                    <a:lnTo>
                      <a:pt x="783" y="1473"/>
                    </a:lnTo>
                    <a:lnTo>
                      <a:pt x="785" y="1463"/>
                    </a:lnTo>
                    <a:lnTo>
                      <a:pt x="780" y="1452"/>
                    </a:lnTo>
                    <a:lnTo>
                      <a:pt x="792" y="1447"/>
                    </a:lnTo>
                    <a:lnTo>
                      <a:pt x="807" y="1447"/>
                    </a:lnTo>
                    <a:lnTo>
                      <a:pt x="812" y="1457"/>
                    </a:lnTo>
                    <a:lnTo>
                      <a:pt x="814" y="1467"/>
                    </a:lnTo>
                    <a:lnTo>
                      <a:pt x="840" y="1468"/>
                    </a:lnTo>
                    <a:lnTo>
                      <a:pt x="849" y="1472"/>
                    </a:lnTo>
                    <a:lnTo>
                      <a:pt x="847" y="1461"/>
                    </a:lnTo>
                    <a:lnTo>
                      <a:pt x="855" y="1453"/>
                    </a:lnTo>
                    <a:lnTo>
                      <a:pt x="857" y="1460"/>
                    </a:lnTo>
                    <a:lnTo>
                      <a:pt x="847" y="1441"/>
                    </a:lnTo>
                    <a:lnTo>
                      <a:pt x="835" y="1436"/>
                    </a:lnTo>
                    <a:lnTo>
                      <a:pt x="834" y="1423"/>
                    </a:lnTo>
                    <a:lnTo>
                      <a:pt x="846" y="1419"/>
                    </a:lnTo>
                    <a:lnTo>
                      <a:pt x="851" y="1413"/>
                    </a:lnTo>
                    <a:lnTo>
                      <a:pt x="851" y="1425"/>
                    </a:lnTo>
                    <a:lnTo>
                      <a:pt x="852" y="1435"/>
                    </a:lnTo>
                    <a:lnTo>
                      <a:pt x="860" y="1426"/>
                    </a:lnTo>
                    <a:lnTo>
                      <a:pt x="862" y="1435"/>
                    </a:lnTo>
                    <a:lnTo>
                      <a:pt x="871" y="1444"/>
                    </a:lnTo>
                    <a:lnTo>
                      <a:pt x="876" y="1439"/>
                    </a:lnTo>
                    <a:lnTo>
                      <a:pt x="885" y="1435"/>
                    </a:lnTo>
                    <a:lnTo>
                      <a:pt x="889" y="1436"/>
                    </a:lnTo>
                    <a:lnTo>
                      <a:pt x="898" y="1450"/>
                    </a:lnTo>
                    <a:lnTo>
                      <a:pt x="906" y="1444"/>
                    </a:lnTo>
                    <a:lnTo>
                      <a:pt x="914" y="1446"/>
                    </a:lnTo>
                    <a:lnTo>
                      <a:pt x="919" y="1456"/>
                    </a:lnTo>
                    <a:lnTo>
                      <a:pt x="916" y="1462"/>
                    </a:lnTo>
                    <a:lnTo>
                      <a:pt x="917" y="1473"/>
                    </a:lnTo>
                    <a:lnTo>
                      <a:pt x="921" y="1485"/>
                    </a:lnTo>
                    <a:lnTo>
                      <a:pt x="927" y="1482"/>
                    </a:lnTo>
                    <a:lnTo>
                      <a:pt x="938" y="1498"/>
                    </a:lnTo>
                    <a:lnTo>
                      <a:pt x="941" y="1507"/>
                    </a:lnTo>
                    <a:lnTo>
                      <a:pt x="939" y="1515"/>
                    </a:lnTo>
                    <a:lnTo>
                      <a:pt x="942" y="1518"/>
                    </a:lnTo>
                    <a:lnTo>
                      <a:pt x="943" y="1528"/>
                    </a:lnTo>
                    <a:lnTo>
                      <a:pt x="951" y="1526"/>
                    </a:lnTo>
                    <a:lnTo>
                      <a:pt x="955" y="1528"/>
                    </a:lnTo>
                    <a:lnTo>
                      <a:pt x="963" y="1544"/>
                    </a:lnTo>
                    <a:lnTo>
                      <a:pt x="968" y="1547"/>
                    </a:lnTo>
                    <a:lnTo>
                      <a:pt x="975" y="1541"/>
                    </a:lnTo>
                    <a:lnTo>
                      <a:pt x="980" y="1543"/>
                    </a:lnTo>
                    <a:lnTo>
                      <a:pt x="980" y="1550"/>
                    </a:lnTo>
                    <a:lnTo>
                      <a:pt x="986" y="1560"/>
                    </a:lnTo>
                    <a:lnTo>
                      <a:pt x="994" y="1563"/>
                    </a:lnTo>
                    <a:lnTo>
                      <a:pt x="995" y="1554"/>
                    </a:lnTo>
                    <a:lnTo>
                      <a:pt x="1001" y="1542"/>
                    </a:lnTo>
                    <a:lnTo>
                      <a:pt x="1012" y="1559"/>
                    </a:lnTo>
                    <a:lnTo>
                      <a:pt x="1018" y="1563"/>
                    </a:lnTo>
                    <a:lnTo>
                      <a:pt x="1022" y="1571"/>
                    </a:lnTo>
                    <a:lnTo>
                      <a:pt x="1033" y="1571"/>
                    </a:lnTo>
                    <a:lnTo>
                      <a:pt x="1019" y="1587"/>
                    </a:lnTo>
                    <a:lnTo>
                      <a:pt x="1003" y="1593"/>
                    </a:lnTo>
                    <a:lnTo>
                      <a:pt x="992" y="1579"/>
                    </a:lnTo>
                    <a:lnTo>
                      <a:pt x="998" y="1595"/>
                    </a:lnTo>
                    <a:lnTo>
                      <a:pt x="1014" y="1628"/>
                    </a:lnTo>
                    <a:lnTo>
                      <a:pt x="1024" y="1630"/>
                    </a:lnTo>
                    <a:lnTo>
                      <a:pt x="1035" y="1643"/>
                    </a:lnTo>
                    <a:lnTo>
                      <a:pt x="1037" y="164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42" name="Freeform 304"/>
              <p:cNvSpPr>
                <a:spLocks noChangeAspect="1"/>
              </p:cNvSpPr>
              <p:nvPr/>
            </p:nvSpPr>
            <p:spPr bwMode="gray">
              <a:xfrm>
                <a:off x="969" y="1334"/>
                <a:ext cx="937" cy="648"/>
              </a:xfrm>
              <a:custGeom>
                <a:avLst/>
                <a:gdLst/>
                <a:ahLst/>
                <a:cxnLst>
                  <a:cxn ang="0">
                    <a:pos x="4121" y="2577"/>
                  </a:cxn>
                  <a:cxn ang="0">
                    <a:pos x="3985" y="2718"/>
                  </a:cxn>
                  <a:cxn ang="0">
                    <a:pos x="4193" y="2896"/>
                  </a:cxn>
                  <a:cxn ang="0">
                    <a:pos x="4252" y="3041"/>
                  </a:cxn>
                  <a:cxn ang="0">
                    <a:pos x="4261" y="2980"/>
                  </a:cxn>
                  <a:cxn ang="0">
                    <a:pos x="3928" y="2815"/>
                  </a:cxn>
                  <a:cxn ang="0">
                    <a:pos x="3510" y="3092"/>
                  </a:cxn>
                  <a:cxn ang="0">
                    <a:pos x="3186" y="3206"/>
                  </a:cxn>
                  <a:cxn ang="0">
                    <a:pos x="3305" y="3028"/>
                  </a:cxn>
                  <a:cxn ang="0">
                    <a:pos x="3138" y="2904"/>
                  </a:cxn>
                  <a:cxn ang="0">
                    <a:pos x="2884" y="2730"/>
                  </a:cxn>
                  <a:cxn ang="0">
                    <a:pos x="2558" y="2711"/>
                  </a:cxn>
                  <a:cxn ang="0">
                    <a:pos x="999" y="2670"/>
                  </a:cxn>
                  <a:cxn ang="0">
                    <a:pos x="900" y="2578"/>
                  </a:cxn>
                  <a:cxn ang="0">
                    <a:pos x="745" y="2484"/>
                  </a:cxn>
                  <a:cxn ang="0">
                    <a:pos x="658" y="2308"/>
                  </a:cxn>
                  <a:cxn ang="0">
                    <a:pos x="605" y="2062"/>
                  </a:cxn>
                  <a:cxn ang="0">
                    <a:pos x="257" y="1689"/>
                  </a:cxn>
                  <a:cxn ang="0">
                    <a:pos x="0" y="1022"/>
                  </a:cxn>
                  <a:cxn ang="0">
                    <a:pos x="300" y="501"/>
                  </a:cxn>
                  <a:cxn ang="0">
                    <a:pos x="554" y="316"/>
                  </a:cxn>
                  <a:cxn ang="0">
                    <a:pos x="516" y="434"/>
                  </a:cxn>
                  <a:cxn ang="0">
                    <a:pos x="780" y="376"/>
                  </a:cxn>
                  <a:cxn ang="0">
                    <a:pos x="908" y="308"/>
                  </a:cxn>
                  <a:cxn ang="0">
                    <a:pos x="1229" y="461"/>
                  </a:cxn>
                  <a:cxn ang="0">
                    <a:pos x="1409" y="630"/>
                  </a:cxn>
                  <a:cxn ang="0">
                    <a:pos x="1713" y="655"/>
                  </a:cxn>
                  <a:cxn ang="0">
                    <a:pos x="1850" y="758"/>
                  </a:cxn>
                  <a:cxn ang="0">
                    <a:pos x="1884" y="566"/>
                  </a:cxn>
                  <a:cxn ang="0">
                    <a:pos x="1897" y="496"/>
                  </a:cxn>
                  <a:cxn ang="0">
                    <a:pos x="2137" y="669"/>
                  </a:cxn>
                  <a:cxn ang="0">
                    <a:pos x="2360" y="650"/>
                  </a:cxn>
                  <a:cxn ang="0">
                    <a:pos x="2467" y="619"/>
                  </a:cxn>
                  <a:cxn ang="0">
                    <a:pos x="2592" y="506"/>
                  </a:cxn>
                  <a:cxn ang="0">
                    <a:pos x="2465" y="360"/>
                  </a:cxn>
                  <a:cxn ang="0">
                    <a:pos x="2513" y="2"/>
                  </a:cxn>
                  <a:cxn ang="0">
                    <a:pos x="2671" y="301"/>
                  </a:cxn>
                  <a:cxn ang="0">
                    <a:pos x="2773" y="515"/>
                  </a:cxn>
                  <a:cxn ang="0">
                    <a:pos x="2955" y="732"/>
                  </a:cxn>
                  <a:cxn ang="0">
                    <a:pos x="3048" y="400"/>
                  </a:cxn>
                  <a:cxn ang="0">
                    <a:pos x="3223" y="566"/>
                  </a:cxn>
                  <a:cxn ang="0">
                    <a:pos x="3139" y="886"/>
                  </a:cxn>
                  <a:cxn ang="0">
                    <a:pos x="2869" y="956"/>
                  </a:cxn>
                  <a:cxn ang="0">
                    <a:pos x="2806" y="1170"/>
                  </a:cxn>
                  <a:cxn ang="0">
                    <a:pos x="2662" y="1202"/>
                  </a:cxn>
                  <a:cxn ang="0">
                    <a:pos x="2634" y="1400"/>
                  </a:cxn>
                  <a:cxn ang="0">
                    <a:pos x="2596" y="1772"/>
                  </a:cxn>
                  <a:cxn ang="0">
                    <a:pos x="2978" y="2076"/>
                  </a:cxn>
                  <a:cxn ang="0">
                    <a:pos x="3253" y="2406"/>
                  </a:cxn>
                  <a:cxn ang="0">
                    <a:pos x="3435" y="2410"/>
                  </a:cxn>
                  <a:cxn ang="0">
                    <a:pos x="3543" y="2007"/>
                  </a:cxn>
                  <a:cxn ang="0">
                    <a:pos x="3489" y="1658"/>
                  </a:cxn>
                  <a:cxn ang="0">
                    <a:pos x="3454" y="1379"/>
                  </a:cxn>
                  <a:cxn ang="0">
                    <a:pos x="3782" y="1465"/>
                  </a:cxn>
                  <a:cxn ang="0">
                    <a:pos x="3908" y="1642"/>
                  </a:cxn>
                  <a:cxn ang="0">
                    <a:pos x="3931" y="1765"/>
                  </a:cxn>
                  <a:cxn ang="0">
                    <a:pos x="4124" y="1745"/>
                  </a:cxn>
                  <a:cxn ang="0">
                    <a:pos x="4254" y="1721"/>
                  </a:cxn>
                  <a:cxn ang="0">
                    <a:pos x="4305" y="1837"/>
                  </a:cxn>
                  <a:cxn ang="0">
                    <a:pos x="4379" y="2060"/>
                  </a:cxn>
                  <a:cxn ang="0">
                    <a:pos x="4580" y="2206"/>
                  </a:cxn>
                  <a:cxn ang="0">
                    <a:pos x="4538" y="2229"/>
                  </a:cxn>
                  <a:cxn ang="0">
                    <a:pos x="4668" y="2398"/>
                  </a:cxn>
                </a:cxnLst>
                <a:rect l="0" t="0" r="r" b="b"/>
                <a:pathLst>
                  <a:path w="4686" h="3236">
                    <a:moveTo>
                      <a:pt x="4668" y="2398"/>
                    </a:moveTo>
                    <a:lnTo>
                      <a:pt x="4678" y="2405"/>
                    </a:lnTo>
                    <a:lnTo>
                      <a:pt x="4684" y="2412"/>
                    </a:lnTo>
                    <a:lnTo>
                      <a:pt x="4675" y="2423"/>
                    </a:lnTo>
                    <a:lnTo>
                      <a:pt x="4664" y="2437"/>
                    </a:lnTo>
                    <a:lnTo>
                      <a:pt x="4646" y="2449"/>
                    </a:lnTo>
                    <a:lnTo>
                      <a:pt x="4630" y="2469"/>
                    </a:lnTo>
                    <a:lnTo>
                      <a:pt x="4619" y="2470"/>
                    </a:lnTo>
                    <a:lnTo>
                      <a:pt x="4616" y="2475"/>
                    </a:lnTo>
                    <a:lnTo>
                      <a:pt x="4601" y="2475"/>
                    </a:lnTo>
                    <a:lnTo>
                      <a:pt x="4578" y="2474"/>
                    </a:lnTo>
                    <a:lnTo>
                      <a:pt x="4564" y="2481"/>
                    </a:lnTo>
                    <a:lnTo>
                      <a:pt x="4533" y="2487"/>
                    </a:lnTo>
                    <a:lnTo>
                      <a:pt x="4521" y="2496"/>
                    </a:lnTo>
                    <a:lnTo>
                      <a:pt x="4510" y="2512"/>
                    </a:lnTo>
                    <a:lnTo>
                      <a:pt x="4505" y="2511"/>
                    </a:lnTo>
                    <a:lnTo>
                      <a:pt x="4493" y="2531"/>
                    </a:lnTo>
                    <a:lnTo>
                      <a:pt x="4476" y="2554"/>
                    </a:lnTo>
                    <a:lnTo>
                      <a:pt x="4465" y="2560"/>
                    </a:lnTo>
                    <a:lnTo>
                      <a:pt x="4453" y="2574"/>
                    </a:lnTo>
                    <a:lnTo>
                      <a:pt x="4444" y="2579"/>
                    </a:lnTo>
                    <a:lnTo>
                      <a:pt x="4438" y="2579"/>
                    </a:lnTo>
                    <a:lnTo>
                      <a:pt x="4433" y="2574"/>
                    </a:lnTo>
                    <a:lnTo>
                      <a:pt x="4438" y="2563"/>
                    </a:lnTo>
                    <a:lnTo>
                      <a:pt x="4431" y="2566"/>
                    </a:lnTo>
                    <a:lnTo>
                      <a:pt x="4425" y="2577"/>
                    </a:lnTo>
                    <a:lnTo>
                      <a:pt x="4385" y="2583"/>
                    </a:lnTo>
                    <a:lnTo>
                      <a:pt x="4359" y="2593"/>
                    </a:lnTo>
                    <a:lnTo>
                      <a:pt x="4353" y="2590"/>
                    </a:lnTo>
                    <a:lnTo>
                      <a:pt x="4352" y="2584"/>
                    </a:lnTo>
                    <a:lnTo>
                      <a:pt x="4343" y="2579"/>
                    </a:lnTo>
                    <a:lnTo>
                      <a:pt x="4325" y="2577"/>
                    </a:lnTo>
                    <a:lnTo>
                      <a:pt x="4280" y="2577"/>
                    </a:lnTo>
                    <a:lnTo>
                      <a:pt x="4264" y="2581"/>
                    </a:lnTo>
                    <a:lnTo>
                      <a:pt x="4232" y="2574"/>
                    </a:lnTo>
                    <a:lnTo>
                      <a:pt x="4225" y="2574"/>
                    </a:lnTo>
                    <a:lnTo>
                      <a:pt x="4200" y="2572"/>
                    </a:lnTo>
                    <a:lnTo>
                      <a:pt x="4173" y="2579"/>
                    </a:lnTo>
                    <a:lnTo>
                      <a:pt x="4164" y="2577"/>
                    </a:lnTo>
                    <a:lnTo>
                      <a:pt x="4151" y="2577"/>
                    </a:lnTo>
                    <a:lnTo>
                      <a:pt x="4134" y="2579"/>
                    </a:lnTo>
                    <a:lnTo>
                      <a:pt x="4121" y="2577"/>
                    </a:lnTo>
                    <a:lnTo>
                      <a:pt x="4113" y="2581"/>
                    </a:lnTo>
                    <a:lnTo>
                      <a:pt x="4100" y="2581"/>
                    </a:lnTo>
                    <a:lnTo>
                      <a:pt x="4095" y="2583"/>
                    </a:lnTo>
                    <a:lnTo>
                      <a:pt x="4094" y="2590"/>
                    </a:lnTo>
                    <a:lnTo>
                      <a:pt x="4084" y="2589"/>
                    </a:lnTo>
                    <a:lnTo>
                      <a:pt x="4080" y="2593"/>
                    </a:lnTo>
                    <a:lnTo>
                      <a:pt x="4074" y="2597"/>
                    </a:lnTo>
                    <a:lnTo>
                      <a:pt x="4068" y="2604"/>
                    </a:lnTo>
                    <a:lnTo>
                      <a:pt x="4058" y="2617"/>
                    </a:lnTo>
                    <a:lnTo>
                      <a:pt x="4053" y="2635"/>
                    </a:lnTo>
                    <a:lnTo>
                      <a:pt x="4044" y="2654"/>
                    </a:lnTo>
                    <a:lnTo>
                      <a:pt x="4042" y="2657"/>
                    </a:lnTo>
                    <a:lnTo>
                      <a:pt x="4004" y="2659"/>
                    </a:lnTo>
                    <a:lnTo>
                      <a:pt x="3993" y="2670"/>
                    </a:lnTo>
                    <a:lnTo>
                      <a:pt x="3987" y="2670"/>
                    </a:lnTo>
                    <a:lnTo>
                      <a:pt x="3987" y="2675"/>
                    </a:lnTo>
                    <a:lnTo>
                      <a:pt x="3968" y="2694"/>
                    </a:lnTo>
                    <a:lnTo>
                      <a:pt x="3958" y="2699"/>
                    </a:lnTo>
                    <a:lnTo>
                      <a:pt x="3930" y="2743"/>
                    </a:lnTo>
                    <a:lnTo>
                      <a:pt x="3919" y="2751"/>
                    </a:lnTo>
                    <a:lnTo>
                      <a:pt x="3908" y="2753"/>
                    </a:lnTo>
                    <a:lnTo>
                      <a:pt x="3909" y="2769"/>
                    </a:lnTo>
                    <a:lnTo>
                      <a:pt x="3887" y="2810"/>
                    </a:lnTo>
                    <a:lnTo>
                      <a:pt x="3882" y="2810"/>
                    </a:lnTo>
                    <a:lnTo>
                      <a:pt x="3860" y="2832"/>
                    </a:lnTo>
                    <a:lnTo>
                      <a:pt x="3834" y="2858"/>
                    </a:lnTo>
                    <a:lnTo>
                      <a:pt x="3834" y="2861"/>
                    </a:lnTo>
                    <a:lnTo>
                      <a:pt x="3848" y="2858"/>
                    </a:lnTo>
                    <a:lnTo>
                      <a:pt x="3859" y="2851"/>
                    </a:lnTo>
                    <a:lnTo>
                      <a:pt x="3859" y="2847"/>
                    </a:lnTo>
                    <a:lnTo>
                      <a:pt x="3864" y="2845"/>
                    </a:lnTo>
                    <a:lnTo>
                      <a:pt x="3879" y="2827"/>
                    </a:lnTo>
                    <a:lnTo>
                      <a:pt x="3888" y="2814"/>
                    </a:lnTo>
                    <a:lnTo>
                      <a:pt x="3898" y="2805"/>
                    </a:lnTo>
                    <a:lnTo>
                      <a:pt x="3908" y="2794"/>
                    </a:lnTo>
                    <a:lnTo>
                      <a:pt x="3920" y="2770"/>
                    </a:lnTo>
                    <a:lnTo>
                      <a:pt x="3930" y="2761"/>
                    </a:lnTo>
                    <a:lnTo>
                      <a:pt x="3952" y="2739"/>
                    </a:lnTo>
                    <a:lnTo>
                      <a:pt x="3958" y="2735"/>
                    </a:lnTo>
                    <a:lnTo>
                      <a:pt x="3968" y="2733"/>
                    </a:lnTo>
                    <a:lnTo>
                      <a:pt x="3974" y="2726"/>
                    </a:lnTo>
                    <a:lnTo>
                      <a:pt x="3985" y="2718"/>
                    </a:lnTo>
                    <a:lnTo>
                      <a:pt x="3998" y="2713"/>
                    </a:lnTo>
                    <a:lnTo>
                      <a:pt x="4030" y="2694"/>
                    </a:lnTo>
                    <a:lnTo>
                      <a:pt x="4084" y="2670"/>
                    </a:lnTo>
                    <a:lnTo>
                      <a:pt x="4114" y="2663"/>
                    </a:lnTo>
                    <a:lnTo>
                      <a:pt x="4128" y="2664"/>
                    </a:lnTo>
                    <a:lnTo>
                      <a:pt x="4139" y="2662"/>
                    </a:lnTo>
                    <a:lnTo>
                      <a:pt x="4167" y="2664"/>
                    </a:lnTo>
                    <a:lnTo>
                      <a:pt x="4194" y="2676"/>
                    </a:lnTo>
                    <a:lnTo>
                      <a:pt x="4207" y="2685"/>
                    </a:lnTo>
                    <a:lnTo>
                      <a:pt x="4214" y="2701"/>
                    </a:lnTo>
                    <a:lnTo>
                      <a:pt x="4207" y="2697"/>
                    </a:lnTo>
                    <a:lnTo>
                      <a:pt x="4205" y="2700"/>
                    </a:lnTo>
                    <a:lnTo>
                      <a:pt x="4211" y="2707"/>
                    </a:lnTo>
                    <a:lnTo>
                      <a:pt x="4211" y="2723"/>
                    </a:lnTo>
                    <a:lnTo>
                      <a:pt x="4200" y="2733"/>
                    </a:lnTo>
                    <a:lnTo>
                      <a:pt x="4176" y="2753"/>
                    </a:lnTo>
                    <a:lnTo>
                      <a:pt x="4160" y="2761"/>
                    </a:lnTo>
                    <a:lnTo>
                      <a:pt x="4141" y="2760"/>
                    </a:lnTo>
                    <a:lnTo>
                      <a:pt x="4126" y="2753"/>
                    </a:lnTo>
                    <a:lnTo>
                      <a:pt x="4105" y="2756"/>
                    </a:lnTo>
                    <a:lnTo>
                      <a:pt x="4089" y="2762"/>
                    </a:lnTo>
                    <a:lnTo>
                      <a:pt x="4085" y="2765"/>
                    </a:lnTo>
                    <a:lnTo>
                      <a:pt x="4100" y="2765"/>
                    </a:lnTo>
                    <a:lnTo>
                      <a:pt x="4127" y="2773"/>
                    </a:lnTo>
                    <a:lnTo>
                      <a:pt x="4132" y="2787"/>
                    </a:lnTo>
                    <a:lnTo>
                      <a:pt x="4137" y="2791"/>
                    </a:lnTo>
                    <a:lnTo>
                      <a:pt x="4166" y="2776"/>
                    </a:lnTo>
                    <a:lnTo>
                      <a:pt x="4170" y="2777"/>
                    </a:lnTo>
                    <a:lnTo>
                      <a:pt x="4168" y="2782"/>
                    </a:lnTo>
                    <a:lnTo>
                      <a:pt x="4177" y="2783"/>
                    </a:lnTo>
                    <a:lnTo>
                      <a:pt x="4183" y="2788"/>
                    </a:lnTo>
                    <a:lnTo>
                      <a:pt x="4182" y="2798"/>
                    </a:lnTo>
                    <a:lnTo>
                      <a:pt x="4173" y="2823"/>
                    </a:lnTo>
                    <a:lnTo>
                      <a:pt x="4157" y="2839"/>
                    </a:lnTo>
                    <a:lnTo>
                      <a:pt x="4157" y="2841"/>
                    </a:lnTo>
                    <a:lnTo>
                      <a:pt x="4165" y="2840"/>
                    </a:lnTo>
                    <a:lnTo>
                      <a:pt x="4180" y="2842"/>
                    </a:lnTo>
                    <a:lnTo>
                      <a:pt x="4178" y="2862"/>
                    </a:lnTo>
                    <a:lnTo>
                      <a:pt x="4180" y="2870"/>
                    </a:lnTo>
                    <a:lnTo>
                      <a:pt x="4184" y="2879"/>
                    </a:lnTo>
                    <a:lnTo>
                      <a:pt x="4188" y="2889"/>
                    </a:lnTo>
                    <a:lnTo>
                      <a:pt x="4193" y="2896"/>
                    </a:lnTo>
                    <a:lnTo>
                      <a:pt x="4199" y="2902"/>
                    </a:lnTo>
                    <a:lnTo>
                      <a:pt x="4198" y="2906"/>
                    </a:lnTo>
                    <a:lnTo>
                      <a:pt x="4215" y="2907"/>
                    </a:lnTo>
                    <a:lnTo>
                      <a:pt x="4236" y="2917"/>
                    </a:lnTo>
                    <a:lnTo>
                      <a:pt x="4240" y="2921"/>
                    </a:lnTo>
                    <a:lnTo>
                      <a:pt x="4231" y="2926"/>
                    </a:lnTo>
                    <a:lnTo>
                      <a:pt x="4230" y="2932"/>
                    </a:lnTo>
                    <a:lnTo>
                      <a:pt x="4239" y="2936"/>
                    </a:lnTo>
                    <a:lnTo>
                      <a:pt x="4250" y="2937"/>
                    </a:lnTo>
                    <a:lnTo>
                      <a:pt x="4266" y="2943"/>
                    </a:lnTo>
                    <a:lnTo>
                      <a:pt x="4294" y="2947"/>
                    </a:lnTo>
                    <a:lnTo>
                      <a:pt x="4297" y="2953"/>
                    </a:lnTo>
                    <a:lnTo>
                      <a:pt x="4320" y="2950"/>
                    </a:lnTo>
                    <a:lnTo>
                      <a:pt x="4339" y="2937"/>
                    </a:lnTo>
                    <a:lnTo>
                      <a:pt x="4344" y="2947"/>
                    </a:lnTo>
                    <a:lnTo>
                      <a:pt x="4342" y="2955"/>
                    </a:lnTo>
                    <a:lnTo>
                      <a:pt x="4348" y="2954"/>
                    </a:lnTo>
                    <a:lnTo>
                      <a:pt x="4358" y="2955"/>
                    </a:lnTo>
                    <a:lnTo>
                      <a:pt x="4368" y="2954"/>
                    </a:lnTo>
                    <a:lnTo>
                      <a:pt x="4375" y="2963"/>
                    </a:lnTo>
                    <a:lnTo>
                      <a:pt x="4379" y="2968"/>
                    </a:lnTo>
                    <a:lnTo>
                      <a:pt x="4372" y="2971"/>
                    </a:lnTo>
                    <a:lnTo>
                      <a:pt x="4371" y="2977"/>
                    </a:lnTo>
                    <a:lnTo>
                      <a:pt x="4387" y="2979"/>
                    </a:lnTo>
                    <a:lnTo>
                      <a:pt x="4391" y="2981"/>
                    </a:lnTo>
                    <a:lnTo>
                      <a:pt x="4385" y="2986"/>
                    </a:lnTo>
                    <a:lnTo>
                      <a:pt x="4375" y="2985"/>
                    </a:lnTo>
                    <a:lnTo>
                      <a:pt x="4366" y="2991"/>
                    </a:lnTo>
                    <a:lnTo>
                      <a:pt x="4359" y="2988"/>
                    </a:lnTo>
                    <a:lnTo>
                      <a:pt x="4345" y="2997"/>
                    </a:lnTo>
                    <a:lnTo>
                      <a:pt x="4325" y="3006"/>
                    </a:lnTo>
                    <a:lnTo>
                      <a:pt x="4316" y="3012"/>
                    </a:lnTo>
                    <a:lnTo>
                      <a:pt x="4311" y="3013"/>
                    </a:lnTo>
                    <a:lnTo>
                      <a:pt x="4309" y="3018"/>
                    </a:lnTo>
                    <a:lnTo>
                      <a:pt x="4300" y="3017"/>
                    </a:lnTo>
                    <a:lnTo>
                      <a:pt x="4289" y="3025"/>
                    </a:lnTo>
                    <a:lnTo>
                      <a:pt x="4279" y="3026"/>
                    </a:lnTo>
                    <a:lnTo>
                      <a:pt x="4277" y="3024"/>
                    </a:lnTo>
                    <a:lnTo>
                      <a:pt x="4269" y="3028"/>
                    </a:lnTo>
                    <a:lnTo>
                      <a:pt x="4262" y="3033"/>
                    </a:lnTo>
                    <a:lnTo>
                      <a:pt x="4250" y="3028"/>
                    </a:lnTo>
                    <a:lnTo>
                      <a:pt x="4252" y="3041"/>
                    </a:lnTo>
                    <a:lnTo>
                      <a:pt x="4251" y="3046"/>
                    </a:lnTo>
                    <a:lnTo>
                      <a:pt x="4239" y="3046"/>
                    </a:lnTo>
                    <a:lnTo>
                      <a:pt x="4232" y="3038"/>
                    </a:lnTo>
                    <a:lnTo>
                      <a:pt x="4232" y="3033"/>
                    </a:lnTo>
                    <a:lnTo>
                      <a:pt x="4224" y="3046"/>
                    </a:lnTo>
                    <a:lnTo>
                      <a:pt x="4220" y="3038"/>
                    </a:lnTo>
                    <a:lnTo>
                      <a:pt x="4215" y="3047"/>
                    </a:lnTo>
                    <a:lnTo>
                      <a:pt x="4213" y="3061"/>
                    </a:lnTo>
                    <a:lnTo>
                      <a:pt x="4203" y="3068"/>
                    </a:lnTo>
                    <a:lnTo>
                      <a:pt x="4189" y="3085"/>
                    </a:lnTo>
                    <a:lnTo>
                      <a:pt x="4187" y="3090"/>
                    </a:lnTo>
                    <a:lnTo>
                      <a:pt x="4176" y="3095"/>
                    </a:lnTo>
                    <a:lnTo>
                      <a:pt x="4170" y="3108"/>
                    </a:lnTo>
                    <a:lnTo>
                      <a:pt x="4162" y="3104"/>
                    </a:lnTo>
                    <a:lnTo>
                      <a:pt x="4156" y="3106"/>
                    </a:lnTo>
                    <a:lnTo>
                      <a:pt x="4155" y="3117"/>
                    </a:lnTo>
                    <a:lnTo>
                      <a:pt x="4149" y="3121"/>
                    </a:lnTo>
                    <a:lnTo>
                      <a:pt x="4145" y="3121"/>
                    </a:lnTo>
                    <a:lnTo>
                      <a:pt x="4134" y="3119"/>
                    </a:lnTo>
                    <a:lnTo>
                      <a:pt x="4129" y="3105"/>
                    </a:lnTo>
                    <a:lnTo>
                      <a:pt x="4124" y="3098"/>
                    </a:lnTo>
                    <a:lnTo>
                      <a:pt x="4116" y="3098"/>
                    </a:lnTo>
                    <a:lnTo>
                      <a:pt x="4111" y="3083"/>
                    </a:lnTo>
                    <a:lnTo>
                      <a:pt x="4110" y="3068"/>
                    </a:lnTo>
                    <a:lnTo>
                      <a:pt x="4112" y="3056"/>
                    </a:lnTo>
                    <a:lnTo>
                      <a:pt x="4124" y="3038"/>
                    </a:lnTo>
                    <a:lnTo>
                      <a:pt x="4119" y="3044"/>
                    </a:lnTo>
                    <a:lnTo>
                      <a:pt x="4108" y="3050"/>
                    </a:lnTo>
                    <a:lnTo>
                      <a:pt x="4111" y="3042"/>
                    </a:lnTo>
                    <a:lnTo>
                      <a:pt x="4127" y="3030"/>
                    </a:lnTo>
                    <a:lnTo>
                      <a:pt x="4133" y="3031"/>
                    </a:lnTo>
                    <a:lnTo>
                      <a:pt x="4143" y="3026"/>
                    </a:lnTo>
                    <a:lnTo>
                      <a:pt x="4143" y="3020"/>
                    </a:lnTo>
                    <a:lnTo>
                      <a:pt x="4166" y="3004"/>
                    </a:lnTo>
                    <a:lnTo>
                      <a:pt x="4189" y="2990"/>
                    </a:lnTo>
                    <a:lnTo>
                      <a:pt x="4203" y="2982"/>
                    </a:lnTo>
                    <a:lnTo>
                      <a:pt x="4207" y="2987"/>
                    </a:lnTo>
                    <a:lnTo>
                      <a:pt x="4209" y="2995"/>
                    </a:lnTo>
                    <a:lnTo>
                      <a:pt x="4218" y="2999"/>
                    </a:lnTo>
                    <a:lnTo>
                      <a:pt x="4227" y="2988"/>
                    </a:lnTo>
                    <a:lnTo>
                      <a:pt x="4237" y="2983"/>
                    </a:lnTo>
                    <a:lnTo>
                      <a:pt x="4261" y="2980"/>
                    </a:lnTo>
                    <a:lnTo>
                      <a:pt x="4262" y="2975"/>
                    </a:lnTo>
                    <a:lnTo>
                      <a:pt x="4247" y="2974"/>
                    </a:lnTo>
                    <a:lnTo>
                      <a:pt x="4232" y="2977"/>
                    </a:lnTo>
                    <a:lnTo>
                      <a:pt x="4207" y="2972"/>
                    </a:lnTo>
                    <a:lnTo>
                      <a:pt x="4194" y="2979"/>
                    </a:lnTo>
                    <a:lnTo>
                      <a:pt x="4183" y="2980"/>
                    </a:lnTo>
                    <a:lnTo>
                      <a:pt x="4182" y="2968"/>
                    </a:lnTo>
                    <a:lnTo>
                      <a:pt x="4196" y="2958"/>
                    </a:lnTo>
                    <a:lnTo>
                      <a:pt x="4207" y="2943"/>
                    </a:lnTo>
                    <a:lnTo>
                      <a:pt x="4199" y="2943"/>
                    </a:lnTo>
                    <a:lnTo>
                      <a:pt x="4197" y="2936"/>
                    </a:lnTo>
                    <a:lnTo>
                      <a:pt x="4187" y="2953"/>
                    </a:lnTo>
                    <a:lnTo>
                      <a:pt x="4176" y="2955"/>
                    </a:lnTo>
                    <a:lnTo>
                      <a:pt x="4144" y="2980"/>
                    </a:lnTo>
                    <a:lnTo>
                      <a:pt x="4134" y="2985"/>
                    </a:lnTo>
                    <a:lnTo>
                      <a:pt x="4124" y="2986"/>
                    </a:lnTo>
                    <a:lnTo>
                      <a:pt x="4116" y="2985"/>
                    </a:lnTo>
                    <a:lnTo>
                      <a:pt x="4110" y="2991"/>
                    </a:lnTo>
                    <a:lnTo>
                      <a:pt x="4101" y="2996"/>
                    </a:lnTo>
                    <a:lnTo>
                      <a:pt x="4079" y="2999"/>
                    </a:lnTo>
                    <a:lnTo>
                      <a:pt x="4074" y="2998"/>
                    </a:lnTo>
                    <a:lnTo>
                      <a:pt x="4068" y="2995"/>
                    </a:lnTo>
                    <a:lnTo>
                      <a:pt x="4058" y="2992"/>
                    </a:lnTo>
                    <a:lnTo>
                      <a:pt x="4057" y="2996"/>
                    </a:lnTo>
                    <a:lnTo>
                      <a:pt x="4052" y="2996"/>
                    </a:lnTo>
                    <a:lnTo>
                      <a:pt x="4043" y="2995"/>
                    </a:lnTo>
                    <a:lnTo>
                      <a:pt x="4035" y="2988"/>
                    </a:lnTo>
                    <a:lnTo>
                      <a:pt x="4032" y="2983"/>
                    </a:lnTo>
                    <a:lnTo>
                      <a:pt x="4031" y="2979"/>
                    </a:lnTo>
                    <a:lnTo>
                      <a:pt x="4031" y="2963"/>
                    </a:lnTo>
                    <a:lnTo>
                      <a:pt x="4016" y="2955"/>
                    </a:lnTo>
                    <a:lnTo>
                      <a:pt x="4016" y="2899"/>
                    </a:lnTo>
                    <a:lnTo>
                      <a:pt x="4016" y="2848"/>
                    </a:lnTo>
                    <a:lnTo>
                      <a:pt x="3990" y="2823"/>
                    </a:lnTo>
                    <a:lnTo>
                      <a:pt x="3983" y="2823"/>
                    </a:lnTo>
                    <a:lnTo>
                      <a:pt x="3976" y="2834"/>
                    </a:lnTo>
                    <a:lnTo>
                      <a:pt x="3958" y="2837"/>
                    </a:lnTo>
                    <a:lnTo>
                      <a:pt x="3946" y="2832"/>
                    </a:lnTo>
                    <a:lnTo>
                      <a:pt x="3944" y="2829"/>
                    </a:lnTo>
                    <a:lnTo>
                      <a:pt x="3941" y="2823"/>
                    </a:lnTo>
                    <a:lnTo>
                      <a:pt x="3934" y="2816"/>
                    </a:lnTo>
                    <a:lnTo>
                      <a:pt x="3928" y="2815"/>
                    </a:lnTo>
                    <a:lnTo>
                      <a:pt x="3922" y="2819"/>
                    </a:lnTo>
                    <a:lnTo>
                      <a:pt x="3895" y="2864"/>
                    </a:lnTo>
                    <a:lnTo>
                      <a:pt x="3891" y="2888"/>
                    </a:lnTo>
                    <a:lnTo>
                      <a:pt x="3885" y="2900"/>
                    </a:lnTo>
                    <a:lnTo>
                      <a:pt x="3884" y="2906"/>
                    </a:lnTo>
                    <a:lnTo>
                      <a:pt x="3879" y="2915"/>
                    </a:lnTo>
                    <a:lnTo>
                      <a:pt x="3876" y="2922"/>
                    </a:lnTo>
                    <a:lnTo>
                      <a:pt x="3872" y="2958"/>
                    </a:lnTo>
                    <a:lnTo>
                      <a:pt x="3871" y="2960"/>
                    </a:lnTo>
                    <a:lnTo>
                      <a:pt x="3864" y="2965"/>
                    </a:lnTo>
                    <a:lnTo>
                      <a:pt x="3861" y="2970"/>
                    </a:lnTo>
                    <a:lnTo>
                      <a:pt x="3860" y="2975"/>
                    </a:lnTo>
                    <a:lnTo>
                      <a:pt x="3861" y="2981"/>
                    </a:lnTo>
                    <a:lnTo>
                      <a:pt x="3861" y="2983"/>
                    </a:lnTo>
                    <a:lnTo>
                      <a:pt x="3854" y="2980"/>
                    </a:lnTo>
                    <a:lnTo>
                      <a:pt x="3853" y="2981"/>
                    </a:lnTo>
                    <a:lnTo>
                      <a:pt x="3853" y="2987"/>
                    </a:lnTo>
                    <a:lnTo>
                      <a:pt x="3842" y="2983"/>
                    </a:lnTo>
                    <a:lnTo>
                      <a:pt x="3833" y="2986"/>
                    </a:lnTo>
                    <a:lnTo>
                      <a:pt x="3831" y="2988"/>
                    </a:lnTo>
                    <a:lnTo>
                      <a:pt x="3818" y="2990"/>
                    </a:lnTo>
                    <a:lnTo>
                      <a:pt x="3815" y="2993"/>
                    </a:lnTo>
                    <a:lnTo>
                      <a:pt x="3809" y="3009"/>
                    </a:lnTo>
                    <a:lnTo>
                      <a:pt x="3807" y="3009"/>
                    </a:lnTo>
                    <a:lnTo>
                      <a:pt x="3709" y="3009"/>
                    </a:lnTo>
                    <a:lnTo>
                      <a:pt x="3634" y="3009"/>
                    </a:lnTo>
                    <a:lnTo>
                      <a:pt x="3619" y="3009"/>
                    </a:lnTo>
                    <a:lnTo>
                      <a:pt x="3603" y="3024"/>
                    </a:lnTo>
                    <a:lnTo>
                      <a:pt x="3584" y="3035"/>
                    </a:lnTo>
                    <a:lnTo>
                      <a:pt x="3581" y="3040"/>
                    </a:lnTo>
                    <a:lnTo>
                      <a:pt x="3580" y="3041"/>
                    </a:lnTo>
                    <a:lnTo>
                      <a:pt x="3567" y="3056"/>
                    </a:lnTo>
                    <a:lnTo>
                      <a:pt x="3554" y="3058"/>
                    </a:lnTo>
                    <a:lnTo>
                      <a:pt x="3524" y="3072"/>
                    </a:lnTo>
                    <a:lnTo>
                      <a:pt x="3514" y="3078"/>
                    </a:lnTo>
                    <a:lnTo>
                      <a:pt x="3511" y="3071"/>
                    </a:lnTo>
                    <a:lnTo>
                      <a:pt x="3508" y="3071"/>
                    </a:lnTo>
                    <a:lnTo>
                      <a:pt x="3499" y="3072"/>
                    </a:lnTo>
                    <a:lnTo>
                      <a:pt x="3498" y="3076"/>
                    </a:lnTo>
                    <a:lnTo>
                      <a:pt x="3503" y="3076"/>
                    </a:lnTo>
                    <a:lnTo>
                      <a:pt x="3509" y="3087"/>
                    </a:lnTo>
                    <a:lnTo>
                      <a:pt x="3510" y="3092"/>
                    </a:lnTo>
                    <a:lnTo>
                      <a:pt x="3501" y="3093"/>
                    </a:lnTo>
                    <a:lnTo>
                      <a:pt x="3497" y="3089"/>
                    </a:lnTo>
                    <a:lnTo>
                      <a:pt x="3485" y="3088"/>
                    </a:lnTo>
                    <a:lnTo>
                      <a:pt x="3479" y="3085"/>
                    </a:lnTo>
                    <a:lnTo>
                      <a:pt x="3466" y="3084"/>
                    </a:lnTo>
                    <a:lnTo>
                      <a:pt x="3449" y="3085"/>
                    </a:lnTo>
                    <a:lnTo>
                      <a:pt x="3392" y="3103"/>
                    </a:lnTo>
                    <a:lnTo>
                      <a:pt x="3377" y="3114"/>
                    </a:lnTo>
                    <a:lnTo>
                      <a:pt x="3371" y="3119"/>
                    </a:lnTo>
                    <a:lnTo>
                      <a:pt x="3369" y="3125"/>
                    </a:lnTo>
                    <a:lnTo>
                      <a:pt x="3358" y="3138"/>
                    </a:lnTo>
                    <a:lnTo>
                      <a:pt x="3380" y="3146"/>
                    </a:lnTo>
                    <a:lnTo>
                      <a:pt x="3388" y="3143"/>
                    </a:lnTo>
                    <a:lnTo>
                      <a:pt x="3398" y="3142"/>
                    </a:lnTo>
                    <a:lnTo>
                      <a:pt x="3401" y="3152"/>
                    </a:lnTo>
                    <a:lnTo>
                      <a:pt x="3406" y="3159"/>
                    </a:lnTo>
                    <a:lnTo>
                      <a:pt x="3408" y="3171"/>
                    </a:lnTo>
                    <a:lnTo>
                      <a:pt x="3386" y="3168"/>
                    </a:lnTo>
                    <a:lnTo>
                      <a:pt x="3379" y="3168"/>
                    </a:lnTo>
                    <a:lnTo>
                      <a:pt x="3368" y="3169"/>
                    </a:lnTo>
                    <a:lnTo>
                      <a:pt x="3363" y="3169"/>
                    </a:lnTo>
                    <a:lnTo>
                      <a:pt x="3344" y="3173"/>
                    </a:lnTo>
                    <a:lnTo>
                      <a:pt x="3332" y="3178"/>
                    </a:lnTo>
                    <a:lnTo>
                      <a:pt x="3317" y="3191"/>
                    </a:lnTo>
                    <a:lnTo>
                      <a:pt x="3305" y="3187"/>
                    </a:lnTo>
                    <a:lnTo>
                      <a:pt x="3285" y="3184"/>
                    </a:lnTo>
                    <a:lnTo>
                      <a:pt x="3266" y="3190"/>
                    </a:lnTo>
                    <a:lnTo>
                      <a:pt x="3261" y="3194"/>
                    </a:lnTo>
                    <a:lnTo>
                      <a:pt x="3256" y="3196"/>
                    </a:lnTo>
                    <a:lnTo>
                      <a:pt x="3248" y="3211"/>
                    </a:lnTo>
                    <a:lnTo>
                      <a:pt x="3246" y="3209"/>
                    </a:lnTo>
                    <a:lnTo>
                      <a:pt x="3234" y="3214"/>
                    </a:lnTo>
                    <a:lnTo>
                      <a:pt x="3228" y="3219"/>
                    </a:lnTo>
                    <a:lnTo>
                      <a:pt x="3218" y="3227"/>
                    </a:lnTo>
                    <a:lnTo>
                      <a:pt x="3213" y="3232"/>
                    </a:lnTo>
                    <a:lnTo>
                      <a:pt x="3212" y="3236"/>
                    </a:lnTo>
                    <a:lnTo>
                      <a:pt x="3197" y="3233"/>
                    </a:lnTo>
                    <a:lnTo>
                      <a:pt x="3191" y="3235"/>
                    </a:lnTo>
                    <a:lnTo>
                      <a:pt x="3175" y="3234"/>
                    </a:lnTo>
                    <a:lnTo>
                      <a:pt x="3175" y="3223"/>
                    </a:lnTo>
                    <a:lnTo>
                      <a:pt x="3180" y="3211"/>
                    </a:lnTo>
                    <a:lnTo>
                      <a:pt x="3186" y="3206"/>
                    </a:lnTo>
                    <a:lnTo>
                      <a:pt x="3187" y="3209"/>
                    </a:lnTo>
                    <a:lnTo>
                      <a:pt x="3198" y="3212"/>
                    </a:lnTo>
                    <a:lnTo>
                      <a:pt x="3207" y="3211"/>
                    </a:lnTo>
                    <a:lnTo>
                      <a:pt x="3210" y="3208"/>
                    </a:lnTo>
                    <a:lnTo>
                      <a:pt x="3212" y="3205"/>
                    </a:lnTo>
                    <a:lnTo>
                      <a:pt x="3213" y="3201"/>
                    </a:lnTo>
                    <a:lnTo>
                      <a:pt x="3212" y="3197"/>
                    </a:lnTo>
                    <a:lnTo>
                      <a:pt x="3207" y="3195"/>
                    </a:lnTo>
                    <a:lnTo>
                      <a:pt x="3205" y="3187"/>
                    </a:lnTo>
                    <a:lnTo>
                      <a:pt x="3205" y="3187"/>
                    </a:lnTo>
                    <a:lnTo>
                      <a:pt x="3213" y="3160"/>
                    </a:lnTo>
                    <a:lnTo>
                      <a:pt x="3213" y="3153"/>
                    </a:lnTo>
                    <a:lnTo>
                      <a:pt x="3223" y="3153"/>
                    </a:lnTo>
                    <a:lnTo>
                      <a:pt x="3228" y="3148"/>
                    </a:lnTo>
                    <a:lnTo>
                      <a:pt x="3230" y="3143"/>
                    </a:lnTo>
                    <a:lnTo>
                      <a:pt x="3239" y="3142"/>
                    </a:lnTo>
                    <a:lnTo>
                      <a:pt x="3247" y="3132"/>
                    </a:lnTo>
                    <a:lnTo>
                      <a:pt x="3251" y="3116"/>
                    </a:lnTo>
                    <a:lnTo>
                      <a:pt x="3250" y="3100"/>
                    </a:lnTo>
                    <a:lnTo>
                      <a:pt x="3248" y="3084"/>
                    </a:lnTo>
                    <a:lnTo>
                      <a:pt x="3248" y="3072"/>
                    </a:lnTo>
                    <a:lnTo>
                      <a:pt x="3266" y="3044"/>
                    </a:lnTo>
                    <a:lnTo>
                      <a:pt x="3269" y="3035"/>
                    </a:lnTo>
                    <a:lnTo>
                      <a:pt x="3271" y="3028"/>
                    </a:lnTo>
                    <a:lnTo>
                      <a:pt x="3271" y="3020"/>
                    </a:lnTo>
                    <a:lnTo>
                      <a:pt x="3267" y="3008"/>
                    </a:lnTo>
                    <a:lnTo>
                      <a:pt x="3261" y="2995"/>
                    </a:lnTo>
                    <a:lnTo>
                      <a:pt x="3257" y="2993"/>
                    </a:lnTo>
                    <a:lnTo>
                      <a:pt x="3255" y="2987"/>
                    </a:lnTo>
                    <a:lnTo>
                      <a:pt x="3257" y="2986"/>
                    </a:lnTo>
                    <a:lnTo>
                      <a:pt x="3273" y="2988"/>
                    </a:lnTo>
                    <a:lnTo>
                      <a:pt x="3275" y="3002"/>
                    </a:lnTo>
                    <a:lnTo>
                      <a:pt x="3282" y="3014"/>
                    </a:lnTo>
                    <a:lnTo>
                      <a:pt x="3284" y="3015"/>
                    </a:lnTo>
                    <a:lnTo>
                      <a:pt x="3286" y="3012"/>
                    </a:lnTo>
                    <a:lnTo>
                      <a:pt x="3290" y="3009"/>
                    </a:lnTo>
                    <a:lnTo>
                      <a:pt x="3288" y="3023"/>
                    </a:lnTo>
                    <a:lnTo>
                      <a:pt x="3293" y="3023"/>
                    </a:lnTo>
                    <a:lnTo>
                      <a:pt x="3294" y="3031"/>
                    </a:lnTo>
                    <a:lnTo>
                      <a:pt x="3294" y="3038"/>
                    </a:lnTo>
                    <a:lnTo>
                      <a:pt x="3302" y="3029"/>
                    </a:lnTo>
                    <a:lnTo>
                      <a:pt x="3305" y="3028"/>
                    </a:lnTo>
                    <a:lnTo>
                      <a:pt x="3310" y="3036"/>
                    </a:lnTo>
                    <a:lnTo>
                      <a:pt x="3315" y="3039"/>
                    </a:lnTo>
                    <a:lnTo>
                      <a:pt x="3327" y="3044"/>
                    </a:lnTo>
                    <a:lnTo>
                      <a:pt x="3342" y="3044"/>
                    </a:lnTo>
                    <a:lnTo>
                      <a:pt x="3345" y="3038"/>
                    </a:lnTo>
                    <a:lnTo>
                      <a:pt x="3345" y="3033"/>
                    </a:lnTo>
                    <a:lnTo>
                      <a:pt x="3341" y="3023"/>
                    </a:lnTo>
                    <a:lnTo>
                      <a:pt x="3342" y="3018"/>
                    </a:lnTo>
                    <a:lnTo>
                      <a:pt x="3344" y="3017"/>
                    </a:lnTo>
                    <a:lnTo>
                      <a:pt x="3350" y="3023"/>
                    </a:lnTo>
                    <a:lnTo>
                      <a:pt x="3359" y="3023"/>
                    </a:lnTo>
                    <a:lnTo>
                      <a:pt x="3363" y="3020"/>
                    </a:lnTo>
                    <a:lnTo>
                      <a:pt x="3363" y="3019"/>
                    </a:lnTo>
                    <a:lnTo>
                      <a:pt x="3361" y="3015"/>
                    </a:lnTo>
                    <a:lnTo>
                      <a:pt x="3360" y="3013"/>
                    </a:lnTo>
                    <a:lnTo>
                      <a:pt x="3350" y="3009"/>
                    </a:lnTo>
                    <a:lnTo>
                      <a:pt x="3343" y="2997"/>
                    </a:lnTo>
                    <a:lnTo>
                      <a:pt x="3345" y="2995"/>
                    </a:lnTo>
                    <a:lnTo>
                      <a:pt x="3343" y="2986"/>
                    </a:lnTo>
                    <a:lnTo>
                      <a:pt x="3343" y="2979"/>
                    </a:lnTo>
                    <a:lnTo>
                      <a:pt x="3337" y="2979"/>
                    </a:lnTo>
                    <a:lnTo>
                      <a:pt x="3331" y="2975"/>
                    </a:lnTo>
                    <a:lnTo>
                      <a:pt x="3326" y="2968"/>
                    </a:lnTo>
                    <a:lnTo>
                      <a:pt x="3316" y="2960"/>
                    </a:lnTo>
                    <a:lnTo>
                      <a:pt x="3311" y="2942"/>
                    </a:lnTo>
                    <a:lnTo>
                      <a:pt x="3301" y="2936"/>
                    </a:lnTo>
                    <a:lnTo>
                      <a:pt x="3291" y="2933"/>
                    </a:lnTo>
                    <a:lnTo>
                      <a:pt x="3272" y="2931"/>
                    </a:lnTo>
                    <a:lnTo>
                      <a:pt x="3259" y="2933"/>
                    </a:lnTo>
                    <a:lnTo>
                      <a:pt x="3258" y="2928"/>
                    </a:lnTo>
                    <a:lnTo>
                      <a:pt x="3258" y="2923"/>
                    </a:lnTo>
                    <a:lnTo>
                      <a:pt x="3246" y="2925"/>
                    </a:lnTo>
                    <a:lnTo>
                      <a:pt x="3231" y="2923"/>
                    </a:lnTo>
                    <a:lnTo>
                      <a:pt x="3214" y="2920"/>
                    </a:lnTo>
                    <a:lnTo>
                      <a:pt x="3209" y="2917"/>
                    </a:lnTo>
                    <a:lnTo>
                      <a:pt x="3205" y="2918"/>
                    </a:lnTo>
                    <a:lnTo>
                      <a:pt x="3198" y="2917"/>
                    </a:lnTo>
                    <a:lnTo>
                      <a:pt x="3193" y="2912"/>
                    </a:lnTo>
                    <a:lnTo>
                      <a:pt x="3181" y="2915"/>
                    </a:lnTo>
                    <a:lnTo>
                      <a:pt x="3177" y="2917"/>
                    </a:lnTo>
                    <a:lnTo>
                      <a:pt x="3171" y="2916"/>
                    </a:lnTo>
                    <a:lnTo>
                      <a:pt x="3138" y="2904"/>
                    </a:lnTo>
                    <a:lnTo>
                      <a:pt x="3126" y="2905"/>
                    </a:lnTo>
                    <a:lnTo>
                      <a:pt x="3119" y="2906"/>
                    </a:lnTo>
                    <a:lnTo>
                      <a:pt x="3119" y="2899"/>
                    </a:lnTo>
                    <a:lnTo>
                      <a:pt x="3111" y="2884"/>
                    </a:lnTo>
                    <a:lnTo>
                      <a:pt x="3108" y="2882"/>
                    </a:lnTo>
                    <a:lnTo>
                      <a:pt x="3107" y="2883"/>
                    </a:lnTo>
                    <a:lnTo>
                      <a:pt x="3106" y="2886"/>
                    </a:lnTo>
                    <a:lnTo>
                      <a:pt x="3106" y="2891"/>
                    </a:lnTo>
                    <a:lnTo>
                      <a:pt x="3099" y="2891"/>
                    </a:lnTo>
                    <a:lnTo>
                      <a:pt x="3101" y="2890"/>
                    </a:lnTo>
                    <a:lnTo>
                      <a:pt x="3101" y="2889"/>
                    </a:lnTo>
                    <a:lnTo>
                      <a:pt x="3099" y="2888"/>
                    </a:lnTo>
                    <a:lnTo>
                      <a:pt x="3096" y="2880"/>
                    </a:lnTo>
                    <a:lnTo>
                      <a:pt x="3100" y="2873"/>
                    </a:lnTo>
                    <a:lnTo>
                      <a:pt x="3097" y="2873"/>
                    </a:lnTo>
                    <a:lnTo>
                      <a:pt x="3096" y="2868"/>
                    </a:lnTo>
                    <a:lnTo>
                      <a:pt x="3102" y="2861"/>
                    </a:lnTo>
                    <a:lnTo>
                      <a:pt x="3089" y="2853"/>
                    </a:lnTo>
                    <a:lnTo>
                      <a:pt x="3085" y="2840"/>
                    </a:lnTo>
                    <a:lnTo>
                      <a:pt x="3090" y="2824"/>
                    </a:lnTo>
                    <a:lnTo>
                      <a:pt x="3075" y="2805"/>
                    </a:lnTo>
                    <a:lnTo>
                      <a:pt x="3072" y="2798"/>
                    </a:lnTo>
                    <a:lnTo>
                      <a:pt x="3074" y="2781"/>
                    </a:lnTo>
                    <a:lnTo>
                      <a:pt x="3076" y="2770"/>
                    </a:lnTo>
                    <a:lnTo>
                      <a:pt x="3053" y="2773"/>
                    </a:lnTo>
                    <a:lnTo>
                      <a:pt x="3031" y="2775"/>
                    </a:lnTo>
                    <a:lnTo>
                      <a:pt x="3020" y="2766"/>
                    </a:lnTo>
                    <a:lnTo>
                      <a:pt x="3005" y="2733"/>
                    </a:lnTo>
                    <a:lnTo>
                      <a:pt x="2999" y="2717"/>
                    </a:lnTo>
                    <a:lnTo>
                      <a:pt x="2994" y="2710"/>
                    </a:lnTo>
                    <a:lnTo>
                      <a:pt x="2986" y="2710"/>
                    </a:lnTo>
                    <a:lnTo>
                      <a:pt x="2972" y="2705"/>
                    </a:lnTo>
                    <a:lnTo>
                      <a:pt x="2957" y="2705"/>
                    </a:lnTo>
                    <a:lnTo>
                      <a:pt x="2957" y="2744"/>
                    </a:lnTo>
                    <a:lnTo>
                      <a:pt x="2938" y="2699"/>
                    </a:lnTo>
                    <a:lnTo>
                      <a:pt x="2903" y="2686"/>
                    </a:lnTo>
                    <a:lnTo>
                      <a:pt x="2898" y="2690"/>
                    </a:lnTo>
                    <a:lnTo>
                      <a:pt x="2897" y="2692"/>
                    </a:lnTo>
                    <a:lnTo>
                      <a:pt x="2898" y="2712"/>
                    </a:lnTo>
                    <a:lnTo>
                      <a:pt x="2897" y="2716"/>
                    </a:lnTo>
                    <a:lnTo>
                      <a:pt x="2888" y="2722"/>
                    </a:lnTo>
                    <a:lnTo>
                      <a:pt x="2884" y="2730"/>
                    </a:lnTo>
                    <a:lnTo>
                      <a:pt x="2880" y="2733"/>
                    </a:lnTo>
                    <a:lnTo>
                      <a:pt x="2877" y="2726"/>
                    </a:lnTo>
                    <a:lnTo>
                      <a:pt x="2882" y="2716"/>
                    </a:lnTo>
                    <a:lnTo>
                      <a:pt x="2885" y="2707"/>
                    </a:lnTo>
                    <a:lnTo>
                      <a:pt x="2884" y="2702"/>
                    </a:lnTo>
                    <a:lnTo>
                      <a:pt x="2879" y="2711"/>
                    </a:lnTo>
                    <a:lnTo>
                      <a:pt x="2869" y="2734"/>
                    </a:lnTo>
                    <a:lnTo>
                      <a:pt x="2866" y="2738"/>
                    </a:lnTo>
                    <a:lnTo>
                      <a:pt x="2860" y="2740"/>
                    </a:lnTo>
                    <a:lnTo>
                      <a:pt x="2858" y="2732"/>
                    </a:lnTo>
                    <a:lnTo>
                      <a:pt x="2859" y="2721"/>
                    </a:lnTo>
                    <a:lnTo>
                      <a:pt x="2845" y="2738"/>
                    </a:lnTo>
                    <a:lnTo>
                      <a:pt x="2839" y="2753"/>
                    </a:lnTo>
                    <a:lnTo>
                      <a:pt x="2834" y="2756"/>
                    </a:lnTo>
                    <a:lnTo>
                      <a:pt x="2833" y="2761"/>
                    </a:lnTo>
                    <a:lnTo>
                      <a:pt x="2812" y="2771"/>
                    </a:lnTo>
                    <a:lnTo>
                      <a:pt x="2807" y="2771"/>
                    </a:lnTo>
                    <a:lnTo>
                      <a:pt x="2793" y="2764"/>
                    </a:lnTo>
                    <a:lnTo>
                      <a:pt x="2767" y="2764"/>
                    </a:lnTo>
                    <a:lnTo>
                      <a:pt x="2750" y="2756"/>
                    </a:lnTo>
                    <a:lnTo>
                      <a:pt x="2741" y="2757"/>
                    </a:lnTo>
                    <a:lnTo>
                      <a:pt x="2728" y="2764"/>
                    </a:lnTo>
                    <a:lnTo>
                      <a:pt x="2721" y="2765"/>
                    </a:lnTo>
                    <a:lnTo>
                      <a:pt x="2709" y="2759"/>
                    </a:lnTo>
                    <a:lnTo>
                      <a:pt x="2702" y="2749"/>
                    </a:lnTo>
                    <a:lnTo>
                      <a:pt x="2689" y="2745"/>
                    </a:lnTo>
                    <a:lnTo>
                      <a:pt x="2682" y="2739"/>
                    </a:lnTo>
                    <a:lnTo>
                      <a:pt x="2673" y="2737"/>
                    </a:lnTo>
                    <a:lnTo>
                      <a:pt x="2669" y="2734"/>
                    </a:lnTo>
                    <a:lnTo>
                      <a:pt x="2662" y="2727"/>
                    </a:lnTo>
                    <a:lnTo>
                      <a:pt x="2654" y="2721"/>
                    </a:lnTo>
                    <a:lnTo>
                      <a:pt x="2644" y="2717"/>
                    </a:lnTo>
                    <a:lnTo>
                      <a:pt x="2618" y="2716"/>
                    </a:lnTo>
                    <a:lnTo>
                      <a:pt x="2610" y="2721"/>
                    </a:lnTo>
                    <a:lnTo>
                      <a:pt x="2599" y="2721"/>
                    </a:lnTo>
                    <a:lnTo>
                      <a:pt x="2592" y="2719"/>
                    </a:lnTo>
                    <a:lnTo>
                      <a:pt x="2592" y="2717"/>
                    </a:lnTo>
                    <a:lnTo>
                      <a:pt x="2590" y="2716"/>
                    </a:lnTo>
                    <a:lnTo>
                      <a:pt x="2576" y="2712"/>
                    </a:lnTo>
                    <a:lnTo>
                      <a:pt x="2572" y="2708"/>
                    </a:lnTo>
                    <a:lnTo>
                      <a:pt x="2562" y="2711"/>
                    </a:lnTo>
                    <a:lnTo>
                      <a:pt x="2558" y="2711"/>
                    </a:lnTo>
                    <a:lnTo>
                      <a:pt x="2557" y="2708"/>
                    </a:lnTo>
                    <a:lnTo>
                      <a:pt x="2548" y="2710"/>
                    </a:lnTo>
                    <a:lnTo>
                      <a:pt x="2540" y="2687"/>
                    </a:lnTo>
                    <a:lnTo>
                      <a:pt x="2537" y="2686"/>
                    </a:lnTo>
                    <a:lnTo>
                      <a:pt x="2526" y="2654"/>
                    </a:lnTo>
                    <a:lnTo>
                      <a:pt x="2519" y="2653"/>
                    </a:lnTo>
                    <a:lnTo>
                      <a:pt x="2514" y="2653"/>
                    </a:lnTo>
                    <a:lnTo>
                      <a:pt x="2514" y="2689"/>
                    </a:lnTo>
                    <a:lnTo>
                      <a:pt x="2455" y="2689"/>
                    </a:lnTo>
                    <a:lnTo>
                      <a:pt x="2400" y="2689"/>
                    </a:lnTo>
                    <a:lnTo>
                      <a:pt x="2388" y="2689"/>
                    </a:lnTo>
                    <a:lnTo>
                      <a:pt x="2342" y="2689"/>
                    </a:lnTo>
                    <a:lnTo>
                      <a:pt x="2294" y="2689"/>
                    </a:lnTo>
                    <a:lnTo>
                      <a:pt x="2241" y="2689"/>
                    </a:lnTo>
                    <a:lnTo>
                      <a:pt x="2191" y="2689"/>
                    </a:lnTo>
                    <a:lnTo>
                      <a:pt x="2174" y="2689"/>
                    </a:lnTo>
                    <a:lnTo>
                      <a:pt x="2027" y="2689"/>
                    </a:lnTo>
                    <a:lnTo>
                      <a:pt x="1983" y="2689"/>
                    </a:lnTo>
                    <a:lnTo>
                      <a:pt x="1929" y="2689"/>
                    </a:lnTo>
                    <a:lnTo>
                      <a:pt x="1880" y="2689"/>
                    </a:lnTo>
                    <a:lnTo>
                      <a:pt x="1833" y="2689"/>
                    </a:lnTo>
                    <a:lnTo>
                      <a:pt x="1785" y="2689"/>
                    </a:lnTo>
                    <a:lnTo>
                      <a:pt x="1731" y="2689"/>
                    </a:lnTo>
                    <a:lnTo>
                      <a:pt x="1699" y="2689"/>
                    </a:lnTo>
                    <a:lnTo>
                      <a:pt x="1650" y="2687"/>
                    </a:lnTo>
                    <a:lnTo>
                      <a:pt x="1596" y="2687"/>
                    </a:lnTo>
                    <a:lnTo>
                      <a:pt x="1546" y="2687"/>
                    </a:lnTo>
                    <a:lnTo>
                      <a:pt x="1477" y="2687"/>
                    </a:lnTo>
                    <a:lnTo>
                      <a:pt x="1368" y="2687"/>
                    </a:lnTo>
                    <a:lnTo>
                      <a:pt x="1315" y="2687"/>
                    </a:lnTo>
                    <a:lnTo>
                      <a:pt x="1262" y="2687"/>
                    </a:lnTo>
                    <a:lnTo>
                      <a:pt x="1217" y="2687"/>
                    </a:lnTo>
                    <a:lnTo>
                      <a:pt x="1167" y="2687"/>
                    </a:lnTo>
                    <a:lnTo>
                      <a:pt x="1115" y="2687"/>
                    </a:lnTo>
                    <a:lnTo>
                      <a:pt x="1064" y="2687"/>
                    </a:lnTo>
                    <a:lnTo>
                      <a:pt x="1002" y="2687"/>
                    </a:lnTo>
                    <a:lnTo>
                      <a:pt x="1000" y="2683"/>
                    </a:lnTo>
                    <a:lnTo>
                      <a:pt x="994" y="2679"/>
                    </a:lnTo>
                    <a:lnTo>
                      <a:pt x="989" y="2680"/>
                    </a:lnTo>
                    <a:lnTo>
                      <a:pt x="988" y="2678"/>
                    </a:lnTo>
                    <a:lnTo>
                      <a:pt x="989" y="2674"/>
                    </a:lnTo>
                    <a:lnTo>
                      <a:pt x="999" y="2670"/>
                    </a:lnTo>
                    <a:lnTo>
                      <a:pt x="1011" y="2671"/>
                    </a:lnTo>
                    <a:lnTo>
                      <a:pt x="1010" y="2665"/>
                    </a:lnTo>
                    <a:lnTo>
                      <a:pt x="1008" y="2665"/>
                    </a:lnTo>
                    <a:lnTo>
                      <a:pt x="1006" y="2663"/>
                    </a:lnTo>
                    <a:lnTo>
                      <a:pt x="1004" y="2662"/>
                    </a:lnTo>
                    <a:lnTo>
                      <a:pt x="992" y="2665"/>
                    </a:lnTo>
                    <a:lnTo>
                      <a:pt x="981" y="2664"/>
                    </a:lnTo>
                    <a:lnTo>
                      <a:pt x="979" y="2660"/>
                    </a:lnTo>
                    <a:lnTo>
                      <a:pt x="979" y="2659"/>
                    </a:lnTo>
                    <a:lnTo>
                      <a:pt x="977" y="2656"/>
                    </a:lnTo>
                    <a:lnTo>
                      <a:pt x="977" y="2652"/>
                    </a:lnTo>
                    <a:lnTo>
                      <a:pt x="979" y="2651"/>
                    </a:lnTo>
                    <a:lnTo>
                      <a:pt x="981" y="2626"/>
                    </a:lnTo>
                    <a:lnTo>
                      <a:pt x="976" y="2625"/>
                    </a:lnTo>
                    <a:lnTo>
                      <a:pt x="975" y="2630"/>
                    </a:lnTo>
                    <a:lnTo>
                      <a:pt x="966" y="2638"/>
                    </a:lnTo>
                    <a:lnTo>
                      <a:pt x="960" y="2649"/>
                    </a:lnTo>
                    <a:lnTo>
                      <a:pt x="955" y="2648"/>
                    </a:lnTo>
                    <a:lnTo>
                      <a:pt x="952" y="2641"/>
                    </a:lnTo>
                    <a:lnTo>
                      <a:pt x="952" y="2637"/>
                    </a:lnTo>
                    <a:lnTo>
                      <a:pt x="955" y="2626"/>
                    </a:lnTo>
                    <a:lnTo>
                      <a:pt x="949" y="2626"/>
                    </a:lnTo>
                    <a:lnTo>
                      <a:pt x="949" y="2621"/>
                    </a:lnTo>
                    <a:lnTo>
                      <a:pt x="946" y="2621"/>
                    </a:lnTo>
                    <a:lnTo>
                      <a:pt x="944" y="2616"/>
                    </a:lnTo>
                    <a:lnTo>
                      <a:pt x="944" y="2611"/>
                    </a:lnTo>
                    <a:lnTo>
                      <a:pt x="939" y="2606"/>
                    </a:lnTo>
                    <a:lnTo>
                      <a:pt x="936" y="2598"/>
                    </a:lnTo>
                    <a:lnTo>
                      <a:pt x="935" y="2600"/>
                    </a:lnTo>
                    <a:lnTo>
                      <a:pt x="938" y="2609"/>
                    </a:lnTo>
                    <a:lnTo>
                      <a:pt x="936" y="2614"/>
                    </a:lnTo>
                    <a:lnTo>
                      <a:pt x="930" y="2605"/>
                    </a:lnTo>
                    <a:lnTo>
                      <a:pt x="927" y="2615"/>
                    </a:lnTo>
                    <a:lnTo>
                      <a:pt x="923" y="2617"/>
                    </a:lnTo>
                    <a:lnTo>
                      <a:pt x="911" y="2617"/>
                    </a:lnTo>
                    <a:lnTo>
                      <a:pt x="902" y="2610"/>
                    </a:lnTo>
                    <a:lnTo>
                      <a:pt x="898" y="2605"/>
                    </a:lnTo>
                    <a:lnTo>
                      <a:pt x="892" y="2599"/>
                    </a:lnTo>
                    <a:lnTo>
                      <a:pt x="891" y="2594"/>
                    </a:lnTo>
                    <a:lnTo>
                      <a:pt x="898" y="2588"/>
                    </a:lnTo>
                    <a:lnTo>
                      <a:pt x="900" y="2584"/>
                    </a:lnTo>
                    <a:lnTo>
                      <a:pt x="900" y="2578"/>
                    </a:lnTo>
                    <a:lnTo>
                      <a:pt x="897" y="2573"/>
                    </a:lnTo>
                    <a:lnTo>
                      <a:pt x="900" y="2565"/>
                    </a:lnTo>
                    <a:lnTo>
                      <a:pt x="896" y="2563"/>
                    </a:lnTo>
                    <a:lnTo>
                      <a:pt x="890" y="2568"/>
                    </a:lnTo>
                    <a:lnTo>
                      <a:pt x="884" y="2570"/>
                    </a:lnTo>
                    <a:lnTo>
                      <a:pt x="880" y="2565"/>
                    </a:lnTo>
                    <a:lnTo>
                      <a:pt x="878" y="2555"/>
                    </a:lnTo>
                    <a:lnTo>
                      <a:pt x="875" y="2555"/>
                    </a:lnTo>
                    <a:lnTo>
                      <a:pt x="864" y="2561"/>
                    </a:lnTo>
                    <a:lnTo>
                      <a:pt x="853" y="2557"/>
                    </a:lnTo>
                    <a:lnTo>
                      <a:pt x="849" y="2560"/>
                    </a:lnTo>
                    <a:lnTo>
                      <a:pt x="842" y="2554"/>
                    </a:lnTo>
                    <a:lnTo>
                      <a:pt x="841" y="2558"/>
                    </a:lnTo>
                    <a:lnTo>
                      <a:pt x="837" y="2561"/>
                    </a:lnTo>
                    <a:lnTo>
                      <a:pt x="833" y="2557"/>
                    </a:lnTo>
                    <a:lnTo>
                      <a:pt x="803" y="2556"/>
                    </a:lnTo>
                    <a:lnTo>
                      <a:pt x="800" y="2552"/>
                    </a:lnTo>
                    <a:lnTo>
                      <a:pt x="826" y="2545"/>
                    </a:lnTo>
                    <a:lnTo>
                      <a:pt x="828" y="2541"/>
                    </a:lnTo>
                    <a:lnTo>
                      <a:pt x="816" y="2541"/>
                    </a:lnTo>
                    <a:lnTo>
                      <a:pt x="819" y="2531"/>
                    </a:lnTo>
                    <a:lnTo>
                      <a:pt x="809" y="2528"/>
                    </a:lnTo>
                    <a:lnTo>
                      <a:pt x="803" y="2527"/>
                    </a:lnTo>
                    <a:lnTo>
                      <a:pt x="803" y="2525"/>
                    </a:lnTo>
                    <a:lnTo>
                      <a:pt x="810" y="2525"/>
                    </a:lnTo>
                    <a:lnTo>
                      <a:pt x="815" y="2523"/>
                    </a:lnTo>
                    <a:lnTo>
                      <a:pt x="810" y="2517"/>
                    </a:lnTo>
                    <a:lnTo>
                      <a:pt x="794" y="2514"/>
                    </a:lnTo>
                    <a:lnTo>
                      <a:pt x="787" y="2522"/>
                    </a:lnTo>
                    <a:lnTo>
                      <a:pt x="783" y="2518"/>
                    </a:lnTo>
                    <a:lnTo>
                      <a:pt x="766" y="2517"/>
                    </a:lnTo>
                    <a:lnTo>
                      <a:pt x="764" y="2520"/>
                    </a:lnTo>
                    <a:lnTo>
                      <a:pt x="767" y="2524"/>
                    </a:lnTo>
                    <a:lnTo>
                      <a:pt x="762" y="2525"/>
                    </a:lnTo>
                    <a:lnTo>
                      <a:pt x="740" y="2514"/>
                    </a:lnTo>
                    <a:lnTo>
                      <a:pt x="731" y="2504"/>
                    </a:lnTo>
                    <a:lnTo>
                      <a:pt x="729" y="2498"/>
                    </a:lnTo>
                    <a:lnTo>
                      <a:pt x="729" y="2492"/>
                    </a:lnTo>
                    <a:lnTo>
                      <a:pt x="735" y="2490"/>
                    </a:lnTo>
                    <a:lnTo>
                      <a:pt x="741" y="2490"/>
                    </a:lnTo>
                    <a:lnTo>
                      <a:pt x="747" y="2487"/>
                    </a:lnTo>
                    <a:lnTo>
                      <a:pt x="745" y="2484"/>
                    </a:lnTo>
                    <a:lnTo>
                      <a:pt x="740" y="2481"/>
                    </a:lnTo>
                    <a:lnTo>
                      <a:pt x="729" y="2484"/>
                    </a:lnTo>
                    <a:lnTo>
                      <a:pt x="730" y="2479"/>
                    </a:lnTo>
                    <a:lnTo>
                      <a:pt x="741" y="2474"/>
                    </a:lnTo>
                    <a:lnTo>
                      <a:pt x="752" y="2475"/>
                    </a:lnTo>
                    <a:lnTo>
                      <a:pt x="756" y="2472"/>
                    </a:lnTo>
                    <a:lnTo>
                      <a:pt x="745" y="2469"/>
                    </a:lnTo>
                    <a:lnTo>
                      <a:pt x="742" y="2465"/>
                    </a:lnTo>
                    <a:lnTo>
                      <a:pt x="750" y="2457"/>
                    </a:lnTo>
                    <a:lnTo>
                      <a:pt x="742" y="2448"/>
                    </a:lnTo>
                    <a:lnTo>
                      <a:pt x="734" y="2461"/>
                    </a:lnTo>
                    <a:lnTo>
                      <a:pt x="728" y="2463"/>
                    </a:lnTo>
                    <a:lnTo>
                      <a:pt x="725" y="2461"/>
                    </a:lnTo>
                    <a:lnTo>
                      <a:pt x="723" y="2454"/>
                    </a:lnTo>
                    <a:lnTo>
                      <a:pt x="723" y="2443"/>
                    </a:lnTo>
                    <a:lnTo>
                      <a:pt x="725" y="2430"/>
                    </a:lnTo>
                    <a:lnTo>
                      <a:pt x="723" y="2428"/>
                    </a:lnTo>
                    <a:lnTo>
                      <a:pt x="722" y="2425"/>
                    </a:lnTo>
                    <a:lnTo>
                      <a:pt x="722" y="2420"/>
                    </a:lnTo>
                    <a:lnTo>
                      <a:pt x="724" y="2409"/>
                    </a:lnTo>
                    <a:lnTo>
                      <a:pt x="723" y="2402"/>
                    </a:lnTo>
                    <a:lnTo>
                      <a:pt x="719" y="2400"/>
                    </a:lnTo>
                    <a:lnTo>
                      <a:pt x="719" y="2393"/>
                    </a:lnTo>
                    <a:lnTo>
                      <a:pt x="718" y="2388"/>
                    </a:lnTo>
                    <a:lnTo>
                      <a:pt x="707" y="2394"/>
                    </a:lnTo>
                    <a:lnTo>
                      <a:pt x="698" y="2395"/>
                    </a:lnTo>
                    <a:lnTo>
                      <a:pt x="699" y="2390"/>
                    </a:lnTo>
                    <a:lnTo>
                      <a:pt x="702" y="2388"/>
                    </a:lnTo>
                    <a:lnTo>
                      <a:pt x="702" y="2383"/>
                    </a:lnTo>
                    <a:lnTo>
                      <a:pt x="699" y="2378"/>
                    </a:lnTo>
                    <a:lnTo>
                      <a:pt x="693" y="2378"/>
                    </a:lnTo>
                    <a:lnTo>
                      <a:pt x="683" y="2382"/>
                    </a:lnTo>
                    <a:lnTo>
                      <a:pt x="674" y="2380"/>
                    </a:lnTo>
                    <a:lnTo>
                      <a:pt x="671" y="2377"/>
                    </a:lnTo>
                    <a:lnTo>
                      <a:pt x="669" y="2363"/>
                    </a:lnTo>
                    <a:lnTo>
                      <a:pt x="663" y="2361"/>
                    </a:lnTo>
                    <a:lnTo>
                      <a:pt x="656" y="2350"/>
                    </a:lnTo>
                    <a:lnTo>
                      <a:pt x="655" y="2345"/>
                    </a:lnTo>
                    <a:lnTo>
                      <a:pt x="651" y="2337"/>
                    </a:lnTo>
                    <a:lnTo>
                      <a:pt x="654" y="2326"/>
                    </a:lnTo>
                    <a:lnTo>
                      <a:pt x="658" y="2321"/>
                    </a:lnTo>
                    <a:lnTo>
                      <a:pt x="658" y="2308"/>
                    </a:lnTo>
                    <a:lnTo>
                      <a:pt x="658" y="2298"/>
                    </a:lnTo>
                    <a:lnTo>
                      <a:pt x="656" y="2296"/>
                    </a:lnTo>
                    <a:lnTo>
                      <a:pt x="653" y="2292"/>
                    </a:lnTo>
                    <a:lnTo>
                      <a:pt x="647" y="2297"/>
                    </a:lnTo>
                    <a:lnTo>
                      <a:pt x="645" y="2299"/>
                    </a:lnTo>
                    <a:lnTo>
                      <a:pt x="643" y="2298"/>
                    </a:lnTo>
                    <a:lnTo>
                      <a:pt x="642" y="2296"/>
                    </a:lnTo>
                    <a:lnTo>
                      <a:pt x="640" y="2296"/>
                    </a:lnTo>
                    <a:lnTo>
                      <a:pt x="624" y="2278"/>
                    </a:lnTo>
                    <a:lnTo>
                      <a:pt x="621" y="2270"/>
                    </a:lnTo>
                    <a:lnTo>
                      <a:pt x="616" y="2264"/>
                    </a:lnTo>
                    <a:lnTo>
                      <a:pt x="600" y="2250"/>
                    </a:lnTo>
                    <a:lnTo>
                      <a:pt x="599" y="2246"/>
                    </a:lnTo>
                    <a:lnTo>
                      <a:pt x="600" y="2238"/>
                    </a:lnTo>
                    <a:lnTo>
                      <a:pt x="605" y="2233"/>
                    </a:lnTo>
                    <a:lnTo>
                      <a:pt x="610" y="2231"/>
                    </a:lnTo>
                    <a:lnTo>
                      <a:pt x="608" y="2226"/>
                    </a:lnTo>
                    <a:lnTo>
                      <a:pt x="595" y="2227"/>
                    </a:lnTo>
                    <a:lnTo>
                      <a:pt x="590" y="2224"/>
                    </a:lnTo>
                    <a:lnTo>
                      <a:pt x="583" y="2211"/>
                    </a:lnTo>
                    <a:lnTo>
                      <a:pt x="580" y="2208"/>
                    </a:lnTo>
                    <a:lnTo>
                      <a:pt x="580" y="2195"/>
                    </a:lnTo>
                    <a:lnTo>
                      <a:pt x="584" y="2189"/>
                    </a:lnTo>
                    <a:lnTo>
                      <a:pt x="586" y="2181"/>
                    </a:lnTo>
                    <a:lnTo>
                      <a:pt x="591" y="2179"/>
                    </a:lnTo>
                    <a:lnTo>
                      <a:pt x="599" y="2185"/>
                    </a:lnTo>
                    <a:lnTo>
                      <a:pt x="600" y="2181"/>
                    </a:lnTo>
                    <a:lnTo>
                      <a:pt x="596" y="2175"/>
                    </a:lnTo>
                    <a:lnTo>
                      <a:pt x="596" y="2170"/>
                    </a:lnTo>
                    <a:lnTo>
                      <a:pt x="599" y="2161"/>
                    </a:lnTo>
                    <a:lnTo>
                      <a:pt x="604" y="2157"/>
                    </a:lnTo>
                    <a:lnTo>
                      <a:pt x="604" y="2153"/>
                    </a:lnTo>
                    <a:lnTo>
                      <a:pt x="601" y="2147"/>
                    </a:lnTo>
                    <a:lnTo>
                      <a:pt x="599" y="2147"/>
                    </a:lnTo>
                    <a:lnTo>
                      <a:pt x="600" y="2140"/>
                    </a:lnTo>
                    <a:lnTo>
                      <a:pt x="602" y="2136"/>
                    </a:lnTo>
                    <a:lnTo>
                      <a:pt x="605" y="2130"/>
                    </a:lnTo>
                    <a:lnTo>
                      <a:pt x="605" y="2125"/>
                    </a:lnTo>
                    <a:lnTo>
                      <a:pt x="600" y="2109"/>
                    </a:lnTo>
                    <a:lnTo>
                      <a:pt x="600" y="2082"/>
                    </a:lnTo>
                    <a:lnTo>
                      <a:pt x="602" y="2067"/>
                    </a:lnTo>
                    <a:lnTo>
                      <a:pt x="605" y="2062"/>
                    </a:lnTo>
                    <a:lnTo>
                      <a:pt x="605" y="2060"/>
                    </a:lnTo>
                    <a:lnTo>
                      <a:pt x="601" y="2054"/>
                    </a:lnTo>
                    <a:lnTo>
                      <a:pt x="599" y="2050"/>
                    </a:lnTo>
                    <a:lnTo>
                      <a:pt x="580" y="2045"/>
                    </a:lnTo>
                    <a:lnTo>
                      <a:pt x="575" y="2039"/>
                    </a:lnTo>
                    <a:lnTo>
                      <a:pt x="550" y="2018"/>
                    </a:lnTo>
                    <a:lnTo>
                      <a:pt x="514" y="2008"/>
                    </a:lnTo>
                    <a:lnTo>
                      <a:pt x="502" y="2001"/>
                    </a:lnTo>
                    <a:lnTo>
                      <a:pt x="497" y="1995"/>
                    </a:lnTo>
                    <a:lnTo>
                      <a:pt x="492" y="1986"/>
                    </a:lnTo>
                    <a:lnTo>
                      <a:pt x="487" y="1969"/>
                    </a:lnTo>
                    <a:lnTo>
                      <a:pt x="487" y="1965"/>
                    </a:lnTo>
                    <a:lnTo>
                      <a:pt x="483" y="1958"/>
                    </a:lnTo>
                    <a:lnTo>
                      <a:pt x="473" y="1949"/>
                    </a:lnTo>
                    <a:lnTo>
                      <a:pt x="472" y="1944"/>
                    </a:lnTo>
                    <a:lnTo>
                      <a:pt x="475" y="1939"/>
                    </a:lnTo>
                    <a:lnTo>
                      <a:pt x="475" y="1936"/>
                    </a:lnTo>
                    <a:lnTo>
                      <a:pt x="471" y="1928"/>
                    </a:lnTo>
                    <a:lnTo>
                      <a:pt x="457" y="1911"/>
                    </a:lnTo>
                    <a:lnTo>
                      <a:pt x="452" y="1893"/>
                    </a:lnTo>
                    <a:lnTo>
                      <a:pt x="449" y="1893"/>
                    </a:lnTo>
                    <a:lnTo>
                      <a:pt x="448" y="1890"/>
                    </a:lnTo>
                    <a:lnTo>
                      <a:pt x="441" y="1872"/>
                    </a:lnTo>
                    <a:lnTo>
                      <a:pt x="413" y="1826"/>
                    </a:lnTo>
                    <a:lnTo>
                      <a:pt x="402" y="1807"/>
                    </a:lnTo>
                    <a:lnTo>
                      <a:pt x="395" y="1786"/>
                    </a:lnTo>
                    <a:lnTo>
                      <a:pt x="384" y="1775"/>
                    </a:lnTo>
                    <a:lnTo>
                      <a:pt x="363" y="1766"/>
                    </a:lnTo>
                    <a:lnTo>
                      <a:pt x="359" y="1759"/>
                    </a:lnTo>
                    <a:lnTo>
                      <a:pt x="359" y="1756"/>
                    </a:lnTo>
                    <a:lnTo>
                      <a:pt x="355" y="1740"/>
                    </a:lnTo>
                    <a:lnTo>
                      <a:pt x="343" y="1729"/>
                    </a:lnTo>
                    <a:lnTo>
                      <a:pt x="341" y="1721"/>
                    </a:lnTo>
                    <a:lnTo>
                      <a:pt x="332" y="1707"/>
                    </a:lnTo>
                    <a:lnTo>
                      <a:pt x="328" y="1695"/>
                    </a:lnTo>
                    <a:lnTo>
                      <a:pt x="323" y="1695"/>
                    </a:lnTo>
                    <a:lnTo>
                      <a:pt x="320" y="1691"/>
                    </a:lnTo>
                    <a:lnTo>
                      <a:pt x="311" y="1673"/>
                    </a:lnTo>
                    <a:lnTo>
                      <a:pt x="305" y="1667"/>
                    </a:lnTo>
                    <a:lnTo>
                      <a:pt x="300" y="1666"/>
                    </a:lnTo>
                    <a:lnTo>
                      <a:pt x="278" y="1683"/>
                    </a:lnTo>
                    <a:lnTo>
                      <a:pt x="257" y="1689"/>
                    </a:lnTo>
                    <a:lnTo>
                      <a:pt x="252" y="1695"/>
                    </a:lnTo>
                    <a:lnTo>
                      <a:pt x="251" y="1707"/>
                    </a:lnTo>
                    <a:lnTo>
                      <a:pt x="249" y="1710"/>
                    </a:lnTo>
                    <a:lnTo>
                      <a:pt x="242" y="1713"/>
                    </a:lnTo>
                    <a:lnTo>
                      <a:pt x="240" y="1717"/>
                    </a:lnTo>
                    <a:lnTo>
                      <a:pt x="240" y="1726"/>
                    </a:lnTo>
                    <a:lnTo>
                      <a:pt x="236" y="1734"/>
                    </a:lnTo>
                    <a:lnTo>
                      <a:pt x="220" y="1739"/>
                    </a:lnTo>
                    <a:lnTo>
                      <a:pt x="204" y="1753"/>
                    </a:lnTo>
                    <a:lnTo>
                      <a:pt x="191" y="1758"/>
                    </a:lnTo>
                    <a:lnTo>
                      <a:pt x="188" y="1756"/>
                    </a:lnTo>
                    <a:lnTo>
                      <a:pt x="188" y="1753"/>
                    </a:lnTo>
                    <a:lnTo>
                      <a:pt x="185" y="1747"/>
                    </a:lnTo>
                    <a:lnTo>
                      <a:pt x="175" y="1723"/>
                    </a:lnTo>
                    <a:lnTo>
                      <a:pt x="159" y="1710"/>
                    </a:lnTo>
                    <a:lnTo>
                      <a:pt x="176" y="1695"/>
                    </a:lnTo>
                    <a:lnTo>
                      <a:pt x="174" y="1691"/>
                    </a:lnTo>
                    <a:lnTo>
                      <a:pt x="158" y="1681"/>
                    </a:lnTo>
                    <a:lnTo>
                      <a:pt x="169" y="1693"/>
                    </a:lnTo>
                    <a:lnTo>
                      <a:pt x="166" y="1697"/>
                    </a:lnTo>
                    <a:lnTo>
                      <a:pt x="155" y="1695"/>
                    </a:lnTo>
                    <a:lnTo>
                      <a:pt x="152" y="1702"/>
                    </a:lnTo>
                    <a:lnTo>
                      <a:pt x="149" y="1699"/>
                    </a:lnTo>
                    <a:lnTo>
                      <a:pt x="122" y="1664"/>
                    </a:lnTo>
                    <a:lnTo>
                      <a:pt x="117" y="1653"/>
                    </a:lnTo>
                    <a:lnTo>
                      <a:pt x="104" y="1642"/>
                    </a:lnTo>
                    <a:lnTo>
                      <a:pt x="97" y="1636"/>
                    </a:lnTo>
                    <a:lnTo>
                      <a:pt x="101" y="1636"/>
                    </a:lnTo>
                    <a:lnTo>
                      <a:pt x="101" y="1630"/>
                    </a:lnTo>
                    <a:lnTo>
                      <a:pt x="101" y="1608"/>
                    </a:lnTo>
                    <a:lnTo>
                      <a:pt x="68" y="1609"/>
                    </a:lnTo>
                    <a:lnTo>
                      <a:pt x="56" y="1624"/>
                    </a:lnTo>
                    <a:lnTo>
                      <a:pt x="50" y="1621"/>
                    </a:lnTo>
                    <a:lnTo>
                      <a:pt x="35" y="1610"/>
                    </a:lnTo>
                    <a:lnTo>
                      <a:pt x="20" y="1621"/>
                    </a:lnTo>
                    <a:lnTo>
                      <a:pt x="0" y="1609"/>
                    </a:lnTo>
                    <a:lnTo>
                      <a:pt x="0" y="1573"/>
                    </a:lnTo>
                    <a:lnTo>
                      <a:pt x="0" y="1463"/>
                    </a:lnTo>
                    <a:lnTo>
                      <a:pt x="0" y="1356"/>
                    </a:lnTo>
                    <a:lnTo>
                      <a:pt x="0" y="1255"/>
                    </a:lnTo>
                    <a:lnTo>
                      <a:pt x="0" y="1146"/>
                    </a:lnTo>
                    <a:lnTo>
                      <a:pt x="0" y="1022"/>
                    </a:lnTo>
                    <a:lnTo>
                      <a:pt x="0" y="900"/>
                    </a:lnTo>
                    <a:lnTo>
                      <a:pt x="0" y="785"/>
                    </a:lnTo>
                    <a:lnTo>
                      <a:pt x="0" y="660"/>
                    </a:lnTo>
                    <a:lnTo>
                      <a:pt x="0" y="516"/>
                    </a:lnTo>
                    <a:lnTo>
                      <a:pt x="0" y="373"/>
                    </a:lnTo>
                    <a:lnTo>
                      <a:pt x="2" y="376"/>
                    </a:lnTo>
                    <a:lnTo>
                      <a:pt x="11" y="381"/>
                    </a:lnTo>
                    <a:lnTo>
                      <a:pt x="21" y="384"/>
                    </a:lnTo>
                    <a:lnTo>
                      <a:pt x="62" y="383"/>
                    </a:lnTo>
                    <a:lnTo>
                      <a:pt x="70" y="386"/>
                    </a:lnTo>
                    <a:lnTo>
                      <a:pt x="74" y="393"/>
                    </a:lnTo>
                    <a:lnTo>
                      <a:pt x="91" y="394"/>
                    </a:lnTo>
                    <a:lnTo>
                      <a:pt x="110" y="413"/>
                    </a:lnTo>
                    <a:lnTo>
                      <a:pt x="132" y="447"/>
                    </a:lnTo>
                    <a:lnTo>
                      <a:pt x="139" y="447"/>
                    </a:lnTo>
                    <a:lnTo>
                      <a:pt x="143" y="451"/>
                    </a:lnTo>
                    <a:lnTo>
                      <a:pt x="145" y="445"/>
                    </a:lnTo>
                    <a:lnTo>
                      <a:pt x="149" y="454"/>
                    </a:lnTo>
                    <a:lnTo>
                      <a:pt x="159" y="465"/>
                    </a:lnTo>
                    <a:lnTo>
                      <a:pt x="170" y="475"/>
                    </a:lnTo>
                    <a:lnTo>
                      <a:pt x="179" y="480"/>
                    </a:lnTo>
                    <a:lnTo>
                      <a:pt x="191" y="492"/>
                    </a:lnTo>
                    <a:lnTo>
                      <a:pt x="198" y="491"/>
                    </a:lnTo>
                    <a:lnTo>
                      <a:pt x="214" y="495"/>
                    </a:lnTo>
                    <a:lnTo>
                      <a:pt x="228" y="502"/>
                    </a:lnTo>
                    <a:lnTo>
                      <a:pt x="235" y="504"/>
                    </a:lnTo>
                    <a:lnTo>
                      <a:pt x="241" y="501"/>
                    </a:lnTo>
                    <a:lnTo>
                      <a:pt x="246" y="505"/>
                    </a:lnTo>
                    <a:lnTo>
                      <a:pt x="246" y="500"/>
                    </a:lnTo>
                    <a:lnTo>
                      <a:pt x="244" y="492"/>
                    </a:lnTo>
                    <a:lnTo>
                      <a:pt x="255" y="497"/>
                    </a:lnTo>
                    <a:lnTo>
                      <a:pt x="265" y="501"/>
                    </a:lnTo>
                    <a:lnTo>
                      <a:pt x="269" y="506"/>
                    </a:lnTo>
                    <a:lnTo>
                      <a:pt x="277" y="507"/>
                    </a:lnTo>
                    <a:lnTo>
                      <a:pt x="288" y="516"/>
                    </a:lnTo>
                    <a:lnTo>
                      <a:pt x="309" y="537"/>
                    </a:lnTo>
                    <a:lnTo>
                      <a:pt x="316" y="535"/>
                    </a:lnTo>
                    <a:lnTo>
                      <a:pt x="321" y="537"/>
                    </a:lnTo>
                    <a:lnTo>
                      <a:pt x="319" y="529"/>
                    </a:lnTo>
                    <a:lnTo>
                      <a:pt x="308" y="517"/>
                    </a:lnTo>
                    <a:lnTo>
                      <a:pt x="304" y="506"/>
                    </a:lnTo>
                    <a:lnTo>
                      <a:pt x="300" y="501"/>
                    </a:lnTo>
                    <a:lnTo>
                      <a:pt x="306" y="499"/>
                    </a:lnTo>
                    <a:lnTo>
                      <a:pt x="322" y="505"/>
                    </a:lnTo>
                    <a:lnTo>
                      <a:pt x="331" y="502"/>
                    </a:lnTo>
                    <a:lnTo>
                      <a:pt x="341" y="505"/>
                    </a:lnTo>
                    <a:lnTo>
                      <a:pt x="347" y="510"/>
                    </a:lnTo>
                    <a:lnTo>
                      <a:pt x="349" y="524"/>
                    </a:lnTo>
                    <a:lnTo>
                      <a:pt x="354" y="532"/>
                    </a:lnTo>
                    <a:lnTo>
                      <a:pt x="370" y="545"/>
                    </a:lnTo>
                    <a:lnTo>
                      <a:pt x="373" y="553"/>
                    </a:lnTo>
                    <a:lnTo>
                      <a:pt x="376" y="542"/>
                    </a:lnTo>
                    <a:lnTo>
                      <a:pt x="375" y="527"/>
                    </a:lnTo>
                    <a:lnTo>
                      <a:pt x="370" y="522"/>
                    </a:lnTo>
                    <a:lnTo>
                      <a:pt x="353" y="490"/>
                    </a:lnTo>
                    <a:lnTo>
                      <a:pt x="349" y="480"/>
                    </a:lnTo>
                    <a:lnTo>
                      <a:pt x="349" y="475"/>
                    </a:lnTo>
                    <a:lnTo>
                      <a:pt x="360" y="468"/>
                    </a:lnTo>
                    <a:lnTo>
                      <a:pt x="369" y="456"/>
                    </a:lnTo>
                    <a:lnTo>
                      <a:pt x="385" y="445"/>
                    </a:lnTo>
                    <a:lnTo>
                      <a:pt x="391" y="435"/>
                    </a:lnTo>
                    <a:lnTo>
                      <a:pt x="396" y="435"/>
                    </a:lnTo>
                    <a:lnTo>
                      <a:pt x="400" y="429"/>
                    </a:lnTo>
                    <a:lnTo>
                      <a:pt x="423" y="425"/>
                    </a:lnTo>
                    <a:lnTo>
                      <a:pt x="430" y="420"/>
                    </a:lnTo>
                    <a:lnTo>
                      <a:pt x="439" y="411"/>
                    </a:lnTo>
                    <a:lnTo>
                      <a:pt x="440" y="391"/>
                    </a:lnTo>
                    <a:lnTo>
                      <a:pt x="448" y="384"/>
                    </a:lnTo>
                    <a:lnTo>
                      <a:pt x="450" y="387"/>
                    </a:lnTo>
                    <a:lnTo>
                      <a:pt x="455" y="387"/>
                    </a:lnTo>
                    <a:lnTo>
                      <a:pt x="457" y="378"/>
                    </a:lnTo>
                    <a:lnTo>
                      <a:pt x="464" y="371"/>
                    </a:lnTo>
                    <a:lnTo>
                      <a:pt x="468" y="371"/>
                    </a:lnTo>
                    <a:lnTo>
                      <a:pt x="470" y="376"/>
                    </a:lnTo>
                    <a:lnTo>
                      <a:pt x="484" y="376"/>
                    </a:lnTo>
                    <a:lnTo>
                      <a:pt x="491" y="370"/>
                    </a:lnTo>
                    <a:lnTo>
                      <a:pt x="492" y="365"/>
                    </a:lnTo>
                    <a:lnTo>
                      <a:pt x="500" y="362"/>
                    </a:lnTo>
                    <a:lnTo>
                      <a:pt x="521" y="348"/>
                    </a:lnTo>
                    <a:lnTo>
                      <a:pt x="524" y="336"/>
                    </a:lnTo>
                    <a:lnTo>
                      <a:pt x="542" y="344"/>
                    </a:lnTo>
                    <a:lnTo>
                      <a:pt x="550" y="334"/>
                    </a:lnTo>
                    <a:lnTo>
                      <a:pt x="551" y="324"/>
                    </a:lnTo>
                    <a:lnTo>
                      <a:pt x="554" y="316"/>
                    </a:lnTo>
                    <a:lnTo>
                      <a:pt x="568" y="309"/>
                    </a:lnTo>
                    <a:lnTo>
                      <a:pt x="574" y="303"/>
                    </a:lnTo>
                    <a:lnTo>
                      <a:pt x="585" y="312"/>
                    </a:lnTo>
                    <a:lnTo>
                      <a:pt x="593" y="312"/>
                    </a:lnTo>
                    <a:lnTo>
                      <a:pt x="597" y="317"/>
                    </a:lnTo>
                    <a:lnTo>
                      <a:pt x="606" y="313"/>
                    </a:lnTo>
                    <a:lnTo>
                      <a:pt x="612" y="302"/>
                    </a:lnTo>
                    <a:lnTo>
                      <a:pt x="613" y="295"/>
                    </a:lnTo>
                    <a:lnTo>
                      <a:pt x="621" y="290"/>
                    </a:lnTo>
                    <a:lnTo>
                      <a:pt x="623" y="297"/>
                    </a:lnTo>
                    <a:lnTo>
                      <a:pt x="629" y="305"/>
                    </a:lnTo>
                    <a:lnTo>
                      <a:pt x="633" y="318"/>
                    </a:lnTo>
                    <a:lnTo>
                      <a:pt x="629" y="321"/>
                    </a:lnTo>
                    <a:lnTo>
                      <a:pt x="622" y="332"/>
                    </a:lnTo>
                    <a:lnTo>
                      <a:pt x="583" y="360"/>
                    </a:lnTo>
                    <a:lnTo>
                      <a:pt x="574" y="372"/>
                    </a:lnTo>
                    <a:lnTo>
                      <a:pt x="564" y="378"/>
                    </a:lnTo>
                    <a:lnTo>
                      <a:pt x="548" y="398"/>
                    </a:lnTo>
                    <a:lnTo>
                      <a:pt x="534" y="392"/>
                    </a:lnTo>
                    <a:lnTo>
                      <a:pt x="499" y="404"/>
                    </a:lnTo>
                    <a:lnTo>
                      <a:pt x="488" y="414"/>
                    </a:lnTo>
                    <a:lnTo>
                      <a:pt x="484" y="424"/>
                    </a:lnTo>
                    <a:lnTo>
                      <a:pt x="492" y="421"/>
                    </a:lnTo>
                    <a:lnTo>
                      <a:pt x="476" y="435"/>
                    </a:lnTo>
                    <a:lnTo>
                      <a:pt x="473" y="443"/>
                    </a:lnTo>
                    <a:lnTo>
                      <a:pt x="468" y="441"/>
                    </a:lnTo>
                    <a:lnTo>
                      <a:pt x="464" y="451"/>
                    </a:lnTo>
                    <a:lnTo>
                      <a:pt x="460" y="461"/>
                    </a:lnTo>
                    <a:lnTo>
                      <a:pt x="459" y="452"/>
                    </a:lnTo>
                    <a:lnTo>
                      <a:pt x="454" y="449"/>
                    </a:lnTo>
                    <a:lnTo>
                      <a:pt x="441" y="469"/>
                    </a:lnTo>
                    <a:lnTo>
                      <a:pt x="441" y="478"/>
                    </a:lnTo>
                    <a:lnTo>
                      <a:pt x="449" y="477"/>
                    </a:lnTo>
                    <a:lnTo>
                      <a:pt x="459" y="467"/>
                    </a:lnTo>
                    <a:lnTo>
                      <a:pt x="483" y="458"/>
                    </a:lnTo>
                    <a:lnTo>
                      <a:pt x="504" y="435"/>
                    </a:lnTo>
                    <a:lnTo>
                      <a:pt x="505" y="431"/>
                    </a:lnTo>
                    <a:lnTo>
                      <a:pt x="502" y="426"/>
                    </a:lnTo>
                    <a:lnTo>
                      <a:pt x="504" y="424"/>
                    </a:lnTo>
                    <a:lnTo>
                      <a:pt x="513" y="418"/>
                    </a:lnTo>
                    <a:lnTo>
                      <a:pt x="518" y="420"/>
                    </a:lnTo>
                    <a:lnTo>
                      <a:pt x="516" y="434"/>
                    </a:lnTo>
                    <a:lnTo>
                      <a:pt x="524" y="421"/>
                    </a:lnTo>
                    <a:lnTo>
                      <a:pt x="526" y="432"/>
                    </a:lnTo>
                    <a:lnTo>
                      <a:pt x="535" y="415"/>
                    </a:lnTo>
                    <a:lnTo>
                      <a:pt x="543" y="411"/>
                    </a:lnTo>
                    <a:lnTo>
                      <a:pt x="550" y="418"/>
                    </a:lnTo>
                    <a:lnTo>
                      <a:pt x="548" y="432"/>
                    </a:lnTo>
                    <a:lnTo>
                      <a:pt x="546" y="454"/>
                    </a:lnTo>
                    <a:lnTo>
                      <a:pt x="564" y="418"/>
                    </a:lnTo>
                    <a:lnTo>
                      <a:pt x="581" y="389"/>
                    </a:lnTo>
                    <a:lnTo>
                      <a:pt x="583" y="378"/>
                    </a:lnTo>
                    <a:lnTo>
                      <a:pt x="596" y="376"/>
                    </a:lnTo>
                    <a:lnTo>
                      <a:pt x="607" y="371"/>
                    </a:lnTo>
                    <a:lnTo>
                      <a:pt x="617" y="360"/>
                    </a:lnTo>
                    <a:lnTo>
                      <a:pt x="645" y="351"/>
                    </a:lnTo>
                    <a:lnTo>
                      <a:pt x="663" y="334"/>
                    </a:lnTo>
                    <a:lnTo>
                      <a:pt x="660" y="354"/>
                    </a:lnTo>
                    <a:lnTo>
                      <a:pt x="656" y="352"/>
                    </a:lnTo>
                    <a:lnTo>
                      <a:pt x="650" y="366"/>
                    </a:lnTo>
                    <a:lnTo>
                      <a:pt x="649" y="376"/>
                    </a:lnTo>
                    <a:lnTo>
                      <a:pt x="672" y="361"/>
                    </a:lnTo>
                    <a:lnTo>
                      <a:pt x="681" y="348"/>
                    </a:lnTo>
                    <a:lnTo>
                      <a:pt x="692" y="336"/>
                    </a:lnTo>
                    <a:lnTo>
                      <a:pt x="697" y="324"/>
                    </a:lnTo>
                    <a:lnTo>
                      <a:pt x="693" y="316"/>
                    </a:lnTo>
                    <a:lnTo>
                      <a:pt x="698" y="309"/>
                    </a:lnTo>
                    <a:lnTo>
                      <a:pt x="725" y="298"/>
                    </a:lnTo>
                    <a:lnTo>
                      <a:pt x="731" y="292"/>
                    </a:lnTo>
                    <a:lnTo>
                      <a:pt x="715" y="287"/>
                    </a:lnTo>
                    <a:lnTo>
                      <a:pt x="709" y="281"/>
                    </a:lnTo>
                    <a:lnTo>
                      <a:pt x="710" y="276"/>
                    </a:lnTo>
                    <a:lnTo>
                      <a:pt x="712" y="266"/>
                    </a:lnTo>
                    <a:lnTo>
                      <a:pt x="709" y="262"/>
                    </a:lnTo>
                    <a:lnTo>
                      <a:pt x="699" y="265"/>
                    </a:lnTo>
                    <a:lnTo>
                      <a:pt x="701" y="255"/>
                    </a:lnTo>
                    <a:lnTo>
                      <a:pt x="706" y="247"/>
                    </a:lnTo>
                    <a:lnTo>
                      <a:pt x="709" y="242"/>
                    </a:lnTo>
                    <a:lnTo>
                      <a:pt x="722" y="247"/>
                    </a:lnTo>
                    <a:lnTo>
                      <a:pt x="751" y="281"/>
                    </a:lnTo>
                    <a:lnTo>
                      <a:pt x="757" y="295"/>
                    </a:lnTo>
                    <a:lnTo>
                      <a:pt x="761" y="323"/>
                    </a:lnTo>
                    <a:lnTo>
                      <a:pt x="768" y="335"/>
                    </a:lnTo>
                    <a:lnTo>
                      <a:pt x="780" y="376"/>
                    </a:lnTo>
                    <a:lnTo>
                      <a:pt x="787" y="389"/>
                    </a:lnTo>
                    <a:lnTo>
                      <a:pt x="796" y="394"/>
                    </a:lnTo>
                    <a:lnTo>
                      <a:pt x="803" y="410"/>
                    </a:lnTo>
                    <a:lnTo>
                      <a:pt x="805" y="409"/>
                    </a:lnTo>
                    <a:lnTo>
                      <a:pt x="821" y="425"/>
                    </a:lnTo>
                    <a:lnTo>
                      <a:pt x="831" y="429"/>
                    </a:lnTo>
                    <a:lnTo>
                      <a:pt x="853" y="430"/>
                    </a:lnTo>
                    <a:lnTo>
                      <a:pt x="853" y="426"/>
                    </a:lnTo>
                    <a:lnTo>
                      <a:pt x="855" y="424"/>
                    </a:lnTo>
                    <a:lnTo>
                      <a:pt x="866" y="424"/>
                    </a:lnTo>
                    <a:lnTo>
                      <a:pt x="866" y="418"/>
                    </a:lnTo>
                    <a:lnTo>
                      <a:pt x="858" y="414"/>
                    </a:lnTo>
                    <a:lnTo>
                      <a:pt x="841" y="420"/>
                    </a:lnTo>
                    <a:lnTo>
                      <a:pt x="844" y="409"/>
                    </a:lnTo>
                    <a:lnTo>
                      <a:pt x="859" y="408"/>
                    </a:lnTo>
                    <a:lnTo>
                      <a:pt x="868" y="403"/>
                    </a:lnTo>
                    <a:lnTo>
                      <a:pt x="863" y="403"/>
                    </a:lnTo>
                    <a:lnTo>
                      <a:pt x="852" y="387"/>
                    </a:lnTo>
                    <a:lnTo>
                      <a:pt x="858" y="381"/>
                    </a:lnTo>
                    <a:lnTo>
                      <a:pt x="871" y="376"/>
                    </a:lnTo>
                    <a:lnTo>
                      <a:pt x="871" y="368"/>
                    </a:lnTo>
                    <a:lnTo>
                      <a:pt x="863" y="366"/>
                    </a:lnTo>
                    <a:lnTo>
                      <a:pt x="863" y="354"/>
                    </a:lnTo>
                    <a:lnTo>
                      <a:pt x="866" y="362"/>
                    </a:lnTo>
                    <a:lnTo>
                      <a:pt x="884" y="341"/>
                    </a:lnTo>
                    <a:lnTo>
                      <a:pt x="887" y="330"/>
                    </a:lnTo>
                    <a:lnTo>
                      <a:pt x="884" y="328"/>
                    </a:lnTo>
                    <a:lnTo>
                      <a:pt x="876" y="333"/>
                    </a:lnTo>
                    <a:lnTo>
                      <a:pt x="873" y="341"/>
                    </a:lnTo>
                    <a:lnTo>
                      <a:pt x="869" y="338"/>
                    </a:lnTo>
                    <a:lnTo>
                      <a:pt x="868" y="328"/>
                    </a:lnTo>
                    <a:lnTo>
                      <a:pt x="871" y="321"/>
                    </a:lnTo>
                    <a:lnTo>
                      <a:pt x="878" y="324"/>
                    </a:lnTo>
                    <a:lnTo>
                      <a:pt x="887" y="322"/>
                    </a:lnTo>
                    <a:lnTo>
                      <a:pt x="892" y="324"/>
                    </a:lnTo>
                    <a:lnTo>
                      <a:pt x="895" y="335"/>
                    </a:lnTo>
                    <a:lnTo>
                      <a:pt x="900" y="325"/>
                    </a:lnTo>
                    <a:lnTo>
                      <a:pt x="907" y="324"/>
                    </a:lnTo>
                    <a:lnTo>
                      <a:pt x="906" y="318"/>
                    </a:lnTo>
                    <a:lnTo>
                      <a:pt x="898" y="316"/>
                    </a:lnTo>
                    <a:lnTo>
                      <a:pt x="893" y="311"/>
                    </a:lnTo>
                    <a:lnTo>
                      <a:pt x="908" y="308"/>
                    </a:lnTo>
                    <a:lnTo>
                      <a:pt x="908" y="313"/>
                    </a:lnTo>
                    <a:lnTo>
                      <a:pt x="912" y="321"/>
                    </a:lnTo>
                    <a:lnTo>
                      <a:pt x="909" y="335"/>
                    </a:lnTo>
                    <a:lnTo>
                      <a:pt x="908" y="359"/>
                    </a:lnTo>
                    <a:lnTo>
                      <a:pt x="906" y="366"/>
                    </a:lnTo>
                    <a:lnTo>
                      <a:pt x="907" y="373"/>
                    </a:lnTo>
                    <a:lnTo>
                      <a:pt x="912" y="378"/>
                    </a:lnTo>
                    <a:lnTo>
                      <a:pt x="919" y="372"/>
                    </a:lnTo>
                    <a:lnTo>
                      <a:pt x="930" y="376"/>
                    </a:lnTo>
                    <a:lnTo>
                      <a:pt x="912" y="409"/>
                    </a:lnTo>
                    <a:lnTo>
                      <a:pt x="907" y="424"/>
                    </a:lnTo>
                    <a:lnTo>
                      <a:pt x="906" y="413"/>
                    </a:lnTo>
                    <a:lnTo>
                      <a:pt x="903" y="424"/>
                    </a:lnTo>
                    <a:lnTo>
                      <a:pt x="903" y="430"/>
                    </a:lnTo>
                    <a:lnTo>
                      <a:pt x="925" y="432"/>
                    </a:lnTo>
                    <a:lnTo>
                      <a:pt x="933" y="425"/>
                    </a:lnTo>
                    <a:lnTo>
                      <a:pt x="938" y="429"/>
                    </a:lnTo>
                    <a:lnTo>
                      <a:pt x="954" y="430"/>
                    </a:lnTo>
                    <a:lnTo>
                      <a:pt x="962" y="424"/>
                    </a:lnTo>
                    <a:lnTo>
                      <a:pt x="965" y="414"/>
                    </a:lnTo>
                    <a:lnTo>
                      <a:pt x="975" y="405"/>
                    </a:lnTo>
                    <a:lnTo>
                      <a:pt x="976" y="394"/>
                    </a:lnTo>
                    <a:lnTo>
                      <a:pt x="981" y="378"/>
                    </a:lnTo>
                    <a:lnTo>
                      <a:pt x="982" y="360"/>
                    </a:lnTo>
                    <a:lnTo>
                      <a:pt x="991" y="360"/>
                    </a:lnTo>
                    <a:lnTo>
                      <a:pt x="1005" y="354"/>
                    </a:lnTo>
                    <a:lnTo>
                      <a:pt x="1016" y="360"/>
                    </a:lnTo>
                    <a:lnTo>
                      <a:pt x="1025" y="359"/>
                    </a:lnTo>
                    <a:lnTo>
                      <a:pt x="1032" y="360"/>
                    </a:lnTo>
                    <a:lnTo>
                      <a:pt x="1032" y="362"/>
                    </a:lnTo>
                    <a:lnTo>
                      <a:pt x="1054" y="360"/>
                    </a:lnTo>
                    <a:lnTo>
                      <a:pt x="1077" y="367"/>
                    </a:lnTo>
                    <a:lnTo>
                      <a:pt x="1107" y="392"/>
                    </a:lnTo>
                    <a:lnTo>
                      <a:pt x="1127" y="418"/>
                    </a:lnTo>
                    <a:lnTo>
                      <a:pt x="1145" y="429"/>
                    </a:lnTo>
                    <a:lnTo>
                      <a:pt x="1166" y="431"/>
                    </a:lnTo>
                    <a:lnTo>
                      <a:pt x="1175" y="438"/>
                    </a:lnTo>
                    <a:lnTo>
                      <a:pt x="1187" y="438"/>
                    </a:lnTo>
                    <a:lnTo>
                      <a:pt x="1207" y="447"/>
                    </a:lnTo>
                    <a:lnTo>
                      <a:pt x="1214" y="446"/>
                    </a:lnTo>
                    <a:lnTo>
                      <a:pt x="1224" y="449"/>
                    </a:lnTo>
                    <a:lnTo>
                      <a:pt x="1229" y="461"/>
                    </a:lnTo>
                    <a:lnTo>
                      <a:pt x="1244" y="470"/>
                    </a:lnTo>
                    <a:lnTo>
                      <a:pt x="1256" y="475"/>
                    </a:lnTo>
                    <a:lnTo>
                      <a:pt x="1282" y="491"/>
                    </a:lnTo>
                    <a:lnTo>
                      <a:pt x="1300" y="492"/>
                    </a:lnTo>
                    <a:lnTo>
                      <a:pt x="1307" y="497"/>
                    </a:lnTo>
                    <a:lnTo>
                      <a:pt x="1319" y="500"/>
                    </a:lnTo>
                    <a:lnTo>
                      <a:pt x="1317" y="496"/>
                    </a:lnTo>
                    <a:lnTo>
                      <a:pt x="1348" y="501"/>
                    </a:lnTo>
                    <a:lnTo>
                      <a:pt x="1360" y="500"/>
                    </a:lnTo>
                    <a:lnTo>
                      <a:pt x="1371" y="513"/>
                    </a:lnTo>
                    <a:lnTo>
                      <a:pt x="1374" y="504"/>
                    </a:lnTo>
                    <a:lnTo>
                      <a:pt x="1357" y="488"/>
                    </a:lnTo>
                    <a:lnTo>
                      <a:pt x="1369" y="485"/>
                    </a:lnTo>
                    <a:lnTo>
                      <a:pt x="1375" y="490"/>
                    </a:lnTo>
                    <a:lnTo>
                      <a:pt x="1386" y="491"/>
                    </a:lnTo>
                    <a:lnTo>
                      <a:pt x="1386" y="485"/>
                    </a:lnTo>
                    <a:lnTo>
                      <a:pt x="1413" y="491"/>
                    </a:lnTo>
                    <a:lnTo>
                      <a:pt x="1407" y="496"/>
                    </a:lnTo>
                    <a:lnTo>
                      <a:pt x="1423" y="505"/>
                    </a:lnTo>
                    <a:lnTo>
                      <a:pt x="1424" y="513"/>
                    </a:lnTo>
                    <a:lnTo>
                      <a:pt x="1434" y="508"/>
                    </a:lnTo>
                    <a:lnTo>
                      <a:pt x="1434" y="517"/>
                    </a:lnTo>
                    <a:lnTo>
                      <a:pt x="1451" y="528"/>
                    </a:lnTo>
                    <a:lnTo>
                      <a:pt x="1463" y="547"/>
                    </a:lnTo>
                    <a:lnTo>
                      <a:pt x="1470" y="553"/>
                    </a:lnTo>
                    <a:lnTo>
                      <a:pt x="1470" y="575"/>
                    </a:lnTo>
                    <a:lnTo>
                      <a:pt x="1478" y="564"/>
                    </a:lnTo>
                    <a:lnTo>
                      <a:pt x="1478" y="576"/>
                    </a:lnTo>
                    <a:lnTo>
                      <a:pt x="1475" y="585"/>
                    </a:lnTo>
                    <a:lnTo>
                      <a:pt x="1479" y="591"/>
                    </a:lnTo>
                    <a:lnTo>
                      <a:pt x="1470" y="590"/>
                    </a:lnTo>
                    <a:lnTo>
                      <a:pt x="1467" y="597"/>
                    </a:lnTo>
                    <a:lnTo>
                      <a:pt x="1461" y="599"/>
                    </a:lnTo>
                    <a:lnTo>
                      <a:pt x="1456" y="590"/>
                    </a:lnTo>
                    <a:lnTo>
                      <a:pt x="1443" y="594"/>
                    </a:lnTo>
                    <a:lnTo>
                      <a:pt x="1424" y="591"/>
                    </a:lnTo>
                    <a:lnTo>
                      <a:pt x="1436" y="597"/>
                    </a:lnTo>
                    <a:lnTo>
                      <a:pt x="1429" y="607"/>
                    </a:lnTo>
                    <a:lnTo>
                      <a:pt x="1409" y="603"/>
                    </a:lnTo>
                    <a:lnTo>
                      <a:pt x="1413" y="609"/>
                    </a:lnTo>
                    <a:lnTo>
                      <a:pt x="1409" y="615"/>
                    </a:lnTo>
                    <a:lnTo>
                      <a:pt x="1409" y="630"/>
                    </a:lnTo>
                    <a:lnTo>
                      <a:pt x="1393" y="639"/>
                    </a:lnTo>
                    <a:lnTo>
                      <a:pt x="1400" y="645"/>
                    </a:lnTo>
                    <a:lnTo>
                      <a:pt x="1405" y="646"/>
                    </a:lnTo>
                    <a:lnTo>
                      <a:pt x="1412" y="644"/>
                    </a:lnTo>
                    <a:lnTo>
                      <a:pt x="1406" y="650"/>
                    </a:lnTo>
                    <a:lnTo>
                      <a:pt x="1420" y="655"/>
                    </a:lnTo>
                    <a:lnTo>
                      <a:pt x="1441" y="667"/>
                    </a:lnTo>
                    <a:lnTo>
                      <a:pt x="1445" y="658"/>
                    </a:lnTo>
                    <a:lnTo>
                      <a:pt x="1454" y="662"/>
                    </a:lnTo>
                    <a:lnTo>
                      <a:pt x="1459" y="668"/>
                    </a:lnTo>
                    <a:lnTo>
                      <a:pt x="1470" y="667"/>
                    </a:lnTo>
                    <a:lnTo>
                      <a:pt x="1482" y="671"/>
                    </a:lnTo>
                    <a:lnTo>
                      <a:pt x="1503" y="669"/>
                    </a:lnTo>
                    <a:lnTo>
                      <a:pt x="1516" y="674"/>
                    </a:lnTo>
                    <a:lnTo>
                      <a:pt x="1535" y="669"/>
                    </a:lnTo>
                    <a:lnTo>
                      <a:pt x="1533" y="673"/>
                    </a:lnTo>
                    <a:lnTo>
                      <a:pt x="1546" y="675"/>
                    </a:lnTo>
                    <a:lnTo>
                      <a:pt x="1570" y="674"/>
                    </a:lnTo>
                    <a:lnTo>
                      <a:pt x="1573" y="667"/>
                    </a:lnTo>
                    <a:lnTo>
                      <a:pt x="1591" y="667"/>
                    </a:lnTo>
                    <a:lnTo>
                      <a:pt x="1588" y="674"/>
                    </a:lnTo>
                    <a:lnTo>
                      <a:pt x="1599" y="674"/>
                    </a:lnTo>
                    <a:lnTo>
                      <a:pt x="1592" y="669"/>
                    </a:lnTo>
                    <a:lnTo>
                      <a:pt x="1601" y="662"/>
                    </a:lnTo>
                    <a:lnTo>
                      <a:pt x="1604" y="669"/>
                    </a:lnTo>
                    <a:lnTo>
                      <a:pt x="1615" y="671"/>
                    </a:lnTo>
                    <a:lnTo>
                      <a:pt x="1616" y="667"/>
                    </a:lnTo>
                    <a:lnTo>
                      <a:pt x="1623" y="668"/>
                    </a:lnTo>
                    <a:lnTo>
                      <a:pt x="1628" y="651"/>
                    </a:lnTo>
                    <a:lnTo>
                      <a:pt x="1639" y="648"/>
                    </a:lnTo>
                    <a:lnTo>
                      <a:pt x="1637" y="667"/>
                    </a:lnTo>
                    <a:lnTo>
                      <a:pt x="1648" y="667"/>
                    </a:lnTo>
                    <a:lnTo>
                      <a:pt x="1655" y="662"/>
                    </a:lnTo>
                    <a:lnTo>
                      <a:pt x="1667" y="644"/>
                    </a:lnTo>
                    <a:lnTo>
                      <a:pt x="1678" y="636"/>
                    </a:lnTo>
                    <a:lnTo>
                      <a:pt x="1691" y="636"/>
                    </a:lnTo>
                    <a:lnTo>
                      <a:pt x="1696" y="626"/>
                    </a:lnTo>
                    <a:lnTo>
                      <a:pt x="1703" y="639"/>
                    </a:lnTo>
                    <a:lnTo>
                      <a:pt x="1701" y="646"/>
                    </a:lnTo>
                    <a:lnTo>
                      <a:pt x="1707" y="650"/>
                    </a:lnTo>
                    <a:lnTo>
                      <a:pt x="1709" y="645"/>
                    </a:lnTo>
                    <a:lnTo>
                      <a:pt x="1713" y="655"/>
                    </a:lnTo>
                    <a:lnTo>
                      <a:pt x="1715" y="658"/>
                    </a:lnTo>
                    <a:lnTo>
                      <a:pt x="1715" y="667"/>
                    </a:lnTo>
                    <a:lnTo>
                      <a:pt x="1713" y="667"/>
                    </a:lnTo>
                    <a:lnTo>
                      <a:pt x="1730" y="673"/>
                    </a:lnTo>
                    <a:lnTo>
                      <a:pt x="1729" y="667"/>
                    </a:lnTo>
                    <a:lnTo>
                      <a:pt x="1757" y="667"/>
                    </a:lnTo>
                    <a:lnTo>
                      <a:pt x="1755" y="675"/>
                    </a:lnTo>
                    <a:lnTo>
                      <a:pt x="1757" y="682"/>
                    </a:lnTo>
                    <a:lnTo>
                      <a:pt x="1755" y="687"/>
                    </a:lnTo>
                    <a:lnTo>
                      <a:pt x="1760" y="695"/>
                    </a:lnTo>
                    <a:lnTo>
                      <a:pt x="1757" y="707"/>
                    </a:lnTo>
                    <a:lnTo>
                      <a:pt x="1763" y="715"/>
                    </a:lnTo>
                    <a:lnTo>
                      <a:pt x="1763" y="709"/>
                    </a:lnTo>
                    <a:lnTo>
                      <a:pt x="1764" y="714"/>
                    </a:lnTo>
                    <a:lnTo>
                      <a:pt x="1769" y="701"/>
                    </a:lnTo>
                    <a:lnTo>
                      <a:pt x="1771" y="683"/>
                    </a:lnTo>
                    <a:lnTo>
                      <a:pt x="1776" y="685"/>
                    </a:lnTo>
                    <a:lnTo>
                      <a:pt x="1776" y="695"/>
                    </a:lnTo>
                    <a:lnTo>
                      <a:pt x="1779" y="695"/>
                    </a:lnTo>
                    <a:lnTo>
                      <a:pt x="1777" y="705"/>
                    </a:lnTo>
                    <a:lnTo>
                      <a:pt x="1777" y="715"/>
                    </a:lnTo>
                    <a:lnTo>
                      <a:pt x="1784" y="718"/>
                    </a:lnTo>
                    <a:lnTo>
                      <a:pt x="1789" y="711"/>
                    </a:lnTo>
                    <a:lnTo>
                      <a:pt x="1796" y="727"/>
                    </a:lnTo>
                    <a:lnTo>
                      <a:pt x="1806" y="727"/>
                    </a:lnTo>
                    <a:lnTo>
                      <a:pt x="1810" y="737"/>
                    </a:lnTo>
                    <a:lnTo>
                      <a:pt x="1817" y="755"/>
                    </a:lnTo>
                    <a:lnTo>
                      <a:pt x="1809" y="764"/>
                    </a:lnTo>
                    <a:lnTo>
                      <a:pt x="1801" y="761"/>
                    </a:lnTo>
                    <a:lnTo>
                      <a:pt x="1791" y="768"/>
                    </a:lnTo>
                    <a:lnTo>
                      <a:pt x="1788" y="764"/>
                    </a:lnTo>
                    <a:lnTo>
                      <a:pt x="1790" y="774"/>
                    </a:lnTo>
                    <a:lnTo>
                      <a:pt x="1801" y="790"/>
                    </a:lnTo>
                    <a:lnTo>
                      <a:pt x="1812" y="804"/>
                    </a:lnTo>
                    <a:lnTo>
                      <a:pt x="1820" y="808"/>
                    </a:lnTo>
                    <a:lnTo>
                      <a:pt x="1821" y="788"/>
                    </a:lnTo>
                    <a:lnTo>
                      <a:pt x="1826" y="787"/>
                    </a:lnTo>
                    <a:lnTo>
                      <a:pt x="1834" y="793"/>
                    </a:lnTo>
                    <a:lnTo>
                      <a:pt x="1843" y="782"/>
                    </a:lnTo>
                    <a:lnTo>
                      <a:pt x="1852" y="785"/>
                    </a:lnTo>
                    <a:lnTo>
                      <a:pt x="1841" y="765"/>
                    </a:lnTo>
                    <a:lnTo>
                      <a:pt x="1850" y="758"/>
                    </a:lnTo>
                    <a:lnTo>
                      <a:pt x="1849" y="755"/>
                    </a:lnTo>
                    <a:lnTo>
                      <a:pt x="1841" y="755"/>
                    </a:lnTo>
                    <a:lnTo>
                      <a:pt x="1834" y="743"/>
                    </a:lnTo>
                    <a:lnTo>
                      <a:pt x="1831" y="727"/>
                    </a:lnTo>
                    <a:lnTo>
                      <a:pt x="1822" y="716"/>
                    </a:lnTo>
                    <a:lnTo>
                      <a:pt x="1827" y="712"/>
                    </a:lnTo>
                    <a:lnTo>
                      <a:pt x="1827" y="695"/>
                    </a:lnTo>
                    <a:lnTo>
                      <a:pt x="1822" y="690"/>
                    </a:lnTo>
                    <a:lnTo>
                      <a:pt x="1822" y="683"/>
                    </a:lnTo>
                    <a:lnTo>
                      <a:pt x="1809" y="675"/>
                    </a:lnTo>
                    <a:lnTo>
                      <a:pt x="1804" y="667"/>
                    </a:lnTo>
                    <a:lnTo>
                      <a:pt x="1812" y="650"/>
                    </a:lnTo>
                    <a:lnTo>
                      <a:pt x="1818" y="651"/>
                    </a:lnTo>
                    <a:lnTo>
                      <a:pt x="1821" y="644"/>
                    </a:lnTo>
                    <a:lnTo>
                      <a:pt x="1827" y="640"/>
                    </a:lnTo>
                    <a:lnTo>
                      <a:pt x="1820" y="637"/>
                    </a:lnTo>
                    <a:lnTo>
                      <a:pt x="1826" y="623"/>
                    </a:lnTo>
                    <a:lnTo>
                      <a:pt x="1839" y="623"/>
                    </a:lnTo>
                    <a:lnTo>
                      <a:pt x="1852" y="614"/>
                    </a:lnTo>
                    <a:lnTo>
                      <a:pt x="1853" y="609"/>
                    </a:lnTo>
                    <a:lnTo>
                      <a:pt x="1853" y="615"/>
                    </a:lnTo>
                    <a:lnTo>
                      <a:pt x="1876" y="613"/>
                    </a:lnTo>
                    <a:lnTo>
                      <a:pt x="1875" y="601"/>
                    </a:lnTo>
                    <a:lnTo>
                      <a:pt x="1884" y="597"/>
                    </a:lnTo>
                    <a:lnTo>
                      <a:pt x="1895" y="599"/>
                    </a:lnTo>
                    <a:lnTo>
                      <a:pt x="1893" y="582"/>
                    </a:lnTo>
                    <a:lnTo>
                      <a:pt x="1897" y="578"/>
                    </a:lnTo>
                    <a:lnTo>
                      <a:pt x="1901" y="591"/>
                    </a:lnTo>
                    <a:lnTo>
                      <a:pt x="1907" y="575"/>
                    </a:lnTo>
                    <a:lnTo>
                      <a:pt x="1912" y="569"/>
                    </a:lnTo>
                    <a:lnTo>
                      <a:pt x="1909" y="559"/>
                    </a:lnTo>
                    <a:lnTo>
                      <a:pt x="1924" y="553"/>
                    </a:lnTo>
                    <a:lnTo>
                      <a:pt x="1918" y="550"/>
                    </a:lnTo>
                    <a:lnTo>
                      <a:pt x="1925" y="542"/>
                    </a:lnTo>
                    <a:lnTo>
                      <a:pt x="1925" y="533"/>
                    </a:lnTo>
                    <a:lnTo>
                      <a:pt x="1918" y="537"/>
                    </a:lnTo>
                    <a:lnTo>
                      <a:pt x="1916" y="533"/>
                    </a:lnTo>
                    <a:lnTo>
                      <a:pt x="1884" y="545"/>
                    </a:lnTo>
                    <a:lnTo>
                      <a:pt x="1891" y="555"/>
                    </a:lnTo>
                    <a:lnTo>
                      <a:pt x="1875" y="558"/>
                    </a:lnTo>
                    <a:lnTo>
                      <a:pt x="1882" y="575"/>
                    </a:lnTo>
                    <a:lnTo>
                      <a:pt x="1884" y="566"/>
                    </a:lnTo>
                    <a:lnTo>
                      <a:pt x="1884" y="585"/>
                    </a:lnTo>
                    <a:lnTo>
                      <a:pt x="1881" y="590"/>
                    </a:lnTo>
                    <a:lnTo>
                      <a:pt x="1877" y="583"/>
                    </a:lnTo>
                    <a:lnTo>
                      <a:pt x="1880" y="578"/>
                    </a:lnTo>
                    <a:lnTo>
                      <a:pt x="1875" y="581"/>
                    </a:lnTo>
                    <a:lnTo>
                      <a:pt x="1874" y="575"/>
                    </a:lnTo>
                    <a:lnTo>
                      <a:pt x="1863" y="575"/>
                    </a:lnTo>
                    <a:lnTo>
                      <a:pt x="1858" y="577"/>
                    </a:lnTo>
                    <a:lnTo>
                      <a:pt x="1852" y="588"/>
                    </a:lnTo>
                    <a:lnTo>
                      <a:pt x="1849" y="582"/>
                    </a:lnTo>
                    <a:lnTo>
                      <a:pt x="1834" y="581"/>
                    </a:lnTo>
                    <a:lnTo>
                      <a:pt x="1832" y="576"/>
                    </a:lnTo>
                    <a:lnTo>
                      <a:pt x="1818" y="581"/>
                    </a:lnTo>
                    <a:lnTo>
                      <a:pt x="1812" y="587"/>
                    </a:lnTo>
                    <a:lnTo>
                      <a:pt x="1815" y="594"/>
                    </a:lnTo>
                    <a:lnTo>
                      <a:pt x="1822" y="596"/>
                    </a:lnTo>
                    <a:lnTo>
                      <a:pt x="1822" y="601"/>
                    </a:lnTo>
                    <a:lnTo>
                      <a:pt x="1827" y="603"/>
                    </a:lnTo>
                    <a:lnTo>
                      <a:pt x="1817" y="605"/>
                    </a:lnTo>
                    <a:lnTo>
                      <a:pt x="1809" y="612"/>
                    </a:lnTo>
                    <a:lnTo>
                      <a:pt x="1804" y="609"/>
                    </a:lnTo>
                    <a:lnTo>
                      <a:pt x="1810" y="605"/>
                    </a:lnTo>
                    <a:lnTo>
                      <a:pt x="1791" y="608"/>
                    </a:lnTo>
                    <a:lnTo>
                      <a:pt x="1791" y="602"/>
                    </a:lnTo>
                    <a:lnTo>
                      <a:pt x="1783" y="605"/>
                    </a:lnTo>
                    <a:lnTo>
                      <a:pt x="1785" y="597"/>
                    </a:lnTo>
                    <a:lnTo>
                      <a:pt x="1777" y="597"/>
                    </a:lnTo>
                    <a:lnTo>
                      <a:pt x="1779" y="590"/>
                    </a:lnTo>
                    <a:lnTo>
                      <a:pt x="1766" y="594"/>
                    </a:lnTo>
                    <a:lnTo>
                      <a:pt x="1763" y="590"/>
                    </a:lnTo>
                    <a:lnTo>
                      <a:pt x="1764" y="578"/>
                    </a:lnTo>
                    <a:lnTo>
                      <a:pt x="1776" y="564"/>
                    </a:lnTo>
                    <a:lnTo>
                      <a:pt x="1776" y="558"/>
                    </a:lnTo>
                    <a:lnTo>
                      <a:pt x="1783" y="542"/>
                    </a:lnTo>
                    <a:lnTo>
                      <a:pt x="1790" y="537"/>
                    </a:lnTo>
                    <a:lnTo>
                      <a:pt x="1822" y="533"/>
                    </a:lnTo>
                    <a:lnTo>
                      <a:pt x="1846" y="521"/>
                    </a:lnTo>
                    <a:lnTo>
                      <a:pt x="1861" y="516"/>
                    </a:lnTo>
                    <a:lnTo>
                      <a:pt x="1868" y="506"/>
                    </a:lnTo>
                    <a:lnTo>
                      <a:pt x="1882" y="501"/>
                    </a:lnTo>
                    <a:lnTo>
                      <a:pt x="1884" y="492"/>
                    </a:lnTo>
                    <a:lnTo>
                      <a:pt x="1897" y="496"/>
                    </a:lnTo>
                    <a:lnTo>
                      <a:pt x="1907" y="486"/>
                    </a:lnTo>
                    <a:lnTo>
                      <a:pt x="1916" y="492"/>
                    </a:lnTo>
                    <a:lnTo>
                      <a:pt x="1919" y="497"/>
                    </a:lnTo>
                    <a:lnTo>
                      <a:pt x="1927" y="499"/>
                    </a:lnTo>
                    <a:lnTo>
                      <a:pt x="1929" y="513"/>
                    </a:lnTo>
                    <a:lnTo>
                      <a:pt x="1944" y="522"/>
                    </a:lnTo>
                    <a:lnTo>
                      <a:pt x="1936" y="528"/>
                    </a:lnTo>
                    <a:lnTo>
                      <a:pt x="1944" y="537"/>
                    </a:lnTo>
                    <a:lnTo>
                      <a:pt x="1945" y="547"/>
                    </a:lnTo>
                    <a:lnTo>
                      <a:pt x="1954" y="551"/>
                    </a:lnTo>
                    <a:lnTo>
                      <a:pt x="1954" y="558"/>
                    </a:lnTo>
                    <a:lnTo>
                      <a:pt x="1945" y="558"/>
                    </a:lnTo>
                    <a:lnTo>
                      <a:pt x="1939" y="560"/>
                    </a:lnTo>
                    <a:lnTo>
                      <a:pt x="1939" y="565"/>
                    </a:lnTo>
                    <a:lnTo>
                      <a:pt x="1945" y="564"/>
                    </a:lnTo>
                    <a:lnTo>
                      <a:pt x="1954" y="575"/>
                    </a:lnTo>
                    <a:lnTo>
                      <a:pt x="1960" y="577"/>
                    </a:lnTo>
                    <a:lnTo>
                      <a:pt x="1962" y="582"/>
                    </a:lnTo>
                    <a:lnTo>
                      <a:pt x="1971" y="593"/>
                    </a:lnTo>
                    <a:lnTo>
                      <a:pt x="1989" y="597"/>
                    </a:lnTo>
                    <a:lnTo>
                      <a:pt x="1988" y="599"/>
                    </a:lnTo>
                    <a:lnTo>
                      <a:pt x="1989" y="608"/>
                    </a:lnTo>
                    <a:lnTo>
                      <a:pt x="1989" y="618"/>
                    </a:lnTo>
                    <a:lnTo>
                      <a:pt x="1999" y="625"/>
                    </a:lnTo>
                    <a:lnTo>
                      <a:pt x="2006" y="624"/>
                    </a:lnTo>
                    <a:lnTo>
                      <a:pt x="2020" y="630"/>
                    </a:lnTo>
                    <a:lnTo>
                      <a:pt x="2030" y="624"/>
                    </a:lnTo>
                    <a:lnTo>
                      <a:pt x="2038" y="628"/>
                    </a:lnTo>
                    <a:lnTo>
                      <a:pt x="2038" y="619"/>
                    </a:lnTo>
                    <a:lnTo>
                      <a:pt x="2046" y="624"/>
                    </a:lnTo>
                    <a:lnTo>
                      <a:pt x="2051" y="615"/>
                    </a:lnTo>
                    <a:lnTo>
                      <a:pt x="2051" y="605"/>
                    </a:lnTo>
                    <a:lnTo>
                      <a:pt x="2068" y="613"/>
                    </a:lnTo>
                    <a:lnTo>
                      <a:pt x="2068" y="630"/>
                    </a:lnTo>
                    <a:lnTo>
                      <a:pt x="2083" y="645"/>
                    </a:lnTo>
                    <a:lnTo>
                      <a:pt x="2090" y="650"/>
                    </a:lnTo>
                    <a:lnTo>
                      <a:pt x="2099" y="667"/>
                    </a:lnTo>
                    <a:lnTo>
                      <a:pt x="2106" y="667"/>
                    </a:lnTo>
                    <a:lnTo>
                      <a:pt x="2121" y="678"/>
                    </a:lnTo>
                    <a:lnTo>
                      <a:pt x="2129" y="677"/>
                    </a:lnTo>
                    <a:lnTo>
                      <a:pt x="2129" y="668"/>
                    </a:lnTo>
                    <a:lnTo>
                      <a:pt x="2137" y="669"/>
                    </a:lnTo>
                    <a:lnTo>
                      <a:pt x="2139" y="667"/>
                    </a:lnTo>
                    <a:lnTo>
                      <a:pt x="2148" y="673"/>
                    </a:lnTo>
                    <a:lnTo>
                      <a:pt x="2150" y="669"/>
                    </a:lnTo>
                    <a:lnTo>
                      <a:pt x="2164" y="677"/>
                    </a:lnTo>
                    <a:lnTo>
                      <a:pt x="2182" y="667"/>
                    </a:lnTo>
                    <a:lnTo>
                      <a:pt x="2204" y="673"/>
                    </a:lnTo>
                    <a:lnTo>
                      <a:pt x="2221" y="667"/>
                    </a:lnTo>
                    <a:lnTo>
                      <a:pt x="2230" y="655"/>
                    </a:lnTo>
                    <a:lnTo>
                      <a:pt x="2267" y="660"/>
                    </a:lnTo>
                    <a:lnTo>
                      <a:pt x="2275" y="657"/>
                    </a:lnTo>
                    <a:lnTo>
                      <a:pt x="2290" y="671"/>
                    </a:lnTo>
                    <a:lnTo>
                      <a:pt x="2293" y="668"/>
                    </a:lnTo>
                    <a:lnTo>
                      <a:pt x="2300" y="667"/>
                    </a:lnTo>
                    <a:lnTo>
                      <a:pt x="2300" y="673"/>
                    </a:lnTo>
                    <a:lnTo>
                      <a:pt x="2322" y="667"/>
                    </a:lnTo>
                    <a:lnTo>
                      <a:pt x="2337" y="667"/>
                    </a:lnTo>
                    <a:lnTo>
                      <a:pt x="2328" y="655"/>
                    </a:lnTo>
                    <a:lnTo>
                      <a:pt x="2328" y="650"/>
                    </a:lnTo>
                    <a:lnTo>
                      <a:pt x="2321" y="640"/>
                    </a:lnTo>
                    <a:lnTo>
                      <a:pt x="2317" y="630"/>
                    </a:lnTo>
                    <a:lnTo>
                      <a:pt x="2322" y="623"/>
                    </a:lnTo>
                    <a:lnTo>
                      <a:pt x="2328" y="623"/>
                    </a:lnTo>
                    <a:lnTo>
                      <a:pt x="2331" y="625"/>
                    </a:lnTo>
                    <a:lnTo>
                      <a:pt x="2336" y="636"/>
                    </a:lnTo>
                    <a:lnTo>
                      <a:pt x="2342" y="641"/>
                    </a:lnTo>
                    <a:lnTo>
                      <a:pt x="2342" y="655"/>
                    </a:lnTo>
                    <a:lnTo>
                      <a:pt x="2349" y="667"/>
                    </a:lnTo>
                    <a:lnTo>
                      <a:pt x="2359" y="669"/>
                    </a:lnTo>
                    <a:lnTo>
                      <a:pt x="2364" y="678"/>
                    </a:lnTo>
                    <a:lnTo>
                      <a:pt x="2377" y="683"/>
                    </a:lnTo>
                    <a:lnTo>
                      <a:pt x="2384" y="689"/>
                    </a:lnTo>
                    <a:lnTo>
                      <a:pt x="2396" y="688"/>
                    </a:lnTo>
                    <a:lnTo>
                      <a:pt x="2404" y="677"/>
                    </a:lnTo>
                    <a:lnTo>
                      <a:pt x="2403" y="641"/>
                    </a:lnTo>
                    <a:lnTo>
                      <a:pt x="2398" y="641"/>
                    </a:lnTo>
                    <a:lnTo>
                      <a:pt x="2397" y="650"/>
                    </a:lnTo>
                    <a:lnTo>
                      <a:pt x="2390" y="650"/>
                    </a:lnTo>
                    <a:lnTo>
                      <a:pt x="2390" y="641"/>
                    </a:lnTo>
                    <a:lnTo>
                      <a:pt x="2385" y="636"/>
                    </a:lnTo>
                    <a:lnTo>
                      <a:pt x="2364" y="637"/>
                    </a:lnTo>
                    <a:lnTo>
                      <a:pt x="2359" y="646"/>
                    </a:lnTo>
                    <a:lnTo>
                      <a:pt x="2360" y="650"/>
                    </a:lnTo>
                    <a:lnTo>
                      <a:pt x="2361" y="658"/>
                    </a:lnTo>
                    <a:lnTo>
                      <a:pt x="2354" y="656"/>
                    </a:lnTo>
                    <a:lnTo>
                      <a:pt x="2348" y="636"/>
                    </a:lnTo>
                    <a:lnTo>
                      <a:pt x="2339" y="624"/>
                    </a:lnTo>
                    <a:lnTo>
                      <a:pt x="2334" y="614"/>
                    </a:lnTo>
                    <a:lnTo>
                      <a:pt x="2342" y="619"/>
                    </a:lnTo>
                    <a:lnTo>
                      <a:pt x="2342" y="605"/>
                    </a:lnTo>
                    <a:lnTo>
                      <a:pt x="2331" y="596"/>
                    </a:lnTo>
                    <a:lnTo>
                      <a:pt x="2331" y="590"/>
                    </a:lnTo>
                    <a:lnTo>
                      <a:pt x="2321" y="575"/>
                    </a:lnTo>
                    <a:lnTo>
                      <a:pt x="2328" y="575"/>
                    </a:lnTo>
                    <a:lnTo>
                      <a:pt x="2334" y="583"/>
                    </a:lnTo>
                    <a:lnTo>
                      <a:pt x="2339" y="578"/>
                    </a:lnTo>
                    <a:lnTo>
                      <a:pt x="2339" y="575"/>
                    </a:lnTo>
                    <a:lnTo>
                      <a:pt x="2349" y="575"/>
                    </a:lnTo>
                    <a:lnTo>
                      <a:pt x="2353" y="581"/>
                    </a:lnTo>
                    <a:lnTo>
                      <a:pt x="2374" y="577"/>
                    </a:lnTo>
                    <a:lnTo>
                      <a:pt x="2374" y="575"/>
                    </a:lnTo>
                    <a:lnTo>
                      <a:pt x="2358" y="554"/>
                    </a:lnTo>
                    <a:lnTo>
                      <a:pt x="2365" y="551"/>
                    </a:lnTo>
                    <a:lnTo>
                      <a:pt x="2377" y="554"/>
                    </a:lnTo>
                    <a:lnTo>
                      <a:pt x="2379" y="562"/>
                    </a:lnTo>
                    <a:lnTo>
                      <a:pt x="2390" y="575"/>
                    </a:lnTo>
                    <a:lnTo>
                      <a:pt x="2385" y="559"/>
                    </a:lnTo>
                    <a:lnTo>
                      <a:pt x="2398" y="560"/>
                    </a:lnTo>
                    <a:lnTo>
                      <a:pt x="2404" y="575"/>
                    </a:lnTo>
                    <a:lnTo>
                      <a:pt x="2420" y="582"/>
                    </a:lnTo>
                    <a:lnTo>
                      <a:pt x="2414" y="590"/>
                    </a:lnTo>
                    <a:lnTo>
                      <a:pt x="2422" y="594"/>
                    </a:lnTo>
                    <a:lnTo>
                      <a:pt x="2439" y="587"/>
                    </a:lnTo>
                    <a:lnTo>
                      <a:pt x="2439" y="594"/>
                    </a:lnTo>
                    <a:lnTo>
                      <a:pt x="2434" y="605"/>
                    </a:lnTo>
                    <a:lnTo>
                      <a:pt x="2433" y="615"/>
                    </a:lnTo>
                    <a:lnTo>
                      <a:pt x="2427" y="623"/>
                    </a:lnTo>
                    <a:lnTo>
                      <a:pt x="2431" y="628"/>
                    </a:lnTo>
                    <a:lnTo>
                      <a:pt x="2439" y="624"/>
                    </a:lnTo>
                    <a:lnTo>
                      <a:pt x="2443" y="631"/>
                    </a:lnTo>
                    <a:lnTo>
                      <a:pt x="2443" y="612"/>
                    </a:lnTo>
                    <a:lnTo>
                      <a:pt x="2466" y="596"/>
                    </a:lnTo>
                    <a:lnTo>
                      <a:pt x="2467" y="597"/>
                    </a:lnTo>
                    <a:lnTo>
                      <a:pt x="2466" y="607"/>
                    </a:lnTo>
                    <a:lnTo>
                      <a:pt x="2467" y="619"/>
                    </a:lnTo>
                    <a:lnTo>
                      <a:pt x="2466" y="636"/>
                    </a:lnTo>
                    <a:lnTo>
                      <a:pt x="2460" y="650"/>
                    </a:lnTo>
                    <a:lnTo>
                      <a:pt x="2459" y="668"/>
                    </a:lnTo>
                    <a:lnTo>
                      <a:pt x="2466" y="683"/>
                    </a:lnTo>
                    <a:lnTo>
                      <a:pt x="2446" y="695"/>
                    </a:lnTo>
                    <a:lnTo>
                      <a:pt x="2451" y="712"/>
                    </a:lnTo>
                    <a:lnTo>
                      <a:pt x="2466" y="711"/>
                    </a:lnTo>
                    <a:lnTo>
                      <a:pt x="2466" y="736"/>
                    </a:lnTo>
                    <a:lnTo>
                      <a:pt x="2482" y="720"/>
                    </a:lnTo>
                    <a:lnTo>
                      <a:pt x="2486" y="727"/>
                    </a:lnTo>
                    <a:lnTo>
                      <a:pt x="2495" y="718"/>
                    </a:lnTo>
                    <a:lnTo>
                      <a:pt x="2495" y="727"/>
                    </a:lnTo>
                    <a:lnTo>
                      <a:pt x="2489" y="733"/>
                    </a:lnTo>
                    <a:lnTo>
                      <a:pt x="2494" y="743"/>
                    </a:lnTo>
                    <a:lnTo>
                      <a:pt x="2504" y="744"/>
                    </a:lnTo>
                    <a:lnTo>
                      <a:pt x="2509" y="727"/>
                    </a:lnTo>
                    <a:lnTo>
                      <a:pt x="2504" y="711"/>
                    </a:lnTo>
                    <a:lnTo>
                      <a:pt x="2506" y="695"/>
                    </a:lnTo>
                    <a:lnTo>
                      <a:pt x="2502" y="682"/>
                    </a:lnTo>
                    <a:lnTo>
                      <a:pt x="2488" y="673"/>
                    </a:lnTo>
                    <a:lnTo>
                      <a:pt x="2488" y="667"/>
                    </a:lnTo>
                    <a:lnTo>
                      <a:pt x="2495" y="636"/>
                    </a:lnTo>
                    <a:lnTo>
                      <a:pt x="2492" y="631"/>
                    </a:lnTo>
                    <a:lnTo>
                      <a:pt x="2489" y="620"/>
                    </a:lnTo>
                    <a:lnTo>
                      <a:pt x="2495" y="620"/>
                    </a:lnTo>
                    <a:lnTo>
                      <a:pt x="2500" y="618"/>
                    </a:lnTo>
                    <a:lnTo>
                      <a:pt x="2504" y="620"/>
                    </a:lnTo>
                    <a:lnTo>
                      <a:pt x="2506" y="625"/>
                    </a:lnTo>
                    <a:lnTo>
                      <a:pt x="2510" y="623"/>
                    </a:lnTo>
                    <a:lnTo>
                      <a:pt x="2521" y="621"/>
                    </a:lnTo>
                    <a:lnTo>
                      <a:pt x="2533" y="628"/>
                    </a:lnTo>
                    <a:lnTo>
                      <a:pt x="2540" y="625"/>
                    </a:lnTo>
                    <a:lnTo>
                      <a:pt x="2545" y="613"/>
                    </a:lnTo>
                    <a:lnTo>
                      <a:pt x="2549" y="607"/>
                    </a:lnTo>
                    <a:lnTo>
                      <a:pt x="2563" y="599"/>
                    </a:lnTo>
                    <a:lnTo>
                      <a:pt x="2563" y="590"/>
                    </a:lnTo>
                    <a:lnTo>
                      <a:pt x="2569" y="574"/>
                    </a:lnTo>
                    <a:lnTo>
                      <a:pt x="2595" y="555"/>
                    </a:lnTo>
                    <a:lnTo>
                      <a:pt x="2602" y="544"/>
                    </a:lnTo>
                    <a:lnTo>
                      <a:pt x="2591" y="542"/>
                    </a:lnTo>
                    <a:lnTo>
                      <a:pt x="2594" y="520"/>
                    </a:lnTo>
                    <a:lnTo>
                      <a:pt x="2592" y="506"/>
                    </a:lnTo>
                    <a:lnTo>
                      <a:pt x="2589" y="491"/>
                    </a:lnTo>
                    <a:lnTo>
                      <a:pt x="2576" y="483"/>
                    </a:lnTo>
                    <a:lnTo>
                      <a:pt x="2575" y="491"/>
                    </a:lnTo>
                    <a:lnTo>
                      <a:pt x="2573" y="499"/>
                    </a:lnTo>
                    <a:lnTo>
                      <a:pt x="2572" y="508"/>
                    </a:lnTo>
                    <a:lnTo>
                      <a:pt x="2579" y="505"/>
                    </a:lnTo>
                    <a:lnTo>
                      <a:pt x="2583" y="497"/>
                    </a:lnTo>
                    <a:lnTo>
                      <a:pt x="2570" y="522"/>
                    </a:lnTo>
                    <a:lnTo>
                      <a:pt x="2551" y="528"/>
                    </a:lnTo>
                    <a:lnTo>
                      <a:pt x="2538" y="526"/>
                    </a:lnTo>
                    <a:lnTo>
                      <a:pt x="2542" y="516"/>
                    </a:lnTo>
                    <a:lnTo>
                      <a:pt x="2543" y="494"/>
                    </a:lnTo>
                    <a:lnTo>
                      <a:pt x="2547" y="491"/>
                    </a:lnTo>
                    <a:lnTo>
                      <a:pt x="2554" y="492"/>
                    </a:lnTo>
                    <a:lnTo>
                      <a:pt x="2563" y="472"/>
                    </a:lnTo>
                    <a:lnTo>
                      <a:pt x="2563" y="462"/>
                    </a:lnTo>
                    <a:lnTo>
                      <a:pt x="2557" y="465"/>
                    </a:lnTo>
                    <a:lnTo>
                      <a:pt x="2557" y="463"/>
                    </a:lnTo>
                    <a:lnTo>
                      <a:pt x="2558" y="449"/>
                    </a:lnTo>
                    <a:lnTo>
                      <a:pt x="2567" y="432"/>
                    </a:lnTo>
                    <a:lnTo>
                      <a:pt x="2586" y="425"/>
                    </a:lnTo>
                    <a:lnTo>
                      <a:pt x="2589" y="421"/>
                    </a:lnTo>
                    <a:lnTo>
                      <a:pt x="2581" y="436"/>
                    </a:lnTo>
                    <a:lnTo>
                      <a:pt x="2581" y="451"/>
                    </a:lnTo>
                    <a:lnTo>
                      <a:pt x="2585" y="458"/>
                    </a:lnTo>
                    <a:lnTo>
                      <a:pt x="2595" y="445"/>
                    </a:lnTo>
                    <a:lnTo>
                      <a:pt x="2599" y="427"/>
                    </a:lnTo>
                    <a:lnTo>
                      <a:pt x="2594" y="408"/>
                    </a:lnTo>
                    <a:lnTo>
                      <a:pt x="2583" y="408"/>
                    </a:lnTo>
                    <a:lnTo>
                      <a:pt x="2569" y="420"/>
                    </a:lnTo>
                    <a:lnTo>
                      <a:pt x="2556" y="418"/>
                    </a:lnTo>
                    <a:lnTo>
                      <a:pt x="2542" y="391"/>
                    </a:lnTo>
                    <a:lnTo>
                      <a:pt x="2536" y="386"/>
                    </a:lnTo>
                    <a:lnTo>
                      <a:pt x="2537" y="394"/>
                    </a:lnTo>
                    <a:lnTo>
                      <a:pt x="2532" y="399"/>
                    </a:lnTo>
                    <a:lnTo>
                      <a:pt x="2524" y="392"/>
                    </a:lnTo>
                    <a:lnTo>
                      <a:pt x="2524" y="387"/>
                    </a:lnTo>
                    <a:lnTo>
                      <a:pt x="2508" y="379"/>
                    </a:lnTo>
                    <a:lnTo>
                      <a:pt x="2505" y="372"/>
                    </a:lnTo>
                    <a:lnTo>
                      <a:pt x="2505" y="367"/>
                    </a:lnTo>
                    <a:lnTo>
                      <a:pt x="2479" y="370"/>
                    </a:lnTo>
                    <a:lnTo>
                      <a:pt x="2465" y="360"/>
                    </a:lnTo>
                    <a:lnTo>
                      <a:pt x="2461" y="352"/>
                    </a:lnTo>
                    <a:lnTo>
                      <a:pt x="2465" y="345"/>
                    </a:lnTo>
                    <a:lnTo>
                      <a:pt x="2447" y="336"/>
                    </a:lnTo>
                    <a:lnTo>
                      <a:pt x="2445" y="328"/>
                    </a:lnTo>
                    <a:lnTo>
                      <a:pt x="2436" y="318"/>
                    </a:lnTo>
                    <a:lnTo>
                      <a:pt x="2434" y="290"/>
                    </a:lnTo>
                    <a:lnTo>
                      <a:pt x="2434" y="275"/>
                    </a:lnTo>
                    <a:lnTo>
                      <a:pt x="2435" y="266"/>
                    </a:lnTo>
                    <a:lnTo>
                      <a:pt x="2441" y="262"/>
                    </a:lnTo>
                    <a:lnTo>
                      <a:pt x="2445" y="262"/>
                    </a:lnTo>
                    <a:lnTo>
                      <a:pt x="2456" y="236"/>
                    </a:lnTo>
                    <a:lnTo>
                      <a:pt x="2459" y="236"/>
                    </a:lnTo>
                    <a:lnTo>
                      <a:pt x="2461" y="242"/>
                    </a:lnTo>
                    <a:lnTo>
                      <a:pt x="2465" y="237"/>
                    </a:lnTo>
                    <a:lnTo>
                      <a:pt x="2466" y="222"/>
                    </a:lnTo>
                    <a:lnTo>
                      <a:pt x="2461" y="227"/>
                    </a:lnTo>
                    <a:lnTo>
                      <a:pt x="2452" y="204"/>
                    </a:lnTo>
                    <a:lnTo>
                      <a:pt x="2444" y="194"/>
                    </a:lnTo>
                    <a:lnTo>
                      <a:pt x="2444" y="184"/>
                    </a:lnTo>
                    <a:lnTo>
                      <a:pt x="2445" y="171"/>
                    </a:lnTo>
                    <a:lnTo>
                      <a:pt x="2452" y="156"/>
                    </a:lnTo>
                    <a:lnTo>
                      <a:pt x="2449" y="156"/>
                    </a:lnTo>
                    <a:lnTo>
                      <a:pt x="2450" y="145"/>
                    </a:lnTo>
                    <a:lnTo>
                      <a:pt x="2451" y="137"/>
                    </a:lnTo>
                    <a:lnTo>
                      <a:pt x="2451" y="122"/>
                    </a:lnTo>
                    <a:lnTo>
                      <a:pt x="2455" y="117"/>
                    </a:lnTo>
                    <a:lnTo>
                      <a:pt x="2460" y="118"/>
                    </a:lnTo>
                    <a:lnTo>
                      <a:pt x="2461" y="114"/>
                    </a:lnTo>
                    <a:lnTo>
                      <a:pt x="2462" y="106"/>
                    </a:lnTo>
                    <a:lnTo>
                      <a:pt x="2470" y="101"/>
                    </a:lnTo>
                    <a:lnTo>
                      <a:pt x="2488" y="124"/>
                    </a:lnTo>
                    <a:lnTo>
                      <a:pt x="2492" y="123"/>
                    </a:lnTo>
                    <a:lnTo>
                      <a:pt x="2495" y="107"/>
                    </a:lnTo>
                    <a:lnTo>
                      <a:pt x="2493" y="86"/>
                    </a:lnTo>
                    <a:lnTo>
                      <a:pt x="2487" y="85"/>
                    </a:lnTo>
                    <a:lnTo>
                      <a:pt x="2481" y="79"/>
                    </a:lnTo>
                    <a:lnTo>
                      <a:pt x="2479" y="67"/>
                    </a:lnTo>
                    <a:lnTo>
                      <a:pt x="2488" y="52"/>
                    </a:lnTo>
                    <a:lnTo>
                      <a:pt x="2502" y="36"/>
                    </a:lnTo>
                    <a:lnTo>
                      <a:pt x="2505" y="26"/>
                    </a:lnTo>
                    <a:lnTo>
                      <a:pt x="2506" y="16"/>
                    </a:lnTo>
                    <a:lnTo>
                      <a:pt x="2513" y="2"/>
                    </a:lnTo>
                    <a:lnTo>
                      <a:pt x="2522" y="0"/>
                    </a:lnTo>
                    <a:lnTo>
                      <a:pt x="2531" y="2"/>
                    </a:lnTo>
                    <a:lnTo>
                      <a:pt x="2541" y="0"/>
                    </a:lnTo>
                    <a:lnTo>
                      <a:pt x="2551" y="10"/>
                    </a:lnTo>
                    <a:lnTo>
                      <a:pt x="2549" y="18"/>
                    </a:lnTo>
                    <a:lnTo>
                      <a:pt x="2546" y="22"/>
                    </a:lnTo>
                    <a:lnTo>
                      <a:pt x="2545" y="32"/>
                    </a:lnTo>
                    <a:lnTo>
                      <a:pt x="2546" y="38"/>
                    </a:lnTo>
                    <a:lnTo>
                      <a:pt x="2554" y="32"/>
                    </a:lnTo>
                    <a:lnTo>
                      <a:pt x="2554" y="49"/>
                    </a:lnTo>
                    <a:lnTo>
                      <a:pt x="2564" y="40"/>
                    </a:lnTo>
                    <a:lnTo>
                      <a:pt x="2567" y="32"/>
                    </a:lnTo>
                    <a:lnTo>
                      <a:pt x="2576" y="44"/>
                    </a:lnTo>
                    <a:lnTo>
                      <a:pt x="2594" y="37"/>
                    </a:lnTo>
                    <a:lnTo>
                      <a:pt x="2594" y="47"/>
                    </a:lnTo>
                    <a:lnTo>
                      <a:pt x="2590" y="63"/>
                    </a:lnTo>
                    <a:lnTo>
                      <a:pt x="2595" y="75"/>
                    </a:lnTo>
                    <a:lnTo>
                      <a:pt x="2605" y="76"/>
                    </a:lnTo>
                    <a:lnTo>
                      <a:pt x="2632" y="115"/>
                    </a:lnTo>
                    <a:lnTo>
                      <a:pt x="2637" y="147"/>
                    </a:lnTo>
                    <a:lnTo>
                      <a:pt x="2638" y="167"/>
                    </a:lnTo>
                    <a:lnTo>
                      <a:pt x="2637" y="190"/>
                    </a:lnTo>
                    <a:lnTo>
                      <a:pt x="2633" y="189"/>
                    </a:lnTo>
                    <a:lnTo>
                      <a:pt x="2634" y="198"/>
                    </a:lnTo>
                    <a:lnTo>
                      <a:pt x="2645" y="201"/>
                    </a:lnTo>
                    <a:lnTo>
                      <a:pt x="2648" y="221"/>
                    </a:lnTo>
                    <a:lnTo>
                      <a:pt x="2662" y="220"/>
                    </a:lnTo>
                    <a:lnTo>
                      <a:pt x="2671" y="230"/>
                    </a:lnTo>
                    <a:lnTo>
                      <a:pt x="2671" y="244"/>
                    </a:lnTo>
                    <a:lnTo>
                      <a:pt x="2672" y="251"/>
                    </a:lnTo>
                    <a:lnTo>
                      <a:pt x="2681" y="264"/>
                    </a:lnTo>
                    <a:lnTo>
                      <a:pt x="2683" y="274"/>
                    </a:lnTo>
                    <a:lnTo>
                      <a:pt x="2685" y="284"/>
                    </a:lnTo>
                    <a:lnTo>
                      <a:pt x="2688" y="284"/>
                    </a:lnTo>
                    <a:lnTo>
                      <a:pt x="2692" y="279"/>
                    </a:lnTo>
                    <a:lnTo>
                      <a:pt x="2693" y="274"/>
                    </a:lnTo>
                    <a:lnTo>
                      <a:pt x="2701" y="280"/>
                    </a:lnTo>
                    <a:lnTo>
                      <a:pt x="2703" y="297"/>
                    </a:lnTo>
                    <a:lnTo>
                      <a:pt x="2709" y="301"/>
                    </a:lnTo>
                    <a:lnTo>
                      <a:pt x="2713" y="308"/>
                    </a:lnTo>
                    <a:lnTo>
                      <a:pt x="2694" y="312"/>
                    </a:lnTo>
                    <a:lnTo>
                      <a:pt x="2671" y="301"/>
                    </a:lnTo>
                    <a:lnTo>
                      <a:pt x="2664" y="302"/>
                    </a:lnTo>
                    <a:lnTo>
                      <a:pt x="2665" y="306"/>
                    </a:lnTo>
                    <a:lnTo>
                      <a:pt x="2665" y="312"/>
                    </a:lnTo>
                    <a:lnTo>
                      <a:pt x="2661" y="316"/>
                    </a:lnTo>
                    <a:lnTo>
                      <a:pt x="2661" y="318"/>
                    </a:lnTo>
                    <a:lnTo>
                      <a:pt x="2680" y="321"/>
                    </a:lnTo>
                    <a:lnTo>
                      <a:pt x="2688" y="334"/>
                    </a:lnTo>
                    <a:lnTo>
                      <a:pt x="2683" y="343"/>
                    </a:lnTo>
                    <a:lnTo>
                      <a:pt x="2676" y="352"/>
                    </a:lnTo>
                    <a:lnTo>
                      <a:pt x="2670" y="352"/>
                    </a:lnTo>
                    <a:lnTo>
                      <a:pt x="2664" y="357"/>
                    </a:lnTo>
                    <a:lnTo>
                      <a:pt x="2658" y="357"/>
                    </a:lnTo>
                    <a:lnTo>
                      <a:pt x="2656" y="364"/>
                    </a:lnTo>
                    <a:lnTo>
                      <a:pt x="2648" y="371"/>
                    </a:lnTo>
                    <a:lnTo>
                      <a:pt x="2650" y="378"/>
                    </a:lnTo>
                    <a:lnTo>
                      <a:pt x="2649" y="381"/>
                    </a:lnTo>
                    <a:lnTo>
                      <a:pt x="2669" y="381"/>
                    </a:lnTo>
                    <a:lnTo>
                      <a:pt x="2673" y="388"/>
                    </a:lnTo>
                    <a:lnTo>
                      <a:pt x="2678" y="402"/>
                    </a:lnTo>
                    <a:lnTo>
                      <a:pt x="2692" y="408"/>
                    </a:lnTo>
                    <a:lnTo>
                      <a:pt x="2705" y="405"/>
                    </a:lnTo>
                    <a:lnTo>
                      <a:pt x="2715" y="391"/>
                    </a:lnTo>
                    <a:lnTo>
                      <a:pt x="2723" y="389"/>
                    </a:lnTo>
                    <a:lnTo>
                      <a:pt x="2724" y="395"/>
                    </a:lnTo>
                    <a:lnTo>
                      <a:pt x="2718" y="404"/>
                    </a:lnTo>
                    <a:lnTo>
                      <a:pt x="2725" y="402"/>
                    </a:lnTo>
                    <a:lnTo>
                      <a:pt x="2731" y="413"/>
                    </a:lnTo>
                    <a:lnTo>
                      <a:pt x="2735" y="409"/>
                    </a:lnTo>
                    <a:lnTo>
                      <a:pt x="2745" y="415"/>
                    </a:lnTo>
                    <a:lnTo>
                      <a:pt x="2748" y="406"/>
                    </a:lnTo>
                    <a:lnTo>
                      <a:pt x="2751" y="421"/>
                    </a:lnTo>
                    <a:lnTo>
                      <a:pt x="2748" y="432"/>
                    </a:lnTo>
                    <a:lnTo>
                      <a:pt x="2744" y="440"/>
                    </a:lnTo>
                    <a:lnTo>
                      <a:pt x="2735" y="430"/>
                    </a:lnTo>
                    <a:lnTo>
                      <a:pt x="2729" y="434"/>
                    </a:lnTo>
                    <a:lnTo>
                      <a:pt x="2720" y="431"/>
                    </a:lnTo>
                    <a:lnTo>
                      <a:pt x="2745" y="465"/>
                    </a:lnTo>
                    <a:lnTo>
                      <a:pt x="2755" y="469"/>
                    </a:lnTo>
                    <a:lnTo>
                      <a:pt x="2756" y="479"/>
                    </a:lnTo>
                    <a:lnTo>
                      <a:pt x="2764" y="494"/>
                    </a:lnTo>
                    <a:lnTo>
                      <a:pt x="2763" y="499"/>
                    </a:lnTo>
                    <a:lnTo>
                      <a:pt x="2773" y="515"/>
                    </a:lnTo>
                    <a:lnTo>
                      <a:pt x="2768" y="531"/>
                    </a:lnTo>
                    <a:lnTo>
                      <a:pt x="2768" y="549"/>
                    </a:lnTo>
                    <a:lnTo>
                      <a:pt x="2766" y="558"/>
                    </a:lnTo>
                    <a:lnTo>
                      <a:pt x="2771" y="574"/>
                    </a:lnTo>
                    <a:lnTo>
                      <a:pt x="2775" y="581"/>
                    </a:lnTo>
                    <a:lnTo>
                      <a:pt x="2779" y="591"/>
                    </a:lnTo>
                    <a:lnTo>
                      <a:pt x="2787" y="581"/>
                    </a:lnTo>
                    <a:lnTo>
                      <a:pt x="2798" y="559"/>
                    </a:lnTo>
                    <a:lnTo>
                      <a:pt x="2798" y="540"/>
                    </a:lnTo>
                    <a:lnTo>
                      <a:pt x="2799" y="535"/>
                    </a:lnTo>
                    <a:lnTo>
                      <a:pt x="2800" y="532"/>
                    </a:lnTo>
                    <a:lnTo>
                      <a:pt x="2806" y="532"/>
                    </a:lnTo>
                    <a:lnTo>
                      <a:pt x="2807" y="513"/>
                    </a:lnTo>
                    <a:lnTo>
                      <a:pt x="2806" y="495"/>
                    </a:lnTo>
                    <a:lnTo>
                      <a:pt x="2806" y="480"/>
                    </a:lnTo>
                    <a:lnTo>
                      <a:pt x="2818" y="465"/>
                    </a:lnTo>
                    <a:lnTo>
                      <a:pt x="2826" y="447"/>
                    </a:lnTo>
                    <a:lnTo>
                      <a:pt x="2837" y="442"/>
                    </a:lnTo>
                    <a:lnTo>
                      <a:pt x="2850" y="443"/>
                    </a:lnTo>
                    <a:lnTo>
                      <a:pt x="2855" y="462"/>
                    </a:lnTo>
                    <a:lnTo>
                      <a:pt x="2866" y="480"/>
                    </a:lnTo>
                    <a:lnTo>
                      <a:pt x="2896" y="505"/>
                    </a:lnTo>
                    <a:lnTo>
                      <a:pt x="2901" y="517"/>
                    </a:lnTo>
                    <a:lnTo>
                      <a:pt x="2907" y="554"/>
                    </a:lnTo>
                    <a:lnTo>
                      <a:pt x="2913" y="575"/>
                    </a:lnTo>
                    <a:lnTo>
                      <a:pt x="2914" y="592"/>
                    </a:lnTo>
                    <a:lnTo>
                      <a:pt x="2906" y="599"/>
                    </a:lnTo>
                    <a:lnTo>
                      <a:pt x="2897" y="597"/>
                    </a:lnTo>
                    <a:lnTo>
                      <a:pt x="2893" y="592"/>
                    </a:lnTo>
                    <a:lnTo>
                      <a:pt x="2893" y="575"/>
                    </a:lnTo>
                    <a:lnTo>
                      <a:pt x="2884" y="598"/>
                    </a:lnTo>
                    <a:lnTo>
                      <a:pt x="2887" y="615"/>
                    </a:lnTo>
                    <a:lnTo>
                      <a:pt x="2884" y="631"/>
                    </a:lnTo>
                    <a:lnTo>
                      <a:pt x="2884" y="641"/>
                    </a:lnTo>
                    <a:lnTo>
                      <a:pt x="2895" y="663"/>
                    </a:lnTo>
                    <a:lnTo>
                      <a:pt x="2900" y="677"/>
                    </a:lnTo>
                    <a:lnTo>
                      <a:pt x="2908" y="689"/>
                    </a:lnTo>
                    <a:lnTo>
                      <a:pt x="2930" y="732"/>
                    </a:lnTo>
                    <a:lnTo>
                      <a:pt x="2936" y="737"/>
                    </a:lnTo>
                    <a:lnTo>
                      <a:pt x="2944" y="746"/>
                    </a:lnTo>
                    <a:lnTo>
                      <a:pt x="2954" y="741"/>
                    </a:lnTo>
                    <a:lnTo>
                      <a:pt x="2955" y="732"/>
                    </a:lnTo>
                    <a:lnTo>
                      <a:pt x="2957" y="721"/>
                    </a:lnTo>
                    <a:lnTo>
                      <a:pt x="2966" y="716"/>
                    </a:lnTo>
                    <a:lnTo>
                      <a:pt x="2971" y="721"/>
                    </a:lnTo>
                    <a:lnTo>
                      <a:pt x="2974" y="715"/>
                    </a:lnTo>
                    <a:lnTo>
                      <a:pt x="2977" y="720"/>
                    </a:lnTo>
                    <a:lnTo>
                      <a:pt x="2983" y="721"/>
                    </a:lnTo>
                    <a:lnTo>
                      <a:pt x="2987" y="699"/>
                    </a:lnTo>
                    <a:lnTo>
                      <a:pt x="2987" y="679"/>
                    </a:lnTo>
                    <a:lnTo>
                      <a:pt x="2988" y="673"/>
                    </a:lnTo>
                    <a:lnTo>
                      <a:pt x="2997" y="653"/>
                    </a:lnTo>
                    <a:lnTo>
                      <a:pt x="3009" y="640"/>
                    </a:lnTo>
                    <a:lnTo>
                      <a:pt x="3020" y="607"/>
                    </a:lnTo>
                    <a:lnTo>
                      <a:pt x="3021" y="592"/>
                    </a:lnTo>
                    <a:lnTo>
                      <a:pt x="3027" y="586"/>
                    </a:lnTo>
                    <a:lnTo>
                      <a:pt x="3030" y="545"/>
                    </a:lnTo>
                    <a:lnTo>
                      <a:pt x="3029" y="538"/>
                    </a:lnTo>
                    <a:lnTo>
                      <a:pt x="3035" y="531"/>
                    </a:lnTo>
                    <a:lnTo>
                      <a:pt x="3047" y="529"/>
                    </a:lnTo>
                    <a:lnTo>
                      <a:pt x="3049" y="523"/>
                    </a:lnTo>
                    <a:lnTo>
                      <a:pt x="3054" y="524"/>
                    </a:lnTo>
                    <a:lnTo>
                      <a:pt x="3064" y="520"/>
                    </a:lnTo>
                    <a:lnTo>
                      <a:pt x="3076" y="524"/>
                    </a:lnTo>
                    <a:lnTo>
                      <a:pt x="3087" y="522"/>
                    </a:lnTo>
                    <a:lnTo>
                      <a:pt x="3083" y="517"/>
                    </a:lnTo>
                    <a:lnTo>
                      <a:pt x="3069" y="515"/>
                    </a:lnTo>
                    <a:lnTo>
                      <a:pt x="3064" y="507"/>
                    </a:lnTo>
                    <a:lnTo>
                      <a:pt x="3068" y="501"/>
                    </a:lnTo>
                    <a:lnTo>
                      <a:pt x="3065" y="496"/>
                    </a:lnTo>
                    <a:lnTo>
                      <a:pt x="3075" y="496"/>
                    </a:lnTo>
                    <a:lnTo>
                      <a:pt x="3074" y="488"/>
                    </a:lnTo>
                    <a:lnTo>
                      <a:pt x="3079" y="485"/>
                    </a:lnTo>
                    <a:lnTo>
                      <a:pt x="3090" y="489"/>
                    </a:lnTo>
                    <a:lnTo>
                      <a:pt x="3087" y="479"/>
                    </a:lnTo>
                    <a:lnTo>
                      <a:pt x="3080" y="479"/>
                    </a:lnTo>
                    <a:lnTo>
                      <a:pt x="3073" y="469"/>
                    </a:lnTo>
                    <a:lnTo>
                      <a:pt x="3059" y="465"/>
                    </a:lnTo>
                    <a:lnTo>
                      <a:pt x="3052" y="456"/>
                    </a:lnTo>
                    <a:lnTo>
                      <a:pt x="3047" y="442"/>
                    </a:lnTo>
                    <a:lnTo>
                      <a:pt x="3048" y="431"/>
                    </a:lnTo>
                    <a:lnTo>
                      <a:pt x="3049" y="426"/>
                    </a:lnTo>
                    <a:lnTo>
                      <a:pt x="3046" y="410"/>
                    </a:lnTo>
                    <a:lnTo>
                      <a:pt x="3048" y="400"/>
                    </a:lnTo>
                    <a:lnTo>
                      <a:pt x="3044" y="386"/>
                    </a:lnTo>
                    <a:lnTo>
                      <a:pt x="3046" y="381"/>
                    </a:lnTo>
                    <a:lnTo>
                      <a:pt x="3048" y="371"/>
                    </a:lnTo>
                    <a:lnTo>
                      <a:pt x="3048" y="360"/>
                    </a:lnTo>
                    <a:lnTo>
                      <a:pt x="3067" y="365"/>
                    </a:lnTo>
                    <a:lnTo>
                      <a:pt x="3075" y="356"/>
                    </a:lnTo>
                    <a:lnTo>
                      <a:pt x="3097" y="355"/>
                    </a:lnTo>
                    <a:lnTo>
                      <a:pt x="3116" y="360"/>
                    </a:lnTo>
                    <a:lnTo>
                      <a:pt x="3126" y="371"/>
                    </a:lnTo>
                    <a:lnTo>
                      <a:pt x="3150" y="384"/>
                    </a:lnTo>
                    <a:lnTo>
                      <a:pt x="3173" y="381"/>
                    </a:lnTo>
                    <a:lnTo>
                      <a:pt x="3181" y="386"/>
                    </a:lnTo>
                    <a:lnTo>
                      <a:pt x="3192" y="383"/>
                    </a:lnTo>
                    <a:lnTo>
                      <a:pt x="3200" y="378"/>
                    </a:lnTo>
                    <a:lnTo>
                      <a:pt x="3205" y="386"/>
                    </a:lnTo>
                    <a:lnTo>
                      <a:pt x="3205" y="403"/>
                    </a:lnTo>
                    <a:lnTo>
                      <a:pt x="3207" y="411"/>
                    </a:lnTo>
                    <a:lnTo>
                      <a:pt x="3198" y="415"/>
                    </a:lnTo>
                    <a:lnTo>
                      <a:pt x="3205" y="415"/>
                    </a:lnTo>
                    <a:lnTo>
                      <a:pt x="3216" y="431"/>
                    </a:lnTo>
                    <a:lnTo>
                      <a:pt x="3224" y="445"/>
                    </a:lnTo>
                    <a:lnTo>
                      <a:pt x="3220" y="451"/>
                    </a:lnTo>
                    <a:lnTo>
                      <a:pt x="3223" y="453"/>
                    </a:lnTo>
                    <a:lnTo>
                      <a:pt x="3251" y="451"/>
                    </a:lnTo>
                    <a:lnTo>
                      <a:pt x="3259" y="458"/>
                    </a:lnTo>
                    <a:lnTo>
                      <a:pt x="3269" y="461"/>
                    </a:lnTo>
                    <a:lnTo>
                      <a:pt x="3272" y="470"/>
                    </a:lnTo>
                    <a:lnTo>
                      <a:pt x="3262" y="484"/>
                    </a:lnTo>
                    <a:lnTo>
                      <a:pt x="3246" y="496"/>
                    </a:lnTo>
                    <a:lnTo>
                      <a:pt x="3240" y="508"/>
                    </a:lnTo>
                    <a:lnTo>
                      <a:pt x="3272" y="513"/>
                    </a:lnTo>
                    <a:lnTo>
                      <a:pt x="3277" y="526"/>
                    </a:lnTo>
                    <a:lnTo>
                      <a:pt x="3275" y="542"/>
                    </a:lnTo>
                    <a:lnTo>
                      <a:pt x="3271" y="549"/>
                    </a:lnTo>
                    <a:lnTo>
                      <a:pt x="3258" y="558"/>
                    </a:lnTo>
                    <a:lnTo>
                      <a:pt x="3252" y="559"/>
                    </a:lnTo>
                    <a:lnTo>
                      <a:pt x="3246" y="570"/>
                    </a:lnTo>
                    <a:lnTo>
                      <a:pt x="3242" y="577"/>
                    </a:lnTo>
                    <a:lnTo>
                      <a:pt x="3236" y="571"/>
                    </a:lnTo>
                    <a:lnTo>
                      <a:pt x="3232" y="556"/>
                    </a:lnTo>
                    <a:lnTo>
                      <a:pt x="3225" y="559"/>
                    </a:lnTo>
                    <a:lnTo>
                      <a:pt x="3223" y="566"/>
                    </a:lnTo>
                    <a:lnTo>
                      <a:pt x="3208" y="559"/>
                    </a:lnTo>
                    <a:lnTo>
                      <a:pt x="3207" y="569"/>
                    </a:lnTo>
                    <a:lnTo>
                      <a:pt x="3220" y="588"/>
                    </a:lnTo>
                    <a:lnTo>
                      <a:pt x="3215" y="592"/>
                    </a:lnTo>
                    <a:lnTo>
                      <a:pt x="3215" y="596"/>
                    </a:lnTo>
                    <a:lnTo>
                      <a:pt x="3221" y="597"/>
                    </a:lnTo>
                    <a:lnTo>
                      <a:pt x="3221" y="605"/>
                    </a:lnTo>
                    <a:lnTo>
                      <a:pt x="3220" y="613"/>
                    </a:lnTo>
                    <a:lnTo>
                      <a:pt x="3239" y="604"/>
                    </a:lnTo>
                    <a:lnTo>
                      <a:pt x="3232" y="620"/>
                    </a:lnTo>
                    <a:lnTo>
                      <a:pt x="3230" y="637"/>
                    </a:lnTo>
                    <a:lnTo>
                      <a:pt x="3231" y="651"/>
                    </a:lnTo>
                    <a:lnTo>
                      <a:pt x="3257" y="688"/>
                    </a:lnTo>
                    <a:lnTo>
                      <a:pt x="3268" y="699"/>
                    </a:lnTo>
                    <a:lnTo>
                      <a:pt x="3275" y="711"/>
                    </a:lnTo>
                    <a:lnTo>
                      <a:pt x="3275" y="717"/>
                    </a:lnTo>
                    <a:lnTo>
                      <a:pt x="3271" y="723"/>
                    </a:lnTo>
                    <a:lnTo>
                      <a:pt x="3271" y="738"/>
                    </a:lnTo>
                    <a:lnTo>
                      <a:pt x="3274" y="748"/>
                    </a:lnTo>
                    <a:lnTo>
                      <a:pt x="3268" y="755"/>
                    </a:lnTo>
                    <a:lnTo>
                      <a:pt x="3268" y="764"/>
                    </a:lnTo>
                    <a:lnTo>
                      <a:pt x="3255" y="770"/>
                    </a:lnTo>
                    <a:lnTo>
                      <a:pt x="3248" y="776"/>
                    </a:lnTo>
                    <a:lnTo>
                      <a:pt x="3236" y="790"/>
                    </a:lnTo>
                    <a:lnTo>
                      <a:pt x="3235" y="798"/>
                    </a:lnTo>
                    <a:lnTo>
                      <a:pt x="3230" y="807"/>
                    </a:lnTo>
                    <a:lnTo>
                      <a:pt x="3202" y="835"/>
                    </a:lnTo>
                    <a:lnTo>
                      <a:pt x="3183" y="840"/>
                    </a:lnTo>
                    <a:lnTo>
                      <a:pt x="3180" y="851"/>
                    </a:lnTo>
                    <a:lnTo>
                      <a:pt x="3170" y="863"/>
                    </a:lnTo>
                    <a:lnTo>
                      <a:pt x="3162" y="863"/>
                    </a:lnTo>
                    <a:lnTo>
                      <a:pt x="3157" y="859"/>
                    </a:lnTo>
                    <a:lnTo>
                      <a:pt x="3155" y="851"/>
                    </a:lnTo>
                    <a:lnTo>
                      <a:pt x="3134" y="831"/>
                    </a:lnTo>
                    <a:lnTo>
                      <a:pt x="3126" y="819"/>
                    </a:lnTo>
                    <a:lnTo>
                      <a:pt x="3119" y="827"/>
                    </a:lnTo>
                    <a:lnTo>
                      <a:pt x="3121" y="836"/>
                    </a:lnTo>
                    <a:lnTo>
                      <a:pt x="3133" y="855"/>
                    </a:lnTo>
                    <a:lnTo>
                      <a:pt x="3134" y="868"/>
                    </a:lnTo>
                    <a:lnTo>
                      <a:pt x="3140" y="886"/>
                    </a:lnTo>
                    <a:lnTo>
                      <a:pt x="3140" y="892"/>
                    </a:lnTo>
                    <a:lnTo>
                      <a:pt x="3139" y="886"/>
                    </a:lnTo>
                    <a:lnTo>
                      <a:pt x="3128" y="884"/>
                    </a:lnTo>
                    <a:lnTo>
                      <a:pt x="3114" y="870"/>
                    </a:lnTo>
                    <a:lnTo>
                      <a:pt x="3106" y="866"/>
                    </a:lnTo>
                    <a:lnTo>
                      <a:pt x="3103" y="863"/>
                    </a:lnTo>
                    <a:lnTo>
                      <a:pt x="3100" y="863"/>
                    </a:lnTo>
                    <a:lnTo>
                      <a:pt x="3100" y="887"/>
                    </a:lnTo>
                    <a:lnTo>
                      <a:pt x="3084" y="881"/>
                    </a:lnTo>
                    <a:lnTo>
                      <a:pt x="3076" y="882"/>
                    </a:lnTo>
                    <a:lnTo>
                      <a:pt x="3065" y="874"/>
                    </a:lnTo>
                    <a:lnTo>
                      <a:pt x="3063" y="879"/>
                    </a:lnTo>
                    <a:lnTo>
                      <a:pt x="3053" y="836"/>
                    </a:lnTo>
                    <a:lnTo>
                      <a:pt x="3044" y="835"/>
                    </a:lnTo>
                    <a:lnTo>
                      <a:pt x="3026" y="849"/>
                    </a:lnTo>
                    <a:lnTo>
                      <a:pt x="3025" y="846"/>
                    </a:lnTo>
                    <a:lnTo>
                      <a:pt x="3017" y="847"/>
                    </a:lnTo>
                    <a:lnTo>
                      <a:pt x="2990" y="838"/>
                    </a:lnTo>
                    <a:lnTo>
                      <a:pt x="2979" y="847"/>
                    </a:lnTo>
                    <a:lnTo>
                      <a:pt x="2981" y="854"/>
                    </a:lnTo>
                    <a:lnTo>
                      <a:pt x="2977" y="856"/>
                    </a:lnTo>
                    <a:lnTo>
                      <a:pt x="2979" y="865"/>
                    </a:lnTo>
                    <a:lnTo>
                      <a:pt x="3003" y="877"/>
                    </a:lnTo>
                    <a:lnTo>
                      <a:pt x="3011" y="878"/>
                    </a:lnTo>
                    <a:lnTo>
                      <a:pt x="3017" y="887"/>
                    </a:lnTo>
                    <a:lnTo>
                      <a:pt x="3015" y="895"/>
                    </a:lnTo>
                    <a:lnTo>
                      <a:pt x="3015" y="905"/>
                    </a:lnTo>
                    <a:lnTo>
                      <a:pt x="3011" y="909"/>
                    </a:lnTo>
                    <a:lnTo>
                      <a:pt x="3011" y="915"/>
                    </a:lnTo>
                    <a:lnTo>
                      <a:pt x="3009" y="921"/>
                    </a:lnTo>
                    <a:lnTo>
                      <a:pt x="3001" y="927"/>
                    </a:lnTo>
                    <a:lnTo>
                      <a:pt x="2994" y="944"/>
                    </a:lnTo>
                    <a:lnTo>
                      <a:pt x="2988" y="953"/>
                    </a:lnTo>
                    <a:lnTo>
                      <a:pt x="2981" y="960"/>
                    </a:lnTo>
                    <a:lnTo>
                      <a:pt x="2978" y="968"/>
                    </a:lnTo>
                    <a:lnTo>
                      <a:pt x="2967" y="973"/>
                    </a:lnTo>
                    <a:lnTo>
                      <a:pt x="2960" y="991"/>
                    </a:lnTo>
                    <a:lnTo>
                      <a:pt x="2956" y="996"/>
                    </a:lnTo>
                    <a:lnTo>
                      <a:pt x="2946" y="999"/>
                    </a:lnTo>
                    <a:lnTo>
                      <a:pt x="2909" y="1002"/>
                    </a:lnTo>
                    <a:lnTo>
                      <a:pt x="2906" y="994"/>
                    </a:lnTo>
                    <a:lnTo>
                      <a:pt x="2900" y="984"/>
                    </a:lnTo>
                    <a:lnTo>
                      <a:pt x="2869" y="958"/>
                    </a:lnTo>
                    <a:lnTo>
                      <a:pt x="2869" y="956"/>
                    </a:lnTo>
                    <a:lnTo>
                      <a:pt x="2847" y="947"/>
                    </a:lnTo>
                    <a:lnTo>
                      <a:pt x="2826" y="930"/>
                    </a:lnTo>
                    <a:lnTo>
                      <a:pt x="2818" y="929"/>
                    </a:lnTo>
                    <a:lnTo>
                      <a:pt x="2810" y="932"/>
                    </a:lnTo>
                    <a:lnTo>
                      <a:pt x="2794" y="927"/>
                    </a:lnTo>
                    <a:lnTo>
                      <a:pt x="2789" y="940"/>
                    </a:lnTo>
                    <a:lnTo>
                      <a:pt x="2807" y="951"/>
                    </a:lnTo>
                    <a:lnTo>
                      <a:pt x="2822" y="967"/>
                    </a:lnTo>
                    <a:lnTo>
                      <a:pt x="2833" y="986"/>
                    </a:lnTo>
                    <a:lnTo>
                      <a:pt x="2850" y="1002"/>
                    </a:lnTo>
                    <a:lnTo>
                      <a:pt x="2879" y="1006"/>
                    </a:lnTo>
                    <a:lnTo>
                      <a:pt x="2903" y="1016"/>
                    </a:lnTo>
                    <a:lnTo>
                      <a:pt x="2912" y="1011"/>
                    </a:lnTo>
                    <a:lnTo>
                      <a:pt x="2936" y="1012"/>
                    </a:lnTo>
                    <a:lnTo>
                      <a:pt x="2961" y="1016"/>
                    </a:lnTo>
                    <a:lnTo>
                      <a:pt x="2962" y="1021"/>
                    </a:lnTo>
                    <a:lnTo>
                      <a:pt x="2968" y="1019"/>
                    </a:lnTo>
                    <a:lnTo>
                      <a:pt x="2965" y="1032"/>
                    </a:lnTo>
                    <a:lnTo>
                      <a:pt x="2960" y="1040"/>
                    </a:lnTo>
                    <a:lnTo>
                      <a:pt x="2960" y="1050"/>
                    </a:lnTo>
                    <a:lnTo>
                      <a:pt x="2950" y="1062"/>
                    </a:lnTo>
                    <a:lnTo>
                      <a:pt x="2946" y="1081"/>
                    </a:lnTo>
                    <a:lnTo>
                      <a:pt x="2939" y="1085"/>
                    </a:lnTo>
                    <a:lnTo>
                      <a:pt x="2931" y="1104"/>
                    </a:lnTo>
                    <a:lnTo>
                      <a:pt x="2918" y="1110"/>
                    </a:lnTo>
                    <a:lnTo>
                      <a:pt x="2918" y="1125"/>
                    </a:lnTo>
                    <a:lnTo>
                      <a:pt x="2913" y="1131"/>
                    </a:lnTo>
                    <a:lnTo>
                      <a:pt x="2903" y="1153"/>
                    </a:lnTo>
                    <a:lnTo>
                      <a:pt x="2900" y="1151"/>
                    </a:lnTo>
                    <a:lnTo>
                      <a:pt x="2888" y="1164"/>
                    </a:lnTo>
                    <a:lnTo>
                      <a:pt x="2871" y="1174"/>
                    </a:lnTo>
                    <a:lnTo>
                      <a:pt x="2850" y="1169"/>
                    </a:lnTo>
                    <a:lnTo>
                      <a:pt x="2847" y="1177"/>
                    </a:lnTo>
                    <a:lnTo>
                      <a:pt x="2827" y="1162"/>
                    </a:lnTo>
                    <a:lnTo>
                      <a:pt x="2826" y="1166"/>
                    </a:lnTo>
                    <a:lnTo>
                      <a:pt x="2826" y="1170"/>
                    </a:lnTo>
                    <a:lnTo>
                      <a:pt x="2820" y="1159"/>
                    </a:lnTo>
                    <a:lnTo>
                      <a:pt x="2816" y="1162"/>
                    </a:lnTo>
                    <a:lnTo>
                      <a:pt x="2809" y="1156"/>
                    </a:lnTo>
                    <a:lnTo>
                      <a:pt x="2804" y="1155"/>
                    </a:lnTo>
                    <a:lnTo>
                      <a:pt x="2806" y="1162"/>
                    </a:lnTo>
                    <a:lnTo>
                      <a:pt x="2806" y="1170"/>
                    </a:lnTo>
                    <a:lnTo>
                      <a:pt x="2809" y="1180"/>
                    </a:lnTo>
                    <a:lnTo>
                      <a:pt x="2809" y="1182"/>
                    </a:lnTo>
                    <a:lnTo>
                      <a:pt x="2804" y="1182"/>
                    </a:lnTo>
                    <a:lnTo>
                      <a:pt x="2796" y="1178"/>
                    </a:lnTo>
                    <a:lnTo>
                      <a:pt x="2795" y="1189"/>
                    </a:lnTo>
                    <a:lnTo>
                      <a:pt x="2800" y="1196"/>
                    </a:lnTo>
                    <a:lnTo>
                      <a:pt x="2796" y="1201"/>
                    </a:lnTo>
                    <a:lnTo>
                      <a:pt x="2793" y="1215"/>
                    </a:lnTo>
                    <a:lnTo>
                      <a:pt x="2788" y="1222"/>
                    </a:lnTo>
                    <a:lnTo>
                      <a:pt x="2780" y="1222"/>
                    </a:lnTo>
                    <a:lnTo>
                      <a:pt x="2778" y="1229"/>
                    </a:lnTo>
                    <a:lnTo>
                      <a:pt x="2773" y="1231"/>
                    </a:lnTo>
                    <a:lnTo>
                      <a:pt x="2767" y="1228"/>
                    </a:lnTo>
                    <a:lnTo>
                      <a:pt x="2763" y="1237"/>
                    </a:lnTo>
                    <a:lnTo>
                      <a:pt x="2758" y="1229"/>
                    </a:lnTo>
                    <a:lnTo>
                      <a:pt x="2752" y="1227"/>
                    </a:lnTo>
                    <a:lnTo>
                      <a:pt x="2746" y="1221"/>
                    </a:lnTo>
                    <a:lnTo>
                      <a:pt x="2734" y="1216"/>
                    </a:lnTo>
                    <a:lnTo>
                      <a:pt x="2721" y="1205"/>
                    </a:lnTo>
                    <a:lnTo>
                      <a:pt x="2716" y="1209"/>
                    </a:lnTo>
                    <a:lnTo>
                      <a:pt x="2714" y="1195"/>
                    </a:lnTo>
                    <a:lnTo>
                      <a:pt x="2707" y="1204"/>
                    </a:lnTo>
                    <a:lnTo>
                      <a:pt x="2697" y="1205"/>
                    </a:lnTo>
                    <a:lnTo>
                      <a:pt x="2692" y="1200"/>
                    </a:lnTo>
                    <a:lnTo>
                      <a:pt x="2688" y="1204"/>
                    </a:lnTo>
                    <a:lnTo>
                      <a:pt x="2678" y="1204"/>
                    </a:lnTo>
                    <a:lnTo>
                      <a:pt x="2658" y="1195"/>
                    </a:lnTo>
                    <a:lnTo>
                      <a:pt x="2654" y="1189"/>
                    </a:lnTo>
                    <a:lnTo>
                      <a:pt x="2608" y="1167"/>
                    </a:lnTo>
                    <a:lnTo>
                      <a:pt x="2606" y="1170"/>
                    </a:lnTo>
                    <a:lnTo>
                      <a:pt x="2600" y="1182"/>
                    </a:lnTo>
                    <a:lnTo>
                      <a:pt x="2602" y="1189"/>
                    </a:lnTo>
                    <a:lnTo>
                      <a:pt x="2611" y="1195"/>
                    </a:lnTo>
                    <a:lnTo>
                      <a:pt x="2618" y="1191"/>
                    </a:lnTo>
                    <a:lnTo>
                      <a:pt x="2617" y="1186"/>
                    </a:lnTo>
                    <a:lnTo>
                      <a:pt x="2617" y="1180"/>
                    </a:lnTo>
                    <a:lnTo>
                      <a:pt x="2626" y="1189"/>
                    </a:lnTo>
                    <a:lnTo>
                      <a:pt x="2642" y="1194"/>
                    </a:lnTo>
                    <a:lnTo>
                      <a:pt x="2654" y="1200"/>
                    </a:lnTo>
                    <a:lnTo>
                      <a:pt x="2656" y="1205"/>
                    </a:lnTo>
                    <a:lnTo>
                      <a:pt x="2656" y="1211"/>
                    </a:lnTo>
                    <a:lnTo>
                      <a:pt x="2662" y="1202"/>
                    </a:lnTo>
                    <a:lnTo>
                      <a:pt x="2682" y="1209"/>
                    </a:lnTo>
                    <a:lnTo>
                      <a:pt x="2683" y="1215"/>
                    </a:lnTo>
                    <a:lnTo>
                      <a:pt x="2676" y="1220"/>
                    </a:lnTo>
                    <a:lnTo>
                      <a:pt x="2672" y="1227"/>
                    </a:lnTo>
                    <a:lnTo>
                      <a:pt x="2678" y="1228"/>
                    </a:lnTo>
                    <a:lnTo>
                      <a:pt x="2682" y="1220"/>
                    </a:lnTo>
                    <a:lnTo>
                      <a:pt x="2689" y="1213"/>
                    </a:lnTo>
                    <a:lnTo>
                      <a:pt x="2701" y="1211"/>
                    </a:lnTo>
                    <a:lnTo>
                      <a:pt x="2709" y="1215"/>
                    </a:lnTo>
                    <a:lnTo>
                      <a:pt x="2712" y="1222"/>
                    </a:lnTo>
                    <a:lnTo>
                      <a:pt x="2724" y="1233"/>
                    </a:lnTo>
                    <a:lnTo>
                      <a:pt x="2737" y="1237"/>
                    </a:lnTo>
                    <a:lnTo>
                      <a:pt x="2740" y="1242"/>
                    </a:lnTo>
                    <a:lnTo>
                      <a:pt x="2748" y="1238"/>
                    </a:lnTo>
                    <a:lnTo>
                      <a:pt x="2751" y="1243"/>
                    </a:lnTo>
                    <a:lnTo>
                      <a:pt x="2750" y="1248"/>
                    </a:lnTo>
                    <a:lnTo>
                      <a:pt x="2758" y="1258"/>
                    </a:lnTo>
                    <a:lnTo>
                      <a:pt x="2759" y="1264"/>
                    </a:lnTo>
                    <a:lnTo>
                      <a:pt x="2764" y="1287"/>
                    </a:lnTo>
                    <a:lnTo>
                      <a:pt x="2763" y="1298"/>
                    </a:lnTo>
                    <a:lnTo>
                      <a:pt x="2761" y="1304"/>
                    </a:lnTo>
                    <a:lnTo>
                      <a:pt x="2756" y="1311"/>
                    </a:lnTo>
                    <a:lnTo>
                      <a:pt x="2734" y="1311"/>
                    </a:lnTo>
                    <a:lnTo>
                      <a:pt x="2726" y="1318"/>
                    </a:lnTo>
                    <a:lnTo>
                      <a:pt x="2719" y="1322"/>
                    </a:lnTo>
                    <a:lnTo>
                      <a:pt x="2708" y="1323"/>
                    </a:lnTo>
                    <a:lnTo>
                      <a:pt x="2685" y="1320"/>
                    </a:lnTo>
                    <a:lnTo>
                      <a:pt x="2676" y="1323"/>
                    </a:lnTo>
                    <a:lnTo>
                      <a:pt x="2665" y="1319"/>
                    </a:lnTo>
                    <a:lnTo>
                      <a:pt x="2661" y="1326"/>
                    </a:lnTo>
                    <a:lnTo>
                      <a:pt x="2670" y="1341"/>
                    </a:lnTo>
                    <a:lnTo>
                      <a:pt x="2686" y="1340"/>
                    </a:lnTo>
                    <a:lnTo>
                      <a:pt x="2688" y="1347"/>
                    </a:lnTo>
                    <a:lnTo>
                      <a:pt x="2676" y="1351"/>
                    </a:lnTo>
                    <a:lnTo>
                      <a:pt x="2667" y="1347"/>
                    </a:lnTo>
                    <a:lnTo>
                      <a:pt x="2655" y="1349"/>
                    </a:lnTo>
                    <a:lnTo>
                      <a:pt x="2651" y="1368"/>
                    </a:lnTo>
                    <a:lnTo>
                      <a:pt x="2651" y="1379"/>
                    </a:lnTo>
                    <a:lnTo>
                      <a:pt x="2656" y="1410"/>
                    </a:lnTo>
                    <a:lnTo>
                      <a:pt x="2639" y="1390"/>
                    </a:lnTo>
                    <a:lnTo>
                      <a:pt x="2633" y="1393"/>
                    </a:lnTo>
                    <a:lnTo>
                      <a:pt x="2634" y="1400"/>
                    </a:lnTo>
                    <a:lnTo>
                      <a:pt x="2626" y="1406"/>
                    </a:lnTo>
                    <a:lnTo>
                      <a:pt x="2626" y="1414"/>
                    </a:lnTo>
                    <a:lnTo>
                      <a:pt x="2622" y="1421"/>
                    </a:lnTo>
                    <a:lnTo>
                      <a:pt x="2621" y="1426"/>
                    </a:lnTo>
                    <a:lnTo>
                      <a:pt x="2605" y="1426"/>
                    </a:lnTo>
                    <a:lnTo>
                      <a:pt x="2608" y="1437"/>
                    </a:lnTo>
                    <a:lnTo>
                      <a:pt x="2613" y="1441"/>
                    </a:lnTo>
                    <a:lnTo>
                      <a:pt x="2603" y="1459"/>
                    </a:lnTo>
                    <a:lnTo>
                      <a:pt x="2581" y="1475"/>
                    </a:lnTo>
                    <a:lnTo>
                      <a:pt x="2575" y="1482"/>
                    </a:lnTo>
                    <a:lnTo>
                      <a:pt x="2551" y="1484"/>
                    </a:lnTo>
                    <a:lnTo>
                      <a:pt x="2546" y="1489"/>
                    </a:lnTo>
                    <a:lnTo>
                      <a:pt x="2568" y="1506"/>
                    </a:lnTo>
                    <a:lnTo>
                      <a:pt x="2568" y="1512"/>
                    </a:lnTo>
                    <a:lnTo>
                      <a:pt x="2565" y="1524"/>
                    </a:lnTo>
                    <a:lnTo>
                      <a:pt x="2563" y="1538"/>
                    </a:lnTo>
                    <a:lnTo>
                      <a:pt x="2560" y="1544"/>
                    </a:lnTo>
                    <a:lnTo>
                      <a:pt x="2549" y="1548"/>
                    </a:lnTo>
                    <a:lnTo>
                      <a:pt x="2551" y="1573"/>
                    </a:lnTo>
                    <a:lnTo>
                      <a:pt x="2547" y="1583"/>
                    </a:lnTo>
                    <a:lnTo>
                      <a:pt x="2540" y="1584"/>
                    </a:lnTo>
                    <a:lnTo>
                      <a:pt x="2537" y="1589"/>
                    </a:lnTo>
                    <a:lnTo>
                      <a:pt x="2541" y="1605"/>
                    </a:lnTo>
                    <a:lnTo>
                      <a:pt x="2538" y="1632"/>
                    </a:lnTo>
                    <a:lnTo>
                      <a:pt x="2537" y="1642"/>
                    </a:lnTo>
                    <a:lnTo>
                      <a:pt x="2533" y="1675"/>
                    </a:lnTo>
                    <a:lnTo>
                      <a:pt x="2533" y="1702"/>
                    </a:lnTo>
                    <a:lnTo>
                      <a:pt x="2535" y="1718"/>
                    </a:lnTo>
                    <a:lnTo>
                      <a:pt x="2535" y="1729"/>
                    </a:lnTo>
                    <a:lnTo>
                      <a:pt x="2525" y="1747"/>
                    </a:lnTo>
                    <a:lnTo>
                      <a:pt x="2533" y="1749"/>
                    </a:lnTo>
                    <a:lnTo>
                      <a:pt x="2537" y="1758"/>
                    </a:lnTo>
                    <a:lnTo>
                      <a:pt x="2545" y="1770"/>
                    </a:lnTo>
                    <a:lnTo>
                      <a:pt x="2551" y="1776"/>
                    </a:lnTo>
                    <a:lnTo>
                      <a:pt x="2552" y="1776"/>
                    </a:lnTo>
                    <a:lnTo>
                      <a:pt x="2558" y="1772"/>
                    </a:lnTo>
                    <a:lnTo>
                      <a:pt x="2559" y="1779"/>
                    </a:lnTo>
                    <a:lnTo>
                      <a:pt x="2560" y="1802"/>
                    </a:lnTo>
                    <a:lnTo>
                      <a:pt x="2564" y="1797"/>
                    </a:lnTo>
                    <a:lnTo>
                      <a:pt x="2564" y="1775"/>
                    </a:lnTo>
                    <a:lnTo>
                      <a:pt x="2568" y="1772"/>
                    </a:lnTo>
                    <a:lnTo>
                      <a:pt x="2596" y="1772"/>
                    </a:lnTo>
                    <a:lnTo>
                      <a:pt x="2601" y="1776"/>
                    </a:lnTo>
                    <a:lnTo>
                      <a:pt x="2608" y="1776"/>
                    </a:lnTo>
                    <a:lnTo>
                      <a:pt x="2613" y="1774"/>
                    </a:lnTo>
                    <a:lnTo>
                      <a:pt x="2622" y="1779"/>
                    </a:lnTo>
                    <a:lnTo>
                      <a:pt x="2624" y="1785"/>
                    </a:lnTo>
                    <a:lnTo>
                      <a:pt x="2628" y="1812"/>
                    </a:lnTo>
                    <a:lnTo>
                      <a:pt x="2646" y="1856"/>
                    </a:lnTo>
                    <a:lnTo>
                      <a:pt x="2646" y="1876"/>
                    </a:lnTo>
                    <a:lnTo>
                      <a:pt x="2648" y="1890"/>
                    </a:lnTo>
                    <a:lnTo>
                      <a:pt x="2660" y="1909"/>
                    </a:lnTo>
                    <a:lnTo>
                      <a:pt x="2662" y="1936"/>
                    </a:lnTo>
                    <a:lnTo>
                      <a:pt x="2661" y="1944"/>
                    </a:lnTo>
                    <a:lnTo>
                      <a:pt x="2658" y="1953"/>
                    </a:lnTo>
                    <a:lnTo>
                      <a:pt x="2650" y="1959"/>
                    </a:lnTo>
                    <a:lnTo>
                      <a:pt x="2644" y="1964"/>
                    </a:lnTo>
                    <a:lnTo>
                      <a:pt x="2645" y="1966"/>
                    </a:lnTo>
                    <a:lnTo>
                      <a:pt x="2666" y="1955"/>
                    </a:lnTo>
                    <a:lnTo>
                      <a:pt x="2666" y="1964"/>
                    </a:lnTo>
                    <a:lnTo>
                      <a:pt x="2670" y="1964"/>
                    </a:lnTo>
                    <a:lnTo>
                      <a:pt x="2686" y="1952"/>
                    </a:lnTo>
                    <a:lnTo>
                      <a:pt x="2734" y="1930"/>
                    </a:lnTo>
                    <a:lnTo>
                      <a:pt x="2756" y="1936"/>
                    </a:lnTo>
                    <a:lnTo>
                      <a:pt x="2762" y="1942"/>
                    </a:lnTo>
                    <a:lnTo>
                      <a:pt x="2774" y="1948"/>
                    </a:lnTo>
                    <a:lnTo>
                      <a:pt x="2779" y="1957"/>
                    </a:lnTo>
                    <a:lnTo>
                      <a:pt x="2796" y="1964"/>
                    </a:lnTo>
                    <a:lnTo>
                      <a:pt x="2821" y="1976"/>
                    </a:lnTo>
                    <a:lnTo>
                      <a:pt x="2842" y="1977"/>
                    </a:lnTo>
                    <a:lnTo>
                      <a:pt x="2847" y="1980"/>
                    </a:lnTo>
                    <a:lnTo>
                      <a:pt x="2885" y="2006"/>
                    </a:lnTo>
                    <a:lnTo>
                      <a:pt x="2900" y="2012"/>
                    </a:lnTo>
                    <a:lnTo>
                      <a:pt x="2920" y="2043"/>
                    </a:lnTo>
                    <a:lnTo>
                      <a:pt x="2924" y="2049"/>
                    </a:lnTo>
                    <a:lnTo>
                      <a:pt x="2923" y="2056"/>
                    </a:lnTo>
                    <a:lnTo>
                      <a:pt x="2929" y="2061"/>
                    </a:lnTo>
                    <a:lnTo>
                      <a:pt x="2934" y="2057"/>
                    </a:lnTo>
                    <a:lnTo>
                      <a:pt x="2939" y="2060"/>
                    </a:lnTo>
                    <a:lnTo>
                      <a:pt x="2943" y="2065"/>
                    </a:lnTo>
                    <a:lnTo>
                      <a:pt x="2950" y="2066"/>
                    </a:lnTo>
                    <a:lnTo>
                      <a:pt x="2958" y="2065"/>
                    </a:lnTo>
                    <a:lnTo>
                      <a:pt x="2966" y="2066"/>
                    </a:lnTo>
                    <a:lnTo>
                      <a:pt x="2978" y="2076"/>
                    </a:lnTo>
                    <a:lnTo>
                      <a:pt x="3020" y="2089"/>
                    </a:lnTo>
                    <a:lnTo>
                      <a:pt x="3032" y="2099"/>
                    </a:lnTo>
                    <a:lnTo>
                      <a:pt x="3035" y="2106"/>
                    </a:lnTo>
                    <a:lnTo>
                      <a:pt x="3051" y="2116"/>
                    </a:lnTo>
                    <a:lnTo>
                      <a:pt x="3052" y="2122"/>
                    </a:lnTo>
                    <a:lnTo>
                      <a:pt x="3046" y="2137"/>
                    </a:lnTo>
                    <a:lnTo>
                      <a:pt x="3042" y="2149"/>
                    </a:lnTo>
                    <a:lnTo>
                      <a:pt x="3033" y="2169"/>
                    </a:lnTo>
                    <a:lnTo>
                      <a:pt x="3046" y="2148"/>
                    </a:lnTo>
                    <a:lnTo>
                      <a:pt x="3051" y="2136"/>
                    </a:lnTo>
                    <a:lnTo>
                      <a:pt x="3056" y="2127"/>
                    </a:lnTo>
                    <a:lnTo>
                      <a:pt x="3112" y="2126"/>
                    </a:lnTo>
                    <a:lnTo>
                      <a:pt x="3139" y="2132"/>
                    </a:lnTo>
                    <a:lnTo>
                      <a:pt x="3160" y="2130"/>
                    </a:lnTo>
                    <a:lnTo>
                      <a:pt x="3166" y="2131"/>
                    </a:lnTo>
                    <a:lnTo>
                      <a:pt x="3171" y="2127"/>
                    </a:lnTo>
                    <a:lnTo>
                      <a:pt x="3182" y="2130"/>
                    </a:lnTo>
                    <a:lnTo>
                      <a:pt x="3185" y="2137"/>
                    </a:lnTo>
                    <a:lnTo>
                      <a:pt x="3193" y="2136"/>
                    </a:lnTo>
                    <a:lnTo>
                      <a:pt x="3203" y="2140"/>
                    </a:lnTo>
                    <a:lnTo>
                      <a:pt x="3210" y="2145"/>
                    </a:lnTo>
                    <a:lnTo>
                      <a:pt x="3216" y="2141"/>
                    </a:lnTo>
                    <a:lnTo>
                      <a:pt x="3221" y="2165"/>
                    </a:lnTo>
                    <a:lnTo>
                      <a:pt x="3219" y="2199"/>
                    </a:lnTo>
                    <a:lnTo>
                      <a:pt x="3214" y="2217"/>
                    </a:lnTo>
                    <a:lnTo>
                      <a:pt x="3213" y="2235"/>
                    </a:lnTo>
                    <a:lnTo>
                      <a:pt x="3219" y="2246"/>
                    </a:lnTo>
                    <a:lnTo>
                      <a:pt x="3221" y="2258"/>
                    </a:lnTo>
                    <a:lnTo>
                      <a:pt x="3221" y="2281"/>
                    </a:lnTo>
                    <a:lnTo>
                      <a:pt x="3225" y="2314"/>
                    </a:lnTo>
                    <a:lnTo>
                      <a:pt x="3219" y="2321"/>
                    </a:lnTo>
                    <a:lnTo>
                      <a:pt x="3219" y="2341"/>
                    </a:lnTo>
                    <a:lnTo>
                      <a:pt x="3223" y="2348"/>
                    </a:lnTo>
                    <a:lnTo>
                      <a:pt x="3228" y="2352"/>
                    </a:lnTo>
                    <a:lnTo>
                      <a:pt x="3230" y="2358"/>
                    </a:lnTo>
                    <a:lnTo>
                      <a:pt x="3239" y="2369"/>
                    </a:lnTo>
                    <a:lnTo>
                      <a:pt x="3247" y="2373"/>
                    </a:lnTo>
                    <a:lnTo>
                      <a:pt x="3255" y="2382"/>
                    </a:lnTo>
                    <a:lnTo>
                      <a:pt x="3259" y="2393"/>
                    </a:lnTo>
                    <a:lnTo>
                      <a:pt x="3267" y="2402"/>
                    </a:lnTo>
                    <a:lnTo>
                      <a:pt x="3267" y="2405"/>
                    </a:lnTo>
                    <a:lnTo>
                      <a:pt x="3253" y="2406"/>
                    </a:lnTo>
                    <a:lnTo>
                      <a:pt x="3234" y="2418"/>
                    </a:lnTo>
                    <a:lnTo>
                      <a:pt x="3229" y="2423"/>
                    </a:lnTo>
                    <a:lnTo>
                      <a:pt x="3229" y="2425"/>
                    </a:lnTo>
                    <a:lnTo>
                      <a:pt x="3262" y="2416"/>
                    </a:lnTo>
                    <a:lnTo>
                      <a:pt x="3272" y="2417"/>
                    </a:lnTo>
                    <a:lnTo>
                      <a:pt x="3279" y="2421"/>
                    </a:lnTo>
                    <a:lnTo>
                      <a:pt x="3307" y="2450"/>
                    </a:lnTo>
                    <a:lnTo>
                      <a:pt x="3312" y="2459"/>
                    </a:lnTo>
                    <a:lnTo>
                      <a:pt x="3317" y="2477"/>
                    </a:lnTo>
                    <a:lnTo>
                      <a:pt x="3314" y="2486"/>
                    </a:lnTo>
                    <a:lnTo>
                      <a:pt x="3289" y="2514"/>
                    </a:lnTo>
                    <a:lnTo>
                      <a:pt x="3314" y="2495"/>
                    </a:lnTo>
                    <a:lnTo>
                      <a:pt x="3318" y="2488"/>
                    </a:lnTo>
                    <a:lnTo>
                      <a:pt x="3323" y="2488"/>
                    </a:lnTo>
                    <a:lnTo>
                      <a:pt x="3337" y="2500"/>
                    </a:lnTo>
                    <a:lnTo>
                      <a:pt x="3344" y="2501"/>
                    </a:lnTo>
                    <a:lnTo>
                      <a:pt x="3359" y="2512"/>
                    </a:lnTo>
                    <a:lnTo>
                      <a:pt x="3363" y="2509"/>
                    </a:lnTo>
                    <a:lnTo>
                      <a:pt x="3360" y="2482"/>
                    </a:lnTo>
                    <a:lnTo>
                      <a:pt x="3363" y="2476"/>
                    </a:lnTo>
                    <a:lnTo>
                      <a:pt x="3370" y="2476"/>
                    </a:lnTo>
                    <a:lnTo>
                      <a:pt x="3370" y="2470"/>
                    </a:lnTo>
                    <a:lnTo>
                      <a:pt x="3371" y="2464"/>
                    </a:lnTo>
                    <a:lnTo>
                      <a:pt x="3379" y="2461"/>
                    </a:lnTo>
                    <a:lnTo>
                      <a:pt x="3386" y="2461"/>
                    </a:lnTo>
                    <a:lnTo>
                      <a:pt x="3386" y="2466"/>
                    </a:lnTo>
                    <a:lnTo>
                      <a:pt x="3399" y="2475"/>
                    </a:lnTo>
                    <a:lnTo>
                      <a:pt x="3402" y="2495"/>
                    </a:lnTo>
                    <a:lnTo>
                      <a:pt x="3408" y="2493"/>
                    </a:lnTo>
                    <a:lnTo>
                      <a:pt x="3415" y="2487"/>
                    </a:lnTo>
                    <a:lnTo>
                      <a:pt x="3415" y="2481"/>
                    </a:lnTo>
                    <a:lnTo>
                      <a:pt x="3419" y="2477"/>
                    </a:lnTo>
                    <a:lnTo>
                      <a:pt x="3420" y="2470"/>
                    </a:lnTo>
                    <a:lnTo>
                      <a:pt x="3412" y="2468"/>
                    </a:lnTo>
                    <a:lnTo>
                      <a:pt x="3401" y="2450"/>
                    </a:lnTo>
                    <a:lnTo>
                      <a:pt x="3399" y="2443"/>
                    </a:lnTo>
                    <a:lnTo>
                      <a:pt x="3412" y="2442"/>
                    </a:lnTo>
                    <a:lnTo>
                      <a:pt x="3412" y="2437"/>
                    </a:lnTo>
                    <a:lnTo>
                      <a:pt x="3420" y="2432"/>
                    </a:lnTo>
                    <a:lnTo>
                      <a:pt x="3424" y="2421"/>
                    </a:lnTo>
                    <a:lnTo>
                      <a:pt x="3429" y="2415"/>
                    </a:lnTo>
                    <a:lnTo>
                      <a:pt x="3435" y="2410"/>
                    </a:lnTo>
                    <a:lnTo>
                      <a:pt x="3454" y="2411"/>
                    </a:lnTo>
                    <a:lnTo>
                      <a:pt x="3460" y="2407"/>
                    </a:lnTo>
                    <a:lnTo>
                      <a:pt x="3460" y="2405"/>
                    </a:lnTo>
                    <a:lnTo>
                      <a:pt x="3444" y="2407"/>
                    </a:lnTo>
                    <a:lnTo>
                      <a:pt x="3436" y="2406"/>
                    </a:lnTo>
                    <a:lnTo>
                      <a:pt x="3429" y="2400"/>
                    </a:lnTo>
                    <a:lnTo>
                      <a:pt x="3427" y="2391"/>
                    </a:lnTo>
                    <a:lnTo>
                      <a:pt x="3424" y="2387"/>
                    </a:lnTo>
                    <a:lnTo>
                      <a:pt x="3417" y="2383"/>
                    </a:lnTo>
                    <a:lnTo>
                      <a:pt x="3411" y="2364"/>
                    </a:lnTo>
                    <a:lnTo>
                      <a:pt x="3414" y="2361"/>
                    </a:lnTo>
                    <a:lnTo>
                      <a:pt x="3415" y="2356"/>
                    </a:lnTo>
                    <a:lnTo>
                      <a:pt x="3411" y="2353"/>
                    </a:lnTo>
                    <a:lnTo>
                      <a:pt x="3407" y="2309"/>
                    </a:lnTo>
                    <a:lnTo>
                      <a:pt x="3404" y="2299"/>
                    </a:lnTo>
                    <a:lnTo>
                      <a:pt x="3403" y="2274"/>
                    </a:lnTo>
                    <a:lnTo>
                      <a:pt x="3404" y="2264"/>
                    </a:lnTo>
                    <a:lnTo>
                      <a:pt x="3402" y="2251"/>
                    </a:lnTo>
                    <a:lnTo>
                      <a:pt x="3399" y="2242"/>
                    </a:lnTo>
                    <a:lnTo>
                      <a:pt x="3391" y="2232"/>
                    </a:lnTo>
                    <a:lnTo>
                      <a:pt x="3379" y="2206"/>
                    </a:lnTo>
                    <a:lnTo>
                      <a:pt x="3374" y="2200"/>
                    </a:lnTo>
                    <a:lnTo>
                      <a:pt x="3366" y="2197"/>
                    </a:lnTo>
                    <a:lnTo>
                      <a:pt x="3361" y="2195"/>
                    </a:lnTo>
                    <a:lnTo>
                      <a:pt x="3380" y="2186"/>
                    </a:lnTo>
                    <a:lnTo>
                      <a:pt x="3407" y="2169"/>
                    </a:lnTo>
                    <a:lnTo>
                      <a:pt x="3422" y="2162"/>
                    </a:lnTo>
                    <a:lnTo>
                      <a:pt x="3449" y="2140"/>
                    </a:lnTo>
                    <a:lnTo>
                      <a:pt x="3461" y="2132"/>
                    </a:lnTo>
                    <a:lnTo>
                      <a:pt x="3476" y="2119"/>
                    </a:lnTo>
                    <a:lnTo>
                      <a:pt x="3489" y="2104"/>
                    </a:lnTo>
                    <a:lnTo>
                      <a:pt x="3476" y="2114"/>
                    </a:lnTo>
                    <a:lnTo>
                      <a:pt x="3492" y="2092"/>
                    </a:lnTo>
                    <a:lnTo>
                      <a:pt x="3513" y="2055"/>
                    </a:lnTo>
                    <a:lnTo>
                      <a:pt x="3519" y="2041"/>
                    </a:lnTo>
                    <a:lnTo>
                      <a:pt x="3524" y="2036"/>
                    </a:lnTo>
                    <a:lnTo>
                      <a:pt x="3532" y="2038"/>
                    </a:lnTo>
                    <a:lnTo>
                      <a:pt x="3541" y="2045"/>
                    </a:lnTo>
                    <a:lnTo>
                      <a:pt x="3551" y="2040"/>
                    </a:lnTo>
                    <a:lnTo>
                      <a:pt x="3554" y="2032"/>
                    </a:lnTo>
                    <a:lnTo>
                      <a:pt x="3548" y="2030"/>
                    </a:lnTo>
                    <a:lnTo>
                      <a:pt x="3543" y="2007"/>
                    </a:lnTo>
                    <a:lnTo>
                      <a:pt x="3540" y="2001"/>
                    </a:lnTo>
                    <a:lnTo>
                      <a:pt x="3531" y="2022"/>
                    </a:lnTo>
                    <a:lnTo>
                      <a:pt x="3527" y="2030"/>
                    </a:lnTo>
                    <a:lnTo>
                      <a:pt x="3525" y="2027"/>
                    </a:lnTo>
                    <a:lnTo>
                      <a:pt x="3524" y="2005"/>
                    </a:lnTo>
                    <a:lnTo>
                      <a:pt x="3521" y="1980"/>
                    </a:lnTo>
                    <a:lnTo>
                      <a:pt x="3517" y="1959"/>
                    </a:lnTo>
                    <a:lnTo>
                      <a:pt x="3514" y="1953"/>
                    </a:lnTo>
                    <a:lnTo>
                      <a:pt x="3511" y="1947"/>
                    </a:lnTo>
                    <a:lnTo>
                      <a:pt x="3510" y="1927"/>
                    </a:lnTo>
                    <a:lnTo>
                      <a:pt x="3500" y="1892"/>
                    </a:lnTo>
                    <a:lnTo>
                      <a:pt x="3492" y="1861"/>
                    </a:lnTo>
                    <a:lnTo>
                      <a:pt x="3490" y="1849"/>
                    </a:lnTo>
                    <a:lnTo>
                      <a:pt x="3483" y="1835"/>
                    </a:lnTo>
                    <a:lnTo>
                      <a:pt x="3483" y="1829"/>
                    </a:lnTo>
                    <a:lnTo>
                      <a:pt x="3482" y="1825"/>
                    </a:lnTo>
                    <a:lnTo>
                      <a:pt x="3472" y="1826"/>
                    </a:lnTo>
                    <a:lnTo>
                      <a:pt x="3454" y="1815"/>
                    </a:lnTo>
                    <a:lnTo>
                      <a:pt x="3449" y="1809"/>
                    </a:lnTo>
                    <a:lnTo>
                      <a:pt x="3428" y="1793"/>
                    </a:lnTo>
                    <a:lnTo>
                      <a:pt x="3413" y="1777"/>
                    </a:lnTo>
                    <a:lnTo>
                      <a:pt x="3411" y="1771"/>
                    </a:lnTo>
                    <a:lnTo>
                      <a:pt x="3414" y="1767"/>
                    </a:lnTo>
                    <a:lnTo>
                      <a:pt x="3412" y="1760"/>
                    </a:lnTo>
                    <a:lnTo>
                      <a:pt x="3411" y="1749"/>
                    </a:lnTo>
                    <a:lnTo>
                      <a:pt x="3413" y="1740"/>
                    </a:lnTo>
                    <a:lnTo>
                      <a:pt x="3419" y="1739"/>
                    </a:lnTo>
                    <a:lnTo>
                      <a:pt x="3433" y="1729"/>
                    </a:lnTo>
                    <a:lnTo>
                      <a:pt x="3451" y="1729"/>
                    </a:lnTo>
                    <a:lnTo>
                      <a:pt x="3455" y="1723"/>
                    </a:lnTo>
                    <a:lnTo>
                      <a:pt x="3471" y="1722"/>
                    </a:lnTo>
                    <a:lnTo>
                      <a:pt x="3471" y="1708"/>
                    </a:lnTo>
                    <a:lnTo>
                      <a:pt x="3465" y="1705"/>
                    </a:lnTo>
                    <a:lnTo>
                      <a:pt x="3465" y="1695"/>
                    </a:lnTo>
                    <a:lnTo>
                      <a:pt x="3470" y="1683"/>
                    </a:lnTo>
                    <a:lnTo>
                      <a:pt x="3483" y="1688"/>
                    </a:lnTo>
                    <a:lnTo>
                      <a:pt x="3487" y="1691"/>
                    </a:lnTo>
                    <a:lnTo>
                      <a:pt x="3508" y="1686"/>
                    </a:lnTo>
                    <a:lnTo>
                      <a:pt x="3492" y="1681"/>
                    </a:lnTo>
                    <a:lnTo>
                      <a:pt x="3487" y="1675"/>
                    </a:lnTo>
                    <a:lnTo>
                      <a:pt x="3487" y="1664"/>
                    </a:lnTo>
                    <a:lnTo>
                      <a:pt x="3489" y="1658"/>
                    </a:lnTo>
                    <a:lnTo>
                      <a:pt x="3493" y="1658"/>
                    </a:lnTo>
                    <a:lnTo>
                      <a:pt x="3500" y="1643"/>
                    </a:lnTo>
                    <a:lnTo>
                      <a:pt x="3493" y="1648"/>
                    </a:lnTo>
                    <a:lnTo>
                      <a:pt x="3471" y="1645"/>
                    </a:lnTo>
                    <a:lnTo>
                      <a:pt x="3471" y="1635"/>
                    </a:lnTo>
                    <a:lnTo>
                      <a:pt x="3476" y="1637"/>
                    </a:lnTo>
                    <a:lnTo>
                      <a:pt x="3482" y="1634"/>
                    </a:lnTo>
                    <a:lnTo>
                      <a:pt x="3483" y="1625"/>
                    </a:lnTo>
                    <a:lnTo>
                      <a:pt x="3477" y="1616"/>
                    </a:lnTo>
                    <a:lnTo>
                      <a:pt x="3476" y="1615"/>
                    </a:lnTo>
                    <a:lnTo>
                      <a:pt x="3467" y="1597"/>
                    </a:lnTo>
                    <a:lnTo>
                      <a:pt x="3472" y="1578"/>
                    </a:lnTo>
                    <a:lnTo>
                      <a:pt x="3466" y="1576"/>
                    </a:lnTo>
                    <a:lnTo>
                      <a:pt x="3465" y="1568"/>
                    </a:lnTo>
                    <a:lnTo>
                      <a:pt x="3483" y="1562"/>
                    </a:lnTo>
                    <a:lnTo>
                      <a:pt x="3483" y="1561"/>
                    </a:lnTo>
                    <a:lnTo>
                      <a:pt x="3473" y="1561"/>
                    </a:lnTo>
                    <a:lnTo>
                      <a:pt x="3468" y="1556"/>
                    </a:lnTo>
                    <a:lnTo>
                      <a:pt x="3460" y="1561"/>
                    </a:lnTo>
                    <a:lnTo>
                      <a:pt x="3452" y="1559"/>
                    </a:lnTo>
                    <a:lnTo>
                      <a:pt x="3445" y="1550"/>
                    </a:lnTo>
                    <a:lnTo>
                      <a:pt x="3445" y="1539"/>
                    </a:lnTo>
                    <a:lnTo>
                      <a:pt x="3456" y="1523"/>
                    </a:lnTo>
                    <a:lnTo>
                      <a:pt x="3461" y="1505"/>
                    </a:lnTo>
                    <a:lnTo>
                      <a:pt x="3467" y="1500"/>
                    </a:lnTo>
                    <a:lnTo>
                      <a:pt x="3467" y="1486"/>
                    </a:lnTo>
                    <a:lnTo>
                      <a:pt x="3471" y="1485"/>
                    </a:lnTo>
                    <a:lnTo>
                      <a:pt x="3476" y="1478"/>
                    </a:lnTo>
                    <a:lnTo>
                      <a:pt x="3476" y="1468"/>
                    </a:lnTo>
                    <a:lnTo>
                      <a:pt x="3483" y="1465"/>
                    </a:lnTo>
                    <a:lnTo>
                      <a:pt x="3485" y="1447"/>
                    </a:lnTo>
                    <a:lnTo>
                      <a:pt x="3481" y="1454"/>
                    </a:lnTo>
                    <a:lnTo>
                      <a:pt x="3472" y="1457"/>
                    </a:lnTo>
                    <a:lnTo>
                      <a:pt x="3466" y="1452"/>
                    </a:lnTo>
                    <a:lnTo>
                      <a:pt x="3458" y="1449"/>
                    </a:lnTo>
                    <a:lnTo>
                      <a:pt x="3449" y="1441"/>
                    </a:lnTo>
                    <a:lnTo>
                      <a:pt x="3447" y="1428"/>
                    </a:lnTo>
                    <a:lnTo>
                      <a:pt x="3442" y="1419"/>
                    </a:lnTo>
                    <a:lnTo>
                      <a:pt x="3441" y="1404"/>
                    </a:lnTo>
                    <a:lnTo>
                      <a:pt x="3441" y="1392"/>
                    </a:lnTo>
                    <a:lnTo>
                      <a:pt x="3442" y="1387"/>
                    </a:lnTo>
                    <a:lnTo>
                      <a:pt x="3454" y="1379"/>
                    </a:lnTo>
                    <a:lnTo>
                      <a:pt x="3466" y="1360"/>
                    </a:lnTo>
                    <a:lnTo>
                      <a:pt x="3474" y="1350"/>
                    </a:lnTo>
                    <a:lnTo>
                      <a:pt x="3481" y="1347"/>
                    </a:lnTo>
                    <a:lnTo>
                      <a:pt x="3481" y="1355"/>
                    </a:lnTo>
                    <a:lnTo>
                      <a:pt x="3490" y="1354"/>
                    </a:lnTo>
                    <a:lnTo>
                      <a:pt x="3516" y="1355"/>
                    </a:lnTo>
                    <a:lnTo>
                      <a:pt x="3547" y="1362"/>
                    </a:lnTo>
                    <a:lnTo>
                      <a:pt x="3552" y="1367"/>
                    </a:lnTo>
                    <a:lnTo>
                      <a:pt x="3553" y="1369"/>
                    </a:lnTo>
                    <a:lnTo>
                      <a:pt x="3562" y="1374"/>
                    </a:lnTo>
                    <a:lnTo>
                      <a:pt x="3579" y="1377"/>
                    </a:lnTo>
                    <a:lnTo>
                      <a:pt x="3586" y="1379"/>
                    </a:lnTo>
                    <a:lnTo>
                      <a:pt x="3583" y="1388"/>
                    </a:lnTo>
                    <a:lnTo>
                      <a:pt x="3585" y="1390"/>
                    </a:lnTo>
                    <a:lnTo>
                      <a:pt x="3596" y="1383"/>
                    </a:lnTo>
                    <a:lnTo>
                      <a:pt x="3612" y="1383"/>
                    </a:lnTo>
                    <a:lnTo>
                      <a:pt x="3616" y="1389"/>
                    </a:lnTo>
                    <a:lnTo>
                      <a:pt x="3613" y="1397"/>
                    </a:lnTo>
                    <a:lnTo>
                      <a:pt x="3633" y="1395"/>
                    </a:lnTo>
                    <a:lnTo>
                      <a:pt x="3630" y="1390"/>
                    </a:lnTo>
                    <a:lnTo>
                      <a:pt x="3637" y="1384"/>
                    </a:lnTo>
                    <a:lnTo>
                      <a:pt x="3670" y="1373"/>
                    </a:lnTo>
                    <a:lnTo>
                      <a:pt x="3682" y="1361"/>
                    </a:lnTo>
                    <a:lnTo>
                      <a:pt x="3715" y="1378"/>
                    </a:lnTo>
                    <a:lnTo>
                      <a:pt x="3724" y="1390"/>
                    </a:lnTo>
                    <a:lnTo>
                      <a:pt x="3739" y="1397"/>
                    </a:lnTo>
                    <a:lnTo>
                      <a:pt x="3748" y="1398"/>
                    </a:lnTo>
                    <a:lnTo>
                      <a:pt x="3751" y="1403"/>
                    </a:lnTo>
                    <a:lnTo>
                      <a:pt x="3752" y="1411"/>
                    </a:lnTo>
                    <a:lnTo>
                      <a:pt x="3740" y="1438"/>
                    </a:lnTo>
                    <a:lnTo>
                      <a:pt x="3743" y="1435"/>
                    </a:lnTo>
                    <a:lnTo>
                      <a:pt x="3751" y="1437"/>
                    </a:lnTo>
                    <a:lnTo>
                      <a:pt x="3753" y="1433"/>
                    </a:lnTo>
                    <a:lnTo>
                      <a:pt x="3753" y="1422"/>
                    </a:lnTo>
                    <a:lnTo>
                      <a:pt x="3759" y="1421"/>
                    </a:lnTo>
                    <a:lnTo>
                      <a:pt x="3769" y="1425"/>
                    </a:lnTo>
                    <a:lnTo>
                      <a:pt x="3769" y="1441"/>
                    </a:lnTo>
                    <a:lnTo>
                      <a:pt x="3775" y="1448"/>
                    </a:lnTo>
                    <a:lnTo>
                      <a:pt x="3778" y="1455"/>
                    </a:lnTo>
                    <a:lnTo>
                      <a:pt x="3770" y="1460"/>
                    </a:lnTo>
                    <a:lnTo>
                      <a:pt x="3772" y="1469"/>
                    </a:lnTo>
                    <a:lnTo>
                      <a:pt x="3782" y="1465"/>
                    </a:lnTo>
                    <a:lnTo>
                      <a:pt x="3784" y="1458"/>
                    </a:lnTo>
                    <a:lnTo>
                      <a:pt x="3793" y="1455"/>
                    </a:lnTo>
                    <a:lnTo>
                      <a:pt x="3801" y="1458"/>
                    </a:lnTo>
                    <a:lnTo>
                      <a:pt x="3807" y="1464"/>
                    </a:lnTo>
                    <a:lnTo>
                      <a:pt x="3802" y="1471"/>
                    </a:lnTo>
                    <a:lnTo>
                      <a:pt x="3798" y="1474"/>
                    </a:lnTo>
                    <a:lnTo>
                      <a:pt x="3791" y="1479"/>
                    </a:lnTo>
                    <a:lnTo>
                      <a:pt x="3791" y="1489"/>
                    </a:lnTo>
                    <a:lnTo>
                      <a:pt x="3794" y="1495"/>
                    </a:lnTo>
                    <a:lnTo>
                      <a:pt x="3799" y="1501"/>
                    </a:lnTo>
                    <a:lnTo>
                      <a:pt x="3807" y="1503"/>
                    </a:lnTo>
                    <a:lnTo>
                      <a:pt x="3805" y="1511"/>
                    </a:lnTo>
                    <a:lnTo>
                      <a:pt x="3806" y="1514"/>
                    </a:lnTo>
                    <a:lnTo>
                      <a:pt x="3823" y="1511"/>
                    </a:lnTo>
                    <a:lnTo>
                      <a:pt x="3834" y="1513"/>
                    </a:lnTo>
                    <a:lnTo>
                      <a:pt x="3837" y="1523"/>
                    </a:lnTo>
                    <a:lnTo>
                      <a:pt x="3843" y="1532"/>
                    </a:lnTo>
                    <a:lnTo>
                      <a:pt x="3849" y="1524"/>
                    </a:lnTo>
                    <a:lnTo>
                      <a:pt x="3864" y="1529"/>
                    </a:lnTo>
                    <a:lnTo>
                      <a:pt x="3877" y="1523"/>
                    </a:lnTo>
                    <a:lnTo>
                      <a:pt x="3882" y="1529"/>
                    </a:lnTo>
                    <a:lnTo>
                      <a:pt x="3884" y="1537"/>
                    </a:lnTo>
                    <a:lnTo>
                      <a:pt x="3884" y="1544"/>
                    </a:lnTo>
                    <a:lnTo>
                      <a:pt x="3888" y="1545"/>
                    </a:lnTo>
                    <a:lnTo>
                      <a:pt x="3908" y="1535"/>
                    </a:lnTo>
                    <a:lnTo>
                      <a:pt x="3907" y="1528"/>
                    </a:lnTo>
                    <a:lnTo>
                      <a:pt x="3914" y="1524"/>
                    </a:lnTo>
                    <a:lnTo>
                      <a:pt x="3925" y="1541"/>
                    </a:lnTo>
                    <a:lnTo>
                      <a:pt x="3926" y="1548"/>
                    </a:lnTo>
                    <a:lnTo>
                      <a:pt x="3925" y="1553"/>
                    </a:lnTo>
                    <a:lnTo>
                      <a:pt x="3920" y="1560"/>
                    </a:lnTo>
                    <a:lnTo>
                      <a:pt x="3912" y="1566"/>
                    </a:lnTo>
                    <a:lnTo>
                      <a:pt x="3912" y="1575"/>
                    </a:lnTo>
                    <a:lnTo>
                      <a:pt x="3909" y="1584"/>
                    </a:lnTo>
                    <a:lnTo>
                      <a:pt x="3912" y="1592"/>
                    </a:lnTo>
                    <a:lnTo>
                      <a:pt x="3911" y="1598"/>
                    </a:lnTo>
                    <a:lnTo>
                      <a:pt x="3915" y="1599"/>
                    </a:lnTo>
                    <a:lnTo>
                      <a:pt x="3918" y="1615"/>
                    </a:lnTo>
                    <a:lnTo>
                      <a:pt x="3926" y="1632"/>
                    </a:lnTo>
                    <a:lnTo>
                      <a:pt x="3913" y="1634"/>
                    </a:lnTo>
                    <a:lnTo>
                      <a:pt x="3912" y="1638"/>
                    </a:lnTo>
                    <a:lnTo>
                      <a:pt x="3908" y="1642"/>
                    </a:lnTo>
                    <a:lnTo>
                      <a:pt x="3896" y="1642"/>
                    </a:lnTo>
                    <a:lnTo>
                      <a:pt x="3887" y="1640"/>
                    </a:lnTo>
                    <a:lnTo>
                      <a:pt x="3869" y="1641"/>
                    </a:lnTo>
                    <a:lnTo>
                      <a:pt x="3853" y="1638"/>
                    </a:lnTo>
                    <a:lnTo>
                      <a:pt x="3842" y="1631"/>
                    </a:lnTo>
                    <a:lnTo>
                      <a:pt x="3831" y="1632"/>
                    </a:lnTo>
                    <a:lnTo>
                      <a:pt x="3826" y="1636"/>
                    </a:lnTo>
                    <a:lnTo>
                      <a:pt x="3845" y="1638"/>
                    </a:lnTo>
                    <a:lnTo>
                      <a:pt x="3863" y="1650"/>
                    </a:lnTo>
                    <a:lnTo>
                      <a:pt x="3899" y="1648"/>
                    </a:lnTo>
                    <a:lnTo>
                      <a:pt x="3912" y="1653"/>
                    </a:lnTo>
                    <a:lnTo>
                      <a:pt x="3924" y="1664"/>
                    </a:lnTo>
                    <a:lnTo>
                      <a:pt x="3926" y="1674"/>
                    </a:lnTo>
                    <a:lnTo>
                      <a:pt x="3924" y="1677"/>
                    </a:lnTo>
                    <a:lnTo>
                      <a:pt x="3926" y="1683"/>
                    </a:lnTo>
                    <a:lnTo>
                      <a:pt x="3913" y="1713"/>
                    </a:lnTo>
                    <a:lnTo>
                      <a:pt x="3915" y="1717"/>
                    </a:lnTo>
                    <a:lnTo>
                      <a:pt x="3931" y="1712"/>
                    </a:lnTo>
                    <a:lnTo>
                      <a:pt x="3938" y="1717"/>
                    </a:lnTo>
                    <a:lnTo>
                      <a:pt x="3935" y="1722"/>
                    </a:lnTo>
                    <a:lnTo>
                      <a:pt x="3923" y="1731"/>
                    </a:lnTo>
                    <a:lnTo>
                      <a:pt x="3924" y="1736"/>
                    </a:lnTo>
                    <a:lnTo>
                      <a:pt x="3934" y="1736"/>
                    </a:lnTo>
                    <a:lnTo>
                      <a:pt x="3938" y="1743"/>
                    </a:lnTo>
                    <a:lnTo>
                      <a:pt x="3938" y="1748"/>
                    </a:lnTo>
                    <a:lnTo>
                      <a:pt x="3935" y="1751"/>
                    </a:lnTo>
                    <a:lnTo>
                      <a:pt x="3931" y="1750"/>
                    </a:lnTo>
                    <a:lnTo>
                      <a:pt x="3930" y="1748"/>
                    </a:lnTo>
                    <a:lnTo>
                      <a:pt x="3924" y="1755"/>
                    </a:lnTo>
                    <a:lnTo>
                      <a:pt x="3912" y="1766"/>
                    </a:lnTo>
                    <a:lnTo>
                      <a:pt x="3909" y="1755"/>
                    </a:lnTo>
                    <a:lnTo>
                      <a:pt x="3903" y="1749"/>
                    </a:lnTo>
                    <a:lnTo>
                      <a:pt x="3893" y="1750"/>
                    </a:lnTo>
                    <a:lnTo>
                      <a:pt x="3899" y="1764"/>
                    </a:lnTo>
                    <a:lnTo>
                      <a:pt x="3899" y="1770"/>
                    </a:lnTo>
                    <a:lnTo>
                      <a:pt x="3879" y="1774"/>
                    </a:lnTo>
                    <a:lnTo>
                      <a:pt x="3885" y="1779"/>
                    </a:lnTo>
                    <a:lnTo>
                      <a:pt x="3895" y="1779"/>
                    </a:lnTo>
                    <a:lnTo>
                      <a:pt x="3901" y="1780"/>
                    </a:lnTo>
                    <a:lnTo>
                      <a:pt x="3907" y="1787"/>
                    </a:lnTo>
                    <a:lnTo>
                      <a:pt x="3924" y="1770"/>
                    </a:lnTo>
                    <a:lnTo>
                      <a:pt x="3931" y="1765"/>
                    </a:lnTo>
                    <a:lnTo>
                      <a:pt x="3945" y="1765"/>
                    </a:lnTo>
                    <a:lnTo>
                      <a:pt x="3956" y="1761"/>
                    </a:lnTo>
                    <a:lnTo>
                      <a:pt x="3969" y="1760"/>
                    </a:lnTo>
                    <a:lnTo>
                      <a:pt x="3979" y="1764"/>
                    </a:lnTo>
                    <a:lnTo>
                      <a:pt x="3985" y="1788"/>
                    </a:lnTo>
                    <a:lnTo>
                      <a:pt x="3990" y="1793"/>
                    </a:lnTo>
                    <a:lnTo>
                      <a:pt x="3992" y="1808"/>
                    </a:lnTo>
                    <a:lnTo>
                      <a:pt x="3987" y="1839"/>
                    </a:lnTo>
                    <a:lnTo>
                      <a:pt x="3972" y="1851"/>
                    </a:lnTo>
                    <a:lnTo>
                      <a:pt x="3934" y="1872"/>
                    </a:lnTo>
                    <a:lnTo>
                      <a:pt x="3966" y="1860"/>
                    </a:lnTo>
                    <a:lnTo>
                      <a:pt x="3987" y="1844"/>
                    </a:lnTo>
                    <a:lnTo>
                      <a:pt x="3994" y="1829"/>
                    </a:lnTo>
                    <a:lnTo>
                      <a:pt x="4000" y="1802"/>
                    </a:lnTo>
                    <a:lnTo>
                      <a:pt x="4008" y="1791"/>
                    </a:lnTo>
                    <a:lnTo>
                      <a:pt x="4008" y="1812"/>
                    </a:lnTo>
                    <a:lnTo>
                      <a:pt x="4005" y="1818"/>
                    </a:lnTo>
                    <a:lnTo>
                      <a:pt x="4015" y="1807"/>
                    </a:lnTo>
                    <a:lnTo>
                      <a:pt x="4017" y="1817"/>
                    </a:lnTo>
                    <a:lnTo>
                      <a:pt x="4015" y="1825"/>
                    </a:lnTo>
                    <a:lnTo>
                      <a:pt x="4016" y="1840"/>
                    </a:lnTo>
                    <a:lnTo>
                      <a:pt x="4019" y="1844"/>
                    </a:lnTo>
                    <a:lnTo>
                      <a:pt x="4026" y="1828"/>
                    </a:lnTo>
                    <a:lnTo>
                      <a:pt x="4055" y="1808"/>
                    </a:lnTo>
                    <a:lnTo>
                      <a:pt x="4078" y="1802"/>
                    </a:lnTo>
                    <a:lnTo>
                      <a:pt x="4079" y="1788"/>
                    </a:lnTo>
                    <a:lnTo>
                      <a:pt x="4085" y="1775"/>
                    </a:lnTo>
                    <a:lnTo>
                      <a:pt x="4091" y="1766"/>
                    </a:lnTo>
                    <a:lnTo>
                      <a:pt x="4100" y="1775"/>
                    </a:lnTo>
                    <a:lnTo>
                      <a:pt x="4112" y="1781"/>
                    </a:lnTo>
                    <a:lnTo>
                      <a:pt x="4116" y="1791"/>
                    </a:lnTo>
                    <a:lnTo>
                      <a:pt x="4111" y="1809"/>
                    </a:lnTo>
                    <a:lnTo>
                      <a:pt x="4114" y="1803"/>
                    </a:lnTo>
                    <a:lnTo>
                      <a:pt x="4123" y="1782"/>
                    </a:lnTo>
                    <a:lnTo>
                      <a:pt x="4116" y="1772"/>
                    </a:lnTo>
                    <a:lnTo>
                      <a:pt x="4110" y="1766"/>
                    </a:lnTo>
                    <a:lnTo>
                      <a:pt x="4106" y="1758"/>
                    </a:lnTo>
                    <a:lnTo>
                      <a:pt x="4116" y="1766"/>
                    </a:lnTo>
                    <a:lnTo>
                      <a:pt x="4122" y="1764"/>
                    </a:lnTo>
                    <a:lnTo>
                      <a:pt x="4127" y="1758"/>
                    </a:lnTo>
                    <a:lnTo>
                      <a:pt x="4123" y="1755"/>
                    </a:lnTo>
                    <a:lnTo>
                      <a:pt x="4124" y="1745"/>
                    </a:lnTo>
                    <a:lnTo>
                      <a:pt x="4133" y="1747"/>
                    </a:lnTo>
                    <a:lnTo>
                      <a:pt x="4135" y="1732"/>
                    </a:lnTo>
                    <a:lnTo>
                      <a:pt x="4130" y="1718"/>
                    </a:lnTo>
                    <a:lnTo>
                      <a:pt x="4137" y="1726"/>
                    </a:lnTo>
                    <a:lnTo>
                      <a:pt x="4141" y="1717"/>
                    </a:lnTo>
                    <a:lnTo>
                      <a:pt x="4149" y="1712"/>
                    </a:lnTo>
                    <a:lnTo>
                      <a:pt x="4149" y="1704"/>
                    </a:lnTo>
                    <a:lnTo>
                      <a:pt x="4157" y="1699"/>
                    </a:lnTo>
                    <a:lnTo>
                      <a:pt x="4150" y="1686"/>
                    </a:lnTo>
                    <a:lnTo>
                      <a:pt x="4143" y="1679"/>
                    </a:lnTo>
                    <a:lnTo>
                      <a:pt x="4138" y="1669"/>
                    </a:lnTo>
                    <a:lnTo>
                      <a:pt x="4143" y="1658"/>
                    </a:lnTo>
                    <a:lnTo>
                      <a:pt x="4157" y="1635"/>
                    </a:lnTo>
                    <a:lnTo>
                      <a:pt x="4165" y="1630"/>
                    </a:lnTo>
                    <a:lnTo>
                      <a:pt x="4172" y="1621"/>
                    </a:lnTo>
                    <a:lnTo>
                      <a:pt x="4172" y="1619"/>
                    </a:lnTo>
                    <a:lnTo>
                      <a:pt x="4177" y="1609"/>
                    </a:lnTo>
                    <a:lnTo>
                      <a:pt x="4186" y="1608"/>
                    </a:lnTo>
                    <a:lnTo>
                      <a:pt x="4196" y="1609"/>
                    </a:lnTo>
                    <a:lnTo>
                      <a:pt x="4198" y="1615"/>
                    </a:lnTo>
                    <a:lnTo>
                      <a:pt x="4194" y="1621"/>
                    </a:lnTo>
                    <a:lnTo>
                      <a:pt x="4202" y="1623"/>
                    </a:lnTo>
                    <a:lnTo>
                      <a:pt x="4200" y="1631"/>
                    </a:lnTo>
                    <a:lnTo>
                      <a:pt x="4203" y="1638"/>
                    </a:lnTo>
                    <a:lnTo>
                      <a:pt x="4203" y="1650"/>
                    </a:lnTo>
                    <a:lnTo>
                      <a:pt x="4198" y="1656"/>
                    </a:lnTo>
                    <a:lnTo>
                      <a:pt x="4207" y="1651"/>
                    </a:lnTo>
                    <a:lnTo>
                      <a:pt x="4211" y="1656"/>
                    </a:lnTo>
                    <a:lnTo>
                      <a:pt x="4211" y="1679"/>
                    </a:lnTo>
                    <a:lnTo>
                      <a:pt x="4223" y="1680"/>
                    </a:lnTo>
                    <a:lnTo>
                      <a:pt x="4218" y="1683"/>
                    </a:lnTo>
                    <a:lnTo>
                      <a:pt x="4219" y="1690"/>
                    </a:lnTo>
                    <a:lnTo>
                      <a:pt x="4229" y="1688"/>
                    </a:lnTo>
                    <a:lnTo>
                      <a:pt x="4239" y="1693"/>
                    </a:lnTo>
                    <a:lnTo>
                      <a:pt x="4234" y="1700"/>
                    </a:lnTo>
                    <a:lnTo>
                      <a:pt x="4226" y="1708"/>
                    </a:lnTo>
                    <a:lnTo>
                      <a:pt x="4237" y="1710"/>
                    </a:lnTo>
                    <a:lnTo>
                      <a:pt x="4240" y="1718"/>
                    </a:lnTo>
                    <a:lnTo>
                      <a:pt x="4243" y="1710"/>
                    </a:lnTo>
                    <a:lnTo>
                      <a:pt x="4248" y="1712"/>
                    </a:lnTo>
                    <a:lnTo>
                      <a:pt x="4248" y="1724"/>
                    </a:lnTo>
                    <a:lnTo>
                      <a:pt x="4254" y="1721"/>
                    </a:lnTo>
                    <a:lnTo>
                      <a:pt x="4259" y="1724"/>
                    </a:lnTo>
                    <a:lnTo>
                      <a:pt x="4258" y="1734"/>
                    </a:lnTo>
                    <a:lnTo>
                      <a:pt x="4247" y="1740"/>
                    </a:lnTo>
                    <a:lnTo>
                      <a:pt x="4226" y="1740"/>
                    </a:lnTo>
                    <a:lnTo>
                      <a:pt x="4214" y="1747"/>
                    </a:lnTo>
                    <a:lnTo>
                      <a:pt x="4211" y="1753"/>
                    </a:lnTo>
                    <a:lnTo>
                      <a:pt x="4221" y="1745"/>
                    </a:lnTo>
                    <a:lnTo>
                      <a:pt x="4226" y="1749"/>
                    </a:lnTo>
                    <a:lnTo>
                      <a:pt x="4234" y="1747"/>
                    </a:lnTo>
                    <a:lnTo>
                      <a:pt x="4250" y="1747"/>
                    </a:lnTo>
                    <a:lnTo>
                      <a:pt x="4266" y="1742"/>
                    </a:lnTo>
                    <a:lnTo>
                      <a:pt x="4269" y="1743"/>
                    </a:lnTo>
                    <a:lnTo>
                      <a:pt x="4266" y="1754"/>
                    </a:lnTo>
                    <a:lnTo>
                      <a:pt x="4268" y="1755"/>
                    </a:lnTo>
                    <a:lnTo>
                      <a:pt x="4268" y="1764"/>
                    </a:lnTo>
                    <a:lnTo>
                      <a:pt x="4266" y="1771"/>
                    </a:lnTo>
                    <a:lnTo>
                      <a:pt x="4270" y="1769"/>
                    </a:lnTo>
                    <a:lnTo>
                      <a:pt x="4283" y="1770"/>
                    </a:lnTo>
                    <a:lnTo>
                      <a:pt x="4280" y="1781"/>
                    </a:lnTo>
                    <a:lnTo>
                      <a:pt x="4282" y="1785"/>
                    </a:lnTo>
                    <a:lnTo>
                      <a:pt x="4289" y="1787"/>
                    </a:lnTo>
                    <a:lnTo>
                      <a:pt x="4286" y="1792"/>
                    </a:lnTo>
                    <a:lnTo>
                      <a:pt x="4278" y="1796"/>
                    </a:lnTo>
                    <a:lnTo>
                      <a:pt x="4264" y="1798"/>
                    </a:lnTo>
                    <a:lnTo>
                      <a:pt x="4257" y="1794"/>
                    </a:lnTo>
                    <a:lnTo>
                      <a:pt x="4251" y="1797"/>
                    </a:lnTo>
                    <a:lnTo>
                      <a:pt x="4251" y="1802"/>
                    </a:lnTo>
                    <a:lnTo>
                      <a:pt x="4256" y="1806"/>
                    </a:lnTo>
                    <a:lnTo>
                      <a:pt x="4266" y="1803"/>
                    </a:lnTo>
                    <a:lnTo>
                      <a:pt x="4284" y="1804"/>
                    </a:lnTo>
                    <a:lnTo>
                      <a:pt x="4301" y="1803"/>
                    </a:lnTo>
                    <a:lnTo>
                      <a:pt x="4304" y="1814"/>
                    </a:lnTo>
                    <a:lnTo>
                      <a:pt x="4297" y="1819"/>
                    </a:lnTo>
                    <a:lnTo>
                      <a:pt x="4294" y="1825"/>
                    </a:lnTo>
                    <a:lnTo>
                      <a:pt x="4299" y="1828"/>
                    </a:lnTo>
                    <a:lnTo>
                      <a:pt x="4293" y="1833"/>
                    </a:lnTo>
                    <a:lnTo>
                      <a:pt x="4280" y="1836"/>
                    </a:lnTo>
                    <a:lnTo>
                      <a:pt x="4269" y="1851"/>
                    </a:lnTo>
                    <a:lnTo>
                      <a:pt x="4278" y="1850"/>
                    </a:lnTo>
                    <a:lnTo>
                      <a:pt x="4286" y="1842"/>
                    </a:lnTo>
                    <a:lnTo>
                      <a:pt x="4296" y="1841"/>
                    </a:lnTo>
                    <a:lnTo>
                      <a:pt x="4305" y="1837"/>
                    </a:lnTo>
                    <a:lnTo>
                      <a:pt x="4315" y="1852"/>
                    </a:lnTo>
                    <a:lnTo>
                      <a:pt x="4310" y="1853"/>
                    </a:lnTo>
                    <a:lnTo>
                      <a:pt x="4304" y="1860"/>
                    </a:lnTo>
                    <a:lnTo>
                      <a:pt x="4304" y="1866"/>
                    </a:lnTo>
                    <a:lnTo>
                      <a:pt x="4315" y="1861"/>
                    </a:lnTo>
                    <a:lnTo>
                      <a:pt x="4322" y="1864"/>
                    </a:lnTo>
                    <a:lnTo>
                      <a:pt x="4322" y="1867"/>
                    </a:lnTo>
                    <a:lnTo>
                      <a:pt x="4331" y="1878"/>
                    </a:lnTo>
                    <a:lnTo>
                      <a:pt x="4339" y="1884"/>
                    </a:lnTo>
                    <a:lnTo>
                      <a:pt x="4342" y="1893"/>
                    </a:lnTo>
                    <a:lnTo>
                      <a:pt x="4323" y="1907"/>
                    </a:lnTo>
                    <a:lnTo>
                      <a:pt x="4312" y="1907"/>
                    </a:lnTo>
                    <a:lnTo>
                      <a:pt x="4312" y="1914"/>
                    </a:lnTo>
                    <a:lnTo>
                      <a:pt x="4339" y="1912"/>
                    </a:lnTo>
                    <a:lnTo>
                      <a:pt x="4347" y="1922"/>
                    </a:lnTo>
                    <a:lnTo>
                      <a:pt x="4342" y="1932"/>
                    </a:lnTo>
                    <a:lnTo>
                      <a:pt x="4364" y="1939"/>
                    </a:lnTo>
                    <a:lnTo>
                      <a:pt x="4368" y="1953"/>
                    </a:lnTo>
                    <a:lnTo>
                      <a:pt x="4358" y="1963"/>
                    </a:lnTo>
                    <a:lnTo>
                      <a:pt x="4347" y="1974"/>
                    </a:lnTo>
                    <a:lnTo>
                      <a:pt x="4350" y="1987"/>
                    </a:lnTo>
                    <a:lnTo>
                      <a:pt x="4343" y="1989"/>
                    </a:lnTo>
                    <a:lnTo>
                      <a:pt x="4315" y="1973"/>
                    </a:lnTo>
                    <a:lnTo>
                      <a:pt x="4312" y="1979"/>
                    </a:lnTo>
                    <a:lnTo>
                      <a:pt x="4326" y="1984"/>
                    </a:lnTo>
                    <a:lnTo>
                      <a:pt x="4326" y="1986"/>
                    </a:lnTo>
                    <a:lnTo>
                      <a:pt x="4295" y="1990"/>
                    </a:lnTo>
                    <a:lnTo>
                      <a:pt x="4286" y="1992"/>
                    </a:lnTo>
                    <a:lnTo>
                      <a:pt x="4302" y="1996"/>
                    </a:lnTo>
                    <a:lnTo>
                      <a:pt x="4334" y="1995"/>
                    </a:lnTo>
                    <a:lnTo>
                      <a:pt x="4348" y="1997"/>
                    </a:lnTo>
                    <a:lnTo>
                      <a:pt x="4350" y="2002"/>
                    </a:lnTo>
                    <a:lnTo>
                      <a:pt x="4342" y="2003"/>
                    </a:lnTo>
                    <a:lnTo>
                      <a:pt x="4334" y="2009"/>
                    </a:lnTo>
                    <a:lnTo>
                      <a:pt x="4336" y="2013"/>
                    </a:lnTo>
                    <a:lnTo>
                      <a:pt x="4350" y="2022"/>
                    </a:lnTo>
                    <a:lnTo>
                      <a:pt x="4352" y="2028"/>
                    </a:lnTo>
                    <a:lnTo>
                      <a:pt x="4342" y="2027"/>
                    </a:lnTo>
                    <a:lnTo>
                      <a:pt x="4338" y="2036"/>
                    </a:lnTo>
                    <a:lnTo>
                      <a:pt x="4371" y="2034"/>
                    </a:lnTo>
                    <a:lnTo>
                      <a:pt x="4375" y="2055"/>
                    </a:lnTo>
                    <a:lnTo>
                      <a:pt x="4379" y="2060"/>
                    </a:lnTo>
                    <a:lnTo>
                      <a:pt x="4374" y="2065"/>
                    </a:lnTo>
                    <a:lnTo>
                      <a:pt x="4403" y="2068"/>
                    </a:lnTo>
                    <a:lnTo>
                      <a:pt x="4411" y="2073"/>
                    </a:lnTo>
                    <a:lnTo>
                      <a:pt x="4412" y="2084"/>
                    </a:lnTo>
                    <a:lnTo>
                      <a:pt x="4418" y="2079"/>
                    </a:lnTo>
                    <a:lnTo>
                      <a:pt x="4428" y="2079"/>
                    </a:lnTo>
                    <a:lnTo>
                      <a:pt x="4428" y="2089"/>
                    </a:lnTo>
                    <a:lnTo>
                      <a:pt x="4424" y="2097"/>
                    </a:lnTo>
                    <a:lnTo>
                      <a:pt x="4429" y="2102"/>
                    </a:lnTo>
                    <a:lnTo>
                      <a:pt x="4431" y="2110"/>
                    </a:lnTo>
                    <a:lnTo>
                      <a:pt x="4420" y="2122"/>
                    </a:lnTo>
                    <a:lnTo>
                      <a:pt x="4420" y="2126"/>
                    </a:lnTo>
                    <a:lnTo>
                      <a:pt x="4433" y="2119"/>
                    </a:lnTo>
                    <a:lnTo>
                      <a:pt x="4447" y="2130"/>
                    </a:lnTo>
                    <a:lnTo>
                      <a:pt x="4452" y="2125"/>
                    </a:lnTo>
                    <a:lnTo>
                      <a:pt x="4462" y="2120"/>
                    </a:lnTo>
                    <a:lnTo>
                      <a:pt x="4463" y="2129"/>
                    </a:lnTo>
                    <a:lnTo>
                      <a:pt x="4473" y="2132"/>
                    </a:lnTo>
                    <a:lnTo>
                      <a:pt x="4461" y="2162"/>
                    </a:lnTo>
                    <a:lnTo>
                      <a:pt x="4469" y="2154"/>
                    </a:lnTo>
                    <a:lnTo>
                      <a:pt x="4481" y="2138"/>
                    </a:lnTo>
                    <a:lnTo>
                      <a:pt x="4490" y="2131"/>
                    </a:lnTo>
                    <a:lnTo>
                      <a:pt x="4489" y="2145"/>
                    </a:lnTo>
                    <a:lnTo>
                      <a:pt x="4493" y="2145"/>
                    </a:lnTo>
                    <a:lnTo>
                      <a:pt x="4499" y="2137"/>
                    </a:lnTo>
                    <a:lnTo>
                      <a:pt x="4501" y="2149"/>
                    </a:lnTo>
                    <a:lnTo>
                      <a:pt x="4504" y="2158"/>
                    </a:lnTo>
                    <a:lnTo>
                      <a:pt x="4510" y="2164"/>
                    </a:lnTo>
                    <a:lnTo>
                      <a:pt x="4522" y="2167"/>
                    </a:lnTo>
                    <a:lnTo>
                      <a:pt x="4536" y="2174"/>
                    </a:lnTo>
                    <a:lnTo>
                      <a:pt x="4543" y="2170"/>
                    </a:lnTo>
                    <a:lnTo>
                      <a:pt x="4542" y="2163"/>
                    </a:lnTo>
                    <a:lnTo>
                      <a:pt x="4552" y="2156"/>
                    </a:lnTo>
                    <a:lnTo>
                      <a:pt x="4559" y="2165"/>
                    </a:lnTo>
                    <a:lnTo>
                      <a:pt x="4557" y="2174"/>
                    </a:lnTo>
                    <a:lnTo>
                      <a:pt x="4568" y="2176"/>
                    </a:lnTo>
                    <a:lnTo>
                      <a:pt x="4575" y="2181"/>
                    </a:lnTo>
                    <a:lnTo>
                      <a:pt x="4581" y="2183"/>
                    </a:lnTo>
                    <a:lnTo>
                      <a:pt x="4586" y="2192"/>
                    </a:lnTo>
                    <a:lnTo>
                      <a:pt x="4581" y="2199"/>
                    </a:lnTo>
                    <a:lnTo>
                      <a:pt x="4581" y="2203"/>
                    </a:lnTo>
                    <a:lnTo>
                      <a:pt x="4580" y="2206"/>
                    </a:lnTo>
                    <a:lnTo>
                      <a:pt x="4571" y="2208"/>
                    </a:lnTo>
                    <a:lnTo>
                      <a:pt x="4565" y="2206"/>
                    </a:lnTo>
                    <a:lnTo>
                      <a:pt x="4558" y="2207"/>
                    </a:lnTo>
                    <a:lnTo>
                      <a:pt x="4544" y="2213"/>
                    </a:lnTo>
                    <a:lnTo>
                      <a:pt x="4539" y="2216"/>
                    </a:lnTo>
                    <a:lnTo>
                      <a:pt x="4539" y="2218"/>
                    </a:lnTo>
                    <a:lnTo>
                      <a:pt x="4524" y="2228"/>
                    </a:lnTo>
                    <a:lnTo>
                      <a:pt x="4494" y="2232"/>
                    </a:lnTo>
                    <a:lnTo>
                      <a:pt x="4477" y="2238"/>
                    </a:lnTo>
                    <a:lnTo>
                      <a:pt x="4469" y="2246"/>
                    </a:lnTo>
                    <a:lnTo>
                      <a:pt x="4482" y="2246"/>
                    </a:lnTo>
                    <a:lnTo>
                      <a:pt x="4495" y="2242"/>
                    </a:lnTo>
                    <a:lnTo>
                      <a:pt x="4510" y="2233"/>
                    </a:lnTo>
                    <a:lnTo>
                      <a:pt x="4515" y="2235"/>
                    </a:lnTo>
                    <a:lnTo>
                      <a:pt x="4482" y="2251"/>
                    </a:lnTo>
                    <a:lnTo>
                      <a:pt x="4467" y="2256"/>
                    </a:lnTo>
                    <a:lnTo>
                      <a:pt x="4452" y="2256"/>
                    </a:lnTo>
                    <a:lnTo>
                      <a:pt x="4436" y="2280"/>
                    </a:lnTo>
                    <a:lnTo>
                      <a:pt x="4424" y="2276"/>
                    </a:lnTo>
                    <a:lnTo>
                      <a:pt x="4413" y="2267"/>
                    </a:lnTo>
                    <a:lnTo>
                      <a:pt x="4399" y="2264"/>
                    </a:lnTo>
                    <a:lnTo>
                      <a:pt x="4386" y="2265"/>
                    </a:lnTo>
                    <a:lnTo>
                      <a:pt x="4387" y="2274"/>
                    </a:lnTo>
                    <a:lnTo>
                      <a:pt x="4404" y="2276"/>
                    </a:lnTo>
                    <a:lnTo>
                      <a:pt x="4419" y="2282"/>
                    </a:lnTo>
                    <a:lnTo>
                      <a:pt x="4430" y="2289"/>
                    </a:lnTo>
                    <a:lnTo>
                      <a:pt x="4426" y="2314"/>
                    </a:lnTo>
                    <a:lnTo>
                      <a:pt x="4438" y="2308"/>
                    </a:lnTo>
                    <a:lnTo>
                      <a:pt x="4451" y="2298"/>
                    </a:lnTo>
                    <a:lnTo>
                      <a:pt x="4456" y="2291"/>
                    </a:lnTo>
                    <a:lnTo>
                      <a:pt x="4468" y="2283"/>
                    </a:lnTo>
                    <a:lnTo>
                      <a:pt x="4479" y="2272"/>
                    </a:lnTo>
                    <a:lnTo>
                      <a:pt x="4496" y="2265"/>
                    </a:lnTo>
                    <a:lnTo>
                      <a:pt x="4506" y="2251"/>
                    </a:lnTo>
                    <a:lnTo>
                      <a:pt x="4519" y="2244"/>
                    </a:lnTo>
                    <a:lnTo>
                      <a:pt x="4547" y="2237"/>
                    </a:lnTo>
                    <a:lnTo>
                      <a:pt x="4563" y="2240"/>
                    </a:lnTo>
                    <a:lnTo>
                      <a:pt x="4569" y="2238"/>
                    </a:lnTo>
                    <a:lnTo>
                      <a:pt x="4560" y="2234"/>
                    </a:lnTo>
                    <a:lnTo>
                      <a:pt x="4546" y="2231"/>
                    </a:lnTo>
                    <a:lnTo>
                      <a:pt x="4530" y="2234"/>
                    </a:lnTo>
                    <a:lnTo>
                      <a:pt x="4538" y="2229"/>
                    </a:lnTo>
                    <a:lnTo>
                      <a:pt x="4555" y="2226"/>
                    </a:lnTo>
                    <a:lnTo>
                      <a:pt x="4582" y="2228"/>
                    </a:lnTo>
                    <a:lnTo>
                      <a:pt x="4594" y="2228"/>
                    </a:lnTo>
                    <a:lnTo>
                      <a:pt x="4596" y="2233"/>
                    </a:lnTo>
                    <a:lnTo>
                      <a:pt x="4595" y="2243"/>
                    </a:lnTo>
                    <a:lnTo>
                      <a:pt x="4597" y="2253"/>
                    </a:lnTo>
                    <a:lnTo>
                      <a:pt x="4598" y="2265"/>
                    </a:lnTo>
                    <a:lnTo>
                      <a:pt x="4591" y="2275"/>
                    </a:lnTo>
                    <a:lnTo>
                      <a:pt x="4590" y="2285"/>
                    </a:lnTo>
                    <a:lnTo>
                      <a:pt x="4592" y="2301"/>
                    </a:lnTo>
                    <a:lnTo>
                      <a:pt x="4595" y="2301"/>
                    </a:lnTo>
                    <a:lnTo>
                      <a:pt x="4607" y="2274"/>
                    </a:lnTo>
                    <a:lnTo>
                      <a:pt x="4616" y="2267"/>
                    </a:lnTo>
                    <a:lnTo>
                      <a:pt x="4629" y="2266"/>
                    </a:lnTo>
                    <a:lnTo>
                      <a:pt x="4637" y="2269"/>
                    </a:lnTo>
                    <a:lnTo>
                      <a:pt x="4633" y="2274"/>
                    </a:lnTo>
                    <a:lnTo>
                      <a:pt x="4667" y="2286"/>
                    </a:lnTo>
                    <a:lnTo>
                      <a:pt x="4668" y="2289"/>
                    </a:lnTo>
                    <a:lnTo>
                      <a:pt x="4662" y="2293"/>
                    </a:lnTo>
                    <a:lnTo>
                      <a:pt x="4668" y="2303"/>
                    </a:lnTo>
                    <a:lnTo>
                      <a:pt x="4675" y="2307"/>
                    </a:lnTo>
                    <a:lnTo>
                      <a:pt x="4676" y="2313"/>
                    </a:lnTo>
                    <a:lnTo>
                      <a:pt x="4680" y="2315"/>
                    </a:lnTo>
                    <a:lnTo>
                      <a:pt x="4680" y="2323"/>
                    </a:lnTo>
                    <a:lnTo>
                      <a:pt x="4675" y="2325"/>
                    </a:lnTo>
                    <a:lnTo>
                      <a:pt x="4670" y="2330"/>
                    </a:lnTo>
                    <a:lnTo>
                      <a:pt x="4648" y="2321"/>
                    </a:lnTo>
                    <a:lnTo>
                      <a:pt x="4655" y="2334"/>
                    </a:lnTo>
                    <a:lnTo>
                      <a:pt x="4660" y="2336"/>
                    </a:lnTo>
                    <a:lnTo>
                      <a:pt x="4668" y="2336"/>
                    </a:lnTo>
                    <a:lnTo>
                      <a:pt x="4672" y="2350"/>
                    </a:lnTo>
                    <a:lnTo>
                      <a:pt x="4668" y="2353"/>
                    </a:lnTo>
                    <a:lnTo>
                      <a:pt x="4668" y="2357"/>
                    </a:lnTo>
                    <a:lnTo>
                      <a:pt x="4677" y="2371"/>
                    </a:lnTo>
                    <a:lnTo>
                      <a:pt x="4677" y="2373"/>
                    </a:lnTo>
                    <a:lnTo>
                      <a:pt x="4667" y="2372"/>
                    </a:lnTo>
                    <a:lnTo>
                      <a:pt x="4664" y="2378"/>
                    </a:lnTo>
                    <a:lnTo>
                      <a:pt x="4681" y="2383"/>
                    </a:lnTo>
                    <a:lnTo>
                      <a:pt x="4686" y="2395"/>
                    </a:lnTo>
                    <a:lnTo>
                      <a:pt x="4671" y="2394"/>
                    </a:lnTo>
                    <a:lnTo>
                      <a:pt x="4664" y="2391"/>
                    </a:lnTo>
                    <a:lnTo>
                      <a:pt x="4668" y="23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43" name="Freeform 305"/>
              <p:cNvSpPr>
                <a:spLocks noChangeAspect="1"/>
              </p:cNvSpPr>
              <p:nvPr/>
            </p:nvSpPr>
            <p:spPr bwMode="gray">
              <a:xfrm>
                <a:off x="1437" y="1025"/>
                <a:ext cx="39" cy="63"/>
              </a:xfrm>
              <a:custGeom>
                <a:avLst/>
                <a:gdLst/>
                <a:ahLst/>
                <a:cxnLst>
                  <a:cxn ang="0">
                    <a:pos x="197" y="156"/>
                  </a:cxn>
                  <a:cxn ang="0">
                    <a:pos x="180" y="119"/>
                  </a:cxn>
                  <a:cxn ang="0">
                    <a:pos x="140" y="109"/>
                  </a:cxn>
                  <a:cxn ang="0">
                    <a:pos x="128" y="97"/>
                  </a:cxn>
                  <a:cxn ang="0">
                    <a:pos x="132" y="73"/>
                  </a:cxn>
                  <a:cxn ang="0">
                    <a:pos x="121" y="63"/>
                  </a:cxn>
                  <a:cxn ang="0">
                    <a:pos x="95" y="44"/>
                  </a:cxn>
                  <a:cxn ang="0">
                    <a:pos x="22" y="0"/>
                  </a:cxn>
                  <a:cxn ang="0">
                    <a:pos x="6" y="25"/>
                  </a:cxn>
                  <a:cxn ang="0">
                    <a:pos x="4" y="44"/>
                  </a:cxn>
                  <a:cxn ang="0">
                    <a:pos x="9" y="65"/>
                  </a:cxn>
                  <a:cxn ang="0">
                    <a:pos x="18" y="82"/>
                  </a:cxn>
                  <a:cxn ang="0">
                    <a:pos x="0" y="98"/>
                  </a:cxn>
                  <a:cxn ang="0">
                    <a:pos x="20" y="127"/>
                  </a:cxn>
                  <a:cxn ang="0">
                    <a:pos x="21" y="161"/>
                  </a:cxn>
                  <a:cxn ang="0">
                    <a:pos x="34" y="173"/>
                  </a:cxn>
                  <a:cxn ang="0">
                    <a:pos x="27" y="184"/>
                  </a:cxn>
                  <a:cxn ang="0">
                    <a:pos x="54" y="187"/>
                  </a:cxn>
                  <a:cxn ang="0">
                    <a:pos x="83" y="215"/>
                  </a:cxn>
                  <a:cxn ang="0">
                    <a:pos x="79" y="226"/>
                  </a:cxn>
                  <a:cxn ang="0">
                    <a:pos x="35" y="236"/>
                  </a:cxn>
                  <a:cxn ang="0">
                    <a:pos x="63" y="300"/>
                  </a:cxn>
                  <a:cxn ang="0">
                    <a:pos x="86" y="316"/>
                  </a:cxn>
                  <a:cxn ang="0">
                    <a:pos x="97" y="295"/>
                  </a:cxn>
                  <a:cxn ang="0">
                    <a:pos x="91" y="292"/>
                  </a:cxn>
                  <a:cxn ang="0">
                    <a:pos x="120" y="290"/>
                  </a:cxn>
                  <a:cxn ang="0">
                    <a:pos x="170" y="268"/>
                  </a:cxn>
                  <a:cxn ang="0">
                    <a:pos x="185" y="275"/>
                  </a:cxn>
                  <a:cxn ang="0">
                    <a:pos x="190" y="264"/>
                  </a:cxn>
                  <a:cxn ang="0">
                    <a:pos x="197" y="233"/>
                  </a:cxn>
                  <a:cxn ang="0">
                    <a:pos x="186" y="221"/>
                  </a:cxn>
                  <a:cxn ang="0">
                    <a:pos x="185" y="219"/>
                  </a:cxn>
                  <a:cxn ang="0">
                    <a:pos x="197" y="163"/>
                  </a:cxn>
                </a:cxnLst>
                <a:rect l="0" t="0" r="r" b="b"/>
                <a:pathLst>
                  <a:path w="197" h="316">
                    <a:moveTo>
                      <a:pt x="197" y="163"/>
                    </a:moveTo>
                    <a:lnTo>
                      <a:pt x="197" y="156"/>
                    </a:lnTo>
                    <a:lnTo>
                      <a:pt x="196" y="149"/>
                    </a:lnTo>
                    <a:lnTo>
                      <a:pt x="180" y="119"/>
                    </a:lnTo>
                    <a:lnTo>
                      <a:pt x="156" y="102"/>
                    </a:lnTo>
                    <a:lnTo>
                      <a:pt x="140" y="109"/>
                    </a:lnTo>
                    <a:lnTo>
                      <a:pt x="127" y="107"/>
                    </a:lnTo>
                    <a:lnTo>
                      <a:pt x="128" y="97"/>
                    </a:lnTo>
                    <a:lnTo>
                      <a:pt x="128" y="86"/>
                    </a:lnTo>
                    <a:lnTo>
                      <a:pt x="132" y="73"/>
                    </a:lnTo>
                    <a:lnTo>
                      <a:pt x="127" y="65"/>
                    </a:lnTo>
                    <a:lnTo>
                      <a:pt x="121" y="63"/>
                    </a:lnTo>
                    <a:lnTo>
                      <a:pt x="106" y="47"/>
                    </a:lnTo>
                    <a:lnTo>
                      <a:pt x="95" y="44"/>
                    </a:lnTo>
                    <a:lnTo>
                      <a:pt x="53" y="7"/>
                    </a:lnTo>
                    <a:lnTo>
                      <a:pt x="22" y="0"/>
                    </a:lnTo>
                    <a:lnTo>
                      <a:pt x="5" y="16"/>
                    </a:lnTo>
                    <a:lnTo>
                      <a:pt x="6" y="25"/>
                    </a:lnTo>
                    <a:lnTo>
                      <a:pt x="4" y="27"/>
                    </a:lnTo>
                    <a:lnTo>
                      <a:pt x="4" y="44"/>
                    </a:lnTo>
                    <a:lnTo>
                      <a:pt x="5" y="52"/>
                    </a:lnTo>
                    <a:lnTo>
                      <a:pt x="9" y="65"/>
                    </a:lnTo>
                    <a:lnTo>
                      <a:pt x="15" y="70"/>
                    </a:lnTo>
                    <a:lnTo>
                      <a:pt x="18" y="82"/>
                    </a:lnTo>
                    <a:lnTo>
                      <a:pt x="14" y="90"/>
                    </a:lnTo>
                    <a:lnTo>
                      <a:pt x="0" y="98"/>
                    </a:lnTo>
                    <a:lnTo>
                      <a:pt x="13" y="124"/>
                    </a:lnTo>
                    <a:lnTo>
                      <a:pt x="20" y="127"/>
                    </a:lnTo>
                    <a:lnTo>
                      <a:pt x="18" y="139"/>
                    </a:lnTo>
                    <a:lnTo>
                      <a:pt x="21" y="161"/>
                    </a:lnTo>
                    <a:lnTo>
                      <a:pt x="31" y="163"/>
                    </a:lnTo>
                    <a:lnTo>
                      <a:pt x="34" y="173"/>
                    </a:lnTo>
                    <a:lnTo>
                      <a:pt x="24" y="177"/>
                    </a:lnTo>
                    <a:lnTo>
                      <a:pt x="27" y="184"/>
                    </a:lnTo>
                    <a:lnTo>
                      <a:pt x="46" y="190"/>
                    </a:lnTo>
                    <a:lnTo>
                      <a:pt x="54" y="187"/>
                    </a:lnTo>
                    <a:lnTo>
                      <a:pt x="85" y="203"/>
                    </a:lnTo>
                    <a:lnTo>
                      <a:pt x="83" y="215"/>
                    </a:lnTo>
                    <a:lnTo>
                      <a:pt x="89" y="216"/>
                    </a:lnTo>
                    <a:lnTo>
                      <a:pt x="79" y="226"/>
                    </a:lnTo>
                    <a:lnTo>
                      <a:pt x="38" y="224"/>
                    </a:lnTo>
                    <a:lnTo>
                      <a:pt x="35" y="236"/>
                    </a:lnTo>
                    <a:lnTo>
                      <a:pt x="72" y="279"/>
                    </a:lnTo>
                    <a:lnTo>
                      <a:pt x="63" y="300"/>
                    </a:lnTo>
                    <a:lnTo>
                      <a:pt x="65" y="307"/>
                    </a:lnTo>
                    <a:lnTo>
                      <a:pt x="86" y="316"/>
                    </a:lnTo>
                    <a:lnTo>
                      <a:pt x="97" y="300"/>
                    </a:lnTo>
                    <a:lnTo>
                      <a:pt x="97" y="295"/>
                    </a:lnTo>
                    <a:lnTo>
                      <a:pt x="94" y="290"/>
                    </a:lnTo>
                    <a:lnTo>
                      <a:pt x="91" y="292"/>
                    </a:lnTo>
                    <a:lnTo>
                      <a:pt x="106" y="275"/>
                    </a:lnTo>
                    <a:lnTo>
                      <a:pt x="120" y="290"/>
                    </a:lnTo>
                    <a:lnTo>
                      <a:pt x="133" y="287"/>
                    </a:lnTo>
                    <a:lnTo>
                      <a:pt x="170" y="268"/>
                    </a:lnTo>
                    <a:lnTo>
                      <a:pt x="181" y="270"/>
                    </a:lnTo>
                    <a:lnTo>
                      <a:pt x="185" y="275"/>
                    </a:lnTo>
                    <a:lnTo>
                      <a:pt x="188" y="271"/>
                    </a:lnTo>
                    <a:lnTo>
                      <a:pt x="190" y="264"/>
                    </a:lnTo>
                    <a:lnTo>
                      <a:pt x="196" y="249"/>
                    </a:lnTo>
                    <a:lnTo>
                      <a:pt x="197" y="233"/>
                    </a:lnTo>
                    <a:lnTo>
                      <a:pt x="193" y="227"/>
                    </a:lnTo>
                    <a:lnTo>
                      <a:pt x="186" y="221"/>
                    </a:lnTo>
                    <a:lnTo>
                      <a:pt x="186" y="225"/>
                    </a:lnTo>
                    <a:lnTo>
                      <a:pt x="185" y="219"/>
                    </a:lnTo>
                    <a:lnTo>
                      <a:pt x="185" y="174"/>
                    </a:lnTo>
                    <a:lnTo>
                      <a:pt x="197" y="16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44" name="Freeform 306"/>
              <p:cNvSpPr>
                <a:spLocks noChangeAspect="1"/>
              </p:cNvSpPr>
              <p:nvPr/>
            </p:nvSpPr>
            <p:spPr bwMode="gray">
              <a:xfrm>
                <a:off x="1356" y="1000"/>
                <a:ext cx="74" cy="86"/>
              </a:xfrm>
              <a:custGeom>
                <a:avLst/>
                <a:gdLst/>
                <a:ahLst/>
                <a:cxnLst>
                  <a:cxn ang="0">
                    <a:pos x="318" y="278"/>
                  </a:cxn>
                  <a:cxn ang="0">
                    <a:pos x="327" y="224"/>
                  </a:cxn>
                  <a:cxn ang="0">
                    <a:pos x="332" y="197"/>
                  </a:cxn>
                  <a:cxn ang="0">
                    <a:pos x="321" y="194"/>
                  </a:cxn>
                  <a:cxn ang="0">
                    <a:pos x="300" y="176"/>
                  </a:cxn>
                  <a:cxn ang="0">
                    <a:pos x="297" y="141"/>
                  </a:cxn>
                  <a:cxn ang="0">
                    <a:pos x="245" y="131"/>
                  </a:cxn>
                  <a:cxn ang="0">
                    <a:pos x="236" y="133"/>
                  </a:cxn>
                  <a:cxn ang="0">
                    <a:pos x="232" y="101"/>
                  </a:cxn>
                  <a:cxn ang="0">
                    <a:pos x="220" y="85"/>
                  </a:cxn>
                  <a:cxn ang="0">
                    <a:pos x="210" y="76"/>
                  </a:cxn>
                  <a:cxn ang="0">
                    <a:pos x="176" y="44"/>
                  </a:cxn>
                  <a:cxn ang="0">
                    <a:pos x="148" y="76"/>
                  </a:cxn>
                  <a:cxn ang="0">
                    <a:pos x="143" y="114"/>
                  </a:cxn>
                  <a:cxn ang="0">
                    <a:pos x="130" y="22"/>
                  </a:cxn>
                  <a:cxn ang="0">
                    <a:pos x="108" y="16"/>
                  </a:cxn>
                  <a:cxn ang="0">
                    <a:pos x="84" y="0"/>
                  </a:cxn>
                  <a:cxn ang="0">
                    <a:pos x="11" y="16"/>
                  </a:cxn>
                  <a:cxn ang="0">
                    <a:pos x="5" y="101"/>
                  </a:cxn>
                  <a:cxn ang="0">
                    <a:pos x="40" y="96"/>
                  </a:cxn>
                  <a:cxn ang="0">
                    <a:pos x="42" y="145"/>
                  </a:cxn>
                  <a:cxn ang="0">
                    <a:pos x="55" y="155"/>
                  </a:cxn>
                  <a:cxn ang="0">
                    <a:pos x="80" y="109"/>
                  </a:cxn>
                  <a:cxn ang="0">
                    <a:pos x="95" y="130"/>
                  </a:cxn>
                  <a:cxn ang="0">
                    <a:pos x="81" y="155"/>
                  </a:cxn>
                  <a:cxn ang="0">
                    <a:pos x="97" y="162"/>
                  </a:cxn>
                  <a:cxn ang="0">
                    <a:pos x="123" y="168"/>
                  </a:cxn>
                  <a:cxn ang="0">
                    <a:pos x="96" y="201"/>
                  </a:cxn>
                  <a:cxn ang="0">
                    <a:pos x="121" y="228"/>
                  </a:cxn>
                  <a:cxn ang="0">
                    <a:pos x="65" y="225"/>
                  </a:cxn>
                  <a:cxn ang="0">
                    <a:pos x="42" y="253"/>
                  </a:cxn>
                  <a:cxn ang="0">
                    <a:pos x="79" y="307"/>
                  </a:cxn>
                  <a:cxn ang="0">
                    <a:pos x="118" y="290"/>
                  </a:cxn>
                  <a:cxn ang="0">
                    <a:pos x="157" y="282"/>
                  </a:cxn>
                  <a:cxn ang="0">
                    <a:pos x="180" y="305"/>
                  </a:cxn>
                  <a:cxn ang="0">
                    <a:pos x="230" y="305"/>
                  </a:cxn>
                  <a:cxn ang="0">
                    <a:pos x="250" y="322"/>
                  </a:cxn>
                  <a:cxn ang="0">
                    <a:pos x="257" y="328"/>
                  </a:cxn>
                  <a:cxn ang="0">
                    <a:pos x="277" y="388"/>
                  </a:cxn>
                  <a:cxn ang="0">
                    <a:pos x="301" y="416"/>
                  </a:cxn>
                  <a:cxn ang="0">
                    <a:pos x="326" y="415"/>
                  </a:cxn>
                  <a:cxn ang="0">
                    <a:pos x="360" y="395"/>
                  </a:cxn>
                  <a:cxn ang="0">
                    <a:pos x="337" y="301"/>
                  </a:cxn>
                </a:cxnLst>
                <a:rect l="0" t="0" r="r" b="b"/>
                <a:pathLst>
                  <a:path w="368" h="430">
                    <a:moveTo>
                      <a:pt x="337" y="301"/>
                    </a:moveTo>
                    <a:lnTo>
                      <a:pt x="333" y="284"/>
                    </a:lnTo>
                    <a:lnTo>
                      <a:pt x="318" y="278"/>
                    </a:lnTo>
                    <a:lnTo>
                      <a:pt x="320" y="260"/>
                    </a:lnTo>
                    <a:lnTo>
                      <a:pt x="316" y="243"/>
                    </a:lnTo>
                    <a:lnTo>
                      <a:pt x="327" y="224"/>
                    </a:lnTo>
                    <a:lnTo>
                      <a:pt x="328" y="211"/>
                    </a:lnTo>
                    <a:lnTo>
                      <a:pt x="332" y="204"/>
                    </a:lnTo>
                    <a:lnTo>
                      <a:pt x="332" y="197"/>
                    </a:lnTo>
                    <a:lnTo>
                      <a:pt x="327" y="190"/>
                    </a:lnTo>
                    <a:lnTo>
                      <a:pt x="323" y="187"/>
                    </a:lnTo>
                    <a:lnTo>
                      <a:pt x="321" y="194"/>
                    </a:lnTo>
                    <a:lnTo>
                      <a:pt x="311" y="177"/>
                    </a:lnTo>
                    <a:lnTo>
                      <a:pt x="312" y="177"/>
                    </a:lnTo>
                    <a:lnTo>
                      <a:pt x="300" y="176"/>
                    </a:lnTo>
                    <a:lnTo>
                      <a:pt x="299" y="171"/>
                    </a:lnTo>
                    <a:lnTo>
                      <a:pt x="304" y="158"/>
                    </a:lnTo>
                    <a:lnTo>
                      <a:pt x="297" y="141"/>
                    </a:lnTo>
                    <a:lnTo>
                      <a:pt x="266" y="118"/>
                    </a:lnTo>
                    <a:lnTo>
                      <a:pt x="261" y="125"/>
                    </a:lnTo>
                    <a:lnTo>
                      <a:pt x="245" y="131"/>
                    </a:lnTo>
                    <a:lnTo>
                      <a:pt x="237" y="141"/>
                    </a:lnTo>
                    <a:lnTo>
                      <a:pt x="235" y="139"/>
                    </a:lnTo>
                    <a:lnTo>
                      <a:pt x="236" y="133"/>
                    </a:lnTo>
                    <a:lnTo>
                      <a:pt x="227" y="128"/>
                    </a:lnTo>
                    <a:lnTo>
                      <a:pt x="227" y="119"/>
                    </a:lnTo>
                    <a:lnTo>
                      <a:pt x="232" y="101"/>
                    </a:lnTo>
                    <a:lnTo>
                      <a:pt x="231" y="85"/>
                    </a:lnTo>
                    <a:lnTo>
                      <a:pt x="223" y="75"/>
                    </a:lnTo>
                    <a:lnTo>
                      <a:pt x="220" y="85"/>
                    </a:lnTo>
                    <a:lnTo>
                      <a:pt x="211" y="90"/>
                    </a:lnTo>
                    <a:lnTo>
                      <a:pt x="211" y="85"/>
                    </a:lnTo>
                    <a:lnTo>
                      <a:pt x="210" y="76"/>
                    </a:lnTo>
                    <a:lnTo>
                      <a:pt x="200" y="69"/>
                    </a:lnTo>
                    <a:lnTo>
                      <a:pt x="193" y="53"/>
                    </a:lnTo>
                    <a:lnTo>
                      <a:pt x="176" y="44"/>
                    </a:lnTo>
                    <a:lnTo>
                      <a:pt x="166" y="44"/>
                    </a:lnTo>
                    <a:lnTo>
                      <a:pt x="151" y="65"/>
                    </a:lnTo>
                    <a:lnTo>
                      <a:pt x="148" y="76"/>
                    </a:lnTo>
                    <a:lnTo>
                      <a:pt x="148" y="93"/>
                    </a:lnTo>
                    <a:lnTo>
                      <a:pt x="146" y="104"/>
                    </a:lnTo>
                    <a:lnTo>
                      <a:pt x="143" y="114"/>
                    </a:lnTo>
                    <a:lnTo>
                      <a:pt x="129" y="96"/>
                    </a:lnTo>
                    <a:lnTo>
                      <a:pt x="134" y="33"/>
                    </a:lnTo>
                    <a:lnTo>
                      <a:pt x="130" y="22"/>
                    </a:lnTo>
                    <a:lnTo>
                      <a:pt x="116" y="21"/>
                    </a:lnTo>
                    <a:lnTo>
                      <a:pt x="103" y="27"/>
                    </a:lnTo>
                    <a:lnTo>
                      <a:pt x="108" y="16"/>
                    </a:lnTo>
                    <a:lnTo>
                      <a:pt x="106" y="11"/>
                    </a:lnTo>
                    <a:lnTo>
                      <a:pt x="95" y="4"/>
                    </a:lnTo>
                    <a:lnTo>
                      <a:pt x="84" y="0"/>
                    </a:lnTo>
                    <a:lnTo>
                      <a:pt x="62" y="13"/>
                    </a:lnTo>
                    <a:lnTo>
                      <a:pt x="22" y="22"/>
                    </a:lnTo>
                    <a:lnTo>
                      <a:pt x="11" y="16"/>
                    </a:lnTo>
                    <a:lnTo>
                      <a:pt x="9" y="21"/>
                    </a:lnTo>
                    <a:lnTo>
                      <a:pt x="0" y="56"/>
                    </a:lnTo>
                    <a:lnTo>
                      <a:pt x="5" y="101"/>
                    </a:lnTo>
                    <a:lnTo>
                      <a:pt x="6" y="104"/>
                    </a:lnTo>
                    <a:lnTo>
                      <a:pt x="17" y="107"/>
                    </a:lnTo>
                    <a:lnTo>
                      <a:pt x="40" y="96"/>
                    </a:lnTo>
                    <a:lnTo>
                      <a:pt x="52" y="98"/>
                    </a:lnTo>
                    <a:lnTo>
                      <a:pt x="52" y="114"/>
                    </a:lnTo>
                    <a:lnTo>
                      <a:pt x="42" y="145"/>
                    </a:lnTo>
                    <a:lnTo>
                      <a:pt x="36" y="150"/>
                    </a:lnTo>
                    <a:lnTo>
                      <a:pt x="41" y="161"/>
                    </a:lnTo>
                    <a:lnTo>
                      <a:pt x="55" y="155"/>
                    </a:lnTo>
                    <a:lnTo>
                      <a:pt x="67" y="120"/>
                    </a:lnTo>
                    <a:lnTo>
                      <a:pt x="75" y="117"/>
                    </a:lnTo>
                    <a:lnTo>
                      <a:pt x="80" y="109"/>
                    </a:lnTo>
                    <a:lnTo>
                      <a:pt x="87" y="111"/>
                    </a:lnTo>
                    <a:lnTo>
                      <a:pt x="92" y="117"/>
                    </a:lnTo>
                    <a:lnTo>
                      <a:pt x="95" y="130"/>
                    </a:lnTo>
                    <a:lnTo>
                      <a:pt x="92" y="139"/>
                    </a:lnTo>
                    <a:lnTo>
                      <a:pt x="89" y="146"/>
                    </a:lnTo>
                    <a:lnTo>
                      <a:pt x="81" y="155"/>
                    </a:lnTo>
                    <a:lnTo>
                      <a:pt x="83" y="171"/>
                    </a:lnTo>
                    <a:lnTo>
                      <a:pt x="92" y="174"/>
                    </a:lnTo>
                    <a:lnTo>
                      <a:pt x="97" y="162"/>
                    </a:lnTo>
                    <a:lnTo>
                      <a:pt x="102" y="165"/>
                    </a:lnTo>
                    <a:lnTo>
                      <a:pt x="103" y="176"/>
                    </a:lnTo>
                    <a:lnTo>
                      <a:pt x="123" y="168"/>
                    </a:lnTo>
                    <a:lnTo>
                      <a:pt x="122" y="181"/>
                    </a:lnTo>
                    <a:lnTo>
                      <a:pt x="117" y="190"/>
                    </a:lnTo>
                    <a:lnTo>
                      <a:pt x="96" y="201"/>
                    </a:lnTo>
                    <a:lnTo>
                      <a:pt x="94" y="210"/>
                    </a:lnTo>
                    <a:lnTo>
                      <a:pt x="127" y="216"/>
                    </a:lnTo>
                    <a:lnTo>
                      <a:pt x="121" y="228"/>
                    </a:lnTo>
                    <a:lnTo>
                      <a:pt x="118" y="242"/>
                    </a:lnTo>
                    <a:lnTo>
                      <a:pt x="92" y="240"/>
                    </a:lnTo>
                    <a:lnTo>
                      <a:pt x="65" y="225"/>
                    </a:lnTo>
                    <a:lnTo>
                      <a:pt x="47" y="228"/>
                    </a:lnTo>
                    <a:lnTo>
                      <a:pt x="41" y="236"/>
                    </a:lnTo>
                    <a:lnTo>
                      <a:pt x="42" y="253"/>
                    </a:lnTo>
                    <a:lnTo>
                      <a:pt x="43" y="268"/>
                    </a:lnTo>
                    <a:lnTo>
                      <a:pt x="57" y="290"/>
                    </a:lnTo>
                    <a:lnTo>
                      <a:pt x="79" y="307"/>
                    </a:lnTo>
                    <a:lnTo>
                      <a:pt x="103" y="310"/>
                    </a:lnTo>
                    <a:lnTo>
                      <a:pt x="111" y="303"/>
                    </a:lnTo>
                    <a:lnTo>
                      <a:pt x="118" y="290"/>
                    </a:lnTo>
                    <a:lnTo>
                      <a:pt x="127" y="290"/>
                    </a:lnTo>
                    <a:lnTo>
                      <a:pt x="159" y="274"/>
                    </a:lnTo>
                    <a:lnTo>
                      <a:pt x="157" y="282"/>
                    </a:lnTo>
                    <a:lnTo>
                      <a:pt x="159" y="295"/>
                    </a:lnTo>
                    <a:lnTo>
                      <a:pt x="170" y="305"/>
                    </a:lnTo>
                    <a:lnTo>
                      <a:pt x="180" y="305"/>
                    </a:lnTo>
                    <a:lnTo>
                      <a:pt x="191" y="297"/>
                    </a:lnTo>
                    <a:lnTo>
                      <a:pt x="203" y="297"/>
                    </a:lnTo>
                    <a:lnTo>
                      <a:pt x="230" y="305"/>
                    </a:lnTo>
                    <a:lnTo>
                      <a:pt x="234" y="312"/>
                    </a:lnTo>
                    <a:lnTo>
                      <a:pt x="234" y="321"/>
                    </a:lnTo>
                    <a:lnTo>
                      <a:pt x="250" y="322"/>
                    </a:lnTo>
                    <a:lnTo>
                      <a:pt x="253" y="316"/>
                    </a:lnTo>
                    <a:lnTo>
                      <a:pt x="256" y="318"/>
                    </a:lnTo>
                    <a:lnTo>
                      <a:pt x="257" y="328"/>
                    </a:lnTo>
                    <a:lnTo>
                      <a:pt x="268" y="343"/>
                    </a:lnTo>
                    <a:lnTo>
                      <a:pt x="268" y="366"/>
                    </a:lnTo>
                    <a:lnTo>
                      <a:pt x="277" y="388"/>
                    </a:lnTo>
                    <a:lnTo>
                      <a:pt x="278" y="399"/>
                    </a:lnTo>
                    <a:lnTo>
                      <a:pt x="294" y="418"/>
                    </a:lnTo>
                    <a:lnTo>
                      <a:pt x="301" y="416"/>
                    </a:lnTo>
                    <a:lnTo>
                      <a:pt x="313" y="430"/>
                    </a:lnTo>
                    <a:lnTo>
                      <a:pt x="318" y="420"/>
                    </a:lnTo>
                    <a:lnTo>
                      <a:pt x="326" y="415"/>
                    </a:lnTo>
                    <a:lnTo>
                      <a:pt x="339" y="416"/>
                    </a:lnTo>
                    <a:lnTo>
                      <a:pt x="355" y="410"/>
                    </a:lnTo>
                    <a:lnTo>
                      <a:pt x="360" y="395"/>
                    </a:lnTo>
                    <a:lnTo>
                      <a:pt x="359" y="382"/>
                    </a:lnTo>
                    <a:lnTo>
                      <a:pt x="368" y="357"/>
                    </a:lnTo>
                    <a:lnTo>
                      <a:pt x="337" y="30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45" name="Freeform 307"/>
              <p:cNvSpPr>
                <a:spLocks noChangeAspect="1"/>
              </p:cNvSpPr>
              <p:nvPr/>
            </p:nvSpPr>
            <p:spPr bwMode="gray">
              <a:xfrm>
                <a:off x="1462" y="960"/>
                <a:ext cx="121" cy="112"/>
              </a:xfrm>
              <a:custGeom>
                <a:avLst/>
                <a:gdLst/>
                <a:ahLst/>
                <a:cxnLst>
                  <a:cxn ang="0">
                    <a:pos x="22" y="39"/>
                  </a:cxn>
                  <a:cxn ang="0">
                    <a:pos x="18" y="69"/>
                  </a:cxn>
                  <a:cxn ang="0">
                    <a:pos x="88" y="118"/>
                  </a:cxn>
                  <a:cxn ang="0">
                    <a:pos x="103" y="142"/>
                  </a:cxn>
                  <a:cxn ang="0">
                    <a:pos x="45" y="146"/>
                  </a:cxn>
                  <a:cxn ang="0">
                    <a:pos x="39" y="178"/>
                  </a:cxn>
                  <a:cxn ang="0">
                    <a:pos x="70" y="189"/>
                  </a:cxn>
                  <a:cxn ang="0">
                    <a:pos x="83" y="233"/>
                  </a:cxn>
                  <a:cxn ang="0">
                    <a:pos x="110" y="200"/>
                  </a:cxn>
                  <a:cxn ang="0">
                    <a:pos x="143" y="192"/>
                  </a:cxn>
                  <a:cxn ang="0">
                    <a:pos x="132" y="225"/>
                  </a:cxn>
                  <a:cxn ang="0">
                    <a:pos x="158" y="204"/>
                  </a:cxn>
                  <a:cxn ang="0">
                    <a:pos x="177" y="181"/>
                  </a:cxn>
                  <a:cxn ang="0">
                    <a:pos x="193" y="192"/>
                  </a:cxn>
                  <a:cxn ang="0">
                    <a:pos x="229" y="209"/>
                  </a:cxn>
                  <a:cxn ang="0">
                    <a:pos x="260" y="216"/>
                  </a:cxn>
                  <a:cxn ang="0">
                    <a:pos x="208" y="232"/>
                  </a:cxn>
                  <a:cxn ang="0">
                    <a:pos x="266" y="236"/>
                  </a:cxn>
                  <a:cxn ang="0">
                    <a:pos x="313" y="243"/>
                  </a:cxn>
                  <a:cxn ang="0">
                    <a:pos x="154" y="292"/>
                  </a:cxn>
                  <a:cxn ang="0">
                    <a:pos x="138" y="340"/>
                  </a:cxn>
                  <a:cxn ang="0">
                    <a:pos x="185" y="382"/>
                  </a:cxn>
                  <a:cxn ang="0">
                    <a:pos x="153" y="392"/>
                  </a:cxn>
                  <a:cxn ang="0">
                    <a:pos x="164" y="416"/>
                  </a:cxn>
                  <a:cxn ang="0">
                    <a:pos x="243" y="442"/>
                  </a:cxn>
                  <a:cxn ang="0">
                    <a:pos x="184" y="486"/>
                  </a:cxn>
                  <a:cxn ang="0">
                    <a:pos x="211" y="506"/>
                  </a:cxn>
                  <a:cxn ang="0">
                    <a:pos x="210" y="513"/>
                  </a:cxn>
                  <a:cxn ang="0">
                    <a:pos x="250" y="547"/>
                  </a:cxn>
                  <a:cxn ang="0">
                    <a:pos x="326" y="549"/>
                  </a:cxn>
                  <a:cxn ang="0">
                    <a:pos x="326" y="511"/>
                  </a:cxn>
                  <a:cxn ang="0">
                    <a:pos x="365" y="552"/>
                  </a:cxn>
                  <a:cxn ang="0">
                    <a:pos x="335" y="475"/>
                  </a:cxn>
                  <a:cxn ang="0">
                    <a:pos x="330" y="430"/>
                  </a:cxn>
                  <a:cxn ang="0">
                    <a:pos x="368" y="497"/>
                  </a:cxn>
                  <a:cxn ang="0">
                    <a:pos x="405" y="533"/>
                  </a:cxn>
                  <a:cxn ang="0">
                    <a:pos x="398" y="415"/>
                  </a:cxn>
                  <a:cxn ang="0">
                    <a:pos x="421" y="461"/>
                  </a:cxn>
                  <a:cxn ang="0">
                    <a:pos x="435" y="416"/>
                  </a:cxn>
                  <a:cxn ang="0">
                    <a:pos x="420" y="360"/>
                  </a:cxn>
                  <a:cxn ang="0">
                    <a:pos x="432" y="284"/>
                  </a:cxn>
                  <a:cxn ang="0">
                    <a:pos x="431" y="321"/>
                  </a:cxn>
                  <a:cxn ang="0">
                    <a:pos x="455" y="407"/>
                  </a:cxn>
                  <a:cxn ang="0">
                    <a:pos x="486" y="303"/>
                  </a:cxn>
                  <a:cxn ang="0">
                    <a:pos x="513" y="310"/>
                  </a:cxn>
                  <a:cxn ang="0">
                    <a:pos x="602" y="231"/>
                  </a:cxn>
                  <a:cxn ang="0">
                    <a:pos x="588" y="170"/>
                  </a:cxn>
                  <a:cxn ang="0">
                    <a:pos x="551" y="135"/>
                  </a:cxn>
                  <a:cxn ang="0">
                    <a:pos x="535" y="176"/>
                  </a:cxn>
                  <a:cxn ang="0">
                    <a:pos x="539" y="141"/>
                  </a:cxn>
                  <a:cxn ang="0">
                    <a:pos x="507" y="93"/>
                  </a:cxn>
                  <a:cxn ang="0">
                    <a:pos x="468" y="127"/>
                  </a:cxn>
                  <a:cxn ang="0">
                    <a:pos x="481" y="96"/>
                  </a:cxn>
                  <a:cxn ang="0">
                    <a:pos x="481" y="33"/>
                  </a:cxn>
                  <a:cxn ang="0">
                    <a:pos x="104" y="0"/>
                  </a:cxn>
                  <a:cxn ang="0">
                    <a:pos x="99" y="0"/>
                  </a:cxn>
                  <a:cxn ang="0">
                    <a:pos x="2" y="0"/>
                  </a:cxn>
                </a:cxnLst>
                <a:rect l="0" t="0" r="r" b="b"/>
                <a:pathLst>
                  <a:path w="603" h="558">
                    <a:moveTo>
                      <a:pt x="3" y="21"/>
                    </a:moveTo>
                    <a:lnTo>
                      <a:pt x="23" y="26"/>
                    </a:lnTo>
                    <a:lnTo>
                      <a:pt x="25" y="32"/>
                    </a:lnTo>
                    <a:lnTo>
                      <a:pt x="22" y="39"/>
                    </a:lnTo>
                    <a:lnTo>
                      <a:pt x="1" y="42"/>
                    </a:lnTo>
                    <a:lnTo>
                      <a:pt x="12" y="52"/>
                    </a:lnTo>
                    <a:lnTo>
                      <a:pt x="9" y="57"/>
                    </a:lnTo>
                    <a:lnTo>
                      <a:pt x="18" y="69"/>
                    </a:lnTo>
                    <a:lnTo>
                      <a:pt x="34" y="103"/>
                    </a:lnTo>
                    <a:lnTo>
                      <a:pt x="55" y="117"/>
                    </a:lnTo>
                    <a:lnTo>
                      <a:pt x="59" y="124"/>
                    </a:lnTo>
                    <a:lnTo>
                      <a:pt x="88" y="118"/>
                    </a:lnTo>
                    <a:lnTo>
                      <a:pt x="105" y="128"/>
                    </a:lnTo>
                    <a:lnTo>
                      <a:pt x="126" y="104"/>
                    </a:lnTo>
                    <a:lnTo>
                      <a:pt x="120" y="129"/>
                    </a:lnTo>
                    <a:lnTo>
                      <a:pt x="103" y="142"/>
                    </a:lnTo>
                    <a:lnTo>
                      <a:pt x="81" y="144"/>
                    </a:lnTo>
                    <a:lnTo>
                      <a:pt x="80" y="149"/>
                    </a:lnTo>
                    <a:lnTo>
                      <a:pt x="64" y="155"/>
                    </a:lnTo>
                    <a:lnTo>
                      <a:pt x="45" y="146"/>
                    </a:lnTo>
                    <a:lnTo>
                      <a:pt x="39" y="152"/>
                    </a:lnTo>
                    <a:lnTo>
                      <a:pt x="38" y="161"/>
                    </a:lnTo>
                    <a:lnTo>
                      <a:pt x="40" y="168"/>
                    </a:lnTo>
                    <a:lnTo>
                      <a:pt x="39" y="178"/>
                    </a:lnTo>
                    <a:lnTo>
                      <a:pt x="48" y="189"/>
                    </a:lnTo>
                    <a:lnTo>
                      <a:pt x="56" y="188"/>
                    </a:lnTo>
                    <a:lnTo>
                      <a:pt x="60" y="195"/>
                    </a:lnTo>
                    <a:lnTo>
                      <a:pt x="70" y="189"/>
                    </a:lnTo>
                    <a:lnTo>
                      <a:pt x="72" y="200"/>
                    </a:lnTo>
                    <a:lnTo>
                      <a:pt x="77" y="209"/>
                    </a:lnTo>
                    <a:lnTo>
                      <a:pt x="76" y="212"/>
                    </a:lnTo>
                    <a:lnTo>
                      <a:pt x="83" y="233"/>
                    </a:lnTo>
                    <a:lnTo>
                      <a:pt x="88" y="224"/>
                    </a:lnTo>
                    <a:lnTo>
                      <a:pt x="98" y="212"/>
                    </a:lnTo>
                    <a:lnTo>
                      <a:pt x="108" y="209"/>
                    </a:lnTo>
                    <a:lnTo>
                      <a:pt x="110" y="200"/>
                    </a:lnTo>
                    <a:lnTo>
                      <a:pt x="109" y="193"/>
                    </a:lnTo>
                    <a:lnTo>
                      <a:pt x="116" y="183"/>
                    </a:lnTo>
                    <a:lnTo>
                      <a:pt x="135" y="193"/>
                    </a:lnTo>
                    <a:lnTo>
                      <a:pt x="143" y="192"/>
                    </a:lnTo>
                    <a:lnTo>
                      <a:pt x="132" y="203"/>
                    </a:lnTo>
                    <a:lnTo>
                      <a:pt x="130" y="209"/>
                    </a:lnTo>
                    <a:lnTo>
                      <a:pt x="129" y="225"/>
                    </a:lnTo>
                    <a:lnTo>
                      <a:pt x="132" y="225"/>
                    </a:lnTo>
                    <a:lnTo>
                      <a:pt x="138" y="236"/>
                    </a:lnTo>
                    <a:lnTo>
                      <a:pt x="146" y="233"/>
                    </a:lnTo>
                    <a:lnTo>
                      <a:pt x="156" y="221"/>
                    </a:lnTo>
                    <a:lnTo>
                      <a:pt x="158" y="204"/>
                    </a:lnTo>
                    <a:lnTo>
                      <a:pt x="168" y="197"/>
                    </a:lnTo>
                    <a:lnTo>
                      <a:pt x="170" y="181"/>
                    </a:lnTo>
                    <a:lnTo>
                      <a:pt x="175" y="172"/>
                    </a:lnTo>
                    <a:lnTo>
                      <a:pt x="177" y="181"/>
                    </a:lnTo>
                    <a:lnTo>
                      <a:pt x="170" y="208"/>
                    </a:lnTo>
                    <a:lnTo>
                      <a:pt x="174" y="211"/>
                    </a:lnTo>
                    <a:lnTo>
                      <a:pt x="191" y="205"/>
                    </a:lnTo>
                    <a:lnTo>
                      <a:pt x="193" y="192"/>
                    </a:lnTo>
                    <a:lnTo>
                      <a:pt x="194" y="189"/>
                    </a:lnTo>
                    <a:lnTo>
                      <a:pt x="218" y="183"/>
                    </a:lnTo>
                    <a:lnTo>
                      <a:pt x="215" y="200"/>
                    </a:lnTo>
                    <a:lnTo>
                      <a:pt x="229" y="209"/>
                    </a:lnTo>
                    <a:lnTo>
                      <a:pt x="276" y="203"/>
                    </a:lnTo>
                    <a:lnTo>
                      <a:pt x="277" y="206"/>
                    </a:lnTo>
                    <a:lnTo>
                      <a:pt x="272" y="211"/>
                    </a:lnTo>
                    <a:lnTo>
                      <a:pt x="260" y="216"/>
                    </a:lnTo>
                    <a:lnTo>
                      <a:pt x="222" y="216"/>
                    </a:lnTo>
                    <a:lnTo>
                      <a:pt x="220" y="224"/>
                    </a:lnTo>
                    <a:lnTo>
                      <a:pt x="208" y="224"/>
                    </a:lnTo>
                    <a:lnTo>
                      <a:pt x="208" y="232"/>
                    </a:lnTo>
                    <a:lnTo>
                      <a:pt x="213" y="237"/>
                    </a:lnTo>
                    <a:lnTo>
                      <a:pt x="227" y="244"/>
                    </a:lnTo>
                    <a:lnTo>
                      <a:pt x="259" y="243"/>
                    </a:lnTo>
                    <a:lnTo>
                      <a:pt x="266" y="236"/>
                    </a:lnTo>
                    <a:lnTo>
                      <a:pt x="312" y="231"/>
                    </a:lnTo>
                    <a:lnTo>
                      <a:pt x="324" y="222"/>
                    </a:lnTo>
                    <a:lnTo>
                      <a:pt x="315" y="241"/>
                    </a:lnTo>
                    <a:lnTo>
                      <a:pt x="313" y="243"/>
                    </a:lnTo>
                    <a:lnTo>
                      <a:pt x="275" y="247"/>
                    </a:lnTo>
                    <a:lnTo>
                      <a:pt x="242" y="258"/>
                    </a:lnTo>
                    <a:lnTo>
                      <a:pt x="173" y="265"/>
                    </a:lnTo>
                    <a:lnTo>
                      <a:pt x="154" y="292"/>
                    </a:lnTo>
                    <a:lnTo>
                      <a:pt x="138" y="298"/>
                    </a:lnTo>
                    <a:lnTo>
                      <a:pt x="127" y="313"/>
                    </a:lnTo>
                    <a:lnTo>
                      <a:pt x="130" y="325"/>
                    </a:lnTo>
                    <a:lnTo>
                      <a:pt x="138" y="340"/>
                    </a:lnTo>
                    <a:lnTo>
                      <a:pt x="145" y="359"/>
                    </a:lnTo>
                    <a:lnTo>
                      <a:pt x="163" y="356"/>
                    </a:lnTo>
                    <a:lnTo>
                      <a:pt x="183" y="371"/>
                    </a:lnTo>
                    <a:lnTo>
                      <a:pt x="185" y="382"/>
                    </a:lnTo>
                    <a:lnTo>
                      <a:pt x="163" y="380"/>
                    </a:lnTo>
                    <a:lnTo>
                      <a:pt x="156" y="373"/>
                    </a:lnTo>
                    <a:lnTo>
                      <a:pt x="151" y="377"/>
                    </a:lnTo>
                    <a:lnTo>
                      <a:pt x="153" y="392"/>
                    </a:lnTo>
                    <a:lnTo>
                      <a:pt x="158" y="404"/>
                    </a:lnTo>
                    <a:lnTo>
                      <a:pt x="165" y="404"/>
                    </a:lnTo>
                    <a:lnTo>
                      <a:pt x="163" y="410"/>
                    </a:lnTo>
                    <a:lnTo>
                      <a:pt x="164" y="416"/>
                    </a:lnTo>
                    <a:lnTo>
                      <a:pt x="170" y="426"/>
                    </a:lnTo>
                    <a:lnTo>
                      <a:pt x="193" y="420"/>
                    </a:lnTo>
                    <a:lnTo>
                      <a:pt x="201" y="427"/>
                    </a:lnTo>
                    <a:lnTo>
                      <a:pt x="243" y="442"/>
                    </a:lnTo>
                    <a:lnTo>
                      <a:pt x="238" y="448"/>
                    </a:lnTo>
                    <a:lnTo>
                      <a:pt x="178" y="457"/>
                    </a:lnTo>
                    <a:lnTo>
                      <a:pt x="178" y="472"/>
                    </a:lnTo>
                    <a:lnTo>
                      <a:pt x="184" y="486"/>
                    </a:lnTo>
                    <a:lnTo>
                      <a:pt x="193" y="491"/>
                    </a:lnTo>
                    <a:lnTo>
                      <a:pt x="199" y="505"/>
                    </a:lnTo>
                    <a:lnTo>
                      <a:pt x="205" y="509"/>
                    </a:lnTo>
                    <a:lnTo>
                      <a:pt x="211" y="506"/>
                    </a:lnTo>
                    <a:lnTo>
                      <a:pt x="212" y="497"/>
                    </a:lnTo>
                    <a:lnTo>
                      <a:pt x="216" y="500"/>
                    </a:lnTo>
                    <a:lnTo>
                      <a:pt x="216" y="506"/>
                    </a:lnTo>
                    <a:lnTo>
                      <a:pt x="210" y="513"/>
                    </a:lnTo>
                    <a:lnTo>
                      <a:pt x="218" y="523"/>
                    </a:lnTo>
                    <a:lnTo>
                      <a:pt x="223" y="537"/>
                    </a:lnTo>
                    <a:lnTo>
                      <a:pt x="242" y="537"/>
                    </a:lnTo>
                    <a:lnTo>
                      <a:pt x="250" y="547"/>
                    </a:lnTo>
                    <a:lnTo>
                      <a:pt x="269" y="549"/>
                    </a:lnTo>
                    <a:lnTo>
                      <a:pt x="290" y="558"/>
                    </a:lnTo>
                    <a:lnTo>
                      <a:pt x="324" y="558"/>
                    </a:lnTo>
                    <a:lnTo>
                      <a:pt x="326" y="549"/>
                    </a:lnTo>
                    <a:lnTo>
                      <a:pt x="323" y="532"/>
                    </a:lnTo>
                    <a:lnTo>
                      <a:pt x="307" y="523"/>
                    </a:lnTo>
                    <a:lnTo>
                      <a:pt x="299" y="511"/>
                    </a:lnTo>
                    <a:lnTo>
                      <a:pt x="326" y="511"/>
                    </a:lnTo>
                    <a:lnTo>
                      <a:pt x="339" y="515"/>
                    </a:lnTo>
                    <a:lnTo>
                      <a:pt x="347" y="532"/>
                    </a:lnTo>
                    <a:lnTo>
                      <a:pt x="360" y="539"/>
                    </a:lnTo>
                    <a:lnTo>
                      <a:pt x="365" y="552"/>
                    </a:lnTo>
                    <a:lnTo>
                      <a:pt x="367" y="545"/>
                    </a:lnTo>
                    <a:lnTo>
                      <a:pt x="350" y="501"/>
                    </a:lnTo>
                    <a:lnTo>
                      <a:pt x="339" y="486"/>
                    </a:lnTo>
                    <a:lnTo>
                      <a:pt x="335" y="475"/>
                    </a:lnTo>
                    <a:lnTo>
                      <a:pt x="322" y="447"/>
                    </a:lnTo>
                    <a:lnTo>
                      <a:pt x="323" y="426"/>
                    </a:lnTo>
                    <a:lnTo>
                      <a:pt x="328" y="424"/>
                    </a:lnTo>
                    <a:lnTo>
                      <a:pt x="330" y="430"/>
                    </a:lnTo>
                    <a:lnTo>
                      <a:pt x="339" y="457"/>
                    </a:lnTo>
                    <a:lnTo>
                      <a:pt x="346" y="469"/>
                    </a:lnTo>
                    <a:lnTo>
                      <a:pt x="367" y="486"/>
                    </a:lnTo>
                    <a:lnTo>
                      <a:pt x="368" y="497"/>
                    </a:lnTo>
                    <a:lnTo>
                      <a:pt x="384" y="532"/>
                    </a:lnTo>
                    <a:lnTo>
                      <a:pt x="394" y="544"/>
                    </a:lnTo>
                    <a:lnTo>
                      <a:pt x="401" y="545"/>
                    </a:lnTo>
                    <a:lnTo>
                      <a:pt x="405" y="533"/>
                    </a:lnTo>
                    <a:lnTo>
                      <a:pt x="412" y="483"/>
                    </a:lnTo>
                    <a:lnTo>
                      <a:pt x="395" y="451"/>
                    </a:lnTo>
                    <a:lnTo>
                      <a:pt x="394" y="436"/>
                    </a:lnTo>
                    <a:lnTo>
                      <a:pt x="398" y="415"/>
                    </a:lnTo>
                    <a:lnTo>
                      <a:pt x="401" y="416"/>
                    </a:lnTo>
                    <a:lnTo>
                      <a:pt x="403" y="426"/>
                    </a:lnTo>
                    <a:lnTo>
                      <a:pt x="417" y="447"/>
                    </a:lnTo>
                    <a:lnTo>
                      <a:pt x="421" y="461"/>
                    </a:lnTo>
                    <a:lnTo>
                      <a:pt x="436" y="461"/>
                    </a:lnTo>
                    <a:lnTo>
                      <a:pt x="436" y="451"/>
                    </a:lnTo>
                    <a:lnTo>
                      <a:pt x="438" y="434"/>
                    </a:lnTo>
                    <a:lnTo>
                      <a:pt x="435" y="416"/>
                    </a:lnTo>
                    <a:lnTo>
                      <a:pt x="423" y="407"/>
                    </a:lnTo>
                    <a:lnTo>
                      <a:pt x="425" y="396"/>
                    </a:lnTo>
                    <a:lnTo>
                      <a:pt x="420" y="376"/>
                    </a:lnTo>
                    <a:lnTo>
                      <a:pt x="420" y="360"/>
                    </a:lnTo>
                    <a:lnTo>
                      <a:pt x="421" y="348"/>
                    </a:lnTo>
                    <a:lnTo>
                      <a:pt x="421" y="329"/>
                    </a:lnTo>
                    <a:lnTo>
                      <a:pt x="427" y="312"/>
                    </a:lnTo>
                    <a:lnTo>
                      <a:pt x="432" y="284"/>
                    </a:lnTo>
                    <a:lnTo>
                      <a:pt x="436" y="280"/>
                    </a:lnTo>
                    <a:lnTo>
                      <a:pt x="436" y="287"/>
                    </a:lnTo>
                    <a:lnTo>
                      <a:pt x="433" y="298"/>
                    </a:lnTo>
                    <a:lnTo>
                      <a:pt x="431" y="321"/>
                    </a:lnTo>
                    <a:lnTo>
                      <a:pt x="436" y="334"/>
                    </a:lnTo>
                    <a:lnTo>
                      <a:pt x="436" y="361"/>
                    </a:lnTo>
                    <a:lnTo>
                      <a:pt x="438" y="380"/>
                    </a:lnTo>
                    <a:lnTo>
                      <a:pt x="455" y="407"/>
                    </a:lnTo>
                    <a:lnTo>
                      <a:pt x="460" y="404"/>
                    </a:lnTo>
                    <a:lnTo>
                      <a:pt x="475" y="367"/>
                    </a:lnTo>
                    <a:lnTo>
                      <a:pt x="489" y="345"/>
                    </a:lnTo>
                    <a:lnTo>
                      <a:pt x="486" y="303"/>
                    </a:lnTo>
                    <a:lnTo>
                      <a:pt x="486" y="291"/>
                    </a:lnTo>
                    <a:lnTo>
                      <a:pt x="496" y="300"/>
                    </a:lnTo>
                    <a:lnTo>
                      <a:pt x="498" y="329"/>
                    </a:lnTo>
                    <a:lnTo>
                      <a:pt x="513" y="310"/>
                    </a:lnTo>
                    <a:lnTo>
                      <a:pt x="511" y="307"/>
                    </a:lnTo>
                    <a:lnTo>
                      <a:pt x="512" y="292"/>
                    </a:lnTo>
                    <a:lnTo>
                      <a:pt x="565" y="267"/>
                    </a:lnTo>
                    <a:lnTo>
                      <a:pt x="602" y="231"/>
                    </a:lnTo>
                    <a:lnTo>
                      <a:pt x="603" y="204"/>
                    </a:lnTo>
                    <a:lnTo>
                      <a:pt x="600" y="195"/>
                    </a:lnTo>
                    <a:lnTo>
                      <a:pt x="592" y="184"/>
                    </a:lnTo>
                    <a:lnTo>
                      <a:pt x="588" y="170"/>
                    </a:lnTo>
                    <a:lnTo>
                      <a:pt x="571" y="146"/>
                    </a:lnTo>
                    <a:lnTo>
                      <a:pt x="560" y="123"/>
                    </a:lnTo>
                    <a:lnTo>
                      <a:pt x="552" y="128"/>
                    </a:lnTo>
                    <a:lnTo>
                      <a:pt x="551" y="135"/>
                    </a:lnTo>
                    <a:lnTo>
                      <a:pt x="549" y="145"/>
                    </a:lnTo>
                    <a:lnTo>
                      <a:pt x="549" y="156"/>
                    </a:lnTo>
                    <a:lnTo>
                      <a:pt x="545" y="165"/>
                    </a:lnTo>
                    <a:lnTo>
                      <a:pt x="535" y="176"/>
                    </a:lnTo>
                    <a:lnTo>
                      <a:pt x="534" y="168"/>
                    </a:lnTo>
                    <a:lnTo>
                      <a:pt x="540" y="162"/>
                    </a:lnTo>
                    <a:lnTo>
                      <a:pt x="538" y="150"/>
                    </a:lnTo>
                    <a:lnTo>
                      <a:pt x="539" y="141"/>
                    </a:lnTo>
                    <a:lnTo>
                      <a:pt x="538" y="130"/>
                    </a:lnTo>
                    <a:lnTo>
                      <a:pt x="529" y="123"/>
                    </a:lnTo>
                    <a:lnTo>
                      <a:pt x="519" y="103"/>
                    </a:lnTo>
                    <a:lnTo>
                      <a:pt x="507" y="93"/>
                    </a:lnTo>
                    <a:lnTo>
                      <a:pt x="502" y="92"/>
                    </a:lnTo>
                    <a:lnTo>
                      <a:pt x="489" y="107"/>
                    </a:lnTo>
                    <a:lnTo>
                      <a:pt x="479" y="107"/>
                    </a:lnTo>
                    <a:lnTo>
                      <a:pt x="468" y="127"/>
                    </a:lnTo>
                    <a:lnTo>
                      <a:pt x="464" y="128"/>
                    </a:lnTo>
                    <a:lnTo>
                      <a:pt x="464" y="115"/>
                    </a:lnTo>
                    <a:lnTo>
                      <a:pt x="470" y="102"/>
                    </a:lnTo>
                    <a:lnTo>
                      <a:pt x="481" y="96"/>
                    </a:lnTo>
                    <a:lnTo>
                      <a:pt x="487" y="60"/>
                    </a:lnTo>
                    <a:lnTo>
                      <a:pt x="496" y="32"/>
                    </a:lnTo>
                    <a:lnTo>
                      <a:pt x="496" y="27"/>
                    </a:lnTo>
                    <a:lnTo>
                      <a:pt x="481" y="33"/>
                    </a:lnTo>
                    <a:lnTo>
                      <a:pt x="481" y="28"/>
                    </a:lnTo>
                    <a:lnTo>
                      <a:pt x="491" y="17"/>
                    </a:lnTo>
                    <a:lnTo>
                      <a:pt x="487" y="0"/>
                    </a:lnTo>
                    <a:lnTo>
                      <a:pt x="104" y="0"/>
                    </a:lnTo>
                    <a:lnTo>
                      <a:pt x="110" y="9"/>
                    </a:lnTo>
                    <a:lnTo>
                      <a:pt x="111" y="15"/>
                    </a:lnTo>
                    <a:lnTo>
                      <a:pt x="102" y="1"/>
                    </a:lnTo>
                    <a:lnTo>
                      <a:pt x="99" y="0"/>
                    </a:lnTo>
                    <a:lnTo>
                      <a:pt x="78" y="0"/>
                    </a:lnTo>
                    <a:lnTo>
                      <a:pt x="75" y="2"/>
                    </a:lnTo>
                    <a:lnTo>
                      <a:pt x="72" y="0"/>
                    </a:lnTo>
                    <a:lnTo>
                      <a:pt x="2" y="0"/>
                    </a:lnTo>
                    <a:lnTo>
                      <a:pt x="0" y="7"/>
                    </a:lnTo>
                    <a:lnTo>
                      <a:pt x="3" y="2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46" name="Freeform 308"/>
              <p:cNvSpPr>
                <a:spLocks noChangeAspect="1"/>
              </p:cNvSpPr>
              <p:nvPr/>
            </p:nvSpPr>
            <p:spPr bwMode="gray">
              <a:xfrm>
                <a:off x="1532" y="960"/>
                <a:ext cx="206" cy="207"/>
              </a:xfrm>
              <a:custGeom>
                <a:avLst/>
                <a:gdLst/>
                <a:ahLst/>
                <a:cxnLst>
                  <a:cxn ang="0">
                    <a:pos x="181" y="70"/>
                  </a:cxn>
                  <a:cxn ang="0">
                    <a:pos x="284" y="215"/>
                  </a:cxn>
                  <a:cxn ang="0">
                    <a:pos x="322" y="275"/>
                  </a:cxn>
                  <a:cxn ang="0">
                    <a:pos x="270" y="271"/>
                  </a:cxn>
                  <a:cxn ang="0">
                    <a:pos x="419" y="334"/>
                  </a:cxn>
                  <a:cxn ang="0">
                    <a:pos x="416" y="370"/>
                  </a:cxn>
                  <a:cxn ang="0">
                    <a:pos x="402" y="402"/>
                  </a:cxn>
                  <a:cxn ang="0">
                    <a:pos x="243" y="332"/>
                  </a:cxn>
                  <a:cxn ang="0">
                    <a:pos x="144" y="436"/>
                  </a:cxn>
                  <a:cxn ang="0">
                    <a:pos x="140" y="531"/>
                  </a:cxn>
                  <a:cxn ang="0">
                    <a:pos x="192" y="511"/>
                  </a:cxn>
                  <a:cxn ang="0">
                    <a:pos x="221" y="553"/>
                  </a:cxn>
                  <a:cxn ang="0">
                    <a:pos x="264" y="454"/>
                  </a:cxn>
                  <a:cxn ang="0">
                    <a:pos x="278" y="529"/>
                  </a:cxn>
                  <a:cxn ang="0">
                    <a:pos x="246" y="561"/>
                  </a:cxn>
                  <a:cxn ang="0">
                    <a:pos x="230" y="609"/>
                  </a:cxn>
                  <a:cxn ang="0">
                    <a:pos x="227" y="620"/>
                  </a:cxn>
                  <a:cxn ang="0">
                    <a:pos x="267" y="650"/>
                  </a:cxn>
                  <a:cxn ang="0">
                    <a:pos x="351" y="657"/>
                  </a:cxn>
                  <a:cxn ang="0">
                    <a:pos x="378" y="623"/>
                  </a:cxn>
                  <a:cxn ang="0">
                    <a:pos x="335" y="739"/>
                  </a:cxn>
                  <a:cxn ang="0">
                    <a:pos x="233" y="736"/>
                  </a:cxn>
                  <a:cxn ang="0">
                    <a:pos x="168" y="622"/>
                  </a:cxn>
                  <a:cxn ang="0">
                    <a:pos x="88" y="693"/>
                  </a:cxn>
                  <a:cxn ang="0">
                    <a:pos x="145" y="753"/>
                  </a:cxn>
                  <a:cxn ang="0">
                    <a:pos x="147" y="801"/>
                  </a:cxn>
                  <a:cxn ang="0">
                    <a:pos x="92" y="819"/>
                  </a:cxn>
                  <a:cxn ang="0">
                    <a:pos x="6" y="903"/>
                  </a:cxn>
                  <a:cxn ang="0">
                    <a:pos x="45" y="897"/>
                  </a:cxn>
                  <a:cxn ang="0">
                    <a:pos x="108" y="964"/>
                  </a:cxn>
                  <a:cxn ang="0">
                    <a:pos x="190" y="995"/>
                  </a:cxn>
                  <a:cxn ang="0">
                    <a:pos x="286" y="925"/>
                  </a:cxn>
                  <a:cxn ang="0">
                    <a:pos x="399" y="979"/>
                  </a:cxn>
                  <a:cxn ang="0">
                    <a:pos x="456" y="958"/>
                  </a:cxn>
                  <a:cxn ang="0">
                    <a:pos x="581" y="943"/>
                  </a:cxn>
                  <a:cxn ang="0">
                    <a:pos x="595" y="865"/>
                  </a:cxn>
                  <a:cxn ang="0">
                    <a:pos x="570" y="792"/>
                  </a:cxn>
                  <a:cxn ang="0">
                    <a:pos x="423" y="805"/>
                  </a:cxn>
                  <a:cxn ang="0">
                    <a:pos x="498" y="773"/>
                  </a:cxn>
                  <a:cxn ang="0">
                    <a:pos x="652" y="694"/>
                  </a:cxn>
                  <a:cxn ang="0">
                    <a:pos x="622" y="596"/>
                  </a:cxn>
                  <a:cxn ang="0">
                    <a:pos x="768" y="555"/>
                  </a:cxn>
                  <a:cxn ang="0">
                    <a:pos x="775" y="468"/>
                  </a:cxn>
                  <a:cxn ang="0">
                    <a:pos x="813" y="411"/>
                  </a:cxn>
                  <a:cxn ang="0">
                    <a:pos x="757" y="319"/>
                  </a:cxn>
                  <a:cxn ang="0">
                    <a:pos x="645" y="291"/>
                  </a:cxn>
                  <a:cxn ang="0">
                    <a:pos x="715" y="247"/>
                  </a:cxn>
                  <a:cxn ang="0">
                    <a:pos x="828" y="274"/>
                  </a:cxn>
                  <a:cxn ang="0">
                    <a:pos x="650" y="222"/>
                  </a:cxn>
                  <a:cxn ang="0">
                    <a:pos x="746" y="209"/>
                  </a:cxn>
                  <a:cxn ang="0">
                    <a:pos x="801" y="185"/>
                  </a:cxn>
                  <a:cxn ang="0">
                    <a:pos x="881" y="140"/>
                  </a:cxn>
                  <a:cxn ang="0">
                    <a:pos x="884" y="103"/>
                  </a:cxn>
                  <a:cxn ang="0">
                    <a:pos x="978" y="58"/>
                  </a:cxn>
                  <a:cxn ang="0">
                    <a:pos x="426" y="41"/>
                  </a:cxn>
                  <a:cxn ang="0">
                    <a:pos x="526" y="107"/>
                  </a:cxn>
                  <a:cxn ang="0">
                    <a:pos x="432" y="129"/>
                  </a:cxn>
                  <a:cxn ang="0">
                    <a:pos x="220" y="14"/>
                  </a:cxn>
                </a:cxnLst>
                <a:rect l="0" t="0" r="r" b="b"/>
                <a:pathLst>
                  <a:path w="1028" h="1037">
                    <a:moveTo>
                      <a:pt x="231" y="23"/>
                    </a:moveTo>
                    <a:lnTo>
                      <a:pt x="231" y="28"/>
                    </a:lnTo>
                    <a:lnTo>
                      <a:pt x="228" y="33"/>
                    </a:lnTo>
                    <a:lnTo>
                      <a:pt x="193" y="18"/>
                    </a:lnTo>
                    <a:lnTo>
                      <a:pt x="184" y="9"/>
                    </a:lnTo>
                    <a:lnTo>
                      <a:pt x="174" y="7"/>
                    </a:lnTo>
                    <a:lnTo>
                      <a:pt x="168" y="11"/>
                    </a:lnTo>
                    <a:lnTo>
                      <a:pt x="168" y="49"/>
                    </a:lnTo>
                    <a:lnTo>
                      <a:pt x="170" y="57"/>
                    </a:lnTo>
                    <a:lnTo>
                      <a:pt x="181" y="70"/>
                    </a:lnTo>
                    <a:lnTo>
                      <a:pt x="204" y="86"/>
                    </a:lnTo>
                    <a:lnTo>
                      <a:pt x="217" y="87"/>
                    </a:lnTo>
                    <a:lnTo>
                      <a:pt x="243" y="111"/>
                    </a:lnTo>
                    <a:lnTo>
                      <a:pt x="247" y="120"/>
                    </a:lnTo>
                    <a:lnTo>
                      <a:pt x="251" y="141"/>
                    </a:lnTo>
                    <a:lnTo>
                      <a:pt x="256" y="151"/>
                    </a:lnTo>
                    <a:lnTo>
                      <a:pt x="279" y="182"/>
                    </a:lnTo>
                    <a:lnTo>
                      <a:pt x="281" y="192"/>
                    </a:lnTo>
                    <a:lnTo>
                      <a:pt x="280" y="204"/>
                    </a:lnTo>
                    <a:lnTo>
                      <a:pt x="284" y="215"/>
                    </a:lnTo>
                    <a:lnTo>
                      <a:pt x="284" y="225"/>
                    </a:lnTo>
                    <a:lnTo>
                      <a:pt x="283" y="228"/>
                    </a:lnTo>
                    <a:lnTo>
                      <a:pt x="286" y="237"/>
                    </a:lnTo>
                    <a:lnTo>
                      <a:pt x="289" y="253"/>
                    </a:lnTo>
                    <a:lnTo>
                      <a:pt x="303" y="249"/>
                    </a:lnTo>
                    <a:lnTo>
                      <a:pt x="310" y="240"/>
                    </a:lnTo>
                    <a:lnTo>
                      <a:pt x="308" y="251"/>
                    </a:lnTo>
                    <a:lnTo>
                      <a:pt x="303" y="259"/>
                    </a:lnTo>
                    <a:lnTo>
                      <a:pt x="314" y="278"/>
                    </a:lnTo>
                    <a:lnTo>
                      <a:pt x="322" y="275"/>
                    </a:lnTo>
                    <a:lnTo>
                      <a:pt x="324" y="290"/>
                    </a:lnTo>
                    <a:lnTo>
                      <a:pt x="330" y="298"/>
                    </a:lnTo>
                    <a:lnTo>
                      <a:pt x="344" y="296"/>
                    </a:lnTo>
                    <a:lnTo>
                      <a:pt x="337" y="307"/>
                    </a:lnTo>
                    <a:lnTo>
                      <a:pt x="318" y="306"/>
                    </a:lnTo>
                    <a:lnTo>
                      <a:pt x="307" y="301"/>
                    </a:lnTo>
                    <a:lnTo>
                      <a:pt x="295" y="280"/>
                    </a:lnTo>
                    <a:lnTo>
                      <a:pt x="283" y="279"/>
                    </a:lnTo>
                    <a:lnTo>
                      <a:pt x="276" y="269"/>
                    </a:lnTo>
                    <a:lnTo>
                      <a:pt x="270" y="271"/>
                    </a:lnTo>
                    <a:lnTo>
                      <a:pt x="262" y="286"/>
                    </a:lnTo>
                    <a:lnTo>
                      <a:pt x="265" y="302"/>
                    </a:lnTo>
                    <a:lnTo>
                      <a:pt x="278" y="307"/>
                    </a:lnTo>
                    <a:lnTo>
                      <a:pt x="295" y="327"/>
                    </a:lnTo>
                    <a:lnTo>
                      <a:pt x="354" y="333"/>
                    </a:lnTo>
                    <a:lnTo>
                      <a:pt x="377" y="346"/>
                    </a:lnTo>
                    <a:lnTo>
                      <a:pt x="407" y="345"/>
                    </a:lnTo>
                    <a:lnTo>
                      <a:pt x="410" y="343"/>
                    </a:lnTo>
                    <a:lnTo>
                      <a:pt x="413" y="335"/>
                    </a:lnTo>
                    <a:lnTo>
                      <a:pt x="419" y="334"/>
                    </a:lnTo>
                    <a:lnTo>
                      <a:pt x="434" y="316"/>
                    </a:lnTo>
                    <a:lnTo>
                      <a:pt x="442" y="313"/>
                    </a:lnTo>
                    <a:lnTo>
                      <a:pt x="442" y="316"/>
                    </a:lnTo>
                    <a:lnTo>
                      <a:pt x="434" y="332"/>
                    </a:lnTo>
                    <a:lnTo>
                      <a:pt x="431" y="349"/>
                    </a:lnTo>
                    <a:lnTo>
                      <a:pt x="434" y="353"/>
                    </a:lnTo>
                    <a:lnTo>
                      <a:pt x="427" y="361"/>
                    </a:lnTo>
                    <a:lnTo>
                      <a:pt x="424" y="360"/>
                    </a:lnTo>
                    <a:lnTo>
                      <a:pt x="421" y="367"/>
                    </a:lnTo>
                    <a:lnTo>
                      <a:pt x="416" y="370"/>
                    </a:lnTo>
                    <a:lnTo>
                      <a:pt x="408" y="357"/>
                    </a:lnTo>
                    <a:lnTo>
                      <a:pt x="398" y="364"/>
                    </a:lnTo>
                    <a:lnTo>
                      <a:pt x="355" y="357"/>
                    </a:lnTo>
                    <a:lnTo>
                      <a:pt x="348" y="366"/>
                    </a:lnTo>
                    <a:lnTo>
                      <a:pt x="351" y="375"/>
                    </a:lnTo>
                    <a:lnTo>
                      <a:pt x="364" y="384"/>
                    </a:lnTo>
                    <a:lnTo>
                      <a:pt x="373" y="386"/>
                    </a:lnTo>
                    <a:lnTo>
                      <a:pt x="377" y="393"/>
                    </a:lnTo>
                    <a:lnTo>
                      <a:pt x="405" y="394"/>
                    </a:lnTo>
                    <a:lnTo>
                      <a:pt x="402" y="402"/>
                    </a:lnTo>
                    <a:lnTo>
                      <a:pt x="388" y="402"/>
                    </a:lnTo>
                    <a:lnTo>
                      <a:pt x="402" y="431"/>
                    </a:lnTo>
                    <a:lnTo>
                      <a:pt x="399" y="437"/>
                    </a:lnTo>
                    <a:lnTo>
                      <a:pt x="380" y="426"/>
                    </a:lnTo>
                    <a:lnTo>
                      <a:pt x="377" y="418"/>
                    </a:lnTo>
                    <a:lnTo>
                      <a:pt x="367" y="400"/>
                    </a:lnTo>
                    <a:lnTo>
                      <a:pt x="356" y="399"/>
                    </a:lnTo>
                    <a:lnTo>
                      <a:pt x="313" y="353"/>
                    </a:lnTo>
                    <a:lnTo>
                      <a:pt x="270" y="345"/>
                    </a:lnTo>
                    <a:lnTo>
                      <a:pt x="243" y="332"/>
                    </a:lnTo>
                    <a:lnTo>
                      <a:pt x="233" y="333"/>
                    </a:lnTo>
                    <a:lnTo>
                      <a:pt x="232" y="341"/>
                    </a:lnTo>
                    <a:lnTo>
                      <a:pt x="225" y="354"/>
                    </a:lnTo>
                    <a:lnTo>
                      <a:pt x="157" y="367"/>
                    </a:lnTo>
                    <a:lnTo>
                      <a:pt x="152" y="371"/>
                    </a:lnTo>
                    <a:lnTo>
                      <a:pt x="146" y="382"/>
                    </a:lnTo>
                    <a:lnTo>
                      <a:pt x="140" y="404"/>
                    </a:lnTo>
                    <a:lnTo>
                      <a:pt x="136" y="426"/>
                    </a:lnTo>
                    <a:lnTo>
                      <a:pt x="147" y="430"/>
                    </a:lnTo>
                    <a:lnTo>
                      <a:pt x="144" y="436"/>
                    </a:lnTo>
                    <a:lnTo>
                      <a:pt x="125" y="442"/>
                    </a:lnTo>
                    <a:lnTo>
                      <a:pt x="118" y="452"/>
                    </a:lnTo>
                    <a:lnTo>
                      <a:pt x="108" y="474"/>
                    </a:lnTo>
                    <a:lnTo>
                      <a:pt x="114" y="488"/>
                    </a:lnTo>
                    <a:lnTo>
                      <a:pt x="115" y="502"/>
                    </a:lnTo>
                    <a:lnTo>
                      <a:pt x="117" y="507"/>
                    </a:lnTo>
                    <a:lnTo>
                      <a:pt x="115" y="523"/>
                    </a:lnTo>
                    <a:lnTo>
                      <a:pt x="117" y="529"/>
                    </a:lnTo>
                    <a:lnTo>
                      <a:pt x="125" y="524"/>
                    </a:lnTo>
                    <a:lnTo>
                      <a:pt x="140" y="531"/>
                    </a:lnTo>
                    <a:lnTo>
                      <a:pt x="127" y="534"/>
                    </a:lnTo>
                    <a:lnTo>
                      <a:pt x="119" y="542"/>
                    </a:lnTo>
                    <a:lnTo>
                      <a:pt x="117" y="549"/>
                    </a:lnTo>
                    <a:lnTo>
                      <a:pt x="118" y="552"/>
                    </a:lnTo>
                    <a:lnTo>
                      <a:pt x="144" y="558"/>
                    </a:lnTo>
                    <a:lnTo>
                      <a:pt x="170" y="545"/>
                    </a:lnTo>
                    <a:lnTo>
                      <a:pt x="176" y="526"/>
                    </a:lnTo>
                    <a:lnTo>
                      <a:pt x="184" y="528"/>
                    </a:lnTo>
                    <a:lnTo>
                      <a:pt x="188" y="523"/>
                    </a:lnTo>
                    <a:lnTo>
                      <a:pt x="192" y="511"/>
                    </a:lnTo>
                    <a:lnTo>
                      <a:pt x="193" y="500"/>
                    </a:lnTo>
                    <a:lnTo>
                      <a:pt x="205" y="486"/>
                    </a:lnTo>
                    <a:lnTo>
                      <a:pt x="205" y="493"/>
                    </a:lnTo>
                    <a:lnTo>
                      <a:pt x="199" y="515"/>
                    </a:lnTo>
                    <a:lnTo>
                      <a:pt x="185" y="542"/>
                    </a:lnTo>
                    <a:lnTo>
                      <a:pt x="187" y="547"/>
                    </a:lnTo>
                    <a:lnTo>
                      <a:pt x="187" y="554"/>
                    </a:lnTo>
                    <a:lnTo>
                      <a:pt x="188" y="561"/>
                    </a:lnTo>
                    <a:lnTo>
                      <a:pt x="194" y="566"/>
                    </a:lnTo>
                    <a:lnTo>
                      <a:pt x="221" y="553"/>
                    </a:lnTo>
                    <a:lnTo>
                      <a:pt x="226" y="558"/>
                    </a:lnTo>
                    <a:lnTo>
                      <a:pt x="233" y="550"/>
                    </a:lnTo>
                    <a:lnTo>
                      <a:pt x="247" y="523"/>
                    </a:lnTo>
                    <a:lnTo>
                      <a:pt x="249" y="510"/>
                    </a:lnTo>
                    <a:lnTo>
                      <a:pt x="254" y="499"/>
                    </a:lnTo>
                    <a:lnTo>
                      <a:pt x="258" y="472"/>
                    </a:lnTo>
                    <a:lnTo>
                      <a:pt x="263" y="458"/>
                    </a:lnTo>
                    <a:lnTo>
                      <a:pt x="263" y="447"/>
                    </a:lnTo>
                    <a:lnTo>
                      <a:pt x="273" y="425"/>
                    </a:lnTo>
                    <a:lnTo>
                      <a:pt x="264" y="454"/>
                    </a:lnTo>
                    <a:lnTo>
                      <a:pt x="263" y="483"/>
                    </a:lnTo>
                    <a:lnTo>
                      <a:pt x="265" y="490"/>
                    </a:lnTo>
                    <a:lnTo>
                      <a:pt x="270" y="491"/>
                    </a:lnTo>
                    <a:lnTo>
                      <a:pt x="276" y="486"/>
                    </a:lnTo>
                    <a:lnTo>
                      <a:pt x="274" y="494"/>
                    </a:lnTo>
                    <a:lnTo>
                      <a:pt x="263" y="505"/>
                    </a:lnTo>
                    <a:lnTo>
                      <a:pt x="259" y="513"/>
                    </a:lnTo>
                    <a:lnTo>
                      <a:pt x="259" y="531"/>
                    </a:lnTo>
                    <a:lnTo>
                      <a:pt x="260" y="536"/>
                    </a:lnTo>
                    <a:lnTo>
                      <a:pt x="278" y="529"/>
                    </a:lnTo>
                    <a:lnTo>
                      <a:pt x="286" y="532"/>
                    </a:lnTo>
                    <a:lnTo>
                      <a:pt x="294" y="536"/>
                    </a:lnTo>
                    <a:lnTo>
                      <a:pt x="296" y="542"/>
                    </a:lnTo>
                    <a:lnTo>
                      <a:pt x="303" y="538"/>
                    </a:lnTo>
                    <a:lnTo>
                      <a:pt x="303" y="545"/>
                    </a:lnTo>
                    <a:lnTo>
                      <a:pt x="298" y="552"/>
                    </a:lnTo>
                    <a:lnTo>
                      <a:pt x="275" y="542"/>
                    </a:lnTo>
                    <a:lnTo>
                      <a:pt x="252" y="547"/>
                    </a:lnTo>
                    <a:lnTo>
                      <a:pt x="246" y="555"/>
                    </a:lnTo>
                    <a:lnTo>
                      <a:pt x="246" y="561"/>
                    </a:lnTo>
                    <a:lnTo>
                      <a:pt x="243" y="570"/>
                    </a:lnTo>
                    <a:lnTo>
                      <a:pt x="257" y="576"/>
                    </a:lnTo>
                    <a:lnTo>
                      <a:pt x="247" y="581"/>
                    </a:lnTo>
                    <a:lnTo>
                      <a:pt x="232" y="576"/>
                    </a:lnTo>
                    <a:lnTo>
                      <a:pt x="226" y="580"/>
                    </a:lnTo>
                    <a:lnTo>
                      <a:pt x="208" y="602"/>
                    </a:lnTo>
                    <a:lnTo>
                      <a:pt x="209" y="607"/>
                    </a:lnTo>
                    <a:lnTo>
                      <a:pt x="214" y="608"/>
                    </a:lnTo>
                    <a:lnTo>
                      <a:pt x="219" y="618"/>
                    </a:lnTo>
                    <a:lnTo>
                      <a:pt x="230" y="609"/>
                    </a:lnTo>
                    <a:lnTo>
                      <a:pt x="253" y="608"/>
                    </a:lnTo>
                    <a:lnTo>
                      <a:pt x="259" y="602"/>
                    </a:lnTo>
                    <a:lnTo>
                      <a:pt x="264" y="604"/>
                    </a:lnTo>
                    <a:lnTo>
                      <a:pt x="265" y="609"/>
                    </a:lnTo>
                    <a:lnTo>
                      <a:pt x="259" y="610"/>
                    </a:lnTo>
                    <a:lnTo>
                      <a:pt x="249" y="620"/>
                    </a:lnTo>
                    <a:lnTo>
                      <a:pt x="251" y="617"/>
                    </a:lnTo>
                    <a:lnTo>
                      <a:pt x="247" y="615"/>
                    </a:lnTo>
                    <a:lnTo>
                      <a:pt x="230" y="618"/>
                    </a:lnTo>
                    <a:lnTo>
                      <a:pt x="227" y="620"/>
                    </a:lnTo>
                    <a:lnTo>
                      <a:pt x="226" y="626"/>
                    </a:lnTo>
                    <a:lnTo>
                      <a:pt x="227" y="631"/>
                    </a:lnTo>
                    <a:lnTo>
                      <a:pt x="247" y="626"/>
                    </a:lnTo>
                    <a:lnTo>
                      <a:pt x="238" y="637"/>
                    </a:lnTo>
                    <a:lnTo>
                      <a:pt x="235" y="651"/>
                    </a:lnTo>
                    <a:lnTo>
                      <a:pt x="235" y="655"/>
                    </a:lnTo>
                    <a:lnTo>
                      <a:pt x="238" y="669"/>
                    </a:lnTo>
                    <a:lnTo>
                      <a:pt x="254" y="682"/>
                    </a:lnTo>
                    <a:lnTo>
                      <a:pt x="265" y="663"/>
                    </a:lnTo>
                    <a:lnTo>
                      <a:pt x="267" y="650"/>
                    </a:lnTo>
                    <a:lnTo>
                      <a:pt x="269" y="645"/>
                    </a:lnTo>
                    <a:lnTo>
                      <a:pt x="271" y="660"/>
                    </a:lnTo>
                    <a:lnTo>
                      <a:pt x="260" y="687"/>
                    </a:lnTo>
                    <a:lnTo>
                      <a:pt x="263" y="701"/>
                    </a:lnTo>
                    <a:lnTo>
                      <a:pt x="278" y="704"/>
                    </a:lnTo>
                    <a:lnTo>
                      <a:pt x="292" y="700"/>
                    </a:lnTo>
                    <a:lnTo>
                      <a:pt x="314" y="708"/>
                    </a:lnTo>
                    <a:lnTo>
                      <a:pt x="333" y="698"/>
                    </a:lnTo>
                    <a:lnTo>
                      <a:pt x="343" y="684"/>
                    </a:lnTo>
                    <a:lnTo>
                      <a:pt x="351" y="657"/>
                    </a:lnTo>
                    <a:lnTo>
                      <a:pt x="359" y="639"/>
                    </a:lnTo>
                    <a:lnTo>
                      <a:pt x="366" y="628"/>
                    </a:lnTo>
                    <a:lnTo>
                      <a:pt x="373" y="599"/>
                    </a:lnTo>
                    <a:lnTo>
                      <a:pt x="373" y="587"/>
                    </a:lnTo>
                    <a:lnTo>
                      <a:pt x="377" y="579"/>
                    </a:lnTo>
                    <a:lnTo>
                      <a:pt x="383" y="571"/>
                    </a:lnTo>
                    <a:lnTo>
                      <a:pt x="396" y="572"/>
                    </a:lnTo>
                    <a:lnTo>
                      <a:pt x="383" y="587"/>
                    </a:lnTo>
                    <a:lnTo>
                      <a:pt x="383" y="602"/>
                    </a:lnTo>
                    <a:lnTo>
                      <a:pt x="378" y="623"/>
                    </a:lnTo>
                    <a:lnTo>
                      <a:pt x="366" y="649"/>
                    </a:lnTo>
                    <a:lnTo>
                      <a:pt x="365" y="657"/>
                    </a:lnTo>
                    <a:lnTo>
                      <a:pt x="360" y="668"/>
                    </a:lnTo>
                    <a:lnTo>
                      <a:pt x="341" y="696"/>
                    </a:lnTo>
                    <a:lnTo>
                      <a:pt x="340" y="701"/>
                    </a:lnTo>
                    <a:lnTo>
                      <a:pt x="323" y="719"/>
                    </a:lnTo>
                    <a:lnTo>
                      <a:pt x="323" y="726"/>
                    </a:lnTo>
                    <a:lnTo>
                      <a:pt x="326" y="730"/>
                    </a:lnTo>
                    <a:lnTo>
                      <a:pt x="335" y="732"/>
                    </a:lnTo>
                    <a:lnTo>
                      <a:pt x="335" y="739"/>
                    </a:lnTo>
                    <a:lnTo>
                      <a:pt x="329" y="742"/>
                    </a:lnTo>
                    <a:lnTo>
                      <a:pt x="313" y="736"/>
                    </a:lnTo>
                    <a:lnTo>
                      <a:pt x="306" y="728"/>
                    </a:lnTo>
                    <a:lnTo>
                      <a:pt x="278" y="733"/>
                    </a:lnTo>
                    <a:lnTo>
                      <a:pt x="284" y="746"/>
                    </a:lnTo>
                    <a:lnTo>
                      <a:pt x="285" y="750"/>
                    </a:lnTo>
                    <a:lnTo>
                      <a:pt x="284" y="757"/>
                    </a:lnTo>
                    <a:lnTo>
                      <a:pt x="276" y="758"/>
                    </a:lnTo>
                    <a:lnTo>
                      <a:pt x="256" y="738"/>
                    </a:lnTo>
                    <a:lnTo>
                      <a:pt x="233" y="736"/>
                    </a:lnTo>
                    <a:lnTo>
                      <a:pt x="215" y="723"/>
                    </a:lnTo>
                    <a:lnTo>
                      <a:pt x="211" y="726"/>
                    </a:lnTo>
                    <a:lnTo>
                      <a:pt x="213" y="716"/>
                    </a:lnTo>
                    <a:lnTo>
                      <a:pt x="209" y="711"/>
                    </a:lnTo>
                    <a:lnTo>
                      <a:pt x="205" y="689"/>
                    </a:lnTo>
                    <a:lnTo>
                      <a:pt x="199" y="678"/>
                    </a:lnTo>
                    <a:lnTo>
                      <a:pt x="194" y="665"/>
                    </a:lnTo>
                    <a:lnTo>
                      <a:pt x="188" y="656"/>
                    </a:lnTo>
                    <a:lnTo>
                      <a:pt x="187" y="646"/>
                    </a:lnTo>
                    <a:lnTo>
                      <a:pt x="168" y="622"/>
                    </a:lnTo>
                    <a:lnTo>
                      <a:pt x="119" y="612"/>
                    </a:lnTo>
                    <a:lnTo>
                      <a:pt x="88" y="628"/>
                    </a:lnTo>
                    <a:lnTo>
                      <a:pt x="82" y="626"/>
                    </a:lnTo>
                    <a:lnTo>
                      <a:pt x="75" y="636"/>
                    </a:lnTo>
                    <a:lnTo>
                      <a:pt x="69" y="636"/>
                    </a:lnTo>
                    <a:lnTo>
                      <a:pt x="70" y="647"/>
                    </a:lnTo>
                    <a:lnTo>
                      <a:pt x="69" y="650"/>
                    </a:lnTo>
                    <a:lnTo>
                      <a:pt x="72" y="655"/>
                    </a:lnTo>
                    <a:lnTo>
                      <a:pt x="70" y="679"/>
                    </a:lnTo>
                    <a:lnTo>
                      <a:pt x="88" y="693"/>
                    </a:lnTo>
                    <a:lnTo>
                      <a:pt x="88" y="699"/>
                    </a:lnTo>
                    <a:lnTo>
                      <a:pt x="99" y="714"/>
                    </a:lnTo>
                    <a:lnTo>
                      <a:pt x="101" y="716"/>
                    </a:lnTo>
                    <a:lnTo>
                      <a:pt x="98" y="735"/>
                    </a:lnTo>
                    <a:lnTo>
                      <a:pt x="102" y="743"/>
                    </a:lnTo>
                    <a:lnTo>
                      <a:pt x="103" y="750"/>
                    </a:lnTo>
                    <a:lnTo>
                      <a:pt x="120" y="757"/>
                    </a:lnTo>
                    <a:lnTo>
                      <a:pt x="131" y="748"/>
                    </a:lnTo>
                    <a:lnTo>
                      <a:pt x="144" y="748"/>
                    </a:lnTo>
                    <a:lnTo>
                      <a:pt x="145" y="753"/>
                    </a:lnTo>
                    <a:lnTo>
                      <a:pt x="127" y="768"/>
                    </a:lnTo>
                    <a:lnTo>
                      <a:pt x="128" y="770"/>
                    </a:lnTo>
                    <a:lnTo>
                      <a:pt x="139" y="773"/>
                    </a:lnTo>
                    <a:lnTo>
                      <a:pt x="139" y="776"/>
                    </a:lnTo>
                    <a:lnTo>
                      <a:pt x="129" y="781"/>
                    </a:lnTo>
                    <a:lnTo>
                      <a:pt x="129" y="790"/>
                    </a:lnTo>
                    <a:lnTo>
                      <a:pt x="130" y="793"/>
                    </a:lnTo>
                    <a:lnTo>
                      <a:pt x="134" y="790"/>
                    </a:lnTo>
                    <a:lnTo>
                      <a:pt x="152" y="796"/>
                    </a:lnTo>
                    <a:lnTo>
                      <a:pt x="147" y="801"/>
                    </a:lnTo>
                    <a:lnTo>
                      <a:pt x="146" y="807"/>
                    </a:lnTo>
                    <a:lnTo>
                      <a:pt x="135" y="801"/>
                    </a:lnTo>
                    <a:lnTo>
                      <a:pt x="134" y="795"/>
                    </a:lnTo>
                    <a:lnTo>
                      <a:pt x="118" y="800"/>
                    </a:lnTo>
                    <a:lnTo>
                      <a:pt x="113" y="807"/>
                    </a:lnTo>
                    <a:lnTo>
                      <a:pt x="118" y="814"/>
                    </a:lnTo>
                    <a:lnTo>
                      <a:pt x="104" y="817"/>
                    </a:lnTo>
                    <a:lnTo>
                      <a:pt x="103" y="811"/>
                    </a:lnTo>
                    <a:lnTo>
                      <a:pt x="101" y="811"/>
                    </a:lnTo>
                    <a:lnTo>
                      <a:pt x="92" y="819"/>
                    </a:lnTo>
                    <a:lnTo>
                      <a:pt x="85" y="813"/>
                    </a:lnTo>
                    <a:lnTo>
                      <a:pt x="72" y="811"/>
                    </a:lnTo>
                    <a:lnTo>
                      <a:pt x="69" y="813"/>
                    </a:lnTo>
                    <a:lnTo>
                      <a:pt x="68" y="824"/>
                    </a:lnTo>
                    <a:lnTo>
                      <a:pt x="56" y="829"/>
                    </a:lnTo>
                    <a:lnTo>
                      <a:pt x="49" y="835"/>
                    </a:lnTo>
                    <a:lnTo>
                      <a:pt x="45" y="845"/>
                    </a:lnTo>
                    <a:lnTo>
                      <a:pt x="10" y="871"/>
                    </a:lnTo>
                    <a:lnTo>
                      <a:pt x="4" y="892"/>
                    </a:lnTo>
                    <a:lnTo>
                      <a:pt x="6" y="903"/>
                    </a:lnTo>
                    <a:lnTo>
                      <a:pt x="5" y="919"/>
                    </a:lnTo>
                    <a:lnTo>
                      <a:pt x="2" y="932"/>
                    </a:lnTo>
                    <a:lnTo>
                      <a:pt x="0" y="941"/>
                    </a:lnTo>
                    <a:lnTo>
                      <a:pt x="18" y="974"/>
                    </a:lnTo>
                    <a:lnTo>
                      <a:pt x="26" y="975"/>
                    </a:lnTo>
                    <a:lnTo>
                      <a:pt x="39" y="958"/>
                    </a:lnTo>
                    <a:lnTo>
                      <a:pt x="42" y="941"/>
                    </a:lnTo>
                    <a:lnTo>
                      <a:pt x="47" y="970"/>
                    </a:lnTo>
                    <a:lnTo>
                      <a:pt x="53" y="946"/>
                    </a:lnTo>
                    <a:lnTo>
                      <a:pt x="45" y="897"/>
                    </a:lnTo>
                    <a:lnTo>
                      <a:pt x="53" y="886"/>
                    </a:lnTo>
                    <a:lnTo>
                      <a:pt x="55" y="904"/>
                    </a:lnTo>
                    <a:lnTo>
                      <a:pt x="55" y="937"/>
                    </a:lnTo>
                    <a:lnTo>
                      <a:pt x="59" y="976"/>
                    </a:lnTo>
                    <a:lnTo>
                      <a:pt x="79" y="979"/>
                    </a:lnTo>
                    <a:lnTo>
                      <a:pt x="84" y="990"/>
                    </a:lnTo>
                    <a:lnTo>
                      <a:pt x="99" y="985"/>
                    </a:lnTo>
                    <a:lnTo>
                      <a:pt x="104" y="967"/>
                    </a:lnTo>
                    <a:lnTo>
                      <a:pt x="102" y="945"/>
                    </a:lnTo>
                    <a:lnTo>
                      <a:pt x="108" y="964"/>
                    </a:lnTo>
                    <a:lnTo>
                      <a:pt x="124" y="975"/>
                    </a:lnTo>
                    <a:lnTo>
                      <a:pt x="129" y="985"/>
                    </a:lnTo>
                    <a:lnTo>
                      <a:pt x="142" y="989"/>
                    </a:lnTo>
                    <a:lnTo>
                      <a:pt x="146" y="970"/>
                    </a:lnTo>
                    <a:lnTo>
                      <a:pt x="158" y="958"/>
                    </a:lnTo>
                    <a:lnTo>
                      <a:pt x="158" y="934"/>
                    </a:lnTo>
                    <a:lnTo>
                      <a:pt x="163" y="945"/>
                    </a:lnTo>
                    <a:lnTo>
                      <a:pt x="165" y="961"/>
                    </a:lnTo>
                    <a:lnTo>
                      <a:pt x="163" y="965"/>
                    </a:lnTo>
                    <a:lnTo>
                      <a:pt x="190" y="995"/>
                    </a:lnTo>
                    <a:lnTo>
                      <a:pt x="200" y="1004"/>
                    </a:lnTo>
                    <a:lnTo>
                      <a:pt x="225" y="1006"/>
                    </a:lnTo>
                    <a:lnTo>
                      <a:pt x="227" y="1016"/>
                    </a:lnTo>
                    <a:lnTo>
                      <a:pt x="274" y="1008"/>
                    </a:lnTo>
                    <a:lnTo>
                      <a:pt x="243" y="964"/>
                    </a:lnTo>
                    <a:lnTo>
                      <a:pt x="242" y="943"/>
                    </a:lnTo>
                    <a:lnTo>
                      <a:pt x="256" y="973"/>
                    </a:lnTo>
                    <a:lnTo>
                      <a:pt x="269" y="974"/>
                    </a:lnTo>
                    <a:lnTo>
                      <a:pt x="286" y="957"/>
                    </a:lnTo>
                    <a:lnTo>
                      <a:pt x="286" y="925"/>
                    </a:lnTo>
                    <a:lnTo>
                      <a:pt x="310" y="964"/>
                    </a:lnTo>
                    <a:lnTo>
                      <a:pt x="330" y="976"/>
                    </a:lnTo>
                    <a:lnTo>
                      <a:pt x="344" y="968"/>
                    </a:lnTo>
                    <a:lnTo>
                      <a:pt x="345" y="942"/>
                    </a:lnTo>
                    <a:lnTo>
                      <a:pt x="333" y="906"/>
                    </a:lnTo>
                    <a:lnTo>
                      <a:pt x="332" y="897"/>
                    </a:lnTo>
                    <a:lnTo>
                      <a:pt x="339" y="909"/>
                    </a:lnTo>
                    <a:lnTo>
                      <a:pt x="357" y="974"/>
                    </a:lnTo>
                    <a:lnTo>
                      <a:pt x="372" y="985"/>
                    </a:lnTo>
                    <a:lnTo>
                      <a:pt x="399" y="979"/>
                    </a:lnTo>
                    <a:lnTo>
                      <a:pt x="407" y="953"/>
                    </a:lnTo>
                    <a:lnTo>
                      <a:pt x="398" y="935"/>
                    </a:lnTo>
                    <a:lnTo>
                      <a:pt x="384" y="913"/>
                    </a:lnTo>
                    <a:lnTo>
                      <a:pt x="394" y="922"/>
                    </a:lnTo>
                    <a:lnTo>
                      <a:pt x="412" y="925"/>
                    </a:lnTo>
                    <a:lnTo>
                      <a:pt x="413" y="932"/>
                    </a:lnTo>
                    <a:lnTo>
                      <a:pt x="413" y="949"/>
                    </a:lnTo>
                    <a:lnTo>
                      <a:pt x="419" y="961"/>
                    </a:lnTo>
                    <a:lnTo>
                      <a:pt x="440" y="965"/>
                    </a:lnTo>
                    <a:lnTo>
                      <a:pt x="456" y="958"/>
                    </a:lnTo>
                    <a:lnTo>
                      <a:pt x="466" y="961"/>
                    </a:lnTo>
                    <a:lnTo>
                      <a:pt x="474" y="974"/>
                    </a:lnTo>
                    <a:lnTo>
                      <a:pt x="475" y="989"/>
                    </a:lnTo>
                    <a:lnTo>
                      <a:pt x="469" y="1012"/>
                    </a:lnTo>
                    <a:lnTo>
                      <a:pt x="463" y="1023"/>
                    </a:lnTo>
                    <a:lnTo>
                      <a:pt x="469" y="1037"/>
                    </a:lnTo>
                    <a:lnTo>
                      <a:pt x="513" y="1013"/>
                    </a:lnTo>
                    <a:lnTo>
                      <a:pt x="541" y="1005"/>
                    </a:lnTo>
                    <a:lnTo>
                      <a:pt x="559" y="985"/>
                    </a:lnTo>
                    <a:lnTo>
                      <a:pt x="581" y="943"/>
                    </a:lnTo>
                    <a:lnTo>
                      <a:pt x="586" y="973"/>
                    </a:lnTo>
                    <a:lnTo>
                      <a:pt x="608" y="957"/>
                    </a:lnTo>
                    <a:lnTo>
                      <a:pt x="612" y="941"/>
                    </a:lnTo>
                    <a:lnTo>
                      <a:pt x="633" y="934"/>
                    </a:lnTo>
                    <a:lnTo>
                      <a:pt x="635" y="919"/>
                    </a:lnTo>
                    <a:lnTo>
                      <a:pt x="638" y="892"/>
                    </a:lnTo>
                    <a:lnTo>
                      <a:pt x="634" y="863"/>
                    </a:lnTo>
                    <a:lnTo>
                      <a:pt x="625" y="844"/>
                    </a:lnTo>
                    <a:lnTo>
                      <a:pt x="606" y="850"/>
                    </a:lnTo>
                    <a:lnTo>
                      <a:pt x="595" y="865"/>
                    </a:lnTo>
                    <a:lnTo>
                      <a:pt x="586" y="879"/>
                    </a:lnTo>
                    <a:lnTo>
                      <a:pt x="575" y="877"/>
                    </a:lnTo>
                    <a:lnTo>
                      <a:pt x="576" y="861"/>
                    </a:lnTo>
                    <a:lnTo>
                      <a:pt x="555" y="849"/>
                    </a:lnTo>
                    <a:lnTo>
                      <a:pt x="558" y="843"/>
                    </a:lnTo>
                    <a:lnTo>
                      <a:pt x="565" y="836"/>
                    </a:lnTo>
                    <a:lnTo>
                      <a:pt x="576" y="829"/>
                    </a:lnTo>
                    <a:lnTo>
                      <a:pt x="581" y="816"/>
                    </a:lnTo>
                    <a:lnTo>
                      <a:pt x="579" y="807"/>
                    </a:lnTo>
                    <a:lnTo>
                      <a:pt x="570" y="792"/>
                    </a:lnTo>
                    <a:lnTo>
                      <a:pt x="556" y="789"/>
                    </a:lnTo>
                    <a:lnTo>
                      <a:pt x="539" y="790"/>
                    </a:lnTo>
                    <a:lnTo>
                      <a:pt x="512" y="821"/>
                    </a:lnTo>
                    <a:lnTo>
                      <a:pt x="506" y="819"/>
                    </a:lnTo>
                    <a:lnTo>
                      <a:pt x="518" y="801"/>
                    </a:lnTo>
                    <a:lnTo>
                      <a:pt x="517" y="789"/>
                    </a:lnTo>
                    <a:lnTo>
                      <a:pt x="473" y="781"/>
                    </a:lnTo>
                    <a:lnTo>
                      <a:pt x="452" y="785"/>
                    </a:lnTo>
                    <a:lnTo>
                      <a:pt x="426" y="818"/>
                    </a:lnTo>
                    <a:lnTo>
                      <a:pt x="423" y="805"/>
                    </a:lnTo>
                    <a:lnTo>
                      <a:pt x="420" y="786"/>
                    </a:lnTo>
                    <a:lnTo>
                      <a:pt x="414" y="776"/>
                    </a:lnTo>
                    <a:lnTo>
                      <a:pt x="429" y="779"/>
                    </a:lnTo>
                    <a:lnTo>
                      <a:pt x="458" y="766"/>
                    </a:lnTo>
                    <a:lnTo>
                      <a:pt x="458" y="760"/>
                    </a:lnTo>
                    <a:lnTo>
                      <a:pt x="441" y="748"/>
                    </a:lnTo>
                    <a:lnTo>
                      <a:pt x="437" y="732"/>
                    </a:lnTo>
                    <a:lnTo>
                      <a:pt x="439" y="722"/>
                    </a:lnTo>
                    <a:lnTo>
                      <a:pt x="467" y="754"/>
                    </a:lnTo>
                    <a:lnTo>
                      <a:pt x="498" y="773"/>
                    </a:lnTo>
                    <a:lnTo>
                      <a:pt x="577" y="770"/>
                    </a:lnTo>
                    <a:lnTo>
                      <a:pt x="585" y="758"/>
                    </a:lnTo>
                    <a:lnTo>
                      <a:pt x="593" y="762"/>
                    </a:lnTo>
                    <a:lnTo>
                      <a:pt x="592" y="768"/>
                    </a:lnTo>
                    <a:lnTo>
                      <a:pt x="592" y="770"/>
                    </a:lnTo>
                    <a:lnTo>
                      <a:pt x="622" y="753"/>
                    </a:lnTo>
                    <a:lnTo>
                      <a:pt x="635" y="725"/>
                    </a:lnTo>
                    <a:lnTo>
                      <a:pt x="638" y="709"/>
                    </a:lnTo>
                    <a:lnTo>
                      <a:pt x="636" y="701"/>
                    </a:lnTo>
                    <a:lnTo>
                      <a:pt x="652" y="694"/>
                    </a:lnTo>
                    <a:lnTo>
                      <a:pt x="654" y="687"/>
                    </a:lnTo>
                    <a:lnTo>
                      <a:pt x="634" y="668"/>
                    </a:lnTo>
                    <a:lnTo>
                      <a:pt x="634" y="658"/>
                    </a:lnTo>
                    <a:lnTo>
                      <a:pt x="636" y="650"/>
                    </a:lnTo>
                    <a:lnTo>
                      <a:pt x="630" y="633"/>
                    </a:lnTo>
                    <a:lnTo>
                      <a:pt x="623" y="628"/>
                    </a:lnTo>
                    <a:lnTo>
                      <a:pt x="624" y="625"/>
                    </a:lnTo>
                    <a:lnTo>
                      <a:pt x="624" y="614"/>
                    </a:lnTo>
                    <a:lnTo>
                      <a:pt x="622" y="603"/>
                    </a:lnTo>
                    <a:lnTo>
                      <a:pt x="622" y="596"/>
                    </a:lnTo>
                    <a:lnTo>
                      <a:pt x="634" y="603"/>
                    </a:lnTo>
                    <a:lnTo>
                      <a:pt x="679" y="604"/>
                    </a:lnTo>
                    <a:lnTo>
                      <a:pt x="687" y="613"/>
                    </a:lnTo>
                    <a:lnTo>
                      <a:pt x="706" y="607"/>
                    </a:lnTo>
                    <a:lnTo>
                      <a:pt x="727" y="583"/>
                    </a:lnTo>
                    <a:lnTo>
                      <a:pt x="743" y="591"/>
                    </a:lnTo>
                    <a:lnTo>
                      <a:pt x="746" y="599"/>
                    </a:lnTo>
                    <a:lnTo>
                      <a:pt x="760" y="574"/>
                    </a:lnTo>
                    <a:lnTo>
                      <a:pt x="760" y="570"/>
                    </a:lnTo>
                    <a:lnTo>
                      <a:pt x="768" y="555"/>
                    </a:lnTo>
                    <a:lnTo>
                      <a:pt x="714" y="545"/>
                    </a:lnTo>
                    <a:lnTo>
                      <a:pt x="690" y="537"/>
                    </a:lnTo>
                    <a:lnTo>
                      <a:pt x="709" y="522"/>
                    </a:lnTo>
                    <a:lnTo>
                      <a:pt x="728" y="523"/>
                    </a:lnTo>
                    <a:lnTo>
                      <a:pt x="764" y="539"/>
                    </a:lnTo>
                    <a:lnTo>
                      <a:pt x="776" y="511"/>
                    </a:lnTo>
                    <a:lnTo>
                      <a:pt x="795" y="501"/>
                    </a:lnTo>
                    <a:lnTo>
                      <a:pt x="797" y="493"/>
                    </a:lnTo>
                    <a:lnTo>
                      <a:pt x="787" y="477"/>
                    </a:lnTo>
                    <a:lnTo>
                      <a:pt x="775" y="468"/>
                    </a:lnTo>
                    <a:lnTo>
                      <a:pt x="751" y="463"/>
                    </a:lnTo>
                    <a:lnTo>
                      <a:pt x="738" y="453"/>
                    </a:lnTo>
                    <a:lnTo>
                      <a:pt x="725" y="450"/>
                    </a:lnTo>
                    <a:lnTo>
                      <a:pt x="733" y="445"/>
                    </a:lnTo>
                    <a:lnTo>
                      <a:pt x="749" y="447"/>
                    </a:lnTo>
                    <a:lnTo>
                      <a:pt x="786" y="443"/>
                    </a:lnTo>
                    <a:lnTo>
                      <a:pt x="798" y="439"/>
                    </a:lnTo>
                    <a:lnTo>
                      <a:pt x="805" y="430"/>
                    </a:lnTo>
                    <a:lnTo>
                      <a:pt x="819" y="420"/>
                    </a:lnTo>
                    <a:lnTo>
                      <a:pt x="813" y="411"/>
                    </a:lnTo>
                    <a:lnTo>
                      <a:pt x="813" y="402"/>
                    </a:lnTo>
                    <a:lnTo>
                      <a:pt x="817" y="392"/>
                    </a:lnTo>
                    <a:lnTo>
                      <a:pt x="816" y="375"/>
                    </a:lnTo>
                    <a:lnTo>
                      <a:pt x="813" y="354"/>
                    </a:lnTo>
                    <a:lnTo>
                      <a:pt x="802" y="344"/>
                    </a:lnTo>
                    <a:lnTo>
                      <a:pt x="774" y="334"/>
                    </a:lnTo>
                    <a:lnTo>
                      <a:pt x="733" y="340"/>
                    </a:lnTo>
                    <a:lnTo>
                      <a:pt x="733" y="332"/>
                    </a:lnTo>
                    <a:lnTo>
                      <a:pt x="748" y="327"/>
                    </a:lnTo>
                    <a:lnTo>
                      <a:pt x="757" y="319"/>
                    </a:lnTo>
                    <a:lnTo>
                      <a:pt x="757" y="313"/>
                    </a:lnTo>
                    <a:lnTo>
                      <a:pt x="749" y="303"/>
                    </a:lnTo>
                    <a:lnTo>
                      <a:pt x="678" y="310"/>
                    </a:lnTo>
                    <a:lnTo>
                      <a:pt x="665" y="316"/>
                    </a:lnTo>
                    <a:lnTo>
                      <a:pt x="655" y="329"/>
                    </a:lnTo>
                    <a:lnTo>
                      <a:pt x="647" y="330"/>
                    </a:lnTo>
                    <a:lnTo>
                      <a:pt x="656" y="314"/>
                    </a:lnTo>
                    <a:lnTo>
                      <a:pt x="658" y="302"/>
                    </a:lnTo>
                    <a:lnTo>
                      <a:pt x="647" y="300"/>
                    </a:lnTo>
                    <a:lnTo>
                      <a:pt x="645" y="291"/>
                    </a:lnTo>
                    <a:lnTo>
                      <a:pt x="669" y="298"/>
                    </a:lnTo>
                    <a:lnTo>
                      <a:pt x="712" y="284"/>
                    </a:lnTo>
                    <a:lnTo>
                      <a:pt x="740" y="287"/>
                    </a:lnTo>
                    <a:lnTo>
                      <a:pt x="740" y="279"/>
                    </a:lnTo>
                    <a:lnTo>
                      <a:pt x="716" y="269"/>
                    </a:lnTo>
                    <a:lnTo>
                      <a:pt x="652" y="267"/>
                    </a:lnTo>
                    <a:lnTo>
                      <a:pt x="644" y="260"/>
                    </a:lnTo>
                    <a:lnTo>
                      <a:pt x="658" y="255"/>
                    </a:lnTo>
                    <a:lnTo>
                      <a:pt x="704" y="255"/>
                    </a:lnTo>
                    <a:lnTo>
                      <a:pt x="715" y="247"/>
                    </a:lnTo>
                    <a:lnTo>
                      <a:pt x="732" y="249"/>
                    </a:lnTo>
                    <a:lnTo>
                      <a:pt x="748" y="255"/>
                    </a:lnTo>
                    <a:lnTo>
                      <a:pt x="754" y="263"/>
                    </a:lnTo>
                    <a:lnTo>
                      <a:pt x="753" y="276"/>
                    </a:lnTo>
                    <a:lnTo>
                      <a:pt x="758" y="289"/>
                    </a:lnTo>
                    <a:lnTo>
                      <a:pt x="769" y="295"/>
                    </a:lnTo>
                    <a:lnTo>
                      <a:pt x="819" y="302"/>
                    </a:lnTo>
                    <a:lnTo>
                      <a:pt x="827" y="298"/>
                    </a:lnTo>
                    <a:lnTo>
                      <a:pt x="829" y="287"/>
                    </a:lnTo>
                    <a:lnTo>
                      <a:pt x="828" y="274"/>
                    </a:lnTo>
                    <a:lnTo>
                      <a:pt x="814" y="257"/>
                    </a:lnTo>
                    <a:lnTo>
                      <a:pt x="825" y="240"/>
                    </a:lnTo>
                    <a:lnTo>
                      <a:pt x="818" y="232"/>
                    </a:lnTo>
                    <a:lnTo>
                      <a:pt x="752" y="236"/>
                    </a:lnTo>
                    <a:lnTo>
                      <a:pt x="746" y="228"/>
                    </a:lnTo>
                    <a:lnTo>
                      <a:pt x="687" y="236"/>
                    </a:lnTo>
                    <a:lnTo>
                      <a:pt x="661" y="243"/>
                    </a:lnTo>
                    <a:lnTo>
                      <a:pt x="671" y="236"/>
                    </a:lnTo>
                    <a:lnTo>
                      <a:pt x="672" y="228"/>
                    </a:lnTo>
                    <a:lnTo>
                      <a:pt x="650" y="222"/>
                    </a:lnTo>
                    <a:lnTo>
                      <a:pt x="641" y="214"/>
                    </a:lnTo>
                    <a:lnTo>
                      <a:pt x="657" y="209"/>
                    </a:lnTo>
                    <a:lnTo>
                      <a:pt x="683" y="212"/>
                    </a:lnTo>
                    <a:lnTo>
                      <a:pt x="677" y="187"/>
                    </a:lnTo>
                    <a:lnTo>
                      <a:pt x="672" y="181"/>
                    </a:lnTo>
                    <a:lnTo>
                      <a:pt x="679" y="178"/>
                    </a:lnTo>
                    <a:lnTo>
                      <a:pt x="684" y="184"/>
                    </a:lnTo>
                    <a:lnTo>
                      <a:pt x="689" y="198"/>
                    </a:lnTo>
                    <a:lnTo>
                      <a:pt x="698" y="204"/>
                    </a:lnTo>
                    <a:lnTo>
                      <a:pt x="746" y="209"/>
                    </a:lnTo>
                    <a:lnTo>
                      <a:pt x="749" y="200"/>
                    </a:lnTo>
                    <a:lnTo>
                      <a:pt x="740" y="188"/>
                    </a:lnTo>
                    <a:lnTo>
                      <a:pt x="737" y="181"/>
                    </a:lnTo>
                    <a:lnTo>
                      <a:pt x="687" y="171"/>
                    </a:lnTo>
                    <a:lnTo>
                      <a:pt x="679" y="158"/>
                    </a:lnTo>
                    <a:lnTo>
                      <a:pt x="687" y="156"/>
                    </a:lnTo>
                    <a:lnTo>
                      <a:pt x="722" y="162"/>
                    </a:lnTo>
                    <a:lnTo>
                      <a:pt x="764" y="189"/>
                    </a:lnTo>
                    <a:lnTo>
                      <a:pt x="794" y="194"/>
                    </a:lnTo>
                    <a:lnTo>
                      <a:pt x="801" y="185"/>
                    </a:lnTo>
                    <a:lnTo>
                      <a:pt x="797" y="170"/>
                    </a:lnTo>
                    <a:lnTo>
                      <a:pt x="810" y="176"/>
                    </a:lnTo>
                    <a:lnTo>
                      <a:pt x="838" y="178"/>
                    </a:lnTo>
                    <a:lnTo>
                      <a:pt x="846" y="165"/>
                    </a:lnTo>
                    <a:lnTo>
                      <a:pt x="845" y="155"/>
                    </a:lnTo>
                    <a:lnTo>
                      <a:pt x="850" y="157"/>
                    </a:lnTo>
                    <a:lnTo>
                      <a:pt x="855" y="146"/>
                    </a:lnTo>
                    <a:lnTo>
                      <a:pt x="861" y="160"/>
                    </a:lnTo>
                    <a:lnTo>
                      <a:pt x="876" y="156"/>
                    </a:lnTo>
                    <a:lnTo>
                      <a:pt x="881" y="140"/>
                    </a:lnTo>
                    <a:lnTo>
                      <a:pt x="880" y="125"/>
                    </a:lnTo>
                    <a:lnTo>
                      <a:pt x="873" y="106"/>
                    </a:lnTo>
                    <a:lnTo>
                      <a:pt x="871" y="91"/>
                    </a:lnTo>
                    <a:lnTo>
                      <a:pt x="813" y="80"/>
                    </a:lnTo>
                    <a:lnTo>
                      <a:pt x="817" y="66"/>
                    </a:lnTo>
                    <a:lnTo>
                      <a:pt x="834" y="61"/>
                    </a:lnTo>
                    <a:lnTo>
                      <a:pt x="856" y="74"/>
                    </a:lnTo>
                    <a:lnTo>
                      <a:pt x="884" y="79"/>
                    </a:lnTo>
                    <a:lnTo>
                      <a:pt x="882" y="91"/>
                    </a:lnTo>
                    <a:lnTo>
                      <a:pt x="884" y="103"/>
                    </a:lnTo>
                    <a:lnTo>
                      <a:pt x="899" y="112"/>
                    </a:lnTo>
                    <a:lnTo>
                      <a:pt x="914" y="111"/>
                    </a:lnTo>
                    <a:lnTo>
                      <a:pt x="914" y="115"/>
                    </a:lnTo>
                    <a:lnTo>
                      <a:pt x="937" y="108"/>
                    </a:lnTo>
                    <a:lnTo>
                      <a:pt x="961" y="109"/>
                    </a:lnTo>
                    <a:lnTo>
                      <a:pt x="969" y="101"/>
                    </a:lnTo>
                    <a:lnTo>
                      <a:pt x="982" y="98"/>
                    </a:lnTo>
                    <a:lnTo>
                      <a:pt x="1004" y="59"/>
                    </a:lnTo>
                    <a:lnTo>
                      <a:pt x="995" y="54"/>
                    </a:lnTo>
                    <a:lnTo>
                      <a:pt x="978" y="58"/>
                    </a:lnTo>
                    <a:lnTo>
                      <a:pt x="980" y="44"/>
                    </a:lnTo>
                    <a:lnTo>
                      <a:pt x="990" y="29"/>
                    </a:lnTo>
                    <a:lnTo>
                      <a:pt x="1011" y="21"/>
                    </a:lnTo>
                    <a:lnTo>
                      <a:pt x="1015" y="12"/>
                    </a:lnTo>
                    <a:lnTo>
                      <a:pt x="1028" y="0"/>
                    </a:lnTo>
                    <a:lnTo>
                      <a:pt x="393" y="0"/>
                    </a:lnTo>
                    <a:lnTo>
                      <a:pt x="394" y="1"/>
                    </a:lnTo>
                    <a:lnTo>
                      <a:pt x="440" y="28"/>
                    </a:lnTo>
                    <a:lnTo>
                      <a:pt x="439" y="33"/>
                    </a:lnTo>
                    <a:lnTo>
                      <a:pt x="426" y="41"/>
                    </a:lnTo>
                    <a:lnTo>
                      <a:pt x="430" y="48"/>
                    </a:lnTo>
                    <a:lnTo>
                      <a:pt x="432" y="72"/>
                    </a:lnTo>
                    <a:lnTo>
                      <a:pt x="432" y="87"/>
                    </a:lnTo>
                    <a:lnTo>
                      <a:pt x="437" y="87"/>
                    </a:lnTo>
                    <a:lnTo>
                      <a:pt x="437" y="92"/>
                    </a:lnTo>
                    <a:lnTo>
                      <a:pt x="441" y="102"/>
                    </a:lnTo>
                    <a:lnTo>
                      <a:pt x="462" y="108"/>
                    </a:lnTo>
                    <a:lnTo>
                      <a:pt x="479" y="123"/>
                    </a:lnTo>
                    <a:lnTo>
                      <a:pt x="515" y="107"/>
                    </a:lnTo>
                    <a:lnTo>
                      <a:pt x="526" y="107"/>
                    </a:lnTo>
                    <a:lnTo>
                      <a:pt x="527" y="113"/>
                    </a:lnTo>
                    <a:lnTo>
                      <a:pt x="525" y="120"/>
                    </a:lnTo>
                    <a:lnTo>
                      <a:pt x="513" y="120"/>
                    </a:lnTo>
                    <a:lnTo>
                      <a:pt x="482" y="136"/>
                    </a:lnTo>
                    <a:lnTo>
                      <a:pt x="478" y="142"/>
                    </a:lnTo>
                    <a:lnTo>
                      <a:pt x="478" y="149"/>
                    </a:lnTo>
                    <a:lnTo>
                      <a:pt x="480" y="154"/>
                    </a:lnTo>
                    <a:lnTo>
                      <a:pt x="479" y="155"/>
                    </a:lnTo>
                    <a:lnTo>
                      <a:pt x="445" y="130"/>
                    </a:lnTo>
                    <a:lnTo>
                      <a:pt x="432" y="129"/>
                    </a:lnTo>
                    <a:lnTo>
                      <a:pt x="423" y="139"/>
                    </a:lnTo>
                    <a:lnTo>
                      <a:pt x="421" y="111"/>
                    </a:lnTo>
                    <a:lnTo>
                      <a:pt x="415" y="111"/>
                    </a:lnTo>
                    <a:lnTo>
                      <a:pt x="412" y="102"/>
                    </a:lnTo>
                    <a:lnTo>
                      <a:pt x="410" y="87"/>
                    </a:lnTo>
                    <a:lnTo>
                      <a:pt x="405" y="82"/>
                    </a:lnTo>
                    <a:lnTo>
                      <a:pt x="405" y="68"/>
                    </a:lnTo>
                    <a:lnTo>
                      <a:pt x="357" y="0"/>
                    </a:lnTo>
                    <a:lnTo>
                      <a:pt x="183" y="0"/>
                    </a:lnTo>
                    <a:lnTo>
                      <a:pt x="220" y="14"/>
                    </a:lnTo>
                    <a:lnTo>
                      <a:pt x="231" y="2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47" name="Freeform 309"/>
              <p:cNvSpPr>
                <a:spLocks noChangeAspect="1"/>
              </p:cNvSpPr>
              <p:nvPr/>
            </p:nvSpPr>
            <p:spPr bwMode="gray">
              <a:xfrm>
                <a:off x="1564" y="1153"/>
                <a:ext cx="6" cy="6"/>
              </a:xfrm>
              <a:custGeom>
                <a:avLst/>
                <a:gdLst/>
                <a:ahLst/>
                <a:cxnLst>
                  <a:cxn ang="0">
                    <a:pos x="0" y="16"/>
                  </a:cxn>
                  <a:cxn ang="0">
                    <a:pos x="0" y="21"/>
                  </a:cxn>
                  <a:cxn ang="0">
                    <a:pos x="30" y="30"/>
                  </a:cxn>
                  <a:cxn ang="0">
                    <a:pos x="3" y="0"/>
                  </a:cxn>
                  <a:cxn ang="0">
                    <a:pos x="0" y="16"/>
                  </a:cxn>
                </a:cxnLst>
                <a:rect l="0" t="0" r="r" b="b"/>
                <a:pathLst>
                  <a:path w="30" h="30">
                    <a:moveTo>
                      <a:pt x="0" y="16"/>
                    </a:moveTo>
                    <a:lnTo>
                      <a:pt x="0" y="21"/>
                    </a:lnTo>
                    <a:lnTo>
                      <a:pt x="30" y="30"/>
                    </a:lnTo>
                    <a:lnTo>
                      <a:pt x="3" y="0"/>
                    </a:lnTo>
                    <a:lnTo>
                      <a:pt x="0"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48" name="Freeform 310"/>
              <p:cNvSpPr>
                <a:spLocks noChangeAspect="1"/>
              </p:cNvSpPr>
              <p:nvPr/>
            </p:nvSpPr>
            <p:spPr bwMode="gray">
              <a:xfrm>
                <a:off x="1564" y="1147"/>
                <a:ext cx="1" cy="6"/>
              </a:xfrm>
              <a:custGeom>
                <a:avLst/>
                <a:gdLst/>
                <a:ahLst/>
                <a:cxnLst>
                  <a:cxn ang="0">
                    <a:pos x="5" y="11"/>
                  </a:cxn>
                  <a:cxn ang="0">
                    <a:pos x="0" y="0"/>
                  </a:cxn>
                  <a:cxn ang="0">
                    <a:pos x="0" y="24"/>
                  </a:cxn>
                  <a:cxn ang="0">
                    <a:pos x="5" y="31"/>
                  </a:cxn>
                  <a:cxn ang="0">
                    <a:pos x="7" y="27"/>
                  </a:cxn>
                  <a:cxn ang="0">
                    <a:pos x="5" y="11"/>
                  </a:cxn>
                </a:cxnLst>
                <a:rect l="0" t="0" r="r" b="b"/>
                <a:pathLst>
                  <a:path w="7" h="31">
                    <a:moveTo>
                      <a:pt x="5" y="11"/>
                    </a:moveTo>
                    <a:lnTo>
                      <a:pt x="0" y="0"/>
                    </a:lnTo>
                    <a:lnTo>
                      <a:pt x="0" y="24"/>
                    </a:lnTo>
                    <a:lnTo>
                      <a:pt x="5" y="31"/>
                    </a:lnTo>
                    <a:lnTo>
                      <a:pt x="7" y="27"/>
                    </a:lnTo>
                    <a:lnTo>
                      <a:pt x="5" y="1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49" name="Freeform 311"/>
              <p:cNvSpPr>
                <a:spLocks noChangeAspect="1"/>
              </p:cNvSpPr>
              <p:nvPr/>
            </p:nvSpPr>
            <p:spPr bwMode="gray">
              <a:xfrm>
                <a:off x="1031" y="1408"/>
                <a:ext cx="17" cy="23"/>
              </a:xfrm>
              <a:custGeom>
                <a:avLst/>
                <a:gdLst/>
                <a:ahLst/>
                <a:cxnLst>
                  <a:cxn ang="0">
                    <a:pos x="16" y="58"/>
                  </a:cxn>
                  <a:cxn ang="0">
                    <a:pos x="22" y="61"/>
                  </a:cxn>
                  <a:cxn ang="0">
                    <a:pos x="25" y="56"/>
                  </a:cxn>
                  <a:cxn ang="0">
                    <a:pos x="19" y="46"/>
                  </a:cxn>
                  <a:cxn ang="0">
                    <a:pos x="24" y="46"/>
                  </a:cxn>
                  <a:cxn ang="0">
                    <a:pos x="30" y="52"/>
                  </a:cxn>
                  <a:cxn ang="0">
                    <a:pos x="35" y="47"/>
                  </a:cxn>
                  <a:cxn ang="0">
                    <a:pos x="38" y="52"/>
                  </a:cxn>
                  <a:cxn ang="0">
                    <a:pos x="46" y="46"/>
                  </a:cxn>
                  <a:cxn ang="0">
                    <a:pos x="47" y="37"/>
                  </a:cxn>
                  <a:cxn ang="0">
                    <a:pos x="43" y="41"/>
                  </a:cxn>
                  <a:cxn ang="0">
                    <a:pos x="38" y="37"/>
                  </a:cxn>
                  <a:cxn ang="0">
                    <a:pos x="43" y="32"/>
                  </a:cxn>
                  <a:cxn ang="0">
                    <a:pos x="48" y="19"/>
                  </a:cxn>
                  <a:cxn ang="0">
                    <a:pos x="44" y="11"/>
                  </a:cxn>
                  <a:cxn ang="0">
                    <a:pos x="43" y="3"/>
                  </a:cxn>
                  <a:cxn ang="0">
                    <a:pos x="47" y="0"/>
                  </a:cxn>
                  <a:cxn ang="0">
                    <a:pos x="47" y="10"/>
                  </a:cxn>
                  <a:cxn ang="0">
                    <a:pos x="58" y="18"/>
                  </a:cxn>
                  <a:cxn ang="0">
                    <a:pos x="57" y="26"/>
                  </a:cxn>
                  <a:cxn ang="0">
                    <a:pos x="60" y="32"/>
                  </a:cxn>
                  <a:cxn ang="0">
                    <a:pos x="67" y="35"/>
                  </a:cxn>
                  <a:cxn ang="0">
                    <a:pos x="76" y="24"/>
                  </a:cxn>
                  <a:cxn ang="0">
                    <a:pos x="81" y="30"/>
                  </a:cxn>
                  <a:cxn ang="0">
                    <a:pos x="81" y="41"/>
                  </a:cxn>
                  <a:cxn ang="0">
                    <a:pos x="79" y="50"/>
                  </a:cxn>
                  <a:cxn ang="0">
                    <a:pos x="70" y="58"/>
                  </a:cxn>
                  <a:cxn ang="0">
                    <a:pos x="49" y="94"/>
                  </a:cxn>
                  <a:cxn ang="0">
                    <a:pos x="35" y="110"/>
                  </a:cxn>
                  <a:cxn ang="0">
                    <a:pos x="24" y="106"/>
                  </a:cxn>
                  <a:cxn ang="0">
                    <a:pos x="22" y="110"/>
                  </a:cxn>
                  <a:cxn ang="0">
                    <a:pos x="22" y="113"/>
                  </a:cxn>
                  <a:cxn ang="0">
                    <a:pos x="16" y="106"/>
                  </a:cxn>
                  <a:cxn ang="0">
                    <a:pos x="17" y="101"/>
                  </a:cxn>
                  <a:cxn ang="0">
                    <a:pos x="27" y="104"/>
                  </a:cxn>
                  <a:cxn ang="0">
                    <a:pos x="33" y="96"/>
                  </a:cxn>
                  <a:cxn ang="0">
                    <a:pos x="38" y="85"/>
                  </a:cxn>
                  <a:cxn ang="0">
                    <a:pos x="26" y="96"/>
                  </a:cxn>
                  <a:cxn ang="0">
                    <a:pos x="12" y="86"/>
                  </a:cxn>
                  <a:cxn ang="0">
                    <a:pos x="8" y="73"/>
                  </a:cxn>
                  <a:cxn ang="0">
                    <a:pos x="6" y="61"/>
                  </a:cxn>
                  <a:cxn ang="0">
                    <a:pos x="1" y="57"/>
                  </a:cxn>
                  <a:cxn ang="0">
                    <a:pos x="0" y="52"/>
                  </a:cxn>
                  <a:cxn ang="0">
                    <a:pos x="3" y="46"/>
                  </a:cxn>
                  <a:cxn ang="0">
                    <a:pos x="6" y="46"/>
                  </a:cxn>
                  <a:cxn ang="0">
                    <a:pos x="16" y="58"/>
                  </a:cxn>
                </a:cxnLst>
                <a:rect l="0" t="0" r="r" b="b"/>
                <a:pathLst>
                  <a:path w="81" h="113">
                    <a:moveTo>
                      <a:pt x="16" y="58"/>
                    </a:moveTo>
                    <a:lnTo>
                      <a:pt x="22" y="61"/>
                    </a:lnTo>
                    <a:lnTo>
                      <a:pt x="25" y="56"/>
                    </a:lnTo>
                    <a:lnTo>
                      <a:pt x="19" y="46"/>
                    </a:lnTo>
                    <a:lnTo>
                      <a:pt x="24" y="46"/>
                    </a:lnTo>
                    <a:lnTo>
                      <a:pt x="30" y="52"/>
                    </a:lnTo>
                    <a:lnTo>
                      <a:pt x="35" y="47"/>
                    </a:lnTo>
                    <a:lnTo>
                      <a:pt x="38" y="52"/>
                    </a:lnTo>
                    <a:lnTo>
                      <a:pt x="46" y="46"/>
                    </a:lnTo>
                    <a:lnTo>
                      <a:pt x="47" y="37"/>
                    </a:lnTo>
                    <a:lnTo>
                      <a:pt x="43" y="41"/>
                    </a:lnTo>
                    <a:lnTo>
                      <a:pt x="38" y="37"/>
                    </a:lnTo>
                    <a:lnTo>
                      <a:pt x="43" y="32"/>
                    </a:lnTo>
                    <a:lnTo>
                      <a:pt x="48" y="19"/>
                    </a:lnTo>
                    <a:lnTo>
                      <a:pt x="44" y="11"/>
                    </a:lnTo>
                    <a:lnTo>
                      <a:pt x="43" y="3"/>
                    </a:lnTo>
                    <a:lnTo>
                      <a:pt x="47" y="0"/>
                    </a:lnTo>
                    <a:lnTo>
                      <a:pt x="47" y="10"/>
                    </a:lnTo>
                    <a:lnTo>
                      <a:pt x="58" y="18"/>
                    </a:lnTo>
                    <a:lnTo>
                      <a:pt x="57" y="26"/>
                    </a:lnTo>
                    <a:lnTo>
                      <a:pt x="60" y="32"/>
                    </a:lnTo>
                    <a:lnTo>
                      <a:pt x="67" y="35"/>
                    </a:lnTo>
                    <a:lnTo>
                      <a:pt x="76" y="24"/>
                    </a:lnTo>
                    <a:lnTo>
                      <a:pt x="81" y="30"/>
                    </a:lnTo>
                    <a:lnTo>
                      <a:pt x="81" y="41"/>
                    </a:lnTo>
                    <a:lnTo>
                      <a:pt x="79" y="50"/>
                    </a:lnTo>
                    <a:lnTo>
                      <a:pt x="70" y="58"/>
                    </a:lnTo>
                    <a:lnTo>
                      <a:pt x="49" y="94"/>
                    </a:lnTo>
                    <a:lnTo>
                      <a:pt x="35" y="110"/>
                    </a:lnTo>
                    <a:lnTo>
                      <a:pt x="24" y="106"/>
                    </a:lnTo>
                    <a:lnTo>
                      <a:pt x="22" y="110"/>
                    </a:lnTo>
                    <a:lnTo>
                      <a:pt x="22" y="113"/>
                    </a:lnTo>
                    <a:lnTo>
                      <a:pt x="16" y="106"/>
                    </a:lnTo>
                    <a:lnTo>
                      <a:pt x="17" y="101"/>
                    </a:lnTo>
                    <a:lnTo>
                      <a:pt x="27" y="104"/>
                    </a:lnTo>
                    <a:lnTo>
                      <a:pt x="33" y="96"/>
                    </a:lnTo>
                    <a:lnTo>
                      <a:pt x="38" y="85"/>
                    </a:lnTo>
                    <a:lnTo>
                      <a:pt x="26" y="96"/>
                    </a:lnTo>
                    <a:lnTo>
                      <a:pt x="12" y="86"/>
                    </a:lnTo>
                    <a:lnTo>
                      <a:pt x="8" y="73"/>
                    </a:lnTo>
                    <a:lnTo>
                      <a:pt x="6" y="61"/>
                    </a:lnTo>
                    <a:lnTo>
                      <a:pt x="1" y="57"/>
                    </a:lnTo>
                    <a:lnTo>
                      <a:pt x="0" y="52"/>
                    </a:lnTo>
                    <a:lnTo>
                      <a:pt x="3" y="46"/>
                    </a:lnTo>
                    <a:lnTo>
                      <a:pt x="6" y="46"/>
                    </a:lnTo>
                    <a:lnTo>
                      <a:pt x="16" y="5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50" name="Freeform 312"/>
              <p:cNvSpPr>
                <a:spLocks noChangeAspect="1"/>
              </p:cNvSpPr>
              <p:nvPr/>
            </p:nvSpPr>
            <p:spPr bwMode="gray">
              <a:xfrm>
                <a:off x="1024" y="1423"/>
                <a:ext cx="11" cy="11"/>
              </a:xfrm>
              <a:custGeom>
                <a:avLst/>
                <a:gdLst/>
                <a:ahLst/>
                <a:cxnLst>
                  <a:cxn ang="0">
                    <a:pos x="2" y="4"/>
                  </a:cxn>
                  <a:cxn ang="0">
                    <a:pos x="1" y="4"/>
                  </a:cxn>
                  <a:cxn ang="0">
                    <a:pos x="0" y="8"/>
                  </a:cxn>
                  <a:cxn ang="0">
                    <a:pos x="1" y="22"/>
                  </a:cxn>
                  <a:cxn ang="0">
                    <a:pos x="9" y="28"/>
                  </a:cxn>
                  <a:cxn ang="0">
                    <a:pos x="12" y="38"/>
                  </a:cxn>
                  <a:cxn ang="0">
                    <a:pos x="23" y="39"/>
                  </a:cxn>
                  <a:cxn ang="0">
                    <a:pos x="32" y="49"/>
                  </a:cxn>
                  <a:cxn ang="0">
                    <a:pos x="41" y="50"/>
                  </a:cxn>
                  <a:cxn ang="0">
                    <a:pos x="44" y="55"/>
                  </a:cxn>
                  <a:cxn ang="0">
                    <a:pos x="47" y="58"/>
                  </a:cxn>
                  <a:cxn ang="0">
                    <a:pos x="52" y="56"/>
                  </a:cxn>
                  <a:cxn ang="0">
                    <a:pos x="54" y="50"/>
                  </a:cxn>
                  <a:cxn ang="0">
                    <a:pos x="45" y="39"/>
                  </a:cxn>
                  <a:cxn ang="0">
                    <a:pos x="30" y="28"/>
                  </a:cxn>
                  <a:cxn ang="0">
                    <a:pos x="33" y="22"/>
                  </a:cxn>
                  <a:cxn ang="0">
                    <a:pos x="19" y="15"/>
                  </a:cxn>
                  <a:cxn ang="0">
                    <a:pos x="14" y="4"/>
                  </a:cxn>
                  <a:cxn ang="0">
                    <a:pos x="12" y="0"/>
                  </a:cxn>
                  <a:cxn ang="0">
                    <a:pos x="6" y="0"/>
                  </a:cxn>
                  <a:cxn ang="0">
                    <a:pos x="2" y="4"/>
                  </a:cxn>
                </a:cxnLst>
                <a:rect l="0" t="0" r="r" b="b"/>
                <a:pathLst>
                  <a:path w="54" h="58">
                    <a:moveTo>
                      <a:pt x="2" y="4"/>
                    </a:moveTo>
                    <a:lnTo>
                      <a:pt x="1" y="4"/>
                    </a:lnTo>
                    <a:lnTo>
                      <a:pt x="0" y="8"/>
                    </a:lnTo>
                    <a:lnTo>
                      <a:pt x="1" y="22"/>
                    </a:lnTo>
                    <a:lnTo>
                      <a:pt x="9" y="28"/>
                    </a:lnTo>
                    <a:lnTo>
                      <a:pt x="12" y="38"/>
                    </a:lnTo>
                    <a:lnTo>
                      <a:pt x="23" y="39"/>
                    </a:lnTo>
                    <a:lnTo>
                      <a:pt x="32" y="49"/>
                    </a:lnTo>
                    <a:lnTo>
                      <a:pt x="41" y="50"/>
                    </a:lnTo>
                    <a:lnTo>
                      <a:pt x="44" y="55"/>
                    </a:lnTo>
                    <a:lnTo>
                      <a:pt x="47" y="58"/>
                    </a:lnTo>
                    <a:lnTo>
                      <a:pt x="52" y="56"/>
                    </a:lnTo>
                    <a:lnTo>
                      <a:pt x="54" y="50"/>
                    </a:lnTo>
                    <a:lnTo>
                      <a:pt x="45" y="39"/>
                    </a:lnTo>
                    <a:lnTo>
                      <a:pt x="30" y="28"/>
                    </a:lnTo>
                    <a:lnTo>
                      <a:pt x="33" y="22"/>
                    </a:lnTo>
                    <a:lnTo>
                      <a:pt x="19" y="15"/>
                    </a:lnTo>
                    <a:lnTo>
                      <a:pt x="14" y="4"/>
                    </a:lnTo>
                    <a:lnTo>
                      <a:pt x="12" y="0"/>
                    </a:lnTo>
                    <a:lnTo>
                      <a:pt x="6" y="0"/>
                    </a:lnTo>
                    <a:lnTo>
                      <a:pt x="2"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78" name="Freeform 313"/>
            <p:cNvSpPr>
              <a:spLocks noChangeAspect="1"/>
            </p:cNvSpPr>
            <p:nvPr/>
          </p:nvSpPr>
          <p:spPr bwMode="gray">
            <a:xfrm rot="21085610">
              <a:off x="3399631" y="3186459"/>
              <a:ext cx="12700" cy="6350"/>
            </a:xfrm>
            <a:custGeom>
              <a:avLst/>
              <a:gdLst/>
              <a:ahLst/>
              <a:cxnLst>
                <a:cxn ang="0">
                  <a:pos x="291" y="10"/>
                </a:cxn>
                <a:cxn ang="0">
                  <a:pos x="281" y="6"/>
                </a:cxn>
                <a:cxn ang="0">
                  <a:pos x="289" y="25"/>
                </a:cxn>
                <a:cxn ang="0">
                  <a:pos x="298" y="25"/>
                </a:cxn>
                <a:cxn ang="0">
                  <a:pos x="326" y="50"/>
                </a:cxn>
                <a:cxn ang="0">
                  <a:pos x="336" y="96"/>
                </a:cxn>
                <a:cxn ang="0">
                  <a:pos x="312" y="69"/>
                </a:cxn>
                <a:cxn ang="0">
                  <a:pos x="274" y="50"/>
                </a:cxn>
                <a:cxn ang="0">
                  <a:pos x="230" y="52"/>
                </a:cxn>
                <a:cxn ang="0">
                  <a:pos x="98" y="96"/>
                </a:cxn>
                <a:cxn ang="0">
                  <a:pos x="21" y="93"/>
                </a:cxn>
                <a:cxn ang="0">
                  <a:pos x="0" y="52"/>
                </a:cxn>
                <a:cxn ang="0">
                  <a:pos x="87" y="45"/>
                </a:cxn>
                <a:cxn ang="0">
                  <a:pos x="208" y="0"/>
                </a:cxn>
                <a:cxn ang="0">
                  <a:pos x="257" y="0"/>
                </a:cxn>
                <a:cxn ang="0">
                  <a:pos x="291" y="10"/>
                </a:cxn>
              </a:cxnLst>
              <a:rect l="0" t="0" r="r" b="b"/>
              <a:pathLst>
                <a:path w="336" h="96">
                  <a:moveTo>
                    <a:pt x="291" y="10"/>
                  </a:moveTo>
                  <a:lnTo>
                    <a:pt x="281" y="6"/>
                  </a:lnTo>
                  <a:lnTo>
                    <a:pt x="289" y="25"/>
                  </a:lnTo>
                  <a:lnTo>
                    <a:pt x="298" y="25"/>
                  </a:lnTo>
                  <a:lnTo>
                    <a:pt x="326" y="50"/>
                  </a:lnTo>
                  <a:lnTo>
                    <a:pt x="336" y="96"/>
                  </a:lnTo>
                  <a:lnTo>
                    <a:pt x="312" y="69"/>
                  </a:lnTo>
                  <a:lnTo>
                    <a:pt x="274" y="50"/>
                  </a:lnTo>
                  <a:lnTo>
                    <a:pt x="230" y="52"/>
                  </a:lnTo>
                  <a:lnTo>
                    <a:pt x="98" y="96"/>
                  </a:lnTo>
                  <a:lnTo>
                    <a:pt x="21" y="93"/>
                  </a:lnTo>
                  <a:lnTo>
                    <a:pt x="0" y="52"/>
                  </a:lnTo>
                  <a:lnTo>
                    <a:pt x="87" y="45"/>
                  </a:lnTo>
                  <a:lnTo>
                    <a:pt x="208" y="0"/>
                  </a:lnTo>
                  <a:lnTo>
                    <a:pt x="257" y="0"/>
                  </a:lnTo>
                  <a:lnTo>
                    <a:pt x="291" y="1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79" name="Freeform 314"/>
            <p:cNvSpPr>
              <a:spLocks noChangeAspect="1"/>
            </p:cNvSpPr>
            <p:nvPr/>
          </p:nvSpPr>
          <p:spPr bwMode="gray">
            <a:xfrm rot="21085610">
              <a:off x="3420268" y="3188047"/>
              <a:ext cx="1588" cy="15875"/>
            </a:xfrm>
            <a:custGeom>
              <a:avLst/>
              <a:gdLst/>
              <a:ahLst/>
              <a:cxnLst>
                <a:cxn ang="0">
                  <a:pos x="76" y="83"/>
                </a:cxn>
                <a:cxn ang="0">
                  <a:pos x="86" y="6"/>
                </a:cxn>
                <a:cxn ang="0">
                  <a:pos x="86" y="62"/>
                </a:cxn>
                <a:cxn ang="0">
                  <a:pos x="53" y="146"/>
                </a:cxn>
                <a:cxn ang="0">
                  <a:pos x="39" y="232"/>
                </a:cxn>
                <a:cxn ang="0">
                  <a:pos x="0" y="173"/>
                </a:cxn>
                <a:cxn ang="0">
                  <a:pos x="14" y="159"/>
                </a:cxn>
                <a:cxn ang="0">
                  <a:pos x="21" y="135"/>
                </a:cxn>
                <a:cxn ang="0">
                  <a:pos x="18" y="95"/>
                </a:cxn>
                <a:cxn ang="0">
                  <a:pos x="42" y="6"/>
                </a:cxn>
                <a:cxn ang="0">
                  <a:pos x="53" y="0"/>
                </a:cxn>
                <a:cxn ang="0">
                  <a:pos x="72" y="41"/>
                </a:cxn>
                <a:cxn ang="0">
                  <a:pos x="76" y="83"/>
                </a:cxn>
              </a:cxnLst>
              <a:rect l="0" t="0" r="r" b="b"/>
              <a:pathLst>
                <a:path w="86" h="232">
                  <a:moveTo>
                    <a:pt x="76" y="83"/>
                  </a:moveTo>
                  <a:lnTo>
                    <a:pt x="86" y="6"/>
                  </a:lnTo>
                  <a:lnTo>
                    <a:pt x="86" y="62"/>
                  </a:lnTo>
                  <a:lnTo>
                    <a:pt x="53" y="146"/>
                  </a:lnTo>
                  <a:lnTo>
                    <a:pt x="39" y="232"/>
                  </a:lnTo>
                  <a:lnTo>
                    <a:pt x="0" y="173"/>
                  </a:lnTo>
                  <a:lnTo>
                    <a:pt x="14" y="159"/>
                  </a:lnTo>
                  <a:lnTo>
                    <a:pt x="21" y="135"/>
                  </a:lnTo>
                  <a:lnTo>
                    <a:pt x="18" y="95"/>
                  </a:lnTo>
                  <a:lnTo>
                    <a:pt x="42" y="6"/>
                  </a:lnTo>
                  <a:lnTo>
                    <a:pt x="53" y="0"/>
                  </a:lnTo>
                  <a:lnTo>
                    <a:pt x="72" y="41"/>
                  </a:lnTo>
                  <a:lnTo>
                    <a:pt x="76" y="8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80" name="Freeform 315"/>
            <p:cNvSpPr>
              <a:spLocks noChangeAspect="1"/>
            </p:cNvSpPr>
            <p:nvPr/>
          </p:nvSpPr>
          <p:spPr bwMode="gray">
            <a:xfrm rot="21085610">
              <a:off x="3420268" y="3224559"/>
              <a:ext cx="3175" cy="1588"/>
            </a:xfrm>
            <a:custGeom>
              <a:avLst/>
              <a:gdLst/>
              <a:ahLst/>
              <a:cxnLst>
                <a:cxn ang="0">
                  <a:pos x="55" y="25"/>
                </a:cxn>
                <a:cxn ang="0">
                  <a:pos x="73" y="7"/>
                </a:cxn>
                <a:cxn ang="0">
                  <a:pos x="73" y="0"/>
                </a:cxn>
                <a:cxn ang="0">
                  <a:pos x="48" y="0"/>
                </a:cxn>
                <a:cxn ang="0">
                  <a:pos x="8" y="4"/>
                </a:cxn>
                <a:cxn ang="0">
                  <a:pos x="0" y="28"/>
                </a:cxn>
                <a:cxn ang="0">
                  <a:pos x="55" y="25"/>
                </a:cxn>
              </a:cxnLst>
              <a:rect l="0" t="0" r="r" b="b"/>
              <a:pathLst>
                <a:path w="73" h="28">
                  <a:moveTo>
                    <a:pt x="55" y="25"/>
                  </a:moveTo>
                  <a:lnTo>
                    <a:pt x="73" y="7"/>
                  </a:lnTo>
                  <a:lnTo>
                    <a:pt x="73" y="0"/>
                  </a:lnTo>
                  <a:lnTo>
                    <a:pt x="48" y="0"/>
                  </a:lnTo>
                  <a:lnTo>
                    <a:pt x="8" y="4"/>
                  </a:lnTo>
                  <a:lnTo>
                    <a:pt x="0" y="28"/>
                  </a:lnTo>
                  <a:lnTo>
                    <a:pt x="55" y="2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81" name="Freeform 316"/>
            <p:cNvSpPr>
              <a:spLocks noChangeAspect="1"/>
            </p:cNvSpPr>
            <p:nvPr/>
          </p:nvSpPr>
          <p:spPr bwMode="gray">
            <a:xfrm rot="21085610">
              <a:off x="3412331" y="3222972"/>
              <a:ext cx="6350" cy="19050"/>
            </a:xfrm>
            <a:custGeom>
              <a:avLst/>
              <a:gdLst/>
              <a:ahLst/>
              <a:cxnLst>
                <a:cxn ang="0">
                  <a:pos x="93" y="46"/>
                </a:cxn>
                <a:cxn ang="0">
                  <a:pos x="107" y="50"/>
                </a:cxn>
                <a:cxn ang="0">
                  <a:pos x="114" y="81"/>
                </a:cxn>
                <a:cxn ang="0">
                  <a:pos x="175" y="163"/>
                </a:cxn>
                <a:cxn ang="0">
                  <a:pos x="175" y="244"/>
                </a:cxn>
                <a:cxn ang="0">
                  <a:pos x="168" y="268"/>
                </a:cxn>
                <a:cxn ang="0">
                  <a:pos x="141" y="288"/>
                </a:cxn>
                <a:cxn ang="0">
                  <a:pos x="101" y="291"/>
                </a:cxn>
                <a:cxn ang="0">
                  <a:pos x="59" y="244"/>
                </a:cxn>
                <a:cxn ang="0">
                  <a:pos x="10" y="212"/>
                </a:cxn>
                <a:cxn ang="0">
                  <a:pos x="0" y="167"/>
                </a:cxn>
                <a:cxn ang="0">
                  <a:pos x="28" y="84"/>
                </a:cxn>
                <a:cxn ang="0">
                  <a:pos x="35" y="39"/>
                </a:cxn>
                <a:cxn ang="0">
                  <a:pos x="30" y="8"/>
                </a:cxn>
                <a:cxn ang="0">
                  <a:pos x="79" y="0"/>
                </a:cxn>
                <a:cxn ang="0">
                  <a:pos x="93" y="46"/>
                </a:cxn>
              </a:cxnLst>
              <a:rect l="0" t="0" r="r" b="b"/>
              <a:pathLst>
                <a:path w="175" h="291">
                  <a:moveTo>
                    <a:pt x="93" y="46"/>
                  </a:moveTo>
                  <a:lnTo>
                    <a:pt x="107" y="50"/>
                  </a:lnTo>
                  <a:lnTo>
                    <a:pt x="114" y="81"/>
                  </a:lnTo>
                  <a:lnTo>
                    <a:pt x="175" y="163"/>
                  </a:lnTo>
                  <a:lnTo>
                    <a:pt x="175" y="244"/>
                  </a:lnTo>
                  <a:lnTo>
                    <a:pt x="168" y="268"/>
                  </a:lnTo>
                  <a:lnTo>
                    <a:pt x="141" y="288"/>
                  </a:lnTo>
                  <a:lnTo>
                    <a:pt x="101" y="291"/>
                  </a:lnTo>
                  <a:lnTo>
                    <a:pt x="59" y="244"/>
                  </a:lnTo>
                  <a:lnTo>
                    <a:pt x="10" y="212"/>
                  </a:lnTo>
                  <a:lnTo>
                    <a:pt x="0" y="167"/>
                  </a:lnTo>
                  <a:lnTo>
                    <a:pt x="28" y="84"/>
                  </a:lnTo>
                  <a:lnTo>
                    <a:pt x="35" y="39"/>
                  </a:lnTo>
                  <a:lnTo>
                    <a:pt x="30" y="8"/>
                  </a:lnTo>
                  <a:lnTo>
                    <a:pt x="79" y="0"/>
                  </a:lnTo>
                  <a:lnTo>
                    <a:pt x="93" y="4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82" name="Freeform 317"/>
            <p:cNvSpPr>
              <a:spLocks noChangeAspect="1"/>
            </p:cNvSpPr>
            <p:nvPr/>
          </p:nvSpPr>
          <p:spPr bwMode="gray">
            <a:xfrm rot="21085610">
              <a:off x="3420268" y="3245197"/>
              <a:ext cx="1588" cy="9525"/>
            </a:xfrm>
            <a:custGeom>
              <a:avLst/>
              <a:gdLst/>
              <a:ahLst/>
              <a:cxnLst>
                <a:cxn ang="0">
                  <a:pos x="0" y="70"/>
                </a:cxn>
                <a:cxn ang="0">
                  <a:pos x="47" y="0"/>
                </a:cxn>
                <a:cxn ang="0">
                  <a:pos x="69" y="118"/>
                </a:cxn>
                <a:cxn ang="0">
                  <a:pos x="59" y="144"/>
                </a:cxn>
                <a:cxn ang="0">
                  <a:pos x="17" y="128"/>
                </a:cxn>
                <a:cxn ang="0">
                  <a:pos x="0" y="70"/>
                </a:cxn>
              </a:cxnLst>
              <a:rect l="0" t="0" r="r" b="b"/>
              <a:pathLst>
                <a:path w="69" h="144">
                  <a:moveTo>
                    <a:pt x="0" y="70"/>
                  </a:moveTo>
                  <a:lnTo>
                    <a:pt x="47" y="0"/>
                  </a:lnTo>
                  <a:lnTo>
                    <a:pt x="69" y="118"/>
                  </a:lnTo>
                  <a:lnTo>
                    <a:pt x="59" y="144"/>
                  </a:lnTo>
                  <a:lnTo>
                    <a:pt x="17" y="128"/>
                  </a:lnTo>
                  <a:lnTo>
                    <a:pt x="0" y="7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83" name="Freeform 318"/>
            <p:cNvSpPr>
              <a:spLocks noChangeAspect="1"/>
            </p:cNvSpPr>
            <p:nvPr/>
          </p:nvSpPr>
          <p:spPr bwMode="gray">
            <a:xfrm rot="21085610">
              <a:off x="3434556" y="3218209"/>
              <a:ext cx="1588" cy="12700"/>
            </a:xfrm>
            <a:custGeom>
              <a:avLst/>
              <a:gdLst/>
              <a:ahLst/>
              <a:cxnLst>
                <a:cxn ang="0">
                  <a:pos x="37" y="20"/>
                </a:cxn>
                <a:cxn ang="0">
                  <a:pos x="37" y="0"/>
                </a:cxn>
                <a:cxn ang="0">
                  <a:pos x="52" y="45"/>
                </a:cxn>
                <a:cxn ang="0">
                  <a:pos x="47" y="192"/>
                </a:cxn>
                <a:cxn ang="0">
                  <a:pos x="10" y="160"/>
                </a:cxn>
                <a:cxn ang="0">
                  <a:pos x="0" y="120"/>
                </a:cxn>
                <a:cxn ang="0">
                  <a:pos x="20" y="99"/>
                </a:cxn>
                <a:cxn ang="0">
                  <a:pos x="37" y="20"/>
                </a:cxn>
              </a:cxnLst>
              <a:rect l="0" t="0" r="r" b="b"/>
              <a:pathLst>
                <a:path w="52" h="192">
                  <a:moveTo>
                    <a:pt x="37" y="20"/>
                  </a:moveTo>
                  <a:lnTo>
                    <a:pt x="37" y="0"/>
                  </a:lnTo>
                  <a:lnTo>
                    <a:pt x="52" y="45"/>
                  </a:lnTo>
                  <a:lnTo>
                    <a:pt x="47" y="192"/>
                  </a:lnTo>
                  <a:lnTo>
                    <a:pt x="10" y="160"/>
                  </a:lnTo>
                  <a:lnTo>
                    <a:pt x="0" y="120"/>
                  </a:lnTo>
                  <a:lnTo>
                    <a:pt x="20" y="99"/>
                  </a:lnTo>
                  <a:lnTo>
                    <a:pt x="37"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84" name="Freeform 319"/>
            <p:cNvSpPr>
              <a:spLocks noChangeAspect="1"/>
            </p:cNvSpPr>
            <p:nvPr/>
          </p:nvSpPr>
          <p:spPr bwMode="gray">
            <a:xfrm rot="21085610">
              <a:off x="3442493" y="3229322"/>
              <a:ext cx="4763" cy="14288"/>
            </a:xfrm>
            <a:custGeom>
              <a:avLst/>
              <a:gdLst/>
              <a:ahLst/>
              <a:cxnLst>
                <a:cxn ang="0">
                  <a:pos x="115" y="147"/>
                </a:cxn>
                <a:cxn ang="0">
                  <a:pos x="132" y="142"/>
                </a:cxn>
                <a:cxn ang="0">
                  <a:pos x="146" y="205"/>
                </a:cxn>
                <a:cxn ang="0">
                  <a:pos x="121" y="212"/>
                </a:cxn>
                <a:cxn ang="0">
                  <a:pos x="87" y="202"/>
                </a:cxn>
                <a:cxn ang="0">
                  <a:pos x="101" y="157"/>
                </a:cxn>
                <a:cxn ang="0">
                  <a:pos x="56" y="76"/>
                </a:cxn>
                <a:cxn ang="0">
                  <a:pos x="0" y="0"/>
                </a:cxn>
                <a:cxn ang="0">
                  <a:pos x="24" y="4"/>
                </a:cxn>
                <a:cxn ang="0">
                  <a:pos x="52" y="35"/>
                </a:cxn>
                <a:cxn ang="0">
                  <a:pos x="115" y="147"/>
                </a:cxn>
              </a:cxnLst>
              <a:rect l="0" t="0" r="r" b="b"/>
              <a:pathLst>
                <a:path w="146" h="212">
                  <a:moveTo>
                    <a:pt x="115" y="147"/>
                  </a:moveTo>
                  <a:lnTo>
                    <a:pt x="132" y="142"/>
                  </a:lnTo>
                  <a:lnTo>
                    <a:pt x="146" y="205"/>
                  </a:lnTo>
                  <a:lnTo>
                    <a:pt x="121" y="212"/>
                  </a:lnTo>
                  <a:lnTo>
                    <a:pt x="87" y="202"/>
                  </a:lnTo>
                  <a:lnTo>
                    <a:pt x="101" y="157"/>
                  </a:lnTo>
                  <a:lnTo>
                    <a:pt x="56" y="76"/>
                  </a:lnTo>
                  <a:lnTo>
                    <a:pt x="0" y="0"/>
                  </a:lnTo>
                  <a:lnTo>
                    <a:pt x="24" y="4"/>
                  </a:lnTo>
                  <a:lnTo>
                    <a:pt x="52" y="35"/>
                  </a:lnTo>
                  <a:lnTo>
                    <a:pt x="115" y="14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85" name="Freeform 320"/>
            <p:cNvSpPr>
              <a:spLocks noChangeAspect="1"/>
            </p:cNvSpPr>
            <p:nvPr/>
          </p:nvSpPr>
          <p:spPr bwMode="gray">
            <a:xfrm rot="21085610">
              <a:off x="3456781" y="3240434"/>
              <a:ext cx="3175" cy="3175"/>
            </a:xfrm>
            <a:custGeom>
              <a:avLst/>
              <a:gdLst/>
              <a:ahLst/>
              <a:cxnLst>
                <a:cxn ang="0">
                  <a:pos x="20" y="0"/>
                </a:cxn>
                <a:cxn ang="0">
                  <a:pos x="3" y="28"/>
                </a:cxn>
                <a:cxn ang="0">
                  <a:pos x="0" y="55"/>
                </a:cxn>
                <a:cxn ang="0">
                  <a:pos x="35" y="52"/>
                </a:cxn>
                <a:cxn ang="0">
                  <a:pos x="52" y="0"/>
                </a:cxn>
                <a:cxn ang="0">
                  <a:pos x="20" y="0"/>
                </a:cxn>
              </a:cxnLst>
              <a:rect l="0" t="0" r="r" b="b"/>
              <a:pathLst>
                <a:path w="52" h="55">
                  <a:moveTo>
                    <a:pt x="20" y="0"/>
                  </a:moveTo>
                  <a:lnTo>
                    <a:pt x="3" y="28"/>
                  </a:lnTo>
                  <a:lnTo>
                    <a:pt x="0" y="55"/>
                  </a:lnTo>
                  <a:lnTo>
                    <a:pt x="35" y="52"/>
                  </a:lnTo>
                  <a:lnTo>
                    <a:pt x="52" y="0"/>
                  </a:lnTo>
                  <a:lnTo>
                    <a:pt x="2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86" name="Freeform 321"/>
            <p:cNvSpPr>
              <a:spLocks noChangeAspect="1"/>
            </p:cNvSpPr>
            <p:nvPr/>
          </p:nvSpPr>
          <p:spPr bwMode="gray">
            <a:xfrm rot="21085610">
              <a:off x="3450431" y="3254722"/>
              <a:ext cx="4763" cy="15875"/>
            </a:xfrm>
            <a:custGeom>
              <a:avLst/>
              <a:gdLst/>
              <a:ahLst/>
              <a:cxnLst>
                <a:cxn ang="0">
                  <a:pos x="0" y="0"/>
                </a:cxn>
                <a:cxn ang="0">
                  <a:pos x="10" y="17"/>
                </a:cxn>
                <a:cxn ang="0">
                  <a:pos x="37" y="105"/>
                </a:cxn>
                <a:cxn ang="0">
                  <a:pos x="55" y="135"/>
                </a:cxn>
                <a:cxn ang="0">
                  <a:pos x="93" y="149"/>
                </a:cxn>
                <a:cxn ang="0">
                  <a:pos x="117" y="204"/>
                </a:cxn>
                <a:cxn ang="0">
                  <a:pos x="117" y="232"/>
                </a:cxn>
                <a:cxn ang="0">
                  <a:pos x="96" y="191"/>
                </a:cxn>
                <a:cxn ang="0">
                  <a:pos x="52" y="162"/>
                </a:cxn>
                <a:cxn ang="0">
                  <a:pos x="35" y="118"/>
                </a:cxn>
                <a:cxn ang="0">
                  <a:pos x="24" y="44"/>
                </a:cxn>
                <a:cxn ang="0">
                  <a:pos x="0" y="0"/>
                </a:cxn>
              </a:cxnLst>
              <a:rect l="0" t="0" r="r" b="b"/>
              <a:pathLst>
                <a:path w="117" h="232">
                  <a:moveTo>
                    <a:pt x="0" y="0"/>
                  </a:moveTo>
                  <a:lnTo>
                    <a:pt x="10" y="17"/>
                  </a:lnTo>
                  <a:lnTo>
                    <a:pt x="37" y="105"/>
                  </a:lnTo>
                  <a:lnTo>
                    <a:pt x="55" y="135"/>
                  </a:lnTo>
                  <a:lnTo>
                    <a:pt x="93" y="149"/>
                  </a:lnTo>
                  <a:lnTo>
                    <a:pt x="117" y="204"/>
                  </a:lnTo>
                  <a:lnTo>
                    <a:pt x="117" y="232"/>
                  </a:lnTo>
                  <a:lnTo>
                    <a:pt x="96" y="191"/>
                  </a:lnTo>
                  <a:lnTo>
                    <a:pt x="52" y="162"/>
                  </a:lnTo>
                  <a:lnTo>
                    <a:pt x="35" y="118"/>
                  </a:lnTo>
                  <a:lnTo>
                    <a:pt x="24" y="44"/>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87" name="Freeform 322"/>
            <p:cNvSpPr>
              <a:spLocks noChangeAspect="1"/>
            </p:cNvSpPr>
            <p:nvPr/>
          </p:nvSpPr>
          <p:spPr bwMode="gray">
            <a:xfrm rot="21085610">
              <a:off x="3464718" y="3269009"/>
              <a:ext cx="4763" cy="14288"/>
            </a:xfrm>
            <a:custGeom>
              <a:avLst/>
              <a:gdLst/>
              <a:ahLst/>
              <a:cxnLst>
                <a:cxn ang="0">
                  <a:pos x="101" y="73"/>
                </a:cxn>
                <a:cxn ang="0">
                  <a:pos x="101" y="48"/>
                </a:cxn>
                <a:cxn ang="0">
                  <a:pos x="101" y="56"/>
                </a:cxn>
                <a:cxn ang="0">
                  <a:pos x="90" y="48"/>
                </a:cxn>
                <a:cxn ang="0">
                  <a:pos x="31" y="48"/>
                </a:cxn>
                <a:cxn ang="0">
                  <a:pos x="4" y="27"/>
                </a:cxn>
                <a:cxn ang="0">
                  <a:pos x="0" y="14"/>
                </a:cxn>
                <a:cxn ang="0">
                  <a:pos x="11" y="0"/>
                </a:cxn>
                <a:cxn ang="0">
                  <a:pos x="46" y="14"/>
                </a:cxn>
                <a:cxn ang="0">
                  <a:pos x="83" y="41"/>
                </a:cxn>
                <a:cxn ang="0">
                  <a:pos x="125" y="41"/>
                </a:cxn>
                <a:cxn ang="0">
                  <a:pos x="145" y="61"/>
                </a:cxn>
                <a:cxn ang="0">
                  <a:pos x="149" y="113"/>
                </a:cxn>
                <a:cxn ang="0">
                  <a:pos x="103" y="172"/>
                </a:cxn>
                <a:cxn ang="0">
                  <a:pos x="49" y="218"/>
                </a:cxn>
                <a:cxn ang="0">
                  <a:pos x="35" y="182"/>
                </a:cxn>
                <a:cxn ang="0">
                  <a:pos x="111" y="100"/>
                </a:cxn>
                <a:cxn ang="0">
                  <a:pos x="101" y="73"/>
                </a:cxn>
              </a:cxnLst>
              <a:rect l="0" t="0" r="r" b="b"/>
              <a:pathLst>
                <a:path w="149" h="218">
                  <a:moveTo>
                    <a:pt x="101" y="73"/>
                  </a:moveTo>
                  <a:lnTo>
                    <a:pt x="101" y="48"/>
                  </a:lnTo>
                  <a:lnTo>
                    <a:pt x="101" y="56"/>
                  </a:lnTo>
                  <a:lnTo>
                    <a:pt x="90" y="48"/>
                  </a:lnTo>
                  <a:lnTo>
                    <a:pt x="31" y="48"/>
                  </a:lnTo>
                  <a:lnTo>
                    <a:pt x="4" y="27"/>
                  </a:lnTo>
                  <a:lnTo>
                    <a:pt x="0" y="14"/>
                  </a:lnTo>
                  <a:lnTo>
                    <a:pt x="11" y="0"/>
                  </a:lnTo>
                  <a:lnTo>
                    <a:pt x="46" y="14"/>
                  </a:lnTo>
                  <a:lnTo>
                    <a:pt x="83" y="41"/>
                  </a:lnTo>
                  <a:lnTo>
                    <a:pt x="125" y="41"/>
                  </a:lnTo>
                  <a:lnTo>
                    <a:pt x="145" y="61"/>
                  </a:lnTo>
                  <a:lnTo>
                    <a:pt x="149" y="113"/>
                  </a:lnTo>
                  <a:lnTo>
                    <a:pt x="103" y="172"/>
                  </a:lnTo>
                  <a:lnTo>
                    <a:pt x="49" y="218"/>
                  </a:lnTo>
                  <a:lnTo>
                    <a:pt x="35" y="182"/>
                  </a:lnTo>
                  <a:lnTo>
                    <a:pt x="111" y="100"/>
                  </a:lnTo>
                  <a:lnTo>
                    <a:pt x="101" y="7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88" name="Freeform 323"/>
            <p:cNvSpPr>
              <a:spLocks noChangeAspect="1"/>
            </p:cNvSpPr>
            <p:nvPr/>
          </p:nvSpPr>
          <p:spPr bwMode="gray">
            <a:xfrm rot="21085610">
              <a:off x="3477418" y="3278534"/>
              <a:ext cx="4763" cy="1588"/>
            </a:xfrm>
            <a:custGeom>
              <a:avLst/>
              <a:gdLst/>
              <a:ahLst/>
              <a:cxnLst>
                <a:cxn ang="0">
                  <a:pos x="118" y="34"/>
                </a:cxn>
                <a:cxn ang="0">
                  <a:pos x="100" y="3"/>
                </a:cxn>
                <a:cxn ang="0">
                  <a:pos x="56" y="0"/>
                </a:cxn>
                <a:cxn ang="0">
                  <a:pos x="0" y="24"/>
                </a:cxn>
                <a:cxn ang="0">
                  <a:pos x="52" y="17"/>
                </a:cxn>
                <a:cxn ang="0">
                  <a:pos x="90" y="34"/>
                </a:cxn>
                <a:cxn ang="0">
                  <a:pos x="118" y="34"/>
                </a:cxn>
              </a:cxnLst>
              <a:rect l="0" t="0" r="r" b="b"/>
              <a:pathLst>
                <a:path w="118" h="34">
                  <a:moveTo>
                    <a:pt x="118" y="34"/>
                  </a:moveTo>
                  <a:lnTo>
                    <a:pt x="100" y="3"/>
                  </a:lnTo>
                  <a:lnTo>
                    <a:pt x="56" y="0"/>
                  </a:lnTo>
                  <a:lnTo>
                    <a:pt x="0" y="24"/>
                  </a:lnTo>
                  <a:lnTo>
                    <a:pt x="52" y="17"/>
                  </a:lnTo>
                  <a:lnTo>
                    <a:pt x="90" y="34"/>
                  </a:lnTo>
                  <a:lnTo>
                    <a:pt x="118" y="3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89" name="Freeform 324"/>
            <p:cNvSpPr>
              <a:spLocks noChangeAspect="1"/>
            </p:cNvSpPr>
            <p:nvPr/>
          </p:nvSpPr>
          <p:spPr bwMode="gray">
            <a:xfrm rot="21085610">
              <a:off x="3488531" y="3284884"/>
              <a:ext cx="9525" cy="6350"/>
            </a:xfrm>
            <a:custGeom>
              <a:avLst/>
              <a:gdLst/>
              <a:ahLst/>
              <a:cxnLst>
                <a:cxn ang="0">
                  <a:pos x="48" y="19"/>
                </a:cxn>
                <a:cxn ang="0">
                  <a:pos x="86" y="0"/>
                </a:cxn>
                <a:cxn ang="0">
                  <a:pos x="114" y="25"/>
                </a:cxn>
                <a:cxn ang="0">
                  <a:pos x="192" y="61"/>
                </a:cxn>
                <a:cxn ang="0">
                  <a:pos x="241" y="92"/>
                </a:cxn>
                <a:cxn ang="0">
                  <a:pos x="248" y="103"/>
                </a:cxn>
                <a:cxn ang="0">
                  <a:pos x="210" y="98"/>
                </a:cxn>
                <a:cxn ang="0">
                  <a:pos x="148" y="52"/>
                </a:cxn>
                <a:cxn ang="0">
                  <a:pos x="100" y="34"/>
                </a:cxn>
                <a:cxn ang="0">
                  <a:pos x="41" y="73"/>
                </a:cxn>
                <a:cxn ang="0">
                  <a:pos x="0" y="76"/>
                </a:cxn>
                <a:cxn ang="0">
                  <a:pos x="13" y="48"/>
                </a:cxn>
                <a:cxn ang="0">
                  <a:pos x="48" y="19"/>
                </a:cxn>
              </a:cxnLst>
              <a:rect l="0" t="0" r="r" b="b"/>
              <a:pathLst>
                <a:path w="248" h="103">
                  <a:moveTo>
                    <a:pt x="48" y="19"/>
                  </a:moveTo>
                  <a:lnTo>
                    <a:pt x="86" y="0"/>
                  </a:lnTo>
                  <a:lnTo>
                    <a:pt x="114" y="25"/>
                  </a:lnTo>
                  <a:lnTo>
                    <a:pt x="192" y="61"/>
                  </a:lnTo>
                  <a:lnTo>
                    <a:pt x="241" y="92"/>
                  </a:lnTo>
                  <a:lnTo>
                    <a:pt x="248" y="103"/>
                  </a:lnTo>
                  <a:lnTo>
                    <a:pt x="210" y="98"/>
                  </a:lnTo>
                  <a:lnTo>
                    <a:pt x="148" y="52"/>
                  </a:lnTo>
                  <a:lnTo>
                    <a:pt x="100" y="34"/>
                  </a:lnTo>
                  <a:lnTo>
                    <a:pt x="41" y="73"/>
                  </a:lnTo>
                  <a:lnTo>
                    <a:pt x="0" y="76"/>
                  </a:lnTo>
                  <a:lnTo>
                    <a:pt x="13" y="48"/>
                  </a:lnTo>
                  <a:lnTo>
                    <a:pt x="48" y="1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90" name="Freeform 325"/>
            <p:cNvSpPr>
              <a:spLocks noChangeAspect="1"/>
            </p:cNvSpPr>
            <p:nvPr/>
          </p:nvSpPr>
          <p:spPr bwMode="gray">
            <a:xfrm rot="21085610">
              <a:off x="3475831" y="3302347"/>
              <a:ext cx="6350" cy="9525"/>
            </a:xfrm>
            <a:custGeom>
              <a:avLst/>
              <a:gdLst/>
              <a:ahLst/>
              <a:cxnLst>
                <a:cxn ang="0">
                  <a:pos x="192" y="0"/>
                </a:cxn>
                <a:cxn ang="0">
                  <a:pos x="184" y="0"/>
                </a:cxn>
                <a:cxn ang="0">
                  <a:pos x="184" y="56"/>
                </a:cxn>
                <a:cxn ang="0">
                  <a:pos x="175" y="104"/>
                </a:cxn>
                <a:cxn ang="0">
                  <a:pos x="132" y="132"/>
                </a:cxn>
                <a:cxn ang="0">
                  <a:pos x="0" y="146"/>
                </a:cxn>
                <a:cxn ang="0">
                  <a:pos x="4" y="76"/>
                </a:cxn>
                <a:cxn ang="0">
                  <a:pos x="62" y="49"/>
                </a:cxn>
                <a:cxn ang="0">
                  <a:pos x="114" y="67"/>
                </a:cxn>
                <a:cxn ang="0">
                  <a:pos x="192" y="0"/>
                </a:cxn>
              </a:cxnLst>
              <a:rect l="0" t="0" r="r" b="b"/>
              <a:pathLst>
                <a:path w="192" h="146">
                  <a:moveTo>
                    <a:pt x="192" y="0"/>
                  </a:moveTo>
                  <a:lnTo>
                    <a:pt x="184" y="0"/>
                  </a:lnTo>
                  <a:lnTo>
                    <a:pt x="184" y="56"/>
                  </a:lnTo>
                  <a:lnTo>
                    <a:pt x="175" y="104"/>
                  </a:lnTo>
                  <a:lnTo>
                    <a:pt x="132" y="132"/>
                  </a:lnTo>
                  <a:lnTo>
                    <a:pt x="0" y="146"/>
                  </a:lnTo>
                  <a:lnTo>
                    <a:pt x="4" y="76"/>
                  </a:lnTo>
                  <a:lnTo>
                    <a:pt x="62" y="49"/>
                  </a:lnTo>
                  <a:lnTo>
                    <a:pt x="114" y="67"/>
                  </a:lnTo>
                  <a:lnTo>
                    <a:pt x="19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91" name="Freeform 326"/>
            <p:cNvSpPr>
              <a:spLocks noChangeAspect="1"/>
            </p:cNvSpPr>
            <p:nvPr/>
          </p:nvSpPr>
          <p:spPr bwMode="gray">
            <a:xfrm rot="21085610">
              <a:off x="3418681" y="3243609"/>
              <a:ext cx="3175" cy="4763"/>
            </a:xfrm>
            <a:custGeom>
              <a:avLst/>
              <a:gdLst/>
              <a:ahLst/>
              <a:cxnLst>
                <a:cxn ang="0">
                  <a:pos x="42" y="0"/>
                </a:cxn>
                <a:cxn ang="0">
                  <a:pos x="0" y="55"/>
                </a:cxn>
                <a:cxn ang="0">
                  <a:pos x="4" y="80"/>
                </a:cxn>
                <a:cxn ang="0">
                  <a:pos x="42" y="57"/>
                </a:cxn>
                <a:cxn ang="0">
                  <a:pos x="70" y="9"/>
                </a:cxn>
                <a:cxn ang="0">
                  <a:pos x="42" y="0"/>
                </a:cxn>
              </a:cxnLst>
              <a:rect l="0" t="0" r="r" b="b"/>
              <a:pathLst>
                <a:path w="70" h="80">
                  <a:moveTo>
                    <a:pt x="42" y="0"/>
                  </a:moveTo>
                  <a:lnTo>
                    <a:pt x="0" y="55"/>
                  </a:lnTo>
                  <a:lnTo>
                    <a:pt x="4" y="80"/>
                  </a:lnTo>
                  <a:lnTo>
                    <a:pt x="42" y="57"/>
                  </a:lnTo>
                  <a:lnTo>
                    <a:pt x="70" y="9"/>
                  </a:lnTo>
                  <a:lnTo>
                    <a:pt x="4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92" name="Freeform 327"/>
            <p:cNvSpPr>
              <a:spLocks noChangeAspect="1"/>
            </p:cNvSpPr>
            <p:nvPr/>
          </p:nvSpPr>
          <p:spPr bwMode="gray">
            <a:xfrm rot="21085610">
              <a:off x="3386931" y="3227734"/>
              <a:ext cx="1588" cy="6350"/>
            </a:xfrm>
            <a:custGeom>
              <a:avLst/>
              <a:gdLst/>
              <a:ahLst/>
              <a:cxnLst>
                <a:cxn ang="0">
                  <a:pos x="72" y="7"/>
                </a:cxn>
                <a:cxn ang="0">
                  <a:pos x="57" y="0"/>
                </a:cxn>
                <a:cxn ang="0">
                  <a:pos x="0" y="79"/>
                </a:cxn>
                <a:cxn ang="0">
                  <a:pos x="7" y="93"/>
                </a:cxn>
                <a:cxn ang="0">
                  <a:pos x="72" y="7"/>
                </a:cxn>
              </a:cxnLst>
              <a:rect l="0" t="0" r="r" b="b"/>
              <a:pathLst>
                <a:path w="72" h="93">
                  <a:moveTo>
                    <a:pt x="72" y="7"/>
                  </a:moveTo>
                  <a:lnTo>
                    <a:pt x="57" y="0"/>
                  </a:lnTo>
                  <a:lnTo>
                    <a:pt x="0" y="79"/>
                  </a:lnTo>
                  <a:lnTo>
                    <a:pt x="7" y="93"/>
                  </a:lnTo>
                  <a:lnTo>
                    <a:pt x="72"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93" name="Freeform 328"/>
            <p:cNvSpPr>
              <a:spLocks noChangeAspect="1"/>
            </p:cNvSpPr>
            <p:nvPr/>
          </p:nvSpPr>
          <p:spPr bwMode="gray">
            <a:xfrm rot="21085610">
              <a:off x="3383756" y="3235672"/>
              <a:ext cx="3175" cy="3175"/>
            </a:xfrm>
            <a:custGeom>
              <a:avLst/>
              <a:gdLst/>
              <a:ahLst/>
              <a:cxnLst>
                <a:cxn ang="0">
                  <a:pos x="56" y="0"/>
                </a:cxn>
                <a:cxn ang="0">
                  <a:pos x="0" y="26"/>
                </a:cxn>
                <a:cxn ang="0">
                  <a:pos x="4" y="36"/>
                </a:cxn>
                <a:cxn ang="0">
                  <a:pos x="53" y="18"/>
                </a:cxn>
                <a:cxn ang="0">
                  <a:pos x="56" y="0"/>
                </a:cxn>
              </a:cxnLst>
              <a:rect l="0" t="0" r="r" b="b"/>
              <a:pathLst>
                <a:path w="56" h="36">
                  <a:moveTo>
                    <a:pt x="56" y="0"/>
                  </a:moveTo>
                  <a:lnTo>
                    <a:pt x="0" y="26"/>
                  </a:lnTo>
                  <a:lnTo>
                    <a:pt x="4" y="36"/>
                  </a:lnTo>
                  <a:lnTo>
                    <a:pt x="53" y="18"/>
                  </a:lnTo>
                  <a:lnTo>
                    <a:pt x="5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94" name="Freeform 329"/>
            <p:cNvSpPr>
              <a:spLocks noChangeAspect="1"/>
            </p:cNvSpPr>
            <p:nvPr/>
          </p:nvSpPr>
          <p:spPr bwMode="gray">
            <a:xfrm rot="21085610">
              <a:off x="3374231" y="3238847"/>
              <a:ext cx="6350" cy="6350"/>
            </a:xfrm>
            <a:custGeom>
              <a:avLst/>
              <a:gdLst/>
              <a:ahLst/>
              <a:cxnLst>
                <a:cxn ang="0">
                  <a:pos x="152" y="40"/>
                </a:cxn>
                <a:cxn ang="0">
                  <a:pos x="109" y="36"/>
                </a:cxn>
                <a:cxn ang="0">
                  <a:pos x="44" y="67"/>
                </a:cxn>
                <a:cxn ang="0">
                  <a:pos x="0" y="70"/>
                </a:cxn>
                <a:cxn ang="0">
                  <a:pos x="9" y="50"/>
                </a:cxn>
                <a:cxn ang="0">
                  <a:pos x="59" y="36"/>
                </a:cxn>
                <a:cxn ang="0">
                  <a:pos x="119" y="0"/>
                </a:cxn>
                <a:cxn ang="0">
                  <a:pos x="155" y="9"/>
                </a:cxn>
                <a:cxn ang="0">
                  <a:pos x="152" y="40"/>
                </a:cxn>
              </a:cxnLst>
              <a:rect l="0" t="0" r="r" b="b"/>
              <a:pathLst>
                <a:path w="155" h="70">
                  <a:moveTo>
                    <a:pt x="152" y="40"/>
                  </a:moveTo>
                  <a:lnTo>
                    <a:pt x="109" y="36"/>
                  </a:lnTo>
                  <a:lnTo>
                    <a:pt x="44" y="67"/>
                  </a:lnTo>
                  <a:lnTo>
                    <a:pt x="0" y="70"/>
                  </a:lnTo>
                  <a:lnTo>
                    <a:pt x="9" y="50"/>
                  </a:lnTo>
                  <a:lnTo>
                    <a:pt x="59" y="36"/>
                  </a:lnTo>
                  <a:lnTo>
                    <a:pt x="119" y="0"/>
                  </a:lnTo>
                  <a:lnTo>
                    <a:pt x="155" y="9"/>
                  </a:lnTo>
                  <a:lnTo>
                    <a:pt x="152" y="4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95" name="Freeform 330"/>
            <p:cNvSpPr>
              <a:spLocks noChangeAspect="1"/>
            </p:cNvSpPr>
            <p:nvPr/>
          </p:nvSpPr>
          <p:spPr bwMode="gray">
            <a:xfrm rot="20552049">
              <a:off x="3417093" y="3375372"/>
              <a:ext cx="23813" cy="17463"/>
            </a:xfrm>
            <a:custGeom>
              <a:avLst/>
              <a:gdLst/>
              <a:ahLst/>
              <a:cxnLst>
                <a:cxn ang="0">
                  <a:pos x="373" y="31"/>
                </a:cxn>
                <a:cxn ang="0">
                  <a:pos x="397" y="35"/>
                </a:cxn>
                <a:cxn ang="0">
                  <a:pos x="450" y="63"/>
                </a:cxn>
                <a:cxn ang="0">
                  <a:pos x="483" y="101"/>
                </a:cxn>
                <a:cxn ang="0">
                  <a:pos x="600" y="104"/>
                </a:cxn>
                <a:cxn ang="0">
                  <a:pos x="642" y="212"/>
                </a:cxn>
                <a:cxn ang="0">
                  <a:pos x="588" y="222"/>
                </a:cxn>
                <a:cxn ang="0">
                  <a:pos x="504" y="197"/>
                </a:cxn>
                <a:cxn ang="0">
                  <a:pos x="442" y="222"/>
                </a:cxn>
                <a:cxn ang="0">
                  <a:pos x="390" y="222"/>
                </a:cxn>
                <a:cxn ang="0">
                  <a:pos x="369" y="260"/>
                </a:cxn>
                <a:cxn ang="0">
                  <a:pos x="304" y="256"/>
                </a:cxn>
                <a:cxn ang="0">
                  <a:pos x="273" y="228"/>
                </a:cxn>
                <a:cxn ang="0">
                  <a:pos x="194" y="222"/>
                </a:cxn>
                <a:cxn ang="0">
                  <a:pos x="101" y="135"/>
                </a:cxn>
                <a:cxn ang="0">
                  <a:pos x="39" y="115"/>
                </a:cxn>
                <a:cxn ang="0">
                  <a:pos x="0" y="73"/>
                </a:cxn>
                <a:cxn ang="0">
                  <a:pos x="10" y="44"/>
                </a:cxn>
                <a:cxn ang="0">
                  <a:pos x="138" y="0"/>
                </a:cxn>
                <a:cxn ang="0">
                  <a:pos x="194" y="4"/>
                </a:cxn>
                <a:cxn ang="0">
                  <a:pos x="279" y="21"/>
                </a:cxn>
                <a:cxn ang="0">
                  <a:pos x="373" y="31"/>
                </a:cxn>
              </a:cxnLst>
              <a:rect l="0" t="0" r="r" b="b"/>
              <a:pathLst>
                <a:path w="642" h="260">
                  <a:moveTo>
                    <a:pt x="373" y="31"/>
                  </a:moveTo>
                  <a:lnTo>
                    <a:pt x="397" y="35"/>
                  </a:lnTo>
                  <a:lnTo>
                    <a:pt x="450" y="63"/>
                  </a:lnTo>
                  <a:lnTo>
                    <a:pt x="483" y="101"/>
                  </a:lnTo>
                  <a:lnTo>
                    <a:pt x="600" y="104"/>
                  </a:lnTo>
                  <a:lnTo>
                    <a:pt x="642" y="212"/>
                  </a:lnTo>
                  <a:lnTo>
                    <a:pt x="588" y="222"/>
                  </a:lnTo>
                  <a:lnTo>
                    <a:pt x="504" y="197"/>
                  </a:lnTo>
                  <a:lnTo>
                    <a:pt x="442" y="222"/>
                  </a:lnTo>
                  <a:lnTo>
                    <a:pt x="390" y="222"/>
                  </a:lnTo>
                  <a:lnTo>
                    <a:pt x="369" y="260"/>
                  </a:lnTo>
                  <a:lnTo>
                    <a:pt x="304" y="256"/>
                  </a:lnTo>
                  <a:lnTo>
                    <a:pt x="273" y="228"/>
                  </a:lnTo>
                  <a:lnTo>
                    <a:pt x="194" y="222"/>
                  </a:lnTo>
                  <a:lnTo>
                    <a:pt x="101" y="135"/>
                  </a:lnTo>
                  <a:lnTo>
                    <a:pt x="39" y="115"/>
                  </a:lnTo>
                  <a:lnTo>
                    <a:pt x="0" y="73"/>
                  </a:lnTo>
                  <a:lnTo>
                    <a:pt x="10" y="44"/>
                  </a:lnTo>
                  <a:lnTo>
                    <a:pt x="138" y="0"/>
                  </a:lnTo>
                  <a:lnTo>
                    <a:pt x="194" y="4"/>
                  </a:lnTo>
                  <a:lnTo>
                    <a:pt x="279" y="21"/>
                  </a:lnTo>
                  <a:lnTo>
                    <a:pt x="373" y="3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96" name="Freeform 331"/>
            <p:cNvSpPr>
              <a:spLocks noChangeAspect="1"/>
            </p:cNvSpPr>
            <p:nvPr/>
          </p:nvSpPr>
          <p:spPr bwMode="gray">
            <a:xfrm rot="20552049">
              <a:off x="3482181" y="3318222"/>
              <a:ext cx="38100" cy="52388"/>
            </a:xfrm>
            <a:custGeom>
              <a:avLst/>
              <a:gdLst/>
              <a:ahLst/>
              <a:cxnLst>
                <a:cxn ang="0">
                  <a:pos x="25" y="17"/>
                </a:cxn>
                <a:cxn ang="0">
                  <a:pos x="119" y="0"/>
                </a:cxn>
                <a:cxn ang="0">
                  <a:pos x="338" y="4"/>
                </a:cxn>
                <a:cxn ang="0">
                  <a:pos x="512" y="76"/>
                </a:cxn>
                <a:cxn ang="0">
                  <a:pos x="614" y="110"/>
                </a:cxn>
                <a:cxn ang="0">
                  <a:pos x="643" y="181"/>
                </a:cxn>
                <a:cxn ang="0">
                  <a:pos x="805" y="193"/>
                </a:cxn>
                <a:cxn ang="0">
                  <a:pos x="825" y="227"/>
                </a:cxn>
                <a:cxn ang="0">
                  <a:pos x="728" y="244"/>
                </a:cxn>
                <a:cxn ang="0">
                  <a:pos x="796" y="294"/>
                </a:cxn>
                <a:cxn ang="0">
                  <a:pos x="977" y="336"/>
                </a:cxn>
                <a:cxn ang="0">
                  <a:pos x="1076" y="404"/>
                </a:cxn>
                <a:cxn ang="0">
                  <a:pos x="1080" y="462"/>
                </a:cxn>
                <a:cxn ang="0">
                  <a:pos x="1012" y="547"/>
                </a:cxn>
                <a:cxn ang="0">
                  <a:pos x="940" y="522"/>
                </a:cxn>
                <a:cxn ang="0">
                  <a:pos x="706" y="483"/>
                </a:cxn>
                <a:cxn ang="0">
                  <a:pos x="551" y="522"/>
                </a:cxn>
                <a:cxn ang="0">
                  <a:pos x="525" y="556"/>
                </a:cxn>
                <a:cxn ang="0">
                  <a:pos x="406" y="589"/>
                </a:cxn>
                <a:cxn ang="0">
                  <a:pos x="369" y="509"/>
                </a:cxn>
                <a:cxn ang="0">
                  <a:pos x="292" y="517"/>
                </a:cxn>
                <a:cxn ang="0">
                  <a:pos x="233" y="584"/>
                </a:cxn>
                <a:cxn ang="0">
                  <a:pos x="174" y="673"/>
                </a:cxn>
                <a:cxn ang="0">
                  <a:pos x="110" y="745"/>
                </a:cxn>
                <a:cxn ang="0">
                  <a:pos x="85" y="733"/>
                </a:cxn>
                <a:cxn ang="0">
                  <a:pos x="42" y="694"/>
                </a:cxn>
                <a:cxn ang="0">
                  <a:pos x="25" y="619"/>
                </a:cxn>
                <a:cxn ang="0">
                  <a:pos x="42" y="531"/>
                </a:cxn>
                <a:cxn ang="0">
                  <a:pos x="0" y="458"/>
                </a:cxn>
                <a:cxn ang="0">
                  <a:pos x="8" y="417"/>
                </a:cxn>
                <a:cxn ang="0">
                  <a:pos x="46" y="290"/>
                </a:cxn>
                <a:cxn ang="0">
                  <a:pos x="77" y="235"/>
                </a:cxn>
                <a:cxn ang="0">
                  <a:pos x="59" y="127"/>
                </a:cxn>
                <a:cxn ang="0">
                  <a:pos x="12" y="38"/>
                </a:cxn>
              </a:cxnLst>
              <a:rect l="0" t="0" r="r" b="b"/>
              <a:pathLst>
                <a:path w="1080" h="745">
                  <a:moveTo>
                    <a:pt x="17" y="29"/>
                  </a:moveTo>
                  <a:lnTo>
                    <a:pt x="25" y="17"/>
                  </a:lnTo>
                  <a:lnTo>
                    <a:pt x="51" y="0"/>
                  </a:lnTo>
                  <a:lnTo>
                    <a:pt x="119" y="0"/>
                  </a:lnTo>
                  <a:lnTo>
                    <a:pt x="183" y="9"/>
                  </a:lnTo>
                  <a:lnTo>
                    <a:pt x="338" y="4"/>
                  </a:lnTo>
                  <a:lnTo>
                    <a:pt x="423" y="29"/>
                  </a:lnTo>
                  <a:lnTo>
                    <a:pt x="512" y="76"/>
                  </a:lnTo>
                  <a:lnTo>
                    <a:pt x="589" y="84"/>
                  </a:lnTo>
                  <a:lnTo>
                    <a:pt x="614" y="110"/>
                  </a:lnTo>
                  <a:lnTo>
                    <a:pt x="632" y="169"/>
                  </a:lnTo>
                  <a:lnTo>
                    <a:pt x="643" y="181"/>
                  </a:lnTo>
                  <a:lnTo>
                    <a:pt x="699" y="193"/>
                  </a:lnTo>
                  <a:lnTo>
                    <a:pt x="805" y="193"/>
                  </a:lnTo>
                  <a:lnTo>
                    <a:pt x="822" y="203"/>
                  </a:lnTo>
                  <a:lnTo>
                    <a:pt x="825" y="227"/>
                  </a:lnTo>
                  <a:lnTo>
                    <a:pt x="779" y="244"/>
                  </a:lnTo>
                  <a:lnTo>
                    <a:pt x="728" y="244"/>
                  </a:lnTo>
                  <a:lnTo>
                    <a:pt x="723" y="269"/>
                  </a:lnTo>
                  <a:lnTo>
                    <a:pt x="796" y="294"/>
                  </a:lnTo>
                  <a:lnTo>
                    <a:pt x="944" y="298"/>
                  </a:lnTo>
                  <a:lnTo>
                    <a:pt x="977" y="336"/>
                  </a:lnTo>
                  <a:lnTo>
                    <a:pt x="1038" y="387"/>
                  </a:lnTo>
                  <a:lnTo>
                    <a:pt x="1076" y="404"/>
                  </a:lnTo>
                  <a:lnTo>
                    <a:pt x="1080" y="417"/>
                  </a:lnTo>
                  <a:lnTo>
                    <a:pt x="1080" y="462"/>
                  </a:lnTo>
                  <a:lnTo>
                    <a:pt x="1055" y="509"/>
                  </a:lnTo>
                  <a:lnTo>
                    <a:pt x="1012" y="547"/>
                  </a:lnTo>
                  <a:lnTo>
                    <a:pt x="969" y="547"/>
                  </a:lnTo>
                  <a:lnTo>
                    <a:pt x="940" y="522"/>
                  </a:lnTo>
                  <a:lnTo>
                    <a:pt x="872" y="496"/>
                  </a:lnTo>
                  <a:lnTo>
                    <a:pt x="706" y="483"/>
                  </a:lnTo>
                  <a:lnTo>
                    <a:pt x="589" y="500"/>
                  </a:lnTo>
                  <a:lnTo>
                    <a:pt x="551" y="522"/>
                  </a:lnTo>
                  <a:lnTo>
                    <a:pt x="538" y="547"/>
                  </a:lnTo>
                  <a:lnTo>
                    <a:pt x="525" y="556"/>
                  </a:lnTo>
                  <a:lnTo>
                    <a:pt x="474" y="576"/>
                  </a:lnTo>
                  <a:lnTo>
                    <a:pt x="406" y="589"/>
                  </a:lnTo>
                  <a:lnTo>
                    <a:pt x="369" y="522"/>
                  </a:lnTo>
                  <a:lnTo>
                    <a:pt x="369" y="509"/>
                  </a:lnTo>
                  <a:lnTo>
                    <a:pt x="322" y="504"/>
                  </a:lnTo>
                  <a:lnTo>
                    <a:pt x="292" y="517"/>
                  </a:lnTo>
                  <a:lnTo>
                    <a:pt x="271" y="534"/>
                  </a:lnTo>
                  <a:lnTo>
                    <a:pt x="233" y="584"/>
                  </a:lnTo>
                  <a:lnTo>
                    <a:pt x="191" y="656"/>
                  </a:lnTo>
                  <a:lnTo>
                    <a:pt x="174" y="673"/>
                  </a:lnTo>
                  <a:lnTo>
                    <a:pt x="170" y="690"/>
                  </a:lnTo>
                  <a:lnTo>
                    <a:pt x="110" y="745"/>
                  </a:lnTo>
                  <a:lnTo>
                    <a:pt x="88" y="745"/>
                  </a:lnTo>
                  <a:lnTo>
                    <a:pt x="85" y="733"/>
                  </a:lnTo>
                  <a:lnTo>
                    <a:pt x="46" y="702"/>
                  </a:lnTo>
                  <a:lnTo>
                    <a:pt x="42" y="694"/>
                  </a:lnTo>
                  <a:lnTo>
                    <a:pt x="42" y="640"/>
                  </a:lnTo>
                  <a:lnTo>
                    <a:pt x="25" y="619"/>
                  </a:lnTo>
                  <a:lnTo>
                    <a:pt x="34" y="606"/>
                  </a:lnTo>
                  <a:lnTo>
                    <a:pt x="42" y="531"/>
                  </a:lnTo>
                  <a:lnTo>
                    <a:pt x="34" y="496"/>
                  </a:lnTo>
                  <a:lnTo>
                    <a:pt x="0" y="458"/>
                  </a:lnTo>
                  <a:lnTo>
                    <a:pt x="0" y="434"/>
                  </a:lnTo>
                  <a:lnTo>
                    <a:pt x="8" y="417"/>
                  </a:lnTo>
                  <a:lnTo>
                    <a:pt x="51" y="384"/>
                  </a:lnTo>
                  <a:lnTo>
                    <a:pt x="46" y="290"/>
                  </a:lnTo>
                  <a:lnTo>
                    <a:pt x="68" y="269"/>
                  </a:lnTo>
                  <a:lnTo>
                    <a:pt x="77" y="235"/>
                  </a:lnTo>
                  <a:lnTo>
                    <a:pt x="51" y="206"/>
                  </a:lnTo>
                  <a:lnTo>
                    <a:pt x="59" y="127"/>
                  </a:lnTo>
                  <a:lnTo>
                    <a:pt x="46" y="80"/>
                  </a:lnTo>
                  <a:lnTo>
                    <a:pt x="12" y="38"/>
                  </a:lnTo>
                  <a:lnTo>
                    <a:pt x="17" y="2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97" name="Freeform 332"/>
            <p:cNvSpPr>
              <a:spLocks noChangeAspect="1"/>
            </p:cNvSpPr>
            <p:nvPr/>
          </p:nvSpPr>
          <p:spPr bwMode="gray">
            <a:xfrm rot="20552049">
              <a:off x="3596481" y="3349972"/>
              <a:ext cx="1588" cy="1588"/>
            </a:xfrm>
            <a:custGeom>
              <a:avLst/>
              <a:gdLst/>
              <a:ahLst/>
              <a:cxnLst>
                <a:cxn ang="0">
                  <a:pos x="18" y="0"/>
                </a:cxn>
                <a:cxn ang="0">
                  <a:pos x="11" y="4"/>
                </a:cxn>
                <a:cxn ang="0">
                  <a:pos x="0" y="28"/>
                </a:cxn>
                <a:cxn ang="0">
                  <a:pos x="4" y="48"/>
                </a:cxn>
                <a:cxn ang="0">
                  <a:pos x="24" y="53"/>
                </a:cxn>
                <a:cxn ang="0">
                  <a:pos x="52" y="34"/>
                </a:cxn>
                <a:cxn ang="0">
                  <a:pos x="56" y="22"/>
                </a:cxn>
                <a:cxn ang="0">
                  <a:pos x="18" y="0"/>
                </a:cxn>
              </a:cxnLst>
              <a:rect l="0" t="0" r="r" b="b"/>
              <a:pathLst>
                <a:path w="56" h="53">
                  <a:moveTo>
                    <a:pt x="18" y="0"/>
                  </a:moveTo>
                  <a:lnTo>
                    <a:pt x="11" y="4"/>
                  </a:lnTo>
                  <a:lnTo>
                    <a:pt x="0" y="28"/>
                  </a:lnTo>
                  <a:lnTo>
                    <a:pt x="4" y="48"/>
                  </a:lnTo>
                  <a:lnTo>
                    <a:pt x="24" y="53"/>
                  </a:lnTo>
                  <a:lnTo>
                    <a:pt x="52" y="34"/>
                  </a:lnTo>
                  <a:lnTo>
                    <a:pt x="56" y="22"/>
                  </a:lnTo>
                  <a:lnTo>
                    <a:pt x="1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98" name="Freeform 333"/>
            <p:cNvSpPr>
              <a:spLocks noChangeAspect="1"/>
            </p:cNvSpPr>
            <p:nvPr/>
          </p:nvSpPr>
          <p:spPr bwMode="gray">
            <a:xfrm rot="20552049">
              <a:off x="3618706" y="3392834"/>
              <a:ext cx="3175" cy="11113"/>
            </a:xfrm>
            <a:custGeom>
              <a:avLst/>
              <a:gdLst/>
              <a:ahLst/>
              <a:cxnLst>
                <a:cxn ang="0">
                  <a:pos x="4" y="0"/>
                </a:cxn>
                <a:cxn ang="0">
                  <a:pos x="32" y="7"/>
                </a:cxn>
                <a:cxn ang="0">
                  <a:pos x="66" y="41"/>
                </a:cxn>
                <a:cxn ang="0">
                  <a:pos x="111" y="138"/>
                </a:cxn>
                <a:cxn ang="0">
                  <a:pos x="105" y="145"/>
                </a:cxn>
                <a:cxn ang="0">
                  <a:pos x="66" y="152"/>
                </a:cxn>
                <a:cxn ang="0">
                  <a:pos x="49" y="138"/>
                </a:cxn>
                <a:cxn ang="0">
                  <a:pos x="7" y="47"/>
                </a:cxn>
                <a:cxn ang="0">
                  <a:pos x="0" y="23"/>
                </a:cxn>
                <a:cxn ang="0">
                  <a:pos x="4" y="0"/>
                </a:cxn>
              </a:cxnLst>
              <a:rect l="0" t="0" r="r" b="b"/>
              <a:pathLst>
                <a:path w="111" h="152">
                  <a:moveTo>
                    <a:pt x="4" y="0"/>
                  </a:moveTo>
                  <a:lnTo>
                    <a:pt x="32" y="7"/>
                  </a:lnTo>
                  <a:lnTo>
                    <a:pt x="66" y="41"/>
                  </a:lnTo>
                  <a:lnTo>
                    <a:pt x="111" y="138"/>
                  </a:lnTo>
                  <a:lnTo>
                    <a:pt x="105" y="145"/>
                  </a:lnTo>
                  <a:lnTo>
                    <a:pt x="66" y="152"/>
                  </a:lnTo>
                  <a:lnTo>
                    <a:pt x="49" y="138"/>
                  </a:lnTo>
                  <a:lnTo>
                    <a:pt x="7" y="47"/>
                  </a:lnTo>
                  <a:lnTo>
                    <a:pt x="0" y="23"/>
                  </a:lnTo>
                  <a:lnTo>
                    <a:pt x="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99" name="Freeform 334"/>
            <p:cNvSpPr>
              <a:spLocks noChangeAspect="1"/>
            </p:cNvSpPr>
            <p:nvPr/>
          </p:nvSpPr>
          <p:spPr bwMode="gray">
            <a:xfrm rot="20552049">
              <a:off x="3642518" y="3470622"/>
              <a:ext cx="3175" cy="4763"/>
            </a:xfrm>
            <a:custGeom>
              <a:avLst/>
              <a:gdLst/>
              <a:ahLst/>
              <a:cxnLst>
                <a:cxn ang="0">
                  <a:pos x="86" y="0"/>
                </a:cxn>
                <a:cxn ang="0">
                  <a:pos x="51" y="11"/>
                </a:cxn>
                <a:cxn ang="0">
                  <a:pos x="0" y="52"/>
                </a:cxn>
                <a:cxn ang="0">
                  <a:pos x="14" y="63"/>
                </a:cxn>
                <a:cxn ang="0">
                  <a:pos x="62" y="31"/>
                </a:cxn>
                <a:cxn ang="0">
                  <a:pos x="86" y="0"/>
                </a:cxn>
              </a:cxnLst>
              <a:rect l="0" t="0" r="r" b="b"/>
              <a:pathLst>
                <a:path w="86" h="63">
                  <a:moveTo>
                    <a:pt x="86" y="0"/>
                  </a:moveTo>
                  <a:lnTo>
                    <a:pt x="51" y="11"/>
                  </a:lnTo>
                  <a:lnTo>
                    <a:pt x="0" y="52"/>
                  </a:lnTo>
                  <a:lnTo>
                    <a:pt x="14" y="63"/>
                  </a:lnTo>
                  <a:lnTo>
                    <a:pt x="62" y="31"/>
                  </a:lnTo>
                  <a:lnTo>
                    <a:pt x="8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00" name="Freeform 335"/>
            <p:cNvSpPr>
              <a:spLocks noChangeAspect="1"/>
            </p:cNvSpPr>
            <p:nvPr/>
          </p:nvSpPr>
          <p:spPr bwMode="gray">
            <a:xfrm rot="20552049">
              <a:off x="3636168" y="3484909"/>
              <a:ext cx="9525" cy="15875"/>
            </a:xfrm>
            <a:custGeom>
              <a:avLst/>
              <a:gdLst/>
              <a:ahLst/>
              <a:cxnLst>
                <a:cxn ang="0">
                  <a:pos x="287" y="26"/>
                </a:cxn>
                <a:cxn ang="0">
                  <a:pos x="267" y="48"/>
                </a:cxn>
                <a:cxn ang="0">
                  <a:pos x="259" y="106"/>
                </a:cxn>
                <a:cxn ang="0">
                  <a:pos x="267" y="144"/>
                </a:cxn>
                <a:cxn ang="0">
                  <a:pos x="276" y="153"/>
                </a:cxn>
                <a:cxn ang="0">
                  <a:pos x="270" y="204"/>
                </a:cxn>
                <a:cxn ang="0">
                  <a:pos x="233" y="232"/>
                </a:cxn>
                <a:cxn ang="0">
                  <a:pos x="173" y="245"/>
                </a:cxn>
                <a:cxn ang="0">
                  <a:pos x="3" y="245"/>
                </a:cxn>
                <a:cxn ang="0">
                  <a:pos x="0" y="232"/>
                </a:cxn>
                <a:cxn ang="0">
                  <a:pos x="102" y="194"/>
                </a:cxn>
                <a:cxn ang="0">
                  <a:pos x="118" y="156"/>
                </a:cxn>
                <a:cxn ang="0">
                  <a:pos x="128" y="85"/>
                </a:cxn>
                <a:cxn ang="0">
                  <a:pos x="123" y="72"/>
                </a:cxn>
                <a:cxn ang="0">
                  <a:pos x="111" y="65"/>
                </a:cxn>
                <a:cxn ang="0">
                  <a:pos x="77" y="60"/>
                </a:cxn>
                <a:cxn ang="0">
                  <a:pos x="72" y="34"/>
                </a:cxn>
                <a:cxn ang="0">
                  <a:pos x="85" y="34"/>
                </a:cxn>
                <a:cxn ang="0">
                  <a:pos x="111" y="23"/>
                </a:cxn>
                <a:cxn ang="0">
                  <a:pos x="207" y="18"/>
                </a:cxn>
                <a:cxn ang="0">
                  <a:pos x="276" y="0"/>
                </a:cxn>
                <a:cxn ang="0">
                  <a:pos x="287" y="0"/>
                </a:cxn>
                <a:cxn ang="0">
                  <a:pos x="287" y="26"/>
                </a:cxn>
              </a:cxnLst>
              <a:rect l="0" t="0" r="r" b="b"/>
              <a:pathLst>
                <a:path w="287" h="245">
                  <a:moveTo>
                    <a:pt x="287" y="26"/>
                  </a:moveTo>
                  <a:lnTo>
                    <a:pt x="267" y="48"/>
                  </a:lnTo>
                  <a:lnTo>
                    <a:pt x="259" y="106"/>
                  </a:lnTo>
                  <a:lnTo>
                    <a:pt x="267" y="144"/>
                  </a:lnTo>
                  <a:lnTo>
                    <a:pt x="276" y="153"/>
                  </a:lnTo>
                  <a:lnTo>
                    <a:pt x="270" y="204"/>
                  </a:lnTo>
                  <a:lnTo>
                    <a:pt x="233" y="232"/>
                  </a:lnTo>
                  <a:lnTo>
                    <a:pt x="173" y="245"/>
                  </a:lnTo>
                  <a:lnTo>
                    <a:pt x="3" y="245"/>
                  </a:lnTo>
                  <a:lnTo>
                    <a:pt x="0" y="232"/>
                  </a:lnTo>
                  <a:lnTo>
                    <a:pt x="102" y="194"/>
                  </a:lnTo>
                  <a:lnTo>
                    <a:pt x="118" y="156"/>
                  </a:lnTo>
                  <a:lnTo>
                    <a:pt x="128" y="85"/>
                  </a:lnTo>
                  <a:lnTo>
                    <a:pt x="123" y="72"/>
                  </a:lnTo>
                  <a:lnTo>
                    <a:pt x="111" y="65"/>
                  </a:lnTo>
                  <a:lnTo>
                    <a:pt x="77" y="60"/>
                  </a:lnTo>
                  <a:lnTo>
                    <a:pt x="72" y="34"/>
                  </a:lnTo>
                  <a:lnTo>
                    <a:pt x="85" y="34"/>
                  </a:lnTo>
                  <a:lnTo>
                    <a:pt x="111" y="23"/>
                  </a:lnTo>
                  <a:lnTo>
                    <a:pt x="207" y="18"/>
                  </a:lnTo>
                  <a:lnTo>
                    <a:pt x="276" y="0"/>
                  </a:lnTo>
                  <a:lnTo>
                    <a:pt x="287" y="0"/>
                  </a:lnTo>
                  <a:lnTo>
                    <a:pt x="287" y="2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01" name="Freeform 336"/>
            <p:cNvSpPr>
              <a:spLocks noChangeAspect="1"/>
            </p:cNvSpPr>
            <p:nvPr/>
          </p:nvSpPr>
          <p:spPr bwMode="gray">
            <a:xfrm rot="20552049">
              <a:off x="3463131" y="3324572"/>
              <a:ext cx="1588" cy="3175"/>
            </a:xfrm>
            <a:custGeom>
              <a:avLst/>
              <a:gdLst/>
              <a:ahLst/>
              <a:cxnLst>
                <a:cxn ang="0">
                  <a:pos x="26" y="0"/>
                </a:cxn>
                <a:cxn ang="0">
                  <a:pos x="39" y="0"/>
                </a:cxn>
                <a:cxn ang="0">
                  <a:pos x="68" y="20"/>
                </a:cxn>
                <a:cxn ang="0">
                  <a:pos x="63" y="42"/>
                </a:cxn>
                <a:cxn ang="0">
                  <a:pos x="14" y="42"/>
                </a:cxn>
                <a:cxn ang="0">
                  <a:pos x="5" y="34"/>
                </a:cxn>
                <a:cxn ang="0">
                  <a:pos x="0" y="20"/>
                </a:cxn>
                <a:cxn ang="0">
                  <a:pos x="5" y="9"/>
                </a:cxn>
                <a:cxn ang="0">
                  <a:pos x="17" y="9"/>
                </a:cxn>
                <a:cxn ang="0">
                  <a:pos x="26" y="0"/>
                </a:cxn>
              </a:cxnLst>
              <a:rect l="0" t="0" r="r" b="b"/>
              <a:pathLst>
                <a:path w="68" h="42">
                  <a:moveTo>
                    <a:pt x="26" y="0"/>
                  </a:moveTo>
                  <a:lnTo>
                    <a:pt x="39" y="0"/>
                  </a:lnTo>
                  <a:lnTo>
                    <a:pt x="68" y="20"/>
                  </a:lnTo>
                  <a:lnTo>
                    <a:pt x="63" y="42"/>
                  </a:lnTo>
                  <a:lnTo>
                    <a:pt x="14" y="42"/>
                  </a:lnTo>
                  <a:lnTo>
                    <a:pt x="5" y="34"/>
                  </a:lnTo>
                  <a:lnTo>
                    <a:pt x="0" y="20"/>
                  </a:lnTo>
                  <a:lnTo>
                    <a:pt x="5" y="9"/>
                  </a:lnTo>
                  <a:lnTo>
                    <a:pt x="17" y="9"/>
                  </a:lnTo>
                  <a:lnTo>
                    <a:pt x="2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119" name="Group 337"/>
            <p:cNvGrpSpPr>
              <a:grpSpLocks noChangeAspect="1"/>
            </p:cNvGrpSpPr>
            <p:nvPr/>
          </p:nvGrpSpPr>
          <p:grpSpPr bwMode="gray">
            <a:xfrm>
              <a:off x="3455475" y="3327761"/>
              <a:ext cx="28578" cy="44450"/>
              <a:chOff x="1694" y="2257"/>
              <a:chExt cx="18" cy="28"/>
            </a:xfrm>
            <a:grpFill/>
          </p:grpSpPr>
          <p:sp>
            <p:nvSpPr>
              <p:cNvPr id="220" name="Freeform 338"/>
              <p:cNvSpPr>
                <a:spLocks noChangeAspect="1"/>
              </p:cNvSpPr>
              <p:nvPr/>
            </p:nvSpPr>
            <p:spPr bwMode="gray">
              <a:xfrm rot="-1047951">
                <a:off x="1701" y="2270"/>
                <a:ext cx="3" cy="4"/>
              </a:xfrm>
              <a:custGeom>
                <a:avLst/>
                <a:gdLst/>
                <a:ahLst/>
                <a:cxnLst>
                  <a:cxn ang="0">
                    <a:pos x="89" y="8"/>
                  </a:cxn>
                  <a:cxn ang="0">
                    <a:pos x="138" y="32"/>
                  </a:cxn>
                  <a:cxn ang="0">
                    <a:pos x="147" y="83"/>
                  </a:cxn>
                  <a:cxn ang="0">
                    <a:pos x="105" y="62"/>
                  </a:cxn>
                  <a:cxn ang="0">
                    <a:pos x="29" y="56"/>
                  </a:cxn>
                  <a:cxn ang="0">
                    <a:pos x="0" y="14"/>
                  </a:cxn>
                  <a:cxn ang="0">
                    <a:pos x="32" y="0"/>
                  </a:cxn>
                  <a:cxn ang="0">
                    <a:pos x="89" y="8"/>
                  </a:cxn>
                </a:cxnLst>
                <a:rect l="0" t="0" r="r" b="b"/>
                <a:pathLst>
                  <a:path w="147" h="83">
                    <a:moveTo>
                      <a:pt x="89" y="8"/>
                    </a:moveTo>
                    <a:lnTo>
                      <a:pt x="138" y="32"/>
                    </a:lnTo>
                    <a:lnTo>
                      <a:pt x="147" y="83"/>
                    </a:lnTo>
                    <a:lnTo>
                      <a:pt x="105" y="62"/>
                    </a:lnTo>
                    <a:lnTo>
                      <a:pt x="29" y="56"/>
                    </a:lnTo>
                    <a:lnTo>
                      <a:pt x="0" y="14"/>
                    </a:lnTo>
                    <a:lnTo>
                      <a:pt x="32" y="0"/>
                    </a:lnTo>
                    <a:lnTo>
                      <a:pt x="89"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21" name="Freeform 339"/>
              <p:cNvSpPr>
                <a:spLocks noChangeAspect="1"/>
              </p:cNvSpPr>
              <p:nvPr/>
            </p:nvSpPr>
            <p:spPr bwMode="gray">
              <a:xfrm rot="-1047951">
                <a:off x="1694" y="2257"/>
                <a:ext cx="18" cy="28"/>
              </a:xfrm>
              <a:custGeom>
                <a:avLst/>
                <a:gdLst/>
                <a:ahLst/>
                <a:cxnLst>
                  <a:cxn ang="0">
                    <a:pos x="826" y="627"/>
                  </a:cxn>
                  <a:cxn ang="0">
                    <a:pos x="835" y="614"/>
                  </a:cxn>
                  <a:cxn ang="0">
                    <a:pos x="843" y="539"/>
                  </a:cxn>
                  <a:cxn ang="0">
                    <a:pos x="835" y="504"/>
                  </a:cxn>
                  <a:cxn ang="0">
                    <a:pos x="801" y="466"/>
                  </a:cxn>
                  <a:cxn ang="0">
                    <a:pos x="801" y="442"/>
                  </a:cxn>
                  <a:cxn ang="0">
                    <a:pos x="809" y="425"/>
                  </a:cxn>
                  <a:cxn ang="0">
                    <a:pos x="852" y="392"/>
                  </a:cxn>
                  <a:cxn ang="0">
                    <a:pos x="847" y="298"/>
                  </a:cxn>
                  <a:cxn ang="0">
                    <a:pos x="868" y="277"/>
                  </a:cxn>
                  <a:cxn ang="0">
                    <a:pos x="877" y="243"/>
                  </a:cxn>
                  <a:cxn ang="0">
                    <a:pos x="852" y="214"/>
                  </a:cxn>
                  <a:cxn ang="0">
                    <a:pos x="860" y="135"/>
                  </a:cxn>
                  <a:cxn ang="0">
                    <a:pos x="847" y="88"/>
                  </a:cxn>
                  <a:cxn ang="0">
                    <a:pos x="813" y="46"/>
                  </a:cxn>
                  <a:cxn ang="0">
                    <a:pos x="818" y="37"/>
                  </a:cxn>
                  <a:cxn ang="0">
                    <a:pos x="809" y="37"/>
                  </a:cxn>
                  <a:cxn ang="0">
                    <a:pos x="775" y="63"/>
                  </a:cxn>
                  <a:cxn ang="0">
                    <a:pos x="639" y="67"/>
                  </a:cxn>
                  <a:cxn ang="0">
                    <a:pos x="606" y="59"/>
                  </a:cxn>
                  <a:cxn ang="0">
                    <a:pos x="564" y="29"/>
                  </a:cxn>
                  <a:cxn ang="0">
                    <a:pos x="513" y="8"/>
                  </a:cxn>
                  <a:cxn ang="0">
                    <a:pos x="445" y="0"/>
                  </a:cxn>
                  <a:cxn ang="0">
                    <a:pos x="356" y="17"/>
                  </a:cxn>
                  <a:cxn ang="0">
                    <a:pos x="317" y="37"/>
                  </a:cxn>
                  <a:cxn ang="0">
                    <a:pos x="300" y="63"/>
                  </a:cxn>
                  <a:cxn ang="0">
                    <a:pos x="305" y="101"/>
                  </a:cxn>
                  <a:cxn ang="0">
                    <a:pos x="326" y="109"/>
                  </a:cxn>
                  <a:cxn ang="0">
                    <a:pos x="445" y="109"/>
                  </a:cxn>
                  <a:cxn ang="0">
                    <a:pos x="492" y="135"/>
                  </a:cxn>
                  <a:cxn ang="0">
                    <a:pos x="504" y="172"/>
                  </a:cxn>
                  <a:cxn ang="0">
                    <a:pos x="504" y="298"/>
                  </a:cxn>
                  <a:cxn ang="0">
                    <a:pos x="513" y="327"/>
                  </a:cxn>
                  <a:cxn ang="0">
                    <a:pos x="584" y="387"/>
                  </a:cxn>
                  <a:cxn ang="0">
                    <a:pos x="631" y="412"/>
                  </a:cxn>
                  <a:cxn ang="0">
                    <a:pos x="635" y="442"/>
                  </a:cxn>
                  <a:cxn ang="0">
                    <a:pos x="618" y="459"/>
                  </a:cxn>
                  <a:cxn ang="0">
                    <a:pos x="581" y="459"/>
                  </a:cxn>
                  <a:cxn ang="0">
                    <a:pos x="516" y="476"/>
                  </a:cxn>
                  <a:cxn ang="0">
                    <a:pos x="377" y="479"/>
                  </a:cxn>
                  <a:cxn ang="0">
                    <a:pos x="262" y="466"/>
                  </a:cxn>
                  <a:cxn ang="0">
                    <a:pos x="186" y="445"/>
                  </a:cxn>
                  <a:cxn ang="0">
                    <a:pos x="8" y="445"/>
                  </a:cxn>
                  <a:cxn ang="0">
                    <a:pos x="0" y="459"/>
                  </a:cxn>
                  <a:cxn ang="0">
                    <a:pos x="0" y="491"/>
                  </a:cxn>
                  <a:cxn ang="0">
                    <a:pos x="42" y="550"/>
                  </a:cxn>
                  <a:cxn ang="0">
                    <a:pos x="131" y="589"/>
                  </a:cxn>
                  <a:cxn ang="0">
                    <a:pos x="164" y="623"/>
                  </a:cxn>
                  <a:cxn ang="0">
                    <a:pos x="186" y="614"/>
                  </a:cxn>
                  <a:cxn ang="0">
                    <a:pos x="181" y="584"/>
                  </a:cxn>
                  <a:cxn ang="0">
                    <a:pos x="198" y="567"/>
                  </a:cxn>
                  <a:cxn ang="0">
                    <a:pos x="224" y="555"/>
                  </a:cxn>
                  <a:cxn ang="0">
                    <a:pos x="249" y="555"/>
                  </a:cxn>
                  <a:cxn ang="0">
                    <a:pos x="339" y="559"/>
                  </a:cxn>
                  <a:cxn ang="0">
                    <a:pos x="504" y="601"/>
                  </a:cxn>
                  <a:cxn ang="0">
                    <a:pos x="547" y="597"/>
                  </a:cxn>
                  <a:cxn ang="0">
                    <a:pos x="648" y="567"/>
                  </a:cxn>
                  <a:cxn ang="0">
                    <a:pos x="690" y="567"/>
                  </a:cxn>
                  <a:cxn ang="0">
                    <a:pos x="729" y="575"/>
                  </a:cxn>
                  <a:cxn ang="0">
                    <a:pos x="758" y="592"/>
                  </a:cxn>
                  <a:cxn ang="0">
                    <a:pos x="787" y="601"/>
                  </a:cxn>
                  <a:cxn ang="0">
                    <a:pos x="821" y="617"/>
                  </a:cxn>
                  <a:cxn ang="0">
                    <a:pos x="826" y="627"/>
                  </a:cxn>
                </a:cxnLst>
                <a:rect l="0" t="0" r="r" b="b"/>
                <a:pathLst>
                  <a:path w="877" h="627">
                    <a:moveTo>
                      <a:pt x="826" y="627"/>
                    </a:moveTo>
                    <a:lnTo>
                      <a:pt x="835" y="614"/>
                    </a:lnTo>
                    <a:lnTo>
                      <a:pt x="843" y="539"/>
                    </a:lnTo>
                    <a:lnTo>
                      <a:pt x="835" y="504"/>
                    </a:lnTo>
                    <a:lnTo>
                      <a:pt x="801" y="466"/>
                    </a:lnTo>
                    <a:lnTo>
                      <a:pt x="801" y="442"/>
                    </a:lnTo>
                    <a:lnTo>
                      <a:pt x="809" y="425"/>
                    </a:lnTo>
                    <a:lnTo>
                      <a:pt x="852" y="392"/>
                    </a:lnTo>
                    <a:lnTo>
                      <a:pt x="847" y="298"/>
                    </a:lnTo>
                    <a:lnTo>
                      <a:pt x="868" y="277"/>
                    </a:lnTo>
                    <a:lnTo>
                      <a:pt x="877" y="243"/>
                    </a:lnTo>
                    <a:lnTo>
                      <a:pt x="852" y="214"/>
                    </a:lnTo>
                    <a:lnTo>
                      <a:pt x="860" y="135"/>
                    </a:lnTo>
                    <a:lnTo>
                      <a:pt x="847" y="88"/>
                    </a:lnTo>
                    <a:lnTo>
                      <a:pt x="813" y="46"/>
                    </a:lnTo>
                    <a:lnTo>
                      <a:pt x="818" y="37"/>
                    </a:lnTo>
                    <a:lnTo>
                      <a:pt x="809" y="37"/>
                    </a:lnTo>
                    <a:lnTo>
                      <a:pt x="775" y="63"/>
                    </a:lnTo>
                    <a:lnTo>
                      <a:pt x="639" y="67"/>
                    </a:lnTo>
                    <a:lnTo>
                      <a:pt x="606" y="59"/>
                    </a:lnTo>
                    <a:lnTo>
                      <a:pt x="564" y="29"/>
                    </a:lnTo>
                    <a:lnTo>
                      <a:pt x="513" y="8"/>
                    </a:lnTo>
                    <a:lnTo>
                      <a:pt x="445" y="0"/>
                    </a:lnTo>
                    <a:lnTo>
                      <a:pt x="356" y="17"/>
                    </a:lnTo>
                    <a:lnTo>
                      <a:pt x="317" y="37"/>
                    </a:lnTo>
                    <a:lnTo>
                      <a:pt x="300" y="63"/>
                    </a:lnTo>
                    <a:lnTo>
                      <a:pt x="305" y="101"/>
                    </a:lnTo>
                    <a:lnTo>
                      <a:pt x="326" y="109"/>
                    </a:lnTo>
                    <a:lnTo>
                      <a:pt x="445" y="109"/>
                    </a:lnTo>
                    <a:lnTo>
                      <a:pt x="492" y="135"/>
                    </a:lnTo>
                    <a:lnTo>
                      <a:pt x="504" y="172"/>
                    </a:lnTo>
                    <a:lnTo>
                      <a:pt x="504" y="298"/>
                    </a:lnTo>
                    <a:lnTo>
                      <a:pt x="513" y="327"/>
                    </a:lnTo>
                    <a:lnTo>
                      <a:pt x="584" y="387"/>
                    </a:lnTo>
                    <a:lnTo>
                      <a:pt x="631" y="412"/>
                    </a:lnTo>
                    <a:lnTo>
                      <a:pt x="635" y="442"/>
                    </a:lnTo>
                    <a:lnTo>
                      <a:pt x="618" y="459"/>
                    </a:lnTo>
                    <a:lnTo>
                      <a:pt x="581" y="459"/>
                    </a:lnTo>
                    <a:lnTo>
                      <a:pt x="516" y="476"/>
                    </a:lnTo>
                    <a:lnTo>
                      <a:pt x="377" y="479"/>
                    </a:lnTo>
                    <a:lnTo>
                      <a:pt x="262" y="466"/>
                    </a:lnTo>
                    <a:lnTo>
                      <a:pt x="186" y="445"/>
                    </a:lnTo>
                    <a:lnTo>
                      <a:pt x="8" y="445"/>
                    </a:lnTo>
                    <a:lnTo>
                      <a:pt x="0" y="459"/>
                    </a:lnTo>
                    <a:lnTo>
                      <a:pt x="0" y="491"/>
                    </a:lnTo>
                    <a:lnTo>
                      <a:pt x="42" y="550"/>
                    </a:lnTo>
                    <a:lnTo>
                      <a:pt x="131" y="589"/>
                    </a:lnTo>
                    <a:lnTo>
                      <a:pt x="164" y="623"/>
                    </a:lnTo>
                    <a:lnTo>
                      <a:pt x="186" y="614"/>
                    </a:lnTo>
                    <a:lnTo>
                      <a:pt x="181" y="584"/>
                    </a:lnTo>
                    <a:lnTo>
                      <a:pt x="198" y="567"/>
                    </a:lnTo>
                    <a:lnTo>
                      <a:pt x="224" y="555"/>
                    </a:lnTo>
                    <a:lnTo>
                      <a:pt x="249" y="555"/>
                    </a:lnTo>
                    <a:lnTo>
                      <a:pt x="339" y="559"/>
                    </a:lnTo>
                    <a:lnTo>
                      <a:pt x="504" y="601"/>
                    </a:lnTo>
                    <a:lnTo>
                      <a:pt x="547" y="597"/>
                    </a:lnTo>
                    <a:lnTo>
                      <a:pt x="648" y="567"/>
                    </a:lnTo>
                    <a:lnTo>
                      <a:pt x="690" y="567"/>
                    </a:lnTo>
                    <a:lnTo>
                      <a:pt x="729" y="575"/>
                    </a:lnTo>
                    <a:lnTo>
                      <a:pt x="758" y="592"/>
                    </a:lnTo>
                    <a:lnTo>
                      <a:pt x="787" y="601"/>
                    </a:lnTo>
                    <a:lnTo>
                      <a:pt x="821" y="617"/>
                    </a:lnTo>
                    <a:lnTo>
                      <a:pt x="826" y="62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103" name="Freeform 340"/>
            <p:cNvSpPr>
              <a:spLocks noChangeAspect="1"/>
            </p:cNvSpPr>
            <p:nvPr/>
          </p:nvSpPr>
          <p:spPr bwMode="gray">
            <a:xfrm rot="20552049">
              <a:off x="3532981" y="3337272"/>
              <a:ext cx="15875" cy="12700"/>
            </a:xfrm>
            <a:custGeom>
              <a:avLst/>
              <a:gdLst/>
              <a:ahLst/>
              <a:cxnLst>
                <a:cxn ang="0">
                  <a:pos x="442" y="20"/>
                </a:cxn>
                <a:cxn ang="0">
                  <a:pos x="462" y="54"/>
                </a:cxn>
                <a:cxn ang="0">
                  <a:pos x="471" y="99"/>
                </a:cxn>
                <a:cxn ang="0">
                  <a:pos x="425" y="141"/>
                </a:cxn>
                <a:cxn ang="0">
                  <a:pos x="393" y="159"/>
                </a:cxn>
                <a:cxn ang="0">
                  <a:pos x="292" y="180"/>
                </a:cxn>
                <a:cxn ang="0">
                  <a:pos x="224" y="180"/>
                </a:cxn>
                <a:cxn ang="0">
                  <a:pos x="156" y="172"/>
                </a:cxn>
                <a:cxn ang="0">
                  <a:pos x="51" y="176"/>
                </a:cxn>
                <a:cxn ang="0">
                  <a:pos x="42" y="172"/>
                </a:cxn>
                <a:cxn ang="0">
                  <a:pos x="30" y="113"/>
                </a:cxn>
                <a:cxn ang="0">
                  <a:pos x="0" y="66"/>
                </a:cxn>
                <a:cxn ang="0">
                  <a:pos x="0" y="23"/>
                </a:cxn>
                <a:cxn ang="0">
                  <a:pos x="30" y="0"/>
                </a:cxn>
                <a:cxn ang="0">
                  <a:pos x="385" y="0"/>
                </a:cxn>
                <a:cxn ang="0">
                  <a:pos x="416" y="3"/>
                </a:cxn>
                <a:cxn ang="0">
                  <a:pos x="437" y="11"/>
                </a:cxn>
                <a:cxn ang="0">
                  <a:pos x="442" y="20"/>
                </a:cxn>
              </a:cxnLst>
              <a:rect l="0" t="0" r="r" b="b"/>
              <a:pathLst>
                <a:path w="471" h="180">
                  <a:moveTo>
                    <a:pt x="442" y="20"/>
                  </a:moveTo>
                  <a:lnTo>
                    <a:pt x="462" y="54"/>
                  </a:lnTo>
                  <a:lnTo>
                    <a:pt x="471" y="99"/>
                  </a:lnTo>
                  <a:lnTo>
                    <a:pt x="425" y="141"/>
                  </a:lnTo>
                  <a:lnTo>
                    <a:pt x="393" y="159"/>
                  </a:lnTo>
                  <a:lnTo>
                    <a:pt x="292" y="180"/>
                  </a:lnTo>
                  <a:lnTo>
                    <a:pt x="224" y="180"/>
                  </a:lnTo>
                  <a:lnTo>
                    <a:pt x="156" y="172"/>
                  </a:lnTo>
                  <a:lnTo>
                    <a:pt x="51" y="176"/>
                  </a:lnTo>
                  <a:lnTo>
                    <a:pt x="42" y="172"/>
                  </a:lnTo>
                  <a:lnTo>
                    <a:pt x="30" y="113"/>
                  </a:lnTo>
                  <a:lnTo>
                    <a:pt x="0" y="66"/>
                  </a:lnTo>
                  <a:lnTo>
                    <a:pt x="0" y="23"/>
                  </a:lnTo>
                  <a:lnTo>
                    <a:pt x="30" y="0"/>
                  </a:lnTo>
                  <a:lnTo>
                    <a:pt x="385" y="0"/>
                  </a:lnTo>
                  <a:lnTo>
                    <a:pt x="416" y="3"/>
                  </a:lnTo>
                  <a:lnTo>
                    <a:pt x="437" y="11"/>
                  </a:lnTo>
                  <a:lnTo>
                    <a:pt x="442"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04" name="Freeform 341"/>
            <p:cNvSpPr>
              <a:spLocks noChangeAspect="1"/>
            </p:cNvSpPr>
            <p:nvPr/>
          </p:nvSpPr>
          <p:spPr bwMode="gray">
            <a:xfrm rot="20552049">
              <a:off x="3629818" y="3429347"/>
              <a:ext cx="0" cy="4763"/>
            </a:xfrm>
            <a:custGeom>
              <a:avLst/>
              <a:gdLst/>
              <a:ahLst/>
              <a:cxnLst>
                <a:cxn ang="0">
                  <a:pos x="14" y="0"/>
                </a:cxn>
                <a:cxn ang="0">
                  <a:pos x="0" y="7"/>
                </a:cxn>
                <a:cxn ang="0">
                  <a:pos x="0" y="76"/>
                </a:cxn>
                <a:cxn ang="0">
                  <a:pos x="14" y="59"/>
                </a:cxn>
                <a:cxn ang="0">
                  <a:pos x="14" y="0"/>
                </a:cxn>
              </a:cxnLst>
              <a:rect l="0" t="0" r="r" b="b"/>
              <a:pathLst>
                <a:path w="14" h="76">
                  <a:moveTo>
                    <a:pt x="14" y="0"/>
                  </a:moveTo>
                  <a:lnTo>
                    <a:pt x="0" y="7"/>
                  </a:lnTo>
                  <a:lnTo>
                    <a:pt x="0" y="76"/>
                  </a:lnTo>
                  <a:lnTo>
                    <a:pt x="14" y="59"/>
                  </a:lnTo>
                  <a:lnTo>
                    <a:pt x="1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05" name="Freeform 342"/>
            <p:cNvSpPr>
              <a:spLocks noChangeAspect="1"/>
            </p:cNvSpPr>
            <p:nvPr/>
          </p:nvSpPr>
          <p:spPr bwMode="gray">
            <a:xfrm rot="20552049">
              <a:off x="3602831" y="3362672"/>
              <a:ext cx="4763" cy="11113"/>
            </a:xfrm>
            <a:custGeom>
              <a:avLst/>
              <a:gdLst/>
              <a:ahLst/>
              <a:cxnLst>
                <a:cxn ang="0">
                  <a:pos x="122" y="0"/>
                </a:cxn>
                <a:cxn ang="0">
                  <a:pos x="98" y="4"/>
                </a:cxn>
                <a:cxn ang="0">
                  <a:pos x="81" y="52"/>
                </a:cxn>
                <a:cxn ang="0">
                  <a:pos x="17" y="45"/>
                </a:cxn>
                <a:cxn ang="0">
                  <a:pos x="0" y="104"/>
                </a:cxn>
                <a:cxn ang="0">
                  <a:pos x="8" y="160"/>
                </a:cxn>
                <a:cxn ang="0">
                  <a:pos x="53" y="163"/>
                </a:cxn>
                <a:cxn ang="0">
                  <a:pos x="70" y="104"/>
                </a:cxn>
                <a:cxn ang="0">
                  <a:pos x="83" y="93"/>
                </a:cxn>
                <a:cxn ang="0">
                  <a:pos x="132" y="91"/>
                </a:cxn>
                <a:cxn ang="0">
                  <a:pos x="173" y="74"/>
                </a:cxn>
                <a:cxn ang="0">
                  <a:pos x="166" y="52"/>
                </a:cxn>
                <a:cxn ang="0">
                  <a:pos x="135" y="38"/>
                </a:cxn>
                <a:cxn ang="0">
                  <a:pos x="122" y="0"/>
                </a:cxn>
              </a:cxnLst>
              <a:rect l="0" t="0" r="r" b="b"/>
              <a:pathLst>
                <a:path w="173" h="163">
                  <a:moveTo>
                    <a:pt x="122" y="0"/>
                  </a:moveTo>
                  <a:lnTo>
                    <a:pt x="98" y="4"/>
                  </a:lnTo>
                  <a:lnTo>
                    <a:pt x="81" y="52"/>
                  </a:lnTo>
                  <a:lnTo>
                    <a:pt x="17" y="45"/>
                  </a:lnTo>
                  <a:lnTo>
                    <a:pt x="0" y="104"/>
                  </a:lnTo>
                  <a:lnTo>
                    <a:pt x="8" y="160"/>
                  </a:lnTo>
                  <a:lnTo>
                    <a:pt x="53" y="163"/>
                  </a:lnTo>
                  <a:lnTo>
                    <a:pt x="70" y="104"/>
                  </a:lnTo>
                  <a:lnTo>
                    <a:pt x="83" y="93"/>
                  </a:lnTo>
                  <a:lnTo>
                    <a:pt x="132" y="91"/>
                  </a:lnTo>
                  <a:lnTo>
                    <a:pt x="173" y="74"/>
                  </a:lnTo>
                  <a:lnTo>
                    <a:pt x="166" y="52"/>
                  </a:lnTo>
                  <a:lnTo>
                    <a:pt x="135" y="38"/>
                  </a:lnTo>
                  <a:lnTo>
                    <a:pt x="12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06" name="Freeform 343"/>
            <p:cNvSpPr>
              <a:spLocks noChangeAspect="1"/>
            </p:cNvSpPr>
            <p:nvPr/>
          </p:nvSpPr>
          <p:spPr bwMode="gray">
            <a:xfrm rot="20552049">
              <a:off x="3556793" y="3334097"/>
              <a:ext cx="0" cy="1588"/>
            </a:xfrm>
            <a:custGeom>
              <a:avLst/>
              <a:gdLst/>
              <a:ahLst/>
              <a:cxnLst>
                <a:cxn ang="0">
                  <a:pos x="28" y="0"/>
                </a:cxn>
                <a:cxn ang="0">
                  <a:pos x="0" y="21"/>
                </a:cxn>
                <a:cxn ang="0">
                  <a:pos x="3" y="39"/>
                </a:cxn>
                <a:cxn ang="0">
                  <a:pos x="28" y="32"/>
                </a:cxn>
                <a:cxn ang="0">
                  <a:pos x="28" y="0"/>
                </a:cxn>
              </a:cxnLst>
              <a:rect l="0" t="0" r="r" b="b"/>
              <a:pathLst>
                <a:path w="28" h="39">
                  <a:moveTo>
                    <a:pt x="28" y="0"/>
                  </a:moveTo>
                  <a:lnTo>
                    <a:pt x="0" y="21"/>
                  </a:lnTo>
                  <a:lnTo>
                    <a:pt x="3" y="39"/>
                  </a:lnTo>
                  <a:lnTo>
                    <a:pt x="28" y="32"/>
                  </a:lnTo>
                  <a:lnTo>
                    <a:pt x="2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07" name="Freeform 344"/>
            <p:cNvSpPr>
              <a:spLocks noChangeAspect="1"/>
            </p:cNvSpPr>
            <p:nvPr/>
          </p:nvSpPr>
          <p:spPr bwMode="gray">
            <a:xfrm rot="20552049">
              <a:off x="3559968" y="3346797"/>
              <a:ext cx="1588" cy="3175"/>
            </a:xfrm>
            <a:custGeom>
              <a:avLst/>
              <a:gdLst/>
              <a:ahLst/>
              <a:cxnLst>
                <a:cxn ang="0">
                  <a:pos x="6" y="8"/>
                </a:cxn>
                <a:cxn ang="0">
                  <a:pos x="0" y="17"/>
                </a:cxn>
                <a:cxn ang="0">
                  <a:pos x="6" y="34"/>
                </a:cxn>
                <a:cxn ang="0">
                  <a:pos x="42" y="0"/>
                </a:cxn>
                <a:cxn ang="0">
                  <a:pos x="6" y="8"/>
                </a:cxn>
              </a:cxnLst>
              <a:rect l="0" t="0" r="r" b="b"/>
              <a:pathLst>
                <a:path w="42" h="34">
                  <a:moveTo>
                    <a:pt x="6" y="8"/>
                  </a:moveTo>
                  <a:lnTo>
                    <a:pt x="0" y="17"/>
                  </a:lnTo>
                  <a:lnTo>
                    <a:pt x="6" y="34"/>
                  </a:lnTo>
                  <a:lnTo>
                    <a:pt x="42" y="0"/>
                  </a:lnTo>
                  <a:lnTo>
                    <a:pt x="6"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08" name="Freeform 345"/>
            <p:cNvSpPr>
              <a:spLocks noChangeAspect="1"/>
            </p:cNvSpPr>
            <p:nvPr/>
          </p:nvSpPr>
          <p:spPr bwMode="gray">
            <a:xfrm rot="20552049">
              <a:off x="3610768" y="3380134"/>
              <a:ext cx="3175" cy="7938"/>
            </a:xfrm>
            <a:custGeom>
              <a:avLst/>
              <a:gdLst/>
              <a:ahLst/>
              <a:cxnLst>
                <a:cxn ang="0">
                  <a:pos x="18" y="0"/>
                </a:cxn>
                <a:cxn ang="0">
                  <a:pos x="0" y="0"/>
                </a:cxn>
                <a:cxn ang="0">
                  <a:pos x="0" y="86"/>
                </a:cxn>
                <a:cxn ang="0">
                  <a:pos x="14" y="124"/>
                </a:cxn>
                <a:cxn ang="0">
                  <a:pos x="42" y="124"/>
                </a:cxn>
                <a:cxn ang="0">
                  <a:pos x="52" y="90"/>
                </a:cxn>
                <a:cxn ang="0">
                  <a:pos x="49" y="20"/>
                </a:cxn>
                <a:cxn ang="0">
                  <a:pos x="18" y="0"/>
                </a:cxn>
              </a:cxnLst>
              <a:rect l="0" t="0" r="r" b="b"/>
              <a:pathLst>
                <a:path w="52" h="124">
                  <a:moveTo>
                    <a:pt x="18" y="0"/>
                  </a:moveTo>
                  <a:lnTo>
                    <a:pt x="0" y="0"/>
                  </a:lnTo>
                  <a:lnTo>
                    <a:pt x="0" y="86"/>
                  </a:lnTo>
                  <a:lnTo>
                    <a:pt x="14" y="124"/>
                  </a:lnTo>
                  <a:lnTo>
                    <a:pt x="42" y="124"/>
                  </a:lnTo>
                  <a:lnTo>
                    <a:pt x="52" y="90"/>
                  </a:lnTo>
                  <a:lnTo>
                    <a:pt x="49" y="20"/>
                  </a:lnTo>
                  <a:lnTo>
                    <a:pt x="1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09" name="Freeform 346"/>
            <p:cNvSpPr>
              <a:spLocks noChangeAspect="1"/>
            </p:cNvSpPr>
            <p:nvPr/>
          </p:nvSpPr>
          <p:spPr bwMode="gray">
            <a:xfrm rot="20552049">
              <a:off x="3629818" y="3454747"/>
              <a:ext cx="1588" cy="4763"/>
            </a:xfrm>
            <a:custGeom>
              <a:avLst/>
              <a:gdLst/>
              <a:ahLst/>
              <a:cxnLst>
                <a:cxn ang="0">
                  <a:pos x="49" y="0"/>
                </a:cxn>
                <a:cxn ang="0">
                  <a:pos x="17" y="14"/>
                </a:cxn>
                <a:cxn ang="0">
                  <a:pos x="0" y="62"/>
                </a:cxn>
                <a:cxn ang="0">
                  <a:pos x="38" y="41"/>
                </a:cxn>
                <a:cxn ang="0">
                  <a:pos x="49" y="0"/>
                </a:cxn>
              </a:cxnLst>
              <a:rect l="0" t="0" r="r" b="b"/>
              <a:pathLst>
                <a:path w="49" h="62">
                  <a:moveTo>
                    <a:pt x="49" y="0"/>
                  </a:moveTo>
                  <a:lnTo>
                    <a:pt x="17" y="14"/>
                  </a:lnTo>
                  <a:lnTo>
                    <a:pt x="0" y="62"/>
                  </a:lnTo>
                  <a:lnTo>
                    <a:pt x="38" y="41"/>
                  </a:lnTo>
                  <a:lnTo>
                    <a:pt x="4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10" name="Freeform 347"/>
            <p:cNvSpPr>
              <a:spLocks noChangeAspect="1"/>
            </p:cNvSpPr>
            <p:nvPr/>
          </p:nvSpPr>
          <p:spPr bwMode="gray">
            <a:xfrm rot="20552049">
              <a:off x="3325018" y="3280122"/>
              <a:ext cx="117475" cy="77788"/>
            </a:xfrm>
            <a:custGeom>
              <a:avLst/>
              <a:gdLst/>
              <a:ahLst/>
              <a:cxnLst>
                <a:cxn ang="0">
                  <a:pos x="2488" y="571"/>
                </a:cxn>
                <a:cxn ang="0">
                  <a:pos x="2639" y="644"/>
                </a:cxn>
                <a:cxn ang="0">
                  <a:pos x="2750" y="689"/>
                </a:cxn>
                <a:cxn ang="0">
                  <a:pos x="2869" y="689"/>
                </a:cxn>
                <a:cxn ang="0">
                  <a:pos x="2865" y="787"/>
                </a:cxn>
                <a:cxn ang="0">
                  <a:pos x="2916" y="820"/>
                </a:cxn>
                <a:cxn ang="0">
                  <a:pos x="3170" y="871"/>
                </a:cxn>
                <a:cxn ang="0">
                  <a:pos x="3309" y="951"/>
                </a:cxn>
                <a:cxn ang="0">
                  <a:pos x="3137" y="1073"/>
                </a:cxn>
                <a:cxn ang="0">
                  <a:pos x="2908" y="1111"/>
                </a:cxn>
                <a:cxn ang="0">
                  <a:pos x="2531" y="1086"/>
                </a:cxn>
                <a:cxn ang="0">
                  <a:pos x="2269" y="1123"/>
                </a:cxn>
                <a:cxn ang="0">
                  <a:pos x="2255" y="1069"/>
                </a:cxn>
                <a:cxn ang="0">
                  <a:pos x="2449" y="951"/>
                </a:cxn>
                <a:cxn ang="0">
                  <a:pos x="2416" y="880"/>
                </a:cxn>
                <a:cxn ang="0">
                  <a:pos x="2107" y="803"/>
                </a:cxn>
                <a:cxn ang="0">
                  <a:pos x="1989" y="660"/>
                </a:cxn>
                <a:cxn ang="0">
                  <a:pos x="1832" y="547"/>
                </a:cxn>
                <a:cxn ang="0">
                  <a:pos x="1675" y="534"/>
                </a:cxn>
                <a:cxn ang="0">
                  <a:pos x="1405" y="412"/>
                </a:cxn>
                <a:cxn ang="0">
                  <a:pos x="1184" y="366"/>
                </a:cxn>
                <a:cxn ang="0">
                  <a:pos x="1091" y="383"/>
                </a:cxn>
                <a:cxn ang="0">
                  <a:pos x="955" y="353"/>
                </a:cxn>
                <a:cxn ang="0">
                  <a:pos x="870" y="293"/>
                </a:cxn>
                <a:cxn ang="0">
                  <a:pos x="990" y="231"/>
                </a:cxn>
                <a:cxn ang="0">
                  <a:pos x="929" y="189"/>
                </a:cxn>
                <a:cxn ang="0">
                  <a:pos x="604" y="205"/>
                </a:cxn>
                <a:cxn ang="0">
                  <a:pos x="451" y="325"/>
                </a:cxn>
                <a:cxn ang="0">
                  <a:pos x="281" y="403"/>
                </a:cxn>
                <a:cxn ang="0">
                  <a:pos x="129" y="482"/>
                </a:cxn>
                <a:cxn ang="0">
                  <a:pos x="99" y="449"/>
                </a:cxn>
                <a:cxn ang="0">
                  <a:pos x="78" y="396"/>
                </a:cxn>
                <a:cxn ang="0">
                  <a:pos x="147" y="366"/>
                </a:cxn>
                <a:cxn ang="0">
                  <a:pos x="238" y="176"/>
                </a:cxn>
                <a:cxn ang="0">
                  <a:pos x="454" y="79"/>
                </a:cxn>
                <a:cxn ang="0">
                  <a:pos x="1003" y="0"/>
                </a:cxn>
                <a:cxn ang="0">
                  <a:pos x="1295" y="20"/>
                </a:cxn>
                <a:cxn ang="0">
                  <a:pos x="1490" y="62"/>
                </a:cxn>
                <a:cxn ang="0">
                  <a:pos x="1637" y="189"/>
                </a:cxn>
                <a:cxn ang="0">
                  <a:pos x="1879" y="251"/>
                </a:cxn>
                <a:cxn ang="0">
                  <a:pos x="1985" y="293"/>
                </a:cxn>
                <a:cxn ang="0">
                  <a:pos x="1989" y="325"/>
                </a:cxn>
                <a:cxn ang="0">
                  <a:pos x="2167" y="429"/>
                </a:cxn>
                <a:cxn ang="0">
                  <a:pos x="2394" y="508"/>
                </a:cxn>
              </a:cxnLst>
              <a:rect l="0" t="0" r="r" b="b"/>
              <a:pathLst>
                <a:path w="3347" h="1123">
                  <a:moveTo>
                    <a:pt x="2394" y="508"/>
                  </a:moveTo>
                  <a:lnTo>
                    <a:pt x="2399" y="517"/>
                  </a:lnTo>
                  <a:lnTo>
                    <a:pt x="2488" y="571"/>
                  </a:lnTo>
                  <a:lnTo>
                    <a:pt x="2559" y="627"/>
                  </a:lnTo>
                  <a:lnTo>
                    <a:pt x="2605" y="644"/>
                  </a:lnTo>
                  <a:lnTo>
                    <a:pt x="2639" y="644"/>
                  </a:lnTo>
                  <a:lnTo>
                    <a:pt x="2665" y="652"/>
                  </a:lnTo>
                  <a:lnTo>
                    <a:pt x="2687" y="669"/>
                  </a:lnTo>
                  <a:lnTo>
                    <a:pt x="2750" y="689"/>
                  </a:lnTo>
                  <a:lnTo>
                    <a:pt x="2793" y="689"/>
                  </a:lnTo>
                  <a:lnTo>
                    <a:pt x="2835" y="680"/>
                  </a:lnTo>
                  <a:lnTo>
                    <a:pt x="2869" y="689"/>
                  </a:lnTo>
                  <a:lnTo>
                    <a:pt x="2886" y="719"/>
                  </a:lnTo>
                  <a:lnTo>
                    <a:pt x="2886" y="744"/>
                  </a:lnTo>
                  <a:lnTo>
                    <a:pt x="2865" y="787"/>
                  </a:lnTo>
                  <a:lnTo>
                    <a:pt x="2865" y="803"/>
                  </a:lnTo>
                  <a:lnTo>
                    <a:pt x="2874" y="811"/>
                  </a:lnTo>
                  <a:lnTo>
                    <a:pt x="2916" y="820"/>
                  </a:lnTo>
                  <a:lnTo>
                    <a:pt x="3094" y="816"/>
                  </a:lnTo>
                  <a:lnTo>
                    <a:pt x="3128" y="828"/>
                  </a:lnTo>
                  <a:lnTo>
                    <a:pt x="3170" y="871"/>
                  </a:lnTo>
                  <a:lnTo>
                    <a:pt x="3182" y="891"/>
                  </a:lnTo>
                  <a:lnTo>
                    <a:pt x="3259" y="947"/>
                  </a:lnTo>
                  <a:lnTo>
                    <a:pt x="3309" y="951"/>
                  </a:lnTo>
                  <a:lnTo>
                    <a:pt x="3343" y="964"/>
                  </a:lnTo>
                  <a:lnTo>
                    <a:pt x="3347" y="1002"/>
                  </a:lnTo>
                  <a:lnTo>
                    <a:pt x="3137" y="1073"/>
                  </a:lnTo>
                  <a:lnTo>
                    <a:pt x="3072" y="1103"/>
                  </a:lnTo>
                  <a:lnTo>
                    <a:pt x="2996" y="1115"/>
                  </a:lnTo>
                  <a:lnTo>
                    <a:pt x="2908" y="1111"/>
                  </a:lnTo>
                  <a:lnTo>
                    <a:pt x="2852" y="1094"/>
                  </a:lnTo>
                  <a:lnTo>
                    <a:pt x="2793" y="1090"/>
                  </a:lnTo>
                  <a:lnTo>
                    <a:pt x="2531" y="1086"/>
                  </a:lnTo>
                  <a:lnTo>
                    <a:pt x="2394" y="1103"/>
                  </a:lnTo>
                  <a:lnTo>
                    <a:pt x="2314" y="1123"/>
                  </a:lnTo>
                  <a:lnTo>
                    <a:pt x="2269" y="1123"/>
                  </a:lnTo>
                  <a:lnTo>
                    <a:pt x="2243" y="1115"/>
                  </a:lnTo>
                  <a:lnTo>
                    <a:pt x="2235" y="1094"/>
                  </a:lnTo>
                  <a:lnTo>
                    <a:pt x="2255" y="1069"/>
                  </a:lnTo>
                  <a:lnTo>
                    <a:pt x="2314" y="1019"/>
                  </a:lnTo>
                  <a:lnTo>
                    <a:pt x="2373" y="985"/>
                  </a:lnTo>
                  <a:lnTo>
                    <a:pt x="2449" y="951"/>
                  </a:lnTo>
                  <a:lnTo>
                    <a:pt x="2457" y="917"/>
                  </a:lnTo>
                  <a:lnTo>
                    <a:pt x="2454" y="900"/>
                  </a:lnTo>
                  <a:lnTo>
                    <a:pt x="2416" y="880"/>
                  </a:lnTo>
                  <a:lnTo>
                    <a:pt x="2319" y="849"/>
                  </a:lnTo>
                  <a:lnTo>
                    <a:pt x="2141" y="837"/>
                  </a:lnTo>
                  <a:lnTo>
                    <a:pt x="2107" y="803"/>
                  </a:lnTo>
                  <a:lnTo>
                    <a:pt x="2056" y="770"/>
                  </a:lnTo>
                  <a:lnTo>
                    <a:pt x="2019" y="727"/>
                  </a:lnTo>
                  <a:lnTo>
                    <a:pt x="1989" y="660"/>
                  </a:lnTo>
                  <a:lnTo>
                    <a:pt x="1977" y="606"/>
                  </a:lnTo>
                  <a:lnTo>
                    <a:pt x="1938" y="560"/>
                  </a:lnTo>
                  <a:lnTo>
                    <a:pt x="1832" y="547"/>
                  </a:lnTo>
                  <a:lnTo>
                    <a:pt x="1734" y="551"/>
                  </a:lnTo>
                  <a:lnTo>
                    <a:pt x="1700" y="547"/>
                  </a:lnTo>
                  <a:lnTo>
                    <a:pt x="1675" y="534"/>
                  </a:lnTo>
                  <a:lnTo>
                    <a:pt x="1564" y="513"/>
                  </a:lnTo>
                  <a:lnTo>
                    <a:pt x="1473" y="472"/>
                  </a:lnTo>
                  <a:lnTo>
                    <a:pt x="1405" y="412"/>
                  </a:lnTo>
                  <a:lnTo>
                    <a:pt x="1354" y="387"/>
                  </a:lnTo>
                  <a:lnTo>
                    <a:pt x="1222" y="383"/>
                  </a:lnTo>
                  <a:lnTo>
                    <a:pt x="1184" y="366"/>
                  </a:lnTo>
                  <a:lnTo>
                    <a:pt x="1159" y="366"/>
                  </a:lnTo>
                  <a:lnTo>
                    <a:pt x="1129" y="378"/>
                  </a:lnTo>
                  <a:lnTo>
                    <a:pt x="1091" y="383"/>
                  </a:lnTo>
                  <a:lnTo>
                    <a:pt x="1049" y="370"/>
                  </a:lnTo>
                  <a:lnTo>
                    <a:pt x="1037" y="358"/>
                  </a:lnTo>
                  <a:lnTo>
                    <a:pt x="955" y="353"/>
                  </a:lnTo>
                  <a:lnTo>
                    <a:pt x="904" y="341"/>
                  </a:lnTo>
                  <a:lnTo>
                    <a:pt x="887" y="327"/>
                  </a:lnTo>
                  <a:lnTo>
                    <a:pt x="870" y="293"/>
                  </a:lnTo>
                  <a:lnTo>
                    <a:pt x="870" y="276"/>
                  </a:lnTo>
                  <a:lnTo>
                    <a:pt x="972" y="251"/>
                  </a:lnTo>
                  <a:lnTo>
                    <a:pt x="990" y="231"/>
                  </a:lnTo>
                  <a:lnTo>
                    <a:pt x="981" y="209"/>
                  </a:lnTo>
                  <a:lnTo>
                    <a:pt x="943" y="201"/>
                  </a:lnTo>
                  <a:lnTo>
                    <a:pt x="929" y="189"/>
                  </a:lnTo>
                  <a:lnTo>
                    <a:pt x="718" y="167"/>
                  </a:lnTo>
                  <a:lnTo>
                    <a:pt x="658" y="172"/>
                  </a:lnTo>
                  <a:lnTo>
                    <a:pt x="604" y="205"/>
                  </a:lnTo>
                  <a:lnTo>
                    <a:pt x="557" y="251"/>
                  </a:lnTo>
                  <a:lnTo>
                    <a:pt x="519" y="302"/>
                  </a:lnTo>
                  <a:lnTo>
                    <a:pt x="451" y="325"/>
                  </a:lnTo>
                  <a:lnTo>
                    <a:pt x="370" y="332"/>
                  </a:lnTo>
                  <a:lnTo>
                    <a:pt x="323" y="349"/>
                  </a:lnTo>
                  <a:lnTo>
                    <a:pt x="281" y="403"/>
                  </a:lnTo>
                  <a:lnTo>
                    <a:pt x="230" y="412"/>
                  </a:lnTo>
                  <a:lnTo>
                    <a:pt x="213" y="420"/>
                  </a:lnTo>
                  <a:lnTo>
                    <a:pt x="129" y="482"/>
                  </a:lnTo>
                  <a:lnTo>
                    <a:pt x="120" y="482"/>
                  </a:lnTo>
                  <a:lnTo>
                    <a:pt x="117" y="466"/>
                  </a:lnTo>
                  <a:lnTo>
                    <a:pt x="99" y="449"/>
                  </a:lnTo>
                  <a:lnTo>
                    <a:pt x="0" y="455"/>
                  </a:lnTo>
                  <a:lnTo>
                    <a:pt x="0" y="441"/>
                  </a:lnTo>
                  <a:lnTo>
                    <a:pt x="78" y="396"/>
                  </a:lnTo>
                  <a:lnTo>
                    <a:pt x="133" y="390"/>
                  </a:lnTo>
                  <a:lnTo>
                    <a:pt x="141" y="383"/>
                  </a:lnTo>
                  <a:lnTo>
                    <a:pt x="147" y="366"/>
                  </a:lnTo>
                  <a:lnTo>
                    <a:pt x="147" y="257"/>
                  </a:lnTo>
                  <a:lnTo>
                    <a:pt x="163" y="226"/>
                  </a:lnTo>
                  <a:lnTo>
                    <a:pt x="238" y="176"/>
                  </a:lnTo>
                  <a:lnTo>
                    <a:pt x="337" y="130"/>
                  </a:lnTo>
                  <a:lnTo>
                    <a:pt x="358" y="125"/>
                  </a:lnTo>
                  <a:lnTo>
                    <a:pt x="454" y="79"/>
                  </a:lnTo>
                  <a:lnTo>
                    <a:pt x="675" y="29"/>
                  </a:lnTo>
                  <a:lnTo>
                    <a:pt x="752" y="3"/>
                  </a:lnTo>
                  <a:lnTo>
                    <a:pt x="1003" y="0"/>
                  </a:lnTo>
                  <a:lnTo>
                    <a:pt x="1112" y="20"/>
                  </a:lnTo>
                  <a:lnTo>
                    <a:pt x="1227" y="25"/>
                  </a:lnTo>
                  <a:lnTo>
                    <a:pt x="1295" y="20"/>
                  </a:lnTo>
                  <a:lnTo>
                    <a:pt x="1336" y="54"/>
                  </a:lnTo>
                  <a:lnTo>
                    <a:pt x="1366" y="67"/>
                  </a:lnTo>
                  <a:lnTo>
                    <a:pt x="1490" y="62"/>
                  </a:lnTo>
                  <a:lnTo>
                    <a:pt x="1524" y="79"/>
                  </a:lnTo>
                  <a:lnTo>
                    <a:pt x="1612" y="150"/>
                  </a:lnTo>
                  <a:lnTo>
                    <a:pt x="1637" y="189"/>
                  </a:lnTo>
                  <a:lnTo>
                    <a:pt x="1700" y="240"/>
                  </a:lnTo>
                  <a:lnTo>
                    <a:pt x="1751" y="257"/>
                  </a:lnTo>
                  <a:lnTo>
                    <a:pt x="1879" y="251"/>
                  </a:lnTo>
                  <a:lnTo>
                    <a:pt x="1913" y="273"/>
                  </a:lnTo>
                  <a:lnTo>
                    <a:pt x="1968" y="273"/>
                  </a:lnTo>
                  <a:lnTo>
                    <a:pt x="1985" y="293"/>
                  </a:lnTo>
                  <a:lnTo>
                    <a:pt x="1968" y="293"/>
                  </a:lnTo>
                  <a:lnTo>
                    <a:pt x="1964" y="311"/>
                  </a:lnTo>
                  <a:lnTo>
                    <a:pt x="1989" y="325"/>
                  </a:lnTo>
                  <a:lnTo>
                    <a:pt x="2056" y="335"/>
                  </a:lnTo>
                  <a:lnTo>
                    <a:pt x="2099" y="358"/>
                  </a:lnTo>
                  <a:lnTo>
                    <a:pt x="2167" y="429"/>
                  </a:lnTo>
                  <a:lnTo>
                    <a:pt x="2269" y="458"/>
                  </a:lnTo>
                  <a:lnTo>
                    <a:pt x="2344" y="496"/>
                  </a:lnTo>
                  <a:lnTo>
                    <a:pt x="2394" y="50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11" name="Freeform 348"/>
            <p:cNvSpPr>
              <a:spLocks noChangeAspect="1"/>
            </p:cNvSpPr>
            <p:nvPr/>
          </p:nvSpPr>
          <p:spPr bwMode="gray">
            <a:xfrm rot="20552049">
              <a:off x="3344068" y="3321397"/>
              <a:ext cx="4763" cy="9525"/>
            </a:xfrm>
            <a:custGeom>
              <a:avLst/>
              <a:gdLst/>
              <a:ahLst/>
              <a:cxnLst>
                <a:cxn ang="0">
                  <a:pos x="128" y="5"/>
                </a:cxn>
                <a:cxn ang="0">
                  <a:pos x="136" y="42"/>
                </a:cxn>
                <a:cxn ang="0">
                  <a:pos x="153" y="64"/>
                </a:cxn>
                <a:cxn ang="0">
                  <a:pos x="165" y="128"/>
                </a:cxn>
                <a:cxn ang="0">
                  <a:pos x="77" y="156"/>
                </a:cxn>
                <a:cxn ang="0">
                  <a:pos x="38" y="156"/>
                </a:cxn>
                <a:cxn ang="0">
                  <a:pos x="22" y="144"/>
                </a:cxn>
                <a:cxn ang="0">
                  <a:pos x="8" y="131"/>
                </a:cxn>
                <a:cxn ang="0">
                  <a:pos x="0" y="98"/>
                </a:cxn>
                <a:cxn ang="0">
                  <a:pos x="51" y="123"/>
                </a:cxn>
                <a:cxn ang="0">
                  <a:pos x="63" y="89"/>
                </a:cxn>
                <a:cxn ang="0">
                  <a:pos x="51" y="68"/>
                </a:cxn>
                <a:cxn ang="0">
                  <a:pos x="47" y="42"/>
                </a:cxn>
                <a:cxn ang="0">
                  <a:pos x="51" y="9"/>
                </a:cxn>
                <a:cxn ang="0">
                  <a:pos x="89" y="0"/>
                </a:cxn>
                <a:cxn ang="0">
                  <a:pos x="114" y="5"/>
                </a:cxn>
                <a:cxn ang="0">
                  <a:pos x="128" y="14"/>
                </a:cxn>
                <a:cxn ang="0">
                  <a:pos x="128" y="5"/>
                </a:cxn>
              </a:cxnLst>
              <a:rect l="0" t="0" r="r" b="b"/>
              <a:pathLst>
                <a:path w="165" h="156">
                  <a:moveTo>
                    <a:pt x="128" y="5"/>
                  </a:moveTo>
                  <a:lnTo>
                    <a:pt x="136" y="42"/>
                  </a:lnTo>
                  <a:lnTo>
                    <a:pt x="153" y="64"/>
                  </a:lnTo>
                  <a:lnTo>
                    <a:pt x="165" y="128"/>
                  </a:lnTo>
                  <a:lnTo>
                    <a:pt x="77" y="156"/>
                  </a:lnTo>
                  <a:lnTo>
                    <a:pt x="38" y="156"/>
                  </a:lnTo>
                  <a:lnTo>
                    <a:pt x="22" y="144"/>
                  </a:lnTo>
                  <a:lnTo>
                    <a:pt x="8" y="131"/>
                  </a:lnTo>
                  <a:lnTo>
                    <a:pt x="0" y="98"/>
                  </a:lnTo>
                  <a:lnTo>
                    <a:pt x="51" y="123"/>
                  </a:lnTo>
                  <a:lnTo>
                    <a:pt x="63" y="89"/>
                  </a:lnTo>
                  <a:lnTo>
                    <a:pt x="51" y="68"/>
                  </a:lnTo>
                  <a:lnTo>
                    <a:pt x="47" y="42"/>
                  </a:lnTo>
                  <a:lnTo>
                    <a:pt x="51" y="9"/>
                  </a:lnTo>
                  <a:lnTo>
                    <a:pt x="89" y="0"/>
                  </a:lnTo>
                  <a:lnTo>
                    <a:pt x="114" y="5"/>
                  </a:lnTo>
                  <a:lnTo>
                    <a:pt x="128" y="14"/>
                  </a:lnTo>
                  <a:lnTo>
                    <a:pt x="128" y="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12" name="Freeform 349"/>
            <p:cNvSpPr>
              <a:spLocks noChangeAspect="1"/>
            </p:cNvSpPr>
            <p:nvPr/>
          </p:nvSpPr>
          <p:spPr bwMode="gray">
            <a:xfrm rot="20552049">
              <a:off x="3386931" y="3289647"/>
              <a:ext cx="11113" cy="14288"/>
            </a:xfrm>
            <a:custGeom>
              <a:avLst/>
              <a:gdLst/>
              <a:ahLst/>
              <a:cxnLst>
                <a:cxn ang="0">
                  <a:pos x="211" y="85"/>
                </a:cxn>
                <a:cxn ang="0">
                  <a:pos x="283" y="127"/>
                </a:cxn>
                <a:cxn ang="0">
                  <a:pos x="308" y="156"/>
                </a:cxn>
                <a:cxn ang="0">
                  <a:pos x="317" y="201"/>
                </a:cxn>
                <a:cxn ang="0">
                  <a:pos x="266" y="198"/>
                </a:cxn>
                <a:cxn ang="0">
                  <a:pos x="208" y="156"/>
                </a:cxn>
                <a:cxn ang="0">
                  <a:pos x="169" y="97"/>
                </a:cxn>
                <a:cxn ang="0">
                  <a:pos x="135" y="68"/>
                </a:cxn>
                <a:cxn ang="0">
                  <a:pos x="59" y="59"/>
                </a:cxn>
                <a:cxn ang="0">
                  <a:pos x="38" y="50"/>
                </a:cxn>
                <a:cxn ang="0">
                  <a:pos x="8" y="29"/>
                </a:cxn>
                <a:cxn ang="0">
                  <a:pos x="0" y="17"/>
                </a:cxn>
                <a:cxn ang="0">
                  <a:pos x="0" y="0"/>
                </a:cxn>
                <a:cxn ang="0">
                  <a:pos x="85" y="4"/>
                </a:cxn>
                <a:cxn ang="0">
                  <a:pos x="211" y="85"/>
                </a:cxn>
              </a:cxnLst>
              <a:rect l="0" t="0" r="r" b="b"/>
              <a:pathLst>
                <a:path w="317" h="201">
                  <a:moveTo>
                    <a:pt x="211" y="85"/>
                  </a:moveTo>
                  <a:lnTo>
                    <a:pt x="283" y="127"/>
                  </a:lnTo>
                  <a:lnTo>
                    <a:pt x="308" y="156"/>
                  </a:lnTo>
                  <a:lnTo>
                    <a:pt x="317" y="201"/>
                  </a:lnTo>
                  <a:lnTo>
                    <a:pt x="266" y="198"/>
                  </a:lnTo>
                  <a:lnTo>
                    <a:pt x="208" y="156"/>
                  </a:lnTo>
                  <a:lnTo>
                    <a:pt x="169" y="97"/>
                  </a:lnTo>
                  <a:lnTo>
                    <a:pt x="135" y="68"/>
                  </a:lnTo>
                  <a:lnTo>
                    <a:pt x="59" y="59"/>
                  </a:lnTo>
                  <a:lnTo>
                    <a:pt x="38" y="50"/>
                  </a:lnTo>
                  <a:lnTo>
                    <a:pt x="8" y="29"/>
                  </a:lnTo>
                  <a:lnTo>
                    <a:pt x="0" y="17"/>
                  </a:lnTo>
                  <a:lnTo>
                    <a:pt x="0" y="0"/>
                  </a:lnTo>
                  <a:lnTo>
                    <a:pt x="85" y="4"/>
                  </a:lnTo>
                  <a:lnTo>
                    <a:pt x="211" y="8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13" name="Freeform 350"/>
            <p:cNvSpPr>
              <a:spLocks noChangeAspect="1"/>
            </p:cNvSpPr>
            <p:nvPr/>
          </p:nvSpPr>
          <p:spPr bwMode="gray">
            <a:xfrm rot="20552049">
              <a:off x="3585368" y="3346797"/>
              <a:ext cx="0" cy="4763"/>
            </a:xfrm>
            <a:custGeom>
              <a:avLst/>
              <a:gdLst/>
              <a:ahLst/>
              <a:cxnLst>
                <a:cxn ang="0">
                  <a:pos x="34" y="2"/>
                </a:cxn>
                <a:cxn ang="0">
                  <a:pos x="0" y="0"/>
                </a:cxn>
                <a:cxn ang="0">
                  <a:pos x="11" y="30"/>
                </a:cxn>
                <a:cxn ang="0">
                  <a:pos x="31" y="47"/>
                </a:cxn>
                <a:cxn ang="0">
                  <a:pos x="46" y="42"/>
                </a:cxn>
                <a:cxn ang="0">
                  <a:pos x="46" y="10"/>
                </a:cxn>
                <a:cxn ang="0">
                  <a:pos x="34" y="2"/>
                </a:cxn>
              </a:cxnLst>
              <a:rect l="0" t="0" r="r" b="b"/>
              <a:pathLst>
                <a:path w="46" h="47">
                  <a:moveTo>
                    <a:pt x="34" y="2"/>
                  </a:moveTo>
                  <a:lnTo>
                    <a:pt x="0" y="0"/>
                  </a:lnTo>
                  <a:lnTo>
                    <a:pt x="11" y="30"/>
                  </a:lnTo>
                  <a:lnTo>
                    <a:pt x="31" y="47"/>
                  </a:lnTo>
                  <a:lnTo>
                    <a:pt x="46" y="42"/>
                  </a:lnTo>
                  <a:lnTo>
                    <a:pt x="46" y="10"/>
                  </a:lnTo>
                  <a:lnTo>
                    <a:pt x="34"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14" name="Freeform 351"/>
            <p:cNvSpPr>
              <a:spLocks noChangeAspect="1"/>
            </p:cNvSpPr>
            <p:nvPr/>
          </p:nvSpPr>
          <p:spPr bwMode="gray">
            <a:xfrm rot="20552049">
              <a:off x="3626643" y="3413472"/>
              <a:ext cx="1588" cy="6350"/>
            </a:xfrm>
            <a:custGeom>
              <a:avLst/>
              <a:gdLst/>
              <a:ahLst/>
              <a:cxnLst>
                <a:cxn ang="0">
                  <a:pos x="25" y="0"/>
                </a:cxn>
                <a:cxn ang="0">
                  <a:pos x="0" y="97"/>
                </a:cxn>
                <a:cxn ang="0">
                  <a:pos x="25" y="103"/>
                </a:cxn>
                <a:cxn ang="0">
                  <a:pos x="45" y="94"/>
                </a:cxn>
                <a:cxn ang="0">
                  <a:pos x="45" y="62"/>
                </a:cxn>
                <a:cxn ang="0">
                  <a:pos x="39" y="20"/>
                </a:cxn>
                <a:cxn ang="0">
                  <a:pos x="25" y="0"/>
                </a:cxn>
              </a:cxnLst>
              <a:rect l="0" t="0" r="r" b="b"/>
              <a:pathLst>
                <a:path w="45" h="103">
                  <a:moveTo>
                    <a:pt x="25" y="0"/>
                  </a:moveTo>
                  <a:lnTo>
                    <a:pt x="0" y="97"/>
                  </a:lnTo>
                  <a:lnTo>
                    <a:pt x="25" y="103"/>
                  </a:lnTo>
                  <a:lnTo>
                    <a:pt x="45" y="94"/>
                  </a:lnTo>
                  <a:lnTo>
                    <a:pt x="45" y="62"/>
                  </a:lnTo>
                  <a:lnTo>
                    <a:pt x="39" y="20"/>
                  </a:lnTo>
                  <a:lnTo>
                    <a:pt x="2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139" name="Group 362"/>
            <p:cNvGrpSpPr/>
            <p:nvPr/>
          </p:nvGrpSpPr>
          <p:grpSpPr bwMode="gray">
            <a:xfrm>
              <a:off x="4580731" y="1911697"/>
              <a:ext cx="879476" cy="1109663"/>
              <a:chOff x="4580731" y="1911697"/>
              <a:chExt cx="879476" cy="1109663"/>
            </a:xfrm>
            <a:grpFill/>
          </p:grpSpPr>
          <p:sp>
            <p:nvSpPr>
              <p:cNvPr id="171" name="Freeform 175"/>
              <p:cNvSpPr>
                <a:spLocks noChangeAspect="1"/>
              </p:cNvSpPr>
              <p:nvPr/>
            </p:nvSpPr>
            <p:spPr bwMode="gray">
              <a:xfrm>
                <a:off x="4923631" y="2716560"/>
                <a:ext cx="133350" cy="65088"/>
              </a:xfrm>
              <a:custGeom>
                <a:avLst/>
                <a:gdLst/>
                <a:ahLst/>
                <a:cxnLst>
                  <a:cxn ang="0">
                    <a:pos x="234" y="27"/>
                  </a:cxn>
                  <a:cxn ang="0">
                    <a:pos x="213" y="43"/>
                  </a:cxn>
                  <a:cxn ang="0">
                    <a:pos x="188" y="62"/>
                  </a:cxn>
                  <a:cxn ang="0">
                    <a:pos x="184" y="90"/>
                  </a:cxn>
                  <a:cxn ang="0">
                    <a:pos x="191" y="113"/>
                  </a:cxn>
                  <a:cxn ang="0">
                    <a:pos x="179" y="110"/>
                  </a:cxn>
                  <a:cxn ang="0">
                    <a:pos x="153" y="106"/>
                  </a:cxn>
                  <a:cxn ang="0">
                    <a:pos x="116" y="114"/>
                  </a:cxn>
                  <a:cxn ang="0">
                    <a:pos x="83" y="127"/>
                  </a:cxn>
                  <a:cxn ang="0">
                    <a:pos x="59" y="118"/>
                  </a:cxn>
                  <a:cxn ang="0">
                    <a:pos x="49" y="132"/>
                  </a:cxn>
                  <a:cxn ang="0">
                    <a:pos x="34" y="129"/>
                  </a:cxn>
                  <a:cxn ang="0">
                    <a:pos x="19" y="119"/>
                  </a:cxn>
                  <a:cxn ang="0">
                    <a:pos x="0" y="123"/>
                  </a:cxn>
                  <a:cxn ang="0">
                    <a:pos x="16" y="137"/>
                  </a:cxn>
                  <a:cxn ang="0">
                    <a:pos x="17" y="155"/>
                  </a:cxn>
                  <a:cxn ang="0">
                    <a:pos x="17" y="167"/>
                  </a:cxn>
                  <a:cxn ang="0">
                    <a:pos x="36" y="172"/>
                  </a:cxn>
                  <a:cxn ang="0">
                    <a:pos x="51" y="173"/>
                  </a:cxn>
                  <a:cxn ang="0">
                    <a:pos x="68" y="177"/>
                  </a:cxn>
                  <a:cxn ang="0">
                    <a:pos x="104" y="165"/>
                  </a:cxn>
                  <a:cxn ang="0">
                    <a:pos x="132" y="161"/>
                  </a:cxn>
                  <a:cxn ang="0">
                    <a:pos x="143" y="156"/>
                  </a:cxn>
                  <a:cxn ang="0">
                    <a:pos x="146" y="164"/>
                  </a:cxn>
                  <a:cxn ang="0">
                    <a:pos x="152" y="178"/>
                  </a:cxn>
                  <a:cxn ang="0">
                    <a:pos x="168" y="187"/>
                  </a:cxn>
                  <a:cxn ang="0">
                    <a:pos x="208" y="198"/>
                  </a:cxn>
                  <a:cxn ang="0">
                    <a:pos x="231" y="203"/>
                  </a:cxn>
                  <a:cxn ang="0">
                    <a:pos x="275" y="205"/>
                  </a:cxn>
                  <a:cxn ang="0">
                    <a:pos x="292" y="189"/>
                  </a:cxn>
                  <a:cxn ang="0">
                    <a:pos x="325" y="191"/>
                  </a:cxn>
                  <a:cxn ang="0">
                    <a:pos x="334" y="182"/>
                  </a:cxn>
                  <a:cxn ang="0">
                    <a:pos x="353" y="176"/>
                  </a:cxn>
                  <a:cxn ang="0">
                    <a:pos x="372" y="161"/>
                  </a:cxn>
                  <a:cxn ang="0">
                    <a:pos x="382" y="148"/>
                  </a:cxn>
                  <a:cxn ang="0">
                    <a:pos x="390" y="119"/>
                  </a:cxn>
                  <a:cxn ang="0">
                    <a:pos x="388" y="103"/>
                  </a:cxn>
                  <a:cxn ang="0">
                    <a:pos x="420" y="95"/>
                  </a:cxn>
                  <a:cxn ang="0">
                    <a:pos x="412" y="62"/>
                  </a:cxn>
                  <a:cxn ang="0">
                    <a:pos x="406" y="26"/>
                  </a:cxn>
                  <a:cxn ang="0">
                    <a:pos x="362" y="19"/>
                  </a:cxn>
                  <a:cxn ang="0">
                    <a:pos x="340" y="1"/>
                  </a:cxn>
                  <a:cxn ang="0">
                    <a:pos x="301" y="10"/>
                  </a:cxn>
                  <a:cxn ang="0">
                    <a:pos x="287" y="27"/>
                  </a:cxn>
                  <a:cxn ang="0">
                    <a:pos x="267" y="32"/>
                  </a:cxn>
                  <a:cxn ang="0">
                    <a:pos x="249" y="25"/>
                  </a:cxn>
                </a:cxnLst>
                <a:rect l="0" t="0" r="r" b="b"/>
                <a:pathLst>
                  <a:path w="420" h="205">
                    <a:moveTo>
                      <a:pt x="235" y="20"/>
                    </a:moveTo>
                    <a:lnTo>
                      <a:pt x="234" y="27"/>
                    </a:lnTo>
                    <a:lnTo>
                      <a:pt x="217" y="35"/>
                    </a:lnTo>
                    <a:lnTo>
                      <a:pt x="213" y="43"/>
                    </a:lnTo>
                    <a:lnTo>
                      <a:pt x="210" y="53"/>
                    </a:lnTo>
                    <a:lnTo>
                      <a:pt x="188" y="62"/>
                    </a:lnTo>
                    <a:lnTo>
                      <a:pt x="183" y="74"/>
                    </a:lnTo>
                    <a:lnTo>
                      <a:pt x="184" y="90"/>
                    </a:lnTo>
                    <a:lnTo>
                      <a:pt x="191" y="106"/>
                    </a:lnTo>
                    <a:lnTo>
                      <a:pt x="191" y="113"/>
                    </a:lnTo>
                    <a:lnTo>
                      <a:pt x="184" y="117"/>
                    </a:lnTo>
                    <a:lnTo>
                      <a:pt x="179" y="110"/>
                    </a:lnTo>
                    <a:lnTo>
                      <a:pt x="164" y="110"/>
                    </a:lnTo>
                    <a:lnTo>
                      <a:pt x="153" y="106"/>
                    </a:lnTo>
                    <a:lnTo>
                      <a:pt x="149" y="111"/>
                    </a:lnTo>
                    <a:lnTo>
                      <a:pt x="116" y="114"/>
                    </a:lnTo>
                    <a:lnTo>
                      <a:pt x="97" y="127"/>
                    </a:lnTo>
                    <a:lnTo>
                      <a:pt x="83" y="127"/>
                    </a:lnTo>
                    <a:lnTo>
                      <a:pt x="70" y="119"/>
                    </a:lnTo>
                    <a:lnTo>
                      <a:pt x="59" y="118"/>
                    </a:lnTo>
                    <a:lnTo>
                      <a:pt x="51" y="124"/>
                    </a:lnTo>
                    <a:lnTo>
                      <a:pt x="49" y="132"/>
                    </a:lnTo>
                    <a:lnTo>
                      <a:pt x="44" y="134"/>
                    </a:lnTo>
                    <a:lnTo>
                      <a:pt x="34" y="129"/>
                    </a:lnTo>
                    <a:lnTo>
                      <a:pt x="28" y="121"/>
                    </a:lnTo>
                    <a:lnTo>
                      <a:pt x="19" y="119"/>
                    </a:lnTo>
                    <a:lnTo>
                      <a:pt x="11" y="119"/>
                    </a:lnTo>
                    <a:lnTo>
                      <a:pt x="0" y="123"/>
                    </a:lnTo>
                    <a:lnTo>
                      <a:pt x="7" y="132"/>
                    </a:lnTo>
                    <a:lnTo>
                      <a:pt x="16" y="137"/>
                    </a:lnTo>
                    <a:lnTo>
                      <a:pt x="17" y="144"/>
                    </a:lnTo>
                    <a:lnTo>
                      <a:pt x="17" y="155"/>
                    </a:lnTo>
                    <a:lnTo>
                      <a:pt x="11" y="162"/>
                    </a:lnTo>
                    <a:lnTo>
                      <a:pt x="17" y="167"/>
                    </a:lnTo>
                    <a:lnTo>
                      <a:pt x="27" y="171"/>
                    </a:lnTo>
                    <a:lnTo>
                      <a:pt x="36" y="172"/>
                    </a:lnTo>
                    <a:lnTo>
                      <a:pt x="44" y="168"/>
                    </a:lnTo>
                    <a:lnTo>
                      <a:pt x="51" y="173"/>
                    </a:lnTo>
                    <a:lnTo>
                      <a:pt x="65" y="178"/>
                    </a:lnTo>
                    <a:lnTo>
                      <a:pt x="68" y="177"/>
                    </a:lnTo>
                    <a:lnTo>
                      <a:pt x="84" y="172"/>
                    </a:lnTo>
                    <a:lnTo>
                      <a:pt x="104" y="165"/>
                    </a:lnTo>
                    <a:lnTo>
                      <a:pt x="122" y="164"/>
                    </a:lnTo>
                    <a:lnTo>
                      <a:pt x="132" y="161"/>
                    </a:lnTo>
                    <a:lnTo>
                      <a:pt x="137" y="157"/>
                    </a:lnTo>
                    <a:lnTo>
                      <a:pt x="143" y="156"/>
                    </a:lnTo>
                    <a:lnTo>
                      <a:pt x="146" y="159"/>
                    </a:lnTo>
                    <a:lnTo>
                      <a:pt x="146" y="164"/>
                    </a:lnTo>
                    <a:lnTo>
                      <a:pt x="148" y="171"/>
                    </a:lnTo>
                    <a:lnTo>
                      <a:pt x="152" y="178"/>
                    </a:lnTo>
                    <a:lnTo>
                      <a:pt x="163" y="187"/>
                    </a:lnTo>
                    <a:lnTo>
                      <a:pt x="168" y="187"/>
                    </a:lnTo>
                    <a:lnTo>
                      <a:pt x="178" y="193"/>
                    </a:lnTo>
                    <a:lnTo>
                      <a:pt x="208" y="198"/>
                    </a:lnTo>
                    <a:lnTo>
                      <a:pt x="222" y="203"/>
                    </a:lnTo>
                    <a:lnTo>
                      <a:pt x="231" y="203"/>
                    </a:lnTo>
                    <a:lnTo>
                      <a:pt x="247" y="203"/>
                    </a:lnTo>
                    <a:lnTo>
                      <a:pt x="275" y="205"/>
                    </a:lnTo>
                    <a:lnTo>
                      <a:pt x="283" y="200"/>
                    </a:lnTo>
                    <a:lnTo>
                      <a:pt x="292" y="189"/>
                    </a:lnTo>
                    <a:lnTo>
                      <a:pt x="305" y="187"/>
                    </a:lnTo>
                    <a:lnTo>
                      <a:pt x="325" y="191"/>
                    </a:lnTo>
                    <a:lnTo>
                      <a:pt x="330" y="182"/>
                    </a:lnTo>
                    <a:lnTo>
                      <a:pt x="334" y="182"/>
                    </a:lnTo>
                    <a:lnTo>
                      <a:pt x="351" y="184"/>
                    </a:lnTo>
                    <a:lnTo>
                      <a:pt x="353" y="176"/>
                    </a:lnTo>
                    <a:lnTo>
                      <a:pt x="362" y="172"/>
                    </a:lnTo>
                    <a:lnTo>
                      <a:pt x="372" y="161"/>
                    </a:lnTo>
                    <a:lnTo>
                      <a:pt x="383" y="159"/>
                    </a:lnTo>
                    <a:lnTo>
                      <a:pt x="382" y="148"/>
                    </a:lnTo>
                    <a:lnTo>
                      <a:pt x="382" y="138"/>
                    </a:lnTo>
                    <a:lnTo>
                      <a:pt x="390" y="119"/>
                    </a:lnTo>
                    <a:lnTo>
                      <a:pt x="384" y="111"/>
                    </a:lnTo>
                    <a:lnTo>
                      <a:pt x="388" y="103"/>
                    </a:lnTo>
                    <a:lnTo>
                      <a:pt x="415" y="103"/>
                    </a:lnTo>
                    <a:lnTo>
                      <a:pt x="420" y="95"/>
                    </a:lnTo>
                    <a:lnTo>
                      <a:pt x="420" y="75"/>
                    </a:lnTo>
                    <a:lnTo>
                      <a:pt x="412" y="62"/>
                    </a:lnTo>
                    <a:lnTo>
                      <a:pt x="406" y="40"/>
                    </a:lnTo>
                    <a:lnTo>
                      <a:pt x="406" y="26"/>
                    </a:lnTo>
                    <a:lnTo>
                      <a:pt x="398" y="15"/>
                    </a:lnTo>
                    <a:lnTo>
                      <a:pt x="362" y="19"/>
                    </a:lnTo>
                    <a:lnTo>
                      <a:pt x="348" y="6"/>
                    </a:lnTo>
                    <a:lnTo>
                      <a:pt x="340" y="1"/>
                    </a:lnTo>
                    <a:lnTo>
                      <a:pt x="307" y="0"/>
                    </a:lnTo>
                    <a:lnTo>
                      <a:pt x="301" y="10"/>
                    </a:lnTo>
                    <a:lnTo>
                      <a:pt x="297" y="19"/>
                    </a:lnTo>
                    <a:lnTo>
                      <a:pt x="287" y="27"/>
                    </a:lnTo>
                    <a:lnTo>
                      <a:pt x="278" y="31"/>
                    </a:lnTo>
                    <a:lnTo>
                      <a:pt x="267" y="32"/>
                    </a:lnTo>
                    <a:lnTo>
                      <a:pt x="256" y="31"/>
                    </a:lnTo>
                    <a:lnTo>
                      <a:pt x="249" y="25"/>
                    </a:lnTo>
                    <a:lnTo>
                      <a:pt x="235"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72" name="Freeform 176"/>
              <p:cNvSpPr>
                <a:spLocks noChangeAspect="1"/>
              </p:cNvSpPr>
              <p:nvPr/>
            </p:nvSpPr>
            <p:spPr bwMode="gray">
              <a:xfrm>
                <a:off x="4783931" y="2875310"/>
                <a:ext cx="7938" cy="4763"/>
              </a:xfrm>
              <a:custGeom>
                <a:avLst/>
                <a:gdLst/>
                <a:ahLst/>
                <a:cxnLst>
                  <a:cxn ang="0">
                    <a:pos x="18" y="7"/>
                  </a:cxn>
                  <a:cxn ang="0">
                    <a:pos x="21" y="11"/>
                  </a:cxn>
                  <a:cxn ang="0">
                    <a:pos x="16" y="13"/>
                  </a:cxn>
                  <a:cxn ang="0">
                    <a:pos x="10" y="12"/>
                  </a:cxn>
                  <a:cxn ang="0">
                    <a:pos x="6" y="7"/>
                  </a:cxn>
                  <a:cxn ang="0">
                    <a:pos x="0" y="0"/>
                  </a:cxn>
                  <a:cxn ang="0">
                    <a:pos x="13" y="1"/>
                  </a:cxn>
                  <a:cxn ang="0">
                    <a:pos x="18" y="7"/>
                  </a:cxn>
                </a:cxnLst>
                <a:rect l="0" t="0" r="r" b="b"/>
                <a:pathLst>
                  <a:path w="21" h="13">
                    <a:moveTo>
                      <a:pt x="18" y="7"/>
                    </a:moveTo>
                    <a:lnTo>
                      <a:pt x="21" y="11"/>
                    </a:lnTo>
                    <a:lnTo>
                      <a:pt x="16" y="13"/>
                    </a:lnTo>
                    <a:lnTo>
                      <a:pt x="10" y="12"/>
                    </a:lnTo>
                    <a:lnTo>
                      <a:pt x="6" y="7"/>
                    </a:lnTo>
                    <a:lnTo>
                      <a:pt x="0" y="0"/>
                    </a:lnTo>
                    <a:lnTo>
                      <a:pt x="13" y="1"/>
                    </a:lnTo>
                    <a:lnTo>
                      <a:pt x="18"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73" name="Freeform 177"/>
              <p:cNvSpPr>
                <a:spLocks noChangeAspect="1"/>
              </p:cNvSpPr>
              <p:nvPr/>
            </p:nvSpPr>
            <p:spPr bwMode="gray">
              <a:xfrm>
                <a:off x="4925219" y="2757835"/>
                <a:ext cx="4763" cy="9525"/>
              </a:xfrm>
              <a:custGeom>
                <a:avLst/>
                <a:gdLst/>
                <a:ahLst/>
                <a:cxnLst>
                  <a:cxn ang="0">
                    <a:pos x="8" y="30"/>
                  </a:cxn>
                  <a:cxn ang="0">
                    <a:pos x="14" y="23"/>
                  </a:cxn>
                  <a:cxn ang="0">
                    <a:pos x="14" y="12"/>
                  </a:cxn>
                  <a:cxn ang="0">
                    <a:pos x="13" y="5"/>
                  </a:cxn>
                  <a:cxn ang="0">
                    <a:pos x="4" y="0"/>
                  </a:cxn>
                  <a:cxn ang="0">
                    <a:pos x="2" y="8"/>
                  </a:cxn>
                  <a:cxn ang="0">
                    <a:pos x="0" y="18"/>
                  </a:cxn>
                  <a:cxn ang="0">
                    <a:pos x="8" y="30"/>
                  </a:cxn>
                </a:cxnLst>
                <a:rect l="0" t="0" r="r" b="b"/>
                <a:pathLst>
                  <a:path w="14" h="30">
                    <a:moveTo>
                      <a:pt x="8" y="30"/>
                    </a:moveTo>
                    <a:lnTo>
                      <a:pt x="14" y="23"/>
                    </a:lnTo>
                    <a:lnTo>
                      <a:pt x="14" y="12"/>
                    </a:lnTo>
                    <a:lnTo>
                      <a:pt x="13" y="5"/>
                    </a:lnTo>
                    <a:lnTo>
                      <a:pt x="4" y="0"/>
                    </a:lnTo>
                    <a:lnTo>
                      <a:pt x="2" y="8"/>
                    </a:lnTo>
                    <a:lnTo>
                      <a:pt x="0" y="18"/>
                    </a:lnTo>
                    <a:lnTo>
                      <a:pt x="8" y="3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166" name="Group 178"/>
              <p:cNvGrpSpPr>
                <a:grpSpLocks noChangeAspect="1"/>
              </p:cNvGrpSpPr>
              <p:nvPr/>
            </p:nvGrpSpPr>
            <p:grpSpPr bwMode="gray">
              <a:xfrm>
                <a:off x="4876006" y="2765784"/>
                <a:ext cx="204788" cy="242889"/>
                <a:chOff x="2589" y="1903"/>
                <a:chExt cx="129" cy="153"/>
              </a:xfrm>
              <a:grpFill/>
            </p:grpSpPr>
            <p:sp>
              <p:nvSpPr>
                <p:cNvPr id="217" name="Freeform 179"/>
                <p:cNvSpPr>
                  <a:spLocks noChangeAspect="1"/>
                </p:cNvSpPr>
                <p:nvPr/>
              </p:nvSpPr>
              <p:spPr bwMode="gray">
                <a:xfrm>
                  <a:off x="2653" y="2034"/>
                  <a:ext cx="34" cy="22"/>
                </a:xfrm>
                <a:custGeom>
                  <a:avLst/>
                  <a:gdLst/>
                  <a:ahLst/>
                  <a:cxnLst>
                    <a:cxn ang="0">
                      <a:pos x="172" y="0"/>
                    </a:cxn>
                    <a:cxn ang="0">
                      <a:pos x="168" y="1"/>
                    </a:cxn>
                    <a:cxn ang="0">
                      <a:pos x="168" y="2"/>
                    </a:cxn>
                    <a:cxn ang="0">
                      <a:pos x="167" y="12"/>
                    </a:cxn>
                    <a:cxn ang="0">
                      <a:pos x="153" y="34"/>
                    </a:cxn>
                    <a:cxn ang="0">
                      <a:pos x="143" y="60"/>
                    </a:cxn>
                    <a:cxn ang="0">
                      <a:pos x="142" y="66"/>
                    </a:cxn>
                    <a:cxn ang="0">
                      <a:pos x="146" y="70"/>
                    </a:cxn>
                    <a:cxn ang="0">
                      <a:pos x="147" y="75"/>
                    </a:cxn>
                    <a:cxn ang="0">
                      <a:pos x="152" y="87"/>
                    </a:cxn>
                    <a:cxn ang="0">
                      <a:pos x="146" y="103"/>
                    </a:cxn>
                    <a:cxn ang="0">
                      <a:pos x="145" y="110"/>
                    </a:cxn>
                    <a:cxn ang="0">
                      <a:pos x="130" y="110"/>
                    </a:cxn>
                    <a:cxn ang="0">
                      <a:pos x="118" y="108"/>
                    </a:cxn>
                    <a:cxn ang="0">
                      <a:pos x="108" y="98"/>
                    </a:cxn>
                    <a:cxn ang="0">
                      <a:pos x="99" y="88"/>
                    </a:cxn>
                    <a:cxn ang="0">
                      <a:pos x="84" y="83"/>
                    </a:cxn>
                    <a:cxn ang="0">
                      <a:pos x="76" y="82"/>
                    </a:cxn>
                    <a:cxn ang="0">
                      <a:pos x="67" y="79"/>
                    </a:cxn>
                    <a:cxn ang="0">
                      <a:pos x="61" y="71"/>
                    </a:cxn>
                    <a:cxn ang="0">
                      <a:pos x="49" y="66"/>
                    </a:cxn>
                    <a:cxn ang="0">
                      <a:pos x="37" y="56"/>
                    </a:cxn>
                    <a:cxn ang="0">
                      <a:pos x="25" y="51"/>
                    </a:cxn>
                    <a:cxn ang="0">
                      <a:pos x="8" y="48"/>
                    </a:cxn>
                    <a:cxn ang="0">
                      <a:pos x="2" y="40"/>
                    </a:cxn>
                    <a:cxn ang="0">
                      <a:pos x="0" y="26"/>
                    </a:cxn>
                    <a:cxn ang="0">
                      <a:pos x="1" y="18"/>
                    </a:cxn>
                    <a:cxn ang="0">
                      <a:pos x="3" y="15"/>
                    </a:cxn>
                    <a:cxn ang="0">
                      <a:pos x="6" y="10"/>
                    </a:cxn>
                    <a:cxn ang="0">
                      <a:pos x="9" y="8"/>
                    </a:cxn>
                    <a:cxn ang="0">
                      <a:pos x="19" y="15"/>
                    </a:cxn>
                    <a:cxn ang="0">
                      <a:pos x="25" y="15"/>
                    </a:cxn>
                    <a:cxn ang="0">
                      <a:pos x="41" y="5"/>
                    </a:cxn>
                    <a:cxn ang="0">
                      <a:pos x="62" y="15"/>
                    </a:cxn>
                    <a:cxn ang="0">
                      <a:pos x="66" y="22"/>
                    </a:cxn>
                    <a:cxn ang="0">
                      <a:pos x="73" y="22"/>
                    </a:cxn>
                    <a:cxn ang="0">
                      <a:pos x="80" y="20"/>
                    </a:cxn>
                    <a:cxn ang="0">
                      <a:pos x="110" y="16"/>
                    </a:cxn>
                    <a:cxn ang="0">
                      <a:pos x="119" y="13"/>
                    </a:cxn>
                    <a:cxn ang="0">
                      <a:pos x="127" y="8"/>
                    </a:cxn>
                    <a:cxn ang="0">
                      <a:pos x="146" y="8"/>
                    </a:cxn>
                    <a:cxn ang="0">
                      <a:pos x="152" y="4"/>
                    </a:cxn>
                    <a:cxn ang="0">
                      <a:pos x="163" y="2"/>
                    </a:cxn>
                    <a:cxn ang="0">
                      <a:pos x="172" y="0"/>
                    </a:cxn>
                  </a:cxnLst>
                  <a:rect l="0" t="0" r="r" b="b"/>
                  <a:pathLst>
                    <a:path w="172" h="110">
                      <a:moveTo>
                        <a:pt x="172" y="0"/>
                      </a:moveTo>
                      <a:lnTo>
                        <a:pt x="168" y="1"/>
                      </a:lnTo>
                      <a:lnTo>
                        <a:pt x="168" y="2"/>
                      </a:lnTo>
                      <a:lnTo>
                        <a:pt x="167" y="12"/>
                      </a:lnTo>
                      <a:lnTo>
                        <a:pt x="153" y="34"/>
                      </a:lnTo>
                      <a:lnTo>
                        <a:pt x="143" y="60"/>
                      </a:lnTo>
                      <a:lnTo>
                        <a:pt x="142" y="66"/>
                      </a:lnTo>
                      <a:lnTo>
                        <a:pt x="146" y="70"/>
                      </a:lnTo>
                      <a:lnTo>
                        <a:pt x="147" y="75"/>
                      </a:lnTo>
                      <a:lnTo>
                        <a:pt x="152" y="87"/>
                      </a:lnTo>
                      <a:lnTo>
                        <a:pt x="146" y="103"/>
                      </a:lnTo>
                      <a:lnTo>
                        <a:pt x="145" y="110"/>
                      </a:lnTo>
                      <a:lnTo>
                        <a:pt x="130" y="110"/>
                      </a:lnTo>
                      <a:lnTo>
                        <a:pt x="118" y="108"/>
                      </a:lnTo>
                      <a:lnTo>
                        <a:pt x="108" y="98"/>
                      </a:lnTo>
                      <a:lnTo>
                        <a:pt x="99" y="88"/>
                      </a:lnTo>
                      <a:lnTo>
                        <a:pt x="84" y="83"/>
                      </a:lnTo>
                      <a:lnTo>
                        <a:pt x="76" y="82"/>
                      </a:lnTo>
                      <a:lnTo>
                        <a:pt x="67" y="79"/>
                      </a:lnTo>
                      <a:lnTo>
                        <a:pt x="61" y="71"/>
                      </a:lnTo>
                      <a:lnTo>
                        <a:pt x="49" y="66"/>
                      </a:lnTo>
                      <a:lnTo>
                        <a:pt x="37" y="56"/>
                      </a:lnTo>
                      <a:lnTo>
                        <a:pt x="25" y="51"/>
                      </a:lnTo>
                      <a:lnTo>
                        <a:pt x="8" y="48"/>
                      </a:lnTo>
                      <a:lnTo>
                        <a:pt x="2" y="40"/>
                      </a:lnTo>
                      <a:lnTo>
                        <a:pt x="0" y="26"/>
                      </a:lnTo>
                      <a:lnTo>
                        <a:pt x="1" y="18"/>
                      </a:lnTo>
                      <a:lnTo>
                        <a:pt x="3" y="15"/>
                      </a:lnTo>
                      <a:lnTo>
                        <a:pt x="6" y="10"/>
                      </a:lnTo>
                      <a:lnTo>
                        <a:pt x="9" y="8"/>
                      </a:lnTo>
                      <a:lnTo>
                        <a:pt x="19" y="15"/>
                      </a:lnTo>
                      <a:lnTo>
                        <a:pt x="25" y="15"/>
                      </a:lnTo>
                      <a:lnTo>
                        <a:pt x="41" y="5"/>
                      </a:lnTo>
                      <a:lnTo>
                        <a:pt x="62" y="15"/>
                      </a:lnTo>
                      <a:lnTo>
                        <a:pt x="66" y="22"/>
                      </a:lnTo>
                      <a:lnTo>
                        <a:pt x="73" y="22"/>
                      </a:lnTo>
                      <a:lnTo>
                        <a:pt x="80" y="20"/>
                      </a:lnTo>
                      <a:lnTo>
                        <a:pt x="110" y="16"/>
                      </a:lnTo>
                      <a:lnTo>
                        <a:pt x="119" y="13"/>
                      </a:lnTo>
                      <a:lnTo>
                        <a:pt x="127" y="8"/>
                      </a:lnTo>
                      <a:lnTo>
                        <a:pt x="146" y="8"/>
                      </a:lnTo>
                      <a:lnTo>
                        <a:pt x="152" y="4"/>
                      </a:lnTo>
                      <a:lnTo>
                        <a:pt x="163" y="2"/>
                      </a:lnTo>
                      <a:lnTo>
                        <a:pt x="17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18" name="Freeform 180"/>
                <p:cNvSpPr>
                  <a:spLocks noChangeAspect="1"/>
                </p:cNvSpPr>
                <p:nvPr/>
              </p:nvSpPr>
              <p:spPr bwMode="gray">
                <a:xfrm>
                  <a:off x="2606" y="1991"/>
                  <a:ext cx="16" cy="35"/>
                </a:xfrm>
                <a:custGeom>
                  <a:avLst/>
                  <a:gdLst/>
                  <a:ahLst/>
                  <a:cxnLst>
                    <a:cxn ang="0">
                      <a:pos x="50" y="0"/>
                    </a:cxn>
                    <a:cxn ang="0">
                      <a:pos x="63" y="5"/>
                    </a:cxn>
                    <a:cxn ang="0">
                      <a:pos x="64" y="8"/>
                    </a:cxn>
                    <a:cxn ang="0">
                      <a:pos x="70" y="12"/>
                    </a:cxn>
                    <a:cxn ang="0">
                      <a:pos x="75" y="24"/>
                    </a:cxn>
                    <a:cxn ang="0">
                      <a:pos x="81" y="43"/>
                    </a:cxn>
                    <a:cxn ang="0">
                      <a:pos x="82" y="63"/>
                    </a:cxn>
                    <a:cxn ang="0">
                      <a:pos x="80" y="79"/>
                    </a:cxn>
                    <a:cxn ang="0">
                      <a:pos x="81" y="111"/>
                    </a:cxn>
                    <a:cxn ang="0">
                      <a:pos x="80" y="138"/>
                    </a:cxn>
                    <a:cxn ang="0">
                      <a:pos x="76" y="144"/>
                    </a:cxn>
                    <a:cxn ang="0">
                      <a:pos x="76" y="149"/>
                    </a:cxn>
                    <a:cxn ang="0">
                      <a:pos x="70" y="154"/>
                    </a:cxn>
                    <a:cxn ang="0">
                      <a:pos x="57" y="150"/>
                    </a:cxn>
                    <a:cxn ang="0">
                      <a:pos x="52" y="155"/>
                    </a:cxn>
                    <a:cxn ang="0">
                      <a:pos x="47" y="165"/>
                    </a:cxn>
                    <a:cxn ang="0">
                      <a:pos x="41" y="171"/>
                    </a:cxn>
                    <a:cxn ang="0">
                      <a:pos x="31" y="173"/>
                    </a:cxn>
                    <a:cxn ang="0">
                      <a:pos x="26" y="168"/>
                    </a:cxn>
                    <a:cxn ang="0">
                      <a:pos x="15" y="152"/>
                    </a:cxn>
                    <a:cxn ang="0">
                      <a:pos x="14" y="144"/>
                    </a:cxn>
                    <a:cxn ang="0">
                      <a:pos x="14" y="139"/>
                    </a:cxn>
                    <a:cxn ang="0">
                      <a:pos x="11" y="130"/>
                    </a:cxn>
                    <a:cxn ang="0">
                      <a:pos x="14" y="109"/>
                    </a:cxn>
                    <a:cxn ang="0">
                      <a:pos x="17" y="106"/>
                    </a:cxn>
                    <a:cxn ang="0">
                      <a:pos x="18" y="101"/>
                    </a:cxn>
                    <a:cxn ang="0">
                      <a:pos x="16" y="97"/>
                    </a:cxn>
                    <a:cxn ang="0">
                      <a:pos x="14" y="89"/>
                    </a:cxn>
                    <a:cxn ang="0">
                      <a:pos x="15" y="80"/>
                    </a:cxn>
                    <a:cxn ang="0">
                      <a:pos x="15" y="70"/>
                    </a:cxn>
                    <a:cxn ang="0">
                      <a:pos x="12" y="63"/>
                    </a:cxn>
                    <a:cxn ang="0">
                      <a:pos x="10" y="54"/>
                    </a:cxn>
                    <a:cxn ang="0">
                      <a:pos x="7" y="53"/>
                    </a:cxn>
                    <a:cxn ang="0">
                      <a:pos x="4" y="53"/>
                    </a:cxn>
                    <a:cxn ang="0">
                      <a:pos x="0" y="47"/>
                    </a:cxn>
                    <a:cxn ang="0">
                      <a:pos x="0" y="26"/>
                    </a:cxn>
                    <a:cxn ang="0">
                      <a:pos x="1" y="25"/>
                    </a:cxn>
                    <a:cxn ang="0">
                      <a:pos x="10" y="33"/>
                    </a:cxn>
                    <a:cxn ang="0">
                      <a:pos x="20" y="32"/>
                    </a:cxn>
                    <a:cxn ang="0">
                      <a:pos x="39" y="12"/>
                    </a:cxn>
                    <a:cxn ang="0">
                      <a:pos x="45" y="10"/>
                    </a:cxn>
                    <a:cxn ang="0">
                      <a:pos x="50" y="0"/>
                    </a:cxn>
                  </a:cxnLst>
                  <a:rect l="0" t="0" r="r" b="b"/>
                  <a:pathLst>
                    <a:path w="82" h="173">
                      <a:moveTo>
                        <a:pt x="50" y="0"/>
                      </a:moveTo>
                      <a:lnTo>
                        <a:pt x="63" y="5"/>
                      </a:lnTo>
                      <a:lnTo>
                        <a:pt x="64" y="8"/>
                      </a:lnTo>
                      <a:lnTo>
                        <a:pt x="70" y="12"/>
                      </a:lnTo>
                      <a:lnTo>
                        <a:pt x="75" y="24"/>
                      </a:lnTo>
                      <a:lnTo>
                        <a:pt x="81" y="43"/>
                      </a:lnTo>
                      <a:lnTo>
                        <a:pt x="82" y="63"/>
                      </a:lnTo>
                      <a:lnTo>
                        <a:pt x="80" y="79"/>
                      </a:lnTo>
                      <a:lnTo>
                        <a:pt x="81" y="111"/>
                      </a:lnTo>
                      <a:lnTo>
                        <a:pt x="80" y="138"/>
                      </a:lnTo>
                      <a:lnTo>
                        <a:pt x="76" y="144"/>
                      </a:lnTo>
                      <a:lnTo>
                        <a:pt x="76" y="149"/>
                      </a:lnTo>
                      <a:lnTo>
                        <a:pt x="70" y="154"/>
                      </a:lnTo>
                      <a:lnTo>
                        <a:pt x="57" y="150"/>
                      </a:lnTo>
                      <a:lnTo>
                        <a:pt x="52" y="155"/>
                      </a:lnTo>
                      <a:lnTo>
                        <a:pt x="47" y="165"/>
                      </a:lnTo>
                      <a:lnTo>
                        <a:pt x="41" y="171"/>
                      </a:lnTo>
                      <a:lnTo>
                        <a:pt x="31" y="173"/>
                      </a:lnTo>
                      <a:lnTo>
                        <a:pt x="26" y="168"/>
                      </a:lnTo>
                      <a:lnTo>
                        <a:pt x="15" y="152"/>
                      </a:lnTo>
                      <a:lnTo>
                        <a:pt x="14" y="144"/>
                      </a:lnTo>
                      <a:lnTo>
                        <a:pt x="14" y="139"/>
                      </a:lnTo>
                      <a:lnTo>
                        <a:pt x="11" y="130"/>
                      </a:lnTo>
                      <a:lnTo>
                        <a:pt x="14" y="109"/>
                      </a:lnTo>
                      <a:lnTo>
                        <a:pt x="17" y="106"/>
                      </a:lnTo>
                      <a:lnTo>
                        <a:pt x="18" y="101"/>
                      </a:lnTo>
                      <a:lnTo>
                        <a:pt x="16" y="97"/>
                      </a:lnTo>
                      <a:lnTo>
                        <a:pt x="14" y="89"/>
                      </a:lnTo>
                      <a:lnTo>
                        <a:pt x="15" y="80"/>
                      </a:lnTo>
                      <a:lnTo>
                        <a:pt x="15" y="70"/>
                      </a:lnTo>
                      <a:lnTo>
                        <a:pt x="12" y="63"/>
                      </a:lnTo>
                      <a:lnTo>
                        <a:pt x="10" y="54"/>
                      </a:lnTo>
                      <a:lnTo>
                        <a:pt x="7" y="53"/>
                      </a:lnTo>
                      <a:lnTo>
                        <a:pt x="4" y="53"/>
                      </a:lnTo>
                      <a:lnTo>
                        <a:pt x="0" y="47"/>
                      </a:lnTo>
                      <a:lnTo>
                        <a:pt x="0" y="26"/>
                      </a:lnTo>
                      <a:lnTo>
                        <a:pt x="1" y="25"/>
                      </a:lnTo>
                      <a:lnTo>
                        <a:pt x="10" y="33"/>
                      </a:lnTo>
                      <a:lnTo>
                        <a:pt x="20" y="32"/>
                      </a:lnTo>
                      <a:lnTo>
                        <a:pt x="39" y="12"/>
                      </a:lnTo>
                      <a:lnTo>
                        <a:pt x="45" y="10"/>
                      </a:lnTo>
                      <a:lnTo>
                        <a:pt x="5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19" name="Freeform 181"/>
                <p:cNvSpPr>
                  <a:spLocks noChangeAspect="1"/>
                </p:cNvSpPr>
                <p:nvPr/>
              </p:nvSpPr>
              <p:spPr bwMode="gray">
                <a:xfrm>
                  <a:off x="2589" y="1903"/>
                  <a:ext cx="129" cy="136"/>
                </a:xfrm>
                <a:custGeom>
                  <a:avLst/>
                  <a:gdLst/>
                  <a:ahLst/>
                  <a:cxnLst>
                    <a:cxn ang="0">
                      <a:pos x="195" y="38"/>
                    </a:cxn>
                    <a:cxn ang="0">
                      <a:pos x="186" y="59"/>
                    </a:cxn>
                    <a:cxn ang="0">
                      <a:pos x="147" y="53"/>
                    </a:cxn>
                    <a:cxn ang="0">
                      <a:pos x="125" y="89"/>
                    </a:cxn>
                    <a:cxn ang="0">
                      <a:pos x="98" y="73"/>
                    </a:cxn>
                    <a:cxn ang="0">
                      <a:pos x="75" y="76"/>
                    </a:cxn>
                    <a:cxn ang="0">
                      <a:pos x="23" y="96"/>
                    </a:cxn>
                    <a:cxn ang="0">
                      <a:pos x="5" y="107"/>
                    </a:cxn>
                    <a:cxn ang="0">
                      <a:pos x="2" y="156"/>
                    </a:cxn>
                    <a:cxn ang="0">
                      <a:pos x="11" y="177"/>
                    </a:cxn>
                    <a:cxn ang="0">
                      <a:pos x="13" y="216"/>
                    </a:cxn>
                    <a:cxn ang="0">
                      <a:pos x="48" y="245"/>
                    </a:cxn>
                    <a:cxn ang="0">
                      <a:pos x="64" y="254"/>
                    </a:cxn>
                    <a:cxn ang="0">
                      <a:pos x="94" y="224"/>
                    </a:cxn>
                    <a:cxn ang="0">
                      <a:pos x="132" y="213"/>
                    </a:cxn>
                    <a:cxn ang="0">
                      <a:pos x="195" y="259"/>
                    </a:cxn>
                    <a:cxn ang="0">
                      <a:pos x="231" y="333"/>
                    </a:cxn>
                    <a:cxn ang="0">
                      <a:pos x="259" y="358"/>
                    </a:cxn>
                    <a:cxn ang="0">
                      <a:pos x="309" y="410"/>
                    </a:cxn>
                    <a:cxn ang="0">
                      <a:pos x="379" y="444"/>
                    </a:cxn>
                    <a:cxn ang="0">
                      <a:pos x="421" y="479"/>
                    </a:cxn>
                    <a:cxn ang="0">
                      <a:pos x="444" y="488"/>
                    </a:cxn>
                    <a:cxn ang="0">
                      <a:pos x="455" y="520"/>
                    </a:cxn>
                    <a:cxn ang="0">
                      <a:pos x="483" y="527"/>
                    </a:cxn>
                    <a:cxn ang="0">
                      <a:pos x="498" y="559"/>
                    </a:cxn>
                    <a:cxn ang="0">
                      <a:pos x="507" y="624"/>
                    </a:cxn>
                    <a:cxn ang="0">
                      <a:pos x="492" y="661"/>
                    </a:cxn>
                    <a:cxn ang="0">
                      <a:pos x="496" y="681"/>
                    </a:cxn>
                    <a:cxn ang="0">
                      <a:pos x="522" y="661"/>
                    </a:cxn>
                    <a:cxn ang="0">
                      <a:pos x="540" y="643"/>
                    </a:cxn>
                    <a:cxn ang="0">
                      <a:pos x="562" y="607"/>
                    </a:cxn>
                    <a:cxn ang="0">
                      <a:pos x="568" y="585"/>
                    </a:cxn>
                    <a:cxn ang="0">
                      <a:pos x="549" y="558"/>
                    </a:cxn>
                    <a:cxn ang="0">
                      <a:pos x="551" y="511"/>
                    </a:cxn>
                    <a:cxn ang="0">
                      <a:pos x="604" y="512"/>
                    </a:cxn>
                    <a:cxn ang="0">
                      <a:pos x="637" y="546"/>
                    </a:cxn>
                    <a:cxn ang="0">
                      <a:pos x="636" y="511"/>
                    </a:cxn>
                    <a:cxn ang="0">
                      <a:pos x="572" y="460"/>
                    </a:cxn>
                    <a:cxn ang="0">
                      <a:pos x="510" y="430"/>
                    </a:cxn>
                    <a:cxn ang="0">
                      <a:pos x="508" y="414"/>
                    </a:cxn>
                    <a:cxn ang="0">
                      <a:pos x="500" y="392"/>
                    </a:cxn>
                    <a:cxn ang="0">
                      <a:pos x="465" y="394"/>
                    </a:cxn>
                    <a:cxn ang="0">
                      <a:pos x="437" y="382"/>
                    </a:cxn>
                    <a:cxn ang="0">
                      <a:pos x="405" y="345"/>
                    </a:cxn>
                    <a:cxn ang="0">
                      <a:pos x="382" y="285"/>
                    </a:cxn>
                    <a:cxn ang="0">
                      <a:pos x="362" y="263"/>
                    </a:cxn>
                    <a:cxn ang="0">
                      <a:pos x="314" y="230"/>
                    </a:cxn>
                    <a:cxn ang="0">
                      <a:pos x="308" y="177"/>
                    </a:cxn>
                    <a:cxn ang="0">
                      <a:pos x="304" y="156"/>
                    </a:cxn>
                    <a:cxn ang="0">
                      <a:pos x="318" y="126"/>
                    </a:cxn>
                    <a:cxn ang="0">
                      <a:pos x="366" y="111"/>
                    </a:cxn>
                    <a:cxn ang="0">
                      <a:pos x="379" y="121"/>
                    </a:cxn>
                    <a:cxn ang="0">
                      <a:pos x="393" y="119"/>
                    </a:cxn>
                    <a:cxn ang="0">
                      <a:pos x="385" y="105"/>
                    </a:cxn>
                    <a:cxn ang="0">
                      <a:pos x="371" y="84"/>
                    </a:cxn>
                    <a:cxn ang="0">
                      <a:pos x="367" y="69"/>
                    </a:cxn>
                    <a:cxn ang="0">
                      <a:pos x="372" y="47"/>
                    </a:cxn>
                    <a:cxn ang="0">
                      <a:pos x="313" y="31"/>
                    </a:cxn>
                    <a:cxn ang="0">
                      <a:pos x="296" y="3"/>
                    </a:cxn>
                    <a:cxn ang="0">
                      <a:pos x="272" y="8"/>
                    </a:cxn>
                    <a:cxn ang="0">
                      <a:pos x="215" y="22"/>
                    </a:cxn>
                  </a:cxnLst>
                  <a:rect l="0" t="0" r="r" b="b"/>
                  <a:pathLst>
                    <a:path w="645" h="681">
                      <a:moveTo>
                        <a:pt x="201" y="17"/>
                      </a:moveTo>
                      <a:lnTo>
                        <a:pt x="199" y="28"/>
                      </a:lnTo>
                      <a:lnTo>
                        <a:pt x="199" y="36"/>
                      </a:lnTo>
                      <a:lnTo>
                        <a:pt x="195" y="38"/>
                      </a:lnTo>
                      <a:lnTo>
                        <a:pt x="184" y="40"/>
                      </a:lnTo>
                      <a:lnTo>
                        <a:pt x="183" y="46"/>
                      </a:lnTo>
                      <a:lnTo>
                        <a:pt x="184" y="53"/>
                      </a:lnTo>
                      <a:lnTo>
                        <a:pt x="186" y="59"/>
                      </a:lnTo>
                      <a:lnTo>
                        <a:pt x="185" y="63"/>
                      </a:lnTo>
                      <a:lnTo>
                        <a:pt x="164" y="59"/>
                      </a:lnTo>
                      <a:lnTo>
                        <a:pt x="153" y="58"/>
                      </a:lnTo>
                      <a:lnTo>
                        <a:pt x="147" y="53"/>
                      </a:lnTo>
                      <a:lnTo>
                        <a:pt x="140" y="49"/>
                      </a:lnTo>
                      <a:lnTo>
                        <a:pt x="137" y="60"/>
                      </a:lnTo>
                      <a:lnTo>
                        <a:pt x="126" y="79"/>
                      </a:lnTo>
                      <a:lnTo>
                        <a:pt x="125" y="89"/>
                      </a:lnTo>
                      <a:lnTo>
                        <a:pt x="123" y="94"/>
                      </a:lnTo>
                      <a:lnTo>
                        <a:pt x="115" y="89"/>
                      </a:lnTo>
                      <a:lnTo>
                        <a:pt x="109" y="81"/>
                      </a:lnTo>
                      <a:lnTo>
                        <a:pt x="98" y="73"/>
                      </a:lnTo>
                      <a:lnTo>
                        <a:pt x="92" y="53"/>
                      </a:lnTo>
                      <a:lnTo>
                        <a:pt x="81" y="59"/>
                      </a:lnTo>
                      <a:lnTo>
                        <a:pt x="75" y="68"/>
                      </a:lnTo>
                      <a:lnTo>
                        <a:pt x="75" y="76"/>
                      </a:lnTo>
                      <a:lnTo>
                        <a:pt x="71" y="81"/>
                      </a:lnTo>
                      <a:lnTo>
                        <a:pt x="60" y="90"/>
                      </a:lnTo>
                      <a:lnTo>
                        <a:pt x="48" y="90"/>
                      </a:lnTo>
                      <a:lnTo>
                        <a:pt x="23" y="96"/>
                      </a:lnTo>
                      <a:lnTo>
                        <a:pt x="14" y="96"/>
                      </a:lnTo>
                      <a:lnTo>
                        <a:pt x="5" y="97"/>
                      </a:lnTo>
                      <a:lnTo>
                        <a:pt x="3" y="102"/>
                      </a:lnTo>
                      <a:lnTo>
                        <a:pt x="5" y="107"/>
                      </a:lnTo>
                      <a:lnTo>
                        <a:pt x="16" y="133"/>
                      </a:lnTo>
                      <a:lnTo>
                        <a:pt x="18" y="143"/>
                      </a:lnTo>
                      <a:lnTo>
                        <a:pt x="7" y="150"/>
                      </a:lnTo>
                      <a:lnTo>
                        <a:pt x="2" y="156"/>
                      </a:lnTo>
                      <a:lnTo>
                        <a:pt x="0" y="165"/>
                      </a:lnTo>
                      <a:lnTo>
                        <a:pt x="1" y="170"/>
                      </a:lnTo>
                      <a:lnTo>
                        <a:pt x="2" y="175"/>
                      </a:lnTo>
                      <a:lnTo>
                        <a:pt x="11" y="177"/>
                      </a:lnTo>
                      <a:lnTo>
                        <a:pt x="12" y="186"/>
                      </a:lnTo>
                      <a:lnTo>
                        <a:pt x="10" y="194"/>
                      </a:lnTo>
                      <a:lnTo>
                        <a:pt x="11" y="205"/>
                      </a:lnTo>
                      <a:lnTo>
                        <a:pt x="13" y="216"/>
                      </a:lnTo>
                      <a:lnTo>
                        <a:pt x="19" y="225"/>
                      </a:lnTo>
                      <a:lnTo>
                        <a:pt x="44" y="227"/>
                      </a:lnTo>
                      <a:lnTo>
                        <a:pt x="48" y="236"/>
                      </a:lnTo>
                      <a:lnTo>
                        <a:pt x="48" y="245"/>
                      </a:lnTo>
                      <a:lnTo>
                        <a:pt x="45" y="251"/>
                      </a:lnTo>
                      <a:lnTo>
                        <a:pt x="46" y="254"/>
                      </a:lnTo>
                      <a:lnTo>
                        <a:pt x="54" y="254"/>
                      </a:lnTo>
                      <a:lnTo>
                        <a:pt x="64" y="254"/>
                      </a:lnTo>
                      <a:lnTo>
                        <a:pt x="80" y="247"/>
                      </a:lnTo>
                      <a:lnTo>
                        <a:pt x="81" y="240"/>
                      </a:lnTo>
                      <a:lnTo>
                        <a:pt x="89" y="226"/>
                      </a:lnTo>
                      <a:lnTo>
                        <a:pt x="94" y="224"/>
                      </a:lnTo>
                      <a:lnTo>
                        <a:pt x="97" y="218"/>
                      </a:lnTo>
                      <a:lnTo>
                        <a:pt x="114" y="210"/>
                      </a:lnTo>
                      <a:lnTo>
                        <a:pt x="123" y="210"/>
                      </a:lnTo>
                      <a:lnTo>
                        <a:pt x="132" y="213"/>
                      </a:lnTo>
                      <a:lnTo>
                        <a:pt x="173" y="236"/>
                      </a:lnTo>
                      <a:lnTo>
                        <a:pt x="190" y="243"/>
                      </a:lnTo>
                      <a:lnTo>
                        <a:pt x="193" y="248"/>
                      </a:lnTo>
                      <a:lnTo>
                        <a:pt x="195" y="259"/>
                      </a:lnTo>
                      <a:lnTo>
                        <a:pt x="207" y="294"/>
                      </a:lnTo>
                      <a:lnTo>
                        <a:pt x="211" y="306"/>
                      </a:lnTo>
                      <a:lnTo>
                        <a:pt x="210" y="313"/>
                      </a:lnTo>
                      <a:lnTo>
                        <a:pt x="231" y="333"/>
                      </a:lnTo>
                      <a:lnTo>
                        <a:pt x="241" y="345"/>
                      </a:lnTo>
                      <a:lnTo>
                        <a:pt x="244" y="361"/>
                      </a:lnTo>
                      <a:lnTo>
                        <a:pt x="252" y="358"/>
                      </a:lnTo>
                      <a:lnTo>
                        <a:pt x="259" y="358"/>
                      </a:lnTo>
                      <a:lnTo>
                        <a:pt x="269" y="365"/>
                      </a:lnTo>
                      <a:lnTo>
                        <a:pt x="282" y="386"/>
                      </a:lnTo>
                      <a:lnTo>
                        <a:pt x="292" y="387"/>
                      </a:lnTo>
                      <a:lnTo>
                        <a:pt x="309" y="410"/>
                      </a:lnTo>
                      <a:lnTo>
                        <a:pt x="323" y="424"/>
                      </a:lnTo>
                      <a:lnTo>
                        <a:pt x="347" y="444"/>
                      </a:lnTo>
                      <a:lnTo>
                        <a:pt x="352" y="442"/>
                      </a:lnTo>
                      <a:lnTo>
                        <a:pt x="379" y="444"/>
                      </a:lnTo>
                      <a:lnTo>
                        <a:pt x="385" y="445"/>
                      </a:lnTo>
                      <a:lnTo>
                        <a:pt x="400" y="462"/>
                      </a:lnTo>
                      <a:lnTo>
                        <a:pt x="404" y="472"/>
                      </a:lnTo>
                      <a:lnTo>
                        <a:pt x="421" y="479"/>
                      </a:lnTo>
                      <a:lnTo>
                        <a:pt x="422" y="482"/>
                      </a:lnTo>
                      <a:lnTo>
                        <a:pt x="421" y="490"/>
                      </a:lnTo>
                      <a:lnTo>
                        <a:pt x="440" y="487"/>
                      </a:lnTo>
                      <a:lnTo>
                        <a:pt x="444" y="488"/>
                      </a:lnTo>
                      <a:lnTo>
                        <a:pt x="449" y="494"/>
                      </a:lnTo>
                      <a:lnTo>
                        <a:pt x="453" y="505"/>
                      </a:lnTo>
                      <a:lnTo>
                        <a:pt x="451" y="512"/>
                      </a:lnTo>
                      <a:lnTo>
                        <a:pt x="455" y="520"/>
                      </a:lnTo>
                      <a:lnTo>
                        <a:pt x="467" y="525"/>
                      </a:lnTo>
                      <a:lnTo>
                        <a:pt x="473" y="530"/>
                      </a:lnTo>
                      <a:lnTo>
                        <a:pt x="478" y="537"/>
                      </a:lnTo>
                      <a:lnTo>
                        <a:pt x="483" y="527"/>
                      </a:lnTo>
                      <a:lnTo>
                        <a:pt x="487" y="527"/>
                      </a:lnTo>
                      <a:lnTo>
                        <a:pt x="495" y="539"/>
                      </a:lnTo>
                      <a:lnTo>
                        <a:pt x="495" y="546"/>
                      </a:lnTo>
                      <a:lnTo>
                        <a:pt x="498" y="559"/>
                      </a:lnTo>
                      <a:lnTo>
                        <a:pt x="510" y="578"/>
                      </a:lnTo>
                      <a:lnTo>
                        <a:pt x="513" y="596"/>
                      </a:lnTo>
                      <a:lnTo>
                        <a:pt x="522" y="617"/>
                      </a:lnTo>
                      <a:lnTo>
                        <a:pt x="507" y="624"/>
                      </a:lnTo>
                      <a:lnTo>
                        <a:pt x="500" y="629"/>
                      </a:lnTo>
                      <a:lnTo>
                        <a:pt x="503" y="640"/>
                      </a:lnTo>
                      <a:lnTo>
                        <a:pt x="496" y="651"/>
                      </a:lnTo>
                      <a:lnTo>
                        <a:pt x="492" y="661"/>
                      </a:lnTo>
                      <a:lnTo>
                        <a:pt x="494" y="673"/>
                      </a:lnTo>
                      <a:lnTo>
                        <a:pt x="496" y="681"/>
                      </a:lnTo>
                      <a:lnTo>
                        <a:pt x="496" y="678"/>
                      </a:lnTo>
                      <a:lnTo>
                        <a:pt x="496" y="681"/>
                      </a:lnTo>
                      <a:lnTo>
                        <a:pt x="503" y="681"/>
                      </a:lnTo>
                      <a:lnTo>
                        <a:pt x="511" y="681"/>
                      </a:lnTo>
                      <a:lnTo>
                        <a:pt x="514" y="678"/>
                      </a:lnTo>
                      <a:lnTo>
                        <a:pt x="522" y="661"/>
                      </a:lnTo>
                      <a:lnTo>
                        <a:pt x="525" y="656"/>
                      </a:lnTo>
                      <a:lnTo>
                        <a:pt x="532" y="651"/>
                      </a:lnTo>
                      <a:lnTo>
                        <a:pt x="538" y="649"/>
                      </a:lnTo>
                      <a:lnTo>
                        <a:pt x="540" y="643"/>
                      </a:lnTo>
                      <a:lnTo>
                        <a:pt x="541" y="621"/>
                      </a:lnTo>
                      <a:lnTo>
                        <a:pt x="544" y="616"/>
                      </a:lnTo>
                      <a:lnTo>
                        <a:pt x="553" y="613"/>
                      </a:lnTo>
                      <a:lnTo>
                        <a:pt x="562" y="607"/>
                      </a:lnTo>
                      <a:lnTo>
                        <a:pt x="567" y="607"/>
                      </a:lnTo>
                      <a:lnTo>
                        <a:pt x="570" y="603"/>
                      </a:lnTo>
                      <a:lnTo>
                        <a:pt x="570" y="590"/>
                      </a:lnTo>
                      <a:lnTo>
                        <a:pt x="568" y="585"/>
                      </a:lnTo>
                      <a:lnTo>
                        <a:pt x="567" y="575"/>
                      </a:lnTo>
                      <a:lnTo>
                        <a:pt x="564" y="570"/>
                      </a:lnTo>
                      <a:lnTo>
                        <a:pt x="554" y="564"/>
                      </a:lnTo>
                      <a:lnTo>
                        <a:pt x="549" y="558"/>
                      </a:lnTo>
                      <a:lnTo>
                        <a:pt x="538" y="553"/>
                      </a:lnTo>
                      <a:lnTo>
                        <a:pt x="538" y="543"/>
                      </a:lnTo>
                      <a:lnTo>
                        <a:pt x="543" y="523"/>
                      </a:lnTo>
                      <a:lnTo>
                        <a:pt x="551" y="511"/>
                      </a:lnTo>
                      <a:lnTo>
                        <a:pt x="564" y="499"/>
                      </a:lnTo>
                      <a:lnTo>
                        <a:pt x="575" y="496"/>
                      </a:lnTo>
                      <a:lnTo>
                        <a:pt x="591" y="509"/>
                      </a:lnTo>
                      <a:lnTo>
                        <a:pt x="604" y="512"/>
                      </a:lnTo>
                      <a:lnTo>
                        <a:pt x="615" y="519"/>
                      </a:lnTo>
                      <a:lnTo>
                        <a:pt x="619" y="527"/>
                      </a:lnTo>
                      <a:lnTo>
                        <a:pt x="626" y="539"/>
                      </a:lnTo>
                      <a:lnTo>
                        <a:pt x="637" y="546"/>
                      </a:lnTo>
                      <a:lnTo>
                        <a:pt x="637" y="543"/>
                      </a:lnTo>
                      <a:lnTo>
                        <a:pt x="645" y="527"/>
                      </a:lnTo>
                      <a:lnTo>
                        <a:pt x="642" y="520"/>
                      </a:lnTo>
                      <a:lnTo>
                        <a:pt x="636" y="511"/>
                      </a:lnTo>
                      <a:lnTo>
                        <a:pt x="626" y="500"/>
                      </a:lnTo>
                      <a:lnTo>
                        <a:pt x="615" y="482"/>
                      </a:lnTo>
                      <a:lnTo>
                        <a:pt x="580" y="468"/>
                      </a:lnTo>
                      <a:lnTo>
                        <a:pt x="572" y="460"/>
                      </a:lnTo>
                      <a:lnTo>
                        <a:pt x="560" y="452"/>
                      </a:lnTo>
                      <a:lnTo>
                        <a:pt x="524" y="437"/>
                      </a:lnTo>
                      <a:lnTo>
                        <a:pt x="516" y="433"/>
                      </a:lnTo>
                      <a:lnTo>
                        <a:pt x="510" y="430"/>
                      </a:lnTo>
                      <a:lnTo>
                        <a:pt x="506" y="430"/>
                      </a:lnTo>
                      <a:lnTo>
                        <a:pt x="502" y="426"/>
                      </a:lnTo>
                      <a:lnTo>
                        <a:pt x="502" y="420"/>
                      </a:lnTo>
                      <a:lnTo>
                        <a:pt x="508" y="414"/>
                      </a:lnTo>
                      <a:lnTo>
                        <a:pt x="516" y="409"/>
                      </a:lnTo>
                      <a:lnTo>
                        <a:pt x="517" y="401"/>
                      </a:lnTo>
                      <a:lnTo>
                        <a:pt x="511" y="392"/>
                      </a:lnTo>
                      <a:lnTo>
                        <a:pt x="500" y="392"/>
                      </a:lnTo>
                      <a:lnTo>
                        <a:pt x="496" y="394"/>
                      </a:lnTo>
                      <a:lnTo>
                        <a:pt x="503" y="392"/>
                      </a:lnTo>
                      <a:lnTo>
                        <a:pt x="496" y="394"/>
                      </a:lnTo>
                      <a:lnTo>
                        <a:pt x="465" y="394"/>
                      </a:lnTo>
                      <a:lnTo>
                        <a:pt x="465" y="403"/>
                      </a:lnTo>
                      <a:lnTo>
                        <a:pt x="453" y="390"/>
                      </a:lnTo>
                      <a:lnTo>
                        <a:pt x="442" y="382"/>
                      </a:lnTo>
                      <a:lnTo>
                        <a:pt x="437" y="382"/>
                      </a:lnTo>
                      <a:lnTo>
                        <a:pt x="435" y="374"/>
                      </a:lnTo>
                      <a:lnTo>
                        <a:pt x="431" y="374"/>
                      </a:lnTo>
                      <a:lnTo>
                        <a:pt x="410" y="354"/>
                      </a:lnTo>
                      <a:lnTo>
                        <a:pt x="405" y="345"/>
                      </a:lnTo>
                      <a:lnTo>
                        <a:pt x="398" y="332"/>
                      </a:lnTo>
                      <a:lnTo>
                        <a:pt x="392" y="313"/>
                      </a:lnTo>
                      <a:lnTo>
                        <a:pt x="388" y="309"/>
                      </a:lnTo>
                      <a:lnTo>
                        <a:pt x="382" y="285"/>
                      </a:lnTo>
                      <a:lnTo>
                        <a:pt x="374" y="270"/>
                      </a:lnTo>
                      <a:lnTo>
                        <a:pt x="369" y="267"/>
                      </a:lnTo>
                      <a:lnTo>
                        <a:pt x="363" y="267"/>
                      </a:lnTo>
                      <a:lnTo>
                        <a:pt x="362" y="263"/>
                      </a:lnTo>
                      <a:lnTo>
                        <a:pt x="347" y="254"/>
                      </a:lnTo>
                      <a:lnTo>
                        <a:pt x="341" y="247"/>
                      </a:lnTo>
                      <a:lnTo>
                        <a:pt x="320" y="237"/>
                      </a:lnTo>
                      <a:lnTo>
                        <a:pt x="314" y="230"/>
                      </a:lnTo>
                      <a:lnTo>
                        <a:pt x="309" y="220"/>
                      </a:lnTo>
                      <a:lnTo>
                        <a:pt x="306" y="211"/>
                      </a:lnTo>
                      <a:lnTo>
                        <a:pt x="306" y="193"/>
                      </a:lnTo>
                      <a:lnTo>
                        <a:pt x="308" y="177"/>
                      </a:lnTo>
                      <a:lnTo>
                        <a:pt x="313" y="172"/>
                      </a:lnTo>
                      <a:lnTo>
                        <a:pt x="314" y="165"/>
                      </a:lnTo>
                      <a:lnTo>
                        <a:pt x="312" y="159"/>
                      </a:lnTo>
                      <a:lnTo>
                        <a:pt x="304" y="156"/>
                      </a:lnTo>
                      <a:lnTo>
                        <a:pt x="302" y="141"/>
                      </a:lnTo>
                      <a:lnTo>
                        <a:pt x="304" y="134"/>
                      </a:lnTo>
                      <a:lnTo>
                        <a:pt x="314" y="126"/>
                      </a:lnTo>
                      <a:lnTo>
                        <a:pt x="318" y="126"/>
                      </a:lnTo>
                      <a:lnTo>
                        <a:pt x="319" y="127"/>
                      </a:lnTo>
                      <a:lnTo>
                        <a:pt x="324" y="126"/>
                      </a:lnTo>
                      <a:lnTo>
                        <a:pt x="357" y="108"/>
                      </a:lnTo>
                      <a:lnTo>
                        <a:pt x="366" y="111"/>
                      </a:lnTo>
                      <a:lnTo>
                        <a:pt x="376" y="106"/>
                      </a:lnTo>
                      <a:lnTo>
                        <a:pt x="382" y="107"/>
                      </a:lnTo>
                      <a:lnTo>
                        <a:pt x="383" y="113"/>
                      </a:lnTo>
                      <a:lnTo>
                        <a:pt x="379" y="121"/>
                      </a:lnTo>
                      <a:lnTo>
                        <a:pt x="379" y="122"/>
                      </a:lnTo>
                      <a:lnTo>
                        <a:pt x="384" y="123"/>
                      </a:lnTo>
                      <a:lnTo>
                        <a:pt x="389" y="122"/>
                      </a:lnTo>
                      <a:lnTo>
                        <a:pt x="393" y="119"/>
                      </a:lnTo>
                      <a:lnTo>
                        <a:pt x="394" y="114"/>
                      </a:lnTo>
                      <a:lnTo>
                        <a:pt x="392" y="111"/>
                      </a:lnTo>
                      <a:lnTo>
                        <a:pt x="388" y="110"/>
                      </a:lnTo>
                      <a:lnTo>
                        <a:pt x="385" y="105"/>
                      </a:lnTo>
                      <a:lnTo>
                        <a:pt x="378" y="101"/>
                      </a:lnTo>
                      <a:lnTo>
                        <a:pt x="376" y="98"/>
                      </a:lnTo>
                      <a:lnTo>
                        <a:pt x="376" y="90"/>
                      </a:lnTo>
                      <a:lnTo>
                        <a:pt x="371" y="84"/>
                      </a:lnTo>
                      <a:lnTo>
                        <a:pt x="372" y="76"/>
                      </a:lnTo>
                      <a:lnTo>
                        <a:pt x="374" y="69"/>
                      </a:lnTo>
                      <a:lnTo>
                        <a:pt x="369" y="70"/>
                      </a:lnTo>
                      <a:lnTo>
                        <a:pt x="367" y="69"/>
                      </a:lnTo>
                      <a:lnTo>
                        <a:pt x="367" y="64"/>
                      </a:lnTo>
                      <a:lnTo>
                        <a:pt x="369" y="57"/>
                      </a:lnTo>
                      <a:lnTo>
                        <a:pt x="381" y="47"/>
                      </a:lnTo>
                      <a:lnTo>
                        <a:pt x="372" y="47"/>
                      </a:lnTo>
                      <a:lnTo>
                        <a:pt x="358" y="42"/>
                      </a:lnTo>
                      <a:lnTo>
                        <a:pt x="328" y="37"/>
                      </a:lnTo>
                      <a:lnTo>
                        <a:pt x="318" y="31"/>
                      </a:lnTo>
                      <a:lnTo>
                        <a:pt x="313" y="31"/>
                      </a:lnTo>
                      <a:lnTo>
                        <a:pt x="302" y="22"/>
                      </a:lnTo>
                      <a:lnTo>
                        <a:pt x="298" y="15"/>
                      </a:lnTo>
                      <a:lnTo>
                        <a:pt x="296" y="8"/>
                      </a:lnTo>
                      <a:lnTo>
                        <a:pt x="296" y="3"/>
                      </a:lnTo>
                      <a:lnTo>
                        <a:pt x="293" y="0"/>
                      </a:lnTo>
                      <a:lnTo>
                        <a:pt x="287" y="1"/>
                      </a:lnTo>
                      <a:lnTo>
                        <a:pt x="282" y="5"/>
                      </a:lnTo>
                      <a:lnTo>
                        <a:pt x="272" y="8"/>
                      </a:lnTo>
                      <a:lnTo>
                        <a:pt x="254" y="9"/>
                      </a:lnTo>
                      <a:lnTo>
                        <a:pt x="234" y="16"/>
                      </a:lnTo>
                      <a:lnTo>
                        <a:pt x="218" y="21"/>
                      </a:lnTo>
                      <a:lnTo>
                        <a:pt x="215" y="22"/>
                      </a:lnTo>
                      <a:lnTo>
                        <a:pt x="201" y="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175" name="Freeform 182"/>
              <p:cNvSpPr>
                <a:spLocks noChangeAspect="1"/>
              </p:cNvSpPr>
              <p:nvPr/>
            </p:nvSpPr>
            <p:spPr bwMode="gray">
              <a:xfrm>
                <a:off x="4858544" y="2684810"/>
                <a:ext cx="11113" cy="17463"/>
              </a:xfrm>
              <a:custGeom>
                <a:avLst/>
                <a:gdLst/>
                <a:ahLst/>
                <a:cxnLst>
                  <a:cxn ang="0">
                    <a:pos x="21" y="53"/>
                  </a:cxn>
                  <a:cxn ang="0">
                    <a:pos x="33" y="52"/>
                  </a:cxn>
                  <a:cxn ang="0">
                    <a:pos x="38" y="45"/>
                  </a:cxn>
                  <a:cxn ang="0">
                    <a:pos x="37" y="33"/>
                  </a:cxn>
                  <a:cxn ang="0">
                    <a:pos x="33" y="26"/>
                  </a:cxn>
                  <a:cxn ang="0">
                    <a:pos x="28" y="18"/>
                  </a:cxn>
                  <a:cxn ang="0">
                    <a:pos x="28" y="11"/>
                  </a:cxn>
                  <a:cxn ang="0">
                    <a:pos x="30" y="4"/>
                  </a:cxn>
                  <a:cxn ang="0">
                    <a:pos x="22" y="0"/>
                  </a:cxn>
                  <a:cxn ang="0">
                    <a:pos x="16" y="0"/>
                  </a:cxn>
                  <a:cxn ang="0">
                    <a:pos x="6" y="7"/>
                  </a:cxn>
                  <a:cxn ang="0">
                    <a:pos x="0" y="20"/>
                  </a:cxn>
                  <a:cxn ang="0">
                    <a:pos x="3" y="33"/>
                  </a:cxn>
                  <a:cxn ang="0">
                    <a:pos x="3" y="48"/>
                  </a:cxn>
                  <a:cxn ang="0">
                    <a:pos x="21" y="53"/>
                  </a:cxn>
                </a:cxnLst>
                <a:rect l="0" t="0" r="r" b="b"/>
                <a:pathLst>
                  <a:path w="38" h="53">
                    <a:moveTo>
                      <a:pt x="21" y="53"/>
                    </a:moveTo>
                    <a:lnTo>
                      <a:pt x="33" y="52"/>
                    </a:lnTo>
                    <a:lnTo>
                      <a:pt x="38" y="45"/>
                    </a:lnTo>
                    <a:lnTo>
                      <a:pt x="37" y="33"/>
                    </a:lnTo>
                    <a:lnTo>
                      <a:pt x="33" y="26"/>
                    </a:lnTo>
                    <a:lnTo>
                      <a:pt x="28" y="18"/>
                    </a:lnTo>
                    <a:lnTo>
                      <a:pt x="28" y="11"/>
                    </a:lnTo>
                    <a:lnTo>
                      <a:pt x="30" y="4"/>
                    </a:lnTo>
                    <a:lnTo>
                      <a:pt x="22" y="0"/>
                    </a:lnTo>
                    <a:lnTo>
                      <a:pt x="16" y="0"/>
                    </a:lnTo>
                    <a:lnTo>
                      <a:pt x="6" y="7"/>
                    </a:lnTo>
                    <a:lnTo>
                      <a:pt x="0" y="20"/>
                    </a:lnTo>
                    <a:lnTo>
                      <a:pt x="3" y="33"/>
                    </a:lnTo>
                    <a:lnTo>
                      <a:pt x="3" y="48"/>
                    </a:lnTo>
                    <a:lnTo>
                      <a:pt x="21" y="5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76" name="Freeform 183"/>
              <p:cNvSpPr>
                <a:spLocks noChangeAspect="1"/>
              </p:cNvSpPr>
              <p:nvPr/>
            </p:nvSpPr>
            <p:spPr bwMode="gray">
              <a:xfrm>
                <a:off x="4863306" y="2751485"/>
                <a:ext cx="77788" cy="44450"/>
              </a:xfrm>
              <a:custGeom>
                <a:avLst/>
                <a:gdLst/>
                <a:ahLst/>
                <a:cxnLst>
                  <a:cxn ang="0">
                    <a:pos x="52" y="131"/>
                  </a:cxn>
                  <a:cxn ang="0">
                    <a:pos x="42" y="119"/>
                  </a:cxn>
                  <a:cxn ang="0">
                    <a:pos x="38" y="100"/>
                  </a:cxn>
                  <a:cxn ang="0">
                    <a:pos x="10" y="117"/>
                  </a:cxn>
                  <a:cxn ang="0">
                    <a:pos x="0" y="119"/>
                  </a:cxn>
                  <a:cxn ang="0">
                    <a:pos x="5" y="84"/>
                  </a:cxn>
                  <a:cxn ang="0">
                    <a:pos x="13" y="74"/>
                  </a:cxn>
                  <a:cxn ang="0">
                    <a:pos x="21" y="67"/>
                  </a:cxn>
                  <a:cxn ang="0">
                    <a:pos x="30" y="49"/>
                  </a:cxn>
                  <a:cxn ang="0">
                    <a:pos x="50" y="18"/>
                  </a:cxn>
                  <a:cxn ang="0">
                    <a:pos x="70" y="13"/>
                  </a:cxn>
                  <a:cxn ang="0">
                    <a:pos x="85" y="3"/>
                  </a:cxn>
                  <a:cxn ang="0">
                    <a:pos x="127" y="6"/>
                  </a:cxn>
                  <a:cxn ang="0">
                    <a:pos x="172" y="6"/>
                  </a:cxn>
                  <a:cxn ang="0">
                    <a:pos x="197" y="22"/>
                  </a:cxn>
                  <a:cxn ang="0">
                    <a:pos x="193" y="40"/>
                  </a:cxn>
                  <a:cxn ang="0">
                    <a:pos x="207" y="57"/>
                  </a:cxn>
                  <a:cxn ang="0">
                    <a:pos x="226" y="63"/>
                  </a:cxn>
                  <a:cxn ang="0">
                    <a:pos x="241" y="63"/>
                  </a:cxn>
                  <a:cxn ang="0">
                    <a:pos x="239" y="82"/>
                  </a:cxn>
                  <a:cxn ang="0">
                    <a:pos x="224" y="86"/>
                  </a:cxn>
                  <a:cxn ang="0">
                    <a:pos x="224" y="99"/>
                  </a:cxn>
                  <a:cxn ang="0">
                    <a:pos x="225" y="109"/>
                  </a:cxn>
                  <a:cxn ang="0">
                    <a:pos x="193" y="104"/>
                  </a:cxn>
                  <a:cxn ang="0">
                    <a:pos x="180" y="95"/>
                  </a:cxn>
                  <a:cxn ang="0">
                    <a:pos x="166" y="126"/>
                  </a:cxn>
                  <a:cxn ang="0">
                    <a:pos x="163" y="140"/>
                  </a:cxn>
                  <a:cxn ang="0">
                    <a:pos x="149" y="127"/>
                  </a:cxn>
                  <a:cxn ang="0">
                    <a:pos x="132" y="99"/>
                  </a:cxn>
                  <a:cxn ang="0">
                    <a:pos x="115" y="114"/>
                  </a:cxn>
                  <a:cxn ang="0">
                    <a:pos x="111" y="127"/>
                  </a:cxn>
                  <a:cxn ang="0">
                    <a:pos x="88" y="136"/>
                  </a:cxn>
                  <a:cxn ang="0">
                    <a:pos x="54" y="142"/>
                  </a:cxn>
                </a:cxnLst>
                <a:rect l="0" t="0" r="r" b="b"/>
                <a:pathLst>
                  <a:path w="241" h="142">
                    <a:moveTo>
                      <a:pt x="54" y="142"/>
                    </a:moveTo>
                    <a:lnTo>
                      <a:pt x="52" y="131"/>
                    </a:lnTo>
                    <a:lnTo>
                      <a:pt x="45" y="130"/>
                    </a:lnTo>
                    <a:lnTo>
                      <a:pt x="42" y="119"/>
                    </a:lnTo>
                    <a:lnTo>
                      <a:pt x="42" y="101"/>
                    </a:lnTo>
                    <a:lnTo>
                      <a:pt x="38" y="100"/>
                    </a:lnTo>
                    <a:lnTo>
                      <a:pt x="21" y="100"/>
                    </a:lnTo>
                    <a:lnTo>
                      <a:pt x="10" y="117"/>
                    </a:lnTo>
                    <a:lnTo>
                      <a:pt x="4" y="121"/>
                    </a:lnTo>
                    <a:lnTo>
                      <a:pt x="0" y="119"/>
                    </a:lnTo>
                    <a:lnTo>
                      <a:pt x="2" y="97"/>
                    </a:lnTo>
                    <a:lnTo>
                      <a:pt x="5" y="84"/>
                    </a:lnTo>
                    <a:lnTo>
                      <a:pt x="9" y="81"/>
                    </a:lnTo>
                    <a:lnTo>
                      <a:pt x="13" y="74"/>
                    </a:lnTo>
                    <a:lnTo>
                      <a:pt x="20" y="70"/>
                    </a:lnTo>
                    <a:lnTo>
                      <a:pt x="21" y="67"/>
                    </a:lnTo>
                    <a:lnTo>
                      <a:pt x="24" y="57"/>
                    </a:lnTo>
                    <a:lnTo>
                      <a:pt x="30" y="49"/>
                    </a:lnTo>
                    <a:lnTo>
                      <a:pt x="53" y="23"/>
                    </a:lnTo>
                    <a:lnTo>
                      <a:pt x="50" y="18"/>
                    </a:lnTo>
                    <a:lnTo>
                      <a:pt x="53" y="11"/>
                    </a:lnTo>
                    <a:lnTo>
                      <a:pt x="70" y="13"/>
                    </a:lnTo>
                    <a:lnTo>
                      <a:pt x="78" y="9"/>
                    </a:lnTo>
                    <a:lnTo>
                      <a:pt x="85" y="3"/>
                    </a:lnTo>
                    <a:lnTo>
                      <a:pt x="91" y="9"/>
                    </a:lnTo>
                    <a:lnTo>
                      <a:pt x="127" y="6"/>
                    </a:lnTo>
                    <a:lnTo>
                      <a:pt x="153" y="0"/>
                    </a:lnTo>
                    <a:lnTo>
                      <a:pt x="172" y="6"/>
                    </a:lnTo>
                    <a:lnTo>
                      <a:pt x="190" y="13"/>
                    </a:lnTo>
                    <a:lnTo>
                      <a:pt x="197" y="22"/>
                    </a:lnTo>
                    <a:lnTo>
                      <a:pt x="195" y="30"/>
                    </a:lnTo>
                    <a:lnTo>
                      <a:pt x="193" y="40"/>
                    </a:lnTo>
                    <a:lnTo>
                      <a:pt x="201" y="52"/>
                    </a:lnTo>
                    <a:lnTo>
                      <a:pt x="207" y="57"/>
                    </a:lnTo>
                    <a:lnTo>
                      <a:pt x="217" y="62"/>
                    </a:lnTo>
                    <a:lnTo>
                      <a:pt x="226" y="63"/>
                    </a:lnTo>
                    <a:lnTo>
                      <a:pt x="234" y="58"/>
                    </a:lnTo>
                    <a:lnTo>
                      <a:pt x="241" y="63"/>
                    </a:lnTo>
                    <a:lnTo>
                      <a:pt x="239" y="74"/>
                    </a:lnTo>
                    <a:lnTo>
                      <a:pt x="239" y="82"/>
                    </a:lnTo>
                    <a:lnTo>
                      <a:pt x="235" y="84"/>
                    </a:lnTo>
                    <a:lnTo>
                      <a:pt x="224" y="86"/>
                    </a:lnTo>
                    <a:lnTo>
                      <a:pt x="223" y="92"/>
                    </a:lnTo>
                    <a:lnTo>
                      <a:pt x="224" y="99"/>
                    </a:lnTo>
                    <a:lnTo>
                      <a:pt x="226" y="105"/>
                    </a:lnTo>
                    <a:lnTo>
                      <a:pt x="225" y="109"/>
                    </a:lnTo>
                    <a:lnTo>
                      <a:pt x="204" y="105"/>
                    </a:lnTo>
                    <a:lnTo>
                      <a:pt x="193" y="104"/>
                    </a:lnTo>
                    <a:lnTo>
                      <a:pt x="187" y="99"/>
                    </a:lnTo>
                    <a:lnTo>
                      <a:pt x="180" y="95"/>
                    </a:lnTo>
                    <a:lnTo>
                      <a:pt x="177" y="106"/>
                    </a:lnTo>
                    <a:lnTo>
                      <a:pt x="166" y="126"/>
                    </a:lnTo>
                    <a:lnTo>
                      <a:pt x="165" y="135"/>
                    </a:lnTo>
                    <a:lnTo>
                      <a:pt x="163" y="140"/>
                    </a:lnTo>
                    <a:lnTo>
                      <a:pt x="155" y="135"/>
                    </a:lnTo>
                    <a:lnTo>
                      <a:pt x="149" y="127"/>
                    </a:lnTo>
                    <a:lnTo>
                      <a:pt x="138" y="119"/>
                    </a:lnTo>
                    <a:lnTo>
                      <a:pt x="132" y="99"/>
                    </a:lnTo>
                    <a:lnTo>
                      <a:pt x="121" y="105"/>
                    </a:lnTo>
                    <a:lnTo>
                      <a:pt x="115" y="114"/>
                    </a:lnTo>
                    <a:lnTo>
                      <a:pt x="115" y="122"/>
                    </a:lnTo>
                    <a:lnTo>
                      <a:pt x="111" y="127"/>
                    </a:lnTo>
                    <a:lnTo>
                      <a:pt x="100" y="136"/>
                    </a:lnTo>
                    <a:lnTo>
                      <a:pt x="88" y="136"/>
                    </a:lnTo>
                    <a:lnTo>
                      <a:pt x="63" y="142"/>
                    </a:lnTo>
                    <a:lnTo>
                      <a:pt x="54" y="14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77" name="Freeform 184"/>
              <p:cNvSpPr>
                <a:spLocks noChangeAspect="1"/>
              </p:cNvSpPr>
              <p:nvPr/>
            </p:nvSpPr>
            <p:spPr bwMode="gray">
              <a:xfrm>
                <a:off x="4809331" y="2649885"/>
                <a:ext cx="58738" cy="50800"/>
              </a:xfrm>
              <a:custGeom>
                <a:avLst/>
                <a:gdLst/>
                <a:ahLst/>
                <a:cxnLst>
                  <a:cxn ang="0">
                    <a:pos x="158" y="160"/>
                  </a:cxn>
                  <a:cxn ang="0">
                    <a:pos x="150" y="161"/>
                  </a:cxn>
                  <a:cxn ang="0">
                    <a:pos x="140" y="159"/>
                  </a:cxn>
                  <a:cxn ang="0">
                    <a:pos x="131" y="152"/>
                  </a:cxn>
                  <a:cxn ang="0">
                    <a:pos x="120" y="146"/>
                  </a:cxn>
                  <a:cxn ang="0">
                    <a:pos x="123" y="140"/>
                  </a:cxn>
                  <a:cxn ang="0">
                    <a:pos x="118" y="138"/>
                  </a:cxn>
                  <a:cxn ang="0">
                    <a:pos x="118" y="114"/>
                  </a:cxn>
                  <a:cxn ang="0">
                    <a:pos x="112" y="114"/>
                  </a:cxn>
                  <a:cxn ang="0">
                    <a:pos x="106" y="122"/>
                  </a:cxn>
                  <a:cxn ang="0">
                    <a:pos x="101" y="129"/>
                  </a:cxn>
                  <a:cxn ang="0">
                    <a:pos x="91" y="129"/>
                  </a:cxn>
                  <a:cxn ang="0">
                    <a:pos x="81" y="125"/>
                  </a:cxn>
                  <a:cxn ang="0">
                    <a:pos x="79" y="110"/>
                  </a:cxn>
                  <a:cxn ang="0">
                    <a:pos x="76" y="101"/>
                  </a:cxn>
                  <a:cxn ang="0">
                    <a:pos x="70" y="96"/>
                  </a:cxn>
                  <a:cxn ang="0">
                    <a:pos x="58" y="92"/>
                  </a:cxn>
                  <a:cxn ang="0">
                    <a:pos x="44" y="84"/>
                  </a:cxn>
                  <a:cxn ang="0">
                    <a:pos x="34" y="80"/>
                  </a:cxn>
                  <a:cxn ang="0">
                    <a:pos x="25" y="62"/>
                  </a:cxn>
                  <a:cxn ang="0">
                    <a:pos x="13" y="63"/>
                  </a:cxn>
                  <a:cxn ang="0">
                    <a:pos x="2" y="58"/>
                  </a:cxn>
                  <a:cxn ang="0">
                    <a:pos x="0" y="48"/>
                  </a:cxn>
                  <a:cxn ang="0">
                    <a:pos x="0" y="32"/>
                  </a:cxn>
                  <a:cxn ang="0">
                    <a:pos x="0" y="28"/>
                  </a:cxn>
                  <a:cxn ang="0">
                    <a:pos x="23" y="15"/>
                  </a:cxn>
                  <a:cxn ang="0">
                    <a:pos x="33" y="11"/>
                  </a:cxn>
                  <a:cxn ang="0">
                    <a:pos x="39" y="10"/>
                  </a:cxn>
                  <a:cxn ang="0">
                    <a:pos x="39" y="11"/>
                  </a:cxn>
                  <a:cxn ang="0">
                    <a:pos x="56" y="20"/>
                  </a:cxn>
                  <a:cxn ang="0">
                    <a:pos x="76" y="14"/>
                  </a:cxn>
                  <a:cxn ang="0">
                    <a:pos x="91" y="4"/>
                  </a:cxn>
                  <a:cxn ang="0">
                    <a:pos x="103" y="1"/>
                  </a:cxn>
                  <a:cxn ang="0">
                    <a:pos x="118" y="0"/>
                  </a:cxn>
                  <a:cxn ang="0">
                    <a:pos x="124" y="6"/>
                  </a:cxn>
                  <a:cxn ang="0">
                    <a:pos x="127" y="6"/>
                  </a:cxn>
                  <a:cxn ang="0">
                    <a:pos x="129" y="14"/>
                  </a:cxn>
                  <a:cxn ang="0">
                    <a:pos x="138" y="17"/>
                  </a:cxn>
                  <a:cxn ang="0">
                    <a:pos x="146" y="19"/>
                  </a:cxn>
                  <a:cxn ang="0">
                    <a:pos x="155" y="24"/>
                  </a:cxn>
                  <a:cxn ang="0">
                    <a:pos x="155" y="35"/>
                  </a:cxn>
                  <a:cxn ang="0">
                    <a:pos x="154" y="44"/>
                  </a:cxn>
                  <a:cxn ang="0">
                    <a:pos x="156" y="55"/>
                  </a:cxn>
                  <a:cxn ang="0">
                    <a:pos x="163" y="62"/>
                  </a:cxn>
                  <a:cxn ang="0">
                    <a:pos x="176" y="62"/>
                  </a:cxn>
                  <a:cxn ang="0">
                    <a:pos x="181" y="68"/>
                  </a:cxn>
                  <a:cxn ang="0">
                    <a:pos x="182" y="79"/>
                  </a:cxn>
                  <a:cxn ang="0">
                    <a:pos x="188" y="87"/>
                  </a:cxn>
                  <a:cxn ang="0">
                    <a:pos x="188" y="96"/>
                  </a:cxn>
                  <a:cxn ang="0">
                    <a:pos x="177" y="112"/>
                  </a:cxn>
                  <a:cxn ang="0">
                    <a:pos x="171" y="112"/>
                  </a:cxn>
                  <a:cxn ang="0">
                    <a:pos x="161" y="119"/>
                  </a:cxn>
                  <a:cxn ang="0">
                    <a:pos x="155" y="132"/>
                  </a:cxn>
                  <a:cxn ang="0">
                    <a:pos x="158" y="145"/>
                  </a:cxn>
                  <a:cxn ang="0">
                    <a:pos x="158" y="160"/>
                  </a:cxn>
                </a:cxnLst>
                <a:rect l="0" t="0" r="r" b="b"/>
                <a:pathLst>
                  <a:path w="188" h="161">
                    <a:moveTo>
                      <a:pt x="158" y="160"/>
                    </a:moveTo>
                    <a:lnTo>
                      <a:pt x="150" y="161"/>
                    </a:lnTo>
                    <a:lnTo>
                      <a:pt x="140" y="159"/>
                    </a:lnTo>
                    <a:lnTo>
                      <a:pt x="131" y="152"/>
                    </a:lnTo>
                    <a:lnTo>
                      <a:pt x="120" y="146"/>
                    </a:lnTo>
                    <a:lnTo>
                      <a:pt x="123" y="140"/>
                    </a:lnTo>
                    <a:lnTo>
                      <a:pt x="118" y="138"/>
                    </a:lnTo>
                    <a:lnTo>
                      <a:pt x="118" y="114"/>
                    </a:lnTo>
                    <a:lnTo>
                      <a:pt x="112" y="114"/>
                    </a:lnTo>
                    <a:lnTo>
                      <a:pt x="106" y="122"/>
                    </a:lnTo>
                    <a:lnTo>
                      <a:pt x="101" y="129"/>
                    </a:lnTo>
                    <a:lnTo>
                      <a:pt x="91" y="129"/>
                    </a:lnTo>
                    <a:lnTo>
                      <a:pt x="81" y="125"/>
                    </a:lnTo>
                    <a:lnTo>
                      <a:pt x="79" y="110"/>
                    </a:lnTo>
                    <a:lnTo>
                      <a:pt x="76" y="101"/>
                    </a:lnTo>
                    <a:lnTo>
                      <a:pt x="70" y="96"/>
                    </a:lnTo>
                    <a:lnTo>
                      <a:pt x="58" y="92"/>
                    </a:lnTo>
                    <a:lnTo>
                      <a:pt x="44" y="84"/>
                    </a:lnTo>
                    <a:lnTo>
                      <a:pt x="34" y="80"/>
                    </a:lnTo>
                    <a:lnTo>
                      <a:pt x="25" y="62"/>
                    </a:lnTo>
                    <a:lnTo>
                      <a:pt x="13" y="63"/>
                    </a:lnTo>
                    <a:lnTo>
                      <a:pt x="2" y="58"/>
                    </a:lnTo>
                    <a:lnTo>
                      <a:pt x="0" y="48"/>
                    </a:lnTo>
                    <a:lnTo>
                      <a:pt x="0" y="32"/>
                    </a:lnTo>
                    <a:lnTo>
                      <a:pt x="0" y="28"/>
                    </a:lnTo>
                    <a:lnTo>
                      <a:pt x="23" y="15"/>
                    </a:lnTo>
                    <a:lnTo>
                      <a:pt x="33" y="11"/>
                    </a:lnTo>
                    <a:lnTo>
                      <a:pt x="39" y="10"/>
                    </a:lnTo>
                    <a:lnTo>
                      <a:pt x="39" y="11"/>
                    </a:lnTo>
                    <a:lnTo>
                      <a:pt x="56" y="20"/>
                    </a:lnTo>
                    <a:lnTo>
                      <a:pt x="76" y="14"/>
                    </a:lnTo>
                    <a:lnTo>
                      <a:pt x="91" y="4"/>
                    </a:lnTo>
                    <a:lnTo>
                      <a:pt x="103" y="1"/>
                    </a:lnTo>
                    <a:lnTo>
                      <a:pt x="118" y="0"/>
                    </a:lnTo>
                    <a:lnTo>
                      <a:pt x="124" y="6"/>
                    </a:lnTo>
                    <a:lnTo>
                      <a:pt x="127" y="6"/>
                    </a:lnTo>
                    <a:lnTo>
                      <a:pt x="129" y="14"/>
                    </a:lnTo>
                    <a:lnTo>
                      <a:pt x="138" y="17"/>
                    </a:lnTo>
                    <a:lnTo>
                      <a:pt x="146" y="19"/>
                    </a:lnTo>
                    <a:lnTo>
                      <a:pt x="155" y="24"/>
                    </a:lnTo>
                    <a:lnTo>
                      <a:pt x="155" y="35"/>
                    </a:lnTo>
                    <a:lnTo>
                      <a:pt x="154" y="44"/>
                    </a:lnTo>
                    <a:lnTo>
                      <a:pt x="156" y="55"/>
                    </a:lnTo>
                    <a:lnTo>
                      <a:pt x="163" y="62"/>
                    </a:lnTo>
                    <a:lnTo>
                      <a:pt x="176" y="62"/>
                    </a:lnTo>
                    <a:lnTo>
                      <a:pt x="181" y="68"/>
                    </a:lnTo>
                    <a:lnTo>
                      <a:pt x="182" y="79"/>
                    </a:lnTo>
                    <a:lnTo>
                      <a:pt x="188" y="87"/>
                    </a:lnTo>
                    <a:lnTo>
                      <a:pt x="188" y="96"/>
                    </a:lnTo>
                    <a:lnTo>
                      <a:pt x="177" y="112"/>
                    </a:lnTo>
                    <a:lnTo>
                      <a:pt x="171" y="112"/>
                    </a:lnTo>
                    <a:lnTo>
                      <a:pt x="161" y="119"/>
                    </a:lnTo>
                    <a:lnTo>
                      <a:pt x="155" y="132"/>
                    </a:lnTo>
                    <a:lnTo>
                      <a:pt x="158" y="145"/>
                    </a:lnTo>
                    <a:lnTo>
                      <a:pt x="158" y="16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78" name="Freeform 185"/>
              <p:cNvSpPr>
                <a:spLocks noChangeAspect="1"/>
              </p:cNvSpPr>
              <p:nvPr/>
            </p:nvSpPr>
            <p:spPr bwMode="gray">
              <a:xfrm>
                <a:off x="4601369" y="2848322"/>
                <a:ext cx="217488" cy="173038"/>
              </a:xfrm>
              <a:custGeom>
                <a:avLst/>
                <a:gdLst/>
                <a:ahLst/>
                <a:cxnLst>
                  <a:cxn ang="0">
                    <a:pos x="100" y="440"/>
                  </a:cxn>
                  <a:cxn ang="0">
                    <a:pos x="128" y="410"/>
                  </a:cxn>
                  <a:cxn ang="0">
                    <a:pos x="112" y="376"/>
                  </a:cxn>
                  <a:cxn ang="0">
                    <a:pos x="124" y="340"/>
                  </a:cxn>
                  <a:cxn ang="0">
                    <a:pos x="106" y="301"/>
                  </a:cxn>
                  <a:cxn ang="0">
                    <a:pos x="135" y="280"/>
                  </a:cxn>
                  <a:cxn ang="0">
                    <a:pos x="129" y="253"/>
                  </a:cxn>
                  <a:cxn ang="0">
                    <a:pos x="138" y="210"/>
                  </a:cxn>
                  <a:cxn ang="0">
                    <a:pos x="169" y="165"/>
                  </a:cxn>
                  <a:cxn ang="0">
                    <a:pos x="155" y="138"/>
                  </a:cxn>
                  <a:cxn ang="0">
                    <a:pos x="110" y="140"/>
                  </a:cxn>
                  <a:cxn ang="0">
                    <a:pos x="65" y="135"/>
                  </a:cxn>
                  <a:cxn ang="0">
                    <a:pos x="36" y="131"/>
                  </a:cxn>
                  <a:cxn ang="0">
                    <a:pos x="25" y="128"/>
                  </a:cxn>
                  <a:cxn ang="0">
                    <a:pos x="26" y="108"/>
                  </a:cxn>
                  <a:cxn ang="0">
                    <a:pos x="27" y="82"/>
                  </a:cxn>
                  <a:cxn ang="0">
                    <a:pos x="16" y="70"/>
                  </a:cxn>
                  <a:cxn ang="0">
                    <a:pos x="17" y="34"/>
                  </a:cxn>
                  <a:cxn ang="0">
                    <a:pos x="56" y="22"/>
                  </a:cxn>
                  <a:cxn ang="0">
                    <a:pos x="84" y="0"/>
                  </a:cxn>
                  <a:cxn ang="0">
                    <a:pos x="129" y="14"/>
                  </a:cxn>
                  <a:cxn ang="0">
                    <a:pos x="192" y="9"/>
                  </a:cxn>
                  <a:cxn ang="0">
                    <a:pos x="256" y="22"/>
                  </a:cxn>
                  <a:cxn ang="0">
                    <a:pos x="306" y="18"/>
                  </a:cxn>
                  <a:cxn ang="0">
                    <a:pos x="366" y="23"/>
                  </a:cxn>
                  <a:cxn ang="0">
                    <a:pos x="408" y="27"/>
                  </a:cxn>
                  <a:cxn ang="0">
                    <a:pos x="440" y="54"/>
                  </a:cxn>
                  <a:cxn ang="0">
                    <a:pos x="469" y="69"/>
                  </a:cxn>
                  <a:cxn ang="0">
                    <a:pos x="537" y="81"/>
                  </a:cxn>
                  <a:cxn ang="0">
                    <a:pos x="564" y="75"/>
                  </a:cxn>
                  <a:cxn ang="0">
                    <a:pos x="589" y="97"/>
                  </a:cxn>
                  <a:cxn ang="0">
                    <a:pos x="597" y="92"/>
                  </a:cxn>
                  <a:cxn ang="0">
                    <a:pos x="644" y="101"/>
                  </a:cxn>
                  <a:cxn ang="0">
                    <a:pos x="678" y="100"/>
                  </a:cxn>
                  <a:cxn ang="0">
                    <a:pos x="678" y="114"/>
                  </a:cxn>
                  <a:cxn ang="0">
                    <a:pos x="675" y="144"/>
                  </a:cxn>
                  <a:cxn ang="0">
                    <a:pos x="564" y="203"/>
                  </a:cxn>
                  <a:cxn ang="0">
                    <a:pos x="543" y="232"/>
                  </a:cxn>
                  <a:cxn ang="0">
                    <a:pos x="495" y="300"/>
                  </a:cxn>
                  <a:cxn ang="0">
                    <a:pos x="489" y="321"/>
                  </a:cxn>
                  <a:cxn ang="0">
                    <a:pos x="497" y="343"/>
                  </a:cxn>
                  <a:cxn ang="0">
                    <a:pos x="515" y="354"/>
                  </a:cxn>
                  <a:cxn ang="0">
                    <a:pos x="500" y="378"/>
                  </a:cxn>
                  <a:cxn ang="0">
                    <a:pos x="474" y="409"/>
                  </a:cxn>
                  <a:cxn ang="0">
                    <a:pos x="465" y="435"/>
                  </a:cxn>
                  <a:cxn ang="0">
                    <a:pos x="415" y="463"/>
                  </a:cxn>
                  <a:cxn ang="0">
                    <a:pos x="398" y="496"/>
                  </a:cxn>
                  <a:cxn ang="0">
                    <a:pos x="364" y="501"/>
                  </a:cxn>
                  <a:cxn ang="0">
                    <a:pos x="318" y="500"/>
                  </a:cxn>
                  <a:cxn ang="0">
                    <a:pos x="258" y="515"/>
                  </a:cxn>
                  <a:cxn ang="0">
                    <a:pos x="226" y="529"/>
                  </a:cxn>
                  <a:cxn ang="0">
                    <a:pos x="210" y="545"/>
                  </a:cxn>
                  <a:cxn ang="0">
                    <a:pos x="170" y="517"/>
                  </a:cxn>
                  <a:cxn ang="0">
                    <a:pos x="161" y="491"/>
                  </a:cxn>
                  <a:cxn ang="0">
                    <a:pos x="148" y="477"/>
                  </a:cxn>
                  <a:cxn ang="0">
                    <a:pos x="105" y="468"/>
                  </a:cxn>
                </a:cxnLst>
                <a:rect l="0" t="0" r="r" b="b"/>
                <a:pathLst>
                  <a:path w="687" h="545">
                    <a:moveTo>
                      <a:pt x="105" y="468"/>
                    </a:moveTo>
                    <a:lnTo>
                      <a:pt x="101" y="451"/>
                    </a:lnTo>
                    <a:lnTo>
                      <a:pt x="100" y="440"/>
                    </a:lnTo>
                    <a:lnTo>
                      <a:pt x="107" y="430"/>
                    </a:lnTo>
                    <a:lnTo>
                      <a:pt x="122" y="419"/>
                    </a:lnTo>
                    <a:lnTo>
                      <a:pt x="128" y="410"/>
                    </a:lnTo>
                    <a:lnTo>
                      <a:pt x="126" y="399"/>
                    </a:lnTo>
                    <a:lnTo>
                      <a:pt x="116" y="388"/>
                    </a:lnTo>
                    <a:lnTo>
                      <a:pt x="112" y="376"/>
                    </a:lnTo>
                    <a:lnTo>
                      <a:pt x="113" y="361"/>
                    </a:lnTo>
                    <a:lnTo>
                      <a:pt x="121" y="349"/>
                    </a:lnTo>
                    <a:lnTo>
                      <a:pt x="124" y="340"/>
                    </a:lnTo>
                    <a:lnTo>
                      <a:pt x="122" y="335"/>
                    </a:lnTo>
                    <a:lnTo>
                      <a:pt x="110" y="317"/>
                    </a:lnTo>
                    <a:lnTo>
                      <a:pt x="106" y="301"/>
                    </a:lnTo>
                    <a:lnTo>
                      <a:pt x="114" y="295"/>
                    </a:lnTo>
                    <a:lnTo>
                      <a:pt x="126" y="291"/>
                    </a:lnTo>
                    <a:lnTo>
                      <a:pt x="135" y="280"/>
                    </a:lnTo>
                    <a:lnTo>
                      <a:pt x="137" y="270"/>
                    </a:lnTo>
                    <a:lnTo>
                      <a:pt x="129" y="260"/>
                    </a:lnTo>
                    <a:lnTo>
                      <a:pt x="129" y="253"/>
                    </a:lnTo>
                    <a:lnTo>
                      <a:pt x="135" y="238"/>
                    </a:lnTo>
                    <a:lnTo>
                      <a:pt x="138" y="224"/>
                    </a:lnTo>
                    <a:lnTo>
                      <a:pt x="138" y="210"/>
                    </a:lnTo>
                    <a:lnTo>
                      <a:pt x="139" y="200"/>
                    </a:lnTo>
                    <a:lnTo>
                      <a:pt x="161" y="178"/>
                    </a:lnTo>
                    <a:lnTo>
                      <a:pt x="169" y="165"/>
                    </a:lnTo>
                    <a:lnTo>
                      <a:pt x="169" y="156"/>
                    </a:lnTo>
                    <a:lnTo>
                      <a:pt x="161" y="147"/>
                    </a:lnTo>
                    <a:lnTo>
                      <a:pt x="155" y="138"/>
                    </a:lnTo>
                    <a:lnTo>
                      <a:pt x="140" y="134"/>
                    </a:lnTo>
                    <a:lnTo>
                      <a:pt x="123" y="134"/>
                    </a:lnTo>
                    <a:lnTo>
                      <a:pt x="110" y="140"/>
                    </a:lnTo>
                    <a:lnTo>
                      <a:pt x="86" y="138"/>
                    </a:lnTo>
                    <a:lnTo>
                      <a:pt x="73" y="140"/>
                    </a:lnTo>
                    <a:lnTo>
                      <a:pt x="65" y="135"/>
                    </a:lnTo>
                    <a:lnTo>
                      <a:pt x="64" y="123"/>
                    </a:lnTo>
                    <a:lnTo>
                      <a:pt x="51" y="125"/>
                    </a:lnTo>
                    <a:lnTo>
                      <a:pt x="36" y="131"/>
                    </a:lnTo>
                    <a:lnTo>
                      <a:pt x="27" y="141"/>
                    </a:lnTo>
                    <a:lnTo>
                      <a:pt x="25" y="136"/>
                    </a:lnTo>
                    <a:lnTo>
                      <a:pt x="25" y="128"/>
                    </a:lnTo>
                    <a:lnTo>
                      <a:pt x="28" y="116"/>
                    </a:lnTo>
                    <a:lnTo>
                      <a:pt x="35" y="107"/>
                    </a:lnTo>
                    <a:lnTo>
                      <a:pt x="26" y="108"/>
                    </a:lnTo>
                    <a:lnTo>
                      <a:pt x="30" y="100"/>
                    </a:lnTo>
                    <a:lnTo>
                      <a:pt x="20" y="95"/>
                    </a:lnTo>
                    <a:lnTo>
                      <a:pt x="27" y="82"/>
                    </a:lnTo>
                    <a:lnTo>
                      <a:pt x="22" y="82"/>
                    </a:lnTo>
                    <a:lnTo>
                      <a:pt x="15" y="79"/>
                    </a:lnTo>
                    <a:lnTo>
                      <a:pt x="16" y="70"/>
                    </a:lnTo>
                    <a:lnTo>
                      <a:pt x="0" y="57"/>
                    </a:lnTo>
                    <a:lnTo>
                      <a:pt x="5" y="43"/>
                    </a:lnTo>
                    <a:lnTo>
                      <a:pt x="17" y="34"/>
                    </a:lnTo>
                    <a:lnTo>
                      <a:pt x="28" y="31"/>
                    </a:lnTo>
                    <a:lnTo>
                      <a:pt x="47" y="31"/>
                    </a:lnTo>
                    <a:lnTo>
                      <a:pt x="56" y="22"/>
                    </a:lnTo>
                    <a:lnTo>
                      <a:pt x="54" y="16"/>
                    </a:lnTo>
                    <a:lnTo>
                      <a:pt x="62" y="5"/>
                    </a:lnTo>
                    <a:lnTo>
                      <a:pt x="84" y="0"/>
                    </a:lnTo>
                    <a:lnTo>
                      <a:pt x="95" y="3"/>
                    </a:lnTo>
                    <a:lnTo>
                      <a:pt x="110" y="10"/>
                    </a:lnTo>
                    <a:lnTo>
                      <a:pt x="129" y="14"/>
                    </a:lnTo>
                    <a:lnTo>
                      <a:pt x="170" y="12"/>
                    </a:lnTo>
                    <a:lnTo>
                      <a:pt x="180" y="7"/>
                    </a:lnTo>
                    <a:lnTo>
                      <a:pt x="192" y="9"/>
                    </a:lnTo>
                    <a:lnTo>
                      <a:pt x="212" y="15"/>
                    </a:lnTo>
                    <a:lnTo>
                      <a:pt x="223" y="15"/>
                    </a:lnTo>
                    <a:lnTo>
                      <a:pt x="256" y="22"/>
                    </a:lnTo>
                    <a:lnTo>
                      <a:pt x="273" y="23"/>
                    </a:lnTo>
                    <a:lnTo>
                      <a:pt x="293" y="22"/>
                    </a:lnTo>
                    <a:lnTo>
                      <a:pt x="306" y="18"/>
                    </a:lnTo>
                    <a:lnTo>
                      <a:pt x="317" y="22"/>
                    </a:lnTo>
                    <a:lnTo>
                      <a:pt x="337" y="25"/>
                    </a:lnTo>
                    <a:lnTo>
                      <a:pt x="366" y="23"/>
                    </a:lnTo>
                    <a:lnTo>
                      <a:pt x="381" y="28"/>
                    </a:lnTo>
                    <a:lnTo>
                      <a:pt x="398" y="30"/>
                    </a:lnTo>
                    <a:lnTo>
                      <a:pt x="408" y="27"/>
                    </a:lnTo>
                    <a:lnTo>
                      <a:pt x="409" y="31"/>
                    </a:lnTo>
                    <a:lnTo>
                      <a:pt x="431" y="49"/>
                    </a:lnTo>
                    <a:lnTo>
                      <a:pt x="440" y="54"/>
                    </a:lnTo>
                    <a:lnTo>
                      <a:pt x="451" y="57"/>
                    </a:lnTo>
                    <a:lnTo>
                      <a:pt x="462" y="63"/>
                    </a:lnTo>
                    <a:lnTo>
                      <a:pt x="469" y="69"/>
                    </a:lnTo>
                    <a:lnTo>
                      <a:pt x="515" y="81"/>
                    </a:lnTo>
                    <a:lnTo>
                      <a:pt x="531" y="82"/>
                    </a:lnTo>
                    <a:lnTo>
                      <a:pt x="537" y="81"/>
                    </a:lnTo>
                    <a:lnTo>
                      <a:pt x="547" y="74"/>
                    </a:lnTo>
                    <a:lnTo>
                      <a:pt x="555" y="73"/>
                    </a:lnTo>
                    <a:lnTo>
                      <a:pt x="564" y="75"/>
                    </a:lnTo>
                    <a:lnTo>
                      <a:pt x="579" y="85"/>
                    </a:lnTo>
                    <a:lnTo>
                      <a:pt x="585" y="92"/>
                    </a:lnTo>
                    <a:lnTo>
                      <a:pt x="589" y="97"/>
                    </a:lnTo>
                    <a:lnTo>
                      <a:pt x="595" y="98"/>
                    </a:lnTo>
                    <a:lnTo>
                      <a:pt x="600" y="96"/>
                    </a:lnTo>
                    <a:lnTo>
                      <a:pt x="597" y="92"/>
                    </a:lnTo>
                    <a:lnTo>
                      <a:pt x="608" y="101"/>
                    </a:lnTo>
                    <a:lnTo>
                      <a:pt x="616" y="103"/>
                    </a:lnTo>
                    <a:lnTo>
                      <a:pt x="644" y="101"/>
                    </a:lnTo>
                    <a:lnTo>
                      <a:pt x="657" y="98"/>
                    </a:lnTo>
                    <a:lnTo>
                      <a:pt x="671" y="98"/>
                    </a:lnTo>
                    <a:lnTo>
                      <a:pt x="678" y="100"/>
                    </a:lnTo>
                    <a:lnTo>
                      <a:pt x="686" y="102"/>
                    </a:lnTo>
                    <a:lnTo>
                      <a:pt x="687" y="109"/>
                    </a:lnTo>
                    <a:lnTo>
                      <a:pt x="678" y="114"/>
                    </a:lnTo>
                    <a:lnTo>
                      <a:pt x="680" y="124"/>
                    </a:lnTo>
                    <a:lnTo>
                      <a:pt x="683" y="133"/>
                    </a:lnTo>
                    <a:lnTo>
                      <a:pt x="675" y="144"/>
                    </a:lnTo>
                    <a:lnTo>
                      <a:pt x="637" y="167"/>
                    </a:lnTo>
                    <a:lnTo>
                      <a:pt x="623" y="181"/>
                    </a:lnTo>
                    <a:lnTo>
                      <a:pt x="564" y="203"/>
                    </a:lnTo>
                    <a:lnTo>
                      <a:pt x="552" y="217"/>
                    </a:lnTo>
                    <a:lnTo>
                      <a:pt x="552" y="224"/>
                    </a:lnTo>
                    <a:lnTo>
                      <a:pt x="543" y="232"/>
                    </a:lnTo>
                    <a:lnTo>
                      <a:pt x="531" y="247"/>
                    </a:lnTo>
                    <a:lnTo>
                      <a:pt x="515" y="274"/>
                    </a:lnTo>
                    <a:lnTo>
                      <a:pt x="495" y="300"/>
                    </a:lnTo>
                    <a:lnTo>
                      <a:pt x="492" y="312"/>
                    </a:lnTo>
                    <a:lnTo>
                      <a:pt x="489" y="318"/>
                    </a:lnTo>
                    <a:lnTo>
                      <a:pt x="489" y="321"/>
                    </a:lnTo>
                    <a:lnTo>
                      <a:pt x="492" y="327"/>
                    </a:lnTo>
                    <a:lnTo>
                      <a:pt x="494" y="337"/>
                    </a:lnTo>
                    <a:lnTo>
                      <a:pt x="497" y="343"/>
                    </a:lnTo>
                    <a:lnTo>
                      <a:pt x="501" y="349"/>
                    </a:lnTo>
                    <a:lnTo>
                      <a:pt x="506" y="351"/>
                    </a:lnTo>
                    <a:lnTo>
                      <a:pt x="515" y="354"/>
                    </a:lnTo>
                    <a:lnTo>
                      <a:pt x="519" y="360"/>
                    </a:lnTo>
                    <a:lnTo>
                      <a:pt x="514" y="369"/>
                    </a:lnTo>
                    <a:lnTo>
                      <a:pt x="500" y="378"/>
                    </a:lnTo>
                    <a:lnTo>
                      <a:pt x="492" y="385"/>
                    </a:lnTo>
                    <a:lnTo>
                      <a:pt x="484" y="392"/>
                    </a:lnTo>
                    <a:lnTo>
                      <a:pt x="474" y="409"/>
                    </a:lnTo>
                    <a:lnTo>
                      <a:pt x="472" y="418"/>
                    </a:lnTo>
                    <a:lnTo>
                      <a:pt x="467" y="426"/>
                    </a:lnTo>
                    <a:lnTo>
                      <a:pt x="465" y="435"/>
                    </a:lnTo>
                    <a:lnTo>
                      <a:pt x="467" y="441"/>
                    </a:lnTo>
                    <a:lnTo>
                      <a:pt x="435" y="445"/>
                    </a:lnTo>
                    <a:lnTo>
                      <a:pt x="415" y="463"/>
                    </a:lnTo>
                    <a:lnTo>
                      <a:pt x="408" y="482"/>
                    </a:lnTo>
                    <a:lnTo>
                      <a:pt x="404" y="490"/>
                    </a:lnTo>
                    <a:lnTo>
                      <a:pt x="398" y="496"/>
                    </a:lnTo>
                    <a:lnTo>
                      <a:pt x="391" y="498"/>
                    </a:lnTo>
                    <a:lnTo>
                      <a:pt x="379" y="495"/>
                    </a:lnTo>
                    <a:lnTo>
                      <a:pt x="364" y="501"/>
                    </a:lnTo>
                    <a:lnTo>
                      <a:pt x="350" y="501"/>
                    </a:lnTo>
                    <a:lnTo>
                      <a:pt x="334" y="498"/>
                    </a:lnTo>
                    <a:lnTo>
                      <a:pt x="318" y="500"/>
                    </a:lnTo>
                    <a:lnTo>
                      <a:pt x="306" y="498"/>
                    </a:lnTo>
                    <a:lnTo>
                      <a:pt x="269" y="502"/>
                    </a:lnTo>
                    <a:lnTo>
                      <a:pt x="258" y="515"/>
                    </a:lnTo>
                    <a:lnTo>
                      <a:pt x="246" y="516"/>
                    </a:lnTo>
                    <a:lnTo>
                      <a:pt x="234" y="521"/>
                    </a:lnTo>
                    <a:lnTo>
                      <a:pt x="226" y="529"/>
                    </a:lnTo>
                    <a:lnTo>
                      <a:pt x="223" y="536"/>
                    </a:lnTo>
                    <a:lnTo>
                      <a:pt x="218" y="541"/>
                    </a:lnTo>
                    <a:lnTo>
                      <a:pt x="210" y="545"/>
                    </a:lnTo>
                    <a:lnTo>
                      <a:pt x="193" y="542"/>
                    </a:lnTo>
                    <a:lnTo>
                      <a:pt x="181" y="533"/>
                    </a:lnTo>
                    <a:lnTo>
                      <a:pt x="170" y="517"/>
                    </a:lnTo>
                    <a:lnTo>
                      <a:pt x="169" y="509"/>
                    </a:lnTo>
                    <a:lnTo>
                      <a:pt x="161" y="502"/>
                    </a:lnTo>
                    <a:lnTo>
                      <a:pt x="161" y="491"/>
                    </a:lnTo>
                    <a:lnTo>
                      <a:pt x="160" y="488"/>
                    </a:lnTo>
                    <a:lnTo>
                      <a:pt x="156" y="484"/>
                    </a:lnTo>
                    <a:lnTo>
                      <a:pt x="148" y="477"/>
                    </a:lnTo>
                    <a:lnTo>
                      <a:pt x="133" y="468"/>
                    </a:lnTo>
                    <a:lnTo>
                      <a:pt x="126" y="467"/>
                    </a:lnTo>
                    <a:lnTo>
                      <a:pt x="105" y="46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79" name="Freeform 186"/>
              <p:cNvSpPr>
                <a:spLocks noChangeAspect="1"/>
              </p:cNvSpPr>
              <p:nvPr/>
            </p:nvSpPr>
            <p:spPr bwMode="gray">
              <a:xfrm>
                <a:off x="4820444" y="2592735"/>
                <a:ext cx="63500" cy="76200"/>
              </a:xfrm>
              <a:custGeom>
                <a:avLst/>
                <a:gdLst/>
                <a:ahLst/>
                <a:cxnLst>
                  <a:cxn ang="0">
                    <a:pos x="124" y="239"/>
                  </a:cxn>
                  <a:cxn ang="0">
                    <a:pos x="116" y="221"/>
                  </a:cxn>
                  <a:cxn ang="0">
                    <a:pos x="116" y="201"/>
                  </a:cxn>
                  <a:cxn ang="0">
                    <a:pos x="99" y="194"/>
                  </a:cxn>
                  <a:cxn ang="0">
                    <a:pos x="88" y="183"/>
                  </a:cxn>
                  <a:cxn ang="0">
                    <a:pos x="79" y="177"/>
                  </a:cxn>
                  <a:cxn ang="0">
                    <a:pos x="52" y="181"/>
                  </a:cxn>
                  <a:cxn ang="0">
                    <a:pos x="17" y="197"/>
                  </a:cxn>
                  <a:cxn ang="0">
                    <a:pos x="0" y="187"/>
                  </a:cxn>
                  <a:cxn ang="0">
                    <a:pos x="10" y="185"/>
                  </a:cxn>
                  <a:cxn ang="0">
                    <a:pos x="30" y="186"/>
                  </a:cxn>
                  <a:cxn ang="0">
                    <a:pos x="42" y="182"/>
                  </a:cxn>
                  <a:cxn ang="0">
                    <a:pos x="25" y="182"/>
                  </a:cxn>
                  <a:cxn ang="0">
                    <a:pos x="24" y="172"/>
                  </a:cxn>
                  <a:cxn ang="0">
                    <a:pos x="54" y="162"/>
                  </a:cxn>
                  <a:cxn ang="0">
                    <a:pos x="78" y="155"/>
                  </a:cxn>
                  <a:cxn ang="0">
                    <a:pos x="62" y="156"/>
                  </a:cxn>
                  <a:cxn ang="0">
                    <a:pos x="45" y="153"/>
                  </a:cxn>
                  <a:cxn ang="0">
                    <a:pos x="38" y="138"/>
                  </a:cxn>
                  <a:cxn ang="0">
                    <a:pos x="62" y="106"/>
                  </a:cxn>
                  <a:cxn ang="0">
                    <a:pos x="74" y="52"/>
                  </a:cxn>
                  <a:cxn ang="0">
                    <a:pos x="88" y="57"/>
                  </a:cxn>
                  <a:cxn ang="0">
                    <a:pos x="94" y="65"/>
                  </a:cxn>
                  <a:cxn ang="0">
                    <a:pos x="85" y="69"/>
                  </a:cxn>
                  <a:cxn ang="0">
                    <a:pos x="83" y="79"/>
                  </a:cxn>
                  <a:cxn ang="0">
                    <a:pos x="84" y="94"/>
                  </a:cxn>
                  <a:cxn ang="0">
                    <a:pos x="100" y="103"/>
                  </a:cxn>
                  <a:cxn ang="0">
                    <a:pos x="106" y="101"/>
                  </a:cxn>
                  <a:cxn ang="0">
                    <a:pos x="101" y="88"/>
                  </a:cxn>
                  <a:cxn ang="0">
                    <a:pos x="103" y="81"/>
                  </a:cxn>
                  <a:cxn ang="0">
                    <a:pos x="111" y="65"/>
                  </a:cxn>
                  <a:cxn ang="0">
                    <a:pos x="112" y="51"/>
                  </a:cxn>
                  <a:cxn ang="0">
                    <a:pos x="105" y="48"/>
                  </a:cxn>
                  <a:cxn ang="0">
                    <a:pos x="103" y="26"/>
                  </a:cxn>
                  <a:cxn ang="0">
                    <a:pos x="117" y="11"/>
                  </a:cxn>
                  <a:cxn ang="0">
                    <a:pos x="138" y="4"/>
                  </a:cxn>
                  <a:cxn ang="0">
                    <a:pos x="161" y="2"/>
                  </a:cxn>
                  <a:cxn ang="0">
                    <a:pos x="182" y="3"/>
                  </a:cxn>
                  <a:cxn ang="0">
                    <a:pos x="196" y="16"/>
                  </a:cxn>
                  <a:cxn ang="0">
                    <a:pos x="170" y="73"/>
                  </a:cxn>
                  <a:cxn ang="0">
                    <a:pos x="191" y="90"/>
                  </a:cxn>
                  <a:cxn ang="0">
                    <a:pos x="182" y="111"/>
                  </a:cxn>
                  <a:cxn ang="0">
                    <a:pos x="171" y="129"/>
                  </a:cxn>
                  <a:cxn ang="0">
                    <a:pos x="158" y="142"/>
                  </a:cxn>
                  <a:cxn ang="0">
                    <a:pos x="135" y="137"/>
                  </a:cxn>
                  <a:cxn ang="0">
                    <a:pos x="138" y="160"/>
                  </a:cxn>
                  <a:cxn ang="0">
                    <a:pos x="138" y="182"/>
                  </a:cxn>
                  <a:cxn ang="0">
                    <a:pos x="132" y="208"/>
                  </a:cxn>
                  <a:cxn ang="0">
                    <a:pos x="137" y="232"/>
                  </a:cxn>
                </a:cxnLst>
                <a:rect l="0" t="0" r="r" b="b"/>
                <a:pathLst>
                  <a:path w="196" h="239">
                    <a:moveTo>
                      <a:pt x="137" y="239"/>
                    </a:moveTo>
                    <a:lnTo>
                      <a:pt x="124" y="239"/>
                    </a:lnTo>
                    <a:lnTo>
                      <a:pt x="117" y="232"/>
                    </a:lnTo>
                    <a:lnTo>
                      <a:pt x="116" y="221"/>
                    </a:lnTo>
                    <a:lnTo>
                      <a:pt x="117" y="212"/>
                    </a:lnTo>
                    <a:lnTo>
                      <a:pt x="116" y="201"/>
                    </a:lnTo>
                    <a:lnTo>
                      <a:pt x="107" y="196"/>
                    </a:lnTo>
                    <a:lnTo>
                      <a:pt x="99" y="194"/>
                    </a:lnTo>
                    <a:lnTo>
                      <a:pt x="90" y="189"/>
                    </a:lnTo>
                    <a:lnTo>
                      <a:pt x="88" y="183"/>
                    </a:lnTo>
                    <a:lnTo>
                      <a:pt x="85" y="183"/>
                    </a:lnTo>
                    <a:lnTo>
                      <a:pt x="79" y="177"/>
                    </a:lnTo>
                    <a:lnTo>
                      <a:pt x="64" y="178"/>
                    </a:lnTo>
                    <a:lnTo>
                      <a:pt x="52" y="181"/>
                    </a:lnTo>
                    <a:lnTo>
                      <a:pt x="37" y="191"/>
                    </a:lnTo>
                    <a:lnTo>
                      <a:pt x="17" y="197"/>
                    </a:lnTo>
                    <a:lnTo>
                      <a:pt x="0" y="188"/>
                    </a:lnTo>
                    <a:lnTo>
                      <a:pt x="0" y="187"/>
                    </a:lnTo>
                    <a:lnTo>
                      <a:pt x="3" y="185"/>
                    </a:lnTo>
                    <a:lnTo>
                      <a:pt x="10" y="185"/>
                    </a:lnTo>
                    <a:lnTo>
                      <a:pt x="21" y="191"/>
                    </a:lnTo>
                    <a:lnTo>
                      <a:pt x="30" y="186"/>
                    </a:lnTo>
                    <a:lnTo>
                      <a:pt x="38" y="186"/>
                    </a:lnTo>
                    <a:lnTo>
                      <a:pt x="42" y="182"/>
                    </a:lnTo>
                    <a:lnTo>
                      <a:pt x="35" y="181"/>
                    </a:lnTo>
                    <a:lnTo>
                      <a:pt x="25" y="182"/>
                    </a:lnTo>
                    <a:lnTo>
                      <a:pt x="20" y="181"/>
                    </a:lnTo>
                    <a:lnTo>
                      <a:pt x="24" y="172"/>
                    </a:lnTo>
                    <a:lnTo>
                      <a:pt x="43" y="169"/>
                    </a:lnTo>
                    <a:lnTo>
                      <a:pt x="54" y="162"/>
                    </a:lnTo>
                    <a:lnTo>
                      <a:pt x="72" y="159"/>
                    </a:lnTo>
                    <a:lnTo>
                      <a:pt x="78" y="155"/>
                    </a:lnTo>
                    <a:lnTo>
                      <a:pt x="73" y="151"/>
                    </a:lnTo>
                    <a:lnTo>
                      <a:pt x="62" y="156"/>
                    </a:lnTo>
                    <a:lnTo>
                      <a:pt x="52" y="155"/>
                    </a:lnTo>
                    <a:lnTo>
                      <a:pt x="45" y="153"/>
                    </a:lnTo>
                    <a:lnTo>
                      <a:pt x="38" y="146"/>
                    </a:lnTo>
                    <a:lnTo>
                      <a:pt x="38" y="138"/>
                    </a:lnTo>
                    <a:lnTo>
                      <a:pt x="40" y="133"/>
                    </a:lnTo>
                    <a:lnTo>
                      <a:pt x="62" y="106"/>
                    </a:lnTo>
                    <a:lnTo>
                      <a:pt x="68" y="69"/>
                    </a:lnTo>
                    <a:lnTo>
                      <a:pt x="74" y="52"/>
                    </a:lnTo>
                    <a:lnTo>
                      <a:pt x="84" y="48"/>
                    </a:lnTo>
                    <a:lnTo>
                      <a:pt x="88" y="57"/>
                    </a:lnTo>
                    <a:lnTo>
                      <a:pt x="94" y="62"/>
                    </a:lnTo>
                    <a:lnTo>
                      <a:pt x="94" y="65"/>
                    </a:lnTo>
                    <a:lnTo>
                      <a:pt x="94" y="67"/>
                    </a:lnTo>
                    <a:lnTo>
                      <a:pt x="85" y="69"/>
                    </a:lnTo>
                    <a:lnTo>
                      <a:pt x="84" y="73"/>
                    </a:lnTo>
                    <a:lnTo>
                      <a:pt x="83" y="79"/>
                    </a:lnTo>
                    <a:lnTo>
                      <a:pt x="84" y="90"/>
                    </a:lnTo>
                    <a:lnTo>
                      <a:pt x="84" y="94"/>
                    </a:lnTo>
                    <a:lnTo>
                      <a:pt x="89" y="100"/>
                    </a:lnTo>
                    <a:lnTo>
                      <a:pt x="100" y="103"/>
                    </a:lnTo>
                    <a:lnTo>
                      <a:pt x="105" y="103"/>
                    </a:lnTo>
                    <a:lnTo>
                      <a:pt x="106" y="101"/>
                    </a:lnTo>
                    <a:lnTo>
                      <a:pt x="105" y="94"/>
                    </a:lnTo>
                    <a:lnTo>
                      <a:pt x="101" y="88"/>
                    </a:lnTo>
                    <a:lnTo>
                      <a:pt x="100" y="83"/>
                    </a:lnTo>
                    <a:lnTo>
                      <a:pt x="103" y="81"/>
                    </a:lnTo>
                    <a:lnTo>
                      <a:pt x="110" y="76"/>
                    </a:lnTo>
                    <a:lnTo>
                      <a:pt x="111" y="65"/>
                    </a:lnTo>
                    <a:lnTo>
                      <a:pt x="116" y="53"/>
                    </a:lnTo>
                    <a:lnTo>
                      <a:pt x="112" y="51"/>
                    </a:lnTo>
                    <a:lnTo>
                      <a:pt x="106" y="51"/>
                    </a:lnTo>
                    <a:lnTo>
                      <a:pt x="105" y="48"/>
                    </a:lnTo>
                    <a:lnTo>
                      <a:pt x="102" y="31"/>
                    </a:lnTo>
                    <a:lnTo>
                      <a:pt x="103" y="26"/>
                    </a:lnTo>
                    <a:lnTo>
                      <a:pt x="108" y="19"/>
                    </a:lnTo>
                    <a:lnTo>
                      <a:pt x="117" y="11"/>
                    </a:lnTo>
                    <a:lnTo>
                      <a:pt x="128" y="6"/>
                    </a:lnTo>
                    <a:lnTo>
                      <a:pt x="138" y="4"/>
                    </a:lnTo>
                    <a:lnTo>
                      <a:pt x="151" y="6"/>
                    </a:lnTo>
                    <a:lnTo>
                      <a:pt x="161" y="2"/>
                    </a:lnTo>
                    <a:lnTo>
                      <a:pt x="173" y="0"/>
                    </a:lnTo>
                    <a:lnTo>
                      <a:pt x="182" y="3"/>
                    </a:lnTo>
                    <a:lnTo>
                      <a:pt x="191" y="10"/>
                    </a:lnTo>
                    <a:lnTo>
                      <a:pt x="196" y="16"/>
                    </a:lnTo>
                    <a:lnTo>
                      <a:pt x="186" y="62"/>
                    </a:lnTo>
                    <a:lnTo>
                      <a:pt x="170" y="73"/>
                    </a:lnTo>
                    <a:lnTo>
                      <a:pt x="172" y="81"/>
                    </a:lnTo>
                    <a:lnTo>
                      <a:pt x="191" y="90"/>
                    </a:lnTo>
                    <a:lnTo>
                      <a:pt x="189" y="101"/>
                    </a:lnTo>
                    <a:lnTo>
                      <a:pt x="182" y="111"/>
                    </a:lnTo>
                    <a:lnTo>
                      <a:pt x="172" y="118"/>
                    </a:lnTo>
                    <a:lnTo>
                      <a:pt x="171" y="129"/>
                    </a:lnTo>
                    <a:lnTo>
                      <a:pt x="166" y="140"/>
                    </a:lnTo>
                    <a:lnTo>
                      <a:pt x="158" y="142"/>
                    </a:lnTo>
                    <a:lnTo>
                      <a:pt x="145" y="137"/>
                    </a:lnTo>
                    <a:lnTo>
                      <a:pt x="135" y="137"/>
                    </a:lnTo>
                    <a:lnTo>
                      <a:pt x="134" y="145"/>
                    </a:lnTo>
                    <a:lnTo>
                      <a:pt x="138" y="160"/>
                    </a:lnTo>
                    <a:lnTo>
                      <a:pt x="139" y="170"/>
                    </a:lnTo>
                    <a:lnTo>
                      <a:pt x="138" y="182"/>
                    </a:lnTo>
                    <a:lnTo>
                      <a:pt x="138" y="201"/>
                    </a:lnTo>
                    <a:lnTo>
                      <a:pt x="132" y="208"/>
                    </a:lnTo>
                    <a:lnTo>
                      <a:pt x="132" y="215"/>
                    </a:lnTo>
                    <a:lnTo>
                      <a:pt x="137" y="232"/>
                    </a:lnTo>
                    <a:lnTo>
                      <a:pt x="137" y="23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80" name="Freeform 187"/>
              <p:cNvSpPr>
                <a:spLocks noChangeAspect="1"/>
              </p:cNvSpPr>
              <p:nvPr/>
            </p:nvSpPr>
            <p:spPr bwMode="gray">
              <a:xfrm>
                <a:off x="4598194" y="2888010"/>
                <a:ext cx="55563" cy="112713"/>
              </a:xfrm>
              <a:custGeom>
                <a:avLst/>
                <a:gdLst/>
                <a:ahLst/>
                <a:cxnLst>
                  <a:cxn ang="0">
                    <a:pos x="109" y="328"/>
                  </a:cxn>
                  <a:cxn ang="0">
                    <a:pos x="115" y="307"/>
                  </a:cxn>
                  <a:cxn ang="0">
                    <a:pos x="136" y="287"/>
                  </a:cxn>
                  <a:cxn ang="0">
                    <a:pos x="124" y="265"/>
                  </a:cxn>
                  <a:cxn ang="0">
                    <a:pos x="121" y="238"/>
                  </a:cxn>
                  <a:cxn ang="0">
                    <a:pos x="132" y="217"/>
                  </a:cxn>
                  <a:cxn ang="0">
                    <a:pos x="118" y="194"/>
                  </a:cxn>
                  <a:cxn ang="0">
                    <a:pos x="122" y="172"/>
                  </a:cxn>
                  <a:cxn ang="0">
                    <a:pos x="143" y="157"/>
                  </a:cxn>
                  <a:cxn ang="0">
                    <a:pos x="137" y="137"/>
                  </a:cxn>
                  <a:cxn ang="0">
                    <a:pos x="143" y="115"/>
                  </a:cxn>
                  <a:cxn ang="0">
                    <a:pos x="146" y="87"/>
                  </a:cxn>
                  <a:cxn ang="0">
                    <a:pos x="169" y="55"/>
                  </a:cxn>
                  <a:cxn ang="0">
                    <a:pos x="177" y="33"/>
                  </a:cxn>
                  <a:cxn ang="0">
                    <a:pos x="163" y="15"/>
                  </a:cxn>
                  <a:cxn ang="0">
                    <a:pos x="131" y="11"/>
                  </a:cxn>
                  <a:cxn ang="0">
                    <a:pos x="94" y="15"/>
                  </a:cxn>
                  <a:cxn ang="0">
                    <a:pos x="73" y="12"/>
                  </a:cxn>
                  <a:cxn ang="0">
                    <a:pos x="59" y="2"/>
                  </a:cxn>
                  <a:cxn ang="0">
                    <a:pos x="35" y="18"/>
                  </a:cxn>
                  <a:cxn ang="0">
                    <a:pos x="45" y="74"/>
                  </a:cxn>
                  <a:cxn ang="0">
                    <a:pos x="38" y="104"/>
                  </a:cxn>
                  <a:cxn ang="0">
                    <a:pos x="32" y="129"/>
                  </a:cxn>
                  <a:cxn ang="0">
                    <a:pos x="28" y="155"/>
                  </a:cxn>
                  <a:cxn ang="0">
                    <a:pos x="16" y="184"/>
                  </a:cxn>
                  <a:cxn ang="0">
                    <a:pos x="3" y="220"/>
                  </a:cxn>
                  <a:cxn ang="0">
                    <a:pos x="1" y="238"/>
                  </a:cxn>
                  <a:cxn ang="0">
                    <a:pos x="18" y="259"/>
                  </a:cxn>
                  <a:cxn ang="0">
                    <a:pos x="40" y="253"/>
                  </a:cxn>
                  <a:cxn ang="0">
                    <a:pos x="36" y="262"/>
                  </a:cxn>
                  <a:cxn ang="0">
                    <a:pos x="35" y="290"/>
                  </a:cxn>
                  <a:cxn ang="0">
                    <a:pos x="36" y="319"/>
                  </a:cxn>
                  <a:cxn ang="0">
                    <a:pos x="29" y="340"/>
                  </a:cxn>
                  <a:cxn ang="0">
                    <a:pos x="32" y="355"/>
                  </a:cxn>
                  <a:cxn ang="0">
                    <a:pos x="55" y="352"/>
                  </a:cxn>
                  <a:cxn ang="0">
                    <a:pos x="76" y="356"/>
                  </a:cxn>
                  <a:cxn ang="0">
                    <a:pos x="97" y="352"/>
                  </a:cxn>
                  <a:cxn ang="0">
                    <a:pos x="113" y="345"/>
                  </a:cxn>
                </a:cxnLst>
                <a:rect l="0" t="0" r="r" b="b"/>
                <a:pathLst>
                  <a:path w="177" h="356">
                    <a:moveTo>
                      <a:pt x="113" y="345"/>
                    </a:moveTo>
                    <a:lnTo>
                      <a:pt x="109" y="328"/>
                    </a:lnTo>
                    <a:lnTo>
                      <a:pt x="108" y="317"/>
                    </a:lnTo>
                    <a:lnTo>
                      <a:pt x="115" y="307"/>
                    </a:lnTo>
                    <a:lnTo>
                      <a:pt x="130" y="296"/>
                    </a:lnTo>
                    <a:lnTo>
                      <a:pt x="136" y="287"/>
                    </a:lnTo>
                    <a:lnTo>
                      <a:pt x="134" y="275"/>
                    </a:lnTo>
                    <a:lnTo>
                      <a:pt x="124" y="265"/>
                    </a:lnTo>
                    <a:lnTo>
                      <a:pt x="120" y="253"/>
                    </a:lnTo>
                    <a:lnTo>
                      <a:pt x="121" y="238"/>
                    </a:lnTo>
                    <a:lnTo>
                      <a:pt x="129" y="226"/>
                    </a:lnTo>
                    <a:lnTo>
                      <a:pt x="132" y="217"/>
                    </a:lnTo>
                    <a:lnTo>
                      <a:pt x="130" y="212"/>
                    </a:lnTo>
                    <a:lnTo>
                      <a:pt x="118" y="194"/>
                    </a:lnTo>
                    <a:lnTo>
                      <a:pt x="114" y="178"/>
                    </a:lnTo>
                    <a:lnTo>
                      <a:pt x="122" y="172"/>
                    </a:lnTo>
                    <a:lnTo>
                      <a:pt x="134" y="168"/>
                    </a:lnTo>
                    <a:lnTo>
                      <a:pt x="143" y="157"/>
                    </a:lnTo>
                    <a:lnTo>
                      <a:pt x="145" y="147"/>
                    </a:lnTo>
                    <a:lnTo>
                      <a:pt x="137" y="137"/>
                    </a:lnTo>
                    <a:lnTo>
                      <a:pt x="137" y="130"/>
                    </a:lnTo>
                    <a:lnTo>
                      <a:pt x="143" y="115"/>
                    </a:lnTo>
                    <a:lnTo>
                      <a:pt x="146" y="101"/>
                    </a:lnTo>
                    <a:lnTo>
                      <a:pt x="146" y="87"/>
                    </a:lnTo>
                    <a:lnTo>
                      <a:pt x="147" y="77"/>
                    </a:lnTo>
                    <a:lnTo>
                      <a:pt x="169" y="55"/>
                    </a:lnTo>
                    <a:lnTo>
                      <a:pt x="177" y="42"/>
                    </a:lnTo>
                    <a:lnTo>
                      <a:pt x="177" y="33"/>
                    </a:lnTo>
                    <a:lnTo>
                      <a:pt x="169" y="24"/>
                    </a:lnTo>
                    <a:lnTo>
                      <a:pt x="163" y="15"/>
                    </a:lnTo>
                    <a:lnTo>
                      <a:pt x="148" y="11"/>
                    </a:lnTo>
                    <a:lnTo>
                      <a:pt x="131" y="11"/>
                    </a:lnTo>
                    <a:lnTo>
                      <a:pt x="118" y="17"/>
                    </a:lnTo>
                    <a:lnTo>
                      <a:pt x="94" y="15"/>
                    </a:lnTo>
                    <a:lnTo>
                      <a:pt x="81" y="17"/>
                    </a:lnTo>
                    <a:lnTo>
                      <a:pt x="73" y="12"/>
                    </a:lnTo>
                    <a:lnTo>
                      <a:pt x="72" y="0"/>
                    </a:lnTo>
                    <a:lnTo>
                      <a:pt x="59" y="2"/>
                    </a:lnTo>
                    <a:lnTo>
                      <a:pt x="44" y="8"/>
                    </a:lnTo>
                    <a:lnTo>
                      <a:pt x="35" y="18"/>
                    </a:lnTo>
                    <a:lnTo>
                      <a:pt x="44" y="63"/>
                    </a:lnTo>
                    <a:lnTo>
                      <a:pt x="45" y="74"/>
                    </a:lnTo>
                    <a:lnTo>
                      <a:pt x="41" y="81"/>
                    </a:lnTo>
                    <a:lnTo>
                      <a:pt x="38" y="104"/>
                    </a:lnTo>
                    <a:lnTo>
                      <a:pt x="35" y="113"/>
                    </a:lnTo>
                    <a:lnTo>
                      <a:pt x="32" y="129"/>
                    </a:lnTo>
                    <a:lnTo>
                      <a:pt x="30" y="144"/>
                    </a:lnTo>
                    <a:lnTo>
                      <a:pt x="28" y="155"/>
                    </a:lnTo>
                    <a:lnTo>
                      <a:pt x="22" y="173"/>
                    </a:lnTo>
                    <a:lnTo>
                      <a:pt x="16" y="184"/>
                    </a:lnTo>
                    <a:lnTo>
                      <a:pt x="3" y="203"/>
                    </a:lnTo>
                    <a:lnTo>
                      <a:pt x="3" y="220"/>
                    </a:lnTo>
                    <a:lnTo>
                      <a:pt x="0" y="235"/>
                    </a:lnTo>
                    <a:lnTo>
                      <a:pt x="1" y="238"/>
                    </a:lnTo>
                    <a:lnTo>
                      <a:pt x="8" y="243"/>
                    </a:lnTo>
                    <a:lnTo>
                      <a:pt x="18" y="259"/>
                    </a:lnTo>
                    <a:lnTo>
                      <a:pt x="25" y="255"/>
                    </a:lnTo>
                    <a:lnTo>
                      <a:pt x="40" y="253"/>
                    </a:lnTo>
                    <a:lnTo>
                      <a:pt x="39" y="258"/>
                    </a:lnTo>
                    <a:lnTo>
                      <a:pt x="36" y="262"/>
                    </a:lnTo>
                    <a:lnTo>
                      <a:pt x="38" y="277"/>
                    </a:lnTo>
                    <a:lnTo>
                      <a:pt x="35" y="290"/>
                    </a:lnTo>
                    <a:lnTo>
                      <a:pt x="36" y="296"/>
                    </a:lnTo>
                    <a:lnTo>
                      <a:pt x="36" y="319"/>
                    </a:lnTo>
                    <a:lnTo>
                      <a:pt x="35" y="328"/>
                    </a:lnTo>
                    <a:lnTo>
                      <a:pt x="29" y="340"/>
                    </a:lnTo>
                    <a:lnTo>
                      <a:pt x="29" y="351"/>
                    </a:lnTo>
                    <a:lnTo>
                      <a:pt x="32" y="355"/>
                    </a:lnTo>
                    <a:lnTo>
                      <a:pt x="43" y="352"/>
                    </a:lnTo>
                    <a:lnTo>
                      <a:pt x="55" y="352"/>
                    </a:lnTo>
                    <a:lnTo>
                      <a:pt x="67" y="352"/>
                    </a:lnTo>
                    <a:lnTo>
                      <a:pt x="76" y="356"/>
                    </a:lnTo>
                    <a:lnTo>
                      <a:pt x="87" y="356"/>
                    </a:lnTo>
                    <a:lnTo>
                      <a:pt x="97" y="352"/>
                    </a:lnTo>
                    <a:lnTo>
                      <a:pt x="104" y="348"/>
                    </a:lnTo>
                    <a:lnTo>
                      <a:pt x="113" y="34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81" name="Freeform 188"/>
              <p:cNvSpPr>
                <a:spLocks noChangeAspect="1"/>
              </p:cNvSpPr>
              <p:nvPr/>
            </p:nvSpPr>
            <p:spPr bwMode="gray">
              <a:xfrm>
                <a:off x="4863306" y="2549872"/>
                <a:ext cx="155575" cy="207963"/>
              </a:xfrm>
              <a:custGeom>
                <a:avLst/>
                <a:gdLst/>
                <a:ahLst/>
                <a:cxnLst>
                  <a:cxn ang="0">
                    <a:pos x="271" y="68"/>
                  </a:cxn>
                  <a:cxn ang="0">
                    <a:pos x="255" y="55"/>
                  </a:cxn>
                  <a:cxn ang="0">
                    <a:pos x="228" y="50"/>
                  </a:cxn>
                  <a:cxn ang="0">
                    <a:pos x="211" y="39"/>
                  </a:cxn>
                  <a:cxn ang="0">
                    <a:pos x="196" y="6"/>
                  </a:cxn>
                  <a:cxn ang="0">
                    <a:pos x="158" y="0"/>
                  </a:cxn>
                  <a:cxn ang="0">
                    <a:pos x="164" y="31"/>
                  </a:cxn>
                  <a:cxn ang="0">
                    <a:pos x="148" y="55"/>
                  </a:cxn>
                  <a:cxn ang="0">
                    <a:pos x="161" y="71"/>
                  </a:cxn>
                  <a:cxn ang="0">
                    <a:pos x="159" y="87"/>
                  </a:cxn>
                  <a:cxn ang="0">
                    <a:pos x="145" y="106"/>
                  </a:cxn>
                  <a:cxn ang="0">
                    <a:pos x="142" y="142"/>
                  </a:cxn>
                  <a:cxn ang="0">
                    <a:pos x="123" y="137"/>
                  </a:cxn>
                  <a:cxn ang="0">
                    <a:pos x="72" y="117"/>
                  </a:cxn>
                  <a:cxn ang="0">
                    <a:pos x="62" y="140"/>
                  </a:cxn>
                  <a:cxn ang="0">
                    <a:pos x="86" y="160"/>
                  </a:cxn>
                  <a:cxn ang="0">
                    <a:pos x="54" y="200"/>
                  </a:cxn>
                  <a:cxn ang="0">
                    <a:pos x="57" y="239"/>
                  </a:cxn>
                  <a:cxn ang="0">
                    <a:pos x="34" y="278"/>
                  </a:cxn>
                  <a:cxn ang="0">
                    <a:pos x="2" y="283"/>
                  </a:cxn>
                  <a:cxn ang="0">
                    <a:pos x="6" y="339"/>
                  </a:cxn>
                  <a:cxn ang="0">
                    <a:pos x="5" y="377"/>
                  </a:cxn>
                  <a:cxn ang="0">
                    <a:pos x="17" y="410"/>
                  </a:cxn>
                  <a:cxn ang="0">
                    <a:pos x="12" y="445"/>
                  </a:cxn>
                  <a:cxn ang="0">
                    <a:pos x="17" y="479"/>
                  </a:cxn>
                  <a:cxn ang="0">
                    <a:pos x="61" y="508"/>
                  </a:cxn>
                  <a:cxn ang="0">
                    <a:pos x="96" y="561"/>
                  </a:cxn>
                  <a:cxn ang="0">
                    <a:pos x="86" y="636"/>
                  </a:cxn>
                  <a:cxn ang="0">
                    <a:pos x="156" y="635"/>
                  </a:cxn>
                  <a:cxn ang="0">
                    <a:pos x="212" y="644"/>
                  </a:cxn>
                  <a:cxn ang="0">
                    <a:pos x="242" y="657"/>
                  </a:cxn>
                  <a:cxn ang="0">
                    <a:pos x="276" y="652"/>
                  </a:cxn>
                  <a:cxn ang="0">
                    <a:pos x="346" y="631"/>
                  </a:cxn>
                  <a:cxn ang="0">
                    <a:pos x="384" y="638"/>
                  </a:cxn>
                  <a:cxn ang="0">
                    <a:pos x="381" y="587"/>
                  </a:cxn>
                  <a:cxn ang="0">
                    <a:pos x="427" y="552"/>
                  </a:cxn>
                  <a:cxn ang="0">
                    <a:pos x="389" y="506"/>
                  </a:cxn>
                  <a:cxn ang="0">
                    <a:pos x="349" y="440"/>
                  </a:cxn>
                  <a:cxn ang="0">
                    <a:pos x="329" y="411"/>
                  </a:cxn>
                  <a:cxn ang="0">
                    <a:pos x="368" y="405"/>
                  </a:cxn>
                  <a:cxn ang="0">
                    <a:pos x="447" y="366"/>
                  </a:cxn>
                  <a:cxn ang="0">
                    <a:pos x="474" y="367"/>
                  </a:cxn>
                  <a:cxn ang="0">
                    <a:pos x="490" y="320"/>
                  </a:cxn>
                  <a:cxn ang="0">
                    <a:pos x="470" y="262"/>
                  </a:cxn>
                  <a:cxn ang="0">
                    <a:pos x="463" y="205"/>
                  </a:cxn>
                  <a:cxn ang="0">
                    <a:pos x="458" y="162"/>
                  </a:cxn>
                  <a:cxn ang="0">
                    <a:pos x="448" y="106"/>
                  </a:cxn>
                  <a:cxn ang="0">
                    <a:pos x="405" y="73"/>
                  </a:cxn>
                  <a:cxn ang="0">
                    <a:pos x="387" y="55"/>
                  </a:cxn>
                  <a:cxn ang="0">
                    <a:pos x="351" y="60"/>
                  </a:cxn>
                  <a:cxn ang="0">
                    <a:pos x="361" y="41"/>
                  </a:cxn>
                  <a:cxn ang="0">
                    <a:pos x="330" y="72"/>
                  </a:cxn>
                  <a:cxn ang="0">
                    <a:pos x="299" y="88"/>
                  </a:cxn>
                  <a:cxn ang="0">
                    <a:pos x="261" y="88"/>
                  </a:cxn>
                </a:cxnLst>
                <a:rect l="0" t="0" r="r" b="b"/>
                <a:pathLst>
                  <a:path w="490" h="659">
                    <a:moveTo>
                      <a:pt x="261" y="88"/>
                    </a:moveTo>
                    <a:lnTo>
                      <a:pt x="260" y="83"/>
                    </a:lnTo>
                    <a:lnTo>
                      <a:pt x="264" y="73"/>
                    </a:lnTo>
                    <a:lnTo>
                      <a:pt x="271" y="68"/>
                    </a:lnTo>
                    <a:lnTo>
                      <a:pt x="276" y="62"/>
                    </a:lnTo>
                    <a:lnTo>
                      <a:pt x="276" y="52"/>
                    </a:lnTo>
                    <a:lnTo>
                      <a:pt x="272" y="49"/>
                    </a:lnTo>
                    <a:lnTo>
                      <a:pt x="255" y="55"/>
                    </a:lnTo>
                    <a:lnTo>
                      <a:pt x="249" y="55"/>
                    </a:lnTo>
                    <a:lnTo>
                      <a:pt x="244" y="49"/>
                    </a:lnTo>
                    <a:lnTo>
                      <a:pt x="233" y="44"/>
                    </a:lnTo>
                    <a:lnTo>
                      <a:pt x="228" y="50"/>
                    </a:lnTo>
                    <a:lnTo>
                      <a:pt x="223" y="50"/>
                    </a:lnTo>
                    <a:lnTo>
                      <a:pt x="222" y="42"/>
                    </a:lnTo>
                    <a:lnTo>
                      <a:pt x="215" y="42"/>
                    </a:lnTo>
                    <a:lnTo>
                      <a:pt x="211" y="39"/>
                    </a:lnTo>
                    <a:lnTo>
                      <a:pt x="217" y="31"/>
                    </a:lnTo>
                    <a:lnTo>
                      <a:pt x="217" y="22"/>
                    </a:lnTo>
                    <a:lnTo>
                      <a:pt x="212" y="11"/>
                    </a:lnTo>
                    <a:lnTo>
                      <a:pt x="196" y="6"/>
                    </a:lnTo>
                    <a:lnTo>
                      <a:pt x="189" y="7"/>
                    </a:lnTo>
                    <a:lnTo>
                      <a:pt x="190" y="2"/>
                    </a:lnTo>
                    <a:lnTo>
                      <a:pt x="182" y="6"/>
                    </a:lnTo>
                    <a:lnTo>
                      <a:pt x="158" y="0"/>
                    </a:lnTo>
                    <a:lnTo>
                      <a:pt x="150" y="1"/>
                    </a:lnTo>
                    <a:lnTo>
                      <a:pt x="150" y="11"/>
                    </a:lnTo>
                    <a:lnTo>
                      <a:pt x="158" y="25"/>
                    </a:lnTo>
                    <a:lnTo>
                      <a:pt x="164" y="31"/>
                    </a:lnTo>
                    <a:lnTo>
                      <a:pt x="167" y="38"/>
                    </a:lnTo>
                    <a:lnTo>
                      <a:pt x="153" y="46"/>
                    </a:lnTo>
                    <a:lnTo>
                      <a:pt x="152" y="50"/>
                    </a:lnTo>
                    <a:lnTo>
                      <a:pt x="148" y="55"/>
                    </a:lnTo>
                    <a:lnTo>
                      <a:pt x="155" y="55"/>
                    </a:lnTo>
                    <a:lnTo>
                      <a:pt x="159" y="58"/>
                    </a:lnTo>
                    <a:lnTo>
                      <a:pt x="157" y="65"/>
                    </a:lnTo>
                    <a:lnTo>
                      <a:pt x="161" y="71"/>
                    </a:lnTo>
                    <a:lnTo>
                      <a:pt x="166" y="74"/>
                    </a:lnTo>
                    <a:lnTo>
                      <a:pt x="164" y="78"/>
                    </a:lnTo>
                    <a:lnTo>
                      <a:pt x="159" y="79"/>
                    </a:lnTo>
                    <a:lnTo>
                      <a:pt x="159" y="87"/>
                    </a:lnTo>
                    <a:lnTo>
                      <a:pt x="172" y="97"/>
                    </a:lnTo>
                    <a:lnTo>
                      <a:pt x="170" y="99"/>
                    </a:lnTo>
                    <a:lnTo>
                      <a:pt x="148" y="99"/>
                    </a:lnTo>
                    <a:lnTo>
                      <a:pt x="145" y="106"/>
                    </a:lnTo>
                    <a:lnTo>
                      <a:pt x="142" y="110"/>
                    </a:lnTo>
                    <a:lnTo>
                      <a:pt x="142" y="128"/>
                    </a:lnTo>
                    <a:lnTo>
                      <a:pt x="148" y="148"/>
                    </a:lnTo>
                    <a:lnTo>
                      <a:pt x="142" y="142"/>
                    </a:lnTo>
                    <a:lnTo>
                      <a:pt x="137" y="128"/>
                    </a:lnTo>
                    <a:lnTo>
                      <a:pt x="130" y="126"/>
                    </a:lnTo>
                    <a:lnTo>
                      <a:pt x="129" y="137"/>
                    </a:lnTo>
                    <a:lnTo>
                      <a:pt x="123" y="137"/>
                    </a:lnTo>
                    <a:lnTo>
                      <a:pt x="120" y="125"/>
                    </a:lnTo>
                    <a:lnTo>
                      <a:pt x="115" y="115"/>
                    </a:lnTo>
                    <a:lnTo>
                      <a:pt x="99" y="113"/>
                    </a:lnTo>
                    <a:lnTo>
                      <a:pt x="72" y="117"/>
                    </a:lnTo>
                    <a:lnTo>
                      <a:pt x="69" y="126"/>
                    </a:lnTo>
                    <a:lnTo>
                      <a:pt x="65" y="130"/>
                    </a:lnTo>
                    <a:lnTo>
                      <a:pt x="61" y="137"/>
                    </a:lnTo>
                    <a:lnTo>
                      <a:pt x="62" y="140"/>
                    </a:lnTo>
                    <a:lnTo>
                      <a:pt x="73" y="142"/>
                    </a:lnTo>
                    <a:lnTo>
                      <a:pt x="78" y="146"/>
                    </a:lnTo>
                    <a:lnTo>
                      <a:pt x="83" y="152"/>
                    </a:lnTo>
                    <a:lnTo>
                      <a:pt x="86" y="160"/>
                    </a:lnTo>
                    <a:lnTo>
                      <a:pt x="83" y="159"/>
                    </a:lnTo>
                    <a:lnTo>
                      <a:pt x="78" y="151"/>
                    </a:lnTo>
                    <a:lnTo>
                      <a:pt x="64" y="154"/>
                    </a:lnTo>
                    <a:lnTo>
                      <a:pt x="54" y="200"/>
                    </a:lnTo>
                    <a:lnTo>
                      <a:pt x="38" y="211"/>
                    </a:lnTo>
                    <a:lnTo>
                      <a:pt x="40" y="219"/>
                    </a:lnTo>
                    <a:lnTo>
                      <a:pt x="59" y="228"/>
                    </a:lnTo>
                    <a:lnTo>
                      <a:pt x="57" y="239"/>
                    </a:lnTo>
                    <a:lnTo>
                      <a:pt x="50" y="249"/>
                    </a:lnTo>
                    <a:lnTo>
                      <a:pt x="40" y="256"/>
                    </a:lnTo>
                    <a:lnTo>
                      <a:pt x="39" y="267"/>
                    </a:lnTo>
                    <a:lnTo>
                      <a:pt x="34" y="278"/>
                    </a:lnTo>
                    <a:lnTo>
                      <a:pt x="26" y="280"/>
                    </a:lnTo>
                    <a:lnTo>
                      <a:pt x="13" y="275"/>
                    </a:lnTo>
                    <a:lnTo>
                      <a:pt x="3" y="275"/>
                    </a:lnTo>
                    <a:lnTo>
                      <a:pt x="2" y="283"/>
                    </a:lnTo>
                    <a:lnTo>
                      <a:pt x="6" y="298"/>
                    </a:lnTo>
                    <a:lnTo>
                      <a:pt x="7" y="308"/>
                    </a:lnTo>
                    <a:lnTo>
                      <a:pt x="6" y="320"/>
                    </a:lnTo>
                    <a:lnTo>
                      <a:pt x="6" y="339"/>
                    </a:lnTo>
                    <a:lnTo>
                      <a:pt x="0" y="346"/>
                    </a:lnTo>
                    <a:lnTo>
                      <a:pt x="0" y="353"/>
                    </a:lnTo>
                    <a:lnTo>
                      <a:pt x="5" y="370"/>
                    </a:lnTo>
                    <a:lnTo>
                      <a:pt x="5" y="377"/>
                    </a:lnTo>
                    <a:lnTo>
                      <a:pt x="10" y="383"/>
                    </a:lnTo>
                    <a:lnTo>
                      <a:pt x="11" y="394"/>
                    </a:lnTo>
                    <a:lnTo>
                      <a:pt x="17" y="402"/>
                    </a:lnTo>
                    <a:lnTo>
                      <a:pt x="17" y="410"/>
                    </a:lnTo>
                    <a:lnTo>
                      <a:pt x="6" y="427"/>
                    </a:lnTo>
                    <a:lnTo>
                      <a:pt x="14" y="431"/>
                    </a:lnTo>
                    <a:lnTo>
                      <a:pt x="12" y="438"/>
                    </a:lnTo>
                    <a:lnTo>
                      <a:pt x="12" y="445"/>
                    </a:lnTo>
                    <a:lnTo>
                      <a:pt x="17" y="453"/>
                    </a:lnTo>
                    <a:lnTo>
                      <a:pt x="21" y="460"/>
                    </a:lnTo>
                    <a:lnTo>
                      <a:pt x="22" y="472"/>
                    </a:lnTo>
                    <a:lnTo>
                      <a:pt x="17" y="479"/>
                    </a:lnTo>
                    <a:lnTo>
                      <a:pt x="29" y="490"/>
                    </a:lnTo>
                    <a:lnTo>
                      <a:pt x="37" y="496"/>
                    </a:lnTo>
                    <a:lnTo>
                      <a:pt x="43" y="507"/>
                    </a:lnTo>
                    <a:lnTo>
                      <a:pt x="61" y="508"/>
                    </a:lnTo>
                    <a:lnTo>
                      <a:pt x="102" y="520"/>
                    </a:lnTo>
                    <a:lnTo>
                      <a:pt x="115" y="526"/>
                    </a:lnTo>
                    <a:lnTo>
                      <a:pt x="113" y="538"/>
                    </a:lnTo>
                    <a:lnTo>
                      <a:pt x="96" y="561"/>
                    </a:lnTo>
                    <a:lnTo>
                      <a:pt x="93" y="573"/>
                    </a:lnTo>
                    <a:lnTo>
                      <a:pt x="86" y="598"/>
                    </a:lnTo>
                    <a:lnTo>
                      <a:pt x="84" y="626"/>
                    </a:lnTo>
                    <a:lnTo>
                      <a:pt x="86" y="636"/>
                    </a:lnTo>
                    <a:lnTo>
                      <a:pt x="88" y="638"/>
                    </a:lnTo>
                    <a:lnTo>
                      <a:pt x="94" y="644"/>
                    </a:lnTo>
                    <a:lnTo>
                      <a:pt x="130" y="639"/>
                    </a:lnTo>
                    <a:lnTo>
                      <a:pt x="156" y="635"/>
                    </a:lnTo>
                    <a:lnTo>
                      <a:pt x="175" y="639"/>
                    </a:lnTo>
                    <a:lnTo>
                      <a:pt x="193" y="648"/>
                    </a:lnTo>
                    <a:lnTo>
                      <a:pt x="204" y="644"/>
                    </a:lnTo>
                    <a:lnTo>
                      <a:pt x="212" y="644"/>
                    </a:lnTo>
                    <a:lnTo>
                      <a:pt x="221" y="646"/>
                    </a:lnTo>
                    <a:lnTo>
                      <a:pt x="227" y="654"/>
                    </a:lnTo>
                    <a:lnTo>
                      <a:pt x="237" y="659"/>
                    </a:lnTo>
                    <a:lnTo>
                      <a:pt x="242" y="657"/>
                    </a:lnTo>
                    <a:lnTo>
                      <a:pt x="244" y="649"/>
                    </a:lnTo>
                    <a:lnTo>
                      <a:pt x="252" y="643"/>
                    </a:lnTo>
                    <a:lnTo>
                      <a:pt x="263" y="644"/>
                    </a:lnTo>
                    <a:lnTo>
                      <a:pt x="276" y="652"/>
                    </a:lnTo>
                    <a:lnTo>
                      <a:pt x="290" y="652"/>
                    </a:lnTo>
                    <a:lnTo>
                      <a:pt x="309" y="639"/>
                    </a:lnTo>
                    <a:lnTo>
                      <a:pt x="342" y="636"/>
                    </a:lnTo>
                    <a:lnTo>
                      <a:pt x="346" y="631"/>
                    </a:lnTo>
                    <a:lnTo>
                      <a:pt x="357" y="635"/>
                    </a:lnTo>
                    <a:lnTo>
                      <a:pt x="372" y="635"/>
                    </a:lnTo>
                    <a:lnTo>
                      <a:pt x="377" y="642"/>
                    </a:lnTo>
                    <a:lnTo>
                      <a:pt x="384" y="638"/>
                    </a:lnTo>
                    <a:lnTo>
                      <a:pt x="384" y="631"/>
                    </a:lnTo>
                    <a:lnTo>
                      <a:pt x="377" y="615"/>
                    </a:lnTo>
                    <a:lnTo>
                      <a:pt x="376" y="599"/>
                    </a:lnTo>
                    <a:lnTo>
                      <a:pt x="381" y="587"/>
                    </a:lnTo>
                    <a:lnTo>
                      <a:pt x="403" y="578"/>
                    </a:lnTo>
                    <a:lnTo>
                      <a:pt x="406" y="568"/>
                    </a:lnTo>
                    <a:lnTo>
                      <a:pt x="410" y="560"/>
                    </a:lnTo>
                    <a:lnTo>
                      <a:pt x="427" y="552"/>
                    </a:lnTo>
                    <a:lnTo>
                      <a:pt x="428" y="545"/>
                    </a:lnTo>
                    <a:lnTo>
                      <a:pt x="425" y="539"/>
                    </a:lnTo>
                    <a:lnTo>
                      <a:pt x="399" y="519"/>
                    </a:lnTo>
                    <a:lnTo>
                      <a:pt x="389" y="506"/>
                    </a:lnTo>
                    <a:lnTo>
                      <a:pt x="361" y="483"/>
                    </a:lnTo>
                    <a:lnTo>
                      <a:pt x="351" y="470"/>
                    </a:lnTo>
                    <a:lnTo>
                      <a:pt x="351" y="453"/>
                    </a:lnTo>
                    <a:lnTo>
                      <a:pt x="349" y="440"/>
                    </a:lnTo>
                    <a:lnTo>
                      <a:pt x="336" y="434"/>
                    </a:lnTo>
                    <a:lnTo>
                      <a:pt x="328" y="425"/>
                    </a:lnTo>
                    <a:lnTo>
                      <a:pt x="328" y="416"/>
                    </a:lnTo>
                    <a:lnTo>
                      <a:pt x="329" y="411"/>
                    </a:lnTo>
                    <a:lnTo>
                      <a:pt x="345" y="426"/>
                    </a:lnTo>
                    <a:lnTo>
                      <a:pt x="347" y="426"/>
                    </a:lnTo>
                    <a:lnTo>
                      <a:pt x="352" y="412"/>
                    </a:lnTo>
                    <a:lnTo>
                      <a:pt x="368" y="405"/>
                    </a:lnTo>
                    <a:lnTo>
                      <a:pt x="385" y="399"/>
                    </a:lnTo>
                    <a:lnTo>
                      <a:pt x="403" y="391"/>
                    </a:lnTo>
                    <a:lnTo>
                      <a:pt x="409" y="379"/>
                    </a:lnTo>
                    <a:lnTo>
                      <a:pt x="447" y="366"/>
                    </a:lnTo>
                    <a:lnTo>
                      <a:pt x="451" y="343"/>
                    </a:lnTo>
                    <a:lnTo>
                      <a:pt x="460" y="346"/>
                    </a:lnTo>
                    <a:lnTo>
                      <a:pt x="468" y="358"/>
                    </a:lnTo>
                    <a:lnTo>
                      <a:pt x="474" y="367"/>
                    </a:lnTo>
                    <a:lnTo>
                      <a:pt x="481" y="367"/>
                    </a:lnTo>
                    <a:lnTo>
                      <a:pt x="485" y="358"/>
                    </a:lnTo>
                    <a:lnTo>
                      <a:pt x="489" y="341"/>
                    </a:lnTo>
                    <a:lnTo>
                      <a:pt x="490" y="320"/>
                    </a:lnTo>
                    <a:lnTo>
                      <a:pt x="489" y="316"/>
                    </a:lnTo>
                    <a:lnTo>
                      <a:pt x="473" y="297"/>
                    </a:lnTo>
                    <a:lnTo>
                      <a:pt x="470" y="273"/>
                    </a:lnTo>
                    <a:lnTo>
                      <a:pt x="470" y="262"/>
                    </a:lnTo>
                    <a:lnTo>
                      <a:pt x="469" y="246"/>
                    </a:lnTo>
                    <a:lnTo>
                      <a:pt x="467" y="237"/>
                    </a:lnTo>
                    <a:lnTo>
                      <a:pt x="464" y="213"/>
                    </a:lnTo>
                    <a:lnTo>
                      <a:pt x="463" y="205"/>
                    </a:lnTo>
                    <a:lnTo>
                      <a:pt x="448" y="194"/>
                    </a:lnTo>
                    <a:lnTo>
                      <a:pt x="447" y="186"/>
                    </a:lnTo>
                    <a:lnTo>
                      <a:pt x="452" y="174"/>
                    </a:lnTo>
                    <a:lnTo>
                      <a:pt x="458" y="162"/>
                    </a:lnTo>
                    <a:lnTo>
                      <a:pt x="459" y="149"/>
                    </a:lnTo>
                    <a:lnTo>
                      <a:pt x="459" y="132"/>
                    </a:lnTo>
                    <a:lnTo>
                      <a:pt x="451" y="115"/>
                    </a:lnTo>
                    <a:lnTo>
                      <a:pt x="448" y="106"/>
                    </a:lnTo>
                    <a:lnTo>
                      <a:pt x="426" y="99"/>
                    </a:lnTo>
                    <a:lnTo>
                      <a:pt x="424" y="85"/>
                    </a:lnTo>
                    <a:lnTo>
                      <a:pt x="415" y="72"/>
                    </a:lnTo>
                    <a:lnTo>
                      <a:pt x="405" y="73"/>
                    </a:lnTo>
                    <a:lnTo>
                      <a:pt x="399" y="68"/>
                    </a:lnTo>
                    <a:lnTo>
                      <a:pt x="397" y="67"/>
                    </a:lnTo>
                    <a:lnTo>
                      <a:pt x="394" y="60"/>
                    </a:lnTo>
                    <a:lnTo>
                      <a:pt x="387" y="55"/>
                    </a:lnTo>
                    <a:lnTo>
                      <a:pt x="381" y="49"/>
                    </a:lnTo>
                    <a:lnTo>
                      <a:pt x="365" y="51"/>
                    </a:lnTo>
                    <a:lnTo>
                      <a:pt x="357" y="55"/>
                    </a:lnTo>
                    <a:lnTo>
                      <a:pt x="351" y="60"/>
                    </a:lnTo>
                    <a:lnTo>
                      <a:pt x="352" y="54"/>
                    </a:lnTo>
                    <a:lnTo>
                      <a:pt x="358" y="49"/>
                    </a:lnTo>
                    <a:lnTo>
                      <a:pt x="368" y="42"/>
                    </a:lnTo>
                    <a:lnTo>
                      <a:pt x="361" y="41"/>
                    </a:lnTo>
                    <a:lnTo>
                      <a:pt x="352" y="42"/>
                    </a:lnTo>
                    <a:lnTo>
                      <a:pt x="339" y="60"/>
                    </a:lnTo>
                    <a:lnTo>
                      <a:pt x="335" y="70"/>
                    </a:lnTo>
                    <a:lnTo>
                      <a:pt x="330" y="72"/>
                    </a:lnTo>
                    <a:lnTo>
                      <a:pt x="330" y="66"/>
                    </a:lnTo>
                    <a:lnTo>
                      <a:pt x="312" y="71"/>
                    </a:lnTo>
                    <a:lnTo>
                      <a:pt x="296" y="83"/>
                    </a:lnTo>
                    <a:lnTo>
                      <a:pt x="299" y="88"/>
                    </a:lnTo>
                    <a:lnTo>
                      <a:pt x="290" y="88"/>
                    </a:lnTo>
                    <a:lnTo>
                      <a:pt x="277" y="84"/>
                    </a:lnTo>
                    <a:lnTo>
                      <a:pt x="264" y="94"/>
                    </a:lnTo>
                    <a:lnTo>
                      <a:pt x="261" y="8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174" name="Group 189"/>
              <p:cNvGrpSpPr>
                <a:grpSpLocks noChangeAspect="1"/>
              </p:cNvGrpSpPr>
              <p:nvPr/>
            </p:nvGrpSpPr>
            <p:grpSpPr bwMode="gray">
              <a:xfrm>
                <a:off x="4679266" y="2659410"/>
                <a:ext cx="247657" cy="244475"/>
                <a:chOff x="2465" y="1836"/>
                <a:chExt cx="156" cy="154"/>
              </a:xfrm>
              <a:grpFill/>
            </p:grpSpPr>
            <p:sp>
              <p:nvSpPr>
                <p:cNvPr id="215" name="Freeform 190"/>
                <p:cNvSpPr>
                  <a:spLocks noChangeAspect="1"/>
                </p:cNvSpPr>
                <p:nvPr/>
              </p:nvSpPr>
              <p:spPr bwMode="gray">
                <a:xfrm>
                  <a:off x="2610" y="1966"/>
                  <a:ext cx="11" cy="24"/>
                </a:xfrm>
                <a:custGeom>
                  <a:avLst/>
                  <a:gdLst/>
                  <a:ahLst/>
                  <a:cxnLst>
                    <a:cxn ang="0">
                      <a:pos x="41" y="0"/>
                    </a:cxn>
                    <a:cxn ang="0">
                      <a:pos x="46" y="2"/>
                    </a:cxn>
                    <a:cxn ang="0">
                      <a:pos x="47" y="32"/>
                    </a:cxn>
                    <a:cxn ang="0">
                      <a:pos x="52" y="59"/>
                    </a:cxn>
                    <a:cxn ang="0">
                      <a:pos x="51" y="70"/>
                    </a:cxn>
                    <a:cxn ang="0">
                      <a:pos x="47" y="79"/>
                    </a:cxn>
                    <a:cxn ang="0">
                      <a:pos x="44" y="89"/>
                    </a:cxn>
                    <a:cxn ang="0">
                      <a:pos x="41" y="103"/>
                    </a:cxn>
                    <a:cxn ang="0">
                      <a:pos x="33" y="115"/>
                    </a:cxn>
                    <a:cxn ang="0">
                      <a:pos x="33" y="121"/>
                    </a:cxn>
                    <a:cxn ang="0">
                      <a:pos x="28" y="114"/>
                    </a:cxn>
                    <a:cxn ang="0">
                      <a:pos x="22" y="113"/>
                    </a:cxn>
                    <a:cxn ang="0">
                      <a:pos x="16" y="109"/>
                    </a:cxn>
                    <a:cxn ang="0">
                      <a:pos x="14" y="103"/>
                    </a:cxn>
                    <a:cxn ang="0">
                      <a:pos x="14" y="95"/>
                    </a:cxn>
                    <a:cxn ang="0">
                      <a:pos x="8" y="93"/>
                    </a:cxn>
                    <a:cxn ang="0">
                      <a:pos x="5" y="87"/>
                    </a:cxn>
                    <a:cxn ang="0">
                      <a:pos x="4" y="65"/>
                    </a:cxn>
                    <a:cxn ang="0">
                      <a:pos x="0" y="60"/>
                    </a:cxn>
                    <a:cxn ang="0">
                      <a:pos x="0" y="44"/>
                    </a:cxn>
                    <a:cxn ang="0">
                      <a:pos x="5" y="30"/>
                    </a:cxn>
                    <a:cxn ang="0">
                      <a:pos x="10" y="32"/>
                    </a:cxn>
                    <a:cxn ang="0">
                      <a:pos x="16" y="29"/>
                    </a:cxn>
                    <a:cxn ang="0">
                      <a:pos x="27" y="22"/>
                    </a:cxn>
                    <a:cxn ang="0">
                      <a:pos x="36" y="18"/>
                    </a:cxn>
                    <a:cxn ang="0">
                      <a:pos x="38" y="14"/>
                    </a:cxn>
                    <a:cxn ang="0">
                      <a:pos x="41" y="0"/>
                    </a:cxn>
                  </a:cxnLst>
                  <a:rect l="0" t="0" r="r" b="b"/>
                  <a:pathLst>
                    <a:path w="52" h="121">
                      <a:moveTo>
                        <a:pt x="41" y="0"/>
                      </a:moveTo>
                      <a:lnTo>
                        <a:pt x="46" y="2"/>
                      </a:lnTo>
                      <a:lnTo>
                        <a:pt x="47" y="32"/>
                      </a:lnTo>
                      <a:lnTo>
                        <a:pt x="52" y="59"/>
                      </a:lnTo>
                      <a:lnTo>
                        <a:pt x="51" y="70"/>
                      </a:lnTo>
                      <a:lnTo>
                        <a:pt x="47" y="79"/>
                      </a:lnTo>
                      <a:lnTo>
                        <a:pt x="44" y="89"/>
                      </a:lnTo>
                      <a:lnTo>
                        <a:pt x="41" y="103"/>
                      </a:lnTo>
                      <a:lnTo>
                        <a:pt x="33" y="115"/>
                      </a:lnTo>
                      <a:lnTo>
                        <a:pt x="33" y="121"/>
                      </a:lnTo>
                      <a:lnTo>
                        <a:pt x="28" y="114"/>
                      </a:lnTo>
                      <a:lnTo>
                        <a:pt x="22" y="113"/>
                      </a:lnTo>
                      <a:lnTo>
                        <a:pt x="16" y="109"/>
                      </a:lnTo>
                      <a:lnTo>
                        <a:pt x="14" y="103"/>
                      </a:lnTo>
                      <a:lnTo>
                        <a:pt x="14" y="95"/>
                      </a:lnTo>
                      <a:lnTo>
                        <a:pt x="8" y="93"/>
                      </a:lnTo>
                      <a:lnTo>
                        <a:pt x="5" y="87"/>
                      </a:lnTo>
                      <a:lnTo>
                        <a:pt x="4" y="65"/>
                      </a:lnTo>
                      <a:lnTo>
                        <a:pt x="0" y="60"/>
                      </a:lnTo>
                      <a:lnTo>
                        <a:pt x="0" y="44"/>
                      </a:lnTo>
                      <a:lnTo>
                        <a:pt x="5" y="30"/>
                      </a:lnTo>
                      <a:lnTo>
                        <a:pt x="10" y="32"/>
                      </a:lnTo>
                      <a:lnTo>
                        <a:pt x="16" y="29"/>
                      </a:lnTo>
                      <a:lnTo>
                        <a:pt x="27" y="22"/>
                      </a:lnTo>
                      <a:lnTo>
                        <a:pt x="36" y="18"/>
                      </a:lnTo>
                      <a:lnTo>
                        <a:pt x="38" y="14"/>
                      </a:lnTo>
                      <a:lnTo>
                        <a:pt x="41"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16" name="Freeform 191"/>
                <p:cNvSpPr>
                  <a:spLocks noChangeAspect="1"/>
                </p:cNvSpPr>
                <p:nvPr/>
              </p:nvSpPr>
              <p:spPr bwMode="gray">
                <a:xfrm>
                  <a:off x="2465" y="1836"/>
                  <a:ext cx="139" cy="140"/>
                </a:xfrm>
                <a:custGeom>
                  <a:avLst/>
                  <a:gdLst/>
                  <a:ahLst/>
                  <a:cxnLst>
                    <a:cxn ang="0">
                      <a:pos x="349" y="36"/>
                    </a:cxn>
                    <a:cxn ang="0">
                      <a:pos x="322" y="100"/>
                    </a:cxn>
                    <a:cxn ang="0">
                      <a:pos x="284" y="138"/>
                    </a:cxn>
                    <a:cxn ang="0">
                      <a:pos x="248" y="154"/>
                    </a:cxn>
                    <a:cxn ang="0">
                      <a:pos x="191" y="133"/>
                    </a:cxn>
                    <a:cxn ang="0">
                      <a:pos x="159" y="140"/>
                    </a:cxn>
                    <a:cxn ang="0">
                      <a:pos x="177" y="202"/>
                    </a:cxn>
                    <a:cxn ang="0">
                      <a:pos x="160" y="205"/>
                    </a:cxn>
                    <a:cxn ang="0">
                      <a:pos x="93" y="194"/>
                    </a:cxn>
                    <a:cxn ang="0">
                      <a:pos x="51" y="206"/>
                    </a:cxn>
                    <a:cxn ang="0">
                      <a:pos x="0" y="235"/>
                    </a:cxn>
                    <a:cxn ang="0">
                      <a:pos x="11" y="248"/>
                    </a:cxn>
                    <a:cxn ang="0">
                      <a:pos x="10" y="263"/>
                    </a:cxn>
                    <a:cxn ang="0">
                      <a:pos x="43" y="273"/>
                    </a:cxn>
                    <a:cxn ang="0">
                      <a:pos x="103" y="294"/>
                    </a:cxn>
                    <a:cxn ang="0">
                      <a:pos x="128" y="302"/>
                    </a:cxn>
                    <a:cxn ang="0">
                      <a:pos x="148" y="328"/>
                    </a:cxn>
                    <a:cxn ang="0">
                      <a:pos x="144" y="351"/>
                    </a:cxn>
                    <a:cxn ang="0">
                      <a:pos x="188" y="397"/>
                    </a:cxn>
                    <a:cxn ang="0">
                      <a:pos x="199" y="440"/>
                    </a:cxn>
                    <a:cxn ang="0">
                      <a:pos x="220" y="475"/>
                    </a:cxn>
                    <a:cxn ang="0">
                      <a:pos x="197" y="527"/>
                    </a:cxn>
                    <a:cxn ang="0">
                      <a:pos x="197" y="547"/>
                    </a:cxn>
                    <a:cxn ang="0">
                      <a:pos x="162" y="628"/>
                    </a:cxn>
                    <a:cxn ang="0">
                      <a:pos x="222" y="666"/>
                    </a:cxn>
                    <a:cxn ang="0">
                      <a:pos x="308" y="670"/>
                    </a:cxn>
                    <a:cxn ang="0">
                      <a:pos x="361" y="698"/>
                    </a:cxn>
                    <a:cxn ang="0">
                      <a:pos x="431" y="697"/>
                    </a:cxn>
                    <a:cxn ang="0">
                      <a:pos x="452" y="629"/>
                    </a:cxn>
                    <a:cxn ang="0">
                      <a:pos x="487" y="615"/>
                    </a:cxn>
                    <a:cxn ang="0">
                      <a:pos x="525" y="625"/>
                    </a:cxn>
                    <a:cxn ang="0">
                      <a:pos x="552" y="628"/>
                    </a:cxn>
                    <a:cxn ang="0">
                      <a:pos x="593" y="645"/>
                    </a:cxn>
                    <a:cxn ang="0">
                      <a:pos x="640" y="608"/>
                    </a:cxn>
                    <a:cxn ang="0">
                      <a:pos x="667" y="585"/>
                    </a:cxn>
                    <a:cxn ang="0">
                      <a:pos x="635" y="550"/>
                    </a:cxn>
                    <a:cxn ang="0">
                      <a:pos x="624" y="509"/>
                    </a:cxn>
                    <a:cxn ang="0">
                      <a:pos x="640" y="477"/>
                    </a:cxn>
                    <a:cxn ang="0">
                      <a:pos x="636" y="430"/>
                    </a:cxn>
                    <a:cxn ang="0">
                      <a:pos x="620" y="388"/>
                    </a:cxn>
                    <a:cxn ang="0">
                      <a:pos x="584" y="385"/>
                    </a:cxn>
                    <a:cxn ang="0">
                      <a:pos x="603" y="355"/>
                    </a:cxn>
                    <a:cxn ang="0">
                      <a:pos x="635" y="299"/>
                    </a:cxn>
                    <a:cxn ang="0">
                      <a:pos x="663" y="279"/>
                    </a:cxn>
                    <a:cxn ang="0">
                      <a:pos x="694" y="179"/>
                    </a:cxn>
                    <a:cxn ang="0">
                      <a:pos x="608" y="143"/>
                    </a:cxn>
                    <a:cxn ang="0">
                      <a:pos x="548" y="127"/>
                    </a:cxn>
                    <a:cxn ang="0">
                      <a:pos x="526" y="82"/>
                    </a:cxn>
                    <a:cxn ang="0">
                      <a:pos x="489" y="93"/>
                    </a:cxn>
                    <a:cxn ang="0">
                      <a:pos x="452" y="52"/>
                    </a:cxn>
                    <a:cxn ang="0">
                      <a:pos x="408" y="16"/>
                    </a:cxn>
                  </a:cxnLst>
                  <a:rect l="0" t="0" r="r" b="b"/>
                  <a:pathLst>
                    <a:path w="694" h="700">
                      <a:moveTo>
                        <a:pt x="408" y="0"/>
                      </a:moveTo>
                      <a:lnTo>
                        <a:pt x="403" y="4"/>
                      </a:lnTo>
                      <a:lnTo>
                        <a:pt x="381" y="7"/>
                      </a:lnTo>
                      <a:lnTo>
                        <a:pt x="355" y="17"/>
                      </a:lnTo>
                      <a:lnTo>
                        <a:pt x="349" y="36"/>
                      </a:lnTo>
                      <a:lnTo>
                        <a:pt x="345" y="66"/>
                      </a:lnTo>
                      <a:lnTo>
                        <a:pt x="349" y="70"/>
                      </a:lnTo>
                      <a:lnTo>
                        <a:pt x="348" y="76"/>
                      </a:lnTo>
                      <a:lnTo>
                        <a:pt x="336" y="90"/>
                      </a:lnTo>
                      <a:lnTo>
                        <a:pt x="322" y="100"/>
                      </a:lnTo>
                      <a:lnTo>
                        <a:pt x="290" y="109"/>
                      </a:lnTo>
                      <a:lnTo>
                        <a:pt x="275" y="119"/>
                      </a:lnTo>
                      <a:lnTo>
                        <a:pt x="268" y="132"/>
                      </a:lnTo>
                      <a:lnTo>
                        <a:pt x="269" y="138"/>
                      </a:lnTo>
                      <a:lnTo>
                        <a:pt x="284" y="138"/>
                      </a:lnTo>
                      <a:lnTo>
                        <a:pt x="289" y="139"/>
                      </a:lnTo>
                      <a:lnTo>
                        <a:pt x="288" y="143"/>
                      </a:lnTo>
                      <a:lnTo>
                        <a:pt x="267" y="145"/>
                      </a:lnTo>
                      <a:lnTo>
                        <a:pt x="257" y="152"/>
                      </a:lnTo>
                      <a:lnTo>
                        <a:pt x="248" y="154"/>
                      </a:lnTo>
                      <a:lnTo>
                        <a:pt x="237" y="154"/>
                      </a:lnTo>
                      <a:lnTo>
                        <a:pt x="224" y="150"/>
                      </a:lnTo>
                      <a:lnTo>
                        <a:pt x="208" y="148"/>
                      </a:lnTo>
                      <a:lnTo>
                        <a:pt x="203" y="149"/>
                      </a:lnTo>
                      <a:lnTo>
                        <a:pt x="191" y="133"/>
                      </a:lnTo>
                      <a:lnTo>
                        <a:pt x="192" y="124"/>
                      </a:lnTo>
                      <a:lnTo>
                        <a:pt x="188" y="122"/>
                      </a:lnTo>
                      <a:lnTo>
                        <a:pt x="167" y="123"/>
                      </a:lnTo>
                      <a:lnTo>
                        <a:pt x="157" y="120"/>
                      </a:lnTo>
                      <a:lnTo>
                        <a:pt x="159" y="140"/>
                      </a:lnTo>
                      <a:lnTo>
                        <a:pt x="162" y="149"/>
                      </a:lnTo>
                      <a:lnTo>
                        <a:pt x="168" y="154"/>
                      </a:lnTo>
                      <a:lnTo>
                        <a:pt x="175" y="177"/>
                      </a:lnTo>
                      <a:lnTo>
                        <a:pt x="175" y="189"/>
                      </a:lnTo>
                      <a:lnTo>
                        <a:pt x="177" y="202"/>
                      </a:lnTo>
                      <a:lnTo>
                        <a:pt x="183" y="206"/>
                      </a:lnTo>
                      <a:lnTo>
                        <a:pt x="179" y="210"/>
                      </a:lnTo>
                      <a:lnTo>
                        <a:pt x="168" y="211"/>
                      </a:lnTo>
                      <a:lnTo>
                        <a:pt x="165" y="208"/>
                      </a:lnTo>
                      <a:lnTo>
                        <a:pt x="160" y="205"/>
                      </a:lnTo>
                      <a:lnTo>
                        <a:pt x="152" y="208"/>
                      </a:lnTo>
                      <a:lnTo>
                        <a:pt x="145" y="210"/>
                      </a:lnTo>
                      <a:lnTo>
                        <a:pt x="136" y="209"/>
                      </a:lnTo>
                      <a:lnTo>
                        <a:pt x="118" y="215"/>
                      </a:lnTo>
                      <a:lnTo>
                        <a:pt x="93" y="194"/>
                      </a:lnTo>
                      <a:lnTo>
                        <a:pt x="76" y="195"/>
                      </a:lnTo>
                      <a:lnTo>
                        <a:pt x="71" y="193"/>
                      </a:lnTo>
                      <a:lnTo>
                        <a:pt x="66" y="197"/>
                      </a:lnTo>
                      <a:lnTo>
                        <a:pt x="65" y="202"/>
                      </a:lnTo>
                      <a:lnTo>
                        <a:pt x="51" y="206"/>
                      </a:lnTo>
                      <a:lnTo>
                        <a:pt x="42" y="206"/>
                      </a:lnTo>
                      <a:lnTo>
                        <a:pt x="26" y="209"/>
                      </a:lnTo>
                      <a:lnTo>
                        <a:pt x="4" y="219"/>
                      </a:lnTo>
                      <a:lnTo>
                        <a:pt x="0" y="229"/>
                      </a:lnTo>
                      <a:lnTo>
                        <a:pt x="0" y="235"/>
                      </a:lnTo>
                      <a:lnTo>
                        <a:pt x="20" y="232"/>
                      </a:lnTo>
                      <a:lnTo>
                        <a:pt x="19" y="237"/>
                      </a:lnTo>
                      <a:lnTo>
                        <a:pt x="14" y="237"/>
                      </a:lnTo>
                      <a:lnTo>
                        <a:pt x="9" y="243"/>
                      </a:lnTo>
                      <a:lnTo>
                        <a:pt x="11" y="248"/>
                      </a:lnTo>
                      <a:lnTo>
                        <a:pt x="19" y="247"/>
                      </a:lnTo>
                      <a:lnTo>
                        <a:pt x="28" y="247"/>
                      </a:lnTo>
                      <a:lnTo>
                        <a:pt x="26" y="254"/>
                      </a:lnTo>
                      <a:lnTo>
                        <a:pt x="5" y="258"/>
                      </a:lnTo>
                      <a:lnTo>
                        <a:pt x="10" y="263"/>
                      </a:lnTo>
                      <a:lnTo>
                        <a:pt x="23" y="268"/>
                      </a:lnTo>
                      <a:lnTo>
                        <a:pt x="23" y="279"/>
                      </a:lnTo>
                      <a:lnTo>
                        <a:pt x="35" y="280"/>
                      </a:lnTo>
                      <a:lnTo>
                        <a:pt x="35" y="274"/>
                      </a:lnTo>
                      <a:lnTo>
                        <a:pt x="43" y="273"/>
                      </a:lnTo>
                      <a:lnTo>
                        <a:pt x="74" y="284"/>
                      </a:lnTo>
                      <a:lnTo>
                        <a:pt x="84" y="291"/>
                      </a:lnTo>
                      <a:lnTo>
                        <a:pt x="86" y="296"/>
                      </a:lnTo>
                      <a:lnTo>
                        <a:pt x="91" y="299"/>
                      </a:lnTo>
                      <a:lnTo>
                        <a:pt x="103" y="294"/>
                      </a:lnTo>
                      <a:lnTo>
                        <a:pt x="111" y="296"/>
                      </a:lnTo>
                      <a:lnTo>
                        <a:pt x="106" y="300"/>
                      </a:lnTo>
                      <a:lnTo>
                        <a:pt x="118" y="305"/>
                      </a:lnTo>
                      <a:lnTo>
                        <a:pt x="124" y="300"/>
                      </a:lnTo>
                      <a:lnTo>
                        <a:pt x="128" y="302"/>
                      </a:lnTo>
                      <a:lnTo>
                        <a:pt x="125" y="318"/>
                      </a:lnTo>
                      <a:lnTo>
                        <a:pt x="140" y="322"/>
                      </a:lnTo>
                      <a:lnTo>
                        <a:pt x="155" y="318"/>
                      </a:lnTo>
                      <a:lnTo>
                        <a:pt x="165" y="323"/>
                      </a:lnTo>
                      <a:lnTo>
                        <a:pt x="148" y="328"/>
                      </a:lnTo>
                      <a:lnTo>
                        <a:pt x="148" y="334"/>
                      </a:lnTo>
                      <a:lnTo>
                        <a:pt x="155" y="342"/>
                      </a:lnTo>
                      <a:lnTo>
                        <a:pt x="150" y="349"/>
                      </a:lnTo>
                      <a:lnTo>
                        <a:pt x="144" y="344"/>
                      </a:lnTo>
                      <a:lnTo>
                        <a:pt x="144" y="351"/>
                      </a:lnTo>
                      <a:lnTo>
                        <a:pt x="155" y="364"/>
                      </a:lnTo>
                      <a:lnTo>
                        <a:pt x="161" y="374"/>
                      </a:lnTo>
                      <a:lnTo>
                        <a:pt x="164" y="381"/>
                      </a:lnTo>
                      <a:lnTo>
                        <a:pt x="176" y="389"/>
                      </a:lnTo>
                      <a:lnTo>
                        <a:pt x="188" y="397"/>
                      </a:lnTo>
                      <a:lnTo>
                        <a:pt x="203" y="401"/>
                      </a:lnTo>
                      <a:lnTo>
                        <a:pt x="200" y="408"/>
                      </a:lnTo>
                      <a:lnTo>
                        <a:pt x="204" y="417"/>
                      </a:lnTo>
                      <a:lnTo>
                        <a:pt x="204" y="429"/>
                      </a:lnTo>
                      <a:lnTo>
                        <a:pt x="199" y="440"/>
                      </a:lnTo>
                      <a:lnTo>
                        <a:pt x="203" y="450"/>
                      </a:lnTo>
                      <a:lnTo>
                        <a:pt x="213" y="457"/>
                      </a:lnTo>
                      <a:lnTo>
                        <a:pt x="220" y="467"/>
                      </a:lnTo>
                      <a:lnTo>
                        <a:pt x="224" y="480"/>
                      </a:lnTo>
                      <a:lnTo>
                        <a:pt x="220" y="475"/>
                      </a:lnTo>
                      <a:lnTo>
                        <a:pt x="207" y="460"/>
                      </a:lnTo>
                      <a:lnTo>
                        <a:pt x="203" y="467"/>
                      </a:lnTo>
                      <a:lnTo>
                        <a:pt x="203" y="484"/>
                      </a:lnTo>
                      <a:lnTo>
                        <a:pt x="198" y="517"/>
                      </a:lnTo>
                      <a:lnTo>
                        <a:pt x="197" y="527"/>
                      </a:lnTo>
                      <a:lnTo>
                        <a:pt x="203" y="518"/>
                      </a:lnTo>
                      <a:lnTo>
                        <a:pt x="207" y="526"/>
                      </a:lnTo>
                      <a:lnTo>
                        <a:pt x="204" y="530"/>
                      </a:lnTo>
                      <a:lnTo>
                        <a:pt x="197" y="534"/>
                      </a:lnTo>
                      <a:lnTo>
                        <a:pt x="197" y="547"/>
                      </a:lnTo>
                      <a:lnTo>
                        <a:pt x="186" y="607"/>
                      </a:lnTo>
                      <a:lnTo>
                        <a:pt x="181" y="618"/>
                      </a:lnTo>
                      <a:lnTo>
                        <a:pt x="171" y="624"/>
                      </a:lnTo>
                      <a:lnTo>
                        <a:pt x="161" y="624"/>
                      </a:lnTo>
                      <a:lnTo>
                        <a:pt x="162" y="628"/>
                      </a:lnTo>
                      <a:lnTo>
                        <a:pt x="184" y="646"/>
                      </a:lnTo>
                      <a:lnTo>
                        <a:pt x="193" y="650"/>
                      </a:lnTo>
                      <a:lnTo>
                        <a:pt x="204" y="652"/>
                      </a:lnTo>
                      <a:lnTo>
                        <a:pt x="215" y="660"/>
                      </a:lnTo>
                      <a:lnTo>
                        <a:pt x="222" y="666"/>
                      </a:lnTo>
                      <a:lnTo>
                        <a:pt x="268" y="678"/>
                      </a:lnTo>
                      <a:lnTo>
                        <a:pt x="284" y="679"/>
                      </a:lnTo>
                      <a:lnTo>
                        <a:pt x="290" y="678"/>
                      </a:lnTo>
                      <a:lnTo>
                        <a:pt x="300" y="671"/>
                      </a:lnTo>
                      <a:lnTo>
                        <a:pt x="308" y="670"/>
                      </a:lnTo>
                      <a:lnTo>
                        <a:pt x="317" y="672"/>
                      </a:lnTo>
                      <a:lnTo>
                        <a:pt x="332" y="682"/>
                      </a:lnTo>
                      <a:lnTo>
                        <a:pt x="345" y="683"/>
                      </a:lnTo>
                      <a:lnTo>
                        <a:pt x="350" y="689"/>
                      </a:lnTo>
                      <a:lnTo>
                        <a:pt x="361" y="698"/>
                      </a:lnTo>
                      <a:lnTo>
                        <a:pt x="369" y="700"/>
                      </a:lnTo>
                      <a:lnTo>
                        <a:pt x="397" y="698"/>
                      </a:lnTo>
                      <a:lnTo>
                        <a:pt x="410" y="695"/>
                      </a:lnTo>
                      <a:lnTo>
                        <a:pt x="424" y="695"/>
                      </a:lnTo>
                      <a:lnTo>
                        <a:pt x="431" y="697"/>
                      </a:lnTo>
                      <a:lnTo>
                        <a:pt x="429" y="667"/>
                      </a:lnTo>
                      <a:lnTo>
                        <a:pt x="425" y="663"/>
                      </a:lnTo>
                      <a:lnTo>
                        <a:pt x="428" y="649"/>
                      </a:lnTo>
                      <a:lnTo>
                        <a:pt x="434" y="638"/>
                      </a:lnTo>
                      <a:lnTo>
                        <a:pt x="452" y="629"/>
                      </a:lnTo>
                      <a:lnTo>
                        <a:pt x="463" y="622"/>
                      </a:lnTo>
                      <a:lnTo>
                        <a:pt x="469" y="617"/>
                      </a:lnTo>
                      <a:lnTo>
                        <a:pt x="478" y="612"/>
                      </a:lnTo>
                      <a:lnTo>
                        <a:pt x="483" y="612"/>
                      </a:lnTo>
                      <a:lnTo>
                        <a:pt x="487" y="615"/>
                      </a:lnTo>
                      <a:lnTo>
                        <a:pt x="503" y="618"/>
                      </a:lnTo>
                      <a:lnTo>
                        <a:pt x="505" y="619"/>
                      </a:lnTo>
                      <a:lnTo>
                        <a:pt x="507" y="623"/>
                      </a:lnTo>
                      <a:lnTo>
                        <a:pt x="512" y="624"/>
                      </a:lnTo>
                      <a:lnTo>
                        <a:pt x="525" y="625"/>
                      </a:lnTo>
                      <a:lnTo>
                        <a:pt x="526" y="622"/>
                      </a:lnTo>
                      <a:lnTo>
                        <a:pt x="536" y="623"/>
                      </a:lnTo>
                      <a:lnTo>
                        <a:pt x="538" y="625"/>
                      </a:lnTo>
                      <a:lnTo>
                        <a:pt x="546" y="625"/>
                      </a:lnTo>
                      <a:lnTo>
                        <a:pt x="552" y="628"/>
                      </a:lnTo>
                      <a:lnTo>
                        <a:pt x="553" y="633"/>
                      </a:lnTo>
                      <a:lnTo>
                        <a:pt x="557" y="634"/>
                      </a:lnTo>
                      <a:lnTo>
                        <a:pt x="569" y="635"/>
                      </a:lnTo>
                      <a:lnTo>
                        <a:pt x="578" y="644"/>
                      </a:lnTo>
                      <a:lnTo>
                        <a:pt x="593" y="645"/>
                      </a:lnTo>
                      <a:lnTo>
                        <a:pt x="617" y="634"/>
                      </a:lnTo>
                      <a:lnTo>
                        <a:pt x="619" y="631"/>
                      </a:lnTo>
                      <a:lnTo>
                        <a:pt x="620" y="625"/>
                      </a:lnTo>
                      <a:lnTo>
                        <a:pt x="629" y="619"/>
                      </a:lnTo>
                      <a:lnTo>
                        <a:pt x="640" y="608"/>
                      </a:lnTo>
                      <a:lnTo>
                        <a:pt x="646" y="604"/>
                      </a:lnTo>
                      <a:lnTo>
                        <a:pt x="648" y="600"/>
                      </a:lnTo>
                      <a:lnTo>
                        <a:pt x="667" y="590"/>
                      </a:lnTo>
                      <a:lnTo>
                        <a:pt x="668" y="588"/>
                      </a:lnTo>
                      <a:lnTo>
                        <a:pt x="667" y="585"/>
                      </a:lnTo>
                      <a:lnTo>
                        <a:pt x="670" y="579"/>
                      </a:lnTo>
                      <a:lnTo>
                        <a:pt x="670" y="570"/>
                      </a:lnTo>
                      <a:lnTo>
                        <a:pt x="666" y="561"/>
                      </a:lnTo>
                      <a:lnTo>
                        <a:pt x="641" y="559"/>
                      </a:lnTo>
                      <a:lnTo>
                        <a:pt x="635" y="550"/>
                      </a:lnTo>
                      <a:lnTo>
                        <a:pt x="633" y="539"/>
                      </a:lnTo>
                      <a:lnTo>
                        <a:pt x="632" y="528"/>
                      </a:lnTo>
                      <a:lnTo>
                        <a:pt x="634" y="520"/>
                      </a:lnTo>
                      <a:lnTo>
                        <a:pt x="633" y="511"/>
                      </a:lnTo>
                      <a:lnTo>
                        <a:pt x="624" y="509"/>
                      </a:lnTo>
                      <a:lnTo>
                        <a:pt x="623" y="504"/>
                      </a:lnTo>
                      <a:lnTo>
                        <a:pt x="622" y="499"/>
                      </a:lnTo>
                      <a:lnTo>
                        <a:pt x="624" y="490"/>
                      </a:lnTo>
                      <a:lnTo>
                        <a:pt x="629" y="484"/>
                      </a:lnTo>
                      <a:lnTo>
                        <a:pt x="640" y="477"/>
                      </a:lnTo>
                      <a:lnTo>
                        <a:pt x="638" y="467"/>
                      </a:lnTo>
                      <a:lnTo>
                        <a:pt x="627" y="441"/>
                      </a:lnTo>
                      <a:lnTo>
                        <a:pt x="625" y="436"/>
                      </a:lnTo>
                      <a:lnTo>
                        <a:pt x="627" y="431"/>
                      </a:lnTo>
                      <a:lnTo>
                        <a:pt x="636" y="430"/>
                      </a:lnTo>
                      <a:lnTo>
                        <a:pt x="634" y="419"/>
                      </a:lnTo>
                      <a:lnTo>
                        <a:pt x="627" y="418"/>
                      </a:lnTo>
                      <a:lnTo>
                        <a:pt x="624" y="407"/>
                      </a:lnTo>
                      <a:lnTo>
                        <a:pt x="624" y="389"/>
                      </a:lnTo>
                      <a:lnTo>
                        <a:pt x="620" y="388"/>
                      </a:lnTo>
                      <a:lnTo>
                        <a:pt x="603" y="388"/>
                      </a:lnTo>
                      <a:lnTo>
                        <a:pt x="592" y="404"/>
                      </a:lnTo>
                      <a:lnTo>
                        <a:pt x="586" y="409"/>
                      </a:lnTo>
                      <a:lnTo>
                        <a:pt x="582" y="407"/>
                      </a:lnTo>
                      <a:lnTo>
                        <a:pt x="584" y="385"/>
                      </a:lnTo>
                      <a:lnTo>
                        <a:pt x="587" y="372"/>
                      </a:lnTo>
                      <a:lnTo>
                        <a:pt x="591" y="369"/>
                      </a:lnTo>
                      <a:lnTo>
                        <a:pt x="595" y="362"/>
                      </a:lnTo>
                      <a:lnTo>
                        <a:pt x="602" y="358"/>
                      </a:lnTo>
                      <a:lnTo>
                        <a:pt x="603" y="355"/>
                      </a:lnTo>
                      <a:lnTo>
                        <a:pt x="606" y="345"/>
                      </a:lnTo>
                      <a:lnTo>
                        <a:pt x="612" y="337"/>
                      </a:lnTo>
                      <a:lnTo>
                        <a:pt x="635" y="311"/>
                      </a:lnTo>
                      <a:lnTo>
                        <a:pt x="632" y="306"/>
                      </a:lnTo>
                      <a:lnTo>
                        <a:pt x="635" y="299"/>
                      </a:lnTo>
                      <a:lnTo>
                        <a:pt x="652" y="300"/>
                      </a:lnTo>
                      <a:lnTo>
                        <a:pt x="660" y="297"/>
                      </a:lnTo>
                      <a:lnTo>
                        <a:pt x="667" y="291"/>
                      </a:lnTo>
                      <a:lnTo>
                        <a:pt x="665" y="289"/>
                      </a:lnTo>
                      <a:lnTo>
                        <a:pt x="663" y="279"/>
                      </a:lnTo>
                      <a:lnTo>
                        <a:pt x="665" y="251"/>
                      </a:lnTo>
                      <a:lnTo>
                        <a:pt x="672" y="226"/>
                      </a:lnTo>
                      <a:lnTo>
                        <a:pt x="675" y="214"/>
                      </a:lnTo>
                      <a:lnTo>
                        <a:pt x="692" y="191"/>
                      </a:lnTo>
                      <a:lnTo>
                        <a:pt x="694" y="179"/>
                      </a:lnTo>
                      <a:lnTo>
                        <a:pt x="681" y="173"/>
                      </a:lnTo>
                      <a:lnTo>
                        <a:pt x="640" y="161"/>
                      </a:lnTo>
                      <a:lnTo>
                        <a:pt x="622" y="160"/>
                      </a:lnTo>
                      <a:lnTo>
                        <a:pt x="616" y="149"/>
                      </a:lnTo>
                      <a:lnTo>
                        <a:pt x="608" y="143"/>
                      </a:lnTo>
                      <a:lnTo>
                        <a:pt x="596" y="132"/>
                      </a:lnTo>
                      <a:lnTo>
                        <a:pt x="584" y="133"/>
                      </a:lnTo>
                      <a:lnTo>
                        <a:pt x="566" y="128"/>
                      </a:lnTo>
                      <a:lnTo>
                        <a:pt x="558" y="129"/>
                      </a:lnTo>
                      <a:lnTo>
                        <a:pt x="548" y="127"/>
                      </a:lnTo>
                      <a:lnTo>
                        <a:pt x="539" y="119"/>
                      </a:lnTo>
                      <a:lnTo>
                        <a:pt x="528" y="114"/>
                      </a:lnTo>
                      <a:lnTo>
                        <a:pt x="531" y="108"/>
                      </a:lnTo>
                      <a:lnTo>
                        <a:pt x="526" y="106"/>
                      </a:lnTo>
                      <a:lnTo>
                        <a:pt x="526" y="82"/>
                      </a:lnTo>
                      <a:lnTo>
                        <a:pt x="520" y="82"/>
                      </a:lnTo>
                      <a:lnTo>
                        <a:pt x="514" y="90"/>
                      </a:lnTo>
                      <a:lnTo>
                        <a:pt x="509" y="97"/>
                      </a:lnTo>
                      <a:lnTo>
                        <a:pt x="499" y="97"/>
                      </a:lnTo>
                      <a:lnTo>
                        <a:pt x="489" y="93"/>
                      </a:lnTo>
                      <a:lnTo>
                        <a:pt x="487" y="78"/>
                      </a:lnTo>
                      <a:lnTo>
                        <a:pt x="484" y="69"/>
                      </a:lnTo>
                      <a:lnTo>
                        <a:pt x="478" y="64"/>
                      </a:lnTo>
                      <a:lnTo>
                        <a:pt x="466" y="60"/>
                      </a:lnTo>
                      <a:lnTo>
                        <a:pt x="452" y="52"/>
                      </a:lnTo>
                      <a:lnTo>
                        <a:pt x="442" y="48"/>
                      </a:lnTo>
                      <a:lnTo>
                        <a:pt x="433" y="30"/>
                      </a:lnTo>
                      <a:lnTo>
                        <a:pt x="421" y="31"/>
                      </a:lnTo>
                      <a:lnTo>
                        <a:pt x="410" y="26"/>
                      </a:lnTo>
                      <a:lnTo>
                        <a:pt x="408" y="16"/>
                      </a:lnTo>
                      <a:lnTo>
                        <a:pt x="40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grpSp>
            <p:nvGrpSpPr>
              <p:cNvPr id="182" name="Group 192"/>
              <p:cNvGrpSpPr>
                <a:grpSpLocks noChangeAspect="1"/>
              </p:cNvGrpSpPr>
              <p:nvPr/>
            </p:nvGrpSpPr>
            <p:grpSpPr bwMode="gray">
              <a:xfrm>
                <a:off x="4620419" y="2430810"/>
                <a:ext cx="171450" cy="258763"/>
                <a:chOff x="2428" y="1692"/>
                <a:chExt cx="108" cy="163"/>
              </a:xfrm>
              <a:grpFill/>
            </p:grpSpPr>
            <p:sp>
              <p:nvSpPr>
                <p:cNvPr id="213" name="Freeform 193"/>
                <p:cNvSpPr>
                  <a:spLocks noChangeAspect="1"/>
                </p:cNvSpPr>
                <p:nvPr/>
              </p:nvSpPr>
              <p:spPr bwMode="gray">
                <a:xfrm>
                  <a:off x="2450" y="1692"/>
                  <a:ext cx="86" cy="163"/>
                </a:xfrm>
                <a:custGeom>
                  <a:avLst/>
                  <a:gdLst/>
                  <a:ahLst/>
                  <a:cxnLst>
                    <a:cxn ang="0">
                      <a:pos x="227" y="761"/>
                    </a:cxn>
                    <a:cxn ang="0">
                      <a:pos x="260" y="737"/>
                    </a:cxn>
                    <a:cxn ang="0">
                      <a:pos x="328" y="744"/>
                    </a:cxn>
                    <a:cxn ang="0">
                      <a:pos x="410" y="698"/>
                    </a:cxn>
                    <a:cxn ang="0">
                      <a:pos x="381" y="674"/>
                    </a:cxn>
                    <a:cxn ang="0">
                      <a:pos x="394" y="659"/>
                    </a:cxn>
                    <a:cxn ang="0">
                      <a:pos x="423" y="628"/>
                    </a:cxn>
                    <a:cxn ang="0">
                      <a:pos x="399" y="554"/>
                    </a:cxn>
                    <a:cxn ang="0">
                      <a:pos x="337" y="565"/>
                    </a:cxn>
                    <a:cxn ang="0">
                      <a:pos x="339" y="507"/>
                    </a:cxn>
                    <a:cxn ang="0">
                      <a:pos x="344" y="495"/>
                    </a:cxn>
                    <a:cxn ang="0">
                      <a:pos x="316" y="433"/>
                    </a:cxn>
                    <a:cxn ang="0">
                      <a:pos x="268" y="385"/>
                    </a:cxn>
                    <a:cxn ang="0">
                      <a:pos x="228" y="293"/>
                    </a:cxn>
                    <a:cxn ang="0">
                      <a:pos x="155" y="265"/>
                    </a:cxn>
                    <a:cxn ang="0">
                      <a:pos x="181" y="229"/>
                    </a:cxn>
                    <a:cxn ang="0">
                      <a:pos x="198" y="202"/>
                    </a:cxn>
                    <a:cxn ang="0">
                      <a:pos x="233" y="109"/>
                    </a:cxn>
                    <a:cxn ang="0">
                      <a:pos x="154" y="97"/>
                    </a:cxn>
                    <a:cxn ang="0">
                      <a:pos x="99" y="104"/>
                    </a:cxn>
                    <a:cxn ang="0">
                      <a:pos x="109" y="78"/>
                    </a:cxn>
                    <a:cxn ang="0">
                      <a:pos x="151" y="0"/>
                    </a:cxn>
                    <a:cxn ang="0">
                      <a:pos x="75" y="6"/>
                    </a:cxn>
                    <a:cxn ang="0">
                      <a:pos x="37" y="60"/>
                    </a:cxn>
                    <a:cxn ang="0">
                      <a:pos x="25" y="115"/>
                    </a:cxn>
                    <a:cxn ang="0">
                      <a:pos x="33" y="133"/>
                    </a:cxn>
                    <a:cxn ang="0">
                      <a:pos x="26" y="158"/>
                    </a:cxn>
                    <a:cxn ang="0">
                      <a:pos x="5" y="195"/>
                    </a:cxn>
                    <a:cxn ang="0">
                      <a:pos x="33" y="215"/>
                    </a:cxn>
                    <a:cxn ang="0">
                      <a:pos x="31" y="254"/>
                    </a:cxn>
                    <a:cxn ang="0">
                      <a:pos x="34" y="286"/>
                    </a:cxn>
                    <a:cxn ang="0">
                      <a:pos x="28" y="330"/>
                    </a:cxn>
                    <a:cxn ang="0">
                      <a:pos x="54" y="248"/>
                    </a:cxn>
                    <a:cxn ang="0">
                      <a:pos x="53" y="273"/>
                    </a:cxn>
                    <a:cxn ang="0">
                      <a:pos x="79" y="272"/>
                    </a:cxn>
                    <a:cxn ang="0">
                      <a:pos x="77" y="308"/>
                    </a:cxn>
                    <a:cxn ang="0">
                      <a:pos x="60" y="372"/>
                    </a:cxn>
                    <a:cxn ang="0">
                      <a:pos x="65" y="384"/>
                    </a:cxn>
                    <a:cxn ang="0">
                      <a:pos x="95" y="380"/>
                    </a:cxn>
                    <a:cxn ang="0">
                      <a:pos x="162" y="373"/>
                    </a:cxn>
                    <a:cxn ang="0">
                      <a:pos x="145" y="431"/>
                    </a:cxn>
                    <a:cxn ang="0">
                      <a:pos x="181" y="437"/>
                    </a:cxn>
                    <a:cxn ang="0">
                      <a:pos x="179" y="481"/>
                    </a:cxn>
                    <a:cxn ang="0">
                      <a:pos x="168" y="523"/>
                    </a:cxn>
                    <a:cxn ang="0">
                      <a:pos x="98" y="558"/>
                    </a:cxn>
                    <a:cxn ang="0">
                      <a:pos x="108" y="615"/>
                    </a:cxn>
                    <a:cxn ang="0">
                      <a:pos x="59" y="674"/>
                    </a:cxn>
                    <a:cxn ang="0">
                      <a:pos x="97" y="674"/>
                    </a:cxn>
                    <a:cxn ang="0">
                      <a:pos x="141" y="692"/>
                    </a:cxn>
                    <a:cxn ang="0">
                      <a:pos x="194" y="663"/>
                    </a:cxn>
                    <a:cxn ang="0">
                      <a:pos x="156" y="711"/>
                    </a:cxn>
                    <a:cxn ang="0">
                      <a:pos x="47" y="791"/>
                    </a:cxn>
                    <a:cxn ang="0">
                      <a:pos x="45" y="810"/>
                    </a:cxn>
                    <a:cxn ang="0">
                      <a:pos x="77" y="784"/>
                    </a:cxn>
                    <a:cxn ang="0">
                      <a:pos x="149" y="759"/>
                    </a:cxn>
                  </a:cxnLst>
                  <a:rect l="0" t="0" r="r" b="b"/>
                  <a:pathLst>
                    <a:path w="430" h="814">
                      <a:moveTo>
                        <a:pt x="199" y="767"/>
                      </a:moveTo>
                      <a:lnTo>
                        <a:pt x="200" y="768"/>
                      </a:lnTo>
                      <a:lnTo>
                        <a:pt x="203" y="762"/>
                      </a:lnTo>
                      <a:lnTo>
                        <a:pt x="212" y="760"/>
                      </a:lnTo>
                      <a:lnTo>
                        <a:pt x="222" y="764"/>
                      </a:lnTo>
                      <a:lnTo>
                        <a:pt x="227" y="761"/>
                      </a:lnTo>
                      <a:lnTo>
                        <a:pt x="225" y="754"/>
                      </a:lnTo>
                      <a:lnTo>
                        <a:pt x="251" y="754"/>
                      </a:lnTo>
                      <a:lnTo>
                        <a:pt x="253" y="750"/>
                      </a:lnTo>
                      <a:lnTo>
                        <a:pt x="259" y="748"/>
                      </a:lnTo>
                      <a:lnTo>
                        <a:pt x="260" y="743"/>
                      </a:lnTo>
                      <a:lnTo>
                        <a:pt x="260" y="737"/>
                      </a:lnTo>
                      <a:lnTo>
                        <a:pt x="267" y="741"/>
                      </a:lnTo>
                      <a:lnTo>
                        <a:pt x="274" y="744"/>
                      </a:lnTo>
                      <a:lnTo>
                        <a:pt x="283" y="741"/>
                      </a:lnTo>
                      <a:lnTo>
                        <a:pt x="285" y="745"/>
                      </a:lnTo>
                      <a:lnTo>
                        <a:pt x="290" y="750"/>
                      </a:lnTo>
                      <a:lnTo>
                        <a:pt x="328" y="744"/>
                      </a:lnTo>
                      <a:lnTo>
                        <a:pt x="339" y="746"/>
                      </a:lnTo>
                      <a:lnTo>
                        <a:pt x="388" y="733"/>
                      </a:lnTo>
                      <a:lnTo>
                        <a:pt x="389" y="729"/>
                      </a:lnTo>
                      <a:lnTo>
                        <a:pt x="410" y="713"/>
                      </a:lnTo>
                      <a:lnTo>
                        <a:pt x="413" y="702"/>
                      </a:lnTo>
                      <a:lnTo>
                        <a:pt x="410" y="698"/>
                      </a:lnTo>
                      <a:lnTo>
                        <a:pt x="386" y="698"/>
                      </a:lnTo>
                      <a:lnTo>
                        <a:pt x="373" y="697"/>
                      </a:lnTo>
                      <a:lnTo>
                        <a:pt x="373" y="689"/>
                      </a:lnTo>
                      <a:lnTo>
                        <a:pt x="369" y="682"/>
                      </a:lnTo>
                      <a:lnTo>
                        <a:pt x="378" y="679"/>
                      </a:lnTo>
                      <a:lnTo>
                        <a:pt x="381" y="674"/>
                      </a:lnTo>
                      <a:lnTo>
                        <a:pt x="386" y="668"/>
                      </a:lnTo>
                      <a:lnTo>
                        <a:pt x="383" y="665"/>
                      </a:lnTo>
                      <a:lnTo>
                        <a:pt x="377" y="663"/>
                      </a:lnTo>
                      <a:lnTo>
                        <a:pt x="383" y="658"/>
                      </a:lnTo>
                      <a:lnTo>
                        <a:pt x="391" y="655"/>
                      </a:lnTo>
                      <a:lnTo>
                        <a:pt x="394" y="659"/>
                      </a:lnTo>
                      <a:lnTo>
                        <a:pt x="403" y="657"/>
                      </a:lnTo>
                      <a:lnTo>
                        <a:pt x="404" y="651"/>
                      </a:lnTo>
                      <a:lnTo>
                        <a:pt x="403" y="642"/>
                      </a:lnTo>
                      <a:lnTo>
                        <a:pt x="408" y="642"/>
                      </a:lnTo>
                      <a:lnTo>
                        <a:pt x="415" y="638"/>
                      </a:lnTo>
                      <a:lnTo>
                        <a:pt x="423" y="628"/>
                      </a:lnTo>
                      <a:lnTo>
                        <a:pt x="429" y="608"/>
                      </a:lnTo>
                      <a:lnTo>
                        <a:pt x="430" y="593"/>
                      </a:lnTo>
                      <a:lnTo>
                        <a:pt x="426" y="577"/>
                      </a:lnTo>
                      <a:lnTo>
                        <a:pt x="418" y="563"/>
                      </a:lnTo>
                      <a:lnTo>
                        <a:pt x="408" y="557"/>
                      </a:lnTo>
                      <a:lnTo>
                        <a:pt x="399" y="554"/>
                      </a:lnTo>
                      <a:lnTo>
                        <a:pt x="387" y="554"/>
                      </a:lnTo>
                      <a:lnTo>
                        <a:pt x="365" y="557"/>
                      </a:lnTo>
                      <a:lnTo>
                        <a:pt x="355" y="572"/>
                      </a:lnTo>
                      <a:lnTo>
                        <a:pt x="350" y="567"/>
                      </a:lnTo>
                      <a:lnTo>
                        <a:pt x="340" y="566"/>
                      </a:lnTo>
                      <a:lnTo>
                        <a:pt x="337" y="565"/>
                      </a:lnTo>
                      <a:lnTo>
                        <a:pt x="340" y="555"/>
                      </a:lnTo>
                      <a:lnTo>
                        <a:pt x="353" y="540"/>
                      </a:lnTo>
                      <a:lnTo>
                        <a:pt x="355" y="534"/>
                      </a:lnTo>
                      <a:lnTo>
                        <a:pt x="355" y="525"/>
                      </a:lnTo>
                      <a:lnTo>
                        <a:pt x="345" y="512"/>
                      </a:lnTo>
                      <a:lnTo>
                        <a:pt x="339" y="507"/>
                      </a:lnTo>
                      <a:lnTo>
                        <a:pt x="335" y="501"/>
                      </a:lnTo>
                      <a:lnTo>
                        <a:pt x="330" y="498"/>
                      </a:lnTo>
                      <a:lnTo>
                        <a:pt x="317" y="485"/>
                      </a:lnTo>
                      <a:lnTo>
                        <a:pt x="321" y="482"/>
                      </a:lnTo>
                      <a:lnTo>
                        <a:pt x="332" y="492"/>
                      </a:lnTo>
                      <a:lnTo>
                        <a:pt x="344" y="495"/>
                      </a:lnTo>
                      <a:lnTo>
                        <a:pt x="345" y="493"/>
                      </a:lnTo>
                      <a:lnTo>
                        <a:pt x="343" y="477"/>
                      </a:lnTo>
                      <a:lnTo>
                        <a:pt x="335" y="471"/>
                      </a:lnTo>
                      <a:lnTo>
                        <a:pt x="326" y="459"/>
                      </a:lnTo>
                      <a:lnTo>
                        <a:pt x="323" y="444"/>
                      </a:lnTo>
                      <a:lnTo>
                        <a:pt x="316" y="433"/>
                      </a:lnTo>
                      <a:lnTo>
                        <a:pt x="311" y="423"/>
                      </a:lnTo>
                      <a:lnTo>
                        <a:pt x="301" y="410"/>
                      </a:lnTo>
                      <a:lnTo>
                        <a:pt x="290" y="405"/>
                      </a:lnTo>
                      <a:lnTo>
                        <a:pt x="276" y="402"/>
                      </a:lnTo>
                      <a:lnTo>
                        <a:pt x="273" y="399"/>
                      </a:lnTo>
                      <a:lnTo>
                        <a:pt x="268" y="385"/>
                      </a:lnTo>
                      <a:lnTo>
                        <a:pt x="260" y="374"/>
                      </a:lnTo>
                      <a:lnTo>
                        <a:pt x="254" y="361"/>
                      </a:lnTo>
                      <a:lnTo>
                        <a:pt x="252" y="350"/>
                      </a:lnTo>
                      <a:lnTo>
                        <a:pt x="248" y="312"/>
                      </a:lnTo>
                      <a:lnTo>
                        <a:pt x="240" y="305"/>
                      </a:lnTo>
                      <a:lnTo>
                        <a:pt x="228" y="293"/>
                      </a:lnTo>
                      <a:lnTo>
                        <a:pt x="221" y="282"/>
                      </a:lnTo>
                      <a:lnTo>
                        <a:pt x="193" y="266"/>
                      </a:lnTo>
                      <a:lnTo>
                        <a:pt x="188" y="265"/>
                      </a:lnTo>
                      <a:lnTo>
                        <a:pt x="171" y="271"/>
                      </a:lnTo>
                      <a:lnTo>
                        <a:pt x="156" y="267"/>
                      </a:lnTo>
                      <a:lnTo>
                        <a:pt x="155" y="265"/>
                      </a:lnTo>
                      <a:lnTo>
                        <a:pt x="157" y="258"/>
                      </a:lnTo>
                      <a:lnTo>
                        <a:pt x="163" y="251"/>
                      </a:lnTo>
                      <a:lnTo>
                        <a:pt x="172" y="249"/>
                      </a:lnTo>
                      <a:lnTo>
                        <a:pt x="182" y="249"/>
                      </a:lnTo>
                      <a:lnTo>
                        <a:pt x="192" y="244"/>
                      </a:lnTo>
                      <a:lnTo>
                        <a:pt x="181" y="229"/>
                      </a:lnTo>
                      <a:lnTo>
                        <a:pt x="176" y="228"/>
                      </a:lnTo>
                      <a:lnTo>
                        <a:pt x="174" y="222"/>
                      </a:lnTo>
                      <a:lnTo>
                        <a:pt x="183" y="223"/>
                      </a:lnTo>
                      <a:lnTo>
                        <a:pt x="189" y="218"/>
                      </a:lnTo>
                      <a:lnTo>
                        <a:pt x="195" y="210"/>
                      </a:lnTo>
                      <a:lnTo>
                        <a:pt x="198" y="202"/>
                      </a:lnTo>
                      <a:lnTo>
                        <a:pt x="211" y="183"/>
                      </a:lnTo>
                      <a:lnTo>
                        <a:pt x="212" y="173"/>
                      </a:lnTo>
                      <a:lnTo>
                        <a:pt x="216" y="160"/>
                      </a:lnTo>
                      <a:lnTo>
                        <a:pt x="220" y="145"/>
                      </a:lnTo>
                      <a:lnTo>
                        <a:pt x="233" y="129"/>
                      </a:lnTo>
                      <a:lnTo>
                        <a:pt x="233" y="109"/>
                      </a:lnTo>
                      <a:lnTo>
                        <a:pt x="230" y="100"/>
                      </a:lnTo>
                      <a:lnTo>
                        <a:pt x="214" y="99"/>
                      </a:lnTo>
                      <a:lnTo>
                        <a:pt x="200" y="102"/>
                      </a:lnTo>
                      <a:lnTo>
                        <a:pt x="178" y="98"/>
                      </a:lnTo>
                      <a:lnTo>
                        <a:pt x="166" y="100"/>
                      </a:lnTo>
                      <a:lnTo>
                        <a:pt x="154" y="97"/>
                      </a:lnTo>
                      <a:lnTo>
                        <a:pt x="118" y="109"/>
                      </a:lnTo>
                      <a:lnTo>
                        <a:pt x="111" y="116"/>
                      </a:lnTo>
                      <a:lnTo>
                        <a:pt x="106" y="113"/>
                      </a:lnTo>
                      <a:lnTo>
                        <a:pt x="108" y="105"/>
                      </a:lnTo>
                      <a:lnTo>
                        <a:pt x="108" y="102"/>
                      </a:lnTo>
                      <a:lnTo>
                        <a:pt x="99" y="104"/>
                      </a:lnTo>
                      <a:lnTo>
                        <a:pt x="99" y="99"/>
                      </a:lnTo>
                      <a:lnTo>
                        <a:pt x="114" y="95"/>
                      </a:lnTo>
                      <a:lnTo>
                        <a:pt x="124" y="86"/>
                      </a:lnTo>
                      <a:lnTo>
                        <a:pt x="107" y="84"/>
                      </a:lnTo>
                      <a:lnTo>
                        <a:pt x="108" y="77"/>
                      </a:lnTo>
                      <a:lnTo>
                        <a:pt x="109" y="78"/>
                      </a:lnTo>
                      <a:lnTo>
                        <a:pt x="119" y="66"/>
                      </a:lnTo>
                      <a:lnTo>
                        <a:pt x="139" y="54"/>
                      </a:lnTo>
                      <a:lnTo>
                        <a:pt x="147" y="39"/>
                      </a:lnTo>
                      <a:lnTo>
                        <a:pt x="161" y="30"/>
                      </a:lnTo>
                      <a:lnTo>
                        <a:pt x="163" y="4"/>
                      </a:lnTo>
                      <a:lnTo>
                        <a:pt x="151" y="0"/>
                      </a:lnTo>
                      <a:lnTo>
                        <a:pt x="138" y="4"/>
                      </a:lnTo>
                      <a:lnTo>
                        <a:pt x="124" y="8"/>
                      </a:lnTo>
                      <a:lnTo>
                        <a:pt x="112" y="8"/>
                      </a:lnTo>
                      <a:lnTo>
                        <a:pt x="96" y="12"/>
                      </a:lnTo>
                      <a:lnTo>
                        <a:pt x="95" y="11"/>
                      </a:lnTo>
                      <a:lnTo>
                        <a:pt x="75" y="6"/>
                      </a:lnTo>
                      <a:lnTo>
                        <a:pt x="64" y="9"/>
                      </a:lnTo>
                      <a:lnTo>
                        <a:pt x="54" y="27"/>
                      </a:lnTo>
                      <a:lnTo>
                        <a:pt x="54" y="41"/>
                      </a:lnTo>
                      <a:lnTo>
                        <a:pt x="42" y="43"/>
                      </a:lnTo>
                      <a:lnTo>
                        <a:pt x="43" y="57"/>
                      </a:lnTo>
                      <a:lnTo>
                        <a:pt x="37" y="60"/>
                      </a:lnTo>
                      <a:lnTo>
                        <a:pt x="39" y="65"/>
                      </a:lnTo>
                      <a:lnTo>
                        <a:pt x="47" y="73"/>
                      </a:lnTo>
                      <a:lnTo>
                        <a:pt x="20" y="88"/>
                      </a:lnTo>
                      <a:lnTo>
                        <a:pt x="20" y="109"/>
                      </a:lnTo>
                      <a:lnTo>
                        <a:pt x="27" y="113"/>
                      </a:lnTo>
                      <a:lnTo>
                        <a:pt x="25" y="115"/>
                      </a:lnTo>
                      <a:lnTo>
                        <a:pt x="18" y="114"/>
                      </a:lnTo>
                      <a:lnTo>
                        <a:pt x="16" y="115"/>
                      </a:lnTo>
                      <a:lnTo>
                        <a:pt x="16" y="130"/>
                      </a:lnTo>
                      <a:lnTo>
                        <a:pt x="22" y="131"/>
                      </a:lnTo>
                      <a:lnTo>
                        <a:pt x="34" y="129"/>
                      </a:lnTo>
                      <a:lnTo>
                        <a:pt x="33" y="133"/>
                      </a:lnTo>
                      <a:lnTo>
                        <a:pt x="27" y="136"/>
                      </a:lnTo>
                      <a:lnTo>
                        <a:pt x="33" y="138"/>
                      </a:lnTo>
                      <a:lnTo>
                        <a:pt x="28" y="147"/>
                      </a:lnTo>
                      <a:lnTo>
                        <a:pt x="27" y="151"/>
                      </a:lnTo>
                      <a:lnTo>
                        <a:pt x="28" y="157"/>
                      </a:lnTo>
                      <a:lnTo>
                        <a:pt x="26" y="158"/>
                      </a:lnTo>
                      <a:lnTo>
                        <a:pt x="22" y="163"/>
                      </a:lnTo>
                      <a:lnTo>
                        <a:pt x="22" y="167"/>
                      </a:lnTo>
                      <a:lnTo>
                        <a:pt x="18" y="170"/>
                      </a:lnTo>
                      <a:lnTo>
                        <a:pt x="16" y="178"/>
                      </a:lnTo>
                      <a:lnTo>
                        <a:pt x="16" y="192"/>
                      </a:lnTo>
                      <a:lnTo>
                        <a:pt x="5" y="195"/>
                      </a:lnTo>
                      <a:lnTo>
                        <a:pt x="0" y="197"/>
                      </a:lnTo>
                      <a:lnTo>
                        <a:pt x="0" y="201"/>
                      </a:lnTo>
                      <a:lnTo>
                        <a:pt x="10" y="202"/>
                      </a:lnTo>
                      <a:lnTo>
                        <a:pt x="11" y="211"/>
                      </a:lnTo>
                      <a:lnTo>
                        <a:pt x="23" y="222"/>
                      </a:lnTo>
                      <a:lnTo>
                        <a:pt x="33" y="215"/>
                      </a:lnTo>
                      <a:lnTo>
                        <a:pt x="43" y="206"/>
                      </a:lnTo>
                      <a:lnTo>
                        <a:pt x="44" y="205"/>
                      </a:lnTo>
                      <a:lnTo>
                        <a:pt x="45" y="206"/>
                      </a:lnTo>
                      <a:lnTo>
                        <a:pt x="45" y="212"/>
                      </a:lnTo>
                      <a:lnTo>
                        <a:pt x="33" y="243"/>
                      </a:lnTo>
                      <a:lnTo>
                        <a:pt x="31" y="254"/>
                      </a:lnTo>
                      <a:lnTo>
                        <a:pt x="31" y="259"/>
                      </a:lnTo>
                      <a:lnTo>
                        <a:pt x="28" y="264"/>
                      </a:lnTo>
                      <a:lnTo>
                        <a:pt x="26" y="275"/>
                      </a:lnTo>
                      <a:lnTo>
                        <a:pt x="26" y="283"/>
                      </a:lnTo>
                      <a:lnTo>
                        <a:pt x="32" y="282"/>
                      </a:lnTo>
                      <a:lnTo>
                        <a:pt x="34" y="286"/>
                      </a:lnTo>
                      <a:lnTo>
                        <a:pt x="33" y="292"/>
                      </a:lnTo>
                      <a:lnTo>
                        <a:pt x="25" y="307"/>
                      </a:lnTo>
                      <a:lnTo>
                        <a:pt x="20" y="331"/>
                      </a:lnTo>
                      <a:lnTo>
                        <a:pt x="20" y="334"/>
                      </a:lnTo>
                      <a:lnTo>
                        <a:pt x="26" y="334"/>
                      </a:lnTo>
                      <a:lnTo>
                        <a:pt x="28" y="330"/>
                      </a:lnTo>
                      <a:lnTo>
                        <a:pt x="32" y="318"/>
                      </a:lnTo>
                      <a:lnTo>
                        <a:pt x="43" y="291"/>
                      </a:lnTo>
                      <a:lnTo>
                        <a:pt x="42" y="277"/>
                      </a:lnTo>
                      <a:lnTo>
                        <a:pt x="39" y="270"/>
                      </a:lnTo>
                      <a:lnTo>
                        <a:pt x="38" y="266"/>
                      </a:lnTo>
                      <a:lnTo>
                        <a:pt x="54" y="248"/>
                      </a:lnTo>
                      <a:lnTo>
                        <a:pt x="54" y="254"/>
                      </a:lnTo>
                      <a:lnTo>
                        <a:pt x="47" y="271"/>
                      </a:lnTo>
                      <a:lnTo>
                        <a:pt x="47" y="282"/>
                      </a:lnTo>
                      <a:lnTo>
                        <a:pt x="49" y="278"/>
                      </a:lnTo>
                      <a:lnTo>
                        <a:pt x="52" y="277"/>
                      </a:lnTo>
                      <a:lnTo>
                        <a:pt x="53" y="273"/>
                      </a:lnTo>
                      <a:lnTo>
                        <a:pt x="55" y="271"/>
                      </a:lnTo>
                      <a:lnTo>
                        <a:pt x="61" y="276"/>
                      </a:lnTo>
                      <a:lnTo>
                        <a:pt x="64" y="275"/>
                      </a:lnTo>
                      <a:lnTo>
                        <a:pt x="64" y="261"/>
                      </a:lnTo>
                      <a:lnTo>
                        <a:pt x="72" y="266"/>
                      </a:lnTo>
                      <a:lnTo>
                        <a:pt x="79" y="272"/>
                      </a:lnTo>
                      <a:lnTo>
                        <a:pt x="74" y="273"/>
                      </a:lnTo>
                      <a:lnTo>
                        <a:pt x="71" y="278"/>
                      </a:lnTo>
                      <a:lnTo>
                        <a:pt x="69" y="283"/>
                      </a:lnTo>
                      <a:lnTo>
                        <a:pt x="68" y="298"/>
                      </a:lnTo>
                      <a:lnTo>
                        <a:pt x="71" y="303"/>
                      </a:lnTo>
                      <a:lnTo>
                        <a:pt x="77" y="308"/>
                      </a:lnTo>
                      <a:lnTo>
                        <a:pt x="79" y="319"/>
                      </a:lnTo>
                      <a:lnTo>
                        <a:pt x="74" y="328"/>
                      </a:lnTo>
                      <a:lnTo>
                        <a:pt x="69" y="341"/>
                      </a:lnTo>
                      <a:lnTo>
                        <a:pt x="61" y="355"/>
                      </a:lnTo>
                      <a:lnTo>
                        <a:pt x="59" y="363"/>
                      </a:lnTo>
                      <a:lnTo>
                        <a:pt x="60" y="372"/>
                      </a:lnTo>
                      <a:lnTo>
                        <a:pt x="54" y="367"/>
                      </a:lnTo>
                      <a:lnTo>
                        <a:pt x="52" y="372"/>
                      </a:lnTo>
                      <a:lnTo>
                        <a:pt x="59" y="395"/>
                      </a:lnTo>
                      <a:lnTo>
                        <a:pt x="64" y="399"/>
                      </a:lnTo>
                      <a:lnTo>
                        <a:pt x="66" y="398"/>
                      </a:lnTo>
                      <a:lnTo>
                        <a:pt x="65" y="384"/>
                      </a:lnTo>
                      <a:lnTo>
                        <a:pt x="66" y="380"/>
                      </a:lnTo>
                      <a:lnTo>
                        <a:pt x="70" y="379"/>
                      </a:lnTo>
                      <a:lnTo>
                        <a:pt x="87" y="391"/>
                      </a:lnTo>
                      <a:lnTo>
                        <a:pt x="92" y="394"/>
                      </a:lnTo>
                      <a:lnTo>
                        <a:pt x="95" y="388"/>
                      </a:lnTo>
                      <a:lnTo>
                        <a:pt x="95" y="380"/>
                      </a:lnTo>
                      <a:lnTo>
                        <a:pt x="119" y="383"/>
                      </a:lnTo>
                      <a:lnTo>
                        <a:pt x="135" y="374"/>
                      </a:lnTo>
                      <a:lnTo>
                        <a:pt x="136" y="372"/>
                      </a:lnTo>
                      <a:lnTo>
                        <a:pt x="144" y="368"/>
                      </a:lnTo>
                      <a:lnTo>
                        <a:pt x="165" y="371"/>
                      </a:lnTo>
                      <a:lnTo>
                        <a:pt x="162" y="373"/>
                      </a:lnTo>
                      <a:lnTo>
                        <a:pt x="158" y="373"/>
                      </a:lnTo>
                      <a:lnTo>
                        <a:pt x="150" y="380"/>
                      </a:lnTo>
                      <a:lnTo>
                        <a:pt x="138" y="406"/>
                      </a:lnTo>
                      <a:lnTo>
                        <a:pt x="135" y="413"/>
                      </a:lnTo>
                      <a:lnTo>
                        <a:pt x="138" y="421"/>
                      </a:lnTo>
                      <a:lnTo>
                        <a:pt x="145" y="431"/>
                      </a:lnTo>
                      <a:lnTo>
                        <a:pt x="149" y="438"/>
                      </a:lnTo>
                      <a:lnTo>
                        <a:pt x="150" y="439"/>
                      </a:lnTo>
                      <a:lnTo>
                        <a:pt x="151" y="437"/>
                      </a:lnTo>
                      <a:lnTo>
                        <a:pt x="158" y="449"/>
                      </a:lnTo>
                      <a:lnTo>
                        <a:pt x="172" y="444"/>
                      </a:lnTo>
                      <a:lnTo>
                        <a:pt x="181" y="437"/>
                      </a:lnTo>
                      <a:lnTo>
                        <a:pt x="184" y="438"/>
                      </a:lnTo>
                      <a:lnTo>
                        <a:pt x="181" y="444"/>
                      </a:lnTo>
                      <a:lnTo>
                        <a:pt x="179" y="461"/>
                      </a:lnTo>
                      <a:lnTo>
                        <a:pt x="174" y="468"/>
                      </a:lnTo>
                      <a:lnTo>
                        <a:pt x="169" y="479"/>
                      </a:lnTo>
                      <a:lnTo>
                        <a:pt x="179" y="481"/>
                      </a:lnTo>
                      <a:lnTo>
                        <a:pt x="174" y="490"/>
                      </a:lnTo>
                      <a:lnTo>
                        <a:pt x="168" y="506"/>
                      </a:lnTo>
                      <a:lnTo>
                        <a:pt x="172" y="509"/>
                      </a:lnTo>
                      <a:lnTo>
                        <a:pt x="177" y="513"/>
                      </a:lnTo>
                      <a:lnTo>
                        <a:pt x="173" y="514"/>
                      </a:lnTo>
                      <a:lnTo>
                        <a:pt x="168" y="523"/>
                      </a:lnTo>
                      <a:lnTo>
                        <a:pt x="128" y="522"/>
                      </a:lnTo>
                      <a:lnTo>
                        <a:pt x="115" y="529"/>
                      </a:lnTo>
                      <a:lnTo>
                        <a:pt x="102" y="540"/>
                      </a:lnTo>
                      <a:lnTo>
                        <a:pt x="79" y="565"/>
                      </a:lnTo>
                      <a:lnTo>
                        <a:pt x="84" y="568"/>
                      </a:lnTo>
                      <a:lnTo>
                        <a:pt x="98" y="558"/>
                      </a:lnTo>
                      <a:lnTo>
                        <a:pt x="109" y="556"/>
                      </a:lnTo>
                      <a:lnTo>
                        <a:pt x="111" y="565"/>
                      </a:lnTo>
                      <a:lnTo>
                        <a:pt x="112" y="585"/>
                      </a:lnTo>
                      <a:lnTo>
                        <a:pt x="113" y="589"/>
                      </a:lnTo>
                      <a:lnTo>
                        <a:pt x="119" y="593"/>
                      </a:lnTo>
                      <a:lnTo>
                        <a:pt x="108" y="615"/>
                      </a:lnTo>
                      <a:lnTo>
                        <a:pt x="79" y="636"/>
                      </a:lnTo>
                      <a:lnTo>
                        <a:pt x="48" y="652"/>
                      </a:lnTo>
                      <a:lnTo>
                        <a:pt x="50" y="654"/>
                      </a:lnTo>
                      <a:lnTo>
                        <a:pt x="52" y="660"/>
                      </a:lnTo>
                      <a:lnTo>
                        <a:pt x="56" y="671"/>
                      </a:lnTo>
                      <a:lnTo>
                        <a:pt x="59" y="674"/>
                      </a:lnTo>
                      <a:lnTo>
                        <a:pt x="65" y="675"/>
                      </a:lnTo>
                      <a:lnTo>
                        <a:pt x="72" y="671"/>
                      </a:lnTo>
                      <a:lnTo>
                        <a:pt x="82" y="663"/>
                      </a:lnTo>
                      <a:lnTo>
                        <a:pt x="91" y="659"/>
                      </a:lnTo>
                      <a:lnTo>
                        <a:pt x="95" y="660"/>
                      </a:lnTo>
                      <a:lnTo>
                        <a:pt x="97" y="674"/>
                      </a:lnTo>
                      <a:lnTo>
                        <a:pt x="101" y="678"/>
                      </a:lnTo>
                      <a:lnTo>
                        <a:pt x="113" y="678"/>
                      </a:lnTo>
                      <a:lnTo>
                        <a:pt x="120" y="671"/>
                      </a:lnTo>
                      <a:lnTo>
                        <a:pt x="123" y="670"/>
                      </a:lnTo>
                      <a:lnTo>
                        <a:pt x="127" y="673"/>
                      </a:lnTo>
                      <a:lnTo>
                        <a:pt x="141" y="692"/>
                      </a:lnTo>
                      <a:lnTo>
                        <a:pt x="147" y="694"/>
                      </a:lnTo>
                      <a:lnTo>
                        <a:pt x="156" y="694"/>
                      </a:lnTo>
                      <a:lnTo>
                        <a:pt x="162" y="689"/>
                      </a:lnTo>
                      <a:lnTo>
                        <a:pt x="166" y="682"/>
                      </a:lnTo>
                      <a:lnTo>
                        <a:pt x="179" y="675"/>
                      </a:lnTo>
                      <a:lnTo>
                        <a:pt x="194" y="663"/>
                      </a:lnTo>
                      <a:lnTo>
                        <a:pt x="195" y="670"/>
                      </a:lnTo>
                      <a:lnTo>
                        <a:pt x="190" y="678"/>
                      </a:lnTo>
                      <a:lnTo>
                        <a:pt x="174" y="697"/>
                      </a:lnTo>
                      <a:lnTo>
                        <a:pt x="172" y="705"/>
                      </a:lnTo>
                      <a:lnTo>
                        <a:pt x="168" y="708"/>
                      </a:lnTo>
                      <a:lnTo>
                        <a:pt x="156" y="711"/>
                      </a:lnTo>
                      <a:lnTo>
                        <a:pt x="124" y="711"/>
                      </a:lnTo>
                      <a:lnTo>
                        <a:pt x="109" y="713"/>
                      </a:lnTo>
                      <a:lnTo>
                        <a:pt x="104" y="724"/>
                      </a:lnTo>
                      <a:lnTo>
                        <a:pt x="95" y="730"/>
                      </a:lnTo>
                      <a:lnTo>
                        <a:pt x="88" y="745"/>
                      </a:lnTo>
                      <a:lnTo>
                        <a:pt x="47" y="791"/>
                      </a:lnTo>
                      <a:lnTo>
                        <a:pt x="31" y="800"/>
                      </a:lnTo>
                      <a:lnTo>
                        <a:pt x="28" y="809"/>
                      </a:lnTo>
                      <a:lnTo>
                        <a:pt x="28" y="813"/>
                      </a:lnTo>
                      <a:lnTo>
                        <a:pt x="31" y="807"/>
                      </a:lnTo>
                      <a:lnTo>
                        <a:pt x="34" y="804"/>
                      </a:lnTo>
                      <a:lnTo>
                        <a:pt x="45" y="810"/>
                      </a:lnTo>
                      <a:lnTo>
                        <a:pt x="50" y="809"/>
                      </a:lnTo>
                      <a:lnTo>
                        <a:pt x="54" y="814"/>
                      </a:lnTo>
                      <a:lnTo>
                        <a:pt x="58" y="809"/>
                      </a:lnTo>
                      <a:lnTo>
                        <a:pt x="60" y="800"/>
                      </a:lnTo>
                      <a:lnTo>
                        <a:pt x="71" y="796"/>
                      </a:lnTo>
                      <a:lnTo>
                        <a:pt x="77" y="784"/>
                      </a:lnTo>
                      <a:lnTo>
                        <a:pt x="107" y="783"/>
                      </a:lnTo>
                      <a:lnTo>
                        <a:pt x="127" y="791"/>
                      </a:lnTo>
                      <a:lnTo>
                        <a:pt x="134" y="791"/>
                      </a:lnTo>
                      <a:lnTo>
                        <a:pt x="141" y="782"/>
                      </a:lnTo>
                      <a:lnTo>
                        <a:pt x="145" y="760"/>
                      </a:lnTo>
                      <a:lnTo>
                        <a:pt x="149" y="759"/>
                      </a:lnTo>
                      <a:lnTo>
                        <a:pt x="156" y="759"/>
                      </a:lnTo>
                      <a:lnTo>
                        <a:pt x="166" y="754"/>
                      </a:lnTo>
                      <a:lnTo>
                        <a:pt x="182" y="750"/>
                      </a:lnTo>
                      <a:lnTo>
                        <a:pt x="199" y="76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14" name="Freeform 194"/>
                <p:cNvSpPr>
                  <a:spLocks noChangeAspect="1"/>
                </p:cNvSpPr>
                <p:nvPr/>
              </p:nvSpPr>
              <p:spPr bwMode="gray">
                <a:xfrm>
                  <a:off x="2428" y="1759"/>
                  <a:ext cx="28" cy="25"/>
                </a:xfrm>
                <a:custGeom>
                  <a:avLst/>
                  <a:gdLst/>
                  <a:ahLst/>
                  <a:cxnLst>
                    <a:cxn ang="0">
                      <a:pos x="28" y="36"/>
                    </a:cxn>
                    <a:cxn ang="0">
                      <a:pos x="27" y="48"/>
                    </a:cxn>
                    <a:cxn ang="0">
                      <a:pos x="21" y="58"/>
                    </a:cxn>
                    <a:cxn ang="0">
                      <a:pos x="11" y="59"/>
                    </a:cxn>
                    <a:cxn ang="0">
                      <a:pos x="11" y="72"/>
                    </a:cxn>
                    <a:cxn ang="0">
                      <a:pos x="0" y="80"/>
                    </a:cxn>
                    <a:cxn ang="0">
                      <a:pos x="16" y="91"/>
                    </a:cxn>
                    <a:cxn ang="0">
                      <a:pos x="23" y="110"/>
                    </a:cxn>
                    <a:cxn ang="0">
                      <a:pos x="34" y="115"/>
                    </a:cxn>
                    <a:cxn ang="0">
                      <a:pos x="47" y="104"/>
                    </a:cxn>
                    <a:cxn ang="0">
                      <a:pos x="53" y="93"/>
                    </a:cxn>
                    <a:cxn ang="0">
                      <a:pos x="82" y="85"/>
                    </a:cxn>
                    <a:cxn ang="0">
                      <a:pos x="97" y="99"/>
                    </a:cxn>
                    <a:cxn ang="0">
                      <a:pos x="98" y="106"/>
                    </a:cxn>
                    <a:cxn ang="0">
                      <a:pos x="98" y="121"/>
                    </a:cxn>
                    <a:cxn ang="0">
                      <a:pos x="101" y="126"/>
                    </a:cxn>
                    <a:cxn ang="0">
                      <a:pos x="103" y="126"/>
                    </a:cxn>
                    <a:cxn ang="0">
                      <a:pos x="117" y="117"/>
                    </a:cxn>
                    <a:cxn ang="0">
                      <a:pos x="119" y="107"/>
                    </a:cxn>
                    <a:cxn ang="0">
                      <a:pos x="132" y="105"/>
                    </a:cxn>
                    <a:cxn ang="0">
                      <a:pos x="138" y="97"/>
                    </a:cxn>
                    <a:cxn ang="0">
                      <a:pos x="132" y="85"/>
                    </a:cxn>
                    <a:cxn ang="0">
                      <a:pos x="130" y="78"/>
                    </a:cxn>
                    <a:cxn ang="0">
                      <a:pos x="138" y="90"/>
                    </a:cxn>
                    <a:cxn ang="0">
                      <a:pos x="140" y="79"/>
                    </a:cxn>
                    <a:cxn ang="0">
                      <a:pos x="135" y="68"/>
                    </a:cxn>
                    <a:cxn ang="0">
                      <a:pos x="130" y="66"/>
                    </a:cxn>
                    <a:cxn ang="0">
                      <a:pos x="116" y="68"/>
                    </a:cxn>
                    <a:cxn ang="0">
                      <a:pos x="122" y="57"/>
                    </a:cxn>
                    <a:cxn ang="0">
                      <a:pos x="120" y="39"/>
                    </a:cxn>
                    <a:cxn ang="0">
                      <a:pos x="112" y="27"/>
                    </a:cxn>
                    <a:cxn ang="0">
                      <a:pos x="106" y="16"/>
                    </a:cxn>
                    <a:cxn ang="0">
                      <a:pos x="89" y="10"/>
                    </a:cxn>
                    <a:cxn ang="0">
                      <a:pos x="64" y="18"/>
                    </a:cxn>
                    <a:cxn ang="0">
                      <a:pos x="58" y="24"/>
                    </a:cxn>
                    <a:cxn ang="0">
                      <a:pos x="50" y="27"/>
                    </a:cxn>
                    <a:cxn ang="0">
                      <a:pos x="48" y="24"/>
                    </a:cxn>
                    <a:cxn ang="0">
                      <a:pos x="59" y="10"/>
                    </a:cxn>
                    <a:cxn ang="0">
                      <a:pos x="57" y="7"/>
                    </a:cxn>
                    <a:cxn ang="0">
                      <a:pos x="48" y="2"/>
                    </a:cxn>
                    <a:cxn ang="0">
                      <a:pos x="39" y="0"/>
                    </a:cxn>
                    <a:cxn ang="0">
                      <a:pos x="38" y="5"/>
                    </a:cxn>
                    <a:cxn ang="0">
                      <a:pos x="36" y="8"/>
                    </a:cxn>
                    <a:cxn ang="0">
                      <a:pos x="33" y="14"/>
                    </a:cxn>
                    <a:cxn ang="0">
                      <a:pos x="34" y="20"/>
                    </a:cxn>
                    <a:cxn ang="0">
                      <a:pos x="34" y="27"/>
                    </a:cxn>
                    <a:cxn ang="0">
                      <a:pos x="33" y="34"/>
                    </a:cxn>
                    <a:cxn ang="0">
                      <a:pos x="28" y="36"/>
                    </a:cxn>
                  </a:cxnLst>
                  <a:rect l="0" t="0" r="r" b="b"/>
                  <a:pathLst>
                    <a:path w="140" h="126">
                      <a:moveTo>
                        <a:pt x="28" y="36"/>
                      </a:moveTo>
                      <a:lnTo>
                        <a:pt x="27" y="48"/>
                      </a:lnTo>
                      <a:lnTo>
                        <a:pt x="21" y="58"/>
                      </a:lnTo>
                      <a:lnTo>
                        <a:pt x="11" y="59"/>
                      </a:lnTo>
                      <a:lnTo>
                        <a:pt x="11" y="72"/>
                      </a:lnTo>
                      <a:lnTo>
                        <a:pt x="0" y="80"/>
                      </a:lnTo>
                      <a:lnTo>
                        <a:pt x="16" y="91"/>
                      </a:lnTo>
                      <a:lnTo>
                        <a:pt x="23" y="110"/>
                      </a:lnTo>
                      <a:lnTo>
                        <a:pt x="34" y="115"/>
                      </a:lnTo>
                      <a:lnTo>
                        <a:pt x="47" y="104"/>
                      </a:lnTo>
                      <a:lnTo>
                        <a:pt x="53" y="93"/>
                      </a:lnTo>
                      <a:lnTo>
                        <a:pt x="82" y="85"/>
                      </a:lnTo>
                      <a:lnTo>
                        <a:pt x="97" y="99"/>
                      </a:lnTo>
                      <a:lnTo>
                        <a:pt x="98" y="106"/>
                      </a:lnTo>
                      <a:lnTo>
                        <a:pt x="98" y="121"/>
                      </a:lnTo>
                      <a:lnTo>
                        <a:pt x="101" y="126"/>
                      </a:lnTo>
                      <a:lnTo>
                        <a:pt x="103" y="126"/>
                      </a:lnTo>
                      <a:lnTo>
                        <a:pt x="117" y="117"/>
                      </a:lnTo>
                      <a:lnTo>
                        <a:pt x="119" y="107"/>
                      </a:lnTo>
                      <a:lnTo>
                        <a:pt x="132" y="105"/>
                      </a:lnTo>
                      <a:lnTo>
                        <a:pt x="138" y="97"/>
                      </a:lnTo>
                      <a:lnTo>
                        <a:pt x="132" y="85"/>
                      </a:lnTo>
                      <a:lnTo>
                        <a:pt x="130" y="78"/>
                      </a:lnTo>
                      <a:lnTo>
                        <a:pt x="138" y="90"/>
                      </a:lnTo>
                      <a:lnTo>
                        <a:pt x="140" y="79"/>
                      </a:lnTo>
                      <a:lnTo>
                        <a:pt x="135" y="68"/>
                      </a:lnTo>
                      <a:lnTo>
                        <a:pt x="130" y="66"/>
                      </a:lnTo>
                      <a:lnTo>
                        <a:pt x="116" y="68"/>
                      </a:lnTo>
                      <a:lnTo>
                        <a:pt x="122" y="57"/>
                      </a:lnTo>
                      <a:lnTo>
                        <a:pt x="120" y="39"/>
                      </a:lnTo>
                      <a:lnTo>
                        <a:pt x="112" y="27"/>
                      </a:lnTo>
                      <a:lnTo>
                        <a:pt x="106" y="16"/>
                      </a:lnTo>
                      <a:lnTo>
                        <a:pt x="89" y="10"/>
                      </a:lnTo>
                      <a:lnTo>
                        <a:pt x="64" y="18"/>
                      </a:lnTo>
                      <a:lnTo>
                        <a:pt x="58" y="24"/>
                      </a:lnTo>
                      <a:lnTo>
                        <a:pt x="50" y="27"/>
                      </a:lnTo>
                      <a:lnTo>
                        <a:pt x="48" y="24"/>
                      </a:lnTo>
                      <a:lnTo>
                        <a:pt x="59" y="10"/>
                      </a:lnTo>
                      <a:lnTo>
                        <a:pt x="57" y="7"/>
                      </a:lnTo>
                      <a:lnTo>
                        <a:pt x="48" y="2"/>
                      </a:lnTo>
                      <a:lnTo>
                        <a:pt x="39" y="0"/>
                      </a:lnTo>
                      <a:lnTo>
                        <a:pt x="38" y="5"/>
                      </a:lnTo>
                      <a:lnTo>
                        <a:pt x="36" y="8"/>
                      </a:lnTo>
                      <a:lnTo>
                        <a:pt x="33" y="14"/>
                      </a:lnTo>
                      <a:lnTo>
                        <a:pt x="34" y="20"/>
                      </a:lnTo>
                      <a:lnTo>
                        <a:pt x="34" y="27"/>
                      </a:lnTo>
                      <a:lnTo>
                        <a:pt x="33" y="34"/>
                      </a:lnTo>
                      <a:lnTo>
                        <a:pt x="28" y="3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184" name="Freeform 195"/>
              <p:cNvSpPr>
                <a:spLocks noChangeAspect="1"/>
              </p:cNvSpPr>
              <p:nvPr/>
            </p:nvSpPr>
            <p:spPr bwMode="gray">
              <a:xfrm>
                <a:off x="4580731" y="2540347"/>
                <a:ext cx="74613" cy="109538"/>
              </a:xfrm>
              <a:custGeom>
                <a:avLst/>
                <a:gdLst/>
                <a:ahLst/>
                <a:cxnLst>
                  <a:cxn ang="0">
                    <a:pos x="223" y="97"/>
                  </a:cxn>
                  <a:cxn ang="0">
                    <a:pos x="178" y="84"/>
                  </a:cxn>
                  <a:cxn ang="0">
                    <a:pos x="148" y="100"/>
                  </a:cxn>
                  <a:cxn ang="0">
                    <a:pos x="136" y="63"/>
                  </a:cxn>
                  <a:cxn ang="0">
                    <a:pos x="152" y="39"/>
                  </a:cxn>
                  <a:cxn ang="0">
                    <a:pos x="152" y="2"/>
                  </a:cxn>
                  <a:cxn ang="0">
                    <a:pos x="135" y="6"/>
                  </a:cxn>
                  <a:cxn ang="0">
                    <a:pos x="113" y="18"/>
                  </a:cxn>
                  <a:cxn ang="0">
                    <a:pos x="108" y="34"/>
                  </a:cxn>
                  <a:cxn ang="0">
                    <a:pos x="88" y="53"/>
                  </a:cxn>
                  <a:cxn ang="0">
                    <a:pos x="104" y="60"/>
                  </a:cxn>
                  <a:cxn ang="0">
                    <a:pos x="120" y="63"/>
                  </a:cxn>
                  <a:cxn ang="0">
                    <a:pos x="99" y="87"/>
                  </a:cxn>
                  <a:cxn ang="0">
                    <a:pos x="65" y="97"/>
                  </a:cxn>
                  <a:cxn ang="0">
                    <a:pos x="31" y="96"/>
                  </a:cxn>
                  <a:cxn ang="0">
                    <a:pos x="23" y="118"/>
                  </a:cxn>
                  <a:cxn ang="0">
                    <a:pos x="43" y="130"/>
                  </a:cxn>
                  <a:cxn ang="0">
                    <a:pos x="24" y="154"/>
                  </a:cxn>
                  <a:cxn ang="0">
                    <a:pos x="23" y="173"/>
                  </a:cxn>
                  <a:cxn ang="0">
                    <a:pos x="40" y="179"/>
                  </a:cxn>
                  <a:cxn ang="0">
                    <a:pos x="78" y="192"/>
                  </a:cxn>
                  <a:cxn ang="0">
                    <a:pos x="54" y="209"/>
                  </a:cxn>
                  <a:cxn ang="0">
                    <a:pos x="32" y="248"/>
                  </a:cxn>
                  <a:cxn ang="0">
                    <a:pos x="81" y="238"/>
                  </a:cxn>
                  <a:cxn ang="0">
                    <a:pos x="56" y="249"/>
                  </a:cxn>
                  <a:cxn ang="0">
                    <a:pos x="29" y="274"/>
                  </a:cxn>
                  <a:cxn ang="0">
                    <a:pos x="15" y="279"/>
                  </a:cxn>
                  <a:cxn ang="0">
                    <a:pos x="0" y="291"/>
                  </a:cxn>
                  <a:cxn ang="0">
                    <a:pos x="13" y="299"/>
                  </a:cxn>
                  <a:cxn ang="0">
                    <a:pos x="11" y="314"/>
                  </a:cxn>
                  <a:cxn ang="0">
                    <a:pos x="38" y="312"/>
                  </a:cxn>
                  <a:cxn ang="0">
                    <a:pos x="16" y="334"/>
                  </a:cxn>
                  <a:cxn ang="0">
                    <a:pos x="48" y="328"/>
                  </a:cxn>
                  <a:cxn ang="0">
                    <a:pos x="33" y="338"/>
                  </a:cxn>
                  <a:cxn ang="0">
                    <a:pos x="44" y="340"/>
                  </a:cxn>
                  <a:cxn ang="0">
                    <a:pos x="60" y="343"/>
                  </a:cxn>
                  <a:cxn ang="0">
                    <a:pos x="102" y="329"/>
                  </a:cxn>
                  <a:cxn ang="0">
                    <a:pos x="109" y="308"/>
                  </a:cxn>
                  <a:cxn ang="0">
                    <a:pos x="119" y="317"/>
                  </a:cxn>
                  <a:cxn ang="0">
                    <a:pos x="145" y="306"/>
                  </a:cxn>
                  <a:cxn ang="0">
                    <a:pos x="153" y="291"/>
                  </a:cxn>
                  <a:cxn ang="0">
                    <a:pos x="201" y="281"/>
                  </a:cxn>
                  <a:cxn ang="0">
                    <a:pos x="218" y="278"/>
                  </a:cxn>
                  <a:cxn ang="0">
                    <a:pos x="225" y="236"/>
                  </a:cxn>
                  <a:cxn ang="0">
                    <a:pos x="231" y="197"/>
                  </a:cxn>
                  <a:cxn ang="0">
                    <a:pos x="233" y="160"/>
                  </a:cxn>
                  <a:cxn ang="0">
                    <a:pos x="226" y="117"/>
                  </a:cxn>
                </a:cxnLst>
                <a:rect l="0" t="0" r="r" b="b"/>
                <a:pathLst>
                  <a:path w="233" h="345">
                    <a:moveTo>
                      <a:pt x="226" y="117"/>
                    </a:moveTo>
                    <a:lnTo>
                      <a:pt x="223" y="112"/>
                    </a:lnTo>
                    <a:lnTo>
                      <a:pt x="223" y="97"/>
                    </a:lnTo>
                    <a:lnTo>
                      <a:pt x="222" y="90"/>
                    </a:lnTo>
                    <a:lnTo>
                      <a:pt x="207" y="76"/>
                    </a:lnTo>
                    <a:lnTo>
                      <a:pt x="178" y="84"/>
                    </a:lnTo>
                    <a:lnTo>
                      <a:pt x="172" y="95"/>
                    </a:lnTo>
                    <a:lnTo>
                      <a:pt x="159" y="106"/>
                    </a:lnTo>
                    <a:lnTo>
                      <a:pt x="148" y="100"/>
                    </a:lnTo>
                    <a:lnTo>
                      <a:pt x="141" y="82"/>
                    </a:lnTo>
                    <a:lnTo>
                      <a:pt x="125" y="71"/>
                    </a:lnTo>
                    <a:lnTo>
                      <a:pt x="136" y="63"/>
                    </a:lnTo>
                    <a:lnTo>
                      <a:pt x="136" y="50"/>
                    </a:lnTo>
                    <a:lnTo>
                      <a:pt x="146" y="49"/>
                    </a:lnTo>
                    <a:lnTo>
                      <a:pt x="152" y="39"/>
                    </a:lnTo>
                    <a:lnTo>
                      <a:pt x="153" y="27"/>
                    </a:lnTo>
                    <a:lnTo>
                      <a:pt x="155" y="22"/>
                    </a:lnTo>
                    <a:lnTo>
                      <a:pt x="152" y="2"/>
                    </a:lnTo>
                    <a:lnTo>
                      <a:pt x="151" y="0"/>
                    </a:lnTo>
                    <a:lnTo>
                      <a:pt x="145" y="1"/>
                    </a:lnTo>
                    <a:lnTo>
                      <a:pt x="135" y="6"/>
                    </a:lnTo>
                    <a:lnTo>
                      <a:pt x="131" y="4"/>
                    </a:lnTo>
                    <a:lnTo>
                      <a:pt x="121" y="11"/>
                    </a:lnTo>
                    <a:lnTo>
                      <a:pt x="113" y="18"/>
                    </a:lnTo>
                    <a:lnTo>
                      <a:pt x="108" y="20"/>
                    </a:lnTo>
                    <a:lnTo>
                      <a:pt x="105" y="30"/>
                    </a:lnTo>
                    <a:lnTo>
                      <a:pt x="108" y="34"/>
                    </a:lnTo>
                    <a:lnTo>
                      <a:pt x="107" y="37"/>
                    </a:lnTo>
                    <a:lnTo>
                      <a:pt x="99" y="45"/>
                    </a:lnTo>
                    <a:lnTo>
                      <a:pt x="88" y="53"/>
                    </a:lnTo>
                    <a:lnTo>
                      <a:pt x="91" y="59"/>
                    </a:lnTo>
                    <a:lnTo>
                      <a:pt x="99" y="59"/>
                    </a:lnTo>
                    <a:lnTo>
                      <a:pt x="104" y="60"/>
                    </a:lnTo>
                    <a:lnTo>
                      <a:pt x="110" y="59"/>
                    </a:lnTo>
                    <a:lnTo>
                      <a:pt x="119" y="59"/>
                    </a:lnTo>
                    <a:lnTo>
                      <a:pt x="120" y="63"/>
                    </a:lnTo>
                    <a:lnTo>
                      <a:pt x="117" y="71"/>
                    </a:lnTo>
                    <a:lnTo>
                      <a:pt x="98" y="84"/>
                    </a:lnTo>
                    <a:lnTo>
                      <a:pt x="99" y="87"/>
                    </a:lnTo>
                    <a:lnTo>
                      <a:pt x="98" y="95"/>
                    </a:lnTo>
                    <a:lnTo>
                      <a:pt x="83" y="93"/>
                    </a:lnTo>
                    <a:lnTo>
                      <a:pt x="65" y="97"/>
                    </a:lnTo>
                    <a:lnTo>
                      <a:pt x="61" y="90"/>
                    </a:lnTo>
                    <a:lnTo>
                      <a:pt x="37" y="87"/>
                    </a:lnTo>
                    <a:lnTo>
                      <a:pt x="31" y="96"/>
                    </a:lnTo>
                    <a:lnTo>
                      <a:pt x="26" y="104"/>
                    </a:lnTo>
                    <a:lnTo>
                      <a:pt x="29" y="120"/>
                    </a:lnTo>
                    <a:lnTo>
                      <a:pt x="23" y="118"/>
                    </a:lnTo>
                    <a:lnTo>
                      <a:pt x="15" y="119"/>
                    </a:lnTo>
                    <a:lnTo>
                      <a:pt x="21" y="128"/>
                    </a:lnTo>
                    <a:lnTo>
                      <a:pt x="43" y="130"/>
                    </a:lnTo>
                    <a:lnTo>
                      <a:pt x="44" y="136"/>
                    </a:lnTo>
                    <a:lnTo>
                      <a:pt x="28" y="146"/>
                    </a:lnTo>
                    <a:lnTo>
                      <a:pt x="24" y="154"/>
                    </a:lnTo>
                    <a:lnTo>
                      <a:pt x="17" y="158"/>
                    </a:lnTo>
                    <a:lnTo>
                      <a:pt x="17" y="166"/>
                    </a:lnTo>
                    <a:lnTo>
                      <a:pt x="23" y="173"/>
                    </a:lnTo>
                    <a:lnTo>
                      <a:pt x="28" y="174"/>
                    </a:lnTo>
                    <a:lnTo>
                      <a:pt x="28" y="179"/>
                    </a:lnTo>
                    <a:lnTo>
                      <a:pt x="40" y="179"/>
                    </a:lnTo>
                    <a:lnTo>
                      <a:pt x="43" y="186"/>
                    </a:lnTo>
                    <a:lnTo>
                      <a:pt x="75" y="187"/>
                    </a:lnTo>
                    <a:lnTo>
                      <a:pt x="78" y="192"/>
                    </a:lnTo>
                    <a:lnTo>
                      <a:pt x="74" y="197"/>
                    </a:lnTo>
                    <a:lnTo>
                      <a:pt x="61" y="201"/>
                    </a:lnTo>
                    <a:lnTo>
                      <a:pt x="54" y="209"/>
                    </a:lnTo>
                    <a:lnTo>
                      <a:pt x="53" y="224"/>
                    </a:lnTo>
                    <a:lnTo>
                      <a:pt x="48" y="233"/>
                    </a:lnTo>
                    <a:lnTo>
                      <a:pt x="32" y="248"/>
                    </a:lnTo>
                    <a:lnTo>
                      <a:pt x="65" y="243"/>
                    </a:lnTo>
                    <a:lnTo>
                      <a:pt x="81" y="227"/>
                    </a:lnTo>
                    <a:lnTo>
                      <a:pt x="81" y="238"/>
                    </a:lnTo>
                    <a:lnTo>
                      <a:pt x="89" y="240"/>
                    </a:lnTo>
                    <a:lnTo>
                      <a:pt x="91" y="241"/>
                    </a:lnTo>
                    <a:lnTo>
                      <a:pt x="56" y="249"/>
                    </a:lnTo>
                    <a:lnTo>
                      <a:pt x="42" y="251"/>
                    </a:lnTo>
                    <a:lnTo>
                      <a:pt x="31" y="268"/>
                    </a:lnTo>
                    <a:lnTo>
                      <a:pt x="29" y="274"/>
                    </a:lnTo>
                    <a:lnTo>
                      <a:pt x="27" y="278"/>
                    </a:lnTo>
                    <a:lnTo>
                      <a:pt x="21" y="276"/>
                    </a:lnTo>
                    <a:lnTo>
                      <a:pt x="15" y="279"/>
                    </a:lnTo>
                    <a:lnTo>
                      <a:pt x="8" y="278"/>
                    </a:lnTo>
                    <a:lnTo>
                      <a:pt x="2" y="283"/>
                    </a:lnTo>
                    <a:lnTo>
                      <a:pt x="0" y="291"/>
                    </a:lnTo>
                    <a:lnTo>
                      <a:pt x="24" y="289"/>
                    </a:lnTo>
                    <a:lnTo>
                      <a:pt x="26" y="294"/>
                    </a:lnTo>
                    <a:lnTo>
                      <a:pt x="13" y="299"/>
                    </a:lnTo>
                    <a:lnTo>
                      <a:pt x="5" y="308"/>
                    </a:lnTo>
                    <a:lnTo>
                      <a:pt x="3" y="314"/>
                    </a:lnTo>
                    <a:lnTo>
                      <a:pt x="11" y="314"/>
                    </a:lnTo>
                    <a:lnTo>
                      <a:pt x="13" y="319"/>
                    </a:lnTo>
                    <a:lnTo>
                      <a:pt x="16" y="319"/>
                    </a:lnTo>
                    <a:lnTo>
                      <a:pt x="38" y="312"/>
                    </a:lnTo>
                    <a:lnTo>
                      <a:pt x="38" y="318"/>
                    </a:lnTo>
                    <a:lnTo>
                      <a:pt x="29" y="323"/>
                    </a:lnTo>
                    <a:lnTo>
                      <a:pt x="16" y="334"/>
                    </a:lnTo>
                    <a:lnTo>
                      <a:pt x="19" y="334"/>
                    </a:lnTo>
                    <a:lnTo>
                      <a:pt x="45" y="326"/>
                    </a:lnTo>
                    <a:lnTo>
                      <a:pt x="48" y="328"/>
                    </a:lnTo>
                    <a:lnTo>
                      <a:pt x="45" y="334"/>
                    </a:lnTo>
                    <a:lnTo>
                      <a:pt x="39" y="334"/>
                    </a:lnTo>
                    <a:lnTo>
                      <a:pt x="33" y="338"/>
                    </a:lnTo>
                    <a:lnTo>
                      <a:pt x="34" y="340"/>
                    </a:lnTo>
                    <a:lnTo>
                      <a:pt x="34" y="345"/>
                    </a:lnTo>
                    <a:lnTo>
                      <a:pt x="44" y="340"/>
                    </a:lnTo>
                    <a:lnTo>
                      <a:pt x="51" y="339"/>
                    </a:lnTo>
                    <a:lnTo>
                      <a:pt x="55" y="341"/>
                    </a:lnTo>
                    <a:lnTo>
                      <a:pt x="60" y="343"/>
                    </a:lnTo>
                    <a:lnTo>
                      <a:pt x="67" y="338"/>
                    </a:lnTo>
                    <a:lnTo>
                      <a:pt x="74" y="338"/>
                    </a:lnTo>
                    <a:lnTo>
                      <a:pt x="102" y="329"/>
                    </a:lnTo>
                    <a:lnTo>
                      <a:pt x="109" y="323"/>
                    </a:lnTo>
                    <a:lnTo>
                      <a:pt x="110" y="316"/>
                    </a:lnTo>
                    <a:lnTo>
                      <a:pt x="109" y="308"/>
                    </a:lnTo>
                    <a:lnTo>
                      <a:pt x="113" y="310"/>
                    </a:lnTo>
                    <a:lnTo>
                      <a:pt x="115" y="316"/>
                    </a:lnTo>
                    <a:lnTo>
                      <a:pt x="119" y="317"/>
                    </a:lnTo>
                    <a:lnTo>
                      <a:pt x="131" y="311"/>
                    </a:lnTo>
                    <a:lnTo>
                      <a:pt x="135" y="305"/>
                    </a:lnTo>
                    <a:lnTo>
                      <a:pt x="145" y="306"/>
                    </a:lnTo>
                    <a:lnTo>
                      <a:pt x="148" y="301"/>
                    </a:lnTo>
                    <a:lnTo>
                      <a:pt x="151" y="295"/>
                    </a:lnTo>
                    <a:lnTo>
                      <a:pt x="153" y="291"/>
                    </a:lnTo>
                    <a:lnTo>
                      <a:pt x="177" y="286"/>
                    </a:lnTo>
                    <a:lnTo>
                      <a:pt x="189" y="281"/>
                    </a:lnTo>
                    <a:lnTo>
                      <a:pt x="201" y="281"/>
                    </a:lnTo>
                    <a:lnTo>
                      <a:pt x="209" y="285"/>
                    </a:lnTo>
                    <a:lnTo>
                      <a:pt x="216" y="285"/>
                    </a:lnTo>
                    <a:lnTo>
                      <a:pt x="218" y="278"/>
                    </a:lnTo>
                    <a:lnTo>
                      <a:pt x="215" y="269"/>
                    </a:lnTo>
                    <a:lnTo>
                      <a:pt x="222" y="251"/>
                    </a:lnTo>
                    <a:lnTo>
                      <a:pt x="225" y="236"/>
                    </a:lnTo>
                    <a:lnTo>
                      <a:pt x="231" y="225"/>
                    </a:lnTo>
                    <a:lnTo>
                      <a:pt x="233" y="216"/>
                    </a:lnTo>
                    <a:lnTo>
                      <a:pt x="231" y="197"/>
                    </a:lnTo>
                    <a:lnTo>
                      <a:pt x="227" y="178"/>
                    </a:lnTo>
                    <a:lnTo>
                      <a:pt x="231" y="176"/>
                    </a:lnTo>
                    <a:lnTo>
                      <a:pt x="233" y="160"/>
                    </a:lnTo>
                    <a:lnTo>
                      <a:pt x="220" y="128"/>
                    </a:lnTo>
                    <a:lnTo>
                      <a:pt x="220" y="119"/>
                    </a:lnTo>
                    <a:lnTo>
                      <a:pt x="226" y="1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85" name="Freeform 196"/>
              <p:cNvSpPr>
                <a:spLocks noChangeAspect="1"/>
              </p:cNvSpPr>
              <p:nvPr/>
            </p:nvSpPr>
            <p:spPr bwMode="gray">
              <a:xfrm>
                <a:off x="5144294" y="2622897"/>
                <a:ext cx="315913" cy="209550"/>
              </a:xfrm>
              <a:custGeom>
                <a:avLst/>
                <a:gdLst/>
                <a:ahLst/>
                <a:cxnLst>
                  <a:cxn ang="0">
                    <a:pos x="148" y="384"/>
                  </a:cxn>
                  <a:cxn ang="0">
                    <a:pos x="40" y="377"/>
                  </a:cxn>
                  <a:cxn ang="0">
                    <a:pos x="19" y="282"/>
                  </a:cxn>
                  <a:cxn ang="0">
                    <a:pos x="85" y="184"/>
                  </a:cxn>
                  <a:cxn ang="0">
                    <a:pos x="84" y="95"/>
                  </a:cxn>
                  <a:cxn ang="0">
                    <a:pos x="121" y="51"/>
                  </a:cxn>
                  <a:cxn ang="0">
                    <a:pos x="219" y="44"/>
                  </a:cxn>
                  <a:cxn ang="0">
                    <a:pos x="275" y="67"/>
                  </a:cxn>
                  <a:cxn ang="0">
                    <a:pos x="328" y="77"/>
                  </a:cxn>
                  <a:cxn ang="0">
                    <a:pos x="386" y="70"/>
                  </a:cxn>
                  <a:cxn ang="0">
                    <a:pos x="449" y="86"/>
                  </a:cxn>
                  <a:cxn ang="0">
                    <a:pos x="473" y="52"/>
                  </a:cxn>
                  <a:cxn ang="0">
                    <a:pos x="537" y="18"/>
                  </a:cxn>
                  <a:cxn ang="0">
                    <a:pos x="589" y="6"/>
                  </a:cxn>
                  <a:cxn ang="0">
                    <a:pos x="662" y="25"/>
                  </a:cxn>
                  <a:cxn ang="0">
                    <a:pos x="667" y="72"/>
                  </a:cxn>
                  <a:cxn ang="0">
                    <a:pos x="720" y="105"/>
                  </a:cxn>
                  <a:cxn ang="0">
                    <a:pos x="759" y="165"/>
                  </a:cxn>
                  <a:cxn ang="0">
                    <a:pos x="842" y="163"/>
                  </a:cxn>
                  <a:cxn ang="0">
                    <a:pos x="896" y="199"/>
                  </a:cxn>
                  <a:cxn ang="0">
                    <a:pos x="958" y="223"/>
                  </a:cxn>
                  <a:cxn ang="0">
                    <a:pos x="987" y="282"/>
                  </a:cxn>
                  <a:cxn ang="0">
                    <a:pos x="968" y="320"/>
                  </a:cxn>
                  <a:cxn ang="0">
                    <a:pos x="963" y="389"/>
                  </a:cxn>
                  <a:cxn ang="0">
                    <a:pos x="888" y="419"/>
                  </a:cxn>
                  <a:cxn ang="0">
                    <a:pos x="817" y="465"/>
                  </a:cxn>
                  <a:cxn ang="0">
                    <a:pos x="757" y="485"/>
                  </a:cxn>
                  <a:cxn ang="0">
                    <a:pos x="725" y="517"/>
                  </a:cxn>
                  <a:cxn ang="0">
                    <a:pos x="709" y="545"/>
                  </a:cxn>
                  <a:cxn ang="0">
                    <a:pos x="687" y="534"/>
                  </a:cxn>
                  <a:cxn ang="0">
                    <a:pos x="666" y="507"/>
                  </a:cxn>
                  <a:cxn ang="0">
                    <a:pos x="660" y="527"/>
                  </a:cxn>
                  <a:cxn ang="0">
                    <a:pos x="684" y="539"/>
                  </a:cxn>
                  <a:cxn ang="0">
                    <a:pos x="708" y="559"/>
                  </a:cxn>
                  <a:cxn ang="0">
                    <a:pos x="750" y="590"/>
                  </a:cxn>
                  <a:cxn ang="0">
                    <a:pos x="799" y="584"/>
                  </a:cxn>
                  <a:cxn ang="0">
                    <a:pos x="723" y="619"/>
                  </a:cxn>
                  <a:cxn ang="0">
                    <a:pos x="680" y="646"/>
                  </a:cxn>
                  <a:cxn ang="0">
                    <a:pos x="632" y="638"/>
                  </a:cxn>
                  <a:cxn ang="0">
                    <a:pos x="607" y="590"/>
                  </a:cxn>
                  <a:cxn ang="0">
                    <a:pos x="613" y="550"/>
                  </a:cxn>
                  <a:cxn ang="0">
                    <a:pos x="618" y="524"/>
                  </a:cxn>
                  <a:cxn ang="0">
                    <a:pos x="557" y="518"/>
                  </a:cxn>
                  <a:cxn ang="0">
                    <a:pos x="528" y="496"/>
                  </a:cxn>
                  <a:cxn ang="0">
                    <a:pos x="543" y="471"/>
                  </a:cxn>
                  <a:cxn ang="0">
                    <a:pos x="492" y="489"/>
                  </a:cxn>
                  <a:cxn ang="0">
                    <a:pos x="450" y="509"/>
                  </a:cxn>
                  <a:cxn ang="0">
                    <a:pos x="434" y="547"/>
                  </a:cxn>
                  <a:cxn ang="0">
                    <a:pos x="418" y="566"/>
                  </a:cxn>
                  <a:cxn ang="0">
                    <a:pos x="368" y="592"/>
                  </a:cxn>
                  <a:cxn ang="0">
                    <a:pos x="352" y="560"/>
                  </a:cxn>
                  <a:cxn ang="0">
                    <a:pos x="382" y="498"/>
                  </a:cxn>
                  <a:cxn ang="0">
                    <a:pos x="431" y="484"/>
                  </a:cxn>
                  <a:cxn ang="0">
                    <a:pos x="406" y="423"/>
                  </a:cxn>
                  <a:cxn ang="0">
                    <a:pos x="387" y="369"/>
                  </a:cxn>
                  <a:cxn ang="0">
                    <a:pos x="310" y="339"/>
                  </a:cxn>
                </a:cxnLst>
                <a:rect l="0" t="0" r="r" b="b"/>
                <a:pathLst>
                  <a:path w="995" h="658">
                    <a:moveTo>
                      <a:pt x="248" y="353"/>
                    </a:moveTo>
                    <a:lnTo>
                      <a:pt x="242" y="352"/>
                    </a:lnTo>
                    <a:lnTo>
                      <a:pt x="208" y="373"/>
                    </a:lnTo>
                    <a:lnTo>
                      <a:pt x="189" y="374"/>
                    </a:lnTo>
                    <a:lnTo>
                      <a:pt x="173" y="378"/>
                    </a:lnTo>
                    <a:lnTo>
                      <a:pt x="157" y="389"/>
                    </a:lnTo>
                    <a:lnTo>
                      <a:pt x="148" y="384"/>
                    </a:lnTo>
                    <a:lnTo>
                      <a:pt x="137" y="374"/>
                    </a:lnTo>
                    <a:lnTo>
                      <a:pt x="121" y="376"/>
                    </a:lnTo>
                    <a:lnTo>
                      <a:pt x="106" y="379"/>
                    </a:lnTo>
                    <a:lnTo>
                      <a:pt x="83" y="377"/>
                    </a:lnTo>
                    <a:lnTo>
                      <a:pt x="64" y="374"/>
                    </a:lnTo>
                    <a:lnTo>
                      <a:pt x="47" y="374"/>
                    </a:lnTo>
                    <a:lnTo>
                      <a:pt x="40" y="377"/>
                    </a:lnTo>
                    <a:lnTo>
                      <a:pt x="36" y="367"/>
                    </a:lnTo>
                    <a:lnTo>
                      <a:pt x="27" y="358"/>
                    </a:lnTo>
                    <a:lnTo>
                      <a:pt x="15" y="348"/>
                    </a:lnTo>
                    <a:lnTo>
                      <a:pt x="0" y="341"/>
                    </a:lnTo>
                    <a:lnTo>
                      <a:pt x="6" y="318"/>
                    </a:lnTo>
                    <a:lnTo>
                      <a:pt x="17" y="288"/>
                    </a:lnTo>
                    <a:lnTo>
                      <a:pt x="19" y="282"/>
                    </a:lnTo>
                    <a:lnTo>
                      <a:pt x="24" y="283"/>
                    </a:lnTo>
                    <a:lnTo>
                      <a:pt x="33" y="281"/>
                    </a:lnTo>
                    <a:lnTo>
                      <a:pt x="31" y="269"/>
                    </a:lnTo>
                    <a:lnTo>
                      <a:pt x="33" y="254"/>
                    </a:lnTo>
                    <a:lnTo>
                      <a:pt x="51" y="216"/>
                    </a:lnTo>
                    <a:lnTo>
                      <a:pt x="65" y="197"/>
                    </a:lnTo>
                    <a:lnTo>
                      <a:pt x="85" y="184"/>
                    </a:lnTo>
                    <a:lnTo>
                      <a:pt x="103" y="169"/>
                    </a:lnTo>
                    <a:lnTo>
                      <a:pt x="108" y="156"/>
                    </a:lnTo>
                    <a:lnTo>
                      <a:pt x="102" y="140"/>
                    </a:lnTo>
                    <a:lnTo>
                      <a:pt x="103" y="129"/>
                    </a:lnTo>
                    <a:lnTo>
                      <a:pt x="92" y="118"/>
                    </a:lnTo>
                    <a:lnTo>
                      <a:pt x="91" y="114"/>
                    </a:lnTo>
                    <a:lnTo>
                      <a:pt x="84" y="95"/>
                    </a:lnTo>
                    <a:lnTo>
                      <a:pt x="83" y="83"/>
                    </a:lnTo>
                    <a:lnTo>
                      <a:pt x="76" y="71"/>
                    </a:lnTo>
                    <a:lnTo>
                      <a:pt x="83" y="65"/>
                    </a:lnTo>
                    <a:lnTo>
                      <a:pt x="91" y="64"/>
                    </a:lnTo>
                    <a:lnTo>
                      <a:pt x="100" y="65"/>
                    </a:lnTo>
                    <a:lnTo>
                      <a:pt x="114" y="57"/>
                    </a:lnTo>
                    <a:lnTo>
                      <a:pt x="121" y="51"/>
                    </a:lnTo>
                    <a:lnTo>
                      <a:pt x="123" y="44"/>
                    </a:lnTo>
                    <a:lnTo>
                      <a:pt x="130" y="40"/>
                    </a:lnTo>
                    <a:lnTo>
                      <a:pt x="172" y="34"/>
                    </a:lnTo>
                    <a:lnTo>
                      <a:pt x="180" y="37"/>
                    </a:lnTo>
                    <a:lnTo>
                      <a:pt x="197" y="38"/>
                    </a:lnTo>
                    <a:lnTo>
                      <a:pt x="205" y="35"/>
                    </a:lnTo>
                    <a:lnTo>
                      <a:pt x="219" y="44"/>
                    </a:lnTo>
                    <a:lnTo>
                      <a:pt x="235" y="49"/>
                    </a:lnTo>
                    <a:lnTo>
                      <a:pt x="243" y="50"/>
                    </a:lnTo>
                    <a:lnTo>
                      <a:pt x="252" y="49"/>
                    </a:lnTo>
                    <a:lnTo>
                      <a:pt x="258" y="52"/>
                    </a:lnTo>
                    <a:lnTo>
                      <a:pt x="267" y="55"/>
                    </a:lnTo>
                    <a:lnTo>
                      <a:pt x="274" y="59"/>
                    </a:lnTo>
                    <a:lnTo>
                      <a:pt x="275" y="67"/>
                    </a:lnTo>
                    <a:lnTo>
                      <a:pt x="282" y="72"/>
                    </a:lnTo>
                    <a:lnTo>
                      <a:pt x="297" y="71"/>
                    </a:lnTo>
                    <a:lnTo>
                      <a:pt x="299" y="79"/>
                    </a:lnTo>
                    <a:lnTo>
                      <a:pt x="306" y="86"/>
                    </a:lnTo>
                    <a:lnTo>
                      <a:pt x="312" y="79"/>
                    </a:lnTo>
                    <a:lnTo>
                      <a:pt x="320" y="77"/>
                    </a:lnTo>
                    <a:lnTo>
                      <a:pt x="328" y="77"/>
                    </a:lnTo>
                    <a:lnTo>
                      <a:pt x="334" y="71"/>
                    </a:lnTo>
                    <a:lnTo>
                      <a:pt x="340" y="76"/>
                    </a:lnTo>
                    <a:lnTo>
                      <a:pt x="349" y="78"/>
                    </a:lnTo>
                    <a:lnTo>
                      <a:pt x="356" y="76"/>
                    </a:lnTo>
                    <a:lnTo>
                      <a:pt x="361" y="83"/>
                    </a:lnTo>
                    <a:lnTo>
                      <a:pt x="369" y="88"/>
                    </a:lnTo>
                    <a:lnTo>
                      <a:pt x="386" y="70"/>
                    </a:lnTo>
                    <a:lnTo>
                      <a:pt x="398" y="79"/>
                    </a:lnTo>
                    <a:lnTo>
                      <a:pt x="402" y="87"/>
                    </a:lnTo>
                    <a:lnTo>
                      <a:pt x="408" y="93"/>
                    </a:lnTo>
                    <a:lnTo>
                      <a:pt x="415" y="88"/>
                    </a:lnTo>
                    <a:lnTo>
                      <a:pt x="424" y="88"/>
                    </a:lnTo>
                    <a:lnTo>
                      <a:pt x="440" y="86"/>
                    </a:lnTo>
                    <a:lnTo>
                      <a:pt x="449" y="86"/>
                    </a:lnTo>
                    <a:lnTo>
                      <a:pt x="456" y="89"/>
                    </a:lnTo>
                    <a:lnTo>
                      <a:pt x="461" y="95"/>
                    </a:lnTo>
                    <a:lnTo>
                      <a:pt x="469" y="93"/>
                    </a:lnTo>
                    <a:lnTo>
                      <a:pt x="473" y="86"/>
                    </a:lnTo>
                    <a:lnTo>
                      <a:pt x="471" y="70"/>
                    </a:lnTo>
                    <a:lnTo>
                      <a:pt x="473" y="61"/>
                    </a:lnTo>
                    <a:lnTo>
                      <a:pt x="473" y="52"/>
                    </a:lnTo>
                    <a:lnTo>
                      <a:pt x="476" y="44"/>
                    </a:lnTo>
                    <a:lnTo>
                      <a:pt x="494" y="27"/>
                    </a:lnTo>
                    <a:lnTo>
                      <a:pt x="501" y="23"/>
                    </a:lnTo>
                    <a:lnTo>
                      <a:pt x="510" y="23"/>
                    </a:lnTo>
                    <a:lnTo>
                      <a:pt x="517" y="18"/>
                    </a:lnTo>
                    <a:lnTo>
                      <a:pt x="537" y="18"/>
                    </a:lnTo>
                    <a:lnTo>
                      <a:pt x="537" y="18"/>
                    </a:lnTo>
                    <a:lnTo>
                      <a:pt x="543" y="23"/>
                    </a:lnTo>
                    <a:lnTo>
                      <a:pt x="551" y="25"/>
                    </a:lnTo>
                    <a:lnTo>
                      <a:pt x="558" y="22"/>
                    </a:lnTo>
                    <a:lnTo>
                      <a:pt x="563" y="16"/>
                    </a:lnTo>
                    <a:lnTo>
                      <a:pt x="565" y="7"/>
                    </a:lnTo>
                    <a:lnTo>
                      <a:pt x="573" y="2"/>
                    </a:lnTo>
                    <a:lnTo>
                      <a:pt x="589" y="6"/>
                    </a:lnTo>
                    <a:lnTo>
                      <a:pt x="597" y="6"/>
                    </a:lnTo>
                    <a:lnTo>
                      <a:pt x="613" y="1"/>
                    </a:lnTo>
                    <a:lnTo>
                      <a:pt x="629" y="3"/>
                    </a:lnTo>
                    <a:lnTo>
                      <a:pt x="645" y="0"/>
                    </a:lnTo>
                    <a:lnTo>
                      <a:pt x="657" y="9"/>
                    </a:lnTo>
                    <a:lnTo>
                      <a:pt x="662" y="17"/>
                    </a:lnTo>
                    <a:lnTo>
                      <a:pt x="662" y="25"/>
                    </a:lnTo>
                    <a:lnTo>
                      <a:pt x="675" y="37"/>
                    </a:lnTo>
                    <a:lnTo>
                      <a:pt x="680" y="43"/>
                    </a:lnTo>
                    <a:lnTo>
                      <a:pt x="680" y="52"/>
                    </a:lnTo>
                    <a:lnTo>
                      <a:pt x="671" y="56"/>
                    </a:lnTo>
                    <a:lnTo>
                      <a:pt x="664" y="57"/>
                    </a:lnTo>
                    <a:lnTo>
                      <a:pt x="667" y="65"/>
                    </a:lnTo>
                    <a:lnTo>
                      <a:pt x="667" y="72"/>
                    </a:lnTo>
                    <a:lnTo>
                      <a:pt x="671" y="88"/>
                    </a:lnTo>
                    <a:lnTo>
                      <a:pt x="678" y="93"/>
                    </a:lnTo>
                    <a:lnTo>
                      <a:pt x="686" y="97"/>
                    </a:lnTo>
                    <a:lnTo>
                      <a:pt x="702" y="100"/>
                    </a:lnTo>
                    <a:lnTo>
                      <a:pt x="709" y="97"/>
                    </a:lnTo>
                    <a:lnTo>
                      <a:pt x="718" y="97"/>
                    </a:lnTo>
                    <a:lnTo>
                      <a:pt x="720" y="105"/>
                    </a:lnTo>
                    <a:lnTo>
                      <a:pt x="731" y="116"/>
                    </a:lnTo>
                    <a:lnTo>
                      <a:pt x="738" y="145"/>
                    </a:lnTo>
                    <a:lnTo>
                      <a:pt x="736" y="152"/>
                    </a:lnTo>
                    <a:lnTo>
                      <a:pt x="738" y="159"/>
                    </a:lnTo>
                    <a:lnTo>
                      <a:pt x="745" y="165"/>
                    </a:lnTo>
                    <a:lnTo>
                      <a:pt x="752" y="169"/>
                    </a:lnTo>
                    <a:lnTo>
                      <a:pt x="759" y="165"/>
                    </a:lnTo>
                    <a:lnTo>
                      <a:pt x="767" y="164"/>
                    </a:lnTo>
                    <a:lnTo>
                      <a:pt x="775" y="165"/>
                    </a:lnTo>
                    <a:lnTo>
                      <a:pt x="786" y="177"/>
                    </a:lnTo>
                    <a:lnTo>
                      <a:pt x="795" y="174"/>
                    </a:lnTo>
                    <a:lnTo>
                      <a:pt x="801" y="178"/>
                    </a:lnTo>
                    <a:lnTo>
                      <a:pt x="827" y="170"/>
                    </a:lnTo>
                    <a:lnTo>
                      <a:pt x="842" y="163"/>
                    </a:lnTo>
                    <a:lnTo>
                      <a:pt x="849" y="165"/>
                    </a:lnTo>
                    <a:lnTo>
                      <a:pt x="854" y="173"/>
                    </a:lnTo>
                    <a:lnTo>
                      <a:pt x="865" y="195"/>
                    </a:lnTo>
                    <a:lnTo>
                      <a:pt x="876" y="206"/>
                    </a:lnTo>
                    <a:lnTo>
                      <a:pt x="883" y="206"/>
                    </a:lnTo>
                    <a:lnTo>
                      <a:pt x="887" y="199"/>
                    </a:lnTo>
                    <a:lnTo>
                      <a:pt x="896" y="199"/>
                    </a:lnTo>
                    <a:lnTo>
                      <a:pt x="901" y="205"/>
                    </a:lnTo>
                    <a:lnTo>
                      <a:pt x="908" y="206"/>
                    </a:lnTo>
                    <a:lnTo>
                      <a:pt x="915" y="210"/>
                    </a:lnTo>
                    <a:lnTo>
                      <a:pt x="922" y="216"/>
                    </a:lnTo>
                    <a:lnTo>
                      <a:pt x="938" y="215"/>
                    </a:lnTo>
                    <a:lnTo>
                      <a:pt x="951" y="224"/>
                    </a:lnTo>
                    <a:lnTo>
                      <a:pt x="958" y="223"/>
                    </a:lnTo>
                    <a:lnTo>
                      <a:pt x="971" y="234"/>
                    </a:lnTo>
                    <a:lnTo>
                      <a:pt x="979" y="235"/>
                    </a:lnTo>
                    <a:lnTo>
                      <a:pt x="988" y="235"/>
                    </a:lnTo>
                    <a:lnTo>
                      <a:pt x="994" y="240"/>
                    </a:lnTo>
                    <a:lnTo>
                      <a:pt x="987" y="244"/>
                    </a:lnTo>
                    <a:lnTo>
                      <a:pt x="995" y="267"/>
                    </a:lnTo>
                    <a:lnTo>
                      <a:pt x="987" y="282"/>
                    </a:lnTo>
                    <a:lnTo>
                      <a:pt x="971" y="286"/>
                    </a:lnTo>
                    <a:lnTo>
                      <a:pt x="976" y="292"/>
                    </a:lnTo>
                    <a:lnTo>
                      <a:pt x="984" y="294"/>
                    </a:lnTo>
                    <a:lnTo>
                      <a:pt x="988" y="301"/>
                    </a:lnTo>
                    <a:lnTo>
                      <a:pt x="972" y="306"/>
                    </a:lnTo>
                    <a:lnTo>
                      <a:pt x="969" y="313"/>
                    </a:lnTo>
                    <a:lnTo>
                      <a:pt x="968" y="320"/>
                    </a:lnTo>
                    <a:lnTo>
                      <a:pt x="973" y="326"/>
                    </a:lnTo>
                    <a:lnTo>
                      <a:pt x="976" y="335"/>
                    </a:lnTo>
                    <a:lnTo>
                      <a:pt x="974" y="342"/>
                    </a:lnTo>
                    <a:lnTo>
                      <a:pt x="980" y="346"/>
                    </a:lnTo>
                    <a:lnTo>
                      <a:pt x="978" y="362"/>
                    </a:lnTo>
                    <a:lnTo>
                      <a:pt x="971" y="385"/>
                    </a:lnTo>
                    <a:lnTo>
                      <a:pt x="963" y="389"/>
                    </a:lnTo>
                    <a:lnTo>
                      <a:pt x="947" y="385"/>
                    </a:lnTo>
                    <a:lnTo>
                      <a:pt x="940" y="387"/>
                    </a:lnTo>
                    <a:lnTo>
                      <a:pt x="925" y="379"/>
                    </a:lnTo>
                    <a:lnTo>
                      <a:pt x="919" y="384"/>
                    </a:lnTo>
                    <a:lnTo>
                      <a:pt x="910" y="398"/>
                    </a:lnTo>
                    <a:lnTo>
                      <a:pt x="896" y="404"/>
                    </a:lnTo>
                    <a:lnTo>
                      <a:pt x="888" y="419"/>
                    </a:lnTo>
                    <a:lnTo>
                      <a:pt x="890" y="427"/>
                    </a:lnTo>
                    <a:lnTo>
                      <a:pt x="890" y="442"/>
                    </a:lnTo>
                    <a:lnTo>
                      <a:pt x="866" y="446"/>
                    </a:lnTo>
                    <a:lnTo>
                      <a:pt x="853" y="448"/>
                    </a:lnTo>
                    <a:lnTo>
                      <a:pt x="843" y="459"/>
                    </a:lnTo>
                    <a:lnTo>
                      <a:pt x="836" y="458"/>
                    </a:lnTo>
                    <a:lnTo>
                      <a:pt x="817" y="465"/>
                    </a:lnTo>
                    <a:lnTo>
                      <a:pt x="813" y="477"/>
                    </a:lnTo>
                    <a:lnTo>
                      <a:pt x="801" y="470"/>
                    </a:lnTo>
                    <a:lnTo>
                      <a:pt x="779" y="481"/>
                    </a:lnTo>
                    <a:lnTo>
                      <a:pt x="777" y="486"/>
                    </a:lnTo>
                    <a:lnTo>
                      <a:pt x="775" y="481"/>
                    </a:lnTo>
                    <a:lnTo>
                      <a:pt x="764" y="485"/>
                    </a:lnTo>
                    <a:lnTo>
                      <a:pt x="757" y="485"/>
                    </a:lnTo>
                    <a:lnTo>
                      <a:pt x="741" y="500"/>
                    </a:lnTo>
                    <a:lnTo>
                      <a:pt x="737" y="501"/>
                    </a:lnTo>
                    <a:lnTo>
                      <a:pt x="731" y="511"/>
                    </a:lnTo>
                    <a:lnTo>
                      <a:pt x="724" y="522"/>
                    </a:lnTo>
                    <a:lnTo>
                      <a:pt x="716" y="525"/>
                    </a:lnTo>
                    <a:lnTo>
                      <a:pt x="719" y="520"/>
                    </a:lnTo>
                    <a:lnTo>
                      <a:pt x="725" y="517"/>
                    </a:lnTo>
                    <a:lnTo>
                      <a:pt x="730" y="512"/>
                    </a:lnTo>
                    <a:lnTo>
                      <a:pt x="725" y="497"/>
                    </a:lnTo>
                    <a:lnTo>
                      <a:pt x="721" y="497"/>
                    </a:lnTo>
                    <a:lnTo>
                      <a:pt x="716" y="512"/>
                    </a:lnTo>
                    <a:lnTo>
                      <a:pt x="707" y="522"/>
                    </a:lnTo>
                    <a:lnTo>
                      <a:pt x="709" y="536"/>
                    </a:lnTo>
                    <a:lnTo>
                      <a:pt x="709" y="545"/>
                    </a:lnTo>
                    <a:lnTo>
                      <a:pt x="704" y="545"/>
                    </a:lnTo>
                    <a:lnTo>
                      <a:pt x="704" y="541"/>
                    </a:lnTo>
                    <a:lnTo>
                      <a:pt x="698" y="530"/>
                    </a:lnTo>
                    <a:lnTo>
                      <a:pt x="699" y="527"/>
                    </a:lnTo>
                    <a:lnTo>
                      <a:pt x="697" y="523"/>
                    </a:lnTo>
                    <a:lnTo>
                      <a:pt x="691" y="528"/>
                    </a:lnTo>
                    <a:lnTo>
                      <a:pt x="687" y="534"/>
                    </a:lnTo>
                    <a:lnTo>
                      <a:pt x="684" y="533"/>
                    </a:lnTo>
                    <a:lnTo>
                      <a:pt x="687" y="525"/>
                    </a:lnTo>
                    <a:lnTo>
                      <a:pt x="684" y="523"/>
                    </a:lnTo>
                    <a:lnTo>
                      <a:pt x="671" y="523"/>
                    </a:lnTo>
                    <a:lnTo>
                      <a:pt x="670" y="520"/>
                    </a:lnTo>
                    <a:lnTo>
                      <a:pt x="670" y="512"/>
                    </a:lnTo>
                    <a:lnTo>
                      <a:pt x="666" y="507"/>
                    </a:lnTo>
                    <a:lnTo>
                      <a:pt x="664" y="520"/>
                    </a:lnTo>
                    <a:lnTo>
                      <a:pt x="661" y="522"/>
                    </a:lnTo>
                    <a:lnTo>
                      <a:pt x="644" y="517"/>
                    </a:lnTo>
                    <a:lnTo>
                      <a:pt x="649" y="520"/>
                    </a:lnTo>
                    <a:lnTo>
                      <a:pt x="653" y="525"/>
                    </a:lnTo>
                    <a:lnTo>
                      <a:pt x="657" y="525"/>
                    </a:lnTo>
                    <a:lnTo>
                      <a:pt x="660" y="527"/>
                    </a:lnTo>
                    <a:lnTo>
                      <a:pt x="662" y="533"/>
                    </a:lnTo>
                    <a:lnTo>
                      <a:pt x="664" y="538"/>
                    </a:lnTo>
                    <a:lnTo>
                      <a:pt x="667" y="543"/>
                    </a:lnTo>
                    <a:lnTo>
                      <a:pt x="670" y="540"/>
                    </a:lnTo>
                    <a:lnTo>
                      <a:pt x="670" y="533"/>
                    </a:lnTo>
                    <a:lnTo>
                      <a:pt x="680" y="535"/>
                    </a:lnTo>
                    <a:lnTo>
                      <a:pt x="684" y="539"/>
                    </a:lnTo>
                    <a:lnTo>
                      <a:pt x="689" y="539"/>
                    </a:lnTo>
                    <a:lnTo>
                      <a:pt x="686" y="551"/>
                    </a:lnTo>
                    <a:lnTo>
                      <a:pt x="688" y="552"/>
                    </a:lnTo>
                    <a:lnTo>
                      <a:pt x="694" y="550"/>
                    </a:lnTo>
                    <a:lnTo>
                      <a:pt x="697" y="551"/>
                    </a:lnTo>
                    <a:lnTo>
                      <a:pt x="694" y="560"/>
                    </a:lnTo>
                    <a:lnTo>
                      <a:pt x="708" y="559"/>
                    </a:lnTo>
                    <a:lnTo>
                      <a:pt x="714" y="567"/>
                    </a:lnTo>
                    <a:lnTo>
                      <a:pt x="714" y="578"/>
                    </a:lnTo>
                    <a:lnTo>
                      <a:pt x="716" y="588"/>
                    </a:lnTo>
                    <a:lnTo>
                      <a:pt x="720" y="583"/>
                    </a:lnTo>
                    <a:lnTo>
                      <a:pt x="737" y="588"/>
                    </a:lnTo>
                    <a:lnTo>
                      <a:pt x="738" y="582"/>
                    </a:lnTo>
                    <a:lnTo>
                      <a:pt x="750" y="590"/>
                    </a:lnTo>
                    <a:lnTo>
                      <a:pt x="762" y="577"/>
                    </a:lnTo>
                    <a:lnTo>
                      <a:pt x="766" y="577"/>
                    </a:lnTo>
                    <a:lnTo>
                      <a:pt x="768" y="582"/>
                    </a:lnTo>
                    <a:lnTo>
                      <a:pt x="775" y="578"/>
                    </a:lnTo>
                    <a:lnTo>
                      <a:pt x="789" y="575"/>
                    </a:lnTo>
                    <a:lnTo>
                      <a:pt x="800" y="576"/>
                    </a:lnTo>
                    <a:lnTo>
                      <a:pt x="799" y="584"/>
                    </a:lnTo>
                    <a:lnTo>
                      <a:pt x="795" y="588"/>
                    </a:lnTo>
                    <a:lnTo>
                      <a:pt x="794" y="597"/>
                    </a:lnTo>
                    <a:lnTo>
                      <a:pt x="794" y="608"/>
                    </a:lnTo>
                    <a:lnTo>
                      <a:pt x="775" y="608"/>
                    </a:lnTo>
                    <a:lnTo>
                      <a:pt x="772" y="611"/>
                    </a:lnTo>
                    <a:lnTo>
                      <a:pt x="740" y="602"/>
                    </a:lnTo>
                    <a:lnTo>
                      <a:pt x="723" y="619"/>
                    </a:lnTo>
                    <a:lnTo>
                      <a:pt x="714" y="629"/>
                    </a:lnTo>
                    <a:lnTo>
                      <a:pt x="702" y="626"/>
                    </a:lnTo>
                    <a:lnTo>
                      <a:pt x="687" y="630"/>
                    </a:lnTo>
                    <a:lnTo>
                      <a:pt x="692" y="633"/>
                    </a:lnTo>
                    <a:lnTo>
                      <a:pt x="686" y="635"/>
                    </a:lnTo>
                    <a:lnTo>
                      <a:pt x="681" y="641"/>
                    </a:lnTo>
                    <a:lnTo>
                      <a:pt x="680" y="646"/>
                    </a:lnTo>
                    <a:lnTo>
                      <a:pt x="677" y="649"/>
                    </a:lnTo>
                    <a:lnTo>
                      <a:pt x="670" y="651"/>
                    </a:lnTo>
                    <a:lnTo>
                      <a:pt x="659" y="658"/>
                    </a:lnTo>
                    <a:lnTo>
                      <a:pt x="643" y="657"/>
                    </a:lnTo>
                    <a:lnTo>
                      <a:pt x="639" y="656"/>
                    </a:lnTo>
                    <a:lnTo>
                      <a:pt x="628" y="646"/>
                    </a:lnTo>
                    <a:lnTo>
                      <a:pt x="632" y="638"/>
                    </a:lnTo>
                    <a:lnTo>
                      <a:pt x="632" y="629"/>
                    </a:lnTo>
                    <a:lnTo>
                      <a:pt x="634" y="620"/>
                    </a:lnTo>
                    <a:lnTo>
                      <a:pt x="633" y="610"/>
                    </a:lnTo>
                    <a:lnTo>
                      <a:pt x="628" y="599"/>
                    </a:lnTo>
                    <a:lnTo>
                      <a:pt x="621" y="598"/>
                    </a:lnTo>
                    <a:lnTo>
                      <a:pt x="614" y="598"/>
                    </a:lnTo>
                    <a:lnTo>
                      <a:pt x="607" y="590"/>
                    </a:lnTo>
                    <a:lnTo>
                      <a:pt x="595" y="583"/>
                    </a:lnTo>
                    <a:lnTo>
                      <a:pt x="579" y="583"/>
                    </a:lnTo>
                    <a:lnTo>
                      <a:pt x="579" y="581"/>
                    </a:lnTo>
                    <a:lnTo>
                      <a:pt x="581" y="575"/>
                    </a:lnTo>
                    <a:lnTo>
                      <a:pt x="591" y="570"/>
                    </a:lnTo>
                    <a:lnTo>
                      <a:pt x="605" y="556"/>
                    </a:lnTo>
                    <a:lnTo>
                      <a:pt x="613" y="550"/>
                    </a:lnTo>
                    <a:lnTo>
                      <a:pt x="641" y="541"/>
                    </a:lnTo>
                    <a:lnTo>
                      <a:pt x="645" y="539"/>
                    </a:lnTo>
                    <a:lnTo>
                      <a:pt x="641" y="536"/>
                    </a:lnTo>
                    <a:lnTo>
                      <a:pt x="640" y="529"/>
                    </a:lnTo>
                    <a:lnTo>
                      <a:pt x="634" y="523"/>
                    </a:lnTo>
                    <a:lnTo>
                      <a:pt x="628" y="529"/>
                    </a:lnTo>
                    <a:lnTo>
                      <a:pt x="618" y="524"/>
                    </a:lnTo>
                    <a:lnTo>
                      <a:pt x="618" y="519"/>
                    </a:lnTo>
                    <a:lnTo>
                      <a:pt x="610" y="522"/>
                    </a:lnTo>
                    <a:lnTo>
                      <a:pt x="608" y="525"/>
                    </a:lnTo>
                    <a:lnTo>
                      <a:pt x="601" y="525"/>
                    </a:lnTo>
                    <a:lnTo>
                      <a:pt x="579" y="530"/>
                    </a:lnTo>
                    <a:lnTo>
                      <a:pt x="563" y="524"/>
                    </a:lnTo>
                    <a:lnTo>
                      <a:pt x="557" y="518"/>
                    </a:lnTo>
                    <a:lnTo>
                      <a:pt x="551" y="516"/>
                    </a:lnTo>
                    <a:lnTo>
                      <a:pt x="539" y="517"/>
                    </a:lnTo>
                    <a:lnTo>
                      <a:pt x="538" y="513"/>
                    </a:lnTo>
                    <a:lnTo>
                      <a:pt x="551" y="503"/>
                    </a:lnTo>
                    <a:lnTo>
                      <a:pt x="549" y="501"/>
                    </a:lnTo>
                    <a:lnTo>
                      <a:pt x="533" y="498"/>
                    </a:lnTo>
                    <a:lnTo>
                      <a:pt x="528" y="496"/>
                    </a:lnTo>
                    <a:lnTo>
                      <a:pt x="536" y="492"/>
                    </a:lnTo>
                    <a:lnTo>
                      <a:pt x="560" y="496"/>
                    </a:lnTo>
                    <a:lnTo>
                      <a:pt x="563" y="495"/>
                    </a:lnTo>
                    <a:lnTo>
                      <a:pt x="560" y="491"/>
                    </a:lnTo>
                    <a:lnTo>
                      <a:pt x="554" y="490"/>
                    </a:lnTo>
                    <a:lnTo>
                      <a:pt x="548" y="481"/>
                    </a:lnTo>
                    <a:lnTo>
                      <a:pt x="543" y="471"/>
                    </a:lnTo>
                    <a:lnTo>
                      <a:pt x="541" y="479"/>
                    </a:lnTo>
                    <a:lnTo>
                      <a:pt x="533" y="482"/>
                    </a:lnTo>
                    <a:lnTo>
                      <a:pt x="524" y="485"/>
                    </a:lnTo>
                    <a:lnTo>
                      <a:pt x="526" y="475"/>
                    </a:lnTo>
                    <a:lnTo>
                      <a:pt x="520" y="480"/>
                    </a:lnTo>
                    <a:lnTo>
                      <a:pt x="508" y="486"/>
                    </a:lnTo>
                    <a:lnTo>
                      <a:pt x="492" y="489"/>
                    </a:lnTo>
                    <a:lnTo>
                      <a:pt x="485" y="492"/>
                    </a:lnTo>
                    <a:lnTo>
                      <a:pt x="478" y="495"/>
                    </a:lnTo>
                    <a:lnTo>
                      <a:pt x="477" y="502"/>
                    </a:lnTo>
                    <a:lnTo>
                      <a:pt x="466" y="520"/>
                    </a:lnTo>
                    <a:lnTo>
                      <a:pt x="461" y="519"/>
                    </a:lnTo>
                    <a:lnTo>
                      <a:pt x="457" y="511"/>
                    </a:lnTo>
                    <a:lnTo>
                      <a:pt x="450" y="509"/>
                    </a:lnTo>
                    <a:lnTo>
                      <a:pt x="446" y="504"/>
                    </a:lnTo>
                    <a:lnTo>
                      <a:pt x="449" y="512"/>
                    </a:lnTo>
                    <a:lnTo>
                      <a:pt x="457" y="519"/>
                    </a:lnTo>
                    <a:lnTo>
                      <a:pt x="458" y="530"/>
                    </a:lnTo>
                    <a:lnTo>
                      <a:pt x="453" y="541"/>
                    </a:lnTo>
                    <a:lnTo>
                      <a:pt x="449" y="546"/>
                    </a:lnTo>
                    <a:lnTo>
                      <a:pt x="434" y="547"/>
                    </a:lnTo>
                    <a:lnTo>
                      <a:pt x="431" y="552"/>
                    </a:lnTo>
                    <a:lnTo>
                      <a:pt x="426" y="555"/>
                    </a:lnTo>
                    <a:lnTo>
                      <a:pt x="425" y="562"/>
                    </a:lnTo>
                    <a:lnTo>
                      <a:pt x="420" y="560"/>
                    </a:lnTo>
                    <a:lnTo>
                      <a:pt x="419" y="550"/>
                    </a:lnTo>
                    <a:lnTo>
                      <a:pt x="418" y="546"/>
                    </a:lnTo>
                    <a:lnTo>
                      <a:pt x="418" y="566"/>
                    </a:lnTo>
                    <a:lnTo>
                      <a:pt x="419" y="581"/>
                    </a:lnTo>
                    <a:lnTo>
                      <a:pt x="417" y="582"/>
                    </a:lnTo>
                    <a:lnTo>
                      <a:pt x="411" y="578"/>
                    </a:lnTo>
                    <a:lnTo>
                      <a:pt x="402" y="578"/>
                    </a:lnTo>
                    <a:lnTo>
                      <a:pt x="393" y="582"/>
                    </a:lnTo>
                    <a:lnTo>
                      <a:pt x="379" y="584"/>
                    </a:lnTo>
                    <a:lnTo>
                      <a:pt x="368" y="592"/>
                    </a:lnTo>
                    <a:lnTo>
                      <a:pt x="356" y="593"/>
                    </a:lnTo>
                    <a:lnTo>
                      <a:pt x="344" y="576"/>
                    </a:lnTo>
                    <a:lnTo>
                      <a:pt x="336" y="577"/>
                    </a:lnTo>
                    <a:lnTo>
                      <a:pt x="336" y="573"/>
                    </a:lnTo>
                    <a:lnTo>
                      <a:pt x="345" y="573"/>
                    </a:lnTo>
                    <a:lnTo>
                      <a:pt x="350" y="567"/>
                    </a:lnTo>
                    <a:lnTo>
                      <a:pt x="352" y="560"/>
                    </a:lnTo>
                    <a:lnTo>
                      <a:pt x="354" y="552"/>
                    </a:lnTo>
                    <a:lnTo>
                      <a:pt x="363" y="547"/>
                    </a:lnTo>
                    <a:lnTo>
                      <a:pt x="364" y="539"/>
                    </a:lnTo>
                    <a:lnTo>
                      <a:pt x="369" y="534"/>
                    </a:lnTo>
                    <a:lnTo>
                      <a:pt x="376" y="530"/>
                    </a:lnTo>
                    <a:lnTo>
                      <a:pt x="379" y="506"/>
                    </a:lnTo>
                    <a:lnTo>
                      <a:pt x="382" y="498"/>
                    </a:lnTo>
                    <a:lnTo>
                      <a:pt x="391" y="495"/>
                    </a:lnTo>
                    <a:lnTo>
                      <a:pt x="395" y="501"/>
                    </a:lnTo>
                    <a:lnTo>
                      <a:pt x="402" y="497"/>
                    </a:lnTo>
                    <a:lnTo>
                      <a:pt x="425" y="503"/>
                    </a:lnTo>
                    <a:lnTo>
                      <a:pt x="431" y="498"/>
                    </a:lnTo>
                    <a:lnTo>
                      <a:pt x="435" y="491"/>
                    </a:lnTo>
                    <a:lnTo>
                      <a:pt x="431" y="484"/>
                    </a:lnTo>
                    <a:lnTo>
                      <a:pt x="434" y="476"/>
                    </a:lnTo>
                    <a:lnTo>
                      <a:pt x="433" y="468"/>
                    </a:lnTo>
                    <a:lnTo>
                      <a:pt x="428" y="460"/>
                    </a:lnTo>
                    <a:lnTo>
                      <a:pt x="413" y="453"/>
                    </a:lnTo>
                    <a:lnTo>
                      <a:pt x="407" y="439"/>
                    </a:lnTo>
                    <a:lnTo>
                      <a:pt x="408" y="431"/>
                    </a:lnTo>
                    <a:lnTo>
                      <a:pt x="406" y="423"/>
                    </a:lnTo>
                    <a:lnTo>
                      <a:pt x="398" y="422"/>
                    </a:lnTo>
                    <a:lnTo>
                      <a:pt x="395" y="415"/>
                    </a:lnTo>
                    <a:lnTo>
                      <a:pt x="387" y="409"/>
                    </a:lnTo>
                    <a:lnTo>
                      <a:pt x="391" y="393"/>
                    </a:lnTo>
                    <a:lnTo>
                      <a:pt x="391" y="385"/>
                    </a:lnTo>
                    <a:lnTo>
                      <a:pt x="391" y="377"/>
                    </a:lnTo>
                    <a:lnTo>
                      <a:pt x="387" y="369"/>
                    </a:lnTo>
                    <a:lnTo>
                      <a:pt x="379" y="372"/>
                    </a:lnTo>
                    <a:lnTo>
                      <a:pt x="368" y="360"/>
                    </a:lnTo>
                    <a:lnTo>
                      <a:pt x="359" y="358"/>
                    </a:lnTo>
                    <a:lnTo>
                      <a:pt x="343" y="361"/>
                    </a:lnTo>
                    <a:lnTo>
                      <a:pt x="336" y="358"/>
                    </a:lnTo>
                    <a:lnTo>
                      <a:pt x="317" y="342"/>
                    </a:lnTo>
                    <a:lnTo>
                      <a:pt x="310" y="339"/>
                    </a:lnTo>
                    <a:lnTo>
                      <a:pt x="294" y="334"/>
                    </a:lnTo>
                    <a:lnTo>
                      <a:pt x="278" y="339"/>
                    </a:lnTo>
                    <a:lnTo>
                      <a:pt x="269" y="340"/>
                    </a:lnTo>
                    <a:lnTo>
                      <a:pt x="261" y="339"/>
                    </a:lnTo>
                    <a:lnTo>
                      <a:pt x="254" y="342"/>
                    </a:lnTo>
                    <a:lnTo>
                      <a:pt x="248" y="35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86" name="Freeform 197"/>
              <p:cNvSpPr>
                <a:spLocks noChangeAspect="1"/>
              </p:cNvSpPr>
              <p:nvPr/>
            </p:nvSpPr>
            <p:spPr bwMode="gray">
              <a:xfrm>
                <a:off x="5222081" y="2729260"/>
                <a:ext cx="60325" cy="76200"/>
              </a:xfrm>
              <a:custGeom>
                <a:avLst/>
                <a:gdLst/>
                <a:ahLst/>
                <a:cxnLst>
                  <a:cxn ang="0">
                    <a:pos x="88" y="239"/>
                  </a:cxn>
                  <a:cxn ang="0">
                    <a:pos x="88" y="225"/>
                  </a:cxn>
                  <a:cxn ang="0">
                    <a:pos x="86" y="212"/>
                  </a:cxn>
                  <a:cxn ang="0">
                    <a:pos x="84" y="200"/>
                  </a:cxn>
                  <a:cxn ang="0">
                    <a:pos x="86" y="184"/>
                  </a:cxn>
                  <a:cxn ang="0">
                    <a:pos x="86" y="164"/>
                  </a:cxn>
                  <a:cxn ang="0">
                    <a:pos x="81" y="135"/>
                  </a:cxn>
                  <a:cxn ang="0">
                    <a:pos x="70" y="115"/>
                  </a:cxn>
                  <a:cxn ang="0">
                    <a:pos x="57" y="94"/>
                  </a:cxn>
                  <a:cxn ang="0">
                    <a:pos x="45" y="73"/>
                  </a:cxn>
                  <a:cxn ang="0">
                    <a:pos x="42" y="56"/>
                  </a:cxn>
                  <a:cxn ang="0">
                    <a:pos x="34" y="43"/>
                  </a:cxn>
                  <a:cxn ang="0">
                    <a:pos x="20" y="29"/>
                  </a:cxn>
                  <a:cxn ang="0">
                    <a:pos x="8" y="19"/>
                  </a:cxn>
                  <a:cxn ang="0">
                    <a:pos x="0" y="19"/>
                  </a:cxn>
                  <a:cxn ang="0">
                    <a:pos x="6" y="8"/>
                  </a:cxn>
                  <a:cxn ang="0">
                    <a:pos x="13" y="3"/>
                  </a:cxn>
                  <a:cxn ang="0">
                    <a:pos x="21" y="6"/>
                  </a:cxn>
                  <a:cxn ang="0">
                    <a:pos x="30" y="5"/>
                  </a:cxn>
                  <a:cxn ang="0">
                    <a:pos x="46" y="0"/>
                  </a:cxn>
                  <a:cxn ang="0">
                    <a:pos x="62" y="5"/>
                  </a:cxn>
                  <a:cxn ang="0">
                    <a:pos x="69" y="8"/>
                  </a:cxn>
                  <a:cxn ang="0">
                    <a:pos x="88" y="24"/>
                  </a:cxn>
                  <a:cxn ang="0">
                    <a:pos x="95" y="27"/>
                  </a:cxn>
                  <a:cxn ang="0">
                    <a:pos x="111" y="24"/>
                  </a:cxn>
                  <a:cxn ang="0">
                    <a:pos x="120" y="26"/>
                  </a:cxn>
                  <a:cxn ang="0">
                    <a:pos x="131" y="38"/>
                  </a:cxn>
                  <a:cxn ang="0">
                    <a:pos x="139" y="35"/>
                  </a:cxn>
                  <a:cxn ang="0">
                    <a:pos x="143" y="43"/>
                  </a:cxn>
                  <a:cxn ang="0">
                    <a:pos x="143" y="51"/>
                  </a:cxn>
                  <a:cxn ang="0">
                    <a:pos x="143" y="59"/>
                  </a:cxn>
                  <a:cxn ang="0">
                    <a:pos x="139" y="75"/>
                  </a:cxn>
                  <a:cxn ang="0">
                    <a:pos x="147" y="81"/>
                  </a:cxn>
                  <a:cxn ang="0">
                    <a:pos x="150" y="87"/>
                  </a:cxn>
                  <a:cxn ang="0">
                    <a:pos x="158" y="89"/>
                  </a:cxn>
                  <a:cxn ang="0">
                    <a:pos x="160" y="97"/>
                  </a:cxn>
                  <a:cxn ang="0">
                    <a:pos x="159" y="104"/>
                  </a:cxn>
                  <a:cxn ang="0">
                    <a:pos x="165" y="119"/>
                  </a:cxn>
                  <a:cxn ang="0">
                    <a:pos x="180" y="126"/>
                  </a:cxn>
                  <a:cxn ang="0">
                    <a:pos x="185" y="134"/>
                  </a:cxn>
                  <a:cxn ang="0">
                    <a:pos x="186" y="141"/>
                  </a:cxn>
                  <a:cxn ang="0">
                    <a:pos x="183" y="150"/>
                  </a:cxn>
                  <a:cxn ang="0">
                    <a:pos x="187" y="157"/>
                  </a:cxn>
                  <a:cxn ang="0">
                    <a:pos x="183" y="164"/>
                  </a:cxn>
                  <a:cxn ang="0">
                    <a:pos x="177" y="169"/>
                  </a:cxn>
                  <a:cxn ang="0">
                    <a:pos x="154" y="163"/>
                  </a:cxn>
                  <a:cxn ang="0">
                    <a:pos x="147" y="167"/>
                  </a:cxn>
                  <a:cxn ang="0">
                    <a:pos x="143" y="161"/>
                  </a:cxn>
                  <a:cxn ang="0">
                    <a:pos x="134" y="164"/>
                  </a:cxn>
                  <a:cxn ang="0">
                    <a:pos x="131" y="172"/>
                  </a:cxn>
                  <a:cxn ang="0">
                    <a:pos x="128" y="196"/>
                  </a:cxn>
                  <a:cxn ang="0">
                    <a:pos x="121" y="200"/>
                  </a:cxn>
                  <a:cxn ang="0">
                    <a:pos x="116" y="205"/>
                  </a:cxn>
                  <a:cxn ang="0">
                    <a:pos x="115" y="213"/>
                  </a:cxn>
                  <a:cxn ang="0">
                    <a:pos x="107" y="218"/>
                  </a:cxn>
                  <a:cxn ang="0">
                    <a:pos x="104" y="226"/>
                  </a:cxn>
                  <a:cxn ang="0">
                    <a:pos x="104" y="233"/>
                  </a:cxn>
                  <a:cxn ang="0">
                    <a:pos x="97" y="239"/>
                  </a:cxn>
                  <a:cxn ang="0">
                    <a:pos x="88" y="239"/>
                  </a:cxn>
                </a:cxnLst>
                <a:rect l="0" t="0" r="r" b="b"/>
                <a:pathLst>
                  <a:path w="187" h="239">
                    <a:moveTo>
                      <a:pt x="88" y="239"/>
                    </a:moveTo>
                    <a:lnTo>
                      <a:pt x="88" y="225"/>
                    </a:lnTo>
                    <a:lnTo>
                      <a:pt x="86" y="212"/>
                    </a:lnTo>
                    <a:lnTo>
                      <a:pt x="84" y="200"/>
                    </a:lnTo>
                    <a:lnTo>
                      <a:pt x="86" y="184"/>
                    </a:lnTo>
                    <a:lnTo>
                      <a:pt x="86" y="164"/>
                    </a:lnTo>
                    <a:lnTo>
                      <a:pt x="81" y="135"/>
                    </a:lnTo>
                    <a:lnTo>
                      <a:pt x="70" y="115"/>
                    </a:lnTo>
                    <a:lnTo>
                      <a:pt x="57" y="94"/>
                    </a:lnTo>
                    <a:lnTo>
                      <a:pt x="45" y="73"/>
                    </a:lnTo>
                    <a:lnTo>
                      <a:pt x="42" y="56"/>
                    </a:lnTo>
                    <a:lnTo>
                      <a:pt x="34" y="43"/>
                    </a:lnTo>
                    <a:lnTo>
                      <a:pt x="20" y="29"/>
                    </a:lnTo>
                    <a:lnTo>
                      <a:pt x="8" y="19"/>
                    </a:lnTo>
                    <a:lnTo>
                      <a:pt x="0" y="19"/>
                    </a:lnTo>
                    <a:lnTo>
                      <a:pt x="6" y="8"/>
                    </a:lnTo>
                    <a:lnTo>
                      <a:pt x="13" y="3"/>
                    </a:lnTo>
                    <a:lnTo>
                      <a:pt x="21" y="6"/>
                    </a:lnTo>
                    <a:lnTo>
                      <a:pt x="30" y="5"/>
                    </a:lnTo>
                    <a:lnTo>
                      <a:pt x="46" y="0"/>
                    </a:lnTo>
                    <a:lnTo>
                      <a:pt x="62" y="5"/>
                    </a:lnTo>
                    <a:lnTo>
                      <a:pt x="69" y="8"/>
                    </a:lnTo>
                    <a:lnTo>
                      <a:pt x="88" y="24"/>
                    </a:lnTo>
                    <a:lnTo>
                      <a:pt x="95" y="27"/>
                    </a:lnTo>
                    <a:lnTo>
                      <a:pt x="111" y="24"/>
                    </a:lnTo>
                    <a:lnTo>
                      <a:pt x="120" y="26"/>
                    </a:lnTo>
                    <a:lnTo>
                      <a:pt x="131" y="38"/>
                    </a:lnTo>
                    <a:lnTo>
                      <a:pt x="139" y="35"/>
                    </a:lnTo>
                    <a:lnTo>
                      <a:pt x="143" y="43"/>
                    </a:lnTo>
                    <a:lnTo>
                      <a:pt x="143" y="51"/>
                    </a:lnTo>
                    <a:lnTo>
                      <a:pt x="143" y="59"/>
                    </a:lnTo>
                    <a:lnTo>
                      <a:pt x="139" y="75"/>
                    </a:lnTo>
                    <a:lnTo>
                      <a:pt x="147" y="81"/>
                    </a:lnTo>
                    <a:lnTo>
                      <a:pt x="150" y="87"/>
                    </a:lnTo>
                    <a:lnTo>
                      <a:pt x="158" y="89"/>
                    </a:lnTo>
                    <a:lnTo>
                      <a:pt x="160" y="97"/>
                    </a:lnTo>
                    <a:lnTo>
                      <a:pt x="159" y="104"/>
                    </a:lnTo>
                    <a:lnTo>
                      <a:pt x="165" y="119"/>
                    </a:lnTo>
                    <a:lnTo>
                      <a:pt x="180" y="126"/>
                    </a:lnTo>
                    <a:lnTo>
                      <a:pt x="185" y="134"/>
                    </a:lnTo>
                    <a:lnTo>
                      <a:pt x="186" y="141"/>
                    </a:lnTo>
                    <a:lnTo>
                      <a:pt x="183" y="150"/>
                    </a:lnTo>
                    <a:lnTo>
                      <a:pt x="187" y="157"/>
                    </a:lnTo>
                    <a:lnTo>
                      <a:pt x="183" y="164"/>
                    </a:lnTo>
                    <a:lnTo>
                      <a:pt x="177" y="169"/>
                    </a:lnTo>
                    <a:lnTo>
                      <a:pt x="154" y="163"/>
                    </a:lnTo>
                    <a:lnTo>
                      <a:pt x="147" y="167"/>
                    </a:lnTo>
                    <a:lnTo>
                      <a:pt x="143" y="161"/>
                    </a:lnTo>
                    <a:lnTo>
                      <a:pt x="134" y="164"/>
                    </a:lnTo>
                    <a:lnTo>
                      <a:pt x="131" y="172"/>
                    </a:lnTo>
                    <a:lnTo>
                      <a:pt x="128" y="196"/>
                    </a:lnTo>
                    <a:lnTo>
                      <a:pt x="121" y="200"/>
                    </a:lnTo>
                    <a:lnTo>
                      <a:pt x="116" y="205"/>
                    </a:lnTo>
                    <a:lnTo>
                      <a:pt x="115" y="213"/>
                    </a:lnTo>
                    <a:lnTo>
                      <a:pt x="107" y="218"/>
                    </a:lnTo>
                    <a:lnTo>
                      <a:pt x="104" y="226"/>
                    </a:lnTo>
                    <a:lnTo>
                      <a:pt x="104" y="233"/>
                    </a:lnTo>
                    <a:lnTo>
                      <a:pt x="97" y="239"/>
                    </a:lnTo>
                    <a:lnTo>
                      <a:pt x="88" y="23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87" name="Freeform 198"/>
              <p:cNvSpPr>
                <a:spLocks noChangeAspect="1"/>
              </p:cNvSpPr>
              <p:nvPr/>
            </p:nvSpPr>
            <p:spPr bwMode="gray">
              <a:xfrm>
                <a:off x="5161756" y="2510185"/>
                <a:ext cx="169863" cy="142875"/>
              </a:xfrm>
              <a:custGeom>
                <a:avLst/>
                <a:gdLst/>
                <a:ahLst/>
                <a:cxnLst>
                  <a:cxn ang="0">
                    <a:pos x="6" y="374"/>
                  </a:cxn>
                  <a:cxn ang="0">
                    <a:pos x="26" y="342"/>
                  </a:cxn>
                  <a:cxn ang="0">
                    <a:pos x="38" y="292"/>
                  </a:cxn>
                  <a:cxn ang="0">
                    <a:pos x="33" y="214"/>
                  </a:cxn>
                  <a:cxn ang="0">
                    <a:pos x="73" y="210"/>
                  </a:cxn>
                  <a:cxn ang="0">
                    <a:pos x="94" y="207"/>
                  </a:cxn>
                  <a:cxn ang="0">
                    <a:pos x="106" y="190"/>
                  </a:cxn>
                  <a:cxn ang="0">
                    <a:pos x="125" y="182"/>
                  </a:cxn>
                  <a:cxn ang="0">
                    <a:pos x="145" y="190"/>
                  </a:cxn>
                  <a:cxn ang="0">
                    <a:pos x="135" y="167"/>
                  </a:cxn>
                  <a:cxn ang="0">
                    <a:pos x="145" y="138"/>
                  </a:cxn>
                  <a:cxn ang="0">
                    <a:pos x="149" y="113"/>
                  </a:cxn>
                  <a:cxn ang="0">
                    <a:pos x="170" y="102"/>
                  </a:cxn>
                  <a:cxn ang="0">
                    <a:pos x="199" y="80"/>
                  </a:cxn>
                  <a:cxn ang="0">
                    <a:pos x="183" y="69"/>
                  </a:cxn>
                  <a:cxn ang="0">
                    <a:pos x="197" y="51"/>
                  </a:cxn>
                  <a:cxn ang="0">
                    <a:pos x="204" y="50"/>
                  </a:cxn>
                  <a:cxn ang="0">
                    <a:pos x="219" y="32"/>
                  </a:cxn>
                  <a:cxn ang="0">
                    <a:pos x="253" y="25"/>
                  </a:cxn>
                  <a:cxn ang="0">
                    <a:pos x="273" y="0"/>
                  </a:cxn>
                  <a:cxn ang="0">
                    <a:pos x="302" y="5"/>
                  </a:cxn>
                  <a:cxn ang="0">
                    <a:pos x="329" y="13"/>
                  </a:cxn>
                  <a:cxn ang="0">
                    <a:pos x="348" y="43"/>
                  </a:cxn>
                  <a:cxn ang="0">
                    <a:pos x="376" y="29"/>
                  </a:cxn>
                  <a:cxn ang="0">
                    <a:pos x="407" y="34"/>
                  </a:cxn>
                  <a:cxn ang="0">
                    <a:pos x="430" y="53"/>
                  </a:cxn>
                  <a:cxn ang="0">
                    <a:pos x="429" y="80"/>
                  </a:cxn>
                  <a:cxn ang="0">
                    <a:pos x="435" y="102"/>
                  </a:cxn>
                  <a:cxn ang="0">
                    <a:pos x="424" y="123"/>
                  </a:cxn>
                  <a:cxn ang="0">
                    <a:pos x="442" y="158"/>
                  </a:cxn>
                  <a:cxn ang="0">
                    <a:pos x="473" y="195"/>
                  </a:cxn>
                  <a:cxn ang="0">
                    <a:pos x="478" y="217"/>
                  </a:cxn>
                  <a:cxn ang="0">
                    <a:pos x="511" y="226"/>
                  </a:cxn>
                  <a:cxn ang="0">
                    <a:pos x="521" y="242"/>
                  </a:cxn>
                  <a:cxn ang="0">
                    <a:pos x="525" y="263"/>
                  </a:cxn>
                  <a:cxn ang="0">
                    <a:pos x="501" y="284"/>
                  </a:cxn>
                  <a:cxn ang="0">
                    <a:pos x="465" y="271"/>
                  </a:cxn>
                  <a:cxn ang="0">
                    <a:pos x="449" y="285"/>
                  </a:cxn>
                  <a:cxn ang="0">
                    <a:pos x="463" y="311"/>
                  </a:cxn>
                  <a:cxn ang="0">
                    <a:pos x="465" y="333"/>
                  </a:cxn>
                  <a:cxn ang="0">
                    <a:pos x="473" y="353"/>
                  </a:cxn>
                  <a:cxn ang="0">
                    <a:pos x="451" y="380"/>
                  </a:cxn>
                  <a:cxn ang="0">
                    <a:pos x="417" y="401"/>
                  </a:cxn>
                  <a:cxn ang="0">
                    <a:pos x="412" y="427"/>
                  </a:cxn>
                  <a:cxn ang="0">
                    <a:pos x="402" y="452"/>
                  </a:cxn>
                  <a:cxn ang="0">
                    <a:pos x="381" y="443"/>
                  </a:cxn>
                  <a:cxn ang="0">
                    <a:pos x="349" y="450"/>
                  </a:cxn>
                  <a:cxn ang="0">
                    <a:pos x="327" y="427"/>
                  </a:cxn>
                  <a:cxn ang="0">
                    <a:pos x="297" y="433"/>
                  </a:cxn>
                  <a:cxn ang="0">
                    <a:pos x="275" y="428"/>
                  </a:cxn>
                  <a:cxn ang="0">
                    <a:pos x="253" y="436"/>
                  </a:cxn>
                  <a:cxn ang="0">
                    <a:pos x="238" y="428"/>
                  </a:cxn>
                  <a:cxn ang="0">
                    <a:pos x="215" y="416"/>
                  </a:cxn>
                  <a:cxn ang="0">
                    <a:pos x="193" y="406"/>
                  </a:cxn>
                  <a:cxn ang="0">
                    <a:pos x="160" y="401"/>
                  </a:cxn>
                  <a:cxn ang="0">
                    <a:pos x="121" y="394"/>
                  </a:cxn>
                  <a:cxn ang="0">
                    <a:pos x="64" y="401"/>
                  </a:cxn>
                  <a:cxn ang="0">
                    <a:pos x="41" y="422"/>
                  </a:cxn>
                  <a:cxn ang="0">
                    <a:pos x="17" y="428"/>
                  </a:cxn>
                </a:cxnLst>
                <a:rect l="0" t="0" r="r" b="b"/>
                <a:pathLst>
                  <a:path w="532" h="452">
                    <a:moveTo>
                      <a:pt x="17" y="428"/>
                    </a:moveTo>
                    <a:lnTo>
                      <a:pt x="21" y="387"/>
                    </a:lnTo>
                    <a:lnTo>
                      <a:pt x="6" y="374"/>
                    </a:lnTo>
                    <a:lnTo>
                      <a:pt x="0" y="363"/>
                    </a:lnTo>
                    <a:lnTo>
                      <a:pt x="11" y="351"/>
                    </a:lnTo>
                    <a:lnTo>
                      <a:pt x="26" y="342"/>
                    </a:lnTo>
                    <a:lnTo>
                      <a:pt x="37" y="325"/>
                    </a:lnTo>
                    <a:lnTo>
                      <a:pt x="38" y="308"/>
                    </a:lnTo>
                    <a:lnTo>
                      <a:pt x="38" y="292"/>
                    </a:lnTo>
                    <a:lnTo>
                      <a:pt x="20" y="220"/>
                    </a:lnTo>
                    <a:lnTo>
                      <a:pt x="19" y="210"/>
                    </a:lnTo>
                    <a:lnTo>
                      <a:pt x="33" y="214"/>
                    </a:lnTo>
                    <a:lnTo>
                      <a:pt x="49" y="210"/>
                    </a:lnTo>
                    <a:lnTo>
                      <a:pt x="65" y="213"/>
                    </a:lnTo>
                    <a:lnTo>
                      <a:pt x="73" y="210"/>
                    </a:lnTo>
                    <a:lnTo>
                      <a:pt x="79" y="204"/>
                    </a:lnTo>
                    <a:lnTo>
                      <a:pt x="86" y="208"/>
                    </a:lnTo>
                    <a:lnTo>
                      <a:pt x="94" y="207"/>
                    </a:lnTo>
                    <a:lnTo>
                      <a:pt x="91" y="193"/>
                    </a:lnTo>
                    <a:lnTo>
                      <a:pt x="97" y="190"/>
                    </a:lnTo>
                    <a:lnTo>
                      <a:pt x="106" y="190"/>
                    </a:lnTo>
                    <a:lnTo>
                      <a:pt x="111" y="183"/>
                    </a:lnTo>
                    <a:lnTo>
                      <a:pt x="118" y="179"/>
                    </a:lnTo>
                    <a:lnTo>
                      <a:pt x="125" y="182"/>
                    </a:lnTo>
                    <a:lnTo>
                      <a:pt x="130" y="188"/>
                    </a:lnTo>
                    <a:lnTo>
                      <a:pt x="138" y="192"/>
                    </a:lnTo>
                    <a:lnTo>
                      <a:pt x="145" y="190"/>
                    </a:lnTo>
                    <a:lnTo>
                      <a:pt x="144" y="181"/>
                    </a:lnTo>
                    <a:lnTo>
                      <a:pt x="139" y="175"/>
                    </a:lnTo>
                    <a:lnTo>
                      <a:pt x="135" y="167"/>
                    </a:lnTo>
                    <a:lnTo>
                      <a:pt x="137" y="160"/>
                    </a:lnTo>
                    <a:lnTo>
                      <a:pt x="145" y="147"/>
                    </a:lnTo>
                    <a:lnTo>
                      <a:pt x="145" y="138"/>
                    </a:lnTo>
                    <a:lnTo>
                      <a:pt x="148" y="129"/>
                    </a:lnTo>
                    <a:lnTo>
                      <a:pt x="148" y="122"/>
                    </a:lnTo>
                    <a:lnTo>
                      <a:pt x="149" y="113"/>
                    </a:lnTo>
                    <a:lnTo>
                      <a:pt x="156" y="110"/>
                    </a:lnTo>
                    <a:lnTo>
                      <a:pt x="165" y="107"/>
                    </a:lnTo>
                    <a:lnTo>
                      <a:pt x="170" y="102"/>
                    </a:lnTo>
                    <a:lnTo>
                      <a:pt x="177" y="99"/>
                    </a:lnTo>
                    <a:lnTo>
                      <a:pt x="191" y="99"/>
                    </a:lnTo>
                    <a:lnTo>
                      <a:pt x="199" y="80"/>
                    </a:lnTo>
                    <a:lnTo>
                      <a:pt x="192" y="77"/>
                    </a:lnTo>
                    <a:lnTo>
                      <a:pt x="183" y="77"/>
                    </a:lnTo>
                    <a:lnTo>
                      <a:pt x="183" y="69"/>
                    </a:lnTo>
                    <a:lnTo>
                      <a:pt x="183" y="61"/>
                    </a:lnTo>
                    <a:lnTo>
                      <a:pt x="191" y="57"/>
                    </a:lnTo>
                    <a:lnTo>
                      <a:pt x="197" y="51"/>
                    </a:lnTo>
                    <a:lnTo>
                      <a:pt x="195" y="50"/>
                    </a:lnTo>
                    <a:lnTo>
                      <a:pt x="195" y="48"/>
                    </a:lnTo>
                    <a:lnTo>
                      <a:pt x="204" y="50"/>
                    </a:lnTo>
                    <a:lnTo>
                      <a:pt x="210" y="46"/>
                    </a:lnTo>
                    <a:lnTo>
                      <a:pt x="213" y="37"/>
                    </a:lnTo>
                    <a:lnTo>
                      <a:pt x="219" y="32"/>
                    </a:lnTo>
                    <a:lnTo>
                      <a:pt x="235" y="39"/>
                    </a:lnTo>
                    <a:lnTo>
                      <a:pt x="242" y="37"/>
                    </a:lnTo>
                    <a:lnTo>
                      <a:pt x="253" y="25"/>
                    </a:lnTo>
                    <a:lnTo>
                      <a:pt x="254" y="16"/>
                    </a:lnTo>
                    <a:lnTo>
                      <a:pt x="267" y="5"/>
                    </a:lnTo>
                    <a:lnTo>
                      <a:pt x="273" y="0"/>
                    </a:lnTo>
                    <a:lnTo>
                      <a:pt x="284" y="0"/>
                    </a:lnTo>
                    <a:lnTo>
                      <a:pt x="286" y="8"/>
                    </a:lnTo>
                    <a:lnTo>
                      <a:pt x="302" y="5"/>
                    </a:lnTo>
                    <a:lnTo>
                      <a:pt x="310" y="8"/>
                    </a:lnTo>
                    <a:lnTo>
                      <a:pt x="313" y="15"/>
                    </a:lnTo>
                    <a:lnTo>
                      <a:pt x="329" y="13"/>
                    </a:lnTo>
                    <a:lnTo>
                      <a:pt x="338" y="14"/>
                    </a:lnTo>
                    <a:lnTo>
                      <a:pt x="350" y="24"/>
                    </a:lnTo>
                    <a:lnTo>
                      <a:pt x="348" y="43"/>
                    </a:lnTo>
                    <a:lnTo>
                      <a:pt x="363" y="35"/>
                    </a:lnTo>
                    <a:lnTo>
                      <a:pt x="370" y="34"/>
                    </a:lnTo>
                    <a:lnTo>
                      <a:pt x="376" y="29"/>
                    </a:lnTo>
                    <a:lnTo>
                      <a:pt x="392" y="27"/>
                    </a:lnTo>
                    <a:lnTo>
                      <a:pt x="399" y="29"/>
                    </a:lnTo>
                    <a:lnTo>
                      <a:pt x="407" y="34"/>
                    </a:lnTo>
                    <a:lnTo>
                      <a:pt x="413" y="39"/>
                    </a:lnTo>
                    <a:lnTo>
                      <a:pt x="422" y="52"/>
                    </a:lnTo>
                    <a:lnTo>
                      <a:pt x="430" y="53"/>
                    </a:lnTo>
                    <a:lnTo>
                      <a:pt x="431" y="64"/>
                    </a:lnTo>
                    <a:lnTo>
                      <a:pt x="429" y="73"/>
                    </a:lnTo>
                    <a:lnTo>
                      <a:pt x="429" y="80"/>
                    </a:lnTo>
                    <a:lnTo>
                      <a:pt x="434" y="88"/>
                    </a:lnTo>
                    <a:lnTo>
                      <a:pt x="436" y="95"/>
                    </a:lnTo>
                    <a:lnTo>
                      <a:pt x="435" y="102"/>
                    </a:lnTo>
                    <a:lnTo>
                      <a:pt x="433" y="110"/>
                    </a:lnTo>
                    <a:lnTo>
                      <a:pt x="426" y="116"/>
                    </a:lnTo>
                    <a:lnTo>
                      <a:pt x="424" y="123"/>
                    </a:lnTo>
                    <a:lnTo>
                      <a:pt x="426" y="131"/>
                    </a:lnTo>
                    <a:lnTo>
                      <a:pt x="437" y="143"/>
                    </a:lnTo>
                    <a:lnTo>
                      <a:pt x="442" y="158"/>
                    </a:lnTo>
                    <a:lnTo>
                      <a:pt x="453" y="180"/>
                    </a:lnTo>
                    <a:lnTo>
                      <a:pt x="458" y="186"/>
                    </a:lnTo>
                    <a:lnTo>
                      <a:pt x="473" y="195"/>
                    </a:lnTo>
                    <a:lnTo>
                      <a:pt x="478" y="201"/>
                    </a:lnTo>
                    <a:lnTo>
                      <a:pt x="479" y="209"/>
                    </a:lnTo>
                    <a:lnTo>
                      <a:pt x="478" y="217"/>
                    </a:lnTo>
                    <a:lnTo>
                      <a:pt x="482" y="224"/>
                    </a:lnTo>
                    <a:lnTo>
                      <a:pt x="505" y="222"/>
                    </a:lnTo>
                    <a:lnTo>
                      <a:pt x="511" y="226"/>
                    </a:lnTo>
                    <a:lnTo>
                      <a:pt x="519" y="229"/>
                    </a:lnTo>
                    <a:lnTo>
                      <a:pt x="516" y="236"/>
                    </a:lnTo>
                    <a:lnTo>
                      <a:pt x="521" y="242"/>
                    </a:lnTo>
                    <a:lnTo>
                      <a:pt x="531" y="244"/>
                    </a:lnTo>
                    <a:lnTo>
                      <a:pt x="532" y="257"/>
                    </a:lnTo>
                    <a:lnTo>
                      <a:pt x="525" y="263"/>
                    </a:lnTo>
                    <a:lnTo>
                      <a:pt x="521" y="269"/>
                    </a:lnTo>
                    <a:lnTo>
                      <a:pt x="509" y="279"/>
                    </a:lnTo>
                    <a:lnTo>
                      <a:pt x="501" y="284"/>
                    </a:lnTo>
                    <a:lnTo>
                      <a:pt x="484" y="282"/>
                    </a:lnTo>
                    <a:lnTo>
                      <a:pt x="472" y="272"/>
                    </a:lnTo>
                    <a:lnTo>
                      <a:pt x="465" y="271"/>
                    </a:lnTo>
                    <a:lnTo>
                      <a:pt x="457" y="274"/>
                    </a:lnTo>
                    <a:lnTo>
                      <a:pt x="456" y="282"/>
                    </a:lnTo>
                    <a:lnTo>
                      <a:pt x="449" y="285"/>
                    </a:lnTo>
                    <a:lnTo>
                      <a:pt x="450" y="294"/>
                    </a:lnTo>
                    <a:lnTo>
                      <a:pt x="461" y="304"/>
                    </a:lnTo>
                    <a:lnTo>
                      <a:pt x="463" y="311"/>
                    </a:lnTo>
                    <a:lnTo>
                      <a:pt x="461" y="320"/>
                    </a:lnTo>
                    <a:lnTo>
                      <a:pt x="466" y="325"/>
                    </a:lnTo>
                    <a:lnTo>
                      <a:pt x="465" y="333"/>
                    </a:lnTo>
                    <a:lnTo>
                      <a:pt x="472" y="337"/>
                    </a:lnTo>
                    <a:lnTo>
                      <a:pt x="474" y="344"/>
                    </a:lnTo>
                    <a:lnTo>
                      <a:pt x="473" y="353"/>
                    </a:lnTo>
                    <a:lnTo>
                      <a:pt x="478" y="375"/>
                    </a:lnTo>
                    <a:lnTo>
                      <a:pt x="458" y="375"/>
                    </a:lnTo>
                    <a:lnTo>
                      <a:pt x="451" y="380"/>
                    </a:lnTo>
                    <a:lnTo>
                      <a:pt x="442" y="380"/>
                    </a:lnTo>
                    <a:lnTo>
                      <a:pt x="435" y="384"/>
                    </a:lnTo>
                    <a:lnTo>
                      <a:pt x="417" y="401"/>
                    </a:lnTo>
                    <a:lnTo>
                      <a:pt x="414" y="409"/>
                    </a:lnTo>
                    <a:lnTo>
                      <a:pt x="414" y="418"/>
                    </a:lnTo>
                    <a:lnTo>
                      <a:pt x="412" y="427"/>
                    </a:lnTo>
                    <a:lnTo>
                      <a:pt x="414" y="443"/>
                    </a:lnTo>
                    <a:lnTo>
                      <a:pt x="410" y="450"/>
                    </a:lnTo>
                    <a:lnTo>
                      <a:pt x="402" y="452"/>
                    </a:lnTo>
                    <a:lnTo>
                      <a:pt x="397" y="446"/>
                    </a:lnTo>
                    <a:lnTo>
                      <a:pt x="390" y="443"/>
                    </a:lnTo>
                    <a:lnTo>
                      <a:pt x="381" y="443"/>
                    </a:lnTo>
                    <a:lnTo>
                      <a:pt x="365" y="445"/>
                    </a:lnTo>
                    <a:lnTo>
                      <a:pt x="356" y="445"/>
                    </a:lnTo>
                    <a:lnTo>
                      <a:pt x="349" y="450"/>
                    </a:lnTo>
                    <a:lnTo>
                      <a:pt x="343" y="444"/>
                    </a:lnTo>
                    <a:lnTo>
                      <a:pt x="339" y="436"/>
                    </a:lnTo>
                    <a:lnTo>
                      <a:pt x="327" y="427"/>
                    </a:lnTo>
                    <a:lnTo>
                      <a:pt x="310" y="445"/>
                    </a:lnTo>
                    <a:lnTo>
                      <a:pt x="302" y="440"/>
                    </a:lnTo>
                    <a:lnTo>
                      <a:pt x="297" y="433"/>
                    </a:lnTo>
                    <a:lnTo>
                      <a:pt x="290" y="435"/>
                    </a:lnTo>
                    <a:lnTo>
                      <a:pt x="281" y="433"/>
                    </a:lnTo>
                    <a:lnTo>
                      <a:pt x="275" y="428"/>
                    </a:lnTo>
                    <a:lnTo>
                      <a:pt x="269" y="434"/>
                    </a:lnTo>
                    <a:lnTo>
                      <a:pt x="261" y="434"/>
                    </a:lnTo>
                    <a:lnTo>
                      <a:pt x="253" y="436"/>
                    </a:lnTo>
                    <a:lnTo>
                      <a:pt x="247" y="443"/>
                    </a:lnTo>
                    <a:lnTo>
                      <a:pt x="240" y="436"/>
                    </a:lnTo>
                    <a:lnTo>
                      <a:pt x="238" y="428"/>
                    </a:lnTo>
                    <a:lnTo>
                      <a:pt x="223" y="429"/>
                    </a:lnTo>
                    <a:lnTo>
                      <a:pt x="216" y="424"/>
                    </a:lnTo>
                    <a:lnTo>
                      <a:pt x="215" y="416"/>
                    </a:lnTo>
                    <a:lnTo>
                      <a:pt x="208" y="412"/>
                    </a:lnTo>
                    <a:lnTo>
                      <a:pt x="199" y="409"/>
                    </a:lnTo>
                    <a:lnTo>
                      <a:pt x="193" y="406"/>
                    </a:lnTo>
                    <a:lnTo>
                      <a:pt x="184" y="407"/>
                    </a:lnTo>
                    <a:lnTo>
                      <a:pt x="176" y="406"/>
                    </a:lnTo>
                    <a:lnTo>
                      <a:pt x="160" y="401"/>
                    </a:lnTo>
                    <a:lnTo>
                      <a:pt x="146" y="392"/>
                    </a:lnTo>
                    <a:lnTo>
                      <a:pt x="138" y="395"/>
                    </a:lnTo>
                    <a:lnTo>
                      <a:pt x="121" y="394"/>
                    </a:lnTo>
                    <a:lnTo>
                      <a:pt x="113" y="391"/>
                    </a:lnTo>
                    <a:lnTo>
                      <a:pt x="71" y="397"/>
                    </a:lnTo>
                    <a:lnTo>
                      <a:pt x="64" y="401"/>
                    </a:lnTo>
                    <a:lnTo>
                      <a:pt x="62" y="408"/>
                    </a:lnTo>
                    <a:lnTo>
                      <a:pt x="55" y="414"/>
                    </a:lnTo>
                    <a:lnTo>
                      <a:pt x="41" y="422"/>
                    </a:lnTo>
                    <a:lnTo>
                      <a:pt x="32" y="421"/>
                    </a:lnTo>
                    <a:lnTo>
                      <a:pt x="24" y="422"/>
                    </a:lnTo>
                    <a:lnTo>
                      <a:pt x="17" y="42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183" name="Group 199"/>
              <p:cNvGrpSpPr>
                <a:grpSpLocks noChangeAspect="1"/>
              </p:cNvGrpSpPr>
              <p:nvPr/>
            </p:nvGrpSpPr>
            <p:grpSpPr bwMode="gray">
              <a:xfrm>
                <a:off x="5033169" y="2808635"/>
                <a:ext cx="68263" cy="68263"/>
                <a:chOff x="2688" y="1930"/>
                <a:chExt cx="43" cy="43"/>
              </a:xfrm>
              <a:grpFill/>
            </p:grpSpPr>
            <p:sp>
              <p:nvSpPr>
                <p:cNvPr id="211" name="Freeform 200"/>
                <p:cNvSpPr>
                  <a:spLocks noChangeAspect="1"/>
                </p:cNvSpPr>
                <p:nvPr/>
              </p:nvSpPr>
              <p:spPr bwMode="gray">
                <a:xfrm>
                  <a:off x="2688" y="1930"/>
                  <a:ext cx="43" cy="43"/>
                </a:xfrm>
                <a:custGeom>
                  <a:avLst/>
                  <a:gdLst/>
                  <a:ahLst/>
                  <a:cxnLst>
                    <a:cxn ang="0">
                      <a:pos x="145" y="208"/>
                    </a:cxn>
                    <a:cxn ang="0">
                      <a:pos x="129" y="192"/>
                    </a:cxn>
                    <a:cxn ang="0">
                      <a:pos x="114" y="180"/>
                    </a:cxn>
                    <a:cxn ang="0">
                      <a:pos x="98" y="179"/>
                    </a:cxn>
                    <a:cxn ang="0">
                      <a:pos x="82" y="140"/>
                    </a:cxn>
                    <a:cxn ang="0">
                      <a:pos x="52" y="114"/>
                    </a:cxn>
                    <a:cxn ang="0">
                      <a:pos x="35" y="93"/>
                    </a:cxn>
                    <a:cxn ang="0">
                      <a:pos x="23" y="73"/>
                    </a:cxn>
                    <a:cxn ang="0">
                      <a:pos x="22" y="60"/>
                    </a:cxn>
                    <a:cxn ang="0">
                      <a:pos x="7" y="40"/>
                    </a:cxn>
                    <a:cxn ang="0">
                      <a:pos x="3" y="29"/>
                    </a:cxn>
                    <a:cxn ang="0">
                      <a:pos x="8" y="0"/>
                    </a:cxn>
                    <a:cxn ang="0">
                      <a:pos x="30" y="19"/>
                    </a:cxn>
                    <a:cxn ang="0">
                      <a:pos x="61" y="4"/>
                    </a:cxn>
                    <a:cxn ang="0">
                      <a:pos x="79" y="8"/>
                    </a:cxn>
                    <a:cxn ang="0">
                      <a:pos x="89" y="9"/>
                    </a:cxn>
                    <a:cxn ang="0">
                      <a:pos x="108" y="9"/>
                    </a:cxn>
                    <a:cxn ang="0">
                      <a:pos x="125" y="9"/>
                    </a:cxn>
                    <a:cxn ang="0">
                      <a:pos x="135" y="16"/>
                    </a:cxn>
                    <a:cxn ang="0">
                      <a:pos x="152" y="18"/>
                    </a:cxn>
                    <a:cxn ang="0">
                      <a:pos x="162" y="14"/>
                    </a:cxn>
                    <a:cxn ang="0">
                      <a:pos x="167" y="28"/>
                    </a:cxn>
                    <a:cxn ang="0">
                      <a:pos x="186" y="28"/>
                    </a:cxn>
                    <a:cxn ang="0">
                      <a:pos x="200" y="35"/>
                    </a:cxn>
                    <a:cxn ang="0">
                      <a:pos x="190" y="57"/>
                    </a:cxn>
                    <a:cxn ang="0">
                      <a:pos x="189" y="63"/>
                    </a:cxn>
                    <a:cxn ang="0">
                      <a:pos x="191" y="76"/>
                    </a:cxn>
                    <a:cxn ang="0">
                      <a:pos x="199" y="79"/>
                    </a:cxn>
                    <a:cxn ang="0">
                      <a:pos x="207" y="87"/>
                    </a:cxn>
                    <a:cxn ang="0">
                      <a:pos x="212" y="93"/>
                    </a:cxn>
                    <a:cxn ang="0">
                      <a:pos x="211" y="102"/>
                    </a:cxn>
                    <a:cxn ang="0">
                      <a:pos x="195" y="98"/>
                    </a:cxn>
                    <a:cxn ang="0">
                      <a:pos x="201" y="109"/>
                    </a:cxn>
                    <a:cxn ang="0">
                      <a:pos x="208" y="126"/>
                    </a:cxn>
                    <a:cxn ang="0">
                      <a:pos x="202" y="129"/>
                    </a:cxn>
                    <a:cxn ang="0">
                      <a:pos x="192" y="135"/>
                    </a:cxn>
                    <a:cxn ang="0">
                      <a:pos x="184" y="136"/>
                    </a:cxn>
                    <a:cxn ang="0">
                      <a:pos x="176" y="137"/>
                    </a:cxn>
                    <a:cxn ang="0">
                      <a:pos x="183" y="146"/>
                    </a:cxn>
                    <a:cxn ang="0">
                      <a:pos x="183" y="157"/>
                    </a:cxn>
                    <a:cxn ang="0">
                      <a:pos x="178" y="149"/>
                    </a:cxn>
                    <a:cxn ang="0">
                      <a:pos x="163" y="156"/>
                    </a:cxn>
                    <a:cxn ang="0">
                      <a:pos x="160" y="170"/>
                    </a:cxn>
                    <a:cxn ang="0">
                      <a:pos x="151" y="175"/>
                    </a:cxn>
                    <a:cxn ang="0">
                      <a:pos x="149" y="189"/>
                    </a:cxn>
                    <a:cxn ang="0">
                      <a:pos x="154" y="201"/>
                    </a:cxn>
                  </a:cxnLst>
                  <a:rect l="0" t="0" r="r" b="b"/>
                  <a:pathLst>
                    <a:path w="215" h="216">
                      <a:moveTo>
                        <a:pt x="149" y="216"/>
                      </a:moveTo>
                      <a:lnTo>
                        <a:pt x="149" y="208"/>
                      </a:lnTo>
                      <a:lnTo>
                        <a:pt x="145" y="208"/>
                      </a:lnTo>
                      <a:lnTo>
                        <a:pt x="146" y="203"/>
                      </a:lnTo>
                      <a:lnTo>
                        <a:pt x="137" y="202"/>
                      </a:lnTo>
                      <a:lnTo>
                        <a:pt x="129" y="192"/>
                      </a:lnTo>
                      <a:lnTo>
                        <a:pt x="122" y="191"/>
                      </a:lnTo>
                      <a:lnTo>
                        <a:pt x="114" y="185"/>
                      </a:lnTo>
                      <a:lnTo>
                        <a:pt x="114" y="180"/>
                      </a:lnTo>
                      <a:lnTo>
                        <a:pt x="106" y="179"/>
                      </a:lnTo>
                      <a:lnTo>
                        <a:pt x="99" y="184"/>
                      </a:lnTo>
                      <a:lnTo>
                        <a:pt x="98" y="179"/>
                      </a:lnTo>
                      <a:lnTo>
                        <a:pt x="105" y="175"/>
                      </a:lnTo>
                      <a:lnTo>
                        <a:pt x="83" y="151"/>
                      </a:lnTo>
                      <a:lnTo>
                        <a:pt x="82" y="140"/>
                      </a:lnTo>
                      <a:lnTo>
                        <a:pt x="77" y="136"/>
                      </a:lnTo>
                      <a:lnTo>
                        <a:pt x="72" y="133"/>
                      </a:lnTo>
                      <a:lnTo>
                        <a:pt x="52" y="114"/>
                      </a:lnTo>
                      <a:lnTo>
                        <a:pt x="51" y="109"/>
                      </a:lnTo>
                      <a:lnTo>
                        <a:pt x="41" y="95"/>
                      </a:lnTo>
                      <a:lnTo>
                        <a:pt x="35" y="93"/>
                      </a:lnTo>
                      <a:lnTo>
                        <a:pt x="27" y="81"/>
                      </a:lnTo>
                      <a:lnTo>
                        <a:pt x="22" y="79"/>
                      </a:lnTo>
                      <a:lnTo>
                        <a:pt x="23" y="73"/>
                      </a:lnTo>
                      <a:lnTo>
                        <a:pt x="25" y="71"/>
                      </a:lnTo>
                      <a:lnTo>
                        <a:pt x="22" y="65"/>
                      </a:lnTo>
                      <a:lnTo>
                        <a:pt x="22" y="60"/>
                      </a:lnTo>
                      <a:lnTo>
                        <a:pt x="16" y="54"/>
                      </a:lnTo>
                      <a:lnTo>
                        <a:pt x="12" y="41"/>
                      </a:lnTo>
                      <a:lnTo>
                        <a:pt x="7" y="40"/>
                      </a:lnTo>
                      <a:lnTo>
                        <a:pt x="0" y="34"/>
                      </a:lnTo>
                      <a:lnTo>
                        <a:pt x="0" y="31"/>
                      </a:lnTo>
                      <a:lnTo>
                        <a:pt x="3" y="29"/>
                      </a:lnTo>
                      <a:lnTo>
                        <a:pt x="2" y="25"/>
                      </a:lnTo>
                      <a:lnTo>
                        <a:pt x="2" y="6"/>
                      </a:lnTo>
                      <a:lnTo>
                        <a:pt x="8" y="0"/>
                      </a:lnTo>
                      <a:lnTo>
                        <a:pt x="17" y="2"/>
                      </a:lnTo>
                      <a:lnTo>
                        <a:pt x="17" y="4"/>
                      </a:lnTo>
                      <a:lnTo>
                        <a:pt x="30" y="19"/>
                      </a:lnTo>
                      <a:lnTo>
                        <a:pt x="34" y="19"/>
                      </a:lnTo>
                      <a:lnTo>
                        <a:pt x="43" y="2"/>
                      </a:lnTo>
                      <a:lnTo>
                        <a:pt x="61" y="4"/>
                      </a:lnTo>
                      <a:lnTo>
                        <a:pt x="65" y="0"/>
                      </a:lnTo>
                      <a:lnTo>
                        <a:pt x="67" y="0"/>
                      </a:lnTo>
                      <a:lnTo>
                        <a:pt x="79" y="8"/>
                      </a:lnTo>
                      <a:lnTo>
                        <a:pt x="83" y="8"/>
                      </a:lnTo>
                      <a:lnTo>
                        <a:pt x="86" y="6"/>
                      </a:lnTo>
                      <a:lnTo>
                        <a:pt x="89" y="9"/>
                      </a:lnTo>
                      <a:lnTo>
                        <a:pt x="104" y="12"/>
                      </a:lnTo>
                      <a:lnTo>
                        <a:pt x="105" y="9"/>
                      </a:lnTo>
                      <a:lnTo>
                        <a:pt x="108" y="9"/>
                      </a:lnTo>
                      <a:lnTo>
                        <a:pt x="116" y="17"/>
                      </a:lnTo>
                      <a:lnTo>
                        <a:pt x="119" y="17"/>
                      </a:lnTo>
                      <a:lnTo>
                        <a:pt x="125" y="9"/>
                      </a:lnTo>
                      <a:lnTo>
                        <a:pt x="129" y="9"/>
                      </a:lnTo>
                      <a:lnTo>
                        <a:pt x="132" y="14"/>
                      </a:lnTo>
                      <a:lnTo>
                        <a:pt x="135" y="16"/>
                      </a:lnTo>
                      <a:lnTo>
                        <a:pt x="137" y="11"/>
                      </a:lnTo>
                      <a:lnTo>
                        <a:pt x="148" y="12"/>
                      </a:lnTo>
                      <a:lnTo>
                        <a:pt x="152" y="18"/>
                      </a:lnTo>
                      <a:lnTo>
                        <a:pt x="154" y="17"/>
                      </a:lnTo>
                      <a:lnTo>
                        <a:pt x="154" y="14"/>
                      </a:lnTo>
                      <a:lnTo>
                        <a:pt x="162" y="14"/>
                      </a:lnTo>
                      <a:lnTo>
                        <a:pt x="168" y="22"/>
                      </a:lnTo>
                      <a:lnTo>
                        <a:pt x="167" y="27"/>
                      </a:lnTo>
                      <a:lnTo>
                        <a:pt x="167" y="28"/>
                      </a:lnTo>
                      <a:lnTo>
                        <a:pt x="173" y="33"/>
                      </a:lnTo>
                      <a:lnTo>
                        <a:pt x="180" y="33"/>
                      </a:lnTo>
                      <a:lnTo>
                        <a:pt x="186" y="28"/>
                      </a:lnTo>
                      <a:lnTo>
                        <a:pt x="199" y="28"/>
                      </a:lnTo>
                      <a:lnTo>
                        <a:pt x="201" y="31"/>
                      </a:lnTo>
                      <a:lnTo>
                        <a:pt x="200" y="35"/>
                      </a:lnTo>
                      <a:lnTo>
                        <a:pt x="200" y="39"/>
                      </a:lnTo>
                      <a:lnTo>
                        <a:pt x="195" y="46"/>
                      </a:lnTo>
                      <a:lnTo>
                        <a:pt x="190" y="57"/>
                      </a:lnTo>
                      <a:lnTo>
                        <a:pt x="188" y="59"/>
                      </a:lnTo>
                      <a:lnTo>
                        <a:pt x="188" y="61"/>
                      </a:lnTo>
                      <a:lnTo>
                        <a:pt x="189" y="63"/>
                      </a:lnTo>
                      <a:lnTo>
                        <a:pt x="185" y="68"/>
                      </a:lnTo>
                      <a:lnTo>
                        <a:pt x="188" y="76"/>
                      </a:lnTo>
                      <a:lnTo>
                        <a:pt x="191" y="76"/>
                      </a:lnTo>
                      <a:lnTo>
                        <a:pt x="194" y="78"/>
                      </a:lnTo>
                      <a:lnTo>
                        <a:pt x="197" y="77"/>
                      </a:lnTo>
                      <a:lnTo>
                        <a:pt x="199" y="79"/>
                      </a:lnTo>
                      <a:lnTo>
                        <a:pt x="200" y="83"/>
                      </a:lnTo>
                      <a:lnTo>
                        <a:pt x="203" y="87"/>
                      </a:lnTo>
                      <a:lnTo>
                        <a:pt x="207" y="87"/>
                      </a:lnTo>
                      <a:lnTo>
                        <a:pt x="207" y="88"/>
                      </a:lnTo>
                      <a:lnTo>
                        <a:pt x="207" y="90"/>
                      </a:lnTo>
                      <a:lnTo>
                        <a:pt x="212" y="93"/>
                      </a:lnTo>
                      <a:lnTo>
                        <a:pt x="215" y="94"/>
                      </a:lnTo>
                      <a:lnTo>
                        <a:pt x="215" y="97"/>
                      </a:lnTo>
                      <a:lnTo>
                        <a:pt x="211" y="102"/>
                      </a:lnTo>
                      <a:lnTo>
                        <a:pt x="202" y="102"/>
                      </a:lnTo>
                      <a:lnTo>
                        <a:pt x="197" y="98"/>
                      </a:lnTo>
                      <a:lnTo>
                        <a:pt x="195" y="98"/>
                      </a:lnTo>
                      <a:lnTo>
                        <a:pt x="194" y="100"/>
                      </a:lnTo>
                      <a:lnTo>
                        <a:pt x="195" y="102"/>
                      </a:lnTo>
                      <a:lnTo>
                        <a:pt x="201" y="109"/>
                      </a:lnTo>
                      <a:lnTo>
                        <a:pt x="207" y="117"/>
                      </a:lnTo>
                      <a:lnTo>
                        <a:pt x="210" y="119"/>
                      </a:lnTo>
                      <a:lnTo>
                        <a:pt x="208" y="126"/>
                      </a:lnTo>
                      <a:lnTo>
                        <a:pt x="207" y="129"/>
                      </a:lnTo>
                      <a:lnTo>
                        <a:pt x="205" y="130"/>
                      </a:lnTo>
                      <a:lnTo>
                        <a:pt x="202" y="129"/>
                      </a:lnTo>
                      <a:lnTo>
                        <a:pt x="200" y="129"/>
                      </a:lnTo>
                      <a:lnTo>
                        <a:pt x="197" y="132"/>
                      </a:lnTo>
                      <a:lnTo>
                        <a:pt x="192" y="135"/>
                      </a:lnTo>
                      <a:lnTo>
                        <a:pt x="189" y="135"/>
                      </a:lnTo>
                      <a:lnTo>
                        <a:pt x="186" y="136"/>
                      </a:lnTo>
                      <a:lnTo>
                        <a:pt x="184" y="136"/>
                      </a:lnTo>
                      <a:lnTo>
                        <a:pt x="183" y="133"/>
                      </a:lnTo>
                      <a:lnTo>
                        <a:pt x="180" y="133"/>
                      </a:lnTo>
                      <a:lnTo>
                        <a:pt x="176" y="137"/>
                      </a:lnTo>
                      <a:lnTo>
                        <a:pt x="178" y="140"/>
                      </a:lnTo>
                      <a:lnTo>
                        <a:pt x="181" y="141"/>
                      </a:lnTo>
                      <a:lnTo>
                        <a:pt x="183" y="146"/>
                      </a:lnTo>
                      <a:lnTo>
                        <a:pt x="184" y="149"/>
                      </a:lnTo>
                      <a:lnTo>
                        <a:pt x="184" y="154"/>
                      </a:lnTo>
                      <a:lnTo>
                        <a:pt x="183" y="157"/>
                      </a:lnTo>
                      <a:lnTo>
                        <a:pt x="180" y="157"/>
                      </a:lnTo>
                      <a:lnTo>
                        <a:pt x="179" y="154"/>
                      </a:lnTo>
                      <a:lnTo>
                        <a:pt x="178" y="149"/>
                      </a:lnTo>
                      <a:lnTo>
                        <a:pt x="175" y="148"/>
                      </a:lnTo>
                      <a:lnTo>
                        <a:pt x="172" y="148"/>
                      </a:lnTo>
                      <a:lnTo>
                        <a:pt x="163" y="156"/>
                      </a:lnTo>
                      <a:lnTo>
                        <a:pt x="162" y="160"/>
                      </a:lnTo>
                      <a:lnTo>
                        <a:pt x="160" y="163"/>
                      </a:lnTo>
                      <a:lnTo>
                        <a:pt x="160" y="170"/>
                      </a:lnTo>
                      <a:lnTo>
                        <a:pt x="158" y="173"/>
                      </a:lnTo>
                      <a:lnTo>
                        <a:pt x="153" y="173"/>
                      </a:lnTo>
                      <a:lnTo>
                        <a:pt x="151" y="175"/>
                      </a:lnTo>
                      <a:lnTo>
                        <a:pt x="151" y="184"/>
                      </a:lnTo>
                      <a:lnTo>
                        <a:pt x="149" y="185"/>
                      </a:lnTo>
                      <a:lnTo>
                        <a:pt x="149" y="189"/>
                      </a:lnTo>
                      <a:lnTo>
                        <a:pt x="152" y="194"/>
                      </a:lnTo>
                      <a:lnTo>
                        <a:pt x="154" y="196"/>
                      </a:lnTo>
                      <a:lnTo>
                        <a:pt x="154" y="201"/>
                      </a:lnTo>
                      <a:lnTo>
                        <a:pt x="149" y="208"/>
                      </a:lnTo>
                      <a:lnTo>
                        <a:pt x="149" y="2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12" name="Freeform 201"/>
                <p:cNvSpPr>
                  <a:spLocks noChangeAspect="1"/>
                </p:cNvSpPr>
                <p:nvPr/>
              </p:nvSpPr>
              <p:spPr bwMode="gray">
                <a:xfrm>
                  <a:off x="2703" y="1965"/>
                  <a:ext cx="15" cy="8"/>
                </a:xfrm>
                <a:custGeom>
                  <a:avLst/>
                  <a:gdLst/>
                  <a:ahLst/>
                  <a:cxnLst>
                    <a:cxn ang="0">
                      <a:pos x="75" y="42"/>
                    </a:cxn>
                    <a:cxn ang="0">
                      <a:pos x="45" y="20"/>
                    </a:cxn>
                    <a:cxn ang="0">
                      <a:pos x="29" y="17"/>
                    </a:cxn>
                    <a:cxn ang="0">
                      <a:pos x="13" y="7"/>
                    </a:cxn>
                    <a:cxn ang="0">
                      <a:pos x="0" y="5"/>
                    </a:cxn>
                    <a:cxn ang="0">
                      <a:pos x="4" y="0"/>
                    </a:cxn>
                    <a:cxn ang="0">
                      <a:pos x="15" y="2"/>
                    </a:cxn>
                    <a:cxn ang="0">
                      <a:pos x="20" y="10"/>
                    </a:cxn>
                    <a:cxn ang="0">
                      <a:pos x="25" y="10"/>
                    </a:cxn>
                    <a:cxn ang="0">
                      <a:pos x="32" y="5"/>
                    </a:cxn>
                    <a:cxn ang="0">
                      <a:pos x="40" y="6"/>
                    </a:cxn>
                    <a:cxn ang="0">
                      <a:pos x="40" y="11"/>
                    </a:cxn>
                    <a:cxn ang="0">
                      <a:pos x="48" y="17"/>
                    </a:cxn>
                    <a:cxn ang="0">
                      <a:pos x="55" y="18"/>
                    </a:cxn>
                    <a:cxn ang="0">
                      <a:pos x="63" y="28"/>
                    </a:cxn>
                    <a:cxn ang="0">
                      <a:pos x="72" y="29"/>
                    </a:cxn>
                    <a:cxn ang="0">
                      <a:pos x="71" y="34"/>
                    </a:cxn>
                    <a:cxn ang="0">
                      <a:pos x="75" y="34"/>
                    </a:cxn>
                    <a:cxn ang="0">
                      <a:pos x="75" y="42"/>
                    </a:cxn>
                  </a:cxnLst>
                  <a:rect l="0" t="0" r="r" b="b"/>
                  <a:pathLst>
                    <a:path w="75" h="42">
                      <a:moveTo>
                        <a:pt x="75" y="42"/>
                      </a:moveTo>
                      <a:lnTo>
                        <a:pt x="45" y="20"/>
                      </a:lnTo>
                      <a:lnTo>
                        <a:pt x="29" y="17"/>
                      </a:lnTo>
                      <a:lnTo>
                        <a:pt x="13" y="7"/>
                      </a:lnTo>
                      <a:lnTo>
                        <a:pt x="0" y="5"/>
                      </a:lnTo>
                      <a:lnTo>
                        <a:pt x="4" y="0"/>
                      </a:lnTo>
                      <a:lnTo>
                        <a:pt x="15" y="2"/>
                      </a:lnTo>
                      <a:lnTo>
                        <a:pt x="20" y="10"/>
                      </a:lnTo>
                      <a:lnTo>
                        <a:pt x="25" y="10"/>
                      </a:lnTo>
                      <a:lnTo>
                        <a:pt x="32" y="5"/>
                      </a:lnTo>
                      <a:lnTo>
                        <a:pt x="40" y="6"/>
                      </a:lnTo>
                      <a:lnTo>
                        <a:pt x="40" y="11"/>
                      </a:lnTo>
                      <a:lnTo>
                        <a:pt x="48" y="17"/>
                      </a:lnTo>
                      <a:lnTo>
                        <a:pt x="55" y="18"/>
                      </a:lnTo>
                      <a:lnTo>
                        <a:pt x="63" y="28"/>
                      </a:lnTo>
                      <a:lnTo>
                        <a:pt x="72" y="29"/>
                      </a:lnTo>
                      <a:lnTo>
                        <a:pt x="71" y="34"/>
                      </a:lnTo>
                      <a:lnTo>
                        <a:pt x="75" y="34"/>
                      </a:lnTo>
                      <a:lnTo>
                        <a:pt x="75" y="4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189" name="Freeform 202"/>
              <p:cNvSpPr>
                <a:spLocks noChangeAspect="1"/>
              </p:cNvSpPr>
              <p:nvPr/>
            </p:nvSpPr>
            <p:spPr bwMode="gray">
              <a:xfrm>
                <a:off x="5128419" y="2973735"/>
                <a:ext cx="39688" cy="41275"/>
              </a:xfrm>
              <a:custGeom>
                <a:avLst/>
                <a:gdLst/>
                <a:ahLst/>
                <a:cxnLst>
                  <a:cxn ang="0">
                    <a:pos x="49" y="0"/>
                  </a:cxn>
                  <a:cxn ang="0">
                    <a:pos x="35" y="2"/>
                  </a:cxn>
                  <a:cxn ang="0">
                    <a:pos x="21" y="12"/>
                  </a:cxn>
                  <a:cxn ang="0">
                    <a:pos x="13" y="8"/>
                  </a:cxn>
                  <a:cxn ang="0">
                    <a:pos x="2" y="28"/>
                  </a:cxn>
                  <a:cxn ang="0">
                    <a:pos x="0" y="37"/>
                  </a:cxn>
                  <a:cxn ang="0">
                    <a:pos x="6" y="50"/>
                  </a:cxn>
                  <a:cxn ang="0">
                    <a:pos x="21" y="58"/>
                  </a:cxn>
                  <a:cxn ang="0">
                    <a:pos x="28" y="70"/>
                  </a:cxn>
                  <a:cxn ang="0">
                    <a:pos x="23" y="86"/>
                  </a:cxn>
                  <a:cxn ang="0">
                    <a:pos x="26" y="99"/>
                  </a:cxn>
                  <a:cxn ang="0">
                    <a:pos x="32" y="106"/>
                  </a:cxn>
                  <a:cxn ang="0">
                    <a:pos x="39" y="108"/>
                  </a:cxn>
                  <a:cxn ang="0">
                    <a:pos x="42" y="98"/>
                  </a:cxn>
                  <a:cxn ang="0">
                    <a:pos x="49" y="90"/>
                  </a:cxn>
                  <a:cxn ang="0">
                    <a:pos x="53" y="96"/>
                  </a:cxn>
                  <a:cxn ang="0">
                    <a:pos x="60" y="103"/>
                  </a:cxn>
                  <a:cxn ang="0">
                    <a:pos x="65" y="119"/>
                  </a:cxn>
                  <a:cxn ang="0">
                    <a:pos x="66" y="130"/>
                  </a:cxn>
                  <a:cxn ang="0">
                    <a:pos x="71" y="131"/>
                  </a:cxn>
                  <a:cxn ang="0">
                    <a:pos x="76" y="110"/>
                  </a:cxn>
                  <a:cxn ang="0">
                    <a:pos x="85" y="107"/>
                  </a:cxn>
                  <a:cxn ang="0">
                    <a:pos x="91" y="117"/>
                  </a:cxn>
                  <a:cxn ang="0">
                    <a:pos x="98" y="124"/>
                  </a:cxn>
                  <a:cxn ang="0">
                    <a:pos x="107" y="129"/>
                  </a:cxn>
                  <a:cxn ang="0">
                    <a:pos x="105" y="107"/>
                  </a:cxn>
                  <a:cxn ang="0">
                    <a:pos x="98" y="77"/>
                  </a:cxn>
                  <a:cxn ang="0">
                    <a:pos x="91" y="66"/>
                  </a:cxn>
                  <a:cxn ang="0">
                    <a:pos x="88" y="54"/>
                  </a:cxn>
                  <a:cxn ang="0">
                    <a:pos x="105" y="66"/>
                  </a:cxn>
                  <a:cxn ang="0">
                    <a:pos x="108" y="71"/>
                  </a:cxn>
                  <a:cxn ang="0">
                    <a:pos x="113" y="71"/>
                  </a:cxn>
                  <a:cxn ang="0">
                    <a:pos x="119" y="65"/>
                  </a:cxn>
                  <a:cxn ang="0">
                    <a:pos x="128" y="64"/>
                  </a:cxn>
                  <a:cxn ang="0">
                    <a:pos x="126" y="56"/>
                  </a:cxn>
                  <a:cxn ang="0">
                    <a:pos x="114" y="48"/>
                  </a:cxn>
                  <a:cxn ang="0">
                    <a:pos x="107" y="33"/>
                  </a:cxn>
                  <a:cxn ang="0">
                    <a:pos x="107" y="26"/>
                  </a:cxn>
                  <a:cxn ang="0">
                    <a:pos x="98" y="21"/>
                  </a:cxn>
                  <a:cxn ang="0">
                    <a:pos x="74" y="12"/>
                  </a:cxn>
                  <a:cxn ang="0">
                    <a:pos x="61" y="8"/>
                  </a:cxn>
                  <a:cxn ang="0">
                    <a:pos x="55" y="8"/>
                  </a:cxn>
                  <a:cxn ang="0">
                    <a:pos x="49" y="0"/>
                  </a:cxn>
                </a:cxnLst>
                <a:rect l="0" t="0" r="r" b="b"/>
                <a:pathLst>
                  <a:path w="128" h="131">
                    <a:moveTo>
                      <a:pt x="49" y="0"/>
                    </a:moveTo>
                    <a:lnTo>
                      <a:pt x="35" y="2"/>
                    </a:lnTo>
                    <a:lnTo>
                      <a:pt x="21" y="12"/>
                    </a:lnTo>
                    <a:lnTo>
                      <a:pt x="13" y="8"/>
                    </a:lnTo>
                    <a:lnTo>
                      <a:pt x="2" y="28"/>
                    </a:lnTo>
                    <a:lnTo>
                      <a:pt x="0" y="37"/>
                    </a:lnTo>
                    <a:lnTo>
                      <a:pt x="6" y="50"/>
                    </a:lnTo>
                    <a:lnTo>
                      <a:pt x="21" y="58"/>
                    </a:lnTo>
                    <a:lnTo>
                      <a:pt x="28" y="70"/>
                    </a:lnTo>
                    <a:lnTo>
                      <a:pt x="23" y="86"/>
                    </a:lnTo>
                    <a:lnTo>
                      <a:pt x="26" y="99"/>
                    </a:lnTo>
                    <a:lnTo>
                      <a:pt x="32" y="106"/>
                    </a:lnTo>
                    <a:lnTo>
                      <a:pt x="39" y="108"/>
                    </a:lnTo>
                    <a:lnTo>
                      <a:pt x="42" y="98"/>
                    </a:lnTo>
                    <a:lnTo>
                      <a:pt x="49" y="90"/>
                    </a:lnTo>
                    <a:lnTo>
                      <a:pt x="53" y="96"/>
                    </a:lnTo>
                    <a:lnTo>
                      <a:pt x="60" y="103"/>
                    </a:lnTo>
                    <a:lnTo>
                      <a:pt x="65" y="119"/>
                    </a:lnTo>
                    <a:lnTo>
                      <a:pt x="66" y="130"/>
                    </a:lnTo>
                    <a:lnTo>
                      <a:pt x="71" y="131"/>
                    </a:lnTo>
                    <a:lnTo>
                      <a:pt x="76" y="110"/>
                    </a:lnTo>
                    <a:lnTo>
                      <a:pt x="85" y="107"/>
                    </a:lnTo>
                    <a:lnTo>
                      <a:pt x="91" y="117"/>
                    </a:lnTo>
                    <a:lnTo>
                      <a:pt x="98" y="124"/>
                    </a:lnTo>
                    <a:lnTo>
                      <a:pt x="107" y="129"/>
                    </a:lnTo>
                    <a:lnTo>
                      <a:pt x="105" y="107"/>
                    </a:lnTo>
                    <a:lnTo>
                      <a:pt x="98" y="77"/>
                    </a:lnTo>
                    <a:lnTo>
                      <a:pt x="91" y="66"/>
                    </a:lnTo>
                    <a:lnTo>
                      <a:pt x="88" y="54"/>
                    </a:lnTo>
                    <a:lnTo>
                      <a:pt x="105" y="66"/>
                    </a:lnTo>
                    <a:lnTo>
                      <a:pt x="108" y="71"/>
                    </a:lnTo>
                    <a:lnTo>
                      <a:pt x="113" y="71"/>
                    </a:lnTo>
                    <a:lnTo>
                      <a:pt x="119" y="65"/>
                    </a:lnTo>
                    <a:lnTo>
                      <a:pt x="128" y="64"/>
                    </a:lnTo>
                    <a:lnTo>
                      <a:pt x="126" y="56"/>
                    </a:lnTo>
                    <a:lnTo>
                      <a:pt x="114" y="48"/>
                    </a:lnTo>
                    <a:lnTo>
                      <a:pt x="107" y="33"/>
                    </a:lnTo>
                    <a:lnTo>
                      <a:pt x="107" y="26"/>
                    </a:lnTo>
                    <a:lnTo>
                      <a:pt x="98" y="21"/>
                    </a:lnTo>
                    <a:lnTo>
                      <a:pt x="74" y="12"/>
                    </a:lnTo>
                    <a:lnTo>
                      <a:pt x="61" y="8"/>
                    </a:lnTo>
                    <a:lnTo>
                      <a:pt x="55" y="8"/>
                    </a:lnTo>
                    <a:lnTo>
                      <a:pt x="4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90" name="Freeform 203"/>
              <p:cNvSpPr>
                <a:spLocks noChangeAspect="1"/>
              </p:cNvSpPr>
              <p:nvPr/>
            </p:nvSpPr>
            <p:spPr bwMode="gray">
              <a:xfrm>
                <a:off x="5110956" y="2894360"/>
                <a:ext cx="111125" cy="93663"/>
              </a:xfrm>
              <a:custGeom>
                <a:avLst/>
                <a:gdLst/>
                <a:ahLst/>
                <a:cxnLst>
                  <a:cxn ang="0">
                    <a:pos x="314" y="70"/>
                  </a:cxn>
                  <a:cxn ang="0">
                    <a:pos x="258" y="65"/>
                  </a:cxn>
                  <a:cxn ang="0">
                    <a:pos x="245" y="66"/>
                  </a:cxn>
                  <a:cxn ang="0">
                    <a:pos x="223" y="73"/>
                  </a:cxn>
                  <a:cxn ang="0">
                    <a:pos x="193" y="86"/>
                  </a:cxn>
                  <a:cxn ang="0">
                    <a:pos x="216" y="100"/>
                  </a:cxn>
                  <a:cxn ang="0">
                    <a:pos x="227" y="116"/>
                  </a:cxn>
                  <a:cxn ang="0">
                    <a:pos x="201" y="103"/>
                  </a:cxn>
                  <a:cxn ang="0">
                    <a:pos x="207" y="120"/>
                  </a:cxn>
                  <a:cxn ang="0">
                    <a:pos x="201" y="125"/>
                  </a:cxn>
                  <a:cxn ang="0">
                    <a:pos x="185" y="111"/>
                  </a:cxn>
                  <a:cxn ang="0">
                    <a:pos x="184" y="124"/>
                  </a:cxn>
                  <a:cxn ang="0">
                    <a:pos x="188" y="135"/>
                  </a:cxn>
                  <a:cxn ang="0">
                    <a:pos x="172" y="111"/>
                  </a:cxn>
                  <a:cxn ang="0">
                    <a:pos x="148" y="93"/>
                  </a:cxn>
                  <a:cxn ang="0">
                    <a:pos x="137" y="90"/>
                  </a:cxn>
                  <a:cxn ang="0">
                    <a:pos x="135" y="120"/>
                  </a:cxn>
                  <a:cxn ang="0">
                    <a:pos x="144" y="140"/>
                  </a:cxn>
                  <a:cxn ang="0">
                    <a:pos x="164" y="172"/>
                  </a:cxn>
                  <a:cxn ang="0">
                    <a:pos x="172" y="190"/>
                  </a:cxn>
                  <a:cxn ang="0">
                    <a:pos x="163" y="191"/>
                  </a:cxn>
                  <a:cxn ang="0">
                    <a:pos x="161" y="179"/>
                  </a:cxn>
                  <a:cxn ang="0">
                    <a:pos x="150" y="186"/>
                  </a:cxn>
                  <a:cxn ang="0">
                    <a:pos x="151" y="203"/>
                  </a:cxn>
                  <a:cxn ang="0">
                    <a:pos x="141" y="203"/>
                  </a:cxn>
                  <a:cxn ang="0">
                    <a:pos x="135" y="212"/>
                  </a:cxn>
                  <a:cxn ang="0">
                    <a:pos x="156" y="219"/>
                  </a:cxn>
                  <a:cxn ang="0">
                    <a:pos x="172" y="224"/>
                  </a:cxn>
                  <a:cxn ang="0">
                    <a:pos x="184" y="237"/>
                  </a:cxn>
                  <a:cxn ang="0">
                    <a:pos x="199" y="250"/>
                  </a:cxn>
                  <a:cxn ang="0">
                    <a:pos x="211" y="255"/>
                  </a:cxn>
                  <a:cxn ang="0">
                    <a:pos x="199" y="285"/>
                  </a:cxn>
                  <a:cxn ang="0">
                    <a:pos x="175" y="275"/>
                  </a:cxn>
                  <a:cxn ang="0">
                    <a:pos x="152" y="270"/>
                  </a:cxn>
                  <a:cxn ang="0">
                    <a:pos x="164" y="259"/>
                  </a:cxn>
                  <a:cxn ang="0">
                    <a:pos x="139" y="243"/>
                  </a:cxn>
                  <a:cxn ang="0">
                    <a:pos x="123" y="245"/>
                  </a:cxn>
                  <a:cxn ang="0">
                    <a:pos x="98" y="245"/>
                  </a:cxn>
                  <a:cxn ang="0">
                    <a:pos x="67" y="242"/>
                  </a:cxn>
                  <a:cxn ang="0">
                    <a:pos x="61" y="245"/>
                  </a:cxn>
                  <a:cxn ang="0">
                    <a:pos x="51" y="240"/>
                  </a:cxn>
                  <a:cxn ang="0">
                    <a:pos x="33" y="208"/>
                  </a:cxn>
                  <a:cxn ang="0">
                    <a:pos x="53" y="208"/>
                  </a:cxn>
                  <a:cxn ang="0">
                    <a:pos x="35" y="194"/>
                  </a:cxn>
                  <a:cxn ang="0">
                    <a:pos x="17" y="178"/>
                  </a:cxn>
                  <a:cxn ang="0">
                    <a:pos x="3" y="154"/>
                  </a:cxn>
                  <a:cxn ang="0">
                    <a:pos x="0" y="152"/>
                  </a:cxn>
                  <a:cxn ang="0">
                    <a:pos x="10" y="146"/>
                  </a:cxn>
                  <a:cxn ang="0">
                    <a:pos x="17" y="127"/>
                  </a:cxn>
                  <a:cxn ang="0">
                    <a:pos x="35" y="103"/>
                  </a:cxn>
                  <a:cxn ang="0">
                    <a:pos x="49" y="77"/>
                  </a:cxn>
                  <a:cxn ang="0">
                    <a:pos x="82" y="62"/>
                  </a:cxn>
                  <a:cxn ang="0">
                    <a:pos x="112" y="45"/>
                  </a:cxn>
                  <a:cxn ang="0">
                    <a:pos x="147" y="31"/>
                  </a:cxn>
                  <a:cxn ang="0">
                    <a:pos x="166" y="29"/>
                  </a:cxn>
                  <a:cxn ang="0">
                    <a:pos x="205" y="25"/>
                  </a:cxn>
                  <a:cxn ang="0">
                    <a:pos x="248" y="16"/>
                  </a:cxn>
                  <a:cxn ang="0">
                    <a:pos x="293" y="36"/>
                  </a:cxn>
                  <a:cxn ang="0">
                    <a:pos x="327" y="20"/>
                  </a:cxn>
                  <a:cxn ang="0">
                    <a:pos x="340" y="0"/>
                  </a:cxn>
                  <a:cxn ang="0">
                    <a:pos x="352" y="13"/>
                  </a:cxn>
                  <a:cxn ang="0">
                    <a:pos x="340" y="33"/>
                  </a:cxn>
                  <a:cxn ang="0">
                    <a:pos x="334" y="63"/>
                  </a:cxn>
                </a:cxnLst>
                <a:rect l="0" t="0" r="r" b="b"/>
                <a:pathLst>
                  <a:path w="352" h="293">
                    <a:moveTo>
                      <a:pt x="324" y="78"/>
                    </a:moveTo>
                    <a:lnTo>
                      <a:pt x="314" y="70"/>
                    </a:lnTo>
                    <a:lnTo>
                      <a:pt x="268" y="57"/>
                    </a:lnTo>
                    <a:lnTo>
                      <a:pt x="258" y="65"/>
                    </a:lnTo>
                    <a:lnTo>
                      <a:pt x="253" y="66"/>
                    </a:lnTo>
                    <a:lnTo>
                      <a:pt x="245" y="66"/>
                    </a:lnTo>
                    <a:lnTo>
                      <a:pt x="234" y="62"/>
                    </a:lnTo>
                    <a:lnTo>
                      <a:pt x="223" y="73"/>
                    </a:lnTo>
                    <a:lnTo>
                      <a:pt x="207" y="76"/>
                    </a:lnTo>
                    <a:lnTo>
                      <a:pt x="193" y="86"/>
                    </a:lnTo>
                    <a:lnTo>
                      <a:pt x="201" y="94"/>
                    </a:lnTo>
                    <a:lnTo>
                      <a:pt x="216" y="100"/>
                    </a:lnTo>
                    <a:lnTo>
                      <a:pt x="225" y="110"/>
                    </a:lnTo>
                    <a:lnTo>
                      <a:pt x="227" y="116"/>
                    </a:lnTo>
                    <a:lnTo>
                      <a:pt x="217" y="106"/>
                    </a:lnTo>
                    <a:lnTo>
                      <a:pt x="201" y="103"/>
                    </a:lnTo>
                    <a:lnTo>
                      <a:pt x="196" y="113"/>
                    </a:lnTo>
                    <a:lnTo>
                      <a:pt x="207" y="120"/>
                    </a:lnTo>
                    <a:lnTo>
                      <a:pt x="209" y="133"/>
                    </a:lnTo>
                    <a:lnTo>
                      <a:pt x="201" y="125"/>
                    </a:lnTo>
                    <a:lnTo>
                      <a:pt x="195" y="115"/>
                    </a:lnTo>
                    <a:lnTo>
                      <a:pt x="185" y="111"/>
                    </a:lnTo>
                    <a:lnTo>
                      <a:pt x="182" y="113"/>
                    </a:lnTo>
                    <a:lnTo>
                      <a:pt x="184" y="124"/>
                    </a:lnTo>
                    <a:lnTo>
                      <a:pt x="193" y="131"/>
                    </a:lnTo>
                    <a:lnTo>
                      <a:pt x="188" y="135"/>
                    </a:lnTo>
                    <a:lnTo>
                      <a:pt x="177" y="125"/>
                    </a:lnTo>
                    <a:lnTo>
                      <a:pt x="172" y="111"/>
                    </a:lnTo>
                    <a:lnTo>
                      <a:pt x="148" y="97"/>
                    </a:lnTo>
                    <a:lnTo>
                      <a:pt x="148" y="93"/>
                    </a:lnTo>
                    <a:lnTo>
                      <a:pt x="151" y="86"/>
                    </a:lnTo>
                    <a:lnTo>
                      <a:pt x="137" y="90"/>
                    </a:lnTo>
                    <a:lnTo>
                      <a:pt x="135" y="105"/>
                    </a:lnTo>
                    <a:lnTo>
                      <a:pt x="135" y="120"/>
                    </a:lnTo>
                    <a:lnTo>
                      <a:pt x="136" y="132"/>
                    </a:lnTo>
                    <a:lnTo>
                      <a:pt x="144" y="140"/>
                    </a:lnTo>
                    <a:lnTo>
                      <a:pt x="147" y="154"/>
                    </a:lnTo>
                    <a:lnTo>
                      <a:pt x="164" y="172"/>
                    </a:lnTo>
                    <a:lnTo>
                      <a:pt x="169" y="181"/>
                    </a:lnTo>
                    <a:lnTo>
                      <a:pt x="172" y="190"/>
                    </a:lnTo>
                    <a:lnTo>
                      <a:pt x="167" y="192"/>
                    </a:lnTo>
                    <a:lnTo>
                      <a:pt x="163" y="191"/>
                    </a:lnTo>
                    <a:lnTo>
                      <a:pt x="164" y="185"/>
                    </a:lnTo>
                    <a:lnTo>
                      <a:pt x="161" y="179"/>
                    </a:lnTo>
                    <a:lnTo>
                      <a:pt x="151" y="178"/>
                    </a:lnTo>
                    <a:lnTo>
                      <a:pt x="150" y="186"/>
                    </a:lnTo>
                    <a:lnTo>
                      <a:pt x="155" y="200"/>
                    </a:lnTo>
                    <a:lnTo>
                      <a:pt x="151" y="203"/>
                    </a:lnTo>
                    <a:lnTo>
                      <a:pt x="147" y="203"/>
                    </a:lnTo>
                    <a:lnTo>
                      <a:pt x="141" y="203"/>
                    </a:lnTo>
                    <a:lnTo>
                      <a:pt x="131" y="206"/>
                    </a:lnTo>
                    <a:lnTo>
                      <a:pt x="135" y="212"/>
                    </a:lnTo>
                    <a:lnTo>
                      <a:pt x="147" y="217"/>
                    </a:lnTo>
                    <a:lnTo>
                      <a:pt x="156" y="219"/>
                    </a:lnTo>
                    <a:lnTo>
                      <a:pt x="163" y="224"/>
                    </a:lnTo>
                    <a:lnTo>
                      <a:pt x="172" y="224"/>
                    </a:lnTo>
                    <a:lnTo>
                      <a:pt x="177" y="237"/>
                    </a:lnTo>
                    <a:lnTo>
                      <a:pt x="184" y="237"/>
                    </a:lnTo>
                    <a:lnTo>
                      <a:pt x="190" y="244"/>
                    </a:lnTo>
                    <a:lnTo>
                      <a:pt x="199" y="250"/>
                    </a:lnTo>
                    <a:lnTo>
                      <a:pt x="204" y="250"/>
                    </a:lnTo>
                    <a:lnTo>
                      <a:pt x="211" y="255"/>
                    </a:lnTo>
                    <a:lnTo>
                      <a:pt x="212" y="293"/>
                    </a:lnTo>
                    <a:lnTo>
                      <a:pt x="199" y="285"/>
                    </a:lnTo>
                    <a:lnTo>
                      <a:pt x="189" y="272"/>
                    </a:lnTo>
                    <a:lnTo>
                      <a:pt x="175" y="275"/>
                    </a:lnTo>
                    <a:lnTo>
                      <a:pt x="161" y="275"/>
                    </a:lnTo>
                    <a:lnTo>
                      <a:pt x="152" y="270"/>
                    </a:lnTo>
                    <a:lnTo>
                      <a:pt x="162" y="266"/>
                    </a:lnTo>
                    <a:lnTo>
                      <a:pt x="164" y="259"/>
                    </a:lnTo>
                    <a:lnTo>
                      <a:pt x="152" y="256"/>
                    </a:lnTo>
                    <a:lnTo>
                      <a:pt x="139" y="243"/>
                    </a:lnTo>
                    <a:lnTo>
                      <a:pt x="132" y="249"/>
                    </a:lnTo>
                    <a:lnTo>
                      <a:pt x="123" y="245"/>
                    </a:lnTo>
                    <a:lnTo>
                      <a:pt x="110" y="248"/>
                    </a:lnTo>
                    <a:lnTo>
                      <a:pt x="98" y="245"/>
                    </a:lnTo>
                    <a:lnTo>
                      <a:pt x="81" y="248"/>
                    </a:lnTo>
                    <a:lnTo>
                      <a:pt x="67" y="242"/>
                    </a:lnTo>
                    <a:lnTo>
                      <a:pt x="64" y="242"/>
                    </a:lnTo>
                    <a:lnTo>
                      <a:pt x="61" y="245"/>
                    </a:lnTo>
                    <a:lnTo>
                      <a:pt x="55" y="248"/>
                    </a:lnTo>
                    <a:lnTo>
                      <a:pt x="51" y="240"/>
                    </a:lnTo>
                    <a:lnTo>
                      <a:pt x="45" y="228"/>
                    </a:lnTo>
                    <a:lnTo>
                      <a:pt x="33" y="208"/>
                    </a:lnTo>
                    <a:lnTo>
                      <a:pt x="43" y="210"/>
                    </a:lnTo>
                    <a:lnTo>
                      <a:pt x="53" y="208"/>
                    </a:lnTo>
                    <a:lnTo>
                      <a:pt x="49" y="200"/>
                    </a:lnTo>
                    <a:lnTo>
                      <a:pt x="35" y="194"/>
                    </a:lnTo>
                    <a:lnTo>
                      <a:pt x="33" y="203"/>
                    </a:lnTo>
                    <a:lnTo>
                      <a:pt x="17" y="178"/>
                    </a:lnTo>
                    <a:lnTo>
                      <a:pt x="7" y="170"/>
                    </a:lnTo>
                    <a:lnTo>
                      <a:pt x="3" y="154"/>
                    </a:lnTo>
                    <a:lnTo>
                      <a:pt x="1" y="152"/>
                    </a:lnTo>
                    <a:lnTo>
                      <a:pt x="0" y="152"/>
                    </a:lnTo>
                    <a:lnTo>
                      <a:pt x="1" y="152"/>
                    </a:lnTo>
                    <a:lnTo>
                      <a:pt x="10" y="146"/>
                    </a:lnTo>
                    <a:lnTo>
                      <a:pt x="15" y="140"/>
                    </a:lnTo>
                    <a:lnTo>
                      <a:pt x="17" y="127"/>
                    </a:lnTo>
                    <a:lnTo>
                      <a:pt x="27" y="120"/>
                    </a:lnTo>
                    <a:lnTo>
                      <a:pt x="35" y="103"/>
                    </a:lnTo>
                    <a:lnTo>
                      <a:pt x="49" y="92"/>
                    </a:lnTo>
                    <a:lnTo>
                      <a:pt x="49" y="77"/>
                    </a:lnTo>
                    <a:lnTo>
                      <a:pt x="46" y="67"/>
                    </a:lnTo>
                    <a:lnTo>
                      <a:pt x="82" y="62"/>
                    </a:lnTo>
                    <a:lnTo>
                      <a:pt x="93" y="52"/>
                    </a:lnTo>
                    <a:lnTo>
                      <a:pt x="112" y="45"/>
                    </a:lnTo>
                    <a:lnTo>
                      <a:pt x="132" y="45"/>
                    </a:lnTo>
                    <a:lnTo>
                      <a:pt x="147" y="31"/>
                    </a:lnTo>
                    <a:lnTo>
                      <a:pt x="153" y="29"/>
                    </a:lnTo>
                    <a:lnTo>
                      <a:pt x="166" y="29"/>
                    </a:lnTo>
                    <a:lnTo>
                      <a:pt x="183" y="25"/>
                    </a:lnTo>
                    <a:lnTo>
                      <a:pt x="205" y="25"/>
                    </a:lnTo>
                    <a:lnTo>
                      <a:pt x="236" y="16"/>
                    </a:lnTo>
                    <a:lnTo>
                      <a:pt x="248" y="16"/>
                    </a:lnTo>
                    <a:lnTo>
                      <a:pt x="258" y="24"/>
                    </a:lnTo>
                    <a:lnTo>
                      <a:pt x="293" y="36"/>
                    </a:lnTo>
                    <a:lnTo>
                      <a:pt x="313" y="33"/>
                    </a:lnTo>
                    <a:lnTo>
                      <a:pt x="327" y="20"/>
                    </a:lnTo>
                    <a:lnTo>
                      <a:pt x="329" y="1"/>
                    </a:lnTo>
                    <a:lnTo>
                      <a:pt x="340" y="0"/>
                    </a:lnTo>
                    <a:lnTo>
                      <a:pt x="343" y="6"/>
                    </a:lnTo>
                    <a:lnTo>
                      <a:pt x="352" y="13"/>
                    </a:lnTo>
                    <a:lnTo>
                      <a:pt x="351" y="24"/>
                    </a:lnTo>
                    <a:lnTo>
                      <a:pt x="340" y="33"/>
                    </a:lnTo>
                    <a:lnTo>
                      <a:pt x="338" y="49"/>
                    </a:lnTo>
                    <a:lnTo>
                      <a:pt x="334" y="63"/>
                    </a:lnTo>
                    <a:lnTo>
                      <a:pt x="324" y="7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91" name="Freeform 204"/>
              <p:cNvSpPr>
                <a:spLocks noChangeAspect="1"/>
              </p:cNvSpPr>
              <p:nvPr/>
            </p:nvSpPr>
            <p:spPr bwMode="gray">
              <a:xfrm>
                <a:off x="5039519" y="2727672"/>
                <a:ext cx="117475" cy="69850"/>
              </a:xfrm>
              <a:custGeom>
                <a:avLst/>
                <a:gdLst/>
                <a:ahLst/>
                <a:cxnLst>
                  <a:cxn ang="0">
                    <a:pos x="71" y="47"/>
                  </a:cxn>
                  <a:cxn ang="0">
                    <a:pos x="128" y="64"/>
                  </a:cxn>
                  <a:cxn ang="0">
                    <a:pos x="147" y="44"/>
                  </a:cxn>
                  <a:cxn ang="0">
                    <a:pos x="194" y="26"/>
                  </a:cxn>
                  <a:cxn ang="0">
                    <a:pos x="225" y="24"/>
                  </a:cxn>
                  <a:cxn ang="0">
                    <a:pos x="240" y="10"/>
                  </a:cxn>
                  <a:cxn ang="0">
                    <a:pos x="273" y="2"/>
                  </a:cxn>
                  <a:cxn ang="0">
                    <a:pos x="300" y="5"/>
                  </a:cxn>
                  <a:cxn ang="0">
                    <a:pos x="329" y="12"/>
                  </a:cxn>
                  <a:cxn ang="0">
                    <a:pos x="356" y="29"/>
                  </a:cxn>
                  <a:cxn ang="0">
                    <a:pos x="369" y="48"/>
                  </a:cxn>
                  <a:cxn ang="0">
                    <a:pos x="357" y="62"/>
                  </a:cxn>
                  <a:cxn ang="0">
                    <a:pos x="335" y="69"/>
                  </a:cxn>
                  <a:cxn ang="0">
                    <a:pos x="324" y="86"/>
                  </a:cxn>
                  <a:cxn ang="0">
                    <a:pos x="316" y="108"/>
                  </a:cxn>
                  <a:cxn ang="0">
                    <a:pos x="298" y="135"/>
                  </a:cxn>
                  <a:cxn ang="0">
                    <a:pos x="284" y="161"/>
                  </a:cxn>
                  <a:cxn ang="0">
                    <a:pos x="260" y="185"/>
                  </a:cxn>
                  <a:cxn ang="0">
                    <a:pos x="225" y="195"/>
                  </a:cxn>
                  <a:cxn ang="0">
                    <a:pos x="209" y="193"/>
                  </a:cxn>
                  <a:cxn ang="0">
                    <a:pos x="181" y="204"/>
                  </a:cxn>
                  <a:cxn ang="0">
                    <a:pos x="160" y="209"/>
                  </a:cxn>
                  <a:cxn ang="0">
                    <a:pos x="133" y="218"/>
                  </a:cxn>
                  <a:cxn ang="0">
                    <a:pos x="102" y="223"/>
                  </a:cxn>
                  <a:cxn ang="0">
                    <a:pos x="76" y="210"/>
                  </a:cxn>
                  <a:cxn ang="0">
                    <a:pos x="50" y="188"/>
                  </a:cxn>
                  <a:cxn ang="0">
                    <a:pos x="28" y="167"/>
                  </a:cxn>
                  <a:cxn ang="0">
                    <a:pos x="15" y="140"/>
                  </a:cxn>
                  <a:cxn ang="0">
                    <a:pos x="0" y="136"/>
                  </a:cxn>
                  <a:cxn ang="0">
                    <a:pos x="21" y="123"/>
                  </a:cxn>
                  <a:cxn ang="0">
                    <a:pos x="20" y="102"/>
                  </a:cxn>
                  <a:cxn ang="0">
                    <a:pos x="22" y="75"/>
                  </a:cxn>
                  <a:cxn ang="0">
                    <a:pos x="53" y="67"/>
                  </a:cxn>
                  <a:cxn ang="0">
                    <a:pos x="58" y="39"/>
                  </a:cxn>
                </a:cxnLst>
                <a:rect l="0" t="0" r="r" b="b"/>
                <a:pathLst>
                  <a:path w="369" h="223">
                    <a:moveTo>
                      <a:pt x="58" y="39"/>
                    </a:moveTo>
                    <a:lnTo>
                      <a:pt x="71" y="47"/>
                    </a:lnTo>
                    <a:lnTo>
                      <a:pt x="95" y="65"/>
                    </a:lnTo>
                    <a:lnTo>
                      <a:pt x="128" y="64"/>
                    </a:lnTo>
                    <a:lnTo>
                      <a:pt x="134" y="64"/>
                    </a:lnTo>
                    <a:lnTo>
                      <a:pt x="147" y="44"/>
                    </a:lnTo>
                    <a:lnTo>
                      <a:pt x="178" y="35"/>
                    </a:lnTo>
                    <a:lnTo>
                      <a:pt x="194" y="26"/>
                    </a:lnTo>
                    <a:lnTo>
                      <a:pt x="211" y="32"/>
                    </a:lnTo>
                    <a:lnTo>
                      <a:pt x="225" y="24"/>
                    </a:lnTo>
                    <a:lnTo>
                      <a:pt x="235" y="22"/>
                    </a:lnTo>
                    <a:lnTo>
                      <a:pt x="240" y="10"/>
                    </a:lnTo>
                    <a:lnTo>
                      <a:pt x="255" y="1"/>
                    </a:lnTo>
                    <a:lnTo>
                      <a:pt x="273" y="2"/>
                    </a:lnTo>
                    <a:lnTo>
                      <a:pt x="285" y="0"/>
                    </a:lnTo>
                    <a:lnTo>
                      <a:pt x="300" y="5"/>
                    </a:lnTo>
                    <a:lnTo>
                      <a:pt x="317" y="15"/>
                    </a:lnTo>
                    <a:lnTo>
                      <a:pt x="329" y="12"/>
                    </a:lnTo>
                    <a:lnTo>
                      <a:pt x="344" y="19"/>
                    </a:lnTo>
                    <a:lnTo>
                      <a:pt x="356" y="29"/>
                    </a:lnTo>
                    <a:lnTo>
                      <a:pt x="365" y="38"/>
                    </a:lnTo>
                    <a:lnTo>
                      <a:pt x="369" y="48"/>
                    </a:lnTo>
                    <a:lnTo>
                      <a:pt x="365" y="55"/>
                    </a:lnTo>
                    <a:lnTo>
                      <a:pt x="357" y="62"/>
                    </a:lnTo>
                    <a:lnTo>
                      <a:pt x="350" y="62"/>
                    </a:lnTo>
                    <a:lnTo>
                      <a:pt x="335" y="69"/>
                    </a:lnTo>
                    <a:lnTo>
                      <a:pt x="326" y="78"/>
                    </a:lnTo>
                    <a:lnTo>
                      <a:pt x="324" y="86"/>
                    </a:lnTo>
                    <a:lnTo>
                      <a:pt x="318" y="97"/>
                    </a:lnTo>
                    <a:lnTo>
                      <a:pt x="316" y="108"/>
                    </a:lnTo>
                    <a:lnTo>
                      <a:pt x="303" y="121"/>
                    </a:lnTo>
                    <a:lnTo>
                      <a:pt x="298" y="135"/>
                    </a:lnTo>
                    <a:lnTo>
                      <a:pt x="291" y="151"/>
                    </a:lnTo>
                    <a:lnTo>
                      <a:pt x="284" y="161"/>
                    </a:lnTo>
                    <a:lnTo>
                      <a:pt x="276" y="178"/>
                    </a:lnTo>
                    <a:lnTo>
                      <a:pt x="260" y="185"/>
                    </a:lnTo>
                    <a:lnTo>
                      <a:pt x="228" y="195"/>
                    </a:lnTo>
                    <a:lnTo>
                      <a:pt x="225" y="195"/>
                    </a:lnTo>
                    <a:lnTo>
                      <a:pt x="221" y="188"/>
                    </a:lnTo>
                    <a:lnTo>
                      <a:pt x="209" y="193"/>
                    </a:lnTo>
                    <a:lnTo>
                      <a:pt x="197" y="193"/>
                    </a:lnTo>
                    <a:lnTo>
                      <a:pt x="181" y="204"/>
                    </a:lnTo>
                    <a:lnTo>
                      <a:pt x="166" y="204"/>
                    </a:lnTo>
                    <a:lnTo>
                      <a:pt x="160" y="209"/>
                    </a:lnTo>
                    <a:lnTo>
                      <a:pt x="145" y="210"/>
                    </a:lnTo>
                    <a:lnTo>
                      <a:pt x="133" y="218"/>
                    </a:lnTo>
                    <a:lnTo>
                      <a:pt x="119" y="222"/>
                    </a:lnTo>
                    <a:lnTo>
                      <a:pt x="102" y="223"/>
                    </a:lnTo>
                    <a:lnTo>
                      <a:pt x="87" y="214"/>
                    </a:lnTo>
                    <a:lnTo>
                      <a:pt x="76" y="210"/>
                    </a:lnTo>
                    <a:lnTo>
                      <a:pt x="65" y="195"/>
                    </a:lnTo>
                    <a:lnTo>
                      <a:pt x="50" y="188"/>
                    </a:lnTo>
                    <a:lnTo>
                      <a:pt x="41" y="172"/>
                    </a:lnTo>
                    <a:lnTo>
                      <a:pt x="28" y="167"/>
                    </a:lnTo>
                    <a:lnTo>
                      <a:pt x="20" y="153"/>
                    </a:lnTo>
                    <a:lnTo>
                      <a:pt x="15" y="140"/>
                    </a:lnTo>
                    <a:lnTo>
                      <a:pt x="7" y="136"/>
                    </a:lnTo>
                    <a:lnTo>
                      <a:pt x="0" y="136"/>
                    </a:lnTo>
                    <a:lnTo>
                      <a:pt x="10" y="125"/>
                    </a:lnTo>
                    <a:lnTo>
                      <a:pt x="21" y="123"/>
                    </a:lnTo>
                    <a:lnTo>
                      <a:pt x="20" y="112"/>
                    </a:lnTo>
                    <a:lnTo>
                      <a:pt x="20" y="102"/>
                    </a:lnTo>
                    <a:lnTo>
                      <a:pt x="28" y="83"/>
                    </a:lnTo>
                    <a:lnTo>
                      <a:pt x="22" y="75"/>
                    </a:lnTo>
                    <a:lnTo>
                      <a:pt x="26" y="67"/>
                    </a:lnTo>
                    <a:lnTo>
                      <a:pt x="53" y="67"/>
                    </a:lnTo>
                    <a:lnTo>
                      <a:pt x="58" y="59"/>
                    </a:lnTo>
                    <a:lnTo>
                      <a:pt x="58" y="3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92" name="Freeform 205"/>
              <p:cNvSpPr>
                <a:spLocks noChangeAspect="1"/>
              </p:cNvSpPr>
              <p:nvPr/>
            </p:nvSpPr>
            <p:spPr bwMode="gray">
              <a:xfrm>
                <a:off x="5004594" y="2549872"/>
                <a:ext cx="173038" cy="163513"/>
              </a:xfrm>
              <a:custGeom>
                <a:avLst/>
                <a:gdLst/>
                <a:ahLst/>
                <a:cxnLst>
                  <a:cxn ang="0">
                    <a:pos x="521" y="323"/>
                  </a:cxn>
                  <a:cxn ang="0">
                    <a:pos x="540" y="357"/>
                  </a:cxn>
                  <a:cxn ang="0">
                    <a:pos x="540" y="397"/>
                  </a:cxn>
                  <a:cxn ang="0">
                    <a:pos x="488" y="444"/>
                  </a:cxn>
                  <a:cxn ang="0">
                    <a:pos x="470" y="509"/>
                  </a:cxn>
                  <a:cxn ang="0">
                    <a:pos x="446" y="506"/>
                  </a:cxn>
                  <a:cxn ang="0">
                    <a:pos x="416" y="483"/>
                  </a:cxn>
                  <a:cxn ang="0">
                    <a:pos x="379" y="488"/>
                  </a:cxn>
                  <a:cxn ang="0">
                    <a:pos x="343" y="487"/>
                  </a:cxn>
                  <a:cxn ang="0">
                    <a:pos x="317" y="498"/>
                  </a:cxn>
                  <a:cxn ang="0">
                    <a:pos x="291" y="473"/>
                  </a:cxn>
                  <a:cxn ang="0">
                    <a:pos x="259" y="475"/>
                  </a:cxn>
                  <a:cxn ang="0">
                    <a:pos x="212" y="433"/>
                  </a:cxn>
                  <a:cxn ang="0">
                    <a:pos x="198" y="412"/>
                  </a:cxn>
                  <a:cxn ang="0">
                    <a:pos x="152" y="407"/>
                  </a:cxn>
                  <a:cxn ang="0">
                    <a:pos x="136" y="418"/>
                  </a:cxn>
                  <a:cxn ang="0">
                    <a:pos x="121" y="386"/>
                  </a:cxn>
                  <a:cxn ang="0">
                    <a:pos x="99" y="370"/>
                  </a:cxn>
                  <a:cxn ang="0">
                    <a:pos x="65" y="357"/>
                  </a:cxn>
                  <a:cxn ang="0">
                    <a:pos x="34" y="363"/>
                  </a:cxn>
                  <a:cxn ang="0">
                    <a:pos x="43" y="316"/>
                  </a:cxn>
                  <a:cxn ang="0">
                    <a:pos x="23" y="269"/>
                  </a:cxn>
                  <a:cxn ang="0">
                    <a:pos x="20" y="233"/>
                  </a:cxn>
                  <a:cxn ang="0">
                    <a:pos x="1" y="190"/>
                  </a:cxn>
                  <a:cxn ang="0">
                    <a:pos x="11" y="158"/>
                  </a:cxn>
                  <a:cxn ang="0">
                    <a:pos x="4" y="111"/>
                  </a:cxn>
                  <a:cxn ang="0">
                    <a:pos x="21" y="105"/>
                  </a:cxn>
                  <a:cxn ang="0">
                    <a:pos x="16" y="86"/>
                  </a:cxn>
                  <a:cxn ang="0">
                    <a:pos x="38" y="74"/>
                  </a:cxn>
                  <a:cxn ang="0">
                    <a:pos x="102" y="53"/>
                  </a:cxn>
                  <a:cxn ang="0">
                    <a:pos x="172" y="9"/>
                  </a:cxn>
                  <a:cxn ang="0">
                    <a:pos x="239" y="3"/>
                  </a:cxn>
                  <a:cxn ang="0">
                    <a:pos x="254" y="21"/>
                  </a:cxn>
                  <a:cxn ang="0">
                    <a:pos x="250" y="50"/>
                  </a:cxn>
                  <a:cxn ang="0">
                    <a:pos x="262" y="45"/>
                  </a:cxn>
                  <a:cxn ang="0">
                    <a:pos x="290" y="42"/>
                  </a:cxn>
                  <a:cxn ang="0">
                    <a:pos x="378" y="52"/>
                  </a:cxn>
                  <a:cxn ang="0">
                    <a:pos x="477" y="42"/>
                  </a:cxn>
                  <a:cxn ang="0">
                    <a:pos x="515" y="74"/>
                  </a:cxn>
                  <a:cxn ang="0">
                    <a:pos x="534" y="163"/>
                  </a:cxn>
                  <a:cxn ang="0">
                    <a:pos x="522" y="212"/>
                  </a:cxn>
                  <a:cxn ang="0">
                    <a:pos x="502" y="245"/>
                  </a:cxn>
                </a:cxnLst>
                <a:rect l="0" t="0" r="r" b="b"/>
                <a:pathLst>
                  <a:path w="545" h="511">
                    <a:moveTo>
                      <a:pt x="513" y="298"/>
                    </a:moveTo>
                    <a:lnTo>
                      <a:pt x="520" y="311"/>
                    </a:lnTo>
                    <a:lnTo>
                      <a:pt x="521" y="323"/>
                    </a:lnTo>
                    <a:lnTo>
                      <a:pt x="528" y="342"/>
                    </a:lnTo>
                    <a:lnTo>
                      <a:pt x="529" y="346"/>
                    </a:lnTo>
                    <a:lnTo>
                      <a:pt x="540" y="357"/>
                    </a:lnTo>
                    <a:lnTo>
                      <a:pt x="539" y="368"/>
                    </a:lnTo>
                    <a:lnTo>
                      <a:pt x="545" y="382"/>
                    </a:lnTo>
                    <a:lnTo>
                      <a:pt x="540" y="397"/>
                    </a:lnTo>
                    <a:lnTo>
                      <a:pt x="522" y="412"/>
                    </a:lnTo>
                    <a:lnTo>
                      <a:pt x="502" y="425"/>
                    </a:lnTo>
                    <a:lnTo>
                      <a:pt x="488" y="444"/>
                    </a:lnTo>
                    <a:lnTo>
                      <a:pt x="470" y="482"/>
                    </a:lnTo>
                    <a:lnTo>
                      <a:pt x="468" y="497"/>
                    </a:lnTo>
                    <a:lnTo>
                      <a:pt x="470" y="509"/>
                    </a:lnTo>
                    <a:lnTo>
                      <a:pt x="461" y="511"/>
                    </a:lnTo>
                    <a:lnTo>
                      <a:pt x="456" y="510"/>
                    </a:lnTo>
                    <a:lnTo>
                      <a:pt x="446" y="506"/>
                    </a:lnTo>
                    <a:lnTo>
                      <a:pt x="435" y="498"/>
                    </a:lnTo>
                    <a:lnTo>
                      <a:pt x="426" y="491"/>
                    </a:lnTo>
                    <a:lnTo>
                      <a:pt x="416" y="483"/>
                    </a:lnTo>
                    <a:lnTo>
                      <a:pt x="403" y="482"/>
                    </a:lnTo>
                    <a:lnTo>
                      <a:pt x="391" y="483"/>
                    </a:lnTo>
                    <a:lnTo>
                      <a:pt x="379" y="488"/>
                    </a:lnTo>
                    <a:lnTo>
                      <a:pt x="372" y="494"/>
                    </a:lnTo>
                    <a:lnTo>
                      <a:pt x="362" y="487"/>
                    </a:lnTo>
                    <a:lnTo>
                      <a:pt x="343" y="487"/>
                    </a:lnTo>
                    <a:lnTo>
                      <a:pt x="334" y="495"/>
                    </a:lnTo>
                    <a:lnTo>
                      <a:pt x="324" y="500"/>
                    </a:lnTo>
                    <a:lnTo>
                      <a:pt x="317" y="498"/>
                    </a:lnTo>
                    <a:lnTo>
                      <a:pt x="309" y="489"/>
                    </a:lnTo>
                    <a:lnTo>
                      <a:pt x="300" y="479"/>
                    </a:lnTo>
                    <a:lnTo>
                      <a:pt x="291" y="473"/>
                    </a:lnTo>
                    <a:lnTo>
                      <a:pt x="281" y="478"/>
                    </a:lnTo>
                    <a:lnTo>
                      <a:pt x="270" y="481"/>
                    </a:lnTo>
                    <a:lnTo>
                      <a:pt x="259" y="475"/>
                    </a:lnTo>
                    <a:lnTo>
                      <a:pt x="241" y="466"/>
                    </a:lnTo>
                    <a:lnTo>
                      <a:pt x="221" y="438"/>
                    </a:lnTo>
                    <a:lnTo>
                      <a:pt x="212" y="433"/>
                    </a:lnTo>
                    <a:lnTo>
                      <a:pt x="207" y="435"/>
                    </a:lnTo>
                    <a:lnTo>
                      <a:pt x="198" y="428"/>
                    </a:lnTo>
                    <a:lnTo>
                      <a:pt x="198" y="412"/>
                    </a:lnTo>
                    <a:lnTo>
                      <a:pt x="178" y="409"/>
                    </a:lnTo>
                    <a:lnTo>
                      <a:pt x="153" y="401"/>
                    </a:lnTo>
                    <a:lnTo>
                      <a:pt x="152" y="407"/>
                    </a:lnTo>
                    <a:lnTo>
                      <a:pt x="155" y="413"/>
                    </a:lnTo>
                    <a:lnTo>
                      <a:pt x="144" y="421"/>
                    </a:lnTo>
                    <a:lnTo>
                      <a:pt x="136" y="418"/>
                    </a:lnTo>
                    <a:lnTo>
                      <a:pt x="117" y="400"/>
                    </a:lnTo>
                    <a:lnTo>
                      <a:pt x="121" y="389"/>
                    </a:lnTo>
                    <a:lnTo>
                      <a:pt x="121" y="386"/>
                    </a:lnTo>
                    <a:lnTo>
                      <a:pt x="120" y="384"/>
                    </a:lnTo>
                    <a:lnTo>
                      <a:pt x="109" y="382"/>
                    </a:lnTo>
                    <a:lnTo>
                      <a:pt x="99" y="370"/>
                    </a:lnTo>
                    <a:lnTo>
                      <a:pt x="79" y="365"/>
                    </a:lnTo>
                    <a:lnTo>
                      <a:pt x="71" y="366"/>
                    </a:lnTo>
                    <a:lnTo>
                      <a:pt x="65" y="357"/>
                    </a:lnTo>
                    <a:lnTo>
                      <a:pt x="55" y="352"/>
                    </a:lnTo>
                    <a:lnTo>
                      <a:pt x="40" y="366"/>
                    </a:lnTo>
                    <a:lnTo>
                      <a:pt x="34" y="363"/>
                    </a:lnTo>
                    <a:lnTo>
                      <a:pt x="38" y="354"/>
                    </a:lnTo>
                    <a:lnTo>
                      <a:pt x="42" y="337"/>
                    </a:lnTo>
                    <a:lnTo>
                      <a:pt x="43" y="316"/>
                    </a:lnTo>
                    <a:lnTo>
                      <a:pt x="42" y="312"/>
                    </a:lnTo>
                    <a:lnTo>
                      <a:pt x="26" y="293"/>
                    </a:lnTo>
                    <a:lnTo>
                      <a:pt x="23" y="269"/>
                    </a:lnTo>
                    <a:lnTo>
                      <a:pt x="23" y="258"/>
                    </a:lnTo>
                    <a:lnTo>
                      <a:pt x="22" y="242"/>
                    </a:lnTo>
                    <a:lnTo>
                      <a:pt x="20" y="233"/>
                    </a:lnTo>
                    <a:lnTo>
                      <a:pt x="17" y="209"/>
                    </a:lnTo>
                    <a:lnTo>
                      <a:pt x="16" y="201"/>
                    </a:lnTo>
                    <a:lnTo>
                      <a:pt x="1" y="190"/>
                    </a:lnTo>
                    <a:lnTo>
                      <a:pt x="0" y="182"/>
                    </a:lnTo>
                    <a:lnTo>
                      <a:pt x="5" y="170"/>
                    </a:lnTo>
                    <a:lnTo>
                      <a:pt x="11" y="158"/>
                    </a:lnTo>
                    <a:lnTo>
                      <a:pt x="12" y="145"/>
                    </a:lnTo>
                    <a:lnTo>
                      <a:pt x="12" y="128"/>
                    </a:lnTo>
                    <a:lnTo>
                      <a:pt x="4" y="111"/>
                    </a:lnTo>
                    <a:lnTo>
                      <a:pt x="1" y="102"/>
                    </a:lnTo>
                    <a:lnTo>
                      <a:pt x="18" y="110"/>
                    </a:lnTo>
                    <a:lnTo>
                      <a:pt x="21" y="105"/>
                    </a:lnTo>
                    <a:lnTo>
                      <a:pt x="21" y="96"/>
                    </a:lnTo>
                    <a:lnTo>
                      <a:pt x="7" y="93"/>
                    </a:lnTo>
                    <a:lnTo>
                      <a:pt x="16" y="86"/>
                    </a:lnTo>
                    <a:lnTo>
                      <a:pt x="26" y="83"/>
                    </a:lnTo>
                    <a:lnTo>
                      <a:pt x="27" y="86"/>
                    </a:lnTo>
                    <a:lnTo>
                      <a:pt x="38" y="74"/>
                    </a:lnTo>
                    <a:lnTo>
                      <a:pt x="51" y="67"/>
                    </a:lnTo>
                    <a:lnTo>
                      <a:pt x="70" y="63"/>
                    </a:lnTo>
                    <a:lnTo>
                      <a:pt x="102" y="53"/>
                    </a:lnTo>
                    <a:lnTo>
                      <a:pt x="134" y="26"/>
                    </a:lnTo>
                    <a:lnTo>
                      <a:pt x="149" y="21"/>
                    </a:lnTo>
                    <a:lnTo>
                      <a:pt x="172" y="9"/>
                    </a:lnTo>
                    <a:lnTo>
                      <a:pt x="215" y="0"/>
                    </a:lnTo>
                    <a:lnTo>
                      <a:pt x="228" y="0"/>
                    </a:lnTo>
                    <a:lnTo>
                      <a:pt x="239" y="3"/>
                    </a:lnTo>
                    <a:lnTo>
                      <a:pt x="248" y="7"/>
                    </a:lnTo>
                    <a:lnTo>
                      <a:pt x="255" y="15"/>
                    </a:lnTo>
                    <a:lnTo>
                      <a:pt x="254" y="21"/>
                    </a:lnTo>
                    <a:lnTo>
                      <a:pt x="236" y="10"/>
                    </a:lnTo>
                    <a:lnTo>
                      <a:pt x="237" y="16"/>
                    </a:lnTo>
                    <a:lnTo>
                      <a:pt x="250" y="50"/>
                    </a:lnTo>
                    <a:lnTo>
                      <a:pt x="257" y="52"/>
                    </a:lnTo>
                    <a:lnTo>
                      <a:pt x="258" y="48"/>
                    </a:lnTo>
                    <a:lnTo>
                      <a:pt x="262" y="45"/>
                    </a:lnTo>
                    <a:lnTo>
                      <a:pt x="266" y="48"/>
                    </a:lnTo>
                    <a:lnTo>
                      <a:pt x="276" y="45"/>
                    </a:lnTo>
                    <a:lnTo>
                      <a:pt x="290" y="42"/>
                    </a:lnTo>
                    <a:lnTo>
                      <a:pt x="300" y="36"/>
                    </a:lnTo>
                    <a:lnTo>
                      <a:pt x="314" y="41"/>
                    </a:lnTo>
                    <a:lnTo>
                      <a:pt x="378" y="52"/>
                    </a:lnTo>
                    <a:lnTo>
                      <a:pt x="426" y="51"/>
                    </a:lnTo>
                    <a:lnTo>
                      <a:pt x="453" y="45"/>
                    </a:lnTo>
                    <a:lnTo>
                      <a:pt x="477" y="42"/>
                    </a:lnTo>
                    <a:lnTo>
                      <a:pt x="491" y="50"/>
                    </a:lnTo>
                    <a:lnTo>
                      <a:pt x="510" y="63"/>
                    </a:lnTo>
                    <a:lnTo>
                      <a:pt x="515" y="74"/>
                    </a:lnTo>
                    <a:lnTo>
                      <a:pt x="515" y="81"/>
                    </a:lnTo>
                    <a:lnTo>
                      <a:pt x="516" y="91"/>
                    </a:lnTo>
                    <a:lnTo>
                      <a:pt x="534" y="163"/>
                    </a:lnTo>
                    <a:lnTo>
                      <a:pt x="534" y="179"/>
                    </a:lnTo>
                    <a:lnTo>
                      <a:pt x="533" y="196"/>
                    </a:lnTo>
                    <a:lnTo>
                      <a:pt x="522" y="212"/>
                    </a:lnTo>
                    <a:lnTo>
                      <a:pt x="507" y="220"/>
                    </a:lnTo>
                    <a:lnTo>
                      <a:pt x="496" y="234"/>
                    </a:lnTo>
                    <a:lnTo>
                      <a:pt x="502" y="245"/>
                    </a:lnTo>
                    <a:lnTo>
                      <a:pt x="517" y="257"/>
                    </a:lnTo>
                    <a:lnTo>
                      <a:pt x="513" y="2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93" name="Freeform 206"/>
              <p:cNvSpPr>
                <a:spLocks noChangeAspect="1"/>
              </p:cNvSpPr>
              <p:nvPr/>
            </p:nvSpPr>
            <p:spPr bwMode="gray">
              <a:xfrm>
                <a:off x="5123656" y="2449860"/>
                <a:ext cx="128588" cy="76200"/>
              </a:xfrm>
              <a:custGeom>
                <a:avLst/>
                <a:gdLst/>
                <a:ahLst/>
                <a:cxnLst>
                  <a:cxn ang="0">
                    <a:pos x="0" y="184"/>
                  </a:cxn>
                  <a:cxn ang="0">
                    <a:pos x="12" y="118"/>
                  </a:cxn>
                  <a:cxn ang="0">
                    <a:pos x="24" y="93"/>
                  </a:cxn>
                  <a:cxn ang="0">
                    <a:pos x="33" y="64"/>
                  </a:cxn>
                  <a:cxn ang="0">
                    <a:pos x="51" y="44"/>
                  </a:cxn>
                  <a:cxn ang="0">
                    <a:pos x="86" y="33"/>
                  </a:cxn>
                  <a:cxn ang="0">
                    <a:pos x="113" y="68"/>
                  </a:cxn>
                  <a:cxn ang="0">
                    <a:pos x="119" y="86"/>
                  </a:cxn>
                  <a:cxn ang="0">
                    <a:pos x="125" y="92"/>
                  </a:cxn>
                  <a:cxn ang="0">
                    <a:pos x="147" y="108"/>
                  </a:cxn>
                  <a:cxn ang="0">
                    <a:pos x="169" y="102"/>
                  </a:cxn>
                  <a:cxn ang="0">
                    <a:pos x="174" y="113"/>
                  </a:cxn>
                  <a:cxn ang="0">
                    <a:pos x="181" y="92"/>
                  </a:cxn>
                  <a:cxn ang="0">
                    <a:pos x="185" y="21"/>
                  </a:cxn>
                  <a:cxn ang="0">
                    <a:pos x="200" y="14"/>
                  </a:cxn>
                  <a:cxn ang="0">
                    <a:pos x="239" y="0"/>
                  </a:cxn>
                  <a:cxn ang="0">
                    <a:pos x="269" y="15"/>
                  </a:cxn>
                  <a:cxn ang="0">
                    <a:pos x="288" y="30"/>
                  </a:cxn>
                  <a:cxn ang="0">
                    <a:pos x="318" y="49"/>
                  </a:cxn>
                  <a:cxn ang="0">
                    <a:pos x="341" y="44"/>
                  </a:cxn>
                  <a:cxn ang="0">
                    <a:pos x="359" y="49"/>
                  </a:cxn>
                  <a:cxn ang="0">
                    <a:pos x="368" y="63"/>
                  </a:cxn>
                  <a:cxn ang="0">
                    <a:pos x="379" y="74"/>
                  </a:cxn>
                  <a:cxn ang="0">
                    <a:pos x="375" y="106"/>
                  </a:cxn>
                  <a:cxn ang="0">
                    <a:pos x="380" y="116"/>
                  </a:cxn>
                  <a:cxn ang="0">
                    <a:pos x="387" y="128"/>
                  </a:cxn>
                  <a:cxn ang="0">
                    <a:pos x="402" y="159"/>
                  </a:cxn>
                  <a:cxn ang="0">
                    <a:pos x="406" y="182"/>
                  </a:cxn>
                  <a:cxn ang="0">
                    <a:pos x="395" y="190"/>
                  </a:cxn>
                  <a:cxn ang="0">
                    <a:pos x="375" y="206"/>
                  </a:cxn>
                  <a:cxn ang="0">
                    <a:pos x="363" y="227"/>
                  </a:cxn>
                  <a:cxn ang="0">
                    <a:pos x="340" y="222"/>
                  </a:cxn>
                  <a:cxn ang="0">
                    <a:pos x="331" y="236"/>
                  </a:cxn>
                  <a:cxn ang="0">
                    <a:pos x="316" y="238"/>
                  </a:cxn>
                  <a:cxn ang="0">
                    <a:pos x="303" y="231"/>
                  </a:cxn>
                  <a:cxn ang="0">
                    <a:pos x="258" y="189"/>
                  </a:cxn>
                  <a:cxn ang="0">
                    <a:pos x="234" y="188"/>
                  </a:cxn>
                  <a:cxn ang="0">
                    <a:pos x="218" y="160"/>
                  </a:cxn>
                  <a:cxn ang="0">
                    <a:pos x="200" y="173"/>
                  </a:cxn>
                  <a:cxn ang="0">
                    <a:pos x="153" y="166"/>
                  </a:cxn>
                  <a:cxn ang="0">
                    <a:pos x="129" y="163"/>
                  </a:cxn>
                  <a:cxn ang="0">
                    <a:pos x="114" y="163"/>
                  </a:cxn>
                  <a:cxn ang="0">
                    <a:pos x="98" y="167"/>
                  </a:cxn>
                  <a:cxn ang="0">
                    <a:pos x="83" y="162"/>
                  </a:cxn>
                  <a:cxn ang="0">
                    <a:pos x="44" y="171"/>
                  </a:cxn>
                  <a:cxn ang="0">
                    <a:pos x="20" y="193"/>
                  </a:cxn>
                  <a:cxn ang="0">
                    <a:pos x="3" y="195"/>
                  </a:cxn>
                </a:cxnLst>
                <a:rect l="0" t="0" r="r" b="b"/>
                <a:pathLst>
                  <a:path w="406" h="240">
                    <a:moveTo>
                      <a:pt x="3" y="195"/>
                    </a:moveTo>
                    <a:lnTo>
                      <a:pt x="0" y="184"/>
                    </a:lnTo>
                    <a:lnTo>
                      <a:pt x="4" y="134"/>
                    </a:lnTo>
                    <a:lnTo>
                      <a:pt x="12" y="118"/>
                    </a:lnTo>
                    <a:lnTo>
                      <a:pt x="20" y="107"/>
                    </a:lnTo>
                    <a:lnTo>
                      <a:pt x="24" y="93"/>
                    </a:lnTo>
                    <a:lnTo>
                      <a:pt x="27" y="77"/>
                    </a:lnTo>
                    <a:lnTo>
                      <a:pt x="33" y="64"/>
                    </a:lnTo>
                    <a:lnTo>
                      <a:pt x="43" y="52"/>
                    </a:lnTo>
                    <a:lnTo>
                      <a:pt x="51" y="44"/>
                    </a:lnTo>
                    <a:lnTo>
                      <a:pt x="63" y="42"/>
                    </a:lnTo>
                    <a:lnTo>
                      <a:pt x="86" y="33"/>
                    </a:lnTo>
                    <a:lnTo>
                      <a:pt x="94" y="47"/>
                    </a:lnTo>
                    <a:lnTo>
                      <a:pt x="113" y="68"/>
                    </a:lnTo>
                    <a:lnTo>
                      <a:pt x="115" y="79"/>
                    </a:lnTo>
                    <a:lnTo>
                      <a:pt x="119" y="86"/>
                    </a:lnTo>
                    <a:lnTo>
                      <a:pt x="120" y="75"/>
                    </a:lnTo>
                    <a:lnTo>
                      <a:pt x="125" y="92"/>
                    </a:lnTo>
                    <a:lnTo>
                      <a:pt x="131" y="100"/>
                    </a:lnTo>
                    <a:lnTo>
                      <a:pt x="147" y="108"/>
                    </a:lnTo>
                    <a:lnTo>
                      <a:pt x="153" y="108"/>
                    </a:lnTo>
                    <a:lnTo>
                      <a:pt x="169" y="102"/>
                    </a:lnTo>
                    <a:lnTo>
                      <a:pt x="169" y="107"/>
                    </a:lnTo>
                    <a:lnTo>
                      <a:pt x="174" y="113"/>
                    </a:lnTo>
                    <a:lnTo>
                      <a:pt x="175" y="98"/>
                    </a:lnTo>
                    <a:lnTo>
                      <a:pt x="181" y="92"/>
                    </a:lnTo>
                    <a:lnTo>
                      <a:pt x="185" y="85"/>
                    </a:lnTo>
                    <a:lnTo>
                      <a:pt x="185" y="21"/>
                    </a:lnTo>
                    <a:lnTo>
                      <a:pt x="191" y="15"/>
                    </a:lnTo>
                    <a:lnTo>
                      <a:pt x="200" y="14"/>
                    </a:lnTo>
                    <a:lnTo>
                      <a:pt x="213" y="4"/>
                    </a:lnTo>
                    <a:lnTo>
                      <a:pt x="239" y="0"/>
                    </a:lnTo>
                    <a:lnTo>
                      <a:pt x="255" y="4"/>
                    </a:lnTo>
                    <a:lnTo>
                      <a:pt x="269" y="15"/>
                    </a:lnTo>
                    <a:lnTo>
                      <a:pt x="283" y="20"/>
                    </a:lnTo>
                    <a:lnTo>
                      <a:pt x="288" y="30"/>
                    </a:lnTo>
                    <a:lnTo>
                      <a:pt x="310" y="49"/>
                    </a:lnTo>
                    <a:lnTo>
                      <a:pt x="318" y="49"/>
                    </a:lnTo>
                    <a:lnTo>
                      <a:pt x="326" y="46"/>
                    </a:lnTo>
                    <a:lnTo>
                      <a:pt x="341" y="44"/>
                    </a:lnTo>
                    <a:lnTo>
                      <a:pt x="358" y="48"/>
                    </a:lnTo>
                    <a:lnTo>
                      <a:pt x="359" y="49"/>
                    </a:lnTo>
                    <a:lnTo>
                      <a:pt x="364" y="55"/>
                    </a:lnTo>
                    <a:lnTo>
                      <a:pt x="368" y="63"/>
                    </a:lnTo>
                    <a:lnTo>
                      <a:pt x="375" y="66"/>
                    </a:lnTo>
                    <a:lnTo>
                      <a:pt x="379" y="74"/>
                    </a:lnTo>
                    <a:lnTo>
                      <a:pt x="380" y="82"/>
                    </a:lnTo>
                    <a:lnTo>
                      <a:pt x="375" y="106"/>
                    </a:lnTo>
                    <a:lnTo>
                      <a:pt x="372" y="113"/>
                    </a:lnTo>
                    <a:lnTo>
                      <a:pt x="380" y="116"/>
                    </a:lnTo>
                    <a:lnTo>
                      <a:pt x="387" y="120"/>
                    </a:lnTo>
                    <a:lnTo>
                      <a:pt x="387" y="128"/>
                    </a:lnTo>
                    <a:lnTo>
                      <a:pt x="400" y="150"/>
                    </a:lnTo>
                    <a:lnTo>
                      <a:pt x="402" y="159"/>
                    </a:lnTo>
                    <a:lnTo>
                      <a:pt x="406" y="166"/>
                    </a:lnTo>
                    <a:lnTo>
                      <a:pt x="406" y="182"/>
                    </a:lnTo>
                    <a:lnTo>
                      <a:pt x="405" y="189"/>
                    </a:lnTo>
                    <a:lnTo>
                      <a:pt x="395" y="190"/>
                    </a:lnTo>
                    <a:lnTo>
                      <a:pt x="388" y="194"/>
                    </a:lnTo>
                    <a:lnTo>
                      <a:pt x="375" y="206"/>
                    </a:lnTo>
                    <a:lnTo>
                      <a:pt x="374" y="214"/>
                    </a:lnTo>
                    <a:lnTo>
                      <a:pt x="363" y="227"/>
                    </a:lnTo>
                    <a:lnTo>
                      <a:pt x="356" y="229"/>
                    </a:lnTo>
                    <a:lnTo>
                      <a:pt x="340" y="222"/>
                    </a:lnTo>
                    <a:lnTo>
                      <a:pt x="334" y="227"/>
                    </a:lnTo>
                    <a:lnTo>
                      <a:pt x="331" y="236"/>
                    </a:lnTo>
                    <a:lnTo>
                      <a:pt x="325" y="240"/>
                    </a:lnTo>
                    <a:lnTo>
                      <a:pt x="316" y="238"/>
                    </a:lnTo>
                    <a:lnTo>
                      <a:pt x="310" y="233"/>
                    </a:lnTo>
                    <a:lnTo>
                      <a:pt x="303" y="231"/>
                    </a:lnTo>
                    <a:lnTo>
                      <a:pt x="285" y="208"/>
                    </a:lnTo>
                    <a:lnTo>
                      <a:pt x="258" y="189"/>
                    </a:lnTo>
                    <a:lnTo>
                      <a:pt x="242" y="190"/>
                    </a:lnTo>
                    <a:lnTo>
                      <a:pt x="234" y="188"/>
                    </a:lnTo>
                    <a:lnTo>
                      <a:pt x="224" y="165"/>
                    </a:lnTo>
                    <a:lnTo>
                      <a:pt x="218" y="160"/>
                    </a:lnTo>
                    <a:lnTo>
                      <a:pt x="211" y="162"/>
                    </a:lnTo>
                    <a:lnTo>
                      <a:pt x="200" y="173"/>
                    </a:lnTo>
                    <a:lnTo>
                      <a:pt x="184" y="177"/>
                    </a:lnTo>
                    <a:lnTo>
                      <a:pt x="153" y="166"/>
                    </a:lnTo>
                    <a:lnTo>
                      <a:pt x="146" y="166"/>
                    </a:lnTo>
                    <a:lnTo>
                      <a:pt x="129" y="163"/>
                    </a:lnTo>
                    <a:lnTo>
                      <a:pt x="121" y="166"/>
                    </a:lnTo>
                    <a:lnTo>
                      <a:pt x="114" y="163"/>
                    </a:lnTo>
                    <a:lnTo>
                      <a:pt x="106" y="167"/>
                    </a:lnTo>
                    <a:lnTo>
                      <a:pt x="98" y="167"/>
                    </a:lnTo>
                    <a:lnTo>
                      <a:pt x="92" y="163"/>
                    </a:lnTo>
                    <a:lnTo>
                      <a:pt x="83" y="162"/>
                    </a:lnTo>
                    <a:lnTo>
                      <a:pt x="67" y="163"/>
                    </a:lnTo>
                    <a:lnTo>
                      <a:pt x="44" y="171"/>
                    </a:lnTo>
                    <a:lnTo>
                      <a:pt x="29" y="179"/>
                    </a:lnTo>
                    <a:lnTo>
                      <a:pt x="20" y="193"/>
                    </a:lnTo>
                    <a:lnTo>
                      <a:pt x="13" y="198"/>
                    </a:lnTo>
                    <a:lnTo>
                      <a:pt x="3" y="19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94" name="Freeform 207"/>
              <p:cNvSpPr>
                <a:spLocks noChangeAspect="1"/>
              </p:cNvSpPr>
              <p:nvPr/>
            </p:nvSpPr>
            <p:spPr bwMode="gray">
              <a:xfrm>
                <a:off x="4966494" y="2657822"/>
                <a:ext cx="120650" cy="71438"/>
              </a:xfrm>
              <a:custGeom>
                <a:avLst/>
                <a:gdLst/>
                <a:ahLst/>
                <a:cxnLst>
                  <a:cxn ang="0">
                    <a:pos x="371" y="143"/>
                  </a:cxn>
                  <a:cxn ang="0">
                    <a:pos x="355" y="149"/>
                  </a:cxn>
                  <a:cxn ang="0">
                    <a:pos x="341" y="159"/>
                  </a:cxn>
                  <a:cxn ang="0">
                    <a:pos x="338" y="176"/>
                  </a:cxn>
                  <a:cxn ang="0">
                    <a:pos x="324" y="187"/>
                  </a:cxn>
                  <a:cxn ang="0">
                    <a:pos x="311" y="203"/>
                  </a:cxn>
                  <a:cxn ang="0">
                    <a:pos x="291" y="201"/>
                  </a:cxn>
                  <a:cxn ang="0">
                    <a:pos x="276" y="210"/>
                  </a:cxn>
                  <a:cxn ang="0">
                    <a:pos x="271" y="208"/>
                  </a:cxn>
                  <a:cxn ang="0">
                    <a:pos x="227" y="201"/>
                  </a:cxn>
                  <a:cxn ang="0">
                    <a:pos x="205" y="183"/>
                  </a:cxn>
                  <a:cxn ang="0">
                    <a:pos x="166" y="192"/>
                  </a:cxn>
                  <a:cxn ang="0">
                    <a:pos x="152" y="209"/>
                  </a:cxn>
                  <a:cxn ang="0">
                    <a:pos x="132" y="214"/>
                  </a:cxn>
                  <a:cxn ang="0">
                    <a:pos x="114" y="207"/>
                  </a:cxn>
                  <a:cxn ang="0">
                    <a:pos x="97" y="196"/>
                  </a:cxn>
                  <a:cxn ang="0">
                    <a:pos x="61" y="164"/>
                  </a:cxn>
                  <a:cxn ang="0">
                    <a:pos x="23" y="127"/>
                  </a:cxn>
                  <a:cxn ang="0">
                    <a:pos x="21" y="97"/>
                  </a:cxn>
                  <a:cxn ang="0">
                    <a:pos x="0" y="82"/>
                  </a:cxn>
                  <a:cxn ang="0">
                    <a:pos x="1" y="68"/>
                  </a:cxn>
                  <a:cxn ang="0">
                    <a:pos x="19" y="83"/>
                  </a:cxn>
                  <a:cxn ang="0">
                    <a:pos x="40" y="62"/>
                  </a:cxn>
                  <a:cxn ang="0">
                    <a:pos x="75" y="48"/>
                  </a:cxn>
                  <a:cxn ang="0">
                    <a:pos x="119" y="23"/>
                  </a:cxn>
                  <a:cxn ang="0">
                    <a:pos x="132" y="3"/>
                  </a:cxn>
                  <a:cxn ang="0">
                    <a:pos x="146" y="24"/>
                  </a:cxn>
                  <a:cxn ang="0">
                    <a:pos x="159" y="27"/>
                  </a:cxn>
                  <a:cxn ang="0">
                    <a:pos x="184" y="18"/>
                  </a:cxn>
                  <a:cxn ang="0">
                    <a:pos x="198" y="27"/>
                  </a:cxn>
                  <a:cxn ang="0">
                    <a:pos x="228" y="43"/>
                  </a:cxn>
                  <a:cxn ang="0">
                    <a:pos x="240" y="47"/>
                  </a:cxn>
                  <a:cxn ang="0">
                    <a:pos x="236" y="61"/>
                  </a:cxn>
                  <a:cxn ang="0">
                    <a:pos x="263" y="82"/>
                  </a:cxn>
                  <a:cxn ang="0">
                    <a:pos x="271" y="68"/>
                  </a:cxn>
                  <a:cxn ang="0">
                    <a:pos x="297" y="70"/>
                  </a:cxn>
                  <a:cxn ang="0">
                    <a:pos x="317" y="89"/>
                  </a:cxn>
                  <a:cxn ang="0">
                    <a:pos x="331" y="94"/>
                  </a:cxn>
                  <a:cxn ang="0">
                    <a:pos x="360" y="127"/>
                  </a:cxn>
                </a:cxnLst>
                <a:rect l="0" t="0" r="r" b="b"/>
                <a:pathLst>
                  <a:path w="378" h="222">
                    <a:moveTo>
                      <a:pt x="378" y="136"/>
                    </a:moveTo>
                    <a:lnTo>
                      <a:pt x="371" y="143"/>
                    </a:lnTo>
                    <a:lnTo>
                      <a:pt x="360" y="142"/>
                    </a:lnTo>
                    <a:lnTo>
                      <a:pt x="355" y="149"/>
                    </a:lnTo>
                    <a:lnTo>
                      <a:pt x="350" y="156"/>
                    </a:lnTo>
                    <a:lnTo>
                      <a:pt x="341" y="159"/>
                    </a:lnTo>
                    <a:lnTo>
                      <a:pt x="339" y="164"/>
                    </a:lnTo>
                    <a:lnTo>
                      <a:pt x="338" y="176"/>
                    </a:lnTo>
                    <a:lnTo>
                      <a:pt x="333" y="185"/>
                    </a:lnTo>
                    <a:lnTo>
                      <a:pt x="324" y="187"/>
                    </a:lnTo>
                    <a:lnTo>
                      <a:pt x="324" y="193"/>
                    </a:lnTo>
                    <a:lnTo>
                      <a:pt x="311" y="203"/>
                    </a:lnTo>
                    <a:lnTo>
                      <a:pt x="296" y="206"/>
                    </a:lnTo>
                    <a:lnTo>
                      <a:pt x="291" y="201"/>
                    </a:lnTo>
                    <a:lnTo>
                      <a:pt x="283" y="201"/>
                    </a:lnTo>
                    <a:lnTo>
                      <a:pt x="276" y="210"/>
                    </a:lnTo>
                    <a:lnTo>
                      <a:pt x="271" y="222"/>
                    </a:lnTo>
                    <a:lnTo>
                      <a:pt x="271" y="208"/>
                    </a:lnTo>
                    <a:lnTo>
                      <a:pt x="263" y="197"/>
                    </a:lnTo>
                    <a:lnTo>
                      <a:pt x="227" y="201"/>
                    </a:lnTo>
                    <a:lnTo>
                      <a:pt x="213" y="188"/>
                    </a:lnTo>
                    <a:lnTo>
                      <a:pt x="205" y="183"/>
                    </a:lnTo>
                    <a:lnTo>
                      <a:pt x="172" y="182"/>
                    </a:lnTo>
                    <a:lnTo>
                      <a:pt x="166" y="192"/>
                    </a:lnTo>
                    <a:lnTo>
                      <a:pt x="162" y="201"/>
                    </a:lnTo>
                    <a:lnTo>
                      <a:pt x="152" y="209"/>
                    </a:lnTo>
                    <a:lnTo>
                      <a:pt x="143" y="213"/>
                    </a:lnTo>
                    <a:lnTo>
                      <a:pt x="132" y="214"/>
                    </a:lnTo>
                    <a:lnTo>
                      <a:pt x="121" y="213"/>
                    </a:lnTo>
                    <a:lnTo>
                      <a:pt x="114" y="207"/>
                    </a:lnTo>
                    <a:lnTo>
                      <a:pt x="100" y="202"/>
                    </a:lnTo>
                    <a:lnTo>
                      <a:pt x="97" y="196"/>
                    </a:lnTo>
                    <a:lnTo>
                      <a:pt x="71" y="176"/>
                    </a:lnTo>
                    <a:lnTo>
                      <a:pt x="61" y="164"/>
                    </a:lnTo>
                    <a:lnTo>
                      <a:pt x="33" y="140"/>
                    </a:lnTo>
                    <a:lnTo>
                      <a:pt x="23" y="127"/>
                    </a:lnTo>
                    <a:lnTo>
                      <a:pt x="23" y="110"/>
                    </a:lnTo>
                    <a:lnTo>
                      <a:pt x="21" y="97"/>
                    </a:lnTo>
                    <a:lnTo>
                      <a:pt x="8" y="91"/>
                    </a:lnTo>
                    <a:lnTo>
                      <a:pt x="0" y="82"/>
                    </a:lnTo>
                    <a:lnTo>
                      <a:pt x="0" y="73"/>
                    </a:lnTo>
                    <a:lnTo>
                      <a:pt x="1" y="68"/>
                    </a:lnTo>
                    <a:lnTo>
                      <a:pt x="17" y="83"/>
                    </a:lnTo>
                    <a:lnTo>
                      <a:pt x="19" y="83"/>
                    </a:lnTo>
                    <a:lnTo>
                      <a:pt x="24" y="69"/>
                    </a:lnTo>
                    <a:lnTo>
                      <a:pt x="40" y="62"/>
                    </a:lnTo>
                    <a:lnTo>
                      <a:pt x="57" y="57"/>
                    </a:lnTo>
                    <a:lnTo>
                      <a:pt x="75" y="48"/>
                    </a:lnTo>
                    <a:lnTo>
                      <a:pt x="81" y="36"/>
                    </a:lnTo>
                    <a:lnTo>
                      <a:pt x="119" y="23"/>
                    </a:lnTo>
                    <a:lnTo>
                      <a:pt x="123" y="0"/>
                    </a:lnTo>
                    <a:lnTo>
                      <a:pt x="132" y="3"/>
                    </a:lnTo>
                    <a:lnTo>
                      <a:pt x="140" y="15"/>
                    </a:lnTo>
                    <a:lnTo>
                      <a:pt x="146" y="24"/>
                    </a:lnTo>
                    <a:lnTo>
                      <a:pt x="153" y="24"/>
                    </a:lnTo>
                    <a:lnTo>
                      <a:pt x="159" y="27"/>
                    </a:lnTo>
                    <a:lnTo>
                      <a:pt x="174" y="13"/>
                    </a:lnTo>
                    <a:lnTo>
                      <a:pt x="184" y="18"/>
                    </a:lnTo>
                    <a:lnTo>
                      <a:pt x="190" y="27"/>
                    </a:lnTo>
                    <a:lnTo>
                      <a:pt x="198" y="27"/>
                    </a:lnTo>
                    <a:lnTo>
                      <a:pt x="218" y="31"/>
                    </a:lnTo>
                    <a:lnTo>
                      <a:pt x="228" y="43"/>
                    </a:lnTo>
                    <a:lnTo>
                      <a:pt x="239" y="45"/>
                    </a:lnTo>
                    <a:lnTo>
                      <a:pt x="240" y="47"/>
                    </a:lnTo>
                    <a:lnTo>
                      <a:pt x="240" y="50"/>
                    </a:lnTo>
                    <a:lnTo>
                      <a:pt x="236" y="61"/>
                    </a:lnTo>
                    <a:lnTo>
                      <a:pt x="255" y="79"/>
                    </a:lnTo>
                    <a:lnTo>
                      <a:pt x="263" y="82"/>
                    </a:lnTo>
                    <a:lnTo>
                      <a:pt x="274" y="74"/>
                    </a:lnTo>
                    <a:lnTo>
                      <a:pt x="271" y="68"/>
                    </a:lnTo>
                    <a:lnTo>
                      <a:pt x="272" y="62"/>
                    </a:lnTo>
                    <a:lnTo>
                      <a:pt x="297" y="70"/>
                    </a:lnTo>
                    <a:lnTo>
                      <a:pt x="317" y="73"/>
                    </a:lnTo>
                    <a:lnTo>
                      <a:pt x="317" y="89"/>
                    </a:lnTo>
                    <a:lnTo>
                      <a:pt x="326" y="96"/>
                    </a:lnTo>
                    <a:lnTo>
                      <a:pt x="331" y="94"/>
                    </a:lnTo>
                    <a:lnTo>
                      <a:pt x="340" y="99"/>
                    </a:lnTo>
                    <a:lnTo>
                      <a:pt x="360" y="127"/>
                    </a:lnTo>
                    <a:lnTo>
                      <a:pt x="378" y="13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95" name="Freeform 208"/>
              <p:cNvSpPr>
                <a:spLocks noChangeAspect="1"/>
              </p:cNvSpPr>
              <p:nvPr/>
            </p:nvSpPr>
            <p:spPr bwMode="gray">
              <a:xfrm>
                <a:off x="5149056" y="2837210"/>
                <a:ext cx="109538" cy="68263"/>
              </a:xfrm>
              <a:custGeom>
                <a:avLst/>
                <a:gdLst/>
                <a:ahLst/>
                <a:cxnLst>
                  <a:cxn ang="0">
                    <a:pos x="32" y="208"/>
                  </a:cxn>
                  <a:cxn ang="0">
                    <a:pos x="31" y="192"/>
                  </a:cxn>
                  <a:cxn ang="0">
                    <a:pos x="26" y="163"/>
                  </a:cxn>
                  <a:cxn ang="0">
                    <a:pos x="3" y="143"/>
                  </a:cxn>
                  <a:cxn ang="0">
                    <a:pos x="3" y="118"/>
                  </a:cxn>
                  <a:cxn ang="0">
                    <a:pos x="15" y="94"/>
                  </a:cxn>
                  <a:cxn ang="0">
                    <a:pos x="26" y="82"/>
                  </a:cxn>
                  <a:cxn ang="0">
                    <a:pos x="11" y="66"/>
                  </a:cxn>
                  <a:cxn ang="0">
                    <a:pos x="3" y="51"/>
                  </a:cxn>
                  <a:cxn ang="0">
                    <a:pos x="0" y="29"/>
                  </a:cxn>
                  <a:cxn ang="0">
                    <a:pos x="3" y="8"/>
                  </a:cxn>
                  <a:cxn ang="0">
                    <a:pos x="20" y="0"/>
                  </a:cxn>
                  <a:cxn ang="0">
                    <a:pos x="32" y="4"/>
                  </a:cxn>
                  <a:cxn ang="0">
                    <a:pos x="26" y="19"/>
                  </a:cxn>
                  <a:cxn ang="0">
                    <a:pos x="37" y="27"/>
                  </a:cxn>
                  <a:cxn ang="0">
                    <a:pos x="51" y="27"/>
                  </a:cxn>
                  <a:cxn ang="0">
                    <a:pos x="85" y="31"/>
                  </a:cxn>
                  <a:cxn ang="0">
                    <a:pos x="126" y="32"/>
                  </a:cxn>
                  <a:cxn ang="0">
                    <a:pos x="170" y="40"/>
                  </a:cxn>
                  <a:cxn ang="0">
                    <a:pos x="187" y="35"/>
                  </a:cxn>
                  <a:cxn ang="0">
                    <a:pos x="206" y="23"/>
                  </a:cxn>
                  <a:cxn ang="0">
                    <a:pos x="226" y="13"/>
                  </a:cxn>
                  <a:cxn ang="0">
                    <a:pos x="252" y="4"/>
                  </a:cxn>
                  <a:cxn ang="0">
                    <a:pos x="272" y="5"/>
                  </a:cxn>
                  <a:cxn ang="0">
                    <a:pos x="278" y="10"/>
                  </a:cxn>
                  <a:cxn ang="0">
                    <a:pos x="308" y="19"/>
                  </a:cxn>
                  <a:cxn ang="0">
                    <a:pos x="328" y="32"/>
                  </a:cxn>
                  <a:cxn ang="0">
                    <a:pos x="346" y="31"/>
                  </a:cxn>
                  <a:cxn ang="0">
                    <a:pos x="343" y="47"/>
                  </a:cxn>
                  <a:cxn ang="0">
                    <a:pos x="338" y="58"/>
                  </a:cxn>
                  <a:cxn ang="0">
                    <a:pos x="319" y="63"/>
                  </a:cxn>
                  <a:cxn ang="0">
                    <a:pos x="306" y="78"/>
                  </a:cxn>
                  <a:cxn ang="0">
                    <a:pos x="306" y="107"/>
                  </a:cxn>
                  <a:cxn ang="0">
                    <a:pos x="298" y="110"/>
                  </a:cxn>
                  <a:cxn ang="0">
                    <a:pos x="295" y="116"/>
                  </a:cxn>
                  <a:cxn ang="0">
                    <a:pos x="284" y="126"/>
                  </a:cxn>
                  <a:cxn ang="0">
                    <a:pos x="287" y="129"/>
                  </a:cxn>
                  <a:cxn ang="0">
                    <a:pos x="292" y="131"/>
                  </a:cxn>
                  <a:cxn ang="0">
                    <a:pos x="296" y="138"/>
                  </a:cxn>
                  <a:cxn ang="0">
                    <a:pos x="299" y="148"/>
                  </a:cxn>
                  <a:cxn ang="0">
                    <a:pos x="310" y="163"/>
                  </a:cxn>
                  <a:cxn ang="0">
                    <a:pos x="311" y="169"/>
                  </a:cxn>
                  <a:cxn ang="0">
                    <a:pos x="303" y="167"/>
                  </a:cxn>
                  <a:cxn ang="0">
                    <a:pos x="280" y="171"/>
                  </a:cxn>
                  <a:cxn ang="0">
                    <a:pos x="262" y="161"/>
                  </a:cxn>
                  <a:cxn ang="0">
                    <a:pos x="242" y="169"/>
                  </a:cxn>
                  <a:cxn ang="0">
                    <a:pos x="228" y="171"/>
                  </a:cxn>
                  <a:cxn ang="0">
                    <a:pos x="219" y="179"/>
                  </a:cxn>
                  <a:cxn ang="0">
                    <a:pos x="208" y="180"/>
                  </a:cxn>
                  <a:cxn ang="0">
                    <a:pos x="206" y="199"/>
                  </a:cxn>
                  <a:cxn ang="0">
                    <a:pos x="192" y="212"/>
                  </a:cxn>
                  <a:cxn ang="0">
                    <a:pos x="172" y="215"/>
                  </a:cxn>
                  <a:cxn ang="0">
                    <a:pos x="137" y="203"/>
                  </a:cxn>
                  <a:cxn ang="0">
                    <a:pos x="127" y="195"/>
                  </a:cxn>
                  <a:cxn ang="0">
                    <a:pos x="115" y="195"/>
                  </a:cxn>
                  <a:cxn ang="0">
                    <a:pos x="84" y="204"/>
                  </a:cxn>
                  <a:cxn ang="0">
                    <a:pos x="62" y="204"/>
                  </a:cxn>
                  <a:cxn ang="0">
                    <a:pos x="45" y="208"/>
                  </a:cxn>
                  <a:cxn ang="0">
                    <a:pos x="32" y="208"/>
                  </a:cxn>
                </a:cxnLst>
                <a:rect l="0" t="0" r="r" b="b"/>
                <a:pathLst>
                  <a:path w="346" h="215">
                    <a:moveTo>
                      <a:pt x="32" y="208"/>
                    </a:moveTo>
                    <a:lnTo>
                      <a:pt x="31" y="192"/>
                    </a:lnTo>
                    <a:lnTo>
                      <a:pt x="26" y="163"/>
                    </a:lnTo>
                    <a:lnTo>
                      <a:pt x="3" y="143"/>
                    </a:lnTo>
                    <a:lnTo>
                      <a:pt x="3" y="118"/>
                    </a:lnTo>
                    <a:lnTo>
                      <a:pt x="15" y="94"/>
                    </a:lnTo>
                    <a:lnTo>
                      <a:pt x="26" y="82"/>
                    </a:lnTo>
                    <a:lnTo>
                      <a:pt x="11" y="66"/>
                    </a:lnTo>
                    <a:lnTo>
                      <a:pt x="3" y="51"/>
                    </a:lnTo>
                    <a:lnTo>
                      <a:pt x="0" y="29"/>
                    </a:lnTo>
                    <a:lnTo>
                      <a:pt x="3" y="8"/>
                    </a:lnTo>
                    <a:lnTo>
                      <a:pt x="20" y="0"/>
                    </a:lnTo>
                    <a:lnTo>
                      <a:pt x="32" y="4"/>
                    </a:lnTo>
                    <a:lnTo>
                      <a:pt x="26" y="19"/>
                    </a:lnTo>
                    <a:lnTo>
                      <a:pt x="37" y="27"/>
                    </a:lnTo>
                    <a:lnTo>
                      <a:pt x="51" y="27"/>
                    </a:lnTo>
                    <a:lnTo>
                      <a:pt x="85" y="31"/>
                    </a:lnTo>
                    <a:lnTo>
                      <a:pt x="126" y="32"/>
                    </a:lnTo>
                    <a:lnTo>
                      <a:pt x="170" y="40"/>
                    </a:lnTo>
                    <a:lnTo>
                      <a:pt x="187" y="35"/>
                    </a:lnTo>
                    <a:lnTo>
                      <a:pt x="206" y="23"/>
                    </a:lnTo>
                    <a:lnTo>
                      <a:pt x="226" y="13"/>
                    </a:lnTo>
                    <a:lnTo>
                      <a:pt x="252" y="4"/>
                    </a:lnTo>
                    <a:lnTo>
                      <a:pt x="272" y="5"/>
                    </a:lnTo>
                    <a:lnTo>
                      <a:pt x="278" y="10"/>
                    </a:lnTo>
                    <a:lnTo>
                      <a:pt x="308" y="19"/>
                    </a:lnTo>
                    <a:lnTo>
                      <a:pt x="328" y="32"/>
                    </a:lnTo>
                    <a:lnTo>
                      <a:pt x="346" y="31"/>
                    </a:lnTo>
                    <a:lnTo>
                      <a:pt x="343" y="47"/>
                    </a:lnTo>
                    <a:lnTo>
                      <a:pt x="338" y="58"/>
                    </a:lnTo>
                    <a:lnTo>
                      <a:pt x="319" y="63"/>
                    </a:lnTo>
                    <a:lnTo>
                      <a:pt x="306" y="78"/>
                    </a:lnTo>
                    <a:lnTo>
                      <a:pt x="306" y="107"/>
                    </a:lnTo>
                    <a:lnTo>
                      <a:pt x="298" y="110"/>
                    </a:lnTo>
                    <a:lnTo>
                      <a:pt x="295" y="116"/>
                    </a:lnTo>
                    <a:lnTo>
                      <a:pt x="284" y="126"/>
                    </a:lnTo>
                    <a:lnTo>
                      <a:pt x="287" y="129"/>
                    </a:lnTo>
                    <a:lnTo>
                      <a:pt x="292" y="131"/>
                    </a:lnTo>
                    <a:lnTo>
                      <a:pt x="296" y="138"/>
                    </a:lnTo>
                    <a:lnTo>
                      <a:pt x="299" y="148"/>
                    </a:lnTo>
                    <a:lnTo>
                      <a:pt x="310" y="163"/>
                    </a:lnTo>
                    <a:lnTo>
                      <a:pt x="311" y="169"/>
                    </a:lnTo>
                    <a:lnTo>
                      <a:pt x="303" y="167"/>
                    </a:lnTo>
                    <a:lnTo>
                      <a:pt x="280" y="171"/>
                    </a:lnTo>
                    <a:lnTo>
                      <a:pt x="262" y="161"/>
                    </a:lnTo>
                    <a:lnTo>
                      <a:pt x="242" y="169"/>
                    </a:lnTo>
                    <a:lnTo>
                      <a:pt x="228" y="171"/>
                    </a:lnTo>
                    <a:lnTo>
                      <a:pt x="219" y="179"/>
                    </a:lnTo>
                    <a:lnTo>
                      <a:pt x="208" y="180"/>
                    </a:lnTo>
                    <a:lnTo>
                      <a:pt x="206" y="199"/>
                    </a:lnTo>
                    <a:lnTo>
                      <a:pt x="192" y="212"/>
                    </a:lnTo>
                    <a:lnTo>
                      <a:pt x="172" y="215"/>
                    </a:lnTo>
                    <a:lnTo>
                      <a:pt x="137" y="203"/>
                    </a:lnTo>
                    <a:lnTo>
                      <a:pt x="127" y="195"/>
                    </a:lnTo>
                    <a:lnTo>
                      <a:pt x="115" y="195"/>
                    </a:lnTo>
                    <a:lnTo>
                      <a:pt x="84" y="204"/>
                    </a:lnTo>
                    <a:lnTo>
                      <a:pt x="62" y="204"/>
                    </a:lnTo>
                    <a:lnTo>
                      <a:pt x="45" y="208"/>
                    </a:lnTo>
                    <a:lnTo>
                      <a:pt x="32" y="20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96" name="Freeform 209"/>
              <p:cNvSpPr>
                <a:spLocks noChangeAspect="1"/>
              </p:cNvSpPr>
              <p:nvPr/>
            </p:nvSpPr>
            <p:spPr bwMode="gray">
              <a:xfrm>
                <a:off x="4995069" y="2778472"/>
                <a:ext cx="101600" cy="87313"/>
              </a:xfrm>
              <a:custGeom>
                <a:avLst/>
                <a:gdLst/>
                <a:ahLst/>
                <a:cxnLst>
                  <a:cxn ang="0">
                    <a:pos x="258" y="62"/>
                  </a:cxn>
                  <a:cxn ang="0">
                    <a:pos x="215" y="50"/>
                  </a:cxn>
                  <a:cxn ang="0">
                    <a:pos x="180" y="12"/>
                  </a:cxn>
                  <a:cxn ang="0">
                    <a:pos x="164" y="7"/>
                  </a:cxn>
                  <a:cxn ang="0">
                    <a:pos x="148" y="3"/>
                  </a:cxn>
                  <a:cxn ang="0">
                    <a:pos x="149" y="15"/>
                  </a:cxn>
                  <a:cxn ang="0">
                    <a:pos x="138" y="19"/>
                  </a:cxn>
                  <a:cxn ang="0">
                    <a:pos x="111" y="34"/>
                  </a:cxn>
                  <a:cxn ang="0">
                    <a:pos x="118" y="56"/>
                  </a:cxn>
                  <a:cxn ang="0">
                    <a:pos x="94" y="73"/>
                  </a:cxn>
                  <a:cxn ang="0">
                    <a:pos x="95" y="95"/>
                  </a:cxn>
                  <a:cxn ang="0">
                    <a:pos x="81" y="93"/>
                  </a:cxn>
                  <a:cxn ang="0">
                    <a:pos x="73" y="90"/>
                  </a:cxn>
                  <a:cxn ang="0">
                    <a:pos x="57" y="76"/>
                  </a:cxn>
                  <a:cxn ang="0">
                    <a:pos x="30" y="92"/>
                  </a:cxn>
                  <a:cxn ang="0">
                    <a:pos x="8" y="93"/>
                  </a:cxn>
                  <a:cxn ang="0">
                    <a:pos x="16" y="135"/>
                  </a:cxn>
                  <a:cxn ang="0">
                    <a:pos x="38" y="116"/>
                  </a:cxn>
                  <a:cxn ang="0">
                    <a:pos x="65" y="113"/>
                  </a:cxn>
                  <a:cxn ang="0">
                    <a:pos x="75" y="128"/>
                  </a:cxn>
                  <a:cxn ang="0">
                    <a:pos x="103" y="175"/>
                  </a:cxn>
                  <a:cxn ang="0">
                    <a:pos x="91" y="187"/>
                  </a:cxn>
                  <a:cxn ang="0">
                    <a:pos x="119" y="216"/>
                  </a:cxn>
                  <a:cxn ang="0">
                    <a:pos x="135" y="238"/>
                  </a:cxn>
                  <a:cxn ang="0">
                    <a:pos x="183" y="245"/>
                  </a:cxn>
                  <a:cxn ang="0">
                    <a:pos x="219" y="276"/>
                  </a:cxn>
                  <a:cxn ang="0">
                    <a:pos x="203" y="237"/>
                  </a:cxn>
                  <a:cxn ang="0">
                    <a:pos x="173" y="211"/>
                  </a:cxn>
                  <a:cxn ang="0">
                    <a:pos x="156" y="190"/>
                  </a:cxn>
                  <a:cxn ang="0">
                    <a:pos x="144" y="170"/>
                  </a:cxn>
                  <a:cxn ang="0">
                    <a:pos x="143" y="157"/>
                  </a:cxn>
                  <a:cxn ang="0">
                    <a:pos x="128" y="137"/>
                  </a:cxn>
                  <a:cxn ang="0">
                    <a:pos x="124" y="126"/>
                  </a:cxn>
                  <a:cxn ang="0">
                    <a:pos x="129" y="97"/>
                  </a:cxn>
                  <a:cxn ang="0">
                    <a:pos x="151" y="116"/>
                  </a:cxn>
                  <a:cxn ang="0">
                    <a:pos x="182" y="101"/>
                  </a:cxn>
                  <a:cxn ang="0">
                    <a:pos x="200" y="105"/>
                  </a:cxn>
                  <a:cxn ang="0">
                    <a:pos x="210" y="106"/>
                  </a:cxn>
                  <a:cxn ang="0">
                    <a:pos x="229" y="106"/>
                  </a:cxn>
                  <a:cxn ang="0">
                    <a:pos x="246" y="106"/>
                  </a:cxn>
                  <a:cxn ang="0">
                    <a:pos x="256" y="113"/>
                  </a:cxn>
                  <a:cxn ang="0">
                    <a:pos x="273" y="115"/>
                  </a:cxn>
                  <a:cxn ang="0">
                    <a:pos x="283" y="111"/>
                  </a:cxn>
                  <a:cxn ang="0">
                    <a:pos x="288" y="125"/>
                  </a:cxn>
                  <a:cxn ang="0">
                    <a:pos x="307" y="125"/>
                  </a:cxn>
                  <a:cxn ang="0">
                    <a:pos x="305" y="109"/>
                  </a:cxn>
                  <a:cxn ang="0">
                    <a:pos x="311" y="100"/>
                  </a:cxn>
                  <a:cxn ang="0">
                    <a:pos x="322" y="100"/>
                  </a:cxn>
                  <a:cxn ang="0">
                    <a:pos x="316" y="98"/>
                  </a:cxn>
                  <a:cxn ang="0">
                    <a:pos x="304" y="93"/>
                  </a:cxn>
                  <a:cxn ang="0">
                    <a:pos x="297" y="89"/>
                  </a:cxn>
                  <a:cxn ang="0">
                    <a:pos x="297" y="83"/>
                  </a:cxn>
                  <a:cxn ang="0">
                    <a:pos x="302" y="79"/>
                  </a:cxn>
                  <a:cxn ang="0">
                    <a:pos x="297" y="74"/>
                  </a:cxn>
                  <a:cxn ang="0">
                    <a:pos x="291" y="73"/>
                  </a:cxn>
                  <a:cxn ang="0">
                    <a:pos x="291" y="63"/>
                  </a:cxn>
                  <a:cxn ang="0">
                    <a:pos x="284" y="50"/>
                  </a:cxn>
                </a:cxnLst>
                <a:rect l="0" t="0" r="r" b="b"/>
                <a:pathLst>
                  <a:path w="322" h="276">
                    <a:moveTo>
                      <a:pt x="284" y="50"/>
                    </a:moveTo>
                    <a:lnTo>
                      <a:pt x="272" y="58"/>
                    </a:lnTo>
                    <a:lnTo>
                      <a:pt x="258" y="62"/>
                    </a:lnTo>
                    <a:lnTo>
                      <a:pt x="241" y="63"/>
                    </a:lnTo>
                    <a:lnTo>
                      <a:pt x="226" y="54"/>
                    </a:lnTo>
                    <a:lnTo>
                      <a:pt x="215" y="50"/>
                    </a:lnTo>
                    <a:lnTo>
                      <a:pt x="204" y="35"/>
                    </a:lnTo>
                    <a:lnTo>
                      <a:pt x="189" y="28"/>
                    </a:lnTo>
                    <a:lnTo>
                      <a:pt x="180" y="12"/>
                    </a:lnTo>
                    <a:lnTo>
                      <a:pt x="167" y="7"/>
                    </a:lnTo>
                    <a:lnTo>
                      <a:pt x="167" y="4"/>
                    </a:lnTo>
                    <a:lnTo>
                      <a:pt x="164" y="7"/>
                    </a:lnTo>
                    <a:lnTo>
                      <a:pt x="155" y="1"/>
                    </a:lnTo>
                    <a:lnTo>
                      <a:pt x="151" y="0"/>
                    </a:lnTo>
                    <a:lnTo>
                      <a:pt x="148" y="3"/>
                    </a:lnTo>
                    <a:lnTo>
                      <a:pt x="148" y="8"/>
                    </a:lnTo>
                    <a:lnTo>
                      <a:pt x="149" y="14"/>
                    </a:lnTo>
                    <a:lnTo>
                      <a:pt x="149" y="15"/>
                    </a:lnTo>
                    <a:lnTo>
                      <a:pt x="145" y="14"/>
                    </a:lnTo>
                    <a:lnTo>
                      <a:pt x="138" y="14"/>
                    </a:lnTo>
                    <a:lnTo>
                      <a:pt x="138" y="19"/>
                    </a:lnTo>
                    <a:lnTo>
                      <a:pt x="134" y="22"/>
                    </a:lnTo>
                    <a:lnTo>
                      <a:pt x="114" y="29"/>
                    </a:lnTo>
                    <a:lnTo>
                      <a:pt x="111" y="34"/>
                    </a:lnTo>
                    <a:lnTo>
                      <a:pt x="112" y="38"/>
                    </a:lnTo>
                    <a:lnTo>
                      <a:pt x="118" y="45"/>
                    </a:lnTo>
                    <a:lnTo>
                      <a:pt x="118" y="56"/>
                    </a:lnTo>
                    <a:lnTo>
                      <a:pt x="113" y="63"/>
                    </a:lnTo>
                    <a:lnTo>
                      <a:pt x="105" y="65"/>
                    </a:lnTo>
                    <a:lnTo>
                      <a:pt x="94" y="73"/>
                    </a:lnTo>
                    <a:lnTo>
                      <a:pt x="97" y="78"/>
                    </a:lnTo>
                    <a:lnTo>
                      <a:pt x="94" y="83"/>
                    </a:lnTo>
                    <a:lnTo>
                      <a:pt x="95" y="95"/>
                    </a:lnTo>
                    <a:lnTo>
                      <a:pt x="90" y="99"/>
                    </a:lnTo>
                    <a:lnTo>
                      <a:pt x="86" y="99"/>
                    </a:lnTo>
                    <a:lnTo>
                      <a:pt x="81" y="93"/>
                    </a:lnTo>
                    <a:lnTo>
                      <a:pt x="78" y="93"/>
                    </a:lnTo>
                    <a:lnTo>
                      <a:pt x="75" y="90"/>
                    </a:lnTo>
                    <a:lnTo>
                      <a:pt x="73" y="90"/>
                    </a:lnTo>
                    <a:lnTo>
                      <a:pt x="73" y="94"/>
                    </a:lnTo>
                    <a:lnTo>
                      <a:pt x="68" y="95"/>
                    </a:lnTo>
                    <a:lnTo>
                      <a:pt x="57" y="76"/>
                    </a:lnTo>
                    <a:lnTo>
                      <a:pt x="54" y="76"/>
                    </a:lnTo>
                    <a:lnTo>
                      <a:pt x="47" y="92"/>
                    </a:lnTo>
                    <a:lnTo>
                      <a:pt x="30" y="92"/>
                    </a:lnTo>
                    <a:lnTo>
                      <a:pt x="24" y="87"/>
                    </a:lnTo>
                    <a:lnTo>
                      <a:pt x="21" y="92"/>
                    </a:lnTo>
                    <a:lnTo>
                      <a:pt x="8" y="93"/>
                    </a:lnTo>
                    <a:lnTo>
                      <a:pt x="0" y="87"/>
                    </a:lnTo>
                    <a:lnTo>
                      <a:pt x="4" y="108"/>
                    </a:lnTo>
                    <a:lnTo>
                      <a:pt x="16" y="135"/>
                    </a:lnTo>
                    <a:lnTo>
                      <a:pt x="21" y="138"/>
                    </a:lnTo>
                    <a:lnTo>
                      <a:pt x="27" y="137"/>
                    </a:lnTo>
                    <a:lnTo>
                      <a:pt x="38" y="116"/>
                    </a:lnTo>
                    <a:lnTo>
                      <a:pt x="44" y="99"/>
                    </a:lnTo>
                    <a:lnTo>
                      <a:pt x="57" y="103"/>
                    </a:lnTo>
                    <a:lnTo>
                      <a:pt x="65" y="113"/>
                    </a:lnTo>
                    <a:lnTo>
                      <a:pt x="68" y="113"/>
                    </a:lnTo>
                    <a:lnTo>
                      <a:pt x="73" y="119"/>
                    </a:lnTo>
                    <a:lnTo>
                      <a:pt x="75" y="128"/>
                    </a:lnTo>
                    <a:lnTo>
                      <a:pt x="75" y="143"/>
                    </a:lnTo>
                    <a:lnTo>
                      <a:pt x="84" y="159"/>
                    </a:lnTo>
                    <a:lnTo>
                      <a:pt x="103" y="175"/>
                    </a:lnTo>
                    <a:lnTo>
                      <a:pt x="94" y="178"/>
                    </a:lnTo>
                    <a:lnTo>
                      <a:pt x="90" y="183"/>
                    </a:lnTo>
                    <a:lnTo>
                      <a:pt x="91" y="187"/>
                    </a:lnTo>
                    <a:lnTo>
                      <a:pt x="102" y="202"/>
                    </a:lnTo>
                    <a:lnTo>
                      <a:pt x="112" y="210"/>
                    </a:lnTo>
                    <a:lnTo>
                      <a:pt x="119" y="216"/>
                    </a:lnTo>
                    <a:lnTo>
                      <a:pt x="129" y="221"/>
                    </a:lnTo>
                    <a:lnTo>
                      <a:pt x="134" y="230"/>
                    </a:lnTo>
                    <a:lnTo>
                      <a:pt x="135" y="238"/>
                    </a:lnTo>
                    <a:lnTo>
                      <a:pt x="154" y="237"/>
                    </a:lnTo>
                    <a:lnTo>
                      <a:pt x="166" y="238"/>
                    </a:lnTo>
                    <a:lnTo>
                      <a:pt x="183" y="245"/>
                    </a:lnTo>
                    <a:lnTo>
                      <a:pt x="198" y="256"/>
                    </a:lnTo>
                    <a:lnTo>
                      <a:pt x="211" y="270"/>
                    </a:lnTo>
                    <a:lnTo>
                      <a:pt x="219" y="276"/>
                    </a:lnTo>
                    <a:lnTo>
                      <a:pt x="226" y="272"/>
                    </a:lnTo>
                    <a:lnTo>
                      <a:pt x="204" y="248"/>
                    </a:lnTo>
                    <a:lnTo>
                      <a:pt x="203" y="237"/>
                    </a:lnTo>
                    <a:lnTo>
                      <a:pt x="198" y="233"/>
                    </a:lnTo>
                    <a:lnTo>
                      <a:pt x="193" y="230"/>
                    </a:lnTo>
                    <a:lnTo>
                      <a:pt x="173" y="211"/>
                    </a:lnTo>
                    <a:lnTo>
                      <a:pt x="172" y="206"/>
                    </a:lnTo>
                    <a:lnTo>
                      <a:pt x="162" y="192"/>
                    </a:lnTo>
                    <a:lnTo>
                      <a:pt x="156" y="190"/>
                    </a:lnTo>
                    <a:lnTo>
                      <a:pt x="148" y="178"/>
                    </a:lnTo>
                    <a:lnTo>
                      <a:pt x="143" y="176"/>
                    </a:lnTo>
                    <a:lnTo>
                      <a:pt x="144" y="170"/>
                    </a:lnTo>
                    <a:lnTo>
                      <a:pt x="146" y="168"/>
                    </a:lnTo>
                    <a:lnTo>
                      <a:pt x="143" y="162"/>
                    </a:lnTo>
                    <a:lnTo>
                      <a:pt x="143" y="157"/>
                    </a:lnTo>
                    <a:lnTo>
                      <a:pt x="137" y="151"/>
                    </a:lnTo>
                    <a:lnTo>
                      <a:pt x="133" y="138"/>
                    </a:lnTo>
                    <a:lnTo>
                      <a:pt x="128" y="137"/>
                    </a:lnTo>
                    <a:lnTo>
                      <a:pt x="121" y="131"/>
                    </a:lnTo>
                    <a:lnTo>
                      <a:pt x="121" y="128"/>
                    </a:lnTo>
                    <a:lnTo>
                      <a:pt x="124" y="126"/>
                    </a:lnTo>
                    <a:lnTo>
                      <a:pt x="123" y="122"/>
                    </a:lnTo>
                    <a:lnTo>
                      <a:pt x="123" y="103"/>
                    </a:lnTo>
                    <a:lnTo>
                      <a:pt x="129" y="97"/>
                    </a:lnTo>
                    <a:lnTo>
                      <a:pt x="138" y="99"/>
                    </a:lnTo>
                    <a:lnTo>
                      <a:pt x="138" y="101"/>
                    </a:lnTo>
                    <a:lnTo>
                      <a:pt x="151" y="116"/>
                    </a:lnTo>
                    <a:lnTo>
                      <a:pt x="155" y="116"/>
                    </a:lnTo>
                    <a:lnTo>
                      <a:pt x="164" y="99"/>
                    </a:lnTo>
                    <a:lnTo>
                      <a:pt x="182" y="101"/>
                    </a:lnTo>
                    <a:lnTo>
                      <a:pt x="186" y="97"/>
                    </a:lnTo>
                    <a:lnTo>
                      <a:pt x="188" y="97"/>
                    </a:lnTo>
                    <a:lnTo>
                      <a:pt x="200" y="105"/>
                    </a:lnTo>
                    <a:lnTo>
                      <a:pt x="204" y="105"/>
                    </a:lnTo>
                    <a:lnTo>
                      <a:pt x="207" y="103"/>
                    </a:lnTo>
                    <a:lnTo>
                      <a:pt x="210" y="106"/>
                    </a:lnTo>
                    <a:lnTo>
                      <a:pt x="225" y="109"/>
                    </a:lnTo>
                    <a:lnTo>
                      <a:pt x="226" y="106"/>
                    </a:lnTo>
                    <a:lnTo>
                      <a:pt x="229" y="106"/>
                    </a:lnTo>
                    <a:lnTo>
                      <a:pt x="237" y="114"/>
                    </a:lnTo>
                    <a:lnTo>
                      <a:pt x="240" y="114"/>
                    </a:lnTo>
                    <a:lnTo>
                      <a:pt x="246" y="106"/>
                    </a:lnTo>
                    <a:lnTo>
                      <a:pt x="250" y="106"/>
                    </a:lnTo>
                    <a:lnTo>
                      <a:pt x="253" y="111"/>
                    </a:lnTo>
                    <a:lnTo>
                      <a:pt x="256" y="113"/>
                    </a:lnTo>
                    <a:lnTo>
                      <a:pt x="258" y="108"/>
                    </a:lnTo>
                    <a:lnTo>
                      <a:pt x="269" y="109"/>
                    </a:lnTo>
                    <a:lnTo>
                      <a:pt x="273" y="115"/>
                    </a:lnTo>
                    <a:lnTo>
                      <a:pt x="275" y="114"/>
                    </a:lnTo>
                    <a:lnTo>
                      <a:pt x="275" y="111"/>
                    </a:lnTo>
                    <a:lnTo>
                      <a:pt x="283" y="111"/>
                    </a:lnTo>
                    <a:lnTo>
                      <a:pt x="289" y="119"/>
                    </a:lnTo>
                    <a:lnTo>
                      <a:pt x="288" y="124"/>
                    </a:lnTo>
                    <a:lnTo>
                      <a:pt x="288" y="125"/>
                    </a:lnTo>
                    <a:lnTo>
                      <a:pt x="294" y="130"/>
                    </a:lnTo>
                    <a:lnTo>
                      <a:pt x="301" y="130"/>
                    </a:lnTo>
                    <a:lnTo>
                      <a:pt x="307" y="125"/>
                    </a:lnTo>
                    <a:lnTo>
                      <a:pt x="309" y="120"/>
                    </a:lnTo>
                    <a:lnTo>
                      <a:pt x="307" y="119"/>
                    </a:lnTo>
                    <a:lnTo>
                      <a:pt x="305" y="109"/>
                    </a:lnTo>
                    <a:lnTo>
                      <a:pt x="307" y="106"/>
                    </a:lnTo>
                    <a:lnTo>
                      <a:pt x="309" y="101"/>
                    </a:lnTo>
                    <a:lnTo>
                      <a:pt x="311" y="100"/>
                    </a:lnTo>
                    <a:lnTo>
                      <a:pt x="315" y="101"/>
                    </a:lnTo>
                    <a:lnTo>
                      <a:pt x="318" y="103"/>
                    </a:lnTo>
                    <a:lnTo>
                      <a:pt x="322" y="100"/>
                    </a:lnTo>
                    <a:lnTo>
                      <a:pt x="322" y="98"/>
                    </a:lnTo>
                    <a:lnTo>
                      <a:pt x="320" y="97"/>
                    </a:lnTo>
                    <a:lnTo>
                      <a:pt x="316" y="98"/>
                    </a:lnTo>
                    <a:lnTo>
                      <a:pt x="312" y="95"/>
                    </a:lnTo>
                    <a:lnTo>
                      <a:pt x="307" y="95"/>
                    </a:lnTo>
                    <a:lnTo>
                      <a:pt x="304" y="93"/>
                    </a:lnTo>
                    <a:lnTo>
                      <a:pt x="302" y="92"/>
                    </a:lnTo>
                    <a:lnTo>
                      <a:pt x="299" y="92"/>
                    </a:lnTo>
                    <a:lnTo>
                      <a:pt x="297" y="89"/>
                    </a:lnTo>
                    <a:lnTo>
                      <a:pt x="297" y="88"/>
                    </a:lnTo>
                    <a:lnTo>
                      <a:pt x="299" y="84"/>
                    </a:lnTo>
                    <a:lnTo>
                      <a:pt x="297" y="83"/>
                    </a:lnTo>
                    <a:lnTo>
                      <a:pt x="299" y="81"/>
                    </a:lnTo>
                    <a:lnTo>
                      <a:pt x="300" y="81"/>
                    </a:lnTo>
                    <a:lnTo>
                      <a:pt x="302" y="79"/>
                    </a:lnTo>
                    <a:lnTo>
                      <a:pt x="302" y="77"/>
                    </a:lnTo>
                    <a:lnTo>
                      <a:pt x="299" y="74"/>
                    </a:lnTo>
                    <a:lnTo>
                      <a:pt x="297" y="74"/>
                    </a:lnTo>
                    <a:lnTo>
                      <a:pt x="295" y="77"/>
                    </a:lnTo>
                    <a:lnTo>
                      <a:pt x="291" y="76"/>
                    </a:lnTo>
                    <a:lnTo>
                      <a:pt x="291" y="73"/>
                    </a:lnTo>
                    <a:lnTo>
                      <a:pt x="294" y="70"/>
                    </a:lnTo>
                    <a:lnTo>
                      <a:pt x="294" y="66"/>
                    </a:lnTo>
                    <a:lnTo>
                      <a:pt x="291" y="63"/>
                    </a:lnTo>
                    <a:lnTo>
                      <a:pt x="293" y="61"/>
                    </a:lnTo>
                    <a:lnTo>
                      <a:pt x="293" y="57"/>
                    </a:lnTo>
                    <a:lnTo>
                      <a:pt x="284" y="5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97" name="Freeform 210"/>
              <p:cNvSpPr>
                <a:spLocks noChangeAspect="1"/>
              </p:cNvSpPr>
              <p:nvPr/>
            </p:nvSpPr>
            <p:spPr bwMode="gray">
              <a:xfrm>
                <a:off x="5095081" y="2873722"/>
                <a:ext cx="31750" cy="68263"/>
              </a:xfrm>
              <a:custGeom>
                <a:avLst/>
                <a:gdLst/>
                <a:ahLst/>
                <a:cxnLst>
                  <a:cxn ang="0">
                    <a:pos x="48" y="215"/>
                  </a:cxn>
                  <a:cxn ang="0">
                    <a:pos x="39" y="210"/>
                  </a:cxn>
                  <a:cxn ang="0">
                    <a:pos x="38" y="200"/>
                  </a:cxn>
                  <a:cxn ang="0">
                    <a:pos x="31" y="190"/>
                  </a:cxn>
                  <a:cxn ang="0">
                    <a:pos x="13" y="183"/>
                  </a:cxn>
                  <a:cxn ang="0">
                    <a:pos x="4" y="168"/>
                  </a:cxn>
                  <a:cxn ang="0">
                    <a:pos x="0" y="160"/>
                  </a:cxn>
                  <a:cxn ang="0">
                    <a:pos x="7" y="161"/>
                  </a:cxn>
                  <a:cxn ang="0">
                    <a:pos x="7" y="152"/>
                  </a:cxn>
                  <a:cxn ang="0">
                    <a:pos x="4" y="139"/>
                  </a:cxn>
                  <a:cxn ang="0">
                    <a:pos x="7" y="125"/>
                  </a:cxn>
                  <a:cxn ang="0">
                    <a:pos x="8" y="123"/>
                  </a:cxn>
                  <a:cxn ang="0">
                    <a:pos x="8" y="114"/>
                  </a:cxn>
                  <a:cxn ang="0">
                    <a:pos x="10" y="106"/>
                  </a:cxn>
                  <a:cxn ang="0">
                    <a:pos x="6" y="94"/>
                  </a:cxn>
                  <a:cxn ang="0">
                    <a:pos x="15" y="64"/>
                  </a:cxn>
                  <a:cxn ang="0">
                    <a:pos x="10" y="58"/>
                  </a:cxn>
                  <a:cxn ang="0">
                    <a:pos x="2" y="56"/>
                  </a:cxn>
                  <a:cxn ang="0">
                    <a:pos x="7" y="40"/>
                  </a:cxn>
                  <a:cxn ang="0">
                    <a:pos x="5" y="29"/>
                  </a:cxn>
                  <a:cxn ang="0">
                    <a:pos x="10" y="15"/>
                  </a:cxn>
                  <a:cxn ang="0">
                    <a:pos x="17" y="10"/>
                  </a:cxn>
                  <a:cxn ang="0">
                    <a:pos x="23" y="0"/>
                  </a:cxn>
                  <a:cxn ang="0">
                    <a:pos x="31" y="7"/>
                  </a:cxn>
                  <a:cxn ang="0">
                    <a:pos x="45" y="9"/>
                  </a:cxn>
                  <a:cxn ang="0">
                    <a:pos x="51" y="20"/>
                  </a:cxn>
                  <a:cxn ang="0">
                    <a:pos x="61" y="24"/>
                  </a:cxn>
                  <a:cxn ang="0">
                    <a:pos x="74" y="40"/>
                  </a:cxn>
                  <a:cxn ang="0">
                    <a:pos x="69" y="76"/>
                  </a:cxn>
                  <a:cxn ang="0">
                    <a:pos x="69" y="93"/>
                  </a:cxn>
                  <a:cxn ang="0">
                    <a:pos x="77" y="113"/>
                  </a:cxn>
                  <a:cxn ang="0">
                    <a:pos x="94" y="130"/>
                  </a:cxn>
                  <a:cxn ang="0">
                    <a:pos x="97" y="140"/>
                  </a:cxn>
                  <a:cxn ang="0">
                    <a:pos x="97" y="155"/>
                  </a:cxn>
                  <a:cxn ang="0">
                    <a:pos x="83" y="166"/>
                  </a:cxn>
                  <a:cxn ang="0">
                    <a:pos x="75" y="183"/>
                  </a:cxn>
                  <a:cxn ang="0">
                    <a:pos x="65" y="190"/>
                  </a:cxn>
                  <a:cxn ang="0">
                    <a:pos x="63" y="203"/>
                  </a:cxn>
                  <a:cxn ang="0">
                    <a:pos x="58" y="209"/>
                  </a:cxn>
                  <a:cxn ang="0">
                    <a:pos x="49" y="215"/>
                  </a:cxn>
                  <a:cxn ang="0">
                    <a:pos x="48" y="215"/>
                  </a:cxn>
                </a:cxnLst>
                <a:rect l="0" t="0" r="r" b="b"/>
                <a:pathLst>
                  <a:path w="97" h="215">
                    <a:moveTo>
                      <a:pt x="48" y="215"/>
                    </a:moveTo>
                    <a:lnTo>
                      <a:pt x="39" y="210"/>
                    </a:lnTo>
                    <a:lnTo>
                      <a:pt x="38" y="200"/>
                    </a:lnTo>
                    <a:lnTo>
                      <a:pt x="31" y="190"/>
                    </a:lnTo>
                    <a:lnTo>
                      <a:pt x="13" y="183"/>
                    </a:lnTo>
                    <a:lnTo>
                      <a:pt x="4" y="168"/>
                    </a:lnTo>
                    <a:lnTo>
                      <a:pt x="0" y="160"/>
                    </a:lnTo>
                    <a:lnTo>
                      <a:pt x="7" y="161"/>
                    </a:lnTo>
                    <a:lnTo>
                      <a:pt x="7" y="152"/>
                    </a:lnTo>
                    <a:lnTo>
                      <a:pt x="4" y="139"/>
                    </a:lnTo>
                    <a:lnTo>
                      <a:pt x="7" y="125"/>
                    </a:lnTo>
                    <a:lnTo>
                      <a:pt x="8" y="123"/>
                    </a:lnTo>
                    <a:lnTo>
                      <a:pt x="8" y="114"/>
                    </a:lnTo>
                    <a:lnTo>
                      <a:pt x="10" y="106"/>
                    </a:lnTo>
                    <a:lnTo>
                      <a:pt x="6" y="94"/>
                    </a:lnTo>
                    <a:lnTo>
                      <a:pt x="15" y="64"/>
                    </a:lnTo>
                    <a:lnTo>
                      <a:pt x="10" y="58"/>
                    </a:lnTo>
                    <a:lnTo>
                      <a:pt x="2" y="56"/>
                    </a:lnTo>
                    <a:lnTo>
                      <a:pt x="7" y="40"/>
                    </a:lnTo>
                    <a:lnTo>
                      <a:pt x="5" y="29"/>
                    </a:lnTo>
                    <a:lnTo>
                      <a:pt x="10" y="15"/>
                    </a:lnTo>
                    <a:lnTo>
                      <a:pt x="17" y="10"/>
                    </a:lnTo>
                    <a:lnTo>
                      <a:pt x="23" y="0"/>
                    </a:lnTo>
                    <a:lnTo>
                      <a:pt x="31" y="7"/>
                    </a:lnTo>
                    <a:lnTo>
                      <a:pt x="45" y="9"/>
                    </a:lnTo>
                    <a:lnTo>
                      <a:pt x="51" y="20"/>
                    </a:lnTo>
                    <a:lnTo>
                      <a:pt x="61" y="24"/>
                    </a:lnTo>
                    <a:lnTo>
                      <a:pt x="74" y="40"/>
                    </a:lnTo>
                    <a:lnTo>
                      <a:pt x="69" y="76"/>
                    </a:lnTo>
                    <a:lnTo>
                      <a:pt x="69" y="93"/>
                    </a:lnTo>
                    <a:lnTo>
                      <a:pt x="77" y="113"/>
                    </a:lnTo>
                    <a:lnTo>
                      <a:pt x="94" y="130"/>
                    </a:lnTo>
                    <a:lnTo>
                      <a:pt x="97" y="140"/>
                    </a:lnTo>
                    <a:lnTo>
                      <a:pt x="97" y="155"/>
                    </a:lnTo>
                    <a:lnTo>
                      <a:pt x="83" y="166"/>
                    </a:lnTo>
                    <a:lnTo>
                      <a:pt x="75" y="183"/>
                    </a:lnTo>
                    <a:lnTo>
                      <a:pt x="65" y="190"/>
                    </a:lnTo>
                    <a:lnTo>
                      <a:pt x="63" y="203"/>
                    </a:lnTo>
                    <a:lnTo>
                      <a:pt x="58" y="209"/>
                    </a:lnTo>
                    <a:lnTo>
                      <a:pt x="49" y="215"/>
                    </a:lnTo>
                    <a:lnTo>
                      <a:pt x="48" y="2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98" name="Freeform 211"/>
              <p:cNvSpPr>
                <a:spLocks noChangeAspect="1"/>
              </p:cNvSpPr>
              <p:nvPr/>
            </p:nvSpPr>
            <p:spPr bwMode="gray">
              <a:xfrm>
                <a:off x="5125244" y="2500660"/>
                <a:ext cx="100013" cy="76200"/>
              </a:xfrm>
              <a:custGeom>
                <a:avLst/>
                <a:gdLst/>
                <a:ahLst/>
                <a:cxnLst>
                  <a:cxn ang="0">
                    <a:pos x="3" y="57"/>
                  </a:cxn>
                  <a:cxn ang="0">
                    <a:pos x="5" y="78"/>
                  </a:cxn>
                  <a:cxn ang="0">
                    <a:pos x="4" y="64"/>
                  </a:cxn>
                  <a:cxn ang="0">
                    <a:pos x="11" y="94"/>
                  </a:cxn>
                  <a:cxn ang="0">
                    <a:pos x="11" y="110"/>
                  </a:cxn>
                  <a:cxn ang="0">
                    <a:pos x="15" y="118"/>
                  </a:cxn>
                  <a:cxn ang="0">
                    <a:pos x="31" y="120"/>
                  </a:cxn>
                  <a:cxn ang="0">
                    <a:pos x="44" y="127"/>
                  </a:cxn>
                  <a:cxn ang="0">
                    <a:pos x="69" y="134"/>
                  </a:cxn>
                  <a:cxn ang="0">
                    <a:pos x="91" y="136"/>
                  </a:cxn>
                  <a:cxn ang="0">
                    <a:pos x="96" y="174"/>
                  </a:cxn>
                  <a:cxn ang="0">
                    <a:pos x="99" y="201"/>
                  </a:cxn>
                  <a:cxn ang="0">
                    <a:pos x="132" y="222"/>
                  </a:cxn>
                  <a:cxn ang="0">
                    <a:pos x="137" y="240"/>
                  </a:cxn>
                  <a:cxn ang="0">
                    <a:pos x="167" y="240"/>
                  </a:cxn>
                  <a:cxn ang="0">
                    <a:pos x="191" y="239"/>
                  </a:cxn>
                  <a:cxn ang="0">
                    <a:pos x="204" y="238"/>
                  </a:cxn>
                  <a:cxn ang="0">
                    <a:pos x="209" y="222"/>
                  </a:cxn>
                  <a:cxn ang="0">
                    <a:pos x="224" y="220"/>
                  </a:cxn>
                  <a:cxn ang="0">
                    <a:pos x="236" y="209"/>
                  </a:cxn>
                  <a:cxn ang="0">
                    <a:pos x="248" y="218"/>
                  </a:cxn>
                  <a:cxn ang="0">
                    <a:pos x="263" y="220"/>
                  </a:cxn>
                  <a:cxn ang="0">
                    <a:pos x="257" y="205"/>
                  </a:cxn>
                  <a:cxn ang="0">
                    <a:pos x="255" y="190"/>
                  </a:cxn>
                  <a:cxn ang="0">
                    <a:pos x="263" y="168"/>
                  </a:cxn>
                  <a:cxn ang="0">
                    <a:pos x="266" y="151"/>
                  </a:cxn>
                  <a:cxn ang="0">
                    <a:pos x="274" y="140"/>
                  </a:cxn>
                  <a:cxn ang="0">
                    <a:pos x="288" y="132"/>
                  </a:cxn>
                  <a:cxn ang="0">
                    <a:pos x="309" y="129"/>
                  </a:cxn>
                  <a:cxn ang="0">
                    <a:pos x="310" y="107"/>
                  </a:cxn>
                  <a:cxn ang="0">
                    <a:pos x="301" y="99"/>
                  </a:cxn>
                  <a:cxn ang="0">
                    <a:pos x="309" y="87"/>
                  </a:cxn>
                  <a:cxn ang="0">
                    <a:pos x="313" y="80"/>
                  </a:cxn>
                  <a:cxn ang="0">
                    <a:pos x="307" y="73"/>
                  </a:cxn>
                  <a:cxn ang="0">
                    <a:pos x="282" y="48"/>
                  </a:cxn>
                  <a:cxn ang="0">
                    <a:pos x="239" y="30"/>
                  </a:cxn>
                  <a:cxn ang="0">
                    <a:pos x="221" y="5"/>
                  </a:cxn>
                  <a:cxn ang="0">
                    <a:pos x="208" y="2"/>
                  </a:cxn>
                  <a:cxn ang="0">
                    <a:pos x="181" y="17"/>
                  </a:cxn>
                  <a:cxn ang="0">
                    <a:pos x="143" y="6"/>
                  </a:cxn>
                  <a:cxn ang="0">
                    <a:pos x="118" y="6"/>
                  </a:cxn>
                  <a:cxn ang="0">
                    <a:pos x="103" y="7"/>
                  </a:cxn>
                  <a:cxn ang="0">
                    <a:pos x="89" y="3"/>
                  </a:cxn>
                  <a:cxn ang="0">
                    <a:pos x="64" y="3"/>
                  </a:cxn>
                  <a:cxn ang="0">
                    <a:pos x="26" y="19"/>
                  </a:cxn>
                  <a:cxn ang="0">
                    <a:pos x="10" y="38"/>
                  </a:cxn>
                </a:cxnLst>
                <a:rect l="0" t="0" r="r" b="b"/>
                <a:pathLst>
                  <a:path w="317" h="244">
                    <a:moveTo>
                      <a:pt x="0" y="35"/>
                    </a:moveTo>
                    <a:lnTo>
                      <a:pt x="3" y="57"/>
                    </a:lnTo>
                    <a:lnTo>
                      <a:pt x="3" y="71"/>
                    </a:lnTo>
                    <a:lnTo>
                      <a:pt x="5" y="78"/>
                    </a:lnTo>
                    <a:lnTo>
                      <a:pt x="3" y="54"/>
                    </a:lnTo>
                    <a:lnTo>
                      <a:pt x="4" y="64"/>
                    </a:lnTo>
                    <a:lnTo>
                      <a:pt x="6" y="72"/>
                    </a:lnTo>
                    <a:lnTo>
                      <a:pt x="11" y="94"/>
                    </a:lnTo>
                    <a:lnTo>
                      <a:pt x="13" y="102"/>
                    </a:lnTo>
                    <a:lnTo>
                      <a:pt x="11" y="110"/>
                    </a:lnTo>
                    <a:lnTo>
                      <a:pt x="14" y="110"/>
                    </a:lnTo>
                    <a:lnTo>
                      <a:pt x="15" y="118"/>
                    </a:lnTo>
                    <a:lnTo>
                      <a:pt x="25" y="115"/>
                    </a:lnTo>
                    <a:lnTo>
                      <a:pt x="31" y="120"/>
                    </a:lnTo>
                    <a:lnTo>
                      <a:pt x="38" y="123"/>
                    </a:lnTo>
                    <a:lnTo>
                      <a:pt x="44" y="127"/>
                    </a:lnTo>
                    <a:lnTo>
                      <a:pt x="52" y="131"/>
                    </a:lnTo>
                    <a:lnTo>
                      <a:pt x="69" y="134"/>
                    </a:lnTo>
                    <a:lnTo>
                      <a:pt x="85" y="132"/>
                    </a:lnTo>
                    <a:lnTo>
                      <a:pt x="91" y="136"/>
                    </a:lnTo>
                    <a:lnTo>
                      <a:pt x="102" y="159"/>
                    </a:lnTo>
                    <a:lnTo>
                      <a:pt x="96" y="174"/>
                    </a:lnTo>
                    <a:lnTo>
                      <a:pt x="96" y="191"/>
                    </a:lnTo>
                    <a:lnTo>
                      <a:pt x="99" y="201"/>
                    </a:lnTo>
                    <a:lnTo>
                      <a:pt x="113" y="209"/>
                    </a:lnTo>
                    <a:lnTo>
                      <a:pt x="132" y="222"/>
                    </a:lnTo>
                    <a:lnTo>
                      <a:pt x="137" y="233"/>
                    </a:lnTo>
                    <a:lnTo>
                      <a:pt x="137" y="240"/>
                    </a:lnTo>
                    <a:lnTo>
                      <a:pt x="151" y="244"/>
                    </a:lnTo>
                    <a:lnTo>
                      <a:pt x="167" y="240"/>
                    </a:lnTo>
                    <a:lnTo>
                      <a:pt x="183" y="243"/>
                    </a:lnTo>
                    <a:lnTo>
                      <a:pt x="191" y="239"/>
                    </a:lnTo>
                    <a:lnTo>
                      <a:pt x="197" y="234"/>
                    </a:lnTo>
                    <a:lnTo>
                      <a:pt x="204" y="238"/>
                    </a:lnTo>
                    <a:lnTo>
                      <a:pt x="212" y="237"/>
                    </a:lnTo>
                    <a:lnTo>
                      <a:pt x="209" y="222"/>
                    </a:lnTo>
                    <a:lnTo>
                      <a:pt x="215" y="220"/>
                    </a:lnTo>
                    <a:lnTo>
                      <a:pt x="224" y="220"/>
                    </a:lnTo>
                    <a:lnTo>
                      <a:pt x="229" y="213"/>
                    </a:lnTo>
                    <a:lnTo>
                      <a:pt x="236" y="209"/>
                    </a:lnTo>
                    <a:lnTo>
                      <a:pt x="245" y="211"/>
                    </a:lnTo>
                    <a:lnTo>
                      <a:pt x="248" y="218"/>
                    </a:lnTo>
                    <a:lnTo>
                      <a:pt x="256" y="222"/>
                    </a:lnTo>
                    <a:lnTo>
                      <a:pt x="263" y="220"/>
                    </a:lnTo>
                    <a:lnTo>
                      <a:pt x="262" y="211"/>
                    </a:lnTo>
                    <a:lnTo>
                      <a:pt x="257" y="205"/>
                    </a:lnTo>
                    <a:lnTo>
                      <a:pt x="253" y="197"/>
                    </a:lnTo>
                    <a:lnTo>
                      <a:pt x="255" y="190"/>
                    </a:lnTo>
                    <a:lnTo>
                      <a:pt x="263" y="175"/>
                    </a:lnTo>
                    <a:lnTo>
                      <a:pt x="263" y="168"/>
                    </a:lnTo>
                    <a:lnTo>
                      <a:pt x="266" y="159"/>
                    </a:lnTo>
                    <a:lnTo>
                      <a:pt x="266" y="151"/>
                    </a:lnTo>
                    <a:lnTo>
                      <a:pt x="267" y="143"/>
                    </a:lnTo>
                    <a:lnTo>
                      <a:pt x="274" y="140"/>
                    </a:lnTo>
                    <a:lnTo>
                      <a:pt x="283" y="137"/>
                    </a:lnTo>
                    <a:lnTo>
                      <a:pt x="288" y="132"/>
                    </a:lnTo>
                    <a:lnTo>
                      <a:pt x="295" y="129"/>
                    </a:lnTo>
                    <a:lnTo>
                      <a:pt x="309" y="129"/>
                    </a:lnTo>
                    <a:lnTo>
                      <a:pt x="317" y="110"/>
                    </a:lnTo>
                    <a:lnTo>
                      <a:pt x="310" y="107"/>
                    </a:lnTo>
                    <a:lnTo>
                      <a:pt x="301" y="107"/>
                    </a:lnTo>
                    <a:lnTo>
                      <a:pt x="301" y="99"/>
                    </a:lnTo>
                    <a:lnTo>
                      <a:pt x="301" y="91"/>
                    </a:lnTo>
                    <a:lnTo>
                      <a:pt x="309" y="87"/>
                    </a:lnTo>
                    <a:lnTo>
                      <a:pt x="315" y="81"/>
                    </a:lnTo>
                    <a:lnTo>
                      <a:pt x="313" y="80"/>
                    </a:lnTo>
                    <a:lnTo>
                      <a:pt x="313" y="78"/>
                    </a:lnTo>
                    <a:lnTo>
                      <a:pt x="307" y="73"/>
                    </a:lnTo>
                    <a:lnTo>
                      <a:pt x="300" y="71"/>
                    </a:lnTo>
                    <a:lnTo>
                      <a:pt x="282" y="48"/>
                    </a:lnTo>
                    <a:lnTo>
                      <a:pt x="255" y="29"/>
                    </a:lnTo>
                    <a:lnTo>
                      <a:pt x="239" y="30"/>
                    </a:lnTo>
                    <a:lnTo>
                      <a:pt x="231" y="28"/>
                    </a:lnTo>
                    <a:lnTo>
                      <a:pt x="221" y="5"/>
                    </a:lnTo>
                    <a:lnTo>
                      <a:pt x="215" y="0"/>
                    </a:lnTo>
                    <a:lnTo>
                      <a:pt x="208" y="2"/>
                    </a:lnTo>
                    <a:lnTo>
                      <a:pt x="197" y="13"/>
                    </a:lnTo>
                    <a:lnTo>
                      <a:pt x="181" y="17"/>
                    </a:lnTo>
                    <a:lnTo>
                      <a:pt x="150" y="6"/>
                    </a:lnTo>
                    <a:lnTo>
                      <a:pt x="143" y="6"/>
                    </a:lnTo>
                    <a:lnTo>
                      <a:pt x="126" y="3"/>
                    </a:lnTo>
                    <a:lnTo>
                      <a:pt x="118" y="6"/>
                    </a:lnTo>
                    <a:lnTo>
                      <a:pt x="111" y="3"/>
                    </a:lnTo>
                    <a:lnTo>
                      <a:pt x="103" y="7"/>
                    </a:lnTo>
                    <a:lnTo>
                      <a:pt x="95" y="7"/>
                    </a:lnTo>
                    <a:lnTo>
                      <a:pt x="89" y="3"/>
                    </a:lnTo>
                    <a:lnTo>
                      <a:pt x="80" y="2"/>
                    </a:lnTo>
                    <a:lnTo>
                      <a:pt x="64" y="3"/>
                    </a:lnTo>
                    <a:lnTo>
                      <a:pt x="41" y="11"/>
                    </a:lnTo>
                    <a:lnTo>
                      <a:pt x="26" y="19"/>
                    </a:lnTo>
                    <a:lnTo>
                      <a:pt x="17" y="33"/>
                    </a:lnTo>
                    <a:lnTo>
                      <a:pt x="10" y="38"/>
                    </a:lnTo>
                    <a:lnTo>
                      <a:pt x="0" y="3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99" name="Freeform 213"/>
              <p:cNvSpPr>
                <a:spLocks noChangeAspect="1"/>
              </p:cNvSpPr>
              <p:nvPr/>
            </p:nvSpPr>
            <p:spPr bwMode="gray">
              <a:xfrm>
                <a:off x="5053806" y="2700685"/>
                <a:ext cx="95250" cy="47625"/>
              </a:xfrm>
              <a:custGeom>
                <a:avLst/>
                <a:gdLst/>
                <a:ahLst/>
                <a:cxnLst>
                  <a:cxn ang="0">
                    <a:pos x="285" y="96"/>
                  </a:cxn>
                  <a:cxn ang="0">
                    <a:pos x="273" y="100"/>
                  </a:cxn>
                  <a:cxn ang="0">
                    <a:pos x="256" y="89"/>
                  </a:cxn>
                  <a:cxn ang="0">
                    <a:pos x="241" y="84"/>
                  </a:cxn>
                  <a:cxn ang="0">
                    <a:pos x="229" y="88"/>
                  </a:cxn>
                  <a:cxn ang="0">
                    <a:pos x="211" y="85"/>
                  </a:cxn>
                  <a:cxn ang="0">
                    <a:pos x="196" y="94"/>
                  </a:cxn>
                  <a:cxn ang="0">
                    <a:pos x="191" y="106"/>
                  </a:cxn>
                  <a:cxn ang="0">
                    <a:pos x="181" y="108"/>
                  </a:cxn>
                  <a:cxn ang="0">
                    <a:pos x="167" y="116"/>
                  </a:cxn>
                  <a:cxn ang="0">
                    <a:pos x="150" y="110"/>
                  </a:cxn>
                  <a:cxn ang="0">
                    <a:pos x="134" y="119"/>
                  </a:cxn>
                  <a:cxn ang="0">
                    <a:pos x="103" y="128"/>
                  </a:cxn>
                  <a:cxn ang="0">
                    <a:pos x="90" y="148"/>
                  </a:cxn>
                  <a:cxn ang="0">
                    <a:pos x="84" y="148"/>
                  </a:cxn>
                  <a:cxn ang="0">
                    <a:pos x="51" y="149"/>
                  </a:cxn>
                  <a:cxn ang="0">
                    <a:pos x="27" y="131"/>
                  </a:cxn>
                  <a:cxn ang="0">
                    <a:pos x="12" y="123"/>
                  </a:cxn>
                  <a:cxn ang="0">
                    <a:pos x="6" y="110"/>
                  </a:cxn>
                  <a:cxn ang="0">
                    <a:pos x="0" y="88"/>
                  </a:cxn>
                  <a:cxn ang="0">
                    <a:pos x="5" y="76"/>
                  </a:cxn>
                  <a:cxn ang="0">
                    <a:pos x="12" y="67"/>
                  </a:cxn>
                  <a:cxn ang="0">
                    <a:pos x="20" y="67"/>
                  </a:cxn>
                  <a:cxn ang="0">
                    <a:pos x="25" y="72"/>
                  </a:cxn>
                  <a:cxn ang="0">
                    <a:pos x="40" y="69"/>
                  </a:cxn>
                  <a:cxn ang="0">
                    <a:pos x="53" y="59"/>
                  </a:cxn>
                  <a:cxn ang="0">
                    <a:pos x="53" y="53"/>
                  </a:cxn>
                  <a:cxn ang="0">
                    <a:pos x="62" y="51"/>
                  </a:cxn>
                  <a:cxn ang="0">
                    <a:pos x="67" y="42"/>
                  </a:cxn>
                  <a:cxn ang="0">
                    <a:pos x="68" y="30"/>
                  </a:cxn>
                  <a:cxn ang="0">
                    <a:pos x="70" y="25"/>
                  </a:cxn>
                  <a:cxn ang="0">
                    <a:pos x="79" y="22"/>
                  </a:cxn>
                  <a:cxn ang="0">
                    <a:pos x="84" y="15"/>
                  </a:cxn>
                  <a:cxn ang="0">
                    <a:pos x="89" y="8"/>
                  </a:cxn>
                  <a:cxn ang="0">
                    <a:pos x="100" y="9"/>
                  </a:cxn>
                  <a:cxn ang="0">
                    <a:pos x="107" y="2"/>
                  </a:cxn>
                  <a:cxn ang="0">
                    <a:pos x="118" y="8"/>
                  </a:cxn>
                  <a:cxn ang="0">
                    <a:pos x="129" y="5"/>
                  </a:cxn>
                  <a:cxn ang="0">
                    <a:pos x="139" y="0"/>
                  </a:cxn>
                  <a:cxn ang="0">
                    <a:pos x="148" y="6"/>
                  </a:cxn>
                  <a:cxn ang="0">
                    <a:pos x="157" y="16"/>
                  </a:cxn>
                  <a:cxn ang="0">
                    <a:pos x="165" y="25"/>
                  </a:cxn>
                  <a:cxn ang="0">
                    <a:pos x="172" y="27"/>
                  </a:cxn>
                  <a:cxn ang="0">
                    <a:pos x="182" y="22"/>
                  </a:cxn>
                  <a:cxn ang="0">
                    <a:pos x="191" y="14"/>
                  </a:cxn>
                  <a:cxn ang="0">
                    <a:pos x="210" y="14"/>
                  </a:cxn>
                  <a:cxn ang="0">
                    <a:pos x="220" y="21"/>
                  </a:cxn>
                  <a:cxn ang="0">
                    <a:pos x="227" y="15"/>
                  </a:cxn>
                  <a:cxn ang="0">
                    <a:pos x="239" y="10"/>
                  </a:cxn>
                  <a:cxn ang="0">
                    <a:pos x="251" y="9"/>
                  </a:cxn>
                  <a:cxn ang="0">
                    <a:pos x="264" y="10"/>
                  </a:cxn>
                  <a:cxn ang="0">
                    <a:pos x="274" y="18"/>
                  </a:cxn>
                  <a:cxn ang="0">
                    <a:pos x="283" y="25"/>
                  </a:cxn>
                  <a:cxn ang="0">
                    <a:pos x="294" y="33"/>
                  </a:cxn>
                  <a:cxn ang="0">
                    <a:pos x="304" y="37"/>
                  </a:cxn>
                  <a:cxn ang="0">
                    <a:pos x="302" y="43"/>
                  </a:cxn>
                  <a:cxn ang="0">
                    <a:pos x="291" y="73"/>
                  </a:cxn>
                  <a:cxn ang="0">
                    <a:pos x="285" y="96"/>
                  </a:cxn>
                </a:cxnLst>
                <a:rect l="0" t="0" r="r" b="b"/>
                <a:pathLst>
                  <a:path w="304" h="149">
                    <a:moveTo>
                      <a:pt x="285" y="96"/>
                    </a:moveTo>
                    <a:lnTo>
                      <a:pt x="273" y="100"/>
                    </a:lnTo>
                    <a:lnTo>
                      <a:pt x="256" y="89"/>
                    </a:lnTo>
                    <a:lnTo>
                      <a:pt x="241" y="84"/>
                    </a:lnTo>
                    <a:lnTo>
                      <a:pt x="229" y="88"/>
                    </a:lnTo>
                    <a:lnTo>
                      <a:pt x="211" y="85"/>
                    </a:lnTo>
                    <a:lnTo>
                      <a:pt x="196" y="94"/>
                    </a:lnTo>
                    <a:lnTo>
                      <a:pt x="191" y="106"/>
                    </a:lnTo>
                    <a:lnTo>
                      <a:pt x="181" y="108"/>
                    </a:lnTo>
                    <a:lnTo>
                      <a:pt x="167" y="116"/>
                    </a:lnTo>
                    <a:lnTo>
                      <a:pt x="150" y="110"/>
                    </a:lnTo>
                    <a:lnTo>
                      <a:pt x="134" y="119"/>
                    </a:lnTo>
                    <a:lnTo>
                      <a:pt x="103" y="128"/>
                    </a:lnTo>
                    <a:lnTo>
                      <a:pt x="90" y="148"/>
                    </a:lnTo>
                    <a:lnTo>
                      <a:pt x="84" y="148"/>
                    </a:lnTo>
                    <a:lnTo>
                      <a:pt x="51" y="149"/>
                    </a:lnTo>
                    <a:lnTo>
                      <a:pt x="27" y="131"/>
                    </a:lnTo>
                    <a:lnTo>
                      <a:pt x="12" y="123"/>
                    </a:lnTo>
                    <a:lnTo>
                      <a:pt x="6" y="110"/>
                    </a:lnTo>
                    <a:lnTo>
                      <a:pt x="0" y="88"/>
                    </a:lnTo>
                    <a:lnTo>
                      <a:pt x="5" y="76"/>
                    </a:lnTo>
                    <a:lnTo>
                      <a:pt x="12" y="67"/>
                    </a:lnTo>
                    <a:lnTo>
                      <a:pt x="20" y="67"/>
                    </a:lnTo>
                    <a:lnTo>
                      <a:pt x="25" y="72"/>
                    </a:lnTo>
                    <a:lnTo>
                      <a:pt x="40" y="69"/>
                    </a:lnTo>
                    <a:lnTo>
                      <a:pt x="53" y="59"/>
                    </a:lnTo>
                    <a:lnTo>
                      <a:pt x="53" y="53"/>
                    </a:lnTo>
                    <a:lnTo>
                      <a:pt x="62" y="51"/>
                    </a:lnTo>
                    <a:lnTo>
                      <a:pt x="67" y="42"/>
                    </a:lnTo>
                    <a:lnTo>
                      <a:pt x="68" y="30"/>
                    </a:lnTo>
                    <a:lnTo>
                      <a:pt x="70" y="25"/>
                    </a:lnTo>
                    <a:lnTo>
                      <a:pt x="79" y="22"/>
                    </a:lnTo>
                    <a:lnTo>
                      <a:pt x="84" y="15"/>
                    </a:lnTo>
                    <a:lnTo>
                      <a:pt x="89" y="8"/>
                    </a:lnTo>
                    <a:lnTo>
                      <a:pt x="100" y="9"/>
                    </a:lnTo>
                    <a:lnTo>
                      <a:pt x="107" y="2"/>
                    </a:lnTo>
                    <a:lnTo>
                      <a:pt x="118" y="8"/>
                    </a:lnTo>
                    <a:lnTo>
                      <a:pt x="129" y="5"/>
                    </a:lnTo>
                    <a:lnTo>
                      <a:pt x="139" y="0"/>
                    </a:lnTo>
                    <a:lnTo>
                      <a:pt x="148" y="6"/>
                    </a:lnTo>
                    <a:lnTo>
                      <a:pt x="157" y="16"/>
                    </a:lnTo>
                    <a:lnTo>
                      <a:pt x="165" y="25"/>
                    </a:lnTo>
                    <a:lnTo>
                      <a:pt x="172" y="27"/>
                    </a:lnTo>
                    <a:lnTo>
                      <a:pt x="182" y="22"/>
                    </a:lnTo>
                    <a:lnTo>
                      <a:pt x="191" y="14"/>
                    </a:lnTo>
                    <a:lnTo>
                      <a:pt x="210" y="14"/>
                    </a:lnTo>
                    <a:lnTo>
                      <a:pt x="220" y="21"/>
                    </a:lnTo>
                    <a:lnTo>
                      <a:pt x="227" y="15"/>
                    </a:lnTo>
                    <a:lnTo>
                      <a:pt x="239" y="10"/>
                    </a:lnTo>
                    <a:lnTo>
                      <a:pt x="251" y="9"/>
                    </a:lnTo>
                    <a:lnTo>
                      <a:pt x="264" y="10"/>
                    </a:lnTo>
                    <a:lnTo>
                      <a:pt x="274" y="18"/>
                    </a:lnTo>
                    <a:lnTo>
                      <a:pt x="283" y="25"/>
                    </a:lnTo>
                    <a:lnTo>
                      <a:pt x="294" y="33"/>
                    </a:lnTo>
                    <a:lnTo>
                      <a:pt x="304" y="37"/>
                    </a:lnTo>
                    <a:lnTo>
                      <a:pt x="302" y="43"/>
                    </a:lnTo>
                    <a:lnTo>
                      <a:pt x="291" y="73"/>
                    </a:lnTo>
                    <a:lnTo>
                      <a:pt x="285" y="9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00" name="Freeform 214"/>
              <p:cNvSpPr>
                <a:spLocks noChangeAspect="1"/>
              </p:cNvSpPr>
              <p:nvPr/>
            </p:nvSpPr>
            <p:spPr bwMode="gray">
              <a:xfrm>
                <a:off x="4993481" y="2770535"/>
                <a:ext cx="53975" cy="39688"/>
              </a:xfrm>
              <a:custGeom>
                <a:avLst/>
                <a:gdLst/>
                <a:ahLst/>
                <a:cxnLst>
                  <a:cxn ang="0">
                    <a:pos x="136" y="4"/>
                  </a:cxn>
                  <a:cxn ang="0">
                    <a:pos x="117" y="10"/>
                  </a:cxn>
                  <a:cxn ang="0">
                    <a:pos x="108" y="19"/>
                  </a:cxn>
                  <a:cxn ang="0">
                    <a:pos x="75" y="17"/>
                  </a:cxn>
                  <a:cxn ang="0">
                    <a:pos x="58" y="33"/>
                  </a:cxn>
                  <a:cxn ang="0">
                    <a:pos x="14" y="31"/>
                  </a:cxn>
                  <a:cxn ang="0">
                    <a:pos x="0" y="48"/>
                  </a:cxn>
                  <a:cxn ang="0">
                    <a:pos x="2" y="54"/>
                  </a:cxn>
                  <a:cxn ang="0">
                    <a:pos x="5" y="60"/>
                  </a:cxn>
                  <a:cxn ang="0">
                    <a:pos x="9" y="74"/>
                  </a:cxn>
                  <a:cxn ang="0">
                    <a:pos x="11" y="85"/>
                  </a:cxn>
                  <a:cxn ang="0">
                    <a:pos x="21" y="94"/>
                  </a:cxn>
                  <a:cxn ang="0">
                    <a:pos x="27" y="98"/>
                  </a:cxn>
                  <a:cxn ang="0">
                    <a:pos x="22" y="106"/>
                  </a:cxn>
                  <a:cxn ang="0">
                    <a:pos x="12" y="106"/>
                  </a:cxn>
                  <a:cxn ang="0">
                    <a:pos x="14" y="117"/>
                  </a:cxn>
                  <a:cxn ang="0">
                    <a:pos x="30" y="111"/>
                  </a:cxn>
                  <a:cxn ang="0">
                    <a:pos x="53" y="116"/>
                  </a:cxn>
                  <a:cxn ang="0">
                    <a:pos x="63" y="100"/>
                  </a:cxn>
                  <a:cxn ang="0">
                    <a:pos x="79" y="118"/>
                  </a:cxn>
                  <a:cxn ang="0">
                    <a:pos x="81" y="114"/>
                  </a:cxn>
                  <a:cxn ang="0">
                    <a:pos x="87" y="117"/>
                  </a:cxn>
                  <a:cxn ang="0">
                    <a:pos x="96" y="123"/>
                  </a:cxn>
                  <a:cxn ang="0">
                    <a:pos x="100" y="107"/>
                  </a:cxn>
                  <a:cxn ang="0">
                    <a:pos x="100" y="97"/>
                  </a:cxn>
                  <a:cxn ang="0">
                    <a:pos x="119" y="87"/>
                  </a:cxn>
                  <a:cxn ang="0">
                    <a:pos x="124" y="69"/>
                  </a:cxn>
                  <a:cxn ang="0">
                    <a:pos x="117" y="58"/>
                  </a:cxn>
                  <a:cxn ang="0">
                    <a:pos x="140" y="46"/>
                  </a:cxn>
                  <a:cxn ang="0">
                    <a:pos x="144" y="38"/>
                  </a:cxn>
                  <a:cxn ang="0">
                    <a:pos x="155" y="39"/>
                  </a:cxn>
                  <a:cxn ang="0">
                    <a:pos x="154" y="32"/>
                  </a:cxn>
                  <a:cxn ang="0">
                    <a:pos x="157" y="24"/>
                  </a:cxn>
                  <a:cxn ang="0">
                    <a:pos x="170" y="31"/>
                  </a:cxn>
                  <a:cxn ang="0">
                    <a:pos x="173" y="31"/>
                  </a:cxn>
                  <a:cxn ang="0">
                    <a:pos x="160" y="4"/>
                  </a:cxn>
                  <a:cxn ang="0">
                    <a:pos x="145" y="0"/>
                  </a:cxn>
                </a:cxnLst>
                <a:rect l="0" t="0" r="r" b="b"/>
                <a:pathLst>
                  <a:path w="173" h="123">
                    <a:moveTo>
                      <a:pt x="145" y="0"/>
                    </a:moveTo>
                    <a:lnTo>
                      <a:pt x="136" y="4"/>
                    </a:lnTo>
                    <a:lnTo>
                      <a:pt x="134" y="12"/>
                    </a:lnTo>
                    <a:lnTo>
                      <a:pt x="117" y="10"/>
                    </a:lnTo>
                    <a:lnTo>
                      <a:pt x="113" y="10"/>
                    </a:lnTo>
                    <a:lnTo>
                      <a:pt x="108" y="19"/>
                    </a:lnTo>
                    <a:lnTo>
                      <a:pt x="88" y="15"/>
                    </a:lnTo>
                    <a:lnTo>
                      <a:pt x="75" y="17"/>
                    </a:lnTo>
                    <a:lnTo>
                      <a:pt x="66" y="28"/>
                    </a:lnTo>
                    <a:lnTo>
                      <a:pt x="58" y="33"/>
                    </a:lnTo>
                    <a:lnTo>
                      <a:pt x="30" y="31"/>
                    </a:lnTo>
                    <a:lnTo>
                      <a:pt x="14" y="31"/>
                    </a:lnTo>
                    <a:lnTo>
                      <a:pt x="2" y="41"/>
                    </a:lnTo>
                    <a:lnTo>
                      <a:pt x="0" y="48"/>
                    </a:lnTo>
                    <a:lnTo>
                      <a:pt x="0" y="53"/>
                    </a:lnTo>
                    <a:lnTo>
                      <a:pt x="2" y="54"/>
                    </a:lnTo>
                    <a:lnTo>
                      <a:pt x="7" y="53"/>
                    </a:lnTo>
                    <a:lnTo>
                      <a:pt x="5" y="60"/>
                    </a:lnTo>
                    <a:lnTo>
                      <a:pt x="4" y="68"/>
                    </a:lnTo>
                    <a:lnTo>
                      <a:pt x="9" y="74"/>
                    </a:lnTo>
                    <a:lnTo>
                      <a:pt x="9" y="82"/>
                    </a:lnTo>
                    <a:lnTo>
                      <a:pt x="11" y="85"/>
                    </a:lnTo>
                    <a:lnTo>
                      <a:pt x="18" y="89"/>
                    </a:lnTo>
                    <a:lnTo>
                      <a:pt x="21" y="94"/>
                    </a:lnTo>
                    <a:lnTo>
                      <a:pt x="25" y="95"/>
                    </a:lnTo>
                    <a:lnTo>
                      <a:pt x="27" y="98"/>
                    </a:lnTo>
                    <a:lnTo>
                      <a:pt x="26" y="103"/>
                    </a:lnTo>
                    <a:lnTo>
                      <a:pt x="22" y="106"/>
                    </a:lnTo>
                    <a:lnTo>
                      <a:pt x="17" y="107"/>
                    </a:lnTo>
                    <a:lnTo>
                      <a:pt x="12" y="106"/>
                    </a:lnTo>
                    <a:lnTo>
                      <a:pt x="6" y="111"/>
                    </a:lnTo>
                    <a:lnTo>
                      <a:pt x="14" y="117"/>
                    </a:lnTo>
                    <a:lnTo>
                      <a:pt x="27" y="116"/>
                    </a:lnTo>
                    <a:lnTo>
                      <a:pt x="30" y="111"/>
                    </a:lnTo>
                    <a:lnTo>
                      <a:pt x="36" y="116"/>
                    </a:lnTo>
                    <a:lnTo>
                      <a:pt x="53" y="116"/>
                    </a:lnTo>
                    <a:lnTo>
                      <a:pt x="60" y="100"/>
                    </a:lnTo>
                    <a:lnTo>
                      <a:pt x="63" y="100"/>
                    </a:lnTo>
                    <a:lnTo>
                      <a:pt x="74" y="119"/>
                    </a:lnTo>
                    <a:lnTo>
                      <a:pt x="79" y="118"/>
                    </a:lnTo>
                    <a:lnTo>
                      <a:pt x="79" y="114"/>
                    </a:lnTo>
                    <a:lnTo>
                      <a:pt x="81" y="114"/>
                    </a:lnTo>
                    <a:lnTo>
                      <a:pt x="84" y="117"/>
                    </a:lnTo>
                    <a:lnTo>
                      <a:pt x="87" y="117"/>
                    </a:lnTo>
                    <a:lnTo>
                      <a:pt x="92" y="123"/>
                    </a:lnTo>
                    <a:lnTo>
                      <a:pt x="96" y="123"/>
                    </a:lnTo>
                    <a:lnTo>
                      <a:pt x="101" y="119"/>
                    </a:lnTo>
                    <a:lnTo>
                      <a:pt x="100" y="107"/>
                    </a:lnTo>
                    <a:lnTo>
                      <a:pt x="103" y="102"/>
                    </a:lnTo>
                    <a:lnTo>
                      <a:pt x="100" y="97"/>
                    </a:lnTo>
                    <a:lnTo>
                      <a:pt x="111" y="89"/>
                    </a:lnTo>
                    <a:lnTo>
                      <a:pt x="119" y="87"/>
                    </a:lnTo>
                    <a:lnTo>
                      <a:pt x="124" y="80"/>
                    </a:lnTo>
                    <a:lnTo>
                      <a:pt x="124" y="69"/>
                    </a:lnTo>
                    <a:lnTo>
                      <a:pt x="118" y="62"/>
                    </a:lnTo>
                    <a:lnTo>
                      <a:pt x="117" y="58"/>
                    </a:lnTo>
                    <a:lnTo>
                      <a:pt x="120" y="53"/>
                    </a:lnTo>
                    <a:lnTo>
                      <a:pt x="140" y="46"/>
                    </a:lnTo>
                    <a:lnTo>
                      <a:pt x="144" y="43"/>
                    </a:lnTo>
                    <a:lnTo>
                      <a:pt x="144" y="38"/>
                    </a:lnTo>
                    <a:lnTo>
                      <a:pt x="151" y="38"/>
                    </a:lnTo>
                    <a:lnTo>
                      <a:pt x="155" y="39"/>
                    </a:lnTo>
                    <a:lnTo>
                      <a:pt x="155" y="38"/>
                    </a:lnTo>
                    <a:lnTo>
                      <a:pt x="154" y="32"/>
                    </a:lnTo>
                    <a:lnTo>
                      <a:pt x="154" y="27"/>
                    </a:lnTo>
                    <a:lnTo>
                      <a:pt x="157" y="24"/>
                    </a:lnTo>
                    <a:lnTo>
                      <a:pt x="161" y="25"/>
                    </a:lnTo>
                    <a:lnTo>
                      <a:pt x="170" y="31"/>
                    </a:lnTo>
                    <a:lnTo>
                      <a:pt x="173" y="28"/>
                    </a:lnTo>
                    <a:lnTo>
                      <a:pt x="173" y="31"/>
                    </a:lnTo>
                    <a:lnTo>
                      <a:pt x="165" y="17"/>
                    </a:lnTo>
                    <a:lnTo>
                      <a:pt x="160" y="4"/>
                    </a:lnTo>
                    <a:lnTo>
                      <a:pt x="152" y="0"/>
                    </a:lnTo>
                    <a:lnTo>
                      <a:pt x="14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01" name="Freeform 215"/>
              <p:cNvSpPr>
                <a:spLocks noChangeAspect="1"/>
              </p:cNvSpPr>
              <p:nvPr/>
            </p:nvSpPr>
            <p:spPr bwMode="gray">
              <a:xfrm>
                <a:off x="5117306" y="2881660"/>
                <a:ext cx="41275" cy="33338"/>
              </a:xfrm>
              <a:custGeom>
                <a:avLst/>
                <a:gdLst/>
                <a:ahLst/>
                <a:cxnLst>
                  <a:cxn ang="0">
                    <a:pos x="25" y="107"/>
                  </a:cxn>
                  <a:cxn ang="0">
                    <a:pos x="8" y="90"/>
                  </a:cxn>
                  <a:cxn ang="0">
                    <a:pos x="0" y="70"/>
                  </a:cxn>
                  <a:cxn ang="0">
                    <a:pos x="0" y="53"/>
                  </a:cxn>
                  <a:cxn ang="0">
                    <a:pos x="5" y="17"/>
                  </a:cxn>
                  <a:cxn ang="0">
                    <a:pos x="6" y="19"/>
                  </a:cxn>
                  <a:cxn ang="0">
                    <a:pos x="11" y="19"/>
                  </a:cxn>
                  <a:cxn ang="0">
                    <a:pos x="14" y="16"/>
                  </a:cxn>
                  <a:cxn ang="0">
                    <a:pos x="14" y="8"/>
                  </a:cxn>
                  <a:cxn ang="0">
                    <a:pos x="32" y="1"/>
                  </a:cxn>
                  <a:cxn ang="0">
                    <a:pos x="35" y="3"/>
                  </a:cxn>
                  <a:cxn ang="0">
                    <a:pos x="41" y="10"/>
                  </a:cxn>
                  <a:cxn ang="0">
                    <a:pos x="44" y="10"/>
                  </a:cxn>
                  <a:cxn ang="0">
                    <a:pos x="44" y="5"/>
                  </a:cxn>
                  <a:cxn ang="0">
                    <a:pos x="51" y="0"/>
                  </a:cxn>
                  <a:cxn ang="0">
                    <a:pos x="67" y="4"/>
                  </a:cxn>
                  <a:cxn ang="0">
                    <a:pos x="71" y="0"/>
                  </a:cxn>
                  <a:cxn ang="0">
                    <a:pos x="86" y="3"/>
                  </a:cxn>
                  <a:cxn ang="0">
                    <a:pos x="97" y="1"/>
                  </a:cxn>
                  <a:cxn ang="0">
                    <a:pos x="103" y="4"/>
                  </a:cxn>
                  <a:cxn ang="0">
                    <a:pos x="126" y="24"/>
                  </a:cxn>
                  <a:cxn ang="0">
                    <a:pos x="131" y="53"/>
                  </a:cxn>
                  <a:cxn ang="0">
                    <a:pos x="132" y="69"/>
                  </a:cxn>
                  <a:cxn ang="0">
                    <a:pos x="126" y="71"/>
                  </a:cxn>
                  <a:cxn ang="0">
                    <a:pos x="111" y="85"/>
                  </a:cxn>
                  <a:cxn ang="0">
                    <a:pos x="91" y="85"/>
                  </a:cxn>
                  <a:cxn ang="0">
                    <a:pos x="72" y="92"/>
                  </a:cxn>
                  <a:cxn ang="0">
                    <a:pos x="61" y="102"/>
                  </a:cxn>
                  <a:cxn ang="0">
                    <a:pos x="25" y="107"/>
                  </a:cxn>
                </a:cxnLst>
                <a:rect l="0" t="0" r="r" b="b"/>
                <a:pathLst>
                  <a:path w="132" h="107">
                    <a:moveTo>
                      <a:pt x="25" y="107"/>
                    </a:moveTo>
                    <a:lnTo>
                      <a:pt x="8" y="90"/>
                    </a:lnTo>
                    <a:lnTo>
                      <a:pt x="0" y="70"/>
                    </a:lnTo>
                    <a:lnTo>
                      <a:pt x="0" y="53"/>
                    </a:lnTo>
                    <a:lnTo>
                      <a:pt x="5" y="17"/>
                    </a:lnTo>
                    <a:lnTo>
                      <a:pt x="6" y="19"/>
                    </a:lnTo>
                    <a:lnTo>
                      <a:pt x="11" y="19"/>
                    </a:lnTo>
                    <a:lnTo>
                      <a:pt x="14" y="16"/>
                    </a:lnTo>
                    <a:lnTo>
                      <a:pt x="14" y="8"/>
                    </a:lnTo>
                    <a:lnTo>
                      <a:pt x="32" y="1"/>
                    </a:lnTo>
                    <a:lnTo>
                      <a:pt x="35" y="3"/>
                    </a:lnTo>
                    <a:lnTo>
                      <a:pt x="41" y="10"/>
                    </a:lnTo>
                    <a:lnTo>
                      <a:pt x="44" y="10"/>
                    </a:lnTo>
                    <a:lnTo>
                      <a:pt x="44" y="5"/>
                    </a:lnTo>
                    <a:lnTo>
                      <a:pt x="51" y="0"/>
                    </a:lnTo>
                    <a:lnTo>
                      <a:pt x="67" y="4"/>
                    </a:lnTo>
                    <a:lnTo>
                      <a:pt x="71" y="0"/>
                    </a:lnTo>
                    <a:lnTo>
                      <a:pt x="86" y="3"/>
                    </a:lnTo>
                    <a:lnTo>
                      <a:pt x="97" y="1"/>
                    </a:lnTo>
                    <a:lnTo>
                      <a:pt x="103" y="4"/>
                    </a:lnTo>
                    <a:lnTo>
                      <a:pt x="126" y="24"/>
                    </a:lnTo>
                    <a:lnTo>
                      <a:pt x="131" y="53"/>
                    </a:lnTo>
                    <a:lnTo>
                      <a:pt x="132" y="69"/>
                    </a:lnTo>
                    <a:lnTo>
                      <a:pt x="126" y="71"/>
                    </a:lnTo>
                    <a:lnTo>
                      <a:pt x="111" y="85"/>
                    </a:lnTo>
                    <a:lnTo>
                      <a:pt x="91" y="85"/>
                    </a:lnTo>
                    <a:lnTo>
                      <a:pt x="72" y="92"/>
                    </a:lnTo>
                    <a:lnTo>
                      <a:pt x="61" y="102"/>
                    </a:lnTo>
                    <a:lnTo>
                      <a:pt x="25" y="10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02" name="Freeform 216"/>
              <p:cNvSpPr>
                <a:spLocks noChangeAspect="1"/>
              </p:cNvSpPr>
              <p:nvPr/>
            </p:nvSpPr>
            <p:spPr bwMode="gray">
              <a:xfrm>
                <a:off x="5110956" y="2734022"/>
                <a:ext cx="165100" cy="115888"/>
              </a:xfrm>
              <a:custGeom>
                <a:avLst/>
                <a:gdLst/>
                <a:ahLst/>
                <a:cxnLst>
                  <a:cxn ang="0">
                    <a:pos x="449" y="356"/>
                  </a:cxn>
                  <a:cxn ang="0">
                    <a:pos x="399" y="334"/>
                  </a:cxn>
                  <a:cxn ang="0">
                    <a:pos x="373" y="328"/>
                  </a:cxn>
                  <a:cxn ang="0">
                    <a:pos x="327" y="347"/>
                  </a:cxn>
                  <a:cxn ang="0">
                    <a:pos x="291" y="364"/>
                  </a:cxn>
                  <a:cxn ang="0">
                    <a:pos x="206" y="355"/>
                  </a:cxn>
                  <a:cxn ang="0">
                    <a:pos x="158" y="351"/>
                  </a:cxn>
                  <a:cxn ang="0">
                    <a:pos x="153" y="328"/>
                  </a:cxn>
                  <a:cxn ang="0">
                    <a:pos x="131" y="322"/>
                  </a:cxn>
                  <a:cxn ang="0">
                    <a:pos x="134" y="295"/>
                  </a:cxn>
                  <a:cxn ang="0">
                    <a:pos x="115" y="293"/>
                  </a:cxn>
                  <a:cxn ang="0">
                    <a:pos x="72" y="270"/>
                  </a:cxn>
                  <a:cxn ang="0">
                    <a:pos x="69" y="246"/>
                  </a:cxn>
                  <a:cxn ang="0">
                    <a:pos x="49" y="238"/>
                  </a:cxn>
                  <a:cxn ang="0">
                    <a:pos x="35" y="207"/>
                  </a:cxn>
                  <a:cxn ang="0">
                    <a:pos x="19" y="182"/>
                  </a:cxn>
                  <a:cxn ang="0">
                    <a:pos x="0" y="172"/>
                  </a:cxn>
                  <a:cxn ang="0">
                    <a:pos x="35" y="162"/>
                  </a:cxn>
                  <a:cxn ang="0">
                    <a:pos x="59" y="138"/>
                  </a:cxn>
                  <a:cxn ang="0">
                    <a:pos x="73" y="112"/>
                  </a:cxn>
                  <a:cxn ang="0">
                    <a:pos x="91" y="85"/>
                  </a:cxn>
                  <a:cxn ang="0">
                    <a:pos x="99" y="63"/>
                  </a:cxn>
                  <a:cxn ang="0">
                    <a:pos x="110" y="46"/>
                  </a:cxn>
                  <a:cxn ang="0">
                    <a:pos x="132" y="39"/>
                  </a:cxn>
                  <a:cxn ang="0">
                    <a:pos x="144" y="25"/>
                  </a:cxn>
                  <a:cxn ang="0">
                    <a:pos x="168" y="22"/>
                  </a:cxn>
                  <a:cxn ang="0">
                    <a:pos x="210" y="27"/>
                  </a:cxn>
                  <a:cxn ang="0">
                    <a:pos x="241" y="22"/>
                  </a:cxn>
                  <a:cxn ang="0">
                    <a:pos x="261" y="37"/>
                  </a:cxn>
                  <a:cxn ang="0">
                    <a:pos x="295" y="21"/>
                  </a:cxn>
                  <a:cxn ang="0">
                    <a:pos x="346" y="0"/>
                  </a:cxn>
                  <a:cxn ang="0">
                    <a:pos x="360" y="1"/>
                  </a:cxn>
                  <a:cxn ang="0">
                    <a:pos x="386" y="25"/>
                  </a:cxn>
                  <a:cxn ang="0">
                    <a:pos x="397" y="55"/>
                  </a:cxn>
                  <a:cxn ang="0">
                    <a:pos x="422" y="97"/>
                  </a:cxn>
                  <a:cxn ang="0">
                    <a:pos x="438" y="146"/>
                  </a:cxn>
                  <a:cxn ang="0">
                    <a:pos x="436" y="182"/>
                  </a:cxn>
                  <a:cxn ang="0">
                    <a:pos x="440" y="207"/>
                  </a:cxn>
                  <a:cxn ang="0">
                    <a:pos x="440" y="225"/>
                  </a:cxn>
                  <a:cxn ang="0">
                    <a:pos x="462" y="241"/>
                  </a:cxn>
                  <a:cxn ang="0">
                    <a:pos x="483" y="232"/>
                  </a:cxn>
                  <a:cxn ang="0">
                    <a:pos x="506" y="226"/>
                  </a:cxn>
                  <a:cxn ang="0">
                    <a:pos x="521" y="230"/>
                  </a:cxn>
                  <a:cxn ang="0">
                    <a:pos x="523" y="254"/>
                  </a:cxn>
                  <a:cxn ang="0">
                    <a:pos x="518" y="270"/>
                  </a:cxn>
                  <a:cxn ang="0">
                    <a:pos x="502" y="279"/>
                  </a:cxn>
                  <a:cxn ang="0">
                    <a:pos x="485" y="296"/>
                  </a:cxn>
                  <a:cxn ang="0">
                    <a:pos x="475" y="296"/>
                  </a:cxn>
                  <a:cxn ang="0">
                    <a:pos x="487" y="277"/>
                  </a:cxn>
                  <a:cxn ang="0">
                    <a:pos x="480" y="263"/>
                  </a:cxn>
                  <a:cxn ang="0">
                    <a:pos x="472" y="299"/>
                  </a:cxn>
                  <a:cxn ang="0">
                    <a:pos x="467" y="317"/>
                  </a:cxn>
                  <a:cxn ang="0">
                    <a:pos x="465" y="344"/>
                  </a:cxn>
                </a:cxnLst>
                <a:rect l="0" t="0" r="r" b="b"/>
                <a:pathLst>
                  <a:path w="523" h="364">
                    <a:moveTo>
                      <a:pt x="467" y="355"/>
                    </a:moveTo>
                    <a:lnTo>
                      <a:pt x="449" y="356"/>
                    </a:lnTo>
                    <a:lnTo>
                      <a:pt x="429" y="343"/>
                    </a:lnTo>
                    <a:lnTo>
                      <a:pt x="399" y="334"/>
                    </a:lnTo>
                    <a:lnTo>
                      <a:pt x="393" y="329"/>
                    </a:lnTo>
                    <a:lnTo>
                      <a:pt x="373" y="328"/>
                    </a:lnTo>
                    <a:lnTo>
                      <a:pt x="347" y="337"/>
                    </a:lnTo>
                    <a:lnTo>
                      <a:pt x="327" y="347"/>
                    </a:lnTo>
                    <a:lnTo>
                      <a:pt x="308" y="359"/>
                    </a:lnTo>
                    <a:lnTo>
                      <a:pt x="291" y="364"/>
                    </a:lnTo>
                    <a:lnTo>
                      <a:pt x="247" y="356"/>
                    </a:lnTo>
                    <a:lnTo>
                      <a:pt x="206" y="355"/>
                    </a:lnTo>
                    <a:lnTo>
                      <a:pt x="172" y="351"/>
                    </a:lnTo>
                    <a:lnTo>
                      <a:pt x="158" y="351"/>
                    </a:lnTo>
                    <a:lnTo>
                      <a:pt x="147" y="343"/>
                    </a:lnTo>
                    <a:lnTo>
                      <a:pt x="153" y="328"/>
                    </a:lnTo>
                    <a:lnTo>
                      <a:pt x="141" y="324"/>
                    </a:lnTo>
                    <a:lnTo>
                      <a:pt x="131" y="322"/>
                    </a:lnTo>
                    <a:lnTo>
                      <a:pt x="124" y="306"/>
                    </a:lnTo>
                    <a:lnTo>
                      <a:pt x="134" y="295"/>
                    </a:lnTo>
                    <a:lnTo>
                      <a:pt x="126" y="284"/>
                    </a:lnTo>
                    <a:lnTo>
                      <a:pt x="115" y="293"/>
                    </a:lnTo>
                    <a:lnTo>
                      <a:pt x="87" y="283"/>
                    </a:lnTo>
                    <a:lnTo>
                      <a:pt x="72" y="270"/>
                    </a:lnTo>
                    <a:lnTo>
                      <a:pt x="71" y="256"/>
                    </a:lnTo>
                    <a:lnTo>
                      <a:pt x="69" y="246"/>
                    </a:lnTo>
                    <a:lnTo>
                      <a:pt x="60" y="241"/>
                    </a:lnTo>
                    <a:lnTo>
                      <a:pt x="49" y="238"/>
                    </a:lnTo>
                    <a:lnTo>
                      <a:pt x="40" y="225"/>
                    </a:lnTo>
                    <a:lnTo>
                      <a:pt x="35" y="207"/>
                    </a:lnTo>
                    <a:lnTo>
                      <a:pt x="30" y="194"/>
                    </a:lnTo>
                    <a:lnTo>
                      <a:pt x="19" y="182"/>
                    </a:lnTo>
                    <a:lnTo>
                      <a:pt x="5" y="176"/>
                    </a:lnTo>
                    <a:lnTo>
                      <a:pt x="0" y="172"/>
                    </a:lnTo>
                    <a:lnTo>
                      <a:pt x="3" y="172"/>
                    </a:lnTo>
                    <a:lnTo>
                      <a:pt x="35" y="162"/>
                    </a:lnTo>
                    <a:lnTo>
                      <a:pt x="51" y="155"/>
                    </a:lnTo>
                    <a:lnTo>
                      <a:pt x="59" y="138"/>
                    </a:lnTo>
                    <a:lnTo>
                      <a:pt x="66" y="128"/>
                    </a:lnTo>
                    <a:lnTo>
                      <a:pt x="73" y="112"/>
                    </a:lnTo>
                    <a:lnTo>
                      <a:pt x="78" y="98"/>
                    </a:lnTo>
                    <a:lnTo>
                      <a:pt x="91" y="85"/>
                    </a:lnTo>
                    <a:lnTo>
                      <a:pt x="93" y="74"/>
                    </a:lnTo>
                    <a:lnTo>
                      <a:pt x="99" y="63"/>
                    </a:lnTo>
                    <a:lnTo>
                      <a:pt x="101" y="55"/>
                    </a:lnTo>
                    <a:lnTo>
                      <a:pt x="110" y="46"/>
                    </a:lnTo>
                    <a:lnTo>
                      <a:pt x="125" y="39"/>
                    </a:lnTo>
                    <a:lnTo>
                      <a:pt x="132" y="39"/>
                    </a:lnTo>
                    <a:lnTo>
                      <a:pt x="140" y="32"/>
                    </a:lnTo>
                    <a:lnTo>
                      <a:pt x="144" y="25"/>
                    </a:lnTo>
                    <a:lnTo>
                      <a:pt x="151" y="22"/>
                    </a:lnTo>
                    <a:lnTo>
                      <a:pt x="168" y="22"/>
                    </a:lnTo>
                    <a:lnTo>
                      <a:pt x="187" y="25"/>
                    </a:lnTo>
                    <a:lnTo>
                      <a:pt x="210" y="27"/>
                    </a:lnTo>
                    <a:lnTo>
                      <a:pt x="225" y="24"/>
                    </a:lnTo>
                    <a:lnTo>
                      <a:pt x="241" y="22"/>
                    </a:lnTo>
                    <a:lnTo>
                      <a:pt x="252" y="32"/>
                    </a:lnTo>
                    <a:lnTo>
                      <a:pt x="261" y="37"/>
                    </a:lnTo>
                    <a:lnTo>
                      <a:pt x="277" y="26"/>
                    </a:lnTo>
                    <a:lnTo>
                      <a:pt x="295" y="21"/>
                    </a:lnTo>
                    <a:lnTo>
                      <a:pt x="312" y="21"/>
                    </a:lnTo>
                    <a:lnTo>
                      <a:pt x="346" y="0"/>
                    </a:lnTo>
                    <a:lnTo>
                      <a:pt x="352" y="1"/>
                    </a:lnTo>
                    <a:lnTo>
                      <a:pt x="360" y="1"/>
                    </a:lnTo>
                    <a:lnTo>
                      <a:pt x="372" y="11"/>
                    </a:lnTo>
                    <a:lnTo>
                      <a:pt x="386" y="25"/>
                    </a:lnTo>
                    <a:lnTo>
                      <a:pt x="394" y="38"/>
                    </a:lnTo>
                    <a:lnTo>
                      <a:pt x="397" y="55"/>
                    </a:lnTo>
                    <a:lnTo>
                      <a:pt x="409" y="76"/>
                    </a:lnTo>
                    <a:lnTo>
                      <a:pt x="422" y="97"/>
                    </a:lnTo>
                    <a:lnTo>
                      <a:pt x="433" y="117"/>
                    </a:lnTo>
                    <a:lnTo>
                      <a:pt x="438" y="146"/>
                    </a:lnTo>
                    <a:lnTo>
                      <a:pt x="438" y="166"/>
                    </a:lnTo>
                    <a:lnTo>
                      <a:pt x="436" y="182"/>
                    </a:lnTo>
                    <a:lnTo>
                      <a:pt x="438" y="194"/>
                    </a:lnTo>
                    <a:lnTo>
                      <a:pt x="440" y="207"/>
                    </a:lnTo>
                    <a:lnTo>
                      <a:pt x="440" y="221"/>
                    </a:lnTo>
                    <a:lnTo>
                      <a:pt x="440" y="225"/>
                    </a:lnTo>
                    <a:lnTo>
                      <a:pt x="448" y="224"/>
                    </a:lnTo>
                    <a:lnTo>
                      <a:pt x="462" y="241"/>
                    </a:lnTo>
                    <a:lnTo>
                      <a:pt x="472" y="240"/>
                    </a:lnTo>
                    <a:lnTo>
                      <a:pt x="483" y="232"/>
                    </a:lnTo>
                    <a:lnTo>
                      <a:pt x="497" y="230"/>
                    </a:lnTo>
                    <a:lnTo>
                      <a:pt x="506" y="226"/>
                    </a:lnTo>
                    <a:lnTo>
                      <a:pt x="515" y="226"/>
                    </a:lnTo>
                    <a:lnTo>
                      <a:pt x="521" y="230"/>
                    </a:lnTo>
                    <a:lnTo>
                      <a:pt x="523" y="237"/>
                    </a:lnTo>
                    <a:lnTo>
                      <a:pt x="523" y="254"/>
                    </a:lnTo>
                    <a:lnTo>
                      <a:pt x="521" y="265"/>
                    </a:lnTo>
                    <a:lnTo>
                      <a:pt x="518" y="270"/>
                    </a:lnTo>
                    <a:lnTo>
                      <a:pt x="513" y="277"/>
                    </a:lnTo>
                    <a:lnTo>
                      <a:pt x="502" y="279"/>
                    </a:lnTo>
                    <a:lnTo>
                      <a:pt x="492" y="286"/>
                    </a:lnTo>
                    <a:lnTo>
                      <a:pt x="485" y="296"/>
                    </a:lnTo>
                    <a:lnTo>
                      <a:pt x="478" y="302"/>
                    </a:lnTo>
                    <a:lnTo>
                      <a:pt x="475" y="296"/>
                    </a:lnTo>
                    <a:lnTo>
                      <a:pt x="481" y="289"/>
                    </a:lnTo>
                    <a:lnTo>
                      <a:pt x="487" y="277"/>
                    </a:lnTo>
                    <a:lnTo>
                      <a:pt x="487" y="263"/>
                    </a:lnTo>
                    <a:lnTo>
                      <a:pt x="480" y="263"/>
                    </a:lnTo>
                    <a:lnTo>
                      <a:pt x="476" y="286"/>
                    </a:lnTo>
                    <a:lnTo>
                      <a:pt x="472" y="299"/>
                    </a:lnTo>
                    <a:lnTo>
                      <a:pt x="469" y="310"/>
                    </a:lnTo>
                    <a:lnTo>
                      <a:pt x="467" y="317"/>
                    </a:lnTo>
                    <a:lnTo>
                      <a:pt x="467" y="336"/>
                    </a:lnTo>
                    <a:lnTo>
                      <a:pt x="465" y="344"/>
                    </a:lnTo>
                    <a:lnTo>
                      <a:pt x="467" y="35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03" name="Freeform 217"/>
              <p:cNvSpPr>
                <a:spLocks noChangeAspect="1"/>
              </p:cNvSpPr>
              <p:nvPr/>
            </p:nvSpPr>
            <p:spPr bwMode="gray">
              <a:xfrm>
                <a:off x="5166519" y="2397472"/>
                <a:ext cx="85725" cy="69850"/>
              </a:xfrm>
              <a:custGeom>
                <a:avLst/>
                <a:gdLst/>
                <a:ahLst/>
                <a:cxnLst>
                  <a:cxn ang="0">
                    <a:pos x="124" y="0"/>
                  </a:cxn>
                  <a:cxn ang="0">
                    <a:pos x="140" y="5"/>
                  </a:cxn>
                  <a:cxn ang="0">
                    <a:pos x="159" y="13"/>
                  </a:cxn>
                  <a:cxn ang="0">
                    <a:pos x="184" y="21"/>
                  </a:cxn>
                  <a:cxn ang="0">
                    <a:pos x="239" y="26"/>
                  </a:cxn>
                  <a:cxn ang="0">
                    <a:pos x="253" y="15"/>
                  </a:cxn>
                  <a:cxn ang="0">
                    <a:pos x="265" y="22"/>
                  </a:cxn>
                  <a:cxn ang="0">
                    <a:pos x="264" y="38"/>
                  </a:cxn>
                  <a:cxn ang="0">
                    <a:pos x="244" y="64"/>
                  </a:cxn>
                  <a:cxn ang="0">
                    <a:pos x="242" y="91"/>
                  </a:cxn>
                  <a:cxn ang="0">
                    <a:pos x="240" y="116"/>
                  </a:cxn>
                  <a:cxn ang="0">
                    <a:pos x="243" y="127"/>
                  </a:cxn>
                  <a:cxn ang="0">
                    <a:pos x="232" y="143"/>
                  </a:cxn>
                  <a:cxn ang="0">
                    <a:pos x="224" y="154"/>
                  </a:cxn>
                  <a:cxn ang="0">
                    <a:pos x="237" y="162"/>
                  </a:cxn>
                  <a:cxn ang="0">
                    <a:pos x="261" y="178"/>
                  </a:cxn>
                  <a:cxn ang="0">
                    <a:pos x="250" y="194"/>
                  </a:cxn>
                  <a:cxn ang="0">
                    <a:pos x="233" y="176"/>
                  </a:cxn>
                  <a:cxn ang="0">
                    <a:pos x="229" y="198"/>
                  </a:cxn>
                  <a:cxn ang="0">
                    <a:pos x="224" y="220"/>
                  </a:cxn>
                  <a:cxn ang="0">
                    <a:pos x="206" y="215"/>
                  </a:cxn>
                  <a:cxn ang="0">
                    <a:pos x="183" y="220"/>
                  </a:cxn>
                  <a:cxn ang="0">
                    <a:pos x="153" y="201"/>
                  </a:cxn>
                  <a:cxn ang="0">
                    <a:pos x="134" y="186"/>
                  </a:cxn>
                  <a:cxn ang="0">
                    <a:pos x="104" y="171"/>
                  </a:cxn>
                  <a:cxn ang="0">
                    <a:pos x="65" y="185"/>
                  </a:cxn>
                  <a:cxn ang="0">
                    <a:pos x="50" y="192"/>
                  </a:cxn>
                  <a:cxn ang="0">
                    <a:pos x="56" y="155"/>
                  </a:cxn>
                  <a:cxn ang="0">
                    <a:pos x="60" y="139"/>
                  </a:cxn>
                  <a:cxn ang="0">
                    <a:pos x="43" y="144"/>
                  </a:cxn>
                  <a:cxn ang="0">
                    <a:pos x="28" y="140"/>
                  </a:cxn>
                  <a:cxn ang="0">
                    <a:pos x="14" y="139"/>
                  </a:cxn>
                  <a:cxn ang="0">
                    <a:pos x="5" y="119"/>
                  </a:cxn>
                  <a:cxn ang="0">
                    <a:pos x="7" y="100"/>
                  </a:cxn>
                  <a:cxn ang="0">
                    <a:pos x="16" y="94"/>
                  </a:cxn>
                  <a:cxn ang="0">
                    <a:pos x="3" y="79"/>
                  </a:cxn>
                  <a:cxn ang="0">
                    <a:pos x="5" y="72"/>
                  </a:cxn>
                  <a:cxn ang="0">
                    <a:pos x="3" y="49"/>
                  </a:cxn>
                  <a:cxn ang="0">
                    <a:pos x="35" y="38"/>
                  </a:cxn>
                  <a:cxn ang="0">
                    <a:pos x="39" y="30"/>
                  </a:cxn>
                  <a:cxn ang="0">
                    <a:pos x="54" y="21"/>
                  </a:cxn>
                  <a:cxn ang="0">
                    <a:pos x="77" y="13"/>
                  </a:cxn>
                  <a:cxn ang="0">
                    <a:pos x="108" y="16"/>
                  </a:cxn>
                  <a:cxn ang="0">
                    <a:pos x="111" y="5"/>
                  </a:cxn>
                </a:cxnLst>
                <a:rect l="0" t="0" r="r" b="b"/>
                <a:pathLst>
                  <a:path w="267" h="220">
                    <a:moveTo>
                      <a:pt x="121" y="5"/>
                    </a:moveTo>
                    <a:lnTo>
                      <a:pt x="124" y="0"/>
                    </a:lnTo>
                    <a:lnTo>
                      <a:pt x="131" y="9"/>
                    </a:lnTo>
                    <a:lnTo>
                      <a:pt x="140" y="5"/>
                    </a:lnTo>
                    <a:lnTo>
                      <a:pt x="147" y="6"/>
                    </a:lnTo>
                    <a:lnTo>
                      <a:pt x="159" y="13"/>
                    </a:lnTo>
                    <a:lnTo>
                      <a:pt x="179" y="15"/>
                    </a:lnTo>
                    <a:lnTo>
                      <a:pt x="184" y="21"/>
                    </a:lnTo>
                    <a:lnTo>
                      <a:pt x="196" y="25"/>
                    </a:lnTo>
                    <a:lnTo>
                      <a:pt x="239" y="26"/>
                    </a:lnTo>
                    <a:lnTo>
                      <a:pt x="250" y="22"/>
                    </a:lnTo>
                    <a:lnTo>
                      <a:pt x="253" y="15"/>
                    </a:lnTo>
                    <a:lnTo>
                      <a:pt x="260" y="16"/>
                    </a:lnTo>
                    <a:lnTo>
                      <a:pt x="265" y="22"/>
                    </a:lnTo>
                    <a:lnTo>
                      <a:pt x="267" y="30"/>
                    </a:lnTo>
                    <a:lnTo>
                      <a:pt x="264" y="38"/>
                    </a:lnTo>
                    <a:lnTo>
                      <a:pt x="253" y="49"/>
                    </a:lnTo>
                    <a:lnTo>
                      <a:pt x="244" y="64"/>
                    </a:lnTo>
                    <a:lnTo>
                      <a:pt x="238" y="78"/>
                    </a:lnTo>
                    <a:lnTo>
                      <a:pt x="242" y="91"/>
                    </a:lnTo>
                    <a:lnTo>
                      <a:pt x="239" y="110"/>
                    </a:lnTo>
                    <a:lnTo>
                      <a:pt x="240" y="116"/>
                    </a:lnTo>
                    <a:lnTo>
                      <a:pt x="243" y="121"/>
                    </a:lnTo>
                    <a:lnTo>
                      <a:pt x="243" y="127"/>
                    </a:lnTo>
                    <a:lnTo>
                      <a:pt x="240" y="134"/>
                    </a:lnTo>
                    <a:lnTo>
                      <a:pt x="232" y="143"/>
                    </a:lnTo>
                    <a:lnTo>
                      <a:pt x="227" y="146"/>
                    </a:lnTo>
                    <a:lnTo>
                      <a:pt x="224" y="154"/>
                    </a:lnTo>
                    <a:lnTo>
                      <a:pt x="228" y="161"/>
                    </a:lnTo>
                    <a:lnTo>
                      <a:pt x="237" y="162"/>
                    </a:lnTo>
                    <a:lnTo>
                      <a:pt x="250" y="161"/>
                    </a:lnTo>
                    <a:lnTo>
                      <a:pt x="261" y="178"/>
                    </a:lnTo>
                    <a:lnTo>
                      <a:pt x="260" y="194"/>
                    </a:lnTo>
                    <a:lnTo>
                      <a:pt x="250" y="194"/>
                    </a:lnTo>
                    <a:lnTo>
                      <a:pt x="242" y="183"/>
                    </a:lnTo>
                    <a:lnTo>
                      <a:pt x="233" y="176"/>
                    </a:lnTo>
                    <a:lnTo>
                      <a:pt x="233" y="191"/>
                    </a:lnTo>
                    <a:lnTo>
                      <a:pt x="229" y="198"/>
                    </a:lnTo>
                    <a:lnTo>
                      <a:pt x="223" y="213"/>
                    </a:lnTo>
                    <a:lnTo>
                      <a:pt x="224" y="220"/>
                    </a:lnTo>
                    <a:lnTo>
                      <a:pt x="223" y="219"/>
                    </a:lnTo>
                    <a:lnTo>
                      <a:pt x="206" y="215"/>
                    </a:lnTo>
                    <a:lnTo>
                      <a:pt x="191" y="217"/>
                    </a:lnTo>
                    <a:lnTo>
                      <a:pt x="183" y="220"/>
                    </a:lnTo>
                    <a:lnTo>
                      <a:pt x="175" y="220"/>
                    </a:lnTo>
                    <a:lnTo>
                      <a:pt x="153" y="201"/>
                    </a:lnTo>
                    <a:lnTo>
                      <a:pt x="148" y="191"/>
                    </a:lnTo>
                    <a:lnTo>
                      <a:pt x="134" y="186"/>
                    </a:lnTo>
                    <a:lnTo>
                      <a:pt x="120" y="175"/>
                    </a:lnTo>
                    <a:lnTo>
                      <a:pt x="104" y="171"/>
                    </a:lnTo>
                    <a:lnTo>
                      <a:pt x="78" y="175"/>
                    </a:lnTo>
                    <a:lnTo>
                      <a:pt x="65" y="185"/>
                    </a:lnTo>
                    <a:lnTo>
                      <a:pt x="56" y="186"/>
                    </a:lnTo>
                    <a:lnTo>
                      <a:pt x="50" y="192"/>
                    </a:lnTo>
                    <a:lnTo>
                      <a:pt x="54" y="180"/>
                    </a:lnTo>
                    <a:lnTo>
                      <a:pt x="56" y="155"/>
                    </a:lnTo>
                    <a:lnTo>
                      <a:pt x="60" y="144"/>
                    </a:lnTo>
                    <a:lnTo>
                      <a:pt x="60" y="139"/>
                    </a:lnTo>
                    <a:lnTo>
                      <a:pt x="45" y="137"/>
                    </a:lnTo>
                    <a:lnTo>
                      <a:pt x="43" y="144"/>
                    </a:lnTo>
                    <a:lnTo>
                      <a:pt x="34" y="149"/>
                    </a:lnTo>
                    <a:lnTo>
                      <a:pt x="28" y="140"/>
                    </a:lnTo>
                    <a:lnTo>
                      <a:pt x="22" y="142"/>
                    </a:lnTo>
                    <a:lnTo>
                      <a:pt x="14" y="139"/>
                    </a:lnTo>
                    <a:lnTo>
                      <a:pt x="11" y="128"/>
                    </a:lnTo>
                    <a:lnTo>
                      <a:pt x="5" y="119"/>
                    </a:lnTo>
                    <a:lnTo>
                      <a:pt x="3" y="110"/>
                    </a:lnTo>
                    <a:lnTo>
                      <a:pt x="7" y="100"/>
                    </a:lnTo>
                    <a:lnTo>
                      <a:pt x="18" y="97"/>
                    </a:lnTo>
                    <a:lnTo>
                      <a:pt x="16" y="94"/>
                    </a:lnTo>
                    <a:lnTo>
                      <a:pt x="2" y="92"/>
                    </a:lnTo>
                    <a:lnTo>
                      <a:pt x="3" y="79"/>
                    </a:lnTo>
                    <a:lnTo>
                      <a:pt x="6" y="75"/>
                    </a:lnTo>
                    <a:lnTo>
                      <a:pt x="5" y="72"/>
                    </a:lnTo>
                    <a:lnTo>
                      <a:pt x="0" y="70"/>
                    </a:lnTo>
                    <a:lnTo>
                      <a:pt x="3" y="49"/>
                    </a:lnTo>
                    <a:lnTo>
                      <a:pt x="8" y="46"/>
                    </a:lnTo>
                    <a:lnTo>
                      <a:pt x="35" y="38"/>
                    </a:lnTo>
                    <a:lnTo>
                      <a:pt x="35" y="33"/>
                    </a:lnTo>
                    <a:lnTo>
                      <a:pt x="39" y="30"/>
                    </a:lnTo>
                    <a:lnTo>
                      <a:pt x="48" y="27"/>
                    </a:lnTo>
                    <a:lnTo>
                      <a:pt x="54" y="21"/>
                    </a:lnTo>
                    <a:lnTo>
                      <a:pt x="75" y="22"/>
                    </a:lnTo>
                    <a:lnTo>
                      <a:pt x="77" y="13"/>
                    </a:lnTo>
                    <a:lnTo>
                      <a:pt x="87" y="19"/>
                    </a:lnTo>
                    <a:lnTo>
                      <a:pt x="108" y="16"/>
                    </a:lnTo>
                    <a:lnTo>
                      <a:pt x="113" y="13"/>
                    </a:lnTo>
                    <a:lnTo>
                      <a:pt x="111" y="5"/>
                    </a:lnTo>
                    <a:lnTo>
                      <a:pt x="121" y="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04" name="Freeform 218"/>
              <p:cNvSpPr>
                <a:spLocks noChangeAspect="1"/>
              </p:cNvSpPr>
              <p:nvPr/>
            </p:nvSpPr>
            <p:spPr bwMode="gray">
              <a:xfrm>
                <a:off x="5117306" y="1964085"/>
                <a:ext cx="188913" cy="425450"/>
              </a:xfrm>
              <a:custGeom>
                <a:avLst/>
                <a:gdLst/>
                <a:ahLst/>
                <a:cxnLst>
                  <a:cxn ang="0">
                    <a:pos x="46" y="207"/>
                  </a:cxn>
                  <a:cxn ang="0">
                    <a:pos x="162" y="322"/>
                  </a:cxn>
                  <a:cxn ang="0">
                    <a:pos x="159" y="379"/>
                  </a:cxn>
                  <a:cxn ang="0">
                    <a:pos x="161" y="435"/>
                  </a:cxn>
                  <a:cxn ang="0">
                    <a:pos x="183" y="520"/>
                  </a:cxn>
                  <a:cxn ang="0">
                    <a:pos x="189" y="605"/>
                  </a:cxn>
                  <a:cxn ang="0">
                    <a:pos x="211" y="625"/>
                  </a:cxn>
                  <a:cxn ang="0">
                    <a:pos x="240" y="648"/>
                  </a:cxn>
                  <a:cxn ang="0">
                    <a:pos x="270" y="734"/>
                  </a:cxn>
                  <a:cxn ang="0">
                    <a:pos x="251" y="743"/>
                  </a:cxn>
                  <a:cxn ang="0">
                    <a:pos x="200" y="801"/>
                  </a:cxn>
                  <a:cxn ang="0">
                    <a:pos x="118" y="918"/>
                  </a:cxn>
                  <a:cxn ang="0">
                    <a:pos x="90" y="949"/>
                  </a:cxn>
                  <a:cxn ang="0">
                    <a:pos x="63" y="972"/>
                  </a:cxn>
                  <a:cxn ang="0">
                    <a:pos x="39" y="990"/>
                  </a:cxn>
                  <a:cxn ang="0">
                    <a:pos x="21" y="1019"/>
                  </a:cxn>
                  <a:cxn ang="0">
                    <a:pos x="33" y="1065"/>
                  </a:cxn>
                  <a:cxn ang="0">
                    <a:pos x="43" y="1120"/>
                  </a:cxn>
                  <a:cxn ang="0">
                    <a:pos x="57" y="1152"/>
                  </a:cxn>
                  <a:cxn ang="0">
                    <a:pos x="44" y="1159"/>
                  </a:cxn>
                  <a:cxn ang="0">
                    <a:pos x="39" y="1202"/>
                  </a:cxn>
                  <a:cxn ang="0">
                    <a:pos x="37" y="1224"/>
                  </a:cxn>
                  <a:cxn ang="0">
                    <a:pos x="43" y="1241"/>
                  </a:cxn>
                  <a:cxn ang="0">
                    <a:pos x="64" y="1257"/>
                  </a:cxn>
                  <a:cxn ang="0">
                    <a:pos x="100" y="1278"/>
                  </a:cxn>
                  <a:cxn ang="0">
                    <a:pos x="122" y="1288"/>
                  </a:cxn>
                  <a:cxn ang="0">
                    <a:pos x="136" y="1324"/>
                  </a:cxn>
                  <a:cxn ang="0">
                    <a:pos x="139" y="1333"/>
                  </a:cxn>
                  <a:cxn ang="0">
                    <a:pos x="157" y="1327"/>
                  </a:cxn>
                  <a:cxn ang="0">
                    <a:pos x="200" y="1316"/>
                  </a:cxn>
                  <a:cxn ang="0">
                    <a:pos x="229" y="1299"/>
                  </a:cxn>
                  <a:cxn ang="0">
                    <a:pos x="268" y="1276"/>
                  </a:cxn>
                  <a:cxn ang="0">
                    <a:pos x="290" y="1272"/>
                  </a:cxn>
                  <a:cxn ang="0">
                    <a:pos x="329" y="1268"/>
                  </a:cxn>
                  <a:cxn ang="0">
                    <a:pos x="377" y="1265"/>
                  </a:cxn>
                  <a:cxn ang="0">
                    <a:pos x="423" y="1231"/>
                  </a:cxn>
                  <a:cxn ang="0">
                    <a:pos x="576" y="1050"/>
                  </a:cxn>
                  <a:cxn ang="0">
                    <a:pos x="579" y="962"/>
                  </a:cxn>
                  <a:cxn ang="0">
                    <a:pos x="530" y="891"/>
                  </a:cxn>
                  <a:cxn ang="0">
                    <a:pos x="549" y="822"/>
                  </a:cxn>
                  <a:cxn ang="0">
                    <a:pos x="520" y="753"/>
                  </a:cxn>
                  <a:cxn ang="0">
                    <a:pos x="507" y="699"/>
                  </a:cxn>
                  <a:cxn ang="0">
                    <a:pos x="525" y="639"/>
                  </a:cxn>
                  <a:cxn ang="0">
                    <a:pos x="495" y="546"/>
                  </a:cxn>
                  <a:cxn ang="0">
                    <a:pos x="474" y="469"/>
                  </a:cxn>
                  <a:cxn ang="0">
                    <a:pos x="514" y="354"/>
                  </a:cxn>
                  <a:cxn ang="0">
                    <a:pos x="456" y="291"/>
                  </a:cxn>
                  <a:cxn ang="0">
                    <a:pos x="434" y="232"/>
                  </a:cxn>
                  <a:cxn ang="0">
                    <a:pos x="436" y="185"/>
                  </a:cxn>
                  <a:cxn ang="0">
                    <a:pos x="460" y="126"/>
                  </a:cxn>
                  <a:cxn ang="0">
                    <a:pos x="453" y="41"/>
                  </a:cxn>
                  <a:cxn ang="0">
                    <a:pos x="409" y="0"/>
                  </a:cxn>
                  <a:cxn ang="0">
                    <a:pos x="310" y="32"/>
                  </a:cxn>
                  <a:cxn ang="0">
                    <a:pos x="283" y="132"/>
                  </a:cxn>
                  <a:cxn ang="0">
                    <a:pos x="248" y="201"/>
                  </a:cxn>
                  <a:cxn ang="0">
                    <a:pos x="207" y="205"/>
                  </a:cxn>
                  <a:cxn ang="0">
                    <a:pos x="156" y="214"/>
                  </a:cxn>
                  <a:cxn ang="0">
                    <a:pos x="98" y="196"/>
                  </a:cxn>
                  <a:cxn ang="0">
                    <a:pos x="37" y="116"/>
                  </a:cxn>
                  <a:cxn ang="0">
                    <a:pos x="20" y="150"/>
                  </a:cxn>
                </a:cxnLst>
                <a:rect l="0" t="0" r="r" b="b"/>
                <a:pathLst>
                  <a:path w="593" h="1339">
                    <a:moveTo>
                      <a:pt x="0" y="156"/>
                    </a:moveTo>
                    <a:lnTo>
                      <a:pt x="3" y="156"/>
                    </a:lnTo>
                    <a:lnTo>
                      <a:pt x="5" y="161"/>
                    </a:lnTo>
                    <a:lnTo>
                      <a:pt x="46" y="207"/>
                    </a:lnTo>
                    <a:lnTo>
                      <a:pt x="76" y="237"/>
                    </a:lnTo>
                    <a:lnTo>
                      <a:pt x="112" y="248"/>
                    </a:lnTo>
                    <a:lnTo>
                      <a:pt x="130" y="266"/>
                    </a:lnTo>
                    <a:lnTo>
                      <a:pt x="162" y="322"/>
                    </a:lnTo>
                    <a:lnTo>
                      <a:pt x="165" y="329"/>
                    </a:lnTo>
                    <a:lnTo>
                      <a:pt x="160" y="342"/>
                    </a:lnTo>
                    <a:lnTo>
                      <a:pt x="159" y="358"/>
                    </a:lnTo>
                    <a:lnTo>
                      <a:pt x="159" y="379"/>
                    </a:lnTo>
                    <a:lnTo>
                      <a:pt x="160" y="393"/>
                    </a:lnTo>
                    <a:lnTo>
                      <a:pt x="165" y="399"/>
                    </a:lnTo>
                    <a:lnTo>
                      <a:pt x="167" y="414"/>
                    </a:lnTo>
                    <a:lnTo>
                      <a:pt x="161" y="435"/>
                    </a:lnTo>
                    <a:lnTo>
                      <a:pt x="164" y="452"/>
                    </a:lnTo>
                    <a:lnTo>
                      <a:pt x="184" y="498"/>
                    </a:lnTo>
                    <a:lnTo>
                      <a:pt x="184" y="510"/>
                    </a:lnTo>
                    <a:lnTo>
                      <a:pt x="183" y="520"/>
                    </a:lnTo>
                    <a:lnTo>
                      <a:pt x="175" y="533"/>
                    </a:lnTo>
                    <a:lnTo>
                      <a:pt x="171" y="551"/>
                    </a:lnTo>
                    <a:lnTo>
                      <a:pt x="175" y="571"/>
                    </a:lnTo>
                    <a:lnTo>
                      <a:pt x="189" y="605"/>
                    </a:lnTo>
                    <a:lnTo>
                      <a:pt x="197" y="613"/>
                    </a:lnTo>
                    <a:lnTo>
                      <a:pt x="202" y="614"/>
                    </a:lnTo>
                    <a:lnTo>
                      <a:pt x="205" y="622"/>
                    </a:lnTo>
                    <a:lnTo>
                      <a:pt x="211" y="625"/>
                    </a:lnTo>
                    <a:lnTo>
                      <a:pt x="216" y="619"/>
                    </a:lnTo>
                    <a:lnTo>
                      <a:pt x="220" y="623"/>
                    </a:lnTo>
                    <a:lnTo>
                      <a:pt x="224" y="637"/>
                    </a:lnTo>
                    <a:lnTo>
                      <a:pt x="240" y="648"/>
                    </a:lnTo>
                    <a:lnTo>
                      <a:pt x="257" y="671"/>
                    </a:lnTo>
                    <a:lnTo>
                      <a:pt x="262" y="684"/>
                    </a:lnTo>
                    <a:lnTo>
                      <a:pt x="259" y="714"/>
                    </a:lnTo>
                    <a:lnTo>
                      <a:pt x="270" y="734"/>
                    </a:lnTo>
                    <a:lnTo>
                      <a:pt x="262" y="732"/>
                    </a:lnTo>
                    <a:lnTo>
                      <a:pt x="258" y="740"/>
                    </a:lnTo>
                    <a:lnTo>
                      <a:pt x="262" y="750"/>
                    </a:lnTo>
                    <a:lnTo>
                      <a:pt x="251" y="743"/>
                    </a:lnTo>
                    <a:lnTo>
                      <a:pt x="241" y="745"/>
                    </a:lnTo>
                    <a:lnTo>
                      <a:pt x="222" y="752"/>
                    </a:lnTo>
                    <a:lnTo>
                      <a:pt x="214" y="788"/>
                    </a:lnTo>
                    <a:lnTo>
                      <a:pt x="200" y="801"/>
                    </a:lnTo>
                    <a:lnTo>
                      <a:pt x="181" y="828"/>
                    </a:lnTo>
                    <a:lnTo>
                      <a:pt x="156" y="855"/>
                    </a:lnTo>
                    <a:lnTo>
                      <a:pt x="140" y="879"/>
                    </a:lnTo>
                    <a:lnTo>
                      <a:pt x="118" y="918"/>
                    </a:lnTo>
                    <a:lnTo>
                      <a:pt x="108" y="925"/>
                    </a:lnTo>
                    <a:lnTo>
                      <a:pt x="102" y="935"/>
                    </a:lnTo>
                    <a:lnTo>
                      <a:pt x="97" y="940"/>
                    </a:lnTo>
                    <a:lnTo>
                      <a:pt x="90" y="949"/>
                    </a:lnTo>
                    <a:lnTo>
                      <a:pt x="70" y="952"/>
                    </a:lnTo>
                    <a:lnTo>
                      <a:pt x="62" y="949"/>
                    </a:lnTo>
                    <a:lnTo>
                      <a:pt x="55" y="962"/>
                    </a:lnTo>
                    <a:lnTo>
                      <a:pt x="63" y="972"/>
                    </a:lnTo>
                    <a:lnTo>
                      <a:pt x="59" y="974"/>
                    </a:lnTo>
                    <a:lnTo>
                      <a:pt x="42" y="976"/>
                    </a:lnTo>
                    <a:lnTo>
                      <a:pt x="43" y="982"/>
                    </a:lnTo>
                    <a:lnTo>
                      <a:pt x="39" y="990"/>
                    </a:lnTo>
                    <a:lnTo>
                      <a:pt x="33" y="990"/>
                    </a:lnTo>
                    <a:lnTo>
                      <a:pt x="30" y="993"/>
                    </a:lnTo>
                    <a:lnTo>
                      <a:pt x="26" y="1000"/>
                    </a:lnTo>
                    <a:lnTo>
                      <a:pt x="21" y="1019"/>
                    </a:lnTo>
                    <a:lnTo>
                      <a:pt x="23" y="1039"/>
                    </a:lnTo>
                    <a:lnTo>
                      <a:pt x="26" y="1047"/>
                    </a:lnTo>
                    <a:lnTo>
                      <a:pt x="30" y="1053"/>
                    </a:lnTo>
                    <a:lnTo>
                      <a:pt x="33" y="1065"/>
                    </a:lnTo>
                    <a:lnTo>
                      <a:pt x="30" y="1091"/>
                    </a:lnTo>
                    <a:lnTo>
                      <a:pt x="35" y="1101"/>
                    </a:lnTo>
                    <a:lnTo>
                      <a:pt x="42" y="1109"/>
                    </a:lnTo>
                    <a:lnTo>
                      <a:pt x="43" y="1120"/>
                    </a:lnTo>
                    <a:lnTo>
                      <a:pt x="47" y="1135"/>
                    </a:lnTo>
                    <a:lnTo>
                      <a:pt x="50" y="1144"/>
                    </a:lnTo>
                    <a:lnTo>
                      <a:pt x="55" y="1150"/>
                    </a:lnTo>
                    <a:lnTo>
                      <a:pt x="57" y="1152"/>
                    </a:lnTo>
                    <a:lnTo>
                      <a:pt x="52" y="1148"/>
                    </a:lnTo>
                    <a:lnTo>
                      <a:pt x="47" y="1148"/>
                    </a:lnTo>
                    <a:lnTo>
                      <a:pt x="43" y="1152"/>
                    </a:lnTo>
                    <a:lnTo>
                      <a:pt x="44" y="1159"/>
                    </a:lnTo>
                    <a:lnTo>
                      <a:pt x="43" y="1165"/>
                    </a:lnTo>
                    <a:lnTo>
                      <a:pt x="44" y="1173"/>
                    </a:lnTo>
                    <a:lnTo>
                      <a:pt x="44" y="1188"/>
                    </a:lnTo>
                    <a:lnTo>
                      <a:pt x="39" y="1202"/>
                    </a:lnTo>
                    <a:lnTo>
                      <a:pt x="36" y="1202"/>
                    </a:lnTo>
                    <a:lnTo>
                      <a:pt x="33" y="1211"/>
                    </a:lnTo>
                    <a:lnTo>
                      <a:pt x="37" y="1218"/>
                    </a:lnTo>
                    <a:lnTo>
                      <a:pt x="37" y="1224"/>
                    </a:lnTo>
                    <a:lnTo>
                      <a:pt x="36" y="1229"/>
                    </a:lnTo>
                    <a:lnTo>
                      <a:pt x="37" y="1234"/>
                    </a:lnTo>
                    <a:lnTo>
                      <a:pt x="44" y="1237"/>
                    </a:lnTo>
                    <a:lnTo>
                      <a:pt x="43" y="1241"/>
                    </a:lnTo>
                    <a:lnTo>
                      <a:pt x="38" y="1242"/>
                    </a:lnTo>
                    <a:lnTo>
                      <a:pt x="39" y="1249"/>
                    </a:lnTo>
                    <a:lnTo>
                      <a:pt x="53" y="1249"/>
                    </a:lnTo>
                    <a:lnTo>
                      <a:pt x="64" y="1257"/>
                    </a:lnTo>
                    <a:lnTo>
                      <a:pt x="69" y="1264"/>
                    </a:lnTo>
                    <a:lnTo>
                      <a:pt x="80" y="1269"/>
                    </a:lnTo>
                    <a:lnTo>
                      <a:pt x="97" y="1274"/>
                    </a:lnTo>
                    <a:lnTo>
                      <a:pt x="100" y="1278"/>
                    </a:lnTo>
                    <a:lnTo>
                      <a:pt x="97" y="1285"/>
                    </a:lnTo>
                    <a:lnTo>
                      <a:pt x="106" y="1291"/>
                    </a:lnTo>
                    <a:lnTo>
                      <a:pt x="121" y="1283"/>
                    </a:lnTo>
                    <a:lnTo>
                      <a:pt x="122" y="1288"/>
                    </a:lnTo>
                    <a:lnTo>
                      <a:pt x="122" y="1300"/>
                    </a:lnTo>
                    <a:lnTo>
                      <a:pt x="130" y="1313"/>
                    </a:lnTo>
                    <a:lnTo>
                      <a:pt x="129" y="1321"/>
                    </a:lnTo>
                    <a:lnTo>
                      <a:pt x="136" y="1324"/>
                    </a:lnTo>
                    <a:lnTo>
                      <a:pt x="134" y="1331"/>
                    </a:lnTo>
                    <a:lnTo>
                      <a:pt x="124" y="1338"/>
                    </a:lnTo>
                    <a:lnTo>
                      <a:pt x="129" y="1339"/>
                    </a:lnTo>
                    <a:lnTo>
                      <a:pt x="139" y="1333"/>
                    </a:lnTo>
                    <a:lnTo>
                      <a:pt x="150" y="1313"/>
                    </a:lnTo>
                    <a:lnTo>
                      <a:pt x="152" y="1316"/>
                    </a:lnTo>
                    <a:lnTo>
                      <a:pt x="152" y="1326"/>
                    </a:lnTo>
                    <a:lnTo>
                      <a:pt x="157" y="1327"/>
                    </a:lnTo>
                    <a:lnTo>
                      <a:pt x="181" y="1315"/>
                    </a:lnTo>
                    <a:lnTo>
                      <a:pt x="189" y="1315"/>
                    </a:lnTo>
                    <a:lnTo>
                      <a:pt x="197" y="1311"/>
                    </a:lnTo>
                    <a:lnTo>
                      <a:pt x="200" y="1316"/>
                    </a:lnTo>
                    <a:lnTo>
                      <a:pt x="203" y="1316"/>
                    </a:lnTo>
                    <a:lnTo>
                      <a:pt x="213" y="1306"/>
                    </a:lnTo>
                    <a:lnTo>
                      <a:pt x="221" y="1300"/>
                    </a:lnTo>
                    <a:lnTo>
                      <a:pt x="229" y="1299"/>
                    </a:lnTo>
                    <a:lnTo>
                      <a:pt x="235" y="1301"/>
                    </a:lnTo>
                    <a:lnTo>
                      <a:pt x="251" y="1291"/>
                    </a:lnTo>
                    <a:lnTo>
                      <a:pt x="261" y="1290"/>
                    </a:lnTo>
                    <a:lnTo>
                      <a:pt x="268" y="1276"/>
                    </a:lnTo>
                    <a:lnTo>
                      <a:pt x="273" y="1286"/>
                    </a:lnTo>
                    <a:lnTo>
                      <a:pt x="291" y="1279"/>
                    </a:lnTo>
                    <a:lnTo>
                      <a:pt x="289" y="1269"/>
                    </a:lnTo>
                    <a:lnTo>
                      <a:pt x="290" y="1272"/>
                    </a:lnTo>
                    <a:lnTo>
                      <a:pt x="299" y="1275"/>
                    </a:lnTo>
                    <a:lnTo>
                      <a:pt x="305" y="1275"/>
                    </a:lnTo>
                    <a:lnTo>
                      <a:pt x="311" y="1269"/>
                    </a:lnTo>
                    <a:lnTo>
                      <a:pt x="329" y="1268"/>
                    </a:lnTo>
                    <a:lnTo>
                      <a:pt x="342" y="1263"/>
                    </a:lnTo>
                    <a:lnTo>
                      <a:pt x="351" y="1258"/>
                    </a:lnTo>
                    <a:lnTo>
                      <a:pt x="359" y="1263"/>
                    </a:lnTo>
                    <a:lnTo>
                      <a:pt x="377" y="1265"/>
                    </a:lnTo>
                    <a:lnTo>
                      <a:pt x="382" y="1262"/>
                    </a:lnTo>
                    <a:lnTo>
                      <a:pt x="386" y="1257"/>
                    </a:lnTo>
                    <a:lnTo>
                      <a:pt x="387" y="1258"/>
                    </a:lnTo>
                    <a:lnTo>
                      <a:pt x="423" y="1231"/>
                    </a:lnTo>
                    <a:lnTo>
                      <a:pt x="473" y="1182"/>
                    </a:lnTo>
                    <a:lnTo>
                      <a:pt x="511" y="1139"/>
                    </a:lnTo>
                    <a:lnTo>
                      <a:pt x="563" y="1070"/>
                    </a:lnTo>
                    <a:lnTo>
                      <a:pt x="576" y="1050"/>
                    </a:lnTo>
                    <a:lnTo>
                      <a:pt x="592" y="1012"/>
                    </a:lnTo>
                    <a:lnTo>
                      <a:pt x="593" y="973"/>
                    </a:lnTo>
                    <a:lnTo>
                      <a:pt x="589" y="979"/>
                    </a:lnTo>
                    <a:lnTo>
                      <a:pt x="579" y="962"/>
                    </a:lnTo>
                    <a:lnTo>
                      <a:pt x="574" y="945"/>
                    </a:lnTo>
                    <a:lnTo>
                      <a:pt x="544" y="922"/>
                    </a:lnTo>
                    <a:lnTo>
                      <a:pt x="536" y="909"/>
                    </a:lnTo>
                    <a:lnTo>
                      <a:pt x="530" y="891"/>
                    </a:lnTo>
                    <a:lnTo>
                      <a:pt x="534" y="875"/>
                    </a:lnTo>
                    <a:lnTo>
                      <a:pt x="544" y="860"/>
                    </a:lnTo>
                    <a:lnTo>
                      <a:pt x="550" y="842"/>
                    </a:lnTo>
                    <a:lnTo>
                      <a:pt x="549" y="822"/>
                    </a:lnTo>
                    <a:lnTo>
                      <a:pt x="533" y="807"/>
                    </a:lnTo>
                    <a:lnTo>
                      <a:pt x="526" y="791"/>
                    </a:lnTo>
                    <a:lnTo>
                      <a:pt x="528" y="770"/>
                    </a:lnTo>
                    <a:lnTo>
                      <a:pt x="520" y="753"/>
                    </a:lnTo>
                    <a:lnTo>
                      <a:pt x="504" y="750"/>
                    </a:lnTo>
                    <a:lnTo>
                      <a:pt x="503" y="729"/>
                    </a:lnTo>
                    <a:lnTo>
                      <a:pt x="509" y="718"/>
                    </a:lnTo>
                    <a:lnTo>
                      <a:pt x="507" y="699"/>
                    </a:lnTo>
                    <a:lnTo>
                      <a:pt x="504" y="689"/>
                    </a:lnTo>
                    <a:lnTo>
                      <a:pt x="509" y="673"/>
                    </a:lnTo>
                    <a:lnTo>
                      <a:pt x="511" y="651"/>
                    </a:lnTo>
                    <a:lnTo>
                      <a:pt x="525" y="639"/>
                    </a:lnTo>
                    <a:lnTo>
                      <a:pt x="523" y="624"/>
                    </a:lnTo>
                    <a:lnTo>
                      <a:pt x="521" y="607"/>
                    </a:lnTo>
                    <a:lnTo>
                      <a:pt x="510" y="573"/>
                    </a:lnTo>
                    <a:lnTo>
                      <a:pt x="495" y="546"/>
                    </a:lnTo>
                    <a:lnTo>
                      <a:pt x="493" y="527"/>
                    </a:lnTo>
                    <a:lnTo>
                      <a:pt x="485" y="510"/>
                    </a:lnTo>
                    <a:lnTo>
                      <a:pt x="476" y="490"/>
                    </a:lnTo>
                    <a:lnTo>
                      <a:pt x="474" y="469"/>
                    </a:lnTo>
                    <a:lnTo>
                      <a:pt x="480" y="456"/>
                    </a:lnTo>
                    <a:lnTo>
                      <a:pt x="499" y="413"/>
                    </a:lnTo>
                    <a:lnTo>
                      <a:pt x="517" y="376"/>
                    </a:lnTo>
                    <a:lnTo>
                      <a:pt x="514" y="354"/>
                    </a:lnTo>
                    <a:lnTo>
                      <a:pt x="504" y="339"/>
                    </a:lnTo>
                    <a:lnTo>
                      <a:pt x="484" y="301"/>
                    </a:lnTo>
                    <a:lnTo>
                      <a:pt x="469" y="294"/>
                    </a:lnTo>
                    <a:lnTo>
                      <a:pt x="456" y="291"/>
                    </a:lnTo>
                    <a:lnTo>
                      <a:pt x="446" y="285"/>
                    </a:lnTo>
                    <a:lnTo>
                      <a:pt x="441" y="278"/>
                    </a:lnTo>
                    <a:lnTo>
                      <a:pt x="436" y="258"/>
                    </a:lnTo>
                    <a:lnTo>
                      <a:pt x="434" y="232"/>
                    </a:lnTo>
                    <a:lnTo>
                      <a:pt x="435" y="223"/>
                    </a:lnTo>
                    <a:lnTo>
                      <a:pt x="446" y="194"/>
                    </a:lnTo>
                    <a:lnTo>
                      <a:pt x="446" y="189"/>
                    </a:lnTo>
                    <a:lnTo>
                      <a:pt x="436" y="185"/>
                    </a:lnTo>
                    <a:lnTo>
                      <a:pt x="467" y="158"/>
                    </a:lnTo>
                    <a:lnTo>
                      <a:pt x="457" y="150"/>
                    </a:lnTo>
                    <a:lnTo>
                      <a:pt x="456" y="139"/>
                    </a:lnTo>
                    <a:lnTo>
                      <a:pt x="460" y="126"/>
                    </a:lnTo>
                    <a:lnTo>
                      <a:pt x="479" y="102"/>
                    </a:lnTo>
                    <a:lnTo>
                      <a:pt x="478" y="86"/>
                    </a:lnTo>
                    <a:lnTo>
                      <a:pt x="471" y="58"/>
                    </a:lnTo>
                    <a:lnTo>
                      <a:pt x="453" y="41"/>
                    </a:lnTo>
                    <a:lnTo>
                      <a:pt x="435" y="35"/>
                    </a:lnTo>
                    <a:lnTo>
                      <a:pt x="425" y="26"/>
                    </a:lnTo>
                    <a:lnTo>
                      <a:pt x="415" y="5"/>
                    </a:lnTo>
                    <a:lnTo>
                      <a:pt x="409" y="0"/>
                    </a:lnTo>
                    <a:lnTo>
                      <a:pt x="386" y="5"/>
                    </a:lnTo>
                    <a:lnTo>
                      <a:pt x="348" y="22"/>
                    </a:lnTo>
                    <a:lnTo>
                      <a:pt x="323" y="25"/>
                    </a:lnTo>
                    <a:lnTo>
                      <a:pt x="310" y="32"/>
                    </a:lnTo>
                    <a:lnTo>
                      <a:pt x="300" y="45"/>
                    </a:lnTo>
                    <a:lnTo>
                      <a:pt x="286" y="76"/>
                    </a:lnTo>
                    <a:lnTo>
                      <a:pt x="283" y="118"/>
                    </a:lnTo>
                    <a:lnTo>
                      <a:pt x="283" y="132"/>
                    </a:lnTo>
                    <a:lnTo>
                      <a:pt x="285" y="155"/>
                    </a:lnTo>
                    <a:lnTo>
                      <a:pt x="283" y="167"/>
                    </a:lnTo>
                    <a:lnTo>
                      <a:pt x="257" y="187"/>
                    </a:lnTo>
                    <a:lnTo>
                      <a:pt x="248" y="201"/>
                    </a:lnTo>
                    <a:lnTo>
                      <a:pt x="236" y="210"/>
                    </a:lnTo>
                    <a:lnTo>
                      <a:pt x="220" y="218"/>
                    </a:lnTo>
                    <a:lnTo>
                      <a:pt x="210" y="214"/>
                    </a:lnTo>
                    <a:lnTo>
                      <a:pt x="207" y="205"/>
                    </a:lnTo>
                    <a:lnTo>
                      <a:pt x="198" y="193"/>
                    </a:lnTo>
                    <a:lnTo>
                      <a:pt x="188" y="186"/>
                    </a:lnTo>
                    <a:lnTo>
                      <a:pt x="171" y="205"/>
                    </a:lnTo>
                    <a:lnTo>
                      <a:pt x="156" y="214"/>
                    </a:lnTo>
                    <a:lnTo>
                      <a:pt x="144" y="215"/>
                    </a:lnTo>
                    <a:lnTo>
                      <a:pt x="129" y="208"/>
                    </a:lnTo>
                    <a:lnTo>
                      <a:pt x="103" y="204"/>
                    </a:lnTo>
                    <a:lnTo>
                      <a:pt x="98" y="196"/>
                    </a:lnTo>
                    <a:lnTo>
                      <a:pt x="93" y="177"/>
                    </a:lnTo>
                    <a:lnTo>
                      <a:pt x="63" y="133"/>
                    </a:lnTo>
                    <a:lnTo>
                      <a:pt x="52" y="122"/>
                    </a:lnTo>
                    <a:lnTo>
                      <a:pt x="37" y="116"/>
                    </a:lnTo>
                    <a:lnTo>
                      <a:pt x="25" y="122"/>
                    </a:lnTo>
                    <a:lnTo>
                      <a:pt x="26" y="134"/>
                    </a:lnTo>
                    <a:lnTo>
                      <a:pt x="28" y="146"/>
                    </a:lnTo>
                    <a:lnTo>
                      <a:pt x="20" y="150"/>
                    </a:lnTo>
                    <a:lnTo>
                      <a:pt x="11" y="145"/>
                    </a:lnTo>
                    <a:lnTo>
                      <a:pt x="3" y="149"/>
                    </a:lnTo>
                    <a:lnTo>
                      <a:pt x="0" y="15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05" name="Freeform 219"/>
              <p:cNvSpPr>
                <a:spLocks noChangeAspect="1"/>
              </p:cNvSpPr>
              <p:nvPr/>
            </p:nvSpPr>
            <p:spPr bwMode="gray">
              <a:xfrm>
                <a:off x="4899819" y="2460972"/>
                <a:ext cx="49213" cy="90488"/>
              </a:xfrm>
              <a:custGeom>
                <a:avLst/>
                <a:gdLst/>
                <a:ahLst/>
                <a:cxnLst>
                  <a:cxn ang="0">
                    <a:pos x="43" y="278"/>
                  </a:cxn>
                  <a:cxn ang="0">
                    <a:pos x="75" y="280"/>
                  </a:cxn>
                  <a:cxn ang="0">
                    <a:pos x="80" y="276"/>
                  </a:cxn>
                  <a:cxn ang="0">
                    <a:pos x="84" y="279"/>
                  </a:cxn>
                  <a:cxn ang="0">
                    <a:pos x="89" y="275"/>
                  </a:cxn>
                  <a:cxn ang="0">
                    <a:pos x="83" y="266"/>
                  </a:cxn>
                  <a:cxn ang="0">
                    <a:pos x="75" y="262"/>
                  </a:cxn>
                  <a:cxn ang="0">
                    <a:pos x="85" y="247"/>
                  </a:cxn>
                  <a:cxn ang="0">
                    <a:pos x="83" y="243"/>
                  </a:cxn>
                  <a:cxn ang="0">
                    <a:pos x="84" y="223"/>
                  </a:cxn>
                  <a:cxn ang="0">
                    <a:pos x="91" y="210"/>
                  </a:cxn>
                  <a:cxn ang="0">
                    <a:pos x="84" y="200"/>
                  </a:cxn>
                  <a:cxn ang="0">
                    <a:pos x="102" y="199"/>
                  </a:cxn>
                  <a:cxn ang="0">
                    <a:pos x="98" y="185"/>
                  </a:cxn>
                  <a:cxn ang="0">
                    <a:pos x="116" y="182"/>
                  </a:cxn>
                  <a:cxn ang="0">
                    <a:pos x="118" y="163"/>
                  </a:cxn>
                  <a:cxn ang="0">
                    <a:pos x="127" y="149"/>
                  </a:cxn>
                  <a:cxn ang="0">
                    <a:pos x="130" y="161"/>
                  </a:cxn>
                  <a:cxn ang="0">
                    <a:pos x="138" y="156"/>
                  </a:cxn>
                  <a:cxn ang="0">
                    <a:pos x="154" y="133"/>
                  </a:cxn>
                  <a:cxn ang="0">
                    <a:pos x="146" y="123"/>
                  </a:cxn>
                  <a:cxn ang="0">
                    <a:pos x="129" y="126"/>
                  </a:cxn>
                  <a:cxn ang="0">
                    <a:pos x="119" y="120"/>
                  </a:cxn>
                  <a:cxn ang="0">
                    <a:pos x="112" y="123"/>
                  </a:cxn>
                  <a:cxn ang="0">
                    <a:pos x="119" y="109"/>
                  </a:cxn>
                  <a:cxn ang="0">
                    <a:pos x="108" y="109"/>
                  </a:cxn>
                  <a:cxn ang="0">
                    <a:pos x="117" y="102"/>
                  </a:cxn>
                  <a:cxn ang="0">
                    <a:pos x="118" y="92"/>
                  </a:cxn>
                  <a:cxn ang="0">
                    <a:pos x="122" y="66"/>
                  </a:cxn>
                  <a:cxn ang="0">
                    <a:pos x="132" y="39"/>
                  </a:cxn>
                  <a:cxn ang="0">
                    <a:pos x="128" y="10"/>
                  </a:cxn>
                  <a:cxn ang="0">
                    <a:pos x="129" y="0"/>
                  </a:cxn>
                  <a:cxn ang="0">
                    <a:pos x="101" y="17"/>
                  </a:cxn>
                  <a:cxn ang="0">
                    <a:pos x="83" y="45"/>
                  </a:cxn>
                  <a:cxn ang="0">
                    <a:pos x="28" y="63"/>
                  </a:cxn>
                  <a:cxn ang="0">
                    <a:pos x="15" y="82"/>
                  </a:cxn>
                  <a:cxn ang="0">
                    <a:pos x="6" y="119"/>
                  </a:cxn>
                  <a:cxn ang="0">
                    <a:pos x="0" y="146"/>
                  </a:cxn>
                  <a:cxn ang="0">
                    <a:pos x="6" y="185"/>
                  </a:cxn>
                  <a:cxn ang="0">
                    <a:pos x="4" y="216"/>
                  </a:cxn>
                  <a:cxn ang="0">
                    <a:pos x="12" y="214"/>
                  </a:cxn>
                  <a:cxn ang="0">
                    <a:pos x="28" y="226"/>
                  </a:cxn>
                  <a:cxn ang="0">
                    <a:pos x="33" y="269"/>
                  </a:cxn>
                </a:cxnLst>
                <a:rect l="0" t="0" r="r" b="b"/>
                <a:pathLst>
                  <a:path w="154" h="284">
                    <a:moveTo>
                      <a:pt x="35" y="279"/>
                    </a:moveTo>
                    <a:lnTo>
                      <a:pt x="43" y="278"/>
                    </a:lnTo>
                    <a:lnTo>
                      <a:pt x="67" y="284"/>
                    </a:lnTo>
                    <a:lnTo>
                      <a:pt x="75" y="280"/>
                    </a:lnTo>
                    <a:lnTo>
                      <a:pt x="79" y="279"/>
                    </a:lnTo>
                    <a:lnTo>
                      <a:pt x="80" y="276"/>
                    </a:lnTo>
                    <a:lnTo>
                      <a:pt x="83" y="276"/>
                    </a:lnTo>
                    <a:lnTo>
                      <a:pt x="84" y="279"/>
                    </a:lnTo>
                    <a:lnTo>
                      <a:pt x="89" y="279"/>
                    </a:lnTo>
                    <a:lnTo>
                      <a:pt x="89" y="275"/>
                    </a:lnTo>
                    <a:lnTo>
                      <a:pt x="86" y="270"/>
                    </a:lnTo>
                    <a:lnTo>
                      <a:pt x="83" y="266"/>
                    </a:lnTo>
                    <a:lnTo>
                      <a:pt x="75" y="266"/>
                    </a:lnTo>
                    <a:lnTo>
                      <a:pt x="75" y="262"/>
                    </a:lnTo>
                    <a:lnTo>
                      <a:pt x="75" y="253"/>
                    </a:lnTo>
                    <a:lnTo>
                      <a:pt x="85" y="247"/>
                    </a:lnTo>
                    <a:lnTo>
                      <a:pt x="85" y="243"/>
                    </a:lnTo>
                    <a:lnTo>
                      <a:pt x="83" y="243"/>
                    </a:lnTo>
                    <a:lnTo>
                      <a:pt x="81" y="235"/>
                    </a:lnTo>
                    <a:lnTo>
                      <a:pt x="84" y="223"/>
                    </a:lnTo>
                    <a:lnTo>
                      <a:pt x="81" y="220"/>
                    </a:lnTo>
                    <a:lnTo>
                      <a:pt x="91" y="210"/>
                    </a:lnTo>
                    <a:lnTo>
                      <a:pt x="90" y="206"/>
                    </a:lnTo>
                    <a:lnTo>
                      <a:pt x="84" y="200"/>
                    </a:lnTo>
                    <a:lnTo>
                      <a:pt x="90" y="198"/>
                    </a:lnTo>
                    <a:lnTo>
                      <a:pt x="102" y="199"/>
                    </a:lnTo>
                    <a:lnTo>
                      <a:pt x="103" y="193"/>
                    </a:lnTo>
                    <a:lnTo>
                      <a:pt x="98" y="185"/>
                    </a:lnTo>
                    <a:lnTo>
                      <a:pt x="102" y="180"/>
                    </a:lnTo>
                    <a:lnTo>
                      <a:pt x="116" y="182"/>
                    </a:lnTo>
                    <a:lnTo>
                      <a:pt x="121" y="176"/>
                    </a:lnTo>
                    <a:lnTo>
                      <a:pt x="118" y="163"/>
                    </a:lnTo>
                    <a:lnTo>
                      <a:pt x="122" y="151"/>
                    </a:lnTo>
                    <a:lnTo>
                      <a:pt x="127" y="149"/>
                    </a:lnTo>
                    <a:lnTo>
                      <a:pt x="127" y="153"/>
                    </a:lnTo>
                    <a:lnTo>
                      <a:pt x="130" y="161"/>
                    </a:lnTo>
                    <a:lnTo>
                      <a:pt x="137" y="152"/>
                    </a:lnTo>
                    <a:lnTo>
                      <a:pt x="138" y="156"/>
                    </a:lnTo>
                    <a:lnTo>
                      <a:pt x="153" y="144"/>
                    </a:lnTo>
                    <a:lnTo>
                      <a:pt x="154" y="133"/>
                    </a:lnTo>
                    <a:lnTo>
                      <a:pt x="151" y="125"/>
                    </a:lnTo>
                    <a:lnTo>
                      <a:pt x="146" y="123"/>
                    </a:lnTo>
                    <a:lnTo>
                      <a:pt x="137" y="124"/>
                    </a:lnTo>
                    <a:lnTo>
                      <a:pt x="129" y="126"/>
                    </a:lnTo>
                    <a:lnTo>
                      <a:pt x="126" y="120"/>
                    </a:lnTo>
                    <a:lnTo>
                      <a:pt x="119" y="120"/>
                    </a:lnTo>
                    <a:lnTo>
                      <a:pt x="114" y="128"/>
                    </a:lnTo>
                    <a:lnTo>
                      <a:pt x="112" y="123"/>
                    </a:lnTo>
                    <a:lnTo>
                      <a:pt x="113" y="117"/>
                    </a:lnTo>
                    <a:lnTo>
                      <a:pt x="119" y="109"/>
                    </a:lnTo>
                    <a:lnTo>
                      <a:pt x="118" y="107"/>
                    </a:lnTo>
                    <a:lnTo>
                      <a:pt x="108" y="109"/>
                    </a:lnTo>
                    <a:lnTo>
                      <a:pt x="108" y="106"/>
                    </a:lnTo>
                    <a:lnTo>
                      <a:pt x="117" y="102"/>
                    </a:lnTo>
                    <a:lnTo>
                      <a:pt x="117" y="93"/>
                    </a:lnTo>
                    <a:lnTo>
                      <a:pt x="118" y="92"/>
                    </a:lnTo>
                    <a:lnTo>
                      <a:pt x="118" y="80"/>
                    </a:lnTo>
                    <a:lnTo>
                      <a:pt x="122" y="66"/>
                    </a:lnTo>
                    <a:lnTo>
                      <a:pt x="132" y="48"/>
                    </a:lnTo>
                    <a:lnTo>
                      <a:pt x="132" y="39"/>
                    </a:lnTo>
                    <a:lnTo>
                      <a:pt x="126" y="20"/>
                    </a:lnTo>
                    <a:lnTo>
                      <a:pt x="128" y="10"/>
                    </a:lnTo>
                    <a:lnTo>
                      <a:pt x="130" y="2"/>
                    </a:lnTo>
                    <a:lnTo>
                      <a:pt x="129" y="0"/>
                    </a:lnTo>
                    <a:lnTo>
                      <a:pt x="123" y="6"/>
                    </a:lnTo>
                    <a:lnTo>
                      <a:pt x="101" y="17"/>
                    </a:lnTo>
                    <a:lnTo>
                      <a:pt x="85" y="34"/>
                    </a:lnTo>
                    <a:lnTo>
                      <a:pt x="83" y="45"/>
                    </a:lnTo>
                    <a:lnTo>
                      <a:pt x="71" y="54"/>
                    </a:lnTo>
                    <a:lnTo>
                      <a:pt x="28" y="63"/>
                    </a:lnTo>
                    <a:lnTo>
                      <a:pt x="20" y="71"/>
                    </a:lnTo>
                    <a:lnTo>
                      <a:pt x="15" y="82"/>
                    </a:lnTo>
                    <a:lnTo>
                      <a:pt x="8" y="107"/>
                    </a:lnTo>
                    <a:lnTo>
                      <a:pt x="6" y="119"/>
                    </a:lnTo>
                    <a:lnTo>
                      <a:pt x="0" y="134"/>
                    </a:lnTo>
                    <a:lnTo>
                      <a:pt x="0" y="146"/>
                    </a:lnTo>
                    <a:lnTo>
                      <a:pt x="3" y="174"/>
                    </a:lnTo>
                    <a:lnTo>
                      <a:pt x="6" y="185"/>
                    </a:lnTo>
                    <a:lnTo>
                      <a:pt x="6" y="199"/>
                    </a:lnTo>
                    <a:lnTo>
                      <a:pt x="4" y="216"/>
                    </a:lnTo>
                    <a:lnTo>
                      <a:pt x="9" y="216"/>
                    </a:lnTo>
                    <a:lnTo>
                      <a:pt x="12" y="214"/>
                    </a:lnTo>
                    <a:lnTo>
                      <a:pt x="21" y="219"/>
                    </a:lnTo>
                    <a:lnTo>
                      <a:pt x="28" y="226"/>
                    </a:lnTo>
                    <a:lnTo>
                      <a:pt x="33" y="236"/>
                    </a:lnTo>
                    <a:lnTo>
                      <a:pt x="33" y="269"/>
                    </a:lnTo>
                    <a:lnTo>
                      <a:pt x="35" y="27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06" name="Freeform 220"/>
              <p:cNvSpPr>
                <a:spLocks noChangeAspect="1"/>
              </p:cNvSpPr>
              <p:nvPr/>
            </p:nvSpPr>
            <p:spPr bwMode="gray">
              <a:xfrm>
                <a:off x="4847431" y="1911697"/>
                <a:ext cx="452438" cy="539750"/>
              </a:xfrm>
              <a:custGeom>
                <a:avLst/>
                <a:gdLst/>
                <a:ahLst/>
                <a:cxnLst>
                  <a:cxn ang="0">
                    <a:pos x="1358" y="214"/>
                  </a:cxn>
                  <a:cxn ang="0">
                    <a:pos x="1321" y="157"/>
                  </a:cxn>
                  <a:cxn ang="0">
                    <a:pos x="1355" y="75"/>
                  </a:cxn>
                  <a:cxn ang="0">
                    <a:pos x="1290" y="70"/>
                  </a:cxn>
                  <a:cxn ang="0">
                    <a:pos x="1260" y="47"/>
                  </a:cxn>
                  <a:cxn ang="0">
                    <a:pos x="1218" y="67"/>
                  </a:cxn>
                  <a:cxn ang="0">
                    <a:pos x="1176" y="31"/>
                  </a:cxn>
                  <a:cxn ang="0">
                    <a:pos x="1106" y="112"/>
                  </a:cxn>
                  <a:cxn ang="0">
                    <a:pos x="1074" y="26"/>
                  </a:cxn>
                  <a:cxn ang="0">
                    <a:pos x="1003" y="159"/>
                  </a:cxn>
                  <a:cxn ang="0">
                    <a:pos x="944" y="150"/>
                  </a:cxn>
                  <a:cxn ang="0">
                    <a:pos x="930" y="178"/>
                  </a:cxn>
                  <a:cxn ang="0">
                    <a:pos x="874" y="202"/>
                  </a:cxn>
                  <a:cxn ang="0">
                    <a:pos x="841" y="212"/>
                  </a:cxn>
                  <a:cxn ang="0">
                    <a:pos x="795" y="291"/>
                  </a:cxn>
                  <a:cxn ang="0">
                    <a:pos x="726" y="285"/>
                  </a:cxn>
                  <a:cxn ang="0">
                    <a:pos x="704" y="355"/>
                  </a:cxn>
                  <a:cxn ang="0">
                    <a:pos x="632" y="407"/>
                  </a:cxn>
                  <a:cxn ang="0">
                    <a:pos x="633" y="422"/>
                  </a:cxn>
                  <a:cxn ang="0">
                    <a:pos x="586" y="471"/>
                  </a:cxn>
                  <a:cxn ang="0">
                    <a:pos x="561" y="542"/>
                  </a:cxn>
                  <a:cxn ang="0">
                    <a:pos x="520" y="591"/>
                  </a:cxn>
                  <a:cxn ang="0">
                    <a:pos x="459" y="673"/>
                  </a:cxn>
                  <a:cxn ang="0">
                    <a:pos x="436" y="734"/>
                  </a:cxn>
                  <a:cxn ang="0">
                    <a:pos x="420" y="796"/>
                  </a:cxn>
                  <a:cxn ang="0">
                    <a:pos x="387" y="856"/>
                  </a:cxn>
                  <a:cxn ang="0">
                    <a:pos x="360" y="902"/>
                  </a:cxn>
                  <a:cxn ang="0">
                    <a:pos x="305" y="969"/>
                  </a:cxn>
                  <a:cxn ang="0">
                    <a:pos x="320" y="1052"/>
                  </a:cxn>
                  <a:cxn ang="0">
                    <a:pos x="284" y="1096"/>
                  </a:cxn>
                  <a:cxn ang="0">
                    <a:pos x="228" y="1097"/>
                  </a:cxn>
                  <a:cxn ang="0">
                    <a:pos x="167" y="1122"/>
                  </a:cxn>
                  <a:cxn ang="0">
                    <a:pos x="137" y="1182"/>
                  </a:cxn>
                  <a:cxn ang="0">
                    <a:pos x="75" y="1214"/>
                  </a:cxn>
                  <a:cxn ang="0">
                    <a:pos x="53" y="1253"/>
                  </a:cxn>
                  <a:cxn ang="0">
                    <a:pos x="53" y="1279"/>
                  </a:cxn>
                  <a:cxn ang="0">
                    <a:pos x="16" y="1310"/>
                  </a:cxn>
                  <a:cxn ang="0">
                    <a:pos x="74" y="1349"/>
                  </a:cxn>
                  <a:cxn ang="0">
                    <a:pos x="127" y="1354"/>
                  </a:cxn>
                  <a:cxn ang="0">
                    <a:pos x="57" y="1370"/>
                  </a:cxn>
                  <a:cxn ang="0">
                    <a:pos x="0" y="1407"/>
                  </a:cxn>
                  <a:cxn ang="0">
                    <a:pos x="30" y="1461"/>
                  </a:cxn>
                  <a:cxn ang="0">
                    <a:pos x="88" y="1428"/>
                  </a:cxn>
                  <a:cxn ang="0">
                    <a:pos x="40" y="1506"/>
                  </a:cxn>
                  <a:cxn ang="0">
                    <a:pos x="16" y="1560"/>
                  </a:cxn>
                  <a:cxn ang="0">
                    <a:pos x="64" y="1571"/>
                  </a:cxn>
                  <a:cxn ang="0">
                    <a:pos x="85" y="1677"/>
                  </a:cxn>
                  <a:cxn ang="0">
                    <a:pos x="190" y="1671"/>
                  </a:cxn>
                  <a:cxn ang="0">
                    <a:pos x="293" y="1556"/>
                  </a:cxn>
                  <a:cxn ang="0">
                    <a:pos x="299" y="1506"/>
                  </a:cxn>
                  <a:cxn ang="0">
                    <a:pos x="339" y="1614"/>
                  </a:cxn>
                  <a:cxn ang="0">
                    <a:pos x="400" y="1394"/>
                  </a:cxn>
                  <a:cxn ang="0">
                    <a:pos x="386" y="1186"/>
                  </a:cxn>
                  <a:cxn ang="0">
                    <a:pos x="488" y="1020"/>
                  </a:cxn>
                  <a:cxn ang="0">
                    <a:pos x="542" y="750"/>
                  </a:cxn>
                  <a:cxn ang="0">
                    <a:pos x="633" y="532"/>
                  </a:cxn>
                  <a:cxn ang="0">
                    <a:pos x="729" y="404"/>
                  </a:cxn>
                  <a:cxn ang="0">
                    <a:pos x="826" y="326"/>
                  </a:cxn>
                  <a:cxn ang="0">
                    <a:pos x="957" y="371"/>
                  </a:cxn>
                  <a:cxn ang="0">
                    <a:pos x="1139" y="322"/>
                  </a:cxn>
                  <a:cxn ang="0">
                    <a:pos x="1325" y="225"/>
                  </a:cxn>
                  <a:cxn ang="0">
                    <a:pos x="1381" y="239"/>
                  </a:cxn>
                </a:cxnLst>
                <a:rect l="0" t="0" r="r" b="b"/>
                <a:pathLst>
                  <a:path w="1427" h="1701">
                    <a:moveTo>
                      <a:pt x="1419" y="216"/>
                    </a:moveTo>
                    <a:lnTo>
                      <a:pt x="1397" y="212"/>
                    </a:lnTo>
                    <a:lnTo>
                      <a:pt x="1395" y="232"/>
                    </a:lnTo>
                    <a:lnTo>
                      <a:pt x="1388" y="232"/>
                    </a:lnTo>
                    <a:lnTo>
                      <a:pt x="1390" y="229"/>
                    </a:lnTo>
                    <a:lnTo>
                      <a:pt x="1380" y="225"/>
                    </a:lnTo>
                    <a:lnTo>
                      <a:pt x="1376" y="219"/>
                    </a:lnTo>
                    <a:lnTo>
                      <a:pt x="1376" y="231"/>
                    </a:lnTo>
                    <a:lnTo>
                      <a:pt x="1375" y="234"/>
                    </a:lnTo>
                    <a:lnTo>
                      <a:pt x="1370" y="224"/>
                    </a:lnTo>
                    <a:lnTo>
                      <a:pt x="1357" y="226"/>
                    </a:lnTo>
                    <a:lnTo>
                      <a:pt x="1347" y="232"/>
                    </a:lnTo>
                    <a:lnTo>
                      <a:pt x="1350" y="220"/>
                    </a:lnTo>
                    <a:lnTo>
                      <a:pt x="1358" y="214"/>
                    </a:lnTo>
                    <a:lnTo>
                      <a:pt x="1365" y="212"/>
                    </a:lnTo>
                    <a:lnTo>
                      <a:pt x="1368" y="205"/>
                    </a:lnTo>
                    <a:lnTo>
                      <a:pt x="1366" y="200"/>
                    </a:lnTo>
                    <a:lnTo>
                      <a:pt x="1361" y="193"/>
                    </a:lnTo>
                    <a:lnTo>
                      <a:pt x="1341" y="196"/>
                    </a:lnTo>
                    <a:lnTo>
                      <a:pt x="1344" y="189"/>
                    </a:lnTo>
                    <a:lnTo>
                      <a:pt x="1338" y="183"/>
                    </a:lnTo>
                    <a:lnTo>
                      <a:pt x="1326" y="177"/>
                    </a:lnTo>
                    <a:lnTo>
                      <a:pt x="1315" y="166"/>
                    </a:lnTo>
                    <a:lnTo>
                      <a:pt x="1301" y="162"/>
                    </a:lnTo>
                    <a:lnTo>
                      <a:pt x="1296" y="156"/>
                    </a:lnTo>
                    <a:lnTo>
                      <a:pt x="1299" y="153"/>
                    </a:lnTo>
                    <a:lnTo>
                      <a:pt x="1299" y="149"/>
                    </a:lnTo>
                    <a:lnTo>
                      <a:pt x="1321" y="157"/>
                    </a:lnTo>
                    <a:lnTo>
                      <a:pt x="1371" y="166"/>
                    </a:lnTo>
                    <a:lnTo>
                      <a:pt x="1407" y="137"/>
                    </a:lnTo>
                    <a:lnTo>
                      <a:pt x="1419" y="132"/>
                    </a:lnTo>
                    <a:lnTo>
                      <a:pt x="1427" y="126"/>
                    </a:lnTo>
                    <a:lnTo>
                      <a:pt x="1424" y="112"/>
                    </a:lnTo>
                    <a:lnTo>
                      <a:pt x="1412" y="106"/>
                    </a:lnTo>
                    <a:lnTo>
                      <a:pt x="1404" y="92"/>
                    </a:lnTo>
                    <a:lnTo>
                      <a:pt x="1388" y="91"/>
                    </a:lnTo>
                    <a:lnTo>
                      <a:pt x="1380" y="87"/>
                    </a:lnTo>
                    <a:lnTo>
                      <a:pt x="1388" y="80"/>
                    </a:lnTo>
                    <a:lnTo>
                      <a:pt x="1374" y="73"/>
                    </a:lnTo>
                    <a:lnTo>
                      <a:pt x="1369" y="63"/>
                    </a:lnTo>
                    <a:lnTo>
                      <a:pt x="1361" y="71"/>
                    </a:lnTo>
                    <a:lnTo>
                      <a:pt x="1355" y="75"/>
                    </a:lnTo>
                    <a:lnTo>
                      <a:pt x="1355" y="68"/>
                    </a:lnTo>
                    <a:lnTo>
                      <a:pt x="1353" y="63"/>
                    </a:lnTo>
                    <a:lnTo>
                      <a:pt x="1333" y="70"/>
                    </a:lnTo>
                    <a:lnTo>
                      <a:pt x="1332" y="68"/>
                    </a:lnTo>
                    <a:lnTo>
                      <a:pt x="1331" y="63"/>
                    </a:lnTo>
                    <a:lnTo>
                      <a:pt x="1332" y="59"/>
                    </a:lnTo>
                    <a:lnTo>
                      <a:pt x="1332" y="49"/>
                    </a:lnTo>
                    <a:lnTo>
                      <a:pt x="1327" y="46"/>
                    </a:lnTo>
                    <a:lnTo>
                      <a:pt x="1325" y="38"/>
                    </a:lnTo>
                    <a:lnTo>
                      <a:pt x="1316" y="42"/>
                    </a:lnTo>
                    <a:lnTo>
                      <a:pt x="1310" y="38"/>
                    </a:lnTo>
                    <a:lnTo>
                      <a:pt x="1301" y="41"/>
                    </a:lnTo>
                    <a:lnTo>
                      <a:pt x="1293" y="56"/>
                    </a:lnTo>
                    <a:lnTo>
                      <a:pt x="1290" y="70"/>
                    </a:lnTo>
                    <a:lnTo>
                      <a:pt x="1290" y="89"/>
                    </a:lnTo>
                    <a:lnTo>
                      <a:pt x="1293" y="103"/>
                    </a:lnTo>
                    <a:lnTo>
                      <a:pt x="1280" y="110"/>
                    </a:lnTo>
                    <a:lnTo>
                      <a:pt x="1271" y="102"/>
                    </a:lnTo>
                    <a:lnTo>
                      <a:pt x="1260" y="105"/>
                    </a:lnTo>
                    <a:lnTo>
                      <a:pt x="1257" y="101"/>
                    </a:lnTo>
                    <a:lnTo>
                      <a:pt x="1267" y="91"/>
                    </a:lnTo>
                    <a:lnTo>
                      <a:pt x="1277" y="76"/>
                    </a:lnTo>
                    <a:lnTo>
                      <a:pt x="1272" y="67"/>
                    </a:lnTo>
                    <a:lnTo>
                      <a:pt x="1257" y="78"/>
                    </a:lnTo>
                    <a:lnTo>
                      <a:pt x="1247" y="78"/>
                    </a:lnTo>
                    <a:lnTo>
                      <a:pt x="1262" y="67"/>
                    </a:lnTo>
                    <a:lnTo>
                      <a:pt x="1253" y="56"/>
                    </a:lnTo>
                    <a:lnTo>
                      <a:pt x="1260" y="47"/>
                    </a:lnTo>
                    <a:lnTo>
                      <a:pt x="1277" y="49"/>
                    </a:lnTo>
                    <a:lnTo>
                      <a:pt x="1284" y="35"/>
                    </a:lnTo>
                    <a:lnTo>
                      <a:pt x="1285" y="19"/>
                    </a:lnTo>
                    <a:lnTo>
                      <a:pt x="1273" y="19"/>
                    </a:lnTo>
                    <a:lnTo>
                      <a:pt x="1275" y="9"/>
                    </a:lnTo>
                    <a:lnTo>
                      <a:pt x="1268" y="3"/>
                    </a:lnTo>
                    <a:lnTo>
                      <a:pt x="1262" y="3"/>
                    </a:lnTo>
                    <a:lnTo>
                      <a:pt x="1250" y="13"/>
                    </a:lnTo>
                    <a:lnTo>
                      <a:pt x="1239" y="0"/>
                    </a:lnTo>
                    <a:lnTo>
                      <a:pt x="1236" y="17"/>
                    </a:lnTo>
                    <a:lnTo>
                      <a:pt x="1231" y="37"/>
                    </a:lnTo>
                    <a:lnTo>
                      <a:pt x="1226" y="49"/>
                    </a:lnTo>
                    <a:lnTo>
                      <a:pt x="1220" y="59"/>
                    </a:lnTo>
                    <a:lnTo>
                      <a:pt x="1218" y="67"/>
                    </a:lnTo>
                    <a:lnTo>
                      <a:pt x="1219" y="78"/>
                    </a:lnTo>
                    <a:lnTo>
                      <a:pt x="1212" y="79"/>
                    </a:lnTo>
                    <a:lnTo>
                      <a:pt x="1208" y="89"/>
                    </a:lnTo>
                    <a:lnTo>
                      <a:pt x="1208" y="103"/>
                    </a:lnTo>
                    <a:lnTo>
                      <a:pt x="1197" y="103"/>
                    </a:lnTo>
                    <a:lnTo>
                      <a:pt x="1182" y="118"/>
                    </a:lnTo>
                    <a:lnTo>
                      <a:pt x="1183" y="102"/>
                    </a:lnTo>
                    <a:lnTo>
                      <a:pt x="1188" y="85"/>
                    </a:lnTo>
                    <a:lnTo>
                      <a:pt x="1178" y="70"/>
                    </a:lnTo>
                    <a:lnTo>
                      <a:pt x="1188" y="62"/>
                    </a:lnTo>
                    <a:lnTo>
                      <a:pt x="1188" y="41"/>
                    </a:lnTo>
                    <a:lnTo>
                      <a:pt x="1187" y="28"/>
                    </a:lnTo>
                    <a:lnTo>
                      <a:pt x="1182" y="27"/>
                    </a:lnTo>
                    <a:lnTo>
                      <a:pt x="1176" y="31"/>
                    </a:lnTo>
                    <a:lnTo>
                      <a:pt x="1142" y="90"/>
                    </a:lnTo>
                    <a:lnTo>
                      <a:pt x="1135" y="96"/>
                    </a:lnTo>
                    <a:lnTo>
                      <a:pt x="1129" y="111"/>
                    </a:lnTo>
                    <a:lnTo>
                      <a:pt x="1121" y="122"/>
                    </a:lnTo>
                    <a:lnTo>
                      <a:pt x="1115" y="140"/>
                    </a:lnTo>
                    <a:lnTo>
                      <a:pt x="1123" y="132"/>
                    </a:lnTo>
                    <a:lnTo>
                      <a:pt x="1101" y="167"/>
                    </a:lnTo>
                    <a:lnTo>
                      <a:pt x="1092" y="172"/>
                    </a:lnTo>
                    <a:lnTo>
                      <a:pt x="1091" y="160"/>
                    </a:lnTo>
                    <a:lnTo>
                      <a:pt x="1092" y="148"/>
                    </a:lnTo>
                    <a:lnTo>
                      <a:pt x="1099" y="139"/>
                    </a:lnTo>
                    <a:lnTo>
                      <a:pt x="1104" y="137"/>
                    </a:lnTo>
                    <a:lnTo>
                      <a:pt x="1104" y="129"/>
                    </a:lnTo>
                    <a:lnTo>
                      <a:pt x="1106" y="112"/>
                    </a:lnTo>
                    <a:lnTo>
                      <a:pt x="1105" y="105"/>
                    </a:lnTo>
                    <a:lnTo>
                      <a:pt x="1111" y="87"/>
                    </a:lnTo>
                    <a:lnTo>
                      <a:pt x="1133" y="58"/>
                    </a:lnTo>
                    <a:lnTo>
                      <a:pt x="1140" y="42"/>
                    </a:lnTo>
                    <a:lnTo>
                      <a:pt x="1131" y="37"/>
                    </a:lnTo>
                    <a:lnTo>
                      <a:pt x="1116" y="48"/>
                    </a:lnTo>
                    <a:lnTo>
                      <a:pt x="1107" y="51"/>
                    </a:lnTo>
                    <a:lnTo>
                      <a:pt x="1106" y="37"/>
                    </a:lnTo>
                    <a:lnTo>
                      <a:pt x="1100" y="33"/>
                    </a:lnTo>
                    <a:lnTo>
                      <a:pt x="1096" y="27"/>
                    </a:lnTo>
                    <a:lnTo>
                      <a:pt x="1095" y="20"/>
                    </a:lnTo>
                    <a:lnTo>
                      <a:pt x="1085" y="32"/>
                    </a:lnTo>
                    <a:lnTo>
                      <a:pt x="1081" y="26"/>
                    </a:lnTo>
                    <a:lnTo>
                      <a:pt x="1074" y="26"/>
                    </a:lnTo>
                    <a:lnTo>
                      <a:pt x="1073" y="51"/>
                    </a:lnTo>
                    <a:lnTo>
                      <a:pt x="1059" y="46"/>
                    </a:lnTo>
                    <a:lnTo>
                      <a:pt x="1065" y="59"/>
                    </a:lnTo>
                    <a:lnTo>
                      <a:pt x="1073" y="67"/>
                    </a:lnTo>
                    <a:lnTo>
                      <a:pt x="1074" y="71"/>
                    </a:lnTo>
                    <a:lnTo>
                      <a:pt x="1061" y="79"/>
                    </a:lnTo>
                    <a:lnTo>
                      <a:pt x="1053" y="91"/>
                    </a:lnTo>
                    <a:lnTo>
                      <a:pt x="1057" y="105"/>
                    </a:lnTo>
                    <a:lnTo>
                      <a:pt x="1032" y="105"/>
                    </a:lnTo>
                    <a:lnTo>
                      <a:pt x="1020" y="118"/>
                    </a:lnTo>
                    <a:lnTo>
                      <a:pt x="1015" y="129"/>
                    </a:lnTo>
                    <a:lnTo>
                      <a:pt x="1002" y="144"/>
                    </a:lnTo>
                    <a:lnTo>
                      <a:pt x="1000" y="150"/>
                    </a:lnTo>
                    <a:lnTo>
                      <a:pt x="1003" y="159"/>
                    </a:lnTo>
                    <a:lnTo>
                      <a:pt x="1000" y="169"/>
                    </a:lnTo>
                    <a:lnTo>
                      <a:pt x="1000" y="183"/>
                    </a:lnTo>
                    <a:lnTo>
                      <a:pt x="992" y="184"/>
                    </a:lnTo>
                    <a:lnTo>
                      <a:pt x="987" y="178"/>
                    </a:lnTo>
                    <a:lnTo>
                      <a:pt x="987" y="170"/>
                    </a:lnTo>
                    <a:lnTo>
                      <a:pt x="992" y="166"/>
                    </a:lnTo>
                    <a:lnTo>
                      <a:pt x="978" y="162"/>
                    </a:lnTo>
                    <a:lnTo>
                      <a:pt x="986" y="151"/>
                    </a:lnTo>
                    <a:lnTo>
                      <a:pt x="984" y="150"/>
                    </a:lnTo>
                    <a:lnTo>
                      <a:pt x="954" y="145"/>
                    </a:lnTo>
                    <a:lnTo>
                      <a:pt x="956" y="159"/>
                    </a:lnTo>
                    <a:lnTo>
                      <a:pt x="952" y="160"/>
                    </a:lnTo>
                    <a:lnTo>
                      <a:pt x="944" y="156"/>
                    </a:lnTo>
                    <a:lnTo>
                      <a:pt x="944" y="150"/>
                    </a:lnTo>
                    <a:lnTo>
                      <a:pt x="941" y="140"/>
                    </a:lnTo>
                    <a:lnTo>
                      <a:pt x="938" y="143"/>
                    </a:lnTo>
                    <a:lnTo>
                      <a:pt x="935" y="133"/>
                    </a:lnTo>
                    <a:lnTo>
                      <a:pt x="929" y="138"/>
                    </a:lnTo>
                    <a:lnTo>
                      <a:pt x="927" y="133"/>
                    </a:lnTo>
                    <a:lnTo>
                      <a:pt x="922" y="138"/>
                    </a:lnTo>
                    <a:lnTo>
                      <a:pt x="920" y="155"/>
                    </a:lnTo>
                    <a:lnTo>
                      <a:pt x="916" y="146"/>
                    </a:lnTo>
                    <a:lnTo>
                      <a:pt x="911" y="135"/>
                    </a:lnTo>
                    <a:lnTo>
                      <a:pt x="907" y="132"/>
                    </a:lnTo>
                    <a:lnTo>
                      <a:pt x="907" y="157"/>
                    </a:lnTo>
                    <a:lnTo>
                      <a:pt x="924" y="167"/>
                    </a:lnTo>
                    <a:lnTo>
                      <a:pt x="930" y="167"/>
                    </a:lnTo>
                    <a:lnTo>
                      <a:pt x="930" y="178"/>
                    </a:lnTo>
                    <a:lnTo>
                      <a:pt x="928" y="188"/>
                    </a:lnTo>
                    <a:lnTo>
                      <a:pt x="928" y="199"/>
                    </a:lnTo>
                    <a:lnTo>
                      <a:pt x="933" y="210"/>
                    </a:lnTo>
                    <a:lnTo>
                      <a:pt x="933" y="225"/>
                    </a:lnTo>
                    <a:lnTo>
                      <a:pt x="925" y="219"/>
                    </a:lnTo>
                    <a:lnTo>
                      <a:pt x="907" y="191"/>
                    </a:lnTo>
                    <a:lnTo>
                      <a:pt x="891" y="175"/>
                    </a:lnTo>
                    <a:lnTo>
                      <a:pt x="895" y="194"/>
                    </a:lnTo>
                    <a:lnTo>
                      <a:pt x="890" y="194"/>
                    </a:lnTo>
                    <a:lnTo>
                      <a:pt x="886" y="205"/>
                    </a:lnTo>
                    <a:lnTo>
                      <a:pt x="881" y="204"/>
                    </a:lnTo>
                    <a:lnTo>
                      <a:pt x="877" y="212"/>
                    </a:lnTo>
                    <a:lnTo>
                      <a:pt x="874" y="208"/>
                    </a:lnTo>
                    <a:lnTo>
                      <a:pt x="874" y="202"/>
                    </a:lnTo>
                    <a:lnTo>
                      <a:pt x="877" y="191"/>
                    </a:lnTo>
                    <a:lnTo>
                      <a:pt x="870" y="194"/>
                    </a:lnTo>
                    <a:lnTo>
                      <a:pt x="863" y="204"/>
                    </a:lnTo>
                    <a:lnTo>
                      <a:pt x="859" y="218"/>
                    </a:lnTo>
                    <a:lnTo>
                      <a:pt x="853" y="220"/>
                    </a:lnTo>
                    <a:lnTo>
                      <a:pt x="855" y="235"/>
                    </a:lnTo>
                    <a:lnTo>
                      <a:pt x="857" y="241"/>
                    </a:lnTo>
                    <a:lnTo>
                      <a:pt x="841" y="256"/>
                    </a:lnTo>
                    <a:lnTo>
                      <a:pt x="834" y="275"/>
                    </a:lnTo>
                    <a:lnTo>
                      <a:pt x="827" y="285"/>
                    </a:lnTo>
                    <a:lnTo>
                      <a:pt x="837" y="264"/>
                    </a:lnTo>
                    <a:lnTo>
                      <a:pt x="838" y="252"/>
                    </a:lnTo>
                    <a:lnTo>
                      <a:pt x="839" y="229"/>
                    </a:lnTo>
                    <a:lnTo>
                      <a:pt x="841" y="212"/>
                    </a:lnTo>
                    <a:lnTo>
                      <a:pt x="838" y="191"/>
                    </a:lnTo>
                    <a:lnTo>
                      <a:pt x="828" y="194"/>
                    </a:lnTo>
                    <a:lnTo>
                      <a:pt x="822" y="208"/>
                    </a:lnTo>
                    <a:lnTo>
                      <a:pt x="812" y="223"/>
                    </a:lnTo>
                    <a:lnTo>
                      <a:pt x="809" y="246"/>
                    </a:lnTo>
                    <a:lnTo>
                      <a:pt x="804" y="266"/>
                    </a:lnTo>
                    <a:lnTo>
                      <a:pt x="803" y="214"/>
                    </a:lnTo>
                    <a:lnTo>
                      <a:pt x="777" y="218"/>
                    </a:lnTo>
                    <a:lnTo>
                      <a:pt x="768" y="235"/>
                    </a:lnTo>
                    <a:lnTo>
                      <a:pt x="767" y="240"/>
                    </a:lnTo>
                    <a:lnTo>
                      <a:pt x="769" y="261"/>
                    </a:lnTo>
                    <a:lnTo>
                      <a:pt x="779" y="274"/>
                    </a:lnTo>
                    <a:lnTo>
                      <a:pt x="788" y="278"/>
                    </a:lnTo>
                    <a:lnTo>
                      <a:pt x="795" y="291"/>
                    </a:lnTo>
                    <a:lnTo>
                      <a:pt x="794" y="301"/>
                    </a:lnTo>
                    <a:lnTo>
                      <a:pt x="785" y="300"/>
                    </a:lnTo>
                    <a:lnTo>
                      <a:pt x="779" y="284"/>
                    </a:lnTo>
                    <a:lnTo>
                      <a:pt x="768" y="277"/>
                    </a:lnTo>
                    <a:lnTo>
                      <a:pt x="760" y="261"/>
                    </a:lnTo>
                    <a:lnTo>
                      <a:pt x="751" y="252"/>
                    </a:lnTo>
                    <a:lnTo>
                      <a:pt x="739" y="254"/>
                    </a:lnTo>
                    <a:lnTo>
                      <a:pt x="746" y="272"/>
                    </a:lnTo>
                    <a:lnTo>
                      <a:pt x="760" y="284"/>
                    </a:lnTo>
                    <a:lnTo>
                      <a:pt x="750" y="294"/>
                    </a:lnTo>
                    <a:lnTo>
                      <a:pt x="741" y="286"/>
                    </a:lnTo>
                    <a:lnTo>
                      <a:pt x="737" y="293"/>
                    </a:lnTo>
                    <a:lnTo>
                      <a:pt x="735" y="280"/>
                    </a:lnTo>
                    <a:lnTo>
                      <a:pt x="726" y="285"/>
                    </a:lnTo>
                    <a:lnTo>
                      <a:pt x="726" y="280"/>
                    </a:lnTo>
                    <a:lnTo>
                      <a:pt x="729" y="267"/>
                    </a:lnTo>
                    <a:lnTo>
                      <a:pt x="724" y="261"/>
                    </a:lnTo>
                    <a:lnTo>
                      <a:pt x="721" y="266"/>
                    </a:lnTo>
                    <a:lnTo>
                      <a:pt x="714" y="290"/>
                    </a:lnTo>
                    <a:lnTo>
                      <a:pt x="715" y="299"/>
                    </a:lnTo>
                    <a:lnTo>
                      <a:pt x="720" y="306"/>
                    </a:lnTo>
                    <a:lnTo>
                      <a:pt x="697" y="318"/>
                    </a:lnTo>
                    <a:lnTo>
                      <a:pt x="691" y="325"/>
                    </a:lnTo>
                    <a:lnTo>
                      <a:pt x="688" y="332"/>
                    </a:lnTo>
                    <a:lnTo>
                      <a:pt x="687" y="343"/>
                    </a:lnTo>
                    <a:lnTo>
                      <a:pt x="690" y="350"/>
                    </a:lnTo>
                    <a:lnTo>
                      <a:pt x="698" y="347"/>
                    </a:lnTo>
                    <a:lnTo>
                      <a:pt x="704" y="355"/>
                    </a:lnTo>
                    <a:lnTo>
                      <a:pt x="692" y="355"/>
                    </a:lnTo>
                    <a:lnTo>
                      <a:pt x="696" y="365"/>
                    </a:lnTo>
                    <a:lnTo>
                      <a:pt x="696" y="372"/>
                    </a:lnTo>
                    <a:lnTo>
                      <a:pt x="683" y="368"/>
                    </a:lnTo>
                    <a:lnTo>
                      <a:pt x="678" y="370"/>
                    </a:lnTo>
                    <a:lnTo>
                      <a:pt x="686" y="377"/>
                    </a:lnTo>
                    <a:lnTo>
                      <a:pt x="681" y="383"/>
                    </a:lnTo>
                    <a:lnTo>
                      <a:pt x="670" y="380"/>
                    </a:lnTo>
                    <a:lnTo>
                      <a:pt x="667" y="386"/>
                    </a:lnTo>
                    <a:lnTo>
                      <a:pt x="659" y="383"/>
                    </a:lnTo>
                    <a:lnTo>
                      <a:pt x="643" y="390"/>
                    </a:lnTo>
                    <a:lnTo>
                      <a:pt x="639" y="399"/>
                    </a:lnTo>
                    <a:lnTo>
                      <a:pt x="633" y="403"/>
                    </a:lnTo>
                    <a:lnTo>
                      <a:pt x="632" y="407"/>
                    </a:lnTo>
                    <a:lnTo>
                      <a:pt x="642" y="414"/>
                    </a:lnTo>
                    <a:lnTo>
                      <a:pt x="651" y="410"/>
                    </a:lnTo>
                    <a:lnTo>
                      <a:pt x="656" y="404"/>
                    </a:lnTo>
                    <a:lnTo>
                      <a:pt x="672" y="414"/>
                    </a:lnTo>
                    <a:lnTo>
                      <a:pt x="685" y="406"/>
                    </a:lnTo>
                    <a:lnTo>
                      <a:pt x="687" y="409"/>
                    </a:lnTo>
                    <a:lnTo>
                      <a:pt x="691" y="418"/>
                    </a:lnTo>
                    <a:lnTo>
                      <a:pt x="681" y="418"/>
                    </a:lnTo>
                    <a:lnTo>
                      <a:pt x="676" y="425"/>
                    </a:lnTo>
                    <a:lnTo>
                      <a:pt x="674" y="439"/>
                    </a:lnTo>
                    <a:lnTo>
                      <a:pt x="659" y="430"/>
                    </a:lnTo>
                    <a:lnTo>
                      <a:pt x="648" y="430"/>
                    </a:lnTo>
                    <a:lnTo>
                      <a:pt x="645" y="424"/>
                    </a:lnTo>
                    <a:lnTo>
                      <a:pt x="633" y="422"/>
                    </a:lnTo>
                    <a:lnTo>
                      <a:pt x="619" y="430"/>
                    </a:lnTo>
                    <a:lnTo>
                      <a:pt x="616" y="438"/>
                    </a:lnTo>
                    <a:lnTo>
                      <a:pt x="626" y="453"/>
                    </a:lnTo>
                    <a:lnTo>
                      <a:pt x="626" y="462"/>
                    </a:lnTo>
                    <a:lnTo>
                      <a:pt x="619" y="461"/>
                    </a:lnTo>
                    <a:lnTo>
                      <a:pt x="624" y="476"/>
                    </a:lnTo>
                    <a:lnTo>
                      <a:pt x="626" y="487"/>
                    </a:lnTo>
                    <a:lnTo>
                      <a:pt x="617" y="483"/>
                    </a:lnTo>
                    <a:lnTo>
                      <a:pt x="617" y="494"/>
                    </a:lnTo>
                    <a:lnTo>
                      <a:pt x="610" y="495"/>
                    </a:lnTo>
                    <a:lnTo>
                      <a:pt x="605" y="457"/>
                    </a:lnTo>
                    <a:lnTo>
                      <a:pt x="597" y="460"/>
                    </a:lnTo>
                    <a:lnTo>
                      <a:pt x="594" y="473"/>
                    </a:lnTo>
                    <a:lnTo>
                      <a:pt x="586" y="471"/>
                    </a:lnTo>
                    <a:lnTo>
                      <a:pt x="583" y="474"/>
                    </a:lnTo>
                    <a:lnTo>
                      <a:pt x="594" y="479"/>
                    </a:lnTo>
                    <a:lnTo>
                      <a:pt x="591" y="483"/>
                    </a:lnTo>
                    <a:lnTo>
                      <a:pt x="583" y="485"/>
                    </a:lnTo>
                    <a:lnTo>
                      <a:pt x="575" y="490"/>
                    </a:lnTo>
                    <a:lnTo>
                      <a:pt x="573" y="499"/>
                    </a:lnTo>
                    <a:lnTo>
                      <a:pt x="574" y="509"/>
                    </a:lnTo>
                    <a:lnTo>
                      <a:pt x="583" y="516"/>
                    </a:lnTo>
                    <a:lnTo>
                      <a:pt x="575" y="520"/>
                    </a:lnTo>
                    <a:lnTo>
                      <a:pt x="580" y="525"/>
                    </a:lnTo>
                    <a:lnTo>
                      <a:pt x="574" y="527"/>
                    </a:lnTo>
                    <a:lnTo>
                      <a:pt x="570" y="539"/>
                    </a:lnTo>
                    <a:lnTo>
                      <a:pt x="567" y="542"/>
                    </a:lnTo>
                    <a:lnTo>
                      <a:pt x="561" y="542"/>
                    </a:lnTo>
                    <a:lnTo>
                      <a:pt x="562" y="546"/>
                    </a:lnTo>
                    <a:lnTo>
                      <a:pt x="572" y="549"/>
                    </a:lnTo>
                    <a:lnTo>
                      <a:pt x="591" y="542"/>
                    </a:lnTo>
                    <a:lnTo>
                      <a:pt x="578" y="558"/>
                    </a:lnTo>
                    <a:lnTo>
                      <a:pt x="572" y="562"/>
                    </a:lnTo>
                    <a:lnTo>
                      <a:pt x="553" y="558"/>
                    </a:lnTo>
                    <a:lnTo>
                      <a:pt x="548" y="553"/>
                    </a:lnTo>
                    <a:lnTo>
                      <a:pt x="547" y="546"/>
                    </a:lnTo>
                    <a:lnTo>
                      <a:pt x="540" y="547"/>
                    </a:lnTo>
                    <a:lnTo>
                      <a:pt x="529" y="557"/>
                    </a:lnTo>
                    <a:lnTo>
                      <a:pt x="524" y="574"/>
                    </a:lnTo>
                    <a:lnTo>
                      <a:pt x="514" y="581"/>
                    </a:lnTo>
                    <a:lnTo>
                      <a:pt x="513" y="591"/>
                    </a:lnTo>
                    <a:lnTo>
                      <a:pt x="520" y="591"/>
                    </a:lnTo>
                    <a:lnTo>
                      <a:pt x="519" y="598"/>
                    </a:lnTo>
                    <a:lnTo>
                      <a:pt x="518" y="603"/>
                    </a:lnTo>
                    <a:lnTo>
                      <a:pt x="509" y="607"/>
                    </a:lnTo>
                    <a:lnTo>
                      <a:pt x="504" y="625"/>
                    </a:lnTo>
                    <a:lnTo>
                      <a:pt x="497" y="624"/>
                    </a:lnTo>
                    <a:lnTo>
                      <a:pt x="491" y="628"/>
                    </a:lnTo>
                    <a:lnTo>
                      <a:pt x="484" y="629"/>
                    </a:lnTo>
                    <a:lnTo>
                      <a:pt x="476" y="640"/>
                    </a:lnTo>
                    <a:lnTo>
                      <a:pt x="482" y="650"/>
                    </a:lnTo>
                    <a:lnTo>
                      <a:pt x="478" y="654"/>
                    </a:lnTo>
                    <a:lnTo>
                      <a:pt x="467" y="656"/>
                    </a:lnTo>
                    <a:lnTo>
                      <a:pt x="467" y="666"/>
                    </a:lnTo>
                    <a:lnTo>
                      <a:pt x="456" y="667"/>
                    </a:lnTo>
                    <a:lnTo>
                      <a:pt x="459" y="673"/>
                    </a:lnTo>
                    <a:lnTo>
                      <a:pt x="454" y="677"/>
                    </a:lnTo>
                    <a:lnTo>
                      <a:pt x="452" y="686"/>
                    </a:lnTo>
                    <a:lnTo>
                      <a:pt x="465" y="688"/>
                    </a:lnTo>
                    <a:lnTo>
                      <a:pt x="462" y="694"/>
                    </a:lnTo>
                    <a:lnTo>
                      <a:pt x="454" y="699"/>
                    </a:lnTo>
                    <a:lnTo>
                      <a:pt x="448" y="694"/>
                    </a:lnTo>
                    <a:lnTo>
                      <a:pt x="448" y="697"/>
                    </a:lnTo>
                    <a:lnTo>
                      <a:pt x="448" y="711"/>
                    </a:lnTo>
                    <a:lnTo>
                      <a:pt x="454" y="720"/>
                    </a:lnTo>
                    <a:lnTo>
                      <a:pt x="459" y="713"/>
                    </a:lnTo>
                    <a:lnTo>
                      <a:pt x="463" y="716"/>
                    </a:lnTo>
                    <a:lnTo>
                      <a:pt x="461" y="726"/>
                    </a:lnTo>
                    <a:lnTo>
                      <a:pt x="440" y="729"/>
                    </a:lnTo>
                    <a:lnTo>
                      <a:pt x="436" y="734"/>
                    </a:lnTo>
                    <a:lnTo>
                      <a:pt x="435" y="748"/>
                    </a:lnTo>
                    <a:lnTo>
                      <a:pt x="427" y="754"/>
                    </a:lnTo>
                    <a:lnTo>
                      <a:pt x="418" y="757"/>
                    </a:lnTo>
                    <a:lnTo>
                      <a:pt x="412" y="772"/>
                    </a:lnTo>
                    <a:lnTo>
                      <a:pt x="420" y="770"/>
                    </a:lnTo>
                    <a:lnTo>
                      <a:pt x="429" y="762"/>
                    </a:lnTo>
                    <a:lnTo>
                      <a:pt x="440" y="757"/>
                    </a:lnTo>
                    <a:lnTo>
                      <a:pt x="440" y="767"/>
                    </a:lnTo>
                    <a:lnTo>
                      <a:pt x="446" y="779"/>
                    </a:lnTo>
                    <a:lnTo>
                      <a:pt x="427" y="773"/>
                    </a:lnTo>
                    <a:lnTo>
                      <a:pt x="425" y="781"/>
                    </a:lnTo>
                    <a:lnTo>
                      <a:pt x="429" y="785"/>
                    </a:lnTo>
                    <a:lnTo>
                      <a:pt x="423" y="790"/>
                    </a:lnTo>
                    <a:lnTo>
                      <a:pt x="420" y="796"/>
                    </a:lnTo>
                    <a:lnTo>
                      <a:pt x="423" y="806"/>
                    </a:lnTo>
                    <a:lnTo>
                      <a:pt x="419" y="808"/>
                    </a:lnTo>
                    <a:lnTo>
                      <a:pt x="413" y="805"/>
                    </a:lnTo>
                    <a:lnTo>
                      <a:pt x="409" y="811"/>
                    </a:lnTo>
                    <a:lnTo>
                      <a:pt x="412" y="821"/>
                    </a:lnTo>
                    <a:lnTo>
                      <a:pt x="418" y="826"/>
                    </a:lnTo>
                    <a:lnTo>
                      <a:pt x="420" y="845"/>
                    </a:lnTo>
                    <a:lnTo>
                      <a:pt x="413" y="837"/>
                    </a:lnTo>
                    <a:lnTo>
                      <a:pt x="406" y="834"/>
                    </a:lnTo>
                    <a:lnTo>
                      <a:pt x="400" y="821"/>
                    </a:lnTo>
                    <a:lnTo>
                      <a:pt x="401" y="838"/>
                    </a:lnTo>
                    <a:lnTo>
                      <a:pt x="397" y="844"/>
                    </a:lnTo>
                    <a:lnTo>
                      <a:pt x="391" y="847"/>
                    </a:lnTo>
                    <a:lnTo>
                      <a:pt x="387" y="856"/>
                    </a:lnTo>
                    <a:lnTo>
                      <a:pt x="392" y="859"/>
                    </a:lnTo>
                    <a:lnTo>
                      <a:pt x="398" y="856"/>
                    </a:lnTo>
                    <a:lnTo>
                      <a:pt x="403" y="848"/>
                    </a:lnTo>
                    <a:lnTo>
                      <a:pt x="405" y="851"/>
                    </a:lnTo>
                    <a:lnTo>
                      <a:pt x="403" y="856"/>
                    </a:lnTo>
                    <a:lnTo>
                      <a:pt x="403" y="864"/>
                    </a:lnTo>
                    <a:lnTo>
                      <a:pt x="406" y="871"/>
                    </a:lnTo>
                    <a:lnTo>
                      <a:pt x="398" y="877"/>
                    </a:lnTo>
                    <a:lnTo>
                      <a:pt x="387" y="872"/>
                    </a:lnTo>
                    <a:lnTo>
                      <a:pt x="382" y="880"/>
                    </a:lnTo>
                    <a:lnTo>
                      <a:pt x="376" y="876"/>
                    </a:lnTo>
                    <a:lnTo>
                      <a:pt x="369" y="886"/>
                    </a:lnTo>
                    <a:lnTo>
                      <a:pt x="368" y="896"/>
                    </a:lnTo>
                    <a:lnTo>
                      <a:pt x="360" y="902"/>
                    </a:lnTo>
                    <a:lnTo>
                      <a:pt x="352" y="904"/>
                    </a:lnTo>
                    <a:lnTo>
                      <a:pt x="347" y="925"/>
                    </a:lnTo>
                    <a:lnTo>
                      <a:pt x="357" y="921"/>
                    </a:lnTo>
                    <a:lnTo>
                      <a:pt x="366" y="915"/>
                    </a:lnTo>
                    <a:lnTo>
                      <a:pt x="370" y="919"/>
                    </a:lnTo>
                    <a:lnTo>
                      <a:pt x="353" y="926"/>
                    </a:lnTo>
                    <a:lnTo>
                      <a:pt x="353" y="937"/>
                    </a:lnTo>
                    <a:lnTo>
                      <a:pt x="355" y="948"/>
                    </a:lnTo>
                    <a:lnTo>
                      <a:pt x="352" y="955"/>
                    </a:lnTo>
                    <a:lnTo>
                      <a:pt x="341" y="958"/>
                    </a:lnTo>
                    <a:lnTo>
                      <a:pt x="327" y="947"/>
                    </a:lnTo>
                    <a:lnTo>
                      <a:pt x="323" y="947"/>
                    </a:lnTo>
                    <a:lnTo>
                      <a:pt x="315" y="962"/>
                    </a:lnTo>
                    <a:lnTo>
                      <a:pt x="305" y="969"/>
                    </a:lnTo>
                    <a:lnTo>
                      <a:pt x="304" y="976"/>
                    </a:lnTo>
                    <a:lnTo>
                      <a:pt x="296" y="980"/>
                    </a:lnTo>
                    <a:lnTo>
                      <a:pt x="280" y="1006"/>
                    </a:lnTo>
                    <a:lnTo>
                      <a:pt x="277" y="1012"/>
                    </a:lnTo>
                    <a:lnTo>
                      <a:pt x="280" y="1022"/>
                    </a:lnTo>
                    <a:lnTo>
                      <a:pt x="280" y="1026"/>
                    </a:lnTo>
                    <a:lnTo>
                      <a:pt x="258" y="1038"/>
                    </a:lnTo>
                    <a:lnTo>
                      <a:pt x="258" y="1048"/>
                    </a:lnTo>
                    <a:lnTo>
                      <a:pt x="263" y="1053"/>
                    </a:lnTo>
                    <a:lnTo>
                      <a:pt x="274" y="1048"/>
                    </a:lnTo>
                    <a:lnTo>
                      <a:pt x="269" y="1064"/>
                    </a:lnTo>
                    <a:lnTo>
                      <a:pt x="277" y="1075"/>
                    </a:lnTo>
                    <a:lnTo>
                      <a:pt x="283" y="1079"/>
                    </a:lnTo>
                    <a:lnTo>
                      <a:pt x="320" y="1052"/>
                    </a:lnTo>
                    <a:lnTo>
                      <a:pt x="342" y="1042"/>
                    </a:lnTo>
                    <a:lnTo>
                      <a:pt x="347" y="1036"/>
                    </a:lnTo>
                    <a:lnTo>
                      <a:pt x="352" y="1038"/>
                    </a:lnTo>
                    <a:lnTo>
                      <a:pt x="348" y="1044"/>
                    </a:lnTo>
                    <a:lnTo>
                      <a:pt x="335" y="1052"/>
                    </a:lnTo>
                    <a:lnTo>
                      <a:pt x="327" y="1053"/>
                    </a:lnTo>
                    <a:lnTo>
                      <a:pt x="316" y="1060"/>
                    </a:lnTo>
                    <a:lnTo>
                      <a:pt x="307" y="1068"/>
                    </a:lnTo>
                    <a:lnTo>
                      <a:pt x="314" y="1075"/>
                    </a:lnTo>
                    <a:lnTo>
                      <a:pt x="312" y="1079"/>
                    </a:lnTo>
                    <a:lnTo>
                      <a:pt x="295" y="1086"/>
                    </a:lnTo>
                    <a:lnTo>
                      <a:pt x="285" y="1086"/>
                    </a:lnTo>
                    <a:lnTo>
                      <a:pt x="282" y="1090"/>
                    </a:lnTo>
                    <a:lnTo>
                      <a:pt x="284" y="1096"/>
                    </a:lnTo>
                    <a:lnTo>
                      <a:pt x="280" y="1097"/>
                    </a:lnTo>
                    <a:lnTo>
                      <a:pt x="271" y="1096"/>
                    </a:lnTo>
                    <a:lnTo>
                      <a:pt x="271" y="1086"/>
                    </a:lnTo>
                    <a:lnTo>
                      <a:pt x="263" y="1071"/>
                    </a:lnTo>
                    <a:lnTo>
                      <a:pt x="258" y="1066"/>
                    </a:lnTo>
                    <a:lnTo>
                      <a:pt x="253" y="1066"/>
                    </a:lnTo>
                    <a:lnTo>
                      <a:pt x="250" y="1073"/>
                    </a:lnTo>
                    <a:lnTo>
                      <a:pt x="242" y="1074"/>
                    </a:lnTo>
                    <a:lnTo>
                      <a:pt x="236" y="1080"/>
                    </a:lnTo>
                    <a:lnTo>
                      <a:pt x="235" y="1087"/>
                    </a:lnTo>
                    <a:lnTo>
                      <a:pt x="241" y="1092"/>
                    </a:lnTo>
                    <a:lnTo>
                      <a:pt x="242" y="1097"/>
                    </a:lnTo>
                    <a:lnTo>
                      <a:pt x="231" y="1103"/>
                    </a:lnTo>
                    <a:lnTo>
                      <a:pt x="228" y="1097"/>
                    </a:lnTo>
                    <a:lnTo>
                      <a:pt x="228" y="1089"/>
                    </a:lnTo>
                    <a:lnTo>
                      <a:pt x="225" y="1082"/>
                    </a:lnTo>
                    <a:lnTo>
                      <a:pt x="198" y="1093"/>
                    </a:lnTo>
                    <a:lnTo>
                      <a:pt x="194" y="1098"/>
                    </a:lnTo>
                    <a:lnTo>
                      <a:pt x="190" y="1109"/>
                    </a:lnTo>
                    <a:lnTo>
                      <a:pt x="183" y="1108"/>
                    </a:lnTo>
                    <a:lnTo>
                      <a:pt x="185" y="1116"/>
                    </a:lnTo>
                    <a:lnTo>
                      <a:pt x="183" y="1119"/>
                    </a:lnTo>
                    <a:lnTo>
                      <a:pt x="175" y="1120"/>
                    </a:lnTo>
                    <a:lnTo>
                      <a:pt x="175" y="1117"/>
                    </a:lnTo>
                    <a:lnTo>
                      <a:pt x="174" y="1112"/>
                    </a:lnTo>
                    <a:lnTo>
                      <a:pt x="169" y="1113"/>
                    </a:lnTo>
                    <a:lnTo>
                      <a:pt x="166" y="1117"/>
                    </a:lnTo>
                    <a:lnTo>
                      <a:pt x="167" y="1122"/>
                    </a:lnTo>
                    <a:lnTo>
                      <a:pt x="166" y="1124"/>
                    </a:lnTo>
                    <a:lnTo>
                      <a:pt x="156" y="1124"/>
                    </a:lnTo>
                    <a:lnTo>
                      <a:pt x="143" y="1132"/>
                    </a:lnTo>
                    <a:lnTo>
                      <a:pt x="140" y="1145"/>
                    </a:lnTo>
                    <a:lnTo>
                      <a:pt x="135" y="1156"/>
                    </a:lnTo>
                    <a:lnTo>
                      <a:pt x="128" y="1151"/>
                    </a:lnTo>
                    <a:lnTo>
                      <a:pt x="118" y="1150"/>
                    </a:lnTo>
                    <a:lnTo>
                      <a:pt x="110" y="1157"/>
                    </a:lnTo>
                    <a:lnTo>
                      <a:pt x="107" y="1163"/>
                    </a:lnTo>
                    <a:lnTo>
                      <a:pt x="117" y="1171"/>
                    </a:lnTo>
                    <a:lnTo>
                      <a:pt x="111" y="1177"/>
                    </a:lnTo>
                    <a:lnTo>
                      <a:pt x="121" y="1178"/>
                    </a:lnTo>
                    <a:lnTo>
                      <a:pt x="132" y="1176"/>
                    </a:lnTo>
                    <a:lnTo>
                      <a:pt x="137" y="1182"/>
                    </a:lnTo>
                    <a:lnTo>
                      <a:pt x="142" y="1184"/>
                    </a:lnTo>
                    <a:lnTo>
                      <a:pt x="135" y="1193"/>
                    </a:lnTo>
                    <a:lnTo>
                      <a:pt x="138" y="1199"/>
                    </a:lnTo>
                    <a:lnTo>
                      <a:pt x="131" y="1195"/>
                    </a:lnTo>
                    <a:lnTo>
                      <a:pt x="122" y="1195"/>
                    </a:lnTo>
                    <a:lnTo>
                      <a:pt x="99" y="1192"/>
                    </a:lnTo>
                    <a:lnTo>
                      <a:pt x="91" y="1193"/>
                    </a:lnTo>
                    <a:lnTo>
                      <a:pt x="86" y="1197"/>
                    </a:lnTo>
                    <a:lnTo>
                      <a:pt x="80" y="1195"/>
                    </a:lnTo>
                    <a:lnTo>
                      <a:pt x="74" y="1200"/>
                    </a:lnTo>
                    <a:lnTo>
                      <a:pt x="75" y="1203"/>
                    </a:lnTo>
                    <a:lnTo>
                      <a:pt x="81" y="1205"/>
                    </a:lnTo>
                    <a:lnTo>
                      <a:pt x="75" y="1208"/>
                    </a:lnTo>
                    <a:lnTo>
                      <a:pt x="75" y="1214"/>
                    </a:lnTo>
                    <a:lnTo>
                      <a:pt x="83" y="1213"/>
                    </a:lnTo>
                    <a:lnTo>
                      <a:pt x="89" y="1210"/>
                    </a:lnTo>
                    <a:lnTo>
                      <a:pt x="81" y="1220"/>
                    </a:lnTo>
                    <a:lnTo>
                      <a:pt x="81" y="1227"/>
                    </a:lnTo>
                    <a:lnTo>
                      <a:pt x="86" y="1243"/>
                    </a:lnTo>
                    <a:lnTo>
                      <a:pt x="83" y="1245"/>
                    </a:lnTo>
                    <a:lnTo>
                      <a:pt x="78" y="1230"/>
                    </a:lnTo>
                    <a:lnTo>
                      <a:pt x="74" y="1224"/>
                    </a:lnTo>
                    <a:lnTo>
                      <a:pt x="64" y="1230"/>
                    </a:lnTo>
                    <a:lnTo>
                      <a:pt x="59" y="1238"/>
                    </a:lnTo>
                    <a:lnTo>
                      <a:pt x="56" y="1248"/>
                    </a:lnTo>
                    <a:lnTo>
                      <a:pt x="61" y="1253"/>
                    </a:lnTo>
                    <a:lnTo>
                      <a:pt x="62" y="1259"/>
                    </a:lnTo>
                    <a:lnTo>
                      <a:pt x="53" y="1253"/>
                    </a:lnTo>
                    <a:lnTo>
                      <a:pt x="50" y="1246"/>
                    </a:lnTo>
                    <a:lnTo>
                      <a:pt x="41" y="1248"/>
                    </a:lnTo>
                    <a:lnTo>
                      <a:pt x="27" y="1248"/>
                    </a:lnTo>
                    <a:lnTo>
                      <a:pt x="27" y="1254"/>
                    </a:lnTo>
                    <a:lnTo>
                      <a:pt x="29" y="1259"/>
                    </a:lnTo>
                    <a:lnTo>
                      <a:pt x="13" y="1247"/>
                    </a:lnTo>
                    <a:lnTo>
                      <a:pt x="9" y="1251"/>
                    </a:lnTo>
                    <a:lnTo>
                      <a:pt x="15" y="1265"/>
                    </a:lnTo>
                    <a:lnTo>
                      <a:pt x="11" y="1272"/>
                    </a:lnTo>
                    <a:lnTo>
                      <a:pt x="13" y="1274"/>
                    </a:lnTo>
                    <a:lnTo>
                      <a:pt x="41" y="1274"/>
                    </a:lnTo>
                    <a:lnTo>
                      <a:pt x="67" y="1268"/>
                    </a:lnTo>
                    <a:lnTo>
                      <a:pt x="51" y="1275"/>
                    </a:lnTo>
                    <a:lnTo>
                      <a:pt x="53" y="1279"/>
                    </a:lnTo>
                    <a:lnTo>
                      <a:pt x="65" y="1279"/>
                    </a:lnTo>
                    <a:lnTo>
                      <a:pt x="74" y="1275"/>
                    </a:lnTo>
                    <a:lnTo>
                      <a:pt x="77" y="1278"/>
                    </a:lnTo>
                    <a:lnTo>
                      <a:pt x="67" y="1284"/>
                    </a:lnTo>
                    <a:lnTo>
                      <a:pt x="52" y="1286"/>
                    </a:lnTo>
                    <a:lnTo>
                      <a:pt x="36" y="1286"/>
                    </a:lnTo>
                    <a:lnTo>
                      <a:pt x="30" y="1281"/>
                    </a:lnTo>
                    <a:lnTo>
                      <a:pt x="24" y="1281"/>
                    </a:lnTo>
                    <a:lnTo>
                      <a:pt x="13" y="1291"/>
                    </a:lnTo>
                    <a:lnTo>
                      <a:pt x="11" y="1296"/>
                    </a:lnTo>
                    <a:lnTo>
                      <a:pt x="4" y="1295"/>
                    </a:lnTo>
                    <a:lnTo>
                      <a:pt x="2" y="1297"/>
                    </a:lnTo>
                    <a:lnTo>
                      <a:pt x="0" y="1305"/>
                    </a:lnTo>
                    <a:lnTo>
                      <a:pt x="16" y="1310"/>
                    </a:lnTo>
                    <a:lnTo>
                      <a:pt x="15" y="1316"/>
                    </a:lnTo>
                    <a:lnTo>
                      <a:pt x="15" y="1322"/>
                    </a:lnTo>
                    <a:lnTo>
                      <a:pt x="10" y="1327"/>
                    </a:lnTo>
                    <a:lnTo>
                      <a:pt x="3" y="1335"/>
                    </a:lnTo>
                    <a:lnTo>
                      <a:pt x="5" y="1343"/>
                    </a:lnTo>
                    <a:lnTo>
                      <a:pt x="3" y="1346"/>
                    </a:lnTo>
                    <a:lnTo>
                      <a:pt x="3" y="1354"/>
                    </a:lnTo>
                    <a:lnTo>
                      <a:pt x="7" y="1358"/>
                    </a:lnTo>
                    <a:lnTo>
                      <a:pt x="7" y="1365"/>
                    </a:lnTo>
                    <a:lnTo>
                      <a:pt x="22" y="1367"/>
                    </a:lnTo>
                    <a:lnTo>
                      <a:pt x="53" y="1356"/>
                    </a:lnTo>
                    <a:lnTo>
                      <a:pt x="59" y="1360"/>
                    </a:lnTo>
                    <a:lnTo>
                      <a:pt x="72" y="1360"/>
                    </a:lnTo>
                    <a:lnTo>
                      <a:pt x="74" y="1349"/>
                    </a:lnTo>
                    <a:lnTo>
                      <a:pt x="83" y="1333"/>
                    </a:lnTo>
                    <a:lnTo>
                      <a:pt x="85" y="1343"/>
                    </a:lnTo>
                    <a:lnTo>
                      <a:pt x="81" y="1356"/>
                    </a:lnTo>
                    <a:lnTo>
                      <a:pt x="88" y="1359"/>
                    </a:lnTo>
                    <a:lnTo>
                      <a:pt x="99" y="1359"/>
                    </a:lnTo>
                    <a:lnTo>
                      <a:pt x="106" y="1356"/>
                    </a:lnTo>
                    <a:lnTo>
                      <a:pt x="111" y="1360"/>
                    </a:lnTo>
                    <a:lnTo>
                      <a:pt x="122" y="1348"/>
                    </a:lnTo>
                    <a:lnTo>
                      <a:pt x="126" y="1324"/>
                    </a:lnTo>
                    <a:lnTo>
                      <a:pt x="138" y="1317"/>
                    </a:lnTo>
                    <a:lnTo>
                      <a:pt x="139" y="1322"/>
                    </a:lnTo>
                    <a:lnTo>
                      <a:pt x="131" y="1338"/>
                    </a:lnTo>
                    <a:lnTo>
                      <a:pt x="129" y="1349"/>
                    </a:lnTo>
                    <a:lnTo>
                      <a:pt x="127" y="1354"/>
                    </a:lnTo>
                    <a:lnTo>
                      <a:pt x="133" y="1353"/>
                    </a:lnTo>
                    <a:lnTo>
                      <a:pt x="140" y="1349"/>
                    </a:lnTo>
                    <a:lnTo>
                      <a:pt x="145" y="1351"/>
                    </a:lnTo>
                    <a:lnTo>
                      <a:pt x="131" y="1362"/>
                    </a:lnTo>
                    <a:lnTo>
                      <a:pt x="113" y="1369"/>
                    </a:lnTo>
                    <a:lnTo>
                      <a:pt x="111" y="1378"/>
                    </a:lnTo>
                    <a:lnTo>
                      <a:pt x="118" y="1385"/>
                    </a:lnTo>
                    <a:lnTo>
                      <a:pt x="105" y="1393"/>
                    </a:lnTo>
                    <a:lnTo>
                      <a:pt x="105" y="1383"/>
                    </a:lnTo>
                    <a:lnTo>
                      <a:pt x="101" y="1376"/>
                    </a:lnTo>
                    <a:lnTo>
                      <a:pt x="91" y="1369"/>
                    </a:lnTo>
                    <a:lnTo>
                      <a:pt x="81" y="1369"/>
                    </a:lnTo>
                    <a:lnTo>
                      <a:pt x="68" y="1372"/>
                    </a:lnTo>
                    <a:lnTo>
                      <a:pt x="57" y="1370"/>
                    </a:lnTo>
                    <a:lnTo>
                      <a:pt x="47" y="1371"/>
                    </a:lnTo>
                    <a:lnTo>
                      <a:pt x="37" y="1370"/>
                    </a:lnTo>
                    <a:lnTo>
                      <a:pt x="29" y="1378"/>
                    </a:lnTo>
                    <a:lnTo>
                      <a:pt x="10" y="1373"/>
                    </a:lnTo>
                    <a:lnTo>
                      <a:pt x="5" y="1386"/>
                    </a:lnTo>
                    <a:lnTo>
                      <a:pt x="4" y="1397"/>
                    </a:lnTo>
                    <a:lnTo>
                      <a:pt x="14" y="1397"/>
                    </a:lnTo>
                    <a:lnTo>
                      <a:pt x="18" y="1396"/>
                    </a:lnTo>
                    <a:lnTo>
                      <a:pt x="18" y="1410"/>
                    </a:lnTo>
                    <a:lnTo>
                      <a:pt x="9" y="1407"/>
                    </a:lnTo>
                    <a:lnTo>
                      <a:pt x="3" y="1401"/>
                    </a:lnTo>
                    <a:lnTo>
                      <a:pt x="2" y="1403"/>
                    </a:lnTo>
                    <a:lnTo>
                      <a:pt x="0" y="1403"/>
                    </a:lnTo>
                    <a:lnTo>
                      <a:pt x="0" y="1407"/>
                    </a:lnTo>
                    <a:lnTo>
                      <a:pt x="10" y="1425"/>
                    </a:lnTo>
                    <a:lnTo>
                      <a:pt x="16" y="1426"/>
                    </a:lnTo>
                    <a:lnTo>
                      <a:pt x="30" y="1418"/>
                    </a:lnTo>
                    <a:lnTo>
                      <a:pt x="38" y="1415"/>
                    </a:lnTo>
                    <a:lnTo>
                      <a:pt x="25" y="1429"/>
                    </a:lnTo>
                    <a:lnTo>
                      <a:pt x="20" y="1436"/>
                    </a:lnTo>
                    <a:lnTo>
                      <a:pt x="24" y="1440"/>
                    </a:lnTo>
                    <a:lnTo>
                      <a:pt x="14" y="1446"/>
                    </a:lnTo>
                    <a:lnTo>
                      <a:pt x="9" y="1452"/>
                    </a:lnTo>
                    <a:lnTo>
                      <a:pt x="10" y="1461"/>
                    </a:lnTo>
                    <a:lnTo>
                      <a:pt x="15" y="1466"/>
                    </a:lnTo>
                    <a:lnTo>
                      <a:pt x="18" y="1472"/>
                    </a:lnTo>
                    <a:lnTo>
                      <a:pt x="24" y="1467"/>
                    </a:lnTo>
                    <a:lnTo>
                      <a:pt x="30" y="1461"/>
                    </a:lnTo>
                    <a:lnTo>
                      <a:pt x="30" y="1469"/>
                    </a:lnTo>
                    <a:lnTo>
                      <a:pt x="38" y="1483"/>
                    </a:lnTo>
                    <a:lnTo>
                      <a:pt x="31" y="1484"/>
                    </a:lnTo>
                    <a:lnTo>
                      <a:pt x="22" y="1490"/>
                    </a:lnTo>
                    <a:lnTo>
                      <a:pt x="22" y="1495"/>
                    </a:lnTo>
                    <a:lnTo>
                      <a:pt x="27" y="1499"/>
                    </a:lnTo>
                    <a:lnTo>
                      <a:pt x="37" y="1493"/>
                    </a:lnTo>
                    <a:lnTo>
                      <a:pt x="43" y="1482"/>
                    </a:lnTo>
                    <a:lnTo>
                      <a:pt x="45" y="1469"/>
                    </a:lnTo>
                    <a:lnTo>
                      <a:pt x="53" y="1463"/>
                    </a:lnTo>
                    <a:lnTo>
                      <a:pt x="63" y="1451"/>
                    </a:lnTo>
                    <a:lnTo>
                      <a:pt x="73" y="1431"/>
                    </a:lnTo>
                    <a:lnTo>
                      <a:pt x="83" y="1423"/>
                    </a:lnTo>
                    <a:lnTo>
                      <a:pt x="88" y="1428"/>
                    </a:lnTo>
                    <a:lnTo>
                      <a:pt x="88" y="1431"/>
                    </a:lnTo>
                    <a:lnTo>
                      <a:pt x="100" y="1429"/>
                    </a:lnTo>
                    <a:lnTo>
                      <a:pt x="110" y="1430"/>
                    </a:lnTo>
                    <a:lnTo>
                      <a:pt x="94" y="1437"/>
                    </a:lnTo>
                    <a:lnTo>
                      <a:pt x="91" y="1448"/>
                    </a:lnTo>
                    <a:lnTo>
                      <a:pt x="89" y="1455"/>
                    </a:lnTo>
                    <a:lnTo>
                      <a:pt x="88" y="1443"/>
                    </a:lnTo>
                    <a:lnTo>
                      <a:pt x="83" y="1442"/>
                    </a:lnTo>
                    <a:lnTo>
                      <a:pt x="74" y="1456"/>
                    </a:lnTo>
                    <a:lnTo>
                      <a:pt x="64" y="1467"/>
                    </a:lnTo>
                    <a:lnTo>
                      <a:pt x="70" y="1472"/>
                    </a:lnTo>
                    <a:lnTo>
                      <a:pt x="70" y="1475"/>
                    </a:lnTo>
                    <a:lnTo>
                      <a:pt x="59" y="1482"/>
                    </a:lnTo>
                    <a:lnTo>
                      <a:pt x="40" y="1506"/>
                    </a:lnTo>
                    <a:lnTo>
                      <a:pt x="47" y="1511"/>
                    </a:lnTo>
                    <a:lnTo>
                      <a:pt x="67" y="1511"/>
                    </a:lnTo>
                    <a:lnTo>
                      <a:pt x="72" y="1506"/>
                    </a:lnTo>
                    <a:lnTo>
                      <a:pt x="74" y="1510"/>
                    </a:lnTo>
                    <a:lnTo>
                      <a:pt x="53" y="1518"/>
                    </a:lnTo>
                    <a:lnTo>
                      <a:pt x="48" y="1525"/>
                    </a:lnTo>
                    <a:lnTo>
                      <a:pt x="47" y="1528"/>
                    </a:lnTo>
                    <a:lnTo>
                      <a:pt x="37" y="1528"/>
                    </a:lnTo>
                    <a:lnTo>
                      <a:pt x="32" y="1531"/>
                    </a:lnTo>
                    <a:lnTo>
                      <a:pt x="26" y="1528"/>
                    </a:lnTo>
                    <a:lnTo>
                      <a:pt x="18" y="1539"/>
                    </a:lnTo>
                    <a:lnTo>
                      <a:pt x="13" y="1549"/>
                    </a:lnTo>
                    <a:lnTo>
                      <a:pt x="13" y="1558"/>
                    </a:lnTo>
                    <a:lnTo>
                      <a:pt x="16" y="1560"/>
                    </a:lnTo>
                    <a:lnTo>
                      <a:pt x="18" y="1564"/>
                    </a:lnTo>
                    <a:lnTo>
                      <a:pt x="26" y="1563"/>
                    </a:lnTo>
                    <a:lnTo>
                      <a:pt x="30" y="1554"/>
                    </a:lnTo>
                    <a:lnTo>
                      <a:pt x="32" y="1563"/>
                    </a:lnTo>
                    <a:lnTo>
                      <a:pt x="40" y="1563"/>
                    </a:lnTo>
                    <a:lnTo>
                      <a:pt x="42" y="1556"/>
                    </a:lnTo>
                    <a:lnTo>
                      <a:pt x="41" y="1550"/>
                    </a:lnTo>
                    <a:lnTo>
                      <a:pt x="48" y="1555"/>
                    </a:lnTo>
                    <a:lnTo>
                      <a:pt x="63" y="1547"/>
                    </a:lnTo>
                    <a:lnTo>
                      <a:pt x="68" y="1541"/>
                    </a:lnTo>
                    <a:lnTo>
                      <a:pt x="73" y="1544"/>
                    </a:lnTo>
                    <a:lnTo>
                      <a:pt x="58" y="1561"/>
                    </a:lnTo>
                    <a:lnTo>
                      <a:pt x="64" y="1561"/>
                    </a:lnTo>
                    <a:lnTo>
                      <a:pt x="64" y="1571"/>
                    </a:lnTo>
                    <a:lnTo>
                      <a:pt x="58" y="1580"/>
                    </a:lnTo>
                    <a:lnTo>
                      <a:pt x="56" y="1587"/>
                    </a:lnTo>
                    <a:lnTo>
                      <a:pt x="50" y="1593"/>
                    </a:lnTo>
                    <a:lnTo>
                      <a:pt x="51" y="1599"/>
                    </a:lnTo>
                    <a:lnTo>
                      <a:pt x="51" y="1604"/>
                    </a:lnTo>
                    <a:lnTo>
                      <a:pt x="45" y="1603"/>
                    </a:lnTo>
                    <a:lnTo>
                      <a:pt x="40" y="1606"/>
                    </a:lnTo>
                    <a:lnTo>
                      <a:pt x="36" y="1598"/>
                    </a:lnTo>
                    <a:lnTo>
                      <a:pt x="32" y="1598"/>
                    </a:lnTo>
                    <a:lnTo>
                      <a:pt x="25" y="1630"/>
                    </a:lnTo>
                    <a:lnTo>
                      <a:pt x="38" y="1647"/>
                    </a:lnTo>
                    <a:lnTo>
                      <a:pt x="59" y="1666"/>
                    </a:lnTo>
                    <a:lnTo>
                      <a:pt x="74" y="1674"/>
                    </a:lnTo>
                    <a:lnTo>
                      <a:pt x="85" y="1677"/>
                    </a:lnTo>
                    <a:lnTo>
                      <a:pt x="92" y="1665"/>
                    </a:lnTo>
                    <a:lnTo>
                      <a:pt x="92" y="1682"/>
                    </a:lnTo>
                    <a:lnTo>
                      <a:pt x="90" y="1694"/>
                    </a:lnTo>
                    <a:lnTo>
                      <a:pt x="96" y="1689"/>
                    </a:lnTo>
                    <a:lnTo>
                      <a:pt x="106" y="1695"/>
                    </a:lnTo>
                    <a:lnTo>
                      <a:pt x="110" y="1685"/>
                    </a:lnTo>
                    <a:lnTo>
                      <a:pt x="124" y="1687"/>
                    </a:lnTo>
                    <a:lnTo>
                      <a:pt x="117" y="1695"/>
                    </a:lnTo>
                    <a:lnTo>
                      <a:pt x="134" y="1701"/>
                    </a:lnTo>
                    <a:lnTo>
                      <a:pt x="145" y="1697"/>
                    </a:lnTo>
                    <a:lnTo>
                      <a:pt x="158" y="1687"/>
                    </a:lnTo>
                    <a:lnTo>
                      <a:pt x="163" y="1673"/>
                    </a:lnTo>
                    <a:lnTo>
                      <a:pt x="170" y="1684"/>
                    </a:lnTo>
                    <a:lnTo>
                      <a:pt x="190" y="1671"/>
                    </a:lnTo>
                    <a:lnTo>
                      <a:pt x="210" y="1644"/>
                    </a:lnTo>
                    <a:lnTo>
                      <a:pt x="221" y="1638"/>
                    </a:lnTo>
                    <a:lnTo>
                      <a:pt x="225" y="1627"/>
                    </a:lnTo>
                    <a:lnTo>
                      <a:pt x="231" y="1622"/>
                    </a:lnTo>
                    <a:lnTo>
                      <a:pt x="234" y="1615"/>
                    </a:lnTo>
                    <a:lnTo>
                      <a:pt x="251" y="1597"/>
                    </a:lnTo>
                    <a:lnTo>
                      <a:pt x="249" y="1590"/>
                    </a:lnTo>
                    <a:lnTo>
                      <a:pt x="261" y="1597"/>
                    </a:lnTo>
                    <a:lnTo>
                      <a:pt x="274" y="1597"/>
                    </a:lnTo>
                    <a:lnTo>
                      <a:pt x="282" y="1593"/>
                    </a:lnTo>
                    <a:lnTo>
                      <a:pt x="285" y="1581"/>
                    </a:lnTo>
                    <a:lnTo>
                      <a:pt x="287" y="1574"/>
                    </a:lnTo>
                    <a:lnTo>
                      <a:pt x="294" y="1566"/>
                    </a:lnTo>
                    <a:lnTo>
                      <a:pt x="293" y="1556"/>
                    </a:lnTo>
                    <a:lnTo>
                      <a:pt x="287" y="1549"/>
                    </a:lnTo>
                    <a:lnTo>
                      <a:pt x="283" y="1541"/>
                    </a:lnTo>
                    <a:lnTo>
                      <a:pt x="285" y="1538"/>
                    </a:lnTo>
                    <a:lnTo>
                      <a:pt x="287" y="1533"/>
                    </a:lnTo>
                    <a:lnTo>
                      <a:pt x="284" y="1522"/>
                    </a:lnTo>
                    <a:lnTo>
                      <a:pt x="289" y="1526"/>
                    </a:lnTo>
                    <a:lnTo>
                      <a:pt x="293" y="1533"/>
                    </a:lnTo>
                    <a:lnTo>
                      <a:pt x="293" y="1541"/>
                    </a:lnTo>
                    <a:lnTo>
                      <a:pt x="299" y="1539"/>
                    </a:lnTo>
                    <a:lnTo>
                      <a:pt x="300" y="1533"/>
                    </a:lnTo>
                    <a:lnTo>
                      <a:pt x="295" y="1525"/>
                    </a:lnTo>
                    <a:lnTo>
                      <a:pt x="294" y="1509"/>
                    </a:lnTo>
                    <a:lnTo>
                      <a:pt x="296" y="1505"/>
                    </a:lnTo>
                    <a:lnTo>
                      <a:pt x="299" y="1506"/>
                    </a:lnTo>
                    <a:lnTo>
                      <a:pt x="305" y="1502"/>
                    </a:lnTo>
                    <a:lnTo>
                      <a:pt x="310" y="1505"/>
                    </a:lnTo>
                    <a:lnTo>
                      <a:pt x="310" y="1512"/>
                    </a:lnTo>
                    <a:lnTo>
                      <a:pt x="303" y="1516"/>
                    </a:lnTo>
                    <a:lnTo>
                      <a:pt x="303" y="1522"/>
                    </a:lnTo>
                    <a:lnTo>
                      <a:pt x="305" y="1533"/>
                    </a:lnTo>
                    <a:lnTo>
                      <a:pt x="307" y="1563"/>
                    </a:lnTo>
                    <a:lnTo>
                      <a:pt x="310" y="1574"/>
                    </a:lnTo>
                    <a:lnTo>
                      <a:pt x="317" y="1572"/>
                    </a:lnTo>
                    <a:lnTo>
                      <a:pt x="327" y="1581"/>
                    </a:lnTo>
                    <a:lnTo>
                      <a:pt x="333" y="1580"/>
                    </a:lnTo>
                    <a:lnTo>
                      <a:pt x="337" y="1587"/>
                    </a:lnTo>
                    <a:lnTo>
                      <a:pt x="339" y="1592"/>
                    </a:lnTo>
                    <a:lnTo>
                      <a:pt x="339" y="1614"/>
                    </a:lnTo>
                    <a:lnTo>
                      <a:pt x="343" y="1601"/>
                    </a:lnTo>
                    <a:lnTo>
                      <a:pt x="347" y="1609"/>
                    </a:lnTo>
                    <a:lnTo>
                      <a:pt x="355" y="1603"/>
                    </a:lnTo>
                    <a:lnTo>
                      <a:pt x="363" y="1566"/>
                    </a:lnTo>
                    <a:lnTo>
                      <a:pt x="359" y="1554"/>
                    </a:lnTo>
                    <a:lnTo>
                      <a:pt x="358" y="1537"/>
                    </a:lnTo>
                    <a:lnTo>
                      <a:pt x="370" y="1516"/>
                    </a:lnTo>
                    <a:lnTo>
                      <a:pt x="370" y="1502"/>
                    </a:lnTo>
                    <a:lnTo>
                      <a:pt x="397" y="1491"/>
                    </a:lnTo>
                    <a:lnTo>
                      <a:pt x="403" y="1480"/>
                    </a:lnTo>
                    <a:lnTo>
                      <a:pt x="405" y="1466"/>
                    </a:lnTo>
                    <a:lnTo>
                      <a:pt x="401" y="1457"/>
                    </a:lnTo>
                    <a:lnTo>
                      <a:pt x="408" y="1428"/>
                    </a:lnTo>
                    <a:lnTo>
                      <a:pt x="400" y="1394"/>
                    </a:lnTo>
                    <a:lnTo>
                      <a:pt x="390" y="1382"/>
                    </a:lnTo>
                    <a:lnTo>
                      <a:pt x="392" y="1375"/>
                    </a:lnTo>
                    <a:lnTo>
                      <a:pt x="407" y="1369"/>
                    </a:lnTo>
                    <a:lnTo>
                      <a:pt x="417" y="1358"/>
                    </a:lnTo>
                    <a:lnTo>
                      <a:pt x="423" y="1339"/>
                    </a:lnTo>
                    <a:lnTo>
                      <a:pt x="420" y="1318"/>
                    </a:lnTo>
                    <a:lnTo>
                      <a:pt x="400" y="1303"/>
                    </a:lnTo>
                    <a:lnTo>
                      <a:pt x="391" y="1287"/>
                    </a:lnTo>
                    <a:lnTo>
                      <a:pt x="390" y="1267"/>
                    </a:lnTo>
                    <a:lnTo>
                      <a:pt x="391" y="1225"/>
                    </a:lnTo>
                    <a:lnTo>
                      <a:pt x="386" y="1210"/>
                    </a:lnTo>
                    <a:lnTo>
                      <a:pt x="384" y="1206"/>
                    </a:lnTo>
                    <a:lnTo>
                      <a:pt x="384" y="1194"/>
                    </a:lnTo>
                    <a:lnTo>
                      <a:pt x="386" y="1186"/>
                    </a:lnTo>
                    <a:lnTo>
                      <a:pt x="386" y="1166"/>
                    </a:lnTo>
                    <a:lnTo>
                      <a:pt x="390" y="1156"/>
                    </a:lnTo>
                    <a:lnTo>
                      <a:pt x="391" y="1144"/>
                    </a:lnTo>
                    <a:lnTo>
                      <a:pt x="397" y="1134"/>
                    </a:lnTo>
                    <a:lnTo>
                      <a:pt x="392" y="1129"/>
                    </a:lnTo>
                    <a:lnTo>
                      <a:pt x="386" y="1116"/>
                    </a:lnTo>
                    <a:lnTo>
                      <a:pt x="382" y="1097"/>
                    </a:lnTo>
                    <a:lnTo>
                      <a:pt x="387" y="1077"/>
                    </a:lnTo>
                    <a:lnTo>
                      <a:pt x="393" y="1063"/>
                    </a:lnTo>
                    <a:lnTo>
                      <a:pt x="418" y="1032"/>
                    </a:lnTo>
                    <a:lnTo>
                      <a:pt x="435" y="1021"/>
                    </a:lnTo>
                    <a:lnTo>
                      <a:pt x="456" y="1015"/>
                    </a:lnTo>
                    <a:lnTo>
                      <a:pt x="473" y="1018"/>
                    </a:lnTo>
                    <a:lnTo>
                      <a:pt x="488" y="1020"/>
                    </a:lnTo>
                    <a:lnTo>
                      <a:pt x="498" y="1007"/>
                    </a:lnTo>
                    <a:lnTo>
                      <a:pt x="500" y="995"/>
                    </a:lnTo>
                    <a:lnTo>
                      <a:pt x="500" y="976"/>
                    </a:lnTo>
                    <a:lnTo>
                      <a:pt x="494" y="964"/>
                    </a:lnTo>
                    <a:lnTo>
                      <a:pt x="479" y="948"/>
                    </a:lnTo>
                    <a:lnTo>
                      <a:pt x="478" y="939"/>
                    </a:lnTo>
                    <a:lnTo>
                      <a:pt x="498" y="907"/>
                    </a:lnTo>
                    <a:lnTo>
                      <a:pt x="515" y="870"/>
                    </a:lnTo>
                    <a:lnTo>
                      <a:pt x="524" y="820"/>
                    </a:lnTo>
                    <a:lnTo>
                      <a:pt x="525" y="790"/>
                    </a:lnTo>
                    <a:lnTo>
                      <a:pt x="525" y="769"/>
                    </a:lnTo>
                    <a:lnTo>
                      <a:pt x="524" y="754"/>
                    </a:lnTo>
                    <a:lnTo>
                      <a:pt x="531" y="750"/>
                    </a:lnTo>
                    <a:lnTo>
                      <a:pt x="542" y="750"/>
                    </a:lnTo>
                    <a:lnTo>
                      <a:pt x="559" y="736"/>
                    </a:lnTo>
                    <a:lnTo>
                      <a:pt x="564" y="724"/>
                    </a:lnTo>
                    <a:lnTo>
                      <a:pt x="567" y="704"/>
                    </a:lnTo>
                    <a:lnTo>
                      <a:pt x="573" y="688"/>
                    </a:lnTo>
                    <a:lnTo>
                      <a:pt x="596" y="657"/>
                    </a:lnTo>
                    <a:lnTo>
                      <a:pt x="604" y="644"/>
                    </a:lnTo>
                    <a:lnTo>
                      <a:pt x="616" y="629"/>
                    </a:lnTo>
                    <a:lnTo>
                      <a:pt x="622" y="618"/>
                    </a:lnTo>
                    <a:lnTo>
                      <a:pt x="624" y="609"/>
                    </a:lnTo>
                    <a:lnTo>
                      <a:pt x="623" y="596"/>
                    </a:lnTo>
                    <a:lnTo>
                      <a:pt x="610" y="574"/>
                    </a:lnTo>
                    <a:lnTo>
                      <a:pt x="613" y="560"/>
                    </a:lnTo>
                    <a:lnTo>
                      <a:pt x="627" y="543"/>
                    </a:lnTo>
                    <a:lnTo>
                      <a:pt x="633" y="532"/>
                    </a:lnTo>
                    <a:lnTo>
                      <a:pt x="635" y="520"/>
                    </a:lnTo>
                    <a:lnTo>
                      <a:pt x="639" y="503"/>
                    </a:lnTo>
                    <a:lnTo>
                      <a:pt x="648" y="492"/>
                    </a:lnTo>
                    <a:lnTo>
                      <a:pt x="666" y="472"/>
                    </a:lnTo>
                    <a:lnTo>
                      <a:pt x="678" y="469"/>
                    </a:lnTo>
                    <a:lnTo>
                      <a:pt x="691" y="476"/>
                    </a:lnTo>
                    <a:lnTo>
                      <a:pt x="701" y="488"/>
                    </a:lnTo>
                    <a:lnTo>
                      <a:pt x="704" y="490"/>
                    </a:lnTo>
                    <a:lnTo>
                      <a:pt x="714" y="473"/>
                    </a:lnTo>
                    <a:lnTo>
                      <a:pt x="719" y="452"/>
                    </a:lnTo>
                    <a:lnTo>
                      <a:pt x="721" y="442"/>
                    </a:lnTo>
                    <a:lnTo>
                      <a:pt x="719" y="419"/>
                    </a:lnTo>
                    <a:lnTo>
                      <a:pt x="724" y="409"/>
                    </a:lnTo>
                    <a:lnTo>
                      <a:pt x="729" y="404"/>
                    </a:lnTo>
                    <a:lnTo>
                      <a:pt x="739" y="403"/>
                    </a:lnTo>
                    <a:lnTo>
                      <a:pt x="769" y="407"/>
                    </a:lnTo>
                    <a:lnTo>
                      <a:pt x="812" y="423"/>
                    </a:lnTo>
                    <a:lnTo>
                      <a:pt x="821" y="420"/>
                    </a:lnTo>
                    <a:lnTo>
                      <a:pt x="828" y="412"/>
                    </a:lnTo>
                    <a:lnTo>
                      <a:pt x="819" y="403"/>
                    </a:lnTo>
                    <a:lnTo>
                      <a:pt x="817" y="392"/>
                    </a:lnTo>
                    <a:lnTo>
                      <a:pt x="823" y="382"/>
                    </a:lnTo>
                    <a:lnTo>
                      <a:pt x="827" y="366"/>
                    </a:lnTo>
                    <a:lnTo>
                      <a:pt x="831" y="361"/>
                    </a:lnTo>
                    <a:lnTo>
                      <a:pt x="833" y="352"/>
                    </a:lnTo>
                    <a:lnTo>
                      <a:pt x="832" y="342"/>
                    </a:lnTo>
                    <a:lnTo>
                      <a:pt x="827" y="336"/>
                    </a:lnTo>
                    <a:lnTo>
                      <a:pt x="826" y="326"/>
                    </a:lnTo>
                    <a:lnTo>
                      <a:pt x="831" y="323"/>
                    </a:lnTo>
                    <a:lnTo>
                      <a:pt x="854" y="323"/>
                    </a:lnTo>
                    <a:lnTo>
                      <a:pt x="857" y="316"/>
                    </a:lnTo>
                    <a:lnTo>
                      <a:pt x="865" y="313"/>
                    </a:lnTo>
                    <a:lnTo>
                      <a:pt x="874" y="317"/>
                    </a:lnTo>
                    <a:lnTo>
                      <a:pt x="882" y="313"/>
                    </a:lnTo>
                    <a:lnTo>
                      <a:pt x="880" y="302"/>
                    </a:lnTo>
                    <a:lnTo>
                      <a:pt x="879" y="290"/>
                    </a:lnTo>
                    <a:lnTo>
                      <a:pt x="891" y="283"/>
                    </a:lnTo>
                    <a:lnTo>
                      <a:pt x="906" y="289"/>
                    </a:lnTo>
                    <a:lnTo>
                      <a:pt x="917" y="300"/>
                    </a:lnTo>
                    <a:lnTo>
                      <a:pt x="947" y="344"/>
                    </a:lnTo>
                    <a:lnTo>
                      <a:pt x="952" y="363"/>
                    </a:lnTo>
                    <a:lnTo>
                      <a:pt x="957" y="371"/>
                    </a:lnTo>
                    <a:lnTo>
                      <a:pt x="983" y="375"/>
                    </a:lnTo>
                    <a:lnTo>
                      <a:pt x="998" y="383"/>
                    </a:lnTo>
                    <a:lnTo>
                      <a:pt x="1010" y="382"/>
                    </a:lnTo>
                    <a:lnTo>
                      <a:pt x="1025" y="374"/>
                    </a:lnTo>
                    <a:lnTo>
                      <a:pt x="1042" y="353"/>
                    </a:lnTo>
                    <a:lnTo>
                      <a:pt x="1052" y="360"/>
                    </a:lnTo>
                    <a:lnTo>
                      <a:pt x="1061" y="374"/>
                    </a:lnTo>
                    <a:lnTo>
                      <a:pt x="1064" y="382"/>
                    </a:lnTo>
                    <a:lnTo>
                      <a:pt x="1074" y="385"/>
                    </a:lnTo>
                    <a:lnTo>
                      <a:pt x="1090" y="377"/>
                    </a:lnTo>
                    <a:lnTo>
                      <a:pt x="1102" y="368"/>
                    </a:lnTo>
                    <a:lnTo>
                      <a:pt x="1111" y="354"/>
                    </a:lnTo>
                    <a:lnTo>
                      <a:pt x="1137" y="334"/>
                    </a:lnTo>
                    <a:lnTo>
                      <a:pt x="1139" y="322"/>
                    </a:lnTo>
                    <a:lnTo>
                      <a:pt x="1137" y="299"/>
                    </a:lnTo>
                    <a:lnTo>
                      <a:pt x="1137" y="285"/>
                    </a:lnTo>
                    <a:lnTo>
                      <a:pt x="1140" y="243"/>
                    </a:lnTo>
                    <a:lnTo>
                      <a:pt x="1154" y="212"/>
                    </a:lnTo>
                    <a:lnTo>
                      <a:pt x="1164" y="199"/>
                    </a:lnTo>
                    <a:lnTo>
                      <a:pt x="1177" y="192"/>
                    </a:lnTo>
                    <a:lnTo>
                      <a:pt x="1202" y="189"/>
                    </a:lnTo>
                    <a:lnTo>
                      <a:pt x="1240" y="172"/>
                    </a:lnTo>
                    <a:lnTo>
                      <a:pt x="1263" y="167"/>
                    </a:lnTo>
                    <a:lnTo>
                      <a:pt x="1268" y="172"/>
                    </a:lnTo>
                    <a:lnTo>
                      <a:pt x="1278" y="193"/>
                    </a:lnTo>
                    <a:lnTo>
                      <a:pt x="1289" y="202"/>
                    </a:lnTo>
                    <a:lnTo>
                      <a:pt x="1307" y="208"/>
                    </a:lnTo>
                    <a:lnTo>
                      <a:pt x="1325" y="225"/>
                    </a:lnTo>
                    <a:lnTo>
                      <a:pt x="1332" y="253"/>
                    </a:lnTo>
                    <a:lnTo>
                      <a:pt x="1333" y="269"/>
                    </a:lnTo>
                    <a:lnTo>
                      <a:pt x="1314" y="294"/>
                    </a:lnTo>
                    <a:lnTo>
                      <a:pt x="1310" y="306"/>
                    </a:lnTo>
                    <a:lnTo>
                      <a:pt x="1311" y="317"/>
                    </a:lnTo>
                    <a:lnTo>
                      <a:pt x="1321" y="325"/>
                    </a:lnTo>
                    <a:lnTo>
                      <a:pt x="1323" y="323"/>
                    </a:lnTo>
                    <a:lnTo>
                      <a:pt x="1332" y="315"/>
                    </a:lnTo>
                    <a:lnTo>
                      <a:pt x="1333" y="311"/>
                    </a:lnTo>
                    <a:lnTo>
                      <a:pt x="1334" y="300"/>
                    </a:lnTo>
                    <a:lnTo>
                      <a:pt x="1337" y="295"/>
                    </a:lnTo>
                    <a:lnTo>
                      <a:pt x="1369" y="275"/>
                    </a:lnTo>
                    <a:lnTo>
                      <a:pt x="1375" y="269"/>
                    </a:lnTo>
                    <a:lnTo>
                      <a:pt x="1381" y="239"/>
                    </a:lnTo>
                    <a:lnTo>
                      <a:pt x="1403" y="252"/>
                    </a:lnTo>
                    <a:lnTo>
                      <a:pt x="1416" y="250"/>
                    </a:lnTo>
                    <a:lnTo>
                      <a:pt x="1418" y="243"/>
                    </a:lnTo>
                    <a:lnTo>
                      <a:pt x="1422" y="231"/>
                    </a:lnTo>
                    <a:lnTo>
                      <a:pt x="1422" y="220"/>
                    </a:lnTo>
                    <a:lnTo>
                      <a:pt x="1419" y="2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07" name="Freeform 221"/>
              <p:cNvSpPr>
                <a:spLocks noChangeAspect="1"/>
              </p:cNvSpPr>
              <p:nvPr/>
            </p:nvSpPr>
            <p:spPr bwMode="gray">
              <a:xfrm>
                <a:off x="4952206" y="2013297"/>
                <a:ext cx="227013" cy="520700"/>
              </a:xfrm>
              <a:custGeom>
                <a:avLst/>
                <a:gdLst/>
                <a:ahLst/>
                <a:cxnLst>
                  <a:cxn ang="0">
                    <a:pos x="13" y="1339"/>
                  </a:cxn>
                  <a:cxn ang="0">
                    <a:pos x="27" y="1349"/>
                  </a:cxn>
                  <a:cxn ang="0">
                    <a:pos x="43" y="1396"/>
                  </a:cxn>
                  <a:cxn ang="0">
                    <a:pos x="56" y="1468"/>
                  </a:cxn>
                  <a:cxn ang="0">
                    <a:pos x="92" y="1538"/>
                  </a:cxn>
                  <a:cxn ang="0">
                    <a:pos x="91" y="1593"/>
                  </a:cxn>
                  <a:cxn ang="0">
                    <a:pos x="107" y="1636"/>
                  </a:cxn>
                  <a:cxn ang="0">
                    <a:pos x="169" y="1598"/>
                  </a:cxn>
                  <a:cxn ang="0">
                    <a:pos x="227" y="1564"/>
                  </a:cxn>
                  <a:cxn ang="0">
                    <a:pos x="286" y="1484"/>
                  </a:cxn>
                  <a:cxn ang="0">
                    <a:pos x="300" y="1407"/>
                  </a:cxn>
                  <a:cxn ang="0">
                    <a:pos x="301" y="1378"/>
                  </a:cxn>
                  <a:cxn ang="0">
                    <a:pos x="288" y="1329"/>
                  </a:cxn>
                  <a:cxn ang="0">
                    <a:pos x="276" y="1310"/>
                  </a:cxn>
                  <a:cxn ang="0">
                    <a:pos x="350" y="1279"/>
                  </a:cxn>
                  <a:cxn ang="0">
                    <a:pos x="389" y="1243"/>
                  </a:cxn>
                  <a:cxn ang="0">
                    <a:pos x="341" y="1241"/>
                  </a:cxn>
                  <a:cxn ang="0">
                    <a:pos x="290" y="1219"/>
                  </a:cxn>
                  <a:cxn ang="0">
                    <a:pos x="338" y="1218"/>
                  </a:cxn>
                  <a:cxn ang="0">
                    <a:pos x="371" y="1232"/>
                  </a:cxn>
                  <a:cxn ang="0">
                    <a:pos x="394" y="1138"/>
                  </a:cxn>
                  <a:cxn ang="0">
                    <a:pos x="352" y="1100"/>
                  </a:cxn>
                  <a:cxn ang="0">
                    <a:pos x="308" y="1148"/>
                  </a:cxn>
                  <a:cxn ang="0">
                    <a:pos x="319" y="1127"/>
                  </a:cxn>
                  <a:cxn ang="0">
                    <a:pos x="331" y="1060"/>
                  </a:cxn>
                  <a:cxn ang="0">
                    <a:pos x="344" y="979"/>
                  </a:cxn>
                  <a:cxn ang="0">
                    <a:pos x="340" y="879"/>
                  </a:cxn>
                  <a:cxn ang="0">
                    <a:pos x="370" y="850"/>
                  </a:cxn>
                  <a:cxn ang="0">
                    <a:pos x="393" y="840"/>
                  </a:cxn>
                  <a:cxn ang="0">
                    <a:pos x="410" y="809"/>
                  </a:cxn>
                  <a:cxn ang="0">
                    <a:pos x="449" y="764"/>
                  </a:cxn>
                  <a:cxn ang="0">
                    <a:pos x="503" y="735"/>
                  </a:cxn>
                  <a:cxn ang="0">
                    <a:pos x="555" y="664"/>
                  </a:cxn>
                  <a:cxn ang="0">
                    <a:pos x="572" y="639"/>
                  </a:cxn>
                  <a:cxn ang="0">
                    <a:pos x="551" y="594"/>
                  </a:cxn>
                  <a:cxn ang="0">
                    <a:pos x="569" y="527"/>
                  </a:cxn>
                  <a:cxn ang="0">
                    <a:pos x="593" y="503"/>
                  </a:cxn>
                  <a:cxn ang="0">
                    <a:pos x="614" y="493"/>
                  </a:cxn>
                  <a:cxn ang="0">
                    <a:pos x="628" y="460"/>
                  </a:cxn>
                  <a:cxn ang="0">
                    <a:pos x="661" y="473"/>
                  </a:cxn>
                  <a:cxn ang="0">
                    <a:pos x="712" y="449"/>
                  </a:cxn>
                  <a:cxn ang="0">
                    <a:pos x="687" y="296"/>
                  </a:cxn>
                  <a:cxn ang="0">
                    <a:pos x="683" y="186"/>
                  </a:cxn>
                  <a:cxn ang="0">
                    <a:pos x="528" y="5"/>
                  </a:cxn>
                  <a:cxn ang="0">
                    <a:pos x="502" y="29"/>
                  </a:cxn>
                  <a:cxn ang="0">
                    <a:pos x="490" y="97"/>
                  </a:cxn>
                  <a:cxn ang="0">
                    <a:pos x="390" y="119"/>
                  </a:cxn>
                  <a:cxn ang="0">
                    <a:pos x="335" y="149"/>
                  </a:cxn>
                  <a:cxn ang="0">
                    <a:pos x="279" y="251"/>
                  </a:cxn>
                  <a:cxn ang="0">
                    <a:pos x="242" y="364"/>
                  </a:cxn>
                  <a:cxn ang="0">
                    <a:pos x="194" y="446"/>
                  </a:cxn>
                  <a:cxn ang="0">
                    <a:pos x="163" y="641"/>
                  </a:cxn>
                  <a:cxn ang="0">
                    <a:pos x="104" y="697"/>
                  </a:cxn>
                  <a:cxn ang="0">
                    <a:pos x="66" y="811"/>
                  </a:cxn>
                  <a:cxn ang="0">
                    <a:pos x="55" y="886"/>
                  </a:cxn>
                  <a:cxn ang="0">
                    <a:pos x="86" y="1035"/>
                  </a:cxn>
                  <a:cxn ang="0">
                    <a:pos x="74" y="1143"/>
                  </a:cxn>
                  <a:cxn ang="0">
                    <a:pos x="32" y="1242"/>
                  </a:cxn>
                </a:cxnLst>
                <a:rect l="0" t="0" r="r" b="b"/>
                <a:pathLst>
                  <a:path w="715" h="1640">
                    <a:moveTo>
                      <a:pt x="6" y="1264"/>
                    </a:moveTo>
                    <a:lnTo>
                      <a:pt x="0" y="1276"/>
                    </a:lnTo>
                    <a:lnTo>
                      <a:pt x="0" y="1288"/>
                    </a:lnTo>
                    <a:lnTo>
                      <a:pt x="5" y="1328"/>
                    </a:lnTo>
                    <a:lnTo>
                      <a:pt x="7" y="1333"/>
                    </a:lnTo>
                    <a:lnTo>
                      <a:pt x="12" y="1335"/>
                    </a:lnTo>
                    <a:lnTo>
                      <a:pt x="13" y="1339"/>
                    </a:lnTo>
                    <a:lnTo>
                      <a:pt x="15" y="1346"/>
                    </a:lnTo>
                    <a:lnTo>
                      <a:pt x="13" y="1350"/>
                    </a:lnTo>
                    <a:lnTo>
                      <a:pt x="19" y="1343"/>
                    </a:lnTo>
                    <a:lnTo>
                      <a:pt x="21" y="1335"/>
                    </a:lnTo>
                    <a:lnTo>
                      <a:pt x="26" y="1340"/>
                    </a:lnTo>
                    <a:lnTo>
                      <a:pt x="22" y="1350"/>
                    </a:lnTo>
                    <a:lnTo>
                      <a:pt x="27" y="1349"/>
                    </a:lnTo>
                    <a:lnTo>
                      <a:pt x="29" y="1351"/>
                    </a:lnTo>
                    <a:lnTo>
                      <a:pt x="24" y="1355"/>
                    </a:lnTo>
                    <a:lnTo>
                      <a:pt x="17" y="1366"/>
                    </a:lnTo>
                    <a:lnTo>
                      <a:pt x="33" y="1371"/>
                    </a:lnTo>
                    <a:lnTo>
                      <a:pt x="35" y="1381"/>
                    </a:lnTo>
                    <a:lnTo>
                      <a:pt x="33" y="1398"/>
                    </a:lnTo>
                    <a:lnTo>
                      <a:pt x="43" y="1396"/>
                    </a:lnTo>
                    <a:lnTo>
                      <a:pt x="45" y="1407"/>
                    </a:lnTo>
                    <a:lnTo>
                      <a:pt x="39" y="1415"/>
                    </a:lnTo>
                    <a:lnTo>
                      <a:pt x="42" y="1431"/>
                    </a:lnTo>
                    <a:lnTo>
                      <a:pt x="40" y="1442"/>
                    </a:lnTo>
                    <a:lnTo>
                      <a:pt x="49" y="1442"/>
                    </a:lnTo>
                    <a:lnTo>
                      <a:pt x="54" y="1456"/>
                    </a:lnTo>
                    <a:lnTo>
                      <a:pt x="56" y="1468"/>
                    </a:lnTo>
                    <a:lnTo>
                      <a:pt x="62" y="1487"/>
                    </a:lnTo>
                    <a:lnTo>
                      <a:pt x="74" y="1496"/>
                    </a:lnTo>
                    <a:lnTo>
                      <a:pt x="78" y="1509"/>
                    </a:lnTo>
                    <a:lnTo>
                      <a:pt x="91" y="1516"/>
                    </a:lnTo>
                    <a:lnTo>
                      <a:pt x="98" y="1526"/>
                    </a:lnTo>
                    <a:lnTo>
                      <a:pt x="98" y="1534"/>
                    </a:lnTo>
                    <a:lnTo>
                      <a:pt x="92" y="1538"/>
                    </a:lnTo>
                    <a:lnTo>
                      <a:pt x="85" y="1537"/>
                    </a:lnTo>
                    <a:lnTo>
                      <a:pt x="82" y="1541"/>
                    </a:lnTo>
                    <a:lnTo>
                      <a:pt x="89" y="1557"/>
                    </a:lnTo>
                    <a:lnTo>
                      <a:pt x="82" y="1555"/>
                    </a:lnTo>
                    <a:lnTo>
                      <a:pt x="75" y="1553"/>
                    </a:lnTo>
                    <a:lnTo>
                      <a:pt x="75" y="1559"/>
                    </a:lnTo>
                    <a:lnTo>
                      <a:pt x="91" y="1593"/>
                    </a:lnTo>
                    <a:lnTo>
                      <a:pt x="98" y="1604"/>
                    </a:lnTo>
                    <a:lnTo>
                      <a:pt x="102" y="1614"/>
                    </a:lnTo>
                    <a:lnTo>
                      <a:pt x="99" y="1620"/>
                    </a:lnTo>
                    <a:lnTo>
                      <a:pt x="98" y="1631"/>
                    </a:lnTo>
                    <a:lnTo>
                      <a:pt x="94" y="1633"/>
                    </a:lnTo>
                    <a:lnTo>
                      <a:pt x="93" y="1638"/>
                    </a:lnTo>
                    <a:lnTo>
                      <a:pt x="107" y="1636"/>
                    </a:lnTo>
                    <a:lnTo>
                      <a:pt x="118" y="1640"/>
                    </a:lnTo>
                    <a:lnTo>
                      <a:pt x="136" y="1634"/>
                    </a:lnTo>
                    <a:lnTo>
                      <a:pt x="152" y="1633"/>
                    </a:lnTo>
                    <a:lnTo>
                      <a:pt x="163" y="1638"/>
                    </a:lnTo>
                    <a:lnTo>
                      <a:pt x="168" y="1634"/>
                    </a:lnTo>
                    <a:lnTo>
                      <a:pt x="172" y="1620"/>
                    </a:lnTo>
                    <a:lnTo>
                      <a:pt x="169" y="1598"/>
                    </a:lnTo>
                    <a:lnTo>
                      <a:pt x="174" y="1585"/>
                    </a:lnTo>
                    <a:lnTo>
                      <a:pt x="180" y="1574"/>
                    </a:lnTo>
                    <a:lnTo>
                      <a:pt x="189" y="1576"/>
                    </a:lnTo>
                    <a:lnTo>
                      <a:pt x="194" y="1566"/>
                    </a:lnTo>
                    <a:lnTo>
                      <a:pt x="204" y="1559"/>
                    </a:lnTo>
                    <a:lnTo>
                      <a:pt x="218" y="1560"/>
                    </a:lnTo>
                    <a:lnTo>
                      <a:pt x="227" y="1564"/>
                    </a:lnTo>
                    <a:lnTo>
                      <a:pt x="238" y="1560"/>
                    </a:lnTo>
                    <a:lnTo>
                      <a:pt x="250" y="1564"/>
                    </a:lnTo>
                    <a:lnTo>
                      <a:pt x="261" y="1564"/>
                    </a:lnTo>
                    <a:lnTo>
                      <a:pt x="266" y="1544"/>
                    </a:lnTo>
                    <a:lnTo>
                      <a:pt x="276" y="1522"/>
                    </a:lnTo>
                    <a:lnTo>
                      <a:pt x="285" y="1505"/>
                    </a:lnTo>
                    <a:lnTo>
                      <a:pt x="286" y="1484"/>
                    </a:lnTo>
                    <a:lnTo>
                      <a:pt x="291" y="1472"/>
                    </a:lnTo>
                    <a:lnTo>
                      <a:pt x="290" y="1457"/>
                    </a:lnTo>
                    <a:lnTo>
                      <a:pt x="293" y="1446"/>
                    </a:lnTo>
                    <a:lnTo>
                      <a:pt x="298" y="1435"/>
                    </a:lnTo>
                    <a:lnTo>
                      <a:pt x="298" y="1424"/>
                    </a:lnTo>
                    <a:lnTo>
                      <a:pt x="295" y="1418"/>
                    </a:lnTo>
                    <a:lnTo>
                      <a:pt x="300" y="1407"/>
                    </a:lnTo>
                    <a:lnTo>
                      <a:pt x="298" y="1398"/>
                    </a:lnTo>
                    <a:lnTo>
                      <a:pt x="293" y="1392"/>
                    </a:lnTo>
                    <a:lnTo>
                      <a:pt x="292" y="1386"/>
                    </a:lnTo>
                    <a:lnTo>
                      <a:pt x="293" y="1382"/>
                    </a:lnTo>
                    <a:lnTo>
                      <a:pt x="300" y="1385"/>
                    </a:lnTo>
                    <a:lnTo>
                      <a:pt x="304" y="1385"/>
                    </a:lnTo>
                    <a:lnTo>
                      <a:pt x="301" y="1378"/>
                    </a:lnTo>
                    <a:lnTo>
                      <a:pt x="302" y="1374"/>
                    </a:lnTo>
                    <a:lnTo>
                      <a:pt x="304" y="1367"/>
                    </a:lnTo>
                    <a:lnTo>
                      <a:pt x="304" y="1362"/>
                    </a:lnTo>
                    <a:lnTo>
                      <a:pt x="307" y="1345"/>
                    </a:lnTo>
                    <a:lnTo>
                      <a:pt x="306" y="1340"/>
                    </a:lnTo>
                    <a:lnTo>
                      <a:pt x="297" y="1334"/>
                    </a:lnTo>
                    <a:lnTo>
                      <a:pt x="288" y="1329"/>
                    </a:lnTo>
                    <a:lnTo>
                      <a:pt x="291" y="1328"/>
                    </a:lnTo>
                    <a:lnTo>
                      <a:pt x="300" y="1332"/>
                    </a:lnTo>
                    <a:lnTo>
                      <a:pt x="309" y="1329"/>
                    </a:lnTo>
                    <a:lnTo>
                      <a:pt x="312" y="1326"/>
                    </a:lnTo>
                    <a:lnTo>
                      <a:pt x="302" y="1317"/>
                    </a:lnTo>
                    <a:lnTo>
                      <a:pt x="274" y="1312"/>
                    </a:lnTo>
                    <a:lnTo>
                      <a:pt x="276" y="1310"/>
                    </a:lnTo>
                    <a:lnTo>
                      <a:pt x="298" y="1307"/>
                    </a:lnTo>
                    <a:lnTo>
                      <a:pt x="311" y="1311"/>
                    </a:lnTo>
                    <a:lnTo>
                      <a:pt x="318" y="1307"/>
                    </a:lnTo>
                    <a:lnTo>
                      <a:pt x="320" y="1299"/>
                    </a:lnTo>
                    <a:lnTo>
                      <a:pt x="334" y="1297"/>
                    </a:lnTo>
                    <a:lnTo>
                      <a:pt x="345" y="1286"/>
                    </a:lnTo>
                    <a:lnTo>
                      <a:pt x="350" y="1279"/>
                    </a:lnTo>
                    <a:lnTo>
                      <a:pt x="350" y="1268"/>
                    </a:lnTo>
                    <a:lnTo>
                      <a:pt x="359" y="1270"/>
                    </a:lnTo>
                    <a:lnTo>
                      <a:pt x="359" y="1281"/>
                    </a:lnTo>
                    <a:lnTo>
                      <a:pt x="371" y="1280"/>
                    </a:lnTo>
                    <a:lnTo>
                      <a:pt x="378" y="1268"/>
                    </a:lnTo>
                    <a:lnTo>
                      <a:pt x="392" y="1256"/>
                    </a:lnTo>
                    <a:lnTo>
                      <a:pt x="389" y="1243"/>
                    </a:lnTo>
                    <a:lnTo>
                      <a:pt x="394" y="1248"/>
                    </a:lnTo>
                    <a:lnTo>
                      <a:pt x="400" y="1248"/>
                    </a:lnTo>
                    <a:lnTo>
                      <a:pt x="400" y="1242"/>
                    </a:lnTo>
                    <a:lnTo>
                      <a:pt x="406" y="1237"/>
                    </a:lnTo>
                    <a:lnTo>
                      <a:pt x="405" y="1232"/>
                    </a:lnTo>
                    <a:lnTo>
                      <a:pt x="352" y="1243"/>
                    </a:lnTo>
                    <a:lnTo>
                      <a:pt x="341" y="1241"/>
                    </a:lnTo>
                    <a:lnTo>
                      <a:pt x="336" y="1245"/>
                    </a:lnTo>
                    <a:lnTo>
                      <a:pt x="334" y="1238"/>
                    </a:lnTo>
                    <a:lnTo>
                      <a:pt x="328" y="1232"/>
                    </a:lnTo>
                    <a:lnTo>
                      <a:pt x="303" y="1222"/>
                    </a:lnTo>
                    <a:lnTo>
                      <a:pt x="290" y="1225"/>
                    </a:lnTo>
                    <a:lnTo>
                      <a:pt x="284" y="1221"/>
                    </a:lnTo>
                    <a:lnTo>
                      <a:pt x="290" y="1219"/>
                    </a:lnTo>
                    <a:lnTo>
                      <a:pt x="293" y="1211"/>
                    </a:lnTo>
                    <a:lnTo>
                      <a:pt x="300" y="1214"/>
                    </a:lnTo>
                    <a:lnTo>
                      <a:pt x="308" y="1211"/>
                    </a:lnTo>
                    <a:lnTo>
                      <a:pt x="320" y="1213"/>
                    </a:lnTo>
                    <a:lnTo>
                      <a:pt x="322" y="1211"/>
                    </a:lnTo>
                    <a:lnTo>
                      <a:pt x="331" y="1221"/>
                    </a:lnTo>
                    <a:lnTo>
                      <a:pt x="338" y="1218"/>
                    </a:lnTo>
                    <a:lnTo>
                      <a:pt x="339" y="1214"/>
                    </a:lnTo>
                    <a:lnTo>
                      <a:pt x="345" y="1220"/>
                    </a:lnTo>
                    <a:lnTo>
                      <a:pt x="352" y="1222"/>
                    </a:lnTo>
                    <a:lnTo>
                      <a:pt x="356" y="1216"/>
                    </a:lnTo>
                    <a:lnTo>
                      <a:pt x="359" y="1220"/>
                    </a:lnTo>
                    <a:lnTo>
                      <a:pt x="363" y="1230"/>
                    </a:lnTo>
                    <a:lnTo>
                      <a:pt x="371" y="1232"/>
                    </a:lnTo>
                    <a:lnTo>
                      <a:pt x="403" y="1216"/>
                    </a:lnTo>
                    <a:lnTo>
                      <a:pt x="414" y="1198"/>
                    </a:lnTo>
                    <a:lnTo>
                      <a:pt x="419" y="1193"/>
                    </a:lnTo>
                    <a:lnTo>
                      <a:pt x="422" y="1176"/>
                    </a:lnTo>
                    <a:lnTo>
                      <a:pt x="416" y="1161"/>
                    </a:lnTo>
                    <a:lnTo>
                      <a:pt x="404" y="1152"/>
                    </a:lnTo>
                    <a:lnTo>
                      <a:pt x="394" y="1138"/>
                    </a:lnTo>
                    <a:lnTo>
                      <a:pt x="403" y="1136"/>
                    </a:lnTo>
                    <a:lnTo>
                      <a:pt x="402" y="1133"/>
                    </a:lnTo>
                    <a:lnTo>
                      <a:pt x="381" y="1123"/>
                    </a:lnTo>
                    <a:lnTo>
                      <a:pt x="379" y="1113"/>
                    </a:lnTo>
                    <a:lnTo>
                      <a:pt x="374" y="1103"/>
                    </a:lnTo>
                    <a:lnTo>
                      <a:pt x="357" y="1106"/>
                    </a:lnTo>
                    <a:lnTo>
                      <a:pt x="352" y="1100"/>
                    </a:lnTo>
                    <a:lnTo>
                      <a:pt x="351" y="1096"/>
                    </a:lnTo>
                    <a:lnTo>
                      <a:pt x="347" y="1095"/>
                    </a:lnTo>
                    <a:lnTo>
                      <a:pt x="347" y="1098"/>
                    </a:lnTo>
                    <a:lnTo>
                      <a:pt x="341" y="1118"/>
                    </a:lnTo>
                    <a:lnTo>
                      <a:pt x="333" y="1129"/>
                    </a:lnTo>
                    <a:lnTo>
                      <a:pt x="314" y="1143"/>
                    </a:lnTo>
                    <a:lnTo>
                      <a:pt x="308" y="1148"/>
                    </a:lnTo>
                    <a:lnTo>
                      <a:pt x="298" y="1148"/>
                    </a:lnTo>
                    <a:lnTo>
                      <a:pt x="287" y="1151"/>
                    </a:lnTo>
                    <a:lnTo>
                      <a:pt x="280" y="1149"/>
                    </a:lnTo>
                    <a:lnTo>
                      <a:pt x="288" y="1143"/>
                    </a:lnTo>
                    <a:lnTo>
                      <a:pt x="300" y="1140"/>
                    </a:lnTo>
                    <a:lnTo>
                      <a:pt x="309" y="1132"/>
                    </a:lnTo>
                    <a:lnTo>
                      <a:pt x="319" y="1127"/>
                    </a:lnTo>
                    <a:lnTo>
                      <a:pt x="336" y="1112"/>
                    </a:lnTo>
                    <a:lnTo>
                      <a:pt x="339" y="1102"/>
                    </a:lnTo>
                    <a:lnTo>
                      <a:pt x="339" y="1089"/>
                    </a:lnTo>
                    <a:lnTo>
                      <a:pt x="330" y="1087"/>
                    </a:lnTo>
                    <a:lnTo>
                      <a:pt x="334" y="1080"/>
                    </a:lnTo>
                    <a:lnTo>
                      <a:pt x="335" y="1069"/>
                    </a:lnTo>
                    <a:lnTo>
                      <a:pt x="331" y="1060"/>
                    </a:lnTo>
                    <a:lnTo>
                      <a:pt x="328" y="1032"/>
                    </a:lnTo>
                    <a:lnTo>
                      <a:pt x="329" y="1015"/>
                    </a:lnTo>
                    <a:lnTo>
                      <a:pt x="325" y="992"/>
                    </a:lnTo>
                    <a:lnTo>
                      <a:pt x="327" y="985"/>
                    </a:lnTo>
                    <a:lnTo>
                      <a:pt x="330" y="977"/>
                    </a:lnTo>
                    <a:lnTo>
                      <a:pt x="329" y="971"/>
                    </a:lnTo>
                    <a:lnTo>
                      <a:pt x="344" y="979"/>
                    </a:lnTo>
                    <a:lnTo>
                      <a:pt x="345" y="971"/>
                    </a:lnTo>
                    <a:lnTo>
                      <a:pt x="340" y="950"/>
                    </a:lnTo>
                    <a:lnTo>
                      <a:pt x="345" y="928"/>
                    </a:lnTo>
                    <a:lnTo>
                      <a:pt x="350" y="910"/>
                    </a:lnTo>
                    <a:lnTo>
                      <a:pt x="343" y="901"/>
                    </a:lnTo>
                    <a:lnTo>
                      <a:pt x="340" y="892"/>
                    </a:lnTo>
                    <a:lnTo>
                      <a:pt x="340" y="879"/>
                    </a:lnTo>
                    <a:lnTo>
                      <a:pt x="356" y="887"/>
                    </a:lnTo>
                    <a:lnTo>
                      <a:pt x="357" y="885"/>
                    </a:lnTo>
                    <a:lnTo>
                      <a:pt x="361" y="881"/>
                    </a:lnTo>
                    <a:lnTo>
                      <a:pt x="367" y="872"/>
                    </a:lnTo>
                    <a:lnTo>
                      <a:pt x="368" y="870"/>
                    </a:lnTo>
                    <a:lnTo>
                      <a:pt x="367" y="866"/>
                    </a:lnTo>
                    <a:lnTo>
                      <a:pt x="370" y="850"/>
                    </a:lnTo>
                    <a:lnTo>
                      <a:pt x="365" y="839"/>
                    </a:lnTo>
                    <a:lnTo>
                      <a:pt x="366" y="831"/>
                    </a:lnTo>
                    <a:lnTo>
                      <a:pt x="368" y="840"/>
                    </a:lnTo>
                    <a:lnTo>
                      <a:pt x="377" y="848"/>
                    </a:lnTo>
                    <a:lnTo>
                      <a:pt x="381" y="847"/>
                    </a:lnTo>
                    <a:lnTo>
                      <a:pt x="386" y="837"/>
                    </a:lnTo>
                    <a:lnTo>
                      <a:pt x="393" y="840"/>
                    </a:lnTo>
                    <a:lnTo>
                      <a:pt x="394" y="833"/>
                    </a:lnTo>
                    <a:lnTo>
                      <a:pt x="398" y="827"/>
                    </a:lnTo>
                    <a:lnTo>
                      <a:pt x="387" y="822"/>
                    </a:lnTo>
                    <a:lnTo>
                      <a:pt x="394" y="823"/>
                    </a:lnTo>
                    <a:lnTo>
                      <a:pt x="403" y="817"/>
                    </a:lnTo>
                    <a:lnTo>
                      <a:pt x="403" y="812"/>
                    </a:lnTo>
                    <a:lnTo>
                      <a:pt x="410" y="809"/>
                    </a:lnTo>
                    <a:lnTo>
                      <a:pt x="411" y="799"/>
                    </a:lnTo>
                    <a:lnTo>
                      <a:pt x="417" y="796"/>
                    </a:lnTo>
                    <a:lnTo>
                      <a:pt x="417" y="784"/>
                    </a:lnTo>
                    <a:lnTo>
                      <a:pt x="425" y="783"/>
                    </a:lnTo>
                    <a:lnTo>
                      <a:pt x="435" y="785"/>
                    </a:lnTo>
                    <a:lnTo>
                      <a:pt x="446" y="775"/>
                    </a:lnTo>
                    <a:lnTo>
                      <a:pt x="449" y="764"/>
                    </a:lnTo>
                    <a:lnTo>
                      <a:pt x="464" y="753"/>
                    </a:lnTo>
                    <a:lnTo>
                      <a:pt x="470" y="761"/>
                    </a:lnTo>
                    <a:lnTo>
                      <a:pt x="481" y="753"/>
                    </a:lnTo>
                    <a:lnTo>
                      <a:pt x="484" y="743"/>
                    </a:lnTo>
                    <a:lnTo>
                      <a:pt x="492" y="737"/>
                    </a:lnTo>
                    <a:lnTo>
                      <a:pt x="500" y="740"/>
                    </a:lnTo>
                    <a:lnTo>
                      <a:pt x="503" y="735"/>
                    </a:lnTo>
                    <a:lnTo>
                      <a:pt x="516" y="727"/>
                    </a:lnTo>
                    <a:lnTo>
                      <a:pt x="521" y="719"/>
                    </a:lnTo>
                    <a:lnTo>
                      <a:pt x="528" y="715"/>
                    </a:lnTo>
                    <a:lnTo>
                      <a:pt x="535" y="699"/>
                    </a:lnTo>
                    <a:lnTo>
                      <a:pt x="538" y="691"/>
                    </a:lnTo>
                    <a:lnTo>
                      <a:pt x="549" y="677"/>
                    </a:lnTo>
                    <a:lnTo>
                      <a:pt x="555" y="664"/>
                    </a:lnTo>
                    <a:lnTo>
                      <a:pt x="562" y="651"/>
                    </a:lnTo>
                    <a:lnTo>
                      <a:pt x="566" y="646"/>
                    </a:lnTo>
                    <a:lnTo>
                      <a:pt x="567" y="651"/>
                    </a:lnTo>
                    <a:lnTo>
                      <a:pt x="566" y="662"/>
                    </a:lnTo>
                    <a:lnTo>
                      <a:pt x="576" y="649"/>
                    </a:lnTo>
                    <a:lnTo>
                      <a:pt x="577" y="644"/>
                    </a:lnTo>
                    <a:lnTo>
                      <a:pt x="572" y="639"/>
                    </a:lnTo>
                    <a:lnTo>
                      <a:pt x="571" y="633"/>
                    </a:lnTo>
                    <a:lnTo>
                      <a:pt x="556" y="618"/>
                    </a:lnTo>
                    <a:lnTo>
                      <a:pt x="555" y="612"/>
                    </a:lnTo>
                    <a:lnTo>
                      <a:pt x="558" y="610"/>
                    </a:lnTo>
                    <a:lnTo>
                      <a:pt x="556" y="602"/>
                    </a:lnTo>
                    <a:lnTo>
                      <a:pt x="551" y="596"/>
                    </a:lnTo>
                    <a:lnTo>
                      <a:pt x="551" y="594"/>
                    </a:lnTo>
                    <a:lnTo>
                      <a:pt x="556" y="589"/>
                    </a:lnTo>
                    <a:lnTo>
                      <a:pt x="558" y="582"/>
                    </a:lnTo>
                    <a:lnTo>
                      <a:pt x="566" y="579"/>
                    </a:lnTo>
                    <a:lnTo>
                      <a:pt x="576" y="554"/>
                    </a:lnTo>
                    <a:lnTo>
                      <a:pt x="577" y="547"/>
                    </a:lnTo>
                    <a:lnTo>
                      <a:pt x="567" y="530"/>
                    </a:lnTo>
                    <a:lnTo>
                      <a:pt x="569" y="527"/>
                    </a:lnTo>
                    <a:lnTo>
                      <a:pt x="580" y="520"/>
                    </a:lnTo>
                    <a:lnTo>
                      <a:pt x="580" y="512"/>
                    </a:lnTo>
                    <a:lnTo>
                      <a:pt x="585" y="511"/>
                    </a:lnTo>
                    <a:lnTo>
                      <a:pt x="592" y="515"/>
                    </a:lnTo>
                    <a:lnTo>
                      <a:pt x="596" y="514"/>
                    </a:lnTo>
                    <a:lnTo>
                      <a:pt x="597" y="506"/>
                    </a:lnTo>
                    <a:lnTo>
                      <a:pt x="593" y="503"/>
                    </a:lnTo>
                    <a:lnTo>
                      <a:pt x="603" y="501"/>
                    </a:lnTo>
                    <a:lnTo>
                      <a:pt x="604" y="495"/>
                    </a:lnTo>
                    <a:lnTo>
                      <a:pt x="593" y="481"/>
                    </a:lnTo>
                    <a:lnTo>
                      <a:pt x="593" y="476"/>
                    </a:lnTo>
                    <a:lnTo>
                      <a:pt x="605" y="484"/>
                    </a:lnTo>
                    <a:lnTo>
                      <a:pt x="610" y="493"/>
                    </a:lnTo>
                    <a:lnTo>
                      <a:pt x="614" y="493"/>
                    </a:lnTo>
                    <a:lnTo>
                      <a:pt x="613" y="476"/>
                    </a:lnTo>
                    <a:lnTo>
                      <a:pt x="614" y="478"/>
                    </a:lnTo>
                    <a:lnTo>
                      <a:pt x="618" y="476"/>
                    </a:lnTo>
                    <a:lnTo>
                      <a:pt x="619" y="455"/>
                    </a:lnTo>
                    <a:lnTo>
                      <a:pt x="623" y="454"/>
                    </a:lnTo>
                    <a:lnTo>
                      <a:pt x="628" y="454"/>
                    </a:lnTo>
                    <a:lnTo>
                      <a:pt x="628" y="460"/>
                    </a:lnTo>
                    <a:lnTo>
                      <a:pt x="631" y="465"/>
                    </a:lnTo>
                    <a:lnTo>
                      <a:pt x="635" y="467"/>
                    </a:lnTo>
                    <a:lnTo>
                      <a:pt x="640" y="454"/>
                    </a:lnTo>
                    <a:lnTo>
                      <a:pt x="645" y="457"/>
                    </a:lnTo>
                    <a:lnTo>
                      <a:pt x="651" y="468"/>
                    </a:lnTo>
                    <a:lnTo>
                      <a:pt x="655" y="468"/>
                    </a:lnTo>
                    <a:lnTo>
                      <a:pt x="661" y="473"/>
                    </a:lnTo>
                    <a:lnTo>
                      <a:pt x="666" y="461"/>
                    </a:lnTo>
                    <a:lnTo>
                      <a:pt x="691" y="458"/>
                    </a:lnTo>
                    <a:lnTo>
                      <a:pt x="700" y="465"/>
                    </a:lnTo>
                    <a:lnTo>
                      <a:pt x="706" y="472"/>
                    </a:lnTo>
                    <a:lnTo>
                      <a:pt x="710" y="465"/>
                    </a:lnTo>
                    <a:lnTo>
                      <a:pt x="715" y="461"/>
                    </a:lnTo>
                    <a:lnTo>
                      <a:pt x="712" y="449"/>
                    </a:lnTo>
                    <a:lnTo>
                      <a:pt x="698" y="415"/>
                    </a:lnTo>
                    <a:lnTo>
                      <a:pt x="694" y="395"/>
                    </a:lnTo>
                    <a:lnTo>
                      <a:pt x="698" y="377"/>
                    </a:lnTo>
                    <a:lnTo>
                      <a:pt x="706" y="364"/>
                    </a:lnTo>
                    <a:lnTo>
                      <a:pt x="707" y="354"/>
                    </a:lnTo>
                    <a:lnTo>
                      <a:pt x="707" y="342"/>
                    </a:lnTo>
                    <a:lnTo>
                      <a:pt x="687" y="296"/>
                    </a:lnTo>
                    <a:lnTo>
                      <a:pt x="684" y="279"/>
                    </a:lnTo>
                    <a:lnTo>
                      <a:pt x="690" y="258"/>
                    </a:lnTo>
                    <a:lnTo>
                      <a:pt x="688" y="243"/>
                    </a:lnTo>
                    <a:lnTo>
                      <a:pt x="683" y="237"/>
                    </a:lnTo>
                    <a:lnTo>
                      <a:pt x="682" y="223"/>
                    </a:lnTo>
                    <a:lnTo>
                      <a:pt x="682" y="202"/>
                    </a:lnTo>
                    <a:lnTo>
                      <a:pt x="683" y="186"/>
                    </a:lnTo>
                    <a:lnTo>
                      <a:pt x="688" y="173"/>
                    </a:lnTo>
                    <a:lnTo>
                      <a:pt x="685" y="166"/>
                    </a:lnTo>
                    <a:lnTo>
                      <a:pt x="653" y="110"/>
                    </a:lnTo>
                    <a:lnTo>
                      <a:pt x="635" y="92"/>
                    </a:lnTo>
                    <a:lnTo>
                      <a:pt x="599" y="81"/>
                    </a:lnTo>
                    <a:lnTo>
                      <a:pt x="569" y="51"/>
                    </a:lnTo>
                    <a:lnTo>
                      <a:pt x="528" y="5"/>
                    </a:lnTo>
                    <a:lnTo>
                      <a:pt x="526" y="0"/>
                    </a:lnTo>
                    <a:lnTo>
                      <a:pt x="523" y="0"/>
                    </a:lnTo>
                    <a:lnTo>
                      <a:pt x="500" y="0"/>
                    </a:lnTo>
                    <a:lnTo>
                      <a:pt x="495" y="3"/>
                    </a:lnTo>
                    <a:lnTo>
                      <a:pt x="496" y="13"/>
                    </a:lnTo>
                    <a:lnTo>
                      <a:pt x="501" y="17"/>
                    </a:lnTo>
                    <a:lnTo>
                      <a:pt x="502" y="29"/>
                    </a:lnTo>
                    <a:lnTo>
                      <a:pt x="500" y="38"/>
                    </a:lnTo>
                    <a:lnTo>
                      <a:pt x="496" y="43"/>
                    </a:lnTo>
                    <a:lnTo>
                      <a:pt x="492" y="58"/>
                    </a:lnTo>
                    <a:lnTo>
                      <a:pt x="486" y="69"/>
                    </a:lnTo>
                    <a:lnTo>
                      <a:pt x="488" y="79"/>
                    </a:lnTo>
                    <a:lnTo>
                      <a:pt x="497" y="89"/>
                    </a:lnTo>
                    <a:lnTo>
                      <a:pt x="490" y="97"/>
                    </a:lnTo>
                    <a:lnTo>
                      <a:pt x="481" y="100"/>
                    </a:lnTo>
                    <a:lnTo>
                      <a:pt x="438" y="84"/>
                    </a:lnTo>
                    <a:lnTo>
                      <a:pt x="408" y="80"/>
                    </a:lnTo>
                    <a:lnTo>
                      <a:pt x="398" y="81"/>
                    </a:lnTo>
                    <a:lnTo>
                      <a:pt x="393" y="86"/>
                    </a:lnTo>
                    <a:lnTo>
                      <a:pt x="388" y="96"/>
                    </a:lnTo>
                    <a:lnTo>
                      <a:pt x="390" y="119"/>
                    </a:lnTo>
                    <a:lnTo>
                      <a:pt x="388" y="129"/>
                    </a:lnTo>
                    <a:lnTo>
                      <a:pt x="383" y="150"/>
                    </a:lnTo>
                    <a:lnTo>
                      <a:pt x="373" y="166"/>
                    </a:lnTo>
                    <a:lnTo>
                      <a:pt x="370" y="165"/>
                    </a:lnTo>
                    <a:lnTo>
                      <a:pt x="360" y="153"/>
                    </a:lnTo>
                    <a:lnTo>
                      <a:pt x="347" y="145"/>
                    </a:lnTo>
                    <a:lnTo>
                      <a:pt x="335" y="149"/>
                    </a:lnTo>
                    <a:lnTo>
                      <a:pt x="317" y="167"/>
                    </a:lnTo>
                    <a:lnTo>
                      <a:pt x="308" y="180"/>
                    </a:lnTo>
                    <a:lnTo>
                      <a:pt x="304" y="196"/>
                    </a:lnTo>
                    <a:lnTo>
                      <a:pt x="302" y="209"/>
                    </a:lnTo>
                    <a:lnTo>
                      <a:pt x="296" y="219"/>
                    </a:lnTo>
                    <a:lnTo>
                      <a:pt x="282" y="237"/>
                    </a:lnTo>
                    <a:lnTo>
                      <a:pt x="279" y="251"/>
                    </a:lnTo>
                    <a:lnTo>
                      <a:pt x="292" y="273"/>
                    </a:lnTo>
                    <a:lnTo>
                      <a:pt x="293" y="285"/>
                    </a:lnTo>
                    <a:lnTo>
                      <a:pt x="291" y="294"/>
                    </a:lnTo>
                    <a:lnTo>
                      <a:pt x="285" y="306"/>
                    </a:lnTo>
                    <a:lnTo>
                      <a:pt x="273" y="320"/>
                    </a:lnTo>
                    <a:lnTo>
                      <a:pt x="265" y="334"/>
                    </a:lnTo>
                    <a:lnTo>
                      <a:pt x="242" y="364"/>
                    </a:lnTo>
                    <a:lnTo>
                      <a:pt x="236" y="381"/>
                    </a:lnTo>
                    <a:lnTo>
                      <a:pt x="233" y="401"/>
                    </a:lnTo>
                    <a:lnTo>
                      <a:pt x="228" y="413"/>
                    </a:lnTo>
                    <a:lnTo>
                      <a:pt x="211" y="427"/>
                    </a:lnTo>
                    <a:lnTo>
                      <a:pt x="200" y="427"/>
                    </a:lnTo>
                    <a:lnTo>
                      <a:pt x="193" y="431"/>
                    </a:lnTo>
                    <a:lnTo>
                      <a:pt x="194" y="446"/>
                    </a:lnTo>
                    <a:lnTo>
                      <a:pt x="194" y="467"/>
                    </a:lnTo>
                    <a:lnTo>
                      <a:pt x="193" y="497"/>
                    </a:lnTo>
                    <a:lnTo>
                      <a:pt x="184" y="547"/>
                    </a:lnTo>
                    <a:lnTo>
                      <a:pt x="167" y="584"/>
                    </a:lnTo>
                    <a:lnTo>
                      <a:pt x="147" y="616"/>
                    </a:lnTo>
                    <a:lnTo>
                      <a:pt x="148" y="625"/>
                    </a:lnTo>
                    <a:lnTo>
                      <a:pt x="163" y="641"/>
                    </a:lnTo>
                    <a:lnTo>
                      <a:pt x="169" y="653"/>
                    </a:lnTo>
                    <a:lnTo>
                      <a:pt x="169" y="672"/>
                    </a:lnTo>
                    <a:lnTo>
                      <a:pt x="167" y="683"/>
                    </a:lnTo>
                    <a:lnTo>
                      <a:pt x="157" y="695"/>
                    </a:lnTo>
                    <a:lnTo>
                      <a:pt x="142" y="695"/>
                    </a:lnTo>
                    <a:lnTo>
                      <a:pt x="125" y="692"/>
                    </a:lnTo>
                    <a:lnTo>
                      <a:pt x="104" y="697"/>
                    </a:lnTo>
                    <a:lnTo>
                      <a:pt x="87" y="708"/>
                    </a:lnTo>
                    <a:lnTo>
                      <a:pt x="62" y="738"/>
                    </a:lnTo>
                    <a:lnTo>
                      <a:pt x="56" y="754"/>
                    </a:lnTo>
                    <a:lnTo>
                      <a:pt x="51" y="774"/>
                    </a:lnTo>
                    <a:lnTo>
                      <a:pt x="55" y="793"/>
                    </a:lnTo>
                    <a:lnTo>
                      <a:pt x="61" y="806"/>
                    </a:lnTo>
                    <a:lnTo>
                      <a:pt x="66" y="811"/>
                    </a:lnTo>
                    <a:lnTo>
                      <a:pt x="60" y="821"/>
                    </a:lnTo>
                    <a:lnTo>
                      <a:pt x="59" y="833"/>
                    </a:lnTo>
                    <a:lnTo>
                      <a:pt x="55" y="843"/>
                    </a:lnTo>
                    <a:lnTo>
                      <a:pt x="55" y="863"/>
                    </a:lnTo>
                    <a:lnTo>
                      <a:pt x="53" y="871"/>
                    </a:lnTo>
                    <a:lnTo>
                      <a:pt x="53" y="883"/>
                    </a:lnTo>
                    <a:lnTo>
                      <a:pt x="55" y="886"/>
                    </a:lnTo>
                    <a:lnTo>
                      <a:pt x="60" y="902"/>
                    </a:lnTo>
                    <a:lnTo>
                      <a:pt x="59" y="944"/>
                    </a:lnTo>
                    <a:lnTo>
                      <a:pt x="60" y="964"/>
                    </a:lnTo>
                    <a:lnTo>
                      <a:pt x="69" y="979"/>
                    </a:lnTo>
                    <a:lnTo>
                      <a:pt x="89" y="995"/>
                    </a:lnTo>
                    <a:lnTo>
                      <a:pt x="92" y="1016"/>
                    </a:lnTo>
                    <a:lnTo>
                      <a:pt x="86" y="1035"/>
                    </a:lnTo>
                    <a:lnTo>
                      <a:pt x="76" y="1046"/>
                    </a:lnTo>
                    <a:lnTo>
                      <a:pt x="61" y="1052"/>
                    </a:lnTo>
                    <a:lnTo>
                      <a:pt x="59" y="1058"/>
                    </a:lnTo>
                    <a:lnTo>
                      <a:pt x="69" y="1071"/>
                    </a:lnTo>
                    <a:lnTo>
                      <a:pt x="77" y="1105"/>
                    </a:lnTo>
                    <a:lnTo>
                      <a:pt x="70" y="1134"/>
                    </a:lnTo>
                    <a:lnTo>
                      <a:pt x="74" y="1143"/>
                    </a:lnTo>
                    <a:lnTo>
                      <a:pt x="72" y="1157"/>
                    </a:lnTo>
                    <a:lnTo>
                      <a:pt x="66" y="1168"/>
                    </a:lnTo>
                    <a:lnTo>
                      <a:pt x="39" y="1179"/>
                    </a:lnTo>
                    <a:lnTo>
                      <a:pt x="39" y="1193"/>
                    </a:lnTo>
                    <a:lnTo>
                      <a:pt x="27" y="1214"/>
                    </a:lnTo>
                    <a:lnTo>
                      <a:pt x="28" y="1230"/>
                    </a:lnTo>
                    <a:lnTo>
                      <a:pt x="32" y="1242"/>
                    </a:lnTo>
                    <a:lnTo>
                      <a:pt x="24" y="1280"/>
                    </a:lnTo>
                    <a:lnTo>
                      <a:pt x="16" y="1286"/>
                    </a:lnTo>
                    <a:lnTo>
                      <a:pt x="12" y="1278"/>
                    </a:lnTo>
                    <a:lnTo>
                      <a:pt x="8" y="1291"/>
                    </a:lnTo>
                    <a:lnTo>
                      <a:pt x="8" y="1268"/>
                    </a:lnTo>
                    <a:lnTo>
                      <a:pt x="6" y="126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188" name="Group 359"/>
              <p:cNvGrpSpPr/>
              <p:nvPr/>
            </p:nvGrpSpPr>
            <p:grpSpPr bwMode="gray">
              <a:xfrm>
                <a:off x="5080794" y="2788583"/>
                <a:ext cx="75600" cy="108000"/>
                <a:chOff x="4160739" y="2986112"/>
                <a:chExt cx="187325" cy="233362"/>
              </a:xfrm>
              <a:grpFill/>
            </p:grpSpPr>
            <p:sp>
              <p:nvSpPr>
                <p:cNvPr id="209" name="Freeform 45"/>
                <p:cNvSpPr>
                  <a:spLocks noChangeAspect="1"/>
                </p:cNvSpPr>
                <p:nvPr/>
              </p:nvSpPr>
              <p:spPr bwMode="gray">
                <a:xfrm>
                  <a:off x="4171851" y="2986112"/>
                  <a:ext cx="176213" cy="225425"/>
                </a:xfrm>
                <a:custGeom>
                  <a:avLst/>
                  <a:gdLst/>
                  <a:ahLst/>
                  <a:cxnLst>
                    <a:cxn ang="0">
                      <a:pos x="72" y="248"/>
                    </a:cxn>
                    <a:cxn ang="0">
                      <a:pos x="72" y="234"/>
                    </a:cxn>
                    <a:cxn ang="0">
                      <a:pos x="82" y="239"/>
                    </a:cxn>
                    <a:cxn ang="0">
                      <a:pos x="91" y="229"/>
                    </a:cxn>
                    <a:cxn ang="0">
                      <a:pos x="34" y="195"/>
                    </a:cxn>
                    <a:cxn ang="0">
                      <a:pos x="34" y="185"/>
                    </a:cxn>
                    <a:cxn ang="0">
                      <a:pos x="39" y="176"/>
                    </a:cxn>
                    <a:cxn ang="0">
                      <a:pos x="48" y="176"/>
                    </a:cxn>
                    <a:cxn ang="0">
                      <a:pos x="39" y="151"/>
                    </a:cxn>
                    <a:cxn ang="0">
                      <a:pos x="53" y="151"/>
                    </a:cxn>
                    <a:cxn ang="0">
                      <a:pos x="53" y="147"/>
                    </a:cxn>
                    <a:cxn ang="0">
                      <a:pos x="29" y="132"/>
                    </a:cxn>
                    <a:cxn ang="0">
                      <a:pos x="43" y="97"/>
                    </a:cxn>
                    <a:cxn ang="0">
                      <a:pos x="24" y="88"/>
                    </a:cxn>
                    <a:cxn ang="0">
                      <a:pos x="29" y="77"/>
                    </a:cxn>
                    <a:cxn ang="0">
                      <a:pos x="43" y="72"/>
                    </a:cxn>
                    <a:cxn ang="0">
                      <a:pos x="15" y="58"/>
                    </a:cxn>
                    <a:cxn ang="0">
                      <a:pos x="10" y="34"/>
                    </a:cxn>
                    <a:cxn ang="0">
                      <a:pos x="0" y="23"/>
                    </a:cxn>
                    <a:cxn ang="0">
                      <a:pos x="43" y="4"/>
                    </a:cxn>
                    <a:cxn ang="0">
                      <a:pos x="62" y="0"/>
                    </a:cxn>
                    <a:cxn ang="0">
                      <a:pos x="72" y="4"/>
                    </a:cxn>
                    <a:cxn ang="0">
                      <a:pos x="91" y="14"/>
                    </a:cxn>
                    <a:cxn ang="0">
                      <a:pos x="101" y="34"/>
                    </a:cxn>
                    <a:cxn ang="0">
                      <a:pos x="115" y="58"/>
                    </a:cxn>
                    <a:cxn ang="0">
                      <a:pos x="134" y="67"/>
                    </a:cxn>
                    <a:cxn ang="0">
                      <a:pos x="139" y="88"/>
                    </a:cxn>
                    <a:cxn ang="0">
                      <a:pos x="153" y="97"/>
                    </a:cxn>
                    <a:cxn ang="0">
                      <a:pos x="168" y="102"/>
                    </a:cxn>
                    <a:cxn ang="0">
                      <a:pos x="187" y="92"/>
                    </a:cxn>
                    <a:cxn ang="0">
                      <a:pos x="187" y="112"/>
                    </a:cxn>
                    <a:cxn ang="0">
                      <a:pos x="206" y="132"/>
                    </a:cxn>
                    <a:cxn ang="0">
                      <a:pos x="192" y="156"/>
                    </a:cxn>
                    <a:cxn ang="0">
                      <a:pos x="201" y="190"/>
                    </a:cxn>
                    <a:cxn ang="0">
                      <a:pos x="211" y="215"/>
                    </a:cxn>
                    <a:cxn ang="0">
                      <a:pos x="201" y="239"/>
                    </a:cxn>
                    <a:cxn ang="0">
                      <a:pos x="201" y="259"/>
                    </a:cxn>
                    <a:cxn ang="0">
                      <a:pos x="192" y="254"/>
                    </a:cxn>
                    <a:cxn ang="0">
                      <a:pos x="149" y="254"/>
                    </a:cxn>
                    <a:cxn ang="0">
                      <a:pos x="134" y="264"/>
                    </a:cxn>
                    <a:cxn ang="0">
                      <a:pos x="115" y="278"/>
                    </a:cxn>
                    <a:cxn ang="0">
                      <a:pos x="115" y="289"/>
                    </a:cxn>
                    <a:cxn ang="0">
                      <a:pos x="110" y="294"/>
                    </a:cxn>
                    <a:cxn ang="0">
                      <a:pos x="101" y="269"/>
                    </a:cxn>
                    <a:cxn ang="0">
                      <a:pos x="86" y="254"/>
                    </a:cxn>
                    <a:cxn ang="0">
                      <a:pos x="72" y="248"/>
                    </a:cxn>
                  </a:cxnLst>
                  <a:rect l="0" t="0" r="r" b="b"/>
                  <a:pathLst>
                    <a:path w="212" h="295">
                      <a:moveTo>
                        <a:pt x="72" y="248"/>
                      </a:moveTo>
                      <a:lnTo>
                        <a:pt x="72" y="234"/>
                      </a:lnTo>
                      <a:lnTo>
                        <a:pt x="82" y="239"/>
                      </a:lnTo>
                      <a:lnTo>
                        <a:pt x="91" y="229"/>
                      </a:lnTo>
                      <a:lnTo>
                        <a:pt x="34" y="195"/>
                      </a:lnTo>
                      <a:lnTo>
                        <a:pt x="34" y="185"/>
                      </a:lnTo>
                      <a:lnTo>
                        <a:pt x="39" y="176"/>
                      </a:lnTo>
                      <a:lnTo>
                        <a:pt x="48" y="176"/>
                      </a:lnTo>
                      <a:lnTo>
                        <a:pt x="39" y="151"/>
                      </a:lnTo>
                      <a:lnTo>
                        <a:pt x="53" y="151"/>
                      </a:lnTo>
                      <a:lnTo>
                        <a:pt x="53" y="147"/>
                      </a:lnTo>
                      <a:lnTo>
                        <a:pt x="29" y="132"/>
                      </a:lnTo>
                      <a:lnTo>
                        <a:pt x="43" y="97"/>
                      </a:lnTo>
                      <a:lnTo>
                        <a:pt x="24" y="88"/>
                      </a:lnTo>
                      <a:lnTo>
                        <a:pt x="29" y="77"/>
                      </a:lnTo>
                      <a:lnTo>
                        <a:pt x="43" y="72"/>
                      </a:lnTo>
                      <a:lnTo>
                        <a:pt x="15" y="58"/>
                      </a:lnTo>
                      <a:lnTo>
                        <a:pt x="10" y="34"/>
                      </a:lnTo>
                      <a:lnTo>
                        <a:pt x="0" y="23"/>
                      </a:lnTo>
                      <a:lnTo>
                        <a:pt x="43" y="4"/>
                      </a:lnTo>
                      <a:lnTo>
                        <a:pt x="62" y="0"/>
                      </a:lnTo>
                      <a:lnTo>
                        <a:pt x="72" y="4"/>
                      </a:lnTo>
                      <a:lnTo>
                        <a:pt x="91" y="14"/>
                      </a:lnTo>
                      <a:lnTo>
                        <a:pt x="101" y="34"/>
                      </a:lnTo>
                      <a:lnTo>
                        <a:pt x="115" y="58"/>
                      </a:lnTo>
                      <a:lnTo>
                        <a:pt x="134" y="67"/>
                      </a:lnTo>
                      <a:lnTo>
                        <a:pt x="139" y="88"/>
                      </a:lnTo>
                      <a:lnTo>
                        <a:pt x="153" y="97"/>
                      </a:lnTo>
                      <a:lnTo>
                        <a:pt x="168" y="102"/>
                      </a:lnTo>
                      <a:lnTo>
                        <a:pt x="187" y="92"/>
                      </a:lnTo>
                      <a:lnTo>
                        <a:pt x="187" y="112"/>
                      </a:lnTo>
                      <a:lnTo>
                        <a:pt x="206" y="132"/>
                      </a:lnTo>
                      <a:lnTo>
                        <a:pt x="192" y="156"/>
                      </a:lnTo>
                      <a:lnTo>
                        <a:pt x="201" y="190"/>
                      </a:lnTo>
                      <a:lnTo>
                        <a:pt x="211" y="215"/>
                      </a:lnTo>
                      <a:lnTo>
                        <a:pt x="201" y="239"/>
                      </a:lnTo>
                      <a:lnTo>
                        <a:pt x="201" y="259"/>
                      </a:lnTo>
                      <a:lnTo>
                        <a:pt x="192" y="254"/>
                      </a:lnTo>
                      <a:lnTo>
                        <a:pt x="149" y="254"/>
                      </a:lnTo>
                      <a:lnTo>
                        <a:pt x="134" y="264"/>
                      </a:lnTo>
                      <a:lnTo>
                        <a:pt x="115" y="278"/>
                      </a:lnTo>
                      <a:lnTo>
                        <a:pt x="115" y="289"/>
                      </a:lnTo>
                      <a:lnTo>
                        <a:pt x="110" y="294"/>
                      </a:lnTo>
                      <a:lnTo>
                        <a:pt x="101" y="269"/>
                      </a:lnTo>
                      <a:lnTo>
                        <a:pt x="86" y="254"/>
                      </a:lnTo>
                      <a:lnTo>
                        <a:pt x="72" y="248"/>
                      </a:lnTo>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10" name="Freeform 46"/>
                <p:cNvSpPr>
                  <a:spLocks noChangeAspect="1"/>
                </p:cNvSpPr>
                <p:nvPr/>
              </p:nvSpPr>
              <p:spPr bwMode="gray">
                <a:xfrm>
                  <a:off x="4160739" y="3130574"/>
                  <a:ext cx="87313" cy="88900"/>
                </a:xfrm>
                <a:custGeom>
                  <a:avLst/>
                  <a:gdLst/>
                  <a:ahLst/>
                  <a:cxnLst>
                    <a:cxn ang="0">
                      <a:pos x="9" y="68"/>
                    </a:cxn>
                    <a:cxn ang="0">
                      <a:pos x="14" y="63"/>
                    </a:cxn>
                    <a:cxn ang="0">
                      <a:pos x="9" y="35"/>
                    </a:cxn>
                    <a:cxn ang="0">
                      <a:pos x="24" y="29"/>
                    </a:cxn>
                    <a:cxn ang="0">
                      <a:pos x="14" y="5"/>
                    </a:cxn>
                    <a:cxn ang="0">
                      <a:pos x="24" y="0"/>
                    </a:cxn>
                    <a:cxn ang="0">
                      <a:pos x="43" y="16"/>
                    </a:cxn>
                    <a:cxn ang="0">
                      <a:pos x="38" y="0"/>
                    </a:cxn>
                    <a:cxn ang="0">
                      <a:pos x="48" y="0"/>
                    </a:cxn>
                    <a:cxn ang="0">
                      <a:pos x="48" y="10"/>
                    </a:cxn>
                    <a:cxn ang="0">
                      <a:pos x="105" y="44"/>
                    </a:cxn>
                    <a:cxn ang="0">
                      <a:pos x="96" y="54"/>
                    </a:cxn>
                    <a:cxn ang="0">
                      <a:pos x="86" y="49"/>
                    </a:cxn>
                    <a:cxn ang="0">
                      <a:pos x="86" y="63"/>
                    </a:cxn>
                    <a:cxn ang="0">
                      <a:pos x="76" y="63"/>
                    </a:cxn>
                    <a:cxn ang="0">
                      <a:pos x="67" y="79"/>
                    </a:cxn>
                    <a:cxn ang="0">
                      <a:pos x="67" y="103"/>
                    </a:cxn>
                    <a:cxn ang="0">
                      <a:pos x="62" y="117"/>
                    </a:cxn>
                    <a:cxn ang="0">
                      <a:pos x="43" y="112"/>
                    </a:cxn>
                    <a:cxn ang="0">
                      <a:pos x="19" y="87"/>
                    </a:cxn>
                    <a:cxn ang="0">
                      <a:pos x="0" y="84"/>
                    </a:cxn>
                    <a:cxn ang="0">
                      <a:pos x="9" y="68"/>
                    </a:cxn>
                  </a:cxnLst>
                  <a:rect l="0" t="0" r="r" b="b"/>
                  <a:pathLst>
                    <a:path w="106" h="118">
                      <a:moveTo>
                        <a:pt x="9" y="68"/>
                      </a:moveTo>
                      <a:lnTo>
                        <a:pt x="14" y="63"/>
                      </a:lnTo>
                      <a:lnTo>
                        <a:pt x="9" y="35"/>
                      </a:lnTo>
                      <a:lnTo>
                        <a:pt x="24" y="29"/>
                      </a:lnTo>
                      <a:lnTo>
                        <a:pt x="14" y="5"/>
                      </a:lnTo>
                      <a:lnTo>
                        <a:pt x="24" y="0"/>
                      </a:lnTo>
                      <a:lnTo>
                        <a:pt x="43" y="16"/>
                      </a:lnTo>
                      <a:lnTo>
                        <a:pt x="38" y="0"/>
                      </a:lnTo>
                      <a:lnTo>
                        <a:pt x="48" y="0"/>
                      </a:lnTo>
                      <a:lnTo>
                        <a:pt x="48" y="10"/>
                      </a:lnTo>
                      <a:lnTo>
                        <a:pt x="105" y="44"/>
                      </a:lnTo>
                      <a:lnTo>
                        <a:pt x="96" y="54"/>
                      </a:lnTo>
                      <a:lnTo>
                        <a:pt x="86" y="49"/>
                      </a:lnTo>
                      <a:lnTo>
                        <a:pt x="86" y="63"/>
                      </a:lnTo>
                      <a:lnTo>
                        <a:pt x="76" y="63"/>
                      </a:lnTo>
                      <a:lnTo>
                        <a:pt x="67" y="79"/>
                      </a:lnTo>
                      <a:lnTo>
                        <a:pt x="67" y="103"/>
                      </a:lnTo>
                      <a:lnTo>
                        <a:pt x="62" y="117"/>
                      </a:lnTo>
                      <a:lnTo>
                        <a:pt x="43" y="112"/>
                      </a:lnTo>
                      <a:lnTo>
                        <a:pt x="19" y="87"/>
                      </a:lnTo>
                      <a:lnTo>
                        <a:pt x="0" y="84"/>
                      </a:lnTo>
                      <a:lnTo>
                        <a:pt x="9" y="68"/>
                      </a:lnTo>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grpSp>
        <p:grpSp>
          <p:nvGrpSpPr>
            <p:cNvPr id="208" name="Group 368"/>
            <p:cNvGrpSpPr/>
            <p:nvPr/>
          </p:nvGrpSpPr>
          <p:grpSpPr bwMode="gray">
            <a:xfrm>
              <a:off x="4455318" y="2994372"/>
              <a:ext cx="1196974" cy="1339850"/>
              <a:chOff x="4455318" y="2994372"/>
              <a:chExt cx="1196974" cy="1339850"/>
            </a:xfrm>
            <a:grpFill/>
          </p:grpSpPr>
          <p:sp>
            <p:nvSpPr>
              <p:cNvPr id="117" name="Freeform 116"/>
              <p:cNvSpPr>
                <a:spLocks noChangeAspect="1"/>
              </p:cNvSpPr>
              <p:nvPr/>
            </p:nvSpPr>
            <p:spPr bwMode="gray">
              <a:xfrm>
                <a:off x="4918868" y="3083272"/>
                <a:ext cx="276225" cy="265113"/>
              </a:xfrm>
              <a:custGeom>
                <a:avLst/>
                <a:gdLst/>
                <a:ahLst/>
                <a:cxnLst>
                  <a:cxn ang="0">
                    <a:pos x="134" y="578"/>
                  </a:cxn>
                  <a:cxn ang="0">
                    <a:pos x="76" y="535"/>
                  </a:cxn>
                  <a:cxn ang="0">
                    <a:pos x="40" y="507"/>
                  </a:cxn>
                  <a:cxn ang="0">
                    <a:pos x="11" y="449"/>
                  </a:cxn>
                  <a:cxn ang="0">
                    <a:pos x="18" y="425"/>
                  </a:cxn>
                  <a:cxn ang="0">
                    <a:pos x="32" y="340"/>
                  </a:cxn>
                  <a:cxn ang="0">
                    <a:pos x="29" y="288"/>
                  </a:cxn>
                  <a:cxn ang="0">
                    <a:pos x="11" y="222"/>
                  </a:cxn>
                  <a:cxn ang="0">
                    <a:pos x="11" y="184"/>
                  </a:cxn>
                  <a:cxn ang="0">
                    <a:pos x="36" y="171"/>
                  </a:cxn>
                  <a:cxn ang="0">
                    <a:pos x="52" y="143"/>
                  </a:cxn>
                  <a:cxn ang="0">
                    <a:pos x="52" y="98"/>
                  </a:cxn>
                  <a:cxn ang="0">
                    <a:pos x="79" y="74"/>
                  </a:cxn>
                  <a:cxn ang="0">
                    <a:pos x="119" y="39"/>
                  </a:cxn>
                  <a:cxn ang="0">
                    <a:pos x="130" y="2"/>
                  </a:cxn>
                  <a:cxn ang="0">
                    <a:pos x="190" y="22"/>
                  </a:cxn>
                  <a:cxn ang="0">
                    <a:pos x="237" y="23"/>
                  </a:cxn>
                  <a:cxn ang="0">
                    <a:pos x="276" y="35"/>
                  </a:cxn>
                  <a:cxn ang="0">
                    <a:pos x="323" y="52"/>
                  </a:cxn>
                  <a:cxn ang="0">
                    <a:pos x="333" y="84"/>
                  </a:cxn>
                  <a:cxn ang="0">
                    <a:pos x="371" y="121"/>
                  </a:cxn>
                  <a:cxn ang="0">
                    <a:pos x="431" y="130"/>
                  </a:cxn>
                  <a:cxn ang="0">
                    <a:pos x="482" y="151"/>
                  </a:cxn>
                  <a:cxn ang="0">
                    <a:pos x="514" y="178"/>
                  </a:cxn>
                  <a:cxn ang="0">
                    <a:pos x="561" y="176"/>
                  </a:cxn>
                  <a:cxn ang="0">
                    <a:pos x="587" y="148"/>
                  </a:cxn>
                  <a:cxn ang="0">
                    <a:pos x="589" y="117"/>
                  </a:cxn>
                  <a:cxn ang="0">
                    <a:pos x="582" y="83"/>
                  </a:cxn>
                  <a:cxn ang="0">
                    <a:pos x="606" y="47"/>
                  </a:cxn>
                  <a:cxn ang="0">
                    <a:pos x="658" y="22"/>
                  </a:cxn>
                  <a:cxn ang="0">
                    <a:pos x="729" y="25"/>
                  </a:cxn>
                  <a:cxn ang="0">
                    <a:pos x="754" y="35"/>
                  </a:cxn>
                  <a:cxn ang="0">
                    <a:pos x="751" y="46"/>
                  </a:cxn>
                  <a:cxn ang="0">
                    <a:pos x="767" y="63"/>
                  </a:cxn>
                  <a:cxn ang="0">
                    <a:pos x="797" y="67"/>
                  </a:cxn>
                  <a:cxn ang="0">
                    <a:pos x="831" y="77"/>
                  </a:cxn>
                  <a:cxn ang="0">
                    <a:pos x="868" y="95"/>
                  </a:cxn>
                  <a:cxn ang="0">
                    <a:pos x="860" y="108"/>
                  </a:cxn>
                  <a:cxn ang="0">
                    <a:pos x="856" y="127"/>
                  </a:cxn>
                  <a:cxn ang="0">
                    <a:pos x="858" y="180"/>
                  </a:cxn>
                  <a:cxn ang="0">
                    <a:pos x="845" y="192"/>
                  </a:cxn>
                  <a:cxn ang="0">
                    <a:pos x="853" y="227"/>
                  </a:cxn>
                  <a:cxn ang="0">
                    <a:pos x="869" y="261"/>
                  </a:cxn>
                  <a:cxn ang="0">
                    <a:pos x="869" y="421"/>
                  </a:cxn>
                  <a:cxn ang="0">
                    <a:pos x="869" y="593"/>
                  </a:cxn>
                  <a:cxn ang="0">
                    <a:pos x="869" y="740"/>
                  </a:cxn>
                  <a:cxn ang="0">
                    <a:pos x="817" y="832"/>
                  </a:cxn>
                  <a:cxn ang="0">
                    <a:pos x="715" y="783"/>
                  </a:cxn>
                  <a:cxn ang="0">
                    <a:pos x="573" y="709"/>
                  </a:cxn>
                  <a:cxn ang="0">
                    <a:pos x="433" y="635"/>
                  </a:cxn>
                  <a:cxn ang="0">
                    <a:pos x="326" y="622"/>
                  </a:cxn>
                  <a:cxn ang="0">
                    <a:pos x="297" y="620"/>
                  </a:cxn>
                  <a:cxn ang="0">
                    <a:pos x="275" y="605"/>
                  </a:cxn>
                  <a:cxn ang="0">
                    <a:pos x="222" y="595"/>
                  </a:cxn>
                  <a:cxn ang="0">
                    <a:pos x="145" y="595"/>
                  </a:cxn>
                </a:cxnLst>
                <a:rect l="0" t="0" r="r" b="b"/>
                <a:pathLst>
                  <a:path w="871" h="832">
                    <a:moveTo>
                      <a:pt x="140" y="598"/>
                    </a:moveTo>
                    <a:lnTo>
                      <a:pt x="138" y="592"/>
                    </a:lnTo>
                    <a:lnTo>
                      <a:pt x="134" y="578"/>
                    </a:lnTo>
                    <a:lnTo>
                      <a:pt x="116" y="549"/>
                    </a:lnTo>
                    <a:lnTo>
                      <a:pt x="87" y="535"/>
                    </a:lnTo>
                    <a:lnTo>
                      <a:pt x="76" y="535"/>
                    </a:lnTo>
                    <a:lnTo>
                      <a:pt x="57" y="534"/>
                    </a:lnTo>
                    <a:lnTo>
                      <a:pt x="43" y="519"/>
                    </a:lnTo>
                    <a:lnTo>
                      <a:pt x="40" y="507"/>
                    </a:lnTo>
                    <a:lnTo>
                      <a:pt x="39" y="487"/>
                    </a:lnTo>
                    <a:lnTo>
                      <a:pt x="29" y="471"/>
                    </a:lnTo>
                    <a:lnTo>
                      <a:pt x="11" y="449"/>
                    </a:lnTo>
                    <a:lnTo>
                      <a:pt x="6" y="436"/>
                    </a:lnTo>
                    <a:lnTo>
                      <a:pt x="7" y="428"/>
                    </a:lnTo>
                    <a:lnTo>
                      <a:pt x="18" y="425"/>
                    </a:lnTo>
                    <a:lnTo>
                      <a:pt x="27" y="418"/>
                    </a:lnTo>
                    <a:lnTo>
                      <a:pt x="28" y="362"/>
                    </a:lnTo>
                    <a:lnTo>
                      <a:pt x="32" y="340"/>
                    </a:lnTo>
                    <a:lnTo>
                      <a:pt x="32" y="327"/>
                    </a:lnTo>
                    <a:lnTo>
                      <a:pt x="29" y="319"/>
                    </a:lnTo>
                    <a:lnTo>
                      <a:pt x="29" y="288"/>
                    </a:lnTo>
                    <a:lnTo>
                      <a:pt x="28" y="266"/>
                    </a:lnTo>
                    <a:lnTo>
                      <a:pt x="23" y="243"/>
                    </a:lnTo>
                    <a:lnTo>
                      <a:pt x="11" y="222"/>
                    </a:lnTo>
                    <a:lnTo>
                      <a:pt x="0" y="207"/>
                    </a:lnTo>
                    <a:lnTo>
                      <a:pt x="1" y="191"/>
                    </a:lnTo>
                    <a:lnTo>
                      <a:pt x="11" y="184"/>
                    </a:lnTo>
                    <a:lnTo>
                      <a:pt x="12" y="181"/>
                    </a:lnTo>
                    <a:lnTo>
                      <a:pt x="24" y="180"/>
                    </a:lnTo>
                    <a:lnTo>
                      <a:pt x="36" y="171"/>
                    </a:lnTo>
                    <a:lnTo>
                      <a:pt x="46" y="163"/>
                    </a:lnTo>
                    <a:lnTo>
                      <a:pt x="52" y="153"/>
                    </a:lnTo>
                    <a:lnTo>
                      <a:pt x="52" y="143"/>
                    </a:lnTo>
                    <a:lnTo>
                      <a:pt x="46" y="115"/>
                    </a:lnTo>
                    <a:lnTo>
                      <a:pt x="48" y="106"/>
                    </a:lnTo>
                    <a:lnTo>
                      <a:pt x="52" y="98"/>
                    </a:lnTo>
                    <a:lnTo>
                      <a:pt x="65" y="92"/>
                    </a:lnTo>
                    <a:lnTo>
                      <a:pt x="75" y="85"/>
                    </a:lnTo>
                    <a:lnTo>
                      <a:pt x="79" y="74"/>
                    </a:lnTo>
                    <a:lnTo>
                      <a:pt x="108" y="55"/>
                    </a:lnTo>
                    <a:lnTo>
                      <a:pt x="114" y="50"/>
                    </a:lnTo>
                    <a:lnTo>
                      <a:pt x="119" y="39"/>
                    </a:lnTo>
                    <a:lnTo>
                      <a:pt x="118" y="3"/>
                    </a:lnTo>
                    <a:lnTo>
                      <a:pt x="119" y="0"/>
                    </a:lnTo>
                    <a:lnTo>
                      <a:pt x="130" y="2"/>
                    </a:lnTo>
                    <a:lnTo>
                      <a:pt x="142" y="9"/>
                    </a:lnTo>
                    <a:lnTo>
                      <a:pt x="169" y="20"/>
                    </a:lnTo>
                    <a:lnTo>
                      <a:pt x="190" y="22"/>
                    </a:lnTo>
                    <a:lnTo>
                      <a:pt x="211" y="17"/>
                    </a:lnTo>
                    <a:lnTo>
                      <a:pt x="226" y="18"/>
                    </a:lnTo>
                    <a:lnTo>
                      <a:pt x="237" y="23"/>
                    </a:lnTo>
                    <a:lnTo>
                      <a:pt x="250" y="24"/>
                    </a:lnTo>
                    <a:lnTo>
                      <a:pt x="267" y="29"/>
                    </a:lnTo>
                    <a:lnTo>
                      <a:pt x="276" y="35"/>
                    </a:lnTo>
                    <a:lnTo>
                      <a:pt x="297" y="45"/>
                    </a:lnTo>
                    <a:lnTo>
                      <a:pt x="309" y="47"/>
                    </a:lnTo>
                    <a:lnTo>
                      <a:pt x="323" y="52"/>
                    </a:lnTo>
                    <a:lnTo>
                      <a:pt x="329" y="58"/>
                    </a:lnTo>
                    <a:lnTo>
                      <a:pt x="333" y="71"/>
                    </a:lnTo>
                    <a:lnTo>
                      <a:pt x="333" y="84"/>
                    </a:lnTo>
                    <a:lnTo>
                      <a:pt x="342" y="99"/>
                    </a:lnTo>
                    <a:lnTo>
                      <a:pt x="358" y="115"/>
                    </a:lnTo>
                    <a:lnTo>
                      <a:pt x="371" y="121"/>
                    </a:lnTo>
                    <a:lnTo>
                      <a:pt x="379" y="124"/>
                    </a:lnTo>
                    <a:lnTo>
                      <a:pt x="415" y="125"/>
                    </a:lnTo>
                    <a:lnTo>
                      <a:pt x="431" y="130"/>
                    </a:lnTo>
                    <a:lnTo>
                      <a:pt x="459" y="140"/>
                    </a:lnTo>
                    <a:lnTo>
                      <a:pt x="474" y="149"/>
                    </a:lnTo>
                    <a:lnTo>
                      <a:pt x="482" y="151"/>
                    </a:lnTo>
                    <a:lnTo>
                      <a:pt x="490" y="154"/>
                    </a:lnTo>
                    <a:lnTo>
                      <a:pt x="496" y="162"/>
                    </a:lnTo>
                    <a:lnTo>
                      <a:pt x="514" y="178"/>
                    </a:lnTo>
                    <a:lnTo>
                      <a:pt x="529" y="184"/>
                    </a:lnTo>
                    <a:lnTo>
                      <a:pt x="543" y="184"/>
                    </a:lnTo>
                    <a:lnTo>
                      <a:pt x="561" y="176"/>
                    </a:lnTo>
                    <a:lnTo>
                      <a:pt x="571" y="170"/>
                    </a:lnTo>
                    <a:lnTo>
                      <a:pt x="581" y="159"/>
                    </a:lnTo>
                    <a:lnTo>
                      <a:pt x="587" y="148"/>
                    </a:lnTo>
                    <a:lnTo>
                      <a:pt x="593" y="138"/>
                    </a:lnTo>
                    <a:lnTo>
                      <a:pt x="594" y="130"/>
                    </a:lnTo>
                    <a:lnTo>
                      <a:pt x="589" y="117"/>
                    </a:lnTo>
                    <a:lnTo>
                      <a:pt x="588" y="108"/>
                    </a:lnTo>
                    <a:lnTo>
                      <a:pt x="582" y="98"/>
                    </a:lnTo>
                    <a:lnTo>
                      <a:pt x="582" y="83"/>
                    </a:lnTo>
                    <a:lnTo>
                      <a:pt x="586" y="70"/>
                    </a:lnTo>
                    <a:lnTo>
                      <a:pt x="598" y="55"/>
                    </a:lnTo>
                    <a:lnTo>
                      <a:pt x="606" y="47"/>
                    </a:lnTo>
                    <a:lnTo>
                      <a:pt x="625" y="33"/>
                    </a:lnTo>
                    <a:lnTo>
                      <a:pt x="641" y="24"/>
                    </a:lnTo>
                    <a:lnTo>
                      <a:pt x="658" y="22"/>
                    </a:lnTo>
                    <a:lnTo>
                      <a:pt x="670" y="17"/>
                    </a:lnTo>
                    <a:lnTo>
                      <a:pt x="701" y="15"/>
                    </a:lnTo>
                    <a:lnTo>
                      <a:pt x="729" y="25"/>
                    </a:lnTo>
                    <a:lnTo>
                      <a:pt x="737" y="29"/>
                    </a:lnTo>
                    <a:lnTo>
                      <a:pt x="745" y="30"/>
                    </a:lnTo>
                    <a:lnTo>
                      <a:pt x="754" y="35"/>
                    </a:lnTo>
                    <a:lnTo>
                      <a:pt x="755" y="45"/>
                    </a:lnTo>
                    <a:lnTo>
                      <a:pt x="754" y="47"/>
                    </a:lnTo>
                    <a:lnTo>
                      <a:pt x="751" y="46"/>
                    </a:lnTo>
                    <a:lnTo>
                      <a:pt x="753" y="54"/>
                    </a:lnTo>
                    <a:lnTo>
                      <a:pt x="762" y="61"/>
                    </a:lnTo>
                    <a:lnTo>
                      <a:pt x="767" y="63"/>
                    </a:lnTo>
                    <a:lnTo>
                      <a:pt x="772" y="62"/>
                    </a:lnTo>
                    <a:lnTo>
                      <a:pt x="787" y="65"/>
                    </a:lnTo>
                    <a:lnTo>
                      <a:pt x="797" y="67"/>
                    </a:lnTo>
                    <a:lnTo>
                      <a:pt x="801" y="68"/>
                    </a:lnTo>
                    <a:lnTo>
                      <a:pt x="815" y="74"/>
                    </a:lnTo>
                    <a:lnTo>
                      <a:pt x="831" y="77"/>
                    </a:lnTo>
                    <a:lnTo>
                      <a:pt x="856" y="78"/>
                    </a:lnTo>
                    <a:lnTo>
                      <a:pt x="864" y="83"/>
                    </a:lnTo>
                    <a:lnTo>
                      <a:pt x="868" y="95"/>
                    </a:lnTo>
                    <a:lnTo>
                      <a:pt x="871" y="97"/>
                    </a:lnTo>
                    <a:lnTo>
                      <a:pt x="863" y="99"/>
                    </a:lnTo>
                    <a:lnTo>
                      <a:pt x="860" y="108"/>
                    </a:lnTo>
                    <a:lnTo>
                      <a:pt x="852" y="116"/>
                    </a:lnTo>
                    <a:lnTo>
                      <a:pt x="852" y="119"/>
                    </a:lnTo>
                    <a:lnTo>
                      <a:pt x="856" y="127"/>
                    </a:lnTo>
                    <a:lnTo>
                      <a:pt x="857" y="154"/>
                    </a:lnTo>
                    <a:lnTo>
                      <a:pt x="860" y="171"/>
                    </a:lnTo>
                    <a:lnTo>
                      <a:pt x="858" y="180"/>
                    </a:lnTo>
                    <a:lnTo>
                      <a:pt x="858" y="183"/>
                    </a:lnTo>
                    <a:lnTo>
                      <a:pt x="848" y="187"/>
                    </a:lnTo>
                    <a:lnTo>
                      <a:pt x="845" y="192"/>
                    </a:lnTo>
                    <a:lnTo>
                      <a:pt x="845" y="196"/>
                    </a:lnTo>
                    <a:lnTo>
                      <a:pt x="846" y="217"/>
                    </a:lnTo>
                    <a:lnTo>
                      <a:pt x="853" y="227"/>
                    </a:lnTo>
                    <a:lnTo>
                      <a:pt x="855" y="230"/>
                    </a:lnTo>
                    <a:lnTo>
                      <a:pt x="852" y="243"/>
                    </a:lnTo>
                    <a:lnTo>
                      <a:pt x="869" y="261"/>
                    </a:lnTo>
                    <a:lnTo>
                      <a:pt x="869" y="304"/>
                    </a:lnTo>
                    <a:lnTo>
                      <a:pt x="869" y="362"/>
                    </a:lnTo>
                    <a:lnTo>
                      <a:pt x="869" y="421"/>
                    </a:lnTo>
                    <a:lnTo>
                      <a:pt x="869" y="479"/>
                    </a:lnTo>
                    <a:lnTo>
                      <a:pt x="869" y="535"/>
                    </a:lnTo>
                    <a:lnTo>
                      <a:pt x="869" y="593"/>
                    </a:lnTo>
                    <a:lnTo>
                      <a:pt x="869" y="649"/>
                    </a:lnTo>
                    <a:lnTo>
                      <a:pt x="869" y="687"/>
                    </a:lnTo>
                    <a:lnTo>
                      <a:pt x="869" y="740"/>
                    </a:lnTo>
                    <a:lnTo>
                      <a:pt x="869" y="799"/>
                    </a:lnTo>
                    <a:lnTo>
                      <a:pt x="817" y="799"/>
                    </a:lnTo>
                    <a:lnTo>
                      <a:pt x="817" y="832"/>
                    </a:lnTo>
                    <a:lnTo>
                      <a:pt x="808" y="831"/>
                    </a:lnTo>
                    <a:lnTo>
                      <a:pt x="761" y="807"/>
                    </a:lnTo>
                    <a:lnTo>
                      <a:pt x="715" y="783"/>
                    </a:lnTo>
                    <a:lnTo>
                      <a:pt x="667" y="759"/>
                    </a:lnTo>
                    <a:lnTo>
                      <a:pt x="620" y="734"/>
                    </a:lnTo>
                    <a:lnTo>
                      <a:pt x="573" y="709"/>
                    </a:lnTo>
                    <a:lnTo>
                      <a:pt x="527" y="685"/>
                    </a:lnTo>
                    <a:lnTo>
                      <a:pt x="480" y="659"/>
                    </a:lnTo>
                    <a:lnTo>
                      <a:pt x="433" y="635"/>
                    </a:lnTo>
                    <a:lnTo>
                      <a:pt x="387" y="610"/>
                    </a:lnTo>
                    <a:lnTo>
                      <a:pt x="376" y="605"/>
                    </a:lnTo>
                    <a:lnTo>
                      <a:pt x="326" y="622"/>
                    </a:lnTo>
                    <a:lnTo>
                      <a:pt x="320" y="625"/>
                    </a:lnTo>
                    <a:lnTo>
                      <a:pt x="303" y="630"/>
                    </a:lnTo>
                    <a:lnTo>
                      <a:pt x="297" y="620"/>
                    </a:lnTo>
                    <a:lnTo>
                      <a:pt x="293" y="616"/>
                    </a:lnTo>
                    <a:lnTo>
                      <a:pt x="278" y="609"/>
                    </a:lnTo>
                    <a:lnTo>
                      <a:pt x="275" y="605"/>
                    </a:lnTo>
                    <a:lnTo>
                      <a:pt x="270" y="601"/>
                    </a:lnTo>
                    <a:lnTo>
                      <a:pt x="261" y="599"/>
                    </a:lnTo>
                    <a:lnTo>
                      <a:pt x="222" y="595"/>
                    </a:lnTo>
                    <a:lnTo>
                      <a:pt x="179" y="596"/>
                    </a:lnTo>
                    <a:lnTo>
                      <a:pt x="148" y="594"/>
                    </a:lnTo>
                    <a:lnTo>
                      <a:pt x="145" y="595"/>
                    </a:lnTo>
                    <a:lnTo>
                      <a:pt x="140" y="5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18" name="Freeform 117"/>
              <p:cNvSpPr>
                <a:spLocks noChangeAspect="1"/>
              </p:cNvSpPr>
              <p:nvPr/>
            </p:nvSpPr>
            <p:spPr bwMode="gray">
              <a:xfrm>
                <a:off x="4464843" y="3192809"/>
                <a:ext cx="146050" cy="127000"/>
              </a:xfrm>
              <a:custGeom>
                <a:avLst/>
                <a:gdLst/>
                <a:ahLst/>
                <a:cxnLst>
                  <a:cxn ang="0">
                    <a:pos x="196" y="379"/>
                  </a:cxn>
                  <a:cxn ang="0">
                    <a:pos x="148" y="379"/>
                  </a:cxn>
                  <a:cxn ang="0">
                    <a:pos x="96" y="379"/>
                  </a:cxn>
                  <a:cxn ang="0">
                    <a:pos x="45" y="379"/>
                  </a:cxn>
                  <a:cxn ang="0">
                    <a:pos x="16" y="379"/>
                  </a:cxn>
                  <a:cxn ang="0">
                    <a:pos x="14" y="385"/>
                  </a:cxn>
                  <a:cxn ang="0">
                    <a:pos x="6" y="392"/>
                  </a:cxn>
                  <a:cxn ang="0">
                    <a:pos x="2" y="397"/>
                  </a:cxn>
                  <a:cxn ang="0">
                    <a:pos x="5" y="396"/>
                  </a:cxn>
                  <a:cxn ang="0">
                    <a:pos x="0" y="401"/>
                  </a:cxn>
                  <a:cxn ang="0">
                    <a:pos x="0" y="392"/>
                  </a:cxn>
                  <a:cxn ang="0">
                    <a:pos x="5" y="355"/>
                  </a:cxn>
                  <a:cxn ang="0">
                    <a:pos x="16" y="329"/>
                  </a:cxn>
                  <a:cxn ang="0">
                    <a:pos x="28" y="323"/>
                  </a:cxn>
                  <a:cxn ang="0">
                    <a:pos x="40" y="296"/>
                  </a:cxn>
                  <a:cxn ang="0">
                    <a:pos x="48" y="284"/>
                  </a:cxn>
                  <a:cxn ang="0">
                    <a:pos x="45" y="275"/>
                  </a:cxn>
                  <a:cxn ang="0">
                    <a:pos x="65" y="246"/>
                  </a:cxn>
                  <a:cxn ang="0">
                    <a:pos x="69" y="240"/>
                  </a:cxn>
                  <a:cxn ang="0">
                    <a:pos x="71" y="229"/>
                  </a:cxn>
                  <a:cxn ang="0">
                    <a:pos x="76" y="221"/>
                  </a:cxn>
                  <a:cxn ang="0">
                    <a:pos x="105" y="188"/>
                  </a:cxn>
                  <a:cxn ang="0">
                    <a:pos x="120" y="164"/>
                  </a:cxn>
                  <a:cxn ang="0">
                    <a:pos x="123" y="145"/>
                  </a:cxn>
                  <a:cxn ang="0">
                    <a:pos x="132" y="122"/>
                  </a:cxn>
                  <a:cxn ang="0">
                    <a:pos x="139" y="100"/>
                  </a:cxn>
                  <a:cxn ang="0">
                    <a:pos x="155" y="80"/>
                  </a:cxn>
                  <a:cxn ang="0">
                    <a:pos x="174" y="70"/>
                  </a:cxn>
                  <a:cxn ang="0">
                    <a:pos x="190" y="57"/>
                  </a:cxn>
                  <a:cxn ang="0">
                    <a:pos x="196" y="38"/>
                  </a:cxn>
                  <a:cxn ang="0">
                    <a:pos x="199" y="33"/>
                  </a:cxn>
                  <a:cxn ang="0">
                    <a:pos x="204" y="22"/>
                  </a:cxn>
                  <a:cxn ang="0">
                    <a:pos x="213" y="6"/>
                  </a:cxn>
                  <a:cxn ang="0">
                    <a:pos x="218" y="0"/>
                  </a:cxn>
                  <a:cxn ang="0">
                    <a:pos x="227" y="0"/>
                  </a:cxn>
                  <a:cxn ang="0">
                    <a:pos x="261" y="0"/>
                  </a:cxn>
                  <a:cxn ang="0">
                    <a:pos x="297" y="0"/>
                  </a:cxn>
                  <a:cxn ang="0">
                    <a:pos x="338" y="0"/>
                  </a:cxn>
                  <a:cxn ang="0">
                    <a:pos x="379" y="0"/>
                  </a:cxn>
                  <a:cxn ang="0">
                    <a:pos x="422" y="0"/>
                  </a:cxn>
                  <a:cxn ang="0">
                    <a:pos x="459" y="0"/>
                  </a:cxn>
                  <a:cxn ang="0">
                    <a:pos x="459" y="32"/>
                  </a:cxn>
                  <a:cxn ang="0">
                    <a:pos x="459" y="102"/>
                  </a:cxn>
                  <a:cxn ang="0">
                    <a:pos x="405" y="102"/>
                  </a:cxn>
                  <a:cxn ang="0">
                    <a:pos x="352" y="102"/>
                  </a:cxn>
                  <a:cxn ang="0">
                    <a:pos x="299" y="102"/>
                  </a:cxn>
                  <a:cxn ang="0">
                    <a:pos x="281" y="102"/>
                  </a:cxn>
                  <a:cxn ang="0">
                    <a:pos x="281" y="160"/>
                  </a:cxn>
                  <a:cxn ang="0">
                    <a:pos x="281" y="219"/>
                  </a:cxn>
                  <a:cxn ang="0">
                    <a:pos x="281" y="254"/>
                  </a:cxn>
                  <a:cxn ang="0">
                    <a:pos x="261" y="261"/>
                  </a:cxn>
                  <a:cxn ang="0">
                    <a:pos x="244" y="263"/>
                  </a:cxn>
                  <a:cxn ang="0">
                    <a:pos x="228" y="268"/>
                  </a:cxn>
                  <a:cxn ang="0">
                    <a:pos x="223" y="272"/>
                  </a:cxn>
                  <a:cxn ang="0">
                    <a:pos x="220" y="277"/>
                  </a:cxn>
                  <a:cxn ang="0">
                    <a:pos x="215" y="288"/>
                  </a:cxn>
                  <a:cxn ang="0">
                    <a:pos x="213" y="296"/>
                  </a:cxn>
                  <a:cxn ang="0">
                    <a:pos x="215" y="322"/>
                  </a:cxn>
                  <a:cxn ang="0">
                    <a:pos x="218" y="342"/>
                  </a:cxn>
                  <a:cxn ang="0">
                    <a:pos x="218" y="363"/>
                  </a:cxn>
                  <a:cxn ang="0">
                    <a:pos x="222" y="379"/>
                  </a:cxn>
                  <a:cxn ang="0">
                    <a:pos x="196" y="379"/>
                  </a:cxn>
                </a:cxnLst>
                <a:rect l="0" t="0" r="r" b="b"/>
                <a:pathLst>
                  <a:path w="459" h="401">
                    <a:moveTo>
                      <a:pt x="196" y="379"/>
                    </a:moveTo>
                    <a:lnTo>
                      <a:pt x="148" y="379"/>
                    </a:lnTo>
                    <a:lnTo>
                      <a:pt x="96" y="379"/>
                    </a:lnTo>
                    <a:lnTo>
                      <a:pt x="45" y="379"/>
                    </a:lnTo>
                    <a:lnTo>
                      <a:pt x="16" y="379"/>
                    </a:lnTo>
                    <a:lnTo>
                      <a:pt x="14" y="385"/>
                    </a:lnTo>
                    <a:lnTo>
                      <a:pt x="6" y="392"/>
                    </a:lnTo>
                    <a:lnTo>
                      <a:pt x="2" y="397"/>
                    </a:lnTo>
                    <a:lnTo>
                      <a:pt x="5" y="396"/>
                    </a:lnTo>
                    <a:lnTo>
                      <a:pt x="0" y="401"/>
                    </a:lnTo>
                    <a:lnTo>
                      <a:pt x="0" y="392"/>
                    </a:lnTo>
                    <a:lnTo>
                      <a:pt x="5" y="355"/>
                    </a:lnTo>
                    <a:lnTo>
                      <a:pt x="16" y="329"/>
                    </a:lnTo>
                    <a:lnTo>
                      <a:pt x="28" y="323"/>
                    </a:lnTo>
                    <a:lnTo>
                      <a:pt x="40" y="296"/>
                    </a:lnTo>
                    <a:lnTo>
                      <a:pt x="48" y="284"/>
                    </a:lnTo>
                    <a:lnTo>
                      <a:pt x="45" y="275"/>
                    </a:lnTo>
                    <a:lnTo>
                      <a:pt x="65" y="246"/>
                    </a:lnTo>
                    <a:lnTo>
                      <a:pt x="69" y="240"/>
                    </a:lnTo>
                    <a:lnTo>
                      <a:pt x="71" y="229"/>
                    </a:lnTo>
                    <a:lnTo>
                      <a:pt x="76" y="221"/>
                    </a:lnTo>
                    <a:lnTo>
                      <a:pt x="105" y="188"/>
                    </a:lnTo>
                    <a:lnTo>
                      <a:pt x="120" y="164"/>
                    </a:lnTo>
                    <a:lnTo>
                      <a:pt x="123" y="145"/>
                    </a:lnTo>
                    <a:lnTo>
                      <a:pt x="132" y="122"/>
                    </a:lnTo>
                    <a:lnTo>
                      <a:pt x="139" y="100"/>
                    </a:lnTo>
                    <a:lnTo>
                      <a:pt x="155" y="80"/>
                    </a:lnTo>
                    <a:lnTo>
                      <a:pt x="174" y="70"/>
                    </a:lnTo>
                    <a:lnTo>
                      <a:pt x="190" y="57"/>
                    </a:lnTo>
                    <a:lnTo>
                      <a:pt x="196" y="38"/>
                    </a:lnTo>
                    <a:lnTo>
                      <a:pt x="199" y="33"/>
                    </a:lnTo>
                    <a:lnTo>
                      <a:pt x="204" y="22"/>
                    </a:lnTo>
                    <a:lnTo>
                      <a:pt x="213" y="6"/>
                    </a:lnTo>
                    <a:lnTo>
                      <a:pt x="218" y="0"/>
                    </a:lnTo>
                    <a:lnTo>
                      <a:pt x="227" y="0"/>
                    </a:lnTo>
                    <a:lnTo>
                      <a:pt x="261" y="0"/>
                    </a:lnTo>
                    <a:lnTo>
                      <a:pt x="297" y="0"/>
                    </a:lnTo>
                    <a:lnTo>
                      <a:pt x="338" y="0"/>
                    </a:lnTo>
                    <a:lnTo>
                      <a:pt x="379" y="0"/>
                    </a:lnTo>
                    <a:lnTo>
                      <a:pt x="422" y="0"/>
                    </a:lnTo>
                    <a:lnTo>
                      <a:pt x="459" y="0"/>
                    </a:lnTo>
                    <a:lnTo>
                      <a:pt x="459" y="32"/>
                    </a:lnTo>
                    <a:lnTo>
                      <a:pt x="459" y="102"/>
                    </a:lnTo>
                    <a:lnTo>
                      <a:pt x="405" y="102"/>
                    </a:lnTo>
                    <a:lnTo>
                      <a:pt x="352" y="102"/>
                    </a:lnTo>
                    <a:lnTo>
                      <a:pt x="299" y="102"/>
                    </a:lnTo>
                    <a:lnTo>
                      <a:pt x="281" y="102"/>
                    </a:lnTo>
                    <a:lnTo>
                      <a:pt x="281" y="160"/>
                    </a:lnTo>
                    <a:lnTo>
                      <a:pt x="281" y="219"/>
                    </a:lnTo>
                    <a:lnTo>
                      <a:pt x="281" y="254"/>
                    </a:lnTo>
                    <a:lnTo>
                      <a:pt x="261" y="261"/>
                    </a:lnTo>
                    <a:lnTo>
                      <a:pt x="244" y="263"/>
                    </a:lnTo>
                    <a:lnTo>
                      <a:pt x="228" y="268"/>
                    </a:lnTo>
                    <a:lnTo>
                      <a:pt x="223" y="272"/>
                    </a:lnTo>
                    <a:lnTo>
                      <a:pt x="220" y="277"/>
                    </a:lnTo>
                    <a:lnTo>
                      <a:pt x="215" y="288"/>
                    </a:lnTo>
                    <a:lnTo>
                      <a:pt x="213" y="296"/>
                    </a:lnTo>
                    <a:lnTo>
                      <a:pt x="215" y="322"/>
                    </a:lnTo>
                    <a:lnTo>
                      <a:pt x="218" y="342"/>
                    </a:lnTo>
                    <a:lnTo>
                      <a:pt x="218" y="363"/>
                    </a:lnTo>
                    <a:lnTo>
                      <a:pt x="222" y="379"/>
                    </a:lnTo>
                    <a:lnTo>
                      <a:pt x="196" y="37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251" name="Group 367"/>
              <p:cNvGrpSpPr/>
              <p:nvPr/>
            </p:nvGrpSpPr>
            <p:grpSpPr bwMode="gray">
              <a:xfrm>
                <a:off x="4455318" y="2994372"/>
                <a:ext cx="1196974" cy="1339850"/>
                <a:chOff x="4455318" y="2994372"/>
                <a:chExt cx="1196974" cy="1339850"/>
              </a:xfrm>
              <a:grpFill/>
            </p:grpSpPr>
            <p:sp>
              <p:nvSpPr>
                <p:cNvPr id="120" name="Freeform 119"/>
                <p:cNvSpPr>
                  <a:spLocks noChangeAspect="1"/>
                </p:cNvSpPr>
                <p:nvPr/>
              </p:nvSpPr>
              <p:spPr bwMode="gray">
                <a:xfrm>
                  <a:off x="4704556" y="3497609"/>
                  <a:ext cx="77788" cy="114300"/>
                </a:xfrm>
                <a:custGeom>
                  <a:avLst/>
                  <a:gdLst/>
                  <a:ahLst/>
                  <a:cxnLst>
                    <a:cxn ang="0">
                      <a:pos x="239" y="279"/>
                    </a:cxn>
                    <a:cxn ang="0">
                      <a:pos x="215" y="252"/>
                    </a:cxn>
                    <a:cxn ang="0">
                      <a:pos x="209" y="231"/>
                    </a:cxn>
                    <a:cxn ang="0">
                      <a:pos x="209" y="188"/>
                    </a:cxn>
                    <a:cxn ang="0">
                      <a:pos x="204" y="114"/>
                    </a:cxn>
                    <a:cxn ang="0">
                      <a:pos x="200" y="95"/>
                    </a:cxn>
                    <a:cxn ang="0">
                      <a:pos x="194" y="68"/>
                    </a:cxn>
                    <a:cxn ang="0">
                      <a:pos x="187" y="48"/>
                    </a:cxn>
                    <a:cxn ang="0">
                      <a:pos x="176" y="33"/>
                    </a:cxn>
                    <a:cxn ang="0">
                      <a:pos x="166" y="21"/>
                    </a:cxn>
                    <a:cxn ang="0">
                      <a:pos x="170" y="11"/>
                    </a:cxn>
                    <a:cxn ang="0">
                      <a:pos x="172" y="5"/>
                    </a:cxn>
                    <a:cxn ang="0">
                      <a:pos x="162" y="3"/>
                    </a:cxn>
                    <a:cxn ang="0">
                      <a:pos x="145" y="3"/>
                    </a:cxn>
                    <a:cxn ang="0">
                      <a:pos x="129" y="12"/>
                    </a:cxn>
                    <a:cxn ang="0">
                      <a:pos x="86" y="6"/>
                    </a:cxn>
                    <a:cxn ang="0">
                      <a:pos x="47" y="5"/>
                    </a:cxn>
                    <a:cxn ang="0">
                      <a:pos x="19" y="8"/>
                    </a:cxn>
                    <a:cxn ang="0">
                      <a:pos x="14" y="24"/>
                    </a:cxn>
                    <a:cxn ang="0">
                      <a:pos x="20" y="35"/>
                    </a:cxn>
                    <a:cxn ang="0">
                      <a:pos x="24" y="44"/>
                    </a:cxn>
                    <a:cxn ang="0">
                      <a:pos x="25" y="65"/>
                    </a:cxn>
                    <a:cxn ang="0">
                      <a:pos x="25" y="82"/>
                    </a:cxn>
                    <a:cxn ang="0">
                      <a:pos x="28" y="95"/>
                    </a:cxn>
                    <a:cxn ang="0">
                      <a:pos x="30" y="103"/>
                    </a:cxn>
                    <a:cxn ang="0">
                      <a:pos x="25" y="111"/>
                    </a:cxn>
                    <a:cxn ang="0">
                      <a:pos x="31" y="116"/>
                    </a:cxn>
                    <a:cxn ang="0">
                      <a:pos x="41" y="159"/>
                    </a:cxn>
                    <a:cxn ang="0">
                      <a:pos x="36" y="165"/>
                    </a:cxn>
                    <a:cxn ang="0">
                      <a:pos x="28" y="171"/>
                    </a:cxn>
                    <a:cxn ang="0">
                      <a:pos x="22" y="182"/>
                    </a:cxn>
                    <a:cxn ang="0">
                      <a:pos x="14" y="204"/>
                    </a:cxn>
                    <a:cxn ang="0">
                      <a:pos x="11" y="220"/>
                    </a:cxn>
                    <a:cxn ang="0">
                      <a:pos x="1" y="234"/>
                    </a:cxn>
                    <a:cxn ang="0">
                      <a:pos x="0" y="259"/>
                    </a:cxn>
                    <a:cxn ang="0">
                      <a:pos x="11" y="295"/>
                    </a:cxn>
                    <a:cxn ang="0">
                      <a:pos x="22" y="301"/>
                    </a:cxn>
                    <a:cxn ang="0">
                      <a:pos x="27" y="315"/>
                    </a:cxn>
                    <a:cxn ang="0">
                      <a:pos x="21" y="331"/>
                    </a:cxn>
                    <a:cxn ang="0">
                      <a:pos x="11" y="328"/>
                    </a:cxn>
                    <a:cxn ang="0">
                      <a:pos x="5" y="336"/>
                    </a:cxn>
                    <a:cxn ang="0">
                      <a:pos x="67" y="356"/>
                    </a:cxn>
                    <a:cxn ang="0">
                      <a:pos x="95" y="338"/>
                    </a:cxn>
                    <a:cxn ang="0">
                      <a:pos x="137" y="328"/>
                    </a:cxn>
                    <a:cxn ang="0">
                      <a:pos x="183" y="302"/>
                    </a:cxn>
                    <a:cxn ang="0">
                      <a:pos x="196" y="300"/>
                    </a:cxn>
                    <a:cxn ang="0">
                      <a:pos x="219" y="300"/>
                    </a:cxn>
                    <a:cxn ang="0">
                      <a:pos x="240" y="283"/>
                    </a:cxn>
                  </a:cxnLst>
                  <a:rect l="0" t="0" r="r" b="b"/>
                  <a:pathLst>
                    <a:path w="242" h="356">
                      <a:moveTo>
                        <a:pt x="242" y="281"/>
                      </a:moveTo>
                      <a:lnTo>
                        <a:pt x="239" y="279"/>
                      </a:lnTo>
                      <a:lnTo>
                        <a:pt x="223" y="262"/>
                      </a:lnTo>
                      <a:lnTo>
                        <a:pt x="215" y="252"/>
                      </a:lnTo>
                      <a:lnTo>
                        <a:pt x="210" y="241"/>
                      </a:lnTo>
                      <a:lnTo>
                        <a:pt x="209" y="231"/>
                      </a:lnTo>
                      <a:lnTo>
                        <a:pt x="208" y="209"/>
                      </a:lnTo>
                      <a:lnTo>
                        <a:pt x="209" y="188"/>
                      </a:lnTo>
                      <a:lnTo>
                        <a:pt x="205" y="148"/>
                      </a:lnTo>
                      <a:lnTo>
                        <a:pt x="204" y="114"/>
                      </a:lnTo>
                      <a:lnTo>
                        <a:pt x="203" y="101"/>
                      </a:lnTo>
                      <a:lnTo>
                        <a:pt x="200" y="95"/>
                      </a:lnTo>
                      <a:lnTo>
                        <a:pt x="196" y="89"/>
                      </a:lnTo>
                      <a:lnTo>
                        <a:pt x="194" y="68"/>
                      </a:lnTo>
                      <a:lnTo>
                        <a:pt x="191" y="53"/>
                      </a:lnTo>
                      <a:lnTo>
                        <a:pt x="187" y="48"/>
                      </a:lnTo>
                      <a:lnTo>
                        <a:pt x="180" y="41"/>
                      </a:lnTo>
                      <a:lnTo>
                        <a:pt x="176" y="33"/>
                      </a:lnTo>
                      <a:lnTo>
                        <a:pt x="167" y="27"/>
                      </a:lnTo>
                      <a:lnTo>
                        <a:pt x="166" y="21"/>
                      </a:lnTo>
                      <a:lnTo>
                        <a:pt x="170" y="16"/>
                      </a:lnTo>
                      <a:lnTo>
                        <a:pt x="170" y="11"/>
                      </a:lnTo>
                      <a:lnTo>
                        <a:pt x="173" y="6"/>
                      </a:lnTo>
                      <a:lnTo>
                        <a:pt x="172" y="5"/>
                      </a:lnTo>
                      <a:lnTo>
                        <a:pt x="164" y="4"/>
                      </a:lnTo>
                      <a:lnTo>
                        <a:pt x="162" y="3"/>
                      </a:lnTo>
                      <a:lnTo>
                        <a:pt x="162" y="0"/>
                      </a:lnTo>
                      <a:lnTo>
                        <a:pt x="145" y="3"/>
                      </a:lnTo>
                      <a:lnTo>
                        <a:pt x="133" y="11"/>
                      </a:lnTo>
                      <a:lnTo>
                        <a:pt x="129" y="12"/>
                      </a:lnTo>
                      <a:lnTo>
                        <a:pt x="112" y="11"/>
                      </a:lnTo>
                      <a:lnTo>
                        <a:pt x="86" y="6"/>
                      </a:lnTo>
                      <a:lnTo>
                        <a:pt x="58" y="8"/>
                      </a:lnTo>
                      <a:lnTo>
                        <a:pt x="47" y="5"/>
                      </a:lnTo>
                      <a:lnTo>
                        <a:pt x="36" y="5"/>
                      </a:lnTo>
                      <a:lnTo>
                        <a:pt x="19" y="8"/>
                      </a:lnTo>
                      <a:lnTo>
                        <a:pt x="14" y="16"/>
                      </a:lnTo>
                      <a:lnTo>
                        <a:pt x="14" y="24"/>
                      </a:lnTo>
                      <a:lnTo>
                        <a:pt x="17" y="32"/>
                      </a:lnTo>
                      <a:lnTo>
                        <a:pt x="20" y="35"/>
                      </a:lnTo>
                      <a:lnTo>
                        <a:pt x="20" y="43"/>
                      </a:lnTo>
                      <a:lnTo>
                        <a:pt x="24" y="44"/>
                      </a:lnTo>
                      <a:lnTo>
                        <a:pt x="22" y="57"/>
                      </a:lnTo>
                      <a:lnTo>
                        <a:pt x="25" y="65"/>
                      </a:lnTo>
                      <a:lnTo>
                        <a:pt x="25" y="76"/>
                      </a:lnTo>
                      <a:lnTo>
                        <a:pt x="25" y="82"/>
                      </a:lnTo>
                      <a:lnTo>
                        <a:pt x="28" y="89"/>
                      </a:lnTo>
                      <a:lnTo>
                        <a:pt x="28" y="95"/>
                      </a:lnTo>
                      <a:lnTo>
                        <a:pt x="27" y="98"/>
                      </a:lnTo>
                      <a:lnTo>
                        <a:pt x="30" y="103"/>
                      </a:lnTo>
                      <a:lnTo>
                        <a:pt x="25" y="108"/>
                      </a:lnTo>
                      <a:lnTo>
                        <a:pt x="25" y="111"/>
                      </a:lnTo>
                      <a:lnTo>
                        <a:pt x="28" y="112"/>
                      </a:lnTo>
                      <a:lnTo>
                        <a:pt x="31" y="116"/>
                      </a:lnTo>
                      <a:lnTo>
                        <a:pt x="38" y="143"/>
                      </a:lnTo>
                      <a:lnTo>
                        <a:pt x="41" y="159"/>
                      </a:lnTo>
                      <a:lnTo>
                        <a:pt x="36" y="160"/>
                      </a:lnTo>
                      <a:lnTo>
                        <a:pt x="36" y="165"/>
                      </a:lnTo>
                      <a:lnTo>
                        <a:pt x="32" y="166"/>
                      </a:lnTo>
                      <a:lnTo>
                        <a:pt x="28" y="171"/>
                      </a:lnTo>
                      <a:lnTo>
                        <a:pt x="26" y="173"/>
                      </a:lnTo>
                      <a:lnTo>
                        <a:pt x="22" y="182"/>
                      </a:lnTo>
                      <a:lnTo>
                        <a:pt x="16" y="195"/>
                      </a:lnTo>
                      <a:lnTo>
                        <a:pt x="14" y="204"/>
                      </a:lnTo>
                      <a:lnTo>
                        <a:pt x="14" y="215"/>
                      </a:lnTo>
                      <a:lnTo>
                        <a:pt x="11" y="220"/>
                      </a:lnTo>
                      <a:lnTo>
                        <a:pt x="5" y="227"/>
                      </a:lnTo>
                      <a:lnTo>
                        <a:pt x="1" y="234"/>
                      </a:lnTo>
                      <a:lnTo>
                        <a:pt x="0" y="251"/>
                      </a:lnTo>
                      <a:lnTo>
                        <a:pt x="0" y="259"/>
                      </a:lnTo>
                      <a:lnTo>
                        <a:pt x="8" y="279"/>
                      </a:lnTo>
                      <a:lnTo>
                        <a:pt x="11" y="295"/>
                      </a:lnTo>
                      <a:lnTo>
                        <a:pt x="15" y="300"/>
                      </a:lnTo>
                      <a:lnTo>
                        <a:pt x="22" y="301"/>
                      </a:lnTo>
                      <a:lnTo>
                        <a:pt x="25" y="302"/>
                      </a:lnTo>
                      <a:lnTo>
                        <a:pt x="27" y="315"/>
                      </a:lnTo>
                      <a:lnTo>
                        <a:pt x="27" y="329"/>
                      </a:lnTo>
                      <a:lnTo>
                        <a:pt x="21" y="331"/>
                      </a:lnTo>
                      <a:lnTo>
                        <a:pt x="17" y="328"/>
                      </a:lnTo>
                      <a:lnTo>
                        <a:pt x="11" y="328"/>
                      </a:lnTo>
                      <a:lnTo>
                        <a:pt x="9" y="329"/>
                      </a:lnTo>
                      <a:lnTo>
                        <a:pt x="5" y="336"/>
                      </a:lnTo>
                      <a:lnTo>
                        <a:pt x="41" y="345"/>
                      </a:lnTo>
                      <a:lnTo>
                        <a:pt x="67" y="356"/>
                      </a:lnTo>
                      <a:lnTo>
                        <a:pt x="87" y="345"/>
                      </a:lnTo>
                      <a:lnTo>
                        <a:pt x="95" y="338"/>
                      </a:lnTo>
                      <a:lnTo>
                        <a:pt x="103" y="336"/>
                      </a:lnTo>
                      <a:lnTo>
                        <a:pt x="137" y="328"/>
                      </a:lnTo>
                      <a:lnTo>
                        <a:pt x="166" y="311"/>
                      </a:lnTo>
                      <a:lnTo>
                        <a:pt x="183" y="302"/>
                      </a:lnTo>
                      <a:lnTo>
                        <a:pt x="188" y="300"/>
                      </a:lnTo>
                      <a:lnTo>
                        <a:pt x="196" y="300"/>
                      </a:lnTo>
                      <a:lnTo>
                        <a:pt x="215" y="296"/>
                      </a:lnTo>
                      <a:lnTo>
                        <a:pt x="219" y="300"/>
                      </a:lnTo>
                      <a:lnTo>
                        <a:pt x="229" y="299"/>
                      </a:lnTo>
                      <a:lnTo>
                        <a:pt x="240" y="283"/>
                      </a:lnTo>
                      <a:lnTo>
                        <a:pt x="242" y="28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21" name="Freeform 120"/>
                <p:cNvSpPr>
                  <a:spLocks noChangeAspect="1"/>
                </p:cNvSpPr>
                <p:nvPr/>
              </p:nvSpPr>
              <p:spPr bwMode="gray">
                <a:xfrm>
                  <a:off x="4669631" y="3429347"/>
                  <a:ext cx="131763" cy="98425"/>
                </a:xfrm>
                <a:custGeom>
                  <a:avLst/>
                  <a:gdLst/>
                  <a:ahLst/>
                  <a:cxnLst>
                    <a:cxn ang="0">
                      <a:pos x="242" y="9"/>
                    </a:cxn>
                    <a:cxn ang="0">
                      <a:pos x="182" y="49"/>
                    </a:cxn>
                    <a:cxn ang="0">
                      <a:pos x="113" y="91"/>
                    </a:cxn>
                    <a:cxn ang="0">
                      <a:pos x="83" y="96"/>
                    </a:cxn>
                    <a:cxn ang="0">
                      <a:pos x="64" y="119"/>
                    </a:cxn>
                    <a:cxn ang="0">
                      <a:pos x="46" y="162"/>
                    </a:cxn>
                    <a:cxn ang="0">
                      <a:pos x="16" y="188"/>
                    </a:cxn>
                    <a:cxn ang="0">
                      <a:pos x="1" y="224"/>
                    </a:cxn>
                    <a:cxn ang="0">
                      <a:pos x="1" y="259"/>
                    </a:cxn>
                    <a:cxn ang="0">
                      <a:pos x="5" y="267"/>
                    </a:cxn>
                    <a:cxn ang="0">
                      <a:pos x="11" y="275"/>
                    </a:cxn>
                    <a:cxn ang="0">
                      <a:pos x="15" y="284"/>
                    </a:cxn>
                    <a:cxn ang="0">
                      <a:pos x="24" y="291"/>
                    </a:cxn>
                    <a:cxn ang="0">
                      <a:pos x="35" y="294"/>
                    </a:cxn>
                    <a:cxn ang="0">
                      <a:pos x="40" y="295"/>
                    </a:cxn>
                    <a:cxn ang="0">
                      <a:pos x="53" y="290"/>
                    </a:cxn>
                    <a:cxn ang="0">
                      <a:pos x="79" y="283"/>
                    </a:cxn>
                    <a:cxn ang="0">
                      <a:pos x="107" y="285"/>
                    </a:cxn>
                    <a:cxn ang="0">
                      <a:pos x="119" y="290"/>
                    </a:cxn>
                    <a:cxn ang="0">
                      <a:pos x="130" y="306"/>
                    </a:cxn>
                    <a:cxn ang="0">
                      <a:pos x="141" y="305"/>
                    </a:cxn>
                    <a:cxn ang="0">
                      <a:pos x="138" y="281"/>
                    </a:cxn>
                    <a:cxn ang="0">
                      <a:pos x="133" y="259"/>
                    </a:cxn>
                    <a:cxn ang="0">
                      <a:pos x="127" y="240"/>
                    </a:cxn>
                    <a:cxn ang="0">
                      <a:pos x="149" y="221"/>
                    </a:cxn>
                    <a:cxn ang="0">
                      <a:pos x="199" y="222"/>
                    </a:cxn>
                    <a:cxn ang="0">
                      <a:pos x="246" y="227"/>
                    </a:cxn>
                    <a:cxn ang="0">
                      <a:pos x="275" y="217"/>
                    </a:cxn>
                    <a:cxn ang="0">
                      <a:pos x="317" y="227"/>
                    </a:cxn>
                    <a:cxn ang="0">
                      <a:pos x="336" y="224"/>
                    </a:cxn>
                    <a:cxn ang="0">
                      <a:pos x="344" y="214"/>
                    </a:cxn>
                    <a:cxn ang="0">
                      <a:pos x="350" y="208"/>
                    </a:cxn>
                    <a:cxn ang="0">
                      <a:pos x="364" y="195"/>
                    </a:cxn>
                    <a:cxn ang="0">
                      <a:pos x="387" y="197"/>
                    </a:cxn>
                    <a:cxn ang="0">
                      <a:pos x="410" y="185"/>
                    </a:cxn>
                    <a:cxn ang="0">
                      <a:pos x="415" y="177"/>
                    </a:cxn>
                    <a:cxn ang="0">
                      <a:pos x="417" y="171"/>
                    </a:cxn>
                    <a:cxn ang="0">
                      <a:pos x="398" y="150"/>
                    </a:cxn>
                    <a:cxn ang="0">
                      <a:pos x="408" y="145"/>
                    </a:cxn>
                    <a:cxn ang="0">
                      <a:pos x="402" y="130"/>
                    </a:cxn>
                    <a:cxn ang="0">
                      <a:pos x="387" y="133"/>
                    </a:cxn>
                    <a:cxn ang="0">
                      <a:pos x="368" y="131"/>
                    </a:cxn>
                    <a:cxn ang="0">
                      <a:pos x="345" y="108"/>
                    </a:cxn>
                    <a:cxn ang="0">
                      <a:pos x="317" y="70"/>
                    </a:cxn>
                    <a:cxn ang="0">
                      <a:pos x="302" y="39"/>
                    </a:cxn>
                    <a:cxn ang="0">
                      <a:pos x="290" y="26"/>
                    </a:cxn>
                    <a:cxn ang="0">
                      <a:pos x="295" y="0"/>
                    </a:cxn>
                  </a:cxnLst>
                  <a:rect l="0" t="0" r="r" b="b"/>
                  <a:pathLst>
                    <a:path w="417" h="307">
                      <a:moveTo>
                        <a:pt x="295" y="0"/>
                      </a:moveTo>
                      <a:lnTo>
                        <a:pt x="262" y="1"/>
                      </a:lnTo>
                      <a:lnTo>
                        <a:pt x="242" y="9"/>
                      </a:lnTo>
                      <a:lnTo>
                        <a:pt x="234" y="12"/>
                      </a:lnTo>
                      <a:lnTo>
                        <a:pt x="219" y="25"/>
                      </a:lnTo>
                      <a:lnTo>
                        <a:pt x="182" y="49"/>
                      </a:lnTo>
                      <a:lnTo>
                        <a:pt x="170" y="65"/>
                      </a:lnTo>
                      <a:lnTo>
                        <a:pt x="151" y="79"/>
                      </a:lnTo>
                      <a:lnTo>
                        <a:pt x="113" y="91"/>
                      </a:lnTo>
                      <a:lnTo>
                        <a:pt x="101" y="93"/>
                      </a:lnTo>
                      <a:lnTo>
                        <a:pt x="89" y="95"/>
                      </a:lnTo>
                      <a:lnTo>
                        <a:pt x="83" y="96"/>
                      </a:lnTo>
                      <a:lnTo>
                        <a:pt x="74" y="102"/>
                      </a:lnTo>
                      <a:lnTo>
                        <a:pt x="69" y="108"/>
                      </a:lnTo>
                      <a:lnTo>
                        <a:pt x="64" y="119"/>
                      </a:lnTo>
                      <a:lnTo>
                        <a:pt x="60" y="134"/>
                      </a:lnTo>
                      <a:lnTo>
                        <a:pt x="53" y="152"/>
                      </a:lnTo>
                      <a:lnTo>
                        <a:pt x="46" y="162"/>
                      </a:lnTo>
                      <a:lnTo>
                        <a:pt x="30" y="174"/>
                      </a:lnTo>
                      <a:lnTo>
                        <a:pt x="20" y="183"/>
                      </a:lnTo>
                      <a:lnTo>
                        <a:pt x="16" y="188"/>
                      </a:lnTo>
                      <a:lnTo>
                        <a:pt x="11" y="197"/>
                      </a:lnTo>
                      <a:lnTo>
                        <a:pt x="10" y="206"/>
                      </a:lnTo>
                      <a:lnTo>
                        <a:pt x="1" y="224"/>
                      </a:lnTo>
                      <a:lnTo>
                        <a:pt x="0" y="235"/>
                      </a:lnTo>
                      <a:lnTo>
                        <a:pt x="0" y="248"/>
                      </a:lnTo>
                      <a:lnTo>
                        <a:pt x="1" y="259"/>
                      </a:lnTo>
                      <a:lnTo>
                        <a:pt x="4" y="260"/>
                      </a:lnTo>
                      <a:lnTo>
                        <a:pt x="4" y="262"/>
                      </a:lnTo>
                      <a:lnTo>
                        <a:pt x="5" y="267"/>
                      </a:lnTo>
                      <a:lnTo>
                        <a:pt x="6" y="268"/>
                      </a:lnTo>
                      <a:lnTo>
                        <a:pt x="8" y="269"/>
                      </a:lnTo>
                      <a:lnTo>
                        <a:pt x="11" y="275"/>
                      </a:lnTo>
                      <a:lnTo>
                        <a:pt x="14" y="276"/>
                      </a:lnTo>
                      <a:lnTo>
                        <a:pt x="15" y="279"/>
                      </a:lnTo>
                      <a:lnTo>
                        <a:pt x="15" y="284"/>
                      </a:lnTo>
                      <a:lnTo>
                        <a:pt x="19" y="284"/>
                      </a:lnTo>
                      <a:lnTo>
                        <a:pt x="22" y="287"/>
                      </a:lnTo>
                      <a:lnTo>
                        <a:pt x="24" y="291"/>
                      </a:lnTo>
                      <a:lnTo>
                        <a:pt x="31" y="295"/>
                      </a:lnTo>
                      <a:lnTo>
                        <a:pt x="31" y="294"/>
                      </a:lnTo>
                      <a:lnTo>
                        <a:pt x="35" y="294"/>
                      </a:lnTo>
                      <a:lnTo>
                        <a:pt x="37" y="291"/>
                      </a:lnTo>
                      <a:lnTo>
                        <a:pt x="38" y="291"/>
                      </a:lnTo>
                      <a:lnTo>
                        <a:pt x="40" y="295"/>
                      </a:lnTo>
                      <a:lnTo>
                        <a:pt x="47" y="298"/>
                      </a:lnTo>
                      <a:lnTo>
                        <a:pt x="51" y="296"/>
                      </a:lnTo>
                      <a:lnTo>
                        <a:pt x="53" y="290"/>
                      </a:lnTo>
                      <a:lnTo>
                        <a:pt x="59" y="289"/>
                      </a:lnTo>
                      <a:lnTo>
                        <a:pt x="67" y="286"/>
                      </a:lnTo>
                      <a:lnTo>
                        <a:pt x="79" y="283"/>
                      </a:lnTo>
                      <a:lnTo>
                        <a:pt x="89" y="280"/>
                      </a:lnTo>
                      <a:lnTo>
                        <a:pt x="96" y="280"/>
                      </a:lnTo>
                      <a:lnTo>
                        <a:pt x="107" y="285"/>
                      </a:lnTo>
                      <a:lnTo>
                        <a:pt x="112" y="280"/>
                      </a:lnTo>
                      <a:lnTo>
                        <a:pt x="113" y="280"/>
                      </a:lnTo>
                      <a:lnTo>
                        <a:pt x="119" y="290"/>
                      </a:lnTo>
                      <a:lnTo>
                        <a:pt x="124" y="291"/>
                      </a:lnTo>
                      <a:lnTo>
                        <a:pt x="125" y="296"/>
                      </a:lnTo>
                      <a:lnTo>
                        <a:pt x="130" y="306"/>
                      </a:lnTo>
                      <a:lnTo>
                        <a:pt x="133" y="307"/>
                      </a:lnTo>
                      <a:lnTo>
                        <a:pt x="139" y="307"/>
                      </a:lnTo>
                      <a:lnTo>
                        <a:pt x="141" y="305"/>
                      </a:lnTo>
                      <a:lnTo>
                        <a:pt x="138" y="298"/>
                      </a:lnTo>
                      <a:lnTo>
                        <a:pt x="138" y="292"/>
                      </a:lnTo>
                      <a:lnTo>
                        <a:pt x="138" y="281"/>
                      </a:lnTo>
                      <a:lnTo>
                        <a:pt x="135" y="273"/>
                      </a:lnTo>
                      <a:lnTo>
                        <a:pt x="137" y="260"/>
                      </a:lnTo>
                      <a:lnTo>
                        <a:pt x="133" y="259"/>
                      </a:lnTo>
                      <a:lnTo>
                        <a:pt x="133" y="251"/>
                      </a:lnTo>
                      <a:lnTo>
                        <a:pt x="130" y="248"/>
                      </a:lnTo>
                      <a:lnTo>
                        <a:pt x="127" y="240"/>
                      </a:lnTo>
                      <a:lnTo>
                        <a:pt x="128" y="232"/>
                      </a:lnTo>
                      <a:lnTo>
                        <a:pt x="132" y="224"/>
                      </a:lnTo>
                      <a:lnTo>
                        <a:pt x="149" y="221"/>
                      </a:lnTo>
                      <a:lnTo>
                        <a:pt x="160" y="221"/>
                      </a:lnTo>
                      <a:lnTo>
                        <a:pt x="171" y="224"/>
                      </a:lnTo>
                      <a:lnTo>
                        <a:pt x="199" y="222"/>
                      </a:lnTo>
                      <a:lnTo>
                        <a:pt x="225" y="227"/>
                      </a:lnTo>
                      <a:lnTo>
                        <a:pt x="242" y="228"/>
                      </a:lnTo>
                      <a:lnTo>
                        <a:pt x="246" y="227"/>
                      </a:lnTo>
                      <a:lnTo>
                        <a:pt x="258" y="219"/>
                      </a:lnTo>
                      <a:lnTo>
                        <a:pt x="275" y="216"/>
                      </a:lnTo>
                      <a:lnTo>
                        <a:pt x="275" y="217"/>
                      </a:lnTo>
                      <a:lnTo>
                        <a:pt x="310" y="222"/>
                      </a:lnTo>
                      <a:lnTo>
                        <a:pt x="313" y="227"/>
                      </a:lnTo>
                      <a:lnTo>
                        <a:pt x="317" y="227"/>
                      </a:lnTo>
                      <a:lnTo>
                        <a:pt x="320" y="225"/>
                      </a:lnTo>
                      <a:lnTo>
                        <a:pt x="334" y="225"/>
                      </a:lnTo>
                      <a:lnTo>
                        <a:pt x="336" y="224"/>
                      </a:lnTo>
                      <a:lnTo>
                        <a:pt x="339" y="220"/>
                      </a:lnTo>
                      <a:lnTo>
                        <a:pt x="343" y="220"/>
                      </a:lnTo>
                      <a:lnTo>
                        <a:pt x="344" y="214"/>
                      </a:lnTo>
                      <a:lnTo>
                        <a:pt x="347" y="211"/>
                      </a:lnTo>
                      <a:lnTo>
                        <a:pt x="348" y="210"/>
                      </a:lnTo>
                      <a:lnTo>
                        <a:pt x="350" y="208"/>
                      </a:lnTo>
                      <a:lnTo>
                        <a:pt x="354" y="209"/>
                      </a:lnTo>
                      <a:lnTo>
                        <a:pt x="361" y="197"/>
                      </a:lnTo>
                      <a:lnTo>
                        <a:pt x="364" y="195"/>
                      </a:lnTo>
                      <a:lnTo>
                        <a:pt x="370" y="195"/>
                      </a:lnTo>
                      <a:lnTo>
                        <a:pt x="379" y="199"/>
                      </a:lnTo>
                      <a:lnTo>
                        <a:pt x="387" y="197"/>
                      </a:lnTo>
                      <a:lnTo>
                        <a:pt x="393" y="199"/>
                      </a:lnTo>
                      <a:lnTo>
                        <a:pt x="398" y="197"/>
                      </a:lnTo>
                      <a:lnTo>
                        <a:pt x="410" y="185"/>
                      </a:lnTo>
                      <a:lnTo>
                        <a:pt x="412" y="182"/>
                      </a:lnTo>
                      <a:lnTo>
                        <a:pt x="412" y="181"/>
                      </a:lnTo>
                      <a:lnTo>
                        <a:pt x="415" y="177"/>
                      </a:lnTo>
                      <a:lnTo>
                        <a:pt x="417" y="172"/>
                      </a:lnTo>
                      <a:lnTo>
                        <a:pt x="417" y="170"/>
                      </a:lnTo>
                      <a:lnTo>
                        <a:pt x="417" y="171"/>
                      </a:lnTo>
                      <a:lnTo>
                        <a:pt x="406" y="161"/>
                      </a:lnTo>
                      <a:lnTo>
                        <a:pt x="399" y="154"/>
                      </a:lnTo>
                      <a:lnTo>
                        <a:pt x="398" y="150"/>
                      </a:lnTo>
                      <a:lnTo>
                        <a:pt x="399" y="146"/>
                      </a:lnTo>
                      <a:lnTo>
                        <a:pt x="403" y="145"/>
                      </a:lnTo>
                      <a:lnTo>
                        <a:pt x="408" y="145"/>
                      </a:lnTo>
                      <a:lnTo>
                        <a:pt x="409" y="142"/>
                      </a:lnTo>
                      <a:lnTo>
                        <a:pt x="408" y="140"/>
                      </a:lnTo>
                      <a:lnTo>
                        <a:pt x="402" y="130"/>
                      </a:lnTo>
                      <a:lnTo>
                        <a:pt x="396" y="127"/>
                      </a:lnTo>
                      <a:lnTo>
                        <a:pt x="392" y="128"/>
                      </a:lnTo>
                      <a:lnTo>
                        <a:pt x="387" y="133"/>
                      </a:lnTo>
                      <a:lnTo>
                        <a:pt x="382" y="134"/>
                      </a:lnTo>
                      <a:lnTo>
                        <a:pt x="379" y="134"/>
                      </a:lnTo>
                      <a:lnTo>
                        <a:pt x="368" y="131"/>
                      </a:lnTo>
                      <a:lnTo>
                        <a:pt x="360" y="127"/>
                      </a:lnTo>
                      <a:lnTo>
                        <a:pt x="349" y="114"/>
                      </a:lnTo>
                      <a:lnTo>
                        <a:pt x="345" y="108"/>
                      </a:lnTo>
                      <a:lnTo>
                        <a:pt x="339" y="93"/>
                      </a:lnTo>
                      <a:lnTo>
                        <a:pt x="334" y="84"/>
                      </a:lnTo>
                      <a:lnTo>
                        <a:pt x="317" y="70"/>
                      </a:lnTo>
                      <a:lnTo>
                        <a:pt x="305" y="55"/>
                      </a:lnTo>
                      <a:lnTo>
                        <a:pt x="301" y="48"/>
                      </a:lnTo>
                      <a:lnTo>
                        <a:pt x="302" y="39"/>
                      </a:lnTo>
                      <a:lnTo>
                        <a:pt x="301" y="37"/>
                      </a:lnTo>
                      <a:lnTo>
                        <a:pt x="291" y="28"/>
                      </a:lnTo>
                      <a:lnTo>
                        <a:pt x="290" y="26"/>
                      </a:lnTo>
                      <a:lnTo>
                        <a:pt x="293" y="16"/>
                      </a:lnTo>
                      <a:lnTo>
                        <a:pt x="294" y="5"/>
                      </a:lnTo>
                      <a:lnTo>
                        <a:pt x="29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22" name="Freeform 121"/>
                <p:cNvSpPr>
                  <a:spLocks noChangeAspect="1"/>
                </p:cNvSpPr>
                <p:nvPr/>
              </p:nvSpPr>
              <p:spPr bwMode="gray">
                <a:xfrm>
                  <a:off x="4906168" y="3469034"/>
                  <a:ext cx="133350" cy="195263"/>
                </a:xfrm>
                <a:custGeom>
                  <a:avLst/>
                  <a:gdLst/>
                  <a:ahLst/>
                  <a:cxnLst>
                    <a:cxn ang="0">
                      <a:pos x="220" y="581"/>
                    </a:cxn>
                    <a:cxn ang="0">
                      <a:pos x="170" y="579"/>
                    </a:cxn>
                    <a:cxn ang="0">
                      <a:pos x="74" y="585"/>
                    </a:cxn>
                    <a:cxn ang="0">
                      <a:pos x="79" y="536"/>
                    </a:cxn>
                    <a:cxn ang="0">
                      <a:pos x="75" y="520"/>
                    </a:cxn>
                    <a:cxn ang="0">
                      <a:pos x="63" y="502"/>
                    </a:cxn>
                    <a:cxn ang="0">
                      <a:pos x="68" y="494"/>
                    </a:cxn>
                    <a:cxn ang="0">
                      <a:pos x="58" y="484"/>
                    </a:cxn>
                    <a:cxn ang="0">
                      <a:pos x="32" y="480"/>
                    </a:cxn>
                    <a:cxn ang="0">
                      <a:pos x="11" y="456"/>
                    </a:cxn>
                    <a:cxn ang="0">
                      <a:pos x="3" y="448"/>
                    </a:cxn>
                    <a:cxn ang="0">
                      <a:pos x="7" y="432"/>
                    </a:cxn>
                    <a:cxn ang="0">
                      <a:pos x="19" y="400"/>
                    </a:cxn>
                    <a:cxn ang="0">
                      <a:pos x="39" y="358"/>
                    </a:cxn>
                    <a:cxn ang="0">
                      <a:pos x="62" y="328"/>
                    </a:cxn>
                    <a:cxn ang="0">
                      <a:pos x="101" y="323"/>
                    </a:cxn>
                    <a:cxn ang="0">
                      <a:pos x="130" y="339"/>
                    </a:cxn>
                    <a:cxn ang="0">
                      <a:pos x="143" y="350"/>
                    </a:cxn>
                    <a:cxn ang="0">
                      <a:pos x="168" y="342"/>
                    </a:cxn>
                    <a:cxn ang="0">
                      <a:pos x="198" y="280"/>
                    </a:cxn>
                    <a:cxn ang="0">
                      <a:pos x="210" y="241"/>
                    </a:cxn>
                    <a:cxn ang="0">
                      <a:pos x="238" y="217"/>
                    </a:cxn>
                    <a:cxn ang="0">
                      <a:pos x="249" y="171"/>
                    </a:cxn>
                    <a:cxn ang="0">
                      <a:pos x="263" y="131"/>
                    </a:cxn>
                    <a:cxn ang="0">
                      <a:pos x="279" y="95"/>
                    </a:cxn>
                    <a:cxn ang="0">
                      <a:pos x="307" y="77"/>
                    </a:cxn>
                    <a:cxn ang="0">
                      <a:pos x="327" y="48"/>
                    </a:cxn>
                    <a:cxn ang="0">
                      <a:pos x="323" y="23"/>
                    </a:cxn>
                    <a:cxn ang="0">
                      <a:pos x="310" y="15"/>
                    </a:cxn>
                    <a:cxn ang="0">
                      <a:pos x="332" y="0"/>
                    </a:cxn>
                    <a:cxn ang="0">
                      <a:pos x="340" y="4"/>
                    </a:cxn>
                    <a:cxn ang="0">
                      <a:pos x="355" y="48"/>
                    </a:cxn>
                    <a:cxn ang="0">
                      <a:pos x="349" y="90"/>
                    </a:cxn>
                    <a:cxn ang="0">
                      <a:pos x="374" y="140"/>
                    </a:cxn>
                    <a:cxn ang="0">
                      <a:pos x="376" y="157"/>
                    </a:cxn>
                    <a:cxn ang="0">
                      <a:pos x="337" y="154"/>
                    </a:cxn>
                    <a:cxn ang="0">
                      <a:pos x="315" y="159"/>
                    </a:cxn>
                    <a:cxn ang="0">
                      <a:pos x="311" y="192"/>
                    </a:cxn>
                    <a:cxn ang="0">
                      <a:pos x="338" y="215"/>
                    </a:cxn>
                    <a:cxn ang="0">
                      <a:pos x="360" y="230"/>
                    </a:cxn>
                    <a:cxn ang="0">
                      <a:pos x="376" y="292"/>
                    </a:cxn>
                    <a:cxn ang="0">
                      <a:pos x="370" y="323"/>
                    </a:cxn>
                    <a:cxn ang="0">
                      <a:pos x="343" y="369"/>
                    </a:cxn>
                    <a:cxn ang="0">
                      <a:pos x="335" y="407"/>
                    </a:cxn>
                    <a:cxn ang="0">
                      <a:pos x="345" y="458"/>
                    </a:cxn>
                    <a:cxn ang="0">
                      <a:pos x="390" y="528"/>
                    </a:cxn>
                    <a:cxn ang="0">
                      <a:pos x="418" y="559"/>
                    </a:cxn>
                    <a:cxn ang="0">
                      <a:pos x="413" y="615"/>
                    </a:cxn>
                    <a:cxn ang="0">
                      <a:pos x="366" y="592"/>
                    </a:cxn>
                    <a:cxn ang="0">
                      <a:pos x="264" y="585"/>
                    </a:cxn>
                  </a:cxnLst>
                  <a:rect l="0" t="0" r="r" b="b"/>
                  <a:pathLst>
                    <a:path w="420" h="615">
                      <a:moveTo>
                        <a:pt x="264" y="585"/>
                      </a:moveTo>
                      <a:lnTo>
                        <a:pt x="256" y="582"/>
                      </a:lnTo>
                      <a:lnTo>
                        <a:pt x="220" y="581"/>
                      </a:lnTo>
                      <a:lnTo>
                        <a:pt x="204" y="577"/>
                      </a:lnTo>
                      <a:lnTo>
                        <a:pt x="184" y="581"/>
                      </a:lnTo>
                      <a:lnTo>
                        <a:pt x="170" y="579"/>
                      </a:lnTo>
                      <a:lnTo>
                        <a:pt x="156" y="582"/>
                      </a:lnTo>
                      <a:lnTo>
                        <a:pt x="116" y="582"/>
                      </a:lnTo>
                      <a:lnTo>
                        <a:pt x="74" y="585"/>
                      </a:lnTo>
                      <a:lnTo>
                        <a:pt x="70" y="586"/>
                      </a:lnTo>
                      <a:lnTo>
                        <a:pt x="74" y="552"/>
                      </a:lnTo>
                      <a:lnTo>
                        <a:pt x="79" y="536"/>
                      </a:lnTo>
                      <a:lnTo>
                        <a:pt x="79" y="529"/>
                      </a:lnTo>
                      <a:lnTo>
                        <a:pt x="81" y="527"/>
                      </a:lnTo>
                      <a:lnTo>
                        <a:pt x="75" y="520"/>
                      </a:lnTo>
                      <a:lnTo>
                        <a:pt x="69" y="513"/>
                      </a:lnTo>
                      <a:lnTo>
                        <a:pt x="66" y="509"/>
                      </a:lnTo>
                      <a:lnTo>
                        <a:pt x="63" y="502"/>
                      </a:lnTo>
                      <a:lnTo>
                        <a:pt x="63" y="500"/>
                      </a:lnTo>
                      <a:lnTo>
                        <a:pt x="66" y="499"/>
                      </a:lnTo>
                      <a:lnTo>
                        <a:pt x="68" y="494"/>
                      </a:lnTo>
                      <a:lnTo>
                        <a:pt x="68" y="485"/>
                      </a:lnTo>
                      <a:lnTo>
                        <a:pt x="64" y="483"/>
                      </a:lnTo>
                      <a:lnTo>
                        <a:pt x="58" y="484"/>
                      </a:lnTo>
                      <a:lnTo>
                        <a:pt x="57" y="488"/>
                      </a:lnTo>
                      <a:lnTo>
                        <a:pt x="52" y="489"/>
                      </a:lnTo>
                      <a:lnTo>
                        <a:pt x="32" y="480"/>
                      </a:lnTo>
                      <a:lnTo>
                        <a:pt x="27" y="471"/>
                      </a:lnTo>
                      <a:lnTo>
                        <a:pt x="21" y="456"/>
                      </a:lnTo>
                      <a:lnTo>
                        <a:pt x="11" y="456"/>
                      </a:lnTo>
                      <a:lnTo>
                        <a:pt x="6" y="458"/>
                      </a:lnTo>
                      <a:lnTo>
                        <a:pt x="1" y="455"/>
                      </a:lnTo>
                      <a:lnTo>
                        <a:pt x="3" y="448"/>
                      </a:lnTo>
                      <a:lnTo>
                        <a:pt x="0" y="446"/>
                      </a:lnTo>
                      <a:lnTo>
                        <a:pt x="0" y="439"/>
                      </a:lnTo>
                      <a:lnTo>
                        <a:pt x="7" y="432"/>
                      </a:lnTo>
                      <a:lnTo>
                        <a:pt x="14" y="423"/>
                      </a:lnTo>
                      <a:lnTo>
                        <a:pt x="17" y="414"/>
                      </a:lnTo>
                      <a:lnTo>
                        <a:pt x="19" y="400"/>
                      </a:lnTo>
                      <a:lnTo>
                        <a:pt x="22" y="385"/>
                      </a:lnTo>
                      <a:lnTo>
                        <a:pt x="31" y="369"/>
                      </a:lnTo>
                      <a:lnTo>
                        <a:pt x="39" y="358"/>
                      </a:lnTo>
                      <a:lnTo>
                        <a:pt x="47" y="350"/>
                      </a:lnTo>
                      <a:lnTo>
                        <a:pt x="58" y="345"/>
                      </a:lnTo>
                      <a:lnTo>
                        <a:pt x="62" y="328"/>
                      </a:lnTo>
                      <a:lnTo>
                        <a:pt x="64" y="328"/>
                      </a:lnTo>
                      <a:lnTo>
                        <a:pt x="79" y="328"/>
                      </a:lnTo>
                      <a:lnTo>
                        <a:pt x="101" y="323"/>
                      </a:lnTo>
                      <a:lnTo>
                        <a:pt x="116" y="324"/>
                      </a:lnTo>
                      <a:lnTo>
                        <a:pt x="127" y="334"/>
                      </a:lnTo>
                      <a:lnTo>
                        <a:pt x="130" y="339"/>
                      </a:lnTo>
                      <a:lnTo>
                        <a:pt x="130" y="340"/>
                      </a:lnTo>
                      <a:lnTo>
                        <a:pt x="134" y="343"/>
                      </a:lnTo>
                      <a:lnTo>
                        <a:pt x="143" y="350"/>
                      </a:lnTo>
                      <a:lnTo>
                        <a:pt x="156" y="351"/>
                      </a:lnTo>
                      <a:lnTo>
                        <a:pt x="165" y="348"/>
                      </a:lnTo>
                      <a:lnTo>
                        <a:pt x="168" y="342"/>
                      </a:lnTo>
                      <a:lnTo>
                        <a:pt x="170" y="333"/>
                      </a:lnTo>
                      <a:lnTo>
                        <a:pt x="188" y="302"/>
                      </a:lnTo>
                      <a:lnTo>
                        <a:pt x="198" y="280"/>
                      </a:lnTo>
                      <a:lnTo>
                        <a:pt x="200" y="273"/>
                      </a:lnTo>
                      <a:lnTo>
                        <a:pt x="204" y="257"/>
                      </a:lnTo>
                      <a:lnTo>
                        <a:pt x="210" y="241"/>
                      </a:lnTo>
                      <a:lnTo>
                        <a:pt x="221" y="229"/>
                      </a:lnTo>
                      <a:lnTo>
                        <a:pt x="236" y="222"/>
                      </a:lnTo>
                      <a:lnTo>
                        <a:pt x="238" y="217"/>
                      </a:lnTo>
                      <a:lnTo>
                        <a:pt x="240" y="211"/>
                      </a:lnTo>
                      <a:lnTo>
                        <a:pt x="241" y="199"/>
                      </a:lnTo>
                      <a:lnTo>
                        <a:pt x="249" y="171"/>
                      </a:lnTo>
                      <a:lnTo>
                        <a:pt x="251" y="160"/>
                      </a:lnTo>
                      <a:lnTo>
                        <a:pt x="254" y="149"/>
                      </a:lnTo>
                      <a:lnTo>
                        <a:pt x="263" y="131"/>
                      </a:lnTo>
                      <a:lnTo>
                        <a:pt x="270" y="108"/>
                      </a:lnTo>
                      <a:lnTo>
                        <a:pt x="274" y="101"/>
                      </a:lnTo>
                      <a:lnTo>
                        <a:pt x="279" y="95"/>
                      </a:lnTo>
                      <a:lnTo>
                        <a:pt x="288" y="85"/>
                      </a:lnTo>
                      <a:lnTo>
                        <a:pt x="291" y="84"/>
                      </a:lnTo>
                      <a:lnTo>
                        <a:pt x="307" y="77"/>
                      </a:lnTo>
                      <a:lnTo>
                        <a:pt x="310" y="74"/>
                      </a:lnTo>
                      <a:lnTo>
                        <a:pt x="329" y="61"/>
                      </a:lnTo>
                      <a:lnTo>
                        <a:pt x="327" y="48"/>
                      </a:lnTo>
                      <a:lnTo>
                        <a:pt x="328" y="31"/>
                      </a:lnTo>
                      <a:lnTo>
                        <a:pt x="326" y="26"/>
                      </a:lnTo>
                      <a:lnTo>
                        <a:pt x="323" y="23"/>
                      </a:lnTo>
                      <a:lnTo>
                        <a:pt x="322" y="22"/>
                      </a:lnTo>
                      <a:lnTo>
                        <a:pt x="311" y="18"/>
                      </a:lnTo>
                      <a:lnTo>
                        <a:pt x="310" y="15"/>
                      </a:lnTo>
                      <a:lnTo>
                        <a:pt x="315" y="15"/>
                      </a:lnTo>
                      <a:lnTo>
                        <a:pt x="323" y="3"/>
                      </a:lnTo>
                      <a:lnTo>
                        <a:pt x="332" y="0"/>
                      </a:lnTo>
                      <a:lnTo>
                        <a:pt x="338" y="0"/>
                      </a:lnTo>
                      <a:lnTo>
                        <a:pt x="340" y="1"/>
                      </a:lnTo>
                      <a:lnTo>
                        <a:pt x="340" y="4"/>
                      </a:lnTo>
                      <a:lnTo>
                        <a:pt x="347" y="32"/>
                      </a:lnTo>
                      <a:lnTo>
                        <a:pt x="353" y="41"/>
                      </a:lnTo>
                      <a:lnTo>
                        <a:pt x="355" y="48"/>
                      </a:lnTo>
                      <a:lnTo>
                        <a:pt x="354" y="68"/>
                      </a:lnTo>
                      <a:lnTo>
                        <a:pt x="353" y="79"/>
                      </a:lnTo>
                      <a:lnTo>
                        <a:pt x="349" y="90"/>
                      </a:lnTo>
                      <a:lnTo>
                        <a:pt x="349" y="98"/>
                      </a:lnTo>
                      <a:lnTo>
                        <a:pt x="359" y="119"/>
                      </a:lnTo>
                      <a:lnTo>
                        <a:pt x="374" y="140"/>
                      </a:lnTo>
                      <a:lnTo>
                        <a:pt x="376" y="146"/>
                      </a:lnTo>
                      <a:lnTo>
                        <a:pt x="377" y="155"/>
                      </a:lnTo>
                      <a:lnTo>
                        <a:pt x="376" y="157"/>
                      </a:lnTo>
                      <a:lnTo>
                        <a:pt x="372" y="160"/>
                      </a:lnTo>
                      <a:lnTo>
                        <a:pt x="353" y="156"/>
                      </a:lnTo>
                      <a:lnTo>
                        <a:pt x="337" y="154"/>
                      </a:lnTo>
                      <a:lnTo>
                        <a:pt x="322" y="155"/>
                      </a:lnTo>
                      <a:lnTo>
                        <a:pt x="318" y="156"/>
                      </a:lnTo>
                      <a:lnTo>
                        <a:pt x="315" y="159"/>
                      </a:lnTo>
                      <a:lnTo>
                        <a:pt x="310" y="165"/>
                      </a:lnTo>
                      <a:lnTo>
                        <a:pt x="310" y="179"/>
                      </a:lnTo>
                      <a:lnTo>
                        <a:pt x="311" y="192"/>
                      </a:lnTo>
                      <a:lnTo>
                        <a:pt x="322" y="205"/>
                      </a:lnTo>
                      <a:lnTo>
                        <a:pt x="329" y="211"/>
                      </a:lnTo>
                      <a:lnTo>
                        <a:pt x="338" y="215"/>
                      </a:lnTo>
                      <a:lnTo>
                        <a:pt x="350" y="217"/>
                      </a:lnTo>
                      <a:lnTo>
                        <a:pt x="354" y="220"/>
                      </a:lnTo>
                      <a:lnTo>
                        <a:pt x="360" y="230"/>
                      </a:lnTo>
                      <a:lnTo>
                        <a:pt x="370" y="257"/>
                      </a:lnTo>
                      <a:lnTo>
                        <a:pt x="375" y="275"/>
                      </a:lnTo>
                      <a:lnTo>
                        <a:pt x="376" y="292"/>
                      </a:lnTo>
                      <a:lnTo>
                        <a:pt x="377" y="295"/>
                      </a:lnTo>
                      <a:lnTo>
                        <a:pt x="380" y="297"/>
                      </a:lnTo>
                      <a:lnTo>
                        <a:pt x="370" y="323"/>
                      </a:lnTo>
                      <a:lnTo>
                        <a:pt x="360" y="338"/>
                      </a:lnTo>
                      <a:lnTo>
                        <a:pt x="353" y="354"/>
                      </a:lnTo>
                      <a:lnTo>
                        <a:pt x="343" y="369"/>
                      </a:lnTo>
                      <a:lnTo>
                        <a:pt x="332" y="380"/>
                      </a:lnTo>
                      <a:lnTo>
                        <a:pt x="332" y="393"/>
                      </a:lnTo>
                      <a:lnTo>
                        <a:pt x="335" y="407"/>
                      </a:lnTo>
                      <a:lnTo>
                        <a:pt x="334" y="424"/>
                      </a:lnTo>
                      <a:lnTo>
                        <a:pt x="335" y="440"/>
                      </a:lnTo>
                      <a:lnTo>
                        <a:pt x="345" y="458"/>
                      </a:lnTo>
                      <a:lnTo>
                        <a:pt x="354" y="469"/>
                      </a:lnTo>
                      <a:lnTo>
                        <a:pt x="378" y="516"/>
                      </a:lnTo>
                      <a:lnTo>
                        <a:pt x="390" y="528"/>
                      </a:lnTo>
                      <a:lnTo>
                        <a:pt x="413" y="548"/>
                      </a:lnTo>
                      <a:lnTo>
                        <a:pt x="420" y="548"/>
                      </a:lnTo>
                      <a:lnTo>
                        <a:pt x="418" y="559"/>
                      </a:lnTo>
                      <a:lnTo>
                        <a:pt x="420" y="602"/>
                      </a:lnTo>
                      <a:lnTo>
                        <a:pt x="418" y="612"/>
                      </a:lnTo>
                      <a:lnTo>
                        <a:pt x="413" y="615"/>
                      </a:lnTo>
                      <a:lnTo>
                        <a:pt x="390" y="597"/>
                      </a:lnTo>
                      <a:lnTo>
                        <a:pt x="380" y="597"/>
                      </a:lnTo>
                      <a:lnTo>
                        <a:pt x="366" y="592"/>
                      </a:lnTo>
                      <a:lnTo>
                        <a:pt x="351" y="591"/>
                      </a:lnTo>
                      <a:lnTo>
                        <a:pt x="340" y="585"/>
                      </a:lnTo>
                      <a:lnTo>
                        <a:pt x="264" y="58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23" name="Freeform 122"/>
                <p:cNvSpPr>
                  <a:spLocks noChangeAspect="1"/>
                </p:cNvSpPr>
                <p:nvPr/>
              </p:nvSpPr>
              <p:spPr bwMode="gray">
                <a:xfrm>
                  <a:off x="4772818" y="3475384"/>
                  <a:ext cx="52388" cy="107950"/>
                </a:xfrm>
                <a:custGeom>
                  <a:avLst/>
                  <a:gdLst/>
                  <a:ahLst/>
                  <a:cxnLst>
                    <a:cxn ang="0">
                      <a:pos x="147" y="30"/>
                    </a:cxn>
                    <a:cxn ang="0">
                      <a:pos x="128" y="12"/>
                    </a:cxn>
                    <a:cxn ang="0">
                      <a:pos x="114" y="0"/>
                    </a:cxn>
                    <a:cxn ang="0">
                      <a:pos x="101" y="5"/>
                    </a:cxn>
                    <a:cxn ang="0">
                      <a:pos x="90" y="12"/>
                    </a:cxn>
                    <a:cxn ang="0">
                      <a:pos x="90" y="25"/>
                    </a:cxn>
                    <a:cxn ang="0">
                      <a:pos x="90" y="26"/>
                    </a:cxn>
                    <a:cxn ang="0">
                      <a:pos x="85" y="35"/>
                    </a:cxn>
                    <a:cxn ang="0">
                      <a:pos x="83" y="39"/>
                    </a:cxn>
                    <a:cxn ang="0">
                      <a:pos x="66" y="53"/>
                    </a:cxn>
                    <a:cxn ang="0">
                      <a:pos x="52" y="53"/>
                    </a:cxn>
                    <a:cxn ang="0">
                      <a:pos x="37" y="49"/>
                    </a:cxn>
                    <a:cxn ang="0">
                      <a:pos x="27" y="63"/>
                    </a:cxn>
                    <a:cxn ang="0">
                      <a:pos x="21" y="64"/>
                    </a:cxn>
                    <a:cxn ang="0">
                      <a:pos x="17" y="68"/>
                    </a:cxn>
                    <a:cxn ang="0">
                      <a:pos x="12" y="74"/>
                    </a:cxn>
                    <a:cxn ang="0">
                      <a:pos x="6" y="80"/>
                    </a:cxn>
                    <a:cxn ang="0">
                      <a:pos x="1" y="95"/>
                    </a:cxn>
                    <a:cxn ang="0">
                      <a:pos x="0" y="113"/>
                    </a:cxn>
                    <a:cxn ang="0">
                      <a:pos x="11" y="121"/>
                    </a:cxn>
                    <a:cxn ang="0">
                      <a:pos x="20" y="124"/>
                    </a:cxn>
                    <a:cxn ang="0">
                      <a:pos x="41" y="159"/>
                    </a:cxn>
                    <a:cxn ang="0">
                      <a:pos x="50" y="189"/>
                    </a:cxn>
                    <a:cxn ang="0">
                      <a:pos x="54" y="204"/>
                    </a:cxn>
                    <a:cxn ang="0">
                      <a:pos x="58" y="234"/>
                    </a:cxn>
                    <a:cxn ang="0">
                      <a:pos x="54" y="308"/>
                    </a:cxn>
                    <a:cxn ang="0">
                      <a:pos x="58" y="331"/>
                    </a:cxn>
                    <a:cxn ang="0">
                      <a:pos x="61" y="339"/>
                    </a:cxn>
                    <a:cxn ang="0">
                      <a:pos x="112" y="337"/>
                    </a:cxn>
                    <a:cxn ang="0">
                      <a:pos x="107" y="295"/>
                    </a:cxn>
                    <a:cxn ang="0">
                      <a:pos x="113" y="265"/>
                    </a:cxn>
                    <a:cxn ang="0">
                      <a:pos x="113" y="215"/>
                    </a:cxn>
                    <a:cxn ang="0">
                      <a:pos x="129" y="183"/>
                    </a:cxn>
                    <a:cxn ang="0">
                      <a:pos x="133" y="159"/>
                    </a:cxn>
                    <a:cxn ang="0">
                      <a:pos x="156" y="138"/>
                    </a:cxn>
                    <a:cxn ang="0">
                      <a:pos x="160" y="129"/>
                    </a:cxn>
                    <a:cxn ang="0">
                      <a:pos x="160" y="124"/>
                    </a:cxn>
                    <a:cxn ang="0">
                      <a:pos x="155" y="117"/>
                    </a:cxn>
                    <a:cxn ang="0">
                      <a:pos x="160" y="109"/>
                    </a:cxn>
                    <a:cxn ang="0">
                      <a:pos x="166" y="107"/>
                    </a:cxn>
                    <a:cxn ang="0">
                      <a:pos x="162" y="74"/>
                    </a:cxn>
                    <a:cxn ang="0">
                      <a:pos x="151" y="59"/>
                    </a:cxn>
                    <a:cxn ang="0">
                      <a:pos x="151" y="43"/>
                    </a:cxn>
                  </a:cxnLst>
                  <a:rect l="0" t="0" r="r" b="b"/>
                  <a:pathLst>
                    <a:path w="166" h="340">
                      <a:moveTo>
                        <a:pt x="156" y="37"/>
                      </a:moveTo>
                      <a:lnTo>
                        <a:pt x="147" y="30"/>
                      </a:lnTo>
                      <a:lnTo>
                        <a:pt x="140" y="25"/>
                      </a:lnTo>
                      <a:lnTo>
                        <a:pt x="128" y="12"/>
                      </a:lnTo>
                      <a:lnTo>
                        <a:pt x="117" y="1"/>
                      </a:lnTo>
                      <a:lnTo>
                        <a:pt x="114" y="0"/>
                      </a:lnTo>
                      <a:lnTo>
                        <a:pt x="106" y="4"/>
                      </a:lnTo>
                      <a:lnTo>
                        <a:pt x="101" y="5"/>
                      </a:lnTo>
                      <a:lnTo>
                        <a:pt x="90" y="8"/>
                      </a:lnTo>
                      <a:lnTo>
                        <a:pt x="90" y="12"/>
                      </a:lnTo>
                      <a:lnTo>
                        <a:pt x="97" y="21"/>
                      </a:lnTo>
                      <a:lnTo>
                        <a:pt x="90" y="25"/>
                      </a:lnTo>
                      <a:lnTo>
                        <a:pt x="90" y="24"/>
                      </a:lnTo>
                      <a:lnTo>
                        <a:pt x="90" y="26"/>
                      </a:lnTo>
                      <a:lnTo>
                        <a:pt x="88" y="31"/>
                      </a:lnTo>
                      <a:lnTo>
                        <a:pt x="85" y="35"/>
                      </a:lnTo>
                      <a:lnTo>
                        <a:pt x="85" y="36"/>
                      </a:lnTo>
                      <a:lnTo>
                        <a:pt x="83" y="39"/>
                      </a:lnTo>
                      <a:lnTo>
                        <a:pt x="71" y="51"/>
                      </a:lnTo>
                      <a:lnTo>
                        <a:pt x="66" y="53"/>
                      </a:lnTo>
                      <a:lnTo>
                        <a:pt x="60" y="51"/>
                      </a:lnTo>
                      <a:lnTo>
                        <a:pt x="52" y="53"/>
                      </a:lnTo>
                      <a:lnTo>
                        <a:pt x="43" y="49"/>
                      </a:lnTo>
                      <a:lnTo>
                        <a:pt x="37" y="49"/>
                      </a:lnTo>
                      <a:lnTo>
                        <a:pt x="34" y="51"/>
                      </a:lnTo>
                      <a:lnTo>
                        <a:pt x="27" y="63"/>
                      </a:lnTo>
                      <a:lnTo>
                        <a:pt x="23" y="62"/>
                      </a:lnTo>
                      <a:lnTo>
                        <a:pt x="21" y="64"/>
                      </a:lnTo>
                      <a:lnTo>
                        <a:pt x="20" y="65"/>
                      </a:lnTo>
                      <a:lnTo>
                        <a:pt x="17" y="68"/>
                      </a:lnTo>
                      <a:lnTo>
                        <a:pt x="16" y="74"/>
                      </a:lnTo>
                      <a:lnTo>
                        <a:pt x="12" y="74"/>
                      </a:lnTo>
                      <a:lnTo>
                        <a:pt x="9" y="78"/>
                      </a:lnTo>
                      <a:lnTo>
                        <a:pt x="6" y="80"/>
                      </a:lnTo>
                      <a:lnTo>
                        <a:pt x="5" y="87"/>
                      </a:lnTo>
                      <a:lnTo>
                        <a:pt x="1" y="95"/>
                      </a:lnTo>
                      <a:lnTo>
                        <a:pt x="0" y="105"/>
                      </a:lnTo>
                      <a:lnTo>
                        <a:pt x="0" y="113"/>
                      </a:lnTo>
                      <a:lnTo>
                        <a:pt x="5" y="117"/>
                      </a:lnTo>
                      <a:lnTo>
                        <a:pt x="11" y="121"/>
                      </a:lnTo>
                      <a:lnTo>
                        <a:pt x="15" y="121"/>
                      </a:lnTo>
                      <a:lnTo>
                        <a:pt x="20" y="124"/>
                      </a:lnTo>
                      <a:lnTo>
                        <a:pt x="32" y="139"/>
                      </a:lnTo>
                      <a:lnTo>
                        <a:pt x="41" y="159"/>
                      </a:lnTo>
                      <a:lnTo>
                        <a:pt x="47" y="180"/>
                      </a:lnTo>
                      <a:lnTo>
                        <a:pt x="50" y="189"/>
                      </a:lnTo>
                      <a:lnTo>
                        <a:pt x="52" y="195"/>
                      </a:lnTo>
                      <a:lnTo>
                        <a:pt x="54" y="204"/>
                      </a:lnTo>
                      <a:lnTo>
                        <a:pt x="56" y="215"/>
                      </a:lnTo>
                      <a:lnTo>
                        <a:pt x="58" y="234"/>
                      </a:lnTo>
                      <a:lnTo>
                        <a:pt x="58" y="285"/>
                      </a:lnTo>
                      <a:lnTo>
                        <a:pt x="54" y="308"/>
                      </a:lnTo>
                      <a:lnTo>
                        <a:pt x="54" y="318"/>
                      </a:lnTo>
                      <a:lnTo>
                        <a:pt x="58" y="331"/>
                      </a:lnTo>
                      <a:lnTo>
                        <a:pt x="60" y="338"/>
                      </a:lnTo>
                      <a:lnTo>
                        <a:pt x="61" y="339"/>
                      </a:lnTo>
                      <a:lnTo>
                        <a:pt x="68" y="340"/>
                      </a:lnTo>
                      <a:lnTo>
                        <a:pt x="112" y="337"/>
                      </a:lnTo>
                      <a:lnTo>
                        <a:pt x="109" y="334"/>
                      </a:lnTo>
                      <a:lnTo>
                        <a:pt x="107" y="295"/>
                      </a:lnTo>
                      <a:lnTo>
                        <a:pt x="108" y="286"/>
                      </a:lnTo>
                      <a:lnTo>
                        <a:pt x="113" y="265"/>
                      </a:lnTo>
                      <a:lnTo>
                        <a:pt x="112" y="235"/>
                      </a:lnTo>
                      <a:lnTo>
                        <a:pt x="113" y="215"/>
                      </a:lnTo>
                      <a:lnTo>
                        <a:pt x="117" y="203"/>
                      </a:lnTo>
                      <a:lnTo>
                        <a:pt x="129" y="183"/>
                      </a:lnTo>
                      <a:lnTo>
                        <a:pt x="130" y="168"/>
                      </a:lnTo>
                      <a:lnTo>
                        <a:pt x="133" y="159"/>
                      </a:lnTo>
                      <a:lnTo>
                        <a:pt x="141" y="149"/>
                      </a:lnTo>
                      <a:lnTo>
                        <a:pt x="156" y="138"/>
                      </a:lnTo>
                      <a:lnTo>
                        <a:pt x="156" y="132"/>
                      </a:lnTo>
                      <a:lnTo>
                        <a:pt x="160" y="129"/>
                      </a:lnTo>
                      <a:lnTo>
                        <a:pt x="160" y="128"/>
                      </a:lnTo>
                      <a:lnTo>
                        <a:pt x="160" y="124"/>
                      </a:lnTo>
                      <a:lnTo>
                        <a:pt x="155" y="119"/>
                      </a:lnTo>
                      <a:lnTo>
                        <a:pt x="155" y="117"/>
                      </a:lnTo>
                      <a:lnTo>
                        <a:pt x="157" y="111"/>
                      </a:lnTo>
                      <a:lnTo>
                        <a:pt x="160" y="109"/>
                      </a:lnTo>
                      <a:lnTo>
                        <a:pt x="165" y="109"/>
                      </a:lnTo>
                      <a:lnTo>
                        <a:pt x="166" y="107"/>
                      </a:lnTo>
                      <a:lnTo>
                        <a:pt x="166" y="89"/>
                      </a:lnTo>
                      <a:lnTo>
                        <a:pt x="162" y="74"/>
                      </a:lnTo>
                      <a:lnTo>
                        <a:pt x="161" y="69"/>
                      </a:lnTo>
                      <a:lnTo>
                        <a:pt x="151" y="59"/>
                      </a:lnTo>
                      <a:lnTo>
                        <a:pt x="150" y="54"/>
                      </a:lnTo>
                      <a:lnTo>
                        <a:pt x="151" y="43"/>
                      </a:lnTo>
                      <a:lnTo>
                        <a:pt x="156" y="3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24" name="Freeform 123"/>
                <p:cNvSpPr>
                  <a:spLocks noChangeAspect="1"/>
                </p:cNvSpPr>
                <p:nvPr/>
              </p:nvSpPr>
              <p:spPr bwMode="gray">
                <a:xfrm>
                  <a:off x="4991892" y="3275359"/>
                  <a:ext cx="187325" cy="287338"/>
                </a:xfrm>
                <a:custGeom>
                  <a:avLst/>
                  <a:gdLst/>
                  <a:ahLst/>
                  <a:cxnLst>
                    <a:cxn ang="0">
                      <a:pos x="99" y="122"/>
                    </a:cxn>
                    <a:cxn ang="0">
                      <a:pos x="106" y="143"/>
                    </a:cxn>
                    <a:cxn ang="0">
                      <a:pos x="122" y="160"/>
                    </a:cxn>
                    <a:cxn ang="0">
                      <a:pos x="117" y="276"/>
                    </a:cxn>
                    <a:cxn ang="0">
                      <a:pos x="19" y="479"/>
                    </a:cxn>
                    <a:cxn ang="0">
                      <a:pos x="13" y="502"/>
                    </a:cxn>
                    <a:cxn ang="0">
                      <a:pos x="3" y="520"/>
                    </a:cxn>
                    <a:cxn ang="0">
                      <a:pos x="30" y="534"/>
                    </a:cxn>
                    <a:cxn ang="0">
                      <a:pos x="57" y="568"/>
                    </a:cxn>
                    <a:cxn ang="0">
                      <a:pos x="83" y="571"/>
                    </a:cxn>
                    <a:cxn ang="0">
                      <a:pos x="95" y="587"/>
                    </a:cxn>
                    <a:cxn ang="0">
                      <a:pos x="68" y="608"/>
                    </a:cxn>
                    <a:cxn ang="0">
                      <a:pos x="77" y="640"/>
                    </a:cxn>
                    <a:cxn ang="0">
                      <a:pos x="84" y="676"/>
                    </a:cxn>
                    <a:cxn ang="0">
                      <a:pos x="79" y="706"/>
                    </a:cxn>
                    <a:cxn ang="0">
                      <a:pos x="106" y="754"/>
                    </a:cxn>
                    <a:cxn ang="0">
                      <a:pos x="102" y="768"/>
                    </a:cxn>
                    <a:cxn ang="0">
                      <a:pos x="52" y="763"/>
                    </a:cxn>
                    <a:cxn ang="0">
                      <a:pos x="40" y="773"/>
                    </a:cxn>
                    <a:cxn ang="0">
                      <a:pos x="52" y="813"/>
                    </a:cxn>
                    <a:cxn ang="0">
                      <a:pos x="80" y="825"/>
                    </a:cxn>
                    <a:cxn ang="0">
                      <a:pos x="100" y="865"/>
                    </a:cxn>
                    <a:cxn ang="0">
                      <a:pos x="107" y="903"/>
                    </a:cxn>
                    <a:cxn ang="0">
                      <a:pos x="122" y="902"/>
                    </a:cxn>
                    <a:cxn ang="0">
                      <a:pos x="139" y="903"/>
                    </a:cxn>
                    <a:cxn ang="0">
                      <a:pos x="167" y="892"/>
                    </a:cxn>
                    <a:cxn ang="0">
                      <a:pos x="175" y="882"/>
                    </a:cxn>
                    <a:cxn ang="0">
                      <a:pos x="185" y="889"/>
                    </a:cxn>
                    <a:cxn ang="0">
                      <a:pos x="198" y="897"/>
                    </a:cxn>
                    <a:cxn ang="0">
                      <a:pos x="215" y="888"/>
                    </a:cxn>
                    <a:cxn ang="0">
                      <a:pos x="245" y="875"/>
                    </a:cxn>
                    <a:cxn ang="0">
                      <a:pos x="267" y="871"/>
                    </a:cxn>
                    <a:cxn ang="0">
                      <a:pos x="294" y="864"/>
                    </a:cxn>
                    <a:cxn ang="0">
                      <a:pos x="306" y="857"/>
                    </a:cxn>
                    <a:cxn ang="0">
                      <a:pos x="316" y="841"/>
                    </a:cxn>
                    <a:cxn ang="0">
                      <a:pos x="307" y="827"/>
                    </a:cxn>
                    <a:cxn ang="0">
                      <a:pos x="321" y="818"/>
                    </a:cxn>
                    <a:cxn ang="0">
                      <a:pos x="354" y="814"/>
                    </a:cxn>
                    <a:cxn ang="0">
                      <a:pos x="379" y="811"/>
                    </a:cxn>
                    <a:cxn ang="0">
                      <a:pos x="393" y="807"/>
                    </a:cxn>
                    <a:cxn ang="0">
                      <a:pos x="417" y="792"/>
                    </a:cxn>
                    <a:cxn ang="0">
                      <a:pos x="440" y="763"/>
                    </a:cxn>
                    <a:cxn ang="0">
                      <a:pos x="455" y="749"/>
                    </a:cxn>
                    <a:cxn ang="0">
                      <a:pos x="467" y="720"/>
                    </a:cxn>
                    <a:cxn ang="0">
                      <a:pos x="495" y="711"/>
                    </a:cxn>
                    <a:cxn ang="0">
                      <a:pos x="524" y="701"/>
                    </a:cxn>
                    <a:cxn ang="0">
                      <a:pos x="518" y="679"/>
                    </a:cxn>
                    <a:cxn ang="0">
                      <a:pos x="498" y="640"/>
                    </a:cxn>
                    <a:cxn ang="0">
                      <a:pos x="478" y="612"/>
                    </a:cxn>
                    <a:cxn ang="0">
                      <a:pos x="470" y="597"/>
                    </a:cxn>
                    <a:cxn ang="0">
                      <a:pos x="479" y="572"/>
                    </a:cxn>
                    <a:cxn ang="0">
                      <a:pos x="484" y="544"/>
                    </a:cxn>
                    <a:cxn ang="0">
                      <a:pos x="494" y="533"/>
                    </a:cxn>
                    <a:cxn ang="0">
                      <a:pos x="509" y="494"/>
                    </a:cxn>
                    <a:cxn ang="0">
                      <a:pos x="526" y="455"/>
                    </a:cxn>
                    <a:cxn ang="0">
                      <a:pos x="542" y="443"/>
                    </a:cxn>
                    <a:cxn ang="0">
                      <a:pos x="586" y="441"/>
                    </a:cxn>
                    <a:cxn ang="0">
                      <a:pos x="588" y="283"/>
                    </a:cxn>
                    <a:cxn ang="0">
                      <a:pos x="532" y="202"/>
                    </a:cxn>
                    <a:cxn ang="0">
                      <a:pos x="391" y="129"/>
                    </a:cxn>
                    <a:cxn ang="0">
                      <a:pos x="251" y="54"/>
                    </a:cxn>
                    <a:cxn ang="0">
                      <a:pos x="147" y="0"/>
                    </a:cxn>
                    <a:cxn ang="0">
                      <a:pos x="91" y="106"/>
                    </a:cxn>
                  </a:cxnLst>
                  <a:rect l="0" t="0" r="r" b="b"/>
                  <a:pathLst>
                    <a:path w="588" h="905">
                      <a:moveTo>
                        <a:pt x="91" y="106"/>
                      </a:moveTo>
                      <a:lnTo>
                        <a:pt x="94" y="112"/>
                      </a:lnTo>
                      <a:lnTo>
                        <a:pt x="99" y="122"/>
                      </a:lnTo>
                      <a:lnTo>
                        <a:pt x="99" y="124"/>
                      </a:lnTo>
                      <a:lnTo>
                        <a:pt x="102" y="131"/>
                      </a:lnTo>
                      <a:lnTo>
                        <a:pt x="106" y="143"/>
                      </a:lnTo>
                      <a:lnTo>
                        <a:pt x="110" y="149"/>
                      </a:lnTo>
                      <a:lnTo>
                        <a:pt x="116" y="155"/>
                      </a:lnTo>
                      <a:lnTo>
                        <a:pt x="122" y="160"/>
                      </a:lnTo>
                      <a:lnTo>
                        <a:pt x="145" y="173"/>
                      </a:lnTo>
                      <a:lnTo>
                        <a:pt x="132" y="197"/>
                      </a:lnTo>
                      <a:lnTo>
                        <a:pt x="117" y="276"/>
                      </a:lnTo>
                      <a:lnTo>
                        <a:pt x="111" y="375"/>
                      </a:lnTo>
                      <a:lnTo>
                        <a:pt x="107" y="380"/>
                      </a:lnTo>
                      <a:lnTo>
                        <a:pt x="19" y="479"/>
                      </a:lnTo>
                      <a:lnTo>
                        <a:pt x="19" y="490"/>
                      </a:lnTo>
                      <a:lnTo>
                        <a:pt x="13" y="493"/>
                      </a:lnTo>
                      <a:lnTo>
                        <a:pt x="13" y="502"/>
                      </a:lnTo>
                      <a:lnTo>
                        <a:pt x="5" y="504"/>
                      </a:lnTo>
                      <a:lnTo>
                        <a:pt x="0" y="509"/>
                      </a:lnTo>
                      <a:lnTo>
                        <a:pt x="3" y="520"/>
                      </a:lnTo>
                      <a:lnTo>
                        <a:pt x="19" y="525"/>
                      </a:lnTo>
                      <a:lnTo>
                        <a:pt x="22" y="531"/>
                      </a:lnTo>
                      <a:lnTo>
                        <a:pt x="30" y="534"/>
                      </a:lnTo>
                      <a:lnTo>
                        <a:pt x="36" y="543"/>
                      </a:lnTo>
                      <a:lnTo>
                        <a:pt x="40" y="564"/>
                      </a:lnTo>
                      <a:lnTo>
                        <a:pt x="57" y="568"/>
                      </a:lnTo>
                      <a:lnTo>
                        <a:pt x="69" y="565"/>
                      </a:lnTo>
                      <a:lnTo>
                        <a:pt x="75" y="569"/>
                      </a:lnTo>
                      <a:lnTo>
                        <a:pt x="83" y="571"/>
                      </a:lnTo>
                      <a:lnTo>
                        <a:pt x="90" y="569"/>
                      </a:lnTo>
                      <a:lnTo>
                        <a:pt x="97" y="582"/>
                      </a:lnTo>
                      <a:lnTo>
                        <a:pt x="95" y="587"/>
                      </a:lnTo>
                      <a:lnTo>
                        <a:pt x="94" y="596"/>
                      </a:lnTo>
                      <a:lnTo>
                        <a:pt x="84" y="603"/>
                      </a:lnTo>
                      <a:lnTo>
                        <a:pt x="68" y="608"/>
                      </a:lnTo>
                      <a:lnTo>
                        <a:pt x="70" y="609"/>
                      </a:lnTo>
                      <a:lnTo>
                        <a:pt x="70" y="612"/>
                      </a:lnTo>
                      <a:lnTo>
                        <a:pt x="77" y="640"/>
                      </a:lnTo>
                      <a:lnTo>
                        <a:pt x="83" y="649"/>
                      </a:lnTo>
                      <a:lnTo>
                        <a:pt x="85" y="656"/>
                      </a:lnTo>
                      <a:lnTo>
                        <a:pt x="84" y="676"/>
                      </a:lnTo>
                      <a:lnTo>
                        <a:pt x="83" y="687"/>
                      </a:lnTo>
                      <a:lnTo>
                        <a:pt x="79" y="698"/>
                      </a:lnTo>
                      <a:lnTo>
                        <a:pt x="79" y="706"/>
                      </a:lnTo>
                      <a:lnTo>
                        <a:pt x="89" y="727"/>
                      </a:lnTo>
                      <a:lnTo>
                        <a:pt x="104" y="748"/>
                      </a:lnTo>
                      <a:lnTo>
                        <a:pt x="106" y="754"/>
                      </a:lnTo>
                      <a:lnTo>
                        <a:pt x="107" y="763"/>
                      </a:lnTo>
                      <a:lnTo>
                        <a:pt x="106" y="765"/>
                      </a:lnTo>
                      <a:lnTo>
                        <a:pt x="102" y="768"/>
                      </a:lnTo>
                      <a:lnTo>
                        <a:pt x="83" y="764"/>
                      </a:lnTo>
                      <a:lnTo>
                        <a:pt x="67" y="762"/>
                      </a:lnTo>
                      <a:lnTo>
                        <a:pt x="52" y="763"/>
                      </a:lnTo>
                      <a:lnTo>
                        <a:pt x="48" y="764"/>
                      </a:lnTo>
                      <a:lnTo>
                        <a:pt x="45" y="767"/>
                      </a:lnTo>
                      <a:lnTo>
                        <a:pt x="40" y="773"/>
                      </a:lnTo>
                      <a:lnTo>
                        <a:pt x="40" y="787"/>
                      </a:lnTo>
                      <a:lnTo>
                        <a:pt x="41" y="800"/>
                      </a:lnTo>
                      <a:lnTo>
                        <a:pt x="52" y="813"/>
                      </a:lnTo>
                      <a:lnTo>
                        <a:pt x="59" y="819"/>
                      </a:lnTo>
                      <a:lnTo>
                        <a:pt x="68" y="823"/>
                      </a:lnTo>
                      <a:lnTo>
                        <a:pt x="80" y="825"/>
                      </a:lnTo>
                      <a:lnTo>
                        <a:pt x="84" y="828"/>
                      </a:lnTo>
                      <a:lnTo>
                        <a:pt x="90" y="838"/>
                      </a:lnTo>
                      <a:lnTo>
                        <a:pt x="100" y="865"/>
                      </a:lnTo>
                      <a:lnTo>
                        <a:pt x="105" y="883"/>
                      </a:lnTo>
                      <a:lnTo>
                        <a:pt x="106" y="900"/>
                      </a:lnTo>
                      <a:lnTo>
                        <a:pt x="107" y="903"/>
                      </a:lnTo>
                      <a:lnTo>
                        <a:pt x="110" y="905"/>
                      </a:lnTo>
                      <a:lnTo>
                        <a:pt x="113" y="903"/>
                      </a:lnTo>
                      <a:lnTo>
                        <a:pt x="122" y="902"/>
                      </a:lnTo>
                      <a:lnTo>
                        <a:pt x="128" y="900"/>
                      </a:lnTo>
                      <a:lnTo>
                        <a:pt x="133" y="900"/>
                      </a:lnTo>
                      <a:lnTo>
                        <a:pt x="139" y="903"/>
                      </a:lnTo>
                      <a:lnTo>
                        <a:pt x="144" y="902"/>
                      </a:lnTo>
                      <a:lnTo>
                        <a:pt x="154" y="894"/>
                      </a:lnTo>
                      <a:lnTo>
                        <a:pt x="167" y="892"/>
                      </a:lnTo>
                      <a:lnTo>
                        <a:pt x="170" y="884"/>
                      </a:lnTo>
                      <a:lnTo>
                        <a:pt x="174" y="884"/>
                      </a:lnTo>
                      <a:lnTo>
                        <a:pt x="175" y="882"/>
                      </a:lnTo>
                      <a:lnTo>
                        <a:pt x="178" y="882"/>
                      </a:lnTo>
                      <a:lnTo>
                        <a:pt x="181" y="883"/>
                      </a:lnTo>
                      <a:lnTo>
                        <a:pt x="185" y="889"/>
                      </a:lnTo>
                      <a:lnTo>
                        <a:pt x="187" y="892"/>
                      </a:lnTo>
                      <a:lnTo>
                        <a:pt x="194" y="898"/>
                      </a:lnTo>
                      <a:lnTo>
                        <a:pt x="198" y="897"/>
                      </a:lnTo>
                      <a:lnTo>
                        <a:pt x="201" y="893"/>
                      </a:lnTo>
                      <a:lnTo>
                        <a:pt x="209" y="892"/>
                      </a:lnTo>
                      <a:lnTo>
                        <a:pt x="215" y="888"/>
                      </a:lnTo>
                      <a:lnTo>
                        <a:pt x="219" y="886"/>
                      </a:lnTo>
                      <a:lnTo>
                        <a:pt x="223" y="882"/>
                      </a:lnTo>
                      <a:lnTo>
                        <a:pt x="245" y="875"/>
                      </a:lnTo>
                      <a:lnTo>
                        <a:pt x="251" y="875"/>
                      </a:lnTo>
                      <a:lnTo>
                        <a:pt x="260" y="875"/>
                      </a:lnTo>
                      <a:lnTo>
                        <a:pt x="267" y="871"/>
                      </a:lnTo>
                      <a:lnTo>
                        <a:pt x="291" y="871"/>
                      </a:lnTo>
                      <a:lnTo>
                        <a:pt x="293" y="870"/>
                      </a:lnTo>
                      <a:lnTo>
                        <a:pt x="294" y="864"/>
                      </a:lnTo>
                      <a:lnTo>
                        <a:pt x="296" y="861"/>
                      </a:lnTo>
                      <a:lnTo>
                        <a:pt x="301" y="860"/>
                      </a:lnTo>
                      <a:lnTo>
                        <a:pt x="306" y="857"/>
                      </a:lnTo>
                      <a:lnTo>
                        <a:pt x="309" y="849"/>
                      </a:lnTo>
                      <a:lnTo>
                        <a:pt x="314" y="845"/>
                      </a:lnTo>
                      <a:lnTo>
                        <a:pt x="316" y="841"/>
                      </a:lnTo>
                      <a:lnTo>
                        <a:pt x="314" y="834"/>
                      </a:lnTo>
                      <a:lnTo>
                        <a:pt x="307" y="829"/>
                      </a:lnTo>
                      <a:lnTo>
                        <a:pt x="307" y="827"/>
                      </a:lnTo>
                      <a:lnTo>
                        <a:pt x="309" y="823"/>
                      </a:lnTo>
                      <a:lnTo>
                        <a:pt x="311" y="822"/>
                      </a:lnTo>
                      <a:lnTo>
                        <a:pt x="321" y="818"/>
                      </a:lnTo>
                      <a:lnTo>
                        <a:pt x="332" y="817"/>
                      </a:lnTo>
                      <a:lnTo>
                        <a:pt x="352" y="817"/>
                      </a:lnTo>
                      <a:lnTo>
                        <a:pt x="354" y="814"/>
                      </a:lnTo>
                      <a:lnTo>
                        <a:pt x="364" y="813"/>
                      </a:lnTo>
                      <a:lnTo>
                        <a:pt x="371" y="811"/>
                      </a:lnTo>
                      <a:lnTo>
                        <a:pt x="379" y="811"/>
                      </a:lnTo>
                      <a:lnTo>
                        <a:pt x="384" y="813"/>
                      </a:lnTo>
                      <a:lnTo>
                        <a:pt x="391" y="810"/>
                      </a:lnTo>
                      <a:lnTo>
                        <a:pt x="393" y="807"/>
                      </a:lnTo>
                      <a:lnTo>
                        <a:pt x="398" y="800"/>
                      </a:lnTo>
                      <a:lnTo>
                        <a:pt x="404" y="798"/>
                      </a:lnTo>
                      <a:lnTo>
                        <a:pt x="417" y="792"/>
                      </a:lnTo>
                      <a:lnTo>
                        <a:pt x="420" y="789"/>
                      </a:lnTo>
                      <a:lnTo>
                        <a:pt x="424" y="779"/>
                      </a:lnTo>
                      <a:lnTo>
                        <a:pt x="440" y="763"/>
                      </a:lnTo>
                      <a:lnTo>
                        <a:pt x="445" y="762"/>
                      </a:lnTo>
                      <a:lnTo>
                        <a:pt x="449" y="759"/>
                      </a:lnTo>
                      <a:lnTo>
                        <a:pt x="455" y="749"/>
                      </a:lnTo>
                      <a:lnTo>
                        <a:pt x="462" y="747"/>
                      </a:lnTo>
                      <a:lnTo>
                        <a:pt x="462" y="731"/>
                      </a:lnTo>
                      <a:lnTo>
                        <a:pt x="467" y="720"/>
                      </a:lnTo>
                      <a:lnTo>
                        <a:pt x="473" y="715"/>
                      </a:lnTo>
                      <a:lnTo>
                        <a:pt x="479" y="712"/>
                      </a:lnTo>
                      <a:lnTo>
                        <a:pt x="495" y="711"/>
                      </a:lnTo>
                      <a:lnTo>
                        <a:pt x="504" y="708"/>
                      </a:lnTo>
                      <a:lnTo>
                        <a:pt x="515" y="705"/>
                      </a:lnTo>
                      <a:lnTo>
                        <a:pt x="524" y="701"/>
                      </a:lnTo>
                      <a:lnTo>
                        <a:pt x="524" y="693"/>
                      </a:lnTo>
                      <a:lnTo>
                        <a:pt x="521" y="684"/>
                      </a:lnTo>
                      <a:lnTo>
                        <a:pt x="518" y="679"/>
                      </a:lnTo>
                      <a:lnTo>
                        <a:pt x="511" y="676"/>
                      </a:lnTo>
                      <a:lnTo>
                        <a:pt x="510" y="674"/>
                      </a:lnTo>
                      <a:lnTo>
                        <a:pt x="498" y="640"/>
                      </a:lnTo>
                      <a:lnTo>
                        <a:pt x="493" y="624"/>
                      </a:lnTo>
                      <a:lnTo>
                        <a:pt x="494" y="608"/>
                      </a:lnTo>
                      <a:lnTo>
                        <a:pt x="478" y="612"/>
                      </a:lnTo>
                      <a:lnTo>
                        <a:pt x="473" y="613"/>
                      </a:lnTo>
                      <a:lnTo>
                        <a:pt x="470" y="613"/>
                      </a:lnTo>
                      <a:lnTo>
                        <a:pt x="470" y="597"/>
                      </a:lnTo>
                      <a:lnTo>
                        <a:pt x="471" y="592"/>
                      </a:lnTo>
                      <a:lnTo>
                        <a:pt x="477" y="581"/>
                      </a:lnTo>
                      <a:lnTo>
                        <a:pt x="479" y="572"/>
                      </a:lnTo>
                      <a:lnTo>
                        <a:pt x="479" y="558"/>
                      </a:lnTo>
                      <a:lnTo>
                        <a:pt x="481" y="548"/>
                      </a:lnTo>
                      <a:lnTo>
                        <a:pt x="484" y="544"/>
                      </a:lnTo>
                      <a:lnTo>
                        <a:pt x="492" y="539"/>
                      </a:lnTo>
                      <a:lnTo>
                        <a:pt x="493" y="538"/>
                      </a:lnTo>
                      <a:lnTo>
                        <a:pt x="494" y="533"/>
                      </a:lnTo>
                      <a:lnTo>
                        <a:pt x="493" y="525"/>
                      </a:lnTo>
                      <a:lnTo>
                        <a:pt x="493" y="512"/>
                      </a:lnTo>
                      <a:lnTo>
                        <a:pt x="509" y="494"/>
                      </a:lnTo>
                      <a:lnTo>
                        <a:pt x="521" y="477"/>
                      </a:lnTo>
                      <a:lnTo>
                        <a:pt x="525" y="466"/>
                      </a:lnTo>
                      <a:lnTo>
                        <a:pt x="526" y="455"/>
                      </a:lnTo>
                      <a:lnTo>
                        <a:pt x="529" y="446"/>
                      </a:lnTo>
                      <a:lnTo>
                        <a:pt x="530" y="445"/>
                      </a:lnTo>
                      <a:lnTo>
                        <a:pt x="542" y="443"/>
                      </a:lnTo>
                      <a:lnTo>
                        <a:pt x="551" y="442"/>
                      </a:lnTo>
                      <a:lnTo>
                        <a:pt x="580" y="442"/>
                      </a:lnTo>
                      <a:lnTo>
                        <a:pt x="586" y="441"/>
                      </a:lnTo>
                      <a:lnTo>
                        <a:pt x="588" y="392"/>
                      </a:lnTo>
                      <a:lnTo>
                        <a:pt x="588" y="337"/>
                      </a:lnTo>
                      <a:lnTo>
                        <a:pt x="588" y="283"/>
                      </a:lnTo>
                      <a:lnTo>
                        <a:pt x="588" y="227"/>
                      </a:lnTo>
                      <a:lnTo>
                        <a:pt x="579" y="226"/>
                      </a:lnTo>
                      <a:lnTo>
                        <a:pt x="532" y="202"/>
                      </a:lnTo>
                      <a:lnTo>
                        <a:pt x="486" y="178"/>
                      </a:lnTo>
                      <a:lnTo>
                        <a:pt x="438" y="154"/>
                      </a:lnTo>
                      <a:lnTo>
                        <a:pt x="391" y="129"/>
                      </a:lnTo>
                      <a:lnTo>
                        <a:pt x="344" y="104"/>
                      </a:lnTo>
                      <a:lnTo>
                        <a:pt x="298" y="79"/>
                      </a:lnTo>
                      <a:lnTo>
                        <a:pt x="251" y="54"/>
                      </a:lnTo>
                      <a:lnTo>
                        <a:pt x="204" y="30"/>
                      </a:lnTo>
                      <a:lnTo>
                        <a:pt x="158" y="5"/>
                      </a:lnTo>
                      <a:lnTo>
                        <a:pt x="147" y="0"/>
                      </a:lnTo>
                      <a:lnTo>
                        <a:pt x="97" y="17"/>
                      </a:lnTo>
                      <a:lnTo>
                        <a:pt x="91" y="20"/>
                      </a:lnTo>
                      <a:lnTo>
                        <a:pt x="91" y="10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25" name="Freeform 124"/>
                <p:cNvSpPr>
                  <a:spLocks noChangeAspect="1"/>
                </p:cNvSpPr>
                <p:nvPr/>
              </p:nvSpPr>
              <p:spPr bwMode="gray">
                <a:xfrm>
                  <a:off x="5395117" y="3373784"/>
                  <a:ext cx="114300" cy="103188"/>
                </a:xfrm>
                <a:custGeom>
                  <a:avLst/>
                  <a:gdLst/>
                  <a:ahLst/>
                  <a:cxnLst>
                    <a:cxn ang="0">
                      <a:pos x="100" y="24"/>
                    </a:cxn>
                    <a:cxn ang="0">
                      <a:pos x="58" y="43"/>
                    </a:cxn>
                    <a:cxn ang="0">
                      <a:pos x="31" y="56"/>
                    </a:cxn>
                    <a:cxn ang="0">
                      <a:pos x="23" y="94"/>
                    </a:cxn>
                    <a:cxn ang="0">
                      <a:pos x="4" y="163"/>
                    </a:cxn>
                    <a:cxn ang="0">
                      <a:pos x="3" y="216"/>
                    </a:cxn>
                    <a:cxn ang="0">
                      <a:pos x="23" y="219"/>
                    </a:cxn>
                    <a:cxn ang="0">
                      <a:pos x="31" y="213"/>
                    </a:cxn>
                    <a:cxn ang="0">
                      <a:pos x="47" y="215"/>
                    </a:cxn>
                    <a:cxn ang="0">
                      <a:pos x="75" y="184"/>
                    </a:cxn>
                    <a:cxn ang="0">
                      <a:pos x="92" y="195"/>
                    </a:cxn>
                    <a:cxn ang="0">
                      <a:pos x="103" y="210"/>
                    </a:cxn>
                    <a:cxn ang="0">
                      <a:pos x="129" y="206"/>
                    </a:cxn>
                    <a:cxn ang="0">
                      <a:pos x="140" y="197"/>
                    </a:cxn>
                    <a:cxn ang="0">
                      <a:pos x="150" y="208"/>
                    </a:cxn>
                    <a:cxn ang="0">
                      <a:pos x="163" y="202"/>
                    </a:cxn>
                    <a:cxn ang="0">
                      <a:pos x="182" y="206"/>
                    </a:cxn>
                    <a:cxn ang="0">
                      <a:pos x="189" y="208"/>
                    </a:cxn>
                    <a:cxn ang="0">
                      <a:pos x="224" y="223"/>
                    </a:cxn>
                    <a:cxn ang="0">
                      <a:pos x="251" y="246"/>
                    </a:cxn>
                    <a:cxn ang="0">
                      <a:pos x="285" y="277"/>
                    </a:cxn>
                    <a:cxn ang="0">
                      <a:pos x="297" y="299"/>
                    </a:cxn>
                    <a:cxn ang="0">
                      <a:pos x="317" y="316"/>
                    </a:cxn>
                    <a:cxn ang="0">
                      <a:pos x="343" y="310"/>
                    </a:cxn>
                    <a:cxn ang="0">
                      <a:pos x="350" y="296"/>
                    </a:cxn>
                    <a:cxn ang="0">
                      <a:pos x="340" y="282"/>
                    </a:cxn>
                    <a:cxn ang="0">
                      <a:pos x="326" y="277"/>
                    </a:cxn>
                    <a:cxn ang="0">
                      <a:pos x="318" y="261"/>
                    </a:cxn>
                    <a:cxn ang="0">
                      <a:pos x="307" y="253"/>
                    </a:cxn>
                    <a:cxn ang="0">
                      <a:pos x="296" y="242"/>
                    </a:cxn>
                    <a:cxn ang="0">
                      <a:pos x="286" y="237"/>
                    </a:cxn>
                    <a:cxn ang="0">
                      <a:pos x="264" y="201"/>
                    </a:cxn>
                    <a:cxn ang="0">
                      <a:pos x="240" y="192"/>
                    </a:cxn>
                    <a:cxn ang="0">
                      <a:pos x="229" y="181"/>
                    </a:cxn>
                    <a:cxn ang="0">
                      <a:pos x="215" y="176"/>
                    </a:cxn>
                    <a:cxn ang="0">
                      <a:pos x="205" y="179"/>
                    </a:cxn>
                    <a:cxn ang="0">
                      <a:pos x="194" y="162"/>
                    </a:cxn>
                    <a:cxn ang="0">
                      <a:pos x="192" y="153"/>
                    </a:cxn>
                    <a:cxn ang="0">
                      <a:pos x="182" y="153"/>
                    </a:cxn>
                    <a:cxn ang="0">
                      <a:pos x="184" y="168"/>
                    </a:cxn>
                    <a:cxn ang="0">
                      <a:pos x="176" y="163"/>
                    </a:cxn>
                    <a:cxn ang="0">
                      <a:pos x="171" y="145"/>
                    </a:cxn>
                    <a:cxn ang="0">
                      <a:pos x="162" y="141"/>
                    </a:cxn>
                    <a:cxn ang="0">
                      <a:pos x="160" y="129"/>
                    </a:cxn>
                    <a:cxn ang="0">
                      <a:pos x="145" y="104"/>
                    </a:cxn>
                    <a:cxn ang="0">
                      <a:pos x="139" y="68"/>
                    </a:cxn>
                    <a:cxn ang="0">
                      <a:pos x="132" y="38"/>
                    </a:cxn>
                    <a:cxn ang="0">
                      <a:pos x="120" y="16"/>
                    </a:cxn>
                    <a:cxn ang="0">
                      <a:pos x="113" y="0"/>
                    </a:cxn>
                  </a:cxnLst>
                  <a:rect l="0" t="0" r="r" b="b"/>
                  <a:pathLst>
                    <a:path w="360" h="324">
                      <a:moveTo>
                        <a:pt x="109" y="0"/>
                      </a:moveTo>
                      <a:lnTo>
                        <a:pt x="107" y="9"/>
                      </a:lnTo>
                      <a:lnTo>
                        <a:pt x="100" y="24"/>
                      </a:lnTo>
                      <a:lnTo>
                        <a:pt x="87" y="30"/>
                      </a:lnTo>
                      <a:lnTo>
                        <a:pt x="79" y="33"/>
                      </a:lnTo>
                      <a:lnTo>
                        <a:pt x="58" y="43"/>
                      </a:lnTo>
                      <a:lnTo>
                        <a:pt x="53" y="50"/>
                      </a:lnTo>
                      <a:lnTo>
                        <a:pt x="44" y="55"/>
                      </a:lnTo>
                      <a:lnTo>
                        <a:pt x="31" y="56"/>
                      </a:lnTo>
                      <a:lnTo>
                        <a:pt x="27" y="65"/>
                      </a:lnTo>
                      <a:lnTo>
                        <a:pt x="23" y="86"/>
                      </a:lnTo>
                      <a:lnTo>
                        <a:pt x="23" y="94"/>
                      </a:lnTo>
                      <a:lnTo>
                        <a:pt x="20" y="115"/>
                      </a:lnTo>
                      <a:lnTo>
                        <a:pt x="11" y="149"/>
                      </a:lnTo>
                      <a:lnTo>
                        <a:pt x="4" y="163"/>
                      </a:lnTo>
                      <a:lnTo>
                        <a:pt x="0" y="180"/>
                      </a:lnTo>
                      <a:lnTo>
                        <a:pt x="0" y="200"/>
                      </a:lnTo>
                      <a:lnTo>
                        <a:pt x="3" y="216"/>
                      </a:lnTo>
                      <a:lnTo>
                        <a:pt x="5" y="217"/>
                      </a:lnTo>
                      <a:lnTo>
                        <a:pt x="20" y="217"/>
                      </a:lnTo>
                      <a:lnTo>
                        <a:pt x="23" y="219"/>
                      </a:lnTo>
                      <a:lnTo>
                        <a:pt x="27" y="219"/>
                      </a:lnTo>
                      <a:lnTo>
                        <a:pt x="30" y="216"/>
                      </a:lnTo>
                      <a:lnTo>
                        <a:pt x="31" y="213"/>
                      </a:lnTo>
                      <a:lnTo>
                        <a:pt x="34" y="210"/>
                      </a:lnTo>
                      <a:lnTo>
                        <a:pt x="42" y="210"/>
                      </a:lnTo>
                      <a:lnTo>
                        <a:pt x="47" y="215"/>
                      </a:lnTo>
                      <a:lnTo>
                        <a:pt x="47" y="218"/>
                      </a:lnTo>
                      <a:lnTo>
                        <a:pt x="55" y="228"/>
                      </a:lnTo>
                      <a:lnTo>
                        <a:pt x="75" y="184"/>
                      </a:lnTo>
                      <a:lnTo>
                        <a:pt x="79" y="189"/>
                      </a:lnTo>
                      <a:lnTo>
                        <a:pt x="85" y="195"/>
                      </a:lnTo>
                      <a:lnTo>
                        <a:pt x="92" y="195"/>
                      </a:lnTo>
                      <a:lnTo>
                        <a:pt x="95" y="196"/>
                      </a:lnTo>
                      <a:lnTo>
                        <a:pt x="95" y="199"/>
                      </a:lnTo>
                      <a:lnTo>
                        <a:pt x="103" y="210"/>
                      </a:lnTo>
                      <a:lnTo>
                        <a:pt x="112" y="210"/>
                      </a:lnTo>
                      <a:lnTo>
                        <a:pt x="116" y="208"/>
                      </a:lnTo>
                      <a:lnTo>
                        <a:pt x="129" y="206"/>
                      </a:lnTo>
                      <a:lnTo>
                        <a:pt x="135" y="201"/>
                      </a:lnTo>
                      <a:lnTo>
                        <a:pt x="135" y="197"/>
                      </a:lnTo>
                      <a:lnTo>
                        <a:pt x="140" y="197"/>
                      </a:lnTo>
                      <a:lnTo>
                        <a:pt x="145" y="202"/>
                      </a:lnTo>
                      <a:lnTo>
                        <a:pt x="148" y="208"/>
                      </a:lnTo>
                      <a:lnTo>
                        <a:pt x="150" y="208"/>
                      </a:lnTo>
                      <a:lnTo>
                        <a:pt x="151" y="207"/>
                      </a:lnTo>
                      <a:lnTo>
                        <a:pt x="159" y="206"/>
                      </a:lnTo>
                      <a:lnTo>
                        <a:pt x="163" y="202"/>
                      </a:lnTo>
                      <a:lnTo>
                        <a:pt x="167" y="202"/>
                      </a:lnTo>
                      <a:lnTo>
                        <a:pt x="172" y="206"/>
                      </a:lnTo>
                      <a:lnTo>
                        <a:pt x="182" y="206"/>
                      </a:lnTo>
                      <a:lnTo>
                        <a:pt x="184" y="210"/>
                      </a:lnTo>
                      <a:lnTo>
                        <a:pt x="187" y="210"/>
                      </a:lnTo>
                      <a:lnTo>
                        <a:pt x="189" y="208"/>
                      </a:lnTo>
                      <a:lnTo>
                        <a:pt x="202" y="207"/>
                      </a:lnTo>
                      <a:lnTo>
                        <a:pt x="214" y="218"/>
                      </a:lnTo>
                      <a:lnTo>
                        <a:pt x="224" y="223"/>
                      </a:lnTo>
                      <a:lnTo>
                        <a:pt x="231" y="224"/>
                      </a:lnTo>
                      <a:lnTo>
                        <a:pt x="243" y="235"/>
                      </a:lnTo>
                      <a:lnTo>
                        <a:pt x="251" y="246"/>
                      </a:lnTo>
                      <a:lnTo>
                        <a:pt x="256" y="255"/>
                      </a:lnTo>
                      <a:lnTo>
                        <a:pt x="273" y="267"/>
                      </a:lnTo>
                      <a:lnTo>
                        <a:pt x="285" y="277"/>
                      </a:lnTo>
                      <a:lnTo>
                        <a:pt x="291" y="283"/>
                      </a:lnTo>
                      <a:lnTo>
                        <a:pt x="294" y="292"/>
                      </a:lnTo>
                      <a:lnTo>
                        <a:pt x="297" y="299"/>
                      </a:lnTo>
                      <a:lnTo>
                        <a:pt x="306" y="303"/>
                      </a:lnTo>
                      <a:lnTo>
                        <a:pt x="313" y="309"/>
                      </a:lnTo>
                      <a:lnTo>
                        <a:pt x="317" y="316"/>
                      </a:lnTo>
                      <a:lnTo>
                        <a:pt x="323" y="324"/>
                      </a:lnTo>
                      <a:lnTo>
                        <a:pt x="328" y="318"/>
                      </a:lnTo>
                      <a:lnTo>
                        <a:pt x="343" y="310"/>
                      </a:lnTo>
                      <a:lnTo>
                        <a:pt x="360" y="299"/>
                      </a:lnTo>
                      <a:lnTo>
                        <a:pt x="356" y="293"/>
                      </a:lnTo>
                      <a:lnTo>
                        <a:pt x="350" y="296"/>
                      </a:lnTo>
                      <a:lnTo>
                        <a:pt x="344" y="292"/>
                      </a:lnTo>
                      <a:lnTo>
                        <a:pt x="342" y="289"/>
                      </a:lnTo>
                      <a:lnTo>
                        <a:pt x="340" y="282"/>
                      </a:lnTo>
                      <a:lnTo>
                        <a:pt x="339" y="281"/>
                      </a:lnTo>
                      <a:lnTo>
                        <a:pt x="331" y="280"/>
                      </a:lnTo>
                      <a:lnTo>
                        <a:pt x="326" y="277"/>
                      </a:lnTo>
                      <a:lnTo>
                        <a:pt x="324" y="274"/>
                      </a:lnTo>
                      <a:lnTo>
                        <a:pt x="322" y="264"/>
                      </a:lnTo>
                      <a:lnTo>
                        <a:pt x="318" y="261"/>
                      </a:lnTo>
                      <a:lnTo>
                        <a:pt x="317" y="256"/>
                      </a:lnTo>
                      <a:lnTo>
                        <a:pt x="311" y="255"/>
                      </a:lnTo>
                      <a:lnTo>
                        <a:pt x="307" y="253"/>
                      </a:lnTo>
                      <a:lnTo>
                        <a:pt x="302" y="243"/>
                      </a:lnTo>
                      <a:lnTo>
                        <a:pt x="301" y="240"/>
                      </a:lnTo>
                      <a:lnTo>
                        <a:pt x="296" y="242"/>
                      </a:lnTo>
                      <a:lnTo>
                        <a:pt x="291" y="239"/>
                      </a:lnTo>
                      <a:lnTo>
                        <a:pt x="289" y="239"/>
                      </a:lnTo>
                      <a:lnTo>
                        <a:pt x="286" y="237"/>
                      </a:lnTo>
                      <a:lnTo>
                        <a:pt x="286" y="232"/>
                      </a:lnTo>
                      <a:lnTo>
                        <a:pt x="279" y="223"/>
                      </a:lnTo>
                      <a:lnTo>
                        <a:pt x="264" y="201"/>
                      </a:lnTo>
                      <a:lnTo>
                        <a:pt x="256" y="196"/>
                      </a:lnTo>
                      <a:lnTo>
                        <a:pt x="246" y="196"/>
                      </a:lnTo>
                      <a:lnTo>
                        <a:pt x="240" y="192"/>
                      </a:lnTo>
                      <a:lnTo>
                        <a:pt x="236" y="192"/>
                      </a:lnTo>
                      <a:lnTo>
                        <a:pt x="232" y="189"/>
                      </a:lnTo>
                      <a:lnTo>
                        <a:pt x="229" y="181"/>
                      </a:lnTo>
                      <a:lnTo>
                        <a:pt x="226" y="179"/>
                      </a:lnTo>
                      <a:lnTo>
                        <a:pt x="221" y="176"/>
                      </a:lnTo>
                      <a:lnTo>
                        <a:pt x="215" y="176"/>
                      </a:lnTo>
                      <a:lnTo>
                        <a:pt x="213" y="180"/>
                      </a:lnTo>
                      <a:lnTo>
                        <a:pt x="209" y="181"/>
                      </a:lnTo>
                      <a:lnTo>
                        <a:pt x="205" y="179"/>
                      </a:lnTo>
                      <a:lnTo>
                        <a:pt x="199" y="170"/>
                      </a:lnTo>
                      <a:lnTo>
                        <a:pt x="195" y="165"/>
                      </a:lnTo>
                      <a:lnTo>
                        <a:pt x="194" y="162"/>
                      </a:lnTo>
                      <a:lnTo>
                        <a:pt x="197" y="157"/>
                      </a:lnTo>
                      <a:lnTo>
                        <a:pt x="195" y="154"/>
                      </a:lnTo>
                      <a:lnTo>
                        <a:pt x="192" y="153"/>
                      </a:lnTo>
                      <a:lnTo>
                        <a:pt x="188" y="149"/>
                      </a:lnTo>
                      <a:lnTo>
                        <a:pt x="184" y="151"/>
                      </a:lnTo>
                      <a:lnTo>
                        <a:pt x="182" y="153"/>
                      </a:lnTo>
                      <a:lnTo>
                        <a:pt x="182" y="158"/>
                      </a:lnTo>
                      <a:lnTo>
                        <a:pt x="186" y="162"/>
                      </a:lnTo>
                      <a:lnTo>
                        <a:pt x="184" y="168"/>
                      </a:lnTo>
                      <a:lnTo>
                        <a:pt x="182" y="168"/>
                      </a:lnTo>
                      <a:lnTo>
                        <a:pt x="177" y="165"/>
                      </a:lnTo>
                      <a:lnTo>
                        <a:pt x="176" y="163"/>
                      </a:lnTo>
                      <a:lnTo>
                        <a:pt x="176" y="158"/>
                      </a:lnTo>
                      <a:lnTo>
                        <a:pt x="173" y="156"/>
                      </a:lnTo>
                      <a:lnTo>
                        <a:pt x="171" y="145"/>
                      </a:lnTo>
                      <a:lnTo>
                        <a:pt x="170" y="143"/>
                      </a:lnTo>
                      <a:lnTo>
                        <a:pt x="165" y="142"/>
                      </a:lnTo>
                      <a:lnTo>
                        <a:pt x="162" y="141"/>
                      </a:lnTo>
                      <a:lnTo>
                        <a:pt x="162" y="137"/>
                      </a:lnTo>
                      <a:lnTo>
                        <a:pt x="160" y="136"/>
                      </a:lnTo>
                      <a:lnTo>
                        <a:pt x="160" y="129"/>
                      </a:lnTo>
                      <a:lnTo>
                        <a:pt x="154" y="125"/>
                      </a:lnTo>
                      <a:lnTo>
                        <a:pt x="150" y="120"/>
                      </a:lnTo>
                      <a:lnTo>
                        <a:pt x="145" y="104"/>
                      </a:lnTo>
                      <a:lnTo>
                        <a:pt x="144" y="94"/>
                      </a:lnTo>
                      <a:lnTo>
                        <a:pt x="141" y="84"/>
                      </a:lnTo>
                      <a:lnTo>
                        <a:pt x="139" y="68"/>
                      </a:lnTo>
                      <a:lnTo>
                        <a:pt x="138" y="63"/>
                      </a:lnTo>
                      <a:lnTo>
                        <a:pt x="134" y="49"/>
                      </a:lnTo>
                      <a:lnTo>
                        <a:pt x="132" y="38"/>
                      </a:lnTo>
                      <a:lnTo>
                        <a:pt x="130" y="30"/>
                      </a:lnTo>
                      <a:lnTo>
                        <a:pt x="125" y="20"/>
                      </a:lnTo>
                      <a:lnTo>
                        <a:pt x="120" y="16"/>
                      </a:lnTo>
                      <a:lnTo>
                        <a:pt x="118" y="8"/>
                      </a:lnTo>
                      <a:lnTo>
                        <a:pt x="114" y="1"/>
                      </a:lnTo>
                      <a:lnTo>
                        <a:pt x="113" y="0"/>
                      </a:lnTo>
                      <a:lnTo>
                        <a:pt x="10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26" name="Freeform 125"/>
                <p:cNvSpPr>
                  <a:spLocks noChangeAspect="1"/>
                </p:cNvSpPr>
                <p:nvPr/>
              </p:nvSpPr>
              <p:spPr bwMode="gray">
                <a:xfrm>
                  <a:off x="4548981" y="3245197"/>
                  <a:ext cx="282575" cy="269875"/>
                </a:xfrm>
                <a:custGeom>
                  <a:avLst/>
                  <a:gdLst/>
                  <a:ahLst/>
                  <a:cxnLst>
                    <a:cxn ang="0">
                      <a:pos x="727" y="243"/>
                    </a:cxn>
                    <a:cxn ang="0">
                      <a:pos x="755" y="259"/>
                    </a:cxn>
                    <a:cxn ang="0">
                      <a:pos x="780" y="281"/>
                    </a:cxn>
                    <a:cxn ang="0">
                      <a:pos x="809" y="291"/>
                    </a:cxn>
                    <a:cxn ang="0">
                      <a:pos x="839" y="303"/>
                    </a:cxn>
                    <a:cxn ang="0">
                      <a:pos x="841" y="319"/>
                    </a:cxn>
                    <a:cxn ang="0">
                      <a:pos x="840" y="336"/>
                    </a:cxn>
                    <a:cxn ang="0">
                      <a:pos x="858" y="356"/>
                    </a:cxn>
                    <a:cxn ang="0">
                      <a:pos x="890" y="346"/>
                    </a:cxn>
                    <a:cxn ang="0">
                      <a:pos x="891" y="522"/>
                    </a:cxn>
                    <a:cxn ang="0">
                      <a:pos x="861" y="550"/>
                    </a:cxn>
                    <a:cxn ang="0">
                      <a:pos x="829" y="559"/>
                    </a:cxn>
                    <a:cxn ang="0">
                      <a:pos x="674" y="582"/>
                    </a:cxn>
                    <a:cxn ang="0">
                      <a:pos x="561" y="631"/>
                    </a:cxn>
                    <a:cxn ang="0">
                      <a:pos x="468" y="677"/>
                    </a:cxn>
                    <a:cxn ang="0">
                      <a:pos x="439" y="716"/>
                    </a:cxn>
                    <a:cxn ang="0">
                      <a:pos x="395" y="770"/>
                    </a:cxn>
                    <a:cxn ang="0">
                      <a:pos x="379" y="830"/>
                    </a:cxn>
                    <a:cxn ang="0">
                      <a:pos x="361" y="835"/>
                    </a:cxn>
                    <a:cxn ang="0">
                      <a:pos x="336" y="846"/>
                    </a:cxn>
                    <a:cxn ang="0">
                      <a:pos x="325" y="828"/>
                    </a:cxn>
                    <a:cxn ang="0">
                      <a:pos x="312" y="828"/>
                    </a:cxn>
                    <a:cxn ang="0">
                      <a:pos x="299" y="831"/>
                    </a:cxn>
                    <a:cxn ang="0">
                      <a:pos x="282" y="846"/>
                    </a:cxn>
                    <a:cxn ang="0">
                      <a:pos x="266" y="844"/>
                    </a:cxn>
                    <a:cxn ang="0">
                      <a:pos x="256" y="835"/>
                    </a:cxn>
                    <a:cxn ang="0">
                      <a:pos x="239" y="840"/>
                    </a:cxn>
                    <a:cxn ang="0">
                      <a:pos x="227" y="842"/>
                    </a:cxn>
                    <a:cxn ang="0">
                      <a:pos x="210" y="806"/>
                    </a:cxn>
                    <a:cxn ang="0">
                      <a:pos x="191" y="808"/>
                    </a:cxn>
                    <a:cxn ang="0">
                      <a:pos x="201" y="792"/>
                    </a:cxn>
                    <a:cxn ang="0">
                      <a:pos x="201" y="782"/>
                    </a:cxn>
                    <a:cxn ang="0">
                      <a:pos x="183" y="767"/>
                    </a:cxn>
                    <a:cxn ang="0">
                      <a:pos x="178" y="737"/>
                    </a:cxn>
                    <a:cxn ang="0">
                      <a:pos x="170" y="721"/>
                    </a:cxn>
                    <a:cxn ang="0">
                      <a:pos x="153" y="720"/>
                    </a:cxn>
                    <a:cxn ang="0">
                      <a:pos x="136" y="743"/>
                    </a:cxn>
                    <a:cxn ang="0">
                      <a:pos x="99" y="736"/>
                    </a:cxn>
                    <a:cxn ang="0">
                      <a:pos x="78" y="750"/>
                    </a:cxn>
                    <a:cxn ang="0">
                      <a:pos x="52" y="747"/>
                    </a:cxn>
                    <a:cxn ang="0">
                      <a:pos x="43" y="732"/>
                    </a:cxn>
                    <a:cxn ang="0">
                      <a:pos x="44" y="717"/>
                    </a:cxn>
                    <a:cxn ang="0">
                      <a:pos x="45" y="697"/>
                    </a:cxn>
                    <a:cxn ang="0">
                      <a:pos x="36" y="682"/>
                    </a:cxn>
                    <a:cxn ang="0">
                      <a:pos x="24" y="673"/>
                    </a:cxn>
                    <a:cxn ang="0">
                      <a:pos x="9" y="652"/>
                    </a:cxn>
                    <a:cxn ang="0">
                      <a:pos x="9" y="621"/>
                    </a:cxn>
                    <a:cxn ang="0">
                      <a:pos x="1" y="608"/>
                    </a:cxn>
                    <a:cxn ang="0">
                      <a:pos x="30" y="554"/>
                    </a:cxn>
                    <a:cxn ang="0">
                      <a:pos x="45" y="533"/>
                    </a:cxn>
                    <a:cxn ang="0">
                      <a:pos x="84" y="572"/>
                    </a:cxn>
                    <a:cxn ang="0">
                      <a:pos x="344" y="555"/>
                    </a:cxn>
                    <a:cxn ang="0">
                      <a:pos x="341" y="389"/>
                    </a:cxn>
                    <a:cxn ang="0">
                      <a:pos x="313" y="114"/>
                    </a:cxn>
                  </a:cxnLst>
                  <a:rect l="0" t="0" r="r" b="b"/>
                  <a:pathLst>
                    <a:path w="891" h="851">
                      <a:moveTo>
                        <a:pt x="462" y="44"/>
                      </a:moveTo>
                      <a:lnTo>
                        <a:pt x="724" y="226"/>
                      </a:lnTo>
                      <a:lnTo>
                        <a:pt x="724" y="231"/>
                      </a:lnTo>
                      <a:lnTo>
                        <a:pt x="728" y="234"/>
                      </a:lnTo>
                      <a:lnTo>
                        <a:pt x="727" y="243"/>
                      </a:lnTo>
                      <a:lnTo>
                        <a:pt x="728" y="247"/>
                      </a:lnTo>
                      <a:lnTo>
                        <a:pt x="734" y="250"/>
                      </a:lnTo>
                      <a:lnTo>
                        <a:pt x="742" y="252"/>
                      </a:lnTo>
                      <a:lnTo>
                        <a:pt x="753" y="258"/>
                      </a:lnTo>
                      <a:lnTo>
                        <a:pt x="755" y="259"/>
                      </a:lnTo>
                      <a:lnTo>
                        <a:pt x="756" y="265"/>
                      </a:lnTo>
                      <a:lnTo>
                        <a:pt x="758" y="270"/>
                      </a:lnTo>
                      <a:lnTo>
                        <a:pt x="765" y="276"/>
                      </a:lnTo>
                      <a:lnTo>
                        <a:pt x="770" y="279"/>
                      </a:lnTo>
                      <a:lnTo>
                        <a:pt x="780" y="281"/>
                      </a:lnTo>
                      <a:lnTo>
                        <a:pt x="788" y="280"/>
                      </a:lnTo>
                      <a:lnTo>
                        <a:pt x="791" y="281"/>
                      </a:lnTo>
                      <a:lnTo>
                        <a:pt x="794" y="288"/>
                      </a:lnTo>
                      <a:lnTo>
                        <a:pt x="798" y="291"/>
                      </a:lnTo>
                      <a:lnTo>
                        <a:pt x="809" y="291"/>
                      </a:lnTo>
                      <a:lnTo>
                        <a:pt x="813" y="293"/>
                      </a:lnTo>
                      <a:lnTo>
                        <a:pt x="818" y="293"/>
                      </a:lnTo>
                      <a:lnTo>
                        <a:pt x="826" y="298"/>
                      </a:lnTo>
                      <a:lnTo>
                        <a:pt x="835" y="301"/>
                      </a:lnTo>
                      <a:lnTo>
                        <a:pt x="839" y="303"/>
                      </a:lnTo>
                      <a:lnTo>
                        <a:pt x="840" y="307"/>
                      </a:lnTo>
                      <a:lnTo>
                        <a:pt x="841" y="307"/>
                      </a:lnTo>
                      <a:lnTo>
                        <a:pt x="842" y="313"/>
                      </a:lnTo>
                      <a:lnTo>
                        <a:pt x="841" y="315"/>
                      </a:lnTo>
                      <a:lnTo>
                        <a:pt x="841" y="319"/>
                      </a:lnTo>
                      <a:lnTo>
                        <a:pt x="844" y="324"/>
                      </a:lnTo>
                      <a:lnTo>
                        <a:pt x="844" y="325"/>
                      </a:lnTo>
                      <a:lnTo>
                        <a:pt x="840" y="328"/>
                      </a:lnTo>
                      <a:lnTo>
                        <a:pt x="839" y="330"/>
                      </a:lnTo>
                      <a:lnTo>
                        <a:pt x="840" y="336"/>
                      </a:lnTo>
                      <a:lnTo>
                        <a:pt x="837" y="341"/>
                      </a:lnTo>
                      <a:lnTo>
                        <a:pt x="837" y="346"/>
                      </a:lnTo>
                      <a:lnTo>
                        <a:pt x="845" y="355"/>
                      </a:lnTo>
                      <a:lnTo>
                        <a:pt x="851" y="356"/>
                      </a:lnTo>
                      <a:lnTo>
                        <a:pt x="858" y="356"/>
                      </a:lnTo>
                      <a:lnTo>
                        <a:pt x="867" y="351"/>
                      </a:lnTo>
                      <a:lnTo>
                        <a:pt x="875" y="351"/>
                      </a:lnTo>
                      <a:lnTo>
                        <a:pt x="885" y="346"/>
                      </a:lnTo>
                      <a:lnTo>
                        <a:pt x="890" y="344"/>
                      </a:lnTo>
                      <a:lnTo>
                        <a:pt x="890" y="346"/>
                      </a:lnTo>
                      <a:lnTo>
                        <a:pt x="891" y="347"/>
                      </a:lnTo>
                      <a:lnTo>
                        <a:pt x="891" y="358"/>
                      </a:lnTo>
                      <a:lnTo>
                        <a:pt x="891" y="414"/>
                      </a:lnTo>
                      <a:lnTo>
                        <a:pt x="891" y="468"/>
                      </a:lnTo>
                      <a:lnTo>
                        <a:pt x="891" y="522"/>
                      </a:lnTo>
                      <a:lnTo>
                        <a:pt x="888" y="523"/>
                      </a:lnTo>
                      <a:lnTo>
                        <a:pt x="878" y="529"/>
                      </a:lnTo>
                      <a:lnTo>
                        <a:pt x="874" y="535"/>
                      </a:lnTo>
                      <a:lnTo>
                        <a:pt x="873" y="543"/>
                      </a:lnTo>
                      <a:lnTo>
                        <a:pt x="861" y="550"/>
                      </a:lnTo>
                      <a:lnTo>
                        <a:pt x="857" y="553"/>
                      </a:lnTo>
                      <a:lnTo>
                        <a:pt x="855" y="556"/>
                      </a:lnTo>
                      <a:lnTo>
                        <a:pt x="855" y="561"/>
                      </a:lnTo>
                      <a:lnTo>
                        <a:pt x="842" y="560"/>
                      </a:lnTo>
                      <a:lnTo>
                        <a:pt x="829" y="559"/>
                      </a:lnTo>
                      <a:lnTo>
                        <a:pt x="829" y="562"/>
                      </a:lnTo>
                      <a:lnTo>
                        <a:pt x="824" y="561"/>
                      </a:lnTo>
                      <a:lnTo>
                        <a:pt x="735" y="562"/>
                      </a:lnTo>
                      <a:lnTo>
                        <a:pt x="711" y="582"/>
                      </a:lnTo>
                      <a:lnTo>
                        <a:pt x="674" y="582"/>
                      </a:lnTo>
                      <a:lnTo>
                        <a:pt x="641" y="583"/>
                      </a:lnTo>
                      <a:lnTo>
                        <a:pt x="621" y="591"/>
                      </a:lnTo>
                      <a:lnTo>
                        <a:pt x="613" y="594"/>
                      </a:lnTo>
                      <a:lnTo>
                        <a:pt x="598" y="607"/>
                      </a:lnTo>
                      <a:lnTo>
                        <a:pt x="561" y="631"/>
                      </a:lnTo>
                      <a:lnTo>
                        <a:pt x="549" y="647"/>
                      </a:lnTo>
                      <a:lnTo>
                        <a:pt x="530" y="661"/>
                      </a:lnTo>
                      <a:lnTo>
                        <a:pt x="492" y="673"/>
                      </a:lnTo>
                      <a:lnTo>
                        <a:pt x="480" y="675"/>
                      </a:lnTo>
                      <a:lnTo>
                        <a:pt x="468" y="677"/>
                      </a:lnTo>
                      <a:lnTo>
                        <a:pt x="462" y="678"/>
                      </a:lnTo>
                      <a:lnTo>
                        <a:pt x="453" y="684"/>
                      </a:lnTo>
                      <a:lnTo>
                        <a:pt x="448" y="690"/>
                      </a:lnTo>
                      <a:lnTo>
                        <a:pt x="443" y="701"/>
                      </a:lnTo>
                      <a:lnTo>
                        <a:pt x="439" y="716"/>
                      </a:lnTo>
                      <a:lnTo>
                        <a:pt x="432" y="734"/>
                      </a:lnTo>
                      <a:lnTo>
                        <a:pt x="425" y="744"/>
                      </a:lnTo>
                      <a:lnTo>
                        <a:pt x="409" y="756"/>
                      </a:lnTo>
                      <a:lnTo>
                        <a:pt x="399" y="765"/>
                      </a:lnTo>
                      <a:lnTo>
                        <a:pt x="395" y="770"/>
                      </a:lnTo>
                      <a:lnTo>
                        <a:pt x="390" y="779"/>
                      </a:lnTo>
                      <a:lnTo>
                        <a:pt x="389" y="788"/>
                      </a:lnTo>
                      <a:lnTo>
                        <a:pt x="380" y="806"/>
                      </a:lnTo>
                      <a:lnTo>
                        <a:pt x="379" y="817"/>
                      </a:lnTo>
                      <a:lnTo>
                        <a:pt x="379" y="830"/>
                      </a:lnTo>
                      <a:lnTo>
                        <a:pt x="380" y="841"/>
                      </a:lnTo>
                      <a:lnTo>
                        <a:pt x="369" y="844"/>
                      </a:lnTo>
                      <a:lnTo>
                        <a:pt x="367" y="842"/>
                      </a:lnTo>
                      <a:lnTo>
                        <a:pt x="363" y="836"/>
                      </a:lnTo>
                      <a:lnTo>
                        <a:pt x="361" y="835"/>
                      </a:lnTo>
                      <a:lnTo>
                        <a:pt x="350" y="835"/>
                      </a:lnTo>
                      <a:lnTo>
                        <a:pt x="346" y="836"/>
                      </a:lnTo>
                      <a:lnTo>
                        <a:pt x="344" y="842"/>
                      </a:lnTo>
                      <a:lnTo>
                        <a:pt x="340" y="842"/>
                      </a:lnTo>
                      <a:lnTo>
                        <a:pt x="336" y="846"/>
                      </a:lnTo>
                      <a:lnTo>
                        <a:pt x="326" y="846"/>
                      </a:lnTo>
                      <a:lnTo>
                        <a:pt x="328" y="844"/>
                      </a:lnTo>
                      <a:lnTo>
                        <a:pt x="326" y="833"/>
                      </a:lnTo>
                      <a:lnTo>
                        <a:pt x="325" y="829"/>
                      </a:lnTo>
                      <a:lnTo>
                        <a:pt x="325" y="828"/>
                      </a:lnTo>
                      <a:lnTo>
                        <a:pt x="325" y="823"/>
                      </a:lnTo>
                      <a:lnTo>
                        <a:pt x="323" y="819"/>
                      </a:lnTo>
                      <a:lnTo>
                        <a:pt x="320" y="820"/>
                      </a:lnTo>
                      <a:lnTo>
                        <a:pt x="314" y="820"/>
                      </a:lnTo>
                      <a:lnTo>
                        <a:pt x="312" y="828"/>
                      </a:lnTo>
                      <a:lnTo>
                        <a:pt x="310" y="828"/>
                      </a:lnTo>
                      <a:lnTo>
                        <a:pt x="304" y="824"/>
                      </a:lnTo>
                      <a:lnTo>
                        <a:pt x="302" y="824"/>
                      </a:lnTo>
                      <a:lnTo>
                        <a:pt x="299" y="828"/>
                      </a:lnTo>
                      <a:lnTo>
                        <a:pt x="299" y="831"/>
                      </a:lnTo>
                      <a:lnTo>
                        <a:pt x="301" y="837"/>
                      </a:lnTo>
                      <a:lnTo>
                        <a:pt x="299" y="840"/>
                      </a:lnTo>
                      <a:lnTo>
                        <a:pt x="288" y="840"/>
                      </a:lnTo>
                      <a:lnTo>
                        <a:pt x="282" y="842"/>
                      </a:lnTo>
                      <a:lnTo>
                        <a:pt x="282" y="846"/>
                      </a:lnTo>
                      <a:lnTo>
                        <a:pt x="280" y="851"/>
                      </a:lnTo>
                      <a:lnTo>
                        <a:pt x="276" y="851"/>
                      </a:lnTo>
                      <a:lnTo>
                        <a:pt x="272" y="849"/>
                      </a:lnTo>
                      <a:lnTo>
                        <a:pt x="269" y="844"/>
                      </a:lnTo>
                      <a:lnTo>
                        <a:pt x="266" y="844"/>
                      </a:lnTo>
                      <a:lnTo>
                        <a:pt x="264" y="845"/>
                      </a:lnTo>
                      <a:lnTo>
                        <a:pt x="262" y="846"/>
                      </a:lnTo>
                      <a:lnTo>
                        <a:pt x="261" y="846"/>
                      </a:lnTo>
                      <a:lnTo>
                        <a:pt x="260" y="840"/>
                      </a:lnTo>
                      <a:lnTo>
                        <a:pt x="256" y="835"/>
                      </a:lnTo>
                      <a:lnTo>
                        <a:pt x="253" y="834"/>
                      </a:lnTo>
                      <a:lnTo>
                        <a:pt x="249" y="837"/>
                      </a:lnTo>
                      <a:lnTo>
                        <a:pt x="244" y="836"/>
                      </a:lnTo>
                      <a:lnTo>
                        <a:pt x="242" y="837"/>
                      </a:lnTo>
                      <a:lnTo>
                        <a:pt x="239" y="840"/>
                      </a:lnTo>
                      <a:lnTo>
                        <a:pt x="238" y="844"/>
                      </a:lnTo>
                      <a:lnTo>
                        <a:pt x="235" y="847"/>
                      </a:lnTo>
                      <a:lnTo>
                        <a:pt x="229" y="849"/>
                      </a:lnTo>
                      <a:lnTo>
                        <a:pt x="229" y="846"/>
                      </a:lnTo>
                      <a:lnTo>
                        <a:pt x="227" y="842"/>
                      </a:lnTo>
                      <a:lnTo>
                        <a:pt x="222" y="840"/>
                      </a:lnTo>
                      <a:lnTo>
                        <a:pt x="220" y="835"/>
                      </a:lnTo>
                      <a:lnTo>
                        <a:pt x="215" y="835"/>
                      </a:lnTo>
                      <a:lnTo>
                        <a:pt x="211" y="829"/>
                      </a:lnTo>
                      <a:lnTo>
                        <a:pt x="210" y="806"/>
                      </a:lnTo>
                      <a:lnTo>
                        <a:pt x="210" y="802"/>
                      </a:lnTo>
                      <a:lnTo>
                        <a:pt x="205" y="801"/>
                      </a:lnTo>
                      <a:lnTo>
                        <a:pt x="200" y="801"/>
                      </a:lnTo>
                      <a:lnTo>
                        <a:pt x="194" y="808"/>
                      </a:lnTo>
                      <a:lnTo>
                        <a:pt x="191" y="808"/>
                      </a:lnTo>
                      <a:lnTo>
                        <a:pt x="191" y="801"/>
                      </a:lnTo>
                      <a:lnTo>
                        <a:pt x="192" y="798"/>
                      </a:lnTo>
                      <a:lnTo>
                        <a:pt x="197" y="797"/>
                      </a:lnTo>
                      <a:lnTo>
                        <a:pt x="197" y="792"/>
                      </a:lnTo>
                      <a:lnTo>
                        <a:pt x="201" y="792"/>
                      </a:lnTo>
                      <a:lnTo>
                        <a:pt x="204" y="788"/>
                      </a:lnTo>
                      <a:lnTo>
                        <a:pt x="207" y="788"/>
                      </a:lnTo>
                      <a:lnTo>
                        <a:pt x="207" y="782"/>
                      </a:lnTo>
                      <a:lnTo>
                        <a:pt x="206" y="782"/>
                      </a:lnTo>
                      <a:lnTo>
                        <a:pt x="201" y="782"/>
                      </a:lnTo>
                      <a:lnTo>
                        <a:pt x="197" y="779"/>
                      </a:lnTo>
                      <a:lnTo>
                        <a:pt x="194" y="776"/>
                      </a:lnTo>
                      <a:lnTo>
                        <a:pt x="189" y="766"/>
                      </a:lnTo>
                      <a:lnTo>
                        <a:pt x="184" y="769"/>
                      </a:lnTo>
                      <a:lnTo>
                        <a:pt x="183" y="767"/>
                      </a:lnTo>
                      <a:lnTo>
                        <a:pt x="183" y="750"/>
                      </a:lnTo>
                      <a:lnTo>
                        <a:pt x="181" y="745"/>
                      </a:lnTo>
                      <a:lnTo>
                        <a:pt x="179" y="745"/>
                      </a:lnTo>
                      <a:lnTo>
                        <a:pt x="179" y="739"/>
                      </a:lnTo>
                      <a:lnTo>
                        <a:pt x="178" y="737"/>
                      </a:lnTo>
                      <a:lnTo>
                        <a:pt x="174" y="737"/>
                      </a:lnTo>
                      <a:lnTo>
                        <a:pt x="173" y="737"/>
                      </a:lnTo>
                      <a:lnTo>
                        <a:pt x="174" y="724"/>
                      </a:lnTo>
                      <a:lnTo>
                        <a:pt x="174" y="723"/>
                      </a:lnTo>
                      <a:lnTo>
                        <a:pt x="170" y="721"/>
                      </a:lnTo>
                      <a:lnTo>
                        <a:pt x="168" y="721"/>
                      </a:lnTo>
                      <a:lnTo>
                        <a:pt x="164" y="724"/>
                      </a:lnTo>
                      <a:lnTo>
                        <a:pt x="163" y="724"/>
                      </a:lnTo>
                      <a:lnTo>
                        <a:pt x="156" y="720"/>
                      </a:lnTo>
                      <a:lnTo>
                        <a:pt x="153" y="720"/>
                      </a:lnTo>
                      <a:lnTo>
                        <a:pt x="152" y="721"/>
                      </a:lnTo>
                      <a:lnTo>
                        <a:pt x="152" y="729"/>
                      </a:lnTo>
                      <a:lnTo>
                        <a:pt x="149" y="733"/>
                      </a:lnTo>
                      <a:lnTo>
                        <a:pt x="136" y="737"/>
                      </a:lnTo>
                      <a:lnTo>
                        <a:pt x="136" y="743"/>
                      </a:lnTo>
                      <a:lnTo>
                        <a:pt x="134" y="747"/>
                      </a:lnTo>
                      <a:lnTo>
                        <a:pt x="120" y="743"/>
                      </a:lnTo>
                      <a:lnTo>
                        <a:pt x="110" y="737"/>
                      </a:lnTo>
                      <a:lnTo>
                        <a:pt x="102" y="736"/>
                      </a:lnTo>
                      <a:lnTo>
                        <a:pt x="99" y="736"/>
                      </a:lnTo>
                      <a:lnTo>
                        <a:pt x="95" y="742"/>
                      </a:lnTo>
                      <a:lnTo>
                        <a:pt x="89" y="743"/>
                      </a:lnTo>
                      <a:lnTo>
                        <a:pt x="87" y="749"/>
                      </a:lnTo>
                      <a:lnTo>
                        <a:pt x="83" y="753"/>
                      </a:lnTo>
                      <a:lnTo>
                        <a:pt x="78" y="750"/>
                      </a:lnTo>
                      <a:lnTo>
                        <a:pt x="70" y="739"/>
                      </a:lnTo>
                      <a:lnTo>
                        <a:pt x="67" y="737"/>
                      </a:lnTo>
                      <a:lnTo>
                        <a:pt x="62" y="737"/>
                      </a:lnTo>
                      <a:lnTo>
                        <a:pt x="56" y="743"/>
                      </a:lnTo>
                      <a:lnTo>
                        <a:pt x="52" y="747"/>
                      </a:lnTo>
                      <a:lnTo>
                        <a:pt x="48" y="748"/>
                      </a:lnTo>
                      <a:lnTo>
                        <a:pt x="43" y="744"/>
                      </a:lnTo>
                      <a:lnTo>
                        <a:pt x="38" y="740"/>
                      </a:lnTo>
                      <a:lnTo>
                        <a:pt x="39" y="737"/>
                      </a:lnTo>
                      <a:lnTo>
                        <a:pt x="43" y="732"/>
                      </a:lnTo>
                      <a:lnTo>
                        <a:pt x="43" y="728"/>
                      </a:lnTo>
                      <a:lnTo>
                        <a:pt x="46" y="724"/>
                      </a:lnTo>
                      <a:lnTo>
                        <a:pt x="48" y="723"/>
                      </a:lnTo>
                      <a:lnTo>
                        <a:pt x="48" y="721"/>
                      </a:lnTo>
                      <a:lnTo>
                        <a:pt x="44" y="717"/>
                      </a:lnTo>
                      <a:lnTo>
                        <a:pt x="44" y="710"/>
                      </a:lnTo>
                      <a:lnTo>
                        <a:pt x="46" y="706"/>
                      </a:lnTo>
                      <a:lnTo>
                        <a:pt x="46" y="702"/>
                      </a:lnTo>
                      <a:lnTo>
                        <a:pt x="45" y="699"/>
                      </a:lnTo>
                      <a:lnTo>
                        <a:pt x="45" y="697"/>
                      </a:lnTo>
                      <a:lnTo>
                        <a:pt x="46" y="697"/>
                      </a:lnTo>
                      <a:lnTo>
                        <a:pt x="45" y="694"/>
                      </a:lnTo>
                      <a:lnTo>
                        <a:pt x="41" y="689"/>
                      </a:lnTo>
                      <a:lnTo>
                        <a:pt x="39" y="684"/>
                      </a:lnTo>
                      <a:lnTo>
                        <a:pt x="36" y="682"/>
                      </a:lnTo>
                      <a:lnTo>
                        <a:pt x="35" y="678"/>
                      </a:lnTo>
                      <a:lnTo>
                        <a:pt x="32" y="674"/>
                      </a:lnTo>
                      <a:lnTo>
                        <a:pt x="32" y="670"/>
                      </a:lnTo>
                      <a:lnTo>
                        <a:pt x="27" y="670"/>
                      </a:lnTo>
                      <a:lnTo>
                        <a:pt x="24" y="673"/>
                      </a:lnTo>
                      <a:lnTo>
                        <a:pt x="20" y="673"/>
                      </a:lnTo>
                      <a:lnTo>
                        <a:pt x="19" y="672"/>
                      </a:lnTo>
                      <a:lnTo>
                        <a:pt x="17" y="666"/>
                      </a:lnTo>
                      <a:lnTo>
                        <a:pt x="9" y="654"/>
                      </a:lnTo>
                      <a:lnTo>
                        <a:pt x="9" y="652"/>
                      </a:lnTo>
                      <a:lnTo>
                        <a:pt x="14" y="646"/>
                      </a:lnTo>
                      <a:lnTo>
                        <a:pt x="13" y="641"/>
                      </a:lnTo>
                      <a:lnTo>
                        <a:pt x="11" y="635"/>
                      </a:lnTo>
                      <a:lnTo>
                        <a:pt x="11" y="629"/>
                      </a:lnTo>
                      <a:lnTo>
                        <a:pt x="9" y="621"/>
                      </a:lnTo>
                      <a:lnTo>
                        <a:pt x="6" y="618"/>
                      </a:lnTo>
                      <a:lnTo>
                        <a:pt x="5" y="618"/>
                      </a:lnTo>
                      <a:lnTo>
                        <a:pt x="3" y="614"/>
                      </a:lnTo>
                      <a:lnTo>
                        <a:pt x="1" y="614"/>
                      </a:lnTo>
                      <a:lnTo>
                        <a:pt x="1" y="608"/>
                      </a:lnTo>
                      <a:lnTo>
                        <a:pt x="3" y="600"/>
                      </a:lnTo>
                      <a:lnTo>
                        <a:pt x="2" y="597"/>
                      </a:lnTo>
                      <a:lnTo>
                        <a:pt x="0" y="594"/>
                      </a:lnTo>
                      <a:lnTo>
                        <a:pt x="23" y="572"/>
                      </a:lnTo>
                      <a:lnTo>
                        <a:pt x="30" y="554"/>
                      </a:lnTo>
                      <a:lnTo>
                        <a:pt x="34" y="543"/>
                      </a:lnTo>
                      <a:lnTo>
                        <a:pt x="39" y="532"/>
                      </a:lnTo>
                      <a:lnTo>
                        <a:pt x="41" y="530"/>
                      </a:lnTo>
                      <a:lnTo>
                        <a:pt x="45" y="532"/>
                      </a:lnTo>
                      <a:lnTo>
                        <a:pt x="45" y="533"/>
                      </a:lnTo>
                      <a:lnTo>
                        <a:pt x="51" y="534"/>
                      </a:lnTo>
                      <a:lnTo>
                        <a:pt x="55" y="537"/>
                      </a:lnTo>
                      <a:lnTo>
                        <a:pt x="60" y="550"/>
                      </a:lnTo>
                      <a:lnTo>
                        <a:pt x="70" y="568"/>
                      </a:lnTo>
                      <a:lnTo>
                        <a:pt x="84" y="572"/>
                      </a:lnTo>
                      <a:lnTo>
                        <a:pt x="87" y="572"/>
                      </a:lnTo>
                      <a:lnTo>
                        <a:pt x="113" y="550"/>
                      </a:lnTo>
                      <a:lnTo>
                        <a:pt x="200" y="553"/>
                      </a:lnTo>
                      <a:lnTo>
                        <a:pt x="271" y="554"/>
                      </a:lnTo>
                      <a:lnTo>
                        <a:pt x="344" y="555"/>
                      </a:lnTo>
                      <a:lnTo>
                        <a:pt x="362" y="555"/>
                      </a:lnTo>
                      <a:lnTo>
                        <a:pt x="374" y="508"/>
                      </a:lnTo>
                      <a:lnTo>
                        <a:pt x="352" y="501"/>
                      </a:lnTo>
                      <a:lnTo>
                        <a:pt x="346" y="444"/>
                      </a:lnTo>
                      <a:lnTo>
                        <a:pt x="341" y="389"/>
                      </a:lnTo>
                      <a:lnTo>
                        <a:pt x="335" y="335"/>
                      </a:lnTo>
                      <a:lnTo>
                        <a:pt x="329" y="281"/>
                      </a:lnTo>
                      <a:lnTo>
                        <a:pt x="324" y="226"/>
                      </a:lnTo>
                      <a:lnTo>
                        <a:pt x="318" y="169"/>
                      </a:lnTo>
                      <a:lnTo>
                        <a:pt x="313" y="114"/>
                      </a:lnTo>
                      <a:lnTo>
                        <a:pt x="307" y="58"/>
                      </a:lnTo>
                      <a:lnTo>
                        <a:pt x="301" y="0"/>
                      </a:lnTo>
                      <a:lnTo>
                        <a:pt x="398" y="0"/>
                      </a:lnTo>
                      <a:lnTo>
                        <a:pt x="462" y="4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27" name="Freeform 126"/>
                <p:cNvSpPr>
                  <a:spLocks noChangeAspect="1"/>
                </p:cNvSpPr>
                <p:nvPr/>
              </p:nvSpPr>
              <p:spPr bwMode="gray">
                <a:xfrm>
                  <a:off x="4887118" y="2994372"/>
                  <a:ext cx="69850" cy="147638"/>
                </a:xfrm>
                <a:custGeom>
                  <a:avLst/>
                  <a:gdLst/>
                  <a:ahLst/>
                  <a:cxnLst>
                    <a:cxn ang="0">
                      <a:pos x="123" y="461"/>
                    </a:cxn>
                    <a:cxn ang="0">
                      <a:pos x="145" y="444"/>
                    </a:cxn>
                    <a:cxn ang="0">
                      <a:pos x="151" y="424"/>
                    </a:cxn>
                    <a:cxn ang="0">
                      <a:pos x="147" y="387"/>
                    </a:cxn>
                    <a:cxn ang="0">
                      <a:pos x="164" y="373"/>
                    </a:cxn>
                    <a:cxn ang="0">
                      <a:pos x="178" y="355"/>
                    </a:cxn>
                    <a:cxn ang="0">
                      <a:pos x="213" y="331"/>
                    </a:cxn>
                    <a:cxn ang="0">
                      <a:pos x="217" y="284"/>
                    </a:cxn>
                    <a:cxn ang="0">
                      <a:pos x="212" y="277"/>
                    </a:cxn>
                    <a:cxn ang="0">
                      <a:pos x="202" y="278"/>
                    </a:cxn>
                    <a:cxn ang="0">
                      <a:pos x="198" y="269"/>
                    </a:cxn>
                    <a:cxn ang="0">
                      <a:pos x="186" y="251"/>
                    </a:cxn>
                    <a:cxn ang="0">
                      <a:pos x="172" y="252"/>
                    </a:cxn>
                    <a:cxn ang="0">
                      <a:pos x="164" y="249"/>
                    </a:cxn>
                    <a:cxn ang="0">
                      <a:pos x="153" y="246"/>
                    </a:cxn>
                    <a:cxn ang="0">
                      <a:pos x="138" y="226"/>
                    </a:cxn>
                    <a:cxn ang="0">
                      <a:pos x="150" y="219"/>
                    </a:cxn>
                    <a:cxn ang="0">
                      <a:pos x="153" y="203"/>
                    </a:cxn>
                    <a:cxn ang="0">
                      <a:pos x="166" y="195"/>
                    </a:cxn>
                    <a:cxn ang="0">
                      <a:pos x="185" y="181"/>
                    </a:cxn>
                    <a:cxn ang="0">
                      <a:pos x="198" y="163"/>
                    </a:cxn>
                    <a:cxn ang="0">
                      <a:pos x="204" y="132"/>
                    </a:cxn>
                    <a:cxn ang="0">
                      <a:pos x="194" y="111"/>
                    </a:cxn>
                    <a:cxn ang="0">
                      <a:pos x="181" y="101"/>
                    </a:cxn>
                    <a:cxn ang="0">
                      <a:pos x="172" y="79"/>
                    </a:cxn>
                    <a:cxn ang="0">
                      <a:pos x="183" y="59"/>
                    </a:cxn>
                    <a:cxn ang="0">
                      <a:pos x="207" y="31"/>
                    </a:cxn>
                    <a:cxn ang="0">
                      <a:pos x="194" y="19"/>
                    </a:cxn>
                    <a:cxn ang="0">
                      <a:pos x="182" y="32"/>
                    </a:cxn>
                    <a:cxn ang="0">
                      <a:pos x="171" y="39"/>
                    </a:cxn>
                    <a:cxn ang="0">
                      <a:pos x="161" y="24"/>
                    </a:cxn>
                    <a:cxn ang="0">
                      <a:pos x="155" y="9"/>
                    </a:cxn>
                    <a:cxn ang="0">
                      <a:pos x="138" y="0"/>
                    </a:cxn>
                    <a:cxn ang="0">
                      <a:pos x="115" y="2"/>
                    </a:cxn>
                    <a:cxn ang="0">
                      <a:pos x="91" y="13"/>
                    </a:cxn>
                    <a:cxn ang="0">
                      <a:pos x="79" y="24"/>
                    </a:cxn>
                    <a:cxn ang="0">
                      <a:pos x="73" y="31"/>
                    </a:cxn>
                    <a:cxn ang="0">
                      <a:pos x="62" y="41"/>
                    </a:cxn>
                    <a:cxn ang="0">
                      <a:pos x="51" y="55"/>
                    </a:cxn>
                    <a:cxn ang="0">
                      <a:pos x="58" y="61"/>
                    </a:cxn>
                    <a:cxn ang="0">
                      <a:pos x="52" y="101"/>
                    </a:cxn>
                    <a:cxn ang="0">
                      <a:pos x="56" y="134"/>
                    </a:cxn>
                    <a:cxn ang="0">
                      <a:pos x="59" y="147"/>
                    </a:cxn>
                    <a:cxn ang="0">
                      <a:pos x="49" y="185"/>
                    </a:cxn>
                    <a:cxn ang="0">
                      <a:pos x="27" y="208"/>
                    </a:cxn>
                    <a:cxn ang="0">
                      <a:pos x="14" y="217"/>
                    </a:cxn>
                    <a:cxn ang="0">
                      <a:pos x="3" y="226"/>
                    </a:cxn>
                    <a:cxn ang="0">
                      <a:pos x="3" y="234"/>
                    </a:cxn>
                    <a:cxn ang="0">
                      <a:pos x="14" y="272"/>
                    </a:cxn>
                    <a:cxn ang="0">
                      <a:pos x="37" y="285"/>
                    </a:cxn>
                    <a:cxn ang="0">
                      <a:pos x="46" y="323"/>
                    </a:cxn>
                    <a:cxn ang="0">
                      <a:pos x="89" y="348"/>
                    </a:cxn>
                    <a:cxn ang="0">
                      <a:pos x="91" y="349"/>
                    </a:cxn>
                    <a:cxn ang="0">
                      <a:pos x="110" y="459"/>
                    </a:cxn>
                  </a:cxnLst>
                  <a:rect l="0" t="0" r="r" b="b"/>
                  <a:pathLst>
                    <a:path w="218" h="462">
                      <a:moveTo>
                        <a:pt x="111" y="462"/>
                      </a:moveTo>
                      <a:lnTo>
                        <a:pt x="123" y="461"/>
                      </a:lnTo>
                      <a:lnTo>
                        <a:pt x="135" y="452"/>
                      </a:lnTo>
                      <a:lnTo>
                        <a:pt x="145" y="444"/>
                      </a:lnTo>
                      <a:lnTo>
                        <a:pt x="151" y="434"/>
                      </a:lnTo>
                      <a:lnTo>
                        <a:pt x="151" y="424"/>
                      </a:lnTo>
                      <a:lnTo>
                        <a:pt x="145" y="396"/>
                      </a:lnTo>
                      <a:lnTo>
                        <a:pt x="147" y="387"/>
                      </a:lnTo>
                      <a:lnTo>
                        <a:pt x="151" y="379"/>
                      </a:lnTo>
                      <a:lnTo>
                        <a:pt x="164" y="373"/>
                      </a:lnTo>
                      <a:lnTo>
                        <a:pt x="174" y="365"/>
                      </a:lnTo>
                      <a:lnTo>
                        <a:pt x="178" y="355"/>
                      </a:lnTo>
                      <a:lnTo>
                        <a:pt x="207" y="336"/>
                      </a:lnTo>
                      <a:lnTo>
                        <a:pt x="213" y="331"/>
                      </a:lnTo>
                      <a:lnTo>
                        <a:pt x="218" y="320"/>
                      </a:lnTo>
                      <a:lnTo>
                        <a:pt x="217" y="284"/>
                      </a:lnTo>
                      <a:lnTo>
                        <a:pt x="218" y="281"/>
                      </a:lnTo>
                      <a:lnTo>
                        <a:pt x="212" y="277"/>
                      </a:lnTo>
                      <a:lnTo>
                        <a:pt x="208" y="278"/>
                      </a:lnTo>
                      <a:lnTo>
                        <a:pt x="202" y="278"/>
                      </a:lnTo>
                      <a:lnTo>
                        <a:pt x="198" y="273"/>
                      </a:lnTo>
                      <a:lnTo>
                        <a:pt x="198" y="269"/>
                      </a:lnTo>
                      <a:lnTo>
                        <a:pt x="191" y="251"/>
                      </a:lnTo>
                      <a:lnTo>
                        <a:pt x="186" y="251"/>
                      </a:lnTo>
                      <a:lnTo>
                        <a:pt x="177" y="257"/>
                      </a:lnTo>
                      <a:lnTo>
                        <a:pt x="172" y="252"/>
                      </a:lnTo>
                      <a:lnTo>
                        <a:pt x="170" y="246"/>
                      </a:lnTo>
                      <a:lnTo>
                        <a:pt x="164" y="249"/>
                      </a:lnTo>
                      <a:lnTo>
                        <a:pt x="159" y="249"/>
                      </a:lnTo>
                      <a:lnTo>
                        <a:pt x="153" y="246"/>
                      </a:lnTo>
                      <a:lnTo>
                        <a:pt x="142" y="239"/>
                      </a:lnTo>
                      <a:lnTo>
                        <a:pt x="138" y="226"/>
                      </a:lnTo>
                      <a:lnTo>
                        <a:pt x="138" y="215"/>
                      </a:lnTo>
                      <a:lnTo>
                        <a:pt x="150" y="219"/>
                      </a:lnTo>
                      <a:lnTo>
                        <a:pt x="150" y="210"/>
                      </a:lnTo>
                      <a:lnTo>
                        <a:pt x="153" y="203"/>
                      </a:lnTo>
                      <a:lnTo>
                        <a:pt x="160" y="201"/>
                      </a:lnTo>
                      <a:lnTo>
                        <a:pt x="166" y="195"/>
                      </a:lnTo>
                      <a:lnTo>
                        <a:pt x="172" y="192"/>
                      </a:lnTo>
                      <a:lnTo>
                        <a:pt x="185" y="181"/>
                      </a:lnTo>
                      <a:lnTo>
                        <a:pt x="192" y="174"/>
                      </a:lnTo>
                      <a:lnTo>
                        <a:pt x="198" y="163"/>
                      </a:lnTo>
                      <a:lnTo>
                        <a:pt x="207" y="140"/>
                      </a:lnTo>
                      <a:lnTo>
                        <a:pt x="204" y="132"/>
                      </a:lnTo>
                      <a:lnTo>
                        <a:pt x="202" y="116"/>
                      </a:lnTo>
                      <a:lnTo>
                        <a:pt x="194" y="111"/>
                      </a:lnTo>
                      <a:lnTo>
                        <a:pt x="191" y="104"/>
                      </a:lnTo>
                      <a:lnTo>
                        <a:pt x="181" y="101"/>
                      </a:lnTo>
                      <a:lnTo>
                        <a:pt x="176" y="95"/>
                      </a:lnTo>
                      <a:lnTo>
                        <a:pt x="172" y="79"/>
                      </a:lnTo>
                      <a:lnTo>
                        <a:pt x="175" y="66"/>
                      </a:lnTo>
                      <a:lnTo>
                        <a:pt x="183" y="59"/>
                      </a:lnTo>
                      <a:lnTo>
                        <a:pt x="194" y="55"/>
                      </a:lnTo>
                      <a:lnTo>
                        <a:pt x="207" y="31"/>
                      </a:lnTo>
                      <a:lnTo>
                        <a:pt x="201" y="19"/>
                      </a:lnTo>
                      <a:lnTo>
                        <a:pt x="194" y="19"/>
                      </a:lnTo>
                      <a:lnTo>
                        <a:pt x="188" y="27"/>
                      </a:lnTo>
                      <a:lnTo>
                        <a:pt x="182" y="32"/>
                      </a:lnTo>
                      <a:lnTo>
                        <a:pt x="175" y="35"/>
                      </a:lnTo>
                      <a:lnTo>
                        <a:pt x="171" y="39"/>
                      </a:lnTo>
                      <a:lnTo>
                        <a:pt x="160" y="35"/>
                      </a:lnTo>
                      <a:lnTo>
                        <a:pt x="161" y="24"/>
                      </a:lnTo>
                      <a:lnTo>
                        <a:pt x="156" y="15"/>
                      </a:lnTo>
                      <a:lnTo>
                        <a:pt x="155" y="9"/>
                      </a:lnTo>
                      <a:lnTo>
                        <a:pt x="156" y="7"/>
                      </a:lnTo>
                      <a:lnTo>
                        <a:pt x="138" y="0"/>
                      </a:lnTo>
                      <a:lnTo>
                        <a:pt x="128" y="0"/>
                      </a:lnTo>
                      <a:lnTo>
                        <a:pt x="115" y="2"/>
                      </a:lnTo>
                      <a:lnTo>
                        <a:pt x="104" y="7"/>
                      </a:lnTo>
                      <a:lnTo>
                        <a:pt x="91" y="13"/>
                      </a:lnTo>
                      <a:lnTo>
                        <a:pt x="83" y="19"/>
                      </a:lnTo>
                      <a:lnTo>
                        <a:pt x="79" y="24"/>
                      </a:lnTo>
                      <a:lnTo>
                        <a:pt x="75" y="25"/>
                      </a:lnTo>
                      <a:lnTo>
                        <a:pt x="73" y="31"/>
                      </a:lnTo>
                      <a:lnTo>
                        <a:pt x="68" y="35"/>
                      </a:lnTo>
                      <a:lnTo>
                        <a:pt x="62" y="41"/>
                      </a:lnTo>
                      <a:lnTo>
                        <a:pt x="53" y="50"/>
                      </a:lnTo>
                      <a:lnTo>
                        <a:pt x="51" y="55"/>
                      </a:lnTo>
                      <a:lnTo>
                        <a:pt x="57" y="57"/>
                      </a:lnTo>
                      <a:lnTo>
                        <a:pt x="58" y="61"/>
                      </a:lnTo>
                      <a:lnTo>
                        <a:pt x="53" y="93"/>
                      </a:lnTo>
                      <a:lnTo>
                        <a:pt x="52" y="101"/>
                      </a:lnTo>
                      <a:lnTo>
                        <a:pt x="54" y="111"/>
                      </a:lnTo>
                      <a:lnTo>
                        <a:pt x="56" y="134"/>
                      </a:lnTo>
                      <a:lnTo>
                        <a:pt x="59" y="140"/>
                      </a:lnTo>
                      <a:lnTo>
                        <a:pt x="59" y="147"/>
                      </a:lnTo>
                      <a:lnTo>
                        <a:pt x="53" y="171"/>
                      </a:lnTo>
                      <a:lnTo>
                        <a:pt x="49" y="185"/>
                      </a:lnTo>
                      <a:lnTo>
                        <a:pt x="30" y="197"/>
                      </a:lnTo>
                      <a:lnTo>
                        <a:pt x="27" y="208"/>
                      </a:lnTo>
                      <a:lnTo>
                        <a:pt x="19" y="212"/>
                      </a:lnTo>
                      <a:lnTo>
                        <a:pt x="14" y="217"/>
                      </a:lnTo>
                      <a:lnTo>
                        <a:pt x="13" y="220"/>
                      </a:lnTo>
                      <a:lnTo>
                        <a:pt x="3" y="226"/>
                      </a:lnTo>
                      <a:lnTo>
                        <a:pt x="0" y="226"/>
                      </a:lnTo>
                      <a:lnTo>
                        <a:pt x="3" y="234"/>
                      </a:lnTo>
                      <a:lnTo>
                        <a:pt x="8" y="246"/>
                      </a:lnTo>
                      <a:lnTo>
                        <a:pt x="14" y="272"/>
                      </a:lnTo>
                      <a:lnTo>
                        <a:pt x="32" y="279"/>
                      </a:lnTo>
                      <a:lnTo>
                        <a:pt x="37" y="285"/>
                      </a:lnTo>
                      <a:lnTo>
                        <a:pt x="46" y="305"/>
                      </a:lnTo>
                      <a:lnTo>
                        <a:pt x="46" y="323"/>
                      </a:lnTo>
                      <a:lnTo>
                        <a:pt x="64" y="336"/>
                      </a:lnTo>
                      <a:lnTo>
                        <a:pt x="89" y="348"/>
                      </a:lnTo>
                      <a:lnTo>
                        <a:pt x="91" y="348"/>
                      </a:lnTo>
                      <a:lnTo>
                        <a:pt x="91" y="349"/>
                      </a:lnTo>
                      <a:lnTo>
                        <a:pt x="105" y="422"/>
                      </a:lnTo>
                      <a:lnTo>
                        <a:pt x="110" y="459"/>
                      </a:lnTo>
                      <a:lnTo>
                        <a:pt x="111" y="46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28" name="Freeform 127"/>
                <p:cNvSpPr>
                  <a:spLocks noChangeAspect="1"/>
                </p:cNvSpPr>
                <p:nvPr/>
              </p:nvSpPr>
              <p:spPr bwMode="gray">
                <a:xfrm>
                  <a:off x="5187155" y="3115022"/>
                  <a:ext cx="195263" cy="192088"/>
                </a:xfrm>
                <a:custGeom>
                  <a:avLst/>
                  <a:gdLst/>
                  <a:ahLst/>
                  <a:cxnLst>
                    <a:cxn ang="0">
                      <a:pos x="24" y="438"/>
                    </a:cxn>
                    <a:cxn ang="0">
                      <a:pos x="24" y="265"/>
                    </a:cxn>
                    <a:cxn ang="0">
                      <a:pos x="7" y="146"/>
                    </a:cxn>
                    <a:cxn ang="0">
                      <a:pos x="1" y="120"/>
                    </a:cxn>
                    <a:cxn ang="0">
                      <a:pos x="3" y="90"/>
                    </a:cxn>
                    <a:cxn ang="0">
                      <a:pos x="15" y="74"/>
                    </a:cxn>
                    <a:cxn ang="0">
                      <a:pos x="7" y="22"/>
                    </a:cxn>
                    <a:cxn ang="0">
                      <a:pos x="18" y="2"/>
                    </a:cxn>
                    <a:cxn ang="0">
                      <a:pos x="35" y="8"/>
                    </a:cxn>
                    <a:cxn ang="0">
                      <a:pos x="91" y="7"/>
                    </a:cxn>
                    <a:cxn ang="0">
                      <a:pos x="153" y="27"/>
                    </a:cxn>
                    <a:cxn ang="0">
                      <a:pos x="185" y="38"/>
                    </a:cxn>
                    <a:cxn ang="0">
                      <a:pos x="228" y="45"/>
                    </a:cxn>
                    <a:cxn ang="0">
                      <a:pos x="269" y="40"/>
                    </a:cxn>
                    <a:cxn ang="0">
                      <a:pos x="311" y="13"/>
                    </a:cxn>
                    <a:cxn ang="0">
                      <a:pos x="336" y="8"/>
                    </a:cxn>
                    <a:cxn ang="0">
                      <a:pos x="322" y="20"/>
                    </a:cxn>
                    <a:cxn ang="0">
                      <a:pos x="349" y="13"/>
                    </a:cxn>
                    <a:cxn ang="0">
                      <a:pos x="365" y="11"/>
                    </a:cxn>
                    <a:cxn ang="0">
                      <a:pos x="400" y="6"/>
                    </a:cxn>
                    <a:cxn ang="0">
                      <a:pos x="408" y="16"/>
                    </a:cxn>
                    <a:cxn ang="0">
                      <a:pos x="426" y="28"/>
                    </a:cxn>
                    <a:cxn ang="0">
                      <a:pos x="447" y="40"/>
                    </a:cxn>
                    <a:cxn ang="0">
                      <a:pos x="463" y="34"/>
                    </a:cxn>
                    <a:cxn ang="0">
                      <a:pos x="510" y="29"/>
                    </a:cxn>
                    <a:cxn ang="0">
                      <a:pos x="523" y="35"/>
                    </a:cxn>
                    <a:cxn ang="0">
                      <a:pos x="561" y="144"/>
                    </a:cxn>
                    <a:cxn ang="0">
                      <a:pos x="539" y="211"/>
                    </a:cxn>
                    <a:cxn ang="0">
                      <a:pos x="538" y="234"/>
                    </a:cxn>
                    <a:cxn ang="0">
                      <a:pos x="518" y="242"/>
                    </a:cxn>
                    <a:cxn ang="0">
                      <a:pos x="486" y="207"/>
                    </a:cxn>
                    <a:cxn ang="0">
                      <a:pos x="473" y="175"/>
                    </a:cxn>
                    <a:cxn ang="0">
                      <a:pos x="454" y="144"/>
                    </a:cxn>
                    <a:cxn ang="0">
                      <a:pos x="440" y="109"/>
                    </a:cxn>
                    <a:cxn ang="0">
                      <a:pos x="436" y="104"/>
                    </a:cxn>
                    <a:cxn ang="0">
                      <a:pos x="429" y="119"/>
                    </a:cxn>
                    <a:cxn ang="0">
                      <a:pos x="437" y="143"/>
                    </a:cxn>
                    <a:cxn ang="0">
                      <a:pos x="441" y="167"/>
                    </a:cxn>
                    <a:cxn ang="0">
                      <a:pos x="475" y="223"/>
                    </a:cxn>
                    <a:cxn ang="0">
                      <a:pos x="490" y="256"/>
                    </a:cxn>
                    <a:cxn ang="0">
                      <a:pos x="512" y="304"/>
                    </a:cxn>
                    <a:cxn ang="0">
                      <a:pos x="530" y="346"/>
                    </a:cxn>
                    <a:cxn ang="0">
                      <a:pos x="558" y="401"/>
                    </a:cxn>
                    <a:cxn ang="0">
                      <a:pos x="578" y="444"/>
                    </a:cxn>
                    <a:cxn ang="0">
                      <a:pos x="608" y="471"/>
                    </a:cxn>
                    <a:cxn ang="0">
                      <a:pos x="598" y="476"/>
                    </a:cxn>
                    <a:cxn ang="0">
                      <a:pos x="598" y="488"/>
                    </a:cxn>
                    <a:cxn ang="0">
                      <a:pos x="581" y="545"/>
                    </a:cxn>
                    <a:cxn ang="0">
                      <a:pos x="526" y="578"/>
                    </a:cxn>
                    <a:cxn ang="0">
                      <a:pos x="473" y="592"/>
                    </a:cxn>
                    <a:cxn ang="0">
                      <a:pos x="378" y="579"/>
                    </a:cxn>
                    <a:cxn ang="0">
                      <a:pos x="366" y="590"/>
                    </a:cxn>
                    <a:cxn ang="0">
                      <a:pos x="233" y="590"/>
                    </a:cxn>
                    <a:cxn ang="0">
                      <a:pos x="77" y="590"/>
                    </a:cxn>
                  </a:cxnLst>
                  <a:rect l="0" t="0" r="r" b="b"/>
                  <a:pathLst>
                    <a:path w="612" h="605">
                      <a:moveTo>
                        <a:pt x="24" y="552"/>
                      </a:moveTo>
                      <a:lnTo>
                        <a:pt x="24" y="496"/>
                      </a:lnTo>
                      <a:lnTo>
                        <a:pt x="24" y="438"/>
                      </a:lnTo>
                      <a:lnTo>
                        <a:pt x="24" y="382"/>
                      </a:lnTo>
                      <a:lnTo>
                        <a:pt x="24" y="324"/>
                      </a:lnTo>
                      <a:lnTo>
                        <a:pt x="24" y="265"/>
                      </a:lnTo>
                      <a:lnTo>
                        <a:pt x="24" y="207"/>
                      </a:lnTo>
                      <a:lnTo>
                        <a:pt x="24" y="164"/>
                      </a:lnTo>
                      <a:lnTo>
                        <a:pt x="7" y="146"/>
                      </a:lnTo>
                      <a:lnTo>
                        <a:pt x="10" y="133"/>
                      </a:lnTo>
                      <a:lnTo>
                        <a:pt x="8" y="130"/>
                      </a:lnTo>
                      <a:lnTo>
                        <a:pt x="1" y="120"/>
                      </a:lnTo>
                      <a:lnTo>
                        <a:pt x="0" y="99"/>
                      </a:lnTo>
                      <a:lnTo>
                        <a:pt x="0" y="95"/>
                      </a:lnTo>
                      <a:lnTo>
                        <a:pt x="3" y="90"/>
                      </a:lnTo>
                      <a:lnTo>
                        <a:pt x="13" y="86"/>
                      </a:lnTo>
                      <a:lnTo>
                        <a:pt x="13" y="83"/>
                      </a:lnTo>
                      <a:lnTo>
                        <a:pt x="15" y="74"/>
                      </a:lnTo>
                      <a:lnTo>
                        <a:pt x="12" y="57"/>
                      </a:lnTo>
                      <a:lnTo>
                        <a:pt x="11" y="30"/>
                      </a:lnTo>
                      <a:lnTo>
                        <a:pt x="7" y="22"/>
                      </a:lnTo>
                      <a:lnTo>
                        <a:pt x="7" y="19"/>
                      </a:lnTo>
                      <a:lnTo>
                        <a:pt x="15" y="11"/>
                      </a:lnTo>
                      <a:lnTo>
                        <a:pt x="18" y="2"/>
                      </a:lnTo>
                      <a:lnTo>
                        <a:pt x="26" y="0"/>
                      </a:lnTo>
                      <a:lnTo>
                        <a:pt x="28" y="6"/>
                      </a:lnTo>
                      <a:lnTo>
                        <a:pt x="35" y="8"/>
                      </a:lnTo>
                      <a:lnTo>
                        <a:pt x="54" y="3"/>
                      </a:lnTo>
                      <a:lnTo>
                        <a:pt x="67" y="3"/>
                      </a:lnTo>
                      <a:lnTo>
                        <a:pt x="91" y="7"/>
                      </a:lnTo>
                      <a:lnTo>
                        <a:pt x="123" y="12"/>
                      </a:lnTo>
                      <a:lnTo>
                        <a:pt x="142" y="19"/>
                      </a:lnTo>
                      <a:lnTo>
                        <a:pt x="153" y="27"/>
                      </a:lnTo>
                      <a:lnTo>
                        <a:pt x="169" y="29"/>
                      </a:lnTo>
                      <a:lnTo>
                        <a:pt x="177" y="31"/>
                      </a:lnTo>
                      <a:lnTo>
                        <a:pt x="185" y="38"/>
                      </a:lnTo>
                      <a:lnTo>
                        <a:pt x="201" y="38"/>
                      </a:lnTo>
                      <a:lnTo>
                        <a:pt x="214" y="39"/>
                      </a:lnTo>
                      <a:lnTo>
                        <a:pt x="228" y="45"/>
                      </a:lnTo>
                      <a:lnTo>
                        <a:pt x="239" y="52"/>
                      </a:lnTo>
                      <a:lnTo>
                        <a:pt x="255" y="47"/>
                      </a:lnTo>
                      <a:lnTo>
                        <a:pt x="269" y="40"/>
                      </a:lnTo>
                      <a:lnTo>
                        <a:pt x="285" y="28"/>
                      </a:lnTo>
                      <a:lnTo>
                        <a:pt x="301" y="20"/>
                      </a:lnTo>
                      <a:lnTo>
                        <a:pt x="311" y="13"/>
                      </a:lnTo>
                      <a:lnTo>
                        <a:pt x="324" y="12"/>
                      </a:lnTo>
                      <a:lnTo>
                        <a:pt x="334" y="8"/>
                      </a:lnTo>
                      <a:lnTo>
                        <a:pt x="336" y="8"/>
                      </a:lnTo>
                      <a:lnTo>
                        <a:pt x="336" y="11"/>
                      </a:lnTo>
                      <a:lnTo>
                        <a:pt x="324" y="16"/>
                      </a:lnTo>
                      <a:lnTo>
                        <a:pt x="322" y="20"/>
                      </a:lnTo>
                      <a:lnTo>
                        <a:pt x="324" y="20"/>
                      </a:lnTo>
                      <a:lnTo>
                        <a:pt x="344" y="17"/>
                      </a:lnTo>
                      <a:lnTo>
                        <a:pt x="349" y="13"/>
                      </a:lnTo>
                      <a:lnTo>
                        <a:pt x="354" y="7"/>
                      </a:lnTo>
                      <a:lnTo>
                        <a:pt x="361" y="11"/>
                      </a:lnTo>
                      <a:lnTo>
                        <a:pt x="365" y="11"/>
                      </a:lnTo>
                      <a:lnTo>
                        <a:pt x="388" y="11"/>
                      </a:lnTo>
                      <a:lnTo>
                        <a:pt x="390" y="11"/>
                      </a:lnTo>
                      <a:lnTo>
                        <a:pt x="400" y="6"/>
                      </a:lnTo>
                      <a:lnTo>
                        <a:pt x="401" y="8"/>
                      </a:lnTo>
                      <a:lnTo>
                        <a:pt x="405" y="14"/>
                      </a:lnTo>
                      <a:lnTo>
                        <a:pt x="408" y="16"/>
                      </a:lnTo>
                      <a:lnTo>
                        <a:pt x="411" y="20"/>
                      </a:lnTo>
                      <a:lnTo>
                        <a:pt x="416" y="24"/>
                      </a:lnTo>
                      <a:lnTo>
                        <a:pt x="426" y="28"/>
                      </a:lnTo>
                      <a:lnTo>
                        <a:pt x="431" y="35"/>
                      </a:lnTo>
                      <a:lnTo>
                        <a:pt x="435" y="40"/>
                      </a:lnTo>
                      <a:lnTo>
                        <a:pt x="447" y="40"/>
                      </a:lnTo>
                      <a:lnTo>
                        <a:pt x="456" y="39"/>
                      </a:lnTo>
                      <a:lnTo>
                        <a:pt x="459" y="35"/>
                      </a:lnTo>
                      <a:lnTo>
                        <a:pt x="463" y="34"/>
                      </a:lnTo>
                      <a:lnTo>
                        <a:pt x="468" y="40"/>
                      </a:lnTo>
                      <a:lnTo>
                        <a:pt x="491" y="38"/>
                      </a:lnTo>
                      <a:lnTo>
                        <a:pt x="510" y="29"/>
                      </a:lnTo>
                      <a:lnTo>
                        <a:pt x="521" y="20"/>
                      </a:lnTo>
                      <a:lnTo>
                        <a:pt x="523" y="30"/>
                      </a:lnTo>
                      <a:lnTo>
                        <a:pt x="523" y="35"/>
                      </a:lnTo>
                      <a:lnTo>
                        <a:pt x="527" y="41"/>
                      </a:lnTo>
                      <a:lnTo>
                        <a:pt x="545" y="99"/>
                      </a:lnTo>
                      <a:lnTo>
                        <a:pt x="561" y="144"/>
                      </a:lnTo>
                      <a:lnTo>
                        <a:pt x="554" y="164"/>
                      </a:lnTo>
                      <a:lnTo>
                        <a:pt x="549" y="187"/>
                      </a:lnTo>
                      <a:lnTo>
                        <a:pt x="539" y="211"/>
                      </a:lnTo>
                      <a:lnTo>
                        <a:pt x="539" y="221"/>
                      </a:lnTo>
                      <a:lnTo>
                        <a:pt x="539" y="228"/>
                      </a:lnTo>
                      <a:lnTo>
                        <a:pt x="538" y="234"/>
                      </a:lnTo>
                      <a:lnTo>
                        <a:pt x="534" y="238"/>
                      </a:lnTo>
                      <a:lnTo>
                        <a:pt x="527" y="242"/>
                      </a:lnTo>
                      <a:lnTo>
                        <a:pt x="518" y="242"/>
                      </a:lnTo>
                      <a:lnTo>
                        <a:pt x="510" y="235"/>
                      </a:lnTo>
                      <a:lnTo>
                        <a:pt x="499" y="219"/>
                      </a:lnTo>
                      <a:lnTo>
                        <a:pt x="486" y="207"/>
                      </a:lnTo>
                      <a:lnTo>
                        <a:pt x="476" y="192"/>
                      </a:lnTo>
                      <a:lnTo>
                        <a:pt x="474" y="189"/>
                      </a:lnTo>
                      <a:lnTo>
                        <a:pt x="473" y="175"/>
                      </a:lnTo>
                      <a:lnTo>
                        <a:pt x="469" y="165"/>
                      </a:lnTo>
                      <a:lnTo>
                        <a:pt x="458" y="154"/>
                      </a:lnTo>
                      <a:lnTo>
                        <a:pt x="454" y="144"/>
                      </a:lnTo>
                      <a:lnTo>
                        <a:pt x="447" y="135"/>
                      </a:lnTo>
                      <a:lnTo>
                        <a:pt x="442" y="115"/>
                      </a:lnTo>
                      <a:lnTo>
                        <a:pt x="440" y="109"/>
                      </a:lnTo>
                      <a:lnTo>
                        <a:pt x="438" y="105"/>
                      </a:lnTo>
                      <a:lnTo>
                        <a:pt x="436" y="104"/>
                      </a:lnTo>
                      <a:lnTo>
                        <a:pt x="436" y="104"/>
                      </a:lnTo>
                      <a:lnTo>
                        <a:pt x="432" y="108"/>
                      </a:lnTo>
                      <a:lnTo>
                        <a:pt x="433" y="113"/>
                      </a:lnTo>
                      <a:lnTo>
                        <a:pt x="429" y="119"/>
                      </a:lnTo>
                      <a:lnTo>
                        <a:pt x="427" y="131"/>
                      </a:lnTo>
                      <a:lnTo>
                        <a:pt x="429" y="135"/>
                      </a:lnTo>
                      <a:lnTo>
                        <a:pt x="437" y="143"/>
                      </a:lnTo>
                      <a:lnTo>
                        <a:pt x="440" y="148"/>
                      </a:lnTo>
                      <a:lnTo>
                        <a:pt x="442" y="154"/>
                      </a:lnTo>
                      <a:lnTo>
                        <a:pt x="441" y="167"/>
                      </a:lnTo>
                      <a:lnTo>
                        <a:pt x="443" y="174"/>
                      </a:lnTo>
                      <a:lnTo>
                        <a:pt x="458" y="203"/>
                      </a:lnTo>
                      <a:lnTo>
                        <a:pt x="475" y="223"/>
                      </a:lnTo>
                      <a:lnTo>
                        <a:pt x="483" y="230"/>
                      </a:lnTo>
                      <a:lnTo>
                        <a:pt x="487" y="232"/>
                      </a:lnTo>
                      <a:lnTo>
                        <a:pt x="490" y="256"/>
                      </a:lnTo>
                      <a:lnTo>
                        <a:pt x="495" y="265"/>
                      </a:lnTo>
                      <a:lnTo>
                        <a:pt x="506" y="278"/>
                      </a:lnTo>
                      <a:lnTo>
                        <a:pt x="512" y="304"/>
                      </a:lnTo>
                      <a:lnTo>
                        <a:pt x="515" y="314"/>
                      </a:lnTo>
                      <a:lnTo>
                        <a:pt x="517" y="323"/>
                      </a:lnTo>
                      <a:lnTo>
                        <a:pt x="530" y="346"/>
                      </a:lnTo>
                      <a:lnTo>
                        <a:pt x="535" y="362"/>
                      </a:lnTo>
                      <a:lnTo>
                        <a:pt x="545" y="374"/>
                      </a:lnTo>
                      <a:lnTo>
                        <a:pt x="558" y="401"/>
                      </a:lnTo>
                      <a:lnTo>
                        <a:pt x="562" y="412"/>
                      </a:lnTo>
                      <a:lnTo>
                        <a:pt x="567" y="418"/>
                      </a:lnTo>
                      <a:lnTo>
                        <a:pt x="578" y="444"/>
                      </a:lnTo>
                      <a:lnTo>
                        <a:pt x="588" y="455"/>
                      </a:lnTo>
                      <a:lnTo>
                        <a:pt x="604" y="469"/>
                      </a:lnTo>
                      <a:lnTo>
                        <a:pt x="608" y="471"/>
                      </a:lnTo>
                      <a:lnTo>
                        <a:pt x="612" y="476"/>
                      </a:lnTo>
                      <a:lnTo>
                        <a:pt x="612" y="479"/>
                      </a:lnTo>
                      <a:lnTo>
                        <a:pt x="598" y="476"/>
                      </a:lnTo>
                      <a:lnTo>
                        <a:pt x="596" y="476"/>
                      </a:lnTo>
                      <a:lnTo>
                        <a:pt x="594" y="479"/>
                      </a:lnTo>
                      <a:lnTo>
                        <a:pt x="598" y="488"/>
                      </a:lnTo>
                      <a:lnTo>
                        <a:pt x="599" y="513"/>
                      </a:lnTo>
                      <a:lnTo>
                        <a:pt x="603" y="525"/>
                      </a:lnTo>
                      <a:lnTo>
                        <a:pt x="581" y="545"/>
                      </a:lnTo>
                      <a:lnTo>
                        <a:pt x="567" y="540"/>
                      </a:lnTo>
                      <a:lnTo>
                        <a:pt x="555" y="571"/>
                      </a:lnTo>
                      <a:lnTo>
                        <a:pt x="526" y="578"/>
                      </a:lnTo>
                      <a:lnTo>
                        <a:pt x="518" y="603"/>
                      </a:lnTo>
                      <a:lnTo>
                        <a:pt x="491" y="605"/>
                      </a:lnTo>
                      <a:lnTo>
                        <a:pt x="473" y="592"/>
                      </a:lnTo>
                      <a:lnTo>
                        <a:pt x="376" y="590"/>
                      </a:lnTo>
                      <a:lnTo>
                        <a:pt x="381" y="579"/>
                      </a:lnTo>
                      <a:lnTo>
                        <a:pt x="378" y="579"/>
                      </a:lnTo>
                      <a:lnTo>
                        <a:pt x="376" y="578"/>
                      </a:lnTo>
                      <a:lnTo>
                        <a:pt x="373" y="578"/>
                      </a:lnTo>
                      <a:lnTo>
                        <a:pt x="366" y="590"/>
                      </a:lnTo>
                      <a:lnTo>
                        <a:pt x="338" y="590"/>
                      </a:lnTo>
                      <a:lnTo>
                        <a:pt x="285" y="590"/>
                      </a:lnTo>
                      <a:lnTo>
                        <a:pt x="233" y="590"/>
                      </a:lnTo>
                      <a:lnTo>
                        <a:pt x="180" y="590"/>
                      </a:lnTo>
                      <a:lnTo>
                        <a:pt x="129" y="590"/>
                      </a:lnTo>
                      <a:lnTo>
                        <a:pt x="77" y="590"/>
                      </a:lnTo>
                      <a:lnTo>
                        <a:pt x="24" y="590"/>
                      </a:lnTo>
                      <a:lnTo>
                        <a:pt x="24" y="55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29" name="Freeform 128"/>
                <p:cNvSpPr>
                  <a:spLocks noChangeAspect="1"/>
                </p:cNvSpPr>
                <p:nvPr/>
              </p:nvSpPr>
              <p:spPr bwMode="gray">
                <a:xfrm>
                  <a:off x="4610893" y="2999134"/>
                  <a:ext cx="352425" cy="358775"/>
                </a:xfrm>
                <a:custGeom>
                  <a:avLst/>
                  <a:gdLst/>
                  <a:ahLst/>
                  <a:cxnLst>
                    <a:cxn ang="0">
                      <a:pos x="0" y="608"/>
                    </a:cxn>
                    <a:cxn ang="0">
                      <a:pos x="66" y="499"/>
                    </a:cxn>
                    <a:cxn ang="0">
                      <a:pos x="97" y="485"/>
                    </a:cxn>
                    <a:cxn ang="0">
                      <a:pos x="114" y="474"/>
                    </a:cxn>
                    <a:cxn ang="0">
                      <a:pos x="178" y="463"/>
                    </a:cxn>
                    <a:cxn ang="0">
                      <a:pos x="196" y="437"/>
                    </a:cxn>
                    <a:cxn ang="0">
                      <a:pos x="274" y="403"/>
                    </a:cxn>
                    <a:cxn ang="0">
                      <a:pos x="267" y="390"/>
                    </a:cxn>
                    <a:cxn ang="0">
                      <a:pos x="268" y="372"/>
                    </a:cxn>
                    <a:cxn ang="0">
                      <a:pos x="268" y="355"/>
                    </a:cxn>
                    <a:cxn ang="0">
                      <a:pos x="308" y="348"/>
                    </a:cxn>
                    <a:cxn ang="0">
                      <a:pos x="316" y="328"/>
                    </a:cxn>
                    <a:cxn ang="0">
                      <a:pos x="371" y="324"/>
                    </a:cxn>
                    <a:cxn ang="0">
                      <a:pos x="409" y="327"/>
                    </a:cxn>
                    <a:cxn ang="0">
                      <a:pos x="416" y="304"/>
                    </a:cxn>
                    <a:cxn ang="0">
                      <a:pos x="393" y="268"/>
                    </a:cxn>
                    <a:cxn ang="0">
                      <a:pos x="391" y="238"/>
                    </a:cxn>
                    <a:cxn ang="0">
                      <a:pos x="387" y="204"/>
                    </a:cxn>
                    <a:cxn ang="0">
                      <a:pos x="381" y="167"/>
                    </a:cxn>
                    <a:cxn ang="0">
                      <a:pos x="373" y="155"/>
                    </a:cxn>
                    <a:cxn ang="0">
                      <a:pos x="371" y="137"/>
                    </a:cxn>
                    <a:cxn ang="0">
                      <a:pos x="438" y="91"/>
                    </a:cxn>
                    <a:cxn ang="0">
                      <a:pos x="484" y="73"/>
                    </a:cxn>
                    <a:cxn ang="0">
                      <a:pos x="543" y="41"/>
                    </a:cxn>
                    <a:cxn ang="0">
                      <a:pos x="640" y="20"/>
                    </a:cxn>
                    <a:cxn ang="0">
                      <a:pos x="689" y="14"/>
                    </a:cxn>
                    <a:cxn ang="0">
                      <a:pos x="764" y="27"/>
                    </a:cxn>
                    <a:cxn ang="0">
                      <a:pos x="819" y="0"/>
                    </a:cxn>
                    <a:cxn ang="0">
                      <a:pos x="866" y="9"/>
                    </a:cxn>
                    <a:cxn ang="0">
                      <a:pos x="921" y="10"/>
                    </a:cxn>
                    <a:cxn ang="0">
                      <a:pos x="935" y="26"/>
                    </a:cxn>
                    <a:cxn ang="0">
                      <a:pos x="926" y="78"/>
                    </a:cxn>
                    <a:cxn ang="0">
                      <a:pos x="932" y="132"/>
                    </a:cxn>
                    <a:cxn ang="0">
                      <a:pos x="892" y="197"/>
                    </a:cxn>
                    <a:cxn ang="0">
                      <a:pos x="876" y="219"/>
                    </a:cxn>
                    <a:cxn ang="0">
                      <a:pos x="919" y="290"/>
                    </a:cxn>
                    <a:cxn ang="0">
                      <a:pos x="964" y="334"/>
                    </a:cxn>
                    <a:cxn ang="0">
                      <a:pos x="973" y="457"/>
                    </a:cxn>
                    <a:cxn ang="0">
                      <a:pos x="1001" y="554"/>
                    </a:cxn>
                    <a:cxn ang="0">
                      <a:pos x="999" y="684"/>
                    </a:cxn>
                    <a:cxn ang="0">
                      <a:pos x="1001" y="737"/>
                    </a:cxn>
                    <a:cxn ang="0">
                      <a:pos x="1048" y="801"/>
                    </a:cxn>
                    <a:cxn ang="0">
                      <a:pos x="1112" y="864"/>
                    </a:cxn>
                    <a:cxn ang="0">
                      <a:pos x="911" y="1005"/>
                    </a:cxn>
                    <a:cxn ang="0">
                      <a:pos x="704" y="1115"/>
                    </a:cxn>
                    <a:cxn ang="0">
                      <a:pos x="663" y="1129"/>
                    </a:cxn>
                    <a:cxn ang="0">
                      <a:pos x="645" y="1109"/>
                    </a:cxn>
                    <a:cxn ang="0">
                      <a:pos x="646" y="1092"/>
                    </a:cxn>
                    <a:cxn ang="0">
                      <a:pos x="644" y="1076"/>
                    </a:cxn>
                    <a:cxn ang="0">
                      <a:pos x="614" y="1064"/>
                    </a:cxn>
                    <a:cxn ang="0">
                      <a:pos x="585" y="1054"/>
                    </a:cxn>
                    <a:cxn ang="0">
                      <a:pos x="560" y="1032"/>
                    </a:cxn>
                    <a:cxn ang="0">
                      <a:pos x="532" y="1016"/>
                    </a:cxn>
                    <a:cxn ang="0">
                      <a:pos x="203" y="773"/>
                    </a:cxn>
                  </a:cxnLst>
                  <a:rect l="0" t="0" r="r" b="b"/>
                  <a:pathLst>
                    <a:path w="1112" h="1129">
                      <a:moveTo>
                        <a:pt x="203" y="773"/>
                      </a:moveTo>
                      <a:lnTo>
                        <a:pt x="126" y="722"/>
                      </a:lnTo>
                      <a:lnTo>
                        <a:pt x="67" y="684"/>
                      </a:lnTo>
                      <a:lnTo>
                        <a:pt x="0" y="640"/>
                      </a:lnTo>
                      <a:lnTo>
                        <a:pt x="0" y="608"/>
                      </a:lnTo>
                      <a:lnTo>
                        <a:pt x="0" y="539"/>
                      </a:lnTo>
                      <a:lnTo>
                        <a:pt x="26" y="519"/>
                      </a:lnTo>
                      <a:lnTo>
                        <a:pt x="47" y="505"/>
                      </a:lnTo>
                      <a:lnTo>
                        <a:pt x="59" y="505"/>
                      </a:lnTo>
                      <a:lnTo>
                        <a:pt x="66" y="499"/>
                      </a:lnTo>
                      <a:lnTo>
                        <a:pt x="72" y="495"/>
                      </a:lnTo>
                      <a:lnTo>
                        <a:pt x="79" y="489"/>
                      </a:lnTo>
                      <a:lnTo>
                        <a:pt x="83" y="485"/>
                      </a:lnTo>
                      <a:lnTo>
                        <a:pt x="90" y="487"/>
                      </a:lnTo>
                      <a:lnTo>
                        <a:pt x="97" y="485"/>
                      </a:lnTo>
                      <a:lnTo>
                        <a:pt x="102" y="488"/>
                      </a:lnTo>
                      <a:lnTo>
                        <a:pt x="110" y="488"/>
                      </a:lnTo>
                      <a:lnTo>
                        <a:pt x="113" y="487"/>
                      </a:lnTo>
                      <a:lnTo>
                        <a:pt x="113" y="478"/>
                      </a:lnTo>
                      <a:lnTo>
                        <a:pt x="114" y="474"/>
                      </a:lnTo>
                      <a:lnTo>
                        <a:pt x="131" y="476"/>
                      </a:lnTo>
                      <a:lnTo>
                        <a:pt x="136" y="473"/>
                      </a:lnTo>
                      <a:lnTo>
                        <a:pt x="145" y="473"/>
                      </a:lnTo>
                      <a:lnTo>
                        <a:pt x="161" y="471"/>
                      </a:lnTo>
                      <a:lnTo>
                        <a:pt x="178" y="463"/>
                      </a:lnTo>
                      <a:lnTo>
                        <a:pt x="184" y="458"/>
                      </a:lnTo>
                      <a:lnTo>
                        <a:pt x="190" y="453"/>
                      </a:lnTo>
                      <a:lnTo>
                        <a:pt x="193" y="447"/>
                      </a:lnTo>
                      <a:lnTo>
                        <a:pt x="193" y="445"/>
                      </a:lnTo>
                      <a:lnTo>
                        <a:pt x="196" y="437"/>
                      </a:lnTo>
                      <a:lnTo>
                        <a:pt x="206" y="430"/>
                      </a:lnTo>
                      <a:lnTo>
                        <a:pt x="221" y="424"/>
                      </a:lnTo>
                      <a:lnTo>
                        <a:pt x="227" y="424"/>
                      </a:lnTo>
                      <a:lnTo>
                        <a:pt x="253" y="407"/>
                      </a:lnTo>
                      <a:lnTo>
                        <a:pt x="274" y="403"/>
                      </a:lnTo>
                      <a:lnTo>
                        <a:pt x="276" y="399"/>
                      </a:lnTo>
                      <a:lnTo>
                        <a:pt x="275" y="396"/>
                      </a:lnTo>
                      <a:lnTo>
                        <a:pt x="270" y="392"/>
                      </a:lnTo>
                      <a:lnTo>
                        <a:pt x="269" y="390"/>
                      </a:lnTo>
                      <a:lnTo>
                        <a:pt x="267" y="390"/>
                      </a:lnTo>
                      <a:lnTo>
                        <a:pt x="264" y="391"/>
                      </a:lnTo>
                      <a:lnTo>
                        <a:pt x="263" y="391"/>
                      </a:lnTo>
                      <a:lnTo>
                        <a:pt x="264" y="380"/>
                      </a:lnTo>
                      <a:lnTo>
                        <a:pt x="269" y="375"/>
                      </a:lnTo>
                      <a:lnTo>
                        <a:pt x="268" y="372"/>
                      </a:lnTo>
                      <a:lnTo>
                        <a:pt x="263" y="372"/>
                      </a:lnTo>
                      <a:lnTo>
                        <a:pt x="262" y="370"/>
                      </a:lnTo>
                      <a:lnTo>
                        <a:pt x="262" y="364"/>
                      </a:lnTo>
                      <a:lnTo>
                        <a:pt x="263" y="359"/>
                      </a:lnTo>
                      <a:lnTo>
                        <a:pt x="268" y="355"/>
                      </a:lnTo>
                      <a:lnTo>
                        <a:pt x="273" y="355"/>
                      </a:lnTo>
                      <a:lnTo>
                        <a:pt x="280" y="356"/>
                      </a:lnTo>
                      <a:lnTo>
                        <a:pt x="287" y="355"/>
                      </a:lnTo>
                      <a:lnTo>
                        <a:pt x="295" y="354"/>
                      </a:lnTo>
                      <a:lnTo>
                        <a:pt x="308" y="348"/>
                      </a:lnTo>
                      <a:lnTo>
                        <a:pt x="311" y="345"/>
                      </a:lnTo>
                      <a:lnTo>
                        <a:pt x="312" y="339"/>
                      </a:lnTo>
                      <a:lnTo>
                        <a:pt x="311" y="334"/>
                      </a:lnTo>
                      <a:lnTo>
                        <a:pt x="313" y="329"/>
                      </a:lnTo>
                      <a:lnTo>
                        <a:pt x="316" y="328"/>
                      </a:lnTo>
                      <a:lnTo>
                        <a:pt x="323" y="331"/>
                      </a:lnTo>
                      <a:lnTo>
                        <a:pt x="327" y="329"/>
                      </a:lnTo>
                      <a:lnTo>
                        <a:pt x="330" y="327"/>
                      </a:lnTo>
                      <a:lnTo>
                        <a:pt x="340" y="324"/>
                      </a:lnTo>
                      <a:lnTo>
                        <a:pt x="371" y="324"/>
                      </a:lnTo>
                      <a:lnTo>
                        <a:pt x="376" y="323"/>
                      </a:lnTo>
                      <a:lnTo>
                        <a:pt x="387" y="324"/>
                      </a:lnTo>
                      <a:lnTo>
                        <a:pt x="399" y="324"/>
                      </a:lnTo>
                      <a:lnTo>
                        <a:pt x="407" y="328"/>
                      </a:lnTo>
                      <a:lnTo>
                        <a:pt x="409" y="327"/>
                      </a:lnTo>
                      <a:lnTo>
                        <a:pt x="409" y="324"/>
                      </a:lnTo>
                      <a:lnTo>
                        <a:pt x="407" y="320"/>
                      </a:lnTo>
                      <a:lnTo>
                        <a:pt x="408" y="313"/>
                      </a:lnTo>
                      <a:lnTo>
                        <a:pt x="411" y="306"/>
                      </a:lnTo>
                      <a:lnTo>
                        <a:pt x="416" y="304"/>
                      </a:lnTo>
                      <a:lnTo>
                        <a:pt x="416" y="302"/>
                      </a:lnTo>
                      <a:lnTo>
                        <a:pt x="409" y="297"/>
                      </a:lnTo>
                      <a:lnTo>
                        <a:pt x="400" y="289"/>
                      </a:lnTo>
                      <a:lnTo>
                        <a:pt x="393" y="274"/>
                      </a:lnTo>
                      <a:lnTo>
                        <a:pt x="393" y="268"/>
                      </a:lnTo>
                      <a:lnTo>
                        <a:pt x="391" y="261"/>
                      </a:lnTo>
                      <a:lnTo>
                        <a:pt x="388" y="253"/>
                      </a:lnTo>
                      <a:lnTo>
                        <a:pt x="389" y="248"/>
                      </a:lnTo>
                      <a:lnTo>
                        <a:pt x="391" y="242"/>
                      </a:lnTo>
                      <a:lnTo>
                        <a:pt x="391" y="238"/>
                      </a:lnTo>
                      <a:lnTo>
                        <a:pt x="391" y="234"/>
                      </a:lnTo>
                      <a:lnTo>
                        <a:pt x="383" y="226"/>
                      </a:lnTo>
                      <a:lnTo>
                        <a:pt x="386" y="223"/>
                      </a:lnTo>
                      <a:lnTo>
                        <a:pt x="386" y="213"/>
                      </a:lnTo>
                      <a:lnTo>
                        <a:pt x="387" y="204"/>
                      </a:lnTo>
                      <a:lnTo>
                        <a:pt x="384" y="193"/>
                      </a:lnTo>
                      <a:lnTo>
                        <a:pt x="382" y="186"/>
                      </a:lnTo>
                      <a:lnTo>
                        <a:pt x="386" y="178"/>
                      </a:lnTo>
                      <a:lnTo>
                        <a:pt x="380" y="170"/>
                      </a:lnTo>
                      <a:lnTo>
                        <a:pt x="381" y="167"/>
                      </a:lnTo>
                      <a:lnTo>
                        <a:pt x="382" y="167"/>
                      </a:lnTo>
                      <a:lnTo>
                        <a:pt x="383" y="165"/>
                      </a:lnTo>
                      <a:lnTo>
                        <a:pt x="381" y="161"/>
                      </a:lnTo>
                      <a:lnTo>
                        <a:pt x="377" y="160"/>
                      </a:lnTo>
                      <a:lnTo>
                        <a:pt x="373" y="155"/>
                      </a:lnTo>
                      <a:lnTo>
                        <a:pt x="372" y="153"/>
                      </a:lnTo>
                      <a:lnTo>
                        <a:pt x="366" y="148"/>
                      </a:lnTo>
                      <a:lnTo>
                        <a:pt x="364" y="143"/>
                      </a:lnTo>
                      <a:lnTo>
                        <a:pt x="364" y="138"/>
                      </a:lnTo>
                      <a:lnTo>
                        <a:pt x="371" y="137"/>
                      </a:lnTo>
                      <a:lnTo>
                        <a:pt x="384" y="132"/>
                      </a:lnTo>
                      <a:lnTo>
                        <a:pt x="399" y="123"/>
                      </a:lnTo>
                      <a:lnTo>
                        <a:pt x="418" y="100"/>
                      </a:lnTo>
                      <a:lnTo>
                        <a:pt x="429" y="92"/>
                      </a:lnTo>
                      <a:lnTo>
                        <a:pt x="438" y="91"/>
                      </a:lnTo>
                      <a:lnTo>
                        <a:pt x="445" y="92"/>
                      </a:lnTo>
                      <a:lnTo>
                        <a:pt x="456" y="82"/>
                      </a:lnTo>
                      <a:lnTo>
                        <a:pt x="467" y="87"/>
                      </a:lnTo>
                      <a:lnTo>
                        <a:pt x="478" y="82"/>
                      </a:lnTo>
                      <a:lnTo>
                        <a:pt x="484" y="73"/>
                      </a:lnTo>
                      <a:lnTo>
                        <a:pt x="491" y="65"/>
                      </a:lnTo>
                      <a:lnTo>
                        <a:pt x="497" y="62"/>
                      </a:lnTo>
                      <a:lnTo>
                        <a:pt x="505" y="59"/>
                      </a:lnTo>
                      <a:lnTo>
                        <a:pt x="516" y="51"/>
                      </a:lnTo>
                      <a:lnTo>
                        <a:pt x="543" y="41"/>
                      </a:lnTo>
                      <a:lnTo>
                        <a:pt x="555" y="37"/>
                      </a:lnTo>
                      <a:lnTo>
                        <a:pt x="608" y="33"/>
                      </a:lnTo>
                      <a:lnTo>
                        <a:pt x="620" y="33"/>
                      </a:lnTo>
                      <a:lnTo>
                        <a:pt x="630" y="28"/>
                      </a:lnTo>
                      <a:lnTo>
                        <a:pt x="640" y="20"/>
                      </a:lnTo>
                      <a:lnTo>
                        <a:pt x="646" y="22"/>
                      </a:lnTo>
                      <a:lnTo>
                        <a:pt x="658" y="21"/>
                      </a:lnTo>
                      <a:lnTo>
                        <a:pt x="663" y="24"/>
                      </a:lnTo>
                      <a:lnTo>
                        <a:pt x="673" y="21"/>
                      </a:lnTo>
                      <a:lnTo>
                        <a:pt x="689" y="14"/>
                      </a:lnTo>
                      <a:lnTo>
                        <a:pt x="705" y="14"/>
                      </a:lnTo>
                      <a:lnTo>
                        <a:pt x="720" y="12"/>
                      </a:lnTo>
                      <a:lnTo>
                        <a:pt x="744" y="15"/>
                      </a:lnTo>
                      <a:lnTo>
                        <a:pt x="753" y="24"/>
                      </a:lnTo>
                      <a:lnTo>
                        <a:pt x="764" y="27"/>
                      </a:lnTo>
                      <a:lnTo>
                        <a:pt x="775" y="25"/>
                      </a:lnTo>
                      <a:lnTo>
                        <a:pt x="784" y="20"/>
                      </a:lnTo>
                      <a:lnTo>
                        <a:pt x="801" y="16"/>
                      </a:lnTo>
                      <a:lnTo>
                        <a:pt x="812" y="12"/>
                      </a:lnTo>
                      <a:lnTo>
                        <a:pt x="819" y="0"/>
                      </a:lnTo>
                      <a:lnTo>
                        <a:pt x="832" y="4"/>
                      </a:lnTo>
                      <a:lnTo>
                        <a:pt x="840" y="10"/>
                      </a:lnTo>
                      <a:lnTo>
                        <a:pt x="846" y="10"/>
                      </a:lnTo>
                      <a:lnTo>
                        <a:pt x="855" y="14"/>
                      </a:lnTo>
                      <a:lnTo>
                        <a:pt x="866" y="9"/>
                      </a:lnTo>
                      <a:lnTo>
                        <a:pt x="872" y="1"/>
                      </a:lnTo>
                      <a:lnTo>
                        <a:pt x="892" y="9"/>
                      </a:lnTo>
                      <a:lnTo>
                        <a:pt x="900" y="15"/>
                      </a:lnTo>
                      <a:lnTo>
                        <a:pt x="913" y="14"/>
                      </a:lnTo>
                      <a:lnTo>
                        <a:pt x="921" y="10"/>
                      </a:lnTo>
                      <a:lnTo>
                        <a:pt x="935" y="12"/>
                      </a:lnTo>
                      <a:lnTo>
                        <a:pt x="948" y="10"/>
                      </a:lnTo>
                      <a:lnTo>
                        <a:pt x="946" y="16"/>
                      </a:lnTo>
                      <a:lnTo>
                        <a:pt x="941" y="20"/>
                      </a:lnTo>
                      <a:lnTo>
                        <a:pt x="935" y="26"/>
                      </a:lnTo>
                      <a:lnTo>
                        <a:pt x="926" y="35"/>
                      </a:lnTo>
                      <a:lnTo>
                        <a:pt x="924" y="40"/>
                      </a:lnTo>
                      <a:lnTo>
                        <a:pt x="930" y="42"/>
                      </a:lnTo>
                      <a:lnTo>
                        <a:pt x="931" y="46"/>
                      </a:lnTo>
                      <a:lnTo>
                        <a:pt x="926" y="78"/>
                      </a:lnTo>
                      <a:lnTo>
                        <a:pt x="925" y="86"/>
                      </a:lnTo>
                      <a:lnTo>
                        <a:pt x="927" y="96"/>
                      </a:lnTo>
                      <a:lnTo>
                        <a:pt x="929" y="119"/>
                      </a:lnTo>
                      <a:lnTo>
                        <a:pt x="932" y="125"/>
                      </a:lnTo>
                      <a:lnTo>
                        <a:pt x="932" y="132"/>
                      </a:lnTo>
                      <a:lnTo>
                        <a:pt x="926" y="156"/>
                      </a:lnTo>
                      <a:lnTo>
                        <a:pt x="922" y="170"/>
                      </a:lnTo>
                      <a:lnTo>
                        <a:pt x="903" y="182"/>
                      </a:lnTo>
                      <a:lnTo>
                        <a:pt x="900" y="193"/>
                      </a:lnTo>
                      <a:lnTo>
                        <a:pt x="892" y="197"/>
                      </a:lnTo>
                      <a:lnTo>
                        <a:pt x="887" y="202"/>
                      </a:lnTo>
                      <a:lnTo>
                        <a:pt x="886" y="205"/>
                      </a:lnTo>
                      <a:lnTo>
                        <a:pt x="876" y="211"/>
                      </a:lnTo>
                      <a:lnTo>
                        <a:pt x="873" y="211"/>
                      </a:lnTo>
                      <a:lnTo>
                        <a:pt x="876" y="219"/>
                      </a:lnTo>
                      <a:lnTo>
                        <a:pt x="881" y="231"/>
                      </a:lnTo>
                      <a:lnTo>
                        <a:pt x="887" y="257"/>
                      </a:lnTo>
                      <a:lnTo>
                        <a:pt x="905" y="264"/>
                      </a:lnTo>
                      <a:lnTo>
                        <a:pt x="910" y="270"/>
                      </a:lnTo>
                      <a:lnTo>
                        <a:pt x="919" y="290"/>
                      </a:lnTo>
                      <a:lnTo>
                        <a:pt x="919" y="308"/>
                      </a:lnTo>
                      <a:lnTo>
                        <a:pt x="937" y="321"/>
                      </a:lnTo>
                      <a:lnTo>
                        <a:pt x="962" y="333"/>
                      </a:lnTo>
                      <a:lnTo>
                        <a:pt x="964" y="333"/>
                      </a:lnTo>
                      <a:lnTo>
                        <a:pt x="964" y="334"/>
                      </a:lnTo>
                      <a:lnTo>
                        <a:pt x="978" y="407"/>
                      </a:lnTo>
                      <a:lnTo>
                        <a:pt x="983" y="444"/>
                      </a:lnTo>
                      <a:lnTo>
                        <a:pt x="984" y="447"/>
                      </a:lnTo>
                      <a:lnTo>
                        <a:pt x="983" y="450"/>
                      </a:lnTo>
                      <a:lnTo>
                        <a:pt x="973" y="457"/>
                      </a:lnTo>
                      <a:lnTo>
                        <a:pt x="972" y="473"/>
                      </a:lnTo>
                      <a:lnTo>
                        <a:pt x="983" y="487"/>
                      </a:lnTo>
                      <a:lnTo>
                        <a:pt x="995" y="509"/>
                      </a:lnTo>
                      <a:lnTo>
                        <a:pt x="1000" y="532"/>
                      </a:lnTo>
                      <a:lnTo>
                        <a:pt x="1001" y="554"/>
                      </a:lnTo>
                      <a:lnTo>
                        <a:pt x="1001" y="585"/>
                      </a:lnTo>
                      <a:lnTo>
                        <a:pt x="1004" y="593"/>
                      </a:lnTo>
                      <a:lnTo>
                        <a:pt x="1004" y="606"/>
                      </a:lnTo>
                      <a:lnTo>
                        <a:pt x="1000" y="628"/>
                      </a:lnTo>
                      <a:lnTo>
                        <a:pt x="999" y="684"/>
                      </a:lnTo>
                      <a:lnTo>
                        <a:pt x="990" y="691"/>
                      </a:lnTo>
                      <a:lnTo>
                        <a:pt x="979" y="693"/>
                      </a:lnTo>
                      <a:lnTo>
                        <a:pt x="978" y="702"/>
                      </a:lnTo>
                      <a:lnTo>
                        <a:pt x="983" y="715"/>
                      </a:lnTo>
                      <a:lnTo>
                        <a:pt x="1001" y="737"/>
                      </a:lnTo>
                      <a:lnTo>
                        <a:pt x="1011" y="753"/>
                      </a:lnTo>
                      <a:lnTo>
                        <a:pt x="1012" y="773"/>
                      </a:lnTo>
                      <a:lnTo>
                        <a:pt x="1015" y="785"/>
                      </a:lnTo>
                      <a:lnTo>
                        <a:pt x="1029" y="800"/>
                      </a:lnTo>
                      <a:lnTo>
                        <a:pt x="1048" y="801"/>
                      </a:lnTo>
                      <a:lnTo>
                        <a:pt x="1059" y="801"/>
                      </a:lnTo>
                      <a:lnTo>
                        <a:pt x="1088" y="815"/>
                      </a:lnTo>
                      <a:lnTo>
                        <a:pt x="1106" y="844"/>
                      </a:lnTo>
                      <a:lnTo>
                        <a:pt x="1110" y="858"/>
                      </a:lnTo>
                      <a:lnTo>
                        <a:pt x="1112" y="864"/>
                      </a:lnTo>
                      <a:lnTo>
                        <a:pt x="1086" y="882"/>
                      </a:lnTo>
                      <a:lnTo>
                        <a:pt x="1042" y="913"/>
                      </a:lnTo>
                      <a:lnTo>
                        <a:pt x="999" y="944"/>
                      </a:lnTo>
                      <a:lnTo>
                        <a:pt x="956" y="974"/>
                      </a:lnTo>
                      <a:lnTo>
                        <a:pt x="911" y="1005"/>
                      </a:lnTo>
                      <a:lnTo>
                        <a:pt x="867" y="1036"/>
                      </a:lnTo>
                      <a:lnTo>
                        <a:pt x="824" y="1066"/>
                      </a:lnTo>
                      <a:lnTo>
                        <a:pt x="781" y="1096"/>
                      </a:lnTo>
                      <a:lnTo>
                        <a:pt x="766" y="1101"/>
                      </a:lnTo>
                      <a:lnTo>
                        <a:pt x="704" y="1115"/>
                      </a:lnTo>
                      <a:lnTo>
                        <a:pt x="695" y="1117"/>
                      </a:lnTo>
                      <a:lnTo>
                        <a:pt x="690" y="1119"/>
                      </a:lnTo>
                      <a:lnTo>
                        <a:pt x="680" y="1124"/>
                      </a:lnTo>
                      <a:lnTo>
                        <a:pt x="672" y="1124"/>
                      </a:lnTo>
                      <a:lnTo>
                        <a:pt x="663" y="1129"/>
                      </a:lnTo>
                      <a:lnTo>
                        <a:pt x="656" y="1129"/>
                      </a:lnTo>
                      <a:lnTo>
                        <a:pt x="650" y="1128"/>
                      </a:lnTo>
                      <a:lnTo>
                        <a:pt x="642" y="1119"/>
                      </a:lnTo>
                      <a:lnTo>
                        <a:pt x="642" y="1114"/>
                      </a:lnTo>
                      <a:lnTo>
                        <a:pt x="645" y="1109"/>
                      </a:lnTo>
                      <a:lnTo>
                        <a:pt x="644" y="1103"/>
                      </a:lnTo>
                      <a:lnTo>
                        <a:pt x="645" y="1101"/>
                      </a:lnTo>
                      <a:lnTo>
                        <a:pt x="649" y="1098"/>
                      </a:lnTo>
                      <a:lnTo>
                        <a:pt x="649" y="1096"/>
                      </a:lnTo>
                      <a:lnTo>
                        <a:pt x="646" y="1092"/>
                      </a:lnTo>
                      <a:lnTo>
                        <a:pt x="646" y="1088"/>
                      </a:lnTo>
                      <a:lnTo>
                        <a:pt x="647" y="1086"/>
                      </a:lnTo>
                      <a:lnTo>
                        <a:pt x="646" y="1080"/>
                      </a:lnTo>
                      <a:lnTo>
                        <a:pt x="645" y="1080"/>
                      </a:lnTo>
                      <a:lnTo>
                        <a:pt x="644" y="1076"/>
                      </a:lnTo>
                      <a:lnTo>
                        <a:pt x="640" y="1074"/>
                      </a:lnTo>
                      <a:lnTo>
                        <a:pt x="631" y="1071"/>
                      </a:lnTo>
                      <a:lnTo>
                        <a:pt x="623" y="1066"/>
                      </a:lnTo>
                      <a:lnTo>
                        <a:pt x="618" y="1066"/>
                      </a:lnTo>
                      <a:lnTo>
                        <a:pt x="614" y="1064"/>
                      </a:lnTo>
                      <a:lnTo>
                        <a:pt x="603" y="1064"/>
                      </a:lnTo>
                      <a:lnTo>
                        <a:pt x="599" y="1061"/>
                      </a:lnTo>
                      <a:lnTo>
                        <a:pt x="596" y="1054"/>
                      </a:lnTo>
                      <a:lnTo>
                        <a:pt x="593" y="1053"/>
                      </a:lnTo>
                      <a:lnTo>
                        <a:pt x="585" y="1054"/>
                      </a:lnTo>
                      <a:lnTo>
                        <a:pt x="575" y="1052"/>
                      </a:lnTo>
                      <a:lnTo>
                        <a:pt x="570" y="1049"/>
                      </a:lnTo>
                      <a:lnTo>
                        <a:pt x="563" y="1043"/>
                      </a:lnTo>
                      <a:lnTo>
                        <a:pt x="561" y="1038"/>
                      </a:lnTo>
                      <a:lnTo>
                        <a:pt x="560" y="1032"/>
                      </a:lnTo>
                      <a:lnTo>
                        <a:pt x="558" y="1031"/>
                      </a:lnTo>
                      <a:lnTo>
                        <a:pt x="547" y="1025"/>
                      </a:lnTo>
                      <a:lnTo>
                        <a:pt x="539" y="1023"/>
                      </a:lnTo>
                      <a:lnTo>
                        <a:pt x="533" y="1020"/>
                      </a:lnTo>
                      <a:lnTo>
                        <a:pt x="532" y="1016"/>
                      </a:lnTo>
                      <a:lnTo>
                        <a:pt x="533" y="1007"/>
                      </a:lnTo>
                      <a:lnTo>
                        <a:pt x="529" y="1004"/>
                      </a:lnTo>
                      <a:lnTo>
                        <a:pt x="529" y="999"/>
                      </a:lnTo>
                      <a:lnTo>
                        <a:pt x="267" y="817"/>
                      </a:lnTo>
                      <a:lnTo>
                        <a:pt x="203" y="77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30" name="Freeform 129"/>
                <p:cNvSpPr>
                  <a:spLocks noChangeAspect="1"/>
                </p:cNvSpPr>
                <p:nvPr/>
              </p:nvSpPr>
              <p:spPr bwMode="gray">
                <a:xfrm>
                  <a:off x="4464843" y="3202334"/>
                  <a:ext cx="209550" cy="231775"/>
                </a:xfrm>
                <a:custGeom>
                  <a:avLst/>
                  <a:gdLst/>
                  <a:ahLst/>
                  <a:cxnLst>
                    <a:cxn ang="0">
                      <a:pos x="96" y="347"/>
                    </a:cxn>
                    <a:cxn ang="0">
                      <a:pos x="14" y="353"/>
                    </a:cxn>
                    <a:cxn ang="0">
                      <a:pos x="5" y="364"/>
                    </a:cxn>
                    <a:cxn ang="0">
                      <a:pos x="0" y="369"/>
                    </a:cxn>
                    <a:cxn ang="0">
                      <a:pos x="22" y="391"/>
                    </a:cxn>
                    <a:cxn ang="0">
                      <a:pos x="40" y="409"/>
                    </a:cxn>
                    <a:cxn ang="0">
                      <a:pos x="41" y="437"/>
                    </a:cxn>
                    <a:cxn ang="0">
                      <a:pos x="28" y="460"/>
                    </a:cxn>
                    <a:cxn ang="0">
                      <a:pos x="49" y="501"/>
                    </a:cxn>
                    <a:cxn ang="0">
                      <a:pos x="50" y="563"/>
                    </a:cxn>
                    <a:cxn ang="0">
                      <a:pos x="30" y="623"/>
                    </a:cxn>
                    <a:cxn ang="0">
                      <a:pos x="24" y="650"/>
                    </a:cxn>
                    <a:cxn ang="0">
                      <a:pos x="37" y="627"/>
                    </a:cxn>
                    <a:cxn ang="0">
                      <a:pos x="50" y="627"/>
                    </a:cxn>
                    <a:cxn ang="0">
                      <a:pos x="76" y="628"/>
                    </a:cxn>
                    <a:cxn ang="0">
                      <a:pos x="98" y="624"/>
                    </a:cxn>
                    <a:cxn ang="0">
                      <a:pos x="102" y="619"/>
                    </a:cxn>
                    <a:cxn ang="0">
                      <a:pos x="119" y="620"/>
                    </a:cxn>
                    <a:cxn ang="0">
                      <a:pos x="141" y="620"/>
                    </a:cxn>
                    <a:cxn ang="0">
                      <a:pos x="161" y="635"/>
                    </a:cxn>
                    <a:cxn ang="0">
                      <a:pos x="173" y="647"/>
                    </a:cxn>
                    <a:cxn ang="0">
                      <a:pos x="183" y="651"/>
                    </a:cxn>
                    <a:cxn ang="0">
                      <a:pos x="200" y="662"/>
                    </a:cxn>
                    <a:cxn ang="0">
                      <a:pos x="209" y="677"/>
                    </a:cxn>
                    <a:cxn ang="0">
                      <a:pos x="215" y="686"/>
                    </a:cxn>
                    <a:cxn ang="0">
                      <a:pos x="222" y="692"/>
                    </a:cxn>
                    <a:cxn ang="0">
                      <a:pos x="223" y="698"/>
                    </a:cxn>
                    <a:cxn ang="0">
                      <a:pos x="231" y="704"/>
                    </a:cxn>
                    <a:cxn ang="0">
                      <a:pos x="244" y="709"/>
                    </a:cxn>
                    <a:cxn ang="0">
                      <a:pos x="250" y="719"/>
                    </a:cxn>
                    <a:cxn ang="0">
                      <a:pos x="286" y="705"/>
                    </a:cxn>
                    <a:cxn ang="0">
                      <a:pos x="302" y="665"/>
                    </a:cxn>
                    <a:cxn ang="0">
                      <a:pos x="308" y="666"/>
                    </a:cxn>
                    <a:cxn ang="0">
                      <a:pos x="323" y="683"/>
                    </a:cxn>
                    <a:cxn ang="0">
                      <a:pos x="350" y="705"/>
                    </a:cxn>
                    <a:cxn ang="0">
                      <a:pos x="534" y="687"/>
                    </a:cxn>
                    <a:cxn ang="0">
                      <a:pos x="637" y="641"/>
                    </a:cxn>
                    <a:cxn ang="0">
                      <a:pos x="604" y="522"/>
                    </a:cxn>
                    <a:cxn ang="0">
                      <a:pos x="587" y="359"/>
                    </a:cxn>
                    <a:cxn ang="0">
                      <a:pos x="570" y="191"/>
                    </a:cxn>
                    <a:cxn ang="0">
                      <a:pos x="584" y="82"/>
                    </a:cxn>
                    <a:cxn ang="0">
                      <a:pos x="458" y="70"/>
                    </a:cxn>
                    <a:cxn ang="0">
                      <a:pos x="299" y="70"/>
                    </a:cxn>
                    <a:cxn ang="0">
                      <a:pos x="281" y="187"/>
                    </a:cxn>
                    <a:cxn ang="0">
                      <a:pos x="244" y="231"/>
                    </a:cxn>
                    <a:cxn ang="0">
                      <a:pos x="220" y="245"/>
                    </a:cxn>
                    <a:cxn ang="0">
                      <a:pos x="215" y="290"/>
                    </a:cxn>
                    <a:cxn ang="0">
                      <a:pos x="222" y="347"/>
                    </a:cxn>
                  </a:cxnLst>
                  <a:rect l="0" t="0" r="r" b="b"/>
                  <a:pathLst>
                    <a:path w="661" h="727">
                      <a:moveTo>
                        <a:pt x="196" y="347"/>
                      </a:moveTo>
                      <a:lnTo>
                        <a:pt x="148" y="347"/>
                      </a:lnTo>
                      <a:lnTo>
                        <a:pt x="96" y="347"/>
                      </a:lnTo>
                      <a:lnTo>
                        <a:pt x="45" y="347"/>
                      </a:lnTo>
                      <a:lnTo>
                        <a:pt x="16" y="347"/>
                      </a:lnTo>
                      <a:lnTo>
                        <a:pt x="14" y="353"/>
                      </a:lnTo>
                      <a:lnTo>
                        <a:pt x="6" y="360"/>
                      </a:lnTo>
                      <a:lnTo>
                        <a:pt x="2" y="365"/>
                      </a:lnTo>
                      <a:lnTo>
                        <a:pt x="5" y="364"/>
                      </a:lnTo>
                      <a:lnTo>
                        <a:pt x="0" y="369"/>
                      </a:lnTo>
                      <a:lnTo>
                        <a:pt x="0" y="371"/>
                      </a:lnTo>
                      <a:lnTo>
                        <a:pt x="0" y="369"/>
                      </a:lnTo>
                      <a:lnTo>
                        <a:pt x="10" y="365"/>
                      </a:lnTo>
                      <a:lnTo>
                        <a:pt x="12" y="369"/>
                      </a:lnTo>
                      <a:lnTo>
                        <a:pt x="22" y="391"/>
                      </a:lnTo>
                      <a:lnTo>
                        <a:pt x="23" y="393"/>
                      </a:lnTo>
                      <a:lnTo>
                        <a:pt x="30" y="391"/>
                      </a:lnTo>
                      <a:lnTo>
                        <a:pt x="40" y="409"/>
                      </a:lnTo>
                      <a:lnTo>
                        <a:pt x="41" y="414"/>
                      </a:lnTo>
                      <a:lnTo>
                        <a:pt x="41" y="429"/>
                      </a:lnTo>
                      <a:lnTo>
                        <a:pt x="41" y="437"/>
                      </a:lnTo>
                      <a:lnTo>
                        <a:pt x="35" y="455"/>
                      </a:lnTo>
                      <a:lnTo>
                        <a:pt x="33" y="458"/>
                      </a:lnTo>
                      <a:lnTo>
                        <a:pt x="28" y="460"/>
                      </a:lnTo>
                      <a:lnTo>
                        <a:pt x="27" y="463"/>
                      </a:lnTo>
                      <a:lnTo>
                        <a:pt x="45" y="488"/>
                      </a:lnTo>
                      <a:lnTo>
                        <a:pt x="49" y="501"/>
                      </a:lnTo>
                      <a:lnTo>
                        <a:pt x="50" y="515"/>
                      </a:lnTo>
                      <a:lnTo>
                        <a:pt x="51" y="527"/>
                      </a:lnTo>
                      <a:lnTo>
                        <a:pt x="50" y="563"/>
                      </a:lnTo>
                      <a:lnTo>
                        <a:pt x="46" y="577"/>
                      </a:lnTo>
                      <a:lnTo>
                        <a:pt x="32" y="614"/>
                      </a:lnTo>
                      <a:lnTo>
                        <a:pt x="30" y="623"/>
                      </a:lnTo>
                      <a:lnTo>
                        <a:pt x="24" y="639"/>
                      </a:lnTo>
                      <a:lnTo>
                        <a:pt x="23" y="651"/>
                      </a:lnTo>
                      <a:lnTo>
                        <a:pt x="24" y="650"/>
                      </a:lnTo>
                      <a:lnTo>
                        <a:pt x="28" y="647"/>
                      </a:lnTo>
                      <a:lnTo>
                        <a:pt x="32" y="640"/>
                      </a:lnTo>
                      <a:lnTo>
                        <a:pt x="37" y="627"/>
                      </a:lnTo>
                      <a:lnTo>
                        <a:pt x="40" y="627"/>
                      </a:lnTo>
                      <a:lnTo>
                        <a:pt x="43" y="625"/>
                      </a:lnTo>
                      <a:lnTo>
                        <a:pt x="50" y="627"/>
                      </a:lnTo>
                      <a:lnTo>
                        <a:pt x="59" y="627"/>
                      </a:lnTo>
                      <a:lnTo>
                        <a:pt x="69" y="629"/>
                      </a:lnTo>
                      <a:lnTo>
                        <a:pt x="76" y="628"/>
                      </a:lnTo>
                      <a:lnTo>
                        <a:pt x="78" y="625"/>
                      </a:lnTo>
                      <a:lnTo>
                        <a:pt x="89" y="623"/>
                      </a:lnTo>
                      <a:lnTo>
                        <a:pt x="98" y="624"/>
                      </a:lnTo>
                      <a:lnTo>
                        <a:pt x="100" y="623"/>
                      </a:lnTo>
                      <a:lnTo>
                        <a:pt x="100" y="619"/>
                      </a:lnTo>
                      <a:lnTo>
                        <a:pt x="102" y="619"/>
                      </a:lnTo>
                      <a:lnTo>
                        <a:pt x="108" y="619"/>
                      </a:lnTo>
                      <a:lnTo>
                        <a:pt x="113" y="618"/>
                      </a:lnTo>
                      <a:lnTo>
                        <a:pt x="119" y="620"/>
                      </a:lnTo>
                      <a:lnTo>
                        <a:pt x="135" y="620"/>
                      </a:lnTo>
                      <a:lnTo>
                        <a:pt x="136" y="622"/>
                      </a:lnTo>
                      <a:lnTo>
                        <a:pt x="141" y="620"/>
                      </a:lnTo>
                      <a:lnTo>
                        <a:pt x="143" y="625"/>
                      </a:lnTo>
                      <a:lnTo>
                        <a:pt x="150" y="627"/>
                      </a:lnTo>
                      <a:lnTo>
                        <a:pt x="161" y="635"/>
                      </a:lnTo>
                      <a:lnTo>
                        <a:pt x="162" y="641"/>
                      </a:lnTo>
                      <a:lnTo>
                        <a:pt x="169" y="649"/>
                      </a:lnTo>
                      <a:lnTo>
                        <a:pt x="173" y="647"/>
                      </a:lnTo>
                      <a:lnTo>
                        <a:pt x="179" y="646"/>
                      </a:lnTo>
                      <a:lnTo>
                        <a:pt x="179" y="650"/>
                      </a:lnTo>
                      <a:lnTo>
                        <a:pt x="183" y="651"/>
                      </a:lnTo>
                      <a:lnTo>
                        <a:pt x="188" y="647"/>
                      </a:lnTo>
                      <a:lnTo>
                        <a:pt x="190" y="647"/>
                      </a:lnTo>
                      <a:lnTo>
                        <a:pt x="200" y="662"/>
                      </a:lnTo>
                      <a:lnTo>
                        <a:pt x="205" y="672"/>
                      </a:lnTo>
                      <a:lnTo>
                        <a:pt x="205" y="676"/>
                      </a:lnTo>
                      <a:lnTo>
                        <a:pt x="209" y="677"/>
                      </a:lnTo>
                      <a:lnTo>
                        <a:pt x="212" y="682"/>
                      </a:lnTo>
                      <a:lnTo>
                        <a:pt x="212" y="684"/>
                      </a:lnTo>
                      <a:lnTo>
                        <a:pt x="215" y="686"/>
                      </a:lnTo>
                      <a:lnTo>
                        <a:pt x="218" y="684"/>
                      </a:lnTo>
                      <a:lnTo>
                        <a:pt x="220" y="684"/>
                      </a:lnTo>
                      <a:lnTo>
                        <a:pt x="222" y="692"/>
                      </a:lnTo>
                      <a:lnTo>
                        <a:pt x="225" y="693"/>
                      </a:lnTo>
                      <a:lnTo>
                        <a:pt x="227" y="697"/>
                      </a:lnTo>
                      <a:lnTo>
                        <a:pt x="223" y="698"/>
                      </a:lnTo>
                      <a:lnTo>
                        <a:pt x="223" y="699"/>
                      </a:lnTo>
                      <a:lnTo>
                        <a:pt x="228" y="700"/>
                      </a:lnTo>
                      <a:lnTo>
                        <a:pt x="231" y="704"/>
                      </a:lnTo>
                      <a:lnTo>
                        <a:pt x="234" y="706"/>
                      </a:lnTo>
                      <a:lnTo>
                        <a:pt x="238" y="706"/>
                      </a:lnTo>
                      <a:lnTo>
                        <a:pt x="244" y="709"/>
                      </a:lnTo>
                      <a:lnTo>
                        <a:pt x="247" y="713"/>
                      </a:lnTo>
                      <a:lnTo>
                        <a:pt x="248" y="717"/>
                      </a:lnTo>
                      <a:lnTo>
                        <a:pt x="250" y="719"/>
                      </a:lnTo>
                      <a:lnTo>
                        <a:pt x="256" y="721"/>
                      </a:lnTo>
                      <a:lnTo>
                        <a:pt x="263" y="727"/>
                      </a:lnTo>
                      <a:lnTo>
                        <a:pt x="286" y="705"/>
                      </a:lnTo>
                      <a:lnTo>
                        <a:pt x="293" y="687"/>
                      </a:lnTo>
                      <a:lnTo>
                        <a:pt x="297" y="676"/>
                      </a:lnTo>
                      <a:lnTo>
                        <a:pt x="302" y="665"/>
                      </a:lnTo>
                      <a:lnTo>
                        <a:pt x="304" y="663"/>
                      </a:lnTo>
                      <a:lnTo>
                        <a:pt x="307" y="665"/>
                      </a:lnTo>
                      <a:lnTo>
                        <a:pt x="308" y="666"/>
                      </a:lnTo>
                      <a:lnTo>
                        <a:pt x="314" y="667"/>
                      </a:lnTo>
                      <a:lnTo>
                        <a:pt x="318" y="670"/>
                      </a:lnTo>
                      <a:lnTo>
                        <a:pt x="323" y="683"/>
                      </a:lnTo>
                      <a:lnTo>
                        <a:pt x="333" y="701"/>
                      </a:lnTo>
                      <a:lnTo>
                        <a:pt x="347" y="705"/>
                      </a:lnTo>
                      <a:lnTo>
                        <a:pt x="350" y="705"/>
                      </a:lnTo>
                      <a:lnTo>
                        <a:pt x="376" y="683"/>
                      </a:lnTo>
                      <a:lnTo>
                        <a:pt x="463" y="686"/>
                      </a:lnTo>
                      <a:lnTo>
                        <a:pt x="534" y="687"/>
                      </a:lnTo>
                      <a:lnTo>
                        <a:pt x="607" y="688"/>
                      </a:lnTo>
                      <a:lnTo>
                        <a:pt x="625" y="688"/>
                      </a:lnTo>
                      <a:lnTo>
                        <a:pt x="637" y="641"/>
                      </a:lnTo>
                      <a:lnTo>
                        <a:pt x="615" y="634"/>
                      </a:lnTo>
                      <a:lnTo>
                        <a:pt x="609" y="577"/>
                      </a:lnTo>
                      <a:lnTo>
                        <a:pt x="604" y="522"/>
                      </a:lnTo>
                      <a:lnTo>
                        <a:pt x="598" y="468"/>
                      </a:lnTo>
                      <a:lnTo>
                        <a:pt x="592" y="414"/>
                      </a:lnTo>
                      <a:lnTo>
                        <a:pt x="587" y="359"/>
                      </a:lnTo>
                      <a:lnTo>
                        <a:pt x="581" y="302"/>
                      </a:lnTo>
                      <a:lnTo>
                        <a:pt x="576" y="247"/>
                      </a:lnTo>
                      <a:lnTo>
                        <a:pt x="570" y="191"/>
                      </a:lnTo>
                      <a:lnTo>
                        <a:pt x="564" y="133"/>
                      </a:lnTo>
                      <a:lnTo>
                        <a:pt x="661" y="133"/>
                      </a:lnTo>
                      <a:lnTo>
                        <a:pt x="584" y="82"/>
                      </a:lnTo>
                      <a:lnTo>
                        <a:pt x="525" y="44"/>
                      </a:lnTo>
                      <a:lnTo>
                        <a:pt x="458" y="0"/>
                      </a:lnTo>
                      <a:lnTo>
                        <a:pt x="458" y="70"/>
                      </a:lnTo>
                      <a:lnTo>
                        <a:pt x="405" y="70"/>
                      </a:lnTo>
                      <a:lnTo>
                        <a:pt x="352" y="70"/>
                      </a:lnTo>
                      <a:lnTo>
                        <a:pt x="299" y="70"/>
                      </a:lnTo>
                      <a:lnTo>
                        <a:pt x="281" y="70"/>
                      </a:lnTo>
                      <a:lnTo>
                        <a:pt x="281" y="128"/>
                      </a:lnTo>
                      <a:lnTo>
                        <a:pt x="281" y="187"/>
                      </a:lnTo>
                      <a:lnTo>
                        <a:pt x="281" y="222"/>
                      </a:lnTo>
                      <a:lnTo>
                        <a:pt x="261" y="229"/>
                      </a:lnTo>
                      <a:lnTo>
                        <a:pt x="244" y="231"/>
                      </a:lnTo>
                      <a:lnTo>
                        <a:pt x="228" y="236"/>
                      </a:lnTo>
                      <a:lnTo>
                        <a:pt x="223" y="240"/>
                      </a:lnTo>
                      <a:lnTo>
                        <a:pt x="220" y="245"/>
                      </a:lnTo>
                      <a:lnTo>
                        <a:pt x="215" y="256"/>
                      </a:lnTo>
                      <a:lnTo>
                        <a:pt x="213" y="264"/>
                      </a:lnTo>
                      <a:lnTo>
                        <a:pt x="215" y="290"/>
                      </a:lnTo>
                      <a:lnTo>
                        <a:pt x="218" y="310"/>
                      </a:lnTo>
                      <a:lnTo>
                        <a:pt x="218" y="331"/>
                      </a:lnTo>
                      <a:lnTo>
                        <a:pt x="222" y="347"/>
                      </a:lnTo>
                      <a:lnTo>
                        <a:pt x="196" y="34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31" name="Freeform 130"/>
                <p:cNvSpPr>
                  <a:spLocks noChangeAspect="1"/>
                </p:cNvSpPr>
                <p:nvPr/>
              </p:nvSpPr>
              <p:spPr bwMode="gray">
                <a:xfrm>
                  <a:off x="4534693" y="3026122"/>
                  <a:ext cx="207963" cy="166688"/>
                </a:xfrm>
                <a:custGeom>
                  <a:avLst/>
                  <a:gdLst/>
                  <a:ahLst/>
                  <a:cxnLst>
                    <a:cxn ang="0">
                      <a:pos x="204" y="526"/>
                    </a:cxn>
                    <a:cxn ang="0">
                      <a:pos x="79" y="526"/>
                    </a:cxn>
                    <a:cxn ang="0">
                      <a:pos x="0" y="526"/>
                    </a:cxn>
                    <a:cxn ang="0">
                      <a:pos x="27" y="511"/>
                    </a:cxn>
                    <a:cxn ang="0">
                      <a:pos x="86" y="487"/>
                    </a:cxn>
                    <a:cxn ang="0">
                      <a:pos x="112" y="464"/>
                    </a:cxn>
                    <a:cxn ang="0">
                      <a:pos x="144" y="439"/>
                    </a:cxn>
                    <a:cxn ang="0">
                      <a:pos x="166" y="411"/>
                    </a:cxn>
                    <a:cxn ang="0">
                      <a:pos x="182" y="362"/>
                    </a:cxn>
                    <a:cxn ang="0">
                      <a:pos x="175" y="305"/>
                    </a:cxn>
                    <a:cxn ang="0">
                      <a:pos x="194" y="263"/>
                    </a:cxn>
                    <a:cxn ang="0">
                      <a:pos x="214" y="235"/>
                    </a:cxn>
                    <a:cxn ang="0">
                      <a:pos x="244" y="184"/>
                    </a:cxn>
                    <a:cxn ang="0">
                      <a:pos x="299" y="155"/>
                    </a:cxn>
                    <a:cxn ang="0">
                      <a:pos x="348" y="120"/>
                    </a:cxn>
                    <a:cxn ang="0">
                      <a:pos x="376" y="56"/>
                    </a:cxn>
                    <a:cxn ang="0">
                      <a:pos x="419" y="0"/>
                    </a:cxn>
                    <a:cxn ang="0">
                      <a:pos x="465" y="48"/>
                    </a:cxn>
                    <a:cxn ang="0">
                      <a:pos x="507" y="45"/>
                    </a:cxn>
                    <a:cxn ang="0">
                      <a:pos x="548" y="40"/>
                    </a:cxn>
                    <a:cxn ang="0">
                      <a:pos x="574" y="53"/>
                    </a:cxn>
                    <a:cxn ang="0">
                      <a:pos x="604" y="56"/>
                    </a:cxn>
                    <a:cxn ang="0">
                      <a:pos x="612" y="71"/>
                    </a:cxn>
                    <a:cxn ang="0">
                      <a:pos x="621" y="79"/>
                    </a:cxn>
                    <a:cxn ang="0">
                      <a:pos x="621" y="85"/>
                    </a:cxn>
                    <a:cxn ang="0">
                      <a:pos x="622" y="104"/>
                    </a:cxn>
                    <a:cxn ang="0">
                      <a:pos x="626" y="131"/>
                    </a:cxn>
                    <a:cxn ang="0">
                      <a:pos x="631" y="152"/>
                    </a:cxn>
                    <a:cxn ang="0">
                      <a:pos x="629" y="166"/>
                    </a:cxn>
                    <a:cxn ang="0">
                      <a:pos x="633" y="186"/>
                    </a:cxn>
                    <a:cxn ang="0">
                      <a:pos x="649" y="215"/>
                    </a:cxn>
                    <a:cxn ang="0">
                      <a:pos x="651" y="224"/>
                    </a:cxn>
                    <a:cxn ang="0">
                      <a:pos x="649" y="242"/>
                    </a:cxn>
                    <a:cxn ang="0">
                      <a:pos x="639" y="242"/>
                    </a:cxn>
                    <a:cxn ang="0">
                      <a:pos x="611" y="242"/>
                    </a:cxn>
                    <a:cxn ang="0">
                      <a:pos x="567" y="247"/>
                    </a:cxn>
                    <a:cxn ang="0">
                      <a:pos x="553" y="247"/>
                    </a:cxn>
                    <a:cxn ang="0">
                      <a:pos x="551" y="263"/>
                    </a:cxn>
                    <a:cxn ang="0">
                      <a:pos x="527" y="273"/>
                    </a:cxn>
                    <a:cxn ang="0">
                      <a:pos x="508" y="273"/>
                    </a:cxn>
                    <a:cxn ang="0">
                      <a:pos x="502" y="288"/>
                    </a:cxn>
                    <a:cxn ang="0">
                      <a:pos x="509" y="293"/>
                    </a:cxn>
                    <a:cxn ang="0">
                      <a:pos x="504" y="309"/>
                    </a:cxn>
                    <a:cxn ang="0">
                      <a:pos x="510" y="310"/>
                    </a:cxn>
                    <a:cxn ang="0">
                      <a:pos x="514" y="321"/>
                    </a:cxn>
                    <a:cxn ang="0">
                      <a:pos x="461" y="342"/>
                    </a:cxn>
                    <a:cxn ang="0">
                      <a:pos x="433" y="363"/>
                    </a:cxn>
                    <a:cxn ang="0">
                      <a:pos x="424" y="376"/>
                    </a:cxn>
                    <a:cxn ang="0">
                      <a:pos x="385" y="391"/>
                    </a:cxn>
                    <a:cxn ang="0">
                      <a:pos x="354" y="392"/>
                    </a:cxn>
                    <a:cxn ang="0">
                      <a:pos x="350" y="406"/>
                    </a:cxn>
                    <a:cxn ang="0">
                      <a:pos x="330" y="405"/>
                    </a:cxn>
                    <a:cxn ang="0">
                      <a:pos x="312" y="413"/>
                    </a:cxn>
                    <a:cxn ang="0">
                      <a:pos x="287" y="423"/>
                    </a:cxn>
                  </a:cxnLst>
                  <a:rect l="0" t="0" r="r" b="b"/>
                  <a:pathLst>
                    <a:path w="656" h="526">
                      <a:moveTo>
                        <a:pt x="240" y="457"/>
                      </a:moveTo>
                      <a:lnTo>
                        <a:pt x="240" y="526"/>
                      </a:lnTo>
                      <a:lnTo>
                        <a:pt x="204" y="526"/>
                      </a:lnTo>
                      <a:lnTo>
                        <a:pt x="161" y="526"/>
                      </a:lnTo>
                      <a:lnTo>
                        <a:pt x="120" y="526"/>
                      </a:lnTo>
                      <a:lnTo>
                        <a:pt x="79" y="526"/>
                      </a:lnTo>
                      <a:lnTo>
                        <a:pt x="43" y="526"/>
                      </a:lnTo>
                      <a:lnTo>
                        <a:pt x="9" y="526"/>
                      </a:lnTo>
                      <a:lnTo>
                        <a:pt x="0" y="526"/>
                      </a:lnTo>
                      <a:lnTo>
                        <a:pt x="5" y="515"/>
                      </a:lnTo>
                      <a:lnTo>
                        <a:pt x="14" y="511"/>
                      </a:lnTo>
                      <a:lnTo>
                        <a:pt x="27" y="511"/>
                      </a:lnTo>
                      <a:lnTo>
                        <a:pt x="46" y="507"/>
                      </a:lnTo>
                      <a:lnTo>
                        <a:pt x="77" y="495"/>
                      </a:lnTo>
                      <a:lnTo>
                        <a:pt x="86" y="487"/>
                      </a:lnTo>
                      <a:lnTo>
                        <a:pt x="97" y="475"/>
                      </a:lnTo>
                      <a:lnTo>
                        <a:pt x="101" y="472"/>
                      </a:lnTo>
                      <a:lnTo>
                        <a:pt x="112" y="464"/>
                      </a:lnTo>
                      <a:lnTo>
                        <a:pt x="129" y="456"/>
                      </a:lnTo>
                      <a:lnTo>
                        <a:pt x="140" y="445"/>
                      </a:lnTo>
                      <a:lnTo>
                        <a:pt x="144" y="439"/>
                      </a:lnTo>
                      <a:lnTo>
                        <a:pt x="149" y="437"/>
                      </a:lnTo>
                      <a:lnTo>
                        <a:pt x="154" y="433"/>
                      </a:lnTo>
                      <a:lnTo>
                        <a:pt x="166" y="411"/>
                      </a:lnTo>
                      <a:lnTo>
                        <a:pt x="182" y="384"/>
                      </a:lnTo>
                      <a:lnTo>
                        <a:pt x="183" y="379"/>
                      </a:lnTo>
                      <a:lnTo>
                        <a:pt x="182" y="362"/>
                      </a:lnTo>
                      <a:lnTo>
                        <a:pt x="172" y="343"/>
                      </a:lnTo>
                      <a:lnTo>
                        <a:pt x="175" y="332"/>
                      </a:lnTo>
                      <a:lnTo>
                        <a:pt x="175" y="305"/>
                      </a:lnTo>
                      <a:lnTo>
                        <a:pt x="177" y="297"/>
                      </a:lnTo>
                      <a:lnTo>
                        <a:pt x="194" y="267"/>
                      </a:lnTo>
                      <a:lnTo>
                        <a:pt x="194" y="263"/>
                      </a:lnTo>
                      <a:lnTo>
                        <a:pt x="207" y="256"/>
                      </a:lnTo>
                      <a:lnTo>
                        <a:pt x="204" y="258"/>
                      </a:lnTo>
                      <a:lnTo>
                        <a:pt x="214" y="235"/>
                      </a:lnTo>
                      <a:lnTo>
                        <a:pt x="213" y="224"/>
                      </a:lnTo>
                      <a:lnTo>
                        <a:pt x="235" y="198"/>
                      </a:lnTo>
                      <a:lnTo>
                        <a:pt x="244" y="184"/>
                      </a:lnTo>
                      <a:lnTo>
                        <a:pt x="253" y="175"/>
                      </a:lnTo>
                      <a:lnTo>
                        <a:pt x="271" y="166"/>
                      </a:lnTo>
                      <a:lnTo>
                        <a:pt x="299" y="155"/>
                      </a:lnTo>
                      <a:lnTo>
                        <a:pt x="314" y="148"/>
                      </a:lnTo>
                      <a:lnTo>
                        <a:pt x="337" y="132"/>
                      </a:lnTo>
                      <a:lnTo>
                        <a:pt x="348" y="120"/>
                      </a:lnTo>
                      <a:lnTo>
                        <a:pt x="354" y="102"/>
                      </a:lnTo>
                      <a:lnTo>
                        <a:pt x="365" y="89"/>
                      </a:lnTo>
                      <a:lnTo>
                        <a:pt x="376" y="56"/>
                      </a:lnTo>
                      <a:lnTo>
                        <a:pt x="392" y="12"/>
                      </a:lnTo>
                      <a:lnTo>
                        <a:pt x="398" y="7"/>
                      </a:lnTo>
                      <a:lnTo>
                        <a:pt x="419" y="0"/>
                      </a:lnTo>
                      <a:lnTo>
                        <a:pt x="429" y="18"/>
                      </a:lnTo>
                      <a:lnTo>
                        <a:pt x="443" y="32"/>
                      </a:lnTo>
                      <a:lnTo>
                        <a:pt x="465" y="48"/>
                      </a:lnTo>
                      <a:lnTo>
                        <a:pt x="475" y="51"/>
                      </a:lnTo>
                      <a:lnTo>
                        <a:pt x="499" y="42"/>
                      </a:lnTo>
                      <a:lnTo>
                        <a:pt x="507" y="45"/>
                      </a:lnTo>
                      <a:lnTo>
                        <a:pt x="525" y="45"/>
                      </a:lnTo>
                      <a:lnTo>
                        <a:pt x="541" y="43"/>
                      </a:lnTo>
                      <a:lnTo>
                        <a:pt x="548" y="40"/>
                      </a:lnTo>
                      <a:lnTo>
                        <a:pt x="557" y="45"/>
                      </a:lnTo>
                      <a:lnTo>
                        <a:pt x="564" y="51"/>
                      </a:lnTo>
                      <a:lnTo>
                        <a:pt x="574" y="53"/>
                      </a:lnTo>
                      <a:lnTo>
                        <a:pt x="580" y="53"/>
                      </a:lnTo>
                      <a:lnTo>
                        <a:pt x="585" y="52"/>
                      </a:lnTo>
                      <a:lnTo>
                        <a:pt x="604" y="56"/>
                      </a:lnTo>
                      <a:lnTo>
                        <a:pt x="604" y="61"/>
                      </a:lnTo>
                      <a:lnTo>
                        <a:pt x="606" y="66"/>
                      </a:lnTo>
                      <a:lnTo>
                        <a:pt x="612" y="71"/>
                      </a:lnTo>
                      <a:lnTo>
                        <a:pt x="613" y="73"/>
                      </a:lnTo>
                      <a:lnTo>
                        <a:pt x="617" y="78"/>
                      </a:lnTo>
                      <a:lnTo>
                        <a:pt x="621" y="79"/>
                      </a:lnTo>
                      <a:lnTo>
                        <a:pt x="623" y="83"/>
                      </a:lnTo>
                      <a:lnTo>
                        <a:pt x="622" y="85"/>
                      </a:lnTo>
                      <a:lnTo>
                        <a:pt x="621" y="85"/>
                      </a:lnTo>
                      <a:lnTo>
                        <a:pt x="620" y="88"/>
                      </a:lnTo>
                      <a:lnTo>
                        <a:pt x="626" y="96"/>
                      </a:lnTo>
                      <a:lnTo>
                        <a:pt x="622" y="104"/>
                      </a:lnTo>
                      <a:lnTo>
                        <a:pt x="624" y="111"/>
                      </a:lnTo>
                      <a:lnTo>
                        <a:pt x="627" y="122"/>
                      </a:lnTo>
                      <a:lnTo>
                        <a:pt x="626" y="131"/>
                      </a:lnTo>
                      <a:lnTo>
                        <a:pt x="626" y="141"/>
                      </a:lnTo>
                      <a:lnTo>
                        <a:pt x="623" y="144"/>
                      </a:lnTo>
                      <a:lnTo>
                        <a:pt x="631" y="152"/>
                      </a:lnTo>
                      <a:lnTo>
                        <a:pt x="631" y="156"/>
                      </a:lnTo>
                      <a:lnTo>
                        <a:pt x="631" y="160"/>
                      </a:lnTo>
                      <a:lnTo>
                        <a:pt x="629" y="166"/>
                      </a:lnTo>
                      <a:lnTo>
                        <a:pt x="628" y="171"/>
                      </a:lnTo>
                      <a:lnTo>
                        <a:pt x="631" y="179"/>
                      </a:lnTo>
                      <a:lnTo>
                        <a:pt x="633" y="186"/>
                      </a:lnTo>
                      <a:lnTo>
                        <a:pt x="633" y="192"/>
                      </a:lnTo>
                      <a:lnTo>
                        <a:pt x="640" y="207"/>
                      </a:lnTo>
                      <a:lnTo>
                        <a:pt x="649" y="215"/>
                      </a:lnTo>
                      <a:lnTo>
                        <a:pt x="656" y="220"/>
                      </a:lnTo>
                      <a:lnTo>
                        <a:pt x="656" y="222"/>
                      </a:lnTo>
                      <a:lnTo>
                        <a:pt x="651" y="224"/>
                      </a:lnTo>
                      <a:lnTo>
                        <a:pt x="648" y="231"/>
                      </a:lnTo>
                      <a:lnTo>
                        <a:pt x="647" y="238"/>
                      </a:lnTo>
                      <a:lnTo>
                        <a:pt x="649" y="242"/>
                      </a:lnTo>
                      <a:lnTo>
                        <a:pt x="649" y="245"/>
                      </a:lnTo>
                      <a:lnTo>
                        <a:pt x="647" y="246"/>
                      </a:lnTo>
                      <a:lnTo>
                        <a:pt x="639" y="242"/>
                      </a:lnTo>
                      <a:lnTo>
                        <a:pt x="627" y="242"/>
                      </a:lnTo>
                      <a:lnTo>
                        <a:pt x="616" y="241"/>
                      </a:lnTo>
                      <a:lnTo>
                        <a:pt x="611" y="242"/>
                      </a:lnTo>
                      <a:lnTo>
                        <a:pt x="580" y="242"/>
                      </a:lnTo>
                      <a:lnTo>
                        <a:pt x="570" y="245"/>
                      </a:lnTo>
                      <a:lnTo>
                        <a:pt x="567" y="247"/>
                      </a:lnTo>
                      <a:lnTo>
                        <a:pt x="563" y="249"/>
                      </a:lnTo>
                      <a:lnTo>
                        <a:pt x="556" y="246"/>
                      </a:lnTo>
                      <a:lnTo>
                        <a:pt x="553" y="247"/>
                      </a:lnTo>
                      <a:lnTo>
                        <a:pt x="551" y="252"/>
                      </a:lnTo>
                      <a:lnTo>
                        <a:pt x="552" y="257"/>
                      </a:lnTo>
                      <a:lnTo>
                        <a:pt x="551" y="263"/>
                      </a:lnTo>
                      <a:lnTo>
                        <a:pt x="548" y="266"/>
                      </a:lnTo>
                      <a:lnTo>
                        <a:pt x="535" y="272"/>
                      </a:lnTo>
                      <a:lnTo>
                        <a:pt x="527" y="273"/>
                      </a:lnTo>
                      <a:lnTo>
                        <a:pt x="520" y="274"/>
                      </a:lnTo>
                      <a:lnTo>
                        <a:pt x="513" y="273"/>
                      </a:lnTo>
                      <a:lnTo>
                        <a:pt x="508" y="273"/>
                      </a:lnTo>
                      <a:lnTo>
                        <a:pt x="503" y="277"/>
                      </a:lnTo>
                      <a:lnTo>
                        <a:pt x="502" y="282"/>
                      </a:lnTo>
                      <a:lnTo>
                        <a:pt x="502" y="288"/>
                      </a:lnTo>
                      <a:lnTo>
                        <a:pt x="503" y="290"/>
                      </a:lnTo>
                      <a:lnTo>
                        <a:pt x="508" y="290"/>
                      </a:lnTo>
                      <a:lnTo>
                        <a:pt x="509" y="293"/>
                      </a:lnTo>
                      <a:lnTo>
                        <a:pt x="504" y="298"/>
                      </a:lnTo>
                      <a:lnTo>
                        <a:pt x="503" y="309"/>
                      </a:lnTo>
                      <a:lnTo>
                        <a:pt x="504" y="309"/>
                      </a:lnTo>
                      <a:lnTo>
                        <a:pt x="507" y="308"/>
                      </a:lnTo>
                      <a:lnTo>
                        <a:pt x="509" y="308"/>
                      </a:lnTo>
                      <a:lnTo>
                        <a:pt x="510" y="310"/>
                      </a:lnTo>
                      <a:lnTo>
                        <a:pt x="515" y="314"/>
                      </a:lnTo>
                      <a:lnTo>
                        <a:pt x="516" y="317"/>
                      </a:lnTo>
                      <a:lnTo>
                        <a:pt x="514" y="321"/>
                      </a:lnTo>
                      <a:lnTo>
                        <a:pt x="493" y="325"/>
                      </a:lnTo>
                      <a:lnTo>
                        <a:pt x="467" y="342"/>
                      </a:lnTo>
                      <a:lnTo>
                        <a:pt x="461" y="342"/>
                      </a:lnTo>
                      <a:lnTo>
                        <a:pt x="446" y="348"/>
                      </a:lnTo>
                      <a:lnTo>
                        <a:pt x="436" y="355"/>
                      </a:lnTo>
                      <a:lnTo>
                        <a:pt x="433" y="363"/>
                      </a:lnTo>
                      <a:lnTo>
                        <a:pt x="433" y="365"/>
                      </a:lnTo>
                      <a:lnTo>
                        <a:pt x="430" y="371"/>
                      </a:lnTo>
                      <a:lnTo>
                        <a:pt x="424" y="376"/>
                      </a:lnTo>
                      <a:lnTo>
                        <a:pt x="418" y="381"/>
                      </a:lnTo>
                      <a:lnTo>
                        <a:pt x="401" y="389"/>
                      </a:lnTo>
                      <a:lnTo>
                        <a:pt x="385" y="391"/>
                      </a:lnTo>
                      <a:lnTo>
                        <a:pt x="376" y="391"/>
                      </a:lnTo>
                      <a:lnTo>
                        <a:pt x="371" y="394"/>
                      </a:lnTo>
                      <a:lnTo>
                        <a:pt x="354" y="392"/>
                      </a:lnTo>
                      <a:lnTo>
                        <a:pt x="353" y="396"/>
                      </a:lnTo>
                      <a:lnTo>
                        <a:pt x="353" y="405"/>
                      </a:lnTo>
                      <a:lnTo>
                        <a:pt x="350" y="406"/>
                      </a:lnTo>
                      <a:lnTo>
                        <a:pt x="342" y="406"/>
                      </a:lnTo>
                      <a:lnTo>
                        <a:pt x="337" y="403"/>
                      </a:lnTo>
                      <a:lnTo>
                        <a:pt x="330" y="405"/>
                      </a:lnTo>
                      <a:lnTo>
                        <a:pt x="323" y="403"/>
                      </a:lnTo>
                      <a:lnTo>
                        <a:pt x="319" y="407"/>
                      </a:lnTo>
                      <a:lnTo>
                        <a:pt x="312" y="413"/>
                      </a:lnTo>
                      <a:lnTo>
                        <a:pt x="306" y="417"/>
                      </a:lnTo>
                      <a:lnTo>
                        <a:pt x="299" y="423"/>
                      </a:lnTo>
                      <a:lnTo>
                        <a:pt x="287" y="423"/>
                      </a:lnTo>
                      <a:lnTo>
                        <a:pt x="266" y="437"/>
                      </a:lnTo>
                      <a:lnTo>
                        <a:pt x="240" y="45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32" name="Freeform 131"/>
                <p:cNvSpPr>
                  <a:spLocks noChangeAspect="1"/>
                </p:cNvSpPr>
                <p:nvPr/>
              </p:nvSpPr>
              <p:spPr bwMode="gray">
                <a:xfrm>
                  <a:off x="5474492" y="3484909"/>
                  <a:ext cx="177800" cy="234950"/>
                </a:xfrm>
                <a:custGeom>
                  <a:avLst/>
                  <a:gdLst/>
                  <a:ahLst/>
                  <a:cxnLst>
                    <a:cxn ang="0">
                      <a:pos x="6" y="708"/>
                    </a:cxn>
                    <a:cxn ang="0">
                      <a:pos x="0" y="604"/>
                    </a:cxn>
                    <a:cxn ang="0">
                      <a:pos x="3" y="496"/>
                    </a:cxn>
                    <a:cxn ang="0">
                      <a:pos x="48" y="437"/>
                    </a:cxn>
                    <a:cxn ang="0">
                      <a:pos x="102" y="414"/>
                    </a:cxn>
                    <a:cxn ang="0">
                      <a:pos x="148" y="384"/>
                    </a:cxn>
                    <a:cxn ang="0">
                      <a:pos x="302" y="297"/>
                    </a:cxn>
                    <a:cxn ang="0">
                      <a:pos x="384" y="212"/>
                    </a:cxn>
                    <a:cxn ang="0">
                      <a:pos x="166" y="154"/>
                    </a:cxn>
                    <a:cxn ang="0">
                      <a:pos x="132" y="122"/>
                    </a:cxn>
                    <a:cxn ang="0">
                      <a:pos x="119" y="107"/>
                    </a:cxn>
                    <a:cxn ang="0">
                      <a:pos x="103" y="88"/>
                    </a:cxn>
                    <a:cxn ang="0">
                      <a:pos x="103" y="55"/>
                    </a:cxn>
                    <a:cxn ang="0">
                      <a:pos x="120" y="25"/>
                    </a:cxn>
                    <a:cxn ang="0">
                      <a:pos x="130" y="29"/>
                    </a:cxn>
                    <a:cxn ang="0">
                      <a:pos x="151" y="57"/>
                    </a:cxn>
                    <a:cxn ang="0">
                      <a:pos x="186" y="84"/>
                    </a:cxn>
                    <a:cxn ang="0">
                      <a:pos x="222" y="77"/>
                    </a:cxn>
                    <a:cxn ang="0">
                      <a:pos x="248" y="64"/>
                    </a:cxn>
                    <a:cxn ang="0">
                      <a:pos x="258" y="57"/>
                    </a:cxn>
                    <a:cxn ang="0">
                      <a:pos x="269" y="61"/>
                    </a:cxn>
                    <a:cxn ang="0">
                      <a:pos x="291" y="67"/>
                    </a:cxn>
                    <a:cxn ang="0">
                      <a:pos x="317" y="61"/>
                    </a:cxn>
                    <a:cxn ang="0">
                      <a:pos x="336" y="48"/>
                    </a:cxn>
                    <a:cxn ang="0">
                      <a:pos x="365" y="46"/>
                    </a:cxn>
                    <a:cxn ang="0">
                      <a:pos x="393" y="43"/>
                    </a:cxn>
                    <a:cxn ang="0">
                      <a:pos x="417" y="33"/>
                    </a:cxn>
                    <a:cxn ang="0">
                      <a:pos x="451" y="28"/>
                    </a:cxn>
                    <a:cxn ang="0">
                      <a:pos x="473" y="25"/>
                    </a:cxn>
                    <a:cxn ang="0">
                      <a:pos x="501" y="17"/>
                    </a:cxn>
                    <a:cxn ang="0">
                      <a:pos x="527" y="0"/>
                    </a:cxn>
                    <a:cxn ang="0">
                      <a:pos x="555" y="7"/>
                    </a:cxn>
                    <a:cxn ang="0">
                      <a:pos x="555" y="19"/>
                    </a:cxn>
                    <a:cxn ang="0">
                      <a:pos x="548" y="41"/>
                    </a:cxn>
                    <a:cxn ang="0">
                      <a:pos x="552" y="59"/>
                    </a:cxn>
                    <a:cxn ang="0">
                      <a:pos x="551" y="78"/>
                    </a:cxn>
                    <a:cxn ang="0">
                      <a:pos x="551" y="84"/>
                    </a:cxn>
                    <a:cxn ang="0">
                      <a:pos x="556" y="84"/>
                    </a:cxn>
                    <a:cxn ang="0">
                      <a:pos x="560" y="91"/>
                    </a:cxn>
                    <a:cxn ang="0">
                      <a:pos x="545" y="88"/>
                    </a:cxn>
                    <a:cxn ang="0">
                      <a:pos x="539" y="99"/>
                    </a:cxn>
                    <a:cxn ang="0">
                      <a:pos x="530" y="145"/>
                    </a:cxn>
                    <a:cxn ang="0">
                      <a:pos x="518" y="164"/>
                    </a:cxn>
                    <a:cxn ang="0">
                      <a:pos x="497" y="202"/>
                    </a:cxn>
                    <a:cxn ang="0">
                      <a:pos x="485" y="215"/>
                    </a:cxn>
                    <a:cxn ang="0">
                      <a:pos x="479" y="237"/>
                    </a:cxn>
                    <a:cxn ang="0">
                      <a:pos x="444" y="303"/>
                    </a:cxn>
                    <a:cxn ang="0">
                      <a:pos x="422" y="351"/>
                    </a:cxn>
                    <a:cxn ang="0">
                      <a:pos x="414" y="358"/>
                    </a:cxn>
                    <a:cxn ang="0">
                      <a:pos x="389" y="389"/>
                    </a:cxn>
                    <a:cxn ang="0">
                      <a:pos x="382" y="405"/>
                    </a:cxn>
                    <a:cxn ang="0">
                      <a:pos x="363" y="432"/>
                    </a:cxn>
                    <a:cxn ang="0">
                      <a:pos x="334" y="461"/>
                    </a:cxn>
                    <a:cxn ang="0">
                      <a:pos x="297" y="492"/>
                    </a:cxn>
                    <a:cxn ang="0">
                      <a:pos x="277" y="520"/>
                    </a:cxn>
                    <a:cxn ang="0">
                      <a:pos x="243" y="545"/>
                    </a:cxn>
                    <a:cxn ang="0">
                      <a:pos x="216" y="554"/>
                    </a:cxn>
                    <a:cxn ang="0">
                      <a:pos x="120" y="640"/>
                    </a:cxn>
                    <a:cxn ang="0">
                      <a:pos x="91" y="663"/>
                    </a:cxn>
                    <a:cxn ang="0">
                      <a:pos x="87" y="665"/>
                    </a:cxn>
                    <a:cxn ang="0">
                      <a:pos x="83" y="674"/>
                    </a:cxn>
                    <a:cxn ang="0">
                      <a:pos x="61" y="705"/>
                    </a:cxn>
                    <a:cxn ang="0">
                      <a:pos x="32" y="739"/>
                    </a:cxn>
                  </a:cxnLst>
                  <a:rect l="0" t="0" r="r" b="b"/>
                  <a:pathLst>
                    <a:path w="561" h="740">
                      <a:moveTo>
                        <a:pt x="30" y="740"/>
                      </a:moveTo>
                      <a:lnTo>
                        <a:pt x="29" y="737"/>
                      </a:lnTo>
                      <a:lnTo>
                        <a:pt x="6" y="708"/>
                      </a:lnTo>
                      <a:lnTo>
                        <a:pt x="0" y="700"/>
                      </a:lnTo>
                      <a:lnTo>
                        <a:pt x="0" y="657"/>
                      </a:lnTo>
                      <a:lnTo>
                        <a:pt x="0" y="604"/>
                      </a:lnTo>
                      <a:lnTo>
                        <a:pt x="0" y="551"/>
                      </a:lnTo>
                      <a:lnTo>
                        <a:pt x="0" y="498"/>
                      </a:lnTo>
                      <a:lnTo>
                        <a:pt x="3" y="496"/>
                      </a:lnTo>
                      <a:lnTo>
                        <a:pt x="25" y="474"/>
                      </a:lnTo>
                      <a:lnTo>
                        <a:pt x="46" y="442"/>
                      </a:lnTo>
                      <a:lnTo>
                        <a:pt x="48" y="437"/>
                      </a:lnTo>
                      <a:lnTo>
                        <a:pt x="51" y="433"/>
                      </a:lnTo>
                      <a:lnTo>
                        <a:pt x="66" y="426"/>
                      </a:lnTo>
                      <a:lnTo>
                        <a:pt x="102" y="414"/>
                      </a:lnTo>
                      <a:lnTo>
                        <a:pt x="114" y="401"/>
                      </a:lnTo>
                      <a:lnTo>
                        <a:pt x="127" y="393"/>
                      </a:lnTo>
                      <a:lnTo>
                        <a:pt x="148" y="384"/>
                      </a:lnTo>
                      <a:lnTo>
                        <a:pt x="157" y="379"/>
                      </a:lnTo>
                      <a:lnTo>
                        <a:pt x="221" y="379"/>
                      </a:lnTo>
                      <a:lnTo>
                        <a:pt x="302" y="297"/>
                      </a:lnTo>
                      <a:lnTo>
                        <a:pt x="373" y="227"/>
                      </a:lnTo>
                      <a:lnTo>
                        <a:pt x="383" y="215"/>
                      </a:lnTo>
                      <a:lnTo>
                        <a:pt x="384" y="212"/>
                      </a:lnTo>
                      <a:lnTo>
                        <a:pt x="331" y="213"/>
                      </a:lnTo>
                      <a:lnTo>
                        <a:pt x="244" y="181"/>
                      </a:lnTo>
                      <a:lnTo>
                        <a:pt x="166" y="154"/>
                      </a:lnTo>
                      <a:lnTo>
                        <a:pt x="159" y="147"/>
                      </a:lnTo>
                      <a:lnTo>
                        <a:pt x="140" y="132"/>
                      </a:lnTo>
                      <a:lnTo>
                        <a:pt x="132" y="122"/>
                      </a:lnTo>
                      <a:lnTo>
                        <a:pt x="126" y="116"/>
                      </a:lnTo>
                      <a:lnTo>
                        <a:pt x="124" y="110"/>
                      </a:lnTo>
                      <a:lnTo>
                        <a:pt x="119" y="107"/>
                      </a:lnTo>
                      <a:lnTo>
                        <a:pt x="113" y="100"/>
                      </a:lnTo>
                      <a:lnTo>
                        <a:pt x="110" y="95"/>
                      </a:lnTo>
                      <a:lnTo>
                        <a:pt x="103" y="88"/>
                      </a:lnTo>
                      <a:lnTo>
                        <a:pt x="98" y="65"/>
                      </a:lnTo>
                      <a:lnTo>
                        <a:pt x="99" y="60"/>
                      </a:lnTo>
                      <a:lnTo>
                        <a:pt x="103" y="55"/>
                      </a:lnTo>
                      <a:lnTo>
                        <a:pt x="105" y="49"/>
                      </a:lnTo>
                      <a:lnTo>
                        <a:pt x="115" y="37"/>
                      </a:lnTo>
                      <a:lnTo>
                        <a:pt x="120" y="25"/>
                      </a:lnTo>
                      <a:lnTo>
                        <a:pt x="123" y="23"/>
                      </a:lnTo>
                      <a:lnTo>
                        <a:pt x="125" y="27"/>
                      </a:lnTo>
                      <a:lnTo>
                        <a:pt x="130" y="29"/>
                      </a:lnTo>
                      <a:lnTo>
                        <a:pt x="135" y="38"/>
                      </a:lnTo>
                      <a:lnTo>
                        <a:pt x="140" y="41"/>
                      </a:lnTo>
                      <a:lnTo>
                        <a:pt x="151" y="57"/>
                      </a:lnTo>
                      <a:lnTo>
                        <a:pt x="167" y="73"/>
                      </a:lnTo>
                      <a:lnTo>
                        <a:pt x="179" y="82"/>
                      </a:lnTo>
                      <a:lnTo>
                        <a:pt x="186" y="84"/>
                      </a:lnTo>
                      <a:lnTo>
                        <a:pt x="193" y="82"/>
                      </a:lnTo>
                      <a:lnTo>
                        <a:pt x="215" y="83"/>
                      </a:lnTo>
                      <a:lnTo>
                        <a:pt x="222" y="77"/>
                      </a:lnTo>
                      <a:lnTo>
                        <a:pt x="231" y="72"/>
                      </a:lnTo>
                      <a:lnTo>
                        <a:pt x="238" y="70"/>
                      </a:lnTo>
                      <a:lnTo>
                        <a:pt x="248" y="64"/>
                      </a:lnTo>
                      <a:lnTo>
                        <a:pt x="253" y="62"/>
                      </a:lnTo>
                      <a:lnTo>
                        <a:pt x="255" y="60"/>
                      </a:lnTo>
                      <a:lnTo>
                        <a:pt x="258" y="57"/>
                      </a:lnTo>
                      <a:lnTo>
                        <a:pt x="260" y="57"/>
                      </a:lnTo>
                      <a:lnTo>
                        <a:pt x="265" y="61"/>
                      </a:lnTo>
                      <a:lnTo>
                        <a:pt x="269" y="61"/>
                      </a:lnTo>
                      <a:lnTo>
                        <a:pt x="271" y="62"/>
                      </a:lnTo>
                      <a:lnTo>
                        <a:pt x="283" y="61"/>
                      </a:lnTo>
                      <a:lnTo>
                        <a:pt x="291" y="67"/>
                      </a:lnTo>
                      <a:lnTo>
                        <a:pt x="302" y="67"/>
                      </a:lnTo>
                      <a:lnTo>
                        <a:pt x="312" y="65"/>
                      </a:lnTo>
                      <a:lnTo>
                        <a:pt x="317" y="61"/>
                      </a:lnTo>
                      <a:lnTo>
                        <a:pt x="322" y="56"/>
                      </a:lnTo>
                      <a:lnTo>
                        <a:pt x="331" y="54"/>
                      </a:lnTo>
                      <a:lnTo>
                        <a:pt x="336" y="48"/>
                      </a:lnTo>
                      <a:lnTo>
                        <a:pt x="342" y="44"/>
                      </a:lnTo>
                      <a:lnTo>
                        <a:pt x="353" y="41"/>
                      </a:lnTo>
                      <a:lnTo>
                        <a:pt x="365" y="46"/>
                      </a:lnTo>
                      <a:lnTo>
                        <a:pt x="372" y="45"/>
                      </a:lnTo>
                      <a:lnTo>
                        <a:pt x="382" y="44"/>
                      </a:lnTo>
                      <a:lnTo>
                        <a:pt x="393" y="43"/>
                      </a:lnTo>
                      <a:lnTo>
                        <a:pt x="398" y="41"/>
                      </a:lnTo>
                      <a:lnTo>
                        <a:pt x="411" y="33"/>
                      </a:lnTo>
                      <a:lnTo>
                        <a:pt x="417" y="33"/>
                      </a:lnTo>
                      <a:lnTo>
                        <a:pt x="430" y="37"/>
                      </a:lnTo>
                      <a:lnTo>
                        <a:pt x="447" y="29"/>
                      </a:lnTo>
                      <a:lnTo>
                        <a:pt x="451" y="28"/>
                      </a:lnTo>
                      <a:lnTo>
                        <a:pt x="458" y="29"/>
                      </a:lnTo>
                      <a:lnTo>
                        <a:pt x="462" y="24"/>
                      </a:lnTo>
                      <a:lnTo>
                        <a:pt x="473" y="25"/>
                      </a:lnTo>
                      <a:lnTo>
                        <a:pt x="481" y="24"/>
                      </a:lnTo>
                      <a:lnTo>
                        <a:pt x="496" y="21"/>
                      </a:lnTo>
                      <a:lnTo>
                        <a:pt x="501" y="17"/>
                      </a:lnTo>
                      <a:lnTo>
                        <a:pt x="514" y="12"/>
                      </a:lnTo>
                      <a:lnTo>
                        <a:pt x="518" y="2"/>
                      </a:lnTo>
                      <a:lnTo>
                        <a:pt x="527" y="0"/>
                      </a:lnTo>
                      <a:lnTo>
                        <a:pt x="535" y="0"/>
                      </a:lnTo>
                      <a:lnTo>
                        <a:pt x="546" y="7"/>
                      </a:lnTo>
                      <a:lnTo>
                        <a:pt x="555" y="7"/>
                      </a:lnTo>
                      <a:lnTo>
                        <a:pt x="556" y="8"/>
                      </a:lnTo>
                      <a:lnTo>
                        <a:pt x="555" y="14"/>
                      </a:lnTo>
                      <a:lnTo>
                        <a:pt x="555" y="19"/>
                      </a:lnTo>
                      <a:lnTo>
                        <a:pt x="549" y="27"/>
                      </a:lnTo>
                      <a:lnTo>
                        <a:pt x="548" y="33"/>
                      </a:lnTo>
                      <a:lnTo>
                        <a:pt x="548" y="41"/>
                      </a:lnTo>
                      <a:lnTo>
                        <a:pt x="554" y="46"/>
                      </a:lnTo>
                      <a:lnTo>
                        <a:pt x="551" y="52"/>
                      </a:lnTo>
                      <a:lnTo>
                        <a:pt x="552" y="59"/>
                      </a:lnTo>
                      <a:lnTo>
                        <a:pt x="551" y="66"/>
                      </a:lnTo>
                      <a:lnTo>
                        <a:pt x="552" y="75"/>
                      </a:lnTo>
                      <a:lnTo>
                        <a:pt x="551" y="78"/>
                      </a:lnTo>
                      <a:lnTo>
                        <a:pt x="544" y="83"/>
                      </a:lnTo>
                      <a:lnTo>
                        <a:pt x="545" y="86"/>
                      </a:lnTo>
                      <a:lnTo>
                        <a:pt x="551" y="84"/>
                      </a:lnTo>
                      <a:lnTo>
                        <a:pt x="552" y="82"/>
                      </a:lnTo>
                      <a:lnTo>
                        <a:pt x="554" y="82"/>
                      </a:lnTo>
                      <a:lnTo>
                        <a:pt x="556" y="84"/>
                      </a:lnTo>
                      <a:lnTo>
                        <a:pt x="561" y="86"/>
                      </a:lnTo>
                      <a:lnTo>
                        <a:pt x="561" y="89"/>
                      </a:lnTo>
                      <a:lnTo>
                        <a:pt x="560" y="91"/>
                      </a:lnTo>
                      <a:lnTo>
                        <a:pt x="559" y="91"/>
                      </a:lnTo>
                      <a:lnTo>
                        <a:pt x="552" y="88"/>
                      </a:lnTo>
                      <a:lnTo>
                        <a:pt x="545" y="88"/>
                      </a:lnTo>
                      <a:lnTo>
                        <a:pt x="540" y="91"/>
                      </a:lnTo>
                      <a:lnTo>
                        <a:pt x="539" y="92"/>
                      </a:lnTo>
                      <a:lnTo>
                        <a:pt x="539" y="99"/>
                      </a:lnTo>
                      <a:lnTo>
                        <a:pt x="533" y="125"/>
                      </a:lnTo>
                      <a:lnTo>
                        <a:pt x="533" y="141"/>
                      </a:lnTo>
                      <a:lnTo>
                        <a:pt x="530" y="145"/>
                      </a:lnTo>
                      <a:lnTo>
                        <a:pt x="528" y="156"/>
                      </a:lnTo>
                      <a:lnTo>
                        <a:pt x="524" y="159"/>
                      </a:lnTo>
                      <a:lnTo>
                        <a:pt x="518" y="164"/>
                      </a:lnTo>
                      <a:lnTo>
                        <a:pt x="511" y="181"/>
                      </a:lnTo>
                      <a:lnTo>
                        <a:pt x="502" y="190"/>
                      </a:lnTo>
                      <a:lnTo>
                        <a:pt x="497" y="202"/>
                      </a:lnTo>
                      <a:lnTo>
                        <a:pt x="497" y="204"/>
                      </a:lnTo>
                      <a:lnTo>
                        <a:pt x="492" y="207"/>
                      </a:lnTo>
                      <a:lnTo>
                        <a:pt x="485" y="215"/>
                      </a:lnTo>
                      <a:lnTo>
                        <a:pt x="482" y="220"/>
                      </a:lnTo>
                      <a:lnTo>
                        <a:pt x="480" y="226"/>
                      </a:lnTo>
                      <a:lnTo>
                        <a:pt x="479" y="237"/>
                      </a:lnTo>
                      <a:lnTo>
                        <a:pt x="462" y="271"/>
                      </a:lnTo>
                      <a:lnTo>
                        <a:pt x="447" y="296"/>
                      </a:lnTo>
                      <a:lnTo>
                        <a:pt x="444" y="303"/>
                      </a:lnTo>
                      <a:lnTo>
                        <a:pt x="438" y="325"/>
                      </a:lnTo>
                      <a:lnTo>
                        <a:pt x="431" y="344"/>
                      </a:lnTo>
                      <a:lnTo>
                        <a:pt x="422" y="351"/>
                      </a:lnTo>
                      <a:lnTo>
                        <a:pt x="419" y="353"/>
                      </a:lnTo>
                      <a:lnTo>
                        <a:pt x="416" y="357"/>
                      </a:lnTo>
                      <a:lnTo>
                        <a:pt x="414" y="358"/>
                      </a:lnTo>
                      <a:lnTo>
                        <a:pt x="409" y="363"/>
                      </a:lnTo>
                      <a:lnTo>
                        <a:pt x="394" y="378"/>
                      </a:lnTo>
                      <a:lnTo>
                        <a:pt x="389" y="389"/>
                      </a:lnTo>
                      <a:lnTo>
                        <a:pt x="389" y="390"/>
                      </a:lnTo>
                      <a:lnTo>
                        <a:pt x="388" y="395"/>
                      </a:lnTo>
                      <a:lnTo>
                        <a:pt x="382" y="405"/>
                      </a:lnTo>
                      <a:lnTo>
                        <a:pt x="373" y="420"/>
                      </a:lnTo>
                      <a:lnTo>
                        <a:pt x="362" y="432"/>
                      </a:lnTo>
                      <a:lnTo>
                        <a:pt x="363" y="432"/>
                      </a:lnTo>
                      <a:lnTo>
                        <a:pt x="352" y="442"/>
                      </a:lnTo>
                      <a:lnTo>
                        <a:pt x="340" y="453"/>
                      </a:lnTo>
                      <a:lnTo>
                        <a:pt x="334" y="461"/>
                      </a:lnTo>
                      <a:lnTo>
                        <a:pt x="323" y="474"/>
                      </a:lnTo>
                      <a:lnTo>
                        <a:pt x="306" y="486"/>
                      </a:lnTo>
                      <a:lnTo>
                        <a:pt x="297" y="492"/>
                      </a:lnTo>
                      <a:lnTo>
                        <a:pt x="297" y="495"/>
                      </a:lnTo>
                      <a:lnTo>
                        <a:pt x="290" y="506"/>
                      </a:lnTo>
                      <a:lnTo>
                        <a:pt x="277" y="520"/>
                      </a:lnTo>
                      <a:lnTo>
                        <a:pt x="264" y="532"/>
                      </a:lnTo>
                      <a:lnTo>
                        <a:pt x="249" y="541"/>
                      </a:lnTo>
                      <a:lnTo>
                        <a:pt x="243" y="545"/>
                      </a:lnTo>
                      <a:lnTo>
                        <a:pt x="231" y="549"/>
                      </a:lnTo>
                      <a:lnTo>
                        <a:pt x="223" y="550"/>
                      </a:lnTo>
                      <a:lnTo>
                        <a:pt x="216" y="554"/>
                      </a:lnTo>
                      <a:lnTo>
                        <a:pt x="193" y="572"/>
                      </a:lnTo>
                      <a:lnTo>
                        <a:pt x="139" y="620"/>
                      </a:lnTo>
                      <a:lnTo>
                        <a:pt x="120" y="640"/>
                      </a:lnTo>
                      <a:lnTo>
                        <a:pt x="113" y="648"/>
                      </a:lnTo>
                      <a:lnTo>
                        <a:pt x="103" y="659"/>
                      </a:lnTo>
                      <a:lnTo>
                        <a:pt x="91" y="663"/>
                      </a:lnTo>
                      <a:lnTo>
                        <a:pt x="87" y="660"/>
                      </a:lnTo>
                      <a:lnTo>
                        <a:pt x="84" y="665"/>
                      </a:lnTo>
                      <a:lnTo>
                        <a:pt x="87" y="665"/>
                      </a:lnTo>
                      <a:lnTo>
                        <a:pt x="88" y="669"/>
                      </a:lnTo>
                      <a:lnTo>
                        <a:pt x="87" y="672"/>
                      </a:lnTo>
                      <a:lnTo>
                        <a:pt x="83" y="674"/>
                      </a:lnTo>
                      <a:lnTo>
                        <a:pt x="81" y="681"/>
                      </a:lnTo>
                      <a:lnTo>
                        <a:pt x="75" y="691"/>
                      </a:lnTo>
                      <a:lnTo>
                        <a:pt x="61" y="705"/>
                      </a:lnTo>
                      <a:lnTo>
                        <a:pt x="50" y="718"/>
                      </a:lnTo>
                      <a:lnTo>
                        <a:pt x="37" y="730"/>
                      </a:lnTo>
                      <a:lnTo>
                        <a:pt x="32" y="739"/>
                      </a:lnTo>
                      <a:lnTo>
                        <a:pt x="30" y="74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33" name="Freeform 132"/>
                <p:cNvSpPr>
                  <a:spLocks noChangeAspect="1"/>
                </p:cNvSpPr>
                <p:nvPr/>
              </p:nvSpPr>
              <p:spPr bwMode="gray">
                <a:xfrm>
                  <a:off x="4761706" y="3272184"/>
                  <a:ext cx="276225" cy="215900"/>
                </a:xfrm>
                <a:custGeom>
                  <a:avLst/>
                  <a:gdLst/>
                  <a:ahLst/>
                  <a:cxnLst>
                    <a:cxn ang="0">
                      <a:pos x="222" y="381"/>
                    </a:cxn>
                    <a:cxn ang="0">
                      <a:pos x="209" y="442"/>
                    </a:cxn>
                    <a:cxn ang="0">
                      <a:pos x="192" y="463"/>
                    </a:cxn>
                    <a:cxn ang="0">
                      <a:pos x="186" y="474"/>
                    </a:cxn>
                    <a:cxn ang="0">
                      <a:pos x="160" y="475"/>
                    </a:cxn>
                    <a:cxn ang="0">
                      <a:pos x="42" y="495"/>
                    </a:cxn>
                    <a:cxn ang="0">
                      <a:pos x="3" y="511"/>
                    </a:cxn>
                    <a:cxn ang="0">
                      <a:pos x="11" y="532"/>
                    </a:cxn>
                    <a:cxn ang="0">
                      <a:pos x="15" y="550"/>
                    </a:cxn>
                    <a:cxn ang="0">
                      <a:pos x="49" y="588"/>
                    </a:cxn>
                    <a:cxn ang="0">
                      <a:pos x="70" y="622"/>
                    </a:cxn>
                    <a:cxn ang="0">
                      <a:pos x="92" y="629"/>
                    </a:cxn>
                    <a:cxn ang="0">
                      <a:pos x="106" y="622"/>
                    </a:cxn>
                    <a:cxn ang="0">
                      <a:pos x="119" y="637"/>
                    </a:cxn>
                    <a:cxn ang="0">
                      <a:pos x="109" y="641"/>
                    </a:cxn>
                    <a:cxn ang="0">
                      <a:pos x="116" y="656"/>
                    </a:cxn>
                    <a:cxn ang="0">
                      <a:pos x="127" y="653"/>
                    </a:cxn>
                    <a:cxn ang="0">
                      <a:pos x="143" y="645"/>
                    </a:cxn>
                    <a:cxn ang="0">
                      <a:pos x="165" y="653"/>
                    </a:cxn>
                    <a:cxn ang="0">
                      <a:pos x="193" y="678"/>
                    </a:cxn>
                    <a:cxn ang="0">
                      <a:pos x="193" y="637"/>
                    </a:cxn>
                    <a:cxn ang="0">
                      <a:pos x="206" y="624"/>
                    </a:cxn>
                    <a:cxn ang="0">
                      <a:pos x="221" y="586"/>
                    </a:cxn>
                    <a:cxn ang="0">
                      <a:pos x="259" y="565"/>
                    </a:cxn>
                    <a:cxn ang="0">
                      <a:pos x="291" y="561"/>
                    </a:cxn>
                    <a:cxn ang="0">
                      <a:pos x="365" y="602"/>
                    </a:cxn>
                    <a:cxn ang="0">
                      <a:pos x="386" y="609"/>
                    </a:cxn>
                    <a:cxn ang="0">
                      <a:pos x="418" y="588"/>
                    </a:cxn>
                    <a:cxn ang="0">
                      <a:pos x="471" y="613"/>
                    </a:cxn>
                    <a:cxn ang="0">
                      <a:pos x="519" y="618"/>
                    </a:cxn>
                    <a:cxn ang="0">
                      <a:pos x="559" y="588"/>
                    </a:cxn>
                    <a:cxn ang="0">
                      <a:pos x="613" y="587"/>
                    </a:cxn>
                    <a:cxn ang="0">
                      <a:pos x="647" y="591"/>
                    </a:cxn>
                    <a:cxn ang="0">
                      <a:pos x="672" y="597"/>
                    </a:cxn>
                    <a:cxn ang="0">
                      <a:pos x="688" y="582"/>
                    </a:cxn>
                    <a:cxn ang="0">
                      <a:pos x="708" y="576"/>
                    </a:cxn>
                    <a:cxn ang="0">
                      <a:pos x="718" y="561"/>
                    </a:cxn>
                    <a:cxn ang="0">
                      <a:pos x="709" y="545"/>
                    </a:cxn>
                    <a:cxn ang="0">
                      <a:pos x="725" y="533"/>
                    </a:cxn>
                    <a:cxn ang="0">
                      <a:pos x="732" y="515"/>
                    </a:cxn>
                    <a:cxn ang="0">
                      <a:pos x="746" y="501"/>
                    </a:cxn>
                    <a:cxn ang="0">
                      <a:pos x="838" y="386"/>
                    </a:cxn>
                    <a:cxn ang="0">
                      <a:pos x="872" y="184"/>
                    </a:cxn>
                    <a:cxn ang="0">
                      <a:pos x="837" y="160"/>
                    </a:cxn>
                    <a:cxn ang="0">
                      <a:pos x="826" y="135"/>
                    </a:cxn>
                    <a:cxn ang="0">
                      <a:pos x="818" y="117"/>
                    </a:cxn>
                    <a:cxn ang="0">
                      <a:pos x="795" y="26"/>
                    </a:cxn>
                    <a:cxn ang="0">
                      <a:pos x="773" y="11"/>
                    </a:cxn>
                    <a:cxn ang="0">
                      <a:pos x="720" y="1"/>
                    </a:cxn>
                    <a:cxn ang="0">
                      <a:pos x="643" y="1"/>
                    </a:cxn>
                    <a:cxn ang="0">
                      <a:pos x="568" y="53"/>
                    </a:cxn>
                    <a:cxn ang="0">
                      <a:pos x="437" y="145"/>
                    </a:cxn>
                    <a:cxn ang="0">
                      <a:pos x="307" y="236"/>
                    </a:cxn>
                    <a:cxn ang="0">
                      <a:pos x="221" y="257"/>
                    </a:cxn>
                    <a:cxn ang="0">
                      <a:pos x="222" y="271"/>
                    </a:cxn>
                  </a:cxnLst>
                  <a:rect l="0" t="0" r="r" b="b"/>
                  <a:pathLst>
                    <a:path w="872" h="678">
                      <a:moveTo>
                        <a:pt x="222" y="271"/>
                      </a:moveTo>
                      <a:lnTo>
                        <a:pt x="222" y="327"/>
                      </a:lnTo>
                      <a:lnTo>
                        <a:pt x="222" y="381"/>
                      </a:lnTo>
                      <a:lnTo>
                        <a:pt x="222" y="435"/>
                      </a:lnTo>
                      <a:lnTo>
                        <a:pt x="219" y="436"/>
                      </a:lnTo>
                      <a:lnTo>
                        <a:pt x="209" y="442"/>
                      </a:lnTo>
                      <a:lnTo>
                        <a:pt x="205" y="448"/>
                      </a:lnTo>
                      <a:lnTo>
                        <a:pt x="204" y="456"/>
                      </a:lnTo>
                      <a:lnTo>
                        <a:pt x="192" y="463"/>
                      </a:lnTo>
                      <a:lnTo>
                        <a:pt x="188" y="466"/>
                      </a:lnTo>
                      <a:lnTo>
                        <a:pt x="186" y="469"/>
                      </a:lnTo>
                      <a:lnTo>
                        <a:pt x="186" y="474"/>
                      </a:lnTo>
                      <a:lnTo>
                        <a:pt x="173" y="473"/>
                      </a:lnTo>
                      <a:lnTo>
                        <a:pt x="160" y="472"/>
                      </a:lnTo>
                      <a:lnTo>
                        <a:pt x="160" y="475"/>
                      </a:lnTo>
                      <a:lnTo>
                        <a:pt x="155" y="474"/>
                      </a:lnTo>
                      <a:lnTo>
                        <a:pt x="66" y="475"/>
                      </a:lnTo>
                      <a:lnTo>
                        <a:pt x="42" y="495"/>
                      </a:lnTo>
                      <a:lnTo>
                        <a:pt x="5" y="495"/>
                      </a:lnTo>
                      <a:lnTo>
                        <a:pt x="4" y="499"/>
                      </a:lnTo>
                      <a:lnTo>
                        <a:pt x="3" y="511"/>
                      </a:lnTo>
                      <a:lnTo>
                        <a:pt x="0" y="521"/>
                      </a:lnTo>
                      <a:lnTo>
                        <a:pt x="1" y="523"/>
                      </a:lnTo>
                      <a:lnTo>
                        <a:pt x="11" y="532"/>
                      </a:lnTo>
                      <a:lnTo>
                        <a:pt x="12" y="534"/>
                      </a:lnTo>
                      <a:lnTo>
                        <a:pt x="11" y="543"/>
                      </a:lnTo>
                      <a:lnTo>
                        <a:pt x="15" y="550"/>
                      </a:lnTo>
                      <a:lnTo>
                        <a:pt x="27" y="565"/>
                      </a:lnTo>
                      <a:lnTo>
                        <a:pt x="44" y="579"/>
                      </a:lnTo>
                      <a:lnTo>
                        <a:pt x="49" y="588"/>
                      </a:lnTo>
                      <a:lnTo>
                        <a:pt x="55" y="603"/>
                      </a:lnTo>
                      <a:lnTo>
                        <a:pt x="59" y="609"/>
                      </a:lnTo>
                      <a:lnTo>
                        <a:pt x="70" y="622"/>
                      </a:lnTo>
                      <a:lnTo>
                        <a:pt x="78" y="626"/>
                      </a:lnTo>
                      <a:lnTo>
                        <a:pt x="89" y="629"/>
                      </a:lnTo>
                      <a:lnTo>
                        <a:pt x="92" y="629"/>
                      </a:lnTo>
                      <a:lnTo>
                        <a:pt x="97" y="628"/>
                      </a:lnTo>
                      <a:lnTo>
                        <a:pt x="102" y="623"/>
                      </a:lnTo>
                      <a:lnTo>
                        <a:pt x="106" y="622"/>
                      </a:lnTo>
                      <a:lnTo>
                        <a:pt x="112" y="625"/>
                      </a:lnTo>
                      <a:lnTo>
                        <a:pt x="118" y="635"/>
                      </a:lnTo>
                      <a:lnTo>
                        <a:pt x="119" y="637"/>
                      </a:lnTo>
                      <a:lnTo>
                        <a:pt x="118" y="640"/>
                      </a:lnTo>
                      <a:lnTo>
                        <a:pt x="113" y="640"/>
                      </a:lnTo>
                      <a:lnTo>
                        <a:pt x="109" y="641"/>
                      </a:lnTo>
                      <a:lnTo>
                        <a:pt x="108" y="645"/>
                      </a:lnTo>
                      <a:lnTo>
                        <a:pt x="109" y="649"/>
                      </a:lnTo>
                      <a:lnTo>
                        <a:pt x="116" y="656"/>
                      </a:lnTo>
                      <a:lnTo>
                        <a:pt x="127" y="666"/>
                      </a:lnTo>
                      <a:lnTo>
                        <a:pt x="134" y="662"/>
                      </a:lnTo>
                      <a:lnTo>
                        <a:pt x="127" y="653"/>
                      </a:lnTo>
                      <a:lnTo>
                        <a:pt x="127" y="649"/>
                      </a:lnTo>
                      <a:lnTo>
                        <a:pt x="138" y="646"/>
                      </a:lnTo>
                      <a:lnTo>
                        <a:pt x="143" y="645"/>
                      </a:lnTo>
                      <a:lnTo>
                        <a:pt x="151" y="641"/>
                      </a:lnTo>
                      <a:lnTo>
                        <a:pt x="154" y="642"/>
                      </a:lnTo>
                      <a:lnTo>
                        <a:pt x="165" y="653"/>
                      </a:lnTo>
                      <a:lnTo>
                        <a:pt x="177" y="666"/>
                      </a:lnTo>
                      <a:lnTo>
                        <a:pt x="184" y="671"/>
                      </a:lnTo>
                      <a:lnTo>
                        <a:pt x="193" y="678"/>
                      </a:lnTo>
                      <a:lnTo>
                        <a:pt x="194" y="671"/>
                      </a:lnTo>
                      <a:lnTo>
                        <a:pt x="192" y="646"/>
                      </a:lnTo>
                      <a:lnTo>
                        <a:pt x="193" y="637"/>
                      </a:lnTo>
                      <a:lnTo>
                        <a:pt x="195" y="633"/>
                      </a:lnTo>
                      <a:lnTo>
                        <a:pt x="199" y="628"/>
                      </a:lnTo>
                      <a:lnTo>
                        <a:pt x="206" y="624"/>
                      </a:lnTo>
                      <a:lnTo>
                        <a:pt x="211" y="618"/>
                      </a:lnTo>
                      <a:lnTo>
                        <a:pt x="219" y="604"/>
                      </a:lnTo>
                      <a:lnTo>
                        <a:pt x="221" y="586"/>
                      </a:lnTo>
                      <a:lnTo>
                        <a:pt x="222" y="582"/>
                      </a:lnTo>
                      <a:lnTo>
                        <a:pt x="240" y="570"/>
                      </a:lnTo>
                      <a:lnTo>
                        <a:pt x="259" y="565"/>
                      </a:lnTo>
                      <a:lnTo>
                        <a:pt x="277" y="565"/>
                      </a:lnTo>
                      <a:lnTo>
                        <a:pt x="283" y="564"/>
                      </a:lnTo>
                      <a:lnTo>
                        <a:pt x="291" y="561"/>
                      </a:lnTo>
                      <a:lnTo>
                        <a:pt x="306" y="563"/>
                      </a:lnTo>
                      <a:lnTo>
                        <a:pt x="343" y="581"/>
                      </a:lnTo>
                      <a:lnTo>
                        <a:pt x="365" y="602"/>
                      </a:lnTo>
                      <a:lnTo>
                        <a:pt x="372" y="607"/>
                      </a:lnTo>
                      <a:lnTo>
                        <a:pt x="377" y="609"/>
                      </a:lnTo>
                      <a:lnTo>
                        <a:pt x="386" y="609"/>
                      </a:lnTo>
                      <a:lnTo>
                        <a:pt x="392" y="599"/>
                      </a:lnTo>
                      <a:lnTo>
                        <a:pt x="408" y="591"/>
                      </a:lnTo>
                      <a:lnTo>
                        <a:pt x="418" y="588"/>
                      </a:lnTo>
                      <a:lnTo>
                        <a:pt x="430" y="588"/>
                      </a:lnTo>
                      <a:lnTo>
                        <a:pt x="447" y="598"/>
                      </a:lnTo>
                      <a:lnTo>
                        <a:pt x="471" y="613"/>
                      </a:lnTo>
                      <a:lnTo>
                        <a:pt x="483" y="617"/>
                      </a:lnTo>
                      <a:lnTo>
                        <a:pt x="506" y="619"/>
                      </a:lnTo>
                      <a:lnTo>
                        <a:pt x="519" y="618"/>
                      </a:lnTo>
                      <a:lnTo>
                        <a:pt x="533" y="608"/>
                      </a:lnTo>
                      <a:lnTo>
                        <a:pt x="550" y="593"/>
                      </a:lnTo>
                      <a:lnTo>
                        <a:pt x="559" y="588"/>
                      </a:lnTo>
                      <a:lnTo>
                        <a:pt x="585" y="588"/>
                      </a:lnTo>
                      <a:lnTo>
                        <a:pt x="603" y="591"/>
                      </a:lnTo>
                      <a:lnTo>
                        <a:pt x="613" y="587"/>
                      </a:lnTo>
                      <a:lnTo>
                        <a:pt x="633" y="585"/>
                      </a:lnTo>
                      <a:lnTo>
                        <a:pt x="640" y="587"/>
                      </a:lnTo>
                      <a:lnTo>
                        <a:pt x="647" y="591"/>
                      </a:lnTo>
                      <a:lnTo>
                        <a:pt x="655" y="593"/>
                      </a:lnTo>
                      <a:lnTo>
                        <a:pt x="661" y="597"/>
                      </a:lnTo>
                      <a:lnTo>
                        <a:pt x="672" y="597"/>
                      </a:lnTo>
                      <a:lnTo>
                        <a:pt x="678" y="593"/>
                      </a:lnTo>
                      <a:lnTo>
                        <a:pt x="688" y="583"/>
                      </a:lnTo>
                      <a:lnTo>
                        <a:pt x="688" y="582"/>
                      </a:lnTo>
                      <a:lnTo>
                        <a:pt x="694" y="577"/>
                      </a:lnTo>
                      <a:lnTo>
                        <a:pt x="702" y="576"/>
                      </a:lnTo>
                      <a:lnTo>
                        <a:pt x="708" y="576"/>
                      </a:lnTo>
                      <a:lnTo>
                        <a:pt x="714" y="564"/>
                      </a:lnTo>
                      <a:lnTo>
                        <a:pt x="715" y="564"/>
                      </a:lnTo>
                      <a:lnTo>
                        <a:pt x="718" y="561"/>
                      </a:lnTo>
                      <a:lnTo>
                        <a:pt x="713" y="556"/>
                      </a:lnTo>
                      <a:lnTo>
                        <a:pt x="709" y="550"/>
                      </a:lnTo>
                      <a:lnTo>
                        <a:pt x="709" y="545"/>
                      </a:lnTo>
                      <a:lnTo>
                        <a:pt x="714" y="538"/>
                      </a:lnTo>
                      <a:lnTo>
                        <a:pt x="720" y="534"/>
                      </a:lnTo>
                      <a:lnTo>
                        <a:pt x="725" y="533"/>
                      </a:lnTo>
                      <a:lnTo>
                        <a:pt x="730" y="531"/>
                      </a:lnTo>
                      <a:lnTo>
                        <a:pt x="727" y="520"/>
                      </a:lnTo>
                      <a:lnTo>
                        <a:pt x="732" y="515"/>
                      </a:lnTo>
                      <a:lnTo>
                        <a:pt x="740" y="513"/>
                      </a:lnTo>
                      <a:lnTo>
                        <a:pt x="740" y="504"/>
                      </a:lnTo>
                      <a:lnTo>
                        <a:pt x="746" y="501"/>
                      </a:lnTo>
                      <a:lnTo>
                        <a:pt x="746" y="490"/>
                      </a:lnTo>
                      <a:lnTo>
                        <a:pt x="834" y="391"/>
                      </a:lnTo>
                      <a:lnTo>
                        <a:pt x="838" y="386"/>
                      </a:lnTo>
                      <a:lnTo>
                        <a:pt x="844" y="287"/>
                      </a:lnTo>
                      <a:lnTo>
                        <a:pt x="859" y="208"/>
                      </a:lnTo>
                      <a:lnTo>
                        <a:pt x="872" y="184"/>
                      </a:lnTo>
                      <a:lnTo>
                        <a:pt x="849" y="171"/>
                      </a:lnTo>
                      <a:lnTo>
                        <a:pt x="843" y="166"/>
                      </a:lnTo>
                      <a:lnTo>
                        <a:pt x="837" y="160"/>
                      </a:lnTo>
                      <a:lnTo>
                        <a:pt x="833" y="154"/>
                      </a:lnTo>
                      <a:lnTo>
                        <a:pt x="829" y="142"/>
                      </a:lnTo>
                      <a:lnTo>
                        <a:pt x="826" y="135"/>
                      </a:lnTo>
                      <a:lnTo>
                        <a:pt x="826" y="133"/>
                      </a:lnTo>
                      <a:lnTo>
                        <a:pt x="821" y="123"/>
                      </a:lnTo>
                      <a:lnTo>
                        <a:pt x="818" y="117"/>
                      </a:lnTo>
                      <a:lnTo>
                        <a:pt x="818" y="31"/>
                      </a:lnTo>
                      <a:lnTo>
                        <a:pt x="801" y="36"/>
                      </a:lnTo>
                      <a:lnTo>
                        <a:pt x="795" y="26"/>
                      </a:lnTo>
                      <a:lnTo>
                        <a:pt x="791" y="22"/>
                      </a:lnTo>
                      <a:lnTo>
                        <a:pt x="776" y="15"/>
                      </a:lnTo>
                      <a:lnTo>
                        <a:pt x="773" y="11"/>
                      </a:lnTo>
                      <a:lnTo>
                        <a:pt x="768" y="7"/>
                      </a:lnTo>
                      <a:lnTo>
                        <a:pt x="759" y="5"/>
                      </a:lnTo>
                      <a:lnTo>
                        <a:pt x="720" y="1"/>
                      </a:lnTo>
                      <a:lnTo>
                        <a:pt x="677" y="2"/>
                      </a:lnTo>
                      <a:lnTo>
                        <a:pt x="646" y="0"/>
                      </a:lnTo>
                      <a:lnTo>
                        <a:pt x="643" y="1"/>
                      </a:lnTo>
                      <a:lnTo>
                        <a:pt x="638" y="4"/>
                      </a:lnTo>
                      <a:lnTo>
                        <a:pt x="612" y="22"/>
                      </a:lnTo>
                      <a:lnTo>
                        <a:pt x="568" y="53"/>
                      </a:lnTo>
                      <a:lnTo>
                        <a:pt x="525" y="84"/>
                      </a:lnTo>
                      <a:lnTo>
                        <a:pt x="482" y="114"/>
                      </a:lnTo>
                      <a:lnTo>
                        <a:pt x="437" y="145"/>
                      </a:lnTo>
                      <a:lnTo>
                        <a:pt x="393" y="176"/>
                      </a:lnTo>
                      <a:lnTo>
                        <a:pt x="350" y="206"/>
                      </a:lnTo>
                      <a:lnTo>
                        <a:pt x="307" y="236"/>
                      </a:lnTo>
                      <a:lnTo>
                        <a:pt x="292" y="241"/>
                      </a:lnTo>
                      <a:lnTo>
                        <a:pt x="230" y="255"/>
                      </a:lnTo>
                      <a:lnTo>
                        <a:pt x="221" y="257"/>
                      </a:lnTo>
                      <a:lnTo>
                        <a:pt x="221" y="259"/>
                      </a:lnTo>
                      <a:lnTo>
                        <a:pt x="222" y="260"/>
                      </a:lnTo>
                      <a:lnTo>
                        <a:pt x="222" y="27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34" name="Freeform 18"/>
                <p:cNvSpPr>
                  <a:spLocks noChangeAspect="1"/>
                </p:cNvSpPr>
                <p:nvPr/>
              </p:nvSpPr>
              <p:spPr bwMode="gray">
                <a:xfrm>
                  <a:off x="5334792" y="3432522"/>
                  <a:ext cx="261938" cy="198438"/>
                </a:xfrm>
                <a:custGeom>
                  <a:avLst/>
                  <a:gdLst/>
                  <a:ahLst/>
                  <a:cxnLst>
                    <a:cxn ang="0">
                      <a:pos x="174" y="105"/>
                    </a:cxn>
                    <a:cxn ang="0">
                      <a:pos x="149" y="125"/>
                    </a:cxn>
                    <a:cxn ang="0">
                      <a:pos x="104" y="215"/>
                    </a:cxn>
                    <a:cxn ang="0">
                      <a:pos x="81" y="225"/>
                    </a:cxn>
                    <a:cxn ang="0">
                      <a:pos x="67" y="242"/>
                    </a:cxn>
                    <a:cxn ang="0">
                      <a:pos x="67" y="270"/>
                    </a:cxn>
                    <a:cxn ang="0">
                      <a:pos x="61" y="346"/>
                    </a:cxn>
                    <a:cxn ang="0">
                      <a:pos x="21" y="355"/>
                    </a:cxn>
                    <a:cxn ang="0">
                      <a:pos x="5" y="378"/>
                    </a:cxn>
                    <a:cxn ang="0">
                      <a:pos x="12" y="390"/>
                    </a:cxn>
                    <a:cxn ang="0">
                      <a:pos x="39" y="399"/>
                    </a:cxn>
                    <a:cxn ang="0">
                      <a:pos x="58" y="424"/>
                    </a:cxn>
                    <a:cxn ang="0">
                      <a:pos x="93" y="453"/>
                    </a:cxn>
                    <a:cxn ang="0">
                      <a:pos x="113" y="502"/>
                    </a:cxn>
                    <a:cxn ang="0">
                      <a:pos x="150" y="522"/>
                    </a:cxn>
                    <a:cxn ang="0">
                      <a:pos x="157" y="544"/>
                    </a:cxn>
                    <a:cxn ang="0">
                      <a:pos x="185" y="569"/>
                    </a:cxn>
                    <a:cxn ang="0">
                      <a:pos x="255" y="600"/>
                    </a:cxn>
                    <a:cxn ang="0">
                      <a:pos x="303" y="619"/>
                    </a:cxn>
                    <a:cxn ang="0">
                      <a:pos x="373" y="614"/>
                    </a:cxn>
                    <a:cxn ang="0">
                      <a:pos x="427" y="588"/>
                    </a:cxn>
                    <a:cxn ang="0">
                      <a:pos x="483" y="604"/>
                    </a:cxn>
                    <a:cxn ang="0">
                      <a:pos x="506" y="592"/>
                    </a:cxn>
                    <a:cxn ang="0">
                      <a:pos x="567" y="559"/>
                    </a:cxn>
                    <a:cxn ang="0">
                      <a:pos x="661" y="545"/>
                    </a:cxn>
                    <a:cxn ang="0">
                      <a:pos x="823" y="381"/>
                    </a:cxn>
                    <a:cxn ang="0">
                      <a:pos x="684" y="347"/>
                    </a:cxn>
                    <a:cxn ang="0">
                      <a:pos x="579" y="298"/>
                    </a:cxn>
                    <a:cxn ang="0">
                      <a:pos x="564" y="276"/>
                    </a:cxn>
                    <a:cxn ang="0">
                      <a:pos x="550" y="261"/>
                    </a:cxn>
                    <a:cxn ang="0">
                      <a:pos x="539" y="226"/>
                    </a:cxn>
                    <a:cxn ang="0">
                      <a:pos x="534" y="212"/>
                    </a:cxn>
                    <a:cxn ang="0">
                      <a:pos x="516" y="218"/>
                    </a:cxn>
                    <a:cxn ang="0">
                      <a:pos x="504" y="220"/>
                    </a:cxn>
                    <a:cxn ang="0">
                      <a:pos x="484" y="203"/>
                    </a:cxn>
                    <a:cxn ang="0">
                      <a:pos x="499" y="177"/>
                    </a:cxn>
                    <a:cxn ang="0">
                      <a:pos x="512" y="140"/>
                    </a:cxn>
                    <a:cxn ang="0">
                      <a:pos x="495" y="119"/>
                    </a:cxn>
                    <a:cxn ang="0">
                      <a:pos x="480" y="99"/>
                    </a:cxn>
                    <a:cxn ang="0">
                      <a:pos x="445" y="71"/>
                    </a:cxn>
                    <a:cxn ang="0">
                      <a:pos x="420" y="40"/>
                    </a:cxn>
                    <a:cxn ang="0">
                      <a:pos x="389" y="23"/>
                    </a:cxn>
                    <a:cxn ang="0">
                      <a:pos x="372" y="26"/>
                    </a:cxn>
                    <a:cxn ang="0">
                      <a:pos x="356" y="18"/>
                    </a:cxn>
                    <a:cxn ang="0">
                      <a:pos x="340" y="23"/>
                    </a:cxn>
                    <a:cxn ang="0">
                      <a:pos x="334" y="18"/>
                    </a:cxn>
                    <a:cxn ang="0">
                      <a:pos x="324" y="17"/>
                    </a:cxn>
                    <a:cxn ang="0">
                      <a:pos x="301" y="26"/>
                    </a:cxn>
                    <a:cxn ang="0">
                      <a:pos x="284" y="12"/>
                    </a:cxn>
                    <a:cxn ang="0">
                      <a:pos x="268" y="5"/>
                    </a:cxn>
                    <a:cxn ang="0">
                      <a:pos x="236" y="34"/>
                    </a:cxn>
                    <a:cxn ang="0">
                      <a:pos x="223" y="26"/>
                    </a:cxn>
                    <a:cxn ang="0">
                      <a:pos x="216" y="35"/>
                    </a:cxn>
                    <a:cxn ang="0">
                      <a:pos x="194" y="33"/>
                    </a:cxn>
                  </a:cxnLst>
                  <a:rect l="0" t="0" r="r" b="b"/>
                  <a:pathLst>
                    <a:path w="824" h="626">
                      <a:moveTo>
                        <a:pt x="192" y="32"/>
                      </a:moveTo>
                      <a:lnTo>
                        <a:pt x="192" y="48"/>
                      </a:lnTo>
                      <a:lnTo>
                        <a:pt x="174" y="105"/>
                      </a:lnTo>
                      <a:lnTo>
                        <a:pt x="167" y="113"/>
                      </a:lnTo>
                      <a:lnTo>
                        <a:pt x="158" y="115"/>
                      </a:lnTo>
                      <a:lnTo>
                        <a:pt x="149" y="125"/>
                      </a:lnTo>
                      <a:lnTo>
                        <a:pt x="114" y="174"/>
                      </a:lnTo>
                      <a:lnTo>
                        <a:pt x="109" y="188"/>
                      </a:lnTo>
                      <a:lnTo>
                        <a:pt x="104" y="215"/>
                      </a:lnTo>
                      <a:lnTo>
                        <a:pt x="99" y="220"/>
                      </a:lnTo>
                      <a:lnTo>
                        <a:pt x="88" y="220"/>
                      </a:lnTo>
                      <a:lnTo>
                        <a:pt x="81" y="225"/>
                      </a:lnTo>
                      <a:lnTo>
                        <a:pt x="74" y="237"/>
                      </a:lnTo>
                      <a:lnTo>
                        <a:pt x="71" y="244"/>
                      </a:lnTo>
                      <a:lnTo>
                        <a:pt x="67" y="242"/>
                      </a:lnTo>
                      <a:lnTo>
                        <a:pt x="67" y="253"/>
                      </a:lnTo>
                      <a:lnTo>
                        <a:pt x="69" y="259"/>
                      </a:lnTo>
                      <a:lnTo>
                        <a:pt x="67" y="270"/>
                      </a:lnTo>
                      <a:lnTo>
                        <a:pt x="63" y="286"/>
                      </a:lnTo>
                      <a:lnTo>
                        <a:pt x="63" y="331"/>
                      </a:lnTo>
                      <a:lnTo>
                        <a:pt x="61" y="346"/>
                      </a:lnTo>
                      <a:lnTo>
                        <a:pt x="54" y="352"/>
                      </a:lnTo>
                      <a:lnTo>
                        <a:pt x="43" y="357"/>
                      </a:lnTo>
                      <a:lnTo>
                        <a:pt x="21" y="355"/>
                      </a:lnTo>
                      <a:lnTo>
                        <a:pt x="11" y="359"/>
                      </a:lnTo>
                      <a:lnTo>
                        <a:pt x="11" y="373"/>
                      </a:lnTo>
                      <a:lnTo>
                        <a:pt x="5" y="378"/>
                      </a:lnTo>
                      <a:lnTo>
                        <a:pt x="0" y="386"/>
                      </a:lnTo>
                      <a:lnTo>
                        <a:pt x="6" y="390"/>
                      </a:lnTo>
                      <a:lnTo>
                        <a:pt x="12" y="390"/>
                      </a:lnTo>
                      <a:lnTo>
                        <a:pt x="20" y="397"/>
                      </a:lnTo>
                      <a:lnTo>
                        <a:pt x="28" y="395"/>
                      </a:lnTo>
                      <a:lnTo>
                        <a:pt x="39" y="399"/>
                      </a:lnTo>
                      <a:lnTo>
                        <a:pt x="48" y="404"/>
                      </a:lnTo>
                      <a:lnTo>
                        <a:pt x="56" y="414"/>
                      </a:lnTo>
                      <a:lnTo>
                        <a:pt x="58" y="424"/>
                      </a:lnTo>
                      <a:lnTo>
                        <a:pt x="64" y="432"/>
                      </a:lnTo>
                      <a:lnTo>
                        <a:pt x="71" y="440"/>
                      </a:lnTo>
                      <a:lnTo>
                        <a:pt x="93" y="453"/>
                      </a:lnTo>
                      <a:lnTo>
                        <a:pt x="98" y="463"/>
                      </a:lnTo>
                      <a:lnTo>
                        <a:pt x="103" y="475"/>
                      </a:lnTo>
                      <a:lnTo>
                        <a:pt x="113" y="502"/>
                      </a:lnTo>
                      <a:lnTo>
                        <a:pt x="118" y="511"/>
                      </a:lnTo>
                      <a:lnTo>
                        <a:pt x="126" y="517"/>
                      </a:lnTo>
                      <a:lnTo>
                        <a:pt x="150" y="522"/>
                      </a:lnTo>
                      <a:lnTo>
                        <a:pt x="157" y="527"/>
                      </a:lnTo>
                      <a:lnTo>
                        <a:pt x="158" y="534"/>
                      </a:lnTo>
                      <a:lnTo>
                        <a:pt x="157" y="544"/>
                      </a:lnTo>
                      <a:lnTo>
                        <a:pt x="156" y="566"/>
                      </a:lnTo>
                      <a:lnTo>
                        <a:pt x="169" y="571"/>
                      </a:lnTo>
                      <a:lnTo>
                        <a:pt x="185" y="569"/>
                      </a:lnTo>
                      <a:lnTo>
                        <a:pt x="200" y="570"/>
                      </a:lnTo>
                      <a:lnTo>
                        <a:pt x="217" y="578"/>
                      </a:lnTo>
                      <a:lnTo>
                        <a:pt x="255" y="600"/>
                      </a:lnTo>
                      <a:lnTo>
                        <a:pt x="266" y="613"/>
                      </a:lnTo>
                      <a:lnTo>
                        <a:pt x="286" y="619"/>
                      </a:lnTo>
                      <a:lnTo>
                        <a:pt x="303" y="619"/>
                      </a:lnTo>
                      <a:lnTo>
                        <a:pt x="325" y="625"/>
                      </a:lnTo>
                      <a:lnTo>
                        <a:pt x="350" y="626"/>
                      </a:lnTo>
                      <a:lnTo>
                        <a:pt x="373" y="614"/>
                      </a:lnTo>
                      <a:lnTo>
                        <a:pt x="389" y="598"/>
                      </a:lnTo>
                      <a:lnTo>
                        <a:pt x="408" y="592"/>
                      </a:lnTo>
                      <a:lnTo>
                        <a:pt x="427" y="588"/>
                      </a:lnTo>
                      <a:lnTo>
                        <a:pt x="461" y="604"/>
                      </a:lnTo>
                      <a:lnTo>
                        <a:pt x="474" y="603"/>
                      </a:lnTo>
                      <a:lnTo>
                        <a:pt x="483" y="604"/>
                      </a:lnTo>
                      <a:lnTo>
                        <a:pt x="488" y="603"/>
                      </a:lnTo>
                      <a:lnTo>
                        <a:pt x="491" y="599"/>
                      </a:lnTo>
                      <a:lnTo>
                        <a:pt x="506" y="592"/>
                      </a:lnTo>
                      <a:lnTo>
                        <a:pt x="542" y="580"/>
                      </a:lnTo>
                      <a:lnTo>
                        <a:pt x="554" y="567"/>
                      </a:lnTo>
                      <a:lnTo>
                        <a:pt x="567" y="559"/>
                      </a:lnTo>
                      <a:lnTo>
                        <a:pt x="588" y="550"/>
                      </a:lnTo>
                      <a:lnTo>
                        <a:pt x="596" y="545"/>
                      </a:lnTo>
                      <a:lnTo>
                        <a:pt x="661" y="545"/>
                      </a:lnTo>
                      <a:lnTo>
                        <a:pt x="742" y="463"/>
                      </a:lnTo>
                      <a:lnTo>
                        <a:pt x="813" y="393"/>
                      </a:lnTo>
                      <a:lnTo>
                        <a:pt x="823" y="381"/>
                      </a:lnTo>
                      <a:lnTo>
                        <a:pt x="824" y="378"/>
                      </a:lnTo>
                      <a:lnTo>
                        <a:pt x="771" y="379"/>
                      </a:lnTo>
                      <a:lnTo>
                        <a:pt x="684" y="347"/>
                      </a:lnTo>
                      <a:lnTo>
                        <a:pt x="606" y="320"/>
                      </a:lnTo>
                      <a:lnTo>
                        <a:pt x="599" y="313"/>
                      </a:lnTo>
                      <a:lnTo>
                        <a:pt x="579" y="298"/>
                      </a:lnTo>
                      <a:lnTo>
                        <a:pt x="572" y="288"/>
                      </a:lnTo>
                      <a:lnTo>
                        <a:pt x="566" y="282"/>
                      </a:lnTo>
                      <a:lnTo>
                        <a:pt x="564" y="276"/>
                      </a:lnTo>
                      <a:lnTo>
                        <a:pt x="559" y="273"/>
                      </a:lnTo>
                      <a:lnTo>
                        <a:pt x="553" y="266"/>
                      </a:lnTo>
                      <a:lnTo>
                        <a:pt x="550" y="261"/>
                      </a:lnTo>
                      <a:lnTo>
                        <a:pt x="543" y="254"/>
                      </a:lnTo>
                      <a:lnTo>
                        <a:pt x="538" y="231"/>
                      </a:lnTo>
                      <a:lnTo>
                        <a:pt x="539" y="226"/>
                      </a:lnTo>
                      <a:lnTo>
                        <a:pt x="543" y="221"/>
                      </a:lnTo>
                      <a:lnTo>
                        <a:pt x="543" y="220"/>
                      </a:lnTo>
                      <a:lnTo>
                        <a:pt x="534" y="212"/>
                      </a:lnTo>
                      <a:lnTo>
                        <a:pt x="529" y="211"/>
                      </a:lnTo>
                      <a:lnTo>
                        <a:pt x="517" y="216"/>
                      </a:lnTo>
                      <a:lnTo>
                        <a:pt x="516" y="218"/>
                      </a:lnTo>
                      <a:lnTo>
                        <a:pt x="515" y="220"/>
                      </a:lnTo>
                      <a:lnTo>
                        <a:pt x="508" y="217"/>
                      </a:lnTo>
                      <a:lnTo>
                        <a:pt x="504" y="220"/>
                      </a:lnTo>
                      <a:lnTo>
                        <a:pt x="491" y="218"/>
                      </a:lnTo>
                      <a:lnTo>
                        <a:pt x="485" y="212"/>
                      </a:lnTo>
                      <a:lnTo>
                        <a:pt x="484" y="203"/>
                      </a:lnTo>
                      <a:lnTo>
                        <a:pt x="484" y="200"/>
                      </a:lnTo>
                      <a:lnTo>
                        <a:pt x="493" y="190"/>
                      </a:lnTo>
                      <a:lnTo>
                        <a:pt x="499" y="177"/>
                      </a:lnTo>
                      <a:lnTo>
                        <a:pt x="501" y="166"/>
                      </a:lnTo>
                      <a:lnTo>
                        <a:pt x="506" y="144"/>
                      </a:lnTo>
                      <a:lnTo>
                        <a:pt x="512" y="140"/>
                      </a:lnTo>
                      <a:lnTo>
                        <a:pt x="506" y="132"/>
                      </a:lnTo>
                      <a:lnTo>
                        <a:pt x="502" y="125"/>
                      </a:lnTo>
                      <a:lnTo>
                        <a:pt x="495" y="119"/>
                      </a:lnTo>
                      <a:lnTo>
                        <a:pt x="486" y="115"/>
                      </a:lnTo>
                      <a:lnTo>
                        <a:pt x="483" y="109"/>
                      </a:lnTo>
                      <a:lnTo>
                        <a:pt x="480" y="99"/>
                      </a:lnTo>
                      <a:lnTo>
                        <a:pt x="474" y="93"/>
                      </a:lnTo>
                      <a:lnTo>
                        <a:pt x="462" y="83"/>
                      </a:lnTo>
                      <a:lnTo>
                        <a:pt x="445" y="71"/>
                      </a:lnTo>
                      <a:lnTo>
                        <a:pt x="440" y="62"/>
                      </a:lnTo>
                      <a:lnTo>
                        <a:pt x="432" y="51"/>
                      </a:lnTo>
                      <a:lnTo>
                        <a:pt x="420" y="40"/>
                      </a:lnTo>
                      <a:lnTo>
                        <a:pt x="413" y="39"/>
                      </a:lnTo>
                      <a:lnTo>
                        <a:pt x="403" y="34"/>
                      </a:lnTo>
                      <a:lnTo>
                        <a:pt x="389" y="23"/>
                      </a:lnTo>
                      <a:lnTo>
                        <a:pt x="378" y="24"/>
                      </a:lnTo>
                      <a:lnTo>
                        <a:pt x="376" y="26"/>
                      </a:lnTo>
                      <a:lnTo>
                        <a:pt x="372" y="26"/>
                      </a:lnTo>
                      <a:lnTo>
                        <a:pt x="371" y="22"/>
                      </a:lnTo>
                      <a:lnTo>
                        <a:pt x="361" y="22"/>
                      </a:lnTo>
                      <a:lnTo>
                        <a:pt x="356" y="18"/>
                      </a:lnTo>
                      <a:lnTo>
                        <a:pt x="352" y="18"/>
                      </a:lnTo>
                      <a:lnTo>
                        <a:pt x="348" y="22"/>
                      </a:lnTo>
                      <a:lnTo>
                        <a:pt x="340" y="23"/>
                      </a:lnTo>
                      <a:lnTo>
                        <a:pt x="339" y="24"/>
                      </a:lnTo>
                      <a:lnTo>
                        <a:pt x="337" y="24"/>
                      </a:lnTo>
                      <a:lnTo>
                        <a:pt x="334" y="18"/>
                      </a:lnTo>
                      <a:lnTo>
                        <a:pt x="329" y="13"/>
                      </a:lnTo>
                      <a:lnTo>
                        <a:pt x="324" y="13"/>
                      </a:lnTo>
                      <a:lnTo>
                        <a:pt x="324" y="17"/>
                      </a:lnTo>
                      <a:lnTo>
                        <a:pt x="318" y="22"/>
                      </a:lnTo>
                      <a:lnTo>
                        <a:pt x="305" y="24"/>
                      </a:lnTo>
                      <a:lnTo>
                        <a:pt x="301" y="26"/>
                      </a:lnTo>
                      <a:lnTo>
                        <a:pt x="292" y="26"/>
                      </a:lnTo>
                      <a:lnTo>
                        <a:pt x="284" y="15"/>
                      </a:lnTo>
                      <a:lnTo>
                        <a:pt x="284" y="12"/>
                      </a:lnTo>
                      <a:lnTo>
                        <a:pt x="281" y="11"/>
                      </a:lnTo>
                      <a:lnTo>
                        <a:pt x="274" y="11"/>
                      </a:lnTo>
                      <a:lnTo>
                        <a:pt x="268" y="5"/>
                      </a:lnTo>
                      <a:lnTo>
                        <a:pt x="264" y="0"/>
                      </a:lnTo>
                      <a:lnTo>
                        <a:pt x="244" y="44"/>
                      </a:lnTo>
                      <a:lnTo>
                        <a:pt x="236" y="34"/>
                      </a:lnTo>
                      <a:lnTo>
                        <a:pt x="236" y="31"/>
                      </a:lnTo>
                      <a:lnTo>
                        <a:pt x="231" y="26"/>
                      </a:lnTo>
                      <a:lnTo>
                        <a:pt x="223" y="26"/>
                      </a:lnTo>
                      <a:lnTo>
                        <a:pt x="220" y="29"/>
                      </a:lnTo>
                      <a:lnTo>
                        <a:pt x="219" y="33"/>
                      </a:lnTo>
                      <a:lnTo>
                        <a:pt x="216" y="35"/>
                      </a:lnTo>
                      <a:lnTo>
                        <a:pt x="212" y="35"/>
                      </a:lnTo>
                      <a:lnTo>
                        <a:pt x="208" y="33"/>
                      </a:lnTo>
                      <a:lnTo>
                        <a:pt x="194" y="33"/>
                      </a:lnTo>
                      <a:lnTo>
                        <a:pt x="192" y="3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35" name="Freeform 134"/>
                <p:cNvSpPr>
                  <a:spLocks noChangeAspect="1"/>
                </p:cNvSpPr>
                <p:nvPr/>
              </p:nvSpPr>
              <p:spPr bwMode="gray">
                <a:xfrm>
                  <a:off x="5296692" y="4153247"/>
                  <a:ext cx="20638" cy="28575"/>
                </a:xfrm>
                <a:custGeom>
                  <a:avLst/>
                  <a:gdLst/>
                  <a:ahLst/>
                  <a:cxnLst>
                    <a:cxn ang="0">
                      <a:pos x="67" y="63"/>
                    </a:cxn>
                    <a:cxn ang="0">
                      <a:pos x="65" y="35"/>
                    </a:cxn>
                    <a:cxn ang="0">
                      <a:pos x="65" y="14"/>
                    </a:cxn>
                    <a:cxn ang="0">
                      <a:pos x="63" y="6"/>
                    </a:cxn>
                    <a:cxn ang="0">
                      <a:pos x="56" y="15"/>
                    </a:cxn>
                    <a:cxn ang="0">
                      <a:pos x="33" y="0"/>
                    </a:cxn>
                    <a:cxn ang="0">
                      <a:pos x="19" y="9"/>
                    </a:cxn>
                    <a:cxn ang="0">
                      <a:pos x="12" y="21"/>
                    </a:cxn>
                    <a:cxn ang="0">
                      <a:pos x="4" y="38"/>
                    </a:cxn>
                    <a:cxn ang="0">
                      <a:pos x="0" y="54"/>
                    </a:cxn>
                    <a:cxn ang="0">
                      <a:pos x="2" y="67"/>
                    </a:cxn>
                    <a:cxn ang="0">
                      <a:pos x="12" y="86"/>
                    </a:cxn>
                    <a:cxn ang="0">
                      <a:pos x="35" y="89"/>
                    </a:cxn>
                    <a:cxn ang="0">
                      <a:pos x="47" y="90"/>
                    </a:cxn>
                    <a:cxn ang="0">
                      <a:pos x="55" y="81"/>
                    </a:cxn>
                    <a:cxn ang="0">
                      <a:pos x="61" y="67"/>
                    </a:cxn>
                    <a:cxn ang="0">
                      <a:pos x="67" y="63"/>
                    </a:cxn>
                  </a:cxnLst>
                  <a:rect l="0" t="0" r="r" b="b"/>
                  <a:pathLst>
                    <a:path w="67" h="90">
                      <a:moveTo>
                        <a:pt x="67" y="63"/>
                      </a:moveTo>
                      <a:lnTo>
                        <a:pt x="65" y="35"/>
                      </a:lnTo>
                      <a:lnTo>
                        <a:pt x="65" y="14"/>
                      </a:lnTo>
                      <a:lnTo>
                        <a:pt x="63" y="6"/>
                      </a:lnTo>
                      <a:lnTo>
                        <a:pt x="56" y="15"/>
                      </a:lnTo>
                      <a:lnTo>
                        <a:pt x="33" y="0"/>
                      </a:lnTo>
                      <a:lnTo>
                        <a:pt x="19" y="9"/>
                      </a:lnTo>
                      <a:lnTo>
                        <a:pt x="12" y="21"/>
                      </a:lnTo>
                      <a:lnTo>
                        <a:pt x="4" y="38"/>
                      </a:lnTo>
                      <a:lnTo>
                        <a:pt x="0" y="54"/>
                      </a:lnTo>
                      <a:lnTo>
                        <a:pt x="2" y="67"/>
                      </a:lnTo>
                      <a:lnTo>
                        <a:pt x="12" y="86"/>
                      </a:lnTo>
                      <a:lnTo>
                        <a:pt x="35" y="89"/>
                      </a:lnTo>
                      <a:lnTo>
                        <a:pt x="47" y="90"/>
                      </a:lnTo>
                      <a:lnTo>
                        <a:pt x="55" y="81"/>
                      </a:lnTo>
                      <a:lnTo>
                        <a:pt x="61" y="67"/>
                      </a:lnTo>
                      <a:lnTo>
                        <a:pt x="67" y="6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36" name="Freeform 135"/>
                <p:cNvSpPr>
                  <a:spLocks noChangeAspect="1"/>
                </p:cNvSpPr>
                <p:nvPr/>
              </p:nvSpPr>
              <p:spPr bwMode="gray">
                <a:xfrm>
                  <a:off x="5045867" y="4083397"/>
                  <a:ext cx="285750" cy="250825"/>
                </a:xfrm>
                <a:custGeom>
                  <a:avLst/>
                  <a:gdLst/>
                  <a:ahLst/>
                  <a:cxnLst>
                    <a:cxn ang="0">
                      <a:pos x="188" y="334"/>
                    </a:cxn>
                    <a:cxn ang="0">
                      <a:pos x="157" y="406"/>
                    </a:cxn>
                    <a:cxn ang="0">
                      <a:pos x="101" y="418"/>
                    </a:cxn>
                    <a:cxn ang="0">
                      <a:pos x="59" y="396"/>
                    </a:cxn>
                    <a:cxn ang="0">
                      <a:pos x="8" y="398"/>
                    </a:cxn>
                    <a:cxn ang="0">
                      <a:pos x="1" y="411"/>
                    </a:cxn>
                    <a:cxn ang="0">
                      <a:pos x="37" y="491"/>
                    </a:cxn>
                    <a:cxn ang="0">
                      <a:pos x="70" y="562"/>
                    </a:cxn>
                    <a:cxn ang="0">
                      <a:pos x="90" y="665"/>
                    </a:cxn>
                    <a:cxn ang="0">
                      <a:pos x="77" y="678"/>
                    </a:cxn>
                    <a:cxn ang="0">
                      <a:pos x="88" y="701"/>
                    </a:cxn>
                    <a:cxn ang="0">
                      <a:pos x="108" y="734"/>
                    </a:cxn>
                    <a:cxn ang="0">
                      <a:pos x="109" y="770"/>
                    </a:cxn>
                    <a:cxn ang="0">
                      <a:pos x="112" y="750"/>
                    </a:cxn>
                    <a:cxn ang="0">
                      <a:pos x="128" y="769"/>
                    </a:cxn>
                    <a:cxn ang="0">
                      <a:pos x="155" y="782"/>
                    </a:cxn>
                    <a:cxn ang="0">
                      <a:pos x="195" y="791"/>
                    </a:cxn>
                    <a:cxn ang="0">
                      <a:pos x="236" y="771"/>
                    </a:cxn>
                    <a:cxn ang="0">
                      <a:pos x="287" y="771"/>
                    </a:cxn>
                    <a:cxn ang="0">
                      <a:pos x="311" y="753"/>
                    </a:cxn>
                    <a:cxn ang="0">
                      <a:pos x="365" y="753"/>
                    </a:cxn>
                    <a:cxn ang="0">
                      <a:pos x="408" y="746"/>
                    </a:cxn>
                    <a:cxn ang="0">
                      <a:pos x="479" y="743"/>
                    </a:cxn>
                    <a:cxn ang="0">
                      <a:pos x="505" y="733"/>
                    </a:cxn>
                    <a:cxn ang="0">
                      <a:pos x="553" y="727"/>
                    </a:cxn>
                    <a:cxn ang="0">
                      <a:pos x="633" y="679"/>
                    </a:cxn>
                    <a:cxn ang="0">
                      <a:pos x="705" y="600"/>
                    </a:cxn>
                    <a:cxn ang="0">
                      <a:pos x="765" y="533"/>
                    </a:cxn>
                    <a:cxn ang="0">
                      <a:pos x="804" y="465"/>
                    </a:cxn>
                    <a:cxn ang="0">
                      <a:pos x="836" y="420"/>
                    </a:cxn>
                    <a:cxn ang="0">
                      <a:pos x="881" y="357"/>
                    </a:cxn>
                    <a:cxn ang="0">
                      <a:pos x="894" y="305"/>
                    </a:cxn>
                    <a:cxn ang="0">
                      <a:pos x="856" y="281"/>
                    </a:cxn>
                    <a:cxn ang="0">
                      <a:pos x="824" y="307"/>
                    </a:cxn>
                    <a:cxn ang="0">
                      <a:pos x="793" y="256"/>
                    </a:cxn>
                    <a:cxn ang="0">
                      <a:pos x="845" y="233"/>
                    </a:cxn>
                    <a:cxn ang="0">
                      <a:pos x="830" y="55"/>
                    </a:cxn>
                    <a:cxn ang="0">
                      <a:pos x="807" y="17"/>
                    </a:cxn>
                    <a:cxn ang="0">
                      <a:pos x="749" y="9"/>
                    </a:cxn>
                    <a:cxn ang="0">
                      <a:pos x="704" y="8"/>
                    </a:cxn>
                    <a:cxn ang="0">
                      <a:pos x="625" y="57"/>
                    </a:cxn>
                    <a:cxn ang="0">
                      <a:pos x="558" y="129"/>
                    </a:cxn>
                    <a:cxn ang="0">
                      <a:pos x="496" y="207"/>
                    </a:cxn>
                    <a:cxn ang="0">
                      <a:pos x="437" y="217"/>
                    </a:cxn>
                    <a:cxn ang="0">
                      <a:pos x="376" y="201"/>
                    </a:cxn>
                    <a:cxn ang="0">
                      <a:pos x="339" y="248"/>
                    </a:cxn>
                    <a:cxn ang="0">
                      <a:pos x="277" y="286"/>
                    </a:cxn>
                    <a:cxn ang="0">
                      <a:pos x="230" y="271"/>
                    </a:cxn>
                    <a:cxn ang="0">
                      <a:pos x="238" y="213"/>
                    </a:cxn>
                    <a:cxn ang="0">
                      <a:pos x="200" y="170"/>
                    </a:cxn>
                  </a:cxnLst>
                  <a:rect l="0" t="0" r="r" b="b"/>
                  <a:pathLst>
                    <a:path w="898" h="791">
                      <a:moveTo>
                        <a:pt x="188" y="161"/>
                      </a:moveTo>
                      <a:lnTo>
                        <a:pt x="188" y="216"/>
                      </a:lnTo>
                      <a:lnTo>
                        <a:pt x="188" y="275"/>
                      </a:lnTo>
                      <a:lnTo>
                        <a:pt x="188" y="334"/>
                      </a:lnTo>
                      <a:lnTo>
                        <a:pt x="188" y="390"/>
                      </a:lnTo>
                      <a:lnTo>
                        <a:pt x="182" y="394"/>
                      </a:lnTo>
                      <a:lnTo>
                        <a:pt x="171" y="396"/>
                      </a:lnTo>
                      <a:lnTo>
                        <a:pt x="157" y="406"/>
                      </a:lnTo>
                      <a:lnTo>
                        <a:pt x="141" y="421"/>
                      </a:lnTo>
                      <a:lnTo>
                        <a:pt x="129" y="421"/>
                      </a:lnTo>
                      <a:lnTo>
                        <a:pt x="120" y="418"/>
                      </a:lnTo>
                      <a:lnTo>
                        <a:pt x="101" y="418"/>
                      </a:lnTo>
                      <a:lnTo>
                        <a:pt x="86" y="423"/>
                      </a:lnTo>
                      <a:lnTo>
                        <a:pt x="70" y="421"/>
                      </a:lnTo>
                      <a:lnTo>
                        <a:pt x="59" y="409"/>
                      </a:lnTo>
                      <a:lnTo>
                        <a:pt x="59" y="396"/>
                      </a:lnTo>
                      <a:lnTo>
                        <a:pt x="33" y="378"/>
                      </a:lnTo>
                      <a:lnTo>
                        <a:pt x="21" y="379"/>
                      </a:lnTo>
                      <a:lnTo>
                        <a:pt x="15" y="390"/>
                      </a:lnTo>
                      <a:lnTo>
                        <a:pt x="8" y="398"/>
                      </a:lnTo>
                      <a:lnTo>
                        <a:pt x="5" y="400"/>
                      </a:lnTo>
                      <a:lnTo>
                        <a:pt x="0" y="401"/>
                      </a:lnTo>
                      <a:lnTo>
                        <a:pt x="2" y="405"/>
                      </a:lnTo>
                      <a:lnTo>
                        <a:pt x="1" y="411"/>
                      </a:lnTo>
                      <a:lnTo>
                        <a:pt x="5" y="416"/>
                      </a:lnTo>
                      <a:lnTo>
                        <a:pt x="13" y="426"/>
                      </a:lnTo>
                      <a:lnTo>
                        <a:pt x="28" y="464"/>
                      </a:lnTo>
                      <a:lnTo>
                        <a:pt x="37" y="491"/>
                      </a:lnTo>
                      <a:lnTo>
                        <a:pt x="51" y="528"/>
                      </a:lnTo>
                      <a:lnTo>
                        <a:pt x="59" y="536"/>
                      </a:lnTo>
                      <a:lnTo>
                        <a:pt x="64" y="552"/>
                      </a:lnTo>
                      <a:lnTo>
                        <a:pt x="70" y="562"/>
                      </a:lnTo>
                      <a:lnTo>
                        <a:pt x="91" y="595"/>
                      </a:lnTo>
                      <a:lnTo>
                        <a:pt x="97" y="608"/>
                      </a:lnTo>
                      <a:lnTo>
                        <a:pt x="99" y="648"/>
                      </a:lnTo>
                      <a:lnTo>
                        <a:pt x="90" y="665"/>
                      </a:lnTo>
                      <a:lnTo>
                        <a:pt x="78" y="660"/>
                      </a:lnTo>
                      <a:lnTo>
                        <a:pt x="76" y="667"/>
                      </a:lnTo>
                      <a:lnTo>
                        <a:pt x="75" y="678"/>
                      </a:lnTo>
                      <a:lnTo>
                        <a:pt x="77" y="678"/>
                      </a:lnTo>
                      <a:lnTo>
                        <a:pt x="85" y="683"/>
                      </a:lnTo>
                      <a:lnTo>
                        <a:pt x="87" y="690"/>
                      </a:lnTo>
                      <a:lnTo>
                        <a:pt x="83" y="691"/>
                      </a:lnTo>
                      <a:lnTo>
                        <a:pt x="88" y="701"/>
                      </a:lnTo>
                      <a:lnTo>
                        <a:pt x="93" y="705"/>
                      </a:lnTo>
                      <a:lnTo>
                        <a:pt x="99" y="716"/>
                      </a:lnTo>
                      <a:lnTo>
                        <a:pt x="107" y="726"/>
                      </a:lnTo>
                      <a:lnTo>
                        <a:pt x="108" y="734"/>
                      </a:lnTo>
                      <a:lnTo>
                        <a:pt x="103" y="742"/>
                      </a:lnTo>
                      <a:lnTo>
                        <a:pt x="103" y="749"/>
                      </a:lnTo>
                      <a:lnTo>
                        <a:pt x="103" y="760"/>
                      </a:lnTo>
                      <a:lnTo>
                        <a:pt x="109" y="770"/>
                      </a:lnTo>
                      <a:lnTo>
                        <a:pt x="110" y="769"/>
                      </a:lnTo>
                      <a:lnTo>
                        <a:pt x="109" y="761"/>
                      </a:lnTo>
                      <a:lnTo>
                        <a:pt x="109" y="754"/>
                      </a:lnTo>
                      <a:lnTo>
                        <a:pt x="112" y="750"/>
                      </a:lnTo>
                      <a:lnTo>
                        <a:pt x="119" y="749"/>
                      </a:lnTo>
                      <a:lnTo>
                        <a:pt x="128" y="750"/>
                      </a:lnTo>
                      <a:lnTo>
                        <a:pt x="129" y="762"/>
                      </a:lnTo>
                      <a:lnTo>
                        <a:pt x="128" y="769"/>
                      </a:lnTo>
                      <a:lnTo>
                        <a:pt x="133" y="771"/>
                      </a:lnTo>
                      <a:lnTo>
                        <a:pt x="151" y="770"/>
                      </a:lnTo>
                      <a:lnTo>
                        <a:pt x="156" y="775"/>
                      </a:lnTo>
                      <a:lnTo>
                        <a:pt x="155" y="782"/>
                      </a:lnTo>
                      <a:lnTo>
                        <a:pt x="166" y="788"/>
                      </a:lnTo>
                      <a:lnTo>
                        <a:pt x="174" y="788"/>
                      </a:lnTo>
                      <a:lnTo>
                        <a:pt x="183" y="791"/>
                      </a:lnTo>
                      <a:lnTo>
                        <a:pt x="195" y="791"/>
                      </a:lnTo>
                      <a:lnTo>
                        <a:pt x="204" y="788"/>
                      </a:lnTo>
                      <a:lnTo>
                        <a:pt x="214" y="776"/>
                      </a:lnTo>
                      <a:lnTo>
                        <a:pt x="232" y="775"/>
                      </a:lnTo>
                      <a:lnTo>
                        <a:pt x="236" y="771"/>
                      </a:lnTo>
                      <a:lnTo>
                        <a:pt x="244" y="770"/>
                      </a:lnTo>
                      <a:lnTo>
                        <a:pt x="264" y="772"/>
                      </a:lnTo>
                      <a:lnTo>
                        <a:pt x="266" y="769"/>
                      </a:lnTo>
                      <a:lnTo>
                        <a:pt x="287" y="771"/>
                      </a:lnTo>
                      <a:lnTo>
                        <a:pt x="293" y="769"/>
                      </a:lnTo>
                      <a:lnTo>
                        <a:pt x="296" y="761"/>
                      </a:lnTo>
                      <a:lnTo>
                        <a:pt x="305" y="758"/>
                      </a:lnTo>
                      <a:lnTo>
                        <a:pt x="311" y="753"/>
                      </a:lnTo>
                      <a:lnTo>
                        <a:pt x="316" y="748"/>
                      </a:lnTo>
                      <a:lnTo>
                        <a:pt x="333" y="745"/>
                      </a:lnTo>
                      <a:lnTo>
                        <a:pt x="341" y="746"/>
                      </a:lnTo>
                      <a:lnTo>
                        <a:pt x="365" y="753"/>
                      </a:lnTo>
                      <a:lnTo>
                        <a:pt x="372" y="753"/>
                      </a:lnTo>
                      <a:lnTo>
                        <a:pt x="381" y="745"/>
                      </a:lnTo>
                      <a:lnTo>
                        <a:pt x="394" y="744"/>
                      </a:lnTo>
                      <a:lnTo>
                        <a:pt x="408" y="746"/>
                      </a:lnTo>
                      <a:lnTo>
                        <a:pt x="446" y="758"/>
                      </a:lnTo>
                      <a:lnTo>
                        <a:pt x="459" y="758"/>
                      </a:lnTo>
                      <a:lnTo>
                        <a:pt x="467" y="744"/>
                      </a:lnTo>
                      <a:lnTo>
                        <a:pt x="479" y="743"/>
                      </a:lnTo>
                      <a:lnTo>
                        <a:pt x="491" y="748"/>
                      </a:lnTo>
                      <a:lnTo>
                        <a:pt x="507" y="749"/>
                      </a:lnTo>
                      <a:lnTo>
                        <a:pt x="508" y="743"/>
                      </a:lnTo>
                      <a:lnTo>
                        <a:pt x="505" y="733"/>
                      </a:lnTo>
                      <a:lnTo>
                        <a:pt x="512" y="728"/>
                      </a:lnTo>
                      <a:lnTo>
                        <a:pt x="519" y="727"/>
                      </a:lnTo>
                      <a:lnTo>
                        <a:pt x="532" y="726"/>
                      </a:lnTo>
                      <a:lnTo>
                        <a:pt x="553" y="727"/>
                      </a:lnTo>
                      <a:lnTo>
                        <a:pt x="564" y="726"/>
                      </a:lnTo>
                      <a:lnTo>
                        <a:pt x="586" y="715"/>
                      </a:lnTo>
                      <a:lnTo>
                        <a:pt x="623" y="689"/>
                      </a:lnTo>
                      <a:lnTo>
                        <a:pt x="633" y="679"/>
                      </a:lnTo>
                      <a:lnTo>
                        <a:pt x="642" y="668"/>
                      </a:lnTo>
                      <a:lnTo>
                        <a:pt x="663" y="652"/>
                      </a:lnTo>
                      <a:lnTo>
                        <a:pt x="689" y="624"/>
                      </a:lnTo>
                      <a:lnTo>
                        <a:pt x="705" y="600"/>
                      </a:lnTo>
                      <a:lnTo>
                        <a:pt x="714" y="589"/>
                      </a:lnTo>
                      <a:lnTo>
                        <a:pt x="723" y="582"/>
                      </a:lnTo>
                      <a:lnTo>
                        <a:pt x="747" y="561"/>
                      </a:lnTo>
                      <a:lnTo>
                        <a:pt x="765" y="533"/>
                      </a:lnTo>
                      <a:lnTo>
                        <a:pt x="774" y="520"/>
                      </a:lnTo>
                      <a:lnTo>
                        <a:pt x="796" y="480"/>
                      </a:lnTo>
                      <a:lnTo>
                        <a:pt x="800" y="473"/>
                      </a:lnTo>
                      <a:lnTo>
                        <a:pt x="804" y="465"/>
                      </a:lnTo>
                      <a:lnTo>
                        <a:pt x="808" y="454"/>
                      </a:lnTo>
                      <a:lnTo>
                        <a:pt x="819" y="437"/>
                      </a:lnTo>
                      <a:lnTo>
                        <a:pt x="828" y="426"/>
                      </a:lnTo>
                      <a:lnTo>
                        <a:pt x="836" y="420"/>
                      </a:lnTo>
                      <a:lnTo>
                        <a:pt x="846" y="417"/>
                      </a:lnTo>
                      <a:lnTo>
                        <a:pt x="866" y="401"/>
                      </a:lnTo>
                      <a:lnTo>
                        <a:pt x="875" y="388"/>
                      </a:lnTo>
                      <a:lnTo>
                        <a:pt x="881" y="357"/>
                      </a:lnTo>
                      <a:lnTo>
                        <a:pt x="886" y="345"/>
                      </a:lnTo>
                      <a:lnTo>
                        <a:pt x="888" y="331"/>
                      </a:lnTo>
                      <a:lnTo>
                        <a:pt x="888" y="318"/>
                      </a:lnTo>
                      <a:lnTo>
                        <a:pt x="894" y="305"/>
                      </a:lnTo>
                      <a:lnTo>
                        <a:pt x="897" y="294"/>
                      </a:lnTo>
                      <a:lnTo>
                        <a:pt x="898" y="282"/>
                      </a:lnTo>
                      <a:lnTo>
                        <a:pt x="892" y="281"/>
                      </a:lnTo>
                      <a:lnTo>
                        <a:pt x="856" y="281"/>
                      </a:lnTo>
                      <a:lnTo>
                        <a:pt x="850" y="285"/>
                      </a:lnTo>
                      <a:lnTo>
                        <a:pt x="844" y="299"/>
                      </a:lnTo>
                      <a:lnTo>
                        <a:pt x="836" y="308"/>
                      </a:lnTo>
                      <a:lnTo>
                        <a:pt x="824" y="307"/>
                      </a:lnTo>
                      <a:lnTo>
                        <a:pt x="801" y="304"/>
                      </a:lnTo>
                      <a:lnTo>
                        <a:pt x="791" y="285"/>
                      </a:lnTo>
                      <a:lnTo>
                        <a:pt x="789" y="272"/>
                      </a:lnTo>
                      <a:lnTo>
                        <a:pt x="793" y="256"/>
                      </a:lnTo>
                      <a:lnTo>
                        <a:pt x="801" y="239"/>
                      </a:lnTo>
                      <a:lnTo>
                        <a:pt x="808" y="227"/>
                      </a:lnTo>
                      <a:lnTo>
                        <a:pt x="822" y="218"/>
                      </a:lnTo>
                      <a:lnTo>
                        <a:pt x="845" y="233"/>
                      </a:lnTo>
                      <a:lnTo>
                        <a:pt x="852" y="224"/>
                      </a:lnTo>
                      <a:lnTo>
                        <a:pt x="849" y="131"/>
                      </a:lnTo>
                      <a:lnTo>
                        <a:pt x="836" y="87"/>
                      </a:lnTo>
                      <a:lnTo>
                        <a:pt x="830" y="55"/>
                      </a:lnTo>
                      <a:lnTo>
                        <a:pt x="828" y="34"/>
                      </a:lnTo>
                      <a:lnTo>
                        <a:pt x="827" y="33"/>
                      </a:lnTo>
                      <a:lnTo>
                        <a:pt x="822" y="32"/>
                      </a:lnTo>
                      <a:lnTo>
                        <a:pt x="807" y="17"/>
                      </a:lnTo>
                      <a:lnTo>
                        <a:pt x="786" y="11"/>
                      </a:lnTo>
                      <a:lnTo>
                        <a:pt x="774" y="9"/>
                      </a:lnTo>
                      <a:lnTo>
                        <a:pt x="761" y="12"/>
                      </a:lnTo>
                      <a:lnTo>
                        <a:pt x="749" y="9"/>
                      </a:lnTo>
                      <a:lnTo>
                        <a:pt x="726" y="2"/>
                      </a:lnTo>
                      <a:lnTo>
                        <a:pt x="717" y="0"/>
                      </a:lnTo>
                      <a:lnTo>
                        <a:pt x="705" y="5"/>
                      </a:lnTo>
                      <a:lnTo>
                        <a:pt x="704" y="8"/>
                      </a:lnTo>
                      <a:lnTo>
                        <a:pt x="693" y="13"/>
                      </a:lnTo>
                      <a:lnTo>
                        <a:pt x="679" y="22"/>
                      </a:lnTo>
                      <a:lnTo>
                        <a:pt x="641" y="40"/>
                      </a:lnTo>
                      <a:lnTo>
                        <a:pt x="625" y="57"/>
                      </a:lnTo>
                      <a:lnTo>
                        <a:pt x="605" y="70"/>
                      </a:lnTo>
                      <a:lnTo>
                        <a:pt x="586" y="88"/>
                      </a:lnTo>
                      <a:lnTo>
                        <a:pt x="575" y="104"/>
                      </a:lnTo>
                      <a:lnTo>
                        <a:pt x="558" y="129"/>
                      </a:lnTo>
                      <a:lnTo>
                        <a:pt x="531" y="148"/>
                      </a:lnTo>
                      <a:lnTo>
                        <a:pt x="516" y="167"/>
                      </a:lnTo>
                      <a:lnTo>
                        <a:pt x="501" y="201"/>
                      </a:lnTo>
                      <a:lnTo>
                        <a:pt x="496" y="207"/>
                      </a:lnTo>
                      <a:lnTo>
                        <a:pt x="488" y="211"/>
                      </a:lnTo>
                      <a:lnTo>
                        <a:pt x="477" y="212"/>
                      </a:lnTo>
                      <a:lnTo>
                        <a:pt x="452" y="218"/>
                      </a:lnTo>
                      <a:lnTo>
                        <a:pt x="437" y="217"/>
                      </a:lnTo>
                      <a:lnTo>
                        <a:pt x="414" y="204"/>
                      </a:lnTo>
                      <a:lnTo>
                        <a:pt x="402" y="199"/>
                      </a:lnTo>
                      <a:lnTo>
                        <a:pt x="388" y="197"/>
                      </a:lnTo>
                      <a:lnTo>
                        <a:pt x="376" y="201"/>
                      </a:lnTo>
                      <a:lnTo>
                        <a:pt x="357" y="221"/>
                      </a:lnTo>
                      <a:lnTo>
                        <a:pt x="351" y="229"/>
                      </a:lnTo>
                      <a:lnTo>
                        <a:pt x="348" y="237"/>
                      </a:lnTo>
                      <a:lnTo>
                        <a:pt x="339" y="248"/>
                      </a:lnTo>
                      <a:lnTo>
                        <a:pt x="327" y="255"/>
                      </a:lnTo>
                      <a:lnTo>
                        <a:pt x="322" y="260"/>
                      </a:lnTo>
                      <a:lnTo>
                        <a:pt x="312" y="277"/>
                      </a:lnTo>
                      <a:lnTo>
                        <a:pt x="277" y="286"/>
                      </a:lnTo>
                      <a:lnTo>
                        <a:pt x="259" y="285"/>
                      </a:lnTo>
                      <a:lnTo>
                        <a:pt x="243" y="282"/>
                      </a:lnTo>
                      <a:lnTo>
                        <a:pt x="233" y="280"/>
                      </a:lnTo>
                      <a:lnTo>
                        <a:pt x="230" y="271"/>
                      </a:lnTo>
                      <a:lnTo>
                        <a:pt x="237" y="250"/>
                      </a:lnTo>
                      <a:lnTo>
                        <a:pt x="239" y="237"/>
                      </a:lnTo>
                      <a:lnTo>
                        <a:pt x="239" y="231"/>
                      </a:lnTo>
                      <a:lnTo>
                        <a:pt x="238" y="213"/>
                      </a:lnTo>
                      <a:lnTo>
                        <a:pt x="231" y="201"/>
                      </a:lnTo>
                      <a:lnTo>
                        <a:pt x="217" y="190"/>
                      </a:lnTo>
                      <a:lnTo>
                        <a:pt x="212" y="181"/>
                      </a:lnTo>
                      <a:lnTo>
                        <a:pt x="200" y="170"/>
                      </a:lnTo>
                      <a:lnTo>
                        <a:pt x="198" y="167"/>
                      </a:lnTo>
                      <a:lnTo>
                        <a:pt x="192" y="161"/>
                      </a:lnTo>
                      <a:lnTo>
                        <a:pt x="188" y="16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37" name="Freeform 136"/>
                <p:cNvSpPr>
                  <a:spLocks noChangeAspect="1"/>
                </p:cNvSpPr>
                <p:nvPr/>
              </p:nvSpPr>
              <p:spPr bwMode="gray">
                <a:xfrm>
                  <a:off x="5330030" y="3854797"/>
                  <a:ext cx="55563" cy="138113"/>
                </a:xfrm>
                <a:custGeom>
                  <a:avLst/>
                  <a:gdLst/>
                  <a:ahLst/>
                  <a:cxnLst>
                    <a:cxn ang="0">
                      <a:pos x="61" y="11"/>
                    </a:cxn>
                    <a:cxn ang="0">
                      <a:pos x="42" y="14"/>
                    </a:cxn>
                    <a:cxn ang="0">
                      <a:pos x="25" y="8"/>
                    </a:cxn>
                    <a:cxn ang="0">
                      <a:pos x="13" y="8"/>
                    </a:cxn>
                    <a:cxn ang="0">
                      <a:pos x="25" y="15"/>
                    </a:cxn>
                    <a:cxn ang="0">
                      <a:pos x="37" y="40"/>
                    </a:cxn>
                    <a:cxn ang="0">
                      <a:pos x="50" y="65"/>
                    </a:cxn>
                    <a:cxn ang="0">
                      <a:pos x="42" y="80"/>
                    </a:cxn>
                    <a:cxn ang="0">
                      <a:pos x="35" y="94"/>
                    </a:cxn>
                    <a:cxn ang="0">
                      <a:pos x="31" y="127"/>
                    </a:cxn>
                    <a:cxn ang="0">
                      <a:pos x="31" y="159"/>
                    </a:cxn>
                    <a:cxn ang="0">
                      <a:pos x="41" y="172"/>
                    </a:cxn>
                    <a:cxn ang="0">
                      <a:pos x="24" y="181"/>
                    </a:cxn>
                    <a:cxn ang="0">
                      <a:pos x="14" y="198"/>
                    </a:cxn>
                    <a:cxn ang="0">
                      <a:pos x="2" y="235"/>
                    </a:cxn>
                    <a:cxn ang="0">
                      <a:pos x="8" y="248"/>
                    </a:cxn>
                    <a:cxn ang="0">
                      <a:pos x="23" y="257"/>
                    </a:cxn>
                    <a:cxn ang="0">
                      <a:pos x="30" y="263"/>
                    </a:cxn>
                    <a:cxn ang="0">
                      <a:pos x="51" y="289"/>
                    </a:cxn>
                    <a:cxn ang="0">
                      <a:pos x="93" y="284"/>
                    </a:cxn>
                    <a:cxn ang="0">
                      <a:pos x="101" y="310"/>
                    </a:cxn>
                    <a:cxn ang="0">
                      <a:pos x="94" y="343"/>
                    </a:cxn>
                    <a:cxn ang="0">
                      <a:pos x="86" y="365"/>
                    </a:cxn>
                    <a:cxn ang="0">
                      <a:pos x="97" y="388"/>
                    </a:cxn>
                    <a:cxn ang="0">
                      <a:pos x="112" y="404"/>
                    </a:cxn>
                    <a:cxn ang="0">
                      <a:pos x="128" y="414"/>
                    </a:cxn>
                    <a:cxn ang="0">
                      <a:pos x="127" y="429"/>
                    </a:cxn>
                    <a:cxn ang="0">
                      <a:pos x="142" y="430"/>
                    </a:cxn>
                    <a:cxn ang="0">
                      <a:pos x="139" y="409"/>
                    </a:cxn>
                    <a:cxn ang="0">
                      <a:pos x="139" y="392"/>
                    </a:cxn>
                    <a:cxn ang="0">
                      <a:pos x="153" y="377"/>
                    </a:cxn>
                    <a:cxn ang="0">
                      <a:pos x="169" y="368"/>
                    </a:cxn>
                    <a:cxn ang="0">
                      <a:pos x="169" y="325"/>
                    </a:cxn>
                    <a:cxn ang="0">
                      <a:pos x="172" y="295"/>
                    </a:cxn>
                    <a:cxn ang="0">
                      <a:pos x="148" y="266"/>
                    </a:cxn>
                    <a:cxn ang="0">
                      <a:pos x="116" y="230"/>
                    </a:cxn>
                    <a:cxn ang="0">
                      <a:pos x="116" y="242"/>
                    </a:cxn>
                    <a:cxn ang="0">
                      <a:pos x="126" y="250"/>
                    </a:cxn>
                    <a:cxn ang="0">
                      <a:pos x="134" y="282"/>
                    </a:cxn>
                    <a:cxn ang="0">
                      <a:pos x="121" y="269"/>
                    </a:cxn>
                    <a:cxn ang="0">
                      <a:pos x="115" y="262"/>
                    </a:cxn>
                    <a:cxn ang="0">
                      <a:pos x="102" y="272"/>
                    </a:cxn>
                    <a:cxn ang="0">
                      <a:pos x="97" y="261"/>
                    </a:cxn>
                    <a:cxn ang="0">
                      <a:pos x="100" y="245"/>
                    </a:cxn>
                    <a:cxn ang="0">
                      <a:pos x="89" y="231"/>
                    </a:cxn>
                    <a:cxn ang="0">
                      <a:pos x="85" y="208"/>
                    </a:cxn>
                    <a:cxn ang="0">
                      <a:pos x="68" y="159"/>
                    </a:cxn>
                    <a:cxn ang="0">
                      <a:pos x="79" y="140"/>
                    </a:cxn>
                    <a:cxn ang="0">
                      <a:pos x="79" y="70"/>
                    </a:cxn>
                    <a:cxn ang="0">
                      <a:pos x="78" y="51"/>
                    </a:cxn>
                    <a:cxn ang="0">
                      <a:pos x="63" y="32"/>
                    </a:cxn>
                    <a:cxn ang="0">
                      <a:pos x="69" y="10"/>
                    </a:cxn>
                  </a:cxnLst>
                  <a:rect l="0" t="0" r="r" b="b"/>
                  <a:pathLst>
                    <a:path w="175" h="431">
                      <a:moveTo>
                        <a:pt x="64" y="18"/>
                      </a:moveTo>
                      <a:lnTo>
                        <a:pt x="62" y="14"/>
                      </a:lnTo>
                      <a:lnTo>
                        <a:pt x="61" y="11"/>
                      </a:lnTo>
                      <a:lnTo>
                        <a:pt x="58" y="10"/>
                      </a:lnTo>
                      <a:lnTo>
                        <a:pt x="53" y="10"/>
                      </a:lnTo>
                      <a:lnTo>
                        <a:pt x="42" y="14"/>
                      </a:lnTo>
                      <a:lnTo>
                        <a:pt x="40" y="13"/>
                      </a:lnTo>
                      <a:lnTo>
                        <a:pt x="35" y="6"/>
                      </a:lnTo>
                      <a:lnTo>
                        <a:pt x="25" y="8"/>
                      </a:lnTo>
                      <a:lnTo>
                        <a:pt x="14" y="0"/>
                      </a:lnTo>
                      <a:lnTo>
                        <a:pt x="13" y="3"/>
                      </a:lnTo>
                      <a:lnTo>
                        <a:pt x="13" y="8"/>
                      </a:lnTo>
                      <a:lnTo>
                        <a:pt x="14" y="9"/>
                      </a:lnTo>
                      <a:lnTo>
                        <a:pt x="16" y="15"/>
                      </a:lnTo>
                      <a:lnTo>
                        <a:pt x="25" y="15"/>
                      </a:lnTo>
                      <a:lnTo>
                        <a:pt x="32" y="24"/>
                      </a:lnTo>
                      <a:lnTo>
                        <a:pt x="34" y="29"/>
                      </a:lnTo>
                      <a:lnTo>
                        <a:pt x="37" y="40"/>
                      </a:lnTo>
                      <a:lnTo>
                        <a:pt x="43" y="45"/>
                      </a:lnTo>
                      <a:lnTo>
                        <a:pt x="46" y="63"/>
                      </a:lnTo>
                      <a:lnTo>
                        <a:pt x="50" y="65"/>
                      </a:lnTo>
                      <a:lnTo>
                        <a:pt x="51" y="72"/>
                      </a:lnTo>
                      <a:lnTo>
                        <a:pt x="51" y="75"/>
                      </a:lnTo>
                      <a:lnTo>
                        <a:pt x="42" y="80"/>
                      </a:lnTo>
                      <a:lnTo>
                        <a:pt x="40" y="81"/>
                      </a:lnTo>
                      <a:lnTo>
                        <a:pt x="36" y="84"/>
                      </a:lnTo>
                      <a:lnTo>
                        <a:pt x="35" y="94"/>
                      </a:lnTo>
                      <a:lnTo>
                        <a:pt x="36" y="102"/>
                      </a:lnTo>
                      <a:lnTo>
                        <a:pt x="30" y="119"/>
                      </a:lnTo>
                      <a:lnTo>
                        <a:pt x="31" y="127"/>
                      </a:lnTo>
                      <a:lnTo>
                        <a:pt x="32" y="142"/>
                      </a:lnTo>
                      <a:lnTo>
                        <a:pt x="30" y="156"/>
                      </a:lnTo>
                      <a:lnTo>
                        <a:pt x="31" y="159"/>
                      </a:lnTo>
                      <a:lnTo>
                        <a:pt x="35" y="164"/>
                      </a:lnTo>
                      <a:lnTo>
                        <a:pt x="40" y="166"/>
                      </a:lnTo>
                      <a:lnTo>
                        <a:pt x="41" y="172"/>
                      </a:lnTo>
                      <a:lnTo>
                        <a:pt x="38" y="175"/>
                      </a:lnTo>
                      <a:lnTo>
                        <a:pt x="30" y="176"/>
                      </a:lnTo>
                      <a:lnTo>
                        <a:pt x="24" y="181"/>
                      </a:lnTo>
                      <a:lnTo>
                        <a:pt x="19" y="182"/>
                      </a:lnTo>
                      <a:lnTo>
                        <a:pt x="18" y="183"/>
                      </a:lnTo>
                      <a:lnTo>
                        <a:pt x="14" y="198"/>
                      </a:lnTo>
                      <a:lnTo>
                        <a:pt x="14" y="213"/>
                      </a:lnTo>
                      <a:lnTo>
                        <a:pt x="9" y="228"/>
                      </a:lnTo>
                      <a:lnTo>
                        <a:pt x="2" y="235"/>
                      </a:lnTo>
                      <a:lnTo>
                        <a:pt x="0" y="239"/>
                      </a:lnTo>
                      <a:lnTo>
                        <a:pt x="3" y="247"/>
                      </a:lnTo>
                      <a:lnTo>
                        <a:pt x="8" y="248"/>
                      </a:lnTo>
                      <a:lnTo>
                        <a:pt x="11" y="256"/>
                      </a:lnTo>
                      <a:lnTo>
                        <a:pt x="19" y="255"/>
                      </a:lnTo>
                      <a:lnTo>
                        <a:pt x="23" y="257"/>
                      </a:lnTo>
                      <a:lnTo>
                        <a:pt x="23" y="258"/>
                      </a:lnTo>
                      <a:lnTo>
                        <a:pt x="24" y="261"/>
                      </a:lnTo>
                      <a:lnTo>
                        <a:pt x="30" y="263"/>
                      </a:lnTo>
                      <a:lnTo>
                        <a:pt x="37" y="279"/>
                      </a:lnTo>
                      <a:lnTo>
                        <a:pt x="47" y="289"/>
                      </a:lnTo>
                      <a:lnTo>
                        <a:pt x="51" y="289"/>
                      </a:lnTo>
                      <a:lnTo>
                        <a:pt x="59" y="287"/>
                      </a:lnTo>
                      <a:lnTo>
                        <a:pt x="89" y="283"/>
                      </a:lnTo>
                      <a:lnTo>
                        <a:pt x="93" y="284"/>
                      </a:lnTo>
                      <a:lnTo>
                        <a:pt x="96" y="289"/>
                      </a:lnTo>
                      <a:lnTo>
                        <a:pt x="100" y="302"/>
                      </a:lnTo>
                      <a:lnTo>
                        <a:pt x="101" y="310"/>
                      </a:lnTo>
                      <a:lnTo>
                        <a:pt x="102" y="328"/>
                      </a:lnTo>
                      <a:lnTo>
                        <a:pt x="100" y="336"/>
                      </a:lnTo>
                      <a:lnTo>
                        <a:pt x="94" y="343"/>
                      </a:lnTo>
                      <a:lnTo>
                        <a:pt x="95" y="349"/>
                      </a:lnTo>
                      <a:lnTo>
                        <a:pt x="89" y="354"/>
                      </a:lnTo>
                      <a:lnTo>
                        <a:pt x="86" y="365"/>
                      </a:lnTo>
                      <a:lnTo>
                        <a:pt x="89" y="369"/>
                      </a:lnTo>
                      <a:lnTo>
                        <a:pt x="94" y="385"/>
                      </a:lnTo>
                      <a:lnTo>
                        <a:pt x="97" y="388"/>
                      </a:lnTo>
                      <a:lnTo>
                        <a:pt x="101" y="390"/>
                      </a:lnTo>
                      <a:lnTo>
                        <a:pt x="104" y="395"/>
                      </a:lnTo>
                      <a:lnTo>
                        <a:pt x="112" y="404"/>
                      </a:lnTo>
                      <a:lnTo>
                        <a:pt x="117" y="411"/>
                      </a:lnTo>
                      <a:lnTo>
                        <a:pt x="121" y="413"/>
                      </a:lnTo>
                      <a:lnTo>
                        <a:pt x="128" y="414"/>
                      </a:lnTo>
                      <a:lnTo>
                        <a:pt x="132" y="419"/>
                      </a:lnTo>
                      <a:lnTo>
                        <a:pt x="132" y="423"/>
                      </a:lnTo>
                      <a:lnTo>
                        <a:pt x="127" y="429"/>
                      </a:lnTo>
                      <a:lnTo>
                        <a:pt x="128" y="431"/>
                      </a:lnTo>
                      <a:lnTo>
                        <a:pt x="140" y="431"/>
                      </a:lnTo>
                      <a:lnTo>
                        <a:pt x="142" y="430"/>
                      </a:lnTo>
                      <a:lnTo>
                        <a:pt x="140" y="420"/>
                      </a:lnTo>
                      <a:lnTo>
                        <a:pt x="142" y="414"/>
                      </a:lnTo>
                      <a:lnTo>
                        <a:pt x="139" y="409"/>
                      </a:lnTo>
                      <a:lnTo>
                        <a:pt x="136" y="406"/>
                      </a:lnTo>
                      <a:lnTo>
                        <a:pt x="136" y="400"/>
                      </a:lnTo>
                      <a:lnTo>
                        <a:pt x="139" y="392"/>
                      </a:lnTo>
                      <a:lnTo>
                        <a:pt x="139" y="388"/>
                      </a:lnTo>
                      <a:lnTo>
                        <a:pt x="140" y="385"/>
                      </a:lnTo>
                      <a:lnTo>
                        <a:pt x="153" y="377"/>
                      </a:lnTo>
                      <a:lnTo>
                        <a:pt x="159" y="376"/>
                      </a:lnTo>
                      <a:lnTo>
                        <a:pt x="165" y="374"/>
                      </a:lnTo>
                      <a:lnTo>
                        <a:pt x="169" y="368"/>
                      </a:lnTo>
                      <a:lnTo>
                        <a:pt x="170" y="347"/>
                      </a:lnTo>
                      <a:lnTo>
                        <a:pt x="172" y="339"/>
                      </a:lnTo>
                      <a:lnTo>
                        <a:pt x="169" y="325"/>
                      </a:lnTo>
                      <a:lnTo>
                        <a:pt x="172" y="315"/>
                      </a:lnTo>
                      <a:lnTo>
                        <a:pt x="175" y="307"/>
                      </a:lnTo>
                      <a:lnTo>
                        <a:pt x="172" y="295"/>
                      </a:lnTo>
                      <a:lnTo>
                        <a:pt x="167" y="288"/>
                      </a:lnTo>
                      <a:lnTo>
                        <a:pt x="154" y="275"/>
                      </a:lnTo>
                      <a:lnTo>
                        <a:pt x="148" y="266"/>
                      </a:lnTo>
                      <a:lnTo>
                        <a:pt x="133" y="247"/>
                      </a:lnTo>
                      <a:lnTo>
                        <a:pt x="123" y="240"/>
                      </a:lnTo>
                      <a:lnTo>
                        <a:pt x="116" y="230"/>
                      </a:lnTo>
                      <a:lnTo>
                        <a:pt x="115" y="231"/>
                      </a:lnTo>
                      <a:lnTo>
                        <a:pt x="115" y="239"/>
                      </a:lnTo>
                      <a:lnTo>
                        <a:pt x="116" y="242"/>
                      </a:lnTo>
                      <a:lnTo>
                        <a:pt x="117" y="245"/>
                      </a:lnTo>
                      <a:lnTo>
                        <a:pt x="122" y="246"/>
                      </a:lnTo>
                      <a:lnTo>
                        <a:pt x="126" y="250"/>
                      </a:lnTo>
                      <a:lnTo>
                        <a:pt x="136" y="274"/>
                      </a:lnTo>
                      <a:lnTo>
                        <a:pt x="136" y="280"/>
                      </a:lnTo>
                      <a:lnTo>
                        <a:pt x="134" y="282"/>
                      </a:lnTo>
                      <a:lnTo>
                        <a:pt x="132" y="280"/>
                      </a:lnTo>
                      <a:lnTo>
                        <a:pt x="126" y="272"/>
                      </a:lnTo>
                      <a:lnTo>
                        <a:pt x="121" y="269"/>
                      </a:lnTo>
                      <a:lnTo>
                        <a:pt x="117" y="262"/>
                      </a:lnTo>
                      <a:lnTo>
                        <a:pt x="116" y="262"/>
                      </a:lnTo>
                      <a:lnTo>
                        <a:pt x="115" y="262"/>
                      </a:lnTo>
                      <a:lnTo>
                        <a:pt x="111" y="271"/>
                      </a:lnTo>
                      <a:lnTo>
                        <a:pt x="109" y="272"/>
                      </a:lnTo>
                      <a:lnTo>
                        <a:pt x="102" y="272"/>
                      </a:lnTo>
                      <a:lnTo>
                        <a:pt x="101" y="269"/>
                      </a:lnTo>
                      <a:lnTo>
                        <a:pt x="99" y="266"/>
                      </a:lnTo>
                      <a:lnTo>
                        <a:pt x="97" y="261"/>
                      </a:lnTo>
                      <a:lnTo>
                        <a:pt x="97" y="256"/>
                      </a:lnTo>
                      <a:lnTo>
                        <a:pt x="100" y="247"/>
                      </a:lnTo>
                      <a:lnTo>
                        <a:pt x="100" y="245"/>
                      </a:lnTo>
                      <a:lnTo>
                        <a:pt x="97" y="241"/>
                      </a:lnTo>
                      <a:lnTo>
                        <a:pt x="91" y="235"/>
                      </a:lnTo>
                      <a:lnTo>
                        <a:pt x="89" y="231"/>
                      </a:lnTo>
                      <a:lnTo>
                        <a:pt x="86" y="223"/>
                      </a:lnTo>
                      <a:lnTo>
                        <a:pt x="86" y="209"/>
                      </a:lnTo>
                      <a:lnTo>
                        <a:pt x="85" y="208"/>
                      </a:lnTo>
                      <a:lnTo>
                        <a:pt x="80" y="187"/>
                      </a:lnTo>
                      <a:lnTo>
                        <a:pt x="68" y="164"/>
                      </a:lnTo>
                      <a:lnTo>
                        <a:pt x="68" y="159"/>
                      </a:lnTo>
                      <a:lnTo>
                        <a:pt x="68" y="154"/>
                      </a:lnTo>
                      <a:lnTo>
                        <a:pt x="73" y="145"/>
                      </a:lnTo>
                      <a:lnTo>
                        <a:pt x="79" y="140"/>
                      </a:lnTo>
                      <a:lnTo>
                        <a:pt x="83" y="128"/>
                      </a:lnTo>
                      <a:lnTo>
                        <a:pt x="81" y="94"/>
                      </a:lnTo>
                      <a:lnTo>
                        <a:pt x="79" y="70"/>
                      </a:lnTo>
                      <a:lnTo>
                        <a:pt x="81" y="63"/>
                      </a:lnTo>
                      <a:lnTo>
                        <a:pt x="81" y="57"/>
                      </a:lnTo>
                      <a:lnTo>
                        <a:pt x="78" y="51"/>
                      </a:lnTo>
                      <a:lnTo>
                        <a:pt x="72" y="48"/>
                      </a:lnTo>
                      <a:lnTo>
                        <a:pt x="69" y="46"/>
                      </a:lnTo>
                      <a:lnTo>
                        <a:pt x="63" y="32"/>
                      </a:lnTo>
                      <a:lnTo>
                        <a:pt x="62" y="26"/>
                      </a:lnTo>
                      <a:lnTo>
                        <a:pt x="64" y="18"/>
                      </a:lnTo>
                      <a:lnTo>
                        <a:pt x="69" y="10"/>
                      </a:lnTo>
                      <a:lnTo>
                        <a:pt x="64" y="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38" name="Freeform 137"/>
                <p:cNvSpPr>
                  <a:spLocks noChangeAspect="1"/>
                </p:cNvSpPr>
                <p:nvPr/>
              </p:nvSpPr>
              <p:spPr bwMode="gray">
                <a:xfrm>
                  <a:off x="5511005" y="3904009"/>
                  <a:ext cx="123825" cy="247650"/>
                </a:xfrm>
                <a:custGeom>
                  <a:avLst/>
                  <a:gdLst/>
                  <a:ahLst/>
                  <a:cxnLst>
                    <a:cxn ang="0">
                      <a:pos x="76" y="226"/>
                    </a:cxn>
                    <a:cxn ang="0">
                      <a:pos x="107" y="215"/>
                    </a:cxn>
                    <a:cxn ang="0">
                      <a:pos x="118" y="215"/>
                    </a:cxn>
                    <a:cxn ang="0">
                      <a:pos x="130" y="204"/>
                    </a:cxn>
                    <a:cxn ang="0">
                      <a:pos x="152" y="199"/>
                    </a:cxn>
                    <a:cxn ang="0">
                      <a:pos x="170" y="219"/>
                    </a:cxn>
                    <a:cxn ang="0">
                      <a:pos x="182" y="210"/>
                    </a:cxn>
                    <a:cxn ang="0">
                      <a:pos x="183" y="181"/>
                    </a:cxn>
                    <a:cxn ang="0">
                      <a:pos x="204" y="189"/>
                    </a:cxn>
                    <a:cxn ang="0">
                      <a:pos x="208" y="167"/>
                    </a:cxn>
                    <a:cxn ang="0">
                      <a:pos x="221" y="149"/>
                    </a:cxn>
                    <a:cxn ang="0">
                      <a:pos x="229" y="160"/>
                    </a:cxn>
                    <a:cxn ang="0">
                      <a:pos x="258" y="140"/>
                    </a:cxn>
                    <a:cxn ang="0">
                      <a:pos x="242" y="125"/>
                    </a:cxn>
                    <a:cxn ang="0">
                      <a:pos x="258" y="113"/>
                    </a:cxn>
                    <a:cxn ang="0">
                      <a:pos x="253" y="81"/>
                    </a:cxn>
                    <a:cxn ang="0">
                      <a:pos x="270" y="92"/>
                    </a:cxn>
                    <a:cxn ang="0">
                      <a:pos x="293" y="68"/>
                    </a:cxn>
                    <a:cxn ang="0">
                      <a:pos x="307" y="25"/>
                    </a:cxn>
                    <a:cxn ang="0">
                      <a:pos x="316" y="5"/>
                    </a:cxn>
                    <a:cxn ang="0">
                      <a:pos x="344" y="23"/>
                    </a:cxn>
                    <a:cxn ang="0">
                      <a:pos x="365" y="60"/>
                    </a:cxn>
                    <a:cxn ang="0">
                      <a:pos x="374" y="106"/>
                    </a:cxn>
                    <a:cxn ang="0">
                      <a:pos x="382" y="151"/>
                    </a:cxn>
                    <a:cxn ang="0">
                      <a:pos x="388" y="198"/>
                    </a:cxn>
                    <a:cxn ang="0">
                      <a:pos x="370" y="198"/>
                    </a:cxn>
                    <a:cxn ang="0">
                      <a:pos x="353" y="206"/>
                    </a:cxn>
                    <a:cxn ang="0">
                      <a:pos x="360" y="251"/>
                    </a:cxn>
                    <a:cxn ang="0">
                      <a:pos x="342" y="283"/>
                    </a:cxn>
                    <a:cxn ang="0">
                      <a:pos x="329" y="366"/>
                    </a:cxn>
                    <a:cxn ang="0">
                      <a:pos x="316" y="405"/>
                    </a:cxn>
                    <a:cxn ang="0">
                      <a:pos x="283" y="511"/>
                    </a:cxn>
                    <a:cxn ang="0">
                      <a:pos x="254" y="606"/>
                    </a:cxn>
                    <a:cxn ang="0">
                      <a:pos x="236" y="684"/>
                    </a:cxn>
                    <a:cxn ang="0">
                      <a:pos x="210" y="736"/>
                    </a:cxn>
                    <a:cxn ang="0">
                      <a:pos x="183" y="748"/>
                    </a:cxn>
                    <a:cxn ang="0">
                      <a:pos x="106" y="776"/>
                    </a:cxn>
                    <a:cxn ang="0">
                      <a:pos x="59" y="746"/>
                    </a:cxn>
                    <a:cxn ang="0">
                      <a:pos x="27" y="697"/>
                    </a:cxn>
                    <a:cxn ang="0">
                      <a:pos x="28" y="654"/>
                    </a:cxn>
                    <a:cxn ang="0">
                      <a:pos x="9" y="615"/>
                    </a:cxn>
                    <a:cxn ang="0">
                      <a:pos x="0" y="574"/>
                    </a:cxn>
                    <a:cxn ang="0">
                      <a:pos x="15" y="527"/>
                    </a:cxn>
                    <a:cxn ang="0">
                      <a:pos x="38" y="489"/>
                    </a:cxn>
                    <a:cxn ang="0">
                      <a:pos x="69" y="435"/>
                    </a:cxn>
                    <a:cxn ang="0">
                      <a:pos x="69" y="409"/>
                    </a:cxn>
                    <a:cxn ang="0">
                      <a:pos x="48" y="348"/>
                    </a:cxn>
                    <a:cxn ang="0">
                      <a:pos x="51" y="280"/>
                    </a:cxn>
                  </a:cxnLst>
                  <a:rect l="0" t="0" r="r" b="b"/>
                  <a:pathLst>
                    <a:path w="391" h="776">
                      <a:moveTo>
                        <a:pt x="64" y="230"/>
                      </a:moveTo>
                      <a:lnTo>
                        <a:pt x="69" y="224"/>
                      </a:lnTo>
                      <a:lnTo>
                        <a:pt x="76" y="226"/>
                      </a:lnTo>
                      <a:lnTo>
                        <a:pt x="92" y="225"/>
                      </a:lnTo>
                      <a:lnTo>
                        <a:pt x="96" y="221"/>
                      </a:lnTo>
                      <a:lnTo>
                        <a:pt x="107" y="215"/>
                      </a:lnTo>
                      <a:lnTo>
                        <a:pt x="109" y="220"/>
                      </a:lnTo>
                      <a:lnTo>
                        <a:pt x="113" y="221"/>
                      </a:lnTo>
                      <a:lnTo>
                        <a:pt x="118" y="215"/>
                      </a:lnTo>
                      <a:lnTo>
                        <a:pt x="124" y="217"/>
                      </a:lnTo>
                      <a:lnTo>
                        <a:pt x="129" y="211"/>
                      </a:lnTo>
                      <a:lnTo>
                        <a:pt x="130" y="204"/>
                      </a:lnTo>
                      <a:lnTo>
                        <a:pt x="140" y="202"/>
                      </a:lnTo>
                      <a:lnTo>
                        <a:pt x="146" y="205"/>
                      </a:lnTo>
                      <a:lnTo>
                        <a:pt x="152" y="199"/>
                      </a:lnTo>
                      <a:lnTo>
                        <a:pt x="159" y="202"/>
                      </a:lnTo>
                      <a:lnTo>
                        <a:pt x="164" y="211"/>
                      </a:lnTo>
                      <a:lnTo>
                        <a:pt x="170" y="219"/>
                      </a:lnTo>
                      <a:lnTo>
                        <a:pt x="178" y="221"/>
                      </a:lnTo>
                      <a:lnTo>
                        <a:pt x="184" y="220"/>
                      </a:lnTo>
                      <a:lnTo>
                        <a:pt x="182" y="210"/>
                      </a:lnTo>
                      <a:lnTo>
                        <a:pt x="172" y="202"/>
                      </a:lnTo>
                      <a:lnTo>
                        <a:pt x="173" y="192"/>
                      </a:lnTo>
                      <a:lnTo>
                        <a:pt x="183" y="181"/>
                      </a:lnTo>
                      <a:lnTo>
                        <a:pt x="195" y="173"/>
                      </a:lnTo>
                      <a:lnTo>
                        <a:pt x="202" y="176"/>
                      </a:lnTo>
                      <a:lnTo>
                        <a:pt x="204" y="189"/>
                      </a:lnTo>
                      <a:lnTo>
                        <a:pt x="211" y="189"/>
                      </a:lnTo>
                      <a:lnTo>
                        <a:pt x="218" y="186"/>
                      </a:lnTo>
                      <a:lnTo>
                        <a:pt x="208" y="167"/>
                      </a:lnTo>
                      <a:lnTo>
                        <a:pt x="215" y="161"/>
                      </a:lnTo>
                      <a:lnTo>
                        <a:pt x="224" y="150"/>
                      </a:lnTo>
                      <a:lnTo>
                        <a:pt x="221" y="149"/>
                      </a:lnTo>
                      <a:lnTo>
                        <a:pt x="227" y="141"/>
                      </a:lnTo>
                      <a:lnTo>
                        <a:pt x="231" y="149"/>
                      </a:lnTo>
                      <a:lnTo>
                        <a:pt x="229" y="160"/>
                      </a:lnTo>
                      <a:lnTo>
                        <a:pt x="245" y="140"/>
                      </a:lnTo>
                      <a:lnTo>
                        <a:pt x="253" y="141"/>
                      </a:lnTo>
                      <a:lnTo>
                        <a:pt x="258" y="140"/>
                      </a:lnTo>
                      <a:lnTo>
                        <a:pt x="256" y="135"/>
                      </a:lnTo>
                      <a:lnTo>
                        <a:pt x="247" y="133"/>
                      </a:lnTo>
                      <a:lnTo>
                        <a:pt x="242" y="125"/>
                      </a:lnTo>
                      <a:lnTo>
                        <a:pt x="245" y="119"/>
                      </a:lnTo>
                      <a:lnTo>
                        <a:pt x="253" y="108"/>
                      </a:lnTo>
                      <a:lnTo>
                        <a:pt x="258" y="113"/>
                      </a:lnTo>
                      <a:lnTo>
                        <a:pt x="259" y="101"/>
                      </a:lnTo>
                      <a:lnTo>
                        <a:pt x="256" y="93"/>
                      </a:lnTo>
                      <a:lnTo>
                        <a:pt x="253" y="81"/>
                      </a:lnTo>
                      <a:lnTo>
                        <a:pt x="256" y="77"/>
                      </a:lnTo>
                      <a:lnTo>
                        <a:pt x="267" y="81"/>
                      </a:lnTo>
                      <a:lnTo>
                        <a:pt x="270" y="92"/>
                      </a:lnTo>
                      <a:lnTo>
                        <a:pt x="283" y="74"/>
                      </a:lnTo>
                      <a:lnTo>
                        <a:pt x="285" y="63"/>
                      </a:lnTo>
                      <a:lnTo>
                        <a:pt x="293" y="68"/>
                      </a:lnTo>
                      <a:lnTo>
                        <a:pt x="301" y="61"/>
                      </a:lnTo>
                      <a:lnTo>
                        <a:pt x="306" y="47"/>
                      </a:lnTo>
                      <a:lnTo>
                        <a:pt x="307" y="25"/>
                      </a:lnTo>
                      <a:lnTo>
                        <a:pt x="301" y="15"/>
                      </a:lnTo>
                      <a:lnTo>
                        <a:pt x="306" y="17"/>
                      </a:lnTo>
                      <a:lnTo>
                        <a:pt x="316" y="5"/>
                      </a:lnTo>
                      <a:lnTo>
                        <a:pt x="323" y="0"/>
                      </a:lnTo>
                      <a:lnTo>
                        <a:pt x="334" y="10"/>
                      </a:lnTo>
                      <a:lnTo>
                        <a:pt x="344" y="23"/>
                      </a:lnTo>
                      <a:lnTo>
                        <a:pt x="354" y="33"/>
                      </a:lnTo>
                      <a:lnTo>
                        <a:pt x="361" y="47"/>
                      </a:lnTo>
                      <a:lnTo>
                        <a:pt x="365" y="60"/>
                      </a:lnTo>
                      <a:lnTo>
                        <a:pt x="366" y="73"/>
                      </a:lnTo>
                      <a:lnTo>
                        <a:pt x="371" y="89"/>
                      </a:lnTo>
                      <a:lnTo>
                        <a:pt x="374" y="106"/>
                      </a:lnTo>
                      <a:lnTo>
                        <a:pt x="377" y="120"/>
                      </a:lnTo>
                      <a:lnTo>
                        <a:pt x="379" y="135"/>
                      </a:lnTo>
                      <a:lnTo>
                        <a:pt x="382" y="151"/>
                      </a:lnTo>
                      <a:lnTo>
                        <a:pt x="388" y="167"/>
                      </a:lnTo>
                      <a:lnTo>
                        <a:pt x="391" y="183"/>
                      </a:lnTo>
                      <a:lnTo>
                        <a:pt x="388" y="198"/>
                      </a:lnTo>
                      <a:lnTo>
                        <a:pt x="383" y="210"/>
                      </a:lnTo>
                      <a:lnTo>
                        <a:pt x="376" y="211"/>
                      </a:lnTo>
                      <a:lnTo>
                        <a:pt x="370" y="198"/>
                      </a:lnTo>
                      <a:lnTo>
                        <a:pt x="366" y="183"/>
                      </a:lnTo>
                      <a:lnTo>
                        <a:pt x="356" y="184"/>
                      </a:lnTo>
                      <a:lnTo>
                        <a:pt x="353" y="206"/>
                      </a:lnTo>
                      <a:lnTo>
                        <a:pt x="353" y="222"/>
                      </a:lnTo>
                      <a:lnTo>
                        <a:pt x="360" y="235"/>
                      </a:lnTo>
                      <a:lnTo>
                        <a:pt x="360" y="251"/>
                      </a:lnTo>
                      <a:lnTo>
                        <a:pt x="355" y="262"/>
                      </a:lnTo>
                      <a:lnTo>
                        <a:pt x="349" y="268"/>
                      </a:lnTo>
                      <a:lnTo>
                        <a:pt x="342" y="283"/>
                      </a:lnTo>
                      <a:lnTo>
                        <a:pt x="339" y="300"/>
                      </a:lnTo>
                      <a:lnTo>
                        <a:pt x="339" y="315"/>
                      </a:lnTo>
                      <a:lnTo>
                        <a:pt x="329" y="366"/>
                      </a:lnTo>
                      <a:lnTo>
                        <a:pt x="318" y="397"/>
                      </a:lnTo>
                      <a:lnTo>
                        <a:pt x="317" y="397"/>
                      </a:lnTo>
                      <a:lnTo>
                        <a:pt x="316" y="405"/>
                      </a:lnTo>
                      <a:lnTo>
                        <a:pt x="300" y="459"/>
                      </a:lnTo>
                      <a:lnTo>
                        <a:pt x="288" y="488"/>
                      </a:lnTo>
                      <a:lnTo>
                        <a:pt x="283" y="511"/>
                      </a:lnTo>
                      <a:lnTo>
                        <a:pt x="273" y="549"/>
                      </a:lnTo>
                      <a:lnTo>
                        <a:pt x="266" y="566"/>
                      </a:lnTo>
                      <a:lnTo>
                        <a:pt x="254" y="606"/>
                      </a:lnTo>
                      <a:lnTo>
                        <a:pt x="248" y="635"/>
                      </a:lnTo>
                      <a:lnTo>
                        <a:pt x="243" y="651"/>
                      </a:lnTo>
                      <a:lnTo>
                        <a:pt x="236" y="684"/>
                      </a:lnTo>
                      <a:lnTo>
                        <a:pt x="227" y="700"/>
                      </a:lnTo>
                      <a:lnTo>
                        <a:pt x="223" y="715"/>
                      </a:lnTo>
                      <a:lnTo>
                        <a:pt x="210" y="736"/>
                      </a:lnTo>
                      <a:lnTo>
                        <a:pt x="200" y="744"/>
                      </a:lnTo>
                      <a:lnTo>
                        <a:pt x="192" y="749"/>
                      </a:lnTo>
                      <a:lnTo>
                        <a:pt x="183" y="748"/>
                      </a:lnTo>
                      <a:lnTo>
                        <a:pt x="151" y="755"/>
                      </a:lnTo>
                      <a:lnTo>
                        <a:pt x="119" y="774"/>
                      </a:lnTo>
                      <a:lnTo>
                        <a:pt x="106" y="776"/>
                      </a:lnTo>
                      <a:lnTo>
                        <a:pt x="86" y="762"/>
                      </a:lnTo>
                      <a:lnTo>
                        <a:pt x="71" y="753"/>
                      </a:lnTo>
                      <a:lnTo>
                        <a:pt x="59" y="746"/>
                      </a:lnTo>
                      <a:lnTo>
                        <a:pt x="47" y="736"/>
                      </a:lnTo>
                      <a:lnTo>
                        <a:pt x="32" y="714"/>
                      </a:lnTo>
                      <a:lnTo>
                        <a:pt x="27" y="697"/>
                      </a:lnTo>
                      <a:lnTo>
                        <a:pt x="24" y="678"/>
                      </a:lnTo>
                      <a:lnTo>
                        <a:pt x="24" y="663"/>
                      </a:lnTo>
                      <a:lnTo>
                        <a:pt x="28" y="654"/>
                      </a:lnTo>
                      <a:lnTo>
                        <a:pt x="24" y="638"/>
                      </a:lnTo>
                      <a:lnTo>
                        <a:pt x="17" y="624"/>
                      </a:lnTo>
                      <a:lnTo>
                        <a:pt x="9" y="615"/>
                      </a:lnTo>
                      <a:lnTo>
                        <a:pt x="1" y="601"/>
                      </a:lnTo>
                      <a:lnTo>
                        <a:pt x="1" y="586"/>
                      </a:lnTo>
                      <a:lnTo>
                        <a:pt x="0" y="574"/>
                      </a:lnTo>
                      <a:lnTo>
                        <a:pt x="0" y="555"/>
                      </a:lnTo>
                      <a:lnTo>
                        <a:pt x="8" y="543"/>
                      </a:lnTo>
                      <a:lnTo>
                        <a:pt x="15" y="527"/>
                      </a:lnTo>
                      <a:lnTo>
                        <a:pt x="21" y="518"/>
                      </a:lnTo>
                      <a:lnTo>
                        <a:pt x="30" y="516"/>
                      </a:lnTo>
                      <a:lnTo>
                        <a:pt x="38" y="489"/>
                      </a:lnTo>
                      <a:lnTo>
                        <a:pt x="55" y="457"/>
                      </a:lnTo>
                      <a:lnTo>
                        <a:pt x="65" y="446"/>
                      </a:lnTo>
                      <a:lnTo>
                        <a:pt x="69" y="435"/>
                      </a:lnTo>
                      <a:lnTo>
                        <a:pt x="68" y="425"/>
                      </a:lnTo>
                      <a:lnTo>
                        <a:pt x="71" y="419"/>
                      </a:lnTo>
                      <a:lnTo>
                        <a:pt x="69" y="409"/>
                      </a:lnTo>
                      <a:lnTo>
                        <a:pt x="60" y="396"/>
                      </a:lnTo>
                      <a:lnTo>
                        <a:pt x="54" y="376"/>
                      </a:lnTo>
                      <a:lnTo>
                        <a:pt x="48" y="348"/>
                      </a:lnTo>
                      <a:lnTo>
                        <a:pt x="47" y="318"/>
                      </a:lnTo>
                      <a:lnTo>
                        <a:pt x="37" y="302"/>
                      </a:lnTo>
                      <a:lnTo>
                        <a:pt x="51" y="280"/>
                      </a:lnTo>
                      <a:lnTo>
                        <a:pt x="65" y="247"/>
                      </a:lnTo>
                      <a:lnTo>
                        <a:pt x="64" y="23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252" name="Group 25"/>
                <p:cNvGrpSpPr>
                  <a:grpSpLocks noChangeAspect="1"/>
                </p:cNvGrpSpPr>
                <p:nvPr/>
              </p:nvGrpSpPr>
              <p:grpSpPr bwMode="gray">
                <a:xfrm>
                  <a:off x="4961730" y="3769072"/>
                  <a:ext cx="219075" cy="239713"/>
                  <a:chOff x="2643" y="2535"/>
                  <a:chExt cx="138" cy="151"/>
                </a:xfrm>
                <a:grpFill/>
              </p:grpSpPr>
              <p:sp>
                <p:nvSpPr>
                  <p:cNvPr id="169" name="Freeform 26"/>
                  <p:cNvSpPr>
                    <a:spLocks noChangeAspect="1"/>
                  </p:cNvSpPr>
                  <p:nvPr/>
                </p:nvSpPr>
                <p:spPr bwMode="gray">
                  <a:xfrm>
                    <a:off x="2643" y="2550"/>
                    <a:ext cx="138" cy="136"/>
                  </a:xfrm>
                  <a:custGeom>
                    <a:avLst/>
                    <a:gdLst/>
                    <a:ahLst/>
                    <a:cxnLst>
                      <a:cxn ang="0">
                        <a:pos x="14" y="557"/>
                      </a:cxn>
                      <a:cxn ang="0">
                        <a:pos x="30" y="499"/>
                      </a:cxn>
                      <a:cxn ang="0">
                        <a:pos x="43" y="451"/>
                      </a:cxn>
                      <a:cxn ang="0">
                        <a:pos x="53" y="418"/>
                      </a:cxn>
                      <a:cxn ang="0">
                        <a:pos x="90" y="381"/>
                      </a:cxn>
                      <a:cxn ang="0">
                        <a:pos x="116" y="331"/>
                      </a:cxn>
                      <a:cxn ang="0">
                        <a:pos x="122" y="283"/>
                      </a:cxn>
                      <a:cxn ang="0">
                        <a:pos x="95" y="235"/>
                      </a:cxn>
                      <a:cxn ang="0">
                        <a:pos x="86" y="175"/>
                      </a:cxn>
                      <a:cxn ang="0">
                        <a:pos x="84" y="128"/>
                      </a:cxn>
                      <a:cxn ang="0">
                        <a:pos x="53" y="53"/>
                      </a:cxn>
                      <a:cxn ang="0">
                        <a:pos x="40" y="26"/>
                      </a:cxn>
                      <a:cxn ang="0">
                        <a:pos x="79" y="9"/>
                      </a:cxn>
                      <a:cxn ang="0">
                        <a:pos x="132" y="4"/>
                      </a:cxn>
                      <a:cxn ang="0">
                        <a:pos x="193" y="3"/>
                      </a:cxn>
                      <a:cxn ang="0">
                        <a:pos x="258" y="3"/>
                      </a:cxn>
                      <a:cxn ang="0">
                        <a:pos x="275" y="19"/>
                      </a:cxn>
                      <a:cxn ang="0">
                        <a:pos x="290" y="68"/>
                      </a:cxn>
                      <a:cxn ang="0">
                        <a:pos x="339" y="129"/>
                      </a:cxn>
                      <a:cxn ang="0">
                        <a:pos x="404" y="122"/>
                      </a:cxn>
                      <a:cxn ang="0">
                        <a:pos x="430" y="95"/>
                      </a:cxn>
                      <a:cxn ang="0">
                        <a:pos x="436" y="67"/>
                      </a:cxn>
                      <a:cxn ang="0">
                        <a:pos x="504" y="83"/>
                      </a:cxn>
                      <a:cxn ang="0">
                        <a:pos x="560" y="128"/>
                      </a:cxn>
                      <a:cxn ang="0">
                        <a:pos x="565" y="178"/>
                      </a:cxn>
                      <a:cxn ang="0">
                        <a:pos x="573" y="226"/>
                      </a:cxn>
                      <a:cxn ang="0">
                        <a:pos x="580" y="278"/>
                      </a:cxn>
                      <a:cxn ang="0">
                        <a:pos x="572" y="295"/>
                      </a:cxn>
                      <a:cxn ang="0">
                        <a:pos x="590" y="304"/>
                      </a:cxn>
                      <a:cxn ang="0">
                        <a:pos x="651" y="288"/>
                      </a:cxn>
                      <a:cxn ang="0">
                        <a:pos x="682" y="279"/>
                      </a:cxn>
                      <a:cxn ang="0">
                        <a:pos x="686" y="288"/>
                      </a:cxn>
                      <a:cxn ang="0">
                        <a:pos x="683" y="311"/>
                      </a:cxn>
                      <a:cxn ang="0">
                        <a:pos x="681" y="364"/>
                      </a:cxn>
                      <a:cxn ang="0">
                        <a:pos x="683" y="396"/>
                      </a:cxn>
                      <a:cxn ang="0">
                        <a:pos x="573" y="452"/>
                      </a:cxn>
                      <a:cxn ang="0">
                        <a:pos x="573" y="601"/>
                      </a:cxn>
                      <a:cxn ang="0">
                        <a:pos x="603" y="630"/>
                      </a:cxn>
                      <a:cxn ang="0">
                        <a:pos x="630" y="654"/>
                      </a:cxn>
                      <a:cxn ang="0">
                        <a:pos x="549" y="683"/>
                      </a:cxn>
                      <a:cxn ang="0">
                        <a:pos x="513" y="677"/>
                      </a:cxn>
                      <a:cxn ang="0">
                        <a:pos x="417" y="671"/>
                      </a:cxn>
                      <a:cxn ang="0">
                        <a:pos x="369" y="644"/>
                      </a:cxn>
                      <a:cxn ang="0">
                        <a:pos x="201" y="644"/>
                      </a:cxn>
                      <a:cxn ang="0">
                        <a:pos x="112" y="633"/>
                      </a:cxn>
                      <a:cxn ang="0">
                        <a:pos x="62" y="618"/>
                      </a:cxn>
                      <a:cxn ang="0">
                        <a:pos x="26" y="629"/>
                      </a:cxn>
                      <a:cxn ang="0">
                        <a:pos x="0" y="617"/>
                      </a:cxn>
                    </a:cxnLst>
                    <a:rect l="0" t="0" r="r" b="b"/>
                    <a:pathLst>
                      <a:path w="692" h="684">
                        <a:moveTo>
                          <a:pt x="5" y="597"/>
                        </a:moveTo>
                        <a:lnTo>
                          <a:pt x="5" y="576"/>
                        </a:lnTo>
                        <a:lnTo>
                          <a:pt x="6" y="565"/>
                        </a:lnTo>
                        <a:lnTo>
                          <a:pt x="14" y="557"/>
                        </a:lnTo>
                        <a:lnTo>
                          <a:pt x="21" y="532"/>
                        </a:lnTo>
                        <a:lnTo>
                          <a:pt x="25" y="522"/>
                        </a:lnTo>
                        <a:lnTo>
                          <a:pt x="26" y="508"/>
                        </a:lnTo>
                        <a:lnTo>
                          <a:pt x="30" y="499"/>
                        </a:lnTo>
                        <a:lnTo>
                          <a:pt x="31" y="487"/>
                        </a:lnTo>
                        <a:lnTo>
                          <a:pt x="33" y="481"/>
                        </a:lnTo>
                        <a:lnTo>
                          <a:pt x="36" y="470"/>
                        </a:lnTo>
                        <a:lnTo>
                          <a:pt x="43" y="451"/>
                        </a:lnTo>
                        <a:lnTo>
                          <a:pt x="43" y="444"/>
                        </a:lnTo>
                        <a:lnTo>
                          <a:pt x="47" y="439"/>
                        </a:lnTo>
                        <a:lnTo>
                          <a:pt x="47" y="433"/>
                        </a:lnTo>
                        <a:lnTo>
                          <a:pt x="53" y="418"/>
                        </a:lnTo>
                        <a:lnTo>
                          <a:pt x="63" y="411"/>
                        </a:lnTo>
                        <a:lnTo>
                          <a:pt x="69" y="403"/>
                        </a:lnTo>
                        <a:lnTo>
                          <a:pt x="70" y="391"/>
                        </a:lnTo>
                        <a:lnTo>
                          <a:pt x="90" y="381"/>
                        </a:lnTo>
                        <a:lnTo>
                          <a:pt x="103" y="366"/>
                        </a:lnTo>
                        <a:lnTo>
                          <a:pt x="108" y="358"/>
                        </a:lnTo>
                        <a:lnTo>
                          <a:pt x="113" y="347"/>
                        </a:lnTo>
                        <a:lnTo>
                          <a:pt x="116" y="331"/>
                        </a:lnTo>
                        <a:lnTo>
                          <a:pt x="116" y="315"/>
                        </a:lnTo>
                        <a:lnTo>
                          <a:pt x="118" y="306"/>
                        </a:lnTo>
                        <a:lnTo>
                          <a:pt x="117" y="290"/>
                        </a:lnTo>
                        <a:lnTo>
                          <a:pt x="122" y="283"/>
                        </a:lnTo>
                        <a:lnTo>
                          <a:pt x="117" y="264"/>
                        </a:lnTo>
                        <a:lnTo>
                          <a:pt x="105" y="253"/>
                        </a:lnTo>
                        <a:lnTo>
                          <a:pt x="100" y="242"/>
                        </a:lnTo>
                        <a:lnTo>
                          <a:pt x="95" y="235"/>
                        </a:lnTo>
                        <a:lnTo>
                          <a:pt x="89" y="219"/>
                        </a:lnTo>
                        <a:lnTo>
                          <a:pt x="81" y="188"/>
                        </a:lnTo>
                        <a:lnTo>
                          <a:pt x="81" y="182"/>
                        </a:lnTo>
                        <a:lnTo>
                          <a:pt x="86" y="175"/>
                        </a:lnTo>
                        <a:lnTo>
                          <a:pt x="94" y="169"/>
                        </a:lnTo>
                        <a:lnTo>
                          <a:pt x="94" y="151"/>
                        </a:lnTo>
                        <a:lnTo>
                          <a:pt x="90" y="137"/>
                        </a:lnTo>
                        <a:lnTo>
                          <a:pt x="84" y="128"/>
                        </a:lnTo>
                        <a:lnTo>
                          <a:pt x="73" y="91"/>
                        </a:lnTo>
                        <a:lnTo>
                          <a:pt x="70" y="79"/>
                        </a:lnTo>
                        <a:lnTo>
                          <a:pt x="67" y="70"/>
                        </a:lnTo>
                        <a:lnTo>
                          <a:pt x="53" y="53"/>
                        </a:lnTo>
                        <a:lnTo>
                          <a:pt x="48" y="45"/>
                        </a:lnTo>
                        <a:lnTo>
                          <a:pt x="43" y="36"/>
                        </a:lnTo>
                        <a:lnTo>
                          <a:pt x="40" y="30"/>
                        </a:lnTo>
                        <a:lnTo>
                          <a:pt x="40" y="26"/>
                        </a:lnTo>
                        <a:lnTo>
                          <a:pt x="41" y="24"/>
                        </a:lnTo>
                        <a:lnTo>
                          <a:pt x="47" y="21"/>
                        </a:lnTo>
                        <a:lnTo>
                          <a:pt x="65" y="16"/>
                        </a:lnTo>
                        <a:lnTo>
                          <a:pt x="79" y="9"/>
                        </a:lnTo>
                        <a:lnTo>
                          <a:pt x="92" y="4"/>
                        </a:lnTo>
                        <a:lnTo>
                          <a:pt x="101" y="4"/>
                        </a:lnTo>
                        <a:lnTo>
                          <a:pt x="108" y="3"/>
                        </a:lnTo>
                        <a:lnTo>
                          <a:pt x="132" y="4"/>
                        </a:lnTo>
                        <a:lnTo>
                          <a:pt x="154" y="2"/>
                        </a:lnTo>
                        <a:lnTo>
                          <a:pt x="161" y="4"/>
                        </a:lnTo>
                        <a:lnTo>
                          <a:pt x="180" y="5"/>
                        </a:lnTo>
                        <a:lnTo>
                          <a:pt x="193" y="3"/>
                        </a:lnTo>
                        <a:lnTo>
                          <a:pt x="207" y="3"/>
                        </a:lnTo>
                        <a:lnTo>
                          <a:pt x="240" y="0"/>
                        </a:lnTo>
                        <a:lnTo>
                          <a:pt x="256" y="2"/>
                        </a:lnTo>
                        <a:lnTo>
                          <a:pt x="258" y="3"/>
                        </a:lnTo>
                        <a:lnTo>
                          <a:pt x="263" y="10"/>
                        </a:lnTo>
                        <a:lnTo>
                          <a:pt x="267" y="11"/>
                        </a:lnTo>
                        <a:lnTo>
                          <a:pt x="271" y="10"/>
                        </a:lnTo>
                        <a:lnTo>
                          <a:pt x="275" y="19"/>
                        </a:lnTo>
                        <a:lnTo>
                          <a:pt x="280" y="37"/>
                        </a:lnTo>
                        <a:lnTo>
                          <a:pt x="282" y="51"/>
                        </a:lnTo>
                        <a:lnTo>
                          <a:pt x="283" y="56"/>
                        </a:lnTo>
                        <a:lnTo>
                          <a:pt x="290" y="68"/>
                        </a:lnTo>
                        <a:lnTo>
                          <a:pt x="294" y="84"/>
                        </a:lnTo>
                        <a:lnTo>
                          <a:pt x="306" y="97"/>
                        </a:lnTo>
                        <a:lnTo>
                          <a:pt x="327" y="124"/>
                        </a:lnTo>
                        <a:lnTo>
                          <a:pt x="339" y="129"/>
                        </a:lnTo>
                        <a:lnTo>
                          <a:pt x="353" y="129"/>
                        </a:lnTo>
                        <a:lnTo>
                          <a:pt x="374" y="122"/>
                        </a:lnTo>
                        <a:lnTo>
                          <a:pt x="387" y="119"/>
                        </a:lnTo>
                        <a:lnTo>
                          <a:pt x="404" y="122"/>
                        </a:lnTo>
                        <a:lnTo>
                          <a:pt x="424" y="122"/>
                        </a:lnTo>
                        <a:lnTo>
                          <a:pt x="427" y="107"/>
                        </a:lnTo>
                        <a:lnTo>
                          <a:pt x="428" y="100"/>
                        </a:lnTo>
                        <a:lnTo>
                          <a:pt x="430" y="95"/>
                        </a:lnTo>
                        <a:lnTo>
                          <a:pt x="431" y="91"/>
                        </a:lnTo>
                        <a:lnTo>
                          <a:pt x="433" y="86"/>
                        </a:lnTo>
                        <a:lnTo>
                          <a:pt x="434" y="75"/>
                        </a:lnTo>
                        <a:lnTo>
                          <a:pt x="436" y="67"/>
                        </a:lnTo>
                        <a:lnTo>
                          <a:pt x="479" y="67"/>
                        </a:lnTo>
                        <a:lnTo>
                          <a:pt x="482" y="61"/>
                        </a:lnTo>
                        <a:lnTo>
                          <a:pt x="505" y="61"/>
                        </a:lnTo>
                        <a:lnTo>
                          <a:pt x="504" y="83"/>
                        </a:lnTo>
                        <a:lnTo>
                          <a:pt x="552" y="84"/>
                        </a:lnTo>
                        <a:lnTo>
                          <a:pt x="556" y="88"/>
                        </a:lnTo>
                        <a:lnTo>
                          <a:pt x="558" y="96"/>
                        </a:lnTo>
                        <a:lnTo>
                          <a:pt x="560" y="128"/>
                        </a:lnTo>
                        <a:lnTo>
                          <a:pt x="563" y="140"/>
                        </a:lnTo>
                        <a:lnTo>
                          <a:pt x="563" y="156"/>
                        </a:lnTo>
                        <a:lnTo>
                          <a:pt x="565" y="172"/>
                        </a:lnTo>
                        <a:lnTo>
                          <a:pt x="565" y="178"/>
                        </a:lnTo>
                        <a:lnTo>
                          <a:pt x="562" y="189"/>
                        </a:lnTo>
                        <a:lnTo>
                          <a:pt x="562" y="203"/>
                        </a:lnTo>
                        <a:lnTo>
                          <a:pt x="564" y="212"/>
                        </a:lnTo>
                        <a:lnTo>
                          <a:pt x="573" y="226"/>
                        </a:lnTo>
                        <a:lnTo>
                          <a:pt x="579" y="247"/>
                        </a:lnTo>
                        <a:lnTo>
                          <a:pt x="585" y="263"/>
                        </a:lnTo>
                        <a:lnTo>
                          <a:pt x="585" y="271"/>
                        </a:lnTo>
                        <a:lnTo>
                          <a:pt x="580" y="278"/>
                        </a:lnTo>
                        <a:lnTo>
                          <a:pt x="569" y="289"/>
                        </a:lnTo>
                        <a:lnTo>
                          <a:pt x="569" y="291"/>
                        </a:lnTo>
                        <a:lnTo>
                          <a:pt x="570" y="294"/>
                        </a:lnTo>
                        <a:lnTo>
                          <a:pt x="572" y="295"/>
                        </a:lnTo>
                        <a:lnTo>
                          <a:pt x="575" y="296"/>
                        </a:lnTo>
                        <a:lnTo>
                          <a:pt x="581" y="304"/>
                        </a:lnTo>
                        <a:lnTo>
                          <a:pt x="587" y="305"/>
                        </a:lnTo>
                        <a:lnTo>
                          <a:pt x="590" y="304"/>
                        </a:lnTo>
                        <a:lnTo>
                          <a:pt x="592" y="298"/>
                        </a:lnTo>
                        <a:lnTo>
                          <a:pt x="595" y="290"/>
                        </a:lnTo>
                        <a:lnTo>
                          <a:pt x="600" y="288"/>
                        </a:lnTo>
                        <a:lnTo>
                          <a:pt x="651" y="288"/>
                        </a:lnTo>
                        <a:lnTo>
                          <a:pt x="661" y="284"/>
                        </a:lnTo>
                        <a:lnTo>
                          <a:pt x="670" y="287"/>
                        </a:lnTo>
                        <a:lnTo>
                          <a:pt x="672" y="287"/>
                        </a:lnTo>
                        <a:lnTo>
                          <a:pt x="682" y="279"/>
                        </a:lnTo>
                        <a:lnTo>
                          <a:pt x="683" y="279"/>
                        </a:lnTo>
                        <a:lnTo>
                          <a:pt x="687" y="283"/>
                        </a:lnTo>
                        <a:lnTo>
                          <a:pt x="687" y="287"/>
                        </a:lnTo>
                        <a:lnTo>
                          <a:pt x="686" y="288"/>
                        </a:lnTo>
                        <a:lnTo>
                          <a:pt x="685" y="290"/>
                        </a:lnTo>
                        <a:lnTo>
                          <a:pt x="686" y="300"/>
                        </a:lnTo>
                        <a:lnTo>
                          <a:pt x="686" y="305"/>
                        </a:lnTo>
                        <a:lnTo>
                          <a:pt x="683" y="311"/>
                        </a:lnTo>
                        <a:lnTo>
                          <a:pt x="683" y="323"/>
                        </a:lnTo>
                        <a:lnTo>
                          <a:pt x="681" y="336"/>
                        </a:lnTo>
                        <a:lnTo>
                          <a:pt x="682" y="350"/>
                        </a:lnTo>
                        <a:lnTo>
                          <a:pt x="681" y="364"/>
                        </a:lnTo>
                        <a:lnTo>
                          <a:pt x="678" y="373"/>
                        </a:lnTo>
                        <a:lnTo>
                          <a:pt x="678" y="388"/>
                        </a:lnTo>
                        <a:lnTo>
                          <a:pt x="680" y="392"/>
                        </a:lnTo>
                        <a:lnTo>
                          <a:pt x="683" y="396"/>
                        </a:lnTo>
                        <a:lnTo>
                          <a:pt x="692" y="398"/>
                        </a:lnTo>
                        <a:lnTo>
                          <a:pt x="633" y="398"/>
                        </a:lnTo>
                        <a:lnTo>
                          <a:pt x="573" y="398"/>
                        </a:lnTo>
                        <a:lnTo>
                          <a:pt x="573" y="452"/>
                        </a:lnTo>
                        <a:lnTo>
                          <a:pt x="573" y="508"/>
                        </a:lnTo>
                        <a:lnTo>
                          <a:pt x="573" y="562"/>
                        </a:lnTo>
                        <a:lnTo>
                          <a:pt x="573" y="600"/>
                        </a:lnTo>
                        <a:lnTo>
                          <a:pt x="573" y="601"/>
                        </a:lnTo>
                        <a:lnTo>
                          <a:pt x="580" y="607"/>
                        </a:lnTo>
                        <a:lnTo>
                          <a:pt x="584" y="614"/>
                        </a:lnTo>
                        <a:lnTo>
                          <a:pt x="597" y="623"/>
                        </a:lnTo>
                        <a:lnTo>
                          <a:pt x="603" y="630"/>
                        </a:lnTo>
                        <a:lnTo>
                          <a:pt x="613" y="639"/>
                        </a:lnTo>
                        <a:lnTo>
                          <a:pt x="617" y="644"/>
                        </a:lnTo>
                        <a:lnTo>
                          <a:pt x="626" y="648"/>
                        </a:lnTo>
                        <a:lnTo>
                          <a:pt x="630" y="654"/>
                        </a:lnTo>
                        <a:lnTo>
                          <a:pt x="638" y="659"/>
                        </a:lnTo>
                        <a:lnTo>
                          <a:pt x="635" y="661"/>
                        </a:lnTo>
                        <a:lnTo>
                          <a:pt x="624" y="664"/>
                        </a:lnTo>
                        <a:lnTo>
                          <a:pt x="549" y="683"/>
                        </a:lnTo>
                        <a:lnTo>
                          <a:pt x="541" y="684"/>
                        </a:lnTo>
                        <a:lnTo>
                          <a:pt x="537" y="682"/>
                        </a:lnTo>
                        <a:lnTo>
                          <a:pt x="525" y="681"/>
                        </a:lnTo>
                        <a:lnTo>
                          <a:pt x="513" y="677"/>
                        </a:lnTo>
                        <a:lnTo>
                          <a:pt x="497" y="676"/>
                        </a:lnTo>
                        <a:lnTo>
                          <a:pt x="463" y="669"/>
                        </a:lnTo>
                        <a:lnTo>
                          <a:pt x="436" y="669"/>
                        </a:lnTo>
                        <a:lnTo>
                          <a:pt x="417" y="671"/>
                        </a:lnTo>
                        <a:lnTo>
                          <a:pt x="408" y="671"/>
                        </a:lnTo>
                        <a:lnTo>
                          <a:pt x="391" y="665"/>
                        </a:lnTo>
                        <a:lnTo>
                          <a:pt x="385" y="655"/>
                        </a:lnTo>
                        <a:lnTo>
                          <a:pt x="369" y="644"/>
                        </a:lnTo>
                        <a:lnTo>
                          <a:pt x="349" y="644"/>
                        </a:lnTo>
                        <a:lnTo>
                          <a:pt x="302" y="644"/>
                        </a:lnTo>
                        <a:lnTo>
                          <a:pt x="255" y="644"/>
                        </a:lnTo>
                        <a:lnTo>
                          <a:pt x="201" y="644"/>
                        </a:lnTo>
                        <a:lnTo>
                          <a:pt x="151" y="644"/>
                        </a:lnTo>
                        <a:lnTo>
                          <a:pt x="133" y="644"/>
                        </a:lnTo>
                        <a:lnTo>
                          <a:pt x="126" y="646"/>
                        </a:lnTo>
                        <a:lnTo>
                          <a:pt x="112" y="633"/>
                        </a:lnTo>
                        <a:lnTo>
                          <a:pt x="99" y="628"/>
                        </a:lnTo>
                        <a:lnTo>
                          <a:pt x="94" y="619"/>
                        </a:lnTo>
                        <a:lnTo>
                          <a:pt x="84" y="618"/>
                        </a:lnTo>
                        <a:lnTo>
                          <a:pt x="62" y="618"/>
                        </a:lnTo>
                        <a:lnTo>
                          <a:pt x="52" y="622"/>
                        </a:lnTo>
                        <a:lnTo>
                          <a:pt x="42" y="632"/>
                        </a:lnTo>
                        <a:lnTo>
                          <a:pt x="36" y="635"/>
                        </a:lnTo>
                        <a:lnTo>
                          <a:pt x="26" y="629"/>
                        </a:lnTo>
                        <a:lnTo>
                          <a:pt x="15" y="638"/>
                        </a:lnTo>
                        <a:lnTo>
                          <a:pt x="4" y="644"/>
                        </a:lnTo>
                        <a:lnTo>
                          <a:pt x="4" y="638"/>
                        </a:lnTo>
                        <a:lnTo>
                          <a:pt x="0" y="617"/>
                        </a:lnTo>
                        <a:lnTo>
                          <a:pt x="0" y="606"/>
                        </a:lnTo>
                        <a:lnTo>
                          <a:pt x="5" y="608"/>
                        </a:lnTo>
                        <a:lnTo>
                          <a:pt x="5" y="59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70" name="Freeform 27"/>
                  <p:cNvSpPr>
                    <a:spLocks noChangeAspect="1"/>
                  </p:cNvSpPr>
                  <p:nvPr/>
                </p:nvSpPr>
                <p:spPr bwMode="gray">
                  <a:xfrm>
                    <a:off x="2647" y="2535"/>
                    <a:ext cx="11" cy="16"/>
                  </a:xfrm>
                  <a:custGeom>
                    <a:avLst/>
                    <a:gdLst/>
                    <a:ahLst/>
                    <a:cxnLst>
                      <a:cxn ang="0">
                        <a:pos x="56" y="14"/>
                      </a:cxn>
                      <a:cxn ang="0">
                        <a:pos x="51" y="3"/>
                      </a:cxn>
                      <a:cxn ang="0">
                        <a:pos x="41" y="0"/>
                      </a:cxn>
                      <a:cxn ang="0">
                        <a:pos x="31" y="5"/>
                      </a:cxn>
                      <a:cxn ang="0">
                        <a:pos x="24" y="19"/>
                      </a:cxn>
                      <a:cxn ang="0">
                        <a:pos x="14" y="25"/>
                      </a:cxn>
                      <a:cxn ang="0">
                        <a:pos x="0" y="35"/>
                      </a:cxn>
                      <a:cxn ang="0">
                        <a:pos x="5" y="40"/>
                      </a:cxn>
                      <a:cxn ang="0">
                        <a:pos x="8" y="55"/>
                      </a:cxn>
                      <a:cxn ang="0">
                        <a:pos x="8" y="64"/>
                      </a:cxn>
                      <a:cxn ang="0">
                        <a:pos x="9" y="71"/>
                      </a:cxn>
                      <a:cxn ang="0">
                        <a:pos x="18" y="78"/>
                      </a:cxn>
                      <a:cxn ang="0">
                        <a:pos x="26" y="73"/>
                      </a:cxn>
                      <a:cxn ang="0">
                        <a:pos x="27" y="61"/>
                      </a:cxn>
                      <a:cxn ang="0">
                        <a:pos x="30" y="46"/>
                      </a:cxn>
                      <a:cxn ang="0">
                        <a:pos x="34" y="30"/>
                      </a:cxn>
                      <a:cxn ang="0">
                        <a:pos x="43" y="22"/>
                      </a:cxn>
                      <a:cxn ang="0">
                        <a:pos x="52" y="16"/>
                      </a:cxn>
                      <a:cxn ang="0">
                        <a:pos x="56" y="14"/>
                      </a:cxn>
                    </a:cxnLst>
                    <a:rect l="0" t="0" r="r" b="b"/>
                    <a:pathLst>
                      <a:path w="56" h="78">
                        <a:moveTo>
                          <a:pt x="56" y="14"/>
                        </a:moveTo>
                        <a:lnTo>
                          <a:pt x="51" y="3"/>
                        </a:lnTo>
                        <a:lnTo>
                          <a:pt x="41" y="0"/>
                        </a:lnTo>
                        <a:lnTo>
                          <a:pt x="31" y="5"/>
                        </a:lnTo>
                        <a:lnTo>
                          <a:pt x="24" y="19"/>
                        </a:lnTo>
                        <a:lnTo>
                          <a:pt x="14" y="25"/>
                        </a:lnTo>
                        <a:lnTo>
                          <a:pt x="0" y="35"/>
                        </a:lnTo>
                        <a:lnTo>
                          <a:pt x="5" y="40"/>
                        </a:lnTo>
                        <a:lnTo>
                          <a:pt x="8" y="55"/>
                        </a:lnTo>
                        <a:lnTo>
                          <a:pt x="8" y="64"/>
                        </a:lnTo>
                        <a:lnTo>
                          <a:pt x="9" y="71"/>
                        </a:lnTo>
                        <a:lnTo>
                          <a:pt x="18" y="78"/>
                        </a:lnTo>
                        <a:lnTo>
                          <a:pt x="26" y="73"/>
                        </a:lnTo>
                        <a:lnTo>
                          <a:pt x="27" y="61"/>
                        </a:lnTo>
                        <a:lnTo>
                          <a:pt x="30" y="46"/>
                        </a:lnTo>
                        <a:lnTo>
                          <a:pt x="34" y="30"/>
                        </a:lnTo>
                        <a:lnTo>
                          <a:pt x="43" y="22"/>
                        </a:lnTo>
                        <a:lnTo>
                          <a:pt x="52" y="16"/>
                        </a:lnTo>
                        <a:lnTo>
                          <a:pt x="56" y="1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140" name="Freeform 28"/>
                <p:cNvSpPr>
                  <a:spLocks noChangeAspect="1"/>
                </p:cNvSpPr>
                <p:nvPr/>
              </p:nvSpPr>
              <p:spPr bwMode="gray">
                <a:xfrm>
                  <a:off x="5231605" y="4207222"/>
                  <a:ext cx="39688" cy="41275"/>
                </a:xfrm>
                <a:custGeom>
                  <a:avLst/>
                  <a:gdLst/>
                  <a:ahLst/>
                  <a:cxnLst>
                    <a:cxn ang="0">
                      <a:pos x="125" y="52"/>
                    </a:cxn>
                    <a:cxn ang="0">
                      <a:pos x="127" y="49"/>
                    </a:cxn>
                    <a:cxn ang="0">
                      <a:pos x="126" y="58"/>
                    </a:cxn>
                    <a:cxn ang="0">
                      <a:pos x="103" y="98"/>
                    </a:cxn>
                    <a:cxn ang="0">
                      <a:pos x="73" y="109"/>
                    </a:cxn>
                    <a:cxn ang="0">
                      <a:pos x="63" y="125"/>
                    </a:cxn>
                    <a:cxn ang="0">
                      <a:pos x="55" y="129"/>
                    </a:cxn>
                    <a:cxn ang="0">
                      <a:pos x="43" y="131"/>
                    </a:cxn>
                    <a:cxn ang="0">
                      <a:pos x="23" y="113"/>
                    </a:cxn>
                    <a:cxn ang="0">
                      <a:pos x="11" y="100"/>
                    </a:cxn>
                    <a:cxn ang="0">
                      <a:pos x="5" y="88"/>
                    </a:cxn>
                    <a:cxn ang="0">
                      <a:pos x="0" y="74"/>
                    </a:cxn>
                    <a:cxn ang="0">
                      <a:pos x="2" y="61"/>
                    </a:cxn>
                    <a:cxn ang="0">
                      <a:pos x="28" y="27"/>
                    </a:cxn>
                    <a:cxn ang="0">
                      <a:pos x="40" y="16"/>
                    </a:cxn>
                    <a:cxn ang="0">
                      <a:pos x="68" y="1"/>
                    </a:cxn>
                    <a:cxn ang="0">
                      <a:pos x="83" y="0"/>
                    </a:cxn>
                    <a:cxn ang="0">
                      <a:pos x="95" y="6"/>
                    </a:cxn>
                    <a:cxn ang="0">
                      <a:pos x="105" y="18"/>
                    </a:cxn>
                    <a:cxn ang="0">
                      <a:pos x="113" y="29"/>
                    </a:cxn>
                    <a:cxn ang="0">
                      <a:pos x="121" y="42"/>
                    </a:cxn>
                    <a:cxn ang="0">
                      <a:pos x="125" y="52"/>
                    </a:cxn>
                  </a:cxnLst>
                  <a:rect l="0" t="0" r="r" b="b"/>
                  <a:pathLst>
                    <a:path w="127" h="131">
                      <a:moveTo>
                        <a:pt x="125" y="52"/>
                      </a:moveTo>
                      <a:lnTo>
                        <a:pt x="127" y="49"/>
                      </a:lnTo>
                      <a:lnTo>
                        <a:pt x="126" y="58"/>
                      </a:lnTo>
                      <a:lnTo>
                        <a:pt x="103" y="98"/>
                      </a:lnTo>
                      <a:lnTo>
                        <a:pt x="73" y="109"/>
                      </a:lnTo>
                      <a:lnTo>
                        <a:pt x="63" y="125"/>
                      </a:lnTo>
                      <a:lnTo>
                        <a:pt x="55" y="129"/>
                      </a:lnTo>
                      <a:lnTo>
                        <a:pt x="43" y="131"/>
                      </a:lnTo>
                      <a:lnTo>
                        <a:pt x="23" y="113"/>
                      </a:lnTo>
                      <a:lnTo>
                        <a:pt x="11" y="100"/>
                      </a:lnTo>
                      <a:lnTo>
                        <a:pt x="5" y="88"/>
                      </a:lnTo>
                      <a:lnTo>
                        <a:pt x="0" y="74"/>
                      </a:lnTo>
                      <a:lnTo>
                        <a:pt x="2" y="61"/>
                      </a:lnTo>
                      <a:lnTo>
                        <a:pt x="28" y="27"/>
                      </a:lnTo>
                      <a:lnTo>
                        <a:pt x="40" y="16"/>
                      </a:lnTo>
                      <a:lnTo>
                        <a:pt x="68" y="1"/>
                      </a:lnTo>
                      <a:lnTo>
                        <a:pt x="83" y="0"/>
                      </a:lnTo>
                      <a:lnTo>
                        <a:pt x="95" y="6"/>
                      </a:lnTo>
                      <a:lnTo>
                        <a:pt x="105" y="18"/>
                      </a:lnTo>
                      <a:lnTo>
                        <a:pt x="113" y="29"/>
                      </a:lnTo>
                      <a:lnTo>
                        <a:pt x="121" y="42"/>
                      </a:lnTo>
                      <a:lnTo>
                        <a:pt x="125" y="5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41" name="Freeform 29"/>
                <p:cNvSpPr>
                  <a:spLocks noChangeAspect="1"/>
                </p:cNvSpPr>
                <p:nvPr/>
              </p:nvSpPr>
              <p:spPr bwMode="gray">
                <a:xfrm>
                  <a:off x="5142705" y="3834159"/>
                  <a:ext cx="203200" cy="174625"/>
                </a:xfrm>
                <a:custGeom>
                  <a:avLst/>
                  <a:gdLst/>
                  <a:ahLst/>
                  <a:cxnLst>
                    <a:cxn ang="0">
                      <a:pos x="0" y="320"/>
                    </a:cxn>
                    <a:cxn ang="0">
                      <a:pos x="110" y="264"/>
                    </a:cxn>
                    <a:cxn ang="0">
                      <a:pos x="108" y="232"/>
                    </a:cxn>
                    <a:cxn ang="0">
                      <a:pos x="110" y="179"/>
                    </a:cxn>
                    <a:cxn ang="0">
                      <a:pos x="113" y="156"/>
                    </a:cxn>
                    <a:cxn ang="0">
                      <a:pos x="120" y="145"/>
                    </a:cxn>
                    <a:cxn ang="0">
                      <a:pos x="132" y="168"/>
                    </a:cxn>
                    <a:cxn ang="0">
                      <a:pos x="156" y="166"/>
                    </a:cxn>
                    <a:cxn ang="0">
                      <a:pos x="183" y="178"/>
                    </a:cxn>
                    <a:cxn ang="0">
                      <a:pos x="231" y="205"/>
                    </a:cxn>
                    <a:cxn ang="0">
                      <a:pos x="274" y="196"/>
                    </a:cxn>
                    <a:cxn ang="0">
                      <a:pos x="323" y="226"/>
                    </a:cxn>
                    <a:cxn ang="0">
                      <a:pos x="350" y="252"/>
                    </a:cxn>
                    <a:cxn ang="0">
                      <a:pos x="397" y="277"/>
                    </a:cxn>
                    <a:cxn ang="0">
                      <a:pos x="411" y="275"/>
                    </a:cxn>
                    <a:cxn ang="0">
                      <a:pos x="426" y="281"/>
                    </a:cxn>
                    <a:cxn ang="0">
                      <a:pos x="421" y="223"/>
                    </a:cxn>
                    <a:cxn ang="0">
                      <a:pos x="383" y="225"/>
                    </a:cxn>
                    <a:cxn ang="0">
                      <a:pos x="358" y="199"/>
                    </a:cxn>
                    <a:cxn ang="0">
                      <a:pos x="377" y="131"/>
                    </a:cxn>
                    <a:cxn ang="0">
                      <a:pos x="370" y="66"/>
                    </a:cxn>
                    <a:cxn ang="0">
                      <a:pos x="379" y="37"/>
                    </a:cxn>
                    <a:cxn ang="0">
                      <a:pos x="397" y="17"/>
                    </a:cxn>
                    <a:cxn ang="0">
                      <a:pos x="470" y="13"/>
                    </a:cxn>
                    <a:cxn ang="0">
                      <a:pos x="494" y="33"/>
                    </a:cxn>
                    <a:cxn ang="0">
                      <a:pos x="526" y="32"/>
                    </a:cxn>
                    <a:cxn ang="0">
                      <a:pos x="575" y="57"/>
                    </a:cxn>
                    <a:cxn ang="0">
                      <a:pos x="603" y="67"/>
                    </a:cxn>
                    <a:cxn ang="0">
                      <a:pos x="605" y="82"/>
                    </a:cxn>
                    <a:cxn ang="0">
                      <a:pos x="626" y="107"/>
                    </a:cxn>
                    <a:cxn ang="0">
                      <a:pos x="640" y="139"/>
                    </a:cxn>
                    <a:cxn ang="0">
                      <a:pos x="625" y="151"/>
                    </a:cxn>
                    <a:cxn ang="0">
                      <a:pos x="620" y="194"/>
                    </a:cxn>
                    <a:cxn ang="0">
                      <a:pos x="624" y="231"/>
                    </a:cxn>
                    <a:cxn ang="0">
                      <a:pos x="619" y="243"/>
                    </a:cxn>
                    <a:cxn ang="0">
                      <a:pos x="603" y="265"/>
                    </a:cxn>
                    <a:cxn ang="0">
                      <a:pos x="589" y="306"/>
                    </a:cxn>
                    <a:cxn ang="0">
                      <a:pos x="608" y="322"/>
                    </a:cxn>
                    <a:cxn ang="0">
                      <a:pos x="438" y="383"/>
                    </a:cxn>
                    <a:cxn ang="0">
                      <a:pos x="452" y="416"/>
                    </a:cxn>
                    <a:cxn ang="0">
                      <a:pos x="424" y="414"/>
                    </a:cxn>
                    <a:cxn ang="0">
                      <a:pos x="385" y="425"/>
                    </a:cxn>
                    <a:cxn ang="0">
                      <a:pos x="365" y="442"/>
                    </a:cxn>
                    <a:cxn ang="0">
                      <a:pos x="363" y="464"/>
                    </a:cxn>
                    <a:cxn ang="0">
                      <a:pos x="336" y="469"/>
                    </a:cxn>
                    <a:cxn ang="0">
                      <a:pos x="315" y="481"/>
                    </a:cxn>
                    <a:cxn ang="0">
                      <a:pos x="303" y="491"/>
                    </a:cxn>
                    <a:cxn ang="0">
                      <a:pos x="285" y="524"/>
                    </a:cxn>
                    <a:cxn ang="0">
                      <a:pos x="264" y="549"/>
                    </a:cxn>
                    <a:cxn ang="0">
                      <a:pos x="245" y="546"/>
                    </a:cxn>
                    <a:cxn ang="0">
                      <a:pos x="211" y="546"/>
                    </a:cxn>
                    <a:cxn ang="0">
                      <a:pos x="172" y="539"/>
                    </a:cxn>
                    <a:cxn ang="0">
                      <a:pos x="139" y="518"/>
                    </a:cxn>
                    <a:cxn ang="0">
                      <a:pos x="65" y="527"/>
                    </a:cxn>
                    <a:cxn ang="0">
                      <a:pos x="40" y="507"/>
                    </a:cxn>
                    <a:cxn ang="0">
                      <a:pos x="7" y="475"/>
                    </a:cxn>
                  </a:cxnLst>
                  <a:rect l="0" t="0" r="r" b="b"/>
                  <a:pathLst>
                    <a:path w="640" h="552">
                      <a:moveTo>
                        <a:pt x="0" y="468"/>
                      </a:moveTo>
                      <a:lnTo>
                        <a:pt x="0" y="430"/>
                      </a:lnTo>
                      <a:lnTo>
                        <a:pt x="0" y="376"/>
                      </a:lnTo>
                      <a:lnTo>
                        <a:pt x="0" y="320"/>
                      </a:lnTo>
                      <a:lnTo>
                        <a:pt x="0" y="266"/>
                      </a:lnTo>
                      <a:lnTo>
                        <a:pt x="60" y="266"/>
                      </a:lnTo>
                      <a:lnTo>
                        <a:pt x="119" y="266"/>
                      </a:lnTo>
                      <a:lnTo>
                        <a:pt x="110" y="264"/>
                      </a:lnTo>
                      <a:lnTo>
                        <a:pt x="107" y="260"/>
                      </a:lnTo>
                      <a:lnTo>
                        <a:pt x="105" y="256"/>
                      </a:lnTo>
                      <a:lnTo>
                        <a:pt x="105" y="241"/>
                      </a:lnTo>
                      <a:lnTo>
                        <a:pt x="108" y="232"/>
                      </a:lnTo>
                      <a:lnTo>
                        <a:pt x="109" y="218"/>
                      </a:lnTo>
                      <a:lnTo>
                        <a:pt x="108" y="204"/>
                      </a:lnTo>
                      <a:lnTo>
                        <a:pt x="110" y="191"/>
                      </a:lnTo>
                      <a:lnTo>
                        <a:pt x="110" y="179"/>
                      </a:lnTo>
                      <a:lnTo>
                        <a:pt x="113" y="173"/>
                      </a:lnTo>
                      <a:lnTo>
                        <a:pt x="113" y="168"/>
                      </a:lnTo>
                      <a:lnTo>
                        <a:pt x="112" y="158"/>
                      </a:lnTo>
                      <a:lnTo>
                        <a:pt x="113" y="156"/>
                      </a:lnTo>
                      <a:lnTo>
                        <a:pt x="114" y="155"/>
                      </a:lnTo>
                      <a:lnTo>
                        <a:pt x="114" y="151"/>
                      </a:lnTo>
                      <a:lnTo>
                        <a:pt x="110" y="147"/>
                      </a:lnTo>
                      <a:lnTo>
                        <a:pt x="120" y="145"/>
                      </a:lnTo>
                      <a:lnTo>
                        <a:pt x="124" y="145"/>
                      </a:lnTo>
                      <a:lnTo>
                        <a:pt x="126" y="146"/>
                      </a:lnTo>
                      <a:lnTo>
                        <a:pt x="132" y="156"/>
                      </a:lnTo>
                      <a:lnTo>
                        <a:pt x="132" y="168"/>
                      </a:lnTo>
                      <a:lnTo>
                        <a:pt x="134" y="173"/>
                      </a:lnTo>
                      <a:lnTo>
                        <a:pt x="137" y="173"/>
                      </a:lnTo>
                      <a:lnTo>
                        <a:pt x="151" y="167"/>
                      </a:lnTo>
                      <a:lnTo>
                        <a:pt x="156" y="166"/>
                      </a:lnTo>
                      <a:lnTo>
                        <a:pt x="162" y="166"/>
                      </a:lnTo>
                      <a:lnTo>
                        <a:pt x="173" y="161"/>
                      </a:lnTo>
                      <a:lnTo>
                        <a:pt x="179" y="169"/>
                      </a:lnTo>
                      <a:lnTo>
                        <a:pt x="183" y="178"/>
                      </a:lnTo>
                      <a:lnTo>
                        <a:pt x="188" y="184"/>
                      </a:lnTo>
                      <a:lnTo>
                        <a:pt x="201" y="190"/>
                      </a:lnTo>
                      <a:lnTo>
                        <a:pt x="213" y="198"/>
                      </a:lnTo>
                      <a:lnTo>
                        <a:pt x="231" y="205"/>
                      </a:lnTo>
                      <a:lnTo>
                        <a:pt x="243" y="206"/>
                      </a:lnTo>
                      <a:lnTo>
                        <a:pt x="252" y="204"/>
                      </a:lnTo>
                      <a:lnTo>
                        <a:pt x="264" y="199"/>
                      </a:lnTo>
                      <a:lnTo>
                        <a:pt x="274" y="196"/>
                      </a:lnTo>
                      <a:lnTo>
                        <a:pt x="279" y="198"/>
                      </a:lnTo>
                      <a:lnTo>
                        <a:pt x="298" y="216"/>
                      </a:lnTo>
                      <a:lnTo>
                        <a:pt x="312" y="222"/>
                      </a:lnTo>
                      <a:lnTo>
                        <a:pt x="323" y="226"/>
                      </a:lnTo>
                      <a:lnTo>
                        <a:pt x="334" y="227"/>
                      </a:lnTo>
                      <a:lnTo>
                        <a:pt x="341" y="233"/>
                      </a:lnTo>
                      <a:lnTo>
                        <a:pt x="346" y="245"/>
                      </a:lnTo>
                      <a:lnTo>
                        <a:pt x="350" y="252"/>
                      </a:lnTo>
                      <a:lnTo>
                        <a:pt x="363" y="264"/>
                      </a:lnTo>
                      <a:lnTo>
                        <a:pt x="377" y="272"/>
                      </a:lnTo>
                      <a:lnTo>
                        <a:pt x="387" y="276"/>
                      </a:lnTo>
                      <a:lnTo>
                        <a:pt x="397" y="277"/>
                      </a:lnTo>
                      <a:lnTo>
                        <a:pt x="400" y="277"/>
                      </a:lnTo>
                      <a:lnTo>
                        <a:pt x="406" y="275"/>
                      </a:lnTo>
                      <a:lnTo>
                        <a:pt x="410" y="274"/>
                      </a:lnTo>
                      <a:lnTo>
                        <a:pt x="411" y="275"/>
                      </a:lnTo>
                      <a:lnTo>
                        <a:pt x="416" y="282"/>
                      </a:lnTo>
                      <a:lnTo>
                        <a:pt x="420" y="283"/>
                      </a:lnTo>
                      <a:lnTo>
                        <a:pt x="424" y="283"/>
                      </a:lnTo>
                      <a:lnTo>
                        <a:pt x="426" y="281"/>
                      </a:lnTo>
                      <a:lnTo>
                        <a:pt x="426" y="274"/>
                      </a:lnTo>
                      <a:lnTo>
                        <a:pt x="425" y="266"/>
                      </a:lnTo>
                      <a:lnTo>
                        <a:pt x="424" y="231"/>
                      </a:lnTo>
                      <a:lnTo>
                        <a:pt x="421" y="223"/>
                      </a:lnTo>
                      <a:lnTo>
                        <a:pt x="415" y="222"/>
                      </a:lnTo>
                      <a:lnTo>
                        <a:pt x="406" y="227"/>
                      </a:lnTo>
                      <a:lnTo>
                        <a:pt x="395" y="225"/>
                      </a:lnTo>
                      <a:lnTo>
                        <a:pt x="383" y="225"/>
                      </a:lnTo>
                      <a:lnTo>
                        <a:pt x="376" y="220"/>
                      </a:lnTo>
                      <a:lnTo>
                        <a:pt x="366" y="207"/>
                      </a:lnTo>
                      <a:lnTo>
                        <a:pt x="360" y="201"/>
                      </a:lnTo>
                      <a:lnTo>
                        <a:pt x="358" y="199"/>
                      </a:lnTo>
                      <a:lnTo>
                        <a:pt x="357" y="189"/>
                      </a:lnTo>
                      <a:lnTo>
                        <a:pt x="360" y="182"/>
                      </a:lnTo>
                      <a:lnTo>
                        <a:pt x="362" y="170"/>
                      </a:lnTo>
                      <a:lnTo>
                        <a:pt x="377" y="131"/>
                      </a:lnTo>
                      <a:lnTo>
                        <a:pt x="378" y="124"/>
                      </a:lnTo>
                      <a:lnTo>
                        <a:pt x="379" y="99"/>
                      </a:lnTo>
                      <a:lnTo>
                        <a:pt x="377" y="85"/>
                      </a:lnTo>
                      <a:lnTo>
                        <a:pt x="370" y="66"/>
                      </a:lnTo>
                      <a:lnTo>
                        <a:pt x="370" y="56"/>
                      </a:lnTo>
                      <a:lnTo>
                        <a:pt x="372" y="53"/>
                      </a:lnTo>
                      <a:lnTo>
                        <a:pt x="374" y="44"/>
                      </a:lnTo>
                      <a:lnTo>
                        <a:pt x="379" y="37"/>
                      </a:lnTo>
                      <a:lnTo>
                        <a:pt x="387" y="23"/>
                      </a:lnTo>
                      <a:lnTo>
                        <a:pt x="389" y="21"/>
                      </a:lnTo>
                      <a:lnTo>
                        <a:pt x="394" y="17"/>
                      </a:lnTo>
                      <a:lnTo>
                        <a:pt x="397" y="17"/>
                      </a:lnTo>
                      <a:lnTo>
                        <a:pt x="406" y="13"/>
                      </a:lnTo>
                      <a:lnTo>
                        <a:pt x="468" y="0"/>
                      </a:lnTo>
                      <a:lnTo>
                        <a:pt x="471" y="6"/>
                      </a:lnTo>
                      <a:lnTo>
                        <a:pt x="470" y="13"/>
                      </a:lnTo>
                      <a:lnTo>
                        <a:pt x="471" y="22"/>
                      </a:lnTo>
                      <a:lnTo>
                        <a:pt x="475" y="23"/>
                      </a:lnTo>
                      <a:lnTo>
                        <a:pt x="483" y="24"/>
                      </a:lnTo>
                      <a:lnTo>
                        <a:pt x="494" y="33"/>
                      </a:lnTo>
                      <a:lnTo>
                        <a:pt x="502" y="22"/>
                      </a:lnTo>
                      <a:lnTo>
                        <a:pt x="508" y="21"/>
                      </a:lnTo>
                      <a:lnTo>
                        <a:pt x="516" y="23"/>
                      </a:lnTo>
                      <a:lnTo>
                        <a:pt x="526" y="32"/>
                      </a:lnTo>
                      <a:lnTo>
                        <a:pt x="530" y="39"/>
                      </a:lnTo>
                      <a:lnTo>
                        <a:pt x="538" y="43"/>
                      </a:lnTo>
                      <a:lnTo>
                        <a:pt x="546" y="45"/>
                      </a:lnTo>
                      <a:lnTo>
                        <a:pt x="575" y="57"/>
                      </a:lnTo>
                      <a:lnTo>
                        <a:pt x="586" y="61"/>
                      </a:lnTo>
                      <a:lnTo>
                        <a:pt x="597" y="61"/>
                      </a:lnTo>
                      <a:lnTo>
                        <a:pt x="599" y="64"/>
                      </a:lnTo>
                      <a:lnTo>
                        <a:pt x="603" y="67"/>
                      </a:lnTo>
                      <a:lnTo>
                        <a:pt x="602" y="70"/>
                      </a:lnTo>
                      <a:lnTo>
                        <a:pt x="602" y="75"/>
                      </a:lnTo>
                      <a:lnTo>
                        <a:pt x="603" y="76"/>
                      </a:lnTo>
                      <a:lnTo>
                        <a:pt x="605" y="82"/>
                      </a:lnTo>
                      <a:lnTo>
                        <a:pt x="614" y="82"/>
                      </a:lnTo>
                      <a:lnTo>
                        <a:pt x="621" y="91"/>
                      </a:lnTo>
                      <a:lnTo>
                        <a:pt x="623" y="96"/>
                      </a:lnTo>
                      <a:lnTo>
                        <a:pt x="626" y="107"/>
                      </a:lnTo>
                      <a:lnTo>
                        <a:pt x="632" y="112"/>
                      </a:lnTo>
                      <a:lnTo>
                        <a:pt x="635" y="130"/>
                      </a:lnTo>
                      <a:lnTo>
                        <a:pt x="639" y="132"/>
                      </a:lnTo>
                      <a:lnTo>
                        <a:pt x="640" y="139"/>
                      </a:lnTo>
                      <a:lnTo>
                        <a:pt x="640" y="142"/>
                      </a:lnTo>
                      <a:lnTo>
                        <a:pt x="631" y="147"/>
                      </a:lnTo>
                      <a:lnTo>
                        <a:pt x="629" y="148"/>
                      </a:lnTo>
                      <a:lnTo>
                        <a:pt x="625" y="151"/>
                      </a:lnTo>
                      <a:lnTo>
                        <a:pt x="624" y="161"/>
                      </a:lnTo>
                      <a:lnTo>
                        <a:pt x="625" y="169"/>
                      </a:lnTo>
                      <a:lnTo>
                        <a:pt x="619" y="186"/>
                      </a:lnTo>
                      <a:lnTo>
                        <a:pt x="620" y="194"/>
                      </a:lnTo>
                      <a:lnTo>
                        <a:pt x="621" y="209"/>
                      </a:lnTo>
                      <a:lnTo>
                        <a:pt x="619" y="223"/>
                      </a:lnTo>
                      <a:lnTo>
                        <a:pt x="620" y="226"/>
                      </a:lnTo>
                      <a:lnTo>
                        <a:pt x="624" y="231"/>
                      </a:lnTo>
                      <a:lnTo>
                        <a:pt x="629" y="233"/>
                      </a:lnTo>
                      <a:lnTo>
                        <a:pt x="630" y="239"/>
                      </a:lnTo>
                      <a:lnTo>
                        <a:pt x="627" y="242"/>
                      </a:lnTo>
                      <a:lnTo>
                        <a:pt x="619" y="243"/>
                      </a:lnTo>
                      <a:lnTo>
                        <a:pt x="613" y="248"/>
                      </a:lnTo>
                      <a:lnTo>
                        <a:pt x="608" y="249"/>
                      </a:lnTo>
                      <a:lnTo>
                        <a:pt x="607" y="250"/>
                      </a:lnTo>
                      <a:lnTo>
                        <a:pt x="603" y="265"/>
                      </a:lnTo>
                      <a:lnTo>
                        <a:pt x="603" y="280"/>
                      </a:lnTo>
                      <a:lnTo>
                        <a:pt x="598" y="295"/>
                      </a:lnTo>
                      <a:lnTo>
                        <a:pt x="591" y="302"/>
                      </a:lnTo>
                      <a:lnTo>
                        <a:pt x="589" y="306"/>
                      </a:lnTo>
                      <a:lnTo>
                        <a:pt x="592" y="314"/>
                      </a:lnTo>
                      <a:lnTo>
                        <a:pt x="597" y="315"/>
                      </a:lnTo>
                      <a:lnTo>
                        <a:pt x="600" y="323"/>
                      </a:lnTo>
                      <a:lnTo>
                        <a:pt x="608" y="322"/>
                      </a:lnTo>
                      <a:lnTo>
                        <a:pt x="612" y="324"/>
                      </a:lnTo>
                      <a:lnTo>
                        <a:pt x="612" y="325"/>
                      </a:lnTo>
                      <a:lnTo>
                        <a:pt x="603" y="326"/>
                      </a:lnTo>
                      <a:lnTo>
                        <a:pt x="438" y="383"/>
                      </a:lnTo>
                      <a:lnTo>
                        <a:pt x="446" y="399"/>
                      </a:lnTo>
                      <a:lnTo>
                        <a:pt x="448" y="411"/>
                      </a:lnTo>
                      <a:lnTo>
                        <a:pt x="453" y="414"/>
                      </a:lnTo>
                      <a:lnTo>
                        <a:pt x="452" y="416"/>
                      </a:lnTo>
                      <a:lnTo>
                        <a:pt x="444" y="415"/>
                      </a:lnTo>
                      <a:lnTo>
                        <a:pt x="436" y="417"/>
                      </a:lnTo>
                      <a:lnTo>
                        <a:pt x="430" y="416"/>
                      </a:lnTo>
                      <a:lnTo>
                        <a:pt x="424" y="414"/>
                      </a:lnTo>
                      <a:lnTo>
                        <a:pt x="420" y="414"/>
                      </a:lnTo>
                      <a:lnTo>
                        <a:pt x="408" y="420"/>
                      </a:lnTo>
                      <a:lnTo>
                        <a:pt x="392" y="421"/>
                      </a:lnTo>
                      <a:lnTo>
                        <a:pt x="385" y="425"/>
                      </a:lnTo>
                      <a:lnTo>
                        <a:pt x="378" y="432"/>
                      </a:lnTo>
                      <a:lnTo>
                        <a:pt x="372" y="432"/>
                      </a:lnTo>
                      <a:lnTo>
                        <a:pt x="366" y="435"/>
                      </a:lnTo>
                      <a:lnTo>
                        <a:pt x="365" y="442"/>
                      </a:lnTo>
                      <a:lnTo>
                        <a:pt x="365" y="451"/>
                      </a:lnTo>
                      <a:lnTo>
                        <a:pt x="366" y="455"/>
                      </a:lnTo>
                      <a:lnTo>
                        <a:pt x="365" y="459"/>
                      </a:lnTo>
                      <a:lnTo>
                        <a:pt x="363" y="464"/>
                      </a:lnTo>
                      <a:lnTo>
                        <a:pt x="362" y="468"/>
                      </a:lnTo>
                      <a:lnTo>
                        <a:pt x="354" y="468"/>
                      </a:lnTo>
                      <a:lnTo>
                        <a:pt x="342" y="467"/>
                      </a:lnTo>
                      <a:lnTo>
                        <a:pt x="336" y="469"/>
                      </a:lnTo>
                      <a:lnTo>
                        <a:pt x="334" y="473"/>
                      </a:lnTo>
                      <a:lnTo>
                        <a:pt x="331" y="473"/>
                      </a:lnTo>
                      <a:lnTo>
                        <a:pt x="324" y="482"/>
                      </a:lnTo>
                      <a:lnTo>
                        <a:pt x="315" y="481"/>
                      </a:lnTo>
                      <a:lnTo>
                        <a:pt x="312" y="482"/>
                      </a:lnTo>
                      <a:lnTo>
                        <a:pt x="309" y="485"/>
                      </a:lnTo>
                      <a:lnTo>
                        <a:pt x="307" y="490"/>
                      </a:lnTo>
                      <a:lnTo>
                        <a:pt x="303" y="491"/>
                      </a:lnTo>
                      <a:lnTo>
                        <a:pt x="297" y="503"/>
                      </a:lnTo>
                      <a:lnTo>
                        <a:pt x="287" y="513"/>
                      </a:lnTo>
                      <a:lnTo>
                        <a:pt x="285" y="518"/>
                      </a:lnTo>
                      <a:lnTo>
                        <a:pt x="285" y="524"/>
                      </a:lnTo>
                      <a:lnTo>
                        <a:pt x="280" y="529"/>
                      </a:lnTo>
                      <a:lnTo>
                        <a:pt x="276" y="532"/>
                      </a:lnTo>
                      <a:lnTo>
                        <a:pt x="270" y="541"/>
                      </a:lnTo>
                      <a:lnTo>
                        <a:pt x="264" y="549"/>
                      </a:lnTo>
                      <a:lnTo>
                        <a:pt x="259" y="549"/>
                      </a:lnTo>
                      <a:lnTo>
                        <a:pt x="252" y="552"/>
                      </a:lnTo>
                      <a:lnTo>
                        <a:pt x="247" y="551"/>
                      </a:lnTo>
                      <a:lnTo>
                        <a:pt x="245" y="546"/>
                      </a:lnTo>
                      <a:lnTo>
                        <a:pt x="241" y="544"/>
                      </a:lnTo>
                      <a:lnTo>
                        <a:pt x="233" y="545"/>
                      </a:lnTo>
                      <a:lnTo>
                        <a:pt x="228" y="544"/>
                      </a:lnTo>
                      <a:lnTo>
                        <a:pt x="211" y="546"/>
                      </a:lnTo>
                      <a:lnTo>
                        <a:pt x="198" y="541"/>
                      </a:lnTo>
                      <a:lnTo>
                        <a:pt x="179" y="543"/>
                      </a:lnTo>
                      <a:lnTo>
                        <a:pt x="174" y="543"/>
                      </a:lnTo>
                      <a:lnTo>
                        <a:pt x="172" y="539"/>
                      </a:lnTo>
                      <a:lnTo>
                        <a:pt x="164" y="537"/>
                      </a:lnTo>
                      <a:lnTo>
                        <a:pt x="157" y="524"/>
                      </a:lnTo>
                      <a:lnTo>
                        <a:pt x="153" y="521"/>
                      </a:lnTo>
                      <a:lnTo>
                        <a:pt x="139" y="518"/>
                      </a:lnTo>
                      <a:lnTo>
                        <a:pt x="118" y="518"/>
                      </a:lnTo>
                      <a:lnTo>
                        <a:pt x="115" y="514"/>
                      </a:lnTo>
                      <a:lnTo>
                        <a:pt x="72" y="525"/>
                      </a:lnTo>
                      <a:lnTo>
                        <a:pt x="65" y="527"/>
                      </a:lnTo>
                      <a:lnTo>
                        <a:pt x="57" y="522"/>
                      </a:lnTo>
                      <a:lnTo>
                        <a:pt x="53" y="516"/>
                      </a:lnTo>
                      <a:lnTo>
                        <a:pt x="44" y="512"/>
                      </a:lnTo>
                      <a:lnTo>
                        <a:pt x="40" y="507"/>
                      </a:lnTo>
                      <a:lnTo>
                        <a:pt x="30" y="498"/>
                      </a:lnTo>
                      <a:lnTo>
                        <a:pt x="24" y="491"/>
                      </a:lnTo>
                      <a:lnTo>
                        <a:pt x="11" y="482"/>
                      </a:lnTo>
                      <a:lnTo>
                        <a:pt x="7" y="475"/>
                      </a:lnTo>
                      <a:lnTo>
                        <a:pt x="0" y="469"/>
                      </a:lnTo>
                      <a:lnTo>
                        <a:pt x="0" y="46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42" name="Freeform 30"/>
                <p:cNvSpPr>
                  <a:spLocks noChangeAspect="1"/>
                </p:cNvSpPr>
                <p:nvPr/>
              </p:nvSpPr>
              <p:spPr bwMode="gray">
                <a:xfrm>
                  <a:off x="5198267" y="3965922"/>
                  <a:ext cx="134938" cy="128588"/>
                </a:xfrm>
                <a:custGeom>
                  <a:avLst/>
                  <a:gdLst/>
                  <a:ahLst/>
                  <a:cxnLst>
                    <a:cxn ang="0">
                      <a:pos x="202" y="60"/>
                    </a:cxn>
                    <a:cxn ang="0">
                      <a:pos x="198" y="66"/>
                    </a:cxn>
                    <a:cxn ang="0">
                      <a:pos x="193" y="70"/>
                    </a:cxn>
                    <a:cxn ang="0">
                      <a:pos x="179" y="66"/>
                    </a:cxn>
                    <a:cxn ang="0">
                      <a:pos x="175" y="71"/>
                    </a:cxn>
                    <a:cxn ang="0">
                      <a:pos x="169" y="70"/>
                    </a:cxn>
                    <a:cxn ang="0">
                      <a:pos x="164" y="72"/>
                    </a:cxn>
                    <a:cxn ang="0">
                      <a:pos x="156" y="78"/>
                    </a:cxn>
                    <a:cxn ang="0">
                      <a:pos x="156" y="83"/>
                    </a:cxn>
                    <a:cxn ang="0">
                      <a:pos x="153" y="86"/>
                    </a:cxn>
                    <a:cxn ang="0">
                      <a:pos x="143" y="87"/>
                    </a:cxn>
                    <a:cxn ang="0">
                      <a:pos x="140" y="93"/>
                    </a:cxn>
                    <a:cxn ang="0">
                      <a:pos x="130" y="100"/>
                    </a:cxn>
                    <a:cxn ang="0">
                      <a:pos x="121" y="110"/>
                    </a:cxn>
                    <a:cxn ang="0">
                      <a:pos x="115" y="115"/>
                    </a:cxn>
                    <a:cxn ang="0">
                      <a:pos x="103" y="129"/>
                    </a:cxn>
                    <a:cxn ang="0">
                      <a:pos x="92" y="135"/>
                    </a:cxn>
                    <a:cxn ang="0">
                      <a:pos x="80" y="138"/>
                    </a:cxn>
                    <a:cxn ang="0">
                      <a:pos x="73" y="132"/>
                    </a:cxn>
                    <a:cxn ang="0">
                      <a:pos x="61" y="131"/>
                    </a:cxn>
                    <a:cxn ang="0">
                      <a:pos x="39" y="132"/>
                    </a:cxn>
                    <a:cxn ang="0">
                      <a:pos x="7" y="129"/>
                    </a:cxn>
                    <a:cxn ang="0">
                      <a:pos x="0" y="125"/>
                    </a:cxn>
                    <a:cxn ang="0">
                      <a:pos x="3" y="140"/>
                    </a:cxn>
                    <a:cxn ang="0">
                      <a:pos x="27" y="172"/>
                    </a:cxn>
                    <a:cxn ang="0">
                      <a:pos x="35" y="197"/>
                    </a:cxn>
                    <a:cxn ang="0">
                      <a:pos x="77" y="247"/>
                    </a:cxn>
                    <a:cxn ang="0">
                      <a:pos x="107" y="260"/>
                    </a:cxn>
                    <a:cxn ang="0">
                      <a:pos x="129" y="279"/>
                    </a:cxn>
                    <a:cxn ang="0">
                      <a:pos x="140" y="308"/>
                    </a:cxn>
                    <a:cxn ang="0">
                      <a:pos x="150" y="341"/>
                    </a:cxn>
                    <a:cxn ang="0">
                      <a:pos x="167" y="355"/>
                    </a:cxn>
                    <a:cxn ang="0">
                      <a:pos x="193" y="357"/>
                    </a:cxn>
                    <a:cxn ang="0">
                      <a:pos x="216" y="367"/>
                    </a:cxn>
                    <a:cxn ang="0">
                      <a:pos x="239" y="371"/>
                    </a:cxn>
                    <a:cxn ang="0">
                      <a:pos x="271" y="380"/>
                    </a:cxn>
                    <a:cxn ang="0">
                      <a:pos x="296" y="380"/>
                    </a:cxn>
                    <a:cxn ang="0">
                      <a:pos x="329" y="388"/>
                    </a:cxn>
                    <a:cxn ang="0">
                      <a:pos x="349" y="404"/>
                    </a:cxn>
                    <a:cxn ang="0">
                      <a:pos x="351" y="404"/>
                    </a:cxn>
                    <a:cxn ang="0">
                      <a:pos x="355" y="377"/>
                    </a:cxn>
                    <a:cxn ang="0">
                      <a:pos x="372" y="360"/>
                    </a:cxn>
                    <a:cxn ang="0">
                      <a:pos x="398" y="318"/>
                    </a:cxn>
                    <a:cxn ang="0">
                      <a:pos x="422" y="251"/>
                    </a:cxn>
                    <a:cxn ang="0">
                      <a:pos x="414" y="211"/>
                    </a:cxn>
                    <a:cxn ang="0">
                      <a:pos x="422" y="175"/>
                    </a:cxn>
                    <a:cxn ang="0">
                      <a:pos x="428" y="151"/>
                    </a:cxn>
                    <a:cxn ang="0">
                      <a:pos x="428" y="105"/>
                    </a:cxn>
                    <a:cxn ang="0">
                      <a:pos x="420" y="73"/>
                    </a:cxn>
                    <a:cxn ang="0">
                      <a:pos x="410" y="50"/>
                    </a:cxn>
                    <a:cxn ang="0">
                      <a:pos x="351" y="27"/>
                    </a:cxn>
                    <a:cxn ang="0">
                      <a:pos x="322" y="19"/>
                    </a:cxn>
                    <a:cxn ang="0">
                      <a:pos x="281" y="19"/>
                    </a:cxn>
                    <a:cxn ang="0">
                      <a:pos x="280" y="2"/>
                    </a:cxn>
                    <a:cxn ang="0">
                      <a:pos x="264" y="3"/>
                    </a:cxn>
                    <a:cxn ang="0">
                      <a:pos x="252" y="0"/>
                    </a:cxn>
                    <a:cxn ang="0">
                      <a:pos x="236" y="6"/>
                    </a:cxn>
                    <a:cxn ang="0">
                      <a:pos x="213" y="11"/>
                    </a:cxn>
                    <a:cxn ang="0">
                      <a:pos x="200" y="18"/>
                    </a:cxn>
                    <a:cxn ang="0">
                      <a:pos x="193" y="28"/>
                    </a:cxn>
                    <a:cxn ang="0">
                      <a:pos x="194" y="41"/>
                    </a:cxn>
                    <a:cxn ang="0">
                      <a:pos x="191" y="50"/>
                    </a:cxn>
                  </a:cxnLst>
                  <a:rect l="0" t="0" r="r" b="b"/>
                  <a:pathLst>
                    <a:path w="428" h="405">
                      <a:moveTo>
                        <a:pt x="190" y="54"/>
                      </a:moveTo>
                      <a:lnTo>
                        <a:pt x="202" y="60"/>
                      </a:lnTo>
                      <a:lnTo>
                        <a:pt x="202" y="64"/>
                      </a:lnTo>
                      <a:lnTo>
                        <a:pt x="198" y="66"/>
                      </a:lnTo>
                      <a:lnTo>
                        <a:pt x="195" y="70"/>
                      </a:lnTo>
                      <a:lnTo>
                        <a:pt x="193" y="70"/>
                      </a:lnTo>
                      <a:lnTo>
                        <a:pt x="184" y="66"/>
                      </a:lnTo>
                      <a:lnTo>
                        <a:pt x="179" y="66"/>
                      </a:lnTo>
                      <a:lnTo>
                        <a:pt x="177" y="67"/>
                      </a:lnTo>
                      <a:lnTo>
                        <a:pt x="175" y="71"/>
                      </a:lnTo>
                      <a:lnTo>
                        <a:pt x="172" y="72"/>
                      </a:lnTo>
                      <a:lnTo>
                        <a:pt x="169" y="70"/>
                      </a:lnTo>
                      <a:lnTo>
                        <a:pt x="167" y="70"/>
                      </a:lnTo>
                      <a:lnTo>
                        <a:pt x="164" y="72"/>
                      </a:lnTo>
                      <a:lnTo>
                        <a:pt x="159" y="75"/>
                      </a:lnTo>
                      <a:lnTo>
                        <a:pt x="156" y="78"/>
                      </a:lnTo>
                      <a:lnTo>
                        <a:pt x="155" y="81"/>
                      </a:lnTo>
                      <a:lnTo>
                        <a:pt x="156" y="83"/>
                      </a:lnTo>
                      <a:lnTo>
                        <a:pt x="155" y="84"/>
                      </a:lnTo>
                      <a:lnTo>
                        <a:pt x="153" y="86"/>
                      </a:lnTo>
                      <a:lnTo>
                        <a:pt x="151" y="83"/>
                      </a:lnTo>
                      <a:lnTo>
                        <a:pt x="143" y="87"/>
                      </a:lnTo>
                      <a:lnTo>
                        <a:pt x="140" y="91"/>
                      </a:lnTo>
                      <a:lnTo>
                        <a:pt x="140" y="93"/>
                      </a:lnTo>
                      <a:lnTo>
                        <a:pt x="135" y="96"/>
                      </a:lnTo>
                      <a:lnTo>
                        <a:pt x="130" y="100"/>
                      </a:lnTo>
                      <a:lnTo>
                        <a:pt x="126" y="107"/>
                      </a:lnTo>
                      <a:lnTo>
                        <a:pt x="121" y="110"/>
                      </a:lnTo>
                      <a:lnTo>
                        <a:pt x="121" y="113"/>
                      </a:lnTo>
                      <a:lnTo>
                        <a:pt x="115" y="115"/>
                      </a:lnTo>
                      <a:lnTo>
                        <a:pt x="110" y="123"/>
                      </a:lnTo>
                      <a:lnTo>
                        <a:pt x="103" y="129"/>
                      </a:lnTo>
                      <a:lnTo>
                        <a:pt x="98" y="127"/>
                      </a:lnTo>
                      <a:lnTo>
                        <a:pt x="92" y="135"/>
                      </a:lnTo>
                      <a:lnTo>
                        <a:pt x="87" y="135"/>
                      </a:lnTo>
                      <a:lnTo>
                        <a:pt x="80" y="138"/>
                      </a:lnTo>
                      <a:lnTo>
                        <a:pt x="75" y="137"/>
                      </a:lnTo>
                      <a:lnTo>
                        <a:pt x="73" y="132"/>
                      </a:lnTo>
                      <a:lnTo>
                        <a:pt x="69" y="130"/>
                      </a:lnTo>
                      <a:lnTo>
                        <a:pt x="61" y="131"/>
                      </a:lnTo>
                      <a:lnTo>
                        <a:pt x="56" y="130"/>
                      </a:lnTo>
                      <a:lnTo>
                        <a:pt x="39" y="132"/>
                      </a:lnTo>
                      <a:lnTo>
                        <a:pt x="26" y="127"/>
                      </a:lnTo>
                      <a:lnTo>
                        <a:pt x="7" y="129"/>
                      </a:lnTo>
                      <a:lnTo>
                        <a:pt x="2" y="129"/>
                      </a:lnTo>
                      <a:lnTo>
                        <a:pt x="0" y="125"/>
                      </a:lnTo>
                      <a:lnTo>
                        <a:pt x="0" y="134"/>
                      </a:lnTo>
                      <a:lnTo>
                        <a:pt x="3" y="140"/>
                      </a:lnTo>
                      <a:lnTo>
                        <a:pt x="16" y="162"/>
                      </a:lnTo>
                      <a:lnTo>
                        <a:pt x="27" y="172"/>
                      </a:lnTo>
                      <a:lnTo>
                        <a:pt x="28" y="183"/>
                      </a:lnTo>
                      <a:lnTo>
                        <a:pt x="35" y="197"/>
                      </a:lnTo>
                      <a:lnTo>
                        <a:pt x="48" y="216"/>
                      </a:lnTo>
                      <a:lnTo>
                        <a:pt x="77" y="247"/>
                      </a:lnTo>
                      <a:lnTo>
                        <a:pt x="94" y="250"/>
                      </a:lnTo>
                      <a:lnTo>
                        <a:pt x="107" y="260"/>
                      </a:lnTo>
                      <a:lnTo>
                        <a:pt x="116" y="274"/>
                      </a:lnTo>
                      <a:lnTo>
                        <a:pt x="129" y="279"/>
                      </a:lnTo>
                      <a:lnTo>
                        <a:pt x="140" y="287"/>
                      </a:lnTo>
                      <a:lnTo>
                        <a:pt x="140" y="308"/>
                      </a:lnTo>
                      <a:lnTo>
                        <a:pt x="143" y="328"/>
                      </a:lnTo>
                      <a:lnTo>
                        <a:pt x="150" y="341"/>
                      </a:lnTo>
                      <a:lnTo>
                        <a:pt x="158" y="350"/>
                      </a:lnTo>
                      <a:lnTo>
                        <a:pt x="167" y="355"/>
                      </a:lnTo>
                      <a:lnTo>
                        <a:pt x="180" y="357"/>
                      </a:lnTo>
                      <a:lnTo>
                        <a:pt x="193" y="357"/>
                      </a:lnTo>
                      <a:lnTo>
                        <a:pt x="206" y="363"/>
                      </a:lnTo>
                      <a:lnTo>
                        <a:pt x="216" y="367"/>
                      </a:lnTo>
                      <a:lnTo>
                        <a:pt x="227" y="376"/>
                      </a:lnTo>
                      <a:lnTo>
                        <a:pt x="239" y="371"/>
                      </a:lnTo>
                      <a:lnTo>
                        <a:pt x="248" y="373"/>
                      </a:lnTo>
                      <a:lnTo>
                        <a:pt x="271" y="380"/>
                      </a:lnTo>
                      <a:lnTo>
                        <a:pt x="283" y="383"/>
                      </a:lnTo>
                      <a:lnTo>
                        <a:pt x="296" y="380"/>
                      </a:lnTo>
                      <a:lnTo>
                        <a:pt x="308" y="382"/>
                      </a:lnTo>
                      <a:lnTo>
                        <a:pt x="329" y="388"/>
                      </a:lnTo>
                      <a:lnTo>
                        <a:pt x="344" y="403"/>
                      </a:lnTo>
                      <a:lnTo>
                        <a:pt x="349" y="404"/>
                      </a:lnTo>
                      <a:lnTo>
                        <a:pt x="350" y="405"/>
                      </a:lnTo>
                      <a:lnTo>
                        <a:pt x="351" y="404"/>
                      </a:lnTo>
                      <a:lnTo>
                        <a:pt x="351" y="389"/>
                      </a:lnTo>
                      <a:lnTo>
                        <a:pt x="355" y="377"/>
                      </a:lnTo>
                      <a:lnTo>
                        <a:pt x="361" y="367"/>
                      </a:lnTo>
                      <a:lnTo>
                        <a:pt x="372" y="360"/>
                      </a:lnTo>
                      <a:lnTo>
                        <a:pt x="379" y="352"/>
                      </a:lnTo>
                      <a:lnTo>
                        <a:pt x="398" y="318"/>
                      </a:lnTo>
                      <a:lnTo>
                        <a:pt x="405" y="287"/>
                      </a:lnTo>
                      <a:lnTo>
                        <a:pt x="422" y="251"/>
                      </a:lnTo>
                      <a:lnTo>
                        <a:pt x="419" y="224"/>
                      </a:lnTo>
                      <a:lnTo>
                        <a:pt x="414" y="211"/>
                      </a:lnTo>
                      <a:lnTo>
                        <a:pt x="412" y="194"/>
                      </a:lnTo>
                      <a:lnTo>
                        <a:pt x="422" y="175"/>
                      </a:lnTo>
                      <a:lnTo>
                        <a:pt x="424" y="167"/>
                      </a:lnTo>
                      <a:lnTo>
                        <a:pt x="428" y="151"/>
                      </a:lnTo>
                      <a:lnTo>
                        <a:pt x="427" y="140"/>
                      </a:lnTo>
                      <a:lnTo>
                        <a:pt x="428" y="105"/>
                      </a:lnTo>
                      <a:lnTo>
                        <a:pt x="424" y="83"/>
                      </a:lnTo>
                      <a:lnTo>
                        <a:pt x="420" y="73"/>
                      </a:lnTo>
                      <a:lnTo>
                        <a:pt x="419" y="60"/>
                      </a:lnTo>
                      <a:lnTo>
                        <a:pt x="410" y="50"/>
                      </a:lnTo>
                      <a:lnTo>
                        <a:pt x="379" y="39"/>
                      </a:lnTo>
                      <a:lnTo>
                        <a:pt x="351" y="27"/>
                      </a:lnTo>
                      <a:lnTo>
                        <a:pt x="336" y="23"/>
                      </a:lnTo>
                      <a:lnTo>
                        <a:pt x="322" y="19"/>
                      </a:lnTo>
                      <a:lnTo>
                        <a:pt x="299" y="21"/>
                      </a:lnTo>
                      <a:lnTo>
                        <a:pt x="281" y="19"/>
                      </a:lnTo>
                      <a:lnTo>
                        <a:pt x="281" y="0"/>
                      </a:lnTo>
                      <a:lnTo>
                        <a:pt x="280" y="2"/>
                      </a:lnTo>
                      <a:lnTo>
                        <a:pt x="272" y="1"/>
                      </a:lnTo>
                      <a:lnTo>
                        <a:pt x="264" y="3"/>
                      </a:lnTo>
                      <a:lnTo>
                        <a:pt x="258" y="2"/>
                      </a:lnTo>
                      <a:lnTo>
                        <a:pt x="252" y="0"/>
                      </a:lnTo>
                      <a:lnTo>
                        <a:pt x="248" y="0"/>
                      </a:lnTo>
                      <a:lnTo>
                        <a:pt x="236" y="6"/>
                      </a:lnTo>
                      <a:lnTo>
                        <a:pt x="220" y="7"/>
                      </a:lnTo>
                      <a:lnTo>
                        <a:pt x="213" y="11"/>
                      </a:lnTo>
                      <a:lnTo>
                        <a:pt x="206" y="18"/>
                      </a:lnTo>
                      <a:lnTo>
                        <a:pt x="200" y="18"/>
                      </a:lnTo>
                      <a:lnTo>
                        <a:pt x="194" y="21"/>
                      </a:lnTo>
                      <a:lnTo>
                        <a:pt x="193" y="28"/>
                      </a:lnTo>
                      <a:lnTo>
                        <a:pt x="193" y="37"/>
                      </a:lnTo>
                      <a:lnTo>
                        <a:pt x="194" y="41"/>
                      </a:lnTo>
                      <a:lnTo>
                        <a:pt x="193" y="45"/>
                      </a:lnTo>
                      <a:lnTo>
                        <a:pt x="191" y="50"/>
                      </a:lnTo>
                      <a:lnTo>
                        <a:pt x="190" y="5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43" name="Freeform 31"/>
                <p:cNvSpPr>
                  <a:spLocks noChangeAspect="1"/>
                </p:cNvSpPr>
                <p:nvPr/>
              </p:nvSpPr>
              <p:spPr bwMode="gray">
                <a:xfrm>
                  <a:off x="4961730" y="3988147"/>
                  <a:ext cx="233363" cy="230188"/>
                </a:xfrm>
                <a:custGeom>
                  <a:avLst/>
                  <a:gdLst/>
                  <a:ahLst/>
                  <a:cxnLst>
                    <a:cxn ang="0">
                      <a:pos x="252" y="26"/>
                    </a:cxn>
                    <a:cxn ang="0">
                      <a:pos x="130" y="26"/>
                    </a:cxn>
                    <a:cxn ang="0">
                      <a:pos x="96" y="10"/>
                    </a:cxn>
                    <a:cxn ang="0">
                      <a:pos x="59" y="0"/>
                    </a:cxn>
                    <a:cxn ang="0">
                      <a:pos x="33" y="17"/>
                    </a:cxn>
                    <a:cxn ang="0">
                      <a:pos x="1" y="26"/>
                    </a:cxn>
                    <a:cxn ang="0">
                      <a:pos x="3" y="64"/>
                    </a:cxn>
                    <a:cxn ang="0">
                      <a:pos x="17" y="100"/>
                    </a:cxn>
                    <a:cxn ang="0">
                      <a:pos x="34" y="117"/>
                    </a:cxn>
                    <a:cxn ang="0">
                      <a:pos x="46" y="139"/>
                    </a:cxn>
                    <a:cxn ang="0">
                      <a:pos x="62" y="168"/>
                    </a:cxn>
                    <a:cxn ang="0">
                      <a:pos x="82" y="209"/>
                    </a:cxn>
                    <a:cxn ang="0">
                      <a:pos x="96" y="238"/>
                    </a:cxn>
                    <a:cxn ang="0">
                      <a:pos x="118" y="278"/>
                    </a:cxn>
                    <a:cxn ang="0">
                      <a:pos x="150" y="331"/>
                    </a:cxn>
                    <a:cxn ang="0">
                      <a:pos x="151" y="369"/>
                    </a:cxn>
                    <a:cxn ang="0">
                      <a:pos x="153" y="435"/>
                    </a:cxn>
                    <a:cxn ang="0">
                      <a:pos x="172" y="477"/>
                    </a:cxn>
                    <a:cxn ang="0">
                      <a:pos x="172" y="521"/>
                    </a:cxn>
                    <a:cxn ang="0">
                      <a:pos x="179" y="555"/>
                    </a:cxn>
                    <a:cxn ang="0">
                      <a:pos x="188" y="589"/>
                    </a:cxn>
                    <a:cxn ang="0">
                      <a:pos x="214" y="646"/>
                    </a:cxn>
                    <a:cxn ang="0">
                      <a:pos x="243" y="683"/>
                    </a:cxn>
                    <a:cxn ang="0">
                      <a:pos x="264" y="700"/>
                    </a:cxn>
                    <a:cxn ang="0">
                      <a:pos x="279" y="689"/>
                    </a:cxn>
                    <a:cxn ang="0">
                      <a:pos x="323" y="695"/>
                    </a:cxn>
                    <a:cxn ang="0">
                      <a:pos x="350" y="722"/>
                    </a:cxn>
                    <a:cxn ang="0">
                      <a:pos x="393" y="720"/>
                    </a:cxn>
                    <a:cxn ang="0">
                      <a:pos x="435" y="695"/>
                    </a:cxn>
                    <a:cxn ang="0">
                      <a:pos x="452" y="633"/>
                    </a:cxn>
                    <a:cxn ang="0">
                      <a:pos x="452" y="460"/>
                    </a:cxn>
                    <a:cxn ang="0">
                      <a:pos x="452" y="295"/>
                    </a:cxn>
                    <a:cxn ang="0">
                      <a:pos x="507" y="200"/>
                    </a:cxn>
                    <a:cxn ang="0">
                      <a:pos x="512" y="86"/>
                    </a:cxn>
                    <a:cxn ang="0">
                      <a:pos x="615" y="68"/>
                    </a:cxn>
                    <a:cxn ang="0">
                      <a:pos x="650" y="85"/>
                    </a:cxn>
                    <a:cxn ang="0">
                      <a:pos x="668" y="81"/>
                    </a:cxn>
                    <a:cxn ang="0">
                      <a:pos x="716" y="57"/>
                    </a:cxn>
                    <a:cxn ang="0">
                      <a:pos x="727" y="38"/>
                    </a:cxn>
                    <a:cxn ang="0">
                      <a:pos x="688" y="32"/>
                    </a:cxn>
                    <a:cxn ang="0">
                      <a:pos x="635" y="41"/>
                    </a:cxn>
                    <a:cxn ang="0">
                      <a:pos x="546" y="65"/>
                    </a:cxn>
                    <a:cxn ang="0">
                      <a:pos x="522" y="63"/>
                    </a:cxn>
                    <a:cxn ang="0">
                      <a:pos x="460" y="51"/>
                    </a:cxn>
                    <a:cxn ang="0">
                      <a:pos x="405" y="53"/>
                    </a:cxn>
                    <a:cxn ang="0">
                      <a:pos x="366" y="26"/>
                    </a:cxn>
                  </a:cxnLst>
                  <a:rect l="0" t="0" r="r" b="b"/>
                  <a:pathLst>
                    <a:path w="734" h="722">
                      <a:moveTo>
                        <a:pt x="346" y="26"/>
                      </a:moveTo>
                      <a:lnTo>
                        <a:pt x="299" y="26"/>
                      </a:lnTo>
                      <a:lnTo>
                        <a:pt x="252" y="26"/>
                      </a:lnTo>
                      <a:lnTo>
                        <a:pt x="198" y="26"/>
                      </a:lnTo>
                      <a:lnTo>
                        <a:pt x="148" y="26"/>
                      </a:lnTo>
                      <a:lnTo>
                        <a:pt x="130" y="26"/>
                      </a:lnTo>
                      <a:lnTo>
                        <a:pt x="123" y="28"/>
                      </a:lnTo>
                      <a:lnTo>
                        <a:pt x="109" y="15"/>
                      </a:lnTo>
                      <a:lnTo>
                        <a:pt x="96" y="10"/>
                      </a:lnTo>
                      <a:lnTo>
                        <a:pt x="91" y="1"/>
                      </a:lnTo>
                      <a:lnTo>
                        <a:pt x="81" y="0"/>
                      </a:lnTo>
                      <a:lnTo>
                        <a:pt x="59" y="0"/>
                      </a:lnTo>
                      <a:lnTo>
                        <a:pt x="49" y="4"/>
                      </a:lnTo>
                      <a:lnTo>
                        <a:pt x="39" y="14"/>
                      </a:lnTo>
                      <a:lnTo>
                        <a:pt x="33" y="17"/>
                      </a:lnTo>
                      <a:lnTo>
                        <a:pt x="23" y="11"/>
                      </a:lnTo>
                      <a:lnTo>
                        <a:pt x="12" y="20"/>
                      </a:lnTo>
                      <a:lnTo>
                        <a:pt x="1" y="26"/>
                      </a:lnTo>
                      <a:lnTo>
                        <a:pt x="0" y="49"/>
                      </a:lnTo>
                      <a:lnTo>
                        <a:pt x="0" y="55"/>
                      </a:lnTo>
                      <a:lnTo>
                        <a:pt x="3" y="64"/>
                      </a:lnTo>
                      <a:lnTo>
                        <a:pt x="3" y="74"/>
                      </a:lnTo>
                      <a:lnTo>
                        <a:pt x="12" y="92"/>
                      </a:lnTo>
                      <a:lnTo>
                        <a:pt x="17" y="100"/>
                      </a:lnTo>
                      <a:lnTo>
                        <a:pt x="19" y="102"/>
                      </a:lnTo>
                      <a:lnTo>
                        <a:pt x="28" y="108"/>
                      </a:lnTo>
                      <a:lnTo>
                        <a:pt x="34" y="117"/>
                      </a:lnTo>
                      <a:lnTo>
                        <a:pt x="38" y="127"/>
                      </a:lnTo>
                      <a:lnTo>
                        <a:pt x="44" y="134"/>
                      </a:lnTo>
                      <a:lnTo>
                        <a:pt x="46" y="139"/>
                      </a:lnTo>
                      <a:lnTo>
                        <a:pt x="55" y="150"/>
                      </a:lnTo>
                      <a:lnTo>
                        <a:pt x="56" y="157"/>
                      </a:lnTo>
                      <a:lnTo>
                        <a:pt x="62" y="168"/>
                      </a:lnTo>
                      <a:lnTo>
                        <a:pt x="65" y="176"/>
                      </a:lnTo>
                      <a:lnTo>
                        <a:pt x="81" y="202"/>
                      </a:lnTo>
                      <a:lnTo>
                        <a:pt x="82" y="209"/>
                      </a:lnTo>
                      <a:lnTo>
                        <a:pt x="86" y="215"/>
                      </a:lnTo>
                      <a:lnTo>
                        <a:pt x="88" y="224"/>
                      </a:lnTo>
                      <a:lnTo>
                        <a:pt x="96" y="238"/>
                      </a:lnTo>
                      <a:lnTo>
                        <a:pt x="110" y="263"/>
                      </a:lnTo>
                      <a:lnTo>
                        <a:pt x="116" y="273"/>
                      </a:lnTo>
                      <a:lnTo>
                        <a:pt x="118" y="278"/>
                      </a:lnTo>
                      <a:lnTo>
                        <a:pt x="121" y="288"/>
                      </a:lnTo>
                      <a:lnTo>
                        <a:pt x="141" y="312"/>
                      </a:lnTo>
                      <a:lnTo>
                        <a:pt x="150" y="331"/>
                      </a:lnTo>
                      <a:lnTo>
                        <a:pt x="151" y="334"/>
                      </a:lnTo>
                      <a:lnTo>
                        <a:pt x="152" y="350"/>
                      </a:lnTo>
                      <a:lnTo>
                        <a:pt x="151" y="369"/>
                      </a:lnTo>
                      <a:lnTo>
                        <a:pt x="152" y="406"/>
                      </a:lnTo>
                      <a:lnTo>
                        <a:pt x="151" y="424"/>
                      </a:lnTo>
                      <a:lnTo>
                        <a:pt x="153" y="435"/>
                      </a:lnTo>
                      <a:lnTo>
                        <a:pt x="157" y="445"/>
                      </a:lnTo>
                      <a:lnTo>
                        <a:pt x="162" y="458"/>
                      </a:lnTo>
                      <a:lnTo>
                        <a:pt x="172" y="477"/>
                      </a:lnTo>
                      <a:lnTo>
                        <a:pt x="173" y="484"/>
                      </a:lnTo>
                      <a:lnTo>
                        <a:pt x="171" y="498"/>
                      </a:lnTo>
                      <a:lnTo>
                        <a:pt x="172" y="521"/>
                      </a:lnTo>
                      <a:lnTo>
                        <a:pt x="174" y="531"/>
                      </a:lnTo>
                      <a:lnTo>
                        <a:pt x="182" y="546"/>
                      </a:lnTo>
                      <a:lnTo>
                        <a:pt x="179" y="555"/>
                      </a:lnTo>
                      <a:lnTo>
                        <a:pt x="182" y="559"/>
                      </a:lnTo>
                      <a:lnTo>
                        <a:pt x="185" y="569"/>
                      </a:lnTo>
                      <a:lnTo>
                        <a:pt x="188" y="589"/>
                      </a:lnTo>
                      <a:lnTo>
                        <a:pt x="191" y="600"/>
                      </a:lnTo>
                      <a:lnTo>
                        <a:pt x="194" y="622"/>
                      </a:lnTo>
                      <a:lnTo>
                        <a:pt x="214" y="646"/>
                      </a:lnTo>
                      <a:lnTo>
                        <a:pt x="222" y="665"/>
                      </a:lnTo>
                      <a:lnTo>
                        <a:pt x="233" y="676"/>
                      </a:lnTo>
                      <a:lnTo>
                        <a:pt x="243" y="683"/>
                      </a:lnTo>
                      <a:lnTo>
                        <a:pt x="256" y="698"/>
                      </a:lnTo>
                      <a:lnTo>
                        <a:pt x="261" y="698"/>
                      </a:lnTo>
                      <a:lnTo>
                        <a:pt x="264" y="700"/>
                      </a:lnTo>
                      <a:lnTo>
                        <a:pt x="269" y="699"/>
                      </a:lnTo>
                      <a:lnTo>
                        <a:pt x="272" y="697"/>
                      </a:lnTo>
                      <a:lnTo>
                        <a:pt x="279" y="689"/>
                      </a:lnTo>
                      <a:lnTo>
                        <a:pt x="285" y="678"/>
                      </a:lnTo>
                      <a:lnTo>
                        <a:pt x="297" y="677"/>
                      </a:lnTo>
                      <a:lnTo>
                        <a:pt x="323" y="695"/>
                      </a:lnTo>
                      <a:lnTo>
                        <a:pt x="323" y="708"/>
                      </a:lnTo>
                      <a:lnTo>
                        <a:pt x="334" y="720"/>
                      </a:lnTo>
                      <a:lnTo>
                        <a:pt x="350" y="722"/>
                      </a:lnTo>
                      <a:lnTo>
                        <a:pt x="365" y="717"/>
                      </a:lnTo>
                      <a:lnTo>
                        <a:pt x="384" y="717"/>
                      </a:lnTo>
                      <a:lnTo>
                        <a:pt x="393" y="720"/>
                      </a:lnTo>
                      <a:lnTo>
                        <a:pt x="405" y="720"/>
                      </a:lnTo>
                      <a:lnTo>
                        <a:pt x="421" y="705"/>
                      </a:lnTo>
                      <a:lnTo>
                        <a:pt x="435" y="695"/>
                      </a:lnTo>
                      <a:lnTo>
                        <a:pt x="446" y="693"/>
                      </a:lnTo>
                      <a:lnTo>
                        <a:pt x="452" y="689"/>
                      </a:lnTo>
                      <a:lnTo>
                        <a:pt x="452" y="633"/>
                      </a:lnTo>
                      <a:lnTo>
                        <a:pt x="452" y="574"/>
                      </a:lnTo>
                      <a:lnTo>
                        <a:pt x="452" y="515"/>
                      </a:lnTo>
                      <a:lnTo>
                        <a:pt x="452" y="460"/>
                      </a:lnTo>
                      <a:lnTo>
                        <a:pt x="452" y="407"/>
                      </a:lnTo>
                      <a:lnTo>
                        <a:pt x="452" y="349"/>
                      </a:lnTo>
                      <a:lnTo>
                        <a:pt x="452" y="295"/>
                      </a:lnTo>
                      <a:lnTo>
                        <a:pt x="507" y="295"/>
                      </a:lnTo>
                      <a:lnTo>
                        <a:pt x="507" y="257"/>
                      </a:lnTo>
                      <a:lnTo>
                        <a:pt x="507" y="200"/>
                      </a:lnTo>
                      <a:lnTo>
                        <a:pt x="507" y="144"/>
                      </a:lnTo>
                      <a:lnTo>
                        <a:pt x="507" y="91"/>
                      </a:lnTo>
                      <a:lnTo>
                        <a:pt x="512" y="86"/>
                      </a:lnTo>
                      <a:lnTo>
                        <a:pt x="592" y="71"/>
                      </a:lnTo>
                      <a:lnTo>
                        <a:pt x="609" y="68"/>
                      </a:lnTo>
                      <a:lnTo>
                        <a:pt x="615" y="68"/>
                      </a:lnTo>
                      <a:lnTo>
                        <a:pt x="632" y="69"/>
                      </a:lnTo>
                      <a:lnTo>
                        <a:pt x="643" y="73"/>
                      </a:lnTo>
                      <a:lnTo>
                        <a:pt x="650" y="85"/>
                      </a:lnTo>
                      <a:lnTo>
                        <a:pt x="653" y="100"/>
                      </a:lnTo>
                      <a:lnTo>
                        <a:pt x="659" y="92"/>
                      </a:lnTo>
                      <a:lnTo>
                        <a:pt x="668" y="81"/>
                      </a:lnTo>
                      <a:lnTo>
                        <a:pt x="684" y="69"/>
                      </a:lnTo>
                      <a:lnTo>
                        <a:pt x="711" y="63"/>
                      </a:lnTo>
                      <a:lnTo>
                        <a:pt x="716" y="57"/>
                      </a:lnTo>
                      <a:lnTo>
                        <a:pt x="723" y="52"/>
                      </a:lnTo>
                      <a:lnTo>
                        <a:pt x="734" y="51"/>
                      </a:lnTo>
                      <a:lnTo>
                        <a:pt x="727" y="38"/>
                      </a:lnTo>
                      <a:lnTo>
                        <a:pt x="723" y="35"/>
                      </a:lnTo>
                      <a:lnTo>
                        <a:pt x="709" y="32"/>
                      </a:lnTo>
                      <a:lnTo>
                        <a:pt x="688" y="32"/>
                      </a:lnTo>
                      <a:lnTo>
                        <a:pt x="685" y="28"/>
                      </a:lnTo>
                      <a:lnTo>
                        <a:pt x="642" y="39"/>
                      </a:lnTo>
                      <a:lnTo>
                        <a:pt x="635" y="41"/>
                      </a:lnTo>
                      <a:lnTo>
                        <a:pt x="632" y="43"/>
                      </a:lnTo>
                      <a:lnTo>
                        <a:pt x="621" y="46"/>
                      </a:lnTo>
                      <a:lnTo>
                        <a:pt x="546" y="65"/>
                      </a:lnTo>
                      <a:lnTo>
                        <a:pt x="538" y="66"/>
                      </a:lnTo>
                      <a:lnTo>
                        <a:pt x="534" y="64"/>
                      </a:lnTo>
                      <a:lnTo>
                        <a:pt x="522" y="63"/>
                      </a:lnTo>
                      <a:lnTo>
                        <a:pt x="510" y="59"/>
                      </a:lnTo>
                      <a:lnTo>
                        <a:pt x="494" y="58"/>
                      </a:lnTo>
                      <a:lnTo>
                        <a:pt x="460" y="51"/>
                      </a:lnTo>
                      <a:lnTo>
                        <a:pt x="433" y="51"/>
                      </a:lnTo>
                      <a:lnTo>
                        <a:pt x="414" y="53"/>
                      </a:lnTo>
                      <a:lnTo>
                        <a:pt x="405" y="53"/>
                      </a:lnTo>
                      <a:lnTo>
                        <a:pt x="388" y="47"/>
                      </a:lnTo>
                      <a:lnTo>
                        <a:pt x="382" y="37"/>
                      </a:lnTo>
                      <a:lnTo>
                        <a:pt x="366" y="26"/>
                      </a:lnTo>
                      <a:lnTo>
                        <a:pt x="346" y="2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44" name="Freeform 32"/>
                <p:cNvSpPr>
                  <a:spLocks noChangeAspect="1"/>
                </p:cNvSpPr>
                <p:nvPr/>
              </p:nvSpPr>
              <p:spPr bwMode="gray">
                <a:xfrm>
                  <a:off x="5282405" y="3875434"/>
                  <a:ext cx="185738" cy="296863"/>
                </a:xfrm>
                <a:custGeom>
                  <a:avLst/>
                  <a:gdLst/>
                  <a:ahLst/>
                  <a:cxnLst>
                    <a:cxn ang="0">
                      <a:pos x="584" y="10"/>
                    </a:cxn>
                    <a:cxn ang="0">
                      <a:pos x="570" y="56"/>
                    </a:cxn>
                    <a:cxn ang="0">
                      <a:pos x="572" y="128"/>
                    </a:cxn>
                    <a:cxn ang="0">
                      <a:pos x="569" y="176"/>
                    </a:cxn>
                    <a:cxn ang="0">
                      <a:pos x="578" y="205"/>
                    </a:cxn>
                    <a:cxn ang="0">
                      <a:pos x="585" y="224"/>
                    </a:cxn>
                    <a:cxn ang="0">
                      <a:pos x="568" y="263"/>
                    </a:cxn>
                    <a:cxn ang="0">
                      <a:pos x="564" y="285"/>
                    </a:cxn>
                    <a:cxn ang="0">
                      <a:pos x="532" y="328"/>
                    </a:cxn>
                    <a:cxn ang="0">
                      <a:pos x="497" y="355"/>
                    </a:cxn>
                    <a:cxn ang="0">
                      <a:pos x="447" y="378"/>
                    </a:cxn>
                    <a:cxn ang="0">
                      <a:pos x="368" y="434"/>
                    </a:cxn>
                    <a:cxn ang="0">
                      <a:pos x="345" y="462"/>
                    </a:cxn>
                    <a:cxn ang="0">
                      <a:pos x="323" y="477"/>
                    </a:cxn>
                    <a:cxn ang="0">
                      <a:pos x="273" y="521"/>
                    </a:cxn>
                    <a:cxn ang="0">
                      <a:pos x="253" y="572"/>
                    </a:cxn>
                    <a:cxn ang="0">
                      <a:pos x="273" y="598"/>
                    </a:cxn>
                    <a:cxn ang="0">
                      <a:pos x="289" y="667"/>
                    </a:cxn>
                    <a:cxn ang="0">
                      <a:pos x="295" y="725"/>
                    </a:cxn>
                    <a:cxn ang="0">
                      <a:pos x="295" y="764"/>
                    </a:cxn>
                    <a:cxn ang="0">
                      <a:pos x="273" y="811"/>
                    </a:cxn>
                    <a:cxn ang="0">
                      <a:pos x="192" y="843"/>
                    </a:cxn>
                    <a:cxn ang="0">
                      <a:pos x="156" y="863"/>
                    </a:cxn>
                    <a:cxn ang="0">
                      <a:pos x="134" y="893"/>
                    </a:cxn>
                    <a:cxn ang="0">
                      <a:pos x="158" y="899"/>
                    </a:cxn>
                    <a:cxn ang="0">
                      <a:pos x="110" y="908"/>
                    </a:cxn>
                    <a:cxn ang="0">
                      <a:pos x="92" y="742"/>
                    </a:cxn>
                    <a:cxn ang="0">
                      <a:pos x="85" y="673"/>
                    </a:cxn>
                    <a:cxn ang="0">
                      <a:pos x="113" y="636"/>
                    </a:cxn>
                    <a:cxn ang="0">
                      <a:pos x="153" y="508"/>
                    </a:cxn>
                    <a:cxn ang="0">
                      <a:pos x="158" y="451"/>
                    </a:cxn>
                    <a:cxn ang="0">
                      <a:pos x="158" y="367"/>
                    </a:cxn>
                    <a:cxn ang="0">
                      <a:pos x="113" y="323"/>
                    </a:cxn>
                    <a:cxn ang="0">
                      <a:pos x="33" y="305"/>
                    </a:cxn>
                    <a:cxn ang="0">
                      <a:pos x="8" y="269"/>
                    </a:cxn>
                    <a:cxn ang="0">
                      <a:pos x="175" y="198"/>
                    </a:cxn>
                    <a:cxn ang="0">
                      <a:pos x="202" y="226"/>
                    </a:cxn>
                    <a:cxn ang="0">
                      <a:pos x="247" y="226"/>
                    </a:cxn>
                    <a:cxn ang="0">
                      <a:pos x="251" y="273"/>
                    </a:cxn>
                    <a:cxn ang="0">
                      <a:pos x="236" y="302"/>
                    </a:cxn>
                    <a:cxn ang="0">
                      <a:pos x="252" y="327"/>
                    </a:cxn>
                    <a:cxn ang="0">
                      <a:pos x="272" y="350"/>
                    </a:cxn>
                    <a:cxn ang="0">
                      <a:pos x="278" y="366"/>
                    </a:cxn>
                    <a:cxn ang="0">
                      <a:pos x="291" y="357"/>
                    </a:cxn>
                    <a:cxn ang="0">
                      <a:pos x="287" y="337"/>
                    </a:cxn>
                    <a:cxn ang="0">
                      <a:pos x="304" y="314"/>
                    </a:cxn>
                    <a:cxn ang="0">
                      <a:pos x="321" y="284"/>
                    </a:cxn>
                    <a:cxn ang="0">
                      <a:pos x="326" y="244"/>
                    </a:cxn>
                    <a:cxn ang="0">
                      <a:pos x="299" y="203"/>
                    </a:cxn>
                    <a:cxn ang="0">
                      <a:pos x="266" y="167"/>
                    </a:cxn>
                    <a:cxn ang="0">
                      <a:pos x="262" y="123"/>
                    </a:cxn>
                    <a:cxn ang="0">
                      <a:pos x="269" y="76"/>
                    </a:cxn>
                    <a:cxn ang="0">
                      <a:pos x="323" y="53"/>
                    </a:cxn>
                    <a:cxn ang="0">
                      <a:pos x="349" y="65"/>
                    </a:cxn>
                    <a:cxn ang="0">
                      <a:pos x="381" y="56"/>
                    </a:cxn>
                    <a:cxn ang="0">
                      <a:pos x="436" y="43"/>
                    </a:cxn>
                    <a:cxn ang="0">
                      <a:pos x="482" y="45"/>
                    </a:cxn>
                    <a:cxn ang="0">
                      <a:pos x="547" y="25"/>
                    </a:cxn>
                  </a:cxnLst>
                  <a:rect l="0" t="0" r="r" b="b"/>
                  <a:pathLst>
                    <a:path w="586" h="937">
                      <a:moveTo>
                        <a:pt x="580" y="0"/>
                      </a:moveTo>
                      <a:lnTo>
                        <a:pt x="584" y="2"/>
                      </a:lnTo>
                      <a:lnTo>
                        <a:pt x="586" y="7"/>
                      </a:lnTo>
                      <a:lnTo>
                        <a:pt x="584" y="10"/>
                      </a:lnTo>
                      <a:lnTo>
                        <a:pt x="585" y="27"/>
                      </a:lnTo>
                      <a:lnTo>
                        <a:pt x="583" y="33"/>
                      </a:lnTo>
                      <a:lnTo>
                        <a:pt x="578" y="42"/>
                      </a:lnTo>
                      <a:lnTo>
                        <a:pt x="570" y="56"/>
                      </a:lnTo>
                      <a:lnTo>
                        <a:pt x="567" y="70"/>
                      </a:lnTo>
                      <a:lnTo>
                        <a:pt x="568" y="95"/>
                      </a:lnTo>
                      <a:lnTo>
                        <a:pt x="570" y="113"/>
                      </a:lnTo>
                      <a:lnTo>
                        <a:pt x="572" y="128"/>
                      </a:lnTo>
                      <a:lnTo>
                        <a:pt x="565" y="133"/>
                      </a:lnTo>
                      <a:lnTo>
                        <a:pt x="568" y="142"/>
                      </a:lnTo>
                      <a:lnTo>
                        <a:pt x="570" y="142"/>
                      </a:lnTo>
                      <a:lnTo>
                        <a:pt x="569" y="176"/>
                      </a:lnTo>
                      <a:lnTo>
                        <a:pt x="572" y="196"/>
                      </a:lnTo>
                      <a:lnTo>
                        <a:pt x="570" y="205"/>
                      </a:lnTo>
                      <a:lnTo>
                        <a:pt x="574" y="208"/>
                      </a:lnTo>
                      <a:lnTo>
                        <a:pt x="578" y="205"/>
                      </a:lnTo>
                      <a:lnTo>
                        <a:pt x="581" y="212"/>
                      </a:lnTo>
                      <a:lnTo>
                        <a:pt x="575" y="220"/>
                      </a:lnTo>
                      <a:lnTo>
                        <a:pt x="580" y="220"/>
                      </a:lnTo>
                      <a:lnTo>
                        <a:pt x="585" y="224"/>
                      </a:lnTo>
                      <a:lnTo>
                        <a:pt x="585" y="232"/>
                      </a:lnTo>
                      <a:lnTo>
                        <a:pt x="580" y="242"/>
                      </a:lnTo>
                      <a:lnTo>
                        <a:pt x="576" y="253"/>
                      </a:lnTo>
                      <a:lnTo>
                        <a:pt x="568" y="263"/>
                      </a:lnTo>
                      <a:lnTo>
                        <a:pt x="575" y="265"/>
                      </a:lnTo>
                      <a:lnTo>
                        <a:pt x="574" y="274"/>
                      </a:lnTo>
                      <a:lnTo>
                        <a:pt x="573" y="280"/>
                      </a:lnTo>
                      <a:lnTo>
                        <a:pt x="564" y="285"/>
                      </a:lnTo>
                      <a:lnTo>
                        <a:pt x="547" y="305"/>
                      </a:lnTo>
                      <a:lnTo>
                        <a:pt x="543" y="313"/>
                      </a:lnTo>
                      <a:lnTo>
                        <a:pt x="526" y="323"/>
                      </a:lnTo>
                      <a:lnTo>
                        <a:pt x="532" y="328"/>
                      </a:lnTo>
                      <a:lnTo>
                        <a:pt x="527" y="337"/>
                      </a:lnTo>
                      <a:lnTo>
                        <a:pt x="517" y="344"/>
                      </a:lnTo>
                      <a:lnTo>
                        <a:pt x="505" y="351"/>
                      </a:lnTo>
                      <a:lnTo>
                        <a:pt x="497" y="355"/>
                      </a:lnTo>
                      <a:lnTo>
                        <a:pt x="490" y="366"/>
                      </a:lnTo>
                      <a:lnTo>
                        <a:pt x="477" y="373"/>
                      </a:lnTo>
                      <a:lnTo>
                        <a:pt x="460" y="373"/>
                      </a:lnTo>
                      <a:lnTo>
                        <a:pt x="447" y="378"/>
                      </a:lnTo>
                      <a:lnTo>
                        <a:pt x="403" y="398"/>
                      </a:lnTo>
                      <a:lnTo>
                        <a:pt x="375" y="420"/>
                      </a:lnTo>
                      <a:lnTo>
                        <a:pt x="373" y="430"/>
                      </a:lnTo>
                      <a:lnTo>
                        <a:pt x="368" y="434"/>
                      </a:lnTo>
                      <a:lnTo>
                        <a:pt x="360" y="435"/>
                      </a:lnTo>
                      <a:lnTo>
                        <a:pt x="355" y="436"/>
                      </a:lnTo>
                      <a:lnTo>
                        <a:pt x="361" y="442"/>
                      </a:lnTo>
                      <a:lnTo>
                        <a:pt x="345" y="462"/>
                      </a:lnTo>
                      <a:lnTo>
                        <a:pt x="338" y="473"/>
                      </a:lnTo>
                      <a:lnTo>
                        <a:pt x="333" y="470"/>
                      </a:lnTo>
                      <a:lnTo>
                        <a:pt x="330" y="461"/>
                      </a:lnTo>
                      <a:lnTo>
                        <a:pt x="323" y="477"/>
                      </a:lnTo>
                      <a:lnTo>
                        <a:pt x="315" y="480"/>
                      </a:lnTo>
                      <a:lnTo>
                        <a:pt x="305" y="493"/>
                      </a:lnTo>
                      <a:lnTo>
                        <a:pt x="287" y="512"/>
                      </a:lnTo>
                      <a:lnTo>
                        <a:pt x="273" y="521"/>
                      </a:lnTo>
                      <a:lnTo>
                        <a:pt x="266" y="529"/>
                      </a:lnTo>
                      <a:lnTo>
                        <a:pt x="255" y="533"/>
                      </a:lnTo>
                      <a:lnTo>
                        <a:pt x="252" y="563"/>
                      </a:lnTo>
                      <a:lnTo>
                        <a:pt x="253" y="572"/>
                      </a:lnTo>
                      <a:lnTo>
                        <a:pt x="267" y="582"/>
                      </a:lnTo>
                      <a:lnTo>
                        <a:pt x="271" y="588"/>
                      </a:lnTo>
                      <a:lnTo>
                        <a:pt x="272" y="597"/>
                      </a:lnTo>
                      <a:lnTo>
                        <a:pt x="273" y="598"/>
                      </a:lnTo>
                      <a:lnTo>
                        <a:pt x="274" y="608"/>
                      </a:lnTo>
                      <a:lnTo>
                        <a:pt x="287" y="642"/>
                      </a:lnTo>
                      <a:lnTo>
                        <a:pt x="288" y="662"/>
                      </a:lnTo>
                      <a:lnTo>
                        <a:pt x="289" y="667"/>
                      </a:lnTo>
                      <a:lnTo>
                        <a:pt x="295" y="662"/>
                      </a:lnTo>
                      <a:lnTo>
                        <a:pt x="299" y="666"/>
                      </a:lnTo>
                      <a:lnTo>
                        <a:pt x="299" y="688"/>
                      </a:lnTo>
                      <a:lnTo>
                        <a:pt x="295" y="725"/>
                      </a:lnTo>
                      <a:lnTo>
                        <a:pt x="283" y="771"/>
                      </a:lnTo>
                      <a:lnTo>
                        <a:pt x="285" y="782"/>
                      </a:lnTo>
                      <a:lnTo>
                        <a:pt x="289" y="774"/>
                      </a:lnTo>
                      <a:lnTo>
                        <a:pt x="295" y="764"/>
                      </a:lnTo>
                      <a:lnTo>
                        <a:pt x="295" y="768"/>
                      </a:lnTo>
                      <a:lnTo>
                        <a:pt x="293" y="781"/>
                      </a:lnTo>
                      <a:lnTo>
                        <a:pt x="288" y="792"/>
                      </a:lnTo>
                      <a:lnTo>
                        <a:pt x="273" y="811"/>
                      </a:lnTo>
                      <a:lnTo>
                        <a:pt x="258" y="822"/>
                      </a:lnTo>
                      <a:lnTo>
                        <a:pt x="240" y="829"/>
                      </a:lnTo>
                      <a:lnTo>
                        <a:pt x="228" y="830"/>
                      </a:lnTo>
                      <a:lnTo>
                        <a:pt x="192" y="843"/>
                      </a:lnTo>
                      <a:lnTo>
                        <a:pt x="183" y="849"/>
                      </a:lnTo>
                      <a:lnTo>
                        <a:pt x="176" y="855"/>
                      </a:lnTo>
                      <a:lnTo>
                        <a:pt x="166" y="861"/>
                      </a:lnTo>
                      <a:lnTo>
                        <a:pt x="156" y="863"/>
                      </a:lnTo>
                      <a:lnTo>
                        <a:pt x="151" y="868"/>
                      </a:lnTo>
                      <a:lnTo>
                        <a:pt x="144" y="881"/>
                      </a:lnTo>
                      <a:lnTo>
                        <a:pt x="135" y="893"/>
                      </a:lnTo>
                      <a:lnTo>
                        <a:pt x="134" y="893"/>
                      </a:lnTo>
                      <a:lnTo>
                        <a:pt x="142" y="900"/>
                      </a:lnTo>
                      <a:lnTo>
                        <a:pt x="148" y="910"/>
                      </a:lnTo>
                      <a:lnTo>
                        <a:pt x="154" y="905"/>
                      </a:lnTo>
                      <a:lnTo>
                        <a:pt x="158" y="899"/>
                      </a:lnTo>
                      <a:lnTo>
                        <a:pt x="154" y="937"/>
                      </a:lnTo>
                      <a:lnTo>
                        <a:pt x="148" y="936"/>
                      </a:lnTo>
                      <a:lnTo>
                        <a:pt x="112" y="936"/>
                      </a:lnTo>
                      <a:lnTo>
                        <a:pt x="110" y="908"/>
                      </a:lnTo>
                      <a:lnTo>
                        <a:pt x="110" y="887"/>
                      </a:lnTo>
                      <a:lnTo>
                        <a:pt x="108" y="879"/>
                      </a:lnTo>
                      <a:lnTo>
                        <a:pt x="105" y="786"/>
                      </a:lnTo>
                      <a:lnTo>
                        <a:pt x="92" y="742"/>
                      </a:lnTo>
                      <a:lnTo>
                        <a:pt x="86" y="710"/>
                      </a:lnTo>
                      <a:lnTo>
                        <a:pt x="84" y="689"/>
                      </a:lnTo>
                      <a:lnTo>
                        <a:pt x="85" y="688"/>
                      </a:lnTo>
                      <a:lnTo>
                        <a:pt x="85" y="673"/>
                      </a:lnTo>
                      <a:lnTo>
                        <a:pt x="89" y="661"/>
                      </a:lnTo>
                      <a:lnTo>
                        <a:pt x="95" y="651"/>
                      </a:lnTo>
                      <a:lnTo>
                        <a:pt x="106" y="644"/>
                      </a:lnTo>
                      <a:lnTo>
                        <a:pt x="113" y="636"/>
                      </a:lnTo>
                      <a:lnTo>
                        <a:pt x="132" y="602"/>
                      </a:lnTo>
                      <a:lnTo>
                        <a:pt x="139" y="571"/>
                      </a:lnTo>
                      <a:lnTo>
                        <a:pt x="156" y="535"/>
                      </a:lnTo>
                      <a:lnTo>
                        <a:pt x="153" y="508"/>
                      </a:lnTo>
                      <a:lnTo>
                        <a:pt x="148" y="495"/>
                      </a:lnTo>
                      <a:lnTo>
                        <a:pt x="146" y="478"/>
                      </a:lnTo>
                      <a:lnTo>
                        <a:pt x="156" y="459"/>
                      </a:lnTo>
                      <a:lnTo>
                        <a:pt x="158" y="451"/>
                      </a:lnTo>
                      <a:lnTo>
                        <a:pt x="162" y="435"/>
                      </a:lnTo>
                      <a:lnTo>
                        <a:pt x="161" y="424"/>
                      </a:lnTo>
                      <a:lnTo>
                        <a:pt x="162" y="389"/>
                      </a:lnTo>
                      <a:lnTo>
                        <a:pt x="158" y="367"/>
                      </a:lnTo>
                      <a:lnTo>
                        <a:pt x="154" y="357"/>
                      </a:lnTo>
                      <a:lnTo>
                        <a:pt x="153" y="344"/>
                      </a:lnTo>
                      <a:lnTo>
                        <a:pt x="144" y="334"/>
                      </a:lnTo>
                      <a:lnTo>
                        <a:pt x="113" y="323"/>
                      </a:lnTo>
                      <a:lnTo>
                        <a:pt x="85" y="311"/>
                      </a:lnTo>
                      <a:lnTo>
                        <a:pt x="70" y="307"/>
                      </a:lnTo>
                      <a:lnTo>
                        <a:pt x="56" y="303"/>
                      </a:lnTo>
                      <a:lnTo>
                        <a:pt x="33" y="305"/>
                      </a:lnTo>
                      <a:lnTo>
                        <a:pt x="15" y="303"/>
                      </a:lnTo>
                      <a:lnTo>
                        <a:pt x="15" y="284"/>
                      </a:lnTo>
                      <a:lnTo>
                        <a:pt x="10" y="281"/>
                      </a:lnTo>
                      <a:lnTo>
                        <a:pt x="8" y="269"/>
                      </a:lnTo>
                      <a:lnTo>
                        <a:pt x="0" y="253"/>
                      </a:lnTo>
                      <a:lnTo>
                        <a:pt x="165" y="196"/>
                      </a:lnTo>
                      <a:lnTo>
                        <a:pt x="174" y="195"/>
                      </a:lnTo>
                      <a:lnTo>
                        <a:pt x="175" y="198"/>
                      </a:lnTo>
                      <a:lnTo>
                        <a:pt x="181" y="200"/>
                      </a:lnTo>
                      <a:lnTo>
                        <a:pt x="188" y="216"/>
                      </a:lnTo>
                      <a:lnTo>
                        <a:pt x="198" y="226"/>
                      </a:lnTo>
                      <a:lnTo>
                        <a:pt x="202" y="226"/>
                      </a:lnTo>
                      <a:lnTo>
                        <a:pt x="210" y="224"/>
                      </a:lnTo>
                      <a:lnTo>
                        <a:pt x="240" y="220"/>
                      </a:lnTo>
                      <a:lnTo>
                        <a:pt x="244" y="221"/>
                      </a:lnTo>
                      <a:lnTo>
                        <a:pt x="247" y="226"/>
                      </a:lnTo>
                      <a:lnTo>
                        <a:pt x="251" y="239"/>
                      </a:lnTo>
                      <a:lnTo>
                        <a:pt x="252" y="247"/>
                      </a:lnTo>
                      <a:lnTo>
                        <a:pt x="253" y="265"/>
                      </a:lnTo>
                      <a:lnTo>
                        <a:pt x="251" y="273"/>
                      </a:lnTo>
                      <a:lnTo>
                        <a:pt x="245" y="280"/>
                      </a:lnTo>
                      <a:lnTo>
                        <a:pt x="246" y="286"/>
                      </a:lnTo>
                      <a:lnTo>
                        <a:pt x="240" y="291"/>
                      </a:lnTo>
                      <a:lnTo>
                        <a:pt x="236" y="302"/>
                      </a:lnTo>
                      <a:lnTo>
                        <a:pt x="240" y="306"/>
                      </a:lnTo>
                      <a:lnTo>
                        <a:pt x="245" y="322"/>
                      </a:lnTo>
                      <a:lnTo>
                        <a:pt x="248" y="325"/>
                      </a:lnTo>
                      <a:lnTo>
                        <a:pt x="252" y="327"/>
                      </a:lnTo>
                      <a:lnTo>
                        <a:pt x="255" y="332"/>
                      </a:lnTo>
                      <a:lnTo>
                        <a:pt x="263" y="341"/>
                      </a:lnTo>
                      <a:lnTo>
                        <a:pt x="268" y="348"/>
                      </a:lnTo>
                      <a:lnTo>
                        <a:pt x="272" y="350"/>
                      </a:lnTo>
                      <a:lnTo>
                        <a:pt x="279" y="351"/>
                      </a:lnTo>
                      <a:lnTo>
                        <a:pt x="283" y="356"/>
                      </a:lnTo>
                      <a:lnTo>
                        <a:pt x="283" y="360"/>
                      </a:lnTo>
                      <a:lnTo>
                        <a:pt x="278" y="366"/>
                      </a:lnTo>
                      <a:lnTo>
                        <a:pt x="279" y="368"/>
                      </a:lnTo>
                      <a:lnTo>
                        <a:pt x="291" y="368"/>
                      </a:lnTo>
                      <a:lnTo>
                        <a:pt x="293" y="367"/>
                      </a:lnTo>
                      <a:lnTo>
                        <a:pt x="291" y="357"/>
                      </a:lnTo>
                      <a:lnTo>
                        <a:pt x="293" y="351"/>
                      </a:lnTo>
                      <a:lnTo>
                        <a:pt x="290" y="346"/>
                      </a:lnTo>
                      <a:lnTo>
                        <a:pt x="287" y="343"/>
                      </a:lnTo>
                      <a:lnTo>
                        <a:pt x="287" y="337"/>
                      </a:lnTo>
                      <a:lnTo>
                        <a:pt x="290" y="329"/>
                      </a:lnTo>
                      <a:lnTo>
                        <a:pt x="290" y="325"/>
                      </a:lnTo>
                      <a:lnTo>
                        <a:pt x="291" y="322"/>
                      </a:lnTo>
                      <a:lnTo>
                        <a:pt x="304" y="314"/>
                      </a:lnTo>
                      <a:lnTo>
                        <a:pt x="310" y="313"/>
                      </a:lnTo>
                      <a:lnTo>
                        <a:pt x="316" y="311"/>
                      </a:lnTo>
                      <a:lnTo>
                        <a:pt x="320" y="305"/>
                      </a:lnTo>
                      <a:lnTo>
                        <a:pt x="321" y="284"/>
                      </a:lnTo>
                      <a:lnTo>
                        <a:pt x="323" y="276"/>
                      </a:lnTo>
                      <a:lnTo>
                        <a:pt x="320" y="262"/>
                      </a:lnTo>
                      <a:lnTo>
                        <a:pt x="323" y="252"/>
                      </a:lnTo>
                      <a:lnTo>
                        <a:pt x="326" y="244"/>
                      </a:lnTo>
                      <a:lnTo>
                        <a:pt x="323" y="232"/>
                      </a:lnTo>
                      <a:lnTo>
                        <a:pt x="318" y="225"/>
                      </a:lnTo>
                      <a:lnTo>
                        <a:pt x="305" y="212"/>
                      </a:lnTo>
                      <a:lnTo>
                        <a:pt x="299" y="203"/>
                      </a:lnTo>
                      <a:lnTo>
                        <a:pt x="284" y="184"/>
                      </a:lnTo>
                      <a:lnTo>
                        <a:pt x="274" y="177"/>
                      </a:lnTo>
                      <a:lnTo>
                        <a:pt x="267" y="167"/>
                      </a:lnTo>
                      <a:lnTo>
                        <a:pt x="266" y="167"/>
                      </a:lnTo>
                      <a:lnTo>
                        <a:pt x="263" y="156"/>
                      </a:lnTo>
                      <a:lnTo>
                        <a:pt x="263" y="146"/>
                      </a:lnTo>
                      <a:lnTo>
                        <a:pt x="262" y="138"/>
                      </a:lnTo>
                      <a:lnTo>
                        <a:pt x="262" y="123"/>
                      </a:lnTo>
                      <a:lnTo>
                        <a:pt x="258" y="115"/>
                      </a:lnTo>
                      <a:lnTo>
                        <a:pt x="258" y="107"/>
                      </a:lnTo>
                      <a:lnTo>
                        <a:pt x="262" y="92"/>
                      </a:lnTo>
                      <a:lnTo>
                        <a:pt x="269" y="76"/>
                      </a:lnTo>
                      <a:lnTo>
                        <a:pt x="273" y="58"/>
                      </a:lnTo>
                      <a:lnTo>
                        <a:pt x="314" y="59"/>
                      </a:lnTo>
                      <a:lnTo>
                        <a:pt x="317" y="58"/>
                      </a:lnTo>
                      <a:lnTo>
                        <a:pt x="323" y="53"/>
                      </a:lnTo>
                      <a:lnTo>
                        <a:pt x="331" y="53"/>
                      </a:lnTo>
                      <a:lnTo>
                        <a:pt x="338" y="55"/>
                      </a:lnTo>
                      <a:lnTo>
                        <a:pt x="344" y="61"/>
                      </a:lnTo>
                      <a:lnTo>
                        <a:pt x="349" y="65"/>
                      </a:lnTo>
                      <a:lnTo>
                        <a:pt x="354" y="66"/>
                      </a:lnTo>
                      <a:lnTo>
                        <a:pt x="361" y="64"/>
                      </a:lnTo>
                      <a:lnTo>
                        <a:pt x="370" y="64"/>
                      </a:lnTo>
                      <a:lnTo>
                        <a:pt x="381" y="56"/>
                      </a:lnTo>
                      <a:lnTo>
                        <a:pt x="412" y="58"/>
                      </a:lnTo>
                      <a:lnTo>
                        <a:pt x="419" y="58"/>
                      </a:lnTo>
                      <a:lnTo>
                        <a:pt x="423" y="56"/>
                      </a:lnTo>
                      <a:lnTo>
                        <a:pt x="436" y="43"/>
                      </a:lnTo>
                      <a:lnTo>
                        <a:pt x="450" y="42"/>
                      </a:lnTo>
                      <a:lnTo>
                        <a:pt x="459" y="39"/>
                      </a:lnTo>
                      <a:lnTo>
                        <a:pt x="472" y="45"/>
                      </a:lnTo>
                      <a:lnTo>
                        <a:pt x="482" y="45"/>
                      </a:lnTo>
                      <a:lnTo>
                        <a:pt x="490" y="44"/>
                      </a:lnTo>
                      <a:lnTo>
                        <a:pt x="524" y="32"/>
                      </a:lnTo>
                      <a:lnTo>
                        <a:pt x="543" y="27"/>
                      </a:lnTo>
                      <a:lnTo>
                        <a:pt x="547" y="25"/>
                      </a:lnTo>
                      <a:lnTo>
                        <a:pt x="562" y="11"/>
                      </a:lnTo>
                      <a:lnTo>
                        <a:pt x="576" y="1"/>
                      </a:lnTo>
                      <a:lnTo>
                        <a:pt x="58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45" name="Freeform 33"/>
                <p:cNvSpPr>
                  <a:spLocks noChangeAspect="1"/>
                </p:cNvSpPr>
                <p:nvPr/>
              </p:nvSpPr>
              <p:spPr bwMode="gray">
                <a:xfrm>
                  <a:off x="5104605" y="4004022"/>
                  <a:ext cx="165100" cy="169863"/>
                </a:xfrm>
                <a:custGeom>
                  <a:avLst/>
                  <a:gdLst/>
                  <a:ahLst/>
                  <a:cxnLst>
                    <a:cxn ang="0">
                      <a:pos x="0" y="356"/>
                    </a:cxn>
                    <a:cxn ang="0">
                      <a:pos x="0" y="244"/>
                    </a:cxn>
                    <a:cxn ang="0">
                      <a:pos x="56" y="206"/>
                    </a:cxn>
                    <a:cxn ang="0">
                      <a:pos x="56" y="93"/>
                    </a:cxn>
                    <a:cxn ang="0">
                      <a:pos x="61" y="35"/>
                    </a:cxn>
                    <a:cxn ang="0">
                      <a:pos x="158" y="17"/>
                    </a:cxn>
                    <a:cxn ang="0">
                      <a:pos x="181" y="18"/>
                    </a:cxn>
                    <a:cxn ang="0">
                      <a:pos x="199" y="34"/>
                    </a:cxn>
                    <a:cxn ang="0">
                      <a:pos x="208" y="41"/>
                    </a:cxn>
                    <a:cxn ang="0">
                      <a:pos x="233" y="18"/>
                    </a:cxn>
                    <a:cxn ang="0">
                      <a:pos x="265" y="6"/>
                    </a:cxn>
                    <a:cxn ang="0">
                      <a:pos x="283" y="0"/>
                    </a:cxn>
                    <a:cxn ang="0">
                      <a:pos x="291" y="11"/>
                    </a:cxn>
                    <a:cxn ang="0">
                      <a:pos x="307" y="39"/>
                    </a:cxn>
                    <a:cxn ang="0">
                      <a:pos x="319" y="60"/>
                    </a:cxn>
                    <a:cxn ang="0">
                      <a:pos x="339" y="93"/>
                    </a:cxn>
                    <a:cxn ang="0">
                      <a:pos x="385" y="127"/>
                    </a:cxn>
                    <a:cxn ang="0">
                      <a:pos x="407" y="151"/>
                    </a:cxn>
                    <a:cxn ang="0">
                      <a:pos x="431" y="164"/>
                    </a:cxn>
                    <a:cxn ang="0">
                      <a:pos x="434" y="205"/>
                    </a:cxn>
                    <a:cxn ang="0">
                      <a:pos x="449" y="227"/>
                    </a:cxn>
                    <a:cxn ang="0">
                      <a:pos x="470" y="234"/>
                    </a:cxn>
                    <a:cxn ang="0">
                      <a:pos x="497" y="240"/>
                    </a:cxn>
                    <a:cxn ang="0">
                      <a:pos x="518" y="253"/>
                    </a:cxn>
                    <a:cxn ang="0">
                      <a:pos x="506" y="261"/>
                    </a:cxn>
                    <a:cxn ang="0">
                      <a:pos x="454" y="288"/>
                    </a:cxn>
                    <a:cxn ang="0">
                      <a:pos x="418" y="318"/>
                    </a:cxn>
                    <a:cxn ang="0">
                      <a:pos x="388" y="352"/>
                    </a:cxn>
                    <a:cxn ang="0">
                      <a:pos x="344" y="396"/>
                    </a:cxn>
                    <a:cxn ang="0">
                      <a:pos x="314" y="449"/>
                    </a:cxn>
                    <a:cxn ang="0">
                      <a:pos x="301" y="459"/>
                    </a:cxn>
                    <a:cxn ang="0">
                      <a:pos x="265" y="466"/>
                    </a:cxn>
                    <a:cxn ang="0">
                      <a:pos x="227" y="452"/>
                    </a:cxn>
                    <a:cxn ang="0">
                      <a:pos x="201" y="445"/>
                    </a:cxn>
                    <a:cxn ang="0">
                      <a:pos x="170" y="469"/>
                    </a:cxn>
                    <a:cxn ang="0">
                      <a:pos x="161" y="485"/>
                    </a:cxn>
                    <a:cxn ang="0">
                      <a:pos x="140" y="503"/>
                    </a:cxn>
                    <a:cxn ang="0">
                      <a:pos x="125" y="525"/>
                    </a:cxn>
                    <a:cxn ang="0">
                      <a:pos x="72" y="533"/>
                    </a:cxn>
                    <a:cxn ang="0">
                      <a:pos x="46" y="528"/>
                    </a:cxn>
                    <a:cxn ang="0">
                      <a:pos x="50" y="498"/>
                    </a:cxn>
                    <a:cxn ang="0">
                      <a:pos x="52" y="479"/>
                    </a:cxn>
                    <a:cxn ang="0">
                      <a:pos x="44" y="449"/>
                    </a:cxn>
                    <a:cxn ang="0">
                      <a:pos x="25" y="429"/>
                    </a:cxn>
                    <a:cxn ang="0">
                      <a:pos x="11" y="415"/>
                    </a:cxn>
                    <a:cxn ang="0">
                      <a:pos x="0" y="409"/>
                    </a:cxn>
                  </a:cxnLst>
                  <a:rect l="0" t="0" r="r" b="b"/>
                  <a:pathLst>
                    <a:path w="518" h="534">
                      <a:moveTo>
                        <a:pt x="0" y="409"/>
                      </a:moveTo>
                      <a:lnTo>
                        <a:pt x="0" y="356"/>
                      </a:lnTo>
                      <a:lnTo>
                        <a:pt x="0" y="298"/>
                      </a:lnTo>
                      <a:lnTo>
                        <a:pt x="0" y="244"/>
                      </a:lnTo>
                      <a:lnTo>
                        <a:pt x="56" y="244"/>
                      </a:lnTo>
                      <a:lnTo>
                        <a:pt x="56" y="206"/>
                      </a:lnTo>
                      <a:lnTo>
                        <a:pt x="56" y="149"/>
                      </a:lnTo>
                      <a:lnTo>
                        <a:pt x="56" y="93"/>
                      </a:lnTo>
                      <a:lnTo>
                        <a:pt x="56" y="40"/>
                      </a:lnTo>
                      <a:lnTo>
                        <a:pt x="61" y="35"/>
                      </a:lnTo>
                      <a:lnTo>
                        <a:pt x="141" y="20"/>
                      </a:lnTo>
                      <a:lnTo>
                        <a:pt x="158" y="17"/>
                      </a:lnTo>
                      <a:lnTo>
                        <a:pt x="164" y="17"/>
                      </a:lnTo>
                      <a:lnTo>
                        <a:pt x="181" y="18"/>
                      </a:lnTo>
                      <a:lnTo>
                        <a:pt x="192" y="22"/>
                      </a:lnTo>
                      <a:lnTo>
                        <a:pt x="199" y="34"/>
                      </a:lnTo>
                      <a:lnTo>
                        <a:pt x="202" y="49"/>
                      </a:lnTo>
                      <a:lnTo>
                        <a:pt x="208" y="41"/>
                      </a:lnTo>
                      <a:lnTo>
                        <a:pt x="217" y="30"/>
                      </a:lnTo>
                      <a:lnTo>
                        <a:pt x="233" y="18"/>
                      </a:lnTo>
                      <a:lnTo>
                        <a:pt x="260" y="12"/>
                      </a:lnTo>
                      <a:lnTo>
                        <a:pt x="265" y="6"/>
                      </a:lnTo>
                      <a:lnTo>
                        <a:pt x="272" y="1"/>
                      </a:lnTo>
                      <a:lnTo>
                        <a:pt x="283" y="0"/>
                      </a:lnTo>
                      <a:lnTo>
                        <a:pt x="291" y="2"/>
                      </a:lnTo>
                      <a:lnTo>
                        <a:pt x="291" y="11"/>
                      </a:lnTo>
                      <a:lnTo>
                        <a:pt x="294" y="17"/>
                      </a:lnTo>
                      <a:lnTo>
                        <a:pt x="307" y="39"/>
                      </a:lnTo>
                      <a:lnTo>
                        <a:pt x="317" y="49"/>
                      </a:lnTo>
                      <a:lnTo>
                        <a:pt x="319" y="60"/>
                      </a:lnTo>
                      <a:lnTo>
                        <a:pt x="325" y="74"/>
                      </a:lnTo>
                      <a:lnTo>
                        <a:pt x="339" y="93"/>
                      </a:lnTo>
                      <a:lnTo>
                        <a:pt x="368" y="124"/>
                      </a:lnTo>
                      <a:lnTo>
                        <a:pt x="385" y="127"/>
                      </a:lnTo>
                      <a:lnTo>
                        <a:pt x="398" y="137"/>
                      </a:lnTo>
                      <a:lnTo>
                        <a:pt x="407" y="151"/>
                      </a:lnTo>
                      <a:lnTo>
                        <a:pt x="420" y="154"/>
                      </a:lnTo>
                      <a:lnTo>
                        <a:pt x="431" y="164"/>
                      </a:lnTo>
                      <a:lnTo>
                        <a:pt x="431" y="185"/>
                      </a:lnTo>
                      <a:lnTo>
                        <a:pt x="434" y="205"/>
                      </a:lnTo>
                      <a:lnTo>
                        <a:pt x="441" y="218"/>
                      </a:lnTo>
                      <a:lnTo>
                        <a:pt x="449" y="227"/>
                      </a:lnTo>
                      <a:lnTo>
                        <a:pt x="458" y="232"/>
                      </a:lnTo>
                      <a:lnTo>
                        <a:pt x="470" y="234"/>
                      </a:lnTo>
                      <a:lnTo>
                        <a:pt x="484" y="234"/>
                      </a:lnTo>
                      <a:lnTo>
                        <a:pt x="497" y="240"/>
                      </a:lnTo>
                      <a:lnTo>
                        <a:pt x="507" y="244"/>
                      </a:lnTo>
                      <a:lnTo>
                        <a:pt x="518" y="253"/>
                      </a:lnTo>
                      <a:lnTo>
                        <a:pt x="517" y="256"/>
                      </a:lnTo>
                      <a:lnTo>
                        <a:pt x="506" y="261"/>
                      </a:lnTo>
                      <a:lnTo>
                        <a:pt x="492" y="270"/>
                      </a:lnTo>
                      <a:lnTo>
                        <a:pt x="454" y="288"/>
                      </a:lnTo>
                      <a:lnTo>
                        <a:pt x="438" y="305"/>
                      </a:lnTo>
                      <a:lnTo>
                        <a:pt x="418" y="318"/>
                      </a:lnTo>
                      <a:lnTo>
                        <a:pt x="399" y="336"/>
                      </a:lnTo>
                      <a:lnTo>
                        <a:pt x="388" y="352"/>
                      </a:lnTo>
                      <a:lnTo>
                        <a:pt x="371" y="377"/>
                      </a:lnTo>
                      <a:lnTo>
                        <a:pt x="344" y="396"/>
                      </a:lnTo>
                      <a:lnTo>
                        <a:pt x="329" y="415"/>
                      </a:lnTo>
                      <a:lnTo>
                        <a:pt x="314" y="449"/>
                      </a:lnTo>
                      <a:lnTo>
                        <a:pt x="309" y="455"/>
                      </a:lnTo>
                      <a:lnTo>
                        <a:pt x="301" y="459"/>
                      </a:lnTo>
                      <a:lnTo>
                        <a:pt x="290" y="460"/>
                      </a:lnTo>
                      <a:lnTo>
                        <a:pt x="265" y="466"/>
                      </a:lnTo>
                      <a:lnTo>
                        <a:pt x="250" y="465"/>
                      </a:lnTo>
                      <a:lnTo>
                        <a:pt x="227" y="452"/>
                      </a:lnTo>
                      <a:lnTo>
                        <a:pt x="215" y="447"/>
                      </a:lnTo>
                      <a:lnTo>
                        <a:pt x="201" y="445"/>
                      </a:lnTo>
                      <a:lnTo>
                        <a:pt x="189" y="449"/>
                      </a:lnTo>
                      <a:lnTo>
                        <a:pt x="170" y="469"/>
                      </a:lnTo>
                      <a:lnTo>
                        <a:pt x="163" y="477"/>
                      </a:lnTo>
                      <a:lnTo>
                        <a:pt x="161" y="485"/>
                      </a:lnTo>
                      <a:lnTo>
                        <a:pt x="152" y="496"/>
                      </a:lnTo>
                      <a:lnTo>
                        <a:pt x="140" y="503"/>
                      </a:lnTo>
                      <a:lnTo>
                        <a:pt x="135" y="508"/>
                      </a:lnTo>
                      <a:lnTo>
                        <a:pt x="125" y="525"/>
                      </a:lnTo>
                      <a:lnTo>
                        <a:pt x="90" y="534"/>
                      </a:lnTo>
                      <a:lnTo>
                        <a:pt x="72" y="533"/>
                      </a:lnTo>
                      <a:lnTo>
                        <a:pt x="56" y="530"/>
                      </a:lnTo>
                      <a:lnTo>
                        <a:pt x="46" y="528"/>
                      </a:lnTo>
                      <a:lnTo>
                        <a:pt x="43" y="519"/>
                      </a:lnTo>
                      <a:lnTo>
                        <a:pt x="50" y="498"/>
                      </a:lnTo>
                      <a:lnTo>
                        <a:pt x="52" y="485"/>
                      </a:lnTo>
                      <a:lnTo>
                        <a:pt x="52" y="479"/>
                      </a:lnTo>
                      <a:lnTo>
                        <a:pt x="51" y="461"/>
                      </a:lnTo>
                      <a:lnTo>
                        <a:pt x="44" y="449"/>
                      </a:lnTo>
                      <a:lnTo>
                        <a:pt x="30" y="438"/>
                      </a:lnTo>
                      <a:lnTo>
                        <a:pt x="25" y="429"/>
                      </a:lnTo>
                      <a:lnTo>
                        <a:pt x="13" y="418"/>
                      </a:lnTo>
                      <a:lnTo>
                        <a:pt x="11" y="415"/>
                      </a:lnTo>
                      <a:lnTo>
                        <a:pt x="5" y="409"/>
                      </a:lnTo>
                      <a:lnTo>
                        <a:pt x="0" y="40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46" name="Freeform 34"/>
                <p:cNvSpPr>
                  <a:spLocks noChangeAspect="1"/>
                </p:cNvSpPr>
                <p:nvPr/>
              </p:nvSpPr>
              <p:spPr bwMode="gray">
                <a:xfrm>
                  <a:off x="4498181" y="3470622"/>
                  <a:ext cx="128588" cy="96838"/>
                </a:xfrm>
                <a:custGeom>
                  <a:avLst/>
                  <a:gdLst/>
                  <a:ahLst/>
                  <a:cxnLst>
                    <a:cxn ang="0">
                      <a:pos x="174" y="17"/>
                    </a:cxn>
                    <a:cxn ang="0">
                      <a:pos x="146" y="18"/>
                    </a:cxn>
                    <a:cxn ang="0">
                      <a:pos x="119" y="11"/>
                    </a:cxn>
                    <a:cxn ang="0">
                      <a:pos x="101" y="3"/>
                    </a:cxn>
                    <a:cxn ang="0">
                      <a:pos x="80" y="14"/>
                    </a:cxn>
                    <a:cxn ang="0">
                      <a:pos x="67" y="27"/>
                    </a:cxn>
                    <a:cxn ang="0">
                      <a:pos x="69" y="57"/>
                    </a:cxn>
                    <a:cxn ang="0">
                      <a:pos x="17" y="81"/>
                    </a:cxn>
                    <a:cxn ang="0">
                      <a:pos x="1" y="109"/>
                    </a:cxn>
                    <a:cxn ang="0">
                      <a:pos x="17" y="100"/>
                    </a:cxn>
                    <a:cxn ang="0">
                      <a:pos x="31" y="128"/>
                    </a:cxn>
                    <a:cxn ang="0">
                      <a:pos x="66" y="159"/>
                    </a:cxn>
                    <a:cxn ang="0">
                      <a:pos x="88" y="190"/>
                    </a:cxn>
                    <a:cxn ang="0">
                      <a:pos x="104" y="203"/>
                    </a:cxn>
                    <a:cxn ang="0">
                      <a:pos x="124" y="191"/>
                    </a:cxn>
                    <a:cxn ang="0">
                      <a:pos x="142" y="168"/>
                    </a:cxn>
                    <a:cxn ang="0">
                      <a:pos x="161" y="159"/>
                    </a:cxn>
                    <a:cxn ang="0">
                      <a:pos x="211" y="153"/>
                    </a:cxn>
                    <a:cxn ang="0">
                      <a:pos x="230" y="175"/>
                    </a:cxn>
                    <a:cxn ang="0">
                      <a:pos x="241" y="187"/>
                    </a:cxn>
                    <a:cxn ang="0">
                      <a:pos x="241" y="202"/>
                    </a:cxn>
                    <a:cxn ang="0">
                      <a:pos x="249" y="223"/>
                    </a:cxn>
                    <a:cxn ang="0">
                      <a:pos x="252" y="239"/>
                    </a:cxn>
                    <a:cxn ang="0">
                      <a:pos x="264" y="240"/>
                    </a:cxn>
                    <a:cxn ang="0">
                      <a:pos x="281" y="238"/>
                    </a:cxn>
                    <a:cxn ang="0">
                      <a:pos x="297" y="239"/>
                    </a:cxn>
                    <a:cxn ang="0">
                      <a:pos x="313" y="273"/>
                    </a:cxn>
                    <a:cxn ang="0">
                      <a:pos x="306" y="298"/>
                    </a:cxn>
                    <a:cxn ang="0">
                      <a:pos x="327" y="307"/>
                    </a:cxn>
                    <a:cxn ang="0">
                      <a:pos x="348" y="292"/>
                    </a:cxn>
                    <a:cxn ang="0">
                      <a:pos x="365" y="286"/>
                    </a:cxn>
                    <a:cxn ang="0">
                      <a:pos x="384" y="262"/>
                    </a:cxn>
                    <a:cxn ang="0">
                      <a:pos x="386" y="251"/>
                    </a:cxn>
                    <a:cxn ang="0">
                      <a:pos x="375" y="239"/>
                    </a:cxn>
                    <a:cxn ang="0">
                      <a:pos x="394" y="239"/>
                    </a:cxn>
                    <a:cxn ang="0">
                      <a:pos x="403" y="235"/>
                    </a:cxn>
                    <a:cxn ang="0">
                      <a:pos x="393" y="219"/>
                    </a:cxn>
                    <a:cxn ang="0">
                      <a:pos x="400" y="203"/>
                    </a:cxn>
                    <a:cxn ang="0">
                      <a:pos x="380" y="183"/>
                    </a:cxn>
                    <a:cxn ang="0">
                      <a:pos x="382" y="149"/>
                    </a:cxn>
                    <a:cxn ang="0">
                      <a:pos x="382" y="131"/>
                    </a:cxn>
                    <a:cxn ang="0">
                      <a:pos x="370" y="93"/>
                    </a:cxn>
                    <a:cxn ang="0">
                      <a:pos x="351" y="92"/>
                    </a:cxn>
                    <a:cxn ang="0">
                      <a:pos x="364" y="79"/>
                    </a:cxn>
                    <a:cxn ang="0">
                      <a:pos x="357" y="70"/>
                    </a:cxn>
                    <a:cxn ang="0">
                      <a:pos x="343" y="41"/>
                    </a:cxn>
                    <a:cxn ang="0">
                      <a:pos x="334" y="28"/>
                    </a:cxn>
                    <a:cxn ang="0">
                      <a:pos x="328" y="12"/>
                    </a:cxn>
                    <a:cxn ang="0">
                      <a:pos x="312" y="12"/>
                    </a:cxn>
                    <a:cxn ang="0">
                      <a:pos x="294" y="38"/>
                    </a:cxn>
                    <a:cxn ang="0">
                      <a:pos x="255" y="33"/>
                    </a:cxn>
                    <a:cxn ang="0">
                      <a:pos x="230" y="30"/>
                    </a:cxn>
                    <a:cxn ang="0">
                      <a:pos x="208" y="39"/>
                    </a:cxn>
                    <a:cxn ang="0">
                      <a:pos x="203" y="19"/>
                    </a:cxn>
                  </a:cxnLst>
                  <a:rect l="0" t="0" r="r" b="b"/>
                  <a:pathLst>
                    <a:path w="404" h="307">
                      <a:moveTo>
                        <a:pt x="205" y="15"/>
                      </a:moveTo>
                      <a:lnTo>
                        <a:pt x="195" y="15"/>
                      </a:lnTo>
                      <a:lnTo>
                        <a:pt x="189" y="18"/>
                      </a:lnTo>
                      <a:lnTo>
                        <a:pt x="185" y="18"/>
                      </a:lnTo>
                      <a:lnTo>
                        <a:pt x="174" y="17"/>
                      </a:lnTo>
                      <a:lnTo>
                        <a:pt x="172" y="18"/>
                      </a:lnTo>
                      <a:lnTo>
                        <a:pt x="165" y="18"/>
                      </a:lnTo>
                      <a:lnTo>
                        <a:pt x="157" y="20"/>
                      </a:lnTo>
                      <a:lnTo>
                        <a:pt x="151" y="20"/>
                      </a:lnTo>
                      <a:lnTo>
                        <a:pt x="146" y="18"/>
                      </a:lnTo>
                      <a:lnTo>
                        <a:pt x="142" y="18"/>
                      </a:lnTo>
                      <a:lnTo>
                        <a:pt x="135" y="15"/>
                      </a:lnTo>
                      <a:lnTo>
                        <a:pt x="128" y="15"/>
                      </a:lnTo>
                      <a:lnTo>
                        <a:pt x="122" y="9"/>
                      </a:lnTo>
                      <a:lnTo>
                        <a:pt x="119" y="11"/>
                      </a:lnTo>
                      <a:lnTo>
                        <a:pt x="119" y="14"/>
                      </a:lnTo>
                      <a:lnTo>
                        <a:pt x="112" y="13"/>
                      </a:lnTo>
                      <a:lnTo>
                        <a:pt x="112" y="7"/>
                      </a:lnTo>
                      <a:lnTo>
                        <a:pt x="109" y="4"/>
                      </a:lnTo>
                      <a:lnTo>
                        <a:pt x="101" y="3"/>
                      </a:lnTo>
                      <a:lnTo>
                        <a:pt x="95" y="4"/>
                      </a:lnTo>
                      <a:lnTo>
                        <a:pt x="90" y="1"/>
                      </a:lnTo>
                      <a:lnTo>
                        <a:pt x="76" y="0"/>
                      </a:lnTo>
                      <a:lnTo>
                        <a:pt x="76" y="7"/>
                      </a:lnTo>
                      <a:lnTo>
                        <a:pt x="80" y="14"/>
                      </a:lnTo>
                      <a:lnTo>
                        <a:pt x="80" y="18"/>
                      </a:lnTo>
                      <a:lnTo>
                        <a:pt x="77" y="24"/>
                      </a:lnTo>
                      <a:lnTo>
                        <a:pt x="75" y="25"/>
                      </a:lnTo>
                      <a:lnTo>
                        <a:pt x="69" y="25"/>
                      </a:lnTo>
                      <a:lnTo>
                        <a:pt x="67" y="27"/>
                      </a:lnTo>
                      <a:lnTo>
                        <a:pt x="65" y="30"/>
                      </a:lnTo>
                      <a:lnTo>
                        <a:pt x="71" y="34"/>
                      </a:lnTo>
                      <a:lnTo>
                        <a:pt x="74" y="39"/>
                      </a:lnTo>
                      <a:lnTo>
                        <a:pt x="75" y="57"/>
                      </a:lnTo>
                      <a:lnTo>
                        <a:pt x="69" y="57"/>
                      </a:lnTo>
                      <a:lnTo>
                        <a:pt x="65" y="60"/>
                      </a:lnTo>
                      <a:lnTo>
                        <a:pt x="45" y="60"/>
                      </a:lnTo>
                      <a:lnTo>
                        <a:pt x="28" y="67"/>
                      </a:lnTo>
                      <a:lnTo>
                        <a:pt x="21" y="73"/>
                      </a:lnTo>
                      <a:lnTo>
                        <a:pt x="17" y="81"/>
                      </a:lnTo>
                      <a:lnTo>
                        <a:pt x="13" y="89"/>
                      </a:lnTo>
                      <a:lnTo>
                        <a:pt x="11" y="93"/>
                      </a:lnTo>
                      <a:lnTo>
                        <a:pt x="6" y="97"/>
                      </a:lnTo>
                      <a:lnTo>
                        <a:pt x="0" y="99"/>
                      </a:lnTo>
                      <a:lnTo>
                        <a:pt x="1" y="109"/>
                      </a:lnTo>
                      <a:lnTo>
                        <a:pt x="5" y="110"/>
                      </a:lnTo>
                      <a:lnTo>
                        <a:pt x="7" y="110"/>
                      </a:lnTo>
                      <a:lnTo>
                        <a:pt x="10" y="109"/>
                      </a:lnTo>
                      <a:lnTo>
                        <a:pt x="13" y="101"/>
                      </a:lnTo>
                      <a:lnTo>
                        <a:pt x="17" y="100"/>
                      </a:lnTo>
                      <a:lnTo>
                        <a:pt x="17" y="100"/>
                      </a:lnTo>
                      <a:lnTo>
                        <a:pt x="21" y="114"/>
                      </a:lnTo>
                      <a:lnTo>
                        <a:pt x="29" y="115"/>
                      </a:lnTo>
                      <a:lnTo>
                        <a:pt x="31" y="116"/>
                      </a:lnTo>
                      <a:lnTo>
                        <a:pt x="31" y="128"/>
                      </a:lnTo>
                      <a:lnTo>
                        <a:pt x="36" y="141"/>
                      </a:lnTo>
                      <a:lnTo>
                        <a:pt x="39" y="146"/>
                      </a:lnTo>
                      <a:lnTo>
                        <a:pt x="47" y="148"/>
                      </a:lnTo>
                      <a:lnTo>
                        <a:pt x="55" y="154"/>
                      </a:lnTo>
                      <a:lnTo>
                        <a:pt x="66" y="159"/>
                      </a:lnTo>
                      <a:lnTo>
                        <a:pt x="74" y="168"/>
                      </a:lnTo>
                      <a:lnTo>
                        <a:pt x="75" y="179"/>
                      </a:lnTo>
                      <a:lnTo>
                        <a:pt x="83" y="183"/>
                      </a:lnTo>
                      <a:lnTo>
                        <a:pt x="86" y="187"/>
                      </a:lnTo>
                      <a:lnTo>
                        <a:pt x="88" y="190"/>
                      </a:lnTo>
                      <a:lnTo>
                        <a:pt x="88" y="192"/>
                      </a:lnTo>
                      <a:lnTo>
                        <a:pt x="93" y="195"/>
                      </a:lnTo>
                      <a:lnTo>
                        <a:pt x="97" y="200"/>
                      </a:lnTo>
                      <a:lnTo>
                        <a:pt x="98" y="201"/>
                      </a:lnTo>
                      <a:lnTo>
                        <a:pt x="104" y="203"/>
                      </a:lnTo>
                      <a:lnTo>
                        <a:pt x="110" y="203"/>
                      </a:lnTo>
                      <a:lnTo>
                        <a:pt x="113" y="202"/>
                      </a:lnTo>
                      <a:lnTo>
                        <a:pt x="115" y="201"/>
                      </a:lnTo>
                      <a:lnTo>
                        <a:pt x="119" y="191"/>
                      </a:lnTo>
                      <a:lnTo>
                        <a:pt x="124" y="191"/>
                      </a:lnTo>
                      <a:lnTo>
                        <a:pt x="128" y="189"/>
                      </a:lnTo>
                      <a:lnTo>
                        <a:pt x="128" y="184"/>
                      </a:lnTo>
                      <a:lnTo>
                        <a:pt x="133" y="183"/>
                      </a:lnTo>
                      <a:lnTo>
                        <a:pt x="139" y="175"/>
                      </a:lnTo>
                      <a:lnTo>
                        <a:pt x="142" y="168"/>
                      </a:lnTo>
                      <a:lnTo>
                        <a:pt x="141" y="159"/>
                      </a:lnTo>
                      <a:lnTo>
                        <a:pt x="145" y="158"/>
                      </a:lnTo>
                      <a:lnTo>
                        <a:pt x="153" y="157"/>
                      </a:lnTo>
                      <a:lnTo>
                        <a:pt x="157" y="159"/>
                      </a:lnTo>
                      <a:lnTo>
                        <a:pt x="161" y="159"/>
                      </a:lnTo>
                      <a:lnTo>
                        <a:pt x="166" y="157"/>
                      </a:lnTo>
                      <a:lnTo>
                        <a:pt x="172" y="157"/>
                      </a:lnTo>
                      <a:lnTo>
                        <a:pt x="172" y="152"/>
                      </a:lnTo>
                      <a:lnTo>
                        <a:pt x="198" y="152"/>
                      </a:lnTo>
                      <a:lnTo>
                        <a:pt x="211" y="153"/>
                      </a:lnTo>
                      <a:lnTo>
                        <a:pt x="215" y="160"/>
                      </a:lnTo>
                      <a:lnTo>
                        <a:pt x="221" y="164"/>
                      </a:lnTo>
                      <a:lnTo>
                        <a:pt x="225" y="169"/>
                      </a:lnTo>
                      <a:lnTo>
                        <a:pt x="230" y="173"/>
                      </a:lnTo>
                      <a:lnTo>
                        <a:pt x="230" y="175"/>
                      </a:lnTo>
                      <a:lnTo>
                        <a:pt x="232" y="179"/>
                      </a:lnTo>
                      <a:lnTo>
                        <a:pt x="231" y="181"/>
                      </a:lnTo>
                      <a:lnTo>
                        <a:pt x="231" y="184"/>
                      </a:lnTo>
                      <a:lnTo>
                        <a:pt x="238" y="186"/>
                      </a:lnTo>
                      <a:lnTo>
                        <a:pt x="241" y="187"/>
                      </a:lnTo>
                      <a:lnTo>
                        <a:pt x="241" y="190"/>
                      </a:lnTo>
                      <a:lnTo>
                        <a:pt x="239" y="192"/>
                      </a:lnTo>
                      <a:lnTo>
                        <a:pt x="241" y="197"/>
                      </a:lnTo>
                      <a:lnTo>
                        <a:pt x="239" y="197"/>
                      </a:lnTo>
                      <a:lnTo>
                        <a:pt x="241" y="202"/>
                      </a:lnTo>
                      <a:lnTo>
                        <a:pt x="242" y="205"/>
                      </a:lnTo>
                      <a:lnTo>
                        <a:pt x="247" y="208"/>
                      </a:lnTo>
                      <a:lnTo>
                        <a:pt x="248" y="212"/>
                      </a:lnTo>
                      <a:lnTo>
                        <a:pt x="251" y="222"/>
                      </a:lnTo>
                      <a:lnTo>
                        <a:pt x="249" y="223"/>
                      </a:lnTo>
                      <a:lnTo>
                        <a:pt x="244" y="226"/>
                      </a:lnTo>
                      <a:lnTo>
                        <a:pt x="242" y="237"/>
                      </a:lnTo>
                      <a:lnTo>
                        <a:pt x="239" y="242"/>
                      </a:lnTo>
                      <a:lnTo>
                        <a:pt x="239" y="244"/>
                      </a:lnTo>
                      <a:lnTo>
                        <a:pt x="252" y="239"/>
                      </a:lnTo>
                      <a:lnTo>
                        <a:pt x="258" y="234"/>
                      </a:lnTo>
                      <a:lnTo>
                        <a:pt x="259" y="234"/>
                      </a:lnTo>
                      <a:lnTo>
                        <a:pt x="260" y="237"/>
                      </a:lnTo>
                      <a:lnTo>
                        <a:pt x="260" y="240"/>
                      </a:lnTo>
                      <a:lnTo>
                        <a:pt x="264" y="240"/>
                      </a:lnTo>
                      <a:lnTo>
                        <a:pt x="266" y="234"/>
                      </a:lnTo>
                      <a:lnTo>
                        <a:pt x="270" y="232"/>
                      </a:lnTo>
                      <a:lnTo>
                        <a:pt x="274" y="233"/>
                      </a:lnTo>
                      <a:lnTo>
                        <a:pt x="280" y="238"/>
                      </a:lnTo>
                      <a:lnTo>
                        <a:pt x="281" y="238"/>
                      </a:lnTo>
                      <a:lnTo>
                        <a:pt x="284" y="235"/>
                      </a:lnTo>
                      <a:lnTo>
                        <a:pt x="292" y="233"/>
                      </a:lnTo>
                      <a:lnTo>
                        <a:pt x="295" y="234"/>
                      </a:lnTo>
                      <a:lnTo>
                        <a:pt x="295" y="235"/>
                      </a:lnTo>
                      <a:lnTo>
                        <a:pt x="297" y="239"/>
                      </a:lnTo>
                      <a:lnTo>
                        <a:pt x="305" y="244"/>
                      </a:lnTo>
                      <a:lnTo>
                        <a:pt x="305" y="251"/>
                      </a:lnTo>
                      <a:lnTo>
                        <a:pt x="309" y="257"/>
                      </a:lnTo>
                      <a:lnTo>
                        <a:pt x="311" y="271"/>
                      </a:lnTo>
                      <a:lnTo>
                        <a:pt x="313" y="273"/>
                      </a:lnTo>
                      <a:lnTo>
                        <a:pt x="312" y="288"/>
                      </a:lnTo>
                      <a:lnTo>
                        <a:pt x="309" y="292"/>
                      </a:lnTo>
                      <a:lnTo>
                        <a:pt x="306" y="294"/>
                      </a:lnTo>
                      <a:lnTo>
                        <a:pt x="305" y="297"/>
                      </a:lnTo>
                      <a:lnTo>
                        <a:pt x="306" y="298"/>
                      </a:lnTo>
                      <a:lnTo>
                        <a:pt x="311" y="298"/>
                      </a:lnTo>
                      <a:lnTo>
                        <a:pt x="314" y="294"/>
                      </a:lnTo>
                      <a:lnTo>
                        <a:pt x="317" y="296"/>
                      </a:lnTo>
                      <a:lnTo>
                        <a:pt x="322" y="299"/>
                      </a:lnTo>
                      <a:lnTo>
                        <a:pt x="327" y="307"/>
                      </a:lnTo>
                      <a:lnTo>
                        <a:pt x="332" y="305"/>
                      </a:lnTo>
                      <a:lnTo>
                        <a:pt x="334" y="303"/>
                      </a:lnTo>
                      <a:lnTo>
                        <a:pt x="341" y="302"/>
                      </a:lnTo>
                      <a:lnTo>
                        <a:pt x="343" y="298"/>
                      </a:lnTo>
                      <a:lnTo>
                        <a:pt x="348" y="292"/>
                      </a:lnTo>
                      <a:lnTo>
                        <a:pt x="348" y="283"/>
                      </a:lnTo>
                      <a:lnTo>
                        <a:pt x="351" y="281"/>
                      </a:lnTo>
                      <a:lnTo>
                        <a:pt x="357" y="282"/>
                      </a:lnTo>
                      <a:lnTo>
                        <a:pt x="361" y="288"/>
                      </a:lnTo>
                      <a:lnTo>
                        <a:pt x="365" y="286"/>
                      </a:lnTo>
                      <a:lnTo>
                        <a:pt x="378" y="287"/>
                      </a:lnTo>
                      <a:lnTo>
                        <a:pt x="378" y="282"/>
                      </a:lnTo>
                      <a:lnTo>
                        <a:pt x="383" y="276"/>
                      </a:lnTo>
                      <a:lnTo>
                        <a:pt x="383" y="267"/>
                      </a:lnTo>
                      <a:lnTo>
                        <a:pt x="384" y="262"/>
                      </a:lnTo>
                      <a:lnTo>
                        <a:pt x="389" y="260"/>
                      </a:lnTo>
                      <a:lnTo>
                        <a:pt x="388" y="257"/>
                      </a:lnTo>
                      <a:lnTo>
                        <a:pt x="386" y="257"/>
                      </a:lnTo>
                      <a:lnTo>
                        <a:pt x="387" y="255"/>
                      </a:lnTo>
                      <a:lnTo>
                        <a:pt x="386" y="251"/>
                      </a:lnTo>
                      <a:lnTo>
                        <a:pt x="382" y="251"/>
                      </a:lnTo>
                      <a:lnTo>
                        <a:pt x="376" y="251"/>
                      </a:lnTo>
                      <a:lnTo>
                        <a:pt x="373" y="249"/>
                      </a:lnTo>
                      <a:lnTo>
                        <a:pt x="376" y="244"/>
                      </a:lnTo>
                      <a:lnTo>
                        <a:pt x="375" y="239"/>
                      </a:lnTo>
                      <a:lnTo>
                        <a:pt x="373" y="239"/>
                      </a:lnTo>
                      <a:lnTo>
                        <a:pt x="373" y="238"/>
                      </a:lnTo>
                      <a:lnTo>
                        <a:pt x="382" y="234"/>
                      </a:lnTo>
                      <a:lnTo>
                        <a:pt x="391" y="235"/>
                      </a:lnTo>
                      <a:lnTo>
                        <a:pt x="394" y="239"/>
                      </a:lnTo>
                      <a:lnTo>
                        <a:pt x="397" y="239"/>
                      </a:lnTo>
                      <a:lnTo>
                        <a:pt x="400" y="238"/>
                      </a:lnTo>
                      <a:lnTo>
                        <a:pt x="403" y="244"/>
                      </a:lnTo>
                      <a:lnTo>
                        <a:pt x="404" y="244"/>
                      </a:lnTo>
                      <a:lnTo>
                        <a:pt x="403" y="235"/>
                      </a:lnTo>
                      <a:lnTo>
                        <a:pt x="403" y="230"/>
                      </a:lnTo>
                      <a:lnTo>
                        <a:pt x="400" y="227"/>
                      </a:lnTo>
                      <a:lnTo>
                        <a:pt x="400" y="221"/>
                      </a:lnTo>
                      <a:lnTo>
                        <a:pt x="397" y="221"/>
                      </a:lnTo>
                      <a:lnTo>
                        <a:pt x="393" y="219"/>
                      </a:lnTo>
                      <a:lnTo>
                        <a:pt x="391" y="219"/>
                      </a:lnTo>
                      <a:lnTo>
                        <a:pt x="394" y="211"/>
                      </a:lnTo>
                      <a:lnTo>
                        <a:pt x="398" y="207"/>
                      </a:lnTo>
                      <a:lnTo>
                        <a:pt x="400" y="206"/>
                      </a:lnTo>
                      <a:lnTo>
                        <a:pt x="400" y="203"/>
                      </a:lnTo>
                      <a:lnTo>
                        <a:pt x="397" y="199"/>
                      </a:lnTo>
                      <a:lnTo>
                        <a:pt x="393" y="200"/>
                      </a:lnTo>
                      <a:lnTo>
                        <a:pt x="394" y="186"/>
                      </a:lnTo>
                      <a:lnTo>
                        <a:pt x="387" y="186"/>
                      </a:lnTo>
                      <a:lnTo>
                        <a:pt x="380" y="183"/>
                      </a:lnTo>
                      <a:lnTo>
                        <a:pt x="380" y="180"/>
                      </a:lnTo>
                      <a:lnTo>
                        <a:pt x="380" y="163"/>
                      </a:lnTo>
                      <a:lnTo>
                        <a:pt x="378" y="154"/>
                      </a:lnTo>
                      <a:lnTo>
                        <a:pt x="381" y="152"/>
                      </a:lnTo>
                      <a:lnTo>
                        <a:pt x="382" y="149"/>
                      </a:lnTo>
                      <a:lnTo>
                        <a:pt x="388" y="142"/>
                      </a:lnTo>
                      <a:lnTo>
                        <a:pt x="389" y="140"/>
                      </a:lnTo>
                      <a:lnTo>
                        <a:pt x="389" y="137"/>
                      </a:lnTo>
                      <a:lnTo>
                        <a:pt x="387" y="133"/>
                      </a:lnTo>
                      <a:lnTo>
                        <a:pt x="382" y="131"/>
                      </a:lnTo>
                      <a:lnTo>
                        <a:pt x="380" y="126"/>
                      </a:lnTo>
                      <a:lnTo>
                        <a:pt x="375" y="126"/>
                      </a:lnTo>
                      <a:lnTo>
                        <a:pt x="371" y="120"/>
                      </a:lnTo>
                      <a:lnTo>
                        <a:pt x="370" y="97"/>
                      </a:lnTo>
                      <a:lnTo>
                        <a:pt x="370" y="93"/>
                      </a:lnTo>
                      <a:lnTo>
                        <a:pt x="365" y="92"/>
                      </a:lnTo>
                      <a:lnTo>
                        <a:pt x="360" y="92"/>
                      </a:lnTo>
                      <a:lnTo>
                        <a:pt x="354" y="99"/>
                      </a:lnTo>
                      <a:lnTo>
                        <a:pt x="351" y="99"/>
                      </a:lnTo>
                      <a:lnTo>
                        <a:pt x="351" y="92"/>
                      </a:lnTo>
                      <a:lnTo>
                        <a:pt x="352" y="89"/>
                      </a:lnTo>
                      <a:lnTo>
                        <a:pt x="357" y="88"/>
                      </a:lnTo>
                      <a:lnTo>
                        <a:pt x="357" y="83"/>
                      </a:lnTo>
                      <a:lnTo>
                        <a:pt x="361" y="83"/>
                      </a:lnTo>
                      <a:lnTo>
                        <a:pt x="364" y="79"/>
                      </a:lnTo>
                      <a:lnTo>
                        <a:pt x="367" y="79"/>
                      </a:lnTo>
                      <a:lnTo>
                        <a:pt x="367" y="73"/>
                      </a:lnTo>
                      <a:lnTo>
                        <a:pt x="366" y="72"/>
                      </a:lnTo>
                      <a:lnTo>
                        <a:pt x="361" y="72"/>
                      </a:lnTo>
                      <a:lnTo>
                        <a:pt x="357" y="70"/>
                      </a:lnTo>
                      <a:lnTo>
                        <a:pt x="354" y="67"/>
                      </a:lnTo>
                      <a:lnTo>
                        <a:pt x="349" y="57"/>
                      </a:lnTo>
                      <a:lnTo>
                        <a:pt x="344" y="60"/>
                      </a:lnTo>
                      <a:lnTo>
                        <a:pt x="343" y="58"/>
                      </a:lnTo>
                      <a:lnTo>
                        <a:pt x="343" y="41"/>
                      </a:lnTo>
                      <a:lnTo>
                        <a:pt x="341" y="36"/>
                      </a:lnTo>
                      <a:lnTo>
                        <a:pt x="339" y="36"/>
                      </a:lnTo>
                      <a:lnTo>
                        <a:pt x="339" y="30"/>
                      </a:lnTo>
                      <a:lnTo>
                        <a:pt x="338" y="28"/>
                      </a:lnTo>
                      <a:lnTo>
                        <a:pt x="334" y="28"/>
                      </a:lnTo>
                      <a:lnTo>
                        <a:pt x="333" y="28"/>
                      </a:lnTo>
                      <a:lnTo>
                        <a:pt x="334" y="15"/>
                      </a:lnTo>
                      <a:lnTo>
                        <a:pt x="334" y="14"/>
                      </a:lnTo>
                      <a:lnTo>
                        <a:pt x="330" y="12"/>
                      </a:lnTo>
                      <a:lnTo>
                        <a:pt x="328" y="12"/>
                      </a:lnTo>
                      <a:lnTo>
                        <a:pt x="324" y="15"/>
                      </a:lnTo>
                      <a:lnTo>
                        <a:pt x="323" y="15"/>
                      </a:lnTo>
                      <a:lnTo>
                        <a:pt x="316" y="11"/>
                      </a:lnTo>
                      <a:lnTo>
                        <a:pt x="313" y="11"/>
                      </a:lnTo>
                      <a:lnTo>
                        <a:pt x="312" y="12"/>
                      </a:lnTo>
                      <a:lnTo>
                        <a:pt x="312" y="20"/>
                      </a:lnTo>
                      <a:lnTo>
                        <a:pt x="309" y="24"/>
                      </a:lnTo>
                      <a:lnTo>
                        <a:pt x="296" y="28"/>
                      </a:lnTo>
                      <a:lnTo>
                        <a:pt x="296" y="34"/>
                      </a:lnTo>
                      <a:lnTo>
                        <a:pt x="294" y="38"/>
                      </a:lnTo>
                      <a:lnTo>
                        <a:pt x="280" y="34"/>
                      </a:lnTo>
                      <a:lnTo>
                        <a:pt x="270" y="28"/>
                      </a:lnTo>
                      <a:lnTo>
                        <a:pt x="262" y="27"/>
                      </a:lnTo>
                      <a:lnTo>
                        <a:pt x="259" y="27"/>
                      </a:lnTo>
                      <a:lnTo>
                        <a:pt x="255" y="33"/>
                      </a:lnTo>
                      <a:lnTo>
                        <a:pt x="249" y="34"/>
                      </a:lnTo>
                      <a:lnTo>
                        <a:pt x="247" y="40"/>
                      </a:lnTo>
                      <a:lnTo>
                        <a:pt x="243" y="44"/>
                      </a:lnTo>
                      <a:lnTo>
                        <a:pt x="238" y="41"/>
                      </a:lnTo>
                      <a:lnTo>
                        <a:pt x="230" y="30"/>
                      </a:lnTo>
                      <a:lnTo>
                        <a:pt x="227" y="28"/>
                      </a:lnTo>
                      <a:lnTo>
                        <a:pt x="222" y="28"/>
                      </a:lnTo>
                      <a:lnTo>
                        <a:pt x="216" y="34"/>
                      </a:lnTo>
                      <a:lnTo>
                        <a:pt x="212" y="38"/>
                      </a:lnTo>
                      <a:lnTo>
                        <a:pt x="208" y="39"/>
                      </a:lnTo>
                      <a:lnTo>
                        <a:pt x="203" y="35"/>
                      </a:lnTo>
                      <a:lnTo>
                        <a:pt x="198" y="31"/>
                      </a:lnTo>
                      <a:lnTo>
                        <a:pt x="199" y="28"/>
                      </a:lnTo>
                      <a:lnTo>
                        <a:pt x="203" y="23"/>
                      </a:lnTo>
                      <a:lnTo>
                        <a:pt x="203" y="19"/>
                      </a:lnTo>
                      <a:lnTo>
                        <a:pt x="205" y="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47" name="Freeform 35"/>
                <p:cNvSpPr>
                  <a:spLocks noChangeAspect="1"/>
                </p:cNvSpPr>
                <p:nvPr/>
              </p:nvSpPr>
              <p:spPr bwMode="gray">
                <a:xfrm>
                  <a:off x="5010942" y="3499197"/>
                  <a:ext cx="228600" cy="144463"/>
                </a:xfrm>
                <a:custGeom>
                  <a:avLst/>
                  <a:gdLst/>
                  <a:ahLst/>
                  <a:cxnLst>
                    <a:cxn ang="0">
                      <a:pos x="433" y="6"/>
                    </a:cxn>
                    <a:cxn ang="0">
                      <a:pos x="405" y="15"/>
                    </a:cxn>
                    <a:cxn ang="0">
                      <a:pos x="393" y="44"/>
                    </a:cxn>
                    <a:cxn ang="0">
                      <a:pos x="378" y="58"/>
                    </a:cxn>
                    <a:cxn ang="0">
                      <a:pos x="355" y="87"/>
                    </a:cxn>
                    <a:cxn ang="0">
                      <a:pos x="331" y="102"/>
                    </a:cxn>
                    <a:cxn ang="0">
                      <a:pos x="317" y="106"/>
                    </a:cxn>
                    <a:cxn ang="0">
                      <a:pos x="292" y="109"/>
                    </a:cxn>
                    <a:cxn ang="0">
                      <a:pos x="259" y="113"/>
                    </a:cxn>
                    <a:cxn ang="0">
                      <a:pos x="245" y="122"/>
                    </a:cxn>
                    <a:cxn ang="0">
                      <a:pos x="254" y="136"/>
                    </a:cxn>
                    <a:cxn ang="0">
                      <a:pos x="244" y="152"/>
                    </a:cxn>
                    <a:cxn ang="0">
                      <a:pos x="232" y="159"/>
                    </a:cxn>
                    <a:cxn ang="0">
                      <a:pos x="205" y="166"/>
                    </a:cxn>
                    <a:cxn ang="0">
                      <a:pos x="183" y="170"/>
                    </a:cxn>
                    <a:cxn ang="0">
                      <a:pos x="153" y="183"/>
                    </a:cxn>
                    <a:cxn ang="0">
                      <a:pos x="136" y="192"/>
                    </a:cxn>
                    <a:cxn ang="0">
                      <a:pos x="123" y="184"/>
                    </a:cxn>
                    <a:cxn ang="0">
                      <a:pos x="113" y="177"/>
                    </a:cxn>
                    <a:cxn ang="0">
                      <a:pos x="105" y="187"/>
                    </a:cxn>
                    <a:cxn ang="0">
                      <a:pos x="77" y="198"/>
                    </a:cxn>
                    <a:cxn ang="0">
                      <a:pos x="60" y="197"/>
                    </a:cxn>
                    <a:cxn ang="0">
                      <a:pos x="38" y="226"/>
                    </a:cxn>
                    <a:cxn ang="0">
                      <a:pos x="11" y="272"/>
                    </a:cxn>
                    <a:cxn ang="0">
                      <a:pos x="3" y="310"/>
                    </a:cxn>
                    <a:cxn ang="0">
                      <a:pos x="13" y="361"/>
                    </a:cxn>
                    <a:cxn ang="0">
                      <a:pos x="58" y="431"/>
                    </a:cxn>
                    <a:cxn ang="0">
                      <a:pos x="97" y="437"/>
                    </a:cxn>
                    <a:cxn ang="0">
                      <a:pos x="157" y="404"/>
                    </a:cxn>
                    <a:cxn ang="0">
                      <a:pos x="207" y="416"/>
                    </a:cxn>
                    <a:cxn ang="0">
                      <a:pos x="241" y="402"/>
                    </a:cxn>
                    <a:cxn ang="0">
                      <a:pos x="242" y="360"/>
                    </a:cxn>
                    <a:cxn ang="0">
                      <a:pos x="263" y="334"/>
                    </a:cxn>
                    <a:cxn ang="0">
                      <a:pos x="306" y="324"/>
                    </a:cxn>
                    <a:cxn ang="0">
                      <a:pos x="336" y="361"/>
                    </a:cxn>
                    <a:cxn ang="0">
                      <a:pos x="365" y="365"/>
                    </a:cxn>
                    <a:cxn ang="0">
                      <a:pos x="446" y="367"/>
                    </a:cxn>
                    <a:cxn ang="0">
                      <a:pos x="480" y="345"/>
                    </a:cxn>
                    <a:cxn ang="0">
                      <a:pos x="518" y="339"/>
                    </a:cxn>
                    <a:cxn ang="0">
                      <a:pos x="561" y="328"/>
                    </a:cxn>
                    <a:cxn ang="0">
                      <a:pos x="569" y="337"/>
                    </a:cxn>
                    <a:cxn ang="0">
                      <a:pos x="592" y="322"/>
                    </a:cxn>
                    <a:cxn ang="0">
                      <a:pos x="650" y="318"/>
                    </a:cxn>
                    <a:cxn ang="0">
                      <a:pos x="682" y="334"/>
                    </a:cxn>
                    <a:cxn ang="0">
                      <a:pos x="712" y="316"/>
                    </a:cxn>
                    <a:cxn ang="0">
                      <a:pos x="675" y="276"/>
                    </a:cxn>
                    <a:cxn ang="0">
                      <a:pos x="657" y="253"/>
                    </a:cxn>
                    <a:cxn ang="0">
                      <a:pos x="637" y="226"/>
                    </a:cxn>
                    <a:cxn ang="0">
                      <a:pos x="593" y="192"/>
                    </a:cxn>
                    <a:cxn ang="0">
                      <a:pos x="587" y="166"/>
                    </a:cxn>
                    <a:cxn ang="0">
                      <a:pos x="546" y="152"/>
                    </a:cxn>
                    <a:cxn ang="0">
                      <a:pos x="517" y="129"/>
                    </a:cxn>
                    <a:cxn ang="0">
                      <a:pos x="494" y="105"/>
                    </a:cxn>
                    <a:cxn ang="0">
                      <a:pos x="496" y="55"/>
                    </a:cxn>
                    <a:cxn ang="0">
                      <a:pos x="453" y="0"/>
                    </a:cxn>
                  </a:cxnLst>
                  <a:rect l="0" t="0" r="r" b="b"/>
                  <a:pathLst>
                    <a:path w="718" h="451">
                      <a:moveTo>
                        <a:pt x="453" y="0"/>
                      </a:moveTo>
                      <a:lnTo>
                        <a:pt x="442" y="3"/>
                      </a:lnTo>
                      <a:lnTo>
                        <a:pt x="433" y="6"/>
                      </a:lnTo>
                      <a:lnTo>
                        <a:pt x="417" y="7"/>
                      </a:lnTo>
                      <a:lnTo>
                        <a:pt x="411" y="10"/>
                      </a:lnTo>
                      <a:lnTo>
                        <a:pt x="405" y="15"/>
                      </a:lnTo>
                      <a:lnTo>
                        <a:pt x="400" y="26"/>
                      </a:lnTo>
                      <a:lnTo>
                        <a:pt x="400" y="42"/>
                      </a:lnTo>
                      <a:lnTo>
                        <a:pt x="393" y="44"/>
                      </a:lnTo>
                      <a:lnTo>
                        <a:pt x="387" y="54"/>
                      </a:lnTo>
                      <a:lnTo>
                        <a:pt x="383" y="57"/>
                      </a:lnTo>
                      <a:lnTo>
                        <a:pt x="378" y="58"/>
                      </a:lnTo>
                      <a:lnTo>
                        <a:pt x="362" y="74"/>
                      </a:lnTo>
                      <a:lnTo>
                        <a:pt x="358" y="84"/>
                      </a:lnTo>
                      <a:lnTo>
                        <a:pt x="355" y="87"/>
                      </a:lnTo>
                      <a:lnTo>
                        <a:pt x="342" y="93"/>
                      </a:lnTo>
                      <a:lnTo>
                        <a:pt x="336" y="95"/>
                      </a:lnTo>
                      <a:lnTo>
                        <a:pt x="331" y="102"/>
                      </a:lnTo>
                      <a:lnTo>
                        <a:pt x="329" y="105"/>
                      </a:lnTo>
                      <a:lnTo>
                        <a:pt x="322" y="108"/>
                      </a:lnTo>
                      <a:lnTo>
                        <a:pt x="317" y="106"/>
                      </a:lnTo>
                      <a:lnTo>
                        <a:pt x="309" y="106"/>
                      </a:lnTo>
                      <a:lnTo>
                        <a:pt x="302" y="108"/>
                      </a:lnTo>
                      <a:lnTo>
                        <a:pt x="292" y="109"/>
                      </a:lnTo>
                      <a:lnTo>
                        <a:pt x="290" y="112"/>
                      </a:lnTo>
                      <a:lnTo>
                        <a:pt x="270" y="112"/>
                      </a:lnTo>
                      <a:lnTo>
                        <a:pt x="259" y="113"/>
                      </a:lnTo>
                      <a:lnTo>
                        <a:pt x="249" y="117"/>
                      </a:lnTo>
                      <a:lnTo>
                        <a:pt x="247" y="118"/>
                      </a:lnTo>
                      <a:lnTo>
                        <a:pt x="245" y="122"/>
                      </a:lnTo>
                      <a:lnTo>
                        <a:pt x="245" y="124"/>
                      </a:lnTo>
                      <a:lnTo>
                        <a:pt x="252" y="129"/>
                      </a:lnTo>
                      <a:lnTo>
                        <a:pt x="254" y="136"/>
                      </a:lnTo>
                      <a:lnTo>
                        <a:pt x="252" y="140"/>
                      </a:lnTo>
                      <a:lnTo>
                        <a:pt x="247" y="144"/>
                      </a:lnTo>
                      <a:lnTo>
                        <a:pt x="244" y="152"/>
                      </a:lnTo>
                      <a:lnTo>
                        <a:pt x="239" y="155"/>
                      </a:lnTo>
                      <a:lnTo>
                        <a:pt x="234" y="156"/>
                      </a:lnTo>
                      <a:lnTo>
                        <a:pt x="232" y="159"/>
                      </a:lnTo>
                      <a:lnTo>
                        <a:pt x="231" y="165"/>
                      </a:lnTo>
                      <a:lnTo>
                        <a:pt x="229" y="166"/>
                      </a:lnTo>
                      <a:lnTo>
                        <a:pt x="205" y="166"/>
                      </a:lnTo>
                      <a:lnTo>
                        <a:pt x="198" y="170"/>
                      </a:lnTo>
                      <a:lnTo>
                        <a:pt x="189" y="170"/>
                      </a:lnTo>
                      <a:lnTo>
                        <a:pt x="183" y="170"/>
                      </a:lnTo>
                      <a:lnTo>
                        <a:pt x="161" y="177"/>
                      </a:lnTo>
                      <a:lnTo>
                        <a:pt x="157" y="181"/>
                      </a:lnTo>
                      <a:lnTo>
                        <a:pt x="153" y="183"/>
                      </a:lnTo>
                      <a:lnTo>
                        <a:pt x="147" y="187"/>
                      </a:lnTo>
                      <a:lnTo>
                        <a:pt x="139" y="188"/>
                      </a:lnTo>
                      <a:lnTo>
                        <a:pt x="136" y="192"/>
                      </a:lnTo>
                      <a:lnTo>
                        <a:pt x="132" y="193"/>
                      </a:lnTo>
                      <a:lnTo>
                        <a:pt x="125" y="187"/>
                      </a:lnTo>
                      <a:lnTo>
                        <a:pt x="123" y="184"/>
                      </a:lnTo>
                      <a:lnTo>
                        <a:pt x="119" y="178"/>
                      </a:lnTo>
                      <a:lnTo>
                        <a:pt x="116" y="177"/>
                      </a:lnTo>
                      <a:lnTo>
                        <a:pt x="113" y="177"/>
                      </a:lnTo>
                      <a:lnTo>
                        <a:pt x="112" y="179"/>
                      </a:lnTo>
                      <a:lnTo>
                        <a:pt x="108" y="179"/>
                      </a:lnTo>
                      <a:lnTo>
                        <a:pt x="105" y="187"/>
                      </a:lnTo>
                      <a:lnTo>
                        <a:pt x="92" y="189"/>
                      </a:lnTo>
                      <a:lnTo>
                        <a:pt x="82" y="197"/>
                      </a:lnTo>
                      <a:lnTo>
                        <a:pt x="77" y="198"/>
                      </a:lnTo>
                      <a:lnTo>
                        <a:pt x="71" y="195"/>
                      </a:lnTo>
                      <a:lnTo>
                        <a:pt x="66" y="195"/>
                      </a:lnTo>
                      <a:lnTo>
                        <a:pt x="60" y="197"/>
                      </a:lnTo>
                      <a:lnTo>
                        <a:pt x="51" y="198"/>
                      </a:lnTo>
                      <a:lnTo>
                        <a:pt x="48" y="200"/>
                      </a:lnTo>
                      <a:lnTo>
                        <a:pt x="38" y="226"/>
                      </a:lnTo>
                      <a:lnTo>
                        <a:pt x="28" y="241"/>
                      </a:lnTo>
                      <a:lnTo>
                        <a:pt x="21" y="257"/>
                      </a:lnTo>
                      <a:lnTo>
                        <a:pt x="11" y="272"/>
                      </a:lnTo>
                      <a:lnTo>
                        <a:pt x="0" y="283"/>
                      </a:lnTo>
                      <a:lnTo>
                        <a:pt x="0" y="296"/>
                      </a:lnTo>
                      <a:lnTo>
                        <a:pt x="3" y="310"/>
                      </a:lnTo>
                      <a:lnTo>
                        <a:pt x="2" y="327"/>
                      </a:lnTo>
                      <a:lnTo>
                        <a:pt x="3" y="343"/>
                      </a:lnTo>
                      <a:lnTo>
                        <a:pt x="13" y="361"/>
                      </a:lnTo>
                      <a:lnTo>
                        <a:pt x="22" y="372"/>
                      </a:lnTo>
                      <a:lnTo>
                        <a:pt x="46" y="419"/>
                      </a:lnTo>
                      <a:lnTo>
                        <a:pt x="58" y="431"/>
                      </a:lnTo>
                      <a:lnTo>
                        <a:pt x="81" y="451"/>
                      </a:lnTo>
                      <a:lnTo>
                        <a:pt x="88" y="451"/>
                      </a:lnTo>
                      <a:lnTo>
                        <a:pt x="97" y="437"/>
                      </a:lnTo>
                      <a:lnTo>
                        <a:pt x="114" y="421"/>
                      </a:lnTo>
                      <a:lnTo>
                        <a:pt x="137" y="407"/>
                      </a:lnTo>
                      <a:lnTo>
                        <a:pt x="157" y="404"/>
                      </a:lnTo>
                      <a:lnTo>
                        <a:pt x="174" y="414"/>
                      </a:lnTo>
                      <a:lnTo>
                        <a:pt x="191" y="420"/>
                      </a:lnTo>
                      <a:lnTo>
                        <a:pt x="207" y="416"/>
                      </a:lnTo>
                      <a:lnTo>
                        <a:pt x="222" y="409"/>
                      </a:lnTo>
                      <a:lnTo>
                        <a:pt x="228" y="404"/>
                      </a:lnTo>
                      <a:lnTo>
                        <a:pt x="241" y="402"/>
                      </a:lnTo>
                      <a:lnTo>
                        <a:pt x="238" y="393"/>
                      </a:lnTo>
                      <a:lnTo>
                        <a:pt x="239" y="374"/>
                      </a:lnTo>
                      <a:lnTo>
                        <a:pt x="242" y="360"/>
                      </a:lnTo>
                      <a:lnTo>
                        <a:pt x="250" y="355"/>
                      </a:lnTo>
                      <a:lnTo>
                        <a:pt x="257" y="340"/>
                      </a:lnTo>
                      <a:lnTo>
                        <a:pt x="263" y="334"/>
                      </a:lnTo>
                      <a:lnTo>
                        <a:pt x="276" y="323"/>
                      </a:lnTo>
                      <a:lnTo>
                        <a:pt x="290" y="323"/>
                      </a:lnTo>
                      <a:lnTo>
                        <a:pt x="306" y="324"/>
                      </a:lnTo>
                      <a:lnTo>
                        <a:pt x="313" y="334"/>
                      </a:lnTo>
                      <a:lnTo>
                        <a:pt x="315" y="343"/>
                      </a:lnTo>
                      <a:lnTo>
                        <a:pt x="336" y="361"/>
                      </a:lnTo>
                      <a:lnTo>
                        <a:pt x="344" y="364"/>
                      </a:lnTo>
                      <a:lnTo>
                        <a:pt x="351" y="355"/>
                      </a:lnTo>
                      <a:lnTo>
                        <a:pt x="365" y="365"/>
                      </a:lnTo>
                      <a:lnTo>
                        <a:pt x="388" y="371"/>
                      </a:lnTo>
                      <a:lnTo>
                        <a:pt x="438" y="371"/>
                      </a:lnTo>
                      <a:lnTo>
                        <a:pt x="446" y="367"/>
                      </a:lnTo>
                      <a:lnTo>
                        <a:pt x="448" y="350"/>
                      </a:lnTo>
                      <a:lnTo>
                        <a:pt x="462" y="342"/>
                      </a:lnTo>
                      <a:lnTo>
                        <a:pt x="480" y="345"/>
                      </a:lnTo>
                      <a:lnTo>
                        <a:pt x="489" y="350"/>
                      </a:lnTo>
                      <a:lnTo>
                        <a:pt x="507" y="345"/>
                      </a:lnTo>
                      <a:lnTo>
                        <a:pt x="518" y="339"/>
                      </a:lnTo>
                      <a:lnTo>
                        <a:pt x="544" y="334"/>
                      </a:lnTo>
                      <a:lnTo>
                        <a:pt x="555" y="328"/>
                      </a:lnTo>
                      <a:lnTo>
                        <a:pt x="561" y="328"/>
                      </a:lnTo>
                      <a:lnTo>
                        <a:pt x="562" y="334"/>
                      </a:lnTo>
                      <a:lnTo>
                        <a:pt x="561" y="334"/>
                      </a:lnTo>
                      <a:lnTo>
                        <a:pt x="569" y="337"/>
                      </a:lnTo>
                      <a:lnTo>
                        <a:pt x="576" y="334"/>
                      </a:lnTo>
                      <a:lnTo>
                        <a:pt x="588" y="334"/>
                      </a:lnTo>
                      <a:lnTo>
                        <a:pt x="592" y="322"/>
                      </a:lnTo>
                      <a:lnTo>
                        <a:pt x="612" y="327"/>
                      </a:lnTo>
                      <a:lnTo>
                        <a:pt x="635" y="323"/>
                      </a:lnTo>
                      <a:lnTo>
                        <a:pt x="650" y="318"/>
                      </a:lnTo>
                      <a:lnTo>
                        <a:pt x="663" y="334"/>
                      </a:lnTo>
                      <a:lnTo>
                        <a:pt x="670" y="327"/>
                      </a:lnTo>
                      <a:lnTo>
                        <a:pt x="682" y="334"/>
                      </a:lnTo>
                      <a:lnTo>
                        <a:pt x="690" y="323"/>
                      </a:lnTo>
                      <a:lnTo>
                        <a:pt x="718" y="323"/>
                      </a:lnTo>
                      <a:lnTo>
                        <a:pt x="712" y="316"/>
                      </a:lnTo>
                      <a:lnTo>
                        <a:pt x="711" y="305"/>
                      </a:lnTo>
                      <a:lnTo>
                        <a:pt x="705" y="296"/>
                      </a:lnTo>
                      <a:lnTo>
                        <a:pt x="675" y="276"/>
                      </a:lnTo>
                      <a:lnTo>
                        <a:pt x="666" y="273"/>
                      </a:lnTo>
                      <a:lnTo>
                        <a:pt x="664" y="262"/>
                      </a:lnTo>
                      <a:lnTo>
                        <a:pt x="657" y="253"/>
                      </a:lnTo>
                      <a:lnTo>
                        <a:pt x="653" y="242"/>
                      </a:lnTo>
                      <a:lnTo>
                        <a:pt x="648" y="232"/>
                      </a:lnTo>
                      <a:lnTo>
                        <a:pt x="637" y="226"/>
                      </a:lnTo>
                      <a:lnTo>
                        <a:pt x="630" y="216"/>
                      </a:lnTo>
                      <a:lnTo>
                        <a:pt x="612" y="204"/>
                      </a:lnTo>
                      <a:lnTo>
                        <a:pt x="593" y="192"/>
                      </a:lnTo>
                      <a:lnTo>
                        <a:pt x="587" y="181"/>
                      </a:lnTo>
                      <a:lnTo>
                        <a:pt x="588" y="171"/>
                      </a:lnTo>
                      <a:lnTo>
                        <a:pt x="587" y="166"/>
                      </a:lnTo>
                      <a:lnTo>
                        <a:pt x="577" y="159"/>
                      </a:lnTo>
                      <a:lnTo>
                        <a:pt x="569" y="152"/>
                      </a:lnTo>
                      <a:lnTo>
                        <a:pt x="546" y="152"/>
                      </a:lnTo>
                      <a:lnTo>
                        <a:pt x="535" y="148"/>
                      </a:lnTo>
                      <a:lnTo>
                        <a:pt x="530" y="133"/>
                      </a:lnTo>
                      <a:lnTo>
                        <a:pt x="517" y="129"/>
                      </a:lnTo>
                      <a:lnTo>
                        <a:pt x="506" y="128"/>
                      </a:lnTo>
                      <a:lnTo>
                        <a:pt x="496" y="118"/>
                      </a:lnTo>
                      <a:lnTo>
                        <a:pt x="494" y="105"/>
                      </a:lnTo>
                      <a:lnTo>
                        <a:pt x="496" y="89"/>
                      </a:lnTo>
                      <a:lnTo>
                        <a:pt x="501" y="71"/>
                      </a:lnTo>
                      <a:lnTo>
                        <a:pt x="496" y="55"/>
                      </a:lnTo>
                      <a:lnTo>
                        <a:pt x="480" y="34"/>
                      </a:lnTo>
                      <a:lnTo>
                        <a:pt x="463" y="15"/>
                      </a:lnTo>
                      <a:lnTo>
                        <a:pt x="45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48" name="Freeform 36"/>
                <p:cNvSpPr>
                  <a:spLocks noChangeAspect="1"/>
                </p:cNvSpPr>
                <p:nvPr/>
              </p:nvSpPr>
              <p:spPr bwMode="gray">
                <a:xfrm>
                  <a:off x="4912518" y="3651597"/>
                  <a:ext cx="96838" cy="109538"/>
                </a:xfrm>
                <a:custGeom>
                  <a:avLst/>
                  <a:gdLst/>
                  <a:ahLst/>
                  <a:cxnLst>
                    <a:cxn ang="0">
                      <a:pos x="120" y="330"/>
                    </a:cxn>
                    <a:cxn ang="0">
                      <a:pos x="97" y="305"/>
                    </a:cxn>
                    <a:cxn ang="0">
                      <a:pos x="54" y="262"/>
                    </a:cxn>
                    <a:cxn ang="0">
                      <a:pos x="34" y="237"/>
                    </a:cxn>
                    <a:cxn ang="0">
                      <a:pos x="17" y="208"/>
                    </a:cxn>
                    <a:cxn ang="0">
                      <a:pos x="4" y="177"/>
                    </a:cxn>
                    <a:cxn ang="0">
                      <a:pos x="4" y="167"/>
                    </a:cxn>
                    <a:cxn ang="0">
                      <a:pos x="17" y="156"/>
                    </a:cxn>
                    <a:cxn ang="0">
                      <a:pos x="27" y="138"/>
                    </a:cxn>
                    <a:cxn ang="0">
                      <a:pos x="31" y="113"/>
                    </a:cxn>
                    <a:cxn ang="0">
                      <a:pos x="45" y="122"/>
                    </a:cxn>
                    <a:cxn ang="0">
                      <a:pos x="60" y="120"/>
                    </a:cxn>
                    <a:cxn ang="0">
                      <a:pos x="47" y="115"/>
                    </a:cxn>
                    <a:cxn ang="0">
                      <a:pos x="34" y="105"/>
                    </a:cxn>
                    <a:cxn ang="0">
                      <a:pos x="33" y="94"/>
                    </a:cxn>
                    <a:cxn ang="0">
                      <a:pos x="43" y="89"/>
                    </a:cxn>
                    <a:cxn ang="0">
                      <a:pos x="66" y="68"/>
                    </a:cxn>
                    <a:cxn ang="0">
                      <a:pos x="135" y="63"/>
                    </a:cxn>
                    <a:cxn ang="0">
                      <a:pos x="131" y="20"/>
                    </a:cxn>
                    <a:cxn ang="0">
                      <a:pos x="151" y="2"/>
                    </a:cxn>
                    <a:cxn ang="0">
                      <a:pos x="185" y="0"/>
                    </a:cxn>
                    <a:cxn ang="0">
                      <a:pos x="237" y="5"/>
                    </a:cxn>
                    <a:cxn ang="0">
                      <a:pos x="239" y="22"/>
                    </a:cxn>
                    <a:cxn ang="0">
                      <a:pos x="239" y="59"/>
                    </a:cxn>
                    <a:cxn ang="0">
                      <a:pos x="264" y="41"/>
                    </a:cxn>
                    <a:cxn ang="0">
                      <a:pos x="303" y="61"/>
                    </a:cxn>
                    <a:cxn ang="0">
                      <a:pos x="286" y="111"/>
                    </a:cxn>
                    <a:cxn ang="0">
                      <a:pos x="289" y="142"/>
                    </a:cxn>
                    <a:cxn ang="0">
                      <a:pos x="299" y="186"/>
                    </a:cxn>
                    <a:cxn ang="0">
                      <a:pos x="293" y="236"/>
                    </a:cxn>
                    <a:cxn ang="0">
                      <a:pos x="272" y="258"/>
                    </a:cxn>
                    <a:cxn ang="0">
                      <a:pos x="229" y="245"/>
                    </a:cxn>
                    <a:cxn ang="0">
                      <a:pos x="212" y="229"/>
                    </a:cxn>
                    <a:cxn ang="0">
                      <a:pos x="192" y="248"/>
                    </a:cxn>
                    <a:cxn ang="0">
                      <a:pos x="159" y="266"/>
                    </a:cxn>
                    <a:cxn ang="0">
                      <a:pos x="153" y="287"/>
                    </a:cxn>
                    <a:cxn ang="0">
                      <a:pos x="160" y="314"/>
                    </a:cxn>
                    <a:cxn ang="0">
                      <a:pos x="146" y="318"/>
                    </a:cxn>
                    <a:cxn ang="0">
                      <a:pos x="129" y="328"/>
                    </a:cxn>
                  </a:cxnLst>
                  <a:rect l="0" t="0" r="r" b="b"/>
                  <a:pathLst>
                    <a:path w="304" h="343">
                      <a:moveTo>
                        <a:pt x="127" y="343"/>
                      </a:moveTo>
                      <a:lnTo>
                        <a:pt x="120" y="330"/>
                      </a:lnTo>
                      <a:lnTo>
                        <a:pt x="110" y="320"/>
                      </a:lnTo>
                      <a:lnTo>
                        <a:pt x="97" y="305"/>
                      </a:lnTo>
                      <a:lnTo>
                        <a:pt x="61" y="274"/>
                      </a:lnTo>
                      <a:lnTo>
                        <a:pt x="54" y="262"/>
                      </a:lnTo>
                      <a:lnTo>
                        <a:pt x="45" y="251"/>
                      </a:lnTo>
                      <a:lnTo>
                        <a:pt x="34" y="237"/>
                      </a:lnTo>
                      <a:lnTo>
                        <a:pt x="27" y="231"/>
                      </a:lnTo>
                      <a:lnTo>
                        <a:pt x="17" y="208"/>
                      </a:lnTo>
                      <a:lnTo>
                        <a:pt x="13" y="194"/>
                      </a:lnTo>
                      <a:lnTo>
                        <a:pt x="4" y="177"/>
                      </a:lnTo>
                      <a:lnTo>
                        <a:pt x="0" y="169"/>
                      </a:lnTo>
                      <a:lnTo>
                        <a:pt x="4" y="167"/>
                      </a:lnTo>
                      <a:lnTo>
                        <a:pt x="12" y="165"/>
                      </a:lnTo>
                      <a:lnTo>
                        <a:pt x="17" y="156"/>
                      </a:lnTo>
                      <a:lnTo>
                        <a:pt x="24" y="150"/>
                      </a:lnTo>
                      <a:lnTo>
                        <a:pt x="27" y="138"/>
                      </a:lnTo>
                      <a:lnTo>
                        <a:pt x="28" y="113"/>
                      </a:lnTo>
                      <a:lnTo>
                        <a:pt x="31" y="113"/>
                      </a:lnTo>
                      <a:lnTo>
                        <a:pt x="36" y="118"/>
                      </a:lnTo>
                      <a:lnTo>
                        <a:pt x="45" y="122"/>
                      </a:lnTo>
                      <a:lnTo>
                        <a:pt x="57" y="122"/>
                      </a:lnTo>
                      <a:lnTo>
                        <a:pt x="60" y="120"/>
                      </a:lnTo>
                      <a:lnTo>
                        <a:pt x="56" y="117"/>
                      </a:lnTo>
                      <a:lnTo>
                        <a:pt x="47" y="115"/>
                      </a:lnTo>
                      <a:lnTo>
                        <a:pt x="40" y="110"/>
                      </a:lnTo>
                      <a:lnTo>
                        <a:pt x="34" y="105"/>
                      </a:lnTo>
                      <a:lnTo>
                        <a:pt x="30" y="99"/>
                      </a:lnTo>
                      <a:lnTo>
                        <a:pt x="33" y="94"/>
                      </a:lnTo>
                      <a:lnTo>
                        <a:pt x="40" y="94"/>
                      </a:lnTo>
                      <a:lnTo>
                        <a:pt x="43" y="89"/>
                      </a:lnTo>
                      <a:lnTo>
                        <a:pt x="43" y="73"/>
                      </a:lnTo>
                      <a:lnTo>
                        <a:pt x="66" y="68"/>
                      </a:lnTo>
                      <a:lnTo>
                        <a:pt x="137" y="65"/>
                      </a:lnTo>
                      <a:lnTo>
                        <a:pt x="135" y="63"/>
                      </a:lnTo>
                      <a:lnTo>
                        <a:pt x="132" y="43"/>
                      </a:lnTo>
                      <a:lnTo>
                        <a:pt x="131" y="20"/>
                      </a:lnTo>
                      <a:lnTo>
                        <a:pt x="137" y="5"/>
                      </a:lnTo>
                      <a:lnTo>
                        <a:pt x="151" y="2"/>
                      </a:lnTo>
                      <a:lnTo>
                        <a:pt x="165" y="4"/>
                      </a:lnTo>
                      <a:lnTo>
                        <a:pt x="185" y="0"/>
                      </a:lnTo>
                      <a:lnTo>
                        <a:pt x="201" y="4"/>
                      </a:lnTo>
                      <a:lnTo>
                        <a:pt x="237" y="5"/>
                      </a:lnTo>
                      <a:lnTo>
                        <a:pt x="245" y="8"/>
                      </a:lnTo>
                      <a:lnTo>
                        <a:pt x="239" y="22"/>
                      </a:lnTo>
                      <a:lnTo>
                        <a:pt x="238" y="41"/>
                      </a:lnTo>
                      <a:lnTo>
                        <a:pt x="239" y="59"/>
                      </a:lnTo>
                      <a:lnTo>
                        <a:pt x="248" y="64"/>
                      </a:lnTo>
                      <a:lnTo>
                        <a:pt x="264" y="41"/>
                      </a:lnTo>
                      <a:lnTo>
                        <a:pt x="293" y="48"/>
                      </a:lnTo>
                      <a:lnTo>
                        <a:pt x="303" y="61"/>
                      </a:lnTo>
                      <a:lnTo>
                        <a:pt x="304" y="81"/>
                      </a:lnTo>
                      <a:lnTo>
                        <a:pt x="286" y="111"/>
                      </a:lnTo>
                      <a:lnTo>
                        <a:pt x="285" y="128"/>
                      </a:lnTo>
                      <a:lnTo>
                        <a:pt x="289" y="142"/>
                      </a:lnTo>
                      <a:lnTo>
                        <a:pt x="300" y="170"/>
                      </a:lnTo>
                      <a:lnTo>
                        <a:pt x="299" y="186"/>
                      </a:lnTo>
                      <a:lnTo>
                        <a:pt x="296" y="199"/>
                      </a:lnTo>
                      <a:lnTo>
                        <a:pt x="293" y="236"/>
                      </a:lnTo>
                      <a:lnTo>
                        <a:pt x="288" y="253"/>
                      </a:lnTo>
                      <a:lnTo>
                        <a:pt x="272" y="258"/>
                      </a:lnTo>
                      <a:lnTo>
                        <a:pt x="254" y="242"/>
                      </a:lnTo>
                      <a:lnTo>
                        <a:pt x="229" y="245"/>
                      </a:lnTo>
                      <a:lnTo>
                        <a:pt x="219" y="234"/>
                      </a:lnTo>
                      <a:lnTo>
                        <a:pt x="212" y="229"/>
                      </a:lnTo>
                      <a:lnTo>
                        <a:pt x="201" y="237"/>
                      </a:lnTo>
                      <a:lnTo>
                        <a:pt x="192" y="248"/>
                      </a:lnTo>
                      <a:lnTo>
                        <a:pt x="169" y="257"/>
                      </a:lnTo>
                      <a:lnTo>
                        <a:pt x="159" y="266"/>
                      </a:lnTo>
                      <a:lnTo>
                        <a:pt x="154" y="274"/>
                      </a:lnTo>
                      <a:lnTo>
                        <a:pt x="153" y="287"/>
                      </a:lnTo>
                      <a:lnTo>
                        <a:pt x="158" y="299"/>
                      </a:lnTo>
                      <a:lnTo>
                        <a:pt x="160" y="314"/>
                      </a:lnTo>
                      <a:lnTo>
                        <a:pt x="158" y="318"/>
                      </a:lnTo>
                      <a:lnTo>
                        <a:pt x="146" y="318"/>
                      </a:lnTo>
                      <a:lnTo>
                        <a:pt x="135" y="321"/>
                      </a:lnTo>
                      <a:lnTo>
                        <a:pt x="129" y="328"/>
                      </a:lnTo>
                      <a:lnTo>
                        <a:pt x="127" y="34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49" name="Freeform 37"/>
                <p:cNvSpPr>
                  <a:spLocks noChangeAspect="1"/>
                </p:cNvSpPr>
                <p:nvPr/>
              </p:nvSpPr>
              <p:spPr bwMode="gray">
                <a:xfrm>
                  <a:off x="4466431" y="3449984"/>
                  <a:ext cx="53975" cy="14288"/>
                </a:xfrm>
                <a:custGeom>
                  <a:avLst/>
                  <a:gdLst/>
                  <a:ahLst/>
                  <a:cxnLst>
                    <a:cxn ang="0">
                      <a:pos x="4" y="44"/>
                    </a:cxn>
                    <a:cxn ang="0">
                      <a:pos x="8" y="38"/>
                    </a:cxn>
                    <a:cxn ang="0">
                      <a:pos x="47" y="34"/>
                    </a:cxn>
                    <a:cxn ang="0">
                      <a:pos x="55" y="34"/>
                    </a:cxn>
                    <a:cxn ang="0">
                      <a:pos x="56" y="34"/>
                    </a:cxn>
                    <a:cxn ang="0">
                      <a:pos x="59" y="27"/>
                    </a:cxn>
                    <a:cxn ang="0">
                      <a:pos x="64" y="26"/>
                    </a:cxn>
                    <a:cxn ang="0">
                      <a:pos x="67" y="27"/>
                    </a:cxn>
                    <a:cxn ang="0">
                      <a:pos x="80" y="26"/>
                    </a:cxn>
                    <a:cxn ang="0">
                      <a:pos x="88" y="22"/>
                    </a:cxn>
                    <a:cxn ang="0">
                      <a:pos x="92" y="17"/>
                    </a:cxn>
                    <a:cxn ang="0">
                      <a:pos x="94" y="16"/>
                    </a:cxn>
                    <a:cxn ang="0">
                      <a:pos x="101" y="17"/>
                    </a:cxn>
                    <a:cxn ang="0">
                      <a:pos x="104" y="21"/>
                    </a:cxn>
                    <a:cxn ang="0">
                      <a:pos x="112" y="23"/>
                    </a:cxn>
                    <a:cxn ang="0">
                      <a:pos x="120" y="28"/>
                    </a:cxn>
                    <a:cxn ang="0">
                      <a:pos x="128" y="29"/>
                    </a:cxn>
                    <a:cxn ang="0">
                      <a:pos x="136" y="33"/>
                    </a:cxn>
                    <a:cxn ang="0">
                      <a:pos x="144" y="33"/>
                    </a:cxn>
                    <a:cxn ang="0">
                      <a:pos x="146" y="34"/>
                    </a:cxn>
                    <a:cxn ang="0">
                      <a:pos x="152" y="31"/>
                    </a:cxn>
                    <a:cxn ang="0">
                      <a:pos x="164" y="28"/>
                    </a:cxn>
                    <a:cxn ang="0">
                      <a:pos x="168" y="24"/>
                    </a:cxn>
                    <a:cxn ang="0">
                      <a:pos x="168" y="21"/>
                    </a:cxn>
                    <a:cxn ang="0">
                      <a:pos x="168" y="16"/>
                    </a:cxn>
                    <a:cxn ang="0">
                      <a:pos x="167" y="16"/>
                    </a:cxn>
                    <a:cxn ang="0">
                      <a:pos x="164" y="16"/>
                    </a:cxn>
                    <a:cxn ang="0">
                      <a:pos x="161" y="15"/>
                    </a:cxn>
                    <a:cxn ang="0">
                      <a:pos x="156" y="15"/>
                    </a:cxn>
                    <a:cxn ang="0">
                      <a:pos x="152" y="16"/>
                    </a:cxn>
                    <a:cxn ang="0">
                      <a:pos x="141" y="21"/>
                    </a:cxn>
                    <a:cxn ang="0">
                      <a:pos x="136" y="20"/>
                    </a:cxn>
                    <a:cxn ang="0">
                      <a:pos x="130" y="17"/>
                    </a:cxn>
                    <a:cxn ang="0">
                      <a:pos x="126" y="11"/>
                    </a:cxn>
                    <a:cxn ang="0">
                      <a:pos x="125" y="10"/>
                    </a:cxn>
                    <a:cxn ang="0">
                      <a:pos x="113" y="10"/>
                    </a:cxn>
                    <a:cxn ang="0">
                      <a:pos x="107" y="2"/>
                    </a:cxn>
                    <a:cxn ang="0">
                      <a:pos x="101" y="1"/>
                    </a:cxn>
                    <a:cxn ang="0">
                      <a:pos x="98" y="0"/>
                    </a:cxn>
                    <a:cxn ang="0">
                      <a:pos x="92" y="1"/>
                    </a:cxn>
                    <a:cxn ang="0">
                      <a:pos x="87" y="4"/>
                    </a:cxn>
                    <a:cxn ang="0">
                      <a:pos x="81" y="2"/>
                    </a:cxn>
                    <a:cxn ang="0">
                      <a:pos x="76" y="7"/>
                    </a:cxn>
                    <a:cxn ang="0">
                      <a:pos x="72" y="13"/>
                    </a:cxn>
                    <a:cxn ang="0">
                      <a:pos x="16" y="13"/>
                    </a:cxn>
                    <a:cxn ang="0">
                      <a:pos x="15" y="13"/>
                    </a:cxn>
                    <a:cxn ang="0">
                      <a:pos x="13" y="17"/>
                    </a:cxn>
                    <a:cxn ang="0">
                      <a:pos x="15" y="21"/>
                    </a:cxn>
                    <a:cxn ang="0">
                      <a:pos x="8" y="20"/>
                    </a:cxn>
                    <a:cxn ang="0">
                      <a:pos x="6" y="21"/>
                    </a:cxn>
                    <a:cxn ang="0">
                      <a:pos x="4" y="26"/>
                    </a:cxn>
                    <a:cxn ang="0">
                      <a:pos x="1" y="28"/>
                    </a:cxn>
                    <a:cxn ang="0">
                      <a:pos x="0" y="34"/>
                    </a:cxn>
                    <a:cxn ang="0">
                      <a:pos x="1" y="44"/>
                    </a:cxn>
                    <a:cxn ang="0">
                      <a:pos x="2" y="45"/>
                    </a:cxn>
                    <a:cxn ang="0">
                      <a:pos x="4" y="44"/>
                    </a:cxn>
                  </a:cxnLst>
                  <a:rect l="0" t="0" r="r" b="b"/>
                  <a:pathLst>
                    <a:path w="168" h="45">
                      <a:moveTo>
                        <a:pt x="4" y="44"/>
                      </a:moveTo>
                      <a:lnTo>
                        <a:pt x="8" y="38"/>
                      </a:lnTo>
                      <a:lnTo>
                        <a:pt x="47" y="34"/>
                      </a:lnTo>
                      <a:lnTo>
                        <a:pt x="55" y="34"/>
                      </a:lnTo>
                      <a:lnTo>
                        <a:pt x="56" y="34"/>
                      </a:lnTo>
                      <a:lnTo>
                        <a:pt x="59" y="27"/>
                      </a:lnTo>
                      <a:lnTo>
                        <a:pt x="64" y="26"/>
                      </a:lnTo>
                      <a:lnTo>
                        <a:pt x="67" y="27"/>
                      </a:lnTo>
                      <a:lnTo>
                        <a:pt x="80" y="26"/>
                      </a:lnTo>
                      <a:lnTo>
                        <a:pt x="88" y="22"/>
                      </a:lnTo>
                      <a:lnTo>
                        <a:pt x="92" y="17"/>
                      </a:lnTo>
                      <a:lnTo>
                        <a:pt x="94" y="16"/>
                      </a:lnTo>
                      <a:lnTo>
                        <a:pt x="101" y="17"/>
                      </a:lnTo>
                      <a:lnTo>
                        <a:pt x="104" y="21"/>
                      </a:lnTo>
                      <a:lnTo>
                        <a:pt x="112" y="23"/>
                      </a:lnTo>
                      <a:lnTo>
                        <a:pt x="120" y="28"/>
                      </a:lnTo>
                      <a:lnTo>
                        <a:pt x="128" y="29"/>
                      </a:lnTo>
                      <a:lnTo>
                        <a:pt x="136" y="33"/>
                      </a:lnTo>
                      <a:lnTo>
                        <a:pt x="144" y="33"/>
                      </a:lnTo>
                      <a:lnTo>
                        <a:pt x="146" y="34"/>
                      </a:lnTo>
                      <a:lnTo>
                        <a:pt x="152" y="31"/>
                      </a:lnTo>
                      <a:lnTo>
                        <a:pt x="164" y="28"/>
                      </a:lnTo>
                      <a:lnTo>
                        <a:pt x="168" y="24"/>
                      </a:lnTo>
                      <a:lnTo>
                        <a:pt x="168" y="21"/>
                      </a:lnTo>
                      <a:lnTo>
                        <a:pt x="168" y="16"/>
                      </a:lnTo>
                      <a:lnTo>
                        <a:pt x="167" y="16"/>
                      </a:lnTo>
                      <a:lnTo>
                        <a:pt x="164" y="16"/>
                      </a:lnTo>
                      <a:lnTo>
                        <a:pt x="161" y="15"/>
                      </a:lnTo>
                      <a:lnTo>
                        <a:pt x="156" y="15"/>
                      </a:lnTo>
                      <a:lnTo>
                        <a:pt x="152" y="16"/>
                      </a:lnTo>
                      <a:lnTo>
                        <a:pt x="141" y="21"/>
                      </a:lnTo>
                      <a:lnTo>
                        <a:pt x="136" y="20"/>
                      </a:lnTo>
                      <a:lnTo>
                        <a:pt x="130" y="17"/>
                      </a:lnTo>
                      <a:lnTo>
                        <a:pt x="126" y="11"/>
                      </a:lnTo>
                      <a:lnTo>
                        <a:pt x="125" y="10"/>
                      </a:lnTo>
                      <a:lnTo>
                        <a:pt x="113" y="10"/>
                      </a:lnTo>
                      <a:lnTo>
                        <a:pt x="107" y="2"/>
                      </a:lnTo>
                      <a:lnTo>
                        <a:pt x="101" y="1"/>
                      </a:lnTo>
                      <a:lnTo>
                        <a:pt x="98" y="0"/>
                      </a:lnTo>
                      <a:lnTo>
                        <a:pt x="92" y="1"/>
                      </a:lnTo>
                      <a:lnTo>
                        <a:pt x="87" y="4"/>
                      </a:lnTo>
                      <a:lnTo>
                        <a:pt x="81" y="2"/>
                      </a:lnTo>
                      <a:lnTo>
                        <a:pt x="76" y="7"/>
                      </a:lnTo>
                      <a:lnTo>
                        <a:pt x="72" y="13"/>
                      </a:lnTo>
                      <a:lnTo>
                        <a:pt x="16" y="13"/>
                      </a:lnTo>
                      <a:lnTo>
                        <a:pt x="15" y="13"/>
                      </a:lnTo>
                      <a:lnTo>
                        <a:pt x="13" y="17"/>
                      </a:lnTo>
                      <a:lnTo>
                        <a:pt x="15" y="21"/>
                      </a:lnTo>
                      <a:lnTo>
                        <a:pt x="8" y="20"/>
                      </a:lnTo>
                      <a:lnTo>
                        <a:pt x="6" y="21"/>
                      </a:lnTo>
                      <a:lnTo>
                        <a:pt x="4" y="26"/>
                      </a:lnTo>
                      <a:lnTo>
                        <a:pt x="1" y="28"/>
                      </a:lnTo>
                      <a:lnTo>
                        <a:pt x="0" y="34"/>
                      </a:lnTo>
                      <a:lnTo>
                        <a:pt x="1" y="44"/>
                      </a:lnTo>
                      <a:lnTo>
                        <a:pt x="2" y="45"/>
                      </a:lnTo>
                      <a:lnTo>
                        <a:pt x="4" y="4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50" name="Freeform 38"/>
                <p:cNvSpPr>
                  <a:spLocks noChangeAspect="1"/>
                </p:cNvSpPr>
                <p:nvPr/>
              </p:nvSpPr>
              <p:spPr bwMode="gray">
                <a:xfrm>
                  <a:off x="4468018" y="3470622"/>
                  <a:ext cx="55563" cy="30163"/>
                </a:xfrm>
                <a:custGeom>
                  <a:avLst/>
                  <a:gdLst/>
                  <a:ahLst/>
                  <a:cxnLst>
                    <a:cxn ang="0">
                      <a:pos x="169" y="0"/>
                    </a:cxn>
                    <a:cxn ang="0">
                      <a:pos x="169" y="7"/>
                    </a:cxn>
                    <a:cxn ang="0">
                      <a:pos x="173" y="14"/>
                    </a:cxn>
                    <a:cxn ang="0">
                      <a:pos x="173" y="18"/>
                    </a:cxn>
                    <a:cxn ang="0">
                      <a:pos x="170" y="24"/>
                    </a:cxn>
                    <a:cxn ang="0">
                      <a:pos x="168" y="25"/>
                    </a:cxn>
                    <a:cxn ang="0">
                      <a:pos x="162" y="25"/>
                    </a:cxn>
                    <a:cxn ang="0">
                      <a:pos x="160" y="27"/>
                    </a:cxn>
                    <a:cxn ang="0">
                      <a:pos x="158" y="30"/>
                    </a:cxn>
                    <a:cxn ang="0">
                      <a:pos x="164" y="34"/>
                    </a:cxn>
                    <a:cxn ang="0">
                      <a:pos x="167" y="39"/>
                    </a:cxn>
                    <a:cxn ang="0">
                      <a:pos x="168" y="57"/>
                    </a:cxn>
                    <a:cxn ang="0">
                      <a:pos x="162" y="57"/>
                    </a:cxn>
                    <a:cxn ang="0">
                      <a:pos x="158" y="60"/>
                    </a:cxn>
                    <a:cxn ang="0">
                      <a:pos x="138" y="60"/>
                    </a:cxn>
                    <a:cxn ang="0">
                      <a:pos x="121" y="67"/>
                    </a:cxn>
                    <a:cxn ang="0">
                      <a:pos x="114" y="73"/>
                    </a:cxn>
                    <a:cxn ang="0">
                      <a:pos x="110" y="81"/>
                    </a:cxn>
                    <a:cxn ang="0">
                      <a:pos x="106" y="89"/>
                    </a:cxn>
                    <a:cxn ang="0">
                      <a:pos x="104" y="93"/>
                    </a:cxn>
                    <a:cxn ang="0">
                      <a:pos x="99" y="97"/>
                    </a:cxn>
                    <a:cxn ang="0">
                      <a:pos x="93" y="99"/>
                    </a:cxn>
                    <a:cxn ang="0">
                      <a:pos x="93" y="95"/>
                    </a:cxn>
                    <a:cxn ang="0">
                      <a:pos x="94" y="93"/>
                    </a:cxn>
                    <a:cxn ang="0">
                      <a:pos x="86" y="94"/>
                    </a:cxn>
                    <a:cxn ang="0">
                      <a:pos x="81" y="93"/>
                    </a:cxn>
                    <a:cxn ang="0">
                      <a:pos x="76" y="87"/>
                    </a:cxn>
                    <a:cxn ang="0">
                      <a:pos x="74" y="79"/>
                    </a:cxn>
                    <a:cxn ang="0">
                      <a:pos x="77" y="70"/>
                    </a:cxn>
                    <a:cxn ang="0">
                      <a:pos x="72" y="58"/>
                    </a:cxn>
                    <a:cxn ang="0">
                      <a:pos x="79" y="54"/>
                    </a:cxn>
                    <a:cxn ang="0">
                      <a:pos x="84" y="51"/>
                    </a:cxn>
                    <a:cxn ang="0">
                      <a:pos x="103" y="50"/>
                    </a:cxn>
                    <a:cxn ang="0">
                      <a:pos x="104" y="45"/>
                    </a:cxn>
                    <a:cxn ang="0">
                      <a:pos x="81" y="47"/>
                    </a:cxn>
                    <a:cxn ang="0">
                      <a:pos x="72" y="50"/>
                    </a:cxn>
                    <a:cxn ang="0">
                      <a:pos x="59" y="57"/>
                    </a:cxn>
                    <a:cxn ang="0">
                      <a:pos x="51" y="58"/>
                    </a:cxn>
                    <a:cxn ang="0">
                      <a:pos x="47" y="57"/>
                    </a:cxn>
                    <a:cxn ang="0">
                      <a:pos x="46" y="49"/>
                    </a:cxn>
                    <a:cxn ang="0">
                      <a:pos x="40" y="50"/>
                    </a:cxn>
                    <a:cxn ang="0">
                      <a:pos x="30" y="47"/>
                    </a:cxn>
                    <a:cxn ang="0">
                      <a:pos x="27" y="43"/>
                    </a:cxn>
                    <a:cxn ang="0">
                      <a:pos x="25" y="34"/>
                    </a:cxn>
                    <a:cxn ang="0">
                      <a:pos x="4" y="28"/>
                    </a:cxn>
                    <a:cxn ang="0">
                      <a:pos x="0" y="20"/>
                    </a:cxn>
                    <a:cxn ang="0">
                      <a:pos x="2" y="17"/>
                    </a:cxn>
                    <a:cxn ang="0">
                      <a:pos x="3" y="19"/>
                    </a:cxn>
                    <a:cxn ang="0">
                      <a:pos x="7" y="20"/>
                    </a:cxn>
                    <a:cxn ang="0">
                      <a:pos x="14" y="20"/>
                    </a:cxn>
                    <a:cxn ang="0">
                      <a:pos x="25" y="15"/>
                    </a:cxn>
                    <a:cxn ang="0">
                      <a:pos x="29" y="13"/>
                    </a:cxn>
                    <a:cxn ang="0">
                      <a:pos x="59" y="14"/>
                    </a:cxn>
                    <a:cxn ang="0">
                      <a:pos x="68" y="12"/>
                    </a:cxn>
                    <a:cxn ang="0">
                      <a:pos x="79" y="7"/>
                    </a:cxn>
                    <a:cxn ang="0">
                      <a:pos x="92" y="1"/>
                    </a:cxn>
                    <a:cxn ang="0">
                      <a:pos x="116" y="1"/>
                    </a:cxn>
                    <a:cxn ang="0">
                      <a:pos x="119" y="0"/>
                    </a:cxn>
                    <a:cxn ang="0">
                      <a:pos x="169" y="0"/>
                    </a:cxn>
                  </a:cxnLst>
                  <a:rect l="0" t="0" r="r" b="b"/>
                  <a:pathLst>
                    <a:path w="173" h="99">
                      <a:moveTo>
                        <a:pt x="169" y="0"/>
                      </a:moveTo>
                      <a:lnTo>
                        <a:pt x="169" y="7"/>
                      </a:lnTo>
                      <a:lnTo>
                        <a:pt x="173" y="14"/>
                      </a:lnTo>
                      <a:lnTo>
                        <a:pt x="173" y="18"/>
                      </a:lnTo>
                      <a:lnTo>
                        <a:pt x="170" y="24"/>
                      </a:lnTo>
                      <a:lnTo>
                        <a:pt x="168" y="25"/>
                      </a:lnTo>
                      <a:lnTo>
                        <a:pt x="162" y="25"/>
                      </a:lnTo>
                      <a:lnTo>
                        <a:pt x="160" y="27"/>
                      </a:lnTo>
                      <a:lnTo>
                        <a:pt x="158" y="30"/>
                      </a:lnTo>
                      <a:lnTo>
                        <a:pt x="164" y="34"/>
                      </a:lnTo>
                      <a:lnTo>
                        <a:pt x="167" y="39"/>
                      </a:lnTo>
                      <a:lnTo>
                        <a:pt x="168" y="57"/>
                      </a:lnTo>
                      <a:lnTo>
                        <a:pt x="162" y="57"/>
                      </a:lnTo>
                      <a:lnTo>
                        <a:pt x="158" y="60"/>
                      </a:lnTo>
                      <a:lnTo>
                        <a:pt x="138" y="60"/>
                      </a:lnTo>
                      <a:lnTo>
                        <a:pt x="121" y="67"/>
                      </a:lnTo>
                      <a:lnTo>
                        <a:pt x="114" y="73"/>
                      </a:lnTo>
                      <a:lnTo>
                        <a:pt x="110" y="81"/>
                      </a:lnTo>
                      <a:lnTo>
                        <a:pt x="106" y="89"/>
                      </a:lnTo>
                      <a:lnTo>
                        <a:pt x="104" y="93"/>
                      </a:lnTo>
                      <a:lnTo>
                        <a:pt x="99" y="97"/>
                      </a:lnTo>
                      <a:lnTo>
                        <a:pt x="93" y="99"/>
                      </a:lnTo>
                      <a:lnTo>
                        <a:pt x="93" y="95"/>
                      </a:lnTo>
                      <a:lnTo>
                        <a:pt x="94" y="93"/>
                      </a:lnTo>
                      <a:lnTo>
                        <a:pt x="86" y="94"/>
                      </a:lnTo>
                      <a:lnTo>
                        <a:pt x="81" y="93"/>
                      </a:lnTo>
                      <a:lnTo>
                        <a:pt x="76" y="87"/>
                      </a:lnTo>
                      <a:lnTo>
                        <a:pt x="74" y="79"/>
                      </a:lnTo>
                      <a:lnTo>
                        <a:pt x="77" y="70"/>
                      </a:lnTo>
                      <a:lnTo>
                        <a:pt x="72" y="58"/>
                      </a:lnTo>
                      <a:lnTo>
                        <a:pt x="79" y="54"/>
                      </a:lnTo>
                      <a:lnTo>
                        <a:pt x="84" y="51"/>
                      </a:lnTo>
                      <a:lnTo>
                        <a:pt x="103" y="50"/>
                      </a:lnTo>
                      <a:lnTo>
                        <a:pt x="104" y="45"/>
                      </a:lnTo>
                      <a:lnTo>
                        <a:pt x="81" y="47"/>
                      </a:lnTo>
                      <a:lnTo>
                        <a:pt x="72" y="50"/>
                      </a:lnTo>
                      <a:lnTo>
                        <a:pt x="59" y="57"/>
                      </a:lnTo>
                      <a:lnTo>
                        <a:pt x="51" y="58"/>
                      </a:lnTo>
                      <a:lnTo>
                        <a:pt x="47" y="57"/>
                      </a:lnTo>
                      <a:lnTo>
                        <a:pt x="46" y="49"/>
                      </a:lnTo>
                      <a:lnTo>
                        <a:pt x="40" y="50"/>
                      </a:lnTo>
                      <a:lnTo>
                        <a:pt x="30" y="47"/>
                      </a:lnTo>
                      <a:lnTo>
                        <a:pt x="27" y="43"/>
                      </a:lnTo>
                      <a:lnTo>
                        <a:pt x="25" y="34"/>
                      </a:lnTo>
                      <a:lnTo>
                        <a:pt x="4" y="28"/>
                      </a:lnTo>
                      <a:lnTo>
                        <a:pt x="0" y="20"/>
                      </a:lnTo>
                      <a:lnTo>
                        <a:pt x="2" y="17"/>
                      </a:lnTo>
                      <a:lnTo>
                        <a:pt x="3" y="19"/>
                      </a:lnTo>
                      <a:lnTo>
                        <a:pt x="7" y="20"/>
                      </a:lnTo>
                      <a:lnTo>
                        <a:pt x="14" y="20"/>
                      </a:lnTo>
                      <a:lnTo>
                        <a:pt x="25" y="15"/>
                      </a:lnTo>
                      <a:lnTo>
                        <a:pt x="29" y="13"/>
                      </a:lnTo>
                      <a:lnTo>
                        <a:pt x="59" y="14"/>
                      </a:lnTo>
                      <a:lnTo>
                        <a:pt x="68" y="12"/>
                      </a:lnTo>
                      <a:lnTo>
                        <a:pt x="79" y="7"/>
                      </a:lnTo>
                      <a:lnTo>
                        <a:pt x="92" y="1"/>
                      </a:lnTo>
                      <a:lnTo>
                        <a:pt x="116" y="1"/>
                      </a:lnTo>
                      <a:lnTo>
                        <a:pt x="119" y="0"/>
                      </a:lnTo>
                      <a:lnTo>
                        <a:pt x="16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51" name="Freeform 39"/>
                <p:cNvSpPr>
                  <a:spLocks noChangeAspect="1"/>
                </p:cNvSpPr>
                <p:nvPr/>
              </p:nvSpPr>
              <p:spPr bwMode="gray">
                <a:xfrm>
                  <a:off x="4560093" y="3543647"/>
                  <a:ext cx="71438" cy="73025"/>
                </a:xfrm>
                <a:custGeom>
                  <a:avLst/>
                  <a:gdLst/>
                  <a:ahLst/>
                  <a:cxnLst>
                    <a:cxn ang="0">
                      <a:pos x="4" y="86"/>
                    </a:cxn>
                    <a:cxn ang="0">
                      <a:pos x="10" y="77"/>
                    </a:cxn>
                    <a:cxn ang="0">
                      <a:pos x="13" y="71"/>
                    </a:cxn>
                    <a:cxn ang="0">
                      <a:pos x="19" y="68"/>
                    </a:cxn>
                    <a:cxn ang="0">
                      <a:pos x="31" y="57"/>
                    </a:cxn>
                    <a:cxn ang="0">
                      <a:pos x="41" y="49"/>
                    </a:cxn>
                    <a:cxn ang="0">
                      <a:pos x="47" y="44"/>
                    </a:cxn>
                    <a:cxn ang="0">
                      <a:pos x="51" y="27"/>
                    </a:cxn>
                    <a:cxn ang="0">
                      <a:pos x="58" y="19"/>
                    </a:cxn>
                    <a:cxn ang="0">
                      <a:pos x="68" y="17"/>
                    </a:cxn>
                    <a:cxn ang="0">
                      <a:pos x="65" y="8"/>
                    </a:cxn>
                    <a:cxn ang="0">
                      <a:pos x="71" y="2"/>
                    </a:cxn>
                    <a:cxn ang="0">
                      <a:pos x="79" y="1"/>
                    </a:cxn>
                    <a:cxn ang="0">
                      <a:pos x="86" y="6"/>
                    </a:cxn>
                    <a:cxn ang="0">
                      <a:pos x="97" y="1"/>
                    </a:cxn>
                    <a:cxn ang="0">
                      <a:pos x="100" y="3"/>
                    </a:cxn>
                    <a:cxn ang="0">
                      <a:pos x="110" y="12"/>
                    </a:cxn>
                    <a:cxn ang="0">
                      <a:pos x="114" y="25"/>
                    </a:cxn>
                    <a:cxn ang="0">
                      <a:pos x="118" y="41"/>
                    </a:cxn>
                    <a:cxn ang="0">
                      <a:pos x="114" y="60"/>
                    </a:cxn>
                    <a:cxn ang="0">
                      <a:pos x="110" y="65"/>
                    </a:cxn>
                    <a:cxn ang="0">
                      <a:pos x="116" y="66"/>
                    </a:cxn>
                    <a:cxn ang="0">
                      <a:pos x="122" y="64"/>
                    </a:cxn>
                    <a:cxn ang="0">
                      <a:pos x="132" y="75"/>
                    </a:cxn>
                    <a:cxn ang="0">
                      <a:pos x="139" y="71"/>
                    </a:cxn>
                    <a:cxn ang="0">
                      <a:pos x="148" y="66"/>
                    </a:cxn>
                    <a:cxn ang="0">
                      <a:pos x="153" y="51"/>
                    </a:cxn>
                    <a:cxn ang="0">
                      <a:pos x="162" y="50"/>
                    </a:cxn>
                    <a:cxn ang="0">
                      <a:pos x="167" y="61"/>
                    </a:cxn>
                    <a:cxn ang="0">
                      <a:pos x="171" y="71"/>
                    </a:cxn>
                    <a:cxn ang="0">
                      <a:pos x="173" y="76"/>
                    </a:cxn>
                    <a:cxn ang="0">
                      <a:pos x="175" y="95"/>
                    </a:cxn>
                    <a:cxn ang="0">
                      <a:pos x="165" y="105"/>
                    </a:cxn>
                    <a:cxn ang="0">
                      <a:pos x="161" y="113"/>
                    </a:cxn>
                    <a:cxn ang="0">
                      <a:pos x="165" y="115"/>
                    </a:cxn>
                    <a:cxn ang="0">
                      <a:pos x="170" y="116"/>
                    </a:cxn>
                    <a:cxn ang="0">
                      <a:pos x="176" y="118"/>
                    </a:cxn>
                    <a:cxn ang="0">
                      <a:pos x="193" y="123"/>
                    </a:cxn>
                    <a:cxn ang="0">
                      <a:pos x="199" y="130"/>
                    </a:cxn>
                    <a:cxn ang="0">
                      <a:pos x="202" y="135"/>
                    </a:cxn>
                    <a:cxn ang="0">
                      <a:pos x="207" y="143"/>
                    </a:cxn>
                    <a:cxn ang="0">
                      <a:pos x="218" y="150"/>
                    </a:cxn>
                    <a:cxn ang="0">
                      <a:pos x="224" y="153"/>
                    </a:cxn>
                    <a:cxn ang="0">
                      <a:pos x="227" y="164"/>
                    </a:cxn>
                    <a:cxn ang="0">
                      <a:pos x="227" y="177"/>
                    </a:cxn>
                    <a:cxn ang="0">
                      <a:pos x="223" y="178"/>
                    </a:cxn>
                    <a:cxn ang="0">
                      <a:pos x="221" y="189"/>
                    </a:cxn>
                    <a:cxn ang="0">
                      <a:pos x="218" y="191"/>
                    </a:cxn>
                    <a:cxn ang="0">
                      <a:pos x="216" y="201"/>
                    </a:cxn>
                    <a:cxn ang="0">
                      <a:pos x="196" y="224"/>
                    </a:cxn>
                    <a:cxn ang="0">
                      <a:pos x="186" y="217"/>
                    </a:cxn>
                    <a:cxn ang="0">
                      <a:pos x="169" y="215"/>
                    </a:cxn>
                    <a:cxn ang="0">
                      <a:pos x="154" y="206"/>
                    </a:cxn>
                    <a:cxn ang="0">
                      <a:pos x="133" y="193"/>
                    </a:cxn>
                    <a:cxn ang="0">
                      <a:pos x="105" y="169"/>
                    </a:cxn>
                    <a:cxn ang="0">
                      <a:pos x="64" y="135"/>
                    </a:cxn>
                    <a:cxn ang="0">
                      <a:pos x="49" y="129"/>
                    </a:cxn>
                    <a:cxn ang="0">
                      <a:pos x="28" y="109"/>
                    </a:cxn>
                    <a:cxn ang="0">
                      <a:pos x="16" y="103"/>
                    </a:cxn>
                    <a:cxn ang="0">
                      <a:pos x="15" y="95"/>
                    </a:cxn>
                    <a:cxn ang="0">
                      <a:pos x="3" y="88"/>
                    </a:cxn>
                    <a:cxn ang="0">
                      <a:pos x="3" y="87"/>
                    </a:cxn>
                  </a:cxnLst>
                  <a:rect l="0" t="0" r="r" b="b"/>
                  <a:pathLst>
                    <a:path w="227" h="228">
                      <a:moveTo>
                        <a:pt x="3" y="86"/>
                      </a:moveTo>
                      <a:lnTo>
                        <a:pt x="4" y="86"/>
                      </a:lnTo>
                      <a:lnTo>
                        <a:pt x="9" y="83"/>
                      </a:lnTo>
                      <a:lnTo>
                        <a:pt x="10" y="77"/>
                      </a:lnTo>
                      <a:lnTo>
                        <a:pt x="13" y="76"/>
                      </a:lnTo>
                      <a:lnTo>
                        <a:pt x="13" y="71"/>
                      </a:lnTo>
                      <a:lnTo>
                        <a:pt x="14" y="68"/>
                      </a:lnTo>
                      <a:lnTo>
                        <a:pt x="19" y="68"/>
                      </a:lnTo>
                      <a:lnTo>
                        <a:pt x="22" y="66"/>
                      </a:lnTo>
                      <a:lnTo>
                        <a:pt x="31" y="57"/>
                      </a:lnTo>
                      <a:lnTo>
                        <a:pt x="37" y="56"/>
                      </a:lnTo>
                      <a:lnTo>
                        <a:pt x="41" y="49"/>
                      </a:lnTo>
                      <a:lnTo>
                        <a:pt x="44" y="49"/>
                      </a:lnTo>
                      <a:lnTo>
                        <a:pt x="47" y="44"/>
                      </a:lnTo>
                      <a:lnTo>
                        <a:pt x="51" y="43"/>
                      </a:lnTo>
                      <a:lnTo>
                        <a:pt x="51" y="27"/>
                      </a:lnTo>
                      <a:lnTo>
                        <a:pt x="53" y="25"/>
                      </a:lnTo>
                      <a:lnTo>
                        <a:pt x="58" y="19"/>
                      </a:lnTo>
                      <a:lnTo>
                        <a:pt x="68" y="18"/>
                      </a:lnTo>
                      <a:lnTo>
                        <a:pt x="68" y="17"/>
                      </a:lnTo>
                      <a:lnTo>
                        <a:pt x="64" y="13"/>
                      </a:lnTo>
                      <a:lnTo>
                        <a:pt x="65" y="8"/>
                      </a:lnTo>
                      <a:lnTo>
                        <a:pt x="69" y="8"/>
                      </a:lnTo>
                      <a:lnTo>
                        <a:pt x="71" y="2"/>
                      </a:lnTo>
                      <a:lnTo>
                        <a:pt x="75" y="0"/>
                      </a:lnTo>
                      <a:lnTo>
                        <a:pt x="79" y="1"/>
                      </a:lnTo>
                      <a:lnTo>
                        <a:pt x="85" y="6"/>
                      </a:lnTo>
                      <a:lnTo>
                        <a:pt x="86" y="6"/>
                      </a:lnTo>
                      <a:lnTo>
                        <a:pt x="89" y="3"/>
                      </a:lnTo>
                      <a:lnTo>
                        <a:pt x="97" y="1"/>
                      </a:lnTo>
                      <a:lnTo>
                        <a:pt x="100" y="2"/>
                      </a:lnTo>
                      <a:lnTo>
                        <a:pt x="100" y="3"/>
                      </a:lnTo>
                      <a:lnTo>
                        <a:pt x="102" y="7"/>
                      </a:lnTo>
                      <a:lnTo>
                        <a:pt x="110" y="12"/>
                      </a:lnTo>
                      <a:lnTo>
                        <a:pt x="110" y="19"/>
                      </a:lnTo>
                      <a:lnTo>
                        <a:pt x="114" y="25"/>
                      </a:lnTo>
                      <a:lnTo>
                        <a:pt x="116" y="39"/>
                      </a:lnTo>
                      <a:lnTo>
                        <a:pt x="118" y="41"/>
                      </a:lnTo>
                      <a:lnTo>
                        <a:pt x="117" y="56"/>
                      </a:lnTo>
                      <a:lnTo>
                        <a:pt x="114" y="60"/>
                      </a:lnTo>
                      <a:lnTo>
                        <a:pt x="111" y="62"/>
                      </a:lnTo>
                      <a:lnTo>
                        <a:pt x="110" y="65"/>
                      </a:lnTo>
                      <a:lnTo>
                        <a:pt x="111" y="66"/>
                      </a:lnTo>
                      <a:lnTo>
                        <a:pt x="116" y="66"/>
                      </a:lnTo>
                      <a:lnTo>
                        <a:pt x="119" y="62"/>
                      </a:lnTo>
                      <a:lnTo>
                        <a:pt x="122" y="64"/>
                      </a:lnTo>
                      <a:lnTo>
                        <a:pt x="127" y="67"/>
                      </a:lnTo>
                      <a:lnTo>
                        <a:pt x="132" y="75"/>
                      </a:lnTo>
                      <a:lnTo>
                        <a:pt x="137" y="73"/>
                      </a:lnTo>
                      <a:lnTo>
                        <a:pt x="139" y="71"/>
                      </a:lnTo>
                      <a:lnTo>
                        <a:pt x="146" y="70"/>
                      </a:lnTo>
                      <a:lnTo>
                        <a:pt x="148" y="66"/>
                      </a:lnTo>
                      <a:lnTo>
                        <a:pt x="153" y="60"/>
                      </a:lnTo>
                      <a:lnTo>
                        <a:pt x="153" y="51"/>
                      </a:lnTo>
                      <a:lnTo>
                        <a:pt x="156" y="49"/>
                      </a:lnTo>
                      <a:lnTo>
                        <a:pt x="162" y="50"/>
                      </a:lnTo>
                      <a:lnTo>
                        <a:pt x="166" y="56"/>
                      </a:lnTo>
                      <a:lnTo>
                        <a:pt x="167" y="61"/>
                      </a:lnTo>
                      <a:lnTo>
                        <a:pt x="169" y="70"/>
                      </a:lnTo>
                      <a:lnTo>
                        <a:pt x="171" y="71"/>
                      </a:lnTo>
                      <a:lnTo>
                        <a:pt x="173" y="75"/>
                      </a:lnTo>
                      <a:lnTo>
                        <a:pt x="173" y="76"/>
                      </a:lnTo>
                      <a:lnTo>
                        <a:pt x="178" y="80"/>
                      </a:lnTo>
                      <a:lnTo>
                        <a:pt x="175" y="95"/>
                      </a:lnTo>
                      <a:lnTo>
                        <a:pt x="173" y="98"/>
                      </a:lnTo>
                      <a:lnTo>
                        <a:pt x="165" y="105"/>
                      </a:lnTo>
                      <a:lnTo>
                        <a:pt x="161" y="111"/>
                      </a:lnTo>
                      <a:lnTo>
                        <a:pt x="161" y="113"/>
                      </a:lnTo>
                      <a:lnTo>
                        <a:pt x="164" y="113"/>
                      </a:lnTo>
                      <a:lnTo>
                        <a:pt x="165" y="115"/>
                      </a:lnTo>
                      <a:lnTo>
                        <a:pt x="169" y="114"/>
                      </a:lnTo>
                      <a:lnTo>
                        <a:pt x="170" y="116"/>
                      </a:lnTo>
                      <a:lnTo>
                        <a:pt x="172" y="118"/>
                      </a:lnTo>
                      <a:lnTo>
                        <a:pt x="176" y="118"/>
                      </a:lnTo>
                      <a:lnTo>
                        <a:pt x="183" y="123"/>
                      </a:lnTo>
                      <a:lnTo>
                        <a:pt x="193" y="123"/>
                      </a:lnTo>
                      <a:lnTo>
                        <a:pt x="196" y="123"/>
                      </a:lnTo>
                      <a:lnTo>
                        <a:pt x="199" y="130"/>
                      </a:lnTo>
                      <a:lnTo>
                        <a:pt x="199" y="134"/>
                      </a:lnTo>
                      <a:lnTo>
                        <a:pt x="202" y="135"/>
                      </a:lnTo>
                      <a:lnTo>
                        <a:pt x="205" y="140"/>
                      </a:lnTo>
                      <a:lnTo>
                        <a:pt x="207" y="143"/>
                      </a:lnTo>
                      <a:lnTo>
                        <a:pt x="213" y="145"/>
                      </a:lnTo>
                      <a:lnTo>
                        <a:pt x="218" y="150"/>
                      </a:lnTo>
                      <a:lnTo>
                        <a:pt x="224" y="148"/>
                      </a:lnTo>
                      <a:lnTo>
                        <a:pt x="224" y="153"/>
                      </a:lnTo>
                      <a:lnTo>
                        <a:pt x="226" y="158"/>
                      </a:lnTo>
                      <a:lnTo>
                        <a:pt x="227" y="164"/>
                      </a:lnTo>
                      <a:lnTo>
                        <a:pt x="225" y="172"/>
                      </a:lnTo>
                      <a:lnTo>
                        <a:pt x="227" y="177"/>
                      </a:lnTo>
                      <a:lnTo>
                        <a:pt x="227" y="178"/>
                      </a:lnTo>
                      <a:lnTo>
                        <a:pt x="223" y="178"/>
                      </a:lnTo>
                      <a:lnTo>
                        <a:pt x="221" y="181"/>
                      </a:lnTo>
                      <a:lnTo>
                        <a:pt x="221" y="189"/>
                      </a:lnTo>
                      <a:lnTo>
                        <a:pt x="218" y="189"/>
                      </a:lnTo>
                      <a:lnTo>
                        <a:pt x="218" y="191"/>
                      </a:lnTo>
                      <a:lnTo>
                        <a:pt x="218" y="196"/>
                      </a:lnTo>
                      <a:lnTo>
                        <a:pt x="216" y="201"/>
                      </a:lnTo>
                      <a:lnTo>
                        <a:pt x="218" y="228"/>
                      </a:lnTo>
                      <a:lnTo>
                        <a:pt x="196" y="224"/>
                      </a:lnTo>
                      <a:lnTo>
                        <a:pt x="189" y="220"/>
                      </a:lnTo>
                      <a:lnTo>
                        <a:pt x="186" y="217"/>
                      </a:lnTo>
                      <a:lnTo>
                        <a:pt x="180" y="217"/>
                      </a:lnTo>
                      <a:lnTo>
                        <a:pt x="169" y="215"/>
                      </a:lnTo>
                      <a:lnTo>
                        <a:pt x="160" y="210"/>
                      </a:lnTo>
                      <a:lnTo>
                        <a:pt x="154" y="206"/>
                      </a:lnTo>
                      <a:lnTo>
                        <a:pt x="144" y="201"/>
                      </a:lnTo>
                      <a:lnTo>
                        <a:pt x="133" y="193"/>
                      </a:lnTo>
                      <a:lnTo>
                        <a:pt x="119" y="188"/>
                      </a:lnTo>
                      <a:lnTo>
                        <a:pt x="105" y="169"/>
                      </a:lnTo>
                      <a:lnTo>
                        <a:pt x="69" y="141"/>
                      </a:lnTo>
                      <a:lnTo>
                        <a:pt x="64" y="135"/>
                      </a:lnTo>
                      <a:lnTo>
                        <a:pt x="59" y="131"/>
                      </a:lnTo>
                      <a:lnTo>
                        <a:pt x="49" y="129"/>
                      </a:lnTo>
                      <a:lnTo>
                        <a:pt x="36" y="123"/>
                      </a:lnTo>
                      <a:lnTo>
                        <a:pt x="28" y="109"/>
                      </a:lnTo>
                      <a:lnTo>
                        <a:pt x="19" y="105"/>
                      </a:lnTo>
                      <a:lnTo>
                        <a:pt x="16" y="103"/>
                      </a:lnTo>
                      <a:lnTo>
                        <a:pt x="16" y="98"/>
                      </a:lnTo>
                      <a:lnTo>
                        <a:pt x="15" y="95"/>
                      </a:lnTo>
                      <a:lnTo>
                        <a:pt x="4" y="92"/>
                      </a:lnTo>
                      <a:lnTo>
                        <a:pt x="3" y="88"/>
                      </a:lnTo>
                      <a:lnTo>
                        <a:pt x="0" y="88"/>
                      </a:lnTo>
                      <a:lnTo>
                        <a:pt x="3" y="87"/>
                      </a:lnTo>
                      <a:lnTo>
                        <a:pt x="3" y="8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52" name="Freeform 40"/>
                <p:cNvSpPr>
                  <a:spLocks noChangeAspect="1"/>
                </p:cNvSpPr>
                <p:nvPr/>
              </p:nvSpPr>
              <p:spPr bwMode="gray">
                <a:xfrm>
                  <a:off x="4806156" y="3449984"/>
                  <a:ext cx="204788" cy="169863"/>
                </a:xfrm>
                <a:custGeom>
                  <a:avLst/>
                  <a:gdLst/>
                  <a:ahLst/>
                  <a:cxnLst>
                    <a:cxn ang="0">
                      <a:pos x="48" y="85"/>
                    </a:cxn>
                    <a:cxn ang="0">
                      <a:pos x="55" y="67"/>
                    </a:cxn>
                    <a:cxn ang="0">
                      <a:pos x="75" y="43"/>
                    </a:cxn>
                    <a:cxn ang="0">
                      <a:pos x="96" y="9"/>
                    </a:cxn>
                    <a:cxn ang="0">
                      <a:pos x="139" y="3"/>
                    </a:cxn>
                    <a:cxn ang="0">
                      <a:pos x="199" y="20"/>
                    </a:cxn>
                    <a:cxn ang="0">
                      <a:pos x="233" y="48"/>
                    </a:cxn>
                    <a:cxn ang="0">
                      <a:pos x="264" y="30"/>
                    </a:cxn>
                    <a:cxn ang="0">
                      <a:pos x="303" y="37"/>
                    </a:cxn>
                    <a:cxn ang="0">
                      <a:pos x="362" y="58"/>
                    </a:cxn>
                    <a:cxn ang="0">
                      <a:pos x="406" y="32"/>
                    </a:cxn>
                    <a:cxn ang="0">
                      <a:pos x="459" y="30"/>
                    </a:cxn>
                    <a:cxn ang="0">
                      <a:pos x="496" y="26"/>
                    </a:cxn>
                    <a:cxn ang="0">
                      <a:pos x="517" y="36"/>
                    </a:cxn>
                    <a:cxn ang="0">
                      <a:pos x="544" y="22"/>
                    </a:cxn>
                    <a:cxn ang="0">
                      <a:pos x="558" y="15"/>
                    </a:cxn>
                    <a:cxn ang="0">
                      <a:pos x="571" y="3"/>
                    </a:cxn>
                    <a:cxn ang="0">
                      <a:pos x="581" y="20"/>
                    </a:cxn>
                    <a:cxn ang="0">
                      <a:pos x="604" y="43"/>
                    </a:cxn>
                    <a:cxn ang="0">
                      <a:pos x="624" y="76"/>
                    </a:cxn>
                    <a:cxn ang="0">
                      <a:pos x="639" y="84"/>
                    </a:cxn>
                    <a:cxn ang="0">
                      <a:pos x="642" y="119"/>
                    </a:cxn>
                    <a:cxn ang="0">
                      <a:pos x="604" y="142"/>
                    </a:cxn>
                    <a:cxn ang="0">
                      <a:pos x="587" y="159"/>
                    </a:cxn>
                    <a:cxn ang="0">
                      <a:pos x="567" y="207"/>
                    </a:cxn>
                    <a:cxn ang="0">
                      <a:pos x="554" y="257"/>
                    </a:cxn>
                    <a:cxn ang="0">
                      <a:pos x="549" y="280"/>
                    </a:cxn>
                    <a:cxn ang="0">
                      <a:pos x="517" y="315"/>
                    </a:cxn>
                    <a:cxn ang="0">
                      <a:pos x="501" y="360"/>
                    </a:cxn>
                    <a:cxn ang="0">
                      <a:pos x="478" y="406"/>
                    </a:cxn>
                    <a:cxn ang="0">
                      <a:pos x="447" y="401"/>
                    </a:cxn>
                    <a:cxn ang="0">
                      <a:pos x="440" y="392"/>
                    </a:cxn>
                    <a:cxn ang="0">
                      <a:pos x="392" y="386"/>
                    </a:cxn>
                    <a:cxn ang="0">
                      <a:pos x="371" y="403"/>
                    </a:cxn>
                    <a:cxn ang="0">
                      <a:pos x="344" y="427"/>
                    </a:cxn>
                    <a:cxn ang="0">
                      <a:pos x="330" y="472"/>
                    </a:cxn>
                    <a:cxn ang="0">
                      <a:pos x="313" y="497"/>
                    </a:cxn>
                    <a:cxn ang="0">
                      <a:pos x="304" y="497"/>
                    </a:cxn>
                    <a:cxn ang="0">
                      <a:pos x="276" y="516"/>
                    </a:cxn>
                    <a:cxn ang="0">
                      <a:pos x="237" y="515"/>
                    </a:cxn>
                    <a:cxn ang="0">
                      <a:pos x="227" y="524"/>
                    </a:cxn>
                    <a:cxn ang="0">
                      <a:pos x="216" y="522"/>
                    </a:cxn>
                    <a:cxn ang="0">
                      <a:pos x="193" y="532"/>
                    </a:cxn>
                    <a:cxn ang="0">
                      <a:pos x="180" y="524"/>
                    </a:cxn>
                    <a:cxn ang="0">
                      <a:pos x="151" y="500"/>
                    </a:cxn>
                    <a:cxn ang="0">
                      <a:pos x="151" y="467"/>
                    </a:cxn>
                    <a:cxn ang="0">
                      <a:pos x="136" y="454"/>
                    </a:cxn>
                    <a:cxn ang="0">
                      <a:pos x="126" y="444"/>
                    </a:cxn>
                    <a:cxn ang="0">
                      <a:pos x="96" y="417"/>
                    </a:cxn>
                    <a:cxn ang="0">
                      <a:pos x="5" y="417"/>
                    </a:cxn>
                    <a:cxn ang="0">
                      <a:pos x="1" y="366"/>
                    </a:cxn>
                    <a:cxn ang="0">
                      <a:pos x="6" y="295"/>
                    </a:cxn>
                    <a:cxn ang="0">
                      <a:pos x="23" y="248"/>
                    </a:cxn>
                    <a:cxn ang="0">
                      <a:pos x="49" y="218"/>
                    </a:cxn>
                    <a:cxn ang="0">
                      <a:pos x="53" y="208"/>
                    </a:cxn>
                    <a:cxn ang="0">
                      <a:pos x="48" y="197"/>
                    </a:cxn>
                    <a:cxn ang="0">
                      <a:pos x="58" y="189"/>
                    </a:cxn>
                    <a:cxn ang="0">
                      <a:pos x="55" y="154"/>
                    </a:cxn>
                    <a:cxn ang="0">
                      <a:pos x="43" y="134"/>
                    </a:cxn>
                  </a:cxnLst>
                  <a:rect l="0" t="0" r="r" b="b"/>
                  <a:pathLst>
                    <a:path w="642" h="532">
                      <a:moveTo>
                        <a:pt x="49" y="117"/>
                      </a:moveTo>
                      <a:lnTo>
                        <a:pt x="50" y="110"/>
                      </a:lnTo>
                      <a:lnTo>
                        <a:pt x="48" y="85"/>
                      </a:lnTo>
                      <a:lnTo>
                        <a:pt x="49" y="76"/>
                      </a:lnTo>
                      <a:lnTo>
                        <a:pt x="51" y="72"/>
                      </a:lnTo>
                      <a:lnTo>
                        <a:pt x="55" y="67"/>
                      </a:lnTo>
                      <a:lnTo>
                        <a:pt x="62" y="63"/>
                      </a:lnTo>
                      <a:lnTo>
                        <a:pt x="67" y="57"/>
                      </a:lnTo>
                      <a:lnTo>
                        <a:pt x="75" y="43"/>
                      </a:lnTo>
                      <a:lnTo>
                        <a:pt x="77" y="25"/>
                      </a:lnTo>
                      <a:lnTo>
                        <a:pt x="78" y="21"/>
                      </a:lnTo>
                      <a:lnTo>
                        <a:pt x="96" y="9"/>
                      </a:lnTo>
                      <a:lnTo>
                        <a:pt x="115" y="4"/>
                      </a:lnTo>
                      <a:lnTo>
                        <a:pt x="133" y="4"/>
                      </a:lnTo>
                      <a:lnTo>
                        <a:pt x="139" y="3"/>
                      </a:lnTo>
                      <a:lnTo>
                        <a:pt x="147" y="0"/>
                      </a:lnTo>
                      <a:lnTo>
                        <a:pt x="162" y="2"/>
                      </a:lnTo>
                      <a:lnTo>
                        <a:pt x="199" y="20"/>
                      </a:lnTo>
                      <a:lnTo>
                        <a:pt x="221" y="41"/>
                      </a:lnTo>
                      <a:lnTo>
                        <a:pt x="228" y="46"/>
                      </a:lnTo>
                      <a:lnTo>
                        <a:pt x="233" y="48"/>
                      </a:lnTo>
                      <a:lnTo>
                        <a:pt x="242" y="48"/>
                      </a:lnTo>
                      <a:lnTo>
                        <a:pt x="248" y="38"/>
                      </a:lnTo>
                      <a:lnTo>
                        <a:pt x="264" y="30"/>
                      </a:lnTo>
                      <a:lnTo>
                        <a:pt x="274" y="27"/>
                      </a:lnTo>
                      <a:lnTo>
                        <a:pt x="286" y="27"/>
                      </a:lnTo>
                      <a:lnTo>
                        <a:pt x="303" y="37"/>
                      </a:lnTo>
                      <a:lnTo>
                        <a:pt x="327" y="52"/>
                      </a:lnTo>
                      <a:lnTo>
                        <a:pt x="339" y="56"/>
                      </a:lnTo>
                      <a:lnTo>
                        <a:pt x="362" y="58"/>
                      </a:lnTo>
                      <a:lnTo>
                        <a:pt x="375" y="57"/>
                      </a:lnTo>
                      <a:lnTo>
                        <a:pt x="389" y="47"/>
                      </a:lnTo>
                      <a:lnTo>
                        <a:pt x="406" y="32"/>
                      </a:lnTo>
                      <a:lnTo>
                        <a:pt x="415" y="27"/>
                      </a:lnTo>
                      <a:lnTo>
                        <a:pt x="441" y="27"/>
                      </a:lnTo>
                      <a:lnTo>
                        <a:pt x="459" y="30"/>
                      </a:lnTo>
                      <a:lnTo>
                        <a:pt x="469" y="26"/>
                      </a:lnTo>
                      <a:lnTo>
                        <a:pt x="489" y="24"/>
                      </a:lnTo>
                      <a:lnTo>
                        <a:pt x="496" y="26"/>
                      </a:lnTo>
                      <a:lnTo>
                        <a:pt x="503" y="30"/>
                      </a:lnTo>
                      <a:lnTo>
                        <a:pt x="511" y="32"/>
                      </a:lnTo>
                      <a:lnTo>
                        <a:pt x="517" y="36"/>
                      </a:lnTo>
                      <a:lnTo>
                        <a:pt x="528" y="36"/>
                      </a:lnTo>
                      <a:lnTo>
                        <a:pt x="534" y="32"/>
                      </a:lnTo>
                      <a:lnTo>
                        <a:pt x="544" y="22"/>
                      </a:lnTo>
                      <a:lnTo>
                        <a:pt x="544" y="21"/>
                      </a:lnTo>
                      <a:lnTo>
                        <a:pt x="550" y="16"/>
                      </a:lnTo>
                      <a:lnTo>
                        <a:pt x="558" y="15"/>
                      </a:lnTo>
                      <a:lnTo>
                        <a:pt x="564" y="15"/>
                      </a:lnTo>
                      <a:lnTo>
                        <a:pt x="570" y="3"/>
                      </a:lnTo>
                      <a:lnTo>
                        <a:pt x="571" y="3"/>
                      </a:lnTo>
                      <a:lnTo>
                        <a:pt x="574" y="0"/>
                      </a:lnTo>
                      <a:lnTo>
                        <a:pt x="577" y="11"/>
                      </a:lnTo>
                      <a:lnTo>
                        <a:pt x="581" y="20"/>
                      </a:lnTo>
                      <a:lnTo>
                        <a:pt x="588" y="30"/>
                      </a:lnTo>
                      <a:lnTo>
                        <a:pt x="599" y="36"/>
                      </a:lnTo>
                      <a:lnTo>
                        <a:pt x="604" y="43"/>
                      </a:lnTo>
                      <a:lnTo>
                        <a:pt x="613" y="65"/>
                      </a:lnTo>
                      <a:lnTo>
                        <a:pt x="623" y="73"/>
                      </a:lnTo>
                      <a:lnTo>
                        <a:pt x="624" y="76"/>
                      </a:lnTo>
                      <a:lnTo>
                        <a:pt x="635" y="80"/>
                      </a:lnTo>
                      <a:lnTo>
                        <a:pt x="636" y="81"/>
                      </a:lnTo>
                      <a:lnTo>
                        <a:pt x="639" y="84"/>
                      </a:lnTo>
                      <a:lnTo>
                        <a:pt x="641" y="89"/>
                      </a:lnTo>
                      <a:lnTo>
                        <a:pt x="640" y="106"/>
                      </a:lnTo>
                      <a:lnTo>
                        <a:pt x="642" y="119"/>
                      </a:lnTo>
                      <a:lnTo>
                        <a:pt x="623" y="132"/>
                      </a:lnTo>
                      <a:lnTo>
                        <a:pt x="620" y="135"/>
                      </a:lnTo>
                      <a:lnTo>
                        <a:pt x="604" y="142"/>
                      </a:lnTo>
                      <a:lnTo>
                        <a:pt x="601" y="143"/>
                      </a:lnTo>
                      <a:lnTo>
                        <a:pt x="592" y="153"/>
                      </a:lnTo>
                      <a:lnTo>
                        <a:pt x="587" y="159"/>
                      </a:lnTo>
                      <a:lnTo>
                        <a:pt x="583" y="166"/>
                      </a:lnTo>
                      <a:lnTo>
                        <a:pt x="576" y="189"/>
                      </a:lnTo>
                      <a:lnTo>
                        <a:pt x="567" y="207"/>
                      </a:lnTo>
                      <a:lnTo>
                        <a:pt x="564" y="218"/>
                      </a:lnTo>
                      <a:lnTo>
                        <a:pt x="562" y="229"/>
                      </a:lnTo>
                      <a:lnTo>
                        <a:pt x="554" y="257"/>
                      </a:lnTo>
                      <a:lnTo>
                        <a:pt x="553" y="269"/>
                      </a:lnTo>
                      <a:lnTo>
                        <a:pt x="551" y="275"/>
                      </a:lnTo>
                      <a:lnTo>
                        <a:pt x="549" y="280"/>
                      </a:lnTo>
                      <a:lnTo>
                        <a:pt x="534" y="287"/>
                      </a:lnTo>
                      <a:lnTo>
                        <a:pt x="523" y="299"/>
                      </a:lnTo>
                      <a:lnTo>
                        <a:pt x="517" y="315"/>
                      </a:lnTo>
                      <a:lnTo>
                        <a:pt x="513" y="331"/>
                      </a:lnTo>
                      <a:lnTo>
                        <a:pt x="511" y="338"/>
                      </a:lnTo>
                      <a:lnTo>
                        <a:pt x="501" y="360"/>
                      </a:lnTo>
                      <a:lnTo>
                        <a:pt x="483" y="391"/>
                      </a:lnTo>
                      <a:lnTo>
                        <a:pt x="481" y="400"/>
                      </a:lnTo>
                      <a:lnTo>
                        <a:pt x="478" y="406"/>
                      </a:lnTo>
                      <a:lnTo>
                        <a:pt x="469" y="409"/>
                      </a:lnTo>
                      <a:lnTo>
                        <a:pt x="456" y="408"/>
                      </a:lnTo>
                      <a:lnTo>
                        <a:pt x="447" y="401"/>
                      </a:lnTo>
                      <a:lnTo>
                        <a:pt x="443" y="398"/>
                      </a:lnTo>
                      <a:lnTo>
                        <a:pt x="443" y="397"/>
                      </a:lnTo>
                      <a:lnTo>
                        <a:pt x="440" y="392"/>
                      </a:lnTo>
                      <a:lnTo>
                        <a:pt x="429" y="382"/>
                      </a:lnTo>
                      <a:lnTo>
                        <a:pt x="414" y="381"/>
                      </a:lnTo>
                      <a:lnTo>
                        <a:pt x="392" y="386"/>
                      </a:lnTo>
                      <a:lnTo>
                        <a:pt x="377" y="386"/>
                      </a:lnTo>
                      <a:lnTo>
                        <a:pt x="375" y="386"/>
                      </a:lnTo>
                      <a:lnTo>
                        <a:pt x="371" y="403"/>
                      </a:lnTo>
                      <a:lnTo>
                        <a:pt x="360" y="408"/>
                      </a:lnTo>
                      <a:lnTo>
                        <a:pt x="352" y="416"/>
                      </a:lnTo>
                      <a:lnTo>
                        <a:pt x="344" y="427"/>
                      </a:lnTo>
                      <a:lnTo>
                        <a:pt x="335" y="443"/>
                      </a:lnTo>
                      <a:lnTo>
                        <a:pt x="332" y="458"/>
                      </a:lnTo>
                      <a:lnTo>
                        <a:pt x="330" y="472"/>
                      </a:lnTo>
                      <a:lnTo>
                        <a:pt x="327" y="481"/>
                      </a:lnTo>
                      <a:lnTo>
                        <a:pt x="320" y="490"/>
                      </a:lnTo>
                      <a:lnTo>
                        <a:pt x="313" y="497"/>
                      </a:lnTo>
                      <a:lnTo>
                        <a:pt x="313" y="504"/>
                      </a:lnTo>
                      <a:lnTo>
                        <a:pt x="309" y="498"/>
                      </a:lnTo>
                      <a:lnTo>
                        <a:pt x="304" y="497"/>
                      </a:lnTo>
                      <a:lnTo>
                        <a:pt x="301" y="505"/>
                      </a:lnTo>
                      <a:lnTo>
                        <a:pt x="300" y="517"/>
                      </a:lnTo>
                      <a:lnTo>
                        <a:pt x="276" y="516"/>
                      </a:lnTo>
                      <a:lnTo>
                        <a:pt x="265" y="517"/>
                      </a:lnTo>
                      <a:lnTo>
                        <a:pt x="242" y="508"/>
                      </a:lnTo>
                      <a:lnTo>
                        <a:pt x="237" y="515"/>
                      </a:lnTo>
                      <a:lnTo>
                        <a:pt x="234" y="516"/>
                      </a:lnTo>
                      <a:lnTo>
                        <a:pt x="231" y="521"/>
                      </a:lnTo>
                      <a:lnTo>
                        <a:pt x="227" y="524"/>
                      </a:lnTo>
                      <a:lnTo>
                        <a:pt x="225" y="524"/>
                      </a:lnTo>
                      <a:lnTo>
                        <a:pt x="221" y="525"/>
                      </a:lnTo>
                      <a:lnTo>
                        <a:pt x="216" y="522"/>
                      </a:lnTo>
                      <a:lnTo>
                        <a:pt x="212" y="525"/>
                      </a:lnTo>
                      <a:lnTo>
                        <a:pt x="210" y="524"/>
                      </a:lnTo>
                      <a:lnTo>
                        <a:pt x="193" y="532"/>
                      </a:lnTo>
                      <a:lnTo>
                        <a:pt x="190" y="524"/>
                      </a:lnTo>
                      <a:lnTo>
                        <a:pt x="182" y="524"/>
                      </a:lnTo>
                      <a:lnTo>
                        <a:pt x="180" y="524"/>
                      </a:lnTo>
                      <a:lnTo>
                        <a:pt x="168" y="521"/>
                      </a:lnTo>
                      <a:lnTo>
                        <a:pt x="163" y="513"/>
                      </a:lnTo>
                      <a:lnTo>
                        <a:pt x="151" y="500"/>
                      </a:lnTo>
                      <a:lnTo>
                        <a:pt x="146" y="482"/>
                      </a:lnTo>
                      <a:lnTo>
                        <a:pt x="146" y="471"/>
                      </a:lnTo>
                      <a:lnTo>
                        <a:pt x="151" y="467"/>
                      </a:lnTo>
                      <a:lnTo>
                        <a:pt x="147" y="467"/>
                      </a:lnTo>
                      <a:lnTo>
                        <a:pt x="140" y="465"/>
                      </a:lnTo>
                      <a:lnTo>
                        <a:pt x="136" y="454"/>
                      </a:lnTo>
                      <a:lnTo>
                        <a:pt x="133" y="451"/>
                      </a:lnTo>
                      <a:lnTo>
                        <a:pt x="130" y="445"/>
                      </a:lnTo>
                      <a:lnTo>
                        <a:pt x="126" y="444"/>
                      </a:lnTo>
                      <a:lnTo>
                        <a:pt x="124" y="439"/>
                      </a:lnTo>
                      <a:lnTo>
                        <a:pt x="117" y="429"/>
                      </a:lnTo>
                      <a:lnTo>
                        <a:pt x="96" y="417"/>
                      </a:lnTo>
                      <a:lnTo>
                        <a:pt x="86" y="416"/>
                      </a:lnTo>
                      <a:lnTo>
                        <a:pt x="64" y="413"/>
                      </a:lnTo>
                      <a:lnTo>
                        <a:pt x="5" y="417"/>
                      </a:lnTo>
                      <a:lnTo>
                        <a:pt x="2" y="414"/>
                      </a:lnTo>
                      <a:lnTo>
                        <a:pt x="0" y="375"/>
                      </a:lnTo>
                      <a:lnTo>
                        <a:pt x="1" y="366"/>
                      </a:lnTo>
                      <a:lnTo>
                        <a:pt x="6" y="345"/>
                      </a:lnTo>
                      <a:lnTo>
                        <a:pt x="5" y="315"/>
                      </a:lnTo>
                      <a:lnTo>
                        <a:pt x="6" y="295"/>
                      </a:lnTo>
                      <a:lnTo>
                        <a:pt x="10" y="283"/>
                      </a:lnTo>
                      <a:lnTo>
                        <a:pt x="22" y="263"/>
                      </a:lnTo>
                      <a:lnTo>
                        <a:pt x="23" y="248"/>
                      </a:lnTo>
                      <a:lnTo>
                        <a:pt x="26" y="239"/>
                      </a:lnTo>
                      <a:lnTo>
                        <a:pt x="34" y="229"/>
                      </a:lnTo>
                      <a:lnTo>
                        <a:pt x="49" y="218"/>
                      </a:lnTo>
                      <a:lnTo>
                        <a:pt x="49" y="212"/>
                      </a:lnTo>
                      <a:lnTo>
                        <a:pt x="53" y="209"/>
                      </a:lnTo>
                      <a:lnTo>
                        <a:pt x="53" y="208"/>
                      </a:lnTo>
                      <a:lnTo>
                        <a:pt x="53" y="204"/>
                      </a:lnTo>
                      <a:lnTo>
                        <a:pt x="48" y="199"/>
                      </a:lnTo>
                      <a:lnTo>
                        <a:pt x="48" y="197"/>
                      </a:lnTo>
                      <a:lnTo>
                        <a:pt x="50" y="191"/>
                      </a:lnTo>
                      <a:lnTo>
                        <a:pt x="53" y="189"/>
                      </a:lnTo>
                      <a:lnTo>
                        <a:pt x="58" y="189"/>
                      </a:lnTo>
                      <a:lnTo>
                        <a:pt x="59" y="187"/>
                      </a:lnTo>
                      <a:lnTo>
                        <a:pt x="59" y="169"/>
                      </a:lnTo>
                      <a:lnTo>
                        <a:pt x="55" y="154"/>
                      </a:lnTo>
                      <a:lnTo>
                        <a:pt x="54" y="149"/>
                      </a:lnTo>
                      <a:lnTo>
                        <a:pt x="44" y="139"/>
                      </a:lnTo>
                      <a:lnTo>
                        <a:pt x="43" y="134"/>
                      </a:lnTo>
                      <a:lnTo>
                        <a:pt x="44" y="123"/>
                      </a:lnTo>
                      <a:lnTo>
                        <a:pt x="49" y="1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53" name="Freeform 41"/>
                <p:cNvSpPr>
                  <a:spLocks noChangeAspect="1"/>
                </p:cNvSpPr>
                <p:nvPr/>
              </p:nvSpPr>
              <p:spPr bwMode="gray">
                <a:xfrm>
                  <a:off x="4952206" y="3627784"/>
                  <a:ext cx="133350" cy="152400"/>
                </a:xfrm>
                <a:custGeom>
                  <a:avLst/>
                  <a:gdLst/>
                  <a:ahLst/>
                  <a:cxnLst>
                    <a:cxn ang="0">
                      <a:pos x="408" y="5"/>
                    </a:cxn>
                    <a:cxn ang="0">
                      <a:pos x="377" y="16"/>
                    </a:cxn>
                    <a:cxn ang="0">
                      <a:pos x="343" y="0"/>
                    </a:cxn>
                    <a:cxn ang="0">
                      <a:pos x="300" y="17"/>
                    </a:cxn>
                    <a:cxn ang="0">
                      <a:pos x="274" y="47"/>
                    </a:cxn>
                    <a:cxn ang="0">
                      <a:pos x="274" y="101"/>
                    </a:cxn>
                    <a:cxn ang="0">
                      <a:pos x="267" y="114"/>
                    </a:cxn>
                    <a:cxn ang="0">
                      <a:pos x="234" y="96"/>
                    </a:cxn>
                    <a:cxn ang="0">
                      <a:pos x="205" y="90"/>
                    </a:cxn>
                    <a:cxn ang="0">
                      <a:pos x="118" y="84"/>
                    </a:cxn>
                    <a:cxn ang="0">
                      <a:pos x="111" y="117"/>
                    </a:cxn>
                    <a:cxn ang="0">
                      <a:pos x="121" y="140"/>
                    </a:cxn>
                    <a:cxn ang="0">
                      <a:pos x="166" y="124"/>
                    </a:cxn>
                    <a:cxn ang="0">
                      <a:pos x="177" y="157"/>
                    </a:cxn>
                    <a:cxn ang="0">
                      <a:pos x="158" y="204"/>
                    </a:cxn>
                    <a:cxn ang="0">
                      <a:pos x="173" y="246"/>
                    </a:cxn>
                    <a:cxn ang="0">
                      <a:pos x="169" y="275"/>
                    </a:cxn>
                    <a:cxn ang="0">
                      <a:pos x="161" y="329"/>
                    </a:cxn>
                    <a:cxn ang="0">
                      <a:pos x="127" y="318"/>
                    </a:cxn>
                    <a:cxn ang="0">
                      <a:pos x="92" y="310"/>
                    </a:cxn>
                    <a:cxn ang="0">
                      <a:pos x="74" y="313"/>
                    </a:cxn>
                    <a:cxn ang="0">
                      <a:pos x="42" y="333"/>
                    </a:cxn>
                    <a:cxn ang="0">
                      <a:pos x="27" y="350"/>
                    </a:cxn>
                    <a:cxn ang="0">
                      <a:pos x="31" y="375"/>
                    </a:cxn>
                    <a:cxn ang="0">
                      <a:pos x="31" y="394"/>
                    </a:cxn>
                    <a:cxn ang="0">
                      <a:pos x="8" y="397"/>
                    </a:cxn>
                    <a:cxn ang="0">
                      <a:pos x="0" y="419"/>
                    </a:cxn>
                    <a:cxn ang="0">
                      <a:pos x="19" y="434"/>
                    </a:cxn>
                    <a:cxn ang="0">
                      <a:pos x="40" y="456"/>
                    </a:cxn>
                    <a:cxn ang="0">
                      <a:pos x="63" y="469"/>
                    </a:cxn>
                    <a:cxn ang="0">
                      <a:pos x="80" y="449"/>
                    </a:cxn>
                    <a:cxn ang="0">
                      <a:pos x="100" y="447"/>
                    </a:cxn>
                    <a:cxn ang="0">
                      <a:pos x="121" y="468"/>
                    </a:cxn>
                    <a:cxn ang="0">
                      <a:pos x="140" y="452"/>
                    </a:cxn>
                    <a:cxn ang="0">
                      <a:pos x="161" y="444"/>
                    </a:cxn>
                    <a:cxn ang="0">
                      <a:pos x="177" y="445"/>
                    </a:cxn>
                    <a:cxn ang="0">
                      <a:pos x="188" y="466"/>
                    </a:cxn>
                    <a:cxn ang="0">
                      <a:pos x="232" y="437"/>
                    </a:cxn>
                    <a:cxn ang="0">
                      <a:pos x="261" y="415"/>
                    </a:cxn>
                    <a:cxn ang="0">
                      <a:pos x="278" y="376"/>
                    </a:cxn>
                    <a:cxn ang="0">
                      <a:pos x="282" y="337"/>
                    </a:cxn>
                    <a:cxn ang="0">
                      <a:pos x="312" y="280"/>
                    </a:cxn>
                    <a:cxn ang="0">
                      <a:pos x="348" y="254"/>
                    </a:cxn>
                    <a:cxn ang="0">
                      <a:pos x="364" y="237"/>
                    </a:cxn>
                    <a:cxn ang="0">
                      <a:pos x="372" y="141"/>
                    </a:cxn>
                    <a:cxn ang="0">
                      <a:pos x="391" y="73"/>
                    </a:cxn>
                    <a:cxn ang="0">
                      <a:pos x="417" y="17"/>
                    </a:cxn>
                  </a:cxnLst>
                  <a:rect l="0" t="0" r="r" b="b"/>
                  <a:pathLst>
                    <a:path w="417" h="479">
                      <a:moveTo>
                        <a:pt x="414" y="0"/>
                      </a:moveTo>
                      <a:lnTo>
                        <a:pt x="408" y="5"/>
                      </a:lnTo>
                      <a:lnTo>
                        <a:pt x="393" y="12"/>
                      </a:lnTo>
                      <a:lnTo>
                        <a:pt x="377" y="16"/>
                      </a:lnTo>
                      <a:lnTo>
                        <a:pt x="360" y="10"/>
                      </a:lnTo>
                      <a:lnTo>
                        <a:pt x="343" y="0"/>
                      </a:lnTo>
                      <a:lnTo>
                        <a:pt x="323" y="3"/>
                      </a:lnTo>
                      <a:lnTo>
                        <a:pt x="300" y="17"/>
                      </a:lnTo>
                      <a:lnTo>
                        <a:pt x="283" y="33"/>
                      </a:lnTo>
                      <a:lnTo>
                        <a:pt x="274" y="47"/>
                      </a:lnTo>
                      <a:lnTo>
                        <a:pt x="272" y="58"/>
                      </a:lnTo>
                      <a:lnTo>
                        <a:pt x="274" y="101"/>
                      </a:lnTo>
                      <a:lnTo>
                        <a:pt x="272" y="111"/>
                      </a:lnTo>
                      <a:lnTo>
                        <a:pt x="267" y="114"/>
                      </a:lnTo>
                      <a:lnTo>
                        <a:pt x="244" y="96"/>
                      </a:lnTo>
                      <a:lnTo>
                        <a:pt x="234" y="96"/>
                      </a:lnTo>
                      <a:lnTo>
                        <a:pt x="220" y="91"/>
                      </a:lnTo>
                      <a:lnTo>
                        <a:pt x="205" y="90"/>
                      </a:lnTo>
                      <a:lnTo>
                        <a:pt x="194" y="84"/>
                      </a:lnTo>
                      <a:lnTo>
                        <a:pt x="118" y="84"/>
                      </a:lnTo>
                      <a:lnTo>
                        <a:pt x="112" y="98"/>
                      </a:lnTo>
                      <a:lnTo>
                        <a:pt x="111" y="117"/>
                      </a:lnTo>
                      <a:lnTo>
                        <a:pt x="112" y="135"/>
                      </a:lnTo>
                      <a:lnTo>
                        <a:pt x="121" y="140"/>
                      </a:lnTo>
                      <a:lnTo>
                        <a:pt x="137" y="117"/>
                      </a:lnTo>
                      <a:lnTo>
                        <a:pt x="166" y="124"/>
                      </a:lnTo>
                      <a:lnTo>
                        <a:pt x="176" y="137"/>
                      </a:lnTo>
                      <a:lnTo>
                        <a:pt x="177" y="157"/>
                      </a:lnTo>
                      <a:lnTo>
                        <a:pt x="159" y="187"/>
                      </a:lnTo>
                      <a:lnTo>
                        <a:pt x="158" y="204"/>
                      </a:lnTo>
                      <a:lnTo>
                        <a:pt x="162" y="218"/>
                      </a:lnTo>
                      <a:lnTo>
                        <a:pt x="173" y="246"/>
                      </a:lnTo>
                      <a:lnTo>
                        <a:pt x="172" y="262"/>
                      </a:lnTo>
                      <a:lnTo>
                        <a:pt x="169" y="275"/>
                      </a:lnTo>
                      <a:lnTo>
                        <a:pt x="166" y="312"/>
                      </a:lnTo>
                      <a:lnTo>
                        <a:pt x="161" y="329"/>
                      </a:lnTo>
                      <a:lnTo>
                        <a:pt x="145" y="334"/>
                      </a:lnTo>
                      <a:lnTo>
                        <a:pt x="127" y="318"/>
                      </a:lnTo>
                      <a:lnTo>
                        <a:pt x="102" y="321"/>
                      </a:lnTo>
                      <a:lnTo>
                        <a:pt x="92" y="310"/>
                      </a:lnTo>
                      <a:lnTo>
                        <a:pt x="85" y="305"/>
                      </a:lnTo>
                      <a:lnTo>
                        <a:pt x="74" y="313"/>
                      </a:lnTo>
                      <a:lnTo>
                        <a:pt x="65" y="324"/>
                      </a:lnTo>
                      <a:lnTo>
                        <a:pt x="42" y="333"/>
                      </a:lnTo>
                      <a:lnTo>
                        <a:pt x="32" y="342"/>
                      </a:lnTo>
                      <a:lnTo>
                        <a:pt x="27" y="350"/>
                      </a:lnTo>
                      <a:lnTo>
                        <a:pt x="26" y="363"/>
                      </a:lnTo>
                      <a:lnTo>
                        <a:pt x="31" y="375"/>
                      </a:lnTo>
                      <a:lnTo>
                        <a:pt x="33" y="390"/>
                      </a:lnTo>
                      <a:lnTo>
                        <a:pt x="31" y="394"/>
                      </a:lnTo>
                      <a:lnTo>
                        <a:pt x="19" y="394"/>
                      </a:lnTo>
                      <a:lnTo>
                        <a:pt x="8" y="397"/>
                      </a:lnTo>
                      <a:lnTo>
                        <a:pt x="2" y="404"/>
                      </a:lnTo>
                      <a:lnTo>
                        <a:pt x="0" y="419"/>
                      </a:lnTo>
                      <a:lnTo>
                        <a:pt x="13" y="425"/>
                      </a:lnTo>
                      <a:lnTo>
                        <a:pt x="19" y="434"/>
                      </a:lnTo>
                      <a:lnTo>
                        <a:pt x="33" y="449"/>
                      </a:lnTo>
                      <a:lnTo>
                        <a:pt x="40" y="456"/>
                      </a:lnTo>
                      <a:lnTo>
                        <a:pt x="49" y="479"/>
                      </a:lnTo>
                      <a:lnTo>
                        <a:pt x="63" y="469"/>
                      </a:lnTo>
                      <a:lnTo>
                        <a:pt x="73" y="463"/>
                      </a:lnTo>
                      <a:lnTo>
                        <a:pt x="80" y="449"/>
                      </a:lnTo>
                      <a:lnTo>
                        <a:pt x="90" y="444"/>
                      </a:lnTo>
                      <a:lnTo>
                        <a:pt x="100" y="447"/>
                      </a:lnTo>
                      <a:lnTo>
                        <a:pt x="105" y="458"/>
                      </a:lnTo>
                      <a:lnTo>
                        <a:pt x="121" y="468"/>
                      </a:lnTo>
                      <a:lnTo>
                        <a:pt x="133" y="465"/>
                      </a:lnTo>
                      <a:lnTo>
                        <a:pt x="140" y="452"/>
                      </a:lnTo>
                      <a:lnTo>
                        <a:pt x="148" y="446"/>
                      </a:lnTo>
                      <a:lnTo>
                        <a:pt x="161" y="444"/>
                      </a:lnTo>
                      <a:lnTo>
                        <a:pt x="175" y="440"/>
                      </a:lnTo>
                      <a:lnTo>
                        <a:pt x="177" y="445"/>
                      </a:lnTo>
                      <a:lnTo>
                        <a:pt x="178" y="463"/>
                      </a:lnTo>
                      <a:lnTo>
                        <a:pt x="188" y="466"/>
                      </a:lnTo>
                      <a:lnTo>
                        <a:pt x="209" y="458"/>
                      </a:lnTo>
                      <a:lnTo>
                        <a:pt x="232" y="437"/>
                      </a:lnTo>
                      <a:lnTo>
                        <a:pt x="246" y="430"/>
                      </a:lnTo>
                      <a:lnTo>
                        <a:pt x="261" y="415"/>
                      </a:lnTo>
                      <a:lnTo>
                        <a:pt x="274" y="394"/>
                      </a:lnTo>
                      <a:lnTo>
                        <a:pt x="278" y="376"/>
                      </a:lnTo>
                      <a:lnTo>
                        <a:pt x="278" y="358"/>
                      </a:lnTo>
                      <a:lnTo>
                        <a:pt x="282" y="337"/>
                      </a:lnTo>
                      <a:lnTo>
                        <a:pt x="289" y="316"/>
                      </a:lnTo>
                      <a:lnTo>
                        <a:pt x="312" y="280"/>
                      </a:lnTo>
                      <a:lnTo>
                        <a:pt x="329" y="264"/>
                      </a:lnTo>
                      <a:lnTo>
                        <a:pt x="348" y="254"/>
                      </a:lnTo>
                      <a:lnTo>
                        <a:pt x="363" y="241"/>
                      </a:lnTo>
                      <a:lnTo>
                        <a:pt x="364" y="237"/>
                      </a:lnTo>
                      <a:lnTo>
                        <a:pt x="371" y="207"/>
                      </a:lnTo>
                      <a:lnTo>
                        <a:pt x="372" y="141"/>
                      </a:lnTo>
                      <a:lnTo>
                        <a:pt x="381" y="97"/>
                      </a:lnTo>
                      <a:lnTo>
                        <a:pt x="391" y="73"/>
                      </a:lnTo>
                      <a:lnTo>
                        <a:pt x="412" y="36"/>
                      </a:lnTo>
                      <a:lnTo>
                        <a:pt x="417" y="17"/>
                      </a:lnTo>
                      <a:lnTo>
                        <a:pt x="41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54" name="Freeform 42"/>
                <p:cNvSpPr>
                  <a:spLocks noChangeAspect="1"/>
                </p:cNvSpPr>
                <p:nvPr/>
              </p:nvSpPr>
              <p:spPr bwMode="gray">
                <a:xfrm>
                  <a:off x="4922043" y="3653184"/>
                  <a:ext cx="33338" cy="22225"/>
                </a:xfrm>
                <a:custGeom>
                  <a:avLst/>
                  <a:gdLst/>
                  <a:ahLst/>
                  <a:cxnLst>
                    <a:cxn ang="0">
                      <a:pos x="107" y="0"/>
                    </a:cxn>
                    <a:cxn ang="0">
                      <a:pos x="67" y="0"/>
                    </a:cxn>
                    <a:cxn ang="0">
                      <a:pos x="25" y="3"/>
                    </a:cxn>
                    <a:cxn ang="0">
                      <a:pos x="21" y="4"/>
                    </a:cxn>
                    <a:cxn ang="0">
                      <a:pos x="21" y="14"/>
                    </a:cxn>
                    <a:cxn ang="0">
                      <a:pos x="14" y="26"/>
                    </a:cxn>
                    <a:cxn ang="0">
                      <a:pos x="11" y="37"/>
                    </a:cxn>
                    <a:cxn ang="0">
                      <a:pos x="0" y="56"/>
                    </a:cxn>
                    <a:cxn ang="0">
                      <a:pos x="15" y="63"/>
                    </a:cxn>
                    <a:cxn ang="0">
                      <a:pos x="15" y="65"/>
                    </a:cxn>
                    <a:cxn ang="0">
                      <a:pos x="13" y="69"/>
                    </a:cxn>
                    <a:cxn ang="0">
                      <a:pos x="13" y="68"/>
                    </a:cxn>
                    <a:cxn ang="0">
                      <a:pos x="36" y="63"/>
                    </a:cxn>
                    <a:cxn ang="0">
                      <a:pos x="107" y="60"/>
                    </a:cxn>
                    <a:cxn ang="0">
                      <a:pos x="105" y="58"/>
                    </a:cxn>
                    <a:cxn ang="0">
                      <a:pos x="102" y="38"/>
                    </a:cxn>
                    <a:cxn ang="0">
                      <a:pos x="101" y="15"/>
                    </a:cxn>
                    <a:cxn ang="0">
                      <a:pos x="107" y="0"/>
                    </a:cxn>
                  </a:cxnLst>
                  <a:rect l="0" t="0" r="r" b="b"/>
                  <a:pathLst>
                    <a:path w="107" h="69">
                      <a:moveTo>
                        <a:pt x="107" y="0"/>
                      </a:moveTo>
                      <a:lnTo>
                        <a:pt x="67" y="0"/>
                      </a:lnTo>
                      <a:lnTo>
                        <a:pt x="25" y="3"/>
                      </a:lnTo>
                      <a:lnTo>
                        <a:pt x="21" y="4"/>
                      </a:lnTo>
                      <a:lnTo>
                        <a:pt x="21" y="14"/>
                      </a:lnTo>
                      <a:lnTo>
                        <a:pt x="14" y="26"/>
                      </a:lnTo>
                      <a:lnTo>
                        <a:pt x="11" y="37"/>
                      </a:lnTo>
                      <a:lnTo>
                        <a:pt x="0" y="56"/>
                      </a:lnTo>
                      <a:lnTo>
                        <a:pt x="15" y="63"/>
                      </a:lnTo>
                      <a:lnTo>
                        <a:pt x="15" y="65"/>
                      </a:lnTo>
                      <a:lnTo>
                        <a:pt x="13" y="69"/>
                      </a:lnTo>
                      <a:lnTo>
                        <a:pt x="13" y="68"/>
                      </a:lnTo>
                      <a:lnTo>
                        <a:pt x="36" y="63"/>
                      </a:lnTo>
                      <a:lnTo>
                        <a:pt x="107" y="60"/>
                      </a:lnTo>
                      <a:lnTo>
                        <a:pt x="105" y="58"/>
                      </a:lnTo>
                      <a:lnTo>
                        <a:pt x="102" y="38"/>
                      </a:lnTo>
                      <a:lnTo>
                        <a:pt x="101" y="15"/>
                      </a:lnTo>
                      <a:lnTo>
                        <a:pt x="107"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55" name="Freeform 43"/>
                <p:cNvSpPr>
                  <a:spLocks noChangeAspect="1"/>
                </p:cNvSpPr>
                <p:nvPr/>
              </p:nvSpPr>
              <p:spPr bwMode="gray">
                <a:xfrm>
                  <a:off x="5268117" y="3732559"/>
                  <a:ext cx="28575" cy="34925"/>
                </a:xfrm>
                <a:custGeom>
                  <a:avLst/>
                  <a:gdLst/>
                  <a:ahLst/>
                  <a:cxnLst>
                    <a:cxn ang="0">
                      <a:pos x="83" y="5"/>
                    </a:cxn>
                    <a:cxn ang="0">
                      <a:pos x="81" y="1"/>
                    </a:cxn>
                    <a:cxn ang="0">
                      <a:pos x="76" y="1"/>
                    </a:cxn>
                    <a:cxn ang="0">
                      <a:pos x="76" y="0"/>
                    </a:cxn>
                    <a:cxn ang="0">
                      <a:pos x="71" y="0"/>
                    </a:cxn>
                    <a:cxn ang="0">
                      <a:pos x="59" y="4"/>
                    </a:cxn>
                    <a:cxn ang="0">
                      <a:pos x="49" y="4"/>
                    </a:cxn>
                    <a:cxn ang="0">
                      <a:pos x="46" y="6"/>
                    </a:cxn>
                    <a:cxn ang="0">
                      <a:pos x="45" y="9"/>
                    </a:cxn>
                    <a:cxn ang="0">
                      <a:pos x="45" y="17"/>
                    </a:cxn>
                    <a:cxn ang="0">
                      <a:pos x="41" y="22"/>
                    </a:cxn>
                    <a:cxn ang="0">
                      <a:pos x="33" y="22"/>
                    </a:cxn>
                    <a:cxn ang="0">
                      <a:pos x="28" y="25"/>
                    </a:cxn>
                    <a:cxn ang="0">
                      <a:pos x="22" y="26"/>
                    </a:cxn>
                    <a:cxn ang="0">
                      <a:pos x="19" y="25"/>
                    </a:cxn>
                    <a:cxn ang="0">
                      <a:pos x="16" y="16"/>
                    </a:cxn>
                    <a:cxn ang="0">
                      <a:pos x="13" y="11"/>
                    </a:cxn>
                    <a:cxn ang="0">
                      <a:pos x="11" y="10"/>
                    </a:cxn>
                    <a:cxn ang="0">
                      <a:pos x="6" y="10"/>
                    </a:cxn>
                    <a:cxn ang="0">
                      <a:pos x="1" y="13"/>
                    </a:cxn>
                    <a:cxn ang="0">
                      <a:pos x="1" y="22"/>
                    </a:cxn>
                    <a:cxn ang="0">
                      <a:pos x="0" y="22"/>
                    </a:cxn>
                    <a:cxn ang="0">
                      <a:pos x="6" y="28"/>
                    </a:cxn>
                    <a:cxn ang="0">
                      <a:pos x="8" y="34"/>
                    </a:cxn>
                    <a:cxn ang="0">
                      <a:pos x="11" y="58"/>
                    </a:cxn>
                    <a:cxn ang="0">
                      <a:pos x="13" y="61"/>
                    </a:cxn>
                    <a:cxn ang="0">
                      <a:pos x="16" y="69"/>
                    </a:cxn>
                    <a:cxn ang="0">
                      <a:pos x="17" y="79"/>
                    </a:cxn>
                    <a:cxn ang="0">
                      <a:pos x="17" y="91"/>
                    </a:cxn>
                    <a:cxn ang="0">
                      <a:pos x="18" y="101"/>
                    </a:cxn>
                    <a:cxn ang="0">
                      <a:pos x="23" y="108"/>
                    </a:cxn>
                    <a:cxn ang="0">
                      <a:pos x="29" y="114"/>
                    </a:cxn>
                    <a:cxn ang="0">
                      <a:pos x="32" y="113"/>
                    </a:cxn>
                    <a:cxn ang="0">
                      <a:pos x="43" y="110"/>
                    </a:cxn>
                    <a:cxn ang="0">
                      <a:pos x="57" y="106"/>
                    </a:cxn>
                    <a:cxn ang="0">
                      <a:pos x="68" y="86"/>
                    </a:cxn>
                    <a:cxn ang="0">
                      <a:pos x="73" y="80"/>
                    </a:cxn>
                    <a:cxn ang="0">
                      <a:pos x="79" y="66"/>
                    </a:cxn>
                    <a:cxn ang="0">
                      <a:pos x="89" y="54"/>
                    </a:cxn>
                    <a:cxn ang="0">
                      <a:pos x="93" y="48"/>
                    </a:cxn>
                    <a:cxn ang="0">
                      <a:pos x="93" y="40"/>
                    </a:cxn>
                    <a:cxn ang="0">
                      <a:pos x="91" y="34"/>
                    </a:cxn>
                    <a:cxn ang="0">
                      <a:pos x="87" y="31"/>
                    </a:cxn>
                    <a:cxn ang="0">
                      <a:pos x="81" y="29"/>
                    </a:cxn>
                    <a:cxn ang="0">
                      <a:pos x="77" y="26"/>
                    </a:cxn>
                    <a:cxn ang="0">
                      <a:pos x="77" y="22"/>
                    </a:cxn>
                    <a:cxn ang="0">
                      <a:pos x="77" y="16"/>
                    </a:cxn>
                    <a:cxn ang="0">
                      <a:pos x="78" y="10"/>
                    </a:cxn>
                    <a:cxn ang="0">
                      <a:pos x="83" y="5"/>
                    </a:cxn>
                  </a:cxnLst>
                  <a:rect l="0" t="0" r="r" b="b"/>
                  <a:pathLst>
                    <a:path w="93" h="114">
                      <a:moveTo>
                        <a:pt x="83" y="5"/>
                      </a:moveTo>
                      <a:lnTo>
                        <a:pt x="81" y="1"/>
                      </a:lnTo>
                      <a:lnTo>
                        <a:pt x="76" y="1"/>
                      </a:lnTo>
                      <a:lnTo>
                        <a:pt x="76" y="0"/>
                      </a:lnTo>
                      <a:lnTo>
                        <a:pt x="71" y="0"/>
                      </a:lnTo>
                      <a:lnTo>
                        <a:pt x="59" y="4"/>
                      </a:lnTo>
                      <a:lnTo>
                        <a:pt x="49" y="4"/>
                      </a:lnTo>
                      <a:lnTo>
                        <a:pt x="46" y="6"/>
                      </a:lnTo>
                      <a:lnTo>
                        <a:pt x="45" y="9"/>
                      </a:lnTo>
                      <a:lnTo>
                        <a:pt x="45" y="17"/>
                      </a:lnTo>
                      <a:lnTo>
                        <a:pt x="41" y="22"/>
                      </a:lnTo>
                      <a:lnTo>
                        <a:pt x="33" y="22"/>
                      </a:lnTo>
                      <a:lnTo>
                        <a:pt x="28" y="25"/>
                      </a:lnTo>
                      <a:lnTo>
                        <a:pt x="22" y="26"/>
                      </a:lnTo>
                      <a:lnTo>
                        <a:pt x="19" y="25"/>
                      </a:lnTo>
                      <a:lnTo>
                        <a:pt x="16" y="16"/>
                      </a:lnTo>
                      <a:lnTo>
                        <a:pt x="13" y="11"/>
                      </a:lnTo>
                      <a:lnTo>
                        <a:pt x="11" y="10"/>
                      </a:lnTo>
                      <a:lnTo>
                        <a:pt x="6" y="10"/>
                      </a:lnTo>
                      <a:lnTo>
                        <a:pt x="1" y="13"/>
                      </a:lnTo>
                      <a:lnTo>
                        <a:pt x="1" y="22"/>
                      </a:lnTo>
                      <a:lnTo>
                        <a:pt x="0" y="22"/>
                      </a:lnTo>
                      <a:lnTo>
                        <a:pt x="6" y="28"/>
                      </a:lnTo>
                      <a:lnTo>
                        <a:pt x="8" y="34"/>
                      </a:lnTo>
                      <a:lnTo>
                        <a:pt x="11" y="58"/>
                      </a:lnTo>
                      <a:lnTo>
                        <a:pt x="13" y="61"/>
                      </a:lnTo>
                      <a:lnTo>
                        <a:pt x="16" y="69"/>
                      </a:lnTo>
                      <a:lnTo>
                        <a:pt x="17" y="79"/>
                      </a:lnTo>
                      <a:lnTo>
                        <a:pt x="17" y="91"/>
                      </a:lnTo>
                      <a:lnTo>
                        <a:pt x="18" y="101"/>
                      </a:lnTo>
                      <a:lnTo>
                        <a:pt x="23" y="108"/>
                      </a:lnTo>
                      <a:lnTo>
                        <a:pt x="29" y="114"/>
                      </a:lnTo>
                      <a:lnTo>
                        <a:pt x="32" y="113"/>
                      </a:lnTo>
                      <a:lnTo>
                        <a:pt x="43" y="110"/>
                      </a:lnTo>
                      <a:lnTo>
                        <a:pt x="57" y="106"/>
                      </a:lnTo>
                      <a:lnTo>
                        <a:pt x="68" y="86"/>
                      </a:lnTo>
                      <a:lnTo>
                        <a:pt x="73" y="80"/>
                      </a:lnTo>
                      <a:lnTo>
                        <a:pt x="79" y="66"/>
                      </a:lnTo>
                      <a:lnTo>
                        <a:pt x="89" y="54"/>
                      </a:lnTo>
                      <a:lnTo>
                        <a:pt x="93" y="48"/>
                      </a:lnTo>
                      <a:lnTo>
                        <a:pt x="93" y="40"/>
                      </a:lnTo>
                      <a:lnTo>
                        <a:pt x="91" y="34"/>
                      </a:lnTo>
                      <a:lnTo>
                        <a:pt x="87" y="31"/>
                      </a:lnTo>
                      <a:lnTo>
                        <a:pt x="81" y="29"/>
                      </a:lnTo>
                      <a:lnTo>
                        <a:pt x="77" y="26"/>
                      </a:lnTo>
                      <a:lnTo>
                        <a:pt x="77" y="22"/>
                      </a:lnTo>
                      <a:lnTo>
                        <a:pt x="77" y="16"/>
                      </a:lnTo>
                      <a:lnTo>
                        <a:pt x="78" y="10"/>
                      </a:lnTo>
                      <a:lnTo>
                        <a:pt x="83" y="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56" name="Freeform 44"/>
                <p:cNvSpPr>
                  <a:spLocks noChangeAspect="1"/>
                </p:cNvSpPr>
                <p:nvPr/>
              </p:nvSpPr>
              <p:spPr bwMode="gray">
                <a:xfrm>
                  <a:off x="5277642" y="3619847"/>
                  <a:ext cx="92075" cy="96838"/>
                </a:xfrm>
                <a:custGeom>
                  <a:avLst/>
                  <a:gdLst/>
                  <a:ahLst/>
                  <a:cxnLst>
                    <a:cxn ang="0">
                      <a:pos x="232" y="0"/>
                    </a:cxn>
                    <a:cxn ang="0">
                      <a:pos x="205" y="21"/>
                    </a:cxn>
                    <a:cxn ang="0">
                      <a:pos x="170" y="19"/>
                    </a:cxn>
                    <a:cxn ang="0">
                      <a:pos x="143" y="25"/>
                    </a:cxn>
                    <a:cxn ang="0">
                      <a:pos x="120" y="22"/>
                    </a:cxn>
                    <a:cxn ang="0">
                      <a:pos x="98" y="25"/>
                    </a:cxn>
                    <a:cxn ang="0">
                      <a:pos x="73" y="23"/>
                    </a:cxn>
                    <a:cxn ang="0">
                      <a:pos x="66" y="32"/>
                    </a:cxn>
                    <a:cxn ang="0">
                      <a:pos x="60" y="59"/>
                    </a:cxn>
                    <a:cxn ang="0">
                      <a:pos x="63" y="89"/>
                    </a:cxn>
                    <a:cxn ang="0">
                      <a:pos x="73" y="98"/>
                    </a:cxn>
                    <a:cxn ang="0">
                      <a:pos x="84" y="105"/>
                    </a:cxn>
                    <a:cxn ang="0">
                      <a:pos x="82" y="121"/>
                    </a:cxn>
                    <a:cxn ang="0">
                      <a:pos x="67" y="135"/>
                    </a:cxn>
                    <a:cxn ang="0">
                      <a:pos x="52" y="147"/>
                    </a:cxn>
                    <a:cxn ang="0">
                      <a:pos x="44" y="159"/>
                    </a:cxn>
                    <a:cxn ang="0">
                      <a:pos x="20" y="186"/>
                    </a:cxn>
                    <a:cxn ang="0">
                      <a:pos x="11" y="202"/>
                    </a:cxn>
                    <a:cxn ang="0">
                      <a:pos x="3" y="247"/>
                    </a:cxn>
                    <a:cxn ang="0">
                      <a:pos x="0" y="296"/>
                    </a:cxn>
                    <a:cxn ang="0">
                      <a:pos x="11" y="302"/>
                    </a:cxn>
                    <a:cxn ang="0">
                      <a:pos x="25" y="290"/>
                    </a:cxn>
                    <a:cxn ang="0">
                      <a:pos x="36" y="285"/>
                    </a:cxn>
                    <a:cxn ang="0">
                      <a:pos x="63" y="283"/>
                    </a:cxn>
                    <a:cxn ang="0">
                      <a:pos x="70" y="278"/>
                    </a:cxn>
                    <a:cxn ang="0">
                      <a:pos x="110" y="274"/>
                    </a:cxn>
                    <a:cxn ang="0">
                      <a:pos x="120" y="240"/>
                    </a:cxn>
                    <a:cxn ang="0">
                      <a:pos x="132" y="232"/>
                    </a:cxn>
                    <a:cxn ang="0">
                      <a:pos x="147" y="221"/>
                    </a:cxn>
                    <a:cxn ang="0">
                      <a:pos x="157" y="222"/>
                    </a:cxn>
                    <a:cxn ang="0">
                      <a:pos x="164" y="218"/>
                    </a:cxn>
                    <a:cxn ang="0">
                      <a:pos x="183" y="223"/>
                    </a:cxn>
                    <a:cxn ang="0">
                      <a:pos x="201" y="211"/>
                    </a:cxn>
                    <a:cxn ang="0">
                      <a:pos x="223" y="213"/>
                    </a:cxn>
                    <a:cxn ang="0">
                      <a:pos x="234" y="213"/>
                    </a:cxn>
                    <a:cxn ang="0">
                      <a:pos x="258" y="181"/>
                    </a:cxn>
                    <a:cxn ang="0">
                      <a:pos x="270" y="167"/>
                    </a:cxn>
                    <a:cxn ang="0">
                      <a:pos x="286" y="143"/>
                    </a:cxn>
                    <a:cxn ang="0">
                      <a:pos x="289" y="110"/>
                    </a:cxn>
                    <a:cxn ang="0">
                      <a:pos x="287" y="82"/>
                    </a:cxn>
                    <a:cxn ang="0">
                      <a:pos x="278" y="67"/>
                    </a:cxn>
                    <a:cxn ang="0">
                      <a:pos x="267" y="61"/>
                    </a:cxn>
                    <a:cxn ang="0">
                      <a:pos x="260" y="50"/>
                    </a:cxn>
                    <a:cxn ang="0">
                      <a:pos x="253" y="21"/>
                    </a:cxn>
                    <a:cxn ang="0">
                      <a:pos x="251" y="11"/>
                    </a:cxn>
                    <a:cxn ang="0">
                      <a:pos x="237" y="7"/>
                    </a:cxn>
                    <a:cxn ang="0">
                      <a:pos x="232" y="3"/>
                    </a:cxn>
                  </a:cxnLst>
                  <a:rect l="0" t="0" r="r" b="b"/>
                  <a:pathLst>
                    <a:path w="289" h="302">
                      <a:moveTo>
                        <a:pt x="232" y="3"/>
                      </a:moveTo>
                      <a:lnTo>
                        <a:pt x="232" y="0"/>
                      </a:lnTo>
                      <a:lnTo>
                        <a:pt x="232" y="3"/>
                      </a:lnTo>
                      <a:lnTo>
                        <a:pt x="205" y="21"/>
                      </a:lnTo>
                      <a:lnTo>
                        <a:pt x="186" y="21"/>
                      </a:lnTo>
                      <a:lnTo>
                        <a:pt x="170" y="19"/>
                      </a:lnTo>
                      <a:lnTo>
                        <a:pt x="157" y="24"/>
                      </a:lnTo>
                      <a:lnTo>
                        <a:pt x="143" y="25"/>
                      </a:lnTo>
                      <a:lnTo>
                        <a:pt x="126" y="29"/>
                      </a:lnTo>
                      <a:lnTo>
                        <a:pt x="120" y="22"/>
                      </a:lnTo>
                      <a:lnTo>
                        <a:pt x="108" y="23"/>
                      </a:lnTo>
                      <a:lnTo>
                        <a:pt x="98" y="25"/>
                      </a:lnTo>
                      <a:lnTo>
                        <a:pt x="87" y="22"/>
                      </a:lnTo>
                      <a:lnTo>
                        <a:pt x="73" y="23"/>
                      </a:lnTo>
                      <a:lnTo>
                        <a:pt x="66" y="28"/>
                      </a:lnTo>
                      <a:lnTo>
                        <a:pt x="66" y="32"/>
                      </a:lnTo>
                      <a:lnTo>
                        <a:pt x="63" y="41"/>
                      </a:lnTo>
                      <a:lnTo>
                        <a:pt x="60" y="59"/>
                      </a:lnTo>
                      <a:lnTo>
                        <a:pt x="61" y="81"/>
                      </a:lnTo>
                      <a:lnTo>
                        <a:pt x="63" y="89"/>
                      </a:lnTo>
                      <a:lnTo>
                        <a:pt x="68" y="94"/>
                      </a:lnTo>
                      <a:lnTo>
                        <a:pt x="73" y="98"/>
                      </a:lnTo>
                      <a:lnTo>
                        <a:pt x="82" y="100"/>
                      </a:lnTo>
                      <a:lnTo>
                        <a:pt x="84" y="105"/>
                      </a:lnTo>
                      <a:lnTo>
                        <a:pt x="86" y="113"/>
                      </a:lnTo>
                      <a:lnTo>
                        <a:pt x="82" y="121"/>
                      </a:lnTo>
                      <a:lnTo>
                        <a:pt x="73" y="130"/>
                      </a:lnTo>
                      <a:lnTo>
                        <a:pt x="67" y="135"/>
                      </a:lnTo>
                      <a:lnTo>
                        <a:pt x="56" y="140"/>
                      </a:lnTo>
                      <a:lnTo>
                        <a:pt x="52" y="147"/>
                      </a:lnTo>
                      <a:lnTo>
                        <a:pt x="50" y="153"/>
                      </a:lnTo>
                      <a:lnTo>
                        <a:pt x="44" y="159"/>
                      </a:lnTo>
                      <a:lnTo>
                        <a:pt x="33" y="172"/>
                      </a:lnTo>
                      <a:lnTo>
                        <a:pt x="20" y="186"/>
                      </a:lnTo>
                      <a:lnTo>
                        <a:pt x="17" y="191"/>
                      </a:lnTo>
                      <a:lnTo>
                        <a:pt x="11" y="202"/>
                      </a:lnTo>
                      <a:lnTo>
                        <a:pt x="3" y="233"/>
                      </a:lnTo>
                      <a:lnTo>
                        <a:pt x="3" y="247"/>
                      </a:lnTo>
                      <a:lnTo>
                        <a:pt x="1" y="275"/>
                      </a:lnTo>
                      <a:lnTo>
                        <a:pt x="0" y="296"/>
                      </a:lnTo>
                      <a:lnTo>
                        <a:pt x="4" y="299"/>
                      </a:lnTo>
                      <a:lnTo>
                        <a:pt x="11" y="302"/>
                      </a:lnTo>
                      <a:lnTo>
                        <a:pt x="19" y="301"/>
                      </a:lnTo>
                      <a:lnTo>
                        <a:pt x="25" y="290"/>
                      </a:lnTo>
                      <a:lnTo>
                        <a:pt x="29" y="286"/>
                      </a:lnTo>
                      <a:lnTo>
                        <a:pt x="36" y="285"/>
                      </a:lnTo>
                      <a:lnTo>
                        <a:pt x="41" y="281"/>
                      </a:lnTo>
                      <a:lnTo>
                        <a:pt x="63" y="283"/>
                      </a:lnTo>
                      <a:lnTo>
                        <a:pt x="70" y="280"/>
                      </a:lnTo>
                      <a:lnTo>
                        <a:pt x="70" y="278"/>
                      </a:lnTo>
                      <a:lnTo>
                        <a:pt x="115" y="278"/>
                      </a:lnTo>
                      <a:lnTo>
                        <a:pt x="110" y="274"/>
                      </a:lnTo>
                      <a:lnTo>
                        <a:pt x="122" y="247"/>
                      </a:lnTo>
                      <a:lnTo>
                        <a:pt x="120" y="240"/>
                      </a:lnTo>
                      <a:lnTo>
                        <a:pt x="121" y="234"/>
                      </a:lnTo>
                      <a:lnTo>
                        <a:pt x="132" y="232"/>
                      </a:lnTo>
                      <a:lnTo>
                        <a:pt x="142" y="228"/>
                      </a:lnTo>
                      <a:lnTo>
                        <a:pt x="147" y="221"/>
                      </a:lnTo>
                      <a:lnTo>
                        <a:pt x="153" y="223"/>
                      </a:lnTo>
                      <a:lnTo>
                        <a:pt x="157" y="222"/>
                      </a:lnTo>
                      <a:lnTo>
                        <a:pt x="159" y="216"/>
                      </a:lnTo>
                      <a:lnTo>
                        <a:pt x="164" y="218"/>
                      </a:lnTo>
                      <a:lnTo>
                        <a:pt x="175" y="220"/>
                      </a:lnTo>
                      <a:lnTo>
                        <a:pt x="183" y="223"/>
                      </a:lnTo>
                      <a:lnTo>
                        <a:pt x="195" y="207"/>
                      </a:lnTo>
                      <a:lnTo>
                        <a:pt x="201" y="211"/>
                      </a:lnTo>
                      <a:lnTo>
                        <a:pt x="215" y="216"/>
                      </a:lnTo>
                      <a:lnTo>
                        <a:pt x="223" y="213"/>
                      </a:lnTo>
                      <a:lnTo>
                        <a:pt x="232" y="216"/>
                      </a:lnTo>
                      <a:lnTo>
                        <a:pt x="234" y="213"/>
                      </a:lnTo>
                      <a:lnTo>
                        <a:pt x="240" y="208"/>
                      </a:lnTo>
                      <a:lnTo>
                        <a:pt x="258" y="181"/>
                      </a:lnTo>
                      <a:lnTo>
                        <a:pt x="267" y="170"/>
                      </a:lnTo>
                      <a:lnTo>
                        <a:pt x="270" y="167"/>
                      </a:lnTo>
                      <a:lnTo>
                        <a:pt x="278" y="156"/>
                      </a:lnTo>
                      <a:lnTo>
                        <a:pt x="286" y="143"/>
                      </a:lnTo>
                      <a:lnTo>
                        <a:pt x="288" y="130"/>
                      </a:lnTo>
                      <a:lnTo>
                        <a:pt x="289" y="110"/>
                      </a:lnTo>
                      <a:lnTo>
                        <a:pt x="287" y="100"/>
                      </a:lnTo>
                      <a:lnTo>
                        <a:pt x="287" y="82"/>
                      </a:lnTo>
                      <a:lnTo>
                        <a:pt x="286" y="76"/>
                      </a:lnTo>
                      <a:lnTo>
                        <a:pt x="278" y="67"/>
                      </a:lnTo>
                      <a:lnTo>
                        <a:pt x="274" y="65"/>
                      </a:lnTo>
                      <a:lnTo>
                        <a:pt x="267" y="61"/>
                      </a:lnTo>
                      <a:lnTo>
                        <a:pt x="262" y="56"/>
                      </a:lnTo>
                      <a:lnTo>
                        <a:pt x="260" y="50"/>
                      </a:lnTo>
                      <a:lnTo>
                        <a:pt x="255" y="23"/>
                      </a:lnTo>
                      <a:lnTo>
                        <a:pt x="253" y="21"/>
                      </a:lnTo>
                      <a:lnTo>
                        <a:pt x="251" y="18"/>
                      </a:lnTo>
                      <a:lnTo>
                        <a:pt x="251" y="11"/>
                      </a:lnTo>
                      <a:lnTo>
                        <a:pt x="249" y="9"/>
                      </a:lnTo>
                      <a:lnTo>
                        <a:pt x="237" y="7"/>
                      </a:lnTo>
                      <a:lnTo>
                        <a:pt x="234" y="5"/>
                      </a:lnTo>
                      <a:lnTo>
                        <a:pt x="232"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57" name="Freeform 45"/>
                <p:cNvSpPr>
                  <a:spLocks noChangeAspect="1"/>
                </p:cNvSpPr>
                <p:nvPr/>
              </p:nvSpPr>
              <p:spPr bwMode="gray">
                <a:xfrm>
                  <a:off x="5264942" y="3710334"/>
                  <a:ext cx="33338" cy="30163"/>
                </a:xfrm>
                <a:custGeom>
                  <a:avLst/>
                  <a:gdLst/>
                  <a:ahLst/>
                  <a:cxnLst>
                    <a:cxn ang="0">
                      <a:pos x="7" y="92"/>
                    </a:cxn>
                    <a:cxn ang="0">
                      <a:pos x="8" y="92"/>
                    </a:cxn>
                    <a:cxn ang="0">
                      <a:pos x="8" y="83"/>
                    </a:cxn>
                    <a:cxn ang="0">
                      <a:pos x="13" y="80"/>
                    </a:cxn>
                    <a:cxn ang="0">
                      <a:pos x="18" y="80"/>
                    </a:cxn>
                    <a:cxn ang="0">
                      <a:pos x="20" y="81"/>
                    </a:cxn>
                    <a:cxn ang="0">
                      <a:pos x="23" y="86"/>
                    </a:cxn>
                    <a:cxn ang="0">
                      <a:pos x="26" y="95"/>
                    </a:cxn>
                    <a:cxn ang="0">
                      <a:pos x="29" y="96"/>
                    </a:cxn>
                    <a:cxn ang="0">
                      <a:pos x="35" y="95"/>
                    </a:cxn>
                    <a:cxn ang="0">
                      <a:pos x="40" y="92"/>
                    </a:cxn>
                    <a:cxn ang="0">
                      <a:pos x="48" y="92"/>
                    </a:cxn>
                    <a:cxn ang="0">
                      <a:pos x="52" y="87"/>
                    </a:cxn>
                    <a:cxn ang="0">
                      <a:pos x="52" y="79"/>
                    </a:cxn>
                    <a:cxn ang="0">
                      <a:pos x="53" y="76"/>
                    </a:cxn>
                    <a:cxn ang="0">
                      <a:pos x="56" y="74"/>
                    </a:cxn>
                    <a:cxn ang="0">
                      <a:pos x="66" y="74"/>
                    </a:cxn>
                    <a:cxn ang="0">
                      <a:pos x="78" y="70"/>
                    </a:cxn>
                    <a:cxn ang="0">
                      <a:pos x="83" y="70"/>
                    </a:cxn>
                    <a:cxn ang="0">
                      <a:pos x="83" y="71"/>
                    </a:cxn>
                    <a:cxn ang="0">
                      <a:pos x="88" y="71"/>
                    </a:cxn>
                    <a:cxn ang="0">
                      <a:pos x="90" y="75"/>
                    </a:cxn>
                    <a:cxn ang="0">
                      <a:pos x="101" y="60"/>
                    </a:cxn>
                    <a:cxn ang="0">
                      <a:pos x="104" y="50"/>
                    </a:cxn>
                    <a:cxn ang="0">
                      <a:pos x="102" y="43"/>
                    </a:cxn>
                    <a:cxn ang="0">
                      <a:pos x="98" y="28"/>
                    </a:cxn>
                    <a:cxn ang="0">
                      <a:pos x="85" y="7"/>
                    </a:cxn>
                    <a:cxn ang="0">
                      <a:pos x="80" y="0"/>
                    </a:cxn>
                    <a:cxn ang="0">
                      <a:pos x="75" y="4"/>
                    </a:cxn>
                    <a:cxn ang="0">
                      <a:pos x="68" y="5"/>
                    </a:cxn>
                    <a:cxn ang="0">
                      <a:pos x="64" y="9"/>
                    </a:cxn>
                    <a:cxn ang="0">
                      <a:pos x="58" y="20"/>
                    </a:cxn>
                    <a:cxn ang="0">
                      <a:pos x="50" y="21"/>
                    </a:cxn>
                    <a:cxn ang="0">
                      <a:pos x="43" y="18"/>
                    </a:cxn>
                    <a:cxn ang="0">
                      <a:pos x="39" y="15"/>
                    </a:cxn>
                    <a:cxn ang="0">
                      <a:pos x="36" y="17"/>
                    </a:cxn>
                    <a:cxn ang="0">
                      <a:pos x="29" y="24"/>
                    </a:cxn>
                    <a:cxn ang="0">
                      <a:pos x="21" y="36"/>
                    </a:cxn>
                    <a:cxn ang="0">
                      <a:pos x="14" y="49"/>
                    </a:cxn>
                    <a:cxn ang="0">
                      <a:pos x="10" y="60"/>
                    </a:cxn>
                    <a:cxn ang="0">
                      <a:pos x="0" y="74"/>
                    </a:cxn>
                    <a:cxn ang="0">
                      <a:pos x="0" y="81"/>
                    </a:cxn>
                    <a:cxn ang="0">
                      <a:pos x="2" y="85"/>
                    </a:cxn>
                    <a:cxn ang="0">
                      <a:pos x="7" y="92"/>
                    </a:cxn>
                  </a:cxnLst>
                  <a:rect l="0" t="0" r="r" b="b"/>
                  <a:pathLst>
                    <a:path w="104" h="96">
                      <a:moveTo>
                        <a:pt x="7" y="92"/>
                      </a:moveTo>
                      <a:lnTo>
                        <a:pt x="8" y="92"/>
                      </a:lnTo>
                      <a:lnTo>
                        <a:pt x="8" y="83"/>
                      </a:lnTo>
                      <a:lnTo>
                        <a:pt x="13" y="80"/>
                      </a:lnTo>
                      <a:lnTo>
                        <a:pt x="18" y="80"/>
                      </a:lnTo>
                      <a:lnTo>
                        <a:pt x="20" y="81"/>
                      </a:lnTo>
                      <a:lnTo>
                        <a:pt x="23" y="86"/>
                      </a:lnTo>
                      <a:lnTo>
                        <a:pt x="26" y="95"/>
                      </a:lnTo>
                      <a:lnTo>
                        <a:pt x="29" y="96"/>
                      </a:lnTo>
                      <a:lnTo>
                        <a:pt x="35" y="95"/>
                      </a:lnTo>
                      <a:lnTo>
                        <a:pt x="40" y="92"/>
                      </a:lnTo>
                      <a:lnTo>
                        <a:pt x="48" y="92"/>
                      </a:lnTo>
                      <a:lnTo>
                        <a:pt x="52" y="87"/>
                      </a:lnTo>
                      <a:lnTo>
                        <a:pt x="52" y="79"/>
                      </a:lnTo>
                      <a:lnTo>
                        <a:pt x="53" y="76"/>
                      </a:lnTo>
                      <a:lnTo>
                        <a:pt x="56" y="74"/>
                      </a:lnTo>
                      <a:lnTo>
                        <a:pt x="66" y="74"/>
                      </a:lnTo>
                      <a:lnTo>
                        <a:pt x="78" y="70"/>
                      </a:lnTo>
                      <a:lnTo>
                        <a:pt x="83" y="70"/>
                      </a:lnTo>
                      <a:lnTo>
                        <a:pt x="83" y="71"/>
                      </a:lnTo>
                      <a:lnTo>
                        <a:pt x="88" y="71"/>
                      </a:lnTo>
                      <a:lnTo>
                        <a:pt x="90" y="75"/>
                      </a:lnTo>
                      <a:lnTo>
                        <a:pt x="101" y="60"/>
                      </a:lnTo>
                      <a:lnTo>
                        <a:pt x="104" y="50"/>
                      </a:lnTo>
                      <a:lnTo>
                        <a:pt x="102" y="43"/>
                      </a:lnTo>
                      <a:lnTo>
                        <a:pt x="98" y="28"/>
                      </a:lnTo>
                      <a:lnTo>
                        <a:pt x="85" y="7"/>
                      </a:lnTo>
                      <a:lnTo>
                        <a:pt x="80" y="0"/>
                      </a:lnTo>
                      <a:lnTo>
                        <a:pt x="75" y="4"/>
                      </a:lnTo>
                      <a:lnTo>
                        <a:pt x="68" y="5"/>
                      </a:lnTo>
                      <a:lnTo>
                        <a:pt x="64" y="9"/>
                      </a:lnTo>
                      <a:lnTo>
                        <a:pt x="58" y="20"/>
                      </a:lnTo>
                      <a:lnTo>
                        <a:pt x="50" y="21"/>
                      </a:lnTo>
                      <a:lnTo>
                        <a:pt x="43" y="18"/>
                      </a:lnTo>
                      <a:lnTo>
                        <a:pt x="39" y="15"/>
                      </a:lnTo>
                      <a:lnTo>
                        <a:pt x="36" y="17"/>
                      </a:lnTo>
                      <a:lnTo>
                        <a:pt x="29" y="24"/>
                      </a:lnTo>
                      <a:lnTo>
                        <a:pt x="21" y="36"/>
                      </a:lnTo>
                      <a:lnTo>
                        <a:pt x="14" y="49"/>
                      </a:lnTo>
                      <a:lnTo>
                        <a:pt x="10" y="60"/>
                      </a:lnTo>
                      <a:lnTo>
                        <a:pt x="0" y="74"/>
                      </a:lnTo>
                      <a:lnTo>
                        <a:pt x="0" y="81"/>
                      </a:lnTo>
                      <a:lnTo>
                        <a:pt x="2" y="85"/>
                      </a:lnTo>
                      <a:lnTo>
                        <a:pt x="7" y="9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58" name="Freeform 46"/>
                <p:cNvSpPr>
                  <a:spLocks noChangeAspect="1"/>
                </p:cNvSpPr>
                <p:nvPr/>
              </p:nvSpPr>
              <p:spPr bwMode="gray">
                <a:xfrm>
                  <a:off x="5350667" y="3611909"/>
                  <a:ext cx="138113" cy="160338"/>
                </a:xfrm>
                <a:custGeom>
                  <a:avLst/>
                  <a:gdLst/>
                  <a:ahLst/>
                  <a:cxnLst>
                    <a:cxn ang="0">
                      <a:pos x="387" y="204"/>
                    </a:cxn>
                    <a:cxn ang="0">
                      <a:pos x="387" y="98"/>
                    </a:cxn>
                    <a:cxn ang="0">
                      <a:pos x="412" y="74"/>
                    </a:cxn>
                    <a:cxn ang="0">
                      <a:pos x="435" y="37"/>
                    </a:cxn>
                    <a:cxn ang="0">
                      <a:pos x="421" y="37"/>
                    </a:cxn>
                    <a:cxn ang="0">
                      <a:pos x="374" y="22"/>
                    </a:cxn>
                    <a:cxn ang="0">
                      <a:pos x="336" y="32"/>
                    </a:cxn>
                    <a:cxn ang="0">
                      <a:pos x="297" y="60"/>
                    </a:cxn>
                    <a:cxn ang="0">
                      <a:pos x="250" y="53"/>
                    </a:cxn>
                    <a:cxn ang="0">
                      <a:pos x="213" y="47"/>
                    </a:cxn>
                    <a:cxn ang="0">
                      <a:pos x="164" y="12"/>
                    </a:cxn>
                    <a:cxn ang="0">
                      <a:pos x="132" y="3"/>
                    </a:cxn>
                    <a:cxn ang="0">
                      <a:pos x="103" y="0"/>
                    </a:cxn>
                    <a:cxn ang="0">
                      <a:pos x="69" y="3"/>
                    </a:cxn>
                    <a:cxn ang="0">
                      <a:pos x="28" y="1"/>
                    </a:cxn>
                    <a:cxn ang="0">
                      <a:pos x="0" y="28"/>
                    </a:cxn>
                    <a:cxn ang="0">
                      <a:pos x="5" y="32"/>
                    </a:cxn>
                    <a:cxn ang="0">
                      <a:pos x="19" y="36"/>
                    </a:cxn>
                    <a:cxn ang="0">
                      <a:pos x="21" y="46"/>
                    </a:cxn>
                    <a:cxn ang="0">
                      <a:pos x="28" y="75"/>
                    </a:cxn>
                    <a:cxn ang="0">
                      <a:pos x="35" y="86"/>
                    </a:cxn>
                    <a:cxn ang="0">
                      <a:pos x="46" y="92"/>
                    </a:cxn>
                    <a:cxn ang="0">
                      <a:pos x="55" y="107"/>
                    </a:cxn>
                    <a:cxn ang="0">
                      <a:pos x="57" y="135"/>
                    </a:cxn>
                    <a:cxn ang="0">
                      <a:pos x="54" y="168"/>
                    </a:cxn>
                    <a:cxn ang="0">
                      <a:pos x="38" y="192"/>
                    </a:cxn>
                    <a:cxn ang="0">
                      <a:pos x="26" y="206"/>
                    </a:cxn>
                    <a:cxn ang="0">
                      <a:pos x="2" y="238"/>
                    </a:cxn>
                    <a:cxn ang="0">
                      <a:pos x="8" y="263"/>
                    </a:cxn>
                    <a:cxn ang="0">
                      <a:pos x="18" y="270"/>
                    </a:cxn>
                    <a:cxn ang="0">
                      <a:pos x="35" y="265"/>
                    </a:cxn>
                    <a:cxn ang="0">
                      <a:pos x="45" y="270"/>
                    </a:cxn>
                    <a:cxn ang="0">
                      <a:pos x="26" y="281"/>
                    </a:cxn>
                    <a:cxn ang="0">
                      <a:pos x="7" y="295"/>
                    </a:cxn>
                    <a:cxn ang="0">
                      <a:pos x="207" y="415"/>
                    </a:cxn>
                    <a:cxn ang="0">
                      <a:pos x="210" y="428"/>
                    </a:cxn>
                    <a:cxn ang="0">
                      <a:pos x="218" y="458"/>
                    </a:cxn>
                    <a:cxn ang="0">
                      <a:pos x="306" y="499"/>
                    </a:cxn>
                    <a:cxn ang="0">
                      <a:pos x="314" y="488"/>
                    </a:cxn>
                    <a:cxn ang="0">
                      <a:pos x="324" y="463"/>
                    </a:cxn>
                    <a:cxn ang="0">
                      <a:pos x="342" y="429"/>
                    </a:cxn>
                    <a:cxn ang="0">
                      <a:pos x="352" y="399"/>
                    </a:cxn>
                    <a:cxn ang="0">
                      <a:pos x="360" y="391"/>
                    </a:cxn>
                    <a:cxn ang="0">
                      <a:pos x="379" y="376"/>
                    </a:cxn>
                    <a:cxn ang="0">
                      <a:pos x="388" y="361"/>
                    </a:cxn>
                    <a:cxn ang="0">
                      <a:pos x="403" y="358"/>
                    </a:cxn>
                    <a:cxn ang="0">
                      <a:pos x="417" y="340"/>
                    </a:cxn>
                    <a:cxn ang="0">
                      <a:pos x="393" y="308"/>
                    </a:cxn>
                    <a:cxn ang="0">
                      <a:pos x="387" y="257"/>
                    </a:cxn>
                  </a:cxnLst>
                  <a:rect l="0" t="0" r="r" b="b"/>
                  <a:pathLst>
                    <a:path w="435" h="504">
                      <a:moveTo>
                        <a:pt x="387" y="257"/>
                      </a:moveTo>
                      <a:lnTo>
                        <a:pt x="387" y="204"/>
                      </a:lnTo>
                      <a:lnTo>
                        <a:pt x="387" y="151"/>
                      </a:lnTo>
                      <a:lnTo>
                        <a:pt x="387" y="98"/>
                      </a:lnTo>
                      <a:lnTo>
                        <a:pt x="390" y="96"/>
                      </a:lnTo>
                      <a:lnTo>
                        <a:pt x="412" y="74"/>
                      </a:lnTo>
                      <a:lnTo>
                        <a:pt x="433" y="42"/>
                      </a:lnTo>
                      <a:lnTo>
                        <a:pt x="435" y="37"/>
                      </a:lnTo>
                      <a:lnTo>
                        <a:pt x="430" y="38"/>
                      </a:lnTo>
                      <a:lnTo>
                        <a:pt x="421" y="37"/>
                      </a:lnTo>
                      <a:lnTo>
                        <a:pt x="408" y="38"/>
                      </a:lnTo>
                      <a:lnTo>
                        <a:pt x="374" y="22"/>
                      </a:lnTo>
                      <a:lnTo>
                        <a:pt x="355" y="26"/>
                      </a:lnTo>
                      <a:lnTo>
                        <a:pt x="336" y="32"/>
                      </a:lnTo>
                      <a:lnTo>
                        <a:pt x="320" y="48"/>
                      </a:lnTo>
                      <a:lnTo>
                        <a:pt x="297" y="60"/>
                      </a:lnTo>
                      <a:lnTo>
                        <a:pt x="272" y="59"/>
                      </a:lnTo>
                      <a:lnTo>
                        <a:pt x="250" y="53"/>
                      </a:lnTo>
                      <a:lnTo>
                        <a:pt x="233" y="53"/>
                      </a:lnTo>
                      <a:lnTo>
                        <a:pt x="213" y="47"/>
                      </a:lnTo>
                      <a:lnTo>
                        <a:pt x="202" y="34"/>
                      </a:lnTo>
                      <a:lnTo>
                        <a:pt x="164" y="12"/>
                      </a:lnTo>
                      <a:lnTo>
                        <a:pt x="147" y="4"/>
                      </a:lnTo>
                      <a:lnTo>
                        <a:pt x="132" y="3"/>
                      </a:lnTo>
                      <a:lnTo>
                        <a:pt x="116" y="5"/>
                      </a:lnTo>
                      <a:lnTo>
                        <a:pt x="103" y="0"/>
                      </a:lnTo>
                      <a:lnTo>
                        <a:pt x="82" y="3"/>
                      </a:lnTo>
                      <a:lnTo>
                        <a:pt x="69" y="3"/>
                      </a:lnTo>
                      <a:lnTo>
                        <a:pt x="39" y="0"/>
                      </a:lnTo>
                      <a:lnTo>
                        <a:pt x="28" y="1"/>
                      </a:lnTo>
                      <a:lnTo>
                        <a:pt x="16" y="9"/>
                      </a:lnTo>
                      <a:lnTo>
                        <a:pt x="0" y="28"/>
                      </a:lnTo>
                      <a:lnTo>
                        <a:pt x="2" y="30"/>
                      </a:lnTo>
                      <a:lnTo>
                        <a:pt x="5" y="32"/>
                      </a:lnTo>
                      <a:lnTo>
                        <a:pt x="17" y="34"/>
                      </a:lnTo>
                      <a:lnTo>
                        <a:pt x="19" y="36"/>
                      </a:lnTo>
                      <a:lnTo>
                        <a:pt x="19" y="43"/>
                      </a:lnTo>
                      <a:lnTo>
                        <a:pt x="21" y="46"/>
                      </a:lnTo>
                      <a:lnTo>
                        <a:pt x="23" y="48"/>
                      </a:lnTo>
                      <a:lnTo>
                        <a:pt x="28" y="75"/>
                      </a:lnTo>
                      <a:lnTo>
                        <a:pt x="30" y="81"/>
                      </a:lnTo>
                      <a:lnTo>
                        <a:pt x="35" y="86"/>
                      </a:lnTo>
                      <a:lnTo>
                        <a:pt x="42" y="90"/>
                      </a:lnTo>
                      <a:lnTo>
                        <a:pt x="46" y="92"/>
                      </a:lnTo>
                      <a:lnTo>
                        <a:pt x="54" y="101"/>
                      </a:lnTo>
                      <a:lnTo>
                        <a:pt x="55" y="107"/>
                      </a:lnTo>
                      <a:lnTo>
                        <a:pt x="55" y="125"/>
                      </a:lnTo>
                      <a:lnTo>
                        <a:pt x="57" y="135"/>
                      </a:lnTo>
                      <a:lnTo>
                        <a:pt x="56" y="155"/>
                      </a:lnTo>
                      <a:lnTo>
                        <a:pt x="54" y="168"/>
                      </a:lnTo>
                      <a:lnTo>
                        <a:pt x="46" y="181"/>
                      </a:lnTo>
                      <a:lnTo>
                        <a:pt x="38" y="192"/>
                      </a:lnTo>
                      <a:lnTo>
                        <a:pt x="35" y="195"/>
                      </a:lnTo>
                      <a:lnTo>
                        <a:pt x="26" y="206"/>
                      </a:lnTo>
                      <a:lnTo>
                        <a:pt x="8" y="233"/>
                      </a:lnTo>
                      <a:lnTo>
                        <a:pt x="2" y="238"/>
                      </a:lnTo>
                      <a:lnTo>
                        <a:pt x="1" y="253"/>
                      </a:lnTo>
                      <a:lnTo>
                        <a:pt x="8" y="263"/>
                      </a:lnTo>
                      <a:lnTo>
                        <a:pt x="12" y="272"/>
                      </a:lnTo>
                      <a:lnTo>
                        <a:pt x="18" y="270"/>
                      </a:lnTo>
                      <a:lnTo>
                        <a:pt x="26" y="267"/>
                      </a:lnTo>
                      <a:lnTo>
                        <a:pt x="35" y="265"/>
                      </a:lnTo>
                      <a:lnTo>
                        <a:pt x="45" y="265"/>
                      </a:lnTo>
                      <a:lnTo>
                        <a:pt x="45" y="270"/>
                      </a:lnTo>
                      <a:lnTo>
                        <a:pt x="34" y="274"/>
                      </a:lnTo>
                      <a:lnTo>
                        <a:pt x="26" y="281"/>
                      </a:lnTo>
                      <a:lnTo>
                        <a:pt x="14" y="281"/>
                      </a:lnTo>
                      <a:lnTo>
                        <a:pt x="7" y="295"/>
                      </a:lnTo>
                      <a:lnTo>
                        <a:pt x="16" y="303"/>
                      </a:lnTo>
                      <a:lnTo>
                        <a:pt x="207" y="415"/>
                      </a:lnTo>
                      <a:lnTo>
                        <a:pt x="210" y="420"/>
                      </a:lnTo>
                      <a:lnTo>
                        <a:pt x="210" y="428"/>
                      </a:lnTo>
                      <a:lnTo>
                        <a:pt x="215" y="447"/>
                      </a:lnTo>
                      <a:lnTo>
                        <a:pt x="218" y="458"/>
                      </a:lnTo>
                      <a:lnTo>
                        <a:pt x="296" y="504"/>
                      </a:lnTo>
                      <a:lnTo>
                        <a:pt x="306" y="499"/>
                      </a:lnTo>
                      <a:lnTo>
                        <a:pt x="309" y="495"/>
                      </a:lnTo>
                      <a:lnTo>
                        <a:pt x="314" y="488"/>
                      </a:lnTo>
                      <a:lnTo>
                        <a:pt x="318" y="479"/>
                      </a:lnTo>
                      <a:lnTo>
                        <a:pt x="324" y="463"/>
                      </a:lnTo>
                      <a:lnTo>
                        <a:pt x="333" y="450"/>
                      </a:lnTo>
                      <a:lnTo>
                        <a:pt x="342" y="429"/>
                      </a:lnTo>
                      <a:lnTo>
                        <a:pt x="346" y="413"/>
                      </a:lnTo>
                      <a:lnTo>
                        <a:pt x="352" y="399"/>
                      </a:lnTo>
                      <a:lnTo>
                        <a:pt x="357" y="392"/>
                      </a:lnTo>
                      <a:lnTo>
                        <a:pt x="360" y="391"/>
                      </a:lnTo>
                      <a:lnTo>
                        <a:pt x="378" y="382"/>
                      </a:lnTo>
                      <a:lnTo>
                        <a:pt x="379" y="376"/>
                      </a:lnTo>
                      <a:lnTo>
                        <a:pt x="382" y="370"/>
                      </a:lnTo>
                      <a:lnTo>
                        <a:pt x="388" y="361"/>
                      </a:lnTo>
                      <a:lnTo>
                        <a:pt x="394" y="358"/>
                      </a:lnTo>
                      <a:lnTo>
                        <a:pt x="403" y="358"/>
                      </a:lnTo>
                      <a:lnTo>
                        <a:pt x="414" y="346"/>
                      </a:lnTo>
                      <a:lnTo>
                        <a:pt x="417" y="340"/>
                      </a:lnTo>
                      <a:lnTo>
                        <a:pt x="416" y="337"/>
                      </a:lnTo>
                      <a:lnTo>
                        <a:pt x="393" y="308"/>
                      </a:lnTo>
                      <a:lnTo>
                        <a:pt x="387" y="300"/>
                      </a:lnTo>
                      <a:lnTo>
                        <a:pt x="387" y="25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59" name="Freeform 47"/>
                <p:cNvSpPr>
                  <a:spLocks noChangeAspect="1"/>
                </p:cNvSpPr>
                <p:nvPr/>
              </p:nvSpPr>
              <p:spPr bwMode="gray">
                <a:xfrm>
                  <a:off x="4455318" y="3399184"/>
                  <a:ext cx="107950" cy="77788"/>
                </a:xfrm>
                <a:custGeom>
                  <a:avLst/>
                  <a:gdLst/>
                  <a:ahLst/>
                  <a:cxnLst>
                    <a:cxn ang="0">
                      <a:pos x="43" y="160"/>
                    </a:cxn>
                    <a:cxn ang="0">
                      <a:pos x="28" y="129"/>
                    </a:cxn>
                    <a:cxn ang="0">
                      <a:pos x="7" y="113"/>
                    </a:cxn>
                    <a:cxn ang="0">
                      <a:pos x="1" y="107"/>
                    </a:cxn>
                    <a:cxn ang="0">
                      <a:pos x="35" y="86"/>
                    </a:cxn>
                    <a:cxn ang="0">
                      <a:pos x="56" y="33"/>
                    </a:cxn>
                    <a:cxn ang="0">
                      <a:pos x="70" y="9"/>
                    </a:cxn>
                    <a:cxn ang="0">
                      <a:pos x="92" y="9"/>
                    </a:cxn>
                    <a:cxn ang="0">
                      <a:pos x="122" y="5"/>
                    </a:cxn>
                    <a:cxn ang="0">
                      <a:pos x="135" y="1"/>
                    </a:cxn>
                    <a:cxn ang="0">
                      <a:pos x="168" y="2"/>
                    </a:cxn>
                    <a:cxn ang="0">
                      <a:pos x="183" y="9"/>
                    </a:cxn>
                    <a:cxn ang="0">
                      <a:pos x="206" y="29"/>
                    </a:cxn>
                    <a:cxn ang="0">
                      <a:pos x="221" y="29"/>
                    </a:cxn>
                    <a:cxn ang="0">
                      <a:pos x="238" y="58"/>
                    </a:cxn>
                    <a:cxn ang="0">
                      <a:pos x="248" y="68"/>
                    </a:cxn>
                    <a:cxn ang="0">
                      <a:pos x="258" y="75"/>
                    </a:cxn>
                    <a:cxn ang="0">
                      <a:pos x="261" y="82"/>
                    </a:cxn>
                    <a:cxn ang="0">
                      <a:pos x="277" y="91"/>
                    </a:cxn>
                    <a:cxn ang="0">
                      <a:pos x="289" y="103"/>
                    </a:cxn>
                    <a:cxn ang="0">
                      <a:pos x="297" y="123"/>
                    </a:cxn>
                    <a:cxn ang="0">
                      <a:pos x="302" y="133"/>
                    </a:cxn>
                    <a:cxn ang="0">
                      <a:pos x="309" y="156"/>
                    </a:cxn>
                    <a:cxn ang="0">
                      <a:pos x="313" y="181"/>
                    </a:cxn>
                    <a:cxn ang="0">
                      <a:pos x="323" y="185"/>
                    </a:cxn>
                    <a:cxn ang="0">
                      <a:pos x="332" y="197"/>
                    </a:cxn>
                    <a:cxn ang="0">
                      <a:pos x="342" y="212"/>
                    </a:cxn>
                    <a:cxn ang="0">
                      <a:pos x="342" y="221"/>
                    </a:cxn>
                    <a:cxn ang="0">
                      <a:pos x="344" y="238"/>
                    </a:cxn>
                    <a:cxn ang="0">
                      <a:pos x="321" y="242"/>
                    </a:cxn>
                    <a:cxn ang="0">
                      <a:pos x="293" y="244"/>
                    </a:cxn>
                    <a:cxn ang="0">
                      <a:pos x="271" y="239"/>
                    </a:cxn>
                    <a:cxn ang="0">
                      <a:pos x="255" y="238"/>
                    </a:cxn>
                    <a:cxn ang="0">
                      <a:pos x="237" y="227"/>
                    </a:cxn>
                    <a:cxn ang="0">
                      <a:pos x="162" y="224"/>
                    </a:cxn>
                    <a:cxn ang="0">
                      <a:pos x="111" y="236"/>
                    </a:cxn>
                    <a:cxn ang="0">
                      <a:pos x="57" y="244"/>
                    </a:cxn>
                    <a:cxn ang="0">
                      <a:pos x="43" y="242"/>
                    </a:cxn>
                    <a:cxn ang="0">
                      <a:pos x="47" y="199"/>
                    </a:cxn>
                    <a:cxn ang="0">
                      <a:pos x="98" y="188"/>
                    </a:cxn>
                    <a:cxn ang="0">
                      <a:pos x="127" y="183"/>
                    </a:cxn>
                    <a:cxn ang="0">
                      <a:pos x="143" y="182"/>
                    </a:cxn>
                    <a:cxn ang="0">
                      <a:pos x="175" y="194"/>
                    </a:cxn>
                    <a:cxn ang="0">
                      <a:pos x="203" y="189"/>
                    </a:cxn>
                    <a:cxn ang="0">
                      <a:pos x="206" y="177"/>
                    </a:cxn>
                    <a:cxn ang="0">
                      <a:pos x="191" y="177"/>
                    </a:cxn>
                    <a:cxn ang="0">
                      <a:pos x="165" y="172"/>
                    </a:cxn>
                    <a:cxn ang="0">
                      <a:pos x="140" y="162"/>
                    </a:cxn>
                    <a:cxn ang="0">
                      <a:pos x="120" y="163"/>
                    </a:cxn>
                  </a:cxnLst>
                  <a:rect l="0" t="0" r="r" b="b"/>
                  <a:pathLst>
                    <a:path w="344" h="244">
                      <a:moveTo>
                        <a:pt x="55" y="174"/>
                      </a:moveTo>
                      <a:lnTo>
                        <a:pt x="54" y="174"/>
                      </a:lnTo>
                      <a:lnTo>
                        <a:pt x="50" y="168"/>
                      </a:lnTo>
                      <a:lnTo>
                        <a:pt x="43" y="160"/>
                      </a:lnTo>
                      <a:lnTo>
                        <a:pt x="41" y="147"/>
                      </a:lnTo>
                      <a:lnTo>
                        <a:pt x="39" y="144"/>
                      </a:lnTo>
                      <a:lnTo>
                        <a:pt x="33" y="138"/>
                      </a:lnTo>
                      <a:lnTo>
                        <a:pt x="28" y="129"/>
                      </a:lnTo>
                      <a:lnTo>
                        <a:pt x="18" y="119"/>
                      </a:lnTo>
                      <a:lnTo>
                        <a:pt x="14" y="112"/>
                      </a:lnTo>
                      <a:lnTo>
                        <a:pt x="9" y="112"/>
                      </a:lnTo>
                      <a:lnTo>
                        <a:pt x="7" y="113"/>
                      </a:lnTo>
                      <a:lnTo>
                        <a:pt x="4" y="117"/>
                      </a:lnTo>
                      <a:lnTo>
                        <a:pt x="1" y="112"/>
                      </a:lnTo>
                      <a:lnTo>
                        <a:pt x="0" y="109"/>
                      </a:lnTo>
                      <a:lnTo>
                        <a:pt x="1" y="107"/>
                      </a:lnTo>
                      <a:lnTo>
                        <a:pt x="6" y="107"/>
                      </a:lnTo>
                      <a:lnTo>
                        <a:pt x="17" y="103"/>
                      </a:lnTo>
                      <a:lnTo>
                        <a:pt x="31" y="91"/>
                      </a:lnTo>
                      <a:lnTo>
                        <a:pt x="35" y="86"/>
                      </a:lnTo>
                      <a:lnTo>
                        <a:pt x="40" y="77"/>
                      </a:lnTo>
                      <a:lnTo>
                        <a:pt x="55" y="56"/>
                      </a:lnTo>
                      <a:lnTo>
                        <a:pt x="56" y="50"/>
                      </a:lnTo>
                      <a:lnTo>
                        <a:pt x="56" y="33"/>
                      </a:lnTo>
                      <a:lnTo>
                        <a:pt x="57" y="32"/>
                      </a:lnTo>
                      <a:lnTo>
                        <a:pt x="61" y="29"/>
                      </a:lnTo>
                      <a:lnTo>
                        <a:pt x="65" y="22"/>
                      </a:lnTo>
                      <a:lnTo>
                        <a:pt x="70" y="9"/>
                      </a:lnTo>
                      <a:lnTo>
                        <a:pt x="73" y="9"/>
                      </a:lnTo>
                      <a:lnTo>
                        <a:pt x="76" y="7"/>
                      </a:lnTo>
                      <a:lnTo>
                        <a:pt x="83" y="9"/>
                      </a:lnTo>
                      <a:lnTo>
                        <a:pt x="92" y="9"/>
                      </a:lnTo>
                      <a:lnTo>
                        <a:pt x="102" y="11"/>
                      </a:lnTo>
                      <a:lnTo>
                        <a:pt x="109" y="10"/>
                      </a:lnTo>
                      <a:lnTo>
                        <a:pt x="111" y="7"/>
                      </a:lnTo>
                      <a:lnTo>
                        <a:pt x="122" y="5"/>
                      </a:lnTo>
                      <a:lnTo>
                        <a:pt x="131" y="6"/>
                      </a:lnTo>
                      <a:lnTo>
                        <a:pt x="133" y="5"/>
                      </a:lnTo>
                      <a:lnTo>
                        <a:pt x="133" y="1"/>
                      </a:lnTo>
                      <a:lnTo>
                        <a:pt x="135" y="1"/>
                      </a:lnTo>
                      <a:lnTo>
                        <a:pt x="141" y="1"/>
                      </a:lnTo>
                      <a:lnTo>
                        <a:pt x="146" y="0"/>
                      </a:lnTo>
                      <a:lnTo>
                        <a:pt x="152" y="2"/>
                      </a:lnTo>
                      <a:lnTo>
                        <a:pt x="168" y="2"/>
                      </a:lnTo>
                      <a:lnTo>
                        <a:pt x="169" y="4"/>
                      </a:lnTo>
                      <a:lnTo>
                        <a:pt x="174" y="2"/>
                      </a:lnTo>
                      <a:lnTo>
                        <a:pt x="176" y="7"/>
                      </a:lnTo>
                      <a:lnTo>
                        <a:pt x="183" y="9"/>
                      </a:lnTo>
                      <a:lnTo>
                        <a:pt x="194" y="17"/>
                      </a:lnTo>
                      <a:lnTo>
                        <a:pt x="195" y="23"/>
                      </a:lnTo>
                      <a:lnTo>
                        <a:pt x="202" y="31"/>
                      </a:lnTo>
                      <a:lnTo>
                        <a:pt x="206" y="29"/>
                      </a:lnTo>
                      <a:lnTo>
                        <a:pt x="212" y="28"/>
                      </a:lnTo>
                      <a:lnTo>
                        <a:pt x="212" y="32"/>
                      </a:lnTo>
                      <a:lnTo>
                        <a:pt x="216" y="33"/>
                      </a:lnTo>
                      <a:lnTo>
                        <a:pt x="221" y="29"/>
                      </a:lnTo>
                      <a:lnTo>
                        <a:pt x="223" y="29"/>
                      </a:lnTo>
                      <a:lnTo>
                        <a:pt x="233" y="44"/>
                      </a:lnTo>
                      <a:lnTo>
                        <a:pt x="238" y="54"/>
                      </a:lnTo>
                      <a:lnTo>
                        <a:pt x="238" y="58"/>
                      </a:lnTo>
                      <a:lnTo>
                        <a:pt x="242" y="59"/>
                      </a:lnTo>
                      <a:lnTo>
                        <a:pt x="245" y="64"/>
                      </a:lnTo>
                      <a:lnTo>
                        <a:pt x="245" y="66"/>
                      </a:lnTo>
                      <a:lnTo>
                        <a:pt x="248" y="68"/>
                      </a:lnTo>
                      <a:lnTo>
                        <a:pt x="251" y="66"/>
                      </a:lnTo>
                      <a:lnTo>
                        <a:pt x="253" y="66"/>
                      </a:lnTo>
                      <a:lnTo>
                        <a:pt x="255" y="74"/>
                      </a:lnTo>
                      <a:lnTo>
                        <a:pt x="258" y="75"/>
                      </a:lnTo>
                      <a:lnTo>
                        <a:pt x="260" y="79"/>
                      </a:lnTo>
                      <a:lnTo>
                        <a:pt x="256" y="80"/>
                      </a:lnTo>
                      <a:lnTo>
                        <a:pt x="256" y="81"/>
                      </a:lnTo>
                      <a:lnTo>
                        <a:pt x="261" y="82"/>
                      </a:lnTo>
                      <a:lnTo>
                        <a:pt x="264" y="86"/>
                      </a:lnTo>
                      <a:lnTo>
                        <a:pt x="267" y="88"/>
                      </a:lnTo>
                      <a:lnTo>
                        <a:pt x="271" y="88"/>
                      </a:lnTo>
                      <a:lnTo>
                        <a:pt x="277" y="91"/>
                      </a:lnTo>
                      <a:lnTo>
                        <a:pt x="280" y="95"/>
                      </a:lnTo>
                      <a:lnTo>
                        <a:pt x="281" y="99"/>
                      </a:lnTo>
                      <a:lnTo>
                        <a:pt x="283" y="101"/>
                      </a:lnTo>
                      <a:lnTo>
                        <a:pt x="289" y="103"/>
                      </a:lnTo>
                      <a:lnTo>
                        <a:pt x="296" y="109"/>
                      </a:lnTo>
                      <a:lnTo>
                        <a:pt x="298" y="112"/>
                      </a:lnTo>
                      <a:lnTo>
                        <a:pt x="299" y="115"/>
                      </a:lnTo>
                      <a:lnTo>
                        <a:pt x="297" y="123"/>
                      </a:lnTo>
                      <a:lnTo>
                        <a:pt x="297" y="129"/>
                      </a:lnTo>
                      <a:lnTo>
                        <a:pt x="299" y="129"/>
                      </a:lnTo>
                      <a:lnTo>
                        <a:pt x="301" y="133"/>
                      </a:lnTo>
                      <a:lnTo>
                        <a:pt x="302" y="133"/>
                      </a:lnTo>
                      <a:lnTo>
                        <a:pt x="305" y="136"/>
                      </a:lnTo>
                      <a:lnTo>
                        <a:pt x="307" y="144"/>
                      </a:lnTo>
                      <a:lnTo>
                        <a:pt x="307" y="150"/>
                      </a:lnTo>
                      <a:lnTo>
                        <a:pt x="309" y="156"/>
                      </a:lnTo>
                      <a:lnTo>
                        <a:pt x="310" y="160"/>
                      </a:lnTo>
                      <a:lnTo>
                        <a:pt x="305" y="167"/>
                      </a:lnTo>
                      <a:lnTo>
                        <a:pt x="305" y="169"/>
                      </a:lnTo>
                      <a:lnTo>
                        <a:pt x="313" y="181"/>
                      </a:lnTo>
                      <a:lnTo>
                        <a:pt x="315" y="187"/>
                      </a:lnTo>
                      <a:lnTo>
                        <a:pt x="316" y="188"/>
                      </a:lnTo>
                      <a:lnTo>
                        <a:pt x="320" y="188"/>
                      </a:lnTo>
                      <a:lnTo>
                        <a:pt x="323" y="185"/>
                      </a:lnTo>
                      <a:lnTo>
                        <a:pt x="328" y="185"/>
                      </a:lnTo>
                      <a:lnTo>
                        <a:pt x="328" y="189"/>
                      </a:lnTo>
                      <a:lnTo>
                        <a:pt x="331" y="193"/>
                      </a:lnTo>
                      <a:lnTo>
                        <a:pt x="332" y="197"/>
                      </a:lnTo>
                      <a:lnTo>
                        <a:pt x="335" y="199"/>
                      </a:lnTo>
                      <a:lnTo>
                        <a:pt x="337" y="204"/>
                      </a:lnTo>
                      <a:lnTo>
                        <a:pt x="341" y="209"/>
                      </a:lnTo>
                      <a:lnTo>
                        <a:pt x="342" y="212"/>
                      </a:lnTo>
                      <a:lnTo>
                        <a:pt x="341" y="212"/>
                      </a:lnTo>
                      <a:lnTo>
                        <a:pt x="340" y="214"/>
                      </a:lnTo>
                      <a:lnTo>
                        <a:pt x="342" y="217"/>
                      </a:lnTo>
                      <a:lnTo>
                        <a:pt x="342" y="221"/>
                      </a:lnTo>
                      <a:lnTo>
                        <a:pt x="339" y="225"/>
                      </a:lnTo>
                      <a:lnTo>
                        <a:pt x="340" y="232"/>
                      </a:lnTo>
                      <a:lnTo>
                        <a:pt x="344" y="236"/>
                      </a:lnTo>
                      <a:lnTo>
                        <a:pt x="344" y="238"/>
                      </a:lnTo>
                      <a:lnTo>
                        <a:pt x="341" y="239"/>
                      </a:lnTo>
                      <a:lnTo>
                        <a:pt x="331" y="239"/>
                      </a:lnTo>
                      <a:lnTo>
                        <a:pt x="325" y="242"/>
                      </a:lnTo>
                      <a:lnTo>
                        <a:pt x="321" y="242"/>
                      </a:lnTo>
                      <a:lnTo>
                        <a:pt x="310" y="241"/>
                      </a:lnTo>
                      <a:lnTo>
                        <a:pt x="308" y="242"/>
                      </a:lnTo>
                      <a:lnTo>
                        <a:pt x="301" y="242"/>
                      </a:lnTo>
                      <a:lnTo>
                        <a:pt x="293" y="244"/>
                      </a:lnTo>
                      <a:lnTo>
                        <a:pt x="287" y="244"/>
                      </a:lnTo>
                      <a:lnTo>
                        <a:pt x="282" y="242"/>
                      </a:lnTo>
                      <a:lnTo>
                        <a:pt x="278" y="242"/>
                      </a:lnTo>
                      <a:lnTo>
                        <a:pt x="271" y="239"/>
                      </a:lnTo>
                      <a:lnTo>
                        <a:pt x="264" y="239"/>
                      </a:lnTo>
                      <a:lnTo>
                        <a:pt x="258" y="233"/>
                      </a:lnTo>
                      <a:lnTo>
                        <a:pt x="255" y="235"/>
                      </a:lnTo>
                      <a:lnTo>
                        <a:pt x="255" y="238"/>
                      </a:lnTo>
                      <a:lnTo>
                        <a:pt x="248" y="237"/>
                      </a:lnTo>
                      <a:lnTo>
                        <a:pt x="248" y="231"/>
                      </a:lnTo>
                      <a:lnTo>
                        <a:pt x="245" y="228"/>
                      </a:lnTo>
                      <a:lnTo>
                        <a:pt x="237" y="227"/>
                      </a:lnTo>
                      <a:lnTo>
                        <a:pt x="231" y="228"/>
                      </a:lnTo>
                      <a:lnTo>
                        <a:pt x="226" y="225"/>
                      </a:lnTo>
                      <a:lnTo>
                        <a:pt x="212" y="224"/>
                      </a:lnTo>
                      <a:lnTo>
                        <a:pt x="162" y="224"/>
                      </a:lnTo>
                      <a:lnTo>
                        <a:pt x="159" y="225"/>
                      </a:lnTo>
                      <a:lnTo>
                        <a:pt x="135" y="225"/>
                      </a:lnTo>
                      <a:lnTo>
                        <a:pt x="122" y="231"/>
                      </a:lnTo>
                      <a:lnTo>
                        <a:pt x="111" y="236"/>
                      </a:lnTo>
                      <a:lnTo>
                        <a:pt x="102" y="238"/>
                      </a:lnTo>
                      <a:lnTo>
                        <a:pt x="72" y="237"/>
                      </a:lnTo>
                      <a:lnTo>
                        <a:pt x="68" y="239"/>
                      </a:lnTo>
                      <a:lnTo>
                        <a:pt x="57" y="244"/>
                      </a:lnTo>
                      <a:lnTo>
                        <a:pt x="50" y="244"/>
                      </a:lnTo>
                      <a:lnTo>
                        <a:pt x="46" y="243"/>
                      </a:lnTo>
                      <a:lnTo>
                        <a:pt x="45" y="241"/>
                      </a:lnTo>
                      <a:lnTo>
                        <a:pt x="43" y="242"/>
                      </a:lnTo>
                      <a:lnTo>
                        <a:pt x="44" y="241"/>
                      </a:lnTo>
                      <a:lnTo>
                        <a:pt x="41" y="239"/>
                      </a:lnTo>
                      <a:lnTo>
                        <a:pt x="43" y="205"/>
                      </a:lnTo>
                      <a:lnTo>
                        <a:pt x="47" y="199"/>
                      </a:lnTo>
                      <a:lnTo>
                        <a:pt x="86" y="195"/>
                      </a:lnTo>
                      <a:lnTo>
                        <a:pt x="94" y="195"/>
                      </a:lnTo>
                      <a:lnTo>
                        <a:pt x="95" y="195"/>
                      </a:lnTo>
                      <a:lnTo>
                        <a:pt x="98" y="188"/>
                      </a:lnTo>
                      <a:lnTo>
                        <a:pt x="103" y="187"/>
                      </a:lnTo>
                      <a:lnTo>
                        <a:pt x="106" y="188"/>
                      </a:lnTo>
                      <a:lnTo>
                        <a:pt x="119" y="187"/>
                      </a:lnTo>
                      <a:lnTo>
                        <a:pt x="127" y="183"/>
                      </a:lnTo>
                      <a:lnTo>
                        <a:pt x="131" y="178"/>
                      </a:lnTo>
                      <a:lnTo>
                        <a:pt x="133" y="177"/>
                      </a:lnTo>
                      <a:lnTo>
                        <a:pt x="140" y="178"/>
                      </a:lnTo>
                      <a:lnTo>
                        <a:pt x="143" y="182"/>
                      </a:lnTo>
                      <a:lnTo>
                        <a:pt x="151" y="184"/>
                      </a:lnTo>
                      <a:lnTo>
                        <a:pt x="159" y="189"/>
                      </a:lnTo>
                      <a:lnTo>
                        <a:pt x="167" y="190"/>
                      </a:lnTo>
                      <a:lnTo>
                        <a:pt x="175" y="194"/>
                      </a:lnTo>
                      <a:lnTo>
                        <a:pt x="183" y="194"/>
                      </a:lnTo>
                      <a:lnTo>
                        <a:pt x="185" y="195"/>
                      </a:lnTo>
                      <a:lnTo>
                        <a:pt x="191" y="192"/>
                      </a:lnTo>
                      <a:lnTo>
                        <a:pt x="203" y="189"/>
                      </a:lnTo>
                      <a:lnTo>
                        <a:pt x="207" y="185"/>
                      </a:lnTo>
                      <a:lnTo>
                        <a:pt x="207" y="182"/>
                      </a:lnTo>
                      <a:lnTo>
                        <a:pt x="207" y="177"/>
                      </a:lnTo>
                      <a:lnTo>
                        <a:pt x="206" y="177"/>
                      </a:lnTo>
                      <a:lnTo>
                        <a:pt x="203" y="177"/>
                      </a:lnTo>
                      <a:lnTo>
                        <a:pt x="200" y="176"/>
                      </a:lnTo>
                      <a:lnTo>
                        <a:pt x="195" y="176"/>
                      </a:lnTo>
                      <a:lnTo>
                        <a:pt x="191" y="177"/>
                      </a:lnTo>
                      <a:lnTo>
                        <a:pt x="180" y="182"/>
                      </a:lnTo>
                      <a:lnTo>
                        <a:pt x="175" y="181"/>
                      </a:lnTo>
                      <a:lnTo>
                        <a:pt x="169" y="178"/>
                      </a:lnTo>
                      <a:lnTo>
                        <a:pt x="165" y="172"/>
                      </a:lnTo>
                      <a:lnTo>
                        <a:pt x="164" y="171"/>
                      </a:lnTo>
                      <a:lnTo>
                        <a:pt x="152" y="171"/>
                      </a:lnTo>
                      <a:lnTo>
                        <a:pt x="146" y="163"/>
                      </a:lnTo>
                      <a:lnTo>
                        <a:pt x="140" y="162"/>
                      </a:lnTo>
                      <a:lnTo>
                        <a:pt x="137" y="161"/>
                      </a:lnTo>
                      <a:lnTo>
                        <a:pt x="131" y="162"/>
                      </a:lnTo>
                      <a:lnTo>
                        <a:pt x="126" y="165"/>
                      </a:lnTo>
                      <a:lnTo>
                        <a:pt x="120" y="163"/>
                      </a:lnTo>
                      <a:lnTo>
                        <a:pt x="115" y="168"/>
                      </a:lnTo>
                      <a:lnTo>
                        <a:pt x="111" y="174"/>
                      </a:lnTo>
                      <a:lnTo>
                        <a:pt x="55" y="17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60" name="Freeform 48"/>
                <p:cNvSpPr>
                  <a:spLocks noChangeAspect="1"/>
                </p:cNvSpPr>
                <p:nvPr/>
              </p:nvSpPr>
              <p:spPr bwMode="gray">
                <a:xfrm>
                  <a:off x="5276055" y="3708747"/>
                  <a:ext cx="190500" cy="187325"/>
                </a:xfrm>
                <a:custGeom>
                  <a:avLst/>
                  <a:gdLst/>
                  <a:ahLst/>
                  <a:cxnLst>
                    <a:cxn ang="0">
                      <a:pos x="450" y="144"/>
                    </a:cxn>
                    <a:cxn ang="0">
                      <a:pos x="521" y="238"/>
                    </a:cxn>
                    <a:cxn ang="0">
                      <a:pos x="505" y="292"/>
                    </a:cxn>
                    <a:cxn ang="0">
                      <a:pos x="538" y="325"/>
                    </a:cxn>
                    <a:cxn ang="0">
                      <a:pos x="537" y="349"/>
                    </a:cxn>
                    <a:cxn ang="0">
                      <a:pos x="536" y="380"/>
                    </a:cxn>
                    <a:cxn ang="0">
                      <a:pos x="528" y="402"/>
                    </a:cxn>
                    <a:cxn ang="0">
                      <a:pos x="542" y="432"/>
                    </a:cxn>
                    <a:cxn ang="0">
                      <a:pos x="550" y="467"/>
                    </a:cxn>
                    <a:cxn ang="0">
                      <a:pos x="561" y="488"/>
                    </a:cxn>
                    <a:cxn ang="0">
                      <a:pos x="587" y="514"/>
                    </a:cxn>
                    <a:cxn ang="0">
                      <a:pos x="593" y="526"/>
                    </a:cxn>
                    <a:cxn ang="0">
                      <a:pos x="541" y="557"/>
                    </a:cxn>
                    <a:cxn ang="0">
                      <a:pos x="476" y="564"/>
                    </a:cxn>
                    <a:cxn ang="0">
                      <a:pos x="436" y="583"/>
                    </a:cxn>
                    <a:cxn ang="0">
                      <a:pos x="378" y="589"/>
                    </a:cxn>
                    <a:cxn ang="0">
                      <a:pos x="355" y="580"/>
                    </a:cxn>
                    <a:cxn ang="0">
                      <a:pos x="331" y="584"/>
                    </a:cxn>
                    <a:cxn ang="0">
                      <a:pos x="280" y="567"/>
                    </a:cxn>
                    <a:cxn ang="0">
                      <a:pos x="270" y="531"/>
                    </a:cxn>
                    <a:cxn ang="0">
                      <a:pos x="249" y="476"/>
                    </a:cxn>
                    <a:cxn ang="0">
                      <a:pos x="229" y="473"/>
                    </a:cxn>
                    <a:cxn ang="0">
                      <a:pos x="208" y="475"/>
                    </a:cxn>
                    <a:cxn ang="0">
                      <a:pos x="178" y="459"/>
                    </a:cxn>
                    <a:cxn ang="0">
                      <a:pos x="125" y="440"/>
                    </a:cxn>
                    <a:cxn ang="0">
                      <a:pos x="95" y="418"/>
                    </a:cxn>
                    <a:cxn ang="0">
                      <a:pos x="65" y="386"/>
                    </a:cxn>
                    <a:cxn ang="0">
                      <a:pos x="49" y="328"/>
                    </a:cxn>
                    <a:cxn ang="0">
                      <a:pos x="11" y="278"/>
                    </a:cxn>
                    <a:cxn ang="0">
                      <a:pos x="9" y="231"/>
                    </a:cxn>
                    <a:cxn ang="0">
                      <a:pos x="0" y="187"/>
                    </a:cxn>
                    <a:cxn ang="0">
                      <a:pos x="39" y="159"/>
                    </a:cxn>
                    <a:cxn ang="0">
                      <a:pos x="64" y="121"/>
                    </a:cxn>
                    <a:cxn ang="0">
                      <a:pos x="52" y="102"/>
                    </a:cxn>
                    <a:cxn ang="0">
                      <a:pos x="49" y="83"/>
                    </a:cxn>
                    <a:cxn ang="0">
                      <a:pos x="66" y="46"/>
                    </a:cxn>
                    <a:cxn ang="0">
                      <a:pos x="66" y="5"/>
                    </a:cxn>
                    <a:cxn ang="0">
                      <a:pos x="119" y="7"/>
                    </a:cxn>
                    <a:cxn ang="0">
                      <a:pos x="118" y="83"/>
                    </a:cxn>
                    <a:cxn ang="0">
                      <a:pos x="133" y="88"/>
                    </a:cxn>
                    <a:cxn ang="0">
                      <a:pos x="148" y="75"/>
                    </a:cxn>
                    <a:cxn ang="0">
                      <a:pos x="173" y="86"/>
                    </a:cxn>
                    <a:cxn ang="0">
                      <a:pos x="186" y="84"/>
                    </a:cxn>
                    <a:cxn ang="0">
                      <a:pos x="214" y="79"/>
                    </a:cxn>
                    <a:cxn ang="0">
                      <a:pos x="209" y="66"/>
                    </a:cxn>
                    <a:cxn ang="0">
                      <a:pos x="209" y="48"/>
                    </a:cxn>
                    <a:cxn ang="0">
                      <a:pos x="225" y="35"/>
                    </a:cxn>
                    <a:cxn ang="0">
                      <a:pos x="238" y="21"/>
                    </a:cxn>
                    <a:cxn ang="0">
                      <a:pos x="251" y="0"/>
                    </a:cxn>
                  </a:cxnLst>
                  <a:rect l="0" t="0" r="r" b="b"/>
                  <a:pathLst>
                    <a:path w="596" h="591">
                      <a:moveTo>
                        <a:pt x="442" y="112"/>
                      </a:moveTo>
                      <a:lnTo>
                        <a:pt x="445" y="117"/>
                      </a:lnTo>
                      <a:lnTo>
                        <a:pt x="445" y="125"/>
                      </a:lnTo>
                      <a:lnTo>
                        <a:pt x="450" y="144"/>
                      </a:lnTo>
                      <a:lnTo>
                        <a:pt x="453" y="155"/>
                      </a:lnTo>
                      <a:lnTo>
                        <a:pt x="531" y="201"/>
                      </a:lnTo>
                      <a:lnTo>
                        <a:pt x="528" y="207"/>
                      </a:lnTo>
                      <a:lnTo>
                        <a:pt x="521" y="238"/>
                      </a:lnTo>
                      <a:lnTo>
                        <a:pt x="517" y="244"/>
                      </a:lnTo>
                      <a:lnTo>
                        <a:pt x="514" y="256"/>
                      </a:lnTo>
                      <a:lnTo>
                        <a:pt x="504" y="281"/>
                      </a:lnTo>
                      <a:lnTo>
                        <a:pt x="505" y="292"/>
                      </a:lnTo>
                      <a:lnTo>
                        <a:pt x="507" y="298"/>
                      </a:lnTo>
                      <a:lnTo>
                        <a:pt x="523" y="309"/>
                      </a:lnTo>
                      <a:lnTo>
                        <a:pt x="530" y="317"/>
                      </a:lnTo>
                      <a:lnTo>
                        <a:pt x="538" y="325"/>
                      </a:lnTo>
                      <a:lnTo>
                        <a:pt x="544" y="336"/>
                      </a:lnTo>
                      <a:lnTo>
                        <a:pt x="544" y="341"/>
                      </a:lnTo>
                      <a:lnTo>
                        <a:pt x="542" y="342"/>
                      </a:lnTo>
                      <a:lnTo>
                        <a:pt x="537" y="349"/>
                      </a:lnTo>
                      <a:lnTo>
                        <a:pt x="536" y="362"/>
                      </a:lnTo>
                      <a:lnTo>
                        <a:pt x="533" y="368"/>
                      </a:lnTo>
                      <a:lnTo>
                        <a:pt x="537" y="374"/>
                      </a:lnTo>
                      <a:lnTo>
                        <a:pt x="536" y="380"/>
                      </a:lnTo>
                      <a:lnTo>
                        <a:pt x="538" y="385"/>
                      </a:lnTo>
                      <a:lnTo>
                        <a:pt x="537" y="395"/>
                      </a:lnTo>
                      <a:lnTo>
                        <a:pt x="531" y="395"/>
                      </a:lnTo>
                      <a:lnTo>
                        <a:pt x="528" y="402"/>
                      </a:lnTo>
                      <a:lnTo>
                        <a:pt x="531" y="412"/>
                      </a:lnTo>
                      <a:lnTo>
                        <a:pt x="537" y="425"/>
                      </a:lnTo>
                      <a:lnTo>
                        <a:pt x="542" y="429"/>
                      </a:lnTo>
                      <a:lnTo>
                        <a:pt x="542" y="432"/>
                      </a:lnTo>
                      <a:lnTo>
                        <a:pt x="538" y="435"/>
                      </a:lnTo>
                      <a:lnTo>
                        <a:pt x="550" y="455"/>
                      </a:lnTo>
                      <a:lnTo>
                        <a:pt x="552" y="460"/>
                      </a:lnTo>
                      <a:lnTo>
                        <a:pt x="550" y="467"/>
                      </a:lnTo>
                      <a:lnTo>
                        <a:pt x="555" y="472"/>
                      </a:lnTo>
                      <a:lnTo>
                        <a:pt x="558" y="478"/>
                      </a:lnTo>
                      <a:lnTo>
                        <a:pt x="558" y="484"/>
                      </a:lnTo>
                      <a:lnTo>
                        <a:pt x="561" y="488"/>
                      </a:lnTo>
                      <a:lnTo>
                        <a:pt x="561" y="497"/>
                      </a:lnTo>
                      <a:lnTo>
                        <a:pt x="573" y="503"/>
                      </a:lnTo>
                      <a:lnTo>
                        <a:pt x="577" y="513"/>
                      </a:lnTo>
                      <a:lnTo>
                        <a:pt x="587" y="514"/>
                      </a:lnTo>
                      <a:lnTo>
                        <a:pt x="592" y="518"/>
                      </a:lnTo>
                      <a:lnTo>
                        <a:pt x="595" y="519"/>
                      </a:lnTo>
                      <a:lnTo>
                        <a:pt x="596" y="525"/>
                      </a:lnTo>
                      <a:lnTo>
                        <a:pt x="593" y="526"/>
                      </a:lnTo>
                      <a:lnTo>
                        <a:pt x="579" y="536"/>
                      </a:lnTo>
                      <a:lnTo>
                        <a:pt x="564" y="550"/>
                      </a:lnTo>
                      <a:lnTo>
                        <a:pt x="560" y="552"/>
                      </a:lnTo>
                      <a:lnTo>
                        <a:pt x="541" y="557"/>
                      </a:lnTo>
                      <a:lnTo>
                        <a:pt x="507" y="569"/>
                      </a:lnTo>
                      <a:lnTo>
                        <a:pt x="499" y="570"/>
                      </a:lnTo>
                      <a:lnTo>
                        <a:pt x="489" y="570"/>
                      </a:lnTo>
                      <a:lnTo>
                        <a:pt x="476" y="564"/>
                      </a:lnTo>
                      <a:lnTo>
                        <a:pt x="467" y="567"/>
                      </a:lnTo>
                      <a:lnTo>
                        <a:pt x="453" y="568"/>
                      </a:lnTo>
                      <a:lnTo>
                        <a:pt x="440" y="581"/>
                      </a:lnTo>
                      <a:lnTo>
                        <a:pt x="436" y="583"/>
                      </a:lnTo>
                      <a:lnTo>
                        <a:pt x="429" y="583"/>
                      </a:lnTo>
                      <a:lnTo>
                        <a:pt x="398" y="581"/>
                      </a:lnTo>
                      <a:lnTo>
                        <a:pt x="387" y="589"/>
                      </a:lnTo>
                      <a:lnTo>
                        <a:pt x="378" y="589"/>
                      </a:lnTo>
                      <a:lnTo>
                        <a:pt x="371" y="591"/>
                      </a:lnTo>
                      <a:lnTo>
                        <a:pt x="366" y="590"/>
                      </a:lnTo>
                      <a:lnTo>
                        <a:pt x="361" y="588"/>
                      </a:lnTo>
                      <a:lnTo>
                        <a:pt x="355" y="580"/>
                      </a:lnTo>
                      <a:lnTo>
                        <a:pt x="348" y="578"/>
                      </a:lnTo>
                      <a:lnTo>
                        <a:pt x="340" y="578"/>
                      </a:lnTo>
                      <a:lnTo>
                        <a:pt x="334" y="583"/>
                      </a:lnTo>
                      <a:lnTo>
                        <a:pt x="331" y="584"/>
                      </a:lnTo>
                      <a:lnTo>
                        <a:pt x="290" y="583"/>
                      </a:lnTo>
                      <a:lnTo>
                        <a:pt x="290" y="579"/>
                      </a:lnTo>
                      <a:lnTo>
                        <a:pt x="285" y="570"/>
                      </a:lnTo>
                      <a:lnTo>
                        <a:pt x="280" y="567"/>
                      </a:lnTo>
                      <a:lnTo>
                        <a:pt x="275" y="559"/>
                      </a:lnTo>
                      <a:lnTo>
                        <a:pt x="274" y="557"/>
                      </a:lnTo>
                      <a:lnTo>
                        <a:pt x="275" y="538"/>
                      </a:lnTo>
                      <a:lnTo>
                        <a:pt x="270" y="531"/>
                      </a:lnTo>
                      <a:lnTo>
                        <a:pt x="269" y="513"/>
                      </a:lnTo>
                      <a:lnTo>
                        <a:pt x="264" y="494"/>
                      </a:lnTo>
                      <a:lnTo>
                        <a:pt x="261" y="487"/>
                      </a:lnTo>
                      <a:lnTo>
                        <a:pt x="249" y="476"/>
                      </a:lnTo>
                      <a:lnTo>
                        <a:pt x="237" y="472"/>
                      </a:lnTo>
                      <a:lnTo>
                        <a:pt x="232" y="480"/>
                      </a:lnTo>
                      <a:lnTo>
                        <a:pt x="230" y="476"/>
                      </a:lnTo>
                      <a:lnTo>
                        <a:pt x="229" y="473"/>
                      </a:lnTo>
                      <a:lnTo>
                        <a:pt x="226" y="472"/>
                      </a:lnTo>
                      <a:lnTo>
                        <a:pt x="221" y="472"/>
                      </a:lnTo>
                      <a:lnTo>
                        <a:pt x="210" y="476"/>
                      </a:lnTo>
                      <a:lnTo>
                        <a:pt x="208" y="475"/>
                      </a:lnTo>
                      <a:lnTo>
                        <a:pt x="203" y="468"/>
                      </a:lnTo>
                      <a:lnTo>
                        <a:pt x="193" y="470"/>
                      </a:lnTo>
                      <a:lnTo>
                        <a:pt x="182" y="462"/>
                      </a:lnTo>
                      <a:lnTo>
                        <a:pt x="178" y="459"/>
                      </a:lnTo>
                      <a:lnTo>
                        <a:pt x="176" y="456"/>
                      </a:lnTo>
                      <a:lnTo>
                        <a:pt x="165" y="456"/>
                      </a:lnTo>
                      <a:lnTo>
                        <a:pt x="154" y="452"/>
                      </a:lnTo>
                      <a:lnTo>
                        <a:pt x="125" y="440"/>
                      </a:lnTo>
                      <a:lnTo>
                        <a:pt x="117" y="438"/>
                      </a:lnTo>
                      <a:lnTo>
                        <a:pt x="109" y="434"/>
                      </a:lnTo>
                      <a:lnTo>
                        <a:pt x="105" y="427"/>
                      </a:lnTo>
                      <a:lnTo>
                        <a:pt x="95" y="418"/>
                      </a:lnTo>
                      <a:lnTo>
                        <a:pt x="87" y="416"/>
                      </a:lnTo>
                      <a:lnTo>
                        <a:pt x="81" y="417"/>
                      </a:lnTo>
                      <a:lnTo>
                        <a:pt x="70" y="398"/>
                      </a:lnTo>
                      <a:lnTo>
                        <a:pt x="65" y="386"/>
                      </a:lnTo>
                      <a:lnTo>
                        <a:pt x="58" y="374"/>
                      </a:lnTo>
                      <a:lnTo>
                        <a:pt x="49" y="352"/>
                      </a:lnTo>
                      <a:lnTo>
                        <a:pt x="50" y="338"/>
                      </a:lnTo>
                      <a:lnTo>
                        <a:pt x="49" y="328"/>
                      </a:lnTo>
                      <a:lnTo>
                        <a:pt x="31" y="310"/>
                      </a:lnTo>
                      <a:lnTo>
                        <a:pt x="9" y="298"/>
                      </a:lnTo>
                      <a:lnTo>
                        <a:pt x="6" y="284"/>
                      </a:lnTo>
                      <a:lnTo>
                        <a:pt x="11" y="278"/>
                      </a:lnTo>
                      <a:lnTo>
                        <a:pt x="15" y="272"/>
                      </a:lnTo>
                      <a:lnTo>
                        <a:pt x="11" y="258"/>
                      </a:lnTo>
                      <a:lnTo>
                        <a:pt x="9" y="246"/>
                      </a:lnTo>
                      <a:lnTo>
                        <a:pt x="9" y="231"/>
                      </a:lnTo>
                      <a:lnTo>
                        <a:pt x="5" y="225"/>
                      </a:lnTo>
                      <a:lnTo>
                        <a:pt x="1" y="222"/>
                      </a:lnTo>
                      <a:lnTo>
                        <a:pt x="0" y="206"/>
                      </a:lnTo>
                      <a:lnTo>
                        <a:pt x="0" y="187"/>
                      </a:lnTo>
                      <a:lnTo>
                        <a:pt x="3" y="186"/>
                      </a:lnTo>
                      <a:lnTo>
                        <a:pt x="14" y="183"/>
                      </a:lnTo>
                      <a:lnTo>
                        <a:pt x="28" y="179"/>
                      </a:lnTo>
                      <a:lnTo>
                        <a:pt x="39" y="159"/>
                      </a:lnTo>
                      <a:lnTo>
                        <a:pt x="44" y="153"/>
                      </a:lnTo>
                      <a:lnTo>
                        <a:pt x="50" y="139"/>
                      </a:lnTo>
                      <a:lnTo>
                        <a:pt x="60" y="127"/>
                      </a:lnTo>
                      <a:lnTo>
                        <a:pt x="64" y="121"/>
                      </a:lnTo>
                      <a:lnTo>
                        <a:pt x="64" y="113"/>
                      </a:lnTo>
                      <a:lnTo>
                        <a:pt x="62" y="107"/>
                      </a:lnTo>
                      <a:lnTo>
                        <a:pt x="58" y="104"/>
                      </a:lnTo>
                      <a:lnTo>
                        <a:pt x="52" y="102"/>
                      </a:lnTo>
                      <a:lnTo>
                        <a:pt x="48" y="99"/>
                      </a:lnTo>
                      <a:lnTo>
                        <a:pt x="48" y="95"/>
                      </a:lnTo>
                      <a:lnTo>
                        <a:pt x="48" y="89"/>
                      </a:lnTo>
                      <a:lnTo>
                        <a:pt x="49" y="83"/>
                      </a:lnTo>
                      <a:lnTo>
                        <a:pt x="54" y="78"/>
                      </a:lnTo>
                      <a:lnTo>
                        <a:pt x="65" y="63"/>
                      </a:lnTo>
                      <a:lnTo>
                        <a:pt x="68" y="53"/>
                      </a:lnTo>
                      <a:lnTo>
                        <a:pt x="66" y="46"/>
                      </a:lnTo>
                      <a:lnTo>
                        <a:pt x="62" y="31"/>
                      </a:lnTo>
                      <a:lnTo>
                        <a:pt x="49" y="10"/>
                      </a:lnTo>
                      <a:lnTo>
                        <a:pt x="44" y="3"/>
                      </a:lnTo>
                      <a:lnTo>
                        <a:pt x="66" y="5"/>
                      </a:lnTo>
                      <a:lnTo>
                        <a:pt x="73" y="2"/>
                      </a:lnTo>
                      <a:lnTo>
                        <a:pt x="73" y="0"/>
                      </a:lnTo>
                      <a:lnTo>
                        <a:pt x="118" y="0"/>
                      </a:lnTo>
                      <a:lnTo>
                        <a:pt x="119" y="7"/>
                      </a:lnTo>
                      <a:lnTo>
                        <a:pt x="118" y="26"/>
                      </a:lnTo>
                      <a:lnTo>
                        <a:pt x="114" y="40"/>
                      </a:lnTo>
                      <a:lnTo>
                        <a:pt x="113" y="61"/>
                      </a:lnTo>
                      <a:lnTo>
                        <a:pt x="118" y="83"/>
                      </a:lnTo>
                      <a:lnTo>
                        <a:pt x="117" y="90"/>
                      </a:lnTo>
                      <a:lnTo>
                        <a:pt x="122" y="99"/>
                      </a:lnTo>
                      <a:lnTo>
                        <a:pt x="129" y="95"/>
                      </a:lnTo>
                      <a:lnTo>
                        <a:pt x="133" y="88"/>
                      </a:lnTo>
                      <a:lnTo>
                        <a:pt x="139" y="86"/>
                      </a:lnTo>
                      <a:lnTo>
                        <a:pt x="138" y="78"/>
                      </a:lnTo>
                      <a:lnTo>
                        <a:pt x="143" y="72"/>
                      </a:lnTo>
                      <a:lnTo>
                        <a:pt x="148" y="75"/>
                      </a:lnTo>
                      <a:lnTo>
                        <a:pt x="157" y="85"/>
                      </a:lnTo>
                      <a:lnTo>
                        <a:pt x="163" y="90"/>
                      </a:lnTo>
                      <a:lnTo>
                        <a:pt x="170" y="86"/>
                      </a:lnTo>
                      <a:lnTo>
                        <a:pt x="173" y="86"/>
                      </a:lnTo>
                      <a:lnTo>
                        <a:pt x="176" y="107"/>
                      </a:lnTo>
                      <a:lnTo>
                        <a:pt x="183" y="101"/>
                      </a:lnTo>
                      <a:lnTo>
                        <a:pt x="182" y="94"/>
                      </a:lnTo>
                      <a:lnTo>
                        <a:pt x="186" y="84"/>
                      </a:lnTo>
                      <a:lnTo>
                        <a:pt x="189" y="83"/>
                      </a:lnTo>
                      <a:lnTo>
                        <a:pt x="200" y="83"/>
                      </a:lnTo>
                      <a:lnTo>
                        <a:pt x="205" y="83"/>
                      </a:lnTo>
                      <a:lnTo>
                        <a:pt x="214" y="79"/>
                      </a:lnTo>
                      <a:lnTo>
                        <a:pt x="225" y="72"/>
                      </a:lnTo>
                      <a:lnTo>
                        <a:pt x="226" y="69"/>
                      </a:lnTo>
                      <a:lnTo>
                        <a:pt x="224" y="64"/>
                      </a:lnTo>
                      <a:lnTo>
                        <a:pt x="209" y="66"/>
                      </a:lnTo>
                      <a:lnTo>
                        <a:pt x="200" y="62"/>
                      </a:lnTo>
                      <a:lnTo>
                        <a:pt x="202" y="58"/>
                      </a:lnTo>
                      <a:lnTo>
                        <a:pt x="211" y="52"/>
                      </a:lnTo>
                      <a:lnTo>
                        <a:pt x="209" y="48"/>
                      </a:lnTo>
                      <a:lnTo>
                        <a:pt x="211" y="46"/>
                      </a:lnTo>
                      <a:lnTo>
                        <a:pt x="219" y="46"/>
                      </a:lnTo>
                      <a:lnTo>
                        <a:pt x="220" y="42"/>
                      </a:lnTo>
                      <a:lnTo>
                        <a:pt x="225" y="35"/>
                      </a:lnTo>
                      <a:lnTo>
                        <a:pt x="226" y="30"/>
                      </a:lnTo>
                      <a:lnTo>
                        <a:pt x="231" y="29"/>
                      </a:lnTo>
                      <a:lnTo>
                        <a:pt x="234" y="20"/>
                      </a:lnTo>
                      <a:lnTo>
                        <a:pt x="238" y="21"/>
                      </a:lnTo>
                      <a:lnTo>
                        <a:pt x="240" y="18"/>
                      </a:lnTo>
                      <a:lnTo>
                        <a:pt x="236" y="12"/>
                      </a:lnTo>
                      <a:lnTo>
                        <a:pt x="240" y="5"/>
                      </a:lnTo>
                      <a:lnTo>
                        <a:pt x="251" y="0"/>
                      </a:lnTo>
                      <a:lnTo>
                        <a:pt x="442" y="11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61" name="Freeform 49"/>
                <p:cNvSpPr>
                  <a:spLocks noChangeAspect="1"/>
                </p:cNvSpPr>
                <p:nvPr/>
              </p:nvSpPr>
              <p:spPr bwMode="gray">
                <a:xfrm>
                  <a:off x="4528343" y="3518247"/>
                  <a:ext cx="52388" cy="52388"/>
                </a:xfrm>
                <a:custGeom>
                  <a:avLst/>
                  <a:gdLst/>
                  <a:ahLst/>
                  <a:cxnLst>
                    <a:cxn ang="0">
                      <a:pos x="8" y="51"/>
                    </a:cxn>
                    <a:cxn ang="0">
                      <a:pos x="17" y="50"/>
                    </a:cxn>
                    <a:cxn ang="0">
                      <a:pos x="23" y="39"/>
                    </a:cxn>
                    <a:cxn ang="0">
                      <a:pos x="32" y="37"/>
                    </a:cxn>
                    <a:cxn ang="0">
                      <a:pos x="37" y="31"/>
                    </a:cxn>
                    <a:cxn ang="0">
                      <a:pos x="46" y="16"/>
                    </a:cxn>
                    <a:cxn ang="0">
                      <a:pos x="49" y="6"/>
                    </a:cxn>
                    <a:cxn ang="0">
                      <a:pos x="61" y="7"/>
                    </a:cxn>
                    <a:cxn ang="0">
                      <a:pos x="70" y="5"/>
                    </a:cxn>
                    <a:cxn ang="0">
                      <a:pos x="76" y="0"/>
                    </a:cxn>
                    <a:cxn ang="0">
                      <a:pos x="115" y="1"/>
                    </a:cxn>
                    <a:cxn ang="0">
                      <a:pos x="125" y="12"/>
                    </a:cxn>
                    <a:cxn ang="0">
                      <a:pos x="134" y="21"/>
                    </a:cxn>
                    <a:cxn ang="0">
                      <a:pos x="136" y="27"/>
                    </a:cxn>
                    <a:cxn ang="0">
                      <a:pos x="135" y="32"/>
                    </a:cxn>
                    <a:cxn ang="0">
                      <a:pos x="145" y="35"/>
                    </a:cxn>
                    <a:cxn ang="0">
                      <a:pos x="143" y="40"/>
                    </a:cxn>
                    <a:cxn ang="0">
                      <a:pos x="143" y="45"/>
                    </a:cxn>
                    <a:cxn ang="0">
                      <a:pos x="146" y="53"/>
                    </a:cxn>
                    <a:cxn ang="0">
                      <a:pos x="152" y="60"/>
                    </a:cxn>
                    <a:cxn ang="0">
                      <a:pos x="153" y="71"/>
                    </a:cxn>
                    <a:cxn ang="0">
                      <a:pos x="146" y="85"/>
                    </a:cxn>
                    <a:cxn ang="0">
                      <a:pos x="143" y="92"/>
                    </a:cxn>
                    <a:cxn ang="0">
                      <a:pos x="162" y="82"/>
                    </a:cxn>
                    <a:cxn ang="0">
                      <a:pos x="164" y="85"/>
                    </a:cxn>
                    <a:cxn ang="0">
                      <a:pos x="163" y="93"/>
                    </a:cxn>
                    <a:cxn ang="0">
                      <a:pos x="167" y="98"/>
                    </a:cxn>
                    <a:cxn ang="0">
                      <a:pos x="152" y="105"/>
                    </a:cxn>
                    <a:cxn ang="0">
                      <a:pos x="150" y="123"/>
                    </a:cxn>
                    <a:cxn ang="0">
                      <a:pos x="143" y="129"/>
                    </a:cxn>
                    <a:cxn ang="0">
                      <a:pos x="136" y="136"/>
                    </a:cxn>
                    <a:cxn ang="0">
                      <a:pos x="121" y="146"/>
                    </a:cxn>
                    <a:cxn ang="0">
                      <a:pos x="113" y="148"/>
                    </a:cxn>
                    <a:cxn ang="0">
                      <a:pos x="112" y="156"/>
                    </a:cxn>
                    <a:cxn ang="0">
                      <a:pos x="108" y="163"/>
                    </a:cxn>
                    <a:cxn ang="0">
                      <a:pos x="102" y="166"/>
                    </a:cxn>
                    <a:cxn ang="0">
                      <a:pos x="61" y="147"/>
                    </a:cxn>
                    <a:cxn ang="0">
                      <a:pos x="51" y="140"/>
                    </a:cxn>
                    <a:cxn ang="0">
                      <a:pos x="32" y="124"/>
                    </a:cxn>
                    <a:cxn ang="0">
                      <a:pos x="23" y="118"/>
                    </a:cxn>
                    <a:cxn ang="0">
                      <a:pos x="22" y="110"/>
                    </a:cxn>
                    <a:cxn ang="0">
                      <a:pos x="16" y="102"/>
                    </a:cxn>
                    <a:cxn ang="0">
                      <a:pos x="5" y="93"/>
                    </a:cxn>
                    <a:cxn ang="0">
                      <a:pos x="8" y="86"/>
                    </a:cxn>
                    <a:cxn ang="0">
                      <a:pos x="13" y="87"/>
                    </a:cxn>
                    <a:cxn ang="0">
                      <a:pos x="11" y="82"/>
                    </a:cxn>
                    <a:cxn ang="0">
                      <a:pos x="5" y="78"/>
                    </a:cxn>
                    <a:cxn ang="0">
                      <a:pos x="5" y="65"/>
                    </a:cxn>
                    <a:cxn ang="0">
                      <a:pos x="0" y="60"/>
                    </a:cxn>
                    <a:cxn ang="0">
                      <a:pos x="2" y="49"/>
                    </a:cxn>
                  </a:cxnLst>
                  <a:rect l="0" t="0" r="r" b="b"/>
                  <a:pathLst>
                    <a:path w="167" h="166">
                      <a:moveTo>
                        <a:pt x="2" y="49"/>
                      </a:moveTo>
                      <a:lnTo>
                        <a:pt x="8" y="51"/>
                      </a:lnTo>
                      <a:lnTo>
                        <a:pt x="14" y="51"/>
                      </a:lnTo>
                      <a:lnTo>
                        <a:pt x="17" y="50"/>
                      </a:lnTo>
                      <a:lnTo>
                        <a:pt x="19" y="49"/>
                      </a:lnTo>
                      <a:lnTo>
                        <a:pt x="23" y="39"/>
                      </a:lnTo>
                      <a:lnTo>
                        <a:pt x="28" y="39"/>
                      </a:lnTo>
                      <a:lnTo>
                        <a:pt x="32" y="37"/>
                      </a:lnTo>
                      <a:lnTo>
                        <a:pt x="32" y="32"/>
                      </a:lnTo>
                      <a:lnTo>
                        <a:pt x="37" y="31"/>
                      </a:lnTo>
                      <a:lnTo>
                        <a:pt x="43" y="23"/>
                      </a:lnTo>
                      <a:lnTo>
                        <a:pt x="46" y="16"/>
                      </a:lnTo>
                      <a:lnTo>
                        <a:pt x="45" y="7"/>
                      </a:lnTo>
                      <a:lnTo>
                        <a:pt x="49" y="6"/>
                      </a:lnTo>
                      <a:lnTo>
                        <a:pt x="57" y="5"/>
                      </a:lnTo>
                      <a:lnTo>
                        <a:pt x="61" y="7"/>
                      </a:lnTo>
                      <a:lnTo>
                        <a:pt x="65" y="7"/>
                      </a:lnTo>
                      <a:lnTo>
                        <a:pt x="70" y="5"/>
                      </a:lnTo>
                      <a:lnTo>
                        <a:pt x="76" y="5"/>
                      </a:lnTo>
                      <a:lnTo>
                        <a:pt x="76" y="0"/>
                      </a:lnTo>
                      <a:lnTo>
                        <a:pt x="102" y="0"/>
                      </a:lnTo>
                      <a:lnTo>
                        <a:pt x="115" y="1"/>
                      </a:lnTo>
                      <a:lnTo>
                        <a:pt x="119" y="8"/>
                      </a:lnTo>
                      <a:lnTo>
                        <a:pt x="125" y="12"/>
                      </a:lnTo>
                      <a:lnTo>
                        <a:pt x="129" y="17"/>
                      </a:lnTo>
                      <a:lnTo>
                        <a:pt x="134" y="21"/>
                      </a:lnTo>
                      <a:lnTo>
                        <a:pt x="134" y="23"/>
                      </a:lnTo>
                      <a:lnTo>
                        <a:pt x="136" y="27"/>
                      </a:lnTo>
                      <a:lnTo>
                        <a:pt x="135" y="29"/>
                      </a:lnTo>
                      <a:lnTo>
                        <a:pt x="135" y="32"/>
                      </a:lnTo>
                      <a:lnTo>
                        <a:pt x="142" y="34"/>
                      </a:lnTo>
                      <a:lnTo>
                        <a:pt x="145" y="35"/>
                      </a:lnTo>
                      <a:lnTo>
                        <a:pt x="145" y="38"/>
                      </a:lnTo>
                      <a:lnTo>
                        <a:pt x="143" y="40"/>
                      </a:lnTo>
                      <a:lnTo>
                        <a:pt x="145" y="45"/>
                      </a:lnTo>
                      <a:lnTo>
                        <a:pt x="143" y="45"/>
                      </a:lnTo>
                      <a:lnTo>
                        <a:pt x="145" y="50"/>
                      </a:lnTo>
                      <a:lnTo>
                        <a:pt x="146" y="53"/>
                      </a:lnTo>
                      <a:lnTo>
                        <a:pt x="151" y="56"/>
                      </a:lnTo>
                      <a:lnTo>
                        <a:pt x="152" y="60"/>
                      </a:lnTo>
                      <a:lnTo>
                        <a:pt x="155" y="70"/>
                      </a:lnTo>
                      <a:lnTo>
                        <a:pt x="153" y="71"/>
                      </a:lnTo>
                      <a:lnTo>
                        <a:pt x="148" y="74"/>
                      </a:lnTo>
                      <a:lnTo>
                        <a:pt x="146" y="85"/>
                      </a:lnTo>
                      <a:lnTo>
                        <a:pt x="143" y="90"/>
                      </a:lnTo>
                      <a:lnTo>
                        <a:pt x="143" y="92"/>
                      </a:lnTo>
                      <a:lnTo>
                        <a:pt x="156" y="87"/>
                      </a:lnTo>
                      <a:lnTo>
                        <a:pt x="162" y="82"/>
                      </a:lnTo>
                      <a:lnTo>
                        <a:pt x="163" y="82"/>
                      </a:lnTo>
                      <a:lnTo>
                        <a:pt x="164" y="85"/>
                      </a:lnTo>
                      <a:lnTo>
                        <a:pt x="164" y="88"/>
                      </a:lnTo>
                      <a:lnTo>
                        <a:pt x="163" y="93"/>
                      </a:lnTo>
                      <a:lnTo>
                        <a:pt x="167" y="97"/>
                      </a:lnTo>
                      <a:lnTo>
                        <a:pt x="167" y="98"/>
                      </a:lnTo>
                      <a:lnTo>
                        <a:pt x="157" y="99"/>
                      </a:lnTo>
                      <a:lnTo>
                        <a:pt x="152" y="105"/>
                      </a:lnTo>
                      <a:lnTo>
                        <a:pt x="150" y="107"/>
                      </a:lnTo>
                      <a:lnTo>
                        <a:pt x="150" y="123"/>
                      </a:lnTo>
                      <a:lnTo>
                        <a:pt x="146" y="124"/>
                      </a:lnTo>
                      <a:lnTo>
                        <a:pt x="143" y="129"/>
                      </a:lnTo>
                      <a:lnTo>
                        <a:pt x="140" y="129"/>
                      </a:lnTo>
                      <a:lnTo>
                        <a:pt x="136" y="136"/>
                      </a:lnTo>
                      <a:lnTo>
                        <a:pt x="130" y="137"/>
                      </a:lnTo>
                      <a:lnTo>
                        <a:pt x="121" y="146"/>
                      </a:lnTo>
                      <a:lnTo>
                        <a:pt x="118" y="148"/>
                      </a:lnTo>
                      <a:lnTo>
                        <a:pt x="113" y="148"/>
                      </a:lnTo>
                      <a:lnTo>
                        <a:pt x="112" y="151"/>
                      </a:lnTo>
                      <a:lnTo>
                        <a:pt x="112" y="156"/>
                      </a:lnTo>
                      <a:lnTo>
                        <a:pt x="109" y="157"/>
                      </a:lnTo>
                      <a:lnTo>
                        <a:pt x="108" y="163"/>
                      </a:lnTo>
                      <a:lnTo>
                        <a:pt x="103" y="166"/>
                      </a:lnTo>
                      <a:lnTo>
                        <a:pt x="102" y="166"/>
                      </a:lnTo>
                      <a:lnTo>
                        <a:pt x="91" y="163"/>
                      </a:lnTo>
                      <a:lnTo>
                        <a:pt x="61" y="147"/>
                      </a:lnTo>
                      <a:lnTo>
                        <a:pt x="53" y="146"/>
                      </a:lnTo>
                      <a:lnTo>
                        <a:pt x="51" y="140"/>
                      </a:lnTo>
                      <a:lnTo>
                        <a:pt x="48" y="135"/>
                      </a:lnTo>
                      <a:lnTo>
                        <a:pt x="32" y="124"/>
                      </a:lnTo>
                      <a:lnTo>
                        <a:pt x="24" y="120"/>
                      </a:lnTo>
                      <a:lnTo>
                        <a:pt x="23" y="118"/>
                      </a:lnTo>
                      <a:lnTo>
                        <a:pt x="23" y="113"/>
                      </a:lnTo>
                      <a:lnTo>
                        <a:pt x="22" y="110"/>
                      </a:lnTo>
                      <a:lnTo>
                        <a:pt x="22" y="107"/>
                      </a:lnTo>
                      <a:lnTo>
                        <a:pt x="16" y="102"/>
                      </a:lnTo>
                      <a:lnTo>
                        <a:pt x="10" y="102"/>
                      </a:lnTo>
                      <a:lnTo>
                        <a:pt x="5" y="93"/>
                      </a:lnTo>
                      <a:lnTo>
                        <a:pt x="5" y="86"/>
                      </a:lnTo>
                      <a:lnTo>
                        <a:pt x="8" y="86"/>
                      </a:lnTo>
                      <a:lnTo>
                        <a:pt x="10" y="87"/>
                      </a:lnTo>
                      <a:lnTo>
                        <a:pt x="13" y="87"/>
                      </a:lnTo>
                      <a:lnTo>
                        <a:pt x="13" y="86"/>
                      </a:lnTo>
                      <a:lnTo>
                        <a:pt x="11" y="82"/>
                      </a:lnTo>
                      <a:lnTo>
                        <a:pt x="7" y="81"/>
                      </a:lnTo>
                      <a:lnTo>
                        <a:pt x="5" y="78"/>
                      </a:lnTo>
                      <a:lnTo>
                        <a:pt x="6" y="71"/>
                      </a:lnTo>
                      <a:lnTo>
                        <a:pt x="5" y="65"/>
                      </a:lnTo>
                      <a:lnTo>
                        <a:pt x="3" y="62"/>
                      </a:lnTo>
                      <a:lnTo>
                        <a:pt x="0" y="60"/>
                      </a:lnTo>
                      <a:lnTo>
                        <a:pt x="0" y="55"/>
                      </a:lnTo>
                      <a:lnTo>
                        <a:pt x="2" y="4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62" name="Freeform 50"/>
                <p:cNvSpPr>
                  <a:spLocks noChangeAspect="1"/>
                </p:cNvSpPr>
                <p:nvPr/>
              </p:nvSpPr>
              <p:spPr bwMode="gray">
                <a:xfrm>
                  <a:off x="4610893" y="3505547"/>
                  <a:ext cx="106363" cy="111125"/>
                </a:xfrm>
                <a:custGeom>
                  <a:avLst/>
                  <a:gdLst/>
                  <a:ahLst/>
                  <a:cxnLst>
                    <a:cxn ang="0">
                      <a:pos x="97" y="342"/>
                    </a:cxn>
                    <a:cxn ang="0">
                      <a:pos x="173" y="317"/>
                    </a:cxn>
                    <a:cxn ang="0">
                      <a:pos x="258" y="307"/>
                    </a:cxn>
                    <a:cxn ang="0">
                      <a:pos x="301" y="315"/>
                    </a:cxn>
                    <a:cxn ang="0">
                      <a:pos x="317" y="310"/>
                    </a:cxn>
                    <a:cxn ang="0">
                      <a:pos x="318" y="280"/>
                    </a:cxn>
                    <a:cxn ang="0">
                      <a:pos x="296" y="238"/>
                    </a:cxn>
                    <a:cxn ang="0">
                      <a:pos x="307" y="199"/>
                    </a:cxn>
                    <a:cxn ang="0">
                      <a:pos x="318" y="161"/>
                    </a:cxn>
                    <a:cxn ang="0">
                      <a:pos x="332" y="144"/>
                    </a:cxn>
                    <a:cxn ang="0">
                      <a:pos x="327" y="95"/>
                    </a:cxn>
                    <a:cxn ang="0">
                      <a:pos x="326" y="82"/>
                    </a:cxn>
                    <a:cxn ang="0">
                      <a:pos x="322" y="70"/>
                    </a:cxn>
                    <a:cxn ang="0">
                      <a:pos x="307" y="54"/>
                    </a:cxn>
                    <a:cxn ang="0">
                      <a:pos x="290" y="48"/>
                    </a:cxn>
                    <a:cxn ang="0">
                      <a:pos x="250" y="49"/>
                    </a:cxn>
                    <a:cxn ang="0">
                      <a:pos x="230" y="61"/>
                    </a:cxn>
                    <a:cxn ang="0">
                      <a:pos x="218" y="57"/>
                    </a:cxn>
                    <a:cxn ang="0">
                      <a:pos x="205" y="50"/>
                    </a:cxn>
                    <a:cxn ang="0">
                      <a:pos x="197" y="39"/>
                    </a:cxn>
                    <a:cxn ang="0">
                      <a:pos x="188" y="30"/>
                    </a:cxn>
                    <a:cxn ang="0">
                      <a:pos x="173" y="25"/>
                    </a:cxn>
                    <a:cxn ang="0">
                      <a:pos x="154" y="16"/>
                    </a:cxn>
                    <a:cxn ang="0">
                      <a:pos x="140" y="27"/>
                    </a:cxn>
                    <a:cxn ang="0">
                      <a:pos x="129" y="10"/>
                    </a:cxn>
                    <a:cxn ang="0">
                      <a:pos x="124" y="1"/>
                    </a:cxn>
                    <a:cxn ang="0">
                      <a:pos x="108" y="5"/>
                    </a:cxn>
                    <a:cxn ang="0">
                      <a:pos x="105" y="18"/>
                    </a:cxn>
                    <a:cxn ang="0">
                      <a:pos x="86" y="27"/>
                    </a:cxn>
                    <a:cxn ang="0">
                      <a:pos x="73" y="25"/>
                    </a:cxn>
                    <a:cxn ang="0">
                      <a:pos x="65" y="27"/>
                    </a:cxn>
                    <a:cxn ang="0">
                      <a:pos x="53" y="18"/>
                    </a:cxn>
                    <a:cxn ang="0">
                      <a:pos x="42" y="25"/>
                    </a:cxn>
                    <a:cxn ang="0">
                      <a:pos x="26" y="39"/>
                    </a:cxn>
                    <a:cxn ang="0">
                      <a:pos x="24" y="70"/>
                    </a:cxn>
                    <a:cxn ang="0">
                      <a:pos x="37" y="90"/>
                    </a:cxn>
                    <a:cxn ang="0">
                      <a:pos x="42" y="97"/>
                    </a:cxn>
                    <a:cxn ang="0">
                      <a:pos x="41" y="111"/>
                    </a:cxn>
                    <a:cxn ang="0">
                      <a:pos x="47" y="125"/>
                    </a:cxn>
                    <a:cxn ang="0">
                      <a:pos x="41" y="129"/>
                    </a:cxn>
                    <a:cxn ang="0">
                      <a:pos x="17" y="128"/>
                    </a:cxn>
                    <a:cxn ang="0">
                      <a:pos x="17" y="139"/>
                    </a:cxn>
                    <a:cxn ang="0">
                      <a:pos x="31" y="145"/>
                    </a:cxn>
                    <a:cxn ang="0">
                      <a:pos x="28" y="152"/>
                    </a:cxn>
                    <a:cxn ang="0">
                      <a:pos x="22" y="177"/>
                    </a:cxn>
                    <a:cxn ang="0">
                      <a:pos x="8" y="192"/>
                    </a:cxn>
                    <a:cxn ang="0">
                      <a:pos x="17" y="202"/>
                    </a:cxn>
                    <a:cxn ang="0">
                      <a:pos x="0" y="233"/>
                    </a:cxn>
                    <a:cxn ang="0">
                      <a:pos x="8" y="236"/>
                    </a:cxn>
                    <a:cxn ang="0">
                      <a:pos x="22" y="245"/>
                    </a:cxn>
                    <a:cxn ang="0">
                      <a:pos x="38" y="256"/>
                    </a:cxn>
                    <a:cxn ang="0">
                      <a:pos x="52" y="267"/>
                    </a:cxn>
                    <a:cxn ang="0">
                      <a:pos x="65" y="280"/>
                    </a:cxn>
                    <a:cxn ang="0">
                      <a:pos x="66" y="300"/>
                    </a:cxn>
                    <a:cxn ang="0">
                      <a:pos x="57" y="311"/>
                    </a:cxn>
                    <a:cxn ang="0">
                      <a:pos x="57" y="350"/>
                    </a:cxn>
                  </a:cxnLst>
                  <a:rect l="0" t="0" r="r" b="b"/>
                  <a:pathLst>
                    <a:path w="337" h="354">
                      <a:moveTo>
                        <a:pt x="57" y="350"/>
                      </a:moveTo>
                      <a:lnTo>
                        <a:pt x="58" y="353"/>
                      </a:lnTo>
                      <a:lnTo>
                        <a:pt x="74" y="354"/>
                      </a:lnTo>
                      <a:lnTo>
                        <a:pt x="97" y="342"/>
                      </a:lnTo>
                      <a:lnTo>
                        <a:pt x="121" y="332"/>
                      </a:lnTo>
                      <a:lnTo>
                        <a:pt x="135" y="326"/>
                      </a:lnTo>
                      <a:lnTo>
                        <a:pt x="160" y="318"/>
                      </a:lnTo>
                      <a:lnTo>
                        <a:pt x="173" y="317"/>
                      </a:lnTo>
                      <a:lnTo>
                        <a:pt x="208" y="311"/>
                      </a:lnTo>
                      <a:lnTo>
                        <a:pt x="219" y="310"/>
                      </a:lnTo>
                      <a:lnTo>
                        <a:pt x="240" y="307"/>
                      </a:lnTo>
                      <a:lnTo>
                        <a:pt x="258" y="307"/>
                      </a:lnTo>
                      <a:lnTo>
                        <a:pt x="274" y="312"/>
                      </a:lnTo>
                      <a:lnTo>
                        <a:pt x="295" y="316"/>
                      </a:lnTo>
                      <a:lnTo>
                        <a:pt x="299" y="316"/>
                      </a:lnTo>
                      <a:lnTo>
                        <a:pt x="301" y="315"/>
                      </a:lnTo>
                      <a:lnTo>
                        <a:pt x="305" y="308"/>
                      </a:lnTo>
                      <a:lnTo>
                        <a:pt x="307" y="307"/>
                      </a:lnTo>
                      <a:lnTo>
                        <a:pt x="313" y="307"/>
                      </a:lnTo>
                      <a:lnTo>
                        <a:pt x="317" y="310"/>
                      </a:lnTo>
                      <a:lnTo>
                        <a:pt x="323" y="308"/>
                      </a:lnTo>
                      <a:lnTo>
                        <a:pt x="323" y="294"/>
                      </a:lnTo>
                      <a:lnTo>
                        <a:pt x="321" y="281"/>
                      </a:lnTo>
                      <a:lnTo>
                        <a:pt x="318" y="280"/>
                      </a:lnTo>
                      <a:lnTo>
                        <a:pt x="311" y="279"/>
                      </a:lnTo>
                      <a:lnTo>
                        <a:pt x="307" y="274"/>
                      </a:lnTo>
                      <a:lnTo>
                        <a:pt x="304" y="258"/>
                      </a:lnTo>
                      <a:lnTo>
                        <a:pt x="296" y="238"/>
                      </a:lnTo>
                      <a:lnTo>
                        <a:pt x="296" y="230"/>
                      </a:lnTo>
                      <a:lnTo>
                        <a:pt x="297" y="213"/>
                      </a:lnTo>
                      <a:lnTo>
                        <a:pt x="301" y="206"/>
                      </a:lnTo>
                      <a:lnTo>
                        <a:pt x="307" y="199"/>
                      </a:lnTo>
                      <a:lnTo>
                        <a:pt x="310" y="194"/>
                      </a:lnTo>
                      <a:lnTo>
                        <a:pt x="310" y="183"/>
                      </a:lnTo>
                      <a:lnTo>
                        <a:pt x="312" y="174"/>
                      </a:lnTo>
                      <a:lnTo>
                        <a:pt x="318" y="161"/>
                      </a:lnTo>
                      <a:lnTo>
                        <a:pt x="322" y="152"/>
                      </a:lnTo>
                      <a:lnTo>
                        <a:pt x="324" y="150"/>
                      </a:lnTo>
                      <a:lnTo>
                        <a:pt x="328" y="145"/>
                      </a:lnTo>
                      <a:lnTo>
                        <a:pt x="332" y="144"/>
                      </a:lnTo>
                      <a:lnTo>
                        <a:pt x="332" y="139"/>
                      </a:lnTo>
                      <a:lnTo>
                        <a:pt x="337" y="138"/>
                      </a:lnTo>
                      <a:lnTo>
                        <a:pt x="334" y="122"/>
                      </a:lnTo>
                      <a:lnTo>
                        <a:pt x="327" y="95"/>
                      </a:lnTo>
                      <a:lnTo>
                        <a:pt x="324" y="91"/>
                      </a:lnTo>
                      <a:lnTo>
                        <a:pt x="321" y="90"/>
                      </a:lnTo>
                      <a:lnTo>
                        <a:pt x="321" y="87"/>
                      </a:lnTo>
                      <a:lnTo>
                        <a:pt x="326" y="82"/>
                      </a:lnTo>
                      <a:lnTo>
                        <a:pt x="323" y="77"/>
                      </a:lnTo>
                      <a:lnTo>
                        <a:pt x="324" y="74"/>
                      </a:lnTo>
                      <a:lnTo>
                        <a:pt x="324" y="68"/>
                      </a:lnTo>
                      <a:lnTo>
                        <a:pt x="322" y="70"/>
                      </a:lnTo>
                      <a:lnTo>
                        <a:pt x="316" y="70"/>
                      </a:lnTo>
                      <a:lnTo>
                        <a:pt x="313" y="69"/>
                      </a:lnTo>
                      <a:lnTo>
                        <a:pt x="308" y="59"/>
                      </a:lnTo>
                      <a:lnTo>
                        <a:pt x="307" y="54"/>
                      </a:lnTo>
                      <a:lnTo>
                        <a:pt x="302" y="53"/>
                      </a:lnTo>
                      <a:lnTo>
                        <a:pt x="296" y="43"/>
                      </a:lnTo>
                      <a:lnTo>
                        <a:pt x="295" y="43"/>
                      </a:lnTo>
                      <a:lnTo>
                        <a:pt x="290" y="48"/>
                      </a:lnTo>
                      <a:lnTo>
                        <a:pt x="279" y="43"/>
                      </a:lnTo>
                      <a:lnTo>
                        <a:pt x="272" y="43"/>
                      </a:lnTo>
                      <a:lnTo>
                        <a:pt x="262" y="46"/>
                      </a:lnTo>
                      <a:lnTo>
                        <a:pt x="250" y="49"/>
                      </a:lnTo>
                      <a:lnTo>
                        <a:pt x="242" y="52"/>
                      </a:lnTo>
                      <a:lnTo>
                        <a:pt x="236" y="53"/>
                      </a:lnTo>
                      <a:lnTo>
                        <a:pt x="234" y="59"/>
                      </a:lnTo>
                      <a:lnTo>
                        <a:pt x="230" y="61"/>
                      </a:lnTo>
                      <a:lnTo>
                        <a:pt x="223" y="58"/>
                      </a:lnTo>
                      <a:lnTo>
                        <a:pt x="221" y="54"/>
                      </a:lnTo>
                      <a:lnTo>
                        <a:pt x="220" y="54"/>
                      </a:lnTo>
                      <a:lnTo>
                        <a:pt x="218" y="57"/>
                      </a:lnTo>
                      <a:lnTo>
                        <a:pt x="214" y="57"/>
                      </a:lnTo>
                      <a:lnTo>
                        <a:pt x="214" y="58"/>
                      </a:lnTo>
                      <a:lnTo>
                        <a:pt x="207" y="54"/>
                      </a:lnTo>
                      <a:lnTo>
                        <a:pt x="205" y="50"/>
                      </a:lnTo>
                      <a:lnTo>
                        <a:pt x="202" y="47"/>
                      </a:lnTo>
                      <a:lnTo>
                        <a:pt x="198" y="47"/>
                      </a:lnTo>
                      <a:lnTo>
                        <a:pt x="198" y="42"/>
                      </a:lnTo>
                      <a:lnTo>
                        <a:pt x="197" y="39"/>
                      </a:lnTo>
                      <a:lnTo>
                        <a:pt x="194" y="38"/>
                      </a:lnTo>
                      <a:lnTo>
                        <a:pt x="191" y="32"/>
                      </a:lnTo>
                      <a:lnTo>
                        <a:pt x="189" y="31"/>
                      </a:lnTo>
                      <a:lnTo>
                        <a:pt x="188" y="30"/>
                      </a:lnTo>
                      <a:lnTo>
                        <a:pt x="187" y="25"/>
                      </a:lnTo>
                      <a:lnTo>
                        <a:pt x="187" y="23"/>
                      </a:lnTo>
                      <a:lnTo>
                        <a:pt x="184" y="22"/>
                      </a:lnTo>
                      <a:lnTo>
                        <a:pt x="173" y="25"/>
                      </a:lnTo>
                      <a:lnTo>
                        <a:pt x="171" y="23"/>
                      </a:lnTo>
                      <a:lnTo>
                        <a:pt x="167" y="17"/>
                      </a:lnTo>
                      <a:lnTo>
                        <a:pt x="165" y="16"/>
                      </a:lnTo>
                      <a:lnTo>
                        <a:pt x="154" y="16"/>
                      </a:lnTo>
                      <a:lnTo>
                        <a:pt x="150" y="16"/>
                      </a:lnTo>
                      <a:lnTo>
                        <a:pt x="148" y="23"/>
                      </a:lnTo>
                      <a:lnTo>
                        <a:pt x="144" y="23"/>
                      </a:lnTo>
                      <a:lnTo>
                        <a:pt x="140" y="27"/>
                      </a:lnTo>
                      <a:lnTo>
                        <a:pt x="130" y="27"/>
                      </a:lnTo>
                      <a:lnTo>
                        <a:pt x="132" y="25"/>
                      </a:lnTo>
                      <a:lnTo>
                        <a:pt x="130" y="14"/>
                      </a:lnTo>
                      <a:lnTo>
                        <a:pt x="129" y="10"/>
                      </a:lnTo>
                      <a:lnTo>
                        <a:pt x="129" y="9"/>
                      </a:lnTo>
                      <a:lnTo>
                        <a:pt x="129" y="4"/>
                      </a:lnTo>
                      <a:lnTo>
                        <a:pt x="127" y="0"/>
                      </a:lnTo>
                      <a:lnTo>
                        <a:pt x="124" y="1"/>
                      </a:lnTo>
                      <a:lnTo>
                        <a:pt x="118" y="1"/>
                      </a:lnTo>
                      <a:lnTo>
                        <a:pt x="116" y="9"/>
                      </a:lnTo>
                      <a:lnTo>
                        <a:pt x="114" y="9"/>
                      </a:lnTo>
                      <a:lnTo>
                        <a:pt x="108" y="5"/>
                      </a:lnTo>
                      <a:lnTo>
                        <a:pt x="106" y="5"/>
                      </a:lnTo>
                      <a:lnTo>
                        <a:pt x="103" y="9"/>
                      </a:lnTo>
                      <a:lnTo>
                        <a:pt x="103" y="12"/>
                      </a:lnTo>
                      <a:lnTo>
                        <a:pt x="105" y="18"/>
                      </a:lnTo>
                      <a:lnTo>
                        <a:pt x="103" y="21"/>
                      </a:lnTo>
                      <a:lnTo>
                        <a:pt x="92" y="21"/>
                      </a:lnTo>
                      <a:lnTo>
                        <a:pt x="86" y="23"/>
                      </a:lnTo>
                      <a:lnTo>
                        <a:pt x="86" y="27"/>
                      </a:lnTo>
                      <a:lnTo>
                        <a:pt x="84" y="32"/>
                      </a:lnTo>
                      <a:lnTo>
                        <a:pt x="80" y="32"/>
                      </a:lnTo>
                      <a:lnTo>
                        <a:pt x="76" y="30"/>
                      </a:lnTo>
                      <a:lnTo>
                        <a:pt x="73" y="25"/>
                      </a:lnTo>
                      <a:lnTo>
                        <a:pt x="70" y="25"/>
                      </a:lnTo>
                      <a:lnTo>
                        <a:pt x="68" y="26"/>
                      </a:lnTo>
                      <a:lnTo>
                        <a:pt x="66" y="27"/>
                      </a:lnTo>
                      <a:lnTo>
                        <a:pt x="65" y="27"/>
                      </a:lnTo>
                      <a:lnTo>
                        <a:pt x="64" y="21"/>
                      </a:lnTo>
                      <a:lnTo>
                        <a:pt x="60" y="16"/>
                      </a:lnTo>
                      <a:lnTo>
                        <a:pt x="57" y="15"/>
                      </a:lnTo>
                      <a:lnTo>
                        <a:pt x="53" y="18"/>
                      </a:lnTo>
                      <a:lnTo>
                        <a:pt x="48" y="17"/>
                      </a:lnTo>
                      <a:lnTo>
                        <a:pt x="46" y="18"/>
                      </a:lnTo>
                      <a:lnTo>
                        <a:pt x="43" y="21"/>
                      </a:lnTo>
                      <a:lnTo>
                        <a:pt x="42" y="25"/>
                      </a:lnTo>
                      <a:lnTo>
                        <a:pt x="39" y="28"/>
                      </a:lnTo>
                      <a:lnTo>
                        <a:pt x="33" y="30"/>
                      </a:lnTo>
                      <a:lnTo>
                        <a:pt x="32" y="32"/>
                      </a:lnTo>
                      <a:lnTo>
                        <a:pt x="26" y="39"/>
                      </a:lnTo>
                      <a:lnTo>
                        <a:pt x="25" y="42"/>
                      </a:lnTo>
                      <a:lnTo>
                        <a:pt x="22" y="44"/>
                      </a:lnTo>
                      <a:lnTo>
                        <a:pt x="24" y="53"/>
                      </a:lnTo>
                      <a:lnTo>
                        <a:pt x="24" y="70"/>
                      </a:lnTo>
                      <a:lnTo>
                        <a:pt x="24" y="73"/>
                      </a:lnTo>
                      <a:lnTo>
                        <a:pt x="31" y="76"/>
                      </a:lnTo>
                      <a:lnTo>
                        <a:pt x="38" y="76"/>
                      </a:lnTo>
                      <a:lnTo>
                        <a:pt x="37" y="90"/>
                      </a:lnTo>
                      <a:lnTo>
                        <a:pt x="41" y="89"/>
                      </a:lnTo>
                      <a:lnTo>
                        <a:pt x="44" y="93"/>
                      </a:lnTo>
                      <a:lnTo>
                        <a:pt x="44" y="96"/>
                      </a:lnTo>
                      <a:lnTo>
                        <a:pt x="42" y="97"/>
                      </a:lnTo>
                      <a:lnTo>
                        <a:pt x="38" y="101"/>
                      </a:lnTo>
                      <a:lnTo>
                        <a:pt x="35" y="109"/>
                      </a:lnTo>
                      <a:lnTo>
                        <a:pt x="37" y="109"/>
                      </a:lnTo>
                      <a:lnTo>
                        <a:pt x="41" y="111"/>
                      </a:lnTo>
                      <a:lnTo>
                        <a:pt x="44" y="111"/>
                      </a:lnTo>
                      <a:lnTo>
                        <a:pt x="44" y="117"/>
                      </a:lnTo>
                      <a:lnTo>
                        <a:pt x="47" y="120"/>
                      </a:lnTo>
                      <a:lnTo>
                        <a:pt x="47" y="125"/>
                      </a:lnTo>
                      <a:lnTo>
                        <a:pt x="48" y="134"/>
                      </a:lnTo>
                      <a:lnTo>
                        <a:pt x="47" y="134"/>
                      </a:lnTo>
                      <a:lnTo>
                        <a:pt x="44" y="128"/>
                      </a:lnTo>
                      <a:lnTo>
                        <a:pt x="41" y="129"/>
                      </a:lnTo>
                      <a:lnTo>
                        <a:pt x="38" y="129"/>
                      </a:lnTo>
                      <a:lnTo>
                        <a:pt x="35" y="125"/>
                      </a:lnTo>
                      <a:lnTo>
                        <a:pt x="26" y="124"/>
                      </a:lnTo>
                      <a:lnTo>
                        <a:pt x="17" y="128"/>
                      </a:lnTo>
                      <a:lnTo>
                        <a:pt x="17" y="129"/>
                      </a:lnTo>
                      <a:lnTo>
                        <a:pt x="19" y="129"/>
                      </a:lnTo>
                      <a:lnTo>
                        <a:pt x="20" y="134"/>
                      </a:lnTo>
                      <a:lnTo>
                        <a:pt x="17" y="139"/>
                      </a:lnTo>
                      <a:lnTo>
                        <a:pt x="20" y="141"/>
                      </a:lnTo>
                      <a:lnTo>
                        <a:pt x="26" y="141"/>
                      </a:lnTo>
                      <a:lnTo>
                        <a:pt x="30" y="141"/>
                      </a:lnTo>
                      <a:lnTo>
                        <a:pt x="31" y="145"/>
                      </a:lnTo>
                      <a:lnTo>
                        <a:pt x="30" y="147"/>
                      </a:lnTo>
                      <a:lnTo>
                        <a:pt x="32" y="147"/>
                      </a:lnTo>
                      <a:lnTo>
                        <a:pt x="33" y="150"/>
                      </a:lnTo>
                      <a:lnTo>
                        <a:pt x="28" y="152"/>
                      </a:lnTo>
                      <a:lnTo>
                        <a:pt x="27" y="157"/>
                      </a:lnTo>
                      <a:lnTo>
                        <a:pt x="27" y="166"/>
                      </a:lnTo>
                      <a:lnTo>
                        <a:pt x="22" y="172"/>
                      </a:lnTo>
                      <a:lnTo>
                        <a:pt x="22" y="177"/>
                      </a:lnTo>
                      <a:lnTo>
                        <a:pt x="9" y="176"/>
                      </a:lnTo>
                      <a:lnTo>
                        <a:pt x="5" y="178"/>
                      </a:lnTo>
                      <a:lnTo>
                        <a:pt x="6" y="183"/>
                      </a:lnTo>
                      <a:lnTo>
                        <a:pt x="8" y="192"/>
                      </a:lnTo>
                      <a:lnTo>
                        <a:pt x="10" y="193"/>
                      </a:lnTo>
                      <a:lnTo>
                        <a:pt x="12" y="197"/>
                      </a:lnTo>
                      <a:lnTo>
                        <a:pt x="12" y="198"/>
                      </a:lnTo>
                      <a:lnTo>
                        <a:pt x="17" y="202"/>
                      </a:lnTo>
                      <a:lnTo>
                        <a:pt x="14" y="217"/>
                      </a:lnTo>
                      <a:lnTo>
                        <a:pt x="12" y="220"/>
                      </a:lnTo>
                      <a:lnTo>
                        <a:pt x="4" y="227"/>
                      </a:lnTo>
                      <a:lnTo>
                        <a:pt x="0" y="233"/>
                      </a:lnTo>
                      <a:lnTo>
                        <a:pt x="0" y="235"/>
                      </a:lnTo>
                      <a:lnTo>
                        <a:pt x="3" y="235"/>
                      </a:lnTo>
                      <a:lnTo>
                        <a:pt x="4" y="237"/>
                      </a:lnTo>
                      <a:lnTo>
                        <a:pt x="8" y="236"/>
                      </a:lnTo>
                      <a:lnTo>
                        <a:pt x="9" y="238"/>
                      </a:lnTo>
                      <a:lnTo>
                        <a:pt x="11" y="240"/>
                      </a:lnTo>
                      <a:lnTo>
                        <a:pt x="15" y="240"/>
                      </a:lnTo>
                      <a:lnTo>
                        <a:pt x="22" y="245"/>
                      </a:lnTo>
                      <a:lnTo>
                        <a:pt x="32" y="245"/>
                      </a:lnTo>
                      <a:lnTo>
                        <a:pt x="35" y="245"/>
                      </a:lnTo>
                      <a:lnTo>
                        <a:pt x="38" y="252"/>
                      </a:lnTo>
                      <a:lnTo>
                        <a:pt x="38" y="256"/>
                      </a:lnTo>
                      <a:lnTo>
                        <a:pt x="41" y="257"/>
                      </a:lnTo>
                      <a:lnTo>
                        <a:pt x="44" y="262"/>
                      </a:lnTo>
                      <a:lnTo>
                        <a:pt x="46" y="265"/>
                      </a:lnTo>
                      <a:lnTo>
                        <a:pt x="52" y="267"/>
                      </a:lnTo>
                      <a:lnTo>
                        <a:pt x="57" y="272"/>
                      </a:lnTo>
                      <a:lnTo>
                        <a:pt x="63" y="270"/>
                      </a:lnTo>
                      <a:lnTo>
                        <a:pt x="63" y="275"/>
                      </a:lnTo>
                      <a:lnTo>
                        <a:pt x="65" y="280"/>
                      </a:lnTo>
                      <a:lnTo>
                        <a:pt x="66" y="286"/>
                      </a:lnTo>
                      <a:lnTo>
                        <a:pt x="64" y="294"/>
                      </a:lnTo>
                      <a:lnTo>
                        <a:pt x="66" y="299"/>
                      </a:lnTo>
                      <a:lnTo>
                        <a:pt x="66" y="300"/>
                      </a:lnTo>
                      <a:lnTo>
                        <a:pt x="62" y="300"/>
                      </a:lnTo>
                      <a:lnTo>
                        <a:pt x="60" y="303"/>
                      </a:lnTo>
                      <a:lnTo>
                        <a:pt x="60" y="311"/>
                      </a:lnTo>
                      <a:lnTo>
                        <a:pt x="57" y="311"/>
                      </a:lnTo>
                      <a:lnTo>
                        <a:pt x="57" y="313"/>
                      </a:lnTo>
                      <a:lnTo>
                        <a:pt x="57" y="318"/>
                      </a:lnTo>
                      <a:lnTo>
                        <a:pt x="55" y="323"/>
                      </a:lnTo>
                      <a:lnTo>
                        <a:pt x="57" y="35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63" name="Freeform 51"/>
                <p:cNvSpPr>
                  <a:spLocks noChangeAspect="1"/>
                </p:cNvSpPr>
                <p:nvPr/>
              </p:nvSpPr>
              <p:spPr bwMode="gray">
                <a:xfrm>
                  <a:off x="4756943" y="3497609"/>
                  <a:ext cx="38100" cy="90488"/>
                </a:xfrm>
                <a:custGeom>
                  <a:avLst/>
                  <a:gdLst/>
                  <a:ahLst/>
                  <a:cxnLst>
                    <a:cxn ang="0">
                      <a:pos x="80" y="281"/>
                    </a:cxn>
                    <a:cxn ang="0">
                      <a:pos x="77" y="279"/>
                    </a:cxn>
                    <a:cxn ang="0">
                      <a:pos x="61" y="262"/>
                    </a:cxn>
                    <a:cxn ang="0">
                      <a:pos x="53" y="252"/>
                    </a:cxn>
                    <a:cxn ang="0">
                      <a:pos x="48" y="241"/>
                    </a:cxn>
                    <a:cxn ang="0">
                      <a:pos x="47" y="231"/>
                    </a:cxn>
                    <a:cxn ang="0">
                      <a:pos x="46" y="209"/>
                    </a:cxn>
                    <a:cxn ang="0">
                      <a:pos x="47" y="188"/>
                    </a:cxn>
                    <a:cxn ang="0">
                      <a:pos x="43" y="148"/>
                    </a:cxn>
                    <a:cxn ang="0">
                      <a:pos x="42" y="114"/>
                    </a:cxn>
                    <a:cxn ang="0">
                      <a:pos x="41" y="101"/>
                    </a:cxn>
                    <a:cxn ang="0">
                      <a:pos x="38" y="95"/>
                    </a:cxn>
                    <a:cxn ang="0">
                      <a:pos x="34" y="89"/>
                    </a:cxn>
                    <a:cxn ang="0">
                      <a:pos x="32" y="68"/>
                    </a:cxn>
                    <a:cxn ang="0">
                      <a:pos x="29" y="53"/>
                    </a:cxn>
                    <a:cxn ang="0">
                      <a:pos x="25" y="48"/>
                    </a:cxn>
                    <a:cxn ang="0">
                      <a:pos x="18" y="41"/>
                    </a:cxn>
                    <a:cxn ang="0">
                      <a:pos x="14" y="33"/>
                    </a:cxn>
                    <a:cxn ang="0">
                      <a:pos x="5" y="27"/>
                    </a:cxn>
                    <a:cxn ang="0">
                      <a:pos x="4" y="21"/>
                    </a:cxn>
                    <a:cxn ang="0">
                      <a:pos x="8" y="16"/>
                    </a:cxn>
                    <a:cxn ang="0">
                      <a:pos x="8" y="11"/>
                    </a:cxn>
                    <a:cxn ang="0">
                      <a:pos x="11" y="6"/>
                    </a:cxn>
                    <a:cxn ang="0">
                      <a:pos x="10" y="5"/>
                    </a:cxn>
                    <a:cxn ang="0">
                      <a:pos x="2" y="4"/>
                    </a:cxn>
                    <a:cxn ang="0">
                      <a:pos x="0" y="3"/>
                    </a:cxn>
                    <a:cxn ang="0">
                      <a:pos x="0" y="0"/>
                    </a:cxn>
                    <a:cxn ang="0">
                      <a:pos x="0" y="1"/>
                    </a:cxn>
                    <a:cxn ang="0">
                      <a:pos x="35" y="6"/>
                    </a:cxn>
                    <a:cxn ang="0">
                      <a:pos x="38" y="11"/>
                    </a:cxn>
                    <a:cxn ang="0">
                      <a:pos x="42" y="11"/>
                    </a:cxn>
                    <a:cxn ang="0">
                      <a:pos x="45" y="8"/>
                    </a:cxn>
                    <a:cxn ang="0">
                      <a:pos x="59" y="9"/>
                    </a:cxn>
                    <a:cxn ang="0">
                      <a:pos x="61" y="8"/>
                    </a:cxn>
                    <a:cxn ang="0">
                      <a:pos x="58" y="10"/>
                    </a:cxn>
                    <a:cxn ang="0">
                      <a:pos x="57" y="17"/>
                    </a:cxn>
                    <a:cxn ang="0">
                      <a:pos x="53" y="25"/>
                    </a:cxn>
                    <a:cxn ang="0">
                      <a:pos x="52" y="35"/>
                    </a:cxn>
                    <a:cxn ang="0">
                      <a:pos x="52" y="43"/>
                    </a:cxn>
                    <a:cxn ang="0">
                      <a:pos x="57" y="47"/>
                    </a:cxn>
                    <a:cxn ang="0">
                      <a:pos x="63" y="51"/>
                    </a:cxn>
                    <a:cxn ang="0">
                      <a:pos x="67" y="51"/>
                    </a:cxn>
                    <a:cxn ang="0">
                      <a:pos x="72" y="53"/>
                    </a:cxn>
                    <a:cxn ang="0">
                      <a:pos x="84" y="69"/>
                    </a:cxn>
                    <a:cxn ang="0">
                      <a:pos x="93" y="89"/>
                    </a:cxn>
                    <a:cxn ang="0">
                      <a:pos x="99" y="110"/>
                    </a:cxn>
                    <a:cxn ang="0">
                      <a:pos x="102" y="119"/>
                    </a:cxn>
                    <a:cxn ang="0">
                      <a:pos x="104" y="125"/>
                    </a:cxn>
                    <a:cxn ang="0">
                      <a:pos x="106" y="134"/>
                    </a:cxn>
                    <a:cxn ang="0">
                      <a:pos x="108" y="145"/>
                    </a:cxn>
                    <a:cxn ang="0">
                      <a:pos x="110" y="164"/>
                    </a:cxn>
                    <a:cxn ang="0">
                      <a:pos x="110" y="215"/>
                    </a:cxn>
                    <a:cxn ang="0">
                      <a:pos x="106" y="238"/>
                    </a:cxn>
                    <a:cxn ang="0">
                      <a:pos x="106" y="248"/>
                    </a:cxn>
                    <a:cxn ang="0">
                      <a:pos x="110" y="261"/>
                    </a:cxn>
                    <a:cxn ang="0">
                      <a:pos x="112" y="268"/>
                    </a:cxn>
                    <a:cxn ang="0">
                      <a:pos x="113" y="269"/>
                    </a:cxn>
                    <a:cxn ang="0">
                      <a:pos x="120" y="270"/>
                    </a:cxn>
                    <a:cxn ang="0">
                      <a:pos x="99" y="275"/>
                    </a:cxn>
                    <a:cxn ang="0">
                      <a:pos x="80" y="281"/>
                    </a:cxn>
                  </a:cxnLst>
                  <a:rect l="0" t="0" r="r" b="b"/>
                  <a:pathLst>
                    <a:path w="120" h="281">
                      <a:moveTo>
                        <a:pt x="80" y="281"/>
                      </a:moveTo>
                      <a:lnTo>
                        <a:pt x="77" y="279"/>
                      </a:lnTo>
                      <a:lnTo>
                        <a:pt x="61" y="262"/>
                      </a:lnTo>
                      <a:lnTo>
                        <a:pt x="53" y="252"/>
                      </a:lnTo>
                      <a:lnTo>
                        <a:pt x="48" y="241"/>
                      </a:lnTo>
                      <a:lnTo>
                        <a:pt x="47" y="231"/>
                      </a:lnTo>
                      <a:lnTo>
                        <a:pt x="46" y="209"/>
                      </a:lnTo>
                      <a:lnTo>
                        <a:pt x="47" y="188"/>
                      </a:lnTo>
                      <a:lnTo>
                        <a:pt x="43" y="148"/>
                      </a:lnTo>
                      <a:lnTo>
                        <a:pt x="42" y="114"/>
                      </a:lnTo>
                      <a:lnTo>
                        <a:pt x="41" y="101"/>
                      </a:lnTo>
                      <a:lnTo>
                        <a:pt x="38" y="95"/>
                      </a:lnTo>
                      <a:lnTo>
                        <a:pt x="34" y="89"/>
                      </a:lnTo>
                      <a:lnTo>
                        <a:pt x="32" y="68"/>
                      </a:lnTo>
                      <a:lnTo>
                        <a:pt x="29" y="53"/>
                      </a:lnTo>
                      <a:lnTo>
                        <a:pt x="25" y="48"/>
                      </a:lnTo>
                      <a:lnTo>
                        <a:pt x="18" y="41"/>
                      </a:lnTo>
                      <a:lnTo>
                        <a:pt x="14" y="33"/>
                      </a:lnTo>
                      <a:lnTo>
                        <a:pt x="5" y="27"/>
                      </a:lnTo>
                      <a:lnTo>
                        <a:pt x="4" y="21"/>
                      </a:lnTo>
                      <a:lnTo>
                        <a:pt x="8" y="16"/>
                      </a:lnTo>
                      <a:lnTo>
                        <a:pt x="8" y="11"/>
                      </a:lnTo>
                      <a:lnTo>
                        <a:pt x="11" y="6"/>
                      </a:lnTo>
                      <a:lnTo>
                        <a:pt x="10" y="5"/>
                      </a:lnTo>
                      <a:lnTo>
                        <a:pt x="2" y="4"/>
                      </a:lnTo>
                      <a:lnTo>
                        <a:pt x="0" y="3"/>
                      </a:lnTo>
                      <a:lnTo>
                        <a:pt x="0" y="0"/>
                      </a:lnTo>
                      <a:lnTo>
                        <a:pt x="0" y="1"/>
                      </a:lnTo>
                      <a:lnTo>
                        <a:pt x="35" y="6"/>
                      </a:lnTo>
                      <a:lnTo>
                        <a:pt x="38" y="11"/>
                      </a:lnTo>
                      <a:lnTo>
                        <a:pt x="42" y="11"/>
                      </a:lnTo>
                      <a:lnTo>
                        <a:pt x="45" y="8"/>
                      </a:lnTo>
                      <a:lnTo>
                        <a:pt x="59" y="9"/>
                      </a:lnTo>
                      <a:lnTo>
                        <a:pt x="61" y="8"/>
                      </a:lnTo>
                      <a:lnTo>
                        <a:pt x="58" y="10"/>
                      </a:lnTo>
                      <a:lnTo>
                        <a:pt x="57" y="17"/>
                      </a:lnTo>
                      <a:lnTo>
                        <a:pt x="53" y="25"/>
                      </a:lnTo>
                      <a:lnTo>
                        <a:pt x="52" y="35"/>
                      </a:lnTo>
                      <a:lnTo>
                        <a:pt x="52" y="43"/>
                      </a:lnTo>
                      <a:lnTo>
                        <a:pt x="57" y="47"/>
                      </a:lnTo>
                      <a:lnTo>
                        <a:pt x="63" y="51"/>
                      </a:lnTo>
                      <a:lnTo>
                        <a:pt x="67" y="51"/>
                      </a:lnTo>
                      <a:lnTo>
                        <a:pt x="72" y="53"/>
                      </a:lnTo>
                      <a:lnTo>
                        <a:pt x="84" y="69"/>
                      </a:lnTo>
                      <a:lnTo>
                        <a:pt x="93" y="89"/>
                      </a:lnTo>
                      <a:lnTo>
                        <a:pt x="99" y="110"/>
                      </a:lnTo>
                      <a:lnTo>
                        <a:pt x="102" y="119"/>
                      </a:lnTo>
                      <a:lnTo>
                        <a:pt x="104" y="125"/>
                      </a:lnTo>
                      <a:lnTo>
                        <a:pt x="106" y="134"/>
                      </a:lnTo>
                      <a:lnTo>
                        <a:pt x="108" y="145"/>
                      </a:lnTo>
                      <a:lnTo>
                        <a:pt x="110" y="164"/>
                      </a:lnTo>
                      <a:lnTo>
                        <a:pt x="110" y="215"/>
                      </a:lnTo>
                      <a:lnTo>
                        <a:pt x="106" y="238"/>
                      </a:lnTo>
                      <a:lnTo>
                        <a:pt x="106" y="248"/>
                      </a:lnTo>
                      <a:lnTo>
                        <a:pt x="110" y="261"/>
                      </a:lnTo>
                      <a:lnTo>
                        <a:pt x="112" y="268"/>
                      </a:lnTo>
                      <a:lnTo>
                        <a:pt x="113" y="269"/>
                      </a:lnTo>
                      <a:lnTo>
                        <a:pt x="120" y="270"/>
                      </a:lnTo>
                      <a:lnTo>
                        <a:pt x="99" y="275"/>
                      </a:lnTo>
                      <a:lnTo>
                        <a:pt x="80" y="28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64" name="Freeform 52"/>
                <p:cNvSpPr>
                  <a:spLocks noChangeAspect="1"/>
                </p:cNvSpPr>
                <p:nvPr/>
              </p:nvSpPr>
              <p:spPr bwMode="gray">
                <a:xfrm>
                  <a:off x="4972842" y="3600797"/>
                  <a:ext cx="331788" cy="323850"/>
                </a:xfrm>
                <a:custGeom>
                  <a:avLst/>
                  <a:gdLst/>
                  <a:ahLst/>
                  <a:cxnLst>
                    <a:cxn ang="0">
                      <a:pos x="960" y="671"/>
                    </a:cxn>
                    <a:cxn ang="0">
                      <a:pos x="939" y="609"/>
                    </a:cxn>
                    <a:cxn ang="0">
                      <a:pos x="933" y="528"/>
                    </a:cxn>
                    <a:cxn ang="0">
                      <a:pos x="933" y="488"/>
                    </a:cxn>
                    <a:cxn ang="0">
                      <a:pos x="927" y="435"/>
                    </a:cxn>
                    <a:cxn ang="0">
                      <a:pos x="934" y="392"/>
                    </a:cxn>
                    <a:cxn ang="0">
                      <a:pos x="960" y="337"/>
                    </a:cxn>
                    <a:cxn ang="0">
                      <a:pos x="979" y="248"/>
                    </a:cxn>
                    <a:cxn ang="0">
                      <a:pos x="1015" y="202"/>
                    </a:cxn>
                    <a:cxn ang="0">
                      <a:pos x="1043" y="167"/>
                    </a:cxn>
                    <a:cxn ang="0">
                      <a:pos x="1020" y="143"/>
                    </a:cxn>
                    <a:cxn ang="0">
                      <a:pos x="1019" y="90"/>
                    </a:cxn>
                    <a:cxn ang="0">
                      <a:pos x="955" y="36"/>
                    </a:cxn>
                    <a:cxn ang="0">
                      <a:pos x="892" y="52"/>
                    </a:cxn>
                    <a:cxn ang="0">
                      <a:pos x="839" y="5"/>
                    </a:cxn>
                    <a:cxn ang="0">
                      <a:pos x="771" y="0"/>
                    </a:cxn>
                    <a:cxn ang="0">
                      <a:pos x="697" y="16"/>
                    </a:cxn>
                    <a:cxn ang="0">
                      <a:pos x="676" y="10"/>
                    </a:cxn>
                    <a:cxn ang="0">
                      <a:pos x="601" y="27"/>
                    </a:cxn>
                    <a:cxn ang="0">
                      <a:pos x="509" y="53"/>
                    </a:cxn>
                    <a:cxn ang="0">
                      <a:pos x="436" y="25"/>
                    </a:cxn>
                    <a:cxn ang="0">
                      <a:pos x="384" y="16"/>
                    </a:cxn>
                    <a:cxn ang="0">
                      <a:pos x="359" y="75"/>
                    </a:cxn>
                    <a:cxn ang="0">
                      <a:pos x="326" y="159"/>
                    </a:cxn>
                    <a:cxn ang="0">
                      <a:pos x="298" y="327"/>
                    </a:cxn>
                    <a:cxn ang="0">
                      <a:pos x="217" y="423"/>
                    </a:cxn>
                    <a:cxn ang="0">
                      <a:pos x="181" y="516"/>
                    </a:cxn>
                    <a:cxn ang="0">
                      <a:pos x="112" y="531"/>
                    </a:cxn>
                    <a:cxn ang="0">
                      <a:pos x="68" y="551"/>
                    </a:cxn>
                    <a:cxn ang="0">
                      <a:pos x="18" y="560"/>
                    </a:cxn>
                    <a:cxn ang="0">
                      <a:pos x="3" y="612"/>
                    </a:cxn>
                    <a:cxn ang="0">
                      <a:pos x="9" y="624"/>
                    </a:cxn>
                    <a:cxn ang="0">
                      <a:pos x="70" y="606"/>
                    </a:cxn>
                    <a:cxn ang="0">
                      <a:pos x="155" y="606"/>
                    </a:cxn>
                    <a:cxn ang="0">
                      <a:pos x="225" y="613"/>
                    </a:cxn>
                    <a:cxn ang="0">
                      <a:pos x="244" y="654"/>
                    </a:cxn>
                    <a:cxn ang="0">
                      <a:pos x="289" y="727"/>
                    </a:cxn>
                    <a:cxn ang="0">
                      <a:pos x="366" y="725"/>
                    </a:cxn>
                    <a:cxn ang="0">
                      <a:pos x="393" y="694"/>
                    </a:cxn>
                    <a:cxn ang="0">
                      <a:pos x="444" y="664"/>
                    </a:cxn>
                    <a:cxn ang="0">
                      <a:pos x="520" y="699"/>
                    </a:cxn>
                    <a:cxn ang="0">
                      <a:pos x="527" y="781"/>
                    </a:cxn>
                    <a:cxn ang="0">
                      <a:pos x="541" y="850"/>
                    </a:cxn>
                    <a:cxn ang="0">
                      <a:pos x="531" y="894"/>
                    </a:cxn>
                    <a:cxn ang="0">
                      <a:pos x="549" y="908"/>
                    </a:cxn>
                    <a:cxn ang="0">
                      <a:pos x="613" y="891"/>
                    </a:cxn>
                    <a:cxn ang="0">
                      <a:pos x="645" y="882"/>
                    </a:cxn>
                    <a:cxn ang="0">
                      <a:pos x="667" y="903"/>
                    </a:cxn>
                    <a:cxn ang="0">
                      <a:pos x="697" y="901"/>
                    </a:cxn>
                    <a:cxn ang="0">
                      <a:pos x="736" y="925"/>
                    </a:cxn>
                    <a:cxn ang="0">
                      <a:pos x="799" y="934"/>
                    </a:cxn>
                    <a:cxn ang="0">
                      <a:pos x="858" y="961"/>
                    </a:cxn>
                    <a:cxn ang="0">
                      <a:pos x="898" y="999"/>
                    </a:cxn>
                    <a:cxn ang="0">
                      <a:pos x="941" y="1010"/>
                    </a:cxn>
                    <a:cxn ang="0">
                      <a:pos x="959" y="1018"/>
                    </a:cxn>
                    <a:cxn ang="0">
                      <a:pos x="956" y="958"/>
                    </a:cxn>
                    <a:cxn ang="0">
                      <a:pos x="911" y="955"/>
                    </a:cxn>
                    <a:cxn ang="0">
                      <a:pos x="895" y="917"/>
                    </a:cxn>
                    <a:cxn ang="0">
                      <a:pos x="912" y="820"/>
                    </a:cxn>
                    <a:cxn ang="0">
                      <a:pos x="914" y="772"/>
                    </a:cxn>
                    <a:cxn ang="0">
                      <a:pos x="941" y="748"/>
                    </a:cxn>
                  </a:cxnLst>
                  <a:rect l="0" t="0" r="r" b="b"/>
                  <a:pathLst>
                    <a:path w="1045" h="1018">
                      <a:moveTo>
                        <a:pt x="1003" y="735"/>
                      </a:moveTo>
                      <a:lnTo>
                        <a:pt x="995" y="700"/>
                      </a:lnTo>
                      <a:lnTo>
                        <a:pt x="986" y="688"/>
                      </a:lnTo>
                      <a:lnTo>
                        <a:pt x="972" y="684"/>
                      </a:lnTo>
                      <a:lnTo>
                        <a:pt x="960" y="671"/>
                      </a:lnTo>
                      <a:lnTo>
                        <a:pt x="952" y="662"/>
                      </a:lnTo>
                      <a:lnTo>
                        <a:pt x="945" y="646"/>
                      </a:lnTo>
                      <a:lnTo>
                        <a:pt x="940" y="639"/>
                      </a:lnTo>
                      <a:lnTo>
                        <a:pt x="936" y="622"/>
                      </a:lnTo>
                      <a:lnTo>
                        <a:pt x="939" y="609"/>
                      </a:lnTo>
                      <a:lnTo>
                        <a:pt x="939" y="597"/>
                      </a:lnTo>
                      <a:lnTo>
                        <a:pt x="933" y="585"/>
                      </a:lnTo>
                      <a:lnTo>
                        <a:pt x="927" y="566"/>
                      </a:lnTo>
                      <a:lnTo>
                        <a:pt x="928" y="551"/>
                      </a:lnTo>
                      <a:lnTo>
                        <a:pt x="933" y="528"/>
                      </a:lnTo>
                      <a:lnTo>
                        <a:pt x="932" y="517"/>
                      </a:lnTo>
                      <a:lnTo>
                        <a:pt x="928" y="520"/>
                      </a:lnTo>
                      <a:lnTo>
                        <a:pt x="927" y="515"/>
                      </a:lnTo>
                      <a:lnTo>
                        <a:pt x="928" y="503"/>
                      </a:lnTo>
                      <a:lnTo>
                        <a:pt x="933" y="488"/>
                      </a:lnTo>
                      <a:lnTo>
                        <a:pt x="934" y="478"/>
                      </a:lnTo>
                      <a:lnTo>
                        <a:pt x="938" y="471"/>
                      </a:lnTo>
                      <a:lnTo>
                        <a:pt x="935" y="447"/>
                      </a:lnTo>
                      <a:lnTo>
                        <a:pt x="933" y="441"/>
                      </a:lnTo>
                      <a:lnTo>
                        <a:pt x="927" y="435"/>
                      </a:lnTo>
                      <a:lnTo>
                        <a:pt x="922" y="428"/>
                      </a:lnTo>
                      <a:lnTo>
                        <a:pt x="920" y="424"/>
                      </a:lnTo>
                      <a:lnTo>
                        <a:pt x="920" y="417"/>
                      </a:lnTo>
                      <a:lnTo>
                        <a:pt x="930" y="403"/>
                      </a:lnTo>
                      <a:lnTo>
                        <a:pt x="934" y="392"/>
                      </a:lnTo>
                      <a:lnTo>
                        <a:pt x="941" y="379"/>
                      </a:lnTo>
                      <a:lnTo>
                        <a:pt x="949" y="367"/>
                      </a:lnTo>
                      <a:lnTo>
                        <a:pt x="956" y="360"/>
                      </a:lnTo>
                      <a:lnTo>
                        <a:pt x="959" y="358"/>
                      </a:lnTo>
                      <a:lnTo>
                        <a:pt x="960" y="337"/>
                      </a:lnTo>
                      <a:lnTo>
                        <a:pt x="962" y="309"/>
                      </a:lnTo>
                      <a:lnTo>
                        <a:pt x="962" y="295"/>
                      </a:lnTo>
                      <a:lnTo>
                        <a:pt x="970" y="264"/>
                      </a:lnTo>
                      <a:lnTo>
                        <a:pt x="976" y="253"/>
                      </a:lnTo>
                      <a:lnTo>
                        <a:pt x="979" y="248"/>
                      </a:lnTo>
                      <a:lnTo>
                        <a:pt x="992" y="234"/>
                      </a:lnTo>
                      <a:lnTo>
                        <a:pt x="1003" y="221"/>
                      </a:lnTo>
                      <a:lnTo>
                        <a:pt x="1009" y="215"/>
                      </a:lnTo>
                      <a:lnTo>
                        <a:pt x="1011" y="209"/>
                      </a:lnTo>
                      <a:lnTo>
                        <a:pt x="1015" y="202"/>
                      </a:lnTo>
                      <a:lnTo>
                        <a:pt x="1026" y="197"/>
                      </a:lnTo>
                      <a:lnTo>
                        <a:pt x="1032" y="192"/>
                      </a:lnTo>
                      <a:lnTo>
                        <a:pt x="1041" y="183"/>
                      </a:lnTo>
                      <a:lnTo>
                        <a:pt x="1045" y="175"/>
                      </a:lnTo>
                      <a:lnTo>
                        <a:pt x="1043" y="167"/>
                      </a:lnTo>
                      <a:lnTo>
                        <a:pt x="1041" y="162"/>
                      </a:lnTo>
                      <a:lnTo>
                        <a:pt x="1032" y="160"/>
                      </a:lnTo>
                      <a:lnTo>
                        <a:pt x="1027" y="156"/>
                      </a:lnTo>
                      <a:lnTo>
                        <a:pt x="1022" y="151"/>
                      </a:lnTo>
                      <a:lnTo>
                        <a:pt x="1020" y="143"/>
                      </a:lnTo>
                      <a:lnTo>
                        <a:pt x="1019" y="121"/>
                      </a:lnTo>
                      <a:lnTo>
                        <a:pt x="1022" y="103"/>
                      </a:lnTo>
                      <a:lnTo>
                        <a:pt x="1025" y="94"/>
                      </a:lnTo>
                      <a:lnTo>
                        <a:pt x="1025" y="90"/>
                      </a:lnTo>
                      <a:lnTo>
                        <a:pt x="1019" y="90"/>
                      </a:lnTo>
                      <a:lnTo>
                        <a:pt x="1013" y="85"/>
                      </a:lnTo>
                      <a:lnTo>
                        <a:pt x="1004" y="76"/>
                      </a:lnTo>
                      <a:lnTo>
                        <a:pt x="990" y="68"/>
                      </a:lnTo>
                      <a:lnTo>
                        <a:pt x="966" y="42"/>
                      </a:lnTo>
                      <a:lnTo>
                        <a:pt x="955" y="36"/>
                      </a:lnTo>
                      <a:lnTo>
                        <a:pt x="943" y="46"/>
                      </a:lnTo>
                      <a:lnTo>
                        <a:pt x="932" y="47"/>
                      </a:lnTo>
                      <a:lnTo>
                        <a:pt x="905" y="41"/>
                      </a:lnTo>
                      <a:lnTo>
                        <a:pt x="898" y="49"/>
                      </a:lnTo>
                      <a:lnTo>
                        <a:pt x="892" y="52"/>
                      </a:lnTo>
                      <a:lnTo>
                        <a:pt x="869" y="43"/>
                      </a:lnTo>
                      <a:lnTo>
                        <a:pt x="864" y="33"/>
                      </a:lnTo>
                      <a:lnTo>
                        <a:pt x="858" y="25"/>
                      </a:lnTo>
                      <a:lnTo>
                        <a:pt x="846" y="16"/>
                      </a:lnTo>
                      <a:lnTo>
                        <a:pt x="839" y="5"/>
                      </a:lnTo>
                      <a:lnTo>
                        <a:pt x="811" y="5"/>
                      </a:lnTo>
                      <a:lnTo>
                        <a:pt x="803" y="16"/>
                      </a:lnTo>
                      <a:lnTo>
                        <a:pt x="791" y="9"/>
                      </a:lnTo>
                      <a:lnTo>
                        <a:pt x="784" y="16"/>
                      </a:lnTo>
                      <a:lnTo>
                        <a:pt x="771" y="0"/>
                      </a:lnTo>
                      <a:lnTo>
                        <a:pt x="756" y="5"/>
                      </a:lnTo>
                      <a:lnTo>
                        <a:pt x="733" y="9"/>
                      </a:lnTo>
                      <a:lnTo>
                        <a:pt x="713" y="4"/>
                      </a:lnTo>
                      <a:lnTo>
                        <a:pt x="709" y="16"/>
                      </a:lnTo>
                      <a:lnTo>
                        <a:pt x="697" y="16"/>
                      </a:lnTo>
                      <a:lnTo>
                        <a:pt x="690" y="19"/>
                      </a:lnTo>
                      <a:lnTo>
                        <a:pt x="682" y="16"/>
                      </a:lnTo>
                      <a:lnTo>
                        <a:pt x="683" y="16"/>
                      </a:lnTo>
                      <a:lnTo>
                        <a:pt x="682" y="10"/>
                      </a:lnTo>
                      <a:lnTo>
                        <a:pt x="676" y="10"/>
                      </a:lnTo>
                      <a:lnTo>
                        <a:pt x="665" y="16"/>
                      </a:lnTo>
                      <a:lnTo>
                        <a:pt x="639" y="21"/>
                      </a:lnTo>
                      <a:lnTo>
                        <a:pt x="628" y="27"/>
                      </a:lnTo>
                      <a:lnTo>
                        <a:pt x="610" y="32"/>
                      </a:lnTo>
                      <a:lnTo>
                        <a:pt x="601" y="27"/>
                      </a:lnTo>
                      <a:lnTo>
                        <a:pt x="583" y="24"/>
                      </a:lnTo>
                      <a:lnTo>
                        <a:pt x="569" y="32"/>
                      </a:lnTo>
                      <a:lnTo>
                        <a:pt x="567" y="49"/>
                      </a:lnTo>
                      <a:lnTo>
                        <a:pt x="559" y="53"/>
                      </a:lnTo>
                      <a:lnTo>
                        <a:pt x="509" y="53"/>
                      </a:lnTo>
                      <a:lnTo>
                        <a:pt x="486" y="47"/>
                      </a:lnTo>
                      <a:lnTo>
                        <a:pt x="472" y="37"/>
                      </a:lnTo>
                      <a:lnTo>
                        <a:pt x="465" y="46"/>
                      </a:lnTo>
                      <a:lnTo>
                        <a:pt x="457" y="43"/>
                      </a:lnTo>
                      <a:lnTo>
                        <a:pt x="436" y="25"/>
                      </a:lnTo>
                      <a:lnTo>
                        <a:pt x="434" y="16"/>
                      </a:lnTo>
                      <a:lnTo>
                        <a:pt x="427" y="6"/>
                      </a:lnTo>
                      <a:lnTo>
                        <a:pt x="411" y="5"/>
                      </a:lnTo>
                      <a:lnTo>
                        <a:pt x="397" y="5"/>
                      </a:lnTo>
                      <a:lnTo>
                        <a:pt x="384" y="16"/>
                      </a:lnTo>
                      <a:lnTo>
                        <a:pt x="378" y="22"/>
                      </a:lnTo>
                      <a:lnTo>
                        <a:pt x="371" y="37"/>
                      </a:lnTo>
                      <a:lnTo>
                        <a:pt x="363" y="42"/>
                      </a:lnTo>
                      <a:lnTo>
                        <a:pt x="360" y="56"/>
                      </a:lnTo>
                      <a:lnTo>
                        <a:pt x="359" y="75"/>
                      </a:lnTo>
                      <a:lnTo>
                        <a:pt x="362" y="84"/>
                      </a:lnTo>
                      <a:lnTo>
                        <a:pt x="349" y="86"/>
                      </a:lnTo>
                      <a:lnTo>
                        <a:pt x="352" y="103"/>
                      </a:lnTo>
                      <a:lnTo>
                        <a:pt x="347" y="122"/>
                      </a:lnTo>
                      <a:lnTo>
                        <a:pt x="326" y="159"/>
                      </a:lnTo>
                      <a:lnTo>
                        <a:pt x="316" y="183"/>
                      </a:lnTo>
                      <a:lnTo>
                        <a:pt x="307" y="227"/>
                      </a:lnTo>
                      <a:lnTo>
                        <a:pt x="306" y="293"/>
                      </a:lnTo>
                      <a:lnTo>
                        <a:pt x="299" y="323"/>
                      </a:lnTo>
                      <a:lnTo>
                        <a:pt x="298" y="327"/>
                      </a:lnTo>
                      <a:lnTo>
                        <a:pt x="283" y="340"/>
                      </a:lnTo>
                      <a:lnTo>
                        <a:pt x="264" y="350"/>
                      </a:lnTo>
                      <a:lnTo>
                        <a:pt x="247" y="366"/>
                      </a:lnTo>
                      <a:lnTo>
                        <a:pt x="224" y="402"/>
                      </a:lnTo>
                      <a:lnTo>
                        <a:pt x="217" y="423"/>
                      </a:lnTo>
                      <a:lnTo>
                        <a:pt x="213" y="444"/>
                      </a:lnTo>
                      <a:lnTo>
                        <a:pt x="213" y="462"/>
                      </a:lnTo>
                      <a:lnTo>
                        <a:pt x="209" y="480"/>
                      </a:lnTo>
                      <a:lnTo>
                        <a:pt x="196" y="501"/>
                      </a:lnTo>
                      <a:lnTo>
                        <a:pt x="181" y="516"/>
                      </a:lnTo>
                      <a:lnTo>
                        <a:pt x="167" y="523"/>
                      </a:lnTo>
                      <a:lnTo>
                        <a:pt x="144" y="544"/>
                      </a:lnTo>
                      <a:lnTo>
                        <a:pt x="123" y="552"/>
                      </a:lnTo>
                      <a:lnTo>
                        <a:pt x="113" y="549"/>
                      </a:lnTo>
                      <a:lnTo>
                        <a:pt x="112" y="531"/>
                      </a:lnTo>
                      <a:lnTo>
                        <a:pt x="110" y="526"/>
                      </a:lnTo>
                      <a:lnTo>
                        <a:pt x="96" y="530"/>
                      </a:lnTo>
                      <a:lnTo>
                        <a:pt x="83" y="532"/>
                      </a:lnTo>
                      <a:lnTo>
                        <a:pt x="75" y="538"/>
                      </a:lnTo>
                      <a:lnTo>
                        <a:pt x="68" y="551"/>
                      </a:lnTo>
                      <a:lnTo>
                        <a:pt x="56" y="554"/>
                      </a:lnTo>
                      <a:lnTo>
                        <a:pt x="40" y="544"/>
                      </a:lnTo>
                      <a:lnTo>
                        <a:pt x="36" y="546"/>
                      </a:lnTo>
                      <a:lnTo>
                        <a:pt x="27" y="552"/>
                      </a:lnTo>
                      <a:lnTo>
                        <a:pt x="18" y="560"/>
                      </a:lnTo>
                      <a:lnTo>
                        <a:pt x="14" y="576"/>
                      </a:lnTo>
                      <a:lnTo>
                        <a:pt x="11" y="591"/>
                      </a:lnTo>
                      <a:lnTo>
                        <a:pt x="10" y="603"/>
                      </a:lnTo>
                      <a:lnTo>
                        <a:pt x="2" y="608"/>
                      </a:lnTo>
                      <a:lnTo>
                        <a:pt x="3" y="612"/>
                      </a:lnTo>
                      <a:lnTo>
                        <a:pt x="3" y="619"/>
                      </a:lnTo>
                      <a:lnTo>
                        <a:pt x="0" y="625"/>
                      </a:lnTo>
                      <a:lnTo>
                        <a:pt x="2" y="629"/>
                      </a:lnTo>
                      <a:lnTo>
                        <a:pt x="3" y="627"/>
                      </a:lnTo>
                      <a:lnTo>
                        <a:pt x="9" y="624"/>
                      </a:lnTo>
                      <a:lnTo>
                        <a:pt x="27" y="619"/>
                      </a:lnTo>
                      <a:lnTo>
                        <a:pt x="41" y="612"/>
                      </a:lnTo>
                      <a:lnTo>
                        <a:pt x="54" y="607"/>
                      </a:lnTo>
                      <a:lnTo>
                        <a:pt x="63" y="607"/>
                      </a:lnTo>
                      <a:lnTo>
                        <a:pt x="70" y="606"/>
                      </a:lnTo>
                      <a:lnTo>
                        <a:pt x="94" y="607"/>
                      </a:lnTo>
                      <a:lnTo>
                        <a:pt x="116" y="605"/>
                      </a:lnTo>
                      <a:lnTo>
                        <a:pt x="123" y="607"/>
                      </a:lnTo>
                      <a:lnTo>
                        <a:pt x="142" y="608"/>
                      </a:lnTo>
                      <a:lnTo>
                        <a:pt x="155" y="606"/>
                      </a:lnTo>
                      <a:lnTo>
                        <a:pt x="169" y="606"/>
                      </a:lnTo>
                      <a:lnTo>
                        <a:pt x="202" y="603"/>
                      </a:lnTo>
                      <a:lnTo>
                        <a:pt x="218" y="605"/>
                      </a:lnTo>
                      <a:lnTo>
                        <a:pt x="220" y="606"/>
                      </a:lnTo>
                      <a:lnTo>
                        <a:pt x="225" y="613"/>
                      </a:lnTo>
                      <a:lnTo>
                        <a:pt x="229" y="614"/>
                      </a:lnTo>
                      <a:lnTo>
                        <a:pt x="233" y="613"/>
                      </a:lnTo>
                      <a:lnTo>
                        <a:pt x="237" y="622"/>
                      </a:lnTo>
                      <a:lnTo>
                        <a:pt x="242" y="640"/>
                      </a:lnTo>
                      <a:lnTo>
                        <a:pt x="244" y="654"/>
                      </a:lnTo>
                      <a:lnTo>
                        <a:pt x="245" y="659"/>
                      </a:lnTo>
                      <a:lnTo>
                        <a:pt x="252" y="671"/>
                      </a:lnTo>
                      <a:lnTo>
                        <a:pt x="256" y="687"/>
                      </a:lnTo>
                      <a:lnTo>
                        <a:pt x="268" y="700"/>
                      </a:lnTo>
                      <a:lnTo>
                        <a:pt x="289" y="727"/>
                      </a:lnTo>
                      <a:lnTo>
                        <a:pt x="301" y="732"/>
                      </a:lnTo>
                      <a:lnTo>
                        <a:pt x="315" y="732"/>
                      </a:lnTo>
                      <a:lnTo>
                        <a:pt x="336" y="725"/>
                      </a:lnTo>
                      <a:lnTo>
                        <a:pt x="349" y="722"/>
                      </a:lnTo>
                      <a:lnTo>
                        <a:pt x="366" y="725"/>
                      </a:lnTo>
                      <a:lnTo>
                        <a:pt x="386" y="725"/>
                      </a:lnTo>
                      <a:lnTo>
                        <a:pt x="389" y="710"/>
                      </a:lnTo>
                      <a:lnTo>
                        <a:pt x="390" y="703"/>
                      </a:lnTo>
                      <a:lnTo>
                        <a:pt x="392" y="698"/>
                      </a:lnTo>
                      <a:lnTo>
                        <a:pt x="393" y="694"/>
                      </a:lnTo>
                      <a:lnTo>
                        <a:pt x="395" y="689"/>
                      </a:lnTo>
                      <a:lnTo>
                        <a:pt x="396" y="678"/>
                      </a:lnTo>
                      <a:lnTo>
                        <a:pt x="398" y="670"/>
                      </a:lnTo>
                      <a:lnTo>
                        <a:pt x="441" y="670"/>
                      </a:lnTo>
                      <a:lnTo>
                        <a:pt x="444" y="664"/>
                      </a:lnTo>
                      <a:lnTo>
                        <a:pt x="467" y="664"/>
                      </a:lnTo>
                      <a:lnTo>
                        <a:pt x="466" y="686"/>
                      </a:lnTo>
                      <a:lnTo>
                        <a:pt x="514" y="687"/>
                      </a:lnTo>
                      <a:lnTo>
                        <a:pt x="518" y="691"/>
                      </a:lnTo>
                      <a:lnTo>
                        <a:pt x="520" y="699"/>
                      </a:lnTo>
                      <a:lnTo>
                        <a:pt x="522" y="731"/>
                      </a:lnTo>
                      <a:lnTo>
                        <a:pt x="525" y="743"/>
                      </a:lnTo>
                      <a:lnTo>
                        <a:pt x="525" y="759"/>
                      </a:lnTo>
                      <a:lnTo>
                        <a:pt x="527" y="775"/>
                      </a:lnTo>
                      <a:lnTo>
                        <a:pt x="527" y="781"/>
                      </a:lnTo>
                      <a:lnTo>
                        <a:pt x="524" y="792"/>
                      </a:lnTo>
                      <a:lnTo>
                        <a:pt x="524" y="806"/>
                      </a:lnTo>
                      <a:lnTo>
                        <a:pt x="526" y="815"/>
                      </a:lnTo>
                      <a:lnTo>
                        <a:pt x="535" y="829"/>
                      </a:lnTo>
                      <a:lnTo>
                        <a:pt x="541" y="850"/>
                      </a:lnTo>
                      <a:lnTo>
                        <a:pt x="547" y="866"/>
                      </a:lnTo>
                      <a:lnTo>
                        <a:pt x="547" y="874"/>
                      </a:lnTo>
                      <a:lnTo>
                        <a:pt x="542" y="881"/>
                      </a:lnTo>
                      <a:lnTo>
                        <a:pt x="531" y="892"/>
                      </a:lnTo>
                      <a:lnTo>
                        <a:pt x="531" y="894"/>
                      </a:lnTo>
                      <a:lnTo>
                        <a:pt x="532" y="897"/>
                      </a:lnTo>
                      <a:lnTo>
                        <a:pt x="534" y="898"/>
                      </a:lnTo>
                      <a:lnTo>
                        <a:pt x="537" y="899"/>
                      </a:lnTo>
                      <a:lnTo>
                        <a:pt x="543" y="907"/>
                      </a:lnTo>
                      <a:lnTo>
                        <a:pt x="549" y="908"/>
                      </a:lnTo>
                      <a:lnTo>
                        <a:pt x="552" y="907"/>
                      </a:lnTo>
                      <a:lnTo>
                        <a:pt x="554" y="901"/>
                      </a:lnTo>
                      <a:lnTo>
                        <a:pt x="557" y="893"/>
                      </a:lnTo>
                      <a:lnTo>
                        <a:pt x="562" y="891"/>
                      </a:lnTo>
                      <a:lnTo>
                        <a:pt x="613" y="891"/>
                      </a:lnTo>
                      <a:lnTo>
                        <a:pt x="623" y="887"/>
                      </a:lnTo>
                      <a:lnTo>
                        <a:pt x="632" y="890"/>
                      </a:lnTo>
                      <a:lnTo>
                        <a:pt x="634" y="890"/>
                      </a:lnTo>
                      <a:lnTo>
                        <a:pt x="644" y="882"/>
                      </a:lnTo>
                      <a:lnTo>
                        <a:pt x="645" y="882"/>
                      </a:lnTo>
                      <a:lnTo>
                        <a:pt x="655" y="880"/>
                      </a:lnTo>
                      <a:lnTo>
                        <a:pt x="659" y="880"/>
                      </a:lnTo>
                      <a:lnTo>
                        <a:pt x="661" y="881"/>
                      </a:lnTo>
                      <a:lnTo>
                        <a:pt x="667" y="891"/>
                      </a:lnTo>
                      <a:lnTo>
                        <a:pt x="667" y="903"/>
                      </a:lnTo>
                      <a:lnTo>
                        <a:pt x="669" y="908"/>
                      </a:lnTo>
                      <a:lnTo>
                        <a:pt x="672" y="908"/>
                      </a:lnTo>
                      <a:lnTo>
                        <a:pt x="686" y="902"/>
                      </a:lnTo>
                      <a:lnTo>
                        <a:pt x="691" y="901"/>
                      </a:lnTo>
                      <a:lnTo>
                        <a:pt x="697" y="901"/>
                      </a:lnTo>
                      <a:lnTo>
                        <a:pt x="708" y="896"/>
                      </a:lnTo>
                      <a:lnTo>
                        <a:pt x="714" y="904"/>
                      </a:lnTo>
                      <a:lnTo>
                        <a:pt x="718" y="913"/>
                      </a:lnTo>
                      <a:lnTo>
                        <a:pt x="723" y="919"/>
                      </a:lnTo>
                      <a:lnTo>
                        <a:pt x="736" y="925"/>
                      </a:lnTo>
                      <a:lnTo>
                        <a:pt x="748" y="933"/>
                      </a:lnTo>
                      <a:lnTo>
                        <a:pt x="766" y="940"/>
                      </a:lnTo>
                      <a:lnTo>
                        <a:pt x="778" y="941"/>
                      </a:lnTo>
                      <a:lnTo>
                        <a:pt x="787" y="939"/>
                      </a:lnTo>
                      <a:lnTo>
                        <a:pt x="799" y="934"/>
                      </a:lnTo>
                      <a:lnTo>
                        <a:pt x="809" y="931"/>
                      </a:lnTo>
                      <a:lnTo>
                        <a:pt x="814" y="933"/>
                      </a:lnTo>
                      <a:lnTo>
                        <a:pt x="833" y="951"/>
                      </a:lnTo>
                      <a:lnTo>
                        <a:pt x="847" y="957"/>
                      </a:lnTo>
                      <a:lnTo>
                        <a:pt x="858" y="961"/>
                      </a:lnTo>
                      <a:lnTo>
                        <a:pt x="869" y="962"/>
                      </a:lnTo>
                      <a:lnTo>
                        <a:pt x="876" y="968"/>
                      </a:lnTo>
                      <a:lnTo>
                        <a:pt x="881" y="980"/>
                      </a:lnTo>
                      <a:lnTo>
                        <a:pt x="885" y="987"/>
                      </a:lnTo>
                      <a:lnTo>
                        <a:pt x="898" y="999"/>
                      </a:lnTo>
                      <a:lnTo>
                        <a:pt x="912" y="1007"/>
                      </a:lnTo>
                      <a:lnTo>
                        <a:pt x="922" y="1011"/>
                      </a:lnTo>
                      <a:lnTo>
                        <a:pt x="932" y="1012"/>
                      </a:lnTo>
                      <a:lnTo>
                        <a:pt x="935" y="1012"/>
                      </a:lnTo>
                      <a:lnTo>
                        <a:pt x="941" y="1010"/>
                      </a:lnTo>
                      <a:lnTo>
                        <a:pt x="945" y="1009"/>
                      </a:lnTo>
                      <a:lnTo>
                        <a:pt x="946" y="1010"/>
                      </a:lnTo>
                      <a:lnTo>
                        <a:pt x="951" y="1017"/>
                      </a:lnTo>
                      <a:lnTo>
                        <a:pt x="955" y="1018"/>
                      </a:lnTo>
                      <a:lnTo>
                        <a:pt x="959" y="1018"/>
                      </a:lnTo>
                      <a:lnTo>
                        <a:pt x="961" y="1016"/>
                      </a:lnTo>
                      <a:lnTo>
                        <a:pt x="961" y="1009"/>
                      </a:lnTo>
                      <a:lnTo>
                        <a:pt x="960" y="1001"/>
                      </a:lnTo>
                      <a:lnTo>
                        <a:pt x="959" y="966"/>
                      </a:lnTo>
                      <a:lnTo>
                        <a:pt x="956" y="958"/>
                      </a:lnTo>
                      <a:lnTo>
                        <a:pt x="950" y="957"/>
                      </a:lnTo>
                      <a:lnTo>
                        <a:pt x="941" y="962"/>
                      </a:lnTo>
                      <a:lnTo>
                        <a:pt x="930" y="960"/>
                      </a:lnTo>
                      <a:lnTo>
                        <a:pt x="918" y="960"/>
                      </a:lnTo>
                      <a:lnTo>
                        <a:pt x="911" y="955"/>
                      </a:lnTo>
                      <a:lnTo>
                        <a:pt x="901" y="942"/>
                      </a:lnTo>
                      <a:lnTo>
                        <a:pt x="895" y="936"/>
                      </a:lnTo>
                      <a:lnTo>
                        <a:pt x="893" y="934"/>
                      </a:lnTo>
                      <a:lnTo>
                        <a:pt x="892" y="924"/>
                      </a:lnTo>
                      <a:lnTo>
                        <a:pt x="895" y="917"/>
                      </a:lnTo>
                      <a:lnTo>
                        <a:pt x="897" y="905"/>
                      </a:lnTo>
                      <a:lnTo>
                        <a:pt x="912" y="866"/>
                      </a:lnTo>
                      <a:lnTo>
                        <a:pt x="913" y="859"/>
                      </a:lnTo>
                      <a:lnTo>
                        <a:pt x="914" y="834"/>
                      </a:lnTo>
                      <a:lnTo>
                        <a:pt x="912" y="820"/>
                      </a:lnTo>
                      <a:lnTo>
                        <a:pt x="905" y="801"/>
                      </a:lnTo>
                      <a:lnTo>
                        <a:pt x="905" y="791"/>
                      </a:lnTo>
                      <a:lnTo>
                        <a:pt x="907" y="788"/>
                      </a:lnTo>
                      <a:lnTo>
                        <a:pt x="909" y="779"/>
                      </a:lnTo>
                      <a:lnTo>
                        <a:pt x="914" y="772"/>
                      </a:lnTo>
                      <a:lnTo>
                        <a:pt x="922" y="758"/>
                      </a:lnTo>
                      <a:lnTo>
                        <a:pt x="924" y="756"/>
                      </a:lnTo>
                      <a:lnTo>
                        <a:pt x="929" y="752"/>
                      </a:lnTo>
                      <a:lnTo>
                        <a:pt x="932" y="752"/>
                      </a:lnTo>
                      <a:lnTo>
                        <a:pt x="941" y="748"/>
                      </a:lnTo>
                      <a:lnTo>
                        <a:pt x="1003" y="73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65" name="Freeform 134"/>
                <p:cNvSpPr>
                  <a:spLocks noChangeAspect="1"/>
                </p:cNvSpPr>
                <p:nvPr/>
              </p:nvSpPr>
              <p:spPr bwMode="gray">
                <a:xfrm>
                  <a:off x="5488780" y="3469034"/>
                  <a:ext cx="25400" cy="33338"/>
                </a:xfrm>
                <a:custGeom>
                  <a:avLst/>
                  <a:gdLst/>
                  <a:ahLst/>
                  <a:cxnLst>
                    <a:cxn ang="0">
                      <a:pos x="65" y="0"/>
                    </a:cxn>
                    <a:cxn ang="0">
                      <a:pos x="48" y="11"/>
                    </a:cxn>
                    <a:cxn ang="0">
                      <a:pos x="33" y="19"/>
                    </a:cxn>
                    <a:cxn ang="0">
                      <a:pos x="28" y="25"/>
                    </a:cxn>
                    <a:cxn ang="0">
                      <a:pos x="22" y="29"/>
                    </a:cxn>
                    <a:cxn ang="0">
                      <a:pos x="17" y="51"/>
                    </a:cxn>
                    <a:cxn ang="0">
                      <a:pos x="15" y="62"/>
                    </a:cxn>
                    <a:cxn ang="0">
                      <a:pos x="9" y="74"/>
                    </a:cxn>
                    <a:cxn ang="0">
                      <a:pos x="0" y="85"/>
                    </a:cxn>
                    <a:cxn ang="0">
                      <a:pos x="0" y="88"/>
                    </a:cxn>
                    <a:cxn ang="0">
                      <a:pos x="1" y="97"/>
                    </a:cxn>
                    <a:cxn ang="0">
                      <a:pos x="7" y="103"/>
                    </a:cxn>
                    <a:cxn ang="0">
                      <a:pos x="20" y="105"/>
                    </a:cxn>
                    <a:cxn ang="0">
                      <a:pos x="24" y="102"/>
                    </a:cxn>
                    <a:cxn ang="0">
                      <a:pos x="31" y="105"/>
                    </a:cxn>
                    <a:cxn ang="0">
                      <a:pos x="32" y="103"/>
                    </a:cxn>
                    <a:cxn ang="0">
                      <a:pos x="33" y="100"/>
                    </a:cxn>
                    <a:cxn ang="0">
                      <a:pos x="45" y="96"/>
                    </a:cxn>
                    <a:cxn ang="0">
                      <a:pos x="50" y="97"/>
                    </a:cxn>
                    <a:cxn ang="0">
                      <a:pos x="59" y="105"/>
                    </a:cxn>
                    <a:cxn ang="0">
                      <a:pos x="59" y="106"/>
                    </a:cxn>
                    <a:cxn ang="0">
                      <a:pos x="61" y="100"/>
                    </a:cxn>
                    <a:cxn ang="0">
                      <a:pos x="71" y="88"/>
                    </a:cxn>
                    <a:cxn ang="0">
                      <a:pos x="76" y="76"/>
                    </a:cxn>
                    <a:cxn ang="0">
                      <a:pos x="79" y="74"/>
                    </a:cxn>
                    <a:cxn ang="0">
                      <a:pos x="76" y="72"/>
                    </a:cxn>
                    <a:cxn ang="0">
                      <a:pos x="74" y="72"/>
                    </a:cxn>
                    <a:cxn ang="0">
                      <a:pos x="71" y="69"/>
                    </a:cxn>
                    <a:cxn ang="0">
                      <a:pos x="64" y="70"/>
                    </a:cxn>
                    <a:cxn ang="0">
                      <a:pos x="56" y="69"/>
                    </a:cxn>
                    <a:cxn ang="0">
                      <a:pos x="48" y="72"/>
                    </a:cxn>
                    <a:cxn ang="0">
                      <a:pos x="47" y="74"/>
                    </a:cxn>
                    <a:cxn ang="0">
                      <a:pos x="44" y="75"/>
                    </a:cxn>
                    <a:cxn ang="0">
                      <a:pos x="40" y="74"/>
                    </a:cxn>
                    <a:cxn ang="0">
                      <a:pos x="38" y="70"/>
                    </a:cxn>
                    <a:cxn ang="0">
                      <a:pos x="39" y="69"/>
                    </a:cxn>
                    <a:cxn ang="0">
                      <a:pos x="44" y="70"/>
                    </a:cxn>
                    <a:cxn ang="0">
                      <a:pos x="47" y="70"/>
                    </a:cxn>
                    <a:cxn ang="0">
                      <a:pos x="48" y="67"/>
                    </a:cxn>
                    <a:cxn ang="0">
                      <a:pos x="53" y="59"/>
                    </a:cxn>
                    <a:cxn ang="0">
                      <a:pos x="56" y="57"/>
                    </a:cxn>
                    <a:cxn ang="0">
                      <a:pos x="61" y="57"/>
                    </a:cxn>
                    <a:cxn ang="0">
                      <a:pos x="66" y="51"/>
                    </a:cxn>
                    <a:cxn ang="0">
                      <a:pos x="77" y="48"/>
                    </a:cxn>
                    <a:cxn ang="0">
                      <a:pos x="83" y="45"/>
                    </a:cxn>
                    <a:cxn ang="0">
                      <a:pos x="83" y="38"/>
                    </a:cxn>
                    <a:cxn ang="0">
                      <a:pos x="81" y="22"/>
                    </a:cxn>
                    <a:cxn ang="0">
                      <a:pos x="80" y="20"/>
                    </a:cxn>
                    <a:cxn ang="0">
                      <a:pos x="75" y="16"/>
                    </a:cxn>
                    <a:cxn ang="0">
                      <a:pos x="71" y="9"/>
                    </a:cxn>
                    <a:cxn ang="0">
                      <a:pos x="67" y="5"/>
                    </a:cxn>
                    <a:cxn ang="0">
                      <a:pos x="65" y="0"/>
                    </a:cxn>
                  </a:cxnLst>
                  <a:rect l="0" t="0" r="r" b="b"/>
                  <a:pathLst>
                    <a:path w="83" h="106">
                      <a:moveTo>
                        <a:pt x="65" y="0"/>
                      </a:moveTo>
                      <a:lnTo>
                        <a:pt x="48" y="11"/>
                      </a:lnTo>
                      <a:lnTo>
                        <a:pt x="33" y="19"/>
                      </a:lnTo>
                      <a:lnTo>
                        <a:pt x="28" y="25"/>
                      </a:lnTo>
                      <a:lnTo>
                        <a:pt x="22" y="29"/>
                      </a:lnTo>
                      <a:lnTo>
                        <a:pt x="17" y="51"/>
                      </a:lnTo>
                      <a:lnTo>
                        <a:pt x="15" y="62"/>
                      </a:lnTo>
                      <a:lnTo>
                        <a:pt x="9" y="74"/>
                      </a:lnTo>
                      <a:lnTo>
                        <a:pt x="0" y="85"/>
                      </a:lnTo>
                      <a:lnTo>
                        <a:pt x="0" y="88"/>
                      </a:lnTo>
                      <a:lnTo>
                        <a:pt x="1" y="97"/>
                      </a:lnTo>
                      <a:lnTo>
                        <a:pt x="7" y="103"/>
                      </a:lnTo>
                      <a:lnTo>
                        <a:pt x="20" y="105"/>
                      </a:lnTo>
                      <a:lnTo>
                        <a:pt x="24" y="102"/>
                      </a:lnTo>
                      <a:lnTo>
                        <a:pt x="31" y="105"/>
                      </a:lnTo>
                      <a:lnTo>
                        <a:pt x="32" y="103"/>
                      </a:lnTo>
                      <a:lnTo>
                        <a:pt x="33" y="100"/>
                      </a:lnTo>
                      <a:lnTo>
                        <a:pt x="45" y="96"/>
                      </a:lnTo>
                      <a:lnTo>
                        <a:pt x="50" y="97"/>
                      </a:lnTo>
                      <a:lnTo>
                        <a:pt x="59" y="105"/>
                      </a:lnTo>
                      <a:lnTo>
                        <a:pt x="59" y="106"/>
                      </a:lnTo>
                      <a:lnTo>
                        <a:pt x="61" y="100"/>
                      </a:lnTo>
                      <a:lnTo>
                        <a:pt x="71" y="88"/>
                      </a:lnTo>
                      <a:lnTo>
                        <a:pt x="76" y="76"/>
                      </a:lnTo>
                      <a:lnTo>
                        <a:pt x="79" y="74"/>
                      </a:lnTo>
                      <a:lnTo>
                        <a:pt x="76" y="72"/>
                      </a:lnTo>
                      <a:lnTo>
                        <a:pt x="74" y="72"/>
                      </a:lnTo>
                      <a:lnTo>
                        <a:pt x="71" y="69"/>
                      </a:lnTo>
                      <a:lnTo>
                        <a:pt x="64" y="70"/>
                      </a:lnTo>
                      <a:lnTo>
                        <a:pt x="56" y="69"/>
                      </a:lnTo>
                      <a:lnTo>
                        <a:pt x="48" y="72"/>
                      </a:lnTo>
                      <a:lnTo>
                        <a:pt x="47" y="74"/>
                      </a:lnTo>
                      <a:lnTo>
                        <a:pt x="44" y="75"/>
                      </a:lnTo>
                      <a:lnTo>
                        <a:pt x="40" y="74"/>
                      </a:lnTo>
                      <a:lnTo>
                        <a:pt x="38" y="70"/>
                      </a:lnTo>
                      <a:lnTo>
                        <a:pt x="39" y="69"/>
                      </a:lnTo>
                      <a:lnTo>
                        <a:pt x="44" y="70"/>
                      </a:lnTo>
                      <a:lnTo>
                        <a:pt x="47" y="70"/>
                      </a:lnTo>
                      <a:lnTo>
                        <a:pt x="48" y="67"/>
                      </a:lnTo>
                      <a:lnTo>
                        <a:pt x="53" y="59"/>
                      </a:lnTo>
                      <a:lnTo>
                        <a:pt x="56" y="57"/>
                      </a:lnTo>
                      <a:lnTo>
                        <a:pt x="61" y="57"/>
                      </a:lnTo>
                      <a:lnTo>
                        <a:pt x="66" y="51"/>
                      </a:lnTo>
                      <a:lnTo>
                        <a:pt x="77" y="48"/>
                      </a:lnTo>
                      <a:lnTo>
                        <a:pt x="83" y="45"/>
                      </a:lnTo>
                      <a:lnTo>
                        <a:pt x="83" y="38"/>
                      </a:lnTo>
                      <a:lnTo>
                        <a:pt x="81" y="22"/>
                      </a:lnTo>
                      <a:lnTo>
                        <a:pt x="80" y="20"/>
                      </a:lnTo>
                      <a:lnTo>
                        <a:pt x="75" y="16"/>
                      </a:lnTo>
                      <a:lnTo>
                        <a:pt x="71" y="9"/>
                      </a:lnTo>
                      <a:lnTo>
                        <a:pt x="67" y="5"/>
                      </a:lnTo>
                      <a:lnTo>
                        <a:pt x="6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297" name="Group 364"/>
                <p:cNvGrpSpPr>
                  <a:grpSpLocks noChangeAspect="1"/>
                </p:cNvGrpSpPr>
                <p:nvPr/>
              </p:nvGrpSpPr>
              <p:grpSpPr bwMode="gray">
                <a:xfrm>
                  <a:off x="5141117" y="3280172"/>
                  <a:ext cx="289379" cy="349201"/>
                  <a:chOff x="3548063" y="12700"/>
                  <a:chExt cx="5667375" cy="6838950"/>
                </a:xfrm>
                <a:grpFill/>
              </p:grpSpPr>
              <p:sp>
                <p:nvSpPr>
                  <p:cNvPr id="167" name="Freeform 6"/>
                  <p:cNvSpPr/>
                  <p:nvPr/>
                </p:nvSpPr>
                <p:spPr bwMode="gray">
                  <a:xfrm>
                    <a:off x="4084638" y="3873500"/>
                    <a:ext cx="4257675" cy="2978150"/>
                  </a:xfrm>
                  <a:custGeom>
                    <a:avLst/>
                    <a:gdLst/>
                    <a:ahLst/>
                    <a:cxnLst>
                      <a:cxn ang="0">
                        <a:pos x="48" y="773"/>
                      </a:cxn>
                      <a:cxn ang="0">
                        <a:pos x="161" y="852"/>
                      </a:cxn>
                      <a:cxn ang="0">
                        <a:pos x="327" y="893"/>
                      </a:cxn>
                      <a:cxn ang="0">
                        <a:pos x="367" y="981"/>
                      </a:cxn>
                      <a:cxn ang="0">
                        <a:pos x="535" y="1117"/>
                      </a:cxn>
                      <a:cxn ang="0">
                        <a:pos x="626" y="1220"/>
                      </a:cxn>
                      <a:cxn ang="0">
                        <a:pos x="678" y="1341"/>
                      </a:cxn>
                      <a:cxn ang="0">
                        <a:pos x="854" y="1468"/>
                      </a:cxn>
                      <a:cxn ang="0">
                        <a:pos x="909" y="1581"/>
                      </a:cxn>
                      <a:cxn ang="0">
                        <a:pos x="1000" y="1688"/>
                      </a:cxn>
                      <a:cxn ang="0">
                        <a:pos x="1141" y="1680"/>
                      </a:cxn>
                      <a:cxn ang="0">
                        <a:pos x="1339" y="1660"/>
                      </a:cxn>
                      <a:cxn ang="0">
                        <a:pos x="1531" y="1816"/>
                      </a:cxn>
                      <a:cxn ang="0">
                        <a:pos x="1614" y="1872"/>
                      </a:cxn>
                      <a:cxn ang="0">
                        <a:pos x="1741" y="1860"/>
                      </a:cxn>
                      <a:cxn ang="0">
                        <a:pos x="1850" y="1876"/>
                      </a:cxn>
                      <a:cxn ang="0">
                        <a:pos x="2024" y="1836"/>
                      </a:cxn>
                      <a:cxn ang="0">
                        <a:pos x="2268" y="1775"/>
                      </a:cxn>
                      <a:cxn ang="0">
                        <a:pos x="2420" y="1664"/>
                      </a:cxn>
                      <a:cxn ang="0">
                        <a:pos x="2674" y="1664"/>
                      </a:cxn>
                      <a:cxn ang="0">
                        <a:pos x="2678" y="1511"/>
                      </a:cxn>
                      <a:cxn ang="0">
                        <a:pos x="2523" y="1448"/>
                      </a:cxn>
                      <a:cxn ang="0">
                        <a:pos x="2444" y="1260"/>
                      </a:cxn>
                      <a:cxn ang="0">
                        <a:pos x="2311" y="1137"/>
                      </a:cxn>
                      <a:cxn ang="0">
                        <a:pos x="2248" y="1028"/>
                      </a:cxn>
                      <a:cxn ang="0">
                        <a:pos x="2137" y="1000"/>
                      </a:cxn>
                      <a:cxn ang="0">
                        <a:pos x="2060" y="957"/>
                      </a:cxn>
                      <a:cxn ang="0">
                        <a:pos x="2101" y="852"/>
                      </a:cxn>
                      <a:cxn ang="0">
                        <a:pos x="2272" y="824"/>
                      </a:cxn>
                      <a:cxn ang="0">
                        <a:pos x="2307" y="608"/>
                      </a:cxn>
                      <a:cxn ang="0">
                        <a:pos x="2284" y="481"/>
                      </a:cxn>
                      <a:cxn ang="0">
                        <a:pos x="2115" y="123"/>
                      </a:cxn>
                      <a:cxn ang="0">
                        <a:pos x="2020" y="60"/>
                      </a:cxn>
                      <a:cxn ang="0">
                        <a:pos x="1947" y="254"/>
                      </a:cxn>
                      <a:cxn ang="0">
                        <a:pos x="1713" y="551"/>
                      </a:cxn>
                      <a:cxn ang="0">
                        <a:pos x="1412" y="428"/>
                      </a:cxn>
                      <a:cxn ang="0">
                        <a:pos x="1222" y="561"/>
                      </a:cxn>
                      <a:cxn ang="0">
                        <a:pos x="965" y="586"/>
                      </a:cxn>
                      <a:cxn ang="0">
                        <a:pos x="632" y="598"/>
                      </a:cxn>
                      <a:cxn ang="0">
                        <a:pos x="521" y="408"/>
                      </a:cxn>
                      <a:cxn ang="0">
                        <a:pos x="299" y="555"/>
                      </a:cxn>
                      <a:cxn ang="0">
                        <a:pos x="18" y="583"/>
                      </a:cxn>
                    </a:cxnLst>
                    <a:rect l="0" t="0" r="r" b="b"/>
                    <a:pathLst>
                      <a:path w="2682" h="1876">
                        <a:moveTo>
                          <a:pt x="0" y="682"/>
                        </a:moveTo>
                        <a:lnTo>
                          <a:pt x="8" y="733"/>
                        </a:lnTo>
                        <a:lnTo>
                          <a:pt x="48" y="773"/>
                        </a:lnTo>
                        <a:lnTo>
                          <a:pt x="92" y="777"/>
                        </a:lnTo>
                        <a:lnTo>
                          <a:pt x="143" y="792"/>
                        </a:lnTo>
                        <a:lnTo>
                          <a:pt x="161" y="852"/>
                        </a:lnTo>
                        <a:lnTo>
                          <a:pt x="204" y="866"/>
                        </a:lnTo>
                        <a:lnTo>
                          <a:pt x="296" y="866"/>
                        </a:lnTo>
                        <a:lnTo>
                          <a:pt x="327" y="893"/>
                        </a:lnTo>
                        <a:lnTo>
                          <a:pt x="367" y="921"/>
                        </a:lnTo>
                        <a:lnTo>
                          <a:pt x="371" y="941"/>
                        </a:lnTo>
                        <a:lnTo>
                          <a:pt x="367" y="981"/>
                        </a:lnTo>
                        <a:lnTo>
                          <a:pt x="391" y="1024"/>
                        </a:lnTo>
                        <a:lnTo>
                          <a:pt x="466" y="1072"/>
                        </a:lnTo>
                        <a:lnTo>
                          <a:pt x="535" y="1117"/>
                        </a:lnTo>
                        <a:lnTo>
                          <a:pt x="563" y="1157"/>
                        </a:lnTo>
                        <a:lnTo>
                          <a:pt x="606" y="1181"/>
                        </a:lnTo>
                        <a:lnTo>
                          <a:pt x="626" y="1220"/>
                        </a:lnTo>
                        <a:lnTo>
                          <a:pt x="642" y="1264"/>
                        </a:lnTo>
                        <a:lnTo>
                          <a:pt x="670" y="1300"/>
                        </a:lnTo>
                        <a:lnTo>
                          <a:pt x="678" y="1341"/>
                        </a:lnTo>
                        <a:lnTo>
                          <a:pt x="713" y="1353"/>
                        </a:lnTo>
                        <a:lnTo>
                          <a:pt x="830" y="1432"/>
                        </a:lnTo>
                        <a:lnTo>
                          <a:pt x="854" y="1468"/>
                        </a:lnTo>
                        <a:lnTo>
                          <a:pt x="858" y="1511"/>
                        </a:lnTo>
                        <a:lnTo>
                          <a:pt x="882" y="1539"/>
                        </a:lnTo>
                        <a:lnTo>
                          <a:pt x="909" y="1581"/>
                        </a:lnTo>
                        <a:lnTo>
                          <a:pt x="957" y="1616"/>
                        </a:lnTo>
                        <a:lnTo>
                          <a:pt x="981" y="1648"/>
                        </a:lnTo>
                        <a:lnTo>
                          <a:pt x="1000" y="1688"/>
                        </a:lnTo>
                        <a:lnTo>
                          <a:pt x="1092" y="1723"/>
                        </a:lnTo>
                        <a:lnTo>
                          <a:pt x="1115" y="1712"/>
                        </a:lnTo>
                        <a:lnTo>
                          <a:pt x="1141" y="1680"/>
                        </a:lnTo>
                        <a:lnTo>
                          <a:pt x="1248" y="1704"/>
                        </a:lnTo>
                        <a:lnTo>
                          <a:pt x="1292" y="1700"/>
                        </a:lnTo>
                        <a:lnTo>
                          <a:pt x="1339" y="1660"/>
                        </a:lnTo>
                        <a:lnTo>
                          <a:pt x="1383" y="1684"/>
                        </a:lnTo>
                        <a:lnTo>
                          <a:pt x="1476" y="1787"/>
                        </a:lnTo>
                        <a:lnTo>
                          <a:pt x="1531" y="1816"/>
                        </a:lnTo>
                        <a:lnTo>
                          <a:pt x="1567" y="1852"/>
                        </a:lnTo>
                        <a:lnTo>
                          <a:pt x="1591" y="1872"/>
                        </a:lnTo>
                        <a:lnTo>
                          <a:pt x="1614" y="1872"/>
                        </a:lnTo>
                        <a:lnTo>
                          <a:pt x="1642" y="1852"/>
                        </a:lnTo>
                        <a:lnTo>
                          <a:pt x="1697" y="1848"/>
                        </a:lnTo>
                        <a:lnTo>
                          <a:pt x="1741" y="1860"/>
                        </a:lnTo>
                        <a:lnTo>
                          <a:pt x="1779" y="1852"/>
                        </a:lnTo>
                        <a:lnTo>
                          <a:pt x="1826" y="1848"/>
                        </a:lnTo>
                        <a:lnTo>
                          <a:pt x="1850" y="1876"/>
                        </a:lnTo>
                        <a:lnTo>
                          <a:pt x="1917" y="1860"/>
                        </a:lnTo>
                        <a:lnTo>
                          <a:pt x="1973" y="1856"/>
                        </a:lnTo>
                        <a:lnTo>
                          <a:pt x="2024" y="1836"/>
                        </a:lnTo>
                        <a:lnTo>
                          <a:pt x="2086" y="1844"/>
                        </a:lnTo>
                        <a:lnTo>
                          <a:pt x="2161" y="1844"/>
                        </a:lnTo>
                        <a:lnTo>
                          <a:pt x="2268" y="1775"/>
                        </a:lnTo>
                        <a:lnTo>
                          <a:pt x="2331" y="1700"/>
                        </a:lnTo>
                        <a:lnTo>
                          <a:pt x="2379" y="1668"/>
                        </a:lnTo>
                        <a:lnTo>
                          <a:pt x="2420" y="1664"/>
                        </a:lnTo>
                        <a:lnTo>
                          <a:pt x="2539" y="1676"/>
                        </a:lnTo>
                        <a:lnTo>
                          <a:pt x="2591" y="1676"/>
                        </a:lnTo>
                        <a:lnTo>
                          <a:pt x="2674" y="1664"/>
                        </a:lnTo>
                        <a:lnTo>
                          <a:pt x="2678" y="1577"/>
                        </a:lnTo>
                        <a:lnTo>
                          <a:pt x="2682" y="1539"/>
                        </a:lnTo>
                        <a:lnTo>
                          <a:pt x="2678" y="1511"/>
                        </a:lnTo>
                        <a:lnTo>
                          <a:pt x="2650" y="1492"/>
                        </a:lnTo>
                        <a:lnTo>
                          <a:pt x="2555" y="1472"/>
                        </a:lnTo>
                        <a:lnTo>
                          <a:pt x="2523" y="1448"/>
                        </a:lnTo>
                        <a:lnTo>
                          <a:pt x="2503" y="1412"/>
                        </a:lnTo>
                        <a:lnTo>
                          <a:pt x="2464" y="1307"/>
                        </a:lnTo>
                        <a:lnTo>
                          <a:pt x="2444" y="1260"/>
                        </a:lnTo>
                        <a:lnTo>
                          <a:pt x="2424" y="1220"/>
                        </a:lnTo>
                        <a:lnTo>
                          <a:pt x="2339" y="1169"/>
                        </a:lnTo>
                        <a:lnTo>
                          <a:pt x="2311" y="1137"/>
                        </a:lnTo>
                        <a:lnTo>
                          <a:pt x="2288" y="1105"/>
                        </a:lnTo>
                        <a:lnTo>
                          <a:pt x="2280" y="1068"/>
                        </a:lnTo>
                        <a:lnTo>
                          <a:pt x="2248" y="1028"/>
                        </a:lnTo>
                        <a:lnTo>
                          <a:pt x="2212" y="1008"/>
                        </a:lnTo>
                        <a:lnTo>
                          <a:pt x="2169" y="993"/>
                        </a:lnTo>
                        <a:lnTo>
                          <a:pt x="2137" y="1000"/>
                        </a:lnTo>
                        <a:lnTo>
                          <a:pt x="2105" y="973"/>
                        </a:lnTo>
                        <a:lnTo>
                          <a:pt x="2082" y="973"/>
                        </a:lnTo>
                        <a:lnTo>
                          <a:pt x="2060" y="957"/>
                        </a:lnTo>
                        <a:lnTo>
                          <a:pt x="2078" y="925"/>
                        </a:lnTo>
                        <a:lnTo>
                          <a:pt x="2101" y="905"/>
                        </a:lnTo>
                        <a:lnTo>
                          <a:pt x="2101" y="852"/>
                        </a:lnTo>
                        <a:lnTo>
                          <a:pt x="2141" y="836"/>
                        </a:lnTo>
                        <a:lnTo>
                          <a:pt x="2228" y="844"/>
                        </a:lnTo>
                        <a:lnTo>
                          <a:pt x="2272" y="824"/>
                        </a:lnTo>
                        <a:lnTo>
                          <a:pt x="2299" y="800"/>
                        </a:lnTo>
                        <a:lnTo>
                          <a:pt x="2307" y="741"/>
                        </a:lnTo>
                        <a:lnTo>
                          <a:pt x="2307" y="608"/>
                        </a:lnTo>
                        <a:lnTo>
                          <a:pt x="2295" y="608"/>
                        </a:lnTo>
                        <a:lnTo>
                          <a:pt x="2264" y="608"/>
                        </a:lnTo>
                        <a:lnTo>
                          <a:pt x="2284" y="481"/>
                        </a:lnTo>
                        <a:lnTo>
                          <a:pt x="2204" y="371"/>
                        </a:lnTo>
                        <a:lnTo>
                          <a:pt x="2131" y="329"/>
                        </a:lnTo>
                        <a:lnTo>
                          <a:pt x="2115" y="123"/>
                        </a:lnTo>
                        <a:lnTo>
                          <a:pt x="2137" y="16"/>
                        </a:lnTo>
                        <a:lnTo>
                          <a:pt x="2026" y="0"/>
                        </a:lnTo>
                        <a:lnTo>
                          <a:pt x="2020" y="60"/>
                        </a:lnTo>
                        <a:lnTo>
                          <a:pt x="1899" y="79"/>
                        </a:lnTo>
                        <a:lnTo>
                          <a:pt x="1947" y="139"/>
                        </a:lnTo>
                        <a:lnTo>
                          <a:pt x="1947" y="254"/>
                        </a:lnTo>
                        <a:lnTo>
                          <a:pt x="1957" y="285"/>
                        </a:lnTo>
                        <a:lnTo>
                          <a:pt x="1862" y="345"/>
                        </a:lnTo>
                        <a:lnTo>
                          <a:pt x="1713" y="551"/>
                        </a:lnTo>
                        <a:lnTo>
                          <a:pt x="1630" y="571"/>
                        </a:lnTo>
                        <a:lnTo>
                          <a:pt x="1567" y="513"/>
                        </a:lnTo>
                        <a:lnTo>
                          <a:pt x="1412" y="428"/>
                        </a:lnTo>
                        <a:lnTo>
                          <a:pt x="1329" y="466"/>
                        </a:lnTo>
                        <a:lnTo>
                          <a:pt x="1333" y="555"/>
                        </a:lnTo>
                        <a:lnTo>
                          <a:pt x="1222" y="561"/>
                        </a:lnTo>
                        <a:lnTo>
                          <a:pt x="1159" y="630"/>
                        </a:lnTo>
                        <a:lnTo>
                          <a:pt x="1006" y="630"/>
                        </a:lnTo>
                        <a:lnTo>
                          <a:pt x="965" y="586"/>
                        </a:lnTo>
                        <a:lnTo>
                          <a:pt x="795" y="583"/>
                        </a:lnTo>
                        <a:lnTo>
                          <a:pt x="715" y="624"/>
                        </a:lnTo>
                        <a:lnTo>
                          <a:pt x="632" y="598"/>
                        </a:lnTo>
                        <a:lnTo>
                          <a:pt x="610" y="519"/>
                        </a:lnTo>
                        <a:lnTo>
                          <a:pt x="547" y="472"/>
                        </a:lnTo>
                        <a:lnTo>
                          <a:pt x="521" y="408"/>
                        </a:lnTo>
                        <a:lnTo>
                          <a:pt x="357" y="444"/>
                        </a:lnTo>
                        <a:lnTo>
                          <a:pt x="367" y="497"/>
                        </a:lnTo>
                        <a:lnTo>
                          <a:pt x="299" y="555"/>
                        </a:lnTo>
                        <a:lnTo>
                          <a:pt x="204" y="535"/>
                        </a:lnTo>
                        <a:lnTo>
                          <a:pt x="125" y="577"/>
                        </a:lnTo>
                        <a:lnTo>
                          <a:pt x="18" y="583"/>
                        </a:lnTo>
                        <a:lnTo>
                          <a:pt x="8" y="620"/>
                        </a:lnTo>
                        <a:lnTo>
                          <a:pt x="0" y="682"/>
                        </a:lnTo>
                        <a:close/>
                      </a:path>
                    </a:pathLst>
                  </a:custGeom>
                  <a:grpFill/>
                  <a:ln w="6350" cap="flat" cmpd="sng">
                    <a:solidFill>
                      <a:schemeClr val="bg1"/>
                    </a:solidFill>
                    <a:prstDash val="solid"/>
                    <a:round/>
                    <a:headEnd type="none" w="med" len="med"/>
                    <a:tailEnd type="none" w="med" len="med"/>
                  </a:ln>
                  <a:effectLst/>
                </p:spPr>
                <p:txBody>
                  <a:bodyPr/>
                  <a:lstStyle/>
                  <a:p>
                    <a:endParaRPr lang="en-GB" dirty="0"/>
                  </a:p>
                </p:txBody>
              </p:sp>
              <p:sp>
                <p:nvSpPr>
                  <p:cNvPr id="168" name="Freeform 9"/>
                  <p:cNvSpPr/>
                  <p:nvPr/>
                </p:nvSpPr>
                <p:spPr bwMode="gray">
                  <a:xfrm>
                    <a:off x="3548063" y="12700"/>
                    <a:ext cx="5667375" cy="4860925"/>
                  </a:xfrm>
                  <a:custGeom>
                    <a:avLst/>
                    <a:gdLst/>
                    <a:ahLst/>
                    <a:cxnLst>
                      <a:cxn ang="0">
                        <a:pos x="158" y="2581"/>
                      </a:cxn>
                      <a:cxn ang="0">
                        <a:pos x="200" y="2618"/>
                      </a:cxn>
                      <a:cxn ang="0">
                        <a:pos x="178" y="2702"/>
                      </a:cxn>
                      <a:cxn ang="0">
                        <a:pos x="346" y="2917"/>
                      </a:cxn>
                      <a:cxn ang="0">
                        <a:pos x="463" y="3009"/>
                      </a:cxn>
                      <a:cxn ang="0">
                        <a:pos x="705" y="2929"/>
                      </a:cxn>
                      <a:cxn ang="0">
                        <a:pos x="885" y="2904"/>
                      </a:cxn>
                      <a:cxn ang="0">
                        <a:pos x="1053" y="3056"/>
                      </a:cxn>
                      <a:cxn ang="0">
                        <a:pos x="1344" y="3062"/>
                      </a:cxn>
                      <a:cxn ang="0">
                        <a:pos x="1671" y="2987"/>
                      </a:cxn>
                      <a:cxn ang="0">
                        <a:pos x="1905" y="2945"/>
                      </a:cxn>
                      <a:cxn ang="0">
                        <a:pos x="2200" y="2777"/>
                      </a:cxn>
                      <a:cxn ang="0">
                        <a:pos x="2285" y="2571"/>
                      </a:cxn>
                      <a:cxn ang="0">
                        <a:pos x="2364" y="2432"/>
                      </a:cxn>
                      <a:cxn ang="0">
                        <a:pos x="2469" y="2761"/>
                      </a:cxn>
                      <a:cxn ang="0">
                        <a:pos x="2602" y="3040"/>
                      </a:cxn>
                      <a:cxn ang="0">
                        <a:pos x="2645" y="2997"/>
                      </a:cxn>
                      <a:cxn ang="0">
                        <a:pos x="2661" y="2866"/>
                      </a:cxn>
                      <a:cxn ang="0">
                        <a:pos x="2689" y="2805"/>
                      </a:cxn>
                      <a:cxn ang="0">
                        <a:pos x="2786" y="2737"/>
                      </a:cxn>
                      <a:cxn ang="0">
                        <a:pos x="2845" y="2557"/>
                      </a:cxn>
                      <a:cxn ang="0">
                        <a:pos x="3053" y="2317"/>
                      </a:cxn>
                      <a:cxn ang="0">
                        <a:pos x="3152" y="1998"/>
                      </a:cxn>
                      <a:cxn ang="0">
                        <a:pos x="3156" y="1790"/>
                      </a:cxn>
                      <a:cxn ang="0">
                        <a:pos x="3231" y="1519"/>
                      </a:cxn>
                      <a:cxn ang="0">
                        <a:pos x="3263" y="1371"/>
                      </a:cxn>
                      <a:cxn ang="0">
                        <a:pos x="3368" y="1319"/>
                      </a:cxn>
                      <a:cxn ang="0">
                        <a:pos x="3534" y="1244"/>
                      </a:cxn>
                      <a:cxn ang="0">
                        <a:pos x="3558" y="1115"/>
                      </a:cxn>
                      <a:cxn ang="0">
                        <a:pos x="3507" y="1107"/>
                      </a:cxn>
                      <a:cxn ang="0">
                        <a:pos x="3435" y="1032"/>
                      </a:cxn>
                      <a:cxn ang="0">
                        <a:pos x="3334" y="960"/>
                      </a:cxn>
                      <a:cxn ang="0">
                        <a:pos x="3295" y="616"/>
                      </a:cxn>
                      <a:cxn ang="0">
                        <a:pos x="3291" y="436"/>
                      </a:cxn>
                      <a:cxn ang="0">
                        <a:pos x="3224" y="255"/>
                      </a:cxn>
                      <a:cxn ang="0">
                        <a:pos x="3097" y="121"/>
                      </a:cxn>
                      <a:cxn ang="0">
                        <a:pos x="2948" y="0"/>
                      </a:cxn>
                      <a:cxn ang="0">
                        <a:pos x="2758" y="180"/>
                      </a:cxn>
                      <a:cxn ang="0">
                        <a:pos x="2507" y="313"/>
                      </a:cxn>
                      <a:cxn ang="0">
                        <a:pos x="2075" y="212"/>
                      </a:cxn>
                      <a:cxn ang="0">
                        <a:pos x="2043" y="208"/>
                      </a:cxn>
                      <a:cxn ang="0">
                        <a:pos x="1697" y="255"/>
                      </a:cxn>
                      <a:cxn ang="0">
                        <a:pos x="1083" y="255"/>
                      </a:cxn>
                      <a:cxn ang="0">
                        <a:pos x="669" y="463"/>
                      </a:cxn>
                      <a:cxn ang="0">
                        <a:pos x="465" y="824"/>
                      </a:cxn>
                      <a:cxn ang="0">
                        <a:pos x="465" y="1472"/>
                      </a:cxn>
                      <a:cxn ang="0">
                        <a:pos x="319" y="1668"/>
                      </a:cxn>
                      <a:cxn ang="0">
                        <a:pos x="232" y="1683"/>
                      </a:cxn>
                      <a:cxn ang="0">
                        <a:pos x="200" y="1806"/>
                      </a:cxn>
                      <a:cxn ang="0">
                        <a:pos x="91" y="1994"/>
                      </a:cxn>
                      <a:cxn ang="0">
                        <a:pos x="87" y="2050"/>
                      </a:cxn>
                      <a:cxn ang="0">
                        <a:pos x="36" y="2125"/>
                      </a:cxn>
                      <a:cxn ang="0">
                        <a:pos x="4" y="2258"/>
                      </a:cxn>
                      <a:cxn ang="0">
                        <a:pos x="12" y="2341"/>
                      </a:cxn>
                      <a:cxn ang="0">
                        <a:pos x="91" y="2383"/>
                      </a:cxn>
                    </a:cxnLst>
                    <a:rect l="0" t="0" r="r" b="b"/>
                    <a:pathLst>
                      <a:path w="3570" h="3062">
                        <a:moveTo>
                          <a:pt x="91" y="2383"/>
                        </a:moveTo>
                        <a:lnTo>
                          <a:pt x="111" y="2446"/>
                        </a:lnTo>
                        <a:lnTo>
                          <a:pt x="158" y="2581"/>
                        </a:lnTo>
                        <a:lnTo>
                          <a:pt x="162" y="2589"/>
                        </a:lnTo>
                        <a:lnTo>
                          <a:pt x="188" y="2599"/>
                        </a:lnTo>
                        <a:lnTo>
                          <a:pt x="200" y="2618"/>
                        </a:lnTo>
                        <a:lnTo>
                          <a:pt x="212" y="2654"/>
                        </a:lnTo>
                        <a:lnTo>
                          <a:pt x="212" y="2686"/>
                        </a:lnTo>
                        <a:lnTo>
                          <a:pt x="178" y="2702"/>
                        </a:lnTo>
                        <a:lnTo>
                          <a:pt x="216" y="2761"/>
                        </a:lnTo>
                        <a:lnTo>
                          <a:pt x="283" y="2834"/>
                        </a:lnTo>
                        <a:lnTo>
                          <a:pt x="346" y="2917"/>
                        </a:lnTo>
                        <a:lnTo>
                          <a:pt x="366" y="2981"/>
                        </a:lnTo>
                        <a:lnTo>
                          <a:pt x="356" y="3015"/>
                        </a:lnTo>
                        <a:lnTo>
                          <a:pt x="463" y="3009"/>
                        </a:lnTo>
                        <a:lnTo>
                          <a:pt x="542" y="2967"/>
                        </a:lnTo>
                        <a:lnTo>
                          <a:pt x="637" y="2987"/>
                        </a:lnTo>
                        <a:lnTo>
                          <a:pt x="705" y="2929"/>
                        </a:lnTo>
                        <a:lnTo>
                          <a:pt x="695" y="2876"/>
                        </a:lnTo>
                        <a:lnTo>
                          <a:pt x="859" y="2840"/>
                        </a:lnTo>
                        <a:lnTo>
                          <a:pt x="885" y="2904"/>
                        </a:lnTo>
                        <a:lnTo>
                          <a:pt x="948" y="2951"/>
                        </a:lnTo>
                        <a:lnTo>
                          <a:pt x="970" y="3030"/>
                        </a:lnTo>
                        <a:lnTo>
                          <a:pt x="1053" y="3056"/>
                        </a:lnTo>
                        <a:lnTo>
                          <a:pt x="1133" y="3015"/>
                        </a:lnTo>
                        <a:lnTo>
                          <a:pt x="1303" y="3018"/>
                        </a:lnTo>
                        <a:lnTo>
                          <a:pt x="1344" y="3062"/>
                        </a:lnTo>
                        <a:lnTo>
                          <a:pt x="1497" y="3062"/>
                        </a:lnTo>
                        <a:lnTo>
                          <a:pt x="1560" y="2993"/>
                        </a:lnTo>
                        <a:lnTo>
                          <a:pt x="1671" y="2987"/>
                        </a:lnTo>
                        <a:lnTo>
                          <a:pt x="1667" y="2898"/>
                        </a:lnTo>
                        <a:lnTo>
                          <a:pt x="1750" y="2860"/>
                        </a:lnTo>
                        <a:lnTo>
                          <a:pt x="1905" y="2945"/>
                        </a:lnTo>
                        <a:lnTo>
                          <a:pt x="1968" y="3003"/>
                        </a:lnTo>
                        <a:lnTo>
                          <a:pt x="2051" y="2983"/>
                        </a:lnTo>
                        <a:lnTo>
                          <a:pt x="2200" y="2777"/>
                        </a:lnTo>
                        <a:lnTo>
                          <a:pt x="2295" y="2717"/>
                        </a:lnTo>
                        <a:lnTo>
                          <a:pt x="2285" y="2686"/>
                        </a:lnTo>
                        <a:lnTo>
                          <a:pt x="2285" y="2571"/>
                        </a:lnTo>
                        <a:lnTo>
                          <a:pt x="2237" y="2511"/>
                        </a:lnTo>
                        <a:lnTo>
                          <a:pt x="2358" y="2492"/>
                        </a:lnTo>
                        <a:lnTo>
                          <a:pt x="2364" y="2432"/>
                        </a:lnTo>
                        <a:lnTo>
                          <a:pt x="2475" y="2448"/>
                        </a:lnTo>
                        <a:lnTo>
                          <a:pt x="2453" y="2555"/>
                        </a:lnTo>
                        <a:lnTo>
                          <a:pt x="2469" y="2761"/>
                        </a:lnTo>
                        <a:lnTo>
                          <a:pt x="2542" y="2803"/>
                        </a:lnTo>
                        <a:lnTo>
                          <a:pt x="2622" y="2913"/>
                        </a:lnTo>
                        <a:lnTo>
                          <a:pt x="2602" y="3040"/>
                        </a:lnTo>
                        <a:lnTo>
                          <a:pt x="2633" y="3040"/>
                        </a:lnTo>
                        <a:lnTo>
                          <a:pt x="2645" y="3040"/>
                        </a:lnTo>
                        <a:lnTo>
                          <a:pt x="2645" y="2997"/>
                        </a:lnTo>
                        <a:lnTo>
                          <a:pt x="2661" y="2933"/>
                        </a:lnTo>
                        <a:lnTo>
                          <a:pt x="2669" y="2890"/>
                        </a:lnTo>
                        <a:lnTo>
                          <a:pt x="2661" y="2866"/>
                        </a:lnTo>
                        <a:lnTo>
                          <a:pt x="2661" y="2822"/>
                        </a:lnTo>
                        <a:lnTo>
                          <a:pt x="2677" y="2830"/>
                        </a:lnTo>
                        <a:lnTo>
                          <a:pt x="2689" y="2805"/>
                        </a:lnTo>
                        <a:lnTo>
                          <a:pt x="2717" y="2757"/>
                        </a:lnTo>
                        <a:lnTo>
                          <a:pt x="2742" y="2737"/>
                        </a:lnTo>
                        <a:lnTo>
                          <a:pt x="2786" y="2737"/>
                        </a:lnTo>
                        <a:lnTo>
                          <a:pt x="2806" y="2717"/>
                        </a:lnTo>
                        <a:lnTo>
                          <a:pt x="2826" y="2610"/>
                        </a:lnTo>
                        <a:lnTo>
                          <a:pt x="2845" y="2557"/>
                        </a:lnTo>
                        <a:lnTo>
                          <a:pt x="2984" y="2363"/>
                        </a:lnTo>
                        <a:lnTo>
                          <a:pt x="3020" y="2325"/>
                        </a:lnTo>
                        <a:lnTo>
                          <a:pt x="3053" y="2317"/>
                        </a:lnTo>
                        <a:lnTo>
                          <a:pt x="3081" y="2286"/>
                        </a:lnTo>
                        <a:lnTo>
                          <a:pt x="3152" y="2062"/>
                        </a:lnTo>
                        <a:lnTo>
                          <a:pt x="3152" y="1998"/>
                        </a:lnTo>
                        <a:lnTo>
                          <a:pt x="3140" y="1935"/>
                        </a:lnTo>
                        <a:lnTo>
                          <a:pt x="3140" y="1858"/>
                        </a:lnTo>
                        <a:lnTo>
                          <a:pt x="3156" y="1790"/>
                        </a:lnTo>
                        <a:lnTo>
                          <a:pt x="3184" y="1735"/>
                        </a:lnTo>
                        <a:lnTo>
                          <a:pt x="3220" y="1602"/>
                        </a:lnTo>
                        <a:lnTo>
                          <a:pt x="3231" y="1519"/>
                        </a:lnTo>
                        <a:lnTo>
                          <a:pt x="3231" y="1487"/>
                        </a:lnTo>
                        <a:lnTo>
                          <a:pt x="3247" y="1406"/>
                        </a:lnTo>
                        <a:lnTo>
                          <a:pt x="3263" y="1371"/>
                        </a:lnTo>
                        <a:lnTo>
                          <a:pt x="3315" y="1367"/>
                        </a:lnTo>
                        <a:lnTo>
                          <a:pt x="3350" y="1347"/>
                        </a:lnTo>
                        <a:lnTo>
                          <a:pt x="3368" y="1319"/>
                        </a:lnTo>
                        <a:lnTo>
                          <a:pt x="3451" y="1279"/>
                        </a:lnTo>
                        <a:lnTo>
                          <a:pt x="3483" y="1268"/>
                        </a:lnTo>
                        <a:lnTo>
                          <a:pt x="3534" y="1244"/>
                        </a:lnTo>
                        <a:lnTo>
                          <a:pt x="3562" y="1186"/>
                        </a:lnTo>
                        <a:lnTo>
                          <a:pt x="3570" y="1151"/>
                        </a:lnTo>
                        <a:lnTo>
                          <a:pt x="3558" y="1115"/>
                        </a:lnTo>
                        <a:lnTo>
                          <a:pt x="3538" y="1115"/>
                        </a:lnTo>
                        <a:lnTo>
                          <a:pt x="3527" y="1099"/>
                        </a:lnTo>
                        <a:lnTo>
                          <a:pt x="3507" y="1107"/>
                        </a:lnTo>
                        <a:lnTo>
                          <a:pt x="3491" y="1060"/>
                        </a:lnTo>
                        <a:lnTo>
                          <a:pt x="3463" y="1036"/>
                        </a:lnTo>
                        <a:lnTo>
                          <a:pt x="3435" y="1032"/>
                        </a:lnTo>
                        <a:lnTo>
                          <a:pt x="3376" y="1008"/>
                        </a:lnTo>
                        <a:lnTo>
                          <a:pt x="3354" y="988"/>
                        </a:lnTo>
                        <a:lnTo>
                          <a:pt x="3334" y="960"/>
                        </a:lnTo>
                        <a:lnTo>
                          <a:pt x="3307" y="840"/>
                        </a:lnTo>
                        <a:lnTo>
                          <a:pt x="3295" y="749"/>
                        </a:lnTo>
                        <a:lnTo>
                          <a:pt x="3295" y="616"/>
                        </a:lnTo>
                        <a:lnTo>
                          <a:pt x="3291" y="459"/>
                        </a:lnTo>
                        <a:lnTo>
                          <a:pt x="3303" y="463"/>
                        </a:lnTo>
                        <a:lnTo>
                          <a:pt x="3291" y="436"/>
                        </a:lnTo>
                        <a:lnTo>
                          <a:pt x="3231" y="368"/>
                        </a:lnTo>
                        <a:lnTo>
                          <a:pt x="3228" y="317"/>
                        </a:lnTo>
                        <a:lnTo>
                          <a:pt x="3224" y="255"/>
                        </a:lnTo>
                        <a:lnTo>
                          <a:pt x="3180" y="192"/>
                        </a:lnTo>
                        <a:lnTo>
                          <a:pt x="3140" y="172"/>
                        </a:lnTo>
                        <a:lnTo>
                          <a:pt x="3097" y="121"/>
                        </a:lnTo>
                        <a:lnTo>
                          <a:pt x="3053" y="97"/>
                        </a:lnTo>
                        <a:lnTo>
                          <a:pt x="2996" y="73"/>
                        </a:lnTo>
                        <a:lnTo>
                          <a:pt x="2948" y="0"/>
                        </a:lnTo>
                        <a:lnTo>
                          <a:pt x="2861" y="77"/>
                        </a:lnTo>
                        <a:lnTo>
                          <a:pt x="2806" y="57"/>
                        </a:lnTo>
                        <a:lnTo>
                          <a:pt x="2758" y="180"/>
                        </a:lnTo>
                        <a:lnTo>
                          <a:pt x="2645" y="208"/>
                        </a:lnTo>
                        <a:lnTo>
                          <a:pt x="2614" y="305"/>
                        </a:lnTo>
                        <a:lnTo>
                          <a:pt x="2507" y="313"/>
                        </a:lnTo>
                        <a:lnTo>
                          <a:pt x="2435" y="261"/>
                        </a:lnTo>
                        <a:lnTo>
                          <a:pt x="2055" y="255"/>
                        </a:lnTo>
                        <a:lnTo>
                          <a:pt x="2075" y="212"/>
                        </a:lnTo>
                        <a:lnTo>
                          <a:pt x="2063" y="212"/>
                        </a:lnTo>
                        <a:lnTo>
                          <a:pt x="2055" y="208"/>
                        </a:lnTo>
                        <a:lnTo>
                          <a:pt x="2043" y="208"/>
                        </a:lnTo>
                        <a:lnTo>
                          <a:pt x="2016" y="255"/>
                        </a:lnTo>
                        <a:lnTo>
                          <a:pt x="1905" y="255"/>
                        </a:lnTo>
                        <a:lnTo>
                          <a:pt x="1697" y="255"/>
                        </a:lnTo>
                        <a:lnTo>
                          <a:pt x="1491" y="255"/>
                        </a:lnTo>
                        <a:lnTo>
                          <a:pt x="1283" y="255"/>
                        </a:lnTo>
                        <a:lnTo>
                          <a:pt x="1083" y="255"/>
                        </a:lnTo>
                        <a:lnTo>
                          <a:pt x="877" y="255"/>
                        </a:lnTo>
                        <a:lnTo>
                          <a:pt x="669" y="255"/>
                        </a:lnTo>
                        <a:lnTo>
                          <a:pt x="669" y="463"/>
                        </a:lnTo>
                        <a:lnTo>
                          <a:pt x="669" y="695"/>
                        </a:lnTo>
                        <a:lnTo>
                          <a:pt x="465" y="695"/>
                        </a:lnTo>
                        <a:lnTo>
                          <a:pt x="465" y="824"/>
                        </a:lnTo>
                        <a:lnTo>
                          <a:pt x="465" y="1044"/>
                        </a:lnTo>
                        <a:lnTo>
                          <a:pt x="465" y="1256"/>
                        </a:lnTo>
                        <a:lnTo>
                          <a:pt x="465" y="1472"/>
                        </a:lnTo>
                        <a:lnTo>
                          <a:pt x="457" y="1664"/>
                        </a:lnTo>
                        <a:lnTo>
                          <a:pt x="434" y="1668"/>
                        </a:lnTo>
                        <a:lnTo>
                          <a:pt x="319" y="1668"/>
                        </a:lnTo>
                        <a:lnTo>
                          <a:pt x="283" y="1672"/>
                        </a:lnTo>
                        <a:lnTo>
                          <a:pt x="236" y="1679"/>
                        </a:lnTo>
                        <a:lnTo>
                          <a:pt x="232" y="1683"/>
                        </a:lnTo>
                        <a:lnTo>
                          <a:pt x="220" y="1719"/>
                        </a:lnTo>
                        <a:lnTo>
                          <a:pt x="216" y="1763"/>
                        </a:lnTo>
                        <a:lnTo>
                          <a:pt x="200" y="1806"/>
                        </a:lnTo>
                        <a:lnTo>
                          <a:pt x="154" y="1874"/>
                        </a:lnTo>
                        <a:lnTo>
                          <a:pt x="91" y="1943"/>
                        </a:lnTo>
                        <a:lnTo>
                          <a:pt x="91" y="1994"/>
                        </a:lnTo>
                        <a:lnTo>
                          <a:pt x="95" y="2026"/>
                        </a:lnTo>
                        <a:lnTo>
                          <a:pt x="91" y="2046"/>
                        </a:lnTo>
                        <a:lnTo>
                          <a:pt x="87" y="2050"/>
                        </a:lnTo>
                        <a:lnTo>
                          <a:pt x="55" y="2070"/>
                        </a:lnTo>
                        <a:lnTo>
                          <a:pt x="43" y="2086"/>
                        </a:lnTo>
                        <a:lnTo>
                          <a:pt x="36" y="2125"/>
                        </a:lnTo>
                        <a:lnTo>
                          <a:pt x="36" y="2179"/>
                        </a:lnTo>
                        <a:lnTo>
                          <a:pt x="28" y="2214"/>
                        </a:lnTo>
                        <a:lnTo>
                          <a:pt x="4" y="2258"/>
                        </a:lnTo>
                        <a:lnTo>
                          <a:pt x="0" y="2278"/>
                        </a:lnTo>
                        <a:lnTo>
                          <a:pt x="0" y="2341"/>
                        </a:lnTo>
                        <a:lnTo>
                          <a:pt x="12" y="2341"/>
                        </a:lnTo>
                        <a:lnTo>
                          <a:pt x="32" y="2337"/>
                        </a:lnTo>
                        <a:lnTo>
                          <a:pt x="95" y="2321"/>
                        </a:lnTo>
                        <a:lnTo>
                          <a:pt x="91" y="2383"/>
                        </a:lnTo>
                        <a:close/>
                      </a:path>
                    </a:pathLst>
                  </a:custGeom>
                  <a:grpFill/>
                  <a:ln w="6350" cap="flat" cmpd="sng">
                    <a:solidFill>
                      <a:schemeClr val="bg1"/>
                    </a:solidFill>
                    <a:prstDash val="solid"/>
                    <a:round/>
                    <a:headEnd type="none" w="med" len="med"/>
                    <a:tailEnd type="none" w="med" len="med"/>
                  </a:ln>
                  <a:effectLst/>
                </p:spPr>
                <p:txBody>
                  <a:bodyPr/>
                  <a:lstStyle/>
                  <a:p>
                    <a:endParaRPr lang="en-GB" dirty="0"/>
                  </a:p>
                </p:txBody>
              </p:sp>
            </p:grpSp>
          </p:grpSp>
        </p:grpSp>
      </p:grpSp>
      <p:cxnSp>
        <p:nvCxnSpPr>
          <p:cNvPr id="364" name="Straight Connector 363"/>
          <p:cNvCxnSpPr/>
          <p:nvPr/>
        </p:nvCxnSpPr>
        <p:spPr>
          <a:xfrm rot="5400000">
            <a:off x="1107257" y="2964659"/>
            <a:ext cx="3643338" cy="1588"/>
          </a:xfrm>
          <a:prstGeom prst="line">
            <a:avLst/>
          </a:prstGeom>
          <a:ln w="12700">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371" name="Straight Connector 370"/>
          <p:cNvCxnSpPr/>
          <p:nvPr/>
        </p:nvCxnSpPr>
        <p:spPr>
          <a:xfrm rot="10800000">
            <a:off x="357158" y="2357436"/>
            <a:ext cx="2571768" cy="1588"/>
          </a:xfrm>
          <a:prstGeom prst="line">
            <a:avLst/>
          </a:prstGeom>
          <a:ln w="12700">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372" name="Straight Connector 371"/>
          <p:cNvCxnSpPr/>
          <p:nvPr/>
        </p:nvCxnSpPr>
        <p:spPr>
          <a:xfrm rot="10800000">
            <a:off x="357158" y="3643320"/>
            <a:ext cx="2571768" cy="1588"/>
          </a:xfrm>
          <a:prstGeom prst="line">
            <a:avLst/>
          </a:prstGeom>
          <a:ln w="12700">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grpSp>
        <p:nvGrpSpPr>
          <p:cNvPr id="299" name="Group 383"/>
          <p:cNvGrpSpPr/>
          <p:nvPr/>
        </p:nvGrpSpPr>
        <p:grpSpPr>
          <a:xfrm>
            <a:off x="285720" y="1142990"/>
            <a:ext cx="2610398" cy="1134255"/>
            <a:chOff x="285720" y="1142990"/>
            <a:chExt cx="2610398" cy="1134255"/>
          </a:xfrm>
        </p:grpSpPr>
        <p:sp>
          <p:nvSpPr>
            <p:cNvPr id="365" name="Rectangle 364"/>
            <p:cNvSpPr/>
            <p:nvPr/>
          </p:nvSpPr>
          <p:spPr>
            <a:xfrm>
              <a:off x="285720" y="1142990"/>
              <a:ext cx="543739" cy="307777"/>
            </a:xfrm>
            <a:prstGeom prst="rect">
              <a:avLst/>
            </a:prstGeom>
          </p:spPr>
          <p:txBody>
            <a:bodyPr wrap="none">
              <a:spAutoFit/>
            </a:bodyPr>
            <a:lstStyle/>
            <a:p>
              <a:r>
                <a:rPr lang="en-US" sz="1400" dirty="0">
                  <a:solidFill>
                    <a:schemeClr val="bg1">
                      <a:lumMod val="65000"/>
                    </a:schemeClr>
                  </a:solidFill>
                  <a:latin typeface="Open Sans" pitchFamily="34" charset="0"/>
                  <a:ea typeface="Open Sans" pitchFamily="34" charset="0"/>
                  <a:cs typeface="Open Sans" pitchFamily="34" charset="0"/>
                </a:rPr>
                <a:t>USA</a:t>
              </a:r>
            </a:p>
          </p:txBody>
        </p:sp>
        <p:graphicFrame>
          <p:nvGraphicFramePr>
            <p:cNvPr id="366" name="Chart 365"/>
            <p:cNvGraphicFramePr/>
            <p:nvPr/>
          </p:nvGraphicFramePr>
          <p:xfrm>
            <a:off x="1714480" y="1150794"/>
            <a:ext cx="1181638" cy="916204"/>
          </p:xfrm>
          <a:graphic>
            <a:graphicData uri="http://schemas.openxmlformats.org/drawingml/2006/chart">
              <c:chart xmlns:c="http://schemas.openxmlformats.org/drawingml/2006/chart" xmlns:r="http://schemas.openxmlformats.org/officeDocument/2006/relationships" r:id="rId4"/>
            </a:graphicData>
          </a:graphic>
        </p:graphicFrame>
        <p:sp>
          <p:nvSpPr>
            <p:cNvPr id="373" name="Rectangle 372"/>
            <p:cNvSpPr/>
            <p:nvPr/>
          </p:nvSpPr>
          <p:spPr>
            <a:xfrm>
              <a:off x="285720" y="1428742"/>
              <a:ext cx="755335" cy="246221"/>
            </a:xfrm>
            <a:prstGeom prst="rect">
              <a:avLst/>
            </a:prstGeom>
          </p:spPr>
          <p:txBody>
            <a:bodyPr wrap="none">
              <a:spAutoFit/>
            </a:bodyPr>
            <a:lstStyle/>
            <a:p>
              <a:r>
                <a:rPr lang="en-US" sz="1000" i="1" dirty="0">
                  <a:solidFill>
                    <a:schemeClr val="bg1">
                      <a:lumMod val="65000"/>
                    </a:schemeClr>
                  </a:solidFill>
                  <a:latin typeface="Open Sans" pitchFamily="34" charset="0"/>
                  <a:ea typeface="Open Sans" pitchFamily="34" charset="0"/>
                  <a:cs typeface="Open Sans" pitchFamily="34" charset="0"/>
                </a:rPr>
                <a:t>3900 User</a:t>
              </a:r>
            </a:p>
          </p:txBody>
        </p:sp>
        <p:sp>
          <p:nvSpPr>
            <p:cNvPr id="374" name="Rectangle 373"/>
            <p:cNvSpPr/>
            <p:nvPr/>
          </p:nvSpPr>
          <p:spPr>
            <a:xfrm>
              <a:off x="285720" y="1643056"/>
              <a:ext cx="1500198" cy="584775"/>
            </a:xfrm>
            <a:prstGeom prst="rect">
              <a:avLst/>
            </a:prstGeom>
          </p:spPr>
          <p:txBody>
            <a:bodyPr wrap="square">
              <a:spAutoFit/>
            </a:bodyPr>
            <a:lstStyle/>
            <a:p>
              <a:r>
                <a:rPr lang="ms-MY" sz="800" dirty="0">
                  <a:solidFill>
                    <a:schemeClr val="bg1">
                      <a:lumMod val="65000"/>
                    </a:schemeClr>
                  </a:solidFill>
                  <a:latin typeface="Open Sans Light" pitchFamily="34" charset="0"/>
                  <a:ea typeface="Open Sans Light" pitchFamily="34" charset="0"/>
                  <a:cs typeface="Open Sans Light" pitchFamily="34" charset="0"/>
                </a:rPr>
                <a:t>consectetur adipiscing elit. Lorem ipsum dolor sit ametelit. Lorem ipsum dolor sit</a:t>
              </a:r>
              <a:endParaRPr lang="id-ID" sz="800" dirty="0">
                <a:solidFill>
                  <a:schemeClr val="bg1">
                    <a:lumMod val="65000"/>
                  </a:schemeClr>
                </a:solidFill>
                <a:latin typeface="Open Sans Light" pitchFamily="34" charset="0"/>
                <a:ea typeface="Open Sans Light" pitchFamily="34" charset="0"/>
                <a:cs typeface="Open Sans Light" pitchFamily="34" charset="0"/>
              </a:endParaRPr>
            </a:p>
          </p:txBody>
        </p:sp>
        <p:sp>
          <p:nvSpPr>
            <p:cNvPr id="379" name="Rectangle 378"/>
            <p:cNvSpPr/>
            <p:nvPr/>
          </p:nvSpPr>
          <p:spPr>
            <a:xfrm>
              <a:off x="2071670" y="2000246"/>
              <a:ext cx="487633" cy="276999"/>
            </a:xfrm>
            <a:prstGeom prst="rect">
              <a:avLst/>
            </a:prstGeom>
          </p:spPr>
          <p:txBody>
            <a:bodyPr wrap="none">
              <a:spAutoFit/>
            </a:bodyPr>
            <a:lstStyle/>
            <a:p>
              <a:pPr algn="ctr"/>
              <a:r>
                <a:rPr lang="en-US" sz="1200" dirty="0">
                  <a:solidFill>
                    <a:schemeClr val="bg1">
                      <a:lumMod val="65000"/>
                    </a:schemeClr>
                  </a:solidFill>
                  <a:latin typeface="Open Sans" pitchFamily="34" charset="0"/>
                  <a:ea typeface="Open Sans" pitchFamily="34" charset="0"/>
                  <a:cs typeface="Open Sans" pitchFamily="34" charset="0"/>
                </a:rPr>
                <a:t>70%</a:t>
              </a:r>
            </a:p>
          </p:txBody>
        </p:sp>
      </p:grpSp>
      <p:grpSp>
        <p:nvGrpSpPr>
          <p:cNvPr id="300" name="Group 382"/>
          <p:cNvGrpSpPr/>
          <p:nvPr/>
        </p:nvGrpSpPr>
        <p:grpSpPr>
          <a:xfrm>
            <a:off x="285720" y="2428874"/>
            <a:ext cx="2610398" cy="1134255"/>
            <a:chOff x="285720" y="2428874"/>
            <a:chExt cx="2610398" cy="1134255"/>
          </a:xfrm>
        </p:grpSpPr>
        <p:sp>
          <p:nvSpPr>
            <p:cNvPr id="367" name="Rectangle 366"/>
            <p:cNvSpPr/>
            <p:nvPr/>
          </p:nvSpPr>
          <p:spPr>
            <a:xfrm>
              <a:off x="285720" y="2428874"/>
              <a:ext cx="729687" cy="307777"/>
            </a:xfrm>
            <a:prstGeom prst="rect">
              <a:avLst/>
            </a:prstGeom>
          </p:spPr>
          <p:txBody>
            <a:bodyPr wrap="none">
              <a:spAutoFit/>
            </a:bodyPr>
            <a:lstStyle/>
            <a:p>
              <a:r>
                <a:rPr lang="en-US" sz="1400" dirty="0">
                  <a:solidFill>
                    <a:schemeClr val="bg1">
                      <a:lumMod val="65000"/>
                    </a:schemeClr>
                  </a:solidFill>
                  <a:latin typeface="Open Sans" pitchFamily="34" charset="0"/>
                  <a:ea typeface="Open Sans" pitchFamily="34" charset="0"/>
                  <a:cs typeface="Open Sans" pitchFamily="34" charset="0"/>
                </a:rPr>
                <a:t>CHINA</a:t>
              </a:r>
            </a:p>
          </p:txBody>
        </p:sp>
        <p:graphicFrame>
          <p:nvGraphicFramePr>
            <p:cNvPr id="368" name="Chart 367"/>
            <p:cNvGraphicFramePr/>
            <p:nvPr/>
          </p:nvGraphicFramePr>
          <p:xfrm>
            <a:off x="1714480" y="2436678"/>
            <a:ext cx="1181638" cy="916204"/>
          </p:xfrm>
          <a:graphic>
            <a:graphicData uri="http://schemas.openxmlformats.org/drawingml/2006/chart">
              <c:chart xmlns:c="http://schemas.openxmlformats.org/drawingml/2006/chart" xmlns:r="http://schemas.openxmlformats.org/officeDocument/2006/relationships" r:id="rId5"/>
            </a:graphicData>
          </a:graphic>
        </p:graphicFrame>
        <p:sp>
          <p:nvSpPr>
            <p:cNvPr id="375" name="Rectangle 374"/>
            <p:cNvSpPr/>
            <p:nvPr/>
          </p:nvSpPr>
          <p:spPr>
            <a:xfrm>
              <a:off x="285720" y="2714626"/>
              <a:ext cx="684803" cy="246221"/>
            </a:xfrm>
            <a:prstGeom prst="rect">
              <a:avLst/>
            </a:prstGeom>
          </p:spPr>
          <p:txBody>
            <a:bodyPr wrap="none">
              <a:spAutoFit/>
            </a:bodyPr>
            <a:lstStyle/>
            <a:p>
              <a:r>
                <a:rPr lang="en-US" sz="1000" i="1" dirty="0">
                  <a:solidFill>
                    <a:schemeClr val="bg1">
                      <a:lumMod val="65000"/>
                    </a:schemeClr>
                  </a:solidFill>
                  <a:latin typeface="Open Sans" pitchFamily="34" charset="0"/>
                  <a:ea typeface="Open Sans" pitchFamily="34" charset="0"/>
                  <a:cs typeface="Open Sans" pitchFamily="34" charset="0"/>
                </a:rPr>
                <a:t>700 User</a:t>
              </a:r>
            </a:p>
          </p:txBody>
        </p:sp>
        <p:sp>
          <p:nvSpPr>
            <p:cNvPr id="376" name="Rectangle 375"/>
            <p:cNvSpPr/>
            <p:nvPr/>
          </p:nvSpPr>
          <p:spPr>
            <a:xfrm>
              <a:off x="285720" y="2928940"/>
              <a:ext cx="1500198" cy="584775"/>
            </a:xfrm>
            <a:prstGeom prst="rect">
              <a:avLst/>
            </a:prstGeom>
          </p:spPr>
          <p:txBody>
            <a:bodyPr wrap="square">
              <a:spAutoFit/>
            </a:bodyPr>
            <a:lstStyle/>
            <a:p>
              <a:r>
                <a:rPr lang="ms-MY" sz="800" dirty="0">
                  <a:solidFill>
                    <a:schemeClr val="bg1">
                      <a:lumMod val="65000"/>
                    </a:schemeClr>
                  </a:solidFill>
                  <a:latin typeface="Open Sans Light" pitchFamily="34" charset="0"/>
                  <a:ea typeface="Open Sans Light" pitchFamily="34" charset="0"/>
                  <a:cs typeface="Open Sans Light" pitchFamily="34" charset="0"/>
                </a:rPr>
                <a:t>consectetur adipiscing elit. Lorem ipsum dolor sit ametelit. Lorem ipsum dolor sit</a:t>
              </a:r>
              <a:endParaRPr lang="id-ID" sz="800" dirty="0">
                <a:solidFill>
                  <a:schemeClr val="bg1">
                    <a:lumMod val="65000"/>
                  </a:schemeClr>
                </a:solidFill>
                <a:latin typeface="Open Sans Light" pitchFamily="34" charset="0"/>
                <a:ea typeface="Open Sans Light" pitchFamily="34" charset="0"/>
                <a:cs typeface="Open Sans Light" pitchFamily="34" charset="0"/>
              </a:endParaRPr>
            </a:p>
          </p:txBody>
        </p:sp>
        <p:sp>
          <p:nvSpPr>
            <p:cNvPr id="380" name="Rectangle 379"/>
            <p:cNvSpPr/>
            <p:nvPr/>
          </p:nvSpPr>
          <p:spPr>
            <a:xfrm>
              <a:off x="2071670" y="3286130"/>
              <a:ext cx="487633" cy="276999"/>
            </a:xfrm>
            <a:prstGeom prst="rect">
              <a:avLst/>
            </a:prstGeom>
          </p:spPr>
          <p:txBody>
            <a:bodyPr wrap="none">
              <a:spAutoFit/>
            </a:bodyPr>
            <a:lstStyle/>
            <a:p>
              <a:pPr algn="ctr"/>
              <a:r>
                <a:rPr lang="en-US" sz="1200" dirty="0">
                  <a:solidFill>
                    <a:schemeClr val="bg1">
                      <a:lumMod val="65000"/>
                    </a:schemeClr>
                  </a:solidFill>
                  <a:latin typeface="Open Sans" pitchFamily="34" charset="0"/>
                  <a:ea typeface="Open Sans" pitchFamily="34" charset="0"/>
                  <a:cs typeface="Open Sans" pitchFamily="34" charset="0"/>
                </a:rPr>
                <a:t>60%</a:t>
              </a:r>
            </a:p>
          </p:txBody>
        </p:sp>
      </p:grpSp>
      <p:grpSp>
        <p:nvGrpSpPr>
          <p:cNvPr id="302" name="Group 381"/>
          <p:cNvGrpSpPr/>
          <p:nvPr/>
        </p:nvGrpSpPr>
        <p:grpSpPr>
          <a:xfrm>
            <a:off x="285720" y="3706954"/>
            <a:ext cx="2610398" cy="1092645"/>
            <a:chOff x="285720" y="3706954"/>
            <a:chExt cx="2610398" cy="1092645"/>
          </a:xfrm>
        </p:grpSpPr>
        <p:sp>
          <p:nvSpPr>
            <p:cNvPr id="369" name="Rectangle 368"/>
            <p:cNvSpPr/>
            <p:nvPr/>
          </p:nvSpPr>
          <p:spPr>
            <a:xfrm>
              <a:off x="285720" y="3706954"/>
              <a:ext cx="1107996" cy="307777"/>
            </a:xfrm>
            <a:prstGeom prst="rect">
              <a:avLst/>
            </a:prstGeom>
          </p:spPr>
          <p:txBody>
            <a:bodyPr wrap="none">
              <a:spAutoFit/>
            </a:bodyPr>
            <a:lstStyle/>
            <a:p>
              <a:r>
                <a:rPr lang="en-US" sz="1400" dirty="0">
                  <a:solidFill>
                    <a:schemeClr val="bg1">
                      <a:lumMod val="65000"/>
                    </a:schemeClr>
                  </a:solidFill>
                  <a:latin typeface="Open Sans" pitchFamily="34" charset="0"/>
                  <a:ea typeface="Open Sans" pitchFamily="34" charset="0"/>
                  <a:cs typeface="Open Sans" pitchFamily="34" charset="0"/>
                </a:rPr>
                <a:t>AUSTRALIA</a:t>
              </a:r>
            </a:p>
          </p:txBody>
        </p:sp>
        <p:graphicFrame>
          <p:nvGraphicFramePr>
            <p:cNvPr id="370" name="Chart 369"/>
            <p:cNvGraphicFramePr/>
            <p:nvPr/>
          </p:nvGraphicFramePr>
          <p:xfrm>
            <a:off x="1714480" y="3714758"/>
            <a:ext cx="1181638" cy="916204"/>
          </p:xfrm>
          <a:graphic>
            <a:graphicData uri="http://schemas.openxmlformats.org/drawingml/2006/chart">
              <c:chart xmlns:c="http://schemas.openxmlformats.org/drawingml/2006/chart" xmlns:r="http://schemas.openxmlformats.org/officeDocument/2006/relationships" r:id="rId6"/>
            </a:graphicData>
          </a:graphic>
        </p:graphicFrame>
        <p:sp>
          <p:nvSpPr>
            <p:cNvPr id="377" name="Rectangle 376"/>
            <p:cNvSpPr/>
            <p:nvPr/>
          </p:nvSpPr>
          <p:spPr>
            <a:xfrm>
              <a:off x="285720" y="4000510"/>
              <a:ext cx="755335" cy="246221"/>
            </a:xfrm>
            <a:prstGeom prst="rect">
              <a:avLst/>
            </a:prstGeom>
          </p:spPr>
          <p:txBody>
            <a:bodyPr wrap="none">
              <a:spAutoFit/>
            </a:bodyPr>
            <a:lstStyle/>
            <a:p>
              <a:r>
                <a:rPr lang="en-US" sz="1000" i="1" dirty="0">
                  <a:solidFill>
                    <a:schemeClr val="bg1">
                      <a:lumMod val="65000"/>
                    </a:schemeClr>
                  </a:solidFill>
                  <a:latin typeface="Open Sans" pitchFamily="34" charset="0"/>
                  <a:ea typeface="Open Sans" pitchFamily="34" charset="0"/>
                  <a:cs typeface="Open Sans" pitchFamily="34" charset="0"/>
                </a:rPr>
                <a:t>1200 User</a:t>
              </a:r>
            </a:p>
          </p:txBody>
        </p:sp>
        <p:sp>
          <p:nvSpPr>
            <p:cNvPr id="378" name="Rectangle 377"/>
            <p:cNvSpPr/>
            <p:nvPr/>
          </p:nvSpPr>
          <p:spPr>
            <a:xfrm>
              <a:off x="285720" y="4214824"/>
              <a:ext cx="1500198" cy="584775"/>
            </a:xfrm>
            <a:prstGeom prst="rect">
              <a:avLst/>
            </a:prstGeom>
          </p:spPr>
          <p:txBody>
            <a:bodyPr wrap="square">
              <a:spAutoFit/>
            </a:bodyPr>
            <a:lstStyle/>
            <a:p>
              <a:r>
                <a:rPr lang="ms-MY" sz="800" dirty="0">
                  <a:solidFill>
                    <a:schemeClr val="bg1">
                      <a:lumMod val="65000"/>
                    </a:schemeClr>
                  </a:solidFill>
                  <a:latin typeface="Open Sans Light" pitchFamily="34" charset="0"/>
                  <a:ea typeface="Open Sans Light" pitchFamily="34" charset="0"/>
                  <a:cs typeface="Open Sans Light" pitchFamily="34" charset="0"/>
                </a:rPr>
                <a:t>consectetur adipiscing elit. Lorem ipsum dolor sit ametelit. Lorem ipsum dolor sit</a:t>
              </a:r>
              <a:endParaRPr lang="id-ID" sz="800" dirty="0">
                <a:solidFill>
                  <a:schemeClr val="bg1">
                    <a:lumMod val="65000"/>
                  </a:schemeClr>
                </a:solidFill>
                <a:latin typeface="Open Sans Light" pitchFamily="34" charset="0"/>
                <a:ea typeface="Open Sans Light" pitchFamily="34" charset="0"/>
                <a:cs typeface="Open Sans Light" pitchFamily="34" charset="0"/>
              </a:endParaRPr>
            </a:p>
          </p:txBody>
        </p:sp>
        <p:sp>
          <p:nvSpPr>
            <p:cNvPr id="381" name="Rectangle 380"/>
            <p:cNvSpPr/>
            <p:nvPr/>
          </p:nvSpPr>
          <p:spPr>
            <a:xfrm>
              <a:off x="2071670" y="4500576"/>
              <a:ext cx="487633" cy="276999"/>
            </a:xfrm>
            <a:prstGeom prst="rect">
              <a:avLst/>
            </a:prstGeom>
          </p:spPr>
          <p:txBody>
            <a:bodyPr wrap="none">
              <a:spAutoFit/>
            </a:bodyPr>
            <a:lstStyle/>
            <a:p>
              <a:pPr algn="ctr"/>
              <a:r>
                <a:rPr lang="en-US" sz="1200" dirty="0">
                  <a:solidFill>
                    <a:schemeClr val="bg1">
                      <a:lumMod val="65000"/>
                    </a:schemeClr>
                  </a:solidFill>
                  <a:latin typeface="Open Sans" pitchFamily="34" charset="0"/>
                  <a:ea typeface="Open Sans" pitchFamily="34" charset="0"/>
                  <a:cs typeface="Open Sans" pitchFamily="34" charset="0"/>
                </a:rPr>
                <a:t>80%</a:t>
              </a:r>
            </a:p>
          </p:txBody>
        </p:sp>
      </p:grpSp>
      <p:sp>
        <p:nvSpPr>
          <p:cNvPr id="385" name="Rectangle 384"/>
          <p:cNvSpPr/>
          <p:nvPr/>
        </p:nvSpPr>
        <p:spPr>
          <a:xfrm>
            <a:off x="8501090" y="214296"/>
            <a:ext cx="357190" cy="357172"/>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100" dirty="0">
                <a:latin typeface="Open Sans" pitchFamily="34" charset="0"/>
                <a:ea typeface="Open Sans" pitchFamily="34" charset="0"/>
                <a:cs typeface="Open Sans" pitchFamily="34" charset="0"/>
              </a:rPr>
              <a:t>56</a:t>
            </a:r>
          </a:p>
        </p:txBody>
      </p:sp>
      <p:grpSp>
        <p:nvGrpSpPr>
          <p:cNvPr id="387" name="组合 386"/>
          <p:cNvGrpSpPr/>
          <p:nvPr/>
        </p:nvGrpSpPr>
        <p:grpSpPr>
          <a:xfrm>
            <a:off x="2113124" y="181979"/>
            <a:ext cx="4917752" cy="789571"/>
            <a:chOff x="2113124" y="181979"/>
            <a:chExt cx="4917752" cy="789571"/>
          </a:xfrm>
        </p:grpSpPr>
        <p:sp>
          <p:nvSpPr>
            <p:cNvPr id="391" name="Rectangle 31"/>
            <p:cNvSpPr/>
            <p:nvPr/>
          </p:nvSpPr>
          <p:spPr>
            <a:xfrm>
              <a:off x="2904733" y="663773"/>
              <a:ext cx="3334534" cy="307777"/>
            </a:xfrm>
            <a:prstGeom prst="rect">
              <a:avLst/>
            </a:prstGeom>
          </p:spPr>
          <p:txBody>
            <a:bodyPr wrap="square">
              <a:spAutoFit/>
            </a:bodyPr>
            <a:lstStyle/>
            <a:p>
              <a:pPr algn="ctr"/>
              <a:r>
                <a:rPr lang="en-US" altLang="zh-CN" sz="1400" dirty="0">
                  <a:solidFill>
                    <a:schemeClr val="bg1">
                      <a:lumMod val="65000"/>
                    </a:schemeClr>
                  </a:solidFill>
                  <a:latin typeface="华文细黑" panose="02010600040101010101" pitchFamily="2" charset="-122"/>
                  <a:ea typeface="华文细黑" panose="02010600040101010101" pitchFamily="2" charset="-122"/>
                </a:rPr>
                <a:t>Add the subtitle of this title here</a:t>
              </a:r>
              <a:endParaRPr lang="id-ID" sz="1400" dirty="0">
                <a:solidFill>
                  <a:schemeClr val="bg1">
                    <a:lumMod val="65000"/>
                  </a:schemeClr>
                </a:solidFill>
                <a:latin typeface="华文细黑" panose="02010600040101010101" pitchFamily="2" charset="-122"/>
                <a:ea typeface="华文细黑" panose="02010600040101010101" pitchFamily="2" charset="-122"/>
                <a:cs typeface="Open Sans" pitchFamily="34" charset="0"/>
              </a:endParaRPr>
            </a:p>
          </p:txBody>
        </p:sp>
        <p:sp>
          <p:nvSpPr>
            <p:cNvPr id="392" name="Rectangle 33"/>
            <p:cNvSpPr/>
            <p:nvPr/>
          </p:nvSpPr>
          <p:spPr>
            <a:xfrm>
              <a:off x="2113124" y="181979"/>
              <a:ext cx="4917752" cy="584775"/>
            </a:xfrm>
            <a:prstGeom prst="rect">
              <a:avLst/>
            </a:prstGeom>
          </p:spPr>
          <p:txBody>
            <a:bodyPr wrap="square">
              <a:spAutoFit/>
            </a:bodyPr>
            <a:lstStyle/>
            <a:p>
              <a:pPr algn="ctr"/>
              <a:r>
                <a:rPr lang="en-US" sz="3200" dirty="0">
                  <a:solidFill>
                    <a:schemeClr val="bg1">
                      <a:lumMod val="65000"/>
                    </a:schemeClr>
                  </a:solidFill>
                  <a:latin typeface="Impact" panose="020B0806030902050204" pitchFamily="34" charset="0"/>
                  <a:ea typeface="Open Sans" pitchFamily="34" charset="0"/>
                  <a:cs typeface="Open Sans" pitchFamily="34" charset="0"/>
                </a:rPr>
                <a:t>ADD YOUR TITLE HERE</a:t>
              </a:r>
              <a:endParaRPr lang="id-ID" sz="3200" dirty="0">
                <a:solidFill>
                  <a:schemeClr val="bg1">
                    <a:lumMod val="65000"/>
                  </a:schemeClr>
                </a:solidFill>
                <a:latin typeface="Impact" panose="020B0806030902050204" pitchFamily="34" charset="0"/>
                <a:ea typeface="Open Sans" pitchFamily="34" charset="0"/>
                <a:cs typeface="Open Sans" pitchFamily="34" charset="0"/>
              </a:endParaRPr>
            </a:p>
          </p:txBody>
        </p:sp>
        <p:cxnSp>
          <p:nvCxnSpPr>
            <p:cNvPr id="393" name="Straight Connector 34"/>
            <p:cNvCxnSpPr/>
            <p:nvPr/>
          </p:nvCxnSpPr>
          <p:spPr>
            <a:xfrm rot="5400000">
              <a:off x="2448058" y="467595"/>
              <a:ext cx="286546" cy="1062"/>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394" name="Straight Connector 35"/>
            <p:cNvCxnSpPr/>
            <p:nvPr/>
          </p:nvCxnSpPr>
          <p:spPr>
            <a:xfrm rot="5400000">
              <a:off x="6409396" y="467595"/>
              <a:ext cx="286546" cy="1062"/>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spTree>
  </p:cSld>
  <p:clrMapOvr>
    <a:masterClrMapping/>
  </p:clrMapOvr>
  <p:transition spd="slow" advTm="3000">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4"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slide(fromBottom)">
                                      <p:cBhvr>
                                        <p:cTn id="7" dur="500"/>
                                        <p:tgtEl>
                                          <p:spTgt spid="2"/>
                                        </p:tgtEl>
                                      </p:cBhvr>
                                    </p:animEffect>
                                  </p:childTnLst>
                                </p:cTn>
                              </p:par>
                            </p:childTnLst>
                          </p:cTn>
                        </p:par>
                        <p:par>
                          <p:cTn id="8" fill="hold">
                            <p:stCondLst>
                              <p:cond delay="500"/>
                            </p:stCondLst>
                            <p:childTnLst>
                              <p:par>
                                <p:cTn id="9" presetID="12" presetClass="entr" presetSubtype="1" fill="hold" nodeType="afterEffect">
                                  <p:stCondLst>
                                    <p:cond delay="0"/>
                                  </p:stCondLst>
                                  <p:childTnLst>
                                    <p:set>
                                      <p:cBhvr>
                                        <p:cTn id="10" dur="1" fill="hold">
                                          <p:stCondLst>
                                            <p:cond delay="0"/>
                                          </p:stCondLst>
                                        </p:cTn>
                                        <p:tgtEl>
                                          <p:spTgt spid="364"/>
                                        </p:tgtEl>
                                        <p:attrNameLst>
                                          <p:attrName>style.visibility</p:attrName>
                                        </p:attrNameLst>
                                      </p:cBhvr>
                                      <p:to>
                                        <p:strVal val="visible"/>
                                      </p:to>
                                    </p:set>
                                    <p:animEffect transition="in" filter="slide(fromTop)">
                                      <p:cBhvr>
                                        <p:cTn id="11" dur="500"/>
                                        <p:tgtEl>
                                          <p:spTgt spid="364"/>
                                        </p:tgtEl>
                                      </p:cBhvr>
                                    </p:animEffect>
                                  </p:childTnLst>
                                </p:cTn>
                              </p:par>
                            </p:childTnLst>
                          </p:cTn>
                        </p:par>
                        <p:par>
                          <p:cTn id="12" fill="hold">
                            <p:stCondLst>
                              <p:cond delay="1000"/>
                            </p:stCondLst>
                            <p:childTnLst>
                              <p:par>
                                <p:cTn id="13" presetID="12" presetClass="entr" presetSubtype="2" fill="hold" nodeType="afterEffect">
                                  <p:stCondLst>
                                    <p:cond delay="0"/>
                                  </p:stCondLst>
                                  <p:childTnLst>
                                    <p:set>
                                      <p:cBhvr>
                                        <p:cTn id="14" dur="1" fill="hold">
                                          <p:stCondLst>
                                            <p:cond delay="0"/>
                                          </p:stCondLst>
                                        </p:cTn>
                                        <p:tgtEl>
                                          <p:spTgt spid="299"/>
                                        </p:tgtEl>
                                        <p:attrNameLst>
                                          <p:attrName>style.visibility</p:attrName>
                                        </p:attrNameLst>
                                      </p:cBhvr>
                                      <p:to>
                                        <p:strVal val="visible"/>
                                      </p:to>
                                    </p:set>
                                    <p:animEffect transition="in" filter="slide(fromRight)">
                                      <p:cBhvr>
                                        <p:cTn id="15" dur="500"/>
                                        <p:tgtEl>
                                          <p:spTgt spid="299"/>
                                        </p:tgtEl>
                                      </p:cBhvr>
                                    </p:animEffect>
                                  </p:childTnLst>
                                </p:cTn>
                              </p:par>
                            </p:childTnLst>
                          </p:cTn>
                        </p:par>
                        <p:par>
                          <p:cTn id="16" fill="hold">
                            <p:stCondLst>
                              <p:cond delay="1500"/>
                            </p:stCondLst>
                            <p:childTnLst>
                              <p:par>
                                <p:cTn id="17" presetID="12" presetClass="entr" presetSubtype="2" fill="hold" nodeType="afterEffect">
                                  <p:stCondLst>
                                    <p:cond delay="0"/>
                                  </p:stCondLst>
                                  <p:childTnLst>
                                    <p:set>
                                      <p:cBhvr>
                                        <p:cTn id="18" dur="1" fill="hold">
                                          <p:stCondLst>
                                            <p:cond delay="0"/>
                                          </p:stCondLst>
                                        </p:cTn>
                                        <p:tgtEl>
                                          <p:spTgt spid="371"/>
                                        </p:tgtEl>
                                        <p:attrNameLst>
                                          <p:attrName>style.visibility</p:attrName>
                                        </p:attrNameLst>
                                      </p:cBhvr>
                                      <p:to>
                                        <p:strVal val="visible"/>
                                      </p:to>
                                    </p:set>
                                    <p:animEffect transition="in" filter="slide(fromRight)">
                                      <p:cBhvr>
                                        <p:cTn id="19" dur="500"/>
                                        <p:tgtEl>
                                          <p:spTgt spid="371"/>
                                        </p:tgtEl>
                                      </p:cBhvr>
                                    </p:animEffect>
                                  </p:childTnLst>
                                </p:cTn>
                              </p:par>
                            </p:childTnLst>
                          </p:cTn>
                        </p:par>
                        <p:par>
                          <p:cTn id="20" fill="hold">
                            <p:stCondLst>
                              <p:cond delay="2000"/>
                            </p:stCondLst>
                            <p:childTnLst>
                              <p:par>
                                <p:cTn id="21" presetID="12" presetClass="entr" presetSubtype="2" fill="hold" nodeType="afterEffect">
                                  <p:stCondLst>
                                    <p:cond delay="0"/>
                                  </p:stCondLst>
                                  <p:childTnLst>
                                    <p:set>
                                      <p:cBhvr>
                                        <p:cTn id="22" dur="1" fill="hold">
                                          <p:stCondLst>
                                            <p:cond delay="0"/>
                                          </p:stCondLst>
                                        </p:cTn>
                                        <p:tgtEl>
                                          <p:spTgt spid="300"/>
                                        </p:tgtEl>
                                        <p:attrNameLst>
                                          <p:attrName>style.visibility</p:attrName>
                                        </p:attrNameLst>
                                      </p:cBhvr>
                                      <p:to>
                                        <p:strVal val="visible"/>
                                      </p:to>
                                    </p:set>
                                    <p:animEffect transition="in" filter="slide(fromRight)">
                                      <p:cBhvr>
                                        <p:cTn id="23" dur="500"/>
                                        <p:tgtEl>
                                          <p:spTgt spid="300"/>
                                        </p:tgtEl>
                                      </p:cBhvr>
                                    </p:animEffect>
                                  </p:childTnLst>
                                </p:cTn>
                              </p:par>
                            </p:childTnLst>
                          </p:cTn>
                        </p:par>
                        <p:par>
                          <p:cTn id="24" fill="hold">
                            <p:stCondLst>
                              <p:cond delay="2500"/>
                            </p:stCondLst>
                            <p:childTnLst>
                              <p:par>
                                <p:cTn id="25" presetID="12" presetClass="entr" presetSubtype="2" fill="hold" nodeType="afterEffect">
                                  <p:stCondLst>
                                    <p:cond delay="0"/>
                                  </p:stCondLst>
                                  <p:childTnLst>
                                    <p:set>
                                      <p:cBhvr>
                                        <p:cTn id="26" dur="1" fill="hold">
                                          <p:stCondLst>
                                            <p:cond delay="0"/>
                                          </p:stCondLst>
                                        </p:cTn>
                                        <p:tgtEl>
                                          <p:spTgt spid="372"/>
                                        </p:tgtEl>
                                        <p:attrNameLst>
                                          <p:attrName>style.visibility</p:attrName>
                                        </p:attrNameLst>
                                      </p:cBhvr>
                                      <p:to>
                                        <p:strVal val="visible"/>
                                      </p:to>
                                    </p:set>
                                    <p:animEffect transition="in" filter="slide(fromRight)">
                                      <p:cBhvr>
                                        <p:cTn id="27" dur="500"/>
                                        <p:tgtEl>
                                          <p:spTgt spid="372"/>
                                        </p:tgtEl>
                                      </p:cBhvr>
                                    </p:animEffect>
                                  </p:childTnLst>
                                </p:cTn>
                              </p:par>
                            </p:childTnLst>
                          </p:cTn>
                        </p:par>
                        <p:par>
                          <p:cTn id="28" fill="hold">
                            <p:stCondLst>
                              <p:cond delay="3000"/>
                            </p:stCondLst>
                            <p:childTnLst>
                              <p:par>
                                <p:cTn id="29" presetID="12" presetClass="entr" presetSubtype="2" fill="hold" nodeType="afterEffect">
                                  <p:stCondLst>
                                    <p:cond delay="0"/>
                                  </p:stCondLst>
                                  <p:childTnLst>
                                    <p:set>
                                      <p:cBhvr>
                                        <p:cTn id="30" dur="1" fill="hold">
                                          <p:stCondLst>
                                            <p:cond delay="0"/>
                                          </p:stCondLst>
                                        </p:cTn>
                                        <p:tgtEl>
                                          <p:spTgt spid="302"/>
                                        </p:tgtEl>
                                        <p:attrNameLst>
                                          <p:attrName>style.visibility</p:attrName>
                                        </p:attrNameLst>
                                      </p:cBhvr>
                                      <p:to>
                                        <p:strVal val="visible"/>
                                      </p:to>
                                    </p:set>
                                    <p:animEffect transition="in" filter="slide(fromRight)">
                                      <p:cBhvr>
                                        <p:cTn id="31" dur="500"/>
                                        <p:tgtEl>
                                          <p:spTgt spid="30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4" name="Freeform 282"/>
          <p:cNvSpPr>
            <a:spLocks noChangeAspect="1"/>
          </p:cNvSpPr>
          <p:nvPr/>
        </p:nvSpPr>
        <p:spPr bwMode="gray">
          <a:xfrm>
            <a:off x="339480" y="1603849"/>
            <a:ext cx="1836028" cy="1101434"/>
          </a:xfrm>
          <a:custGeom>
            <a:avLst/>
            <a:gdLst/>
            <a:ahLst/>
            <a:cxnLst>
              <a:cxn ang="0">
                <a:pos x="3079" y="181"/>
              </a:cxn>
              <a:cxn ang="0">
                <a:pos x="2964" y="328"/>
              </a:cxn>
              <a:cxn ang="0">
                <a:pos x="2682" y="394"/>
              </a:cxn>
              <a:cxn ang="0">
                <a:pos x="2593" y="483"/>
              </a:cxn>
              <a:cxn ang="0">
                <a:pos x="2432" y="575"/>
              </a:cxn>
              <a:cxn ang="0">
                <a:pos x="2290" y="541"/>
              </a:cxn>
              <a:cxn ang="0">
                <a:pos x="2235" y="456"/>
              </a:cxn>
              <a:cxn ang="0">
                <a:pos x="2211" y="306"/>
              </a:cxn>
              <a:cxn ang="0">
                <a:pos x="2135" y="345"/>
              </a:cxn>
              <a:cxn ang="0">
                <a:pos x="2081" y="588"/>
              </a:cxn>
              <a:cxn ang="0">
                <a:pos x="2036" y="404"/>
              </a:cxn>
              <a:cxn ang="0">
                <a:pos x="2077" y="294"/>
              </a:cxn>
              <a:cxn ang="0">
                <a:pos x="2231" y="279"/>
              </a:cxn>
              <a:cxn ang="0">
                <a:pos x="2111" y="222"/>
              </a:cxn>
              <a:cxn ang="0">
                <a:pos x="2021" y="160"/>
              </a:cxn>
              <a:cxn ang="0">
                <a:pos x="1811" y="226"/>
              </a:cxn>
              <a:cxn ang="0">
                <a:pos x="1785" y="86"/>
              </a:cxn>
              <a:cxn ang="0">
                <a:pos x="1640" y="33"/>
              </a:cxn>
              <a:cxn ang="0">
                <a:pos x="888" y="36"/>
              </a:cxn>
              <a:cxn ang="0">
                <a:pos x="133" y="58"/>
              </a:cxn>
              <a:cxn ang="0">
                <a:pos x="101" y="150"/>
              </a:cxn>
              <a:cxn ang="0">
                <a:pos x="4" y="86"/>
              </a:cxn>
              <a:cxn ang="0">
                <a:pos x="46" y="225"/>
              </a:cxn>
              <a:cxn ang="0">
                <a:pos x="47" y="295"/>
              </a:cxn>
              <a:cxn ang="0">
                <a:pos x="27" y="576"/>
              </a:cxn>
              <a:cxn ang="0">
                <a:pos x="98" y="850"/>
              </a:cxn>
              <a:cxn ang="0">
                <a:pos x="130" y="886"/>
              </a:cxn>
              <a:cxn ang="0">
                <a:pos x="223" y="1056"/>
              </a:cxn>
              <a:cxn ang="0">
                <a:pos x="336" y="1131"/>
              </a:cxn>
              <a:cxn ang="0">
                <a:pos x="989" y="1276"/>
              </a:cxn>
              <a:cxn ang="0">
                <a:pos x="1294" y="1430"/>
              </a:cxn>
              <a:cxn ang="0">
                <a:pos x="1501" y="1624"/>
              </a:cxn>
              <a:cxn ang="0">
                <a:pos x="1515" y="1515"/>
              </a:cxn>
              <a:cxn ang="0">
                <a:pos x="1564" y="1480"/>
              </a:cxn>
              <a:cxn ang="0">
                <a:pos x="1629" y="1410"/>
              </a:cxn>
              <a:cxn ang="0">
                <a:pos x="1784" y="1405"/>
              </a:cxn>
              <a:cxn ang="0">
                <a:pos x="1912" y="1435"/>
              </a:cxn>
              <a:cxn ang="0">
                <a:pos x="1905" y="1382"/>
              </a:cxn>
              <a:cxn ang="0">
                <a:pos x="2012" y="1367"/>
              </a:cxn>
              <a:cxn ang="0">
                <a:pos x="2117" y="1377"/>
              </a:cxn>
              <a:cxn ang="0">
                <a:pos x="2264" y="1424"/>
              </a:cxn>
              <a:cxn ang="0">
                <a:pos x="2323" y="1587"/>
              </a:cxn>
              <a:cxn ang="0">
                <a:pos x="2409" y="1690"/>
              </a:cxn>
              <a:cxn ang="0">
                <a:pos x="2365" y="1348"/>
              </a:cxn>
              <a:cxn ang="0">
                <a:pos x="2446" y="1228"/>
              </a:cxn>
              <a:cxn ang="0">
                <a:pos x="2579" y="1118"/>
              </a:cxn>
              <a:cxn ang="0">
                <a:pos x="2645" y="1037"/>
              </a:cxn>
              <a:cxn ang="0">
                <a:pos x="2634" y="986"/>
              </a:cxn>
              <a:cxn ang="0">
                <a:pos x="2655" y="940"/>
              </a:cxn>
              <a:cxn ang="0">
                <a:pos x="2654" y="871"/>
              </a:cxn>
              <a:cxn ang="0">
                <a:pos x="2651" y="857"/>
              </a:cxn>
              <a:cxn ang="0">
                <a:pos x="2661" y="778"/>
              </a:cxn>
              <a:cxn ang="0">
                <a:pos x="2683" y="867"/>
              </a:cxn>
              <a:cxn ang="0">
                <a:pos x="2708" y="796"/>
              </a:cxn>
              <a:cxn ang="0">
                <a:pos x="2774" y="727"/>
              </a:cxn>
              <a:cxn ang="0">
                <a:pos x="2843" y="631"/>
              </a:cxn>
              <a:cxn ang="0">
                <a:pos x="3004" y="602"/>
              </a:cxn>
              <a:cxn ang="0">
                <a:pos x="2957" y="538"/>
              </a:cxn>
              <a:cxn ang="0">
                <a:pos x="3032" y="440"/>
              </a:cxn>
              <a:cxn ang="0">
                <a:pos x="3107" y="399"/>
              </a:cxn>
            </a:cxnLst>
            <a:rect l="0" t="0" r="r" b="b"/>
            <a:pathLst>
              <a:path w="3166" h="1693">
                <a:moveTo>
                  <a:pt x="3165" y="365"/>
                </a:moveTo>
                <a:lnTo>
                  <a:pt x="3158" y="364"/>
                </a:lnTo>
                <a:lnTo>
                  <a:pt x="3160" y="361"/>
                </a:lnTo>
                <a:lnTo>
                  <a:pt x="3162" y="355"/>
                </a:lnTo>
                <a:lnTo>
                  <a:pt x="3162" y="344"/>
                </a:lnTo>
                <a:lnTo>
                  <a:pt x="3161" y="339"/>
                </a:lnTo>
                <a:lnTo>
                  <a:pt x="3160" y="343"/>
                </a:lnTo>
                <a:lnTo>
                  <a:pt x="3155" y="343"/>
                </a:lnTo>
                <a:lnTo>
                  <a:pt x="3146" y="342"/>
                </a:lnTo>
                <a:lnTo>
                  <a:pt x="3138" y="335"/>
                </a:lnTo>
                <a:lnTo>
                  <a:pt x="3135" y="330"/>
                </a:lnTo>
                <a:lnTo>
                  <a:pt x="3134" y="326"/>
                </a:lnTo>
                <a:lnTo>
                  <a:pt x="3134" y="310"/>
                </a:lnTo>
                <a:lnTo>
                  <a:pt x="3119" y="302"/>
                </a:lnTo>
                <a:lnTo>
                  <a:pt x="3119" y="246"/>
                </a:lnTo>
                <a:lnTo>
                  <a:pt x="3119" y="195"/>
                </a:lnTo>
                <a:lnTo>
                  <a:pt x="3093" y="170"/>
                </a:lnTo>
                <a:lnTo>
                  <a:pt x="3086" y="170"/>
                </a:lnTo>
                <a:lnTo>
                  <a:pt x="3079" y="181"/>
                </a:lnTo>
                <a:lnTo>
                  <a:pt x="3061" y="184"/>
                </a:lnTo>
                <a:lnTo>
                  <a:pt x="3049" y="179"/>
                </a:lnTo>
                <a:lnTo>
                  <a:pt x="3047" y="176"/>
                </a:lnTo>
                <a:lnTo>
                  <a:pt x="3044" y="170"/>
                </a:lnTo>
                <a:lnTo>
                  <a:pt x="3037" y="163"/>
                </a:lnTo>
                <a:lnTo>
                  <a:pt x="3031" y="162"/>
                </a:lnTo>
                <a:lnTo>
                  <a:pt x="3025" y="166"/>
                </a:lnTo>
                <a:lnTo>
                  <a:pt x="2998" y="211"/>
                </a:lnTo>
                <a:lnTo>
                  <a:pt x="2994" y="235"/>
                </a:lnTo>
                <a:lnTo>
                  <a:pt x="2988" y="247"/>
                </a:lnTo>
                <a:lnTo>
                  <a:pt x="2987" y="253"/>
                </a:lnTo>
                <a:lnTo>
                  <a:pt x="2982" y="262"/>
                </a:lnTo>
                <a:lnTo>
                  <a:pt x="2979" y="269"/>
                </a:lnTo>
                <a:lnTo>
                  <a:pt x="2975" y="305"/>
                </a:lnTo>
                <a:lnTo>
                  <a:pt x="2974" y="307"/>
                </a:lnTo>
                <a:lnTo>
                  <a:pt x="2967" y="312"/>
                </a:lnTo>
                <a:lnTo>
                  <a:pt x="2964" y="317"/>
                </a:lnTo>
                <a:lnTo>
                  <a:pt x="2963" y="322"/>
                </a:lnTo>
                <a:lnTo>
                  <a:pt x="2964" y="328"/>
                </a:lnTo>
                <a:lnTo>
                  <a:pt x="2964" y="330"/>
                </a:lnTo>
                <a:lnTo>
                  <a:pt x="2957" y="327"/>
                </a:lnTo>
                <a:lnTo>
                  <a:pt x="2956" y="328"/>
                </a:lnTo>
                <a:lnTo>
                  <a:pt x="2956" y="334"/>
                </a:lnTo>
                <a:lnTo>
                  <a:pt x="2945" y="330"/>
                </a:lnTo>
                <a:lnTo>
                  <a:pt x="2936" y="333"/>
                </a:lnTo>
                <a:lnTo>
                  <a:pt x="2934" y="335"/>
                </a:lnTo>
                <a:lnTo>
                  <a:pt x="2921" y="337"/>
                </a:lnTo>
                <a:lnTo>
                  <a:pt x="2918" y="340"/>
                </a:lnTo>
                <a:lnTo>
                  <a:pt x="2912" y="356"/>
                </a:lnTo>
                <a:lnTo>
                  <a:pt x="2910" y="356"/>
                </a:lnTo>
                <a:lnTo>
                  <a:pt x="2812" y="356"/>
                </a:lnTo>
                <a:lnTo>
                  <a:pt x="2737" y="356"/>
                </a:lnTo>
                <a:lnTo>
                  <a:pt x="2722" y="356"/>
                </a:lnTo>
                <a:lnTo>
                  <a:pt x="2706" y="371"/>
                </a:lnTo>
                <a:lnTo>
                  <a:pt x="2687" y="382"/>
                </a:lnTo>
                <a:lnTo>
                  <a:pt x="2684" y="387"/>
                </a:lnTo>
                <a:lnTo>
                  <a:pt x="2683" y="388"/>
                </a:lnTo>
                <a:lnTo>
                  <a:pt x="2682" y="394"/>
                </a:lnTo>
                <a:lnTo>
                  <a:pt x="2676" y="404"/>
                </a:lnTo>
                <a:lnTo>
                  <a:pt x="2655" y="418"/>
                </a:lnTo>
                <a:lnTo>
                  <a:pt x="2651" y="423"/>
                </a:lnTo>
                <a:lnTo>
                  <a:pt x="2652" y="428"/>
                </a:lnTo>
                <a:lnTo>
                  <a:pt x="2660" y="428"/>
                </a:lnTo>
                <a:lnTo>
                  <a:pt x="2663" y="431"/>
                </a:lnTo>
                <a:lnTo>
                  <a:pt x="2662" y="436"/>
                </a:lnTo>
                <a:lnTo>
                  <a:pt x="2659" y="439"/>
                </a:lnTo>
                <a:lnTo>
                  <a:pt x="2655" y="437"/>
                </a:lnTo>
                <a:lnTo>
                  <a:pt x="2654" y="440"/>
                </a:lnTo>
                <a:lnTo>
                  <a:pt x="2655" y="442"/>
                </a:lnTo>
                <a:lnTo>
                  <a:pt x="2660" y="448"/>
                </a:lnTo>
                <a:lnTo>
                  <a:pt x="2661" y="458"/>
                </a:lnTo>
                <a:lnTo>
                  <a:pt x="2660" y="466"/>
                </a:lnTo>
                <a:lnTo>
                  <a:pt x="2643" y="468"/>
                </a:lnTo>
                <a:lnTo>
                  <a:pt x="2627" y="480"/>
                </a:lnTo>
                <a:lnTo>
                  <a:pt x="2617" y="484"/>
                </a:lnTo>
                <a:lnTo>
                  <a:pt x="2597" y="484"/>
                </a:lnTo>
                <a:lnTo>
                  <a:pt x="2593" y="483"/>
                </a:lnTo>
                <a:lnTo>
                  <a:pt x="2582" y="486"/>
                </a:lnTo>
                <a:lnTo>
                  <a:pt x="2575" y="480"/>
                </a:lnTo>
                <a:lnTo>
                  <a:pt x="2560" y="477"/>
                </a:lnTo>
                <a:lnTo>
                  <a:pt x="2553" y="477"/>
                </a:lnTo>
                <a:lnTo>
                  <a:pt x="2532" y="479"/>
                </a:lnTo>
                <a:lnTo>
                  <a:pt x="2511" y="484"/>
                </a:lnTo>
                <a:lnTo>
                  <a:pt x="2501" y="489"/>
                </a:lnTo>
                <a:lnTo>
                  <a:pt x="2504" y="499"/>
                </a:lnTo>
                <a:lnTo>
                  <a:pt x="2509" y="506"/>
                </a:lnTo>
                <a:lnTo>
                  <a:pt x="2511" y="518"/>
                </a:lnTo>
                <a:lnTo>
                  <a:pt x="2499" y="531"/>
                </a:lnTo>
                <a:lnTo>
                  <a:pt x="2495" y="536"/>
                </a:lnTo>
                <a:lnTo>
                  <a:pt x="2491" y="538"/>
                </a:lnTo>
                <a:lnTo>
                  <a:pt x="2488" y="539"/>
                </a:lnTo>
                <a:lnTo>
                  <a:pt x="2478" y="549"/>
                </a:lnTo>
                <a:lnTo>
                  <a:pt x="2461" y="560"/>
                </a:lnTo>
                <a:lnTo>
                  <a:pt x="2452" y="566"/>
                </a:lnTo>
                <a:lnTo>
                  <a:pt x="2441" y="568"/>
                </a:lnTo>
                <a:lnTo>
                  <a:pt x="2432" y="575"/>
                </a:lnTo>
                <a:lnTo>
                  <a:pt x="2419" y="582"/>
                </a:lnTo>
                <a:lnTo>
                  <a:pt x="2404" y="585"/>
                </a:lnTo>
                <a:lnTo>
                  <a:pt x="2386" y="593"/>
                </a:lnTo>
                <a:lnTo>
                  <a:pt x="2350" y="614"/>
                </a:lnTo>
                <a:lnTo>
                  <a:pt x="2334" y="614"/>
                </a:lnTo>
                <a:lnTo>
                  <a:pt x="2316" y="620"/>
                </a:lnTo>
                <a:lnTo>
                  <a:pt x="2296" y="618"/>
                </a:lnTo>
                <a:lnTo>
                  <a:pt x="2294" y="614"/>
                </a:lnTo>
                <a:lnTo>
                  <a:pt x="2286" y="614"/>
                </a:lnTo>
                <a:lnTo>
                  <a:pt x="2281" y="613"/>
                </a:lnTo>
                <a:lnTo>
                  <a:pt x="2274" y="607"/>
                </a:lnTo>
                <a:lnTo>
                  <a:pt x="2259" y="602"/>
                </a:lnTo>
                <a:lnTo>
                  <a:pt x="2264" y="595"/>
                </a:lnTo>
                <a:lnTo>
                  <a:pt x="2278" y="581"/>
                </a:lnTo>
                <a:lnTo>
                  <a:pt x="2278" y="570"/>
                </a:lnTo>
                <a:lnTo>
                  <a:pt x="2283" y="558"/>
                </a:lnTo>
                <a:lnTo>
                  <a:pt x="2289" y="553"/>
                </a:lnTo>
                <a:lnTo>
                  <a:pt x="2289" y="545"/>
                </a:lnTo>
                <a:lnTo>
                  <a:pt x="2290" y="541"/>
                </a:lnTo>
                <a:lnTo>
                  <a:pt x="2296" y="534"/>
                </a:lnTo>
                <a:lnTo>
                  <a:pt x="2308" y="534"/>
                </a:lnTo>
                <a:lnTo>
                  <a:pt x="2308" y="534"/>
                </a:lnTo>
                <a:lnTo>
                  <a:pt x="2316" y="507"/>
                </a:lnTo>
                <a:lnTo>
                  <a:pt x="2316" y="500"/>
                </a:lnTo>
                <a:lnTo>
                  <a:pt x="2315" y="502"/>
                </a:lnTo>
                <a:lnTo>
                  <a:pt x="2312" y="496"/>
                </a:lnTo>
                <a:lnTo>
                  <a:pt x="2308" y="489"/>
                </a:lnTo>
                <a:lnTo>
                  <a:pt x="2306" y="467"/>
                </a:lnTo>
                <a:lnTo>
                  <a:pt x="2305" y="456"/>
                </a:lnTo>
                <a:lnTo>
                  <a:pt x="2301" y="445"/>
                </a:lnTo>
                <a:lnTo>
                  <a:pt x="2289" y="425"/>
                </a:lnTo>
                <a:lnTo>
                  <a:pt x="2280" y="426"/>
                </a:lnTo>
                <a:lnTo>
                  <a:pt x="2263" y="434"/>
                </a:lnTo>
                <a:lnTo>
                  <a:pt x="2262" y="435"/>
                </a:lnTo>
                <a:lnTo>
                  <a:pt x="2256" y="451"/>
                </a:lnTo>
                <a:lnTo>
                  <a:pt x="2248" y="456"/>
                </a:lnTo>
                <a:lnTo>
                  <a:pt x="2242" y="458"/>
                </a:lnTo>
                <a:lnTo>
                  <a:pt x="2235" y="456"/>
                </a:lnTo>
                <a:lnTo>
                  <a:pt x="2232" y="451"/>
                </a:lnTo>
                <a:lnTo>
                  <a:pt x="2235" y="442"/>
                </a:lnTo>
                <a:lnTo>
                  <a:pt x="2240" y="432"/>
                </a:lnTo>
                <a:lnTo>
                  <a:pt x="2254" y="421"/>
                </a:lnTo>
                <a:lnTo>
                  <a:pt x="2258" y="412"/>
                </a:lnTo>
                <a:lnTo>
                  <a:pt x="2264" y="404"/>
                </a:lnTo>
                <a:lnTo>
                  <a:pt x="2267" y="398"/>
                </a:lnTo>
                <a:lnTo>
                  <a:pt x="2267" y="388"/>
                </a:lnTo>
                <a:lnTo>
                  <a:pt x="2263" y="367"/>
                </a:lnTo>
                <a:lnTo>
                  <a:pt x="2259" y="360"/>
                </a:lnTo>
                <a:lnTo>
                  <a:pt x="2259" y="353"/>
                </a:lnTo>
                <a:lnTo>
                  <a:pt x="2262" y="349"/>
                </a:lnTo>
                <a:lnTo>
                  <a:pt x="2263" y="348"/>
                </a:lnTo>
                <a:lnTo>
                  <a:pt x="2257" y="334"/>
                </a:lnTo>
                <a:lnTo>
                  <a:pt x="2251" y="328"/>
                </a:lnTo>
                <a:lnTo>
                  <a:pt x="2235" y="323"/>
                </a:lnTo>
                <a:lnTo>
                  <a:pt x="2229" y="318"/>
                </a:lnTo>
                <a:lnTo>
                  <a:pt x="2225" y="316"/>
                </a:lnTo>
                <a:lnTo>
                  <a:pt x="2211" y="306"/>
                </a:lnTo>
                <a:lnTo>
                  <a:pt x="2206" y="303"/>
                </a:lnTo>
                <a:lnTo>
                  <a:pt x="2199" y="305"/>
                </a:lnTo>
                <a:lnTo>
                  <a:pt x="2198" y="302"/>
                </a:lnTo>
                <a:lnTo>
                  <a:pt x="2186" y="299"/>
                </a:lnTo>
                <a:lnTo>
                  <a:pt x="2175" y="300"/>
                </a:lnTo>
                <a:lnTo>
                  <a:pt x="2170" y="307"/>
                </a:lnTo>
                <a:lnTo>
                  <a:pt x="2170" y="312"/>
                </a:lnTo>
                <a:lnTo>
                  <a:pt x="2171" y="318"/>
                </a:lnTo>
                <a:lnTo>
                  <a:pt x="2176" y="324"/>
                </a:lnTo>
                <a:lnTo>
                  <a:pt x="2173" y="327"/>
                </a:lnTo>
                <a:lnTo>
                  <a:pt x="2160" y="333"/>
                </a:lnTo>
                <a:lnTo>
                  <a:pt x="2151" y="334"/>
                </a:lnTo>
                <a:lnTo>
                  <a:pt x="2150" y="349"/>
                </a:lnTo>
                <a:lnTo>
                  <a:pt x="2149" y="360"/>
                </a:lnTo>
                <a:lnTo>
                  <a:pt x="2144" y="361"/>
                </a:lnTo>
                <a:lnTo>
                  <a:pt x="2140" y="367"/>
                </a:lnTo>
                <a:lnTo>
                  <a:pt x="2139" y="364"/>
                </a:lnTo>
                <a:lnTo>
                  <a:pt x="2138" y="351"/>
                </a:lnTo>
                <a:lnTo>
                  <a:pt x="2135" y="345"/>
                </a:lnTo>
                <a:lnTo>
                  <a:pt x="2130" y="349"/>
                </a:lnTo>
                <a:lnTo>
                  <a:pt x="2125" y="355"/>
                </a:lnTo>
                <a:lnTo>
                  <a:pt x="2112" y="362"/>
                </a:lnTo>
                <a:lnTo>
                  <a:pt x="2109" y="372"/>
                </a:lnTo>
                <a:lnTo>
                  <a:pt x="2104" y="378"/>
                </a:lnTo>
                <a:lnTo>
                  <a:pt x="2104" y="389"/>
                </a:lnTo>
                <a:lnTo>
                  <a:pt x="2103" y="396"/>
                </a:lnTo>
                <a:lnTo>
                  <a:pt x="2102" y="408"/>
                </a:lnTo>
                <a:lnTo>
                  <a:pt x="2103" y="412"/>
                </a:lnTo>
                <a:lnTo>
                  <a:pt x="2097" y="416"/>
                </a:lnTo>
                <a:lnTo>
                  <a:pt x="2095" y="435"/>
                </a:lnTo>
                <a:lnTo>
                  <a:pt x="2090" y="457"/>
                </a:lnTo>
                <a:lnTo>
                  <a:pt x="2097" y="480"/>
                </a:lnTo>
                <a:lnTo>
                  <a:pt x="2103" y="490"/>
                </a:lnTo>
                <a:lnTo>
                  <a:pt x="2106" y="499"/>
                </a:lnTo>
                <a:lnTo>
                  <a:pt x="2104" y="533"/>
                </a:lnTo>
                <a:lnTo>
                  <a:pt x="2095" y="559"/>
                </a:lnTo>
                <a:lnTo>
                  <a:pt x="2084" y="580"/>
                </a:lnTo>
                <a:lnTo>
                  <a:pt x="2081" y="588"/>
                </a:lnTo>
                <a:lnTo>
                  <a:pt x="2068" y="597"/>
                </a:lnTo>
                <a:lnTo>
                  <a:pt x="2054" y="606"/>
                </a:lnTo>
                <a:lnTo>
                  <a:pt x="2046" y="606"/>
                </a:lnTo>
                <a:lnTo>
                  <a:pt x="2039" y="602"/>
                </a:lnTo>
                <a:lnTo>
                  <a:pt x="2034" y="601"/>
                </a:lnTo>
                <a:lnTo>
                  <a:pt x="2032" y="595"/>
                </a:lnTo>
                <a:lnTo>
                  <a:pt x="2028" y="582"/>
                </a:lnTo>
                <a:lnTo>
                  <a:pt x="2020" y="560"/>
                </a:lnTo>
                <a:lnTo>
                  <a:pt x="2020" y="545"/>
                </a:lnTo>
                <a:lnTo>
                  <a:pt x="2020" y="533"/>
                </a:lnTo>
                <a:lnTo>
                  <a:pt x="2020" y="525"/>
                </a:lnTo>
                <a:lnTo>
                  <a:pt x="2016" y="506"/>
                </a:lnTo>
                <a:lnTo>
                  <a:pt x="2015" y="490"/>
                </a:lnTo>
                <a:lnTo>
                  <a:pt x="2018" y="477"/>
                </a:lnTo>
                <a:lnTo>
                  <a:pt x="2027" y="456"/>
                </a:lnTo>
                <a:lnTo>
                  <a:pt x="2027" y="442"/>
                </a:lnTo>
                <a:lnTo>
                  <a:pt x="2030" y="432"/>
                </a:lnTo>
                <a:lnTo>
                  <a:pt x="2036" y="413"/>
                </a:lnTo>
                <a:lnTo>
                  <a:pt x="2036" y="404"/>
                </a:lnTo>
                <a:lnTo>
                  <a:pt x="2038" y="391"/>
                </a:lnTo>
                <a:lnTo>
                  <a:pt x="2043" y="378"/>
                </a:lnTo>
                <a:lnTo>
                  <a:pt x="2053" y="362"/>
                </a:lnTo>
                <a:lnTo>
                  <a:pt x="2060" y="344"/>
                </a:lnTo>
                <a:lnTo>
                  <a:pt x="2058" y="334"/>
                </a:lnTo>
                <a:lnTo>
                  <a:pt x="2044" y="350"/>
                </a:lnTo>
                <a:lnTo>
                  <a:pt x="2043" y="359"/>
                </a:lnTo>
                <a:lnTo>
                  <a:pt x="2041" y="367"/>
                </a:lnTo>
                <a:lnTo>
                  <a:pt x="2034" y="369"/>
                </a:lnTo>
                <a:lnTo>
                  <a:pt x="2011" y="389"/>
                </a:lnTo>
                <a:lnTo>
                  <a:pt x="2011" y="385"/>
                </a:lnTo>
                <a:lnTo>
                  <a:pt x="2018" y="369"/>
                </a:lnTo>
                <a:lnTo>
                  <a:pt x="2021" y="364"/>
                </a:lnTo>
                <a:lnTo>
                  <a:pt x="2027" y="359"/>
                </a:lnTo>
                <a:lnTo>
                  <a:pt x="2034" y="346"/>
                </a:lnTo>
                <a:lnTo>
                  <a:pt x="2057" y="308"/>
                </a:lnTo>
                <a:lnTo>
                  <a:pt x="2066" y="296"/>
                </a:lnTo>
                <a:lnTo>
                  <a:pt x="2070" y="297"/>
                </a:lnTo>
                <a:lnTo>
                  <a:pt x="2077" y="294"/>
                </a:lnTo>
                <a:lnTo>
                  <a:pt x="2085" y="287"/>
                </a:lnTo>
                <a:lnTo>
                  <a:pt x="2084" y="307"/>
                </a:lnTo>
                <a:lnTo>
                  <a:pt x="2090" y="306"/>
                </a:lnTo>
                <a:lnTo>
                  <a:pt x="2107" y="287"/>
                </a:lnTo>
                <a:lnTo>
                  <a:pt x="2120" y="284"/>
                </a:lnTo>
                <a:lnTo>
                  <a:pt x="2136" y="281"/>
                </a:lnTo>
                <a:lnTo>
                  <a:pt x="2144" y="273"/>
                </a:lnTo>
                <a:lnTo>
                  <a:pt x="2155" y="270"/>
                </a:lnTo>
                <a:lnTo>
                  <a:pt x="2167" y="274"/>
                </a:lnTo>
                <a:lnTo>
                  <a:pt x="2178" y="279"/>
                </a:lnTo>
                <a:lnTo>
                  <a:pt x="2181" y="281"/>
                </a:lnTo>
                <a:lnTo>
                  <a:pt x="2184" y="286"/>
                </a:lnTo>
                <a:lnTo>
                  <a:pt x="2193" y="286"/>
                </a:lnTo>
                <a:lnTo>
                  <a:pt x="2194" y="279"/>
                </a:lnTo>
                <a:lnTo>
                  <a:pt x="2197" y="275"/>
                </a:lnTo>
                <a:lnTo>
                  <a:pt x="2202" y="278"/>
                </a:lnTo>
                <a:lnTo>
                  <a:pt x="2205" y="284"/>
                </a:lnTo>
                <a:lnTo>
                  <a:pt x="2224" y="279"/>
                </a:lnTo>
                <a:lnTo>
                  <a:pt x="2231" y="279"/>
                </a:lnTo>
                <a:lnTo>
                  <a:pt x="2231" y="278"/>
                </a:lnTo>
                <a:lnTo>
                  <a:pt x="2230" y="275"/>
                </a:lnTo>
                <a:lnTo>
                  <a:pt x="2225" y="272"/>
                </a:lnTo>
                <a:lnTo>
                  <a:pt x="2221" y="267"/>
                </a:lnTo>
                <a:lnTo>
                  <a:pt x="2215" y="263"/>
                </a:lnTo>
                <a:lnTo>
                  <a:pt x="2215" y="252"/>
                </a:lnTo>
                <a:lnTo>
                  <a:pt x="2213" y="246"/>
                </a:lnTo>
                <a:lnTo>
                  <a:pt x="2211" y="242"/>
                </a:lnTo>
                <a:lnTo>
                  <a:pt x="2209" y="238"/>
                </a:lnTo>
                <a:lnTo>
                  <a:pt x="2202" y="238"/>
                </a:lnTo>
                <a:lnTo>
                  <a:pt x="2187" y="240"/>
                </a:lnTo>
                <a:lnTo>
                  <a:pt x="2179" y="238"/>
                </a:lnTo>
                <a:lnTo>
                  <a:pt x="2171" y="233"/>
                </a:lnTo>
                <a:lnTo>
                  <a:pt x="2171" y="222"/>
                </a:lnTo>
                <a:lnTo>
                  <a:pt x="2168" y="216"/>
                </a:lnTo>
                <a:lnTo>
                  <a:pt x="2160" y="216"/>
                </a:lnTo>
                <a:lnTo>
                  <a:pt x="2150" y="221"/>
                </a:lnTo>
                <a:lnTo>
                  <a:pt x="2141" y="224"/>
                </a:lnTo>
                <a:lnTo>
                  <a:pt x="2111" y="222"/>
                </a:lnTo>
                <a:lnTo>
                  <a:pt x="2101" y="229"/>
                </a:lnTo>
                <a:lnTo>
                  <a:pt x="2092" y="232"/>
                </a:lnTo>
                <a:lnTo>
                  <a:pt x="2085" y="240"/>
                </a:lnTo>
                <a:lnTo>
                  <a:pt x="2080" y="242"/>
                </a:lnTo>
                <a:lnTo>
                  <a:pt x="2055" y="237"/>
                </a:lnTo>
                <a:lnTo>
                  <a:pt x="2047" y="238"/>
                </a:lnTo>
                <a:lnTo>
                  <a:pt x="2036" y="227"/>
                </a:lnTo>
                <a:lnTo>
                  <a:pt x="2030" y="217"/>
                </a:lnTo>
                <a:lnTo>
                  <a:pt x="2011" y="208"/>
                </a:lnTo>
                <a:lnTo>
                  <a:pt x="1995" y="210"/>
                </a:lnTo>
                <a:lnTo>
                  <a:pt x="1990" y="209"/>
                </a:lnTo>
                <a:lnTo>
                  <a:pt x="1983" y="216"/>
                </a:lnTo>
                <a:lnTo>
                  <a:pt x="1982" y="213"/>
                </a:lnTo>
                <a:lnTo>
                  <a:pt x="1983" y="200"/>
                </a:lnTo>
                <a:lnTo>
                  <a:pt x="1988" y="194"/>
                </a:lnTo>
                <a:lnTo>
                  <a:pt x="1995" y="190"/>
                </a:lnTo>
                <a:lnTo>
                  <a:pt x="2011" y="171"/>
                </a:lnTo>
                <a:lnTo>
                  <a:pt x="2020" y="165"/>
                </a:lnTo>
                <a:lnTo>
                  <a:pt x="2021" y="160"/>
                </a:lnTo>
                <a:lnTo>
                  <a:pt x="2018" y="159"/>
                </a:lnTo>
                <a:lnTo>
                  <a:pt x="2007" y="160"/>
                </a:lnTo>
                <a:lnTo>
                  <a:pt x="1996" y="163"/>
                </a:lnTo>
                <a:lnTo>
                  <a:pt x="1985" y="170"/>
                </a:lnTo>
                <a:lnTo>
                  <a:pt x="1969" y="179"/>
                </a:lnTo>
                <a:lnTo>
                  <a:pt x="1958" y="193"/>
                </a:lnTo>
                <a:lnTo>
                  <a:pt x="1947" y="199"/>
                </a:lnTo>
                <a:lnTo>
                  <a:pt x="1936" y="208"/>
                </a:lnTo>
                <a:lnTo>
                  <a:pt x="1921" y="211"/>
                </a:lnTo>
                <a:lnTo>
                  <a:pt x="1909" y="215"/>
                </a:lnTo>
                <a:lnTo>
                  <a:pt x="1890" y="229"/>
                </a:lnTo>
                <a:lnTo>
                  <a:pt x="1877" y="230"/>
                </a:lnTo>
                <a:lnTo>
                  <a:pt x="1856" y="227"/>
                </a:lnTo>
                <a:lnTo>
                  <a:pt x="1853" y="232"/>
                </a:lnTo>
                <a:lnTo>
                  <a:pt x="1851" y="230"/>
                </a:lnTo>
                <a:lnTo>
                  <a:pt x="1854" y="219"/>
                </a:lnTo>
                <a:lnTo>
                  <a:pt x="1854" y="209"/>
                </a:lnTo>
                <a:lnTo>
                  <a:pt x="1848" y="203"/>
                </a:lnTo>
                <a:lnTo>
                  <a:pt x="1811" y="226"/>
                </a:lnTo>
                <a:lnTo>
                  <a:pt x="1799" y="229"/>
                </a:lnTo>
                <a:lnTo>
                  <a:pt x="1790" y="227"/>
                </a:lnTo>
                <a:lnTo>
                  <a:pt x="1785" y="221"/>
                </a:lnTo>
                <a:lnTo>
                  <a:pt x="1792" y="213"/>
                </a:lnTo>
                <a:lnTo>
                  <a:pt x="1831" y="179"/>
                </a:lnTo>
                <a:lnTo>
                  <a:pt x="1872" y="145"/>
                </a:lnTo>
                <a:lnTo>
                  <a:pt x="1892" y="138"/>
                </a:lnTo>
                <a:lnTo>
                  <a:pt x="1915" y="118"/>
                </a:lnTo>
                <a:lnTo>
                  <a:pt x="1910" y="118"/>
                </a:lnTo>
                <a:lnTo>
                  <a:pt x="1896" y="111"/>
                </a:lnTo>
                <a:lnTo>
                  <a:pt x="1870" y="111"/>
                </a:lnTo>
                <a:lnTo>
                  <a:pt x="1853" y="103"/>
                </a:lnTo>
                <a:lnTo>
                  <a:pt x="1844" y="104"/>
                </a:lnTo>
                <a:lnTo>
                  <a:pt x="1831" y="111"/>
                </a:lnTo>
                <a:lnTo>
                  <a:pt x="1824" y="112"/>
                </a:lnTo>
                <a:lnTo>
                  <a:pt x="1812" y="106"/>
                </a:lnTo>
                <a:lnTo>
                  <a:pt x="1805" y="96"/>
                </a:lnTo>
                <a:lnTo>
                  <a:pt x="1792" y="92"/>
                </a:lnTo>
                <a:lnTo>
                  <a:pt x="1785" y="86"/>
                </a:lnTo>
                <a:lnTo>
                  <a:pt x="1776" y="84"/>
                </a:lnTo>
                <a:lnTo>
                  <a:pt x="1772" y="81"/>
                </a:lnTo>
                <a:lnTo>
                  <a:pt x="1765" y="74"/>
                </a:lnTo>
                <a:lnTo>
                  <a:pt x="1757" y="68"/>
                </a:lnTo>
                <a:lnTo>
                  <a:pt x="1747" y="64"/>
                </a:lnTo>
                <a:lnTo>
                  <a:pt x="1721" y="63"/>
                </a:lnTo>
                <a:lnTo>
                  <a:pt x="1713" y="68"/>
                </a:lnTo>
                <a:lnTo>
                  <a:pt x="1702" y="68"/>
                </a:lnTo>
                <a:lnTo>
                  <a:pt x="1695" y="66"/>
                </a:lnTo>
                <a:lnTo>
                  <a:pt x="1695" y="64"/>
                </a:lnTo>
                <a:lnTo>
                  <a:pt x="1693" y="63"/>
                </a:lnTo>
                <a:lnTo>
                  <a:pt x="1679" y="59"/>
                </a:lnTo>
                <a:lnTo>
                  <a:pt x="1675" y="55"/>
                </a:lnTo>
                <a:lnTo>
                  <a:pt x="1665" y="58"/>
                </a:lnTo>
                <a:lnTo>
                  <a:pt x="1661" y="58"/>
                </a:lnTo>
                <a:lnTo>
                  <a:pt x="1660" y="55"/>
                </a:lnTo>
                <a:lnTo>
                  <a:pt x="1651" y="57"/>
                </a:lnTo>
                <a:lnTo>
                  <a:pt x="1643" y="34"/>
                </a:lnTo>
                <a:lnTo>
                  <a:pt x="1640" y="33"/>
                </a:lnTo>
                <a:lnTo>
                  <a:pt x="1629" y="1"/>
                </a:lnTo>
                <a:lnTo>
                  <a:pt x="1622" y="0"/>
                </a:lnTo>
                <a:lnTo>
                  <a:pt x="1617" y="0"/>
                </a:lnTo>
                <a:lnTo>
                  <a:pt x="1617" y="36"/>
                </a:lnTo>
                <a:lnTo>
                  <a:pt x="1558" y="36"/>
                </a:lnTo>
                <a:lnTo>
                  <a:pt x="1503" y="36"/>
                </a:lnTo>
                <a:lnTo>
                  <a:pt x="1503" y="36"/>
                </a:lnTo>
                <a:lnTo>
                  <a:pt x="1491" y="36"/>
                </a:lnTo>
                <a:lnTo>
                  <a:pt x="1445" y="36"/>
                </a:lnTo>
                <a:lnTo>
                  <a:pt x="1397" y="36"/>
                </a:lnTo>
                <a:lnTo>
                  <a:pt x="1344" y="36"/>
                </a:lnTo>
                <a:lnTo>
                  <a:pt x="1294" y="36"/>
                </a:lnTo>
                <a:lnTo>
                  <a:pt x="1277" y="36"/>
                </a:lnTo>
                <a:lnTo>
                  <a:pt x="1130" y="36"/>
                </a:lnTo>
                <a:lnTo>
                  <a:pt x="1086" y="36"/>
                </a:lnTo>
                <a:lnTo>
                  <a:pt x="1032" y="36"/>
                </a:lnTo>
                <a:lnTo>
                  <a:pt x="983" y="36"/>
                </a:lnTo>
                <a:lnTo>
                  <a:pt x="936" y="36"/>
                </a:lnTo>
                <a:lnTo>
                  <a:pt x="888" y="36"/>
                </a:lnTo>
                <a:lnTo>
                  <a:pt x="834" y="36"/>
                </a:lnTo>
                <a:lnTo>
                  <a:pt x="802" y="36"/>
                </a:lnTo>
                <a:lnTo>
                  <a:pt x="753" y="34"/>
                </a:lnTo>
                <a:lnTo>
                  <a:pt x="699" y="34"/>
                </a:lnTo>
                <a:lnTo>
                  <a:pt x="649" y="34"/>
                </a:lnTo>
                <a:lnTo>
                  <a:pt x="580" y="34"/>
                </a:lnTo>
                <a:lnTo>
                  <a:pt x="471" y="34"/>
                </a:lnTo>
                <a:lnTo>
                  <a:pt x="418" y="34"/>
                </a:lnTo>
                <a:lnTo>
                  <a:pt x="365" y="34"/>
                </a:lnTo>
                <a:lnTo>
                  <a:pt x="320" y="34"/>
                </a:lnTo>
                <a:lnTo>
                  <a:pt x="270" y="34"/>
                </a:lnTo>
                <a:lnTo>
                  <a:pt x="218" y="34"/>
                </a:lnTo>
                <a:lnTo>
                  <a:pt x="167" y="34"/>
                </a:lnTo>
                <a:lnTo>
                  <a:pt x="105" y="34"/>
                </a:lnTo>
                <a:lnTo>
                  <a:pt x="108" y="43"/>
                </a:lnTo>
                <a:lnTo>
                  <a:pt x="113" y="50"/>
                </a:lnTo>
                <a:lnTo>
                  <a:pt x="121" y="50"/>
                </a:lnTo>
                <a:lnTo>
                  <a:pt x="129" y="53"/>
                </a:lnTo>
                <a:lnTo>
                  <a:pt x="133" y="58"/>
                </a:lnTo>
                <a:lnTo>
                  <a:pt x="132" y="59"/>
                </a:lnTo>
                <a:lnTo>
                  <a:pt x="128" y="57"/>
                </a:lnTo>
                <a:lnTo>
                  <a:pt x="124" y="58"/>
                </a:lnTo>
                <a:lnTo>
                  <a:pt x="124" y="66"/>
                </a:lnTo>
                <a:lnTo>
                  <a:pt x="119" y="74"/>
                </a:lnTo>
                <a:lnTo>
                  <a:pt x="116" y="75"/>
                </a:lnTo>
                <a:lnTo>
                  <a:pt x="116" y="76"/>
                </a:lnTo>
                <a:lnTo>
                  <a:pt x="122" y="81"/>
                </a:lnTo>
                <a:lnTo>
                  <a:pt x="127" y="84"/>
                </a:lnTo>
                <a:lnTo>
                  <a:pt x="128" y="87"/>
                </a:lnTo>
                <a:lnTo>
                  <a:pt x="133" y="103"/>
                </a:lnTo>
                <a:lnTo>
                  <a:pt x="133" y="119"/>
                </a:lnTo>
                <a:lnTo>
                  <a:pt x="132" y="133"/>
                </a:lnTo>
                <a:lnTo>
                  <a:pt x="130" y="133"/>
                </a:lnTo>
                <a:lnTo>
                  <a:pt x="127" y="125"/>
                </a:lnTo>
                <a:lnTo>
                  <a:pt x="124" y="125"/>
                </a:lnTo>
                <a:lnTo>
                  <a:pt x="118" y="127"/>
                </a:lnTo>
                <a:lnTo>
                  <a:pt x="111" y="143"/>
                </a:lnTo>
                <a:lnTo>
                  <a:pt x="101" y="150"/>
                </a:lnTo>
                <a:lnTo>
                  <a:pt x="98" y="155"/>
                </a:lnTo>
                <a:lnTo>
                  <a:pt x="101" y="156"/>
                </a:lnTo>
                <a:lnTo>
                  <a:pt x="101" y="162"/>
                </a:lnTo>
                <a:lnTo>
                  <a:pt x="92" y="162"/>
                </a:lnTo>
                <a:lnTo>
                  <a:pt x="92" y="151"/>
                </a:lnTo>
                <a:lnTo>
                  <a:pt x="101" y="130"/>
                </a:lnTo>
                <a:lnTo>
                  <a:pt x="103" y="127"/>
                </a:lnTo>
                <a:lnTo>
                  <a:pt x="109" y="124"/>
                </a:lnTo>
                <a:lnTo>
                  <a:pt x="111" y="122"/>
                </a:lnTo>
                <a:lnTo>
                  <a:pt x="112" y="112"/>
                </a:lnTo>
                <a:lnTo>
                  <a:pt x="109" y="104"/>
                </a:lnTo>
                <a:lnTo>
                  <a:pt x="98" y="106"/>
                </a:lnTo>
                <a:lnTo>
                  <a:pt x="84" y="100"/>
                </a:lnTo>
                <a:lnTo>
                  <a:pt x="70" y="101"/>
                </a:lnTo>
                <a:lnTo>
                  <a:pt x="58" y="98"/>
                </a:lnTo>
                <a:lnTo>
                  <a:pt x="48" y="98"/>
                </a:lnTo>
                <a:lnTo>
                  <a:pt x="19" y="87"/>
                </a:lnTo>
                <a:lnTo>
                  <a:pt x="9" y="81"/>
                </a:lnTo>
                <a:lnTo>
                  <a:pt x="4" y="86"/>
                </a:lnTo>
                <a:lnTo>
                  <a:pt x="1" y="96"/>
                </a:lnTo>
                <a:lnTo>
                  <a:pt x="0" y="106"/>
                </a:lnTo>
                <a:lnTo>
                  <a:pt x="3" y="113"/>
                </a:lnTo>
                <a:lnTo>
                  <a:pt x="6" y="122"/>
                </a:lnTo>
                <a:lnTo>
                  <a:pt x="15" y="131"/>
                </a:lnTo>
                <a:lnTo>
                  <a:pt x="21" y="147"/>
                </a:lnTo>
                <a:lnTo>
                  <a:pt x="28" y="181"/>
                </a:lnTo>
                <a:lnTo>
                  <a:pt x="32" y="193"/>
                </a:lnTo>
                <a:lnTo>
                  <a:pt x="33" y="194"/>
                </a:lnTo>
                <a:lnTo>
                  <a:pt x="38" y="188"/>
                </a:lnTo>
                <a:lnTo>
                  <a:pt x="42" y="193"/>
                </a:lnTo>
                <a:lnTo>
                  <a:pt x="41" y="199"/>
                </a:lnTo>
                <a:lnTo>
                  <a:pt x="37" y="205"/>
                </a:lnTo>
                <a:lnTo>
                  <a:pt x="37" y="211"/>
                </a:lnTo>
                <a:lnTo>
                  <a:pt x="38" y="215"/>
                </a:lnTo>
                <a:lnTo>
                  <a:pt x="42" y="216"/>
                </a:lnTo>
                <a:lnTo>
                  <a:pt x="46" y="215"/>
                </a:lnTo>
                <a:lnTo>
                  <a:pt x="47" y="217"/>
                </a:lnTo>
                <a:lnTo>
                  <a:pt x="46" y="225"/>
                </a:lnTo>
                <a:lnTo>
                  <a:pt x="47" y="236"/>
                </a:lnTo>
                <a:lnTo>
                  <a:pt x="46" y="240"/>
                </a:lnTo>
                <a:lnTo>
                  <a:pt x="43" y="238"/>
                </a:lnTo>
                <a:lnTo>
                  <a:pt x="42" y="229"/>
                </a:lnTo>
                <a:lnTo>
                  <a:pt x="38" y="225"/>
                </a:lnTo>
                <a:lnTo>
                  <a:pt x="37" y="238"/>
                </a:lnTo>
                <a:lnTo>
                  <a:pt x="39" y="246"/>
                </a:lnTo>
                <a:lnTo>
                  <a:pt x="47" y="252"/>
                </a:lnTo>
                <a:lnTo>
                  <a:pt x="68" y="251"/>
                </a:lnTo>
                <a:lnTo>
                  <a:pt x="74" y="257"/>
                </a:lnTo>
                <a:lnTo>
                  <a:pt x="81" y="260"/>
                </a:lnTo>
                <a:lnTo>
                  <a:pt x="80" y="264"/>
                </a:lnTo>
                <a:lnTo>
                  <a:pt x="68" y="259"/>
                </a:lnTo>
                <a:lnTo>
                  <a:pt x="48" y="262"/>
                </a:lnTo>
                <a:lnTo>
                  <a:pt x="46" y="264"/>
                </a:lnTo>
                <a:lnTo>
                  <a:pt x="44" y="269"/>
                </a:lnTo>
                <a:lnTo>
                  <a:pt x="43" y="285"/>
                </a:lnTo>
                <a:lnTo>
                  <a:pt x="43" y="291"/>
                </a:lnTo>
                <a:lnTo>
                  <a:pt x="47" y="295"/>
                </a:lnTo>
                <a:lnTo>
                  <a:pt x="44" y="301"/>
                </a:lnTo>
                <a:lnTo>
                  <a:pt x="46" y="312"/>
                </a:lnTo>
                <a:lnTo>
                  <a:pt x="42" y="321"/>
                </a:lnTo>
                <a:lnTo>
                  <a:pt x="41" y="353"/>
                </a:lnTo>
                <a:lnTo>
                  <a:pt x="37" y="366"/>
                </a:lnTo>
                <a:lnTo>
                  <a:pt x="38" y="409"/>
                </a:lnTo>
                <a:lnTo>
                  <a:pt x="36" y="419"/>
                </a:lnTo>
                <a:lnTo>
                  <a:pt x="36" y="431"/>
                </a:lnTo>
                <a:lnTo>
                  <a:pt x="30" y="457"/>
                </a:lnTo>
                <a:lnTo>
                  <a:pt x="28" y="464"/>
                </a:lnTo>
                <a:lnTo>
                  <a:pt x="30" y="466"/>
                </a:lnTo>
                <a:lnTo>
                  <a:pt x="31" y="466"/>
                </a:lnTo>
                <a:lnTo>
                  <a:pt x="32" y="474"/>
                </a:lnTo>
                <a:lnTo>
                  <a:pt x="26" y="478"/>
                </a:lnTo>
                <a:lnTo>
                  <a:pt x="20" y="488"/>
                </a:lnTo>
                <a:lnTo>
                  <a:pt x="15" y="515"/>
                </a:lnTo>
                <a:lnTo>
                  <a:pt x="17" y="529"/>
                </a:lnTo>
                <a:lnTo>
                  <a:pt x="20" y="555"/>
                </a:lnTo>
                <a:lnTo>
                  <a:pt x="27" y="576"/>
                </a:lnTo>
                <a:lnTo>
                  <a:pt x="28" y="580"/>
                </a:lnTo>
                <a:lnTo>
                  <a:pt x="31" y="590"/>
                </a:lnTo>
                <a:lnTo>
                  <a:pt x="39" y="624"/>
                </a:lnTo>
                <a:lnTo>
                  <a:pt x="36" y="646"/>
                </a:lnTo>
                <a:lnTo>
                  <a:pt x="36" y="667"/>
                </a:lnTo>
                <a:lnTo>
                  <a:pt x="30" y="678"/>
                </a:lnTo>
                <a:lnTo>
                  <a:pt x="22" y="688"/>
                </a:lnTo>
                <a:lnTo>
                  <a:pt x="22" y="697"/>
                </a:lnTo>
                <a:lnTo>
                  <a:pt x="24" y="701"/>
                </a:lnTo>
                <a:lnTo>
                  <a:pt x="30" y="706"/>
                </a:lnTo>
                <a:lnTo>
                  <a:pt x="54" y="747"/>
                </a:lnTo>
                <a:lnTo>
                  <a:pt x="55" y="752"/>
                </a:lnTo>
                <a:lnTo>
                  <a:pt x="54" y="758"/>
                </a:lnTo>
                <a:lnTo>
                  <a:pt x="54" y="769"/>
                </a:lnTo>
                <a:lnTo>
                  <a:pt x="63" y="806"/>
                </a:lnTo>
                <a:lnTo>
                  <a:pt x="69" y="813"/>
                </a:lnTo>
                <a:lnTo>
                  <a:pt x="78" y="824"/>
                </a:lnTo>
                <a:lnTo>
                  <a:pt x="95" y="841"/>
                </a:lnTo>
                <a:lnTo>
                  <a:pt x="98" y="850"/>
                </a:lnTo>
                <a:lnTo>
                  <a:pt x="98" y="857"/>
                </a:lnTo>
                <a:lnTo>
                  <a:pt x="100" y="862"/>
                </a:lnTo>
                <a:lnTo>
                  <a:pt x="108" y="868"/>
                </a:lnTo>
                <a:lnTo>
                  <a:pt x="114" y="868"/>
                </a:lnTo>
                <a:lnTo>
                  <a:pt x="116" y="872"/>
                </a:lnTo>
                <a:lnTo>
                  <a:pt x="119" y="872"/>
                </a:lnTo>
                <a:lnTo>
                  <a:pt x="122" y="870"/>
                </a:lnTo>
                <a:lnTo>
                  <a:pt x="123" y="868"/>
                </a:lnTo>
                <a:lnTo>
                  <a:pt x="124" y="854"/>
                </a:lnTo>
                <a:lnTo>
                  <a:pt x="138" y="854"/>
                </a:lnTo>
                <a:lnTo>
                  <a:pt x="150" y="859"/>
                </a:lnTo>
                <a:lnTo>
                  <a:pt x="144" y="864"/>
                </a:lnTo>
                <a:lnTo>
                  <a:pt x="138" y="865"/>
                </a:lnTo>
                <a:lnTo>
                  <a:pt x="133" y="870"/>
                </a:lnTo>
                <a:lnTo>
                  <a:pt x="134" y="876"/>
                </a:lnTo>
                <a:lnTo>
                  <a:pt x="144" y="894"/>
                </a:lnTo>
                <a:lnTo>
                  <a:pt x="145" y="899"/>
                </a:lnTo>
                <a:lnTo>
                  <a:pt x="137" y="893"/>
                </a:lnTo>
                <a:lnTo>
                  <a:pt x="130" y="886"/>
                </a:lnTo>
                <a:lnTo>
                  <a:pt x="129" y="881"/>
                </a:lnTo>
                <a:lnTo>
                  <a:pt x="124" y="880"/>
                </a:lnTo>
                <a:lnTo>
                  <a:pt x="123" y="887"/>
                </a:lnTo>
                <a:lnTo>
                  <a:pt x="124" y="894"/>
                </a:lnTo>
                <a:lnTo>
                  <a:pt x="129" y="905"/>
                </a:lnTo>
                <a:lnTo>
                  <a:pt x="133" y="925"/>
                </a:lnTo>
                <a:lnTo>
                  <a:pt x="143" y="934"/>
                </a:lnTo>
                <a:lnTo>
                  <a:pt x="155" y="936"/>
                </a:lnTo>
                <a:lnTo>
                  <a:pt x="161" y="946"/>
                </a:lnTo>
                <a:lnTo>
                  <a:pt x="161" y="958"/>
                </a:lnTo>
                <a:lnTo>
                  <a:pt x="155" y="963"/>
                </a:lnTo>
                <a:lnTo>
                  <a:pt x="155" y="977"/>
                </a:lnTo>
                <a:lnTo>
                  <a:pt x="157" y="980"/>
                </a:lnTo>
                <a:lnTo>
                  <a:pt x="180" y="1004"/>
                </a:lnTo>
                <a:lnTo>
                  <a:pt x="192" y="1023"/>
                </a:lnTo>
                <a:lnTo>
                  <a:pt x="207" y="1038"/>
                </a:lnTo>
                <a:lnTo>
                  <a:pt x="213" y="1042"/>
                </a:lnTo>
                <a:lnTo>
                  <a:pt x="214" y="1053"/>
                </a:lnTo>
                <a:lnTo>
                  <a:pt x="223" y="1056"/>
                </a:lnTo>
                <a:lnTo>
                  <a:pt x="227" y="1064"/>
                </a:lnTo>
                <a:lnTo>
                  <a:pt x="227" y="1066"/>
                </a:lnTo>
                <a:lnTo>
                  <a:pt x="226" y="1072"/>
                </a:lnTo>
                <a:lnTo>
                  <a:pt x="226" y="1081"/>
                </a:lnTo>
                <a:lnTo>
                  <a:pt x="229" y="1096"/>
                </a:lnTo>
                <a:lnTo>
                  <a:pt x="231" y="1099"/>
                </a:lnTo>
                <a:lnTo>
                  <a:pt x="238" y="1102"/>
                </a:lnTo>
                <a:lnTo>
                  <a:pt x="257" y="1104"/>
                </a:lnTo>
                <a:lnTo>
                  <a:pt x="268" y="1110"/>
                </a:lnTo>
                <a:lnTo>
                  <a:pt x="273" y="1108"/>
                </a:lnTo>
                <a:lnTo>
                  <a:pt x="280" y="1109"/>
                </a:lnTo>
                <a:lnTo>
                  <a:pt x="289" y="1114"/>
                </a:lnTo>
                <a:lnTo>
                  <a:pt x="299" y="1118"/>
                </a:lnTo>
                <a:lnTo>
                  <a:pt x="302" y="1124"/>
                </a:lnTo>
                <a:lnTo>
                  <a:pt x="318" y="1130"/>
                </a:lnTo>
                <a:lnTo>
                  <a:pt x="324" y="1134"/>
                </a:lnTo>
                <a:lnTo>
                  <a:pt x="328" y="1137"/>
                </a:lnTo>
                <a:lnTo>
                  <a:pt x="331" y="1131"/>
                </a:lnTo>
                <a:lnTo>
                  <a:pt x="336" y="1131"/>
                </a:lnTo>
                <a:lnTo>
                  <a:pt x="339" y="1134"/>
                </a:lnTo>
                <a:lnTo>
                  <a:pt x="348" y="1141"/>
                </a:lnTo>
                <a:lnTo>
                  <a:pt x="349" y="1151"/>
                </a:lnTo>
                <a:lnTo>
                  <a:pt x="350" y="1153"/>
                </a:lnTo>
                <a:lnTo>
                  <a:pt x="364" y="1155"/>
                </a:lnTo>
                <a:lnTo>
                  <a:pt x="376" y="1161"/>
                </a:lnTo>
                <a:lnTo>
                  <a:pt x="383" y="1167"/>
                </a:lnTo>
                <a:lnTo>
                  <a:pt x="397" y="1183"/>
                </a:lnTo>
                <a:lnTo>
                  <a:pt x="406" y="1192"/>
                </a:lnTo>
                <a:lnTo>
                  <a:pt x="412" y="1201"/>
                </a:lnTo>
                <a:lnTo>
                  <a:pt x="415" y="1227"/>
                </a:lnTo>
                <a:lnTo>
                  <a:pt x="417" y="1233"/>
                </a:lnTo>
                <a:lnTo>
                  <a:pt x="541" y="1223"/>
                </a:lnTo>
                <a:lnTo>
                  <a:pt x="542" y="1230"/>
                </a:lnTo>
                <a:lnTo>
                  <a:pt x="751" y="1307"/>
                </a:lnTo>
                <a:lnTo>
                  <a:pt x="854" y="1307"/>
                </a:lnTo>
                <a:lnTo>
                  <a:pt x="898" y="1307"/>
                </a:lnTo>
                <a:lnTo>
                  <a:pt x="899" y="1277"/>
                </a:lnTo>
                <a:lnTo>
                  <a:pt x="989" y="1276"/>
                </a:lnTo>
                <a:lnTo>
                  <a:pt x="999" y="1282"/>
                </a:lnTo>
                <a:lnTo>
                  <a:pt x="1004" y="1285"/>
                </a:lnTo>
                <a:lnTo>
                  <a:pt x="1011" y="1297"/>
                </a:lnTo>
                <a:lnTo>
                  <a:pt x="1023" y="1303"/>
                </a:lnTo>
                <a:lnTo>
                  <a:pt x="1032" y="1316"/>
                </a:lnTo>
                <a:lnTo>
                  <a:pt x="1052" y="1333"/>
                </a:lnTo>
                <a:lnTo>
                  <a:pt x="1081" y="1352"/>
                </a:lnTo>
                <a:lnTo>
                  <a:pt x="1095" y="1403"/>
                </a:lnTo>
                <a:lnTo>
                  <a:pt x="1109" y="1421"/>
                </a:lnTo>
                <a:lnTo>
                  <a:pt x="1128" y="1437"/>
                </a:lnTo>
                <a:lnTo>
                  <a:pt x="1152" y="1453"/>
                </a:lnTo>
                <a:lnTo>
                  <a:pt x="1176" y="1458"/>
                </a:lnTo>
                <a:lnTo>
                  <a:pt x="1199" y="1411"/>
                </a:lnTo>
                <a:lnTo>
                  <a:pt x="1202" y="1408"/>
                </a:lnTo>
                <a:lnTo>
                  <a:pt x="1213" y="1403"/>
                </a:lnTo>
                <a:lnTo>
                  <a:pt x="1224" y="1406"/>
                </a:lnTo>
                <a:lnTo>
                  <a:pt x="1269" y="1404"/>
                </a:lnTo>
                <a:lnTo>
                  <a:pt x="1277" y="1414"/>
                </a:lnTo>
                <a:lnTo>
                  <a:pt x="1294" y="1430"/>
                </a:lnTo>
                <a:lnTo>
                  <a:pt x="1300" y="1440"/>
                </a:lnTo>
                <a:lnTo>
                  <a:pt x="1311" y="1448"/>
                </a:lnTo>
                <a:lnTo>
                  <a:pt x="1331" y="1494"/>
                </a:lnTo>
                <a:lnTo>
                  <a:pt x="1347" y="1511"/>
                </a:lnTo>
                <a:lnTo>
                  <a:pt x="1355" y="1531"/>
                </a:lnTo>
                <a:lnTo>
                  <a:pt x="1372" y="1542"/>
                </a:lnTo>
                <a:lnTo>
                  <a:pt x="1387" y="1589"/>
                </a:lnTo>
                <a:lnTo>
                  <a:pt x="1404" y="1615"/>
                </a:lnTo>
                <a:lnTo>
                  <a:pt x="1421" y="1626"/>
                </a:lnTo>
                <a:lnTo>
                  <a:pt x="1435" y="1628"/>
                </a:lnTo>
                <a:lnTo>
                  <a:pt x="1450" y="1636"/>
                </a:lnTo>
                <a:lnTo>
                  <a:pt x="1477" y="1639"/>
                </a:lnTo>
                <a:lnTo>
                  <a:pt x="1495" y="1647"/>
                </a:lnTo>
                <a:lnTo>
                  <a:pt x="1512" y="1648"/>
                </a:lnTo>
                <a:lnTo>
                  <a:pt x="1514" y="1647"/>
                </a:lnTo>
                <a:lnTo>
                  <a:pt x="1509" y="1644"/>
                </a:lnTo>
                <a:lnTo>
                  <a:pt x="1505" y="1632"/>
                </a:lnTo>
                <a:lnTo>
                  <a:pt x="1503" y="1625"/>
                </a:lnTo>
                <a:lnTo>
                  <a:pt x="1501" y="1624"/>
                </a:lnTo>
                <a:lnTo>
                  <a:pt x="1495" y="1598"/>
                </a:lnTo>
                <a:lnTo>
                  <a:pt x="1494" y="1588"/>
                </a:lnTo>
                <a:lnTo>
                  <a:pt x="1499" y="1585"/>
                </a:lnTo>
                <a:lnTo>
                  <a:pt x="1499" y="1572"/>
                </a:lnTo>
                <a:lnTo>
                  <a:pt x="1498" y="1571"/>
                </a:lnTo>
                <a:lnTo>
                  <a:pt x="1491" y="1570"/>
                </a:lnTo>
                <a:lnTo>
                  <a:pt x="1489" y="1567"/>
                </a:lnTo>
                <a:lnTo>
                  <a:pt x="1490" y="1564"/>
                </a:lnTo>
                <a:lnTo>
                  <a:pt x="1498" y="1564"/>
                </a:lnTo>
                <a:lnTo>
                  <a:pt x="1500" y="1566"/>
                </a:lnTo>
                <a:lnTo>
                  <a:pt x="1505" y="1564"/>
                </a:lnTo>
                <a:lnTo>
                  <a:pt x="1506" y="1556"/>
                </a:lnTo>
                <a:lnTo>
                  <a:pt x="1506" y="1543"/>
                </a:lnTo>
                <a:lnTo>
                  <a:pt x="1501" y="1533"/>
                </a:lnTo>
                <a:lnTo>
                  <a:pt x="1516" y="1531"/>
                </a:lnTo>
                <a:lnTo>
                  <a:pt x="1521" y="1521"/>
                </a:lnTo>
                <a:lnTo>
                  <a:pt x="1520" y="1518"/>
                </a:lnTo>
                <a:lnTo>
                  <a:pt x="1515" y="1519"/>
                </a:lnTo>
                <a:lnTo>
                  <a:pt x="1515" y="1515"/>
                </a:lnTo>
                <a:lnTo>
                  <a:pt x="1525" y="1508"/>
                </a:lnTo>
                <a:lnTo>
                  <a:pt x="1528" y="1510"/>
                </a:lnTo>
                <a:lnTo>
                  <a:pt x="1533" y="1502"/>
                </a:lnTo>
                <a:lnTo>
                  <a:pt x="1534" y="1500"/>
                </a:lnTo>
                <a:lnTo>
                  <a:pt x="1537" y="1496"/>
                </a:lnTo>
                <a:lnTo>
                  <a:pt x="1547" y="1496"/>
                </a:lnTo>
                <a:lnTo>
                  <a:pt x="1550" y="1494"/>
                </a:lnTo>
                <a:lnTo>
                  <a:pt x="1552" y="1489"/>
                </a:lnTo>
                <a:lnTo>
                  <a:pt x="1546" y="1485"/>
                </a:lnTo>
                <a:lnTo>
                  <a:pt x="1546" y="1480"/>
                </a:lnTo>
                <a:lnTo>
                  <a:pt x="1547" y="1476"/>
                </a:lnTo>
                <a:lnTo>
                  <a:pt x="1552" y="1479"/>
                </a:lnTo>
                <a:lnTo>
                  <a:pt x="1555" y="1481"/>
                </a:lnTo>
                <a:lnTo>
                  <a:pt x="1557" y="1481"/>
                </a:lnTo>
                <a:lnTo>
                  <a:pt x="1557" y="1476"/>
                </a:lnTo>
                <a:lnTo>
                  <a:pt x="1558" y="1475"/>
                </a:lnTo>
                <a:lnTo>
                  <a:pt x="1559" y="1476"/>
                </a:lnTo>
                <a:lnTo>
                  <a:pt x="1563" y="1480"/>
                </a:lnTo>
                <a:lnTo>
                  <a:pt x="1564" y="1480"/>
                </a:lnTo>
                <a:lnTo>
                  <a:pt x="1566" y="1479"/>
                </a:lnTo>
                <a:lnTo>
                  <a:pt x="1569" y="1475"/>
                </a:lnTo>
                <a:lnTo>
                  <a:pt x="1570" y="1474"/>
                </a:lnTo>
                <a:lnTo>
                  <a:pt x="1571" y="1483"/>
                </a:lnTo>
                <a:lnTo>
                  <a:pt x="1587" y="1476"/>
                </a:lnTo>
                <a:lnTo>
                  <a:pt x="1590" y="1478"/>
                </a:lnTo>
                <a:lnTo>
                  <a:pt x="1590" y="1479"/>
                </a:lnTo>
                <a:lnTo>
                  <a:pt x="1585" y="1481"/>
                </a:lnTo>
                <a:lnTo>
                  <a:pt x="1575" y="1485"/>
                </a:lnTo>
                <a:lnTo>
                  <a:pt x="1566" y="1489"/>
                </a:lnTo>
                <a:lnTo>
                  <a:pt x="1565" y="1492"/>
                </a:lnTo>
                <a:lnTo>
                  <a:pt x="1568" y="1492"/>
                </a:lnTo>
                <a:lnTo>
                  <a:pt x="1584" y="1486"/>
                </a:lnTo>
                <a:lnTo>
                  <a:pt x="1598" y="1479"/>
                </a:lnTo>
                <a:lnTo>
                  <a:pt x="1606" y="1473"/>
                </a:lnTo>
                <a:lnTo>
                  <a:pt x="1619" y="1463"/>
                </a:lnTo>
                <a:lnTo>
                  <a:pt x="1622" y="1459"/>
                </a:lnTo>
                <a:lnTo>
                  <a:pt x="1628" y="1443"/>
                </a:lnTo>
                <a:lnTo>
                  <a:pt x="1629" y="1410"/>
                </a:lnTo>
                <a:lnTo>
                  <a:pt x="1632" y="1408"/>
                </a:lnTo>
                <a:lnTo>
                  <a:pt x="1635" y="1406"/>
                </a:lnTo>
                <a:lnTo>
                  <a:pt x="1638" y="1406"/>
                </a:lnTo>
                <a:lnTo>
                  <a:pt x="1638" y="1419"/>
                </a:lnTo>
                <a:lnTo>
                  <a:pt x="1645" y="1419"/>
                </a:lnTo>
                <a:lnTo>
                  <a:pt x="1643" y="1422"/>
                </a:lnTo>
                <a:lnTo>
                  <a:pt x="1636" y="1425"/>
                </a:lnTo>
                <a:lnTo>
                  <a:pt x="1639" y="1426"/>
                </a:lnTo>
                <a:lnTo>
                  <a:pt x="1659" y="1419"/>
                </a:lnTo>
                <a:lnTo>
                  <a:pt x="1671" y="1411"/>
                </a:lnTo>
                <a:lnTo>
                  <a:pt x="1688" y="1411"/>
                </a:lnTo>
                <a:lnTo>
                  <a:pt x="1719" y="1406"/>
                </a:lnTo>
                <a:lnTo>
                  <a:pt x="1740" y="1413"/>
                </a:lnTo>
                <a:lnTo>
                  <a:pt x="1751" y="1418"/>
                </a:lnTo>
                <a:lnTo>
                  <a:pt x="1763" y="1420"/>
                </a:lnTo>
                <a:lnTo>
                  <a:pt x="1775" y="1420"/>
                </a:lnTo>
                <a:lnTo>
                  <a:pt x="1781" y="1414"/>
                </a:lnTo>
                <a:lnTo>
                  <a:pt x="1781" y="1409"/>
                </a:lnTo>
                <a:lnTo>
                  <a:pt x="1784" y="1405"/>
                </a:lnTo>
                <a:lnTo>
                  <a:pt x="1794" y="1405"/>
                </a:lnTo>
                <a:lnTo>
                  <a:pt x="1810" y="1414"/>
                </a:lnTo>
                <a:lnTo>
                  <a:pt x="1816" y="1421"/>
                </a:lnTo>
                <a:lnTo>
                  <a:pt x="1822" y="1422"/>
                </a:lnTo>
                <a:lnTo>
                  <a:pt x="1833" y="1440"/>
                </a:lnTo>
                <a:lnTo>
                  <a:pt x="1845" y="1440"/>
                </a:lnTo>
                <a:lnTo>
                  <a:pt x="1848" y="1442"/>
                </a:lnTo>
                <a:lnTo>
                  <a:pt x="1856" y="1445"/>
                </a:lnTo>
                <a:lnTo>
                  <a:pt x="1864" y="1441"/>
                </a:lnTo>
                <a:lnTo>
                  <a:pt x="1870" y="1445"/>
                </a:lnTo>
                <a:lnTo>
                  <a:pt x="1875" y="1442"/>
                </a:lnTo>
                <a:lnTo>
                  <a:pt x="1880" y="1442"/>
                </a:lnTo>
                <a:lnTo>
                  <a:pt x="1890" y="1445"/>
                </a:lnTo>
                <a:lnTo>
                  <a:pt x="1897" y="1436"/>
                </a:lnTo>
                <a:lnTo>
                  <a:pt x="1898" y="1433"/>
                </a:lnTo>
                <a:lnTo>
                  <a:pt x="1897" y="1429"/>
                </a:lnTo>
                <a:lnTo>
                  <a:pt x="1899" y="1427"/>
                </a:lnTo>
                <a:lnTo>
                  <a:pt x="1904" y="1427"/>
                </a:lnTo>
                <a:lnTo>
                  <a:pt x="1912" y="1435"/>
                </a:lnTo>
                <a:lnTo>
                  <a:pt x="1923" y="1440"/>
                </a:lnTo>
                <a:lnTo>
                  <a:pt x="1934" y="1453"/>
                </a:lnTo>
                <a:lnTo>
                  <a:pt x="1937" y="1452"/>
                </a:lnTo>
                <a:lnTo>
                  <a:pt x="1945" y="1449"/>
                </a:lnTo>
                <a:lnTo>
                  <a:pt x="1946" y="1445"/>
                </a:lnTo>
                <a:lnTo>
                  <a:pt x="1941" y="1438"/>
                </a:lnTo>
                <a:lnTo>
                  <a:pt x="1925" y="1430"/>
                </a:lnTo>
                <a:lnTo>
                  <a:pt x="1918" y="1420"/>
                </a:lnTo>
                <a:lnTo>
                  <a:pt x="1918" y="1418"/>
                </a:lnTo>
                <a:lnTo>
                  <a:pt x="1923" y="1410"/>
                </a:lnTo>
                <a:lnTo>
                  <a:pt x="1934" y="1402"/>
                </a:lnTo>
                <a:lnTo>
                  <a:pt x="1936" y="1387"/>
                </a:lnTo>
                <a:lnTo>
                  <a:pt x="1934" y="1386"/>
                </a:lnTo>
                <a:lnTo>
                  <a:pt x="1933" y="1384"/>
                </a:lnTo>
                <a:lnTo>
                  <a:pt x="1920" y="1389"/>
                </a:lnTo>
                <a:lnTo>
                  <a:pt x="1914" y="1395"/>
                </a:lnTo>
                <a:lnTo>
                  <a:pt x="1910" y="1394"/>
                </a:lnTo>
                <a:lnTo>
                  <a:pt x="1908" y="1383"/>
                </a:lnTo>
                <a:lnTo>
                  <a:pt x="1905" y="1382"/>
                </a:lnTo>
                <a:lnTo>
                  <a:pt x="1902" y="1383"/>
                </a:lnTo>
                <a:lnTo>
                  <a:pt x="1893" y="1388"/>
                </a:lnTo>
                <a:lnTo>
                  <a:pt x="1883" y="1389"/>
                </a:lnTo>
                <a:lnTo>
                  <a:pt x="1876" y="1382"/>
                </a:lnTo>
                <a:lnTo>
                  <a:pt x="1878" y="1371"/>
                </a:lnTo>
                <a:lnTo>
                  <a:pt x="1891" y="1367"/>
                </a:lnTo>
                <a:lnTo>
                  <a:pt x="1905" y="1375"/>
                </a:lnTo>
                <a:lnTo>
                  <a:pt x="1921" y="1377"/>
                </a:lnTo>
                <a:lnTo>
                  <a:pt x="1934" y="1371"/>
                </a:lnTo>
                <a:lnTo>
                  <a:pt x="1942" y="1373"/>
                </a:lnTo>
                <a:lnTo>
                  <a:pt x="1953" y="1366"/>
                </a:lnTo>
                <a:lnTo>
                  <a:pt x="1987" y="1368"/>
                </a:lnTo>
                <a:lnTo>
                  <a:pt x="1995" y="1370"/>
                </a:lnTo>
                <a:lnTo>
                  <a:pt x="1999" y="1367"/>
                </a:lnTo>
                <a:lnTo>
                  <a:pt x="2007" y="1334"/>
                </a:lnTo>
                <a:lnTo>
                  <a:pt x="2010" y="1341"/>
                </a:lnTo>
                <a:lnTo>
                  <a:pt x="2010" y="1350"/>
                </a:lnTo>
                <a:lnTo>
                  <a:pt x="2012" y="1363"/>
                </a:lnTo>
                <a:lnTo>
                  <a:pt x="2012" y="1367"/>
                </a:lnTo>
                <a:lnTo>
                  <a:pt x="2010" y="1373"/>
                </a:lnTo>
                <a:lnTo>
                  <a:pt x="2011" y="1377"/>
                </a:lnTo>
                <a:lnTo>
                  <a:pt x="2020" y="1376"/>
                </a:lnTo>
                <a:lnTo>
                  <a:pt x="2041" y="1370"/>
                </a:lnTo>
                <a:lnTo>
                  <a:pt x="2049" y="1361"/>
                </a:lnTo>
                <a:lnTo>
                  <a:pt x="2054" y="1361"/>
                </a:lnTo>
                <a:lnTo>
                  <a:pt x="2059" y="1356"/>
                </a:lnTo>
                <a:lnTo>
                  <a:pt x="2061" y="1356"/>
                </a:lnTo>
                <a:lnTo>
                  <a:pt x="2061" y="1359"/>
                </a:lnTo>
                <a:lnTo>
                  <a:pt x="2058" y="1366"/>
                </a:lnTo>
                <a:lnTo>
                  <a:pt x="2065" y="1366"/>
                </a:lnTo>
                <a:lnTo>
                  <a:pt x="2087" y="1361"/>
                </a:lnTo>
                <a:lnTo>
                  <a:pt x="2098" y="1361"/>
                </a:lnTo>
                <a:lnTo>
                  <a:pt x="2103" y="1362"/>
                </a:lnTo>
                <a:lnTo>
                  <a:pt x="2102" y="1366"/>
                </a:lnTo>
                <a:lnTo>
                  <a:pt x="2100" y="1367"/>
                </a:lnTo>
                <a:lnTo>
                  <a:pt x="2100" y="1370"/>
                </a:lnTo>
                <a:lnTo>
                  <a:pt x="2107" y="1373"/>
                </a:lnTo>
                <a:lnTo>
                  <a:pt x="2117" y="1377"/>
                </a:lnTo>
                <a:lnTo>
                  <a:pt x="2143" y="1392"/>
                </a:lnTo>
                <a:lnTo>
                  <a:pt x="2147" y="1397"/>
                </a:lnTo>
                <a:lnTo>
                  <a:pt x="2152" y="1406"/>
                </a:lnTo>
                <a:lnTo>
                  <a:pt x="2157" y="1410"/>
                </a:lnTo>
                <a:lnTo>
                  <a:pt x="2171" y="1406"/>
                </a:lnTo>
                <a:lnTo>
                  <a:pt x="2186" y="1404"/>
                </a:lnTo>
                <a:lnTo>
                  <a:pt x="2199" y="1397"/>
                </a:lnTo>
                <a:lnTo>
                  <a:pt x="2205" y="1397"/>
                </a:lnTo>
                <a:lnTo>
                  <a:pt x="2206" y="1397"/>
                </a:lnTo>
                <a:lnTo>
                  <a:pt x="2208" y="1390"/>
                </a:lnTo>
                <a:lnTo>
                  <a:pt x="2213" y="1387"/>
                </a:lnTo>
                <a:lnTo>
                  <a:pt x="2221" y="1387"/>
                </a:lnTo>
                <a:lnTo>
                  <a:pt x="2226" y="1387"/>
                </a:lnTo>
                <a:lnTo>
                  <a:pt x="2236" y="1390"/>
                </a:lnTo>
                <a:lnTo>
                  <a:pt x="2243" y="1398"/>
                </a:lnTo>
                <a:lnTo>
                  <a:pt x="2253" y="1409"/>
                </a:lnTo>
                <a:lnTo>
                  <a:pt x="2258" y="1411"/>
                </a:lnTo>
                <a:lnTo>
                  <a:pt x="2259" y="1421"/>
                </a:lnTo>
                <a:lnTo>
                  <a:pt x="2264" y="1424"/>
                </a:lnTo>
                <a:lnTo>
                  <a:pt x="2274" y="1437"/>
                </a:lnTo>
                <a:lnTo>
                  <a:pt x="2280" y="1441"/>
                </a:lnTo>
                <a:lnTo>
                  <a:pt x="2292" y="1446"/>
                </a:lnTo>
                <a:lnTo>
                  <a:pt x="2295" y="1449"/>
                </a:lnTo>
                <a:lnTo>
                  <a:pt x="2296" y="1457"/>
                </a:lnTo>
                <a:lnTo>
                  <a:pt x="2297" y="1476"/>
                </a:lnTo>
                <a:lnTo>
                  <a:pt x="2292" y="1511"/>
                </a:lnTo>
                <a:lnTo>
                  <a:pt x="2292" y="1517"/>
                </a:lnTo>
                <a:lnTo>
                  <a:pt x="2295" y="1527"/>
                </a:lnTo>
                <a:lnTo>
                  <a:pt x="2295" y="1528"/>
                </a:lnTo>
                <a:lnTo>
                  <a:pt x="2300" y="1528"/>
                </a:lnTo>
                <a:lnTo>
                  <a:pt x="2301" y="1518"/>
                </a:lnTo>
                <a:lnTo>
                  <a:pt x="2305" y="1521"/>
                </a:lnTo>
                <a:lnTo>
                  <a:pt x="2308" y="1524"/>
                </a:lnTo>
                <a:lnTo>
                  <a:pt x="2305" y="1537"/>
                </a:lnTo>
                <a:lnTo>
                  <a:pt x="2303" y="1545"/>
                </a:lnTo>
                <a:lnTo>
                  <a:pt x="2305" y="1556"/>
                </a:lnTo>
                <a:lnTo>
                  <a:pt x="2310" y="1566"/>
                </a:lnTo>
                <a:lnTo>
                  <a:pt x="2323" y="1587"/>
                </a:lnTo>
                <a:lnTo>
                  <a:pt x="2326" y="1587"/>
                </a:lnTo>
                <a:lnTo>
                  <a:pt x="2333" y="1585"/>
                </a:lnTo>
                <a:lnTo>
                  <a:pt x="2335" y="1602"/>
                </a:lnTo>
                <a:lnTo>
                  <a:pt x="2340" y="1601"/>
                </a:lnTo>
                <a:lnTo>
                  <a:pt x="2340" y="1601"/>
                </a:lnTo>
                <a:lnTo>
                  <a:pt x="2338" y="1605"/>
                </a:lnTo>
                <a:lnTo>
                  <a:pt x="2337" y="1609"/>
                </a:lnTo>
                <a:lnTo>
                  <a:pt x="2345" y="1623"/>
                </a:lnTo>
                <a:lnTo>
                  <a:pt x="2349" y="1635"/>
                </a:lnTo>
                <a:lnTo>
                  <a:pt x="2353" y="1641"/>
                </a:lnTo>
                <a:lnTo>
                  <a:pt x="2358" y="1647"/>
                </a:lnTo>
                <a:lnTo>
                  <a:pt x="2366" y="1647"/>
                </a:lnTo>
                <a:lnTo>
                  <a:pt x="2371" y="1653"/>
                </a:lnTo>
                <a:lnTo>
                  <a:pt x="2381" y="1674"/>
                </a:lnTo>
                <a:lnTo>
                  <a:pt x="2381" y="1688"/>
                </a:lnTo>
                <a:lnTo>
                  <a:pt x="2382" y="1690"/>
                </a:lnTo>
                <a:lnTo>
                  <a:pt x="2386" y="1693"/>
                </a:lnTo>
                <a:lnTo>
                  <a:pt x="2399" y="1693"/>
                </a:lnTo>
                <a:lnTo>
                  <a:pt x="2409" y="1690"/>
                </a:lnTo>
                <a:lnTo>
                  <a:pt x="2421" y="1684"/>
                </a:lnTo>
                <a:lnTo>
                  <a:pt x="2429" y="1688"/>
                </a:lnTo>
                <a:lnTo>
                  <a:pt x="2432" y="1680"/>
                </a:lnTo>
                <a:lnTo>
                  <a:pt x="2429" y="1677"/>
                </a:lnTo>
                <a:lnTo>
                  <a:pt x="2434" y="1657"/>
                </a:lnTo>
                <a:lnTo>
                  <a:pt x="2440" y="1636"/>
                </a:lnTo>
                <a:lnTo>
                  <a:pt x="2442" y="1617"/>
                </a:lnTo>
                <a:lnTo>
                  <a:pt x="2440" y="1597"/>
                </a:lnTo>
                <a:lnTo>
                  <a:pt x="2441" y="1583"/>
                </a:lnTo>
                <a:lnTo>
                  <a:pt x="2424" y="1539"/>
                </a:lnTo>
                <a:lnTo>
                  <a:pt x="2414" y="1522"/>
                </a:lnTo>
                <a:lnTo>
                  <a:pt x="2412" y="1508"/>
                </a:lnTo>
                <a:lnTo>
                  <a:pt x="2414" y="1492"/>
                </a:lnTo>
                <a:lnTo>
                  <a:pt x="2412" y="1483"/>
                </a:lnTo>
                <a:lnTo>
                  <a:pt x="2404" y="1469"/>
                </a:lnTo>
                <a:lnTo>
                  <a:pt x="2387" y="1441"/>
                </a:lnTo>
                <a:lnTo>
                  <a:pt x="2374" y="1400"/>
                </a:lnTo>
                <a:lnTo>
                  <a:pt x="2362" y="1354"/>
                </a:lnTo>
                <a:lnTo>
                  <a:pt x="2365" y="1348"/>
                </a:lnTo>
                <a:lnTo>
                  <a:pt x="2365" y="1332"/>
                </a:lnTo>
                <a:lnTo>
                  <a:pt x="2371" y="1322"/>
                </a:lnTo>
                <a:lnTo>
                  <a:pt x="2374" y="1311"/>
                </a:lnTo>
                <a:lnTo>
                  <a:pt x="2377" y="1302"/>
                </a:lnTo>
                <a:lnTo>
                  <a:pt x="2389" y="1274"/>
                </a:lnTo>
                <a:lnTo>
                  <a:pt x="2396" y="1264"/>
                </a:lnTo>
                <a:lnTo>
                  <a:pt x="2398" y="1264"/>
                </a:lnTo>
                <a:lnTo>
                  <a:pt x="2398" y="1259"/>
                </a:lnTo>
                <a:lnTo>
                  <a:pt x="2399" y="1257"/>
                </a:lnTo>
                <a:lnTo>
                  <a:pt x="2408" y="1252"/>
                </a:lnTo>
                <a:lnTo>
                  <a:pt x="2413" y="1252"/>
                </a:lnTo>
                <a:lnTo>
                  <a:pt x="2417" y="1247"/>
                </a:lnTo>
                <a:lnTo>
                  <a:pt x="2414" y="1242"/>
                </a:lnTo>
                <a:lnTo>
                  <a:pt x="2409" y="1234"/>
                </a:lnTo>
                <a:lnTo>
                  <a:pt x="2409" y="1232"/>
                </a:lnTo>
                <a:lnTo>
                  <a:pt x="2409" y="1230"/>
                </a:lnTo>
                <a:lnTo>
                  <a:pt x="2425" y="1228"/>
                </a:lnTo>
                <a:lnTo>
                  <a:pt x="2441" y="1230"/>
                </a:lnTo>
                <a:lnTo>
                  <a:pt x="2446" y="1228"/>
                </a:lnTo>
                <a:lnTo>
                  <a:pt x="2468" y="1210"/>
                </a:lnTo>
                <a:lnTo>
                  <a:pt x="2471" y="1210"/>
                </a:lnTo>
                <a:lnTo>
                  <a:pt x="2475" y="1206"/>
                </a:lnTo>
                <a:lnTo>
                  <a:pt x="2478" y="1199"/>
                </a:lnTo>
                <a:lnTo>
                  <a:pt x="2487" y="1196"/>
                </a:lnTo>
                <a:lnTo>
                  <a:pt x="2493" y="1192"/>
                </a:lnTo>
                <a:lnTo>
                  <a:pt x="2495" y="1185"/>
                </a:lnTo>
                <a:lnTo>
                  <a:pt x="2493" y="1179"/>
                </a:lnTo>
                <a:lnTo>
                  <a:pt x="2499" y="1174"/>
                </a:lnTo>
                <a:lnTo>
                  <a:pt x="2505" y="1163"/>
                </a:lnTo>
                <a:lnTo>
                  <a:pt x="2512" y="1156"/>
                </a:lnTo>
                <a:lnTo>
                  <a:pt x="2526" y="1150"/>
                </a:lnTo>
                <a:lnTo>
                  <a:pt x="2527" y="1145"/>
                </a:lnTo>
                <a:lnTo>
                  <a:pt x="2533" y="1144"/>
                </a:lnTo>
                <a:lnTo>
                  <a:pt x="2550" y="1141"/>
                </a:lnTo>
                <a:lnTo>
                  <a:pt x="2569" y="1133"/>
                </a:lnTo>
                <a:lnTo>
                  <a:pt x="2571" y="1126"/>
                </a:lnTo>
                <a:lnTo>
                  <a:pt x="2574" y="1123"/>
                </a:lnTo>
                <a:lnTo>
                  <a:pt x="2579" y="1118"/>
                </a:lnTo>
                <a:lnTo>
                  <a:pt x="2585" y="1109"/>
                </a:lnTo>
                <a:lnTo>
                  <a:pt x="2592" y="1103"/>
                </a:lnTo>
                <a:lnTo>
                  <a:pt x="2611" y="1094"/>
                </a:lnTo>
                <a:lnTo>
                  <a:pt x="2631" y="1093"/>
                </a:lnTo>
                <a:lnTo>
                  <a:pt x="2646" y="1083"/>
                </a:lnTo>
                <a:lnTo>
                  <a:pt x="2649" y="1079"/>
                </a:lnTo>
                <a:lnTo>
                  <a:pt x="2649" y="1071"/>
                </a:lnTo>
                <a:lnTo>
                  <a:pt x="2640" y="1069"/>
                </a:lnTo>
                <a:lnTo>
                  <a:pt x="2635" y="1071"/>
                </a:lnTo>
                <a:lnTo>
                  <a:pt x="2634" y="1074"/>
                </a:lnTo>
                <a:lnTo>
                  <a:pt x="2634" y="1071"/>
                </a:lnTo>
                <a:lnTo>
                  <a:pt x="2634" y="1065"/>
                </a:lnTo>
                <a:lnTo>
                  <a:pt x="2639" y="1061"/>
                </a:lnTo>
                <a:lnTo>
                  <a:pt x="2640" y="1056"/>
                </a:lnTo>
                <a:lnTo>
                  <a:pt x="2645" y="1053"/>
                </a:lnTo>
                <a:lnTo>
                  <a:pt x="2641" y="1048"/>
                </a:lnTo>
                <a:lnTo>
                  <a:pt x="2625" y="1042"/>
                </a:lnTo>
                <a:lnTo>
                  <a:pt x="2639" y="1042"/>
                </a:lnTo>
                <a:lnTo>
                  <a:pt x="2645" y="1037"/>
                </a:lnTo>
                <a:lnTo>
                  <a:pt x="2647" y="1043"/>
                </a:lnTo>
                <a:lnTo>
                  <a:pt x="2651" y="1043"/>
                </a:lnTo>
                <a:lnTo>
                  <a:pt x="2655" y="1048"/>
                </a:lnTo>
                <a:lnTo>
                  <a:pt x="2665" y="1048"/>
                </a:lnTo>
                <a:lnTo>
                  <a:pt x="2671" y="1044"/>
                </a:lnTo>
                <a:lnTo>
                  <a:pt x="2679" y="1032"/>
                </a:lnTo>
                <a:lnTo>
                  <a:pt x="2686" y="1028"/>
                </a:lnTo>
                <a:lnTo>
                  <a:pt x="2686" y="1020"/>
                </a:lnTo>
                <a:lnTo>
                  <a:pt x="2684" y="1013"/>
                </a:lnTo>
                <a:lnTo>
                  <a:pt x="2679" y="1007"/>
                </a:lnTo>
                <a:lnTo>
                  <a:pt x="2674" y="1012"/>
                </a:lnTo>
                <a:lnTo>
                  <a:pt x="2670" y="1023"/>
                </a:lnTo>
                <a:lnTo>
                  <a:pt x="2670" y="1023"/>
                </a:lnTo>
                <a:lnTo>
                  <a:pt x="2667" y="1018"/>
                </a:lnTo>
                <a:lnTo>
                  <a:pt x="2666" y="1006"/>
                </a:lnTo>
                <a:lnTo>
                  <a:pt x="2641" y="1010"/>
                </a:lnTo>
                <a:lnTo>
                  <a:pt x="2635" y="1008"/>
                </a:lnTo>
                <a:lnTo>
                  <a:pt x="2634" y="1001"/>
                </a:lnTo>
                <a:lnTo>
                  <a:pt x="2634" y="986"/>
                </a:lnTo>
                <a:lnTo>
                  <a:pt x="2635" y="984"/>
                </a:lnTo>
                <a:lnTo>
                  <a:pt x="2639" y="997"/>
                </a:lnTo>
                <a:lnTo>
                  <a:pt x="2643" y="1000"/>
                </a:lnTo>
                <a:lnTo>
                  <a:pt x="2647" y="1000"/>
                </a:lnTo>
                <a:lnTo>
                  <a:pt x="2662" y="991"/>
                </a:lnTo>
                <a:lnTo>
                  <a:pt x="2666" y="993"/>
                </a:lnTo>
                <a:lnTo>
                  <a:pt x="2666" y="989"/>
                </a:lnTo>
                <a:lnTo>
                  <a:pt x="2672" y="991"/>
                </a:lnTo>
                <a:lnTo>
                  <a:pt x="2678" y="991"/>
                </a:lnTo>
                <a:lnTo>
                  <a:pt x="2682" y="999"/>
                </a:lnTo>
                <a:lnTo>
                  <a:pt x="2682" y="997"/>
                </a:lnTo>
                <a:lnTo>
                  <a:pt x="2679" y="990"/>
                </a:lnTo>
                <a:lnTo>
                  <a:pt x="2677" y="984"/>
                </a:lnTo>
                <a:lnTo>
                  <a:pt x="2674" y="975"/>
                </a:lnTo>
                <a:lnTo>
                  <a:pt x="2673" y="973"/>
                </a:lnTo>
                <a:lnTo>
                  <a:pt x="2676" y="957"/>
                </a:lnTo>
                <a:lnTo>
                  <a:pt x="2674" y="943"/>
                </a:lnTo>
                <a:lnTo>
                  <a:pt x="2657" y="938"/>
                </a:lnTo>
                <a:lnTo>
                  <a:pt x="2655" y="940"/>
                </a:lnTo>
                <a:lnTo>
                  <a:pt x="2654" y="942"/>
                </a:lnTo>
                <a:lnTo>
                  <a:pt x="2647" y="940"/>
                </a:lnTo>
                <a:lnTo>
                  <a:pt x="2643" y="936"/>
                </a:lnTo>
                <a:lnTo>
                  <a:pt x="2643" y="931"/>
                </a:lnTo>
                <a:lnTo>
                  <a:pt x="2652" y="931"/>
                </a:lnTo>
                <a:lnTo>
                  <a:pt x="2657" y="929"/>
                </a:lnTo>
                <a:lnTo>
                  <a:pt x="2656" y="925"/>
                </a:lnTo>
                <a:lnTo>
                  <a:pt x="2651" y="923"/>
                </a:lnTo>
                <a:lnTo>
                  <a:pt x="2649" y="916"/>
                </a:lnTo>
                <a:lnTo>
                  <a:pt x="2649" y="913"/>
                </a:lnTo>
                <a:lnTo>
                  <a:pt x="2654" y="910"/>
                </a:lnTo>
                <a:lnTo>
                  <a:pt x="2657" y="910"/>
                </a:lnTo>
                <a:lnTo>
                  <a:pt x="2654" y="903"/>
                </a:lnTo>
                <a:lnTo>
                  <a:pt x="2649" y="899"/>
                </a:lnTo>
                <a:lnTo>
                  <a:pt x="2647" y="892"/>
                </a:lnTo>
                <a:lnTo>
                  <a:pt x="2647" y="891"/>
                </a:lnTo>
                <a:lnTo>
                  <a:pt x="2651" y="889"/>
                </a:lnTo>
                <a:lnTo>
                  <a:pt x="2654" y="877"/>
                </a:lnTo>
                <a:lnTo>
                  <a:pt x="2654" y="871"/>
                </a:lnTo>
                <a:lnTo>
                  <a:pt x="2647" y="864"/>
                </a:lnTo>
                <a:lnTo>
                  <a:pt x="2635" y="857"/>
                </a:lnTo>
                <a:lnTo>
                  <a:pt x="2625" y="855"/>
                </a:lnTo>
                <a:lnTo>
                  <a:pt x="2616" y="846"/>
                </a:lnTo>
                <a:lnTo>
                  <a:pt x="2598" y="838"/>
                </a:lnTo>
                <a:lnTo>
                  <a:pt x="2597" y="835"/>
                </a:lnTo>
                <a:lnTo>
                  <a:pt x="2597" y="832"/>
                </a:lnTo>
                <a:lnTo>
                  <a:pt x="2600" y="825"/>
                </a:lnTo>
                <a:lnTo>
                  <a:pt x="2604" y="824"/>
                </a:lnTo>
                <a:lnTo>
                  <a:pt x="2604" y="827"/>
                </a:lnTo>
                <a:lnTo>
                  <a:pt x="2601" y="833"/>
                </a:lnTo>
                <a:lnTo>
                  <a:pt x="2603" y="835"/>
                </a:lnTo>
                <a:lnTo>
                  <a:pt x="2611" y="837"/>
                </a:lnTo>
                <a:lnTo>
                  <a:pt x="2622" y="843"/>
                </a:lnTo>
                <a:lnTo>
                  <a:pt x="2628" y="843"/>
                </a:lnTo>
                <a:lnTo>
                  <a:pt x="2631" y="846"/>
                </a:lnTo>
                <a:lnTo>
                  <a:pt x="2639" y="849"/>
                </a:lnTo>
                <a:lnTo>
                  <a:pt x="2644" y="854"/>
                </a:lnTo>
                <a:lnTo>
                  <a:pt x="2651" y="857"/>
                </a:lnTo>
                <a:lnTo>
                  <a:pt x="2646" y="841"/>
                </a:lnTo>
                <a:lnTo>
                  <a:pt x="2640" y="835"/>
                </a:lnTo>
                <a:lnTo>
                  <a:pt x="2645" y="834"/>
                </a:lnTo>
                <a:lnTo>
                  <a:pt x="2645" y="833"/>
                </a:lnTo>
                <a:lnTo>
                  <a:pt x="2643" y="828"/>
                </a:lnTo>
                <a:lnTo>
                  <a:pt x="2641" y="816"/>
                </a:lnTo>
                <a:lnTo>
                  <a:pt x="2644" y="790"/>
                </a:lnTo>
                <a:lnTo>
                  <a:pt x="2641" y="781"/>
                </a:lnTo>
                <a:lnTo>
                  <a:pt x="2649" y="778"/>
                </a:lnTo>
                <a:lnTo>
                  <a:pt x="2662" y="767"/>
                </a:lnTo>
                <a:lnTo>
                  <a:pt x="2666" y="760"/>
                </a:lnTo>
                <a:lnTo>
                  <a:pt x="2668" y="755"/>
                </a:lnTo>
                <a:lnTo>
                  <a:pt x="2671" y="755"/>
                </a:lnTo>
                <a:lnTo>
                  <a:pt x="2673" y="758"/>
                </a:lnTo>
                <a:lnTo>
                  <a:pt x="2674" y="760"/>
                </a:lnTo>
                <a:lnTo>
                  <a:pt x="2672" y="767"/>
                </a:lnTo>
                <a:lnTo>
                  <a:pt x="2670" y="770"/>
                </a:lnTo>
                <a:lnTo>
                  <a:pt x="2665" y="773"/>
                </a:lnTo>
                <a:lnTo>
                  <a:pt x="2661" y="778"/>
                </a:lnTo>
                <a:lnTo>
                  <a:pt x="2661" y="782"/>
                </a:lnTo>
                <a:lnTo>
                  <a:pt x="2663" y="789"/>
                </a:lnTo>
                <a:lnTo>
                  <a:pt x="2662" y="792"/>
                </a:lnTo>
                <a:lnTo>
                  <a:pt x="2655" y="801"/>
                </a:lnTo>
                <a:lnTo>
                  <a:pt x="2656" y="803"/>
                </a:lnTo>
                <a:lnTo>
                  <a:pt x="2662" y="803"/>
                </a:lnTo>
                <a:lnTo>
                  <a:pt x="2663" y="806"/>
                </a:lnTo>
                <a:lnTo>
                  <a:pt x="2663" y="812"/>
                </a:lnTo>
                <a:lnTo>
                  <a:pt x="2663" y="821"/>
                </a:lnTo>
                <a:lnTo>
                  <a:pt x="2660" y="823"/>
                </a:lnTo>
                <a:lnTo>
                  <a:pt x="2657" y="827"/>
                </a:lnTo>
                <a:lnTo>
                  <a:pt x="2656" y="832"/>
                </a:lnTo>
                <a:lnTo>
                  <a:pt x="2657" y="838"/>
                </a:lnTo>
                <a:lnTo>
                  <a:pt x="2663" y="845"/>
                </a:lnTo>
                <a:lnTo>
                  <a:pt x="2672" y="846"/>
                </a:lnTo>
                <a:lnTo>
                  <a:pt x="2676" y="848"/>
                </a:lnTo>
                <a:lnTo>
                  <a:pt x="2681" y="859"/>
                </a:lnTo>
                <a:lnTo>
                  <a:pt x="2682" y="865"/>
                </a:lnTo>
                <a:lnTo>
                  <a:pt x="2683" y="867"/>
                </a:lnTo>
                <a:lnTo>
                  <a:pt x="2688" y="870"/>
                </a:lnTo>
                <a:lnTo>
                  <a:pt x="2687" y="876"/>
                </a:lnTo>
                <a:lnTo>
                  <a:pt x="2682" y="877"/>
                </a:lnTo>
                <a:lnTo>
                  <a:pt x="2679" y="881"/>
                </a:lnTo>
                <a:lnTo>
                  <a:pt x="2671" y="903"/>
                </a:lnTo>
                <a:lnTo>
                  <a:pt x="2671" y="911"/>
                </a:lnTo>
                <a:lnTo>
                  <a:pt x="2672" y="923"/>
                </a:lnTo>
                <a:lnTo>
                  <a:pt x="2674" y="925"/>
                </a:lnTo>
                <a:lnTo>
                  <a:pt x="2679" y="924"/>
                </a:lnTo>
                <a:lnTo>
                  <a:pt x="2683" y="921"/>
                </a:lnTo>
                <a:lnTo>
                  <a:pt x="2686" y="916"/>
                </a:lnTo>
                <a:lnTo>
                  <a:pt x="2693" y="892"/>
                </a:lnTo>
                <a:lnTo>
                  <a:pt x="2709" y="862"/>
                </a:lnTo>
                <a:lnTo>
                  <a:pt x="2709" y="854"/>
                </a:lnTo>
                <a:lnTo>
                  <a:pt x="2717" y="843"/>
                </a:lnTo>
                <a:lnTo>
                  <a:pt x="2720" y="834"/>
                </a:lnTo>
                <a:lnTo>
                  <a:pt x="2722" y="828"/>
                </a:lnTo>
                <a:lnTo>
                  <a:pt x="2717" y="811"/>
                </a:lnTo>
                <a:lnTo>
                  <a:pt x="2708" y="796"/>
                </a:lnTo>
                <a:lnTo>
                  <a:pt x="2694" y="771"/>
                </a:lnTo>
                <a:lnTo>
                  <a:pt x="2692" y="763"/>
                </a:lnTo>
                <a:lnTo>
                  <a:pt x="2694" y="757"/>
                </a:lnTo>
                <a:lnTo>
                  <a:pt x="2700" y="764"/>
                </a:lnTo>
                <a:lnTo>
                  <a:pt x="2708" y="773"/>
                </a:lnTo>
                <a:lnTo>
                  <a:pt x="2715" y="775"/>
                </a:lnTo>
                <a:lnTo>
                  <a:pt x="2721" y="780"/>
                </a:lnTo>
                <a:lnTo>
                  <a:pt x="2732" y="781"/>
                </a:lnTo>
                <a:lnTo>
                  <a:pt x="2731" y="795"/>
                </a:lnTo>
                <a:lnTo>
                  <a:pt x="2732" y="797"/>
                </a:lnTo>
                <a:lnTo>
                  <a:pt x="2740" y="790"/>
                </a:lnTo>
                <a:lnTo>
                  <a:pt x="2751" y="773"/>
                </a:lnTo>
                <a:lnTo>
                  <a:pt x="2758" y="765"/>
                </a:lnTo>
                <a:lnTo>
                  <a:pt x="2762" y="759"/>
                </a:lnTo>
                <a:lnTo>
                  <a:pt x="2762" y="754"/>
                </a:lnTo>
                <a:lnTo>
                  <a:pt x="2767" y="752"/>
                </a:lnTo>
                <a:lnTo>
                  <a:pt x="2769" y="749"/>
                </a:lnTo>
                <a:lnTo>
                  <a:pt x="2773" y="730"/>
                </a:lnTo>
                <a:lnTo>
                  <a:pt x="2774" y="727"/>
                </a:lnTo>
                <a:lnTo>
                  <a:pt x="2776" y="728"/>
                </a:lnTo>
                <a:lnTo>
                  <a:pt x="2779" y="727"/>
                </a:lnTo>
                <a:lnTo>
                  <a:pt x="2783" y="712"/>
                </a:lnTo>
                <a:lnTo>
                  <a:pt x="2784" y="708"/>
                </a:lnTo>
                <a:lnTo>
                  <a:pt x="2781" y="703"/>
                </a:lnTo>
                <a:lnTo>
                  <a:pt x="2776" y="697"/>
                </a:lnTo>
                <a:lnTo>
                  <a:pt x="2769" y="693"/>
                </a:lnTo>
                <a:lnTo>
                  <a:pt x="2769" y="690"/>
                </a:lnTo>
                <a:lnTo>
                  <a:pt x="2769" y="687"/>
                </a:lnTo>
                <a:lnTo>
                  <a:pt x="2773" y="678"/>
                </a:lnTo>
                <a:lnTo>
                  <a:pt x="2775" y="674"/>
                </a:lnTo>
                <a:lnTo>
                  <a:pt x="2785" y="662"/>
                </a:lnTo>
                <a:lnTo>
                  <a:pt x="2790" y="662"/>
                </a:lnTo>
                <a:lnTo>
                  <a:pt x="2796" y="652"/>
                </a:lnTo>
                <a:lnTo>
                  <a:pt x="2807" y="650"/>
                </a:lnTo>
                <a:lnTo>
                  <a:pt x="2819" y="644"/>
                </a:lnTo>
                <a:lnTo>
                  <a:pt x="2830" y="641"/>
                </a:lnTo>
                <a:lnTo>
                  <a:pt x="2835" y="635"/>
                </a:lnTo>
                <a:lnTo>
                  <a:pt x="2843" y="631"/>
                </a:lnTo>
                <a:lnTo>
                  <a:pt x="2856" y="634"/>
                </a:lnTo>
                <a:lnTo>
                  <a:pt x="2869" y="631"/>
                </a:lnTo>
                <a:lnTo>
                  <a:pt x="2894" y="630"/>
                </a:lnTo>
                <a:lnTo>
                  <a:pt x="2913" y="625"/>
                </a:lnTo>
                <a:lnTo>
                  <a:pt x="2918" y="623"/>
                </a:lnTo>
                <a:lnTo>
                  <a:pt x="2923" y="619"/>
                </a:lnTo>
                <a:lnTo>
                  <a:pt x="2929" y="604"/>
                </a:lnTo>
                <a:lnTo>
                  <a:pt x="2931" y="602"/>
                </a:lnTo>
                <a:lnTo>
                  <a:pt x="2936" y="604"/>
                </a:lnTo>
                <a:lnTo>
                  <a:pt x="2937" y="614"/>
                </a:lnTo>
                <a:lnTo>
                  <a:pt x="2941" y="614"/>
                </a:lnTo>
                <a:lnTo>
                  <a:pt x="2948" y="613"/>
                </a:lnTo>
                <a:lnTo>
                  <a:pt x="2963" y="604"/>
                </a:lnTo>
                <a:lnTo>
                  <a:pt x="2967" y="604"/>
                </a:lnTo>
                <a:lnTo>
                  <a:pt x="2969" y="612"/>
                </a:lnTo>
                <a:lnTo>
                  <a:pt x="2974" y="613"/>
                </a:lnTo>
                <a:lnTo>
                  <a:pt x="2987" y="608"/>
                </a:lnTo>
                <a:lnTo>
                  <a:pt x="2993" y="609"/>
                </a:lnTo>
                <a:lnTo>
                  <a:pt x="3004" y="602"/>
                </a:lnTo>
                <a:lnTo>
                  <a:pt x="3006" y="599"/>
                </a:lnTo>
                <a:lnTo>
                  <a:pt x="3004" y="586"/>
                </a:lnTo>
                <a:lnTo>
                  <a:pt x="3002" y="583"/>
                </a:lnTo>
                <a:lnTo>
                  <a:pt x="3000" y="583"/>
                </a:lnTo>
                <a:lnTo>
                  <a:pt x="3000" y="596"/>
                </a:lnTo>
                <a:lnTo>
                  <a:pt x="2999" y="599"/>
                </a:lnTo>
                <a:lnTo>
                  <a:pt x="2991" y="602"/>
                </a:lnTo>
                <a:lnTo>
                  <a:pt x="2982" y="599"/>
                </a:lnTo>
                <a:lnTo>
                  <a:pt x="2972" y="593"/>
                </a:lnTo>
                <a:lnTo>
                  <a:pt x="2967" y="582"/>
                </a:lnTo>
                <a:lnTo>
                  <a:pt x="2963" y="580"/>
                </a:lnTo>
                <a:lnTo>
                  <a:pt x="2962" y="569"/>
                </a:lnTo>
                <a:lnTo>
                  <a:pt x="2957" y="564"/>
                </a:lnTo>
                <a:lnTo>
                  <a:pt x="2948" y="559"/>
                </a:lnTo>
                <a:lnTo>
                  <a:pt x="2947" y="558"/>
                </a:lnTo>
                <a:lnTo>
                  <a:pt x="2947" y="552"/>
                </a:lnTo>
                <a:lnTo>
                  <a:pt x="2950" y="548"/>
                </a:lnTo>
                <a:lnTo>
                  <a:pt x="2953" y="547"/>
                </a:lnTo>
                <a:lnTo>
                  <a:pt x="2957" y="538"/>
                </a:lnTo>
                <a:lnTo>
                  <a:pt x="2962" y="536"/>
                </a:lnTo>
                <a:lnTo>
                  <a:pt x="2957" y="528"/>
                </a:lnTo>
                <a:lnTo>
                  <a:pt x="2951" y="515"/>
                </a:lnTo>
                <a:lnTo>
                  <a:pt x="2956" y="500"/>
                </a:lnTo>
                <a:lnTo>
                  <a:pt x="2971" y="488"/>
                </a:lnTo>
                <a:lnTo>
                  <a:pt x="2982" y="470"/>
                </a:lnTo>
                <a:lnTo>
                  <a:pt x="2987" y="466"/>
                </a:lnTo>
                <a:lnTo>
                  <a:pt x="2989" y="455"/>
                </a:lnTo>
                <a:lnTo>
                  <a:pt x="2996" y="446"/>
                </a:lnTo>
                <a:lnTo>
                  <a:pt x="3005" y="442"/>
                </a:lnTo>
                <a:lnTo>
                  <a:pt x="3009" y="443"/>
                </a:lnTo>
                <a:lnTo>
                  <a:pt x="3011" y="451"/>
                </a:lnTo>
                <a:lnTo>
                  <a:pt x="3014" y="451"/>
                </a:lnTo>
                <a:lnTo>
                  <a:pt x="3017" y="447"/>
                </a:lnTo>
                <a:lnTo>
                  <a:pt x="3020" y="437"/>
                </a:lnTo>
                <a:lnTo>
                  <a:pt x="3022" y="437"/>
                </a:lnTo>
                <a:lnTo>
                  <a:pt x="3025" y="441"/>
                </a:lnTo>
                <a:lnTo>
                  <a:pt x="3027" y="441"/>
                </a:lnTo>
                <a:lnTo>
                  <a:pt x="3032" y="440"/>
                </a:lnTo>
                <a:lnTo>
                  <a:pt x="3036" y="432"/>
                </a:lnTo>
                <a:lnTo>
                  <a:pt x="3039" y="429"/>
                </a:lnTo>
                <a:lnTo>
                  <a:pt x="3045" y="431"/>
                </a:lnTo>
                <a:lnTo>
                  <a:pt x="3048" y="430"/>
                </a:lnTo>
                <a:lnTo>
                  <a:pt x="3053" y="421"/>
                </a:lnTo>
                <a:lnTo>
                  <a:pt x="3054" y="414"/>
                </a:lnTo>
                <a:lnTo>
                  <a:pt x="3058" y="408"/>
                </a:lnTo>
                <a:lnTo>
                  <a:pt x="3059" y="398"/>
                </a:lnTo>
                <a:lnTo>
                  <a:pt x="3065" y="393"/>
                </a:lnTo>
                <a:lnTo>
                  <a:pt x="3068" y="392"/>
                </a:lnTo>
                <a:lnTo>
                  <a:pt x="3070" y="393"/>
                </a:lnTo>
                <a:lnTo>
                  <a:pt x="3071" y="400"/>
                </a:lnTo>
                <a:lnTo>
                  <a:pt x="3072" y="405"/>
                </a:lnTo>
                <a:lnTo>
                  <a:pt x="3077" y="407"/>
                </a:lnTo>
                <a:lnTo>
                  <a:pt x="3082" y="404"/>
                </a:lnTo>
                <a:lnTo>
                  <a:pt x="3092" y="412"/>
                </a:lnTo>
                <a:lnTo>
                  <a:pt x="3097" y="410"/>
                </a:lnTo>
                <a:lnTo>
                  <a:pt x="3100" y="405"/>
                </a:lnTo>
                <a:lnTo>
                  <a:pt x="3107" y="399"/>
                </a:lnTo>
                <a:lnTo>
                  <a:pt x="3112" y="399"/>
                </a:lnTo>
                <a:lnTo>
                  <a:pt x="3118" y="396"/>
                </a:lnTo>
                <a:lnTo>
                  <a:pt x="3120" y="389"/>
                </a:lnTo>
                <a:lnTo>
                  <a:pt x="3133" y="388"/>
                </a:lnTo>
                <a:lnTo>
                  <a:pt x="3136" y="387"/>
                </a:lnTo>
                <a:lnTo>
                  <a:pt x="3141" y="383"/>
                </a:lnTo>
                <a:lnTo>
                  <a:pt x="3147" y="383"/>
                </a:lnTo>
                <a:lnTo>
                  <a:pt x="3151" y="380"/>
                </a:lnTo>
                <a:lnTo>
                  <a:pt x="3158" y="380"/>
                </a:lnTo>
                <a:lnTo>
                  <a:pt x="3165" y="375"/>
                </a:lnTo>
                <a:lnTo>
                  <a:pt x="3166" y="370"/>
                </a:lnTo>
                <a:lnTo>
                  <a:pt x="3165" y="365"/>
                </a:lnTo>
                <a:close/>
              </a:path>
            </a:pathLst>
          </a:custGeom>
          <a:solidFill>
            <a:schemeClr val="accent2"/>
          </a:solidFill>
          <a:ln w="6350" cap="flat" cmpd="sng">
            <a:solidFill>
              <a:schemeClr val="bg1"/>
            </a:solidFill>
            <a:prstDash val="solid"/>
            <a:round/>
            <a:headEnd type="none" w="med" len="med"/>
            <a:tailEnd type="none" w="med" len="med"/>
          </a:ln>
          <a:effectLst/>
        </p:spPr>
        <p:txBody>
          <a:bodyPr/>
          <a:lstStyle/>
          <a:p>
            <a:endParaRPr lang="en-US" dirty="0"/>
          </a:p>
        </p:txBody>
      </p:sp>
      <p:sp>
        <p:nvSpPr>
          <p:cNvPr id="365" name="Freeform 54"/>
          <p:cNvSpPr>
            <a:spLocks noChangeAspect="1"/>
          </p:cNvSpPr>
          <p:nvPr/>
        </p:nvSpPr>
        <p:spPr bwMode="gray">
          <a:xfrm>
            <a:off x="2857488" y="1604350"/>
            <a:ext cx="1324650" cy="1118542"/>
          </a:xfrm>
          <a:custGeom>
            <a:avLst/>
            <a:gdLst/>
            <a:ahLst/>
            <a:cxnLst>
              <a:cxn ang="0">
                <a:pos x="80" y="633"/>
              </a:cxn>
              <a:cxn ang="0">
                <a:pos x="198" y="560"/>
              </a:cxn>
              <a:cxn ang="0">
                <a:pos x="357" y="522"/>
              </a:cxn>
              <a:cxn ang="0">
                <a:pos x="497" y="418"/>
              </a:cxn>
              <a:cxn ang="0">
                <a:pos x="533" y="330"/>
              </a:cxn>
              <a:cxn ang="0">
                <a:pos x="566" y="326"/>
              </a:cxn>
              <a:cxn ang="0">
                <a:pos x="634" y="262"/>
              </a:cxn>
              <a:cxn ang="0">
                <a:pos x="688" y="222"/>
              </a:cxn>
              <a:cxn ang="0">
                <a:pos x="739" y="187"/>
              </a:cxn>
              <a:cxn ang="0">
                <a:pos x="818" y="257"/>
              </a:cxn>
              <a:cxn ang="0">
                <a:pos x="898" y="254"/>
              </a:cxn>
              <a:cxn ang="0">
                <a:pos x="921" y="160"/>
              </a:cxn>
              <a:cxn ang="0">
                <a:pos x="974" y="108"/>
              </a:cxn>
              <a:cxn ang="0">
                <a:pos x="1045" y="48"/>
              </a:cxn>
              <a:cxn ang="0">
                <a:pos x="1044" y="29"/>
              </a:cxn>
              <a:cxn ang="0">
                <a:pos x="1116" y="65"/>
              </a:cxn>
              <a:cxn ang="0">
                <a:pos x="1205" y="90"/>
              </a:cxn>
              <a:cxn ang="0">
                <a:pos x="1264" y="90"/>
              </a:cxn>
              <a:cxn ang="0">
                <a:pos x="1279" y="118"/>
              </a:cxn>
              <a:cxn ang="0">
                <a:pos x="1243" y="165"/>
              </a:cxn>
              <a:cxn ang="0">
                <a:pos x="1269" y="264"/>
              </a:cxn>
              <a:cxn ang="0">
                <a:pos x="1384" y="339"/>
              </a:cxn>
              <a:cxn ang="0">
                <a:pos x="1553" y="270"/>
              </a:cxn>
              <a:cxn ang="0">
                <a:pos x="1575" y="72"/>
              </a:cxn>
              <a:cxn ang="0">
                <a:pos x="1623" y="17"/>
              </a:cxn>
              <a:cxn ang="0">
                <a:pos x="1667" y="171"/>
              </a:cxn>
              <a:cxn ang="0">
                <a:pos x="1761" y="252"/>
              </a:cxn>
              <a:cxn ang="0">
                <a:pos x="1806" y="416"/>
              </a:cxn>
              <a:cxn ang="0">
                <a:pos x="1851" y="485"/>
              </a:cxn>
              <a:cxn ang="0">
                <a:pos x="1954" y="540"/>
              </a:cxn>
              <a:cxn ang="0">
                <a:pos x="1994" y="645"/>
              </a:cxn>
              <a:cxn ang="0">
                <a:pos x="2054" y="661"/>
              </a:cxn>
              <a:cxn ang="0">
                <a:pos x="2132" y="791"/>
              </a:cxn>
              <a:cxn ang="0">
                <a:pos x="2191" y="911"/>
              </a:cxn>
              <a:cxn ang="0">
                <a:pos x="2206" y="1090"/>
              </a:cxn>
              <a:cxn ang="0">
                <a:pos x="2158" y="1285"/>
              </a:cxn>
              <a:cxn ang="0">
                <a:pos x="2089" y="1365"/>
              </a:cxn>
              <a:cxn ang="0">
                <a:pos x="2034" y="1506"/>
              </a:cxn>
              <a:cxn ang="0">
                <a:pos x="2008" y="1625"/>
              </a:cxn>
              <a:cxn ang="0">
                <a:pos x="1823" y="1705"/>
              </a:cxn>
              <a:cxn ang="0">
                <a:pos x="1785" y="1704"/>
              </a:cxn>
              <a:cxn ang="0">
                <a:pos x="1715" y="1661"/>
              </a:cxn>
              <a:cxn ang="0">
                <a:pos x="1572" y="1674"/>
              </a:cxn>
              <a:cxn ang="0">
                <a:pos x="1453" y="1530"/>
              </a:cxn>
              <a:cxn ang="0">
                <a:pos x="1376" y="1406"/>
              </a:cxn>
              <a:cxn ang="0">
                <a:pos x="1330" y="1443"/>
              </a:cxn>
              <a:cxn ang="0">
                <a:pos x="1358" y="1317"/>
              </a:cxn>
              <a:cxn ang="0">
                <a:pos x="1302" y="1370"/>
              </a:cxn>
              <a:cxn ang="0">
                <a:pos x="1220" y="1433"/>
              </a:cxn>
              <a:cxn ang="0">
                <a:pos x="1177" y="1335"/>
              </a:cxn>
              <a:cxn ang="0">
                <a:pos x="1062" y="1253"/>
              </a:cxn>
              <a:cxn ang="0">
                <a:pos x="779" y="1270"/>
              </a:cxn>
              <a:cxn ang="0">
                <a:pos x="587" y="1354"/>
              </a:cxn>
              <a:cxn ang="0">
                <a:pos x="419" y="1379"/>
              </a:cxn>
              <a:cxn ang="0">
                <a:pos x="271" y="1452"/>
              </a:cxn>
              <a:cxn ang="0">
                <a:pos x="130" y="1405"/>
              </a:cxn>
              <a:cxn ang="0">
                <a:pos x="142" y="1286"/>
              </a:cxn>
              <a:cxn ang="0">
                <a:pos x="66" y="1024"/>
              </a:cxn>
              <a:cxn ang="0">
                <a:pos x="12" y="897"/>
              </a:cxn>
              <a:cxn ang="0">
                <a:pos x="35" y="884"/>
              </a:cxn>
              <a:cxn ang="0">
                <a:pos x="8" y="758"/>
              </a:cxn>
            </a:cxnLst>
            <a:rect l="0" t="0" r="r" b="b"/>
            <a:pathLst>
              <a:path w="2217" h="1736">
                <a:moveTo>
                  <a:pt x="43" y="634"/>
                </a:moveTo>
                <a:lnTo>
                  <a:pt x="49" y="629"/>
                </a:lnTo>
                <a:lnTo>
                  <a:pt x="48" y="645"/>
                </a:lnTo>
                <a:lnTo>
                  <a:pt x="48" y="647"/>
                </a:lnTo>
                <a:lnTo>
                  <a:pt x="45" y="651"/>
                </a:lnTo>
                <a:lnTo>
                  <a:pt x="44" y="656"/>
                </a:lnTo>
                <a:lnTo>
                  <a:pt x="48" y="658"/>
                </a:lnTo>
                <a:lnTo>
                  <a:pt x="46" y="666"/>
                </a:lnTo>
                <a:lnTo>
                  <a:pt x="45" y="671"/>
                </a:lnTo>
                <a:lnTo>
                  <a:pt x="50" y="673"/>
                </a:lnTo>
                <a:lnTo>
                  <a:pt x="59" y="666"/>
                </a:lnTo>
                <a:lnTo>
                  <a:pt x="62" y="652"/>
                </a:lnTo>
                <a:lnTo>
                  <a:pt x="72" y="636"/>
                </a:lnTo>
                <a:lnTo>
                  <a:pt x="80" y="633"/>
                </a:lnTo>
                <a:lnTo>
                  <a:pt x="87" y="628"/>
                </a:lnTo>
                <a:lnTo>
                  <a:pt x="94" y="626"/>
                </a:lnTo>
                <a:lnTo>
                  <a:pt x="102" y="620"/>
                </a:lnTo>
                <a:lnTo>
                  <a:pt x="120" y="617"/>
                </a:lnTo>
                <a:lnTo>
                  <a:pt x="125" y="608"/>
                </a:lnTo>
                <a:lnTo>
                  <a:pt x="132" y="601"/>
                </a:lnTo>
                <a:lnTo>
                  <a:pt x="140" y="596"/>
                </a:lnTo>
                <a:lnTo>
                  <a:pt x="146" y="586"/>
                </a:lnTo>
                <a:lnTo>
                  <a:pt x="161" y="580"/>
                </a:lnTo>
                <a:lnTo>
                  <a:pt x="167" y="575"/>
                </a:lnTo>
                <a:lnTo>
                  <a:pt x="174" y="571"/>
                </a:lnTo>
                <a:lnTo>
                  <a:pt x="191" y="559"/>
                </a:lnTo>
                <a:lnTo>
                  <a:pt x="195" y="558"/>
                </a:lnTo>
                <a:lnTo>
                  <a:pt x="198" y="560"/>
                </a:lnTo>
                <a:lnTo>
                  <a:pt x="214" y="561"/>
                </a:lnTo>
                <a:lnTo>
                  <a:pt x="222" y="564"/>
                </a:lnTo>
                <a:lnTo>
                  <a:pt x="232" y="565"/>
                </a:lnTo>
                <a:lnTo>
                  <a:pt x="241" y="564"/>
                </a:lnTo>
                <a:lnTo>
                  <a:pt x="249" y="561"/>
                </a:lnTo>
                <a:lnTo>
                  <a:pt x="260" y="553"/>
                </a:lnTo>
                <a:lnTo>
                  <a:pt x="270" y="547"/>
                </a:lnTo>
                <a:lnTo>
                  <a:pt x="280" y="544"/>
                </a:lnTo>
                <a:lnTo>
                  <a:pt x="291" y="544"/>
                </a:lnTo>
                <a:lnTo>
                  <a:pt x="301" y="542"/>
                </a:lnTo>
                <a:lnTo>
                  <a:pt x="322" y="522"/>
                </a:lnTo>
                <a:lnTo>
                  <a:pt x="335" y="522"/>
                </a:lnTo>
                <a:lnTo>
                  <a:pt x="345" y="527"/>
                </a:lnTo>
                <a:lnTo>
                  <a:pt x="357" y="522"/>
                </a:lnTo>
                <a:lnTo>
                  <a:pt x="370" y="522"/>
                </a:lnTo>
                <a:lnTo>
                  <a:pt x="378" y="520"/>
                </a:lnTo>
                <a:lnTo>
                  <a:pt x="388" y="515"/>
                </a:lnTo>
                <a:lnTo>
                  <a:pt x="413" y="510"/>
                </a:lnTo>
                <a:lnTo>
                  <a:pt x="424" y="504"/>
                </a:lnTo>
                <a:lnTo>
                  <a:pt x="432" y="499"/>
                </a:lnTo>
                <a:lnTo>
                  <a:pt x="454" y="478"/>
                </a:lnTo>
                <a:lnTo>
                  <a:pt x="458" y="470"/>
                </a:lnTo>
                <a:lnTo>
                  <a:pt x="459" y="461"/>
                </a:lnTo>
                <a:lnTo>
                  <a:pt x="467" y="450"/>
                </a:lnTo>
                <a:lnTo>
                  <a:pt x="469" y="445"/>
                </a:lnTo>
                <a:lnTo>
                  <a:pt x="469" y="439"/>
                </a:lnTo>
                <a:lnTo>
                  <a:pt x="476" y="440"/>
                </a:lnTo>
                <a:lnTo>
                  <a:pt x="497" y="418"/>
                </a:lnTo>
                <a:lnTo>
                  <a:pt x="500" y="413"/>
                </a:lnTo>
                <a:lnTo>
                  <a:pt x="497" y="410"/>
                </a:lnTo>
                <a:lnTo>
                  <a:pt x="490" y="381"/>
                </a:lnTo>
                <a:lnTo>
                  <a:pt x="491" y="369"/>
                </a:lnTo>
                <a:lnTo>
                  <a:pt x="499" y="355"/>
                </a:lnTo>
                <a:lnTo>
                  <a:pt x="502" y="353"/>
                </a:lnTo>
                <a:lnTo>
                  <a:pt x="508" y="353"/>
                </a:lnTo>
                <a:lnTo>
                  <a:pt x="512" y="345"/>
                </a:lnTo>
                <a:lnTo>
                  <a:pt x="521" y="338"/>
                </a:lnTo>
                <a:lnTo>
                  <a:pt x="524" y="338"/>
                </a:lnTo>
                <a:lnTo>
                  <a:pt x="523" y="333"/>
                </a:lnTo>
                <a:lnTo>
                  <a:pt x="528" y="322"/>
                </a:lnTo>
                <a:lnTo>
                  <a:pt x="530" y="321"/>
                </a:lnTo>
                <a:lnTo>
                  <a:pt x="533" y="330"/>
                </a:lnTo>
                <a:lnTo>
                  <a:pt x="537" y="337"/>
                </a:lnTo>
                <a:lnTo>
                  <a:pt x="543" y="353"/>
                </a:lnTo>
                <a:lnTo>
                  <a:pt x="549" y="365"/>
                </a:lnTo>
                <a:lnTo>
                  <a:pt x="555" y="372"/>
                </a:lnTo>
                <a:lnTo>
                  <a:pt x="560" y="381"/>
                </a:lnTo>
                <a:lnTo>
                  <a:pt x="564" y="386"/>
                </a:lnTo>
                <a:lnTo>
                  <a:pt x="569" y="375"/>
                </a:lnTo>
                <a:lnTo>
                  <a:pt x="569" y="360"/>
                </a:lnTo>
                <a:lnTo>
                  <a:pt x="571" y="360"/>
                </a:lnTo>
                <a:lnTo>
                  <a:pt x="578" y="359"/>
                </a:lnTo>
                <a:lnTo>
                  <a:pt x="576" y="346"/>
                </a:lnTo>
                <a:lnTo>
                  <a:pt x="570" y="335"/>
                </a:lnTo>
                <a:lnTo>
                  <a:pt x="564" y="330"/>
                </a:lnTo>
                <a:lnTo>
                  <a:pt x="566" y="326"/>
                </a:lnTo>
                <a:lnTo>
                  <a:pt x="565" y="310"/>
                </a:lnTo>
                <a:lnTo>
                  <a:pt x="570" y="305"/>
                </a:lnTo>
                <a:lnTo>
                  <a:pt x="580" y="310"/>
                </a:lnTo>
                <a:lnTo>
                  <a:pt x="588" y="308"/>
                </a:lnTo>
                <a:lnTo>
                  <a:pt x="601" y="324"/>
                </a:lnTo>
                <a:lnTo>
                  <a:pt x="618" y="327"/>
                </a:lnTo>
                <a:lnTo>
                  <a:pt x="619" y="319"/>
                </a:lnTo>
                <a:lnTo>
                  <a:pt x="610" y="316"/>
                </a:lnTo>
                <a:lnTo>
                  <a:pt x="613" y="303"/>
                </a:lnTo>
                <a:lnTo>
                  <a:pt x="623" y="294"/>
                </a:lnTo>
                <a:lnTo>
                  <a:pt x="625" y="287"/>
                </a:lnTo>
                <a:lnTo>
                  <a:pt x="620" y="270"/>
                </a:lnTo>
                <a:lnTo>
                  <a:pt x="625" y="264"/>
                </a:lnTo>
                <a:lnTo>
                  <a:pt x="634" y="262"/>
                </a:lnTo>
                <a:lnTo>
                  <a:pt x="645" y="268"/>
                </a:lnTo>
                <a:lnTo>
                  <a:pt x="647" y="265"/>
                </a:lnTo>
                <a:lnTo>
                  <a:pt x="641" y="253"/>
                </a:lnTo>
                <a:lnTo>
                  <a:pt x="642" y="247"/>
                </a:lnTo>
                <a:lnTo>
                  <a:pt x="646" y="242"/>
                </a:lnTo>
                <a:lnTo>
                  <a:pt x="663" y="248"/>
                </a:lnTo>
                <a:lnTo>
                  <a:pt x="663" y="243"/>
                </a:lnTo>
                <a:lnTo>
                  <a:pt x="657" y="233"/>
                </a:lnTo>
                <a:lnTo>
                  <a:pt x="657" y="221"/>
                </a:lnTo>
                <a:lnTo>
                  <a:pt x="666" y="217"/>
                </a:lnTo>
                <a:lnTo>
                  <a:pt x="671" y="217"/>
                </a:lnTo>
                <a:lnTo>
                  <a:pt x="677" y="215"/>
                </a:lnTo>
                <a:lnTo>
                  <a:pt x="687" y="214"/>
                </a:lnTo>
                <a:lnTo>
                  <a:pt x="688" y="222"/>
                </a:lnTo>
                <a:lnTo>
                  <a:pt x="693" y="220"/>
                </a:lnTo>
                <a:lnTo>
                  <a:pt x="700" y="214"/>
                </a:lnTo>
                <a:lnTo>
                  <a:pt x="705" y="201"/>
                </a:lnTo>
                <a:lnTo>
                  <a:pt x="705" y="197"/>
                </a:lnTo>
                <a:lnTo>
                  <a:pt x="699" y="189"/>
                </a:lnTo>
                <a:lnTo>
                  <a:pt x="702" y="183"/>
                </a:lnTo>
                <a:lnTo>
                  <a:pt x="707" y="189"/>
                </a:lnTo>
                <a:lnTo>
                  <a:pt x="709" y="198"/>
                </a:lnTo>
                <a:lnTo>
                  <a:pt x="715" y="194"/>
                </a:lnTo>
                <a:lnTo>
                  <a:pt x="718" y="188"/>
                </a:lnTo>
                <a:lnTo>
                  <a:pt x="721" y="189"/>
                </a:lnTo>
                <a:lnTo>
                  <a:pt x="722" y="194"/>
                </a:lnTo>
                <a:lnTo>
                  <a:pt x="728" y="193"/>
                </a:lnTo>
                <a:lnTo>
                  <a:pt x="739" y="187"/>
                </a:lnTo>
                <a:lnTo>
                  <a:pt x="743" y="183"/>
                </a:lnTo>
                <a:lnTo>
                  <a:pt x="741" y="176"/>
                </a:lnTo>
                <a:lnTo>
                  <a:pt x="749" y="174"/>
                </a:lnTo>
                <a:lnTo>
                  <a:pt x="753" y="177"/>
                </a:lnTo>
                <a:lnTo>
                  <a:pt x="761" y="181"/>
                </a:lnTo>
                <a:lnTo>
                  <a:pt x="770" y="181"/>
                </a:lnTo>
                <a:lnTo>
                  <a:pt x="780" y="187"/>
                </a:lnTo>
                <a:lnTo>
                  <a:pt x="788" y="193"/>
                </a:lnTo>
                <a:lnTo>
                  <a:pt x="804" y="215"/>
                </a:lnTo>
                <a:lnTo>
                  <a:pt x="818" y="226"/>
                </a:lnTo>
                <a:lnTo>
                  <a:pt x="814" y="242"/>
                </a:lnTo>
                <a:lnTo>
                  <a:pt x="814" y="253"/>
                </a:lnTo>
                <a:lnTo>
                  <a:pt x="815" y="255"/>
                </a:lnTo>
                <a:lnTo>
                  <a:pt x="818" y="257"/>
                </a:lnTo>
                <a:lnTo>
                  <a:pt x="819" y="254"/>
                </a:lnTo>
                <a:lnTo>
                  <a:pt x="822" y="247"/>
                </a:lnTo>
                <a:lnTo>
                  <a:pt x="820" y="243"/>
                </a:lnTo>
                <a:lnTo>
                  <a:pt x="825" y="238"/>
                </a:lnTo>
                <a:lnTo>
                  <a:pt x="829" y="240"/>
                </a:lnTo>
                <a:lnTo>
                  <a:pt x="830" y="237"/>
                </a:lnTo>
                <a:lnTo>
                  <a:pt x="836" y="240"/>
                </a:lnTo>
                <a:lnTo>
                  <a:pt x="836" y="232"/>
                </a:lnTo>
                <a:lnTo>
                  <a:pt x="839" y="231"/>
                </a:lnTo>
                <a:lnTo>
                  <a:pt x="849" y="233"/>
                </a:lnTo>
                <a:lnTo>
                  <a:pt x="862" y="233"/>
                </a:lnTo>
                <a:lnTo>
                  <a:pt x="873" y="232"/>
                </a:lnTo>
                <a:lnTo>
                  <a:pt x="881" y="236"/>
                </a:lnTo>
                <a:lnTo>
                  <a:pt x="898" y="254"/>
                </a:lnTo>
                <a:lnTo>
                  <a:pt x="903" y="253"/>
                </a:lnTo>
                <a:lnTo>
                  <a:pt x="903" y="249"/>
                </a:lnTo>
                <a:lnTo>
                  <a:pt x="899" y="237"/>
                </a:lnTo>
                <a:lnTo>
                  <a:pt x="906" y="233"/>
                </a:lnTo>
                <a:lnTo>
                  <a:pt x="908" y="232"/>
                </a:lnTo>
                <a:lnTo>
                  <a:pt x="894" y="217"/>
                </a:lnTo>
                <a:lnTo>
                  <a:pt x="886" y="205"/>
                </a:lnTo>
                <a:lnTo>
                  <a:pt x="890" y="189"/>
                </a:lnTo>
                <a:lnTo>
                  <a:pt x="893" y="192"/>
                </a:lnTo>
                <a:lnTo>
                  <a:pt x="898" y="189"/>
                </a:lnTo>
                <a:lnTo>
                  <a:pt x="909" y="172"/>
                </a:lnTo>
                <a:lnTo>
                  <a:pt x="909" y="165"/>
                </a:lnTo>
                <a:lnTo>
                  <a:pt x="914" y="158"/>
                </a:lnTo>
                <a:lnTo>
                  <a:pt x="921" y="160"/>
                </a:lnTo>
                <a:lnTo>
                  <a:pt x="931" y="160"/>
                </a:lnTo>
                <a:lnTo>
                  <a:pt x="937" y="154"/>
                </a:lnTo>
                <a:lnTo>
                  <a:pt x="936" y="141"/>
                </a:lnTo>
                <a:lnTo>
                  <a:pt x="929" y="141"/>
                </a:lnTo>
                <a:lnTo>
                  <a:pt x="930" y="135"/>
                </a:lnTo>
                <a:lnTo>
                  <a:pt x="931" y="125"/>
                </a:lnTo>
                <a:lnTo>
                  <a:pt x="935" y="115"/>
                </a:lnTo>
                <a:lnTo>
                  <a:pt x="944" y="113"/>
                </a:lnTo>
                <a:lnTo>
                  <a:pt x="953" y="109"/>
                </a:lnTo>
                <a:lnTo>
                  <a:pt x="954" y="102"/>
                </a:lnTo>
                <a:lnTo>
                  <a:pt x="962" y="103"/>
                </a:lnTo>
                <a:lnTo>
                  <a:pt x="969" y="108"/>
                </a:lnTo>
                <a:lnTo>
                  <a:pt x="973" y="115"/>
                </a:lnTo>
                <a:lnTo>
                  <a:pt x="974" y="108"/>
                </a:lnTo>
                <a:lnTo>
                  <a:pt x="968" y="98"/>
                </a:lnTo>
                <a:lnTo>
                  <a:pt x="971" y="96"/>
                </a:lnTo>
                <a:lnTo>
                  <a:pt x="978" y="88"/>
                </a:lnTo>
                <a:lnTo>
                  <a:pt x="991" y="92"/>
                </a:lnTo>
                <a:lnTo>
                  <a:pt x="992" y="87"/>
                </a:lnTo>
                <a:lnTo>
                  <a:pt x="1003" y="90"/>
                </a:lnTo>
                <a:lnTo>
                  <a:pt x="1016" y="88"/>
                </a:lnTo>
                <a:lnTo>
                  <a:pt x="1026" y="91"/>
                </a:lnTo>
                <a:lnTo>
                  <a:pt x="1034" y="91"/>
                </a:lnTo>
                <a:lnTo>
                  <a:pt x="1054" y="85"/>
                </a:lnTo>
                <a:lnTo>
                  <a:pt x="1062" y="79"/>
                </a:lnTo>
                <a:lnTo>
                  <a:pt x="1062" y="55"/>
                </a:lnTo>
                <a:lnTo>
                  <a:pt x="1056" y="49"/>
                </a:lnTo>
                <a:lnTo>
                  <a:pt x="1045" y="48"/>
                </a:lnTo>
                <a:lnTo>
                  <a:pt x="1038" y="49"/>
                </a:lnTo>
                <a:lnTo>
                  <a:pt x="1030" y="44"/>
                </a:lnTo>
                <a:lnTo>
                  <a:pt x="1026" y="38"/>
                </a:lnTo>
                <a:lnTo>
                  <a:pt x="1017" y="34"/>
                </a:lnTo>
                <a:lnTo>
                  <a:pt x="1017" y="33"/>
                </a:lnTo>
                <a:lnTo>
                  <a:pt x="1021" y="32"/>
                </a:lnTo>
                <a:lnTo>
                  <a:pt x="1024" y="34"/>
                </a:lnTo>
                <a:lnTo>
                  <a:pt x="1027" y="29"/>
                </a:lnTo>
                <a:lnTo>
                  <a:pt x="1029" y="27"/>
                </a:lnTo>
                <a:lnTo>
                  <a:pt x="1032" y="31"/>
                </a:lnTo>
                <a:lnTo>
                  <a:pt x="1035" y="45"/>
                </a:lnTo>
                <a:lnTo>
                  <a:pt x="1039" y="38"/>
                </a:lnTo>
                <a:lnTo>
                  <a:pt x="1039" y="29"/>
                </a:lnTo>
                <a:lnTo>
                  <a:pt x="1044" y="29"/>
                </a:lnTo>
                <a:lnTo>
                  <a:pt x="1046" y="33"/>
                </a:lnTo>
                <a:lnTo>
                  <a:pt x="1051" y="32"/>
                </a:lnTo>
                <a:lnTo>
                  <a:pt x="1055" y="38"/>
                </a:lnTo>
                <a:lnTo>
                  <a:pt x="1059" y="43"/>
                </a:lnTo>
                <a:lnTo>
                  <a:pt x="1067" y="49"/>
                </a:lnTo>
                <a:lnTo>
                  <a:pt x="1070" y="42"/>
                </a:lnTo>
                <a:lnTo>
                  <a:pt x="1075" y="41"/>
                </a:lnTo>
                <a:lnTo>
                  <a:pt x="1080" y="44"/>
                </a:lnTo>
                <a:lnTo>
                  <a:pt x="1082" y="50"/>
                </a:lnTo>
                <a:lnTo>
                  <a:pt x="1089" y="58"/>
                </a:lnTo>
                <a:lnTo>
                  <a:pt x="1104" y="61"/>
                </a:lnTo>
                <a:lnTo>
                  <a:pt x="1108" y="61"/>
                </a:lnTo>
                <a:lnTo>
                  <a:pt x="1113" y="63"/>
                </a:lnTo>
                <a:lnTo>
                  <a:pt x="1116" y="65"/>
                </a:lnTo>
                <a:lnTo>
                  <a:pt x="1123" y="60"/>
                </a:lnTo>
                <a:lnTo>
                  <a:pt x="1126" y="59"/>
                </a:lnTo>
                <a:lnTo>
                  <a:pt x="1126" y="66"/>
                </a:lnTo>
                <a:lnTo>
                  <a:pt x="1131" y="69"/>
                </a:lnTo>
                <a:lnTo>
                  <a:pt x="1141" y="69"/>
                </a:lnTo>
                <a:lnTo>
                  <a:pt x="1151" y="76"/>
                </a:lnTo>
                <a:lnTo>
                  <a:pt x="1159" y="75"/>
                </a:lnTo>
                <a:lnTo>
                  <a:pt x="1167" y="79"/>
                </a:lnTo>
                <a:lnTo>
                  <a:pt x="1177" y="74"/>
                </a:lnTo>
                <a:lnTo>
                  <a:pt x="1179" y="74"/>
                </a:lnTo>
                <a:lnTo>
                  <a:pt x="1184" y="81"/>
                </a:lnTo>
                <a:lnTo>
                  <a:pt x="1195" y="81"/>
                </a:lnTo>
                <a:lnTo>
                  <a:pt x="1200" y="84"/>
                </a:lnTo>
                <a:lnTo>
                  <a:pt x="1205" y="90"/>
                </a:lnTo>
                <a:lnTo>
                  <a:pt x="1216" y="79"/>
                </a:lnTo>
                <a:lnTo>
                  <a:pt x="1221" y="76"/>
                </a:lnTo>
                <a:lnTo>
                  <a:pt x="1225" y="75"/>
                </a:lnTo>
                <a:lnTo>
                  <a:pt x="1234" y="76"/>
                </a:lnTo>
                <a:lnTo>
                  <a:pt x="1244" y="71"/>
                </a:lnTo>
                <a:lnTo>
                  <a:pt x="1238" y="82"/>
                </a:lnTo>
                <a:lnTo>
                  <a:pt x="1241" y="85"/>
                </a:lnTo>
                <a:lnTo>
                  <a:pt x="1243" y="86"/>
                </a:lnTo>
                <a:lnTo>
                  <a:pt x="1248" y="81"/>
                </a:lnTo>
                <a:lnTo>
                  <a:pt x="1249" y="85"/>
                </a:lnTo>
                <a:lnTo>
                  <a:pt x="1248" y="101"/>
                </a:lnTo>
                <a:lnTo>
                  <a:pt x="1249" y="104"/>
                </a:lnTo>
                <a:lnTo>
                  <a:pt x="1259" y="101"/>
                </a:lnTo>
                <a:lnTo>
                  <a:pt x="1264" y="90"/>
                </a:lnTo>
                <a:lnTo>
                  <a:pt x="1263" y="88"/>
                </a:lnTo>
                <a:lnTo>
                  <a:pt x="1264" y="79"/>
                </a:lnTo>
                <a:lnTo>
                  <a:pt x="1274" y="70"/>
                </a:lnTo>
                <a:lnTo>
                  <a:pt x="1276" y="72"/>
                </a:lnTo>
                <a:lnTo>
                  <a:pt x="1279" y="77"/>
                </a:lnTo>
                <a:lnTo>
                  <a:pt x="1280" y="92"/>
                </a:lnTo>
                <a:lnTo>
                  <a:pt x="1288" y="87"/>
                </a:lnTo>
                <a:lnTo>
                  <a:pt x="1295" y="87"/>
                </a:lnTo>
                <a:lnTo>
                  <a:pt x="1299" y="91"/>
                </a:lnTo>
                <a:lnTo>
                  <a:pt x="1297" y="96"/>
                </a:lnTo>
                <a:lnTo>
                  <a:pt x="1293" y="106"/>
                </a:lnTo>
                <a:lnTo>
                  <a:pt x="1287" y="115"/>
                </a:lnTo>
                <a:lnTo>
                  <a:pt x="1284" y="119"/>
                </a:lnTo>
                <a:lnTo>
                  <a:pt x="1279" y="118"/>
                </a:lnTo>
                <a:lnTo>
                  <a:pt x="1277" y="122"/>
                </a:lnTo>
                <a:lnTo>
                  <a:pt x="1284" y="130"/>
                </a:lnTo>
                <a:lnTo>
                  <a:pt x="1276" y="141"/>
                </a:lnTo>
                <a:lnTo>
                  <a:pt x="1272" y="144"/>
                </a:lnTo>
                <a:lnTo>
                  <a:pt x="1264" y="141"/>
                </a:lnTo>
                <a:lnTo>
                  <a:pt x="1263" y="136"/>
                </a:lnTo>
                <a:lnTo>
                  <a:pt x="1258" y="142"/>
                </a:lnTo>
                <a:lnTo>
                  <a:pt x="1259" y="151"/>
                </a:lnTo>
                <a:lnTo>
                  <a:pt x="1261" y="156"/>
                </a:lnTo>
                <a:lnTo>
                  <a:pt x="1258" y="152"/>
                </a:lnTo>
                <a:lnTo>
                  <a:pt x="1253" y="145"/>
                </a:lnTo>
                <a:lnTo>
                  <a:pt x="1248" y="144"/>
                </a:lnTo>
                <a:lnTo>
                  <a:pt x="1247" y="156"/>
                </a:lnTo>
                <a:lnTo>
                  <a:pt x="1243" y="165"/>
                </a:lnTo>
                <a:lnTo>
                  <a:pt x="1243" y="171"/>
                </a:lnTo>
                <a:lnTo>
                  <a:pt x="1253" y="168"/>
                </a:lnTo>
                <a:lnTo>
                  <a:pt x="1248" y="187"/>
                </a:lnTo>
                <a:lnTo>
                  <a:pt x="1248" y="190"/>
                </a:lnTo>
                <a:lnTo>
                  <a:pt x="1238" y="210"/>
                </a:lnTo>
                <a:lnTo>
                  <a:pt x="1234" y="221"/>
                </a:lnTo>
                <a:lnTo>
                  <a:pt x="1232" y="225"/>
                </a:lnTo>
                <a:lnTo>
                  <a:pt x="1228" y="231"/>
                </a:lnTo>
                <a:lnTo>
                  <a:pt x="1228" y="242"/>
                </a:lnTo>
                <a:lnTo>
                  <a:pt x="1234" y="246"/>
                </a:lnTo>
                <a:lnTo>
                  <a:pt x="1238" y="252"/>
                </a:lnTo>
                <a:lnTo>
                  <a:pt x="1245" y="251"/>
                </a:lnTo>
                <a:lnTo>
                  <a:pt x="1254" y="258"/>
                </a:lnTo>
                <a:lnTo>
                  <a:pt x="1269" y="264"/>
                </a:lnTo>
                <a:lnTo>
                  <a:pt x="1271" y="274"/>
                </a:lnTo>
                <a:lnTo>
                  <a:pt x="1275" y="283"/>
                </a:lnTo>
                <a:lnTo>
                  <a:pt x="1275" y="297"/>
                </a:lnTo>
                <a:lnTo>
                  <a:pt x="1285" y="290"/>
                </a:lnTo>
                <a:lnTo>
                  <a:pt x="1307" y="296"/>
                </a:lnTo>
                <a:lnTo>
                  <a:pt x="1320" y="295"/>
                </a:lnTo>
                <a:lnTo>
                  <a:pt x="1324" y="302"/>
                </a:lnTo>
                <a:lnTo>
                  <a:pt x="1335" y="308"/>
                </a:lnTo>
                <a:lnTo>
                  <a:pt x="1345" y="313"/>
                </a:lnTo>
                <a:lnTo>
                  <a:pt x="1355" y="319"/>
                </a:lnTo>
                <a:lnTo>
                  <a:pt x="1361" y="327"/>
                </a:lnTo>
                <a:lnTo>
                  <a:pt x="1370" y="334"/>
                </a:lnTo>
                <a:lnTo>
                  <a:pt x="1377" y="335"/>
                </a:lnTo>
                <a:lnTo>
                  <a:pt x="1384" y="339"/>
                </a:lnTo>
                <a:lnTo>
                  <a:pt x="1411" y="346"/>
                </a:lnTo>
                <a:lnTo>
                  <a:pt x="1421" y="354"/>
                </a:lnTo>
                <a:lnTo>
                  <a:pt x="1425" y="365"/>
                </a:lnTo>
                <a:lnTo>
                  <a:pt x="1430" y="371"/>
                </a:lnTo>
                <a:lnTo>
                  <a:pt x="1460" y="392"/>
                </a:lnTo>
                <a:lnTo>
                  <a:pt x="1475" y="398"/>
                </a:lnTo>
                <a:lnTo>
                  <a:pt x="1487" y="394"/>
                </a:lnTo>
                <a:lnTo>
                  <a:pt x="1498" y="389"/>
                </a:lnTo>
                <a:lnTo>
                  <a:pt x="1516" y="384"/>
                </a:lnTo>
                <a:lnTo>
                  <a:pt x="1521" y="377"/>
                </a:lnTo>
                <a:lnTo>
                  <a:pt x="1524" y="356"/>
                </a:lnTo>
                <a:lnTo>
                  <a:pt x="1537" y="333"/>
                </a:lnTo>
                <a:lnTo>
                  <a:pt x="1548" y="287"/>
                </a:lnTo>
                <a:lnTo>
                  <a:pt x="1553" y="270"/>
                </a:lnTo>
                <a:lnTo>
                  <a:pt x="1557" y="258"/>
                </a:lnTo>
                <a:lnTo>
                  <a:pt x="1560" y="246"/>
                </a:lnTo>
                <a:lnTo>
                  <a:pt x="1559" y="231"/>
                </a:lnTo>
                <a:lnTo>
                  <a:pt x="1553" y="213"/>
                </a:lnTo>
                <a:lnTo>
                  <a:pt x="1555" y="197"/>
                </a:lnTo>
                <a:lnTo>
                  <a:pt x="1553" y="165"/>
                </a:lnTo>
                <a:lnTo>
                  <a:pt x="1561" y="145"/>
                </a:lnTo>
                <a:lnTo>
                  <a:pt x="1560" y="128"/>
                </a:lnTo>
                <a:lnTo>
                  <a:pt x="1565" y="118"/>
                </a:lnTo>
                <a:lnTo>
                  <a:pt x="1566" y="108"/>
                </a:lnTo>
                <a:lnTo>
                  <a:pt x="1559" y="106"/>
                </a:lnTo>
                <a:lnTo>
                  <a:pt x="1560" y="95"/>
                </a:lnTo>
                <a:lnTo>
                  <a:pt x="1564" y="76"/>
                </a:lnTo>
                <a:lnTo>
                  <a:pt x="1575" y="72"/>
                </a:lnTo>
                <a:lnTo>
                  <a:pt x="1578" y="64"/>
                </a:lnTo>
                <a:lnTo>
                  <a:pt x="1583" y="45"/>
                </a:lnTo>
                <a:lnTo>
                  <a:pt x="1596" y="29"/>
                </a:lnTo>
                <a:lnTo>
                  <a:pt x="1596" y="16"/>
                </a:lnTo>
                <a:lnTo>
                  <a:pt x="1596" y="15"/>
                </a:lnTo>
                <a:lnTo>
                  <a:pt x="1599" y="11"/>
                </a:lnTo>
                <a:lnTo>
                  <a:pt x="1604" y="10"/>
                </a:lnTo>
                <a:lnTo>
                  <a:pt x="1613" y="5"/>
                </a:lnTo>
                <a:lnTo>
                  <a:pt x="1616" y="0"/>
                </a:lnTo>
                <a:lnTo>
                  <a:pt x="1623" y="2"/>
                </a:lnTo>
                <a:lnTo>
                  <a:pt x="1623" y="7"/>
                </a:lnTo>
                <a:lnTo>
                  <a:pt x="1624" y="16"/>
                </a:lnTo>
                <a:lnTo>
                  <a:pt x="1623" y="16"/>
                </a:lnTo>
                <a:lnTo>
                  <a:pt x="1623" y="17"/>
                </a:lnTo>
                <a:lnTo>
                  <a:pt x="1625" y="31"/>
                </a:lnTo>
                <a:lnTo>
                  <a:pt x="1625" y="58"/>
                </a:lnTo>
                <a:lnTo>
                  <a:pt x="1629" y="68"/>
                </a:lnTo>
                <a:lnTo>
                  <a:pt x="1639" y="68"/>
                </a:lnTo>
                <a:lnTo>
                  <a:pt x="1641" y="74"/>
                </a:lnTo>
                <a:lnTo>
                  <a:pt x="1640" y="88"/>
                </a:lnTo>
                <a:lnTo>
                  <a:pt x="1646" y="93"/>
                </a:lnTo>
                <a:lnTo>
                  <a:pt x="1650" y="103"/>
                </a:lnTo>
                <a:lnTo>
                  <a:pt x="1655" y="107"/>
                </a:lnTo>
                <a:lnTo>
                  <a:pt x="1656" y="122"/>
                </a:lnTo>
                <a:lnTo>
                  <a:pt x="1661" y="124"/>
                </a:lnTo>
                <a:lnTo>
                  <a:pt x="1663" y="139"/>
                </a:lnTo>
                <a:lnTo>
                  <a:pt x="1667" y="151"/>
                </a:lnTo>
                <a:lnTo>
                  <a:pt x="1667" y="171"/>
                </a:lnTo>
                <a:lnTo>
                  <a:pt x="1670" y="179"/>
                </a:lnTo>
                <a:lnTo>
                  <a:pt x="1672" y="189"/>
                </a:lnTo>
                <a:lnTo>
                  <a:pt x="1677" y="199"/>
                </a:lnTo>
                <a:lnTo>
                  <a:pt x="1684" y="208"/>
                </a:lnTo>
                <a:lnTo>
                  <a:pt x="1693" y="211"/>
                </a:lnTo>
                <a:lnTo>
                  <a:pt x="1705" y="200"/>
                </a:lnTo>
                <a:lnTo>
                  <a:pt x="1715" y="198"/>
                </a:lnTo>
                <a:lnTo>
                  <a:pt x="1723" y="199"/>
                </a:lnTo>
                <a:lnTo>
                  <a:pt x="1729" y="215"/>
                </a:lnTo>
                <a:lnTo>
                  <a:pt x="1739" y="219"/>
                </a:lnTo>
                <a:lnTo>
                  <a:pt x="1747" y="228"/>
                </a:lnTo>
                <a:lnTo>
                  <a:pt x="1755" y="232"/>
                </a:lnTo>
                <a:lnTo>
                  <a:pt x="1764" y="242"/>
                </a:lnTo>
                <a:lnTo>
                  <a:pt x="1761" y="252"/>
                </a:lnTo>
                <a:lnTo>
                  <a:pt x="1764" y="258"/>
                </a:lnTo>
                <a:lnTo>
                  <a:pt x="1763" y="276"/>
                </a:lnTo>
                <a:lnTo>
                  <a:pt x="1766" y="286"/>
                </a:lnTo>
                <a:lnTo>
                  <a:pt x="1766" y="295"/>
                </a:lnTo>
                <a:lnTo>
                  <a:pt x="1771" y="303"/>
                </a:lnTo>
                <a:lnTo>
                  <a:pt x="1771" y="319"/>
                </a:lnTo>
                <a:lnTo>
                  <a:pt x="1775" y="332"/>
                </a:lnTo>
                <a:lnTo>
                  <a:pt x="1787" y="349"/>
                </a:lnTo>
                <a:lnTo>
                  <a:pt x="1796" y="349"/>
                </a:lnTo>
                <a:lnTo>
                  <a:pt x="1797" y="361"/>
                </a:lnTo>
                <a:lnTo>
                  <a:pt x="1804" y="381"/>
                </a:lnTo>
                <a:lnTo>
                  <a:pt x="1807" y="393"/>
                </a:lnTo>
                <a:lnTo>
                  <a:pt x="1808" y="409"/>
                </a:lnTo>
                <a:lnTo>
                  <a:pt x="1806" y="416"/>
                </a:lnTo>
                <a:lnTo>
                  <a:pt x="1806" y="426"/>
                </a:lnTo>
                <a:lnTo>
                  <a:pt x="1808" y="437"/>
                </a:lnTo>
                <a:lnTo>
                  <a:pt x="1814" y="443"/>
                </a:lnTo>
                <a:lnTo>
                  <a:pt x="1819" y="445"/>
                </a:lnTo>
                <a:lnTo>
                  <a:pt x="1818" y="448"/>
                </a:lnTo>
                <a:lnTo>
                  <a:pt x="1822" y="445"/>
                </a:lnTo>
                <a:lnTo>
                  <a:pt x="1822" y="447"/>
                </a:lnTo>
                <a:lnTo>
                  <a:pt x="1819" y="452"/>
                </a:lnTo>
                <a:lnTo>
                  <a:pt x="1820" y="454"/>
                </a:lnTo>
                <a:lnTo>
                  <a:pt x="1820" y="461"/>
                </a:lnTo>
                <a:lnTo>
                  <a:pt x="1824" y="470"/>
                </a:lnTo>
                <a:lnTo>
                  <a:pt x="1838" y="475"/>
                </a:lnTo>
                <a:lnTo>
                  <a:pt x="1841" y="480"/>
                </a:lnTo>
                <a:lnTo>
                  <a:pt x="1851" y="485"/>
                </a:lnTo>
                <a:lnTo>
                  <a:pt x="1871" y="490"/>
                </a:lnTo>
                <a:lnTo>
                  <a:pt x="1874" y="489"/>
                </a:lnTo>
                <a:lnTo>
                  <a:pt x="1881" y="485"/>
                </a:lnTo>
                <a:lnTo>
                  <a:pt x="1884" y="502"/>
                </a:lnTo>
                <a:lnTo>
                  <a:pt x="1888" y="511"/>
                </a:lnTo>
                <a:lnTo>
                  <a:pt x="1893" y="515"/>
                </a:lnTo>
                <a:lnTo>
                  <a:pt x="1903" y="512"/>
                </a:lnTo>
                <a:lnTo>
                  <a:pt x="1911" y="517"/>
                </a:lnTo>
                <a:lnTo>
                  <a:pt x="1920" y="518"/>
                </a:lnTo>
                <a:lnTo>
                  <a:pt x="1925" y="527"/>
                </a:lnTo>
                <a:lnTo>
                  <a:pt x="1931" y="533"/>
                </a:lnTo>
                <a:lnTo>
                  <a:pt x="1937" y="529"/>
                </a:lnTo>
                <a:lnTo>
                  <a:pt x="1942" y="533"/>
                </a:lnTo>
                <a:lnTo>
                  <a:pt x="1954" y="540"/>
                </a:lnTo>
                <a:lnTo>
                  <a:pt x="1958" y="545"/>
                </a:lnTo>
                <a:lnTo>
                  <a:pt x="1960" y="556"/>
                </a:lnTo>
                <a:lnTo>
                  <a:pt x="1953" y="554"/>
                </a:lnTo>
                <a:lnTo>
                  <a:pt x="1952" y="566"/>
                </a:lnTo>
                <a:lnTo>
                  <a:pt x="1958" y="572"/>
                </a:lnTo>
                <a:lnTo>
                  <a:pt x="1968" y="574"/>
                </a:lnTo>
                <a:lnTo>
                  <a:pt x="1970" y="580"/>
                </a:lnTo>
                <a:lnTo>
                  <a:pt x="1978" y="588"/>
                </a:lnTo>
                <a:lnTo>
                  <a:pt x="1980" y="597"/>
                </a:lnTo>
                <a:lnTo>
                  <a:pt x="1983" y="603"/>
                </a:lnTo>
                <a:lnTo>
                  <a:pt x="1985" y="610"/>
                </a:lnTo>
                <a:lnTo>
                  <a:pt x="1992" y="612"/>
                </a:lnTo>
                <a:lnTo>
                  <a:pt x="1994" y="619"/>
                </a:lnTo>
                <a:lnTo>
                  <a:pt x="1994" y="645"/>
                </a:lnTo>
                <a:lnTo>
                  <a:pt x="1996" y="651"/>
                </a:lnTo>
                <a:lnTo>
                  <a:pt x="1997" y="658"/>
                </a:lnTo>
                <a:lnTo>
                  <a:pt x="2002" y="662"/>
                </a:lnTo>
                <a:lnTo>
                  <a:pt x="2005" y="671"/>
                </a:lnTo>
                <a:lnTo>
                  <a:pt x="2007" y="672"/>
                </a:lnTo>
                <a:lnTo>
                  <a:pt x="2011" y="669"/>
                </a:lnTo>
                <a:lnTo>
                  <a:pt x="2017" y="669"/>
                </a:lnTo>
                <a:lnTo>
                  <a:pt x="2017" y="655"/>
                </a:lnTo>
                <a:lnTo>
                  <a:pt x="2023" y="650"/>
                </a:lnTo>
                <a:lnTo>
                  <a:pt x="2027" y="660"/>
                </a:lnTo>
                <a:lnTo>
                  <a:pt x="2032" y="665"/>
                </a:lnTo>
                <a:lnTo>
                  <a:pt x="2043" y="669"/>
                </a:lnTo>
                <a:lnTo>
                  <a:pt x="2051" y="676"/>
                </a:lnTo>
                <a:lnTo>
                  <a:pt x="2054" y="661"/>
                </a:lnTo>
                <a:lnTo>
                  <a:pt x="2057" y="665"/>
                </a:lnTo>
                <a:lnTo>
                  <a:pt x="2059" y="671"/>
                </a:lnTo>
                <a:lnTo>
                  <a:pt x="2061" y="674"/>
                </a:lnTo>
                <a:lnTo>
                  <a:pt x="2065" y="690"/>
                </a:lnTo>
                <a:lnTo>
                  <a:pt x="2065" y="720"/>
                </a:lnTo>
                <a:lnTo>
                  <a:pt x="2068" y="733"/>
                </a:lnTo>
                <a:lnTo>
                  <a:pt x="2077" y="739"/>
                </a:lnTo>
                <a:lnTo>
                  <a:pt x="2083" y="748"/>
                </a:lnTo>
                <a:lnTo>
                  <a:pt x="2098" y="760"/>
                </a:lnTo>
                <a:lnTo>
                  <a:pt x="2110" y="760"/>
                </a:lnTo>
                <a:lnTo>
                  <a:pt x="2118" y="766"/>
                </a:lnTo>
                <a:lnTo>
                  <a:pt x="2124" y="774"/>
                </a:lnTo>
                <a:lnTo>
                  <a:pt x="2130" y="785"/>
                </a:lnTo>
                <a:lnTo>
                  <a:pt x="2132" y="791"/>
                </a:lnTo>
                <a:lnTo>
                  <a:pt x="2141" y="800"/>
                </a:lnTo>
                <a:lnTo>
                  <a:pt x="2151" y="802"/>
                </a:lnTo>
                <a:lnTo>
                  <a:pt x="2151" y="806"/>
                </a:lnTo>
                <a:lnTo>
                  <a:pt x="2163" y="824"/>
                </a:lnTo>
                <a:lnTo>
                  <a:pt x="2162" y="830"/>
                </a:lnTo>
                <a:lnTo>
                  <a:pt x="2173" y="835"/>
                </a:lnTo>
                <a:lnTo>
                  <a:pt x="2177" y="844"/>
                </a:lnTo>
                <a:lnTo>
                  <a:pt x="2178" y="862"/>
                </a:lnTo>
                <a:lnTo>
                  <a:pt x="2184" y="872"/>
                </a:lnTo>
                <a:lnTo>
                  <a:pt x="2186" y="876"/>
                </a:lnTo>
                <a:lnTo>
                  <a:pt x="2190" y="871"/>
                </a:lnTo>
                <a:lnTo>
                  <a:pt x="2191" y="886"/>
                </a:lnTo>
                <a:lnTo>
                  <a:pt x="2189" y="900"/>
                </a:lnTo>
                <a:lnTo>
                  <a:pt x="2191" y="911"/>
                </a:lnTo>
                <a:lnTo>
                  <a:pt x="2194" y="938"/>
                </a:lnTo>
                <a:lnTo>
                  <a:pt x="2197" y="948"/>
                </a:lnTo>
                <a:lnTo>
                  <a:pt x="2193" y="945"/>
                </a:lnTo>
                <a:lnTo>
                  <a:pt x="2191" y="952"/>
                </a:lnTo>
                <a:lnTo>
                  <a:pt x="2193" y="956"/>
                </a:lnTo>
                <a:lnTo>
                  <a:pt x="2194" y="963"/>
                </a:lnTo>
                <a:lnTo>
                  <a:pt x="2197" y="967"/>
                </a:lnTo>
                <a:lnTo>
                  <a:pt x="2200" y="979"/>
                </a:lnTo>
                <a:lnTo>
                  <a:pt x="2207" y="995"/>
                </a:lnTo>
                <a:lnTo>
                  <a:pt x="2216" y="1023"/>
                </a:lnTo>
                <a:lnTo>
                  <a:pt x="2217" y="1050"/>
                </a:lnTo>
                <a:lnTo>
                  <a:pt x="2215" y="1066"/>
                </a:lnTo>
                <a:lnTo>
                  <a:pt x="2211" y="1074"/>
                </a:lnTo>
                <a:lnTo>
                  <a:pt x="2206" y="1090"/>
                </a:lnTo>
                <a:lnTo>
                  <a:pt x="2204" y="1110"/>
                </a:lnTo>
                <a:lnTo>
                  <a:pt x="2199" y="1142"/>
                </a:lnTo>
                <a:lnTo>
                  <a:pt x="2196" y="1145"/>
                </a:lnTo>
                <a:lnTo>
                  <a:pt x="2189" y="1164"/>
                </a:lnTo>
                <a:lnTo>
                  <a:pt x="2188" y="1182"/>
                </a:lnTo>
                <a:lnTo>
                  <a:pt x="2190" y="1201"/>
                </a:lnTo>
                <a:lnTo>
                  <a:pt x="2186" y="1207"/>
                </a:lnTo>
                <a:lnTo>
                  <a:pt x="2186" y="1214"/>
                </a:lnTo>
                <a:lnTo>
                  <a:pt x="2172" y="1252"/>
                </a:lnTo>
                <a:lnTo>
                  <a:pt x="2167" y="1258"/>
                </a:lnTo>
                <a:lnTo>
                  <a:pt x="2162" y="1266"/>
                </a:lnTo>
                <a:lnTo>
                  <a:pt x="2156" y="1273"/>
                </a:lnTo>
                <a:lnTo>
                  <a:pt x="2156" y="1280"/>
                </a:lnTo>
                <a:lnTo>
                  <a:pt x="2158" y="1285"/>
                </a:lnTo>
                <a:lnTo>
                  <a:pt x="2153" y="1291"/>
                </a:lnTo>
                <a:lnTo>
                  <a:pt x="2145" y="1302"/>
                </a:lnTo>
                <a:lnTo>
                  <a:pt x="2137" y="1302"/>
                </a:lnTo>
                <a:lnTo>
                  <a:pt x="2135" y="1306"/>
                </a:lnTo>
                <a:lnTo>
                  <a:pt x="2141" y="1308"/>
                </a:lnTo>
                <a:lnTo>
                  <a:pt x="2130" y="1312"/>
                </a:lnTo>
                <a:lnTo>
                  <a:pt x="2123" y="1316"/>
                </a:lnTo>
                <a:lnTo>
                  <a:pt x="2120" y="1323"/>
                </a:lnTo>
                <a:lnTo>
                  <a:pt x="2114" y="1331"/>
                </a:lnTo>
                <a:lnTo>
                  <a:pt x="2108" y="1346"/>
                </a:lnTo>
                <a:lnTo>
                  <a:pt x="2100" y="1357"/>
                </a:lnTo>
                <a:lnTo>
                  <a:pt x="2094" y="1359"/>
                </a:lnTo>
                <a:lnTo>
                  <a:pt x="2091" y="1360"/>
                </a:lnTo>
                <a:lnTo>
                  <a:pt x="2089" y="1365"/>
                </a:lnTo>
                <a:lnTo>
                  <a:pt x="2097" y="1367"/>
                </a:lnTo>
                <a:lnTo>
                  <a:pt x="2096" y="1379"/>
                </a:lnTo>
                <a:lnTo>
                  <a:pt x="2091" y="1392"/>
                </a:lnTo>
                <a:lnTo>
                  <a:pt x="2088" y="1392"/>
                </a:lnTo>
                <a:lnTo>
                  <a:pt x="2087" y="1400"/>
                </a:lnTo>
                <a:lnTo>
                  <a:pt x="2078" y="1411"/>
                </a:lnTo>
                <a:lnTo>
                  <a:pt x="2065" y="1458"/>
                </a:lnTo>
                <a:lnTo>
                  <a:pt x="2065" y="1468"/>
                </a:lnTo>
                <a:lnTo>
                  <a:pt x="2056" y="1462"/>
                </a:lnTo>
                <a:lnTo>
                  <a:pt x="2049" y="1481"/>
                </a:lnTo>
                <a:lnTo>
                  <a:pt x="2044" y="1487"/>
                </a:lnTo>
                <a:lnTo>
                  <a:pt x="2041" y="1497"/>
                </a:lnTo>
                <a:lnTo>
                  <a:pt x="2038" y="1500"/>
                </a:lnTo>
                <a:lnTo>
                  <a:pt x="2034" y="1506"/>
                </a:lnTo>
                <a:lnTo>
                  <a:pt x="2033" y="1521"/>
                </a:lnTo>
                <a:lnTo>
                  <a:pt x="2029" y="1538"/>
                </a:lnTo>
                <a:lnTo>
                  <a:pt x="2033" y="1546"/>
                </a:lnTo>
                <a:lnTo>
                  <a:pt x="2030" y="1550"/>
                </a:lnTo>
                <a:lnTo>
                  <a:pt x="2029" y="1562"/>
                </a:lnTo>
                <a:lnTo>
                  <a:pt x="2023" y="1577"/>
                </a:lnTo>
                <a:lnTo>
                  <a:pt x="2021" y="1587"/>
                </a:lnTo>
                <a:lnTo>
                  <a:pt x="2021" y="1593"/>
                </a:lnTo>
                <a:lnTo>
                  <a:pt x="2024" y="1603"/>
                </a:lnTo>
                <a:lnTo>
                  <a:pt x="2024" y="1613"/>
                </a:lnTo>
                <a:lnTo>
                  <a:pt x="2023" y="1621"/>
                </a:lnTo>
                <a:lnTo>
                  <a:pt x="2021" y="1629"/>
                </a:lnTo>
                <a:lnTo>
                  <a:pt x="2012" y="1624"/>
                </a:lnTo>
                <a:lnTo>
                  <a:pt x="2008" y="1625"/>
                </a:lnTo>
                <a:lnTo>
                  <a:pt x="2007" y="1637"/>
                </a:lnTo>
                <a:lnTo>
                  <a:pt x="1987" y="1643"/>
                </a:lnTo>
                <a:lnTo>
                  <a:pt x="1932" y="1645"/>
                </a:lnTo>
                <a:lnTo>
                  <a:pt x="1920" y="1648"/>
                </a:lnTo>
                <a:lnTo>
                  <a:pt x="1898" y="1661"/>
                </a:lnTo>
                <a:lnTo>
                  <a:pt x="1888" y="1669"/>
                </a:lnTo>
                <a:lnTo>
                  <a:pt x="1874" y="1678"/>
                </a:lnTo>
                <a:lnTo>
                  <a:pt x="1868" y="1685"/>
                </a:lnTo>
                <a:lnTo>
                  <a:pt x="1866" y="1691"/>
                </a:lnTo>
                <a:lnTo>
                  <a:pt x="1854" y="1699"/>
                </a:lnTo>
                <a:lnTo>
                  <a:pt x="1847" y="1705"/>
                </a:lnTo>
                <a:lnTo>
                  <a:pt x="1844" y="1701"/>
                </a:lnTo>
                <a:lnTo>
                  <a:pt x="1830" y="1705"/>
                </a:lnTo>
                <a:lnTo>
                  <a:pt x="1823" y="1705"/>
                </a:lnTo>
                <a:lnTo>
                  <a:pt x="1819" y="1706"/>
                </a:lnTo>
                <a:lnTo>
                  <a:pt x="1818" y="1715"/>
                </a:lnTo>
                <a:lnTo>
                  <a:pt x="1822" y="1720"/>
                </a:lnTo>
                <a:lnTo>
                  <a:pt x="1825" y="1713"/>
                </a:lnTo>
                <a:lnTo>
                  <a:pt x="1831" y="1709"/>
                </a:lnTo>
                <a:lnTo>
                  <a:pt x="1836" y="1709"/>
                </a:lnTo>
                <a:lnTo>
                  <a:pt x="1833" y="1720"/>
                </a:lnTo>
                <a:lnTo>
                  <a:pt x="1831" y="1729"/>
                </a:lnTo>
                <a:lnTo>
                  <a:pt x="1826" y="1736"/>
                </a:lnTo>
                <a:lnTo>
                  <a:pt x="1813" y="1717"/>
                </a:lnTo>
                <a:lnTo>
                  <a:pt x="1808" y="1717"/>
                </a:lnTo>
                <a:lnTo>
                  <a:pt x="1799" y="1713"/>
                </a:lnTo>
                <a:lnTo>
                  <a:pt x="1796" y="1704"/>
                </a:lnTo>
                <a:lnTo>
                  <a:pt x="1785" y="1704"/>
                </a:lnTo>
                <a:lnTo>
                  <a:pt x="1777" y="1696"/>
                </a:lnTo>
                <a:lnTo>
                  <a:pt x="1776" y="1690"/>
                </a:lnTo>
                <a:lnTo>
                  <a:pt x="1779" y="1679"/>
                </a:lnTo>
                <a:lnTo>
                  <a:pt x="1772" y="1673"/>
                </a:lnTo>
                <a:lnTo>
                  <a:pt x="1760" y="1682"/>
                </a:lnTo>
                <a:lnTo>
                  <a:pt x="1750" y="1685"/>
                </a:lnTo>
                <a:lnTo>
                  <a:pt x="1739" y="1682"/>
                </a:lnTo>
                <a:lnTo>
                  <a:pt x="1736" y="1675"/>
                </a:lnTo>
                <a:lnTo>
                  <a:pt x="1749" y="1675"/>
                </a:lnTo>
                <a:lnTo>
                  <a:pt x="1752" y="1666"/>
                </a:lnTo>
                <a:lnTo>
                  <a:pt x="1750" y="1652"/>
                </a:lnTo>
                <a:lnTo>
                  <a:pt x="1741" y="1647"/>
                </a:lnTo>
                <a:lnTo>
                  <a:pt x="1725" y="1659"/>
                </a:lnTo>
                <a:lnTo>
                  <a:pt x="1715" y="1661"/>
                </a:lnTo>
                <a:lnTo>
                  <a:pt x="1728" y="1669"/>
                </a:lnTo>
                <a:lnTo>
                  <a:pt x="1729" y="1672"/>
                </a:lnTo>
                <a:lnTo>
                  <a:pt x="1721" y="1673"/>
                </a:lnTo>
                <a:lnTo>
                  <a:pt x="1710" y="1678"/>
                </a:lnTo>
                <a:lnTo>
                  <a:pt x="1699" y="1686"/>
                </a:lnTo>
                <a:lnTo>
                  <a:pt x="1690" y="1701"/>
                </a:lnTo>
                <a:lnTo>
                  <a:pt x="1672" y="1710"/>
                </a:lnTo>
                <a:lnTo>
                  <a:pt x="1658" y="1713"/>
                </a:lnTo>
                <a:lnTo>
                  <a:pt x="1655" y="1709"/>
                </a:lnTo>
                <a:lnTo>
                  <a:pt x="1635" y="1699"/>
                </a:lnTo>
                <a:lnTo>
                  <a:pt x="1616" y="1686"/>
                </a:lnTo>
                <a:lnTo>
                  <a:pt x="1607" y="1683"/>
                </a:lnTo>
                <a:lnTo>
                  <a:pt x="1593" y="1682"/>
                </a:lnTo>
                <a:lnTo>
                  <a:pt x="1572" y="1674"/>
                </a:lnTo>
                <a:lnTo>
                  <a:pt x="1564" y="1675"/>
                </a:lnTo>
                <a:lnTo>
                  <a:pt x="1555" y="1682"/>
                </a:lnTo>
                <a:lnTo>
                  <a:pt x="1548" y="1671"/>
                </a:lnTo>
                <a:lnTo>
                  <a:pt x="1529" y="1659"/>
                </a:lnTo>
                <a:lnTo>
                  <a:pt x="1511" y="1658"/>
                </a:lnTo>
                <a:lnTo>
                  <a:pt x="1496" y="1650"/>
                </a:lnTo>
                <a:lnTo>
                  <a:pt x="1486" y="1639"/>
                </a:lnTo>
                <a:lnTo>
                  <a:pt x="1481" y="1625"/>
                </a:lnTo>
                <a:lnTo>
                  <a:pt x="1470" y="1618"/>
                </a:lnTo>
                <a:lnTo>
                  <a:pt x="1458" y="1588"/>
                </a:lnTo>
                <a:lnTo>
                  <a:pt x="1457" y="1582"/>
                </a:lnTo>
                <a:lnTo>
                  <a:pt x="1462" y="1572"/>
                </a:lnTo>
                <a:lnTo>
                  <a:pt x="1463" y="1559"/>
                </a:lnTo>
                <a:lnTo>
                  <a:pt x="1453" y="1530"/>
                </a:lnTo>
                <a:lnTo>
                  <a:pt x="1430" y="1500"/>
                </a:lnTo>
                <a:lnTo>
                  <a:pt x="1437" y="1483"/>
                </a:lnTo>
                <a:lnTo>
                  <a:pt x="1436" y="1480"/>
                </a:lnTo>
                <a:lnTo>
                  <a:pt x="1421" y="1481"/>
                </a:lnTo>
                <a:lnTo>
                  <a:pt x="1406" y="1490"/>
                </a:lnTo>
                <a:lnTo>
                  <a:pt x="1389" y="1496"/>
                </a:lnTo>
                <a:lnTo>
                  <a:pt x="1379" y="1497"/>
                </a:lnTo>
                <a:lnTo>
                  <a:pt x="1372" y="1495"/>
                </a:lnTo>
                <a:lnTo>
                  <a:pt x="1379" y="1484"/>
                </a:lnTo>
                <a:lnTo>
                  <a:pt x="1387" y="1468"/>
                </a:lnTo>
                <a:lnTo>
                  <a:pt x="1390" y="1453"/>
                </a:lnTo>
                <a:lnTo>
                  <a:pt x="1390" y="1436"/>
                </a:lnTo>
                <a:lnTo>
                  <a:pt x="1384" y="1419"/>
                </a:lnTo>
                <a:lnTo>
                  <a:pt x="1376" y="1406"/>
                </a:lnTo>
                <a:lnTo>
                  <a:pt x="1368" y="1400"/>
                </a:lnTo>
                <a:lnTo>
                  <a:pt x="1356" y="1424"/>
                </a:lnTo>
                <a:lnTo>
                  <a:pt x="1356" y="1436"/>
                </a:lnTo>
                <a:lnTo>
                  <a:pt x="1352" y="1448"/>
                </a:lnTo>
                <a:lnTo>
                  <a:pt x="1350" y="1460"/>
                </a:lnTo>
                <a:lnTo>
                  <a:pt x="1349" y="1463"/>
                </a:lnTo>
                <a:lnTo>
                  <a:pt x="1340" y="1462"/>
                </a:lnTo>
                <a:lnTo>
                  <a:pt x="1329" y="1467"/>
                </a:lnTo>
                <a:lnTo>
                  <a:pt x="1317" y="1467"/>
                </a:lnTo>
                <a:lnTo>
                  <a:pt x="1307" y="1473"/>
                </a:lnTo>
                <a:lnTo>
                  <a:pt x="1301" y="1467"/>
                </a:lnTo>
                <a:lnTo>
                  <a:pt x="1306" y="1448"/>
                </a:lnTo>
                <a:lnTo>
                  <a:pt x="1319" y="1449"/>
                </a:lnTo>
                <a:lnTo>
                  <a:pt x="1330" y="1443"/>
                </a:lnTo>
                <a:lnTo>
                  <a:pt x="1334" y="1429"/>
                </a:lnTo>
                <a:lnTo>
                  <a:pt x="1335" y="1417"/>
                </a:lnTo>
                <a:lnTo>
                  <a:pt x="1333" y="1415"/>
                </a:lnTo>
                <a:lnTo>
                  <a:pt x="1333" y="1411"/>
                </a:lnTo>
                <a:lnTo>
                  <a:pt x="1334" y="1405"/>
                </a:lnTo>
                <a:lnTo>
                  <a:pt x="1334" y="1397"/>
                </a:lnTo>
                <a:lnTo>
                  <a:pt x="1339" y="1384"/>
                </a:lnTo>
                <a:lnTo>
                  <a:pt x="1345" y="1368"/>
                </a:lnTo>
                <a:lnTo>
                  <a:pt x="1351" y="1365"/>
                </a:lnTo>
                <a:lnTo>
                  <a:pt x="1357" y="1355"/>
                </a:lnTo>
                <a:lnTo>
                  <a:pt x="1357" y="1330"/>
                </a:lnTo>
                <a:lnTo>
                  <a:pt x="1363" y="1331"/>
                </a:lnTo>
                <a:lnTo>
                  <a:pt x="1362" y="1324"/>
                </a:lnTo>
                <a:lnTo>
                  <a:pt x="1358" y="1317"/>
                </a:lnTo>
                <a:lnTo>
                  <a:pt x="1358" y="1307"/>
                </a:lnTo>
                <a:lnTo>
                  <a:pt x="1355" y="1304"/>
                </a:lnTo>
                <a:lnTo>
                  <a:pt x="1355" y="1293"/>
                </a:lnTo>
                <a:lnTo>
                  <a:pt x="1350" y="1288"/>
                </a:lnTo>
                <a:lnTo>
                  <a:pt x="1347" y="1297"/>
                </a:lnTo>
                <a:lnTo>
                  <a:pt x="1347" y="1317"/>
                </a:lnTo>
                <a:lnTo>
                  <a:pt x="1342" y="1318"/>
                </a:lnTo>
                <a:lnTo>
                  <a:pt x="1335" y="1330"/>
                </a:lnTo>
                <a:lnTo>
                  <a:pt x="1330" y="1341"/>
                </a:lnTo>
                <a:lnTo>
                  <a:pt x="1324" y="1354"/>
                </a:lnTo>
                <a:lnTo>
                  <a:pt x="1323" y="1360"/>
                </a:lnTo>
                <a:lnTo>
                  <a:pt x="1318" y="1368"/>
                </a:lnTo>
                <a:lnTo>
                  <a:pt x="1307" y="1367"/>
                </a:lnTo>
                <a:lnTo>
                  <a:pt x="1302" y="1370"/>
                </a:lnTo>
                <a:lnTo>
                  <a:pt x="1301" y="1374"/>
                </a:lnTo>
                <a:lnTo>
                  <a:pt x="1287" y="1382"/>
                </a:lnTo>
                <a:lnTo>
                  <a:pt x="1282" y="1388"/>
                </a:lnTo>
                <a:lnTo>
                  <a:pt x="1275" y="1390"/>
                </a:lnTo>
                <a:lnTo>
                  <a:pt x="1269" y="1405"/>
                </a:lnTo>
                <a:lnTo>
                  <a:pt x="1259" y="1417"/>
                </a:lnTo>
                <a:lnTo>
                  <a:pt x="1249" y="1425"/>
                </a:lnTo>
                <a:lnTo>
                  <a:pt x="1245" y="1437"/>
                </a:lnTo>
                <a:lnTo>
                  <a:pt x="1252" y="1437"/>
                </a:lnTo>
                <a:lnTo>
                  <a:pt x="1252" y="1454"/>
                </a:lnTo>
                <a:lnTo>
                  <a:pt x="1245" y="1449"/>
                </a:lnTo>
                <a:lnTo>
                  <a:pt x="1238" y="1452"/>
                </a:lnTo>
                <a:lnTo>
                  <a:pt x="1229" y="1440"/>
                </a:lnTo>
                <a:lnTo>
                  <a:pt x="1220" y="1433"/>
                </a:lnTo>
                <a:lnTo>
                  <a:pt x="1214" y="1427"/>
                </a:lnTo>
                <a:lnTo>
                  <a:pt x="1205" y="1426"/>
                </a:lnTo>
                <a:lnTo>
                  <a:pt x="1205" y="1416"/>
                </a:lnTo>
                <a:lnTo>
                  <a:pt x="1221" y="1427"/>
                </a:lnTo>
                <a:lnTo>
                  <a:pt x="1222" y="1419"/>
                </a:lnTo>
                <a:lnTo>
                  <a:pt x="1220" y="1405"/>
                </a:lnTo>
                <a:lnTo>
                  <a:pt x="1214" y="1398"/>
                </a:lnTo>
                <a:lnTo>
                  <a:pt x="1211" y="1383"/>
                </a:lnTo>
                <a:lnTo>
                  <a:pt x="1204" y="1372"/>
                </a:lnTo>
                <a:lnTo>
                  <a:pt x="1195" y="1365"/>
                </a:lnTo>
                <a:lnTo>
                  <a:pt x="1190" y="1347"/>
                </a:lnTo>
                <a:lnTo>
                  <a:pt x="1186" y="1343"/>
                </a:lnTo>
                <a:lnTo>
                  <a:pt x="1183" y="1334"/>
                </a:lnTo>
                <a:lnTo>
                  <a:pt x="1177" y="1335"/>
                </a:lnTo>
                <a:lnTo>
                  <a:pt x="1166" y="1330"/>
                </a:lnTo>
                <a:lnTo>
                  <a:pt x="1156" y="1324"/>
                </a:lnTo>
                <a:lnTo>
                  <a:pt x="1150" y="1316"/>
                </a:lnTo>
                <a:lnTo>
                  <a:pt x="1150" y="1306"/>
                </a:lnTo>
                <a:lnTo>
                  <a:pt x="1155" y="1306"/>
                </a:lnTo>
                <a:lnTo>
                  <a:pt x="1156" y="1292"/>
                </a:lnTo>
                <a:lnTo>
                  <a:pt x="1135" y="1286"/>
                </a:lnTo>
                <a:lnTo>
                  <a:pt x="1114" y="1265"/>
                </a:lnTo>
                <a:lnTo>
                  <a:pt x="1108" y="1263"/>
                </a:lnTo>
                <a:lnTo>
                  <a:pt x="1110" y="1270"/>
                </a:lnTo>
                <a:lnTo>
                  <a:pt x="1100" y="1269"/>
                </a:lnTo>
                <a:lnTo>
                  <a:pt x="1091" y="1263"/>
                </a:lnTo>
                <a:lnTo>
                  <a:pt x="1069" y="1252"/>
                </a:lnTo>
                <a:lnTo>
                  <a:pt x="1062" y="1253"/>
                </a:lnTo>
                <a:lnTo>
                  <a:pt x="1054" y="1259"/>
                </a:lnTo>
                <a:lnTo>
                  <a:pt x="1051" y="1258"/>
                </a:lnTo>
                <a:lnTo>
                  <a:pt x="1045" y="1255"/>
                </a:lnTo>
                <a:lnTo>
                  <a:pt x="1017" y="1231"/>
                </a:lnTo>
                <a:lnTo>
                  <a:pt x="1006" y="1227"/>
                </a:lnTo>
                <a:lnTo>
                  <a:pt x="995" y="1226"/>
                </a:lnTo>
                <a:lnTo>
                  <a:pt x="974" y="1225"/>
                </a:lnTo>
                <a:lnTo>
                  <a:pt x="941" y="1230"/>
                </a:lnTo>
                <a:lnTo>
                  <a:pt x="899" y="1228"/>
                </a:lnTo>
                <a:lnTo>
                  <a:pt x="881" y="1228"/>
                </a:lnTo>
                <a:lnTo>
                  <a:pt x="840" y="1248"/>
                </a:lnTo>
                <a:lnTo>
                  <a:pt x="820" y="1261"/>
                </a:lnTo>
                <a:lnTo>
                  <a:pt x="795" y="1263"/>
                </a:lnTo>
                <a:lnTo>
                  <a:pt x="779" y="1270"/>
                </a:lnTo>
                <a:lnTo>
                  <a:pt x="758" y="1274"/>
                </a:lnTo>
                <a:lnTo>
                  <a:pt x="722" y="1273"/>
                </a:lnTo>
                <a:lnTo>
                  <a:pt x="710" y="1270"/>
                </a:lnTo>
                <a:lnTo>
                  <a:pt x="695" y="1274"/>
                </a:lnTo>
                <a:lnTo>
                  <a:pt x="685" y="1282"/>
                </a:lnTo>
                <a:lnTo>
                  <a:pt x="658" y="1297"/>
                </a:lnTo>
                <a:lnTo>
                  <a:pt x="642" y="1302"/>
                </a:lnTo>
                <a:lnTo>
                  <a:pt x="634" y="1309"/>
                </a:lnTo>
                <a:lnTo>
                  <a:pt x="625" y="1313"/>
                </a:lnTo>
                <a:lnTo>
                  <a:pt x="614" y="1314"/>
                </a:lnTo>
                <a:lnTo>
                  <a:pt x="602" y="1320"/>
                </a:lnTo>
                <a:lnTo>
                  <a:pt x="596" y="1333"/>
                </a:lnTo>
                <a:lnTo>
                  <a:pt x="592" y="1349"/>
                </a:lnTo>
                <a:lnTo>
                  <a:pt x="587" y="1354"/>
                </a:lnTo>
                <a:lnTo>
                  <a:pt x="581" y="1363"/>
                </a:lnTo>
                <a:lnTo>
                  <a:pt x="577" y="1372"/>
                </a:lnTo>
                <a:lnTo>
                  <a:pt x="558" y="1377"/>
                </a:lnTo>
                <a:lnTo>
                  <a:pt x="549" y="1377"/>
                </a:lnTo>
                <a:lnTo>
                  <a:pt x="539" y="1373"/>
                </a:lnTo>
                <a:lnTo>
                  <a:pt x="518" y="1376"/>
                </a:lnTo>
                <a:lnTo>
                  <a:pt x="496" y="1382"/>
                </a:lnTo>
                <a:lnTo>
                  <a:pt x="491" y="1374"/>
                </a:lnTo>
                <a:lnTo>
                  <a:pt x="486" y="1372"/>
                </a:lnTo>
                <a:lnTo>
                  <a:pt x="480" y="1374"/>
                </a:lnTo>
                <a:lnTo>
                  <a:pt x="464" y="1376"/>
                </a:lnTo>
                <a:lnTo>
                  <a:pt x="447" y="1372"/>
                </a:lnTo>
                <a:lnTo>
                  <a:pt x="435" y="1372"/>
                </a:lnTo>
                <a:lnTo>
                  <a:pt x="419" y="1379"/>
                </a:lnTo>
                <a:lnTo>
                  <a:pt x="376" y="1378"/>
                </a:lnTo>
                <a:lnTo>
                  <a:pt x="365" y="1383"/>
                </a:lnTo>
                <a:lnTo>
                  <a:pt x="355" y="1392"/>
                </a:lnTo>
                <a:lnTo>
                  <a:pt x="350" y="1399"/>
                </a:lnTo>
                <a:lnTo>
                  <a:pt x="352" y="1404"/>
                </a:lnTo>
                <a:lnTo>
                  <a:pt x="350" y="1405"/>
                </a:lnTo>
                <a:lnTo>
                  <a:pt x="344" y="1411"/>
                </a:lnTo>
                <a:lnTo>
                  <a:pt x="333" y="1414"/>
                </a:lnTo>
                <a:lnTo>
                  <a:pt x="316" y="1416"/>
                </a:lnTo>
                <a:lnTo>
                  <a:pt x="301" y="1426"/>
                </a:lnTo>
                <a:lnTo>
                  <a:pt x="292" y="1436"/>
                </a:lnTo>
                <a:lnTo>
                  <a:pt x="287" y="1443"/>
                </a:lnTo>
                <a:lnTo>
                  <a:pt x="280" y="1449"/>
                </a:lnTo>
                <a:lnTo>
                  <a:pt x="271" y="1452"/>
                </a:lnTo>
                <a:lnTo>
                  <a:pt x="261" y="1447"/>
                </a:lnTo>
                <a:lnTo>
                  <a:pt x="260" y="1458"/>
                </a:lnTo>
                <a:lnTo>
                  <a:pt x="253" y="1454"/>
                </a:lnTo>
                <a:lnTo>
                  <a:pt x="244" y="1458"/>
                </a:lnTo>
                <a:lnTo>
                  <a:pt x="238" y="1451"/>
                </a:lnTo>
                <a:lnTo>
                  <a:pt x="205" y="1453"/>
                </a:lnTo>
                <a:lnTo>
                  <a:pt x="190" y="1451"/>
                </a:lnTo>
                <a:lnTo>
                  <a:pt x="183" y="1443"/>
                </a:lnTo>
                <a:lnTo>
                  <a:pt x="174" y="1440"/>
                </a:lnTo>
                <a:lnTo>
                  <a:pt x="174" y="1441"/>
                </a:lnTo>
                <a:lnTo>
                  <a:pt x="163" y="1440"/>
                </a:lnTo>
                <a:lnTo>
                  <a:pt x="148" y="1424"/>
                </a:lnTo>
                <a:lnTo>
                  <a:pt x="141" y="1415"/>
                </a:lnTo>
                <a:lnTo>
                  <a:pt x="130" y="1405"/>
                </a:lnTo>
                <a:lnTo>
                  <a:pt x="120" y="1402"/>
                </a:lnTo>
                <a:lnTo>
                  <a:pt x="108" y="1399"/>
                </a:lnTo>
                <a:lnTo>
                  <a:pt x="105" y="1370"/>
                </a:lnTo>
                <a:lnTo>
                  <a:pt x="107" y="1357"/>
                </a:lnTo>
                <a:lnTo>
                  <a:pt x="107" y="1356"/>
                </a:lnTo>
                <a:lnTo>
                  <a:pt x="117" y="1360"/>
                </a:lnTo>
                <a:lnTo>
                  <a:pt x="125" y="1359"/>
                </a:lnTo>
                <a:lnTo>
                  <a:pt x="136" y="1343"/>
                </a:lnTo>
                <a:lnTo>
                  <a:pt x="142" y="1328"/>
                </a:lnTo>
                <a:lnTo>
                  <a:pt x="142" y="1318"/>
                </a:lnTo>
                <a:lnTo>
                  <a:pt x="137" y="1306"/>
                </a:lnTo>
                <a:lnTo>
                  <a:pt x="137" y="1291"/>
                </a:lnTo>
                <a:lnTo>
                  <a:pt x="139" y="1297"/>
                </a:lnTo>
                <a:lnTo>
                  <a:pt x="142" y="1286"/>
                </a:lnTo>
                <a:lnTo>
                  <a:pt x="141" y="1265"/>
                </a:lnTo>
                <a:lnTo>
                  <a:pt x="144" y="1248"/>
                </a:lnTo>
                <a:lnTo>
                  <a:pt x="141" y="1234"/>
                </a:lnTo>
                <a:lnTo>
                  <a:pt x="124" y="1196"/>
                </a:lnTo>
                <a:lnTo>
                  <a:pt x="121" y="1185"/>
                </a:lnTo>
                <a:lnTo>
                  <a:pt x="117" y="1178"/>
                </a:lnTo>
                <a:lnTo>
                  <a:pt x="109" y="1168"/>
                </a:lnTo>
                <a:lnTo>
                  <a:pt x="103" y="1150"/>
                </a:lnTo>
                <a:lnTo>
                  <a:pt x="98" y="1124"/>
                </a:lnTo>
                <a:lnTo>
                  <a:pt x="98" y="1092"/>
                </a:lnTo>
                <a:lnTo>
                  <a:pt x="94" y="1081"/>
                </a:lnTo>
                <a:lnTo>
                  <a:pt x="78" y="1053"/>
                </a:lnTo>
                <a:lnTo>
                  <a:pt x="76" y="1039"/>
                </a:lnTo>
                <a:lnTo>
                  <a:pt x="66" y="1024"/>
                </a:lnTo>
                <a:lnTo>
                  <a:pt x="54" y="1004"/>
                </a:lnTo>
                <a:lnTo>
                  <a:pt x="54" y="983"/>
                </a:lnTo>
                <a:lnTo>
                  <a:pt x="46" y="965"/>
                </a:lnTo>
                <a:lnTo>
                  <a:pt x="40" y="945"/>
                </a:lnTo>
                <a:lnTo>
                  <a:pt x="29" y="938"/>
                </a:lnTo>
                <a:lnTo>
                  <a:pt x="19" y="927"/>
                </a:lnTo>
                <a:lnTo>
                  <a:pt x="13" y="919"/>
                </a:lnTo>
                <a:lnTo>
                  <a:pt x="11" y="909"/>
                </a:lnTo>
                <a:lnTo>
                  <a:pt x="5" y="905"/>
                </a:lnTo>
                <a:lnTo>
                  <a:pt x="0" y="895"/>
                </a:lnTo>
                <a:lnTo>
                  <a:pt x="1" y="889"/>
                </a:lnTo>
                <a:lnTo>
                  <a:pt x="3" y="894"/>
                </a:lnTo>
                <a:lnTo>
                  <a:pt x="8" y="895"/>
                </a:lnTo>
                <a:lnTo>
                  <a:pt x="12" y="897"/>
                </a:lnTo>
                <a:lnTo>
                  <a:pt x="15" y="904"/>
                </a:lnTo>
                <a:lnTo>
                  <a:pt x="16" y="914"/>
                </a:lnTo>
                <a:lnTo>
                  <a:pt x="21" y="911"/>
                </a:lnTo>
                <a:lnTo>
                  <a:pt x="23" y="918"/>
                </a:lnTo>
                <a:lnTo>
                  <a:pt x="31" y="919"/>
                </a:lnTo>
                <a:lnTo>
                  <a:pt x="35" y="913"/>
                </a:lnTo>
                <a:lnTo>
                  <a:pt x="34" y="904"/>
                </a:lnTo>
                <a:lnTo>
                  <a:pt x="26" y="895"/>
                </a:lnTo>
                <a:lnTo>
                  <a:pt x="13" y="866"/>
                </a:lnTo>
                <a:lnTo>
                  <a:pt x="13" y="856"/>
                </a:lnTo>
                <a:lnTo>
                  <a:pt x="17" y="860"/>
                </a:lnTo>
                <a:lnTo>
                  <a:pt x="22" y="871"/>
                </a:lnTo>
                <a:lnTo>
                  <a:pt x="27" y="894"/>
                </a:lnTo>
                <a:lnTo>
                  <a:pt x="35" y="884"/>
                </a:lnTo>
                <a:lnTo>
                  <a:pt x="38" y="893"/>
                </a:lnTo>
                <a:lnTo>
                  <a:pt x="39" y="904"/>
                </a:lnTo>
                <a:lnTo>
                  <a:pt x="46" y="905"/>
                </a:lnTo>
                <a:lnTo>
                  <a:pt x="51" y="898"/>
                </a:lnTo>
                <a:lnTo>
                  <a:pt x="54" y="886"/>
                </a:lnTo>
                <a:lnTo>
                  <a:pt x="53" y="867"/>
                </a:lnTo>
                <a:lnTo>
                  <a:pt x="45" y="860"/>
                </a:lnTo>
                <a:lnTo>
                  <a:pt x="39" y="848"/>
                </a:lnTo>
                <a:lnTo>
                  <a:pt x="37" y="851"/>
                </a:lnTo>
                <a:lnTo>
                  <a:pt x="38" y="844"/>
                </a:lnTo>
                <a:lnTo>
                  <a:pt x="31" y="832"/>
                </a:lnTo>
                <a:lnTo>
                  <a:pt x="23" y="814"/>
                </a:lnTo>
                <a:lnTo>
                  <a:pt x="8" y="787"/>
                </a:lnTo>
                <a:lnTo>
                  <a:pt x="8" y="758"/>
                </a:lnTo>
                <a:lnTo>
                  <a:pt x="13" y="748"/>
                </a:lnTo>
                <a:lnTo>
                  <a:pt x="28" y="733"/>
                </a:lnTo>
                <a:lnTo>
                  <a:pt x="29" y="725"/>
                </a:lnTo>
                <a:lnTo>
                  <a:pt x="28" y="716"/>
                </a:lnTo>
                <a:lnTo>
                  <a:pt x="29" y="695"/>
                </a:lnTo>
                <a:lnTo>
                  <a:pt x="22" y="683"/>
                </a:lnTo>
                <a:lnTo>
                  <a:pt x="27" y="661"/>
                </a:lnTo>
                <a:lnTo>
                  <a:pt x="33" y="652"/>
                </a:lnTo>
                <a:lnTo>
                  <a:pt x="39" y="637"/>
                </a:lnTo>
                <a:lnTo>
                  <a:pt x="43" y="634"/>
                </a:lnTo>
                <a:close/>
              </a:path>
            </a:pathLst>
          </a:custGeom>
          <a:solidFill>
            <a:schemeClr val="accent2"/>
          </a:solidFill>
          <a:ln w="6350" cap="flat" cmpd="sng">
            <a:solidFill>
              <a:schemeClr val="bg1"/>
            </a:solidFill>
            <a:prstDash val="solid"/>
            <a:round/>
            <a:headEnd type="none" w="med" len="med"/>
            <a:tailEnd type="none" w="med" len="med"/>
          </a:ln>
          <a:effectLst/>
        </p:spPr>
        <p:txBody>
          <a:bodyPr/>
          <a:lstStyle/>
          <a:p>
            <a:endParaRPr lang="en-US" dirty="0"/>
          </a:p>
        </p:txBody>
      </p:sp>
      <p:sp>
        <p:nvSpPr>
          <p:cNvPr id="366" name="Freeform 114"/>
          <p:cNvSpPr>
            <a:spLocks noChangeAspect="1"/>
          </p:cNvSpPr>
          <p:nvPr/>
        </p:nvSpPr>
        <p:spPr bwMode="gray">
          <a:xfrm>
            <a:off x="7215206" y="1603865"/>
            <a:ext cx="1467614" cy="1101956"/>
          </a:xfrm>
          <a:custGeom>
            <a:avLst/>
            <a:gdLst/>
            <a:ahLst/>
            <a:cxnLst>
              <a:cxn ang="0">
                <a:pos x="2191" y="2191"/>
              </a:cxn>
              <a:cxn ang="0">
                <a:pos x="2134" y="2244"/>
              </a:cxn>
              <a:cxn ang="0">
                <a:pos x="2015" y="2329"/>
              </a:cxn>
              <a:cxn ang="0">
                <a:pos x="1898" y="2261"/>
              </a:cxn>
              <a:cxn ang="0">
                <a:pos x="1746" y="2168"/>
              </a:cxn>
              <a:cxn ang="0">
                <a:pos x="1585" y="2194"/>
              </a:cxn>
              <a:cxn ang="0">
                <a:pos x="1509" y="2247"/>
              </a:cxn>
              <a:cxn ang="0">
                <a:pos x="1333" y="2120"/>
              </a:cxn>
              <a:cxn ang="0">
                <a:pos x="1352" y="1901"/>
              </a:cxn>
              <a:cxn ang="0">
                <a:pos x="1237" y="1793"/>
              </a:cxn>
              <a:cxn ang="0">
                <a:pos x="1036" y="1874"/>
              </a:cxn>
              <a:cxn ang="0">
                <a:pos x="881" y="1862"/>
              </a:cxn>
              <a:cxn ang="0">
                <a:pos x="793" y="1879"/>
              </a:cxn>
              <a:cxn ang="0">
                <a:pos x="691" y="1881"/>
              </a:cxn>
              <a:cxn ang="0">
                <a:pos x="603" y="1834"/>
              </a:cxn>
              <a:cxn ang="0">
                <a:pos x="556" y="1803"/>
              </a:cxn>
              <a:cxn ang="0">
                <a:pos x="423" y="1731"/>
              </a:cxn>
              <a:cxn ang="0">
                <a:pos x="348" y="1701"/>
              </a:cxn>
              <a:cxn ang="0">
                <a:pos x="291" y="1675"/>
              </a:cxn>
              <a:cxn ang="0">
                <a:pos x="278" y="1580"/>
              </a:cxn>
              <a:cxn ang="0">
                <a:pos x="322" y="1567"/>
              </a:cxn>
              <a:cxn ang="0">
                <a:pos x="300" y="1492"/>
              </a:cxn>
              <a:cxn ang="0">
                <a:pos x="360" y="1411"/>
              </a:cxn>
              <a:cxn ang="0">
                <a:pos x="326" y="1368"/>
              </a:cxn>
              <a:cxn ang="0">
                <a:pos x="230" y="1391"/>
              </a:cxn>
              <a:cxn ang="0">
                <a:pos x="126" y="1355"/>
              </a:cxn>
              <a:cxn ang="0">
                <a:pos x="88" y="1295"/>
              </a:cxn>
              <a:cxn ang="0">
                <a:pos x="63" y="1212"/>
              </a:cxn>
              <a:cxn ang="0">
                <a:pos x="105" y="1043"/>
              </a:cxn>
              <a:cxn ang="0">
                <a:pos x="364" y="920"/>
              </a:cxn>
              <a:cxn ang="0">
                <a:pos x="471" y="693"/>
              </a:cxn>
              <a:cxn ang="0">
                <a:pos x="656" y="507"/>
              </a:cxn>
              <a:cxn ang="0">
                <a:pos x="854" y="474"/>
              </a:cxn>
              <a:cxn ang="0">
                <a:pos x="1031" y="711"/>
              </a:cxn>
              <a:cxn ang="0">
                <a:pos x="1283" y="882"/>
              </a:cxn>
              <a:cxn ang="0">
                <a:pos x="1719" y="963"/>
              </a:cxn>
              <a:cxn ang="0">
                <a:pos x="2042" y="854"/>
              </a:cxn>
              <a:cxn ang="0">
                <a:pos x="2284" y="666"/>
              </a:cxn>
              <a:cxn ang="0">
                <a:pos x="2450" y="478"/>
              </a:cxn>
              <a:cxn ang="0">
                <a:pos x="2342" y="311"/>
              </a:cxn>
              <a:cxn ang="0">
                <a:pos x="2557" y="161"/>
              </a:cxn>
              <a:cxn ang="0">
                <a:pos x="2738" y="0"/>
              </a:cxn>
              <a:cxn ang="0">
                <a:pos x="2901" y="155"/>
              </a:cxn>
              <a:cxn ang="0">
                <a:pos x="3109" y="394"/>
              </a:cxn>
              <a:cxn ang="0">
                <a:pos x="3323" y="441"/>
              </a:cxn>
              <a:cxn ang="0">
                <a:pos x="3195" y="693"/>
              </a:cxn>
              <a:cxn ang="0">
                <a:pos x="2994" y="941"/>
              </a:cxn>
              <a:cxn ang="0">
                <a:pos x="2729" y="1097"/>
              </a:cxn>
              <a:cxn ang="0">
                <a:pos x="2616" y="1118"/>
              </a:cxn>
              <a:cxn ang="0">
                <a:pos x="2542" y="1082"/>
              </a:cxn>
              <a:cxn ang="0">
                <a:pos x="2444" y="1221"/>
              </a:cxn>
              <a:cxn ang="0">
                <a:pos x="2611" y="1254"/>
              </a:cxn>
              <a:cxn ang="0">
                <a:pos x="2643" y="1301"/>
              </a:cxn>
              <a:cxn ang="0">
                <a:pos x="2521" y="1404"/>
              </a:cxn>
              <a:cxn ang="0">
                <a:pos x="2646" y="1642"/>
              </a:cxn>
              <a:cxn ang="0">
                <a:pos x="2640" y="1677"/>
              </a:cxn>
              <a:cxn ang="0">
                <a:pos x="2624" y="1743"/>
              </a:cxn>
              <a:cxn ang="0">
                <a:pos x="2628" y="1814"/>
              </a:cxn>
              <a:cxn ang="0">
                <a:pos x="2555" y="1933"/>
              </a:cxn>
              <a:cxn ang="0">
                <a:pos x="2512" y="2028"/>
              </a:cxn>
              <a:cxn ang="0">
                <a:pos x="2435" y="2097"/>
              </a:cxn>
              <a:cxn ang="0">
                <a:pos x="2344" y="2177"/>
              </a:cxn>
              <a:cxn ang="0">
                <a:pos x="2245" y="2202"/>
              </a:cxn>
            </a:cxnLst>
            <a:rect l="0" t="0" r="r" b="b"/>
            <a:pathLst>
              <a:path w="3356" h="2335">
                <a:moveTo>
                  <a:pt x="2243" y="2202"/>
                </a:moveTo>
                <a:lnTo>
                  <a:pt x="2240" y="2209"/>
                </a:lnTo>
                <a:lnTo>
                  <a:pt x="2239" y="2206"/>
                </a:lnTo>
                <a:lnTo>
                  <a:pt x="2239" y="2202"/>
                </a:lnTo>
                <a:lnTo>
                  <a:pt x="2235" y="2199"/>
                </a:lnTo>
                <a:lnTo>
                  <a:pt x="2226" y="2201"/>
                </a:lnTo>
                <a:lnTo>
                  <a:pt x="2225" y="2202"/>
                </a:lnTo>
                <a:lnTo>
                  <a:pt x="2224" y="2202"/>
                </a:lnTo>
                <a:lnTo>
                  <a:pt x="2224" y="2205"/>
                </a:lnTo>
                <a:lnTo>
                  <a:pt x="2229" y="2211"/>
                </a:lnTo>
                <a:lnTo>
                  <a:pt x="2224" y="2212"/>
                </a:lnTo>
                <a:lnTo>
                  <a:pt x="2211" y="2213"/>
                </a:lnTo>
                <a:lnTo>
                  <a:pt x="2210" y="2209"/>
                </a:lnTo>
                <a:lnTo>
                  <a:pt x="2211" y="2206"/>
                </a:lnTo>
                <a:lnTo>
                  <a:pt x="2209" y="2202"/>
                </a:lnTo>
                <a:lnTo>
                  <a:pt x="2199" y="2194"/>
                </a:lnTo>
                <a:lnTo>
                  <a:pt x="2191" y="2191"/>
                </a:lnTo>
                <a:lnTo>
                  <a:pt x="2188" y="2185"/>
                </a:lnTo>
                <a:lnTo>
                  <a:pt x="2186" y="2198"/>
                </a:lnTo>
                <a:lnTo>
                  <a:pt x="2186" y="2209"/>
                </a:lnTo>
                <a:lnTo>
                  <a:pt x="2187" y="2216"/>
                </a:lnTo>
                <a:lnTo>
                  <a:pt x="2187" y="2218"/>
                </a:lnTo>
                <a:lnTo>
                  <a:pt x="2183" y="2220"/>
                </a:lnTo>
                <a:lnTo>
                  <a:pt x="2180" y="2220"/>
                </a:lnTo>
                <a:lnTo>
                  <a:pt x="2171" y="2209"/>
                </a:lnTo>
                <a:lnTo>
                  <a:pt x="2164" y="2204"/>
                </a:lnTo>
                <a:lnTo>
                  <a:pt x="2161" y="2198"/>
                </a:lnTo>
                <a:lnTo>
                  <a:pt x="2155" y="2215"/>
                </a:lnTo>
                <a:lnTo>
                  <a:pt x="2155" y="2222"/>
                </a:lnTo>
                <a:lnTo>
                  <a:pt x="2156" y="2227"/>
                </a:lnTo>
                <a:lnTo>
                  <a:pt x="2156" y="2236"/>
                </a:lnTo>
                <a:lnTo>
                  <a:pt x="2153" y="2239"/>
                </a:lnTo>
                <a:lnTo>
                  <a:pt x="2149" y="2237"/>
                </a:lnTo>
                <a:lnTo>
                  <a:pt x="2134" y="2244"/>
                </a:lnTo>
                <a:lnTo>
                  <a:pt x="2123" y="2245"/>
                </a:lnTo>
                <a:lnTo>
                  <a:pt x="2116" y="2249"/>
                </a:lnTo>
                <a:lnTo>
                  <a:pt x="2107" y="2249"/>
                </a:lnTo>
                <a:lnTo>
                  <a:pt x="2105" y="2247"/>
                </a:lnTo>
                <a:lnTo>
                  <a:pt x="2094" y="2249"/>
                </a:lnTo>
                <a:lnTo>
                  <a:pt x="2084" y="2258"/>
                </a:lnTo>
                <a:lnTo>
                  <a:pt x="2073" y="2261"/>
                </a:lnTo>
                <a:lnTo>
                  <a:pt x="2059" y="2263"/>
                </a:lnTo>
                <a:lnTo>
                  <a:pt x="2051" y="2261"/>
                </a:lnTo>
                <a:lnTo>
                  <a:pt x="2048" y="2265"/>
                </a:lnTo>
                <a:lnTo>
                  <a:pt x="2038" y="2270"/>
                </a:lnTo>
                <a:lnTo>
                  <a:pt x="2024" y="2274"/>
                </a:lnTo>
                <a:lnTo>
                  <a:pt x="2015" y="2271"/>
                </a:lnTo>
                <a:lnTo>
                  <a:pt x="2004" y="2297"/>
                </a:lnTo>
                <a:lnTo>
                  <a:pt x="2011" y="2309"/>
                </a:lnTo>
                <a:lnTo>
                  <a:pt x="2015" y="2317"/>
                </a:lnTo>
                <a:lnTo>
                  <a:pt x="2015" y="2329"/>
                </a:lnTo>
                <a:lnTo>
                  <a:pt x="1999" y="2335"/>
                </a:lnTo>
                <a:lnTo>
                  <a:pt x="1988" y="2329"/>
                </a:lnTo>
                <a:lnTo>
                  <a:pt x="1973" y="2298"/>
                </a:lnTo>
                <a:lnTo>
                  <a:pt x="1971" y="2291"/>
                </a:lnTo>
                <a:lnTo>
                  <a:pt x="1972" y="2288"/>
                </a:lnTo>
                <a:lnTo>
                  <a:pt x="1978" y="2266"/>
                </a:lnTo>
                <a:lnTo>
                  <a:pt x="1974" y="2259"/>
                </a:lnTo>
                <a:lnTo>
                  <a:pt x="1968" y="2261"/>
                </a:lnTo>
                <a:lnTo>
                  <a:pt x="1958" y="2269"/>
                </a:lnTo>
                <a:lnTo>
                  <a:pt x="1947" y="2269"/>
                </a:lnTo>
                <a:lnTo>
                  <a:pt x="1942" y="2264"/>
                </a:lnTo>
                <a:lnTo>
                  <a:pt x="1941" y="2259"/>
                </a:lnTo>
                <a:lnTo>
                  <a:pt x="1923" y="2254"/>
                </a:lnTo>
                <a:lnTo>
                  <a:pt x="1915" y="2252"/>
                </a:lnTo>
                <a:lnTo>
                  <a:pt x="1911" y="2252"/>
                </a:lnTo>
                <a:lnTo>
                  <a:pt x="1907" y="2260"/>
                </a:lnTo>
                <a:lnTo>
                  <a:pt x="1898" y="2261"/>
                </a:lnTo>
                <a:lnTo>
                  <a:pt x="1898" y="2269"/>
                </a:lnTo>
                <a:lnTo>
                  <a:pt x="1895" y="2258"/>
                </a:lnTo>
                <a:lnTo>
                  <a:pt x="1890" y="2261"/>
                </a:lnTo>
                <a:lnTo>
                  <a:pt x="1881" y="2265"/>
                </a:lnTo>
                <a:lnTo>
                  <a:pt x="1874" y="2260"/>
                </a:lnTo>
                <a:lnTo>
                  <a:pt x="1855" y="2261"/>
                </a:lnTo>
                <a:lnTo>
                  <a:pt x="1845" y="2259"/>
                </a:lnTo>
                <a:lnTo>
                  <a:pt x="1840" y="2254"/>
                </a:lnTo>
                <a:lnTo>
                  <a:pt x="1817" y="2240"/>
                </a:lnTo>
                <a:lnTo>
                  <a:pt x="1810" y="2228"/>
                </a:lnTo>
                <a:lnTo>
                  <a:pt x="1805" y="2213"/>
                </a:lnTo>
                <a:lnTo>
                  <a:pt x="1810" y="2198"/>
                </a:lnTo>
                <a:lnTo>
                  <a:pt x="1806" y="2189"/>
                </a:lnTo>
                <a:lnTo>
                  <a:pt x="1786" y="2188"/>
                </a:lnTo>
                <a:lnTo>
                  <a:pt x="1773" y="2184"/>
                </a:lnTo>
                <a:lnTo>
                  <a:pt x="1758" y="2178"/>
                </a:lnTo>
                <a:lnTo>
                  <a:pt x="1746" y="2168"/>
                </a:lnTo>
                <a:lnTo>
                  <a:pt x="1731" y="2163"/>
                </a:lnTo>
                <a:lnTo>
                  <a:pt x="1724" y="2164"/>
                </a:lnTo>
                <a:lnTo>
                  <a:pt x="1714" y="2175"/>
                </a:lnTo>
                <a:lnTo>
                  <a:pt x="1704" y="2182"/>
                </a:lnTo>
                <a:lnTo>
                  <a:pt x="1689" y="2190"/>
                </a:lnTo>
                <a:lnTo>
                  <a:pt x="1683" y="2191"/>
                </a:lnTo>
                <a:lnTo>
                  <a:pt x="1675" y="2189"/>
                </a:lnTo>
                <a:lnTo>
                  <a:pt x="1666" y="2196"/>
                </a:lnTo>
                <a:lnTo>
                  <a:pt x="1656" y="2201"/>
                </a:lnTo>
                <a:lnTo>
                  <a:pt x="1653" y="2195"/>
                </a:lnTo>
                <a:lnTo>
                  <a:pt x="1639" y="2199"/>
                </a:lnTo>
                <a:lnTo>
                  <a:pt x="1633" y="2194"/>
                </a:lnTo>
                <a:lnTo>
                  <a:pt x="1627" y="2195"/>
                </a:lnTo>
                <a:lnTo>
                  <a:pt x="1612" y="2205"/>
                </a:lnTo>
                <a:lnTo>
                  <a:pt x="1606" y="2204"/>
                </a:lnTo>
                <a:lnTo>
                  <a:pt x="1598" y="2196"/>
                </a:lnTo>
                <a:lnTo>
                  <a:pt x="1585" y="2194"/>
                </a:lnTo>
                <a:lnTo>
                  <a:pt x="1583" y="2191"/>
                </a:lnTo>
                <a:lnTo>
                  <a:pt x="1579" y="2194"/>
                </a:lnTo>
                <a:lnTo>
                  <a:pt x="1575" y="2200"/>
                </a:lnTo>
                <a:lnTo>
                  <a:pt x="1569" y="2207"/>
                </a:lnTo>
                <a:lnTo>
                  <a:pt x="1569" y="2211"/>
                </a:lnTo>
                <a:lnTo>
                  <a:pt x="1562" y="2207"/>
                </a:lnTo>
                <a:lnTo>
                  <a:pt x="1562" y="2205"/>
                </a:lnTo>
                <a:lnTo>
                  <a:pt x="1542" y="2204"/>
                </a:lnTo>
                <a:lnTo>
                  <a:pt x="1533" y="2211"/>
                </a:lnTo>
                <a:lnTo>
                  <a:pt x="1532" y="2223"/>
                </a:lnTo>
                <a:lnTo>
                  <a:pt x="1535" y="2240"/>
                </a:lnTo>
                <a:lnTo>
                  <a:pt x="1541" y="2256"/>
                </a:lnTo>
                <a:lnTo>
                  <a:pt x="1540" y="2271"/>
                </a:lnTo>
                <a:lnTo>
                  <a:pt x="1536" y="2275"/>
                </a:lnTo>
                <a:lnTo>
                  <a:pt x="1515" y="2280"/>
                </a:lnTo>
                <a:lnTo>
                  <a:pt x="1510" y="2253"/>
                </a:lnTo>
                <a:lnTo>
                  <a:pt x="1509" y="2247"/>
                </a:lnTo>
                <a:lnTo>
                  <a:pt x="1497" y="2245"/>
                </a:lnTo>
                <a:lnTo>
                  <a:pt x="1482" y="2258"/>
                </a:lnTo>
                <a:lnTo>
                  <a:pt x="1462" y="2260"/>
                </a:lnTo>
                <a:lnTo>
                  <a:pt x="1444" y="2243"/>
                </a:lnTo>
                <a:lnTo>
                  <a:pt x="1441" y="2231"/>
                </a:lnTo>
                <a:lnTo>
                  <a:pt x="1423" y="2225"/>
                </a:lnTo>
                <a:lnTo>
                  <a:pt x="1408" y="2222"/>
                </a:lnTo>
                <a:lnTo>
                  <a:pt x="1412" y="2202"/>
                </a:lnTo>
                <a:lnTo>
                  <a:pt x="1418" y="2175"/>
                </a:lnTo>
                <a:lnTo>
                  <a:pt x="1402" y="2167"/>
                </a:lnTo>
                <a:lnTo>
                  <a:pt x="1388" y="2157"/>
                </a:lnTo>
                <a:lnTo>
                  <a:pt x="1387" y="2137"/>
                </a:lnTo>
                <a:lnTo>
                  <a:pt x="1382" y="2123"/>
                </a:lnTo>
                <a:lnTo>
                  <a:pt x="1382" y="2112"/>
                </a:lnTo>
                <a:lnTo>
                  <a:pt x="1363" y="2113"/>
                </a:lnTo>
                <a:lnTo>
                  <a:pt x="1344" y="2114"/>
                </a:lnTo>
                <a:lnTo>
                  <a:pt x="1333" y="2120"/>
                </a:lnTo>
                <a:lnTo>
                  <a:pt x="1320" y="2134"/>
                </a:lnTo>
                <a:lnTo>
                  <a:pt x="1315" y="2129"/>
                </a:lnTo>
                <a:lnTo>
                  <a:pt x="1325" y="2112"/>
                </a:lnTo>
                <a:lnTo>
                  <a:pt x="1326" y="2103"/>
                </a:lnTo>
                <a:lnTo>
                  <a:pt x="1322" y="2087"/>
                </a:lnTo>
                <a:lnTo>
                  <a:pt x="1328" y="2073"/>
                </a:lnTo>
                <a:lnTo>
                  <a:pt x="1332" y="2054"/>
                </a:lnTo>
                <a:lnTo>
                  <a:pt x="1343" y="2043"/>
                </a:lnTo>
                <a:lnTo>
                  <a:pt x="1347" y="2033"/>
                </a:lnTo>
                <a:lnTo>
                  <a:pt x="1354" y="2030"/>
                </a:lnTo>
                <a:lnTo>
                  <a:pt x="1363" y="2019"/>
                </a:lnTo>
                <a:lnTo>
                  <a:pt x="1372" y="1992"/>
                </a:lnTo>
                <a:lnTo>
                  <a:pt x="1372" y="1984"/>
                </a:lnTo>
                <a:lnTo>
                  <a:pt x="1376" y="1956"/>
                </a:lnTo>
                <a:lnTo>
                  <a:pt x="1375" y="1935"/>
                </a:lnTo>
                <a:lnTo>
                  <a:pt x="1368" y="1903"/>
                </a:lnTo>
                <a:lnTo>
                  <a:pt x="1352" y="1901"/>
                </a:lnTo>
                <a:lnTo>
                  <a:pt x="1347" y="1893"/>
                </a:lnTo>
                <a:lnTo>
                  <a:pt x="1343" y="1876"/>
                </a:lnTo>
                <a:lnTo>
                  <a:pt x="1331" y="1862"/>
                </a:lnTo>
                <a:lnTo>
                  <a:pt x="1318" y="1856"/>
                </a:lnTo>
                <a:lnTo>
                  <a:pt x="1315" y="1856"/>
                </a:lnTo>
                <a:lnTo>
                  <a:pt x="1311" y="1861"/>
                </a:lnTo>
                <a:lnTo>
                  <a:pt x="1302" y="1865"/>
                </a:lnTo>
                <a:lnTo>
                  <a:pt x="1298" y="1852"/>
                </a:lnTo>
                <a:lnTo>
                  <a:pt x="1288" y="1849"/>
                </a:lnTo>
                <a:lnTo>
                  <a:pt x="1274" y="1849"/>
                </a:lnTo>
                <a:lnTo>
                  <a:pt x="1264" y="1845"/>
                </a:lnTo>
                <a:lnTo>
                  <a:pt x="1246" y="1845"/>
                </a:lnTo>
                <a:lnTo>
                  <a:pt x="1248" y="1829"/>
                </a:lnTo>
                <a:lnTo>
                  <a:pt x="1250" y="1814"/>
                </a:lnTo>
                <a:lnTo>
                  <a:pt x="1237" y="1812"/>
                </a:lnTo>
                <a:lnTo>
                  <a:pt x="1235" y="1801"/>
                </a:lnTo>
                <a:lnTo>
                  <a:pt x="1237" y="1793"/>
                </a:lnTo>
                <a:lnTo>
                  <a:pt x="1226" y="1781"/>
                </a:lnTo>
                <a:lnTo>
                  <a:pt x="1214" y="1785"/>
                </a:lnTo>
                <a:lnTo>
                  <a:pt x="1199" y="1795"/>
                </a:lnTo>
                <a:lnTo>
                  <a:pt x="1186" y="1798"/>
                </a:lnTo>
                <a:lnTo>
                  <a:pt x="1166" y="1800"/>
                </a:lnTo>
                <a:lnTo>
                  <a:pt x="1157" y="1798"/>
                </a:lnTo>
                <a:lnTo>
                  <a:pt x="1151" y="1793"/>
                </a:lnTo>
                <a:lnTo>
                  <a:pt x="1146" y="1792"/>
                </a:lnTo>
                <a:lnTo>
                  <a:pt x="1137" y="1797"/>
                </a:lnTo>
                <a:lnTo>
                  <a:pt x="1128" y="1803"/>
                </a:lnTo>
                <a:lnTo>
                  <a:pt x="1122" y="1814"/>
                </a:lnTo>
                <a:lnTo>
                  <a:pt x="1102" y="1831"/>
                </a:lnTo>
                <a:lnTo>
                  <a:pt x="1087" y="1835"/>
                </a:lnTo>
                <a:lnTo>
                  <a:pt x="1073" y="1851"/>
                </a:lnTo>
                <a:lnTo>
                  <a:pt x="1063" y="1858"/>
                </a:lnTo>
                <a:lnTo>
                  <a:pt x="1048" y="1866"/>
                </a:lnTo>
                <a:lnTo>
                  <a:pt x="1036" y="1874"/>
                </a:lnTo>
                <a:lnTo>
                  <a:pt x="1008" y="1881"/>
                </a:lnTo>
                <a:lnTo>
                  <a:pt x="990" y="1886"/>
                </a:lnTo>
                <a:lnTo>
                  <a:pt x="992" y="1888"/>
                </a:lnTo>
                <a:lnTo>
                  <a:pt x="992" y="1886"/>
                </a:lnTo>
                <a:lnTo>
                  <a:pt x="978" y="1878"/>
                </a:lnTo>
                <a:lnTo>
                  <a:pt x="976" y="1874"/>
                </a:lnTo>
                <a:lnTo>
                  <a:pt x="973" y="1873"/>
                </a:lnTo>
                <a:lnTo>
                  <a:pt x="958" y="1877"/>
                </a:lnTo>
                <a:lnTo>
                  <a:pt x="954" y="1877"/>
                </a:lnTo>
                <a:lnTo>
                  <a:pt x="940" y="1872"/>
                </a:lnTo>
                <a:lnTo>
                  <a:pt x="924" y="1871"/>
                </a:lnTo>
                <a:lnTo>
                  <a:pt x="917" y="1866"/>
                </a:lnTo>
                <a:lnTo>
                  <a:pt x="917" y="1863"/>
                </a:lnTo>
                <a:lnTo>
                  <a:pt x="913" y="1857"/>
                </a:lnTo>
                <a:lnTo>
                  <a:pt x="907" y="1856"/>
                </a:lnTo>
                <a:lnTo>
                  <a:pt x="893" y="1857"/>
                </a:lnTo>
                <a:lnTo>
                  <a:pt x="881" y="1862"/>
                </a:lnTo>
                <a:lnTo>
                  <a:pt x="870" y="1873"/>
                </a:lnTo>
                <a:lnTo>
                  <a:pt x="860" y="1889"/>
                </a:lnTo>
                <a:lnTo>
                  <a:pt x="839" y="1909"/>
                </a:lnTo>
                <a:lnTo>
                  <a:pt x="838" y="1915"/>
                </a:lnTo>
                <a:lnTo>
                  <a:pt x="833" y="1915"/>
                </a:lnTo>
                <a:lnTo>
                  <a:pt x="829" y="1913"/>
                </a:lnTo>
                <a:lnTo>
                  <a:pt x="827" y="1910"/>
                </a:lnTo>
                <a:lnTo>
                  <a:pt x="827" y="1903"/>
                </a:lnTo>
                <a:lnTo>
                  <a:pt x="831" y="1890"/>
                </a:lnTo>
                <a:lnTo>
                  <a:pt x="831" y="1884"/>
                </a:lnTo>
                <a:lnTo>
                  <a:pt x="828" y="1874"/>
                </a:lnTo>
                <a:lnTo>
                  <a:pt x="827" y="1871"/>
                </a:lnTo>
                <a:lnTo>
                  <a:pt x="822" y="1868"/>
                </a:lnTo>
                <a:lnTo>
                  <a:pt x="817" y="1870"/>
                </a:lnTo>
                <a:lnTo>
                  <a:pt x="809" y="1876"/>
                </a:lnTo>
                <a:lnTo>
                  <a:pt x="801" y="1876"/>
                </a:lnTo>
                <a:lnTo>
                  <a:pt x="793" y="1879"/>
                </a:lnTo>
                <a:lnTo>
                  <a:pt x="791" y="1881"/>
                </a:lnTo>
                <a:lnTo>
                  <a:pt x="788" y="1879"/>
                </a:lnTo>
                <a:lnTo>
                  <a:pt x="780" y="1881"/>
                </a:lnTo>
                <a:lnTo>
                  <a:pt x="774" y="1889"/>
                </a:lnTo>
                <a:lnTo>
                  <a:pt x="771" y="1889"/>
                </a:lnTo>
                <a:lnTo>
                  <a:pt x="757" y="1886"/>
                </a:lnTo>
                <a:lnTo>
                  <a:pt x="750" y="1888"/>
                </a:lnTo>
                <a:lnTo>
                  <a:pt x="746" y="1887"/>
                </a:lnTo>
                <a:lnTo>
                  <a:pt x="739" y="1883"/>
                </a:lnTo>
                <a:lnTo>
                  <a:pt x="729" y="1881"/>
                </a:lnTo>
                <a:lnTo>
                  <a:pt x="723" y="1873"/>
                </a:lnTo>
                <a:lnTo>
                  <a:pt x="713" y="1873"/>
                </a:lnTo>
                <a:lnTo>
                  <a:pt x="708" y="1874"/>
                </a:lnTo>
                <a:lnTo>
                  <a:pt x="704" y="1881"/>
                </a:lnTo>
                <a:lnTo>
                  <a:pt x="702" y="1882"/>
                </a:lnTo>
                <a:lnTo>
                  <a:pt x="696" y="1879"/>
                </a:lnTo>
                <a:lnTo>
                  <a:pt x="691" y="1881"/>
                </a:lnTo>
                <a:lnTo>
                  <a:pt x="685" y="1877"/>
                </a:lnTo>
                <a:lnTo>
                  <a:pt x="681" y="1879"/>
                </a:lnTo>
                <a:lnTo>
                  <a:pt x="675" y="1881"/>
                </a:lnTo>
                <a:lnTo>
                  <a:pt x="671" y="1878"/>
                </a:lnTo>
                <a:lnTo>
                  <a:pt x="667" y="1872"/>
                </a:lnTo>
                <a:lnTo>
                  <a:pt x="666" y="1868"/>
                </a:lnTo>
                <a:lnTo>
                  <a:pt x="661" y="1862"/>
                </a:lnTo>
                <a:lnTo>
                  <a:pt x="653" y="1861"/>
                </a:lnTo>
                <a:lnTo>
                  <a:pt x="645" y="1863"/>
                </a:lnTo>
                <a:lnTo>
                  <a:pt x="630" y="1854"/>
                </a:lnTo>
                <a:lnTo>
                  <a:pt x="629" y="1847"/>
                </a:lnTo>
                <a:lnTo>
                  <a:pt x="632" y="1834"/>
                </a:lnTo>
                <a:lnTo>
                  <a:pt x="629" y="1833"/>
                </a:lnTo>
                <a:lnTo>
                  <a:pt x="624" y="1836"/>
                </a:lnTo>
                <a:lnTo>
                  <a:pt x="619" y="1838"/>
                </a:lnTo>
                <a:lnTo>
                  <a:pt x="611" y="1836"/>
                </a:lnTo>
                <a:lnTo>
                  <a:pt x="603" y="1834"/>
                </a:lnTo>
                <a:lnTo>
                  <a:pt x="599" y="1835"/>
                </a:lnTo>
                <a:lnTo>
                  <a:pt x="592" y="1831"/>
                </a:lnTo>
                <a:lnTo>
                  <a:pt x="589" y="1831"/>
                </a:lnTo>
                <a:lnTo>
                  <a:pt x="585" y="1828"/>
                </a:lnTo>
                <a:lnTo>
                  <a:pt x="583" y="1823"/>
                </a:lnTo>
                <a:lnTo>
                  <a:pt x="578" y="1825"/>
                </a:lnTo>
                <a:lnTo>
                  <a:pt x="576" y="1822"/>
                </a:lnTo>
                <a:lnTo>
                  <a:pt x="579" y="1809"/>
                </a:lnTo>
                <a:lnTo>
                  <a:pt x="578" y="1803"/>
                </a:lnTo>
                <a:lnTo>
                  <a:pt x="581" y="1797"/>
                </a:lnTo>
                <a:lnTo>
                  <a:pt x="579" y="1795"/>
                </a:lnTo>
                <a:lnTo>
                  <a:pt x="573" y="1793"/>
                </a:lnTo>
                <a:lnTo>
                  <a:pt x="567" y="1795"/>
                </a:lnTo>
                <a:lnTo>
                  <a:pt x="563" y="1793"/>
                </a:lnTo>
                <a:lnTo>
                  <a:pt x="560" y="1797"/>
                </a:lnTo>
                <a:lnTo>
                  <a:pt x="559" y="1800"/>
                </a:lnTo>
                <a:lnTo>
                  <a:pt x="556" y="1803"/>
                </a:lnTo>
                <a:lnTo>
                  <a:pt x="553" y="1804"/>
                </a:lnTo>
                <a:lnTo>
                  <a:pt x="548" y="1809"/>
                </a:lnTo>
                <a:lnTo>
                  <a:pt x="544" y="1808"/>
                </a:lnTo>
                <a:lnTo>
                  <a:pt x="538" y="1807"/>
                </a:lnTo>
                <a:lnTo>
                  <a:pt x="536" y="1802"/>
                </a:lnTo>
                <a:lnTo>
                  <a:pt x="533" y="1785"/>
                </a:lnTo>
                <a:lnTo>
                  <a:pt x="527" y="1776"/>
                </a:lnTo>
                <a:lnTo>
                  <a:pt x="515" y="1766"/>
                </a:lnTo>
                <a:lnTo>
                  <a:pt x="503" y="1763"/>
                </a:lnTo>
                <a:lnTo>
                  <a:pt x="493" y="1754"/>
                </a:lnTo>
                <a:lnTo>
                  <a:pt x="487" y="1745"/>
                </a:lnTo>
                <a:lnTo>
                  <a:pt x="482" y="1743"/>
                </a:lnTo>
                <a:lnTo>
                  <a:pt x="462" y="1737"/>
                </a:lnTo>
                <a:lnTo>
                  <a:pt x="444" y="1733"/>
                </a:lnTo>
                <a:lnTo>
                  <a:pt x="441" y="1732"/>
                </a:lnTo>
                <a:lnTo>
                  <a:pt x="425" y="1730"/>
                </a:lnTo>
                <a:lnTo>
                  <a:pt x="423" y="1731"/>
                </a:lnTo>
                <a:lnTo>
                  <a:pt x="423" y="1732"/>
                </a:lnTo>
                <a:lnTo>
                  <a:pt x="423" y="1737"/>
                </a:lnTo>
                <a:lnTo>
                  <a:pt x="419" y="1742"/>
                </a:lnTo>
                <a:lnTo>
                  <a:pt x="420" y="1744"/>
                </a:lnTo>
                <a:lnTo>
                  <a:pt x="419" y="1748"/>
                </a:lnTo>
                <a:lnTo>
                  <a:pt x="411" y="1741"/>
                </a:lnTo>
                <a:lnTo>
                  <a:pt x="408" y="1736"/>
                </a:lnTo>
                <a:lnTo>
                  <a:pt x="406" y="1734"/>
                </a:lnTo>
                <a:lnTo>
                  <a:pt x="403" y="1733"/>
                </a:lnTo>
                <a:lnTo>
                  <a:pt x="386" y="1728"/>
                </a:lnTo>
                <a:lnTo>
                  <a:pt x="384" y="1726"/>
                </a:lnTo>
                <a:lnTo>
                  <a:pt x="380" y="1720"/>
                </a:lnTo>
                <a:lnTo>
                  <a:pt x="375" y="1718"/>
                </a:lnTo>
                <a:lnTo>
                  <a:pt x="363" y="1709"/>
                </a:lnTo>
                <a:lnTo>
                  <a:pt x="357" y="1709"/>
                </a:lnTo>
                <a:lnTo>
                  <a:pt x="350" y="1705"/>
                </a:lnTo>
                <a:lnTo>
                  <a:pt x="348" y="1701"/>
                </a:lnTo>
                <a:lnTo>
                  <a:pt x="348" y="1698"/>
                </a:lnTo>
                <a:lnTo>
                  <a:pt x="345" y="1694"/>
                </a:lnTo>
                <a:lnTo>
                  <a:pt x="341" y="1694"/>
                </a:lnTo>
                <a:lnTo>
                  <a:pt x="339" y="1691"/>
                </a:lnTo>
                <a:lnTo>
                  <a:pt x="334" y="1689"/>
                </a:lnTo>
                <a:lnTo>
                  <a:pt x="326" y="1693"/>
                </a:lnTo>
                <a:lnTo>
                  <a:pt x="325" y="1691"/>
                </a:lnTo>
                <a:lnTo>
                  <a:pt x="323" y="1685"/>
                </a:lnTo>
                <a:lnTo>
                  <a:pt x="322" y="1684"/>
                </a:lnTo>
                <a:lnTo>
                  <a:pt x="318" y="1683"/>
                </a:lnTo>
                <a:lnTo>
                  <a:pt x="315" y="1684"/>
                </a:lnTo>
                <a:lnTo>
                  <a:pt x="306" y="1683"/>
                </a:lnTo>
                <a:lnTo>
                  <a:pt x="302" y="1684"/>
                </a:lnTo>
                <a:lnTo>
                  <a:pt x="296" y="1688"/>
                </a:lnTo>
                <a:lnTo>
                  <a:pt x="293" y="1688"/>
                </a:lnTo>
                <a:lnTo>
                  <a:pt x="290" y="1685"/>
                </a:lnTo>
                <a:lnTo>
                  <a:pt x="291" y="1675"/>
                </a:lnTo>
                <a:lnTo>
                  <a:pt x="287" y="1672"/>
                </a:lnTo>
                <a:lnTo>
                  <a:pt x="283" y="1666"/>
                </a:lnTo>
                <a:lnTo>
                  <a:pt x="283" y="1663"/>
                </a:lnTo>
                <a:lnTo>
                  <a:pt x="278" y="1658"/>
                </a:lnTo>
                <a:lnTo>
                  <a:pt x="278" y="1653"/>
                </a:lnTo>
                <a:lnTo>
                  <a:pt x="280" y="1646"/>
                </a:lnTo>
                <a:lnTo>
                  <a:pt x="277" y="1640"/>
                </a:lnTo>
                <a:lnTo>
                  <a:pt x="277" y="1636"/>
                </a:lnTo>
                <a:lnTo>
                  <a:pt x="278" y="1629"/>
                </a:lnTo>
                <a:lnTo>
                  <a:pt x="280" y="1623"/>
                </a:lnTo>
                <a:lnTo>
                  <a:pt x="273" y="1613"/>
                </a:lnTo>
                <a:lnTo>
                  <a:pt x="266" y="1605"/>
                </a:lnTo>
                <a:lnTo>
                  <a:pt x="266" y="1596"/>
                </a:lnTo>
                <a:lnTo>
                  <a:pt x="263" y="1588"/>
                </a:lnTo>
                <a:lnTo>
                  <a:pt x="264" y="1585"/>
                </a:lnTo>
                <a:lnTo>
                  <a:pt x="275" y="1583"/>
                </a:lnTo>
                <a:lnTo>
                  <a:pt x="278" y="1580"/>
                </a:lnTo>
                <a:lnTo>
                  <a:pt x="279" y="1581"/>
                </a:lnTo>
                <a:lnTo>
                  <a:pt x="280" y="1588"/>
                </a:lnTo>
                <a:lnTo>
                  <a:pt x="283" y="1593"/>
                </a:lnTo>
                <a:lnTo>
                  <a:pt x="285" y="1596"/>
                </a:lnTo>
                <a:lnTo>
                  <a:pt x="293" y="1598"/>
                </a:lnTo>
                <a:lnTo>
                  <a:pt x="295" y="1597"/>
                </a:lnTo>
                <a:lnTo>
                  <a:pt x="298" y="1596"/>
                </a:lnTo>
                <a:lnTo>
                  <a:pt x="301" y="1597"/>
                </a:lnTo>
                <a:lnTo>
                  <a:pt x="302" y="1591"/>
                </a:lnTo>
                <a:lnTo>
                  <a:pt x="306" y="1588"/>
                </a:lnTo>
                <a:lnTo>
                  <a:pt x="310" y="1582"/>
                </a:lnTo>
                <a:lnTo>
                  <a:pt x="311" y="1582"/>
                </a:lnTo>
                <a:lnTo>
                  <a:pt x="315" y="1587"/>
                </a:lnTo>
                <a:lnTo>
                  <a:pt x="317" y="1587"/>
                </a:lnTo>
                <a:lnTo>
                  <a:pt x="326" y="1576"/>
                </a:lnTo>
                <a:lnTo>
                  <a:pt x="326" y="1574"/>
                </a:lnTo>
                <a:lnTo>
                  <a:pt x="322" y="1567"/>
                </a:lnTo>
                <a:lnTo>
                  <a:pt x="316" y="1559"/>
                </a:lnTo>
                <a:lnTo>
                  <a:pt x="315" y="1554"/>
                </a:lnTo>
                <a:lnTo>
                  <a:pt x="316" y="1551"/>
                </a:lnTo>
                <a:lnTo>
                  <a:pt x="316" y="1548"/>
                </a:lnTo>
                <a:lnTo>
                  <a:pt x="306" y="1543"/>
                </a:lnTo>
                <a:lnTo>
                  <a:pt x="301" y="1544"/>
                </a:lnTo>
                <a:lnTo>
                  <a:pt x="300" y="1540"/>
                </a:lnTo>
                <a:lnTo>
                  <a:pt x="291" y="1533"/>
                </a:lnTo>
                <a:lnTo>
                  <a:pt x="291" y="1518"/>
                </a:lnTo>
                <a:lnTo>
                  <a:pt x="296" y="1517"/>
                </a:lnTo>
                <a:lnTo>
                  <a:pt x="294" y="1511"/>
                </a:lnTo>
                <a:lnTo>
                  <a:pt x="295" y="1508"/>
                </a:lnTo>
                <a:lnTo>
                  <a:pt x="296" y="1507"/>
                </a:lnTo>
                <a:lnTo>
                  <a:pt x="289" y="1500"/>
                </a:lnTo>
                <a:lnTo>
                  <a:pt x="290" y="1494"/>
                </a:lnTo>
                <a:lnTo>
                  <a:pt x="290" y="1492"/>
                </a:lnTo>
                <a:lnTo>
                  <a:pt x="300" y="1492"/>
                </a:lnTo>
                <a:lnTo>
                  <a:pt x="304" y="1489"/>
                </a:lnTo>
                <a:lnTo>
                  <a:pt x="315" y="1492"/>
                </a:lnTo>
                <a:lnTo>
                  <a:pt x="317" y="1490"/>
                </a:lnTo>
                <a:lnTo>
                  <a:pt x="322" y="1485"/>
                </a:lnTo>
                <a:lnTo>
                  <a:pt x="327" y="1475"/>
                </a:lnTo>
                <a:lnTo>
                  <a:pt x="327" y="1464"/>
                </a:lnTo>
                <a:lnTo>
                  <a:pt x="337" y="1463"/>
                </a:lnTo>
                <a:lnTo>
                  <a:pt x="338" y="1462"/>
                </a:lnTo>
                <a:lnTo>
                  <a:pt x="336" y="1459"/>
                </a:lnTo>
                <a:lnTo>
                  <a:pt x="337" y="1456"/>
                </a:lnTo>
                <a:lnTo>
                  <a:pt x="341" y="1453"/>
                </a:lnTo>
                <a:lnTo>
                  <a:pt x="342" y="1451"/>
                </a:lnTo>
                <a:lnTo>
                  <a:pt x="345" y="1447"/>
                </a:lnTo>
                <a:lnTo>
                  <a:pt x="352" y="1442"/>
                </a:lnTo>
                <a:lnTo>
                  <a:pt x="352" y="1436"/>
                </a:lnTo>
                <a:lnTo>
                  <a:pt x="358" y="1430"/>
                </a:lnTo>
                <a:lnTo>
                  <a:pt x="360" y="1411"/>
                </a:lnTo>
                <a:lnTo>
                  <a:pt x="363" y="1409"/>
                </a:lnTo>
                <a:lnTo>
                  <a:pt x="363" y="1402"/>
                </a:lnTo>
                <a:lnTo>
                  <a:pt x="369" y="1394"/>
                </a:lnTo>
                <a:lnTo>
                  <a:pt x="369" y="1391"/>
                </a:lnTo>
                <a:lnTo>
                  <a:pt x="365" y="1388"/>
                </a:lnTo>
                <a:lnTo>
                  <a:pt x="361" y="1388"/>
                </a:lnTo>
                <a:lnTo>
                  <a:pt x="354" y="1397"/>
                </a:lnTo>
                <a:lnTo>
                  <a:pt x="352" y="1397"/>
                </a:lnTo>
                <a:lnTo>
                  <a:pt x="349" y="1393"/>
                </a:lnTo>
                <a:lnTo>
                  <a:pt x="347" y="1382"/>
                </a:lnTo>
                <a:lnTo>
                  <a:pt x="342" y="1386"/>
                </a:lnTo>
                <a:lnTo>
                  <a:pt x="338" y="1386"/>
                </a:lnTo>
                <a:lnTo>
                  <a:pt x="336" y="1381"/>
                </a:lnTo>
                <a:lnTo>
                  <a:pt x="333" y="1381"/>
                </a:lnTo>
                <a:lnTo>
                  <a:pt x="331" y="1379"/>
                </a:lnTo>
                <a:lnTo>
                  <a:pt x="330" y="1370"/>
                </a:lnTo>
                <a:lnTo>
                  <a:pt x="326" y="1368"/>
                </a:lnTo>
                <a:lnTo>
                  <a:pt x="325" y="1366"/>
                </a:lnTo>
                <a:lnTo>
                  <a:pt x="322" y="1365"/>
                </a:lnTo>
                <a:lnTo>
                  <a:pt x="318" y="1365"/>
                </a:lnTo>
                <a:lnTo>
                  <a:pt x="315" y="1360"/>
                </a:lnTo>
                <a:lnTo>
                  <a:pt x="312" y="1359"/>
                </a:lnTo>
                <a:lnTo>
                  <a:pt x="309" y="1359"/>
                </a:lnTo>
                <a:lnTo>
                  <a:pt x="304" y="1361"/>
                </a:lnTo>
                <a:lnTo>
                  <a:pt x="298" y="1361"/>
                </a:lnTo>
                <a:lnTo>
                  <a:pt x="293" y="1365"/>
                </a:lnTo>
                <a:lnTo>
                  <a:pt x="279" y="1365"/>
                </a:lnTo>
                <a:lnTo>
                  <a:pt x="269" y="1372"/>
                </a:lnTo>
                <a:lnTo>
                  <a:pt x="258" y="1378"/>
                </a:lnTo>
                <a:lnTo>
                  <a:pt x="251" y="1383"/>
                </a:lnTo>
                <a:lnTo>
                  <a:pt x="246" y="1388"/>
                </a:lnTo>
                <a:lnTo>
                  <a:pt x="241" y="1389"/>
                </a:lnTo>
                <a:lnTo>
                  <a:pt x="237" y="1394"/>
                </a:lnTo>
                <a:lnTo>
                  <a:pt x="230" y="1391"/>
                </a:lnTo>
                <a:lnTo>
                  <a:pt x="225" y="1394"/>
                </a:lnTo>
                <a:lnTo>
                  <a:pt x="220" y="1394"/>
                </a:lnTo>
                <a:lnTo>
                  <a:pt x="209" y="1393"/>
                </a:lnTo>
                <a:lnTo>
                  <a:pt x="202" y="1388"/>
                </a:lnTo>
                <a:lnTo>
                  <a:pt x="196" y="1389"/>
                </a:lnTo>
                <a:lnTo>
                  <a:pt x="188" y="1384"/>
                </a:lnTo>
                <a:lnTo>
                  <a:pt x="171" y="1378"/>
                </a:lnTo>
                <a:lnTo>
                  <a:pt x="161" y="1372"/>
                </a:lnTo>
                <a:lnTo>
                  <a:pt x="161" y="1366"/>
                </a:lnTo>
                <a:lnTo>
                  <a:pt x="160" y="1362"/>
                </a:lnTo>
                <a:lnTo>
                  <a:pt x="156" y="1363"/>
                </a:lnTo>
                <a:lnTo>
                  <a:pt x="151" y="1367"/>
                </a:lnTo>
                <a:lnTo>
                  <a:pt x="148" y="1367"/>
                </a:lnTo>
                <a:lnTo>
                  <a:pt x="143" y="1368"/>
                </a:lnTo>
                <a:lnTo>
                  <a:pt x="139" y="1367"/>
                </a:lnTo>
                <a:lnTo>
                  <a:pt x="133" y="1356"/>
                </a:lnTo>
                <a:lnTo>
                  <a:pt x="126" y="1355"/>
                </a:lnTo>
                <a:lnTo>
                  <a:pt x="124" y="1351"/>
                </a:lnTo>
                <a:lnTo>
                  <a:pt x="124" y="1349"/>
                </a:lnTo>
                <a:lnTo>
                  <a:pt x="129" y="1348"/>
                </a:lnTo>
                <a:lnTo>
                  <a:pt x="131" y="1344"/>
                </a:lnTo>
                <a:lnTo>
                  <a:pt x="129" y="1339"/>
                </a:lnTo>
                <a:lnTo>
                  <a:pt x="127" y="1336"/>
                </a:lnTo>
                <a:lnTo>
                  <a:pt x="129" y="1330"/>
                </a:lnTo>
                <a:lnTo>
                  <a:pt x="129" y="1324"/>
                </a:lnTo>
                <a:lnTo>
                  <a:pt x="127" y="1318"/>
                </a:lnTo>
                <a:lnTo>
                  <a:pt x="121" y="1312"/>
                </a:lnTo>
                <a:lnTo>
                  <a:pt x="110" y="1305"/>
                </a:lnTo>
                <a:lnTo>
                  <a:pt x="105" y="1305"/>
                </a:lnTo>
                <a:lnTo>
                  <a:pt x="99" y="1309"/>
                </a:lnTo>
                <a:lnTo>
                  <a:pt x="97" y="1308"/>
                </a:lnTo>
                <a:lnTo>
                  <a:pt x="97" y="1296"/>
                </a:lnTo>
                <a:lnTo>
                  <a:pt x="95" y="1293"/>
                </a:lnTo>
                <a:lnTo>
                  <a:pt x="88" y="1295"/>
                </a:lnTo>
                <a:lnTo>
                  <a:pt x="83" y="1292"/>
                </a:lnTo>
                <a:lnTo>
                  <a:pt x="79" y="1291"/>
                </a:lnTo>
                <a:lnTo>
                  <a:pt x="65" y="1293"/>
                </a:lnTo>
                <a:lnTo>
                  <a:pt x="54" y="1290"/>
                </a:lnTo>
                <a:lnTo>
                  <a:pt x="56" y="1289"/>
                </a:lnTo>
                <a:lnTo>
                  <a:pt x="53" y="1284"/>
                </a:lnTo>
                <a:lnTo>
                  <a:pt x="47" y="1281"/>
                </a:lnTo>
                <a:lnTo>
                  <a:pt x="46" y="1278"/>
                </a:lnTo>
                <a:lnTo>
                  <a:pt x="53" y="1270"/>
                </a:lnTo>
                <a:lnTo>
                  <a:pt x="57" y="1269"/>
                </a:lnTo>
                <a:lnTo>
                  <a:pt x="62" y="1271"/>
                </a:lnTo>
                <a:lnTo>
                  <a:pt x="65" y="1271"/>
                </a:lnTo>
                <a:lnTo>
                  <a:pt x="62" y="1271"/>
                </a:lnTo>
                <a:lnTo>
                  <a:pt x="70" y="1274"/>
                </a:lnTo>
                <a:lnTo>
                  <a:pt x="73" y="1273"/>
                </a:lnTo>
                <a:lnTo>
                  <a:pt x="73" y="1237"/>
                </a:lnTo>
                <a:lnTo>
                  <a:pt x="63" y="1212"/>
                </a:lnTo>
                <a:lnTo>
                  <a:pt x="63" y="1193"/>
                </a:lnTo>
                <a:lnTo>
                  <a:pt x="56" y="1182"/>
                </a:lnTo>
                <a:lnTo>
                  <a:pt x="37" y="1180"/>
                </a:lnTo>
                <a:lnTo>
                  <a:pt x="17" y="1187"/>
                </a:lnTo>
                <a:lnTo>
                  <a:pt x="6" y="1179"/>
                </a:lnTo>
                <a:lnTo>
                  <a:pt x="2" y="1162"/>
                </a:lnTo>
                <a:lnTo>
                  <a:pt x="0" y="1142"/>
                </a:lnTo>
                <a:lnTo>
                  <a:pt x="11" y="1108"/>
                </a:lnTo>
                <a:lnTo>
                  <a:pt x="10" y="1097"/>
                </a:lnTo>
                <a:lnTo>
                  <a:pt x="19" y="1079"/>
                </a:lnTo>
                <a:lnTo>
                  <a:pt x="51" y="1064"/>
                </a:lnTo>
                <a:lnTo>
                  <a:pt x="56" y="1059"/>
                </a:lnTo>
                <a:lnTo>
                  <a:pt x="63" y="1059"/>
                </a:lnTo>
                <a:lnTo>
                  <a:pt x="69" y="1044"/>
                </a:lnTo>
                <a:lnTo>
                  <a:pt x="79" y="1048"/>
                </a:lnTo>
                <a:lnTo>
                  <a:pt x="94" y="1042"/>
                </a:lnTo>
                <a:lnTo>
                  <a:pt x="105" y="1043"/>
                </a:lnTo>
                <a:lnTo>
                  <a:pt x="111" y="1056"/>
                </a:lnTo>
                <a:lnTo>
                  <a:pt x="122" y="1058"/>
                </a:lnTo>
                <a:lnTo>
                  <a:pt x="138" y="1054"/>
                </a:lnTo>
                <a:lnTo>
                  <a:pt x="148" y="1055"/>
                </a:lnTo>
                <a:lnTo>
                  <a:pt x="161" y="1045"/>
                </a:lnTo>
                <a:lnTo>
                  <a:pt x="167" y="1027"/>
                </a:lnTo>
                <a:lnTo>
                  <a:pt x="176" y="1016"/>
                </a:lnTo>
                <a:lnTo>
                  <a:pt x="193" y="1011"/>
                </a:lnTo>
                <a:lnTo>
                  <a:pt x="212" y="1010"/>
                </a:lnTo>
                <a:lnTo>
                  <a:pt x="239" y="1005"/>
                </a:lnTo>
                <a:lnTo>
                  <a:pt x="251" y="1000"/>
                </a:lnTo>
                <a:lnTo>
                  <a:pt x="259" y="986"/>
                </a:lnTo>
                <a:lnTo>
                  <a:pt x="274" y="973"/>
                </a:lnTo>
                <a:lnTo>
                  <a:pt x="310" y="953"/>
                </a:lnTo>
                <a:lnTo>
                  <a:pt x="348" y="941"/>
                </a:lnTo>
                <a:lnTo>
                  <a:pt x="358" y="934"/>
                </a:lnTo>
                <a:lnTo>
                  <a:pt x="364" y="920"/>
                </a:lnTo>
                <a:lnTo>
                  <a:pt x="364" y="892"/>
                </a:lnTo>
                <a:lnTo>
                  <a:pt x="366" y="881"/>
                </a:lnTo>
                <a:lnTo>
                  <a:pt x="374" y="871"/>
                </a:lnTo>
                <a:lnTo>
                  <a:pt x="373" y="859"/>
                </a:lnTo>
                <a:lnTo>
                  <a:pt x="386" y="849"/>
                </a:lnTo>
                <a:lnTo>
                  <a:pt x="386" y="834"/>
                </a:lnTo>
                <a:lnTo>
                  <a:pt x="377" y="807"/>
                </a:lnTo>
                <a:lnTo>
                  <a:pt x="370" y="795"/>
                </a:lnTo>
                <a:lnTo>
                  <a:pt x="366" y="780"/>
                </a:lnTo>
                <a:lnTo>
                  <a:pt x="361" y="742"/>
                </a:lnTo>
                <a:lnTo>
                  <a:pt x="354" y="727"/>
                </a:lnTo>
                <a:lnTo>
                  <a:pt x="347" y="720"/>
                </a:lnTo>
                <a:lnTo>
                  <a:pt x="355" y="712"/>
                </a:lnTo>
                <a:lnTo>
                  <a:pt x="375" y="705"/>
                </a:lnTo>
                <a:lnTo>
                  <a:pt x="393" y="703"/>
                </a:lnTo>
                <a:lnTo>
                  <a:pt x="416" y="695"/>
                </a:lnTo>
                <a:lnTo>
                  <a:pt x="471" y="693"/>
                </a:lnTo>
                <a:lnTo>
                  <a:pt x="478" y="688"/>
                </a:lnTo>
                <a:lnTo>
                  <a:pt x="472" y="670"/>
                </a:lnTo>
                <a:lnTo>
                  <a:pt x="470" y="655"/>
                </a:lnTo>
                <a:lnTo>
                  <a:pt x="473" y="635"/>
                </a:lnTo>
                <a:lnTo>
                  <a:pt x="479" y="611"/>
                </a:lnTo>
                <a:lnTo>
                  <a:pt x="492" y="584"/>
                </a:lnTo>
                <a:lnTo>
                  <a:pt x="500" y="558"/>
                </a:lnTo>
                <a:lnTo>
                  <a:pt x="511" y="537"/>
                </a:lnTo>
                <a:lnTo>
                  <a:pt x="535" y="537"/>
                </a:lnTo>
                <a:lnTo>
                  <a:pt x="544" y="544"/>
                </a:lnTo>
                <a:lnTo>
                  <a:pt x="563" y="550"/>
                </a:lnTo>
                <a:lnTo>
                  <a:pt x="597" y="547"/>
                </a:lnTo>
                <a:lnTo>
                  <a:pt x="606" y="556"/>
                </a:lnTo>
                <a:lnTo>
                  <a:pt x="616" y="563"/>
                </a:lnTo>
                <a:lnTo>
                  <a:pt x="630" y="552"/>
                </a:lnTo>
                <a:lnTo>
                  <a:pt x="653" y="544"/>
                </a:lnTo>
                <a:lnTo>
                  <a:pt x="656" y="507"/>
                </a:lnTo>
                <a:lnTo>
                  <a:pt x="654" y="484"/>
                </a:lnTo>
                <a:lnTo>
                  <a:pt x="659" y="459"/>
                </a:lnTo>
                <a:lnTo>
                  <a:pt x="670" y="439"/>
                </a:lnTo>
                <a:lnTo>
                  <a:pt x="686" y="440"/>
                </a:lnTo>
                <a:lnTo>
                  <a:pt x="705" y="434"/>
                </a:lnTo>
                <a:lnTo>
                  <a:pt x="721" y="418"/>
                </a:lnTo>
                <a:lnTo>
                  <a:pt x="731" y="398"/>
                </a:lnTo>
                <a:lnTo>
                  <a:pt x="756" y="405"/>
                </a:lnTo>
                <a:lnTo>
                  <a:pt x="772" y="389"/>
                </a:lnTo>
                <a:lnTo>
                  <a:pt x="777" y="389"/>
                </a:lnTo>
                <a:lnTo>
                  <a:pt x="777" y="393"/>
                </a:lnTo>
                <a:lnTo>
                  <a:pt x="780" y="404"/>
                </a:lnTo>
                <a:lnTo>
                  <a:pt x="791" y="430"/>
                </a:lnTo>
                <a:lnTo>
                  <a:pt x="821" y="453"/>
                </a:lnTo>
                <a:lnTo>
                  <a:pt x="832" y="474"/>
                </a:lnTo>
                <a:lnTo>
                  <a:pt x="847" y="485"/>
                </a:lnTo>
                <a:lnTo>
                  <a:pt x="854" y="474"/>
                </a:lnTo>
                <a:lnTo>
                  <a:pt x="870" y="477"/>
                </a:lnTo>
                <a:lnTo>
                  <a:pt x="885" y="485"/>
                </a:lnTo>
                <a:lnTo>
                  <a:pt x="901" y="488"/>
                </a:lnTo>
                <a:lnTo>
                  <a:pt x="911" y="504"/>
                </a:lnTo>
                <a:lnTo>
                  <a:pt x="918" y="526"/>
                </a:lnTo>
                <a:lnTo>
                  <a:pt x="928" y="543"/>
                </a:lnTo>
                <a:lnTo>
                  <a:pt x="940" y="586"/>
                </a:lnTo>
                <a:lnTo>
                  <a:pt x="940" y="614"/>
                </a:lnTo>
                <a:lnTo>
                  <a:pt x="944" y="633"/>
                </a:lnTo>
                <a:lnTo>
                  <a:pt x="943" y="652"/>
                </a:lnTo>
                <a:lnTo>
                  <a:pt x="935" y="668"/>
                </a:lnTo>
                <a:lnTo>
                  <a:pt x="934" y="683"/>
                </a:lnTo>
                <a:lnTo>
                  <a:pt x="941" y="690"/>
                </a:lnTo>
                <a:lnTo>
                  <a:pt x="957" y="697"/>
                </a:lnTo>
                <a:lnTo>
                  <a:pt x="988" y="700"/>
                </a:lnTo>
                <a:lnTo>
                  <a:pt x="1022" y="711"/>
                </a:lnTo>
                <a:lnTo>
                  <a:pt x="1031" y="711"/>
                </a:lnTo>
                <a:lnTo>
                  <a:pt x="1044" y="706"/>
                </a:lnTo>
                <a:lnTo>
                  <a:pt x="1057" y="706"/>
                </a:lnTo>
                <a:lnTo>
                  <a:pt x="1069" y="712"/>
                </a:lnTo>
                <a:lnTo>
                  <a:pt x="1099" y="722"/>
                </a:lnTo>
                <a:lnTo>
                  <a:pt x="1114" y="732"/>
                </a:lnTo>
                <a:lnTo>
                  <a:pt x="1130" y="741"/>
                </a:lnTo>
                <a:lnTo>
                  <a:pt x="1162" y="749"/>
                </a:lnTo>
                <a:lnTo>
                  <a:pt x="1175" y="759"/>
                </a:lnTo>
                <a:lnTo>
                  <a:pt x="1187" y="760"/>
                </a:lnTo>
                <a:lnTo>
                  <a:pt x="1198" y="775"/>
                </a:lnTo>
                <a:lnTo>
                  <a:pt x="1209" y="792"/>
                </a:lnTo>
                <a:lnTo>
                  <a:pt x="1216" y="812"/>
                </a:lnTo>
                <a:lnTo>
                  <a:pt x="1228" y="832"/>
                </a:lnTo>
                <a:lnTo>
                  <a:pt x="1240" y="846"/>
                </a:lnTo>
                <a:lnTo>
                  <a:pt x="1253" y="862"/>
                </a:lnTo>
                <a:lnTo>
                  <a:pt x="1269" y="876"/>
                </a:lnTo>
                <a:lnTo>
                  <a:pt x="1283" y="882"/>
                </a:lnTo>
                <a:lnTo>
                  <a:pt x="1304" y="882"/>
                </a:lnTo>
                <a:lnTo>
                  <a:pt x="1452" y="872"/>
                </a:lnTo>
                <a:lnTo>
                  <a:pt x="1470" y="870"/>
                </a:lnTo>
                <a:lnTo>
                  <a:pt x="1487" y="872"/>
                </a:lnTo>
                <a:lnTo>
                  <a:pt x="1521" y="883"/>
                </a:lnTo>
                <a:lnTo>
                  <a:pt x="1531" y="887"/>
                </a:lnTo>
                <a:lnTo>
                  <a:pt x="1540" y="898"/>
                </a:lnTo>
                <a:lnTo>
                  <a:pt x="1555" y="911"/>
                </a:lnTo>
                <a:lnTo>
                  <a:pt x="1578" y="921"/>
                </a:lnTo>
                <a:lnTo>
                  <a:pt x="1611" y="931"/>
                </a:lnTo>
                <a:lnTo>
                  <a:pt x="1629" y="941"/>
                </a:lnTo>
                <a:lnTo>
                  <a:pt x="1651" y="948"/>
                </a:lnTo>
                <a:lnTo>
                  <a:pt x="1680" y="950"/>
                </a:lnTo>
                <a:lnTo>
                  <a:pt x="1686" y="952"/>
                </a:lnTo>
                <a:lnTo>
                  <a:pt x="1697" y="961"/>
                </a:lnTo>
                <a:lnTo>
                  <a:pt x="1709" y="964"/>
                </a:lnTo>
                <a:lnTo>
                  <a:pt x="1719" y="963"/>
                </a:lnTo>
                <a:lnTo>
                  <a:pt x="1737" y="948"/>
                </a:lnTo>
                <a:lnTo>
                  <a:pt x="1767" y="937"/>
                </a:lnTo>
                <a:lnTo>
                  <a:pt x="1780" y="935"/>
                </a:lnTo>
                <a:lnTo>
                  <a:pt x="1791" y="931"/>
                </a:lnTo>
                <a:lnTo>
                  <a:pt x="1799" y="921"/>
                </a:lnTo>
                <a:lnTo>
                  <a:pt x="1810" y="918"/>
                </a:lnTo>
                <a:lnTo>
                  <a:pt x="1847" y="911"/>
                </a:lnTo>
                <a:lnTo>
                  <a:pt x="1865" y="904"/>
                </a:lnTo>
                <a:lnTo>
                  <a:pt x="1891" y="905"/>
                </a:lnTo>
                <a:lnTo>
                  <a:pt x="1907" y="899"/>
                </a:lnTo>
                <a:lnTo>
                  <a:pt x="1935" y="908"/>
                </a:lnTo>
                <a:lnTo>
                  <a:pt x="1940" y="905"/>
                </a:lnTo>
                <a:lnTo>
                  <a:pt x="1968" y="903"/>
                </a:lnTo>
                <a:lnTo>
                  <a:pt x="1998" y="892"/>
                </a:lnTo>
                <a:lnTo>
                  <a:pt x="2012" y="883"/>
                </a:lnTo>
                <a:lnTo>
                  <a:pt x="2032" y="868"/>
                </a:lnTo>
                <a:lnTo>
                  <a:pt x="2042" y="854"/>
                </a:lnTo>
                <a:lnTo>
                  <a:pt x="2100" y="805"/>
                </a:lnTo>
                <a:lnTo>
                  <a:pt x="2097" y="791"/>
                </a:lnTo>
                <a:lnTo>
                  <a:pt x="2075" y="762"/>
                </a:lnTo>
                <a:lnTo>
                  <a:pt x="2078" y="747"/>
                </a:lnTo>
                <a:lnTo>
                  <a:pt x="2091" y="727"/>
                </a:lnTo>
                <a:lnTo>
                  <a:pt x="2100" y="710"/>
                </a:lnTo>
                <a:lnTo>
                  <a:pt x="2121" y="704"/>
                </a:lnTo>
                <a:lnTo>
                  <a:pt x="2137" y="709"/>
                </a:lnTo>
                <a:lnTo>
                  <a:pt x="2149" y="722"/>
                </a:lnTo>
                <a:lnTo>
                  <a:pt x="2170" y="727"/>
                </a:lnTo>
                <a:lnTo>
                  <a:pt x="2188" y="727"/>
                </a:lnTo>
                <a:lnTo>
                  <a:pt x="2215" y="710"/>
                </a:lnTo>
                <a:lnTo>
                  <a:pt x="2234" y="689"/>
                </a:lnTo>
                <a:lnTo>
                  <a:pt x="2254" y="667"/>
                </a:lnTo>
                <a:lnTo>
                  <a:pt x="2266" y="667"/>
                </a:lnTo>
                <a:lnTo>
                  <a:pt x="2277" y="668"/>
                </a:lnTo>
                <a:lnTo>
                  <a:pt x="2284" y="666"/>
                </a:lnTo>
                <a:lnTo>
                  <a:pt x="2302" y="654"/>
                </a:lnTo>
                <a:lnTo>
                  <a:pt x="2353" y="598"/>
                </a:lnTo>
                <a:lnTo>
                  <a:pt x="2369" y="584"/>
                </a:lnTo>
                <a:lnTo>
                  <a:pt x="2390" y="580"/>
                </a:lnTo>
                <a:lnTo>
                  <a:pt x="2415" y="581"/>
                </a:lnTo>
                <a:lnTo>
                  <a:pt x="2440" y="577"/>
                </a:lnTo>
                <a:lnTo>
                  <a:pt x="2465" y="572"/>
                </a:lnTo>
                <a:lnTo>
                  <a:pt x="2484" y="577"/>
                </a:lnTo>
                <a:lnTo>
                  <a:pt x="2501" y="580"/>
                </a:lnTo>
                <a:lnTo>
                  <a:pt x="2511" y="574"/>
                </a:lnTo>
                <a:lnTo>
                  <a:pt x="2510" y="561"/>
                </a:lnTo>
                <a:lnTo>
                  <a:pt x="2496" y="553"/>
                </a:lnTo>
                <a:lnTo>
                  <a:pt x="2496" y="544"/>
                </a:lnTo>
                <a:lnTo>
                  <a:pt x="2498" y="531"/>
                </a:lnTo>
                <a:lnTo>
                  <a:pt x="2492" y="517"/>
                </a:lnTo>
                <a:lnTo>
                  <a:pt x="2463" y="493"/>
                </a:lnTo>
                <a:lnTo>
                  <a:pt x="2450" y="478"/>
                </a:lnTo>
                <a:lnTo>
                  <a:pt x="2444" y="464"/>
                </a:lnTo>
                <a:lnTo>
                  <a:pt x="2415" y="485"/>
                </a:lnTo>
                <a:lnTo>
                  <a:pt x="2397" y="498"/>
                </a:lnTo>
                <a:lnTo>
                  <a:pt x="2372" y="505"/>
                </a:lnTo>
                <a:lnTo>
                  <a:pt x="2347" y="507"/>
                </a:lnTo>
                <a:lnTo>
                  <a:pt x="2306" y="498"/>
                </a:lnTo>
                <a:lnTo>
                  <a:pt x="2297" y="483"/>
                </a:lnTo>
                <a:lnTo>
                  <a:pt x="2294" y="463"/>
                </a:lnTo>
                <a:lnTo>
                  <a:pt x="2294" y="441"/>
                </a:lnTo>
                <a:lnTo>
                  <a:pt x="2302" y="424"/>
                </a:lnTo>
                <a:lnTo>
                  <a:pt x="2305" y="404"/>
                </a:lnTo>
                <a:lnTo>
                  <a:pt x="2302" y="387"/>
                </a:lnTo>
                <a:lnTo>
                  <a:pt x="2302" y="371"/>
                </a:lnTo>
                <a:lnTo>
                  <a:pt x="2306" y="362"/>
                </a:lnTo>
                <a:lnTo>
                  <a:pt x="2317" y="348"/>
                </a:lnTo>
                <a:lnTo>
                  <a:pt x="2333" y="319"/>
                </a:lnTo>
                <a:lnTo>
                  <a:pt x="2342" y="311"/>
                </a:lnTo>
                <a:lnTo>
                  <a:pt x="2342" y="306"/>
                </a:lnTo>
                <a:lnTo>
                  <a:pt x="2353" y="308"/>
                </a:lnTo>
                <a:lnTo>
                  <a:pt x="2366" y="318"/>
                </a:lnTo>
                <a:lnTo>
                  <a:pt x="2398" y="328"/>
                </a:lnTo>
                <a:lnTo>
                  <a:pt x="2423" y="340"/>
                </a:lnTo>
                <a:lnTo>
                  <a:pt x="2434" y="338"/>
                </a:lnTo>
                <a:lnTo>
                  <a:pt x="2449" y="327"/>
                </a:lnTo>
                <a:lnTo>
                  <a:pt x="2499" y="296"/>
                </a:lnTo>
                <a:lnTo>
                  <a:pt x="2500" y="289"/>
                </a:lnTo>
                <a:lnTo>
                  <a:pt x="2498" y="276"/>
                </a:lnTo>
                <a:lnTo>
                  <a:pt x="2501" y="264"/>
                </a:lnTo>
                <a:lnTo>
                  <a:pt x="2512" y="251"/>
                </a:lnTo>
                <a:lnTo>
                  <a:pt x="2519" y="240"/>
                </a:lnTo>
                <a:lnTo>
                  <a:pt x="2526" y="210"/>
                </a:lnTo>
                <a:lnTo>
                  <a:pt x="2531" y="188"/>
                </a:lnTo>
                <a:lnTo>
                  <a:pt x="2538" y="171"/>
                </a:lnTo>
                <a:lnTo>
                  <a:pt x="2557" y="161"/>
                </a:lnTo>
                <a:lnTo>
                  <a:pt x="2581" y="134"/>
                </a:lnTo>
                <a:lnTo>
                  <a:pt x="2581" y="129"/>
                </a:lnTo>
                <a:lnTo>
                  <a:pt x="2576" y="118"/>
                </a:lnTo>
                <a:lnTo>
                  <a:pt x="2578" y="91"/>
                </a:lnTo>
                <a:lnTo>
                  <a:pt x="2571" y="87"/>
                </a:lnTo>
                <a:lnTo>
                  <a:pt x="2560" y="87"/>
                </a:lnTo>
                <a:lnTo>
                  <a:pt x="2542" y="92"/>
                </a:lnTo>
                <a:lnTo>
                  <a:pt x="2538" y="87"/>
                </a:lnTo>
                <a:lnTo>
                  <a:pt x="2543" y="74"/>
                </a:lnTo>
                <a:lnTo>
                  <a:pt x="2567" y="50"/>
                </a:lnTo>
                <a:lnTo>
                  <a:pt x="2575" y="38"/>
                </a:lnTo>
                <a:lnTo>
                  <a:pt x="2591" y="26"/>
                </a:lnTo>
                <a:lnTo>
                  <a:pt x="2625" y="20"/>
                </a:lnTo>
                <a:lnTo>
                  <a:pt x="2666" y="5"/>
                </a:lnTo>
                <a:lnTo>
                  <a:pt x="2691" y="6"/>
                </a:lnTo>
                <a:lnTo>
                  <a:pt x="2726" y="0"/>
                </a:lnTo>
                <a:lnTo>
                  <a:pt x="2738" y="0"/>
                </a:lnTo>
                <a:lnTo>
                  <a:pt x="2757" y="9"/>
                </a:lnTo>
                <a:lnTo>
                  <a:pt x="2774" y="21"/>
                </a:lnTo>
                <a:lnTo>
                  <a:pt x="2785" y="33"/>
                </a:lnTo>
                <a:lnTo>
                  <a:pt x="2801" y="37"/>
                </a:lnTo>
                <a:lnTo>
                  <a:pt x="2820" y="34"/>
                </a:lnTo>
                <a:lnTo>
                  <a:pt x="2836" y="38"/>
                </a:lnTo>
                <a:lnTo>
                  <a:pt x="2850" y="44"/>
                </a:lnTo>
                <a:lnTo>
                  <a:pt x="2858" y="58"/>
                </a:lnTo>
                <a:lnTo>
                  <a:pt x="2870" y="76"/>
                </a:lnTo>
                <a:lnTo>
                  <a:pt x="2871" y="89"/>
                </a:lnTo>
                <a:lnTo>
                  <a:pt x="2879" y="96"/>
                </a:lnTo>
                <a:lnTo>
                  <a:pt x="2888" y="102"/>
                </a:lnTo>
                <a:lnTo>
                  <a:pt x="2890" y="111"/>
                </a:lnTo>
                <a:lnTo>
                  <a:pt x="2891" y="106"/>
                </a:lnTo>
                <a:lnTo>
                  <a:pt x="2893" y="119"/>
                </a:lnTo>
                <a:lnTo>
                  <a:pt x="2898" y="134"/>
                </a:lnTo>
                <a:lnTo>
                  <a:pt x="2901" y="155"/>
                </a:lnTo>
                <a:lnTo>
                  <a:pt x="2909" y="172"/>
                </a:lnTo>
                <a:lnTo>
                  <a:pt x="2914" y="189"/>
                </a:lnTo>
                <a:lnTo>
                  <a:pt x="2935" y="229"/>
                </a:lnTo>
                <a:lnTo>
                  <a:pt x="2941" y="270"/>
                </a:lnTo>
                <a:lnTo>
                  <a:pt x="2950" y="289"/>
                </a:lnTo>
                <a:lnTo>
                  <a:pt x="2949" y="294"/>
                </a:lnTo>
                <a:lnTo>
                  <a:pt x="2950" y="295"/>
                </a:lnTo>
                <a:lnTo>
                  <a:pt x="2952" y="313"/>
                </a:lnTo>
                <a:lnTo>
                  <a:pt x="2952" y="334"/>
                </a:lnTo>
                <a:lnTo>
                  <a:pt x="2965" y="345"/>
                </a:lnTo>
                <a:lnTo>
                  <a:pt x="2988" y="348"/>
                </a:lnTo>
                <a:lnTo>
                  <a:pt x="3009" y="340"/>
                </a:lnTo>
                <a:lnTo>
                  <a:pt x="3025" y="348"/>
                </a:lnTo>
                <a:lnTo>
                  <a:pt x="3044" y="350"/>
                </a:lnTo>
                <a:lnTo>
                  <a:pt x="3062" y="359"/>
                </a:lnTo>
                <a:lnTo>
                  <a:pt x="3094" y="387"/>
                </a:lnTo>
                <a:lnTo>
                  <a:pt x="3109" y="394"/>
                </a:lnTo>
                <a:lnTo>
                  <a:pt x="3121" y="396"/>
                </a:lnTo>
                <a:lnTo>
                  <a:pt x="3125" y="403"/>
                </a:lnTo>
                <a:lnTo>
                  <a:pt x="3125" y="408"/>
                </a:lnTo>
                <a:lnTo>
                  <a:pt x="3127" y="407"/>
                </a:lnTo>
                <a:lnTo>
                  <a:pt x="3128" y="423"/>
                </a:lnTo>
                <a:lnTo>
                  <a:pt x="3135" y="432"/>
                </a:lnTo>
                <a:lnTo>
                  <a:pt x="3134" y="448"/>
                </a:lnTo>
                <a:lnTo>
                  <a:pt x="3135" y="466"/>
                </a:lnTo>
                <a:lnTo>
                  <a:pt x="3145" y="482"/>
                </a:lnTo>
                <a:lnTo>
                  <a:pt x="3151" y="495"/>
                </a:lnTo>
                <a:lnTo>
                  <a:pt x="3170" y="494"/>
                </a:lnTo>
                <a:lnTo>
                  <a:pt x="3189" y="500"/>
                </a:lnTo>
                <a:lnTo>
                  <a:pt x="3207" y="498"/>
                </a:lnTo>
                <a:lnTo>
                  <a:pt x="3238" y="483"/>
                </a:lnTo>
                <a:lnTo>
                  <a:pt x="3272" y="461"/>
                </a:lnTo>
                <a:lnTo>
                  <a:pt x="3290" y="459"/>
                </a:lnTo>
                <a:lnTo>
                  <a:pt x="3323" y="441"/>
                </a:lnTo>
                <a:lnTo>
                  <a:pt x="3355" y="432"/>
                </a:lnTo>
                <a:lnTo>
                  <a:pt x="3356" y="435"/>
                </a:lnTo>
                <a:lnTo>
                  <a:pt x="3348" y="448"/>
                </a:lnTo>
                <a:lnTo>
                  <a:pt x="3348" y="468"/>
                </a:lnTo>
                <a:lnTo>
                  <a:pt x="3353" y="484"/>
                </a:lnTo>
                <a:lnTo>
                  <a:pt x="3350" y="504"/>
                </a:lnTo>
                <a:lnTo>
                  <a:pt x="3338" y="514"/>
                </a:lnTo>
                <a:lnTo>
                  <a:pt x="3324" y="527"/>
                </a:lnTo>
                <a:lnTo>
                  <a:pt x="3322" y="548"/>
                </a:lnTo>
                <a:lnTo>
                  <a:pt x="3308" y="581"/>
                </a:lnTo>
                <a:lnTo>
                  <a:pt x="3300" y="623"/>
                </a:lnTo>
                <a:lnTo>
                  <a:pt x="3281" y="661"/>
                </a:lnTo>
                <a:lnTo>
                  <a:pt x="3268" y="679"/>
                </a:lnTo>
                <a:lnTo>
                  <a:pt x="3263" y="699"/>
                </a:lnTo>
                <a:lnTo>
                  <a:pt x="3251" y="709"/>
                </a:lnTo>
                <a:lnTo>
                  <a:pt x="3246" y="705"/>
                </a:lnTo>
                <a:lnTo>
                  <a:pt x="3195" y="693"/>
                </a:lnTo>
                <a:lnTo>
                  <a:pt x="3182" y="700"/>
                </a:lnTo>
                <a:lnTo>
                  <a:pt x="3146" y="735"/>
                </a:lnTo>
                <a:lnTo>
                  <a:pt x="3154" y="748"/>
                </a:lnTo>
                <a:lnTo>
                  <a:pt x="3160" y="775"/>
                </a:lnTo>
                <a:lnTo>
                  <a:pt x="3160" y="834"/>
                </a:lnTo>
                <a:lnTo>
                  <a:pt x="3144" y="859"/>
                </a:lnTo>
                <a:lnTo>
                  <a:pt x="3124" y="876"/>
                </a:lnTo>
                <a:lnTo>
                  <a:pt x="3124" y="894"/>
                </a:lnTo>
                <a:lnTo>
                  <a:pt x="3116" y="893"/>
                </a:lnTo>
                <a:lnTo>
                  <a:pt x="3108" y="878"/>
                </a:lnTo>
                <a:lnTo>
                  <a:pt x="3097" y="867"/>
                </a:lnTo>
                <a:lnTo>
                  <a:pt x="3086" y="876"/>
                </a:lnTo>
                <a:lnTo>
                  <a:pt x="3079" y="896"/>
                </a:lnTo>
                <a:lnTo>
                  <a:pt x="3069" y="911"/>
                </a:lnTo>
                <a:lnTo>
                  <a:pt x="3038" y="935"/>
                </a:lnTo>
                <a:lnTo>
                  <a:pt x="3014" y="941"/>
                </a:lnTo>
                <a:lnTo>
                  <a:pt x="2994" y="941"/>
                </a:lnTo>
                <a:lnTo>
                  <a:pt x="2989" y="950"/>
                </a:lnTo>
                <a:lnTo>
                  <a:pt x="2995" y="981"/>
                </a:lnTo>
                <a:lnTo>
                  <a:pt x="2953" y="985"/>
                </a:lnTo>
                <a:lnTo>
                  <a:pt x="2939" y="975"/>
                </a:lnTo>
                <a:lnTo>
                  <a:pt x="2920" y="970"/>
                </a:lnTo>
                <a:lnTo>
                  <a:pt x="2908" y="980"/>
                </a:lnTo>
                <a:lnTo>
                  <a:pt x="2883" y="1009"/>
                </a:lnTo>
                <a:lnTo>
                  <a:pt x="2865" y="1024"/>
                </a:lnTo>
                <a:lnTo>
                  <a:pt x="2826" y="1045"/>
                </a:lnTo>
                <a:lnTo>
                  <a:pt x="2811" y="1052"/>
                </a:lnTo>
                <a:lnTo>
                  <a:pt x="2783" y="1087"/>
                </a:lnTo>
                <a:lnTo>
                  <a:pt x="2781" y="1091"/>
                </a:lnTo>
                <a:lnTo>
                  <a:pt x="2774" y="1094"/>
                </a:lnTo>
                <a:lnTo>
                  <a:pt x="2767" y="1097"/>
                </a:lnTo>
                <a:lnTo>
                  <a:pt x="2756" y="1097"/>
                </a:lnTo>
                <a:lnTo>
                  <a:pt x="2734" y="1104"/>
                </a:lnTo>
                <a:lnTo>
                  <a:pt x="2729" y="1097"/>
                </a:lnTo>
                <a:lnTo>
                  <a:pt x="2724" y="1102"/>
                </a:lnTo>
                <a:lnTo>
                  <a:pt x="2709" y="1113"/>
                </a:lnTo>
                <a:lnTo>
                  <a:pt x="2673" y="1128"/>
                </a:lnTo>
                <a:lnTo>
                  <a:pt x="2665" y="1136"/>
                </a:lnTo>
                <a:lnTo>
                  <a:pt x="2657" y="1149"/>
                </a:lnTo>
                <a:lnTo>
                  <a:pt x="2646" y="1157"/>
                </a:lnTo>
                <a:lnTo>
                  <a:pt x="2638" y="1157"/>
                </a:lnTo>
                <a:lnTo>
                  <a:pt x="2632" y="1163"/>
                </a:lnTo>
                <a:lnTo>
                  <a:pt x="2613" y="1172"/>
                </a:lnTo>
                <a:lnTo>
                  <a:pt x="2607" y="1168"/>
                </a:lnTo>
                <a:lnTo>
                  <a:pt x="2616" y="1156"/>
                </a:lnTo>
                <a:lnTo>
                  <a:pt x="2630" y="1151"/>
                </a:lnTo>
                <a:lnTo>
                  <a:pt x="2635" y="1140"/>
                </a:lnTo>
                <a:lnTo>
                  <a:pt x="2638" y="1129"/>
                </a:lnTo>
                <a:lnTo>
                  <a:pt x="2630" y="1126"/>
                </a:lnTo>
                <a:lnTo>
                  <a:pt x="2622" y="1119"/>
                </a:lnTo>
                <a:lnTo>
                  <a:pt x="2616" y="1118"/>
                </a:lnTo>
                <a:lnTo>
                  <a:pt x="2625" y="1112"/>
                </a:lnTo>
                <a:lnTo>
                  <a:pt x="2627" y="1101"/>
                </a:lnTo>
                <a:lnTo>
                  <a:pt x="2638" y="1093"/>
                </a:lnTo>
                <a:lnTo>
                  <a:pt x="2660" y="1063"/>
                </a:lnTo>
                <a:lnTo>
                  <a:pt x="2667" y="1050"/>
                </a:lnTo>
                <a:lnTo>
                  <a:pt x="2665" y="1042"/>
                </a:lnTo>
                <a:lnTo>
                  <a:pt x="2652" y="1028"/>
                </a:lnTo>
                <a:lnTo>
                  <a:pt x="2649" y="1016"/>
                </a:lnTo>
                <a:lnTo>
                  <a:pt x="2644" y="1010"/>
                </a:lnTo>
                <a:lnTo>
                  <a:pt x="2639" y="1016"/>
                </a:lnTo>
                <a:lnTo>
                  <a:pt x="2616" y="1017"/>
                </a:lnTo>
                <a:lnTo>
                  <a:pt x="2606" y="1021"/>
                </a:lnTo>
                <a:lnTo>
                  <a:pt x="2590" y="1038"/>
                </a:lnTo>
                <a:lnTo>
                  <a:pt x="2578" y="1053"/>
                </a:lnTo>
                <a:lnTo>
                  <a:pt x="2571" y="1065"/>
                </a:lnTo>
                <a:lnTo>
                  <a:pt x="2568" y="1070"/>
                </a:lnTo>
                <a:lnTo>
                  <a:pt x="2542" y="1082"/>
                </a:lnTo>
                <a:lnTo>
                  <a:pt x="2524" y="1096"/>
                </a:lnTo>
                <a:lnTo>
                  <a:pt x="2516" y="1098"/>
                </a:lnTo>
                <a:lnTo>
                  <a:pt x="2509" y="1112"/>
                </a:lnTo>
                <a:lnTo>
                  <a:pt x="2506" y="1126"/>
                </a:lnTo>
                <a:lnTo>
                  <a:pt x="2498" y="1135"/>
                </a:lnTo>
                <a:lnTo>
                  <a:pt x="2488" y="1141"/>
                </a:lnTo>
                <a:lnTo>
                  <a:pt x="2473" y="1144"/>
                </a:lnTo>
                <a:lnTo>
                  <a:pt x="2462" y="1147"/>
                </a:lnTo>
                <a:lnTo>
                  <a:pt x="2451" y="1147"/>
                </a:lnTo>
                <a:lnTo>
                  <a:pt x="2445" y="1144"/>
                </a:lnTo>
                <a:lnTo>
                  <a:pt x="2433" y="1142"/>
                </a:lnTo>
                <a:lnTo>
                  <a:pt x="2423" y="1152"/>
                </a:lnTo>
                <a:lnTo>
                  <a:pt x="2417" y="1172"/>
                </a:lnTo>
                <a:lnTo>
                  <a:pt x="2414" y="1189"/>
                </a:lnTo>
                <a:lnTo>
                  <a:pt x="2431" y="1207"/>
                </a:lnTo>
                <a:lnTo>
                  <a:pt x="2435" y="1216"/>
                </a:lnTo>
                <a:lnTo>
                  <a:pt x="2444" y="1221"/>
                </a:lnTo>
                <a:lnTo>
                  <a:pt x="2451" y="1221"/>
                </a:lnTo>
                <a:lnTo>
                  <a:pt x="2456" y="1228"/>
                </a:lnTo>
                <a:lnTo>
                  <a:pt x="2465" y="1228"/>
                </a:lnTo>
                <a:lnTo>
                  <a:pt x="2469" y="1239"/>
                </a:lnTo>
                <a:lnTo>
                  <a:pt x="2479" y="1247"/>
                </a:lnTo>
                <a:lnTo>
                  <a:pt x="2482" y="1255"/>
                </a:lnTo>
                <a:lnTo>
                  <a:pt x="2482" y="1265"/>
                </a:lnTo>
                <a:lnTo>
                  <a:pt x="2490" y="1276"/>
                </a:lnTo>
                <a:lnTo>
                  <a:pt x="2517" y="1286"/>
                </a:lnTo>
                <a:lnTo>
                  <a:pt x="2531" y="1285"/>
                </a:lnTo>
                <a:lnTo>
                  <a:pt x="2543" y="1269"/>
                </a:lnTo>
                <a:lnTo>
                  <a:pt x="2554" y="1260"/>
                </a:lnTo>
                <a:lnTo>
                  <a:pt x="2562" y="1249"/>
                </a:lnTo>
                <a:lnTo>
                  <a:pt x="2584" y="1239"/>
                </a:lnTo>
                <a:lnTo>
                  <a:pt x="2591" y="1238"/>
                </a:lnTo>
                <a:lnTo>
                  <a:pt x="2602" y="1249"/>
                </a:lnTo>
                <a:lnTo>
                  <a:pt x="2611" y="1254"/>
                </a:lnTo>
                <a:lnTo>
                  <a:pt x="2622" y="1255"/>
                </a:lnTo>
                <a:lnTo>
                  <a:pt x="2629" y="1264"/>
                </a:lnTo>
                <a:lnTo>
                  <a:pt x="2637" y="1265"/>
                </a:lnTo>
                <a:lnTo>
                  <a:pt x="2649" y="1263"/>
                </a:lnTo>
                <a:lnTo>
                  <a:pt x="2657" y="1258"/>
                </a:lnTo>
                <a:lnTo>
                  <a:pt x="2671" y="1264"/>
                </a:lnTo>
                <a:lnTo>
                  <a:pt x="2683" y="1266"/>
                </a:lnTo>
                <a:lnTo>
                  <a:pt x="2687" y="1268"/>
                </a:lnTo>
                <a:lnTo>
                  <a:pt x="2684" y="1281"/>
                </a:lnTo>
                <a:lnTo>
                  <a:pt x="2680" y="1290"/>
                </a:lnTo>
                <a:lnTo>
                  <a:pt x="2680" y="1295"/>
                </a:lnTo>
                <a:lnTo>
                  <a:pt x="2670" y="1307"/>
                </a:lnTo>
                <a:lnTo>
                  <a:pt x="2666" y="1303"/>
                </a:lnTo>
                <a:lnTo>
                  <a:pt x="2662" y="1293"/>
                </a:lnTo>
                <a:lnTo>
                  <a:pt x="2656" y="1297"/>
                </a:lnTo>
                <a:lnTo>
                  <a:pt x="2650" y="1295"/>
                </a:lnTo>
                <a:lnTo>
                  <a:pt x="2643" y="1301"/>
                </a:lnTo>
                <a:lnTo>
                  <a:pt x="2637" y="1311"/>
                </a:lnTo>
                <a:lnTo>
                  <a:pt x="2614" y="1313"/>
                </a:lnTo>
                <a:lnTo>
                  <a:pt x="2602" y="1319"/>
                </a:lnTo>
                <a:lnTo>
                  <a:pt x="2591" y="1319"/>
                </a:lnTo>
                <a:lnTo>
                  <a:pt x="2594" y="1333"/>
                </a:lnTo>
                <a:lnTo>
                  <a:pt x="2590" y="1333"/>
                </a:lnTo>
                <a:lnTo>
                  <a:pt x="2585" y="1338"/>
                </a:lnTo>
                <a:lnTo>
                  <a:pt x="2578" y="1355"/>
                </a:lnTo>
                <a:lnTo>
                  <a:pt x="2568" y="1356"/>
                </a:lnTo>
                <a:lnTo>
                  <a:pt x="2564" y="1345"/>
                </a:lnTo>
                <a:lnTo>
                  <a:pt x="2555" y="1345"/>
                </a:lnTo>
                <a:lnTo>
                  <a:pt x="2548" y="1354"/>
                </a:lnTo>
                <a:lnTo>
                  <a:pt x="2555" y="1362"/>
                </a:lnTo>
                <a:lnTo>
                  <a:pt x="2552" y="1371"/>
                </a:lnTo>
                <a:lnTo>
                  <a:pt x="2544" y="1381"/>
                </a:lnTo>
                <a:lnTo>
                  <a:pt x="2526" y="1391"/>
                </a:lnTo>
                <a:lnTo>
                  <a:pt x="2521" y="1404"/>
                </a:lnTo>
                <a:lnTo>
                  <a:pt x="2509" y="1421"/>
                </a:lnTo>
                <a:lnTo>
                  <a:pt x="2500" y="1437"/>
                </a:lnTo>
                <a:lnTo>
                  <a:pt x="2503" y="1446"/>
                </a:lnTo>
                <a:lnTo>
                  <a:pt x="2514" y="1448"/>
                </a:lnTo>
                <a:lnTo>
                  <a:pt x="2522" y="1456"/>
                </a:lnTo>
                <a:lnTo>
                  <a:pt x="2555" y="1473"/>
                </a:lnTo>
                <a:lnTo>
                  <a:pt x="2562" y="1483"/>
                </a:lnTo>
                <a:lnTo>
                  <a:pt x="2567" y="1499"/>
                </a:lnTo>
                <a:lnTo>
                  <a:pt x="2574" y="1508"/>
                </a:lnTo>
                <a:lnTo>
                  <a:pt x="2584" y="1548"/>
                </a:lnTo>
                <a:lnTo>
                  <a:pt x="2590" y="1561"/>
                </a:lnTo>
                <a:lnTo>
                  <a:pt x="2594" y="1578"/>
                </a:lnTo>
                <a:lnTo>
                  <a:pt x="2603" y="1592"/>
                </a:lnTo>
                <a:lnTo>
                  <a:pt x="2617" y="1598"/>
                </a:lnTo>
                <a:lnTo>
                  <a:pt x="2618" y="1608"/>
                </a:lnTo>
                <a:lnTo>
                  <a:pt x="2635" y="1625"/>
                </a:lnTo>
                <a:lnTo>
                  <a:pt x="2646" y="1642"/>
                </a:lnTo>
                <a:lnTo>
                  <a:pt x="2646" y="1646"/>
                </a:lnTo>
                <a:lnTo>
                  <a:pt x="2628" y="1637"/>
                </a:lnTo>
                <a:lnTo>
                  <a:pt x="2613" y="1632"/>
                </a:lnTo>
                <a:lnTo>
                  <a:pt x="2602" y="1632"/>
                </a:lnTo>
                <a:lnTo>
                  <a:pt x="2590" y="1624"/>
                </a:lnTo>
                <a:lnTo>
                  <a:pt x="2576" y="1620"/>
                </a:lnTo>
                <a:lnTo>
                  <a:pt x="2551" y="1625"/>
                </a:lnTo>
                <a:lnTo>
                  <a:pt x="2551" y="1631"/>
                </a:lnTo>
                <a:lnTo>
                  <a:pt x="2576" y="1626"/>
                </a:lnTo>
                <a:lnTo>
                  <a:pt x="2581" y="1630"/>
                </a:lnTo>
                <a:lnTo>
                  <a:pt x="2584" y="1637"/>
                </a:lnTo>
                <a:lnTo>
                  <a:pt x="2595" y="1639"/>
                </a:lnTo>
                <a:lnTo>
                  <a:pt x="2607" y="1647"/>
                </a:lnTo>
                <a:lnTo>
                  <a:pt x="2618" y="1660"/>
                </a:lnTo>
                <a:lnTo>
                  <a:pt x="2627" y="1664"/>
                </a:lnTo>
                <a:lnTo>
                  <a:pt x="2632" y="1667"/>
                </a:lnTo>
                <a:lnTo>
                  <a:pt x="2640" y="1677"/>
                </a:lnTo>
                <a:lnTo>
                  <a:pt x="2648" y="1690"/>
                </a:lnTo>
                <a:lnTo>
                  <a:pt x="2646" y="1695"/>
                </a:lnTo>
                <a:lnTo>
                  <a:pt x="2633" y="1696"/>
                </a:lnTo>
                <a:lnTo>
                  <a:pt x="2622" y="1706"/>
                </a:lnTo>
                <a:lnTo>
                  <a:pt x="2611" y="1710"/>
                </a:lnTo>
                <a:lnTo>
                  <a:pt x="2603" y="1715"/>
                </a:lnTo>
                <a:lnTo>
                  <a:pt x="2600" y="1720"/>
                </a:lnTo>
                <a:lnTo>
                  <a:pt x="2589" y="1727"/>
                </a:lnTo>
                <a:lnTo>
                  <a:pt x="2573" y="1727"/>
                </a:lnTo>
                <a:lnTo>
                  <a:pt x="2562" y="1730"/>
                </a:lnTo>
                <a:lnTo>
                  <a:pt x="2551" y="1734"/>
                </a:lnTo>
                <a:lnTo>
                  <a:pt x="2563" y="1733"/>
                </a:lnTo>
                <a:lnTo>
                  <a:pt x="2575" y="1737"/>
                </a:lnTo>
                <a:lnTo>
                  <a:pt x="2586" y="1742"/>
                </a:lnTo>
                <a:lnTo>
                  <a:pt x="2607" y="1733"/>
                </a:lnTo>
                <a:lnTo>
                  <a:pt x="2616" y="1736"/>
                </a:lnTo>
                <a:lnTo>
                  <a:pt x="2624" y="1743"/>
                </a:lnTo>
                <a:lnTo>
                  <a:pt x="2628" y="1749"/>
                </a:lnTo>
                <a:lnTo>
                  <a:pt x="2633" y="1753"/>
                </a:lnTo>
                <a:lnTo>
                  <a:pt x="2640" y="1755"/>
                </a:lnTo>
                <a:lnTo>
                  <a:pt x="2648" y="1755"/>
                </a:lnTo>
                <a:lnTo>
                  <a:pt x="2652" y="1758"/>
                </a:lnTo>
                <a:lnTo>
                  <a:pt x="2646" y="1761"/>
                </a:lnTo>
                <a:lnTo>
                  <a:pt x="2633" y="1776"/>
                </a:lnTo>
                <a:lnTo>
                  <a:pt x="2623" y="1781"/>
                </a:lnTo>
                <a:lnTo>
                  <a:pt x="2627" y="1782"/>
                </a:lnTo>
                <a:lnTo>
                  <a:pt x="2643" y="1775"/>
                </a:lnTo>
                <a:lnTo>
                  <a:pt x="2643" y="1788"/>
                </a:lnTo>
                <a:lnTo>
                  <a:pt x="2641" y="1798"/>
                </a:lnTo>
                <a:lnTo>
                  <a:pt x="2640" y="1795"/>
                </a:lnTo>
                <a:lnTo>
                  <a:pt x="2635" y="1798"/>
                </a:lnTo>
                <a:lnTo>
                  <a:pt x="2623" y="1802"/>
                </a:lnTo>
                <a:lnTo>
                  <a:pt x="2623" y="1804"/>
                </a:lnTo>
                <a:lnTo>
                  <a:pt x="2628" y="1814"/>
                </a:lnTo>
                <a:lnTo>
                  <a:pt x="2625" y="1829"/>
                </a:lnTo>
                <a:lnTo>
                  <a:pt x="2622" y="1833"/>
                </a:lnTo>
                <a:lnTo>
                  <a:pt x="2622" y="1850"/>
                </a:lnTo>
                <a:lnTo>
                  <a:pt x="2616" y="1865"/>
                </a:lnTo>
                <a:lnTo>
                  <a:pt x="2611" y="1862"/>
                </a:lnTo>
                <a:lnTo>
                  <a:pt x="2606" y="1856"/>
                </a:lnTo>
                <a:lnTo>
                  <a:pt x="2601" y="1860"/>
                </a:lnTo>
                <a:lnTo>
                  <a:pt x="2594" y="1871"/>
                </a:lnTo>
                <a:lnTo>
                  <a:pt x="2587" y="1879"/>
                </a:lnTo>
                <a:lnTo>
                  <a:pt x="2582" y="1887"/>
                </a:lnTo>
                <a:lnTo>
                  <a:pt x="2578" y="1890"/>
                </a:lnTo>
                <a:lnTo>
                  <a:pt x="2574" y="1897"/>
                </a:lnTo>
                <a:lnTo>
                  <a:pt x="2571" y="1904"/>
                </a:lnTo>
                <a:lnTo>
                  <a:pt x="2571" y="1911"/>
                </a:lnTo>
                <a:lnTo>
                  <a:pt x="2567" y="1921"/>
                </a:lnTo>
                <a:lnTo>
                  <a:pt x="2560" y="1930"/>
                </a:lnTo>
                <a:lnTo>
                  <a:pt x="2555" y="1933"/>
                </a:lnTo>
                <a:lnTo>
                  <a:pt x="2546" y="1943"/>
                </a:lnTo>
                <a:lnTo>
                  <a:pt x="2543" y="1957"/>
                </a:lnTo>
                <a:lnTo>
                  <a:pt x="2537" y="1964"/>
                </a:lnTo>
                <a:lnTo>
                  <a:pt x="2535" y="1962"/>
                </a:lnTo>
                <a:lnTo>
                  <a:pt x="2533" y="1948"/>
                </a:lnTo>
                <a:lnTo>
                  <a:pt x="2525" y="1949"/>
                </a:lnTo>
                <a:lnTo>
                  <a:pt x="2517" y="1956"/>
                </a:lnTo>
                <a:lnTo>
                  <a:pt x="2526" y="1973"/>
                </a:lnTo>
                <a:lnTo>
                  <a:pt x="2526" y="1976"/>
                </a:lnTo>
                <a:lnTo>
                  <a:pt x="2521" y="1992"/>
                </a:lnTo>
                <a:lnTo>
                  <a:pt x="2521" y="1997"/>
                </a:lnTo>
                <a:lnTo>
                  <a:pt x="2520" y="2003"/>
                </a:lnTo>
                <a:lnTo>
                  <a:pt x="2517" y="2010"/>
                </a:lnTo>
                <a:lnTo>
                  <a:pt x="2515" y="2013"/>
                </a:lnTo>
                <a:lnTo>
                  <a:pt x="2511" y="2014"/>
                </a:lnTo>
                <a:lnTo>
                  <a:pt x="2511" y="2021"/>
                </a:lnTo>
                <a:lnTo>
                  <a:pt x="2512" y="2028"/>
                </a:lnTo>
                <a:lnTo>
                  <a:pt x="2511" y="2030"/>
                </a:lnTo>
                <a:lnTo>
                  <a:pt x="2506" y="2028"/>
                </a:lnTo>
                <a:lnTo>
                  <a:pt x="2500" y="2028"/>
                </a:lnTo>
                <a:lnTo>
                  <a:pt x="2495" y="2033"/>
                </a:lnTo>
                <a:lnTo>
                  <a:pt x="2498" y="2040"/>
                </a:lnTo>
                <a:lnTo>
                  <a:pt x="2494" y="2046"/>
                </a:lnTo>
                <a:lnTo>
                  <a:pt x="2490" y="2044"/>
                </a:lnTo>
                <a:lnTo>
                  <a:pt x="2484" y="2045"/>
                </a:lnTo>
                <a:lnTo>
                  <a:pt x="2478" y="2060"/>
                </a:lnTo>
                <a:lnTo>
                  <a:pt x="2471" y="2065"/>
                </a:lnTo>
                <a:lnTo>
                  <a:pt x="2469" y="2075"/>
                </a:lnTo>
                <a:lnTo>
                  <a:pt x="2465" y="2081"/>
                </a:lnTo>
                <a:lnTo>
                  <a:pt x="2447" y="2083"/>
                </a:lnTo>
                <a:lnTo>
                  <a:pt x="2440" y="2081"/>
                </a:lnTo>
                <a:lnTo>
                  <a:pt x="2431" y="2088"/>
                </a:lnTo>
                <a:lnTo>
                  <a:pt x="2433" y="2091"/>
                </a:lnTo>
                <a:lnTo>
                  <a:pt x="2435" y="2097"/>
                </a:lnTo>
                <a:lnTo>
                  <a:pt x="2433" y="2105"/>
                </a:lnTo>
                <a:lnTo>
                  <a:pt x="2418" y="2119"/>
                </a:lnTo>
                <a:lnTo>
                  <a:pt x="2413" y="2119"/>
                </a:lnTo>
                <a:lnTo>
                  <a:pt x="2410" y="2131"/>
                </a:lnTo>
                <a:lnTo>
                  <a:pt x="2408" y="2123"/>
                </a:lnTo>
                <a:lnTo>
                  <a:pt x="2402" y="2127"/>
                </a:lnTo>
                <a:lnTo>
                  <a:pt x="2401" y="2135"/>
                </a:lnTo>
                <a:lnTo>
                  <a:pt x="2398" y="2134"/>
                </a:lnTo>
                <a:lnTo>
                  <a:pt x="2395" y="2134"/>
                </a:lnTo>
                <a:lnTo>
                  <a:pt x="2385" y="2141"/>
                </a:lnTo>
                <a:lnTo>
                  <a:pt x="2380" y="2140"/>
                </a:lnTo>
                <a:lnTo>
                  <a:pt x="2372" y="2141"/>
                </a:lnTo>
                <a:lnTo>
                  <a:pt x="2365" y="2152"/>
                </a:lnTo>
                <a:lnTo>
                  <a:pt x="2361" y="2159"/>
                </a:lnTo>
                <a:lnTo>
                  <a:pt x="2356" y="2164"/>
                </a:lnTo>
                <a:lnTo>
                  <a:pt x="2354" y="2170"/>
                </a:lnTo>
                <a:lnTo>
                  <a:pt x="2344" y="2177"/>
                </a:lnTo>
                <a:lnTo>
                  <a:pt x="2328" y="2183"/>
                </a:lnTo>
                <a:lnTo>
                  <a:pt x="2316" y="2189"/>
                </a:lnTo>
                <a:lnTo>
                  <a:pt x="2309" y="2186"/>
                </a:lnTo>
                <a:lnTo>
                  <a:pt x="2302" y="2184"/>
                </a:lnTo>
                <a:lnTo>
                  <a:pt x="2299" y="2189"/>
                </a:lnTo>
                <a:lnTo>
                  <a:pt x="2297" y="2193"/>
                </a:lnTo>
                <a:lnTo>
                  <a:pt x="2291" y="2195"/>
                </a:lnTo>
                <a:lnTo>
                  <a:pt x="2285" y="2193"/>
                </a:lnTo>
                <a:lnTo>
                  <a:pt x="2285" y="2188"/>
                </a:lnTo>
                <a:lnTo>
                  <a:pt x="2277" y="2184"/>
                </a:lnTo>
                <a:lnTo>
                  <a:pt x="2268" y="2190"/>
                </a:lnTo>
                <a:lnTo>
                  <a:pt x="2263" y="2199"/>
                </a:lnTo>
                <a:lnTo>
                  <a:pt x="2256" y="2199"/>
                </a:lnTo>
                <a:lnTo>
                  <a:pt x="2253" y="2193"/>
                </a:lnTo>
                <a:lnTo>
                  <a:pt x="2253" y="2189"/>
                </a:lnTo>
                <a:lnTo>
                  <a:pt x="2245" y="2191"/>
                </a:lnTo>
                <a:lnTo>
                  <a:pt x="2245" y="2202"/>
                </a:lnTo>
                <a:lnTo>
                  <a:pt x="2243" y="2202"/>
                </a:lnTo>
                <a:close/>
              </a:path>
            </a:pathLst>
          </a:custGeom>
          <a:solidFill>
            <a:schemeClr val="accent2"/>
          </a:solidFill>
          <a:ln w="6350" cap="flat" cmpd="sng">
            <a:solidFill>
              <a:schemeClr val="bg1"/>
            </a:solidFill>
            <a:prstDash val="solid"/>
            <a:round/>
            <a:headEnd type="none" w="med" len="med"/>
            <a:tailEnd type="none" w="med" len="med"/>
          </a:ln>
          <a:effectLst/>
        </p:spPr>
        <p:txBody>
          <a:bodyPr/>
          <a:lstStyle/>
          <a:p>
            <a:endParaRPr lang="en-US" dirty="0"/>
          </a:p>
        </p:txBody>
      </p:sp>
      <p:sp>
        <p:nvSpPr>
          <p:cNvPr id="367" name="Freeform 249"/>
          <p:cNvSpPr>
            <a:spLocks noChangeAspect="1"/>
          </p:cNvSpPr>
          <p:nvPr/>
        </p:nvSpPr>
        <p:spPr bwMode="gray">
          <a:xfrm>
            <a:off x="5286380" y="1604516"/>
            <a:ext cx="991726" cy="1124204"/>
          </a:xfrm>
          <a:custGeom>
            <a:avLst/>
            <a:gdLst/>
            <a:ahLst/>
            <a:cxnLst>
              <a:cxn ang="0">
                <a:pos x="598" y="69"/>
              </a:cxn>
              <a:cxn ang="0">
                <a:pos x="523" y="81"/>
              </a:cxn>
              <a:cxn ang="0">
                <a:pos x="572" y="165"/>
              </a:cxn>
              <a:cxn ang="0">
                <a:pos x="503" y="211"/>
              </a:cxn>
              <a:cxn ang="0">
                <a:pos x="408" y="243"/>
              </a:cxn>
              <a:cxn ang="0">
                <a:pos x="317" y="186"/>
              </a:cxn>
              <a:cxn ang="0">
                <a:pos x="225" y="231"/>
              </a:cxn>
              <a:cxn ang="0">
                <a:pos x="210" y="254"/>
              </a:cxn>
              <a:cxn ang="0">
                <a:pos x="220" y="460"/>
              </a:cxn>
              <a:cxn ang="0">
                <a:pos x="83" y="554"/>
              </a:cxn>
              <a:cxn ang="0">
                <a:pos x="0" y="698"/>
              </a:cxn>
              <a:cxn ang="0">
                <a:pos x="82" y="806"/>
              </a:cxn>
              <a:cxn ang="0">
                <a:pos x="180" y="853"/>
              </a:cxn>
              <a:cxn ang="0">
                <a:pos x="303" y="883"/>
              </a:cxn>
              <a:cxn ang="0">
                <a:pos x="468" y="840"/>
              </a:cxn>
              <a:cxn ang="0">
                <a:pos x="573" y="973"/>
              </a:cxn>
              <a:cxn ang="0">
                <a:pos x="720" y="1039"/>
              </a:cxn>
              <a:cxn ang="0">
                <a:pos x="749" y="1181"/>
              </a:cxn>
              <a:cxn ang="0">
                <a:pos x="863" y="1243"/>
              </a:cxn>
              <a:cxn ang="0">
                <a:pos x="872" y="1398"/>
              </a:cxn>
              <a:cxn ang="0">
                <a:pos x="901" y="1526"/>
              </a:cxn>
              <a:cxn ang="0">
                <a:pos x="1000" y="1613"/>
              </a:cxn>
              <a:cxn ang="0">
                <a:pos x="1059" y="1706"/>
              </a:cxn>
              <a:cxn ang="0">
                <a:pos x="1054" y="1841"/>
              </a:cxn>
              <a:cxn ang="0">
                <a:pos x="904" y="2000"/>
              </a:cxn>
              <a:cxn ang="0">
                <a:pos x="973" y="2055"/>
              </a:cxn>
              <a:cxn ang="0">
                <a:pos x="1052" y="2092"/>
              </a:cxn>
              <a:cxn ang="0">
                <a:pos x="1126" y="2180"/>
              </a:cxn>
              <a:cxn ang="0">
                <a:pos x="1156" y="2196"/>
              </a:cxn>
              <a:cxn ang="0">
                <a:pos x="1275" y="2045"/>
              </a:cxn>
              <a:cxn ang="0">
                <a:pos x="1377" y="1895"/>
              </a:cxn>
              <a:cxn ang="0">
                <a:pos x="1376" y="1762"/>
              </a:cxn>
              <a:cxn ang="0">
                <a:pos x="1474" y="1650"/>
              </a:cxn>
              <a:cxn ang="0">
                <a:pos x="1598" y="1588"/>
              </a:cxn>
              <a:cxn ang="0">
                <a:pos x="1657" y="1570"/>
              </a:cxn>
              <a:cxn ang="0">
                <a:pos x="1787" y="1512"/>
              </a:cxn>
              <a:cxn ang="0">
                <a:pos x="1868" y="1305"/>
              </a:cxn>
              <a:cxn ang="0">
                <a:pos x="1901" y="1102"/>
              </a:cxn>
              <a:cxn ang="0">
                <a:pos x="1975" y="947"/>
              </a:cxn>
              <a:cxn ang="0">
                <a:pos x="2115" y="776"/>
              </a:cxn>
              <a:cxn ang="0">
                <a:pos x="2040" y="565"/>
              </a:cxn>
              <a:cxn ang="0">
                <a:pos x="1896" y="463"/>
              </a:cxn>
              <a:cxn ang="0">
                <a:pos x="1659" y="413"/>
              </a:cxn>
              <a:cxn ang="0">
                <a:pos x="1605" y="404"/>
              </a:cxn>
              <a:cxn ang="0">
                <a:pos x="1561" y="364"/>
              </a:cxn>
              <a:cxn ang="0">
                <a:pos x="1403" y="342"/>
              </a:cxn>
              <a:cxn ang="0">
                <a:pos x="1344" y="419"/>
              </a:cxn>
              <a:cxn ang="0">
                <a:pos x="1277" y="387"/>
              </a:cxn>
              <a:cxn ang="0">
                <a:pos x="1238" y="381"/>
              </a:cxn>
              <a:cxn ang="0">
                <a:pos x="1261" y="339"/>
              </a:cxn>
              <a:cxn ang="0">
                <a:pos x="1231" y="308"/>
              </a:cxn>
              <a:cxn ang="0">
                <a:pos x="1312" y="195"/>
              </a:cxn>
              <a:cxn ang="0">
                <a:pos x="1247" y="69"/>
              </a:cxn>
              <a:cxn ang="0">
                <a:pos x="1141" y="170"/>
              </a:cxn>
              <a:cxn ang="0">
                <a:pos x="1034" y="149"/>
              </a:cxn>
              <a:cxn ang="0">
                <a:pos x="921" y="177"/>
              </a:cxn>
              <a:cxn ang="0">
                <a:pos x="812" y="213"/>
              </a:cxn>
              <a:cxn ang="0">
                <a:pos x="774" y="96"/>
              </a:cxn>
              <a:cxn ang="0">
                <a:pos x="755" y="0"/>
              </a:cxn>
            </a:cxnLst>
            <a:rect l="0" t="0" r="r" b="b"/>
            <a:pathLst>
              <a:path w="2135" h="2241">
                <a:moveTo>
                  <a:pt x="725" y="3"/>
                </a:moveTo>
                <a:lnTo>
                  <a:pt x="725" y="15"/>
                </a:lnTo>
                <a:lnTo>
                  <a:pt x="713" y="28"/>
                </a:lnTo>
                <a:lnTo>
                  <a:pt x="706" y="35"/>
                </a:lnTo>
                <a:lnTo>
                  <a:pt x="702" y="37"/>
                </a:lnTo>
                <a:lnTo>
                  <a:pt x="686" y="38"/>
                </a:lnTo>
                <a:lnTo>
                  <a:pt x="680" y="42"/>
                </a:lnTo>
                <a:lnTo>
                  <a:pt x="672" y="46"/>
                </a:lnTo>
                <a:lnTo>
                  <a:pt x="666" y="54"/>
                </a:lnTo>
                <a:lnTo>
                  <a:pt x="661" y="57"/>
                </a:lnTo>
                <a:lnTo>
                  <a:pt x="632" y="59"/>
                </a:lnTo>
                <a:lnTo>
                  <a:pt x="616" y="63"/>
                </a:lnTo>
                <a:lnTo>
                  <a:pt x="598" y="69"/>
                </a:lnTo>
                <a:lnTo>
                  <a:pt x="594" y="73"/>
                </a:lnTo>
                <a:lnTo>
                  <a:pt x="593" y="74"/>
                </a:lnTo>
                <a:lnTo>
                  <a:pt x="568" y="73"/>
                </a:lnTo>
                <a:lnTo>
                  <a:pt x="550" y="68"/>
                </a:lnTo>
                <a:lnTo>
                  <a:pt x="529" y="55"/>
                </a:lnTo>
                <a:lnTo>
                  <a:pt x="507" y="53"/>
                </a:lnTo>
                <a:lnTo>
                  <a:pt x="500" y="51"/>
                </a:lnTo>
                <a:lnTo>
                  <a:pt x="496" y="51"/>
                </a:lnTo>
                <a:lnTo>
                  <a:pt x="495" y="51"/>
                </a:lnTo>
                <a:lnTo>
                  <a:pt x="496" y="60"/>
                </a:lnTo>
                <a:lnTo>
                  <a:pt x="500" y="69"/>
                </a:lnTo>
                <a:lnTo>
                  <a:pt x="511" y="74"/>
                </a:lnTo>
                <a:lnTo>
                  <a:pt x="523" y="81"/>
                </a:lnTo>
                <a:lnTo>
                  <a:pt x="525" y="84"/>
                </a:lnTo>
                <a:lnTo>
                  <a:pt x="524" y="96"/>
                </a:lnTo>
                <a:lnTo>
                  <a:pt x="521" y="109"/>
                </a:lnTo>
                <a:lnTo>
                  <a:pt x="521" y="116"/>
                </a:lnTo>
                <a:lnTo>
                  <a:pt x="522" y="121"/>
                </a:lnTo>
                <a:lnTo>
                  <a:pt x="527" y="138"/>
                </a:lnTo>
                <a:lnTo>
                  <a:pt x="528" y="146"/>
                </a:lnTo>
                <a:lnTo>
                  <a:pt x="530" y="152"/>
                </a:lnTo>
                <a:lnTo>
                  <a:pt x="545" y="155"/>
                </a:lnTo>
                <a:lnTo>
                  <a:pt x="548" y="156"/>
                </a:lnTo>
                <a:lnTo>
                  <a:pt x="572" y="155"/>
                </a:lnTo>
                <a:lnTo>
                  <a:pt x="572" y="164"/>
                </a:lnTo>
                <a:lnTo>
                  <a:pt x="572" y="165"/>
                </a:lnTo>
                <a:lnTo>
                  <a:pt x="570" y="168"/>
                </a:lnTo>
                <a:lnTo>
                  <a:pt x="559" y="170"/>
                </a:lnTo>
                <a:lnTo>
                  <a:pt x="551" y="173"/>
                </a:lnTo>
                <a:lnTo>
                  <a:pt x="550" y="176"/>
                </a:lnTo>
                <a:lnTo>
                  <a:pt x="545" y="179"/>
                </a:lnTo>
                <a:lnTo>
                  <a:pt x="537" y="179"/>
                </a:lnTo>
                <a:lnTo>
                  <a:pt x="532" y="187"/>
                </a:lnTo>
                <a:lnTo>
                  <a:pt x="527" y="202"/>
                </a:lnTo>
                <a:lnTo>
                  <a:pt x="522" y="205"/>
                </a:lnTo>
                <a:lnTo>
                  <a:pt x="517" y="207"/>
                </a:lnTo>
                <a:lnTo>
                  <a:pt x="512" y="207"/>
                </a:lnTo>
                <a:lnTo>
                  <a:pt x="506" y="210"/>
                </a:lnTo>
                <a:lnTo>
                  <a:pt x="503" y="211"/>
                </a:lnTo>
                <a:lnTo>
                  <a:pt x="501" y="216"/>
                </a:lnTo>
                <a:lnTo>
                  <a:pt x="492" y="216"/>
                </a:lnTo>
                <a:lnTo>
                  <a:pt x="480" y="221"/>
                </a:lnTo>
                <a:lnTo>
                  <a:pt x="478" y="221"/>
                </a:lnTo>
                <a:lnTo>
                  <a:pt x="470" y="225"/>
                </a:lnTo>
                <a:lnTo>
                  <a:pt x="462" y="229"/>
                </a:lnTo>
                <a:lnTo>
                  <a:pt x="457" y="232"/>
                </a:lnTo>
                <a:lnTo>
                  <a:pt x="449" y="240"/>
                </a:lnTo>
                <a:lnTo>
                  <a:pt x="447" y="241"/>
                </a:lnTo>
                <a:lnTo>
                  <a:pt x="428" y="245"/>
                </a:lnTo>
                <a:lnTo>
                  <a:pt x="411" y="245"/>
                </a:lnTo>
                <a:lnTo>
                  <a:pt x="409" y="243"/>
                </a:lnTo>
                <a:lnTo>
                  <a:pt x="408" y="243"/>
                </a:lnTo>
                <a:lnTo>
                  <a:pt x="394" y="235"/>
                </a:lnTo>
                <a:lnTo>
                  <a:pt x="390" y="231"/>
                </a:lnTo>
                <a:lnTo>
                  <a:pt x="387" y="226"/>
                </a:lnTo>
                <a:lnTo>
                  <a:pt x="384" y="221"/>
                </a:lnTo>
                <a:lnTo>
                  <a:pt x="379" y="214"/>
                </a:lnTo>
                <a:lnTo>
                  <a:pt x="379" y="216"/>
                </a:lnTo>
                <a:lnTo>
                  <a:pt x="368" y="221"/>
                </a:lnTo>
                <a:lnTo>
                  <a:pt x="362" y="192"/>
                </a:lnTo>
                <a:lnTo>
                  <a:pt x="354" y="181"/>
                </a:lnTo>
                <a:lnTo>
                  <a:pt x="349" y="176"/>
                </a:lnTo>
                <a:lnTo>
                  <a:pt x="338" y="176"/>
                </a:lnTo>
                <a:lnTo>
                  <a:pt x="319" y="186"/>
                </a:lnTo>
                <a:lnTo>
                  <a:pt x="317" y="186"/>
                </a:lnTo>
                <a:lnTo>
                  <a:pt x="313" y="179"/>
                </a:lnTo>
                <a:lnTo>
                  <a:pt x="309" y="177"/>
                </a:lnTo>
                <a:lnTo>
                  <a:pt x="307" y="177"/>
                </a:lnTo>
                <a:lnTo>
                  <a:pt x="303" y="182"/>
                </a:lnTo>
                <a:lnTo>
                  <a:pt x="302" y="188"/>
                </a:lnTo>
                <a:lnTo>
                  <a:pt x="298" y="192"/>
                </a:lnTo>
                <a:lnTo>
                  <a:pt x="218" y="192"/>
                </a:lnTo>
                <a:lnTo>
                  <a:pt x="217" y="191"/>
                </a:lnTo>
                <a:lnTo>
                  <a:pt x="217" y="222"/>
                </a:lnTo>
                <a:lnTo>
                  <a:pt x="217" y="222"/>
                </a:lnTo>
                <a:lnTo>
                  <a:pt x="217" y="225"/>
                </a:lnTo>
                <a:lnTo>
                  <a:pt x="221" y="226"/>
                </a:lnTo>
                <a:lnTo>
                  <a:pt x="225" y="231"/>
                </a:lnTo>
                <a:lnTo>
                  <a:pt x="232" y="231"/>
                </a:lnTo>
                <a:lnTo>
                  <a:pt x="234" y="229"/>
                </a:lnTo>
                <a:lnTo>
                  <a:pt x="244" y="227"/>
                </a:lnTo>
                <a:lnTo>
                  <a:pt x="249" y="235"/>
                </a:lnTo>
                <a:lnTo>
                  <a:pt x="250" y="242"/>
                </a:lnTo>
                <a:lnTo>
                  <a:pt x="254" y="252"/>
                </a:lnTo>
                <a:lnTo>
                  <a:pt x="254" y="253"/>
                </a:lnTo>
                <a:lnTo>
                  <a:pt x="249" y="254"/>
                </a:lnTo>
                <a:lnTo>
                  <a:pt x="248" y="252"/>
                </a:lnTo>
                <a:lnTo>
                  <a:pt x="244" y="251"/>
                </a:lnTo>
                <a:lnTo>
                  <a:pt x="234" y="249"/>
                </a:lnTo>
                <a:lnTo>
                  <a:pt x="227" y="252"/>
                </a:lnTo>
                <a:lnTo>
                  <a:pt x="210" y="254"/>
                </a:lnTo>
                <a:lnTo>
                  <a:pt x="205" y="257"/>
                </a:lnTo>
                <a:lnTo>
                  <a:pt x="205" y="295"/>
                </a:lnTo>
                <a:lnTo>
                  <a:pt x="210" y="300"/>
                </a:lnTo>
                <a:lnTo>
                  <a:pt x="222" y="310"/>
                </a:lnTo>
                <a:lnTo>
                  <a:pt x="228" y="316"/>
                </a:lnTo>
                <a:lnTo>
                  <a:pt x="233" y="326"/>
                </a:lnTo>
                <a:lnTo>
                  <a:pt x="240" y="354"/>
                </a:lnTo>
                <a:lnTo>
                  <a:pt x="239" y="360"/>
                </a:lnTo>
                <a:lnTo>
                  <a:pt x="238" y="370"/>
                </a:lnTo>
                <a:lnTo>
                  <a:pt x="228" y="433"/>
                </a:lnTo>
                <a:lnTo>
                  <a:pt x="227" y="434"/>
                </a:lnTo>
                <a:lnTo>
                  <a:pt x="223" y="452"/>
                </a:lnTo>
                <a:lnTo>
                  <a:pt x="220" y="460"/>
                </a:lnTo>
                <a:lnTo>
                  <a:pt x="218" y="472"/>
                </a:lnTo>
                <a:lnTo>
                  <a:pt x="217" y="475"/>
                </a:lnTo>
                <a:lnTo>
                  <a:pt x="216" y="483"/>
                </a:lnTo>
                <a:lnTo>
                  <a:pt x="213" y="498"/>
                </a:lnTo>
                <a:lnTo>
                  <a:pt x="211" y="504"/>
                </a:lnTo>
                <a:lnTo>
                  <a:pt x="210" y="511"/>
                </a:lnTo>
                <a:lnTo>
                  <a:pt x="209" y="514"/>
                </a:lnTo>
                <a:lnTo>
                  <a:pt x="202" y="517"/>
                </a:lnTo>
                <a:lnTo>
                  <a:pt x="182" y="516"/>
                </a:lnTo>
                <a:lnTo>
                  <a:pt x="169" y="521"/>
                </a:lnTo>
                <a:lnTo>
                  <a:pt x="118" y="536"/>
                </a:lnTo>
                <a:lnTo>
                  <a:pt x="99" y="543"/>
                </a:lnTo>
                <a:lnTo>
                  <a:pt x="83" y="554"/>
                </a:lnTo>
                <a:lnTo>
                  <a:pt x="72" y="563"/>
                </a:lnTo>
                <a:lnTo>
                  <a:pt x="59" y="579"/>
                </a:lnTo>
                <a:lnTo>
                  <a:pt x="50" y="591"/>
                </a:lnTo>
                <a:lnTo>
                  <a:pt x="41" y="607"/>
                </a:lnTo>
                <a:lnTo>
                  <a:pt x="39" y="613"/>
                </a:lnTo>
                <a:lnTo>
                  <a:pt x="39" y="643"/>
                </a:lnTo>
                <a:lnTo>
                  <a:pt x="30" y="644"/>
                </a:lnTo>
                <a:lnTo>
                  <a:pt x="21" y="646"/>
                </a:lnTo>
                <a:lnTo>
                  <a:pt x="17" y="651"/>
                </a:lnTo>
                <a:lnTo>
                  <a:pt x="13" y="668"/>
                </a:lnTo>
                <a:lnTo>
                  <a:pt x="1" y="690"/>
                </a:lnTo>
                <a:lnTo>
                  <a:pt x="0" y="694"/>
                </a:lnTo>
                <a:lnTo>
                  <a:pt x="0" y="698"/>
                </a:lnTo>
                <a:lnTo>
                  <a:pt x="11" y="721"/>
                </a:lnTo>
                <a:lnTo>
                  <a:pt x="13" y="733"/>
                </a:lnTo>
                <a:lnTo>
                  <a:pt x="14" y="737"/>
                </a:lnTo>
                <a:lnTo>
                  <a:pt x="23" y="748"/>
                </a:lnTo>
                <a:lnTo>
                  <a:pt x="27" y="756"/>
                </a:lnTo>
                <a:lnTo>
                  <a:pt x="39" y="769"/>
                </a:lnTo>
                <a:lnTo>
                  <a:pt x="49" y="775"/>
                </a:lnTo>
                <a:lnTo>
                  <a:pt x="50" y="784"/>
                </a:lnTo>
                <a:lnTo>
                  <a:pt x="44" y="794"/>
                </a:lnTo>
                <a:lnTo>
                  <a:pt x="45" y="797"/>
                </a:lnTo>
                <a:lnTo>
                  <a:pt x="57" y="801"/>
                </a:lnTo>
                <a:lnTo>
                  <a:pt x="77" y="802"/>
                </a:lnTo>
                <a:lnTo>
                  <a:pt x="82" y="806"/>
                </a:lnTo>
                <a:lnTo>
                  <a:pt x="86" y="811"/>
                </a:lnTo>
                <a:lnTo>
                  <a:pt x="88" y="822"/>
                </a:lnTo>
                <a:lnTo>
                  <a:pt x="91" y="826"/>
                </a:lnTo>
                <a:lnTo>
                  <a:pt x="104" y="829"/>
                </a:lnTo>
                <a:lnTo>
                  <a:pt x="119" y="830"/>
                </a:lnTo>
                <a:lnTo>
                  <a:pt x="127" y="829"/>
                </a:lnTo>
                <a:lnTo>
                  <a:pt x="145" y="819"/>
                </a:lnTo>
                <a:lnTo>
                  <a:pt x="167" y="803"/>
                </a:lnTo>
                <a:lnTo>
                  <a:pt x="177" y="794"/>
                </a:lnTo>
                <a:lnTo>
                  <a:pt x="180" y="792"/>
                </a:lnTo>
                <a:lnTo>
                  <a:pt x="180" y="795"/>
                </a:lnTo>
                <a:lnTo>
                  <a:pt x="180" y="849"/>
                </a:lnTo>
                <a:lnTo>
                  <a:pt x="180" y="853"/>
                </a:lnTo>
                <a:lnTo>
                  <a:pt x="180" y="882"/>
                </a:lnTo>
                <a:lnTo>
                  <a:pt x="183" y="886"/>
                </a:lnTo>
                <a:lnTo>
                  <a:pt x="189" y="889"/>
                </a:lnTo>
                <a:lnTo>
                  <a:pt x="194" y="889"/>
                </a:lnTo>
                <a:lnTo>
                  <a:pt x="201" y="887"/>
                </a:lnTo>
                <a:lnTo>
                  <a:pt x="201" y="887"/>
                </a:lnTo>
                <a:lnTo>
                  <a:pt x="209" y="883"/>
                </a:lnTo>
                <a:lnTo>
                  <a:pt x="226" y="882"/>
                </a:lnTo>
                <a:lnTo>
                  <a:pt x="228" y="880"/>
                </a:lnTo>
                <a:lnTo>
                  <a:pt x="236" y="880"/>
                </a:lnTo>
                <a:lnTo>
                  <a:pt x="254" y="886"/>
                </a:lnTo>
                <a:lnTo>
                  <a:pt x="295" y="887"/>
                </a:lnTo>
                <a:lnTo>
                  <a:pt x="303" y="883"/>
                </a:lnTo>
                <a:lnTo>
                  <a:pt x="308" y="880"/>
                </a:lnTo>
                <a:lnTo>
                  <a:pt x="334" y="871"/>
                </a:lnTo>
                <a:lnTo>
                  <a:pt x="341" y="867"/>
                </a:lnTo>
                <a:lnTo>
                  <a:pt x="366" y="845"/>
                </a:lnTo>
                <a:lnTo>
                  <a:pt x="383" y="826"/>
                </a:lnTo>
                <a:lnTo>
                  <a:pt x="389" y="819"/>
                </a:lnTo>
                <a:lnTo>
                  <a:pt x="405" y="816"/>
                </a:lnTo>
                <a:lnTo>
                  <a:pt x="411" y="816"/>
                </a:lnTo>
                <a:lnTo>
                  <a:pt x="438" y="812"/>
                </a:lnTo>
                <a:lnTo>
                  <a:pt x="457" y="813"/>
                </a:lnTo>
                <a:lnTo>
                  <a:pt x="460" y="816"/>
                </a:lnTo>
                <a:lnTo>
                  <a:pt x="465" y="823"/>
                </a:lnTo>
                <a:lnTo>
                  <a:pt x="468" y="840"/>
                </a:lnTo>
                <a:lnTo>
                  <a:pt x="468" y="872"/>
                </a:lnTo>
                <a:lnTo>
                  <a:pt x="467" y="882"/>
                </a:lnTo>
                <a:lnTo>
                  <a:pt x="462" y="889"/>
                </a:lnTo>
                <a:lnTo>
                  <a:pt x="460" y="893"/>
                </a:lnTo>
                <a:lnTo>
                  <a:pt x="459" y="900"/>
                </a:lnTo>
                <a:lnTo>
                  <a:pt x="465" y="924"/>
                </a:lnTo>
                <a:lnTo>
                  <a:pt x="474" y="937"/>
                </a:lnTo>
                <a:lnTo>
                  <a:pt x="481" y="943"/>
                </a:lnTo>
                <a:lnTo>
                  <a:pt x="508" y="963"/>
                </a:lnTo>
                <a:lnTo>
                  <a:pt x="521" y="967"/>
                </a:lnTo>
                <a:lnTo>
                  <a:pt x="538" y="969"/>
                </a:lnTo>
                <a:lnTo>
                  <a:pt x="557" y="969"/>
                </a:lnTo>
                <a:lnTo>
                  <a:pt x="573" y="973"/>
                </a:lnTo>
                <a:lnTo>
                  <a:pt x="580" y="979"/>
                </a:lnTo>
                <a:lnTo>
                  <a:pt x="582" y="983"/>
                </a:lnTo>
                <a:lnTo>
                  <a:pt x="589" y="991"/>
                </a:lnTo>
                <a:lnTo>
                  <a:pt x="597" y="995"/>
                </a:lnTo>
                <a:lnTo>
                  <a:pt x="635" y="1005"/>
                </a:lnTo>
                <a:lnTo>
                  <a:pt x="651" y="1020"/>
                </a:lnTo>
                <a:lnTo>
                  <a:pt x="656" y="1023"/>
                </a:lnTo>
                <a:lnTo>
                  <a:pt x="666" y="1023"/>
                </a:lnTo>
                <a:lnTo>
                  <a:pt x="675" y="1021"/>
                </a:lnTo>
                <a:lnTo>
                  <a:pt x="680" y="1021"/>
                </a:lnTo>
                <a:lnTo>
                  <a:pt x="693" y="1023"/>
                </a:lnTo>
                <a:lnTo>
                  <a:pt x="712" y="1034"/>
                </a:lnTo>
                <a:lnTo>
                  <a:pt x="720" y="1039"/>
                </a:lnTo>
                <a:lnTo>
                  <a:pt x="726" y="1050"/>
                </a:lnTo>
                <a:lnTo>
                  <a:pt x="731" y="1065"/>
                </a:lnTo>
                <a:lnTo>
                  <a:pt x="732" y="1080"/>
                </a:lnTo>
                <a:lnTo>
                  <a:pt x="736" y="1088"/>
                </a:lnTo>
                <a:lnTo>
                  <a:pt x="739" y="1093"/>
                </a:lnTo>
                <a:lnTo>
                  <a:pt x="739" y="1102"/>
                </a:lnTo>
                <a:lnTo>
                  <a:pt x="737" y="1119"/>
                </a:lnTo>
                <a:lnTo>
                  <a:pt x="729" y="1120"/>
                </a:lnTo>
                <a:lnTo>
                  <a:pt x="729" y="1124"/>
                </a:lnTo>
                <a:lnTo>
                  <a:pt x="729" y="1129"/>
                </a:lnTo>
                <a:lnTo>
                  <a:pt x="736" y="1145"/>
                </a:lnTo>
                <a:lnTo>
                  <a:pt x="743" y="1168"/>
                </a:lnTo>
                <a:lnTo>
                  <a:pt x="749" y="1181"/>
                </a:lnTo>
                <a:lnTo>
                  <a:pt x="764" y="1181"/>
                </a:lnTo>
                <a:lnTo>
                  <a:pt x="775" y="1182"/>
                </a:lnTo>
                <a:lnTo>
                  <a:pt x="788" y="1182"/>
                </a:lnTo>
                <a:lnTo>
                  <a:pt x="793" y="1184"/>
                </a:lnTo>
                <a:lnTo>
                  <a:pt x="836" y="1184"/>
                </a:lnTo>
                <a:lnTo>
                  <a:pt x="841" y="1185"/>
                </a:lnTo>
                <a:lnTo>
                  <a:pt x="844" y="1188"/>
                </a:lnTo>
                <a:lnTo>
                  <a:pt x="846" y="1193"/>
                </a:lnTo>
                <a:lnTo>
                  <a:pt x="844" y="1203"/>
                </a:lnTo>
                <a:lnTo>
                  <a:pt x="841" y="1211"/>
                </a:lnTo>
                <a:lnTo>
                  <a:pt x="841" y="1217"/>
                </a:lnTo>
                <a:lnTo>
                  <a:pt x="846" y="1237"/>
                </a:lnTo>
                <a:lnTo>
                  <a:pt x="863" y="1243"/>
                </a:lnTo>
                <a:lnTo>
                  <a:pt x="866" y="1246"/>
                </a:lnTo>
                <a:lnTo>
                  <a:pt x="871" y="1260"/>
                </a:lnTo>
                <a:lnTo>
                  <a:pt x="881" y="1279"/>
                </a:lnTo>
                <a:lnTo>
                  <a:pt x="883" y="1289"/>
                </a:lnTo>
                <a:lnTo>
                  <a:pt x="883" y="1312"/>
                </a:lnTo>
                <a:lnTo>
                  <a:pt x="882" y="1341"/>
                </a:lnTo>
                <a:lnTo>
                  <a:pt x="881" y="1345"/>
                </a:lnTo>
                <a:lnTo>
                  <a:pt x="876" y="1356"/>
                </a:lnTo>
                <a:lnTo>
                  <a:pt x="871" y="1367"/>
                </a:lnTo>
                <a:lnTo>
                  <a:pt x="869" y="1373"/>
                </a:lnTo>
                <a:lnTo>
                  <a:pt x="869" y="1381"/>
                </a:lnTo>
                <a:lnTo>
                  <a:pt x="871" y="1386"/>
                </a:lnTo>
                <a:lnTo>
                  <a:pt x="872" y="1398"/>
                </a:lnTo>
                <a:lnTo>
                  <a:pt x="871" y="1399"/>
                </a:lnTo>
                <a:lnTo>
                  <a:pt x="863" y="1402"/>
                </a:lnTo>
                <a:lnTo>
                  <a:pt x="862" y="1403"/>
                </a:lnTo>
                <a:lnTo>
                  <a:pt x="861" y="1408"/>
                </a:lnTo>
                <a:lnTo>
                  <a:pt x="861" y="1410"/>
                </a:lnTo>
                <a:lnTo>
                  <a:pt x="868" y="1424"/>
                </a:lnTo>
                <a:lnTo>
                  <a:pt x="869" y="1426"/>
                </a:lnTo>
                <a:lnTo>
                  <a:pt x="871" y="1474"/>
                </a:lnTo>
                <a:lnTo>
                  <a:pt x="869" y="1507"/>
                </a:lnTo>
                <a:lnTo>
                  <a:pt x="873" y="1516"/>
                </a:lnTo>
                <a:lnTo>
                  <a:pt x="879" y="1518"/>
                </a:lnTo>
                <a:lnTo>
                  <a:pt x="894" y="1522"/>
                </a:lnTo>
                <a:lnTo>
                  <a:pt x="901" y="1526"/>
                </a:lnTo>
                <a:lnTo>
                  <a:pt x="919" y="1528"/>
                </a:lnTo>
                <a:lnTo>
                  <a:pt x="931" y="1528"/>
                </a:lnTo>
                <a:lnTo>
                  <a:pt x="943" y="1527"/>
                </a:lnTo>
                <a:lnTo>
                  <a:pt x="948" y="1524"/>
                </a:lnTo>
                <a:lnTo>
                  <a:pt x="957" y="1521"/>
                </a:lnTo>
                <a:lnTo>
                  <a:pt x="963" y="1526"/>
                </a:lnTo>
                <a:lnTo>
                  <a:pt x="986" y="1533"/>
                </a:lnTo>
                <a:lnTo>
                  <a:pt x="992" y="1542"/>
                </a:lnTo>
                <a:lnTo>
                  <a:pt x="994" y="1548"/>
                </a:lnTo>
                <a:lnTo>
                  <a:pt x="996" y="1571"/>
                </a:lnTo>
                <a:lnTo>
                  <a:pt x="1000" y="1583"/>
                </a:lnTo>
                <a:lnTo>
                  <a:pt x="998" y="1608"/>
                </a:lnTo>
                <a:lnTo>
                  <a:pt x="1000" y="1613"/>
                </a:lnTo>
                <a:lnTo>
                  <a:pt x="1006" y="1620"/>
                </a:lnTo>
                <a:lnTo>
                  <a:pt x="1013" y="1625"/>
                </a:lnTo>
                <a:lnTo>
                  <a:pt x="1019" y="1628"/>
                </a:lnTo>
                <a:lnTo>
                  <a:pt x="1029" y="1628"/>
                </a:lnTo>
                <a:lnTo>
                  <a:pt x="1035" y="1625"/>
                </a:lnTo>
                <a:lnTo>
                  <a:pt x="1048" y="1625"/>
                </a:lnTo>
                <a:lnTo>
                  <a:pt x="1057" y="1623"/>
                </a:lnTo>
                <a:lnTo>
                  <a:pt x="1062" y="1628"/>
                </a:lnTo>
                <a:lnTo>
                  <a:pt x="1067" y="1636"/>
                </a:lnTo>
                <a:lnTo>
                  <a:pt x="1067" y="1661"/>
                </a:lnTo>
                <a:lnTo>
                  <a:pt x="1066" y="1664"/>
                </a:lnTo>
                <a:lnTo>
                  <a:pt x="1062" y="1680"/>
                </a:lnTo>
                <a:lnTo>
                  <a:pt x="1059" y="1706"/>
                </a:lnTo>
                <a:lnTo>
                  <a:pt x="1057" y="1726"/>
                </a:lnTo>
                <a:lnTo>
                  <a:pt x="1066" y="1726"/>
                </a:lnTo>
                <a:lnTo>
                  <a:pt x="1070" y="1725"/>
                </a:lnTo>
                <a:lnTo>
                  <a:pt x="1084" y="1725"/>
                </a:lnTo>
                <a:lnTo>
                  <a:pt x="1091" y="1732"/>
                </a:lnTo>
                <a:lnTo>
                  <a:pt x="1103" y="1771"/>
                </a:lnTo>
                <a:lnTo>
                  <a:pt x="1103" y="1803"/>
                </a:lnTo>
                <a:lnTo>
                  <a:pt x="1102" y="1814"/>
                </a:lnTo>
                <a:lnTo>
                  <a:pt x="1099" y="1818"/>
                </a:lnTo>
                <a:lnTo>
                  <a:pt x="1097" y="1822"/>
                </a:lnTo>
                <a:lnTo>
                  <a:pt x="1073" y="1838"/>
                </a:lnTo>
                <a:lnTo>
                  <a:pt x="1066" y="1840"/>
                </a:lnTo>
                <a:lnTo>
                  <a:pt x="1054" y="1841"/>
                </a:lnTo>
                <a:lnTo>
                  <a:pt x="1046" y="1845"/>
                </a:lnTo>
                <a:lnTo>
                  <a:pt x="1037" y="1857"/>
                </a:lnTo>
                <a:lnTo>
                  <a:pt x="1028" y="1867"/>
                </a:lnTo>
                <a:lnTo>
                  <a:pt x="984" y="1905"/>
                </a:lnTo>
                <a:lnTo>
                  <a:pt x="982" y="1909"/>
                </a:lnTo>
                <a:lnTo>
                  <a:pt x="978" y="1916"/>
                </a:lnTo>
                <a:lnTo>
                  <a:pt x="958" y="1941"/>
                </a:lnTo>
                <a:lnTo>
                  <a:pt x="955" y="1947"/>
                </a:lnTo>
                <a:lnTo>
                  <a:pt x="937" y="1968"/>
                </a:lnTo>
                <a:lnTo>
                  <a:pt x="922" y="1980"/>
                </a:lnTo>
                <a:lnTo>
                  <a:pt x="915" y="1989"/>
                </a:lnTo>
                <a:lnTo>
                  <a:pt x="906" y="1995"/>
                </a:lnTo>
                <a:lnTo>
                  <a:pt x="904" y="2000"/>
                </a:lnTo>
                <a:lnTo>
                  <a:pt x="895" y="2010"/>
                </a:lnTo>
                <a:lnTo>
                  <a:pt x="885" y="2015"/>
                </a:lnTo>
                <a:lnTo>
                  <a:pt x="904" y="2017"/>
                </a:lnTo>
                <a:lnTo>
                  <a:pt x="911" y="2013"/>
                </a:lnTo>
                <a:lnTo>
                  <a:pt x="915" y="2007"/>
                </a:lnTo>
                <a:lnTo>
                  <a:pt x="920" y="2005"/>
                </a:lnTo>
                <a:lnTo>
                  <a:pt x="925" y="2005"/>
                </a:lnTo>
                <a:lnTo>
                  <a:pt x="931" y="2007"/>
                </a:lnTo>
                <a:lnTo>
                  <a:pt x="943" y="2017"/>
                </a:lnTo>
                <a:lnTo>
                  <a:pt x="948" y="2022"/>
                </a:lnTo>
                <a:lnTo>
                  <a:pt x="959" y="2032"/>
                </a:lnTo>
                <a:lnTo>
                  <a:pt x="968" y="2040"/>
                </a:lnTo>
                <a:lnTo>
                  <a:pt x="973" y="2055"/>
                </a:lnTo>
                <a:lnTo>
                  <a:pt x="974" y="2064"/>
                </a:lnTo>
                <a:lnTo>
                  <a:pt x="982" y="2065"/>
                </a:lnTo>
                <a:lnTo>
                  <a:pt x="986" y="2064"/>
                </a:lnTo>
                <a:lnTo>
                  <a:pt x="1000" y="2053"/>
                </a:lnTo>
                <a:lnTo>
                  <a:pt x="1005" y="2056"/>
                </a:lnTo>
                <a:lnTo>
                  <a:pt x="1006" y="2060"/>
                </a:lnTo>
                <a:lnTo>
                  <a:pt x="1011" y="2070"/>
                </a:lnTo>
                <a:lnTo>
                  <a:pt x="1018" y="2078"/>
                </a:lnTo>
                <a:lnTo>
                  <a:pt x="1021" y="2081"/>
                </a:lnTo>
                <a:lnTo>
                  <a:pt x="1025" y="2082"/>
                </a:lnTo>
                <a:lnTo>
                  <a:pt x="1033" y="2082"/>
                </a:lnTo>
                <a:lnTo>
                  <a:pt x="1040" y="2091"/>
                </a:lnTo>
                <a:lnTo>
                  <a:pt x="1052" y="2092"/>
                </a:lnTo>
                <a:lnTo>
                  <a:pt x="1055" y="2096"/>
                </a:lnTo>
                <a:lnTo>
                  <a:pt x="1062" y="2107"/>
                </a:lnTo>
                <a:lnTo>
                  <a:pt x="1068" y="2112"/>
                </a:lnTo>
                <a:lnTo>
                  <a:pt x="1077" y="2117"/>
                </a:lnTo>
                <a:lnTo>
                  <a:pt x="1082" y="2118"/>
                </a:lnTo>
                <a:lnTo>
                  <a:pt x="1097" y="2125"/>
                </a:lnTo>
                <a:lnTo>
                  <a:pt x="1100" y="2131"/>
                </a:lnTo>
                <a:lnTo>
                  <a:pt x="1104" y="2150"/>
                </a:lnTo>
                <a:lnTo>
                  <a:pt x="1107" y="2153"/>
                </a:lnTo>
                <a:lnTo>
                  <a:pt x="1127" y="2168"/>
                </a:lnTo>
                <a:lnTo>
                  <a:pt x="1132" y="2177"/>
                </a:lnTo>
                <a:lnTo>
                  <a:pt x="1131" y="2179"/>
                </a:lnTo>
                <a:lnTo>
                  <a:pt x="1126" y="2180"/>
                </a:lnTo>
                <a:lnTo>
                  <a:pt x="1124" y="2188"/>
                </a:lnTo>
                <a:lnTo>
                  <a:pt x="1121" y="2189"/>
                </a:lnTo>
                <a:lnTo>
                  <a:pt x="1116" y="2196"/>
                </a:lnTo>
                <a:lnTo>
                  <a:pt x="1114" y="2204"/>
                </a:lnTo>
                <a:lnTo>
                  <a:pt x="1114" y="2220"/>
                </a:lnTo>
                <a:lnTo>
                  <a:pt x="1111" y="2234"/>
                </a:lnTo>
                <a:lnTo>
                  <a:pt x="1113" y="2236"/>
                </a:lnTo>
                <a:lnTo>
                  <a:pt x="1116" y="2241"/>
                </a:lnTo>
                <a:lnTo>
                  <a:pt x="1116" y="2237"/>
                </a:lnTo>
                <a:lnTo>
                  <a:pt x="1121" y="2232"/>
                </a:lnTo>
                <a:lnTo>
                  <a:pt x="1130" y="2227"/>
                </a:lnTo>
                <a:lnTo>
                  <a:pt x="1145" y="2215"/>
                </a:lnTo>
                <a:lnTo>
                  <a:pt x="1156" y="2196"/>
                </a:lnTo>
                <a:lnTo>
                  <a:pt x="1167" y="2184"/>
                </a:lnTo>
                <a:lnTo>
                  <a:pt x="1173" y="2156"/>
                </a:lnTo>
                <a:lnTo>
                  <a:pt x="1178" y="2148"/>
                </a:lnTo>
                <a:lnTo>
                  <a:pt x="1193" y="2132"/>
                </a:lnTo>
                <a:lnTo>
                  <a:pt x="1199" y="2129"/>
                </a:lnTo>
                <a:lnTo>
                  <a:pt x="1221" y="2112"/>
                </a:lnTo>
                <a:lnTo>
                  <a:pt x="1229" y="2108"/>
                </a:lnTo>
                <a:lnTo>
                  <a:pt x="1238" y="2102"/>
                </a:lnTo>
                <a:lnTo>
                  <a:pt x="1244" y="2096"/>
                </a:lnTo>
                <a:lnTo>
                  <a:pt x="1247" y="2088"/>
                </a:lnTo>
                <a:lnTo>
                  <a:pt x="1253" y="2078"/>
                </a:lnTo>
                <a:lnTo>
                  <a:pt x="1267" y="2059"/>
                </a:lnTo>
                <a:lnTo>
                  <a:pt x="1275" y="2045"/>
                </a:lnTo>
                <a:lnTo>
                  <a:pt x="1286" y="2032"/>
                </a:lnTo>
                <a:lnTo>
                  <a:pt x="1291" y="2010"/>
                </a:lnTo>
                <a:lnTo>
                  <a:pt x="1303" y="1981"/>
                </a:lnTo>
                <a:lnTo>
                  <a:pt x="1309" y="1973"/>
                </a:lnTo>
                <a:lnTo>
                  <a:pt x="1314" y="1963"/>
                </a:lnTo>
                <a:lnTo>
                  <a:pt x="1318" y="1956"/>
                </a:lnTo>
                <a:lnTo>
                  <a:pt x="1324" y="1951"/>
                </a:lnTo>
                <a:lnTo>
                  <a:pt x="1339" y="1930"/>
                </a:lnTo>
                <a:lnTo>
                  <a:pt x="1346" y="1922"/>
                </a:lnTo>
                <a:lnTo>
                  <a:pt x="1352" y="1919"/>
                </a:lnTo>
                <a:lnTo>
                  <a:pt x="1363" y="1915"/>
                </a:lnTo>
                <a:lnTo>
                  <a:pt x="1368" y="1902"/>
                </a:lnTo>
                <a:lnTo>
                  <a:pt x="1377" y="1895"/>
                </a:lnTo>
                <a:lnTo>
                  <a:pt x="1380" y="1873"/>
                </a:lnTo>
                <a:lnTo>
                  <a:pt x="1382" y="1834"/>
                </a:lnTo>
                <a:lnTo>
                  <a:pt x="1384" y="1829"/>
                </a:lnTo>
                <a:lnTo>
                  <a:pt x="1390" y="1829"/>
                </a:lnTo>
                <a:lnTo>
                  <a:pt x="1392" y="1825"/>
                </a:lnTo>
                <a:lnTo>
                  <a:pt x="1389" y="1820"/>
                </a:lnTo>
                <a:lnTo>
                  <a:pt x="1382" y="1813"/>
                </a:lnTo>
                <a:lnTo>
                  <a:pt x="1380" y="1809"/>
                </a:lnTo>
                <a:lnTo>
                  <a:pt x="1380" y="1795"/>
                </a:lnTo>
                <a:lnTo>
                  <a:pt x="1378" y="1792"/>
                </a:lnTo>
                <a:lnTo>
                  <a:pt x="1378" y="1777"/>
                </a:lnTo>
                <a:lnTo>
                  <a:pt x="1376" y="1769"/>
                </a:lnTo>
                <a:lnTo>
                  <a:pt x="1376" y="1762"/>
                </a:lnTo>
                <a:lnTo>
                  <a:pt x="1378" y="1758"/>
                </a:lnTo>
                <a:lnTo>
                  <a:pt x="1380" y="1752"/>
                </a:lnTo>
                <a:lnTo>
                  <a:pt x="1380" y="1742"/>
                </a:lnTo>
                <a:lnTo>
                  <a:pt x="1390" y="1726"/>
                </a:lnTo>
                <a:lnTo>
                  <a:pt x="1395" y="1719"/>
                </a:lnTo>
                <a:lnTo>
                  <a:pt x="1409" y="1706"/>
                </a:lnTo>
                <a:lnTo>
                  <a:pt x="1428" y="1684"/>
                </a:lnTo>
                <a:lnTo>
                  <a:pt x="1431" y="1684"/>
                </a:lnTo>
                <a:lnTo>
                  <a:pt x="1436" y="1680"/>
                </a:lnTo>
                <a:lnTo>
                  <a:pt x="1446" y="1672"/>
                </a:lnTo>
                <a:lnTo>
                  <a:pt x="1459" y="1662"/>
                </a:lnTo>
                <a:lnTo>
                  <a:pt x="1464" y="1656"/>
                </a:lnTo>
                <a:lnTo>
                  <a:pt x="1474" y="1650"/>
                </a:lnTo>
                <a:lnTo>
                  <a:pt x="1487" y="1636"/>
                </a:lnTo>
                <a:lnTo>
                  <a:pt x="1501" y="1628"/>
                </a:lnTo>
                <a:lnTo>
                  <a:pt x="1511" y="1628"/>
                </a:lnTo>
                <a:lnTo>
                  <a:pt x="1516" y="1625"/>
                </a:lnTo>
                <a:lnTo>
                  <a:pt x="1522" y="1618"/>
                </a:lnTo>
                <a:lnTo>
                  <a:pt x="1533" y="1614"/>
                </a:lnTo>
                <a:lnTo>
                  <a:pt x="1550" y="1614"/>
                </a:lnTo>
                <a:lnTo>
                  <a:pt x="1561" y="1606"/>
                </a:lnTo>
                <a:lnTo>
                  <a:pt x="1565" y="1604"/>
                </a:lnTo>
                <a:lnTo>
                  <a:pt x="1573" y="1593"/>
                </a:lnTo>
                <a:lnTo>
                  <a:pt x="1578" y="1591"/>
                </a:lnTo>
                <a:lnTo>
                  <a:pt x="1591" y="1588"/>
                </a:lnTo>
                <a:lnTo>
                  <a:pt x="1598" y="1588"/>
                </a:lnTo>
                <a:lnTo>
                  <a:pt x="1600" y="1585"/>
                </a:lnTo>
                <a:lnTo>
                  <a:pt x="1600" y="1581"/>
                </a:lnTo>
                <a:lnTo>
                  <a:pt x="1597" y="1579"/>
                </a:lnTo>
                <a:lnTo>
                  <a:pt x="1597" y="1576"/>
                </a:lnTo>
                <a:lnTo>
                  <a:pt x="1605" y="1569"/>
                </a:lnTo>
                <a:lnTo>
                  <a:pt x="1608" y="1569"/>
                </a:lnTo>
                <a:lnTo>
                  <a:pt x="1608" y="1567"/>
                </a:lnTo>
                <a:lnTo>
                  <a:pt x="1609" y="1571"/>
                </a:lnTo>
                <a:lnTo>
                  <a:pt x="1615" y="1572"/>
                </a:lnTo>
                <a:lnTo>
                  <a:pt x="1638" y="1566"/>
                </a:lnTo>
                <a:lnTo>
                  <a:pt x="1643" y="1566"/>
                </a:lnTo>
                <a:lnTo>
                  <a:pt x="1647" y="1569"/>
                </a:lnTo>
                <a:lnTo>
                  <a:pt x="1657" y="1570"/>
                </a:lnTo>
                <a:lnTo>
                  <a:pt x="1673" y="1564"/>
                </a:lnTo>
                <a:lnTo>
                  <a:pt x="1680" y="1564"/>
                </a:lnTo>
                <a:lnTo>
                  <a:pt x="1686" y="1566"/>
                </a:lnTo>
                <a:lnTo>
                  <a:pt x="1697" y="1567"/>
                </a:lnTo>
                <a:lnTo>
                  <a:pt x="1708" y="1567"/>
                </a:lnTo>
                <a:lnTo>
                  <a:pt x="1732" y="1564"/>
                </a:lnTo>
                <a:lnTo>
                  <a:pt x="1736" y="1563"/>
                </a:lnTo>
                <a:lnTo>
                  <a:pt x="1740" y="1554"/>
                </a:lnTo>
                <a:lnTo>
                  <a:pt x="1743" y="1542"/>
                </a:lnTo>
                <a:lnTo>
                  <a:pt x="1751" y="1533"/>
                </a:lnTo>
                <a:lnTo>
                  <a:pt x="1759" y="1529"/>
                </a:lnTo>
                <a:lnTo>
                  <a:pt x="1778" y="1521"/>
                </a:lnTo>
                <a:lnTo>
                  <a:pt x="1787" y="1512"/>
                </a:lnTo>
                <a:lnTo>
                  <a:pt x="1791" y="1505"/>
                </a:lnTo>
                <a:lnTo>
                  <a:pt x="1792" y="1497"/>
                </a:lnTo>
                <a:lnTo>
                  <a:pt x="1793" y="1483"/>
                </a:lnTo>
                <a:lnTo>
                  <a:pt x="1796" y="1469"/>
                </a:lnTo>
                <a:lnTo>
                  <a:pt x="1808" y="1452"/>
                </a:lnTo>
                <a:lnTo>
                  <a:pt x="1825" y="1431"/>
                </a:lnTo>
                <a:lnTo>
                  <a:pt x="1834" y="1416"/>
                </a:lnTo>
                <a:lnTo>
                  <a:pt x="1845" y="1388"/>
                </a:lnTo>
                <a:lnTo>
                  <a:pt x="1858" y="1373"/>
                </a:lnTo>
                <a:lnTo>
                  <a:pt x="1864" y="1365"/>
                </a:lnTo>
                <a:lnTo>
                  <a:pt x="1867" y="1335"/>
                </a:lnTo>
                <a:lnTo>
                  <a:pt x="1867" y="1318"/>
                </a:lnTo>
                <a:lnTo>
                  <a:pt x="1868" y="1305"/>
                </a:lnTo>
                <a:lnTo>
                  <a:pt x="1872" y="1291"/>
                </a:lnTo>
                <a:lnTo>
                  <a:pt x="1878" y="1282"/>
                </a:lnTo>
                <a:lnTo>
                  <a:pt x="1890" y="1268"/>
                </a:lnTo>
                <a:lnTo>
                  <a:pt x="1894" y="1260"/>
                </a:lnTo>
                <a:lnTo>
                  <a:pt x="1894" y="1244"/>
                </a:lnTo>
                <a:lnTo>
                  <a:pt x="1898" y="1206"/>
                </a:lnTo>
                <a:lnTo>
                  <a:pt x="1900" y="1199"/>
                </a:lnTo>
                <a:lnTo>
                  <a:pt x="1904" y="1173"/>
                </a:lnTo>
                <a:lnTo>
                  <a:pt x="1907" y="1156"/>
                </a:lnTo>
                <a:lnTo>
                  <a:pt x="1906" y="1144"/>
                </a:lnTo>
                <a:lnTo>
                  <a:pt x="1904" y="1134"/>
                </a:lnTo>
                <a:lnTo>
                  <a:pt x="1904" y="1111"/>
                </a:lnTo>
                <a:lnTo>
                  <a:pt x="1901" y="1102"/>
                </a:lnTo>
                <a:lnTo>
                  <a:pt x="1901" y="1080"/>
                </a:lnTo>
                <a:lnTo>
                  <a:pt x="1904" y="1052"/>
                </a:lnTo>
                <a:lnTo>
                  <a:pt x="1907" y="1034"/>
                </a:lnTo>
                <a:lnTo>
                  <a:pt x="1907" y="1022"/>
                </a:lnTo>
                <a:lnTo>
                  <a:pt x="1910" y="1009"/>
                </a:lnTo>
                <a:lnTo>
                  <a:pt x="1911" y="1006"/>
                </a:lnTo>
                <a:lnTo>
                  <a:pt x="1922" y="995"/>
                </a:lnTo>
                <a:lnTo>
                  <a:pt x="1926" y="995"/>
                </a:lnTo>
                <a:lnTo>
                  <a:pt x="1935" y="998"/>
                </a:lnTo>
                <a:lnTo>
                  <a:pt x="1937" y="998"/>
                </a:lnTo>
                <a:lnTo>
                  <a:pt x="1952" y="984"/>
                </a:lnTo>
                <a:lnTo>
                  <a:pt x="1963" y="969"/>
                </a:lnTo>
                <a:lnTo>
                  <a:pt x="1975" y="947"/>
                </a:lnTo>
                <a:lnTo>
                  <a:pt x="1981" y="929"/>
                </a:lnTo>
                <a:lnTo>
                  <a:pt x="1989" y="914"/>
                </a:lnTo>
                <a:lnTo>
                  <a:pt x="1997" y="902"/>
                </a:lnTo>
                <a:lnTo>
                  <a:pt x="2013" y="889"/>
                </a:lnTo>
                <a:lnTo>
                  <a:pt x="2018" y="881"/>
                </a:lnTo>
                <a:lnTo>
                  <a:pt x="2028" y="871"/>
                </a:lnTo>
                <a:lnTo>
                  <a:pt x="2049" y="860"/>
                </a:lnTo>
                <a:lnTo>
                  <a:pt x="2055" y="853"/>
                </a:lnTo>
                <a:lnTo>
                  <a:pt x="2063" y="840"/>
                </a:lnTo>
                <a:lnTo>
                  <a:pt x="2076" y="824"/>
                </a:lnTo>
                <a:lnTo>
                  <a:pt x="2094" y="805"/>
                </a:lnTo>
                <a:lnTo>
                  <a:pt x="2111" y="779"/>
                </a:lnTo>
                <a:lnTo>
                  <a:pt x="2115" y="776"/>
                </a:lnTo>
                <a:lnTo>
                  <a:pt x="2120" y="767"/>
                </a:lnTo>
                <a:lnTo>
                  <a:pt x="2120" y="767"/>
                </a:lnTo>
                <a:lnTo>
                  <a:pt x="2130" y="724"/>
                </a:lnTo>
                <a:lnTo>
                  <a:pt x="2132" y="709"/>
                </a:lnTo>
                <a:lnTo>
                  <a:pt x="2135" y="673"/>
                </a:lnTo>
                <a:lnTo>
                  <a:pt x="2135" y="650"/>
                </a:lnTo>
                <a:lnTo>
                  <a:pt x="2126" y="629"/>
                </a:lnTo>
                <a:lnTo>
                  <a:pt x="2120" y="597"/>
                </a:lnTo>
                <a:lnTo>
                  <a:pt x="2111" y="582"/>
                </a:lnTo>
                <a:lnTo>
                  <a:pt x="2102" y="570"/>
                </a:lnTo>
                <a:lnTo>
                  <a:pt x="2093" y="565"/>
                </a:lnTo>
                <a:lnTo>
                  <a:pt x="2046" y="565"/>
                </a:lnTo>
                <a:lnTo>
                  <a:pt x="2040" y="565"/>
                </a:lnTo>
                <a:lnTo>
                  <a:pt x="2034" y="564"/>
                </a:lnTo>
                <a:lnTo>
                  <a:pt x="2030" y="560"/>
                </a:lnTo>
                <a:lnTo>
                  <a:pt x="2022" y="558"/>
                </a:lnTo>
                <a:lnTo>
                  <a:pt x="2014" y="558"/>
                </a:lnTo>
                <a:lnTo>
                  <a:pt x="2009" y="550"/>
                </a:lnTo>
                <a:lnTo>
                  <a:pt x="2000" y="542"/>
                </a:lnTo>
                <a:lnTo>
                  <a:pt x="1993" y="538"/>
                </a:lnTo>
                <a:lnTo>
                  <a:pt x="1985" y="534"/>
                </a:lnTo>
                <a:lnTo>
                  <a:pt x="1971" y="526"/>
                </a:lnTo>
                <a:lnTo>
                  <a:pt x="1942" y="496"/>
                </a:lnTo>
                <a:lnTo>
                  <a:pt x="1930" y="485"/>
                </a:lnTo>
                <a:lnTo>
                  <a:pt x="1915" y="474"/>
                </a:lnTo>
                <a:lnTo>
                  <a:pt x="1896" y="463"/>
                </a:lnTo>
                <a:lnTo>
                  <a:pt x="1883" y="455"/>
                </a:lnTo>
                <a:lnTo>
                  <a:pt x="1872" y="448"/>
                </a:lnTo>
                <a:lnTo>
                  <a:pt x="1860" y="445"/>
                </a:lnTo>
                <a:lnTo>
                  <a:pt x="1808" y="444"/>
                </a:lnTo>
                <a:lnTo>
                  <a:pt x="1799" y="445"/>
                </a:lnTo>
                <a:lnTo>
                  <a:pt x="1790" y="445"/>
                </a:lnTo>
                <a:lnTo>
                  <a:pt x="1760" y="444"/>
                </a:lnTo>
                <a:lnTo>
                  <a:pt x="1751" y="442"/>
                </a:lnTo>
                <a:lnTo>
                  <a:pt x="1731" y="437"/>
                </a:lnTo>
                <a:lnTo>
                  <a:pt x="1678" y="420"/>
                </a:lnTo>
                <a:lnTo>
                  <a:pt x="1668" y="420"/>
                </a:lnTo>
                <a:lnTo>
                  <a:pt x="1665" y="420"/>
                </a:lnTo>
                <a:lnTo>
                  <a:pt x="1659" y="413"/>
                </a:lnTo>
                <a:lnTo>
                  <a:pt x="1652" y="417"/>
                </a:lnTo>
                <a:lnTo>
                  <a:pt x="1645" y="423"/>
                </a:lnTo>
                <a:lnTo>
                  <a:pt x="1636" y="426"/>
                </a:lnTo>
                <a:lnTo>
                  <a:pt x="1620" y="433"/>
                </a:lnTo>
                <a:lnTo>
                  <a:pt x="1611" y="434"/>
                </a:lnTo>
                <a:lnTo>
                  <a:pt x="1610" y="428"/>
                </a:lnTo>
                <a:lnTo>
                  <a:pt x="1613" y="421"/>
                </a:lnTo>
                <a:lnTo>
                  <a:pt x="1619" y="415"/>
                </a:lnTo>
                <a:lnTo>
                  <a:pt x="1619" y="410"/>
                </a:lnTo>
                <a:lnTo>
                  <a:pt x="1616" y="405"/>
                </a:lnTo>
                <a:lnTo>
                  <a:pt x="1611" y="403"/>
                </a:lnTo>
                <a:lnTo>
                  <a:pt x="1609" y="403"/>
                </a:lnTo>
                <a:lnTo>
                  <a:pt x="1605" y="404"/>
                </a:lnTo>
                <a:lnTo>
                  <a:pt x="1602" y="404"/>
                </a:lnTo>
                <a:lnTo>
                  <a:pt x="1600" y="403"/>
                </a:lnTo>
                <a:lnTo>
                  <a:pt x="1600" y="399"/>
                </a:lnTo>
                <a:lnTo>
                  <a:pt x="1604" y="397"/>
                </a:lnTo>
                <a:lnTo>
                  <a:pt x="1605" y="387"/>
                </a:lnTo>
                <a:lnTo>
                  <a:pt x="1598" y="375"/>
                </a:lnTo>
                <a:lnTo>
                  <a:pt x="1587" y="366"/>
                </a:lnTo>
                <a:lnTo>
                  <a:pt x="1582" y="367"/>
                </a:lnTo>
                <a:lnTo>
                  <a:pt x="1576" y="370"/>
                </a:lnTo>
                <a:lnTo>
                  <a:pt x="1570" y="375"/>
                </a:lnTo>
                <a:lnTo>
                  <a:pt x="1564" y="378"/>
                </a:lnTo>
                <a:lnTo>
                  <a:pt x="1564" y="369"/>
                </a:lnTo>
                <a:lnTo>
                  <a:pt x="1561" y="364"/>
                </a:lnTo>
                <a:lnTo>
                  <a:pt x="1555" y="355"/>
                </a:lnTo>
                <a:lnTo>
                  <a:pt x="1543" y="353"/>
                </a:lnTo>
                <a:lnTo>
                  <a:pt x="1533" y="347"/>
                </a:lnTo>
                <a:lnTo>
                  <a:pt x="1522" y="345"/>
                </a:lnTo>
                <a:lnTo>
                  <a:pt x="1517" y="340"/>
                </a:lnTo>
                <a:lnTo>
                  <a:pt x="1502" y="340"/>
                </a:lnTo>
                <a:lnTo>
                  <a:pt x="1497" y="339"/>
                </a:lnTo>
                <a:lnTo>
                  <a:pt x="1465" y="322"/>
                </a:lnTo>
                <a:lnTo>
                  <a:pt x="1454" y="318"/>
                </a:lnTo>
                <a:lnTo>
                  <a:pt x="1425" y="320"/>
                </a:lnTo>
                <a:lnTo>
                  <a:pt x="1416" y="324"/>
                </a:lnTo>
                <a:lnTo>
                  <a:pt x="1409" y="339"/>
                </a:lnTo>
                <a:lnTo>
                  <a:pt x="1403" y="342"/>
                </a:lnTo>
                <a:lnTo>
                  <a:pt x="1399" y="350"/>
                </a:lnTo>
                <a:lnTo>
                  <a:pt x="1396" y="359"/>
                </a:lnTo>
                <a:lnTo>
                  <a:pt x="1392" y="366"/>
                </a:lnTo>
                <a:lnTo>
                  <a:pt x="1383" y="366"/>
                </a:lnTo>
                <a:lnTo>
                  <a:pt x="1374" y="370"/>
                </a:lnTo>
                <a:lnTo>
                  <a:pt x="1371" y="371"/>
                </a:lnTo>
                <a:lnTo>
                  <a:pt x="1365" y="376"/>
                </a:lnTo>
                <a:lnTo>
                  <a:pt x="1358" y="396"/>
                </a:lnTo>
                <a:lnTo>
                  <a:pt x="1355" y="403"/>
                </a:lnTo>
                <a:lnTo>
                  <a:pt x="1352" y="404"/>
                </a:lnTo>
                <a:lnTo>
                  <a:pt x="1351" y="408"/>
                </a:lnTo>
                <a:lnTo>
                  <a:pt x="1349" y="418"/>
                </a:lnTo>
                <a:lnTo>
                  <a:pt x="1344" y="419"/>
                </a:lnTo>
                <a:lnTo>
                  <a:pt x="1344" y="419"/>
                </a:lnTo>
                <a:lnTo>
                  <a:pt x="1341" y="412"/>
                </a:lnTo>
                <a:lnTo>
                  <a:pt x="1341" y="401"/>
                </a:lnTo>
                <a:lnTo>
                  <a:pt x="1345" y="386"/>
                </a:lnTo>
                <a:lnTo>
                  <a:pt x="1342" y="386"/>
                </a:lnTo>
                <a:lnTo>
                  <a:pt x="1334" y="386"/>
                </a:lnTo>
                <a:lnTo>
                  <a:pt x="1326" y="388"/>
                </a:lnTo>
                <a:lnTo>
                  <a:pt x="1319" y="387"/>
                </a:lnTo>
                <a:lnTo>
                  <a:pt x="1296" y="388"/>
                </a:lnTo>
                <a:lnTo>
                  <a:pt x="1287" y="387"/>
                </a:lnTo>
                <a:lnTo>
                  <a:pt x="1286" y="388"/>
                </a:lnTo>
                <a:lnTo>
                  <a:pt x="1280" y="388"/>
                </a:lnTo>
                <a:lnTo>
                  <a:pt x="1277" y="387"/>
                </a:lnTo>
                <a:lnTo>
                  <a:pt x="1271" y="387"/>
                </a:lnTo>
                <a:lnTo>
                  <a:pt x="1256" y="392"/>
                </a:lnTo>
                <a:lnTo>
                  <a:pt x="1250" y="392"/>
                </a:lnTo>
                <a:lnTo>
                  <a:pt x="1238" y="387"/>
                </a:lnTo>
                <a:lnTo>
                  <a:pt x="1234" y="387"/>
                </a:lnTo>
                <a:lnTo>
                  <a:pt x="1232" y="388"/>
                </a:lnTo>
                <a:lnTo>
                  <a:pt x="1229" y="397"/>
                </a:lnTo>
                <a:lnTo>
                  <a:pt x="1228" y="399"/>
                </a:lnTo>
                <a:lnTo>
                  <a:pt x="1226" y="397"/>
                </a:lnTo>
                <a:lnTo>
                  <a:pt x="1224" y="390"/>
                </a:lnTo>
                <a:lnTo>
                  <a:pt x="1226" y="387"/>
                </a:lnTo>
                <a:lnTo>
                  <a:pt x="1232" y="381"/>
                </a:lnTo>
                <a:lnTo>
                  <a:pt x="1238" y="381"/>
                </a:lnTo>
                <a:lnTo>
                  <a:pt x="1247" y="385"/>
                </a:lnTo>
                <a:lnTo>
                  <a:pt x="1259" y="386"/>
                </a:lnTo>
                <a:lnTo>
                  <a:pt x="1269" y="382"/>
                </a:lnTo>
                <a:lnTo>
                  <a:pt x="1271" y="380"/>
                </a:lnTo>
                <a:lnTo>
                  <a:pt x="1272" y="377"/>
                </a:lnTo>
                <a:lnTo>
                  <a:pt x="1272" y="355"/>
                </a:lnTo>
                <a:lnTo>
                  <a:pt x="1271" y="353"/>
                </a:lnTo>
                <a:lnTo>
                  <a:pt x="1265" y="353"/>
                </a:lnTo>
                <a:lnTo>
                  <a:pt x="1264" y="349"/>
                </a:lnTo>
                <a:lnTo>
                  <a:pt x="1258" y="345"/>
                </a:lnTo>
                <a:lnTo>
                  <a:pt x="1256" y="344"/>
                </a:lnTo>
                <a:lnTo>
                  <a:pt x="1256" y="340"/>
                </a:lnTo>
                <a:lnTo>
                  <a:pt x="1261" y="339"/>
                </a:lnTo>
                <a:lnTo>
                  <a:pt x="1266" y="334"/>
                </a:lnTo>
                <a:lnTo>
                  <a:pt x="1267" y="329"/>
                </a:lnTo>
                <a:lnTo>
                  <a:pt x="1261" y="329"/>
                </a:lnTo>
                <a:lnTo>
                  <a:pt x="1258" y="332"/>
                </a:lnTo>
                <a:lnTo>
                  <a:pt x="1254" y="332"/>
                </a:lnTo>
                <a:lnTo>
                  <a:pt x="1249" y="340"/>
                </a:lnTo>
                <a:lnTo>
                  <a:pt x="1247" y="348"/>
                </a:lnTo>
                <a:lnTo>
                  <a:pt x="1236" y="348"/>
                </a:lnTo>
                <a:lnTo>
                  <a:pt x="1234" y="345"/>
                </a:lnTo>
                <a:lnTo>
                  <a:pt x="1234" y="343"/>
                </a:lnTo>
                <a:lnTo>
                  <a:pt x="1234" y="327"/>
                </a:lnTo>
                <a:lnTo>
                  <a:pt x="1231" y="317"/>
                </a:lnTo>
                <a:lnTo>
                  <a:pt x="1231" y="308"/>
                </a:lnTo>
                <a:lnTo>
                  <a:pt x="1232" y="306"/>
                </a:lnTo>
                <a:lnTo>
                  <a:pt x="1238" y="299"/>
                </a:lnTo>
                <a:lnTo>
                  <a:pt x="1243" y="292"/>
                </a:lnTo>
                <a:lnTo>
                  <a:pt x="1253" y="281"/>
                </a:lnTo>
                <a:lnTo>
                  <a:pt x="1266" y="267"/>
                </a:lnTo>
                <a:lnTo>
                  <a:pt x="1283" y="254"/>
                </a:lnTo>
                <a:lnTo>
                  <a:pt x="1291" y="242"/>
                </a:lnTo>
                <a:lnTo>
                  <a:pt x="1297" y="238"/>
                </a:lnTo>
                <a:lnTo>
                  <a:pt x="1303" y="232"/>
                </a:lnTo>
                <a:lnTo>
                  <a:pt x="1306" y="222"/>
                </a:lnTo>
                <a:lnTo>
                  <a:pt x="1306" y="218"/>
                </a:lnTo>
                <a:lnTo>
                  <a:pt x="1312" y="199"/>
                </a:lnTo>
                <a:lnTo>
                  <a:pt x="1312" y="195"/>
                </a:lnTo>
                <a:lnTo>
                  <a:pt x="1308" y="192"/>
                </a:lnTo>
                <a:lnTo>
                  <a:pt x="1301" y="192"/>
                </a:lnTo>
                <a:lnTo>
                  <a:pt x="1285" y="187"/>
                </a:lnTo>
                <a:lnTo>
                  <a:pt x="1279" y="175"/>
                </a:lnTo>
                <a:lnTo>
                  <a:pt x="1272" y="152"/>
                </a:lnTo>
                <a:lnTo>
                  <a:pt x="1271" y="150"/>
                </a:lnTo>
                <a:lnTo>
                  <a:pt x="1269" y="138"/>
                </a:lnTo>
                <a:lnTo>
                  <a:pt x="1264" y="129"/>
                </a:lnTo>
                <a:lnTo>
                  <a:pt x="1260" y="116"/>
                </a:lnTo>
                <a:lnTo>
                  <a:pt x="1256" y="105"/>
                </a:lnTo>
                <a:lnTo>
                  <a:pt x="1253" y="91"/>
                </a:lnTo>
                <a:lnTo>
                  <a:pt x="1253" y="80"/>
                </a:lnTo>
                <a:lnTo>
                  <a:pt x="1247" y="69"/>
                </a:lnTo>
                <a:lnTo>
                  <a:pt x="1237" y="57"/>
                </a:lnTo>
                <a:lnTo>
                  <a:pt x="1232" y="53"/>
                </a:lnTo>
                <a:lnTo>
                  <a:pt x="1229" y="54"/>
                </a:lnTo>
                <a:lnTo>
                  <a:pt x="1227" y="62"/>
                </a:lnTo>
                <a:lnTo>
                  <a:pt x="1222" y="63"/>
                </a:lnTo>
                <a:lnTo>
                  <a:pt x="1209" y="76"/>
                </a:lnTo>
                <a:lnTo>
                  <a:pt x="1206" y="84"/>
                </a:lnTo>
                <a:lnTo>
                  <a:pt x="1193" y="102"/>
                </a:lnTo>
                <a:lnTo>
                  <a:pt x="1183" y="114"/>
                </a:lnTo>
                <a:lnTo>
                  <a:pt x="1179" y="121"/>
                </a:lnTo>
                <a:lnTo>
                  <a:pt x="1170" y="143"/>
                </a:lnTo>
                <a:lnTo>
                  <a:pt x="1143" y="167"/>
                </a:lnTo>
                <a:lnTo>
                  <a:pt x="1141" y="170"/>
                </a:lnTo>
                <a:lnTo>
                  <a:pt x="1136" y="172"/>
                </a:lnTo>
                <a:lnTo>
                  <a:pt x="1126" y="172"/>
                </a:lnTo>
                <a:lnTo>
                  <a:pt x="1119" y="168"/>
                </a:lnTo>
                <a:lnTo>
                  <a:pt x="1113" y="168"/>
                </a:lnTo>
                <a:lnTo>
                  <a:pt x="1109" y="170"/>
                </a:lnTo>
                <a:lnTo>
                  <a:pt x="1093" y="177"/>
                </a:lnTo>
                <a:lnTo>
                  <a:pt x="1087" y="177"/>
                </a:lnTo>
                <a:lnTo>
                  <a:pt x="1084" y="176"/>
                </a:lnTo>
                <a:lnTo>
                  <a:pt x="1075" y="170"/>
                </a:lnTo>
                <a:lnTo>
                  <a:pt x="1065" y="159"/>
                </a:lnTo>
                <a:lnTo>
                  <a:pt x="1059" y="157"/>
                </a:lnTo>
                <a:lnTo>
                  <a:pt x="1055" y="155"/>
                </a:lnTo>
                <a:lnTo>
                  <a:pt x="1034" y="149"/>
                </a:lnTo>
                <a:lnTo>
                  <a:pt x="1012" y="155"/>
                </a:lnTo>
                <a:lnTo>
                  <a:pt x="1008" y="155"/>
                </a:lnTo>
                <a:lnTo>
                  <a:pt x="998" y="152"/>
                </a:lnTo>
                <a:lnTo>
                  <a:pt x="991" y="152"/>
                </a:lnTo>
                <a:lnTo>
                  <a:pt x="985" y="155"/>
                </a:lnTo>
                <a:lnTo>
                  <a:pt x="986" y="179"/>
                </a:lnTo>
                <a:lnTo>
                  <a:pt x="982" y="183"/>
                </a:lnTo>
                <a:lnTo>
                  <a:pt x="965" y="183"/>
                </a:lnTo>
                <a:lnTo>
                  <a:pt x="953" y="178"/>
                </a:lnTo>
                <a:lnTo>
                  <a:pt x="942" y="179"/>
                </a:lnTo>
                <a:lnTo>
                  <a:pt x="928" y="181"/>
                </a:lnTo>
                <a:lnTo>
                  <a:pt x="922" y="178"/>
                </a:lnTo>
                <a:lnTo>
                  <a:pt x="921" y="177"/>
                </a:lnTo>
                <a:lnTo>
                  <a:pt x="917" y="176"/>
                </a:lnTo>
                <a:lnTo>
                  <a:pt x="912" y="176"/>
                </a:lnTo>
                <a:lnTo>
                  <a:pt x="901" y="182"/>
                </a:lnTo>
                <a:lnTo>
                  <a:pt x="893" y="192"/>
                </a:lnTo>
                <a:lnTo>
                  <a:pt x="879" y="192"/>
                </a:lnTo>
                <a:lnTo>
                  <a:pt x="871" y="195"/>
                </a:lnTo>
                <a:lnTo>
                  <a:pt x="866" y="200"/>
                </a:lnTo>
                <a:lnTo>
                  <a:pt x="855" y="200"/>
                </a:lnTo>
                <a:lnTo>
                  <a:pt x="846" y="203"/>
                </a:lnTo>
                <a:lnTo>
                  <a:pt x="840" y="213"/>
                </a:lnTo>
                <a:lnTo>
                  <a:pt x="835" y="215"/>
                </a:lnTo>
                <a:lnTo>
                  <a:pt x="822" y="215"/>
                </a:lnTo>
                <a:lnTo>
                  <a:pt x="812" y="213"/>
                </a:lnTo>
                <a:lnTo>
                  <a:pt x="796" y="203"/>
                </a:lnTo>
                <a:lnTo>
                  <a:pt x="790" y="198"/>
                </a:lnTo>
                <a:lnTo>
                  <a:pt x="786" y="192"/>
                </a:lnTo>
                <a:lnTo>
                  <a:pt x="783" y="191"/>
                </a:lnTo>
                <a:lnTo>
                  <a:pt x="779" y="186"/>
                </a:lnTo>
                <a:lnTo>
                  <a:pt x="777" y="183"/>
                </a:lnTo>
                <a:lnTo>
                  <a:pt x="779" y="170"/>
                </a:lnTo>
                <a:lnTo>
                  <a:pt x="777" y="161"/>
                </a:lnTo>
                <a:lnTo>
                  <a:pt x="766" y="151"/>
                </a:lnTo>
                <a:lnTo>
                  <a:pt x="765" y="148"/>
                </a:lnTo>
                <a:lnTo>
                  <a:pt x="765" y="117"/>
                </a:lnTo>
                <a:lnTo>
                  <a:pt x="771" y="103"/>
                </a:lnTo>
                <a:lnTo>
                  <a:pt x="774" y="96"/>
                </a:lnTo>
                <a:lnTo>
                  <a:pt x="774" y="86"/>
                </a:lnTo>
                <a:lnTo>
                  <a:pt x="783" y="73"/>
                </a:lnTo>
                <a:lnTo>
                  <a:pt x="785" y="70"/>
                </a:lnTo>
                <a:lnTo>
                  <a:pt x="783" y="63"/>
                </a:lnTo>
                <a:lnTo>
                  <a:pt x="779" y="57"/>
                </a:lnTo>
                <a:lnTo>
                  <a:pt x="779" y="42"/>
                </a:lnTo>
                <a:lnTo>
                  <a:pt x="767" y="38"/>
                </a:lnTo>
                <a:lnTo>
                  <a:pt x="765" y="37"/>
                </a:lnTo>
                <a:lnTo>
                  <a:pt x="756" y="36"/>
                </a:lnTo>
                <a:lnTo>
                  <a:pt x="760" y="22"/>
                </a:lnTo>
                <a:lnTo>
                  <a:pt x="760" y="15"/>
                </a:lnTo>
                <a:lnTo>
                  <a:pt x="760" y="9"/>
                </a:lnTo>
                <a:lnTo>
                  <a:pt x="755" y="0"/>
                </a:lnTo>
                <a:lnTo>
                  <a:pt x="747" y="0"/>
                </a:lnTo>
                <a:lnTo>
                  <a:pt x="734" y="4"/>
                </a:lnTo>
                <a:lnTo>
                  <a:pt x="725" y="3"/>
                </a:lnTo>
                <a:close/>
              </a:path>
            </a:pathLst>
          </a:custGeom>
          <a:solidFill>
            <a:schemeClr val="accent2"/>
          </a:solidFill>
          <a:ln w="6350" cap="flat" cmpd="sng">
            <a:solidFill>
              <a:schemeClr val="bg1"/>
            </a:solidFill>
            <a:prstDash val="solid"/>
            <a:round/>
            <a:headEnd type="none" w="med" len="med"/>
            <a:tailEnd type="none" w="med" len="med"/>
          </a:ln>
          <a:effectLst/>
        </p:spPr>
        <p:txBody>
          <a:bodyPr/>
          <a:lstStyle/>
          <a:p>
            <a:endParaRPr lang="en-US" dirty="0"/>
          </a:p>
        </p:txBody>
      </p:sp>
      <p:cxnSp>
        <p:nvCxnSpPr>
          <p:cNvPr id="14" name="Straight Connector 13"/>
          <p:cNvCxnSpPr/>
          <p:nvPr/>
        </p:nvCxnSpPr>
        <p:spPr>
          <a:xfrm rot="5400000">
            <a:off x="1072364" y="2928940"/>
            <a:ext cx="2714644" cy="1588"/>
          </a:xfrm>
          <a:prstGeom prst="line">
            <a:avLst/>
          </a:prstGeom>
          <a:ln w="12700">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15" name="Straight Connector 14"/>
          <p:cNvCxnSpPr/>
          <p:nvPr/>
        </p:nvCxnSpPr>
        <p:spPr>
          <a:xfrm rot="5400000">
            <a:off x="3286942" y="2928940"/>
            <a:ext cx="2714644" cy="1588"/>
          </a:xfrm>
          <a:prstGeom prst="line">
            <a:avLst/>
          </a:prstGeom>
          <a:ln w="12700">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16" name="Straight Connector 15"/>
          <p:cNvCxnSpPr/>
          <p:nvPr/>
        </p:nvCxnSpPr>
        <p:spPr>
          <a:xfrm rot="5400000">
            <a:off x="5501488" y="2928940"/>
            <a:ext cx="2714644" cy="1588"/>
          </a:xfrm>
          <a:prstGeom prst="line">
            <a:avLst/>
          </a:prstGeom>
          <a:ln w="12700">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grpSp>
        <p:nvGrpSpPr>
          <p:cNvPr id="7" name="Group 155"/>
          <p:cNvGrpSpPr/>
          <p:nvPr/>
        </p:nvGrpSpPr>
        <p:grpSpPr>
          <a:xfrm>
            <a:off x="285752" y="3643320"/>
            <a:ext cx="2000264" cy="870527"/>
            <a:chOff x="285752" y="3643320"/>
            <a:chExt cx="2000264" cy="870527"/>
          </a:xfrm>
        </p:grpSpPr>
        <p:sp>
          <p:nvSpPr>
            <p:cNvPr id="17" name="Rectangle 16"/>
            <p:cNvSpPr/>
            <p:nvPr/>
          </p:nvSpPr>
          <p:spPr>
            <a:xfrm>
              <a:off x="285752" y="3929072"/>
              <a:ext cx="2000264" cy="584775"/>
            </a:xfrm>
            <a:prstGeom prst="rect">
              <a:avLst/>
            </a:prstGeom>
          </p:spPr>
          <p:txBody>
            <a:bodyPr wrap="square">
              <a:spAutoFit/>
            </a:bodyPr>
            <a:lstStyle/>
            <a:p>
              <a:r>
                <a:rPr lang="ms-MY" sz="800" dirty="0">
                  <a:solidFill>
                    <a:schemeClr val="bg1">
                      <a:lumMod val="65000"/>
                    </a:schemeClr>
                  </a:solidFill>
                  <a:latin typeface="Open Sans Light" pitchFamily="34" charset="0"/>
                  <a:ea typeface="Open Sans Light" pitchFamily="34" charset="0"/>
                  <a:cs typeface="Open Sans Light" pitchFamily="34" charset="0"/>
                </a:rPr>
                <a:t>consectetur adipiscing elit. Lorem ipsum dolor sit ametelit. Lorem ipsum dolor sit amet, , consectetur adipiscing elit.</a:t>
              </a:r>
              <a:endParaRPr lang="id-ID" sz="800" dirty="0">
                <a:solidFill>
                  <a:schemeClr val="bg1">
                    <a:lumMod val="65000"/>
                  </a:schemeClr>
                </a:solidFill>
                <a:latin typeface="Open Sans Light" pitchFamily="34" charset="0"/>
                <a:ea typeface="Open Sans Light" pitchFamily="34" charset="0"/>
                <a:cs typeface="Open Sans Light" pitchFamily="34" charset="0"/>
              </a:endParaRPr>
            </a:p>
          </p:txBody>
        </p:sp>
        <p:sp>
          <p:nvSpPr>
            <p:cNvPr id="18" name="Rectangle 17"/>
            <p:cNvSpPr/>
            <p:nvPr/>
          </p:nvSpPr>
          <p:spPr>
            <a:xfrm>
              <a:off x="285752" y="3643320"/>
              <a:ext cx="869149" cy="307777"/>
            </a:xfrm>
            <a:prstGeom prst="rect">
              <a:avLst/>
            </a:prstGeom>
          </p:spPr>
          <p:txBody>
            <a:bodyPr wrap="none">
              <a:spAutoFit/>
            </a:bodyPr>
            <a:lstStyle/>
            <a:p>
              <a:r>
                <a:rPr lang="en-US" sz="1400" dirty="0">
                  <a:solidFill>
                    <a:schemeClr val="bg1">
                      <a:lumMod val="65000"/>
                    </a:schemeClr>
                  </a:solidFill>
                  <a:latin typeface="Open Sans" pitchFamily="34" charset="0"/>
                  <a:ea typeface="Open Sans" pitchFamily="34" charset="0"/>
                  <a:cs typeface="Open Sans" pitchFamily="34" charset="0"/>
                </a:rPr>
                <a:t>America</a:t>
              </a:r>
            </a:p>
          </p:txBody>
        </p:sp>
      </p:grpSp>
      <p:grpSp>
        <p:nvGrpSpPr>
          <p:cNvPr id="8" name="Group 154"/>
          <p:cNvGrpSpPr/>
          <p:nvPr/>
        </p:nvGrpSpPr>
        <p:grpSpPr>
          <a:xfrm>
            <a:off x="2500330" y="3643320"/>
            <a:ext cx="2000264" cy="870527"/>
            <a:chOff x="2500330" y="3643320"/>
            <a:chExt cx="2000264" cy="870527"/>
          </a:xfrm>
        </p:grpSpPr>
        <p:sp>
          <p:nvSpPr>
            <p:cNvPr id="19" name="Rectangle 18"/>
            <p:cNvSpPr/>
            <p:nvPr/>
          </p:nvSpPr>
          <p:spPr>
            <a:xfrm>
              <a:off x="2500330" y="3929072"/>
              <a:ext cx="2000264" cy="584775"/>
            </a:xfrm>
            <a:prstGeom prst="rect">
              <a:avLst/>
            </a:prstGeom>
          </p:spPr>
          <p:txBody>
            <a:bodyPr wrap="square">
              <a:spAutoFit/>
            </a:bodyPr>
            <a:lstStyle/>
            <a:p>
              <a:r>
                <a:rPr lang="ms-MY" sz="800" dirty="0">
                  <a:solidFill>
                    <a:schemeClr val="bg1">
                      <a:lumMod val="65000"/>
                    </a:schemeClr>
                  </a:solidFill>
                  <a:latin typeface="Open Sans Light" pitchFamily="34" charset="0"/>
                  <a:ea typeface="Open Sans Light" pitchFamily="34" charset="0"/>
                  <a:cs typeface="Open Sans Light" pitchFamily="34" charset="0"/>
                </a:rPr>
                <a:t>consectetur adipiscing elit. Lorem ipsum dolor sit ametelit. Lorem ipsum dolor sit amet, , consectetur adipiscing elit.</a:t>
              </a:r>
              <a:endParaRPr lang="id-ID" sz="800" dirty="0">
                <a:solidFill>
                  <a:schemeClr val="bg1">
                    <a:lumMod val="65000"/>
                  </a:schemeClr>
                </a:solidFill>
                <a:latin typeface="Open Sans Light" pitchFamily="34" charset="0"/>
                <a:ea typeface="Open Sans Light" pitchFamily="34" charset="0"/>
                <a:cs typeface="Open Sans Light" pitchFamily="34" charset="0"/>
              </a:endParaRPr>
            </a:p>
          </p:txBody>
        </p:sp>
        <p:sp>
          <p:nvSpPr>
            <p:cNvPr id="20" name="Rectangle 19"/>
            <p:cNvSpPr/>
            <p:nvPr/>
          </p:nvSpPr>
          <p:spPr>
            <a:xfrm>
              <a:off x="2500330" y="3643320"/>
              <a:ext cx="916854" cy="307777"/>
            </a:xfrm>
            <a:prstGeom prst="rect">
              <a:avLst/>
            </a:prstGeom>
          </p:spPr>
          <p:txBody>
            <a:bodyPr wrap="none">
              <a:spAutoFit/>
            </a:bodyPr>
            <a:lstStyle/>
            <a:p>
              <a:r>
                <a:rPr lang="en-US" sz="1400" dirty="0">
                  <a:solidFill>
                    <a:schemeClr val="bg1">
                      <a:lumMod val="65000"/>
                    </a:schemeClr>
                  </a:solidFill>
                  <a:latin typeface="Open Sans" pitchFamily="34" charset="0"/>
                  <a:ea typeface="Open Sans" pitchFamily="34" charset="0"/>
                  <a:cs typeface="Open Sans" pitchFamily="34" charset="0"/>
                </a:rPr>
                <a:t>Australia</a:t>
              </a:r>
            </a:p>
          </p:txBody>
        </p:sp>
      </p:grpSp>
      <p:grpSp>
        <p:nvGrpSpPr>
          <p:cNvPr id="9" name="Group 152"/>
          <p:cNvGrpSpPr/>
          <p:nvPr/>
        </p:nvGrpSpPr>
        <p:grpSpPr>
          <a:xfrm>
            <a:off x="4714908" y="3643320"/>
            <a:ext cx="2000264" cy="870527"/>
            <a:chOff x="4714908" y="3643320"/>
            <a:chExt cx="2000264" cy="870527"/>
          </a:xfrm>
        </p:grpSpPr>
        <p:sp>
          <p:nvSpPr>
            <p:cNvPr id="21" name="Rectangle 20"/>
            <p:cNvSpPr/>
            <p:nvPr/>
          </p:nvSpPr>
          <p:spPr>
            <a:xfrm>
              <a:off x="4714908" y="3929072"/>
              <a:ext cx="2000264" cy="584775"/>
            </a:xfrm>
            <a:prstGeom prst="rect">
              <a:avLst/>
            </a:prstGeom>
          </p:spPr>
          <p:txBody>
            <a:bodyPr wrap="square">
              <a:spAutoFit/>
            </a:bodyPr>
            <a:lstStyle/>
            <a:p>
              <a:r>
                <a:rPr lang="ms-MY" sz="800" dirty="0">
                  <a:solidFill>
                    <a:schemeClr val="bg1">
                      <a:lumMod val="65000"/>
                    </a:schemeClr>
                  </a:solidFill>
                  <a:latin typeface="Open Sans Light" pitchFamily="34" charset="0"/>
                  <a:ea typeface="Open Sans Light" pitchFamily="34" charset="0"/>
                  <a:cs typeface="Open Sans Light" pitchFamily="34" charset="0"/>
                </a:rPr>
                <a:t>consectetur adipiscing elit. Lorem ipsum dolor sit ametelit. Lorem ipsum dolor sit amet, , consectetur adipiscing elit.</a:t>
              </a:r>
              <a:endParaRPr lang="id-ID" sz="800" dirty="0">
                <a:solidFill>
                  <a:schemeClr val="bg1">
                    <a:lumMod val="65000"/>
                  </a:schemeClr>
                </a:solidFill>
                <a:latin typeface="Open Sans Light" pitchFamily="34" charset="0"/>
                <a:ea typeface="Open Sans Light" pitchFamily="34" charset="0"/>
                <a:cs typeface="Open Sans Light" pitchFamily="34" charset="0"/>
              </a:endParaRPr>
            </a:p>
          </p:txBody>
        </p:sp>
        <p:sp>
          <p:nvSpPr>
            <p:cNvPr id="22" name="Rectangle 21"/>
            <p:cNvSpPr/>
            <p:nvPr/>
          </p:nvSpPr>
          <p:spPr>
            <a:xfrm>
              <a:off x="4714908" y="3643320"/>
              <a:ext cx="644344" cy="307777"/>
            </a:xfrm>
            <a:prstGeom prst="rect">
              <a:avLst/>
            </a:prstGeom>
          </p:spPr>
          <p:txBody>
            <a:bodyPr wrap="none">
              <a:spAutoFit/>
            </a:bodyPr>
            <a:lstStyle/>
            <a:p>
              <a:r>
                <a:rPr lang="en-US" sz="1400" dirty="0">
                  <a:solidFill>
                    <a:schemeClr val="bg1">
                      <a:lumMod val="65000"/>
                    </a:schemeClr>
                  </a:solidFill>
                  <a:latin typeface="Open Sans" pitchFamily="34" charset="0"/>
                  <a:ea typeface="Open Sans" pitchFamily="34" charset="0"/>
                  <a:cs typeface="Open Sans" pitchFamily="34" charset="0"/>
                </a:rPr>
                <a:t>Brazil</a:t>
              </a:r>
            </a:p>
          </p:txBody>
        </p:sp>
      </p:grpSp>
      <p:grpSp>
        <p:nvGrpSpPr>
          <p:cNvPr id="10" name="Group 153"/>
          <p:cNvGrpSpPr/>
          <p:nvPr/>
        </p:nvGrpSpPr>
        <p:grpSpPr>
          <a:xfrm>
            <a:off x="6929454" y="3643320"/>
            <a:ext cx="2000264" cy="870527"/>
            <a:chOff x="6929454" y="3643320"/>
            <a:chExt cx="2000264" cy="870527"/>
          </a:xfrm>
        </p:grpSpPr>
        <p:sp>
          <p:nvSpPr>
            <p:cNvPr id="23" name="Rectangle 22"/>
            <p:cNvSpPr/>
            <p:nvPr/>
          </p:nvSpPr>
          <p:spPr>
            <a:xfrm>
              <a:off x="6929454" y="3929072"/>
              <a:ext cx="2000264" cy="584775"/>
            </a:xfrm>
            <a:prstGeom prst="rect">
              <a:avLst/>
            </a:prstGeom>
          </p:spPr>
          <p:txBody>
            <a:bodyPr wrap="square">
              <a:spAutoFit/>
            </a:bodyPr>
            <a:lstStyle/>
            <a:p>
              <a:r>
                <a:rPr lang="ms-MY" sz="800" dirty="0">
                  <a:solidFill>
                    <a:schemeClr val="bg1">
                      <a:lumMod val="65000"/>
                    </a:schemeClr>
                  </a:solidFill>
                  <a:latin typeface="Open Sans" pitchFamily="34" charset="0"/>
                  <a:ea typeface="Open Sans" pitchFamily="34" charset="0"/>
                  <a:cs typeface="Open Sans" pitchFamily="34" charset="0"/>
                </a:rPr>
                <a:t>consectetur adipiscing elit. Lorem ipsum dolor sit ametelit. Lorem ipsum dolor sit amet, , consectetur adipiscing elit.</a:t>
              </a:r>
              <a:endParaRPr lang="id-ID" sz="800" dirty="0">
                <a:solidFill>
                  <a:schemeClr val="bg1">
                    <a:lumMod val="65000"/>
                  </a:schemeClr>
                </a:solidFill>
                <a:latin typeface="Open Sans" pitchFamily="34" charset="0"/>
                <a:ea typeface="Open Sans" pitchFamily="34" charset="0"/>
                <a:cs typeface="Open Sans" pitchFamily="34" charset="0"/>
              </a:endParaRPr>
            </a:p>
          </p:txBody>
        </p:sp>
        <p:sp>
          <p:nvSpPr>
            <p:cNvPr id="24" name="Rectangle 23"/>
            <p:cNvSpPr/>
            <p:nvPr/>
          </p:nvSpPr>
          <p:spPr>
            <a:xfrm>
              <a:off x="6929454" y="3643320"/>
              <a:ext cx="663964" cy="307777"/>
            </a:xfrm>
            <a:prstGeom prst="rect">
              <a:avLst/>
            </a:prstGeom>
          </p:spPr>
          <p:txBody>
            <a:bodyPr wrap="none">
              <a:spAutoFit/>
            </a:bodyPr>
            <a:lstStyle/>
            <a:p>
              <a:r>
                <a:rPr lang="en-US" sz="1400" dirty="0">
                  <a:solidFill>
                    <a:schemeClr val="bg1">
                      <a:lumMod val="65000"/>
                    </a:schemeClr>
                  </a:solidFill>
                  <a:latin typeface="Open Sans" pitchFamily="34" charset="0"/>
                  <a:ea typeface="Open Sans" pitchFamily="34" charset="0"/>
                  <a:cs typeface="Open Sans" pitchFamily="34" charset="0"/>
                </a:rPr>
                <a:t>China</a:t>
              </a:r>
            </a:p>
          </p:txBody>
        </p:sp>
      </p:grpSp>
      <p:grpSp>
        <p:nvGrpSpPr>
          <p:cNvPr id="11" name="Group 156"/>
          <p:cNvGrpSpPr/>
          <p:nvPr/>
        </p:nvGrpSpPr>
        <p:grpSpPr>
          <a:xfrm>
            <a:off x="428596" y="3000378"/>
            <a:ext cx="674048" cy="562751"/>
            <a:chOff x="428596" y="3000378"/>
            <a:chExt cx="674048" cy="562751"/>
          </a:xfrm>
        </p:grpSpPr>
        <p:grpSp>
          <p:nvGrpSpPr>
            <p:cNvPr id="12" name="Group 299"/>
            <p:cNvGrpSpPr/>
            <p:nvPr/>
          </p:nvGrpSpPr>
          <p:grpSpPr>
            <a:xfrm>
              <a:off x="428596" y="3000378"/>
              <a:ext cx="102544" cy="260820"/>
              <a:chOff x="6141009" y="3540977"/>
              <a:chExt cx="85046" cy="216315"/>
            </a:xfrm>
            <a:solidFill>
              <a:schemeClr val="accent3"/>
            </a:solidFill>
          </p:grpSpPr>
          <p:sp>
            <p:nvSpPr>
              <p:cNvPr id="116" name="Freeform 12"/>
              <p:cNvSpPr/>
              <p:nvPr/>
            </p:nvSpPr>
            <p:spPr bwMode="auto">
              <a:xfrm>
                <a:off x="6141009" y="3577954"/>
                <a:ext cx="85046" cy="179338"/>
              </a:xfrm>
              <a:custGeom>
                <a:avLst/>
                <a:gdLst>
                  <a:gd name="T0" fmla="*/ 59 w 78"/>
                  <a:gd name="T1" fmla="*/ 0 h 164"/>
                  <a:gd name="T2" fmla="*/ 20 w 78"/>
                  <a:gd name="T3" fmla="*/ 0 h 164"/>
                  <a:gd name="T4" fmla="*/ 0 w 78"/>
                  <a:gd name="T5" fmla="*/ 16 h 164"/>
                  <a:gd name="T6" fmla="*/ 0 w 78"/>
                  <a:gd name="T7" fmla="*/ 16 h 164"/>
                  <a:gd name="T8" fmla="*/ 0 w 78"/>
                  <a:gd name="T9" fmla="*/ 19 h 164"/>
                  <a:gd name="T10" fmla="*/ 0 w 78"/>
                  <a:gd name="T11" fmla="*/ 74 h 164"/>
                  <a:gd name="T12" fmla="*/ 7 w 78"/>
                  <a:gd name="T13" fmla="*/ 80 h 164"/>
                  <a:gd name="T14" fmla="*/ 13 w 78"/>
                  <a:gd name="T15" fmla="*/ 74 h 164"/>
                  <a:gd name="T16" fmla="*/ 13 w 78"/>
                  <a:gd name="T17" fmla="*/ 26 h 164"/>
                  <a:gd name="T18" fmla="*/ 19 w 78"/>
                  <a:gd name="T19" fmla="*/ 26 h 164"/>
                  <a:gd name="T20" fmla="*/ 19 w 78"/>
                  <a:gd name="T21" fmla="*/ 72 h 164"/>
                  <a:gd name="T22" fmla="*/ 19 w 78"/>
                  <a:gd name="T23" fmla="*/ 73 h 164"/>
                  <a:gd name="T24" fmla="*/ 19 w 78"/>
                  <a:gd name="T25" fmla="*/ 154 h 164"/>
                  <a:gd name="T26" fmla="*/ 28 w 78"/>
                  <a:gd name="T27" fmla="*/ 164 h 164"/>
                  <a:gd name="T28" fmla="*/ 37 w 78"/>
                  <a:gd name="T29" fmla="*/ 154 h 164"/>
                  <a:gd name="T30" fmla="*/ 37 w 78"/>
                  <a:gd name="T31" fmla="*/ 83 h 164"/>
                  <a:gd name="T32" fmla="*/ 41 w 78"/>
                  <a:gd name="T33" fmla="*/ 83 h 164"/>
                  <a:gd name="T34" fmla="*/ 41 w 78"/>
                  <a:gd name="T35" fmla="*/ 154 h 164"/>
                  <a:gd name="T36" fmla="*/ 50 w 78"/>
                  <a:gd name="T37" fmla="*/ 164 h 164"/>
                  <a:gd name="T38" fmla="*/ 59 w 78"/>
                  <a:gd name="T39" fmla="*/ 154 h 164"/>
                  <a:gd name="T40" fmla="*/ 59 w 78"/>
                  <a:gd name="T41" fmla="*/ 72 h 164"/>
                  <a:gd name="T42" fmla="*/ 59 w 78"/>
                  <a:gd name="T43" fmla="*/ 71 h 164"/>
                  <a:gd name="T44" fmla="*/ 59 w 78"/>
                  <a:gd name="T45" fmla="*/ 26 h 164"/>
                  <a:gd name="T46" fmla="*/ 64 w 78"/>
                  <a:gd name="T47" fmla="*/ 26 h 164"/>
                  <a:gd name="T48" fmla="*/ 64 w 78"/>
                  <a:gd name="T49" fmla="*/ 74 h 164"/>
                  <a:gd name="T50" fmla="*/ 71 w 78"/>
                  <a:gd name="T51" fmla="*/ 80 h 164"/>
                  <a:gd name="T52" fmla="*/ 78 w 78"/>
                  <a:gd name="T53" fmla="*/ 74 h 164"/>
                  <a:gd name="T54" fmla="*/ 78 w 78"/>
                  <a:gd name="T55" fmla="*/ 19 h 164"/>
                  <a:gd name="T56" fmla="*/ 78 w 78"/>
                  <a:gd name="T57" fmla="*/ 16 h 164"/>
                  <a:gd name="T58" fmla="*/ 78 w 78"/>
                  <a:gd name="T59" fmla="*/ 15 h 164"/>
                  <a:gd name="T60" fmla="*/ 59 w 78"/>
                  <a:gd name="T6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8" h="164">
                    <a:moveTo>
                      <a:pt x="59" y="0"/>
                    </a:moveTo>
                    <a:cubicBezTo>
                      <a:pt x="20" y="0"/>
                      <a:pt x="20" y="0"/>
                      <a:pt x="20" y="0"/>
                    </a:cubicBezTo>
                    <a:cubicBezTo>
                      <a:pt x="6" y="0"/>
                      <a:pt x="0" y="12"/>
                      <a:pt x="0" y="16"/>
                    </a:cubicBezTo>
                    <a:cubicBezTo>
                      <a:pt x="0" y="16"/>
                      <a:pt x="0" y="16"/>
                      <a:pt x="0" y="16"/>
                    </a:cubicBezTo>
                    <a:cubicBezTo>
                      <a:pt x="0" y="19"/>
                      <a:pt x="0" y="19"/>
                      <a:pt x="0" y="19"/>
                    </a:cubicBezTo>
                    <a:cubicBezTo>
                      <a:pt x="0" y="74"/>
                      <a:pt x="0" y="74"/>
                      <a:pt x="0" y="74"/>
                    </a:cubicBezTo>
                    <a:cubicBezTo>
                      <a:pt x="0" y="77"/>
                      <a:pt x="3" y="80"/>
                      <a:pt x="7" y="80"/>
                    </a:cubicBezTo>
                    <a:cubicBezTo>
                      <a:pt x="10" y="80"/>
                      <a:pt x="13" y="77"/>
                      <a:pt x="13" y="74"/>
                    </a:cubicBezTo>
                    <a:cubicBezTo>
                      <a:pt x="13" y="26"/>
                      <a:pt x="13" y="26"/>
                      <a:pt x="13" y="26"/>
                    </a:cubicBezTo>
                    <a:cubicBezTo>
                      <a:pt x="19" y="26"/>
                      <a:pt x="19" y="26"/>
                      <a:pt x="19" y="26"/>
                    </a:cubicBezTo>
                    <a:cubicBezTo>
                      <a:pt x="19" y="72"/>
                      <a:pt x="19" y="72"/>
                      <a:pt x="19" y="72"/>
                    </a:cubicBezTo>
                    <a:cubicBezTo>
                      <a:pt x="19" y="72"/>
                      <a:pt x="19" y="73"/>
                      <a:pt x="19" y="73"/>
                    </a:cubicBezTo>
                    <a:cubicBezTo>
                      <a:pt x="19" y="154"/>
                      <a:pt x="19" y="154"/>
                      <a:pt x="19" y="154"/>
                    </a:cubicBezTo>
                    <a:cubicBezTo>
                      <a:pt x="19" y="159"/>
                      <a:pt x="23" y="164"/>
                      <a:pt x="28" y="164"/>
                    </a:cubicBezTo>
                    <a:cubicBezTo>
                      <a:pt x="33" y="164"/>
                      <a:pt x="37" y="159"/>
                      <a:pt x="37" y="154"/>
                    </a:cubicBezTo>
                    <a:cubicBezTo>
                      <a:pt x="37" y="83"/>
                      <a:pt x="37" y="83"/>
                      <a:pt x="37" y="83"/>
                    </a:cubicBezTo>
                    <a:cubicBezTo>
                      <a:pt x="41" y="83"/>
                      <a:pt x="41" y="83"/>
                      <a:pt x="41" y="83"/>
                    </a:cubicBezTo>
                    <a:cubicBezTo>
                      <a:pt x="41" y="154"/>
                      <a:pt x="41" y="154"/>
                      <a:pt x="41" y="154"/>
                    </a:cubicBezTo>
                    <a:cubicBezTo>
                      <a:pt x="41" y="159"/>
                      <a:pt x="45" y="164"/>
                      <a:pt x="50" y="164"/>
                    </a:cubicBezTo>
                    <a:cubicBezTo>
                      <a:pt x="55" y="164"/>
                      <a:pt x="59" y="159"/>
                      <a:pt x="59" y="154"/>
                    </a:cubicBezTo>
                    <a:cubicBezTo>
                      <a:pt x="59" y="72"/>
                      <a:pt x="59" y="72"/>
                      <a:pt x="59" y="72"/>
                    </a:cubicBezTo>
                    <a:cubicBezTo>
                      <a:pt x="59" y="71"/>
                      <a:pt x="59" y="71"/>
                      <a:pt x="59" y="71"/>
                    </a:cubicBezTo>
                    <a:cubicBezTo>
                      <a:pt x="59" y="26"/>
                      <a:pt x="59" y="26"/>
                      <a:pt x="59" y="26"/>
                    </a:cubicBezTo>
                    <a:cubicBezTo>
                      <a:pt x="64" y="26"/>
                      <a:pt x="64" y="26"/>
                      <a:pt x="64" y="26"/>
                    </a:cubicBezTo>
                    <a:cubicBezTo>
                      <a:pt x="64" y="74"/>
                      <a:pt x="64" y="74"/>
                      <a:pt x="64" y="74"/>
                    </a:cubicBezTo>
                    <a:cubicBezTo>
                      <a:pt x="64" y="77"/>
                      <a:pt x="67" y="80"/>
                      <a:pt x="71" y="80"/>
                    </a:cubicBezTo>
                    <a:cubicBezTo>
                      <a:pt x="75" y="80"/>
                      <a:pt x="78" y="77"/>
                      <a:pt x="78" y="74"/>
                    </a:cubicBezTo>
                    <a:cubicBezTo>
                      <a:pt x="78" y="19"/>
                      <a:pt x="78" y="19"/>
                      <a:pt x="78" y="19"/>
                    </a:cubicBezTo>
                    <a:cubicBezTo>
                      <a:pt x="78" y="16"/>
                      <a:pt x="78" y="16"/>
                      <a:pt x="78" y="16"/>
                    </a:cubicBezTo>
                    <a:cubicBezTo>
                      <a:pt x="78" y="15"/>
                      <a:pt x="78" y="15"/>
                      <a:pt x="78" y="15"/>
                    </a:cubicBezTo>
                    <a:cubicBezTo>
                      <a:pt x="78" y="10"/>
                      <a:pt x="72" y="0"/>
                      <a:pt x="59" y="0"/>
                    </a:cubicBezTo>
                    <a:close/>
                  </a:path>
                </a:pathLst>
              </a:custGeom>
              <a:solidFill>
                <a:schemeClr val="accent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sp>
            <p:nvSpPr>
              <p:cNvPr id="117" name="Oval 13"/>
              <p:cNvSpPr>
                <a:spLocks noChangeArrowheads="1"/>
              </p:cNvSpPr>
              <p:nvPr/>
            </p:nvSpPr>
            <p:spPr bwMode="auto">
              <a:xfrm>
                <a:off x="6166893" y="3540977"/>
                <a:ext cx="33741" cy="33741"/>
              </a:xfrm>
              <a:prstGeom prst="ellipse">
                <a:avLst/>
              </a:prstGeom>
              <a:solidFill>
                <a:schemeClr val="accent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grpSp>
        <p:grpSp>
          <p:nvGrpSpPr>
            <p:cNvPr id="13" name="Group 299"/>
            <p:cNvGrpSpPr/>
            <p:nvPr/>
          </p:nvGrpSpPr>
          <p:grpSpPr>
            <a:xfrm>
              <a:off x="571472" y="3000378"/>
              <a:ext cx="102544" cy="260820"/>
              <a:chOff x="6141009" y="3540977"/>
              <a:chExt cx="85046" cy="216315"/>
            </a:xfrm>
            <a:solidFill>
              <a:schemeClr val="accent3"/>
            </a:solidFill>
          </p:grpSpPr>
          <p:sp>
            <p:nvSpPr>
              <p:cNvPr id="122" name="Freeform 12"/>
              <p:cNvSpPr/>
              <p:nvPr/>
            </p:nvSpPr>
            <p:spPr bwMode="auto">
              <a:xfrm>
                <a:off x="6141009" y="3577954"/>
                <a:ext cx="85046" cy="179338"/>
              </a:xfrm>
              <a:custGeom>
                <a:avLst/>
                <a:gdLst>
                  <a:gd name="T0" fmla="*/ 59 w 78"/>
                  <a:gd name="T1" fmla="*/ 0 h 164"/>
                  <a:gd name="T2" fmla="*/ 20 w 78"/>
                  <a:gd name="T3" fmla="*/ 0 h 164"/>
                  <a:gd name="T4" fmla="*/ 0 w 78"/>
                  <a:gd name="T5" fmla="*/ 16 h 164"/>
                  <a:gd name="T6" fmla="*/ 0 w 78"/>
                  <a:gd name="T7" fmla="*/ 16 h 164"/>
                  <a:gd name="T8" fmla="*/ 0 w 78"/>
                  <a:gd name="T9" fmla="*/ 19 h 164"/>
                  <a:gd name="T10" fmla="*/ 0 w 78"/>
                  <a:gd name="T11" fmla="*/ 74 h 164"/>
                  <a:gd name="T12" fmla="*/ 7 w 78"/>
                  <a:gd name="T13" fmla="*/ 80 h 164"/>
                  <a:gd name="T14" fmla="*/ 13 w 78"/>
                  <a:gd name="T15" fmla="*/ 74 h 164"/>
                  <a:gd name="T16" fmla="*/ 13 w 78"/>
                  <a:gd name="T17" fmla="*/ 26 h 164"/>
                  <a:gd name="T18" fmla="*/ 19 w 78"/>
                  <a:gd name="T19" fmla="*/ 26 h 164"/>
                  <a:gd name="T20" fmla="*/ 19 w 78"/>
                  <a:gd name="T21" fmla="*/ 72 h 164"/>
                  <a:gd name="T22" fmla="*/ 19 w 78"/>
                  <a:gd name="T23" fmla="*/ 73 h 164"/>
                  <a:gd name="T24" fmla="*/ 19 w 78"/>
                  <a:gd name="T25" fmla="*/ 154 h 164"/>
                  <a:gd name="T26" fmla="*/ 28 w 78"/>
                  <a:gd name="T27" fmla="*/ 164 h 164"/>
                  <a:gd name="T28" fmla="*/ 37 w 78"/>
                  <a:gd name="T29" fmla="*/ 154 h 164"/>
                  <a:gd name="T30" fmla="*/ 37 w 78"/>
                  <a:gd name="T31" fmla="*/ 83 h 164"/>
                  <a:gd name="T32" fmla="*/ 41 w 78"/>
                  <a:gd name="T33" fmla="*/ 83 h 164"/>
                  <a:gd name="T34" fmla="*/ 41 w 78"/>
                  <a:gd name="T35" fmla="*/ 154 h 164"/>
                  <a:gd name="T36" fmla="*/ 50 w 78"/>
                  <a:gd name="T37" fmla="*/ 164 h 164"/>
                  <a:gd name="T38" fmla="*/ 59 w 78"/>
                  <a:gd name="T39" fmla="*/ 154 h 164"/>
                  <a:gd name="T40" fmla="*/ 59 w 78"/>
                  <a:gd name="T41" fmla="*/ 72 h 164"/>
                  <a:gd name="T42" fmla="*/ 59 w 78"/>
                  <a:gd name="T43" fmla="*/ 71 h 164"/>
                  <a:gd name="T44" fmla="*/ 59 w 78"/>
                  <a:gd name="T45" fmla="*/ 26 h 164"/>
                  <a:gd name="T46" fmla="*/ 64 w 78"/>
                  <a:gd name="T47" fmla="*/ 26 h 164"/>
                  <a:gd name="T48" fmla="*/ 64 w 78"/>
                  <a:gd name="T49" fmla="*/ 74 h 164"/>
                  <a:gd name="T50" fmla="*/ 71 w 78"/>
                  <a:gd name="T51" fmla="*/ 80 h 164"/>
                  <a:gd name="T52" fmla="*/ 78 w 78"/>
                  <a:gd name="T53" fmla="*/ 74 h 164"/>
                  <a:gd name="T54" fmla="*/ 78 w 78"/>
                  <a:gd name="T55" fmla="*/ 19 h 164"/>
                  <a:gd name="T56" fmla="*/ 78 w 78"/>
                  <a:gd name="T57" fmla="*/ 16 h 164"/>
                  <a:gd name="T58" fmla="*/ 78 w 78"/>
                  <a:gd name="T59" fmla="*/ 15 h 164"/>
                  <a:gd name="T60" fmla="*/ 59 w 78"/>
                  <a:gd name="T6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8" h="164">
                    <a:moveTo>
                      <a:pt x="59" y="0"/>
                    </a:moveTo>
                    <a:cubicBezTo>
                      <a:pt x="20" y="0"/>
                      <a:pt x="20" y="0"/>
                      <a:pt x="20" y="0"/>
                    </a:cubicBezTo>
                    <a:cubicBezTo>
                      <a:pt x="6" y="0"/>
                      <a:pt x="0" y="12"/>
                      <a:pt x="0" y="16"/>
                    </a:cubicBezTo>
                    <a:cubicBezTo>
                      <a:pt x="0" y="16"/>
                      <a:pt x="0" y="16"/>
                      <a:pt x="0" y="16"/>
                    </a:cubicBezTo>
                    <a:cubicBezTo>
                      <a:pt x="0" y="19"/>
                      <a:pt x="0" y="19"/>
                      <a:pt x="0" y="19"/>
                    </a:cubicBezTo>
                    <a:cubicBezTo>
                      <a:pt x="0" y="74"/>
                      <a:pt x="0" y="74"/>
                      <a:pt x="0" y="74"/>
                    </a:cubicBezTo>
                    <a:cubicBezTo>
                      <a:pt x="0" y="77"/>
                      <a:pt x="3" y="80"/>
                      <a:pt x="7" y="80"/>
                    </a:cubicBezTo>
                    <a:cubicBezTo>
                      <a:pt x="10" y="80"/>
                      <a:pt x="13" y="77"/>
                      <a:pt x="13" y="74"/>
                    </a:cubicBezTo>
                    <a:cubicBezTo>
                      <a:pt x="13" y="26"/>
                      <a:pt x="13" y="26"/>
                      <a:pt x="13" y="26"/>
                    </a:cubicBezTo>
                    <a:cubicBezTo>
                      <a:pt x="19" y="26"/>
                      <a:pt x="19" y="26"/>
                      <a:pt x="19" y="26"/>
                    </a:cubicBezTo>
                    <a:cubicBezTo>
                      <a:pt x="19" y="72"/>
                      <a:pt x="19" y="72"/>
                      <a:pt x="19" y="72"/>
                    </a:cubicBezTo>
                    <a:cubicBezTo>
                      <a:pt x="19" y="72"/>
                      <a:pt x="19" y="73"/>
                      <a:pt x="19" y="73"/>
                    </a:cubicBezTo>
                    <a:cubicBezTo>
                      <a:pt x="19" y="154"/>
                      <a:pt x="19" y="154"/>
                      <a:pt x="19" y="154"/>
                    </a:cubicBezTo>
                    <a:cubicBezTo>
                      <a:pt x="19" y="159"/>
                      <a:pt x="23" y="164"/>
                      <a:pt x="28" y="164"/>
                    </a:cubicBezTo>
                    <a:cubicBezTo>
                      <a:pt x="33" y="164"/>
                      <a:pt x="37" y="159"/>
                      <a:pt x="37" y="154"/>
                    </a:cubicBezTo>
                    <a:cubicBezTo>
                      <a:pt x="37" y="83"/>
                      <a:pt x="37" y="83"/>
                      <a:pt x="37" y="83"/>
                    </a:cubicBezTo>
                    <a:cubicBezTo>
                      <a:pt x="41" y="83"/>
                      <a:pt x="41" y="83"/>
                      <a:pt x="41" y="83"/>
                    </a:cubicBezTo>
                    <a:cubicBezTo>
                      <a:pt x="41" y="154"/>
                      <a:pt x="41" y="154"/>
                      <a:pt x="41" y="154"/>
                    </a:cubicBezTo>
                    <a:cubicBezTo>
                      <a:pt x="41" y="159"/>
                      <a:pt x="45" y="164"/>
                      <a:pt x="50" y="164"/>
                    </a:cubicBezTo>
                    <a:cubicBezTo>
                      <a:pt x="55" y="164"/>
                      <a:pt x="59" y="159"/>
                      <a:pt x="59" y="154"/>
                    </a:cubicBezTo>
                    <a:cubicBezTo>
                      <a:pt x="59" y="72"/>
                      <a:pt x="59" y="72"/>
                      <a:pt x="59" y="72"/>
                    </a:cubicBezTo>
                    <a:cubicBezTo>
                      <a:pt x="59" y="71"/>
                      <a:pt x="59" y="71"/>
                      <a:pt x="59" y="71"/>
                    </a:cubicBezTo>
                    <a:cubicBezTo>
                      <a:pt x="59" y="26"/>
                      <a:pt x="59" y="26"/>
                      <a:pt x="59" y="26"/>
                    </a:cubicBezTo>
                    <a:cubicBezTo>
                      <a:pt x="64" y="26"/>
                      <a:pt x="64" y="26"/>
                      <a:pt x="64" y="26"/>
                    </a:cubicBezTo>
                    <a:cubicBezTo>
                      <a:pt x="64" y="74"/>
                      <a:pt x="64" y="74"/>
                      <a:pt x="64" y="74"/>
                    </a:cubicBezTo>
                    <a:cubicBezTo>
                      <a:pt x="64" y="77"/>
                      <a:pt x="67" y="80"/>
                      <a:pt x="71" y="80"/>
                    </a:cubicBezTo>
                    <a:cubicBezTo>
                      <a:pt x="75" y="80"/>
                      <a:pt x="78" y="77"/>
                      <a:pt x="78" y="74"/>
                    </a:cubicBezTo>
                    <a:cubicBezTo>
                      <a:pt x="78" y="19"/>
                      <a:pt x="78" y="19"/>
                      <a:pt x="78" y="19"/>
                    </a:cubicBezTo>
                    <a:cubicBezTo>
                      <a:pt x="78" y="16"/>
                      <a:pt x="78" y="16"/>
                      <a:pt x="78" y="16"/>
                    </a:cubicBezTo>
                    <a:cubicBezTo>
                      <a:pt x="78" y="15"/>
                      <a:pt x="78" y="15"/>
                      <a:pt x="78" y="15"/>
                    </a:cubicBezTo>
                    <a:cubicBezTo>
                      <a:pt x="78" y="10"/>
                      <a:pt x="72" y="0"/>
                      <a:pt x="59" y="0"/>
                    </a:cubicBezTo>
                    <a:close/>
                  </a:path>
                </a:pathLst>
              </a:custGeom>
              <a:solidFill>
                <a:schemeClr val="accent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sp>
            <p:nvSpPr>
              <p:cNvPr id="123" name="Oval 13"/>
              <p:cNvSpPr>
                <a:spLocks noChangeArrowheads="1"/>
              </p:cNvSpPr>
              <p:nvPr/>
            </p:nvSpPr>
            <p:spPr bwMode="auto">
              <a:xfrm>
                <a:off x="6166893" y="3540977"/>
                <a:ext cx="33741" cy="33741"/>
              </a:xfrm>
              <a:prstGeom prst="ellipse">
                <a:avLst/>
              </a:prstGeom>
              <a:solidFill>
                <a:schemeClr val="accent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grpSp>
        <p:grpSp>
          <p:nvGrpSpPr>
            <p:cNvPr id="25" name="Group 299"/>
            <p:cNvGrpSpPr/>
            <p:nvPr/>
          </p:nvGrpSpPr>
          <p:grpSpPr>
            <a:xfrm>
              <a:off x="714348" y="3000378"/>
              <a:ext cx="102544" cy="260820"/>
              <a:chOff x="6141009" y="3540977"/>
              <a:chExt cx="85046" cy="216315"/>
            </a:xfrm>
            <a:solidFill>
              <a:schemeClr val="accent3"/>
            </a:solidFill>
          </p:grpSpPr>
          <p:sp>
            <p:nvSpPr>
              <p:cNvPr id="125" name="Freeform 12"/>
              <p:cNvSpPr/>
              <p:nvPr/>
            </p:nvSpPr>
            <p:spPr bwMode="auto">
              <a:xfrm>
                <a:off x="6141009" y="3577954"/>
                <a:ext cx="85046" cy="179338"/>
              </a:xfrm>
              <a:custGeom>
                <a:avLst/>
                <a:gdLst>
                  <a:gd name="T0" fmla="*/ 59 w 78"/>
                  <a:gd name="T1" fmla="*/ 0 h 164"/>
                  <a:gd name="T2" fmla="*/ 20 w 78"/>
                  <a:gd name="T3" fmla="*/ 0 h 164"/>
                  <a:gd name="T4" fmla="*/ 0 w 78"/>
                  <a:gd name="T5" fmla="*/ 16 h 164"/>
                  <a:gd name="T6" fmla="*/ 0 w 78"/>
                  <a:gd name="T7" fmla="*/ 16 h 164"/>
                  <a:gd name="T8" fmla="*/ 0 w 78"/>
                  <a:gd name="T9" fmla="*/ 19 h 164"/>
                  <a:gd name="T10" fmla="*/ 0 w 78"/>
                  <a:gd name="T11" fmla="*/ 74 h 164"/>
                  <a:gd name="T12" fmla="*/ 7 w 78"/>
                  <a:gd name="T13" fmla="*/ 80 h 164"/>
                  <a:gd name="T14" fmla="*/ 13 w 78"/>
                  <a:gd name="T15" fmla="*/ 74 h 164"/>
                  <a:gd name="T16" fmla="*/ 13 w 78"/>
                  <a:gd name="T17" fmla="*/ 26 h 164"/>
                  <a:gd name="T18" fmla="*/ 19 w 78"/>
                  <a:gd name="T19" fmla="*/ 26 h 164"/>
                  <a:gd name="T20" fmla="*/ 19 w 78"/>
                  <a:gd name="T21" fmla="*/ 72 h 164"/>
                  <a:gd name="T22" fmla="*/ 19 w 78"/>
                  <a:gd name="T23" fmla="*/ 73 h 164"/>
                  <a:gd name="T24" fmla="*/ 19 w 78"/>
                  <a:gd name="T25" fmla="*/ 154 h 164"/>
                  <a:gd name="T26" fmla="*/ 28 w 78"/>
                  <a:gd name="T27" fmla="*/ 164 h 164"/>
                  <a:gd name="T28" fmla="*/ 37 w 78"/>
                  <a:gd name="T29" fmla="*/ 154 h 164"/>
                  <a:gd name="T30" fmla="*/ 37 w 78"/>
                  <a:gd name="T31" fmla="*/ 83 h 164"/>
                  <a:gd name="T32" fmla="*/ 41 w 78"/>
                  <a:gd name="T33" fmla="*/ 83 h 164"/>
                  <a:gd name="T34" fmla="*/ 41 w 78"/>
                  <a:gd name="T35" fmla="*/ 154 h 164"/>
                  <a:gd name="T36" fmla="*/ 50 w 78"/>
                  <a:gd name="T37" fmla="*/ 164 h 164"/>
                  <a:gd name="T38" fmla="*/ 59 w 78"/>
                  <a:gd name="T39" fmla="*/ 154 h 164"/>
                  <a:gd name="T40" fmla="*/ 59 w 78"/>
                  <a:gd name="T41" fmla="*/ 72 h 164"/>
                  <a:gd name="T42" fmla="*/ 59 w 78"/>
                  <a:gd name="T43" fmla="*/ 71 h 164"/>
                  <a:gd name="T44" fmla="*/ 59 w 78"/>
                  <a:gd name="T45" fmla="*/ 26 h 164"/>
                  <a:gd name="T46" fmla="*/ 64 w 78"/>
                  <a:gd name="T47" fmla="*/ 26 h 164"/>
                  <a:gd name="T48" fmla="*/ 64 w 78"/>
                  <a:gd name="T49" fmla="*/ 74 h 164"/>
                  <a:gd name="T50" fmla="*/ 71 w 78"/>
                  <a:gd name="T51" fmla="*/ 80 h 164"/>
                  <a:gd name="T52" fmla="*/ 78 w 78"/>
                  <a:gd name="T53" fmla="*/ 74 h 164"/>
                  <a:gd name="T54" fmla="*/ 78 w 78"/>
                  <a:gd name="T55" fmla="*/ 19 h 164"/>
                  <a:gd name="T56" fmla="*/ 78 w 78"/>
                  <a:gd name="T57" fmla="*/ 16 h 164"/>
                  <a:gd name="T58" fmla="*/ 78 w 78"/>
                  <a:gd name="T59" fmla="*/ 15 h 164"/>
                  <a:gd name="T60" fmla="*/ 59 w 78"/>
                  <a:gd name="T6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8" h="164">
                    <a:moveTo>
                      <a:pt x="59" y="0"/>
                    </a:moveTo>
                    <a:cubicBezTo>
                      <a:pt x="20" y="0"/>
                      <a:pt x="20" y="0"/>
                      <a:pt x="20" y="0"/>
                    </a:cubicBezTo>
                    <a:cubicBezTo>
                      <a:pt x="6" y="0"/>
                      <a:pt x="0" y="12"/>
                      <a:pt x="0" y="16"/>
                    </a:cubicBezTo>
                    <a:cubicBezTo>
                      <a:pt x="0" y="16"/>
                      <a:pt x="0" y="16"/>
                      <a:pt x="0" y="16"/>
                    </a:cubicBezTo>
                    <a:cubicBezTo>
                      <a:pt x="0" y="19"/>
                      <a:pt x="0" y="19"/>
                      <a:pt x="0" y="19"/>
                    </a:cubicBezTo>
                    <a:cubicBezTo>
                      <a:pt x="0" y="74"/>
                      <a:pt x="0" y="74"/>
                      <a:pt x="0" y="74"/>
                    </a:cubicBezTo>
                    <a:cubicBezTo>
                      <a:pt x="0" y="77"/>
                      <a:pt x="3" y="80"/>
                      <a:pt x="7" y="80"/>
                    </a:cubicBezTo>
                    <a:cubicBezTo>
                      <a:pt x="10" y="80"/>
                      <a:pt x="13" y="77"/>
                      <a:pt x="13" y="74"/>
                    </a:cubicBezTo>
                    <a:cubicBezTo>
                      <a:pt x="13" y="26"/>
                      <a:pt x="13" y="26"/>
                      <a:pt x="13" y="26"/>
                    </a:cubicBezTo>
                    <a:cubicBezTo>
                      <a:pt x="19" y="26"/>
                      <a:pt x="19" y="26"/>
                      <a:pt x="19" y="26"/>
                    </a:cubicBezTo>
                    <a:cubicBezTo>
                      <a:pt x="19" y="72"/>
                      <a:pt x="19" y="72"/>
                      <a:pt x="19" y="72"/>
                    </a:cubicBezTo>
                    <a:cubicBezTo>
                      <a:pt x="19" y="72"/>
                      <a:pt x="19" y="73"/>
                      <a:pt x="19" y="73"/>
                    </a:cubicBezTo>
                    <a:cubicBezTo>
                      <a:pt x="19" y="154"/>
                      <a:pt x="19" y="154"/>
                      <a:pt x="19" y="154"/>
                    </a:cubicBezTo>
                    <a:cubicBezTo>
                      <a:pt x="19" y="159"/>
                      <a:pt x="23" y="164"/>
                      <a:pt x="28" y="164"/>
                    </a:cubicBezTo>
                    <a:cubicBezTo>
                      <a:pt x="33" y="164"/>
                      <a:pt x="37" y="159"/>
                      <a:pt x="37" y="154"/>
                    </a:cubicBezTo>
                    <a:cubicBezTo>
                      <a:pt x="37" y="83"/>
                      <a:pt x="37" y="83"/>
                      <a:pt x="37" y="83"/>
                    </a:cubicBezTo>
                    <a:cubicBezTo>
                      <a:pt x="41" y="83"/>
                      <a:pt x="41" y="83"/>
                      <a:pt x="41" y="83"/>
                    </a:cubicBezTo>
                    <a:cubicBezTo>
                      <a:pt x="41" y="154"/>
                      <a:pt x="41" y="154"/>
                      <a:pt x="41" y="154"/>
                    </a:cubicBezTo>
                    <a:cubicBezTo>
                      <a:pt x="41" y="159"/>
                      <a:pt x="45" y="164"/>
                      <a:pt x="50" y="164"/>
                    </a:cubicBezTo>
                    <a:cubicBezTo>
                      <a:pt x="55" y="164"/>
                      <a:pt x="59" y="159"/>
                      <a:pt x="59" y="154"/>
                    </a:cubicBezTo>
                    <a:cubicBezTo>
                      <a:pt x="59" y="72"/>
                      <a:pt x="59" y="72"/>
                      <a:pt x="59" y="72"/>
                    </a:cubicBezTo>
                    <a:cubicBezTo>
                      <a:pt x="59" y="71"/>
                      <a:pt x="59" y="71"/>
                      <a:pt x="59" y="71"/>
                    </a:cubicBezTo>
                    <a:cubicBezTo>
                      <a:pt x="59" y="26"/>
                      <a:pt x="59" y="26"/>
                      <a:pt x="59" y="26"/>
                    </a:cubicBezTo>
                    <a:cubicBezTo>
                      <a:pt x="64" y="26"/>
                      <a:pt x="64" y="26"/>
                      <a:pt x="64" y="26"/>
                    </a:cubicBezTo>
                    <a:cubicBezTo>
                      <a:pt x="64" y="74"/>
                      <a:pt x="64" y="74"/>
                      <a:pt x="64" y="74"/>
                    </a:cubicBezTo>
                    <a:cubicBezTo>
                      <a:pt x="64" y="77"/>
                      <a:pt x="67" y="80"/>
                      <a:pt x="71" y="80"/>
                    </a:cubicBezTo>
                    <a:cubicBezTo>
                      <a:pt x="75" y="80"/>
                      <a:pt x="78" y="77"/>
                      <a:pt x="78" y="74"/>
                    </a:cubicBezTo>
                    <a:cubicBezTo>
                      <a:pt x="78" y="19"/>
                      <a:pt x="78" y="19"/>
                      <a:pt x="78" y="19"/>
                    </a:cubicBezTo>
                    <a:cubicBezTo>
                      <a:pt x="78" y="16"/>
                      <a:pt x="78" y="16"/>
                      <a:pt x="78" y="16"/>
                    </a:cubicBezTo>
                    <a:cubicBezTo>
                      <a:pt x="78" y="15"/>
                      <a:pt x="78" y="15"/>
                      <a:pt x="78" y="15"/>
                    </a:cubicBezTo>
                    <a:cubicBezTo>
                      <a:pt x="78" y="10"/>
                      <a:pt x="72" y="0"/>
                      <a:pt x="59" y="0"/>
                    </a:cubicBezTo>
                    <a:close/>
                  </a:path>
                </a:pathLst>
              </a:custGeom>
              <a:solidFill>
                <a:schemeClr val="accent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sp>
            <p:nvSpPr>
              <p:cNvPr id="126" name="Oval 13"/>
              <p:cNvSpPr>
                <a:spLocks noChangeArrowheads="1"/>
              </p:cNvSpPr>
              <p:nvPr/>
            </p:nvSpPr>
            <p:spPr bwMode="auto">
              <a:xfrm>
                <a:off x="6166893" y="3540977"/>
                <a:ext cx="33741" cy="33741"/>
              </a:xfrm>
              <a:prstGeom prst="ellipse">
                <a:avLst/>
              </a:prstGeom>
              <a:solidFill>
                <a:schemeClr val="accent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grpSp>
        <p:grpSp>
          <p:nvGrpSpPr>
            <p:cNvPr id="28" name="Group 299"/>
            <p:cNvGrpSpPr/>
            <p:nvPr/>
          </p:nvGrpSpPr>
          <p:grpSpPr>
            <a:xfrm>
              <a:off x="857224" y="3000378"/>
              <a:ext cx="102544" cy="260820"/>
              <a:chOff x="6141009" y="3540977"/>
              <a:chExt cx="85046" cy="216315"/>
            </a:xfrm>
            <a:solidFill>
              <a:schemeClr val="accent3"/>
            </a:solidFill>
          </p:grpSpPr>
          <p:sp>
            <p:nvSpPr>
              <p:cNvPr id="128" name="Freeform 12"/>
              <p:cNvSpPr/>
              <p:nvPr/>
            </p:nvSpPr>
            <p:spPr bwMode="auto">
              <a:xfrm>
                <a:off x="6141009" y="3577954"/>
                <a:ext cx="85046" cy="179338"/>
              </a:xfrm>
              <a:custGeom>
                <a:avLst/>
                <a:gdLst>
                  <a:gd name="T0" fmla="*/ 59 w 78"/>
                  <a:gd name="T1" fmla="*/ 0 h 164"/>
                  <a:gd name="T2" fmla="*/ 20 w 78"/>
                  <a:gd name="T3" fmla="*/ 0 h 164"/>
                  <a:gd name="T4" fmla="*/ 0 w 78"/>
                  <a:gd name="T5" fmla="*/ 16 h 164"/>
                  <a:gd name="T6" fmla="*/ 0 w 78"/>
                  <a:gd name="T7" fmla="*/ 16 h 164"/>
                  <a:gd name="T8" fmla="*/ 0 w 78"/>
                  <a:gd name="T9" fmla="*/ 19 h 164"/>
                  <a:gd name="T10" fmla="*/ 0 w 78"/>
                  <a:gd name="T11" fmla="*/ 74 h 164"/>
                  <a:gd name="T12" fmla="*/ 7 w 78"/>
                  <a:gd name="T13" fmla="*/ 80 h 164"/>
                  <a:gd name="T14" fmla="*/ 13 w 78"/>
                  <a:gd name="T15" fmla="*/ 74 h 164"/>
                  <a:gd name="T16" fmla="*/ 13 w 78"/>
                  <a:gd name="T17" fmla="*/ 26 h 164"/>
                  <a:gd name="T18" fmla="*/ 19 w 78"/>
                  <a:gd name="T19" fmla="*/ 26 h 164"/>
                  <a:gd name="T20" fmla="*/ 19 w 78"/>
                  <a:gd name="T21" fmla="*/ 72 h 164"/>
                  <a:gd name="T22" fmla="*/ 19 w 78"/>
                  <a:gd name="T23" fmla="*/ 73 h 164"/>
                  <a:gd name="T24" fmla="*/ 19 w 78"/>
                  <a:gd name="T25" fmla="*/ 154 h 164"/>
                  <a:gd name="T26" fmla="*/ 28 w 78"/>
                  <a:gd name="T27" fmla="*/ 164 h 164"/>
                  <a:gd name="T28" fmla="*/ 37 w 78"/>
                  <a:gd name="T29" fmla="*/ 154 h 164"/>
                  <a:gd name="T30" fmla="*/ 37 w 78"/>
                  <a:gd name="T31" fmla="*/ 83 h 164"/>
                  <a:gd name="T32" fmla="*/ 41 w 78"/>
                  <a:gd name="T33" fmla="*/ 83 h 164"/>
                  <a:gd name="T34" fmla="*/ 41 w 78"/>
                  <a:gd name="T35" fmla="*/ 154 h 164"/>
                  <a:gd name="T36" fmla="*/ 50 w 78"/>
                  <a:gd name="T37" fmla="*/ 164 h 164"/>
                  <a:gd name="T38" fmla="*/ 59 w 78"/>
                  <a:gd name="T39" fmla="*/ 154 h 164"/>
                  <a:gd name="T40" fmla="*/ 59 w 78"/>
                  <a:gd name="T41" fmla="*/ 72 h 164"/>
                  <a:gd name="T42" fmla="*/ 59 w 78"/>
                  <a:gd name="T43" fmla="*/ 71 h 164"/>
                  <a:gd name="T44" fmla="*/ 59 w 78"/>
                  <a:gd name="T45" fmla="*/ 26 h 164"/>
                  <a:gd name="T46" fmla="*/ 64 w 78"/>
                  <a:gd name="T47" fmla="*/ 26 h 164"/>
                  <a:gd name="T48" fmla="*/ 64 w 78"/>
                  <a:gd name="T49" fmla="*/ 74 h 164"/>
                  <a:gd name="T50" fmla="*/ 71 w 78"/>
                  <a:gd name="T51" fmla="*/ 80 h 164"/>
                  <a:gd name="T52" fmla="*/ 78 w 78"/>
                  <a:gd name="T53" fmla="*/ 74 h 164"/>
                  <a:gd name="T54" fmla="*/ 78 w 78"/>
                  <a:gd name="T55" fmla="*/ 19 h 164"/>
                  <a:gd name="T56" fmla="*/ 78 w 78"/>
                  <a:gd name="T57" fmla="*/ 16 h 164"/>
                  <a:gd name="T58" fmla="*/ 78 w 78"/>
                  <a:gd name="T59" fmla="*/ 15 h 164"/>
                  <a:gd name="T60" fmla="*/ 59 w 78"/>
                  <a:gd name="T6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8" h="164">
                    <a:moveTo>
                      <a:pt x="59" y="0"/>
                    </a:moveTo>
                    <a:cubicBezTo>
                      <a:pt x="20" y="0"/>
                      <a:pt x="20" y="0"/>
                      <a:pt x="20" y="0"/>
                    </a:cubicBezTo>
                    <a:cubicBezTo>
                      <a:pt x="6" y="0"/>
                      <a:pt x="0" y="12"/>
                      <a:pt x="0" y="16"/>
                    </a:cubicBezTo>
                    <a:cubicBezTo>
                      <a:pt x="0" y="16"/>
                      <a:pt x="0" y="16"/>
                      <a:pt x="0" y="16"/>
                    </a:cubicBezTo>
                    <a:cubicBezTo>
                      <a:pt x="0" y="19"/>
                      <a:pt x="0" y="19"/>
                      <a:pt x="0" y="19"/>
                    </a:cubicBezTo>
                    <a:cubicBezTo>
                      <a:pt x="0" y="74"/>
                      <a:pt x="0" y="74"/>
                      <a:pt x="0" y="74"/>
                    </a:cubicBezTo>
                    <a:cubicBezTo>
                      <a:pt x="0" y="77"/>
                      <a:pt x="3" y="80"/>
                      <a:pt x="7" y="80"/>
                    </a:cubicBezTo>
                    <a:cubicBezTo>
                      <a:pt x="10" y="80"/>
                      <a:pt x="13" y="77"/>
                      <a:pt x="13" y="74"/>
                    </a:cubicBezTo>
                    <a:cubicBezTo>
                      <a:pt x="13" y="26"/>
                      <a:pt x="13" y="26"/>
                      <a:pt x="13" y="26"/>
                    </a:cubicBezTo>
                    <a:cubicBezTo>
                      <a:pt x="19" y="26"/>
                      <a:pt x="19" y="26"/>
                      <a:pt x="19" y="26"/>
                    </a:cubicBezTo>
                    <a:cubicBezTo>
                      <a:pt x="19" y="72"/>
                      <a:pt x="19" y="72"/>
                      <a:pt x="19" y="72"/>
                    </a:cubicBezTo>
                    <a:cubicBezTo>
                      <a:pt x="19" y="72"/>
                      <a:pt x="19" y="73"/>
                      <a:pt x="19" y="73"/>
                    </a:cubicBezTo>
                    <a:cubicBezTo>
                      <a:pt x="19" y="154"/>
                      <a:pt x="19" y="154"/>
                      <a:pt x="19" y="154"/>
                    </a:cubicBezTo>
                    <a:cubicBezTo>
                      <a:pt x="19" y="159"/>
                      <a:pt x="23" y="164"/>
                      <a:pt x="28" y="164"/>
                    </a:cubicBezTo>
                    <a:cubicBezTo>
                      <a:pt x="33" y="164"/>
                      <a:pt x="37" y="159"/>
                      <a:pt x="37" y="154"/>
                    </a:cubicBezTo>
                    <a:cubicBezTo>
                      <a:pt x="37" y="83"/>
                      <a:pt x="37" y="83"/>
                      <a:pt x="37" y="83"/>
                    </a:cubicBezTo>
                    <a:cubicBezTo>
                      <a:pt x="41" y="83"/>
                      <a:pt x="41" y="83"/>
                      <a:pt x="41" y="83"/>
                    </a:cubicBezTo>
                    <a:cubicBezTo>
                      <a:pt x="41" y="154"/>
                      <a:pt x="41" y="154"/>
                      <a:pt x="41" y="154"/>
                    </a:cubicBezTo>
                    <a:cubicBezTo>
                      <a:pt x="41" y="159"/>
                      <a:pt x="45" y="164"/>
                      <a:pt x="50" y="164"/>
                    </a:cubicBezTo>
                    <a:cubicBezTo>
                      <a:pt x="55" y="164"/>
                      <a:pt x="59" y="159"/>
                      <a:pt x="59" y="154"/>
                    </a:cubicBezTo>
                    <a:cubicBezTo>
                      <a:pt x="59" y="72"/>
                      <a:pt x="59" y="72"/>
                      <a:pt x="59" y="72"/>
                    </a:cubicBezTo>
                    <a:cubicBezTo>
                      <a:pt x="59" y="71"/>
                      <a:pt x="59" y="71"/>
                      <a:pt x="59" y="71"/>
                    </a:cubicBezTo>
                    <a:cubicBezTo>
                      <a:pt x="59" y="26"/>
                      <a:pt x="59" y="26"/>
                      <a:pt x="59" y="26"/>
                    </a:cubicBezTo>
                    <a:cubicBezTo>
                      <a:pt x="64" y="26"/>
                      <a:pt x="64" y="26"/>
                      <a:pt x="64" y="26"/>
                    </a:cubicBezTo>
                    <a:cubicBezTo>
                      <a:pt x="64" y="74"/>
                      <a:pt x="64" y="74"/>
                      <a:pt x="64" y="74"/>
                    </a:cubicBezTo>
                    <a:cubicBezTo>
                      <a:pt x="64" y="77"/>
                      <a:pt x="67" y="80"/>
                      <a:pt x="71" y="80"/>
                    </a:cubicBezTo>
                    <a:cubicBezTo>
                      <a:pt x="75" y="80"/>
                      <a:pt x="78" y="77"/>
                      <a:pt x="78" y="74"/>
                    </a:cubicBezTo>
                    <a:cubicBezTo>
                      <a:pt x="78" y="19"/>
                      <a:pt x="78" y="19"/>
                      <a:pt x="78" y="19"/>
                    </a:cubicBezTo>
                    <a:cubicBezTo>
                      <a:pt x="78" y="16"/>
                      <a:pt x="78" y="16"/>
                      <a:pt x="78" y="16"/>
                    </a:cubicBezTo>
                    <a:cubicBezTo>
                      <a:pt x="78" y="15"/>
                      <a:pt x="78" y="15"/>
                      <a:pt x="78" y="15"/>
                    </a:cubicBezTo>
                    <a:cubicBezTo>
                      <a:pt x="78" y="10"/>
                      <a:pt x="72" y="0"/>
                      <a:pt x="59" y="0"/>
                    </a:cubicBezTo>
                    <a:close/>
                  </a:path>
                </a:pathLst>
              </a:custGeom>
              <a:solidFill>
                <a:schemeClr val="accent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sp>
            <p:nvSpPr>
              <p:cNvPr id="129" name="Oval 13"/>
              <p:cNvSpPr>
                <a:spLocks noChangeArrowheads="1"/>
              </p:cNvSpPr>
              <p:nvPr/>
            </p:nvSpPr>
            <p:spPr bwMode="auto">
              <a:xfrm>
                <a:off x="6166893" y="3540977"/>
                <a:ext cx="33741" cy="33741"/>
              </a:xfrm>
              <a:prstGeom prst="ellipse">
                <a:avLst/>
              </a:prstGeom>
              <a:solidFill>
                <a:schemeClr val="accent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grpSp>
        <p:grpSp>
          <p:nvGrpSpPr>
            <p:cNvPr id="31" name="Group 299"/>
            <p:cNvGrpSpPr/>
            <p:nvPr/>
          </p:nvGrpSpPr>
          <p:grpSpPr>
            <a:xfrm>
              <a:off x="1000100" y="3000378"/>
              <a:ext cx="102544" cy="260820"/>
              <a:chOff x="6141009" y="3540977"/>
              <a:chExt cx="85046" cy="216315"/>
            </a:xfrm>
            <a:solidFill>
              <a:schemeClr val="bg1">
                <a:lumMod val="85000"/>
              </a:schemeClr>
            </a:solidFill>
          </p:grpSpPr>
          <p:sp>
            <p:nvSpPr>
              <p:cNvPr id="131" name="Freeform 12"/>
              <p:cNvSpPr/>
              <p:nvPr/>
            </p:nvSpPr>
            <p:spPr bwMode="auto">
              <a:xfrm>
                <a:off x="6141009" y="3577954"/>
                <a:ext cx="85046" cy="179338"/>
              </a:xfrm>
              <a:custGeom>
                <a:avLst/>
                <a:gdLst>
                  <a:gd name="T0" fmla="*/ 59 w 78"/>
                  <a:gd name="T1" fmla="*/ 0 h 164"/>
                  <a:gd name="T2" fmla="*/ 20 w 78"/>
                  <a:gd name="T3" fmla="*/ 0 h 164"/>
                  <a:gd name="T4" fmla="*/ 0 w 78"/>
                  <a:gd name="T5" fmla="*/ 16 h 164"/>
                  <a:gd name="T6" fmla="*/ 0 w 78"/>
                  <a:gd name="T7" fmla="*/ 16 h 164"/>
                  <a:gd name="T8" fmla="*/ 0 w 78"/>
                  <a:gd name="T9" fmla="*/ 19 h 164"/>
                  <a:gd name="T10" fmla="*/ 0 w 78"/>
                  <a:gd name="T11" fmla="*/ 74 h 164"/>
                  <a:gd name="T12" fmla="*/ 7 w 78"/>
                  <a:gd name="T13" fmla="*/ 80 h 164"/>
                  <a:gd name="T14" fmla="*/ 13 w 78"/>
                  <a:gd name="T15" fmla="*/ 74 h 164"/>
                  <a:gd name="T16" fmla="*/ 13 w 78"/>
                  <a:gd name="T17" fmla="*/ 26 h 164"/>
                  <a:gd name="T18" fmla="*/ 19 w 78"/>
                  <a:gd name="T19" fmla="*/ 26 h 164"/>
                  <a:gd name="T20" fmla="*/ 19 w 78"/>
                  <a:gd name="T21" fmla="*/ 72 h 164"/>
                  <a:gd name="T22" fmla="*/ 19 w 78"/>
                  <a:gd name="T23" fmla="*/ 73 h 164"/>
                  <a:gd name="T24" fmla="*/ 19 w 78"/>
                  <a:gd name="T25" fmla="*/ 154 h 164"/>
                  <a:gd name="T26" fmla="*/ 28 w 78"/>
                  <a:gd name="T27" fmla="*/ 164 h 164"/>
                  <a:gd name="T28" fmla="*/ 37 w 78"/>
                  <a:gd name="T29" fmla="*/ 154 h 164"/>
                  <a:gd name="T30" fmla="*/ 37 w 78"/>
                  <a:gd name="T31" fmla="*/ 83 h 164"/>
                  <a:gd name="T32" fmla="*/ 41 w 78"/>
                  <a:gd name="T33" fmla="*/ 83 h 164"/>
                  <a:gd name="T34" fmla="*/ 41 w 78"/>
                  <a:gd name="T35" fmla="*/ 154 h 164"/>
                  <a:gd name="T36" fmla="*/ 50 w 78"/>
                  <a:gd name="T37" fmla="*/ 164 h 164"/>
                  <a:gd name="T38" fmla="*/ 59 w 78"/>
                  <a:gd name="T39" fmla="*/ 154 h 164"/>
                  <a:gd name="T40" fmla="*/ 59 w 78"/>
                  <a:gd name="T41" fmla="*/ 72 h 164"/>
                  <a:gd name="T42" fmla="*/ 59 w 78"/>
                  <a:gd name="T43" fmla="*/ 71 h 164"/>
                  <a:gd name="T44" fmla="*/ 59 w 78"/>
                  <a:gd name="T45" fmla="*/ 26 h 164"/>
                  <a:gd name="T46" fmla="*/ 64 w 78"/>
                  <a:gd name="T47" fmla="*/ 26 h 164"/>
                  <a:gd name="T48" fmla="*/ 64 w 78"/>
                  <a:gd name="T49" fmla="*/ 74 h 164"/>
                  <a:gd name="T50" fmla="*/ 71 w 78"/>
                  <a:gd name="T51" fmla="*/ 80 h 164"/>
                  <a:gd name="T52" fmla="*/ 78 w 78"/>
                  <a:gd name="T53" fmla="*/ 74 h 164"/>
                  <a:gd name="T54" fmla="*/ 78 w 78"/>
                  <a:gd name="T55" fmla="*/ 19 h 164"/>
                  <a:gd name="T56" fmla="*/ 78 w 78"/>
                  <a:gd name="T57" fmla="*/ 16 h 164"/>
                  <a:gd name="T58" fmla="*/ 78 w 78"/>
                  <a:gd name="T59" fmla="*/ 15 h 164"/>
                  <a:gd name="T60" fmla="*/ 59 w 78"/>
                  <a:gd name="T6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8" h="164">
                    <a:moveTo>
                      <a:pt x="59" y="0"/>
                    </a:moveTo>
                    <a:cubicBezTo>
                      <a:pt x="20" y="0"/>
                      <a:pt x="20" y="0"/>
                      <a:pt x="20" y="0"/>
                    </a:cubicBezTo>
                    <a:cubicBezTo>
                      <a:pt x="6" y="0"/>
                      <a:pt x="0" y="12"/>
                      <a:pt x="0" y="16"/>
                    </a:cubicBezTo>
                    <a:cubicBezTo>
                      <a:pt x="0" y="16"/>
                      <a:pt x="0" y="16"/>
                      <a:pt x="0" y="16"/>
                    </a:cubicBezTo>
                    <a:cubicBezTo>
                      <a:pt x="0" y="19"/>
                      <a:pt x="0" y="19"/>
                      <a:pt x="0" y="19"/>
                    </a:cubicBezTo>
                    <a:cubicBezTo>
                      <a:pt x="0" y="74"/>
                      <a:pt x="0" y="74"/>
                      <a:pt x="0" y="74"/>
                    </a:cubicBezTo>
                    <a:cubicBezTo>
                      <a:pt x="0" y="77"/>
                      <a:pt x="3" y="80"/>
                      <a:pt x="7" y="80"/>
                    </a:cubicBezTo>
                    <a:cubicBezTo>
                      <a:pt x="10" y="80"/>
                      <a:pt x="13" y="77"/>
                      <a:pt x="13" y="74"/>
                    </a:cubicBezTo>
                    <a:cubicBezTo>
                      <a:pt x="13" y="26"/>
                      <a:pt x="13" y="26"/>
                      <a:pt x="13" y="26"/>
                    </a:cubicBezTo>
                    <a:cubicBezTo>
                      <a:pt x="19" y="26"/>
                      <a:pt x="19" y="26"/>
                      <a:pt x="19" y="26"/>
                    </a:cubicBezTo>
                    <a:cubicBezTo>
                      <a:pt x="19" y="72"/>
                      <a:pt x="19" y="72"/>
                      <a:pt x="19" y="72"/>
                    </a:cubicBezTo>
                    <a:cubicBezTo>
                      <a:pt x="19" y="72"/>
                      <a:pt x="19" y="73"/>
                      <a:pt x="19" y="73"/>
                    </a:cubicBezTo>
                    <a:cubicBezTo>
                      <a:pt x="19" y="154"/>
                      <a:pt x="19" y="154"/>
                      <a:pt x="19" y="154"/>
                    </a:cubicBezTo>
                    <a:cubicBezTo>
                      <a:pt x="19" y="159"/>
                      <a:pt x="23" y="164"/>
                      <a:pt x="28" y="164"/>
                    </a:cubicBezTo>
                    <a:cubicBezTo>
                      <a:pt x="33" y="164"/>
                      <a:pt x="37" y="159"/>
                      <a:pt x="37" y="154"/>
                    </a:cubicBezTo>
                    <a:cubicBezTo>
                      <a:pt x="37" y="83"/>
                      <a:pt x="37" y="83"/>
                      <a:pt x="37" y="83"/>
                    </a:cubicBezTo>
                    <a:cubicBezTo>
                      <a:pt x="41" y="83"/>
                      <a:pt x="41" y="83"/>
                      <a:pt x="41" y="83"/>
                    </a:cubicBezTo>
                    <a:cubicBezTo>
                      <a:pt x="41" y="154"/>
                      <a:pt x="41" y="154"/>
                      <a:pt x="41" y="154"/>
                    </a:cubicBezTo>
                    <a:cubicBezTo>
                      <a:pt x="41" y="159"/>
                      <a:pt x="45" y="164"/>
                      <a:pt x="50" y="164"/>
                    </a:cubicBezTo>
                    <a:cubicBezTo>
                      <a:pt x="55" y="164"/>
                      <a:pt x="59" y="159"/>
                      <a:pt x="59" y="154"/>
                    </a:cubicBezTo>
                    <a:cubicBezTo>
                      <a:pt x="59" y="72"/>
                      <a:pt x="59" y="72"/>
                      <a:pt x="59" y="72"/>
                    </a:cubicBezTo>
                    <a:cubicBezTo>
                      <a:pt x="59" y="71"/>
                      <a:pt x="59" y="71"/>
                      <a:pt x="59" y="71"/>
                    </a:cubicBezTo>
                    <a:cubicBezTo>
                      <a:pt x="59" y="26"/>
                      <a:pt x="59" y="26"/>
                      <a:pt x="59" y="26"/>
                    </a:cubicBezTo>
                    <a:cubicBezTo>
                      <a:pt x="64" y="26"/>
                      <a:pt x="64" y="26"/>
                      <a:pt x="64" y="26"/>
                    </a:cubicBezTo>
                    <a:cubicBezTo>
                      <a:pt x="64" y="74"/>
                      <a:pt x="64" y="74"/>
                      <a:pt x="64" y="74"/>
                    </a:cubicBezTo>
                    <a:cubicBezTo>
                      <a:pt x="64" y="77"/>
                      <a:pt x="67" y="80"/>
                      <a:pt x="71" y="80"/>
                    </a:cubicBezTo>
                    <a:cubicBezTo>
                      <a:pt x="75" y="80"/>
                      <a:pt x="78" y="77"/>
                      <a:pt x="78" y="74"/>
                    </a:cubicBezTo>
                    <a:cubicBezTo>
                      <a:pt x="78" y="19"/>
                      <a:pt x="78" y="19"/>
                      <a:pt x="78" y="19"/>
                    </a:cubicBezTo>
                    <a:cubicBezTo>
                      <a:pt x="78" y="16"/>
                      <a:pt x="78" y="16"/>
                      <a:pt x="78" y="16"/>
                    </a:cubicBezTo>
                    <a:cubicBezTo>
                      <a:pt x="78" y="15"/>
                      <a:pt x="78" y="15"/>
                      <a:pt x="78" y="15"/>
                    </a:cubicBezTo>
                    <a:cubicBezTo>
                      <a:pt x="78" y="10"/>
                      <a:pt x="72" y="0"/>
                      <a:pt x="5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sp>
            <p:nvSpPr>
              <p:cNvPr id="132" name="Oval 13"/>
              <p:cNvSpPr>
                <a:spLocks noChangeArrowheads="1"/>
              </p:cNvSpPr>
              <p:nvPr/>
            </p:nvSpPr>
            <p:spPr bwMode="auto">
              <a:xfrm>
                <a:off x="6166893" y="3540977"/>
                <a:ext cx="33741" cy="3374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grpSp>
        <p:sp>
          <p:nvSpPr>
            <p:cNvPr id="145" name="Rectangle 144"/>
            <p:cNvSpPr/>
            <p:nvPr/>
          </p:nvSpPr>
          <p:spPr>
            <a:xfrm>
              <a:off x="500034" y="3286130"/>
              <a:ext cx="487634" cy="276999"/>
            </a:xfrm>
            <a:prstGeom prst="rect">
              <a:avLst/>
            </a:prstGeom>
          </p:spPr>
          <p:txBody>
            <a:bodyPr wrap="none">
              <a:spAutoFit/>
            </a:bodyPr>
            <a:lstStyle/>
            <a:p>
              <a:pPr algn="ctr"/>
              <a:r>
                <a:rPr lang="en-US" sz="1200" dirty="0">
                  <a:solidFill>
                    <a:schemeClr val="bg1">
                      <a:lumMod val="65000"/>
                    </a:schemeClr>
                  </a:solidFill>
                  <a:latin typeface="Open Sans" pitchFamily="34" charset="0"/>
                  <a:ea typeface="Open Sans" pitchFamily="34" charset="0"/>
                  <a:cs typeface="Open Sans" pitchFamily="34" charset="0"/>
                </a:rPr>
                <a:t>90%</a:t>
              </a:r>
            </a:p>
          </p:txBody>
        </p:sp>
      </p:grpSp>
      <p:grpSp>
        <p:nvGrpSpPr>
          <p:cNvPr id="34" name="Group 157"/>
          <p:cNvGrpSpPr/>
          <p:nvPr/>
        </p:nvGrpSpPr>
        <p:grpSpPr>
          <a:xfrm>
            <a:off x="1357290" y="3000402"/>
            <a:ext cx="692614" cy="562727"/>
            <a:chOff x="1357290" y="3000402"/>
            <a:chExt cx="692614" cy="562727"/>
          </a:xfrm>
        </p:grpSpPr>
        <p:grpSp>
          <p:nvGrpSpPr>
            <p:cNvPr id="37" name="Group 302"/>
            <p:cNvGrpSpPr/>
            <p:nvPr/>
          </p:nvGrpSpPr>
          <p:grpSpPr>
            <a:xfrm>
              <a:off x="1357290" y="3000402"/>
              <a:ext cx="121110" cy="261192"/>
              <a:chOff x="6138760" y="4271257"/>
              <a:chExt cx="97227" cy="209688"/>
            </a:xfrm>
            <a:solidFill>
              <a:schemeClr val="accent3"/>
            </a:solidFill>
          </p:grpSpPr>
          <p:sp>
            <p:nvSpPr>
              <p:cNvPr id="119" name="Oval 118"/>
              <p:cNvSpPr>
                <a:spLocks noChangeArrowheads="1"/>
              </p:cNvSpPr>
              <p:nvPr/>
            </p:nvSpPr>
            <p:spPr bwMode="auto">
              <a:xfrm>
                <a:off x="6171468" y="4271257"/>
                <a:ext cx="30916" cy="31812"/>
              </a:xfrm>
              <a:prstGeom prst="ellipse">
                <a:avLst/>
              </a:prstGeom>
              <a:solidFill>
                <a:schemeClr val="accent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sp>
            <p:nvSpPr>
              <p:cNvPr id="120" name="Freeform 7"/>
              <p:cNvSpPr/>
              <p:nvPr/>
            </p:nvSpPr>
            <p:spPr bwMode="auto">
              <a:xfrm>
                <a:off x="6138760" y="4309341"/>
                <a:ext cx="97227" cy="171604"/>
              </a:xfrm>
              <a:custGeom>
                <a:avLst/>
                <a:gdLst>
                  <a:gd name="T0" fmla="*/ 91 w 92"/>
                  <a:gd name="T1" fmla="*/ 60 h 162"/>
                  <a:gd name="T2" fmla="*/ 75 w 92"/>
                  <a:gd name="T3" fmla="*/ 10 h 162"/>
                  <a:gd name="T4" fmla="*/ 64 w 92"/>
                  <a:gd name="T5" fmla="*/ 0 h 162"/>
                  <a:gd name="T6" fmla="*/ 28 w 92"/>
                  <a:gd name="T7" fmla="*/ 0 h 162"/>
                  <a:gd name="T8" fmla="*/ 19 w 92"/>
                  <a:gd name="T9" fmla="*/ 5 h 162"/>
                  <a:gd name="T10" fmla="*/ 18 w 92"/>
                  <a:gd name="T11" fmla="*/ 7 h 162"/>
                  <a:gd name="T12" fmla="*/ 18 w 92"/>
                  <a:gd name="T13" fmla="*/ 7 h 162"/>
                  <a:gd name="T14" fmla="*/ 17 w 92"/>
                  <a:gd name="T15" fmla="*/ 8 h 162"/>
                  <a:gd name="T16" fmla="*/ 1 w 92"/>
                  <a:gd name="T17" fmla="*/ 60 h 162"/>
                  <a:gd name="T18" fmla="*/ 5 w 92"/>
                  <a:gd name="T19" fmla="*/ 68 h 162"/>
                  <a:gd name="T20" fmla="*/ 14 w 92"/>
                  <a:gd name="T21" fmla="*/ 64 h 162"/>
                  <a:gd name="T22" fmla="*/ 26 w 92"/>
                  <a:gd name="T23" fmla="*/ 23 h 162"/>
                  <a:gd name="T24" fmla="*/ 28 w 92"/>
                  <a:gd name="T25" fmla="*/ 23 h 162"/>
                  <a:gd name="T26" fmla="*/ 29 w 92"/>
                  <a:gd name="T27" fmla="*/ 23 h 162"/>
                  <a:gd name="T28" fmla="*/ 9 w 92"/>
                  <a:gd name="T29" fmla="*/ 96 h 162"/>
                  <a:gd name="T30" fmla="*/ 29 w 92"/>
                  <a:gd name="T31" fmla="*/ 96 h 162"/>
                  <a:gd name="T32" fmla="*/ 29 w 92"/>
                  <a:gd name="T33" fmla="*/ 154 h 162"/>
                  <a:gd name="T34" fmla="*/ 37 w 92"/>
                  <a:gd name="T35" fmla="*/ 162 h 162"/>
                  <a:gd name="T36" fmla="*/ 44 w 92"/>
                  <a:gd name="T37" fmla="*/ 154 h 162"/>
                  <a:gd name="T38" fmla="*/ 44 w 92"/>
                  <a:gd name="T39" fmla="*/ 96 h 162"/>
                  <a:gd name="T40" fmla="*/ 49 w 92"/>
                  <a:gd name="T41" fmla="*/ 96 h 162"/>
                  <a:gd name="T42" fmla="*/ 49 w 92"/>
                  <a:gd name="T43" fmla="*/ 154 h 162"/>
                  <a:gd name="T44" fmla="*/ 56 w 92"/>
                  <a:gd name="T45" fmla="*/ 162 h 162"/>
                  <a:gd name="T46" fmla="*/ 64 w 92"/>
                  <a:gd name="T47" fmla="*/ 154 h 162"/>
                  <a:gd name="T48" fmla="*/ 64 w 92"/>
                  <a:gd name="T49" fmla="*/ 96 h 162"/>
                  <a:gd name="T50" fmla="*/ 83 w 92"/>
                  <a:gd name="T51" fmla="*/ 96 h 162"/>
                  <a:gd name="T52" fmla="*/ 63 w 92"/>
                  <a:gd name="T53" fmla="*/ 23 h 162"/>
                  <a:gd name="T54" fmla="*/ 64 w 92"/>
                  <a:gd name="T55" fmla="*/ 23 h 162"/>
                  <a:gd name="T56" fmla="*/ 65 w 92"/>
                  <a:gd name="T57" fmla="*/ 23 h 162"/>
                  <a:gd name="T58" fmla="*/ 79 w 92"/>
                  <a:gd name="T59" fmla="*/ 64 h 162"/>
                  <a:gd name="T60" fmla="*/ 87 w 92"/>
                  <a:gd name="T61" fmla="*/ 68 h 162"/>
                  <a:gd name="T62" fmla="*/ 91 w 92"/>
                  <a:gd name="T63" fmla="*/ 6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2" h="162">
                    <a:moveTo>
                      <a:pt x="91" y="60"/>
                    </a:moveTo>
                    <a:cubicBezTo>
                      <a:pt x="75" y="10"/>
                      <a:pt x="75" y="10"/>
                      <a:pt x="75" y="10"/>
                    </a:cubicBezTo>
                    <a:cubicBezTo>
                      <a:pt x="74" y="4"/>
                      <a:pt x="70" y="0"/>
                      <a:pt x="64" y="0"/>
                    </a:cubicBezTo>
                    <a:cubicBezTo>
                      <a:pt x="28" y="0"/>
                      <a:pt x="28" y="0"/>
                      <a:pt x="28" y="0"/>
                    </a:cubicBezTo>
                    <a:cubicBezTo>
                      <a:pt x="24" y="0"/>
                      <a:pt x="21" y="2"/>
                      <a:pt x="19" y="5"/>
                    </a:cubicBezTo>
                    <a:cubicBezTo>
                      <a:pt x="18" y="5"/>
                      <a:pt x="18" y="6"/>
                      <a:pt x="18" y="7"/>
                    </a:cubicBezTo>
                    <a:cubicBezTo>
                      <a:pt x="18" y="7"/>
                      <a:pt x="18" y="7"/>
                      <a:pt x="18" y="7"/>
                    </a:cubicBezTo>
                    <a:cubicBezTo>
                      <a:pt x="18" y="7"/>
                      <a:pt x="17" y="8"/>
                      <a:pt x="17" y="8"/>
                    </a:cubicBezTo>
                    <a:cubicBezTo>
                      <a:pt x="1" y="60"/>
                      <a:pt x="1" y="60"/>
                      <a:pt x="1" y="60"/>
                    </a:cubicBezTo>
                    <a:cubicBezTo>
                      <a:pt x="0" y="63"/>
                      <a:pt x="2" y="67"/>
                      <a:pt x="5" y="68"/>
                    </a:cubicBezTo>
                    <a:cubicBezTo>
                      <a:pt x="9" y="69"/>
                      <a:pt x="13" y="67"/>
                      <a:pt x="14" y="64"/>
                    </a:cubicBezTo>
                    <a:cubicBezTo>
                      <a:pt x="26" y="23"/>
                      <a:pt x="26" y="23"/>
                      <a:pt x="26" y="23"/>
                    </a:cubicBezTo>
                    <a:cubicBezTo>
                      <a:pt x="27" y="23"/>
                      <a:pt x="27" y="23"/>
                      <a:pt x="28" y="23"/>
                    </a:cubicBezTo>
                    <a:cubicBezTo>
                      <a:pt x="29" y="23"/>
                      <a:pt x="29" y="23"/>
                      <a:pt x="29" y="23"/>
                    </a:cubicBezTo>
                    <a:cubicBezTo>
                      <a:pt x="9" y="96"/>
                      <a:pt x="9" y="96"/>
                      <a:pt x="9" y="96"/>
                    </a:cubicBezTo>
                    <a:cubicBezTo>
                      <a:pt x="29" y="96"/>
                      <a:pt x="29" y="96"/>
                      <a:pt x="29" y="96"/>
                    </a:cubicBezTo>
                    <a:cubicBezTo>
                      <a:pt x="29" y="154"/>
                      <a:pt x="29" y="154"/>
                      <a:pt x="29" y="154"/>
                    </a:cubicBezTo>
                    <a:cubicBezTo>
                      <a:pt x="29" y="159"/>
                      <a:pt x="33" y="162"/>
                      <a:pt x="37" y="162"/>
                    </a:cubicBezTo>
                    <a:cubicBezTo>
                      <a:pt x="41" y="162"/>
                      <a:pt x="44" y="159"/>
                      <a:pt x="44" y="154"/>
                    </a:cubicBezTo>
                    <a:cubicBezTo>
                      <a:pt x="44" y="96"/>
                      <a:pt x="44" y="96"/>
                      <a:pt x="44" y="96"/>
                    </a:cubicBezTo>
                    <a:cubicBezTo>
                      <a:pt x="49" y="96"/>
                      <a:pt x="49" y="96"/>
                      <a:pt x="49" y="96"/>
                    </a:cubicBezTo>
                    <a:cubicBezTo>
                      <a:pt x="49" y="154"/>
                      <a:pt x="49" y="154"/>
                      <a:pt x="49" y="154"/>
                    </a:cubicBezTo>
                    <a:cubicBezTo>
                      <a:pt x="49" y="159"/>
                      <a:pt x="52" y="162"/>
                      <a:pt x="56" y="162"/>
                    </a:cubicBezTo>
                    <a:cubicBezTo>
                      <a:pt x="60" y="162"/>
                      <a:pt x="64" y="159"/>
                      <a:pt x="64" y="154"/>
                    </a:cubicBezTo>
                    <a:cubicBezTo>
                      <a:pt x="64" y="96"/>
                      <a:pt x="64" y="96"/>
                      <a:pt x="64" y="96"/>
                    </a:cubicBezTo>
                    <a:cubicBezTo>
                      <a:pt x="83" y="96"/>
                      <a:pt x="83" y="96"/>
                      <a:pt x="83" y="96"/>
                    </a:cubicBezTo>
                    <a:cubicBezTo>
                      <a:pt x="63" y="23"/>
                      <a:pt x="63" y="23"/>
                      <a:pt x="63" y="23"/>
                    </a:cubicBezTo>
                    <a:cubicBezTo>
                      <a:pt x="64" y="23"/>
                      <a:pt x="64" y="23"/>
                      <a:pt x="64" y="23"/>
                    </a:cubicBezTo>
                    <a:cubicBezTo>
                      <a:pt x="65" y="23"/>
                      <a:pt x="65" y="23"/>
                      <a:pt x="65" y="23"/>
                    </a:cubicBezTo>
                    <a:cubicBezTo>
                      <a:pt x="79" y="64"/>
                      <a:pt x="79" y="64"/>
                      <a:pt x="79" y="64"/>
                    </a:cubicBezTo>
                    <a:cubicBezTo>
                      <a:pt x="80" y="67"/>
                      <a:pt x="84" y="69"/>
                      <a:pt x="87" y="68"/>
                    </a:cubicBezTo>
                    <a:cubicBezTo>
                      <a:pt x="91" y="67"/>
                      <a:pt x="92" y="63"/>
                      <a:pt x="91" y="60"/>
                    </a:cubicBezTo>
                    <a:close/>
                  </a:path>
                </a:pathLst>
              </a:custGeom>
              <a:solidFill>
                <a:schemeClr val="accent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grpSp>
        <p:grpSp>
          <p:nvGrpSpPr>
            <p:cNvPr id="40" name="Group 302"/>
            <p:cNvGrpSpPr/>
            <p:nvPr/>
          </p:nvGrpSpPr>
          <p:grpSpPr>
            <a:xfrm>
              <a:off x="1500166" y="3000402"/>
              <a:ext cx="121110" cy="261192"/>
              <a:chOff x="6138760" y="4271257"/>
              <a:chExt cx="97227" cy="209688"/>
            </a:xfrm>
            <a:solidFill>
              <a:schemeClr val="accent3"/>
            </a:solidFill>
          </p:grpSpPr>
          <p:sp>
            <p:nvSpPr>
              <p:cNvPr id="134" name="Oval 133"/>
              <p:cNvSpPr>
                <a:spLocks noChangeArrowheads="1"/>
              </p:cNvSpPr>
              <p:nvPr/>
            </p:nvSpPr>
            <p:spPr bwMode="auto">
              <a:xfrm>
                <a:off x="6171468" y="4271257"/>
                <a:ext cx="30916" cy="31812"/>
              </a:xfrm>
              <a:prstGeom prst="ellipse">
                <a:avLst/>
              </a:prstGeom>
              <a:solidFill>
                <a:schemeClr val="accent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sp>
            <p:nvSpPr>
              <p:cNvPr id="135" name="Freeform 7"/>
              <p:cNvSpPr/>
              <p:nvPr/>
            </p:nvSpPr>
            <p:spPr bwMode="auto">
              <a:xfrm>
                <a:off x="6138760" y="4309341"/>
                <a:ext cx="97227" cy="171604"/>
              </a:xfrm>
              <a:custGeom>
                <a:avLst/>
                <a:gdLst>
                  <a:gd name="T0" fmla="*/ 91 w 92"/>
                  <a:gd name="T1" fmla="*/ 60 h 162"/>
                  <a:gd name="T2" fmla="*/ 75 w 92"/>
                  <a:gd name="T3" fmla="*/ 10 h 162"/>
                  <a:gd name="T4" fmla="*/ 64 w 92"/>
                  <a:gd name="T5" fmla="*/ 0 h 162"/>
                  <a:gd name="T6" fmla="*/ 28 w 92"/>
                  <a:gd name="T7" fmla="*/ 0 h 162"/>
                  <a:gd name="T8" fmla="*/ 19 w 92"/>
                  <a:gd name="T9" fmla="*/ 5 h 162"/>
                  <a:gd name="T10" fmla="*/ 18 w 92"/>
                  <a:gd name="T11" fmla="*/ 7 h 162"/>
                  <a:gd name="T12" fmla="*/ 18 w 92"/>
                  <a:gd name="T13" fmla="*/ 7 h 162"/>
                  <a:gd name="T14" fmla="*/ 17 w 92"/>
                  <a:gd name="T15" fmla="*/ 8 h 162"/>
                  <a:gd name="T16" fmla="*/ 1 w 92"/>
                  <a:gd name="T17" fmla="*/ 60 h 162"/>
                  <a:gd name="T18" fmla="*/ 5 w 92"/>
                  <a:gd name="T19" fmla="*/ 68 h 162"/>
                  <a:gd name="T20" fmla="*/ 14 w 92"/>
                  <a:gd name="T21" fmla="*/ 64 h 162"/>
                  <a:gd name="T22" fmla="*/ 26 w 92"/>
                  <a:gd name="T23" fmla="*/ 23 h 162"/>
                  <a:gd name="T24" fmla="*/ 28 w 92"/>
                  <a:gd name="T25" fmla="*/ 23 h 162"/>
                  <a:gd name="T26" fmla="*/ 29 w 92"/>
                  <a:gd name="T27" fmla="*/ 23 h 162"/>
                  <a:gd name="T28" fmla="*/ 9 w 92"/>
                  <a:gd name="T29" fmla="*/ 96 h 162"/>
                  <a:gd name="T30" fmla="*/ 29 w 92"/>
                  <a:gd name="T31" fmla="*/ 96 h 162"/>
                  <a:gd name="T32" fmla="*/ 29 w 92"/>
                  <a:gd name="T33" fmla="*/ 154 h 162"/>
                  <a:gd name="T34" fmla="*/ 37 w 92"/>
                  <a:gd name="T35" fmla="*/ 162 h 162"/>
                  <a:gd name="T36" fmla="*/ 44 w 92"/>
                  <a:gd name="T37" fmla="*/ 154 h 162"/>
                  <a:gd name="T38" fmla="*/ 44 w 92"/>
                  <a:gd name="T39" fmla="*/ 96 h 162"/>
                  <a:gd name="T40" fmla="*/ 49 w 92"/>
                  <a:gd name="T41" fmla="*/ 96 h 162"/>
                  <a:gd name="T42" fmla="*/ 49 w 92"/>
                  <a:gd name="T43" fmla="*/ 154 h 162"/>
                  <a:gd name="T44" fmla="*/ 56 w 92"/>
                  <a:gd name="T45" fmla="*/ 162 h 162"/>
                  <a:gd name="T46" fmla="*/ 64 w 92"/>
                  <a:gd name="T47" fmla="*/ 154 h 162"/>
                  <a:gd name="T48" fmla="*/ 64 w 92"/>
                  <a:gd name="T49" fmla="*/ 96 h 162"/>
                  <a:gd name="T50" fmla="*/ 83 w 92"/>
                  <a:gd name="T51" fmla="*/ 96 h 162"/>
                  <a:gd name="T52" fmla="*/ 63 w 92"/>
                  <a:gd name="T53" fmla="*/ 23 h 162"/>
                  <a:gd name="T54" fmla="*/ 64 w 92"/>
                  <a:gd name="T55" fmla="*/ 23 h 162"/>
                  <a:gd name="T56" fmla="*/ 65 w 92"/>
                  <a:gd name="T57" fmla="*/ 23 h 162"/>
                  <a:gd name="T58" fmla="*/ 79 w 92"/>
                  <a:gd name="T59" fmla="*/ 64 h 162"/>
                  <a:gd name="T60" fmla="*/ 87 w 92"/>
                  <a:gd name="T61" fmla="*/ 68 h 162"/>
                  <a:gd name="T62" fmla="*/ 91 w 92"/>
                  <a:gd name="T63" fmla="*/ 6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2" h="162">
                    <a:moveTo>
                      <a:pt x="91" y="60"/>
                    </a:moveTo>
                    <a:cubicBezTo>
                      <a:pt x="75" y="10"/>
                      <a:pt x="75" y="10"/>
                      <a:pt x="75" y="10"/>
                    </a:cubicBezTo>
                    <a:cubicBezTo>
                      <a:pt x="74" y="4"/>
                      <a:pt x="70" y="0"/>
                      <a:pt x="64" y="0"/>
                    </a:cubicBezTo>
                    <a:cubicBezTo>
                      <a:pt x="28" y="0"/>
                      <a:pt x="28" y="0"/>
                      <a:pt x="28" y="0"/>
                    </a:cubicBezTo>
                    <a:cubicBezTo>
                      <a:pt x="24" y="0"/>
                      <a:pt x="21" y="2"/>
                      <a:pt x="19" y="5"/>
                    </a:cubicBezTo>
                    <a:cubicBezTo>
                      <a:pt x="18" y="5"/>
                      <a:pt x="18" y="6"/>
                      <a:pt x="18" y="7"/>
                    </a:cubicBezTo>
                    <a:cubicBezTo>
                      <a:pt x="18" y="7"/>
                      <a:pt x="18" y="7"/>
                      <a:pt x="18" y="7"/>
                    </a:cubicBezTo>
                    <a:cubicBezTo>
                      <a:pt x="18" y="7"/>
                      <a:pt x="17" y="8"/>
                      <a:pt x="17" y="8"/>
                    </a:cubicBezTo>
                    <a:cubicBezTo>
                      <a:pt x="1" y="60"/>
                      <a:pt x="1" y="60"/>
                      <a:pt x="1" y="60"/>
                    </a:cubicBezTo>
                    <a:cubicBezTo>
                      <a:pt x="0" y="63"/>
                      <a:pt x="2" y="67"/>
                      <a:pt x="5" y="68"/>
                    </a:cubicBezTo>
                    <a:cubicBezTo>
                      <a:pt x="9" y="69"/>
                      <a:pt x="13" y="67"/>
                      <a:pt x="14" y="64"/>
                    </a:cubicBezTo>
                    <a:cubicBezTo>
                      <a:pt x="26" y="23"/>
                      <a:pt x="26" y="23"/>
                      <a:pt x="26" y="23"/>
                    </a:cubicBezTo>
                    <a:cubicBezTo>
                      <a:pt x="27" y="23"/>
                      <a:pt x="27" y="23"/>
                      <a:pt x="28" y="23"/>
                    </a:cubicBezTo>
                    <a:cubicBezTo>
                      <a:pt x="29" y="23"/>
                      <a:pt x="29" y="23"/>
                      <a:pt x="29" y="23"/>
                    </a:cubicBezTo>
                    <a:cubicBezTo>
                      <a:pt x="9" y="96"/>
                      <a:pt x="9" y="96"/>
                      <a:pt x="9" y="96"/>
                    </a:cubicBezTo>
                    <a:cubicBezTo>
                      <a:pt x="29" y="96"/>
                      <a:pt x="29" y="96"/>
                      <a:pt x="29" y="96"/>
                    </a:cubicBezTo>
                    <a:cubicBezTo>
                      <a:pt x="29" y="154"/>
                      <a:pt x="29" y="154"/>
                      <a:pt x="29" y="154"/>
                    </a:cubicBezTo>
                    <a:cubicBezTo>
                      <a:pt x="29" y="159"/>
                      <a:pt x="33" y="162"/>
                      <a:pt x="37" y="162"/>
                    </a:cubicBezTo>
                    <a:cubicBezTo>
                      <a:pt x="41" y="162"/>
                      <a:pt x="44" y="159"/>
                      <a:pt x="44" y="154"/>
                    </a:cubicBezTo>
                    <a:cubicBezTo>
                      <a:pt x="44" y="96"/>
                      <a:pt x="44" y="96"/>
                      <a:pt x="44" y="96"/>
                    </a:cubicBezTo>
                    <a:cubicBezTo>
                      <a:pt x="49" y="96"/>
                      <a:pt x="49" y="96"/>
                      <a:pt x="49" y="96"/>
                    </a:cubicBezTo>
                    <a:cubicBezTo>
                      <a:pt x="49" y="154"/>
                      <a:pt x="49" y="154"/>
                      <a:pt x="49" y="154"/>
                    </a:cubicBezTo>
                    <a:cubicBezTo>
                      <a:pt x="49" y="159"/>
                      <a:pt x="52" y="162"/>
                      <a:pt x="56" y="162"/>
                    </a:cubicBezTo>
                    <a:cubicBezTo>
                      <a:pt x="60" y="162"/>
                      <a:pt x="64" y="159"/>
                      <a:pt x="64" y="154"/>
                    </a:cubicBezTo>
                    <a:cubicBezTo>
                      <a:pt x="64" y="96"/>
                      <a:pt x="64" y="96"/>
                      <a:pt x="64" y="96"/>
                    </a:cubicBezTo>
                    <a:cubicBezTo>
                      <a:pt x="83" y="96"/>
                      <a:pt x="83" y="96"/>
                      <a:pt x="83" y="96"/>
                    </a:cubicBezTo>
                    <a:cubicBezTo>
                      <a:pt x="63" y="23"/>
                      <a:pt x="63" y="23"/>
                      <a:pt x="63" y="23"/>
                    </a:cubicBezTo>
                    <a:cubicBezTo>
                      <a:pt x="64" y="23"/>
                      <a:pt x="64" y="23"/>
                      <a:pt x="64" y="23"/>
                    </a:cubicBezTo>
                    <a:cubicBezTo>
                      <a:pt x="65" y="23"/>
                      <a:pt x="65" y="23"/>
                      <a:pt x="65" y="23"/>
                    </a:cubicBezTo>
                    <a:cubicBezTo>
                      <a:pt x="79" y="64"/>
                      <a:pt x="79" y="64"/>
                      <a:pt x="79" y="64"/>
                    </a:cubicBezTo>
                    <a:cubicBezTo>
                      <a:pt x="80" y="67"/>
                      <a:pt x="84" y="69"/>
                      <a:pt x="87" y="68"/>
                    </a:cubicBezTo>
                    <a:cubicBezTo>
                      <a:pt x="91" y="67"/>
                      <a:pt x="92" y="63"/>
                      <a:pt x="91" y="60"/>
                    </a:cubicBezTo>
                    <a:close/>
                  </a:path>
                </a:pathLst>
              </a:custGeom>
              <a:solidFill>
                <a:schemeClr val="accent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grpSp>
        <p:grpSp>
          <p:nvGrpSpPr>
            <p:cNvPr id="43" name="Group 302"/>
            <p:cNvGrpSpPr/>
            <p:nvPr/>
          </p:nvGrpSpPr>
          <p:grpSpPr>
            <a:xfrm>
              <a:off x="1643042" y="3000402"/>
              <a:ext cx="121110" cy="261192"/>
              <a:chOff x="6138760" y="4271257"/>
              <a:chExt cx="97227" cy="209688"/>
            </a:xfrm>
            <a:solidFill>
              <a:schemeClr val="bg1">
                <a:lumMod val="85000"/>
              </a:schemeClr>
            </a:solidFill>
          </p:grpSpPr>
          <p:sp>
            <p:nvSpPr>
              <p:cNvPr id="137" name="Oval 136"/>
              <p:cNvSpPr>
                <a:spLocks noChangeArrowheads="1"/>
              </p:cNvSpPr>
              <p:nvPr/>
            </p:nvSpPr>
            <p:spPr bwMode="auto">
              <a:xfrm>
                <a:off x="6171468" y="4271257"/>
                <a:ext cx="30916" cy="3181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sp>
            <p:nvSpPr>
              <p:cNvPr id="138" name="Freeform 7"/>
              <p:cNvSpPr/>
              <p:nvPr/>
            </p:nvSpPr>
            <p:spPr bwMode="auto">
              <a:xfrm>
                <a:off x="6138760" y="4309341"/>
                <a:ext cx="97227" cy="171604"/>
              </a:xfrm>
              <a:custGeom>
                <a:avLst/>
                <a:gdLst>
                  <a:gd name="T0" fmla="*/ 91 w 92"/>
                  <a:gd name="T1" fmla="*/ 60 h 162"/>
                  <a:gd name="T2" fmla="*/ 75 w 92"/>
                  <a:gd name="T3" fmla="*/ 10 h 162"/>
                  <a:gd name="T4" fmla="*/ 64 w 92"/>
                  <a:gd name="T5" fmla="*/ 0 h 162"/>
                  <a:gd name="T6" fmla="*/ 28 w 92"/>
                  <a:gd name="T7" fmla="*/ 0 h 162"/>
                  <a:gd name="T8" fmla="*/ 19 w 92"/>
                  <a:gd name="T9" fmla="*/ 5 h 162"/>
                  <a:gd name="T10" fmla="*/ 18 w 92"/>
                  <a:gd name="T11" fmla="*/ 7 h 162"/>
                  <a:gd name="T12" fmla="*/ 18 w 92"/>
                  <a:gd name="T13" fmla="*/ 7 h 162"/>
                  <a:gd name="T14" fmla="*/ 17 w 92"/>
                  <a:gd name="T15" fmla="*/ 8 h 162"/>
                  <a:gd name="T16" fmla="*/ 1 w 92"/>
                  <a:gd name="T17" fmla="*/ 60 h 162"/>
                  <a:gd name="T18" fmla="*/ 5 w 92"/>
                  <a:gd name="T19" fmla="*/ 68 h 162"/>
                  <a:gd name="T20" fmla="*/ 14 w 92"/>
                  <a:gd name="T21" fmla="*/ 64 h 162"/>
                  <a:gd name="T22" fmla="*/ 26 w 92"/>
                  <a:gd name="T23" fmla="*/ 23 h 162"/>
                  <a:gd name="T24" fmla="*/ 28 w 92"/>
                  <a:gd name="T25" fmla="*/ 23 h 162"/>
                  <a:gd name="T26" fmla="*/ 29 w 92"/>
                  <a:gd name="T27" fmla="*/ 23 h 162"/>
                  <a:gd name="T28" fmla="*/ 9 w 92"/>
                  <a:gd name="T29" fmla="*/ 96 h 162"/>
                  <a:gd name="T30" fmla="*/ 29 w 92"/>
                  <a:gd name="T31" fmla="*/ 96 h 162"/>
                  <a:gd name="T32" fmla="*/ 29 w 92"/>
                  <a:gd name="T33" fmla="*/ 154 h 162"/>
                  <a:gd name="T34" fmla="*/ 37 w 92"/>
                  <a:gd name="T35" fmla="*/ 162 h 162"/>
                  <a:gd name="T36" fmla="*/ 44 w 92"/>
                  <a:gd name="T37" fmla="*/ 154 h 162"/>
                  <a:gd name="T38" fmla="*/ 44 w 92"/>
                  <a:gd name="T39" fmla="*/ 96 h 162"/>
                  <a:gd name="T40" fmla="*/ 49 w 92"/>
                  <a:gd name="T41" fmla="*/ 96 h 162"/>
                  <a:gd name="T42" fmla="*/ 49 w 92"/>
                  <a:gd name="T43" fmla="*/ 154 h 162"/>
                  <a:gd name="T44" fmla="*/ 56 w 92"/>
                  <a:gd name="T45" fmla="*/ 162 h 162"/>
                  <a:gd name="T46" fmla="*/ 64 w 92"/>
                  <a:gd name="T47" fmla="*/ 154 h 162"/>
                  <a:gd name="T48" fmla="*/ 64 w 92"/>
                  <a:gd name="T49" fmla="*/ 96 h 162"/>
                  <a:gd name="T50" fmla="*/ 83 w 92"/>
                  <a:gd name="T51" fmla="*/ 96 h 162"/>
                  <a:gd name="T52" fmla="*/ 63 w 92"/>
                  <a:gd name="T53" fmla="*/ 23 h 162"/>
                  <a:gd name="T54" fmla="*/ 64 w 92"/>
                  <a:gd name="T55" fmla="*/ 23 h 162"/>
                  <a:gd name="T56" fmla="*/ 65 w 92"/>
                  <a:gd name="T57" fmla="*/ 23 h 162"/>
                  <a:gd name="T58" fmla="*/ 79 w 92"/>
                  <a:gd name="T59" fmla="*/ 64 h 162"/>
                  <a:gd name="T60" fmla="*/ 87 w 92"/>
                  <a:gd name="T61" fmla="*/ 68 h 162"/>
                  <a:gd name="T62" fmla="*/ 91 w 92"/>
                  <a:gd name="T63" fmla="*/ 6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2" h="162">
                    <a:moveTo>
                      <a:pt x="91" y="60"/>
                    </a:moveTo>
                    <a:cubicBezTo>
                      <a:pt x="75" y="10"/>
                      <a:pt x="75" y="10"/>
                      <a:pt x="75" y="10"/>
                    </a:cubicBezTo>
                    <a:cubicBezTo>
                      <a:pt x="74" y="4"/>
                      <a:pt x="70" y="0"/>
                      <a:pt x="64" y="0"/>
                    </a:cubicBezTo>
                    <a:cubicBezTo>
                      <a:pt x="28" y="0"/>
                      <a:pt x="28" y="0"/>
                      <a:pt x="28" y="0"/>
                    </a:cubicBezTo>
                    <a:cubicBezTo>
                      <a:pt x="24" y="0"/>
                      <a:pt x="21" y="2"/>
                      <a:pt x="19" y="5"/>
                    </a:cubicBezTo>
                    <a:cubicBezTo>
                      <a:pt x="18" y="5"/>
                      <a:pt x="18" y="6"/>
                      <a:pt x="18" y="7"/>
                    </a:cubicBezTo>
                    <a:cubicBezTo>
                      <a:pt x="18" y="7"/>
                      <a:pt x="18" y="7"/>
                      <a:pt x="18" y="7"/>
                    </a:cubicBezTo>
                    <a:cubicBezTo>
                      <a:pt x="18" y="7"/>
                      <a:pt x="17" y="8"/>
                      <a:pt x="17" y="8"/>
                    </a:cubicBezTo>
                    <a:cubicBezTo>
                      <a:pt x="1" y="60"/>
                      <a:pt x="1" y="60"/>
                      <a:pt x="1" y="60"/>
                    </a:cubicBezTo>
                    <a:cubicBezTo>
                      <a:pt x="0" y="63"/>
                      <a:pt x="2" y="67"/>
                      <a:pt x="5" y="68"/>
                    </a:cubicBezTo>
                    <a:cubicBezTo>
                      <a:pt x="9" y="69"/>
                      <a:pt x="13" y="67"/>
                      <a:pt x="14" y="64"/>
                    </a:cubicBezTo>
                    <a:cubicBezTo>
                      <a:pt x="26" y="23"/>
                      <a:pt x="26" y="23"/>
                      <a:pt x="26" y="23"/>
                    </a:cubicBezTo>
                    <a:cubicBezTo>
                      <a:pt x="27" y="23"/>
                      <a:pt x="27" y="23"/>
                      <a:pt x="28" y="23"/>
                    </a:cubicBezTo>
                    <a:cubicBezTo>
                      <a:pt x="29" y="23"/>
                      <a:pt x="29" y="23"/>
                      <a:pt x="29" y="23"/>
                    </a:cubicBezTo>
                    <a:cubicBezTo>
                      <a:pt x="9" y="96"/>
                      <a:pt x="9" y="96"/>
                      <a:pt x="9" y="96"/>
                    </a:cubicBezTo>
                    <a:cubicBezTo>
                      <a:pt x="29" y="96"/>
                      <a:pt x="29" y="96"/>
                      <a:pt x="29" y="96"/>
                    </a:cubicBezTo>
                    <a:cubicBezTo>
                      <a:pt x="29" y="154"/>
                      <a:pt x="29" y="154"/>
                      <a:pt x="29" y="154"/>
                    </a:cubicBezTo>
                    <a:cubicBezTo>
                      <a:pt x="29" y="159"/>
                      <a:pt x="33" y="162"/>
                      <a:pt x="37" y="162"/>
                    </a:cubicBezTo>
                    <a:cubicBezTo>
                      <a:pt x="41" y="162"/>
                      <a:pt x="44" y="159"/>
                      <a:pt x="44" y="154"/>
                    </a:cubicBezTo>
                    <a:cubicBezTo>
                      <a:pt x="44" y="96"/>
                      <a:pt x="44" y="96"/>
                      <a:pt x="44" y="96"/>
                    </a:cubicBezTo>
                    <a:cubicBezTo>
                      <a:pt x="49" y="96"/>
                      <a:pt x="49" y="96"/>
                      <a:pt x="49" y="96"/>
                    </a:cubicBezTo>
                    <a:cubicBezTo>
                      <a:pt x="49" y="154"/>
                      <a:pt x="49" y="154"/>
                      <a:pt x="49" y="154"/>
                    </a:cubicBezTo>
                    <a:cubicBezTo>
                      <a:pt x="49" y="159"/>
                      <a:pt x="52" y="162"/>
                      <a:pt x="56" y="162"/>
                    </a:cubicBezTo>
                    <a:cubicBezTo>
                      <a:pt x="60" y="162"/>
                      <a:pt x="64" y="159"/>
                      <a:pt x="64" y="154"/>
                    </a:cubicBezTo>
                    <a:cubicBezTo>
                      <a:pt x="64" y="96"/>
                      <a:pt x="64" y="96"/>
                      <a:pt x="64" y="96"/>
                    </a:cubicBezTo>
                    <a:cubicBezTo>
                      <a:pt x="83" y="96"/>
                      <a:pt x="83" y="96"/>
                      <a:pt x="83" y="96"/>
                    </a:cubicBezTo>
                    <a:cubicBezTo>
                      <a:pt x="63" y="23"/>
                      <a:pt x="63" y="23"/>
                      <a:pt x="63" y="23"/>
                    </a:cubicBezTo>
                    <a:cubicBezTo>
                      <a:pt x="64" y="23"/>
                      <a:pt x="64" y="23"/>
                      <a:pt x="64" y="23"/>
                    </a:cubicBezTo>
                    <a:cubicBezTo>
                      <a:pt x="65" y="23"/>
                      <a:pt x="65" y="23"/>
                      <a:pt x="65" y="23"/>
                    </a:cubicBezTo>
                    <a:cubicBezTo>
                      <a:pt x="79" y="64"/>
                      <a:pt x="79" y="64"/>
                      <a:pt x="79" y="64"/>
                    </a:cubicBezTo>
                    <a:cubicBezTo>
                      <a:pt x="80" y="67"/>
                      <a:pt x="84" y="69"/>
                      <a:pt x="87" y="68"/>
                    </a:cubicBezTo>
                    <a:cubicBezTo>
                      <a:pt x="91" y="67"/>
                      <a:pt x="92" y="63"/>
                      <a:pt x="91"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grpSp>
        <p:grpSp>
          <p:nvGrpSpPr>
            <p:cNvPr id="46" name="Group 302"/>
            <p:cNvGrpSpPr/>
            <p:nvPr/>
          </p:nvGrpSpPr>
          <p:grpSpPr>
            <a:xfrm>
              <a:off x="1785918" y="3000402"/>
              <a:ext cx="121110" cy="261192"/>
              <a:chOff x="6138760" y="4271257"/>
              <a:chExt cx="97227" cy="209688"/>
            </a:xfrm>
            <a:solidFill>
              <a:schemeClr val="bg1">
                <a:lumMod val="85000"/>
              </a:schemeClr>
            </a:solidFill>
          </p:grpSpPr>
          <p:sp>
            <p:nvSpPr>
              <p:cNvPr id="140" name="Oval 139"/>
              <p:cNvSpPr>
                <a:spLocks noChangeArrowheads="1"/>
              </p:cNvSpPr>
              <p:nvPr/>
            </p:nvSpPr>
            <p:spPr bwMode="auto">
              <a:xfrm>
                <a:off x="6171468" y="4271257"/>
                <a:ext cx="30916" cy="3181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sp>
            <p:nvSpPr>
              <p:cNvPr id="141" name="Freeform 7"/>
              <p:cNvSpPr/>
              <p:nvPr/>
            </p:nvSpPr>
            <p:spPr bwMode="auto">
              <a:xfrm>
                <a:off x="6138760" y="4309341"/>
                <a:ext cx="97227" cy="171604"/>
              </a:xfrm>
              <a:custGeom>
                <a:avLst/>
                <a:gdLst>
                  <a:gd name="T0" fmla="*/ 91 w 92"/>
                  <a:gd name="T1" fmla="*/ 60 h 162"/>
                  <a:gd name="T2" fmla="*/ 75 w 92"/>
                  <a:gd name="T3" fmla="*/ 10 h 162"/>
                  <a:gd name="T4" fmla="*/ 64 w 92"/>
                  <a:gd name="T5" fmla="*/ 0 h 162"/>
                  <a:gd name="T6" fmla="*/ 28 w 92"/>
                  <a:gd name="T7" fmla="*/ 0 h 162"/>
                  <a:gd name="T8" fmla="*/ 19 w 92"/>
                  <a:gd name="T9" fmla="*/ 5 h 162"/>
                  <a:gd name="T10" fmla="*/ 18 w 92"/>
                  <a:gd name="T11" fmla="*/ 7 h 162"/>
                  <a:gd name="T12" fmla="*/ 18 w 92"/>
                  <a:gd name="T13" fmla="*/ 7 h 162"/>
                  <a:gd name="T14" fmla="*/ 17 w 92"/>
                  <a:gd name="T15" fmla="*/ 8 h 162"/>
                  <a:gd name="T16" fmla="*/ 1 w 92"/>
                  <a:gd name="T17" fmla="*/ 60 h 162"/>
                  <a:gd name="T18" fmla="*/ 5 w 92"/>
                  <a:gd name="T19" fmla="*/ 68 h 162"/>
                  <a:gd name="T20" fmla="*/ 14 w 92"/>
                  <a:gd name="T21" fmla="*/ 64 h 162"/>
                  <a:gd name="T22" fmla="*/ 26 w 92"/>
                  <a:gd name="T23" fmla="*/ 23 h 162"/>
                  <a:gd name="T24" fmla="*/ 28 w 92"/>
                  <a:gd name="T25" fmla="*/ 23 h 162"/>
                  <a:gd name="T26" fmla="*/ 29 w 92"/>
                  <a:gd name="T27" fmla="*/ 23 h 162"/>
                  <a:gd name="T28" fmla="*/ 9 w 92"/>
                  <a:gd name="T29" fmla="*/ 96 h 162"/>
                  <a:gd name="T30" fmla="*/ 29 w 92"/>
                  <a:gd name="T31" fmla="*/ 96 h 162"/>
                  <a:gd name="T32" fmla="*/ 29 w 92"/>
                  <a:gd name="T33" fmla="*/ 154 h 162"/>
                  <a:gd name="T34" fmla="*/ 37 w 92"/>
                  <a:gd name="T35" fmla="*/ 162 h 162"/>
                  <a:gd name="T36" fmla="*/ 44 w 92"/>
                  <a:gd name="T37" fmla="*/ 154 h 162"/>
                  <a:gd name="T38" fmla="*/ 44 w 92"/>
                  <a:gd name="T39" fmla="*/ 96 h 162"/>
                  <a:gd name="T40" fmla="*/ 49 w 92"/>
                  <a:gd name="T41" fmla="*/ 96 h 162"/>
                  <a:gd name="T42" fmla="*/ 49 w 92"/>
                  <a:gd name="T43" fmla="*/ 154 h 162"/>
                  <a:gd name="T44" fmla="*/ 56 w 92"/>
                  <a:gd name="T45" fmla="*/ 162 h 162"/>
                  <a:gd name="T46" fmla="*/ 64 w 92"/>
                  <a:gd name="T47" fmla="*/ 154 h 162"/>
                  <a:gd name="T48" fmla="*/ 64 w 92"/>
                  <a:gd name="T49" fmla="*/ 96 h 162"/>
                  <a:gd name="T50" fmla="*/ 83 w 92"/>
                  <a:gd name="T51" fmla="*/ 96 h 162"/>
                  <a:gd name="T52" fmla="*/ 63 w 92"/>
                  <a:gd name="T53" fmla="*/ 23 h 162"/>
                  <a:gd name="T54" fmla="*/ 64 w 92"/>
                  <a:gd name="T55" fmla="*/ 23 h 162"/>
                  <a:gd name="T56" fmla="*/ 65 w 92"/>
                  <a:gd name="T57" fmla="*/ 23 h 162"/>
                  <a:gd name="T58" fmla="*/ 79 w 92"/>
                  <a:gd name="T59" fmla="*/ 64 h 162"/>
                  <a:gd name="T60" fmla="*/ 87 w 92"/>
                  <a:gd name="T61" fmla="*/ 68 h 162"/>
                  <a:gd name="T62" fmla="*/ 91 w 92"/>
                  <a:gd name="T63" fmla="*/ 6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2" h="162">
                    <a:moveTo>
                      <a:pt x="91" y="60"/>
                    </a:moveTo>
                    <a:cubicBezTo>
                      <a:pt x="75" y="10"/>
                      <a:pt x="75" y="10"/>
                      <a:pt x="75" y="10"/>
                    </a:cubicBezTo>
                    <a:cubicBezTo>
                      <a:pt x="74" y="4"/>
                      <a:pt x="70" y="0"/>
                      <a:pt x="64" y="0"/>
                    </a:cubicBezTo>
                    <a:cubicBezTo>
                      <a:pt x="28" y="0"/>
                      <a:pt x="28" y="0"/>
                      <a:pt x="28" y="0"/>
                    </a:cubicBezTo>
                    <a:cubicBezTo>
                      <a:pt x="24" y="0"/>
                      <a:pt x="21" y="2"/>
                      <a:pt x="19" y="5"/>
                    </a:cubicBezTo>
                    <a:cubicBezTo>
                      <a:pt x="18" y="5"/>
                      <a:pt x="18" y="6"/>
                      <a:pt x="18" y="7"/>
                    </a:cubicBezTo>
                    <a:cubicBezTo>
                      <a:pt x="18" y="7"/>
                      <a:pt x="18" y="7"/>
                      <a:pt x="18" y="7"/>
                    </a:cubicBezTo>
                    <a:cubicBezTo>
                      <a:pt x="18" y="7"/>
                      <a:pt x="17" y="8"/>
                      <a:pt x="17" y="8"/>
                    </a:cubicBezTo>
                    <a:cubicBezTo>
                      <a:pt x="1" y="60"/>
                      <a:pt x="1" y="60"/>
                      <a:pt x="1" y="60"/>
                    </a:cubicBezTo>
                    <a:cubicBezTo>
                      <a:pt x="0" y="63"/>
                      <a:pt x="2" y="67"/>
                      <a:pt x="5" y="68"/>
                    </a:cubicBezTo>
                    <a:cubicBezTo>
                      <a:pt x="9" y="69"/>
                      <a:pt x="13" y="67"/>
                      <a:pt x="14" y="64"/>
                    </a:cubicBezTo>
                    <a:cubicBezTo>
                      <a:pt x="26" y="23"/>
                      <a:pt x="26" y="23"/>
                      <a:pt x="26" y="23"/>
                    </a:cubicBezTo>
                    <a:cubicBezTo>
                      <a:pt x="27" y="23"/>
                      <a:pt x="27" y="23"/>
                      <a:pt x="28" y="23"/>
                    </a:cubicBezTo>
                    <a:cubicBezTo>
                      <a:pt x="29" y="23"/>
                      <a:pt x="29" y="23"/>
                      <a:pt x="29" y="23"/>
                    </a:cubicBezTo>
                    <a:cubicBezTo>
                      <a:pt x="9" y="96"/>
                      <a:pt x="9" y="96"/>
                      <a:pt x="9" y="96"/>
                    </a:cubicBezTo>
                    <a:cubicBezTo>
                      <a:pt x="29" y="96"/>
                      <a:pt x="29" y="96"/>
                      <a:pt x="29" y="96"/>
                    </a:cubicBezTo>
                    <a:cubicBezTo>
                      <a:pt x="29" y="154"/>
                      <a:pt x="29" y="154"/>
                      <a:pt x="29" y="154"/>
                    </a:cubicBezTo>
                    <a:cubicBezTo>
                      <a:pt x="29" y="159"/>
                      <a:pt x="33" y="162"/>
                      <a:pt x="37" y="162"/>
                    </a:cubicBezTo>
                    <a:cubicBezTo>
                      <a:pt x="41" y="162"/>
                      <a:pt x="44" y="159"/>
                      <a:pt x="44" y="154"/>
                    </a:cubicBezTo>
                    <a:cubicBezTo>
                      <a:pt x="44" y="96"/>
                      <a:pt x="44" y="96"/>
                      <a:pt x="44" y="96"/>
                    </a:cubicBezTo>
                    <a:cubicBezTo>
                      <a:pt x="49" y="96"/>
                      <a:pt x="49" y="96"/>
                      <a:pt x="49" y="96"/>
                    </a:cubicBezTo>
                    <a:cubicBezTo>
                      <a:pt x="49" y="154"/>
                      <a:pt x="49" y="154"/>
                      <a:pt x="49" y="154"/>
                    </a:cubicBezTo>
                    <a:cubicBezTo>
                      <a:pt x="49" y="159"/>
                      <a:pt x="52" y="162"/>
                      <a:pt x="56" y="162"/>
                    </a:cubicBezTo>
                    <a:cubicBezTo>
                      <a:pt x="60" y="162"/>
                      <a:pt x="64" y="159"/>
                      <a:pt x="64" y="154"/>
                    </a:cubicBezTo>
                    <a:cubicBezTo>
                      <a:pt x="64" y="96"/>
                      <a:pt x="64" y="96"/>
                      <a:pt x="64" y="96"/>
                    </a:cubicBezTo>
                    <a:cubicBezTo>
                      <a:pt x="83" y="96"/>
                      <a:pt x="83" y="96"/>
                      <a:pt x="83" y="96"/>
                    </a:cubicBezTo>
                    <a:cubicBezTo>
                      <a:pt x="63" y="23"/>
                      <a:pt x="63" y="23"/>
                      <a:pt x="63" y="23"/>
                    </a:cubicBezTo>
                    <a:cubicBezTo>
                      <a:pt x="64" y="23"/>
                      <a:pt x="64" y="23"/>
                      <a:pt x="64" y="23"/>
                    </a:cubicBezTo>
                    <a:cubicBezTo>
                      <a:pt x="65" y="23"/>
                      <a:pt x="65" y="23"/>
                      <a:pt x="65" y="23"/>
                    </a:cubicBezTo>
                    <a:cubicBezTo>
                      <a:pt x="79" y="64"/>
                      <a:pt x="79" y="64"/>
                      <a:pt x="79" y="64"/>
                    </a:cubicBezTo>
                    <a:cubicBezTo>
                      <a:pt x="80" y="67"/>
                      <a:pt x="84" y="69"/>
                      <a:pt x="87" y="68"/>
                    </a:cubicBezTo>
                    <a:cubicBezTo>
                      <a:pt x="91" y="67"/>
                      <a:pt x="92" y="63"/>
                      <a:pt x="91"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grpSp>
        <p:grpSp>
          <p:nvGrpSpPr>
            <p:cNvPr id="49" name="Group 302"/>
            <p:cNvGrpSpPr/>
            <p:nvPr/>
          </p:nvGrpSpPr>
          <p:grpSpPr>
            <a:xfrm>
              <a:off x="1928794" y="3000402"/>
              <a:ext cx="121110" cy="261192"/>
              <a:chOff x="6138760" y="4271257"/>
              <a:chExt cx="97227" cy="209688"/>
            </a:xfrm>
            <a:solidFill>
              <a:schemeClr val="bg1">
                <a:lumMod val="85000"/>
              </a:schemeClr>
            </a:solidFill>
          </p:grpSpPr>
          <p:sp>
            <p:nvSpPr>
              <p:cNvPr id="143" name="Oval 142"/>
              <p:cNvSpPr>
                <a:spLocks noChangeArrowheads="1"/>
              </p:cNvSpPr>
              <p:nvPr/>
            </p:nvSpPr>
            <p:spPr bwMode="auto">
              <a:xfrm>
                <a:off x="6171468" y="4271257"/>
                <a:ext cx="30916" cy="3181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sp>
            <p:nvSpPr>
              <p:cNvPr id="144" name="Freeform 7"/>
              <p:cNvSpPr/>
              <p:nvPr/>
            </p:nvSpPr>
            <p:spPr bwMode="auto">
              <a:xfrm>
                <a:off x="6138760" y="4309341"/>
                <a:ext cx="97227" cy="171604"/>
              </a:xfrm>
              <a:custGeom>
                <a:avLst/>
                <a:gdLst>
                  <a:gd name="T0" fmla="*/ 91 w 92"/>
                  <a:gd name="T1" fmla="*/ 60 h 162"/>
                  <a:gd name="T2" fmla="*/ 75 w 92"/>
                  <a:gd name="T3" fmla="*/ 10 h 162"/>
                  <a:gd name="T4" fmla="*/ 64 w 92"/>
                  <a:gd name="T5" fmla="*/ 0 h 162"/>
                  <a:gd name="T6" fmla="*/ 28 w 92"/>
                  <a:gd name="T7" fmla="*/ 0 h 162"/>
                  <a:gd name="T8" fmla="*/ 19 w 92"/>
                  <a:gd name="T9" fmla="*/ 5 h 162"/>
                  <a:gd name="T10" fmla="*/ 18 w 92"/>
                  <a:gd name="T11" fmla="*/ 7 h 162"/>
                  <a:gd name="T12" fmla="*/ 18 w 92"/>
                  <a:gd name="T13" fmla="*/ 7 h 162"/>
                  <a:gd name="T14" fmla="*/ 17 w 92"/>
                  <a:gd name="T15" fmla="*/ 8 h 162"/>
                  <a:gd name="T16" fmla="*/ 1 w 92"/>
                  <a:gd name="T17" fmla="*/ 60 h 162"/>
                  <a:gd name="T18" fmla="*/ 5 w 92"/>
                  <a:gd name="T19" fmla="*/ 68 h 162"/>
                  <a:gd name="T20" fmla="*/ 14 w 92"/>
                  <a:gd name="T21" fmla="*/ 64 h 162"/>
                  <a:gd name="T22" fmla="*/ 26 w 92"/>
                  <a:gd name="T23" fmla="*/ 23 h 162"/>
                  <a:gd name="T24" fmla="*/ 28 w 92"/>
                  <a:gd name="T25" fmla="*/ 23 h 162"/>
                  <a:gd name="T26" fmla="*/ 29 w 92"/>
                  <a:gd name="T27" fmla="*/ 23 h 162"/>
                  <a:gd name="T28" fmla="*/ 9 w 92"/>
                  <a:gd name="T29" fmla="*/ 96 h 162"/>
                  <a:gd name="T30" fmla="*/ 29 w 92"/>
                  <a:gd name="T31" fmla="*/ 96 h 162"/>
                  <a:gd name="T32" fmla="*/ 29 w 92"/>
                  <a:gd name="T33" fmla="*/ 154 h 162"/>
                  <a:gd name="T34" fmla="*/ 37 w 92"/>
                  <a:gd name="T35" fmla="*/ 162 h 162"/>
                  <a:gd name="T36" fmla="*/ 44 w 92"/>
                  <a:gd name="T37" fmla="*/ 154 h 162"/>
                  <a:gd name="T38" fmla="*/ 44 w 92"/>
                  <a:gd name="T39" fmla="*/ 96 h 162"/>
                  <a:gd name="T40" fmla="*/ 49 w 92"/>
                  <a:gd name="T41" fmla="*/ 96 h 162"/>
                  <a:gd name="T42" fmla="*/ 49 w 92"/>
                  <a:gd name="T43" fmla="*/ 154 h 162"/>
                  <a:gd name="T44" fmla="*/ 56 w 92"/>
                  <a:gd name="T45" fmla="*/ 162 h 162"/>
                  <a:gd name="T46" fmla="*/ 64 w 92"/>
                  <a:gd name="T47" fmla="*/ 154 h 162"/>
                  <a:gd name="T48" fmla="*/ 64 w 92"/>
                  <a:gd name="T49" fmla="*/ 96 h 162"/>
                  <a:gd name="T50" fmla="*/ 83 w 92"/>
                  <a:gd name="T51" fmla="*/ 96 h 162"/>
                  <a:gd name="T52" fmla="*/ 63 w 92"/>
                  <a:gd name="T53" fmla="*/ 23 h 162"/>
                  <a:gd name="T54" fmla="*/ 64 w 92"/>
                  <a:gd name="T55" fmla="*/ 23 h 162"/>
                  <a:gd name="T56" fmla="*/ 65 w 92"/>
                  <a:gd name="T57" fmla="*/ 23 h 162"/>
                  <a:gd name="T58" fmla="*/ 79 w 92"/>
                  <a:gd name="T59" fmla="*/ 64 h 162"/>
                  <a:gd name="T60" fmla="*/ 87 w 92"/>
                  <a:gd name="T61" fmla="*/ 68 h 162"/>
                  <a:gd name="T62" fmla="*/ 91 w 92"/>
                  <a:gd name="T63" fmla="*/ 6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2" h="162">
                    <a:moveTo>
                      <a:pt x="91" y="60"/>
                    </a:moveTo>
                    <a:cubicBezTo>
                      <a:pt x="75" y="10"/>
                      <a:pt x="75" y="10"/>
                      <a:pt x="75" y="10"/>
                    </a:cubicBezTo>
                    <a:cubicBezTo>
                      <a:pt x="74" y="4"/>
                      <a:pt x="70" y="0"/>
                      <a:pt x="64" y="0"/>
                    </a:cubicBezTo>
                    <a:cubicBezTo>
                      <a:pt x="28" y="0"/>
                      <a:pt x="28" y="0"/>
                      <a:pt x="28" y="0"/>
                    </a:cubicBezTo>
                    <a:cubicBezTo>
                      <a:pt x="24" y="0"/>
                      <a:pt x="21" y="2"/>
                      <a:pt x="19" y="5"/>
                    </a:cubicBezTo>
                    <a:cubicBezTo>
                      <a:pt x="18" y="5"/>
                      <a:pt x="18" y="6"/>
                      <a:pt x="18" y="7"/>
                    </a:cubicBezTo>
                    <a:cubicBezTo>
                      <a:pt x="18" y="7"/>
                      <a:pt x="18" y="7"/>
                      <a:pt x="18" y="7"/>
                    </a:cubicBezTo>
                    <a:cubicBezTo>
                      <a:pt x="18" y="7"/>
                      <a:pt x="17" y="8"/>
                      <a:pt x="17" y="8"/>
                    </a:cubicBezTo>
                    <a:cubicBezTo>
                      <a:pt x="1" y="60"/>
                      <a:pt x="1" y="60"/>
                      <a:pt x="1" y="60"/>
                    </a:cubicBezTo>
                    <a:cubicBezTo>
                      <a:pt x="0" y="63"/>
                      <a:pt x="2" y="67"/>
                      <a:pt x="5" y="68"/>
                    </a:cubicBezTo>
                    <a:cubicBezTo>
                      <a:pt x="9" y="69"/>
                      <a:pt x="13" y="67"/>
                      <a:pt x="14" y="64"/>
                    </a:cubicBezTo>
                    <a:cubicBezTo>
                      <a:pt x="26" y="23"/>
                      <a:pt x="26" y="23"/>
                      <a:pt x="26" y="23"/>
                    </a:cubicBezTo>
                    <a:cubicBezTo>
                      <a:pt x="27" y="23"/>
                      <a:pt x="27" y="23"/>
                      <a:pt x="28" y="23"/>
                    </a:cubicBezTo>
                    <a:cubicBezTo>
                      <a:pt x="29" y="23"/>
                      <a:pt x="29" y="23"/>
                      <a:pt x="29" y="23"/>
                    </a:cubicBezTo>
                    <a:cubicBezTo>
                      <a:pt x="9" y="96"/>
                      <a:pt x="9" y="96"/>
                      <a:pt x="9" y="96"/>
                    </a:cubicBezTo>
                    <a:cubicBezTo>
                      <a:pt x="29" y="96"/>
                      <a:pt x="29" y="96"/>
                      <a:pt x="29" y="96"/>
                    </a:cubicBezTo>
                    <a:cubicBezTo>
                      <a:pt x="29" y="154"/>
                      <a:pt x="29" y="154"/>
                      <a:pt x="29" y="154"/>
                    </a:cubicBezTo>
                    <a:cubicBezTo>
                      <a:pt x="29" y="159"/>
                      <a:pt x="33" y="162"/>
                      <a:pt x="37" y="162"/>
                    </a:cubicBezTo>
                    <a:cubicBezTo>
                      <a:pt x="41" y="162"/>
                      <a:pt x="44" y="159"/>
                      <a:pt x="44" y="154"/>
                    </a:cubicBezTo>
                    <a:cubicBezTo>
                      <a:pt x="44" y="96"/>
                      <a:pt x="44" y="96"/>
                      <a:pt x="44" y="96"/>
                    </a:cubicBezTo>
                    <a:cubicBezTo>
                      <a:pt x="49" y="96"/>
                      <a:pt x="49" y="96"/>
                      <a:pt x="49" y="96"/>
                    </a:cubicBezTo>
                    <a:cubicBezTo>
                      <a:pt x="49" y="154"/>
                      <a:pt x="49" y="154"/>
                      <a:pt x="49" y="154"/>
                    </a:cubicBezTo>
                    <a:cubicBezTo>
                      <a:pt x="49" y="159"/>
                      <a:pt x="52" y="162"/>
                      <a:pt x="56" y="162"/>
                    </a:cubicBezTo>
                    <a:cubicBezTo>
                      <a:pt x="60" y="162"/>
                      <a:pt x="64" y="159"/>
                      <a:pt x="64" y="154"/>
                    </a:cubicBezTo>
                    <a:cubicBezTo>
                      <a:pt x="64" y="96"/>
                      <a:pt x="64" y="96"/>
                      <a:pt x="64" y="96"/>
                    </a:cubicBezTo>
                    <a:cubicBezTo>
                      <a:pt x="83" y="96"/>
                      <a:pt x="83" y="96"/>
                      <a:pt x="83" y="96"/>
                    </a:cubicBezTo>
                    <a:cubicBezTo>
                      <a:pt x="63" y="23"/>
                      <a:pt x="63" y="23"/>
                      <a:pt x="63" y="23"/>
                    </a:cubicBezTo>
                    <a:cubicBezTo>
                      <a:pt x="64" y="23"/>
                      <a:pt x="64" y="23"/>
                      <a:pt x="64" y="23"/>
                    </a:cubicBezTo>
                    <a:cubicBezTo>
                      <a:pt x="65" y="23"/>
                      <a:pt x="65" y="23"/>
                      <a:pt x="65" y="23"/>
                    </a:cubicBezTo>
                    <a:cubicBezTo>
                      <a:pt x="79" y="64"/>
                      <a:pt x="79" y="64"/>
                      <a:pt x="79" y="64"/>
                    </a:cubicBezTo>
                    <a:cubicBezTo>
                      <a:pt x="80" y="67"/>
                      <a:pt x="84" y="69"/>
                      <a:pt x="87" y="68"/>
                    </a:cubicBezTo>
                    <a:cubicBezTo>
                      <a:pt x="91" y="67"/>
                      <a:pt x="92" y="63"/>
                      <a:pt x="91"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grpSp>
        <p:sp>
          <p:nvSpPr>
            <p:cNvPr id="146" name="Rectangle 145"/>
            <p:cNvSpPr/>
            <p:nvPr/>
          </p:nvSpPr>
          <p:spPr>
            <a:xfrm>
              <a:off x="1428728" y="3286130"/>
              <a:ext cx="487634" cy="276999"/>
            </a:xfrm>
            <a:prstGeom prst="rect">
              <a:avLst/>
            </a:prstGeom>
          </p:spPr>
          <p:txBody>
            <a:bodyPr wrap="none">
              <a:spAutoFit/>
            </a:bodyPr>
            <a:lstStyle/>
            <a:p>
              <a:pPr algn="ctr"/>
              <a:r>
                <a:rPr lang="en-US" sz="1200" dirty="0">
                  <a:solidFill>
                    <a:schemeClr val="bg1">
                      <a:lumMod val="65000"/>
                    </a:schemeClr>
                  </a:solidFill>
                  <a:latin typeface="Open Sans" pitchFamily="34" charset="0"/>
                  <a:ea typeface="Open Sans" pitchFamily="34" charset="0"/>
                  <a:cs typeface="Open Sans" pitchFamily="34" charset="0"/>
                </a:rPr>
                <a:t>90%</a:t>
              </a:r>
            </a:p>
          </p:txBody>
        </p:sp>
      </p:grpSp>
      <p:grpSp>
        <p:nvGrpSpPr>
          <p:cNvPr id="52" name="Group 159"/>
          <p:cNvGrpSpPr/>
          <p:nvPr/>
        </p:nvGrpSpPr>
        <p:grpSpPr>
          <a:xfrm>
            <a:off x="2643174" y="3000378"/>
            <a:ext cx="674048" cy="562751"/>
            <a:chOff x="2643174" y="3000378"/>
            <a:chExt cx="674048" cy="562751"/>
          </a:xfrm>
        </p:grpSpPr>
        <p:grpSp>
          <p:nvGrpSpPr>
            <p:cNvPr id="55" name="Group 299"/>
            <p:cNvGrpSpPr/>
            <p:nvPr/>
          </p:nvGrpSpPr>
          <p:grpSpPr>
            <a:xfrm>
              <a:off x="2643174" y="3000378"/>
              <a:ext cx="102544" cy="260820"/>
              <a:chOff x="6141009" y="3540977"/>
              <a:chExt cx="85046" cy="216315"/>
            </a:xfrm>
            <a:solidFill>
              <a:schemeClr val="accent2"/>
            </a:solidFill>
          </p:grpSpPr>
          <p:sp>
            <p:nvSpPr>
              <p:cNvPr id="86" name="Freeform 12"/>
              <p:cNvSpPr/>
              <p:nvPr/>
            </p:nvSpPr>
            <p:spPr bwMode="auto">
              <a:xfrm>
                <a:off x="6141009" y="3577954"/>
                <a:ext cx="85046" cy="179338"/>
              </a:xfrm>
              <a:custGeom>
                <a:avLst/>
                <a:gdLst>
                  <a:gd name="T0" fmla="*/ 59 w 78"/>
                  <a:gd name="T1" fmla="*/ 0 h 164"/>
                  <a:gd name="T2" fmla="*/ 20 w 78"/>
                  <a:gd name="T3" fmla="*/ 0 h 164"/>
                  <a:gd name="T4" fmla="*/ 0 w 78"/>
                  <a:gd name="T5" fmla="*/ 16 h 164"/>
                  <a:gd name="T6" fmla="*/ 0 w 78"/>
                  <a:gd name="T7" fmla="*/ 16 h 164"/>
                  <a:gd name="T8" fmla="*/ 0 w 78"/>
                  <a:gd name="T9" fmla="*/ 19 h 164"/>
                  <a:gd name="T10" fmla="*/ 0 w 78"/>
                  <a:gd name="T11" fmla="*/ 74 h 164"/>
                  <a:gd name="T12" fmla="*/ 7 w 78"/>
                  <a:gd name="T13" fmla="*/ 80 h 164"/>
                  <a:gd name="T14" fmla="*/ 13 w 78"/>
                  <a:gd name="T15" fmla="*/ 74 h 164"/>
                  <a:gd name="T16" fmla="*/ 13 w 78"/>
                  <a:gd name="T17" fmla="*/ 26 h 164"/>
                  <a:gd name="T18" fmla="*/ 19 w 78"/>
                  <a:gd name="T19" fmla="*/ 26 h 164"/>
                  <a:gd name="T20" fmla="*/ 19 w 78"/>
                  <a:gd name="T21" fmla="*/ 72 h 164"/>
                  <a:gd name="T22" fmla="*/ 19 w 78"/>
                  <a:gd name="T23" fmla="*/ 73 h 164"/>
                  <a:gd name="T24" fmla="*/ 19 w 78"/>
                  <a:gd name="T25" fmla="*/ 154 h 164"/>
                  <a:gd name="T26" fmla="*/ 28 w 78"/>
                  <a:gd name="T27" fmla="*/ 164 h 164"/>
                  <a:gd name="T28" fmla="*/ 37 w 78"/>
                  <a:gd name="T29" fmla="*/ 154 h 164"/>
                  <a:gd name="T30" fmla="*/ 37 w 78"/>
                  <a:gd name="T31" fmla="*/ 83 h 164"/>
                  <a:gd name="T32" fmla="*/ 41 w 78"/>
                  <a:gd name="T33" fmla="*/ 83 h 164"/>
                  <a:gd name="T34" fmla="*/ 41 w 78"/>
                  <a:gd name="T35" fmla="*/ 154 h 164"/>
                  <a:gd name="T36" fmla="*/ 50 w 78"/>
                  <a:gd name="T37" fmla="*/ 164 h 164"/>
                  <a:gd name="T38" fmla="*/ 59 w 78"/>
                  <a:gd name="T39" fmla="*/ 154 h 164"/>
                  <a:gd name="T40" fmla="*/ 59 w 78"/>
                  <a:gd name="T41" fmla="*/ 72 h 164"/>
                  <a:gd name="T42" fmla="*/ 59 w 78"/>
                  <a:gd name="T43" fmla="*/ 71 h 164"/>
                  <a:gd name="T44" fmla="*/ 59 w 78"/>
                  <a:gd name="T45" fmla="*/ 26 h 164"/>
                  <a:gd name="T46" fmla="*/ 64 w 78"/>
                  <a:gd name="T47" fmla="*/ 26 h 164"/>
                  <a:gd name="T48" fmla="*/ 64 w 78"/>
                  <a:gd name="T49" fmla="*/ 74 h 164"/>
                  <a:gd name="T50" fmla="*/ 71 w 78"/>
                  <a:gd name="T51" fmla="*/ 80 h 164"/>
                  <a:gd name="T52" fmla="*/ 78 w 78"/>
                  <a:gd name="T53" fmla="*/ 74 h 164"/>
                  <a:gd name="T54" fmla="*/ 78 w 78"/>
                  <a:gd name="T55" fmla="*/ 19 h 164"/>
                  <a:gd name="T56" fmla="*/ 78 w 78"/>
                  <a:gd name="T57" fmla="*/ 16 h 164"/>
                  <a:gd name="T58" fmla="*/ 78 w 78"/>
                  <a:gd name="T59" fmla="*/ 15 h 164"/>
                  <a:gd name="T60" fmla="*/ 59 w 78"/>
                  <a:gd name="T6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8" h="164">
                    <a:moveTo>
                      <a:pt x="59" y="0"/>
                    </a:moveTo>
                    <a:cubicBezTo>
                      <a:pt x="20" y="0"/>
                      <a:pt x="20" y="0"/>
                      <a:pt x="20" y="0"/>
                    </a:cubicBezTo>
                    <a:cubicBezTo>
                      <a:pt x="6" y="0"/>
                      <a:pt x="0" y="12"/>
                      <a:pt x="0" y="16"/>
                    </a:cubicBezTo>
                    <a:cubicBezTo>
                      <a:pt x="0" y="16"/>
                      <a:pt x="0" y="16"/>
                      <a:pt x="0" y="16"/>
                    </a:cubicBezTo>
                    <a:cubicBezTo>
                      <a:pt x="0" y="19"/>
                      <a:pt x="0" y="19"/>
                      <a:pt x="0" y="19"/>
                    </a:cubicBezTo>
                    <a:cubicBezTo>
                      <a:pt x="0" y="74"/>
                      <a:pt x="0" y="74"/>
                      <a:pt x="0" y="74"/>
                    </a:cubicBezTo>
                    <a:cubicBezTo>
                      <a:pt x="0" y="77"/>
                      <a:pt x="3" y="80"/>
                      <a:pt x="7" y="80"/>
                    </a:cubicBezTo>
                    <a:cubicBezTo>
                      <a:pt x="10" y="80"/>
                      <a:pt x="13" y="77"/>
                      <a:pt x="13" y="74"/>
                    </a:cubicBezTo>
                    <a:cubicBezTo>
                      <a:pt x="13" y="26"/>
                      <a:pt x="13" y="26"/>
                      <a:pt x="13" y="26"/>
                    </a:cubicBezTo>
                    <a:cubicBezTo>
                      <a:pt x="19" y="26"/>
                      <a:pt x="19" y="26"/>
                      <a:pt x="19" y="26"/>
                    </a:cubicBezTo>
                    <a:cubicBezTo>
                      <a:pt x="19" y="72"/>
                      <a:pt x="19" y="72"/>
                      <a:pt x="19" y="72"/>
                    </a:cubicBezTo>
                    <a:cubicBezTo>
                      <a:pt x="19" y="72"/>
                      <a:pt x="19" y="73"/>
                      <a:pt x="19" y="73"/>
                    </a:cubicBezTo>
                    <a:cubicBezTo>
                      <a:pt x="19" y="154"/>
                      <a:pt x="19" y="154"/>
                      <a:pt x="19" y="154"/>
                    </a:cubicBezTo>
                    <a:cubicBezTo>
                      <a:pt x="19" y="159"/>
                      <a:pt x="23" y="164"/>
                      <a:pt x="28" y="164"/>
                    </a:cubicBezTo>
                    <a:cubicBezTo>
                      <a:pt x="33" y="164"/>
                      <a:pt x="37" y="159"/>
                      <a:pt x="37" y="154"/>
                    </a:cubicBezTo>
                    <a:cubicBezTo>
                      <a:pt x="37" y="83"/>
                      <a:pt x="37" y="83"/>
                      <a:pt x="37" y="83"/>
                    </a:cubicBezTo>
                    <a:cubicBezTo>
                      <a:pt x="41" y="83"/>
                      <a:pt x="41" y="83"/>
                      <a:pt x="41" y="83"/>
                    </a:cubicBezTo>
                    <a:cubicBezTo>
                      <a:pt x="41" y="154"/>
                      <a:pt x="41" y="154"/>
                      <a:pt x="41" y="154"/>
                    </a:cubicBezTo>
                    <a:cubicBezTo>
                      <a:pt x="41" y="159"/>
                      <a:pt x="45" y="164"/>
                      <a:pt x="50" y="164"/>
                    </a:cubicBezTo>
                    <a:cubicBezTo>
                      <a:pt x="55" y="164"/>
                      <a:pt x="59" y="159"/>
                      <a:pt x="59" y="154"/>
                    </a:cubicBezTo>
                    <a:cubicBezTo>
                      <a:pt x="59" y="72"/>
                      <a:pt x="59" y="72"/>
                      <a:pt x="59" y="72"/>
                    </a:cubicBezTo>
                    <a:cubicBezTo>
                      <a:pt x="59" y="71"/>
                      <a:pt x="59" y="71"/>
                      <a:pt x="59" y="71"/>
                    </a:cubicBezTo>
                    <a:cubicBezTo>
                      <a:pt x="59" y="26"/>
                      <a:pt x="59" y="26"/>
                      <a:pt x="59" y="26"/>
                    </a:cubicBezTo>
                    <a:cubicBezTo>
                      <a:pt x="64" y="26"/>
                      <a:pt x="64" y="26"/>
                      <a:pt x="64" y="26"/>
                    </a:cubicBezTo>
                    <a:cubicBezTo>
                      <a:pt x="64" y="74"/>
                      <a:pt x="64" y="74"/>
                      <a:pt x="64" y="74"/>
                    </a:cubicBezTo>
                    <a:cubicBezTo>
                      <a:pt x="64" y="77"/>
                      <a:pt x="67" y="80"/>
                      <a:pt x="71" y="80"/>
                    </a:cubicBezTo>
                    <a:cubicBezTo>
                      <a:pt x="75" y="80"/>
                      <a:pt x="78" y="77"/>
                      <a:pt x="78" y="74"/>
                    </a:cubicBezTo>
                    <a:cubicBezTo>
                      <a:pt x="78" y="19"/>
                      <a:pt x="78" y="19"/>
                      <a:pt x="78" y="19"/>
                    </a:cubicBezTo>
                    <a:cubicBezTo>
                      <a:pt x="78" y="16"/>
                      <a:pt x="78" y="16"/>
                      <a:pt x="78" y="16"/>
                    </a:cubicBezTo>
                    <a:cubicBezTo>
                      <a:pt x="78" y="15"/>
                      <a:pt x="78" y="15"/>
                      <a:pt x="78" y="15"/>
                    </a:cubicBezTo>
                    <a:cubicBezTo>
                      <a:pt x="78" y="10"/>
                      <a:pt x="72" y="0"/>
                      <a:pt x="5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sp>
            <p:nvSpPr>
              <p:cNvPr id="87" name="Oval 13"/>
              <p:cNvSpPr>
                <a:spLocks noChangeArrowheads="1"/>
              </p:cNvSpPr>
              <p:nvPr/>
            </p:nvSpPr>
            <p:spPr bwMode="auto">
              <a:xfrm>
                <a:off x="6166893" y="3540977"/>
                <a:ext cx="33741" cy="3374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grpSp>
        <p:grpSp>
          <p:nvGrpSpPr>
            <p:cNvPr id="58" name="Group 299"/>
            <p:cNvGrpSpPr/>
            <p:nvPr/>
          </p:nvGrpSpPr>
          <p:grpSpPr>
            <a:xfrm>
              <a:off x="2786050" y="3000378"/>
              <a:ext cx="102544" cy="260820"/>
              <a:chOff x="6141009" y="3540977"/>
              <a:chExt cx="85046" cy="216315"/>
            </a:xfrm>
            <a:solidFill>
              <a:schemeClr val="accent2"/>
            </a:solidFill>
          </p:grpSpPr>
          <p:sp>
            <p:nvSpPr>
              <p:cNvPr id="92" name="Freeform 12"/>
              <p:cNvSpPr/>
              <p:nvPr/>
            </p:nvSpPr>
            <p:spPr bwMode="auto">
              <a:xfrm>
                <a:off x="6141009" y="3577954"/>
                <a:ext cx="85046" cy="179338"/>
              </a:xfrm>
              <a:custGeom>
                <a:avLst/>
                <a:gdLst>
                  <a:gd name="T0" fmla="*/ 59 w 78"/>
                  <a:gd name="T1" fmla="*/ 0 h 164"/>
                  <a:gd name="T2" fmla="*/ 20 w 78"/>
                  <a:gd name="T3" fmla="*/ 0 h 164"/>
                  <a:gd name="T4" fmla="*/ 0 w 78"/>
                  <a:gd name="T5" fmla="*/ 16 h 164"/>
                  <a:gd name="T6" fmla="*/ 0 w 78"/>
                  <a:gd name="T7" fmla="*/ 16 h 164"/>
                  <a:gd name="T8" fmla="*/ 0 w 78"/>
                  <a:gd name="T9" fmla="*/ 19 h 164"/>
                  <a:gd name="T10" fmla="*/ 0 w 78"/>
                  <a:gd name="T11" fmla="*/ 74 h 164"/>
                  <a:gd name="T12" fmla="*/ 7 w 78"/>
                  <a:gd name="T13" fmla="*/ 80 h 164"/>
                  <a:gd name="T14" fmla="*/ 13 w 78"/>
                  <a:gd name="T15" fmla="*/ 74 h 164"/>
                  <a:gd name="T16" fmla="*/ 13 w 78"/>
                  <a:gd name="T17" fmla="*/ 26 h 164"/>
                  <a:gd name="T18" fmla="*/ 19 w 78"/>
                  <a:gd name="T19" fmla="*/ 26 h 164"/>
                  <a:gd name="T20" fmla="*/ 19 w 78"/>
                  <a:gd name="T21" fmla="*/ 72 h 164"/>
                  <a:gd name="T22" fmla="*/ 19 w 78"/>
                  <a:gd name="T23" fmla="*/ 73 h 164"/>
                  <a:gd name="T24" fmla="*/ 19 w 78"/>
                  <a:gd name="T25" fmla="*/ 154 h 164"/>
                  <a:gd name="T26" fmla="*/ 28 w 78"/>
                  <a:gd name="T27" fmla="*/ 164 h 164"/>
                  <a:gd name="T28" fmla="*/ 37 w 78"/>
                  <a:gd name="T29" fmla="*/ 154 h 164"/>
                  <a:gd name="T30" fmla="*/ 37 w 78"/>
                  <a:gd name="T31" fmla="*/ 83 h 164"/>
                  <a:gd name="T32" fmla="*/ 41 w 78"/>
                  <a:gd name="T33" fmla="*/ 83 h 164"/>
                  <a:gd name="T34" fmla="*/ 41 w 78"/>
                  <a:gd name="T35" fmla="*/ 154 h 164"/>
                  <a:gd name="T36" fmla="*/ 50 w 78"/>
                  <a:gd name="T37" fmla="*/ 164 h 164"/>
                  <a:gd name="T38" fmla="*/ 59 w 78"/>
                  <a:gd name="T39" fmla="*/ 154 h 164"/>
                  <a:gd name="T40" fmla="*/ 59 w 78"/>
                  <a:gd name="T41" fmla="*/ 72 h 164"/>
                  <a:gd name="T42" fmla="*/ 59 w 78"/>
                  <a:gd name="T43" fmla="*/ 71 h 164"/>
                  <a:gd name="T44" fmla="*/ 59 w 78"/>
                  <a:gd name="T45" fmla="*/ 26 h 164"/>
                  <a:gd name="T46" fmla="*/ 64 w 78"/>
                  <a:gd name="T47" fmla="*/ 26 h 164"/>
                  <a:gd name="T48" fmla="*/ 64 w 78"/>
                  <a:gd name="T49" fmla="*/ 74 h 164"/>
                  <a:gd name="T50" fmla="*/ 71 w 78"/>
                  <a:gd name="T51" fmla="*/ 80 h 164"/>
                  <a:gd name="T52" fmla="*/ 78 w 78"/>
                  <a:gd name="T53" fmla="*/ 74 h 164"/>
                  <a:gd name="T54" fmla="*/ 78 w 78"/>
                  <a:gd name="T55" fmla="*/ 19 h 164"/>
                  <a:gd name="T56" fmla="*/ 78 w 78"/>
                  <a:gd name="T57" fmla="*/ 16 h 164"/>
                  <a:gd name="T58" fmla="*/ 78 w 78"/>
                  <a:gd name="T59" fmla="*/ 15 h 164"/>
                  <a:gd name="T60" fmla="*/ 59 w 78"/>
                  <a:gd name="T6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8" h="164">
                    <a:moveTo>
                      <a:pt x="59" y="0"/>
                    </a:moveTo>
                    <a:cubicBezTo>
                      <a:pt x="20" y="0"/>
                      <a:pt x="20" y="0"/>
                      <a:pt x="20" y="0"/>
                    </a:cubicBezTo>
                    <a:cubicBezTo>
                      <a:pt x="6" y="0"/>
                      <a:pt x="0" y="12"/>
                      <a:pt x="0" y="16"/>
                    </a:cubicBezTo>
                    <a:cubicBezTo>
                      <a:pt x="0" y="16"/>
                      <a:pt x="0" y="16"/>
                      <a:pt x="0" y="16"/>
                    </a:cubicBezTo>
                    <a:cubicBezTo>
                      <a:pt x="0" y="19"/>
                      <a:pt x="0" y="19"/>
                      <a:pt x="0" y="19"/>
                    </a:cubicBezTo>
                    <a:cubicBezTo>
                      <a:pt x="0" y="74"/>
                      <a:pt x="0" y="74"/>
                      <a:pt x="0" y="74"/>
                    </a:cubicBezTo>
                    <a:cubicBezTo>
                      <a:pt x="0" y="77"/>
                      <a:pt x="3" y="80"/>
                      <a:pt x="7" y="80"/>
                    </a:cubicBezTo>
                    <a:cubicBezTo>
                      <a:pt x="10" y="80"/>
                      <a:pt x="13" y="77"/>
                      <a:pt x="13" y="74"/>
                    </a:cubicBezTo>
                    <a:cubicBezTo>
                      <a:pt x="13" y="26"/>
                      <a:pt x="13" y="26"/>
                      <a:pt x="13" y="26"/>
                    </a:cubicBezTo>
                    <a:cubicBezTo>
                      <a:pt x="19" y="26"/>
                      <a:pt x="19" y="26"/>
                      <a:pt x="19" y="26"/>
                    </a:cubicBezTo>
                    <a:cubicBezTo>
                      <a:pt x="19" y="72"/>
                      <a:pt x="19" y="72"/>
                      <a:pt x="19" y="72"/>
                    </a:cubicBezTo>
                    <a:cubicBezTo>
                      <a:pt x="19" y="72"/>
                      <a:pt x="19" y="73"/>
                      <a:pt x="19" y="73"/>
                    </a:cubicBezTo>
                    <a:cubicBezTo>
                      <a:pt x="19" y="154"/>
                      <a:pt x="19" y="154"/>
                      <a:pt x="19" y="154"/>
                    </a:cubicBezTo>
                    <a:cubicBezTo>
                      <a:pt x="19" y="159"/>
                      <a:pt x="23" y="164"/>
                      <a:pt x="28" y="164"/>
                    </a:cubicBezTo>
                    <a:cubicBezTo>
                      <a:pt x="33" y="164"/>
                      <a:pt x="37" y="159"/>
                      <a:pt x="37" y="154"/>
                    </a:cubicBezTo>
                    <a:cubicBezTo>
                      <a:pt x="37" y="83"/>
                      <a:pt x="37" y="83"/>
                      <a:pt x="37" y="83"/>
                    </a:cubicBezTo>
                    <a:cubicBezTo>
                      <a:pt x="41" y="83"/>
                      <a:pt x="41" y="83"/>
                      <a:pt x="41" y="83"/>
                    </a:cubicBezTo>
                    <a:cubicBezTo>
                      <a:pt x="41" y="154"/>
                      <a:pt x="41" y="154"/>
                      <a:pt x="41" y="154"/>
                    </a:cubicBezTo>
                    <a:cubicBezTo>
                      <a:pt x="41" y="159"/>
                      <a:pt x="45" y="164"/>
                      <a:pt x="50" y="164"/>
                    </a:cubicBezTo>
                    <a:cubicBezTo>
                      <a:pt x="55" y="164"/>
                      <a:pt x="59" y="159"/>
                      <a:pt x="59" y="154"/>
                    </a:cubicBezTo>
                    <a:cubicBezTo>
                      <a:pt x="59" y="72"/>
                      <a:pt x="59" y="72"/>
                      <a:pt x="59" y="72"/>
                    </a:cubicBezTo>
                    <a:cubicBezTo>
                      <a:pt x="59" y="71"/>
                      <a:pt x="59" y="71"/>
                      <a:pt x="59" y="71"/>
                    </a:cubicBezTo>
                    <a:cubicBezTo>
                      <a:pt x="59" y="26"/>
                      <a:pt x="59" y="26"/>
                      <a:pt x="59" y="26"/>
                    </a:cubicBezTo>
                    <a:cubicBezTo>
                      <a:pt x="64" y="26"/>
                      <a:pt x="64" y="26"/>
                      <a:pt x="64" y="26"/>
                    </a:cubicBezTo>
                    <a:cubicBezTo>
                      <a:pt x="64" y="74"/>
                      <a:pt x="64" y="74"/>
                      <a:pt x="64" y="74"/>
                    </a:cubicBezTo>
                    <a:cubicBezTo>
                      <a:pt x="64" y="77"/>
                      <a:pt x="67" y="80"/>
                      <a:pt x="71" y="80"/>
                    </a:cubicBezTo>
                    <a:cubicBezTo>
                      <a:pt x="75" y="80"/>
                      <a:pt x="78" y="77"/>
                      <a:pt x="78" y="74"/>
                    </a:cubicBezTo>
                    <a:cubicBezTo>
                      <a:pt x="78" y="19"/>
                      <a:pt x="78" y="19"/>
                      <a:pt x="78" y="19"/>
                    </a:cubicBezTo>
                    <a:cubicBezTo>
                      <a:pt x="78" y="16"/>
                      <a:pt x="78" y="16"/>
                      <a:pt x="78" y="16"/>
                    </a:cubicBezTo>
                    <a:cubicBezTo>
                      <a:pt x="78" y="15"/>
                      <a:pt x="78" y="15"/>
                      <a:pt x="78" y="15"/>
                    </a:cubicBezTo>
                    <a:cubicBezTo>
                      <a:pt x="78" y="10"/>
                      <a:pt x="72" y="0"/>
                      <a:pt x="5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sp>
            <p:nvSpPr>
              <p:cNvPr id="93" name="Oval 13"/>
              <p:cNvSpPr>
                <a:spLocks noChangeArrowheads="1"/>
              </p:cNvSpPr>
              <p:nvPr/>
            </p:nvSpPr>
            <p:spPr bwMode="auto">
              <a:xfrm>
                <a:off x="6166893" y="3540977"/>
                <a:ext cx="33741" cy="3374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grpSp>
        <p:grpSp>
          <p:nvGrpSpPr>
            <p:cNvPr id="61" name="Group 299"/>
            <p:cNvGrpSpPr/>
            <p:nvPr/>
          </p:nvGrpSpPr>
          <p:grpSpPr>
            <a:xfrm>
              <a:off x="2928926" y="3000378"/>
              <a:ext cx="102544" cy="260820"/>
              <a:chOff x="6141009" y="3540977"/>
              <a:chExt cx="85046" cy="216315"/>
            </a:xfrm>
            <a:solidFill>
              <a:schemeClr val="accent2"/>
            </a:solidFill>
          </p:grpSpPr>
          <p:sp>
            <p:nvSpPr>
              <p:cNvPr id="95" name="Freeform 12"/>
              <p:cNvSpPr/>
              <p:nvPr/>
            </p:nvSpPr>
            <p:spPr bwMode="auto">
              <a:xfrm>
                <a:off x="6141009" y="3577954"/>
                <a:ext cx="85046" cy="179338"/>
              </a:xfrm>
              <a:custGeom>
                <a:avLst/>
                <a:gdLst>
                  <a:gd name="T0" fmla="*/ 59 w 78"/>
                  <a:gd name="T1" fmla="*/ 0 h 164"/>
                  <a:gd name="T2" fmla="*/ 20 w 78"/>
                  <a:gd name="T3" fmla="*/ 0 h 164"/>
                  <a:gd name="T4" fmla="*/ 0 w 78"/>
                  <a:gd name="T5" fmla="*/ 16 h 164"/>
                  <a:gd name="T6" fmla="*/ 0 w 78"/>
                  <a:gd name="T7" fmla="*/ 16 h 164"/>
                  <a:gd name="T8" fmla="*/ 0 w 78"/>
                  <a:gd name="T9" fmla="*/ 19 h 164"/>
                  <a:gd name="T10" fmla="*/ 0 w 78"/>
                  <a:gd name="T11" fmla="*/ 74 h 164"/>
                  <a:gd name="T12" fmla="*/ 7 w 78"/>
                  <a:gd name="T13" fmla="*/ 80 h 164"/>
                  <a:gd name="T14" fmla="*/ 13 w 78"/>
                  <a:gd name="T15" fmla="*/ 74 h 164"/>
                  <a:gd name="T16" fmla="*/ 13 w 78"/>
                  <a:gd name="T17" fmla="*/ 26 h 164"/>
                  <a:gd name="T18" fmla="*/ 19 w 78"/>
                  <a:gd name="T19" fmla="*/ 26 h 164"/>
                  <a:gd name="T20" fmla="*/ 19 w 78"/>
                  <a:gd name="T21" fmla="*/ 72 h 164"/>
                  <a:gd name="T22" fmla="*/ 19 w 78"/>
                  <a:gd name="T23" fmla="*/ 73 h 164"/>
                  <a:gd name="T24" fmla="*/ 19 w 78"/>
                  <a:gd name="T25" fmla="*/ 154 h 164"/>
                  <a:gd name="T26" fmla="*/ 28 w 78"/>
                  <a:gd name="T27" fmla="*/ 164 h 164"/>
                  <a:gd name="T28" fmla="*/ 37 w 78"/>
                  <a:gd name="T29" fmla="*/ 154 h 164"/>
                  <a:gd name="T30" fmla="*/ 37 w 78"/>
                  <a:gd name="T31" fmla="*/ 83 h 164"/>
                  <a:gd name="T32" fmla="*/ 41 w 78"/>
                  <a:gd name="T33" fmla="*/ 83 h 164"/>
                  <a:gd name="T34" fmla="*/ 41 w 78"/>
                  <a:gd name="T35" fmla="*/ 154 h 164"/>
                  <a:gd name="T36" fmla="*/ 50 w 78"/>
                  <a:gd name="T37" fmla="*/ 164 h 164"/>
                  <a:gd name="T38" fmla="*/ 59 w 78"/>
                  <a:gd name="T39" fmla="*/ 154 h 164"/>
                  <a:gd name="T40" fmla="*/ 59 w 78"/>
                  <a:gd name="T41" fmla="*/ 72 h 164"/>
                  <a:gd name="T42" fmla="*/ 59 w 78"/>
                  <a:gd name="T43" fmla="*/ 71 h 164"/>
                  <a:gd name="T44" fmla="*/ 59 w 78"/>
                  <a:gd name="T45" fmla="*/ 26 h 164"/>
                  <a:gd name="T46" fmla="*/ 64 w 78"/>
                  <a:gd name="T47" fmla="*/ 26 h 164"/>
                  <a:gd name="T48" fmla="*/ 64 w 78"/>
                  <a:gd name="T49" fmla="*/ 74 h 164"/>
                  <a:gd name="T50" fmla="*/ 71 w 78"/>
                  <a:gd name="T51" fmla="*/ 80 h 164"/>
                  <a:gd name="T52" fmla="*/ 78 w 78"/>
                  <a:gd name="T53" fmla="*/ 74 h 164"/>
                  <a:gd name="T54" fmla="*/ 78 w 78"/>
                  <a:gd name="T55" fmla="*/ 19 h 164"/>
                  <a:gd name="T56" fmla="*/ 78 w 78"/>
                  <a:gd name="T57" fmla="*/ 16 h 164"/>
                  <a:gd name="T58" fmla="*/ 78 w 78"/>
                  <a:gd name="T59" fmla="*/ 15 h 164"/>
                  <a:gd name="T60" fmla="*/ 59 w 78"/>
                  <a:gd name="T6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8" h="164">
                    <a:moveTo>
                      <a:pt x="59" y="0"/>
                    </a:moveTo>
                    <a:cubicBezTo>
                      <a:pt x="20" y="0"/>
                      <a:pt x="20" y="0"/>
                      <a:pt x="20" y="0"/>
                    </a:cubicBezTo>
                    <a:cubicBezTo>
                      <a:pt x="6" y="0"/>
                      <a:pt x="0" y="12"/>
                      <a:pt x="0" y="16"/>
                    </a:cubicBezTo>
                    <a:cubicBezTo>
                      <a:pt x="0" y="16"/>
                      <a:pt x="0" y="16"/>
                      <a:pt x="0" y="16"/>
                    </a:cubicBezTo>
                    <a:cubicBezTo>
                      <a:pt x="0" y="19"/>
                      <a:pt x="0" y="19"/>
                      <a:pt x="0" y="19"/>
                    </a:cubicBezTo>
                    <a:cubicBezTo>
                      <a:pt x="0" y="74"/>
                      <a:pt x="0" y="74"/>
                      <a:pt x="0" y="74"/>
                    </a:cubicBezTo>
                    <a:cubicBezTo>
                      <a:pt x="0" y="77"/>
                      <a:pt x="3" y="80"/>
                      <a:pt x="7" y="80"/>
                    </a:cubicBezTo>
                    <a:cubicBezTo>
                      <a:pt x="10" y="80"/>
                      <a:pt x="13" y="77"/>
                      <a:pt x="13" y="74"/>
                    </a:cubicBezTo>
                    <a:cubicBezTo>
                      <a:pt x="13" y="26"/>
                      <a:pt x="13" y="26"/>
                      <a:pt x="13" y="26"/>
                    </a:cubicBezTo>
                    <a:cubicBezTo>
                      <a:pt x="19" y="26"/>
                      <a:pt x="19" y="26"/>
                      <a:pt x="19" y="26"/>
                    </a:cubicBezTo>
                    <a:cubicBezTo>
                      <a:pt x="19" y="72"/>
                      <a:pt x="19" y="72"/>
                      <a:pt x="19" y="72"/>
                    </a:cubicBezTo>
                    <a:cubicBezTo>
                      <a:pt x="19" y="72"/>
                      <a:pt x="19" y="73"/>
                      <a:pt x="19" y="73"/>
                    </a:cubicBezTo>
                    <a:cubicBezTo>
                      <a:pt x="19" y="154"/>
                      <a:pt x="19" y="154"/>
                      <a:pt x="19" y="154"/>
                    </a:cubicBezTo>
                    <a:cubicBezTo>
                      <a:pt x="19" y="159"/>
                      <a:pt x="23" y="164"/>
                      <a:pt x="28" y="164"/>
                    </a:cubicBezTo>
                    <a:cubicBezTo>
                      <a:pt x="33" y="164"/>
                      <a:pt x="37" y="159"/>
                      <a:pt x="37" y="154"/>
                    </a:cubicBezTo>
                    <a:cubicBezTo>
                      <a:pt x="37" y="83"/>
                      <a:pt x="37" y="83"/>
                      <a:pt x="37" y="83"/>
                    </a:cubicBezTo>
                    <a:cubicBezTo>
                      <a:pt x="41" y="83"/>
                      <a:pt x="41" y="83"/>
                      <a:pt x="41" y="83"/>
                    </a:cubicBezTo>
                    <a:cubicBezTo>
                      <a:pt x="41" y="154"/>
                      <a:pt x="41" y="154"/>
                      <a:pt x="41" y="154"/>
                    </a:cubicBezTo>
                    <a:cubicBezTo>
                      <a:pt x="41" y="159"/>
                      <a:pt x="45" y="164"/>
                      <a:pt x="50" y="164"/>
                    </a:cubicBezTo>
                    <a:cubicBezTo>
                      <a:pt x="55" y="164"/>
                      <a:pt x="59" y="159"/>
                      <a:pt x="59" y="154"/>
                    </a:cubicBezTo>
                    <a:cubicBezTo>
                      <a:pt x="59" y="72"/>
                      <a:pt x="59" y="72"/>
                      <a:pt x="59" y="72"/>
                    </a:cubicBezTo>
                    <a:cubicBezTo>
                      <a:pt x="59" y="71"/>
                      <a:pt x="59" y="71"/>
                      <a:pt x="59" y="71"/>
                    </a:cubicBezTo>
                    <a:cubicBezTo>
                      <a:pt x="59" y="26"/>
                      <a:pt x="59" y="26"/>
                      <a:pt x="59" y="26"/>
                    </a:cubicBezTo>
                    <a:cubicBezTo>
                      <a:pt x="64" y="26"/>
                      <a:pt x="64" y="26"/>
                      <a:pt x="64" y="26"/>
                    </a:cubicBezTo>
                    <a:cubicBezTo>
                      <a:pt x="64" y="74"/>
                      <a:pt x="64" y="74"/>
                      <a:pt x="64" y="74"/>
                    </a:cubicBezTo>
                    <a:cubicBezTo>
                      <a:pt x="64" y="77"/>
                      <a:pt x="67" y="80"/>
                      <a:pt x="71" y="80"/>
                    </a:cubicBezTo>
                    <a:cubicBezTo>
                      <a:pt x="75" y="80"/>
                      <a:pt x="78" y="77"/>
                      <a:pt x="78" y="74"/>
                    </a:cubicBezTo>
                    <a:cubicBezTo>
                      <a:pt x="78" y="19"/>
                      <a:pt x="78" y="19"/>
                      <a:pt x="78" y="19"/>
                    </a:cubicBezTo>
                    <a:cubicBezTo>
                      <a:pt x="78" y="16"/>
                      <a:pt x="78" y="16"/>
                      <a:pt x="78" y="16"/>
                    </a:cubicBezTo>
                    <a:cubicBezTo>
                      <a:pt x="78" y="15"/>
                      <a:pt x="78" y="15"/>
                      <a:pt x="78" y="15"/>
                    </a:cubicBezTo>
                    <a:cubicBezTo>
                      <a:pt x="78" y="10"/>
                      <a:pt x="72" y="0"/>
                      <a:pt x="5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sp>
            <p:nvSpPr>
              <p:cNvPr id="96" name="Oval 13"/>
              <p:cNvSpPr>
                <a:spLocks noChangeArrowheads="1"/>
              </p:cNvSpPr>
              <p:nvPr/>
            </p:nvSpPr>
            <p:spPr bwMode="auto">
              <a:xfrm>
                <a:off x="6166893" y="3540977"/>
                <a:ext cx="33741" cy="3374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grpSp>
        <p:grpSp>
          <p:nvGrpSpPr>
            <p:cNvPr id="64" name="Group 299"/>
            <p:cNvGrpSpPr/>
            <p:nvPr/>
          </p:nvGrpSpPr>
          <p:grpSpPr>
            <a:xfrm>
              <a:off x="3071802" y="3000378"/>
              <a:ext cx="102544" cy="260820"/>
              <a:chOff x="6141009" y="3540977"/>
              <a:chExt cx="85046" cy="216315"/>
            </a:xfrm>
            <a:solidFill>
              <a:schemeClr val="accent2"/>
            </a:solidFill>
          </p:grpSpPr>
          <p:sp>
            <p:nvSpPr>
              <p:cNvPr id="98" name="Freeform 12"/>
              <p:cNvSpPr/>
              <p:nvPr/>
            </p:nvSpPr>
            <p:spPr bwMode="auto">
              <a:xfrm>
                <a:off x="6141009" y="3577954"/>
                <a:ext cx="85046" cy="179338"/>
              </a:xfrm>
              <a:custGeom>
                <a:avLst/>
                <a:gdLst>
                  <a:gd name="T0" fmla="*/ 59 w 78"/>
                  <a:gd name="T1" fmla="*/ 0 h 164"/>
                  <a:gd name="T2" fmla="*/ 20 w 78"/>
                  <a:gd name="T3" fmla="*/ 0 h 164"/>
                  <a:gd name="T4" fmla="*/ 0 w 78"/>
                  <a:gd name="T5" fmla="*/ 16 h 164"/>
                  <a:gd name="T6" fmla="*/ 0 w 78"/>
                  <a:gd name="T7" fmla="*/ 16 h 164"/>
                  <a:gd name="T8" fmla="*/ 0 w 78"/>
                  <a:gd name="T9" fmla="*/ 19 h 164"/>
                  <a:gd name="T10" fmla="*/ 0 w 78"/>
                  <a:gd name="T11" fmla="*/ 74 h 164"/>
                  <a:gd name="T12" fmla="*/ 7 w 78"/>
                  <a:gd name="T13" fmla="*/ 80 h 164"/>
                  <a:gd name="T14" fmla="*/ 13 w 78"/>
                  <a:gd name="T15" fmla="*/ 74 h 164"/>
                  <a:gd name="T16" fmla="*/ 13 w 78"/>
                  <a:gd name="T17" fmla="*/ 26 h 164"/>
                  <a:gd name="T18" fmla="*/ 19 w 78"/>
                  <a:gd name="T19" fmla="*/ 26 h 164"/>
                  <a:gd name="T20" fmla="*/ 19 w 78"/>
                  <a:gd name="T21" fmla="*/ 72 h 164"/>
                  <a:gd name="T22" fmla="*/ 19 w 78"/>
                  <a:gd name="T23" fmla="*/ 73 h 164"/>
                  <a:gd name="T24" fmla="*/ 19 w 78"/>
                  <a:gd name="T25" fmla="*/ 154 h 164"/>
                  <a:gd name="T26" fmla="*/ 28 w 78"/>
                  <a:gd name="T27" fmla="*/ 164 h 164"/>
                  <a:gd name="T28" fmla="*/ 37 w 78"/>
                  <a:gd name="T29" fmla="*/ 154 h 164"/>
                  <a:gd name="T30" fmla="*/ 37 w 78"/>
                  <a:gd name="T31" fmla="*/ 83 h 164"/>
                  <a:gd name="T32" fmla="*/ 41 w 78"/>
                  <a:gd name="T33" fmla="*/ 83 h 164"/>
                  <a:gd name="T34" fmla="*/ 41 w 78"/>
                  <a:gd name="T35" fmla="*/ 154 h 164"/>
                  <a:gd name="T36" fmla="*/ 50 w 78"/>
                  <a:gd name="T37" fmla="*/ 164 h 164"/>
                  <a:gd name="T38" fmla="*/ 59 w 78"/>
                  <a:gd name="T39" fmla="*/ 154 h 164"/>
                  <a:gd name="T40" fmla="*/ 59 w 78"/>
                  <a:gd name="T41" fmla="*/ 72 h 164"/>
                  <a:gd name="T42" fmla="*/ 59 w 78"/>
                  <a:gd name="T43" fmla="*/ 71 h 164"/>
                  <a:gd name="T44" fmla="*/ 59 w 78"/>
                  <a:gd name="T45" fmla="*/ 26 h 164"/>
                  <a:gd name="T46" fmla="*/ 64 w 78"/>
                  <a:gd name="T47" fmla="*/ 26 h 164"/>
                  <a:gd name="T48" fmla="*/ 64 w 78"/>
                  <a:gd name="T49" fmla="*/ 74 h 164"/>
                  <a:gd name="T50" fmla="*/ 71 w 78"/>
                  <a:gd name="T51" fmla="*/ 80 h 164"/>
                  <a:gd name="T52" fmla="*/ 78 w 78"/>
                  <a:gd name="T53" fmla="*/ 74 h 164"/>
                  <a:gd name="T54" fmla="*/ 78 w 78"/>
                  <a:gd name="T55" fmla="*/ 19 h 164"/>
                  <a:gd name="T56" fmla="*/ 78 w 78"/>
                  <a:gd name="T57" fmla="*/ 16 h 164"/>
                  <a:gd name="T58" fmla="*/ 78 w 78"/>
                  <a:gd name="T59" fmla="*/ 15 h 164"/>
                  <a:gd name="T60" fmla="*/ 59 w 78"/>
                  <a:gd name="T6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8" h="164">
                    <a:moveTo>
                      <a:pt x="59" y="0"/>
                    </a:moveTo>
                    <a:cubicBezTo>
                      <a:pt x="20" y="0"/>
                      <a:pt x="20" y="0"/>
                      <a:pt x="20" y="0"/>
                    </a:cubicBezTo>
                    <a:cubicBezTo>
                      <a:pt x="6" y="0"/>
                      <a:pt x="0" y="12"/>
                      <a:pt x="0" y="16"/>
                    </a:cubicBezTo>
                    <a:cubicBezTo>
                      <a:pt x="0" y="16"/>
                      <a:pt x="0" y="16"/>
                      <a:pt x="0" y="16"/>
                    </a:cubicBezTo>
                    <a:cubicBezTo>
                      <a:pt x="0" y="19"/>
                      <a:pt x="0" y="19"/>
                      <a:pt x="0" y="19"/>
                    </a:cubicBezTo>
                    <a:cubicBezTo>
                      <a:pt x="0" y="74"/>
                      <a:pt x="0" y="74"/>
                      <a:pt x="0" y="74"/>
                    </a:cubicBezTo>
                    <a:cubicBezTo>
                      <a:pt x="0" y="77"/>
                      <a:pt x="3" y="80"/>
                      <a:pt x="7" y="80"/>
                    </a:cubicBezTo>
                    <a:cubicBezTo>
                      <a:pt x="10" y="80"/>
                      <a:pt x="13" y="77"/>
                      <a:pt x="13" y="74"/>
                    </a:cubicBezTo>
                    <a:cubicBezTo>
                      <a:pt x="13" y="26"/>
                      <a:pt x="13" y="26"/>
                      <a:pt x="13" y="26"/>
                    </a:cubicBezTo>
                    <a:cubicBezTo>
                      <a:pt x="19" y="26"/>
                      <a:pt x="19" y="26"/>
                      <a:pt x="19" y="26"/>
                    </a:cubicBezTo>
                    <a:cubicBezTo>
                      <a:pt x="19" y="72"/>
                      <a:pt x="19" y="72"/>
                      <a:pt x="19" y="72"/>
                    </a:cubicBezTo>
                    <a:cubicBezTo>
                      <a:pt x="19" y="72"/>
                      <a:pt x="19" y="73"/>
                      <a:pt x="19" y="73"/>
                    </a:cubicBezTo>
                    <a:cubicBezTo>
                      <a:pt x="19" y="154"/>
                      <a:pt x="19" y="154"/>
                      <a:pt x="19" y="154"/>
                    </a:cubicBezTo>
                    <a:cubicBezTo>
                      <a:pt x="19" y="159"/>
                      <a:pt x="23" y="164"/>
                      <a:pt x="28" y="164"/>
                    </a:cubicBezTo>
                    <a:cubicBezTo>
                      <a:pt x="33" y="164"/>
                      <a:pt x="37" y="159"/>
                      <a:pt x="37" y="154"/>
                    </a:cubicBezTo>
                    <a:cubicBezTo>
                      <a:pt x="37" y="83"/>
                      <a:pt x="37" y="83"/>
                      <a:pt x="37" y="83"/>
                    </a:cubicBezTo>
                    <a:cubicBezTo>
                      <a:pt x="41" y="83"/>
                      <a:pt x="41" y="83"/>
                      <a:pt x="41" y="83"/>
                    </a:cubicBezTo>
                    <a:cubicBezTo>
                      <a:pt x="41" y="154"/>
                      <a:pt x="41" y="154"/>
                      <a:pt x="41" y="154"/>
                    </a:cubicBezTo>
                    <a:cubicBezTo>
                      <a:pt x="41" y="159"/>
                      <a:pt x="45" y="164"/>
                      <a:pt x="50" y="164"/>
                    </a:cubicBezTo>
                    <a:cubicBezTo>
                      <a:pt x="55" y="164"/>
                      <a:pt x="59" y="159"/>
                      <a:pt x="59" y="154"/>
                    </a:cubicBezTo>
                    <a:cubicBezTo>
                      <a:pt x="59" y="72"/>
                      <a:pt x="59" y="72"/>
                      <a:pt x="59" y="72"/>
                    </a:cubicBezTo>
                    <a:cubicBezTo>
                      <a:pt x="59" y="71"/>
                      <a:pt x="59" y="71"/>
                      <a:pt x="59" y="71"/>
                    </a:cubicBezTo>
                    <a:cubicBezTo>
                      <a:pt x="59" y="26"/>
                      <a:pt x="59" y="26"/>
                      <a:pt x="59" y="26"/>
                    </a:cubicBezTo>
                    <a:cubicBezTo>
                      <a:pt x="64" y="26"/>
                      <a:pt x="64" y="26"/>
                      <a:pt x="64" y="26"/>
                    </a:cubicBezTo>
                    <a:cubicBezTo>
                      <a:pt x="64" y="74"/>
                      <a:pt x="64" y="74"/>
                      <a:pt x="64" y="74"/>
                    </a:cubicBezTo>
                    <a:cubicBezTo>
                      <a:pt x="64" y="77"/>
                      <a:pt x="67" y="80"/>
                      <a:pt x="71" y="80"/>
                    </a:cubicBezTo>
                    <a:cubicBezTo>
                      <a:pt x="75" y="80"/>
                      <a:pt x="78" y="77"/>
                      <a:pt x="78" y="74"/>
                    </a:cubicBezTo>
                    <a:cubicBezTo>
                      <a:pt x="78" y="19"/>
                      <a:pt x="78" y="19"/>
                      <a:pt x="78" y="19"/>
                    </a:cubicBezTo>
                    <a:cubicBezTo>
                      <a:pt x="78" y="16"/>
                      <a:pt x="78" y="16"/>
                      <a:pt x="78" y="16"/>
                    </a:cubicBezTo>
                    <a:cubicBezTo>
                      <a:pt x="78" y="15"/>
                      <a:pt x="78" y="15"/>
                      <a:pt x="78" y="15"/>
                    </a:cubicBezTo>
                    <a:cubicBezTo>
                      <a:pt x="78" y="10"/>
                      <a:pt x="72" y="0"/>
                      <a:pt x="5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sp>
            <p:nvSpPr>
              <p:cNvPr id="99" name="Oval 13"/>
              <p:cNvSpPr>
                <a:spLocks noChangeArrowheads="1"/>
              </p:cNvSpPr>
              <p:nvPr/>
            </p:nvSpPr>
            <p:spPr bwMode="auto">
              <a:xfrm>
                <a:off x="6166893" y="3540977"/>
                <a:ext cx="33741" cy="3374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grpSp>
        <p:grpSp>
          <p:nvGrpSpPr>
            <p:cNvPr id="67" name="Group 299"/>
            <p:cNvGrpSpPr/>
            <p:nvPr/>
          </p:nvGrpSpPr>
          <p:grpSpPr>
            <a:xfrm>
              <a:off x="3214678" y="3000378"/>
              <a:ext cx="102544" cy="260820"/>
              <a:chOff x="6141009" y="3540977"/>
              <a:chExt cx="85046" cy="216315"/>
            </a:xfrm>
            <a:solidFill>
              <a:schemeClr val="accent2"/>
            </a:solidFill>
          </p:grpSpPr>
          <p:sp>
            <p:nvSpPr>
              <p:cNvPr id="101" name="Freeform 12"/>
              <p:cNvSpPr/>
              <p:nvPr/>
            </p:nvSpPr>
            <p:spPr bwMode="auto">
              <a:xfrm>
                <a:off x="6141009" y="3577954"/>
                <a:ext cx="85046" cy="179338"/>
              </a:xfrm>
              <a:custGeom>
                <a:avLst/>
                <a:gdLst>
                  <a:gd name="T0" fmla="*/ 59 w 78"/>
                  <a:gd name="T1" fmla="*/ 0 h 164"/>
                  <a:gd name="T2" fmla="*/ 20 w 78"/>
                  <a:gd name="T3" fmla="*/ 0 h 164"/>
                  <a:gd name="T4" fmla="*/ 0 w 78"/>
                  <a:gd name="T5" fmla="*/ 16 h 164"/>
                  <a:gd name="T6" fmla="*/ 0 w 78"/>
                  <a:gd name="T7" fmla="*/ 16 h 164"/>
                  <a:gd name="T8" fmla="*/ 0 w 78"/>
                  <a:gd name="T9" fmla="*/ 19 h 164"/>
                  <a:gd name="T10" fmla="*/ 0 w 78"/>
                  <a:gd name="T11" fmla="*/ 74 h 164"/>
                  <a:gd name="T12" fmla="*/ 7 w 78"/>
                  <a:gd name="T13" fmla="*/ 80 h 164"/>
                  <a:gd name="T14" fmla="*/ 13 w 78"/>
                  <a:gd name="T15" fmla="*/ 74 h 164"/>
                  <a:gd name="T16" fmla="*/ 13 w 78"/>
                  <a:gd name="T17" fmla="*/ 26 h 164"/>
                  <a:gd name="T18" fmla="*/ 19 w 78"/>
                  <a:gd name="T19" fmla="*/ 26 h 164"/>
                  <a:gd name="T20" fmla="*/ 19 w 78"/>
                  <a:gd name="T21" fmla="*/ 72 h 164"/>
                  <a:gd name="T22" fmla="*/ 19 w 78"/>
                  <a:gd name="T23" fmla="*/ 73 h 164"/>
                  <a:gd name="T24" fmla="*/ 19 w 78"/>
                  <a:gd name="T25" fmla="*/ 154 h 164"/>
                  <a:gd name="T26" fmla="*/ 28 w 78"/>
                  <a:gd name="T27" fmla="*/ 164 h 164"/>
                  <a:gd name="T28" fmla="*/ 37 w 78"/>
                  <a:gd name="T29" fmla="*/ 154 h 164"/>
                  <a:gd name="T30" fmla="*/ 37 w 78"/>
                  <a:gd name="T31" fmla="*/ 83 h 164"/>
                  <a:gd name="T32" fmla="*/ 41 w 78"/>
                  <a:gd name="T33" fmla="*/ 83 h 164"/>
                  <a:gd name="T34" fmla="*/ 41 w 78"/>
                  <a:gd name="T35" fmla="*/ 154 h 164"/>
                  <a:gd name="T36" fmla="*/ 50 w 78"/>
                  <a:gd name="T37" fmla="*/ 164 h 164"/>
                  <a:gd name="T38" fmla="*/ 59 w 78"/>
                  <a:gd name="T39" fmla="*/ 154 h 164"/>
                  <a:gd name="T40" fmla="*/ 59 w 78"/>
                  <a:gd name="T41" fmla="*/ 72 h 164"/>
                  <a:gd name="T42" fmla="*/ 59 w 78"/>
                  <a:gd name="T43" fmla="*/ 71 h 164"/>
                  <a:gd name="T44" fmla="*/ 59 w 78"/>
                  <a:gd name="T45" fmla="*/ 26 h 164"/>
                  <a:gd name="T46" fmla="*/ 64 w 78"/>
                  <a:gd name="T47" fmla="*/ 26 h 164"/>
                  <a:gd name="T48" fmla="*/ 64 w 78"/>
                  <a:gd name="T49" fmla="*/ 74 h 164"/>
                  <a:gd name="T50" fmla="*/ 71 w 78"/>
                  <a:gd name="T51" fmla="*/ 80 h 164"/>
                  <a:gd name="T52" fmla="*/ 78 w 78"/>
                  <a:gd name="T53" fmla="*/ 74 h 164"/>
                  <a:gd name="T54" fmla="*/ 78 w 78"/>
                  <a:gd name="T55" fmla="*/ 19 h 164"/>
                  <a:gd name="T56" fmla="*/ 78 w 78"/>
                  <a:gd name="T57" fmla="*/ 16 h 164"/>
                  <a:gd name="T58" fmla="*/ 78 w 78"/>
                  <a:gd name="T59" fmla="*/ 15 h 164"/>
                  <a:gd name="T60" fmla="*/ 59 w 78"/>
                  <a:gd name="T6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8" h="164">
                    <a:moveTo>
                      <a:pt x="59" y="0"/>
                    </a:moveTo>
                    <a:cubicBezTo>
                      <a:pt x="20" y="0"/>
                      <a:pt x="20" y="0"/>
                      <a:pt x="20" y="0"/>
                    </a:cubicBezTo>
                    <a:cubicBezTo>
                      <a:pt x="6" y="0"/>
                      <a:pt x="0" y="12"/>
                      <a:pt x="0" y="16"/>
                    </a:cubicBezTo>
                    <a:cubicBezTo>
                      <a:pt x="0" y="16"/>
                      <a:pt x="0" y="16"/>
                      <a:pt x="0" y="16"/>
                    </a:cubicBezTo>
                    <a:cubicBezTo>
                      <a:pt x="0" y="19"/>
                      <a:pt x="0" y="19"/>
                      <a:pt x="0" y="19"/>
                    </a:cubicBezTo>
                    <a:cubicBezTo>
                      <a:pt x="0" y="74"/>
                      <a:pt x="0" y="74"/>
                      <a:pt x="0" y="74"/>
                    </a:cubicBezTo>
                    <a:cubicBezTo>
                      <a:pt x="0" y="77"/>
                      <a:pt x="3" y="80"/>
                      <a:pt x="7" y="80"/>
                    </a:cubicBezTo>
                    <a:cubicBezTo>
                      <a:pt x="10" y="80"/>
                      <a:pt x="13" y="77"/>
                      <a:pt x="13" y="74"/>
                    </a:cubicBezTo>
                    <a:cubicBezTo>
                      <a:pt x="13" y="26"/>
                      <a:pt x="13" y="26"/>
                      <a:pt x="13" y="26"/>
                    </a:cubicBezTo>
                    <a:cubicBezTo>
                      <a:pt x="19" y="26"/>
                      <a:pt x="19" y="26"/>
                      <a:pt x="19" y="26"/>
                    </a:cubicBezTo>
                    <a:cubicBezTo>
                      <a:pt x="19" y="72"/>
                      <a:pt x="19" y="72"/>
                      <a:pt x="19" y="72"/>
                    </a:cubicBezTo>
                    <a:cubicBezTo>
                      <a:pt x="19" y="72"/>
                      <a:pt x="19" y="73"/>
                      <a:pt x="19" y="73"/>
                    </a:cubicBezTo>
                    <a:cubicBezTo>
                      <a:pt x="19" y="154"/>
                      <a:pt x="19" y="154"/>
                      <a:pt x="19" y="154"/>
                    </a:cubicBezTo>
                    <a:cubicBezTo>
                      <a:pt x="19" y="159"/>
                      <a:pt x="23" y="164"/>
                      <a:pt x="28" y="164"/>
                    </a:cubicBezTo>
                    <a:cubicBezTo>
                      <a:pt x="33" y="164"/>
                      <a:pt x="37" y="159"/>
                      <a:pt x="37" y="154"/>
                    </a:cubicBezTo>
                    <a:cubicBezTo>
                      <a:pt x="37" y="83"/>
                      <a:pt x="37" y="83"/>
                      <a:pt x="37" y="83"/>
                    </a:cubicBezTo>
                    <a:cubicBezTo>
                      <a:pt x="41" y="83"/>
                      <a:pt x="41" y="83"/>
                      <a:pt x="41" y="83"/>
                    </a:cubicBezTo>
                    <a:cubicBezTo>
                      <a:pt x="41" y="154"/>
                      <a:pt x="41" y="154"/>
                      <a:pt x="41" y="154"/>
                    </a:cubicBezTo>
                    <a:cubicBezTo>
                      <a:pt x="41" y="159"/>
                      <a:pt x="45" y="164"/>
                      <a:pt x="50" y="164"/>
                    </a:cubicBezTo>
                    <a:cubicBezTo>
                      <a:pt x="55" y="164"/>
                      <a:pt x="59" y="159"/>
                      <a:pt x="59" y="154"/>
                    </a:cubicBezTo>
                    <a:cubicBezTo>
                      <a:pt x="59" y="72"/>
                      <a:pt x="59" y="72"/>
                      <a:pt x="59" y="72"/>
                    </a:cubicBezTo>
                    <a:cubicBezTo>
                      <a:pt x="59" y="71"/>
                      <a:pt x="59" y="71"/>
                      <a:pt x="59" y="71"/>
                    </a:cubicBezTo>
                    <a:cubicBezTo>
                      <a:pt x="59" y="26"/>
                      <a:pt x="59" y="26"/>
                      <a:pt x="59" y="26"/>
                    </a:cubicBezTo>
                    <a:cubicBezTo>
                      <a:pt x="64" y="26"/>
                      <a:pt x="64" y="26"/>
                      <a:pt x="64" y="26"/>
                    </a:cubicBezTo>
                    <a:cubicBezTo>
                      <a:pt x="64" y="74"/>
                      <a:pt x="64" y="74"/>
                      <a:pt x="64" y="74"/>
                    </a:cubicBezTo>
                    <a:cubicBezTo>
                      <a:pt x="64" y="77"/>
                      <a:pt x="67" y="80"/>
                      <a:pt x="71" y="80"/>
                    </a:cubicBezTo>
                    <a:cubicBezTo>
                      <a:pt x="75" y="80"/>
                      <a:pt x="78" y="77"/>
                      <a:pt x="78" y="74"/>
                    </a:cubicBezTo>
                    <a:cubicBezTo>
                      <a:pt x="78" y="19"/>
                      <a:pt x="78" y="19"/>
                      <a:pt x="78" y="19"/>
                    </a:cubicBezTo>
                    <a:cubicBezTo>
                      <a:pt x="78" y="16"/>
                      <a:pt x="78" y="16"/>
                      <a:pt x="78" y="16"/>
                    </a:cubicBezTo>
                    <a:cubicBezTo>
                      <a:pt x="78" y="15"/>
                      <a:pt x="78" y="15"/>
                      <a:pt x="78" y="15"/>
                    </a:cubicBezTo>
                    <a:cubicBezTo>
                      <a:pt x="78" y="10"/>
                      <a:pt x="72" y="0"/>
                      <a:pt x="5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sp>
            <p:nvSpPr>
              <p:cNvPr id="102" name="Oval 13"/>
              <p:cNvSpPr>
                <a:spLocks noChangeArrowheads="1"/>
              </p:cNvSpPr>
              <p:nvPr/>
            </p:nvSpPr>
            <p:spPr bwMode="auto">
              <a:xfrm>
                <a:off x="6166893" y="3540977"/>
                <a:ext cx="33741" cy="3374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grpSp>
        <p:sp>
          <p:nvSpPr>
            <p:cNvPr id="147" name="Rectangle 146"/>
            <p:cNvSpPr/>
            <p:nvPr/>
          </p:nvSpPr>
          <p:spPr>
            <a:xfrm>
              <a:off x="2714612" y="3286130"/>
              <a:ext cx="487634" cy="276999"/>
            </a:xfrm>
            <a:prstGeom prst="rect">
              <a:avLst/>
            </a:prstGeom>
          </p:spPr>
          <p:txBody>
            <a:bodyPr wrap="none">
              <a:spAutoFit/>
            </a:bodyPr>
            <a:lstStyle/>
            <a:p>
              <a:pPr algn="ctr"/>
              <a:r>
                <a:rPr lang="en-US" sz="1200" dirty="0">
                  <a:solidFill>
                    <a:schemeClr val="bg1">
                      <a:lumMod val="65000"/>
                    </a:schemeClr>
                  </a:solidFill>
                  <a:latin typeface="Open Sans" pitchFamily="34" charset="0"/>
                  <a:ea typeface="Open Sans" pitchFamily="34" charset="0"/>
                  <a:cs typeface="Open Sans" pitchFamily="34" charset="0"/>
                </a:rPr>
                <a:t>90%</a:t>
              </a:r>
            </a:p>
          </p:txBody>
        </p:sp>
      </p:grpSp>
      <p:grpSp>
        <p:nvGrpSpPr>
          <p:cNvPr id="70" name="Group 160"/>
          <p:cNvGrpSpPr/>
          <p:nvPr/>
        </p:nvGrpSpPr>
        <p:grpSpPr>
          <a:xfrm>
            <a:off x="3571868" y="3000402"/>
            <a:ext cx="692614" cy="562727"/>
            <a:chOff x="3571868" y="3000402"/>
            <a:chExt cx="692614" cy="562727"/>
          </a:xfrm>
        </p:grpSpPr>
        <p:grpSp>
          <p:nvGrpSpPr>
            <p:cNvPr id="73" name="Group 302"/>
            <p:cNvGrpSpPr/>
            <p:nvPr/>
          </p:nvGrpSpPr>
          <p:grpSpPr>
            <a:xfrm>
              <a:off x="3571868" y="3000402"/>
              <a:ext cx="121110" cy="261192"/>
              <a:chOff x="6138760" y="4271257"/>
              <a:chExt cx="97227" cy="209688"/>
            </a:xfrm>
            <a:solidFill>
              <a:schemeClr val="accent2"/>
            </a:solidFill>
          </p:grpSpPr>
          <p:sp>
            <p:nvSpPr>
              <p:cNvPr id="89" name="Oval 88"/>
              <p:cNvSpPr>
                <a:spLocks noChangeArrowheads="1"/>
              </p:cNvSpPr>
              <p:nvPr/>
            </p:nvSpPr>
            <p:spPr bwMode="auto">
              <a:xfrm>
                <a:off x="6171468" y="4271257"/>
                <a:ext cx="30916" cy="3181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sp>
            <p:nvSpPr>
              <p:cNvPr id="90" name="Freeform 7"/>
              <p:cNvSpPr/>
              <p:nvPr/>
            </p:nvSpPr>
            <p:spPr bwMode="auto">
              <a:xfrm>
                <a:off x="6138760" y="4309341"/>
                <a:ext cx="97227" cy="171604"/>
              </a:xfrm>
              <a:custGeom>
                <a:avLst/>
                <a:gdLst>
                  <a:gd name="T0" fmla="*/ 91 w 92"/>
                  <a:gd name="T1" fmla="*/ 60 h 162"/>
                  <a:gd name="T2" fmla="*/ 75 w 92"/>
                  <a:gd name="T3" fmla="*/ 10 h 162"/>
                  <a:gd name="T4" fmla="*/ 64 w 92"/>
                  <a:gd name="T5" fmla="*/ 0 h 162"/>
                  <a:gd name="T6" fmla="*/ 28 w 92"/>
                  <a:gd name="T7" fmla="*/ 0 h 162"/>
                  <a:gd name="T8" fmla="*/ 19 w 92"/>
                  <a:gd name="T9" fmla="*/ 5 h 162"/>
                  <a:gd name="T10" fmla="*/ 18 w 92"/>
                  <a:gd name="T11" fmla="*/ 7 h 162"/>
                  <a:gd name="T12" fmla="*/ 18 w 92"/>
                  <a:gd name="T13" fmla="*/ 7 h 162"/>
                  <a:gd name="T14" fmla="*/ 17 w 92"/>
                  <a:gd name="T15" fmla="*/ 8 h 162"/>
                  <a:gd name="T16" fmla="*/ 1 w 92"/>
                  <a:gd name="T17" fmla="*/ 60 h 162"/>
                  <a:gd name="T18" fmla="*/ 5 w 92"/>
                  <a:gd name="T19" fmla="*/ 68 h 162"/>
                  <a:gd name="T20" fmla="*/ 14 w 92"/>
                  <a:gd name="T21" fmla="*/ 64 h 162"/>
                  <a:gd name="T22" fmla="*/ 26 w 92"/>
                  <a:gd name="T23" fmla="*/ 23 h 162"/>
                  <a:gd name="T24" fmla="*/ 28 w 92"/>
                  <a:gd name="T25" fmla="*/ 23 h 162"/>
                  <a:gd name="T26" fmla="*/ 29 w 92"/>
                  <a:gd name="T27" fmla="*/ 23 h 162"/>
                  <a:gd name="T28" fmla="*/ 9 w 92"/>
                  <a:gd name="T29" fmla="*/ 96 h 162"/>
                  <a:gd name="T30" fmla="*/ 29 w 92"/>
                  <a:gd name="T31" fmla="*/ 96 h 162"/>
                  <a:gd name="T32" fmla="*/ 29 w 92"/>
                  <a:gd name="T33" fmla="*/ 154 h 162"/>
                  <a:gd name="T34" fmla="*/ 37 w 92"/>
                  <a:gd name="T35" fmla="*/ 162 h 162"/>
                  <a:gd name="T36" fmla="*/ 44 w 92"/>
                  <a:gd name="T37" fmla="*/ 154 h 162"/>
                  <a:gd name="T38" fmla="*/ 44 w 92"/>
                  <a:gd name="T39" fmla="*/ 96 h 162"/>
                  <a:gd name="T40" fmla="*/ 49 w 92"/>
                  <a:gd name="T41" fmla="*/ 96 h 162"/>
                  <a:gd name="T42" fmla="*/ 49 w 92"/>
                  <a:gd name="T43" fmla="*/ 154 h 162"/>
                  <a:gd name="T44" fmla="*/ 56 w 92"/>
                  <a:gd name="T45" fmla="*/ 162 h 162"/>
                  <a:gd name="T46" fmla="*/ 64 w 92"/>
                  <a:gd name="T47" fmla="*/ 154 h 162"/>
                  <a:gd name="T48" fmla="*/ 64 w 92"/>
                  <a:gd name="T49" fmla="*/ 96 h 162"/>
                  <a:gd name="T50" fmla="*/ 83 w 92"/>
                  <a:gd name="T51" fmla="*/ 96 h 162"/>
                  <a:gd name="T52" fmla="*/ 63 w 92"/>
                  <a:gd name="T53" fmla="*/ 23 h 162"/>
                  <a:gd name="T54" fmla="*/ 64 w 92"/>
                  <a:gd name="T55" fmla="*/ 23 h 162"/>
                  <a:gd name="T56" fmla="*/ 65 w 92"/>
                  <a:gd name="T57" fmla="*/ 23 h 162"/>
                  <a:gd name="T58" fmla="*/ 79 w 92"/>
                  <a:gd name="T59" fmla="*/ 64 h 162"/>
                  <a:gd name="T60" fmla="*/ 87 w 92"/>
                  <a:gd name="T61" fmla="*/ 68 h 162"/>
                  <a:gd name="T62" fmla="*/ 91 w 92"/>
                  <a:gd name="T63" fmla="*/ 6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2" h="162">
                    <a:moveTo>
                      <a:pt x="91" y="60"/>
                    </a:moveTo>
                    <a:cubicBezTo>
                      <a:pt x="75" y="10"/>
                      <a:pt x="75" y="10"/>
                      <a:pt x="75" y="10"/>
                    </a:cubicBezTo>
                    <a:cubicBezTo>
                      <a:pt x="74" y="4"/>
                      <a:pt x="70" y="0"/>
                      <a:pt x="64" y="0"/>
                    </a:cubicBezTo>
                    <a:cubicBezTo>
                      <a:pt x="28" y="0"/>
                      <a:pt x="28" y="0"/>
                      <a:pt x="28" y="0"/>
                    </a:cubicBezTo>
                    <a:cubicBezTo>
                      <a:pt x="24" y="0"/>
                      <a:pt x="21" y="2"/>
                      <a:pt x="19" y="5"/>
                    </a:cubicBezTo>
                    <a:cubicBezTo>
                      <a:pt x="18" y="5"/>
                      <a:pt x="18" y="6"/>
                      <a:pt x="18" y="7"/>
                    </a:cubicBezTo>
                    <a:cubicBezTo>
                      <a:pt x="18" y="7"/>
                      <a:pt x="18" y="7"/>
                      <a:pt x="18" y="7"/>
                    </a:cubicBezTo>
                    <a:cubicBezTo>
                      <a:pt x="18" y="7"/>
                      <a:pt x="17" y="8"/>
                      <a:pt x="17" y="8"/>
                    </a:cubicBezTo>
                    <a:cubicBezTo>
                      <a:pt x="1" y="60"/>
                      <a:pt x="1" y="60"/>
                      <a:pt x="1" y="60"/>
                    </a:cubicBezTo>
                    <a:cubicBezTo>
                      <a:pt x="0" y="63"/>
                      <a:pt x="2" y="67"/>
                      <a:pt x="5" y="68"/>
                    </a:cubicBezTo>
                    <a:cubicBezTo>
                      <a:pt x="9" y="69"/>
                      <a:pt x="13" y="67"/>
                      <a:pt x="14" y="64"/>
                    </a:cubicBezTo>
                    <a:cubicBezTo>
                      <a:pt x="26" y="23"/>
                      <a:pt x="26" y="23"/>
                      <a:pt x="26" y="23"/>
                    </a:cubicBezTo>
                    <a:cubicBezTo>
                      <a:pt x="27" y="23"/>
                      <a:pt x="27" y="23"/>
                      <a:pt x="28" y="23"/>
                    </a:cubicBezTo>
                    <a:cubicBezTo>
                      <a:pt x="29" y="23"/>
                      <a:pt x="29" y="23"/>
                      <a:pt x="29" y="23"/>
                    </a:cubicBezTo>
                    <a:cubicBezTo>
                      <a:pt x="9" y="96"/>
                      <a:pt x="9" y="96"/>
                      <a:pt x="9" y="96"/>
                    </a:cubicBezTo>
                    <a:cubicBezTo>
                      <a:pt x="29" y="96"/>
                      <a:pt x="29" y="96"/>
                      <a:pt x="29" y="96"/>
                    </a:cubicBezTo>
                    <a:cubicBezTo>
                      <a:pt x="29" y="154"/>
                      <a:pt x="29" y="154"/>
                      <a:pt x="29" y="154"/>
                    </a:cubicBezTo>
                    <a:cubicBezTo>
                      <a:pt x="29" y="159"/>
                      <a:pt x="33" y="162"/>
                      <a:pt x="37" y="162"/>
                    </a:cubicBezTo>
                    <a:cubicBezTo>
                      <a:pt x="41" y="162"/>
                      <a:pt x="44" y="159"/>
                      <a:pt x="44" y="154"/>
                    </a:cubicBezTo>
                    <a:cubicBezTo>
                      <a:pt x="44" y="96"/>
                      <a:pt x="44" y="96"/>
                      <a:pt x="44" y="96"/>
                    </a:cubicBezTo>
                    <a:cubicBezTo>
                      <a:pt x="49" y="96"/>
                      <a:pt x="49" y="96"/>
                      <a:pt x="49" y="96"/>
                    </a:cubicBezTo>
                    <a:cubicBezTo>
                      <a:pt x="49" y="154"/>
                      <a:pt x="49" y="154"/>
                      <a:pt x="49" y="154"/>
                    </a:cubicBezTo>
                    <a:cubicBezTo>
                      <a:pt x="49" y="159"/>
                      <a:pt x="52" y="162"/>
                      <a:pt x="56" y="162"/>
                    </a:cubicBezTo>
                    <a:cubicBezTo>
                      <a:pt x="60" y="162"/>
                      <a:pt x="64" y="159"/>
                      <a:pt x="64" y="154"/>
                    </a:cubicBezTo>
                    <a:cubicBezTo>
                      <a:pt x="64" y="96"/>
                      <a:pt x="64" y="96"/>
                      <a:pt x="64" y="96"/>
                    </a:cubicBezTo>
                    <a:cubicBezTo>
                      <a:pt x="83" y="96"/>
                      <a:pt x="83" y="96"/>
                      <a:pt x="83" y="96"/>
                    </a:cubicBezTo>
                    <a:cubicBezTo>
                      <a:pt x="63" y="23"/>
                      <a:pt x="63" y="23"/>
                      <a:pt x="63" y="23"/>
                    </a:cubicBezTo>
                    <a:cubicBezTo>
                      <a:pt x="64" y="23"/>
                      <a:pt x="64" y="23"/>
                      <a:pt x="64" y="23"/>
                    </a:cubicBezTo>
                    <a:cubicBezTo>
                      <a:pt x="65" y="23"/>
                      <a:pt x="65" y="23"/>
                      <a:pt x="65" y="23"/>
                    </a:cubicBezTo>
                    <a:cubicBezTo>
                      <a:pt x="79" y="64"/>
                      <a:pt x="79" y="64"/>
                      <a:pt x="79" y="64"/>
                    </a:cubicBezTo>
                    <a:cubicBezTo>
                      <a:pt x="80" y="67"/>
                      <a:pt x="84" y="69"/>
                      <a:pt x="87" y="68"/>
                    </a:cubicBezTo>
                    <a:cubicBezTo>
                      <a:pt x="91" y="67"/>
                      <a:pt x="92" y="63"/>
                      <a:pt x="91"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grpSp>
        <p:grpSp>
          <p:nvGrpSpPr>
            <p:cNvPr id="76" name="Group 302"/>
            <p:cNvGrpSpPr/>
            <p:nvPr/>
          </p:nvGrpSpPr>
          <p:grpSpPr>
            <a:xfrm>
              <a:off x="3714744" y="3000402"/>
              <a:ext cx="121110" cy="261192"/>
              <a:chOff x="6138760" y="4271257"/>
              <a:chExt cx="97227" cy="209688"/>
            </a:xfrm>
            <a:solidFill>
              <a:schemeClr val="accent2"/>
            </a:solidFill>
          </p:grpSpPr>
          <p:sp>
            <p:nvSpPr>
              <p:cNvPr id="104" name="Oval 103"/>
              <p:cNvSpPr>
                <a:spLocks noChangeArrowheads="1"/>
              </p:cNvSpPr>
              <p:nvPr/>
            </p:nvSpPr>
            <p:spPr bwMode="auto">
              <a:xfrm>
                <a:off x="6171468" y="4271257"/>
                <a:ext cx="30916" cy="3181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sp>
            <p:nvSpPr>
              <p:cNvPr id="105" name="Freeform 7"/>
              <p:cNvSpPr/>
              <p:nvPr/>
            </p:nvSpPr>
            <p:spPr bwMode="auto">
              <a:xfrm>
                <a:off x="6138760" y="4309341"/>
                <a:ext cx="97227" cy="171604"/>
              </a:xfrm>
              <a:custGeom>
                <a:avLst/>
                <a:gdLst>
                  <a:gd name="T0" fmla="*/ 91 w 92"/>
                  <a:gd name="T1" fmla="*/ 60 h 162"/>
                  <a:gd name="T2" fmla="*/ 75 w 92"/>
                  <a:gd name="T3" fmla="*/ 10 h 162"/>
                  <a:gd name="T4" fmla="*/ 64 w 92"/>
                  <a:gd name="T5" fmla="*/ 0 h 162"/>
                  <a:gd name="T6" fmla="*/ 28 w 92"/>
                  <a:gd name="T7" fmla="*/ 0 h 162"/>
                  <a:gd name="T8" fmla="*/ 19 w 92"/>
                  <a:gd name="T9" fmla="*/ 5 h 162"/>
                  <a:gd name="T10" fmla="*/ 18 w 92"/>
                  <a:gd name="T11" fmla="*/ 7 h 162"/>
                  <a:gd name="T12" fmla="*/ 18 w 92"/>
                  <a:gd name="T13" fmla="*/ 7 h 162"/>
                  <a:gd name="T14" fmla="*/ 17 w 92"/>
                  <a:gd name="T15" fmla="*/ 8 h 162"/>
                  <a:gd name="T16" fmla="*/ 1 w 92"/>
                  <a:gd name="T17" fmla="*/ 60 h 162"/>
                  <a:gd name="T18" fmla="*/ 5 w 92"/>
                  <a:gd name="T19" fmla="*/ 68 h 162"/>
                  <a:gd name="T20" fmla="*/ 14 w 92"/>
                  <a:gd name="T21" fmla="*/ 64 h 162"/>
                  <a:gd name="T22" fmla="*/ 26 w 92"/>
                  <a:gd name="T23" fmla="*/ 23 h 162"/>
                  <a:gd name="T24" fmla="*/ 28 w 92"/>
                  <a:gd name="T25" fmla="*/ 23 h 162"/>
                  <a:gd name="T26" fmla="*/ 29 w 92"/>
                  <a:gd name="T27" fmla="*/ 23 h 162"/>
                  <a:gd name="T28" fmla="*/ 9 w 92"/>
                  <a:gd name="T29" fmla="*/ 96 h 162"/>
                  <a:gd name="T30" fmla="*/ 29 w 92"/>
                  <a:gd name="T31" fmla="*/ 96 h 162"/>
                  <a:gd name="T32" fmla="*/ 29 w 92"/>
                  <a:gd name="T33" fmla="*/ 154 h 162"/>
                  <a:gd name="T34" fmla="*/ 37 w 92"/>
                  <a:gd name="T35" fmla="*/ 162 h 162"/>
                  <a:gd name="T36" fmla="*/ 44 w 92"/>
                  <a:gd name="T37" fmla="*/ 154 h 162"/>
                  <a:gd name="T38" fmla="*/ 44 w 92"/>
                  <a:gd name="T39" fmla="*/ 96 h 162"/>
                  <a:gd name="T40" fmla="*/ 49 w 92"/>
                  <a:gd name="T41" fmla="*/ 96 h 162"/>
                  <a:gd name="T42" fmla="*/ 49 w 92"/>
                  <a:gd name="T43" fmla="*/ 154 h 162"/>
                  <a:gd name="T44" fmla="*/ 56 w 92"/>
                  <a:gd name="T45" fmla="*/ 162 h 162"/>
                  <a:gd name="T46" fmla="*/ 64 w 92"/>
                  <a:gd name="T47" fmla="*/ 154 h 162"/>
                  <a:gd name="T48" fmla="*/ 64 w 92"/>
                  <a:gd name="T49" fmla="*/ 96 h 162"/>
                  <a:gd name="T50" fmla="*/ 83 w 92"/>
                  <a:gd name="T51" fmla="*/ 96 h 162"/>
                  <a:gd name="T52" fmla="*/ 63 w 92"/>
                  <a:gd name="T53" fmla="*/ 23 h 162"/>
                  <a:gd name="T54" fmla="*/ 64 w 92"/>
                  <a:gd name="T55" fmla="*/ 23 h 162"/>
                  <a:gd name="T56" fmla="*/ 65 w 92"/>
                  <a:gd name="T57" fmla="*/ 23 h 162"/>
                  <a:gd name="T58" fmla="*/ 79 w 92"/>
                  <a:gd name="T59" fmla="*/ 64 h 162"/>
                  <a:gd name="T60" fmla="*/ 87 w 92"/>
                  <a:gd name="T61" fmla="*/ 68 h 162"/>
                  <a:gd name="T62" fmla="*/ 91 w 92"/>
                  <a:gd name="T63" fmla="*/ 6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2" h="162">
                    <a:moveTo>
                      <a:pt x="91" y="60"/>
                    </a:moveTo>
                    <a:cubicBezTo>
                      <a:pt x="75" y="10"/>
                      <a:pt x="75" y="10"/>
                      <a:pt x="75" y="10"/>
                    </a:cubicBezTo>
                    <a:cubicBezTo>
                      <a:pt x="74" y="4"/>
                      <a:pt x="70" y="0"/>
                      <a:pt x="64" y="0"/>
                    </a:cubicBezTo>
                    <a:cubicBezTo>
                      <a:pt x="28" y="0"/>
                      <a:pt x="28" y="0"/>
                      <a:pt x="28" y="0"/>
                    </a:cubicBezTo>
                    <a:cubicBezTo>
                      <a:pt x="24" y="0"/>
                      <a:pt x="21" y="2"/>
                      <a:pt x="19" y="5"/>
                    </a:cubicBezTo>
                    <a:cubicBezTo>
                      <a:pt x="18" y="5"/>
                      <a:pt x="18" y="6"/>
                      <a:pt x="18" y="7"/>
                    </a:cubicBezTo>
                    <a:cubicBezTo>
                      <a:pt x="18" y="7"/>
                      <a:pt x="18" y="7"/>
                      <a:pt x="18" y="7"/>
                    </a:cubicBezTo>
                    <a:cubicBezTo>
                      <a:pt x="18" y="7"/>
                      <a:pt x="17" y="8"/>
                      <a:pt x="17" y="8"/>
                    </a:cubicBezTo>
                    <a:cubicBezTo>
                      <a:pt x="1" y="60"/>
                      <a:pt x="1" y="60"/>
                      <a:pt x="1" y="60"/>
                    </a:cubicBezTo>
                    <a:cubicBezTo>
                      <a:pt x="0" y="63"/>
                      <a:pt x="2" y="67"/>
                      <a:pt x="5" y="68"/>
                    </a:cubicBezTo>
                    <a:cubicBezTo>
                      <a:pt x="9" y="69"/>
                      <a:pt x="13" y="67"/>
                      <a:pt x="14" y="64"/>
                    </a:cubicBezTo>
                    <a:cubicBezTo>
                      <a:pt x="26" y="23"/>
                      <a:pt x="26" y="23"/>
                      <a:pt x="26" y="23"/>
                    </a:cubicBezTo>
                    <a:cubicBezTo>
                      <a:pt x="27" y="23"/>
                      <a:pt x="27" y="23"/>
                      <a:pt x="28" y="23"/>
                    </a:cubicBezTo>
                    <a:cubicBezTo>
                      <a:pt x="29" y="23"/>
                      <a:pt x="29" y="23"/>
                      <a:pt x="29" y="23"/>
                    </a:cubicBezTo>
                    <a:cubicBezTo>
                      <a:pt x="9" y="96"/>
                      <a:pt x="9" y="96"/>
                      <a:pt x="9" y="96"/>
                    </a:cubicBezTo>
                    <a:cubicBezTo>
                      <a:pt x="29" y="96"/>
                      <a:pt x="29" y="96"/>
                      <a:pt x="29" y="96"/>
                    </a:cubicBezTo>
                    <a:cubicBezTo>
                      <a:pt x="29" y="154"/>
                      <a:pt x="29" y="154"/>
                      <a:pt x="29" y="154"/>
                    </a:cubicBezTo>
                    <a:cubicBezTo>
                      <a:pt x="29" y="159"/>
                      <a:pt x="33" y="162"/>
                      <a:pt x="37" y="162"/>
                    </a:cubicBezTo>
                    <a:cubicBezTo>
                      <a:pt x="41" y="162"/>
                      <a:pt x="44" y="159"/>
                      <a:pt x="44" y="154"/>
                    </a:cubicBezTo>
                    <a:cubicBezTo>
                      <a:pt x="44" y="96"/>
                      <a:pt x="44" y="96"/>
                      <a:pt x="44" y="96"/>
                    </a:cubicBezTo>
                    <a:cubicBezTo>
                      <a:pt x="49" y="96"/>
                      <a:pt x="49" y="96"/>
                      <a:pt x="49" y="96"/>
                    </a:cubicBezTo>
                    <a:cubicBezTo>
                      <a:pt x="49" y="154"/>
                      <a:pt x="49" y="154"/>
                      <a:pt x="49" y="154"/>
                    </a:cubicBezTo>
                    <a:cubicBezTo>
                      <a:pt x="49" y="159"/>
                      <a:pt x="52" y="162"/>
                      <a:pt x="56" y="162"/>
                    </a:cubicBezTo>
                    <a:cubicBezTo>
                      <a:pt x="60" y="162"/>
                      <a:pt x="64" y="159"/>
                      <a:pt x="64" y="154"/>
                    </a:cubicBezTo>
                    <a:cubicBezTo>
                      <a:pt x="64" y="96"/>
                      <a:pt x="64" y="96"/>
                      <a:pt x="64" y="96"/>
                    </a:cubicBezTo>
                    <a:cubicBezTo>
                      <a:pt x="83" y="96"/>
                      <a:pt x="83" y="96"/>
                      <a:pt x="83" y="96"/>
                    </a:cubicBezTo>
                    <a:cubicBezTo>
                      <a:pt x="63" y="23"/>
                      <a:pt x="63" y="23"/>
                      <a:pt x="63" y="23"/>
                    </a:cubicBezTo>
                    <a:cubicBezTo>
                      <a:pt x="64" y="23"/>
                      <a:pt x="64" y="23"/>
                      <a:pt x="64" y="23"/>
                    </a:cubicBezTo>
                    <a:cubicBezTo>
                      <a:pt x="65" y="23"/>
                      <a:pt x="65" y="23"/>
                      <a:pt x="65" y="23"/>
                    </a:cubicBezTo>
                    <a:cubicBezTo>
                      <a:pt x="79" y="64"/>
                      <a:pt x="79" y="64"/>
                      <a:pt x="79" y="64"/>
                    </a:cubicBezTo>
                    <a:cubicBezTo>
                      <a:pt x="80" y="67"/>
                      <a:pt x="84" y="69"/>
                      <a:pt x="87" y="68"/>
                    </a:cubicBezTo>
                    <a:cubicBezTo>
                      <a:pt x="91" y="67"/>
                      <a:pt x="92" y="63"/>
                      <a:pt x="91"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grpSp>
        <p:grpSp>
          <p:nvGrpSpPr>
            <p:cNvPr id="79" name="Group 302"/>
            <p:cNvGrpSpPr/>
            <p:nvPr/>
          </p:nvGrpSpPr>
          <p:grpSpPr>
            <a:xfrm>
              <a:off x="3857620" y="3000402"/>
              <a:ext cx="121110" cy="261192"/>
              <a:chOff x="6138760" y="4271257"/>
              <a:chExt cx="97227" cy="209688"/>
            </a:xfrm>
            <a:solidFill>
              <a:schemeClr val="bg1">
                <a:lumMod val="85000"/>
              </a:schemeClr>
            </a:solidFill>
          </p:grpSpPr>
          <p:sp>
            <p:nvSpPr>
              <p:cNvPr id="107" name="Oval 106"/>
              <p:cNvSpPr>
                <a:spLocks noChangeArrowheads="1"/>
              </p:cNvSpPr>
              <p:nvPr/>
            </p:nvSpPr>
            <p:spPr bwMode="auto">
              <a:xfrm>
                <a:off x="6171468" y="4271257"/>
                <a:ext cx="30916" cy="3181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sp>
            <p:nvSpPr>
              <p:cNvPr id="108" name="Freeform 7"/>
              <p:cNvSpPr/>
              <p:nvPr/>
            </p:nvSpPr>
            <p:spPr bwMode="auto">
              <a:xfrm>
                <a:off x="6138760" y="4309341"/>
                <a:ext cx="97227" cy="171604"/>
              </a:xfrm>
              <a:custGeom>
                <a:avLst/>
                <a:gdLst>
                  <a:gd name="T0" fmla="*/ 91 w 92"/>
                  <a:gd name="T1" fmla="*/ 60 h 162"/>
                  <a:gd name="T2" fmla="*/ 75 w 92"/>
                  <a:gd name="T3" fmla="*/ 10 h 162"/>
                  <a:gd name="T4" fmla="*/ 64 w 92"/>
                  <a:gd name="T5" fmla="*/ 0 h 162"/>
                  <a:gd name="T6" fmla="*/ 28 w 92"/>
                  <a:gd name="T7" fmla="*/ 0 h 162"/>
                  <a:gd name="T8" fmla="*/ 19 w 92"/>
                  <a:gd name="T9" fmla="*/ 5 h 162"/>
                  <a:gd name="T10" fmla="*/ 18 w 92"/>
                  <a:gd name="T11" fmla="*/ 7 h 162"/>
                  <a:gd name="T12" fmla="*/ 18 w 92"/>
                  <a:gd name="T13" fmla="*/ 7 h 162"/>
                  <a:gd name="T14" fmla="*/ 17 w 92"/>
                  <a:gd name="T15" fmla="*/ 8 h 162"/>
                  <a:gd name="T16" fmla="*/ 1 w 92"/>
                  <a:gd name="T17" fmla="*/ 60 h 162"/>
                  <a:gd name="T18" fmla="*/ 5 w 92"/>
                  <a:gd name="T19" fmla="*/ 68 h 162"/>
                  <a:gd name="T20" fmla="*/ 14 w 92"/>
                  <a:gd name="T21" fmla="*/ 64 h 162"/>
                  <a:gd name="T22" fmla="*/ 26 w 92"/>
                  <a:gd name="T23" fmla="*/ 23 h 162"/>
                  <a:gd name="T24" fmla="*/ 28 w 92"/>
                  <a:gd name="T25" fmla="*/ 23 h 162"/>
                  <a:gd name="T26" fmla="*/ 29 w 92"/>
                  <a:gd name="T27" fmla="*/ 23 h 162"/>
                  <a:gd name="T28" fmla="*/ 9 w 92"/>
                  <a:gd name="T29" fmla="*/ 96 h 162"/>
                  <a:gd name="T30" fmla="*/ 29 w 92"/>
                  <a:gd name="T31" fmla="*/ 96 h 162"/>
                  <a:gd name="T32" fmla="*/ 29 w 92"/>
                  <a:gd name="T33" fmla="*/ 154 h 162"/>
                  <a:gd name="T34" fmla="*/ 37 w 92"/>
                  <a:gd name="T35" fmla="*/ 162 h 162"/>
                  <a:gd name="T36" fmla="*/ 44 w 92"/>
                  <a:gd name="T37" fmla="*/ 154 h 162"/>
                  <a:gd name="T38" fmla="*/ 44 w 92"/>
                  <a:gd name="T39" fmla="*/ 96 h 162"/>
                  <a:gd name="T40" fmla="*/ 49 w 92"/>
                  <a:gd name="T41" fmla="*/ 96 h 162"/>
                  <a:gd name="T42" fmla="*/ 49 w 92"/>
                  <a:gd name="T43" fmla="*/ 154 h 162"/>
                  <a:gd name="T44" fmla="*/ 56 w 92"/>
                  <a:gd name="T45" fmla="*/ 162 h 162"/>
                  <a:gd name="T46" fmla="*/ 64 w 92"/>
                  <a:gd name="T47" fmla="*/ 154 h 162"/>
                  <a:gd name="T48" fmla="*/ 64 w 92"/>
                  <a:gd name="T49" fmla="*/ 96 h 162"/>
                  <a:gd name="T50" fmla="*/ 83 w 92"/>
                  <a:gd name="T51" fmla="*/ 96 h 162"/>
                  <a:gd name="T52" fmla="*/ 63 w 92"/>
                  <a:gd name="T53" fmla="*/ 23 h 162"/>
                  <a:gd name="T54" fmla="*/ 64 w 92"/>
                  <a:gd name="T55" fmla="*/ 23 h 162"/>
                  <a:gd name="T56" fmla="*/ 65 w 92"/>
                  <a:gd name="T57" fmla="*/ 23 h 162"/>
                  <a:gd name="T58" fmla="*/ 79 w 92"/>
                  <a:gd name="T59" fmla="*/ 64 h 162"/>
                  <a:gd name="T60" fmla="*/ 87 w 92"/>
                  <a:gd name="T61" fmla="*/ 68 h 162"/>
                  <a:gd name="T62" fmla="*/ 91 w 92"/>
                  <a:gd name="T63" fmla="*/ 6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2" h="162">
                    <a:moveTo>
                      <a:pt x="91" y="60"/>
                    </a:moveTo>
                    <a:cubicBezTo>
                      <a:pt x="75" y="10"/>
                      <a:pt x="75" y="10"/>
                      <a:pt x="75" y="10"/>
                    </a:cubicBezTo>
                    <a:cubicBezTo>
                      <a:pt x="74" y="4"/>
                      <a:pt x="70" y="0"/>
                      <a:pt x="64" y="0"/>
                    </a:cubicBezTo>
                    <a:cubicBezTo>
                      <a:pt x="28" y="0"/>
                      <a:pt x="28" y="0"/>
                      <a:pt x="28" y="0"/>
                    </a:cubicBezTo>
                    <a:cubicBezTo>
                      <a:pt x="24" y="0"/>
                      <a:pt x="21" y="2"/>
                      <a:pt x="19" y="5"/>
                    </a:cubicBezTo>
                    <a:cubicBezTo>
                      <a:pt x="18" y="5"/>
                      <a:pt x="18" y="6"/>
                      <a:pt x="18" y="7"/>
                    </a:cubicBezTo>
                    <a:cubicBezTo>
                      <a:pt x="18" y="7"/>
                      <a:pt x="18" y="7"/>
                      <a:pt x="18" y="7"/>
                    </a:cubicBezTo>
                    <a:cubicBezTo>
                      <a:pt x="18" y="7"/>
                      <a:pt x="17" y="8"/>
                      <a:pt x="17" y="8"/>
                    </a:cubicBezTo>
                    <a:cubicBezTo>
                      <a:pt x="1" y="60"/>
                      <a:pt x="1" y="60"/>
                      <a:pt x="1" y="60"/>
                    </a:cubicBezTo>
                    <a:cubicBezTo>
                      <a:pt x="0" y="63"/>
                      <a:pt x="2" y="67"/>
                      <a:pt x="5" y="68"/>
                    </a:cubicBezTo>
                    <a:cubicBezTo>
                      <a:pt x="9" y="69"/>
                      <a:pt x="13" y="67"/>
                      <a:pt x="14" y="64"/>
                    </a:cubicBezTo>
                    <a:cubicBezTo>
                      <a:pt x="26" y="23"/>
                      <a:pt x="26" y="23"/>
                      <a:pt x="26" y="23"/>
                    </a:cubicBezTo>
                    <a:cubicBezTo>
                      <a:pt x="27" y="23"/>
                      <a:pt x="27" y="23"/>
                      <a:pt x="28" y="23"/>
                    </a:cubicBezTo>
                    <a:cubicBezTo>
                      <a:pt x="29" y="23"/>
                      <a:pt x="29" y="23"/>
                      <a:pt x="29" y="23"/>
                    </a:cubicBezTo>
                    <a:cubicBezTo>
                      <a:pt x="9" y="96"/>
                      <a:pt x="9" y="96"/>
                      <a:pt x="9" y="96"/>
                    </a:cubicBezTo>
                    <a:cubicBezTo>
                      <a:pt x="29" y="96"/>
                      <a:pt x="29" y="96"/>
                      <a:pt x="29" y="96"/>
                    </a:cubicBezTo>
                    <a:cubicBezTo>
                      <a:pt x="29" y="154"/>
                      <a:pt x="29" y="154"/>
                      <a:pt x="29" y="154"/>
                    </a:cubicBezTo>
                    <a:cubicBezTo>
                      <a:pt x="29" y="159"/>
                      <a:pt x="33" y="162"/>
                      <a:pt x="37" y="162"/>
                    </a:cubicBezTo>
                    <a:cubicBezTo>
                      <a:pt x="41" y="162"/>
                      <a:pt x="44" y="159"/>
                      <a:pt x="44" y="154"/>
                    </a:cubicBezTo>
                    <a:cubicBezTo>
                      <a:pt x="44" y="96"/>
                      <a:pt x="44" y="96"/>
                      <a:pt x="44" y="96"/>
                    </a:cubicBezTo>
                    <a:cubicBezTo>
                      <a:pt x="49" y="96"/>
                      <a:pt x="49" y="96"/>
                      <a:pt x="49" y="96"/>
                    </a:cubicBezTo>
                    <a:cubicBezTo>
                      <a:pt x="49" y="154"/>
                      <a:pt x="49" y="154"/>
                      <a:pt x="49" y="154"/>
                    </a:cubicBezTo>
                    <a:cubicBezTo>
                      <a:pt x="49" y="159"/>
                      <a:pt x="52" y="162"/>
                      <a:pt x="56" y="162"/>
                    </a:cubicBezTo>
                    <a:cubicBezTo>
                      <a:pt x="60" y="162"/>
                      <a:pt x="64" y="159"/>
                      <a:pt x="64" y="154"/>
                    </a:cubicBezTo>
                    <a:cubicBezTo>
                      <a:pt x="64" y="96"/>
                      <a:pt x="64" y="96"/>
                      <a:pt x="64" y="96"/>
                    </a:cubicBezTo>
                    <a:cubicBezTo>
                      <a:pt x="83" y="96"/>
                      <a:pt x="83" y="96"/>
                      <a:pt x="83" y="96"/>
                    </a:cubicBezTo>
                    <a:cubicBezTo>
                      <a:pt x="63" y="23"/>
                      <a:pt x="63" y="23"/>
                      <a:pt x="63" y="23"/>
                    </a:cubicBezTo>
                    <a:cubicBezTo>
                      <a:pt x="64" y="23"/>
                      <a:pt x="64" y="23"/>
                      <a:pt x="64" y="23"/>
                    </a:cubicBezTo>
                    <a:cubicBezTo>
                      <a:pt x="65" y="23"/>
                      <a:pt x="65" y="23"/>
                      <a:pt x="65" y="23"/>
                    </a:cubicBezTo>
                    <a:cubicBezTo>
                      <a:pt x="79" y="64"/>
                      <a:pt x="79" y="64"/>
                      <a:pt x="79" y="64"/>
                    </a:cubicBezTo>
                    <a:cubicBezTo>
                      <a:pt x="80" y="67"/>
                      <a:pt x="84" y="69"/>
                      <a:pt x="87" y="68"/>
                    </a:cubicBezTo>
                    <a:cubicBezTo>
                      <a:pt x="91" y="67"/>
                      <a:pt x="92" y="63"/>
                      <a:pt x="91"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grpSp>
        <p:grpSp>
          <p:nvGrpSpPr>
            <p:cNvPr id="82" name="Group 302"/>
            <p:cNvGrpSpPr/>
            <p:nvPr/>
          </p:nvGrpSpPr>
          <p:grpSpPr>
            <a:xfrm>
              <a:off x="4000496" y="3000402"/>
              <a:ext cx="121110" cy="261192"/>
              <a:chOff x="6138760" y="4271257"/>
              <a:chExt cx="97227" cy="209688"/>
            </a:xfrm>
            <a:solidFill>
              <a:schemeClr val="bg1">
                <a:lumMod val="85000"/>
              </a:schemeClr>
            </a:solidFill>
          </p:grpSpPr>
          <p:sp>
            <p:nvSpPr>
              <p:cNvPr id="110" name="Oval 109"/>
              <p:cNvSpPr>
                <a:spLocks noChangeArrowheads="1"/>
              </p:cNvSpPr>
              <p:nvPr/>
            </p:nvSpPr>
            <p:spPr bwMode="auto">
              <a:xfrm>
                <a:off x="6171468" y="4271257"/>
                <a:ext cx="30916" cy="3181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sp>
            <p:nvSpPr>
              <p:cNvPr id="111" name="Freeform 7"/>
              <p:cNvSpPr/>
              <p:nvPr/>
            </p:nvSpPr>
            <p:spPr bwMode="auto">
              <a:xfrm>
                <a:off x="6138760" y="4309341"/>
                <a:ext cx="97227" cy="171604"/>
              </a:xfrm>
              <a:custGeom>
                <a:avLst/>
                <a:gdLst>
                  <a:gd name="T0" fmla="*/ 91 w 92"/>
                  <a:gd name="T1" fmla="*/ 60 h 162"/>
                  <a:gd name="T2" fmla="*/ 75 w 92"/>
                  <a:gd name="T3" fmla="*/ 10 h 162"/>
                  <a:gd name="T4" fmla="*/ 64 w 92"/>
                  <a:gd name="T5" fmla="*/ 0 h 162"/>
                  <a:gd name="T6" fmla="*/ 28 w 92"/>
                  <a:gd name="T7" fmla="*/ 0 h 162"/>
                  <a:gd name="T8" fmla="*/ 19 w 92"/>
                  <a:gd name="T9" fmla="*/ 5 h 162"/>
                  <a:gd name="T10" fmla="*/ 18 w 92"/>
                  <a:gd name="T11" fmla="*/ 7 h 162"/>
                  <a:gd name="T12" fmla="*/ 18 w 92"/>
                  <a:gd name="T13" fmla="*/ 7 h 162"/>
                  <a:gd name="T14" fmla="*/ 17 w 92"/>
                  <a:gd name="T15" fmla="*/ 8 h 162"/>
                  <a:gd name="T16" fmla="*/ 1 w 92"/>
                  <a:gd name="T17" fmla="*/ 60 h 162"/>
                  <a:gd name="T18" fmla="*/ 5 w 92"/>
                  <a:gd name="T19" fmla="*/ 68 h 162"/>
                  <a:gd name="T20" fmla="*/ 14 w 92"/>
                  <a:gd name="T21" fmla="*/ 64 h 162"/>
                  <a:gd name="T22" fmla="*/ 26 w 92"/>
                  <a:gd name="T23" fmla="*/ 23 h 162"/>
                  <a:gd name="T24" fmla="*/ 28 w 92"/>
                  <a:gd name="T25" fmla="*/ 23 h 162"/>
                  <a:gd name="T26" fmla="*/ 29 w 92"/>
                  <a:gd name="T27" fmla="*/ 23 h 162"/>
                  <a:gd name="T28" fmla="*/ 9 w 92"/>
                  <a:gd name="T29" fmla="*/ 96 h 162"/>
                  <a:gd name="T30" fmla="*/ 29 w 92"/>
                  <a:gd name="T31" fmla="*/ 96 h 162"/>
                  <a:gd name="T32" fmla="*/ 29 w 92"/>
                  <a:gd name="T33" fmla="*/ 154 h 162"/>
                  <a:gd name="T34" fmla="*/ 37 w 92"/>
                  <a:gd name="T35" fmla="*/ 162 h 162"/>
                  <a:gd name="T36" fmla="*/ 44 w 92"/>
                  <a:gd name="T37" fmla="*/ 154 h 162"/>
                  <a:gd name="T38" fmla="*/ 44 w 92"/>
                  <a:gd name="T39" fmla="*/ 96 h 162"/>
                  <a:gd name="T40" fmla="*/ 49 w 92"/>
                  <a:gd name="T41" fmla="*/ 96 h 162"/>
                  <a:gd name="T42" fmla="*/ 49 w 92"/>
                  <a:gd name="T43" fmla="*/ 154 h 162"/>
                  <a:gd name="T44" fmla="*/ 56 w 92"/>
                  <a:gd name="T45" fmla="*/ 162 h 162"/>
                  <a:gd name="T46" fmla="*/ 64 w 92"/>
                  <a:gd name="T47" fmla="*/ 154 h 162"/>
                  <a:gd name="T48" fmla="*/ 64 w 92"/>
                  <a:gd name="T49" fmla="*/ 96 h 162"/>
                  <a:gd name="T50" fmla="*/ 83 w 92"/>
                  <a:gd name="T51" fmla="*/ 96 h 162"/>
                  <a:gd name="T52" fmla="*/ 63 w 92"/>
                  <a:gd name="T53" fmla="*/ 23 h 162"/>
                  <a:gd name="T54" fmla="*/ 64 w 92"/>
                  <a:gd name="T55" fmla="*/ 23 h 162"/>
                  <a:gd name="T56" fmla="*/ 65 w 92"/>
                  <a:gd name="T57" fmla="*/ 23 h 162"/>
                  <a:gd name="T58" fmla="*/ 79 w 92"/>
                  <a:gd name="T59" fmla="*/ 64 h 162"/>
                  <a:gd name="T60" fmla="*/ 87 w 92"/>
                  <a:gd name="T61" fmla="*/ 68 h 162"/>
                  <a:gd name="T62" fmla="*/ 91 w 92"/>
                  <a:gd name="T63" fmla="*/ 6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2" h="162">
                    <a:moveTo>
                      <a:pt x="91" y="60"/>
                    </a:moveTo>
                    <a:cubicBezTo>
                      <a:pt x="75" y="10"/>
                      <a:pt x="75" y="10"/>
                      <a:pt x="75" y="10"/>
                    </a:cubicBezTo>
                    <a:cubicBezTo>
                      <a:pt x="74" y="4"/>
                      <a:pt x="70" y="0"/>
                      <a:pt x="64" y="0"/>
                    </a:cubicBezTo>
                    <a:cubicBezTo>
                      <a:pt x="28" y="0"/>
                      <a:pt x="28" y="0"/>
                      <a:pt x="28" y="0"/>
                    </a:cubicBezTo>
                    <a:cubicBezTo>
                      <a:pt x="24" y="0"/>
                      <a:pt x="21" y="2"/>
                      <a:pt x="19" y="5"/>
                    </a:cubicBezTo>
                    <a:cubicBezTo>
                      <a:pt x="18" y="5"/>
                      <a:pt x="18" y="6"/>
                      <a:pt x="18" y="7"/>
                    </a:cubicBezTo>
                    <a:cubicBezTo>
                      <a:pt x="18" y="7"/>
                      <a:pt x="18" y="7"/>
                      <a:pt x="18" y="7"/>
                    </a:cubicBezTo>
                    <a:cubicBezTo>
                      <a:pt x="18" y="7"/>
                      <a:pt x="17" y="8"/>
                      <a:pt x="17" y="8"/>
                    </a:cubicBezTo>
                    <a:cubicBezTo>
                      <a:pt x="1" y="60"/>
                      <a:pt x="1" y="60"/>
                      <a:pt x="1" y="60"/>
                    </a:cubicBezTo>
                    <a:cubicBezTo>
                      <a:pt x="0" y="63"/>
                      <a:pt x="2" y="67"/>
                      <a:pt x="5" y="68"/>
                    </a:cubicBezTo>
                    <a:cubicBezTo>
                      <a:pt x="9" y="69"/>
                      <a:pt x="13" y="67"/>
                      <a:pt x="14" y="64"/>
                    </a:cubicBezTo>
                    <a:cubicBezTo>
                      <a:pt x="26" y="23"/>
                      <a:pt x="26" y="23"/>
                      <a:pt x="26" y="23"/>
                    </a:cubicBezTo>
                    <a:cubicBezTo>
                      <a:pt x="27" y="23"/>
                      <a:pt x="27" y="23"/>
                      <a:pt x="28" y="23"/>
                    </a:cubicBezTo>
                    <a:cubicBezTo>
                      <a:pt x="29" y="23"/>
                      <a:pt x="29" y="23"/>
                      <a:pt x="29" y="23"/>
                    </a:cubicBezTo>
                    <a:cubicBezTo>
                      <a:pt x="9" y="96"/>
                      <a:pt x="9" y="96"/>
                      <a:pt x="9" y="96"/>
                    </a:cubicBezTo>
                    <a:cubicBezTo>
                      <a:pt x="29" y="96"/>
                      <a:pt x="29" y="96"/>
                      <a:pt x="29" y="96"/>
                    </a:cubicBezTo>
                    <a:cubicBezTo>
                      <a:pt x="29" y="154"/>
                      <a:pt x="29" y="154"/>
                      <a:pt x="29" y="154"/>
                    </a:cubicBezTo>
                    <a:cubicBezTo>
                      <a:pt x="29" y="159"/>
                      <a:pt x="33" y="162"/>
                      <a:pt x="37" y="162"/>
                    </a:cubicBezTo>
                    <a:cubicBezTo>
                      <a:pt x="41" y="162"/>
                      <a:pt x="44" y="159"/>
                      <a:pt x="44" y="154"/>
                    </a:cubicBezTo>
                    <a:cubicBezTo>
                      <a:pt x="44" y="96"/>
                      <a:pt x="44" y="96"/>
                      <a:pt x="44" y="96"/>
                    </a:cubicBezTo>
                    <a:cubicBezTo>
                      <a:pt x="49" y="96"/>
                      <a:pt x="49" y="96"/>
                      <a:pt x="49" y="96"/>
                    </a:cubicBezTo>
                    <a:cubicBezTo>
                      <a:pt x="49" y="154"/>
                      <a:pt x="49" y="154"/>
                      <a:pt x="49" y="154"/>
                    </a:cubicBezTo>
                    <a:cubicBezTo>
                      <a:pt x="49" y="159"/>
                      <a:pt x="52" y="162"/>
                      <a:pt x="56" y="162"/>
                    </a:cubicBezTo>
                    <a:cubicBezTo>
                      <a:pt x="60" y="162"/>
                      <a:pt x="64" y="159"/>
                      <a:pt x="64" y="154"/>
                    </a:cubicBezTo>
                    <a:cubicBezTo>
                      <a:pt x="64" y="96"/>
                      <a:pt x="64" y="96"/>
                      <a:pt x="64" y="96"/>
                    </a:cubicBezTo>
                    <a:cubicBezTo>
                      <a:pt x="83" y="96"/>
                      <a:pt x="83" y="96"/>
                      <a:pt x="83" y="96"/>
                    </a:cubicBezTo>
                    <a:cubicBezTo>
                      <a:pt x="63" y="23"/>
                      <a:pt x="63" y="23"/>
                      <a:pt x="63" y="23"/>
                    </a:cubicBezTo>
                    <a:cubicBezTo>
                      <a:pt x="64" y="23"/>
                      <a:pt x="64" y="23"/>
                      <a:pt x="64" y="23"/>
                    </a:cubicBezTo>
                    <a:cubicBezTo>
                      <a:pt x="65" y="23"/>
                      <a:pt x="65" y="23"/>
                      <a:pt x="65" y="23"/>
                    </a:cubicBezTo>
                    <a:cubicBezTo>
                      <a:pt x="79" y="64"/>
                      <a:pt x="79" y="64"/>
                      <a:pt x="79" y="64"/>
                    </a:cubicBezTo>
                    <a:cubicBezTo>
                      <a:pt x="80" y="67"/>
                      <a:pt x="84" y="69"/>
                      <a:pt x="87" y="68"/>
                    </a:cubicBezTo>
                    <a:cubicBezTo>
                      <a:pt x="91" y="67"/>
                      <a:pt x="92" y="63"/>
                      <a:pt x="91"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grpSp>
        <p:grpSp>
          <p:nvGrpSpPr>
            <p:cNvPr id="85" name="Group 302"/>
            <p:cNvGrpSpPr/>
            <p:nvPr/>
          </p:nvGrpSpPr>
          <p:grpSpPr>
            <a:xfrm>
              <a:off x="4143372" y="3000402"/>
              <a:ext cx="121110" cy="261192"/>
              <a:chOff x="6138760" y="4271257"/>
              <a:chExt cx="97227" cy="209688"/>
            </a:xfrm>
            <a:solidFill>
              <a:schemeClr val="bg1">
                <a:lumMod val="85000"/>
              </a:schemeClr>
            </a:solidFill>
          </p:grpSpPr>
          <p:sp>
            <p:nvSpPr>
              <p:cNvPr id="113" name="Oval 112"/>
              <p:cNvSpPr>
                <a:spLocks noChangeArrowheads="1"/>
              </p:cNvSpPr>
              <p:nvPr/>
            </p:nvSpPr>
            <p:spPr bwMode="auto">
              <a:xfrm>
                <a:off x="6171468" y="4271257"/>
                <a:ext cx="30916" cy="3181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sp>
            <p:nvSpPr>
              <p:cNvPr id="114" name="Freeform 7"/>
              <p:cNvSpPr/>
              <p:nvPr/>
            </p:nvSpPr>
            <p:spPr bwMode="auto">
              <a:xfrm>
                <a:off x="6138760" y="4309341"/>
                <a:ext cx="97227" cy="171604"/>
              </a:xfrm>
              <a:custGeom>
                <a:avLst/>
                <a:gdLst>
                  <a:gd name="T0" fmla="*/ 91 w 92"/>
                  <a:gd name="T1" fmla="*/ 60 h 162"/>
                  <a:gd name="T2" fmla="*/ 75 w 92"/>
                  <a:gd name="T3" fmla="*/ 10 h 162"/>
                  <a:gd name="T4" fmla="*/ 64 w 92"/>
                  <a:gd name="T5" fmla="*/ 0 h 162"/>
                  <a:gd name="T6" fmla="*/ 28 w 92"/>
                  <a:gd name="T7" fmla="*/ 0 h 162"/>
                  <a:gd name="T8" fmla="*/ 19 w 92"/>
                  <a:gd name="T9" fmla="*/ 5 h 162"/>
                  <a:gd name="T10" fmla="*/ 18 w 92"/>
                  <a:gd name="T11" fmla="*/ 7 h 162"/>
                  <a:gd name="T12" fmla="*/ 18 w 92"/>
                  <a:gd name="T13" fmla="*/ 7 h 162"/>
                  <a:gd name="T14" fmla="*/ 17 w 92"/>
                  <a:gd name="T15" fmla="*/ 8 h 162"/>
                  <a:gd name="T16" fmla="*/ 1 w 92"/>
                  <a:gd name="T17" fmla="*/ 60 h 162"/>
                  <a:gd name="T18" fmla="*/ 5 w 92"/>
                  <a:gd name="T19" fmla="*/ 68 h 162"/>
                  <a:gd name="T20" fmla="*/ 14 w 92"/>
                  <a:gd name="T21" fmla="*/ 64 h 162"/>
                  <a:gd name="T22" fmla="*/ 26 w 92"/>
                  <a:gd name="T23" fmla="*/ 23 h 162"/>
                  <a:gd name="T24" fmla="*/ 28 w 92"/>
                  <a:gd name="T25" fmla="*/ 23 h 162"/>
                  <a:gd name="T26" fmla="*/ 29 w 92"/>
                  <a:gd name="T27" fmla="*/ 23 h 162"/>
                  <a:gd name="T28" fmla="*/ 9 w 92"/>
                  <a:gd name="T29" fmla="*/ 96 h 162"/>
                  <a:gd name="T30" fmla="*/ 29 w 92"/>
                  <a:gd name="T31" fmla="*/ 96 h 162"/>
                  <a:gd name="T32" fmla="*/ 29 w 92"/>
                  <a:gd name="T33" fmla="*/ 154 h 162"/>
                  <a:gd name="T34" fmla="*/ 37 w 92"/>
                  <a:gd name="T35" fmla="*/ 162 h 162"/>
                  <a:gd name="T36" fmla="*/ 44 w 92"/>
                  <a:gd name="T37" fmla="*/ 154 h 162"/>
                  <a:gd name="T38" fmla="*/ 44 w 92"/>
                  <a:gd name="T39" fmla="*/ 96 h 162"/>
                  <a:gd name="T40" fmla="*/ 49 w 92"/>
                  <a:gd name="T41" fmla="*/ 96 h 162"/>
                  <a:gd name="T42" fmla="*/ 49 w 92"/>
                  <a:gd name="T43" fmla="*/ 154 h 162"/>
                  <a:gd name="T44" fmla="*/ 56 w 92"/>
                  <a:gd name="T45" fmla="*/ 162 h 162"/>
                  <a:gd name="T46" fmla="*/ 64 w 92"/>
                  <a:gd name="T47" fmla="*/ 154 h 162"/>
                  <a:gd name="T48" fmla="*/ 64 w 92"/>
                  <a:gd name="T49" fmla="*/ 96 h 162"/>
                  <a:gd name="T50" fmla="*/ 83 w 92"/>
                  <a:gd name="T51" fmla="*/ 96 h 162"/>
                  <a:gd name="T52" fmla="*/ 63 w 92"/>
                  <a:gd name="T53" fmla="*/ 23 h 162"/>
                  <a:gd name="T54" fmla="*/ 64 w 92"/>
                  <a:gd name="T55" fmla="*/ 23 h 162"/>
                  <a:gd name="T56" fmla="*/ 65 w 92"/>
                  <a:gd name="T57" fmla="*/ 23 h 162"/>
                  <a:gd name="T58" fmla="*/ 79 w 92"/>
                  <a:gd name="T59" fmla="*/ 64 h 162"/>
                  <a:gd name="T60" fmla="*/ 87 w 92"/>
                  <a:gd name="T61" fmla="*/ 68 h 162"/>
                  <a:gd name="T62" fmla="*/ 91 w 92"/>
                  <a:gd name="T63" fmla="*/ 6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2" h="162">
                    <a:moveTo>
                      <a:pt x="91" y="60"/>
                    </a:moveTo>
                    <a:cubicBezTo>
                      <a:pt x="75" y="10"/>
                      <a:pt x="75" y="10"/>
                      <a:pt x="75" y="10"/>
                    </a:cubicBezTo>
                    <a:cubicBezTo>
                      <a:pt x="74" y="4"/>
                      <a:pt x="70" y="0"/>
                      <a:pt x="64" y="0"/>
                    </a:cubicBezTo>
                    <a:cubicBezTo>
                      <a:pt x="28" y="0"/>
                      <a:pt x="28" y="0"/>
                      <a:pt x="28" y="0"/>
                    </a:cubicBezTo>
                    <a:cubicBezTo>
                      <a:pt x="24" y="0"/>
                      <a:pt x="21" y="2"/>
                      <a:pt x="19" y="5"/>
                    </a:cubicBezTo>
                    <a:cubicBezTo>
                      <a:pt x="18" y="5"/>
                      <a:pt x="18" y="6"/>
                      <a:pt x="18" y="7"/>
                    </a:cubicBezTo>
                    <a:cubicBezTo>
                      <a:pt x="18" y="7"/>
                      <a:pt x="18" y="7"/>
                      <a:pt x="18" y="7"/>
                    </a:cubicBezTo>
                    <a:cubicBezTo>
                      <a:pt x="18" y="7"/>
                      <a:pt x="17" y="8"/>
                      <a:pt x="17" y="8"/>
                    </a:cubicBezTo>
                    <a:cubicBezTo>
                      <a:pt x="1" y="60"/>
                      <a:pt x="1" y="60"/>
                      <a:pt x="1" y="60"/>
                    </a:cubicBezTo>
                    <a:cubicBezTo>
                      <a:pt x="0" y="63"/>
                      <a:pt x="2" y="67"/>
                      <a:pt x="5" y="68"/>
                    </a:cubicBezTo>
                    <a:cubicBezTo>
                      <a:pt x="9" y="69"/>
                      <a:pt x="13" y="67"/>
                      <a:pt x="14" y="64"/>
                    </a:cubicBezTo>
                    <a:cubicBezTo>
                      <a:pt x="26" y="23"/>
                      <a:pt x="26" y="23"/>
                      <a:pt x="26" y="23"/>
                    </a:cubicBezTo>
                    <a:cubicBezTo>
                      <a:pt x="27" y="23"/>
                      <a:pt x="27" y="23"/>
                      <a:pt x="28" y="23"/>
                    </a:cubicBezTo>
                    <a:cubicBezTo>
                      <a:pt x="29" y="23"/>
                      <a:pt x="29" y="23"/>
                      <a:pt x="29" y="23"/>
                    </a:cubicBezTo>
                    <a:cubicBezTo>
                      <a:pt x="9" y="96"/>
                      <a:pt x="9" y="96"/>
                      <a:pt x="9" y="96"/>
                    </a:cubicBezTo>
                    <a:cubicBezTo>
                      <a:pt x="29" y="96"/>
                      <a:pt x="29" y="96"/>
                      <a:pt x="29" y="96"/>
                    </a:cubicBezTo>
                    <a:cubicBezTo>
                      <a:pt x="29" y="154"/>
                      <a:pt x="29" y="154"/>
                      <a:pt x="29" y="154"/>
                    </a:cubicBezTo>
                    <a:cubicBezTo>
                      <a:pt x="29" y="159"/>
                      <a:pt x="33" y="162"/>
                      <a:pt x="37" y="162"/>
                    </a:cubicBezTo>
                    <a:cubicBezTo>
                      <a:pt x="41" y="162"/>
                      <a:pt x="44" y="159"/>
                      <a:pt x="44" y="154"/>
                    </a:cubicBezTo>
                    <a:cubicBezTo>
                      <a:pt x="44" y="96"/>
                      <a:pt x="44" y="96"/>
                      <a:pt x="44" y="96"/>
                    </a:cubicBezTo>
                    <a:cubicBezTo>
                      <a:pt x="49" y="96"/>
                      <a:pt x="49" y="96"/>
                      <a:pt x="49" y="96"/>
                    </a:cubicBezTo>
                    <a:cubicBezTo>
                      <a:pt x="49" y="154"/>
                      <a:pt x="49" y="154"/>
                      <a:pt x="49" y="154"/>
                    </a:cubicBezTo>
                    <a:cubicBezTo>
                      <a:pt x="49" y="159"/>
                      <a:pt x="52" y="162"/>
                      <a:pt x="56" y="162"/>
                    </a:cubicBezTo>
                    <a:cubicBezTo>
                      <a:pt x="60" y="162"/>
                      <a:pt x="64" y="159"/>
                      <a:pt x="64" y="154"/>
                    </a:cubicBezTo>
                    <a:cubicBezTo>
                      <a:pt x="64" y="96"/>
                      <a:pt x="64" y="96"/>
                      <a:pt x="64" y="96"/>
                    </a:cubicBezTo>
                    <a:cubicBezTo>
                      <a:pt x="83" y="96"/>
                      <a:pt x="83" y="96"/>
                      <a:pt x="83" y="96"/>
                    </a:cubicBezTo>
                    <a:cubicBezTo>
                      <a:pt x="63" y="23"/>
                      <a:pt x="63" y="23"/>
                      <a:pt x="63" y="23"/>
                    </a:cubicBezTo>
                    <a:cubicBezTo>
                      <a:pt x="64" y="23"/>
                      <a:pt x="64" y="23"/>
                      <a:pt x="64" y="23"/>
                    </a:cubicBezTo>
                    <a:cubicBezTo>
                      <a:pt x="65" y="23"/>
                      <a:pt x="65" y="23"/>
                      <a:pt x="65" y="23"/>
                    </a:cubicBezTo>
                    <a:cubicBezTo>
                      <a:pt x="79" y="64"/>
                      <a:pt x="79" y="64"/>
                      <a:pt x="79" y="64"/>
                    </a:cubicBezTo>
                    <a:cubicBezTo>
                      <a:pt x="80" y="67"/>
                      <a:pt x="84" y="69"/>
                      <a:pt x="87" y="68"/>
                    </a:cubicBezTo>
                    <a:cubicBezTo>
                      <a:pt x="91" y="67"/>
                      <a:pt x="92" y="63"/>
                      <a:pt x="91"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grpSp>
        <p:sp>
          <p:nvSpPr>
            <p:cNvPr id="148" name="Rectangle 147"/>
            <p:cNvSpPr/>
            <p:nvPr/>
          </p:nvSpPr>
          <p:spPr>
            <a:xfrm>
              <a:off x="3643306" y="3286130"/>
              <a:ext cx="487634" cy="276999"/>
            </a:xfrm>
            <a:prstGeom prst="rect">
              <a:avLst/>
            </a:prstGeom>
          </p:spPr>
          <p:txBody>
            <a:bodyPr wrap="none">
              <a:spAutoFit/>
            </a:bodyPr>
            <a:lstStyle/>
            <a:p>
              <a:pPr algn="ctr"/>
              <a:r>
                <a:rPr lang="en-US" sz="1200" dirty="0">
                  <a:solidFill>
                    <a:schemeClr val="bg1">
                      <a:lumMod val="65000"/>
                    </a:schemeClr>
                  </a:solidFill>
                  <a:latin typeface="Open Sans" pitchFamily="34" charset="0"/>
                  <a:ea typeface="Open Sans" pitchFamily="34" charset="0"/>
                  <a:cs typeface="Open Sans" pitchFamily="34" charset="0"/>
                </a:rPr>
                <a:t>90%</a:t>
              </a:r>
            </a:p>
          </p:txBody>
        </p:sp>
      </p:grpSp>
      <p:grpSp>
        <p:nvGrpSpPr>
          <p:cNvPr id="88" name="Group 161"/>
          <p:cNvGrpSpPr/>
          <p:nvPr/>
        </p:nvGrpSpPr>
        <p:grpSpPr>
          <a:xfrm>
            <a:off x="4857752" y="3000378"/>
            <a:ext cx="674048" cy="562751"/>
            <a:chOff x="4857752" y="3000378"/>
            <a:chExt cx="674048" cy="562751"/>
          </a:xfrm>
        </p:grpSpPr>
        <p:grpSp>
          <p:nvGrpSpPr>
            <p:cNvPr id="91" name="Group 299"/>
            <p:cNvGrpSpPr/>
            <p:nvPr/>
          </p:nvGrpSpPr>
          <p:grpSpPr>
            <a:xfrm>
              <a:off x="4857752" y="3000378"/>
              <a:ext cx="102544" cy="260820"/>
              <a:chOff x="6141009" y="3540977"/>
              <a:chExt cx="85046" cy="216315"/>
            </a:xfrm>
            <a:solidFill>
              <a:schemeClr val="accent1"/>
            </a:solidFill>
          </p:grpSpPr>
          <p:sp>
            <p:nvSpPr>
              <p:cNvPr id="56" name="Freeform 12"/>
              <p:cNvSpPr/>
              <p:nvPr/>
            </p:nvSpPr>
            <p:spPr bwMode="auto">
              <a:xfrm>
                <a:off x="6141009" y="3577954"/>
                <a:ext cx="85046" cy="179338"/>
              </a:xfrm>
              <a:custGeom>
                <a:avLst/>
                <a:gdLst>
                  <a:gd name="T0" fmla="*/ 59 w 78"/>
                  <a:gd name="T1" fmla="*/ 0 h 164"/>
                  <a:gd name="T2" fmla="*/ 20 w 78"/>
                  <a:gd name="T3" fmla="*/ 0 h 164"/>
                  <a:gd name="T4" fmla="*/ 0 w 78"/>
                  <a:gd name="T5" fmla="*/ 16 h 164"/>
                  <a:gd name="T6" fmla="*/ 0 w 78"/>
                  <a:gd name="T7" fmla="*/ 16 h 164"/>
                  <a:gd name="T8" fmla="*/ 0 w 78"/>
                  <a:gd name="T9" fmla="*/ 19 h 164"/>
                  <a:gd name="T10" fmla="*/ 0 w 78"/>
                  <a:gd name="T11" fmla="*/ 74 h 164"/>
                  <a:gd name="T12" fmla="*/ 7 w 78"/>
                  <a:gd name="T13" fmla="*/ 80 h 164"/>
                  <a:gd name="T14" fmla="*/ 13 w 78"/>
                  <a:gd name="T15" fmla="*/ 74 h 164"/>
                  <a:gd name="T16" fmla="*/ 13 w 78"/>
                  <a:gd name="T17" fmla="*/ 26 h 164"/>
                  <a:gd name="T18" fmla="*/ 19 w 78"/>
                  <a:gd name="T19" fmla="*/ 26 h 164"/>
                  <a:gd name="T20" fmla="*/ 19 w 78"/>
                  <a:gd name="T21" fmla="*/ 72 h 164"/>
                  <a:gd name="T22" fmla="*/ 19 w 78"/>
                  <a:gd name="T23" fmla="*/ 73 h 164"/>
                  <a:gd name="T24" fmla="*/ 19 w 78"/>
                  <a:gd name="T25" fmla="*/ 154 h 164"/>
                  <a:gd name="T26" fmla="*/ 28 w 78"/>
                  <a:gd name="T27" fmla="*/ 164 h 164"/>
                  <a:gd name="T28" fmla="*/ 37 w 78"/>
                  <a:gd name="T29" fmla="*/ 154 h 164"/>
                  <a:gd name="T30" fmla="*/ 37 w 78"/>
                  <a:gd name="T31" fmla="*/ 83 h 164"/>
                  <a:gd name="T32" fmla="*/ 41 w 78"/>
                  <a:gd name="T33" fmla="*/ 83 h 164"/>
                  <a:gd name="T34" fmla="*/ 41 w 78"/>
                  <a:gd name="T35" fmla="*/ 154 h 164"/>
                  <a:gd name="T36" fmla="*/ 50 w 78"/>
                  <a:gd name="T37" fmla="*/ 164 h 164"/>
                  <a:gd name="T38" fmla="*/ 59 w 78"/>
                  <a:gd name="T39" fmla="*/ 154 h 164"/>
                  <a:gd name="T40" fmla="*/ 59 w 78"/>
                  <a:gd name="T41" fmla="*/ 72 h 164"/>
                  <a:gd name="T42" fmla="*/ 59 w 78"/>
                  <a:gd name="T43" fmla="*/ 71 h 164"/>
                  <a:gd name="T44" fmla="*/ 59 w 78"/>
                  <a:gd name="T45" fmla="*/ 26 h 164"/>
                  <a:gd name="T46" fmla="*/ 64 w 78"/>
                  <a:gd name="T47" fmla="*/ 26 h 164"/>
                  <a:gd name="T48" fmla="*/ 64 w 78"/>
                  <a:gd name="T49" fmla="*/ 74 h 164"/>
                  <a:gd name="T50" fmla="*/ 71 w 78"/>
                  <a:gd name="T51" fmla="*/ 80 h 164"/>
                  <a:gd name="T52" fmla="*/ 78 w 78"/>
                  <a:gd name="T53" fmla="*/ 74 h 164"/>
                  <a:gd name="T54" fmla="*/ 78 w 78"/>
                  <a:gd name="T55" fmla="*/ 19 h 164"/>
                  <a:gd name="T56" fmla="*/ 78 w 78"/>
                  <a:gd name="T57" fmla="*/ 16 h 164"/>
                  <a:gd name="T58" fmla="*/ 78 w 78"/>
                  <a:gd name="T59" fmla="*/ 15 h 164"/>
                  <a:gd name="T60" fmla="*/ 59 w 78"/>
                  <a:gd name="T6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8" h="164">
                    <a:moveTo>
                      <a:pt x="59" y="0"/>
                    </a:moveTo>
                    <a:cubicBezTo>
                      <a:pt x="20" y="0"/>
                      <a:pt x="20" y="0"/>
                      <a:pt x="20" y="0"/>
                    </a:cubicBezTo>
                    <a:cubicBezTo>
                      <a:pt x="6" y="0"/>
                      <a:pt x="0" y="12"/>
                      <a:pt x="0" y="16"/>
                    </a:cubicBezTo>
                    <a:cubicBezTo>
                      <a:pt x="0" y="16"/>
                      <a:pt x="0" y="16"/>
                      <a:pt x="0" y="16"/>
                    </a:cubicBezTo>
                    <a:cubicBezTo>
                      <a:pt x="0" y="19"/>
                      <a:pt x="0" y="19"/>
                      <a:pt x="0" y="19"/>
                    </a:cubicBezTo>
                    <a:cubicBezTo>
                      <a:pt x="0" y="74"/>
                      <a:pt x="0" y="74"/>
                      <a:pt x="0" y="74"/>
                    </a:cubicBezTo>
                    <a:cubicBezTo>
                      <a:pt x="0" y="77"/>
                      <a:pt x="3" y="80"/>
                      <a:pt x="7" y="80"/>
                    </a:cubicBezTo>
                    <a:cubicBezTo>
                      <a:pt x="10" y="80"/>
                      <a:pt x="13" y="77"/>
                      <a:pt x="13" y="74"/>
                    </a:cubicBezTo>
                    <a:cubicBezTo>
                      <a:pt x="13" y="26"/>
                      <a:pt x="13" y="26"/>
                      <a:pt x="13" y="26"/>
                    </a:cubicBezTo>
                    <a:cubicBezTo>
                      <a:pt x="19" y="26"/>
                      <a:pt x="19" y="26"/>
                      <a:pt x="19" y="26"/>
                    </a:cubicBezTo>
                    <a:cubicBezTo>
                      <a:pt x="19" y="72"/>
                      <a:pt x="19" y="72"/>
                      <a:pt x="19" y="72"/>
                    </a:cubicBezTo>
                    <a:cubicBezTo>
                      <a:pt x="19" y="72"/>
                      <a:pt x="19" y="73"/>
                      <a:pt x="19" y="73"/>
                    </a:cubicBezTo>
                    <a:cubicBezTo>
                      <a:pt x="19" y="154"/>
                      <a:pt x="19" y="154"/>
                      <a:pt x="19" y="154"/>
                    </a:cubicBezTo>
                    <a:cubicBezTo>
                      <a:pt x="19" y="159"/>
                      <a:pt x="23" y="164"/>
                      <a:pt x="28" y="164"/>
                    </a:cubicBezTo>
                    <a:cubicBezTo>
                      <a:pt x="33" y="164"/>
                      <a:pt x="37" y="159"/>
                      <a:pt x="37" y="154"/>
                    </a:cubicBezTo>
                    <a:cubicBezTo>
                      <a:pt x="37" y="83"/>
                      <a:pt x="37" y="83"/>
                      <a:pt x="37" y="83"/>
                    </a:cubicBezTo>
                    <a:cubicBezTo>
                      <a:pt x="41" y="83"/>
                      <a:pt x="41" y="83"/>
                      <a:pt x="41" y="83"/>
                    </a:cubicBezTo>
                    <a:cubicBezTo>
                      <a:pt x="41" y="154"/>
                      <a:pt x="41" y="154"/>
                      <a:pt x="41" y="154"/>
                    </a:cubicBezTo>
                    <a:cubicBezTo>
                      <a:pt x="41" y="159"/>
                      <a:pt x="45" y="164"/>
                      <a:pt x="50" y="164"/>
                    </a:cubicBezTo>
                    <a:cubicBezTo>
                      <a:pt x="55" y="164"/>
                      <a:pt x="59" y="159"/>
                      <a:pt x="59" y="154"/>
                    </a:cubicBezTo>
                    <a:cubicBezTo>
                      <a:pt x="59" y="72"/>
                      <a:pt x="59" y="72"/>
                      <a:pt x="59" y="72"/>
                    </a:cubicBezTo>
                    <a:cubicBezTo>
                      <a:pt x="59" y="71"/>
                      <a:pt x="59" y="71"/>
                      <a:pt x="59" y="71"/>
                    </a:cubicBezTo>
                    <a:cubicBezTo>
                      <a:pt x="59" y="26"/>
                      <a:pt x="59" y="26"/>
                      <a:pt x="59" y="26"/>
                    </a:cubicBezTo>
                    <a:cubicBezTo>
                      <a:pt x="64" y="26"/>
                      <a:pt x="64" y="26"/>
                      <a:pt x="64" y="26"/>
                    </a:cubicBezTo>
                    <a:cubicBezTo>
                      <a:pt x="64" y="74"/>
                      <a:pt x="64" y="74"/>
                      <a:pt x="64" y="74"/>
                    </a:cubicBezTo>
                    <a:cubicBezTo>
                      <a:pt x="64" y="77"/>
                      <a:pt x="67" y="80"/>
                      <a:pt x="71" y="80"/>
                    </a:cubicBezTo>
                    <a:cubicBezTo>
                      <a:pt x="75" y="80"/>
                      <a:pt x="78" y="77"/>
                      <a:pt x="78" y="74"/>
                    </a:cubicBezTo>
                    <a:cubicBezTo>
                      <a:pt x="78" y="19"/>
                      <a:pt x="78" y="19"/>
                      <a:pt x="78" y="19"/>
                    </a:cubicBezTo>
                    <a:cubicBezTo>
                      <a:pt x="78" y="16"/>
                      <a:pt x="78" y="16"/>
                      <a:pt x="78" y="16"/>
                    </a:cubicBezTo>
                    <a:cubicBezTo>
                      <a:pt x="78" y="15"/>
                      <a:pt x="78" y="15"/>
                      <a:pt x="78" y="15"/>
                    </a:cubicBezTo>
                    <a:cubicBezTo>
                      <a:pt x="78" y="10"/>
                      <a:pt x="72" y="0"/>
                      <a:pt x="59" y="0"/>
                    </a:cubicBezTo>
                    <a:close/>
                  </a:path>
                </a:pathLst>
              </a:custGeom>
              <a:solidFill>
                <a:schemeClr val="accent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sp>
            <p:nvSpPr>
              <p:cNvPr id="57" name="Oval 13"/>
              <p:cNvSpPr>
                <a:spLocks noChangeArrowheads="1"/>
              </p:cNvSpPr>
              <p:nvPr/>
            </p:nvSpPr>
            <p:spPr bwMode="auto">
              <a:xfrm>
                <a:off x="6166893" y="3540977"/>
                <a:ext cx="33741" cy="33741"/>
              </a:xfrm>
              <a:prstGeom prst="ellipse">
                <a:avLst/>
              </a:prstGeom>
              <a:solidFill>
                <a:schemeClr val="accent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grpSp>
        <p:grpSp>
          <p:nvGrpSpPr>
            <p:cNvPr id="94" name="Group 299"/>
            <p:cNvGrpSpPr/>
            <p:nvPr/>
          </p:nvGrpSpPr>
          <p:grpSpPr>
            <a:xfrm>
              <a:off x="5000628" y="3000378"/>
              <a:ext cx="102544" cy="260820"/>
              <a:chOff x="6141009" y="3540977"/>
              <a:chExt cx="85046" cy="216315"/>
            </a:xfrm>
            <a:solidFill>
              <a:schemeClr val="accent1"/>
            </a:solidFill>
          </p:grpSpPr>
          <p:sp>
            <p:nvSpPr>
              <p:cNvPr id="62" name="Freeform 12"/>
              <p:cNvSpPr/>
              <p:nvPr/>
            </p:nvSpPr>
            <p:spPr bwMode="auto">
              <a:xfrm>
                <a:off x="6141009" y="3577954"/>
                <a:ext cx="85046" cy="179338"/>
              </a:xfrm>
              <a:custGeom>
                <a:avLst/>
                <a:gdLst>
                  <a:gd name="T0" fmla="*/ 59 w 78"/>
                  <a:gd name="T1" fmla="*/ 0 h 164"/>
                  <a:gd name="T2" fmla="*/ 20 w 78"/>
                  <a:gd name="T3" fmla="*/ 0 h 164"/>
                  <a:gd name="T4" fmla="*/ 0 w 78"/>
                  <a:gd name="T5" fmla="*/ 16 h 164"/>
                  <a:gd name="T6" fmla="*/ 0 w 78"/>
                  <a:gd name="T7" fmla="*/ 16 h 164"/>
                  <a:gd name="T8" fmla="*/ 0 w 78"/>
                  <a:gd name="T9" fmla="*/ 19 h 164"/>
                  <a:gd name="T10" fmla="*/ 0 w 78"/>
                  <a:gd name="T11" fmla="*/ 74 h 164"/>
                  <a:gd name="T12" fmla="*/ 7 w 78"/>
                  <a:gd name="T13" fmla="*/ 80 h 164"/>
                  <a:gd name="T14" fmla="*/ 13 w 78"/>
                  <a:gd name="T15" fmla="*/ 74 h 164"/>
                  <a:gd name="T16" fmla="*/ 13 w 78"/>
                  <a:gd name="T17" fmla="*/ 26 h 164"/>
                  <a:gd name="T18" fmla="*/ 19 w 78"/>
                  <a:gd name="T19" fmla="*/ 26 h 164"/>
                  <a:gd name="T20" fmla="*/ 19 w 78"/>
                  <a:gd name="T21" fmla="*/ 72 h 164"/>
                  <a:gd name="T22" fmla="*/ 19 w 78"/>
                  <a:gd name="T23" fmla="*/ 73 h 164"/>
                  <a:gd name="T24" fmla="*/ 19 w 78"/>
                  <a:gd name="T25" fmla="*/ 154 h 164"/>
                  <a:gd name="T26" fmla="*/ 28 w 78"/>
                  <a:gd name="T27" fmla="*/ 164 h 164"/>
                  <a:gd name="T28" fmla="*/ 37 w 78"/>
                  <a:gd name="T29" fmla="*/ 154 h 164"/>
                  <a:gd name="T30" fmla="*/ 37 w 78"/>
                  <a:gd name="T31" fmla="*/ 83 h 164"/>
                  <a:gd name="T32" fmla="*/ 41 w 78"/>
                  <a:gd name="T33" fmla="*/ 83 h 164"/>
                  <a:gd name="T34" fmla="*/ 41 w 78"/>
                  <a:gd name="T35" fmla="*/ 154 h 164"/>
                  <a:gd name="T36" fmla="*/ 50 w 78"/>
                  <a:gd name="T37" fmla="*/ 164 h 164"/>
                  <a:gd name="T38" fmla="*/ 59 w 78"/>
                  <a:gd name="T39" fmla="*/ 154 h 164"/>
                  <a:gd name="T40" fmla="*/ 59 w 78"/>
                  <a:gd name="T41" fmla="*/ 72 h 164"/>
                  <a:gd name="T42" fmla="*/ 59 w 78"/>
                  <a:gd name="T43" fmla="*/ 71 h 164"/>
                  <a:gd name="T44" fmla="*/ 59 w 78"/>
                  <a:gd name="T45" fmla="*/ 26 h 164"/>
                  <a:gd name="T46" fmla="*/ 64 w 78"/>
                  <a:gd name="T47" fmla="*/ 26 h 164"/>
                  <a:gd name="T48" fmla="*/ 64 w 78"/>
                  <a:gd name="T49" fmla="*/ 74 h 164"/>
                  <a:gd name="T50" fmla="*/ 71 w 78"/>
                  <a:gd name="T51" fmla="*/ 80 h 164"/>
                  <a:gd name="T52" fmla="*/ 78 w 78"/>
                  <a:gd name="T53" fmla="*/ 74 h 164"/>
                  <a:gd name="T54" fmla="*/ 78 w 78"/>
                  <a:gd name="T55" fmla="*/ 19 h 164"/>
                  <a:gd name="T56" fmla="*/ 78 w 78"/>
                  <a:gd name="T57" fmla="*/ 16 h 164"/>
                  <a:gd name="T58" fmla="*/ 78 w 78"/>
                  <a:gd name="T59" fmla="*/ 15 h 164"/>
                  <a:gd name="T60" fmla="*/ 59 w 78"/>
                  <a:gd name="T6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8" h="164">
                    <a:moveTo>
                      <a:pt x="59" y="0"/>
                    </a:moveTo>
                    <a:cubicBezTo>
                      <a:pt x="20" y="0"/>
                      <a:pt x="20" y="0"/>
                      <a:pt x="20" y="0"/>
                    </a:cubicBezTo>
                    <a:cubicBezTo>
                      <a:pt x="6" y="0"/>
                      <a:pt x="0" y="12"/>
                      <a:pt x="0" y="16"/>
                    </a:cubicBezTo>
                    <a:cubicBezTo>
                      <a:pt x="0" y="16"/>
                      <a:pt x="0" y="16"/>
                      <a:pt x="0" y="16"/>
                    </a:cubicBezTo>
                    <a:cubicBezTo>
                      <a:pt x="0" y="19"/>
                      <a:pt x="0" y="19"/>
                      <a:pt x="0" y="19"/>
                    </a:cubicBezTo>
                    <a:cubicBezTo>
                      <a:pt x="0" y="74"/>
                      <a:pt x="0" y="74"/>
                      <a:pt x="0" y="74"/>
                    </a:cubicBezTo>
                    <a:cubicBezTo>
                      <a:pt x="0" y="77"/>
                      <a:pt x="3" y="80"/>
                      <a:pt x="7" y="80"/>
                    </a:cubicBezTo>
                    <a:cubicBezTo>
                      <a:pt x="10" y="80"/>
                      <a:pt x="13" y="77"/>
                      <a:pt x="13" y="74"/>
                    </a:cubicBezTo>
                    <a:cubicBezTo>
                      <a:pt x="13" y="26"/>
                      <a:pt x="13" y="26"/>
                      <a:pt x="13" y="26"/>
                    </a:cubicBezTo>
                    <a:cubicBezTo>
                      <a:pt x="19" y="26"/>
                      <a:pt x="19" y="26"/>
                      <a:pt x="19" y="26"/>
                    </a:cubicBezTo>
                    <a:cubicBezTo>
                      <a:pt x="19" y="72"/>
                      <a:pt x="19" y="72"/>
                      <a:pt x="19" y="72"/>
                    </a:cubicBezTo>
                    <a:cubicBezTo>
                      <a:pt x="19" y="72"/>
                      <a:pt x="19" y="73"/>
                      <a:pt x="19" y="73"/>
                    </a:cubicBezTo>
                    <a:cubicBezTo>
                      <a:pt x="19" y="154"/>
                      <a:pt x="19" y="154"/>
                      <a:pt x="19" y="154"/>
                    </a:cubicBezTo>
                    <a:cubicBezTo>
                      <a:pt x="19" y="159"/>
                      <a:pt x="23" y="164"/>
                      <a:pt x="28" y="164"/>
                    </a:cubicBezTo>
                    <a:cubicBezTo>
                      <a:pt x="33" y="164"/>
                      <a:pt x="37" y="159"/>
                      <a:pt x="37" y="154"/>
                    </a:cubicBezTo>
                    <a:cubicBezTo>
                      <a:pt x="37" y="83"/>
                      <a:pt x="37" y="83"/>
                      <a:pt x="37" y="83"/>
                    </a:cubicBezTo>
                    <a:cubicBezTo>
                      <a:pt x="41" y="83"/>
                      <a:pt x="41" y="83"/>
                      <a:pt x="41" y="83"/>
                    </a:cubicBezTo>
                    <a:cubicBezTo>
                      <a:pt x="41" y="154"/>
                      <a:pt x="41" y="154"/>
                      <a:pt x="41" y="154"/>
                    </a:cubicBezTo>
                    <a:cubicBezTo>
                      <a:pt x="41" y="159"/>
                      <a:pt x="45" y="164"/>
                      <a:pt x="50" y="164"/>
                    </a:cubicBezTo>
                    <a:cubicBezTo>
                      <a:pt x="55" y="164"/>
                      <a:pt x="59" y="159"/>
                      <a:pt x="59" y="154"/>
                    </a:cubicBezTo>
                    <a:cubicBezTo>
                      <a:pt x="59" y="72"/>
                      <a:pt x="59" y="72"/>
                      <a:pt x="59" y="72"/>
                    </a:cubicBezTo>
                    <a:cubicBezTo>
                      <a:pt x="59" y="71"/>
                      <a:pt x="59" y="71"/>
                      <a:pt x="59" y="71"/>
                    </a:cubicBezTo>
                    <a:cubicBezTo>
                      <a:pt x="59" y="26"/>
                      <a:pt x="59" y="26"/>
                      <a:pt x="59" y="26"/>
                    </a:cubicBezTo>
                    <a:cubicBezTo>
                      <a:pt x="64" y="26"/>
                      <a:pt x="64" y="26"/>
                      <a:pt x="64" y="26"/>
                    </a:cubicBezTo>
                    <a:cubicBezTo>
                      <a:pt x="64" y="74"/>
                      <a:pt x="64" y="74"/>
                      <a:pt x="64" y="74"/>
                    </a:cubicBezTo>
                    <a:cubicBezTo>
                      <a:pt x="64" y="77"/>
                      <a:pt x="67" y="80"/>
                      <a:pt x="71" y="80"/>
                    </a:cubicBezTo>
                    <a:cubicBezTo>
                      <a:pt x="75" y="80"/>
                      <a:pt x="78" y="77"/>
                      <a:pt x="78" y="74"/>
                    </a:cubicBezTo>
                    <a:cubicBezTo>
                      <a:pt x="78" y="19"/>
                      <a:pt x="78" y="19"/>
                      <a:pt x="78" y="19"/>
                    </a:cubicBezTo>
                    <a:cubicBezTo>
                      <a:pt x="78" y="16"/>
                      <a:pt x="78" y="16"/>
                      <a:pt x="78" y="16"/>
                    </a:cubicBezTo>
                    <a:cubicBezTo>
                      <a:pt x="78" y="15"/>
                      <a:pt x="78" y="15"/>
                      <a:pt x="78" y="15"/>
                    </a:cubicBezTo>
                    <a:cubicBezTo>
                      <a:pt x="78" y="10"/>
                      <a:pt x="72" y="0"/>
                      <a:pt x="59" y="0"/>
                    </a:cubicBezTo>
                    <a:close/>
                  </a:path>
                </a:pathLst>
              </a:custGeom>
              <a:solidFill>
                <a:schemeClr val="accent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sp>
            <p:nvSpPr>
              <p:cNvPr id="63" name="Oval 13"/>
              <p:cNvSpPr>
                <a:spLocks noChangeArrowheads="1"/>
              </p:cNvSpPr>
              <p:nvPr/>
            </p:nvSpPr>
            <p:spPr bwMode="auto">
              <a:xfrm>
                <a:off x="6166893" y="3540977"/>
                <a:ext cx="33741" cy="33741"/>
              </a:xfrm>
              <a:prstGeom prst="ellipse">
                <a:avLst/>
              </a:prstGeom>
              <a:solidFill>
                <a:schemeClr val="accent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grpSp>
        <p:grpSp>
          <p:nvGrpSpPr>
            <p:cNvPr id="97" name="Group 299"/>
            <p:cNvGrpSpPr/>
            <p:nvPr/>
          </p:nvGrpSpPr>
          <p:grpSpPr>
            <a:xfrm>
              <a:off x="5143504" y="3000378"/>
              <a:ext cx="102544" cy="260820"/>
              <a:chOff x="6141009" y="3540977"/>
              <a:chExt cx="85046" cy="216315"/>
            </a:xfrm>
            <a:solidFill>
              <a:schemeClr val="accent1"/>
            </a:solidFill>
          </p:grpSpPr>
          <p:sp>
            <p:nvSpPr>
              <p:cNvPr id="65" name="Freeform 12"/>
              <p:cNvSpPr/>
              <p:nvPr/>
            </p:nvSpPr>
            <p:spPr bwMode="auto">
              <a:xfrm>
                <a:off x="6141009" y="3577954"/>
                <a:ext cx="85046" cy="179338"/>
              </a:xfrm>
              <a:custGeom>
                <a:avLst/>
                <a:gdLst>
                  <a:gd name="T0" fmla="*/ 59 w 78"/>
                  <a:gd name="T1" fmla="*/ 0 h 164"/>
                  <a:gd name="T2" fmla="*/ 20 w 78"/>
                  <a:gd name="T3" fmla="*/ 0 h 164"/>
                  <a:gd name="T4" fmla="*/ 0 w 78"/>
                  <a:gd name="T5" fmla="*/ 16 h 164"/>
                  <a:gd name="T6" fmla="*/ 0 w 78"/>
                  <a:gd name="T7" fmla="*/ 16 h 164"/>
                  <a:gd name="T8" fmla="*/ 0 w 78"/>
                  <a:gd name="T9" fmla="*/ 19 h 164"/>
                  <a:gd name="T10" fmla="*/ 0 w 78"/>
                  <a:gd name="T11" fmla="*/ 74 h 164"/>
                  <a:gd name="T12" fmla="*/ 7 w 78"/>
                  <a:gd name="T13" fmla="*/ 80 h 164"/>
                  <a:gd name="T14" fmla="*/ 13 w 78"/>
                  <a:gd name="T15" fmla="*/ 74 h 164"/>
                  <a:gd name="T16" fmla="*/ 13 w 78"/>
                  <a:gd name="T17" fmla="*/ 26 h 164"/>
                  <a:gd name="T18" fmla="*/ 19 w 78"/>
                  <a:gd name="T19" fmla="*/ 26 h 164"/>
                  <a:gd name="T20" fmla="*/ 19 w 78"/>
                  <a:gd name="T21" fmla="*/ 72 h 164"/>
                  <a:gd name="T22" fmla="*/ 19 w 78"/>
                  <a:gd name="T23" fmla="*/ 73 h 164"/>
                  <a:gd name="T24" fmla="*/ 19 w 78"/>
                  <a:gd name="T25" fmla="*/ 154 h 164"/>
                  <a:gd name="T26" fmla="*/ 28 w 78"/>
                  <a:gd name="T27" fmla="*/ 164 h 164"/>
                  <a:gd name="T28" fmla="*/ 37 w 78"/>
                  <a:gd name="T29" fmla="*/ 154 h 164"/>
                  <a:gd name="T30" fmla="*/ 37 w 78"/>
                  <a:gd name="T31" fmla="*/ 83 h 164"/>
                  <a:gd name="T32" fmla="*/ 41 w 78"/>
                  <a:gd name="T33" fmla="*/ 83 h 164"/>
                  <a:gd name="T34" fmla="*/ 41 w 78"/>
                  <a:gd name="T35" fmla="*/ 154 h 164"/>
                  <a:gd name="T36" fmla="*/ 50 w 78"/>
                  <a:gd name="T37" fmla="*/ 164 h 164"/>
                  <a:gd name="T38" fmla="*/ 59 w 78"/>
                  <a:gd name="T39" fmla="*/ 154 h 164"/>
                  <a:gd name="T40" fmla="*/ 59 w 78"/>
                  <a:gd name="T41" fmla="*/ 72 h 164"/>
                  <a:gd name="T42" fmla="*/ 59 w 78"/>
                  <a:gd name="T43" fmla="*/ 71 h 164"/>
                  <a:gd name="T44" fmla="*/ 59 w 78"/>
                  <a:gd name="T45" fmla="*/ 26 h 164"/>
                  <a:gd name="T46" fmla="*/ 64 w 78"/>
                  <a:gd name="T47" fmla="*/ 26 h 164"/>
                  <a:gd name="T48" fmla="*/ 64 w 78"/>
                  <a:gd name="T49" fmla="*/ 74 h 164"/>
                  <a:gd name="T50" fmla="*/ 71 w 78"/>
                  <a:gd name="T51" fmla="*/ 80 h 164"/>
                  <a:gd name="T52" fmla="*/ 78 w 78"/>
                  <a:gd name="T53" fmla="*/ 74 h 164"/>
                  <a:gd name="T54" fmla="*/ 78 w 78"/>
                  <a:gd name="T55" fmla="*/ 19 h 164"/>
                  <a:gd name="T56" fmla="*/ 78 w 78"/>
                  <a:gd name="T57" fmla="*/ 16 h 164"/>
                  <a:gd name="T58" fmla="*/ 78 w 78"/>
                  <a:gd name="T59" fmla="*/ 15 h 164"/>
                  <a:gd name="T60" fmla="*/ 59 w 78"/>
                  <a:gd name="T6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8" h="164">
                    <a:moveTo>
                      <a:pt x="59" y="0"/>
                    </a:moveTo>
                    <a:cubicBezTo>
                      <a:pt x="20" y="0"/>
                      <a:pt x="20" y="0"/>
                      <a:pt x="20" y="0"/>
                    </a:cubicBezTo>
                    <a:cubicBezTo>
                      <a:pt x="6" y="0"/>
                      <a:pt x="0" y="12"/>
                      <a:pt x="0" y="16"/>
                    </a:cubicBezTo>
                    <a:cubicBezTo>
                      <a:pt x="0" y="16"/>
                      <a:pt x="0" y="16"/>
                      <a:pt x="0" y="16"/>
                    </a:cubicBezTo>
                    <a:cubicBezTo>
                      <a:pt x="0" y="19"/>
                      <a:pt x="0" y="19"/>
                      <a:pt x="0" y="19"/>
                    </a:cubicBezTo>
                    <a:cubicBezTo>
                      <a:pt x="0" y="74"/>
                      <a:pt x="0" y="74"/>
                      <a:pt x="0" y="74"/>
                    </a:cubicBezTo>
                    <a:cubicBezTo>
                      <a:pt x="0" y="77"/>
                      <a:pt x="3" y="80"/>
                      <a:pt x="7" y="80"/>
                    </a:cubicBezTo>
                    <a:cubicBezTo>
                      <a:pt x="10" y="80"/>
                      <a:pt x="13" y="77"/>
                      <a:pt x="13" y="74"/>
                    </a:cubicBezTo>
                    <a:cubicBezTo>
                      <a:pt x="13" y="26"/>
                      <a:pt x="13" y="26"/>
                      <a:pt x="13" y="26"/>
                    </a:cubicBezTo>
                    <a:cubicBezTo>
                      <a:pt x="19" y="26"/>
                      <a:pt x="19" y="26"/>
                      <a:pt x="19" y="26"/>
                    </a:cubicBezTo>
                    <a:cubicBezTo>
                      <a:pt x="19" y="72"/>
                      <a:pt x="19" y="72"/>
                      <a:pt x="19" y="72"/>
                    </a:cubicBezTo>
                    <a:cubicBezTo>
                      <a:pt x="19" y="72"/>
                      <a:pt x="19" y="73"/>
                      <a:pt x="19" y="73"/>
                    </a:cubicBezTo>
                    <a:cubicBezTo>
                      <a:pt x="19" y="154"/>
                      <a:pt x="19" y="154"/>
                      <a:pt x="19" y="154"/>
                    </a:cubicBezTo>
                    <a:cubicBezTo>
                      <a:pt x="19" y="159"/>
                      <a:pt x="23" y="164"/>
                      <a:pt x="28" y="164"/>
                    </a:cubicBezTo>
                    <a:cubicBezTo>
                      <a:pt x="33" y="164"/>
                      <a:pt x="37" y="159"/>
                      <a:pt x="37" y="154"/>
                    </a:cubicBezTo>
                    <a:cubicBezTo>
                      <a:pt x="37" y="83"/>
                      <a:pt x="37" y="83"/>
                      <a:pt x="37" y="83"/>
                    </a:cubicBezTo>
                    <a:cubicBezTo>
                      <a:pt x="41" y="83"/>
                      <a:pt x="41" y="83"/>
                      <a:pt x="41" y="83"/>
                    </a:cubicBezTo>
                    <a:cubicBezTo>
                      <a:pt x="41" y="154"/>
                      <a:pt x="41" y="154"/>
                      <a:pt x="41" y="154"/>
                    </a:cubicBezTo>
                    <a:cubicBezTo>
                      <a:pt x="41" y="159"/>
                      <a:pt x="45" y="164"/>
                      <a:pt x="50" y="164"/>
                    </a:cubicBezTo>
                    <a:cubicBezTo>
                      <a:pt x="55" y="164"/>
                      <a:pt x="59" y="159"/>
                      <a:pt x="59" y="154"/>
                    </a:cubicBezTo>
                    <a:cubicBezTo>
                      <a:pt x="59" y="72"/>
                      <a:pt x="59" y="72"/>
                      <a:pt x="59" y="72"/>
                    </a:cubicBezTo>
                    <a:cubicBezTo>
                      <a:pt x="59" y="71"/>
                      <a:pt x="59" y="71"/>
                      <a:pt x="59" y="71"/>
                    </a:cubicBezTo>
                    <a:cubicBezTo>
                      <a:pt x="59" y="26"/>
                      <a:pt x="59" y="26"/>
                      <a:pt x="59" y="26"/>
                    </a:cubicBezTo>
                    <a:cubicBezTo>
                      <a:pt x="64" y="26"/>
                      <a:pt x="64" y="26"/>
                      <a:pt x="64" y="26"/>
                    </a:cubicBezTo>
                    <a:cubicBezTo>
                      <a:pt x="64" y="74"/>
                      <a:pt x="64" y="74"/>
                      <a:pt x="64" y="74"/>
                    </a:cubicBezTo>
                    <a:cubicBezTo>
                      <a:pt x="64" y="77"/>
                      <a:pt x="67" y="80"/>
                      <a:pt x="71" y="80"/>
                    </a:cubicBezTo>
                    <a:cubicBezTo>
                      <a:pt x="75" y="80"/>
                      <a:pt x="78" y="77"/>
                      <a:pt x="78" y="74"/>
                    </a:cubicBezTo>
                    <a:cubicBezTo>
                      <a:pt x="78" y="19"/>
                      <a:pt x="78" y="19"/>
                      <a:pt x="78" y="19"/>
                    </a:cubicBezTo>
                    <a:cubicBezTo>
                      <a:pt x="78" y="16"/>
                      <a:pt x="78" y="16"/>
                      <a:pt x="78" y="16"/>
                    </a:cubicBezTo>
                    <a:cubicBezTo>
                      <a:pt x="78" y="15"/>
                      <a:pt x="78" y="15"/>
                      <a:pt x="78" y="15"/>
                    </a:cubicBezTo>
                    <a:cubicBezTo>
                      <a:pt x="78" y="10"/>
                      <a:pt x="72" y="0"/>
                      <a:pt x="59" y="0"/>
                    </a:cubicBezTo>
                    <a:close/>
                  </a:path>
                </a:pathLst>
              </a:custGeom>
              <a:solidFill>
                <a:schemeClr val="accent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sp>
            <p:nvSpPr>
              <p:cNvPr id="66" name="Oval 13"/>
              <p:cNvSpPr>
                <a:spLocks noChangeArrowheads="1"/>
              </p:cNvSpPr>
              <p:nvPr/>
            </p:nvSpPr>
            <p:spPr bwMode="auto">
              <a:xfrm>
                <a:off x="6166893" y="3540977"/>
                <a:ext cx="33741" cy="33741"/>
              </a:xfrm>
              <a:prstGeom prst="ellipse">
                <a:avLst/>
              </a:prstGeom>
              <a:solidFill>
                <a:schemeClr val="accent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grpSp>
        <p:grpSp>
          <p:nvGrpSpPr>
            <p:cNvPr id="100" name="Group 299"/>
            <p:cNvGrpSpPr/>
            <p:nvPr/>
          </p:nvGrpSpPr>
          <p:grpSpPr>
            <a:xfrm>
              <a:off x="5286380" y="3000378"/>
              <a:ext cx="102544" cy="260820"/>
              <a:chOff x="6141009" y="3540977"/>
              <a:chExt cx="85046" cy="216315"/>
            </a:xfrm>
            <a:solidFill>
              <a:schemeClr val="accent1"/>
            </a:solidFill>
          </p:grpSpPr>
          <p:sp>
            <p:nvSpPr>
              <p:cNvPr id="68" name="Freeform 12"/>
              <p:cNvSpPr/>
              <p:nvPr/>
            </p:nvSpPr>
            <p:spPr bwMode="auto">
              <a:xfrm>
                <a:off x="6141009" y="3577954"/>
                <a:ext cx="85046" cy="179338"/>
              </a:xfrm>
              <a:custGeom>
                <a:avLst/>
                <a:gdLst>
                  <a:gd name="T0" fmla="*/ 59 w 78"/>
                  <a:gd name="T1" fmla="*/ 0 h 164"/>
                  <a:gd name="T2" fmla="*/ 20 w 78"/>
                  <a:gd name="T3" fmla="*/ 0 h 164"/>
                  <a:gd name="T4" fmla="*/ 0 w 78"/>
                  <a:gd name="T5" fmla="*/ 16 h 164"/>
                  <a:gd name="T6" fmla="*/ 0 w 78"/>
                  <a:gd name="T7" fmla="*/ 16 h 164"/>
                  <a:gd name="T8" fmla="*/ 0 w 78"/>
                  <a:gd name="T9" fmla="*/ 19 h 164"/>
                  <a:gd name="T10" fmla="*/ 0 w 78"/>
                  <a:gd name="T11" fmla="*/ 74 h 164"/>
                  <a:gd name="T12" fmla="*/ 7 w 78"/>
                  <a:gd name="T13" fmla="*/ 80 h 164"/>
                  <a:gd name="T14" fmla="*/ 13 w 78"/>
                  <a:gd name="T15" fmla="*/ 74 h 164"/>
                  <a:gd name="T16" fmla="*/ 13 w 78"/>
                  <a:gd name="T17" fmla="*/ 26 h 164"/>
                  <a:gd name="T18" fmla="*/ 19 w 78"/>
                  <a:gd name="T19" fmla="*/ 26 h 164"/>
                  <a:gd name="T20" fmla="*/ 19 w 78"/>
                  <a:gd name="T21" fmla="*/ 72 h 164"/>
                  <a:gd name="T22" fmla="*/ 19 w 78"/>
                  <a:gd name="T23" fmla="*/ 73 h 164"/>
                  <a:gd name="T24" fmla="*/ 19 w 78"/>
                  <a:gd name="T25" fmla="*/ 154 h 164"/>
                  <a:gd name="T26" fmla="*/ 28 w 78"/>
                  <a:gd name="T27" fmla="*/ 164 h 164"/>
                  <a:gd name="T28" fmla="*/ 37 w 78"/>
                  <a:gd name="T29" fmla="*/ 154 h 164"/>
                  <a:gd name="T30" fmla="*/ 37 w 78"/>
                  <a:gd name="T31" fmla="*/ 83 h 164"/>
                  <a:gd name="T32" fmla="*/ 41 w 78"/>
                  <a:gd name="T33" fmla="*/ 83 h 164"/>
                  <a:gd name="T34" fmla="*/ 41 w 78"/>
                  <a:gd name="T35" fmla="*/ 154 h 164"/>
                  <a:gd name="T36" fmla="*/ 50 w 78"/>
                  <a:gd name="T37" fmla="*/ 164 h 164"/>
                  <a:gd name="T38" fmla="*/ 59 w 78"/>
                  <a:gd name="T39" fmla="*/ 154 h 164"/>
                  <a:gd name="T40" fmla="*/ 59 w 78"/>
                  <a:gd name="T41" fmla="*/ 72 h 164"/>
                  <a:gd name="T42" fmla="*/ 59 w 78"/>
                  <a:gd name="T43" fmla="*/ 71 h 164"/>
                  <a:gd name="T44" fmla="*/ 59 w 78"/>
                  <a:gd name="T45" fmla="*/ 26 h 164"/>
                  <a:gd name="T46" fmla="*/ 64 w 78"/>
                  <a:gd name="T47" fmla="*/ 26 h 164"/>
                  <a:gd name="T48" fmla="*/ 64 w 78"/>
                  <a:gd name="T49" fmla="*/ 74 h 164"/>
                  <a:gd name="T50" fmla="*/ 71 w 78"/>
                  <a:gd name="T51" fmla="*/ 80 h 164"/>
                  <a:gd name="T52" fmla="*/ 78 w 78"/>
                  <a:gd name="T53" fmla="*/ 74 h 164"/>
                  <a:gd name="T54" fmla="*/ 78 w 78"/>
                  <a:gd name="T55" fmla="*/ 19 h 164"/>
                  <a:gd name="T56" fmla="*/ 78 w 78"/>
                  <a:gd name="T57" fmla="*/ 16 h 164"/>
                  <a:gd name="T58" fmla="*/ 78 w 78"/>
                  <a:gd name="T59" fmla="*/ 15 h 164"/>
                  <a:gd name="T60" fmla="*/ 59 w 78"/>
                  <a:gd name="T6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8" h="164">
                    <a:moveTo>
                      <a:pt x="59" y="0"/>
                    </a:moveTo>
                    <a:cubicBezTo>
                      <a:pt x="20" y="0"/>
                      <a:pt x="20" y="0"/>
                      <a:pt x="20" y="0"/>
                    </a:cubicBezTo>
                    <a:cubicBezTo>
                      <a:pt x="6" y="0"/>
                      <a:pt x="0" y="12"/>
                      <a:pt x="0" y="16"/>
                    </a:cubicBezTo>
                    <a:cubicBezTo>
                      <a:pt x="0" y="16"/>
                      <a:pt x="0" y="16"/>
                      <a:pt x="0" y="16"/>
                    </a:cubicBezTo>
                    <a:cubicBezTo>
                      <a:pt x="0" y="19"/>
                      <a:pt x="0" y="19"/>
                      <a:pt x="0" y="19"/>
                    </a:cubicBezTo>
                    <a:cubicBezTo>
                      <a:pt x="0" y="74"/>
                      <a:pt x="0" y="74"/>
                      <a:pt x="0" y="74"/>
                    </a:cubicBezTo>
                    <a:cubicBezTo>
                      <a:pt x="0" y="77"/>
                      <a:pt x="3" y="80"/>
                      <a:pt x="7" y="80"/>
                    </a:cubicBezTo>
                    <a:cubicBezTo>
                      <a:pt x="10" y="80"/>
                      <a:pt x="13" y="77"/>
                      <a:pt x="13" y="74"/>
                    </a:cubicBezTo>
                    <a:cubicBezTo>
                      <a:pt x="13" y="26"/>
                      <a:pt x="13" y="26"/>
                      <a:pt x="13" y="26"/>
                    </a:cubicBezTo>
                    <a:cubicBezTo>
                      <a:pt x="19" y="26"/>
                      <a:pt x="19" y="26"/>
                      <a:pt x="19" y="26"/>
                    </a:cubicBezTo>
                    <a:cubicBezTo>
                      <a:pt x="19" y="72"/>
                      <a:pt x="19" y="72"/>
                      <a:pt x="19" y="72"/>
                    </a:cubicBezTo>
                    <a:cubicBezTo>
                      <a:pt x="19" y="72"/>
                      <a:pt x="19" y="73"/>
                      <a:pt x="19" y="73"/>
                    </a:cubicBezTo>
                    <a:cubicBezTo>
                      <a:pt x="19" y="154"/>
                      <a:pt x="19" y="154"/>
                      <a:pt x="19" y="154"/>
                    </a:cubicBezTo>
                    <a:cubicBezTo>
                      <a:pt x="19" y="159"/>
                      <a:pt x="23" y="164"/>
                      <a:pt x="28" y="164"/>
                    </a:cubicBezTo>
                    <a:cubicBezTo>
                      <a:pt x="33" y="164"/>
                      <a:pt x="37" y="159"/>
                      <a:pt x="37" y="154"/>
                    </a:cubicBezTo>
                    <a:cubicBezTo>
                      <a:pt x="37" y="83"/>
                      <a:pt x="37" y="83"/>
                      <a:pt x="37" y="83"/>
                    </a:cubicBezTo>
                    <a:cubicBezTo>
                      <a:pt x="41" y="83"/>
                      <a:pt x="41" y="83"/>
                      <a:pt x="41" y="83"/>
                    </a:cubicBezTo>
                    <a:cubicBezTo>
                      <a:pt x="41" y="154"/>
                      <a:pt x="41" y="154"/>
                      <a:pt x="41" y="154"/>
                    </a:cubicBezTo>
                    <a:cubicBezTo>
                      <a:pt x="41" y="159"/>
                      <a:pt x="45" y="164"/>
                      <a:pt x="50" y="164"/>
                    </a:cubicBezTo>
                    <a:cubicBezTo>
                      <a:pt x="55" y="164"/>
                      <a:pt x="59" y="159"/>
                      <a:pt x="59" y="154"/>
                    </a:cubicBezTo>
                    <a:cubicBezTo>
                      <a:pt x="59" y="72"/>
                      <a:pt x="59" y="72"/>
                      <a:pt x="59" y="72"/>
                    </a:cubicBezTo>
                    <a:cubicBezTo>
                      <a:pt x="59" y="71"/>
                      <a:pt x="59" y="71"/>
                      <a:pt x="59" y="71"/>
                    </a:cubicBezTo>
                    <a:cubicBezTo>
                      <a:pt x="59" y="26"/>
                      <a:pt x="59" y="26"/>
                      <a:pt x="59" y="26"/>
                    </a:cubicBezTo>
                    <a:cubicBezTo>
                      <a:pt x="64" y="26"/>
                      <a:pt x="64" y="26"/>
                      <a:pt x="64" y="26"/>
                    </a:cubicBezTo>
                    <a:cubicBezTo>
                      <a:pt x="64" y="74"/>
                      <a:pt x="64" y="74"/>
                      <a:pt x="64" y="74"/>
                    </a:cubicBezTo>
                    <a:cubicBezTo>
                      <a:pt x="64" y="77"/>
                      <a:pt x="67" y="80"/>
                      <a:pt x="71" y="80"/>
                    </a:cubicBezTo>
                    <a:cubicBezTo>
                      <a:pt x="75" y="80"/>
                      <a:pt x="78" y="77"/>
                      <a:pt x="78" y="74"/>
                    </a:cubicBezTo>
                    <a:cubicBezTo>
                      <a:pt x="78" y="19"/>
                      <a:pt x="78" y="19"/>
                      <a:pt x="78" y="19"/>
                    </a:cubicBezTo>
                    <a:cubicBezTo>
                      <a:pt x="78" y="16"/>
                      <a:pt x="78" y="16"/>
                      <a:pt x="78" y="16"/>
                    </a:cubicBezTo>
                    <a:cubicBezTo>
                      <a:pt x="78" y="15"/>
                      <a:pt x="78" y="15"/>
                      <a:pt x="78" y="15"/>
                    </a:cubicBezTo>
                    <a:cubicBezTo>
                      <a:pt x="78" y="10"/>
                      <a:pt x="72" y="0"/>
                      <a:pt x="59" y="0"/>
                    </a:cubicBezTo>
                    <a:close/>
                  </a:path>
                </a:pathLst>
              </a:custGeom>
              <a:solidFill>
                <a:schemeClr val="accent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sp>
            <p:nvSpPr>
              <p:cNvPr id="69" name="Oval 13"/>
              <p:cNvSpPr>
                <a:spLocks noChangeArrowheads="1"/>
              </p:cNvSpPr>
              <p:nvPr/>
            </p:nvSpPr>
            <p:spPr bwMode="auto">
              <a:xfrm>
                <a:off x="6166893" y="3540977"/>
                <a:ext cx="33741" cy="33741"/>
              </a:xfrm>
              <a:prstGeom prst="ellipse">
                <a:avLst/>
              </a:prstGeom>
              <a:solidFill>
                <a:schemeClr val="accent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grpSp>
        <p:grpSp>
          <p:nvGrpSpPr>
            <p:cNvPr id="103" name="Group 299"/>
            <p:cNvGrpSpPr/>
            <p:nvPr/>
          </p:nvGrpSpPr>
          <p:grpSpPr>
            <a:xfrm>
              <a:off x="5429256" y="3000378"/>
              <a:ext cx="102544" cy="260820"/>
              <a:chOff x="6141009" y="3540977"/>
              <a:chExt cx="85046" cy="216315"/>
            </a:xfrm>
            <a:solidFill>
              <a:schemeClr val="bg1">
                <a:lumMod val="85000"/>
              </a:schemeClr>
            </a:solidFill>
          </p:grpSpPr>
          <p:sp>
            <p:nvSpPr>
              <p:cNvPr id="71" name="Freeform 12"/>
              <p:cNvSpPr/>
              <p:nvPr/>
            </p:nvSpPr>
            <p:spPr bwMode="auto">
              <a:xfrm>
                <a:off x="6141009" y="3577954"/>
                <a:ext cx="85046" cy="179338"/>
              </a:xfrm>
              <a:custGeom>
                <a:avLst/>
                <a:gdLst>
                  <a:gd name="T0" fmla="*/ 59 w 78"/>
                  <a:gd name="T1" fmla="*/ 0 h 164"/>
                  <a:gd name="T2" fmla="*/ 20 w 78"/>
                  <a:gd name="T3" fmla="*/ 0 h 164"/>
                  <a:gd name="T4" fmla="*/ 0 w 78"/>
                  <a:gd name="T5" fmla="*/ 16 h 164"/>
                  <a:gd name="T6" fmla="*/ 0 w 78"/>
                  <a:gd name="T7" fmla="*/ 16 h 164"/>
                  <a:gd name="T8" fmla="*/ 0 w 78"/>
                  <a:gd name="T9" fmla="*/ 19 h 164"/>
                  <a:gd name="T10" fmla="*/ 0 w 78"/>
                  <a:gd name="T11" fmla="*/ 74 h 164"/>
                  <a:gd name="T12" fmla="*/ 7 w 78"/>
                  <a:gd name="T13" fmla="*/ 80 h 164"/>
                  <a:gd name="T14" fmla="*/ 13 w 78"/>
                  <a:gd name="T15" fmla="*/ 74 h 164"/>
                  <a:gd name="T16" fmla="*/ 13 w 78"/>
                  <a:gd name="T17" fmla="*/ 26 h 164"/>
                  <a:gd name="T18" fmla="*/ 19 w 78"/>
                  <a:gd name="T19" fmla="*/ 26 h 164"/>
                  <a:gd name="T20" fmla="*/ 19 w 78"/>
                  <a:gd name="T21" fmla="*/ 72 h 164"/>
                  <a:gd name="T22" fmla="*/ 19 w 78"/>
                  <a:gd name="T23" fmla="*/ 73 h 164"/>
                  <a:gd name="T24" fmla="*/ 19 w 78"/>
                  <a:gd name="T25" fmla="*/ 154 h 164"/>
                  <a:gd name="T26" fmla="*/ 28 w 78"/>
                  <a:gd name="T27" fmla="*/ 164 h 164"/>
                  <a:gd name="T28" fmla="*/ 37 w 78"/>
                  <a:gd name="T29" fmla="*/ 154 h 164"/>
                  <a:gd name="T30" fmla="*/ 37 w 78"/>
                  <a:gd name="T31" fmla="*/ 83 h 164"/>
                  <a:gd name="T32" fmla="*/ 41 w 78"/>
                  <a:gd name="T33" fmla="*/ 83 h 164"/>
                  <a:gd name="T34" fmla="*/ 41 w 78"/>
                  <a:gd name="T35" fmla="*/ 154 h 164"/>
                  <a:gd name="T36" fmla="*/ 50 w 78"/>
                  <a:gd name="T37" fmla="*/ 164 h 164"/>
                  <a:gd name="T38" fmla="*/ 59 w 78"/>
                  <a:gd name="T39" fmla="*/ 154 h 164"/>
                  <a:gd name="T40" fmla="*/ 59 w 78"/>
                  <a:gd name="T41" fmla="*/ 72 h 164"/>
                  <a:gd name="T42" fmla="*/ 59 w 78"/>
                  <a:gd name="T43" fmla="*/ 71 h 164"/>
                  <a:gd name="T44" fmla="*/ 59 w 78"/>
                  <a:gd name="T45" fmla="*/ 26 h 164"/>
                  <a:gd name="T46" fmla="*/ 64 w 78"/>
                  <a:gd name="T47" fmla="*/ 26 h 164"/>
                  <a:gd name="T48" fmla="*/ 64 w 78"/>
                  <a:gd name="T49" fmla="*/ 74 h 164"/>
                  <a:gd name="T50" fmla="*/ 71 w 78"/>
                  <a:gd name="T51" fmla="*/ 80 h 164"/>
                  <a:gd name="T52" fmla="*/ 78 w 78"/>
                  <a:gd name="T53" fmla="*/ 74 h 164"/>
                  <a:gd name="T54" fmla="*/ 78 w 78"/>
                  <a:gd name="T55" fmla="*/ 19 h 164"/>
                  <a:gd name="T56" fmla="*/ 78 w 78"/>
                  <a:gd name="T57" fmla="*/ 16 h 164"/>
                  <a:gd name="T58" fmla="*/ 78 w 78"/>
                  <a:gd name="T59" fmla="*/ 15 h 164"/>
                  <a:gd name="T60" fmla="*/ 59 w 78"/>
                  <a:gd name="T6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8" h="164">
                    <a:moveTo>
                      <a:pt x="59" y="0"/>
                    </a:moveTo>
                    <a:cubicBezTo>
                      <a:pt x="20" y="0"/>
                      <a:pt x="20" y="0"/>
                      <a:pt x="20" y="0"/>
                    </a:cubicBezTo>
                    <a:cubicBezTo>
                      <a:pt x="6" y="0"/>
                      <a:pt x="0" y="12"/>
                      <a:pt x="0" y="16"/>
                    </a:cubicBezTo>
                    <a:cubicBezTo>
                      <a:pt x="0" y="16"/>
                      <a:pt x="0" y="16"/>
                      <a:pt x="0" y="16"/>
                    </a:cubicBezTo>
                    <a:cubicBezTo>
                      <a:pt x="0" y="19"/>
                      <a:pt x="0" y="19"/>
                      <a:pt x="0" y="19"/>
                    </a:cubicBezTo>
                    <a:cubicBezTo>
                      <a:pt x="0" y="74"/>
                      <a:pt x="0" y="74"/>
                      <a:pt x="0" y="74"/>
                    </a:cubicBezTo>
                    <a:cubicBezTo>
                      <a:pt x="0" y="77"/>
                      <a:pt x="3" y="80"/>
                      <a:pt x="7" y="80"/>
                    </a:cubicBezTo>
                    <a:cubicBezTo>
                      <a:pt x="10" y="80"/>
                      <a:pt x="13" y="77"/>
                      <a:pt x="13" y="74"/>
                    </a:cubicBezTo>
                    <a:cubicBezTo>
                      <a:pt x="13" y="26"/>
                      <a:pt x="13" y="26"/>
                      <a:pt x="13" y="26"/>
                    </a:cubicBezTo>
                    <a:cubicBezTo>
                      <a:pt x="19" y="26"/>
                      <a:pt x="19" y="26"/>
                      <a:pt x="19" y="26"/>
                    </a:cubicBezTo>
                    <a:cubicBezTo>
                      <a:pt x="19" y="72"/>
                      <a:pt x="19" y="72"/>
                      <a:pt x="19" y="72"/>
                    </a:cubicBezTo>
                    <a:cubicBezTo>
                      <a:pt x="19" y="72"/>
                      <a:pt x="19" y="73"/>
                      <a:pt x="19" y="73"/>
                    </a:cubicBezTo>
                    <a:cubicBezTo>
                      <a:pt x="19" y="154"/>
                      <a:pt x="19" y="154"/>
                      <a:pt x="19" y="154"/>
                    </a:cubicBezTo>
                    <a:cubicBezTo>
                      <a:pt x="19" y="159"/>
                      <a:pt x="23" y="164"/>
                      <a:pt x="28" y="164"/>
                    </a:cubicBezTo>
                    <a:cubicBezTo>
                      <a:pt x="33" y="164"/>
                      <a:pt x="37" y="159"/>
                      <a:pt x="37" y="154"/>
                    </a:cubicBezTo>
                    <a:cubicBezTo>
                      <a:pt x="37" y="83"/>
                      <a:pt x="37" y="83"/>
                      <a:pt x="37" y="83"/>
                    </a:cubicBezTo>
                    <a:cubicBezTo>
                      <a:pt x="41" y="83"/>
                      <a:pt x="41" y="83"/>
                      <a:pt x="41" y="83"/>
                    </a:cubicBezTo>
                    <a:cubicBezTo>
                      <a:pt x="41" y="154"/>
                      <a:pt x="41" y="154"/>
                      <a:pt x="41" y="154"/>
                    </a:cubicBezTo>
                    <a:cubicBezTo>
                      <a:pt x="41" y="159"/>
                      <a:pt x="45" y="164"/>
                      <a:pt x="50" y="164"/>
                    </a:cubicBezTo>
                    <a:cubicBezTo>
                      <a:pt x="55" y="164"/>
                      <a:pt x="59" y="159"/>
                      <a:pt x="59" y="154"/>
                    </a:cubicBezTo>
                    <a:cubicBezTo>
                      <a:pt x="59" y="72"/>
                      <a:pt x="59" y="72"/>
                      <a:pt x="59" y="72"/>
                    </a:cubicBezTo>
                    <a:cubicBezTo>
                      <a:pt x="59" y="71"/>
                      <a:pt x="59" y="71"/>
                      <a:pt x="59" y="71"/>
                    </a:cubicBezTo>
                    <a:cubicBezTo>
                      <a:pt x="59" y="26"/>
                      <a:pt x="59" y="26"/>
                      <a:pt x="59" y="26"/>
                    </a:cubicBezTo>
                    <a:cubicBezTo>
                      <a:pt x="64" y="26"/>
                      <a:pt x="64" y="26"/>
                      <a:pt x="64" y="26"/>
                    </a:cubicBezTo>
                    <a:cubicBezTo>
                      <a:pt x="64" y="74"/>
                      <a:pt x="64" y="74"/>
                      <a:pt x="64" y="74"/>
                    </a:cubicBezTo>
                    <a:cubicBezTo>
                      <a:pt x="64" y="77"/>
                      <a:pt x="67" y="80"/>
                      <a:pt x="71" y="80"/>
                    </a:cubicBezTo>
                    <a:cubicBezTo>
                      <a:pt x="75" y="80"/>
                      <a:pt x="78" y="77"/>
                      <a:pt x="78" y="74"/>
                    </a:cubicBezTo>
                    <a:cubicBezTo>
                      <a:pt x="78" y="19"/>
                      <a:pt x="78" y="19"/>
                      <a:pt x="78" y="19"/>
                    </a:cubicBezTo>
                    <a:cubicBezTo>
                      <a:pt x="78" y="16"/>
                      <a:pt x="78" y="16"/>
                      <a:pt x="78" y="16"/>
                    </a:cubicBezTo>
                    <a:cubicBezTo>
                      <a:pt x="78" y="15"/>
                      <a:pt x="78" y="15"/>
                      <a:pt x="78" y="15"/>
                    </a:cubicBezTo>
                    <a:cubicBezTo>
                      <a:pt x="78" y="10"/>
                      <a:pt x="72" y="0"/>
                      <a:pt x="5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sp>
            <p:nvSpPr>
              <p:cNvPr id="72" name="Oval 13"/>
              <p:cNvSpPr>
                <a:spLocks noChangeArrowheads="1"/>
              </p:cNvSpPr>
              <p:nvPr/>
            </p:nvSpPr>
            <p:spPr bwMode="auto">
              <a:xfrm>
                <a:off x="6166893" y="3540977"/>
                <a:ext cx="33741" cy="3374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grpSp>
        <p:sp>
          <p:nvSpPr>
            <p:cNvPr id="149" name="Rectangle 148"/>
            <p:cNvSpPr/>
            <p:nvPr/>
          </p:nvSpPr>
          <p:spPr>
            <a:xfrm>
              <a:off x="4929190" y="3286130"/>
              <a:ext cx="487634" cy="276999"/>
            </a:xfrm>
            <a:prstGeom prst="rect">
              <a:avLst/>
            </a:prstGeom>
          </p:spPr>
          <p:txBody>
            <a:bodyPr wrap="none">
              <a:spAutoFit/>
            </a:bodyPr>
            <a:lstStyle/>
            <a:p>
              <a:pPr algn="ctr"/>
              <a:r>
                <a:rPr lang="en-US" sz="1200" dirty="0">
                  <a:solidFill>
                    <a:schemeClr val="bg1">
                      <a:lumMod val="65000"/>
                    </a:schemeClr>
                  </a:solidFill>
                  <a:latin typeface="Open Sans" pitchFamily="34" charset="0"/>
                  <a:ea typeface="Open Sans" pitchFamily="34" charset="0"/>
                  <a:cs typeface="Open Sans" pitchFamily="34" charset="0"/>
                </a:rPr>
                <a:t>90%</a:t>
              </a:r>
            </a:p>
          </p:txBody>
        </p:sp>
      </p:grpSp>
      <p:grpSp>
        <p:nvGrpSpPr>
          <p:cNvPr id="106" name="Group 162"/>
          <p:cNvGrpSpPr/>
          <p:nvPr/>
        </p:nvGrpSpPr>
        <p:grpSpPr>
          <a:xfrm>
            <a:off x="5786446" y="3000402"/>
            <a:ext cx="692614" cy="562727"/>
            <a:chOff x="5786446" y="3000402"/>
            <a:chExt cx="692614" cy="562727"/>
          </a:xfrm>
        </p:grpSpPr>
        <p:grpSp>
          <p:nvGrpSpPr>
            <p:cNvPr id="109" name="Group 302"/>
            <p:cNvGrpSpPr/>
            <p:nvPr/>
          </p:nvGrpSpPr>
          <p:grpSpPr>
            <a:xfrm>
              <a:off x="5786446" y="3000402"/>
              <a:ext cx="121110" cy="261192"/>
              <a:chOff x="6138760" y="4271257"/>
              <a:chExt cx="97227" cy="209688"/>
            </a:xfrm>
            <a:solidFill>
              <a:schemeClr val="accent1"/>
            </a:solidFill>
          </p:grpSpPr>
          <p:sp>
            <p:nvSpPr>
              <p:cNvPr id="59" name="Oval 58"/>
              <p:cNvSpPr>
                <a:spLocks noChangeArrowheads="1"/>
              </p:cNvSpPr>
              <p:nvPr/>
            </p:nvSpPr>
            <p:spPr bwMode="auto">
              <a:xfrm>
                <a:off x="6171468" y="4271257"/>
                <a:ext cx="30916" cy="31812"/>
              </a:xfrm>
              <a:prstGeom prst="ellipse">
                <a:avLst/>
              </a:prstGeom>
              <a:solidFill>
                <a:schemeClr val="accent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sp>
            <p:nvSpPr>
              <p:cNvPr id="60" name="Freeform 7"/>
              <p:cNvSpPr/>
              <p:nvPr/>
            </p:nvSpPr>
            <p:spPr bwMode="auto">
              <a:xfrm>
                <a:off x="6138760" y="4309341"/>
                <a:ext cx="97227" cy="171604"/>
              </a:xfrm>
              <a:custGeom>
                <a:avLst/>
                <a:gdLst>
                  <a:gd name="T0" fmla="*/ 91 w 92"/>
                  <a:gd name="T1" fmla="*/ 60 h 162"/>
                  <a:gd name="T2" fmla="*/ 75 w 92"/>
                  <a:gd name="T3" fmla="*/ 10 h 162"/>
                  <a:gd name="T4" fmla="*/ 64 w 92"/>
                  <a:gd name="T5" fmla="*/ 0 h 162"/>
                  <a:gd name="T6" fmla="*/ 28 w 92"/>
                  <a:gd name="T7" fmla="*/ 0 h 162"/>
                  <a:gd name="T8" fmla="*/ 19 w 92"/>
                  <a:gd name="T9" fmla="*/ 5 h 162"/>
                  <a:gd name="T10" fmla="*/ 18 w 92"/>
                  <a:gd name="T11" fmla="*/ 7 h 162"/>
                  <a:gd name="T12" fmla="*/ 18 w 92"/>
                  <a:gd name="T13" fmla="*/ 7 h 162"/>
                  <a:gd name="T14" fmla="*/ 17 w 92"/>
                  <a:gd name="T15" fmla="*/ 8 h 162"/>
                  <a:gd name="T16" fmla="*/ 1 w 92"/>
                  <a:gd name="T17" fmla="*/ 60 h 162"/>
                  <a:gd name="T18" fmla="*/ 5 w 92"/>
                  <a:gd name="T19" fmla="*/ 68 h 162"/>
                  <a:gd name="T20" fmla="*/ 14 w 92"/>
                  <a:gd name="T21" fmla="*/ 64 h 162"/>
                  <a:gd name="T22" fmla="*/ 26 w 92"/>
                  <a:gd name="T23" fmla="*/ 23 h 162"/>
                  <a:gd name="T24" fmla="*/ 28 w 92"/>
                  <a:gd name="T25" fmla="*/ 23 h 162"/>
                  <a:gd name="T26" fmla="*/ 29 w 92"/>
                  <a:gd name="T27" fmla="*/ 23 h 162"/>
                  <a:gd name="T28" fmla="*/ 9 w 92"/>
                  <a:gd name="T29" fmla="*/ 96 h 162"/>
                  <a:gd name="T30" fmla="*/ 29 w 92"/>
                  <a:gd name="T31" fmla="*/ 96 h 162"/>
                  <a:gd name="T32" fmla="*/ 29 w 92"/>
                  <a:gd name="T33" fmla="*/ 154 h 162"/>
                  <a:gd name="T34" fmla="*/ 37 w 92"/>
                  <a:gd name="T35" fmla="*/ 162 h 162"/>
                  <a:gd name="T36" fmla="*/ 44 w 92"/>
                  <a:gd name="T37" fmla="*/ 154 h 162"/>
                  <a:gd name="T38" fmla="*/ 44 w 92"/>
                  <a:gd name="T39" fmla="*/ 96 h 162"/>
                  <a:gd name="T40" fmla="*/ 49 w 92"/>
                  <a:gd name="T41" fmla="*/ 96 h 162"/>
                  <a:gd name="T42" fmla="*/ 49 w 92"/>
                  <a:gd name="T43" fmla="*/ 154 h 162"/>
                  <a:gd name="T44" fmla="*/ 56 w 92"/>
                  <a:gd name="T45" fmla="*/ 162 h 162"/>
                  <a:gd name="T46" fmla="*/ 64 w 92"/>
                  <a:gd name="T47" fmla="*/ 154 h 162"/>
                  <a:gd name="T48" fmla="*/ 64 w 92"/>
                  <a:gd name="T49" fmla="*/ 96 h 162"/>
                  <a:gd name="T50" fmla="*/ 83 w 92"/>
                  <a:gd name="T51" fmla="*/ 96 h 162"/>
                  <a:gd name="T52" fmla="*/ 63 w 92"/>
                  <a:gd name="T53" fmla="*/ 23 h 162"/>
                  <a:gd name="T54" fmla="*/ 64 w 92"/>
                  <a:gd name="T55" fmla="*/ 23 h 162"/>
                  <a:gd name="T56" fmla="*/ 65 w 92"/>
                  <a:gd name="T57" fmla="*/ 23 h 162"/>
                  <a:gd name="T58" fmla="*/ 79 w 92"/>
                  <a:gd name="T59" fmla="*/ 64 h 162"/>
                  <a:gd name="T60" fmla="*/ 87 w 92"/>
                  <a:gd name="T61" fmla="*/ 68 h 162"/>
                  <a:gd name="T62" fmla="*/ 91 w 92"/>
                  <a:gd name="T63" fmla="*/ 6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2" h="162">
                    <a:moveTo>
                      <a:pt x="91" y="60"/>
                    </a:moveTo>
                    <a:cubicBezTo>
                      <a:pt x="75" y="10"/>
                      <a:pt x="75" y="10"/>
                      <a:pt x="75" y="10"/>
                    </a:cubicBezTo>
                    <a:cubicBezTo>
                      <a:pt x="74" y="4"/>
                      <a:pt x="70" y="0"/>
                      <a:pt x="64" y="0"/>
                    </a:cubicBezTo>
                    <a:cubicBezTo>
                      <a:pt x="28" y="0"/>
                      <a:pt x="28" y="0"/>
                      <a:pt x="28" y="0"/>
                    </a:cubicBezTo>
                    <a:cubicBezTo>
                      <a:pt x="24" y="0"/>
                      <a:pt x="21" y="2"/>
                      <a:pt x="19" y="5"/>
                    </a:cubicBezTo>
                    <a:cubicBezTo>
                      <a:pt x="18" y="5"/>
                      <a:pt x="18" y="6"/>
                      <a:pt x="18" y="7"/>
                    </a:cubicBezTo>
                    <a:cubicBezTo>
                      <a:pt x="18" y="7"/>
                      <a:pt x="18" y="7"/>
                      <a:pt x="18" y="7"/>
                    </a:cubicBezTo>
                    <a:cubicBezTo>
                      <a:pt x="18" y="7"/>
                      <a:pt x="17" y="8"/>
                      <a:pt x="17" y="8"/>
                    </a:cubicBezTo>
                    <a:cubicBezTo>
                      <a:pt x="1" y="60"/>
                      <a:pt x="1" y="60"/>
                      <a:pt x="1" y="60"/>
                    </a:cubicBezTo>
                    <a:cubicBezTo>
                      <a:pt x="0" y="63"/>
                      <a:pt x="2" y="67"/>
                      <a:pt x="5" y="68"/>
                    </a:cubicBezTo>
                    <a:cubicBezTo>
                      <a:pt x="9" y="69"/>
                      <a:pt x="13" y="67"/>
                      <a:pt x="14" y="64"/>
                    </a:cubicBezTo>
                    <a:cubicBezTo>
                      <a:pt x="26" y="23"/>
                      <a:pt x="26" y="23"/>
                      <a:pt x="26" y="23"/>
                    </a:cubicBezTo>
                    <a:cubicBezTo>
                      <a:pt x="27" y="23"/>
                      <a:pt x="27" y="23"/>
                      <a:pt x="28" y="23"/>
                    </a:cubicBezTo>
                    <a:cubicBezTo>
                      <a:pt x="29" y="23"/>
                      <a:pt x="29" y="23"/>
                      <a:pt x="29" y="23"/>
                    </a:cubicBezTo>
                    <a:cubicBezTo>
                      <a:pt x="9" y="96"/>
                      <a:pt x="9" y="96"/>
                      <a:pt x="9" y="96"/>
                    </a:cubicBezTo>
                    <a:cubicBezTo>
                      <a:pt x="29" y="96"/>
                      <a:pt x="29" y="96"/>
                      <a:pt x="29" y="96"/>
                    </a:cubicBezTo>
                    <a:cubicBezTo>
                      <a:pt x="29" y="154"/>
                      <a:pt x="29" y="154"/>
                      <a:pt x="29" y="154"/>
                    </a:cubicBezTo>
                    <a:cubicBezTo>
                      <a:pt x="29" y="159"/>
                      <a:pt x="33" y="162"/>
                      <a:pt x="37" y="162"/>
                    </a:cubicBezTo>
                    <a:cubicBezTo>
                      <a:pt x="41" y="162"/>
                      <a:pt x="44" y="159"/>
                      <a:pt x="44" y="154"/>
                    </a:cubicBezTo>
                    <a:cubicBezTo>
                      <a:pt x="44" y="96"/>
                      <a:pt x="44" y="96"/>
                      <a:pt x="44" y="96"/>
                    </a:cubicBezTo>
                    <a:cubicBezTo>
                      <a:pt x="49" y="96"/>
                      <a:pt x="49" y="96"/>
                      <a:pt x="49" y="96"/>
                    </a:cubicBezTo>
                    <a:cubicBezTo>
                      <a:pt x="49" y="154"/>
                      <a:pt x="49" y="154"/>
                      <a:pt x="49" y="154"/>
                    </a:cubicBezTo>
                    <a:cubicBezTo>
                      <a:pt x="49" y="159"/>
                      <a:pt x="52" y="162"/>
                      <a:pt x="56" y="162"/>
                    </a:cubicBezTo>
                    <a:cubicBezTo>
                      <a:pt x="60" y="162"/>
                      <a:pt x="64" y="159"/>
                      <a:pt x="64" y="154"/>
                    </a:cubicBezTo>
                    <a:cubicBezTo>
                      <a:pt x="64" y="96"/>
                      <a:pt x="64" y="96"/>
                      <a:pt x="64" y="96"/>
                    </a:cubicBezTo>
                    <a:cubicBezTo>
                      <a:pt x="83" y="96"/>
                      <a:pt x="83" y="96"/>
                      <a:pt x="83" y="96"/>
                    </a:cubicBezTo>
                    <a:cubicBezTo>
                      <a:pt x="63" y="23"/>
                      <a:pt x="63" y="23"/>
                      <a:pt x="63" y="23"/>
                    </a:cubicBezTo>
                    <a:cubicBezTo>
                      <a:pt x="64" y="23"/>
                      <a:pt x="64" y="23"/>
                      <a:pt x="64" y="23"/>
                    </a:cubicBezTo>
                    <a:cubicBezTo>
                      <a:pt x="65" y="23"/>
                      <a:pt x="65" y="23"/>
                      <a:pt x="65" y="23"/>
                    </a:cubicBezTo>
                    <a:cubicBezTo>
                      <a:pt x="79" y="64"/>
                      <a:pt x="79" y="64"/>
                      <a:pt x="79" y="64"/>
                    </a:cubicBezTo>
                    <a:cubicBezTo>
                      <a:pt x="80" y="67"/>
                      <a:pt x="84" y="69"/>
                      <a:pt x="87" y="68"/>
                    </a:cubicBezTo>
                    <a:cubicBezTo>
                      <a:pt x="91" y="67"/>
                      <a:pt x="92" y="63"/>
                      <a:pt x="91" y="60"/>
                    </a:cubicBezTo>
                    <a:close/>
                  </a:path>
                </a:pathLst>
              </a:custGeom>
              <a:solidFill>
                <a:schemeClr val="accent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grpSp>
        <p:grpSp>
          <p:nvGrpSpPr>
            <p:cNvPr id="112" name="Group 302"/>
            <p:cNvGrpSpPr/>
            <p:nvPr/>
          </p:nvGrpSpPr>
          <p:grpSpPr>
            <a:xfrm>
              <a:off x="5929322" y="3000402"/>
              <a:ext cx="121110" cy="261192"/>
              <a:chOff x="6138760" y="4271257"/>
              <a:chExt cx="97227" cy="209688"/>
            </a:xfrm>
            <a:solidFill>
              <a:schemeClr val="bg1">
                <a:lumMod val="85000"/>
              </a:schemeClr>
            </a:solidFill>
          </p:grpSpPr>
          <p:sp>
            <p:nvSpPr>
              <p:cNvPr id="74" name="Oval 73"/>
              <p:cNvSpPr>
                <a:spLocks noChangeArrowheads="1"/>
              </p:cNvSpPr>
              <p:nvPr/>
            </p:nvSpPr>
            <p:spPr bwMode="auto">
              <a:xfrm>
                <a:off x="6171468" y="4271257"/>
                <a:ext cx="30916" cy="3181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sp>
            <p:nvSpPr>
              <p:cNvPr id="75" name="Freeform 7"/>
              <p:cNvSpPr/>
              <p:nvPr/>
            </p:nvSpPr>
            <p:spPr bwMode="auto">
              <a:xfrm>
                <a:off x="6138760" y="4309341"/>
                <a:ext cx="97227" cy="171604"/>
              </a:xfrm>
              <a:custGeom>
                <a:avLst/>
                <a:gdLst>
                  <a:gd name="T0" fmla="*/ 91 w 92"/>
                  <a:gd name="T1" fmla="*/ 60 h 162"/>
                  <a:gd name="T2" fmla="*/ 75 w 92"/>
                  <a:gd name="T3" fmla="*/ 10 h 162"/>
                  <a:gd name="T4" fmla="*/ 64 w 92"/>
                  <a:gd name="T5" fmla="*/ 0 h 162"/>
                  <a:gd name="T6" fmla="*/ 28 w 92"/>
                  <a:gd name="T7" fmla="*/ 0 h 162"/>
                  <a:gd name="T8" fmla="*/ 19 w 92"/>
                  <a:gd name="T9" fmla="*/ 5 h 162"/>
                  <a:gd name="T10" fmla="*/ 18 w 92"/>
                  <a:gd name="T11" fmla="*/ 7 h 162"/>
                  <a:gd name="T12" fmla="*/ 18 w 92"/>
                  <a:gd name="T13" fmla="*/ 7 h 162"/>
                  <a:gd name="T14" fmla="*/ 17 w 92"/>
                  <a:gd name="T15" fmla="*/ 8 h 162"/>
                  <a:gd name="T16" fmla="*/ 1 w 92"/>
                  <a:gd name="T17" fmla="*/ 60 h 162"/>
                  <a:gd name="T18" fmla="*/ 5 w 92"/>
                  <a:gd name="T19" fmla="*/ 68 h 162"/>
                  <a:gd name="T20" fmla="*/ 14 w 92"/>
                  <a:gd name="T21" fmla="*/ 64 h 162"/>
                  <a:gd name="T22" fmla="*/ 26 w 92"/>
                  <a:gd name="T23" fmla="*/ 23 h 162"/>
                  <a:gd name="T24" fmla="*/ 28 w 92"/>
                  <a:gd name="T25" fmla="*/ 23 h 162"/>
                  <a:gd name="T26" fmla="*/ 29 w 92"/>
                  <a:gd name="T27" fmla="*/ 23 h 162"/>
                  <a:gd name="T28" fmla="*/ 9 w 92"/>
                  <a:gd name="T29" fmla="*/ 96 h 162"/>
                  <a:gd name="T30" fmla="*/ 29 w 92"/>
                  <a:gd name="T31" fmla="*/ 96 h 162"/>
                  <a:gd name="T32" fmla="*/ 29 w 92"/>
                  <a:gd name="T33" fmla="*/ 154 h 162"/>
                  <a:gd name="T34" fmla="*/ 37 w 92"/>
                  <a:gd name="T35" fmla="*/ 162 h 162"/>
                  <a:gd name="T36" fmla="*/ 44 w 92"/>
                  <a:gd name="T37" fmla="*/ 154 h 162"/>
                  <a:gd name="T38" fmla="*/ 44 w 92"/>
                  <a:gd name="T39" fmla="*/ 96 h 162"/>
                  <a:gd name="T40" fmla="*/ 49 w 92"/>
                  <a:gd name="T41" fmla="*/ 96 h 162"/>
                  <a:gd name="T42" fmla="*/ 49 w 92"/>
                  <a:gd name="T43" fmla="*/ 154 h 162"/>
                  <a:gd name="T44" fmla="*/ 56 w 92"/>
                  <a:gd name="T45" fmla="*/ 162 h 162"/>
                  <a:gd name="T46" fmla="*/ 64 w 92"/>
                  <a:gd name="T47" fmla="*/ 154 h 162"/>
                  <a:gd name="T48" fmla="*/ 64 w 92"/>
                  <a:gd name="T49" fmla="*/ 96 h 162"/>
                  <a:gd name="T50" fmla="*/ 83 w 92"/>
                  <a:gd name="T51" fmla="*/ 96 h 162"/>
                  <a:gd name="T52" fmla="*/ 63 w 92"/>
                  <a:gd name="T53" fmla="*/ 23 h 162"/>
                  <a:gd name="T54" fmla="*/ 64 w 92"/>
                  <a:gd name="T55" fmla="*/ 23 h 162"/>
                  <a:gd name="T56" fmla="*/ 65 w 92"/>
                  <a:gd name="T57" fmla="*/ 23 h 162"/>
                  <a:gd name="T58" fmla="*/ 79 w 92"/>
                  <a:gd name="T59" fmla="*/ 64 h 162"/>
                  <a:gd name="T60" fmla="*/ 87 w 92"/>
                  <a:gd name="T61" fmla="*/ 68 h 162"/>
                  <a:gd name="T62" fmla="*/ 91 w 92"/>
                  <a:gd name="T63" fmla="*/ 6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2" h="162">
                    <a:moveTo>
                      <a:pt x="91" y="60"/>
                    </a:moveTo>
                    <a:cubicBezTo>
                      <a:pt x="75" y="10"/>
                      <a:pt x="75" y="10"/>
                      <a:pt x="75" y="10"/>
                    </a:cubicBezTo>
                    <a:cubicBezTo>
                      <a:pt x="74" y="4"/>
                      <a:pt x="70" y="0"/>
                      <a:pt x="64" y="0"/>
                    </a:cubicBezTo>
                    <a:cubicBezTo>
                      <a:pt x="28" y="0"/>
                      <a:pt x="28" y="0"/>
                      <a:pt x="28" y="0"/>
                    </a:cubicBezTo>
                    <a:cubicBezTo>
                      <a:pt x="24" y="0"/>
                      <a:pt x="21" y="2"/>
                      <a:pt x="19" y="5"/>
                    </a:cubicBezTo>
                    <a:cubicBezTo>
                      <a:pt x="18" y="5"/>
                      <a:pt x="18" y="6"/>
                      <a:pt x="18" y="7"/>
                    </a:cubicBezTo>
                    <a:cubicBezTo>
                      <a:pt x="18" y="7"/>
                      <a:pt x="18" y="7"/>
                      <a:pt x="18" y="7"/>
                    </a:cubicBezTo>
                    <a:cubicBezTo>
                      <a:pt x="18" y="7"/>
                      <a:pt x="17" y="8"/>
                      <a:pt x="17" y="8"/>
                    </a:cubicBezTo>
                    <a:cubicBezTo>
                      <a:pt x="1" y="60"/>
                      <a:pt x="1" y="60"/>
                      <a:pt x="1" y="60"/>
                    </a:cubicBezTo>
                    <a:cubicBezTo>
                      <a:pt x="0" y="63"/>
                      <a:pt x="2" y="67"/>
                      <a:pt x="5" y="68"/>
                    </a:cubicBezTo>
                    <a:cubicBezTo>
                      <a:pt x="9" y="69"/>
                      <a:pt x="13" y="67"/>
                      <a:pt x="14" y="64"/>
                    </a:cubicBezTo>
                    <a:cubicBezTo>
                      <a:pt x="26" y="23"/>
                      <a:pt x="26" y="23"/>
                      <a:pt x="26" y="23"/>
                    </a:cubicBezTo>
                    <a:cubicBezTo>
                      <a:pt x="27" y="23"/>
                      <a:pt x="27" y="23"/>
                      <a:pt x="28" y="23"/>
                    </a:cubicBezTo>
                    <a:cubicBezTo>
                      <a:pt x="29" y="23"/>
                      <a:pt x="29" y="23"/>
                      <a:pt x="29" y="23"/>
                    </a:cubicBezTo>
                    <a:cubicBezTo>
                      <a:pt x="9" y="96"/>
                      <a:pt x="9" y="96"/>
                      <a:pt x="9" y="96"/>
                    </a:cubicBezTo>
                    <a:cubicBezTo>
                      <a:pt x="29" y="96"/>
                      <a:pt x="29" y="96"/>
                      <a:pt x="29" y="96"/>
                    </a:cubicBezTo>
                    <a:cubicBezTo>
                      <a:pt x="29" y="154"/>
                      <a:pt x="29" y="154"/>
                      <a:pt x="29" y="154"/>
                    </a:cubicBezTo>
                    <a:cubicBezTo>
                      <a:pt x="29" y="159"/>
                      <a:pt x="33" y="162"/>
                      <a:pt x="37" y="162"/>
                    </a:cubicBezTo>
                    <a:cubicBezTo>
                      <a:pt x="41" y="162"/>
                      <a:pt x="44" y="159"/>
                      <a:pt x="44" y="154"/>
                    </a:cubicBezTo>
                    <a:cubicBezTo>
                      <a:pt x="44" y="96"/>
                      <a:pt x="44" y="96"/>
                      <a:pt x="44" y="96"/>
                    </a:cubicBezTo>
                    <a:cubicBezTo>
                      <a:pt x="49" y="96"/>
                      <a:pt x="49" y="96"/>
                      <a:pt x="49" y="96"/>
                    </a:cubicBezTo>
                    <a:cubicBezTo>
                      <a:pt x="49" y="154"/>
                      <a:pt x="49" y="154"/>
                      <a:pt x="49" y="154"/>
                    </a:cubicBezTo>
                    <a:cubicBezTo>
                      <a:pt x="49" y="159"/>
                      <a:pt x="52" y="162"/>
                      <a:pt x="56" y="162"/>
                    </a:cubicBezTo>
                    <a:cubicBezTo>
                      <a:pt x="60" y="162"/>
                      <a:pt x="64" y="159"/>
                      <a:pt x="64" y="154"/>
                    </a:cubicBezTo>
                    <a:cubicBezTo>
                      <a:pt x="64" y="96"/>
                      <a:pt x="64" y="96"/>
                      <a:pt x="64" y="96"/>
                    </a:cubicBezTo>
                    <a:cubicBezTo>
                      <a:pt x="83" y="96"/>
                      <a:pt x="83" y="96"/>
                      <a:pt x="83" y="96"/>
                    </a:cubicBezTo>
                    <a:cubicBezTo>
                      <a:pt x="63" y="23"/>
                      <a:pt x="63" y="23"/>
                      <a:pt x="63" y="23"/>
                    </a:cubicBezTo>
                    <a:cubicBezTo>
                      <a:pt x="64" y="23"/>
                      <a:pt x="64" y="23"/>
                      <a:pt x="64" y="23"/>
                    </a:cubicBezTo>
                    <a:cubicBezTo>
                      <a:pt x="65" y="23"/>
                      <a:pt x="65" y="23"/>
                      <a:pt x="65" y="23"/>
                    </a:cubicBezTo>
                    <a:cubicBezTo>
                      <a:pt x="79" y="64"/>
                      <a:pt x="79" y="64"/>
                      <a:pt x="79" y="64"/>
                    </a:cubicBezTo>
                    <a:cubicBezTo>
                      <a:pt x="80" y="67"/>
                      <a:pt x="84" y="69"/>
                      <a:pt x="87" y="68"/>
                    </a:cubicBezTo>
                    <a:cubicBezTo>
                      <a:pt x="91" y="67"/>
                      <a:pt x="92" y="63"/>
                      <a:pt x="91"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grpSp>
        <p:grpSp>
          <p:nvGrpSpPr>
            <p:cNvPr id="115" name="Group 302"/>
            <p:cNvGrpSpPr/>
            <p:nvPr/>
          </p:nvGrpSpPr>
          <p:grpSpPr>
            <a:xfrm>
              <a:off x="6072198" y="3000402"/>
              <a:ext cx="121110" cy="261192"/>
              <a:chOff x="6138760" y="4271257"/>
              <a:chExt cx="97227" cy="209688"/>
            </a:xfrm>
            <a:solidFill>
              <a:schemeClr val="bg1">
                <a:lumMod val="85000"/>
              </a:schemeClr>
            </a:solidFill>
          </p:grpSpPr>
          <p:sp>
            <p:nvSpPr>
              <p:cNvPr id="77" name="Oval 76"/>
              <p:cNvSpPr>
                <a:spLocks noChangeArrowheads="1"/>
              </p:cNvSpPr>
              <p:nvPr/>
            </p:nvSpPr>
            <p:spPr bwMode="auto">
              <a:xfrm>
                <a:off x="6171468" y="4271257"/>
                <a:ext cx="30916" cy="3181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sp>
            <p:nvSpPr>
              <p:cNvPr id="78" name="Freeform 7"/>
              <p:cNvSpPr/>
              <p:nvPr/>
            </p:nvSpPr>
            <p:spPr bwMode="auto">
              <a:xfrm>
                <a:off x="6138760" y="4309341"/>
                <a:ext cx="97227" cy="171604"/>
              </a:xfrm>
              <a:custGeom>
                <a:avLst/>
                <a:gdLst>
                  <a:gd name="T0" fmla="*/ 91 w 92"/>
                  <a:gd name="T1" fmla="*/ 60 h 162"/>
                  <a:gd name="T2" fmla="*/ 75 w 92"/>
                  <a:gd name="T3" fmla="*/ 10 h 162"/>
                  <a:gd name="T4" fmla="*/ 64 w 92"/>
                  <a:gd name="T5" fmla="*/ 0 h 162"/>
                  <a:gd name="T6" fmla="*/ 28 w 92"/>
                  <a:gd name="T7" fmla="*/ 0 h 162"/>
                  <a:gd name="T8" fmla="*/ 19 w 92"/>
                  <a:gd name="T9" fmla="*/ 5 h 162"/>
                  <a:gd name="T10" fmla="*/ 18 w 92"/>
                  <a:gd name="T11" fmla="*/ 7 h 162"/>
                  <a:gd name="T12" fmla="*/ 18 w 92"/>
                  <a:gd name="T13" fmla="*/ 7 h 162"/>
                  <a:gd name="T14" fmla="*/ 17 w 92"/>
                  <a:gd name="T15" fmla="*/ 8 h 162"/>
                  <a:gd name="T16" fmla="*/ 1 w 92"/>
                  <a:gd name="T17" fmla="*/ 60 h 162"/>
                  <a:gd name="T18" fmla="*/ 5 w 92"/>
                  <a:gd name="T19" fmla="*/ 68 h 162"/>
                  <a:gd name="T20" fmla="*/ 14 w 92"/>
                  <a:gd name="T21" fmla="*/ 64 h 162"/>
                  <a:gd name="T22" fmla="*/ 26 w 92"/>
                  <a:gd name="T23" fmla="*/ 23 h 162"/>
                  <a:gd name="T24" fmla="*/ 28 w 92"/>
                  <a:gd name="T25" fmla="*/ 23 h 162"/>
                  <a:gd name="T26" fmla="*/ 29 w 92"/>
                  <a:gd name="T27" fmla="*/ 23 h 162"/>
                  <a:gd name="T28" fmla="*/ 9 w 92"/>
                  <a:gd name="T29" fmla="*/ 96 h 162"/>
                  <a:gd name="T30" fmla="*/ 29 w 92"/>
                  <a:gd name="T31" fmla="*/ 96 h 162"/>
                  <a:gd name="T32" fmla="*/ 29 w 92"/>
                  <a:gd name="T33" fmla="*/ 154 h 162"/>
                  <a:gd name="T34" fmla="*/ 37 w 92"/>
                  <a:gd name="T35" fmla="*/ 162 h 162"/>
                  <a:gd name="T36" fmla="*/ 44 w 92"/>
                  <a:gd name="T37" fmla="*/ 154 h 162"/>
                  <a:gd name="T38" fmla="*/ 44 w 92"/>
                  <a:gd name="T39" fmla="*/ 96 h 162"/>
                  <a:gd name="T40" fmla="*/ 49 w 92"/>
                  <a:gd name="T41" fmla="*/ 96 h 162"/>
                  <a:gd name="T42" fmla="*/ 49 w 92"/>
                  <a:gd name="T43" fmla="*/ 154 h 162"/>
                  <a:gd name="T44" fmla="*/ 56 w 92"/>
                  <a:gd name="T45" fmla="*/ 162 h 162"/>
                  <a:gd name="T46" fmla="*/ 64 w 92"/>
                  <a:gd name="T47" fmla="*/ 154 h 162"/>
                  <a:gd name="T48" fmla="*/ 64 w 92"/>
                  <a:gd name="T49" fmla="*/ 96 h 162"/>
                  <a:gd name="T50" fmla="*/ 83 w 92"/>
                  <a:gd name="T51" fmla="*/ 96 h 162"/>
                  <a:gd name="T52" fmla="*/ 63 w 92"/>
                  <a:gd name="T53" fmla="*/ 23 h 162"/>
                  <a:gd name="T54" fmla="*/ 64 w 92"/>
                  <a:gd name="T55" fmla="*/ 23 h 162"/>
                  <a:gd name="T56" fmla="*/ 65 w 92"/>
                  <a:gd name="T57" fmla="*/ 23 h 162"/>
                  <a:gd name="T58" fmla="*/ 79 w 92"/>
                  <a:gd name="T59" fmla="*/ 64 h 162"/>
                  <a:gd name="T60" fmla="*/ 87 w 92"/>
                  <a:gd name="T61" fmla="*/ 68 h 162"/>
                  <a:gd name="T62" fmla="*/ 91 w 92"/>
                  <a:gd name="T63" fmla="*/ 6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2" h="162">
                    <a:moveTo>
                      <a:pt x="91" y="60"/>
                    </a:moveTo>
                    <a:cubicBezTo>
                      <a:pt x="75" y="10"/>
                      <a:pt x="75" y="10"/>
                      <a:pt x="75" y="10"/>
                    </a:cubicBezTo>
                    <a:cubicBezTo>
                      <a:pt x="74" y="4"/>
                      <a:pt x="70" y="0"/>
                      <a:pt x="64" y="0"/>
                    </a:cubicBezTo>
                    <a:cubicBezTo>
                      <a:pt x="28" y="0"/>
                      <a:pt x="28" y="0"/>
                      <a:pt x="28" y="0"/>
                    </a:cubicBezTo>
                    <a:cubicBezTo>
                      <a:pt x="24" y="0"/>
                      <a:pt x="21" y="2"/>
                      <a:pt x="19" y="5"/>
                    </a:cubicBezTo>
                    <a:cubicBezTo>
                      <a:pt x="18" y="5"/>
                      <a:pt x="18" y="6"/>
                      <a:pt x="18" y="7"/>
                    </a:cubicBezTo>
                    <a:cubicBezTo>
                      <a:pt x="18" y="7"/>
                      <a:pt x="18" y="7"/>
                      <a:pt x="18" y="7"/>
                    </a:cubicBezTo>
                    <a:cubicBezTo>
                      <a:pt x="18" y="7"/>
                      <a:pt x="17" y="8"/>
                      <a:pt x="17" y="8"/>
                    </a:cubicBezTo>
                    <a:cubicBezTo>
                      <a:pt x="1" y="60"/>
                      <a:pt x="1" y="60"/>
                      <a:pt x="1" y="60"/>
                    </a:cubicBezTo>
                    <a:cubicBezTo>
                      <a:pt x="0" y="63"/>
                      <a:pt x="2" y="67"/>
                      <a:pt x="5" y="68"/>
                    </a:cubicBezTo>
                    <a:cubicBezTo>
                      <a:pt x="9" y="69"/>
                      <a:pt x="13" y="67"/>
                      <a:pt x="14" y="64"/>
                    </a:cubicBezTo>
                    <a:cubicBezTo>
                      <a:pt x="26" y="23"/>
                      <a:pt x="26" y="23"/>
                      <a:pt x="26" y="23"/>
                    </a:cubicBezTo>
                    <a:cubicBezTo>
                      <a:pt x="27" y="23"/>
                      <a:pt x="27" y="23"/>
                      <a:pt x="28" y="23"/>
                    </a:cubicBezTo>
                    <a:cubicBezTo>
                      <a:pt x="29" y="23"/>
                      <a:pt x="29" y="23"/>
                      <a:pt x="29" y="23"/>
                    </a:cubicBezTo>
                    <a:cubicBezTo>
                      <a:pt x="9" y="96"/>
                      <a:pt x="9" y="96"/>
                      <a:pt x="9" y="96"/>
                    </a:cubicBezTo>
                    <a:cubicBezTo>
                      <a:pt x="29" y="96"/>
                      <a:pt x="29" y="96"/>
                      <a:pt x="29" y="96"/>
                    </a:cubicBezTo>
                    <a:cubicBezTo>
                      <a:pt x="29" y="154"/>
                      <a:pt x="29" y="154"/>
                      <a:pt x="29" y="154"/>
                    </a:cubicBezTo>
                    <a:cubicBezTo>
                      <a:pt x="29" y="159"/>
                      <a:pt x="33" y="162"/>
                      <a:pt x="37" y="162"/>
                    </a:cubicBezTo>
                    <a:cubicBezTo>
                      <a:pt x="41" y="162"/>
                      <a:pt x="44" y="159"/>
                      <a:pt x="44" y="154"/>
                    </a:cubicBezTo>
                    <a:cubicBezTo>
                      <a:pt x="44" y="96"/>
                      <a:pt x="44" y="96"/>
                      <a:pt x="44" y="96"/>
                    </a:cubicBezTo>
                    <a:cubicBezTo>
                      <a:pt x="49" y="96"/>
                      <a:pt x="49" y="96"/>
                      <a:pt x="49" y="96"/>
                    </a:cubicBezTo>
                    <a:cubicBezTo>
                      <a:pt x="49" y="154"/>
                      <a:pt x="49" y="154"/>
                      <a:pt x="49" y="154"/>
                    </a:cubicBezTo>
                    <a:cubicBezTo>
                      <a:pt x="49" y="159"/>
                      <a:pt x="52" y="162"/>
                      <a:pt x="56" y="162"/>
                    </a:cubicBezTo>
                    <a:cubicBezTo>
                      <a:pt x="60" y="162"/>
                      <a:pt x="64" y="159"/>
                      <a:pt x="64" y="154"/>
                    </a:cubicBezTo>
                    <a:cubicBezTo>
                      <a:pt x="64" y="96"/>
                      <a:pt x="64" y="96"/>
                      <a:pt x="64" y="96"/>
                    </a:cubicBezTo>
                    <a:cubicBezTo>
                      <a:pt x="83" y="96"/>
                      <a:pt x="83" y="96"/>
                      <a:pt x="83" y="96"/>
                    </a:cubicBezTo>
                    <a:cubicBezTo>
                      <a:pt x="63" y="23"/>
                      <a:pt x="63" y="23"/>
                      <a:pt x="63" y="23"/>
                    </a:cubicBezTo>
                    <a:cubicBezTo>
                      <a:pt x="64" y="23"/>
                      <a:pt x="64" y="23"/>
                      <a:pt x="64" y="23"/>
                    </a:cubicBezTo>
                    <a:cubicBezTo>
                      <a:pt x="65" y="23"/>
                      <a:pt x="65" y="23"/>
                      <a:pt x="65" y="23"/>
                    </a:cubicBezTo>
                    <a:cubicBezTo>
                      <a:pt x="79" y="64"/>
                      <a:pt x="79" y="64"/>
                      <a:pt x="79" y="64"/>
                    </a:cubicBezTo>
                    <a:cubicBezTo>
                      <a:pt x="80" y="67"/>
                      <a:pt x="84" y="69"/>
                      <a:pt x="87" y="68"/>
                    </a:cubicBezTo>
                    <a:cubicBezTo>
                      <a:pt x="91" y="67"/>
                      <a:pt x="92" y="63"/>
                      <a:pt x="91"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grpSp>
        <p:grpSp>
          <p:nvGrpSpPr>
            <p:cNvPr id="118" name="Group 302"/>
            <p:cNvGrpSpPr/>
            <p:nvPr/>
          </p:nvGrpSpPr>
          <p:grpSpPr>
            <a:xfrm>
              <a:off x="6215074" y="3000402"/>
              <a:ext cx="121110" cy="261192"/>
              <a:chOff x="6138760" y="4271257"/>
              <a:chExt cx="97227" cy="209688"/>
            </a:xfrm>
            <a:solidFill>
              <a:schemeClr val="bg1">
                <a:lumMod val="85000"/>
              </a:schemeClr>
            </a:solidFill>
          </p:grpSpPr>
          <p:sp>
            <p:nvSpPr>
              <p:cNvPr id="80" name="Oval 79"/>
              <p:cNvSpPr>
                <a:spLocks noChangeArrowheads="1"/>
              </p:cNvSpPr>
              <p:nvPr/>
            </p:nvSpPr>
            <p:spPr bwMode="auto">
              <a:xfrm>
                <a:off x="6171468" y="4271257"/>
                <a:ext cx="30916" cy="3181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sp>
            <p:nvSpPr>
              <p:cNvPr id="81" name="Freeform 7"/>
              <p:cNvSpPr/>
              <p:nvPr/>
            </p:nvSpPr>
            <p:spPr bwMode="auto">
              <a:xfrm>
                <a:off x="6138760" y="4309341"/>
                <a:ext cx="97227" cy="171604"/>
              </a:xfrm>
              <a:custGeom>
                <a:avLst/>
                <a:gdLst>
                  <a:gd name="T0" fmla="*/ 91 w 92"/>
                  <a:gd name="T1" fmla="*/ 60 h 162"/>
                  <a:gd name="T2" fmla="*/ 75 w 92"/>
                  <a:gd name="T3" fmla="*/ 10 h 162"/>
                  <a:gd name="T4" fmla="*/ 64 w 92"/>
                  <a:gd name="T5" fmla="*/ 0 h 162"/>
                  <a:gd name="T6" fmla="*/ 28 w 92"/>
                  <a:gd name="T7" fmla="*/ 0 h 162"/>
                  <a:gd name="T8" fmla="*/ 19 w 92"/>
                  <a:gd name="T9" fmla="*/ 5 h 162"/>
                  <a:gd name="T10" fmla="*/ 18 w 92"/>
                  <a:gd name="T11" fmla="*/ 7 h 162"/>
                  <a:gd name="T12" fmla="*/ 18 w 92"/>
                  <a:gd name="T13" fmla="*/ 7 h 162"/>
                  <a:gd name="T14" fmla="*/ 17 w 92"/>
                  <a:gd name="T15" fmla="*/ 8 h 162"/>
                  <a:gd name="T16" fmla="*/ 1 w 92"/>
                  <a:gd name="T17" fmla="*/ 60 h 162"/>
                  <a:gd name="T18" fmla="*/ 5 w 92"/>
                  <a:gd name="T19" fmla="*/ 68 h 162"/>
                  <a:gd name="T20" fmla="*/ 14 w 92"/>
                  <a:gd name="T21" fmla="*/ 64 h 162"/>
                  <a:gd name="T22" fmla="*/ 26 w 92"/>
                  <a:gd name="T23" fmla="*/ 23 h 162"/>
                  <a:gd name="T24" fmla="*/ 28 w 92"/>
                  <a:gd name="T25" fmla="*/ 23 h 162"/>
                  <a:gd name="T26" fmla="*/ 29 w 92"/>
                  <a:gd name="T27" fmla="*/ 23 h 162"/>
                  <a:gd name="T28" fmla="*/ 9 w 92"/>
                  <a:gd name="T29" fmla="*/ 96 h 162"/>
                  <a:gd name="T30" fmla="*/ 29 w 92"/>
                  <a:gd name="T31" fmla="*/ 96 h 162"/>
                  <a:gd name="T32" fmla="*/ 29 w 92"/>
                  <a:gd name="T33" fmla="*/ 154 h 162"/>
                  <a:gd name="T34" fmla="*/ 37 w 92"/>
                  <a:gd name="T35" fmla="*/ 162 h 162"/>
                  <a:gd name="T36" fmla="*/ 44 w 92"/>
                  <a:gd name="T37" fmla="*/ 154 h 162"/>
                  <a:gd name="T38" fmla="*/ 44 w 92"/>
                  <a:gd name="T39" fmla="*/ 96 h 162"/>
                  <a:gd name="T40" fmla="*/ 49 w 92"/>
                  <a:gd name="T41" fmla="*/ 96 h 162"/>
                  <a:gd name="T42" fmla="*/ 49 w 92"/>
                  <a:gd name="T43" fmla="*/ 154 h 162"/>
                  <a:gd name="T44" fmla="*/ 56 w 92"/>
                  <a:gd name="T45" fmla="*/ 162 h 162"/>
                  <a:gd name="T46" fmla="*/ 64 w 92"/>
                  <a:gd name="T47" fmla="*/ 154 h 162"/>
                  <a:gd name="T48" fmla="*/ 64 w 92"/>
                  <a:gd name="T49" fmla="*/ 96 h 162"/>
                  <a:gd name="T50" fmla="*/ 83 w 92"/>
                  <a:gd name="T51" fmla="*/ 96 h 162"/>
                  <a:gd name="T52" fmla="*/ 63 w 92"/>
                  <a:gd name="T53" fmla="*/ 23 h 162"/>
                  <a:gd name="T54" fmla="*/ 64 w 92"/>
                  <a:gd name="T55" fmla="*/ 23 h 162"/>
                  <a:gd name="T56" fmla="*/ 65 w 92"/>
                  <a:gd name="T57" fmla="*/ 23 h 162"/>
                  <a:gd name="T58" fmla="*/ 79 w 92"/>
                  <a:gd name="T59" fmla="*/ 64 h 162"/>
                  <a:gd name="T60" fmla="*/ 87 w 92"/>
                  <a:gd name="T61" fmla="*/ 68 h 162"/>
                  <a:gd name="T62" fmla="*/ 91 w 92"/>
                  <a:gd name="T63" fmla="*/ 6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2" h="162">
                    <a:moveTo>
                      <a:pt x="91" y="60"/>
                    </a:moveTo>
                    <a:cubicBezTo>
                      <a:pt x="75" y="10"/>
                      <a:pt x="75" y="10"/>
                      <a:pt x="75" y="10"/>
                    </a:cubicBezTo>
                    <a:cubicBezTo>
                      <a:pt x="74" y="4"/>
                      <a:pt x="70" y="0"/>
                      <a:pt x="64" y="0"/>
                    </a:cubicBezTo>
                    <a:cubicBezTo>
                      <a:pt x="28" y="0"/>
                      <a:pt x="28" y="0"/>
                      <a:pt x="28" y="0"/>
                    </a:cubicBezTo>
                    <a:cubicBezTo>
                      <a:pt x="24" y="0"/>
                      <a:pt x="21" y="2"/>
                      <a:pt x="19" y="5"/>
                    </a:cubicBezTo>
                    <a:cubicBezTo>
                      <a:pt x="18" y="5"/>
                      <a:pt x="18" y="6"/>
                      <a:pt x="18" y="7"/>
                    </a:cubicBezTo>
                    <a:cubicBezTo>
                      <a:pt x="18" y="7"/>
                      <a:pt x="18" y="7"/>
                      <a:pt x="18" y="7"/>
                    </a:cubicBezTo>
                    <a:cubicBezTo>
                      <a:pt x="18" y="7"/>
                      <a:pt x="17" y="8"/>
                      <a:pt x="17" y="8"/>
                    </a:cubicBezTo>
                    <a:cubicBezTo>
                      <a:pt x="1" y="60"/>
                      <a:pt x="1" y="60"/>
                      <a:pt x="1" y="60"/>
                    </a:cubicBezTo>
                    <a:cubicBezTo>
                      <a:pt x="0" y="63"/>
                      <a:pt x="2" y="67"/>
                      <a:pt x="5" y="68"/>
                    </a:cubicBezTo>
                    <a:cubicBezTo>
                      <a:pt x="9" y="69"/>
                      <a:pt x="13" y="67"/>
                      <a:pt x="14" y="64"/>
                    </a:cubicBezTo>
                    <a:cubicBezTo>
                      <a:pt x="26" y="23"/>
                      <a:pt x="26" y="23"/>
                      <a:pt x="26" y="23"/>
                    </a:cubicBezTo>
                    <a:cubicBezTo>
                      <a:pt x="27" y="23"/>
                      <a:pt x="27" y="23"/>
                      <a:pt x="28" y="23"/>
                    </a:cubicBezTo>
                    <a:cubicBezTo>
                      <a:pt x="29" y="23"/>
                      <a:pt x="29" y="23"/>
                      <a:pt x="29" y="23"/>
                    </a:cubicBezTo>
                    <a:cubicBezTo>
                      <a:pt x="9" y="96"/>
                      <a:pt x="9" y="96"/>
                      <a:pt x="9" y="96"/>
                    </a:cubicBezTo>
                    <a:cubicBezTo>
                      <a:pt x="29" y="96"/>
                      <a:pt x="29" y="96"/>
                      <a:pt x="29" y="96"/>
                    </a:cubicBezTo>
                    <a:cubicBezTo>
                      <a:pt x="29" y="154"/>
                      <a:pt x="29" y="154"/>
                      <a:pt x="29" y="154"/>
                    </a:cubicBezTo>
                    <a:cubicBezTo>
                      <a:pt x="29" y="159"/>
                      <a:pt x="33" y="162"/>
                      <a:pt x="37" y="162"/>
                    </a:cubicBezTo>
                    <a:cubicBezTo>
                      <a:pt x="41" y="162"/>
                      <a:pt x="44" y="159"/>
                      <a:pt x="44" y="154"/>
                    </a:cubicBezTo>
                    <a:cubicBezTo>
                      <a:pt x="44" y="96"/>
                      <a:pt x="44" y="96"/>
                      <a:pt x="44" y="96"/>
                    </a:cubicBezTo>
                    <a:cubicBezTo>
                      <a:pt x="49" y="96"/>
                      <a:pt x="49" y="96"/>
                      <a:pt x="49" y="96"/>
                    </a:cubicBezTo>
                    <a:cubicBezTo>
                      <a:pt x="49" y="154"/>
                      <a:pt x="49" y="154"/>
                      <a:pt x="49" y="154"/>
                    </a:cubicBezTo>
                    <a:cubicBezTo>
                      <a:pt x="49" y="159"/>
                      <a:pt x="52" y="162"/>
                      <a:pt x="56" y="162"/>
                    </a:cubicBezTo>
                    <a:cubicBezTo>
                      <a:pt x="60" y="162"/>
                      <a:pt x="64" y="159"/>
                      <a:pt x="64" y="154"/>
                    </a:cubicBezTo>
                    <a:cubicBezTo>
                      <a:pt x="64" y="96"/>
                      <a:pt x="64" y="96"/>
                      <a:pt x="64" y="96"/>
                    </a:cubicBezTo>
                    <a:cubicBezTo>
                      <a:pt x="83" y="96"/>
                      <a:pt x="83" y="96"/>
                      <a:pt x="83" y="96"/>
                    </a:cubicBezTo>
                    <a:cubicBezTo>
                      <a:pt x="63" y="23"/>
                      <a:pt x="63" y="23"/>
                      <a:pt x="63" y="23"/>
                    </a:cubicBezTo>
                    <a:cubicBezTo>
                      <a:pt x="64" y="23"/>
                      <a:pt x="64" y="23"/>
                      <a:pt x="64" y="23"/>
                    </a:cubicBezTo>
                    <a:cubicBezTo>
                      <a:pt x="65" y="23"/>
                      <a:pt x="65" y="23"/>
                      <a:pt x="65" y="23"/>
                    </a:cubicBezTo>
                    <a:cubicBezTo>
                      <a:pt x="79" y="64"/>
                      <a:pt x="79" y="64"/>
                      <a:pt x="79" y="64"/>
                    </a:cubicBezTo>
                    <a:cubicBezTo>
                      <a:pt x="80" y="67"/>
                      <a:pt x="84" y="69"/>
                      <a:pt x="87" y="68"/>
                    </a:cubicBezTo>
                    <a:cubicBezTo>
                      <a:pt x="91" y="67"/>
                      <a:pt x="92" y="63"/>
                      <a:pt x="91"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grpSp>
        <p:grpSp>
          <p:nvGrpSpPr>
            <p:cNvPr id="121" name="Group 302"/>
            <p:cNvGrpSpPr/>
            <p:nvPr/>
          </p:nvGrpSpPr>
          <p:grpSpPr>
            <a:xfrm>
              <a:off x="6357950" y="3000402"/>
              <a:ext cx="121110" cy="261192"/>
              <a:chOff x="6138760" y="4271257"/>
              <a:chExt cx="97227" cy="209688"/>
            </a:xfrm>
            <a:solidFill>
              <a:schemeClr val="bg1">
                <a:lumMod val="85000"/>
              </a:schemeClr>
            </a:solidFill>
          </p:grpSpPr>
          <p:sp>
            <p:nvSpPr>
              <p:cNvPr id="83" name="Oval 82"/>
              <p:cNvSpPr>
                <a:spLocks noChangeArrowheads="1"/>
              </p:cNvSpPr>
              <p:nvPr/>
            </p:nvSpPr>
            <p:spPr bwMode="auto">
              <a:xfrm>
                <a:off x="6171468" y="4271257"/>
                <a:ext cx="30916" cy="3181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sp>
            <p:nvSpPr>
              <p:cNvPr id="84" name="Freeform 7"/>
              <p:cNvSpPr/>
              <p:nvPr/>
            </p:nvSpPr>
            <p:spPr bwMode="auto">
              <a:xfrm>
                <a:off x="6138760" y="4309341"/>
                <a:ext cx="97227" cy="171604"/>
              </a:xfrm>
              <a:custGeom>
                <a:avLst/>
                <a:gdLst>
                  <a:gd name="T0" fmla="*/ 91 w 92"/>
                  <a:gd name="T1" fmla="*/ 60 h 162"/>
                  <a:gd name="T2" fmla="*/ 75 w 92"/>
                  <a:gd name="T3" fmla="*/ 10 h 162"/>
                  <a:gd name="T4" fmla="*/ 64 w 92"/>
                  <a:gd name="T5" fmla="*/ 0 h 162"/>
                  <a:gd name="T6" fmla="*/ 28 w 92"/>
                  <a:gd name="T7" fmla="*/ 0 h 162"/>
                  <a:gd name="T8" fmla="*/ 19 w 92"/>
                  <a:gd name="T9" fmla="*/ 5 h 162"/>
                  <a:gd name="T10" fmla="*/ 18 w 92"/>
                  <a:gd name="T11" fmla="*/ 7 h 162"/>
                  <a:gd name="T12" fmla="*/ 18 w 92"/>
                  <a:gd name="T13" fmla="*/ 7 h 162"/>
                  <a:gd name="T14" fmla="*/ 17 w 92"/>
                  <a:gd name="T15" fmla="*/ 8 h 162"/>
                  <a:gd name="T16" fmla="*/ 1 w 92"/>
                  <a:gd name="T17" fmla="*/ 60 h 162"/>
                  <a:gd name="T18" fmla="*/ 5 w 92"/>
                  <a:gd name="T19" fmla="*/ 68 h 162"/>
                  <a:gd name="T20" fmla="*/ 14 w 92"/>
                  <a:gd name="T21" fmla="*/ 64 h 162"/>
                  <a:gd name="T22" fmla="*/ 26 w 92"/>
                  <a:gd name="T23" fmla="*/ 23 h 162"/>
                  <a:gd name="T24" fmla="*/ 28 w 92"/>
                  <a:gd name="T25" fmla="*/ 23 h 162"/>
                  <a:gd name="T26" fmla="*/ 29 w 92"/>
                  <a:gd name="T27" fmla="*/ 23 h 162"/>
                  <a:gd name="T28" fmla="*/ 9 w 92"/>
                  <a:gd name="T29" fmla="*/ 96 h 162"/>
                  <a:gd name="T30" fmla="*/ 29 w 92"/>
                  <a:gd name="T31" fmla="*/ 96 h 162"/>
                  <a:gd name="T32" fmla="*/ 29 w 92"/>
                  <a:gd name="T33" fmla="*/ 154 h 162"/>
                  <a:gd name="T34" fmla="*/ 37 w 92"/>
                  <a:gd name="T35" fmla="*/ 162 h 162"/>
                  <a:gd name="T36" fmla="*/ 44 w 92"/>
                  <a:gd name="T37" fmla="*/ 154 h 162"/>
                  <a:gd name="T38" fmla="*/ 44 w 92"/>
                  <a:gd name="T39" fmla="*/ 96 h 162"/>
                  <a:gd name="T40" fmla="*/ 49 w 92"/>
                  <a:gd name="T41" fmla="*/ 96 h 162"/>
                  <a:gd name="T42" fmla="*/ 49 w 92"/>
                  <a:gd name="T43" fmla="*/ 154 h 162"/>
                  <a:gd name="T44" fmla="*/ 56 w 92"/>
                  <a:gd name="T45" fmla="*/ 162 h 162"/>
                  <a:gd name="T46" fmla="*/ 64 w 92"/>
                  <a:gd name="T47" fmla="*/ 154 h 162"/>
                  <a:gd name="T48" fmla="*/ 64 w 92"/>
                  <a:gd name="T49" fmla="*/ 96 h 162"/>
                  <a:gd name="T50" fmla="*/ 83 w 92"/>
                  <a:gd name="T51" fmla="*/ 96 h 162"/>
                  <a:gd name="T52" fmla="*/ 63 w 92"/>
                  <a:gd name="T53" fmla="*/ 23 h 162"/>
                  <a:gd name="T54" fmla="*/ 64 w 92"/>
                  <a:gd name="T55" fmla="*/ 23 h 162"/>
                  <a:gd name="T56" fmla="*/ 65 w 92"/>
                  <a:gd name="T57" fmla="*/ 23 h 162"/>
                  <a:gd name="T58" fmla="*/ 79 w 92"/>
                  <a:gd name="T59" fmla="*/ 64 h 162"/>
                  <a:gd name="T60" fmla="*/ 87 w 92"/>
                  <a:gd name="T61" fmla="*/ 68 h 162"/>
                  <a:gd name="T62" fmla="*/ 91 w 92"/>
                  <a:gd name="T63" fmla="*/ 6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2" h="162">
                    <a:moveTo>
                      <a:pt x="91" y="60"/>
                    </a:moveTo>
                    <a:cubicBezTo>
                      <a:pt x="75" y="10"/>
                      <a:pt x="75" y="10"/>
                      <a:pt x="75" y="10"/>
                    </a:cubicBezTo>
                    <a:cubicBezTo>
                      <a:pt x="74" y="4"/>
                      <a:pt x="70" y="0"/>
                      <a:pt x="64" y="0"/>
                    </a:cubicBezTo>
                    <a:cubicBezTo>
                      <a:pt x="28" y="0"/>
                      <a:pt x="28" y="0"/>
                      <a:pt x="28" y="0"/>
                    </a:cubicBezTo>
                    <a:cubicBezTo>
                      <a:pt x="24" y="0"/>
                      <a:pt x="21" y="2"/>
                      <a:pt x="19" y="5"/>
                    </a:cubicBezTo>
                    <a:cubicBezTo>
                      <a:pt x="18" y="5"/>
                      <a:pt x="18" y="6"/>
                      <a:pt x="18" y="7"/>
                    </a:cubicBezTo>
                    <a:cubicBezTo>
                      <a:pt x="18" y="7"/>
                      <a:pt x="18" y="7"/>
                      <a:pt x="18" y="7"/>
                    </a:cubicBezTo>
                    <a:cubicBezTo>
                      <a:pt x="18" y="7"/>
                      <a:pt x="17" y="8"/>
                      <a:pt x="17" y="8"/>
                    </a:cubicBezTo>
                    <a:cubicBezTo>
                      <a:pt x="1" y="60"/>
                      <a:pt x="1" y="60"/>
                      <a:pt x="1" y="60"/>
                    </a:cubicBezTo>
                    <a:cubicBezTo>
                      <a:pt x="0" y="63"/>
                      <a:pt x="2" y="67"/>
                      <a:pt x="5" y="68"/>
                    </a:cubicBezTo>
                    <a:cubicBezTo>
                      <a:pt x="9" y="69"/>
                      <a:pt x="13" y="67"/>
                      <a:pt x="14" y="64"/>
                    </a:cubicBezTo>
                    <a:cubicBezTo>
                      <a:pt x="26" y="23"/>
                      <a:pt x="26" y="23"/>
                      <a:pt x="26" y="23"/>
                    </a:cubicBezTo>
                    <a:cubicBezTo>
                      <a:pt x="27" y="23"/>
                      <a:pt x="27" y="23"/>
                      <a:pt x="28" y="23"/>
                    </a:cubicBezTo>
                    <a:cubicBezTo>
                      <a:pt x="29" y="23"/>
                      <a:pt x="29" y="23"/>
                      <a:pt x="29" y="23"/>
                    </a:cubicBezTo>
                    <a:cubicBezTo>
                      <a:pt x="9" y="96"/>
                      <a:pt x="9" y="96"/>
                      <a:pt x="9" y="96"/>
                    </a:cubicBezTo>
                    <a:cubicBezTo>
                      <a:pt x="29" y="96"/>
                      <a:pt x="29" y="96"/>
                      <a:pt x="29" y="96"/>
                    </a:cubicBezTo>
                    <a:cubicBezTo>
                      <a:pt x="29" y="154"/>
                      <a:pt x="29" y="154"/>
                      <a:pt x="29" y="154"/>
                    </a:cubicBezTo>
                    <a:cubicBezTo>
                      <a:pt x="29" y="159"/>
                      <a:pt x="33" y="162"/>
                      <a:pt x="37" y="162"/>
                    </a:cubicBezTo>
                    <a:cubicBezTo>
                      <a:pt x="41" y="162"/>
                      <a:pt x="44" y="159"/>
                      <a:pt x="44" y="154"/>
                    </a:cubicBezTo>
                    <a:cubicBezTo>
                      <a:pt x="44" y="96"/>
                      <a:pt x="44" y="96"/>
                      <a:pt x="44" y="96"/>
                    </a:cubicBezTo>
                    <a:cubicBezTo>
                      <a:pt x="49" y="96"/>
                      <a:pt x="49" y="96"/>
                      <a:pt x="49" y="96"/>
                    </a:cubicBezTo>
                    <a:cubicBezTo>
                      <a:pt x="49" y="154"/>
                      <a:pt x="49" y="154"/>
                      <a:pt x="49" y="154"/>
                    </a:cubicBezTo>
                    <a:cubicBezTo>
                      <a:pt x="49" y="159"/>
                      <a:pt x="52" y="162"/>
                      <a:pt x="56" y="162"/>
                    </a:cubicBezTo>
                    <a:cubicBezTo>
                      <a:pt x="60" y="162"/>
                      <a:pt x="64" y="159"/>
                      <a:pt x="64" y="154"/>
                    </a:cubicBezTo>
                    <a:cubicBezTo>
                      <a:pt x="64" y="96"/>
                      <a:pt x="64" y="96"/>
                      <a:pt x="64" y="96"/>
                    </a:cubicBezTo>
                    <a:cubicBezTo>
                      <a:pt x="83" y="96"/>
                      <a:pt x="83" y="96"/>
                      <a:pt x="83" y="96"/>
                    </a:cubicBezTo>
                    <a:cubicBezTo>
                      <a:pt x="63" y="23"/>
                      <a:pt x="63" y="23"/>
                      <a:pt x="63" y="23"/>
                    </a:cubicBezTo>
                    <a:cubicBezTo>
                      <a:pt x="64" y="23"/>
                      <a:pt x="64" y="23"/>
                      <a:pt x="64" y="23"/>
                    </a:cubicBezTo>
                    <a:cubicBezTo>
                      <a:pt x="65" y="23"/>
                      <a:pt x="65" y="23"/>
                      <a:pt x="65" y="23"/>
                    </a:cubicBezTo>
                    <a:cubicBezTo>
                      <a:pt x="79" y="64"/>
                      <a:pt x="79" y="64"/>
                      <a:pt x="79" y="64"/>
                    </a:cubicBezTo>
                    <a:cubicBezTo>
                      <a:pt x="80" y="67"/>
                      <a:pt x="84" y="69"/>
                      <a:pt x="87" y="68"/>
                    </a:cubicBezTo>
                    <a:cubicBezTo>
                      <a:pt x="91" y="67"/>
                      <a:pt x="92" y="63"/>
                      <a:pt x="91"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grpSp>
        <p:sp>
          <p:nvSpPr>
            <p:cNvPr id="150" name="Rectangle 149"/>
            <p:cNvSpPr/>
            <p:nvPr/>
          </p:nvSpPr>
          <p:spPr>
            <a:xfrm>
              <a:off x="5857884" y="3286130"/>
              <a:ext cx="487634" cy="276999"/>
            </a:xfrm>
            <a:prstGeom prst="rect">
              <a:avLst/>
            </a:prstGeom>
          </p:spPr>
          <p:txBody>
            <a:bodyPr wrap="none">
              <a:spAutoFit/>
            </a:bodyPr>
            <a:lstStyle/>
            <a:p>
              <a:pPr algn="ctr"/>
              <a:r>
                <a:rPr lang="en-US" sz="1200" dirty="0">
                  <a:solidFill>
                    <a:schemeClr val="bg1">
                      <a:lumMod val="65000"/>
                    </a:schemeClr>
                  </a:solidFill>
                  <a:latin typeface="Open Sans" pitchFamily="34" charset="0"/>
                  <a:ea typeface="Open Sans" pitchFamily="34" charset="0"/>
                  <a:cs typeface="Open Sans" pitchFamily="34" charset="0"/>
                </a:rPr>
                <a:t>90%</a:t>
              </a:r>
            </a:p>
          </p:txBody>
        </p:sp>
      </p:grpSp>
      <p:grpSp>
        <p:nvGrpSpPr>
          <p:cNvPr id="124" name="Group 163"/>
          <p:cNvGrpSpPr/>
          <p:nvPr/>
        </p:nvGrpSpPr>
        <p:grpSpPr>
          <a:xfrm>
            <a:off x="7072330" y="3000378"/>
            <a:ext cx="674048" cy="562751"/>
            <a:chOff x="7072330" y="3000378"/>
            <a:chExt cx="674048" cy="562751"/>
          </a:xfrm>
        </p:grpSpPr>
        <p:grpSp>
          <p:nvGrpSpPr>
            <p:cNvPr id="127" name="Group 299"/>
            <p:cNvGrpSpPr/>
            <p:nvPr/>
          </p:nvGrpSpPr>
          <p:grpSpPr>
            <a:xfrm>
              <a:off x="7072330" y="3000378"/>
              <a:ext cx="102544" cy="260820"/>
              <a:chOff x="6141009" y="3540977"/>
              <a:chExt cx="85046" cy="216315"/>
            </a:xfrm>
            <a:solidFill>
              <a:schemeClr val="accent4"/>
            </a:solidFill>
          </p:grpSpPr>
          <p:sp>
            <p:nvSpPr>
              <p:cNvPr id="26" name="Freeform 12"/>
              <p:cNvSpPr/>
              <p:nvPr/>
            </p:nvSpPr>
            <p:spPr bwMode="auto">
              <a:xfrm>
                <a:off x="6141009" y="3577954"/>
                <a:ext cx="85046" cy="179338"/>
              </a:xfrm>
              <a:custGeom>
                <a:avLst/>
                <a:gdLst>
                  <a:gd name="T0" fmla="*/ 59 w 78"/>
                  <a:gd name="T1" fmla="*/ 0 h 164"/>
                  <a:gd name="T2" fmla="*/ 20 w 78"/>
                  <a:gd name="T3" fmla="*/ 0 h 164"/>
                  <a:gd name="T4" fmla="*/ 0 w 78"/>
                  <a:gd name="T5" fmla="*/ 16 h 164"/>
                  <a:gd name="T6" fmla="*/ 0 w 78"/>
                  <a:gd name="T7" fmla="*/ 16 h 164"/>
                  <a:gd name="T8" fmla="*/ 0 w 78"/>
                  <a:gd name="T9" fmla="*/ 19 h 164"/>
                  <a:gd name="T10" fmla="*/ 0 w 78"/>
                  <a:gd name="T11" fmla="*/ 74 h 164"/>
                  <a:gd name="T12" fmla="*/ 7 w 78"/>
                  <a:gd name="T13" fmla="*/ 80 h 164"/>
                  <a:gd name="T14" fmla="*/ 13 w 78"/>
                  <a:gd name="T15" fmla="*/ 74 h 164"/>
                  <a:gd name="T16" fmla="*/ 13 w 78"/>
                  <a:gd name="T17" fmla="*/ 26 h 164"/>
                  <a:gd name="T18" fmla="*/ 19 w 78"/>
                  <a:gd name="T19" fmla="*/ 26 h 164"/>
                  <a:gd name="T20" fmla="*/ 19 w 78"/>
                  <a:gd name="T21" fmla="*/ 72 h 164"/>
                  <a:gd name="T22" fmla="*/ 19 w 78"/>
                  <a:gd name="T23" fmla="*/ 73 h 164"/>
                  <a:gd name="T24" fmla="*/ 19 w 78"/>
                  <a:gd name="T25" fmla="*/ 154 h 164"/>
                  <a:gd name="T26" fmla="*/ 28 w 78"/>
                  <a:gd name="T27" fmla="*/ 164 h 164"/>
                  <a:gd name="T28" fmla="*/ 37 w 78"/>
                  <a:gd name="T29" fmla="*/ 154 h 164"/>
                  <a:gd name="T30" fmla="*/ 37 w 78"/>
                  <a:gd name="T31" fmla="*/ 83 h 164"/>
                  <a:gd name="T32" fmla="*/ 41 w 78"/>
                  <a:gd name="T33" fmla="*/ 83 h 164"/>
                  <a:gd name="T34" fmla="*/ 41 w 78"/>
                  <a:gd name="T35" fmla="*/ 154 h 164"/>
                  <a:gd name="T36" fmla="*/ 50 w 78"/>
                  <a:gd name="T37" fmla="*/ 164 h 164"/>
                  <a:gd name="T38" fmla="*/ 59 w 78"/>
                  <a:gd name="T39" fmla="*/ 154 h 164"/>
                  <a:gd name="T40" fmla="*/ 59 w 78"/>
                  <a:gd name="T41" fmla="*/ 72 h 164"/>
                  <a:gd name="T42" fmla="*/ 59 w 78"/>
                  <a:gd name="T43" fmla="*/ 71 h 164"/>
                  <a:gd name="T44" fmla="*/ 59 w 78"/>
                  <a:gd name="T45" fmla="*/ 26 h 164"/>
                  <a:gd name="T46" fmla="*/ 64 w 78"/>
                  <a:gd name="T47" fmla="*/ 26 h 164"/>
                  <a:gd name="T48" fmla="*/ 64 w 78"/>
                  <a:gd name="T49" fmla="*/ 74 h 164"/>
                  <a:gd name="T50" fmla="*/ 71 w 78"/>
                  <a:gd name="T51" fmla="*/ 80 h 164"/>
                  <a:gd name="T52" fmla="*/ 78 w 78"/>
                  <a:gd name="T53" fmla="*/ 74 h 164"/>
                  <a:gd name="T54" fmla="*/ 78 w 78"/>
                  <a:gd name="T55" fmla="*/ 19 h 164"/>
                  <a:gd name="T56" fmla="*/ 78 w 78"/>
                  <a:gd name="T57" fmla="*/ 16 h 164"/>
                  <a:gd name="T58" fmla="*/ 78 w 78"/>
                  <a:gd name="T59" fmla="*/ 15 h 164"/>
                  <a:gd name="T60" fmla="*/ 59 w 78"/>
                  <a:gd name="T6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8" h="164">
                    <a:moveTo>
                      <a:pt x="59" y="0"/>
                    </a:moveTo>
                    <a:cubicBezTo>
                      <a:pt x="20" y="0"/>
                      <a:pt x="20" y="0"/>
                      <a:pt x="20" y="0"/>
                    </a:cubicBezTo>
                    <a:cubicBezTo>
                      <a:pt x="6" y="0"/>
                      <a:pt x="0" y="12"/>
                      <a:pt x="0" y="16"/>
                    </a:cubicBezTo>
                    <a:cubicBezTo>
                      <a:pt x="0" y="16"/>
                      <a:pt x="0" y="16"/>
                      <a:pt x="0" y="16"/>
                    </a:cubicBezTo>
                    <a:cubicBezTo>
                      <a:pt x="0" y="19"/>
                      <a:pt x="0" y="19"/>
                      <a:pt x="0" y="19"/>
                    </a:cubicBezTo>
                    <a:cubicBezTo>
                      <a:pt x="0" y="74"/>
                      <a:pt x="0" y="74"/>
                      <a:pt x="0" y="74"/>
                    </a:cubicBezTo>
                    <a:cubicBezTo>
                      <a:pt x="0" y="77"/>
                      <a:pt x="3" y="80"/>
                      <a:pt x="7" y="80"/>
                    </a:cubicBezTo>
                    <a:cubicBezTo>
                      <a:pt x="10" y="80"/>
                      <a:pt x="13" y="77"/>
                      <a:pt x="13" y="74"/>
                    </a:cubicBezTo>
                    <a:cubicBezTo>
                      <a:pt x="13" y="26"/>
                      <a:pt x="13" y="26"/>
                      <a:pt x="13" y="26"/>
                    </a:cubicBezTo>
                    <a:cubicBezTo>
                      <a:pt x="19" y="26"/>
                      <a:pt x="19" y="26"/>
                      <a:pt x="19" y="26"/>
                    </a:cubicBezTo>
                    <a:cubicBezTo>
                      <a:pt x="19" y="72"/>
                      <a:pt x="19" y="72"/>
                      <a:pt x="19" y="72"/>
                    </a:cubicBezTo>
                    <a:cubicBezTo>
                      <a:pt x="19" y="72"/>
                      <a:pt x="19" y="73"/>
                      <a:pt x="19" y="73"/>
                    </a:cubicBezTo>
                    <a:cubicBezTo>
                      <a:pt x="19" y="154"/>
                      <a:pt x="19" y="154"/>
                      <a:pt x="19" y="154"/>
                    </a:cubicBezTo>
                    <a:cubicBezTo>
                      <a:pt x="19" y="159"/>
                      <a:pt x="23" y="164"/>
                      <a:pt x="28" y="164"/>
                    </a:cubicBezTo>
                    <a:cubicBezTo>
                      <a:pt x="33" y="164"/>
                      <a:pt x="37" y="159"/>
                      <a:pt x="37" y="154"/>
                    </a:cubicBezTo>
                    <a:cubicBezTo>
                      <a:pt x="37" y="83"/>
                      <a:pt x="37" y="83"/>
                      <a:pt x="37" y="83"/>
                    </a:cubicBezTo>
                    <a:cubicBezTo>
                      <a:pt x="41" y="83"/>
                      <a:pt x="41" y="83"/>
                      <a:pt x="41" y="83"/>
                    </a:cubicBezTo>
                    <a:cubicBezTo>
                      <a:pt x="41" y="154"/>
                      <a:pt x="41" y="154"/>
                      <a:pt x="41" y="154"/>
                    </a:cubicBezTo>
                    <a:cubicBezTo>
                      <a:pt x="41" y="159"/>
                      <a:pt x="45" y="164"/>
                      <a:pt x="50" y="164"/>
                    </a:cubicBezTo>
                    <a:cubicBezTo>
                      <a:pt x="55" y="164"/>
                      <a:pt x="59" y="159"/>
                      <a:pt x="59" y="154"/>
                    </a:cubicBezTo>
                    <a:cubicBezTo>
                      <a:pt x="59" y="72"/>
                      <a:pt x="59" y="72"/>
                      <a:pt x="59" y="72"/>
                    </a:cubicBezTo>
                    <a:cubicBezTo>
                      <a:pt x="59" y="71"/>
                      <a:pt x="59" y="71"/>
                      <a:pt x="59" y="71"/>
                    </a:cubicBezTo>
                    <a:cubicBezTo>
                      <a:pt x="59" y="26"/>
                      <a:pt x="59" y="26"/>
                      <a:pt x="59" y="26"/>
                    </a:cubicBezTo>
                    <a:cubicBezTo>
                      <a:pt x="64" y="26"/>
                      <a:pt x="64" y="26"/>
                      <a:pt x="64" y="26"/>
                    </a:cubicBezTo>
                    <a:cubicBezTo>
                      <a:pt x="64" y="74"/>
                      <a:pt x="64" y="74"/>
                      <a:pt x="64" y="74"/>
                    </a:cubicBezTo>
                    <a:cubicBezTo>
                      <a:pt x="64" y="77"/>
                      <a:pt x="67" y="80"/>
                      <a:pt x="71" y="80"/>
                    </a:cubicBezTo>
                    <a:cubicBezTo>
                      <a:pt x="75" y="80"/>
                      <a:pt x="78" y="77"/>
                      <a:pt x="78" y="74"/>
                    </a:cubicBezTo>
                    <a:cubicBezTo>
                      <a:pt x="78" y="19"/>
                      <a:pt x="78" y="19"/>
                      <a:pt x="78" y="19"/>
                    </a:cubicBezTo>
                    <a:cubicBezTo>
                      <a:pt x="78" y="16"/>
                      <a:pt x="78" y="16"/>
                      <a:pt x="78" y="16"/>
                    </a:cubicBezTo>
                    <a:cubicBezTo>
                      <a:pt x="78" y="15"/>
                      <a:pt x="78" y="15"/>
                      <a:pt x="78" y="15"/>
                    </a:cubicBezTo>
                    <a:cubicBezTo>
                      <a:pt x="78" y="10"/>
                      <a:pt x="72" y="0"/>
                      <a:pt x="59" y="0"/>
                    </a:cubicBezTo>
                    <a:close/>
                  </a:path>
                </a:pathLst>
              </a:custGeom>
              <a:solidFill>
                <a:schemeClr val="accent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sp>
            <p:nvSpPr>
              <p:cNvPr id="27" name="Oval 13"/>
              <p:cNvSpPr>
                <a:spLocks noChangeArrowheads="1"/>
              </p:cNvSpPr>
              <p:nvPr/>
            </p:nvSpPr>
            <p:spPr bwMode="auto">
              <a:xfrm>
                <a:off x="6166893" y="3540977"/>
                <a:ext cx="33741" cy="33741"/>
              </a:xfrm>
              <a:prstGeom prst="ellipse">
                <a:avLst/>
              </a:prstGeom>
              <a:solidFill>
                <a:schemeClr val="accent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grpSp>
        <p:grpSp>
          <p:nvGrpSpPr>
            <p:cNvPr id="352" name="Group 299"/>
            <p:cNvGrpSpPr/>
            <p:nvPr/>
          </p:nvGrpSpPr>
          <p:grpSpPr>
            <a:xfrm>
              <a:off x="7215206" y="3000378"/>
              <a:ext cx="102544" cy="260820"/>
              <a:chOff x="6141009" y="3540977"/>
              <a:chExt cx="85046" cy="216315"/>
            </a:xfrm>
            <a:solidFill>
              <a:schemeClr val="accent4"/>
            </a:solidFill>
          </p:grpSpPr>
          <p:sp>
            <p:nvSpPr>
              <p:cNvPr id="32" name="Freeform 12"/>
              <p:cNvSpPr/>
              <p:nvPr/>
            </p:nvSpPr>
            <p:spPr bwMode="auto">
              <a:xfrm>
                <a:off x="6141009" y="3577954"/>
                <a:ext cx="85046" cy="179338"/>
              </a:xfrm>
              <a:custGeom>
                <a:avLst/>
                <a:gdLst>
                  <a:gd name="T0" fmla="*/ 59 w 78"/>
                  <a:gd name="T1" fmla="*/ 0 h 164"/>
                  <a:gd name="T2" fmla="*/ 20 w 78"/>
                  <a:gd name="T3" fmla="*/ 0 h 164"/>
                  <a:gd name="T4" fmla="*/ 0 w 78"/>
                  <a:gd name="T5" fmla="*/ 16 h 164"/>
                  <a:gd name="T6" fmla="*/ 0 w 78"/>
                  <a:gd name="T7" fmla="*/ 16 h 164"/>
                  <a:gd name="T8" fmla="*/ 0 w 78"/>
                  <a:gd name="T9" fmla="*/ 19 h 164"/>
                  <a:gd name="T10" fmla="*/ 0 w 78"/>
                  <a:gd name="T11" fmla="*/ 74 h 164"/>
                  <a:gd name="T12" fmla="*/ 7 w 78"/>
                  <a:gd name="T13" fmla="*/ 80 h 164"/>
                  <a:gd name="T14" fmla="*/ 13 w 78"/>
                  <a:gd name="T15" fmla="*/ 74 h 164"/>
                  <a:gd name="T16" fmla="*/ 13 w 78"/>
                  <a:gd name="T17" fmla="*/ 26 h 164"/>
                  <a:gd name="T18" fmla="*/ 19 w 78"/>
                  <a:gd name="T19" fmla="*/ 26 h 164"/>
                  <a:gd name="T20" fmla="*/ 19 w 78"/>
                  <a:gd name="T21" fmla="*/ 72 h 164"/>
                  <a:gd name="T22" fmla="*/ 19 w 78"/>
                  <a:gd name="T23" fmla="*/ 73 h 164"/>
                  <a:gd name="T24" fmla="*/ 19 w 78"/>
                  <a:gd name="T25" fmla="*/ 154 h 164"/>
                  <a:gd name="T26" fmla="*/ 28 w 78"/>
                  <a:gd name="T27" fmla="*/ 164 h 164"/>
                  <a:gd name="T28" fmla="*/ 37 w 78"/>
                  <a:gd name="T29" fmla="*/ 154 h 164"/>
                  <a:gd name="T30" fmla="*/ 37 w 78"/>
                  <a:gd name="T31" fmla="*/ 83 h 164"/>
                  <a:gd name="T32" fmla="*/ 41 w 78"/>
                  <a:gd name="T33" fmla="*/ 83 h 164"/>
                  <a:gd name="T34" fmla="*/ 41 w 78"/>
                  <a:gd name="T35" fmla="*/ 154 h 164"/>
                  <a:gd name="T36" fmla="*/ 50 w 78"/>
                  <a:gd name="T37" fmla="*/ 164 h 164"/>
                  <a:gd name="T38" fmla="*/ 59 w 78"/>
                  <a:gd name="T39" fmla="*/ 154 h 164"/>
                  <a:gd name="T40" fmla="*/ 59 w 78"/>
                  <a:gd name="T41" fmla="*/ 72 h 164"/>
                  <a:gd name="T42" fmla="*/ 59 w 78"/>
                  <a:gd name="T43" fmla="*/ 71 h 164"/>
                  <a:gd name="T44" fmla="*/ 59 w 78"/>
                  <a:gd name="T45" fmla="*/ 26 h 164"/>
                  <a:gd name="T46" fmla="*/ 64 w 78"/>
                  <a:gd name="T47" fmla="*/ 26 h 164"/>
                  <a:gd name="T48" fmla="*/ 64 w 78"/>
                  <a:gd name="T49" fmla="*/ 74 h 164"/>
                  <a:gd name="T50" fmla="*/ 71 w 78"/>
                  <a:gd name="T51" fmla="*/ 80 h 164"/>
                  <a:gd name="T52" fmla="*/ 78 w 78"/>
                  <a:gd name="T53" fmla="*/ 74 h 164"/>
                  <a:gd name="T54" fmla="*/ 78 w 78"/>
                  <a:gd name="T55" fmla="*/ 19 h 164"/>
                  <a:gd name="T56" fmla="*/ 78 w 78"/>
                  <a:gd name="T57" fmla="*/ 16 h 164"/>
                  <a:gd name="T58" fmla="*/ 78 w 78"/>
                  <a:gd name="T59" fmla="*/ 15 h 164"/>
                  <a:gd name="T60" fmla="*/ 59 w 78"/>
                  <a:gd name="T6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8" h="164">
                    <a:moveTo>
                      <a:pt x="59" y="0"/>
                    </a:moveTo>
                    <a:cubicBezTo>
                      <a:pt x="20" y="0"/>
                      <a:pt x="20" y="0"/>
                      <a:pt x="20" y="0"/>
                    </a:cubicBezTo>
                    <a:cubicBezTo>
                      <a:pt x="6" y="0"/>
                      <a:pt x="0" y="12"/>
                      <a:pt x="0" y="16"/>
                    </a:cubicBezTo>
                    <a:cubicBezTo>
                      <a:pt x="0" y="16"/>
                      <a:pt x="0" y="16"/>
                      <a:pt x="0" y="16"/>
                    </a:cubicBezTo>
                    <a:cubicBezTo>
                      <a:pt x="0" y="19"/>
                      <a:pt x="0" y="19"/>
                      <a:pt x="0" y="19"/>
                    </a:cubicBezTo>
                    <a:cubicBezTo>
                      <a:pt x="0" y="74"/>
                      <a:pt x="0" y="74"/>
                      <a:pt x="0" y="74"/>
                    </a:cubicBezTo>
                    <a:cubicBezTo>
                      <a:pt x="0" y="77"/>
                      <a:pt x="3" y="80"/>
                      <a:pt x="7" y="80"/>
                    </a:cubicBezTo>
                    <a:cubicBezTo>
                      <a:pt x="10" y="80"/>
                      <a:pt x="13" y="77"/>
                      <a:pt x="13" y="74"/>
                    </a:cubicBezTo>
                    <a:cubicBezTo>
                      <a:pt x="13" y="26"/>
                      <a:pt x="13" y="26"/>
                      <a:pt x="13" y="26"/>
                    </a:cubicBezTo>
                    <a:cubicBezTo>
                      <a:pt x="19" y="26"/>
                      <a:pt x="19" y="26"/>
                      <a:pt x="19" y="26"/>
                    </a:cubicBezTo>
                    <a:cubicBezTo>
                      <a:pt x="19" y="72"/>
                      <a:pt x="19" y="72"/>
                      <a:pt x="19" y="72"/>
                    </a:cubicBezTo>
                    <a:cubicBezTo>
                      <a:pt x="19" y="72"/>
                      <a:pt x="19" y="73"/>
                      <a:pt x="19" y="73"/>
                    </a:cubicBezTo>
                    <a:cubicBezTo>
                      <a:pt x="19" y="154"/>
                      <a:pt x="19" y="154"/>
                      <a:pt x="19" y="154"/>
                    </a:cubicBezTo>
                    <a:cubicBezTo>
                      <a:pt x="19" y="159"/>
                      <a:pt x="23" y="164"/>
                      <a:pt x="28" y="164"/>
                    </a:cubicBezTo>
                    <a:cubicBezTo>
                      <a:pt x="33" y="164"/>
                      <a:pt x="37" y="159"/>
                      <a:pt x="37" y="154"/>
                    </a:cubicBezTo>
                    <a:cubicBezTo>
                      <a:pt x="37" y="83"/>
                      <a:pt x="37" y="83"/>
                      <a:pt x="37" y="83"/>
                    </a:cubicBezTo>
                    <a:cubicBezTo>
                      <a:pt x="41" y="83"/>
                      <a:pt x="41" y="83"/>
                      <a:pt x="41" y="83"/>
                    </a:cubicBezTo>
                    <a:cubicBezTo>
                      <a:pt x="41" y="154"/>
                      <a:pt x="41" y="154"/>
                      <a:pt x="41" y="154"/>
                    </a:cubicBezTo>
                    <a:cubicBezTo>
                      <a:pt x="41" y="159"/>
                      <a:pt x="45" y="164"/>
                      <a:pt x="50" y="164"/>
                    </a:cubicBezTo>
                    <a:cubicBezTo>
                      <a:pt x="55" y="164"/>
                      <a:pt x="59" y="159"/>
                      <a:pt x="59" y="154"/>
                    </a:cubicBezTo>
                    <a:cubicBezTo>
                      <a:pt x="59" y="72"/>
                      <a:pt x="59" y="72"/>
                      <a:pt x="59" y="72"/>
                    </a:cubicBezTo>
                    <a:cubicBezTo>
                      <a:pt x="59" y="71"/>
                      <a:pt x="59" y="71"/>
                      <a:pt x="59" y="71"/>
                    </a:cubicBezTo>
                    <a:cubicBezTo>
                      <a:pt x="59" y="26"/>
                      <a:pt x="59" y="26"/>
                      <a:pt x="59" y="26"/>
                    </a:cubicBezTo>
                    <a:cubicBezTo>
                      <a:pt x="64" y="26"/>
                      <a:pt x="64" y="26"/>
                      <a:pt x="64" y="26"/>
                    </a:cubicBezTo>
                    <a:cubicBezTo>
                      <a:pt x="64" y="74"/>
                      <a:pt x="64" y="74"/>
                      <a:pt x="64" y="74"/>
                    </a:cubicBezTo>
                    <a:cubicBezTo>
                      <a:pt x="64" y="77"/>
                      <a:pt x="67" y="80"/>
                      <a:pt x="71" y="80"/>
                    </a:cubicBezTo>
                    <a:cubicBezTo>
                      <a:pt x="75" y="80"/>
                      <a:pt x="78" y="77"/>
                      <a:pt x="78" y="74"/>
                    </a:cubicBezTo>
                    <a:cubicBezTo>
                      <a:pt x="78" y="19"/>
                      <a:pt x="78" y="19"/>
                      <a:pt x="78" y="19"/>
                    </a:cubicBezTo>
                    <a:cubicBezTo>
                      <a:pt x="78" y="16"/>
                      <a:pt x="78" y="16"/>
                      <a:pt x="78" y="16"/>
                    </a:cubicBezTo>
                    <a:cubicBezTo>
                      <a:pt x="78" y="15"/>
                      <a:pt x="78" y="15"/>
                      <a:pt x="78" y="15"/>
                    </a:cubicBezTo>
                    <a:cubicBezTo>
                      <a:pt x="78" y="10"/>
                      <a:pt x="72" y="0"/>
                      <a:pt x="59" y="0"/>
                    </a:cubicBezTo>
                    <a:close/>
                  </a:path>
                </a:pathLst>
              </a:custGeom>
              <a:solidFill>
                <a:schemeClr val="accent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sp>
            <p:nvSpPr>
              <p:cNvPr id="33" name="Oval 13"/>
              <p:cNvSpPr>
                <a:spLocks noChangeArrowheads="1"/>
              </p:cNvSpPr>
              <p:nvPr/>
            </p:nvSpPr>
            <p:spPr bwMode="auto">
              <a:xfrm>
                <a:off x="6166893" y="3540977"/>
                <a:ext cx="33741" cy="33741"/>
              </a:xfrm>
              <a:prstGeom prst="ellipse">
                <a:avLst/>
              </a:prstGeom>
              <a:solidFill>
                <a:schemeClr val="accent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grpSp>
        <p:grpSp>
          <p:nvGrpSpPr>
            <p:cNvPr id="353" name="Group 299"/>
            <p:cNvGrpSpPr/>
            <p:nvPr/>
          </p:nvGrpSpPr>
          <p:grpSpPr>
            <a:xfrm>
              <a:off x="7358082" y="3000378"/>
              <a:ext cx="102544" cy="260820"/>
              <a:chOff x="6141009" y="3540977"/>
              <a:chExt cx="85046" cy="216315"/>
            </a:xfrm>
            <a:solidFill>
              <a:schemeClr val="accent4"/>
            </a:solidFill>
          </p:grpSpPr>
          <p:sp>
            <p:nvSpPr>
              <p:cNvPr id="35" name="Freeform 12"/>
              <p:cNvSpPr/>
              <p:nvPr/>
            </p:nvSpPr>
            <p:spPr bwMode="auto">
              <a:xfrm>
                <a:off x="6141009" y="3577954"/>
                <a:ext cx="85046" cy="179338"/>
              </a:xfrm>
              <a:custGeom>
                <a:avLst/>
                <a:gdLst>
                  <a:gd name="T0" fmla="*/ 59 w 78"/>
                  <a:gd name="T1" fmla="*/ 0 h 164"/>
                  <a:gd name="T2" fmla="*/ 20 w 78"/>
                  <a:gd name="T3" fmla="*/ 0 h 164"/>
                  <a:gd name="T4" fmla="*/ 0 w 78"/>
                  <a:gd name="T5" fmla="*/ 16 h 164"/>
                  <a:gd name="T6" fmla="*/ 0 w 78"/>
                  <a:gd name="T7" fmla="*/ 16 h 164"/>
                  <a:gd name="T8" fmla="*/ 0 w 78"/>
                  <a:gd name="T9" fmla="*/ 19 h 164"/>
                  <a:gd name="T10" fmla="*/ 0 w 78"/>
                  <a:gd name="T11" fmla="*/ 74 h 164"/>
                  <a:gd name="T12" fmla="*/ 7 w 78"/>
                  <a:gd name="T13" fmla="*/ 80 h 164"/>
                  <a:gd name="T14" fmla="*/ 13 w 78"/>
                  <a:gd name="T15" fmla="*/ 74 h 164"/>
                  <a:gd name="T16" fmla="*/ 13 w 78"/>
                  <a:gd name="T17" fmla="*/ 26 h 164"/>
                  <a:gd name="T18" fmla="*/ 19 w 78"/>
                  <a:gd name="T19" fmla="*/ 26 h 164"/>
                  <a:gd name="T20" fmla="*/ 19 w 78"/>
                  <a:gd name="T21" fmla="*/ 72 h 164"/>
                  <a:gd name="T22" fmla="*/ 19 w 78"/>
                  <a:gd name="T23" fmla="*/ 73 h 164"/>
                  <a:gd name="T24" fmla="*/ 19 w 78"/>
                  <a:gd name="T25" fmla="*/ 154 h 164"/>
                  <a:gd name="T26" fmla="*/ 28 w 78"/>
                  <a:gd name="T27" fmla="*/ 164 h 164"/>
                  <a:gd name="T28" fmla="*/ 37 w 78"/>
                  <a:gd name="T29" fmla="*/ 154 h 164"/>
                  <a:gd name="T30" fmla="*/ 37 w 78"/>
                  <a:gd name="T31" fmla="*/ 83 h 164"/>
                  <a:gd name="T32" fmla="*/ 41 w 78"/>
                  <a:gd name="T33" fmla="*/ 83 h 164"/>
                  <a:gd name="T34" fmla="*/ 41 w 78"/>
                  <a:gd name="T35" fmla="*/ 154 h 164"/>
                  <a:gd name="T36" fmla="*/ 50 w 78"/>
                  <a:gd name="T37" fmla="*/ 164 h 164"/>
                  <a:gd name="T38" fmla="*/ 59 w 78"/>
                  <a:gd name="T39" fmla="*/ 154 h 164"/>
                  <a:gd name="T40" fmla="*/ 59 w 78"/>
                  <a:gd name="T41" fmla="*/ 72 h 164"/>
                  <a:gd name="T42" fmla="*/ 59 w 78"/>
                  <a:gd name="T43" fmla="*/ 71 h 164"/>
                  <a:gd name="T44" fmla="*/ 59 w 78"/>
                  <a:gd name="T45" fmla="*/ 26 h 164"/>
                  <a:gd name="T46" fmla="*/ 64 w 78"/>
                  <a:gd name="T47" fmla="*/ 26 h 164"/>
                  <a:gd name="T48" fmla="*/ 64 w 78"/>
                  <a:gd name="T49" fmla="*/ 74 h 164"/>
                  <a:gd name="T50" fmla="*/ 71 w 78"/>
                  <a:gd name="T51" fmla="*/ 80 h 164"/>
                  <a:gd name="T52" fmla="*/ 78 w 78"/>
                  <a:gd name="T53" fmla="*/ 74 h 164"/>
                  <a:gd name="T54" fmla="*/ 78 w 78"/>
                  <a:gd name="T55" fmla="*/ 19 h 164"/>
                  <a:gd name="T56" fmla="*/ 78 w 78"/>
                  <a:gd name="T57" fmla="*/ 16 h 164"/>
                  <a:gd name="T58" fmla="*/ 78 w 78"/>
                  <a:gd name="T59" fmla="*/ 15 h 164"/>
                  <a:gd name="T60" fmla="*/ 59 w 78"/>
                  <a:gd name="T6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8" h="164">
                    <a:moveTo>
                      <a:pt x="59" y="0"/>
                    </a:moveTo>
                    <a:cubicBezTo>
                      <a:pt x="20" y="0"/>
                      <a:pt x="20" y="0"/>
                      <a:pt x="20" y="0"/>
                    </a:cubicBezTo>
                    <a:cubicBezTo>
                      <a:pt x="6" y="0"/>
                      <a:pt x="0" y="12"/>
                      <a:pt x="0" y="16"/>
                    </a:cubicBezTo>
                    <a:cubicBezTo>
                      <a:pt x="0" y="16"/>
                      <a:pt x="0" y="16"/>
                      <a:pt x="0" y="16"/>
                    </a:cubicBezTo>
                    <a:cubicBezTo>
                      <a:pt x="0" y="19"/>
                      <a:pt x="0" y="19"/>
                      <a:pt x="0" y="19"/>
                    </a:cubicBezTo>
                    <a:cubicBezTo>
                      <a:pt x="0" y="74"/>
                      <a:pt x="0" y="74"/>
                      <a:pt x="0" y="74"/>
                    </a:cubicBezTo>
                    <a:cubicBezTo>
                      <a:pt x="0" y="77"/>
                      <a:pt x="3" y="80"/>
                      <a:pt x="7" y="80"/>
                    </a:cubicBezTo>
                    <a:cubicBezTo>
                      <a:pt x="10" y="80"/>
                      <a:pt x="13" y="77"/>
                      <a:pt x="13" y="74"/>
                    </a:cubicBezTo>
                    <a:cubicBezTo>
                      <a:pt x="13" y="26"/>
                      <a:pt x="13" y="26"/>
                      <a:pt x="13" y="26"/>
                    </a:cubicBezTo>
                    <a:cubicBezTo>
                      <a:pt x="19" y="26"/>
                      <a:pt x="19" y="26"/>
                      <a:pt x="19" y="26"/>
                    </a:cubicBezTo>
                    <a:cubicBezTo>
                      <a:pt x="19" y="72"/>
                      <a:pt x="19" y="72"/>
                      <a:pt x="19" y="72"/>
                    </a:cubicBezTo>
                    <a:cubicBezTo>
                      <a:pt x="19" y="72"/>
                      <a:pt x="19" y="73"/>
                      <a:pt x="19" y="73"/>
                    </a:cubicBezTo>
                    <a:cubicBezTo>
                      <a:pt x="19" y="154"/>
                      <a:pt x="19" y="154"/>
                      <a:pt x="19" y="154"/>
                    </a:cubicBezTo>
                    <a:cubicBezTo>
                      <a:pt x="19" y="159"/>
                      <a:pt x="23" y="164"/>
                      <a:pt x="28" y="164"/>
                    </a:cubicBezTo>
                    <a:cubicBezTo>
                      <a:pt x="33" y="164"/>
                      <a:pt x="37" y="159"/>
                      <a:pt x="37" y="154"/>
                    </a:cubicBezTo>
                    <a:cubicBezTo>
                      <a:pt x="37" y="83"/>
                      <a:pt x="37" y="83"/>
                      <a:pt x="37" y="83"/>
                    </a:cubicBezTo>
                    <a:cubicBezTo>
                      <a:pt x="41" y="83"/>
                      <a:pt x="41" y="83"/>
                      <a:pt x="41" y="83"/>
                    </a:cubicBezTo>
                    <a:cubicBezTo>
                      <a:pt x="41" y="154"/>
                      <a:pt x="41" y="154"/>
                      <a:pt x="41" y="154"/>
                    </a:cubicBezTo>
                    <a:cubicBezTo>
                      <a:pt x="41" y="159"/>
                      <a:pt x="45" y="164"/>
                      <a:pt x="50" y="164"/>
                    </a:cubicBezTo>
                    <a:cubicBezTo>
                      <a:pt x="55" y="164"/>
                      <a:pt x="59" y="159"/>
                      <a:pt x="59" y="154"/>
                    </a:cubicBezTo>
                    <a:cubicBezTo>
                      <a:pt x="59" y="72"/>
                      <a:pt x="59" y="72"/>
                      <a:pt x="59" y="72"/>
                    </a:cubicBezTo>
                    <a:cubicBezTo>
                      <a:pt x="59" y="71"/>
                      <a:pt x="59" y="71"/>
                      <a:pt x="59" y="71"/>
                    </a:cubicBezTo>
                    <a:cubicBezTo>
                      <a:pt x="59" y="26"/>
                      <a:pt x="59" y="26"/>
                      <a:pt x="59" y="26"/>
                    </a:cubicBezTo>
                    <a:cubicBezTo>
                      <a:pt x="64" y="26"/>
                      <a:pt x="64" y="26"/>
                      <a:pt x="64" y="26"/>
                    </a:cubicBezTo>
                    <a:cubicBezTo>
                      <a:pt x="64" y="74"/>
                      <a:pt x="64" y="74"/>
                      <a:pt x="64" y="74"/>
                    </a:cubicBezTo>
                    <a:cubicBezTo>
                      <a:pt x="64" y="77"/>
                      <a:pt x="67" y="80"/>
                      <a:pt x="71" y="80"/>
                    </a:cubicBezTo>
                    <a:cubicBezTo>
                      <a:pt x="75" y="80"/>
                      <a:pt x="78" y="77"/>
                      <a:pt x="78" y="74"/>
                    </a:cubicBezTo>
                    <a:cubicBezTo>
                      <a:pt x="78" y="19"/>
                      <a:pt x="78" y="19"/>
                      <a:pt x="78" y="19"/>
                    </a:cubicBezTo>
                    <a:cubicBezTo>
                      <a:pt x="78" y="16"/>
                      <a:pt x="78" y="16"/>
                      <a:pt x="78" y="16"/>
                    </a:cubicBezTo>
                    <a:cubicBezTo>
                      <a:pt x="78" y="15"/>
                      <a:pt x="78" y="15"/>
                      <a:pt x="78" y="15"/>
                    </a:cubicBezTo>
                    <a:cubicBezTo>
                      <a:pt x="78" y="10"/>
                      <a:pt x="72" y="0"/>
                      <a:pt x="59" y="0"/>
                    </a:cubicBezTo>
                    <a:close/>
                  </a:path>
                </a:pathLst>
              </a:custGeom>
              <a:solidFill>
                <a:schemeClr val="accent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sp>
            <p:nvSpPr>
              <p:cNvPr id="36" name="Oval 13"/>
              <p:cNvSpPr>
                <a:spLocks noChangeArrowheads="1"/>
              </p:cNvSpPr>
              <p:nvPr/>
            </p:nvSpPr>
            <p:spPr bwMode="auto">
              <a:xfrm>
                <a:off x="6166893" y="3540977"/>
                <a:ext cx="33741" cy="33741"/>
              </a:xfrm>
              <a:prstGeom prst="ellipse">
                <a:avLst/>
              </a:prstGeom>
              <a:solidFill>
                <a:schemeClr val="accent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grpSp>
        <p:grpSp>
          <p:nvGrpSpPr>
            <p:cNvPr id="354" name="Group 299"/>
            <p:cNvGrpSpPr/>
            <p:nvPr/>
          </p:nvGrpSpPr>
          <p:grpSpPr>
            <a:xfrm>
              <a:off x="7500958" y="3000378"/>
              <a:ext cx="102544" cy="260820"/>
              <a:chOff x="6141009" y="3540977"/>
              <a:chExt cx="85046" cy="216315"/>
            </a:xfrm>
            <a:solidFill>
              <a:schemeClr val="bg1">
                <a:lumMod val="85000"/>
              </a:schemeClr>
            </a:solidFill>
          </p:grpSpPr>
          <p:sp>
            <p:nvSpPr>
              <p:cNvPr id="38" name="Freeform 12"/>
              <p:cNvSpPr/>
              <p:nvPr/>
            </p:nvSpPr>
            <p:spPr bwMode="auto">
              <a:xfrm>
                <a:off x="6141009" y="3577954"/>
                <a:ext cx="85046" cy="179338"/>
              </a:xfrm>
              <a:custGeom>
                <a:avLst/>
                <a:gdLst>
                  <a:gd name="T0" fmla="*/ 59 w 78"/>
                  <a:gd name="T1" fmla="*/ 0 h 164"/>
                  <a:gd name="T2" fmla="*/ 20 w 78"/>
                  <a:gd name="T3" fmla="*/ 0 h 164"/>
                  <a:gd name="T4" fmla="*/ 0 w 78"/>
                  <a:gd name="T5" fmla="*/ 16 h 164"/>
                  <a:gd name="T6" fmla="*/ 0 w 78"/>
                  <a:gd name="T7" fmla="*/ 16 h 164"/>
                  <a:gd name="T8" fmla="*/ 0 w 78"/>
                  <a:gd name="T9" fmla="*/ 19 h 164"/>
                  <a:gd name="T10" fmla="*/ 0 w 78"/>
                  <a:gd name="T11" fmla="*/ 74 h 164"/>
                  <a:gd name="T12" fmla="*/ 7 w 78"/>
                  <a:gd name="T13" fmla="*/ 80 h 164"/>
                  <a:gd name="T14" fmla="*/ 13 w 78"/>
                  <a:gd name="T15" fmla="*/ 74 h 164"/>
                  <a:gd name="T16" fmla="*/ 13 w 78"/>
                  <a:gd name="T17" fmla="*/ 26 h 164"/>
                  <a:gd name="T18" fmla="*/ 19 w 78"/>
                  <a:gd name="T19" fmla="*/ 26 h 164"/>
                  <a:gd name="T20" fmla="*/ 19 w 78"/>
                  <a:gd name="T21" fmla="*/ 72 h 164"/>
                  <a:gd name="T22" fmla="*/ 19 w 78"/>
                  <a:gd name="T23" fmla="*/ 73 h 164"/>
                  <a:gd name="T24" fmla="*/ 19 w 78"/>
                  <a:gd name="T25" fmla="*/ 154 h 164"/>
                  <a:gd name="T26" fmla="*/ 28 w 78"/>
                  <a:gd name="T27" fmla="*/ 164 h 164"/>
                  <a:gd name="T28" fmla="*/ 37 w 78"/>
                  <a:gd name="T29" fmla="*/ 154 h 164"/>
                  <a:gd name="T30" fmla="*/ 37 w 78"/>
                  <a:gd name="T31" fmla="*/ 83 h 164"/>
                  <a:gd name="T32" fmla="*/ 41 w 78"/>
                  <a:gd name="T33" fmla="*/ 83 h 164"/>
                  <a:gd name="T34" fmla="*/ 41 w 78"/>
                  <a:gd name="T35" fmla="*/ 154 h 164"/>
                  <a:gd name="T36" fmla="*/ 50 w 78"/>
                  <a:gd name="T37" fmla="*/ 164 h 164"/>
                  <a:gd name="T38" fmla="*/ 59 w 78"/>
                  <a:gd name="T39" fmla="*/ 154 h 164"/>
                  <a:gd name="T40" fmla="*/ 59 w 78"/>
                  <a:gd name="T41" fmla="*/ 72 h 164"/>
                  <a:gd name="T42" fmla="*/ 59 w 78"/>
                  <a:gd name="T43" fmla="*/ 71 h 164"/>
                  <a:gd name="T44" fmla="*/ 59 w 78"/>
                  <a:gd name="T45" fmla="*/ 26 h 164"/>
                  <a:gd name="T46" fmla="*/ 64 w 78"/>
                  <a:gd name="T47" fmla="*/ 26 h 164"/>
                  <a:gd name="T48" fmla="*/ 64 w 78"/>
                  <a:gd name="T49" fmla="*/ 74 h 164"/>
                  <a:gd name="T50" fmla="*/ 71 w 78"/>
                  <a:gd name="T51" fmla="*/ 80 h 164"/>
                  <a:gd name="T52" fmla="*/ 78 w 78"/>
                  <a:gd name="T53" fmla="*/ 74 h 164"/>
                  <a:gd name="T54" fmla="*/ 78 w 78"/>
                  <a:gd name="T55" fmla="*/ 19 h 164"/>
                  <a:gd name="T56" fmla="*/ 78 w 78"/>
                  <a:gd name="T57" fmla="*/ 16 h 164"/>
                  <a:gd name="T58" fmla="*/ 78 w 78"/>
                  <a:gd name="T59" fmla="*/ 15 h 164"/>
                  <a:gd name="T60" fmla="*/ 59 w 78"/>
                  <a:gd name="T6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8" h="164">
                    <a:moveTo>
                      <a:pt x="59" y="0"/>
                    </a:moveTo>
                    <a:cubicBezTo>
                      <a:pt x="20" y="0"/>
                      <a:pt x="20" y="0"/>
                      <a:pt x="20" y="0"/>
                    </a:cubicBezTo>
                    <a:cubicBezTo>
                      <a:pt x="6" y="0"/>
                      <a:pt x="0" y="12"/>
                      <a:pt x="0" y="16"/>
                    </a:cubicBezTo>
                    <a:cubicBezTo>
                      <a:pt x="0" y="16"/>
                      <a:pt x="0" y="16"/>
                      <a:pt x="0" y="16"/>
                    </a:cubicBezTo>
                    <a:cubicBezTo>
                      <a:pt x="0" y="19"/>
                      <a:pt x="0" y="19"/>
                      <a:pt x="0" y="19"/>
                    </a:cubicBezTo>
                    <a:cubicBezTo>
                      <a:pt x="0" y="74"/>
                      <a:pt x="0" y="74"/>
                      <a:pt x="0" y="74"/>
                    </a:cubicBezTo>
                    <a:cubicBezTo>
                      <a:pt x="0" y="77"/>
                      <a:pt x="3" y="80"/>
                      <a:pt x="7" y="80"/>
                    </a:cubicBezTo>
                    <a:cubicBezTo>
                      <a:pt x="10" y="80"/>
                      <a:pt x="13" y="77"/>
                      <a:pt x="13" y="74"/>
                    </a:cubicBezTo>
                    <a:cubicBezTo>
                      <a:pt x="13" y="26"/>
                      <a:pt x="13" y="26"/>
                      <a:pt x="13" y="26"/>
                    </a:cubicBezTo>
                    <a:cubicBezTo>
                      <a:pt x="19" y="26"/>
                      <a:pt x="19" y="26"/>
                      <a:pt x="19" y="26"/>
                    </a:cubicBezTo>
                    <a:cubicBezTo>
                      <a:pt x="19" y="72"/>
                      <a:pt x="19" y="72"/>
                      <a:pt x="19" y="72"/>
                    </a:cubicBezTo>
                    <a:cubicBezTo>
                      <a:pt x="19" y="72"/>
                      <a:pt x="19" y="73"/>
                      <a:pt x="19" y="73"/>
                    </a:cubicBezTo>
                    <a:cubicBezTo>
                      <a:pt x="19" y="154"/>
                      <a:pt x="19" y="154"/>
                      <a:pt x="19" y="154"/>
                    </a:cubicBezTo>
                    <a:cubicBezTo>
                      <a:pt x="19" y="159"/>
                      <a:pt x="23" y="164"/>
                      <a:pt x="28" y="164"/>
                    </a:cubicBezTo>
                    <a:cubicBezTo>
                      <a:pt x="33" y="164"/>
                      <a:pt x="37" y="159"/>
                      <a:pt x="37" y="154"/>
                    </a:cubicBezTo>
                    <a:cubicBezTo>
                      <a:pt x="37" y="83"/>
                      <a:pt x="37" y="83"/>
                      <a:pt x="37" y="83"/>
                    </a:cubicBezTo>
                    <a:cubicBezTo>
                      <a:pt x="41" y="83"/>
                      <a:pt x="41" y="83"/>
                      <a:pt x="41" y="83"/>
                    </a:cubicBezTo>
                    <a:cubicBezTo>
                      <a:pt x="41" y="154"/>
                      <a:pt x="41" y="154"/>
                      <a:pt x="41" y="154"/>
                    </a:cubicBezTo>
                    <a:cubicBezTo>
                      <a:pt x="41" y="159"/>
                      <a:pt x="45" y="164"/>
                      <a:pt x="50" y="164"/>
                    </a:cubicBezTo>
                    <a:cubicBezTo>
                      <a:pt x="55" y="164"/>
                      <a:pt x="59" y="159"/>
                      <a:pt x="59" y="154"/>
                    </a:cubicBezTo>
                    <a:cubicBezTo>
                      <a:pt x="59" y="72"/>
                      <a:pt x="59" y="72"/>
                      <a:pt x="59" y="72"/>
                    </a:cubicBezTo>
                    <a:cubicBezTo>
                      <a:pt x="59" y="71"/>
                      <a:pt x="59" y="71"/>
                      <a:pt x="59" y="71"/>
                    </a:cubicBezTo>
                    <a:cubicBezTo>
                      <a:pt x="59" y="26"/>
                      <a:pt x="59" y="26"/>
                      <a:pt x="59" y="26"/>
                    </a:cubicBezTo>
                    <a:cubicBezTo>
                      <a:pt x="64" y="26"/>
                      <a:pt x="64" y="26"/>
                      <a:pt x="64" y="26"/>
                    </a:cubicBezTo>
                    <a:cubicBezTo>
                      <a:pt x="64" y="74"/>
                      <a:pt x="64" y="74"/>
                      <a:pt x="64" y="74"/>
                    </a:cubicBezTo>
                    <a:cubicBezTo>
                      <a:pt x="64" y="77"/>
                      <a:pt x="67" y="80"/>
                      <a:pt x="71" y="80"/>
                    </a:cubicBezTo>
                    <a:cubicBezTo>
                      <a:pt x="75" y="80"/>
                      <a:pt x="78" y="77"/>
                      <a:pt x="78" y="74"/>
                    </a:cubicBezTo>
                    <a:cubicBezTo>
                      <a:pt x="78" y="19"/>
                      <a:pt x="78" y="19"/>
                      <a:pt x="78" y="19"/>
                    </a:cubicBezTo>
                    <a:cubicBezTo>
                      <a:pt x="78" y="16"/>
                      <a:pt x="78" y="16"/>
                      <a:pt x="78" y="16"/>
                    </a:cubicBezTo>
                    <a:cubicBezTo>
                      <a:pt x="78" y="15"/>
                      <a:pt x="78" y="15"/>
                      <a:pt x="78" y="15"/>
                    </a:cubicBezTo>
                    <a:cubicBezTo>
                      <a:pt x="78" y="10"/>
                      <a:pt x="72" y="0"/>
                      <a:pt x="5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sp>
            <p:nvSpPr>
              <p:cNvPr id="39" name="Oval 13"/>
              <p:cNvSpPr>
                <a:spLocks noChangeArrowheads="1"/>
              </p:cNvSpPr>
              <p:nvPr/>
            </p:nvSpPr>
            <p:spPr bwMode="auto">
              <a:xfrm>
                <a:off x="6166893" y="3540977"/>
                <a:ext cx="33741" cy="3374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grpSp>
        <p:grpSp>
          <p:nvGrpSpPr>
            <p:cNvPr id="355" name="Group 299"/>
            <p:cNvGrpSpPr/>
            <p:nvPr/>
          </p:nvGrpSpPr>
          <p:grpSpPr>
            <a:xfrm>
              <a:off x="7643834" y="3000378"/>
              <a:ext cx="102544" cy="260820"/>
              <a:chOff x="6141009" y="3540977"/>
              <a:chExt cx="85046" cy="216315"/>
            </a:xfrm>
            <a:solidFill>
              <a:schemeClr val="bg1">
                <a:lumMod val="85000"/>
              </a:schemeClr>
            </a:solidFill>
          </p:grpSpPr>
          <p:sp>
            <p:nvSpPr>
              <p:cNvPr id="41" name="Freeform 12"/>
              <p:cNvSpPr/>
              <p:nvPr/>
            </p:nvSpPr>
            <p:spPr bwMode="auto">
              <a:xfrm>
                <a:off x="6141009" y="3577954"/>
                <a:ext cx="85046" cy="179338"/>
              </a:xfrm>
              <a:custGeom>
                <a:avLst/>
                <a:gdLst>
                  <a:gd name="T0" fmla="*/ 59 w 78"/>
                  <a:gd name="T1" fmla="*/ 0 h 164"/>
                  <a:gd name="T2" fmla="*/ 20 w 78"/>
                  <a:gd name="T3" fmla="*/ 0 h 164"/>
                  <a:gd name="T4" fmla="*/ 0 w 78"/>
                  <a:gd name="T5" fmla="*/ 16 h 164"/>
                  <a:gd name="T6" fmla="*/ 0 w 78"/>
                  <a:gd name="T7" fmla="*/ 16 h 164"/>
                  <a:gd name="T8" fmla="*/ 0 w 78"/>
                  <a:gd name="T9" fmla="*/ 19 h 164"/>
                  <a:gd name="T10" fmla="*/ 0 w 78"/>
                  <a:gd name="T11" fmla="*/ 74 h 164"/>
                  <a:gd name="T12" fmla="*/ 7 w 78"/>
                  <a:gd name="T13" fmla="*/ 80 h 164"/>
                  <a:gd name="T14" fmla="*/ 13 w 78"/>
                  <a:gd name="T15" fmla="*/ 74 h 164"/>
                  <a:gd name="T16" fmla="*/ 13 w 78"/>
                  <a:gd name="T17" fmla="*/ 26 h 164"/>
                  <a:gd name="T18" fmla="*/ 19 w 78"/>
                  <a:gd name="T19" fmla="*/ 26 h 164"/>
                  <a:gd name="T20" fmla="*/ 19 w 78"/>
                  <a:gd name="T21" fmla="*/ 72 h 164"/>
                  <a:gd name="T22" fmla="*/ 19 w 78"/>
                  <a:gd name="T23" fmla="*/ 73 h 164"/>
                  <a:gd name="T24" fmla="*/ 19 w 78"/>
                  <a:gd name="T25" fmla="*/ 154 h 164"/>
                  <a:gd name="T26" fmla="*/ 28 w 78"/>
                  <a:gd name="T27" fmla="*/ 164 h 164"/>
                  <a:gd name="T28" fmla="*/ 37 w 78"/>
                  <a:gd name="T29" fmla="*/ 154 h 164"/>
                  <a:gd name="T30" fmla="*/ 37 w 78"/>
                  <a:gd name="T31" fmla="*/ 83 h 164"/>
                  <a:gd name="T32" fmla="*/ 41 w 78"/>
                  <a:gd name="T33" fmla="*/ 83 h 164"/>
                  <a:gd name="T34" fmla="*/ 41 w 78"/>
                  <a:gd name="T35" fmla="*/ 154 h 164"/>
                  <a:gd name="T36" fmla="*/ 50 w 78"/>
                  <a:gd name="T37" fmla="*/ 164 h 164"/>
                  <a:gd name="T38" fmla="*/ 59 w 78"/>
                  <a:gd name="T39" fmla="*/ 154 h 164"/>
                  <a:gd name="T40" fmla="*/ 59 w 78"/>
                  <a:gd name="T41" fmla="*/ 72 h 164"/>
                  <a:gd name="T42" fmla="*/ 59 w 78"/>
                  <a:gd name="T43" fmla="*/ 71 h 164"/>
                  <a:gd name="T44" fmla="*/ 59 w 78"/>
                  <a:gd name="T45" fmla="*/ 26 h 164"/>
                  <a:gd name="T46" fmla="*/ 64 w 78"/>
                  <a:gd name="T47" fmla="*/ 26 h 164"/>
                  <a:gd name="T48" fmla="*/ 64 w 78"/>
                  <a:gd name="T49" fmla="*/ 74 h 164"/>
                  <a:gd name="T50" fmla="*/ 71 w 78"/>
                  <a:gd name="T51" fmla="*/ 80 h 164"/>
                  <a:gd name="T52" fmla="*/ 78 w 78"/>
                  <a:gd name="T53" fmla="*/ 74 h 164"/>
                  <a:gd name="T54" fmla="*/ 78 w 78"/>
                  <a:gd name="T55" fmla="*/ 19 h 164"/>
                  <a:gd name="T56" fmla="*/ 78 w 78"/>
                  <a:gd name="T57" fmla="*/ 16 h 164"/>
                  <a:gd name="T58" fmla="*/ 78 w 78"/>
                  <a:gd name="T59" fmla="*/ 15 h 164"/>
                  <a:gd name="T60" fmla="*/ 59 w 78"/>
                  <a:gd name="T6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8" h="164">
                    <a:moveTo>
                      <a:pt x="59" y="0"/>
                    </a:moveTo>
                    <a:cubicBezTo>
                      <a:pt x="20" y="0"/>
                      <a:pt x="20" y="0"/>
                      <a:pt x="20" y="0"/>
                    </a:cubicBezTo>
                    <a:cubicBezTo>
                      <a:pt x="6" y="0"/>
                      <a:pt x="0" y="12"/>
                      <a:pt x="0" y="16"/>
                    </a:cubicBezTo>
                    <a:cubicBezTo>
                      <a:pt x="0" y="16"/>
                      <a:pt x="0" y="16"/>
                      <a:pt x="0" y="16"/>
                    </a:cubicBezTo>
                    <a:cubicBezTo>
                      <a:pt x="0" y="19"/>
                      <a:pt x="0" y="19"/>
                      <a:pt x="0" y="19"/>
                    </a:cubicBezTo>
                    <a:cubicBezTo>
                      <a:pt x="0" y="74"/>
                      <a:pt x="0" y="74"/>
                      <a:pt x="0" y="74"/>
                    </a:cubicBezTo>
                    <a:cubicBezTo>
                      <a:pt x="0" y="77"/>
                      <a:pt x="3" y="80"/>
                      <a:pt x="7" y="80"/>
                    </a:cubicBezTo>
                    <a:cubicBezTo>
                      <a:pt x="10" y="80"/>
                      <a:pt x="13" y="77"/>
                      <a:pt x="13" y="74"/>
                    </a:cubicBezTo>
                    <a:cubicBezTo>
                      <a:pt x="13" y="26"/>
                      <a:pt x="13" y="26"/>
                      <a:pt x="13" y="26"/>
                    </a:cubicBezTo>
                    <a:cubicBezTo>
                      <a:pt x="19" y="26"/>
                      <a:pt x="19" y="26"/>
                      <a:pt x="19" y="26"/>
                    </a:cubicBezTo>
                    <a:cubicBezTo>
                      <a:pt x="19" y="72"/>
                      <a:pt x="19" y="72"/>
                      <a:pt x="19" y="72"/>
                    </a:cubicBezTo>
                    <a:cubicBezTo>
                      <a:pt x="19" y="72"/>
                      <a:pt x="19" y="73"/>
                      <a:pt x="19" y="73"/>
                    </a:cubicBezTo>
                    <a:cubicBezTo>
                      <a:pt x="19" y="154"/>
                      <a:pt x="19" y="154"/>
                      <a:pt x="19" y="154"/>
                    </a:cubicBezTo>
                    <a:cubicBezTo>
                      <a:pt x="19" y="159"/>
                      <a:pt x="23" y="164"/>
                      <a:pt x="28" y="164"/>
                    </a:cubicBezTo>
                    <a:cubicBezTo>
                      <a:pt x="33" y="164"/>
                      <a:pt x="37" y="159"/>
                      <a:pt x="37" y="154"/>
                    </a:cubicBezTo>
                    <a:cubicBezTo>
                      <a:pt x="37" y="83"/>
                      <a:pt x="37" y="83"/>
                      <a:pt x="37" y="83"/>
                    </a:cubicBezTo>
                    <a:cubicBezTo>
                      <a:pt x="41" y="83"/>
                      <a:pt x="41" y="83"/>
                      <a:pt x="41" y="83"/>
                    </a:cubicBezTo>
                    <a:cubicBezTo>
                      <a:pt x="41" y="154"/>
                      <a:pt x="41" y="154"/>
                      <a:pt x="41" y="154"/>
                    </a:cubicBezTo>
                    <a:cubicBezTo>
                      <a:pt x="41" y="159"/>
                      <a:pt x="45" y="164"/>
                      <a:pt x="50" y="164"/>
                    </a:cubicBezTo>
                    <a:cubicBezTo>
                      <a:pt x="55" y="164"/>
                      <a:pt x="59" y="159"/>
                      <a:pt x="59" y="154"/>
                    </a:cubicBezTo>
                    <a:cubicBezTo>
                      <a:pt x="59" y="72"/>
                      <a:pt x="59" y="72"/>
                      <a:pt x="59" y="72"/>
                    </a:cubicBezTo>
                    <a:cubicBezTo>
                      <a:pt x="59" y="71"/>
                      <a:pt x="59" y="71"/>
                      <a:pt x="59" y="71"/>
                    </a:cubicBezTo>
                    <a:cubicBezTo>
                      <a:pt x="59" y="26"/>
                      <a:pt x="59" y="26"/>
                      <a:pt x="59" y="26"/>
                    </a:cubicBezTo>
                    <a:cubicBezTo>
                      <a:pt x="64" y="26"/>
                      <a:pt x="64" y="26"/>
                      <a:pt x="64" y="26"/>
                    </a:cubicBezTo>
                    <a:cubicBezTo>
                      <a:pt x="64" y="74"/>
                      <a:pt x="64" y="74"/>
                      <a:pt x="64" y="74"/>
                    </a:cubicBezTo>
                    <a:cubicBezTo>
                      <a:pt x="64" y="77"/>
                      <a:pt x="67" y="80"/>
                      <a:pt x="71" y="80"/>
                    </a:cubicBezTo>
                    <a:cubicBezTo>
                      <a:pt x="75" y="80"/>
                      <a:pt x="78" y="77"/>
                      <a:pt x="78" y="74"/>
                    </a:cubicBezTo>
                    <a:cubicBezTo>
                      <a:pt x="78" y="19"/>
                      <a:pt x="78" y="19"/>
                      <a:pt x="78" y="19"/>
                    </a:cubicBezTo>
                    <a:cubicBezTo>
                      <a:pt x="78" y="16"/>
                      <a:pt x="78" y="16"/>
                      <a:pt x="78" y="16"/>
                    </a:cubicBezTo>
                    <a:cubicBezTo>
                      <a:pt x="78" y="15"/>
                      <a:pt x="78" y="15"/>
                      <a:pt x="78" y="15"/>
                    </a:cubicBezTo>
                    <a:cubicBezTo>
                      <a:pt x="78" y="10"/>
                      <a:pt x="72" y="0"/>
                      <a:pt x="5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sp>
            <p:nvSpPr>
              <p:cNvPr id="42" name="Oval 13"/>
              <p:cNvSpPr>
                <a:spLocks noChangeArrowheads="1"/>
              </p:cNvSpPr>
              <p:nvPr/>
            </p:nvSpPr>
            <p:spPr bwMode="auto">
              <a:xfrm>
                <a:off x="6166893" y="3540977"/>
                <a:ext cx="33741" cy="3374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grpSp>
        <p:sp>
          <p:nvSpPr>
            <p:cNvPr id="151" name="Rectangle 150"/>
            <p:cNvSpPr/>
            <p:nvPr/>
          </p:nvSpPr>
          <p:spPr>
            <a:xfrm>
              <a:off x="7143768" y="3286130"/>
              <a:ext cx="487634" cy="276999"/>
            </a:xfrm>
            <a:prstGeom prst="rect">
              <a:avLst/>
            </a:prstGeom>
          </p:spPr>
          <p:txBody>
            <a:bodyPr wrap="none">
              <a:spAutoFit/>
            </a:bodyPr>
            <a:lstStyle/>
            <a:p>
              <a:pPr algn="ctr"/>
              <a:r>
                <a:rPr lang="en-US" sz="1200" dirty="0">
                  <a:solidFill>
                    <a:schemeClr val="bg1">
                      <a:lumMod val="65000"/>
                    </a:schemeClr>
                  </a:solidFill>
                  <a:latin typeface="Open Sans" pitchFamily="34" charset="0"/>
                  <a:ea typeface="Open Sans" pitchFamily="34" charset="0"/>
                  <a:cs typeface="Open Sans" pitchFamily="34" charset="0"/>
                </a:rPr>
                <a:t>90%</a:t>
              </a:r>
            </a:p>
          </p:txBody>
        </p:sp>
      </p:grpSp>
      <p:grpSp>
        <p:nvGrpSpPr>
          <p:cNvPr id="356" name="Group 164"/>
          <p:cNvGrpSpPr/>
          <p:nvPr/>
        </p:nvGrpSpPr>
        <p:grpSpPr>
          <a:xfrm>
            <a:off x="8001024" y="3000402"/>
            <a:ext cx="692614" cy="562727"/>
            <a:chOff x="8001024" y="3000402"/>
            <a:chExt cx="692614" cy="562727"/>
          </a:xfrm>
        </p:grpSpPr>
        <p:grpSp>
          <p:nvGrpSpPr>
            <p:cNvPr id="357" name="Group 302"/>
            <p:cNvGrpSpPr/>
            <p:nvPr/>
          </p:nvGrpSpPr>
          <p:grpSpPr>
            <a:xfrm>
              <a:off x="8001024" y="3000402"/>
              <a:ext cx="121110" cy="261192"/>
              <a:chOff x="6138760" y="4271257"/>
              <a:chExt cx="97227" cy="209688"/>
            </a:xfrm>
            <a:solidFill>
              <a:schemeClr val="accent4"/>
            </a:solidFill>
          </p:grpSpPr>
          <p:sp>
            <p:nvSpPr>
              <p:cNvPr id="29" name="Oval 28"/>
              <p:cNvSpPr>
                <a:spLocks noChangeArrowheads="1"/>
              </p:cNvSpPr>
              <p:nvPr/>
            </p:nvSpPr>
            <p:spPr bwMode="auto">
              <a:xfrm>
                <a:off x="6171468" y="4271257"/>
                <a:ext cx="30916" cy="31812"/>
              </a:xfrm>
              <a:prstGeom prst="ellipse">
                <a:avLst/>
              </a:prstGeom>
              <a:solidFill>
                <a:schemeClr val="accent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sp>
            <p:nvSpPr>
              <p:cNvPr id="30" name="Freeform 7"/>
              <p:cNvSpPr/>
              <p:nvPr/>
            </p:nvSpPr>
            <p:spPr bwMode="auto">
              <a:xfrm>
                <a:off x="6138760" y="4309341"/>
                <a:ext cx="97227" cy="171604"/>
              </a:xfrm>
              <a:custGeom>
                <a:avLst/>
                <a:gdLst>
                  <a:gd name="T0" fmla="*/ 91 w 92"/>
                  <a:gd name="T1" fmla="*/ 60 h 162"/>
                  <a:gd name="T2" fmla="*/ 75 w 92"/>
                  <a:gd name="T3" fmla="*/ 10 h 162"/>
                  <a:gd name="T4" fmla="*/ 64 w 92"/>
                  <a:gd name="T5" fmla="*/ 0 h 162"/>
                  <a:gd name="T6" fmla="*/ 28 w 92"/>
                  <a:gd name="T7" fmla="*/ 0 h 162"/>
                  <a:gd name="T8" fmla="*/ 19 w 92"/>
                  <a:gd name="T9" fmla="*/ 5 h 162"/>
                  <a:gd name="T10" fmla="*/ 18 w 92"/>
                  <a:gd name="T11" fmla="*/ 7 h 162"/>
                  <a:gd name="T12" fmla="*/ 18 w 92"/>
                  <a:gd name="T13" fmla="*/ 7 h 162"/>
                  <a:gd name="T14" fmla="*/ 17 w 92"/>
                  <a:gd name="T15" fmla="*/ 8 h 162"/>
                  <a:gd name="T16" fmla="*/ 1 w 92"/>
                  <a:gd name="T17" fmla="*/ 60 h 162"/>
                  <a:gd name="T18" fmla="*/ 5 w 92"/>
                  <a:gd name="T19" fmla="*/ 68 h 162"/>
                  <a:gd name="T20" fmla="*/ 14 w 92"/>
                  <a:gd name="T21" fmla="*/ 64 h 162"/>
                  <a:gd name="T22" fmla="*/ 26 w 92"/>
                  <a:gd name="T23" fmla="*/ 23 h 162"/>
                  <a:gd name="T24" fmla="*/ 28 w 92"/>
                  <a:gd name="T25" fmla="*/ 23 h 162"/>
                  <a:gd name="T26" fmla="*/ 29 w 92"/>
                  <a:gd name="T27" fmla="*/ 23 h 162"/>
                  <a:gd name="T28" fmla="*/ 9 w 92"/>
                  <a:gd name="T29" fmla="*/ 96 h 162"/>
                  <a:gd name="T30" fmla="*/ 29 w 92"/>
                  <a:gd name="T31" fmla="*/ 96 h 162"/>
                  <a:gd name="T32" fmla="*/ 29 w 92"/>
                  <a:gd name="T33" fmla="*/ 154 h 162"/>
                  <a:gd name="T34" fmla="*/ 37 w 92"/>
                  <a:gd name="T35" fmla="*/ 162 h 162"/>
                  <a:gd name="T36" fmla="*/ 44 w 92"/>
                  <a:gd name="T37" fmla="*/ 154 h 162"/>
                  <a:gd name="T38" fmla="*/ 44 w 92"/>
                  <a:gd name="T39" fmla="*/ 96 h 162"/>
                  <a:gd name="T40" fmla="*/ 49 w 92"/>
                  <a:gd name="T41" fmla="*/ 96 h 162"/>
                  <a:gd name="T42" fmla="*/ 49 w 92"/>
                  <a:gd name="T43" fmla="*/ 154 h 162"/>
                  <a:gd name="T44" fmla="*/ 56 w 92"/>
                  <a:gd name="T45" fmla="*/ 162 h 162"/>
                  <a:gd name="T46" fmla="*/ 64 w 92"/>
                  <a:gd name="T47" fmla="*/ 154 h 162"/>
                  <a:gd name="T48" fmla="*/ 64 w 92"/>
                  <a:gd name="T49" fmla="*/ 96 h 162"/>
                  <a:gd name="T50" fmla="*/ 83 w 92"/>
                  <a:gd name="T51" fmla="*/ 96 h 162"/>
                  <a:gd name="T52" fmla="*/ 63 w 92"/>
                  <a:gd name="T53" fmla="*/ 23 h 162"/>
                  <a:gd name="T54" fmla="*/ 64 w 92"/>
                  <a:gd name="T55" fmla="*/ 23 h 162"/>
                  <a:gd name="T56" fmla="*/ 65 w 92"/>
                  <a:gd name="T57" fmla="*/ 23 h 162"/>
                  <a:gd name="T58" fmla="*/ 79 w 92"/>
                  <a:gd name="T59" fmla="*/ 64 h 162"/>
                  <a:gd name="T60" fmla="*/ 87 w 92"/>
                  <a:gd name="T61" fmla="*/ 68 h 162"/>
                  <a:gd name="T62" fmla="*/ 91 w 92"/>
                  <a:gd name="T63" fmla="*/ 6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2" h="162">
                    <a:moveTo>
                      <a:pt x="91" y="60"/>
                    </a:moveTo>
                    <a:cubicBezTo>
                      <a:pt x="75" y="10"/>
                      <a:pt x="75" y="10"/>
                      <a:pt x="75" y="10"/>
                    </a:cubicBezTo>
                    <a:cubicBezTo>
                      <a:pt x="74" y="4"/>
                      <a:pt x="70" y="0"/>
                      <a:pt x="64" y="0"/>
                    </a:cubicBezTo>
                    <a:cubicBezTo>
                      <a:pt x="28" y="0"/>
                      <a:pt x="28" y="0"/>
                      <a:pt x="28" y="0"/>
                    </a:cubicBezTo>
                    <a:cubicBezTo>
                      <a:pt x="24" y="0"/>
                      <a:pt x="21" y="2"/>
                      <a:pt x="19" y="5"/>
                    </a:cubicBezTo>
                    <a:cubicBezTo>
                      <a:pt x="18" y="5"/>
                      <a:pt x="18" y="6"/>
                      <a:pt x="18" y="7"/>
                    </a:cubicBezTo>
                    <a:cubicBezTo>
                      <a:pt x="18" y="7"/>
                      <a:pt x="18" y="7"/>
                      <a:pt x="18" y="7"/>
                    </a:cubicBezTo>
                    <a:cubicBezTo>
                      <a:pt x="18" y="7"/>
                      <a:pt x="17" y="8"/>
                      <a:pt x="17" y="8"/>
                    </a:cubicBezTo>
                    <a:cubicBezTo>
                      <a:pt x="1" y="60"/>
                      <a:pt x="1" y="60"/>
                      <a:pt x="1" y="60"/>
                    </a:cubicBezTo>
                    <a:cubicBezTo>
                      <a:pt x="0" y="63"/>
                      <a:pt x="2" y="67"/>
                      <a:pt x="5" y="68"/>
                    </a:cubicBezTo>
                    <a:cubicBezTo>
                      <a:pt x="9" y="69"/>
                      <a:pt x="13" y="67"/>
                      <a:pt x="14" y="64"/>
                    </a:cubicBezTo>
                    <a:cubicBezTo>
                      <a:pt x="26" y="23"/>
                      <a:pt x="26" y="23"/>
                      <a:pt x="26" y="23"/>
                    </a:cubicBezTo>
                    <a:cubicBezTo>
                      <a:pt x="27" y="23"/>
                      <a:pt x="27" y="23"/>
                      <a:pt x="28" y="23"/>
                    </a:cubicBezTo>
                    <a:cubicBezTo>
                      <a:pt x="29" y="23"/>
                      <a:pt x="29" y="23"/>
                      <a:pt x="29" y="23"/>
                    </a:cubicBezTo>
                    <a:cubicBezTo>
                      <a:pt x="9" y="96"/>
                      <a:pt x="9" y="96"/>
                      <a:pt x="9" y="96"/>
                    </a:cubicBezTo>
                    <a:cubicBezTo>
                      <a:pt x="29" y="96"/>
                      <a:pt x="29" y="96"/>
                      <a:pt x="29" y="96"/>
                    </a:cubicBezTo>
                    <a:cubicBezTo>
                      <a:pt x="29" y="154"/>
                      <a:pt x="29" y="154"/>
                      <a:pt x="29" y="154"/>
                    </a:cubicBezTo>
                    <a:cubicBezTo>
                      <a:pt x="29" y="159"/>
                      <a:pt x="33" y="162"/>
                      <a:pt x="37" y="162"/>
                    </a:cubicBezTo>
                    <a:cubicBezTo>
                      <a:pt x="41" y="162"/>
                      <a:pt x="44" y="159"/>
                      <a:pt x="44" y="154"/>
                    </a:cubicBezTo>
                    <a:cubicBezTo>
                      <a:pt x="44" y="96"/>
                      <a:pt x="44" y="96"/>
                      <a:pt x="44" y="96"/>
                    </a:cubicBezTo>
                    <a:cubicBezTo>
                      <a:pt x="49" y="96"/>
                      <a:pt x="49" y="96"/>
                      <a:pt x="49" y="96"/>
                    </a:cubicBezTo>
                    <a:cubicBezTo>
                      <a:pt x="49" y="154"/>
                      <a:pt x="49" y="154"/>
                      <a:pt x="49" y="154"/>
                    </a:cubicBezTo>
                    <a:cubicBezTo>
                      <a:pt x="49" y="159"/>
                      <a:pt x="52" y="162"/>
                      <a:pt x="56" y="162"/>
                    </a:cubicBezTo>
                    <a:cubicBezTo>
                      <a:pt x="60" y="162"/>
                      <a:pt x="64" y="159"/>
                      <a:pt x="64" y="154"/>
                    </a:cubicBezTo>
                    <a:cubicBezTo>
                      <a:pt x="64" y="96"/>
                      <a:pt x="64" y="96"/>
                      <a:pt x="64" y="96"/>
                    </a:cubicBezTo>
                    <a:cubicBezTo>
                      <a:pt x="83" y="96"/>
                      <a:pt x="83" y="96"/>
                      <a:pt x="83" y="96"/>
                    </a:cubicBezTo>
                    <a:cubicBezTo>
                      <a:pt x="63" y="23"/>
                      <a:pt x="63" y="23"/>
                      <a:pt x="63" y="23"/>
                    </a:cubicBezTo>
                    <a:cubicBezTo>
                      <a:pt x="64" y="23"/>
                      <a:pt x="64" y="23"/>
                      <a:pt x="64" y="23"/>
                    </a:cubicBezTo>
                    <a:cubicBezTo>
                      <a:pt x="65" y="23"/>
                      <a:pt x="65" y="23"/>
                      <a:pt x="65" y="23"/>
                    </a:cubicBezTo>
                    <a:cubicBezTo>
                      <a:pt x="79" y="64"/>
                      <a:pt x="79" y="64"/>
                      <a:pt x="79" y="64"/>
                    </a:cubicBezTo>
                    <a:cubicBezTo>
                      <a:pt x="80" y="67"/>
                      <a:pt x="84" y="69"/>
                      <a:pt x="87" y="68"/>
                    </a:cubicBezTo>
                    <a:cubicBezTo>
                      <a:pt x="91" y="67"/>
                      <a:pt x="92" y="63"/>
                      <a:pt x="91" y="60"/>
                    </a:cubicBezTo>
                    <a:close/>
                  </a:path>
                </a:pathLst>
              </a:custGeom>
              <a:solidFill>
                <a:schemeClr val="accent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grpSp>
        <p:grpSp>
          <p:nvGrpSpPr>
            <p:cNvPr id="358" name="Group 302"/>
            <p:cNvGrpSpPr/>
            <p:nvPr/>
          </p:nvGrpSpPr>
          <p:grpSpPr>
            <a:xfrm>
              <a:off x="8143900" y="3000402"/>
              <a:ext cx="121110" cy="261192"/>
              <a:chOff x="6138760" y="4271257"/>
              <a:chExt cx="97227" cy="209688"/>
            </a:xfrm>
            <a:solidFill>
              <a:schemeClr val="accent4"/>
            </a:solidFill>
          </p:grpSpPr>
          <p:sp>
            <p:nvSpPr>
              <p:cNvPr id="44" name="Oval 43"/>
              <p:cNvSpPr>
                <a:spLocks noChangeArrowheads="1"/>
              </p:cNvSpPr>
              <p:nvPr/>
            </p:nvSpPr>
            <p:spPr bwMode="auto">
              <a:xfrm>
                <a:off x="6171468" y="4271257"/>
                <a:ext cx="30916" cy="31812"/>
              </a:xfrm>
              <a:prstGeom prst="ellipse">
                <a:avLst/>
              </a:prstGeom>
              <a:solidFill>
                <a:schemeClr val="accent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sp>
            <p:nvSpPr>
              <p:cNvPr id="45" name="Freeform 7"/>
              <p:cNvSpPr/>
              <p:nvPr/>
            </p:nvSpPr>
            <p:spPr bwMode="auto">
              <a:xfrm>
                <a:off x="6138760" y="4309341"/>
                <a:ext cx="97227" cy="171604"/>
              </a:xfrm>
              <a:custGeom>
                <a:avLst/>
                <a:gdLst>
                  <a:gd name="T0" fmla="*/ 91 w 92"/>
                  <a:gd name="T1" fmla="*/ 60 h 162"/>
                  <a:gd name="T2" fmla="*/ 75 w 92"/>
                  <a:gd name="T3" fmla="*/ 10 h 162"/>
                  <a:gd name="T4" fmla="*/ 64 w 92"/>
                  <a:gd name="T5" fmla="*/ 0 h 162"/>
                  <a:gd name="T6" fmla="*/ 28 w 92"/>
                  <a:gd name="T7" fmla="*/ 0 h 162"/>
                  <a:gd name="T8" fmla="*/ 19 w 92"/>
                  <a:gd name="T9" fmla="*/ 5 h 162"/>
                  <a:gd name="T10" fmla="*/ 18 w 92"/>
                  <a:gd name="T11" fmla="*/ 7 h 162"/>
                  <a:gd name="T12" fmla="*/ 18 w 92"/>
                  <a:gd name="T13" fmla="*/ 7 h 162"/>
                  <a:gd name="T14" fmla="*/ 17 w 92"/>
                  <a:gd name="T15" fmla="*/ 8 h 162"/>
                  <a:gd name="T16" fmla="*/ 1 w 92"/>
                  <a:gd name="T17" fmla="*/ 60 h 162"/>
                  <a:gd name="T18" fmla="*/ 5 w 92"/>
                  <a:gd name="T19" fmla="*/ 68 h 162"/>
                  <a:gd name="T20" fmla="*/ 14 w 92"/>
                  <a:gd name="T21" fmla="*/ 64 h 162"/>
                  <a:gd name="T22" fmla="*/ 26 w 92"/>
                  <a:gd name="T23" fmla="*/ 23 h 162"/>
                  <a:gd name="T24" fmla="*/ 28 w 92"/>
                  <a:gd name="T25" fmla="*/ 23 h 162"/>
                  <a:gd name="T26" fmla="*/ 29 w 92"/>
                  <a:gd name="T27" fmla="*/ 23 h 162"/>
                  <a:gd name="T28" fmla="*/ 9 w 92"/>
                  <a:gd name="T29" fmla="*/ 96 h 162"/>
                  <a:gd name="T30" fmla="*/ 29 w 92"/>
                  <a:gd name="T31" fmla="*/ 96 h 162"/>
                  <a:gd name="T32" fmla="*/ 29 w 92"/>
                  <a:gd name="T33" fmla="*/ 154 h 162"/>
                  <a:gd name="T34" fmla="*/ 37 w 92"/>
                  <a:gd name="T35" fmla="*/ 162 h 162"/>
                  <a:gd name="T36" fmla="*/ 44 w 92"/>
                  <a:gd name="T37" fmla="*/ 154 h 162"/>
                  <a:gd name="T38" fmla="*/ 44 w 92"/>
                  <a:gd name="T39" fmla="*/ 96 h 162"/>
                  <a:gd name="T40" fmla="*/ 49 w 92"/>
                  <a:gd name="T41" fmla="*/ 96 h 162"/>
                  <a:gd name="T42" fmla="*/ 49 w 92"/>
                  <a:gd name="T43" fmla="*/ 154 h 162"/>
                  <a:gd name="T44" fmla="*/ 56 w 92"/>
                  <a:gd name="T45" fmla="*/ 162 h 162"/>
                  <a:gd name="T46" fmla="*/ 64 w 92"/>
                  <a:gd name="T47" fmla="*/ 154 h 162"/>
                  <a:gd name="T48" fmla="*/ 64 w 92"/>
                  <a:gd name="T49" fmla="*/ 96 h 162"/>
                  <a:gd name="T50" fmla="*/ 83 w 92"/>
                  <a:gd name="T51" fmla="*/ 96 h 162"/>
                  <a:gd name="T52" fmla="*/ 63 w 92"/>
                  <a:gd name="T53" fmla="*/ 23 h 162"/>
                  <a:gd name="T54" fmla="*/ 64 w 92"/>
                  <a:gd name="T55" fmla="*/ 23 h 162"/>
                  <a:gd name="T56" fmla="*/ 65 w 92"/>
                  <a:gd name="T57" fmla="*/ 23 h 162"/>
                  <a:gd name="T58" fmla="*/ 79 w 92"/>
                  <a:gd name="T59" fmla="*/ 64 h 162"/>
                  <a:gd name="T60" fmla="*/ 87 w 92"/>
                  <a:gd name="T61" fmla="*/ 68 h 162"/>
                  <a:gd name="T62" fmla="*/ 91 w 92"/>
                  <a:gd name="T63" fmla="*/ 6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2" h="162">
                    <a:moveTo>
                      <a:pt x="91" y="60"/>
                    </a:moveTo>
                    <a:cubicBezTo>
                      <a:pt x="75" y="10"/>
                      <a:pt x="75" y="10"/>
                      <a:pt x="75" y="10"/>
                    </a:cubicBezTo>
                    <a:cubicBezTo>
                      <a:pt x="74" y="4"/>
                      <a:pt x="70" y="0"/>
                      <a:pt x="64" y="0"/>
                    </a:cubicBezTo>
                    <a:cubicBezTo>
                      <a:pt x="28" y="0"/>
                      <a:pt x="28" y="0"/>
                      <a:pt x="28" y="0"/>
                    </a:cubicBezTo>
                    <a:cubicBezTo>
                      <a:pt x="24" y="0"/>
                      <a:pt x="21" y="2"/>
                      <a:pt x="19" y="5"/>
                    </a:cubicBezTo>
                    <a:cubicBezTo>
                      <a:pt x="18" y="5"/>
                      <a:pt x="18" y="6"/>
                      <a:pt x="18" y="7"/>
                    </a:cubicBezTo>
                    <a:cubicBezTo>
                      <a:pt x="18" y="7"/>
                      <a:pt x="18" y="7"/>
                      <a:pt x="18" y="7"/>
                    </a:cubicBezTo>
                    <a:cubicBezTo>
                      <a:pt x="18" y="7"/>
                      <a:pt x="17" y="8"/>
                      <a:pt x="17" y="8"/>
                    </a:cubicBezTo>
                    <a:cubicBezTo>
                      <a:pt x="1" y="60"/>
                      <a:pt x="1" y="60"/>
                      <a:pt x="1" y="60"/>
                    </a:cubicBezTo>
                    <a:cubicBezTo>
                      <a:pt x="0" y="63"/>
                      <a:pt x="2" y="67"/>
                      <a:pt x="5" y="68"/>
                    </a:cubicBezTo>
                    <a:cubicBezTo>
                      <a:pt x="9" y="69"/>
                      <a:pt x="13" y="67"/>
                      <a:pt x="14" y="64"/>
                    </a:cubicBezTo>
                    <a:cubicBezTo>
                      <a:pt x="26" y="23"/>
                      <a:pt x="26" y="23"/>
                      <a:pt x="26" y="23"/>
                    </a:cubicBezTo>
                    <a:cubicBezTo>
                      <a:pt x="27" y="23"/>
                      <a:pt x="27" y="23"/>
                      <a:pt x="28" y="23"/>
                    </a:cubicBezTo>
                    <a:cubicBezTo>
                      <a:pt x="29" y="23"/>
                      <a:pt x="29" y="23"/>
                      <a:pt x="29" y="23"/>
                    </a:cubicBezTo>
                    <a:cubicBezTo>
                      <a:pt x="9" y="96"/>
                      <a:pt x="9" y="96"/>
                      <a:pt x="9" y="96"/>
                    </a:cubicBezTo>
                    <a:cubicBezTo>
                      <a:pt x="29" y="96"/>
                      <a:pt x="29" y="96"/>
                      <a:pt x="29" y="96"/>
                    </a:cubicBezTo>
                    <a:cubicBezTo>
                      <a:pt x="29" y="154"/>
                      <a:pt x="29" y="154"/>
                      <a:pt x="29" y="154"/>
                    </a:cubicBezTo>
                    <a:cubicBezTo>
                      <a:pt x="29" y="159"/>
                      <a:pt x="33" y="162"/>
                      <a:pt x="37" y="162"/>
                    </a:cubicBezTo>
                    <a:cubicBezTo>
                      <a:pt x="41" y="162"/>
                      <a:pt x="44" y="159"/>
                      <a:pt x="44" y="154"/>
                    </a:cubicBezTo>
                    <a:cubicBezTo>
                      <a:pt x="44" y="96"/>
                      <a:pt x="44" y="96"/>
                      <a:pt x="44" y="96"/>
                    </a:cubicBezTo>
                    <a:cubicBezTo>
                      <a:pt x="49" y="96"/>
                      <a:pt x="49" y="96"/>
                      <a:pt x="49" y="96"/>
                    </a:cubicBezTo>
                    <a:cubicBezTo>
                      <a:pt x="49" y="154"/>
                      <a:pt x="49" y="154"/>
                      <a:pt x="49" y="154"/>
                    </a:cubicBezTo>
                    <a:cubicBezTo>
                      <a:pt x="49" y="159"/>
                      <a:pt x="52" y="162"/>
                      <a:pt x="56" y="162"/>
                    </a:cubicBezTo>
                    <a:cubicBezTo>
                      <a:pt x="60" y="162"/>
                      <a:pt x="64" y="159"/>
                      <a:pt x="64" y="154"/>
                    </a:cubicBezTo>
                    <a:cubicBezTo>
                      <a:pt x="64" y="96"/>
                      <a:pt x="64" y="96"/>
                      <a:pt x="64" y="96"/>
                    </a:cubicBezTo>
                    <a:cubicBezTo>
                      <a:pt x="83" y="96"/>
                      <a:pt x="83" y="96"/>
                      <a:pt x="83" y="96"/>
                    </a:cubicBezTo>
                    <a:cubicBezTo>
                      <a:pt x="63" y="23"/>
                      <a:pt x="63" y="23"/>
                      <a:pt x="63" y="23"/>
                    </a:cubicBezTo>
                    <a:cubicBezTo>
                      <a:pt x="64" y="23"/>
                      <a:pt x="64" y="23"/>
                      <a:pt x="64" y="23"/>
                    </a:cubicBezTo>
                    <a:cubicBezTo>
                      <a:pt x="65" y="23"/>
                      <a:pt x="65" y="23"/>
                      <a:pt x="65" y="23"/>
                    </a:cubicBezTo>
                    <a:cubicBezTo>
                      <a:pt x="79" y="64"/>
                      <a:pt x="79" y="64"/>
                      <a:pt x="79" y="64"/>
                    </a:cubicBezTo>
                    <a:cubicBezTo>
                      <a:pt x="80" y="67"/>
                      <a:pt x="84" y="69"/>
                      <a:pt x="87" y="68"/>
                    </a:cubicBezTo>
                    <a:cubicBezTo>
                      <a:pt x="91" y="67"/>
                      <a:pt x="92" y="63"/>
                      <a:pt x="91" y="60"/>
                    </a:cubicBezTo>
                    <a:close/>
                  </a:path>
                </a:pathLst>
              </a:custGeom>
              <a:solidFill>
                <a:schemeClr val="accent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grpSp>
        <p:grpSp>
          <p:nvGrpSpPr>
            <p:cNvPr id="359" name="Group 302"/>
            <p:cNvGrpSpPr/>
            <p:nvPr/>
          </p:nvGrpSpPr>
          <p:grpSpPr>
            <a:xfrm>
              <a:off x="8286776" y="3000402"/>
              <a:ext cx="121110" cy="261192"/>
              <a:chOff x="6138760" y="4271257"/>
              <a:chExt cx="97227" cy="209688"/>
            </a:xfrm>
            <a:solidFill>
              <a:schemeClr val="accent4"/>
            </a:solidFill>
          </p:grpSpPr>
          <p:sp>
            <p:nvSpPr>
              <p:cNvPr id="47" name="Oval 46"/>
              <p:cNvSpPr>
                <a:spLocks noChangeArrowheads="1"/>
              </p:cNvSpPr>
              <p:nvPr/>
            </p:nvSpPr>
            <p:spPr bwMode="auto">
              <a:xfrm>
                <a:off x="6171468" y="4271257"/>
                <a:ext cx="30916" cy="31812"/>
              </a:xfrm>
              <a:prstGeom prst="ellipse">
                <a:avLst/>
              </a:prstGeom>
              <a:solidFill>
                <a:schemeClr val="accent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sp>
            <p:nvSpPr>
              <p:cNvPr id="48" name="Freeform 7"/>
              <p:cNvSpPr/>
              <p:nvPr/>
            </p:nvSpPr>
            <p:spPr bwMode="auto">
              <a:xfrm>
                <a:off x="6138760" y="4309341"/>
                <a:ext cx="97227" cy="171604"/>
              </a:xfrm>
              <a:custGeom>
                <a:avLst/>
                <a:gdLst>
                  <a:gd name="T0" fmla="*/ 91 w 92"/>
                  <a:gd name="T1" fmla="*/ 60 h 162"/>
                  <a:gd name="T2" fmla="*/ 75 w 92"/>
                  <a:gd name="T3" fmla="*/ 10 h 162"/>
                  <a:gd name="T4" fmla="*/ 64 w 92"/>
                  <a:gd name="T5" fmla="*/ 0 h 162"/>
                  <a:gd name="T6" fmla="*/ 28 w 92"/>
                  <a:gd name="T7" fmla="*/ 0 h 162"/>
                  <a:gd name="T8" fmla="*/ 19 w 92"/>
                  <a:gd name="T9" fmla="*/ 5 h 162"/>
                  <a:gd name="T10" fmla="*/ 18 w 92"/>
                  <a:gd name="T11" fmla="*/ 7 h 162"/>
                  <a:gd name="T12" fmla="*/ 18 w 92"/>
                  <a:gd name="T13" fmla="*/ 7 h 162"/>
                  <a:gd name="T14" fmla="*/ 17 w 92"/>
                  <a:gd name="T15" fmla="*/ 8 h 162"/>
                  <a:gd name="T16" fmla="*/ 1 w 92"/>
                  <a:gd name="T17" fmla="*/ 60 h 162"/>
                  <a:gd name="T18" fmla="*/ 5 w 92"/>
                  <a:gd name="T19" fmla="*/ 68 h 162"/>
                  <a:gd name="T20" fmla="*/ 14 w 92"/>
                  <a:gd name="T21" fmla="*/ 64 h 162"/>
                  <a:gd name="T22" fmla="*/ 26 w 92"/>
                  <a:gd name="T23" fmla="*/ 23 h 162"/>
                  <a:gd name="T24" fmla="*/ 28 w 92"/>
                  <a:gd name="T25" fmla="*/ 23 h 162"/>
                  <a:gd name="T26" fmla="*/ 29 w 92"/>
                  <a:gd name="T27" fmla="*/ 23 h 162"/>
                  <a:gd name="T28" fmla="*/ 9 w 92"/>
                  <a:gd name="T29" fmla="*/ 96 h 162"/>
                  <a:gd name="T30" fmla="*/ 29 w 92"/>
                  <a:gd name="T31" fmla="*/ 96 h 162"/>
                  <a:gd name="T32" fmla="*/ 29 w 92"/>
                  <a:gd name="T33" fmla="*/ 154 h 162"/>
                  <a:gd name="T34" fmla="*/ 37 w 92"/>
                  <a:gd name="T35" fmla="*/ 162 h 162"/>
                  <a:gd name="T36" fmla="*/ 44 w 92"/>
                  <a:gd name="T37" fmla="*/ 154 h 162"/>
                  <a:gd name="T38" fmla="*/ 44 w 92"/>
                  <a:gd name="T39" fmla="*/ 96 h 162"/>
                  <a:gd name="T40" fmla="*/ 49 w 92"/>
                  <a:gd name="T41" fmla="*/ 96 h 162"/>
                  <a:gd name="T42" fmla="*/ 49 w 92"/>
                  <a:gd name="T43" fmla="*/ 154 h 162"/>
                  <a:gd name="T44" fmla="*/ 56 w 92"/>
                  <a:gd name="T45" fmla="*/ 162 h 162"/>
                  <a:gd name="T46" fmla="*/ 64 w 92"/>
                  <a:gd name="T47" fmla="*/ 154 h 162"/>
                  <a:gd name="T48" fmla="*/ 64 w 92"/>
                  <a:gd name="T49" fmla="*/ 96 h 162"/>
                  <a:gd name="T50" fmla="*/ 83 w 92"/>
                  <a:gd name="T51" fmla="*/ 96 h 162"/>
                  <a:gd name="T52" fmla="*/ 63 w 92"/>
                  <a:gd name="T53" fmla="*/ 23 h 162"/>
                  <a:gd name="T54" fmla="*/ 64 w 92"/>
                  <a:gd name="T55" fmla="*/ 23 h 162"/>
                  <a:gd name="T56" fmla="*/ 65 w 92"/>
                  <a:gd name="T57" fmla="*/ 23 h 162"/>
                  <a:gd name="T58" fmla="*/ 79 w 92"/>
                  <a:gd name="T59" fmla="*/ 64 h 162"/>
                  <a:gd name="T60" fmla="*/ 87 w 92"/>
                  <a:gd name="T61" fmla="*/ 68 h 162"/>
                  <a:gd name="T62" fmla="*/ 91 w 92"/>
                  <a:gd name="T63" fmla="*/ 6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2" h="162">
                    <a:moveTo>
                      <a:pt x="91" y="60"/>
                    </a:moveTo>
                    <a:cubicBezTo>
                      <a:pt x="75" y="10"/>
                      <a:pt x="75" y="10"/>
                      <a:pt x="75" y="10"/>
                    </a:cubicBezTo>
                    <a:cubicBezTo>
                      <a:pt x="74" y="4"/>
                      <a:pt x="70" y="0"/>
                      <a:pt x="64" y="0"/>
                    </a:cubicBezTo>
                    <a:cubicBezTo>
                      <a:pt x="28" y="0"/>
                      <a:pt x="28" y="0"/>
                      <a:pt x="28" y="0"/>
                    </a:cubicBezTo>
                    <a:cubicBezTo>
                      <a:pt x="24" y="0"/>
                      <a:pt x="21" y="2"/>
                      <a:pt x="19" y="5"/>
                    </a:cubicBezTo>
                    <a:cubicBezTo>
                      <a:pt x="18" y="5"/>
                      <a:pt x="18" y="6"/>
                      <a:pt x="18" y="7"/>
                    </a:cubicBezTo>
                    <a:cubicBezTo>
                      <a:pt x="18" y="7"/>
                      <a:pt x="18" y="7"/>
                      <a:pt x="18" y="7"/>
                    </a:cubicBezTo>
                    <a:cubicBezTo>
                      <a:pt x="18" y="7"/>
                      <a:pt x="17" y="8"/>
                      <a:pt x="17" y="8"/>
                    </a:cubicBezTo>
                    <a:cubicBezTo>
                      <a:pt x="1" y="60"/>
                      <a:pt x="1" y="60"/>
                      <a:pt x="1" y="60"/>
                    </a:cubicBezTo>
                    <a:cubicBezTo>
                      <a:pt x="0" y="63"/>
                      <a:pt x="2" y="67"/>
                      <a:pt x="5" y="68"/>
                    </a:cubicBezTo>
                    <a:cubicBezTo>
                      <a:pt x="9" y="69"/>
                      <a:pt x="13" y="67"/>
                      <a:pt x="14" y="64"/>
                    </a:cubicBezTo>
                    <a:cubicBezTo>
                      <a:pt x="26" y="23"/>
                      <a:pt x="26" y="23"/>
                      <a:pt x="26" y="23"/>
                    </a:cubicBezTo>
                    <a:cubicBezTo>
                      <a:pt x="27" y="23"/>
                      <a:pt x="27" y="23"/>
                      <a:pt x="28" y="23"/>
                    </a:cubicBezTo>
                    <a:cubicBezTo>
                      <a:pt x="29" y="23"/>
                      <a:pt x="29" y="23"/>
                      <a:pt x="29" y="23"/>
                    </a:cubicBezTo>
                    <a:cubicBezTo>
                      <a:pt x="9" y="96"/>
                      <a:pt x="9" y="96"/>
                      <a:pt x="9" y="96"/>
                    </a:cubicBezTo>
                    <a:cubicBezTo>
                      <a:pt x="29" y="96"/>
                      <a:pt x="29" y="96"/>
                      <a:pt x="29" y="96"/>
                    </a:cubicBezTo>
                    <a:cubicBezTo>
                      <a:pt x="29" y="154"/>
                      <a:pt x="29" y="154"/>
                      <a:pt x="29" y="154"/>
                    </a:cubicBezTo>
                    <a:cubicBezTo>
                      <a:pt x="29" y="159"/>
                      <a:pt x="33" y="162"/>
                      <a:pt x="37" y="162"/>
                    </a:cubicBezTo>
                    <a:cubicBezTo>
                      <a:pt x="41" y="162"/>
                      <a:pt x="44" y="159"/>
                      <a:pt x="44" y="154"/>
                    </a:cubicBezTo>
                    <a:cubicBezTo>
                      <a:pt x="44" y="96"/>
                      <a:pt x="44" y="96"/>
                      <a:pt x="44" y="96"/>
                    </a:cubicBezTo>
                    <a:cubicBezTo>
                      <a:pt x="49" y="96"/>
                      <a:pt x="49" y="96"/>
                      <a:pt x="49" y="96"/>
                    </a:cubicBezTo>
                    <a:cubicBezTo>
                      <a:pt x="49" y="154"/>
                      <a:pt x="49" y="154"/>
                      <a:pt x="49" y="154"/>
                    </a:cubicBezTo>
                    <a:cubicBezTo>
                      <a:pt x="49" y="159"/>
                      <a:pt x="52" y="162"/>
                      <a:pt x="56" y="162"/>
                    </a:cubicBezTo>
                    <a:cubicBezTo>
                      <a:pt x="60" y="162"/>
                      <a:pt x="64" y="159"/>
                      <a:pt x="64" y="154"/>
                    </a:cubicBezTo>
                    <a:cubicBezTo>
                      <a:pt x="64" y="96"/>
                      <a:pt x="64" y="96"/>
                      <a:pt x="64" y="96"/>
                    </a:cubicBezTo>
                    <a:cubicBezTo>
                      <a:pt x="83" y="96"/>
                      <a:pt x="83" y="96"/>
                      <a:pt x="83" y="96"/>
                    </a:cubicBezTo>
                    <a:cubicBezTo>
                      <a:pt x="63" y="23"/>
                      <a:pt x="63" y="23"/>
                      <a:pt x="63" y="23"/>
                    </a:cubicBezTo>
                    <a:cubicBezTo>
                      <a:pt x="64" y="23"/>
                      <a:pt x="64" y="23"/>
                      <a:pt x="64" y="23"/>
                    </a:cubicBezTo>
                    <a:cubicBezTo>
                      <a:pt x="65" y="23"/>
                      <a:pt x="65" y="23"/>
                      <a:pt x="65" y="23"/>
                    </a:cubicBezTo>
                    <a:cubicBezTo>
                      <a:pt x="79" y="64"/>
                      <a:pt x="79" y="64"/>
                      <a:pt x="79" y="64"/>
                    </a:cubicBezTo>
                    <a:cubicBezTo>
                      <a:pt x="80" y="67"/>
                      <a:pt x="84" y="69"/>
                      <a:pt x="87" y="68"/>
                    </a:cubicBezTo>
                    <a:cubicBezTo>
                      <a:pt x="91" y="67"/>
                      <a:pt x="92" y="63"/>
                      <a:pt x="91" y="60"/>
                    </a:cubicBezTo>
                    <a:close/>
                  </a:path>
                </a:pathLst>
              </a:custGeom>
              <a:solidFill>
                <a:schemeClr val="accent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grpSp>
        <p:grpSp>
          <p:nvGrpSpPr>
            <p:cNvPr id="360" name="Group 302"/>
            <p:cNvGrpSpPr/>
            <p:nvPr/>
          </p:nvGrpSpPr>
          <p:grpSpPr>
            <a:xfrm>
              <a:off x="8429652" y="3000402"/>
              <a:ext cx="121110" cy="261192"/>
              <a:chOff x="6138760" y="4271257"/>
              <a:chExt cx="97227" cy="209688"/>
            </a:xfrm>
            <a:solidFill>
              <a:schemeClr val="accent4"/>
            </a:solidFill>
          </p:grpSpPr>
          <p:sp>
            <p:nvSpPr>
              <p:cNvPr id="50" name="Oval 49"/>
              <p:cNvSpPr>
                <a:spLocks noChangeArrowheads="1"/>
              </p:cNvSpPr>
              <p:nvPr/>
            </p:nvSpPr>
            <p:spPr bwMode="auto">
              <a:xfrm>
                <a:off x="6171468" y="4271257"/>
                <a:ext cx="30916" cy="31812"/>
              </a:xfrm>
              <a:prstGeom prst="ellipse">
                <a:avLst/>
              </a:prstGeom>
              <a:solidFill>
                <a:schemeClr val="accent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sp>
            <p:nvSpPr>
              <p:cNvPr id="51" name="Freeform 7"/>
              <p:cNvSpPr/>
              <p:nvPr/>
            </p:nvSpPr>
            <p:spPr bwMode="auto">
              <a:xfrm>
                <a:off x="6138760" y="4309341"/>
                <a:ext cx="97227" cy="171604"/>
              </a:xfrm>
              <a:custGeom>
                <a:avLst/>
                <a:gdLst>
                  <a:gd name="T0" fmla="*/ 91 w 92"/>
                  <a:gd name="T1" fmla="*/ 60 h 162"/>
                  <a:gd name="T2" fmla="*/ 75 w 92"/>
                  <a:gd name="T3" fmla="*/ 10 h 162"/>
                  <a:gd name="T4" fmla="*/ 64 w 92"/>
                  <a:gd name="T5" fmla="*/ 0 h 162"/>
                  <a:gd name="T6" fmla="*/ 28 w 92"/>
                  <a:gd name="T7" fmla="*/ 0 h 162"/>
                  <a:gd name="T8" fmla="*/ 19 w 92"/>
                  <a:gd name="T9" fmla="*/ 5 h 162"/>
                  <a:gd name="T10" fmla="*/ 18 w 92"/>
                  <a:gd name="T11" fmla="*/ 7 h 162"/>
                  <a:gd name="T12" fmla="*/ 18 w 92"/>
                  <a:gd name="T13" fmla="*/ 7 h 162"/>
                  <a:gd name="T14" fmla="*/ 17 w 92"/>
                  <a:gd name="T15" fmla="*/ 8 h 162"/>
                  <a:gd name="T16" fmla="*/ 1 w 92"/>
                  <a:gd name="T17" fmla="*/ 60 h 162"/>
                  <a:gd name="T18" fmla="*/ 5 w 92"/>
                  <a:gd name="T19" fmla="*/ 68 h 162"/>
                  <a:gd name="T20" fmla="*/ 14 w 92"/>
                  <a:gd name="T21" fmla="*/ 64 h 162"/>
                  <a:gd name="T22" fmla="*/ 26 w 92"/>
                  <a:gd name="T23" fmla="*/ 23 h 162"/>
                  <a:gd name="T24" fmla="*/ 28 w 92"/>
                  <a:gd name="T25" fmla="*/ 23 h 162"/>
                  <a:gd name="T26" fmla="*/ 29 w 92"/>
                  <a:gd name="T27" fmla="*/ 23 h 162"/>
                  <a:gd name="T28" fmla="*/ 9 w 92"/>
                  <a:gd name="T29" fmla="*/ 96 h 162"/>
                  <a:gd name="T30" fmla="*/ 29 w 92"/>
                  <a:gd name="T31" fmla="*/ 96 h 162"/>
                  <a:gd name="T32" fmla="*/ 29 w 92"/>
                  <a:gd name="T33" fmla="*/ 154 h 162"/>
                  <a:gd name="T34" fmla="*/ 37 w 92"/>
                  <a:gd name="T35" fmla="*/ 162 h 162"/>
                  <a:gd name="T36" fmla="*/ 44 w 92"/>
                  <a:gd name="T37" fmla="*/ 154 h 162"/>
                  <a:gd name="T38" fmla="*/ 44 w 92"/>
                  <a:gd name="T39" fmla="*/ 96 h 162"/>
                  <a:gd name="T40" fmla="*/ 49 w 92"/>
                  <a:gd name="T41" fmla="*/ 96 h 162"/>
                  <a:gd name="T42" fmla="*/ 49 w 92"/>
                  <a:gd name="T43" fmla="*/ 154 h 162"/>
                  <a:gd name="T44" fmla="*/ 56 w 92"/>
                  <a:gd name="T45" fmla="*/ 162 h 162"/>
                  <a:gd name="T46" fmla="*/ 64 w 92"/>
                  <a:gd name="T47" fmla="*/ 154 h 162"/>
                  <a:gd name="T48" fmla="*/ 64 w 92"/>
                  <a:gd name="T49" fmla="*/ 96 h 162"/>
                  <a:gd name="T50" fmla="*/ 83 w 92"/>
                  <a:gd name="T51" fmla="*/ 96 h 162"/>
                  <a:gd name="T52" fmla="*/ 63 w 92"/>
                  <a:gd name="T53" fmla="*/ 23 h 162"/>
                  <a:gd name="T54" fmla="*/ 64 w 92"/>
                  <a:gd name="T55" fmla="*/ 23 h 162"/>
                  <a:gd name="T56" fmla="*/ 65 w 92"/>
                  <a:gd name="T57" fmla="*/ 23 h 162"/>
                  <a:gd name="T58" fmla="*/ 79 w 92"/>
                  <a:gd name="T59" fmla="*/ 64 h 162"/>
                  <a:gd name="T60" fmla="*/ 87 w 92"/>
                  <a:gd name="T61" fmla="*/ 68 h 162"/>
                  <a:gd name="T62" fmla="*/ 91 w 92"/>
                  <a:gd name="T63" fmla="*/ 6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2" h="162">
                    <a:moveTo>
                      <a:pt x="91" y="60"/>
                    </a:moveTo>
                    <a:cubicBezTo>
                      <a:pt x="75" y="10"/>
                      <a:pt x="75" y="10"/>
                      <a:pt x="75" y="10"/>
                    </a:cubicBezTo>
                    <a:cubicBezTo>
                      <a:pt x="74" y="4"/>
                      <a:pt x="70" y="0"/>
                      <a:pt x="64" y="0"/>
                    </a:cubicBezTo>
                    <a:cubicBezTo>
                      <a:pt x="28" y="0"/>
                      <a:pt x="28" y="0"/>
                      <a:pt x="28" y="0"/>
                    </a:cubicBezTo>
                    <a:cubicBezTo>
                      <a:pt x="24" y="0"/>
                      <a:pt x="21" y="2"/>
                      <a:pt x="19" y="5"/>
                    </a:cubicBezTo>
                    <a:cubicBezTo>
                      <a:pt x="18" y="5"/>
                      <a:pt x="18" y="6"/>
                      <a:pt x="18" y="7"/>
                    </a:cubicBezTo>
                    <a:cubicBezTo>
                      <a:pt x="18" y="7"/>
                      <a:pt x="18" y="7"/>
                      <a:pt x="18" y="7"/>
                    </a:cubicBezTo>
                    <a:cubicBezTo>
                      <a:pt x="18" y="7"/>
                      <a:pt x="17" y="8"/>
                      <a:pt x="17" y="8"/>
                    </a:cubicBezTo>
                    <a:cubicBezTo>
                      <a:pt x="1" y="60"/>
                      <a:pt x="1" y="60"/>
                      <a:pt x="1" y="60"/>
                    </a:cubicBezTo>
                    <a:cubicBezTo>
                      <a:pt x="0" y="63"/>
                      <a:pt x="2" y="67"/>
                      <a:pt x="5" y="68"/>
                    </a:cubicBezTo>
                    <a:cubicBezTo>
                      <a:pt x="9" y="69"/>
                      <a:pt x="13" y="67"/>
                      <a:pt x="14" y="64"/>
                    </a:cubicBezTo>
                    <a:cubicBezTo>
                      <a:pt x="26" y="23"/>
                      <a:pt x="26" y="23"/>
                      <a:pt x="26" y="23"/>
                    </a:cubicBezTo>
                    <a:cubicBezTo>
                      <a:pt x="27" y="23"/>
                      <a:pt x="27" y="23"/>
                      <a:pt x="28" y="23"/>
                    </a:cubicBezTo>
                    <a:cubicBezTo>
                      <a:pt x="29" y="23"/>
                      <a:pt x="29" y="23"/>
                      <a:pt x="29" y="23"/>
                    </a:cubicBezTo>
                    <a:cubicBezTo>
                      <a:pt x="9" y="96"/>
                      <a:pt x="9" y="96"/>
                      <a:pt x="9" y="96"/>
                    </a:cubicBezTo>
                    <a:cubicBezTo>
                      <a:pt x="29" y="96"/>
                      <a:pt x="29" y="96"/>
                      <a:pt x="29" y="96"/>
                    </a:cubicBezTo>
                    <a:cubicBezTo>
                      <a:pt x="29" y="154"/>
                      <a:pt x="29" y="154"/>
                      <a:pt x="29" y="154"/>
                    </a:cubicBezTo>
                    <a:cubicBezTo>
                      <a:pt x="29" y="159"/>
                      <a:pt x="33" y="162"/>
                      <a:pt x="37" y="162"/>
                    </a:cubicBezTo>
                    <a:cubicBezTo>
                      <a:pt x="41" y="162"/>
                      <a:pt x="44" y="159"/>
                      <a:pt x="44" y="154"/>
                    </a:cubicBezTo>
                    <a:cubicBezTo>
                      <a:pt x="44" y="96"/>
                      <a:pt x="44" y="96"/>
                      <a:pt x="44" y="96"/>
                    </a:cubicBezTo>
                    <a:cubicBezTo>
                      <a:pt x="49" y="96"/>
                      <a:pt x="49" y="96"/>
                      <a:pt x="49" y="96"/>
                    </a:cubicBezTo>
                    <a:cubicBezTo>
                      <a:pt x="49" y="154"/>
                      <a:pt x="49" y="154"/>
                      <a:pt x="49" y="154"/>
                    </a:cubicBezTo>
                    <a:cubicBezTo>
                      <a:pt x="49" y="159"/>
                      <a:pt x="52" y="162"/>
                      <a:pt x="56" y="162"/>
                    </a:cubicBezTo>
                    <a:cubicBezTo>
                      <a:pt x="60" y="162"/>
                      <a:pt x="64" y="159"/>
                      <a:pt x="64" y="154"/>
                    </a:cubicBezTo>
                    <a:cubicBezTo>
                      <a:pt x="64" y="96"/>
                      <a:pt x="64" y="96"/>
                      <a:pt x="64" y="96"/>
                    </a:cubicBezTo>
                    <a:cubicBezTo>
                      <a:pt x="83" y="96"/>
                      <a:pt x="83" y="96"/>
                      <a:pt x="83" y="96"/>
                    </a:cubicBezTo>
                    <a:cubicBezTo>
                      <a:pt x="63" y="23"/>
                      <a:pt x="63" y="23"/>
                      <a:pt x="63" y="23"/>
                    </a:cubicBezTo>
                    <a:cubicBezTo>
                      <a:pt x="64" y="23"/>
                      <a:pt x="64" y="23"/>
                      <a:pt x="64" y="23"/>
                    </a:cubicBezTo>
                    <a:cubicBezTo>
                      <a:pt x="65" y="23"/>
                      <a:pt x="65" y="23"/>
                      <a:pt x="65" y="23"/>
                    </a:cubicBezTo>
                    <a:cubicBezTo>
                      <a:pt x="79" y="64"/>
                      <a:pt x="79" y="64"/>
                      <a:pt x="79" y="64"/>
                    </a:cubicBezTo>
                    <a:cubicBezTo>
                      <a:pt x="80" y="67"/>
                      <a:pt x="84" y="69"/>
                      <a:pt x="87" y="68"/>
                    </a:cubicBezTo>
                    <a:cubicBezTo>
                      <a:pt x="91" y="67"/>
                      <a:pt x="92" y="63"/>
                      <a:pt x="91" y="60"/>
                    </a:cubicBezTo>
                    <a:close/>
                  </a:path>
                </a:pathLst>
              </a:custGeom>
              <a:solidFill>
                <a:schemeClr val="accent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grpSp>
        <p:grpSp>
          <p:nvGrpSpPr>
            <p:cNvPr id="361" name="Group 302"/>
            <p:cNvGrpSpPr/>
            <p:nvPr/>
          </p:nvGrpSpPr>
          <p:grpSpPr>
            <a:xfrm>
              <a:off x="8572528" y="3000402"/>
              <a:ext cx="121110" cy="261192"/>
              <a:chOff x="6138760" y="4271257"/>
              <a:chExt cx="97227" cy="209688"/>
            </a:xfrm>
            <a:solidFill>
              <a:schemeClr val="bg1">
                <a:lumMod val="85000"/>
              </a:schemeClr>
            </a:solidFill>
          </p:grpSpPr>
          <p:sp>
            <p:nvSpPr>
              <p:cNvPr id="53" name="Oval 52"/>
              <p:cNvSpPr>
                <a:spLocks noChangeArrowheads="1"/>
              </p:cNvSpPr>
              <p:nvPr/>
            </p:nvSpPr>
            <p:spPr bwMode="auto">
              <a:xfrm>
                <a:off x="6171468" y="4271257"/>
                <a:ext cx="30916" cy="3181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sp>
            <p:nvSpPr>
              <p:cNvPr id="54" name="Freeform 7"/>
              <p:cNvSpPr/>
              <p:nvPr/>
            </p:nvSpPr>
            <p:spPr bwMode="auto">
              <a:xfrm>
                <a:off x="6138760" y="4309341"/>
                <a:ext cx="97227" cy="171604"/>
              </a:xfrm>
              <a:custGeom>
                <a:avLst/>
                <a:gdLst>
                  <a:gd name="T0" fmla="*/ 91 w 92"/>
                  <a:gd name="T1" fmla="*/ 60 h 162"/>
                  <a:gd name="T2" fmla="*/ 75 w 92"/>
                  <a:gd name="T3" fmla="*/ 10 h 162"/>
                  <a:gd name="T4" fmla="*/ 64 w 92"/>
                  <a:gd name="T5" fmla="*/ 0 h 162"/>
                  <a:gd name="T6" fmla="*/ 28 w 92"/>
                  <a:gd name="T7" fmla="*/ 0 h 162"/>
                  <a:gd name="T8" fmla="*/ 19 w 92"/>
                  <a:gd name="T9" fmla="*/ 5 h 162"/>
                  <a:gd name="T10" fmla="*/ 18 w 92"/>
                  <a:gd name="T11" fmla="*/ 7 h 162"/>
                  <a:gd name="T12" fmla="*/ 18 w 92"/>
                  <a:gd name="T13" fmla="*/ 7 h 162"/>
                  <a:gd name="T14" fmla="*/ 17 w 92"/>
                  <a:gd name="T15" fmla="*/ 8 h 162"/>
                  <a:gd name="T16" fmla="*/ 1 w 92"/>
                  <a:gd name="T17" fmla="*/ 60 h 162"/>
                  <a:gd name="T18" fmla="*/ 5 w 92"/>
                  <a:gd name="T19" fmla="*/ 68 h 162"/>
                  <a:gd name="T20" fmla="*/ 14 w 92"/>
                  <a:gd name="T21" fmla="*/ 64 h 162"/>
                  <a:gd name="T22" fmla="*/ 26 w 92"/>
                  <a:gd name="T23" fmla="*/ 23 h 162"/>
                  <a:gd name="T24" fmla="*/ 28 w 92"/>
                  <a:gd name="T25" fmla="*/ 23 h 162"/>
                  <a:gd name="T26" fmla="*/ 29 w 92"/>
                  <a:gd name="T27" fmla="*/ 23 h 162"/>
                  <a:gd name="T28" fmla="*/ 9 w 92"/>
                  <a:gd name="T29" fmla="*/ 96 h 162"/>
                  <a:gd name="T30" fmla="*/ 29 w 92"/>
                  <a:gd name="T31" fmla="*/ 96 h 162"/>
                  <a:gd name="T32" fmla="*/ 29 w 92"/>
                  <a:gd name="T33" fmla="*/ 154 h 162"/>
                  <a:gd name="T34" fmla="*/ 37 w 92"/>
                  <a:gd name="T35" fmla="*/ 162 h 162"/>
                  <a:gd name="T36" fmla="*/ 44 w 92"/>
                  <a:gd name="T37" fmla="*/ 154 h 162"/>
                  <a:gd name="T38" fmla="*/ 44 w 92"/>
                  <a:gd name="T39" fmla="*/ 96 h 162"/>
                  <a:gd name="T40" fmla="*/ 49 w 92"/>
                  <a:gd name="T41" fmla="*/ 96 h 162"/>
                  <a:gd name="T42" fmla="*/ 49 w 92"/>
                  <a:gd name="T43" fmla="*/ 154 h 162"/>
                  <a:gd name="T44" fmla="*/ 56 w 92"/>
                  <a:gd name="T45" fmla="*/ 162 h 162"/>
                  <a:gd name="T46" fmla="*/ 64 w 92"/>
                  <a:gd name="T47" fmla="*/ 154 h 162"/>
                  <a:gd name="T48" fmla="*/ 64 w 92"/>
                  <a:gd name="T49" fmla="*/ 96 h 162"/>
                  <a:gd name="T50" fmla="*/ 83 w 92"/>
                  <a:gd name="T51" fmla="*/ 96 h 162"/>
                  <a:gd name="T52" fmla="*/ 63 w 92"/>
                  <a:gd name="T53" fmla="*/ 23 h 162"/>
                  <a:gd name="T54" fmla="*/ 64 w 92"/>
                  <a:gd name="T55" fmla="*/ 23 h 162"/>
                  <a:gd name="T56" fmla="*/ 65 w 92"/>
                  <a:gd name="T57" fmla="*/ 23 h 162"/>
                  <a:gd name="T58" fmla="*/ 79 w 92"/>
                  <a:gd name="T59" fmla="*/ 64 h 162"/>
                  <a:gd name="T60" fmla="*/ 87 w 92"/>
                  <a:gd name="T61" fmla="*/ 68 h 162"/>
                  <a:gd name="T62" fmla="*/ 91 w 92"/>
                  <a:gd name="T63" fmla="*/ 6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2" h="162">
                    <a:moveTo>
                      <a:pt x="91" y="60"/>
                    </a:moveTo>
                    <a:cubicBezTo>
                      <a:pt x="75" y="10"/>
                      <a:pt x="75" y="10"/>
                      <a:pt x="75" y="10"/>
                    </a:cubicBezTo>
                    <a:cubicBezTo>
                      <a:pt x="74" y="4"/>
                      <a:pt x="70" y="0"/>
                      <a:pt x="64" y="0"/>
                    </a:cubicBezTo>
                    <a:cubicBezTo>
                      <a:pt x="28" y="0"/>
                      <a:pt x="28" y="0"/>
                      <a:pt x="28" y="0"/>
                    </a:cubicBezTo>
                    <a:cubicBezTo>
                      <a:pt x="24" y="0"/>
                      <a:pt x="21" y="2"/>
                      <a:pt x="19" y="5"/>
                    </a:cubicBezTo>
                    <a:cubicBezTo>
                      <a:pt x="18" y="5"/>
                      <a:pt x="18" y="6"/>
                      <a:pt x="18" y="7"/>
                    </a:cubicBezTo>
                    <a:cubicBezTo>
                      <a:pt x="18" y="7"/>
                      <a:pt x="18" y="7"/>
                      <a:pt x="18" y="7"/>
                    </a:cubicBezTo>
                    <a:cubicBezTo>
                      <a:pt x="18" y="7"/>
                      <a:pt x="17" y="8"/>
                      <a:pt x="17" y="8"/>
                    </a:cubicBezTo>
                    <a:cubicBezTo>
                      <a:pt x="1" y="60"/>
                      <a:pt x="1" y="60"/>
                      <a:pt x="1" y="60"/>
                    </a:cubicBezTo>
                    <a:cubicBezTo>
                      <a:pt x="0" y="63"/>
                      <a:pt x="2" y="67"/>
                      <a:pt x="5" y="68"/>
                    </a:cubicBezTo>
                    <a:cubicBezTo>
                      <a:pt x="9" y="69"/>
                      <a:pt x="13" y="67"/>
                      <a:pt x="14" y="64"/>
                    </a:cubicBezTo>
                    <a:cubicBezTo>
                      <a:pt x="26" y="23"/>
                      <a:pt x="26" y="23"/>
                      <a:pt x="26" y="23"/>
                    </a:cubicBezTo>
                    <a:cubicBezTo>
                      <a:pt x="27" y="23"/>
                      <a:pt x="27" y="23"/>
                      <a:pt x="28" y="23"/>
                    </a:cubicBezTo>
                    <a:cubicBezTo>
                      <a:pt x="29" y="23"/>
                      <a:pt x="29" y="23"/>
                      <a:pt x="29" y="23"/>
                    </a:cubicBezTo>
                    <a:cubicBezTo>
                      <a:pt x="9" y="96"/>
                      <a:pt x="9" y="96"/>
                      <a:pt x="9" y="96"/>
                    </a:cubicBezTo>
                    <a:cubicBezTo>
                      <a:pt x="29" y="96"/>
                      <a:pt x="29" y="96"/>
                      <a:pt x="29" y="96"/>
                    </a:cubicBezTo>
                    <a:cubicBezTo>
                      <a:pt x="29" y="154"/>
                      <a:pt x="29" y="154"/>
                      <a:pt x="29" y="154"/>
                    </a:cubicBezTo>
                    <a:cubicBezTo>
                      <a:pt x="29" y="159"/>
                      <a:pt x="33" y="162"/>
                      <a:pt x="37" y="162"/>
                    </a:cubicBezTo>
                    <a:cubicBezTo>
                      <a:pt x="41" y="162"/>
                      <a:pt x="44" y="159"/>
                      <a:pt x="44" y="154"/>
                    </a:cubicBezTo>
                    <a:cubicBezTo>
                      <a:pt x="44" y="96"/>
                      <a:pt x="44" y="96"/>
                      <a:pt x="44" y="96"/>
                    </a:cubicBezTo>
                    <a:cubicBezTo>
                      <a:pt x="49" y="96"/>
                      <a:pt x="49" y="96"/>
                      <a:pt x="49" y="96"/>
                    </a:cubicBezTo>
                    <a:cubicBezTo>
                      <a:pt x="49" y="154"/>
                      <a:pt x="49" y="154"/>
                      <a:pt x="49" y="154"/>
                    </a:cubicBezTo>
                    <a:cubicBezTo>
                      <a:pt x="49" y="159"/>
                      <a:pt x="52" y="162"/>
                      <a:pt x="56" y="162"/>
                    </a:cubicBezTo>
                    <a:cubicBezTo>
                      <a:pt x="60" y="162"/>
                      <a:pt x="64" y="159"/>
                      <a:pt x="64" y="154"/>
                    </a:cubicBezTo>
                    <a:cubicBezTo>
                      <a:pt x="64" y="96"/>
                      <a:pt x="64" y="96"/>
                      <a:pt x="64" y="96"/>
                    </a:cubicBezTo>
                    <a:cubicBezTo>
                      <a:pt x="83" y="96"/>
                      <a:pt x="83" y="96"/>
                      <a:pt x="83" y="96"/>
                    </a:cubicBezTo>
                    <a:cubicBezTo>
                      <a:pt x="63" y="23"/>
                      <a:pt x="63" y="23"/>
                      <a:pt x="63" y="23"/>
                    </a:cubicBezTo>
                    <a:cubicBezTo>
                      <a:pt x="64" y="23"/>
                      <a:pt x="64" y="23"/>
                      <a:pt x="64" y="23"/>
                    </a:cubicBezTo>
                    <a:cubicBezTo>
                      <a:pt x="65" y="23"/>
                      <a:pt x="65" y="23"/>
                      <a:pt x="65" y="23"/>
                    </a:cubicBezTo>
                    <a:cubicBezTo>
                      <a:pt x="79" y="64"/>
                      <a:pt x="79" y="64"/>
                      <a:pt x="79" y="64"/>
                    </a:cubicBezTo>
                    <a:cubicBezTo>
                      <a:pt x="80" y="67"/>
                      <a:pt x="84" y="69"/>
                      <a:pt x="87" y="68"/>
                    </a:cubicBezTo>
                    <a:cubicBezTo>
                      <a:pt x="91" y="67"/>
                      <a:pt x="92" y="63"/>
                      <a:pt x="91"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grpSp>
        <p:sp>
          <p:nvSpPr>
            <p:cNvPr id="152" name="Rectangle 151"/>
            <p:cNvSpPr/>
            <p:nvPr/>
          </p:nvSpPr>
          <p:spPr>
            <a:xfrm>
              <a:off x="8072462" y="3286130"/>
              <a:ext cx="487634" cy="276999"/>
            </a:xfrm>
            <a:prstGeom prst="rect">
              <a:avLst/>
            </a:prstGeom>
          </p:spPr>
          <p:txBody>
            <a:bodyPr wrap="none">
              <a:spAutoFit/>
            </a:bodyPr>
            <a:lstStyle/>
            <a:p>
              <a:pPr algn="ctr"/>
              <a:r>
                <a:rPr lang="en-US" sz="1200" dirty="0">
                  <a:solidFill>
                    <a:schemeClr val="bg1">
                      <a:lumMod val="65000"/>
                    </a:schemeClr>
                  </a:solidFill>
                  <a:latin typeface="Open Sans" pitchFamily="34" charset="0"/>
                  <a:ea typeface="Open Sans" pitchFamily="34" charset="0"/>
                  <a:cs typeface="Open Sans" pitchFamily="34" charset="0"/>
                </a:rPr>
                <a:t>90%</a:t>
              </a:r>
            </a:p>
          </p:txBody>
        </p:sp>
      </p:grpSp>
      <p:sp>
        <p:nvSpPr>
          <p:cNvPr id="166" name="Rectangle 165"/>
          <p:cNvSpPr/>
          <p:nvPr/>
        </p:nvSpPr>
        <p:spPr>
          <a:xfrm>
            <a:off x="8501090" y="214296"/>
            <a:ext cx="357190" cy="357172"/>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100" dirty="0">
                <a:latin typeface="Open Sans" pitchFamily="34" charset="0"/>
                <a:ea typeface="Open Sans" pitchFamily="34" charset="0"/>
                <a:cs typeface="Open Sans" pitchFamily="34" charset="0"/>
              </a:rPr>
              <a:t>57</a:t>
            </a:r>
          </a:p>
        </p:txBody>
      </p:sp>
      <p:grpSp>
        <p:nvGrpSpPr>
          <p:cNvPr id="163" name="组合 162"/>
          <p:cNvGrpSpPr/>
          <p:nvPr/>
        </p:nvGrpSpPr>
        <p:grpSpPr>
          <a:xfrm>
            <a:off x="2113124" y="181979"/>
            <a:ext cx="4917752" cy="789571"/>
            <a:chOff x="2113124" y="181979"/>
            <a:chExt cx="4917752" cy="789571"/>
          </a:xfrm>
        </p:grpSpPr>
        <p:sp>
          <p:nvSpPr>
            <p:cNvPr id="164" name="Rectangle 31"/>
            <p:cNvSpPr/>
            <p:nvPr/>
          </p:nvSpPr>
          <p:spPr>
            <a:xfrm>
              <a:off x="2904733" y="663773"/>
              <a:ext cx="3334534" cy="307777"/>
            </a:xfrm>
            <a:prstGeom prst="rect">
              <a:avLst/>
            </a:prstGeom>
          </p:spPr>
          <p:txBody>
            <a:bodyPr wrap="square">
              <a:spAutoFit/>
            </a:bodyPr>
            <a:lstStyle/>
            <a:p>
              <a:pPr algn="ctr"/>
              <a:r>
                <a:rPr lang="en-US" altLang="zh-CN" sz="1400" dirty="0">
                  <a:solidFill>
                    <a:schemeClr val="bg1">
                      <a:lumMod val="65000"/>
                    </a:schemeClr>
                  </a:solidFill>
                  <a:latin typeface="华文细黑" panose="02010600040101010101" pitchFamily="2" charset="-122"/>
                  <a:ea typeface="华文细黑" panose="02010600040101010101" pitchFamily="2" charset="-122"/>
                </a:rPr>
                <a:t>Add the subtitle of this title here</a:t>
              </a:r>
              <a:endParaRPr lang="id-ID" sz="1400" dirty="0">
                <a:solidFill>
                  <a:schemeClr val="bg1">
                    <a:lumMod val="65000"/>
                  </a:schemeClr>
                </a:solidFill>
                <a:latin typeface="华文细黑" panose="02010600040101010101" pitchFamily="2" charset="-122"/>
                <a:ea typeface="华文细黑" panose="02010600040101010101" pitchFamily="2" charset="-122"/>
                <a:cs typeface="Open Sans" pitchFamily="34" charset="0"/>
              </a:endParaRPr>
            </a:p>
          </p:txBody>
        </p:sp>
        <p:sp>
          <p:nvSpPr>
            <p:cNvPr id="165" name="Rectangle 33"/>
            <p:cNvSpPr/>
            <p:nvPr/>
          </p:nvSpPr>
          <p:spPr>
            <a:xfrm>
              <a:off x="2113124" y="181979"/>
              <a:ext cx="4917752" cy="584775"/>
            </a:xfrm>
            <a:prstGeom prst="rect">
              <a:avLst/>
            </a:prstGeom>
          </p:spPr>
          <p:txBody>
            <a:bodyPr wrap="square">
              <a:spAutoFit/>
            </a:bodyPr>
            <a:lstStyle/>
            <a:p>
              <a:pPr algn="ctr"/>
              <a:r>
                <a:rPr lang="en-US" sz="3200" dirty="0">
                  <a:solidFill>
                    <a:schemeClr val="bg1">
                      <a:lumMod val="65000"/>
                    </a:schemeClr>
                  </a:solidFill>
                  <a:latin typeface="Impact" panose="020B0806030902050204" pitchFamily="34" charset="0"/>
                  <a:ea typeface="Open Sans" pitchFamily="34" charset="0"/>
                  <a:cs typeface="Open Sans" pitchFamily="34" charset="0"/>
                </a:rPr>
                <a:t>ADD YOUR TITLE HERE</a:t>
              </a:r>
              <a:endParaRPr lang="id-ID" sz="3200" dirty="0">
                <a:solidFill>
                  <a:schemeClr val="bg1">
                    <a:lumMod val="65000"/>
                  </a:schemeClr>
                </a:solidFill>
                <a:latin typeface="Impact" panose="020B0806030902050204" pitchFamily="34" charset="0"/>
                <a:ea typeface="Open Sans" pitchFamily="34" charset="0"/>
                <a:cs typeface="Open Sans" pitchFamily="34" charset="0"/>
              </a:endParaRPr>
            </a:p>
          </p:txBody>
        </p:sp>
        <p:cxnSp>
          <p:nvCxnSpPr>
            <p:cNvPr id="167" name="Straight Connector 34"/>
            <p:cNvCxnSpPr/>
            <p:nvPr/>
          </p:nvCxnSpPr>
          <p:spPr>
            <a:xfrm rot="5400000">
              <a:off x="2448058" y="467595"/>
              <a:ext cx="286546" cy="1062"/>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68" name="Straight Connector 35"/>
            <p:cNvCxnSpPr/>
            <p:nvPr/>
          </p:nvCxnSpPr>
          <p:spPr>
            <a:xfrm rot="5400000">
              <a:off x="6409396" y="467595"/>
              <a:ext cx="286546" cy="1062"/>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spTree>
  </p:cSld>
  <p:clrMapOvr>
    <a:masterClrMapping/>
  </p:clrMapOvr>
  <p:transition spd="slow" advTm="3000">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1" fill="hold" grpId="0" nodeType="afterEffect">
                                  <p:stCondLst>
                                    <p:cond delay="0"/>
                                  </p:stCondLst>
                                  <p:childTnLst>
                                    <p:set>
                                      <p:cBhvr>
                                        <p:cTn id="6" dur="1" fill="hold">
                                          <p:stCondLst>
                                            <p:cond delay="0"/>
                                          </p:stCondLst>
                                        </p:cTn>
                                        <p:tgtEl>
                                          <p:spTgt spid="364"/>
                                        </p:tgtEl>
                                        <p:attrNameLst>
                                          <p:attrName>style.visibility</p:attrName>
                                        </p:attrNameLst>
                                      </p:cBhvr>
                                      <p:to>
                                        <p:strVal val="visible"/>
                                      </p:to>
                                    </p:set>
                                    <p:animEffect transition="in" filter="slide(fromTop)">
                                      <p:cBhvr>
                                        <p:cTn id="7" dur="500"/>
                                        <p:tgtEl>
                                          <p:spTgt spid="364"/>
                                        </p:tgtEl>
                                      </p:cBhvr>
                                    </p:animEffect>
                                  </p:childTnLst>
                                </p:cTn>
                              </p:par>
                            </p:childTnLst>
                          </p:cTn>
                        </p:par>
                        <p:par>
                          <p:cTn id="8" fill="hold">
                            <p:stCondLst>
                              <p:cond delay="500"/>
                            </p:stCondLst>
                            <p:childTnLst>
                              <p:par>
                                <p:cTn id="9" presetID="12" presetClass="entr" presetSubtype="1" fill="hold" nodeType="afterEffect">
                                  <p:stCondLst>
                                    <p:cond delay="0"/>
                                  </p:stCondLst>
                                  <p:childTnLst>
                                    <p:set>
                                      <p:cBhvr>
                                        <p:cTn id="10" dur="1" fill="hold">
                                          <p:stCondLst>
                                            <p:cond delay="0"/>
                                          </p:stCondLst>
                                        </p:cTn>
                                        <p:tgtEl>
                                          <p:spTgt spid="11"/>
                                        </p:tgtEl>
                                        <p:attrNameLst>
                                          <p:attrName>style.visibility</p:attrName>
                                        </p:attrNameLst>
                                      </p:cBhvr>
                                      <p:to>
                                        <p:strVal val="visible"/>
                                      </p:to>
                                    </p:set>
                                    <p:animEffect transition="in" filter="slide(fromTop)">
                                      <p:cBhvr>
                                        <p:cTn id="11" dur="500"/>
                                        <p:tgtEl>
                                          <p:spTgt spid="11"/>
                                        </p:tgtEl>
                                      </p:cBhvr>
                                    </p:animEffect>
                                  </p:childTnLst>
                                </p:cTn>
                              </p:par>
                              <p:par>
                                <p:cTn id="12" presetID="12" presetClass="entr" presetSubtype="1" fill="hold" nodeType="withEffect">
                                  <p:stCondLst>
                                    <p:cond delay="0"/>
                                  </p:stCondLst>
                                  <p:childTnLst>
                                    <p:set>
                                      <p:cBhvr>
                                        <p:cTn id="13" dur="1" fill="hold">
                                          <p:stCondLst>
                                            <p:cond delay="0"/>
                                          </p:stCondLst>
                                        </p:cTn>
                                        <p:tgtEl>
                                          <p:spTgt spid="34"/>
                                        </p:tgtEl>
                                        <p:attrNameLst>
                                          <p:attrName>style.visibility</p:attrName>
                                        </p:attrNameLst>
                                      </p:cBhvr>
                                      <p:to>
                                        <p:strVal val="visible"/>
                                      </p:to>
                                    </p:set>
                                    <p:animEffect transition="in" filter="slide(fromTop)">
                                      <p:cBhvr>
                                        <p:cTn id="14" dur="500"/>
                                        <p:tgtEl>
                                          <p:spTgt spid="34"/>
                                        </p:tgtEl>
                                      </p:cBhvr>
                                    </p:animEffect>
                                  </p:childTnLst>
                                </p:cTn>
                              </p:par>
                            </p:childTnLst>
                          </p:cTn>
                        </p:par>
                        <p:par>
                          <p:cTn id="15" fill="hold">
                            <p:stCondLst>
                              <p:cond delay="1000"/>
                            </p:stCondLst>
                            <p:childTnLst>
                              <p:par>
                                <p:cTn id="16" presetID="12" presetClass="entr" presetSubtype="1" fill="hold" nodeType="afterEffect">
                                  <p:stCondLst>
                                    <p:cond delay="0"/>
                                  </p:stCondLst>
                                  <p:childTnLst>
                                    <p:set>
                                      <p:cBhvr>
                                        <p:cTn id="17" dur="1" fill="hold">
                                          <p:stCondLst>
                                            <p:cond delay="0"/>
                                          </p:stCondLst>
                                        </p:cTn>
                                        <p:tgtEl>
                                          <p:spTgt spid="7"/>
                                        </p:tgtEl>
                                        <p:attrNameLst>
                                          <p:attrName>style.visibility</p:attrName>
                                        </p:attrNameLst>
                                      </p:cBhvr>
                                      <p:to>
                                        <p:strVal val="visible"/>
                                      </p:to>
                                    </p:set>
                                    <p:animEffect transition="in" filter="slide(fromTop)">
                                      <p:cBhvr>
                                        <p:cTn id="18" dur="500"/>
                                        <p:tgtEl>
                                          <p:spTgt spid="7"/>
                                        </p:tgtEl>
                                      </p:cBhvr>
                                    </p:animEffect>
                                  </p:childTnLst>
                                </p:cTn>
                              </p:par>
                            </p:childTnLst>
                          </p:cTn>
                        </p:par>
                        <p:par>
                          <p:cTn id="19" fill="hold">
                            <p:stCondLst>
                              <p:cond delay="1500"/>
                            </p:stCondLst>
                            <p:childTnLst>
                              <p:par>
                                <p:cTn id="20" presetID="12" presetClass="entr" presetSubtype="1" fill="hold" nodeType="afterEffect">
                                  <p:stCondLst>
                                    <p:cond delay="0"/>
                                  </p:stCondLst>
                                  <p:childTnLst>
                                    <p:set>
                                      <p:cBhvr>
                                        <p:cTn id="21" dur="1" fill="hold">
                                          <p:stCondLst>
                                            <p:cond delay="0"/>
                                          </p:stCondLst>
                                        </p:cTn>
                                        <p:tgtEl>
                                          <p:spTgt spid="14"/>
                                        </p:tgtEl>
                                        <p:attrNameLst>
                                          <p:attrName>style.visibility</p:attrName>
                                        </p:attrNameLst>
                                      </p:cBhvr>
                                      <p:to>
                                        <p:strVal val="visible"/>
                                      </p:to>
                                    </p:set>
                                    <p:animEffect transition="in" filter="slide(fromTop)">
                                      <p:cBhvr>
                                        <p:cTn id="22" dur="500"/>
                                        <p:tgtEl>
                                          <p:spTgt spid="14"/>
                                        </p:tgtEl>
                                      </p:cBhvr>
                                    </p:animEffect>
                                  </p:childTnLst>
                                </p:cTn>
                              </p:par>
                            </p:childTnLst>
                          </p:cTn>
                        </p:par>
                        <p:par>
                          <p:cTn id="23" fill="hold">
                            <p:stCondLst>
                              <p:cond delay="2000"/>
                            </p:stCondLst>
                            <p:childTnLst>
                              <p:par>
                                <p:cTn id="24" presetID="12" presetClass="entr" presetSubtype="1" fill="hold" grpId="0" nodeType="afterEffect">
                                  <p:stCondLst>
                                    <p:cond delay="0"/>
                                  </p:stCondLst>
                                  <p:childTnLst>
                                    <p:set>
                                      <p:cBhvr>
                                        <p:cTn id="25" dur="1" fill="hold">
                                          <p:stCondLst>
                                            <p:cond delay="0"/>
                                          </p:stCondLst>
                                        </p:cTn>
                                        <p:tgtEl>
                                          <p:spTgt spid="365"/>
                                        </p:tgtEl>
                                        <p:attrNameLst>
                                          <p:attrName>style.visibility</p:attrName>
                                        </p:attrNameLst>
                                      </p:cBhvr>
                                      <p:to>
                                        <p:strVal val="visible"/>
                                      </p:to>
                                    </p:set>
                                    <p:animEffect transition="in" filter="slide(fromTop)">
                                      <p:cBhvr>
                                        <p:cTn id="26" dur="500"/>
                                        <p:tgtEl>
                                          <p:spTgt spid="365"/>
                                        </p:tgtEl>
                                      </p:cBhvr>
                                    </p:animEffect>
                                  </p:childTnLst>
                                </p:cTn>
                              </p:par>
                            </p:childTnLst>
                          </p:cTn>
                        </p:par>
                        <p:par>
                          <p:cTn id="27" fill="hold">
                            <p:stCondLst>
                              <p:cond delay="2500"/>
                            </p:stCondLst>
                            <p:childTnLst>
                              <p:par>
                                <p:cTn id="28" presetID="12" presetClass="entr" presetSubtype="1" fill="hold" nodeType="afterEffect">
                                  <p:stCondLst>
                                    <p:cond delay="0"/>
                                  </p:stCondLst>
                                  <p:childTnLst>
                                    <p:set>
                                      <p:cBhvr>
                                        <p:cTn id="29" dur="1" fill="hold">
                                          <p:stCondLst>
                                            <p:cond delay="0"/>
                                          </p:stCondLst>
                                        </p:cTn>
                                        <p:tgtEl>
                                          <p:spTgt spid="52"/>
                                        </p:tgtEl>
                                        <p:attrNameLst>
                                          <p:attrName>style.visibility</p:attrName>
                                        </p:attrNameLst>
                                      </p:cBhvr>
                                      <p:to>
                                        <p:strVal val="visible"/>
                                      </p:to>
                                    </p:set>
                                    <p:animEffect transition="in" filter="slide(fromTop)">
                                      <p:cBhvr>
                                        <p:cTn id="30" dur="500"/>
                                        <p:tgtEl>
                                          <p:spTgt spid="52"/>
                                        </p:tgtEl>
                                      </p:cBhvr>
                                    </p:animEffect>
                                  </p:childTnLst>
                                </p:cTn>
                              </p:par>
                              <p:par>
                                <p:cTn id="31" presetID="12" presetClass="entr" presetSubtype="1" fill="hold" nodeType="withEffect">
                                  <p:stCondLst>
                                    <p:cond delay="0"/>
                                  </p:stCondLst>
                                  <p:childTnLst>
                                    <p:set>
                                      <p:cBhvr>
                                        <p:cTn id="32" dur="1" fill="hold">
                                          <p:stCondLst>
                                            <p:cond delay="0"/>
                                          </p:stCondLst>
                                        </p:cTn>
                                        <p:tgtEl>
                                          <p:spTgt spid="70"/>
                                        </p:tgtEl>
                                        <p:attrNameLst>
                                          <p:attrName>style.visibility</p:attrName>
                                        </p:attrNameLst>
                                      </p:cBhvr>
                                      <p:to>
                                        <p:strVal val="visible"/>
                                      </p:to>
                                    </p:set>
                                    <p:animEffect transition="in" filter="slide(fromTop)">
                                      <p:cBhvr>
                                        <p:cTn id="33" dur="500"/>
                                        <p:tgtEl>
                                          <p:spTgt spid="70"/>
                                        </p:tgtEl>
                                      </p:cBhvr>
                                    </p:animEffect>
                                  </p:childTnLst>
                                </p:cTn>
                              </p:par>
                            </p:childTnLst>
                          </p:cTn>
                        </p:par>
                        <p:par>
                          <p:cTn id="34" fill="hold">
                            <p:stCondLst>
                              <p:cond delay="3000"/>
                            </p:stCondLst>
                            <p:childTnLst>
                              <p:par>
                                <p:cTn id="35" presetID="12" presetClass="entr" presetSubtype="1" fill="hold" nodeType="afterEffect">
                                  <p:stCondLst>
                                    <p:cond delay="0"/>
                                  </p:stCondLst>
                                  <p:childTnLst>
                                    <p:set>
                                      <p:cBhvr>
                                        <p:cTn id="36" dur="1" fill="hold">
                                          <p:stCondLst>
                                            <p:cond delay="0"/>
                                          </p:stCondLst>
                                        </p:cTn>
                                        <p:tgtEl>
                                          <p:spTgt spid="8"/>
                                        </p:tgtEl>
                                        <p:attrNameLst>
                                          <p:attrName>style.visibility</p:attrName>
                                        </p:attrNameLst>
                                      </p:cBhvr>
                                      <p:to>
                                        <p:strVal val="visible"/>
                                      </p:to>
                                    </p:set>
                                    <p:animEffect transition="in" filter="slide(fromTop)">
                                      <p:cBhvr>
                                        <p:cTn id="37" dur="500"/>
                                        <p:tgtEl>
                                          <p:spTgt spid="8"/>
                                        </p:tgtEl>
                                      </p:cBhvr>
                                    </p:animEffect>
                                  </p:childTnLst>
                                </p:cTn>
                              </p:par>
                            </p:childTnLst>
                          </p:cTn>
                        </p:par>
                        <p:par>
                          <p:cTn id="38" fill="hold">
                            <p:stCondLst>
                              <p:cond delay="3500"/>
                            </p:stCondLst>
                            <p:childTnLst>
                              <p:par>
                                <p:cTn id="39" presetID="12" presetClass="entr" presetSubtype="1" fill="hold" nodeType="afterEffect">
                                  <p:stCondLst>
                                    <p:cond delay="0"/>
                                  </p:stCondLst>
                                  <p:childTnLst>
                                    <p:set>
                                      <p:cBhvr>
                                        <p:cTn id="40" dur="1" fill="hold">
                                          <p:stCondLst>
                                            <p:cond delay="0"/>
                                          </p:stCondLst>
                                        </p:cTn>
                                        <p:tgtEl>
                                          <p:spTgt spid="15"/>
                                        </p:tgtEl>
                                        <p:attrNameLst>
                                          <p:attrName>style.visibility</p:attrName>
                                        </p:attrNameLst>
                                      </p:cBhvr>
                                      <p:to>
                                        <p:strVal val="visible"/>
                                      </p:to>
                                    </p:set>
                                    <p:animEffect transition="in" filter="slide(fromTop)">
                                      <p:cBhvr>
                                        <p:cTn id="41" dur="500"/>
                                        <p:tgtEl>
                                          <p:spTgt spid="15"/>
                                        </p:tgtEl>
                                      </p:cBhvr>
                                    </p:animEffect>
                                  </p:childTnLst>
                                </p:cTn>
                              </p:par>
                            </p:childTnLst>
                          </p:cTn>
                        </p:par>
                        <p:par>
                          <p:cTn id="42" fill="hold">
                            <p:stCondLst>
                              <p:cond delay="4000"/>
                            </p:stCondLst>
                            <p:childTnLst>
                              <p:par>
                                <p:cTn id="43" presetID="12" presetClass="entr" presetSubtype="1" fill="hold" grpId="0" nodeType="afterEffect">
                                  <p:stCondLst>
                                    <p:cond delay="0"/>
                                  </p:stCondLst>
                                  <p:childTnLst>
                                    <p:set>
                                      <p:cBhvr>
                                        <p:cTn id="44" dur="1" fill="hold">
                                          <p:stCondLst>
                                            <p:cond delay="0"/>
                                          </p:stCondLst>
                                        </p:cTn>
                                        <p:tgtEl>
                                          <p:spTgt spid="367"/>
                                        </p:tgtEl>
                                        <p:attrNameLst>
                                          <p:attrName>style.visibility</p:attrName>
                                        </p:attrNameLst>
                                      </p:cBhvr>
                                      <p:to>
                                        <p:strVal val="visible"/>
                                      </p:to>
                                    </p:set>
                                    <p:animEffect transition="in" filter="slide(fromTop)">
                                      <p:cBhvr>
                                        <p:cTn id="45" dur="500"/>
                                        <p:tgtEl>
                                          <p:spTgt spid="367"/>
                                        </p:tgtEl>
                                      </p:cBhvr>
                                    </p:animEffect>
                                  </p:childTnLst>
                                </p:cTn>
                              </p:par>
                            </p:childTnLst>
                          </p:cTn>
                        </p:par>
                        <p:par>
                          <p:cTn id="46" fill="hold">
                            <p:stCondLst>
                              <p:cond delay="4500"/>
                            </p:stCondLst>
                            <p:childTnLst>
                              <p:par>
                                <p:cTn id="47" presetID="12" presetClass="entr" presetSubtype="1" fill="hold" nodeType="afterEffect">
                                  <p:stCondLst>
                                    <p:cond delay="0"/>
                                  </p:stCondLst>
                                  <p:childTnLst>
                                    <p:set>
                                      <p:cBhvr>
                                        <p:cTn id="48" dur="1" fill="hold">
                                          <p:stCondLst>
                                            <p:cond delay="0"/>
                                          </p:stCondLst>
                                        </p:cTn>
                                        <p:tgtEl>
                                          <p:spTgt spid="88"/>
                                        </p:tgtEl>
                                        <p:attrNameLst>
                                          <p:attrName>style.visibility</p:attrName>
                                        </p:attrNameLst>
                                      </p:cBhvr>
                                      <p:to>
                                        <p:strVal val="visible"/>
                                      </p:to>
                                    </p:set>
                                    <p:animEffect transition="in" filter="slide(fromTop)">
                                      <p:cBhvr>
                                        <p:cTn id="49" dur="500"/>
                                        <p:tgtEl>
                                          <p:spTgt spid="88"/>
                                        </p:tgtEl>
                                      </p:cBhvr>
                                    </p:animEffect>
                                  </p:childTnLst>
                                </p:cTn>
                              </p:par>
                              <p:par>
                                <p:cTn id="50" presetID="12" presetClass="entr" presetSubtype="1" fill="hold" nodeType="withEffect">
                                  <p:stCondLst>
                                    <p:cond delay="0"/>
                                  </p:stCondLst>
                                  <p:childTnLst>
                                    <p:set>
                                      <p:cBhvr>
                                        <p:cTn id="51" dur="1" fill="hold">
                                          <p:stCondLst>
                                            <p:cond delay="0"/>
                                          </p:stCondLst>
                                        </p:cTn>
                                        <p:tgtEl>
                                          <p:spTgt spid="106"/>
                                        </p:tgtEl>
                                        <p:attrNameLst>
                                          <p:attrName>style.visibility</p:attrName>
                                        </p:attrNameLst>
                                      </p:cBhvr>
                                      <p:to>
                                        <p:strVal val="visible"/>
                                      </p:to>
                                    </p:set>
                                    <p:animEffect transition="in" filter="slide(fromTop)">
                                      <p:cBhvr>
                                        <p:cTn id="52" dur="500"/>
                                        <p:tgtEl>
                                          <p:spTgt spid="106"/>
                                        </p:tgtEl>
                                      </p:cBhvr>
                                    </p:animEffect>
                                  </p:childTnLst>
                                </p:cTn>
                              </p:par>
                            </p:childTnLst>
                          </p:cTn>
                        </p:par>
                        <p:par>
                          <p:cTn id="53" fill="hold">
                            <p:stCondLst>
                              <p:cond delay="5000"/>
                            </p:stCondLst>
                            <p:childTnLst>
                              <p:par>
                                <p:cTn id="54" presetID="12" presetClass="entr" presetSubtype="1" fill="hold" nodeType="afterEffect">
                                  <p:stCondLst>
                                    <p:cond delay="0"/>
                                  </p:stCondLst>
                                  <p:childTnLst>
                                    <p:set>
                                      <p:cBhvr>
                                        <p:cTn id="55" dur="1" fill="hold">
                                          <p:stCondLst>
                                            <p:cond delay="0"/>
                                          </p:stCondLst>
                                        </p:cTn>
                                        <p:tgtEl>
                                          <p:spTgt spid="9"/>
                                        </p:tgtEl>
                                        <p:attrNameLst>
                                          <p:attrName>style.visibility</p:attrName>
                                        </p:attrNameLst>
                                      </p:cBhvr>
                                      <p:to>
                                        <p:strVal val="visible"/>
                                      </p:to>
                                    </p:set>
                                    <p:animEffect transition="in" filter="slide(fromTop)">
                                      <p:cBhvr>
                                        <p:cTn id="56" dur="500"/>
                                        <p:tgtEl>
                                          <p:spTgt spid="9"/>
                                        </p:tgtEl>
                                      </p:cBhvr>
                                    </p:animEffect>
                                  </p:childTnLst>
                                </p:cTn>
                              </p:par>
                            </p:childTnLst>
                          </p:cTn>
                        </p:par>
                        <p:par>
                          <p:cTn id="57" fill="hold">
                            <p:stCondLst>
                              <p:cond delay="5500"/>
                            </p:stCondLst>
                            <p:childTnLst>
                              <p:par>
                                <p:cTn id="58" presetID="12" presetClass="entr" presetSubtype="1" fill="hold" nodeType="afterEffect">
                                  <p:stCondLst>
                                    <p:cond delay="0"/>
                                  </p:stCondLst>
                                  <p:childTnLst>
                                    <p:set>
                                      <p:cBhvr>
                                        <p:cTn id="59" dur="1" fill="hold">
                                          <p:stCondLst>
                                            <p:cond delay="0"/>
                                          </p:stCondLst>
                                        </p:cTn>
                                        <p:tgtEl>
                                          <p:spTgt spid="16"/>
                                        </p:tgtEl>
                                        <p:attrNameLst>
                                          <p:attrName>style.visibility</p:attrName>
                                        </p:attrNameLst>
                                      </p:cBhvr>
                                      <p:to>
                                        <p:strVal val="visible"/>
                                      </p:to>
                                    </p:set>
                                    <p:animEffect transition="in" filter="slide(fromTop)">
                                      <p:cBhvr>
                                        <p:cTn id="60" dur="500"/>
                                        <p:tgtEl>
                                          <p:spTgt spid="16"/>
                                        </p:tgtEl>
                                      </p:cBhvr>
                                    </p:animEffect>
                                  </p:childTnLst>
                                </p:cTn>
                              </p:par>
                            </p:childTnLst>
                          </p:cTn>
                        </p:par>
                        <p:par>
                          <p:cTn id="61" fill="hold">
                            <p:stCondLst>
                              <p:cond delay="6000"/>
                            </p:stCondLst>
                            <p:childTnLst>
                              <p:par>
                                <p:cTn id="62" presetID="12" presetClass="entr" presetSubtype="1" fill="hold" grpId="0" nodeType="afterEffect">
                                  <p:stCondLst>
                                    <p:cond delay="0"/>
                                  </p:stCondLst>
                                  <p:childTnLst>
                                    <p:set>
                                      <p:cBhvr>
                                        <p:cTn id="63" dur="1" fill="hold">
                                          <p:stCondLst>
                                            <p:cond delay="0"/>
                                          </p:stCondLst>
                                        </p:cTn>
                                        <p:tgtEl>
                                          <p:spTgt spid="366"/>
                                        </p:tgtEl>
                                        <p:attrNameLst>
                                          <p:attrName>style.visibility</p:attrName>
                                        </p:attrNameLst>
                                      </p:cBhvr>
                                      <p:to>
                                        <p:strVal val="visible"/>
                                      </p:to>
                                    </p:set>
                                    <p:animEffect transition="in" filter="slide(fromTop)">
                                      <p:cBhvr>
                                        <p:cTn id="64" dur="500"/>
                                        <p:tgtEl>
                                          <p:spTgt spid="366"/>
                                        </p:tgtEl>
                                      </p:cBhvr>
                                    </p:animEffect>
                                  </p:childTnLst>
                                </p:cTn>
                              </p:par>
                            </p:childTnLst>
                          </p:cTn>
                        </p:par>
                        <p:par>
                          <p:cTn id="65" fill="hold">
                            <p:stCondLst>
                              <p:cond delay="6500"/>
                            </p:stCondLst>
                            <p:childTnLst>
                              <p:par>
                                <p:cTn id="66" presetID="12" presetClass="entr" presetSubtype="1" fill="hold" nodeType="afterEffect">
                                  <p:stCondLst>
                                    <p:cond delay="0"/>
                                  </p:stCondLst>
                                  <p:childTnLst>
                                    <p:set>
                                      <p:cBhvr>
                                        <p:cTn id="67" dur="1" fill="hold">
                                          <p:stCondLst>
                                            <p:cond delay="0"/>
                                          </p:stCondLst>
                                        </p:cTn>
                                        <p:tgtEl>
                                          <p:spTgt spid="124"/>
                                        </p:tgtEl>
                                        <p:attrNameLst>
                                          <p:attrName>style.visibility</p:attrName>
                                        </p:attrNameLst>
                                      </p:cBhvr>
                                      <p:to>
                                        <p:strVal val="visible"/>
                                      </p:to>
                                    </p:set>
                                    <p:animEffect transition="in" filter="slide(fromTop)">
                                      <p:cBhvr>
                                        <p:cTn id="68" dur="500"/>
                                        <p:tgtEl>
                                          <p:spTgt spid="124"/>
                                        </p:tgtEl>
                                      </p:cBhvr>
                                    </p:animEffect>
                                  </p:childTnLst>
                                </p:cTn>
                              </p:par>
                              <p:par>
                                <p:cTn id="69" presetID="12" presetClass="entr" presetSubtype="1" fill="hold" nodeType="withEffect">
                                  <p:stCondLst>
                                    <p:cond delay="0"/>
                                  </p:stCondLst>
                                  <p:childTnLst>
                                    <p:set>
                                      <p:cBhvr>
                                        <p:cTn id="70" dur="1" fill="hold">
                                          <p:stCondLst>
                                            <p:cond delay="0"/>
                                          </p:stCondLst>
                                        </p:cTn>
                                        <p:tgtEl>
                                          <p:spTgt spid="356"/>
                                        </p:tgtEl>
                                        <p:attrNameLst>
                                          <p:attrName>style.visibility</p:attrName>
                                        </p:attrNameLst>
                                      </p:cBhvr>
                                      <p:to>
                                        <p:strVal val="visible"/>
                                      </p:to>
                                    </p:set>
                                    <p:animEffect transition="in" filter="slide(fromTop)">
                                      <p:cBhvr>
                                        <p:cTn id="71" dur="500"/>
                                        <p:tgtEl>
                                          <p:spTgt spid="356"/>
                                        </p:tgtEl>
                                      </p:cBhvr>
                                    </p:animEffect>
                                  </p:childTnLst>
                                </p:cTn>
                              </p:par>
                            </p:childTnLst>
                          </p:cTn>
                        </p:par>
                        <p:par>
                          <p:cTn id="72" fill="hold">
                            <p:stCondLst>
                              <p:cond delay="7000"/>
                            </p:stCondLst>
                            <p:childTnLst>
                              <p:par>
                                <p:cTn id="73" presetID="12" presetClass="entr" presetSubtype="1" fill="hold" nodeType="afterEffect">
                                  <p:stCondLst>
                                    <p:cond delay="0"/>
                                  </p:stCondLst>
                                  <p:childTnLst>
                                    <p:set>
                                      <p:cBhvr>
                                        <p:cTn id="74" dur="1" fill="hold">
                                          <p:stCondLst>
                                            <p:cond delay="0"/>
                                          </p:stCondLst>
                                        </p:cTn>
                                        <p:tgtEl>
                                          <p:spTgt spid="10"/>
                                        </p:tgtEl>
                                        <p:attrNameLst>
                                          <p:attrName>style.visibility</p:attrName>
                                        </p:attrNameLst>
                                      </p:cBhvr>
                                      <p:to>
                                        <p:strVal val="visible"/>
                                      </p:to>
                                    </p:set>
                                    <p:animEffect transition="in" filter="slide(fromTop)">
                                      <p:cBhvr>
                                        <p:cTn id="75"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4" grpId="0" animBg="1"/>
      <p:bldP spid="365" grpId="0" animBg="1"/>
      <p:bldP spid="366" grpId="0" animBg="1"/>
      <p:bldP spid="367" grpId="0" animBg="1"/>
    </p:bld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94" name="Group 393"/>
          <p:cNvGrpSpPr/>
          <p:nvPr/>
        </p:nvGrpSpPr>
        <p:grpSpPr>
          <a:xfrm>
            <a:off x="6391496" y="1663754"/>
            <a:ext cx="1589" cy="2433375"/>
            <a:chOff x="6391496" y="1663754"/>
            <a:chExt cx="1589" cy="2433375"/>
          </a:xfrm>
        </p:grpSpPr>
        <p:cxnSp>
          <p:nvCxnSpPr>
            <p:cNvPr id="5" name="Straight Connector 4"/>
            <p:cNvCxnSpPr>
              <a:stCxn id="2" idx="4"/>
              <a:endCxn id="3" idx="0"/>
            </p:cNvCxnSpPr>
            <p:nvPr/>
          </p:nvCxnSpPr>
          <p:spPr>
            <a:xfrm rot="5400000" flipH="1" flipV="1">
              <a:off x="6149421" y="2548771"/>
              <a:ext cx="485738" cy="1588"/>
            </a:xfrm>
            <a:prstGeom prst="line">
              <a:avLst/>
            </a:prstGeom>
            <a:ln w="1270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 name="Straight Connector 5"/>
            <p:cNvCxnSpPr>
              <a:stCxn id="3" idx="4"/>
              <a:endCxn id="4" idx="0"/>
            </p:cNvCxnSpPr>
            <p:nvPr/>
          </p:nvCxnSpPr>
          <p:spPr>
            <a:xfrm rot="5400000" flipH="1" flipV="1">
              <a:off x="6152209" y="1903041"/>
              <a:ext cx="480162" cy="1588"/>
            </a:xfrm>
            <a:prstGeom prst="line">
              <a:avLst/>
            </a:prstGeom>
            <a:ln w="1270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9" name="Straight Connector 8"/>
            <p:cNvCxnSpPr>
              <a:stCxn id="7" idx="4"/>
              <a:endCxn id="8" idx="0"/>
            </p:cNvCxnSpPr>
            <p:nvPr/>
          </p:nvCxnSpPr>
          <p:spPr>
            <a:xfrm rot="5400000" flipH="1" flipV="1">
              <a:off x="6152209" y="3856254"/>
              <a:ext cx="480162" cy="1588"/>
            </a:xfrm>
            <a:prstGeom prst="line">
              <a:avLst/>
            </a:prstGeom>
            <a:ln w="1270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 name="Straight Connector 9"/>
            <p:cNvCxnSpPr>
              <a:stCxn id="2" idx="0"/>
              <a:endCxn id="8" idx="4"/>
            </p:cNvCxnSpPr>
            <p:nvPr/>
          </p:nvCxnSpPr>
          <p:spPr>
            <a:xfrm rot="5400000">
              <a:off x="6142804" y="3203906"/>
              <a:ext cx="498973" cy="1588"/>
            </a:xfrm>
            <a:prstGeom prst="line">
              <a:avLst/>
            </a:prstGeom>
            <a:ln w="1270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grpSp>
        <p:nvGrpSpPr>
          <p:cNvPr id="16" name="Group 5"/>
          <p:cNvGrpSpPr/>
          <p:nvPr>
            <p:custDataLst>
              <p:tags r:id="rId1"/>
            </p:custDataLst>
          </p:nvPr>
        </p:nvGrpSpPr>
        <p:grpSpPr bwMode="gray">
          <a:xfrm>
            <a:off x="285720" y="1254293"/>
            <a:ext cx="5500122" cy="3401388"/>
            <a:chOff x="1832768" y="1268759"/>
            <a:chExt cx="6240462" cy="3571875"/>
          </a:xfrm>
          <a:solidFill>
            <a:schemeClr val="bg1">
              <a:lumMod val="75000"/>
            </a:schemeClr>
          </a:solidFill>
        </p:grpSpPr>
        <p:sp>
          <p:nvSpPr>
            <p:cNvPr id="18" name="Freeform 53"/>
            <p:cNvSpPr>
              <a:spLocks noChangeAspect="1"/>
            </p:cNvSpPr>
            <p:nvPr/>
          </p:nvSpPr>
          <p:spPr bwMode="gray">
            <a:xfrm>
              <a:off x="7279480" y="4464397"/>
              <a:ext cx="63500" cy="68263"/>
            </a:xfrm>
            <a:custGeom>
              <a:avLst/>
              <a:gdLst/>
              <a:ahLst/>
              <a:cxnLst>
                <a:cxn ang="0">
                  <a:pos x="4" y="4"/>
                </a:cxn>
                <a:cxn ang="0">
                  <a:pos x="20" y="11"/>
                </a:cxn>
                <a:cxn ang="0">
                  <a:pos x="30" y="7"/>
                </a:cxn>
                <a:cxn ang="0">
                  <a:pos x="68" y="32"/>
                </a:cxn>
                <a:cxn ang="0">
                  <a:pos x="105" y="36"/>
                </a:cxn>
                <a:cxn ang="0">
                  <a:pos x="127" y="23"/>
                </a:cxn>
                <a:cxn ang="0">
                  <a:pos x="148" y="22"/>
                </a:cxn>
                <a:cxn ang="0">
                  <a:pos x="165" y="13"/>
                </a:cxn>
                <a:cxn ang="0">
                  <a:pos x="176" y="7"/>
                </a:cxn>
                <a:cxn ang="0">
                  <a:pos x="193" y="22"/>
                </a:cxn>
                <a:cxn ang="0">
                  <a:pos x="198" y="54"/>
                </a:cxn>
                <a:cxn ang="0">
                  <a:pos x="196" y="85"/>
                </a:cxn>
                <a:cxn ang="0">
                  <a:pos x="201" y="109"/>
                </a:cxn>
                <a:cxn ang="0">
                  <a:pos x="198" y="112"/>
                </a:cxn>
                <a:cxn ang="0">
                  <a:pos x="194" y="94"/>
                </a:cxn>
                <a:cxn ang="0">
                  <a:pos x="182" y="119"/>
                </a:cxn>
                <a:cxn ang="0">
                  <a:pos x="177" y="135"/>
                </a:cxn>
                <a:cxn ang="0">
                  <a:pos x="172" y="157"/>
                </a:cxn>
                <a:cxn ang="0">
                  <a:pos x="156" y="155"/>
                </a:cxn>
                <a:cxn ang="0">
                  <a:pos x="154" y="167"/>
                </a:cxn>
                <a:cxn ang="0">
                  <a:pos x="143" y="179"/>
                </a:cxn>
                <a:cxn ang="0">
                  <a:pos x="137" y="184"/>
                </a:cxn>
                <a:cxn ang="0">
                  <a:pos x="127" y="187"/>
                </a:cxn>
                <a:cxn ang="0">
                  <a:pos x="124" y="206"/>
                </a:cxn>
                <a:cxn ang="0">
                  <a:pos x="111" y="216"/>
                </a:cxn>
                <a:cxn ang="0">
                  <a:pos x="99" y="209"/>
                </a:cxn>
                <a:cxn ang="0">
                  <a:pos x="83" y="208"/>
                </a:cxn>
                <a:cxn ang="0">
                  <a:pos x="69" y="201"/>
                </a:cxn>
                <a:cxn ang="0">
                  <a:pos x="80" y="193"/>
                </a:cxn>
                <a:cxn ang="0">
                  <a:pos x="62" y="188"/>
                </a:cxn>
                <a:cxn ang="0">
                  <a:pos x="41" y="157"/>
                </a:cxn>
                <a:cxn ang="0">
                  <a:pos x="25" y="107"/>
                </a:cxn>
                <a:cxn ang="0">
                  <a:pos x="45" y="118"/>
                </a:cxn>
                <a:cxn ang="0">
                  <a:pos x="25" y="92"/>
                </a:cxn>
                <a:cxn ang="0">
                  <a:pos x="2" y="24"/>
                </a:cxn>
              </a:cxnLst>
              <a:rect l="0" t="0" r="r" b="b"/>
              <a:pathLst>
                <a:path w="201" h="216">
                  <a:moveTo>
                    <a:pt x="2" y="0"/>
                  </a:moveTo>
                  <a:lnTo>
                    <a:pt x="4" y="4"/>
                  </a:lnTo>
                  <a:lnTo>
                    <a:pt x="13" y="6"/>
                  </a:lnTo>
                  <a:lnTo>
                    <a:pt x="20" y="11"/>
                  </a:lnTo>
                  <a:lnTo>
                    <a:pt x="26" y="7"/>
                  </a:lnTo>
                  <a:lnTo>
                    <a:pt x="30" y="7"/>
                  </a:lnTo>
                  <a:lnTo>
                    <a:pt x="43" y="13"/>
                  </a:lnTo>
                  <a:lnTo>
                    <a:pt x="68" y="32"/>
                  </a:lnTo>
                  <a:lnTo>
                    <a:pt x="100" y="36"/>
                  </a:lnTo>
                  <a:lnTo>
                    <a:pt x="105" y="36"/>
                  </a:lnTo>
                  <a:lnTo>
                    <a:pt x="116" y="28"/>
                  </a:lnTo>
                  <a:lnTo>
                    <a:pt x="127" y="23"/>
                  </a:lnTo>
                  <a:lnTo>
                    <a:pt x="137" y="24"/>
                  </a:lnTo>
                  <a:lnTo>
                    <a:pt x="148" y="22"/>
                  </a:lnTo>
                  <a:lnTo>
                    <a:pt x="159" y="11"/>
                  </a:lnTo>
                  <a:lnTo>
                    <a:pt x="165" y="13"/>
                  </a:lnTo>
                  <a:lnTo>
                    <a:pt x="172" y="16"/>
                  </a:lnTo>
                  <a:lnTo>
                    <a:pt x="176" y="7"/>
                  </a:lnTo>
                  <a:lnTo>
                    <a:pt x="185" y="11"/>
                  </a:lnTo>
                  <a:lnTo>
                    <a:pt x="193" y="22"/>
                  </a:lnTo>
                  <a:lnTo>
                    <a:pt x="197" y="44"/>
                  </a:lnTo>
                  <a:lnTo>
                    <a:pt x="198" y="54"/>
                  </a:lnTo>
                  <a:lnTo>
                    <a:pt x="196" y="65"/>
                  </a:lnTo>
                  <a:lnTo>
                    <a:pt x="196" y="85"/>
                  </a:lnTo>
                  <a:lnTo>
                    <a:pt x="198" y="103"/>
                  </a:lnTo>
                  <a:lnTo>
                    <a:pt x="201" y="109"/>
                  </a:lnTo>
                  <a:lnTo>
                    <a:pt x="198" y="122"/>
                  </a:lnTo>
                  <a:lnTo>
                    <a:pt x="198" y="112"/>
                  </a:lnTo>
                  <a:lnTo>
                    <a:pt x="197" y="102"/>
                  </a:lnTo>
                  <a:lnTo>
                    <a:pt x="194" y="94"/>
                  </a:lnTo>
                  <a:lnTo>
                    <a:pt x="192" y="101"/>
                  </a:lnTo>
                  <a:lnTo>
                    <a:pt x="182" y="119"/>
                  </a:lnTo>
                  <a:lnTo>
                    <a:pt x="182" y="134"/>
                  </a:lnTo>
                  <a:lnTo>
                    <a:pt x="177" y="135"/>
                  </a:lnTo>
                  <a:lnTo>
                    <a:pt x="177" y="153"/>
                  </a:lnTo>
                  <a:lnTo>
                    <a:pt x="172" y="157"/>
                  </a:lnTo>
                  <a:lnTo>
                    <a:pt x="166" y="157"/>
                  </a:lnTo>
                  <a:lnTo>
                    <a:pt x="156" y="155"/>
                  </a:lnTo>
                  <a:lnTo>
                    <a:pt x="154" y="158"/>
                  </a:lnTo>
                  <a:lnTo>
                    <a:pt x="154" y="167"/>
                  </a:lnTo>
                  <a:lnTo>
                    <a:pt x="150" y="176"/>
                  </a:lnTo>
                  <a:lnTo>
                    <a:pt x="143" y="179"/>
                  </a:lnTo>
                  <a:lnTo>
                    <a:pt x="140" y="190"/>
                  </a:lnTo>
                  <a:lnTo>
                    <a:pt x="137" y="184"/>
                  </a:lnTo>
                  <a:lnTo>
                    <a:pt x="131" y="182"/>
                  </a:lnTo>
                  <a:lnTo>
                    <a:pt x="127" y="187"/>
                  </a:lnTo>
                  <a:lnTo>
                    <a:pt x="124" y="198"/>
                  </a:lnTo>
                  <a:lnTo>
                    <a:pt x="124" y="206"/>
                  </a:lnTo>
                  <a:lnTo>
                    <a:pt x="117" y="215"/>
                  </a:lnTo>
                  <a:lnTo>
                    <a:pt x="111" y="216"/>
                  </a:lnTo>
                  <a:lnTo>
                    <a:pt x="105" y="211"/>
                  </a:lnTo>
                  <a:lnTo>
                    <a:pt x="99" y="209"/>
                  </a:lnTo>
                  <a:lnTo>
                    <a:pt x="94" y="212"/>
                  </a:lnTo>
                  <a:lnTo>
                    <a:pt x="83" y="208"/>
                  </a:lnTo>
                  <a:lnTo>
                    <a:pt x="73" y="208"/>
                  </a:lnTo>
                  <a:lnTo>
                    <a:pt x="69" y="201"/>
                  </a:lnTo>
                  <a:lnTo>
                    <a:pt x="77" y="200"/>
                  </a:lnTo>
                  <a:lnTo>
                    <a:pt x="80" y="193"/>
                  </a:lnTo>
                  <a:lnTo>
                    <a:pt x="70" y="193"/>
                  </a:lnTo>
                  <a:lnTo>
                    <a:pt x="62" y="188"/>
                  </a:lnTo>
                  <a:lnTo>
                    <a:pt x="49" y="165"/>
                  </a:lnTo>
                  <a:lnTo>
                    <a:pt x="41" y="157"/>
                  </a:lnTo>
                  <a:lnTo>
                    <a:pt x="37" y="151"/>
                  </a:lnTo>
                  <a:lnTo>
                    <a:pt x="25" y="107"/>
                  </a:lnTo>
                  <a:lnTo>
                    <a:pt x="37" y="129"/>
                  </a:lnTo>
                  <a:lnTo>
                    <a:pt x="45" y="118"/>
                  </a:lnTo>
                  <a:lnTo>
                    <a:pt x="37" y="113"/>
                  </a:lnTo>
                  <a:lnTo>
                    <a:pt x="25" y="92"/>
                  </a:lnTo>
                  <a:lnTo>
                    <a:pt x="0" y="39"/>
                  </a:lnTo>
                  <a:lnTo>
                    <a:pt x="2" y="24"/>
                  </a:lnTo>
                  <a:lnTo>
                    <a:pt x="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9" name="Freeform 54"/>
            <p:cNvSpPr>
              <a:spLocks noChangeAspect="1"/>
            </p:cNvSpPr>
            <p:nvPr/>
          </p:nvSpPr>
          <p:spPr bwMode="gray">
            <a:xfrm>
              <a:off x="6728617" y="3878609"/>
              <a:ext cx="704850" cy="550863"/>
            </a:xfrm>
            <a:custGeom>
              <a:avLst/>
              <a:gdLst/>
              <a:ahLst/>
              <a:cxnLst>
                <a:cxn ang="0">
                  <a:pos x="80" y="633"/>
                </a:cxn>
                <a:cxn ang="0">
                  <a:pos x="198" y="560"/>
                </a:cxn>
                <a:cxn ang="0">
                  <a:pos x="357" y="522"/>
                </a:cxn>
                <a:cxn ang="0">
                  <a:pos x="497" y="418"/>
                </a:cxn>
                <a:cxn ang="0">
                  <a:pos x="533" y="330"/>
                </a:cxn>
                <a:cxn ang="0">
                  <a:pos x="566" y="326"/>
                </a:cxn>
                <a:cxn ang="0">
                  <a:pos x="634" y="262"/>
                </a:cxn>
                <a:cxn ang="0">
                  <a:pos x="688" y="222"/>
                </a:cxn>
                <a:cxn ang="0">
                  <a:pos x="739" y="187"/>
                </a:cxn>
                <a:cxn ang="0">
                  <a:pos x="818" y="257"/>
                </a:cxn>
                <a:cxn ang="0">
                  <a:pos x="898" y="254"/>
                </a:cxn>
                <a:cxn ang="0">
                  <a:pos x="921" y="160"/>
                </a:cxn>
                <a:cxn ang="0">
                  <a:pos x="974" y="108"/>
                </a:cxn>
                <a:cxn ang="0">
                  <a:pos x="1045" y="48"/>
                </a:cxn>
                <a:cxn ang="0">
                  <a:pos x="1044" y="29"/>
                </a:cxn>
                <a:cxn ang="0">
                  <a:pos x="1116" y="65"/>
                </a:cxn>
                <a:cxn ang="0">
                  <a:pos x="1205" y="90"/>
                </a:cxn>
                <a:cxn ang="0">
                  <a:pos x="1264" y="90"/>
                </a:cxn>
                <a:cxn ang="0">
                  <a:pos x="1279" y="118"/>
                </a:cxn>
                <a:cxn ang="0">
                  <a:pos x="1243" y="165"/>
                </a:cxn>
                <a:cxn ang="0">
                  <a:pos x="1269" y="264"/>
                </a:cxn>
                <a:cxn ang="0">
                  <a:pos x="1384" y="339"/>
                </a:cxn>
                <a:cxn ang="0">
                  <a:pos x="1553" y="270"/>
                </a:cxn>
                <a:cxn ang="0">
                  <a:pos x="1575" y="72"/>
                </a:cxn>
                <a:cxn ang="0">
                  <a:pos x="1623" y="17"/>
                </a:cxn>
                <a:cxn ang="0">
                  <a:pos x="1667" y="171"/>
                </a:cxn>
                <a:cxn ang="0">
                  <a:pos x="1761" y="252"/>
                </a:cxn>
                <a:cxn ang="0">
                  <a:pos x="1806" y="416"/>
                </a:cxn>
                <a:cxn ang="0">
                  <a:pos x="1851" y="485"/>
                </a:cxn>
                <a:cxn ang="0">
                  <a:pos x="1954" y="540"/>
                </a:cxn>
                <a:cxn ang="0">
                  <a:pos x="1994" y="645"/>
                </a:cxn>
                <a:cxn ang="0">
                  <a:pos x="2054" y="661"/>
                </a:cxn>
                <a:cxn ang="0">
                  <a:pos x="2132" y="791"/>
                </a:cxn>
                <a:cxn ang="0">
                  <a:pos x="2191" y="911"/>
                </a:cxn>
                <a:cxn ang="0">
                  <a:pos x="2206" y="1090"/>
                </a:cxn>
                <a:cxn ang="0">
                  <a:pos x="2158" y="1285"/>
                </a:cxn>
                <a:cxn ang="0">
                  <a:pos x="2089" y="1365"/>
                </a:cxn>
                <a:cxn ang="0">
                  <a:pos x="2034" y="1506"/>
                </a:cxn>
                <a:cxn ang="0">
                  <a:pos x="2008" y="1625"/>
                </a:cxn>
                <a:cxn ang="0">
                  <a:pos x="1823" y="1705"/>
                </a:cxn>
                <a:cxn ang="0">
                  <a:pos x="1785" y="1704"/>
                </a:cxn>
                <a:cxn ang="0">
                  <a:pos x="1715" y="1661"/>
                </a:cxn>
                <a:cxn ang="0">
                  <a:pos x="1572" y="1674"/>
                </a:cxn>
                <a:cxn ang="0">
                  <a:pos x="1453" y="1530"/>
                </a:cxn>
                <a:cxn ang="0">
                  <a:pos x="1376" y="1406"/>
                </a:cxn>
                <a:cxn ang="0">
                  <a:pos x="1330" y="1443"/>
                </a:cxn>
                <a:cxn ang="0">
                  <a:pos x="1358" y="1317"/>
                </a:cxn>
                <a:cxn ang="0">
                  <a:pos x="1302" y="1370"/>
                </a:cxn>
                <a:cxn ang="0">
                  <a:pos x="1220" y="1433"/>
                </a:cxn>
                <a:cxn ang="0">
                  <a:pos x="1177" y="1335"/>
                </a:cxn>
                <a:cxn ang="0">
                  <a:pos x="1062" y="1253"/>
                </a:cxn>
                <a:cxn ang="0">
                  <a:pos x="779" y="1270"/>
                </a:cxn>
                <a:cxn ang="0">
                  <a:pos x="587" y="1354"/>
                </a:cxn>
                <a:cxn ang="0">
                  <a:pos x="419" y="1379"/>
                </a:cxn>
                <a:cxn ang="0">
                  <a:pos x="271" y="1452"/>
                </a:cxn>
                <a:cxn ang="0">
                  <a:pos x="130" y="1405"/>
                </a:cxn>
                <a:cxn ang="0">
                  <a:pos x="142" y="1286"/>
                </a:cxn>
                <a:cxn ang="0">
                  <a:pos x="66" y="1024"/>
                </a:cxn>
                <a:cxn ang="0">
                  <a:pos x="12" y="897"/>
                </a:cxn>
                <a:cxn ang="0">
                  <a:pos x="35" y="884"/>
                </a:cxn>
                <a:cxn ang="0">
                  <a:pos x="8" y="758"/>
                </a:cxn>
              </a:cxnLst>
              <a:rect l="0" t="0" r="r" b="b"/>
              <a:pathLst>
                <a:path w="2217" h="1736">
                  <a:moveTo>
                    <a:pt x="43" y="634"/>
                  </a:moveTo>
                  <a:lnTo>
                    <a:pt x="49" y="629"/>
                  </a:lnTo>
                  <a:lnTo>
                    <a:pt x="48" y="645"/>
                  </a:lnTo>
                  <a:lnTo>
                    <a:pt x="48" y="647"/>
                  </a:lnTo>
                  <a:lnTo>
                    <a:pt x="45" y="651"/>
                  </a:lnTo>
                  <a:lnTo>
                    <a:pt x="44" y="656"/>
                  </a:lnTo>
                  <a:lnTo>
                    <a:pt x="48" y="658"/>
                  </a:lnTo>
                  <a:lnTo>
                    <a:pt x="46" y="666"/>
                  </a:lnTo>
                  <a:lnTo>
                    <a:pt x="45" y="671"/>
                  </a:lnTo>
                  <a:lnTo>
                    <a:pt x="50" y="673"/>
                  </a:lnTo>
                  <a:lnTo>
                    <a:pt x="59" y="666"/>
                  </a:lnTo>
                  <a:lnTo>
                    <a:pt x="62" y="652"/>
                  </a:lnTo>
                  <a:lnTo>
                    <a:pt x="72" y="636"/>
                  </a:lnTo>
                  <a:lnTo>
                    <a:pt x="80" y="633"/>
                  </a:lnTo>
                  <a:lnTo>
                    <a:pt x="87" y="628"/>
                  </a:lnTo>
                  <a:lnTo>
                    <a:pt x="94" y="626"/>
                  </a:lnTo>
                  <a:lnTo>
                    <a:pt x="102" y="620"/>
                  </a:lnTo>
                  <a:lnTo>
                    <a:pt x="120" y="617"/>
                  </a:lnTo>
                  <a:lnTo>
                    <a:pt x="125" y="608"/>
                  </a:lnTo>
                  <a:lnTo>
                    <a:pt x="132" y="601"/>
                  </a:lnTo>
                  <a:lnTo>
                    <a:pt x="140" y="596"/>
                  </a:lnTo>
                  <a:lnTo>
                    <a:pt x="146" y="586"/>
                  </a:lnTo>
                  <a:lnTo>
                    <a:pt x="161" y="580"/>
                  </a:lnTo>
                  <a:lnTo>
                    <a:pt x="167" y="575"/>
                  </a:lnTo>
                  <a:lnTo>
                    <a:pt x="174" y="571"/>
                  </a:lnTo>
                  <a:lnTo>
                    <a:pt x="191" y="559"/>
                  </a:lnTo>
                  <a:lnTo>
                    <a:pt x="195" y="558"/>
                  </a:lnTo>
                  <a:lnTo>
                    <a:pt x="198" y="560"/>
                  </a:lnTo>
                  <a:lnTo>
                    <a:pt x="214" y="561"/>
                  </a:lnTo>
                  <a:lnTo>
                    <a:pt x="222" y="564"/>
                  </a:lnTo>
                  <a:lnTo>
                    <a:pt x="232" y="565"/>
                  </a:lnTo>
                  <a:lnTo>
                    <a:pt x="241" y="564"/>
                  </a:lnTo>
                  <a:lnTo>
                    <a:pt x="249" y="561"/>
                  </a:lnTo>
                  <a:lnTo>
                    <a:pt x="260" y="553"/>
                  </a:lnTo>
                  <a:lnTo>
                    <a:pt x="270" y="547"/>
                  </a:lnTo>
                  <a:lnTo>
                    <a:pt x="280" y="544"/>
                  </a:lnTo>
                  <a:lnTo>
                    <a:pt x="291" y="544"/>
                  </a:lnTo>
                  <a:lnTo>
                    <a:pt x="301" y="542"/>
                  </a:lnTo>
                  <a:lnTo>
                    <a:pt x="322" y="522"/>
                  </a:lnTo>
                  <a:lnTo>
                    <a:pt x="335" y="522"/>
                  </a:lnTo>
                  <a:lnTo>
                    <a:pt x="345" y="527"/>
                  </a:lnTo>
                  <a:lnTo>
                    <a:pt x="357" y="522"/>
                  </a:lnTo>
                  <a:lnTo>
                    <a:pt x="370" y="522"/>
                  </a:lnTo>
                  <a:lnTo>
                    <a:pt x="378" y="520"/>
                  </a:lnTo>
                  <a:lnTo>
                    <a:pt x="388" y="515"/>
                  </a:lnTo>
                  <a:lnTo>
                    <a:pt x="413" y="510"/>
                  </a:lnTo>
                  <a:lnTo>
                    <a:pt x="424" y="504"/>
                  </a:lnTo>
                  <a:lnTo>
                    <a:pt x="432" y="499"/>
                  </a:lnTo>
                  <a:lnTo>
                    <a:pt x="454" y="478"/>
                  </a:lnTo>
                  <a:lnTo>
                    <a:pt x="458" y="470"/>
                  </a:lnTo>
                  <a:lnTo>
                    <a:pt x="459" y="461"/>
                  </a:lnTo>
                  <a:lnTo>
                    <a:pt x="467" y="450"/>
                  </a:lnTo>
                  <a:lnTo>
                    <a:pt x="469" y="445"/>
                  </a:lnTo>
                  <a:lnTo>
                    <a:pt x="469" y="439"/>
                  </a:lnTo>
                  <a:lnTo>
                    <a:pt x="476" y="440"/>
                  </a:lnTo>
                  <a:lnTo>
                    <a:pt x="497" y="418"/>
                  </a:lnTo>
                  <a:lnTo>
                    <a:pt x="500" y="413"/>
                  </a:lnTo>
                  <a:lnTo>
                    <a:pt x="497" y="410"/>
                  </a:lnTo>
                  <a:lnTo>
                    <a:pt x="490" y="381"/>
                  </a:lnTo>
                  <a:lnTo>
                    <a:pt x="491" y="369"/>
                  </a:lnTo>
                  <a:lnTo>
                    <a:pt x="499" y="355"/>
                  </a:lnTo>
                  <a:lnTo>
                    <a:pt x="502" y="353"/>
                  </a:lnTo>
                  <a:lnTo>
                    <a:pt x="508" y="353"/>
                  </a:lnTo>
                  <a:lnTo>
                    <a:pt x="512" y="345"/>
                  </a:lnTo>
                  <a:lnTo>
                    <a:pt x="521" y="338"/>
                  </a:lnTo>
                  <a:lnTo>
                    <a:pt x="524" y="338"/>
                  </a:lnTo>
                  <a:lnTo>
                    <a:pt x="523" y="333"/>
                  </a:lnTo>
                  <a:lnTo>
                    <a:pt x="528" y="322"/>
                  </a:lnTo>
                  <a:lnTo>
                    <a:pt x="530" y="321"/>
                  </a:lnTo>
                  <a:lnTo>
                    <a:pt x="533" y="330"/>
                  </a:lnTo>
                  <a:lnTo>
                    <a:pt x="537" y="337"/>
                  </a:lnTo>
                  <a:lnTo>
                    <a:pt x="543" y="353"/>
                  </a:lnTo>
                  <a:lnTo>
                    <a:pt x="549" y="365"/>
                  </a:lnTo>
                  <a:lnTo>
                    <a:pt x="555" y="372"/>
                  </a:lnTo>
                  <a:lnTo>
                    <a:pt x="560" y="381"/>
                  </a:lnTo>
                  <a:lnTo>
                    <a:pt x="564" y="386"/>
                  </a:lnTo>
                  <a:lnTo>
                    <a:pt x="569" y="375"/>
                  </a:lnTo>
                  <a:lnTo>
                    <a:pt x="569" y="360"/>
                  </a:lnTo>
                  <a:lnTo>
                    <a:pt x="571" y="360"/>
                  </a:lnTo>
                  <a:lnTo>
                    <a:pt x="578" y="359"/>
                  </a:lnTo>
                  <a:lnTo>
                    <a:pt x="576" y="346"/>
                  </a:lnTo>
                  <a:lnTo>
                    <a:pt x="570" y="335"/>
                  </a:lnTo>
                  <a:lnTo>
                    <a:pt x="564" y="330"/>
                  </a:lnTo>
                  <a:lnTo>
                    <a:pt x="566" y="326"/>
                  </a:lnTo>
                  <a:lnTo>
                    <a:pt x="565" y="310"/>
                  </a:lnTo>
                  <a:lnTo>
                    <a:pt x="570" y="305"/>
                  </a:lnTo>
                  <a:lnTo>
                    <a:pt x="580" y="310"/>
                  </a:lnTo>
                  <a:lnTo>
                    <a:pt x="588" y="308"/>
                  </a:lnTo>
                  <a:lnTo>
                    <a:pt x="601" y="324"/>
                  </a:lnTo>
                  <a:lnTo>
                    <a:pt x="618" y="327"/>
                  </a:lnTo>
                  <a:lnTo>
                    <a:pt x="619" y="319"/>
                  </a:lnTo>
                  <a:lnTo>
                    <a:pt x="610" y="316"/>
                  </a:lnTo>
                  <a:lnTo>
                    <a:pt x="613" y="303"/>
                  </a:lnTo>
                  <a:lnTo>
                    <a:pt x="623" y="294"/>
                  </a:lnTo>
                  <a:lnTo>
                    <a:pt x="625" y="287"/>
                  </a:lnTo>
                  <a:lnTo>
                    <a:pt x="620" y="270"/>
                  </a:lnTo>
                  <a:lnTo>
                    <a:pt x="625" y="264"/>
                  </a:lnTo>
                  <a:lnTo>
                    <a:pt x="634" y="262"/>
                  </a:lnTo>
                  <a:lnTo>
                    <a:pt x="645" y="268"/>
                  </a:lnTo>
                  <a:lnTo>
                    <a:pt x="647" y="265"/>
                  </a:lnTo>
                  <a:lnTo>
                    <a:pt x="641" y="253"/>
                  </a:lnTo>
                  <a:lnTo>
                    <a:pt x="642" y="247"/>
                  </a:lnTo>
                  <a:lnTo>
                    <a:pt x="646" y="242"/>
                  </a:lnTo>
                  <a:lnTo>
                    <a:pt x="663" y="248"/>
                  </a:lnTo>
                  <a:lnTo>
                    <a:pt x="663" y="243"/>
                  </a:lnTo>
                  <a:lnTo>
                    <a:pt x="657" y="233"/>
                  </a:lnTo>
                  <a:lnTo>
                    <a:pt x="657" y="221"/>
                  </a:lnTo>
                  <a:lnTo>
                    <a:pt x="666" y="217"/>
                  </a:lnTo>
                  <a:lnTo>
                    <a:pt x="671" y="217"/>
                  </a:lnTo>
                  <a:lnTo>
                    <a:pt x="677" y="215"/>
                  </a:lnTo>
                  <a:lnTo>
                    <a:pt x="687" y="214"/>
                  </a:lnTo>
                  <a:lnTo>
                    <a:pt x="688" y="222"/>
                  </a:lnTo>
                  <a:lnTo>
                    <a:pt x="693" y="220"/>
                  </a:lnTo>
                  <a:lnTo>
                    <a:pt x="700" y="214"/>
                  </a:lnTo>
                  <a:lnTo>
                    <a:pt x="705" y="201"/>
                  </a:lnTo>
                  <a:lnTo>
                    <a:pt x="705" y="197"/>
                  </a:lnTo>
                  <a:lnTo>
                    <a:pt x="699" y="189"/>
                  </a:lnTo>
                  <a:lnTo>
                    <a:pt x="702" y="183"/>
                  </a:lnTo>
                  <a:lnTo>
                    <a:pt x="707" y="189"/>
                  </a:lnTo>
                  <a:lnTo>
                    <a:pt x="709" y="198"/>
                  </a:lnTo>
                  <a:lnTo>
                    <a:pt x="715" y="194"/>
                  </a:lnTo>
                  <a:lnTo>
                    <a:pt x="718" y="188"/>
                  </a:lnTo>
                  <a:lnTo>
                    <a:pt x="721" y="189"/>
                  </a:lnTo>
                  <a:lnTo>
                    <a:pt x="722" y="194"/>
                  </a:lnTo>
                  <a:lnTo>
                    <a:pt x="728" y="193"/>
                  </a:lnTo>
                  <a:lnTo>
                    <a:pt x="739" y="187"/>
                  </a:lnTo>
                  <a:lnTo>
                    <a:pt x="743" y="183"/>
                  </a:lnTo>
                  <a:lnTo>
                    <a:pt x="741" y="176"/>
                  </a:lnTo>
                  <a:lnTo>
                    <a:pt x="749" y="174"/>
                  </a:lnTo>
                  <a:lnTo>
                    <a:pt x="753" y="177"/>
                  </a:lnTo>
                  <a:lnTo>
                    <a:pt x="761" y="181"/>
                  </a:lnTo>
                  <a:lnTo>
                    <a:pt x="770" y="181"/>
                  </a:lnTo>
                  <a:lnTo>
                    <a:pt x="780" y="187"/>
                  </a:lnTo>
                  <a:lnTo>
                    <a:pt x="788" y="193"/>
                  </a:lnTo>
                  <a:lnTo>
                    <a:pt x="804" y="215"/>
                  </a:lnTo>
                  <a:lnTo>
                    <a:pt x="818" y="226"/>
                  </a:lnTo>
                  <a:lnTo>
                    <a:pt x="814" y="242"/>
                  </a:lnTo>
                  <a:lnTo>
                    <a:pt x="814" y="253"/>
                  </a:lnTo>
                  <a:lnTo>
                    <a:pt x="815" y="255"/>
                  </a:lnTo>
                  <a:lnTo>
                    <a:pt x="818" y="257"/>
                  </a:lnTo>
                  <a:lnTo>
                    <a:pt x="819" y="254"/>
                  </a:lnTo>
                  <a:lnTo>
                    <a:pt x="822" y="247"/>
                  </a:lnTo>
                  <a:lnTo>
                    <a:pt x="820" y="243"/>
                  </a:lnTo>
                  <a:lnTo>
                    <a:pt x="825" y="238"/>
                  </a:lnTo>
                  <a:lnTo>
                    <a:pt x="829" y="240"/>
                  </a:lnTo>
                  <a:lnTo>
                    <a:pt x="830" y="237"/>
                  </a:lnTo>
                  <a:lnTo>
                    <a:pt x="836" y="240"/>
                  </a:lnTo>
                  <a:lnTo>
                    <a:pt x="836" y="232"/>
                  </a:lnTo>
                  <a:lnTo>
                    <a:pt x="839" y="231"/>
                  </a:lnTo>
                  <a:lnTo>
                    <a:pt x="849" y="233"/>
                  </a:lnTo>
                  <a:lnTo>
                    <a:pt x="862" y="233"/>
                  </a:lnTo>
                  <a:lnTo>
                    <a:pt x="873" y="232"/>
                  </a:lnTo>
                  <a:lnTo>
                    <a:pt x="881" y="236"/>
                  </a:lnTo>
                  <a:lnTo>
                    <a:pt x="898" y="254"/>
                  </a:lnTo>
                  <a:lnTo>
                    <a:pt x="903" y="253"/>
                  </a:lnTo>
                  <a:lnTo>
                    <a:pt x="903" y="249"/>
                  </a:lnTo>
                  <a:lnTo>
                    <a:pt x="899" y="237"/>
                  </a:lnTo>
                  <a:lnTo>
                    <a:pt x="906" y="233"/>
                  </a:lnTo>
                  <a:lnTo>
                    <a:pt x="908" y="232"/>
                  </a:lnTo>
                  <a:lnTo>
                    <a:pt x="894" y="217"/>
                  </a:lnTo>
                  <a:lnTo>
                    <a:pt x="886" y="205"/>
                  </a:lnTo>
                  <a:lnTo>
                    <a:pt x="890" y="189"/>
                  </a:lnTo>
                  <a:lnTo>
                    <a:pt x="893" y="192"/>
                  </a:lnTo>
                  <a:lnTo>
                    <a:pt x="898" y="189"/>
                  </a:lnTo>
                  <a:lnTo>
                    <a:pt x="909" y="172"/>
                  </a:lnTo>
                  <a:lnTo>
                    <a:pt x="909" y="165"/>
                  </a:lnTo>
                  <a:lnTo>
                    <a:pt x="914" y="158"/>
                  </a:lnTo>
                  <a:lnTo>
                    <a:pt x="921" y="160"/>
                  </a:lnTo>
                  <a:lnTo>
                    <a:pt x="931" y="160"/>
                  </a:lnTo>
                  <a:lnTo>
                    <a:pt x="937" y="154"/>
                  </a:lnTo>
                  <a:lnTo>
                    <a:pt x="936" y="141"/>
                  </a:lnTo>
                  <a:lnTo>
                    <a:pt x="929" y="141"/>
                  </a:lnTo>
                  <a:lnTo>
                    <a:pt x="930" y="135"/>
                  </a:lnTo>
                  <a:lnTo>
                    <a:pt x="931" y="125"/>
                  </a:lnTo>
                  <a:lnTo>
                    <a:pt x="935" y="115"/>
                  </a:lnTo>
                  <a:lnTo>
                    <a:pt x="944" y="113"/>
                  </a:lnTo>
                  <a:lnTo>
                    <a:pt x="953" y="109"/>
                  </a:lnTo>
                  <a:lnTo>
                    <a:pt x="954" y="102"/>
                  </a:lnTo>
                  <a:lnTo>
                    <a:pt x="962" y="103"/>
                  </a:lnTo>
                  <a:lnTo>
                    <a:pt x="969" y="108"/>
                  </a:lnTo>
                  <a:lnTo>
                    <a:pt x="973" y="115"/>
                  </a:lnTo>
                  <a:lnTo>
                    <a:pt x="974" y="108"/>
                  </a:lnTo>
                  <a:lnTo>
                    <a:pt x="968" y="98"/>
                  </a:lnTo>
                  <a:lnTo>
                    <a:pt x="971" y="96"/>
                  </a:lnTo>
                  <a:lnTo>
                    <a:pt x="978" y="88"/>
                  </a:lnTo>
                  <a:lnTo>
                    <a:pt x="991" y="92"/>
                  </a:lnTo>
                  <a:lnTo>
                    <a:pt x="992" y="87"/>
                  </a:lnTo>
                  <a:lnTo>
                    <a:pt x="1003" y="90"/>
                  </a:lnTo>
                  <a:lnTo>
                    <a:pt x="1016" y="88"/>
                  </a:lnTo>
                  <a:lnTo>
                    <a:pt x="1026" y="91"/>
                  </a:lnTo>
                  <a:lnTo>
                    <a:pt x="1034" y="91"/>
                  </a:lnTo>
                  <a:lnTo>
                    <a:pt x="1054" y="85"/>
                  </a:lnTo>
                  <a:lnTo>
                    <a:pt x="1062" y="79"/>
                  </a:lnTo>
                  <a:lnTo>
                    <a:pt x="1062" y="55"/>
                  </a:lnTo>
                  <a:lnTo>
                    <a:pt x="1056" y="49"/>
                  </a:lnTo>
                  <a:lnTo>
                    <a:pt x="1045" y="48"/>
                  </a:lnTo>
                  <a:lnTo>
                    <a:pt x="1038" y="49"/>
                  </a:lnTo>
                  <a:lnTo>
                    <a:pt x="1030" y="44"/>
                  </a:lnTo>
                  <a:lnTo>
                    <a:pt x="1026" y="38"/>
                  </a:lnTo>
                  <a:lnTo>
                    <a:pt x="1017" y="34"/>
                  </a:lnTo>
                  <a:lnTo>
                    <a:pt x="1017" y="33"/>
                  </a:lnTo>
                  <a:lnTo>
                    <a:pt x="1021" y="32"/>
                  </a:lnTo>
                  <a:lnTo>
                    <a:pt x="1024" y="34"/>
                  </a:lnTo>
                  <a:lnTo>
                    <a:pt x="1027" y="29"/>
                  </a:lnTo>
                  <a:lnTo>
                    <a:pt x="1029" y="27"/>
                  </a:lnTo>
                  <a:lnTo>
                    <a:pt x="1032" y="31"/>
                  </a:lnTo>
                  <a:lnTo>
                    <a:pt x="1035" y="45"/>
                  </a:lnTo>
                  <a:lnTo>
                    <a:pt x="1039" y="38"/>
                  </a:lnTo>
                  <a:lnTo>
                    <a:pt x="1039" y="29"/>
                  </a:lnTo>
                  <a:lnTo>
                    <a:pt x="1044" y="29"/>
                  </a:lnTo>
                  <a:lnTo>
                    <a:pt x="1046" y="33"/>
                  </a:lnTo>
                  <a:lnTo>
                    <a:pt x="1051" y="32"/>
                  </a:lnTo>
                  <a:lnTo>
                    <a:pt x="1055" y="38"/>
                  </a:lnTo>
                  <a:lnTo>
                    <a:pt x="1059" y="43"/>
                  </a:lnTo>
                  <a:lnTo>
                    <a:pt x="1067" y="49"/>
                  </a:lnTo>
                  <a:lnTo>
                    <a:pt x="1070" y="42"/>
                  </a:lnTo>
                  <a:lnTo>
                    <a:pt x="1075" y="41"/>
                  </a:lnTo>
                  <a:lnTo>
                    <a:pt x="1080" y="44"/>
                  </a:lnTo>
                  <a:lnTo>
                    <a:pt x="1082" y="50"/>
                  </a:lnTo>
                  <a:lnTo>
                    <a:pt x="1089" y="58"/>
                  </a:lnTo>
                  <a:lnTo>
                    <a:pt x="1104" y="61"/>
                  </a:lnTo>
                  <a:lnTo>
                    <a:pt x="1108" y="61"/>
                  </a:lnTo>
                  <a:lnTo>
                    <a:pt x="1113" y="63"/>
                  </a:lnTo>
                  <a:lnTo>
                    <a:pt x="1116" y="65"/>
                  </a:lnTo>
                  <a:lnTo>
                    <a:pt x="1123" y="60"/>
                  </a:lnTo>
                  <a:lnTo>
                    <a:pt x="1126" y="59"/>
                  </a:lnTo>
                  <a:lnTo>
                    <a:pt x="1126" y="66"/>
                  </a:lnTo>
                  <a:lnTo>
                    <a:pt x="1131" y="69"/>
                  </a:lnTo>
                  <a:lnTo>
                    <a:pt x="1141" y="69"/>
                  </a:lnTo>
                  <a:lnTo>
                    <a:pt x="1151" y="76"/>
                  </a:lnTo>
                  <a:lnTo>
                    <a:pt x="1159" y="75"/>
                  </a:lnTo>
                  <a:lnTo>
                    <a:pt x="1167" y="79"/>
                  </a:lnTo>
                  <a:lnTo>
                    <a:pt x="1177" y="74"/>
                  </a:lnTo>
                  <a:lnTo>
                    <a:pt x="1179" y="74"/>
                  </a:lnTo>
                  <a:lnTo>
                    <a:pt x="1184" y="81"/>
                  </a:lnTo>
                  <a:lnTo>
                    <a:pt x="1195" y="81"/>
                  </a:lnTo>
                  <a:lnTo>
                    <a:pt x="1200" y="84"/>
                  </a:lnTo>
                  <a:lnTo>
                    <a:pt x="1205" y="90"/>
                  </a:lnTo>
                  <a:lnTo>
                    <a:pt x="1216" y="79"/>
                  </a:lnTo>
                  <a:lnTo>
                    <a:pt x="1221" y="76"/>
                  </a:lnTo>
                  <a:lnTo>
                    <a:pt x="1225" y="75"/>
                  </a:lnTo>
                  <a:lnTo>
                    <a:pt x="1234" y="76"/>
                  </a:lnTo>
                  <a:lnTo>
                    <a:pt x="1244" y="71"/>
                  </a:lnTo>
                  <a:lnTo>
                    <a:pt x="1238" y="82"/>
                  </a:lnTo>
                  <a:lnTo>
                    <a:pt x="1241" y="85"/>
                  </a:lnTo>
                  <a:lnTo>
                    <a:pt x="1243" y="86"/>
                  </a:lnTo>
                  <a:lnTo>
                    <a:pt x="1248" y="81"/>
                  </a:lnTo>
                  <a:lnTo>
                    <a:pt x="1249" y="85"/>
                  </a:lnTo>
                  <a:lnTo>
                    <a:pt x="1248" y="101"/>
                  </a:lnTo>
                  <a:lnTo>
                    <a:pt x="1249" y="104"/>
                  </a:lnTo>
                  <a:lnTo>
                    <a:pt x="1259" y="101"/>
                  </a:lnTo>
                  <a:lnTo>
                    <a:pt x="1264" y="90"/>
                  </a:lnTo>
                  <a:lnTo>
                    <a:pt x="1263" y="88"/>
                  </a:lnTo>
                  <a:lnTo>
                    <a:pt x="1264" y="79"/>
                  </a:lnTo>
                  <a:lnTo>
                    <a:pt x="1274" y="70"/>
                  </a:lnTo>
                  <a:lnTo>
                    <a:pt x="1276" y="72"/>
                  </a:lnTo>
                  <a:lnTo>
                    <a:pt x="1279" y="77"/>
                  </a:lnTo>
                  <a:lnTo>
                    <a:pt x="1280" y="92"/>
                  </a:lnTo>
                  <a:lnTo>
                    <a:pt x="1288" y="87"/>
                  </a:lnTo>
                  <a:lnTo>
                    <a:pt x="1295" y="87"/>
                  </a:lnTo>
                  <a:lnTo>
                    <a:pt x="1299" y="91"/>
                  </a:lnTo>
                  <a:lnTo>
                    <a:pt x="1297" y="96"/>
                  </a:lnTo>
                  <a:lnTo>
                    <a:pt x="1293" y="106"/>
                  </a:lnTo>
                  <a:lnTo>
                    <a:pt x="1287" y="115"/>
                  </a:lnTo>
                  <a:lnTo>
                    <a:pt x="1284" y="119"/>
                  </a:lnTo>
                  <a:lnTo>
                    <a:pt x="1279" y="118"/>
                  </a:lnTo>
                  <a:lnTo>
                    <a:pt x="1277" y="122"/>
                  </a:lnTo>
                  <a:lnTo>
                    <a:pt x="1284" y="130"/>
                  </a:lnTo>
                  <a:lnTo>
                    <a:pt x="1276" y="141"/>
                  </a:lnTo>
                  <a:lnTo>
                    <a:pt x="1272" y="144"/>
                  </a:lnTo>
                  <a:lnTo>
                    <a:pt x="1264" y="141"/>
                  </a:lnTo>
                  <a:lnTo>
                    <a:pt x="1263" y="136"/>
                  </a:lnTo>
                  <a:lnTo>
                    <a:pt x="1258" y="142"/>
                  </a:lnTo>
                  <a:lnTo>
                    <a:pt x="1259" y="151"/>
                  </a:lnTo>
                  <a:lnTo>
                    <a:pt x="1261" y="156"/>
                  </a:lnTo>
                  <a:lnTo>
                    <a:pt x="1258" y="152"/>
                  </a:lnTo>
                  <a:lnTo>
                    <a:pt x="1253" y="145"/>
                  </a:lnTo>
                  <a:lnTo>
                    <a:pt x="1248" y="144"/>
                  </a:lnTo>
                  <a:lnTo>
                    <a:pt x="1247" y="156"/>
                  </a:lnTo>
                  <a:lnTo>
                    <a:pt x="1243" y="165"/>
                  </a:lnTo>
                  <a:lnTo>
                    <a:pt x="1243" y="171"/>
                  </a:lnTo>
                  <a:lnTo>
                    <a:pt x="1253" y="168"/>
                  </a:lnTo>
                  <a:lnTo>
                    <a:pt x="1248" y="187"/>
                  </a:lnTo>
                  <a:lnTo>
                    <a:pt x="1248" y="190"/>
                  </a:lnTo>
                  <a:lnTo>
                    <a:pt x="1238" y="210"/>
                  </a:lnTo>
                  <a:lnTo>
                    <a:pt x="1234" y="221"/>
                  </a:lnTo>
                  <a:lnTo>
                    <a:pt x="1232" y="225"/>
                  </a:lnTo>
                  <a:lnTo>
                    <a:pt x="1228" y="231"/>
                  </a:lnTo>
                  <a:lnTo>
                    <a:pt x="1228" y="242"/>
                  </a:lnTo>
                  <a:lnTo>
                    <a:pt x="1234" y="246"/>
                  </a:lnTo>
                  <a:lnTo>
                    <a:pt x="1238" y="252"/>
                  </a:lnTo>
                  <a:lnTo>
                    <a:pt x="1245" y="251"/>
                  </a:lnTo>
                  <a:lnTo>
                    <a:pt x="1254" y="258"/>
                  </a:lnTo>
                  <a:lnTo>
                    <a:pt x="1269" y="264"/>
                  </a:lnTo>
                  <a:lnTo>
                    <a:pt x="1271" y="274"/>
                  </a:lnTo>
                  <a:lnTo>
                    <a:pt x="1275" y="283"/>
                  </a:lnTo>
                  <a:lnTo>
                    <a:pt x="1275" y="297"/>
                  </a:lnTo>
                  <a:lnTo>
                    <a:pt x="1285" y="290"/>
                  </a:lnTo>
                  <a:lnTo>
                    <a:pt x="1307" y="296"/>
                  </a:lnTo>
                  <a:lnTo>
                    <a:pt x="1320" y="295"/>
                  </a:lnTo>
                  <a:lnTo>
                    <a:pt x="1324" y="302"/>
                  </a:lnTo>
                  <a:lnTo>
                    <a:pt x="1335" y="308"/>
                  </a:lnTo>
                  <a:lnTo>
                    <a:pt x="1345" y="313"/>
                  </a:lnTo>
                  <a:lnTo>
                    <a:pt x="1355" y="319"/>
                  </a:lnTo>
                  <a:lnTo>
                    <a:pt x="1361" y="327"/>
                  </a:lnTo>
                  <a:lnTo>
                    <a:pt x="1370" y="334"/>
                  </a:lnTo>
                  <a:lnTo>
                    <a:pt x="1377" y="335"/>
                  </a:lnTo>
                  <a:lnTo>
                    <a:pt x="1384" y="339"/>
                  </a:lnTo>
                  <a:lnTo>
                    <a:pt x="1411" y="346"/>
                  </a:lnTo>
                  <a:lnTo>
                    <a:pt x="1421" y="354"/>
                  </a:lnTo>
                  <a:lnTo>
                    <a:pt x="1425" y="365"/>
                  </a:lnTo>
                  <a:lnTo>
                    <a:pt x="1430" y="371"/>
                  </a:lnTo>
                  <a:lnTo>
                    <a:pt x="1460" y="392"/>
                  </a:lnTo>
                  <a:lnTo>
                    <a:pt x="1475" y="398"/>
                  </a:lnTo>
                  <a:lnTo>
                    <a:pt x="1487" y="394"/>
                  </a:lnTo>
                  <a:lnTo>
                    <a:pt x="1498" y="389"/>
                  </a:lnTo>
                  <a:lnTo>
                    <a:pt x="1516" y="384"/>
                  </a:lnTo>
                  <a:lnTo>
                    <a:pt x="1521" y="377"/>
                  </a:lnTo>
                  <a:lnTo>
                    <a:pt x="1524" y="356"/>
                  </a:lnTo>
                  <a:lnTo>
                    <a:pt x="1537" y="333"/>
                  </a:lnTo>
                  <a:lnTo>
                    <a:pt x="1548" y="287"/>
                  </a:lnTo>
                  <a:lnTo>
                    <a:pt x="1553" y="270"/>
                  </a:lnTo>
                  <a:lnTo>
                    <a:pt x="1557" y="258"/>
                  </a:lnTo>
                  <a:lnTo>
                    <a:pt x="1560" y="246"/>
                  </a:lnTo>
                  <a:lnTo>
                    <a:pt x="1559" y="231"/>
                  </a:lnTo>
                  <a:lnTo>
                    <a:pt x="1553" y="213"/>
                  </a:lnTo>
                  <a:lnTo>
                    <a:pt x="1555" y="197"/>
                  </a:lnTo>
                  <a:lnTo>
                    <a:pt x="1553" y="165"/>
                  </a:lnTo>
                  <a:lnTo>
                    <a:pt x="1561" y="145"/>
                  </a:lnTo>
                  <a:lnTo>
                    <a:pt x="1560" y="128"/>
                  </a:lnTo>
                  <a:lnTo>
                    <a:pt x="1565" y="118"/>
                  </a:lnTo>
                  <a:lnTo>
                    <a:pt x="1566" y="108"/>
                  </a:lnTo>
                  <a:lnTo>
                    <a:pt x="1559" y="106"/>
                  </a:lnTo>
                  <a:lnTo>
                    <a:pt x="1560" y="95"/>
                  </a:lnTo>
                  <a:lnTo>
                    <a:pt x="1564" y="76"/>
                  </a:lnTo>
                  <a:lnTo>
                    <a:pt x="1575" y="72"/>
                  </a:lnTo>
                  <a:lnTo>
                    <a:pt x="1578" y="64"/>
                  </a:lnTo>
                  <a:lnTo>
                    <a:pt x="1583" y="45"/>
                  </a:lnTo>
                  <a:lnTo>
                    <a:pt x="1596" y="29"/>
                  </a:lnTo>
                  <a:lnTo>
                    <a:pt x="1596" y="16"/>
                  </a:lnTo>
                  <a:lnTo>
                    <a:pt x="1596" y="15"/>
                  </a:lnTo>
                  <a:lnTo>
                    <a:pt x="1599" y="11"/>
                  </a:lnTo>
                  <a:lnTo>
                    <a:pt x="1604" y="10"/>
                  </a:lnTo>
                  <a:lnTo>
                    <a:pt x="1613" y="5"/>
                  </a:lnTo>
                  <a:lnTo>
                    <a:pt x="1616" y="0"/>
                  </a:lnTo>
                  <a:lnTo>
                    <a:pt x="1623" y="2"/>
                  </a:lnTo>
                  <a:lnTo>
                    <a:pt x="1623" y="7"/>
                  </a:lnTo>
                  <a:lnTo>
                    <a:pt x="1624" y="16"/>
                  </a:lnTo>
                  <a:lnTo>
                    <a:pt x="1623" y="16"/>
                  </a:lnTo>
                  <a:lnTo>
                    <a:pt x="1623" y="17"/>
                  </a:lnTo>
                  <a:lnTo>
                    <a:pt x="1625" y="31"/>
                  </a:lnTo>
                  <a:lnTo>
                    <a:pt x="1625" y="58"/>
                  </a:lnTo>
                  <a:lnTo>
                    <a:pt x="1629" y="68"/>
                  </a:lnTo>
                  <a:lnTo>
                    <a:pt x="1639" y="68"/>
                  </a:lnTo>
                  <a:lnTo>
                    <a:pt x="1641" y="74"/>
                  </a:lnTo>
                  <a:lnTo>
                    <a:pt x="1640" y="88"/>
                  </a:lnTo>
                  <a:lnTo>
                    <a:pt x="1646" y="93"/>
                  </a:lnTo>
                  <a:lnTo>
                    <a:pt x="1650" y="103"/>
                  </a:lnTo>
                  <a:lnTo>
                    <a:pt x="1655" y="107"/>
                  </a:lnTo>
                  <a:lnTo>
                    <a:pt x="1656" y="122"/>
                  </a:lnTo>
                  <a:lnTo>
                    <a:pt x="1661" y="124"/>
                  </a:lnTo>
                  <a:lnTo>
                    <a:pt x="1663" y="139"/>
                  </a:lnTo>
                  <a:lnTo>
                    <a:pt x="1667" y="151"/>
                  </a:lnTo>
                  <a:lnTo>
                    <a:pt x="1667" y="171"/>
                  </a:lnTo>
                  <a:lnTo>
                    <a:pt x="1670" y="179"/>
                  </a:lnTo>
                  <a:lnTo>
                    <a:pt x="1672" y="189"/>
                  </a:lnTo>
                  <a:lnTo>
                    <a:pt x="1677" y="199"/>
                  </a:lnTo>
                  <a:lnTo>
                    <a:pt x="1684" y="208"/>
                  </a:lnTo>
                  <a:lnTo>
                    <a:pt x="1693" y="211"/>
                  </a:lnTo>
                  <a:lnTo>
                    <a:pt x="1705" y="200"/>
                  </a:lnTo>
                  <a:lnTo>
                    <a:pt x="1715" y="198"/>
                  </a:lnTo>
                  <a:lnTo>
                    <a:pt x="1723" y="199"/>
                  </a:lnTo>
                  <a:lnTo>
                    <a:pt x="1729" y="215"/>
                  </a:lnTo>
                  <a:lnTo>
                    <a:pt x="1739" y="219"/>
                  </a:lnTo>
                  <a:lnTo>
                    <a:pt x="1747" y="228"/>
                  </a:lnTo>
                  <a:lnTo>
                    <a:pt x="1755" y="232"/>
                  </a:lnTo>
                  <a:lnTo>
                    <a:pt x="1764" y="242"/>
                  </a:lnTo>
                  <a:lnTo>
                    <a:pt x="1761" y="252"/>
                  </a:lnTo>
                  <a:lnTo>
                    <a:pt x="1764" y="258"/>
                  </a:lnTo>
                  <a:lnTo>
                    <a:pt x="1763" y="276"/>
                  </a:lnTo>
                  <a:lnTo>
                    <a:pt x="1766" y="286"/>
                  </a:lnTo>
                  <a:lnTo>
                    <a:pt x="1766" y="295"/>
                  </a:lnTo>
                  <a:lnTo>
                    <a:pt x="1771" y="303"/>
                  </a:lnTo>
                  <a:lnTo>
                    <a:pt x="1771" y="319"/>
                  </a:lnTo>
                  <a:lnTo>
                    <a:pt x="1775" y="332"/>
                  </a:lnTo>
                  <a:lnTo>
                    <a:pt x="1787" y="349"/>
                  </a:lnTo>
                  <a:lnTo>
                    <a:pt x="1796" y="349"/>
                  </a:lnTo>
                  <a:lnTo>
                    <a:pt x="1797" y="361"/>
                  </a:lnTo>
                  <a:lnTo>
                    <a:pt x="1804" y="381"/>
                  </a:lnTo>
                  <a:lnTo>
                    <a:pt x="1807" y="393"/>
                  </a:lnTo>
                  <a:lnTo>
                    <a:pt x="1808" y="409"/>
                  </a:lnTo>
                  <a:lnTo>
                    <a:pt x="1806" y="416"/>
                  </a:lnTo>
                  <a:lnTo>
                    <a:pt x="1806" y="426"/>
                  </a:lnTo>
                  <a:lnTo>
                    <a:pt x="1808" y="437"/>
                  </a:lnTo>
                  <a:lnTo>
                    <a:pt x="1814" y="443"/>
                  </a:lnTo>
                  <a:lnTo>
                    <a:pt x="1819" y="445"/>
                  </a:lnTo>
                  <a:lnTo>
                    <a:pt x="1818" y="448"/>
                  </a:lnTo>
                  <a:lnTo>
                    <a:pt x="1822" y="445"/>
                  </a:lnTo>
                  <a:lnTo>
                    <a:pt x="1822" y="447"/>
                  </a:lnTo>
                  <a:lnTo>
                    <a:pt x="1819" y="452"/>
                  </a:lnTo>
                  <a:lnTo>
                    <a:pt x="1820" y="454"/>
                  </a:lnTo>
                  <a:lnTo>
                    <a:pt x="1820" y="461"/>
                  </a:lnTo>
                  <a:lnTo>
                    <a:pt x="1824" y="470"/>
                  </a:lnTo>
                  <a:lnTo>
                    <a:pt x="1838" y="475"/>
                  </a:lnTo>
                  <a:lnTo>
                    <a:pt x="1841" y="480"/>
                  </a:lnTo>
                  <a:lnTo>
                    <a:pt x="1851" y="485"/>
                  </a:lnTo>
                  <a:lnTo>
                    <a:pt x="1871" y="490"/>
                  </a:lnTo>
                  <a:lnTo>
                    <a:pt x="1874" y="489"/>
                  </a:lnTo>
                  <a:lnTo>
                    <a:pt x="1881" y="485"/>
                  </a:lnTo>
                  <a:lnTo>
                    <a:pt x="1884" y="502"/>
                  </a:lnTo>
                  <a:lnTo>
                    <a:pt x="1888" y="511"/>
                  </a:lnTo>
                  <a:lnTo>
                    <a:pt x="1893" y="515"/>
                  </a:lnTo>
                  <a:lnTo>
                    <a:pt x="1903" y="512"/>
                  </a:lnTo>
                  <a:lnTo>
                    <a:pt x="1911" y="517"/>
                  </a:lnTo>
                  <a:lnTo>
                    <a:pt x="1920" y="518"/>
                  </a:lnTo>
                  <a:lnTo>
                    <a:pt x="1925" y="527"/>
                  </a:lnTo>
                  <a:lnTo>
                    <a:pt x="1931" y="533"/>
                  </a:lnTo>
                  <a:lnTo>
                    <a:pt x="1937" y="529"/>
                  </a:lnTo>
                  <a:lnTo>
                    <a:pt x="1942" y="533"/>
                  </a:lnTo>
                  <a:lnTo>
                    <a:pt x="1954" y="540"/>
                  </a:lnTo>
                  <a:lnTo>
                    <a:pt x="1958" y="545"/>
                  </a:lnTo>
                  <a:lnTo>
                    <a:pt x="1960" y="556"/>
                  </a:lnTo>
                  <a:lnTo>
                    <a:pt x="1953" y="554"/>
                  </a:lnTo>
                  <a:lnTo>
                    <a:pt x="1952" y="566"/>
                  </a:lnTo>
                  <a:lnTo>
                    <a:pt x="1958" y="572"/>
                  </a:lnTo>
                  <a:lnTo>
                    <a:pt x="1968" y="574"/>
                  </a:lnTo>
                  <a:lnTo>
                    <a:pt x="1970" y="580"/>
                  </a:lnTo>
                  <a:lnTo>
                    <a:pt x="1978" y="588"/>
                  </a:lnTo>
                  <a:lnTo>
                    <a:pt x="1980" y="597"/>
                  </a:lnTo>
                  <a:lnTo>
                    <a:pt x="1983" y="603"/>
                  </a:lnTo>
                  <a:lnTo>
                    <a:pt x="1985" y="610"/>
                  </a:lnTo>
                  <a:lnTo>
                    <a:pt x="1992" y="612"/>
                  </a:lnTo>
                  <a:lnTo>
                    <a:pt x="1994" y="619"/>
                  </a:lnTo>
                  <a:lnTo>
                    <a:pt x="1994" y="645"/>
                  </a:lnTo>
                  <a:lnTo>
                    <a:pt x="1996" y="651"/>
                  </a:lnTo>
                  <a:lnTo>
                    <a:pt x="1997" y="658"/>
                  </a:lnTo>
                  <a:lnTo>
                    <a:pt x="2002" y="662"/>
                  </a:lnTo>
                  <a:lnTo>
                    <a:pt x="2005" y="671"/>
                  </a:lnTo>
                  <a:lnTo>
                    <a:pt x="2007" y="672"/>
                  </a:lnTo>
                  <a:lnTo>
                    <a:pt x="2011" y="669"/>
                  </a:lnTo>
                  <a:lnTo>
                    <a:pt x="2017" y="669"/>
                  </a:lnTo>
                  <a:lnTo>
                    <a:pt x="2017" y="655"/>
                  </a:lnTo>
                  <a:lnTo>
                    <a:pt x="2023" y="650"/>
                  </a:lnTo>
                  <a:lnTo>
                    <a:pt x="2027" y="660"/>
                  </a:lnTo>
                  <a:lnTo>
                    <a:pt x="2032" y="665"/>
                  </a:lnTo>
                  <a:lnTo>
                    <a:pt x="2043" y="669"/>
                  </a:lnTo>
                  <a:lnTo>
                    <a:pt x="2051" y="676"/>
                  </a:lnTo>
                  <a:lnTo>
                    <a:pt x="2054" y="661"/>
                  </a:lnTo>
                  <a:lnTo>
                    <a:pt x="2057" y="665"/>
                  </a:lnTo>
                  <a:lnTo>
                    <a:pt x="2059" y="671"/>
                  </a:lnTo>
                  <a:lnTo>
                    <a:pt x="2061" y="674"/>
                  </a:lnTo>
                  <a:lnTo>
                    <a:pt x="2065" y="690"/>
                  </a:lnTo>
                  <a:lnTo>
                    <a:pt x="2065" y="720"/>
                  </a:lnTo>
                  <a:lnTo>
                    <a:pt x="2068" y="733"/>
                  </a:lnTo>
                  <a:lnTo>
                    <a:pt x="2077" y="739"/>
                  </a:lnTo>
                  <a:lnTo>
                    <a:pt x="2083" y="748"/>
                  </a:lnTo>
                  <a:lnTo>
                    <a:pt x="2098" y="760"/>
                  </a:lnTo>
                  <a:lnTo>
                    <a:pt x="2110" y="760"/>
                  </a:lnTo>
                  <a:lnTo>
                    <a:pt x="2118" y="766"/>
                  </a:lnTo>
                  <a:lnTo>
                    <a:pt x="2124" y="774"/>
                  </a:lnTo>
                  <a:lnTo>
                    <a:pt x="2130" y="785"/>
                  </a:lnTo>
                  <a:lnTo>
                    <a:pt x="2132" y="791"/>
                  </a:lnTo>
                  <a:lnTo>
                    <a:pt x="2141" y="800"/>
                  </a:lnTo>
                  <a:lnTo>
                    <a:pt x="2151" y="802"/>
                  </a:lnTo>
                  <a:lnTo>
                    <a:pt x="2151" y="806"/>
                  </a:lnTo>
                  <a:lnTo>
                    <a:pt x="2163" y="824"/>
                  </a:lnTo>
                  <a:lnTo>
                    <a:pt x="2162" y="830"/>
                  </a:lnTo>
                  <a:lnTo>
                    <a:pt x="2173" y="835"/>
                  </a:lnTo>
                  <a:lnTo>
                    <a:pt x="2177" y="844"/>
                  </a:lnTo>
                  <a:lnTo>
                    <a:pt x="2178" y="862"/>
                  </a:lnTo>
                  <a:lnTo>
                    <a:pt x="2184" y="872"/>
                  </a:lnTo>
                  <a:lnTo>
                    <a:pt x="2186" y="876"/>
                  </a:lnTo>
                  <a:lnTo>
                    <a:pt x="2190" y="871"/>
                  </a:lnTo>
                  <a:lnTo>
                    <a:pt x="2191" y="886"/>
                  </a:lnTo>
                  <a:lnTo>
                    <a:pt x="2189" y="900"/>
                  </a:lnTo>
                  <a:lnTo>
                    <a:pt x="2191" y="911"/>
                  </a:lnTo>
                  <a:lnTo>
                    <a:pt x="2194" y="938"/>
                  </a:lnTo>
                  <a:lnTo>
                    <a:pt x="2197" y="948"/>
                  </a:lnTo>
                  <a:lnTo>
                    <a:pt x="2193" y="945"/>
                  </a:lnTo>
                  <a:lnTo>
                    <a:pt x="2191" y="952"/>
                  </a:lnTo>
                  <a:lnTo>
                    <a:pt x="2193" y="956"/>
                  </a:lnTo>
                  <a:lnTo>
                    <a:pt x="2194" y="963"/>
                  </a:lnTo>
                  <a:lnTo>
                    <a:pt x="2197" y="967"/>
                  </a:lnTo>
                  <a:lnTo>
                    <a:pt x="2200" y="979"/>
                  </a:lnTo>
                  <a:lnTo>
                    <a:pt x="2207" y="995"/>
                  </a:lnTo>
                  <a:lnTo>
                    <a:pt x="2216" y="1023"/>
                  </a:lnTo>
                  <a:lnTo>
                    <a:pt x="2217" y="1050"/>
                  </a:lnTo>
                  <a:lnTo>
                    <a:pt x="2215" y="1066"/>
                  </a:lnTo>
                  <a:lnTo>
                    <a:pt x="2211" y="1074"/>
                  </a:lnTo>
                  <a:lnTo>
                    <a:pt x="2206" y="1090"/>
                  </a:lnTo>
                  <a:lnTo>
                    <a:pt x="2204" y="1110"/>
                  </a:lnTo>
                  <a:lnTo>
                    <a:pt x="2199" y="1142"/>
                  </a:lnTo>
                  <a:lnTo>
                    <a:pt x="2196" y="1145"/>
                  </a:lnTo>
                  <a:lnTo>
                    <a:pt x="2189" y="1164"/>
                  </a:lnTo>
                  <a:lnTo>
                    <a:pt x="2188" y="1182"/>
                  </a:lnTo>
                  <a:lnTo>
                    <a:pt x="2190" y="1201"/>
                  </a:lnTo>
                  <a:lnTo>
                    <a:pt x="2186" y="1207"/>
                  </a:lnTo>
                  <a:lnTo>
                    <a:pt x="2186" y="1214"/>
                  </a:lnTo>
                  <a:lnTo>
                    <a:pt x="2172" y="1252"/>
                  </a:lnTo>
                  <a:lnTo>
                    <a:pt x="2167" y="1258"/>
                  </a:lnTo>
                  <a:lnTo>
                    <a:pt x="2162" y="1266"/>
                  </a:lnTo>
                  <a:lnTo>
                    <a:pt x="2156" y="1273"/>
                  </a:lnTo>
                  <a:lnTo>
                    <a:pt x="2156" y="1280"/>
                  </a:lnTo>
                  <a:lnTo>
                    <a:pt x="2158" y="1285"/>
                  </a:lnTo>
                  <a:lnTo>
                    <a:pt x="2153" y="1291"/>
                  </a:lnTo>
                  <a:lnTo>
                    <a:pt x="2145" y="1302"/>
                  </a:lnTo>
                  <a:lnTo>
                    <a:pt x="2137" y="1302"/>
                  </a:lnTo>
                  <a:lnTo>
                    <a:pt x="2135" y="1306"/>
                  </a:lnTo>
                  <a:lnTo>
                    <a:pt x="2141" y="1308"/>
                  </a:lnTo>
                  <a:lnTo>
                    <a:pt x="2130" y="1312"/>
                  </a:lnTo>
                  <a:lnTo>
                    <a:pt x="2123" y="1316"/>
                  </a:lnTo>
                  <a:lnTo>
                    <a:pt x="2120" y="1323"/>
                  </a:lnTo>
                  <a:lnTo>
                    <a:pt x="2114" y="1331"/>
                  </a:lnTo>
                  <a:lnTo>
                    <a:pt x="2108" y="1346"/>
                  </a:lnTo>
                  <a:lnTo>
                    <a:pt x="2100" y="1357"/>
                  </a:lnTo>
                  <a:lnTo>
                    <a:pt x="2094" y="1359"/>
                  </a:lnTo>
                  <a:lnTo>
                    <a:pt x="2091" y="1360"/>
                  </a:lnTo>
                  <a:lnTo>
                    <a:pt x="2089" y="1365"/>
                  </a:lnTo>
                  <a:lnTo>
                    <a:pt x="2097" y="1367"/>
                  </a:lnTo>
                  <a:lnTo>
                    <a:pt x="2096" y="1379"/>
                  </a:lnTo>
                  <a:lnTo>
                    <a:pt x="2091" y="1392"/>
                  </a:lnTo>
                  <a:lnTo>
                    <a:pt x="2088" y="1392"/>
                  </a:lnTo>
                  <a:lnTo>
                    <a:pt x="2087" y="1400"/>
                  </a:lnTo>
                  <a:lnTo>
                    <a:pt x="2078" y="1411"/>
                  </a:lnTo>
                  <a:lnTo>
                    <a:pt x="2065" y="1458"/>
                  </a:lnTo>
                  <a:lnTo>
                    <a:pt x="2065" y="1468"/>
                  </a:lnTo>
                  <a:lnTo>
                    <a:pt x="2056" y="1462"/>
                  </a:lnTo>
                  <a:lnTo>
                    <a:pt x="2049" y="1481"/>
                  </a:lnTo>
                  <a:lnTo>
                    <a:pt x="2044" y="1487"/>
                  </a:lnTo>
                  <a:lnTo>
                    <a:pt x="2041" y="1497"/>
                  </a:lnTo>
                  <a:lnTo>
                    <a:pt x="2038" y="1500"/>
                  </a:lnTo>
                  <a:lnTo>
                    <a:pt x="2034" y="1506"/>
                  </a:lnTo>
                  <a:lnTo>
                    <a:pt x="2033" y="1521"/>
                  </a:lnTo>
                  <a:lnTo>
                    <a:pt x="2029" y="1538"/>
                  </a:lnTo>
                  <a:lnTo>
                    <a:pt x="2033" y="1546"/>
                  </a:lnTo>
                  <a:lnTo>
                    <a:pt x="2030" y="1550"/>
                  </a:lnTo>
                  <a:lnTo>
                    <a:pt x="2029" y="1562"/>
                  </a:lnTo>
                  <a:lnTo>
                    <a:pt x="2023" y="1577"/>
                  </a:lnTo>
                  <a:lnTo>
                    <a:pt x="2021" y="1587"/>
                  </a:lnTo>
                  <a:lnTo>
                    <a:pt x="2021" y="1593"/>
                  </a:lnTo>
                  <a:lnTo>
                    <a:pt x="2024" y="1603"/>
                  </a:lnTo>
                  <a:lnTo>
                    <a:pt x="2024" y="1613"/>
                  </a:lnTo>
                  <a:lnTo>
                    <a:pt x="2023" y="1621"/>
                  </a:lnTo>
                  <a:lnTo>
                    <a:pt x="2021" y="1629"/>
                  </a:lnTo>
                  <a:lnTo>
                    <a:pt x="2012" y="1624"/>
                  </a:lnTo>
                  <a:lnTo>
                    <a:pt x="2008" y="1625"/>
                  </a:lnTo>
                  <a:lnTo>
                    <a:pt x="2007" y="1637"/>
                  </a:lnTo>
                  <a:lnTo>
                    <a:pt x="1987" y="1643"/>
                  </a:lnTo>
                  <a:lnTo>
                    <a:pt x="1932" y="1645"/>
                  </a:lnTo>
                  <a:lnTo>
                    <a:pt x="1920" y="1648"/>
                  </a:lnTo>
                  <a:lnTo>
                    <a:pt x="1898" y="1661"/>
                  </a:lnTo>
                  <a:lnTo>
                    <a:pt x="1888" y="1669"/>
                  </a:lnTo>
                  <a:lnTo>
                    <a:pt x="1874" y="1678"/>
                  </a:lnTo>
                  <a:lnTo>
                    <a:pt x="1868" y="1685"/>
                  </a:lnTo>
                  <a:lnTo>
                    <a:pt x="1866" y="1691"/>
                  </a:lnTo>
                  <a:lnTo>
                    <a:pt x="1854" y="1699"/>
                  </a:lnTo>
                  <a:lnTo>
                    <a:pt x="1847" y="1705"/>
                  </a:lnTo>
                  <a:lnTo>
                    <a:pt x="1844" y="1701"/>
                  </a:lnTo>
                  <a:lnTo>
                    <a:pt x="1830" y="1705"/>
                  </a:lnTo>
                  <a:lnTo>
                    <a:pt x="1823" y="1705"/>
                  </a:lnTo>
                  <a:lnTo>
                    <a:pt x="1819" y="1706"/>
                  </a:lnTo>
                  <a:lnTo>
                    <a:pt x="1818" y="1715"/>
                  </a:lnTo>
                  <a:lnTo>
                    <a:pt x="1822" y="1720"/>
                  </a:lnTo>
                  <a:lnTo>
                    <a:pt x="1825" y="1713"/>
                  </a:lnTo>
                  <a:lnTo>
                    <a:pt x="1831" y="1709"/>
                  </a:lnTo>
                  <a:lnTo>
                    <a:pt x="1836" y="1709"/>
                  </a:lnTo>
                  <a:lnTo>
                    <a:pt x="1833" y="1720"/>
                  </a:lnTo>
                  <a:lnTo>
                    <a:pt x="1831" y="1729"/>
                  </a:lnTo>
                  <a:lnTo>
                    <a:pt x="1826" y="1736"/>
                  </a:lnTo>
                  <a:lnTo>
                    <a:pt x="1813" y="1717"/>
                  </a:lnTo>
                  <a:lnTo>
                    <a:pt x="1808" y="1717"/>
                  </a:lnTo>
                  <a:lnTo>
                    <a:pt x="1799" y="1713"/>
                  </a:lnTo>
                  <a:lnTo>
                    <a:pt x="1796" y="1704"/>
                  </a:lnTo>
                  <a:lnTo>
                    <a:pt x="1785" y="1704"/>
                  </a:lnTo>
                  <a:lnTo>
                    <a:pt x="1777" y="1696"/>
                  </a:lnTo>
                  <a:lnTo>
                    <a:pt x="1776" y="1690"/>
                  </a:lnTo>
                  <a:lnTo>
                    <a:pt x="1779" y="1679"/>
                  </a:lnTo>
                  <a:lnTo>
                    <a:pt x="1772" y="1673"/>
                  </a:lnTo>
                  <a:lnTo>
                    <a:pt x="1760" y="1682"/>
                  </a:lnTo>
                  <a:lnTo>
                    <a:pt x="1750" y="1685"/>
                  </a:lnTo>
                  <a:lnTo>
                    <a:pt x="1739" y="1682"/>
                  </a:lnTo>
                  <a:lnTo>
                    <a:pt x="1736" y="1675"/>
                  </a:lnTo>
                  <a:lnTo>
                    <a:pt x="1749" y="1675"/>
                  </a:lnTo>
                  <a:lnTo>
                    <a:pt x="1752" y="1666"/>
                  </a:lnTo>
                  <a:lnTo>
                    <a:pt x="1750" y="1652"/>
                  </a:lnTo>
                  <a:lnTo>
                    <a:pt x="1741" y="1647"/>
                  </a:lnTo>
                  <a:lnTo>
                    <a:pt x="1725" y="1659"/>
                  </a:lnTo>
                  <a:lnTo>
                    <a:pt x="1715" y="1661"/>
                  </a:lnTo>
                  <a:lnTo>
                    <a:pt x="1728" y="1669"/>
                  </a:lnTo>
                  <a:lnTo>
                    <a:pt x="1729" y="1672"/>
                  </a:lnTo>
                  <a:lnTo>
                    <a:pt x="1721" y="1673"/>
                  </a:lnTo>
                  <a:lnTo>
                    <a:pt x="1710" y="1678"/>
                  </a:lnTo>
                  <a:lnTo>
                    <a:pt x="1699" y="1686"/>
                  </a:lnTo>
                  <a:lnTo>
                    <a:pt x="1690" y="1701"/>
                  </a:lnTo>
                  <a:lnTo>
                    <a:pt x="1672" y="1710"/>
                  </a:lnTo>
                  <a:lnTo>
                    <a:pt x="1658" y="1713"/>
                  </a:lnTo>
                  <a:lnTo>
                    <a:pt x="1655" y="1709"/>
                  </a:lnTo>
                  <a:lnTo>
                    <a:pt x="1635" y="1699"/>
                  </a:lnTo>
                  <a:lnTo>
                    <a:pt x="1616" y="1686"/>
                  </a:lnTo>
                  <a:lnTo>
                    <a:pt x="1607" y="1683"/>
                  </a:lnTo>
                  <a:lnTo>
                    <a:pt x="1593" y="1682"/>
                  </a:lnTo>
                  <a:lnTo>
                    <a:pt x="1572" y="1674"/>
                  </a:lnTo>
                  <a:lnTo>
                    <a:pt x="1564" y="1675"/>
                  </a:lnTo>
                  <a:lnTo>
                    <a:pt x="1555" y="1682"/>
                  </a:lnTo>
                  <a:lnTo>
                    <a:pt x="1548" y="1671"/>
                  </a:lnTo>
                  <a:lnTo>
                    <a:pt x="1529" y="1659"/>
                  </a:lnTo>
                  <a:lnTo>
                    <a:pt x="1511" y="1658"/>
                  </a:lnTo>
                  <a:lnTo>
                    <a:pt x="1496" y="1650"/>
                  </a:lnTo>
                  <a:lnTo>
                    <a:pt x="1486" y="1639"/>
                  </a:lnTo>
                  <a:lnTo>
                    <a:pt x="1481" y="1625"/>
                  </a:lnTo>
                  <a:lnTo>
                    <a:pt x="1470" y="1618"/>
                  </a:lnTo>
                  <a:lnTo>
                    <a:pt x="1458" y="1588"/>
                  </a:lnTo>
                  <a:lnTo>
                    <a:pt x="1457" y="1582"/>
                  </a:lnTo>
                  <a:lnTo>
                    <a:pt x="1462" y="1572"/>
                  </a:lnTo>
                  <a:lnTo>
                    <a:pt x="1463" y="1559"/>
                  </a:lnTo>
                  <a:lnTo>
                    <a:pt x="1453" y="1530"/>
                  </a:lnTo>
                  <a:lnTo>
                    <a:pt x="1430" y="1500"/>
                  </a:lnTo>
                  <a:lnTo>
                    <a:pt x="1437" y="1483"/>
                  </a:lnTo>
                  <a:lnTo>
                    <a:pt x="1436" y="1480"/>
                  </a:lnTo>
                  <a:lnTo>
                    <a:pt x="1421" y="1481"/>
                  </a:lnTo>
                  <a:lnTo>
                    <a:pt x="1406" y="1490"/>
                  </a:lnTo>
                  <a:lnTo>
                    <a:pt x="1389" y="1496"/>
                  </a:lnTo>
                  <a:lnTo>
                    <a:pt x="1379" y="1497"/>
                  </a:lnTo>
                  <a:lnTo>
                    <a:pt x="1372" y="1495"/>
                  </a:lnTo>
                  <a:lnTo>
                    <a:pt x="1379" y="1484"/>
                  </a:lnTo>
                  <a:lnTo>
                    <a:pt x="1387" y="1468"/>
                  </a:lnTo>
                  <a:lnTo>
                    <a:pt x="1390" y="1453"/>
                  </a:lnTo>
                  <a:lnTo>
                    <a:pt x="1390" y="1436"/>
                  </a:lnTo>
                  <a:lnTo>
                    <a:pt x="1384" y="1419"/>
                  </a:lnTo>
                  <a:lnTo>
                    <a:pt x="1376" y="1406"/>
                  </a:lnTo>
                  <a:lnTo>
                    <a:pt x="1368" y="1400"/>
                  </a:lnTo>
                  <a:lnTo>
                    <a:pt x="1356" y="1424"/>
                  </a:lnTo>
                  <a:lnTo>
                    <a:pt x="1356" y="1436"/>
                  </a:lnTo>
                  <a:lnTo>
                    <a:pt x="1352" y="1448"/>
                  </a:lnTo>
                  <a:lnTo>
                    <a:pt x="1350" y="1460"/>
                  </a:lnTo>
                  <a:lnTo>
                    <a:pt x="1349" y="1463"/>
                  </a:lnTo>
                  <a:lnTo>
                    <a:pt x="1340" y="1462"/>
                  </a:lnTo>
                  <a:lnTo>
                    <a:pt x="1329" y="1467"/>
                  </a:lnTo>
                  <a:lnTo>
                    <a:pt x="1317" y="1467"/>
                  </a:lnTo>
                  <a:lnTo>
                    <a:pt x="1307" y="1473"/>
                  </a:lnTo>
                  <a:lnTo>
                    <a:pt x="1301" y="1467"/>
                  </a:lnTo>
                  <a:lnTo>
                    <a:pt x="1306" y="1448"/>
                  </a:lnTo>
                  <a:lnTo>
                    <a:pt x="1319" y="1449"/>
                  </a:lnTo>
                  <a:lnTo>
                    <a:pt x="1330" y="1443"/>
                  </a:lnTo>
                  <a:lnTo>
                    <a:pt x="1334" y="1429"/>
                  </a:lnTo>
                  <a:lnTo>
                    <a:pt x="1335" y="1417"/>
                  </a:lnTo>
                  <a:lnTo>
                    <a:pt x="1333" y="1415"/>
                  </a:lnTo>
                  <a:lnTo>
                    <a:pt x="1333" y="1411"/>
                  </a:lnTo>
                  <a:lnTo>
                    <a:pt x="1334" y="1405"/>
                  </a:lnTo>
                  <a:lnTo>
                    <a:pt x="1334" y="1397"/>
                  </a:lnTo>
                  <a:lnTo>
                    <a:pt x="1339" y="1384"/>
                  </a:lnTo>
                  <a:lnTo>
                    <a:pt x="1345" y="1368"/>
                  </a:lnTo>
                  <a:lnTo>
                    <a:pt x="1351" y="1365"/>
                  </a:lnTo>
                  <a:lnTo>
                    <a:pt x="1357" y="1355"/>
                  </a:lnTo>
                  <a:lnTo>
                    <a:pt x="1357" y="1330"/>
                  </a:lnTo>
                  <a:lnTo>
                    <a:pt x="1363" y="1331"/>
                  </a:lnTo>
                  <a:lnTo>
                    <a:pt x="1362" y="1324"/>
                  </a:lnTo>
                  <a:lnTo>
                    <a:pt x="1358" y="1317"/>
                  </a:lnTo>
                  <a:lnTo>
                    <a:pt x="1358" y="1307"/>
                  </a:lnTo>
                  <a:lnTo>
                    <a:pt x="1355" y="1304"/>
                  </a:lnTo>
                  <a:lnTo>
                    <a:pt x="1355" y="1293"/>
                  </a:lnTo>
                  <a:lnTo>
                    <a:pt x="1350" y="1288"/>
                  </a:lnTo>
                  <a:lnTo>
                    <a:pt x="1347" y="1297"/>
                  </a:lnTo>
                  <a:lnTo>
                    <a:pt x="1347" y="1317"/>
                  </a:lnTo>
                  <a:lnTo>
                    <a:pt x="1342" y="1318"/>
                  </a:lnTo>
                  <a:lnTo>
                    <a:pt x="1335" y="1330"/>
                  </a:lnTo>
                  <a:lnTo>
                    <a:pt x="1330" y="1341"/>
                  </a:lnTo>
                  <a:lnTo>
                    <a:pt x="1324" y="1354"/>
                  </a:lnTo>
                  <a:lnTo>
                    <a:pt x="1323" y="1360"/>
                  </a:lnTo>
                  <a:lnTo>
                    <a:pt x="1318" y="1368"/>
                  </a:lnTo>
                  <a:lnTo>
                    <a:pt x="1307" y="1367"/>
                  </a:lnTo>
                  <a:lnTo>
                    <a:pt x="1302" y="1370"/>
                  </a:lnTo>
                  <a:lnTo>
                    <a:pt x="1301" y="1374"/>
                  </a:lnTo>
                  <a:lnTo>
                    <a:pt x="1287" y="1382"/>
                  </a:lnTo>
                  <a:lnTo>
                    <a:pt x="1282" y="1388"/>
                  </a:lnTo>
                  <a:lnTo>
                    <a:pt x="1275" y="1390"/>
                  </a:lnTo>
                  <a:lnTo>
                    <a:pt x="1269" y="1405"/>
                  </a:lnTo>
                  <a:lnTo>
                    <a:pt x="1259" y="1417"/>
                  </a:lnTo>
                  <a:lnTo>
                    <a:pt x="1249" y="1425"/>
                  </a:lnTo>
                  <a:lnTo>
                    <a:pt x="1245" y="1437"/>
                  </a:lnTo>
                  <a:lnTo>
                    <a:pt x="1252" y="1437"/>
                  </a:lnTo>
                  <a:lnTo>
                    <a:pt x="1252" y="1454"/>
                  </a:lnTo>
                  <a:lnTo>
                    <a:pt x="1245" y="1449"/>
                  </a:lnTo>
                  <a:lnTo>
                    <a:pt x="1238" y="1452"/>
                  </a:lnTo>
                  <a:lnTo>
                    <a:pt x="1229" y="1440"/>
                  </a:lnTo>
                  <a:lnTo>
                    <a:pt x="1220" y="1433"/>
                  </a:lnTo>
                  <a:lnTo>
                    <a:pt x="1214" y="1427"/>
                  </a:lnTo>
                  <a:lnTo>
                    <a:pt x="1205" y="1426"/>
                  </a:lnTo>
                  <a:lnTo>
                    <a:pt x="1205" y="1416"/>
                  </a:lnTo>
                  <a:lnTo>
                    <a:pt x="1221" y="1427"/>
                  </a:lnTo>
                  <a:lnTo>
                    <a:pt x="1222" y="1419"/>
                  </a:lnTo>
                  <a:lnTo>
                    <a:pt x="1220" y="1405"/>
                  </a:lnTo>
                  <a:lnTo>
                    <a:pt x="1214" y="1398"/>
                  </a:lnTo>
                  <a:lnTo>
                    <a:pt x="1211" y="1383"/>
                  </a:lnTo>
                  <a:lnTo>
                    <a:pt x="1204" y="1372"/>
                  </a:lnTo>
                  <a:lnTo>
                    <a:pt x="1195" y="1365"/>
                  </a:lnTo>
                  <a:lnTo>
                    <a:pt x="1190" y="1347"/>
                  </a:lnTo>
                  <a:lnTo>
                    <a:pt x="1186" y="1343"/>
                  </a:lnTo>
                  <a:lnTo>
                    <a:pt x="1183" y="1334"/>
                  </a:lnTo>
                  <a:lnTo>
                    <a:pt x="1177" y="1335"/>
                  </a:lnTo>
                  <a:lnTo>
                    <a:pt x="1166" y="1330"/>
                  </a:lnTo>
                  <a:lnTo>
                    <a:pt x="1156" y="1324"/>
                  </a:lnTo>
                  <a:lnTo>
                    <a:pt x="1150" y="1316"/>
                  </a:lnTo>
                  <a:lnTo>
                    <a:pt x="1150" y="1306"/>
                  </a:lnTo>
                  <a:lnTo>
                    <a:pt x="1155" y="1306"/>
                  </a:lnTo>
                  <a:lnTo>
                    <a:pt x="1156" y="1292"/>
                  </a:lnTo>
                  <a:lnTo>
                    <a:pt x="1135" y="1286"/>
                  </a:lnTo>
                  <a:lnTo>
                    <a:pt x="1114" y="1265"/>
                  </a:lnTo>
                  <a:lnTo>
                    <a:pt x="1108" y="1263"/>
                  </a:lnTo>
                  <a:lnTo>
                    <a:pt x="1110" y="1270"/>
                  </a:lnTo>
                  <a:lnTo>
                    <a:pt x="1100" y="1269"/>
                  </a:lnTo>
                  <a:lnTo>
                    <a:pt x="1091" y="1263"/>
                  </a:lnTo>
                  <a:lnTo>
                    <a:pt x="1069" y="1252"/>
                  </a:lnTo>
                  <a:lnTo>
                    <a:pt x="1062" y="1253"/>
                  </a:lnTo>
                  <a:lnTo>
                    <a:pt x="1054" y="1259"/>
                  </a:lnTo>
                  <a:lnTo>
                    <a:pt x="1051" y="1258"/>
                  </a:lnTo>
                  <a:lnTo>
                    <a:pt x="1045" y="1255"/>
                  </a:lnTo>
                  <a:lnTo>
                    <a:pt x="1017" y="1231"/>
                  </a:lnTo>
                  <a:lnTo>
                    <a:pt x="1006" y="1227"/>
                  </a:lnTo>
                  <a:lnTo>
                    <a:pt x="995" y="1226"/>
                  </a:lnTo>
                  <a:lnTo>
                    <a:pt x="974" y="1225"/>
                  </a:lnTo>
                  <a:lnTo>
                    <a:pt x="941" y="1230"/>
                  </a:lnTo>
                  <a:lnTo>
                    <a:pt x="899" y="1228"/>
                  </a:lnTo>
                  <a:lnTo>
                    <a:pt x="881" y="1228"/>
                  </a:lnTo>
                  <a:lnTo>
                    <a:pt x="840" y="1248"/>
                  </a:lnTo>
                  <a:lnTo>
                    <a:pt x="820" y="1261"/>
                  </a:lnTo>
                  <a:lnTo>
                    <a:pt x="795" y="1263"/>
                  </a:lnTo>
                  <a:lnTo>
                    <a:pt x="779" y="1270"/>
                  </a:lnTo>
                  <a:lnTo>
                    <a:pt x="758" y="1274"/>
                  </a:lnTo>
                  <a:lnTo>
                    <a:pt x="722" y="1273"/>
                  </a:lnTo>
                  <a:lnTo>
                    <a:pt x="710" y="1270"/>
                  </a:lnTo>
                  <a:lnTo>
                    <a:pt x="695" y="1274"/>
                  </a:lnTo>
                  <a:lnTo>
                    <a:pt x="685" y="1282"/>
                  </a:lnTo>
                  <a:lnTo>
                    <a:pt x="658" y="1297"/>
                  </a:lnTo>
                  <a:lnTo>
                    <a:pt x="642" y="1302"/>
                  </a:lnTo>
                  <a:lnTo>
                    <a:pt x="634" y="1309"/>
                  </a:lnTo>
                  <a:lnTo>
                    <a:pt x="625" y="1313"/>
                  </a:lnTo>
                  <a:lnTo>
                    <a:pt x="614" y="1314"/>
                  </a:lnTo>
                  <a:lnTo>
                    <a:pt x="602" y="1320"/>
                  </a:lnTo>
                  <a:lnTo>
                    <a:pt x="596" y="1333"/>
                  </a:lnTo>
                  <a:lnTo>
                    <a:pt x="592" y="1349"/>
                  </a:lnTo>
                  <a:lnTo>
                    <a:pt x="587" y="1354"/>
                  </a:lnTo>
                  <a:lnTo>
                    <a:pt x="581" y="1363"/>
                  </a:lnTo>
                  <a:lnTo>
                    <a:pt x="577" y="1372"/>
                  </a:lnTo>
                  <a:lnTo>
                    <a:pt x="558" y="1377"/>
                  </a:lnTo>
                  <a:lnTo>
                    <a:pt x="549" y="1377"/>
                  </a:lnTo>
                  <a:lnTo>
                    <a:pt x="539" y="1373"/>
                  </a:lnTo>
                  <a:lnTo>
                    <a:pt x="518" y="1376"/>
                  </a:lnTo>
                  <a:lnTo>
                    <a:pt x="496" y="1382"/>
                  </a:lnTo>
                  <a:lnTo>
                    <a:pt x="491" y="1374"/>
                  </a:lnTo>
                  <a:lnTo>
                    <a:pt x="486" y="1372"/>
                  </a:lnTo>
                  <a:lnTo>
                    <a:pt x="480" y="1374"/>
                  </a:lnTo>
                  <a:lnTo>
                    <a:pt x="464" y="1376"/>
                  </a:lnTo>
                  <a:lnTo>
                    <a:pt x="447" y="1372"/>
                  </a:lnTo>
                  <a:lnTo>
                    <a:pt x="435" y="1372"/>
                  </a:lnTo>
                  <a:lnTo>
                    <a:pt x="419" y="1379"/>
                  </a:lnTo>
                  <a:lnTo>
                    <a:pt x="376" y="1378"/>
                  </a:lnTo>
                  <a:lnTo>
                    <a:pt x="365" y="1383"/>
                  </a:lnTo>
                  <a:lnTo>
                    <a:pt x="355" y="1392"/>
                  </a:lnTo>
                  <a:lnTo>
                    <a:pt x="350" y="1399"/>
                  </a:lnTo>
                  <a:lnTo>
                    <a:pt x="352" y="1404"/>
                  </a:lnTo>
                  <a:lnTo>
                    <a:pt x="350" y="1405"/>
                  </a:lnTo>
                  <a:lnTo>
                    <a:pt x="344" y="1411"/>
                  </a:lnTo>
                  <a:lnTo>
                    <a:pt x="333" y="1414"/>
                  </a:lnTo>
                  <a:lnTo>
                    <a:pt x="316" y="1416"/>
                  </a:lnTo>
                  <a:lnTo>
                    <a:pt x="301" y="1426"/>
                  </a:lnTo>
                  <a:lnTo>
                    <a:pt x="292" y="1436"/>
                  </a:lnTo>
                  <a:lnTo>
                    <a:pt x="287" y="1443"/>
                  </a:lnTo>
                  <a:lnTo>
                    <a:pt x="280" y="1449"/>
                  </a:lnTo>
                  <a:lnTo>
                    <a:pt x="271" y="1452"/>
                  </a:lnTo>
                  <a:lnTo>
                    <a:pt x="261" y="1447"/>
                  </a:lnTo>
                  <a:lnTo>
                    <a:pt x="260" y="1458"/>
                  </a:lnTo>
                  <a:lnTo>
                    <a:pt x="253" y="1454"/>
                  </a:lnTo>
                  <a:lnTo>
                    <a:pt x="244" y="1458"/>
                  </a:lnTo>
                  <a:lnTo>
                    <a:pt x="238" y="1451"/>
                  </a:lnTo>
                  <a:lnTo>
                    <a:pt x="205" y="1453"/>
                  </a:lnTo>
                  <a:lnTo>
                    <a:pt x="190" y="1451"/>
                  </a:lnTo>
                  <a:lnTo>
                    <a:pt x="183" y="1443"/>
                  </a:lnTo>
                  <a:lnTo>
                    <a:pt x="174" y="1440"/>
                  </a:lnTo>
                  <a:lnTo>
                    <a:pt x="174" y="1441"/>
                  </a:lnTo>
                  <a:lnTo>
                    <a:pt x="163" y="1440"/>
                  </a:lnTo>
                  <a:lnTo>
                    <a:pt x="148" y="1424"/>
                  </a:lnTo>
                  <a:lnTo>
                    <a:pt x="141" y="1415"/>
                  </a:lnTo>
                  <a:lnTo>
                    <a:pt x="130" y="1405"/>
                  </a:lnTo>
                  <a:lnTo>
                    <a:pt x="120" y="1402"/>
                  </a:lnTo>
                  <a:lnTo>
                    <a:pt x="108" y="1399"/>
                  </a:lnTo>
                  <a:lnTo>
                    <a:pt x="105" y="1370"/>
                  </a:lnTo>
                  <a:lnTo>
                    <a:pt x="107" y="1357"/>
                  </a:lnTo>
                  <a:lnTo>
                    <a:pt x="107" y="1356"/>
                  </a:lnTo>
                  <a:lnTo>
                    <a:pt x="117" y="1360"/>
                  </a:lnTo>
                  <a:lnTo>
                    <a:pt x="125" y="1359"/>
                  </a:lnTo>
                  <a:lnTo>
                    <a:pt x="136" y="1343"/>
                  </a:lnTo>
                  <a:lnTo>
                    <a:pt x="142" y="1328"/>
                  </a:lnTo>
                  <a:lnTo>
                    <a:pt x="142" y="1318"/>
                  </a:lnTo>
                  <a:lnTo>
                    <a:pt x="137" y="1306"/>
                  </a:lnTo>
                  <a:lnTo>
                    <a:pt x="137" y="1291"/>
                  </a:lnTo>
                  <a:lnTo>
                    <a:pt x="139" y="1297"/>
                  </a:lnTo>
                  <a:lnTo>
                    <a:pt x="142" y="1286"/>
                  </a:lnTo>
                  <a:lnTo>
                    <a:pt x="141" y="1265"/>
                  </a:lnTo>
                  <a:lnTo>
                    <a:pt x="144" y="1248"/>
                  </a:lnTo>
                  <a:lnTo>
                    <a:pt x="141" y="1234"/>
                  </a:lnTo>
                  <a:lnTo>
                    <a:pt x="124" y="1196"/>
                  </a:lnTo>
                  <a:lnTo>
                    <a:pt x="121" y="1185"/>
                  </a:lnTo>
                  <a:lnTo>
                    <a:pt x="117" y="1178"/>
                  </a:lnTo>
                  <a:lnTo>
                    <a:pt x="109" y="1168"/>
                  </a:lnTo>
                  <a:lnTo>
                    <a:pt x="103" y="1150"/>
                  </a:lnTo>
                  <a:lnTo>
                    <a:pt x="98" y="1124"/>
                  </a:lnTo>
                  <a:lnTo>
                    <a:pt x="98" y="1092"/>
                  </a:lnTo>
                  <a:lnTo>
                    <a:pt x="94" y="1081"/>
                  </a:lnTo>
                  <a:lnTo>
                    <a:pt x="78" y="1053"/>
                  </a:lnTo>
                  <a:lnTo>
                    <a:pt x="76" y="1039"/>
                  </a:lnTo>
                  <a:lnTo>
                    <a:pt x="66" y="1024"/>
                  </a:lnTo>
                  <a:lnTo>
                    <a:pt x="54" y="1004"/>
                  </a:lnTo>
                  <a:lnTo>
                    <a:pt x="54" y="983"/>
                  </a:lnTo>
                  <a:lnTo>
                    <a:pt x="46" y="965"/>
                  </a:lnTo>
                  <a:lnTo>
                    <a:pt x="40" y="945"/>
                  </a:lnTo>
                  <a:lnTo>
                    <a:pt x="29" y="938"/>
                  </a:lnTo>
                  <a:lnTo>
                    <a:pt x="19" y="927"/>
                  </a:lnTo>
                  <a:lnTo>
                    <a:pt x="13" y="919"/>
                  </a:lnTo>
                  <a:lnTo>
                    <a:pt x="11" y="909"/>
                  </a:lnTo>
                  <a:lnTo>
                    <a:pt x="5" y="905"/>
                  </a:lnTo>
                  <a:lnTo>
                    <a:pt x="0" y="895"/>
                  </a:lnTo>
                  <a:lnTo>
                    <a:pt x="1" y="889"/>
                  </a:lnTo>
                  <a:lnTo>
                    <a:pt x="3" y="894"/>
                  </a:lnTo>
                  <a:lnTo>
                    <a:pt x="8" y="895"/>
                  </a:lnTo>
                  <a:lnTo>
                    <a:pt x="12" y="897"/>
                  </a:lnTo>
                  <a:lnTo>
                    <a:pt x="15" y="904"/>
                  </a:lnTo>
                  <a:lnTo>
                    <a:pt x="16" y="914"/>
                  </a:lnTo>
                  <a:lnTo>
                    <a:pt x="21" y="911"/>
                  </a:lnTo>
                  <a:lnTo>
                    <a:pt x="23" y="918"/>
                  </a:lnTo>
                  <a:lnTo>
                    <a:pt x="31" y="919"/>
                  </a:lnTo>
                  <a:lnTo>
                    <a:pt x="35" y="913"/>
                  </a:lnTo>
                  <a:lnTo>
                    <a:pt x="34" y="904"/>
                  </a:lnTo>
                  <a:lnTo>
                    <a:pt x="26" y="895"/>
                  </a:lnTo>
                  <a:lnTo>
                    <a:pt x="13" y="866"/>
                  </a:lnTo>
                  <a:lnTo>
                    <a:pt x="13" y="856"/>
                  </a:lnTo>
                  <a:lnTo>
                    <a:pt x="17" y="860"/>
                  </a:lnTo>
                  <a:lnTo>
                    <a:pt x="22" y="871"/>
                  </a:lnTo>
                  <a:lnTo>
                    <a:pt x="27" y="894"/>
                  </a:lnTo>
                  <a:lnTo>
                    <a:pt x="35" y="884"/>
                  </a:lnTo>
                  <a:lnTo>
                    <a:pt x="38" y="893"/>
                  </a:lnTo>
                  <a:lnTo>
                    <a:pt x="39" y="904"/>
                  </a:lnTo>
                  <a:lnTo>
                    <a:pt x="46" y="905"/>
                  </a:lnTo>
                  <a:lnTo>
                    <a:pt x="51" y="898"/>
                  </a:lnTo>
                  <a:lnTo>
                    <a:pt x="54" y="886"/>
                  </a:lnTo>
                  <a:lnTo>
                    <a:pt x="53" y="867"/>
                  </a:lnTo>
                  <a:lnTo>
                    <a:pt x="45" y="860"/>
                  </a:lnTo>
                  <a:lnTo>
                    <a:pt x="39" y="848"/>
                  </a:lnTo>
                  <a:lnTo>
                    <a:pt x="37" y="851"/>
                  </a:lnTo>
                  <a:lnTo>
                    <a:pt x="38" y="844"/>
                  </a:lnTo>
                  <a:lnTo>
                    <a:pt x="31" y="832"/>
                  </a:lnTo>
                  <a:lnTo>
                    <a:pt x="23" y="814"/>
                  </a:lnTo>
                  <a:lnTo>
                    <a:pt x="8" y="787"/>
                  </a:lnTo>
                  <a:lnTo>
                    <a:pt x="8" y="758"/>
                  </a:lnTo>
                  <a:lnTo>
                    <a:pt x="13" y="748"/>
                  </a:lnTo>
                  <a:lnTo>
                    <a:pt x="28" y="733"/>
                  </a:lnTo>
                  <a:lnTo>
                    <a:pt x="29" y="725"/>
                  </a:lnTo>
                  <a:lnTo>
                    <a:pt x="28" y="716"/>
                  </a:lnTo>
                  <a:lnTo>
                    <a:pt x="29" y="695"/>
                  </a:lnTo>
                  <a:lnTo>
                    <a:pt x="22" y="683"/>
                  </a:lnTo>
                  <a:lnTo>
                    <a:pt x="27" y="661"/>
                  </a:lnTo>
                  <a:lnTo>
                    <a:pt x="33" y="652"/>
                  </a:lnTo>
                  <a:lnTo>
                    <a:pt x="39" y="637"/>
                  </a:lnTo>
                  <a:lnTo>
                    <a:pt x="43" y="63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0" name="Freeform 55"/>
            <p:cNvSpPr>
              <a:spLocks noChangeAspect="1"/>
            </p:cNvSpPr>
            <p:nvPr/>
          </p:nvSpPr>
          <p:spPr bwMode="gray">
            <a:xfrm>
              <a:off x="7657305" y="4462809"/>
              <a:ext cx="134938" cy="146050"/>
            </a:xfrm>
            <a:custGeom>
              <a:avLst/>
              <a:gdLst/>
              <a:ahLst/>
              <a:cxnLst>
                <a:cxn ang="0">
                  <a:pos x="319" y="16"/>
                </a:cxn>
                <a:cxn ang="0">
                  <a:pos x="337" y="0"/>
                </a:cxn>
                <a:cxn ang="0">
                  <a:pos x="349" y="22"/>
                </a:cxn>
                <a:cxn ang="0">
                  <a:pos x="362" y="51"/>
                </a:cxn>
                <a:cxn ang="0">
                  <a:pos x="391" y="35"/>
                </a:cxn>
                <a:cxn ang="0">
                  <a:pos x="402" y="35"/>
                </a:cxn>
                <a:cxn ang="0">
                  <a:pos x="411" y="47"/>
                </a:cxn>
                <a:cxn ang="0">
                  <a:pos x="423" y="40"/>
                </a:cxn>
                <a:cxn ang="0">
                  <a:pos x="417" y="68"/>
                </a:cxn>
                <a:cxn ang="0">
                  <a:pos x="411" y="114"/>
                </a:cxn>
                <a:cxn ang="0">
                  <a:pos x="387" y="141"/>
                </a:cxn>
                <a:cxn ang="0">
                  <a:pos x="362" y="180"/>
                </a:cxn>
                <a:cxn ang="0">
                  <a:pos x="342" y="228"/>
                </a:cxn>
                <a:cxn ang="0">
                  <a:pos x="360" y="246"/>
                </a:cxn>
                <a:cxn ang="0">
                  <a:pos x="326" y="235"/>
                </a:cxn>
                <a:cxn ang="0">
                  <a:pos x="316" y="244"/>
                </a:cxn>
                <a:cxn ang="0">
                  <a:pos x="287" y="262"/>
                </a:cxn>
                <a:cxn ang="0">
                  <a:pos x="274" y="265"/>
                </a:cxn>
                <a:cxn ang="0">
                  <a:pos x="262" y="320"/>
                </a:cxn>
                <a:cxn ang="0">
                  <a:pos x="245" y="361"/>
                </a:cxn>
                <a:cxn ang="0">
                  <a:pos x="231" y="390"/>
                </a:cxn>
                <a:cxn ang="0">
                  <a:pos x="230" y="410"/>
                </a:cxn>
                <a:cxn ang="0">
                  <a:pos x="190" y="434"/>
                </a:cxn>
                <a:cxn ang="0">
                  <a:pos x="177" y="449"/>
                </a:cxn>
                <a:cxn ang="0">
                  <a:pos x="138" y="463"/>
                </a:cxn>
                <a:cxn ang="0">
                  <a:pos x="120" y="454"/>
                </a:cxn>
                <a:cxn ang="0">
                  <a:pos x="104" y="454"/>
                </a:cxn>
                <a:cxn ang="0">
                  <a:pos x="91" y="441"/>
                </a:cxn>
                <a:cxn ang="0">
                  <a:pos x="55" y="421"/>
                </a:cxn>
                <a:cxn ang="0">
                  <a:pos x="12" y="422"/>
                </a:cxn>
                <a:cxn ang="0">
                  <a:pos x="13" y="413"/>
                </a:cxn>
                <a:cxn ang="0">
                  <a:pos x="9" y="405"/>
                </a:cxn>
                <a:cxn ang="0">
                  <a:pos x="16" y="391"/>
                </a:cxn>
                <a:cxn ang="0">
                  <a:pos x="24" y="379"/>
                </a:cxn>
                <a:cxn ang="0">
                  <a:pos x="15" y="366"/>
                </a:cxn>
                <a:cxn ang="0">
                  <a:pos x="21" y="353"/>
                </a:cxn>
                <a:cxn ang="0">
                  <a:pos x="37" y="356"/>
                </a:cxn>
                <a:cxn ang="0">
                  <a:pos x="31" y="347"/>
                </a:cxn>
                <a:cxn ang="0">
                  <a:pos x="47" y="325"/>
                </a:cxn>
                <a:cxn ang="0">
                  <a:pos x="56" y="329"/>
                </a:cxn>
                <a:cxn ang="0">
                  <a:pos x="61" y="304"/>
                </a:cxn>
                <a:cxn ang="0">
                  <a:pos x="82" y="278"/>
                </a:cxn>
                <a:cxn ang="0">
                  <a:pos x="102" y="255"/>
                </a:cxn>
                <a:cxn ang="0">
                  <a:pos x="133" y="249"/>
                </a:cxn>
                <a:cxn ang="0">
                  <a:pos x="187" y="208"/>
                </a:cxn>
                <a:cxn ang="0">
                  <a:pos x="219" y="178"/>
                </a:cxn>
                <a:cxn ang="0">
                  <a:pos x="256" y="144"/>
                </a:cxn>
                <a:cxn ang="0">
                  <a:pos x="288" y="81"/>
                </a:cxn>
                <a:cxn ang="0">
                  <a:pos x="308" y="34"/>
                </a:cxn>
              </a:cxnLst>
              <a:rect l="0" t="0" r="r" b="b"/>
              <a:pathLst>
                <a:path w="424" h="463">
                  <a:moveTo>
                    <a:pt x="308" y="34"/>
                  </a:moveTo>
                  <a:lnTo>
                    <a:pt x="310" y="35"/>
                  </a:lnTo>
                  <a:lnTo>
                    <a:pt x="311" y="20"/>
                  </a:lnTo>
                  <a:lnTo>
                    <a:pt x="319" y="16"/>
                  </a:lnTo>
                  <a:lnTo>
                    <a:pt x="327" y="6"/>
                  </a:lnTo>
                  <a:lnTo>
                    <a:pt x="331" y="6"/>
                  </a:lnTo>
                  <a:lnTo>
                    <a:pt x="333" y="2"/>
                  </a:lnTo>
                  <a:lnTo>
                    <a:pt x="337" y="0"/>
                  </a:lnTo>
                  <a:lnTo>
                    <a:pt x="340" y="3"/>
                  </a:lnTo>
                  <a:lnTo>
                    <a:pt x="340" y="14"/>
                  </a:lnTo>
                  <a:lnTo>
                    <a:pt x="343" y="20"/>
                  </a:lnTo>
                  <a:lnTo>
                    <a:pt x="349" y="22"/>
                  </a:lnTo>
                  <a:lnTo>
                    <a:pt x="354" y="22"/>
                  </a:lnTo>
                  <a:lnTo>
                    <a:pt x="358" y="28"/>
                  </a:lnTo>
                  <a:lnTo>
                    <a:pt x="358" y="45"/>
                  </a:lnTo>
                  <a:lnTo>
                    <a:pt x="362" y="51"/>
                  </a:lnTo>
                  <a:lnTo>
                    <a:pt x="368" y="55"/>
                  </a:lnTo>
                  <a:lnTo>
                    <a:pt x="381" y="44"/>
                  </a:lnTo>
                  <a:lnTo>
                    <a:pt x="387" y="41"/>
                  </a:lnTo>
                  <a:lnTo>
                    <a:pt x="391" y="35"/>
                  </a:lnTo>
                  <a:lnTo>
                    <a:pt x="401" y="29"/>
                  </a:lnTo>
                  <a:lnTo>
                    <a:pt x="406" y="28"/>
                  </a:lnTo>
                  <a:lnTo>
                    <a:pt x="407" y="29"/>
                  </a:lnTo>
                  <a:lnTo>
                    <a:pt x="402" y="35"/>
                  </a:lnTo>
                  <a:lnTo>
                    <a:pt x="403" y="36"/>
                  </a:lnTo>
                  <a:lnTo>
                    <a:pt x="405" y="44"/>
                  </a:lnTo>
                  <a:lnTo>
                    <a:pt x="401" y="54"/>
                  </a:lnTo>
                  <a:lnTo>
                    <a:pt x="411" y="47"/>
                  </a:lnTo>
                  <a:lnTo>
                    <a:pt x="408" y="43"/>
                  </a:lnTo>
                  <a:lnTo>
                    <a:pt x="413" y="34"/>
                  </a:lnTo>
                  <a:lnTo>
                    <a:pt x="418" y="33"/>
                  </a:lnTo>
                  <a:lnTo>
                    <a:pt x="423" y="40"/>
                  </a:lnTo>
                  <a:lnTo>
                    <a:pt x="414" y="51"/>
                  </a:lnTo>
                  <a:lnTo>
                    <a:pt x="418" y="51"/>
                  </a:lnTo>
                  <a:lnTo>
                    <a:pt x="422" y="57"/>
                  </a:lnTo>
                  <a:lnTo>
                    <a:pt x="417" y="68"/>
                  </a:lnTo>
                  <a:lnTo>
                    <a:pt x="424" y="87"/>
                  </a:lnTo>
                  <a:lnTo>
                    <a:pt x="422" y="93"/>
                  </a:lnTo>
                  <a:lnTo>
                    <a:pt x="413" y="106"/>
                  </a:lnTo>
                  <a:lnTo>
                    <a:pt x="411" y="114"/>
                  </a:lnTo>
                  <a:lnTo>
                    <a:pt x="405" y="124"/>
                  </a:lnTo>
                  <a:lnTo>
                    <a:pt x="398" y="125"/>
                  </a:lnTo>
                  <a:lnTo>
                    <a:pt x="397" y="129"/>
                  </a:lnTo>
                  <a:lnTo>
                    <a:pt x="387" y="141"/>
                  </a:lnTo>
                  <a:lnTo>
                    <a:pt x="375" y="168"/>
                  </a:lnTo>
                  <a:lnTo>
                    <a:pt x="369" y="174"/>
                  </a:lnTo>
                  <a:lnTo>
                    <a:pt x="365" y="175"/>
                  </a:lnTo>
                  <a:lnTo>
                    <a:pt x="362" y="180"/>
                  </a:lnTo>
                  <a:lnTo>
                    <a:pt x="349" y="189"/>
                  </a:lnTo>
                  <a:lnTo>
                    <a:pt x="347" y="192"/>
                  </a:lnTo>
                  <a:lnTo>
                    <a:pt x="344" y="217"/>
                  </a:lnTo>
                  <a:lnTo>
                    <a:pt x="342" y="228"/>
                  </a:lnTo>
                  <a:lnTo>
                    <a:pt x="352" y="230"/>
                  </a:lnTo>
                  <a:lnTo>
                    <a:pt x="359" y="234"/>
                  </a:lnTo>
                  <a:lnTo>
                    <a:pt x="362" y="243"/>
                  </a:lnTo>
                  <a:lnTo>
                    <a:pt x="360" y="246"/>
                  </a:lnTo>
                  <a:lnTo>
                    <a:pt x="356" y="240"/>
                  </a:lnTo>
                  <a:lnTo>
                    <a:pt x="354" y="246"/>
                  </a:lnTo>
                  <a:lnTo>
                    <a:pt x="333" y="239"/>
                  </a:lnTo>
                  <a:lnTo>
                    <a:pt x="326" y="235"/>
                  </a:lnTo>
                  <a:lnTo>
                    <a:pt x="324" y="237"/>
                  </a:lnTo>
                  <a:lnTo>
                    <a:pt x="324" y="244"/>
                  </a:lnTo>
                  <a:lnTo>
                    <a:pt x="320" y="248"/>
                  </a:lnTo>
                  <a:lnTo>
                    <a:pt x="316" y="244"/>
                  </a:lnTo>
                  <a:lnTo>
                    <a:pt x="313" y="243"/>
                  </a:lnTo>
                  <a:lnTo>
                    <a:pt x="310" y="249"/>
                  </a:lnTo>
                  <a:lnTo>
                    <a:pt x="295" y="256"/>
                  </a:lnTo>
                  <a:lnTo>
                    <a:pt x="287" y="262"/>
                  </a:lnTo>
                  <a:lnTo>
                    <a:pt x="282" y="262"/>
                  </a:lnTo>
                  <a:lnTo>
                    <a:pt x="279" y="256"/>
                  </a:lnTo>
                  <a:lnTo>
                    <a:pt x="274" y="256"/>
                  </a:lnTo>
                  <a:lnTo>
                    <a:pt x="274" y="265"/>
                  </a:lnTo>
                  <a:lnTo>
                    <a:pt x="272" y="277"/>
                  </a:lnTo>
                  <a:lnTo>
                    <a:pt x="265" y="289"/>
                  </a:lnTo>
                  <a:lnTo>
                    <a:pt x="263" y="302"/>
                  </a:lnTo>
                  <a:lnTo>
                    <a:pt x="262" y="320"/>
                  </a:lnTo>
                  <a:lnTo>
                    <a:pt x="256" y="324"/>
                  </a:lnTo>
                  <a:lnTo>
                    <a:pt x="257" y="336"/>
                  </a:lnTo>
                  <a:lnTo>
                    <a:pt x="247" y="347"/>
                  </a:lnTo>
                  <a:lnTo>
                    <a:pt x="245" y="361"/>
                  </a:lnTo>
                  <a:lnTo>
                    <a:pt x="245" y="369"/>
                  </a:lnTo>
                  <a:lnTo>
                    <a:pt x="239" y="379"/>
                  </a:lnTo>
                  <a:lnTo>
                    <a:pt x="233" y="385"/>
                  </a:lnTo>
                  <a:lnTo>
                    <a:pt x="231" y="390"/>
                  </a:lnTo>
                  <a:lnTo>
                    <a:pt x="231" y="398"/>
                  </a:lnTo>
                  <a:lnTo>
                    <a:pt x="228" y="401"/>
                  </a:lnTo>
                  <a:lnTo>
                    <a:pt x="233" y="402"/>
                  </a:lnTo>
                  <a:lnTo>
                    <a:pt x="230" y="410"/>
                  </a:lnTo>
                  <a:lnTo>
                    <a:pt x="223" y="409"/>
                  </a:lnTo>
                  <a:lnTo>
                    <a:pt x="214" y="415"/>
                  </a:lnTo>
                  <a:lnTo>
                    <a:pt x="204" y="428"/>
                  </a:lnTo>
                  <a:lnTo>
                    <a:pt x="190" y="434"/>
                  </a:lnTo>
                  <a:lnTo>
                    <a:pt x="185" y="437"/>
                  </a:lnTo>
                  <a:lnTo>
                    <a:pt x="185" y="441"/>
                  </a:lnTo>
                  <a:lnTo>
                    <a:pt x="180" y="443"/>
                  </a:lnTo>
                  <a:lnTo>
                    <a:pt x="177" y="449"/>
                  </a:lnTo>
                  <a:lnTo>
                    <a:pt x="172" y="453"/>
                  </a:lnTo>
                  <a:lnTo>
                    <a:pt x="153" y="459"/>
                  </a:lnTo>
                  <a:lnTo>
                    <a:pt x="149" y="459"/>
                  </a:lnTo>
                  <a:lnTo>
                    <a:pt x="138" y="463"/>
                  </a:lnTo>
                  <a:lnTo>
                    <a:pt x="132" y="459"/>
                  </a:lnTo>
                  <a:lnTo>
                    <a:pt x="129" y="452"/>
                  </a:lnTo>
                  <a:lnTo>
                    <a:pt x="126" y="450"/>
                  </a:lnTo>
                  <a:lnTo>
                    <a:pt x="120" y="454"/>
                  </a:lnTo>
                  <a:lnTo>
                    <a:pt x="114" y="455"/>
                  </a:lnTo>
                  <a:lnTo>
                    <a:pt x="110" y="454"/>
                  </a:lnTo>
                  <a:lnTo>
                    <a:pt x="110" y="453"/>
                  </a:lnTo>
                  <a:lnTo>
                    <a:pt x="104" y="454"/>
                  </a:lnTo>
                  <a:lnTo>
                    <a:pt x="102" y="449"/>
                  </a:lnTo>
                  <a:lnTo>
                    <a:pt x="102" y="443"/>
                  </a:lnTo>
                  <a:lnTo>
                    <a:pt x="98" y="444"/>
                  </a:lnTo>
                  <a:lnTo>
                    <a:pt x="91" y="441"/>
                  </a:lnTo>
                  <a:lnTo>
                    <a:pt x="73" y="439"/>
                  </a:lnTo>
                  <a:lnTo>
                    <a:pt x="69" y="427"/>
                  </a:lnTo>
                  <a:lnTo>
                    <a:pt x="64" y="422"/>
                  </a:lnTo>
                  <a:lnTo>
                    <a:pt x="55" y="421"/>
                  </a:lnTo>
                  <a:lnTo>
                    <a:pt x="47" y="428"/>
                  </a:lnTo>
                  <a:lnTo>
                    <a:pt x="39" y="429"/>
                  </a:lnTo>
                  <a:lnTo>
                    <a:pt x="18" y="427"/>
                  </a:lnTo>
                  <a:lnTo>
                    <a:pt x="12" y="422"/>
                  </a:lnTo>
                  <a:lnTo>
                    <a:pt x="15" y="415"/>
                  </a:lnTo>
                  <a:lnTo>
                    <a:pt x="20" y="409"/>
                  </a:lnTo>
                  <a:lnTo>
                    <a:pt x="24" y="402"/>
                  </a:lnTo>
                  <a:lnTo>
                    <a:pt x="13" y="413"/>
                  </a:lnTo>
                  <a:lnTo>
                    <a:pt x="9" y="413"/>
                  </a:lnTo>
                  <a:lnTo>
                    <a:pt x="14" y="402"/>
                  </a:lnTo>
                  <a:lnTo>
                    <a:pt x="14" y="401"/>
                  </a:lnTo>
                  <a:lnTo>
                    <a:pt x="9" y="405"/>
                  </a:lnTo>
                  <a:lnTo>
                    <a:pt x="3" y="406"/>
                  </a:lnTo>
                  <a:lnTo>
                    <a:pt x="0" y="400"/>
                  </a:lnTo>
                  <a:lnTo>
                    <a:pt x="4" y="395"/>
                  </a:lnTo>
                  <a:lnTo>
                    <a:pt x="16" y="391"/>
                  </a:lnTo>
                  <a:lnTo>
                    <a:pt x="24" y="385"/>
                  </a:lnTo>
                  <a:lnTo>
                    <a:pt x="21" y="385"/>
                  </a:lnTo>
                  <a:lnTo>
                    <a:pt x="19" y="383"/>
                  </a:lnTo>
                  <a:lnTo>
                    <a:pt x="24" y="379"/>
                  </a:lnTo>
                  <a:lnTo>
                    <a:pt x="26" y="373"/>
                  </a:lnTo>
                  <a:lnTo>
                    <a:pt x="21" y="373"/>
                  </a:lnTo>
                  <a:lnTo>
                    <a:pt x="16" y="372"/>
                  </a:lnTo>
                  <a:lnTo>
                    <a:pt x="15" y="366"/>
                  </a:lnTo>
                  <a:lnTo>
                    <a:pt x="21" y="366"/>
                  </a:lnTo>
                  <a:lnTo>
                    <a:pt x="25" y="361"/>
                  </a:lnTo>
                  <a:lnTo>
                    <a:pt x="21" y="358"/>
                  </a:lnTo>
                  <a:lnTo>
                    <a:pt x="21" y="353"/>
                  </a:lnTo>
                  <a:lnTo>
                    <a:pt x="26" y="353"/>
                  </a:lnTo>
                  <a:lnTo>
                    <a:pt x="29" y="357"/>
                  </a:lnTo>
                  <a:lnTo>
                    <a:pt x="34" y="355"/>
                  </a:lnTo>
                  <a:lnTo>
                    <a:pt x="37" y="356"/>
                  </a:lnTo>
                  <a:lnTo>
                    <a:pt x="40" y="353"/>
                  </a:lnTo>
                  <a:lnTo>
                    <a:pt x="40" y="351"/>
                  </a:lnTo>
                  <a:lnTo>
                    <a:pt x="35" y="351"/>
                  </a:lnTo>
                  <a:lnTo>
                    <a:pt x="31" y="347"/>
                  </a:lnTo>
                  <a:lnTo>
                    <a:pt x="35" y="329"/>
                  </a:lnTo>
                  <a:lnTo>
                    <a:pt x="42" y="323"/>
                  </a:lnTo>
                  <a:lnTo>
                    <a:pt x="45" y="321"/>
                  </a:lnTo>
                  <a:lnTo>
                    <a:pt x="47" y="325"/>
                  </a:lnTo>
                  <a:lnTo>
                    <a:pt x="48" y="331"/>
                  </a:lnTo>
                  <a:lnTo>
                    <a:pt x="51" y="332"/>
                  </a:lnTo>
                  <a:lnTo>
                    <a:pt x="53" y="332"/>
                  </a:lnTo>
                  <a:lnTo>
                    <a:pt x="56" y="329"/>
                  </a:lnTo>
                  <a:lnTo>
                    <a:pt x="53" y="319"/>
                  </a:lnTo>
                  <a:lnTo>
                    <a:pt x="55" y="315"/>
                  </a:lnTo>
                  <a:lnTo>
                    <a:pt x="58" y="314"/>
                  </a:lnTo>
                  <a:lnTo>
                    <a:pt x="61" y="304"/>
                  </a:lnTo>
                  <a:lnTo>
                    <a:pt x="69" y="302"/>
                  </a:lnTo>
                  <a:lnTo>
                    <a:pt x="75" y="296"/>
                  </a:lnTo>
                  <a:lnTo>
                    <a:pt x="77" y="286"/>
                  </a:lnTo>
                  <a:lnTo>
                    <a:pt x="82" y="278"/>
                  </a:lnTo>
                  <a:lnTo>
                    <a:pt x="89" y="275"/>
                  </a:lnTo>
                  <a:lnTo>
                    <a:pt x="93" y="260"/>
                  </a:lnTo>
                  <a:lnTo>
                    <a:pt x="96" y="260"/>
                  </a:lnTo>
                  <a:lnTo>
                    <a:pt x="102" y="255"/>
                  </a:lnTo>
                  <a:lnTo>
                    <a:pt x="109" y="255"/>
                  </a:lnTo>
                  <a:lnTo>
                    <a:pt x="116" y="251"/>
                  </a:lnTo>
                  <a:lnTo>
                    <a:pt x="123" y="251"/>
                  </a:lnTo>
                  <a:lnTo>
                    <a:pt x="133" y="249"/>
                  </a:lnTo>
                  <a:lnTo>
                    <a:pt x="141" y="244"/>
                  </a:lnTo>
                  <a:lnTo>
                    <a:pt x="154" y="232"/>
                  </a:lnTo>
                  <a:lnTo>
                    <a:pt x="169" y="223"/>
                  </a:lnTo>
                  <a:lnTo>
                    <a:pt x="187" y="208"/>
                  </a:lnTo>
                  <a:lnTo>
                    <a:pt x="201" y="200"/>
                  </a:lnTo>
                  <a:lnTo>
                    <a:pt x="202" y="191"/>
                  </a:lnTo>
                  <a:lnTo>
                    <a:pt x="213" y="181"/>
                  </a:lnTo>
                  <a:lnTo>
                    <a:pt x="219" y="178"/>
                  </a:lnTo>
                  <a:lnTo>
                    <a:pt x="225" y="178"/>
                  </a:lnTo>
                  <a:lnTo>
                    <a:pt x="235" y="170"/>
                  </a:lnTo>
                  <a:lnTo>
                    <a:pt x="241" y="164"/>
                  </a:lnTo>
                  <a:lnTo>
                    <a:pt x="256" y="144"/>
                  </a:lnTo>
                  <a:lnTo>
                    <a:pt x="261" y="126"/>
                  </a:lnTo>
                  <a:lnTo>
                    <a:pt x="265" y="105"/>
                  </a:lnTo>
                  <a:lnTo>
                    <a:pt x="270" y="93"/>
                  </a:lnTo>
                  <a:lnTo>
                    <a:pt x="288" y="81"/>
                  </a:lnTo>
                  <a:lnTo>
                    <a:pt x="294" y="78"/>
                  </a:lnTo>
                  <a:lnTo>
                    <a:pt x="298" y="72"/>
                  </a:lnTo>
                  <a:lnTo>
                    <a:pt x="304" y="60"/>
                  </a:lnTo>
                  <a:lnTo>
                    <a:pt x="308" y="3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1" name="Freeform 56"/>
            <p:cNvSpPr>
              <a:spLocks noChangeAspect="1"/>
            </p:cNvSpPr>
            <p:nvPr/>
          </p:nvSpPr>
          <p:spPr bwMode="gray">
            <a:xfrm>
              <a:off x="7765255" y="4327872"/>
              <a:ext cx="100013" cy="157163"/>
            </a:xfrm>
            <a:custGeom>
              <a:avLst/>
              <a:gdLst/>
              <a:ahLst/>
              <a:cxnLst>
                <a:cxn ang="0">
                  <a:pos x="128" y="441"/>
                </a:cxn>
                <a:cxn ang="0">
                  <a:pos x="139" y="398"/>
                </a:cxn>
                <a:cxn ang="0">
                  <a:pos x="97" y="366"/>
                </a:cxn>
                <a:cxn ang="0">
                  <a:pos x="59" y="325"/>
                </a:cxn>
                <a:cxn ang="0">
                  <a:pos x="100" y="296"/>
                </a:cxn>
                <a:cxn ang="0">
                  <a:pos x="115" y="250"/>
                </a:cxn>
                <a:cxn ang="0">
                  <a:pos x="120" y="224"/>
                </a:cxn>
                <a:cxn ang="0">
                  <a:pos x="113" y="198"/>
                </a:cxn>
                <a:cxn ang="0">
                  <a:pos x="112" y="178"/>
                </a:cxn>
                <a:cxn ang="0">
                  <a:pos x="97" y="172"/>
                </a:cxn>
                <a:cxn ang="0">
                  <a:pos x="91" y="145"/>
                </a:cxn>
                <a:cxn ang="0">
                  <a:pos x="86" y="127"/>
                </a:cxn>
                <a:cxn ang="0">
                  <a:pos x="73" y="117"/>
                </a:cxn>
                <a:cxn ang="0">
                  <a:pos x="43" y="85"/>
                </a:cxn>
                <a:cxn ang="0">
                  <a:pos x="45" y="59"/>
                </a:cxn>
                <a:cxn ang="0">
                  <a:pos x="26" y="59"/>
                </a:cxn>
                <a:cxn ang="0">
                  <a:pos x="7" y="14"/>
                </a:cxn>
                <a:cxn ang="0">
                  <a:pos x="10" y="0"/>
                </a:cxn>
                <a:cxn ang="0">
                  <a:pos x="19" y="28"/>
                </a:cxn>
                <a:cxn ang="0">
                  <a:pos x="35" y="30"/>
                </a:cxn>
                <a:cxn ang="0">
                  <a:pos x="59" y="41"/>
                </a:cxn>
                <a:cxn ang="0">
                  <a:pos x="78" y="59"/>
                </a:cxn>
                <a:cxn ang="0">
                  <a:pos x="87" y="70"/>
                </a:cxn>
                <a:cxn ang="0">
                  <a:pos x="100" y="96"/>
                </a:cxn>
                <a:cxn ang="0">
                  <a:pos x="86" y="96"/>
                </a:cxn>
                <a:cxn ang="0">
                  <a:pos x="96" y="107"/>
                </a:cxn>
                <a:cxn ang="0">
                  <a:pos x="110" y="140"/>
                </a:cxn>
                <a:cxn ang="0">
                  <a:pos x="109" y="159"/>
                </a:cxn>
                <a:cxn ang="0">
                  <a:pos x="116" y="170"/>
                </a:cxn>
                <a:cxn ang="0">
                  <a:pos x="136" y="169"/>
                </a:cxn>
                <a:cxn ang="0">
                  <a:pos x="151" y="182"/>
                </a:cxn>
                <a:cxn ang="0">
                  <a:pos x="147" y="141"/>
                </a:cxn>
                <a:cxn ang="0">
                  <a:pos x="167" y="162"/>
                </a:cxn>
                <a:cxn ang="0">
                  <a:pos x="169" y="192"/>
                </a:cxn>
                <a:cxn ang="0">
                  <a:pos x="185" y="219"/>
                </a:cxn>
                <a:cxn ang="0">
                  <a:pos x="239" y="240"/>
                </a:cxn>
                <a:cxn ang="0">
                  <a:pos x="266" y="224"/>
                </a:cxn>
                <a:cxn ang="0">
                  <a:pos x="286" y="210"/>
                </a:cxn>
                <a:cxn ang="0">
                  <a:pos x="313" y="231"/>
                </a:cxn>
                <a:cxn ang="0">
                  <a:pos x="307" y="272"/>
                </a:cxn>
                <a:cxn ang="0">
                  <a:pos x="286" y="304"/>
                </a:cxn>
                <a:cxn ang="0">
                  <a:pos x="287" y="321"/>
                </a:cxn>
                <a:cxn ang="0">
                  <a:pos x="269" y="315"/>
                </a:cxn>
                <a:cxn ang="0">
                  <a:pos x="242" y="323"/>
                </a:cxn>
                <a:cxn ang="0">
                  <a:pos x="232" y="356"/>
                </a:cxn>
                <a:cxn ang="0">
                  <a:pos x="217" y="404"/>
                </a:cxn>
                <a:cxn ang="0">
                  <a:pos x="171" y="479"/>
                </a:cxn>
                <a:cxn ang="0">
                  <a:pos x="132" y="481"/>
                </a:cxn>
              </a:cxnLst>
              <a:rect l="0" t="0" r="r" b="b"/>
              <a:pathLst>
                <a:path w="313" h="495">
                  <a:moveTo>
                    <a:pt x="109" y="469"/>
                  </a:moveTo>
                  <a:lnTo>
                    <a:pt x="118" y="458"/>
                  </a:lnTo>
                  <a:lnTo>
                    <a:pt x="121" y="449"/>
                  </a:lnTo>
                  <a:lnTo>
                    <a:pt x="128" y="441"/>
                  </a:lnTo>
                  <a:lnTo>
                    <a:pt x="134" y="429"/>
                  </a:lnTo>
                  <a:lnTo>
                    <a:pt x="135" y="417"/>
                  </a:lnTo>
                  <a:lnTo>
                    <a:pt x="139" y="407"/>
                  </a:lnTo>
                  <a:lnTo>
                    <a:pt x="139" y="398"/>
                  </a:lnTo>
                  <a:lnTo>
                    <a:pt x="134" y="391"/>
                  </a:lnTo>
                  <a:lnTo>
                    <a:pt x="120" y="375"/>
                  </a:lnTo>
                  <a:lnTo>
                    <a:pt x="108" y="372"/>
                  </a:lnTo>
                  <a:lnTo>
                    <a:pt x="97" y="366"/>
                  </a:lnTo>
                  <a:lnTo>
                    <a:pt x="80" y="350"/>
                  </a:lnTo>
                  <a:lnTo>
                    <a:pt x="67" y="349"/>
                  </a:lnTo>
                  <a:lnTo>
                    <a:pt x="57" y="337"/>
                  </a:lnTo>
                  <a:lnTo>
                    <a:pt x="59" y="325"/>
                  </a:lnTo>
                  <a:lnTo>
                    <a:pt x="69" y="316"/>
                  </a:lnTo>
                  <a:lnTo>
                    <a:pt x="78" y="310"/>
                  </a:lnTo>
                  <a:lnTo>
                    <a:pt x="92" y="306"/>
                  </a:lnTo>
                  <a:lnTo>
                    <a:pt x="100" y="296"/>
                  </a:lnTo>
                  <a:lnTo>
                    <a:pt x="104" y="283"/>
                  </a:lnTo>
                  <a:lnTo>
                    <a:pt x="105" y="261"/>
                  </a:lnTo>
                  <a:lnTo>
                    <a:pt x="109" y="250"/>
                  </a:lnTo>
                  <a:lnTo>
                    <a:pt x="115" y="250"/>
                  </a:lnTo>
                  <a:lnTo>
                    <a:pt x="118" y="247"/>
                  </a:lnTo>
                  <a:lnTo>
                    <a:pt x="118" y="237"/>
                  </a:lnTo>
                  <a:lnTo>
                    <a:pt x="115" y="229"/>
                  </a:lnTo>
                  <a:lnTo>
                    <a:pt x="120" y="224"/>
                  </a:lnTo>
                  <a:lnTo>
                    <a:pt x="118" y="220"/>
                  </a:lnTo>
                  <a:lnTo>
                    <a:pt x="115" y="208"/>
                  </a:lnTo>
                  <a:lnTo>
                    <a:pt x="116" y="196"/>
                  </a:lnTo>
                  <a:lnTo>
                    <a:pt x="113" y="198"/>
                  </a:lnTo>
                  <a:lnTo>
                    <a:pt x="104" y="188"/>
                  </a:lnTo>
                  <a:lnTo>
                    <a:pt x="102" y="182"/>
                  </a:lnTo>
                  <a:lnTo>
                    <a:pt x="108" y="182"/>
                  </a:lnTo>
                  <a:lnTo>
                    <a:pt x="112" y="178"/>
                  </a:lnTo>
                  <a:lnTo>
                    <a:pt x="113" y="175"/>
                  </a:lnTo>
                  <a:lnTo>
                    <a:pt x="112" y="171"/>
                  </a:lnTo>
                  <a:lnTo>
                    <a:pt x="107" y="170"/>
                  </a:lnTo>
                  <a:lnTo>
                    <a:pt x="97" y="172"/>
                  </a:lnTo>
                  <a:lnTo>
                    <a:pt x="86" y="151"/>
                  </a:lnTo>
                  <a:lnTo>
                    <a:pt x="81" y="138"/>
                  </a:lnTo>
                  <a:lnTo>
                    <a:pt x="87" y="148"/>
                  </a:lnTo>
                  <a:lnTo>
                    <a:pt x="91" y="145"/>
                  </a:lnTo>
                  <a:lnTo>
                    <a:pt x="92" y="133"/>
                  </a:lnTo>
                  <a:lnTo>
                    <a:pt x="87" y="133"/>
                  </a:lnTo>
                  <a:lnTo>
                    <a:pt x="83" y="130"/>
                  </a:lnTo>
                  <a:lnTo>
                    <a:pt x="86" y="127"/>
                  </a:lnTo>
                  <a:lnTo>
                    <a:pt x="86" y="117"/>
                  </a:lnTo>
                  <a:lnTo>
                    <a:pt x="82" y="113"/>
                  </a:lnTo>
                  <a:lnTo>
                    <a:pt x="80" y="117"/>
                  </a:lnTo>
                  <a:lnTo>
                    <a:pt x="73" y="117"/>
                  </a:lnTo>
                  <a:lnTo>
                    <a:pt x="72" y="122"/>
                  </a:lnTo>
                  <a:lnTo>
                    <a:pt x="73" y="129"/>
                  </a:lnTo>
                  <a:lnTo>
                    <a:pt x="60" y="107"/>
                  </a:lnTo>
                  <a:lnTo>
                    <a:pt x="43" y="85"/>
                  </a:lnTo>
                  <a:lnTo>
                    <a:pt x="38" y="75"/>
                  </a:lnTo>
                  <a:lnTo>
                    <a:pt x="37" y="71"/>
                  </a:lnTo>
                  <a:lnTo>
                    <a:pt x="42" y="67"/>
                  </a:lnTo>
                  <a:lnTo>
                    <a:pt x="45" y="59"/>
                  </a:lnTo>
                  <a:lnTo>
                    <a:pt x="42" y="57"/>
                  </a:lnTo>
                  <a:lnTo>
                    <a:pt x="40" y="62"/>
                  </a:lnTo>
                  <a:lnTo>
                    <a:pt x="33" y="68"/>
                  </a:lnTo>
                  <a:lnTo>
                    <a:pt x="26" y="59"/>
                  </a:lnTo>
                  <a:lnTo>
                    <a:pt x="22" y="49"/>
                  </a:lnTo>
                  <a:lnTo>
                    <a:pt x="23" y="44"/>
                  </a:lnTo>
                  <a:lnTo>
                    <a:pt x="21" y="35"/>
                  </a:lnTo>
                  <a:lnTo>
                    <a:pt x="7" y="14"/>
                  </a:lnTo>
                  <a:lnTo>
                    <a:pt x="1" y="6"/>
                  </a:lnTo>
                  <a:lnTo>
                    <a:pt x="0" y="3"/>
                  </a:lnTo>
                  <a:lnTo>
                    <a:pt x="8" y="1"/>
                  </a:lnTo>
                  <a:lnTo>
                    <a:pt x="10" y="0"/>
                  </a:lnTo>
                  <a:lnTo>
                    <a:pt x="13" y="1"/>
                  </a:lnTo>
                  <a:lnTo>
                    <a:pt x="13" y="11"/>
                  </a:lnTo>
                  <a:lnTo>
                    <a:pt x="19" y="22"/>
                  </a:lnTo>
                  <a:lnTo>
                    <a:pt x="19" y="28"/>
                  </a:lnTo>
                  <a:lnTo>
                    <a:pt x="24" y="36"/>
                  </a:lnTo>
                  <a:lnTo>
                    <a:pt x="29" y="32"/>
                  </a:lnTo>
                  <a:lnTo>
                    <a:pt x="34" y="27"/>
                  </a:lnTo>
                  <a:lnTo>
                    <a:pt x="35" y="30"/>
                  </a:lnTo>
                  <a:lnTo>
                    <a:pt x="35" y="35"/>
                  </a:lnTo>
                  <a:lnTo>
                    <a:pt x="46" y="35"/>
                  </a:lnTo>
                  <a:lnTo>
                    <a:pt x="51" y="38"/>
                  </a:lnTo>
                  <a:lnTo>
                    <a:pt x="59" y="41"/>
                  </a:lnTo>
                  <a:lnTo>
                    <a:pt x="64" y="40"/>
                  </a:lnTo>
                  <a:lnTo>
                    <a:pt x="73" y="48"/>
                  </a:lnTo>
                  <a:lnTo>
                    <a:pt x="66" y="52"/>
                  </a:lnTo>
                  <a:lnTo>
                    <a:pt x="78" y="59"/>
                  </a:lnTo>
                  <a:lnTo>
                    <a:pt x="80" y="56"/>
                  </a:lnTo>
                  <a:lnTo>
                    <a:pt x="83" y="59"/>
                  </a:lnTo>
                  <a:lnTo>
                    <a:pt x="85" y="64"/>
                  </a:lnTo>
                  <a:lnTo>
                    <a:pt x="87" y="70"/>
                  </a:lnTo>
                  <a:lnTo>
                    <a:pt x="96" y="79"/>
                  </a:lnTo>
                  <a:lnTo>
                    <a:pt x="98" y="83"/>
                  </a:lnTo>
                  <a:lnTo>
                    <a:pt x="98" y="87"/>
                  </a:lnTo>
                  <a:lnTo>
                    <a:pt x="100" y="96"/>
                  </a:lnTo>
                  <a:lnTo>
                    <a:pt x="98" y="94"/>
                  </a:lnTo>
                  <a:lnTo>
                    <a:pt x="89" y="89"/>
                  </a:lnTo>
                  <a:lnTo>
                    <a:pt x="85" y="89"/>
                  </a:lnTo>
                  <a:lnTo>
                    <a:pt x="86" y="96"/>
                  </a:lnTo>
                  <a:lnTo>
                    <a:pt x="87" y="97"/>
                  </a:lnTo>
                  <a:lnTo>
                    <a:pt x="89" y="97"/>
                  </a:lnTo>
                  <a:lnTo>
                    <a:pt x="93" y="100"/>
                  </a:lnTo>
                  <a:lnTo>
                    <a:pt x="96" y="107"/>
                  </a:lnTo>
                  <a:lnTo>
                    <a:pt x="103" y="114"/>
                  </a:lnTo>
                  <a:lnTo>
                    <a:pt x="109" y="126"/>
                  </a:lnTo>
                  <a:lnTo>
                    <a:pt x="116" y="134"/>
                  </a:lnTo>
                  <a:lnTo>
                    <a:pt x="110" y="140"/>
                  </a:lnTo>
                  <a:lnTo>
                    <a:pt x="109" y="148"/>
                  </a:lnTo>
                  <a:lnTo>
                    <a:pt x="113" y="151"/>
                  </a:lnTo>
                  <a:lnTo>
                    <a:pt x="113" y="159"/>
                  </a:lnTo>
                  <a:lnTo>
                    <a:pt x="109" y="159"/>
                  </a:lnTo>
                  <a:lnTo>
                    <a:pt x="105" y="162"/>
                  </a:lnTo>
                  <a:lnTo>
                    <a:pt x="108" y="165"/>
                  </a:lnTo>
                  <a:lnTo>
                    <a:pt x="112" y="165"/>
                  </a:lnTo>
                  <a:lnTo>
                    <a:pt x="116" y="170"/>
                  </a:lnTo>
                  <a:lnTo>
                    <a:pt x="123" y="170"/>
                  </a:lnTo>
                  <a:lnTo>
                    <a:pt x="125" y="167"/>
                  </a:lnTo>
                  <a:lnTo>
                    <a:pt x="132" y="167"/>
                  </a:lnTo>
                  <a:lnTo>
                    <a:pt x="136" y="169"/>
                  </a:lnTo>
                  <a:lnTo>
                    <a:pt x="137" y="177"/>
                  </a:lnTo>
                  <a:lnTo>
                    <a:pt x="140" y="184"/>
                  </a:lnTo>
                  <a:lnTo>
                    <a:pt x="146" y="187"/>
                  </a:lnTo>
                  <a:lnTo>
                    <a:pt x="151" y="182"/>
                  </a:lnTo>
                  <a:lnTo>
                    <a:pt x="150" y="156"/>
                  </a:lnTo>
                  <a:lnTo>
                    <a:pt x="150" y="151"/>
                  </a:lnTo>
                  <a:lnTo>
                    <a:pt x="143" y="141"/>
                  </a:lnTo>
                  <a:lnTo>
                    <a:pt x="147" y="141"/>
                  </a:lnTo>
                  <a:lnTo>
                    <a:pt x="151" y="148"/>
                  </a:lnTo>
                  <a:lnTo>
                    <a:pt x="164" y="151"/>
                  </a:lnTo>
                  <a:lnTo>
                    <a:pt x="164" y="161"/>
                  </a:lnTo>
                  <a:lnTo>
                    <a:pt x="167" y="162"/>
                  </a:lnTo>
                  <a:lnTo>
                    <a:pt x="167" y="171"/>
                  </a:lnTo>
                  <a:lnTo>
                    <a:pt x="169" y="176"/>
                  </a:lnTo>
                  <a:lnTo>
                    <a:pt x="168" y="186"/>
                  </a:lnTo>
                  <a:lnTo>
                    <a:pt x="169" y="192"/>
                  </a:lnTo>
                  <a:lnTo>
                    <a:pt x="173" y="197"/>
                  </a:lnTo>
                  <a:lnTo>
                    <a:pt x="175" y="203"/>
                  </a:lnTo>
                  <a:lnTo>
                    <a:pt x="178" y="213"/>
                  </a:lnTo>
                  <a:lnTo>
                    <a:pt x="185" y="219"/>
                  </a:lnTo>
                  <a:lnTo>
                    <a:pt x="194" y="219"/>
                  </a:lnTo>
                  <a:lnTo>
                    <a:pt x="205" y="227"/>
                  </a:lnTo>
                  <a:lnTo>
                    <a:pt x="232" y="235"/>
                  </a:lnTo>
                  <a:lnTo>
                    <a:pt x="239" y="240"/>
                  </a:lnTo>
                  <a:lnTo>
                    <a:pt x="249" y="241"/>
                  </a:lnTo>
                  <a:lnTo>
                    <a:pt x="254" y="235"/>
                  </a:lnTo>
                  <a:lnTo>
                    <a:pt x="259" y="235"/>
                  </a:lnTo>
                  <a:lnTo>
                    <a:pt x="266" y="224"/>
                  </a:lnTo>
                  <a:lnTo>
                    <a:pt x="271" y="221"/>
                  </a:lnTo>
                  <a:lnTo>
                    <a:pt x="276" y="218"/>
                  </a:lnTo>
                  <a:lnTo>
                    <a:pt x="284" y="213"/>
                  </a:lnTo>
                  <a:lnTo>
                    <a:pt x="286" y="210"/>
                  </a:lnTo>
                  <a:lnTo>
                    <a:pt x="292" y="208"/>
                  </a:lnTo>
                  <a:lnTo>
                    <a:pt x="301" y="210"/>
                  </a:lnTo>
                  <a:lnTo>
                    <a:pt x="313" y="218"/>
                  </a:lnTo>
                  <a:lnTo>
                    <a:pt x="313" y="231"/>
                  </a:lnTo>
                  <a:lnTo>
                    <a:pt x="308" y="246"/>
                  </a:lnTo>
                  <a:lnTo>
                    <a:pt x="308" y="262"/>
                  </a:lnTo>
                  <a:lnTo>
                    <a:pt x="307" y="264"/>
                  </a:lnTo>
                  <a:lnTo>
                    <a:pt x="307" y="272"/>
                  </a:lnTo>
                  <a:lnTo>
                    <a:pt x="304" y="280"/>
                  </a:lnTo>
                  <a:lnTo>
                    <a:pt x="296" y="286"/>
                  </a:lnTo>
                  <a:lnTo>
                    <a:pt x="287" y="290"/>
                  </a:lnTo>
                  <a:lnTo>
                    <a:pt x="286" y="304"/>
                  </a:lnTo>
                  <a:lnTo>
                    <a:pt x="284" y="307"/>
                  </a:lnTo>
                  <a:lnTo>
                    <a:pt x="285" y="316"/>
                  </a:lnTo>
                  <a:lnTo>
                    <a:pt x="287" y="317"/>
                  </a:lnTo>
                  <a:lnTo>
                    <a:pt x="287" y="321"/>
                  </a:lnTo>
                  <a:lnTo>
                    <a:pt x="282" y="328"/>
                  </a:lnTo>
                  <a:lnTo>
                    <a:pt x="280" y="316"/>
                  </a:lnTo>
                  <a:lnTo>
                    <a:pt x="275" y="315"/>
                  </a:lnTo>
                  <a:lnTo>
                    <a:pt x="269" y="315"/>
                  </a:lnTo>
                  <a:lnTo>
                    <a:pt x="261" y="316"/>
                  </a:lnTo>
                  <a:lnTo>
                    <a:pt x="253" y="316"/>
                  </a:lnTo>
                  <a:lnTo>
                    <a:pt x="247" y="318"/>
                  </a:lnTo>
                  <a:lnTo>
                    <a:pt x="242" y="323"/>
                  </a:lnTo>
                  <a:lnTo>
                    <a:pt x="226" y="345"/>
                  </a:lnTo>
                  <a:lnTo>
                    <a:pt x="226" y="349"/>
                  </a:lnTo>
                  <a:lnTo>
                    <a:pt x="228" y="348"/>
                  </a:lnTo>
                  <a:lnTo>
                    <a:pt x="232" y="356"/>
                  </a:lnTo>
                  <a:lnTo>
                    <a:pt x="237" y="360"/>
                  </a:lnTo>
                  <a:lnTo>
                    <a:pt x="236" y="369"/>
                  </a:lnTo>
                  <a:lnTo>
                    <a:pt x="231" y="380"/>
                  </a:lnTo>
                  <a:lnTo>
                    <a:pt x="217" y="404"/>
                  </a:lnTo>
                  <a:lnTo>
                    <a:pt x="215" y="412"/>
                  </a:lnTo>
                  <a:lnTo>
                    <a:pt x="202" y="428"/>
                  </a:lnTo>
                  <a:lnTo>
                    <a:pt x="182" y="463"/>
                  </a:lnTo>
                  <a:lnTo>
                    <a:pt x="171" y="479"/>
                  </a:lnTo>
                  <a:lnTo>
                    <a:pt x="153" y="492"/>
                  </a:lnTo>
                  <a:lnTo>
                    <a:pt x="145" y="495"/>
                  </a:lnTo>
                  <a:lnTo>
                    <a:pt x="137" y="488"/>
                  </a:lnTo>
                  <a:lnTo>
                    <a:pt x="132" y="481"/>
                  </a:lnTo>
                  <a:lnTo>
                    <a:pt x="113" y="482"/>
                  </a:lnTo>
                  <a:lnTo>
                    <a:pt x="109" y="473"/>
                  </a:lnTo>
                  <a:lnTo>
                    <a:pt x="109" y="46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2" name="Freeform 57"/>
            <p:cNvSpPr>
              <a:spLocks noChangeAspect="1"/>
            </p:cNvSpPr>
            <p:nvPr/>
          </p:nvSpPr>
          <p:spPr bwMode="gray">
            <a:xfrm>
              <a:off x="7612855" y="4050059"/>
              <a:ext cx="50800" cy="41275"/>
            </a:xfrm>
            <a:custGeom>
              <a:avLst/>
              <a:gdLst/>
              <a:ahLst/>
              <a:cxnLst>
                <a:cxn ang="0">
                  <a:pos x="60" y="71"/>
                </a:cxn>
                <a:cxn ang="0">
                  <a:pos x="39" y="60"/>
                </a:cxn>
                <a:cxn ang="0">
                  <a:pos x="27" y="43"/>
                </a:cxn>
                <a:cxn ang="0">
                  <a:pos x="21" y="38"/>
                </a:cxn>
                <a:cxn ang="0">
                  <a:pos x="16" y="26"/>
                </a:cxn>
                <a:cxn ang="0">
                  <a:pos x="6" y="17"/>
                </a:cxn>
                <a:cxn ang="0">
                  <a:pos x="6" y="9"/>
                </a:cxn>
                <a:cxn ang="0">
                  <a:pos x="0" y="2"/>
                </a:cxn>
                <a:cxn ang="0">
                  <a:pos x="6" y="0"/>
                </a:cxn>
                <a:cxn ang="0">
                  <a:pos x="14" y="5"/>
                </a:cxn>
                <a:cxn ang="0">
                  <a:pos x="19" y="4"/>
                </a:cxn>
                <a:cxn ang="0">
                  <a:pos x="33" y="14"/>
                </a:cxn>
                <a:cxn ang="0">
                  <a:pos x="40" y="16"/>
                </a:cxn>
                <a:cxn ang="0">
                  <a:pos x="41" y="21"/>
                </a:cxn>
                <a:cxn ang="0">
                  <a:pos x="45" y="26"/>
                </a:cxn>
                <a:cxn ang="0">
                  <a:pos x="51" y="26"/>
                </a:cxn>
                <a:cxn ang="0">
                  <a:pos x="59" y="29"/>
                </a:cxn>
                <a:cxn ang="0">
                  <a:pos x="67" y="43"/>
                </a:cxn>
                <a:cxn ang="0">
                  <a:pos x="72" y="47"/>
                </a:cxn>
                <a:cxn ang="0">
                  <a:pos x="75" y="57"/>
                </a:cxn>
                <a:cxn ang="0">
                  <a:pos x="78" y="58"/>
                </a:cxn>
                <a:cxn ang="0">
                  <a:pos x="82" y="63"/>
                </a:cxn>
                <a:cxn ang="0">
                  <a:pos x="89" y="68"/>
                </a:cxn>
                <a:cxn ang="0">
                  <a:pos x="94" y="74"/>
                </a:cxn>
                <a:cxn ang="0">
                  <a:pos x="98" y="75"/>
                </a:cxn>
                <a:cxn ang="0">
                  <a:pos x="100" y="81"/>
                </a:cxn>
                <a:cxn ang="0">
                  <a:pos x="109" y="82"/>
                </a:cxn>
                <a:cxn ang="0">
                  <a:pos x="123" y="86"/>
                </a:cxn>
                <a:cxn ang="0">
                  <a:pos x="141" y="103"/>
                </a:cxn>
                <a:cxn ang="0">
                  <a:pos x="143" y="109"/>
                </a:cxn>
                <a:cxn ang="0">
                  <a:pos x="150" y="108"/>
                </a:cxn>
                <a:cxn ang="0">
                  <a:pos x="157" y="114"/>
                </a:cxn>
                <a:cxn ang="0">
                  <a:pos x="159" y="123"/>
                </a:cxn>
                <a:cxn ang="0">
                  <a:pos x="158" y="125"/>
                </a:cxn>
                <a:cxn ang="0">
                  <a:pos x="153" y="125"/>
                </a:cxn>
                <a:cxn ang="0">
                  <a:pos x="152" y="133"/>
                </a:cxn>
                <a:cxn ang="0">
                  <a:pos x="150" y="131"/>
                </a:cxn>
                <a:cxn ang="0">
                  <a:pos x="147" y="127"/>
                </a:cxn>
                <a:cxn ang="0">
                  <a:pos x="141" y="122"/>
                </a:cxn>
                <a:cxn ang="0">
                  <a:pos x="138" y="119"/>
                </a:cxn>
                <a:cxn ang="0">
                  <a:pos x="130" y="119"/>
                </a:cxn>
                <a:cxn ang="0">
                  <a:pos x="124" y="115"/>
                </a:cxn>
                <a:cxn ang="0">
                  <a:pos x="116" y="115"/>
                </a:cxn>
                <a:cxn ang="0">
                  <a:pos x="114" y="112"/>
                </a:cxn>
                <a:cxn ang="0">
                  <a:pos x="113" y="104"/>
                </a:cxn>
                <a:cxn ang="0">
                  <a:pos x="108" y="104"/>
                </a:cxn>
                <a:cxn ang="0">
                  <a:pos x="104" y="102"/>
                </a:cxn>
                <a:cxn ang="0">
                  <a:pos x="99" y="102"/>
                </a:cxn>
                <a:cxn ang="0">
                  <a:pos x="98" y="97"/>
                </a:cxn>
                <a:cxn ang="0">
                  <a:pos x="93" y="97"/>
                </a:cxn>
                <a:cxn ang="0">
                  <a:pos x="91" y="95"/>
                </a:cxn>
                <a:cxn ang="0">
                  <a:pos x="84" y="93"/>
                </a:cxn>
                <a:cxn ang="0">
                  <a:pos x="77" y="86"/>
                </a:cxn>
                <a:cxn ang="0">
                  <a:pos x="71" y="86"/>
                </a:cxn>
                <a:cxn ang="0">
                  <a:pos x="66" y="84"/>
                </a:cxn>
                <a:cxn ang="0">
                  <a:pos x="65" y="76"/>
                </a:cxn>
                <a:cxn ang="0">
                  <a:pos x="60" y="71"/>
                </a:cxn>
              </a:cxnLst>
              <a:rect l="0" t="0" r="r" b="b"/>
              <a:pathLst>
                <a:path w="159" h="133">
                  <a:moveTo>
                    <a:pt x="60" y="71"/>
                  </a:moveTo>
                  <a:lnTo>
                    <a:pt x="39" y="60"/>
                  </a:lnTo>
                  <a:lnTo>
                    <a:pt x="27" y="43"/>
                  </a:lnTo>
                  <a:lnTo>
                    <a:pt x="21" y="38"/>
                  </a:lnTo>
                  <a:lnTo>
                    <a:pt x="16" y="26"/>
                  </a:lnTo>
                  <a:lnTo>
                    <a:pt x="6" y="17"/>
                  </a:lnTo>
                  <a:lnTo>
                    <a:pt x="6" y="9"/>
                  </a:lnTo>
                  <a:lnTo>
                    <a:pt x="0" y="2"/>
                  </a:lnTo>
                  <a:lnTo>
                    <a:pt x="6" y="0"/>
                  </a:lnTo>
                  <a:lnTo>
                    <a:pt x="14" y="5"/>
                  </a:lnTo>
                  <a:lnTo>
                    <a:pt x="19" y="4"/>
                  </a:lnTo>
                  <a:lnTo>
                    <a:pt x="33" y="14"/>
                  </a:lnTo>
                  <a:lnTo>
                    <a:pt x="40" y="16"/>
                  </a:lnTo>
                  <a:lnTo>
                    <a:pt x="41" y="21"/>
                  </a:lnTo>
                  <a:lnTo>
                    <a:pt x="45" y="26"/>
                  </a:lnTo>
                  <a:lnTo>
                    <a:pt x="51" y="26"/>
                  </a:lnTo>
                  <a:lnTo>
                    <a:pt x="59" y="29"/>
                  </a:lnTo>
                  <a:lnTo>
                    <a:pt x="67" y="43"/>
                  </a:lnTo>
                  <a:lnTo>
                    <a:pt x="72" y="47"/>
                  </a:lnTo>
                  <a:lnTo>
                    <a:pt x="75" y="57"/>
                  </a:lnTo>
                  <a:lnTo>
                    <a:pt x="78" y="58"/>
                  </a:lnTo>
                  <a:lnTo>
                    <a:pt x="82" y="63"/>
                  </a:lnTo>
                  <a:lnTo>
                    <a:pt x="89" y="68"/>
                  </a:lnTo>
                  <a:lnTo>
                    <a:pt x="94" y="74"/>
                  </a:lnTo>
                  <a:lnTo>
                    <a:pt x="98" y="75"/>
                  </a:lnTo>
                  <a:lnTo>
                    <a:pt x="100" y="81"/>
                  </a:lnTo>
                  <a:lnTo>
                    <a:pt x="109" y="82"/>
                  </a:lnTo>
                  <a:lnTo>
                    <a:pt x="123" y="86"/>
                  </a:lnTo>
                  <a:lnTo>
                    <a:pt x="141" y="103"/>
                  </a:lnTo>
                  <a:lnTo>
                    <a:pt x="143" y="109"/>
                  </a:lnTo>
                  <a:lnTo>
                    <a:pt x="150" y="108"/>
                  </a:lnTo>
                  <a:lnTo>
                    <a:pt x="157" y="114"/>
                  </a:lnTo>
                  <a:lnTo>
                    <a:pt x="159" y="123"/>
                  </a:lnTo>
                  <a:lnTo>
                    <a:pt x="158" y="125"/>
                  </a:lnTo>
                  <a:lnTo>
                    <a:pt x="153" y="125"/>
                  </a:lnTo>
                  <a:lnTo>
                    <a:pt x="152" y="133"/>
                  </a:lnTo>
                  <a:lnTo>
                    <a:pt x="150" y="131"/>
                  </a:lnTo>
                  <a:lnTo>
                    <a:pt x="147" y="127"/>
                  </a:lnTo>
                  <a:lnTo>
                    <a:pt x="141" y="122"/>
                  </a:lnTo>
                  <a:lnTo>
                    <a:pt x="138" y="119"/>
                  </a:lnTo>
                  <a:lnTo>
                    <a:pt x="130" y="119"/>
                  </a:lnTo>
                  <a:lnTo>
                    <a:pt x="124" y="115"/>
                  </a:lnTo>
                  <a:lnTo>
                    <a:pt x="116" y="115"/>
                  </a:lnTo>
                  <a:lnTo>
                    <a:pt x="114" y="112"/>
                  </a:lnTo>
                  <a:lnTo>
                    <a:pt x="113" y="104"/>
                  </a:lnTo>
                  <a:lnTo>
                    <a:pt x="108" y="104"/>
                  </a:lnTo>
                  <a:lnTo>
                    <a:pt x="104" y="102"/>
                  </a:lnTo>
                  <a:lnTo>
                    <a:pt x="99" y="102"/>
                  </a:lnTo>
                  <a:lnTo>
                    <a:pt x="98" y="97"/>
                  </a:lnTo>
                  <a:lnTo>
                    <a:pt x="93" y="97"/>
                  </a:lnTo>
                  <a:lnTo>
                    <a:pt x="91" y="95"/>
                  </a:lnTo>
                  <a:lnTo>
                    <a:pt x="84" y="93"/>
                  </a:lnTo>
                  <a:lnTo>
                    <a:pt x="77" y="86"/>
                  </a:lnTo>
                  <a:lnTo>
                    <a:pt x="71" y="86"/>
                  </a:lnTo>
                  <a:lnTo>
                    <a:pt x="66" y="84"/>
                  </a:lnTo>
                  <a:lnTo>
                    <a:pt x="65" y="76"/>
                  </a:lnTo>
                  <a:lnTo>
                    <a:pt x="60" y="7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3" name="Freeform 58"/>
            <p:cNvSpPr>
              <a:spLocks noChangeAspect="1"/>
            </p:cNvSpPr>
            <p:nvPr/>
          </p:nvSpPr>
          <p:spPr bwMode="gray">
            <a:xfrm>
              <a:off x="5965030" y="2859434"/>
              <a:ext cx="192088" cy="92075"/>
            </a:xfrm>
            <a:custGeom>
              <a:avLst/>
              <a:gdLst/>
              <a:ahLst/>
              <a:cxnLst>
                <a:cxn ang="0">
                  <a:pos x="259" y="238"/>
                </a:cxn>
                <a:cxn ang="0">
                  <a:pos x="303" y="218"/>
                </a:cxn>
                <a:cxn ang="0">
                  <a:pos x="334" y="201"/>
                </a:cxn>
                <a:cxn ang="0">
                  <a:pos x="362" y="217"/>
                </a:cxn>
                <a:cxn ang="0">
                  <a:pos x="401" y="204"/>
                </a:cxn>
                <a:cxn ang="0">
                  <a:pos x="433" y="170"/>
                </a:cxn>
                <a:cxn ang="0">
                  <a:pos x="491" y="159"/>
                </a:cxn>
                <a:cxn ang="0">
                  <a:pos x="550" y="112"/>
                </a:cxn>
                <a:cxn ang="0">
                  <a:pos x="604" y="79"/>
                </a:cxn>
                <a:cxn ang="0">
                  <a:pos x="577" y="56"/>
                </a:cxn>
                <a:cxn ang="0">
                  <a:pos x="530" y="34"/>
                </a:cxn>
                <a:cxn ang="0">
                  <a:pos x="508" y="27"/>
                </a:cxn>
                <a:cxn ang="0">
                  <a:pos x="452" y="24"/>
                </a:cxn>
                <a:cxn ang="0">
                  <a:pos x="421" y="18"/>
                </a:cxn>
                <a:cxn ang="0">
                  <a:pos x="366" y="20"/>
                </a:cxn>
                <a:cxn ang="0">
                  <a:pos x="325" y="23"/>
                </a:cxn>
                <a:cxn ang="0">
                  <a:pos x="294" y="18"/>
                </a:cxn>
                <a:cxn ang="0">
                  <a:pos x="260" y="4"/>
                </a:cxn>
                <a:cxn ang="0">
                  <a:pos x="233" y="18"/>
                </a:cxn>
                <a:cxn ang="0">
                  <a:pos x="224" y="48"/>
                </a:cxn>
                <a:cxn ang="0">
                  <a:pos x="191" y="45"/>
                </a:cxn>
                <a:cxn ang="0">
                  <a:pos x="160" y="34"/>
                </a:cxn>
                <a:cxn ang="0">
                  <a:pos x="129" y="32"/>
                </a:cxn>
                <a:cxn ang="0">
                  <a:pos x="98" y="36"/>
                </a:cxn>
                <a:cxn ang="0">
                  <a:pos x="92" y="58"/>
                </a:cxn>
                <a:cxn ang="0">
                  <a:pos x="106" y="79"/>
                </a:cxn>
                <a:cxn ang="0">
                  <a:pos x="70" y="109"/>
                </a:cxn>
                <a:cxn ang="0">
                  <a:pos x="62" y="129"/>
                </a:cxn>
                <a:cxn ang="0">
                  <a:pos x="84" y="144"/>
                </a:cxn>
                <a:cxn ang="0">
                  <a:pos x="117" y="147"/>
                </a:cxn>
                <a:cxn ang="0">
                  <a:pos x="137" y="131"/>
                </a:cxn>
                <a:cxn ang="0">
                  <a:pos x="156" y="154"/>
                </a:cxn>
                <a:cxn ang="0">
                  <a:pos x="181" y="169"/>
                </a:cxn>
                <a:cxn ang="0">
                  <a:pos x="212" y="175"/>
                </a:cxn>
                <a:cxn ang="0">
                  <a:pos x="187" y="195"/>
                </a:cxn>
                <a:cxn ang="0">
                  <a:pos x="168" y="202"/>
                </a:cxn>
                <a:cxn ang="0">
                  <a:pos x="149" y="213"/>
                </a:cxn>
                <a:cxn ang="0">
                  <a:pos x="111" y="215"/>
                </a:cxn>
                <a:cxn ang="0">
                  <a:pos x="88" y="224"/>
                </a:cxn>
                <a:cxn ang="0">
                  <a:pos x="68" y="236"/>
                </a:cxn>
                <a:cxn ang="0">
                  <a:pos x="30" y="229"/>
                </a:cxn>
                <a:cxn ang="0">
                  <a:pos x="0" y="236"/>
                </a:cxn>
                <a:cxn ang="0">
                  <a:pos x="4" y="267"/>
                </a:cxn>
                <a:cxn ang="0">
                  <a:pos x="36" y="268"/>
                </a:cxn>
                <a:cxn ang="0">
                  <a:pos x="76" y="267"/>
                </a:cxn>
                <a:cxn ang="0">
                  <a:pos x="120" y="265"/>
                </a:cxn>
                <a:cxn ang="0">
                  <a:pos x="140" y="287"/>
                </a:cxn>
                <a:cxn ang="0">
                  <a:pos x="178" y="281"/>
                </a:cxn>
                <a:cxn ang="0">
                  <a:pos x="219" y="278"/>
                </a:cxn>
                <a:cxn ang="0">
                  <a:pos x="251" y="267"/>
                </a:cxn>
              </a:cxnLst>
              <a:rect l="0" t="0" r="r" b="b"/>
              <a:pathLst>
                <a:path w="604" h="288">
                  <a:moveTo>
                    <a:pt x="251" y="267"/>
                  </a:moveTo>
                  <a:lnTo>
                    <a:pt x="250" y="256"/>
                  </a:lnTo>
                  <a:lnTo>
                    <a:pt x="259" y="238"/>
                  </a:lnTo>
                  <a:lnTo>
                    <a:pt x="291" y="223"/>
                  </a:lnTo>
                  <a:lnTo>
                    <a:pt x="296" y="218"/>
                  </a:lnTo>
                  <a:lnTo>
                    <a:pt x="303" y="218"/>
                  </a:lnTo>
                  <a:lnTo>
                    <a:pt x="309" y="203"/>
                  </a:lnTo>
                  <a:lnTo>
                    <a:pt x="319" y="207"/>
                  </a:lnTo>
                  <a:lnTo>
                    <a:pt x="334" y="201"/>
                  </a:lnTo>
                  <a:lnTo>
                    <a:pt x="345" y="202"/>
                  </a:lnTo>
                  <a:lnTo>
                    <a:pt x="351" y="215"/>
                  </a:lnTo>
                  <a:lnTo>
                    <a:pt x="362" y="217"/>
                  </a:lnTo>
                  <a:lnTo>
                    <a:pt x="378" y="213"/>
                  </a:lnTo>
                  <a:lnTo>
                    <a:pt x="388" y="214"/>
                  </a:lnTo>
                  <a:lnTo>
                    <a:pt x="401" y="204"/>
                  </a:lnTo>
                  <a:lnTo>
                    <a:pt x="407" y="186"/>
                  </a:lnTo>
                  <a:lnTo>
                    <a:pt x="416" y="175"/>
                  </a:lnTo>
                  <a:lnTo>
                    <a:pt x="433" y="170"/>
                  </a:lnTo>
                  <a:lnTo>
                    <a:pt x="452" y="169"/>
                  </a:lnTo>
                  <a:lnTo>
                    <a:pt x="479" y="164"/>
                  </a:lnTo>
                  <a:lnTo>
                    <a:pt x="491" y="159"/>
                  </a:lnTo>
                  <a:lnTo>
                    <a:pt x="499" y="145"/>
                  </a:lnTo>
                  <a:lnTo>
                    <a:pt x="514" y="132"/>
                  </a:lnTo>
                  <a:lnTo>
                    <a:pt x="550" y="112"/>
                  </a:lnTo>
                  <a:lnTo>
                    <a:pt x="588" y="100"/>
                  </a:lnTo>
                  <a:lnTo>
                    <a:pt x="598" y="93"/>
                  </a:lnTo>
                  <a:lnTo>
                    <a:pt x="604" y="79"/>
                  </a:lnTo>
                  <a:lnTo>
                    <a:pt x="604" y="69"/>
                  </a:lnTo>
                  <a:lnTo>
                    <a:pt x="597" y="69"/>
                  </a:lnTo>
                  <a:lnTo>
                    <a:pt x="577" y="56"/>
                  </a:lnTo>
                  <a:lnTo>
                    <a:pt x="561" y="53"/>
                  </a:lnTo>
                  <a:lnTo>
                    <a:pt x="546" y="35"/>
                  </a:lnTo>
                  <a:lnTo>
                    <a:pt x="530" y="34"/>
                  </a:lnTo>
                  <a:lnTo>
                    <a:pt x="523" y="31"/>
                  </a:lnTo>
                  <a:lnTo>
                    <a:pt x="514" y="31"/>
                  </a:lnTo>
                  <a:lnTo>
                    <a:pt x="508" y="27"/>
                  </a:lnTo>
                  <a:lnTo>
                    <a:pt x="499" y="26"/>
                  </a:lnTo>
                  <a:lnTo>
                    <a:pt x="475" y="27"/>
                  </a:lnTo>
                  <a:lnTo>
                    <a:pt x="452" y="24"/>
                  </a:lnTo>
                  <a:lnTo>
                    <a:pt x="443" y="24"/>
                  </a:lnTo>
                  <a:lnTo>
                    <a:pt x="428" y="18"/>
                  </a:lnTo>
                  <a:lnTo>
                    <a:pt x="421" y="18"/>
                  </a:lnTo>
                  <a:lnTo>
                    <a:pt x="406" y="24"/>
                  </a:lnTo>
                  <a:lnTo>
                    <a:pt x="374" y="20"/>
                  </a:lnTo>
                  <a:lnTo>
                    <a:pt x="366" y="20"/>
                  </a:lnTo>
                  <a:lnTo>
                    <a:pt x="350" y="24"/>
                  </a:lnTo>
                  <a:lnTo>
                    <a:pt x="334" y="24"/>
                  </a:lnTo>
                  <a:lnTo>
                    <a:pt x="325" y="23"/>
                  </a:lnTo>
                  <a:lnTo>
                    <a:pt x="319" y="18"/>
                  </a:lnTo>
                  <a:lnTo>
                    <a:pt x="310" y="16"/>
                  </a:lnTo>
                  <a:lnTo>
                    <a:pt x="294" y="18"/>
                  </a:lnTo>
                  <a:lnTo>
                    <a:pt x="288" y="12"/>
                  </a:lnTo>
                  <a:lnTo>
                    <a:pt x="267" y="0"/>
                  </a:lnTo>
                  <a:lnTo>
                    <a:pt x="260" y="4"/>
                  </a:lnTo>
                  <a:lnTo>
                    <a:pt x="253" y="5"/>
                  </a:lnTo>
                  <a:lnTo>
                    <a:pt x="245" y="8"/>
                  </a:lnTo>
                  <a:lnTo>
                    <a:pt x="233" y="18"/>
                  </a:lnTo>
                  <a:lnTo>
                    <a:pt x="232" y="26"/>
                  </a:lnTo>
                  <a:lnTo>
                    <a:pt x="227" y="32"/>
                  </a:lnTo>
                  <a:lnTo>
                    <a:pt x="224" y="48"/>
                  </a:lnTo>
                  <a:lnTo>
                    <a:pt x="221" y="56"/>
                  </a:lnTo>
                  <a:lnTo>
                    <a:pt x="205" y="52"/>
                  </a:lnTo>
                  <a:lnTo>
                    <a:pt x="191" y="45"/>
                  </a:lnTo>
                  <a:lnTo>
                    <a:pt x="175" y="40"/>
                  </a:lnTo>
                  <a:lnTo>
                    <a:pt x="169" y="36"/>
                  </a:lnTo>
                  <a:lnTo>
                    <a:pt x="160" y="34"/>
                  </a:lnTo>
                  <a:lnTo>
                    <a:pt x="152" y="34"/>
                  </a:lnTo>
                  <a:lnTo>
                    <a:pt x="137" y="31"/>
                  </a:lnTo>
                  <a:lnTo>
                    <a:pt x="129" y="32"/>
                  </a:lnTo>
                  <a:lnTo>
                    <a:pt x="121" y="30"/>
                  </a:lnTo>
                  <a:lnTo>
                    <a:pt x="105" y="32"/>
                  </a:lnTo>
                  <a:lnTo>
                    <a:pt x="98" y="36"/>
                  </a:lnTo>
                  <a:lnTo>
                    <a:pt x="95" y="43"/>
                  </a:lnTo>
                  <a:lnTo>
                    <a:pt x="97" y="51"/>
                  </a:lnTo>
                  <a:lnTo>
                    <a:pt x="92" y="58"/>
                  </a:lnTo>
                  <a:lnTo>
                    <a:pt x="88" y="66"/>
                  </a:lnTo>
                  <a:lnTo>
                    <a:pt x="105" y="70"/>
                  </a:lnTo>
                  <a:lnTo>
                    <a:pt x="106" y="79"/>
                  </a:lnTo>
                  <a:lnTo>
                    <a:pt x="92" y="85"/>
                  </a:lnTo>
                  <a:lnTo>
                    <a:pt x="82" y="97"/>
                  </a:lnTo>
                  <a:lnTo>
                    <a:pt x="70" y="109"/>
                  </a:lnTo>
                  <a:lnTo>
                    <a:pt x="55" y="118"/>
                  </a:lnTo>
                  <a:lnTo>
                    <a:pt x="54" y="127"/>
                  </a:lnTo>
                  <a:lnTo>
                    <a:pt x="62" y="129"/>
                  </a:lnTo>
                  <a:lnTo>
                    <a:pt x="68" y="134"/>
                  </a:lnTo>
                  <a:lnTo>
                    <a:pt x="76" y="131"/>
                  </a:lnTo>
                  <a:lnTo>
                    <a:pt x="84" y="144"/>
                  </a:lnTo>
                  <a:lnTo>
                    <a:pt x="108" y="154"/>
                  </a:lnTo>
                  <a:lnTo>
                    <a:pt x="115" y="154"/>
                  </a:lnTo>
                  <a:lnTo>
                    <a:pt x="117" y="147"/>
                  </a:lnTo>
                  <a:lnTo>
                    <a:pt x="125" y="142"/>
                  </a:lnTo>
                  <a:lnTo>
                    <a:pt x="130" y="127"/>
                  </a:lnTo>
                  <a:lnTo>
                    <a:pt x="137" y="131"/>
                  </a:lnTo>
                  <a:lnTo>
                    <a:pt x="142" y="137"/>
                  </a:lnTo>
                  <a:lnTo>
                    <a:pt x="142" y="145"/>
                  </a:lnTo>
                  <a:lnTo>
                    <a:pt x="156" y="154"/>
                  </a:lnTo>
                  <a:lnTo>
                    <a:pt x="162" y="159"/>
                  </a:lnTo>
                  <a:lnTo>
                    <a:pt x="170" y="159"/>
                  </a:lnTo>
                  <a:lnTo>
                    <a:pt x="181" y="169"/>
                  </a:lnTo>
                  <a:lnTo>
                    <a:pt x="197" y="174"/>
                  </a:lnTo>
                  <a:lnTo>
                    <a:pt x="205" y="171"/>
                  </a:lnTo>
                  <a:lnTo>
                    <a:pt x="212" y="175"/>
                  </a:lnTo>
                  <a:lnTo>
                    <a:pt x="207" y="182"/>
                  </a:lnTo>
                  <a:lnTo>
                    <a:pt x="191" y="186"/>
                  </a:lnTo>
                  <a:lnTo>
                    <a:pt x="187" y="195"/>
                  </a:lnTo>
                  <a:lnTo>
                    <a:pt x="181" y="198"/>
                  </a:lnTo>
                  <a:lnTo>
                    <a:pt x="173" y="196"/>
                  </a:lnTo>
                  <a:lnTo>
                    <a:pt x="168" y="202"/>
                  </a:lnTo>
                  <a:lnTo>
                    <a:pt x="160" y="202"/>
                  </a:lnTo>
                  <a:lnTo>
                    <a:pt x="153" y="206"/>
                  </a:lnTo>
                  <a:lnTo>
                    <a:pt x="149" y="213"/>
                  </a:lnTo>
                  <a:lnTo>
                    <a:pt x="143" y="218"/>
                  </a:lnTo>
                  <a:lnTo>
                    <a:pt x="127" y="220"/>
                  </a:lnTo>
                  <a:lnTo>
                    <a:pt x="111" y="215"/>
                  </a:lnTo>
                  <a:lnTo>
                    <a:pt x="104" y="214"/>
                  </a:lnTo>
                  <a:lnTo>
                    <a:pt x="92" y="215"/>
                  </a:lnTo>
                  <a:lnTo>
                    <a:pt x="88" y="224"/>
                  </a:lnTo>
                  <a:lnTo>
                    <a:pt x="81" y="226"/>
                  </a:lnTo>
                  <a:lnTo>
                    <a:pt x="76" y="234"/>
                  </a:lnTo>
                  <a:lnTo>
                    <a:pt x="68" y="236"/>
                  </a:lnTo>
                  <a:lnTo>
                    <a:pt x="55" y="228"/>
                  </a:lnTo>
                  <a:lnTo>
                    <a:pt x="46" y="226"/>
                  </a:lnTo>
                  <a:lnTo>
                    <a:pt x="30" y="229"/>
                  </a:lnTo>
                  <a:lnTo>
                    <a:pt x="22" y="226"/>
                  </a:lnTo>
                  <a:lnTo>
                    <a:pt x="15" y="231"/>
                  </a:lnTo>
                  <a:lnTo>
                    <a:pt x="0" y="236"/>
                  </a:lnTo>
                  <a:lnTo>
                    <a:pt x="0" y="245"/>
                  </a:lnTo>
                  <a:lnTo>
                    <a:pt x="0" y="261"/>
                  </a:lnTo>
                  <a:lnTo>
                    <a:pt x="4" y="267"/>
                  </a:lnTo>
                  <a:lnTo>
                    <a:pt x="13" y="267"/>
                  </a:lnTo>
                  <a:lnTo>
                    <a:pt x="20" y="265"/>
                  </a:lnTo>
                  <a:lnTo>
                    <a:pt x="36" y="268"/>
                  </a:lnTo>
                  <a:lnTo>
                    <a:pt x="60" y="265"/>
                  </a:lnTo>
                  <a:lnTo>
                    <a:pt x="68" y="265"/>
                  </a:lnTo>
                  <a:lnTo>
                    <a:pt x="76" y="267"/>
                  </a:lnTo>
                  <a:lnTo>
                    <a:pt x="81" y="273"/>
                  </a:lnTo>
                  <a:lnTo>
                    <a:pt x="89" y="274"/>
                  </a:lnTo>
                  <a:lnTo>
                    <a:pt x="120" y="265"/>
                  </a:lnTo>
                  <a:lnTo>
                    <a:pt x="127" y="269"/>
                  </a:lnTo>
                  <a:lnTo>
                    <a:pt x="135" y="271"/>
                  </a:lnTo>
                  <a:lnTo>
                    <a:pt x="140" y="287"/>
                  </a:lnTo>
                  <a:lnTo>
                    <a:pt x="156" y="285"/>
                  </a:lnTo>
                  <a:lnTo>
                    <a:pt x="163" y="288"/>
                  </a:lnTo>
                  <a:lnTo>
                    <a:pt x="178" y="281"/>
                  </a:lnTo>
                  <a:lnTo>
                    <a:pt x="194" y="278"/>
                  </a:lnTo>
                  <a:lnTo>
                    <a:pt x="210" y="281"/>
                  </a:lnTo>
                  <a:lnTo>
                    <a:pt x="219" y="278"/>
                  </a:lnTo>
                  <a:lnTo>
                    <a:pt x="229" y="279"/>
                  </a:lnTo>
                  <a:lnTo>
                    <a:pt x="232" y="265"/>
                  </a:lnTo>
                  <a:lnTo>
                    <a:pt x="251" y="26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4" name="Freeform 59"/>
            <p:cNvSpPr>
              <a:spLocks noChangeAspect="1"/>
            </p:cNvSpPr>
            <p:nvPr/>
          </p:nvSpPr>
          <p:spPr bwMode="gray">
            <a:xfrm>
              <a:off x="5933280" y="2910234"/>
              <a:ext cx="131763" cy="98425"/>
            </a:xfrm>
            <a:custGeom>
              <a:avLst/>
              <a:gdLst/>
              <a:ahLst/>
              <a:cxnLst>
                <a:cxn ang="0">
                  <a:pos x="45" y="286"/>
                </a:cxn>
                <a:cxn ang="0">
                  <a:pos x="72" y="273"/>
                </a:cxn>
                <a:cxn ang="0">
                  <a:pos x="89" y="269"/>
                </a:cxn>
                <a:cxn ang="0">
                  <a:pos x="112" y="274"/>
                </a:cxn>
                <a:cxn ang="0">
                  <a:pos x="118" y="246"/>
                </a:cxn>
                <a:cxn ang="0">
                  <a:pos x="145" y="252"/>
                </a:cxn>
                <a:cxn ang="0">
                  <a:pos x="160" y="238"/>
                </a:cxn>
                <a:cxn ang="0">
                  <a:pos x="176" y="198"/>
                </a:cxn>
                <a:cxn ang="0">
                  <a:pos x="190" y="190"/>
                </a:cxn>
                <a:cxn ang="0">
                  <a:pos x="217" y="207"/>
                </a:cxn>
                <a:cxn ang="0">
                  <a:pos x="219" y="225"/>
                </a:cxn>
                <a:cxn ang="0">
                  <a:pos x="230" y="231"/>
                </a:cxn>
                <a:cxn ang="0">
                  <a:pos x="226" y="254"/>
                </a:cxn>
                <a:cxn ang="0">
                  <a:pos x="224" y="287"/>
                </a:cxn>
                <a:cxn ang="0">
                  <a:pos x="241" y="312"/>
                </a:cxn>
                <a:cxn ang="0">
                  <a:pos x="293" y="286"/>
                </a:cxn>
                <a:cxn ang="0">
                  <a:pos x="307" y="271"/>
                </a:cxn>
                <a:cxn ang="0">
                  <a:pos x="334" y="257"/>
                </a:cxn>
                <a:cxn ang="0">
                  <a:pos x="350" y="260"/>
                </a:cxn>
                <a:cxn ang="0">
                  <a:pos x="364" y="266"/>
                </a:cxn>
                <a:cxn ang="0">
                  <a:pos x="390" y="260"/>
                </a:cxn>
                <a:cxn ang="0">
                  <a:pos x="411" y="268"/>
                </a:cxn>
                <a:cxn ang="0">
                  <a:pos x="417" y="273"/>
                </a:cxn>
                <a:cxn ang="0">
                  <a:pos x="400" y="182"/>
                </a:cxn>
                <a:cxn ang="0">
                  <a:pos x="346" y="162"/>
                </a:cxn>
                <a:cxn ang="0">
                  <a:pos x="333" y="120"/>
                </a:cxn>
                <a:cxn ang="0">
                  <a:pos x="282" y="122"/>
                </a:cxn>
                <a:cxn ang="0">
                  <a:pos x="239" y="112"/>
                </a:cxn>
                <a:cxn ang="0">
                  <a:pos x="185" y="114"/>
                </a:cxn>
                <a:cxn ang="0">
                  <a:pos x="140" y="109"/>
                </a:cxn>
                <a:cxn ang="0">
                  <a:pos x="104" y="102"/>
                </a:cxn>
                <a:cxn ang="0">
                  <a:pos x="126" y="67"/>
                </a:cxn>
                <a:cxn ang="0">
                  <a:pos x="172" y="77"/>
                </a:cxn>
                <a:cxn ang="0">
                  <a:pos x="196" y="56"/>
                </a:cxn>
                <a:cxn ang="0">
                  <a:pos x="172" y="54"/>
                </a:cxn>
                <a:cxn ang="0">
                  <a:pos x="185" y="22"/>
                </a:cxn>
                <a:cxn ang="0">
                  <a:pos x="170" y="0"/>
                </a:cxn>
                <a:cxn ang="0">
                  <a:pos x="132" y="27"/>
                </a:cxn>
                <a:cxn ang="0">
                  <a:pos x="108" y="36"/>
                </a:cxn>
                <a:cxn ang="0">
                  <a:pos x="105" y="63"/>
                </a:cxn>
                <a:cxn ang="0">
                  <a:pos x="75" y="82"/>
                </a:cxn>
                <a:cxn ang="0">
                  <a:pos x="32" y="107"/>
                </a:cxn>
                <a:cxn ang="0">
                  <a:pos x="6" y="112"/>
                </a:cxn>
                <a:cxn ang="0">
                  <a:pos x="14" y="136"/>
                </a:cxn>
                <a:cxn ang="0">
                  <a:pos x="40" y="149"/>
                </a:cxn>
                <a:cxn ang="0">
                  <a:pos x="41" y="187"/>
                </a:cxn>
                <a:cxn ang="0">
                  <a:pos x="52" y="212"/>
                </a:cxn>
                <a:cxn ang="0">
                  <a:pos x="29" y="239"/>
                </a:cxn>
                <a:cxn ang="0">
                  <a:pos x="19" y="269"/>
                </a:cxn>
              </a:cxnLst>
              <a:rect l="0" t="0" r="r" b="b"/>
              <a:pathLst>
                <a:path w="417" h="312">
                  <a:moveTo>
                    <a:pt x="19" y="269"/>
                  </a:moveTo>
                  <a:lnTo>
                    <a:pt x="24" y="274"/>
                  </a:lnTo>
                  <a:lnTo>
                    <a:pt x="37" y="289"/>
                  </a:lnTo>
                  <a:lnTo>
                    <a:pt x="45" y="286"/>
                  </a:lnTo>
                  <a:lnTo>
                    <a:pt x="52" y="286"/>
                  </a:lnTo>
                  <a:lnTo>
                    <a:pt x="53" y="281"/>
                  </a:lnTo>
                  <a:lnTo>
                    <a:pt x="67" y="274"/>
                  </a:lnTo>
                  <a:lnTo>
                    <a:pt x="72" y="273"/>
                  </a:lnTo>
                  <a:lnTo>
                    <a:pt x="76" y="274"/>
                  </a:lnTo>
                  <a:lnTo>
                    <a:pt x="79" y="270"/>
                  </a:lnTo>
                  <a:lnTo>
                    <a:pt x="85" y="268"/>
                  </a:lnTo>
                  <a:lnTo>
                    <a:pt x="89" y="269"/>
                  </a:lnTo>
                  <a:lnTo>
                    <a:pt x="94" y="274"/>
                  </a:lnTo>
                  <a:lnTo>
                    <a:pt x="107" y="279"/>
                  </a:lnTo>
                  <a:lnTo>
                    <a:pt x="111" y="276"/>
                  </a:lnTo>
                  <a:lnTo>
                    <a:pt x="112" y="274"/>
                  </a:lnTo>
                  <a:lnTo>
                    <a:pt x="112" y="269"/>
                  </a:lnTo>
                  <a:lnTo>
                    <a:pt x="110" y="265"/>
                  </a:lnTo>
                  <a:lnTo>
                    <a:pt x="110" y="258"/>
                  </a:lnTo>
                  <a:lnTo>
                    <a:pt x="118" y="246"/>
                  </a:lnTo>
                  <a:lnTo>
                    <a:pt x="123" y="246"/>
                  </a:lnTo>
                  <a:lnTo>
                    <a:pt x="129" y="248"/>
                  </a:lnTo>
                  <a:lnTo>
                    <a:pt x="138" y="246"/>
                  </a:lnTo>
                  <a:lnTo>
                    <a:pt x="145" y="252"/>
                  </a:lnTo>
                  <a:lnTo>
                    <a:pt x="149" y="252"/>
                  </a:lnTo>
                  <a:lnTo>
                    <a:pt x="153" y="250"/>
                  </a:lnTo>
                  <a:lnTo>
                    <a:pt x="159" y="243"/>
                  </a:lnTo>
                  <a:lnTo>
                    <a:pt x="160" y="238"/>
                  </a:lnTo>
                  <a:lnTo>
                    <a:pt x="155" y="232"/>
                  </a:lnTo>
                  <a:lnTo>
                    <a:pt x="155" y="227"/>
                  </a:lnTo>
                  <a:lnTo>
                    <a:pt x="165" y="214"/>
                  </a:lnTo>
                  <a:lnTo>
                    <a:pt x="176" y="198"/>
                  </a:lnTo>
                  <a:lnTo>
                    <a:pt x="178" y="195"/>
                  </a:lnTo>
                  <a:lnTo>
                    <a:pt x="182" y="190"/>
                  </a:lnTo>
                  <a:lnTo>
                    <a:pt x="183" y="189"/>
                  </a:lnTo>
                  <a:lnTo>
                    <a:pt x="190" y="190"/>
                  </a:lnTo>
                  <a:lnTo>
                    <a:pt x="194" y="187"/>
                  </a:lnTo>
                  <a:lnTo>
                    <a:pt x="204" y="189"/>
                  </a:lnTo>
                  <a:lnTo>
                    <a:pt x="217" y="201"/>
                  </a:lnTo>
                  <a:lnTo>
                    <a:pt x="217" y="207"/>
                  </a:lnTo>
                  <a:lnTo>
                    <a:pt x="213" y="215"/>
                  </a:lnTo>
                  <a:lnTo>
                    <a:pt x="213" y="220"/>
                  </a:lnTo>
                  <a:lnTo>
                    <a:pt x="214" y="222"/>
                  </a:lnTo>
                  <a:lnTo>
                    <a:pt x="219" y="225"/>
                  </a:lnTo>
                  <a:lnTo>
                    <a:pt x="225" y="223"/>
                  </a:lnTo>
                  <a:lnTo>
                    <a:pt x="229" y="225"/>
                  </a:lnTo>
                  <a:lnTo>
                    <a:pt x="229" y="227"/>
                  </a:lnTo>
                  <a:lnTo>
                    <a:pt x="230" y="231"/>
                  </a:lnTo>
                  <a:lnTo>
                    <a:pt x="228" y="233"/>
                  </a:lnTo>
                  <a:lnTo>
                    <a:pt x="226" y="238"/>
                  </a:lnTo>
                  <a:lnTo>
                    <a:pt x="228" y="249"/>
                  </a:lnTo>
                  <a:lnTo>
                    <a:pt x="226" y="254"/>
                  </a:lnTo>
                  <a:lnTo>
                    <a:pt x="224" y="259"/>
                  </a:lnTo>
                  <a:lnTo>
                    <a:pt x="224" y="269"/>
                  </a:lnTo>
                  <a:lnTo>
                    <a:pt x="221" y="278"/>
                  </a:lnTo>
                  <a:lnTo>
                    <a:pt x="224" y="287"/>
                  </a:lnTo>
                  <a:lnTo>
                    <a:pt x="230" y="298"/>
                  </a:lnTo>
                  <a:lnTo>
                    <a:pt x="235" y="309"/>
                  </a:lnTo>
                  <a:lnTo>
                    <a:pt x="236" y="311"/>
                  </a:lnTo>
                  <a:lnTo>
                    <a:pt x="241" y="312"/>
                  </a:lnTo>
                  <a:lnTo>
                    <a:pt x="246" y="309"/>
                  </a:lnTo>
                  <a:lnTo>
                    <a:pt x="258" y="302"/>
                  </a:lnTo>
                  <a:lnTo>
                    <a:pt x="272" y="292"/>
                  </a:lnTo>
                  <a:lnTo>
                    <a:pt x="293" y="286"/>
                  </a:lnTo>
                  <a:lnTo>
                    <a:pt x="295" y="285"/>
                  </a:lnTo>
                  <a:lnTo>
                    <a:pt x="299" y="278"/>
                  </a:lnTo>
                  <a:lnTo>
                    <a:pt x="306" y="274"/>
                  </a:lnTo>
                  <a:lnTo>
                    <a:pt x="307" y="271"/>
                  </a:lnTo>
                  <a:lnTo>
                    <a:pt x="312" y="270"/>
                  </a:lnTo>
                  <a:lnTo>
                    <a:pt x="322" y="263"/>
                  </a:lnTo>
                  <a:lnTo>
                    <a:pt x="327" y="262"/>
                  </a:lnTo>
                  <a:lnTo>
                    <a:pt x="334" y="257"/>
                  </a:lnTo>
                  <a:lnTo>
                    <a:pt x="339" y="257"/>
                  </a:lnTo>
                  <a:lnTo>
                    <a:pt x="343" y="259"/>
                  </a:lnTo>
                  <a:lnTo>
                    <a:pt x="346" y="260"/>
                  </a:lnTo>
                  <a:lnTo>
                    <a:pt x="350" y="260"/>
                  </a:lnTo>
                  <a:lnTo>
                    <a:pt x="352" y="270"/>
                  </a:lnTo>
                  <a:lnTo>
                    <a:pt x="354" y="274"/>
                  </a:lnTo>
                  <a:lnTo>
                    <a:pt x="357" y="273"/>
                  </a:lnTo>
                  <a:lnTo>
                    <a:pt x="364" y="266"/>
                  </a:lnTo>
                  <a:lnTo>
                    <a:pt x="364" y="268"/>
                  </a:lnTo>
                  <a:lnTo>
                    <a:pt x="366" y="268"/>
                  </a:lnTo>
                  <a:lnTo>
                    <a:pt x="379" y="263"/>
                  </a:lnTo>
                  <a:lnTo>
                    <a:pt x="390" y="260"/>
                  </a:lnTo>
                  <a:lnTo>
                    <a:pt x="396" y="260"/>
                  </a:lnTo>
                  <a:lnTo>
                    <a:pt x="401" y="264"/>
                  </a:lnTo>
                  <a:lnTo>
                    <a:pt x="409" y="264"/>
                  </a:lnTo>
                  <a:lnTo>
                    <a:pt x="411" y="268"/>
                  </a:lnTo>
                  <a:lnTo>
                    <a:pt x="411" y="270"/>
                  </a:lnTo>
                  <a:lnTo>
                    <a:pt x="406" y="271"/>
                  </a:lnTo>
                  <a:lnTo>
                    <a:pt x="414" y="274"/>
                  </a:lnTo>
                  <a:lnTo>
                    <a:pt x="417" y="273"/>
                  </a:lnTo>
                  <a:lnTo>
                    <a:pt x="417" y="237"/>
                  </a:lnTo>
                  <a:lnTo>
                    <a:pt x="407" y="212"/>
                  </a:lnTo>
                  <a:lnTo>
                    <a:pt x="407" y="193"/>
                  </a:lnTo>
                  <a:lnTo>
                    <a:pt x="400" y="182"/>
                  </a:lnTo>
                  <a:lnTo>
                    <a:pt x="381" y="180"/>
                  </a:lnTo>
                  <a:lnTo>
                    <a:pt x="361" y="187"/>
                  </a:lnTo>
                  <a:lnTo>
                    <a:pt x="350" y="179"/>
                  </a:lnTo>
                  <a:lnTo>
                    <a:pt x="346" y="162"/>
                  </a:lnTo>
                  <a:lnTo>
                    <a:pt x="344" y="142"/>
                  </a:lnTo>
                  <a:lnTo>
                    <a:pt x="355" y="108"/>
                  </a:lnTo>
                  <a:lnTo>
                    <a:pt x="336" y="106"/>
                  </a:lnTo>
                  <a:lnTo>
                    <a:pt x="333" y="120"/>
                  </a:lnTo>
                  <a:lnTo>
                    <a:pt x="323" y="119"/>
                  </a:lnTo>
                  <a:lnTo>
                    <a:pt x="314" y="122"/>
                  </a:lnTo>
                  <a:lnTo>
                    <a:pt x="298" y="119"/>
                  </a:lnTo>
                  <a:lnTo>
                    <a:pt x="282" y="122"/>
                  </a:lnTo>
                  <a:lnTo>
                    <a:pt x="267" y="129"/>
                  </a:lnTo>
                  <a:lnTo>
                    <a:pt x="260" y="126"/>
                  </a:lnTo>
                  <a:lnTo>
                    <a:pt x="244" y="128"/>
                  </a:lnTo>
                  <a:lnTo>
                    <a:pt x="239" y="112"/>
                  </a:lnTo>
                  <a:lnTo>
                    <a:pt x="231" y="110"/>
                  </a:lnTo>
                  <a:lnTo>
                    <a:pt x="224" y="106"/>
                  </a:lnTo>
                  <a:lnTo>
                    <a:pt x="193" y="115"/>
                  </a:lnTo>
                  <a:lnTo>
                    <a:pt x="185" y="114"/>
                  </a:lnTo>
                  <a:lnTo>
                    <a:pt x="180" y="108"/>
                  </a:lnTo>
                  <a:lnTo>
                    <a:pt x="172" y="106"/>
                  </a:lnTo>
                  <a:lnTo>
                    <a:pt x="164" y="106"/>
                  </a:lnTo>
                  <a:lnTo>
                    <a:pt x="140" y="109"/>
                  </a:lnTo>
                  <a:lnTo>
                    <a:pt x="124" y="106"/>
                  </a:lnTo>
                  <a:lnTo>
                    <a:pt x="117" y="108"/>
                  </a:lnTo>
                  <a:lnTo>
                    <a:pt x="108" y="108"/>
                  </a:lnTo>
                  <a:lnTo>
                    <a:pt x="104" y="102"/>
                  </a:lnTo>
                  <a:lnTo>
                    <a:pt x="104" y="86"/>
                  </a:lnTo>
                  <a:lnTo>
                    <a:pt x="104" y="77"/>
                  </a:lnTo>
                  <a:lnTo>
                    <a:pt x="119" y="72"/>
                  </a:lnTo>
                  <a:lnTo>
                    <a:pt x="126" y="67"/>
                  </a:lnTo>
                  <a:lnTo>
                    <a:pt x="134" y="70"/>
                  </a:lnTo>
                  <a:lnTo>
                    <a:pt x="150" y="67"/>
                  </a:lnTo>
                  <a:lnTo>
                    <a:pt x="159" y="69"/>
                  </a:lnTo>
                  <a:lnTo>
                    <a:pt x="172" y="77"/>
                  </a:lnTo>
                  <a:lnTo>
                    <a:pt x="180" y="75"/>
                  </a:lnTo>
                  <a:lnTo>
                    <a:pt x="185" y="67"/>
                  </a:lnTo>
                  <a:lnTo>
                    <a:pt x="192" y="65"/>
                  </a:lnTo>
                  <a:lnTo>
                    <a:pt x="196" y="56"/>
                  </a:lnTo>
                  <a:lnTo>
                    <a:pt x="192" y="56"/>
                  </a:lnTo>
                  <a:lnTo>
                    <a:pt x="185" y="60"/>
                  </a:lnTo>
                  <a:lnTo>
                    <a:pt x="176" y="61"/>
                  </a:lnTo>
                  <a:lnTo>
                    <a:pt x="172" y="54"/>
                  </a:lnTo>
                  <a:lnTo>
                    <a:pt x="167" y="38"/>
                  </a:lnTo>
                  <a:lnTo>
                    <a:pt x="174" y="33"/>
                  </a:lnTo>
                  <a:lnTo>
                    <a:pt x="181" y="29"/>
                  </a:lnTo>
                  <a:lnTo>
                    <a:pt x="185" y="22"/>
                  </a:lnTo>
                  <a:lnTo>
                    <a:pt x="183" y="15"/>
                  </a:lnTo>
                  <a:lnTo>
                    <a:pt x="178" y="9"/>
                  </a:lnTo>
                  <a:lnTo>
                    <a:pt x="177" y="0"/>
                  </a:lnTo>
                  <a:lnTo>
                    <a:pt x="170" y="0"/>
                  </a:lnTo>
                  <a:lnTo>
                    <a:pt x="164" y="5"/>
                  </a:lnTo>
                  <a:lnTo>
                    <a:pt x="160" y="12"/>
                  </a:lnTo>
                  <a:lnTo>
                    <a:pt x="145" y="20"/>
                  </a:lnTo>
                  <a:lnTo>
                    <a:pt x="132" y="27"/>
                  </a:lnTo>
                  <a:lnTo>
                    <a:pt x="123" y="28"/>
                  </a:lnTo>
                  <a:lnTo>
                    <a:pt x="117" y="23"/>
                  </a:lnTo>
                  <a:lnTo>
                    <a:pt x="110" y="27"/>
                  </a:lnTo>
                  <a:lnTo>
                    <a:pt x="108" y="36"/>
                  </a:lnTo>
                  <a:lnTo>
                    <a:pt x="102" y="40"/>
                  </a:lnTo>
                  <a:lnTo>
                    <a:pt x="107" y="47"/>
                  </a:lnTo>
                  <a:lnTo>
                    <a:pt x="107" y="55"/>
                  </a:lnTo>
                  <a:lnTo>
                    <a:pt x="105" y="63"/>
                  </a:lnTo>
                  <a:lnTo>
                    <a:pt x="99" y="67"/>
                  </a:lnTo>
                  <a:lnTo>
                    <a:pt x="83" y="70"/>
                  </a:lnTo>
                  <a:lnTo>
                    <a:pt x="75" y="75"/>
                  </a:lnTo>
                  <a:lnTo>
                    <a:pt x="75" y="82"/>
                  </a:lnTo>
                  <a:lnTo>
                    <a:pt x="63" y="104"/>
                  </a:lnTo>
                  <a:lnTo>
                    <a:pt x="56" y="107"/>
                  </a:lnTo>
                  <a:lnTo>
                    <a:pt x="40" y="108"/>
                  </a:lnTo>
                  <a:lnTo>
                    <a:pt x="32" y="107"/>
                  </a:lnTo>
                  <a:lnTo>
                    <a:pt x="26" y="101"/>
                  </a:lnTo>
                  <a:lnTo>
                    <a:pt x="18" y="102"/>
                  </a:lnTo>
                  <a:lnTo>
                    <a:pt x="10" y="106"/>
                  </a:lnTo>
                  <a:lnTo>
                    <a:pt x="6" y="112"/>
                  </a:lnTo>
                  <a:lnTo>
                    <a:pt x="8" y="120"/>
                  </a:lnTo>
                  <a:lnTo>
                    <a:pt x="0" y="125"/>
                  </a:lnTo>
                  <a:lnTo>
                    <a:pt x="6" y="131"/>
                  </a:lnTo>
                  <a:lnTo>
                    <a:pt x="14" y="136"/>
                  </a:lnTo>
                  <a:lnTo>
                    <a:pt x="16" y="144"/>
                  </a:lnTo>
                  <a:lnTo>
                    <a:pt x="25" y="145"/>
                  </a:lnTo>
                  <a:lnTo>
                    <a:pt x="34" y="144"/>
                  </a:lnTo>
                  <a:lnTo>
                    <a:pt x="40" y="149"/>
                  </a:lnTo>
                  <a:lnTo>
                    <a:pt x="42" y="156"/>
                  </a:lnTo>
                  <a:lnTo>
                    <a:pt x="41" y="165"/>
                  </a:lnTo>
                  <a:lnTo>
                    <a:pt x="37" y="171"/>
                  </a:lnTo>
                  <a:lnTo>
                    <a:pt x="41" y="187"/>
                  </a:lnTo>
                  <a:lnTo>
                    <a:pt x="46" y="194"/>
                  </a:lnTo>
                  <a:lnTo>
                    <a:pt x="53" y="199"/>
                  </a:lnTo>
                  <a:lnTo>
                    <a:pt x="54" y="205"/>
                  </a:lnTo>
                  <a:lnTo>
                    <a:pt x="52" y="212"/>
                  </a:lnTo>
                  <a:lnTo>
                    <a:pt x="47" y="217"/>
                  </a:lnTo>
                  <a:lnTo>
                    <a:pt x="40" y="222"/>
                  </a:lnTo>
                  <a:lnTo>
                    <a:pt x="37" y="228"/>
                  </a:lnTo>
                  <a:lnTo>
                    <a:pt x="29" y="239"/>
                  </a:lnTo>
                  <a:lnTo>
                    <a:pt x="22" y="253"/>
                  </a:lnTo>
                  <a:lnTo>
                    <a:pt x="24" y="259"/>
                  </a:lnTo>
                  <a:lnTo>
                    <a:pt x="24" y="266"/>
                  </a:lnTo>
                  <a:lnTo>
                    <a:pt x="19" y="26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5" name="Freeform 60"/>
            <p:cNvSpPr>
              <a:spLocks noChangeAspect="1"/>
            </p:cNvSpPr>
            <p:nvPr/>
          </p:nvSpPr>
          <p:spPr bwMode="gray">
            <a:xfrm>
              <a:off x="5995192" y="2930872"/>
              <a:ext cx="4763" cy="6350"/>
            </a:xfrm>
            <a:custGeom>
              <a:avLst/>
              <a:gdLst/>
              <a:ahLst/>
              <a:cxnLst>
                <a:cxn ang="0">
                  <a:pos x="16" y="19"/>
                </a:cxn>
                <a:cxn ang="0">
                  <a:pos x="14" y="12"/>
                </a:cxn>
                <a:cxn ang="0">
                  <a:pos x="5" y="0"/>
                </a:cxn>
                <a:cxn ang="0">
                  <a:pos x="0" y="6"/>
                </a:cxn>
                <a:cxn ang="0">
                  <a:pos x="1" y="13"/>
                </a:cxn>
                <a:cxn ang="0">
                  <a:pos x="3" y="21"/>
                </a:cxn>
                <a:cxn ang="0">
                  <a:pos x="12" y="22"/>
                </a:cxn>
                <a:cxn ang="0">
                  <a:pos x="16" y="19"/>
                </a:cxn>
              </a:cxnLst>
              <a:rect l="0" t="0" r="r" b="b"/>
              <a:pathLst>
                <a:path w="16" h="22">
                  <a:moveTo>
                    <a:pt x="16" y="19"/>
                  </a:moveTo>
                  <a:lnTo>
                    <a:pt x="14" y="12"/>
                  </a:lnTo>
                  <a:lnTo>
                    <a:pt x="5" y="0"/>
                  </a:lnTo>
                  <a:lnTo>
                    <a:pt x="0" y="6"/>
                  </a:lnTo>
                  <a:lnTo>
                    <a:pt x="1" y="13"/>
                  </a:lnTo>
                  <a:lnTo>
                    <a:pt x="3" y="21"/>
                  </a:lnTo>
                  <a:lnTo>
                    <a:pt x="12" y="22"/>
                  </a:lnTo>
                  <a:lnTo>
                    <a:pt x="16" y="1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6" name="Freeform 61"/>
            <p:cNvSpPr>
              <a:spLocks noChangeAspect="1"/>
            </p:cNvSpPr>
            <p:nvPr/>
          </p:nvSpPr>
          <p:spPr bwMode="gray">
            <a:xfrm>
              <a:off x="6006305" y="2934047"/>
              <a:ext cx="4763" cy="3175"/>
            </a:xfrm>
            <a:custGeom>
              <a:avLst/>
              <a:gdLst/>
              <a:ahLst/>
              <a:cxnLst>
                <a:cxn ang="0">
                  <a:pos x="15" y="4"/>
                </a:cxn>
                <a:cxn ang="0">
                  <a:pos x="7" y="0"/>
                </a:cxn>
                <a:cxn ang="0">
                  <a:pos x="0" y="3"/>
                </a:cxn>
                <a:cxn ang="0">
                  <a:pos x="6" y="9"/>
                </a:cxn>
                <a:cxn ang="0">
                  <a:pos x="14" y="6"/>
                </a:cxn>
                <a:cxn ang="0">
                  <a:pos x="15" y="4"/>
                </a:cxn>
              </a:cxnLst>
              <a:rect l="0" t="0" r="r" b="b"/>
              <a:pathLst>
                <a:path w="15" h="9">
                  <a:moveTo>
                    <a:pt x="15" y="4"/>
                  </a:moveTo>
                  <a:lnTo>
                    <a:pt x="7" y="0"/>
                  </a:lnTo>
                  <a:lnTo>
                    <a:pt x="0" y="3"/>
                  </a:lnTo>
                  <a:lnTo>
                    <a:pt x="6" y="9"/>
                  </a:lnTo>
                  <a:lnTo>
                    <a:pt x="14" y="6"/>
                  </a:lnTo>
                  <a:lnTo>
                    <a:pt x="15"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7" name="Freeform 62"/>
            <p:cNvSpPr>
              <a:spLocks noChangeAspect="1"/>
            </p:cNvSpPr>
            <p:nvPr/>
          </p:nvSpPr>
          <p:spPr bwMode="gray">
            <a:xfrm>
              <a:off x="5987255" y="2937222"/>
              <a:ext cx="3175" cy="3175"/>
            </a:xfrm>
            <a:custGeom>
              <a:avLst/>
              <a:gdLst/>
              <a:ahLst/>
              <a:cxnLst>
                <a:cxn ang="0">
                  <a:pos x="12" y="6"/>
                </a:cxn>
                <a:cxn ang="0">
                  <a:pos x="8" y="0"/>
                </a:cxn>
                <a:cxn ang="0">
                  <a:pos x="0" y="1"/>
                </a:cxn>
                <a:cxn ang="0">
                  <a:pos x="2" y="8"/>
                </a:cxn>
                <a:cxn ang="0">
                  <a:pos x="11" y="8"/>
                </a:cxn>
                <a:cxn ang="0">
                  <a:pos x="12" y="6"/>
                </a:cxn>
              </a:cxnLst>
              <a:rect l="0" t="0" r="r" b="b"/>
              <a:pathLst>
                <a:path w="12" h="8">
                  <a:moveTo>
                    <a:pt x="12" y="6"/>
                  </a:moveTo>
                  <a:lnTo>
                    <a:pt x="8" y="0"/>
                  </a:lnTo>
                  <a:lnTo>
                    <a:pt x="0" y="1"/>
                  </a:lnTo>
                  <a:lnTo>
                    <a:pt x="2" y="8"/>
                  </a:lnTo>
                  <a:lnTo>
                    <a:pt x="11" y="8"/>
                  </a:lnTo>
                  <a:lnTo>
                    <a:pt x="12" y="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8" name="Freeform 63"/>
            <p:cNvSpPr>
              <a:spLocks noChangeAspect="1"/>
            </p:cNvSpPr>
            <p:nvPr/>
          </p:nvSpPr>
          <p:spPr bwMode="gray">
            <a:xfrm>
              <a:off x="5812630" y="2968972"/>
              <a:ext cx="250825" cy="190500"/>
            </a:xfrm>
            <a:custGeom>
              <a:avLst/>
              <a:gdLst/>
              <a:ahLst/>
              <a:cxnLst>
                <a:cxn ang="0">
                  <a:pos x="65" y="487"/>
                </a:cxn>
                <a:cxn ang="0">
                  <a:pos x="14" y="447"/>
                </a:cxn>
                <a:cxn ang="0">
                  <a:pos x="3" y="371"/>
                </a:cxn>
                <a:cxn ang="0">
                  <a:pos x="0" y="299"/>
                </a:cxn>
                <a:cxn ang="0">
                  <a:pos x="40" y="223"/>
                </a:cxn>
                <a:cxn ang="0">
                  <a:pos x="57" y="206"/>
                </a:cxn>
                <a:cxn ang="0">
                  <a:pos x="98" y="221"/>
                </a:cxn>
                <a:cxn ang="0">
                  <a:pos x="139" y="210"/>
                </a:cxn>
                <a:cxn ang="0">
                  <a:pos x="146" y="184"/>
                </a:cxn>
                <a:cxn ang="0">
                  <a:pos x="186" y="168"/>
                </a:cxn>
                <a:cxn ang="0">
                  <a:pos x="224" y="142"/>
                </a:cxn>
                <a:cxn ang="0">
                  <a:pos x="235" y="95"/>
                </a:cxn>
                <a:cxn ang="0">
                  <a:pos x="259" y="83"/>
                </a:cxn>
                <a:cxn ang="0">
                  <a:pos x="283" y="65"/>
                </a:cxn>
                <a:cxn ang="0">
                  <a:pos x="331" y="77"/>
                </a:cxn>
                <a:cxn ang="0">
                  <a:pos x="396" y="82"/>
                </a:cxn>
                <a:cxn ang="0">
                  <a:pos x="430" y="94"/>
                </a:cxn>
                <a:cxn ang="0">
                  <a:pos x="462" y="81"/>
                </a:cxn>
                <a:cxn ang="0">
                  <a:pos x="489" y="87"/>
                </a:cxn>
                <a:cxn ang="0">
                  <a:pos x="500" y="59"/>
                </a:cxn>
                <a:cxn ang="0">
                  <a:pos x="528" y="63"/>
                </a:cxn>
                <a:cxn ang="0">
                  <a:pos x="542" y="27"/>
                </a:cxn>
                <a:cxn ang="0">
                  <a:pos x="567" y="3"/>
                </a:cxn>
                <a:cxn ang="0">
                  <a:pos x="590" y="28"/>
                </a:cxn>
                <a:cxn ang="0">
                  <a:pos x="606" y="38"/>
                </a:cxn>
                <a:cxn ang="0">
                  <a:pos x="605" y="62"/>
                </a:cxn>
                <a:cxn ang="0">
                  <a:pos x="601" y="100"/>
                </a:cxn>
                <a:cxn ang="0">
                  <a:pos x="623" y="122"/>
                </a:cxn>
                <a:cxn ang="0">
                  <a:pos x="676" y="92"/>
                </a:cxn>
                <a:cxn ang="0">
                  <a:pos x="704" y="75"/>
                </a:cxn>
                <a:cxn ang="0">
                  <a:pos x="727" y="73"/>
                </a:cxn>
                <a:cxn ang="0">
                  <a:pos x="741" y="81"/>
                </a:cxn>
                <a:cxn ang="0">
                  <a:pos x="778" y="77"/>
                </a:cxn>
                <a:cxn ang="0">
                  <a:pos x="785" y="84"/>
                </a:cxn>
                <a:cxn ang="0">
                  <a:pos x="768" y="94"/>
                </a:cxn>
                <a:cxn ang="0">
                  <a:pos x="759" y="108"/>
                </a:cxn>
                <a:cxn ang="0">
                  <a:pos x="725" y="109"/>
                </a:cxn>
                <a:cxn ang="0">
                  <a:pos x="665" y="114"/>
                </a:cxn>
                <a:cxn ang="0">
                  <a:pos x="638" y="129"/>
                </a:cxn>
                <a:cxn ang="0">
                  <a:pos x="622" y="141"/>
                </a:cxn>
                <a:cxn ang="0">
                  <a:pos x="594" y="158"/>
                </a:cxn>
                <a:cxn ang="0">
                  <a:pos x="605" y="183"/>
                </a:cxn>
                <a:cxn ang="0">
                  <a:pos x="608" y="218"/>
                </a:cxn>
                <a:cxn ang="0">
                  <a:pos x="592" y="249"/>
                </a:cxn>
                <a:cxn ang="0">
                  <a:pos x="582" y="277"/>
                </a:cxn>
                <a:cxn ang="0">
                  <a:pos x="569" y="304"/>
                </a:cxn>
                <a:cxn ang="0">
                  <a:pos x="520" y="302"/>
                </a:cxn>
                <a:cxn ang="0">
                  <a:pos x="535" y="336"/>
                </a:cxn>
                <a:cxn ang="0">
                  <a:pos x="517" y="361"/>
                </a:cxn>
                <a:cxn ang="0">
                  <a:pos x="489" y="384"/>
                </a:cxn>
                <a:cxn ang="0">
                  <a:pos x="481" y="404"/>
                </a:cxn>
                <a:cxn ang="0">
                  <a:pos x="463" y="460"/>
                </a:cxn>
                <a:cxn ang="0">
                  <a:pos x="444" y="445"/>
                </a:cxn>
                <a:cxn ang="0">
                  <a:pos x="425" y="448"/>
                </a:cxn>
                <a:cxn ang="0">
                  <a:pos x="391" y="468"/>
                </a:cxn>
                <a:cxn ang="0">
                  <a:pos x="390" y="479"/>
                </a:cxn>
                <a:cxn ang="0">
                  <a:pos x="352" y="476"/>
                </a:cxn>
                <a:cxn ang="0">
                  <a:pos x="321" y="520"/>
                </a:cxn>
                <a:cxn ang="0">
                  <a:pos x="321" y="566"/>
                </a:cxn>
                <a:cxn ang="0">
                  <a:pos x="226" y="587"/>
                </a:cxn>
                <a:cxn ang="0">
                  <a:pos x="197" y="599"/>
                </a:cxn>
                <a:cxn ang="0">
                  <a:pos x="129" y="594"/>
                </a:cxn>
                <a:cxn ang="0">
                  <a:pos x="101" y="598"/>
                </a:cxn>
              </a:cxnLst>
              <a:rect l="0" t="0" r="r" b="b"/>
              <a:pathLst>
                <a:path w="788" h="599">
                  <a:moveTo>
                    <a:pt x="24" y="572"/>
                  </a:moveTo>
                  <a:lnTo>
                    <a:pt x="36" y="547"/>
                  </a:lnTo>
                  <a:lnTo>
                    <a:pt x="59" y="519"/>
                  </a:lnTo>
                  <a:lnTo>
                    <a:pt x="65" y="502"/>
                  </a:lnTo>
                  <a:lnTo>
                    <a:pt x="65" y="487"/>
                  </a:lnTo>
                  <a:lnTo>
                    <a:pt x="59" y="471"/>
                  </a:lnTo>
                  <a:lnTo>
                    <a:pt x="48" y="461"/>
                  </a:lnTo>
                  <a:lnTo>
                    <a:pt x="36" y="461"/>
                  </a:lnTo>
                  <a:lnTo>
                    <a:pt x="24" y="458"/>
                  </a:lnTo>
                  <a:lnTo>
                    <a:pt x="14" y="447"/>
                  </a:lnTo>
                  <a:lnTo>
                    <a:pt x="12" y="434"/>
                  </a:lnTo>
                  <a:lnTo>
                    <a:pt x="15" y="417"/>
                  </a:lnTo>
                  <a:lnTo>
                    <a:pt x="12" y="399"/>
                  </a:lnTo>
                  <a:lnTo>
                    <a:pt x="6" y="383"/>
                  </a:lnTo>
                  <a:lnTo>
                    <a:pt x="3" y="371"/>
                  </a:lnTo>
                  <a:lnTo>
                    <a:pt x="6" y="353"/>
                  </a:lnTo>
                  <a:lnTo>
                    <a:pt x="15" y="335"/>
                  </a:lnTo>
                  <a:lnTo>
                    <a:pt x="14" y="324"/>
                  </a:lnTo>
                  <a:lnTo>
                    <a:pt x="0" y="319"/>
                  </a:lnTo>
                  <a:lnTo>
                    <a:pt x="0" y="299"/>
                  </a:lnTo>
                  <a:lnTo>
                    <a:pt x="0" y="289"/>
                  </a:lnTo>
                  <a:lnTo>
                    <a:pt x="21" y="281"/>
                  </a:lnTo>
                  <a:lnTo>
                    <a:pt x="21" y="266"/>
                  </a:lnTo>
                  <a:lnTo>
                    <a:pt x="35" y="244"/>
                  </a:lnTo>
                  <a:lnTo>
                    <a:pt x="40" y="223"/>
                  </a:lnTo>
                  <a:lnTo>
                    <a:pt x="40" y="206"/>
                  </a:lnTo>
                  <a:lnTo>
                    <a:pt x="42" y="192"/>
                  </a:lnTo>
                  <a:lnTo>
                    <a:pt x="48" y="196"/>
                  </a:lnTo>
                  <a:lnTo>
                    <a:pt x="54" y="202"/>
                  </a:lnTo>
                  <a:lnTo>
                    <a:pt x="57" y="206"/>
                  </a:lnTo>
                  <a:lnTo>
                    <a:pt x="68" y="208"/>
                  </a:lnTo>
                  <a:lnTo>
                    <a:pt x="80" y="206"/>
                  </a:lnTo>
                  <a:lnTo>
                    <a:pt x="86" y="211"/>
                  </a:lnTo>
                  <a:lnTo>
                    <a:pt x="94" y="215"/>
                  </a:lnTo>
                  <a:lnTo>
                    <a:pt x="98" y="221"/>
                  </a:lnTo>
                  <a:lnTo>
                    <a:pt x="103" y="221"/>
                  </a:lnTo>
                  <a:lnTo>
                    <a:pt x="111" y="219"/>
                  </a:lnTo>
                  <a:lnTo>
                    <a:pt x="124" y="219"/>
                  </a:lnTo>
                  <a:lnTo>
                    <a:pt x="130" y="213"/>
                  </a:lnTo>
                  <a:lnTo>
                    <a:pt x="139" y="210"/>
                  </a:lnTo>
                  <a:lnTo>
                    <a:pt x="143" y="207"/>
                  </a:lnTo>
                  <a:lnTo>
                    <a:pt x="145" y="195"/>
                  </a:lnTo>
                  <a:lnTo>
                    <a:pt x="149" y="194"/>
                  </a:lnTo>
                  <a:lnTo>
                    <a:pt x="153" y="189"/>
                  </a:lnTo>
                  <a:lnTo>
                    <a:pt x="146" y="184"/>
                  </a:lnTo>
                  <a:lnTo>
                    <a:pt x="146" y="178"/>
                  </a:lnTo>
                  <a:lnTo>
                    <a:pt x="154" y="179"/>
                  </a:lnTo>
                  <a:lnTo>
                    <a:pt x="160" y="176"/>
                  </a:lnTo>
                  <a:lnTo>
                    <a:pt x="178" y="173"/>
                  </a:lnTo>
                  <a:lnTo>
                    <a:pt x="186" y="168"/>
                  </a:lnTo>
                  <a:lnTo>
                    <a:pt x="194" y="164"/>
                  </a:lnTo>
                  <a:lnTo>
                    <a:pt x="200" y="158"/>
                  </a:lnTo>
                  <a:lnTo>
                    <a:pt x="208" y="157"/>
                  </a:lnTo>
                  <a:lnTo>
                    <a:pt x="223" y="147"/>
                  </a:lnTo>
                  <a:lnTo>
                    <a:pt x="224" y="142"/>
                  </a:lnTo>
                  <a:lnTo>
                    <a:pt x="224" y="135"/>
                  </a:lnTo>
                  <a:lnTo>
                    <a:pt x="226" y="122"/>
                  </a:lnTo>
                  <a:lnTo>
                    <a:pt x="229" y="119"/>
                  </a:lnTo>
                  <a:lnTo>
                    <a:pt x="235" y="102"/>
                  </a:lnTo>
                  <a:lnTo>
                    <a:pt x="235" y="95"/>
                  </a:lnTo>
                  <a:lnTo>
                    <a:pt x="236" y="93"/>
                  </a:lnTo>
                  <a:lnTo>
                    <a:pt x="240" y="89"/>
                  </a:lnTo>
                  <a:lnTo>
                    <a:pt x="245" y="83"/>
                  </a:lnTo>
                  <a:lnTo>
                    <a:pt x="253" y="82"/>
                  </a:lnTo>
                  <a:lnTo>
                    <a:pt x="259" y="83"/>
                  </a:lnTo>
                  <a:lnTo>
                    <a:pt x="274" y="83"/>
                  </a:lnTo>
                  <a:lnTo>
                    <a:pt x="277" y="82"/>
                  </a:lnTo>
                  <a:lnTo>
                    <a:pt x="279" y="77"/>
                  </a:lnTo>
                  <a:lnTo>
                    <a:pt x="280" y="68"/>
                  </a:lnTo>
                  <a:lnTo>
                    <a:pt x="283" y="65"/>
                  </a:lnTo>
                  <a:lnTo>
                    <a:pt x="288" y="65"/>
                  </a:lnTo>
                  <a:lnTo>
                    <a:pt x="293" y="65"/>
                  </a:lnTo>
                  <a:lnTo>
                    <a:pt x="306" y="73"/>
                  </a:lnTo>
                  <a:lnTo>
                    <a:pt x="316" y="77"/>
                  </a:lnTo>
                  <a:lnTo>
                    <a:pt x="331" y="77"/>
                  </a:lnTo>
                  <a:lnTo>
                    <a:pt x="360" y="76"/>
                  </a:lnTo>
                  <a:lnTo>
                    <a:pt x="366" y="78"/>
                  </a:lnTo>
                  <a:lnTo>
                    <a:pt x="374" y="83"/>
                  </a:lnTo>
                  <a:lnTo>
                    <a:pt x="383" y="81"/>
                  </a:lnTo>
                  <a:lnTo>
                    <a:pt x="396" y="82"/>
                  </a:lnTo>
                  <a:lnTo>
                    <a:pt x="401" y="87"/>
                  </a:lnTo>
                  <a:lnTo>
                    <a:pt x="414" y="102"/>
                  </a:lnTo>
                  <a:lnTo>
                    <a:pt x="422" y="99"/>
                  </a:lnTo>
                  <a:lnTo>
                    <a:pt x="429" y="99"/>
                  </a:lnTo>
                  <a:lnTo>
                    <a:pt x="430" y="94"/>
                  </a:lnTo>
                  <a:lnTo>
                    <a:pt x="444" y="87"/>
                  </a:lnTo>
                  <a:lnTo>
                    <a:pt x="449" y="86"/>
                  </a:lnTo>
                  <a:lnTo>
                    <a:pt x="453" y="87"/>
                  </a:lnTo>
                  <a:lnTo>
                    <a:pt x="456" y="83"/>
                  </a:lnTo>
                  <a:lnTo>
                    <a:pt x="462" y="81"/>
                  </a:lnTo>
                  <a:lnTo>
                    <a:pt x="466" y="82"/>
                  </a:lnTo>
                  <a:lnTo>
                    <a:pt x="471" y="87"/>
                  </a:lnTo>
                  <a:lnTo>
                    <a:pt x="484" y="92"/>
                  </a:lnTo>
                  <a:lnTo>
                    <a:pt x="488" y="89"/>
                  </a:lnTo>
                  <a:lnTo>
                    <a:pt x="489" y="87"/>
                  </a:lnTo>
                  <a:lnTo>
                    <a:pt x="489" y="82"/>
                  </a:lnTo>
                  <a:lnTo>
                    <a:pt x="487" y="78"/>
                  </a:lnTo>
                  <a:lnTo>
                    <a:pt x="485" y="71"/>
                  </a:lnTo>
                  <a:lnTo>
                    <a:pt x="495" y="59"/>
                  </a:lnTo>
                  <a:lnTo>
                    <a:pt x="500" y="59"/>
                  </a:lnTo>
                  <a:lnTo>
                    <a:pt x="506" y="61"/>
                  </a:lnTo>
                  <a:lnTo>
                    <a:pt x="514" y="59"/>
                  </a:lnTo>
                  <a:lnTo>
                    <a:pt x="522" y="65"/>
                  </a:lnTo>
                  <a:lnTo>
                    <a:pt x="526" y="65"/>
                  </a:lnTo>
                  <a:lnTo>
                    <a:pt x="528" y="63"/>
                  </a:lnTo>
                  <a:lnTo>
                    <a:pt x="536" y="56"/>
                  </a:lnTo>
                  <a:lnTo>
                    <a:pt x="537" y="51"/>
                  </a:lnTo>
                  <a:lnTo>
                    <a:pt x="532" y="45"/>
                  </a:lnTo>
                  <a:lnTo>
                    <a:pt x="532" y="40"/>
                  </a:lnTo>
                  <a:lnTo>
                    <a:pt x="542" y="27"/>
                  </a:lnTo>
                  <a:lnTo>
                    <a:pt x="553" y="11"/>
                  </a:lnTo>
                  <a:lnTo>
                    <a:pt x="555" y="9"/>
                  </a:lnTo>
                  <a:lnTo>
                    <a:pt x="559" y="3"/>
                  </a:lnTo>
                  <a:lnTo>
                    <a:pt x="560" y="2"/>
                  </a:lnTo>
                  <a:lnTo>
                    <a:pt x="567" y="3"/>
                  </a:lnTo>
                  <a:lnTo>
                    <a:pt x="571" y="0"/>
                  </a:lnTo>
                  <a:lnTo>
                    <a:pt x="581" y="2"/>
                  </a:lnTo>
                  <a:lnTo>
                    <a:pt x="594" y="14"/>
                  </a:lnTo>
                  <a:lnTo>
                    <a:pt x="594" y="20"/>
                  </a:lnTo>
                  <a:lnTo>
                    <a:pt x="590" y="28"/>
                  </a:lnTo>
                  <a:lnTo>
                    <a:pt x="590" y="33"/>
                  </a:lnTo>
                  <a:lnTo>
                    <a:pt x="591" y="35"/>
                  </a:lnTo>
                  <a:lnTo>
                    <a:pt x="596" y="38"/>
                  </a:lnTo>
                  <a:lnTo>
                    <a:pt x="602" y="36"/>
                  </a:lnTo>
                  <a:lnTo>
                    <a:pt x="606" y="38"/>
                  </a:lnTo>
                  <a:lnTo>
                    <a:pt x="606" y="40"/>
                  </a:lnTo>
                  <a:lnTo>
                    <a:pt x="607" y="44"/>
                  </a:lnTo>
                  <a:lnTo>
                    <a:pt x="605" y="46"/>
                  </a:lnTo>
                  <a:lnTo>
                    <a:pt x="603" y="51"/>
                  </a:lnTo>
                  <a:lnTo>
                    <a:pt x="605" y="62"/>
                  </a:lnTo>
                  <a:lnTo>
                    <a:pt x="603" y="67"/>
                  </a:lnTo>
                  <a:lnTo>
                    <a:pt x="601" y="72"/>
                  </a:lnTo>
                  <a:lnTo>
                    <a:pt x="601" y="82"/>
                  </a:lnTo>
                  <a:lnTo>
                    <a:pt x="598" y="92"/>
                  </a:lnTo>
                  <a:lnTo>
                    <a:pt x="601" y="100"/>
                  </a:lnTo>
                  <a:lnTo>
                    <a:pt x="607" y="111"/>
                  </a:lnTo>
                  <a:lnTo>
                    <a:pt x="612" y="122"/>
                  </a:lnTo>
                  <a:lnTo>
                    <a:pt x="613" y="124"/>
                  </a:lnTo>
                  <a:lnTo>
                    <a:pt x="618" y="125"/>
                  </a:lnTo>
                  <a:lnTo>
                    <a:pt x="623" y="122"/>
                  </a:lnTo>
                  <a:lnTo>
                    <a:pt x="635" y="115"/>
                  </a:lnTo>
                  <a:lnTo>
                    <a:pt x="648" y="105"/>
                  </a:lnTo>
                  <a:lnTo>
                    <a:pt x="670" y="99"/>
                  </a:lnTo>
                  <a:lnTo>
                    <a:pt x="671" y="98"/>
                  </a:lnTo>
                  <a:lnTo>
                    <a:pt x="676" y="92"/>
                  </a:lnTo>
                  <a:lnTo>
                    <a:pt x="683" y="87"/>
                  </a:lnTo>
                  <a:lnTo>
                    <a:pt x="684" y="84"/>
                  </a:lnTo>
                  <a:lnTo>
                    <a:pt x="689" y="83"/>
                  </a:lnTo>
                  <a:lnTo>
                    <a:pt x="699" y="77"/>
                  </a:lnTo>
                  <a:lnTo>
                    <a:pt x="704" y="75"/>
                  </a:lnTo>
                  <a:lnTo>
                    <a:pt x="711" y="70"/>
                  </a:lnTo>
                  <a:lnTo>
                    <a:pt x="716" y="70"/>
                  </a:lnTo>
                  <a:lnTo>
                    <a:pt x="720" y="72"/>
                  </a:lnTo>
                  <a:lnTo>
                    <a:pt x="723" y="73"/>
                  </a:lnTo>
                  <a:lnTo>
                    <a:pt x="727" y="73"/>
                  </a:lnTo>
                  <a:lnTo>
                    <a:pt x="729" y="83"/>
                  </a:lnTo>
                  <a:lnTo>
                    <a:pt x="731" y="87"/>
                  </a:lnTo>
                  <a:lnTo>
                    <a:pt x="734" y="86"/>
                  </a:lnTo>
                  <a:lnTo>
                    <a:pt x="741" y="79"/>
                  </a:lnTo>
                  <a:lnTo>
                    <a:pt x="741" y="81"/>
                  </a:lnTo>
                  <a:lnTo>
                    <a:pt x="743" y="81"/>
                  </a:lnTo>
                  <a:lnTo>
                    <a:pt x="756" y="76"/>
                  </a:lnTo>
                  <a:lnTo>
                    <a:pt x="767" y="75"/>
                  </a:lnTo>
                  <a:lnTo>
                    <a:pt x="773" y="75"/>
                  </a:lnTo>
                  <a:lnTo>
                    <a:pt x="778" y="77"/>
                  </a:lnTo>
                  <a:lnTo>
                    <a:pt x="785" y="77"/>
                  </a:lnTo>
                  <a:lnTo>
                    <a:pt x="788" y="81"/>
                  </a:lnTo>
                  <a:lnTo>
                    <a:pt x="788" y="83"/>
                  </a:lnTo>
                  <a:lnTo>
                    <a:pt x="783" y="84"/>
                  </a:lnTo>
                  <a:lnTo>
                    <a:pt x="785" y="84"/>
                  </a:lnTo>
                  <a:lnTo>
                    <a:pt x="783" y="84"/>
                  </a:lnTo>
                  <a:lnTo>
                    <a:pt x="778" y="83"/>
                  </a:lnTo>
                  <a:lnTo>
                    <a:pt x="774" y="83"/>
                  </a:lnTo>
                  <a:lnTo>
                    <a:pt x="766" y="92"/>
                  </a:lnTo>
                  <a:lnTo>
                    <a:pt x="768" y="94"/>
                  </a:lnTo>
                  <a:lnTo>
                    <a:pt x="774" y="97"/>
                  </a:lnTo>
                  <a:lnTo>
                    <a:pt x="775" y="102"/>
                  </a:lnTo>
                  <a:lnTo>
                    <a:pt x="775" y="106"/>
                  </a:lnTo>
                  <a:lnTo>
                    <a:pt x="764" y="104"/>
                  </a:lnTo>
                  <a:lnTo>
                    <a:pt x="759" y="108"/>
                  </a:lnTo>
                  <a:lnTo>
                    <a:pt x="757" y="108"/>
                  </a:lnTo>
                  <a:lnTo>
                    <a:pt x="751" y="113"/>
                  </a:lnTo>
                  <a:lnTo>
                    <a:pt x="746" y="113"/>
                  </a:lnTo>
                  <a:lnTo>
                    <a:pt x="732" y="108"/>
                  </a:lnTo>
                  <a:lnTo>
                    <a:pt x="725" y="109"/>
                  </a:lnTo>
                  <a:lnTo>
                    <a:pt x="721" y="108"/>
                  </a:lnTo>
                  <a:lnTo>
                    <a:pt x="686" y="110"/>
                  </a:lnTo>
                  <a:lnTo>
                    <a:pt x="682" y="110"/>
                  </a:lnTo>
                  <a:lnTo>
                    <a:pt x="672" y="114"/>
                  </a:lnTo>
                  <a:lnTo>
                    <a:pt x="665" y="114"/>
                  </a:lnTo>
                  <a:lnTo>
                    <a:pt x="656" y="120"/>
                  </a:lnTo>
                  <a:lnTo>
                    <a:pt x="648" y="121"/>
                  </a:lnTo>
                  <a:lnTo>
                    <a:pt x="643" y="124"/>
                  </a:lnTo>
                  <a:lnTo>
                    <a:pt x="639" y="125"/>
                  </a:lnTo>
                  <a:lnTo>
                    <a:pt x="638" y="129"/>
                  </a:lnTo>
                  <a:lnTo>
                    <a:pt x="635" y="131"/>
                  </a:lnTo>
                  <a:lnTo>
                    <a:pt x="625" y="134"/>
                  </a:lnTo>
                  <a:lnTo>
                    <a:pt x="624" y="136"/>
                  </a:lnTo>
                  <a:lnTo>
                    <a:pt x="625" y="140"/>
                  </a:lnTo>
                  <a:lnTo>
                    <a:pt x="622" y="141"/>
                  </a:lnTo>
                  <a:lnTo>
                    <a:pt x="617" y="138"/>
                  </a:lnTo>
                  <a:lnTo>
                    <a:pt x="612" y="138"/>
                  </a:lnTo>
                  <a:lnTo>
                    <a:pt x="611" y="140"/>
                  </a:lnTo>
                  <a:lnTo>
                    <a:pt x="610" y="145"/>
                  </a:lnTo>
                  <a:lnTo>
                    <a:pt x="594" y="158"/>
                  </a:lnTo>
                  <a:lnTo>
                    <a:pt x="590" y="162"/>
                  </a:lnTo>
                  <a:lnTo>
                    <a:pt x="589" y="168"/>
                  </a:lnTo>
                  <a:lnTo>
                    <a:pt x="590" y="170"/>
                  </a:lnTo>
                  <a:lnTo>
                    <a:pt x="598" y="175"/>
                  </a:lnTo>
                  <a:lnTo>
                    <a:pt x="605" y="183"/>
                  </a:lnTo>
                  <a:lnTo>
                    <a:pt x="608" y="196"/>
                  </a:lnTo>
                  <a:lnTo>
                    <a:pt x="612" y="206"/>
                  </a:lnTo>
                  <a:lnTo>
                    <a:pt x="612" y="207"/>
                  </a:lnTo>
                  <a:lnTo>
                    <a:pt x="608" y="216"/>
                  </a:lnTo>
                  <a:lnTo>
                    <a:pt x="608" y="218"/>
                  </a:lnTo>
                  <a:lnTo>
                    <a:pt x="611" y="222"/>
                  </a:lnTo>
                  <a:lnTo>
                    <a:pt x="610" y="228"/>
                  </a:lnTo>
                  <a:lnTo>
                    <a:pt x="606" y="235"/>
                  </a:lnTo>
                  <a:lnTo>
                    <a:pt x="601" y="243"/>
                  </a:lnTo>
                  <a:lnTo>
                    <a:pt x="592" y="249"/>
                  </a:lnTo>
                  <a:lnTo>
                    <a:pt x="585" y="258"/>
                  </a:lnTo>
                  <a:lnTo>
                    <a:pt x="581" y="265"/>
                  </a:lnTo>
                  <a:lnTo>
                    <a:pt x="578" y="269"/>
                  </a:lnTo>
                  <a:lnTo>
                    <a:pt x="578" y="275"/>
                  </a:lnTo>
                  <a:lnTo>
                    <a:pt x="582" y="277"/>
                  </a:lnTo>
                  <a:lnTo>
                    <a:pt x="586" y="280"/>
                  </a:lnTo>
                  <a:lnTo>
                    <a:pt x="582" y="283"/>
                  </a:lnTo>
                  <a:lnTo>
                    <a:pt x="582" y="291"/>
                  </a:lnTo>
                  <a:lnTo>
                    <a:pt x="575" y="301"/>
                  </a:lnTo>
                  <a:lnTo>
                    <a:pt x="569" y="304"/>
                  </a:lnTo>
                  <a:lnTo>
                    <a:pt x="558" y="307"/>
                  </a:lnTo>
                  <a:lnTo>
                    <a:pt x="547" y="305"/>
                  </a:lnTo>
                  <a:lnTo>
                    <a:pt x="528" y="301"/>
                  </a:lnTo>
                  <a:lnTo>
                    <a:pt x="524" y="299"/>
                  </a:lnTo>
                  <a:lnTo>
                    <a:pt x="520" y="302"/>
                  </a:lnTo>
                  <a:lnTo>
                    <a:pt x="517" y="307"/>
                  </a:lnTo>
                  <a:lnTo>
                    <a:pt x="520" y="310"/>
                  </a:lnTo>
                  <a:lnTo>
                    <a:pt x="525" y="320"/>
                  </a:lnTo>
                  <a:lnTo>
                    <a:pt x="530" y="320"/>
                  </a:lnTo>
                  <a:lnTo>
                    <a:pt x="535" y="336"/>
                  </a:lnTo>
                  <a:lnTo>
                    <a:pt x="539" y="341"/>
                  </a:lnTo>
                  <a:lnTo>
                    <a:pt x="539" y="345"/>
                  </a:lnTo>
                  <a:lnTo>
                    <a:pt x="533" y="351"/>
                  </a:lnTo>
                  <a:lnTo>
                    <a:pt x="527" y="353"/>
                  </a:lnTo>
                  <a:lnTo>
                    <a:pt x="517" y="361"/>
                  </a:lnTo>
                  <a:lnTo>
                    <a:pt x="509" y="360"/>
                  </a:lnTo>
                  <a:lnTo>
                    <a:pt x="498" y="363"/>
                  </a:lnTo>
                  <a:lnTo>
                    <a:pt x="496" y="377"/>
                  </a:lnTo>
                  <a:lnTo>
                    <a:pt x="490" y="379"/>
                  </a:lnTo>
                  <a:lnTo>
                    <a:pt x="489" y="384"/>
                  </a:lnTo>
                  <a:lnTo>
                    <a:pt x="490" y="390"/>
                  </a:lnTo>
                  <a:lnTo>
                    <a:pt x="489" y="394"/>
                  </a:lnTo>
                  <a:lnTo>
                    <a:pt x="487" y="394"/>
                  </a:lnTo>
                  <a:lnTo>
                    <a:pt x="483" y="399"/>
                  </a:lnTo>
                  <a:lnTo>
                    <a:pt x="481" y="404"/>
                  </a:lnTo>
                  <a:lnTo>
                    <a:pt x="479" y="407"/>
                  </a:lnTo>
                  <a:lnTo>
                    <a:pt x="481" y="425"/>
                  </a:lnTo>
                  <a:lnTo>
                    <a:pt x="483" y="437"/>
                  </a:lnTo>
                  <a:lnTo>
                    <a:pt x="483" y="439"/>
                  </a:lnTo>
                  <a:lnTo>
                    <a:pt x="463" y="460"/>
                  </a:lnTo>
                  <a:lnTo>
                    <a:pt x="460" y="460"/>
                  </a:lnTo>
                  <a:lnTo>
                    <a:pt x="455" y="458"/>
                  </a:lnTo>
                  <a:lnTo>
                    <a:pt x="452" y="454"/>
                  </a:lnTo>
                  <a:lnTo>
                    <a:pt x="451" y="450"/>
                  </a:lnTo>
                  <a:lnTo>
                    <a:pt x="444" y="445"/>
                  </a:lnTo>
                  <a:lnTo>
                    <a:pt x="440" y="445"/>
                  </a:lnTo>
                  <a:lnTo>
                    <a:pt x="438" y="449"/>
                  </a:lnTo>
                  <a:lnTo>
                    <a:pt x="441" y="450"/>
                  </a:lnTo>
                  <a:lnTo>
                    <a:pt x="441" y="453"/>
                  </a:lnTo>
                  <a:lnTo>
                    <a:pt x="425" y="448"/>
                  </a:lnTo>
                  <a:lnTo>
                    <a:pt x="419" y="448"/>
                  </a:lnTo>
                  <a:lnTo>
                    <a:pt x="414" y="450"/>
                  </a:lnTo>
                  <a:lnTo>
                    <a:pt x="412" y="455"/>
                  </a:lnTo>
                  <a:lnTo>
                    <a:pt x="395" y="464"/>
                  </a:lnTo>
                  <a:lnTo>
                    <a:pt x="391" y="468"/>
                  </a:lnTo>
                  <a:lnTo>
                    <a:pt x="392" y="470"/>
                  </a:lnTo>
                  <a:lnTo>
                    <a:pt x="399" y="473"/>
                  </a:lnTo>
                  <a:lnTo>
                    <a:pt x="399" y="475"/>
                  </a:lnTo>
                  <a:lnTo>
                    <a:pt x="397" y="477"/>
                  </a:lnTo>
                  <a:lnTo>
                    <a:pt x="390" y="479"/>
                  </a:lnTo>
                  <a:lnTo>
                    <a:pt x="377" y="481"/>
                  </a:lnTo>
                  <a:lnTo>
                    <a:pt x="368" y="484"/>
                  </a:lnTo>
                  <a:lnTo>
                    <a:pt x="356" y="482"/>
                  </a:lnTo>
                  <a:lnTo>
                    <a:pt x="356" y="479"/>
                  </a:lnTo>
                  <a:lnTo>
                    <a:pt x="352" y="476"/>
                  </a:lnTo>
                  <a:lnTo>
                    <a:pt x="345" y="480"/>
                  </a:lnTo>
                  <a:lnTo>
                    <a:pt x="339" y="491"/>
                  </a:lnTo>
                  <a:lnTo>
                    <a:pt x="327" y="500"/>
                  </a:lnTo>
                  <a:lnTo>
                    <a:pt x="325" y="506"/>
                  </a:lnTo>
                  <a:lnTo>
                    <a:pt x="321" y="520"/>
                  </a:lnTo>
                  <a:lnTo>
                    <a:pt x="322" y="533"/>
                  </a:lnTo>
                  <a:lnTo>
                    <a:pt x="318" y="552"/>
                  </a:lnTo>
                  <a:lnTo>
                    <a:pt x="318" y="556"/>
                  </a:lnTo>
                  <a:lnTo>
                    <a:pt x="322" y="560"/>
                  </a:lnTo>
                  <a:lnTo>
                    <a:pt x="321" y="566"/>
                  </a:lnTo>
                  <a:lnTo>
                    <a:pt x="313" y="572"/>
                  </a:lnTo>
                  <a:lnTo>
                    <a:pt x="288" y="577"/>
                  </a:lnTo>
                  <a:lnTo>
                    <a:pt x="268" y="584"/>
                  </a:lnTo>
                  <a:lnTo>
                    <a:pt x="252" y="588"/>
                  </a:lnTo>
                  <a:lnTo>
                    <a:pt x="226" y="587"/>
                  </a:lnTo>
                  <a:lnTo>
                    <a:pt x="213" y="587"/>
                  </a:lnTo>
                  <a:lnTo>
                    <a:pt x="207" y="589"/>
                  </a:lnTo>
                  <a:lnTo>
                    <a:pt x="203" y="592"/>
                  </a:lnTo>
                  <a:lnTo>
                    <a:pt x="200" y="597"/>
                  </a:lnTo>
                  <a:lnTo>
                    <a:pt x="197" y="599"/>
                  </a:lnTo>
                  <a:lnTo>
                    <a:pt x="181" y="592"/>
                  </a:lnTo>
                  <a:lnTo>
                    <a:pt x="164" y="592"/>
                  </a:lnTo>
                  <a:lnTo>
                    <a:pt x="149" y="594"/>
                  </a:lnTo>
                  <a:lnTo>
                    <a:pt x="138" y="593"/>
                  </a:lnTo>
                  <a:lnTo>
                    <a:pt x="129" y="594"/>
                  </a:lnTo>
                  <a:lnTo>
                    <a:pt x="119" y="594"/>
                  </a:lnTo>
                  <a:lnTo>
                    <a:pt x="116" y="595"/>
                  </a:lnTo>
                  <a:lnTo>
                    <a:pt x="112" y="598"/>
                  </a:lnTo>
                  <a:lnTo>
                    <a:pt x="108" y="599"/>
                  </a:lnTo>
                  <a:lnTo>
                    <a:pt x="101" y="598"/>
                  </a:lnTo>
                  <a:lnTo>
                    <a:pt x="83" y="588"/>
                  </a:lnTo>
                  <a:lnTo>
                    <a:pt x="24" y="57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9" name="Freeform 64"/>
            <p:cNvSpPr>
              <a:spLocks noChangeAspect="1"/>
            </p:cNvSpPr>
            <p:nvPr/>
          </p:nvSpPr>
          <p:spPr bwMode="gray">
            <a:xfrm>
              <a:off x="6419055" y="3594447"/>
              <a:ext cx="188913" cy="200025"/>
            </a:xfrm>
            <a:custGeom>
              <a:avLst/>
              <a:gdLst/>
              <a:ahLst/>
              <a:cxnLst>
                <a:cxn ang="0">
                  <a:pos x="10" y="0"/>
                </a:cxn>
                <a:cxn ang="0">
                  <a:pos x="35" y="3"/>
                </a:cxn>
                <a:cxn ang="0">
                  <a:pos x="62" y="19"/>
                </a:cxn>
                <a:cxn ang="0">
                  <a:pos x="100" y="19"/>
                </a:cxn>
                <a:cxn ang="0">
                  <a:pos x="130" y="26"/>
                </a:cxn>
                <a:cxn ang="0">
                  <a:pos x="151" y="51"/>
                </a:cxn>
                <a:cxn ang="0">
                  <a:pos x="168" y="72"/>
                </a:cxn>
                <a:cxn ang="0">
                  <a:pos x="196" y="102"/>
                </a:cxn>
                <a:cxn ang="0">
                  <a:pos x="251" y="136"/>
                </a:cxn>
                <a:cxn ang="0">
                  <a:pos x="277" y="159"/>
                </a:cxn>
                <a:cxn ang="0">
                  <a:pos x="302" y="190"/>
                </a:cxn>
                <a:cxn ang="0">
                  <a:pos x="311" y="184"/>
                </a:cxn>
                <a:cxn ang="0">
                  <a:pos x="338" y="211"/>
                </a:cxn>
                <a:cxn ang="0">
                  <a:pos x="355" y="217"/>
                </a:cxn>
                <a:cxn ang="0">
                  <a:pos x="382" y="242"/>
                </a:cxn>
                <a:cxn ang="0">
                  <a:pos x="391" y="236"/>
                </a:cxn>
                <a:cxn ang="0">
                  <a:pos x="423" y="247"/>
                </a:cxn>
                <a:cxn ang="0">
                  <a:pos x="431" y="259"/>
                </a:cxn>
                <a:cxn ang="0">
                  <a:pos x="425" y="270"/>
                </a:cxn>
                <a:cxn ang="0">
                  <a:pos x="417" y="290"/>
                </a:cxn>
                <a:cxn ang="0">
                  <a:pos x="430" y="287"/>
                </a:cxn>
                <a:cxn ang="0">
                  <a:pos x="453" y="281"/>
                </a:cxn>
                <a:cxn ang="0">
                  <a:pos x="467" y="303"/>
                </a:cxn>
                <a:cxn ang="0">
                  <a:pos x="463" y="320"/>
                </a:cxn>
                <a:cxn ang="0">
                  <a:pos x="450" y="344"/>
                </a:cxn>
                <a:cxn ang="0">
                  <a:pos x="474" y="361"/>
                </a:cxn>
                <a:cxn ang="0">
                  <a:pos x="490" y="363"/>
                </a:cxn>
                <a:cxn ang="0">
                  <a:pos x="509" y="384"/>
                </a:cxn>
                <a:cxn ang="0">
                  <a:pos x="510" y="409"/>
                </a:cxn>
                <a:cxn ang="0">
                  <a:pos x="532" y="420"/>
                </a:cxn>
                <a:cxn ang="0">
                  <a:pos x="542" y="435"/>
                </a:cxn>
                <a:cxn ang="0">
                  <a:pos x="570" y="440"/>
                </a:cxn>
                <a:cxn ang="0">
                  <a:pos x="584" y="462"/>
                </a:cxn>
                <a:cxn ang="0">
                  <a:pos x="591" y="487"/>
                </a:cxn>
                <a:cxn ang="0">
                  <a:pos x="587" y="512"/>
                </a:cxn>
                <a:cxn ang="0">
                  <a:pos x="582" y="548"/>
                </a:cxn>
                <a:cxn ang="0">
                  <a:pos x="581" y="613"/>
                </a:cxn>
                <a:cxn ang="0">
                  <a:pos x="563" y="613"/>
                </a:cxn>
                <a:cxn ang="0">
                  <a:pos x="549" y="619"/>
                </a:cxn>
                <a:cxn ang="0">
                  <a:pos x="516" y="608"/>
                </a:cxn>
                <a:cxn ang="0">
                  <a:pos x="508" y="618"/>
                </a:cxn>
                <a:cxn ang="0">
                  <a:pos x="478" y="586"/>
                </a:cxn>
                <a:cxn ang="0">
                  <a:pos x="455" y="571"/>
                </a:cxn>
                <a:cxn ang="0">
                  <a:pos x="409" y="535"/>
                </a:cxn>
                <a:cxn ang="0">
                  <a:pos x="388" y="508"/>
                </a:cxn>
                <a:cxn ang="0">
                  <a:pos x="363" y="484"/>
                </a:cxn>
                <a:cxn ang="0">
                  <a:pos x="312" y="426"/>
                </a:cxn>
                <a:cxn ang="0">
                  <a:pos x="286" y="355"/>
                </a:cxn>
                <a:cxn ang="0">
                  <a:pos x="264" y="328"/>
                </a:cxn>
                <a:cxn ang="0">
                  <a:pos x="232" y="293"/>
                </a:cxn>
                <a:cxn ang="0">
                  <a:pos x="221" y="291"/>
                </a:cxn>
                <a:cxn ang="0">
                  <a:pos x="205" y="237"/>
                </a:cxn>
                <a:cxn ang="0">
                  <a:pos x="191" y="205"/>
                </a:cxn>
                <a:cxn ang="0">
                  <a:pos x="151" y="182"/>
                </a:cxn>
                <a:cxn ang="0">
                  <a:pos x="123" y="146"/>
                </a:cxn>
                <a:cxn ang="0">
                  <a:pos x="105" y="118"/>
                </a:cxn>
                <a:cxn ang="0">
                  <a:pos x="76" y="103"/>
                </a:cxn>
                <a:cxn ang="0">
                  <a:pos x="51" y="77"/>
                </a:cxn>
                <a:cxn ang="0">
                  <a:pos x="12" y="39"/>
                </a:cxn>
                <a:cxn ang="0">
                  <a:pos x="0" y="1"/>
                </a:cxn>
              </a:cxnLst>
              <a:rect l="0" t="0" r="r" b="b"/>
              <a:pathLst>
                <a:path w="594" h="626">
                  <a:moveTo>
                    <a:pt x="0" y="1"/>
                  </a:moveTo>
                  <a:lnTo>
                    <a:pt x="6" y="1"/>
                  </a:lnTo>
                  <a:lnTo>
                    <a:pt x="10" y="0"/>
                  </a:lnTo>
                  <a:lnTo>
                    <a:pt x="22" y="0"/>
                  </a:lnTo>
                  <a:lnTo>
                    <a:pt x="28" y="1"/>
                  </a:lnTo>
                  <a:lnTo>
                    <a:pt x="35" y="3"/>
                  </a:lnTo>
                  <a:lnTo>
                    <a:pt x="42" y="16"/>
                  </a:lnTo>
                  <a:lnTo>
                    <a:pt x="55" y="17"/>
                  </a:lnTo>
                  <a:lnTo>
                    <a:pt x="62" y="19"/>
                  </a:lnTo>
                  <a:lnTo>
                    <a:pt x="74" y="21"/>
                  </a:lnTo>
                  <a:lnTo>
                    <a:pt x="91" y="18"/>
                  </a:lnTo>
                  <a:lnTo>
                    <a:pt x="100" y="19"/>
                  </a:lnTo>
                  <a:lnTo>
                    <a:pt x="110" y="24"/>
                  </a:lnTo>
                  <a:lnTo>
                    <a:pt x="122" y="23"/>
                  </a:lnTo>
                  <a:lnTo>
                    <a:pt x="130" y="26"/>
                  </a:lnTo>
                  <a:lnTo>
                    <a:pt x="146" y="38"/>
                  </a:lnTo>
                  <a:lnTo>
                    <a:pt x="150" y="45"/>
                  </a:lnTo>
                  <a:lnTo>
                    <a:pt x="151" y="51"/>
                  </a:lnTo>
                  <a:lnTo>
                    <a:pt x="155" y="56"/>
                  </a:lnTo>
                  <a:lnTo>
                    <a:pt x="161" y="60"/>
                  </a:lnTo>
                  <a:lnTo>
                    <a:pt x="168" y="72"/>
                  </a:lnTo>
                  <a:lnTo>
                    <a:pt x="171" y="80"/>
                  </a:lnTo>
                  <a:lnTo>
                    <a:pt x="184" y="89"/>
                  </a:lnTo>
                  <a:lnTo>
                    <a:pt x="196" y="102"/>
                  </a:lnTo>
                  <a:lnTo>
                    <a:pt x="230" y="118"/>
                  </a:lnTo>
                  <a:lnTo>
                    <a:pt x="237" y="125"/>
                  </a:lnTo>
                  <a:lnTo>
                    <a:pt x="251" y="136"/>
                  </a:lnTo>
                  <a:lnTo>
                    <a:pt x="259" y="146"/>
                  </a:lnTo>
                  <a:lnTo>
                    <a:pt x="263" y="157"/>
                  </a:lnTo>
                  <a:lnTo>
                    <a:pt x="277" y="159"/>
                  </a:lnTo>
                  <a:lnTo>
                    <a:pt x="282" y="172"/>
                  </a:lnTo>
                  <a:lnTo>
                    <a:pt x="296" y="187"/>
                  </a:lnTo>
                  <a:lnTo>
                    <a:pt x="302" y="190"/>
                  </a:lnTo>
                  <a:lnTo>
                    <a:pt x="307" y="193"/>
                  </a:lnTo>
                  <a:lnTo>
                    <a:pt x="309" y="189"/>
                  </a:lnTo>
                  <a:lnTo>
                    <a:pt x="311" y="184"/>
                  </a:lnTo>
                  <a:lnTo>
                    <a:pt x="320" y="184"/>
                  </a:lnTo>
                  <a:lnTo>
                    <a:pt x="327" y="189"/>
                  </a:lnTo>
                  <a:lnTo>
                    <a:pt x="338" y="211"/>
                  </a:lnTo>
                  <a:lnTo>
                    <a:pt x="345" y="215"/>
                  </a:lnTo>
                  <a:lnTo>
                    <a:pt x="350" y="216"/>
                  </a:lnTo>
                  <a:lnTo>
                    <a:pt x="355" y="217"/>
                  </a:lnTo>
                  <a:lnTo>
                    <a:pt x="371" y="226"/>
                  </a:lnTo>
                  <a:lnTo>
                    <a:pt x="376" y="231"/>
                  </a:lnTo>
                  <a:lnTo>
                    <a:pt x="382" y="242"/>
                  </a:lnTo>
                  <a:lnTo>
                    <a:pt x="386" y="244"/>
                  </a:lnTo>
                  <a:lnTo>
                    <a:pt x="387" y="233"/>
                  </a:lnTo>
                  <a:lnTo>
                    <a:pt x="391" y="236"/>
                  </a:lnTo>
                  <a:lnTo>
                    <a:pt x="396" y="243"/>
                  </a:lnTo>
                  <a:lnTo>
                    <a:pt x="403" y="248"/>
                  </a:lnTo>
                  <a:lnTo>
                    <a:pt x="423" y="247"/>
                  </a:lnTo>
                  <a:lnTo>
                    <a:pt x="430" y="250"/>
                  </a:lnTo>
                  <a:lnTo>
                    <a:pt x="433" y="254"/>
                  </a:lnTo>
                  <a:lnTo>
                    <a:pt x="431" y="259"/>
                  </a:lnTo>
                  <a:lnTo>
                    <a:pt x="428" y="263"/>
                  </a:lnTo>
                  <a:lnTo>
                    <a:pt x="424" y="263"/>
                  </a:lnTo>
                  <a:lnTo>
                    <a:pt x="425" y="270"/>
                  </a:lnTo>
                  <a:lnTo>
                    <a:pt x="429" y="276"/>
                  </a:lnTo>
                  <a:lnTo>
                    <a:pt x="429" y="282"/>
                  </a:lnTo>
                  <a:lnTo>
                    <a:pt x="417" y="290"/>
                  </a:lnTo>
                  <a:lnTo>
                    <a:pt x="415" y="292"/>
                  </a:lnTo>
                  <a:lnTo>
                    <a:pt x="417" y="293"/>
                  </a:lnTo>
                  <a:lnTo>
                    <a:pt x="430" y="287"/>
                  </a:lnTo>
                  <a:lnTo>
                    <a:pt x="438" y="282"/>
                  </a:lnTo>
                  <a:lnTo>
                    <a:pt x="449" y="279"/>
                  </a:lnTo>
                  <a:lnTo>
                    <a:pt x="453" y="281"/>
                  </a:lnTo>
                  <a:lnTo>
                    <a:pt x="462" y="288"/>
                  </a:lnTo>
                  <a:lnTo>
                    <a:pt x="466" y="297"/>
                  </a:lnTo>
                  <a:lnTo>
                    <a:pt x="467" y="303"/>
                  </a:lnTo>
                  <a:lnTo>
                    <a:pt x="453" y="317"/>
                  </a:lnTo>
                  <a:lnTo>
                    <a:pt x="457" y="319"/>
                  </a:lnTo>
                  <a:lnTo>
                    <a:pt x="463" y="320"/>
                  </a:lnTo>
                  <a:lnTo>
                    <a:pt x="461" y="328"/>
                  </a:lnTo>
                  <a:lnTo>
                    <a:pt x="453" y="334"/>
                  </a:lnTo>
                  <a:lnTo>
                    <a:pt x="450" y="344"/>
                  </a:lnTo>
                  <a:lnTo>
                    <a:pt x="455" y="351"/>
                  </a:lnTo>
                  <a:lnTo>
                    <a:pt x="466" y="357"/>
                  </a:lnTo>
                  <a:lnTo>
                    <a:pt x="474" y="361"/>
                  </a:lnTo>
                  <a:lnTo>
                    <a:pt x="482" y="361"/>
                  </a:lnTo>
                  <a:lnTo>
                    <a:pt x="487" y="365"/>
                  </a:lnTo>
                  <a:lnTo>
                    <a:pt x="490" y="363"/>
                  </a:lnTo>
                  <a:lnTo>
                    <a:pt x="501" y="365"/>
                  </a:lnTo>
                  <a:lnTo>
                    <a:pt x="506" y="376"/>
                  </a:lnTo>
                  <a:lnTo>
                    <a:pt x="509" y="384"/>
                  </a:lnTo>
                  <a:lnTo>
                    <a:pt x="510" y="394"/>
                  </a:lnTo>
                  <a:lnTo>
                    <a:pt x="512" y="401"/>
                  </a:lnTo>
                  <a:lnTo>
                    <a:pt x="510" y="409"/>
                  </a:lnTo>
                  <a:lnTo>
                    <a:pt x="516" y="410"/>
                  </a:lnTo>
                  <a:lnTo>
                    <a:pt x="526" y="414"/>
                  </a:lnTo>
                  <a:lnTo>
                    <a:pt x="532" y="420"/>
                  </a:lnTo>
                  <a:lnTo>
                    <a:pt x="526" y="435"/>
                  </a:lnTo>
                  <a:lnTo>
                    <a:pt x="533" y="436"/>
                  </a:lnTo>
                  <a:lnTo>
                    <a:pt x="542" y="435"/>
                  </a:lnTo>
                  <a:lnTo>
                    <a:pt x="552" y="435"/>
                  </a:lnTo>
                  <a:lnTo>
                    <a:pt x="560" y="436"/>
                  </a:lnTo>
                  <a:lnTo>
                    <a:pt x="570" y="440"/>
                  </a:lnTo>
                  <a:lnTo>
                    <a:pt x="573" y="446"/>
                  </a:lnTo>
                  <a:lnTo>
                    <a:pt x="580" y="454"/>
                  </a:lnTo>
                  <a:lnTo>
                    <a:pt x="584" y="462"/>
                  </a:lnTo>
                  <a:lnTo>
                    <a:pt x="591" y="469"/>
                  </a:lnTo>
                  <a:lnTo>
                    <a:pt x="594" y="478"/>
                  </a:lnTo>
                  <a:lnTo>
                    <a:pt x="591" y="487"/>
                  </a:lnTo>
                  <a:lnTo>
                    <a:pt x="585" y="501"/>
                  </a:lnTo>
                  <a:lnTo>
                    <a:pt x="584" y="510"/>
                  </a:lnTo>
                  <a:lnTo>
                    <a:pt x="587" y="512"/>
                  </a:lnTo>
                  <a:lnTo>
                    <a:pt x="589" y="518"/>
                  </a:lnTo>
                  <a:lnTo>
                    <a:pt x="585" y="530"/>
                  </a:lnTo>
                  <a:lnTo>
                    <a:pt x="582" y="548"/>
                  </a:lnTo>
                  <a:lnTo>
                    <a:pt x="584" y="556"/>
                  </a:lnTo>
                  <a:lnTo>
                    <a:pt x="584" y="594"/>
                  </a:lnTo>
                  <a:lnTo>
                    <a:pt x="581" y="613"/>
                  </a:lnTo>
                  <a:lnTo>
                    <a:pt x="579" y="623"/>
                  </a:lnTo>
                  <a:lnTo>
                    <a:pt x="574" y="623"/>
                  </a:lnTo>
                  <a:lnTo>
                    <a:pt x="563" y="613"/>
                  </a:lnTo>
                  <a:lnTo>
                    <a:pt x="554" y="607"/>
                  </a:lnTo>
                  <a:lnTo>
                    <a:pt x="552" y="610"/>
                  </a:lnTo>
                  <a:lnTo>
                    <a:pt x="549" y="619"/>
                  </a:lnTo>
                  <a:lnTo>
                    <a:pt x="543" y="621"/>
                  </a:lnTo>
                  <a:lnTo>
                    <a:pt x="524" y="607"/>
                  </a:lnTo>
                  <a:lnTo>
                    <a:pt x="516" y="608"/>
                  </a:lnTo>
                  <a:lnTo>
                    <a:pt x="524" y="624"/>
                  </a:lnTo>
                  <a:lnTo>
                    <a:pt x="519" y="626"/>
                  </a:lnTo>
                  <a:lnTo>
                    <a:pt x="508" y="618"/>
                  </a:lnTo>
                  <a:lnTo>
                    <a:pt x="500" y="609"/>
                  </a:lnTo>
                  <a:lnTo>
                    <a:pt x="484" y="596"/>
                  </a:lnTo>
                  <a:lnTo>
                    <a:pt x="478" y="586"/>
                  </a:lnTo>
                  <a:lnTo>
                    <a:pt x="471" y="577"/>
                  </a:lnTo>
                  <a:lnTo>
                    <a:pt x="461" y="572"/>
                  </a:lnTo>
                  <a:lnTo>
                    <a:pt x="455" y="571"/>
                  </a:lnTo>
                  <a:lnTo>
                    <a:pt x="436" y="554"/>
                  </a:lnTo>
                  <a:lnTo>
                    <a:pt x="419" y="543"/>
                  </a:lnTo>
                  <a:lnTo>
                    <a:pt x="409" y="535"/>
                  </a:lnTo>
                  <a:lnTo>
                    <a:pt x="399" y="532"/>
                  </a:lnTo>
                  <a:lnTo>
                    <a:pt x="392" y="522"/>
                  </a:lnTo>
                  <a:lnTo>
                    <a:pt x="388" y="508"/>
                  </a:lnTo>
                  <a:lnTo>
                    <a:pt x="383" y="501"/>
                  </a:lnTo>
                  <a:lnTo>
                    <a:pt x="371" y="495"/>
                  </a:lnTo>
                  <a:lnTo>
                    <a:pt x="363" y="484"/>
                  </a:lnTo>
                  <a:lnTo>
                    <a:pt x="339" y="457"/>
                  </a:lnTo>
                  <a:lnTo>
                    <a:pt x="317" y="433"/>
                  </a:lnTo>
                  <a:lnTo>
                    <a:pt x="312" y="426"/>
                  </a:lnTo>
                  <a:lnTo>
                    <a:pt x="311" y="409"/>
                  </a:lnTo>
                  <a:lnTo>
                    <a:pt x="288" y="366"/>
                  </a:lnTo>
                  <a:lnTo>
                    <a:pt x="286" y="355"/>
                  </a:lnTo>
                  <a:lnTo>
                    <a:pt x="278" y="341"/>
                  </a:lnTo>
                  <a:lnTo>
                    <a:pt x="272" y="336"/>
                  </a:lnTo>
                  <a:lnTo>
                    <a:pt x="264" y="328"/>
                  </a:lnTo>
                  <a:lnTo>
                    <a:pt x="258" y="323"/>
                  </a:lnTo>
                  <a:lnTo>
                    <a:pt x="250" y="306"/>
                  </a:lnTo>
                  <a:lnTo>
                    <a:pt x="232" y="293"/>
                  </a:lnTo>
                  <a:lnTo>
                    <a:pt x="225" y="293"/>
                  </a:lnTo>
                  <a:lnTo>
                    <a:pt x="223" y="292"/>
                  </a:lnTo>
                  <a:lnTo>
                    <a:pt x="221" y="291"/>
                  </a:lnTo>
                  <a:lnTo>
                    <a:pt x="216" y="270"/>
                  </a:lnTo>
                  <a:lnTo>
                    <a:pt x="210" y="248"/>
                  </a:lnTo>
                  <a:lnTo>
                    <a:pt x="205" y="237"/>
                  </a:lnTo>
                  <a:lnTo>
                    <a:pt x="198" y="225"/>
                  </a:lnTo>
                  <a:lnTo>
                    <a:pt x="198" y="215"/>
                  </a:lnTo>
                  <a:lnTo>
                    <a:pt x="191" y="205"/>
                  </a:lnTo>
                  <a:lnTo>
                    <a:pt x="181" y="195"/>
                  </a:lnTo>
                  <a:lnTo>
                    <a:pt x="161" y="185"/>
                  </a:lnTo>
                  <a:lnTo>
                    <a:pt x="151" y="182"/>
                  </a:lnTo>
                  <a:lnTo>
                    <a:pt x="139" y="179"/>
                  </a:lnTo>
                  <a:lnTo>
                    <a:pt x="130" y="148"/>
                  </a:lnTo>
                  <a:lnTo>
                    <a:pt x="123" y="146"/>
                  </a:lnTo>
                  <a:lnTo>
                    <a:pt x="121" y="140"/>
                  </a:lnTo>
                  <a:lnTo>
                    <a:pt x="116" y="136"/>
                  </a:lnTo>
                  <a:lnTo>
                    <a:pt x="105" y="118"/>
                  </a:lnTo>
                  <a:lnTo>
                    <a:pt x="94" y="108"/>
                  </a:lnTo>
                  <a:lnTo>
                    <a:pt x="86" y="103"/>
                  </a:lnTo>
                  <a:lnTo>
                    <a:pt x="76" y="103"/>
                  </a:lnTo>
                  <a:lnTo>
                    <a:pt x="65" y="93"/>
                  </a:lnTo>
                  <a:lnTo>
                    <a:pt x="57" y="83"/>
                  </a:lnTo>
                  <a:lnTo>
                    <a:pt x="51" y="77"/>
                  </a:lnTo>
                  <a:lnTo>
                    <a:pt x="41" y="71"/>
                  </a:lnTo>
                  <a:lnTo>
                    <a:pt x="19" y="46"/>
                  </a:lnTo>
                  <a:lnTo>
                    <a:pt x="12" y="39"/>
                  </a:lnTo>
                  <a:lnTo>
                    <a:pt x="4" y="22"/>
                  </a:lnTo>
                  <a:lnTo>
                    <a:pt x="3" y="3"/>
                  </a:lnTo>
                  <a:lnTo>
                    <a:pt x="0" y="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0" name="Freeform 65"/>
            <p:cNvSpPr>
              <a:spLocks noChangeAspect="1"/>
            </p:cNvSpPr>
            <p:nvPr/>
          </p:nvSpPr>
          <p:spPr bwMode="gray">
            <a:xfrm>
              <a:off x="6593680" y="3794472"/>
              <a:ext cx="160338" cy="50800"/>
            </a:xfrm>
            <a:custGeom>
              <a:avLst/>
              <a:gdLst/>
              <a:ahLst/>
              <a:cxnLst>
                <a:cxn ang="0">
                  <a:pos x="364" y="129"/>
                </a:cxn>
                <a:cxn ang="0">
                  <a:pos x="334" y="130"/>
                </a:cxn>
                <a:cxn ang="0">
                  <a:pos x="326" y="124"/>
                </a:cxn>
                <a:cxn ang="0">
                  <a:pos x="314" y="126"/>
                </a:cxn>
                <a:cxn ang="0">
                  <a:pos x="288" y="120"/>
                </a:cxn>
                <a:cxn ang="0">
                  <a:pos x="272" y="110"/>
                </a:cxn>
                <a:cxn ang="0">
                  <a:pos x="257" y="102"/>
                </a:cxn>
                <a:cxn ang="0">
                  <a:pos x="231" y="99"/>
                </a:cxn>
                <a:cxn ang="0">
                  <a:pos x="212" y="97"/>
                </a:cxn>
                <a:cxn ang="0">
                  <a:pos x="203" y="99"/>
                </a:cxn>
                <a:cxn ang="0">
                  <a:pos x="191" y="96"/>
                </a:cxn>
                <a:cxn ang="0">
                  <a:pos x="181" y="103"/>
                </a:cxn>
                <a:cxn ang="0">
                  <a:pos x="142" y="96"/>
                </a:cxn>
                <a:cxn ang="0">
                  <a:pos x="116" y="87"/>
                </a:cxn>
                <a:cxn ang="0">
                  <a:pos x="85" y="83"/>
                </a:cxn>
                <a:cxn ang="0">
                  <a:pos x="67" y="76"/>
                </a:cxn>
                <a:cxn ang="0">
                  <a:pos x="72" y="60"/>
                </a:cxn>
                <a:cxn ang="0">
                  <a:pos x="62" y="59"/>
                </a:cxn>
                <a:cxn ang="0">
                  <a:pos x="24" y="50"/>
                </a:cxn>
                <a:cxn ang="0">
                  <a:pos x="6" y="46"/>
                </a:cxn>
                <a:cxn ang="0">
                  <a:pos x="3" y="38"/>
                </a:cxn>
                <a:cxn ang="0">
                  <a:pos x="9" y="41"/>
                </a:cxn>
                <a:cxn ang="0">
                  <a:pos x="20" y="38"/>
                </a:cxn>
                <a:cxn ang="0">
                  <a:pos x="29" y="30"/>
                </a:cxn>
                <a:cxn ang="0">
                  <a:pos x="36" y="14"/>
                </a:cxn>
                <a:cxn ang="0">
                  <a:pos x="53" y="1"/>
                </a:cxn>
                <a:cxn ang="0">
                  <a:pos x="102" y="0"/>
                </a:cxn>
                <a:cxn ang="0">
                  <a:pos x="119" y="7"/>
                </a:cxn>
                <a:cxn ang="0">
                  <a:pos x="132" y="16"/>
                </a:cxn>
                <a:cxn ang="0">
                  <a:pos x="154" y="18"/>
                </a:cxn>
                <a:cxn ang="0">
                  <a:pos x="177" y="33"/>
                </a:cxn>
                <a:cxn ang="0">
                  <a:pos x="196" y="49"/>
                </a:cxn>
                <a:cxn ang="0">
                  <a:pos x="228" y="49"/>
                </a:cxn>
                <a:cxn ang="0">
                  <a:pos x="261" y="53"/>
                </a:cxn>
                <a:cxn ang="0">
                  <a:pos x="279" y="56"/>
                </a:cxn>
                <a:cxn ang="0">
                  <a:pos x="295" y="39"/>
                </a:cxn>
                <a:cxn ang="0">
                  <a:pos x="304" y="25"/>
                </a:cxn>
                <a:cxn ang="0">
                  <a:pos x="317" y="35"/>
                </a:cxn>
                <a:cxn ang="0">
                  <a:pos x="333" y="41"/>
                </a:cxn>
                <a:cxn ang="0">
                  <a:pos x="347" y="40"/>
                </a:cxn>
                <a:cxn ang="0">
                  <a:pos x="358" y="45"/>
                </a:cxn>
                <a:cxn ang="0">
                  <a:pos x="373" y="51"/>
                </a:cxn>
                <a:cxn ang="0">
                  <a:pos x="397" y="55"/>
                </a:cxn>
                <a:cxn ang="0">
                  <a:pos x="412" y="75"/>
                </a:cxn>
                <a:cxn ang="0">
                  <a:pos x="424" y="96"/>
                </a:cxn>
                <a:cxn ang="0">
                  <a:pos x="456" y="97"/>
                </a:cxn>
                <a:cxn ang="0">
                  <a:pos x="481" y="94"/>
                </a:cxn>
                <a:cxn ang="0">
                  <a:pos x="499" y="103"/>
                </a:cxn>
                <a:cxn ang="0">
                  <a:pos x="497" y="136"/>
                </a:cxn>
                <a:cxn ang="0">
                  <a:pos x="503" y="148"/>
                </a:cxn>
                <a:cxn ang="0">
                  <a:pos x="502" y="156"/>
                </a:cxn>
                <a:cxn ang="0">
                  <a:pos x="462" y="141"/>
                </a:cxn>
                <a:cxn ang="0">
                  <a:pos x="433" y="130"/>
                </a:cxn>
                <a:cxn ang="0">
                  <a:pos x="392" y="136"/>
                </a:cxn>
                <a:cxn ang="0">
                  <a:pos x="374" y="129"/>
                </a:cxn>
              </a:cxnLst>
              <a:rect l="0" t="0" r="r" b="b"/>
              <a:pathLst>
                <a:path w="506" h="158">
                  <a:moveTo>
                    <a:pt x="374" y="129"/>
                  </a:moveTo>
                  <a:lnTo>
                    <a:pt x="364" y="129"/>
                  </a:lnTo>
                  <a:lnTo>
                    <a:pt x="353" y="135"/>
                  </a:lnTo>
                  <a:lnTo>
                    <a:pt x="334" y="130"/>
                  </a:lnTo>
                  <a:lnTo>
                    <a:pt x="330" y="127"/>
                  </a:lnTo>
                  <a:lnTo>
                    <a:pt x="326" y="124"/>
                  </a:lnTo>
                  <a:lnTo>
                    <a:pt x="323" y="126"/>
                  </a:lnTo>
                  <a:lnTo>
                    <a:pt x="314" y="126"/>
                  </a:lnTo>
                  <a:lnTo>
                    <a:pt x="304" y="125"/>
                  </a:lnTo>
                  <a:lnTo>
                    <a:pt x="288" y="120"/>
                  </a:lnTo>
                  <a:lnTo>
                    <a:pt x="279" y="115"/>
                  </a:lnTo>
                  <a:lnTo>
                    <a:pt x="272" y="110"/>
                  </a:lnTo>
                  <a:lnTo>
                    <a:pt x="266" y="105"/>
                  </a:lnTo>
                  <a:lnTo>
                    <a:pt x="257" y="102"/>
                  </a:lnTo>
                  <a:lnTo>
                    <a:pt x="242" y="99"/>
                  </a:lnTo>
                  <a:lnTo>
                    <a:pt x="231" y="99"/>
                  </a:lnTo>
                  <a:lnTo>
                    <a:pt x="217" y="96"/>
                  </a:lnTo>
                  <a:lnTo>
                    <a:pt x="212" y="97"/>
                  </a:lnTo>
                  <a:lnTo>
                    <a:pt x="208" y="99"/>
                  </a:lnTo>
                  <a:lnTo>
                    <a:pt x="203" y="99"/>
                  </a:lnTo>
                  <a:lnTo>
                    <a:pt x="201" y="96"/>
                  </a:lnTo>
                  <a:lnTo>
                    <a:pt x="191" y="96"/>
                  </a:lnTo>
                  <a:lnTo>
                    <a:pt x="186" y="100"/>
                  </a:lnTo>
                  <a:lnTo>
                    <a:pt x="181" y="103"/>
                  </a:lnTo>
                  <a:lnTo>
                    <a:pt x="177" y="103"/>
                  </a:lnTo>
                  <a:lnTo>
                    <a:pt x="142" y="96"/>
                  </a:lnTo>
                  <a:lnTo>
                    <a:pt x="129" y="89"/>
                  </a:lnTo>
                  <a:lnTo>
                    <a:pt x="116" y="87"/>
                  </a:lnTo>
                  <a:lnTo>
                    <a:pt x="95" y="86"/>
                  </a:lnTo>
                  <a:lnTo>
                    <a:pt x="85" y="83"/>
                  </a:lnTo>
                  <a:lnTo>
                    <a:pt x="79" y="80"/>
                  </a:lnTo>
                  <a:lnTo>
                    <a:pt x="67" y="76"/>
                  </a:lnTo>
                  <a:lnTo>
                    <a:pt x="63" y="72"/>
                  </a:lnTo>
                  <a:lnTo>
                    <a:pt x="72" y="60"/>
                  </a:lnTo>
                  <a:lnTo>
                    <a:pt x="70" y="59"/>
                  </a:lnTo>
                  <a:lnTo>
                    <a:pt x="62" y="59"/>
                  </a:lnTo>
                  <a:lnTo>
                    <a:pt x="42" y="50"/>
                  </a:lnTo>
                  <a:lnTo>
                    <a:pt x="24" y="50"/>
                  </a:lnTo>
                  <a:lnTo>
                    <a:pt x="18" y="48"/>
                  </a:lnTo>
                  <a:lnTo>
                    <a:pt x="6" y="46"/>
                  </a:lnTo>
                  <a:lnTo>
                    <a:pt x="0" y="40"/>
                  </a:lnTo>
                  <a:lnTo>
                    <a:pt x="3" y="38"/>
                  </a:lnTo>
                  <a:lnTo>
                    <a:pt x="5" y="39"/>
                  </a:lnTo>
                  <a:lnTo>
                    <a:pt x="9" y="41"/>
                  </a:lnTo>
                  <a:lnTo>
                    <a:pt x="15" y="41"/>
                  </a:lnTo>
                  <a:lnTo>
                    <a:pt x="20" y="38"/>
                  </a:lnTo>
                  <a:lnTo>
                    <a:pt x="24" y="30"/>
                  </a:lnTo>
                  <a:lnTo>
                    <a:pt x="29" y="30"/>
                  </a:lnTo>
                  <a:lnTo>
                    <a:pt x="33" y="23"/>
                  </a:lnTo>
                  <a:lnTo>
                    <a:pt x="36" y="14"/>
                  </a:lnTo>
                  <a:lnTo>
                    <a:pt x="41" y="5"/>
                  </a:lnTo>
                  <a:lnTo>
                    <a:pt x="53" y="1"/>
                  </a:lnTo>
                  <a:lnTo>
                    <a:pt x="89" y="7"/>
                  </a:lnTo>
                  <a:lnTo>
                    <a:pt x="102" y="0"/>
                  </a:lnTo>
                  <a:lnTo>
                    <a:pt x="113" y="0"/>
                  </a:lnTo>
                  <a:lnTo>
                    <a:pt x="119" y="7"/>
                  </a:lnTo>
                  <a:lnTo>
                    <a:pt x="122" y="14"/>
                  </a:lnTo>
                  <a:lnTo>
                    <a:pt x="132" y="16"/>
                  </a:lnTo>
                  <a:lnTo>
                    <a:pt x="140" y="14"/>
                  </a:lnTo>
                  <a:lnTo>
                    <a:pt x="154" y="18"/>
                  </a:lnTo>
                  <a:lnTo>
                    <a:pt x="164" y="19"/>
                  </a:lnTo>
                  <a:lnTo>
                    <a:pt x="177" y="33"/>
                  </a:lnTo>
                  <a:lnTo>
                    <a:pt x="186" y="46"/>
                  </a:lnTo>
                  <a:lnTo>
                    <a:pt x="196" y="49"/>
                  </a:lnTo>
                  <a:lnTo>
                    <a:pt x="207" y="48"/>
                  </a:lnTo>
                  <a:lnTo>
                    <a:pt x="228" y="49"/>
                  </a:lnTo>
                  <a:lnTo>
                    <a:pt x="234" y="48"/>
                  </a:lnTo>
                  <a:lnTo>
                    <a:pt x="261" y="53"/>
                  </a:lnTo>
                  <a:lnTo>
                    <a:pt x="271" y="54"/>
                  </a:lnTo>
                  <a:lnTo>
                    <a:pt x="279" y="56"/>
                  </a:lnTo>
                  <a:lnTo>
                    <a:pt x="287" y="54"/>
                  </a:lnTo>
                  <a:lnTo>
                    <a:pt x="295" y="39"/>
                  </a:lnTo>
                  <a:lnTo>
                    <a:pt x="296" y="32"/>
                  </a:lnTo>
                  <a:lnTo>
                    <a:pt x="304" y="25"/>
                  </a:lnTo>
                  <a:lnTo>
                    <a:pt x="311" y="27"/>
                  </a:lnTo>
                  <a:lnTo>
                    <a:pt x="317" y="35"/>
                  </a:lnTo>
                  <a:lnTo>
                    <a:pt x="323" y="41"/>
                  </a:lnTo>
                  <a:lnTo>
                    <a:pt x="333" y="41"/>
                  </a:lnTo>
                  <a:lnTo>
                    <a:pt x="342" y="37"/>
                  </a:lnTo>
                  <a:lnTo>
                    <a:pt x="347" y="40"/>
                  </a:lnTo>
                  <a:lnTo>
                    <a:pt x="353" y="41"/>
                  </a:lnTo>
                  <a:lnTo>
                    <a:pt x="358" y="45"/>
                  </a:lnTo>
                  <a:lnTo>
                    <a:pt x="365" y="46"/>
                  </a:lnTo>
                  <a:lnTo>
                    <a:pt x="373" y="51"/>
                  </a:lnTo>
                  <a:lnTo>
                    <a:pt x="390" y="50"/>
                  </a:lnTo>
                  <a:lnTo>
                    <a:pt x="397" y="55"/>
                  </a:lnTo>
                  <a:lnTo>
                    <a:pt x="404" y="70"/>
                  </a:lnTo>
                  <a:lnTo>
                    <a:pt x="412" y="75"/>
                  </a:lnTo>
                  <a:lnTo>
                    <a:pt x="414" y="91"/>
                  </a:lnTo>
                  <a:lnTo>
                    <a:pt x="424" y="96"/>
                  </a:lnTo>
                  <a:lnTo>
                    <a:pt x="435" y="99"/>
                  </a:lnTo>
                  <a:lnTo>
                    <a:pt x="456" y="97"/>
                  </a:lnTo>
                  <a:lnTo>
                    <a:pt x="467" y="97"/>
                  </a:lnTo>
                  <a:lnTo>
                    <a:pt x="481" y="94"/>
                  </a:lnTo>
                  <a:lnTo>
                    <a:pt x="492" y="97"/>
                  </a:lnTo>
                  <a:lnTo>
                    <a:pt x="499" y="103"/>
                  </a:lnTo>
                  <a:lnTo>
                    <a:pt x="500" y="116"/>
                  </a:lnTo>
                  <a:lnTo>
                    <a:pt x="497" y="136"/>
                  </a:lnTo>
                  <a:lnTo>
                    <a:pt x="499" y="143"/>
                  </a:lnTo>
                  <a:lnTo>
                    <a:pt x="503" y="148"/>
                  </a:lnTo>
                  <a:lnTo>
                    <a:pt x="506" y="158"/>
                  </a:lnTo>
                  <a:lnTo>
                    <a:pt x="502" y="156"/>
                  </a:lnTo>
                  <a:lnTo>
                    <a:pt x="495" y="150"/>
                  </a:lnTo>
                  <a:lnTo>
                    <a:pt x="462" y="141"/>
                  </a:lnTo>
                  <a:lnTo>
                    <a:pt x="446" y="135"/>
                  </a:lnTo>
                  <a:lnTo>
                    <a:pt x="433" y="130"/>
                  </a:lnTo>
                  <a:lnTo>
                    <a:pt x="406" y="138"/>
                  </a:lnTo>
                  <a:lnTo>
                    <a:pt x="392" y="136"/>
                  </a:lnTo>
                  <a:lnTo>
                    <a:pt x="381" y="131"/>
                  </a:lnTo>
                  <a:lnTo>
                    <a:pt x="374" y="12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1" name="Freeform 66"/>
            <p:cNvSpPr>
              <a:spLocks noChangeAspect="1"/>
            </p:cNvSpPr>
            <p:nvPr/>
          </p:nvSpPr>
          <p:spPr bwMode="gray">
            <a:xfrm>
              <a:off x="6657180" y="3616672"/>
              <a:ext cx="173038" cy="147638"/>
            </a:xfrm>
            <a:custGeom>
              <a:avLst/>
              <a:gdLst/>
              <a:ahLst/>
              <a:cxnLst>
                <a:cxn ang="0">
                  <a:pos x="474" y="15"/>
                </a:cxn>
                <a:cxn ang="0">
                  <a:pos x="471" y="22"/>
                </a:cxn>
                <a:cxn ang="0">
                  <a:pos x="485" y="38"/>
                </a:cxn>
                <a:cxn ang="0">
                  <a:pos x="470" y="42"/>
                </a:cxn>
                <a:cxn ang="0">
                  <a:pos x="460" y="57"/>
                </a:cxn>
                <a:cxn ang="0">
                  <a:pos x="461" y="67"/>
                </a:cxn>
                <a:cxn ang="0">
                  <a:pos x="475" y="80"/>
                </a:cxn>
                <a:cxn ang="0">
                  <a:pos x="493" y="121"/>
                </a:cxn>
                <a:cxn ang="0">
                  <a:pos x="490" y="132"/>
                </a:cxn>
                <a:cxn ang="0">
                  <a:pos x="547" y="186"/>
                </a:cxn>
                <a:cxn ang="0">
                  <a:pos x="519" y="194"/>
                </a:cxn>
                <a:cxn ang="0">
                  <a:pos x="495" y="186"/>
                </a:cxn>
                <a:cxn ang="0">
                  <a:pos x="486" y="202"/>
                </a:cxn>
                <a:cxn ang="0">
                  <a:pos x="471" y="228"/>
                </a:cxn>
                <a:cxn ang="0">
                  <a:pos x="468" y="266"/>
                </a:cxn>
                <a:cxn ang="0">
                  <a:pos x="438" y="311"/>
                </a:cxn>
                <a:cxn ang="0">
                  <a:pos x="402" y="336"/>
                </a:cxn>
                <a:cxn ang="0">
                  <a:pos x="411" y="350"/>
                </a:cxn>
                <a:cxn ang="0">
                  <a:pos x="417" y="381"/>
                </a:cxn>
                <a:cxn ang="0">
                  <a:pos x="407" y="393"/>
                </a:cxn>
                <a:cxn ang="0">
                  <a:pos x="398" y="407"/>
                </a:cxn>
                <a:cxn ang="0">
                  <a:pos x="394" y="417"/>
                </a:cxn>
                <a:cxn ang="0">
                  <a:pos x="374" y="441"/>
                </a:cxn>
                <a:cxn ang="0">
                  <a:pos x="324" y="465"/>
                </a:cxn>
                <a:cxn ang="0">
                  <a:pos x="308" y="433"/>
                </a:cxn>
                <a:cxn ang="0">
                  <a:pos x="293" y="423"/>
                </a:cxn>
                <a:cxn ang="0">
                  <a:pos x="262" y="428"/>
                </a:cxn>
                <a:cxn ang="0">
                  <a:pos x="240" y="414"/>
                </a:cxn>
                <a:cxn ang="0">
                  <a:pos x="221" y="408"/>
                </a:cxn>
                <a:cxn ang="0">
                  <a:pos x="201" y="424"/>
                </a:cxn>
                <a:cxn ang="0">
                  <a:pos x="174" y="427"/>
                </a:cxn>
                <a:cxn ang="0">
                  <a:pos x="160" y="430"/>
                </a:cxn>
                <a:cxn ang="0">
                  <a:pos x="146" y="398"/>
                </a:cxn>
                <a:cxn ang="0">
                  <a:pos x="129" y="398"/>
                </a:cxn>
                <a:cxn ang="0">
                  <a:pos x="110" y="406"/>
                </a:cxn>
                <a:cxn ang="0">
                  <a:pos x="84" y="397"/>
                </a:cxn>
                <a:cxn ang="0">
                  <a:pos x="70" y="387"/>
                </a:cxn>
                <a:cxn ang="0">
                  <a:pos x="62" y="353"/>
                </a:cxn>
                <a:cxn ang="0">
                  <a:pos x="59" y="333"/>
                </a:cxn>
                <a:cxn ang="0">
                  <a:pos x="55" y="305"/>
                </a:cxn>
                <a:cxn ang="0">
                  <a:pos x="39" y="278"/>
                </a:cxn>
                <a:cxn ang="0">
                  <a:pos x="18" y="268"/>
                </a:cxn>
                <a:cxn ang="0">
                  <a:pos x="11" y="233"/>
                </a:cxn>
                <a:cxn ang="0">
                  <a:pos x="1" y="214"/>
                </a:cxn>
                <a:cxn ang="0">
                  <a:pos x="7" y="163"/>
                </a:cxn>
                <a:cxn ang="0">
                  <a:pos x="25" y="134"/>
                </a:cxn>
                <a:cxn ang="0">
                  <a:pos x="60" y="174"/>
                </a:cxn>
                <a:cxn ang="0">
                  <a:pos x="99" y="185"/>
                </a:cxn>
                <a:cxn ang="0">
                  <a:pos x="129" y="186"/>
                </a:cxn>
                <a:cxn ang="0">
                  <a:pos x="156" y="183"/>
                </a:cxn>
                <a:cxn ang="0">
                  <a:pos x="184" y="155"/>
                </a:cxn>
                <a:cxn ang="0">
                  <a:pos x="217" y="166"/>
                </a:cxn>
                <a:cxn ang="0">
                  <a:pos x="253" y="174"/>
                </a:cxn>
                <a:cxn ang="0">
                  <a:pos x="285" y="163"/>
                </a:cxn>
                <a:cxn ang="0">
                  <a:pos x="308" y="147"/>
                </a:cxn>
                <a:cxn ang="0">
                  <a:pos x="330" y="90"/>
                </a:cxn>
                <a:cxn ang="0">
                  <a:pos x="363" y="27"/>
                </a:cxn>
                <a:cxn ang="0">
                  <a:pos x="394" y="0"/>
                </a:cxn>
                <a:cxn ang="0">
                  <a:pos x="468" y="11"/>
                </a:cxn>
              </a:cxnLst>
              <a:rect l="0" t="0" r="r" b="b"/>
              <a:pathLst>
                <a:path w="547" h="467">
                  <a:moveTo>
                    <a:pt x="472" y="11"/>
                  </a:moveTo>
                  <a:lnTo>
                    <a:pt x="475" y="13"/>
                  </a:lnTo>
                  <a:lnTo>
                    <a:pt x="474" y="15"/>
                  </a:lnTo>
                  <a:lnTo>
                    <a:pt x="469" y="18"/>
                  </a:lnTo>
                  <a:lnTo>
                    <a:pt x="464" y="19"/>
                  </a:lnTo>
                  <a:lnTo>
                    <a:pt x="471" y="22"/>
                  </a:lnTo>
                  <a:lnTo>
                    <a:pt x="477" y="27"/>
                  </a:lnTo>
                  <a:lnTo>
                    <a:pt x="485" y="30"/>
                  </a:lnTo>
                  <a:lnTo>
                    <a:pt x="485" y="38"/>
                  </a:lnTo>
                  <a:lnTo>
                    <a:pt x="479" y="41"/>
                  </a:lnTo>
                  <a:lnTo>
                    <a:pt x="471" y="40"/>
                  </a:lnTo>
                  <a:lnTo>
                    <a:pt x="470" y="42"/>
                  </a:lnTo>
                  <a:lnTo>
                    <a:pt x="457" y="43"/>
                  </a:lnTo>
                  <a:lnTo>
                    <a:pt x="453" y="47"/>
                  </a:lnTo>
                  <a:lnTo>
                    <a:pt x="460" y="57"/>
                  </a:lnTo>
                  <a:lnTo>
                    <a:pt x="464" y="59"/>
                  </a:lnTo>
                  <a:lnTo>
                    <a:pt x="465" y="63"/>
                  </a:lnTo>
                  <a:lnTo>
                    <a:pt x="461" y="67"/>
                  </a:lnTo>
                  <a:lnTo>
                    <a:pt x="464" y="70"/>
                  </a:lnTo>
                  <a:lnTo>
                    <a:pt x="470" y="75"/>
                  </a:lnTo>
                  <a:lnTo>
                    <a:pt x="475" y="80"/>
                  </a:lnTo>
                  <a:lnTo>
                    <a:pt x="479" y="88"/>
                  </a:lnTo>
                  <a:lnTo>
                    <a:pt x="496" y="116"/>
                  </a:lnTo>
                  <a:lnTo>
                    <a:pt x="493" y="121"/>
                  </a:lnTo>
                  <a:lnTo>
                    <a:pt x="492" y="124"/>
                  </a:lnTo>
                  <a:lnTo>
                    <a:pt x="490" y="127"/>
                  </a:lnTo>
                  <a:lnTo>
                    <a:pt x="490" y="132"/>
                  </a:lnTo>
                  <a:lnTo>
                    <a:pt x="491" y="137"/>
                  </a:lnTo>
                  <a:lnTo>
                    <a:pt x="541" y="180"/>
                  </a:lnTo>
                  <a:lnTo>
                    <a:pt x="547" y="186"/>
                  </a:lnTo>
                  <a:lnTo>
                    <a:pt x="547" y="191"/>
                  </a:lnTo>
                  <a:lnTo>
                    <a:pt x="538" y="193"/>
                  </a:lnTo>
                  <a:lnTo>
                    <a:pt x="519" y="194"/>
                  </a:lnTo>
                  <a:lnTo>
                    <a:pt x="504" y="191"/>
                  </a:lnTo>
                  <a:lnTo>
                    <a:pt x="496" y="181"/>
                  </a:lnTo>
                  <a:lnTo>
                    <a:pt x="495" y="186"/>
                  </a:lnTo>
                  <a:lnTo>
                    <a:pt x="497" y="194"/>
                  </a:lnTo>
                  <a:lnTo>
                    <a:pt x="496" y="197"/>
                  </a:lnTo>
                  <a:lnTo>
                    <a:pt x="486" y="202"/>
                  </a:lnTo>
                  <a:lnTo>
                    <a:pt x="479" y="212"/>
                  </a:lnTo>
                  <a:lnTo>
                    <a:pt x="474" y="219"/>
                  </a:lnTo>
                  <a:lnTo>
                    <a:pt x="471" y="228"/>
                  </a:lnTo>
                  <a:lnTo>
                    <a:pt x="471" y="240"/>
                  </a:lnTo>
                  <a:lnTo>
                    <a:pt x="468" y="248"/>
                  </a:lnTo>
                  <a:lnTo>
                    <a:pt x="468" y="266"/>
                  </a:lnTo>
                  <a:lnTo>
                    <a:pt x="460" y="276"/>
                  </a:lnTo>
                  <a:lnTo>
                    <a:pt x="447" y="304"/>
                  </a:lnTo>
                  <a:lnTo>
                    <a:pt x="438" y="311"/>
                  </a:lnTo>
                  <a:lnTo>
                    <a:pt x="433" y="309"/>
                  </a:lnTo>
                  <a:lnTo>
                    <a:pt x="427" y="316"/>
                  </a:lnTo>
                  <a:lnTo>
                    <a:pt x="402" y="336"/>
                  </a:lnTo>
                  <a:lnTo>
                    <a:pt x="404" y="339"/>
                  </a:lnTo>
                  <a:lnTo>
                    <a:pt x="410" y="341"/>
                  </a:lnTo>
                  <a:lnTo>
                    <a:pt x="411" y="350"/>
                  </a:lnTo>
                  <a:lnTo>
                    <a:pt x="411" y="358"/>
                  </a:lnTo>
                  <a:lnTo>
                    <a:pt x="422" y="363"/>
                  </a:lnTo>
                  <a:lnTo>
                    <a:pt x="417" y="381"/>
                  </a:lnTo>
                  <a:lnTo>
                    <a:pt x="411" y="377"/>
                  </a:lnTo>
                  <a:lnTo>
                    <a:pt x="409" y="381"/>
                  </a:lnTo>
                  <a:lnTo>
                    <a:pt x="407" y="393"/>
                  </a:lnTo>
                  <a:lnTo>
                    <a:pt x="404" y="401"/>
                  </a:lnTo>
                  <a:lnTo>
                    <a:pt x="399" y="402"/>
                  </a:lnTo>
                  <a:lnTo>
                    <a:pt x="398" y="407"/>
                  </a:lnTo>
                  <a:lnTo>
                    <a:pt x="398" y="412"/>
                  </a:lnTo>
                  <a:lnTo>
                    <a:pt x="396" y="416"/>
                  </a:lnTo>
                  <a:lnTo>
                    <a:pt x="394" y="417"/>
                  </a:lnTo>
                  <a:lnTo>
                    <a:pt x="390" y="420"/>
                  </a:lnTo>
                  <a:lnTo>
                    <a:pt x="387" y="433"/>
                  </a:lnTo>
                  <a:lnTo>
                    <a:pt x="374" y="441"/>
                  </a:lnTo>
                  <a:lnTo>
                    <a:pt x="371" y="441"/>
                  </a:lnTo>
                  <a:lnTo>
                    <a:pt x="361" y="447"/>
                  </a:lnTo>
                  <a:lnTo>
                    <a:pt x="324" y="465"/>
                  </a:lnTo>
                  <a:lnTo>
                    <a:pt x="315" y="467"/>
                  </a:lnTo>
                  <a:lnTo>
                    <a:pt x="310" y="443"/>
                  </a:lnTo>
                  <a:lnTo>
                    <a:pt x="308" y="433"/>
                  </a:lnTo>
                  <a:lnTo>
                    <a:pt x="304" y="430"/>
                  </a:lnTo>
                  <a:lnTo>
                    <a:pt x="301" y="430"/>
                  </a:lnTo>
                  <a:lnTo>
                    <a:pt x="293" y="423"/>
                  </a:lnTo>
                  <a:lnTo>
                    <a:pt x="280" y="423"/>
                  </a:lnTo>
                  <a:lnTo>
                    <a:pt x="271" y="427"/>
                  </a:lnTo>
                  <a:lnTo>
                    <a:pt x="262" y="428"/>
                  </a:lnTo>
                  <a:lnTo>
                    <a:pt x="260" y="423"/>
                  </a:lnTo>
                  <a:lnTo>
                    <a:pt x="259" y="414"/>
                  </a:lnTo>
                  <a:lnTo>
                    <a:pt x="240" y="414"/>
                  </a:lnTo>
                  <a:lnTo>
                    <a:pt x="229" y="407"/>
                  </a:lnTo>
                  <a:lnTo>
                    <a:pt x="223" y="404"/>
                  </a:lnTo>
                  <a:lnTo>
                    <a:pt x="221" y="408"/>
                  </a:lnTo>
                  <a:lnTo>
                    <a:pt x="222" y="413"/>
                  </a:lnTo>
                  <a:lnTo>
                    <a:pt x="213" y="419"/>
                  </a:lnTo>
                  <a:lnTo>
                    <a:pt x="201" y="424"/>
                  </a:lnTo>
                  <a:lnTo>
                    <a:pt x="194" y="425"/>
                  </a:lnTo>
                  <a:lnTo>
                    <a:pt x="183" y="423"/>
                  </a:lnTo>
                  <a:lnTo>
                    <a:pt x="174" y="427"/>
                  </a:lnTo>
                  <a:lnTo>
                    <a:pt x="168" y="428"/>
                  </a:lnTo>
                  <a:lnTo>
                    <a:pt x="163" y="430"/>
                  </a:lnTo>
                  <a:lnTo>
                    <a:pt x="160" y="430"/>
                  </a:lnTo>
                  <a:lnTo>
                    <a:pt x="158" y="412"/>
                  </a:lnTo>
                  <a:lnTo>
                    <a:pt x="151" y="391"/>
                  </a:lnTo>
                  <a:lnTo>
                    <a:pt x="146" y="398"/>
                  </a:lnTo>
                  <a:lnTo>
                    <a:pt x="143" y="401"/>
                  </a:lnTo>
                  <a:lnTo>
                    <a:pt x="133" y="397"/>
                  </a:lnTo>
                  <a:lnTo>
                    <a:pt x="129" y="398"/>
                  </a:lnTo>
                  <a:lnTo>
                    <a:pt x="124" y="403"/>
                  </a:lnTo>
                  <a:lnTo>
                    <a:pt x="119" y="404"/>
                  </a:lnTo>
                  <a:lnTo>
                    <a:pt x="110" y="406"/>
                  </a:lnTo>
                  <a:lnTo>
                    <a:pt x="104" y="403"/>
                  </a:lnTo>
                  <a:lnTo>
                    <a:pt x="94" y="404"/>
                  </a:lnTo>
                  <a:lnTo>
                    <a:pt x="84" y="397"/>
                  </a:lnTo>
                  <a:lnTo>
                    <a:pt x="81" y="400"/>
                  </a:lnTo>
                  <a:lnTo>
                    <a:pt x="73" y="401"/>
                  </a:lnTo>
                  <a:lnTo>
                    <a:pt x="70" y="387"/>
                  </a:lnTo>
                  <a:lnTo>
                    <a:pt x="71" y="377"/>
                  </a:lnTo>
                  <a:lnTo>
                    <a:pt x="67" y="373"/>
                  </a:lnTo>
                  <a:lnTo>
                    <a:pt x="62" y="353"/>
                  </a:lnTo>
                  <a:lnTo>
                    <a:pt x="56" y="341"/>
                  </a:lnTo>
                  <a:lnTo>
                    <a:pt x="56" y="336"/>
                  </a:lnTo>
                  <a:lnTo>
                    <a:pt x="59" y="333"/>
                  </a:lnTo>
                  <a:lnTo>
                    <a:pt x="60" y="325"/>
                  </a:lnTo>
                  <a:lnTo>
                    <a:pt x="57" y="314"/>
                  </a:lnTo>
                  <a:lnTo>
                    <a:pt x="55" y="305"/>
                  </a:lnTo>
                  <a:lnTo>
                    <a:pt x="45" y="288"/>
                  </a:lnTo>
                  <a:lnTo>
                    <a:pt x="43" y="283"/>
                  </a:lnTo>
                  <a:lnTo>
                    <a:pt x="39" y="278"/>
                  </a:lnTo>
                  <a:lnTo>
                    <a:pt x="29" y="274"/>
                  </a:lnTo>
                  <a:lnTo>
                    <a:pt x="23" y="268"/>
                  </a:lnTo>
                  <a:lnTo>
                    <a:pt x="18" y="268"/>
                  </a:lnTo>
                  <a:lnTo>
                    <a:pt x="13" y="264"/>
                  </a:lnTo>
                  <a:lnTo>
                    <a:pt x="12" y="253"/>
                  </a:lnTo>
                  <a:lnTo>
                    <a:pt x="11" y="233"/>
                  </a:lnTo>
                  <a:lnTo>
                    <a:pt x="6" y="223"/>
                  </a:lnTo>
                  <a:lnTo>
                    <a:pt x="2" y="219"/>
                  </a:lnTo>
                  <a:lnTo>
                    <a:pt x="1" y="214"/>
                  </a:lnTo>
                  <a:lnTo>
                    <a:pt x="0" y="196"/>
                  </a:lnTo>
                  <a:lnTo>
                    <a:pt x="1" y="182"/>
                  </a:lnTo>
                  <a:lnTo>
                    <a:pt x="7" y="163"/>
                  </a:lnTo>
                  <a:lnTo>
                    <a:pt x="12" y="154"/>
                  </a:lnTo>
                  <a:lnTo>
                    <a:pt x="19" y="145"/>
                  </a:lnTo>
                  <a:lnTo>
                    <a:pt x="25" y="134"/>
                  </a:lnTo>
                  <a:lnTo>
                    <a:pt x="33" y="129"/>
                  </a:lnTo>
                  <a:lnTo>
                    <a:pt x="33" y="134"/>
                  </a:lnTo>
                  <a:lnTo>
                    <a:pt x="60" y="174"/>
                  </a:lnTo>
                  <a:lnTo>
                    <a:pt x="73" y="185"/>
                  </a:lnTo>
                  <a:lnTo>
                    <a:pt x="87" y="188"/>
                  </a:lnTo>
                  <a:lnTo>
                    <a:pt x="99" y="185"/>
                  </a:lnTo>
                  <a:lnTo>
                    <a:pt x="110" y="183"/>
                  </a:lnTo>
                  <a:lnTo>
                    <a:pt x="120" y="190"/>
                  </a:lnTo>
                  <a:lnTo>
                    <a:pt x="129" y="186"/>
                  </a:lnTo>
                  <a:lnTo>
                    <a:pt x="138" y="186"/>
                  </a:lnTo>
                  <a:lnTo>
                    <a:pt x="148" y="187"/>
                  </a:lnTo>
                  <a:lnTo>
                    <a:pt x="156" y="183"/>
                  </a:lnTo>
                  <a:lnTo>
                    <a:pt x="172" y="165"/>
                  </a:lnTo>
                  <a:lnTo>
                    <a:pt x="179" y="156"/>
                  </a:lnTo>
                  <a:lnTo>
                    <a:pt x="184" y="155"/>
                  </a:lnTo>
                  <a:lnTo>
                    <a:pt x="211" y="156"/>
                  </a:lnTo>
                  <a:lnTo>
                    <a:pt x="216" y="159"/>
                  </a:lnTo>
                  <a:lnTo>
                    <a:pt x="217" y="166"/>
                  </a:lnTo>
                  <a:lnTo>
                    <a:pt x="222" y="166"/>
                  </a:lnTo>
                  <a:lnTo>
                    <a:pt x="243" y="174"/>
                  </a:lnTo>
                  <a:lnTo>
                    <a:pt x="253" y="174"/>
                  </a:lnTo>
                  <a:lnTo>
                    <a:pt x="264" y="167"/>
                  </a:lnTo>
                  <a:lnTo>
                    <a:pt x="273" y="165"/>
                  </a:lnTo>
                  <a:lnTo>
                    <a:pt x="285" y="163"/>
                  </a:lnTo>
                  <a:lnTo>
                    <a:pt x="298" y="159"/>
                  </a:lnTo>
                  <a:lnTo>
                    <a:pt x="304" y="154"/>
                  </a:lnTo>
                  <a:lnTo>
                    <a:pt x="308" y="147"/>
                  </a:lnTo>
                  <a:lnTo>
                    <a:pt x="315" y="135"/>
                  </a:lnTo>
                  <a:lnTo>
                    <a:pt x="324" y="117"/>
                  </a:lnTo>
                  <a:lnTo>
                    <a:pt x="330" y="90"/>
                  </a:lnTo>
                  <a:lnTo>
                    <a:pt x="356" y="61"/>
                  </a:lnTo>
                  <a:lnTo>
                    <a:pt x="361" y="49"/>
                  </a:lnTo>
                  <a:lnTo>
                    <a:pt x="363" y="27"/>
                  </a:lnTo>
                  <a:lnTo>
                    <a:pt x="369" y="10"/>
                  </a:lnTo>
                  <a:lnTo>
                    <a:pt x="375" y="2"/>
                  </a:lnTo>
                  <a:lnTo>
                    <a:pt x="394" y="0"/>
                  </a:lnTo>
                  <a:lnTo>
                    <a:pt x="445" y="2"/>
                  </a:lnTo>
                  <a:lnTo>
                    <a:pt x="454" y="7"/>
                  </a:lnTo>
                  <a:lnTo>
                    <a:pt x="468" y="11"/>
                  </a:lnTo>
                  <a:lnTo>
                    <a:pt x="472" y="1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2" name="Freeform 67"/>
            <p:cNvSpPr>
              <a:spLocks noChangeAspect="1"/>
            </p:cNvSpPr>
            <p:nvPr/>
          </p:nvSpPr>
          <p:spPr bwMode="gray">
            <a:xfrm>
              <a:off x="7344567" y="3764309"/>
              <a:ext cx="69850" cy="38100"/>
            </a:xfrm>
            <a:custGeom>
              <a:avLst/>
              <a:gdLst/>
              <a:ahLst/>
              <a:cxnLst>
                <a:cxn ang="0">
                  <a:pos x="0" y="73"/>
                </a:cxn>
                <a:cxn ang="0">
                  <a:pos x="5" y="69"/>
                </a:cxn>
                <a:cxn ang="0">
                  <a:pos x="11" y="72"/>
                </a:cxn>
                <a:cxn ang="0">
                  <a:pos x="50" y="75"/>
                </a:cxn>
                <a:cxn ang="0">
                  <a:pos x="81" y="73"/>
                </a:cxn>
                <a:cxn ang="0">
                  <a:pos x="88" y="69"/>
                </a:cxn>
                <a:cxn ang="0">
                  <a:pos x="88" y="62"/>
                </a:cxn>
                <a:cxn ang="0">
                  <a:pos x="89" y="58"/>
                </a:cxn>
                <a:cxn ang="0">
                  <a:pos x="93" y="51"/>
                </a:cxn>
                <a:cxn ang="0">
                  <a:pos x="98" y="47"/>
                </a:cxn>
                <a:cxn ang="0">
                  <a:pos x="102" y="49"/>
                </a:cxn>
                <a:cxn ang="0">
                  <a:pos x="97" y="58"/>
                </a:cxn>
                <a:cxn ang="0">
                  <a:pos x="96" y="68"/>
                </a:cxn>
                <a:cxn ang="0">
                  <a:pos x="102" y="72"/>
                </a:cxn>
                <a:cxn ang="0">
                  <a:pos x="110" y="69"/>
                </a:cxn>
                <a:cxn ang="0">
                  <a:pos x="119" y="69"/>
                </a:cxn>
                <a:cxn ang="0">
                  <a:pos x="126" y="73"/>
                </a:cxn>
                <a:cxn ang="0">
                  <a:pos x="135" y="72"/>
                </a:cxn>
                <a:cxn ang="0">
                  <a:pos x="142" y="69"/>
                </a:cxn>
                <a:cxn ang="0">
                  <a:pos x="160" y="47"/>
                </a:cxn>
                <a:cxn ang="0">
                  <a:pos x="169" y="41"/>
                </a:cxn>
                <a:cxn ang="0">
                  <a:pos x="175" y="42"/>
                </a:cxn>
                <a:cxn ang="0">
                  <a:pos x="184" y="37"/>
                </a:cxn>
                <a:cxn ang="0">
                  <a:pos x="185" y="27"/>
                </a:cxn>
                <a:cxn ang="0">
                  <a:pos x="183" y="18"/>
                </a:cxn>
                <a:cxn ang="0">
                  <a:pos x="179" y="9"/>
                </a:cxn>
                <a:cxn ang="0">
                  <a:pos x="179" y="4"/>
                </a:cxn>
                <a:cxn ang="0">
                  <a:pos x="188" y="2"/>
                </a:cxn>
                <a:cxn ang="0">
                  <a:pos x="195" y="5"/>
                </a:cxn>
                <a:cxn ang="0">
                  <a:pos x="201" y="5"/>
                </a:cxn>
                <a:cxn ang="0">
                  <a:pos x="204" y="3"/>
                </a:cxn>
                <a:cxn ang="0">
                  <a:pos x="210" y="0"/>
                </a:cxn>
                <a:cxn ang="0">
                  <a:pos x="217" y="4"/>
                </a:cxn>
                <a:cxn ang="0">
                  <a:pos x="222" y="14"/>
                </a:cxn>
                <a:cxn ang="0">
                  <a:pos x="223" y="27"/>
                </a:cxn>
                <a:cxn ang="0">
                  <a:pos x="221" y="36"/>
                </a:cxn>
                <a:cxn ang="0">
                  <a:pos x="216" y="42"/>
                </a:cxn>
                <a:cxn ang="0">
                  <a:pos x="210" y="45"/>
                </a:cxn>
                <a:cxn ang="0">
                  <a:pos x="206" y="52"/>
                </a:cxn>
                <a:cxn ang="0">
                  <a:pos x="210" y="63"/>
                </a:cxn>
                <a:cxn ang="0">
                  <a:pos x="204" y="74"/>
                </a:cxn>
                <a:cxn ang="0">
                  <a:pos x="195" y="77"/>
                </a:cxn>
                <a:cxn ang="0">
                  <a:pos x="183" y="74"/>
                </a:cxn>
                <a:cxn ang="0">
                  <a:pos x="179" y="79"/>
                </a:cxn>
                <a:cxn ang="0">
                  <a:pos x="178" y="86"/>
                </a:cxn>
                <a:cxn ang="0">
                  <a:pos x="167" y="97"/>
                </a:cxn>
                <a:cxn ang="0">
                  <a:pos x="142" y="110"/>
                </a:cxn>
                <a:cxn ang="0">
                  <a:pos x="132" y="112"/>
                </a:cxn>
                <a:cxn ang="0">
                  <a:pos x="121" y="115"/>
                </a:cxn>
                <a:cxn ang="0">
                  <a:pos x="102" y="115"/>
                </a:cxn>
                <a:cxn ang="0">
                  <a:pos x="91" y="117"/>
                </a:cxn>
                <a:cxn ang="0">
                  <a:pos x="77" y="117"/>
                </a:cxn>
                <a:cxn ang="0">
                  <a:pos x="66" y="106"/>
                </a:cxn>
                <a:cxn ang="0">
                  <a:pos x="59" y="106"/>
                </a:cxn>
                <a:cxn ang="0">
                  <a:pos x="48" y="110"/>
                </a:cxn>
                <a:cxn ang="0">
                  <a:pos x="27" y="96"/>
                </a:cxn>
                <a:cxn ang="0">
                  <a:pos x="12" y="92"/>
                </a:cxn>
                <a:cxn ang="0">
                  <a:pos x="4" y="84"/>
                </a:cxn>
                <a:cxn ang="0">
                  <a:pos x="0" y="73"/>
                </a:cxn>
              </a:cxnLst>
              <a:rect l="0" t="0" r="r" b="b"/>
              <a:pathLst>
                <a:path w="223" h="117">
                  <a:moveTo>
                    <a:pt x="0" y="73"/>
                  </a:moveTo>
                  <a:lnTo>
                    <a:pt x="5" y="69"/>
                  </a:lnTo>
                  <a:lnTo>
                    <a:pt x="11" y="72"/>
                  </a:lnTo>
                  <a:lnTo>
                    <a:pt x="50" y="75"/>
                  </a:lnTo>
                  <a:lnTo>
                    <a:pt x="81" y="73"/>
                  </a:lnTo>
                  <a:lnTo>
                    <a:pt x="88" y="69"/>
                  </a:lnTo>
                  <a:lnTo>
                    <a:pt x="88" y="62"/>
                  </a:lnTo>
                  <a:lnTo>
                    <a:pt x="89" y="58"/>
                  </a:lnTo>
                  <a:lnTo>
                    <a:pt x="93" y="51"/>
                  </a:lnTo>
                  <a:lnTo>
                    <a:pt x="98" y="47"/>
                  </a:lnTo>
                  <a:lnTo>
                    <a:pt x="102" y="49"/>
                  </a:lnTo>
                  <a:lnTo>
                    <a:pt x="97" y="58"/>
                  </a:lnTo>
                  <a:lnTo>
                    <a:pt x="96" y="68"/>
                  </a:lnTo>
                  <a:lnTo>
                    <a:pt x="102" y="72"/>
                  </a:lnTo>
                  <a:lnTo>
                    <a:pt x="110" y="69"/>
                  </a:lnTo>
                  <a:lnTo>
                    <a:pt x="119" y="69"/>
                  </a:lnTo>
                  <a:lnTo>
                    <a:pt x="126" y="73"/>
                  </a:lnTo>
                  <a:lnTo>
                    <a:pt x="135" y="72"/>
                  </a:lnTo>
                  <a:lnTo>
                    <a:pt x="142" y="69"/>
                  </a:lnTo>
                  <a:lnTo>
                    <a:pt x="160" y="47"/>
                  </a:lnTo>
                  <a:lnTo>
                    <a:pt x="169" y="41"/>
                  </a:lnTo>
                  <a:lnTo>
                    <a:pt x="175" y="42"/>
                  </a:lnTo>
                  <a:lnTo>
                    <a:pt x="184" y="37"/>
                  </a:lnTo>
                  <a:lnTo>
                    <a:pt x="185" y="27"/>
                  </a:lnTo>
                  <a:lnTo>
                    <a:pt x="183" y="18"/>
                  </a:lnTo>
                  <a:lnTo>
                    <a:pt x="179" y="9"/>
                  </a:lnTo>
                  <a:lnTo>
                    <a:pt x="179" y="4"/>
                  </a:lnTo>
                  <a:lnTo>
                    <a:pt x="188" y="2"/>
                  </a:lnTo>
                  <a:lnTo>
                    <a:pt x="195" y="5"/>
                  </a:lnTo>
                  <a:lnTo>
                    <a:pt x="201" y="5"/>
                  </a:lnTo>
                  <a:lnTo>
                    <a:pt x="204" y="3"/>
                  </a:lnTo>
                  <a:lnTo>
                    <a:pt x="210" y="0"/>
                  </a:lnTo>
                  <a:lnTo>
                    <a:pt x="217" y="4"/>
                  </a:lnTo>
                  <a:lnTo>
                    <a:pt x="222" y="14"/>
                  </a:lnTo>
                  <a:lnTo>
                    <a:pt x="223" y="27"/>
                  </a:lnTo>
                  <a:lnTo>
                    <a:pt x="221" y="36"/>
                  </a:lnTo>
                  <a:lnTo>
                    <a:pt x="216" y="42"/>
                  </a:lnTo>
                  <a:lnTo>
                    <a:pt x="210" y="45"/>
                  </a:lnTo>
                  <a:lnTo>
                    <a:pt x="206" y="52"/>
                  </a:lnTo>
                  <a:lnTo>
                    <a:pt x="210" y="63"/>
                  </a:lnTo>
                  <a:lnTo>
                    <a:pt x="204" y="74"/>
                  </a:lnTo>
                  <a:lnTo>
                    <a:pt x="195" y="77"/>
                  </a:lnTo>
                  <a:lnTo>
                    <a:pt x="183" y="74"/>
                  </a:lnTo>
                  <a:lnTo>
                    <a:pt x="179" y="79"/>
                  </a:lnTo>
                  <a:lnTo>
                    <a:pt x="178" y="86"/>
                  </a:lnTo>
                  <a:lnTo>
                    <a:pt x="167" y="97"/>
                  </a:lnTo>
                  <a:lnTo>
                    <a:pt x="142" y="110"/>
                  </a:lnTo>
                  <a:lnTo>
                    <a:pt x="132" y="112"/>
                  </a:lnTo>
                  <a:lnTo>
                    <a:pt x="121" y="115"/>
                  </a:lnTo>
                  <a:lnTo>
                    <a:pt x="102" y="115"/>
                  </a:lnTo>
                  <a:lnTo>
                    <a:pt x="91" y="117"/>
                  </a:lnTo>
                  <a:lnTo>
                    <a:pt x="77" y="117"/>
                  </a:lnTo>
                  <a:lnTo>
                    <a:pt x="66" y="106"/>
                  </a:lnTo>
                  <a:lnTo>
                    <a:pt x="59" y="106"/>
                  </a:lnTo>
                  <a:lnTo>
                    <a:pt x="48" y="110"/>
                  </a:lnTo>
                  <a:lnTo>
                    <a:pt x="27" y="96"/>
                  </a:lnTo>
                  <a:lnTo>
                    <a:pt x="12" y="92"/>
                  </a:lnTo>
                  <a:lnTo>
                    <a:pt x="4" y="84"/>
                  </a:lnTo>
                  <a:lnTo>
                    <a:pt x="0" y="7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3" name="Freeform 68"/>
            <p:cNvSpPr>
              <a:spLocks noChangeAspect="1"/>
            </p:cNvSpPr>
            <p:nvPr/>
          </p:nvSpPr>
          <p:spPr bwMode="gray">
            <a:xfrm>
              <a:off x="7215980" y="3737322"/>
              <a:ext cx="173038" cy="141288"/>
            </a:xfrm>
            <a:custGeom>
              <a:avLst/>
              <a:gdLst/>
              <a:ahLst/>
              <a:cxnLst>
                <a:cxn ang="0">
                  <a:pos x="5" y="134"/>
                </a:cxn>
                <a:cxn ang="0">
                  <a:pos x="0" y="231"/>
                </a:cxn>
                <a:cxn ang="0">
                  <a:pos x="10" y="346"/>
                </a:cxn>
                <a:cxn ang="0">
                  <a:pos x="31" y="362"/>
                </a:cxn>
                <a:cxn ang="0">
                  <a:pos x="56" y="362"/>
                </a:cxn>
                <a:cxn ang="0">
                  <a:pos x="93" y="368"/>
                </a:cxn>
                <a:cxn ang="0">
                  <a:pos x="125" y="352"/>
                </a:cxn>
                <a:cxn ang="0">
                  <a:pos x="118" y="323"/>
                </a:cxn>
                <a:cxn ang="0">
                  <a:pos x="137" y="307"/>
                </a:cxn>
                <a:cxn ang="0">
                  <a:pos x="152" y="298"/>
                </a:cxn>
                <a:cxn ang="0">
                  <a:pos x="155" y="273"/>
                </a:cxn>
                <a:cxn ang="0">
                  <a:pos x="180" y="278"/>
                </a:cxn>
                <a:cxn ang="0">
                  <a:pos x="196" y="276"/>
                </a:cxn>
                <a:cxn ang="0">
                  <a:pos x="211" y="279"/>
                </a:cxn>
                <a:cxn ang="0">
                  <a:pos x="232" y="289"/>
                </a:cxn>
                <a:cxn ang="0">
                  <a:pos x="258" y="296"/>
                </a:cxn>
                <a:cxn ang="0">
                  <a:pos x="291" y="323"/>
                </a:cxn>
                <a:cxn ang="0">
                  <a:pos x="330" y="356"/>
                </a:cxn>
                <a:cxn ang="0">
                  <a:pos x="335" y="375"/>
                </a:cxn>
                <a:cxn ang="0">
                  <a:pos x="357" y="392"/>
                </a:cxn>
                <a:cxn ang="0">
                  <a:pos x="388" y="415"/>
                </a:cxn>
                <a:cxn ang="0">
                  <a:pos x="425" y="419"/>
                </a:cxn>
                <a:cxn ang="0">
                  <a:pos x="495" y="435"/>
                </a:cxn>
                <a:cxn ang="0">
                  <a:pos x="526" y="441"/>
                </a:cxn>
                <a:cxn ang="0">
                  <a:pos x="515" y="427"/>
                </a:cxn>
                <a:cxn ang="0">
                  <a:pos x="544" y="425"/>
                </a:cxn>
                <a:cxn ang="0">
                  <a:pos x="506" y="413"/>
                </a:cxn>
                <a:cxn ang="0">
                  <a:pos x="496" y="391"/>
                </a:cxn>
                <a:cxn ang="0">
                  <a:pos x="462" y="383"/>
                </a:cxn>
                <a:cxn ang="0">
                  <a:pos x="456" y="357"/>
                </a:cxn>
                <a:cxn ang="0">
                  <a:pos x="419" y="351"/>
                </a:cxn>
                <a:cxn ang="0">
                  <a:pos x="397" y="323"/>
                </a:cxn>
                <a:cxn ang="0">
                  <a:pos x="393" y="301"/>
                </a:cxn>
                <a:cxn ang="0">
                  <a:pos x="367" y="285"/>
                </a:cxn>
                <a:cxn ang="0">
                  <a:pos x="341" y="255"/>
                </a:cxn>
                <a:cxn ang="0">
                  <a:pos x="339" y="231"/>
                </a:cxn>
                <a:cxn ang="0">
                  <a:pos x="370" y="227"/>
                </a:cxn>
                <a:cxn ang="0">
                  <a:pos x="375" y="201"/>
                </a:cxn>
                <a:cxn ang="0">
                  <a:pos x="348" y="187"/>
                </a:cxn>
                <a:cxn ang="0">
                  <a:pos x="296" y="166"/>
                </a:cxn>
                <a:cxn ang="0">
                  <a:pos x="266" y="136"/>
                </a:cxn>
                <a:cxn ang="0">
                  <a:pos x="238" y="103"/>
                </a:cxn>
                <a:cxn ang="0">
                  <a:pos x="193" y="70"/>
                </a:cxn>
                <a:cxn ang="0">
                  <a:pos x="166" y="61"/>
                </a:cxn>
                <a:cxn ang="0">
                  <a:pos x="92" y="36"/>
                </a:cxn>
                <a:cxn ang="0">
                  <a:pos x="42" y="16"/>
                </a:cxn>
                <a:cxn ang="0">
                  <a:pos x="1" y="0"/>
                </a:cxn>
              </a:cxnLst>
              <a:rect l="0" t="0" r="r" b="b"/>
              <a:pathLst>
                <a:path w="544" h="446">
                  <a:moveTo>
                    <a:pt x="1" y="0"/>
                  </a:moveTo>
                  <a:lnTo>
                    <a:pt x="0" y="9"/>
                  </a:lnTo>
                  <a:lnTo>
                    <a:pt x="5" y="134"/>
                  </a:lnTo>
                  <a:lnTo>
                    <a:pt x="5" y="206"/>
                  </a:lnTo>
                  <a:lnTo>
                    <a:pt x="1" y="227"/>
                  </a:lnTo>
                  <a:lnTo>
                    <a:pt x="0" y="231"/>
                  </a:lnTo>
                  <a:lnTo>
                    <a:pt x="7" y="248"/>
                  </a:lnTo>
                  <a:lnTo>
                    <a:pt x="7" y="289"/>
                  </a:lnTo>
                  <a:lnTo>
                    <a:pt x="10" y="346"/>
                  </a:lnTo>
                  <a:lnTo>
                    <a:pt x="13" y="360"/>
                  </a:lnTo>
                  <a:lnTo>
                    <a:pt x="26" y="359"/>
                  </a:lnTo>
                  <a:lnTo>
                    <a:pt x="31" y="362"/>
                  </a:lnTo>
                  <a:lnTo>
                    <a:pt x="39" y="365"/>
                  </a:lnTo>
                  <a:lnTo>
                    <a:pt x="48" y="365"/>
                  </a:lnTo>
                  <a:lnTo>
                    <a:pt x="56" y="362"/>
                  </a:lnTo>
                  <a:lnTo>
                    <a:pt x="72" y="362"/>
                  </a:lnTo>
                  <a:lnTo>
                    <a:pt x="77" y="362"/>
                  </a:lnTo>
                  <a:lnTo>
                    <a:pt x="93" y="368"/>
                  </a:lnTo>
                  <a:lnTo>
                    <a:pt x="99" y="366"/>
                  </a:lnTo>
                  <a:lnTo>
                    <a:pt x="114" y="356"/>
                  </a:lnTo>
                  <a:lnTo>
                    <a:pt x="125" y="352"/>
                  </a:lnTo>
                  <a:lnTo>
                    <a:pt x="130" y="346"/>
                  </a:lnTo>
                  <a:lnTo>
                    <a:pt x="124" y="330"/>
                  </a:lnTo>
                  <a:lnTo>
                    <a:pt x="118" y="323"/>
                  </a:lnTo>
                  <a:lnTo>
                    <a:pt x="112" y="317"/>
                  </a:lnTo>
                  <a:lnTo>
                    <a:pt x="131" y="312"/>
                  </a:lnTo>
                  <a:lnTo>
                    <a:pt x="137" y="307"/>
                  </a:lnTo>
                  <a:lnTo>
                    <a:pt x="135" y="302"/>
                  </a:lnTo>
                  <a:lnTo>
                    <a:pt x="140" y="297"/>
                  </a:lnTo>
                  <a:lnTo>
                    <a:pt x="152" y="298"/>
                  </a:lnTo>
                  <a:lnTo>
                    <a:pt x="160" y="296"/>
                  </a:lnTo>
                  <a:lnTo>
                    <a:pt x="157" y="287"/>
                  </a:lnTo>
                  <a:lnTo>
                    <a:pt x="155" y="273"/>
                  </a:lnTo>
                  <a:lnTo>
                    <a:pt x="161" y="278"/>
                  </a:lnTo>
                  <a:lnTo>
                    <a:pt x="173" y="280"/>
                  </a:lnTo>
                  <a:lnTo>
                    <a:pt x="180" y="278"/>
                  </a:lnTo>
                  <a:lnTo>
                    <a:pt x="184" y="273"/>
                  </a:lnTo>
                  <a:lnTo>
                    <a:pt x="189" y="269"/>
                  </a:lnTo>
                  <a:lnTo>
                    <a:pt x="196" y="276"/>
                  </a:lnTo>
                  <a:lnTo>
                    <a:pt x="203" y="273"/>
                  </a:lnTo>
                  <a:lnTo>
                    <a:pt x="210" y="275"/>
                  </a:lnTo>
                  <a:lnTo>
                    <a:pt x="211" y="279"/>
                  </a:lnTo>
                  <a:lnTo>
                    <a:pt x="216" y="282"/>
                  </a:lnTo>
                  <a:lnTo>
                    <a:pt x="223" y="284"/>
                  </a:lnTo>
                  <a:lnTo>
                    <a:pt x="232" y="289"/>
                  </a:lnTo>
                  <a:lnTo>
                    <a:pt x="238" y="290"/>
                  </a:lnTo>
                  <a:lnTo>
                    <a:pt x="247" y="296"/>
                  </a:lnTo>
                  <a:lnTo>
                    <a:pt x="258" y="296"/>
                  </a:lnTo>
                  <a:lnTo>
                    <a:pt x="278" y="302"/>
                  </a:lnTo>
                  <a:lnTo>
                    <a:pt x="289" y="311"/>
                  </a:lnTo>
                  <a:lnTo>
                    <a:pt x="291" y="323"/>
                  </a:lnTo>
                  <a:lnTo>
                    <a:pt x="306" y="341"/>
                  </a:lnTo>
                  <a:lnTo>
                    <a:pt x="312" y="354"/>
                  </a:lnTo>
                  <a:lnTo>
                    <a:pt x="330" y="356"/>
                  </a:lnTo>
                  <a:lnTo>
                    <a:pt x="328" y="365"/>
                  </a:lnTo>
                  <a:lnTo>
                    <a:pt x="329" y="367"/>
                  </a:lnTo>
                  <a:lnTo>
                    <a:pt x="335" y="375"/>
                  </a:lnTo>
                  <a:lnTo>
                    <a:pt x="343" y="378"/>
                  </a:lnTo>
                  <a:lnTo>
                    <a:pt x="350" y="384"/>
                  </a:lnTo>
                  <a:lnTo>
                    <a:pt x="357" y="392"/>
                  </a:lnTo>
                  <a:lnTo>
                    <a:pt x="373" y="410"/>
                  </a:lnTo>
                  <a:lnTo>
                    <a:pt x="378" y="410"/>
                  </a:lnTo>
                  <a:lnTo>
                    <a:pt x="388" y="415"/>
                  </a:lnTo>
                  <a:lnTo>
                    <a:pt x="399" y="416"/>
                  </a:lnTo>
                  <a:lnTo>
                    <a:pt x="408" y="419"/>
                  </a:lnTo>
                  <a:lnTo>
                    <a:pt x="425" y="419"/>
                  </a:lnTo>
                  <a:lnTo>
                    <a:pt x="442" y="424"/>
                  </a:lnTo>
                  <a:lnTo>
                    <a:pt x="494" y="431"/>
                  </a:lnTo>
                  <a:lnTo>
                    <a:pt x="495" y="435"/>
                  </a:lnTo>
                  <a:lnTo>
                    <a:pt x="497" y="441"/>
                  </a:lnTo>
                  <a:lnTo>
                    <a:pt x="512" y="446"/>
                  </a:lnTo>
                  <a:lnTo>
                    <a:pt x="526" y="441"/>
                  </a:lnTo>
                  <a:lnTo>
                    <a:pt x="531" y="435"/>
                  </a:lnTo>
                  <a:lnTo>
                    <a:pt x="522" y="429"/>
                  </a:lnTo>
                  <a:lnTo>
                    <a:pt x="515" y="427"/>
                  </a:lnTo>
                  <a:lnTo>
                    <a:pt x="522" y="426"/>
                  </a:lnTo>
                  <a:lnTo>
                    <a:pt x="533" y="427"/>
                  </a:lnTo>
                  <a:lnTo>
                    <a:pt x="544" y="425"/>
                  </a:lnTo>
                  <a:lnTo>
                    <a:pt x="542" y="420"/>
                  </a:lnTo>
                  <a:lnTo>
                    <a:pt x="517" y="416"/>
                  </a:lnTo>
                  <a:lnTo>
                    <a:pt x="506" y="413"/>
                  </a:lnTo>
                  <a:lnTo>
                    <a:pt x="486" y="402"/>
                  </a:lnTo>
                  <a:lnTo>
                    <a:pt x="489" y="394"/>
                  </a:lnTo>
                  <a:lnTo>
                    <a:pt x="496" y="391"/>
                  </a:lnTo>
                  <a:lnTo>
                    <a:pt x="486" y="386"/>
                  </a:lnTo>
                  <a:lnTo>
                    <a:pt x="473" y="383"/>
                  </a:lnTo>
                  <a:lnTo>
                    <a:pt x="462" y="383"/>
                  </a:lnTo>
                  <a:lnTo>
                    <a:pt x="453" y="377"/>
                  </a:lnTo>
                  <a:lnTo>
                    <a:pt x="454" y="367"/>
                  </a:lnTo>
                  <a:lnTo>
                    <a:pt x="456" y="357"/>
                  </a:lnTo>
                  <a:lnTo>
                    <a:pt x="451" y="354"/>
                  </a:lnTo>
                  <a:lnTo>
                    <a:pt x="426" y="356"/>
                  </a:lnTo>
                  <a:lnTo>
                    <a:pt x="419" y="351"/>
                  </a:lnTo>
                  <a:lnTo>
                    <a:pt x="410" y="336"/>
                  </a:lnTo>
                  <a:lnTo>
                    <a:pt x="403" y="330"/>
                  </a:lnTo>
                  <a:lnTo>
                    <a:pt x="397" y="323"/>
                  </a:lnTo>
                  <a:lnTo>
                    <a:pt x="397" y="309"/>
                  </a:lnTo>
                  <a:lnTo>
                    <a:pt x="395" y="303"/>
                  </a:lnTo>
                  <a:lnTo>
                    <a:pt x="393" y="301"/>
                  </a:lnTo>
                  <a:lnTo>
                    <a:pt x="387" y="300"/>
                  </a:lnTo>
                  <a:lnTo>
                    <a:pt x="383" y="296"/>
                  </a:lnTo>
                  <a:lnTo>
                    <a:pt x="367" y="285"/>
                  </a:lnTo>
                  <a:lnTo>
                    <a:pt x="356" y="271"/>
                  </a:lnTo>
                  <a:lnTo>
                    <a:pt x="348" y="268"/>
                  </a:lnTo>
                  <a:lnTo>
                    <a:pt x="341" y="255"/>
                  </a:lnTo>
                  <a:lnTo>
                    <a:pt x="339" y="244"/>
                  </a:lnTo>
                  <a:lnTo>
                    <a:pt x="334" y="237"/>
                  </a:lnTo>
                  <a:lnTo>
                    <a:pt x="339" y="231"/>
                  </a:lnTo>
                  <a:lnTo>
                    <a:pt x="351" y="231"/>
                  </a:lnTo>
                  <a:lnTo>
                    <a:pt x="362" y="230"/>
                  </a:lnTo>
                  <a:lnTo>
                    <a:pt x="370" y="227"/>
                  </a:lnTo>
                  <a:lnTo>
                    <a:pt x="378" y="227"/>
                  </a:lnTo>
                  <a:lnTo>
                    <a:pt x="379" y="212"/>
                  </a:lnTo>
                  <a:lnTo>
                    <a:pt x="375" y="201"/>
                  </a:lnTo>
                  <a:lnTo>
                    <a:pt x="366" y="193"/>
                  </a:lnTo>
                  <a:lnTo>
                    <a:pt x="356" y="187"/>
                  </a:lnTo>
                  <a:lnTo>
                    <a:pt x="348" y="187"/>
                  </a:lnTo>
                  <a:lnTo>
                    <a:pt x="323" y="182"/>
                  </a:lnTo>
                  <a:lnTo>
                    <a:pt x="314" y="178"/>
                  </a:lnTo>
                  <a:lnTo>
                    <a:pt x="296" y="166"/>
                  </a:lnTo>
                  <a:lnTo>
                    <a:pt x="270" y="160"/>
                  </a:lnTo>
                  <a:lnTo>
                    <a:pt x="266" y="156"/>
                  </a:lnTo>
                  <a:lnTo>
                    <a:pt x="266" y="136"/>
                  </a:lnTo>
                  <a:lnTo>
                    <a:pt x="262" y="124"/>
                  </a:lnTo>
                  <a:lnTo>
                    <a:pt x="250" y="112"/>
                  </a:lnTo>
                  <a:lnTo>
                    <a:pt x="238" y="103"/>
                  </a:lnTo>
                  <a:lnTo>
                    <a:pt x="225" y="97"/>
                  </a:lnTo>
                  <a:lnTo>
                    <a:pt x="201" y="82"/>
                  </a:lnTo>
                  <a:lnTo>
                    <a:pt x="193" y="70"/>
                  </a:lnTo>
                  <a:lnTo>
                    <a:pt x="188" y="65"/>
                  </a:lnTo>
                  <a:lnTo>
                    <a:pt x="177" y="65"/>
                  </a:lnTo>
                  <a:lnTo>
                    <a:pt x="166" y="61"/>
                  </a:lnTo>
                  <a:lnTo>
                    <a:pt x="124" y="43"/>
                  </a:lnTo>
                  <a:lnTo>
                    <a:pt x="102" y="39"/>
                  </a:lnTo>
                  <a:lnTo>
                    <a:pt x="92" y="36"/>
                  </a:lnTo>
                  <a:lnTo>
                    <a:pt x="81" y="33"/>
                  </a:lnTo>
                  <a:lnTo>
                    <a:pt x="63" y="22"/>
                  </a:lnTo>
                  <a:lnTo>
                    <a:pt x="42" y="16"/>
                  </a:lnTo>
                  <a:lnTo>
                    <a:pt x="31" y="10"/>
                  </a:lnTo>
                  <a:lnTo>
                    <a:pt x="16" y="7"/>
                  </a:lnTo>
                  <a:lnTo>
                    <a:pt x="1"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17" name="Group 69"/>
            <p:cNvGrpSpPr>
              <a:grpSpLocks noChangeAspect="1"/>
            </p:cNvGrpSpPr>
            <p:nvPr/>
          </p:nvGrpSpPr>
          <p:grpSpPr bwMode="gray">
            <a:xfrm>
              <a:off x="6801679" y="3364292"/>
              <a:ext cx="161926" cy="231778"/>
              <a:chOff x="3802" y="2280"/>
              <a:chExt cx="102" cy="146"/>
            </a:xfrm>
            <a:grpFill/>
          </p:grpSpPr>
          <p:sp>
            <p:nvSpPr>
              <p:cNvPr id="362" name="Freeform 70"/>
              <p:cNvSpPr>
                <a:spLocks noChangeAspect="1"/>
              </p:cNvSpPr>
              <p:nvPr/>
            </p:nvSpPr>
            <p:spPr bwMode="gray">
              <a:xfrm>
                <a:off x="3802" y="2362"/>
                <a:ext cx="25" cy="33"/>
              </a:xfrm>
              <a:custGeom>
                <a:avLst/>
                <a:gdLst/>
                <a:ahLst/>
                <a:cxnLst>
                  <a:cxn ang="0">
                    <a:pos x="120" y="2"/>
                  </a:cxn>
                  <a:cxn ang="0">
                    <a:pos x="123" y="0"/>
                  </a:cxn>
                  <a:cxn ang="0">
                    <a:pos x="124" y="1"/>
                  </a:cxn>
                  <a:cxn ang="0">
                    <a:pos x="125" y="15"/>
                  </a:cxn>
                  <a:cxn ang="0">
                    <a:pos x="126" y="18"/>
                  </a:cxn>
                  <a:cxn ang="0">
                    <a:pos x="124" y="23"/>
                  </a:cxn>
                  <a:cxn ang="0">
                    <a:pos x="124" y="32"/>
                  </a:cxn>
                  <a:cxn ang="0">
                    <a:pos x="129" y="47"/>
                  </a:cxn>
                  <a:cxn ang="0">
                    <a:pos x="126" y="53"/>
                  </a:cxn>
                  <a:cxn ang="0">
                    <a:pos x="117" y="59"/>
                  </a:cxn>
                  <a:cxn ang="0">
                    <a:pos x="112" y="67"/>
                  </a:cxn>
                  <a:cxn ang="0">
                    <a:pos x="103" y="76"/>
                  </a:cxn>
                  <a:cxn ang="0">
                    <a:pos x="93" y="80"/>
                  </a:cxn>
                  <a:cxn ang="0">
                    <a:pos x="86" y="85"/>
                  </a:cxn>
                  <a:cxn ang="0">
                    <a:pos x="82" y="98"/>
                  </a:cxn>
                  <a:cxn ang="0">
                    <a:pos x="70" y="112"/>
                  </a:cxn>
                  <a:cxn ang="0">
                    <a:pos x="49" y="130"/>
                  </a:cxn>
                  <a:cxn ang="0">
                    <a:pos x="37" y="142"/>
                  </a:cxn>
                  <a:cxn ang="0">
                    <a:pos x="28" y="150"/>
                  </a:cxn>
                  <a:cxn ang="0">
                    <a:pos x="19" y="151"/>
                  </a:cxn>
                  <a:cxn ang="0">
                    <a:pos x="13" y="158"/>
                  </a:cxn>
                  <a:cxn ang="0">
                    <a:pos x="6" y="163"/>
                  </a:cxn>
                  <a:cxn ang="0">
                    <a:pos x="0" y="163"/>
                  </a:cxn>
                  <a:cxn ang="0">
                    <a:pos x="2" y="150"/>
                  </a:cxn>
                  <a:cxn ang="0">
                    <a:pos x="10" y="137"/>
                  </a:cxn>
                  <a:cxn ang="0">
                    <a:pos x="17" y="130"/>
                  </a:cxn>
                  <a:cxn ang="0">
                    <a:pos x="32" y="119"/>
                  </a:cxn>
                  <a:cxn ang="0">
                    <a:pos x="37" y="118"/>
                  </a:cxn>
                  <a:cxn ang="0">
                    <a:pos x="69" y="85"/>
                  </a:cxn>
                  <a:cxn ang="0">
                    <a:pos x="77" y="75"/>
                  </a:cxn>
                  <a:cxn ang="0">
                    <a:pos x="82" y="71"/>
                  </a:cxn>
                  <a:cxn ang="0">
                    <a:pos x="88" y="61"/>
                  </a:cxn>
                  <a:cxn ang="0">
                    <a:pos x="97" y="55"/>
                  </a:cxn>
                  <a:cxn ang="0">
                    <a:pos x="104" y="53"/>
                  </a:cxn>
                  <a:cxn ang="0">
                    <a:pos x="112" y="39"/>
                  </a:cxn>
                  <a:cxn ang="0">
                    <a:pos x="110" y="29"/>
                  </a:cxn>
                  <a:cxn ang="0">
                    <a:pos x="113" y="34"/>
                  </a:cxn>
                  <a:cxn ang="0">
                    <a:pos x="117" y="31"/>
                  </a:cxn>
                  <a:cxn ang="0">
                    <a:pos x="115" y="27"/>
                  </a:cxn>
                  <a:cxn ang="0">
                    <a:pos x="112" y="23"/>
                  </a:cxn>
                  <a:cxn ang="0">
                    <a:pos x="114" y="21"/>
                  </a:cxn>
                  <a:cxn ang="0">
                    <a:pos x="117" y="13"/>
                  </a:cxn>
                  <a:cxn ang="0">
                    <a:pos x="118" y="5"/>
                  </a:cxn>
                  <a:cxn ang="0">
                    <a:pos x="120" y="2"/>
                  </a:cxn>
                </a:cxnLst>
                <a:rect l="0" t="0" r="r" b="b"/>
                <a:pathLst>
                  <a:path w="129" h="163">
                    <a:moveTo>
                      <a:pt x="120" y="2"/>
                    </a:moveTo>
                    <a:lnTo>
                      <a:pt x="123" y="0"/>
                    </a:lnTo>
                    <a:lnTo>
                      <a:pt x="124" y="1"/>
                    </a:lnTo>
                    <a:lnTo>
                      <a:pt x="125" y="15"/>
                    </a:lnTo>
                    <a:lnTo>
                      <a:pt x="126" y="18"/>
                    </a:lnTo>
                    <a:lnTo>
                      <a:pt x="124" y="23"/>
                    </a:lnTo>
                    <a:lnTo>
                      <a:pt x="124" y="32"/>
                    </a:lnTo>
                    <a:lnTo>
                      <a:pt x="129" y="47"/>
                    </a:lnTo>
                    <a:lnTo>
                      <a:pt x="126" y="53"/>
                    </a:lnTo>
                    <a:lnTo>
                      <a:pt x="117" y="59"/>
                    </a:lnTo>
                    <a:lnTo>
                      <a:pt x="112" y="67"/>
                    </a:lnTo>
                    <a:lnTo>
                      <a:pt x="103" y="76"/>
                    </a:lnTo>
                    <a:lnTo>
                      <a:pt x="93" y="80"/>
                    </a:lnTo>
                    <a:lnTo>
                      <a:pt x="86" y="85"/>
                    </a:lnTo>
                    <a:lnTo>
                      <a:pt x="82" y="98"/>
                    </a:lnTo>
                    <a:lnTo>
                      <a:pt x="70" y="112"/>
                    </a:lnTo>
                    <a:lnTo>
                      <a:pt x="49" y="130"/>
                    </a:lnTo>
                    <a:lnTo>
                      <a:pt x="37" y="142"/>
                    </a:lnTo>
                    <a:lnTo>
                      <a:pt x="28" y="150"/>
                    </a:lnTo>
                    <a:lnTo>
                      <a:pt x="19" y="151"/>
                    </a:lnTo>
                    <a:lnTo>
                      <a:pt x="13" y="158"/>
                    </a:lnTo>
                    <a:lnTo>
                      <a:pt x="6" y="163"/>
                    </a:lnTo>
                    <a:lnTo>
                      <a:pt x="0" y="163"/>
                    </a:lnTo>
                    <a:lnTo>
                      <a:pt x="2" y="150"/>
                    </a:lnTo>
                    <a:lnTo>
                      <a:pt x="10" y="137"/>
                    </a:lnTo>
                    <a:lnTo>
                      <a:pt x="17" y="130"/>
                    </a:lnTo>
                    <a:lnTo>
                      <a:pt x="32" y="119"/>
                    </a:lnTo>
                    <a:lnTo>
                      <a:pt x="37" y="118"/>
                    </a:lnTo>
                    <a:lnTo>
                      <a:pt x="69" y="85"/>
                    </a:lnTo>
                    <a:lnTo>
                      <a:pt x="77" y="75"/>
                    </a:lnTo>
                    <a:lnTo>
                      <a:pt x="82" y="71"/>
                    </a:lnTo>
                    <a:lnTo>
                      <a:pt x="88" y="61"/>
                    </a:lnTo>
                    <a:lnTo>
                      <a:pt x="97" y="55"/>
                    </a:lnTo>
                    <a:lnTo>
                      <a:pt x="104" y="53"/>
                    </a:lnTo>
                    <a:lnTo>
                      <a:pt x="112" y="39"/>
                    </a:lnTo>
                    <a:lnTo>
                      <a:pt x="110" y="29"/>
                    </a:lnTo>
                    <a:lnTo>
                      <a:pt x="113" y="34"/>
                    </a:lnTo>
                    <a:lnTo>
                      <a:pt x="117" y="31"/>
                    </a:lnTo>
                    <a:lnTo>
                      <a:pt x="115" y="27"/>
                    </a:lnTo>
                    <a:lnTo>
                      <a:pt x="112" y="23"/>
                    </a:lnTo>
                    <a:lnTo>
                      <a:pt x="114" y="21"/>
                    </a:lnTo>
                    <a:lnTo>
                      <a:pt x="117" y="13"/>
                    </a:lnTo>
                    <a:lnTo>
                      <a:pt x="118" y="5"/>
                    </a:lnTo>
                    <a:lnTo>
                      <a:pt x="120"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63" name="Freeform 71"/>
              <p:cNvSpPr>
                <a:spLocks noChangeAspect="1"/>
              </p:cNvSpPr>
              <p:nvPr/>
            </p:nvSpPr>
            <p:spPr bwMode="gray">
              <a:xfrm>
                <a:off x="3835" y="2339"/>
                <a:ext cx="14" cy="14"/>
              </a:xfrm>
              <a:custGeom>
                <a:avLst/>
                <a:gdLst/>
                <a:ahLst/>
                <a:cxnLst>
                  <a:cxn ang="0">
                    <a:pos x="2" y="3"/>
                  </a:cxn>
                  <a:cxn ang="0">
                    <a:pos x="0" y="0"/>
                  </a:cxn>
                  <a:cxn ang="0">
                    <a:pos x="4" y="0"/>
                  </a:cxn>
                  <a:cxn ang="0">
                    <a:pos x="32" y="0"/>
                  </a:cxn>
                  <a:cxn ang="0">
                    <a:pos x="37" y="0"/>
                  </a:cxn>
                  <a:cxn ang="0">
                    <a:pos x="47" y="3"/>
                  </a:cxn>
                  <a:cxn ang="0">
                    <a:pos x="56" y="10"/>
                  </a:cxn>
                  <a:cxn ang="0">
                    <a:pos x="59" y="16"/>
                  </a:cxn>
                  <a:cxn ang="0">
                    <a:pos x="63" y="17"/>
                  </a:cxn>
                  <a:cxn ang="0">
                    <a:pos x="64" y="28"/>
                  </a:cxn>
                  <a:cxn ang="0">
                    <a:pos x="64" y="38"/>
                  </a:cxn>
                  <a:cxn ang="0">
                    <a:pos x="67" y="51"/>
                  </a:cxn>
                  <a:cxn ang="0">
                    <a:pos x="63" y="54"/>
                  </a:cxn>
                  <a:cxn ang="0">
                    <a:pos x="63" y="62"/>
                  </a:cxn>
                  <a:cxn ang="0">
                    <a:pos x="48" y="71"/>
                  </a:cxn>
                  <a:cxn ang="0">
                    <a:pos x="45" y="64"/>
                  </a:cxn>
                  <a:cxn ang="0">
                    <a:pos x="36" y="57"/>
                  </a:cxn>
                  <a:cxn ang="0">
                    <a:pos x="26" y="36"/>
                  </a:cxn>
                  <a:cxn ang="0">
                    <a:pos x="25" y="25"/>
                  </a:cxn>
                  <a:cxn ang="0">
                    <a:pos x="20" y="16"/>
                  </a:cxn>
                  <a:cxn ang="0">
                    <a:pos x="13" y="13"/>
                  </a:cxn>
                  <a:cxn ang="0">
                    <a:pos x="10" y="4"/>
                  </a:cxn>
                  <a:cxn ang="0">
                    <a:pos x="5" y="3"/>
                  </a:cxn>
                  <a:cxn ang="0">
                    <a:pos x="2" y="3"/>
                  </a:cxn>
                </a:cxnLst>
                <a:rect l="0" t="0" r="r" b="b"/>
                <a:pathLst>
                  <a:path w="67" h="71">
                    <a:moveTo>
                      <a:pt x="2" y="3"/>
                    </a:moveTo>
                    <a:lnTo>
                      <a:pt x="0" y="0"/>
                    </a:lnTo>
                    <a:lnTo>
                      <a:pt x="4" y="0"/>
                    </a:lnTo>
                    <a:lnTo>
                      <a:pt x="32" y="0"/>
                    </a:lnTo>
                    <a:lnTo>
                      <a:pt x="37" y="0"/>
                    </a:lnTo>
                    <a:lnTo>
                      <a:pt x="47" y="3"/>
                    </a:lnTo>
                    <a:lnTo>
                      <a:pt x="56" y="10"/>
                    </a:lnTo>
                    <a:lnTo>
                      <a:pt x="59" y="16"/>
                    </a:lnTo>
                    <a:lnTo>
                      <a:pt x="63" y="17"/>
                    </a:lnTo>
                    <a:lnTo>
                      <a:pt x="64" y="28"/>
                    </a:lnTo>
                    <a:lnTo>
                      <a:pt x="64" y="38"/>
                    </a:lnTo>
                    <a:lnTo>
                      <a:pt x="67" y="51"/>
                    </a:lnTo>
                    <a:lnTo>
                      <a:pt x="63" y="54"/>
                    </a:lnTo>
                    <a:lnTo>
                      <a:pt x="63" y="62"/>
                    </a:lnTo>
                    <a:lnTo>
                      <a:pt x="48" y="71"/>
                    </a:lnTo>
                    <a:lnTo>
                      <a:pt x="45" y="64"/>
                    </a:lnTo>
                    <a:lnTo>
                      <a:pt x="36" y="57"/>
                    </a:lnTo>
                    <a:lnTo>
                      <a:pt x="26" y="36"/>
                    </a:lnTo>
                    <a:lnTo>
                      <a:pt x="25" y="25"/>
                    </a:lnTo>
                    <a:lnTo>
                      <a:pt x="20" y="16"/>
                    </a:lnTo>
                    <a:lnTo>
                      <a:pt x="13" y="13"/>
                    </a:lnTo>
                    <a:lnTo>
                      <a:pt x="10" y="4"/>
                    </a:lnTo>
                    <a:lnTo>
                      <a:pt x="5" y="3"/>
                    </a:lnTo>
                    <a:lnTo>
                      <a:pt x="2"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64" name="Freeform 72"/>
              <p:cNvSpPr>
                <a:spLocks noChangeAspect="1"/>
              </p:cNvSpPr>
              <p:nvPr/>
            </p:nvSpPr>
            <p:spPr bwMode="gray">
              <a:xfrm>
                <a:off x="3830" y="2280"/>
                <a:ext cx="47" cy="69"/>
              </a:xfrm>
              <a:custGeom>
                <a:avLst/>
                <a:gdLst/>
                <a:ahLst/>
                <a:cxnLst>
                  <a:cxn ang="0">
                    <a:pos x="139" y="17"/>
                  </a:cxn>
                  <a:cxn ang="0">
                    <a:pos x="129" y="44"/>
                  </a:cxn>
                  <a:cxn ang="0">
                    <a:pos x="139" y="75"/>
                  </a:cxn>
                  <a:cxn ang="0">
                    <a:pos x="146" y="97"/>
                  </a:cxn>
                  <a:cxn ang="0">
                    <a:pos x="133" y="132"/>
                  </a:cxn>
                  <a:cxn ang="0">
                    <a:pos x="120" y="144"/>
                  </a:cxn>
                  <a:cxn ang="0">
                    <a:pos x="98" y="165"/>
                  </a:cxn>
                  <a:cxn ang="0">
                    <a:pos x="87" y="188"/>
                  </a:cxn>
                  <a:cxn ang="0">
                    <a:pos x="98" y="216"/>
                  </a:cxn>
                  <a:cxn ang="0">
                    <a:pos x="99" y="238"/>
                  </a:cxn>
                  <a:cxn ang="0">
                    <a:pos x="120" y="268"/>
                  </a:cxn>
                  <a:cxn ang="0">
                    <a:pos x="131" y="261"/>
                  </a:cxn>
                  <a:cxn ang="0">
                    <a:pos x="145" y="245"/>
                  </a:cxn>
                  <a:cxn ang="0">
                    <a:pos x="167" y="245"/>
                  </a:cxn>
                  <a:cxn ang="0">
                    <a:pos x="179" y="273"/>
                  </a:cxn>
                  <a:cxn ang="0">
                    <a:pos x="189" y="259"/>
                  </a:cxn>
                  <a:cxn ang="0">
                    <a:pos x="206" y="267"/>
                  </a:cxn>
                  <a:cxn ang="0">
                    <a:pos x="215" y="279"/>
                  </a:cxn>
                  <a:cxn ang="0">
                    <a:pos x="216" y="299"/>
                  </a:cxn>
                  <a:cxn ang="0">
                    <a:pos x="220" y="312"/>
                  </a:cxn>
                  <a:cxn ang="0">
                    <a:pos x="232" y="317"/>
                  </a:cxn>
                  <a:cxn ang="0">
                    <a:pos x="231" y="345"/>
                  </a:cxn>
                  <a:cxn ang="0">
                    <a:pos x="227" y="324"/>
                  </a:cxn>
                  <a:cxn ang="0">
                    <a:pos x="201" y="317"/>
                  </a:cxn>
                  <a:cxn ang="0">
                    <a:pos x="184" y="294"/>
                  </a:cxn>
                  <a:cxn ang="0">
                    <a:pos x="166" y="279"/>
                  </a:cxn>
                  <a:cxn ang="0">
                    <a:pos x="149" y="280"/>
                  </a:cxn>
                  <a:cxn ang="0">
                    <a:pos x="152" y="306"/>
                  </a:cxn>
                  <a:cxn ang="0">
                    <a:pos x="124" y="273"/>
                  </a:cxn>
                  <a:cxn ang="0">
                    <a:pos x="98" y="268"/>
                  </a:cxn>
                  <a:cxn ang="0">
                    <a:pos x="75" y="284"/>
                  </a:cxn>
                  <a:cxn ang="0">
                    <a:pos x="56" y="270"/>
                  </a:cxn>
                  <a:cxn ang="0">
                    <a:pos x="45" y="254"/>
                  </a:cxn>
                  <a:cxn ang="0">
                    <a:pos x="61" y="231"/>
                  </a:cxn>
                  <a:cxn ang="0">
                    <a:pos x="45" y="219"/>
                  </a:cxn>
                  <a:cxn ang="0">
                    <a:pos x="33" y="230"/>
                  </a:cxn>
                  <a:cxn ang="0">
                    <a:pos x="16" y="203"/>
                  </a:cxn>
                  <a:cxn ang="0">
                    <a:pos x="0" y="138"/>
                  </a:cxn>
                  <a:cxn ang="0">
                    <a:pos x="17" y="146"/>
                  </a:cxn>
                  <a:cxn ang="0">
                    <a:pos x="29" y="97"/>
                  </a:cxn>
                  <a:cxn ang="0">
                    <a:pos x="33" y="53"/>
                  </a:cxn>
                  <a:cxn ang="0">
                    <a:pos x="43" y="7"/>
                  </a:cxn>
                  <a:cxn ang="0">
                    <a:pos x="67" y="1"/>
                  </a:cxn>
                  <a:cxn ang="0">
                    <a:pos x="113" y="17"/>
                  </a:cxn>
                  <a:cxn ang="0">
                    <a:pos x="130" y="4"/>
                  </a:cxn>
                </a:cxnLst>
                <a:rect l="0" t="0" r="r" b="b"/>
                <a:pathLst>
                  <a:path w="236" h="345">
                    <a:moveTo>
                      <a:pt x="134" y="10"/>
                    </a:moveTo>
                    <a:lnTo>
                      <a:pt x="137" y="14"/>
                    </a:lnTo>
                    <a:lnTo>
                      <a:pt x="139" y="17"/>
                    </a:lnTo>
                    <a:lnTo>
                      <a:pt x="135" y="22"/>
                    </a:lnTo>
                    <a:lnTo>
                      <a:pt x="130" y="33"/>
                    </a:lnTo>
                    <a:lnTo>
                      <a:pt x="129" y="44"/>
                    </a:lnTo>
                    <a:lnTo>
                      <a:pt x="129" y="66"/>
                    </a:lnTo>
                    <a:lnTo>
                      <a:pt x="134" y="74"/>
                    </a:lnTo>
                    <a:lnTo>
                      <a:pt x="139" y="75"/>
                    </a:lnTo>
                    <a:lnTo>
                      <a:pt x="141" y="81"/>
                    </a:lnTo>
                    <a:lnTo>
                      <a:pt x="146" y="87"/>
                    </a:lnTo>
                    <a:lnTo>
                      <a:pt x="146" y="97"/>
                    </a:lnTo>
                    <a:lnTo>
                      <a:pt x="141" y="109"/>
                    </a:lnTo>
                    <a:lnTo>
                      <a:pt x="135" y="122"/>
                    </a:lnTo>
                    <a:lnTo>
                      <a:pt x="133" y="132"/>
                    </a:lnTo>
                    <a:lnTo>
                      <a:pt x="128" y="143"/>
                    </a:lnTo>
                    <a:lnTo>
                      <a:pt x="121" y="148"/>
                    </a:lnTo>
                    <a:lnTo>
                      <a:pt x="120" y="144"/>
                    </a:lnTo>
                    <a:lnTo>
                      <a:pt x="112" y="150"/>
                    </a:lnTo>
                    <a:lnTo>
                      <a:pt x="104" y="156"/>
                    </a:lnTo>
                    <a:lnTo>
                      <a:pt x="98" y="165"/>
                    </a:lnTo>
                    <a:lnTo>
                      <a:pt x="98" y="175"/>
                    </a:lnTo>
                    <a:lnTo>
                      <a:pt x="94" y="184"/>
                    </a:lnTo>
                    <a:lnTo>
                      <a:pt x="87" y="188"/>
                    </a:lnTo>
                    <a:lnTo>
                      <a:pt x="88" y="198"/>
                    </a:lnTo>
                    <a:lnTo>
                      <a:pt x="93" y="208"/>
                    </a:lnTo>
                    <a:lnTo>
                      <a:pt x="98" y="216"/>
                    </a:lnTo>
                    <a:lnTo>
                      <a:pt x="102" y="222"/>
                    </a:lnTo>
                    <a:lnTo>
                      <a:pt x="99" y="227"/>
                    </a:lnTo>
                    <a:lnTo>
                      <a:pt x="99" y="238"/>
                    </a:lnTo>
                    <a:lnTo>
                      <a:pt x="104" y="247"/>
                    </a:lnTo>
                    <a:lnTo>
                      <a:pt x="106" y="254"/>
                    </a:lnTo>
                    <a:lnTo>
                      <a:pt x="120" y="268"/>
                    </a:lnTo>
                    <a:lnTo>
                      <a:pt x="125" y="268"/>
                    </a:lnTo>
                    <a:lnTo>
                      <a:pt x="134" y="265"/>
                    </a:lnTo>
                    <a:lnTo>
                      <a:pt x="131" y="261"/>
                    </a:lnTo>
                    <a:lnTo>
                      <a:pt x="133" y="251"/>
                    </a:lnTo>
                    <a:lnTo>
                      <a:pt x="136" y="253"/>
                    </a:lnTo>
                    <a:lnTo>
                      <a:pt x="145" y="245"/>
                    </a:lnTo>
                    <a:lnTo>
                      <a:pt x="155" y="247"/>
                    </a:lnTo>
                    <a:lnTo>
                      <a:pt x="160" y="243"/>
                    </a:lnTo>
                    <a:lnTo>
                      <a:pt x="167" y="245"/>
                    </a:lnTo>
                    <a:lnTo>
                      <a:pt x="173" y="252"/>
                    </a:lnTo>
                    <a:lnTo>
                      <a:pt x="178" y="263"/>
                    </a:lnTo>
                    <a:lnTo>
                      <a:pt x="179" y="273"/>
                    </a:lnTo>
                    <a:lnTo>
                      <a:pt x="184" y="276"/>
                    </a:lnTo>
                    <a:lnTo>
                      <a:pt x="190" y="270"/>
                    </a:lnTo>
                    <a:lnTo>
                      <a:pt x="189" y="259"/>
                    </a:lnTo>
                    <a:lnTo>
                      <a:pt x="194" y="262"/>
                    </a:lnTo>
                    <a:lnTo>
                      <a:pt x="198" y="264"/>
                    </a:lnTo>
                    <a:lnTo>
                      <a:pt x="206" y="267"/>
                    </a:lnTo>
                    <a:lnTo>
                      <a:pt x="221" y="273"/>
                    </a:lnTo>
                    <a:lnTo>
                      <a:pt x="223" y="278"/>
                    </a:lnTo>
                    <a:lnTo>
                      <a:pt x="215" y="279"/>
                    </a:lnTo>
                    <a:lnTo>
                      <a:pt x="207" y="285"/>
                    </a:lnTo>
                    <a:lnTo>
                      <a:pt x="209" y="294"/>
                    </a:lnTo>
                    <a:lnTo>
                      <a:pt x="216" y="299"/>
                    </a:lnTo>
                    <a:lnTo>
                      <a:pt x="221" y="301"/>
                    </a:lnTo>
                    <a:lnTo>
                      <a:pt x="219" y="308"/>
                    </a:lnTo>
                    <a:lnTo>
                      <a:pt x="220" y="312"/>
                    </a:lnTo>
                    <a:lnTo>
                      <a:pt x="225" y="312"/>
                    </a:lnTo>
                    <a:lnTo>
                      <a:pt x="226" y="316"/>
                    </a:lnTo>
                    <a:lnTo>
                      <a:pt x="232" y="317"/>
                    </a:lnTo>
                    <a:lnTo>
                      <a:pt x="236" y="321"/>
                    </a:lnTo>
                    <a:lnTo>
                      <a:pt x="236" y="339"/>
                    </a:lnTo>
                    <a:lnTo>
                      <a:pt x="231" y="345"/>
                    </a:lnTo>
                    <a:lnTo>
                      <a:pt x="223" y="338"/>
                    </a:lnTo>
                    <a:lnTo>
                      <a:pt x="221" y="331"/>
                    </a:lnTo>
                    <a:lnTo>
                      <a:pt x="227" y="324"/>
                    </a:lnTo>
                    <a:lnTo>
                      <a:pt x="223" y="324"/>
                    </a:lnTo>
                    <a:lnTo>
                      <a:pt x="211" y="324"/>
                    </a:lnTo>
                    <a:lnTo>
                      <a:pt x="201" y="317"/>
                    </a:lnTo>
                    <a:lnTo>
                      <a:pt x="194" y="315"/>
                    </a:lnTo>
                    <a:lnTo>
                      <a:pt x="190" y="302"/>
                    </a:lnTo>
                    <a:lnTo>
                      <a:pt x="184" y="294"/>
                    </a:lnTo>
                    <a:lnTo>
                      <a:pt x="173" y="289"/>
                    </a:lnTo>
                    <a:lnTo>
                      <a:pt x="168" y="284"/>
                    </a:lnTo>
                    <a:lnTo>
                      <a:pt x="166" y="279"/>
                    </a:lnTo>
                    <a:lnTo>
                      <a:pt x="157" y="270"/>
                    </a:lnTo>
                    <a:lnTo>
                      <a:pt x="147" y="268"/>
                    </a:lnTo>
                    <a:lnTo>
                      <a:pt x="149" y="280"/>
                    </a:lnTo>
                    <a:lnTo>
                      <a:pt x="158" y="302"/>
                    </a:lnTo>
                    <a:lnTo>
                      <a:pt x="158" y="306"/>
                    </a:lnTo>
                    <a:lnTo>
                      <a:pt x="152" y="306"/>
                    </a:lnTo>
                    <a:lnTo>
                      <a:pt x="147" y="294"/>
                    </a:lnTo>
                    <a:lnTo>
                      <a:pt x="137" y="286"/>
                    </a:lnTo>
                    <a:lnTo>
                      <a:pt x="124" y="273"/>
                    </a:lnTo>
                    <a:lnTo>
                      <a:pt x="115" y="268"/>
                    </a:lnTo>
                    <a:lnTo>
                      <a:pt x="109" y="267"/>
                    </a:lnTo>
                    <a:lnTo>
                      <a:pt x="98" y="268"/>
                    </a:lnTo>
                    <a:lnTo>
                      <a:pt x="92" y="278"/>
                    </a:lnTo>
                    <a:lnTo>
                      <a:pt x="85" y="283"/>
                    </a:lnTo>
                    <a:lnTo>
                      <a:pt x="75" y="284"/>
                    </a:lnTo>
                    <a:lnTo>
                      <a:pt x="70" y="278"/>
                    </a:lnTo>
                    <a:lnTo>
                      <a:pt x="63" y="276"/>
                    </a:lnTo>
                    <a:lnTo>
                      <a:pt x="56" y="270"/>
                    </a:lnTo>
                    <a:lnTo>
                      <a:pt x="50" y="274"/>
                    </a:lnTo>
                    <a:lnTo>
                      <a:pt x="47" y="264"/>
                    </a:lnTo>
                    <a:lnTo>
                      <a:pt x="45" y="254"/>
                    </a:lnTo>
                    <a:lnTo>
                      <a:pt x="49" y="247"/>
                    </a:lnTo>
                    <a:lnTo>
                      <a:pt x="56" y="240"/>
                    </a:lnTo>
                    <a:lnTo>
                      <a:pt x="61" y="231"/>
                    </a:lnTo>
                    <a:lnTo>
                      <a:pt x="61" y="225"/>
                    </a:lnTo>
                    <a:lnTo>
                      <a:pt x="55" y="220"/>
                    </a:lnTo>
                    <a:lnTo>
                      <a:pt x="45" y="219"/>
                    </a:lnTo>
                    <a:lnTo>
                      <a:pt x="44" y="233"/>
                    </a:lnTo>
                    <a:lnTo>
                      <a:pt x="42" y="238"/>
                    </a:lnTo>
                    <a:lnTo>
                      <a:pt x="33" y="230"/>
                    </a:lnTo>
                    <a:lnTo>
                      <a:pt x="28" y="219"/>
                    </a:lnTo>
                    <a:lnTo>
                      <a:pt x="21" y="219"/>
                    </a:lnTo>
                    <a:lnTo>
                      <a:pt x="16" y="203"/>
                    </a:lnTo>
                    <a:lnTo>
                      <a:pt x="13" y="188"/>
                    </a:lnTo>
                    <a:lnTo>
                      <a:pt x="2" y="155"/>
                    </a:lnTo>
                    <a:lnTo>
                      <a:pt x="0" y="138"/>
                    </a:lnTo>
                    <a:lnTo>
                      <a:pt x="0" y="134"/>
                    </a:lnTo>
                    <a:lnTo>
                      <a:pt x="8" y="136"/>
                    </a:lnTo>
                    <a:lnTo>
                      <a:pt x="17" y="146"/>
                    </a:lnTo>
                    <a:lnTo>
                      <a:pt x="29" y="143"/>
                    </a:lnTo>
                    <a:lnTo>
                      <a:pt x="28" y="113"/>
                    </a:lnTo>
                    <a:lnTo>
                      <a:pt x="29" y="97"/>
                    </a:lnTo>
                    <a:lnTo>
                      <a:pt x="34" y="82"/>
                    </a:lnTo>
                    <a:lnTo>
                      <a:pt x="34" y="65"/>
                    </a:lnTo>
                    <a:lnTo>
                      <a:pt x="33" y="53"/>
                    </a:lnTo>
                    <a:lnTo>
                      <a:pt x="34" y="41"/>
                    </a:lnTo>
                    <a:lnTo>
                      <a:pt x="38" y="17"/>
                    </a:lnTo>
                    <a:lnTo>
                      <a:pt x="43" y="7"/>
                    </a:lnTo>
                    <a:lnTo>
                      <a:pt x="50" y="0"/>
                    </a:lnTo>
                    <a:lnTo>
                      <a:pt x="56" y="1"/>
                    </a:lnTo>
                    <a:lnTo>
                      <a:pt x="67" y="1"/>
                    </a:lnTo>
                    <a:lnTo>
                      <a:pt x="80" y="4"/>
                    </a:lnTo>
                    <a:lnTo>
                      <a:pt x="102" y="17"/>
                    </a:lnTo>
                    <a:lnTo>
                      <a:pt x="113" y="17"/>
                    </a:lnTo>
                    <a:lnTo>
                      <a:pt x="120" y="15"/>
                    </a:lnTo>
                    <a:lnTo>
                      <a:pt x="123" y="4"/>
                    </a:lnTo>
                    <a:lnTo>
                      <a:pt x="130" y="4"/>
                    </a:lnTo>
                    <a:lnTo>
                      <a:pt x="134" y="1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65" name="Freeform 73"/>
              <p:cNvSpPr>
                <a:spLocks noChangeAspect="1"/>
              </p:cNvSpPr>
              <p:nvPr/>
            </p:nvSpPr>
            <p:spPr bwMode="gray">
              <a:xfrm>
                <a:off x="3867" y="2349"/>
                <a:ext cx="9" cy="9"/>
              </a:xfrm>
              <a:custGeom>
                <a:avLst/>
                <a:gdLst/>
                <a:ahLst/>
                <a:cxnLst>
                  <a:cxn ang="0">
                    <a:pos x="2" y="0"/>
                  </a:cxn>
                  <a:cxn ang="0">
                    <a:pos x="6" y="2"/>
                  </a:cxn>
                  <a:cxn ang="0">
                    <a:pos x="7" y="4"/>
                  </a:cxn>
                  <a:cxn ang="0">
                    <a:pos x="9" y="6"/>
                  </a:cxn>
                  <a:cxn ang="0">
                    <a:pos x="14" y="6"/>
                  </a:cxn>
                  <a:cxn ang="0">
                    <a:pos x="43" y="29"/>
                  </a:cxn>
                  <a:cxn ang="0">
                    <a:pos x="45" y="35"/>
                  </a:cxn>
                  <a:cxn ang="0">
                    <a:pos x="45" y="45"/>
                  </a:cxn>
                  <a:cxn ang="0">
                    <a:pos x="35" y="41"/>
                  </a:cxn>
                  <a:cxn ang="0">
                    <a:pos x="27" y="35"/>
                  </a:cxn>
                  <a:cxn ang="0">
                    <a:pos x="20" y="25"/>
                  </a:cxn>
                  <a:cxn ang="0">
                    <a:pos x="17" y="22"/>
                  </a:cxn>
                  <a:cxn ang="0">
                    <a:pos x="9" y="27"/>
                  </a:cxn>
                  <a:cxn ang="0">
                    <a:pos x="2" y="33"/>
                  </a:cxn>
                  <a:cxn ang="0">
                    <a:pos x="0" y="32"/>
                  </a:cxn>
                  <a:cxn ang="0">
                    <a:pos x="2" y="18"/>
                  </a:cxn>
                  <a:cxn ang="0">
                    <a:pos x="2" y="0"/>
                  </a:cxn>
                </a:cxnLst>
                <a:rect l="0" t="0" r="r" b="b"/>
                <a:pathLst>
                  <a:path w="45" h="45">
                    <a:moveTo>
                      <a:pt x="2" y="0"/>
                    </a:moveTo>
                    <a:lnTo>
                      <a:pt x="6" y="2"/>
                    </a:lnTo>
                    <a:lnTo>
                      <a:pt x="7" y="4"/>
                    </a:lnTo>
                    <a:lnTo>
                      <a:pt x="9" y="6"/>
                    </a:lnTo>
                    <a:lnTo>
                      <a:pt x="14" y="6"/>
                    </a:lnTo>
                    <a:lnTo>
                      <a:pt x="43" y="29"/>
                    </a:lnTo>
                    <a:lnTo>
                      <a:pt x="45" y="35"/>
                    </a:lnTo>
                    <a:lnTo>
                      <a:pt x="45" y="45"/>
                    </a:lnTo>
                    <a:lnTo>
                      <a:pt x="35" y="41"/>
                    </a:lnTo>
                    <a:lnTo>
                      <a:pt x="27" y="35"/>
                    </a:lnTo>
                    <a:lnTo>
                      <a:pt x="20" y="25"/>
                    </a:lnTo>
                    <a:lnTo>
                      <a:pt x="17" y="22"/>
                    </a:lnTo>
                    <a:lnTo>
                      <a:pt x="9" y="27"/>
                    </a:lnTo>
                    <a:lnTo>
                      <a:pt x="2" y="33"/>
                    </a:lnTo>
                    <a:lnTo>
                      <a:pt x="0" y="32"/>
                    </a:lnTo>
                    <a:lnTo>
                      <a:pt x="2" y="18"/>
                    </a:lnTo>
                    <a:lnTo>
                      <a:pt x="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66" name="Freeform 74"/>
              <p:cNvSpPr>
                <a:spLocks noChangeAspect="1"/>
              </p:cNvSpPr>
              <p:nvPr/>
            </p:nvSpPr>
            <p:spPr bwMode="gray">
              <a:xfrm>
                <a:off x="3879" y="2348"/>
                <a:ext cx="15" cy="17"/>
              </a:xfrm>
              <a:custGeom>
                <a:avLst/>
                <a:gdLst/>
                <a:ahLst/>
                <a:cxnLst>
                  <a:cxn ang="0">
                    <a:pos x="0" y="4"/>
                  </a:cxn>
                  <a:cxn ang="0">
                    <a:pos x="3" y="4"/>
                  </a:cxn>
                  <a:cxn ang="0">
                    <a:pos x="26" y="5"/>
                  </a:cxn>
                  <a:cxn ang="0">
                    <a:pos x="38" y="0"/>
                  </a:cxn>
                  <a:cxn ang="0">
                    <a:pos x="44" y="2"/>
                  </a:cxn>
                  <a:cxn ang="0">
                    <a:pos x="51" y="6"/>
                  </a:cxn>
                  <a:cxn ang="0">
                    <a:pos x="55" y="15"/>
                  </a:cxn>
                  <a:cxn ang="0">
                    <a:pos x="64" y="21"/>
                  </a:cxn>
                  <a:cxn ang="0">
                    <a:pos x="64" y="32"/>
                  </a:cxn>
                  <a:cxn ang="0">
                    <a:pos x="62" y="47"/>
                  </a:cxn>
                  <a:cxn ang="0">
                    <a:pos x="64" y="57"/>
                  </a:cxn>
                  <a:cxn ang="0">
                    <a:pos x="72" y="78"/>
                  </a:cxn>
                  <a:cxn ang="0">
                    <a:pos x="77" y="85"/>
                  </a:cxn>
                  <a:cxn ang="0">
                    <a:pos x="62" y="85"/>
                  </a:cxn>
                  <a:cxn ang="0">
                    <a:pos x="51" y="83"/>
                  </a:cxn>
                  <a:cxn ang="0">
                    <a:pos x="48" y="73"/>
                  </a:cxn>
                  <a:cxn ang="0">
                    <a:pos x="42" y="70"/>
                  </a:cxn>
                  <a:cxn ang="0">
                    <a:pos x="34" y="64"/>
                  </a:cxn>
                  <a:cxn ang="0">
                    <a:pos x="34" y="59"/>
                  </a:cxn>
                  <a:cxn ang="0">
                    <a:pos x="37" y="51"/>
                  </a:cxn>
                  <a:cxn ang="0">
                    <a:pos x="35" y="48"/>
                  </a:cxn>
                  <a:cxn ang="0">
                    <a:pos x="19" y="32"/>
                  </a:cxn>
                  <a:cxn ang="0">
                    <a:pos x="13" y="30"/>
                  </a:cxn>
                  <a:cxn ang="0">
                    <a:pos x="6" y="21"/>
                  </a:cxn>
                  <a:cxn ang="0">
                    <a:pos x="0" y="6"/>
                  </a:cxn>
                  <a:cxn ang="0">
                    <a:pos x="0" y="4"/>
                  </a:cxn>
                </a:cxnLst>
                <a:rect l="0" t="0" r="r" b="b"/>
                <a:pathLst>
                  <a:path w="77" h="85">
                    <a:moveTo>
                      <a:pt x="0" y="4"/>
                    </a:moveTo>
                    <a:lnTo>
                      <a:pt x="3" y="4"/>
                    </a:lnTo>
                    <a:lnTo>
                      <a:pt x="26" y="5"/>
                    </a:lnTo>
                    <a:lnTo>
                      <a:pt x="38" y="0"/>
                    </a:lnTo>
                    <a:lnTo>
                      <a:pt x="44" y="2"/>
                    </a:lnTo>
                    <a:lnTo>
                      <a:pt x="51" y="6"/>
                    </a:lnTo>
                    <a:lnTo>
                      <a:pt x="55" y="15"/>
                    </a:lnTo>
                    <a:lnTo>
                      <a:pt x="64" y="21"/>
                    </a:lnTo>
                    <a:lnTo>
                      <a:pt x="64" y="32"/>
                    </a:lnTo>
                    <a:lnTo>
                      <a:pt x="62" y="47"/>
                    </a:lnTo>
                    <a:lnTo>
                      <a:pt x="64" y="57"/>
                    </a:lnTo>
                    <a:lnTo>
                      <a:pt x="72" y="78"/>
                    </a:lnTo>
                    <a:lnTo>
                      <a:pt x="77" y="85"/>
                    </a:lnTo>
                    <a:lnTo>
                      <a:pt x="62" y="85"/>
                    </a:lnTo>
                    <a:lnTo>
                      <a:pt x="51" y="83"/>
                    </a:lnTo>
                    <a:lnTo>
                      <a:pt x="48" y="73"/>
                    </a:lnTo>
                    <a:lnTo>
                      <a:pt x="42" y="70"/>
                    </a:lnTo>
                    <a:lnTo>
                      <a:pt x="34" y="64"/>
                    </a:lnTo>
                    <a:lnTo>
                      <a:pt x="34" y="59"/>
                    </a:lnTo>
                    <a:lnTo>
                      <a:pt x="37" y="51"/>
                    </a:lnTo>
                    <a:lnTo>
                      <a:pt x="35" y="48"/>
                    </a:lnTo>
                    <a:lnTo>
                      <a:pt x="19" y="32"/>
                    </a:lnTo>
                    <a:lnTo>
                      <a:pt x="13" y="30"/>
                    </a:lnTo>
                    <a:lnTo>
                      <a:pt x="6" y="21"/>
                    </a:lnTo>
                    <a:lnTo>
                      <a:pt x="0" y="6"/>
                    </a:lnTo>
                    <a:lnTo>
                      <a:pt x="0"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67" name="Freeform 75"/>
              <p:cNvSpPr>
                <a:spLocks noChangeAspect="1"/>
              </p:cNvSpPr>
              <p:nvPr/>
            </p:nvSpPr>
            <p:spPr bwMode="gray">
              <a:xfrm>
                <a:off x="3853" y="2356"/>
                <a:ext cx="13" cy="17"/>
              </a:xfrm>
              <a:custGeom>
                <a:avLst/>
                <a:gdLst/>
                <a:ahLst/>
                <a:cxnLst>
                  <a:cxn ang="0">
                    <a:pos x="0" y="1"/>
                  </a:cxn>
                  <a:cxn ang="0">
                    <a:pos x="2" y="0"/>
                  </a:cxn>
                  <a:cxn ang="0">
                    <a:pos x="11" y="2"/>
                  </a:cxn>
                  <a:cxn ang="0">
                    <a:pos x="24" y="11"/>
                  </a:cxn>
                  <a:cxn ang="0">
                    <a:pos x="27" y="17"/>
                  </a:cxn>
                  <a:cxn ang="0">
                    <a:pos x="33" y="18"/>
                  </a:cxn>
                  <a:cxn ang="0">
                    <a:pos x="49" y="18"/>
                  </a:cxn>
                  <a:cxn ang="0">
                    <a:pos x="50" y="22"/>
                  </a:cxn>
                  <a:cxn ang="0">
                    <a:pos x="60" y="19"/>
                  </a:cxn>
                  <a:cxn ang="0">
                    <a:pos x="63" y="21"/>
                  </a:cxn>
                  <a:cxn ang="0">
                    <a:pos x="63" y="33"/>
                  </a:cxn>
                  <a:cxn ang="0">
                    <a:pos x="60" y="44"/>
                  </a:cxn>
                  <a:cxn ang="0">
                    <a:pos x="52" y="49"/>
                  </a:cxn>
                  <a:cxn ang="0">
                    <a:pos x="44" y="59"/>
                  </a:cxn>
                  <a:cxn ang="0">
                    <a:pos x="36" y="65"/>
                  </a:cxn>
                  <a:cxn ang="0">
                    <a:pos x="32" y="67"/>
                  </a:cxn>
                  <a:cxn ang="0">
                    <a:pos x="23" y="68"/>
                  </a:cxn>
                  <a:cxn ang="0">
                    <a:pos x="11" y="73"/>
                  </a:cxn>
                  <a:cxn ang="0">
                    <a:pos x="3" y="83"/>
                  </a:cxn>
                  <a:cxn ang="0">
                    <a:pos x="1" y="71"/>
                  </a:cxn>
                  <a:cxn ang="0">
                    <a:pos x="1" y="59"/>
                  </a:cxn>
                  <a:cxn ang="0">
                    <a:pos x="3" y="45"/>
                  </a:cxn>
                  <a:cxn ang="0">
                    <a:pos x="6" y="17"/>
                  </a:cxn>
                  <a:cxn ang="0">
                    <a:pos x="4" y="11"/>
                  </a:cxn>
                  <a:cxn ang="0">
                    <a:pos x="0" y="6"/>
                  </a:cxn>
                  <a:cxn ang="0">
                    <a:pos x="0" y="1"/>
                  </a:cxn>
                </a:cxnLst>
                <a:rect l="0" t="0" r="r" b="b"/>
                <a:pathLst>
                  <a:path w="63" h="83">
                    <a:moveTo>
                      <a:pt x="0" y="1"/>
                    </a:moveTo>
                    <a:lnTo>
                      <a:pt x="2" y="0"/>
                    </a:lnTo>
                    <a:lnTo>
                      <a:pt x="11" y="2"/>
                    </a:lnTo>
                    <a:lnTo>
                      <a:pt x="24" y="11"/>
                    </a:lnTo>
                    <a:lnTo>
                      <a:pt x="27" y="17"/>
                    </a:lnTo>
                    <a:lnTo>
                      <a:pt x="33" y="18"/>
                    </a:lnTo>
                    <a:lnTo>
                      <a:pt x="49" y="18"/>
                    </a:lnTo>
                    <a:lnTo>
                      <a:pt x="50" y="22"/>
                    </a:lnTo>
                    <a:lnTo>
                      <a:pt x="60" y="19"/>
                    </a:lnTo>
                    <a:lnTo>
                      <a:pt x="63" y="21"/>
                    </a:lnTo>
                    <a:lnTo>
                      <a:pt x="63" y="33"/>
                    </a:lnTo>
                    <a:lnTo>
                      <a:pt x="60" y="44"/>
                    </a:lnTo>
                    <a:lnTo>
                      <a:pt x="52" y="49"/>
                    </a:lnTo>
                    <a:lnTo>
                      <a:pt x="44" y="59"/>
                    </a:lnTo>
                    <a:lnTo>
                      <a:pt x="36" y="65"/>
                    </a:lnTo>
                    <a:lnTo>
                      <a:pt x="32" y="67"/>
                    </a:lnTo>
                    <a:lnTo>
                      <a:pt x="23" y="68"/>
                    </a:lnTo>
                    <a:lnTo>
                      <a:pt x="11" y="73"/>
                    </a:lnTo>
                    <a:lnTo>
                      <a:pt x="3" y="83"/>
                    </a:lnTo>
                    <a:lnTo>
                      <a:pt x="1" y="71"/>
                    </a:lnTo>
                    <a:lnTo>
                      <a:pt x="1" y="59"/>
                    </a:lnTo>
                    <a:lnTo>
                      <a:pt x="3" y="45"/>
                    </a:lnTo>
                    <a:lnTo>
                      <a:pt x="6" y="17"/>
                    </a:lnTo>
                    <a:lnTo>
                      <a:pt x="4" y="11"/>
                    </a:lnTo>
                    <a:lnTo>
                      <a:pt x="0" y="6"/>
                    </a:lnTo>
                    <a:lnTo>
                      <a:pt x="0" y="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68" name="Freeform 76"/>
              <p:cNvSpPr>
                <a:spLocks noChangeAspect="1"/>
              </p:cNvSpPr>
              <p:nvPr/>
            </p:nvSpPr>
            <p:spPr bwMode="gray">
              <a:xfrm>
                <a:off x="3858" y="2367"/>
                <a:ext cx="12" cy="21"/>
              </a:xfrm>
              <a:custGeom>
                <a:avLst/>
                <a:gdLst/>
                <a:ahLst/>
                <a:cxnLst>
                  <a:cxn ang="0">
                    <a:pos x="29" y="8"/>
                  </a:cxn>
                  <a:cxn ang="0">
                    <a:pos x="39" y="0"/>
                  </a:cxn>
                  <a:cxn ang="0">
                    <a:pos x="43" y="1"/>
                  </a:cxn>
                  <a:cxn ang="0">
                    <a:pos x="59" y="5"/>
                  </a:cxn>
                  <a:cxn ang="0">
                    <a:pos x="59" y="14"/>
                  </a:cxn>
                  <a:cxn ang="0">
                    <a:pos x="57" y="25"/>
                  </a:cxn>
                  <a:cxn ang="0">
                    <a:pos x="52" y="30"/>
                  </a:cxn>
                  <a:cxn ang="0">
                    <a:pos x="51" y="41"/>
                  </a:cxn>
                  <a:cxn ang="0">
                    <a:pos x="41" y="62"/>
                  </a:cxn>
                  <a:cxn ang="0">
                    <a:pos x="40" y="75"/>
                  </a:cxn>
                  <a:cxn ang="0">
                    <a:pos x="41" y="83"/>
                  </a:cxn>
                  <a:cxn ang="0">
                    <a:pos x="44" y="90"/>
                  </a:cxn>
                  <a:cxn ang="0">
                    <a:pos x="43" y="101"/>
                  </a:cxn>
                  <a:cxn ang="0">
                    <a:pos x="34" y="107"/>
                  </a:cxn>
                  <a:cxn ang="0">
                    <a:pos x="25" y="97"/>
                  </a:cxn>
                  <a:cxn ang="0">
                    <a:pos x="19" y="89"/>
                  </a:cxn>
                  <a:cxn ang="0">
                    <a:pos x="13" y="86"/>
                  </a:cxn>
                  <a:cxn ang="0">
                    <a:pos x="6" y="79"/>
                  </a:cxn>
                  <a:cxn ang="0">
                    <a:pos x="0" y="69"/>
                  </a:cxn>
                  <a:cxn ang="0">
                    <a:pos x="3" y="57"/>
                  </a:cxn>
                  <a:cxn ang="0">
                    <a:pos x="18" y="51"/>
                  </a:cxn>
                  <a:cxn ang="0">
                    <a:pos x="22" y="42"/>
                  </a:cxn>
                  <a:cxn ang="0">
                    <a:pos x="22" y="25"/>
                  </a:cxn>
                  <a:cxn ang="0">
                    <a:pos x="27" y="10"/>
                  </a:cxn>
                  <a:cxn ang="0">
                    <a:pos x="29" y="8"/>
                  </a:cxn>
                </a:cxnLst>
                <a:rect l="0" t="0" r="r" b="b"/>
                <a:pathLst>
                  <a:path w="59" h="107">
                    <a:moveTo>
                      <a:pt x="29" y="8"/>
                    </a:moveTo>
                    <a:lnTo>
                      <a:pt x="39" y="0"/>
                    </a:lnTo>
                    <a:lnTo>
                      <a:pt x="43" y="1"/>
                    </a:lnTo>
                    <a:lnTo>
                      <a:pt x="59" y="5"/>
                    </a:lnTo>
                    <a:lnTo>
                      <a:pt x="59" y="14"/>
                    </a:lnTo>
                    <a:lnTo>
                      <a:pt x="57" y="25"/>
                    </a:lnTo>
                    <a:lnTo>
                      <a:pt x="52" y="30"/>
                    </a:lnTo>
                    <a:lnTo>
                      <a:pt x="51" y="41"/>
                    </a:lnTo>
                    <a:lnTo>
                      <a:pt x="41" y="62"/>
                    </a:lnTo>
                    <a:lnTo>
                      <a:pt x="40" y="75"/>
                    </a:lnTo>
                    <a:lnTo>
                      <a:pt x="41" y="83"/>
                    </a:lnTo>
                    <a:lnTo>
                      <a:pt x="44" y="90"/>
                    </a:lnTo>
                    <a:lnTo>
                      <a:pt x="43" y="101"/>
                    </a:lnTo>
                    <a:lnTo>
                      <a:pt x="34" y="107"/>
                    </a:lnTo>
                    <a:lnTo>
                      <a:pt x="25" y="97"/>
                    </a:lnTo>
                    <a:lnTo>
                      <a:pt x="19" y="89"/>
                    </a:lnTo>
                    <a:lnTo>
                      <a:pt x="13" y="86"/>
                    </a:lnTo>
                    <a:lnTo>
                      <a:pt x="6" y="79"/>
                    </a:lnTo>
                    <a:lnTo>
                      <a:pt x="0" y="69"/>
                    </a:lnTo>
                    <a:lnTo>
                      <a:pt x="3" y="57"/>
                    </a:lnTo>
                    <a:lnTo>
                      <a:pt x="18" y="51"/>
                    </a:lnTo>
                    <a:lnTo>
                      <a:pt x="22" y="42"/>
                    </a:lnTo>
                    <a:lnTo>
                      <a:pt x="22" y="25"/>
                    </a:lnTo>
                    <a:lnTo>
                      <a:pt x="27" y="10"/>
                    </a:lnTo>
                    <a:lnTo>
                      <a:pt x="29"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69" name="Freeform 77"/>
              <p:cNvSpPr>
                <a:spLocks noChangeAspect="1"/>
              </p:cNvSpPr>
              <p:nvPr/>
            </p:nvSpPr>
            <p:spPr bwMode="gray">
              <a:xfrm>
                <a:off x="3879" y="2361"/>
                <a:ext cx="10" cy="16"/>
              </a:xfrm>
              <a:custGeom>
                <a:avLst/>
                <a:gdLst/>
                <a:ahLst/>
                <a:cxnLst>
                  <a:cxn ang="0">
                    <a:pos x="0" y="0"/>
                  </a:cxn>
                  <a:cxn ang="0">
                    <a:pos x="2" y="5"/>
                  </a:cxn>
                  <a:cxn ang="0">
                    <a:pos x="6" y="8"/>
                  </a:cxn>
                  <a:cxn ang="0">
                    <a:pos x="11" y="6"/>
                  </a:cxn>
                  <a:cxn ang="0">
                    <a:pos x="16" y="8"/>
                  </a:cxn>
                  <a:cxn ang="0">
                    <a:pos x="29" y="7"/>
                  </a:cxn>
                  <a:cxn ang="0">
                    <a:pos x="37" y="18"/>
                  </a:cxn>
                  <a:cxn ang="0">
                    <a:pos x="38" y="43"/>
                  </a:cxn>
                  <a:cxn ang="0">
                    <a:pos x="43" y="51"/>
                  </a:cxn>
                  <a:cxn ang="0">
                    <a:pos x="48" y="64"/>
                  </a:cxn>
                  <a:cxn ang="0">
                    <a:pos x="51" y="69"/>
                  </a:cxn>
                  <a:cxn ang="0">
                    <a:pos x="44" y="72"/>
                  </a:cxn>
                  <a:cxn ang="0">
                    <a:pos x="38" y="70"/>
                  </a:cxn>
                  <a:cxn ang="0">
                    <a:pos x="37" y="81"/>
                  </a:cxn>
                  <a:cxn ang="0">
                    <a:pos x="29" y="78"/>
                  </a:cxn>
                  <a:cxn ang="0">
                    <a:pos x="26" y="67"/>
                  </a:cxn>
                  <a:cxn ang="0">
                    <a:pos x="26" y="43"/>
                  </a:cxn>
                  <a:cxn ang="0">
                    <a:pos x="19" y="30"/>
                  </a:cxn>
                  <a:cxn ang="0">
                    <a:pos x="8" y="34"/>
                  </a:cxn>
                  <a:cxn ang="0">
                    <a:pos x="6" y="22"/>
                  </a:cxn>
                  <a:cxn ang="0">
                    <a:pos x="3" y="10"/>
                  </a:cxn>
                  <a:cxn ang="0">
                    <a:pos x="1" y="6"/>
                  </a:cxn>
                  <a:cxn ang="0">
                    <a:pos x="0" y="0"/>
                  </a:cxn>
                </a:cxnLst>
                <a:rect l="0" t="0" r="r" b="b"/>
                <a:pathLst>
                  <a:path w="51" h="81">
                    <a:moveTo>
                      <a:pt x="0" y="0"/>
                    </a:moveTo>
                    <a:lnTo>
                      <a:pt x="2" y="5"/>
                    </a:lnTo>
                    <a:lnTo>
                      <a:pt x="6" y="8"/>
                    </a:lnTo>
                    <a:lnTo>
                      <a:pt x="11" y="6"/>
                    </a:lnTo>
                    <a:lnTo>
                      <a:pt x="16" y="8"/>
                    </a:lnTo>
                    <a:lnTo>
                      <a:pt x="29" y="7"/>
                    </a:lnTo>
                    <a:lnTo>
                      <a:pt x="37" y="18"/>
                    </a:lnTo>
                    <a:lnTo>
                      <a:pt x="38" y="43"/>
                    </a:lnTo>
                    <a:lnTo>
                      <a:pt x="43" y="51"/>
                    </a:lnTo>
                    <a:lnTo>
                      <a:pt x="48" y="64"/>
                    </a:lnTo>
                    <a:lnTo>
                      <a:pt x="51" y="69"/>
                    </a:lnTo>
                    <a:lnTo>
                      <a:pt x="44" y="72"/>
                    </a:lnTo>
                    <a:lnTo>
                      <a:pt x="38" y="70"/>
                    </a:lnTo>
                    <a:lnTo>
                      <a:pt x="37" y="81"/>
                    </a:lnTo>
                    <a:lnTo>
                      <a:pt x="29" y="78"/>
                    </a:lnTo>
                    <a:lnTo>
                      <a:pt x="26" y="67"/>
                    </a:lnTo>
                    <a:lnTo>
                      <a:pt x="26" y="43"/>
                    </a:lnTo>
                    <a:lnTo>
                      <a:pt x="19" y="30"/>
                    </a:lnTo>
                    <a:lnTo>
                      <a:pt x="8" y="34"/>
                    </a:lnTo>
                    <a:lnTo>
                      <a:pt x="6" y="22"/>
                    </a:lnTo>
                    <a:lnTo>
                      <a:pt x="3" y="10"/>
                    </a:lnTo>
                    <a:lnTo>
                      <a:pt x="1" y="6"/>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70" name="Freeform 78"/>
              <p:cNvSpPr>
                <a:spLocks noChangeAspect="1"/>
              </p:cNvSpPr>
              <p:nvPr/>
            </p:nvSpPr>
            <p:spPr bwMode="gray">
              <a:xfrm>
                <a:off x="3869" y="2363"/>
                <a:ext cx="7" cy="20"/>
              </a:xfrm>
              <a:custGeom>
                <a:avLst/>
                <a:gdLst/>
                <a:ahLst/>
                <a:cxnLst>
                  <a:cxn ang="0">
                    <a:pos x="35" y="2"/>
                  </a:cxn>
                  <a:cxn ang="0">
                    <a:pos x="37" y="0"/>
                  </a:cxn>
                  <a:cxn ang="0">
                    <a:pos x="38" y="5"/>
                  </a:cxn>
                  <a:cxn ang="0">
                    <a:pos x="37" y="10"/>
                  </a:cxn>
                  <a:cxn ang="0">
                    <a:pos x="37" y="33"/>
                  </a:cxn>
                  <a:cxn ang="0">
                    <a:pos x="36" y="48"/>
                  </a:cxn>
                  <a:cxn ang="0">
                    <a:pos x="24" y="58"/>
                  </a:cxn>
                  <a:cxn ang="0">
                    <a:pos x="15" y="75"/>
                  </a:cxn>
                  <a:cxn ang="0">
                    <a:pos x="10" y="86"/>
                  </a:cxn>
                  <a:cxn ang="0">
                    <a:pos x="6" y="96"/>
                  </a:cxn>
                  <a:cxn ang="0">
                    <a:pos x="3" y="99"/>
                  </a:cxn>
                  <a:cxn ang="0">
                    <a:pos x="0" y="87"/>
                  </a:cxn>
                  <a:cxn ang="0">
                    <a:pos x="0" y="78"/>
                  </a:cxn>
                  <a:cxn ang="0">
                    <a:pos x="8" y="58"/>
                  </a:cxn>
                  <a:cxn ang="0">
                    <a:pos x="17" y="41"/>
                  </a:cxn>
                  <a:cxn ang="0">
                    <a:pos x="26" y="21"/>
                  </a:cxn>
                  <a:cxn ang="0">
                    <a:pos x="31" y="5"/>
                  </a:cxn>
                  <a:cxn ang="0">
                    <a:pos x="35" y="2"/>
                  </a:cxn>
                </a:cxnLst>
                <a:rect l="0" t="0" r="r" b="b"/>
                <a:pathLst>
                  <a:path w="38" h="99">
                    <a:moveTo>
                      <a:pt x="35" y="2"/>
                    </a:moveTo>
                    <a:lnTo>
                      <a:pt x="37" y="0"/>
                    </a:lnTo>
                    <a:lnTo>
                      <a:pt x="38" y="5"/>
                    </a:lnTo>
                    <a:lnTo>
                      <a:pt x="37" y="10"/>
                    </a:lnTo>
                    <a:lnTo>
                      <a:pt x="37" y="33"/>
                    </a:lnTo>
                    <a:lnTo>
                      <a:pt x="36" y="48"/>
                    </a:lnTo>
                    <a:lnTo>
                      <a:pt x="24" y="58"/>
                    </a:lnTo>
                    <a:lnTo>
                      <a:pt x="15" y="75"/>
                    </a:lnTo>
                    <a:lnTo>
                      <a:pt x="10" y="86"/>
                    </a:lnTo>
                    <a:lnTo>
                      <a:pt x="6" y="96"/>
                    </a:lnTo>
                    <a:lnTo>
                      <a:pt x="3" y="99"/>
                    </a:lnTo>
                    <a:lnTo>
                      <a:pt x="0" y="87"/>
                    </a:lnTo>
                    <a:lnTo>
                      <a:pt x="0" y="78"/>
                    </a:lnTo>
                    <a:lnTo>
                      <a:pt x="8" y="58"/>
                    </a:lnTo>
                    <a:lnTo>
                      <a:pt x="17" y="41"/>
                    </a:lnTo>
                    <a:lnTo>
                      <a:pt x="26" y="21"/>
                    </a:lnTo>
                    <a:lnTo>
                      <a:pt x="31" y="5"/>
                    </a:lnTo>
                    <a:lnTo>
                      <a:pt x="35"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71" name="Freeform 79"/>
              <p:cNvSpPr>
                <a:spLocks noChangeAspect="1"/>
              </p:cNvSpPr>
              <p:nvPr/>
            </p:nvSpPr>
            <p:spPr bwMode="gray">
              <a:xfrm>
                <a:off x="3874" y="2375"/>
                <a:ext cx="8" cy="7"/>
              </a:xfrm>
              <a:custGeom>
                <a:avLst/>
                <a:gdLst/>
                <a:ahLst/>
                <a:cxnLst>
                  <a:cxn ang="0">
                    <a:pos x="0" y="18"/>
                  </a:cxn>
                  <a:cxn ang="0">
                    <a:pos x="0" y="16"/>
                  </a:cxn>
                  <a:cxn ang="0">
                    <a:pos x="2" y="16"/>
                  </a:cxn>
                  <a:cxn ang="0">
                    <a:pos x="9" y="12"/>
                  </a:cxn>
                  <a:cxn ang="0">
                    <a:pos x="12" y="5"/>
                  </a:cxn>
                  <a:cxn ang="0">
                    <a:pos x="20" y="0"/>
                  </a:cxn>
                  <a:cxn ang="0">
                    <a:pos x="32" y="5"/>
                  </a:cxn>
                  <a:cxn ang="0">
                    <a:pos x="39" y="3"/>
                  </a:cxn>
                  <a:cxn ang="0">
                    <a:pos x="39" y="14"/>
                  </a:cxn>
                  <a:cxn ang="0">
                    <a:pos x="38" y="18"/>
                  </a:cxn>
                  <a:cxn ang="0">
                    <a:pos x="39" y="24"/>
                  </a:cxn>
                  <a:cxn ang="0">
                    <a:pos x="37" y="27"/>
                  </a:cxn>
                  <a:cxn ang="0">
                    <a:pos x="22" y="31"/>
                  </a:cxn>
                  <a:cxn ang="0">
                    <a:pos x="7" y="30"/>
                  </a:cxn>
                  <a:cxn ang="0">
                    <a:pos x="4" y="26"/>
                  </a:cxn>
                  <a:cxn ang="0">
                    <a:pos x="0" y="18"/>
                  </a:cxn>
                </a:cxnLst>
                <a:rect l="0" t="0" r="r" b="b"/>
                <a:pathLst>
                  <a:path w="39" h="31">
                    <a:moveTo>
                      <a:pt x="0" y="18"/>
                    </a:moveTo>
                    <a:lnTo>
                      <a:pt x="0" y="16"/>
                    </a:lnTo>
                    <a:lnTo>
                      <a:pt x="2" y="16"/>
                    </a:lnTo>
                    <a:lnTo>
                      <a:pt x="9" y="12"/>
                    </a:lnTo>
                    <a:lnTo>
                      <a:pt x="12" y="5"/>
                    </a:lnTo>
                    <a:lnTo>
                      <a:pt x="20" y="0"/>
                    </a:lnTo>
                    <a:lnTo>
                      <a:pt x="32" y="5"/>
                    </a:lnTo>
                    <a:lnTo>
                      <a:pt x="39" y="3"/>
                    </a:lnTo>
                    <a:lnTo>
                      <a:pt x="39" y="14"/>
                    </a:lnTo>
                    <a:lnTo>
                      <a:pt x="38" y="18"/>
                    </a:lnTo>
                    <a:lnTo>
                      <a:pt x="39" y="24"/>
                    </a:lnTo>
                    <a:lnTo>
                      <a:pt x="37" y="27"/>
                    </a:lnTo>
                    <a:lnTo>
                      <a:pt x="22" y="31"/>
                    </a:lnTo>
                    <a:lnTo>
                      <a:pt x="7" y="30"/>
                    </a:lnTo>
                    <a:lnTo>
                      <a:pt x="4" y="26"/>
                    </a:lnTo>
                    <a:lnTo>
                      <a:pt x="0" y="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72" name="Freeform 80"/>
              <p:cNvSpPr>
                <a:spLocks noChangeAspect="1"/>
              </p:cNvSpPr>
              <p:nvPr/>
            </p:nvSpPr>
            <p:spPr bwMode="gray">
              <a:xfrm>
                <a:off x="3853" y="2380"/>
                <a:ext cx="51" cy="46"/>
              </a:xfrm>
              <a:custGeom>
                <a:avLst/>
                <a:gdLst/>
                <a:ahLst/>
                <a:cxnLst>
                  <a:cxn ang="0">
                    <a:pos x="190" y="0"/>
                  </a:cxn>
                  <a:cxn ang="0">
                    <a:pos x="207" y="10"/>
                  </a:cxn>
                  <a:cxn ang="0">
                    <a:pos x="224" y="26"/>
                  </a:cxn>
                  <a:cxn ang="0">
                    <a:pos x="233" y="33"/>
                  </a:cxn>
                  <a:cxn ang="0">
                    <a:pos x="240" y="51"/>
                  </a:cxn>
                  <a:cxn ang="0">
                    <a:pos x="242" y="70"/>
                  </a:cxn>
                  <a:cxn ang="0">
                    <a:pos x="246" y="86"/>
                  </a:cxn>
                  <a:cxn ang="0">
                    <a:pos x="250" y="110"/>
                  </a:cxn>
                  <a:cxn ang="0">
                    <a:pos x="254" y="142"/>
                  </a:cxn>
                  <a:cxn ang="0">
                    <a:pos x="243" y="152"/>
                  </a:cxn>
                  <a:cxn ang="0">
                    <a:pos x="238" y="185"/>
                  </a:cxn>
                  <a:cxn ang="0">
                    <a:pos x="227" y="167"/>
                  </a:cxn>
                  <a:cxn ang="0">
                    <a:pos x="221" y="142"/>
                  </a:cxn>
                  <a:cxn ang="0">
                    <a:pos x="212" y="131"/>
                  </a:cxn>
                  <a:cxn ang="0">
                    <a:pos x="192" y="158"/>
                  </a:cxn>
                  <a:cxn ang="0">
                    <a:pos x="197" y="179"/>
                  </a:cxn>
                  <a:cxn ang="0">
                    <a:pos x="206" y="201"/>
                  </a:cxn>
                  <a:cxn ang="0">
                    <a:pos x="194" y="227"/>
                  </a:cxn>
                  <a:cxn ang="0">
                    <a:pos x="184" y="211"/>
                  </a:cxn>
                  <a:cxn ang="0">
                    <a:pos x="174" y="211"/>
                  </a:cxn>
                  <a:cxn ang="0">
                    <a:pos x="156" y="210"/>
                  </a:cxn>
                  <a:cxn ang="0">
                    <a:pos x="125" y="189"/>
                  </a:cxn>
                  <a:cxn ang="0">
                    <a:pos x="119" y="171"/>
                  </a:cxn>
                  <a:cxn ang="0">
                    <a:pos x="113" y="150"/>
                  </a:cxn>
                  <a:cxn ang="0">
                    <a:pos x="125" y="126"/>
                  </a:cxn>
                  <a:cxn ang="0">
                    <a:pos x="105" y="108"/>
                  </a:cxn>
                  <a:cxn ang="0">
                    <a:pos x="89" y="104"/>
                  </a:cxn>
                  <a:cxn ang="0">
                    <a:pos x="81" y="125"/>
                  </a:cxn>
                  <a:cxn ang="0">
                    <a:pos x="68" y="121"/>
                  </a:cxn>
                  <a:cxn ang="0">
                    <a:pos x="55" y="126"/>
                  </a:cxn>
                  <a:cxn ang="0">
                    <a:pos x="50" y="123"/>
                  </a:cxn>
                  <a:cxn ang="0">
                    <a:pos x="39" y="112"/>
                  </a:cxn>
                  <a:cxn ang="0">
                    <a:pos x="16" y="153"/>
                  </a:cxn>
                  <a:cxn ang="0">
                    <a:pos x="3" y="155"/>
                  </a:cxn>
                  <a:cxn ang="0">
                    <a:pos x="7" y="121"/>
                  </a:cxn>
                  <a:cxn ang="0">
                    <a:pos x="22" y="93"/>
                  </a:cxn>
                  <a:cxn ang="0">
                    <a:pos x="56" y="76"/>
                  </a:cxn>
                  <a:cxn ang="0">
                    <a:pos x="73" y="64"/>
                  </a:cxn>
                  <a:cxn ang="0">
                    <a:pos x="99" y="64"/>
                  </a:cxn>
                  <a:cxn ang="0">
                    <a:pos x="98" y="94"/>
                  </a:cxn>
                  <a:cxn ang="0">
                    <a:pos x="127" y="69"/>
                  </a:cxn>
                  <a:cxn ang="0">
                    <a:pos x="146" y="66"/>
                  </a:cxn>
                  <a:cxn ang="0">
                    <a:pos x="153" y="49"/>
                  </a:cxn>
                  <a:cxn ang="0">
                    <a:pos x="169" y="46"/>
                  </a:cxn>
                  <a:cxn ang="0">
                    <a:pos x="189" y="43"/>
                  </a:cxn>
                  <a:cxn ang="0">
                    <a:pos x="194" y="26"/>
                  </a:cxn>
                  <a:cxn ang="0">
                    <a:pos x="191" y="1"/>
                  </a:cxn>
                </a:cxnLst>
                <a:rect l="0" t="0" r="r" b="b"/>
                <a:pathLst>
                  <a:path w="254" h="227">
                    <a:moveTo>
                      <a:pt x="191" y="1"/>
                    </a:moveTo>
                    <a:lnTo>
                      <a:pt x="190" y="0"/>
                    </a:lnTo>
                    <a:lnTo>
                      <a:pt x="200" y="0"/>
                    </a:lnTo>
                    <a:lnTo>
                      <a:pt x="207" y="10"/>
                    </a:lnTo>
                    <a:lnTo>
                      <a:pt x="215" y="13"/>
                    </a:lnTo>
                    <a:lnTo>
                      <a:pt x="224" y="26"/>
                    </a:lnTo>
                    <a:lnTo>
                      <a:pt x="229" y="26"/>
                    </a:lnTo>
                    <a:lnTo>
                      <a:pt x="233" y="33"/>
                    </a:lnTo>
                    <a:lnTo>
                      <a:pt x="240" y="46"/>
                    </a:lnTo>
                    <a:lnTo>
                      <a:pt x="240" y="51"/>
                    </a:lnTo>
                    <a:lnTo>
                      <a:pt x="231" y="64"/>
                    </a:lnTo>
                    <a:lnTo>
                      <a:pt x="242" y="70"/>
                    </a:lnTo>
                    <a:lnTo>
                      <a:pt x="242" y="81"/>
                    </a:lnTo>
                    <a:lnTo>
                      <a:pt x="246" y="86"/>
                    </a:lnTo>
                    <a:lnTo>
                      <a:pt x="248" y="104"/>
                    </a:lnTo>
                    <a:lnTo>
                      <a:pt x="250" y="110"/>
                    </a:lnTo>
                    <a:lnTo>
                      <a:pt x="254" y="124"/>
                    </a:lnTo>
                    <a:lnTo>
                      <a:pt x="254" y="142"/>
                    </a:lnTo>
                    <a:lnTo>
                      <a:pt x="249" y="150"/>
                    </a:lnTo>
                    <a:lnTo>
                      <a:pt x="243" y="152"/>
                    </a:lnTo>
                    <a:lnTo>
                      <a:pt x="238" y="161"/>
                    </a:lnTo>
                    <a:lnTo>
                      <a:pt x="238" y="185"/>
                    </a:lnTo>
                    <a:lnTo>
                      <a:pt x="231" y="179"/>
                    </a:lnTo>
                    <a:lnTo>
                      <a:pt x="227" y="167"/>
                    </a:lnTo>
                    <a:lnTo>
                      <a:pt x="227" y="151"/>
                    </a:lnTo>
                    <a:lnTo>
                      <a:pt x="221" y="142"/>
                    </a:lnTo>
                    <a:lnTo>
                      <a:pt x="217" y="134"/>
                    </a:lnTo>
                    <a:lnTo>
                      <a:pt x="212" y="131"/>
                    </a:lnTo>
                    <a:lnTo>
                      <a:pt x="207" y="135"/>
                    </a:lnTo>
                    <a:lnTo>
                      <a:pt x="192" y="158"/>
                    </a:lnTo>
                    <a:lnTo>
                      <a:pt x="191" y="172"/>
                    </a:lnTo>
                    <a:lnTo>
                      <a:pt x="197" y="179"/>
                    </a:lnTo>
                    <a:lnTo>
                      <a:pt x="202" y="189"/>
                    </a:lnTo>
                    <a:lnTo>
                      <a:pt x="206" y="201"/>
                    </a:lnTo>
                    <a:lnTo>
                      <a:pt x="206" y="207"/>
                    </a:lnTo>
                    <a:lnTo>
                      <a:pt x="194" y="227"/>
                    </a:lnTo>
                    <a:lnTo>
                      <a:pt x="186" y="223"/>
                    </a:lnTo>
                    <a:lnTo>
                      <a:pt x="184" y="211"/>
                    </a:lnTo>
                    <a:lnTo>
                      <a:pt x="183" y="205"/>
                    </a:lnTo>
                    <a:lnTo>
                      <a:pt x="174" y="211"/>
                    </a:lnTo>
                    <a:lnTo>
                      <a:pt x="164" y="212"/>
                    </a:lnTo>
                    <a:lnTo>
                      <a:pt x="156" y="210"/>
                    </a:lnTo>
                    <a:lnTo>
                      <a:pt x="133" y="199"/>
                    </a:lnTo>
                    <a:lnTo>
                      <a:pt x="125" y="189"/>
                    </a:lnTo>
                    <a:lnTo>
                      <a:pt x="120" y="182"/>
                    </a:lnTo>
                    <a:lnTo>
                      <a:pt x="119" y="171"/>
                    </a:lnTo>
                    <a:lnTo>
                      <a:pt x="116" y="162"/>
                    </a:lnTo>
                    <a:lnTo>
                      <a:pt x="113" y="150"/>
                    </a:lnTo>
                    <a:lnTo>
                      <a:pt x="125" y="134"/>
                    </a:lnTo>
                    <a:lnTo>
                      <a:pt x="125" y="126"/>
                    </a:lnTo>
                    <a:lnTo>
                      <a:pt x="116" y="116"/>
                    </a:lnTo>
                    <a:lnTo>
                      <a:pt x="105" y="108"/>
                    </a:lnTo>
                    <a:lnTo>
                      <a:pt x="97" y="104"/>
                    </a:lnTo>
                    <a:lnTo>
                      <a:pt x="89" y="104"/>
                    </a:lnTo>
                    <a:lnTo>
                      <a:pt x="81" y="119"/>
                    </a:lnTo>
                    <a:lnTo>
                      <a:pt x="81" y="125"/>
                    </a:lnTo>
                    <a:lnTo>
                      <a:pt x="73" y="121"/>
                    </a:lnTo>
                    <a:lnTo>
                      <a:pt x="68" y="121"/>
                    </a:lnTo>
                    <a:lnTo>
                      <a:pt x="68" y="114"/>
                    </a:lnTo>
                    <a:lnTo>
                      <a:pt x="55" y="126"/>
                    </a:lnTo>
                    <a:lnTo>
                      <a:pt x="54" y="132"/>
                    </a:lnTo>
                    <a:lnTo>
                      <a:pt x="50" y="123"/>
                    </a:lnTo>
                    <a:lnTo>
                      <a:pt x="47" y="112"/>
                    </a:lnTo>
                    <a:lnTo>
                      <a:pt x="39" y="112"/>
                    </a:lnTo>
                    <a:lnTo>
                      <a:pt x="28" y="124"/>
                    </a:lnTo>
                    <a:lnTo>
                      <a:pt x="16" y="153"/>
                    </a:lnTo>
                    <a:lnTo>
                      <a:pt x="9" y="156"/>
                    </a:lnTo>
                    <a:lnTo>
                      <a:pt x="3" y="155"/>
                    </a:lnTo>
                    <a:lnTo>
                      <a:pt x="0" y="144"/>
                    </a:lnTo>
                    <a:lnTo>
                      <a:pt x="7" y="121"/>
                    </a:lnTo>
                    <a:lnTo>
                      <a:pt x="12" y="104"/>
                    </a:lnTo>
                    <a:lnTo>
                      <a:pt x="22" y="93"/>
                    </a:lnTo>
                    <a:lnTo>
                      <a:pt x="52" y="85"/>
                    </a:lnTo>
                    <a:lnTo>
                      <a:pt x="56" y="76"/>
                    </a:lnTo>
                    <a:lnTo>
                      <a:pt x="63" y="69"/>
                    </a:lnTo>
                    <a:lnTo>
                      <a:pt x="73" y="64"/>
                    </a:lnTo>
                    <a:lnTo>
                      <a:pt x="79" y="56"/>
                    </a:lnTo>
                    <a:lnTo>
                      <a:pt x="99" y="64"/>
                    </a:lnTo>
                    <a:lnTo>
                      <a:pt x="104" y="76"/>
                    </a:lnTo>
                    <a:lnTo>
                      <a:pt x="98" y="94"/>
                    </a:lnTo>
                    <a:lnTo>
                      <a:pt x="120" y="85"/>
                    </a:lnTo>
                    <a:lnTo>
                      <a:pt x="127" y="69"/>
                    </a:lnTo>
                    <a:lnTo>
                      <a:pt x="138" y="64"/>
                    </a:lnTo>
                    <a:lnTo>
                      <a:pt x="146" y="66"/>
                    </a:lnTo>
                    <a:lnTo>
                      <a:pt x="151" y="60"/>
                    </a:lnTo>
                    <a:lnTo>
                      <a:pt x="153" y="49"/>
                    </a:lnTo>
                    <a:lnTo>
                      <a:pt x="158" y="43"/>
                    </a:lnTo>
                    <a:lnTo>
                      <a:pt x="169" y="46"/>
                    </a:lnTo>
                    <a:lnTo>
                      <a:pt x="181" y="40"/>
                    </a:lnTo>
                    <a:lnTo>
                      <a:pt x="189" y="43"/>
                    </a:lnTo>
                    <a:lnTo>
                      <a:pt x="192" y="39"/>
                    </a:lnTo>
                    <a:lnTo>
                      <a:pt x="194" y="26"/>
                    </a:lnTo>
                    <a:lnTo>
                      <a:pt x="191" y="7"/>
                    </a:lnTo>
                    <a:lnTo>
                      <a:pt x="191" y="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35" name="Freeform 81"/>
            <p:cNvSpPr>
              <a:spLocks noChangeAspect="1"/>
            </p:cNvSpPr>
            <p:nvPr/>
          </p:nvSpPr>
          <p:spPr bwMode="gray">
            <a:xfrm>
              <a:off x="6744492" y="3603972"/>
              <a:ext cx="23813" cy="19050"/>
            </a:xfrm>
            <a:custGeom>
              <a:avLst/>
              <a:gdLst/>
              <a:ahLst/>
              <a:cxnLst>
                <a:cxn ang="0">
                  <a:pos x="67" y="9"/>
                </a:cxn>
                <a:cxn ang="0">
                  <a:pos x="72" y="14"/>
                </a:cxn>
                <a:cxn ang="0">
                  <a:pos x="76" y="21"/>
                </a:cxn>
                <a:cxn ang="0">
                  <a:pos x="77" y="26"/>
                </a:cxn>
                <a:cxn ang="0">
                  <a:pos x="77" y="32"/>
                </a:cxn>
                <a:cxn ang="0">
                  <a:pos x="76" y="37"/>
                </a:cxn>
                <a:cxn ang="0">
                  <a:pos x="70" y="37"/>
                </a:cxn>
                <a:cxn ang="0">
                  <a:pos x="65" y="35"/>
                </a:cxn>
                <a:cxn ang="0">
                  <a:pos x="61" y="27"/>
                </a:cxn>
                <a:cxn ang="0">
                  <a:pos x="59" y="20"/>
                </a:cxn>
                <a:cxn ang="0">
                  <a:pos x="56" y="16"/>
                </a:cxn>
                <a:cxn ang="0">
                  <a:pos x="51" y="16"/>
                </a:cxn>
                <a:cxn ang="0">
                  <a:pos x="46" y="19"/>
                </a:cxn>
                <a:cxn ang="0">
                  <a:pos x="43" y="24"/>
                </a:cxn>
                <a:cxn ang="0">
                  <a:pos x="41" y="48"/>
                </a:cxn>
                <a:cxn ang="0">
                  <a:pos x="39" y="56"/>
                </a:cxn>
                <a:cxn ang="0">
                  <a:pos x="34" y="58"/>
                </a:cxn>
                <a:cxn ang="0">
                  <a:pos x="29" y="57"/>
                </a:cxn>
                <a:cxn ang="0">
                  <a:pos x="26" y="53"/>
                </a:cxn>
                <a:cxn ang="0">
                  <a:pos x="21" y="48"/>
                </a:cxn>
                <a:cxn ang="0">
                  <a:pos x="17" y="42"/>
                </a:cxn>
                <a:cxn ang="0">
                  <a:pos x="7" y="31"/>
                </a:cxn>
                <a:cxn ang="0">
                  <a:pos x="3" y="29"/>
                </a:cxn>
                <a:cxn ang="0">
                  <a:pos x="0" y="27"/>
                </a:cxn>
                <a:cxn ang="0">
                  <a:pos x="2" y="25"/>
                </a:cxn>
                <a:cxn ang="0">
                  <a:pos x="11" y="22"/>
                </a:cxn>
                <a:cxn ang="0">
                  <a:pos x="26" y="21"/>
                </a:cxn>
                <a:cxn ang="0">
                  <a:pos x="33" y="16"/>
                </a:cxn>
                <a:cxn ang="0">
                  <a:pos x="53" y="0"/>
                </a:cxn>
                <a:cxn ang="0">
                  <a:pos x="55" y="8"/>
                </a:cxn>
                <a:cxn ang="0">
                  <a:pos x="67" y="9"/>
                </a:cxn>
              </a:cxnLst>
              <a:rect l="0" t="0" r="r" b="b"/>
              <a:pathLst>
                <a:path w="77" h="58">
                  <a:moveTo>
                    <a:pt x="67" y="9"/>
                  </a:moveTo>
                  <a:lnTo>
                    <a:pt x="72" y="14"/>
                  </a:lnTo>
                  <a:lnTo>
                    <a:pt x="76" y="21"/>
                  </a:lnTo>
                  <a:lnTo>
                    <a:pt x="77" y="26"/>
                  </a:lnTo>
                  <a:lnTo>
                    <a:pt x="77" y="32"/>
                  </a:lnTo>
                  <a:lnTo>
                    <a:pt x="76" y="37"/>
                  </a:lnTo>
                  <a:lnTo>
                    <a:pt x="70" y="37"/>
                  </a:lnTo>
                  <a:lnTo>
                    <a:pt x="65" y="35"/>
                  </a:lnTo>
                  <a:lnTo>
                    <a:pt x="61" y="27"/>
                  </a:lnTo>
                  <a:lnTo>
                    <a:pt x="59" y="20"/>
                  </a:lnTo>
                  <a:lnTo>
                    <a:pt x="56" y="16"/>
                  </a:lnTo>
                  <a:lnTo>
                    <a:pt x="51" y="16"/>
                  </a:lnTo>
                  <a:lnTo>
                    <a:pt x="46" y="19"/>
                  </a:lnTo>
                  <a:lnTo>
                    <a:pt x="43" y="24"/>
                  </a:lnTo>
                  <a:lnTo>
                    <a:pt x="41" y="48"/>
                  </a:lnTo>
                  <a:lnTo>
                    <a:pt x="39" y="56"/>
                  </a:lnTo>
                  <a:lnTo>
                    <a:pt x="34" y="58"/>
                  </a:lnTo>
                  <a:lnTo>
                    <a:pt x="29" y="57"/>
                  </a:lnTo>
                  <a:lnTo>
                    <a:pt x="26" y="53"/>
                  </a:lnTo>
                  <a:lnTo>
                    <a:pt x="21" y="48"/>
                  </a:lnTo>
                  <a:lnTo>
                    <a:pt x="17" y="42"/>
                  </a:lnTo>
                  <a:lnTo>
                    <a:pt x="7" y="31"/>
                  </a:lnTo>
                  <a:lnTo>
                    <a:pt x="3" y="29"/>
                  </a:lnTo>
                  <a:lnTo>
                    <a:pt x="0" y="27"/>
                  </a:lnTo>
                  <a:lnTo>
                    <a:pt x="2" y="25"/>
                  </a:lnTo>
                  <a:lnTo>
                    <a:pt x="11" y="22"/>
                  </a:lnTo>
                  <a:lnTo>
                    <a:pt x="26" y="21"/>
                  </a:lnTo>
                  <a:lnTo>
                    <a:pt x="33" y="16"/>
                  </a:lnTo>
                  <a:lnTo>
                    <a:pt x="53" y="0"/>
                  </a:lnTo>
                  <a:lnTo>
                    <a:pt x="55" y="8"/>
                  </a:lnTo>
                  <a:lnTo>
                    <a:pt x="67" y="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6" name="Freeform 82"/>
            <p:cNvSpPr>
              <a:spLocks noChangeAspect="1"/>
            </p:cNvSpPr>
            <p:nvPr/>
          </p:nvSpPr>
          <p:spPr bwMode="gray">
            <a:xfrm>
              <a:off x="6781005" y="3748434"/>
              <a:ext cx="4763" cy="14288"/>
            </a:xfrm>
            <a:custGeom>
              <a:avLst/>
              <a:gdLst/>
              <a:ahLst/>
              <a:cxnLst>
                <a:cxn ang="0">
                  <a:pos x="8" y="1"/>
                </a:cxn>
                <a:cxn ang="0">
                  <a:pos x="9" y="0"/>
                </a:cxn>
                <a:cxn ang="0">
                  <a:pos x="11" y="10"/>
                </a:cxn>
                <a:cxn ang="0">
                  <a:pos x="13" y="26"/>
                </a:cxn>
                <a:cxn ang="0">
                  <a:pos x="15" y="33"/>
                </a:cxn>
                <a:cxn ang="0">
                  <a:pos x="9" y="41"/>
                </a:cxn>
                <a:cxn ang="0">
                  <a:pos x="4" y="42"/>
                </a:cxn>
                <a:cxn ang="0">
                  <a:pos x="0" y="27"/>
                </a:cxn>
                <a:cxn ang="0">
                  <a:pos x="0" y="13"/>
                </a:cxn>
                <a:cxn ang="0">
                  <a:pos x="3" y="4"/>
                </a:cxn>
                <a:cxn ang="0">
                  <a:pos x="8" y="0"/>
                </a:cxn>
                <a:cxn ang="0">
                  <a:pos x="8" y="1"/>
                </a:cxn>
              </a:cxnLst>
              <a:rect l="0" t="0" r="r" b="b"/>
              <a:pathLst>
                <a:path w="15" h="42">
                  <a:moveTo>
                    <a:pt x="8" y="1"/>
                  </a:moveTo>
                  <a:lnTo>
                    <a:pt x="9" y="0"/>
                  </a:lnTo>
                  <a:lnTo>
                    <a:pt x="11" y="10"/>
                  </a:lnTo>
                  <a:lnTo>
                    <a:pt x="13" y="26"/>
                  </a:lnTo>
                  <a:lnTo>
                    <a:pt x="15" y="33"/>
                  </a:lnTo>
                  <a:lnTo>
                    <a:pt x="9" y="41"/>
                  </a:lnTo>
                  <a:lnTo>
                    <a:pt x="4" y="42"/>
                  </a:lnTo>
                  <a:lnTo>
                    <a:pt x="0" y="27"/>
                  </a:lnTo>
                  <a:lnTo>
                    <a:pt x="0" y="13"/>
                  </a:lnTo>
                  <a:lnTo>
                    <a:pt x="3" y="4"/>
                  </a:lnTo>
                  <a:lnTo>
                    <a:pt x="8" y="0"/>
                  </a:lnTo>
                  <a:lnTo>
                    <a:pt x="8" y="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7" name="Freeform 83"/>
            <p:cNvSpPr>
              <a:spLocks noChangeAspect="1"/>
            </p:cNvSpPr>
            <p:nvPr/>
          </p:nvSpPr>
          <p:spPr bwMode="gray">
            <a:xfrm>
              <a:off x="6931817" y="3837334"/>
              <a:ext cx="42863" cy="19050"/>
            </a:xfrm>
            <a:custGeom>
              <a:avLst/>
              <a:gdLst/>
              <a:ahLst/>
              <a:cxnLst>
                <a:cxn ang="0">
                  <a:pos x="0" y="39"/>
                </a:cxn>
                <a:cxn ang="0">
                  <a:pos x="2" y="38"/>
                </a:cxn>
                <a:cxn ang="0">
                  <a:pos x="11" y="29"/>
                </a:cxn>
                <a:cxn ang="0">
                  <a:pos x="18" y="17"/>
                </a:cxn>
                <a:cxn ang="0">
                  <a:pos x="27" y="16"/>
                </a:cxn>
                <a:cxn ang="0">
                  <a:pos x="55" y="11"/>
                </a:cxn>
                <a:cxn ang="0">
                  <a:pos x="61" y="7"/>
                </a:cxn>
                <a:cxn ang="0">
                  <a:pos x="71" y="10"/>
                </a:cxn>
                <a:cxn ang="0">
                  <a:pos x="98" y="7"/>
                </a:cxn>
                <a:cxn ang="0">
                  <a:pos x="109" y="3"/>
                </a:cxn>
                <a:cxn ang="0">
                  <a:pos x="118" y="2"/>
                </a:cxn>
                <a:cxn ang="0">
                  <a:pos x="124" y="0"/>
                </a:cxn>
                <a:cxn ang="0">
                  <a:pos x="132" y="2"/>
                </a:cxn>
                <a:cxn ang="0">
                  <a:pos x="133" y="6"/>
                </a:cxn>
                <a:cxn ang="0">
                  <a:pos x="129" y="19"/>
                </a:cxn>
                <a:cxn ang="0">
                  <a:pos x="113" y="23"/>
                </a:cxn>
                <a:cxn ang="0">
                  <a:pos x="88" y="37"/>
                </a:cxn>
                <a:cxn ang="0">
                  <a:pos x="73" y="40"/>
                </a:cxn>
                <a:cxn ang="0">
                  <a:pos x="61" y="46"/>
                </a:cxn>
                <a:cxn ang="0">
                  <a:pos x="39" y="51"/>
                </a:cxn>
                <a:cxn ang="0">
                  <a:pos x="23" y="61"/>
                </a:cxn>
                <a:cxn ang="0">
                  <a:pos x="18" y="59"/>
                </a:cxn>
                <a:cxn ang="0">
                  <a:pos x="0" y="39"/>
                </a:cxn>
              </a:cxnLst>
              <a:rect l="0" t="0" r="r" b="b"/>
              <a:pathLst>
                <a:path w="133" h="61">
                  <a:moveTo>
                    <a:pt x="0" y="39"/>
                  </a:moveTo>
                  <a:lnTo>
                    <a:pt x="2" y="38"/>
                  </a:lnTo>
                  <a:lnTo>
                    <a:pt x="11" y="29"/>
                  </a:lnTo>
                  <a:lnTo>
                    <a:pt x="18" y="17"/>
                  </a:lnTo>
                  <a:lnTo>
                    <a:pt x="27" y="16"/>
                  </a:lnTo>
                  <a:lnTo>
                    <a:pt x="55" y="11"/>
                  </a:lnTo>
                  <a:lnTo>
                    <a:pt x="61" y="7"/>
                  </a:lnTo>
                  <a:lnTo>
                    <a:pt x="71" y="10"/>
                  </a:lnTo>
                  <a:lnTo>
                    <a:pt x="98" y="7"/>
                  </a:lnTo>
                  <a:lnTo>
                    <a:pt x="109" y="3"/>
                  </a:lnTo>
                  <a:lnTo>
                    <a:pt x="118" y="2"/>
                  </a:lnTo>
                  <a:lnTo>
                    <a:pt x="124" y="0"/>
                  </a:lnTo>
                  <a:lnTo>
                    <a:pt x="132" y="2"/>
                  </a:lnTo>
                  <a:lnTo>
                    <a:pt x="133" y="6"/>
                  </a:lnTo>
                  <a:lnTo>
                    <a:pt x="129" y="19"/>
                  </a:lnTo>
                  <a:lnTo>
                    <a:pt x="113" y="23"/>
                  </a:lnTo>
                  <a:lnTo>
                    <a:pt x="88" y="37"/>
                  </a:lnTo>
                  <a:lnTo>
                    <a:pt x="73" y="40"/>
                  </a:lnTo>
                  <a:lnTo>
                    <a:pt x="61" y="46"/>
                  </a:lnTo>
                  <a:lnTo>
                    <a:pt x="39" y="51"/>
                  </a:lnTo>
                  <a:lnTo>
                    <a:pt x="23" y="61"/>
                  </a:lnTo>
                  <a:lnTo>
                    <a:pt x="18" y="59"/>
                  </a:lnTo>
                  <a:lnTo>
                    <a:pt x="0" y="3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8" name="Freeform 84"/>
            <p:cNvSpPr>
              <a:spLocks noChangeAspect="1"/>
            </p:cNvSpPr>
            <p:nvPr/>
          </p:nvSpPr>
          <p:spPr bwMode="gray">
            <a:xfrm>
              <a:off x="6911180" y="3850034"/>
              <a:ext cx="26988" cy="22225"/>
            </a:xfrm>
            <a:custGeom>
              <a:avLst/>
              <a:gdLst/>
              <a:ahLst/>
              <a:cxnLst>
                <a:cxn ang="0">
                  <a:pos x="85" y="20"/>
                </a:cxn>
                <a:cxn ang="0">
                  <a:pos x="85" y="22"/>
                </a:cxn>
                <a:cxn ang="0">
                  <a:pos x="80" y="35"/>
                </a:cxn>
                <a:cxn ang="0">
                  <a:pos x="69" y="46"/>
                </a:cxn>
                <a:cxn ang="0">
                  <a:pos x="63" y="54"/>
                </a:cxn>
                <a:cxn ang="0">
                  <a:pos x="54" y="58"/>
                </a:cxn>
                <a:cxn ang="0">
                  <a:pos x="49" y="60"/>
                </a:cxn>
                <a:cxn ang="0">
                  <a:pos x="40" y="63"/>
                </a:cxn>
                <a:cxn ang="0">
                  <a:pos x="31" y="68"/>
                </a:cxn>
                <a:cxn ang="0">
                  <a:pos x="21" y="70"/>
                </a:cxn>
                <a:cxn ang="0">
                  <a:pos x="15" y="71"/>
                </a:cxn>
                <a:cxn ang="0">
                  <a:pos x="5" y="71"/>
                </a:cxn>
                <a:cxn ang="0">
                  <a:pos x="0" y="66"/>
                </a:cxn>
                <a:cxn ang="0">
                  <a:pos x="8" y="58"/>
                </a:cxn>
                <a:cxn ang="0">
                  <a:pos x="9" y="52"/>
                </a:cxn>
                <a:cxn ang="0">
                  <a:pos x="6" y="46"/>
                </a:cxn>
                <a:cxn ang="0">
                  <a:pos x="8" y="31"/>
                </a:cxn>
                <a:cxn ang="0">
                  <a:pos x="15" y="23"/>
                </a:cxn>
                <a:cxn ang="0">
                  <a:pos x="22" y="17"/>
                </a:cxn>
                <a:cxn ang="0">
                  <a:pos x="32" y="15"/>
                </a:cxn>
                <a:cxn ang="0">
                  <a:pos x="41" y="9"/>
                </a:cxn>
                <a:cxn ang="0">
                  <a:pos x="48" y="6"/>
                </a:cxn>
                <a:cxn ang="0">
                  <a:pos x="53" y="4"/>
                </a:cxn>
                <a:cxn ang="0">
                  <a:pos x="62" y="3"/>
                </a:cxn>
                <a:cxn ang="0">
                  <a:pos x="67" y="0"/>
                </a:cxn>
                <a:cxn ang="0">
                  <a:pos x="85" y="20"/>
                </a:cxn>
              </a:cxnLst>
              <a:rect l="0" t="0" r="r" b="b"/>
              <a:pathLst>
                <a:path w="85" h="71">
                  <a:moveTo>
                    <a:pt x="85" y="20"/>
                  </a:moveTo>
                  <a:lnTo>
                    <a:pt x="85" y="22"/>
                  </a:lnTo>
                  <a:lnTo>
                    <a:pt x="80" y="35"/>
                  </a:lnTo>
                  <a:lnTo>
                    <a:pt x="69" y="46"/>
                  </a:lnTo>
                  <a:lnTo>
                    <a:pt x="63" y="54"/>
                  </a:lnTo>
                  <a:lnTo>
                    <a:pt x="54" y="58"/>
                  </a:lnTo>
                  <a:lnTo>
                    <a:pt x="49" y="60"/>
                  </a:lnTo>
                  <a:lnTo>
                    <a:pt x="40" y="63"/>
                  </a:lnTo>
                  <a:lnTo>
                    <a:pt x="31" y="68"/>
                  </a:lnTo>
                  <a:lnTo>
                    <a:pt x="21" y="70"/>
                  </a:lnTo>
                  <a:lnTo>
                    <a:pt x="15" y="71"/>
                  </a:lnTo>
                  <a:lnTo>
                    <a:pt x="5" y="71"/>
                  </a:lnTo>
                  <a:lnTo>
                    <a:pt x="0" y="66"/>
                  </a:lnTo>
                  <a:lnTo>
                    <a:pt x="8" y="58"/>
                  </a:lnTo>
                  <a:lnTo>
                    <a:pt x="9" y="52"/>
                  </a:lnTo>
                  <a:lnTo>
                    <a:pt x="6" y="46"/>
                  </a:lnTo>
                  <a:lnTo>
                    <a:pt x="8" y="31"/>
                  </a:lnTo>
                  <a:lnTo>
                    <a:pt x="15" y="23"/>
                  </a:lnTo>
                  <a:lnTo>
                    <a:pt x="22" y="17"/>
                  </a:lnTo>
                  <a:lnTo>
                    <a:pt x="32" y="15"/>
                  </a:lnTo>
                  <a:lnTo>
                    <a:pt x="41" y="9"/>
                  </a:lnTo>
                  <a:lnTo>
                    <a:pt x="48" y="6"/>
                  </a:lnTo>
                  <a:lnTo>
                    <a:pt x="53" y="4"/>
                  </a:lnTo>
                  <a:lnTo>
                    <a:pt x="62" y="3"/>
                  </a:lnTo>
                  <a:lnTo>
                    <a:pt x="67" y="0"/>
                  </a:lnTo>
                  <a:lnTo>
                    <a:pt x="85"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9" name="Freeform 85"/>
            <p:cNvSpPr>
              <a:spLocks noChangeAspect="1"/>
            </p:cNvSpPr>
            <p:nvPr/>
          </p:nvSpPr>
          <p:spPr bwMode="gray">
            <a:xfrm>
              <a:off x="6987380" y="3740497"/>
              <a:ext cx="50800" cy="19050"/>
            </a:xfrm>
            <a:custGeom>
              <a:avLst/>
              <a:gdLst/>
              <a:ahLst/>
              <a:cxnLst>
                <a:cxn ang="0">
                  <a:pos x="3" y="38"/>
                </a:cxn>
                <a:cxn ang="0">
                  <a:pos x="1" y="37"/>
                </a:cxn>
                <a:cxn ang="0">
                  <a:pos x="0" y="24"/>
                </a:cxn>
                <a:cxn ang="0">
                  <a:pos x="2" y="18"/>
                </a:cxn>
                <a:cxn ang="0">
                  <a:pos x="7" y="14"/>
                </a:cxn>
                <a:cxn ang="0">
                  <a:pos x="12" y="8"/>
                </a:cxn>
                <a:cxn ang="0">
                  <a:pos x="17" y="3"/>
                </a:cxn>
                <a:cxn ang="0">
                  <a:pos x="43" y="5"/>
                </a:cxn>
                <a:cxn ang="0">
                  <a:pos x="54" y="4"/>
                </a:cxn>
                <a:cxn ang="0">
                  <a:pos x="63" y="2"/>
                </a:cxn>
                <a:cxn ang="0">
                  <a:pos x="70" y="5"/>
                </a:cxn>
                <a:cxn ang="0">
                  <a:pos x="88" y="0"/>
                </a:cxn>
                <a:cxn ang="0">
                  <a:pos x="99" y="4"/>
                </a:cxn>
                <a:cxn ang="0">
                  <a:pos x="108" y="11"/>
                </a:cxn>
                <a:cxn ang="0">
                  <a:pos x="116" y="13"/>
                </a:cxn>
                <a:cxn ang="0">
                  <a:pos x="125" y="13"/>
                </a:cxn>
                <a:cxn ang="0">
                  <a:pos x="132" y="10"/>
                </a:cxn>
                <a:cxn ang="0">
                  <a:pos x="142" y="14"/>
                </a:cxn>
                <a:cxn ang="0">
                  <a:pos x="148" y="30"/>
                </a:cxn>
                <a:cxn ang="0">
                  <a:pos x="152" y="35"/>
                </a:cxn>
                <a:cxn ang="0">
                  <a:pos x="160" y="37"/>
                </a:cxn>
                <a:cxn ang="0">
                  <a:pos x="162" y="50"/>
                </a:cxn>
                <a:cxn ang="0">
                  <a:pos x="157" y="59"/>
                </a:cxn>
                <a:cxn ang="0">
                  <a:pos x="149" y="54"/>
                </a:cxn>
                <a:cxn ang="0">
                  <a:pos x="108" y="32"/>
                </a:cxn>
                <a:cxn ang="0">
                  <a:pos x="98" y="30"/>
                </a:cxn>
                <a:cxn ang="0">
                  <a:pos x="88" y="30"/>
                </a:cxn>
                <a:cxn ang="0">
                  <a:pos x="88" y="35"/>
                </a:cxn>
                <a:cxn ang="0">
                  <a:pos x="83" y="36"/>
                </a:cxn>
                <a:cxn ang="0">
                  <a:pos x="72" y="35"/>
                </a:cxn>
                <a:cxn ang="0">
                  <a:pos x="62" y="34"/>
                </a:cxn>
                <a:cxn ang="0">
                  <a:pos x="54" y="26"/>
                </a:cxn>
                <a:cxn ang="0">
                  <a:pos x="45" y="30"/>
                </a:cxn>
                <a:cxn ang="0">
                  <a:pos x="41" y="35"/>
                </a:cxn>
                <a:cxn ang="0">
                  <a:pos x="34" y="37"/>
                </a:cxn>
                <a:cxn ang="0">
                  <a:pos x="24" y="32"/>
                </a:cxn>
                <a:cxn ang="0">
                  <a:pos x="13" y="21"/>
                </a:cxn>
                <a:cxn ang="0">
                  <a:pos x="11" y="24"/>
                </a:cxn>
                <a:cxn ang="0">
                  <a:pos x="3" y="38"/>
                </a:cxn>
              </a:cxnLst>
              <a:rect l="0" t="0" r="r" b="b"/>
              <a:pathLst>
                <a:path w="162" h="59">
                  <a:moveTo>
                    <a:pt x="3" y="38"/>
                  </a:moveTo>
                  <a:lnTo>
                    <a:pt x="1" y="37"/>
                  </a:lnTo>
                  <a:lnTo>
                    <a:pt x="0" y="24"/>
                  </a:lnTo>
                  <a:lnTo>
                    <a:pt x="2" y="18"/>
                  </a:lnTo>
                  <a:lnTo>
                    <a:pt x="7" y="14"/>
                  </a:lnTo>
                  <a:lnTo>
                    <a:pt x="12" y="8"/>
                  </a:lnTo>
                  <a:lnTo>
                    <a:pt x="17" y="3"/>
                  </a:lnTo>
                  <a:lnTo>
                    <a:pt x="43" y="5"/>
                  </a:lnTo>
                  <a:lnTo>
                    <a:pt x="54" y="4"/>
                  </a:lnTo>
                  <a:lnTo>
                    <a:pt x="63" y="2"/>
                  </a:lnTo>
                  <a:lnTo>
                    <a:pt x="70" y="5"/>
                  </a:lnTo>
                  <a:lnTo>
                    <a:pt x="88" y="0"/>
                  </a:lnTo>
                  <a:lnTo>
                    <a:pt x="99" y="4"/>
                  </a:lnTo>
                  <a:lnTo>
                    <a:pt x="108" y="11"/>
                  </a:lnTo>
                  <a:lnTo>
                    <a:pt x="116" y="13"/>
                  </a:lnTo>
                  <a:lnTo>
                    <a:pt x="125" y="13"/>
                  </a:lnTo>
                  <a:lnTo>
                    <a:pt x="132" y="10"/>
                  </a:lnTo>
                  <a:lnTo>
                    <a:pt x="142" y="14"/>
                  </a:lnTo>
                  <a:lnTo>
                    <a:pt x="148" y="30"/>
                  </a:lnTo>
                  <a:lnTo>
                    <a:pt x="152" y="35"/>
                  </a:lnTo>
                  <a:lnTo>
                    <a:pt x="160" y="37"/>
                  </a:lnTo>
                  <a:lnTo>
                    <a:pt x="162" y="50"/>
                  </a:lnTo>
                  <a:lnTo>
                    <a:pt x="157" y="59"/>
                  </a:lnTo>
                  <a:lnTo>
                    <a:pt x="149" y="54"/>
                  </a:lnTo>
                  <a:lnTo>
                    <a:pt x="108" y="32"/>
                  </a:lnTo>
                  <a:lnTo>
                    <a:pt x="98" y="30"/>
                  </a:lnTo>
                  <a:lnTo>
                    <a:pt x="88" y="30"/>
                  </a:lnTo>
                  <a:lnTo>
                    <a:pt x="88" y="35"/>
                  </a:lnTo>
                  <a:lnTo>
                    <a:pt x="83" y="36"/>
                  </a:lnTo>
                  <a:lnTo>
                    <a:pt x="72" y="35"/>
                  </a:lnTo>
                  <a:lnTo>
                    <a:pt x="62" y="34"/>
                  </a:lnTo>
                  <a:lnTo>
                    <a:pt x="54" y="26"/>
                  </a:lnTo>
                  <a:lnTo>
                    <a:pt x="45" y="30"/>
                  </a:lnTo>
                  <a:lnTo>
                    <a:pt x="41" y="35"/>
                  </a:lnTo>
                  <a:lnTo>
                    <a:pt x="34" y="37"/>
                  </a:lnTo>
                  <a:lnTo>
                    <a:pt x="24" y="32"/>
                  </a:lnTo>
                  <a:lnTo>
                    <a:pt x="13" y="21"/>
                  </a:lnTo>
                  <a:lnTo>
                    <a:pt x="11" y="24"/>
                  </a:lnTo>
                  <a:lnTo>
                    <a:pt x="3" y="3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0" name="Freeform 86"/>
            <p:cNvSpPr>
              <a:spLocks noChangeAspect="1"/>
            </p:cNvSpPr>
            <p:nvPr/>
          </p:nvSpPr>
          <p:spPr bwMode="gray">
            <a:xfrm>
              <a:off x="6830217" y="3662709"/>
              <a:ext cx="109538" cy="128588"/>
            </a:xfrm>
            <a:custGeom>
              <a:avLst/>
              <a:gdLst/>
              <a:ahLst/>
              <a:cxnLst>
                <a:cxn ang="0">
                  <a:pos x="141" y="30"/>
                </a:cxn>
                <a:cxn ang="0">
                  <a:pos x="163" y="33"/>
                </a:cxn>
                <a:cxn ang="0">
                  <a:pos x="184" y="36"/>
                </a:cxn>
                <a:cxn ang="0">
                  <a:pos x="205" y="43"/>
                </a:cxn>
                <a:cxn ang="0">
                  <a:pos x="229" y="42"/>
                </a:cxn>
                <a:cxn ang="0">
                  <a:pos x="288" y="42"/>
                </a:cxn>
                <a:cxn ang="0">
                  <a:pos x="325" y="6"/>
                </a:cxn>
                <a:cxn ang="0">
                  <a:pos x="344" y="4"/>
                </a:cxn>
                <a:cxn ang="0">
                  <a:pos x="339" y="30"/>
                </a:cxn>
                <a:cxn ang="0">
                  <a:pos x="303" y="69"/>
                </a:cxn>
                <a:cxn ang="0">
                  <a:pos x="268" y="78"/>
                </a:cxn>
                <a:cxn ang="0">
                  <a:pos x="218" y="68"/>
                </a:cxn>
                <a:cxn ang="0">
                  <a:pos x="164" y="72"/>
                </a:cxn>
                <a:cxn ang="0">
                  <a:pos x="145" y="69"/>
                </a:cxn>
                <a:cxn ang="0">
                  <a:pos x="121" y="72"/>
                </a:cxn>
                <a:cxn ang="0">
                  <a:pos x="87" y="69"/>
                </a:cxn>
                <a:cxn ang="0">
                  <a:pos x="67" y="107"/>
                </a:cxn>
                <a:cxn ang="0">
                  <a:pos x="86" y="148"/>
                </a:cxn>
                <a:cxn ang="0">
                  <a:pos x="124" y="164"/>
                </a:cxn>
                <a:cxn ang="0">
                  <a:pos x="151" y="143"/>
                </a:cxn>
                <a:cxn ang="0">
                  <a:pos x="172" y="148"/>
                </a:cxn>
                <a:cxn ang="0">
                  <a:pos x="215" y="138"/>
                </a:cxn>
                <a:cxn ang="0">
                  <a:pos x="244" y="124"/>
                </a:cxn>
                <a:cxn ang="0">
                  <a:pos x="243" y="150"/>
                </a:cxn>
                <a:cxn ang="0">
                  <a:pos x="198" y="172"/>
                </a:cxn>
                <a:cxn ang="0">
                  <a:pos x="166" y="189"/>
                </a:cxn>
                <a:cxn ang="0">
                  <a:pos x="137" y="193"/>
                </a:cxn>
                <a:cxn ang="0">
                  <a:pos x="180" y="251"/>
                </a:cxn>
                <a:cxn ang="0">
                  <a:pos x="196" y="271"/>
                </a:cxn>
                <a:cxn ang="0">
                  <a:pos x="184" y="286"/>
                </a:cxn>
                <a:cxn ang="0">
                  <a:pos x="202" y="309"/>
                </a:cxn>
                <a:cxn ang="0">
                  <a:pos x="216" y="320"/>
                </a:cxn>
                <a:cxn ang="0">
                  <a:pos x="211" y="337"/>
                </a:cxn>
                <a:cxn ang="0">
                  <a:pos x="175" y="354"/>
                </a:cxn>
                <a:cxn ang="0">
                  <a:pos x="146" y="348"/>
                </a:cxn>
                <a:cxn ang="0">
                  <a:pos x="143" y="314"/>
                </a:cxn>
                <a:cxn ang="0">
                  <a:pos x="113" y="280"/>
                </a:cxn>
                <a:cxn ang="0">
                  <a:pos x="119" y="245"/>
                </a:cxn>
                <a:cxn ang="0">
                  <a:pos x="92" y="245"/>
                </a:cxn>
                <a:cxn ang="0">
                  <a:pos x="83" y="280"/>
                </a:cxn>
                <a:cxn ang="0">
                  <a:pos x="86" y="354"/>
                </a:cxn>
                <a:cxn ang="0">
                  <a:pos x="85" y="397"/>
                </a:cxn>
                <a:cxn ang="0">
                  <a:pos x="55" y="404"/>
                </a:cxn>
                <a:cxn ang="0">
                  <a:pos x="27" y="384"/>
                </a:cxn>
                <a:cxn ang="0">
                  <a:pos x="43" y="316"/>
                </a:cxn>
                <a:cxn ang="0">
                  <a:pos x="22" y="284"/>
                </a:cxn>
                <a:cxn ang="0">
                  <a:pos x="0" y="259"/>
                </a:cxn>
                <a:cxn ang="0">
                  <a:pos x="18" y="210"/>
                </a:cxn>
                <a:cxn ang="0">
                  <a:pos x="37" y="144"/>
                </a:cxn>
                <a:cxn ang="0">
                  <a:pos x="51" y="138"/>
                </a:cxn>
                <a:cxn ang="0">
                  <a:pos x="45" y="97"/>
                </a:cxn>
                <a:cxn ang="0">
                  <a:pos x="55" y="80"/>
                </a:cxn>
                <a:cxn ang="0">
                  <a:pos x="73" y="46"/>
                </a:cxn>
                <a:cxn ang="0">
                  <a:pos x="93" y="51"/>
                </a:cxn>
                <a:cxn ang="0">
                  <a:pos x="110" y="24"/>
                </a:cxn>
              </a:cxnLst>
              <a:rect l="0" t="0" r="r" b="b"/>
              <a:pathLst>
                <a:path w="345" h="404">
                  <a:moveTo>
                    <a:pt x="120" y="22"/>
                  </a:moveTo>
                  <a:lnTo>
                    <a:pt x="139" y="24"/>
                  </a:lnTo>
                  <a:lnTo>
                    <a:pt x="141" y="30"/>
                  </a:lnTo>
                  <a:lnTo>
                    <a:pt x="147" y="35"/>
                  </a:lnTo>
                  <a:lnTo>
                    <a:pt x="155" y="36"/>
                  </a:lnTo>
                  <a:lnTo>
                    <a:pt x="163" y="33"/>
                  </a:lnTo>
                  <a:lnTo>
                    <a:pt x="169" y="33"/>
                  </a:lnTo>
                  <a:lnTo>
                    <a:pt x="178" y="35"/>
                  </a:lnTo>
                  <a:lnTo>
                    <a:pt x="184" y="36"/>
                  </a:lnTo>
                  <a:lnTo>
                    <a:pt x="193" y="36"/>
                  </a:lnTo>
                  <a:lnTo>
                    <a:pt x="201" y="38"/>
                  </a:lnTo>
                  <a:lnTo>
                    <a:pt x="205" y="43"/>
                  </a:lnTo>
                  <a:lnTo>
                    <a:pt x="216" y="47"/>
                  </a:lnTo>
                  <a:lnTo>
                    <a:pt x="222" y="46"/>
                  </a:lnTo>
                  <a:lnTo>
                    <a:pt x="229" y="42"/>
                  </a:lnTo>
                  <a:lnTo>
                    <a:pt x="237" y="41"/>
                  </a:lnTo>
                  <a:lnTo>
                    <a:pt x="274" y="46"/>
                  </a:lnTo>
                  <a:lnTo>
                    <a:pt x="288" y="42"/>
                  </a:lnTo>
                  <a:lnTo>
                    <a:pt x="309" y="21"/>
                  </a:lnTo>
                  <a:lnTo>
                    <a:pt x="317" y="16"/>
                  </a:lnTo>
                  <a:lnTo>
                    <a:pt x="325" y="6"/>
                  </a:lnTo>
                  <a:lnTo>
                    <a:pt x="335" y="0"/>
                  </a:lnTo>
                  <a:lnTo>
                    <a:pt x="341" y="2"/>
                  </a:lnTo>
                  <a:lnTo>
                    <a:pt x="344" y="4"/>
                  </a:lnTo>
                  <a:lnTo>
                    <a:pt x="345" y="13"/>
                  </a:lnTo>
                  <a:lnTo>
                    <a:pt x="344" y="20"/>
                  </a:lnTo>
                  <a:lnTo>
                    <a:pt x="339" y="30"/>
                  </a:lnTo>
                  <a:lnTo>
                    <a:pt x="323" y="47"/>
                  </a:lnTo>
                  <a:lnTo>
                    <a:pt x="313" y="60"/>
                  </a:lnTo>
                  <a:lnTo>
                    <a:pt x="303" y="69"/>
                  </a:lnTo>
                  <a:lnTo>
                    <a:pt x="293" y="75"/>
                  </a:lnTo>
                  <a:lnTo>
                    <a:pt x="280" y="75"/>
                  </a:lnTo>
                  <a:lnTo>
                    <a:pt x="268" y="78"/>
                  </a:lnTo>
                  <a:lnTo>
                    <a:pt x="245" y="78"/>
                  </a:lnTo>
                  <a:lnTo>
                    <a:pt x="234" y="70"/>
                  </a:lnTo>
                  <a:lnTo>
                    <a:pt x="218" y="68"/>
                  </a:lnTo>
                  <a:lnTo>
                    <a:pt x="201" y="68"/>
                  </a:lnTo>
                  <a:lnTo>
                    <a:pt x="178" y="69"/>
                  </a:lnTo>
                  <a:lnTo>
                    <a:pt x="164" y="72"/>
                  </a:lnTo>
                  <a:lnTo>
                    <a:pt x="156" y="68"/>
                  </a:lnTo>
                  <a:lnTo>
                    <a:pt x="148" y="68"/>
                  </a:lnTo>
                  <a:lnTo>
                    <a:pt x="145" y="69"/>
                  </a:lnTo>
                  <a:lnTo>
                    <a:pt x="135" y="67"/>
                  </a:lnTo>
                  <a:lnTo>
                    <a:pt x="130" y="68"/>
                  </a:lnTo>
                  <a:lnTo>
                    <a:pt x="121" y="72"/>
                  </a:lnTo>
                  <a:lnTo>
                    <a:pt x="109" y="72"/>
                  </a:lnTo>
                  <a:lnTo>
                    <a:pt x="98" y="69"/>
                  </a:lnTo>
                  <a:lnTo>
                    <a:pt x="87" y="69"/>
                  </a:lnTo>
                  <a:lnTo>
                    <a:pt x="77" y="80"/>
                  </a:lnTo>
                  <a:lnTo>
                    <a:pt x="70" y="94"/>
                  </a:lnTo>
                  <a:lnTo>
                    <a:pt x="67" y="107"/>
                  </a:lnTo>
                  <a:lnTo>
                    <a:pt x="67" y="137"/>
                  </a:lnTo>
                  <a:lnTo>
                    <a:pt x="75" y="144"/>
                  </a:lnTo>
                  <a:lnTo>
                    <a:pt x="86" y="148"/>
                  </a:lnTo>
                  <a:lnTo>
                    <a:pt x="100" y="171"/>
                  </a:lnTo>
                  <a:lnTo>
                    <a:pt x="121" y="170"/>
                  </a:lnTo>
                  <a:lnTo>
                    <a:pt x="124" y="164"/>
                  </a:lnTo>
                  <a:lnTo>
                    <a:pt x="132" y="156"/>
                  </a:lnTo>
                  <a:lnTo>
                    <a:pt x="140" y="146"/>
                  </a:lnTo>
                  <a:lnTo>
                    <a:pt x="151" y="143"/>
                  </a:lnTo>
                  <a:lnTo>
                    <a:pt x="159" y="145"/>
                  </a:lnTo>
                  <a:lnTo>
                    <a:pt x="163" y="145"/>
                  </a:lnTo>
                  <a:lnTo>
                    <a:pt x="172" y="148"/>
                  </a:lnTo>
                  <a:lnTo>
                    <a:pt x="177" y="140"/>
                  </a:lnTo>
                  <a:lnTo>
                    <a:pt x="193" y="138"/>
                  </a:lnTo>
                  <a:lnTo>
                    <a:pt x="215" y="138"/>
                  </a:lnTo>
                  <a:lnTo>
                    <a:pt x="217" y="129"/>
                  </a:lnTo>
                  <a:lnTo>
                    <a:pt x="233" y="124"/>
                  </a:lnTo>
                  <a:lnTo>
                    <a:pt x="244" y="124"/>
                  </a:lnTo>
                  <a:lnTo>
                    <a:pt x="250" y="133"/>
                  </a:lnTo>
                  <a:lnTo>
                    <a:pt x="249" y="144"/>
                  </a:lnTo>
                  <a:lnTo>
                    <a:pt x="243" y="150"/>
                  </a:lnTo>
                  <a:lnTo>
                    <a:pt x="231" y="144"/>
                  </a:lnTo>
                  <a:lnTo>
                    <a:pt x="218" y="146"/>
                  </a:lnTo>
                  <a:lnTo>
                    <a:pt x="198" y="172"/>
                  </a:lnTo>
                  <a:lnTo>
                    <a:pt x="189" y="180"/>
                  </a:lnTo>
                  <a:lnTo>
                    <a:pt x="173" y="187"/>
                  </a:lnTo>
                  <a:lnTo>
                    <a:pt x="166" y="189"/>
                  </a:lnTo>
                  <a:lnTo>
                    <a:pt x="155" y="196"/>
                  </a:lnTo>
                  <a:lnTo>
                    <a:pt x="150" y="197"/>
                  </a:lnTo>
                  <a:lnTo>
                    <a:pt x="137" y="193"/>
                  </a:lnTo>
                  <a:lnTo>
                    <a:pt x="139" y="203"/>
                  </a:lnTo>
                  <a:lnTo>
                    <a:pt x="152" y="212"/>
                  </a:lnTo>
                  <a:lnTo>
                    <a:pt x="180" y="251"/>
                  </a:lnTo>
                  <a:lnTo>
                    <a:pt x="185" y="252"/>
                  </a:lnTo>
                  <a:lnTo>
                    <a:pt x="190" y="263"/>
                  </a:lnTo>
                  <a:lnTo>
                    <a:pt x="196" y="271"/>
                  </a:lnTo>
                  <a:lnTo>
                    <a:pt x="193" y="277"/>
                  </a:lnTo>
                  <a:lnTo>
                    <a:pt x="185" y="279"/>
                  </a:lnTo>
                  <a:lnTo>
                    <a:pt x="184" y="286"/>
                  </a:lnTo>
                  <a:lnTo>
                    <a:pt x="185" y="293"/>
                  </a:lnTo>
                  <a:lnTo>
                    <a:pt x="198" y="301"/>
                  </a:lnTo>
                  <a:lnTo>
                    <a:pt x="202" y="309"/>
                  </a:lnTo>
                  <a:lnTo>
                    <a:pt x="202" y="317"/>
                  </a:lnTo>
                  <a:lnTo>
                    <a:pt x="209" y="321"/>
                  </a:lnTo>
                  <a:lnTo>
                    <a:pt x="216" y="320"/>
                  </a:lnTo>
                  <a:lnTo>
                    <a:pt x="218" y="328"/>
                  </a:lnTo>
                  <a:lnTo>
                    <a:pt x="215" y="332"/>
                  </a:lnTo>
                  <a:lnTo>
                    <a:pt x="211" y="337"/>
                  </a:lnTo>
                  <a:lnTo>
                    <a:pt x="196" y="337"/>
                  </a:lnTo>
                  <a:lnTo>
                    <a:pt x="182" y="341"/>
                  </a:lnTo>
                  <a:lnTo>
                    <a:pt x="175" y="354"/>
                  </a:lnTo>
                  <a:lnTo>
                    <a:pt x="166" y="360"/>
                  </a:lnTo>
                  <a:lnTo>
                    <a:pt x="150" y="359"/>
                  </a:lnTo>
                  <a:lnTo>
                    <a:pt x="146" y="348"/>
                  </a:lnTo>
                  <a:lnTo>
                    <a:pt x="145" y="333"/>
                  </a:lnTo>
                  <a:lnTo>
                    <a:pt x="148" y="321"/>
                  </a:lnTo>
                  <a:lnTo>
                    <a:pt x="143" y="314"/>
                  </a:lnTo>
                  <a:lnTo>
                    <a:pt x="131" y="305"/>
                  </a:lnTo>
                  <a:lnTo>
                    <a:pt x="120" y="294"/>
                  </a:lnTo>
                  <a:lnTo>
                    <a:pt x="113" y="280"/>
                  </a:lnTo>
                  <a:lnTo>
                    <a:pt x="121" y="264"/>
                  </a:lnTo>
                  <a:lnTo>
                    <a:pt x="121" y="253"/>
                  </a:lnTo>
                  <a:lnTo>
                    <a:pt x="119" y="245"/>
                  </a:lnTo>
                  <a:lnTo>
                    <a:pt x="116" y="239"/>
                  </a:lnTo>
                  <a:lnTo>
                    <a:pt x="105" y="237"/>
                  </a:lnTo>
                  <a:lnTo>
                    <a:pt x="92" y="245"/>
                  </a:lnTo>
                  <a:lnTo>
                    <a:pt x="81" y="253"/>
                  </a:lnTo>
                  <a:lnTo>
                    <a:pt x="76" y="267"/>
                  </a:lnTo>
                  <a:lnTo>
                    <a:pt x="83" y="280"/>
                  </a:lnTo>
                  <a:lnTo>
                    <a:pt x="83" y="294"/>
                  </a:lnTo>
                  <a:lnTo>
                    <a:pt x="82" y="344"/>
                  </a:lnTo>
                  <a:lnTo>
                    <a:pt x="86" y="354"/>
                  </a:lnTo>
                  <a:lnTo>
                    <a:pt x="80" y="368"/>
                  </a:lnTo>
                  <a:lnTo>
                    <a:pt x="81" y="384"/>
                  </a:lnTo>
                  <a:lnTo>
                    <a:pt x="85" y="397"/>
                  </a:lnTo>
                  <a:lnTo>
                    <a:pt x="82" y="400"/>
                  </a:lnTo>
                  <a:lnTo>
                    <a:pt x="67" y="401"/>
                  </a:lnTo>
                  <a:lnTo>
                    <a:pt x="55" y="404"/>
                  </a:lnTo>
                  <a:lnTo>
                    <a:pt x="42" y="403"/>
                  </a:lnTo>
                  <a:lnTo>
                    <a:pt x="33" y="398"/>
                  </a:lnTo>
                  <a:lnTo>
                    <a:pt x="27" y="384"/>
                  </a:lnTo>
                  <a:lnTo>
                    <a:pt x="34" y="363"/>
                  </a:lnTo>
                  <a:lnTo>
                    <a:pt x="35" y="350"/>
                  </a:lnTo>
                  <a:lnTo>
                    <a:pt x="43" y="316"/>
                  </a:lnTo>
                  <a:lnTo>
                    <a:pt x="39" y="310"/>
                  </a:lnTo>
                  <a:lnTo>
                    <a:pt x="34" y="284"/>
                  </a:lnTo>
                  <a:lnTo>
                    <a:pt x="22" y="284"/>
                  </a:lnTo>
                  <a:lnTo>
                    <a:pt x="11" y="285"/>
                  </a:lnTo>
                  <a:lnTo>
                    <a:pt x="2" y="273"/>
                  </a:lnTo>
                  <a:lnTo>
                    <a:pt x="0" y="259"/>
                  </a:lnTo>
                  <a:lnTo>
                    <a:pt x="1" y="240"/>
                  </a:lnTo>
                  <a:lnTo>
                    <a:pt x="12" y="226"/>
                  </a:lnTo>
                  <a:lnTo>
                    <a:pt x="18" y="210"/>
                  </a:lnTo>
                  <a:lnTo>
                    <a:pt x="26" y="196"/>
                  </a:lnTo>
                  <a:lnTo>
                    <a:pt x="24" y="166"/>
                  </a:lnTo>
                  <a:lnTo>
                    <a:pt x="37" y="144"/>
                  </a:lnTo>
                  <a:lnTo>
                    <a:pt x="44" y="137"/>
                  </a:lnTo>
                  <a:lnTo>
                    <a:pt x="49" y="128"/>
                  </a:lnTo>
                  <a:lnTo>
                    <a:pt x="51" y="138"/>
                  </a:lnTo>
                  <a:lnTo>
                    <a:pt x="54" y="126"/>
                  </a:lnTo>
                  <a:lnTo>
                    <a:pt x="53" y="105"/>
                  </a:lnTo>
                  <a:lnTo>
                    <a:pt x="45" y="97"/>
                  </a:lnTo>
                  <a:lnTo>
                    <a:pt x="48" y="97"/>
                  </a:lnTo>
                  <a:lnTo>
                    <a:pt x="55" y="86"/>
                  </a:lnTo>
                  <a:lnTo>
                    <a:pt x="55" y="80"/>
                  </a:lnTo>
                  <a:lnTo>
                    <a:pt x="57" y="69"/>
                  </a:lnTo>
                  <a:lnTo>
                    <a:pt x="62" y="58"/>
                  </a:lnTo>
                  <a:lnTo>
                    <a:pt x="73" y="46"/>
                  </a:lnTo>
                  <a:lnTo>
                    <a:pt x="78" y="46"/>
                  </a:lnTo>
                  <a:lnTo>
                    <a:pt x="86" y="52"/>
                  </a:lnTo>
                  <a:lnTo>
                    <a:pt x="93" y="51"/>
                  </a:lnTo>
                  <a:lnTo>
                    <a:pt x="102" y="40"/>
                  </a:lnTo>
                  <a:lnTo>
                    <a:pt x="104" y="27"/>
                  </a:lnTo>
                  <a:lnTo>
                    <a:pt x="110" y="24"/>
                  </a:lnTo>
                  <a:lnTo>
                    <a:pt x="120" y="2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1" name="Freeform 87"/>
            <p:cNvSpPr>
              <a:spLocks noChangeAspect="1"/>
            </p:cNvSpPr>
            <p:nvPr/>
          </p:nvSpPr>
          <p:spPr bwMode="gray">
            <a:xfrm>
              <a:off x="6977855" y="3653184"/>
              <a:ext cx="25400" cy="53975"/>
            </a:xfrm>
            <a:custGeom>
              <a:avLst/>
              <a:gdLst/>
              <a:ahLst/>
              <a:cxnLst>
                <a:cxn ang="0">
                  <a:pos x="31" y="0"/>
                </a:cxn>
                <a:cxn ang="0">
                  <a:pos x="32" y="0"/>
                </a:cxn>
                <a:cxn ang="0">
                  <a:pos x="34" y="2"/>
                </a:cxn>
                <a:cxn ang="0">
                  <a:pos x="36" y="6"/>
                </a:cxn>
                <a:cxn ang="0">
                  <a:pos x="31" y="14"/>
                </a:cxn>
                <a:cxn ang="0">
                  <a:pos x="27" y="17"/>
                </a:cxn>
                <a:cxn ang="0">
                  <a:pos x="26" y="21"/>
                </a:cxn>
                <a:cxn ang="0">
                  <a:pos x="31" y="25"/>
                </a:cxn>
                <a:cxn ang="0">
                  <a:pos x="34" y="36"/>
                </a:cxn>
                <a:cxn ang="0">
                  <a:pos x="36" y="45"/>
                </a:cxn>
                <a:cxn ang="0">
                  <a:pos x="34" y="53"/>
                </a:cxn>
                <a:cxn ang="0">
                  <a:pos x="22" y="65"/>
                </a:cxn>
                <a:cxn ang="0">
                  <a:pos x="15" y="72"/>
                </a:cxn>
                <a:cxn ang="0">
                  <a:pos x="15" y="74"/>
                </a:cxn>
                <a:cxn ang="0">
                  <a:pos x="22" y="75"/>
                </a:cxn>
                <a:cxn ang="0">
                  <a:pos x="28" y="69"/>
                </a:cxn>
                <a:cxn ang="0">
                  <a:pos x="37" y="63"/>
                </a:cxn>
                <a:cxn ang="0">
                  <a:pos x="47" y="45"/>
                </a:cxn>
                <a:cxn ang="0">
                  <a:pos x="57" y="40"/>
                </a:cxn>
                <a:cxn ang="0">
                  <a:pos x="68" y="38"/>
                </a:cxn>
                <a:cxn ang="0">
                  <a:pos x="70" y="41"/>
                </a:cxn>
                <a:cxn ang="0">
                  <a:pos x="74" y="49"/>
                </a:cxn>
                <a:cxn ang="0">
                  <a:pos x="74" y="63"/>
                </a:cxn>
                <a:cxn ang="0">
                  <a:pos x="52" y="78"/>
                </a:cxn>
                <a:cxn ang="0">
                  <a:pos x="52" y="81"/>
                </a:cxn>
                <a:cxn ang="0">
                  <a:pos x="69" y="92"/>
                </a:cxn>
                <a:cxn ang="0">
                  <a:pos x="70" y="99"/>
                </a:cxn>
                <a:cxn ang="0">
                  <a:pos x="74" y="103"/>
                </a:cxn>
                <a:cxn ang="0">
                  <a:pos x="80" y="107"/>
                </a:cxn>
                <a:cxn ang="0">
                  <a:pos x="70" y="108"/>
                </a:cxn>
                <a:cxn ang="0">
                  <a:pos x="62" y="102"/>
                </a:cxn>
                <a:cxn ang="0">
                  <a:pos x="47" y="100"/>
                </a:cxn>
                <a:cxn ang="0">
                  <a:pos x="36" y="96"/>
                </a:cxn>
                <a:cxn ang="0">
                  <a:pos x="31" y="102"/>
                </a:cxn>
                <a:cxn ang="0">
                  <a:pos x="30" y="118"/>
                </a:cxn>
                <a:cxn ang="0">
                  <a:pos x="32" y="137"/>
                </a:cxn>
                <a:cxn ang="0">
                  <a:pos x="37" y="146"/>
                </a:cxn>
                <a:cxn ang="0">
                  <a:pos x="43" y="158"/>
                </a:cxn>
                <a:cxn ang="0">
                  <a:pos x="54" y="170"/>
                </a:cxn>
                <a:cxn ang="0">
                  <a:pos x="49" y="170"/>
                </a:cxn>
                <a:cxn ang="0">
                  <a:pos x="39" y="160"/>
                </a:cxn>
                <a:cxn ang="0">
                  <a:pos x="21" y="137"/>
                </a:cxn>
                <a:cxn ang="0">
                  <a:pos x="17" y="106"/>
                </a:cxn>
                <a:cxn ang="0">
                  <a:pos x="12" y="92"/>
                </a:cxn>
                <a:cxn ang="0">
                  <a:pos x="12" y="80"/>
                </a:cxn>
                <a:cxn ang="0">
                  <a:pos x="10" y="72"/>
                </a:cxn>
                <a:cxn ang="0">
                  <a:pos x="5" y="68"/>
                </a:cxn>
                <a:cxn ang="0">
                  <a:pos x="0" y="59"/>
                </a:cxn>
                <a:cxn ang="0">
                  <a:pos x="1" y="49"/>
                </a:cxn>
                <a:cxn ang="0">
                  <a:pos x="3" y="48"/>
                </a:cxn>
                <a:cxn ang="0">
                  <a:pos x="10" y="25"/>
                </a:cxn>
                <a:cxn ang="0">
                  <a:pos x="15" y="15"/>
                </a:cxn>
                <a:cxn ang="0">
                  <a:pos x="31" y="0"/>
                </a:cxn>
              </a:cxnLst>
              <a:rect l="0" t="0" r="r" b="b"/>
              <a:pathLst>
                <a:path w="80" h="170">
                  <a:moveTo>
                    <a:pt x="31" y="0"/>
                  </a:moveTo>
                  <a:lnTo>
                    <a:pt x="32" y="0"/>
                  </a:lnTo>
                  <a:lnTo>
                    <a:pt x="34" y="2"/>
                  </a:lnTo>
                  <a:lnTo>
                    <a:pt x="36" y="6"/>
                  </a:lnTo>
                  <a:lnTo>
                    <a:pt x="31" y="14"/>
                  </a:lnTo>
                  <a:lnTo>
                    <a:pt x="27" y="17"/>
                  </a:lnTo>
                  <a:lnTo>
                    <a:pt x="26" y="21"/>
                  </a:lnTo>
                  <a:lnTo>
                    <a:pt x="31" y="25"/>
                  </a:lnTo>
                  <a:lnTo>
                    <a:pt x="34" y="36"/>
                  </a:lnTo>
                  <a:lnTo>
                    <a:pt x="36" y="45"/>
                  </a:lnTo>
                  <a:lnTo>
                    <a:pt x="34" y="53"/>
                  </a:lnTo>
                  <a:lnTo>
                    <a:pt x="22" y="65"/>
                  </a:lnTo>
                  <a:lnTo>
                    <a:pt x="15" y="72"/>
                  </a:lnTo>
                  <a:lnTo>
                    <a:pt x="15" y="74"/>
                  </a:lnTo>
                  <a:lnTo>
                    <a:pt x="22" y="75"/>
                  </a:lnTo>
                  <a:lnTo>
                    <a:pt x="28" y="69"/>
                  </a:lnTo>
                  <a:lnTo>
                    <a:pt x="37" y="63"/>
                  </a:lnTo>
                  <a:lnTo>
                    <a:pt x="47" y="45"/>
                  </a:lnTo>
                  <a:lnTo>
                    <a:pt x="57" y="40"/>
                  </a:lnTo>
                  <a:lnTo>
                    <a:pt x="68" y="38"/>
                  </a:lnTo>
                  <a:lnTo>
                    <a:pt x="70" y="41"/>
                  </a:lnTo>
                  <a:lnTo>
                    <a:pt x="74" y="49"/>
                  </a:lnTo>
                  <a:lnTo>
                    <a:pt x="74" y="63"/>
                  </a:lnTo>
                  <a:lnTo>
                    <a:pt x="52" y="78"/>
                  </a:lnTo>
                  <a:lnTo>
                    <a:pt x="52" y="81"/>
                  </a:lnTo>
                  <a:lnTo>
                    <a:pt x="69" y="92"/>
                  </a:lnTo>
                  <a:lnTo>
                    <a:pt x="70" y="99"/>
                  </a:lnTo>
                  <a:lnTo>
                    <a:pt x="74" y="103"/>
                  </a:lnTo>
                  <a:lnTo>
                    <a:pt x="80" y="107"/>
                  </a:lnTo>
                  <a:lnTo>
                    <a:pt x="70" y="108"/>
                  </a:lnTo>
                  <a:lnTo>
                    <a:pt x="62" y="102"/>
                  </a:lnTo>
                  <a:lnTo>
                    <a:pt x="47" y="100"/>
                  </a:lnTo>
                  <a:lnTo>
                    <a:pt x="36" y="96"/>
                  </a:lnTo>
                  <a:lnTo>
                    <a:pt x="31" y="102"/>
                  </a:lnTo>
                  <a:lnTo>
                    <a:pt x="30" y="118"/>
                  </a:lnTo>
                  <a:lnTo>
                    <a:pt x="32" y="137"/>
                  </a:lnTo>
                  <a:lnTo>
                    <a:pt x="37" y="146"/>
                  </a:lnTo>
                  <a:lnTo>
                    <a:pt x="43" y="158"/>
                  </a:lnTo>
                  <a:lnTo>
                    <a:pt x="54" y="170"/>
                  </a:lnTo>
                  <a:lnTo>
                    <a:pt x="49" y="170"/>
                  </a:lnTo>
                  <a:lnTo>
                    <a:pt x="39" y="160"/>
                  </a:lnTo>
                  <a:lnTo>
                    <a:pt x="21" y="137"/>
                  </a:lnTo>
                  <a:lnTo>
                    <a:pt x="17" y="106"/>
                  </a:lnTo>
                  <a:lnTo>
                    <a:pt x="12" y="92"/>
                  </a:lnTo>
                  <a:lnTo>
                    <a:pt x="12" y="80"/>
                  </a:lnTo>
                  <a:lnTo>
                    <a:pt x="10" y="72"/>
                  </a:lnTo>
                  <a:lnTo>
                    <a:pt x="5" y="68"/>
                  </a:lnTo>
                  <a:lnTo>
                    <a:pt x="0" y="59"/>
                  </a:lnTo>
                  <a:lnTo>
                    <a:pt x="1" y="49"/>
                  </a:lnTo>
                  <a:lnTo>
                    <a:pt x="3" y="48"/>
                  </a:lnTo>
                  <a:lnTo>
                    <a:pt x="10" y="25"/>
                  </a:lnTo>
                  <a:lnTo>
                    <a:pt x="15" y="15"/>
                  </a:lnTo>
                  <a:lnTo>
                    <a:pt x="31"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2" name="Freeform 88"/>
            <p:cNvSpPr>
              <a:spLocks noChangeAspect="1"/>
            </p:cNvSpPr>
            <p:nvPr/>
          </p:nvSpPr>
          <p:spPr bwMode="gray">
            <a:xfrm>
              <a:off x="7039767" y="3699222"/>
              <a:ext cx="180975" cy="152400"/>
            </a:xfrm>
            <a:custGeom>
              <a:avLst/>
              <a:gdLst/>
              <a:ahLst/>
              <a:cxnLst>
                <a:cxn ang="0">
                  <a:pos x="549" y="469"/>
                </a:cxn>
                <a:cxn ang="0">
                  <a:pos x="503" y="428"/>
                </a:cxn>
                <a:cxn ang="0">
                  <a:pos x="474" y="427"/>
                </a:cxn>
                <a:cxn ang="0">
                  <a:pos x="441" y="433"/>
                </a:cxn>
                <a:cxn ang="0">
                  <a:pos x="426" y="433"/>
                </a:cxn>
                <a:cxn ang="0">
                  <a:pos x="378" y="431"/>
                </a:cxn>
                <a:cxn ang="0">
                  <a:pos x="419" y="383"/>
                </a:cxn>
                <a:cxn ang="0">
                  <a:pos x="444" y="385"/>
                </a:cxn>
                <a:cxn ang="0">
                  <a:pos x="431" y="368"/>
                </a:cxn>
                <a:cxn ang="0">
                  <a:pos x="421" y="335"/>
                </a:cxn>
                <a:cxn ang="0">
                  <a:pos x="406" y="293"/>
                </a:cxn>
                <a:cxn ang="0">
                  <a:pos x="378" y="269"/>
                </a:cxn>
                <a:cxn ang="0">
                  <a:pos x="342" y="250"/>
                </a:cxn>
                <a:cxn ang="0">
                  <a:pos x="290" y="235"/>
                </a:cxn>
                <a:cxn ang="0">
                  <a:pos x="229" y="223"/>
                </a:cxn>
                <a:cxn ang="0">
                  <a:pos x="210" y="206"/>
                </a:cxn>
                <a:cxn ang="0">
                  <a:pos x="188" y="203"/>
                </a:cxn>
                <a:cxn ang="0">
                  <a:pos x="168" y="183"/>
                </a:cxn>
                <a:cxn ang="0">
                  <a:pos x="161" y="149"/>
                </a:cxn>
                <a:cxn ang="0">
                  <a:pos x="152" y="167"/>
                </a:cxn>
                <a:cxn ang="0">
                  <a:pos x="132" y="203"/>
                </a:cxn>
                <a:cxn ang="0">
                  <a:pos x="105" y="190"/>
                </a:cxn>
                <a:cxn ang="0">
                  <a:pos x="95" y="163"/>
                </a:cxn>
                <a:cxn ang="0">
                  <a:pos x="56" y="141"/>
                </a:cxn>
                <a:cxn ang="0">
                  <a:pos x="95" y="130"/>
                </a:cxn>
                <a:cxn ang="0">
                  <a:pos x="147" y="120"/>
                </a:cxn>
                <a:cxn ang="0">
                  <a:pos x="162" y="93"/>
                </a:cxn>
                <a:cxn ang="0">
                  <a:pos x="94" y="106"/>
                </a:cxn>
                <a:cxn ang="0">
                  <a:pos x="55" y="83"/>
                </a:cxn>
                <a:cxn ang="0">
                  <a:pos x="27" y="63"/>
                </a:cxn>
                <a:cxn ang="0">
                  <a:pos x="2" y="51"/>
                </a:cxn>
                <a:cxn ang="0">
                  <a:pos x="29" y="23"/>
                </a:cxn>
                <a:cxn ang="0">
                  <a:pos x="78" y="0"/>
                </a:cxn>
                <a:cxn ang="0">
                  <a:pos x="126" y="18"/>
                </a:cxn>
                <a:cxn ang="0">
                  <a:pos x="178" y="49"/>
                </a:cxn>
                <a:cxn ang="0">
                  <a:pos x="179" y="114"/>
                </a:cxn>
                <a:cxn ang="0">
                  <a:pos x="205" y="122"/>
                </a:cxn>
                <a:cxn ang="0">
                  <a:pos x="234" y="164"/>
                </a:cxn>
                <a:cxn ang="0">
                  <a:pos x="269" y="148"/>
                </a:cxn>
                <a:cxn ang="0">
                  <a:pos x="302" y="103"/>
                </a:cxn>
                <a:cxn ang="0">
                  <a:pos x="345" y="90"/>
                </a:cxn>
                <a:cxn ang="0">
                  <a:pos x="380" y="57"/>
                </a:cxn>
                <a:cxn ang="0">
                  <a:pos x="421" y="77"/>
                </a:cxn>
                <a:cxn ang="0">
                  <a:pos x="471" y="100"/>
                </a:cxn>
                <a:cxn ang="0">
                  <a:pos x="506" y="104"/>
                </a:cxn>
                <a:cxn ang="0">
                  <a:pos x="534" y="114"/>
                </a:cxn>
                <a:cxn ang="0">
                  <a:pos x="543" y="121"/>
                </a:cxn>
                <a:cxn ang="0">
                  <a:pos x="555" y="129"/>
                </a:cxn>
                <a:cxn ang="0">
                  <a:pos x="555" y="351"/>
                </a:cxn>
                <a:cxn ang="0">
                  <a:pos x="568" y="480"/>
                </a:cxn>
              </a:cxnLst>
              <a:rect l="0" t="0" r="r" b="b"/>
              <a:pathLst>
                <a:path w="568" h="480">
                  <a:moveTo>
                    <a:pt x="568" y="480"/>
                  </a:moveTo>
                  <a:lnTo>
                    <a:pt x="568" y="479"/>
                  </a:lnTo>
                  <a:lnTo>
                    <a:pt x="556" y="475"/>
                  </a:lnTo>
                  <a:lnTo>
                    <a:pt x="549" y="469"/>
                  </a:lnTo>
                  <a:lnTo>
                    <a:pt x="532" y="455"/>
                  </a:lnTo>
                  <a:lnTo>
                    <a:pt x="523" y="444"/>
                  </a:lnTo>
                  <a:lnTo>
                    <a:pt x="513" y="433"/>
                  </a:lnTo>
                  <a:lnTo>
                    <a:pt x="503" y="428"/>
                  </a:lnTo>
                  <a:lnTo>
                    <a:pt x="501" y="425"/>
                  </a:lnTo>
                  <a:lnTo>
                    <a:pt x="497" y="421"/>
                  </a:lnTo>
                  <a:lnTo>
                    <a:pt x="484" y="423"/>
                  </a:lnTo>
                  <a:lnTo>
                    <a:pt x="474" y="427"/>
                  </a:lnTo>
                  <a:lnTo>
                    <a:pt x="455" y="423"/>
                  </a:lnTo>
                  <a:lnTo>
                    <a:pt x="447" y="431"/>
                  </a:lnTo>
                  <a:lnTo>
                    <a:pt x="442" y="426"/>
                  </a:lnTo>
                  <a:lnTo>
                    <a:pt x="441" y="433"/>
                  </a:lnTo>
                  <a:lnTo>
                    <a:pt x="441" y="436"/>
                  </a:lnTo>
                  <a:lnTo>
                    <a:pt x="438" y="437"/>
                  </a:lnTo>
                  <a:lnTo>
                    <a:pt x="431" y="437"/>
                  </a:lnTo>
                  <a:lnTo>
                    <a:pt x="426" y="433"/>
                  </a:lnTo>
                  <a:lnTo>
                    <a:pt x="405" y="439"/>
                  </a:lnTo>
                  <a:lnTo>
                    <a:pt x="385" y="440"/>
                  </a:lnTo>
                  <a:lnTo>
                    <a:pt x="378" y="440"/>
                  </a:lnTo>
                  <a:lnTo>
                    <a:pt x="378" y="431"/>
                  </a:lnTo>
                  <a:lnTo>
                    <a:pt x="384" y="421"/>
                  </a:lnTo>
                  <a:lnTo>
                    <a:pt x="390" y="405"/>
                  </a:lnTo>
                  <a:lnTo>
                    <a:pt x="406" y="386"/>
                  </a:lnTo>
                  <a:lnTo>
                    <a:pt x="419" y="383"/>
                  </a:lnTo>
                  <a:lnTo>
                    <a:pt x="427" y="384"/>
                  </a:lnTo>
                  <a:lnTo>
                    <a:pt x="437" y="390"/>
                  </a:lnTo>
                  <a:lnTo>
                    <a:pt x="444" y="393"/>
                  </a:lnTo>
                  <a:lnTo>
                    <a:pt x="444" y="385"/>
                  </a:lnTo>
                  <a:lnTo>
                    <a:pt x="433" y="377"/>
                  </a:lnTo>
                  <a:lnTo>
                    <a:pt x="435" y="373"/>
                  </a:lnTo>
                  <a:lnTo>
                    <a:pt x="442" y="372"/>
                  </a:lnTo>
                  <a:lnTo>
                    <a:pt x="431" y="368"/>
                  </a:lnTo>
                  <a:lnTo>
                    <a:pt x="420" y="359"/>
                  </a:lnTo>
                  <a:lnTo>
                    <a:pt x="426" y="357"/>
                  </a:lnTo>
                  <a:lnTo>
                    <a:pt x="430" y="341"/>
                  </a:lnTo>
                  <a:lnTo>
                    <a:pt x="421" y="335"/>
                  </a:lnTo>
                  <a:lnTo>
                    <a:pt x="414" y="321"/>
                  </a:lnTo>
                  <a:lnTo>
                    <a:pt x="410" y="300"/>
                  </a:lnTo>
                  <a:lnTo>
                    <a:pt x="410" y="297"/>
                  </a:lnTo>
                  <a:lnTo>
                    <a:pt x="406" y="293"/>
                  </a:lnTo>
                  <a:lnTo>
                    <a:pt x="395" y="277"/>
                  </a:lnTo>
                  <a:lnTo>
                    <a:pt x="389" y="277"/>
                  </a:lnTo>
                  <a:lnTo>
                    <a:pt x="383" y="275"/>
                  </a:lnTo>
                  <a:lnTo>
                    <a:pt x="378" y="269"/>
                  </a:lnTo>
                  <a:lnTo>
                    <a:pt x="377" y="269"/>
                  </a:lnTo>
                  <a:lnTo>
                    <a:pt x="372" y="262"/>
                  </a:lnTo>
                  <a:lnTo>
                    <a:pt x="361" y="260"/>
                  </a:lnTo>
                  <a:lnTo>
                    <a:pt x="342" y="250"/>
                  </a:lnTo>
                  <a:lnTo>
                    <a:pt x="334" y="251"/>
                  </a:lnTo>
                  <a:lnTo>
                    <a:pt x="313" y="240"/>
                  </a:lnTo>
                  <a:lnTo>
                    <a:pt x="299" y="237"/>
                  </a:lnTo>
                  <a:lnTo>
                    <a:pt x="290" y="235"/>
                  </a:lnTo>
                  <a:lnTo>
                    <a:pt x="270" y="228"/>
                  </a:lnTo>
                  <a:lnTo>
                    <a:pt x="260" y="227"/>
                  </a:lnTo>
                  <a:lnTo>
                    <a:pt x="243" y="224"/>
                  </a:lnTo>
                  <a:lnTo>
                    <a:pt x="229" y="223"/>
                  </a:lnTo>
                  <a:lnTo>
                    <a:pt x="228" y="219"/>
                  </a:lnTo>
                  <a:lnTo>
                    <a:pt x="224" y="218"/>
                  </a:lnTo>
                  <a:lnTo>
                    <a:pt x="215" y="213"/>
                  </a:lnTo>
                  <a:lnTo>
                    <a:pt x="210" y="206"/>
                  </a:lnTo>
                  <a:lnTo>
                    <a:pt x="207" y="199"/>
                  </a:lnTo>
                  <a:lnTo>
                    <a:pt x="199" y="199"/>
                  </a:lnTo>
                  <a:lnTo>
                    <a:pt x="189" y="197"/>
                  </a:lnTo>
                  <a:lnTo>
                    <a:pt x="188" y="203"/>
                  </a:lnTo>
                  <a:lnTo>
                    <a:pt x="184" y="197"/>
                  </a:lnTo>
                  <a:lnTo>
                    <a:pt x="175" y="191"/>
                  </a:lnTo>
                  <a:lnTo>
                    <a:pt x="170" y="189"/>
                  </a:lnTo>
                  <a:lnTo>
                    <a:pt x="168" y="183"/>
                  </a:lnTo>
                  <a:lnTo>
                    <a:pt x="158" y="179"/>
                  </a:lnTo>
                  <a:lnTo>
                    <a:pt x="156" y="171"/>
                  </a:lnTo>
                  <a:lnTo>
                    <a:pt x="157" y="162"/>
                  </a:lnTo>
                  <a:lnTo>
                    <a:pt x="161" y="149"/>
                  </a:lnTo>
                  <a:lnTo>
                    <a:pt x="159" y="142"/>
                  </a:lnTo>
                  <a:lnTo>
                    <a:pt x="157" y="148"/>
                  </a:lnTo>
                  <a:lnTo>
                    <a:pt x="156" y="159"/>
                  </a:lnTo>
                  <a:lnTo>
                    <a:pt x="152" y="167"/>
                  </a:lnTo>
                  <a:lnTo>
                    <a:pt x="145" y="181"/>
                  </a:lnTo>
                  <a:lnTo>
                    <a:pt x="142" y="189"/>
                  </a:lnTo>
                  <a:lnTo>
                    <a:pt x="138" y="196"/>
                  </a:lnTo>
                  <a:lnTo>
                    <a:pt x="132" y="203"/>
                  </a:lnTo>
                  <a:lnTo>
                    <a:pt x="113" y="206"/>
                  </a:lnTo>
                  <a:lnTo>
                    <a:pt x="108" y="203"/>
                  </a:lnTo>
                  <a:lnTo>
                    <a:pt x="105" y="200"/>
                  </a:lnTo>
                  <a:lnTo>
                    <a:pt x="105" y="190"/>
                  </a:lnTo>
                  <a:lnTo>
                    <a:pt x="102" y="179"/>
                  </a:lnTo>
                  <a:lnTo>
                    <a:pt x="103" y="174"/>
                  </a:lnTo>
                  <a:lnTo>
                    <a:pt x="103" y="163"/>
                  </a:lnTo>
                  <a:lnTo>
                    <a:pt x="95" y="163"/>
                  </a:lnTo>
                  <a:lnTo>
                    <a:pt x="88" y="149"/>
                  </a:lnTo>
                  <a:lnTo>
                    <a:pt x="78" y="143"/>
                  </a:lnTo>
                  <a:lnTo>
                    <a:pt x="65" y="143"/>
                  </a:lnTo>
                  <a:lnTo>
                    <a:pt x="56" y="141"/>
                  </a:lnTo>
                  <a:lnTo>
                    <a:pt x="57" y="132"/>
                  </a:lnTo>
                  <a:lnTo>
                    <a:pt x="67" y="127"/>
                  </a:lnTo>
                  <a:lnTo>
                    <a:pt x="81" y="127"/>
                  </a:lnTo>
                  <a:lnTo>
                    <a:pt x="95" y="130"/>
                  </a:lnTo>
                  <a:lnTo>
                    <a:pt x="115" y="119"/>
                  </a:lnTo>
                  <a:lnTo>
                    <a:pt x="125" y="115"/>
                  </a:lnTo>
                  <a:lnTo>
                    <a:pt x="135" y="119"/>
                  </a:lnTo>
                  <a:lnTo>
                    <a:pt x="147" y="120"/>
                  </a:lnTo>
                  <a:lnTo>
                    <a:pt x="156" y="116"/>
                  </a:lnTo>
                  <a:lnTo>
                    <a:pt x="157" y="105"/>
                  </a:lnTo>
                  <a:lnTo>
                    <a:pt x="161" y="99"/>
                  </a:lnTo>
                  <a:lnTo>
                    <a:pt x="162" y="93"/>
                  </a:lnTo>
                  <a:lnTo>
                    <a:pt x="152" y="97"/>
                  </a:lnTo>
                  <a:lnTo>
                    <a:pt x="132" y="101"/>
                  </a:lnTo>
                  <a:lnTo>
                    <a:pt x="110" y="106"/>
                  </a:lnTo>
                  <a:lnTo>
                    <a:pt x="94" y="106"/>
                  </a:lnTo>
                  <a:lnTo>
                    <a:pt x="86" y="104"/>
                  </a:lnTo>
                  <a:lnTo>
                    <a:pt x="77" y="106"/>
                  </a:lnTo>
                  <a:lnTo>
                    <a:pt x="62" y="99"/>
                  </a:lnTo>
                  <a:lnTo>
                    <a:pt x="55" y="83"/>
                  </a:lnTo>
                  <a:lnTo>
                    <a:pt x="52" y="72"/>
                  </a:lnTo>
                  <a:lnTo>
                    <a:pt x="46" y="67"/>
                  </a:lnTo>
                  <a:lnTo>
                    <a:pt x="36" y="62"/>
                  </a:lnTo>
                  <a:lnTo>
                    <a:pt x="27" y="63"/>
                  </a:lnTo>
                  <a:lnTo>
                    <a:pt x="19" y="60"/>
                  </a:lnTo>
                  <a:lnTo>
                    <a:pt x="17" y="66"/>
                  </a:lnTo>
                  <a:lnTo>
                    <a:pt x="0" y="58"/>
                  </a:lnTo>
                  <a:lnTo>
                    <a:pt x="2" y="51"/>
                  </a:lnTo>
                  <a:lnTo>
                    <a:pt x="7" y="45"/>
                  </a:lnTo>
                  <a:lnTo>
                    <a:pt x="16" y="28"/>
                  </a:lnTo>
                  <a:lnTo>
                    <a:pt x="19" y="25"/>
                  </a:lnTo>
                  <a:lnTo>
                    <a:pt x="29" y="23"/>
                  </a:lnTo>
                  <a:lnTo>
                    <a:pt x="38" y="23"/>
                  </a:lnTo>
                  <a:lnTo>
                    <a:pt x="48" y="19"/>
                  </a:lnTo>
                  <a:lnTo>
                    <a:pt x="66" y="3"/>
                  </a:lnTo>
                  <a:lnTo>
                    <a:pt x="78" y="0"/>
                  </a:lnTo>
                  <a:lnTo>
                    <a:pt x="93" y="0"/>
                  </a:lnTo>
                  <a:lnTo>
                    <a:pt x="107" y="2"/>
                  </a:lnTo>
                  <a:lnTo>
                    <a:pt x="119" y="11"/>
                  </a:lnTo>
                  <a:lnTo>
                    <a:pt x="126" y="18"/>
                  </a:lnTo>
                  <a:lnTo>
                    <a:pt x="135" y="23"/>
                  </a:lnTo>
                  <a:lnTo>
                    <a:pt x="168" y="23"/>
                  </a:lnTo>
                  <a:lnTo>
                    <a:pt x="172" y="39"/>
                  </a:lnTo>
                  <a:lnTo>
                    <a:pt x="178" y="49"/>
                  </a:lnTo>
                  <a:lnTo>
                    <a:pt x="179" y="65"/>
                  </a:lnTo>
                  <a:lnTo>
                    <a:pt x="175" y="77"/>
                  </a:lnTo>
                  <a:lnTo>
                    <a:pt x="174" y="90"/>
                  </a:lnTo>
                  <a:lnTo>
                    <a:pt x="179" y="114"/>
                  </a:lnTo>
                  <a:lnTo>
                    <a:pt x="193" y="132"/>
                  </a:lnTo>
                  <a:lnTo>
                    <a:pt x="194" y="127"/>
                  </a:lnTo>
                  <a:lnTo>
                    <a:pt x="195" y="119"/>
                  </a:lnTo>
                  <a:lnTo>
                    <a:pt x="205" y="122"/>
                  </a:lnTo>
                  <a:lnTo>
                    <a:pt x="210" y="138"/>
                  </a:lnTo>
                  <a:lnTo>
                    <a:pt x="213" y="142"/>
                  </a:lnTo>
                  <a:lnTo>
                    <a:pt x="218" y="153"/>
                  </a:lnTo>
                  <a:lnTo>
                    <a:pt x="234" y="164"/>
                  </a:lnTo>
                  <a:lnTo>
                    <a:pt x="242" y="164"/>
                  </a:lnTo>
                  <a:lnTo>
                    <a:pt x="255" y="163"/>
                  </a:lnTo>
                  <a:lnTo>
                    <a:pt x="261" y="151"/>
                  </a:lnTo>
                  <a:lnTo>
                    <a:pt x="269" y="148"/>
                  </a:lnTo>
                  <a:lnTo>
                    <a:pt x="275" y="143"/>
                  </a:lnTo>
                  <a:lnTo>
                    <a:pt x="276" y="135"/>
                  </a:lnTo>
                  <a:lnTo>
                    <a:pt x="296" y="120"/>
                  </a:lnTo>
                  <a:lnTo>
                    <a:pt x="302" y="103"/>
                  </a:lnTo>
                  <a:lnTo>
                    <a:pt x="310" y="100"/>
                  </a:lnTo>
                  <a:lnTo>
                    <a:pt x="318" y="100"/>
                  </a:lnTo>
                  <a:lnTo>
                    <a:pt x="336" y="97"/>
                  </a:lnTo>
                  <a:lnTo>
                    <a:pt x="345" y="90"/>
                  </a:lnTo>
                  <a:lnTo>
                    <a:pt x="344" y="81"/>
                  </a:lnTo>
                  <a:lnTo>
                    <a:pt x="349" y="77"/>
                  </a:lnTo>
                  <a:lnTo>
                    <a:pt x="361" y="67"/>
                  </a:lnTo>
                  <a:lnTo>
                    <a:pt x="380" y="57"/>
                  </a:lnTo>
                  <a:lnTo>
                    <a:pt x="387" y="60"/>
                  </a:lnTo>
                  <a:lnTo>
                    <a:pt x="390" y="65"/>
                  </a:lnTo>
                  <a:lnTo>
                    <a:pt x="410" y="72"/>
                  </a:lnTo>
                  <a:lnTo>
                    <a:pt x="421" y="77"/>
                  </a:lnTo>
                  <a:lnTo>
                    <a:pt x="427" y="78"/>
                  </a:lnTo>
                  <a:lnTo>
                    <a:pt x="432" y="83"/>
                  </a:lnTo>
                  <a:lnTo>
                    <a:pt x="455" y="90"/>
                  </a:lnTo>
                  <a:lnTo>
                    <a:pt x="471" y="100"/>
                  </a:lnTo>
                  <a:lnTo>
                    <a:pt x="479" y="104"/>
                  </a:lnTo>
                  <a:lnTo>
                    <a:pt x="491" y="108"/>
                  </a:lnTo>
                  <a:lnTo>
                    <a:pt x="501" y="106"/>
                  </a:lnTo>
                  <a:lnTo>
                    <a:pt x="506" y="104"/>
                  </a:lnTo>
                  <a:lnTo>
                    <a:pt x="514" y="108"/>
                  </a:lnTo>
                  <a:lnTo>
                    <a:pt x="519" y="106"/>
                  </a:lnTo>
                  <a:lnTo>
                    <a:pt x="523" y="108"/>
                  </a:lnTo>
                  <a:lnTo>
                    <a:pt x="534" y="114"/>
                  </a:lnTo>
                  <a:lnTo>
                    <a:pt x="539" y="114"/>
                  </a:lnTo>
                  <a:lnTo>
                    <a:pt x="541" y="116"/>
                  </a:lnTo>
                  <a:lnTo>
                    <a:pt x="541" y="119"/>
                  </a:lnTo>
                  <a:lnTo>
                    <a:pt x="543" y="121"/>
                  </a:lnTo>
                  <a:lnTo>
                    <a:pt x="549" y="121"/>
                  </a:lnTo>
                  <a:lnTo>
                    <a:pt x="551" y="120"/>
                  </a:lnTo>
                  <a:lnTo>
                    <a:pt x="556" y="120"/>
                  </a:lnTo>
                  <a:lnTo>
                    <a:pt x="555" y="129"/>
                  </a:lnTo>
                  <a:lnTo>
                    <a:pt x="560" y="254"/>
                  </a:lnTo>
                  <a:lnTo>
                    <a:pt x="560" y="326"/>
                  </a:lnTo>
                  <a:lnTo>
                    <a:pt x="556" y="347"/>
                  </a:lnTo>
                  <a:lnTo>
                    <a:pt x="555" y="351"/>
                  </a:lnTo>
                  <a:lnTo>
                    <a:pt x="562" y="368"/>
                  </a:lnTo>
                  <a:lnTo>
                    <a:pt x="562" y="409"/>
                  </a:lnTo>
                  <a:lnTo>
                    <a:pt x="565" y="466"/>
                  </a:lnTo>
                  <a:lnTo>
                    <a:pt x="568" y="48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3" name="Freeform 89"/>
            <p:cNvSpPr>
              <a:spLocks noChangeAspect="1"/>
            </p:cNvSpPr>
            <p:nvPr/>
          </p:nvSpPr>
          <p:spPr bwMode="gray">
            <a:xfrm>
              <a:off x="7387430" y="3737322"/>
              <a:ext cx="41275" cy="38100"/>
            </a:xfrm>
            <a:custGeom>
              <a:avLst/>
              <a:gdLst/>
              <a:ahLst/>
              <a:cxnLst>
                <a:cxn ang="0">
                  <a:pos x="0" y="3"/>
                </a:cxn>
                <a:cxn ang="0">
                  <a:pos x="2" y="0"/>
                </a:cxn>
                <a:cxn ang="0">
                  <a:pos x="20" y="11"/>
                </a:cxn>
                <a:cxn ang="0">
                  <a:pos x="26" y="16"/>
                </a:cxn>
                <a:cxn ang="0">
                  <a:pos x="34" y="20"/>
                </a:cxn>
                <a:cxn ang="0">
                  <a:pos x="54" y="35"/>
                </a:cxn>
                <a:cxn ang="0">
                  <a:pos x="66" y="36"/>
                </a:cxn>
                <a:cxn ang="0">
                  <a:pos x="75" y="43"/>
                </a:cxn>
                <a:cxn ang="0">
                  <a:pos x="81" y="49"/>
                </a:cxn>
                <a:cxn ang="0">
                  <a:pos x="95" y="58"/>
                </a:cxn>
                <a:cxn ang="0">
                  <a:pos x="100" y="66"/>
                </a:cxn>
                <a:cxn ang="0">
                  <a:pos x="107" y="71"/>
                </a:cxn>
                <a:cxn ang="0">
                  <a:pos x="117" y="74"/>
                </a:cxn>
                <a:cxn ang="0">
                  <a:pos x="121" y="78"/>
                </a:cxn>
                <a:cxn ang="0">
                  <a:pos x="124" y="87"/>
                </a:cxn>
                <a:cxn ang="0">
                  <a:pos x="129" y="93"/>
                </a:cxn>
                <a:cxn ang="0">
                  <a:pos x="129" y="100"/>
                </a:cxn>
                <a:cxn ang="0">
                  <a:pos x="124" y="107"/>
                </a:cxn>
                <a:cxn ang="0">
                  <a:pos x="120" y="119"/>
                </a:cxn>
                <a:cxn ang="0">
                  <a:pos x="111" y="119"/>
                </a:cxn>
                <a:cxn ang="0">
                  <a:pos x="105" y="93"/>
                </a:cxn>
                <a:cxn ang="0">
                  <a:pos x="97" y="71"/>
                </a:cxn>
                <a:cxn ang="0">
                  <a:pos x="86" y="53"/>
                </a:cxn>
                <a:cxn ang="0">
                  <a:pos x="80" y="49"/>
                </a:cxn>
                <a:cxn ang="0">
                  <a:pos x="66" y="47"/>
                </a:cxn>
                <a:cxn ang="0">
                  <a:pos x="54" y="39"/>
                </a:cxn>
                <a:cxn ang="0">
                  <a:pos x="46" y="31"/>
                </a:cxn>
                <a:cxn ang="0">
                  <a:pos x="40" y="30"/>
                </a:cxn>
                <a:cxn ang="0">
                  <a:pos x="31" y="23"/>
                </a:cxn>
                <a:cxn ang="0">
                  <a:pos x="26" y="21"/>
                </a:cxn>
                <a:cxn ang="0">
                  <a:pos x="9" y="10"/>
                </a:cxn>
                <a:cxn ang="0">
                  <a:pos x="0" y="9"/>
                </a:cxn>
                <a:cxn ang="0">
                  <a:pos x="0" y="3"/>
                </a:cxn>
              </a:cxnLst>
              <a:rect l="0" t="0" r="r" b="b"/>
              <a:pathLst>
                <a:path w="129" h="119">
                  <a:moveTo>
                    <a:pt x="0" y="3"/>
                  </a:moveTo>
                  <a:lnTo>
                    <a:pt x="2" y="0"/>
                  </a:lnTo>
                  <a:lnTo>
                    <a:pt x="20" y="11"/>
                  </a:lnTo>
                  <a:lnTo>
                    <a:pt x="26" y="16"/>
                  </a:lnTo>
                  <a:lnTo>
                    <a:pt x="34" y="20"/>
                  </a:lnTo>
                  <a:lnTo>
                    <a:pt x="54" y="35"/>
                  </a:lnTo>
                  <a:lnTo>
                    <a:pt x="66" y="36"/>
                  </a:lnTo>
                  <a:lnTo>
                    <a:pt x="75" y="43"/>
                  </a:lnTo>
                  <a:lnTo>
                    <a:pt x="81" y="49"/>
                  </a:lnTo>
                  <a:lnTo>
                    <a:pt x="95" y="58"/>
                  </a:lnTo>
                  <a:lnTo>
                    <a:pt x="100" y="66"/>
                  </a:lnTo>
                  <a:lnTo>
                    <a:pt x="107" y="71"/>
                  </a:lnTo>
                  <a:lnTo>
                    <a:pt x="117" y="74"/>
                  </a:lnTo>
                  <a:lnTo>
                    <a:pt x="121" y="78"/>
                  </a:lnTo>
                  <a:lnTo>
                    <a:pt x="124" y="87"/>
                  </a:lnTo>
                  <a:lnTo>
                    <a:pt x="129" y="93"/>
                  </a:lnTo>
                  <a:lnTo>
                    <a:pt x="129" y="100"/>
                  </a:lnTo>
                  <a:lnTo>
                    <a:pt x="124" y="107"/>
                  </a:lnTo>
                  <a:lnTo>
                    <a:pt x="120" y="119"/>
                  </a:lnTo>
                  <a:lnTo>
                    <a:pt x="111" y="119"/>
                  </a:lnTo>
                  <a:lnTo>
                    <a:pt x="105" y="93"/>
                  </a:lnTo>
                  <a:lnTo>
                    <a:pt x="97" y="71"/>
                  </a:lnTo>
                  <a:lnTo>
                    <a:pt x="86" y="53"/>
                  </a:lnTo>
                  <a:lnTo>
                    <a:pt x="80" y="49"/>
                  </a:lnTo>
                  <a:lnTo>
                    <a:pt x="66" y="47"/>
                  </a:lnTo>
                  <a:lnTo>
                    <a:pt x="54" y="39"/>
                  </a:lnTo>
                  <a:lnTo>
                    <a:pt x="46" y="31"/>
                  </a:lnTo>
                  <a:lnTo>
                    <a:pt x="40" y="30"/>
                  </a:lnTo>
                  <a:lnTo>
                    <a:pt x="31" y="23"/>
                  </a:lnTo>
                  <a:lnTo>
                    <a:pt x="26" y="21"/>
                  </a:lnTo>
                  <a:lnTo>
                    <a:pt x="9" y="10"/>
                  </a:lnTo>
                  <a:lnTo>
                    <a:pt x="0" y="9"/>
                  </a:lnTo>
                  <a:lnTo>
                    <a:pt x="0"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4" name="Freeform 90"/>
            <p:cNvSpPr>
              <a:spLocks noChangeAspect="1"/>
            </p:cNvSpPr>
            <p:nvPr/>
          </p:nvSpPr>
          <p:spPr bwMode="gray">
            <a:xfrm>
              <a:off x="6538117" y="3280122"/>
              <a:ext cx="125413" cy="263525"/>
            </a:xfrm>
            <a:custGeom>
              <a:avLst/>
              <a:gdLst/>
              <a:ahLst/>
              <a:cxnLst>
                <a:cxn ang="0">
                  <a:pos x="237" y="758"/>
                </a:cxn>
                <a:cxn ang="0">
                  <a:pos x="250" y="749"/>
                </a:cxn>
                <a:cxn ang="0">
                  <a:pos x="270" y="727"/>
                </a:cxn>
                <a:cxn ang="0">
                  <a:pos x="321" y="713"/>
                </a:cxn>
                <a:cxn ang="0">
                  <a:pos x="376" y="679"/>
                </a:cxn>
                <a:cxn ang="0">
                  <a:pos x="387" y="654"/>
                </a:cxn>
                <a:cxn ang="0">
                  <a:pos x="388" y="643"/>
                </a:cxn>
                <a:cxn ang="0">
                  <a:pos x="388" y="607"/>
                </a:cxn>
                <a:cxn ang="0">
                  <a:pos x="395" y="596"/>
                </a:cxn>
                <a:cxn ang="0">
                  <a:pos x="389" y="557"/>
                </a:cxn>
                <a:cxn ang="0">
                  <a:pos x="382" y="507"/>
                </a:cxn>
                <a:cxn ang="0">
                  <a:pos x="336" y="409"/>
                </a:cxn>
                <a:cxn ang="0">
                  <a:pos x="323" y="401"/>
                </a:cxn>
                <a:cxn ang="0">
                  <a:pos x="281" y="372"/>
                </a:cxn>
                <a:cxn ang="0">
                  <a:pos x="255" y="344"/>
                </a:cxn>
                <a:cxn ang="0">
                  <a:pos x="228" y="297"/>
                </a:cxn>
                <a:cxn ang="0">
                  <a:pos x="194" y="245"/>
                </a:cxn>
                <a:cxn ang="0">
                  <a:pos x="239" y="171"/>
                </a:cxn>
                <a:cxn ang="0">
                  <a:pos x="258" y="140"/>
                </a:cxn>
                <a:cxn ang="0">
                  <a:pos x="307" y="105"/>
                </a:cxn>
                <a:cxn ang="0">
                  <a:pos x="312" y="97"/>
                </a:cxn>
                <a:cxn ang="0">
                  <a:pos x="255" y="77"/>
                </a:cxn>
                <a:cxn ang="0">
                  <a:pos x="244" y="26"/>
                </a:cxn>
                <a:cxn ang="0">
                  <a:pos x="184" y="5"/>
                </a:cxn>
                <a:cxn ang="0">
                  <a:pos x="142" y="19"/>
                </a:cxn>
                <a:cxn ang="0">
                  <a:pos x="104" y="33"/>
                </a:cxn>
                <a:cxn ang="0">
                  <a:pos x="71" y="31"/>
                </a:cxn>
                <a:cxn ang="0">
                  <a:pos x="36" y="33"/>
                </a:cxn>
                <a:cxn ang="0">
                  <a:pos x="13" y="37"/>
                </a:cxn>
                <a:cxn ang="0">
                  <a:pos x="12" y="60"/>
                </a:cxn>
                <a:cxn ang="0">
                  <a:pos x="41" y="112"/>
                </a:cxn>
                <a:cxn ang="0">
                  <a:pos x="97" y="134"/>
                </a:cxn>
                <a:cxn ang="0">
                  <a:pos x="129" y="162"/>
                </a:cxn>
                <a:cxn ang="0">
                  <a:pos x="146" y="192"/>
                </a:cxn>
                <a:cxn ang="0">
                  <a:pos x="107" y="208"/>
                </a:cxn>
                <a:cxn ang="0">
                  <a:pos x="107" y="231"/>
                </a:cxn>
                <a:cxn ang="0">
                  <a:pos x="165" y="280"/>
                </a:cxn>
                <a:cxn ang="0">
                  <a:pos x="213" y="332"/>
                </a:cxn>
                <a:cxn ang="0">
                  <a:pos x="238" y="371"/>
                </a:cxn>
                <a:cxn ang="0">
                  <a:pos x="265" y="396"/>
                </a:cxn>
                <a:cxn ang="0">
                  <a:pos x="292" y="457"/>
                </a:cxn>
                <a:cxn ang="0">
                  <a:pos x="299" y="558"/>
                </a:cxn>
                <a:cxn ang="0">
                  <a:pos x="281" y="625"/>
                </a:cxn>
                <a:cxn ang="0">
                  <a:pos x="238" y="646"/>
                </a:cxn>
                <a:cxn ang="0">
                  <a:pos x="206" y="674"/>
                </a:cxn>
                <a:cxn ang="0">
                  <a:pos x="194" y="697"/>
                </a:cxn>
                <a:cxn ang="0">
                  <a:pos x="158" y="705"/>
                </a:cxn>
                <a:cxn ang="0">
                  <a:pos x="134" y="726"/>
                </a:cxn>
                <a:cxn ang="0">
                  <a:pos x="161" y="752"/>
                </a:cxn>
                <a:cxn ang="0">
                  <a:pos x="148" y="797"/>
                </a:cxn>
                <a:cxn ang="0">
                  <a:pos x="153" y="832"/>
                </a:cxn>
                <a:cxn ang="0">
                  <a:pos x="195" y="797"/>
                </a:cxn>
                <a:cxn ang="0">
                  <a:pos x="228" y="773"/>
                </a:cxn>
              </a:cxnLst>
              <a:rect l="0" t="0" r="r" b="b"/>
              <a:pathLst>
                <a:path w="395" h="832">
                  <a:moveTo>
                    <a:pt x="228" y="773"/>
                  </a:moveTo>
                  <a:lnTo>
                    <a:pt x="238" y="776"/>
                  </a:lnTo>
                  <a:lnTo>
                    <a:pt x="242" y="768"/>
                  </a:lnTo>
                  <a:lnTo>
                    <a:pt x="237" y="758"/>
                  </a:lnTo>
                  <a:lnTo>
                    <a:pt x="239" y="753"/>
                  </a:lnTo>
                  <a:lnTo>
                    <a:pt x="245" y="754"/>
                  </a:lnTo>
                  <a:lnTo>
                    <a:pt x="247" y="748"/>
                  </a:lnTo>
                  <a:lnTo>
                    <a:pt x="250" y="749"/>
                  </a:lnTo>
                  <a:lnTo>
                    <a:pt x="249" y="741"/>
                  </a:lnTo>
                  <a:lnTo>
                    <a:pt x="253" y="737"/>
                  </a:lnTo>
                  <a:lnTo>
                    <a:pt x="255" y="731"/>
                  </a:lnTo>
                  <a:lnTo>
                    <a:pt x="270" y="727"/>
                  </a:lnTo>
                  <a:lnTo>
                    <a:pt x="276" y="731"/>
                  </a:lnTo>
                  <a:lnTo>
                    <a:pt x="283" y="731"/>
                  </a:lnTo>
                  <a:lnTo>
                    <a:pt x="308" y="716"/>
                  </a:lnTo>
                  <a:lnTo>
                    <a:pt x="321" y="713"/>
                  </a:lnTo>
                  <a:lnTo>
                    <a:pt x="330" y="701"/>
                  </a:lnTo>
                  <a:lnTo>
                    <a:pt x="361" y="687"/>
                  </a:lnTo>
                  <a:lnTo>
                    <a:pt x="367" y="681"/>
                  </a:lnTo>
                  <a:lnTo>
                    <a:pt x="376" y="679"/>
                  </a:lnTo>
                  <a:lnTo>
                    <a:pt x="378" y="673"/>
                  </a:lnTo>
                  <a:lnTo>
                    <a:pt x="379" y="665"/>
                  </a:lnTo>
                  <a:lnTo>
                    <a:pt x="385" y="660"/>
                  </a:lnTo>
                  <a:lnTo>
                    <a:pt x="387" y="654"/>
                  </a:lnTo>
                  <a:lnTo>
                    <a:pt x="383" y="650"/>
                  </a:lnTo>
                  <a:lnTo>
                    <a:pt x="385" y="646"/>
                  </a:lnTo>
                  <a:lnTo>
                    <a:pt x="388" y="647"/>
                  </a:lnTo>
                  <a:lnTo>
                    <a:pt x="388" y="643"/>
                  </a:lnTo>
                  <a:lnTo>
                    <a:pt x="383" y="619"/>
                  </a:lnTo>
                  <a:lnTo>
                    <a:pt x="384" y="615"/>
                  </a:lnTo>
                  <a:lnTo>
                    <a:pt x="388" y="618"/>
                  </a:lnTo>
                  <a:lnTo>
                    <a:pt x="388" y="607"/>
                  </a:lnTo>
                  <a:lnTo>
                    <a:pt x="392" y="602"/>
                  </a:lnTo>
                  <a:lnTo>
                    <a:pt x="395" y="603"/>
                  </a:lnTo>
                  <a:lnTo>
                    <a:pt x="395" y="607"/>
                  </a:lnTo>
                  <a:lnTo>
                    <a:pt x="395" y="596"/>
                  </a:lnTo>
                  <a:lnTo>
                    <a:pt x="394" y="587"/>
                  </a:lnTo>
                  <a:lnTo>
                    <a:pt x="390" y="585"/>
                  </a:lnTo>
                  <a:lnTo>
                    <a:pt x="389" y="569"/>
                  </a:lnTo>
                  <a:lnTo>
                    <a:pt x="389" y="557"/>
                  </a:lnTo>
                  <a:lnTo>
                    <a:pt x="388" y="549"/>
                  </a:lnTo>
                  <a:lnTo>
                    <a:pt x="388" y="539"/>
                  </a:lnTo>
                  <a:lnTo>
                    <a:pt x="385" y="536"/>
                  </a:lnTo>
                  <a:lnTo>
                    <a:pt x="382" y="507"/>
                  </a:lnTo>
                  <a:lnTo>
                    <a:pt x="366" y="456"/>
                  </a:lnTo>
                  <a:lnTo>
                    <a:pt x="344" y="434"/>
                  </a:lnTo>
                  <a:lnTo>
                    <a:pt x="337" y="424"/>
                  </a:lnTo>
                  <a:lnTo>
                    <a:pt x="336" y="409"/>
                  </a:lnTo>
                  <a:lnTo>
                    <a:pt x="335" y="413"/>
                  </a:lnTo>
                  <a:lnTo>
                    <a:pt x="329" y="414"/>
                  </a:lnTo>
                  <a:lnTo>
                    <a:pt x="329" y="409"/>
                  </a:lnTo>
                  <a:lnTo>
                    <a:pt x="323" y="401"/>
                  </a:lnTo>
                  <a:lnTo>
                    <a:pt x="306" y="398"/>
                  </a:lnTo>
                  <a:lnTo>
                    <a:pt x="298" y="387"/>
                  </a:lnTo>
                  <a:lnTo>
                    <a:pt x="290" y="378"/>
                  </a:lnTo>
                  <a:lnTo>
                    <a:pt x="281" y="372"/>
                  </a:lnTo>
                  <a:lnTo>
                    <a:pt x="274" y="362"/>
                  </a:lnTo>
                  <a:lnTo>
                    <a:pt x="270" y="359"/>
                  </a:lnTo>
                  <a:lnTo>
                    <a:pt x="265" y="351"/>
                  </a:lnTo>
                  <a:lnTo>
                    <a:pt x="255" y="344"/>
                  </a:lnTo>
                  <a:lnTo>
                    <a:pt x="248" y="334"/>
                  </a:lnTo>
                  <a:lnTo>
                    <a:pt x="236" y="324"/>
                  </a:lnTo>
                  <a:lnTo>
                    <a:pt x="234" y="312"/>
                  </a:lnTo>
                  <a:lnTo>
                    <a:pt x="228" y="297"/>
                  </a:lnTo>
                  <a:lnTo>
                    <a:pt x="217" y="290"/>
                  </a:lnTo>
                  <a:lnTo>
                    <a:pt x="197" y="270"/>
                  </a:lnTo>
                  <a:lnTo>
                    <a:pt x="191" y="258"/>
                  </a:lnTo>
                  <a:lnTo>
                    <a:pt x="194" y="245"/>
                  </a:lnTo>
                  <a:lnTo>
                    <a:pt x="197" y="235"/>
                  </a:lnTo>
                  <a:lnTo>
                    <a:pt x="199" y="222"/>
                  </a:lnTo>
                  <a:lnTo>
                    <a:pt x="211" y="195"/>
                  </a:lnTo>
                  <a:lnTo>
                    <a:pt x="239" y="171"/>
                  </a:lnTo>
                  <a:lnTo>
                    <a:pt x="243" y="166"/>
                  </a:lnTo>
                  <a:lnTo>
                    <a:pt x="247" y="152"/>
                  </a:lnTo>
                  <a:lnTo>
                    <a:pt x="253" y="145"/>
                  </a:lnTo>
                  <a:lnTo>
                    <a:pt x="258" y="140"/>
                  </a:lnTo>
                  <a:lnTo>
                    <a:pt x="276" y="132"/>
                  </a:lnTo>
                  <a:lnTo>
                    <a:pt x="286" y="124"/>
                  </a:lnTo>
                  <a:lnTo>
                    <a:pt x="287" y="116"/>
                  </a:lnTo>
                  <a:lnTo>
                    <a:pt x="307" y="105"/>
                  </a:lnTo>
                  <a:lnTo>
                    <a:pt x="315" y="108"/>
                  </a:lnTo>
                  <a:lnTo>
                    <a:pt x="318" y="106"/>
                  </a:lnTo>
                  <a:lnTo>
                    <a:pt x="319" y="102"/>
                  </a:lnTo>
                  <a:lnTo>
                    <a:pt x="312" y="97"/>
                  </a:lnTo>
                  <a:lnTo>
                    <a:pt x="293" y="98"/>
                  </a:lnTo>
                  <a:lnTo>
                    <a:pt x="283" y="96"/>
                  </a:lnTo>
                  <a:lnTo>
                    <a:pt x="278" y="91"/>
                  </a:lnTo>
                  <a:lnTo>
                    <a:pt x="255" y="77"/>
                  </a:lnTo>
                  <a:lnTo>
                    <a:pt x="248" y="65"/>
                  </a:lnTo>
                  <a:lnTo>
                    <a:pt x="243" y="50"/>
                  </a:lnTo>
                  <a:lnTo>
                    <a:pt x="248" y="35"/>
                  </a:lnTo>
                  <a:lnTo>
                    <a:pt x="244" y="26"/>
                  </a:lnTo>
                  <a:lnTo>
                    <a:pt x="224" y="25"/>
                  </a:lnTo>
                  <a:lnTo>
                    <a:pt x="211" y="21"/>
                  </a:lnTo>
                  <a:lnTo>
                    <a:pt x="196" y="15"/>
                  </a:lnTo>
                  <a:lnTo>
                    <a:pt x="184" y="5"/>
                  </a:lnTo>
                  <a:lnTo>
                    <a:pt x="169" y="0"/>
                  </a:lnTo>
                  <a:lnTo>
                    <a:pt x="162" y="1"/>
                  </a:lnTo>
                  <a:lnTo>
                    <a:pt x="152" y="12"/>
                  </a:lnTo>
                  <a:lnTo>
                    <a:pt x="142" y="19"/>
                  </a:lnTo>
                  <a:lnTo>
                    <a:pt x="127" y="27"/>
                  </a:lnTo>
                  <a:lnTo>
                    <a:pt x="121" y="28"/>
                  </a:lnTo>
                  <a:lnTo>
                    <a:pt x="113" y="26"/>
                  </a:lnTo>
                  <a:lnTo>
                    <a:pt x="104" y="33"/>
                  </a:lnTo>
                  <a:lnTo>
                    <a:pt x="94" y="38"/>
                  </a:lnTo>
                  <a:lnTo>
                    <a:pt x="91" y="32"/>
                  </a:lnTo>
                  <a:lnTo>
                    <a:pt x="77" y="36"/>
                  </a:lnTo>
                  <a:lnTo>
                    <a:pt x="71" y="31"/>
                  </a:lnTo>
                  <a:lnTo>
                    <a:pt x="65" y="32"/>
                  </a:lnTo>
                  <a:lnTo>
                    <a:pt x="50" y="42"/>
                  </a:lnTo>
                  <a:lnTo>
                    <a:pt x="44" y="41"/>
                  </a:lnTo>
                  <a:lnTo>
                    <a:pt x="36" y="33"/>
                  </a:lnTo>
                  <a:lnTo>
                    <a:pt x="23" y="31"/>
                  </a:lnTo>
                  <a:lnTo>
                    <a:pt x="21" y="28"/>
                  </a:lnTo>
                  <a:lnTo>
                    <a:pt x="17" y="31"/>
                  </a:lnTo>
                  <a:lnTo>
                    <a:pt x="13" y="37"/>
                  </a:lnTo>
                  <a:lnTo>
                    <a:pt x="7" y="44"/>
                  </a:lnTo>
                  <a:lnTo>
                    <a:pt x="7" y="48"/>
                  </a:lnTo>
                  <a:lnTo>
                    <a:pt x="0" y="44"/>
                  </a:lnTo>
                  <a:lnTo>
                    <a:pt x="12" y="60"/>
                  </a:lnTo>
                  <a:lnTo>
                    <a:pt x="29" y="80"/>
                  </a:lnTo>
                  <a:lnTo>
                    <a:pt x="39" y="90"/>
                  </a:lnTo>
                  <a:lnTo>
                    <a:pt x="44" y="100"/>
                  </a:lnTo>
                  <a:lnTo>
                    <a:pt x="41" y="112"/>
                  </a:lnTo>
                  <a:lnTo>
                    <a:pt x="43" y="120"/>
                  </a:lnTo>
                  <a:lnTo>
                    <a:pt x="57" y="135"/>
                  </a:lnTo>
                  <a:lnTo>
                    <a:pt x="77" y="139"/>
                  </a:lnTo>
                  <a:lnTo>
                    <a:pt x="97" y="134"/>
                  </a:lnTo>
                  <a:lnTo>
                    <a:pt x="113" y="135"/>
                  </a:lnTo>
                  <a:lnTo>
                    <a:pt x="122" y="146"/>
                  </a:lnTo>
                  <a:lnTo>
                    <a:pt x="127" y="155"/>
                  </a:lnTo>
                  <a:lnTo>
                    <a:pt x="129" y="162"/>
                  </a:lnTo>
                  <a:lnTo>
                    <a:pt x="137" y="168"/>
                  </a:lnTo>
                  <a:lnTo>
                    <a:pt x="141" y="177"/>
                  </a:lnTo>
                  <a:lnTo>
                    <a:pt x="147" y="183"/>
                  </a:lnTo>
                  <a:lnTo>
                    <a:pt x="146" y="192"/>
                  </a:lnTo>
                  <a:lnTo>
                    <a:pt x="130" y="208"/>
                  </a:lnTo>
                  <a:lnTo>
                    <a:pt x="125" y="208"/>
                  </a:lnTo>
                  <a:lnTo>
                    <a:pt x="114" y="205"/>
                  </a:lnTo>
                  <a:lnTo>
                    <a:pt x="107" y="208"/>
                  </a:lnTo>
                  <a:lnTo>
                    <a:pt x="103" y="213"/>
                  </a:lnTo>
                  <a:lnTo>
                    <a:pt x="99" y="222"/>
                  </a:lnTo>
                  <a:lnTo>
                    <a:pt x="100" y="229"/>
                  </a:lnTo>
                  <a:lnTo>
                    <a:pt x="107" y="231"/>
                  </a:lnTo>
                  <a:lnTo>
                    <a:pt x="115" y="237"/>
                  </a:lnTo>
                  <a:lnTo>
                    <a:pt x="134" y="247"/>
                  </a:lnTo>
                  <a:lnTo>
                    <a:pt x="161" y="267"/>
                  </a:lnTo>
                  <a:lnTo>
                    <a:pt x="165" y="280"/>
                  </a:lnTo>
                  <a:lnTo>
                    <a:pt x="188" y="301"/>
                  </a:lnTo>
                  <a:lnTo>
                    <a:pt x="191" y="311"/>
                  </a:lnTo>
                  <a:lnTo>
                    <a:pt x="208" y="331"/>
                  </a:lnTo>
                  <a:lnTo>
                    <a:pt x="213" y="332"/>
                  </a:lnTo>
                  <a:lnTo>
                    <a:pt x="231" y="344"/>
                  </a:lnTo>
                  <a:lnTo>
                    <a:pt x="236" y="358"/>
                  </a:lnTo>
                  <a:lnTo>
                    <a:pt x="239" y="370"/>
                  </a:lnTo>
                  <a:lnTo>
                    <a:pt x="238" y="371"/>
                  </a:lnTo>
                  <a:lnTo>
                    <a:pt x="239" y="372"/>
                  </a:lnTo>
                  <a:lnTo>
                    <a:pt x="243" y="386"/>
                  </a:lnTo>
                  <a:lnTo>
                    <a:pt x="251" y="386"/>
                  </a:lnTo>
                  <a:lnTo>
                    <a:pt x="265" y="396"/>
                  </a:lnTo>
                  <a:lnTo>
                    <a:pt x="274" y="404"/>
                  </a:lnTo>
                  <a:lnTo>
                    <a:pt x="278" y="421"/>
                  </a:lnTo>
                  <a:lnTo>
                    <a:pt x="291" y="450"/>
                  </a:lnTo>
                  <a:lnTo>
                    <a:pt x="292" y="457"/>
                  </a:lnTo>
                  <a:lnTo>
                    <a:pt x="292" y="490"/>
                  </a:lnTo>
                  <a:lnTo>
                    <a:pt x="290" y="527"/>
                  </a:lnTo>
                  <a:lnTo>
                    <a:pt x="292" y="543"/>
                  </a:lnTo>
                  <a:lnTo>
                    <a:pt x="299" y="558"/>
                  </a:lnTo>
                  <a:lnTo>
                    <a:pt x="298" y="607"/>
                  </a:lnTo>
                  <a:lnTo>
                    <a:pt x="296" y="619"/>
                  </a:lnTo>
                  <a:lnTo>
                    <a:pt x="290" y="628"/>
                  </a:lnTo>
                  <a:lnTo>
                    <a:pt x="281" y="625"/>
                  </a:lnTo>
                  <a:lnTo>
                    <a:pt x="271" y="634"/>
                  </a:lnTo>
                  <a:lnTo>
                    <a:pt x="264" y="638"/>
                  </a:lnTo>
                  <a:lnTo>
                    <a:pt x="256" y="638"/>
                  </a:lnTo>
                  <a:lnTo>
                    <a:pt x="238" y="646"/>
                  </a:lnTo>
                  <a:lnTo>
                    <a:pt x="237" y="656"/>
                  </a:lnTo>
                  <a:lnTo>
                    <a:pt x="218" y="657"/>
                  </a:lnTo>
                  <a:lnTo>
                    <a:pt x="208" y="661"/>
                  </a:lnTo>
                  <a:lnTo>
                    <a:pt x="206" y="674"/>
                  </a:lnTo>
                  <a:lnTo>
                    <a:pt x="207" y="683"/>
                  </a:lnTo>
                  <a:lnTo>
                    <a:pt x="208" y="692"/>
                  </a:lnTo>
                  <a:lnTo>
                    <a:pt x="202" y="694"/>
                  </a:lnTo>
                  <a:lnTo>
                    <a:pt x="194" y="697"/>
                  </a:lnTo>
                  <a:lnTo>
                    <a:pt x="183" y="704"/>
                  </a:lnTo>
                  <a:lnTo>
                    <a:pt x="173" y="708"/>
                  </a:lnTo>
                  <a:lnTo>
                    <a:pt x="165" y="705"/>
                  </a:lnTo>
                  <a:lnTo>
                    <a:pt x="158" y="705"/>
                  </a:lnTo>
                  <a:lnTo>
                    <a:pt x="157" y="715"/>
                  </a:lnTo>
                  <a:lnTo>
                    <a:pt x="152" y="720"/>
                  </a:lnTo>
                  <a:lnTo>
                    <a:pt x="145" y="724"/>
                  </a:lnTo>
                  <a:lnTo>
                    <a:pt x="134" y="726"/>
                  </a:lnTo>
                  <a:lnTo>
                    <a:pt x="129" y="727"/>
                  </a:lnTo>
                  <a:lnTo>
                    <a:pt x="136" y="738"/>
                  </a:lnTo>
                  <a:lnTo>
                    <a:pt x="154" y="746"/>
                  </a:lnTo>
                  <a:lnTo>
                    <a:pt x="161" y="752"/>
                  </a:lnTo>
                  <a:lnTo>
                    <a:pt x="157" y="760"/>
                  </a:lnTo>
                  <a:lnTo>
                    <a:pt x="150" y="770"/>
                  </a:lnTo>
                  <a:lnTo>
                    <a:pt x="148" y="786"/>
                  </a:lnTo>
                  <a:lnTo>
                    <a:pt x="148" y="797"/>
                  </a:lnTo>
                  <a:lnTo>
                    <a:pt x="151" y="810"/>
                  </a:lnTo>
                  <a:lnTo>
                    <a:pt x="156" y="822"/>
                  </a:lnTo>
                  <a:lnTo>
                    <a:pt x="151" y="827"/>
                  </a:lnTo>
                  <a:lnTo>
                    <a:pt x="153" y="832"/>
                  </a:lnTo>
                  <a:lnTo>
                    <a:pt x="162" y="830"/>
                  </a:lnTo>
                  <a:lnTo>
                    <a:pt x="175" y="821"/>
                  </a:lnTo>
                  <a:lnTo>
                    <a:pt x="186" y="807"/>
                  </a:lnTo>
                  <a:lnTo>
                    <a:pt x="195" y="797"/>
                  </a:lnTo>
                  <a:lnTo>
                    <a:pt x="216" y="789"/>
                  </a:lnTo>
                  <a:lnTo>
                    <a:pt x="220" y="785"/>
                  </a:lnTo>
                  <a:lnTo>
                    <a:pt x="220" y="778"/>
                  </a:lnTo>
                  <a:lnTo>
                    <a:pt x="228" y="77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5" name="Freeform 91"/>
            <p:cNvSpPr>
              <a:spLocks noChangeAspect="1"/>
            </p:cNvSpPr>
            <p:nvPr/>
          </p:nvSpPr>
          <p:spPr bwMode="gray">
            <a:xfrm>
              <a:off x="6668292" y="3572222"/>
              <a:ext cx="168275" cy="104775"/>
            </a:xfrm>
            <a:custGeom>
              <a:avLst/>
              <a:gdLst/>
              <a:ahLst/>
              <a:cxnLst>
                <a:cxn ang="0">
                  <a:pos x="249" y="133"/>
                </a:cxn>
                <a:cxn ang="0">
                  <a:pos x="268" y="155"/>
                </a:cxn>
                <a:cxn ang="0">
                  <a:pos x="281" y="158"/>
                </a:cxn>
                <a:cxn ang="0">
                  <a:pos x="288" y="121"/>
                </a:cxn>
                <a:cxn ang="0">
                  <a:pos x="301" y="122"/>
                </a:cxn>
                <a:cxn ang="0">
                  <a:pos x="312" y="139"/>
                </a:cxn>
                <a:cxn ang="0">
                  <a:pos x="319" y="128"/>
                </a:cxn>
                <a:cxn ang="0">
                  <a:pos x="309" y="111"/>
                </a:cxn>
                <a:cxn ang="0">
                  <a:pos x="328" y="96"/>
                </a:cxn>
                <a:cxn ang="0">
                  <a:pos x="324" y="81"/>
                </a:cxn>
                <a:cxn ang="0">
                  <a:pos x="351" y="64"/>
                </a:cxn>
                <a:cxn ang="0">
                  <a:pos x="383" y="20"/>
                </a:cxn>
                <a:cxn ang="0">
                  <a:pos x="392" y="0"/>
                </a:cxn>
                <a:cxn ang="0">
                  <a:pos x="395" y="14"/>
                </a:cxn>
                <a:cxn ang="0">
                  <a:pos x="404" y="9"/>
                </a:cxn>
                <a:cxn ang="0">
                  <a:pos x="417" y="4"/>
                </a:cxn>
                <a:cxn ang="0">
                  <a:pos x="433" y="20"/>
                </a:cxn>
                <a:cxn ang="0">
                  <a:pos x="442" y="43"/>
                </a:cxn>
                <a:cxn ang="0">
                  <a:pos x="448" y="57"/>
                </a:cxn>
                <a:cxn ang="0">
                  <a:pos x="463" y="54"/>
                </a:cxn>
                <a:cxn ang="0">
                  <a:pos x="462" y="68"/>
                </a:cxn>
                <a:cxn ang="0">
                  <a:pos x="474" y="65"/>
                </a:cxn>
                <a:cxn ang="0">
                  <a:pos x="502" y="80"/>
                </a:cxn>
                <a:cxn ang="0">
                  <a:pos x="530" y="95"/>
                </a:cxn>
                <a:cxn ang="0">
                  <a:pos x="512" y="108"/>
                </a:cxn>
                <a:cxn ang="0">
                  <a:pos x="482" y="110"/>
                </a:cxn>
                <a:cxn ang="0">
                  <a:pos x="476" y="126"/>
                </a:cxn>
                <a:cxn ang="0">
                  <a:pos x="492" y="137"/>
                </a:cxn>
                <a:cxn ang="0">
                  <a:pos x="463" y="149"/>
                </a:cxn>
                <a:cxn ang="0">
                  <a:pos x="446" y="143"/>
                </a:cxn>
                <a:cxn ang="0">
                  <a:pos x="439" y="151"/>
                </a:cxn>
                <a:cxn ang="0">
                  <a:pos x="412" y="142"/>
                </a:cxn>
                <a:cxn ang="0">
                  <a:pos x="336" y="150"/>
                </a:cxn>
                <a:cxn ang="0">
                  <a:pos x="323" y="201"/>
                </a:cxn>
                <a:cxn ang="0">
                  <a:pos x="282" y="275"/>
                </a:cxn>
                <a:cxn ang="0">
                  <a:pos x="265" y="299"/>
                </a:cxn>
                <a:cxn ang="0">
                  <a:pos x="231" y="307"/>
                </a:cxn>
                <a:cxn ang="0">
                  <a:pos x="189" y="306"/>
                </a:cxn>
                <a:cxn ang="0">
                  <a:pos x="178" y="296"/>
                </a:cxn>
                <a:cxn ang="0">
                  <a:pos x="139" y="305"/>
                </a:cxn>
                <a:cxn ang="0">
                  <a:pos x="105" y="326"/>
                </a:cxn>
                <a:cxn ang="0">
                  <a:pos x="77" y="323"/>
                </a:cxn>
                <a:cxn ang="0">
                  <a:pos x="40" y="325"/>
                </a:cxn>
                <a:cxn ang="0">
                  <a:pos x="0" y="269"/>
                </a:cxn>
                <a:cxn ang="0">
                  <a:pos x="7" y="264"/>
                </a:cxn>
                <a:cxn ang="0">
                  <a:pos x="28" y="283"/>
                </a:cxn>
                <a:cxn ang="0">
                  <a:pos x="53" y="284"/>
                </a:cxn>
                <a:cxn ang="0">
                  <a:pos x="84" y="293"/>
                </a:cxn>
                <a:cxn ang="0">
                  <a:pos x="91" y="269"/>
                </a:cxn>
                <a:cxn ang="0">
                  <a:pos x="96" y="250"/>
                </a:cxn>
                <a:cxn ang="0">
                  <a:pos x="103" y="239"/>
                </a:cxn>
                <a:cxn ang="0">
                  <a:pos x="116" y="221"/>
                </a:cxn>
                <a:cxn ang="0">
                  <a:pos x="137" y="218"/>
                </a:cxn>
                <a:cxn ang="0">
                  <a:pos x="161" y="215"/>
                </a:cxn>
                <a:cxn ang="0">
                  <a:pos x="190" y="201"/>
                </a:cxn>
                <a:cxn ang="0">
                  <a:pos x="215" y="167"/>
                </a:cxn>
                <a:cxn ang="0">
                  <a:pos x="240" y="131"/>
                </a:cxn>
              </a:cxnLst>
              <a:rect l="0" t="0" r="r" b="b"/>
              <a:pathLst>
                <a:path w="530" h="330">
                  <a:moveTo>
                    <a:pt x="242" y="129"/>
                  </a:moveTo>
                  <a:lnTo>
                    <a:pt x="245" y="131"/>
                  </a:lnTo>
                  <a:lnTo>
                    <a:pt x="249" y="133"/>
                  </a:lnTo>
                  <a:lnTo>
                    <a:pt x="259" y="144"/>
                  </a:lnTo>
                  <a:lnTo>
                    <a:pt x="263" y="150"/>
                  </a:lnTo>
                  <a:lnTo>
                    <a:pt x="268" y="155"/>
                  </a:lnTo>
                  <a:lnTo>
                    <a:pt x="271" y="159"/>
                  </a:lnTo>
                  <a:lnTo>
                    <a:pt x="276" y="160"/>
                  </a:lnTo>
                  <a:lnTo>
                    <a:pt x="281" y="158"/>
                  </a:lnTo>
                  <a:lnTo>
                    <a:pt x="283" y="150"/>
                  </a:lnTo>
                  <a:lnTo>
                    <a:pt x="285" y="126"/>
                  </a:lnTo>
                  <a:lnTo>
                    <a:pt x="288" y="121"/>
                  </a:lnTo>
                  <a:lnTo>
                    <a:pt x="293" y="118"/>
                  </a:lnTo>
                  <a:lnTo>
                    <a:pt x="298" y="118"/>
                  </a:lnTo>
                  <a:lnTo>
                    <a:pt x="301" y="122"/>
                  </a:lnTo>
                  <a:lnTo>
                    <a:pt x="303" y="129"/>
                  </a:lnTo>
                  <a:lnTo>
                    <a:pt x="307" y="137"/>
                  </a:lnTo>
                  <a:lnTo>
                    <a:pt x="312" y="139"/>
                  </a:lnTo>
                  <a:lnTo>
                    <a:pt x="318" y="139"/>
                  </a:lnTo>
                  <a:lnTo>
                    <a:pt x="319" y="134"/>
                  </a:lnTo>
                  <a:lnTo>
                    <a:pt x="319" y="128"/>
                  </a:lnTo>
                  <a:lnTo>
                    <a:pt x="318" y="123"/>
                  </a:lnTo>
                  <a:lnTo>
                    <a:pt x="314" y="116"/>
                  </a:lnTo>
                  <a:lnTo>
                    <a:pt x="309" y="111"/>
                  </a:lnTo>
                  <a:lnTo>
                    <a:pt x="315" y="110"/>
                  </a:lnTo>
                  <a:lnTo>
                    <a:pt x="320" y="106"/>
                  </a:lnTo>
                  <a:lnTo>
                    <a:pt x="328" y="96"/>
                  </a:lnTo>
                  <a:lnTo>
                    <a:pt x="322" y="94"/>
                  </a:lnTo>
                  <a:lnTo>
                    <a:pt x="319" y="88"/>
                  </a:lnTo>
                  <a:lnTo>
                    <a:pt x="324" y="81"/>
                  </a:lnTo>
                  <a:lnTo>
                    <a:pt x="329" y="79"/>
                  </a:lnTo>
                  <a:lnTo>
                    <a:pt x="339" y="79"/>
                  </a:lnTo>
                  <a:lnTo>
                    <a:pt x="351" y="64"/>
                  </a:lnTo>
                  <a:lnTo>
                    <a:pt x="357" y="53"/>
                  </a:lnTo>
                  <a:lnTo>
                    <a:pt x="357" y="47"/>
                  </a:lnTo>
                  <a:lnTo>
                    <a:pt x="383" y="20"/>
                  </a:lnTo>
                  <a:lnTo>
                    <a:pt x="387" y="13"/>
                  </a:lnTo>
                  <a:lnTo>
                    <a:pt x="388" y="6"/>
                  </a:lnTo>
                  <a:lnTo>
                    <a:pt x="392" y="0"/>
                  </a:lnTo>
                  <a:lnTo>
                    <a:pt x="394" y="0"/>
                  </a:lnTo>
                  <a:lnTo>
                    <a:pt x="395" y="3"/>
                  </a:lnTo>
                  <a:lnTo>
                    <a:pt x="395" y="14"/>
                  </a:lnTo>
                  <a:lnTo>
                    <a:pt x="393" y="20"/>
                  </a:lnTo>
                  <a:lnTo>
                    <a:pt x="393" y="22"/>
                  </a:lnTo>
                  <a:lnTo>
                    <a:pt x="404" y="9"/>
                  </a:lnTo>
                  <a:lnTo>
                    <a:pt x="408" y="2"/>
                  </a:lnTo>
                  <a:lnTo>
                    <a:pt x="415" y="2"/>
                  </a:lnTo>
                  <a:lnTo>
                    <a:pt x="417" y="4"/>
                  </a:lnTo>
                  <a:lnTo>
                    <a:pt x="422" y="19"/>
                  </a:lnTo>
                  <a:lnTo>
                    <a:pt x="428" y="22"/>
                  </a:lnTo>
                  <a:lnTo>
                    <a:pt x="433" y="20"/>
                  </a:lnTo>
                  <a:lnTo>
                    <a:pt x="443" y="29"/>
                  </a:lnTo>
                  <a:lnTo>
                    <a:pt x="446" y="40"/>
                  </a:lnTo>
                  <a:lnTo>
                    <a:pt x="442" y="43"/>
                  </a:lnTo>
                  <a:lnTo>
                    <a:pt x="443" y="57"/>
                  </a:lnTo>
                  <a:lnTo>
                    <a:pt x="444" y="58"/>
                  </a:lnTo>
                  <a:lnTo>
                    <a:pt x="448" y="57"/>
                  </a:lnTo>
                  <a:lnTo>
                    <a:pt x="452" y="57"/>
                  </a:lnTo>
                  <a:lnTo>
                    <a:pt x="458" y="54"/>
                  </a:lnTo>
                  <a:lnTo>
                    <a:pt x="463" y="54"/>
                  </a:lnTo>
                  <a:lnTo>
                    <a:pt x="467" y="59"/>
                  </a:lnTo>
                  <a:lnTo>
                    <a:pt x="465" y="64"/>
                  </a:lnTo>
                  <a:lnTo>
                    <a:pt x="462" y="68"/>
                  </a:lnTo>
                  <a:lnTo>
                    <a:pt x="463" y="70"/>
                  </a:lnTo>
                  <a:lnTo>
                    <a:pt x="469" y="70"/>
                  </a:lnTo>
                  <a:lnTo>
                    <a:pt x="474" y="65"/>
                  </a:lnTo>
                  <a:lnTo>
                    <a:pt x="480" y="65"/>
                  </a:lnTo>
                  <a:lnTo>
                    <a:pt x="486" y="69"/>
                  </a:lnTo>
                  <a:lnTo>
                    <a:pt x="502" y="80"/>
                  </a:lnTo>
                  <a:lnTo>
                    <a:pt x="523" y="86"/>
                  </a:lnTo>
                  <a:lnTo>
                    <a:pt x="529" y="91"/>
                  </a:lnTo>
                  <a:lnTo>
                    <a:pt x="530" y="95"/>
                  </a:lnTo>
                  <a:lnTo>
                    <a:pt x="528" y="100"/>
                  </a:lnTo>
                  <a:lnTo>
                    <a:pt x="518" y="104"/>
                  </a:lnTo>
                  <a:lnTo>
                    <a:pt x="512" y="108"/>
                  </a:lnTo>
                  <a:lnTo>
                    <a:pt x="501" y="112"/>
                  </a:lnTo>
                  <a:lnTo>
                    <a:pt x="491" y="115"/>
                  </a:lnTo>
                  <a:lnTo>
                    <a:pt x="482" y="110"/>
                  </a:lnTo>
                  <a:lnTo>
                    <a:pt x="475" y="113"/>
                  </a:lnTo>
                  <a:lnTo>
                    <a:pt x="474" y="121"/>
                  </a:lnTo>
                  <a:lnTo>
                    <a:pt x="476" y="126"/>
                  </a:lnTo>
                  <a:lnTo>
                    <a:pt x="482" y="132"/>
                  </a:lnTo>
                  <a:lnTo>
                    <a:pt x="487" y="133"/>
                  </a:lnTo>
                  <a:lnTo>
                    <a:pt x="492" y="137"/>
                  </a:lnTo>
                  <a:lnTo>
                    <a:pt x="494" y="140"/>
                  </a:lnTo>
                  <a:lnTo>
                    <a:pt x="480" y="143"/>
                  </a:lnTo>
                  <a:lnTo>
                    <a:pt x="463" y="149"/>
                  </a:lnTo>
                  <a:lnTo>
                    <a:pt x="457" y="149"/>
                  </a:lnTo>
                  <a:lnTo>
                    <a:pt x="452" y="147"/>
                  </a:lnTo>
                  <a:lnTo>
                    <a:pt x="446" y="143"/>
                  </a:lnTo>
                  <a:lnTo>
                    <a:pt x="444" y="143"/>
                  </a:lnTo>
                  <a:lnTo>
                    <a:pt x="443" y="148"/>
                  </a:lnTo>
                  <a:lnTo>
                    <a:pt x="439" y="151"/>
                  </a:lnTo>
                  <a:lnTo>
                    <a:pt x="435" y="151"/>
                  </a:lnTo>
                  <a:lnTo>
                    <a:pt x="421" y="147"/>
                  </a:lnTo>
                  <a:lnTo>
                    <a:pt x="412" y="142"/>
                  </a:lnTo>
                  <a:lnTo>
                    <a:pt x="361" y="140"/>
                  </a:lnTo>
                  <a:lnTo>
                    <a:pt x="342" y="142"/>
                  </a:lnTo>
                  <a:lnTo>
                    <a:pt x="336" y="150"/>
                  </a:lnTo>
                  <a:lnTo>
                    <a:pt x="330" y="167"/>
                  </a:lnTo>
                  <a:lnTo>
                    <a:pt x="328" y="189"/>
                  </a:lnTo>
                  <a:lnTo>
                    <a:pt x="323" y="201"/>
                  </a:lnTo>
                  <a:lnTo>
                    <a:pt x="297" y="230"/>
                  </a:lnTo>
                  <a:lnTo>
                    <a:pt x="291" y="257"/>
                  </a:lnTo>
                  <a:lnTo>
                    <a:pt x="282" y="275"/>
                  </a:lnTo>
                  <a:lnTo>
                    <a:pt x="275" y="287"/>
                  </a:lnTo>
                  <a:lnTo>
                    <a:pt x="271" y="294"/>
                  </a:lnTo>
                  <a:lnTo>
                    <a:pt x="265" y="299"/>
                  </a:lnTo>
                  <a:lnTo>
                    <a:pt x="252" y="303"/>
                  </a:lnTo>
                  <a:lnTo>
                    <a:pt x="240" y="305"/>
                  </a:lnTo>
                  <a:lnTo>
                    <a:pt x="231" y="307"/>
                  </a:lnTo>
                  <a:lnTo>
                    <a:pt x="220" y="314"/>
                  </a:lnTo>
                  <a:lnTo>
                    <a:pt x="210" y="314"/>
                  </a:lnTo>
                  <a:lnTo>
                    <a:pt x="189" y="306"/>
                  </a:lnTo>
                  <a:lnTo>
                    <a:pt x="184" y="306"/>
                  </a:lnTo>
                  <a:lnTo>
                    <a:pt x="183" y="299"/>
                  </a:lnTo>
                  <a:lnTo>
                    <a:pt x="178" y="296"/>
                  </a:lnTo>
                  <a:lnTo>
                    <a:pt x="151" y="295"/>
                  </a:lnTo>
                  <a:lnTo>
                    <a:pt x="146" y="296"/>
                  </a:lnTo>
                  <a:lnTo>
                    <a:pt x="139" y="305"/>
                  </a:lnTo>
                  <a:lnTo>
                    <a:pt x="123" y="323"/>
                  </a:lnTo>
                  <a:lnTo>
                    <a:pt x="115" y="327"/>
                  </a:lnTo>
                  <a:lnTo>
                    <a:pt x="105" y="326"/>
                  </a:lnTo>
                  <a:lnTo>
                    <a:pt x="96" y="326"/>
                  </a:lnTo>
                  <a:lnTo>
                    <a:pt x="87" y="330"/>
                  </a:lnTo>
                  <a:lnTo>
                    <a:pt x="77" y="323"/>
                  </a:lnTo>
                  <a:lnTo>
                    <a:pt x="66" y="325"/>
                  </a:lnTo>
                  <a:lnTo>
                    <a:pt x="54" y="328"/>
                  </a:lnTo>
                  <a:lnTo>
                    <a:pt x="40" y="325"/>
                  </a:lnTo>
                  <a:lnTo>
                    <a:pt x="27" y="314"/>
                  </a:lnTo>
                  <a:lnTo>
                    <a:pt x="0" y="274"/>
                  </a:lnTo>
                  <a:lnTo>
                    <a:pt x="0" y="269"/>
                  </a:lnTo>
                  <a:lnTo>
                    <a:pt x="2" y="268"/>
                  </a:lnTo>
                  <a:lnTo>
                    <a:pt x="5" y="266"/>
                  </a:lnTo>
                  <a:lnTo>
                    <a:pt x="7" y="264"/>
                  </a:lnTo>
                  <a:lnTo>
                    <a:pt x="10" y="273"/>
                  </a:lnTo>
                  <a:lnTo>
                    <a:pt x="13" y="278"/>
                  </a:lnTo>
                  <a:lnTo>
                    <a:pt x="28" y="283"/>
                  </a:lnTo>
                  <a:lnTo>
                    <a:pt x="34" y="284"/>
                  </a:lnTo>
                  <a:lnTo>
                    <a:pt x="48" y="283"/>
                  </a:lnTo>
                  <a:lnTo>
                    <a:pt x="53" y="284"/>
                  </a:lnTo>
                  <a:lnTo>
                    <a:pt x="59" y="288"/>
                  </a:lnTo>
                  <a:lnTo>
                    <a:pt x="67" y="290"/>
                  </a:lnTo>
                  <a:lnTo>
                    <a:pt x="84" y="293"/>
                  </a:lnTo>
                  <a:lnTo>
                    <a:pt x="86" y="285"/>
                  </a:lnTo>
                  <a:lnTo>
                    <a:pt x="89" y="279"/>
                  </a:lnTo>
                  <a:lnTo>
                    <a:pt x="91" y="269"/>
                  </a:lnTo>
                  <a:lnTo>
                    <a:pt x="93" y="263"/>
                  </a:lnTo>
                  <a:lnTo>
                    <a:pt x="91" y="253"/>
                  </a:lnTo>
                  <a:lnTo>
                    <a:pt x="96" y="250"/>
                  </a:lnTo>
                  <a:lnTo>
                    <a:pt x="102" y="251"/>
                  </a:lnTo>
                  <a:lnTo>
                    <a:pt x="103" y="253"/>
                  </a:lnTo>
                  <a:lnTo>
                    <a:pt x="103" y="239"/>
                  </a:lnTo>
                  <a:lnTo>
                    <a:pt x="105" y="235"/>
                  </a:lnTo>
                  <a:lnTo>
                    <a:pt x="113" y="225"/>
                  </a:lnTo>
                  <a:lnTo>
                    <a:pt x="116" y="221"/>
                  </a:lnTo>
                  <a:lnTo>
                    <a:pt x="134" y="220"/>
                  </a:lnTo>
                  <a:lnTo>
                    <a:pt x="137" y="219"/>
                  </a:lnTo>
                  <a:lnTo>
                    <a:pt x="137" y="218"/>
                  </a:lnTo>
                  <a:lnTo>
                    <a:pt x="142" y="217"/>
                  </a:lnTo>
                  <a:lnTo>
                    <a:pt x="152" y="217"/>
                  </a:lnTo>
                  <a:lnTo>
                    <a:pt x="161" y="215"/>
                  </a:lnTo>
                  <a:lnTo>
                    <a:pt x="174" y="214"/>
                  </a:lnTo>
                  <a:lnTo>
                    <a:pt x="179" y="212"/>
                  </a:lnTo>
                  <a:lnTo>
                    <a:pt x="190" y="201"/>
                  </a:lnTo>
                  <a:lnTo>
                    <a:pt x="205" y="183"/>
                  </a:lnTo>
                  <a:lnTo>
                    <a:pt x="207" y="177"/>
                  </a:lnTo>
                  <a:lnTo>
                    <a:pt x="215" y="167"/>
                  </a:lnTo>
                  <a:lnTo>
                    <a:pt x="231" y="154"/>
                  </a:lnTo>
                  <a:lnTo>
                    <a:pt x="238" y="143"/>
                  </a:lnTo>
                  <a:lnTo>
                    <a:pt x="240" y="131"/>
                  </a:lnTo>
                  <a:lnTo>
                    <a:pt x="242" y="12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6" name="Freeform 92"/>
            <p:cNvSpPr>
              <a:spLocks noChangeAspect="1"/>
            </p:cNvSpPr>
            <p:nvPr/>
          </p:nvSpPr>
          <p:spPr bwMode="gray">
            <a:xfrm>
              <a:off x="6504780" y="3575397"/>
              <a:ext cx="71438" cy="93663"/>
            </a:xfrm>
            <a:custGeom>
              <a:avLst/>
              <a:gdLst/>
              <a:ahLst/>
              <a:cxnLst>
                <a:cxn ang="0">
                  <a:pos x="5" y="16"/>
                </a:cxn>
                <a:cxn ang="0">
                  <a:pos x="2" y="16"/>
                </a:cxn>
                <a:cxn ang="0">
                  <a:pos x="7" y="24"/>
                </a:cxn>
                <a:cxn ang="0">
                  <a:pos x="10" y="43"/>
                </a:cxn>
                <a:cxn ang="0">
                  <a:pos x="14" y="55"/>
                </a:cxn>
                <a:cxn ang="0">
                  <a:pos x="15" y="87"/>
                </a:cxn>
                <a:cxn ang="0">
                  <a:pos x="18" y="98"/>
                </a:cxn>
                <a:cxn ang="0">
                  <a:pos x="26" y="104"/>
                </a:cxn>
                <a:cxn ang="0">
                  <a:pos x="27" y="115"/>
                </a:cxn>
                <a:cxn ang="0">
                  <a:pos x="26" y="130"/>
                </a:cxn>
                <a:cxn ang="0">
                  <a:pos x="32" y="141"/>
                </a:cxn>
                <a:cxn ang="0">
                  <a:pos x="33" y="148"/>
                </a:cxn>
                <a:cxn ang="0">
                  <a:pos x="52" y="173"/>
                </a:cxn>
                <a:cxn ang="0">
                  <a:pos x="60" y="183"/>
                </a:cxn>
                <a:cxn ang="0">
                  <a:pos x="66" y="196"/>
                </a:cxn>
                <a:cxn ang="0">
                  <a:pos x="68" y="208"/>
                </a:cxn>
                <a:cxn ang="0">
                  <a:pos x="77" y="218"/>
                </a:cxn>
                <a:cxn ang="0">
                  <a:pos x="93" y="229"/>
                </a:cxn>
                <a:cxn ang="0">
                  <a:pos x="114" y="248"/>
                </a:cxn>
                <a:cxn ang="0">
                  <a:pos x="129" y="253"/>
                </a:cxn>
                <a:cxn ang="0">
                  <a:pos x="144" y="265"/>
                </a:cxn>
                <a:cxn ang="0">
                  <a:pos x="152" y="269"/>
                </a:cxn>
                <a:cxn ang="0">
                  <a:pos x="166" y="276"/>
                </a:cxn>
                <a:cxn ang="0">
                  <a:pos x="178" y="287"/>
                </a:cxn>
                <a:cxn ang="0">
                  <a:pos x="182" y="285"/>
                </a:cxn>
                <a:cxn ang="0">
                  <a:pos x="185" y="291"/>
                </a:cxn>
                <a:cxn ang="0">
                  <a:pos x="189" y="287"/>
                </a:cxn>
                <a:cxn ang="0">
                  <a:pos x="192" y="281"/>
                </a:cxn>
                <a:cxn ang="0">
                  <a:pos x="198" y="277"/>
                </a:cxn>
                <a:cxn ang="0">
                  <a:pos x="211" y="280"/>
                </a:cxn>
                <a:cxn ang="0">
                  <a:pos x="220" y="288"/>
                </a:cxn>
                <a:cxn ang="0">
                  <a:pos x="224" y="281"/>
                </a:cxn>
                <a:cxn ang="0">
                  <a:pos x="226" y="265"/>
                </a:cxn>
                <a:cxn ang="0">
                  <a:pos x="210" y="237"/>
                </a:cxn>
                <a:cxn ang="0">
                  <a:pos x="205" y="222"/>
                </a:cxn>
                <a:cxn ang="0">
                  <a:pos x="188" y="210"/>
                </a:cxn>
                <a:cxn ang="0">
                  <a:pos x="182" y="191"/>
                </a:cxn>
                <a:cxn ang="0">
                  <a:pos x="179" y="151"/>
                </a:cxn>
                <a:cxn ang="0">
                  <a:pos x="183" y="126"/>
                </a:cxn>
                <a:cxn ang="0">
                  <a:pos x="183" y="108"/>
                </a:cxn>
                <a:cxn ang="0">
                  <a:pos x="181" y="95"/>
                </a:cxn>
                <a:cxn ang="0">
                  <a:pos x="174" y="83"/>
                </a:cxn>
                <a:cxn ang="0">
                  <a:pos x="158" y="60"/>
                </a:cxn>
                <a:cxn ang="0">
                  <a:pos x="136" y="44"/>
                </a:cxn>
                <a:cxn ang="0">
                  <a:pos x="123" y="28"/>
                </a:cxn>
                <a:cxn ang="0">
                  <a:pos x="111" y="29"/>
                </a:cxn>
                <a:cxn ang="0">
                  <a:pos x="103" y="41"/>
                </a:cxn>
                <a:cxn ang="0">
                  <a:pos x="92" y="43"/>
                </a:cxn>
                <a:cxn ang="0">
                  <a:pos x="81" y="41"/>
                </a:cxn>
                <a:cxn ang="0">
                  <a:pos x="58" y="56"/>
                </a:cxn>
                <a:cxn ang="0">
                  <a:pos x="54" y="45"/>
                </a:cxn>
                <a:cxn ang="0">
                  <a:pos x="57" y="29"/>
                </a:cxn>
                <a:cxn ang="0">
                  <a:pos x="47" y="14"/>
                </a:cxn>
                <a:cxn ang="0">
                  <a:pos x="37" y="12"/>
                </a:cxn>
                <a:cxn ang="0">
                  <a:pos x="20" y="9"/>
                </a:cxn>
                <a:cxn ang="0">
                  <a:pos x="12" y="0"/>
                </a:cxn>
                <a:cxn ang="0">
                  <a:pos x="0" y="0"/>
                </a:cxn>
                <a:cxn ang="0">
                  <a:pos x="5" y="16"/>
                </a:cxn>
              </a:cxnLst>
              <a:rect l="0" t="0" r="r" b="b"/>
              <a:pathLst>
                <a:path w="226" h="291">
                  <a:moveTo>
                    <a:pt x="5" y="16"/>
                  </a:moveTo>
                  <a:lnTo>
                    <a:pt x="2" y="16"/>
                  </a:lnTo>
                  <a:lnTo>
                    <a:pt x="7" y="24"/>
                  </a:lnTo>
                  <a:lnTo>
                    <a:pt x="10" y="43"/>
                  </a:lnTo>
                  <a:lnTo>
                    <a:pt x="14" y="55"/>
                  </a:lnTo>
                  <a:lnTo>
                    <a:pt x="15" y="87"/>
                  </a:lnTo>
                  <a:lnTo>
                    <a:pt x="18" y="98"/>
                  </a:lnTo>
                  <a:lnTo>
                    <a:pt x="26" y="104"/>
                  </a:lnTo>
                  <a:lnTo>
                    <a:pt x="27" y="115"/>
                  </a:lnTo>
                  <a:lnTo>
                    <a:pt x="26" y="130"/>
                  </a:lnTo>
                  <a:lnTo>
                    <a:pt x="32" y="141"/>
                  </a:lnTo>
                  <a:lnTo>
                    <a:pt x="33" y="148"/>
                  </a:lnTo>
                  <a:lnTo>
                    <a:pt x="52" y="173"/>
                  </a:lnTo>
                  <a:lnTo>
                    <a:pt x="60" y="183"/>
                  </a:lnTo>
                  <a:lnTo>
                    <a:pt x="66" y="196"/>
                  </a:lnTo>
                  <a:lnTo>
                    <a:pt x="68" y="208"/>
                  </a:lnTo>
                  <a:lnTo>
                    <a:pt x="77" y="218"/>
                  </a:lnTo>
                  <a:lnTo>
                    <a:pt x="93" y="229"/>
                  </a:lnTo>
                  <a:lnTo>
                    <a:pt x="114" y="248"/>
                  </a:lnTo>
                  <a:lnTo>
                    <a:pt x="129" y="253"/>
                  </a:lnTo>
                  <a:lnTo>
                    <a:pt x="144" y="265"/>
                  </a:lnTo>
                  <a:lnTo>
                    <a:pt x="152" y="269"/>
                  </a:lnTo>
                  <a:lnTo>
                    <a:pt x="166" y="276"/>
                  </a:lnTo>
                  <a:lnTo>
                    <a:pt x="178" y="287"/>
                  </a:lnTo>
                  <a:lnTo>
                    <a:pt x="182" y="285"/>
                  </a:lnTo>
                  <a:lnTo>
                    <a:pt x="185" y="291"/>
                  </a:lnTo>
                  <a:lnTo>
                    <a:pt x="189" y="287"/>
                  </a:lnTo>
                  <a:lnTo>
                    <a:pt x="192" y="281"/>
                  </a:lnTo>
                  <a:lnTo>
                    <a:pt x="198" y="277"/>
                  </a:lnTo>
                  <a:lnTo>
                    <a:pt x="211" y="280"/>
                  </a:lnTo>
                  <a:lnTo>
                    <a:pt x="220" y="288"/>
                  </a:lnTo>
                  <a:lnTo>
                    <a:pt x="224" y="281"/>
                  </a:lnTo>
                  <a:lnTo>
                    <a:pt x="226" y="265"/>
                  </a:lnTo>
                  <a:lnTo>
                    <a:pt x="210" y="237"/>
                  </a:lnTo>
                  <a:lnTo>
                    <a:pt x="205" y="222"/>
                  </a:lnTo>
                  <a:lnTo>
                    <a:pt x="188" y="210"/>
                  </a:lnTo>
                  <a:lnTo>
                    <a:pt x="182" y="191"/>
                  </a:lnTo>
                  <a:lnTo>
                    <a:pt x="179" y="151"/>
                  </a:lnTo>
                  <a:lnTo>
                    <a:pt x="183" y="126"/>
                  </a:lnTo>
                  <a:lnTo>
                    <a:pt x="183" y="108"/>
                  </a:lnTo>
                  <a:lnTo>
                    <a:pt x="181" y="95"/>
                  </a:lnTo>
                  <a:lnTo>
                    <a:pt x="174" y="83"/>
                  </a:lnTo>
                  <a:lnTo>
                    <a:pt x="158" y="60"/>
                  </a:lnTo>
                  <a:lnTo>
                    <a:pt x="136" y="44"/>
                  </a:lnTo>
                  <a:lnTo>
                    <a:pt x="123" y="28"/>
                  </a:lnTo>
                  <a:lnTo>
                    <a:pt x="111" y="29"/>
                  </a:lnTo>
                  <a:lnTo>
                    <a:pt x="103" y="41"/>
                  </a:lnTo>
                  <a:lnTo>
                    <a:pt x="92" y="43"/>
                  </a:lnTo>
                  <a:lnTo>
                    <a:pt x="81" y="41"/>
                  </a:lnTo>
                  <a:lnTo>
                    <a:pt x="58" y="56"/>
                  </a:lnTo>
                  <a:lnTo>
                    <a:pt x="54" y="45"/>
                  </a:lnTo>
                  <a:lnTo>
                    <a:pt x="57" y="29"/>
                  </a:lnTo>
                  <a:lnTo>
                    <a:pt x="47" y="14"/>
                  </a:lnTo>
                  <a:lnTo>
                    <a:pt x="37" y="12"/>
                  </a:lnTo>
                  <a:lnTo>
                    <a:pt x="20" y="9"/>
                  </a:lnTo>
                  <a:lnTo>
                    <a:pt x="12" y="0"/>
                  </a:lnTo>
                  <a:lnTo>
                    <a:pt x="0" y="0"/>
                  </a:lnTo>
                  <a:lnTo>
                    <a:pt x="5"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7" name="Freeform 93"/>
            <p:cNvSpPr>
              <a:spLocks noChangeAspect="1"/>
            </p:cNvSpPr>
            <p:nvPr/>
          </p:nvSpPr>
          <p:spPr bwMode="gray">
            <a:xfrm>
              <a:off x="6460330" y="3326159"/>
              <a:ext cx="136525" cy="268288"/>
            </a:xfrm>
            <a:custGeom>
              <a:avLst/>
              <a:gdLst/>
              <a:ahLst/>
              <a:cxnLst>
                <a:cxn ang="0">
                  <a:pos x="125" y="24"/>
                </a:cxn>
                <a:cxn ang="0">
                  <a:pos x="77" y="49"/>
                </a:cxn>
                <a:cxn ang="0">
                  <a:pos x="23" y="67"/>
                </a:cxn>
                <a:cxn ang="0">
                  <a:pos x="0" y="135"/>
                </a:cxn>
                <a:cxn ang="0">
                  <a:pos x="40" y="199"/>
                </a:cxn>
                <a:cxn ang="0">
                  <a:pos x="52" y="252"/>
                </a:cxn>
                <a:cxn ang="0">
                  <a:pos x="53" y="283"/>
                </a:cxn>
                <a:cxn ang="0">
                  <a:pos x="38" y="315"/>
                </a:cxn>
                <a:cxn ang="0">
                  <a:pos x="58" y="366"/>
                </a:cxn>
                <a:cxn ang="0">
                  <a:pos x="82" y="434"/>
                </a:cxn>
                <a:cxn ang="0">
                  <a:pos x="111" y="503"/>
                </a:cxn>
                <a:cxn ang="0">
                  <a:pos x="72" y="559"/>
                </a:cxn>
                <a:cxn ang="0">
                  <a:pos x="59" y="597"/>
                </a:cxn>
                <a:cxn ang="0">
                  <a:pos x="37" y="681"/>
                </a:cxn>
                <a:cxn ang="0">
                  <a:pos x="80" y="725"/>
                </a:cxn>
                <a:cxn ang="0">
                  <a:pos x="118" y="774"/>
                </a:cxn>
                <a:cxn ang="0">
                  <a:pos x="160" y="797"/>
                </a:cxn>
                <a:cxn ang="0">
                  <a:pos x="194" y="833"/>
                </a:cxn>
                <a:cxn ang="0">
                  <a:pos x="243" y="829"/>
                </a:cxn>
                <a:cxn ang="0">
                  <a:pos x="215" y="778"/>
                </a:cxn>
                <a:cxn ang="0">
                  <a:pos x="157" y="745"/>
                </a:cxn>
                <a:cxn ang="0">
                  <a:pos x="131" y="676"/>
                </a:cxn>
                <a:cxn ang="0">
                  <a:pos x="102" y="651"/>
                </a:cxn>
                <a:cxn ang="0">
                  <a:pos x="85" y="607"/>
                </a:cxn>
                <a:cxn ang="0">
                  <a:pos x="93" y="568"/>
                </a:cxn>
                <a:cxn ang="0">
                  <a:pos x="112" y="515"/>
                </a:cxn>
                <a:cxn ang="0">
                  <a:pos x="133" y="439"/>
                </a:cxn>
                <a:cxn ang="0">
                  <a:pos x="161" y="409"/>
                </a:cxn>
                <a:cxn ang="0">
                  <a:pos x="179" y="455"/>
                </a:cxn>
                <a:cxn ang="0">
                  <a:pos x="189" y="458"/>
                </a:cxn>
                <a:cxn ang="0">
                  <a:pos x="251" y="476"/>
                </a:cxn>
                <a:cxn ang="0">
                  <a:pos x="271" y="489"/>
                </a:cxn>
                <a:cxn ang="0">
                  <a:pos x="292" y="510"/>
                </a:cxn>
                <a:cxn ang="0">
                  <a:pos x="265" y="462"/>
                </a:cxn>
                <a:cxn ang="0">
                  <a:pos x="265" y="407"/>
                </a:cxn>
                <a:cxn ang="0">
                  <a:pos x="298" y="366"/>
                </a:cxn>
                <a:cxn ang="0">
                  <a:pos x="368" y="365"/>
                </a:cxn>
                <a:cxn ang="0">
                  <a:pos x="416" y="365"/>
                </a:cxn>
                <a:cxn ang="0">
                  <a:pos x="431" y="302"/>
                </a:cxn>
                <a:cxn ang="0">
                  <a:pos x="416" y="275"/>
                </a:cxn>
                <a:cxn ang="0">
                  <a:pos x="389" y="252"/>
                </a:cxn>
                <a:cxn ang="0">
                  <a:pos x="382" y="191"/>
                </a:cxn>
                <a:cxn ang="0">
                  <a:pos x="360" y="165"/>
                </a:cxn>
                <a:cxn ang="0">
                  <a:pos x="323" y="134"/>
                </a:cxn>
                <a:cxn ang="0">
                  <a:pos x="292" y="153"/>
                </a:cxn>
                <a:cxn ang="0">
                  <a:pos x="255" y="156"/>
                </a:cxn>
                <a:cxn ang="0">
                  <a:pos x="220" y="151"/>
                </a:cxn>
                <a:cxn ang="0">
                  <a:pos x="183" y="182"/>
                </a:cxn>
                <a:cxn ang="0">
                  <a:pos x="188" y="126"/>
                </a:cxn>
                <a:cxn ang="0">
                  <a:pos x="190" y="81"/>
                </a:cxn>
                <a:cxn ang="0">
                  <a:pos x="163" y="59"/>
                </a:cxn>
                <a:cxn ang="0">
                  <a:pos x="152" y="16"/>
                </a:cxn>
                <a:cxn ang="0">
                  <a:pos x="141" y="0"/>
                </a:cxn>
              </a:cxnLst>
              <a:rect l="0" t="0" r="r" b="b"/>
              <a:pathLst>
                <a:path w="431" h="844">
                  <a:moveTo>
                    <a:pt x="144" y="0"/>
                  </a:moveTo>
                  <a:lnTo>
                    <a:pt x="138" y="3"/>
                  </a:lnTo>
                  <a:lnTo>
                    <a:pt x="131" y="11"/>
                  </a:lnTo>
                  <a:lnTo>
                    <a:pt x="125" y="24"/>
                  </a:lnTo>
                  <a:lnTo>
                    <a:pt x="112" y="27"/>
                  </a:lnTo>
                  <a:lnTo>
                    <a:pt x="103" y="32"/>
                  </a:lnTo>
                  <a:lnTo>
                    <a:pt x="88" y="43"/>
                  </a:lnTo>
                  <a:lnTo>
                    <a:pt x="77" y="49"/>
                  </a:lnTo>
                  <a:lnTo>
                    <a:pt x="66" y="60"/>
                  </a:lnTo>
                  <a:lnTo>
                    <a:pt x="55" y="64"/>
                  </a:lnTo>
                  <a:lnTo>
                    <a:pt x="37" y="65"/>
                  </a:lnTo>
                  <a:lnTo>
                    <a:pt x="23" y="67"/>
                  </a:lnTo>
                  <a:lnTo>
                    <a:pt x="9" y="106"/>
                  </a:lnTo>
                  <a:lnTo>
                    <a:pt x="7" y="118"/>
                  </a:lnTo>
                  <a:lnTo>
                    <a:pt x="9" y="128"/>
                  </a:lnTo>
                  <a:lnTo>
                    <a:pt x="0" y="135"/>
                  </a:lnTo>
                  <a:lnTo>
                    <a:pt x="1" y="142"/>
                  </a:lnTo>
                  <a:lnTo>
                    <a:pt x="7" y="159"/>
                  </a:lnTo>
                  <a:lnTo>
                    <a:pt x="17" y="182"/>
                  </a:lnTo>
                  <a:lnTo>
                    <a:pt x="40" y="199"/>
                  </a:lnTo>
                  <a:lnTo>
                    <a:pt x="48" y="209"/>
                  </a:lnTo>
                  <a:lnTo>
                    <a:pt x="50" y="225"/>
                  </a:lnTo>
                  <a:lnTo>
                    <a:pt x="49" y="240"/>
                  </a:lnTo>
                  <a:lnTo>
                    <a:pt x="52" y="252"/>
                  </a:lnTo>
                  <a:lnTo>
                    <a:pt x="61" y="253"/>
                  </a:lnTo>
                  <a:lnTo>
                    <a:pt x="65" y="263"/>
                  </a:lnTo>
                  <a:lnTo>
                    <a:pt x="59" y="269"/>
                  </a:lnTo>
                  <a:lnTo>
                    <a:pt x="53" y="283"/>
                  </a:lnTo>
                  <a:lnTo>
                    <a:pt x="50" y="291"/>
                  </a:lnTo>
                  <a:lnTo>
                    <a:pt x="50" y="304"/>
                  </a:lnTo>
                  <a:lnTo>
                    <a:pt x="47" y="307"/>
                  </a:lnTo>
                  <a:lnTo>
                    <a:pt x="38" y="315"/>
                  </a:lnTo>
                  <a:lnTo>
                    <a:pt x="34" y="323"/>
                  </a:lnTo>
                  <a:lnTo>
                    <a:pt x="33" y="337"/>
                  </a:lnTo>
                  <a:lnTo>
                    <a:pt x="39" y="354"/>
                  </a:lnTo>
                  <a:lnTo>
                    <a:pt x="58" y="366"/>
                  </a:lnTo>
                  <a:lnTo>
                    <a:pt x="76" y="386"/>
                  </a:lnTo>
                  <a:lnTo>
                    <a:pt x="79" y="392"/>
                  </a:lnTo>
                  <a:lnTo>
                    <a:pt x="81" y="401"/>
                  </a:lnTo>
                  <a:lnTo>
                    <a:pt x="82" y="434"/>
                  </a:lnTo>
                  <a:lnTo>
                    <a:pt x="88" y="452"/>
                  </a:lnTo>
                  <a:lnTo>
                    <a:pt x="91" y="454"/>
                  </a:lnTo>
                  <a:lnTo>
                    <a:pt x="96" y="469"/>
                  </a:lnTo>
                  <a:lnTo>
                    <a:pt x="111" y="503"/>
                  </a:lnTo>
                  <a:lnTo>
                    <a:pt x="109" y="510"/>
                  </a:lnTo>
                  <a:lnTo>
                    <a:pt x="91" y="540"/>
                  </a:lnTo>
                  <a:lnTo>
                    <a:pt x="80" y="547"/>
                  </a:lnTo>
                  <a:lnTo>
                    <a:pt x="72" y="559"/>
                  </a:lnTo>
                  <a:lnTo>
                    <a:pt x="70" y="574"/>
                  </a:lnTo>
                  <a:lnTo>
                    <a:pt x="65" y="586"/>
                  </a:lnTo>
                  <a:lnTo>
                    <a:pt x="60" y="594"/>
                  </a:lnTo>
                  <a:lnTo>
                    <a:pt x="59" y="597"/>
                  </a:lnTo>
                  <a:lnTo>
                    <a:pt x="54" y="610"/>
                  </a:lnTo>
                  <a:lnTo>
                    <a:pt x="53" y="618"/>
                  </a:lnTo>
                  <a:lnTo>
                    <a:pt x="39" y="664"/>
                  </a:lnTo>
                  <a:lnTo>
                    <a:pt x="37" y="681"/>
                  </a:lnTo>
                  <a:lnTo>
                    <a:pt x="37" y="696"/>
                  </a:lnTo>
                  <a:lnTo>
                    <a:pt x="40" y="705"/>
                  </a:lnTo>
                  <a:lnTo>
                    <a:pt x="60" y="703"/>
                  </a:lnTo>
                  <a:lnTo>
                    <a:pt x="80" y="725"/>
                  </a:lnTo>
                  <a:lnTo>
                    <a:pt x="86" y="729"/>
                  </a:lnTo>
                  <a:lnTo>
                    <a:pt x="101" y="750"/>
                  </a:lnTo>
                  <a:lnTo>
                    <a:pt x="112" y="759"/>
                  </a:lnTo>
                  <a:lnTo>
                    <a:pt x="118" y="774"/>
                  </a:lnTo>
                  <a:lnTo>
                    <a:pt x="145" y="804"/>
                  </a:lnTo>
                  <a:lnTo>
                    <a:pt x="140" y="788"/>
                  </a:lnTo>
                  <a:lnTo>
                    <a:pt x="152" y="788"/>
                  </a:lnTo>
                  <a:lnTo>
                    <a:pt x="160" y="797"/>
                  </a:lnTo>
                  <a:lnTo>
                    <a:pt x="177" y="800"/>
                  </a:lnTo>
                  <a:lnTo>
                    <a:pt x="187" y="802"/>
                  </a:lnTo>
                  <a:lnTo>
                    <a:pt x="197" y="817"/>
                  </a:lnTo>
                  <a:lnTo>
                    <a:pt x="194" y="833"/>
                  </a:lnTo>
                  <a:lnTo>
                    <a:pt x="198" y="844"/>
                  </a:lnTo>
                  <a:lnTo>
                    <a:pt x="221" y="829"/>
                  </a:lnTo>
                  <a:lnTo>
                    <a:pt x="232" y="831"/>
                  </a:lnTo>
                  <a:lnTo>
                    <a:pt x="243" y="829"/>
                  </a:lnTo>
                  <a:lnTo>
                    <a:pt x="251" y="817"/>
                  </a:lnTo>
                  <a:lnTo>
                    <a:pt x="242" y="804"/>
                  </a:lnTo>
                  <a:lnTo>
                    <a:pt x="230" y="790"/>
                  </a:lnTo>
                  <a:lnTo>
                    <a:pt x="215" y="778"/>
                  </a:lnTo>
                  <a:lnTo>
                    <a:pt x="181" y="773"/>
                  </a:lnTo>
                  <a:lnTo>
                    <a:pt x="168" y="758"/>
                  </a:lnTo>
                  <a:lnTo>
                    <a:pt x="162" y="754"/>
                  </a:lnTo>
                  <a:lnTo>
                    <a:pt x="157" y="745"/>
                  </a:lnTo>
                  <a:lnTo>
                    <a:pt x="151" y="709"/>
                  </a:lnTo>
                  <a:lnTo>
                    <a:pt x="145" y="699"/>
                  </a:lnTo>
                  <a:lnTo>
                    <a:pt x="136" y="691"/>
                  </a:lnTo>
                  <a:lnTo>
                    <a:pt x="131" y="676"/>
                  </a:lnTo>
                  <a:lnTo>
                    <a:pt x="129" y="660"/>
                  </a:lnTo>
                  <a:lnTo>
                    <a:pt x="124" y="649"/>
                  </a:lnTo>
                  <a:lnTo>
                    <a:pt x="114" y="646"/>
                  </a:lnTo>
                  <a:lnTo>
                    <a:pt x="102" y="651"/>
                  </a:lnTo>
                  <a:lnTo>
                    <a:pt x="92" y="649"/>
                  </a:lnTo>
                  <a:lnTo>
                    <a:pt x="88" y="640"/>
                  </a:lnTo>
                  <a:lnTo>
                    <a:pt x="86" y="623"/>
                  </a:lnTo>
                  <a:lnTo>
                    <a:pt x="85" y="607"/>
                  </a:lnTo>
                  <a:lnTo>
                    <a:pt x="85" y="592"/>
                  </a:lnTo>
                  <a:lnTo>
                    <a:pt x="86" y="586"/>
                  </a:lnTo>
                  <a:lnTo>
                    <a:pt x="92" y="578"/>
                  </a:lnTo>
                  <a:lnTo>
                    <a:pt x="93" y="568"/>
                  </a:lnTo>
                  <a:lnTo>
                    <a:pt x="98" y="563"/>
                  </a:lnTo>
                  <a:lnTo>
                    <a:pt x="103" y="553"/>
                  </a:lnTo>
                  <a:lnTo>
                    <a:pt x="103" y="542"/>
                  </a:lnTo>
                  <a:lnTo>
                    <a:pt x="112" y="515"/>
                  </a:lnTo>
                  <a:lnTo>
                    <a:pt x="119" y="501"/>
                  </a:lnTo>
                  <a:lnTo>
                    <a:pt x="126" y="487"/>
                  </a:lnTo>
                  <a:lnTo>
                    <a:pt x="128" y="471"/>
                  </a:lnTo>
                  <a:lnTo>
                    <a:pt x="133" y="439"/>
                  </a:lnTo>
                  <a:lnTo>
                    <a:pt x="129" y="415"/>
                  </a:lnTo>
                  <a:lnTo>
                    <a:pt x="142" y="411"/>
                  </a:lnTo>
                  <a:lnTo>
                    <a:pt x="157" y="409"/>
                  </a:lnTo>
                  <a:lnTo>
                    <a:pt x="161" y="409"/>
                  </a:lnTo>
                  <a:lnTo>
                    <a:pt x="168" y="411"/>
                  </a:lnTo>
                  <a:lnTo>
                    <a:pt x="179" y="414"/>
                  </a:lnTo>
                  <a:lnTo>
                    <a:pt x="182" y="419"/>
                  </a:lnTo>
                  <a:lnTo>
                    <a:pt x="179" y="455"/>
                  </a:lnTo>
                  <a:lnTo>
                    <a:pt x="183" y="462"/>
                  </a:lnTo>
                  <a:lnTo>
                    <a:pt x="187" y="462"/>
                  </a:lnTo>
                  <a:lnTo>
                    <a:pt x="184" y="458"/>
                  </a:lnTo>
                  <a:lnTo>
                    <a:pt x="189" y="458"/>
                  </a:lnTo>
                  <a:lnTo>
                    <a:pt x="212" y="460"/>
                  </a:lnTo>
                  <a:lnTo>
                    <a:pt x="222" y="458"/>
                  </a:lnTo>
                  <a:lnTo>
                    <a:pt x="233" y="461"/>
                  </a:lnTo>
                  <a:lnTo>
                    <a:pt x="251" y="476"/>
                  </a:lnTo>
                  <a:lnTo>
                    <a:pt x="257" y="484"/>
                  </a:lnTo>
                  <a:lnTo>
                    <a:pt x="264" y="488"/>
                  </a:lnTo>
                  <a:lnTo>
                    <a:pt x="270" y="492"/>
                  </a:lnTo>
                  <a:lnTo>
                    <a:pt x="271" y="489"/>
                  </a:lnTo>
                  <a:lnTo>
                    <a:pt x="276" y="493"/>
                  </a:lnTo>
                  <a:lnTo>
                    <a:pt x="285" y="511"/>
                  </a:lnTo>
                  <a:lnTo>
                    <a:pt x="291" y="516"/>
                  </a:lnTo>
                  <a:lnTo>
                    <a:pt x="292" y="510"/>
                  </a:lnTo>
                  <a:lnTo>
                    <a:pt x="292" y="501"/>
                  </a:lnTo>
                  <a:lnTo>
                    <a:pt x="286" y="487"/>
                  </a:lnTo>
                  <a:lnTo>
                    <a:pt x="280" y="473"/>
                  </a:lnTo>
                  <a:lnTo>
                    <a:pt x="265" y="462"/>
                  </a:lnTo>
                  <a:lnTo>
                    <a:pt x="258" y="440"/>
                  </a:lnTo>
                  <a:lnTo>
                    <a:pt x="255" y="429"/>
                  </a:lnTo>
                  <a:lnTo>
                    <a:pt x="258" y="411"/>
                  </a:lnTo>
                  <a:lnTo>
                    <a:pt x="265" y="407"/>
                  </a:lnTo>
                  <a:lnTo>
                    <a:pt x="270" y="396"/>
                  </a:lnTo>
                  <a:lnTo>
                    <a:pt x="278" y="392"/>
                  </a:lnTo>
                  <a:lnTo>
                    <a:pt x="292" y="372"/>
                  </a:lnTo>
                  <a:lnTo>
                    <a:pt x="298" y="366"/>
                  </a:lnTo>
                  <a:lnTo>
                    <a:pt x="307" y="363"/>
                  </a:lnTo>
                  <a:lnTo>
                    <a:pt x="334" y="365"/>
                  </a:lnTo>
                  <a:lnTo>
                    <a:pt x="350" y="368"/>
                  </a:lnTo>
                  <a:lnTo>
                    <a:pt x="368" y="365"/>
                  </a:lnTo>
                  <a:lnTo>
                    <a:pt x="396" y="364"/>
                  </a:lnTo>
                  <a:lnTo>
                    <a:pt x="405" y="374"/>
                  </a:lnTo>
                  <a:lnTo>
                    <a:pt x="416" y="369"/>
                  </a:lnTo>
                  <a:lnTo>
                    <a:pt x="416" y="365"/>
                  </a:lnTo>
                  <a:lnTo>
                    <a:pt x="420" y="365"/>
                  </a:lnTo>
                  <a:lnTo>
                    <a:pt x="427" y="354"/>
                  </a:lnTo>
                  <a:lnTo>
                    <a:pt x="427" y="312"/>
                  </a:lnTo>
                  <a:lnTo>
                    <a:pt x="431" y="302"/>
                  </a:lnTo>
                  <a:lnTo>
                    <a:pt x="430" y="293"/>
                  </a:lnTo>
                  <a:lnTo>
                    <a:pt x="429" y="286"/>
                  </a:lnTo>
                  <a:lnTo>
                    <a:pt x="424" y="280"/>
                  </a:lnTo>
                  <a:lnTo>
                    <a:pt x="416" y="275"/>
                  </a:lnTo>
                  <a:lnTo>
                    <a:pt x="414" y="268"/>
                  </a:lnTo>
                  <a:lnTo>
                    <a:pt x="404" y="267"/>
                  </a:lnTo>
                  <a:lnTo>
                    <a:pt x="397" y="262"/>
                  </a:lnTo>
                  <a:lnTo>
                    <a:pt x="389" y="252"/>
                  </a:lnTo>
                  <a:lnTo>
                    <a:pt x="386" y="241"/>
                  </a:lnTo>
                  <a:lnTo>
                    <a:pt x="387" y="216"/>
                  </a:lnTo>
                  <a:lnTo>
                    <a:pt x="386" y="203"/>
                  </a:lnTo>
                  <a:lnTo>
                    <a:pt x="382" y="191"/>
                  </a:lnTo>
                  <a:lnTo>
                    <a:pt x="377" y="181"/>
                  </a:lnTo>
                  <a:lnTo>
                    <a:pt x="370" y="176"/>
                  </a:lnTo>
                  <a:lnTo>
                    <a:pt x="368" y="169"/>
                  </a:lnTo>
                  <a:lnTo>
                    <a:pt x="360" y="165"/>
                  </a:lnTo>
                  <a:lnTo>
                    <a:pt x="353" y="158"/>
                  </a:lnTo>
                  <a:lnTo>
                    <a:pt x="348" y="150"/>
                  </a:lnTo>
                  <a:lnTo>
                    <a:pt x="335" y="135"/>
                  </a:lnTo>
                  <a:lnTo>
                    <a:pt x="323" y="134"/>
                  </a:lnTo>
                  <a:lnTo>
                    <a:pt x="312" y="135"/>
                  </a:lnTo>
                  <a:lnTo>
                    <a:pt x="301" y="138"/>
                  </a:lnTo>
                  <a:lnTo>
                    <a:pt x="297" y="149"/>
                  </a:lnTo>
                  <a:lnTo>
                    <a:pt x="292" y="153"/>
                  </a:lnTo>
                  <a:lnTo>
                    <a:pt x="285" y="156"/>
                  </a:lnTo>
                  <a:lnTo>
                    <a:pt x="273" y="162"/>
                  </a:lnTo>
                  <a:lnTo>
                    <a:pt x="264" y="162"/>
                  </a:lnTo>
                  <a:lnTo>
                    <a:pt x="255" y="156"/>
                  </a:lnTo>
                  <a:lnTo>
                    <a:pt x="249" y="146"/>
                  </a:lnTo>
                  <a:lnTo>
                    <a:pt x="242" y="144"/>
                  </a:lnTo>
                  <a:lnTo>
                    <a:pt x="233" y="146"/>
                  </a:lnTo>
                  <a:lnTo>
                    <a:pt x="220" y="151"/>
                  </a:lnTo>
                  <a:lnTo>
                    <a:pt x="208" y="164"/>
                  </a:lnTo>
                  <a:lnTo>
                    <a:pt x="195" y="169"/>
                  </a:lnTo>
                  <a:lnTo>
                    <a:pt x="188" y="178"/>
                  </a:lnTo>
                  <a:lnTo>
                    <a:pt x="183" y="182"/>
                  </a:lnTo>
                  <a:lnTo>
                    <a:pt x="184" y="177"/>
                  </a:lnTo>
                  <a:lnTo>
                    <a:pt x="181" y="164"/>
                  </a:lnTo>
                  <a:lnTo>
                    <a:pt x="185" y="150"/>
                  </a:lnTo>
                  <a:lnTo>
                    <a:pt x="188" y="126"/>
                  </a:lnTo>
                  <a:lnTo>
                    <a:pt x="193" y="115"/>
                  </a:lnTo>
                  <a:lnTo>
                    <a:pt x="193" y="106"/>
                  </a:lnTo>
                  <a:lnTo>
                    <a:pt x="194" y="97"/>
                  </a:lnTo>
                  <a:lnTo>
                    <a:pt x="190" y="81"/>
                  </a:lnTo>
                  <a:lnTo>
                    <a:pt x="194" y="64"/>
                  </a:lnTo>
                  <a:lnTo>
                    <a:pt x="190" y="60"/>
                  </a:lnTo>
                  <a:lnTo>
                    <a:pt x="169" y="60"/>
                  </a:lnTo>
                  <a:lnTo>
                    <a:pt x="163" y="59"/>
                  </a:lnTo>
                  <a:lnTo>
                    <a:pt x="161" y="58"/>
                  </a:lnTo>
                  <a:lnTo>
                    <a:pt x="161" y="40"/>
                  </a:lnTo>
                  <a:lnTo>
                    <a:pt x="158" y="25"/>
                  </a:lnTo>
                  <a:lnTo>
                    <a:pt x="152" y="16"/>
                  </a:lnTo>
                  <a:lnTo>
                    <a:pt x="149" y="11"/>
                  </a:lnTo>
                  <a:lnTo>
                    <a:pt x="142" y="14"/>
                  </a:lnTo>
                  <a:lnTo>
                    <a:pt x="140" y="8"/>
                  </a:lnTo>
                  <a:lnTo>
                    <a:pt x="141" y="0"/>
                  </a:lnTo>
                  <a:lnTo>
                    <a:pt x="14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8" name="Freeform 94"/>
            <p:cNvSpPr>
              <a:spLocks noChangeAspect="1"/>
            </p:cNvSpPr>
            <p:nvPr/>
          </p:nvSpPr>
          <p:spPr bwMode="gray">
            <a:xfrm>
              <a:off x="6366667" y="3181697"/>
              <a:ext cx="153988" cy="333375"/>
            </a:xfrm>
            <a:custGeom>
              <a:avLst/>
              <a:gdLst/>
              <a:ahLst/>
              <a:cxnLst>
                <a:cxn ang="0">
                  <a:pos x="125" y="657"/>
                </a:cxn>
                <a:cxn ang="0">
                  <a:pos x="116" y="592"/>
                </a:cxn>
                <a:cxn ang="0">
                  <a:pos x="89" y="559"/>
                </a:cxn>
                <a:cxn ang="0">
                  <a:pos x="85" y="536"/>
                </a:cxn>
                <a:cxn ang="0">
                  <a:pos x="78" y="512"/>
                </a:cxn>
                <a:cxn ang="0">
                  <a:pos x="22" y="470"/>
                </a:cxn>
                <a:cxn ang="0">
                  <a:pos x="0" y="443"/>
                </a:cxn>
                <a:cxn ang="0">
                  <a:pos x="19" y="416"/>
                </a:cxn>
                <a:cxn ang="0">
                  <a:pos x="27" y="376"/>
                </a:cxn>
                <a:cxn ang="0">
                  <a:pos x="47" y="365"/>
                </a:cxn>
                <a:cxn ang="0">
                  <a:pos x="42" y="326"/>
                </a:cxn>
                <a:cxn ang="0">
                  <a:pos x="59" y="276"/>
                </a:cxn>
                <a:cxn ang="0">
                  <a:pos x="101" y="268"/>
                </a:cxn>
                <a:cxn ang="0">
                  <a:pos x="134" y="197"/>
                </a:cxn>
                <a:cxn ang="0">
                  <a:pos x="160" y="155"/>
                </a:cxn>
                <a:cxn ang="0">
                  <a:pos x="194" y="92"/>
                </a:cxn>
                <a:cxn ang="0">
                  <a:pos x="242" y="63"/>
                </a:cxn>
                <a:cxn ang="0">
                  <a:pos x="264" y="33"/>
                </a:cxn>
                <a:cxn ang="0">
                  <a:pos x="290" y="5"/>
                </a:cxn>
                <a:cxn ang="0">
                  <a:pos x="322" y="20"/>
                </a:cxn>
                <a:cxn ang="0">
                  <a:pos x="354" y="79"/>
                </a:cxn>
                <a:cxn ang="0">
                  <a:pos x="342" y="163"/>
                </a:cxn>
                <a:cxn ang="0">
                  <a:pos x="311" y="198"/>
                </a:cxn>
                <a:cxn ang="0">
                  <a:pos x="304" y="256"/>
                </a:cxn>
                <a:cxn ang="0">
                  <a:pos x="323" y="258"/>
                </a:cxn>
                <a:cxn ang="0">
                  <a:pos x="366" y="281"/>
                </a:cxn>
                <a:cxn ang="0">
                  <a:pos x="391" y="346"/>
                </a:cxn>
                <a:cxn ang="0">
                  <a:pos x="423" y="387"/>
                </a:cxn>
                <a:cxn ang="0">
                  <a:pos x="488" y="391"/>
                </a:cxn>
                <a:cxn ang="0">
                  <a:pos x="456" y="427"/>
                </a:cxn>
                <a:cxn ang="0">
                  <a:pos x="445" y="443"/>
                </a:cxn>
                <a:cxn ang="0">
                  <a:pos x="426" y="464"/>
                </a:cxn>
                <a:cxn ang="0">
                  <a:pos x="383" y="496"/>
                </a:cxn>
                <a:cxn ang="0">
                  <a:pos x="332" y="518"/>
                </a:cxn>
                <a:cxn ang="0">
                  <a:pos x="304" y="581"/>
                </a:cxn>
                <a:cxn ang="0">
                  <a:pos x="312" y="635"/>
                </a:cxn>
                <a:cxn ang="0">
                  <a:pos x="344" y="693"/>
                </a:cxn>
                <a:cxn ang="0">
                  <a:pos x="354" y="722"/>
                </a:cxn>
                <a:cxn ang="0">
                  <a:pos x="342" y="760"/>
                </a:cxn>
                <a:cxn ang="0">
                  <a:pos x="334" y="807"/>
                </a:cxn>
                <a:cxn ang="0">
                  <a:pos x="376" y="854"/>
                </a:cxn>
                <a:cxn ang="0">
                  <a:pos x="391" y="922"/>
                </a:cxn>
                <a:cxn ang="0">
                  <a:pos x="375" y="1000"/>
                </a:cxn>
                <a:cxn ang="0">
                  <a:pos x="355" y="1047"/>
                </a:cxn>
                <a:cxn ang="0">
                  <a:pos x="349" y="1017"/>
                </a:cxn>
                <a:cxn ang="0">
                  <a:pos x="351" y="958"/>
                </a:cxn>
                <a:cxn ang="0">
                  <a:pos x="351" y="937"/>
                </a:cxn>
                <a:cxn ang="0">
                  <a:pos x="333" y="851"/>
                </a:cxn>
                <a:cxn ang="0">
                  <a:pos x="317" y="821"/>
                </a:cxn>
                <a:cxn ang="0">
                  <a:pos x="297" y="721"/>
                </a:cxn>
                <a:cxn ang="0">
                  <a:pos x="279" y="688"/>
                </a:cxn>
                <a:cxn ang="0">
                  <a:pos x="251" y="653"/>
                </a:cxn>
                <a:cxn ang="0">
                  <a:pos x="226" y="693"/>
                </a:cxn>
                <a:cxn ang="0">
                  <a:pos x="179" y="726"/>
                </a:cxn>
                <a:cxn ang="0">
                  <a:pos x="154" y="728"/>
                </a:cxn>
                <a:cxn ang="0">
                  <a:pos x="122" y="726"/>
                </a:cxn>
                <a:cxn ang="0">
                  <a:pos x="112" y="704"/>
                </a:cxn>
              </a:cxnLst>
              <a:rect l="0" t="0" r="r" b="b"/>
              <a:pathLst>
                <a:path w="489" h="1050">
                  <a:moveTo>
                    <a:pt x="112" y="704"/>
                  </a:moveTo>
                  <a:lnTo>
                    <a:pt x="117" y="690"/>
                  </a:lnTo>
                  <a:lnTo>
                    <a:pt x="119" y="673"/>
                  </a:lnTo>
                  <a:lnTo>
                    <a:pt x="125" y="657"/>
                  </a:lnTo>
                  <a:lnTo>
                    <a:pt x="125" y="638"/>
                  </a:lnTo>
                  <a:lnTo>
                    <a:pt x="121" y="607"/>
                  </a:lnTo>
                  <a:lnTo>
                    <a:pt x="117" y="599"/>
                  </a:lnTo>
                  <a:lnTo>
                    <a:pt x="116" y="592"/>
                  </a:lnTo>
                  <a:lnTo>
                    <a:pt x="109" y="580"/>
                  </a:lnTo>
                  <a:lnTo>
                    <a:pt x="95" y="556"/>
                  </a:lnTo>
                  <a:lnTo>
                    <a:pt x="92" y="545"/>
                  </a:lnTo>
                  <a:lnTo>
                    <a:pt x="89" y="559"/>
                  </a:lnTo>
                  <a:lnTo>
                    <a:pt x="78" y="553"/>
                  </a:lnTo>
                  <a:lnTo>
                    <a:pt x="71" y="539"/>
                  </a:lnTo>
                  <a:lnTo>
                    <a:pt x="74" y="531"/>
                  </a:lnTo>
                  <a:lnTo>
                    <a:pt x="85" y="536"/>
                  </a:lnTo>
                  <a:lnTo>
                    <a:pt x="84" y="531"/>
                  </a:lnTo>
                  <a:lnTo>
                    <a:pt x="76" y="525"/>
                  </a:lnTo>
                  <a:lnTo>
                    <a:pt x="79" y="518"/>
                  </a:lnTo>
                  <a:lnTo>
                    <a:pt x="78" y="512"/>
                  </a:lnTo>
                  <a:lnTo>
                    <a:pt x="38" y="493"/>
                  </a:lnTo>
                  <a:lnTo>
                    <a:pt x="37" y="482"/>
                  </a:lnTo>
                  <a:lnTo>
                    <a:pt x="28" y="479"/>
                  </a:lnTo>
                  <a:lnTo>
                    <a:pt x="22" y="470"/>
                  </a:lnTo>
                  <a:lnTo>
                    <a:pt x="21" y="474"/>
                  </a:lnTo>
                  <a:lnTo>
                    <a:pt x="14" y="468"/>
                  </a:lnTo>
                  <a:lnTo>
                    <a:pt x="10" y="458"/>
                  </a:lnTo>
                  <a:lnTo>
                    <a:pt x="0" y="443"/>
                  </a:lnTo>
                  <a:lnTo>
                    <a:pt x="1" y="425"/>
                  </a:lnTo>
                  <a:lnTo>
                    <a:pt x="3" y="418"/>
                  </a:lnTo>
                  <a:lnTo>
                    <a:pt x="7" y="413"/>
                  </a:lnTo>
                  <a:lnTo>
                    <a:pt x="19" y="416"/>
                  </a:lnTo>
                  <a:lnTo>
                    <a:pt x="17" y="387"/>
                  </a:lnTo>
                  <a:lnTo>
                    <a:pt x="19" y="384"/>
                  </a:lnTo>
                  <a:lnTo>
                    <a:pt x="22" y="381"/>
                  </a:lnTo>
                  <a:lnTo>
                    <a:pt x="27" y="376"/>
                  </a:lnTo>
                  <a:lnTo>
                    <a:pt x="36" y="378"/>
                  </a:lnTo>
                  <a:lnTo>
                    <a:pt x="41" y="377"/>
                  </a:lnTo>
                  <a:lnTo>
                    <a:pt x="46" y="371"/>
                  </a:lnTo>
                  <a:lnTo>
                    <a:pt x="47" y="365"/>
                  </a:lnTo>
                  <a:lnTo>
                    <a:pt x="44" y="365"/>
                  </a:lnTo>
                  <a:lnTo>
                    <a:pt x="41" y="355"/>
                  </a:lnTo>
                  <a:lnTo>
                    <a:pt x="41" y="339"/>
                  </a:lnTo>
                  <a:lnTo>
                    <a:pt x="42" y="326"/>
                  </a:lnTo>
                  <a:lnTo>
                    <a:pt x="53" y="327"/>
                  </a:lnTo>
                  <a:lnTo>
                    <a:pt x="57" y="322"/>
                  </a:lnTo>
                  <a:lnTo>
                    <a:pt x="60" y="302"/>
                  </a:lnTo>
                  <a:lnTo>
                    <a:pt x="59" y="276"/>
                  </a:lnTo>
                  <a:lnTo>
                    <a:pt x="66" y="269"/>
                  </a:lnTo>
                  <a:lnTo>
                    <a:pt x="80" y="265"/>
                  </a:lnTo>
                  <a:lnTo>
                    <a:pt x="93" y="268"/>
                  </a:lnTo>
                  <a:lnTo>
                    <a:pt x="101" y="268"/>
                  </a:lnTo>
                  <a:lnTo>
                    <a:pt x="106" y="263"/>
                  </a:lnTo>
                  <a:lnTo>
                    <a:pt x="112" y="243"/>
                  </a:lnTo>
                  <a:lnTo>
                    <a:pt x="130" y="208"/>
                  </a:lnTo>
                  <a:lnTo>
                    <a:pt x="134" y="197"/>
                  </a:lnTo>
                  <a:lnTo>
                    <a:pt x="132" y="187"/>
                  </a:lnTo>
                  <a:lnTo>
                    <a:pt x="138" y="178"/>
                  </a:lnTo>
                  <a:lnTo>
                    <a:pt x="154" y="167"/>
                  </a:lnTo>
                  <a:lnTo>
                    <a:pt x="160" y="155"/>
                  </a:lnTo>
                  <a:lnTo>
                    <a:pt x="159" y="127"/>
                  </a:lnTo>
                  <a:lnTo>
                    <a:pt x="166" y="111"/>
                  </a:lnTo>
                  <a:lnTo>
                    <a:pt x="179" y="100"/>
                  </a:lnTo>
                  <a:lnTo>
                    <a:pt x="194" y="92"/>
                  </a:lnTo>
                  <a:lnTo>
                    <a:pt x="204" y="84"/>
                  </a:lnTo>
                  <a:lnTo>
                    <a:pt x="211" y="70"/>
                  </a:lnTo>
                  <a:lnTo>
                    <a:pt x="231" y="66"/>
                  </a:lnTo>
                  <a:lnTo>
                    <a:pt x="242" y="63"/>
                  </a:lnTo>
                  <a:lnTo>
                    <a:pt x="258" y="68"/>
                  </a:lnTo>
                  <a:lnTo>
                    <a:pt x="263" y="63"/>
                  </a:lnTo>
                  <a:lnTo>
                    <a:pt x="259" y="47"/>
                  </a:lnTo>
                  <a:lnTo>
                    <a:pt x="264" y="33"/>
                  </a:lnTo>
                  <a:lnTo>
                    <a:pt x="275" y="28"/>
                  </a:lnTo>
                  <a:lnTo>
                    <a:pt x="281" y="21"/>
                  </a:lnTo>
                  <a:lnTo>
                    <a:pt x="281" y="9"/>
                  </a:lnTo>
                  <a:lnTo>
                    <a:pt x="290" y="5"/>
                  </a:lnTo>
                  <a:lnTo>
                    <a:pt x="294" y="0"/>
                  </a:lnTo>
                  <a:lnTo>
                    <a:pt x="297" y="0"/>
                  </a:lnTo>
                  <a:lnTo>
                    <a:pt x="310" y="6"/>
                  </a:lnTo>
                  <a:lnTo>
                    <a:pt x="322" y="20"/>
                  </a:lnTo>
                  <a:lnTo>
                    <a:pt x="326" y="37"/>
                  </a:lnTo>
                  <a:lnTo>
                    <a:pt x="331" y="45"/>
                  </a:lnTo>
                  <a:lnTo>
                    <a:pt x="347" y="47"/>
                  </a:lnTo>
                  <a:lnTo>
                    <a:pt x="354" y="79"/>
                  </a:lnTo>
                  <a:lnTo>
                    <a:pt x="355" y="100"/>
                  </a:lnTo>
                  <a:lnTo>
                    <a:pt x="351" y="128"/>
                  </a:lnTo>
                  <a:lnTo>
                    <a:pt x="351" y="136"/>
                  </a:lnTo>
                  <a:lnTo>
                    <a:pt x="342" y="163"/>
                  </a:lnTo>
                  <a:lnTo>
                    <a:pt x="333" y="174"/>
                  </a:lnTo>
                  <a:lnTo>
                    <a:pt x="326" y="177"/>
                  </a:lnTo>
                  <a:lnTo>
                    <a:pt x="322" y="187"/>
                  </a:lnTo>
                  <a:lnTo>
                    <a:pt x="311" y="198"/>
                  </a:lnTo>
                  <a:lnTo>
                    <a:pt x="307" y="217"/>
                  </a:lnTo>
                  <a:lnTo>
                    <a:pt x="301" y="231"/>
                  </a:lnTo>
                  <a:lnTo>
                    <a:pt x="305" y="247"/>
                  </a:lnTo>
                  <a:lnTo>
                    <a:pt x="304" y="256"/>
                  </a:lnTo>
                  <a:lnTo>
                    <a:pt x="294" y="273"/>
                  </a:lnTo>
                  <a:lnTo>
                    <a:pt x="299" y="278"/>
                  </a:lnTo>
                  <a:lnTo>
                    <a:pt x="312" y="264"/>
                  </a:lnTo>
                  <a:lnTo>
                    <a:pt x="323" y="258"/>
                  </a:lnTo>
                  <a:lnTo>
                    <a:pt x="342" y="257"/>
                  </a:lnTo>
                  <a:lnTo>
                    <a:pt x="361" y="256"/>
                  </a:lnTo>
                  <a:lnTo>
                    <a:pt x="361" y="267"/>
                  </a:lnTo>
                  <a:lnTo>
                    <a:pt x="366" y="281"/>
                  </a:lnTo>
                  <a:lnTo>
                    <a:pt x="367" y="301"/>
                  </a:lnTo>
                  <a:lnTo>
                    <a:pt x="381" y="311"/>
                  </a:lnTo>
                  <a:lnTo>
                    <a:pt x="397" y="319"/>
                  </a:lnTo>
                  <a:lnTo>
                    <a:pt x="391" y="346"/>
                  </a:lnTo>
                  <a:lnTo>
                    <a:pt x="387" y="366"/>
                  </a:lnTo>
                  <a:lnTo>
                    <a:pt x="402" y="369"/>
                  </a:lnTo>
                  <a:lnTo>
                    <a:pt x="420" y="375"/>
                  </a:lnTo>
                  <a:lnTo>
                    <a:pt x="423" y="387"/>
                  </a:lnTo>
                  <a:lnTo>
                    <a:pt x="441" y="404"/>
                  </a:lnTo>
                  <a:lnTo>
                    <a:pt x="461" y="402"/>
                  </a:lnTo>
                  <a:lnTo>
                    <a:pt x="476" y="389"/>
                  </a:lnTo>
                  <a:lnTo>
                    <a:pt x="488" y="391"/>
                  </a:lnTo>
                  <a:lnTo>
                    <a:pt x="489" y="397"/>
                  </a:lnTo>
                  <a:lnTo>
                    <a:pt x="488" y="402"/>
                  </a:lnTo>
                  <a:lnTo>
                    <a:pt x="483" y="409"/>
                  </a:lnTo>
                  <a:lnTo>
                    <a:pt x="456" y="427"/>
                  </a:lnTo>
                  <a:lnTo>
                    <a:pt x="456" y="432"/>
                  </a:lnTo>
                  <a:lnTo>
                    <a:pt x="458" y="440"/>
                  </a:lnTo>
                  <a:lnTo>
                    <a:pt x="452" y="441"/>
                  </a:lnTo>
                  <a:lnTo>
                    <a:pt x="445" y="443"/>
                  </a:lnTo>
                  <a:lnTo>
                    <a:pt x="440" y="447"/>
                  </a:lnTo>
                  <a:lnTo>
                    <a:pt x="439" y="453"/>
                  </a:lnTo>
                  <a:lnTo>
                    <a:pt x="433" y="456"/>
                  </a:lnTo>
                  <a:lnTo>
                    <a:pt x="426" y="464"/>
                  </a:lnTo>
                  <a:lnTo>
                    <a:pt x="420" y="477"/>
                  </a:lnTo>
                  <a:lnTo>
                    <a:pt x="407" y="480"/>
                  </a:lnTo>
                  <a:lnTo>
                    <a:pt x="398" y="485"/>
                  </a:lnTo>
                  <a:lnTo>
                    <a:pt x="383" y="496"/>
                  </a:lnTo>
                  <a:lnTo>
                    <a:pt x="372" y="502"/>
                  </a:lnTo>
                  <a:lnTo>
                    <a:pt x="361" y="513"/>
                  </a:lnTo>
                  <a:lnTo>
                    <a:pt x="350" y="517"/>
                  </a:lnTo>
                  <a:lnTo>
                    <a:pt x="332" y="518"/>
                  </a:lnTo>
                  <a:lnTo>
                    <a:pt x="318" y="520"/>
                  </a:lnTo>
                  <a:lnTo>
                    <a:pt x="304" y="559"/>
                  </a:lnTo>
                  <a:lnTo>
                    <a:pt x="302" y="571"/>
                  </a:lnTo>
                  <a:lnTo>
                    <a:pt x="304" y="581"/>
                  </a:lnTo>
                  <a:lnTo>
                    <a:pt x="295" y="588"/>
                  </a:lnTo>
                  <a:lnTo>
                    <a:pt x="296" y="595"/>
                  </a:lnTo>
                  <a:lnTo>
                    <a:pt x="302" y="612"/>
                  </a:lnTo>
                  <a:lnTo>
                    <a:pt x="312" y="635"/>
                  </a:lnTo>
                  <a:lnTo>
                    <a:pt x="335" y="652"/>
                  </a:lnTo>
                  <a:lnTo>
                    <a:pt x="343" y="662"/>
                  </a:lnTo>
                  <a:lnTo>
                    <a:pt x="345" y="678"/>
                  </a:lnTo>
                  <a:lnTo>
                    <a:pt x="344" y="693"/>
                  </a:lnTo>
                  <a:lnTo>
                    <a:pt x="347" y="705"/>
                  </a:lnTo>
                  <a:lnTo>
                    <a:pt x="356" y="706"/>
                  </a:lnTo>
                  <a:lnTo>
                    <a:pt x="360" y="716"/>
                  </a:lnTo>
                  <a:lnTo>
                    <a:pt x="354" y="722"/>
                  </a:lnTo>
                  <a:lnTo>
                    <a:pt x="348" y="736"/>
                  </a:lnTo>
                  <a:lnTo>
                    <a:pt x="345" y="744"/>
                  </a:lnTo>
                  <a:lnTo>
                    <a:pt x="345" y="757"/>
                  </a:lnTo>
                  <a:lnTo>
                    <a:pt x="342" y="760"/>
                  </a:lnTo>
                  <a:lnTo>
                    <a:pt x="333" y="768"/>
                  </a:lnTo>
                  <a:lnTo>
                    <a:pt x="329" y="776"/>
                  </a:lnTo>
                  <a:lnTo>
                    <a:pt x="328" y="790"/>
                  </a:lnTo>
                  <a:lnTo>
                    <a:pt x="334" y="807"/>
                  </a:lnTo>
                  <a:lnTo>
                    <a:pt x="353" y="819"/>
                  </a:lnTo>
                  <a:lnTo>
                    <a:pt x="371" y="839"/>
                  </a:lnTo>
                  <a:lnTo>
                    <a:pt x="374" y="845"/>
                  </a:lnTo>
                  <a:lnTo>
                    <a:pt x="376" y="854"/>
                  </a:lnTo>
                  <a:lnTo>
                    <a:pt x="377" y="887"/>
                  </a:lnTo>
                  <a:lnTo>
                    <a:pt x="383" y="905"/>
                  </a:lnTo>
                  <a:lnTo>
                    <a:pt x="386" y="907"/>
                  </a:lnTo>
                  <a:lnTo>
                    <a:pt x="391" y="922"/>
                  </a:lnTo>
                  <a:lnTo>
                    <a:pt x="406" y="956"/>
                  </a:lnTo>
                  <a:lnTo>
                    <a:pt x="404" y="963"/>
                  </a:lnTo>
                  <a:lnTo>
                    <a:pt x="386" y="993"/>
                  </a:lnTo>
                  <a:lnTo>
                    <a:pt x="375" y="1000"/>
                  </a:lnTo>
                  <a:lnTo>
                    <a:pt x="367" y="1012"/>
                  </a:lnTo>
                  <a:lnTo>
                    <a:pt x="365" y="1027"/>
                  </a:lnTo>
                  <a:lnTo>
                    <a:pt x="360" y="1039"/>
                  </a:lnTo>
                  <a:lnTo>
                    <a:pt x="355" y="1047"/>
                  </a:lnTo>
                  <a:lnTo>
                    <a:pt x="354" y="1050"/>
                  </a:lnTo>
                  <a:lnTo>
                    <a:pt x="344" y="1043"/>
                  </a:lnTo>
                  <a:lnTo>
                    <a:pt x="345" y="1031"/>
                  </a:lnTo>
                  <a:lnTo>
                    <a:pt x="349" y="1017"/>
                  </a:lnTo>
                  <a:lnTo>
                    <a:pt x="359" y="993"/>
                  </a:lnTo>
                  <a:lnTo>
                    <a:pt x="359" y="981"/>
                  </a:lnTo>
                  <a:lnTo>
                    <a:pt x="361" y="964"/>
                  </a:lnTo>
                  <a:lnTo>
                    <a:pt x="351" y="958"/>
                  </a:lnTo>
                  <a:lnTo>
                    <a:pt x="344" y="953"/>
                  </a:lnTo>
                  <a:lnTo>
                    <a:pt x="345" y="946"/>
                  </a:lnTo>
                  <a:lnTo>
                    <a:pt x="354" y="947"/>
                  </a:lnTo>
                  <a:lnTo>
                    <a:pt x="351" y="937"/>
                  </a:lnTo>
                  <a:lnTo>
                    <a:pt x="354" y="924"/>
                  </a:lnTo>
                  <a:lnTo>
                    <a:pt x="349" y="897"/>
                  </a:lnTo>
                  <a:lnTo>
                    <a:pt x="338" y="870"/>
                  </a:lnTo>
                  <a:lnTo>
                    <a:pt x="333" y="851"/>
                  </a:lnTo>
                  <a:lnTo>
                    <a:pt x="329" y="855"/>
                  </a:lnTo>
                  <a:lnTo>
                    <a:pt x="327" y="860"/>
                  </a:lnTo>
                  <a:lnTo>
                    <a:pt x="322" y="844"/>
                  </a:lnTo>
                  <a:lnTo>
                    <a:pt x="317" y="821"/>
                  </a:lnTo>
                  <a:lnTo>
                    <a:pt x="311" y="805"/>
                  </a:lnTo>
                  <a:lnTo>
                    <a:pt x="306" y="784"/>
                  </a:lnTo>
                  <a:lnTo>
                    <a:pt x="301" y="759"/>
                  </a:lnTo>
                  <a:lnTo>
                    <a:pt x="297" y="721"/>
                  </a:lnTo>
                  <a:lnTo>
                    <a:pt x="299" y="695"/>
                  </a:lnTo>
                  <a:lnTo>
                    <a:pt x="295" y="695"/>
                  </a:lnTo>
                  <a:lnTo>
                    <a:pt x="291" y="694"/>
                  </a:lnTo>
                  <a:lnTo>
                    <a:pt x="279" y="688"/>
                  </a:lnTo>
                  <a:lnTo>
                    <a:pt x="269" y="679"/>
                  </a:lnTo>
                  <a:lnTo>
                    <a:pt x="262" y="671"/>
                  </a:lnTo>
                  <a:lnTo>
                    <a:pt x="254" y="673"/>
                  </a:lnTo>
                  <a:lnTo>
                    <a:pt x="251" y="653"/>
                  </a:lnTo>
                  <a:lnTo>
                    <a:pt x="246" y="642"/>
                  </a:lnTo>
                  <a:lnTo>
                    <a:pt x="246" y="662"/>
                  </a:lnTo>
                  <a:lnTo>
                    <a:pt x="241" y="685"/>
                  </a:lnTo>
                  <a:lnTo>
                    <a:pt x="226" y="693"/>
                  </a:lnTo>
                  <a:lnTo>
                    <a:pt x="211" y="700"/>
                  </a:lnTo>
                  <a:lnTo>
                    <a:pt x="200" y="710"/>
                  </a:lnTo>
                  <a:lnTo>
                    <a:pt x="189" y="717"/>
                  </a:lnTo>
                  <a:lnTo>
                    <a:pt x="179" y="726"/>
                  </a:lnTo>
                  <a:lnTo>
                    <a:pt x="170" y="738"/>
                  </a:lnTo>
                  <a:lnTo>
                    <a:pt x="165" y="733"/>
                  </a:lnTo>
                  <a:lnTo>
                    <a:pt x="159" y="735"/>
                  </a:lnTo>
                  <a:lnTo>
                    <a:pt x="154" y="728"/>
                  </a:lnTo>
                  <a:lnTo>
                    <a:pt x="146" y="738"/>
                  </a:lnTo>
                  <a:lnTo>
                    <a:pt x="136" y="733"/>
                  </a:lnTo>
                  <a:lnTo>
                    <a:pt x="127" y="730"/>
                  </a:lnTo>
                  <a:lnTo>
                    <a:pt x="122" y="726"/>
                  </a:lnTo>
                  <a:lnTo>
                    <a:pt x="125" y="717"/>
                  </a:lnTo>
                  <a:lnTo>
                    <a:pt x="116" y="725"/>
                  </a:lnTo>
                  <a:lnTo>
                    <a:pt x="109" y="721"/>
                  </a:lnTo>
                  <a:lnTo>
                    <a:pt x="112" y="70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9" name="Freeform 95"/>
            <p:cNvSpPr>
              <a:spLocks noChangeAspect="1"/>
            </p:cNvSpPr>
            <p:nvPr/>
          </p:nvSpPr>
          <p:spPr bwMode="gray">
            <a:xfrm>
              <a:off x="6541292" y="3435697"/>
              <a:ext cx="92075" cy="74613"/>
            </a:xfrm>
            <a:custGeom>
              <a:avLst/>
              <a:gdLst/>
              <a:ahLst/>
              <a:cxnLst>
                <a:cxn ang="0">
                  <a:pos x="115" y="236"/>
                </a:cxn>
                <a:cxn ang="0">
                  <a:pos x="106" y="230"/>
                </a:cxn>
                <a:cxn ang="0">
                  <a:pos x="82" y="232"/>
                </a:cxn>
                <a:cxn ang="0">
                  <a:pos x="72" y="221"/>
                </a:cxn>
                <a:cxn ang="0">
                  <a:pos x="75" y="204"/>
                </a:cxn>
                <a:cxn ang="0">
                  <a:pos x="64" y="203"/>
                </a:cxn>
                <a:cxn ang="0">
                  <a:pos x="50" y="214"/>
                </a:cxn>
                <a:cxn ang="0">
                  <a:pos x="41" y="186"/>
                </a:cxn>
                <a:cxn ang="0">
                  <a:pos x="45" y="184"/>
                </a:cxn>
                <a:cxn ang="0">
                  <a:pos x="36" y="172"/>
                </a:cxn>
                <a:cxn ang="0">
                  <a:pos x="37" y="157"/>
                </a:cxn>
                <a:cxn ang="0">
                  <a:pos x="25" y="129"/>
                </a:cxn>
                <a:cxn ang="0">
                  <a:pos x="3" y="96"/>
                </a:cxn>
                <a:cxn ang="0">
                  <a:pos x="3" y="67"/>
                </a:cxn>
                <a:cxn ang="0">
                  <a:pos x="15" y="52"/>
                </a:cxn>
                <a:cxn ang="0">
                  <a:pos x="37" y="28"/>
                </a:cxn>
                <a:cxn ang="0">
                  <a:pos x="52" y="19"/>
                </a:cxn>
                <a:cxn ang="0">
                  <a:pos x="95" y="24"/>
                </a:cxn>
                <a:cxn ang="0">
                  <a:pos x="141" y="20"/>
                </a:cxn>
                <a:cxn ang="0">
                  <a:pos x="161" y="25"/>
                </a:cxn>
                <a:cxn ang="0">
                  <a:pos x="187" y="37"/>
                </a:cxn>
                <a:cxn ang="0">
                  <a:pos x="207" y="38"/>
                </a:cxn>
                <a:cxn ang="0">
                  <a:pos x="223" y="15"/>
                </a:cxn>
                <a:cxn ang="0">
                  <a:pos x="242" y="11"/>
                </a:cxn>
                <a:cxn ang="0">
                  <a:pos x="258" y="20"/>
                </a:cxn>
                <a:cxn ang="0">
                  <a:pos x="279" y="6"/>
                </a:cxn>
                <a:cxn ang="0">
                  <a:pos x="281" y="37"/>
                </a:cxn>
                <a:cxn ang="0">
                  <a:pos x="290" y="68"/>
                </a:cxn>
                <a:cxn ang="0">
                  <a:pos x="287" y="129"/>
                </a:cxn>
                <a:cxn ang="0">
                  <a:pos x="272" y="135"/>
                </a:cxn>
                <a:cxn ang="0">
                  <a:pos x="255" y="148"/>
                </a:cxn>
                <a:cxn ang="0">
                  <a:pos x="229" y="156"/>
                </a:cxn>
                <a:cxn ang="0">
                  <a:pos x="209" y="167"/>
                </a:cxn>
                <a:cxn ang="0">
                  <a:pos x="197" y="184"/>
                </a:cxn>
                <a:cxn ang="0">
                  <a:pos x="199" y="202"/>
                </a:cxn>
                <a:cxn ang="0">
                  <a:pos x="185" y="207"/>
                </a:cxn>
                <a:cxn ang="0">
                  <a:pos x="164" y="218"/>
                </a:cxn>
                <a:cxn ang="0">
                  <a:pos x="149" y="215"/>
                </a:cxn>
                <a:cxn ang="0">
                  <a:pos x="143" y="230"/>
                </a:cxn>
                <a:cxn ang="0">
                  <a:pos x="125" y="236"/>
                </a:cxn>
              </a:cxnLst>
              <a:rect l="0" t="0" r="r" b="b"/>
              <a:pathLst>
                <a:path w="290" h="237">
                  <a:moveTo>
                    <a:pt x="120" y="237"/>
                  </a:moveTo>
                  <a:lnTo>
                    <a:pt x="115" y="236"/>
                  </a:lnTo>
                  <a:lnTo>
                    <a:pt x="112" y="234"/>
                  </a:lnTo>
                  <a:lnTo>
                    <a:pt x="106" y="230"/>
                  </a:lnTo>
                  <a:lnTo>
                    <a:pt x="89" y="229"/>
                  </a:lnTo>
                  <a:lnTo>
                    <a:pt x="82" y="232"/>
                  </a:lnTo>
                  <a:lnTo>
                    <a:pt x="72" y="232"/>
                  </a:lnTo>
                  <a:lnTo>
                    <a:pt x="72" y="221"/>
                  </a:lnTo>
                  <a:lnTo>
                    <a:pt x="77" y="214"/>
                  </a:lnTo>
                  <a:lnTo>
                    <a:pt x="75" y="204"/>
                  </a:lnTo>
                  <a:lnTo>
                    <a:pt x="69" y="202"/>
                  </a:lnTo>
                  <a:lnTo>
                    <a:pt x="64" y="203"/>
                  </a:lnTo>
                  <a:lnTo>
                    <a:pt x="59" y="211"/>
                  </a:lnTo>
                  <a:lnTo>
                    <a:pt x="50" y="214"/>
                  </a:lnTo>
                  <a:lnTo>
                    <a:pt x="41" y="188"/>
                  </a:lnTo>
                  <a:lnTo>
                    <a:pt x="41" y="186"/>
                  </a:lnTo>
                  <a:lnTo>
                    <a:pt x="45" y="189"/>
                  </a:lnTo>
                  <a:lnTo>
                    <a:pt x="45" y="184"/>
                  </a:lnTo>
                  <a:lnTo>
                    <a:pt x="36" y="173"/>
                  </a:lnTo>
                  <a:lnTo>
                    <a:pt x="36" y="172"/>
                  </a:lnTo>
                  <a:lnTo>
                    <a:pt x="37" y="166"/>
                  </a:lnTo>
                  <a:lnTo>
                    <a:pt x="37" y="157"/>
                  </a:lnTo>
                  <a:lnTo>
                    <a:pt x="31" y="143"/>
                  </a:lnTo>
                  <a:lnTo>
                    <a:pt x="25" y="129"/>
                  </a:lnTo>
                  <a:lnTo>
                    <a:pt x="10" y="118"/>
                  </a:lnTo>
                  <a:lnTo>
                    <a:pt x="3" y="96"/>
                  </a:lnTo>
                  <a:lnTo>
                    <a:pt x="0" y="85"/>
                  </a:lnTo>
                  <a:lnTo>
                    <a:pt x="3" y="67"/>
                  </a:lnTo>
                  <a:lnTo>
                    <a:pt x="10" y="63"/>
                  </a:lnTo>
                  <a:lnTo>
                    <a:pt x="15" y="52"/>
                  </a:lnTo>
                  <a:lnTo>
                    <a:pt x="23" y="48"/>
                  </a:lnTo>
                  <a:lnTo>
                    <a:pt x="37" y="28"/>
                  </a:lnTo>
                  <a:lnTo>
                    <a:pt x="43" y="22"/>
                  </a:lnTo>
                  <a:lnTo>
                    <a:pt x="52" y="19"/>
                  </a:lnTo>
                  <a:lnTo>
                    <a:pt x="79" y="21"/>
                  </a:lnTo>
                  <a:lnTo>
                    <a:pt x="95" y="24"/>
                  </a:lnTo>
                  <a:lnTo>
                    <a:pt x="113" y="21"/>
                  </a:lnTo>
                  <a:lnTo>
                    <a:pt x="141" y="20"/>
                  </a:lnTo>
                  <a:lnTo>
                    <a:pt x="150" y="30"/>
                  </a:lnTo>
                  <a:lnTo>
                    <a:pt x="161" y="25"/>
                  </a:lnTo>
                  <a:lnTo>
                    <a:pt x="169" y="33"/>
                  </a:lnTo>
                  <a:lnTo>
                    <a:pt x="187" y="37"/>
                  </a:lnTo>
                  <a:lnTo>
                    <a:pt x="198" y="41"/>
                  </a:lnTo>
                  <a:lnTo>
                    <a:pt x="207" y="38"/>
                  </a:lnTo>
                  <a:lnTo>
                    <a:pt x="207" y="24"/>
                  </a:lnTo>
                  <a:lnTo>
                    <a:pt x="223" y="15"/>
                  </a:lnTo>
                  <a:lnTo>
                    <a:pt x="234" y="11"/>
                  </a:lnTo>
                  <a:lnTo>
                    <a:pt x="242" y="11"/>
                  </a:lnTo>
                  <a:lnTo>
                    <a:pt x="251" y="20"/>
                  </a:lnTo>
                  <a:lnTo>
                    <a:pt x="258" y="20"/>
                  </a:lnTo>
                  <a:lnTo>
                    <a:pt x="268" y="15"/>
                  </a:lnTo>
                  <a:lnTo>
                    <a:pt x="279" y="6"/>
                  </a:lnTo>
                  <a:lnTo>
                    <a:pt x="283" y="0"/>
                  </a:lnTo>
                  <a:lnTo>
                    <a:pt x="281" y="37"/>
                  </a:lnTo>
                  <a:lnTo>
                    <a:pt x="283" y="53"/>
                  </a:lnTo>
                  <a:lnTo>
                    <a:pt x="290" y="68"/>
                  </a:lnTo>
                  <a:lnTo>
                    <a:pt x="289" y="117"/>
                  </a:lnTo>
                  <a:lnTo>
                    <a:pt x="287" y="129"/>
                  </a:lnTo>
                  <a:lnTo>
                    <a:pt x="281" y="138"/>
                  </a:lnTo>
                  <a:lnTo>
                    <a:pt x="272" y="135"/>
                  </a:lnTo>
                  <a:lnTo>
                    <a:pt x="262" y="144"/>
                  </a:lnTo>
                  <a:lnTo>
                    <a:pt x="255" y="148"/>
                  </a:lnTo>
                  <a:lnTo>
                    <a:pt x="247" y="148"/>
                  </a:lnTo>
                  <a:lnTo>
                    <a:pt x="229" y="156"/>
                  </a:lnTo>
                  <a:lnTo>
                    <a:pt x="228" y="166"/>
                  </a:lnTo>
                  <a:lnTo>
                    <a:pt x="209" y="167"/>
                  </a:lnTo>
                  <a:lnTo>
                    <a:pt x="199" y="171"/>
                  </a:lnTo>
                  <a:lnTo>
                    <a:pt x="197" y="184"/>
                  </a:lnTo>
                  <a:lnTo>
                    <a:pt x="198" y="193"/>
                  </a:lnTo>
                  <a:lnTo>
                    <a:pt x="199" y="202"/>
                  </a:lnTo>
                  <a:lnTo>
                    <a:pt x="193" y="204"/>
                  </a:lnTo>
                  <a:lnTo>
                    <a:pt x="185" y="207"/>
                  </a:lnTo>
                  <a:lnTo>
                    <a:pt x="174" y="214"/>
                  </a:lnTo>
                  <a:lnTo>
                    <a:pt x="164" y="218"/>
                  </a:lnTo>
                  <a:lnTo>
                    <a:pt x="156" y="215"/>
                  </a:lnTo>
                  <a:lnTo>
                    <a:pt x="149" y="215"/>
                  </a:lnTo>
                  <a:lnTo>
                    <a:pt x="148" y="225"/>
                  </a:lnTo>
                  <a:lnTo>
                    <a:pt x="143" y="230"/>
                  </a:lnTo>
                  <a:lnTo>
                    <a:pt x="136" y="234"/>
                  </a:lnTo>
                  <a:lnTo>
                    <a:pt x="125" y="236"/>
                  </a:lnTo>
                  <a:lnTo>
                    <a:pt x="120" y="23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0" name="Freeform 96"/>
            <p:cNvSpPr>
              <a:spLocks noChangeAspect="1"/>
            </p:cNvSpPr>
            <p:nvPr/>
          </p:nvSpPr>
          <p:spPr bwMode="gray">
            <a:xfrm>
              <a:off x="6504780" y="3292822"/>
              <a:ext cx="125413" cy="155575"/>
            </a:xfrm>
            <a:custGeom>
              <a:avLst/>
              <a:gdLst/>
              <a:ahLst/>
              <a:cxnLst>
                <a:cxn ang="0">
                  <a:pos x="135" y="39"/>
                </a:cxn>
                <a:cxn ang="0">
                  <a:pos x="147" y="71"/>
                </a:cxn>
                <a:cxn ang="0">
                  <a:pos x="183" y="98"/>
                </a:cxn>
                <a:cxn ang="0">
                  <a:pos x="228" y="105"/>
                </a:cxn>
                <a:cxn ang="0">
                  <a:pos x="243" y="127"/>
                </a:cxn>
                <a:cxn ang="0">
                  <a:pos x="252" y="151"/>
                </a:cxn>
                <a:cxn ang="0">
                  <a:pos x="220" y="164"/>
                </a:cxn>
                <a:cxn ang="0">
                  <a:pos x="205" y="181"/>
                </a:cxn>
                <a:cxn ang="0">
                  <a:pos x="221" y="196"/>
                </a:cxn>
                <a:cxn ang="0">
                  <a:pos x="271" y="239"/>
                </a:cxn>
                <a:cxn ang="0">
                  <a:pos x="314" y="290"/>
                </a:cxn>
                <a:cxn ang="0">
                  <a:pos x="342" y="317"/>
                </a:cxn>
                <a:cxn ang="0">
                  <a:pos x="345" y="331"/>
                </a:cxn>
                <a:cxn ang="0">
                  <a:pos x="371" y="355"/>
                </a:cxn>
                <a:cxn ang="0">
                  <a:pos x="397" y="409"/>
                </a:cxn>
                <a:cxn ang="0">
                  <a:pos x="394" y="455"/>
                </a:cxn>
                <a:cxn ang="0">
                  <a:pos x="366" y="469"/>
                </a:cxn>
                <a:cxn ang="0">
                  <a:pos x="338" y="464"/>
                </a:cxn>
                <a:cxn ang="0">
                  <a:pos x="313" y="490"/>
                </a:cxn>
                <a:cxn ang="0">
                  <a:pos x="276" y="474"/>
                </a:cxn>
                <a:cxn ang="0">
                  <a:pos x="287" y="459"/>
                </a:cxn>
                <a:cxn ang="0">
                  <a:pos x="290" y="398"/>
                </a:cxn>
                <a:cxn ang="0">
                  <a:pos x="276" y="380"/>
                </a:cxn>
                <a:cxn ang="0">
                  <a:pos x="257" y="367"/>
                </a:cxn>
                <a:cxn ang="0">
                  <a:pos x="247" y="321"/>
                </a:cxn>
                <a:cxn ang="0">
                  <a:pos x="237" y="286"/>
                </a:cxn>
                <a:cxn ang="0">
                  <a:pos x="220" y="270"/>
                </a:cxn>
                <a:cxn ang="0">
                  <a:pos x="195" y="240"/>
                </a:cxn>
                <a:cxn ang="0">
                  <a:pos x="161" y="243"/>
                </a:cxn>
                <a:cxn ang="0">
                  <a:pos x="145" y="261"/>
                </a:cxn>
                <a:cxn ang="0">
                  <a:pos x="115" y="261"/>
                </a:cxn>
                <a:cxn ang="0">
                  <a:pos x="93" y="251"/>
                </a:cxn>
                <a:cxn ang="0">
                  <a:pos x="55" y="274"/>
                </a:cxn>
                <a:cxn ang="0">
                  <a:pos x="44" y="282"/>
                </a:cxn>
                <a:cxn ang="0">
                  <a:pos x="48" y="231"/>
                </a:cxn>
                <a:cxn ang="0">
                  <a:pos x="54" y="202"/>
                </a:cxn>
                <a:cxn ang="0">
                  <a:pos x="50" y="165"/>
                </a:cxn>
                <a:cxn ang="0">
                  <a:pos x="21" y="163"/>
                </a:cxn>
                <a:cxn ang="0">
                  <a:pos x="12" y="121"/>
                </a:cxn>
                <a:cxn ang="0">
                  <a:pos x="0" y="113"/>
                </a:cxn>
                <a:cxn ang="0">
                  <a:pos x="5" y="99"/>
                </a:cxn>
                <a:cxn ang="0">
                  <a:pos x="23" y="92"/>
                </a:cxn>
                <a:cxn ang="0">
                  <a:pos x="48" y="61"/>
                </a:cxn>
                <a:cxn ang="0">
                  <a:pos x="59" y="76"/>
                </a:cxn>
                <a:cxn ang="0">
                  <a:pos x="85" y="52"/>
                </a:cxn>
                <a:cxn ang="0">
                  <a:pos x="77" y="7"/>
                </a:cxn>
                <a:cxn ang="0">
                  <a:pos x="106" y="3"/>
                </a:cxn>
              </a:cxnLst>
              <a:rect l="0" t="0" r="r" b="b"/>
              <a:pathLst>
                <a:path w="398" h="490">
                  <a:moveTo>
                    <a:pt x="106" y="3"/>
                  </a:moveTo>
                  <a:lnTo>
                    <a:pt x="118" y="19"/>
                  </a:lnTo>
                  <a:lnTo>
                    <a:pt x="135" y="39"/>
                  </a:lnTo>
                  <a:lnTo>
                    <a:pt x="145" y="49"/>
                  </a:lnTo>
                  <a:lnTo>
                    <a:pt x="150" y="59"/>
                  </a:lnTo>
                  <a:lnTo>
                    <a:pt x="147" y="71"/>
                  </a:lnTo>
                  <a:lnTo>
                    <a:pt x="149" y="79"/>
                  </a:lnTo>
                  <a:lnTo>
                    <a:pt x="163" y="94"/>
                  </a:lnTo>
                  <a:lnTo>
                    <a:pt x="183" y="98"/>
                  </a:lnTo>
                  <a:lnTo>
                    <a:pt x="203" y="93"/>
                  </a:lnTo>
                  <a:lnTo>
                    <a:pt x="219" y="94"/>
                  </a:lnTo>
                  <a:lnTo>
                    <a:pt x="228" y="105"/>
                  </a:lnTo>
                  <a:lnTo>
                    <a:pt x="233" y="114"/>
                  </a:lnTo>
                  <a:lnTo>
                    <a:pt x="235" y="121"/>
                  </a:lnTo>
                  <a:lnTo>
                    <a:pt x="243" y="127"/>
                  </a:lnTo>
                  <a:lnTo>
                    <a:pt x="247" y="136"/>
                  </a:lnTo>
                  <a:lnTo>
                    <a:pt x="253" y="142"/>
                  </a:lnTo>
                  <a:lnTo>
                    <a:pt x="252" y="151"/>
                  </a:lnTo>
                  <a:lnTo>
                    <a:pt x="236" y="167"/>
                  </a:lnTo>
                  <a:lnTo>
                    <a:pt x="231" y="167"/>
                  </a:lnTo>
                  <a:lnTo>
                    <a:pt x="220" y="164"/>
                  </a:lnTo>
                  <a:lnTo>
                    <a:pt x="213" y="167"/>
                  </a:lnTo>
                  <a:lnTo>
                    <a:pt x="209" y="172"/>
                  </a:lnTo>
                  <a:lnTo>
                    <a:pt x="205" y="181"/>
                  </a:lnTo>
                  <a:lnTo>
                    <a:pt x="206" y="188"/>
                  </a:lnTo>
                  <a:lnTo>
                    <a:pt x="213" y="190"/>
                  </a:lnTo>
                  <a:lnTo>
                    <a:pt x="221" y="196"/>
                  </a:lnTo>
                  <a:lnTo>
                    <a:pt x="240" y="206"/>
                  </a:lnTo>
                  <a:lnTo>
                    <a:pt x="267" y="226"/>
                  </a:lnTo>
                  <a:lnTo>
                    <a:pt x="271" y="239"/>
                  </a:lnTo>
                  <a:lnTo>
                    <a:pt x="294" y="260"/>
                  </a:lnTo>
                  <a:lnTo>
                    <a:pt x="297" y="270"/>
                  </a:lnTo>
                  <a:lnTo>
                    <a:pt x="314" y="290"/>
                  </a:lnTo>
                  <a:lnTo>
                    <a:pt x="319" y="291"/>
                  </a:lnTo>
                  <a:lnTo>
                    <a:pt x="337" y="303"/>
                  </a:lnTo>
                  <a:lnTo>
                    <a:pt x="342" y="317"/>
                  </a:lnTo>
                  <a:lnTo>
                    <a:pt x="345" y="329"/>
                  </a:lnTo>
                  <a:lnTo>
                    <a:pt x="344" y="330"/>
                  </a:lnTo>
                  <a:lnTo>
                    <a:pt x="345" y="331"/>
                  </a:lnTo>
                  <a:lnTo>
                    <a:pt x="349" y="345"/>
                  </a:lnTo>
                  <a:lnTo>
                    <a:pt x="357" y="345"/>
                  </a:lnTo>
                  <a:lnTo>
                    <a:pt x="371" y="355"/>
                  </a:lnTo>
                  <a:lnTo>
                    <a:pt x="380" y="363"/>
                  </a:lnTo>
                  <a:lnTo>
                    <a:pt x="384" y="380"/>
                  </a:lnTo>
                  <a:lnTo>
                    <a:pt x="397" y="409"/>
                  </a:lnTo>
                  <a:lnTo>
                    <a:pt x="398" y="416"/>
                  </a:lnTo>
                  <a:lnTo>
                    <a:pt x="398" y="449"/>
                  </a:lnTo>
                  <a:lnTo>
                    <a:pt x="394" y="455"/>
                  </a:lnTo>
                  <a:lnTo>
                    <a:pt x="383" y="464"/>
                  </a:lnTo>
                  <a:lnTo>
                    <a:pt x="373" y="469"/>
                  </a:lnTo>
                  <a:lnTo>
                    <a:pt x="366" y="469"/>
                  </a:lnTo>
                  <a:lnTo>
                    <a:pt x="357" y="460"/>
                  </a:lnTo>
                  <a:lnTo>
                    <a:pt x="349" y="460"/>
                  </a:lnTo>
                  <a:lnTo>
                    <a:pt x="338" y="464"/>
                  </a:lnTo>
                  <a:lnTo>
                    <a:pt x="322" y="473"/>
                  </a:lnTo>
                  <a:lnTo>
                    <a:pt x="322" y="487"/>
                  </a:lnTo>
                  <a:lnTo>
                    <a:pt x="313" y="490"/>
                  </a:lnTo>
                  <a:lnTo>
                    <a:pt x="302" y="486"/>
                  </a:lnTo>
                  <a:lnTo>
                    <a:pt x="284" y="482"/>
                  </a:lnTo>
                  <a:lnTo>
                    <a:pt x="276" y="474"/>
                  </a:lnTo>
                  <a:lnTo>
                    <a:pt x="276" y="470"/>
                  </a:lnTo>
                  <a:lnTo>
                    <a:pt x="280" y="470"/>
                  </a:lnTo>
                  <a:lnTo>
                    <a:pt x="287" y="459"/>
                  </a:lnTo>
                  <a:lnTo>
                    <a:pt x="287" y="417"/>
                  </a:lnTo>
                  <a:lnTo>
                    <a:pt x="291" y="407"/>
                  </a:lnTo>
                  <a:lnTo>
                    <a:pt x="290" y="398"/>
                  </a:lnTo>
                  <a:lnTo>
                    <a:pt x="289" y="391"/>
                  </a:lnTo>
                  <a:lnTo>
                    <a:pt x="284" y="385"/>
                  </a:lnTo>
                  <a:lnTo>
                    <a:pt x="276" y="380"/>
                  </a:lnTo>
                  <a:lnTo>
                    <a:pt x="274" y="373"/>
                  </a:lnTo>
                  <a:lnTo>
                    <a:pt x="264" y="372"/>
                  </a:lnTo>
                  <a:lnTo>
                    <a:pt x="257" y="367"/>
                  </a:lnTo>
                  <a:lnTo>
                    <a:pt x="249" y="357"/>
                  </a:lnTo>
                  <a:lnTo>
                    <a:pt x="246" y="346"/>
                  </a:lnTo>
                  <a:lnTo>
                    <a:pt x="247" y="321"/>
                  </a:lnTo>
                  <a:lnTo>
                    <a:pt x="246" y="308"/>
                  </a:lnTo>
                  <a:lnTo>
                    <a:pt x="242" y="296"/>
                  </a:lnTo>
                  <a:lnTo>
                    <a:pt x="237" y="286"/>
                  </a:lnTo>
                  <a:lnTo>
                    <a:pt x="230" y="281"/>
                  </a:lnTo>
                  <a:lnTo>
                    <a:pt x="228" y="274"/>
                  </a:lnTo>
                  <a:lnTo>
                    <a:pt x="220" y="270"/>
                  </a:lnTo>
                  <a:lnTo>
                    <a:pt x="213" y="263"/>
                  </a:lnTo>
                  <a:lnTo>
                    <a:pt x="208" y="255"/>
                  </a:lnTo>
                  <a:lnTo>
                    <a:pt x="195" y="240"/>
                  </a:lnTo>
                  <a:lnTo>
                    <a:pt x="183" y="239"/>
                  </a:lnTo>
                  <a:lnTo>
                    <a:pt x="172" y="240"/>
                  </a:lnTo>
                  <a:lnTo>
                    <a:pt x="161" y="243"/>
                  </a:lnTo>
                  <a:lnTo>
                    <a:pt x="157" y="254"/>
                  </a:lnTo>
                  <a:lnTo>
                    <a:pt x="152" y="258"/>
                  </a:lnTo>
                  <a:lnTo>
                    <a:pt x="145" y="261"/>
                  </a:lnTo>
                  <a:lnTo>
                    <a:pt x="133" y="267"/>
                  </a:lnTo>
                  <a:lnTo>
                    <a:pt x="124" y="267"/>
                  </a:lnTo>
                  <a:lnTo>
                    <a:pt x="115" y="261"/>
                  </a:lnTo>
                  <a:lnTo>
                    <a:pt x="109" y="251"/>
                  </a:lnTo>
                  <a:lnTo>
                    <a:pt x="102" y="249"/>
                  </a:lnTo>
                  <a:lnTo>
                    <a:pt x="93" y="251"/>
                  </a:lnTo>
                  <a:lnTo>
                    <a:pt x="80" y="256"/>
                  </a:lnTo>
                  <a:lnTo>
                    <a:pt x="68" y="269"/>
                  </a:lnTo>
                  <a:lnTo>
                    <a:pt x="55" y="274"/>
                  </a:lnTo>
                  <a:lnTo>
                    <a:pt x="48" y="283"/>
                  </a:lnTo>
                  <a:lnTo>
                    <a:pt x="43" y="287"/>
                  </a:lnTo>
                  <a:lnTo>
                    <a:pt x="44" y="282"/>
                  </a:lnTo>
                  <a:lnTo>
                    <a:pt x="41" y="269"/>
                  </a:lnTo>
                  <a:lnTo>
                    <a:pt x="45" y="255"/>
                  </a:lnTo>
                  <a:lnTo>
                    <a:pt x="48" y="231"/>
                  </a:lnTo>
                  <a:lnTo>
                    <a:pt x="53" y="220"/>
                  </a:lnTo>
                  <a:lnTo>
                    <a:pt x="53" y="211"/>
                  </a:lnTo>
                  <a:lnTo>
                    <a:pt x="54" y="202"/>
                  </a:lnTo>
                  <a:lnTo>
                    <a:pt x="50" y="186"/>
                  </a:lnTo>
                  <a:lnTo>
                    <a:pt x="54" y="169"/>
                  </a:lnTo>
                  <a:lnTo>
                    <a:pt x="50" y="165"/>
                  </a:lnTo>
                  <a:lnTo>
                    <a:pt x="29" y="165"/>
                  </a:lnTo>
                  <a:lnTo>
                    <a:pt x="23" y="164"/>
                  </a:lnTo>
                  <a:lnTo>
                    <a:pt x="21" y="163"/>
                  </a:lnTo>
                  <a:lnTo>
                    <a:pt x="21" y="145"/>
                  </a:lnTo>
                  <a:lnTo>
                    <a:pt x="18" y="130"/>
                  </a:lnTo>
                  <a:lnTo>
                    <a:pt x="12" y="121"/>
                  </a:lnTo>
                  <a:lnTo>
                    <a:pt x="9" y="116"/>
                  </a:lnTo>
                  <a:lnTo>
                    <a:pt x="2" y="119"/>
                  </a:lnTo>
                  <a:lnTo>
                    <a:pt x="0" y="113"/>
                  </a:lnTo>
                  <a:lnTo>
                    <a:pt x="1" y="105"/>
                  </a:lnTo>
                  <a:lnTo>
                    <a:pt x="4" y="105"/>
                  </a:lnTo>
                  <a:lnTo>
                    <a:pt x="5" y="99"/>
                  </a:lnTo>
                  <a:lnTo>
                    <a:pt x="10" y="95"/>
                  </a:lnTo>
                  <a:lnTo>
                    <a:pt x="17" y="93"/>
                  </a:lnTo>
                  <a:lnTo>
                    <a:pt x="23" y="92"/>
                  </a:lnTo>
                  <a:lnTo>
                    <a:pt x="21" y="84"/>
                  </a:lnTo>
                  <a:lnTo>
                    <a:pt x="21" y="79"/>
                  </a:lnTo>
                  <a:lnTo>
                    <a:pt x="48" y="61"/>
                  </a:lnTo>
                  <a:lnTo>
                    <a:pt x="53" y="54"/>
                  </a:lnTo>
                  <a:lnTo>
                    <a:pt x="54" y="49"/>
                  </a:lnTo>
                  <a:lnTo>
                    <a:pt x="59" y="76"/>
                  </a:lnTo>
                  <a:lnTo>
                    <a:pt x="80" y="71"/>
                  </a:lnTo>
                  <a:lnTo>
                    <a:pt x="84" y="67"/>
                  </a:lnTo>
                  <a:lnTo>
                    <a:pt x="85" y="52"/>
                  </a:lnTo>
                  <a:lnTo>
                    <a:pt x="79" y="36"/>
                  </a:lnTo>
                  <a:lnTo>
                    <a:pt x="76" y="19"/>
                  </a:lnTo>
                  <a:lnTo>
                    <a:pt x="77" y="7"/>
                  </a:lnTo>
                  <a:lnTo>
                    <a:pt x="86" y="0"/>
                  </a:lnTo>
                  <a:lnTo>
                    <a:pt x="106" y="1"/>
                  </a:lnTo>
                  <a:lnTo>
                    <a:pt x="106"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34" name="Group 97"/>
            <p:cNvGrpSpPr>
              <a:grpSpLocks noChangeAspect="1"/>
            </p:cNvGrpSpPr>
            <p:nvPr/>
          </p:nvGrpSpPr>
          <p:grpSpPr bwMode="gray">
            <a:xfrm>
              <a:off x="5819512" y="3002508"/>
              <a:ext cx="636655" cy="587411"/>
              <a:chOff x="3183" y="2052"/>
              <a:chExt cx="401" cy="370"/>
            </a:xfrm>
            <a:grpFill/>
          </p:grpSpPr>
          <p:sp>
            <p:nvSpPr>
              <p:cNvPr id="355" name="Freeform 98"/>
              <p:cNvSpPr>
                <a:spLocks noChangeAspect="1"/>
              </p:cNvSpPr>
              <p:nvPr/>
            </p:nvSpPr>
            <p:spPr bwMode="gray">
              <a:xfrm>
                <a:off x="3509" y="2232"/>
                <a:ext cx="3" cy="5"/>
              </a:xfrm>
              <a:custGeom>
                <a:avLst/>
                <a:gdLst/>
                <a:ahLst/>
                <a:cxnLst>
                  <a:cxn ang="0">
                    <a:pos x="0" y="4"/>
                  </a:cxn>
                  <a:cxn ang="0">
                    <a:pos x="1" y="26"/>
                  </a:cxn>
                  <a:cxn ang="0">
                    <a:pos x="9" y="27"/>
                  </a:cxn>
                  <a:cxn ang="0">
                    <a:pos x="14" y="21"/>
                  </a:cxn>
                  <a:cxn ang="0">
                    <a:pos x="14" y="12"/>
                  </a:cxn>
                  <a:cxn ang="0">
                    <a:pos x="9" y="3"/>
                  </a:cxn>
                  <a:cxn ang="0">
                    <a:pos x="5" y="0"/>
                  </a:cxn>
                  <a:cxn ang="0">
                    <a:pos x="0" y="4"/>
                  </a:cxn>
                </a:cxnLst>
                <a:rect l="0" t="0" r="r" b="b"/>
                <a:pathLst>
                  <a:path w="14" h="27">
                    <a:moveTo>
                      <a:pt x="0" y="4"/>
                    </a:moveTo>
                    <a:lnTo>
                      <a:pt x="1" y="26"/>
                    </a:lnTo>
                    <a:lnTo>
                      <a:pt x="9" y="27"/>
                    </a:lnTo>
                    <a:lnTo>
                      <a:pt x="14" y="21"/>
                    </a:lnTo>
                    <a:lnTo>
                      <a:pt x="14" y="12"/>
                    </a:lnTo>
                    <a:lnTo>
                      <a:pt x="9" y="3"/>
                    </a:lnTo>
                    <a:lnTo>
                      <a:pt x="5" y="0"/>
                    </a:lnTo>
                    <a:lnTo>
                      <a:pt x="0"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56" name="Freeform 99"/>
              <p:cNvSpPr>
                <a:spLocks noChangeAspect="1"/>
              </p:cNvSpPr>
              <p:nvPr/>
            </p:nvSpPr>
            <p:spPr bwMode="gray">
              <a:xfrm>
                <a:off x="3262" y="2066"/>
                <a:ext cx="322" cy="332"/>
              </a:xfrm>
              <a:custGeom>
                <a:avLst/>
                <a:gdLst/>
                <a:ahLst/>
                <a:cxnLst>
                  <a:cxn ang="0">
                    <a:pos x="351" y="1334"/>
                  </a:cxn>
                  <a:cxn ang="0">
                    <a:pos x="468" y="1614"/>
                  </a:cxn>
                  <a:cxn ang="0">
                    <a:pos x="594" y="1598"/>
                  </a:cxn>
                  <a:cxn ang="0">
                    <a:pos x="655" y="1431"/>
                  </a:cxn>
                  <a:cxn ang="0">
                    <a:pos x="659" y="1302"/>
                  </a:cxn>
                  <a:cxn ang="0">
                    <a:pos x="733" y="1205"/>
                  </a:cxn>
                  <a:cxn ang="0">
                    <a:pos x="880" y="1087"/>
                  </a:cxn>
                  <a:cxn ang="0">
                    <a:pos x="1036" y="913"/>
                  </a:cxn>
                  <a:cxn ang="0">
                    <a:pos x="1107" y="902"/>
                  </a:cxn>
                  <a:cxn ang="0">
                    <a:pos x="1134" y="854"/>
                  </a:cxn>
                  <a:cxn ang="0">
                    <a:pos x="1120" y="738"/>
                  </a:cxn>
                  <a:cxn ang="0">
                    <a:pos x="1122" y="669"/>
                  </a:cxn>
                  <a:cxn ang="0">
                    <a:pos x="1143" y="613"/>
                  </a:cxn>
                  <a:cxn ang="0">
                    <a:pos x="1264" y="679"/>
                  </a:cxn>
                  <a:cxn ang="0">
                    <a:pos x="1268" y="798"/>
                  </a:cxn>
                  <a:cxn ang="0">
                    <a:pos x="1346" y="881"/>
                  </a:cxn>
                  <a:cxn ang="0">
                    <a:pos x="1387" y="799"/>
                  </a:cxn>
                  <a:cxn ang="0">
                    <a:pos x="1487" y="652"/>
                  </a:cxn>
                  <a:cxn ang="0">
                    <a:pos x="1602" y="525"/>
                  </a:cxn>
                  <a:cxn ang="0">
                    <a:pos x="1532" y="422"/>
                  </a:cxn>
                  <a:cxn ang="0">
                    <a:pos x="1379" y="492"/>
                  </a:cxn>
                  <a:cxn ang="0">
                    <a:pos x="1319" y="570"/>
                  </a:cxn>
                  <a:cxn ang="0">
                    <a:pos x="1160" y="592"/>
                  </a:cxn>
                  <a:cxn ang="0">
                    <a:pos x="1133" y="551"/>
                  </a:cxn>
                  <a:cxn ang="0">
                    <a:pos x="1090" y="541"/>
                  </a:cxn>
                  <a:cxn ang="0">
                    <a:pos x="1046" y="615"/>
                  </a:cxn>
                  <a:cxn ang="0">
                    <a:pos x="873" y="555"/>
                  </a:cxn>
                  <a:cxn ang="0">
                    <a:pos x="772" y="530"/>
                  </a:cxn>
                  <a:cxn ang="0">
                    <a:pos x="676" y="480"/>
                  </a:cxn>
                  <a:cxn ang="0">
                    <a:pos x="675" y="409"/>
                  </a:cxn>
                  <a:cxn ang="0">
                    <a:pos x="690" y="367"/>
                  </a:cxn>
                  <a:cxn ang="0">
                    <a:pos x="631" y="332"/>
                  </a:cxn>
                  <a:cxn ang="0">
                    <a:pos x="589" y="304"/>
                  </a:cxn>
                  <a:cxn ang="0">
                    <a:pos x="581" y="224"/>
                  </a:cxn>
                  <a:cxn ang="0">
                    <a:pos x="617" y="223"/>
                  </a:cxn>
                  <a:cxn ang="0">
                    <a:pos x="597" y="174"/>
                  </a:cxn>
                  <a:cxn ang="0">
                    <a:pos x="628" y="126"/>
                  </a:cxn>
                  <a:cxn ang="0">
                    <a:pos x="666" y="52"/>
                  </a:cxn>
                  <a:cxn ang="0">
                    <a:pos x="642" y="22"/>
                  </a:cxn>
                  <a:cxn ang="0">
                    <a:pos x="599" y="6"/>
                  </a:cxn>
                  <a:cxn ang="0">
                    <a:pos x="489" y="68"/>
                  </a:cxn>
                  <a:cxn ang="0">
                    <a:pos x="427" y="92"/>
                  </a:cxn>
                  <a:cxn ang="0">
                    <a:pos x="333" y="79"/>
                  </a:cxn>
                  <a:cxn ang="0">
                    <a:pos x="320" y="126"/>
                  </a:cxn>
                  <a:cxn ang="0">
                    <a:pos x="321" y="181"/>
                  </a:cxn>
                  <a:cxn ang="0">
                    <a:pos x="384" y="232"/>
                  </a:cxn>
                  <a:cxn ang="0">
                    <a:pos x="362" y="267"/>
                  </a:cxn>
                  <a:cxn ang="0">
                    <a:pos x="371" y="324"/>
                  </a:cxn>
                  <a:cxn ang="0">
                    <a:pos x="314" y="388"/>
                  </a:cxn>
                  <a:cxn ang="0">
                    <a:pos x="212" y="504"/>
                  </a:cxn>
                  <a:cxn ang="0">
                    <a:pos x="132" y="513"/>
                  </a:cxn>
                  <a:cxn ang="0">
                    <a:pos x="111" y="603"/>
                  </a:cxn>
                  <a:cxn ang="0">
                    <a:pos x="142" y="669"/>
                  </a:cxn>
                  <a:cxn ang="0">
                    <a:pos x="166" y="733"/>
                  </a:cxn>
                  <a:cxn ang="0">
                    <a:pos x="127" y="734"/>
                  </a:cxn>
                  <a:cxn ang="0">
                    <a:pos x="47" y="740"/>
                  </a:cxn>
                  <a:cxn ang="0">
                    <a:pos x="0" y="773"/>
                  </a:cxn>
                  <a:cxn ang="0">
                    <a:pos x="124" y="814"/>
                  </a:cxn>
                  <a:cxn ang="0">
                    <a:pos x="131" y="945"/>
                  </a:cxn>
                  <a:cxn ang="0">
                    <a:pos x="229" y="857"/>
                  </a:cxn>
                  <a:cxn ang="0">
                    <a:pos x="246" y="924"/>
                  </a:cxn>
                  <a:cxn ang="0">
                    <a:pos x="261" y="1041"/>
                  </a:cxn>
                  <a:cxn ang="0">
                    <a:pos x="276" y="1157"/>
                  </a:cxn>
                </a:cxnLst>
                <a:rect l="0" t="0" r="r" b="b"/>
                <a:pathLst>
                  <a:path w="1608" h="1661">
                    <a:moveTo>
                      <a:pt x="304" y="1236"/>
                    </a:moveTo>
                    <a:lnTo>
                      <a:pt x="306" y="1238"/>
                    </a:lnTo>
                    <a:lnTo>
                      <a:pt x="310" y="1250"/>
                    </a:lnTo>
                    <a:lnTo>
                      <a:pt x="312" y="1252"/>
                    </a:lnTo>
                    <a:lnTo>
                      <a:pt x="315" y="1249"/>
                    </a:lnTo>
                    <a:lnTo>
                      <a:pt x="320" y="1250"/>
                    </a:lnTo>
                    <a:lnTo>
                      <a:pt x="316" y="1255"/>
                    </a:lnTo>
                    <a:lnTo>
                      <a:pt x="316" y="1260"/>
                    </a:lnTo>
                    <a:lnTo>
                      <a:pt x="322" y="1281"/>
                    </a:lnTo>
                    <a:lnTo>
                      <a:pt x="331" y="1293"/>
                    </a:lnTo>
                    <a:lnTo>
                      <a:pt x="338" y="1297"/>
                    </a:lnTo>
                    <a:lnTo>
                      <a:pt x="348" y="1319"/>
                    </a:lnTo>
                    <a:lnTo>
                      <a:pt x="351" y="1334"/>
                    </a:lnTo>
                    <a:lnTo>
                      <a:pt x="358" y="1343"/>
                    </a:lnTo>
                    <a:lnTo>
                      <a:pt x="364" y="1358"/>
                    </a:lnTo>
                    <a:lnTo>
                      <a:pt x="370" y="1388"/>
                    </a:lnTo>
                    <a:lnTo>
                      <a:pt x="382" y="1426"/>
                    </a:lnTo>
                    <a:lnTo>
                      <a:pt x="382" y="1429"/>
                    </a:lnTo>
                    <a:lnTo>
                      <a:pt x="391" y="1444"/>
                    </a:lnTo>
                    <a:lnTo>
                      <a:pt x="401" y="1453"/>
                    </a:lnTo>
                    <a:lnTo>
                      <a:pt x="418" y="1475"/>
                    </a:lnTo>
                    <a:lnTo>
                      <a:pt x="425" y="1494"/>
                    </a:lnTo>
                    <a:lnTo>
                      <a:pt x="432" y="1519"/>
                    </a:lnTo>
                    <a:lnTo>
                      <a:pt x="454" y="1572"/>
                    </a:lnTo>
                    <a:lnTo>
                      <a:pt x="461" y="1600"/>
                    </a:lnTo>
                    <a:lnTo>
                      <a:pt x="468" y="1614"/>
                    </a:lnTo>
                    <a:lnTo>
                      <a:pt x="481" y="1633"/>
                    </a:lnTo>
                    <a:lnTo>
                      <a:pt x="495" y="1650"/>
                    </a:lnTo>
                    <a:lnTo>
                      <a:pt x="508" y="1661"/>
                    </a:lnTo>
                    <a:lnTo>
                      <a:pt x="525" y="1661"/>
                    </a:lnTo>
                    <a:lnTo>
                      <a:pt x="534" y="1653"/>
                    </a:lnTo>
                    <a:lnTo>
                      <a:pt x="534" y="1650"/>
                    </a:lnTo>
                    <a:lnTo>
                      <a:pt x="540" y="1647"/>
                    </a:lnTo>
                    <a:lnTo>
                      <a:pt x="546" y="1642"/>
                    </a:lnTo>
                    <a:lnTo>
                      <a:pt x="548" y="1636"/>
                    </a:lnTo>
                    <a:lnTo>
                      <a:pt x="547" y="1632"/>
                    </a:lnTo>
                    <a:lnTo>
                      <a:pt x="554" y="1611"/>
                    </a:lnTo>
                    <a:lnTo>
                      <a:pt x="577" y="1600"/>
                    </a:lnTo>
                    <a:lnTo>
                      <a:pt x="594" y="1598"/>
                    </a:lnTo>
                    <a:lnTo>
                      <a:pt x="593" y="1588"/>
                    </a:lnTo>
                    <a:lnTo>
                      <a:pt x="594" y="1578"/>
                    </a:lnTo>
                    <a:lnTo>
                      <a:pt x="607" y="1560"/>
                    </a:lnTo>
                    <a:lnTo>
                      <a:pt x="610" y="1552"/>
                    </a:lnTo>
                    <a:lnTo>
                      <a:pt x="615" y="1541"/>
                    </a:lnTo>
                    <a:lnTo>
                      <a:pt x="628" y="1539"/>
                    </a:lnTo>
                    <a:lnTo>
                      <a:pt x="632" y="1542"/>
                    </a:lnTo>
                    <a:lnTo>
                      <a:pt x="643" y="1542"/>
                    </a:lnTo>
                    <a:lnTo>
                      <a:pt x="643" y="1525"/>
                    </a:lnTo>
                    <a:lnTo>
                      <a:pt x="640" y="1496"/>
                    </a:lnTo>
                    <a:lnTo>
                      <a:pt x="640" y="1467"/>
                    </a:lnTo>
                    <a:lnTo>
                      <a:pt x="643" y="1456"/>
                    </a:lnTo>
                    <a:lnTo>
                      <a:pt x="655" y="1431"/>
                    </a:lnTo>
                    <a:lnTo>
                      <a:pt x="660" y="1417"/>
                    </a:lnTo>
                    <a:lnTo>
                      <a:pt x="667" y="1390"/>
                    </a:lnTo>
                    <a:lnTo>
                      <a:pt x="669" y="1381"/>
                    </a:lnTo>
                    <a:lnTo>
                      <a:pt x="667" y="1368"/>
                    </a:lnTo>
                    <a:lnTo>
                      <a:pt x="661" y="1363"/>
                    </a:lnTo>
                    <a:lnTo>
                      <a:pt x="660" y="1358"/>
                    </a:lnTo>
                    <a:lnTo>
                      <a:pt x="658" y="1356"/>
                    </a:lnTo>
                    <a:lnTo>
                      <a:pt x="660" y="1352"/>
                    </a:lnTo>
                    <a:lnTo>
                      <a:pt x="664" y="1356"/>
                    </a:lnTo>
                    <a:lnTo>
                      <a:pt x="656" y="1324"/>
                    </a:lnTo>
                    <a:lnTo>
                      <a:pt x="659" y="1314"/>
                    </a:lnTo>
                    <a:lnTo>
                      <a:pt x="659" y="1304"/>
                    </a:lnTo>
                    <a:lnTo>
                      <a:pt x="659" y="1302"/>
                    </a:lnTo>
                    <a:lnTo>
                      <a:pt x="655" y="1297"/>
                    </a:lnTo>
                    <a:lnTo>
                      <a:pt x="654" y="1284"/>
                    </a:lnTo>
                    <a:lnTo>
                      <a:pt x="654" y="1262"/>
                    </a:lnTo>
                    <a:lnTo>
                      <a:pt x="661" y="1251"/>
                    </a:lnTo>
                    <a:lnTo>
                      <a:pt x="670" y="1238"/>
                    </a:lnTo>
                    <a:lnTo>
                      <a:pt x="680" y="1233"/>
                    </a:lnTo>
                    <a:lnTo>
                      <a:pt x="688" y="1232"/>
                    </a:lnTo>
                    <a:lnTo>
                      <a:pt x="698" y="1238"/>
                    </a:lnTo>
                    <a:lnTo>
                      <a:pt x="706" y="1234"/>
                    </a:lnTo>
                    <a:lnTo>
                      <a:pt x="713" y="1222"/>
                    </a:lnTo>
                    <a:lnTo>
                      <a:pt x="718" y="1208"/>
                    </a:lnTo>
                    <a:lnTo>
                      <a:pt x="720" y="1208"/>
                    </a:lnTo>
                    <a:lnTo>
                      <a:pt x="733" y="1205"/>
                    </a:lnTo>
                    <a:lnTo>
                      <a:pt x="746" y="1202"/>
                    </a:lnTo>
                    <a:lnTo>
                      <a:pt x="769" y="1193"/>
                    </a:lnTo>
                    <a:lnTo>
                      <a:pt x="776" y="1185"/>
                    </a:lnTo>
                    <a:lnTo>
                      <a:pt x="776" y="1174"/>
                    </a:lnTo>
                    <a:lnTo>
                      <a:pt x="782" y="1164"/>
                    </a:lnTo>
                    <a:lnTo>
                      <a:pt x="795" y="1155"/>
                    </a:lnTo>
                    <a:lnTo>
                      <a:pt x="820" y="1136"/>
                    </a:lnTo>
                    <a:lnTo>
                      <a:pt x="837" y="1123"/>
                    </a:lnTo>
                    <a:lnTo>
                      <a:pt x="849" y="1109"/>
                    </a:lnTo>
                    <a:lnTo>
                      <a:pt x="864" y="1098"/>
                    </a:lnTo>
                    <a:lnTo>
                      <a:pt x="875" y="1092"/>
                    </a:lnTo>
                    <a:lnTo>
                      <a:pt x="878" y="1088"/>
                    </a:lnTo>
                    <a:lnTo>
                      <a:pt x="880" y="1087"/>
                    </a:lnTo>
                    <a:lnTo>
                      <a:pt x="890" y="1077"/>
                    </a:lnTo>
                    <a:lnTo>
                      <a:pt x="925" y="1034"/>
                    </a:lnTo>
                    <a:lnTo>
                      <a:pt x="938" y="1024"/>
                    </a:lnTo>
                    <a:lnTo>
                      <a:pt x="968" y="1007"/>
                    </a:lnTo>
                    <a:lnTo>
                      <a:pt x="986" y="1001"/>
                    </a:lnTo>
                    <a:lnTo>
                      <a:pt x="995" y="996"/>
                    </a:lnTo>
                    <a:lnTo>
                      <a:pt x="998" y="996"/>
                    </a:lnTo>
                    <a:lnTo>
                      <a:pt x="1015" y="981"/>
                    </a:lnTo>
                    <a:lnTo>
                      <a:pt x="1024" y="970"/>
                    </a:lnTo>
                    <a:lnTo>
                      <a:pt x="1026" y="964"/>
                    </a:lnTo>
                    <a:lnTo>
                      <a:pt x="1036" y="953"/>
                    </a:lnTo>
                    <a:lnTo>
                      <a:pt x="1030" y="929"/>
                    </a:lnTo>
                    <a:lnTo>
                      <a:pt x="1036" y="913"/>
                    </a:lnTo>
                    <a:lnTo>
                      <a:pt x="1068" y="897"/>
                    </a:lnTo>
                    <a:lnTo>
                      <a:pt x="1078" y="894"/>
                    </a:lnTo>
                    <a:lnTo>
                      <a:pt x="1084" y="889"/>
                    </a:lnTo>
                    <a:lnTo>
                      <a:pt x="1089" y="880"/>
                    </a:lnTo>
                    <a:lnTo>
                      <a:pt x="1091" y="874"/>
                    </a:lnTo>
                    <a:lnTo>
                      <a:pt x="1096" y="868"/>
                    </a:lnTo>
                    <a:lnTo>
                      <a:pt x="1100" y="868"/>
                    </a:lnTo>
                    <a:lnTo>
                      <a:pt x="1097" y="880"/>
                    </a:lnTo>
                    <a:lnTo>
                      <a:pt x="1097" y="893"/>
                    </a:lnTo>
                    <a:lnTo>
                      <a:pt x="1099" y="894"/>
                    </a:lnTo>
                    <a:lnTo>
                      <a:pt x="1101" y="894"/>
                    </a:lnTo>
                    <a:lnTo>
                      <a:pt x="1104" y="895"/>
                    </a:lnTo>
                    <a:lnTo>
                      <a:pt x="1107" y="902"/>
                    </a:lnTo>
                    <a:lnTo>
                      <a:pt x="1116" y="901"/>
                    </a:lnTo>
                    <a:lnTo>
                      <a:pt x="1121" y="897"/>
                    </a:lnTo>
                    <a:lnTo>
                      <a:pt x="1124" y="899"/>
                    </a:lnTo>
                    <a:lnTo>
                      <a:pt x="1126" y="890"/>
                    </a:lnTo>
                    <a:lnTo>
                      <a:pt x="1128" y="886"/>
                    </a:lnTo>
                    <a:lnTo>
                      <a:pt x="1131" y="896"/>
                    </a:lnTo>
                    <a:lnTo>
                      <a:pt x="1134" y="900"/>
                    </a:lnTo>
                    <a:lnTo>
                      <a:pt x="1142" y="897"/>
                    </a:lnTo>
                    <a:lnTo>
                      <a:pt x="1135" y="884"/>
                    </a:lnTo>
                    <a:lnTo>
                      <a:pt x="1137" y="878"/>
                    </a:lnTo>
                    <a:lnTo>
                      <a:pt x="1135" y="874"/>
                    </a:lnTo>
                    <a:lnTo>
                      <a:pt x="1133" y="863"/>
                    </a:lnTo>
                    <a:lnTo>
                      <a:pt x="1134" y="854"/>
                    </a:lnTo>
                    <a:lnTo>
                      <a:pt x="1132" y="846"/>
                    </a:lnTo>
                    <a:lnTo>
                      <a:pt x="1127" y="841"/>
                    </a:lnTo>
                    <a:lnTo>
                      <a:pt x="1124" y="832"/>
                    </a:lnTo>
                    <a:lnTo>
                      <a:pt x="1124" y="823"/>
                    </a:lnTo>
                    <a:lnTo>
                      <a:pt x="1126" y="820"/>
                    </a:lnTo>
                    <a:lnTo>
                      <a:pt x="1127" y="804"/>
                    </a:lnTo>
                    <a:lnTo>
                      <a:pt x="1126" y="800"/>
                    </a:lnTo>
                    <a:lnTo>
                      <a:pt x="1122" y="799"/>
                    </a:lnTo>
                    <a:lnTo>
                      <a:pt x="1122" y="784"/>
                    </a:lnTo>
                    <a:lnTo>
                      <a:pt x="1116" y="778"/>
                    </a:lnTo>
                    <a:lnTo>
                      <a:pt x="1116" y="770"/>
                    </a:lnTo>
                    <a:lnTo>
                      <a:pt x="1118" y="759"/>
                    </a:lnTo>
                    <a:lnTo>
                      <a:pt x="1120" y="738"/>
                    </a:lnTo>
                    <a:lnTo>
                      <a:pt x="1111" y="728"/>
                    </a:lnTo>
                    <a:lnTo>
                      <a:pt x="1105" y="723"/>
                    </a:lnTo>
                    <a:lnTo>
                      <a:pt x="1094" y="718"/>
                    </a:lnTo>
                    <a:lnTo>
                      <a:pt x="1085" y="714"/>
                    </a:lnTo>
                    <a:lnTo>
                      <a:pt x="1084" y="708"/>
                    </a:lnTo>
                    <a:lnTo>
                      <a:pt x="1085" y="703"/>
                    </a:lnTo>
                    <a:lnTo>
                      <a:pt x="1090" y="695"/>
                    </a:lnTo>
                    <a:lnTo>
                      <a:pt x="1097" y="694"/>
                    </a:lnTo>
                    <a:lnTo>
                      <a:pt x="1104" y="690"/>
                    </a:lnTo>
                    <a:lnTo>
                      <a:pt x="1106" y="683"/>
                    </a:lnTo>
                    <a:lnTo>
                      <a:pt x="1126" y="681"/>
                    </a:lnTo>
                    <a:lnTo>
                      <a:pt x="1126" y="673"/>
                    </a:lnTo>
                    <a:lnTo>
                      <a:pt x="1122" y="669"/>
                    </a:lnTo>
                    <a:lnTo>
                      <a:pt x="1123" y="665"/>
                    </a:lnTo>
                    <a:lnTo>
                      <a:pt x="1108" y="667"/>
                    </a:lnTo>
                    <a:lnTo>
                      <a:pt x="1101" y="662"/>
                    </a:lnTo>
                    <a:lnTo>
                      <a:pt x="1099" y="648"/>
                    </a:lnTo>
                    <a:lnTo>
                      <a:pt x="1095" y="644"/>
                    </a:lnTo>
                    <a:lnTo>
                      <a:pt x="1110" y="620"/>
                    </a:lnTo>
                    <a:lnTo>
                      <a:pt x="1112" y="608"/>
                    </a:lnTo>
                    <a:lnTo>
                      <a:pt x="1117" y="605"/>
                    </a:lnTo>
                    <a:lnTo>
                      <a:pt x="1126" y="622"/>
                    </a:lnTo>
                    <a:lnTo>
                      <a:pt x="1132" y="630"/>
                    </a:lnTo>
                    <a:lnTo>
                      <a:pt x="1133" y="622"/>
                    </a:lnTo>
                    <a:lnTo>
                      <a:pt x="1137" y="610"/>
                    </a:lnTo>
                    <a:lnTo>
                      <a:pt x="1143" y="613"/>
                    </a:lnTo>
                    <a:lnTo>
                      <a:pt x="1145" y="627"/>
                    </a:lnTo>
                    <a:lnTo>
                      <a:pt x="1153" y="636"/>
                    </a:lnTo>
                    <a:lnTo>
                      <a:pt x="1159" y="632"/>
                    </a:lnTo>
                    <a:lnTo>
                      <a:pt x="1166" y="638"/>
                    </a:lnTo>
                    <a:lnTo>
                      <a:pt x="1175" y="624"/>
                    </a:lnTo>
                    <a:lnTo>
                      <a:pt x="1177" y="628"/>
                    </a:lnTo>
                    <a:lnTo>
                      <a:pt x="1180" y="648"/>
                    </a:lnTo>
                    <a:lnTo>
                      <a:pt x="1185" y="667"/>
                    </a:lnTo>
                    <a:lnTo>
                      <a:pt x="1192" y="675"/>
                    </a:lnTo>
                    <a:lnTo>
                      <a:pt x="1203" y="680"/>
                    </a:lnTo>
                    <a:lnTo>
                      <a:pt x="1246" y="684"/>
                    </a:lnTo>
                    <a:lnTo>
                      <a:pt x="1250" y="681"/>
                    </a:lnTo>
                    <a:lnTo>
                      <a:pt x="1264" y="679"/>
                    </a:lnTo>
                    <a:lnTo>
                      <a:pt x="1288" y="681"/>
                    </a:lnTo>
                    <a:lnTo>
                      <a:pt x="1311" y="685"/>
                    </a:lnTo>
                    <a:lnTo>
                      <a:pt x="1326" y="691"/>
                    </a:lnTo>
                    <a:lnTo>
                      <a:pt x="1325" y="696"/>
                    </a:lnTo>
                    <a:lnTo>
                      <a:pt x="1315" y="701"/>
                    </a:lnTo>
                    <a:lnTo>
                      <a:pt x="1310" y="714"/>
                    </a:lnTo>
                    <a:lnTo>
                      <a:pt x="1298" y="729"/>
                    </a:lnTo>
                    <a:lnTo>
                      <a:pt x="1288" y="739"/>
                    </a:lnTo>
                    <a:lnTo>
                      <a:pt x="1276" y="744"/>
                    </a:lnTo>
                    <a:lnTo>
                      <a:pt x="1262" y="754"/>
                    </a:lnTo>
                    <a:lnTo>
                      <a:pt x="1260" y="762"/>
                    </a:lnTo>
                    <a:lnTo>
                      <a:pt x="1261" y="778"/>
                    </a:lnTo>
                    <a:lnTo>
                      <a:pt x="1268" y="798"/>
                    </a:lnTo>
                    <a:lnTo>
                      <a:pt x="1278" y="799"/>
                    </a:lnTo>
                    <a:lnTo>
                      <a:pt x="1284" y="809"/>
                    </a:lnTo>
                    <a:lnTo>
                      <a:pt x="1292" y="814"/>
                    </a:lnTo>
                    <a:lnTo>
                      <a:pt x="1295" y="807"/>
                    </a:lnTo>
                    <a:lnTo>
                      <a:pt x="1301" y="786"/>
                    </a:lnTo>
                    <a:lnTo>
                      <a:pt x="1312" y="771"/>
                    </a:lnTo>
                    <a:lnTo>
                      <a:pt x="1319" y="772"/>
                    </a:lnTo>
                    <a:lnTo>
                      <a:pt x="1326" y="786"/>
                    </a:lnTo>
                    <a:lnTo>
                      <a:pt x="1331" y="803"/>
                    </a:lnTo>
                    <a:lnTo>
                      <a:pt x="1333" y="811"/>
                    </a:lnTo>
                    <a:lnTo>
                      <a:pt x="1336" y="819"/>
                    </a:lnTo>
                    <a:lnTo>
                      <a:pt x="1342" y="847"/>
                    </a:lnTo>
                    <a:lnTo>
                      <a:pt x="1346" y="881"/>
                    </a:lnTo>
                    <a:lnTo>
                      <a:pt x="1349" y="878"/>
                    </a:lnTo>
                    <a:lnTo>
                      <a:pt x="1354" y="873"/>
                    </a:lnTo>
                    <a:lnTo>
                      <a:pt x="1363" y="875"/>
                    </a:lnTo>
                    <a:lnTo>
                      <a:pt x="1368" y="874"/>
                    </a:lnTo>
                    <a:lnTo>
                      <a:pt x="1373" y="868"/>
                    </a:lnTo>
                    <a:lnTo>
                      <a:pt x="1374" y="862"/>
                    </a:lnTo>
                    <a:lnTo>
                      <a:pt x="1371" y="862"/>
                    </a:lnTo>
                    <a:lnTo>
                      <a:pt x="1368" y="852"/>
                    </a:lnTo>
                    <a:lnTo>
                      <a:pt x="1368" y="836"/>
                    </a:lnTo>
                    <a:lnTo>
                      <a:pt x="1369" y="823"/>
                    </a:lnTo>
                    <a:lnTo>
                      <a:pt x="1380" y="824"/>
                    </a:lnTo>
                    <a:lnTo>
                      <a:pt x="1384" y="819"/>
                    </a:lnTo>
                    <a:lnTo>
                      <a:pt x="1387" y="799"/>
                    </a:lnTo>
                    <a:lnTo>
                      <a:pt x="1386" y="773"/>
                    </a:lnTo>
                    <a:lnTo>
                      <a:pt x="1393" y="766"/>
                    </a:lnTo>
                    <a:lnTo>
                      <a:pt x="1407" y="762"/>
                    </a:lnTo>
                    <a:lnTo>
                      <a:pt x="1420" y="765"/>
                    </a:lnTo>
                    <a:lnTo>
                      <a:pt x="1428" y="765"/>
                    </a:lnTo>
                    <a:lnTo>
                      <a:pt x="1433" y="760"/>
                    </a:lnTo>
                    <a:lnTo>
                      <a:pt x="1439" y="740"/>
                    </a:lnTo>
                    <a:lnTo>
                      <a:pt x="1457" y="705"/>
                    </a:lnTo>
                    <a:lnTo>
                      <a:pt x="1461" y="694"/>
                    </a:lnTo>
                    <a:lnTo>
                      <a:pt x="1459" y="684"/>
                    </a:lnTo>
                    <a:lnTo>
                      <a:pt x="1465" y="675"/>
                    </a:lnTo>
                    <a:lnTo>
                      <a:pt x="1481" y="664"/>
                    </a:lnTo>
                    <a:lnTo>
                      <a:pt x="1487" y="652"/>
                    </a:lnTo>
                    <a:lnTo>
                      <a:pt x="1486" y="624"/>
                    </a:lnTo>
                    <a:lnTo>
                      <a:pt x="1493" y="608"/>
                    </a:lnTo>
                    <a:lnTo>
                      <a:pt x="1506" y="597"/>
                    </a:lnTo>
                    <a:lnTo>
                      <a:pt x="1521" y="589"/>
                    </a:lnTo>
                    <a:lnTo>
                      <a:pt x="1531" y="581"/>
                    </a:lnTo>
                    <a:lnTo>
                      <a:pt x="1538" y="567"/>
                    </a:lnTo>
                    <a:lnTo>
                      <a:pt x="1558" y="563"/>
                    </a:lnTo>
                    <a:lnTo>
                      <a:pt x="1569" y="560"/>
                    </a:lnTo>
                    <a:lnTo>
                      <a:pt x="1585" y="565"/>
                    </a:lnTo>
                    <a:lnTo>
                      <a:pt x="1590" y="560"/>
                    </a:lnTo>
                    <a:lnTo>
                      <a:pt x="1586" y="544"/>
                    </a:lnTo>
                    <a:lnTo>
                      <a:pt x="1591" y="530"/>
                    </a:lnTo>
                    <a:lnTo>
                      <a:pt x="1602" y="525"/>
                    </a:lnTo>
                    <a:lnTo>
                      <a:pt x="1608" y="518"/>
                    </a:lnTo>
                    <a:lnTo>
                      <a:pt x="1608" y="506"/>
                    </a:lnTo>
                    <a:lnTo>
                      <a:pt x="1604" y="493"/>
                    </a:lnTo>
                    <a:lnTo>
                      <a:pt x="1594" y="490"/>
                    </a:lnTo>
                    <a:lnTo>
                      <a:pt x="1580" y="490"/>
                    </a:lnTo>
                    <a:lnTo>
                      <a:pt x="1570" y="486"/>
                    </a:lnTo>
                    <a:lnTo>
                      <a:pt x="1552" y="486"/>
                    </a:lnTo>
                    <a:lnTo>
                      <a:pt x="1554" y="470"/>
                    </a:lnTo>
                    <a:lnTo>
                      <a:pt x="1556" y="455"/>
                    </a:lnTo>
                    <a:lnTo>
                      <a:pt x="1543" y="453"/>
                    </a:lnTo>
                    <a:lnTo>
                      <a:pt x="1541" y="442"/>
                    </a:lnTo>
                    <a:lnTo>
                      <a:pt x="1543" y="434"/>
                    </a:lnTo>
                    <a:lnTo>
                      <a:pt x="1532" y="422"/>
                    </a:lnTo>
                    <a:lnTo>
                      <a:pt x="1520" y="426"/>
                    </a:lnTo>
                    <a:lnTo>
                      <a:pt x="1505" y="436"/>
                    </a:lnTo>
                    <a:lnTo>
                      <a:pt x="1492" y="439"/>
                    </a:lnTo>
                    <a:lnTo>
                      <a:pt x="1472" y="441"/>
                    </a:lnTo>
                    <a:lnTo>
                      <a:pt x="1463" y="439"/>
                    </a:lnTo>
                    <a:lnTo>
                      <a:pt x="1457" y="434"/>
                    </a:lnTo>
                    <a:lnTo>
                      <a:pt x="1452" y="433"/>
                    </a:lnTo>
                    <a:lnTo>
                      <a:pt x="1443" y="438"/>
                    </a:lnTo>
                    <a:lnTo>
                      <a:pt x="1434" y="444"/>
                    </a:lnTo>
                    <a:lnTo>
                      <a:pt x="1428" y="455"/>
                    </a:lnTo>
                    <a:lnTo>
                      <a:pt x="1408" y="472"/>
                    </a:lnTo>
                    <a:lnTo>
                      <a:pt x="1393" y="476"/>
                    </a:lnTo>
                    <a:lnTo>
                      <a:pt x="1379" y="492"/>
                    </a:lnTo>
                    <a:lnTo>
                      <a:pt x="1369" y="499"/>
                    </a:lnTo>
                    <a:lnTo>
                      <a:pt x="1354" y="507"/>
                    </a:lnTo>
                    <a:lnTo>
                      <a:pt x="1342" y="515"/>
                    </a:lnTo>
                    <a:lnTo>
                      <a:pt x="1314" y="522"/>
                    </a:lnTo>
                    <a:lnTo>
                      <a:pt x="1296" y="527"/>
                    </a:lnTo>
                    <a:lnTo>
                      <a:pt x="1298" y="529"/>
                    </a:lnTo>
                    <a:lnTo>
                      <a:pt x="1298" y="531"/>
                    </a:lnTo>
                    <a:lnTo>
                      <a:pt x="1295" y="538"/>
                    </a:lnTo>
                    <a:lnTo>
                      <a:pt x="1295" y="540"/>
                    </a:lnTo>
                    <a:lnTo>
                      <a:pt x="1296" y="542"/>
                    </a:lnTo>
                    <a:lnTo>
                      <a:pt x="1315" y="550"/>
                    </a:lnTo>
                    <a:lnTo>
                      <a:pt x="1321" y="556"/>
                    </a:lnTo>
                    <a:lnTo>
                      <a:pt x="1319" y="570"/>
                    </a:lnTo>
                    <a:lnTo>
                      <a:pt x="1320" y="574"/>
                    </a:lnTo>
                    <a:lnTo>
                      <a:pt x="1320" y="577"/>
                    </a:lnTo>
                    <a:lnTo>
                      <a:pt x="1312" y="581"/>
                    </a:lnTo>
                    <a:lnTo>
                      <a:pt x="1292" y="584"/>
                    </a:lnTo>
                    <a:lnTo>
                      <a:pt x="1278" y="585"/>
                    </a:lnTo>
                    <a:lnTo>
                      <a:pt x="1257" y="589"/>
                    </a:lnTo>
                    <a:lnTo>
                      <a:pt x="1249" y="590"/>
                    </a:lnTo>
                    <a:lnTo>
                      <a:pt x="1240" y="590"/>
                    </a:lnTo>
                    <a:lnTo>
                      <a:pt x="1230" y="587"/>
                    </a:lnTo>
                    <a:lnTo>
                      <a:pt x="1225" y="587"/>
                    </a:lnTo>
                    <a:lnTo>
                      <a:pt x="1202" y="595"/>
                    </a:lnTo>
                    <a:lnTo>
                      <a:pt x="1183" y="595"/>
                    </a:lnTo>
                    <a:lnTo>
                      <a:pt x="1160" y="592"/>
                    </a:lnTo>
                    <a:lnTo>
                      <a:pt x="1149" y="588"/>
                    </a:lnTo>
                    <a:lnTo>
                      <a:pt x="1145" y="585"/>
                    </a:lnTo>
                    <a:lnTo>
                      <a:pt x="1142" y="585"/>
                    </a:lnTo>
                    <a:lnTo>
                      <a:pt x="1140" y="584"/>
                    </a:lnTo>
                    <a:lnTo>
                      <a:pt x="1140" y="577"/>
                    </a:lnTo>
                    <a:lnTo>
                      <a:pt x="1139" y="574"/>
                    </a:lnTo>
                    <a:lnTo>
                      <a:pt x="1134" y="573"/>
                    </a:lnTo>
                    <a:lnTo>
                      <a:pt x="1134" y="568"/>
                    </a:lnTo>
                    <a:lnTo>
                      <a:pt x="1143" y="560"/>
                    </a:lnTo>
                    <a:lnTo>
                      <a:pt x="1144" y="556"/>
                    </a:lnTo>
                    <a:lnTo>
                      <a:pt x="1139" y="556"/>
                    </a:lnTo>
                    <a:lnTo>
                      <a:pt x="1135" y="554"/>
                    </a:lnTo>
                    <a:lnTo>
                      <a:pt x="1133" y="551"/>
                    </a:lnTo>
                    <a:lnTo>
                      <a:pt x="1133" y="544"/>
                    </a:lnTo>
                    <a:lnTo>
                      <a:pt x="1137" y="531"/>
                    </a:lnTo>
                    <a:lnTo>
                      <a:pt x="1137" y="525"/>
                    </a:lnTo>
                    <a:lnTo>
                      <a:pt x="1134" y="515"/>
                    </a:lnTo>
                    <a:lnTo>
                      <a:pt x="1133" y="512"/>
                    </a:lnTo>
                    <a:lnTo>
                      <a:pt x="1128" y="509"/>
                    </a:lnTo>
                    <a:lnTo>
                      <a:pt x="1123" y="511"/>
                    </a:lnTo>
                    <a:lnTo>
                      <a:pt x="1115" y="517"/>
                    </a:lnTo>
                    <a:lnTo>
                      <a:pt x="1107" y="517"/>
                    </a:lnTo>
                    <a:lnTo>
                      <a:pt x="1099" y="520"/>
                    </a:lnTo>
                    <a:lnTo>
                      <a:pt x="1097" y="522"/>
                    </a:lnTo>
                    <a:lnTo>
                      <a:pt x="1094" y="529"/>
                    </a:lnTo>
                    <a:lnTo>
                      <a:pt x="1090" y="541"/>
                    </a:lnTo>
                    <a:lnTo>
                      <a:pt x="1091" y="556"/>
                    </a:lnTo>
                    <a:lnTo>
                      <a:pt x="1090" y="570"/>
                    </a:lnTo>
                    <a:lnTo>
                      <a:pt x="1086" y="574"/>
                    </a:lnTo>
                    <a:lnTo>
                      <a:pt x="1086" y="578"/>
                    </a:lnTo>
                    <a:lnTo>
                      <a:pt x="1094" y="582"/>
                    </a:lnTo>
                    <a:lnTo>
                      <a:pt x="1099" y="592"/>
                    </a:lnTo>
                    <a:lnTo>
                      <a:pt x="1099" y="599"/>
                    </a:lnTo>
                    <a:lnTo>
                      <a:pt x="1092" y="610"/>
                    </a:lnTo>
                    <a:lnTo>
                      <a:pt x="1092" y="613"/>
                    </a:lnTo>
                    <a:lnTo>
                      <a:pt x="1080" y="611"/>
                    </a:lnTo>
                    <a:lnTo>
                      <a:pt x="1069" y="614"/>
                    </a:lnTo>
                    <a:lnTo>
                      <a:pt x="1054" y="613"/>
                    </a:lnTo>
                    <a:lnTo>
                      <a:pt x="1046" y="615"/>
                    </a:lnTo>
                    <a:lnTo>
                      <a:pt x="1036" y="610"/>
                    </a:lnTo>
                    <a:lnTo>
                      <a:pt x="1026" y="609"/>
                    </a:lnTo>
                    <a:lnTo>
                      <a:pt x="1020" y="609"/>
                    </a:lnTo>
                    <a:lnTo>
                      <a:pt x="973" y="601"/>
                    </a:lnTo>
                    <a:lnTo>
                      <a:pt x="967" y="595"/>
                    </a:lnTo>
                    <a:lnTo>
                      <a:pt x="959" y="592"/>
                    </a:lnTo>
                    <a:lnTo>
                      <a:pt x="945" y="593"/>
                    </a:lnTo>
                    <a:lnTo>
                      <a:pt x="925" y="589"/>
                    </a:lnTo>
                    <a:lnTo>
                      <a:pt x="913" y="581"/>
                    </a:lnTo>
                    <a:lnTo>
                      <a:pt x="907" y="576"/>
                    </a:lnTo>
                    <a:lnTo>
                      <a:pt x="897" y="562"/>
                    </a:lnTo>
                    <a:lnTo>
                      <a:pt x="891" y="558"/>
                    </a:lnTo>
                    <a:lnTo>
                      <a:pt x="873" y="555"/>
                    </a:lnTo>
                    <a:lnTo>
                      <a:pt x="869" y="555"/>
                    </a:lnTo>
                    <a:lnTo>
                      <a:pt x="866" y="558"/>
                    </a:lnTo>
                    <a:lnTo>
                      <a:pt x="860" y="557"/>
                    </a:lnTo>
                    <a:lnTo>
                      <a:pt x="852" y="554"/>
                    </a:lnTo>
                    <a:lnTo>
                      <a:pt x="841" y="554"/>
                    </a:lnTo>
                    <a:lnTo>
                      <a:pt x="832" y="558"/>
                    </a:lnTo>
                    <a:lnTo>
                      <a:pt x="827" y="558"/>
                    </a:lnTo>
                    <a:lnTo>
                      <a:pt x="806" y="554"/>
                    </a:lnTo>
                    <a:lnTo>
                      <a:pt x="796" y="541"/>
                    </a:lnTo>
                    <a:lnTo>
                      <a:pt x="794" y="539"/>
                    </a:lnTo>
                    <a:lnTo>
                      <a:pt x="785" y="538"/>
                    </a:lnTo>
                    <a:lnTo>
                      <a:pt x="782" y="538"/>
                    </a:lnTo>
                    <a:lnTo>
                      <a:pt x="772" y="530"/>
                    </a:lnTo>
                    <a:lnTo>
                      <a:pt x="761" y="525"/>
                    </a:lnTo>
                    <a:lnTo>
                      <a:pt x="751" y="524"/>
                    </a:lnTo>
                    <a:lnTo>
                      <a:pt x="741" y="519"/>
                    </a:lnTo>
                    <a:lnTo>
                      <a:pt x="736" y="515"/>
                    </a:lnTo>
                    <a:lnTo>
                      <a:pt x="724" y="501"/>
                    </a:lnTo>
                    <a:lnTo>
                      <a:pt x="715" y="495"/>
                    </a:lnTo>
                    <a:lnTo>
                      <a:pt x="707" y="491"/>
                    </a:lnTo>
                    <a:lnTo>
                      <a:pt x="703" y="487"/>
                    </a:lnTo>
                    <a:lnTo>
                      <a:pt x="690" y="480"/>
                    </a:lnTo>
                    <a:lnTo>
                      <a:pt x="687" y="480"/>
                    </a:lnTo>
                    <a:lnTo>
                      <a:pt x="686" y="484"/>
                    </a:lnTo>
                    <a:lnTo>
                      <a:pt x="681" y="484"/>
                    </a:lnTo>
                    <a:lnTo>
                      <a:pt x="676" y="480"/>
                    </a:lnTo>
                    <a:lnTo>
                      <a:pt x="675" y="474"/>
                    </a:lnTo>
                    <a:lnTo>
                      <a:pt x="670" y="469"/>
                    </a:lnTo>
                    <a:lnTo>
                      <a:pt x="659" y="468"/>
                    </a:lnTo>
                    <a:lnTo>
                      <a:pt x="658" y="465"/>
                    </a:lnTo>
                    <a:lnTo>
                      <a:pt x="659" y="458"/>
                    </a:lnTo>
                    <a:lnTo>
                      <a:pt x="664" y="450"/>
                    </a:lnTo>
                    <a:lnTo>
                      <a:pt x="667" y="449"/>
                    </a:lnTo>
                    <a:lnTo>
                      <a:pt x="669" y="442"/>
                    </a:lnTo>
                    <a:lnTo>
                      <a:pt x="672" y="438"/>
                    </a:lnTo>
                    <a:lnTo>
                      <a:pt x="669" y="429"/>
                    </a:lnTo>
                    <a:lnTo>
                      <a:pt x="672" y="422"/>
                    </a:lnTo>
                    <a:lnTo>
                      <a:pt x="677" y="416"/>
                    </a:lnTo>
                    <a:lnTo>
                      <a:pt x="675" y="409"/>
                    </a:lnTo>
                    <a:lnTo>
                      <a:pt x="675" y="405"/>
                    </a:lnTo>
                    <a:lnTo>
                      <a:pt x="679" y="400"/>
                    </a:lnTo>
                    <a:lnTo>
                      <a:pt x="685" y="400"/>
                    </a:lnTo>
                    <a:lnTo>
                      <a:pt x="688" y="393"/>
                    </a:lnTo>
                    <a:lnTo>
                      <a:pt x="696" y="388"/>
                    </a:lnTo>
                    <a:lnTo>
                      <a:pt x="699" y="382"/>
                    </a:lnTo>
                    <a:lnTo>
                      <a:pt x="701" y="377"/>
                    </a:lnTo>
                    <a:lnTo>
                      <a:pt x="703" y="375"/>
                    </a:lnTo>
                    <a:lnTo>
                      <a:pt x="706" y="377"/>
                    </a:lnTo>
                    <a:lnTo>
                      <a:pt x="712" y="375"/>
                    </a:lnTo>
                    <a:lnTo>
                      <a:pt x="709" y="374"/>
                    </a:lnTo>
                    <a:lnTo>
                      <a:pt x="692" y="369"/>
                    </a:lnTo>
                    <a:lnTo>
                      <a:pt x="690" y="367"/>
                    </a:lnTo>
                    <a:lnTo>
                      <a:pt x="686" y="361"/>
                    </a:lnTo>
                    <a:lnTo>
                      <a:pt x="681" y="359"/>
                    </a:lnTo>
                    <a:lnTo>
                      <a:pt x="669" y="350"/>
                    </a:lnTo>
                    <a:lnTo>
                      <a:pt x="663" y="350"/>
                    </a:lnTo>
                    <a:lnTo>
                      <a:pt x="656" y="346"/>
                    </a:lnTo>
                    <a:lnTo>
                      <a:pt x="654" y="342"/>
                    </a:lnTo>
                    <a:lnTo>
                      <a:pt x="654" y="339"/>
                    </a:lnTo>
                    <a:lnTo>
                      <a:pt x="651" y="335"/>
                    </a:lnTo>
                    <a:lnTo>
                      <a:pt x="647" y="335"/>
                    </a:lnTo>
                    <a:lnTo>
                      <a:pt x="645" y="332"/>
                    </a:lnTo>
                    <a:lnTo>
                      <a:pt x="640" y="330"/>
                    </a:lnTo>
                    <a:lnTo>
                      <a:pt x="632" y="334"/>
                    </a:lnTo>
                    <a:lnTo>
                      <a:pt x="631" y="332"/>
                    </a:lnTo>
                    <a:lnTo>
                      <a:pt x="629" y="326"/>
                    </a:lnTo>
                    <a:lnTo>
                      <a:pt x="628" y="325"/>
                    </a:lnTo>
                    <a:lnTo>
                      <a:pt x="624" y="324"/>
                    </a:lnTo>
                    <a:lnTo>
                      <a:pt x="621" y="325"/>
                    </a:lnTo>
                    <a:lnTo>
                      <a:pt x="612" y="324"/>
                    </a:lnTo>
                    <a:lnTo>
                      <a:pt x="608" y="325"/>
                    </a:lnTo>
                    <a:lnTo>
                      <a:pt x="602" y="329"/>
                    </a:lnTo>
                    <a:lnTo>
                      <a:pt x="599" y="329"/>
                    </a:lnTo>
                    <a:lnTo>
                      <a:pt x="596" y="326"/>
                    </a:lnTo>
                    <a:lnTo>
                      <a:pt x="597" y="316"/>
                    </a:lnTo>
                    <a:lnTo>
                      <a:pt x="593" y="313"/>
                    </a:lnTo>
                    <a:lnTo>
                      <a:pt x="589" y="307"/>
                    </a:lnTo>
                    <a:lnTo>
                      <a:pt x="589" y="304"/>
                    </a:lnTo>
                    <a:lnTo>
                      <a:pt x="584" y="299"/>
                    </a:lnTo>
                    <a:lnTo>
                      <a:pt x="584" y="294"/>
                    </a:lnTo>
                    <a:lnTo>
                      <a:pt x="586" y="287"/>
                    </a:lnTo>
                    <a:lnTo>
                      <a:pt x="583" y="281"/>
                    </a:lnTo>
                    <a:lnTo>
                      <a:pt x="583" y="277"/>
                    </a:lnTo>
                    <a:lnTo>
                      <a:pt x="584" y="270"/>
                    </a:lnTo>
                    <a:lnTo>
                      <a:pt x="586" y="264"/>
                    </a:lnTo>
                    <a:lnTo>
                      <a:pt x="579" y="254"/>
                    </a:lnTo>
                    <a:lnTo>
                      <a:pt x="572" y="246"/>
                    </a:lnTo>
                    <a:lnTo>
                      <a:pt x="572" y="237"/>
                    </a:lnTo>
                    <a:lnTo>
                      <a:pt x="569" y="229"/>
                    </a:lnTo>
                    <a:lnTo>
                      <a:pt x="570" y="226"/>
                    </a:lnTo>
                    <a:lnTo>
                      <a:pt x="581" y="224"/>
                    </a:lnTo>
                    <a:lnTo>
                      <a:pt x="584" y="221"/>
                    </a:lnTo>
                    <a:lnTo>
                      <a:pt x="585" y="222"/>
                    </a:lnTo>
                    <a:lnTo>
                      <a:pt x="586" y="229"/>
                    </a:lnTo>
                    <a:lnTo>
                      <a:pt x="589" y="234"/>
                    </a:lnTo>
                    <a:lnTo>
                      <a:pt x="591" y="237"/>
                    </a:lnTo>
                    <a:lnTo>
                      <a:pt x="599" y="239"/>
                    </a:lnTo>
                    <a:lnTo>
                      <a:pt x="601" y="238"/>
                    </a:lnTo>
                    <a:lnTo>
                      <a:pt x="604" y="237"/>
                    </a:lnTo>
                    <a:lnTo>
                      <a:pt x="607" y="238"/>
                    </a:lnTo>
                    <a:lnTo>
                      <a:pt x="608" y="232"/>
                    </a:lnTo>
                    <a:lnTo>
                      <a:pt x="612" y="229"/>
                    </a:lnTo>
                    <a:lnTo>
                      <a:pt x="616" y="223"/>
                    </a:lnTo>
                    <a:lnTo>
                      <a:pt x="617" y="223"/>
                    </a:lnTo>
                    <a:lnTo>
                      <a:pt x="621" y="228"/>
                    </a:lnTo>
                    <a:lnTo>
                      <a:pt x="623" y="228"/>
                    </a:lnTo>
                    <a:lnTo>
                      <a:pt x="632" y="217"/>
                    </a:lnTo>
                    <a:lnTo>
                      <a:pt x="632" y="215"/>
                    </a:lnTo>
                    <a:lnTo>
                      <a:pt x="628" y="208"/>
                    </a:lnTo>
                    <a:lnTo>
                      <a:pt x="622" y="200"/>
                    </a:lnTo>
                    <a:lnTo>
                      <a:pt x="621" y="195"/>
                    </a:lnTo>
                    <a:lnTo>
                      <a:pt x="622" y="192"/>
                    </a:lnTo>
                    <a:lnTo>
                      <a:pt x="622" y="189"/>
                    </a:lnTo>
                    <a:lnTo>
                      <a:pt x="612" y="184"/>
                    </a:lnTo>
                    <a:lnTo>
                      <a:pt x="607" y="185"/>
                    </a:lnTo>
                    <a:lnTo>
                      <a:pt x="606" y="181"/>
                    </a:lnTo>
                    <a:lnTo>
                      <a:pt x="597" y="174"/>
                    </a:lnTo>
                    <a:lnTo>
                      <a:pt x="597" y="159"/>
                    </a:lnTo>
                    <a:lnTo>
                      <a:pt x="602" y="158"/>
                    </a:lnTo>
                    <a:lnTo>
                      <a:pt x="600" y="152"/>
                    </a:lnTo>
                    <a:lnTo>
                      <a:pt x="601" y="149"/>
                    </a:lnTo>
                    <a:lnTo>
                      <a:pt x="602" y="148"/>
                    </a:lnTo>
                    <a:lnTo>
                      <a:pt x="595" y="141"/>
                    </a:lnTo>
                    <a:lnTo>
                      <a:pt x="596" y="135"/>
                    </a:lnTo>
                    <a:lnTo>
                      <a:pt x="596" y="133"/>
                    </a:lnTo>
                    <a:lnTo>
                      <a:pt x="606" y="133"/>
                    </a:lnTo>
                    <a:lnTo>
                      <a:pt x="610" y="130"/>
                    </a:lnTo>
                    <a:lnTo>
                      <a:pt x="621" y="133"/>
                    </a:lnTo>
                    <a:lnTo>
                      <a:pt x="623" y="131"/>
                    </a:lnTo>
                    <a:lnTo>
                      <a:pt x="628" y="126"/>
                    </a:lnTo>
                    <a:lnTo>
                      <a:pt x="633" y="116"/>
                    </a:lnTo>
                    <a:lnTo>
                      <a:pt x="633" y="105"/>
                    </a:lnTo>
                    <a:lnTo>
                      <a:pt x="643" y="104"/>
                    </a:lnTo>
                    <a:lnTo>
                      <a:pt x="644" y="103"/>
                    </a:lnTo>
                    <a:lnTo>
                      <a:pt x="642" y="100"/>
                    </a:lnTo>
                    <a:lnTo>
                      <a:pt x="643" y="97"/>
                    </a:lnTo>
                    <a:lnTo>
                      <a:pt x="647" y="94"/>
                    </a:lnTo>
                    <a:lnTo>
                      <a:pt x="648" y="92"/>
                    </a:lnTo>
                    <a:lnTo>
                      <a:pt x="651" y="88"/>
                    </a:lnTo>
                    <a:lnTo>
                      <a:pt x="658" y="83"/>
                    </a:lnTo>
                    <a:lnTo>
                      <a:pt x="658" y="77"/>
                    </a:lnTo>
                    <a:lnTo>
                      <a:pt x="664" y="71"/>
                    </a:lnTo>
                    <a:lnTo>
                      <a:pt x="666" y="52"/>
                    </a:lnTo>
                    <a:lnTo>
                      <a:pt x="669" y="50"/>
                    </a:lnTo>
                    <a:lnTo>
                      <a:pt x="669" y="43"/>
                    </a:lnTo>
                    <a:lnTo>
                      <a:pt x="675" y="35"/>
                    </a:lnTo>
                    <a:lnTo>
                      <a:pt x="675" y="32"/>
                    </a:lnTo>
                    <a:lnTo>
                      <a:pt x="671" y="29"/>
                    </a:lnTo>
                    <a:lnTo>
                      <a:pt x="667" y="29"/>
                    </a:lnTo>
                    <a:lnTo>
                      <a:pt x="660" y="38"/>
                    </a:lnTo>
                    <a:lnTo>
                      <a:pt x="658" y="38"/>
                    </a:lnTo>
                    <a:lnTo>
                      <a:pt x="655" y="34"/>
                    </a:lnTo>
                    <a:lnTo>
                      <a:pt x="653" y="23"/>
                    </a:lnTo>
                    <a:lnTo>
                      <a:pt x="648" y="27"/>
                    </a:lnTo>
                    <a:lnTo>
                      <a:pt x="644" y="27"/>
                    </a:lnTo>
                    <a:lnTo>
                      <a:pt x="642" y="22"/>
                    </a:lnTo>
                    <a:lnTo>
                      <a:pt x="639" y="22"/>
                    </a:lnTo>
                    <a:lnTo>
                      <a:pt x="637" y="20"/>
                    </a:lnTo>
                    <a:lnTo>
                      <a:pt x="636" y="11"/>
                    </a:lnTo>
                    <a:lnTo>
                      <a:pt x="632" y="9"/>
                    </a:lnTo>
                    <a:lnTo>
                      <a:pt x="631" y="7"/>
                    </a:lnTo>
                    <a:lnTo>
                      <a:pt x="628" y="6"/>
                    </a:lnTo>
                    <a:lnTo>
                      <a:pt x="624" y="6"/>
                    </a:lnTo>
                    <a:lnTo>
                      <a:pt x="621" y="1"/>
                    </a:lnTo>
                    <a:lnTo>
                      <a:pt x="618" y="0"/>
                    </a:lnTo>
                    <a:lnTo>
                      <a:pt x="615" y="0"/>
                    </a:lnTo>
                    <a:lnTo>
                      <a:pt x="610" y="2"/>
                    </a:lnTo>
                    <a:lnTo>
                      <a:pt x="604" y="2"/>
                    </a:lnTo>
                    <a:lnTo>
                      <a:pt x="599" y="6"/>
                    </a:lnTo>
                    <a:lnTo>
                      <a:pt x="585" y="6"/>
                    </a:lnTo>
                    <a:lnTo>
                      <a:pt x="575" y="13"/>
                    </a:lnTo>
                    <a:lnTo>
                      <a:pt x="564" y="19"/>
                    </a:lnTo>
                    <a:lnTo>
                      <a:pt x="557" y="24"/>
                    </a:lnTo>
                    <a:lnTo>
                      <a:pt x="552" y="29"/>
                    </a:lnTo>
                    <a:lnTo>
                      <a:pt x="547" y="30"/>
                    </a:lnTo>
                    <a:lnTo>
                      <a:pt x="543" y="35"/>
                    </a:lnTo>
                    <a:lnTo>
                      <a:pt x="536" y="32"/>
                    </a:lnTo>
                    <a:lnTo>
                      <a:pt x="531" y="35"/>
                    </a:lnTo>
                    <a:lnTo>
                      <a:pt x="526" y="35"/>
                    </a:lnTo>
                    <a:lnTo>
                      <a:pt x="492" y="60"/>
                    </a:lnTo>
                    <a:lnTo>
                      <a:pt x="488" y="66"/>
                    </a:lnTo>
                    <a:lnTo>
                      <a:pt x="489" y="68"/>
                    </a:lnTo>
                    <a:lnTo>
                      <a:pt x="489" y="71"/>
                    </a:lnTo>
                    <a:lnTo>
                      <a:pt x="486" y="79"/>
                    </a:lnTo>
                    <a:lnTo>
                      <a:pt x="482" y="83"/>
                    </a:lnTo>
                    <a:lnTo>
                      <a:pt x="478" y="82"/>
                    </a:lnTo>
                    <a:lnTo>
                      <a:pt x="475" y="78"/>
                    </a:lnTo>
                    <a:lnTo>
                      <a:pt x="456" y="79"/>
                    </a:lnTo>
                    <a:lnTo>
                      <a:pt x="454" y="81"/>
                    </a:lnTo>
                    <a:lnTo>
                      <a:pt x="449" y="87"/>
                    </a:lnTo>
                    <a:lnTo>
                      <a:pt x="446" y="88"/>
                    </a:lnTo>
                    <a:lnTo>
                      <a:pt x="440" y="88"/>
                    </a:lnTo>
                    <a:lnTo>
                      <a:pt x="433" y="86"/>
                    </a:lnTo>
                    <a:lnTo>
                      <a:pt x="429" y="88"/>
                    </a:lnTo>
                    <a:lnTo>
                      <a:pt x="427" y="92"/>
                    </a:lnTo>
                    <a:lnTo>
                      <a:pt x="423" y="94"/>
                    </a:lnTo>
                    <a:lnTo>
                      <a:pt x="421" y="95"/>
                    </a:lnTo>
                    <a:lnTo>
                      <a:pt x="414" y="94"/>
                    </a:lnTo>
                    <a:lnTo>
                      <a:pt x="411" y="95"/>
                    </a:lnTo>
                    <a:lnTo>
                      <a:pt x="407" y="93"/>
                    </a:lnTo>
                    <a:lnTo>
                      <a:pt x="395" y="93"/>
                    </a:lnTo>
                    <a:lnTo>
                      <a:pt x="390" y="92"/>
                    </a:lnTo>
                    <a:lnTo>
                      <a:pt x="385" y="92"/>
                    </a:lnTo>
                    <a:lnTo>
                      <a:pt x="370" y="83"/>
                    </a:lnTo>
                    <a:lnTo>
                      <a:pt x="360" y="81"/>
                    </a:lnTo>
                    <a:lnTo>
                      <a:pt x="342" y="73"/>
                    </a:lnTo>
                    <a:lnTo>
                      <a:pt x="337" y="76"/>
                    </a:lnTo>
                    <a:lnTo>
                      <a:pt x="333" y="79"/>
                    </a:lnTo>
                    <a:lnTo>
                      <a:pt x="326" y="78"/>
                    </a:lnTo>
                    <a:lnTo>
                      <a:pt x="322" y="79"/>
                    </a:lnTo>
                    <a:lnTo>
                      <a:pt x="321" y="82"/>
                    </a:lnTo>
                    <a:lnTo>
                      <a:pt x="320" y="90"/>
                    </a:lnTo>
                    <a:lnTo>
                      <a:pt x="312" y="104"/>
                    </a:lnTo>
                    <a:lnTo>
                      <a:pt x="312" y="106"/>
                    </a:lnTo>
                    <a:lnTo>
                      <a:pt x="321" y="106"/>
                    </a:lnTo>
                    <a:lnTo>
                      <a:pt x="323" y="111"/>
                    </a:lnTo>
                    <a:lnTo>
                      <a:pt x="323" y="115"/>
                    </a:lnTo>
                    <a:lnTo>
                      <a:pt x="319" y="117"/>
                    </a:lnTo>
                    <a:lnTo>
                      <a:pt x="317" y="119"/>
                    </a:lnTo>
                    <a:lnTo>
                      <a:pt x="317" y="122"/>
                    </a:lnTo>
                    <a:lnTo>
                      <a:pt x="320" y="126"/>
                    </a:lnTo>
                    <a:lnTo>
                      <a:pt x="322" y="127"/>
                    </a:lnTo>
                    <a:lnTo>
                      <a:pt x="333" y="126"/>
                    </a:lnTo>
                    <a:lnTo>
                      <a:pt x="336" y="129"/>
                    </a:lnTo>
                    <a:lnTo>
                      <a:pt x="337" y="132"/>
                    </a:lnTo>
                    <a:lnTo>
                      <a:pt x="337" y="133"/>
                    </a:lnTo>
                    <a:lnTo>
                      <a:pt x="332" y="138"/>
                    </a:lnTo>
                    <a:lnTo>
                      <a:pt x="326" y="141"/>
                    </a:lnTo>
                    <a:lnTo>
                      <a:pt x="325" y="147"/>
                    </a:lnTo>
                    <a:lnTo>
                      <a:pt x="337" y="158"/>
                    </a:lnTo>
                    <a:lnTo>
                      <a:pt x="337" y="164"/>
                    </a:lnTo>
                    <a:lnTo>
                      <a:pt x="336" y="169"/>
                    </a:lnTo>
                    <a:lnTo>
                      <a:pt x="322" y="178"/>
                    </a:lnTo>
                    <a:lnTo>
                      <a:pt x="321" y="181"/>
                    </a:lnTo>
                    <a:lnTo>
                      <a:pt x="330" y="185"/>
                    </a:lnTo>
                    <a:lnTo>
                      <a:pt x="333" y="194"/>
                    </a:lnTo>
                    <a:lnTo>
                      <a:pt x="343" y="200"/>
                    </a:lnTo>
                    <a:lnTo>
                      <a:pt x="342" y="207"/>
                    </a:lnTo>
                    <a:lnTo>
                      <a:pt x="349" y="208"/>
                    </a:lnTo>
                    <a:lnTo>
                      <a:pt x="352" y="212"/>
                    </a:lnTo>
                    <a:lnTo>
                      <a:pt x="358" y="210"/>
                    </a:lnTo>
                    <a:lnTo>
                      <a:pt x="363" y="211"/>
                    </a:lnTo>
                    <a:lnTo>
                      <a:pt x="363" y="216"/>
                    </a:lnTo>
                    <a:lnTo>
                      <a:pt x="362" y="222"/>
                    </a:lnTo>
                    <a:lnTo>
                      <a:pt x="365" y="229"/>
                    </a:lnTo>
                    <a:lnTo>
                      <a:pt x="366" y="230"/>
                    </a:lnTo>
                    <a:lnTo>
                      <a:pt x="384" y="232"/>
                    </a:lnTo>
                    <a:lnTo>
                      <a:pt x="389" y="235"/>
                    </a:lnTo>
                    <a:lnTo>
                      <a:pt x="394" y="234"/>
                    </a:lnTo>
                    <a:lnTo>
                      <a:pt x="400" y="242"/>
                    </a:lnTo>
                    <a:lnTo>
                      <a:pt x="398" y="246"/>
                    </a:lnTo>
                    <a:lnTo>
                      <a:pt x="401" y="250"/>
                    </a:lnTo>
                    <a:lnTo>
                      <a:pt x="396" y="255"/>
                    </a:lnTo>
                    <a:lnTo>
                      <a:pt x="394" y="259"/>
                    </a:lnTo>
                    <a:lnTo>
                      <a:pt x="386" y="260"/>
                    </a:lnTo>
                    <a:lnTo>
                      <a:pt x="382" y="260"/>
                    </a:lnTo>
                    <a:lnTo>
                      <a:pt x="380" y="259"/>
                    </a:lnTo>
                    <a:lnTo>
                      <a:pt x="375" y="260"/>
                    </a:lnTo>
                    <a:lnTo>
                      <a:pt x="373" y="262"/>
                    </a:lnTo>
                    <a:lnTo>
                      <a:pt x="362" y="267"/>
                    </a:lnTo>
                    <a:lnTo>
                      <a:pt x="358" y="275"/>
                    </a:lnTo>
                    <a:lnTo>
                      <a:pt x="357" y="286"/>
                    </a:lnTo>
                    <a:lnTo>
                      <a:pt x="362" y="292"/>
                    </a:lnTo>
                    <a:lnTo>
                      <a:pt x="360" y="297"/>
                    </a:lnTo>
                    <a:lnTo>
                      <a:pt x="363" y="298"/>
                    </a:lnTo>
                    <a:lnTo>
                      <a:pt x="364" y="301"/>
                    </a:lnTo>
                    <a:lnTo>
                      <a:pt x="363" y="304"/>
                    </a:lnTo>
                    <a:lnTo>
                      <a:pt x="358" y="308"/>
                    </a:lnTo>
                    <a:lnTo>
                      <a:pt x="357" y="314"/>
                    </a:lnTo>
                    <a:lnTo>
                      <a:pt x="357" y="316"/>
                    </a:lnTo>
                    <a:lnTo>
                      <a:pt x="359" y="318"/>
                    </a:lnTo>
                    <a:lnTo>
                      <a:pt x="369" y="318"/>
                    </a:lnTo>
                    <a:lnTo>
                      <a:pt x="371" y="324"/>
                    </a:lnTo>
                    <a:lnTo>
                      <a:pt x="369" y="326"/>
                    </a:lnTo>
                    <a:lnTo>
                      <a:pt x="365" y="328"/>
                    </a:lnTo>
                    <a:lnTo>
                      <a:pt x="362" y="326"/>
                    </a:lnTo>
                    <a:lnTo>
                      <a:pt x="359" y="324"/>
                    </a:lnTo>
                    <a:lnTo>
                      <a:pt x="357" y="331"/>
                    </a:lnTo>
                    <a:lnTo>
                      <a:pt x="343" y="336"/>
                    </a:lnTo>
                    <a:lnTo>
                      <a:pt x="331" y="352"/>
                    </a:lnTo>
                    <a:lnTo>
                      <a:pt x="326" y="355"/>
                    </a:lnTo>
                    <a:lnTo>
                      <a:pt x="321" y="361"/>
                    </a:lnTo>
                    <a:lnTo>
                      <a:pt x="317" y="366"/>
                    </a:lnTo>
                    <a:lnTo>
                      <a:pt x="316" y="372"/>
                    </a:lnTo>
                    <a:lnTo>
                      <a:pt x="317" y="380"/>
                    </a:lnTo>
                    <a:lnTo>
                      <a:pt x="314" y="388"/>
                    </a:lnTo>
                    <a:lnTo>
                      <a:pt x="305" y="393"/>
                    </a:lnTo>
                    <a:lnTo>
                      <a:pt x="298" y="393"/>
                    </a:lnTo>
                    <a:lnTo>
                      <a:pt x="292" y="398"/>
                    </a:lnTo>
                    <a:lnTo>
                      <a:pt x="287" y="406"/>
                    </a:lnTo>
                    <a:lnTo>
                      <a:pt x="283" y="417"/>
                    </a:lnTo>
                    <a:lnTo>
                      <a:pt x="277" y="428"/>
                    </a:lnTo>
                    <a:lnTo>
                      <a:pt x="262" y="450"/>
                    </a:lnTo>
                    <a:lnTo>
                      <a:pt x="256" y="457"/>
                    </a:lnTo>
                    <a:lnTo>
                      <a:pt x="244" y="464"/>
                    </a:lnTo>
                    <a:lnTo>
                      <a:pt x="233" y="474"/>
                    </a:lnTo>
                    <a:lnTo>
                      <a:pt x="229" y="479"/>
                    </a:lnTo>
                    <a:lnTo>
                      <a:pt x="219" y="495"/>
                    </a:lnTo>
                    <a:lnTo>
                      <a:pt x="212" y="504"/>
                    </a:lnTo>
                    <a:lnTo>
                      <a:pt x="204" y="519"/>
                    </a:lnTo>
                    <a:lnTo>
                      <a:pt x="199" y="522"/>
                    </a:lnTo>
                    <a:lnTo>
                      <a:pt x="195" y="523"/>
                    </a:lnTo>
                    <a:lnTo>
                      <a:pt x="172" y="523"/>
                    </a:lnTo>
                    <a:lnTo>
                      <a:pt x="169" y="524"/>
                    </a:lnTo>
                    <a:lnTo>
                      <a:pt x="161" y="527"/>
                    </a:lnTo>
                    <a:lnTo>
                      <a:pt x="156" y="533"/>
                    </a:lnTo>
                    <a:lnTo>
                      <a:pt x="152" y="534"/>
                    </a:lnTo>
                    <a:lnTo>
                      <a:pt x="149" y="533"/>
                    </a:lnTo>
                    <a:lnTo>
                      <a:pt x="147" y="528"/>
                    </a:lnTo>
                    <a:lnTo>
                      <a:pt x="139" y="514"/>
                    </a:lnTo>
                    <a:lnTo>
                      <a:pt x="136" y="512"/>
                    </a:lnTo>
                    <a:lnTo>
                      <a:pt x="132" y="513"/>
                    </a:lnTo>
                    <a:lnTo>
                      <a:pt x="122" y="522"/>
                    </a:lnTo>
                    <a:lnTo>
                      <a:pt x="118" y="528"/>
                    </a:lnTo>
                    <a:lnTo>
                      <a:pt x="107" y="538"/>
                    </a:lnTo>
                    <a:lnTo>
                      <a:pt x="93" y="556"/>
                    </a:lnTo>
                    <a:lnTo>
                      <a:pt x="85" y="563"/>
                    </a:lnTo>
                    <a:lnTo>
                      <a:pt x="83" y="570"/>
                    </a:lnTo>
                    <a:lnTo>
                      <a:pt x="79" y="588"/>
                    </a:lnTo>
                    <a:lnTo>
                      <a:pt x="79" y="593"/>
                    </a:lnTo>
                    <a:lnTo>
                      <a:pt x="81" y="598"/>
                    </a:lnTo>
                    <a:lnTo>
                      <a:pt x="88" y="601"/>
                    </a:lnTo>
                    <a:lnTo>
                      <a:pt x="94" y="600"/>
                    </a:lnTo>
                    <a:lnTo>
                      <a:pt x="101" y="603"/>
                    </a:lnTo>
                    <a:lnTo>
                      <a:pt x="111" y="603"/>
                    </a:lnTo>
                    <a:lnTo>
                      <a:pt x="113" y="604"/>
                    </a:lnTo>
                    <a:lnTo>
                      <a:pt x="117" y="608"/>
                    </a:lnTo>
                    <a:lnTo>
                      <a:pt x="118" y="611"/>
                    </a:lnTo>
                    <a:lnTo>
                      <a:pt x="118" y="616"/>
                    </a:lnTo>
                    <a:lnTo>
                      <a:pt x="112" y="636"/>
                    </a:lnTo>
                    <a:lnTo>
                      <a:pt x="112" y="641"/>
                    </a:lnTo>
                    <a:lnTo>
                      <a:pt x="113" y="646"/>
                    </a:lnTo>
                    <a:lnTo>
                      <a:pt x="123" y="657"/>
                    </a:lnTo>
                    <a:lnTo>
                      <a:pt x="127" y="658"/>
                    </a:lnTo>
                    <a:lnTo>
                      <a:pt x="137" y="654"/>
                    </a:lnTo>
                    <a:lnTo>
                      <a:pt x="139" y="655"/>
                    </a:lnTo>
                    <a:lnTo>
                      <a:pt x="142" y="658"/>
                    </a:lnTo>
                    <a:lnTo>
                      <a:pt x="142" y="669"/>
                    </a:lnTo>
                    <a:lnTo>
                      <a:pt x="143" y="678"/>
                    </a:lnTo>
                    <a:lnTo>
                      <a:pt x="148" y="685"/>
                    </a:lnTo>
                    <a:lnTo>
                      <a:pt x="150" y="692"/>
                    </a:lnTo>
                    <a:lnTo>
                      <a:pt x="155" y="698"/>
                    </a:lnTo>
                    <a:lnTo>
                      <a:pt x="160" y="703"/>
                    </a:lnTo>
                    <a:lnTo>
                      <a:pt x="160" y="706"/>
                    </a:lnTo>
                    <a:lnTo>
                      <a:pt x="164" y="711"/>
                    </a:lnTo>
                    <a:lnTo>
                      <a:pt x="165" y="714"/>
                    </a:lnTo>
                    <a:lnTo>
                      <a:pt x="160" y="716"/>
                    </a:lnTo>
                    <a:lnTo>
                      <a:pt x="160" y="718"/>
                    </a:lnTo>
                    <a:lnTo>
                      <a:pt x="160" y="728"/>
                    </a:lnTo>
                    <a:lnTo>
                      <a:pt x="159" y="732"/>
                    </a:lnTo>
                    <a:lnTo>
                      <a:pt x="166" y="733"/>
                    </a:lnTo>
                    <a:lnTo>
                      <a:pt x="166" y="735"/>
                    </a:lnTo>
                    <a:lnTo>
                      <a:pt x="159" y="735"/>
                    </a:lnTo>
                    <a:lnTo>
                      <a:pt x="154" y="739"/>
                    </a:lnTo>
                    <a:lnTo>
                      <a:pt x="154" y="741"/>
                    </a:lnTo>
                    <a:lnTo>
                      <a:pt x="150" y="743"/>
                    </a:lnTo>
                    <a:lnTo>
                      <a:pt x="147" y="743"/>
                    </a:lnTo>
                    <a:lnTo>
                      <a:pt x="140" y="743"/>
                    </a:lnTo>
                    <a:lnTo>
                      <a:pt x="139" y="740"/>
                    </a:lnTo>
                    <a:lnTo>
                      <a:pt x="138" y="739"/>
                    </a:lnTo>
                    <a:lnTo>
                      <a:pt x="139" y="733"/>
                    </a:lnTo>
                    <a:lnTo>
                      <a:pt x="139" y="732"/>
                    </a:lnTo>
                    <a:lnTo>
                      <a:pt x="132" y="730"/>
                    </a:lnTo>
                    <a:lnTo>
                      <a:pt x="127" y="734"/>
                    </a:lnTo>
                    <a:lnTo>
                      <a:pt x="115" y="738"/>
                    </a:lnTo>
                    <a:lnTo>
                      <a:pt x="111" y="745"/>
                    </a:lnTo>
                    <a:lnTo>
                      <a:pt x="110" y="746"/>
                    </a:lnTo>
                    <a:lnTo>
                      <a:pt x="107" y="746"/>
                    </a:lnTo>
                    <a:lnTo>
                      <a:pt x="93" y="746"/>
                    </a:lnTo>
                    <a:lnTo>
                      <a:pt x="84" y="739"/>
                    </a:lnTo>
                    <a:lnTo>
                      <a:pt x="78" y="741"/>
                    </a:lnTo>
                    <a:lnTo>
                      <a:pt x="74" y="739"/>
                    </a:lnTo>
                    <a:lnTo>
                      <a:pt x="62" y="740"/>
                    </a:lnTo>
                    <a:lnTo>
                      <a:pt x="58" y="739"/>
                    </a:lnTo>
                    <a:lnTo>
                      <a:pt x="52" y="740"/>
                    </a:lnTo>
                    <a:lnTo>
                      <a:pt x="48" y="739"/>
                    </a:lnTo>
                    <a:lnTo>
                      <a:pt x="47" y="740"/>
                    </a:lnTo>
                    <a:lnTo>
                      <a:pt x="46" y="740"/>
                    </a:lnTo>
                    <a:lnTo>
                      <a:pt x="43" y="735"/>
                    </a:lnTo>
                    <a:lnTo>
                      <a:pt x="41" y="735"/>
                    </a:lnTo>
                    <a:lnTo>
                      <a:pt x="40" y="740"/>
                    </a:lnTo>
                    <a:lnTo>
                      <a:pt x="40" y="757"/>
                    </a:lnTo>
                    <a:lnTo>
                      <a:pt x="20" y="757"/>
                    </a:lnTo>
                    <a:lnTo>
                      <a:pt x="16" y="759"/>
                    </a:lnTo>
                    <a:lnTo>
                      <a:pt x="11" y="757"/>
                    </a:lnTo>
                    <a:lnTo>
                      <a:pt x="9" y="762"/>
                    </a:lnTo>
                    <a:lnTo>
                      <a:pt x="7" y="764"/>
                    </a:lnTo>
                    <a:lnTo>
                      <a:pt x="5" y="767"/>
                    </a:lnTo>
                    <a:lnTo>
                      <a:pt x="0" y="771"/>
                    </a:lnTo>
                    <a:lnTo>
                      <a:pt x="0" y="773"/>
                    </a:lnTo>
                    <a:lnTo>
                      <a:pt x="2" y="782"/>
                    </a:lnTo>
                    <a:lnTo>
                      <a:pt x="9" y="782"/>
                    </a:lnTo>
                    <a:lnTo>
                      <a:pt x="13" y="791"/>
                    </a:lnTo>
                    <a:lnTo>
                      <a:pt x="27" y="809"/>
                    </a:lnTo>
                    <a:lnTo>
                      <a:pt x="37" y="820"/>
                    </a:lnTo>
                    <a:lnTo>
                      <a:pt x="47" y="825"/>
                    </a:lnTo>
                    <a:lnTo>
                      <a:pt x="67" y="827"/>
                    </a:lnTo>
                    <a:lnTo>
                      <a:pt x="89" y="825"/>
                    </a:lnTo>
                    <a:lnTo>
                      <a:pt x="105" y="821"/>
                    </a:lnTo>
                    <a:lnTo>
                      <a:pt x="113" y="818"/>
                    </a:lnTo>
                    <a:lnTo>
                      <a:pt x="117" y="810"/>
                    </a:lnTo>
                    <a:lnTo>
                      <a:pt x="122" y="808"/>
                    </a:lnTo>
                    <a:lnTo>
                      <a:pt x="124" y="814"/>
                    </a:lnTo>
                    <a:lnTo>
                      <a:pt x="117" y="834"/>
                    </a:lnTo>
                    <a:lnTo>
                      <a:pt x="106" y="843"/>
                    </a:lnTo>
                    <a:lnTo>
                      <a:pt x="96" y="850"/>
                    </a:lnTo>
                    <a:lnTo>
                      <a:pt x="84" y="852"/>
                    </a:lnTo>
                    <a:lnTo>
                      <a:pt x="70" y="854"/>
                    </a:lnTo>
                    <a:lnTo>
                      <a:pt x="59" y="857"/>
                    </a:lnTo>
                    <a:lnTo>
                      <a:pt x="51" y="850"/>
                    </a:lnTo>
                    <a:lnTo>
                      <a:pt x="47" y="854"/>
                    </a:lnTo>
                    <a:lnTo>
                      <a:pt x="50" y="870"/>
                    </a:lnTo>
                    <a:lnTo>
                      <a:pt x="90" y="911"/>
                    </a:lnTo>
                    <a:lnTo>
                      <a:pt x="104" y="926"/>
                    </a:lnTo>
                    <a:lnTo>
                      <a:pt x="124" y="944"/>
                    </a:lnTo>
                    <a:lnTo>
                      <a:pt x="131" y="945"/>
                    </a:lnTo>
                    <a:lnTo>
                      <a:pt x="156" y="947"/>
                    </a:lnTo>
                    <a:lnTo>
                      <a:pt x="167" y="944"/>
                    </a:lnTo>
                    <a:lnTo>
                      <a:pt x="174" y="943"/>
                    </a:lnTo>
                    <a:lnTo>
                      <a:pt x="183" y="936"/>
                    </a:lnTo>
                    <a:lnTo>
                      <a:pt x="190" y="936"/>
                    </a:lnTo>
                    <a:lnTo>
                      <a:pt x="207" y="924"/>
                    </a:lnTo>
                    <a:lnTo>
                      <a:pt x="213" y="916"/>
                    </a:lnTo>
                    <a:lnTo>
                      <a:pt x="218" y="906"/>
                    </a:lnTo>
                    <a:lnTo>
                      <a:pt x="219" y="879"/>
                    </a:lnTo>
                    <a:lnTo>
                      <a:pt x="222" y="867"/>
                    </a:lnTo>
                    <a:lnTo>
                      <a:pt x="224" y="852"/>
                    </a:lnTo>
                    <a:lnTo>
                      <a:pt x="226" y="856"/>
                    </a:lnTo>
                    <a:lnTo>
                      <a:pt x="229" y="857"/>
                    </a:lnTo>
                    <a:lnTo>
                      <a:pt x="258" y="858"/>
                    </a:lnTo>
                    <a:lnTo>
                      <a:pt x="260" y="859"/>
                    </a:lnTo>
                    <a:lnTo>
                      <a:pt x="253" y="866"/>
                    </a:lnTo>
                    <a:lnTo>
                      <a:pt x="242" y="866"/>
                    </a:lnTo>
                    <a:lnTo>
                      <a:pt x="239" y="879"/>
                    </a:lnTo>
                    <a:lnTo>
                      <a:pt x="241" y="880"/>
                    </a:lnTo>
                    <a:lnTo>
                      <a:pt x="240" y="891"/>
                    </a:lnTo>
                    <a:lnTo>
                      <a:pt x="242" y="894"/>
                    </a:lnTo>
                    <a:lnTo>
                      <a:pt x="249" y="897"/>
                    </a:lnTo>
                    <a:lnTo>
                      <a:pt x="242" y="911"/>
                    </a:lnTo>
                    <a:lnTo>
                      <a:pt x="242" y="922"/>
                    </a:lnTo>
                    <a:lnTo>
                      <a:pt x="242" y="924"/>
                    </a:lnTo>
                    <a:lnTo>
                      <a:pt x="246" y="924"/>
                    </a:lnTo>
                    <a:lnTo>
                      <a:pt x="249" y="928"/>
                    </a:lnTo>
                    <a:lnTo>
                      <a:pt x="249" y="934"/>
                    </a:lnTo>
                    <a:lnTo>
                      <a:pt x="255" y="952"/>
                    </a:lnTo>
                    <a:lnTo>
                      <a:pt x="256" y="963"/>
                    </a:lnTo>
                    <a:lnTo>
                      <a:pt x="256" y="971"/>
                    </a:lnTo>
                    <a:lnTo>
                      <a:pt x="250" y="987"/>
                    </a:lnTo>
                    <a:lnTo>
                      <a:pt x="247" y="998"/>
                    </a:lnTo>
                    <a:lnTo>
                      <a:pt x="247" y="1009"/>
                    </a:lnTo>
                    <a:lnTo>
                      <a:pt x="251" y="1028"/>
                    </a:lnTo>
                    <a:lnTo>
                      <a:pt x="253" y="1031"/>
                    </a:lnTo>
                    <a:lnTo>
                      <a:pt x="253" y="1047"/>
                    </a:lnTo>
                    <a:lnTo>
                      <a:pt x="257" y="1044"/>
                    </a:lnTo>
                    <a:lnTo>
                      <a:pt x="261" y="1041"/>
                    </a:lnTo>
                    <a:lnTo>
                      <a:pt x="262" y="1045"/>
                    </a:lnTo>
                    <a:lnTo>
                      <a:pt x="263" y="1052"/>
                    </a:lnTo>
                    <a:lnTo>
                      <a:pt x="261" y="1056"/>
                    </a:lnTo>
                    <a:lnTo>
                      <a:pt x="261" y="1060"/>
                    </a:lnTo>
                    <a:lnTo>
                      <a:pt x="260" y="1065"/>
                    </a:lnTo>
                    <a:lnTo>
                      <a:pt x="257" y="1084"/>
                    </a:lnTo>
                    <a:lnTo>
                      <a:pt x="263" y="1093"/>
                    </a:lnTo>
                    <a:lnTo>
                      <a:pt x="262" y="1096"/>
                    </a:lnTo>
                    <a:lnTo>
                      <a:pt x="265" y="1114"/>
                    </a:lnTo>
                    <a:lnTo>
                      <a:pt x="266" y="1114"/>
                    </a:lnTo>
                    <a:lnTo>
                      <a:pt x="273" y="1139"/>
                    </a:lnTo>
                    <a:lnTo>
                      <a:pt x="276" y="1147"/>
                    </a:lnTo>
                    <a:lnTo>
                      <a:pt x="276" y="1157"/>
                    </a:lnTo>
                    <a:lnTo>
                      <a:pt x="278" y="1163"/>
                    </a:lnTo>
                    <a:lnTo>
                      <a:pt x="282" y="1192"/>
                    </a:lnTo>
                    <a:lnTo>
                      <a:pt x="284" y="1201"/>
                    </a:lnTo>
                    <a:lnTo>
                      <a:pt x="289" y="1212"/>
                    </a:lnTo>
                    <a:lnTo>
                      <a:pt x="293" y="1214"/>
                    </a:lnTo>
                    <a:lnTo>
                      <a:pt x="295" y="1225"/>
                    </a:lnTo>
                    <a:lnTo>
                      <a:pt x="304" y="123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57" name="Freeform 100"/>
              <p:cNvSpPr>
                <a:spLocks noChangeAspect="1"/>
              </p:cNvSpPr>
              <p:nvPr/>
            </p:nvSpPr>
            <p:spPr bwMode="gray">
              <a:xfrm>
                <a:off x="3183" y="2052"/>
                <a:ext cx="184" cy="168"/>
              </a:xfrm>
              <a:custGeom>
                <a:avLst/>
                <a:gdLst/>
                <a:ahLst/>
                <a:cxnLst>
                  <a:cxn ang="0">
                    <a:pos x="106" y="668"/>
                  </a:cxn>
                  <a:cxn ang="0">
                    <a:pos x="108" y="599"/>
                  </a:cxn>
                  <a:cxn ang="0">
                    <a:pos x="0" y="475"/>
                  </a:cxn>
                  <a:cxn ang="0">
                    <a:pos x="109" y="492"/>
                  </a:cxn>
                  <a:cxn ang="0">
                    <a:pos x="187" y="487"/>
                  </a:cxn>
                  <a:cxn ang="0">
                    <a:pos x="302" y="458"/>
                  </a:cxn>
                  <a:cxn ang="0">
                    <a:pos x="325" y="378"/>
                  </a:cxn>
                  <a:cxn ang="0">
                    <a:pos x="379" y="373"/>
                  </a:cxn>
                  <a:cxn ang="0">
                    <a:pos x="405" y="346"/>
                  </a:cxn>
                  <a:cxn ang="0">
                    <a:pos x="435" y="356"/>
                  </a:cxn>
                  <a:cxn ang="0">
                    <a:pos x="464" y="297"/>
                  </a:cxn>
                  <a:cxn ang="0">
                    <a:pos x="490" y="258"/>
                  </a:cxn>
                  <a:cxn ang="0">
                    <a:pos x="506" y="218"/>
                  </a:cxn>
                  <a:cxn ang="0">
                    <a:pos x="549" y="202"/>
                  </a:cxn>
                  <a:cxn ang="0">
                    <a:pos x="561" y="163"/>
                  </a:cxn>
                  <a:cxn ang="0">
                    <a:pos x="588" y="114"/>
                  </a:cxn>
                  <a:cxn ang="0">
                    <a:pos x="570" y="60"/>
                  </a:cxn>
                  <a:cxn ang="0">
                    <a:pos x="604" y="34"/>
                  </a:cxn>
                  <a:cxn ang="0">
                    <a:pos x="645" y="12"/>
                  </a:cxn>
                  <a:cxn ang="0">
                    <a:pos x="731" y="11"/>
                  </a:cxn>
                  <a:cxn ang="0">
                    <a:pos x="780" y="2"/>
                  </a:cxn>
                  <a:cxn ang="0">
                    <a:pos x="811" y="16"/>
                  </a:cxn>
                  <a:cxn ang="0">
                    <a:pos x="830" y="59"/>
                  </a:cxn>
                  <a:cxn ang="0">
                    <a:pos x="852" y="78"/>
                  </a:cxn>
                  <a:cxn ang="0">
                    <a:pos x="903" y="99"/>
                  </a:cxn>
                  <a:cxn ang="0">
                    <a:pos x="877" y="153"/>
                  </a:cxn>
                  <a:cxn ang="0">
                    <a:pos x="828" y="156"/>
                  </a:cxn>
                  <a:cxn ang="0">
                    <a:pos x="790" y="163"/>
                  </a:cxn>
                  <a:cxn ang="0">
                    <a:pos x="721" y="148"/>
                  </a:cxn>
                  <a:cxn ang="0">
                    <a:pos x="718" y="185"/>
                  </a:cxn>
                  <a:cxn ang="0">
                    <a:pos x="732" y="202"/>
                  </a:cxn>
                  <a:cxn ang="0">
                    <a:pos x="717" y="248"/>
                  </a:cxn>
                  <a:cxn ang="0">
                    <a:pos x="753" y="280"/>
                  </a:cxn>
                  <a:cxn ang="0">
                    <a:pos x="789" y="304"/>
                  </a:cxn>
                  <a:cxn ang="0">
                    <a:pos x="775" y="329"/>
                  </a:cxn>
                  <a:cxn ang="0">
                    <a:pos x="758" y="368"/>
                  </a:cxn>
                  <a:cxn ang="0">
                    <a:pos x="766" y="394"/>
                  </a:cxn>
                  <a:cxn ang="0">
                    <a:pos x="721" y="425"/>
                  </a:cxn>
                  <a:cxn ang="0">
                    <a:pos x="687" y="468"/>
                  </a:cxn>
                  <a:cxn ang="0">
                    <a:pos x="624" y="549"/>
                  </a:cxn>
                  <a:cxn ang="0">
                    <a:pos x="556" y="597"/>
                  </a:cxn>
                  <a:cxn ang="0">
                    <a:pos x="517" y="592"/>
                  </a:cxn>
                  <a:cxn ang="0">
                    <a:pos x="476" y="668"/>
                  </a:cxn>
                  <a:cxn ang="0">
                    <a:pos x="513" y="686"/>
                  </a:cxn>
                  <a:cxn ang="0">
                    <a:pos x="537" y="728"/>
                  </a:cxn>
                  <a:cxn ang="0">
                    <a:pos x="559" y="781"/>
                  </a:cxn>
                  <a:cxn ang="0">
                    <a:pos x="554" y="805"/>
                  </a:cxn>
                  <a:cxn ang="0">
                    <a:pos x="534" y="803"/>
                  </a:cxn>
                  <a:cxn ang="0">
                    <a:pos x="488" y="816"/>
                  </a:cxn>
                  <a:cxn ang="0">
                    <a:pos x="442" y="810"/>
                  </a:cxn>
                  <a:cxn ang="0">
                    <a:pos x="406" y="827"/>
                  </a:cxn>
                  <a:cxn ang="0">
                    <a:pos x="363" y="834"/>
                  </a:cxn>
                  <a:cxn ang="0">
                    <a:pos x="329" y="781"/>
                  </a:cxn>
                  <a:cxn ang="0">
                    <a:pos x="250" y="744"/>
                  </a:cxn>
                  <a:cxn ang="0">
                    <a:pos x="164" y="746"/>
                  </a:cxn>
                  <a:cxn ang="0">
                    <a:pos x="61" y="761"/>
                  </a:cxn>
                </a:cxnLst>
                <a:rect l="0" t="0" r="r" b="b"/>
                <a:pathLst>
                  <a:path w="921" h="842">
                    <a:moveTo>
                      <a:pt x="42" y="757"/>
                    </a:moveTo>
                    <a:lnTo>
                      <a:pt x="42" y="743"/>
                    </a:lnTo>
                    <a:lnTo>
                      <a:pt x="44" y="730"/>
                    </a:lnTo>
                    <a:lnTo>
                      <a:pt x="55" y="701"/>
                    </a:lnTo>
                    <a:lnTo>
                      <a:pt x="64" y="689"/>
                    </a:lnTo>
                    <a:lnTo>
                      <a:pt x="77" y="679"/>
                    </a:lnTo>
                    <a:lnTo>
                      <a:pt x="91" y="674"/>
                    </a:lnTo>
                    <a:lnTo>
                      <a:pt x="106" y="668"/>
                    </a:lnTo>
                    <a:lnTo>
                      <a:pt x="118" y="665"/>
                    </a:lnTo>
                    <a:lnTo>
                      <a:pt x="131" y="653"/>
                    </a:lnTo>
                    <a:lnTo>
                      <a:pt x="134" y="647"/>
                    </a:lnTo>
                    <a:lnTo>
                      <a:pt x="133" y="637"/>
                    </a:lnTo>
                    <a:lnTo>
                      <a:pt x="128" y="632"/>
                    </a:lnTo>
                    <a:lnTo>
                      <a:pt x="108" y="628"/>
                    </a:lnTo>
                    <a:lnTo>
                      <a:pt x="109" y="614"/>
                    </a:lnTo>
                    <a:lnTo>
                      <a:pt x="108" y="599"/>
                    </a:lnTo>
                    <a:lnTo>
                      <a:pt x="103" y="573"/>
                    </a:lnTo>
                    <a:lnTo>
                      <a:pt x="98" y="567"/>
                    </a:lnTo>
                    <a:lnTo>
                      <a:pt x="71" y="558"/>
                    </a:lnTo>
                    <a:lnTo>
                      <a:pt x="55" y="550"/>
                    </a:lnTo>
                    <a:lnTo>
                      <a:pt x="43" y="540"/>
                    </a:lnTo>
                    <a:lnTo>
                      <a:pt x="22" y="497"/>
                    </a:lnTo>
                    <a:lnTo>
                      <a:pt x="8" y="485"/>
                    </a:lnTo>
                    <a:lnTo>
                      <a:pt x="0" y="475"/>
                    </a:lnTo>
                    <a:lnTo>
                      <a:pt x="4" y="470"/>
                    </a:lnTo>
                    <a:lnTo>
                      <a:pt x="63" y="486"/>
                    </a:lnTo>
                    <a:lnTo>
                      <a:pt x="81" y="496"/>
                    </a:lnTo>
                    <a:lnTo>
                      <a:pt x="88" y="497"/>
                    </a:lnTo>
                    <a:lnTo>
                      <a:pt x="92" y="496"/>
                    </a:lnTo>
                    <a:lnTo>
                      <a:pt x="96" y="493"/>
                    </a:lnTo>
                    <a:lnTo>
                      <a:pt x="99" y="492"/>
                    </a:lnTo>
                    <a:lnTo>
                      <a:pt x="109" y="492"/>
                    </a:lnTo>
                    <a:lnTo>
                      <a:pt x="118" y="491"/>
                    </a:lnTo>
                    <a:lnTo>
                      <a:pt x="130" y="491"/>
                    </a:lnTo>
                    <a:lnTo>
                      <a:pt x="144" y="490"/>
                    </a:lnTo>
                    <a:lnTo>
                      <a:pt x="161" y="490"/>
                    </a:lnTo>
                    <a:lnTo>
                      <a:pt x="177" y="497"/>
                    </a:lnTo>
                    <a:lnTo>
                      <a:pt x="180" y="495"/>
                    </a:lnTo>
                    <a:lnTo>
                      <a:pt x="184" y="490"/>
                    </a:lnTo>
                    <a:lnTo>
                      <a:pt x="187" y="487"/>
                    </a:lnTo>
                    <a:lnTo>
                      <a:pt x="194" y="485"/>
                    </a:lnTo>
                    <a:lnTo>
                      <a:pt x="206" y="485"/>
                    </a:lnTo>
                    <a:lnTo>
                      <a:pt x="232" y="486"/>
                    </a:lnTo>
                    <a:lnTo>
                      <a:pt x="248" y="482"/>
                    </a:lnTo>
                    <a:lnTo>
                      <a:pt x="268" y="475"/>
                    </a:lnTo>
                    <a:lnTo>
                      <a:pt x="293" y="470"/>
                    </a:lnTo>
                    <a:lnTo>
                      <a:pt x="302" y="464"/>
                    </a:lnTo>
                    <a:lnTo>
                      <a:pt x="302" y="458"/>
                    </a:lnTo>
                    <a:lnTo>
                      <a:pt x="298" y="454"/>
                    </a:lnTo>
                    <a:lnTo>
                      <a:pt x="298" y="450"/>
                    </a:lnTo>
                    <a:lnTo>
                      <a:pt x="302" y="431"/>
                    </a:lnTo>
                    <a:lnTo>
                      <a:pt x="301" y="418"/>
                    </a:lnTo>
                    <a:lnTo>
                      <a:pt x="305" y="404"/>
                    </a:lnTo>
                    <a:lnTo>
                      <a:pt x="308" y="398"/>
                    </a:lnTo>
                    <a:lnTo>
                      <a:pt x="319" y="389"/>
                    </a:lnTo>
                    <a:lnTo>
                      <a:pt x="325" y="378"/>
                    </a:lnTo>
                    <a:lnTo>
                      <a:pt x="333" y="374"/>
                    </a:lnTo>
                    <a:lnTo>
                      <a:pt x="336" y="377"/>
                    </a:lnTo>
                    <a:lnTo>
                      <a:pt x="336" y="380"/>
                    </a:lnTo>
                    <a:lnTo>
                      <a:pt x="348" y="382"/>
                    </a:lnTo>
                    <a:lnTo>
                      <a:pt x="359" y="379"/>
                    </a:lnTo>
                    <a:lnTo>
                      <a:pt x="370" y="377"/>
                    </a:lnTo>
                    <a:lnTo>
                      <a:pt x="377" y="375"/>
                    </a:lnTo>
                    <a:lnTo>
                      <a:pt x="379" y="373"/>
                    </a:lnTo>
                    <a:lnTo>
                      <a:pt x="379" y="371"/>
                    </a:lnTo>
                    <a:lnTo>
                      <a:pt x="372" y="368"/>
                    </a:lnTo>
                    <a:lnTo>
                      <a:pt x="371" y="366"/>
                    </a:lnTo>
                    <a:lnTo>
                      <a:pt x="375" y="362"/>
                    </a:lnTo>
                    <a:lnTo>
                      <a:pt x="392" y="353"/>
                    </a:lnTo>
                    <a:lnTo>
                      <a:pt x="394" y="348"/>
                    </a:lnTo>
                    <a:lnTo>
                      <a:pt x="399" y="346"/>
                    </a:lnTo>
                    <a:lnTo>
                      <a:pt x="405" y="346"/>
                    </a:lnTo>
                    <a:lnTo>
                      <a:pt x="421" y="351"/>
                    </a:lnTo>
                    <a:lnTo>
                      <a:pt x="421" y="348"/>
                    </a:lnTo>
                    <a:lnTo>
                      <a:pt x="418" y="347"/>
                    </a:lnTo>
                    <a:lnTo>
                      <a:pt x="420" y="343"/>
                    </a:lnTo>
                    <a:lnTo>
                      <a:pt x="424" y="343"/>
                    </a:lnTo>
                    <a:lnTo>
                      <a:pt x="431" y="348"/>
                    </a:lnTo>
                    <a:lnTo>
                      <a:pt x="432" y="352"/>
                    </a:lnTo>
                    <a:lnTo>
                      <a:pt x="435" y="356"/>
                    </a:lnTo>
                    <a:lnTo>
                      <a:pt x="441" y="358"/>
                    </a:lnTo>
                    <a:lnTo>
                      <a:pt x="443" y="358"/>
                    </a:lnTo>
                    <a:lnTo>
                      <a:pt x="463" y="337"/>
                    </a:lnTo>
                    <a:lnTo>
                      <a:pt x="463" y="334"/>
                    </a:lnTo>
                    <a:lnTo>
                      <a:pt x="461" y="323"/>
                    </a:lnTo>
                    <a:lnTo>
                      <a:pt x="459" y="305"/>
                    </a:lnTo>
                    <a:lnTo>
                      <a:pt x="461" y="302"/>
                    </a:lnTo>
                    <a:lnTo>
                      <a:pt x="464" y="297"/>
                    </a:lnTo>
                    <a:lnTo>
                      <a:pt x="467" y="292"/>
                    </a:lnTo>
                    <a:lnTo>
                      <a:pt x="469" y="292"/>
                    </a:lnTo>
                    <a:lnTo>
                      <a:pt x="470" y="288"/>
                    </a:lnTo>
                    <a:lnTo>
                      <a:pt x="469" y="282"/>
                    </a:lnTo>
                    <a:lnTo>
                      <a:pt x="470" y="277"/>
                    </a:lnTo>
                    <a:lnTo>
                      <a:pt x="476" y="275"/>
                    </a:lnTo>
                    <a:lnTo>
                      <a:pt x="478" y="261"/>
                    </a:lnTo>
                    <a:lnTo>
                      <a:pt x="490" y="258"/>
                    </a:lnTo>
                    <a:lnTo>
                      <a:pt x="497" y="259"/>
                    </a:lnTo>
                    <a:lnTo>
                      <a:pt x="507" y="251"/>
                    </a:lnTo>
                    <a:lnTo>
                      <a:pt x="515" y="249"/>
                    </a:lnTo>
                    <a:lnTo>
                      <a:pt x="519" y="243"/>
                    </a:lnTo>
                    <a:lnTo>
                      <a:pt x="519" y="239"/>
                    </a:lnTo>
                    <a:lnTo>
                      <a:pt x="515" y="234"/>
                    </a:lnTo>
                    <a:lnTo>
                      <a:pt x="510" y="218"/>
                    </a:lnTo>
                    <a:lnTo>
                      <a:pt x="506" y="218"/>
                    </a:lnTo>
                    <a:lnTo>
                      <a:pt x="500" y="208"/>
                    </a:lnTo>
                    <a:lnTo>
                      <a:pt x="499" y="205"/>
                    </a:lnTo>
                    <a:lnTo>
                      <a:pt x="500" y="200"/>
                    </a:lnTo>
                    <a:lnTo>
                      <a:pt x="504" y="197"/>
                    </a:lnTo>
                    <a:lnTo>
                      <a:pt x="508" y="199"/>
                    </a:lnTo>
                    <a:lnTo>
                      <a:pt x="527" y="203"/>
                    </a:lnTo>
                    <a:lnTo>
                      <a:pt x="538" y="205"/>
                    </a:lnTo>
                    <a:lnTo>
                      <a:pt x="549" y="202"/>
                    </a:lnTo>
                    <a:lnTo>
                      <a:pt x="555" y="199"/>
                    </a:lnTo>
                    <a:lnTo>
                      <a:pt x="562" y="189"/>
                    </a:lnTo>
                    <a:lnTo>
                      <a:pt x="562" y="181"/>
                    </a:lnTo>
                    <a:lnTo>
                      <a:pt x="566" y="178"/>
                    </a:lnTo>
                    <a:lnTo>
                      <a:pt x="562" y="175"/>
                    </a:lnTo>
                    <a:lnTo>
                      <a:pt x="558" y="173"/>
                    </a:lnTo>
                    <a:lnTo>
                      <a:pt x="558" y="167"/>
                    </a:lnTo>
                    <a:lnTo>
                      <a:pt x="561" y="163"/>
                    </a:lnTo>
                    <a:lnTo>
                      <a:pt x="565" y="156"/>
                    </a:lnTo>
                    <a:lnTo>
                      <a:pt x="572" y="147"/>
                    </a:lnTo>
                    <a:lnTo>
                      <a:pt x="581" y="141"/>
                    </a:lnTo>
                    <a:lnTo>
                      <a:pt x="587" y="133"/>
                    </a:lnTo>
                    <a:lnTo>
                      <a:pt x="591" y="126"/>
                    </a:lnTo>
                    <a:lnTo>
                      <a:pt x="591" y="120"/>
                    </a:lnTo>
                    <a:lnTo>
                      <a:pt x="588" y="116"/>
                    </a:lnTo>
                    <a:lnTo>
                      <a:pt x="588" y="114"/>
                    </a:lnTo>
                    <a:lnTo>
                      <a:pt x="593" y="105"/>
                    </a:lnTo>
                    <a:lnTo>
                      <a:pt x="593" y="104"/>
                    </a:lnTo>
                    <a:lnTo>
                      <a:pt x="588" y="94"/>
                    </a:lnTo>
                    <a:lnTo>
                      <a:pt x="585" y="81"/>
                    </a:lnTo>
                    <a:lnTo>
                      <a:pt x="578" y="73"/>
                    </a:lnTo>
                    <a:lnTo>
                      <a:pt x="570" y="67"/>
                    </a:lnTo>
                    <a:lnTo>
                      <a:pt x="569" y="66"/>
                    </a:lnTo>
                    <a:lnTo>
                      <a:pt x="570" y="60"/>
                    </a:lnTo>
                    <a:lnTo>
                      <a:pt x="574" y="56"/>
                    </a:lnTo>
                    <a:lnTo>
                      <a:pt x="591" y="43"/>
                    </a:lnTo>
                    <a:lnTo>
                      <a:pt x="591" y="38"/>
                    </a:lnTo>
                    <a:lnTo>
                      <a:pt x="592" y="36"/>
                    </a:lnTo>
                    <a:lnTo>
                      <a:pt x="597" y="36"/>
                    </a:lnTo>
                    <a:lnTo>
                      <a:pt x="602" y="39"/>
                    </a:lnTo>
                    <a:lnTo>
                      <a:pt x="605" y="38"/>
                    </a:lnTo>
                    <a:lnTo>
                      <a:pt x="604" y="34"/>
                    </a:lnTo>
                    <a:lnTo>
                      <a:pt x="605" y="32"/>
                    </a:lnTo>
                    <a:lnTo>
                      <a:pt x="615" y="29"/>
                    </a:lnTo>
                    <a:lnTo>
                      <a:pt x="619" y="25"/>
                    </a:lnTo>
                    <a:lnTo>
                      <a:pt x="619" y="23"/>
                    </a:lnTo>
                    <a:lnTo>
                      <a:pt x="624" y="22"/>
                    </a:lnTo>
                    <a:lnTo>
                      <a:pt x="628" y="19"/>
                    </a:lnTo>
                    <a:lnTo>
                      <a:pt x="636" y="18"/>
                    </a:lnTo>
                    <a:lnTo>
                      <a:pt x="645" y="12"/>
                    </a:lnTo>
                    <a:lnTo>
                      <a:pt x="652" y="12"/>
                    </a:lnTo>
                    <a:lnTo>
                      <a:pt x="662" y="7"/>
                    </a:lnTo>
                    <a:lnTo>
                      <a:pt x="666" y="8"/>
                    </a:lnTo>
                    <a:lnTo>
                      <a:pt x="701" y="6"/>
                    </a:lnTo>
                    <a:lnTo>
                      <a:pt x="705" y="7"/>
                    </a:lnTo>
                    <a:lnTo>
                      <a:pt x="712" y="6"/>
                    </a:lnTo>
                    <a:lnTo>
                      <a:pt x="726" y="11"/>
                    </a:lnTo>
                    <a:lnTo>
                      <a:pt x="731" y="11"/>
                    </a:lnTo>
                    <a:lnTo>
                      <a:pt x="737" y="6"/>
                    </a:lnTo>
                    <a:lnTo>
                      <a:pt x="741" y="6"/>
                    </a:lnTo>
                    <a:lnTo>
                      <a:pt x="746" y="2"/>
                    </a:lnTo>
                    <a:lnTo>
                      <a:pt x="755" y="4"/>
                    </a:lnTo>
                    <a:lnTo>
                      <a:pt x="757" y="0"/>
                    </a:lnTo>
                    <a:lnTo>
                      <a:pt x="755" y="1"/>
                    </a:lnTo>
                    <a:lnTo>
                      <a:pt x="766" y="4"/>
                    </a:lnTo>
                    <a:lnTo>
                      <a:pt x="780" y="2"/>
                    </a:lnTo>
                    <a:lnTo>
                      <a:pt x="784" y="3"/>
                    </a:lnTo>
                    <a:lnTo>
                      <a:pt x="789" y="6"/>
                    </a:lnTo>
                    <a:lnTo>
                      <a:pt x="796" y="4"/>
                    </a:lnTo>
                    <a:lnTo>
                      <a:pt x="798" y="7"/>
                    </a:lnTo>
                    <a:lnTo>
                      <a:pt x="798" y="19"/>
                    </a:lnTo>
                    <a:lnTo>
                      <a:pt x="800" y="20"/>
                    </a:lnTo>
                    <a:lnTo>
                      <a:pt x="806" y="16"/>
                    </a:lnTo>
                    <a:lnTo>
                      <a:pt x="811" y="16"/>
                    </a:lnTo>
                    <a:lnTo>
                      <a:pt x="822" y="23"/>
                    </a:lnTo>
                    <a:lnTo>
                      <a:pt x="828" y="29"/>
                    </a:lnTo>
                    <a:lnTo>
                      <a:pt x="830" y="35"/>
                    </a:lnTo>
                    <a:lnTo>
                      <a:pt x="830" y="41"/>
                    </a:lnTo>
                    <a:lnTo>
                      <a:pt x="828" y="47"/>
                    </a:lnTo>
                    <a:lnTo>
                      <a:pt x="830" y="50"/>
                    </a:lnTo>
                    <a:lnTo>
                      <a:pt x="832" y="55"/>
                    </a:lnTo>
                    <a:lnTo>
                      <a:pt x="830" y="59"/>
                    </a:lnTo>
                    <a:lnTo>
                      <a:pt x="825" y="60"/>
                    </a:lnTo>
                    <a:lnTo>
                      <a:pt x="825" y="62"/>
                    </a:lnTo>
                    <a:lnTo>
                      <a:pt x="827" y="66"/>
                    </a:lnTo>
                    <a:lnTo>
                      <a:pt x="834" y="67"/>
                    </a:lnTo>
                    <a:lnTo>
                      <a:pt x="840" y="78"/>
                    </a:lnTo>
                    <a:lnTo>
                      <a:pt x="844" y="79"/>
                    </a:lnTo>
                    <a:lnTo>
                      <a:pt x="849" y="78"/>
                    </a:lnTo>
                    <a:lnTo>
                      <a:pt x="852" y="78"/>
                    </a:lnTo>
                    <a:lnTo>
                      <a:pt x="857" y="74"/>
                    </a:lnTo>
                    <a:lnTo>
                      <a:pt x="861" y="73"/>
                    </a:lnTo>
                    <a:lnTo>
                      <a:pt x="862" y="77"/>
                    </a:lnTo>
                    <a:lnTo>
                      <a:pt x="862" y="83"/>
                    </a:lnTo>
                    <a:lnTo>
                      <a:pt x="872" y="89"/>
                    </a:lnTo>
                    <a:lnTo>
                      <a:pt x="889" y="95"/>
                    </a:lnTo>
                    <a:lnTo>
                      <a:pt x="897" y="100"/>
                    </a:lnTo>
                    <a:lnTo>
                      <a:pt x="903" y="99"/>
                    </a:lnTo>
                    <a:lnTo>
                      <a:pt x="910" y="104"/>
                    </a:lnTo>
                    <a:lnTo>
                      <a:pt x="921" y="105"/>
                    </a:lnTo>
                    <a:lnTo>
                      <a:pt x="887" y="130"/>
                    </a:lnTo>
                    <a:lnTo>
                      <a:pt x="883" y="136"/>
                    </a:lnTo>
                    <a:lnTo>
                      <a:pt x="884" y="138"/>
                    </a:lnTo>
                    <a:lnTo>
                      <a:pt x="884" y="141"/>
                    </a:lnTo>
                    <a:lnTo>
                      <a:pt x="881" y="149"/>
                    </a:lnTo>
                    <a:lnTo>
                      <a:pt x="877" y="153"/>
                    </a:lnTo>
                    <a:lnTo>
                      <a:pt x="873" y="152"/>
                    </a:lnTo>
                    <a:lnTo>
                      <a:pt x="870" y="148"/>
                    </a:lnTo>
                    <a:lnTo>
                      <a:pt x="851" y="149"/>
                    </a:lnTo>
                    <a:lnTo>
                      <a:pt x="849" y="151"/>
                    </a:lnTo>
                    <a:lnTo>
                      <a:pt x="844" y="157"/>
                    </a:lnTo>
                    <a:lnTo>
                      <a:pt x="841" y="158"/>
                    </a:lnTo>
                    <a:lnTo>
                      <a:pt x="835" y="158"/>
                    </a:lnTo>
                    <a:lnTo>
                      <a:pt x="828" y="156"/>
                    </a:lnTo>
                    <a:lnTo>
                      <a:pt x="824" y="158"/>
                    </a:lnTo>
                    <a:lnTo>
                      <a:pt x="822" y="162"/>
                    </a:lnTo>
                    <a:lnTo>
                      <a:pt x="818" y="164"/>
                    </a:lnTo>
                    <a:lnTo>
                      <a:pt x="816" y="165"/>
                    </a:lnTo>
                    <a:lnTo>
                      <a:pt x="809" y="164"/>
                    </a:lnTo>
                    <a:lnTo>
                      <a:pt x="806" y="165"/>
                    </a:lnTo>
                    <a:lnTo>
                      <a:pt x="802" y="163"/>
                    </a:lnTo>
                    <a:lnTo>
                      <a:pt x="790" y="163"/>
                    </a:lnTo>
                    <a:lnTo>
                      <a:pt x="785" y="162"/>
                    </a:lnTo>
                    <a:lnTo>
                      <a:pt x="780" y="162"/>
                    </a:lnTo>
                    <a:lnTo>
                      <a:pt x="765" y="153"/>
                    </a:lnTo>
                    <a:lnTo>
                      <a:pt x="755" y="151"/>
                    </a:lnTo>
                    <a:lnTo>
                      <a:pt x="737" y="143"/>
                    </a:lnTo>
                    <a:lnTo>
                      <a:pt x="732" y="146"/>
                    </a:lnTo>
                    <a:lnTo>
                      <a:pt x="728" y="149"/>
                    </a:lnTo>
                    <a:lnTo>
                      <a:pt x="721" y="148"/>
                    </a:lnTo>
                    <a:lnTo>
                      <a:pt x="717" y="149"/>
                    </a:lnTo>
                    <a:lnTo>
                      <a:pt x="716" y="152"/>
                    </a:lnTo>
                    <a:lnTo>
                      <a:pt x="715" y="160"/>
                    </a:lnTo>
                    <a:lnTo>
                      <a:pt x="707" y="174"/>
                    </a:lnTo>
                    <a:lnTo>
                      <a:pt x="707" y="176"/>
                    </a:lnTo>
                    <a:lnTo>
                      <a:pt x="716" y="176"/>
                    </a:lnTo>
                    <a:lnTo>
                      <a:pt x="718" y="181"/>
                    </a:lnTo>
                    <a:lnTo>
                      <a:pt x="718" y="185"/>
                    </a:lnTo>
                    <a:lnTo>
                      <a:pt x="714" y="187"/>
                    </a:lnTo>
                    <a:lnTo>
                      <a:pt x="712" y="189"/>
                    </a:lnTo>
                    <a:lnTo>
                      <a:pt x="712" y="192"/>
                    </a:lnTo>
                    <a:lnTo>
                      <a:pt x="715" y="196"/>
                    </a:lnTo>
                    <a:lnTo>
                      <a:pt x="717" y="197"/>
                    </a:lnTo>
                    <a:lnTo>
                      <a:pt x="728" y="196"/>
                    </a:lnTo>
                    <a:lnTo>
                      <a:pt x="731" y="199"/>
                    </a:lnTo>
                    <a:lnTo>
                      <a:pt x="732" y="202"/>
                    </a:lnTo>
                    <a:lnTo>
                      <a:pt x="732" y="203"/>
                    </a:lnTo>
                    <a:lnTo>
                      <a:pt x="727" y="208"/>
                    </a:lnTo>
                    <a:lnTo>
                      <a:pt x="721" y="211"/>
                    </a:lnTo>
                    <a:lnTo>
                      <a:pt x="720" y="217"/>
                    </a:lnTo>
                    <a:lnTo>
                      <a:pt x="732" y="228"/>
                    </a:lnTo>
                    <a:lnTo>
                      <a:pt x="732" y="234"/>
                    </a:lnTo>
                    <a:lnTo>
                      <a:pt x="731" y="239"/>
                    </a:lnTo>
                    <a:lnTo>
                      <a:pt x="717" y="248"/>
                    </a:lnTo>
                    <a:lnTo>
                      <a:pt x="716" y="251"/>
                    </a:lnTo>
                    <a:lnTo>
                      <a:pt x="725" y="255"/>
                    </a:lnTo>
                    <a:lnTo>
                      <a:pt x="728" y="264"/>
                    </a:lnTo>
                    <a:lnTo>
                      <a:pt x="738" y="270"/>
                    </a:lnTo>
                    <a:lnTo>
                      <a:pt x="737" y="277"/>
                    </a:lnTo>
                    <a:lnTo>
                      <a:pt x="744" y="278"/>
                    </a:lnTo>
                    <a:lnTo>
                      <a:pt x="747" y="282"/>
                    </a:lnTo>
                    <a:lnTo>
                      <a:pt x="753" y="280"/>
                    </a:lnTo>
                    <a:lnTo>
                      <a:pt x="758" y="281"/>
                    </a:lnTo>
                    <a:lnTo>
                      <a:pt x="758" y="286"/>
                    </a:lnTo>
                    <a:lnTo>
                      <a:pt x="757" y="292"/>
                    </a:lnTo>
                    <a:lnTo>
                      <a:pt x="760" y="299"/>
                    </a:lnTo>
                    <a:lnTo>
                      <a:pt x="761" y="300"/>
                    </a:lnTo>
                    <a:lnTo>
                      <a:pt x="779" y="302"/>
                    </a:lnTo>
                    <a:lnTo>
                      <a:pt x="784" y="305"/>
                    </a:lnTo>
                    <a:lnTo>
                      <a:pt x="789" y="304"/>
                    </a:lnTo>
                    <a:lnTo>
                      <a:pt x="795" y="312"/>
                    </a:lnTo>
                    <a:lnTo>
                      <a:pt x="793" y="316"/>
                    </a:lnTo>
                    <a:lnTo>
                      <a:pt x="796" y="320"/>
                    </a:lnTo>
                    <a:lnTo>
                      <a:pt x="791" y="325"/>
                    </a:lnTo>
                    <a:lnTo>
                      <a:pt x="789" y="329"/>
                    </a:lnTo>
                    <a:lnTo>
                      <a:pt x="781" y="330"/>
                    </a:lnTo>
                    <a:lnTo>
                      <a:pt x="777" y="330"/>
                    </a:lnTo>
                    <a:lnTo>
                      <a:pt x="775" y="329"/>
                    </a:lnTo>
                    <a:lnTo>
                      <a:pt x="770" y="330"/>
                    </a:lnTo>
                    <a:lnTo>
                      <a:pt x="768" y="332"/>
                    </a:lnTo>
                    <a:lnTo>
                      <a:pt x="757" y="337"/>
                    </a:lnTo>
                    <a:lnTo>
                      <a:pt x="753" y="345"/>
                    </a:lnTo>
                    <a:lnTo>
                      <a:pt x="752" y="356"/>
                    </a:lnTo>
                    <a:lnTo>
                      <a:pt x="757" y="362"/>
                    </a:lnTo>
                    <a:lnTo>
                      <a:pt x="755" y="367"/>
                    </a:lnTo>
                    <a:lnTo>
                      <a:pt x="758" y="368"/>
                    </a:lnTo>
                    <a:lnTo>
                      <a:pt x="759" y="371"/>
                    </a:lnTo>
                    <a:lnTo>
                      <a:pt x="758" y="374"/>
                    </a:lnTo>
                    <a:lnTo>
                      <a:pt x="753" y="378"/>
                    </a:lnTo>
                    <a:lnTo>
                      <a:pt x="752" y="384"/>
                    </a:lnTo>
                    <a:lnTo>
                      <a:pt x="752" y="386"/>
                    </a:lnTo>
                    <a:lnTo>
                      <a:pt x="754" y="388"/>
                    </a:lnTo>
                    <a:lnTo>
                      <a:pt x="764" y="388"/>
                    </a:lnTo>
                    <a:lnTo>
                      <a:pt x="766" y="394"/>
                    </a:lnTo>
                    <a:lnTo>
                      <a:pt x="764" y="396"/>
                    </a:lnTo>
                    <a:lnTo>
                      <a:pt x="760" y="398"/>
                    </a:lnTo>
                    <a:lnTo>
                      <a:pt x="757" y="396"/>
                    </a:lnTo>
                    <a:lnTo>
                      <a:pt x="754" y="394"/>
                    </a:lnTo>
                    <a:lnTo>
                      <a:pt x="752" y="401"/>
                    </a:lnTo>
                    <a:lnTo>
                      <a:pt x="738" y="406"/>
                    </a:lnTo>
                    <a:lnTo>
                      <a:pt x="726" y="422"/>
                    </a:lnTo>
                    <a:lnTo>
                      <a:pt x="721" y="425"/>
                    </a:lnTo>
                    <a:lnTo>
                      <a:pt x="716" y="431"/>
                    </a:lnTo>
                    <a:lnTo>
                      <a:pt x="712" y="436"/>
                    </a:lnTo>
                    <a:lnTo>
                      <a:pt x="711" y="442"/>
                    </a:lnTo>
                    <a:lnTo>
                      <a:pt x="712" y="450"/>
                    </a:lnTo>
                    <a:lnTo>
                      <a:pt x="709" y="458"/>
                    </a:lnTo>
                    <a:lnTo>
                      <a:pt x="700" y="463"/>
                    </a:lnTo>
                    <a:lnTo>
                      <a:pt x="693" y="463"/>
                    </a:lnTo>
                    <a:lnTo>
                      <a:pt x="687" y="468"/>
                    </a:lnTo>
                    <a:lnTo>
                      <a:pt x="682" y="476"/>
                    </a:lnTo>
                    <a:lnTo>
                      <a:pt x="678" y="487"/>
                    </a:lnTo>
                    <a:lnTo>
                      <a:pt x="672" y="498"/>
                    </a:lnTo>
                    <a:lnTo>
                      <a:pt x="657" y="520"/>
                    </a:lnTo>
                    <a:lnTo>
                      <a:pt x="651" y="527"/>
                    </a:lnTo>
                    <a:lnTo>
                      <a:pt x="639" y="534"/>
                    </a:lnTo>
                    <a:lnTo>
                      <a:pt x="628" y="544"/>
                    </a:lnTo>
                    <a:lnTo>
                      <a:pt x="624" y="549"/>
                    </a:lnTo>
                    <a:lnTo>
                      <a:pt x="614" y="565"/>
                    </a:lnTo>
                    <a:lnTo>
                      <a:pt x="607" y="574"/>
                    </a:lnTo>
                    <a:lnTo>
                      <a:pt x="599" y="589"/>
                    </a:lnTo>
                    <a:lnTo>
                      <a:pt x="594" y="592"/>
                    </a:lnTo>
                    <a:lnTo>
                      <a:pt x="590" y="593"/>
                    </a:lnTo>
                    <a:lnTo>
                      <a:pt x="567" y="593"/>
                    </a:lnTo>
                    <a:lnTo>
                      <a:pt x="564" y="594"/>
                    </a:lnTo>
                    <a:lnTo>
                      <a:pt x="556" y="597"/>
                    </a:lnTo>
                    <a:lnTo>
                      <a:pt x="551" y="603"/>
                    </a:lnTo>
                    <a:lnTo>
                      <a:pt x="547" y="604"/>
                    </a:lnTo>
                    <a:lnTo>
                      <a:pt x="544" y="603"/>
                    </a:lnTo>
                    <a:lnTo>
                      <a:pt x="542" y="598"/>
                    </a:lnTo>
                    <a:lnTo>
                      <a:pt x="534" y="584"/>
                    </a:lnTo>
                    <a:lnTo>
                      <a:pt x="531" y="582"/>
                    </a:lnTo>
                    <a:lnTo>
                      <a:pt x="527" y="583"/>
                    </a:lnTo>
                    <a:lnTo>
                      <a:pt x="517" y="592"/>
                    </a:lnTo>
                    <a:lnTo>
                      <a:pt x="513" y="598"/>
                    </a:lnTo>
                    <a:lnTo>
                      <a:pt x="502" y="608"/>
                    </a:lnTo>
                    <a:lnTo>
                      <a:pt x="488" y="626"/>
                    </a:lnTo>
                    <a:lnTo>
                      <a:pt x="480" y="633"/>
                    </a:lnTo>
                    <a:lnTo>
                      <a:pt x="478" y="640"/>
                    </a:lnTo>
                    <a:lnTo>
                      <a:pt x="474" y="658"/>
                    </a:lnTo>
                    <a:lnTo>
                      <a:pt x="474" y="663"/>
                    </a:lnTo>
                    <a:lnTo>
                      <a:pt x="476" y="668"/>
                    </a:lnTo>
                    <a:lnTo>
                      <a:pt x="483" y="671"/>
                    </a:lnTo>
                    <a:lnTo>
                      <a:pt x="489" y="670"/>
                    </a:lnTo>
                    <a:lnTo>
                      <a:pt x="496" y="673"/>
                    </a:lnTo>
                    <a:lnTo>
                      <a:pt x="506" y="673"/>
                    </a:lnTo>
                    <a:lnTo>
                      <a:pt x="508" y="674"/>
                    </a:lnTo>
                    <a:lnTo>
                      <a:pt x="512" y="678"/>
                    </a:lnTo>
                    <a:lnTo>
                      <a:pt x="513" y="681"/>
                    </a:lnTo>
                    <a:lnTo>
                      <a:pt x="513" y="686"/>
                    </a:lnTo>
                    <a:lnTo>
                      <a:pt x="507" y="706"/>
                    </a:lnTo>
                    <a:lnTo>
                      <a:pt x="507" y="711"/>
                    </a:lnTo>
                    <a:lnTo>
                      <a:pt x="508" y="716"/>
                    </a:lnTo>
                    <a:lnTo>
                      <a:pt x="518" y="727"/>
                    </a:lnTo>
                    <a:lnTo>
                      <a:pt x="522" y="728"/>
                    </a:lnTo>
                    <a:lnTo>
                      <a:pt x="532" y="724"/>
                    </a:lnTo>
                    <a:lnTo>
                      <a:pt x="534" y="725"/>
                    </a:lnTo>
                    <a:lnTo>
                      <a:pt x="537" y="728"/>
                    </a:lnTo>
                    <a:lnTo>
                      <a:pt x="537" y="739"/>
                    </a:lnTo>
                    <a:lnTo>
                      <a:pt x="538" y="748"/>
                    </a:lnTo>
                    <a:lnTo>
                      <a:pt x="543" y="755"/>
                    </a:lnTo>
                    <a:lnTo>
                      <a:pt x="545" y="762"/>
                    </a:lnTo>
                    <a:lnTo>
                      <a:pt x="550" y="768"/>
                    </a:lnTo>
                    <a:lnTo>
                      <a:pt x="555" y="773"/>
                    </a:lnTo>
                    <a:lnTo>
                      <a:pt x="555" y="776"/>
                    </a:lnTo>
                    <a:lnTo>
                      <a:pt x="559" y="781"/>
                    </a:lnTo>
                    <a:lnTo>
                      <a:pt x="560" y="784"/>
                    </a:lnTo>
                    <a:lnTo>
                      <a:pt x="555" y="786"/>
                    </a:lnTo>
                    <a:lnTo>
                      <a:pt x="555" y="788"/>
                    </a:lnTo>
                    <a:lnTo>
                      <a:pt x="555" y="798"/>
                    </a:lnTo>
                    <a:lnTo>
                      <a:pt x="554" y="802"/>
                    </a:lnTo>
                    <a:lnTo>
                      <a:pt x="561" y="803"/>
                    </a:lnTo>
                    <a:lnTo>
                      <a:pt x="561" y="805"/>
                    </a:lnTo>
                    <a:lnTo>
                      <a:pt x="554" y="805"/>
                    </a:lnTo>
                    <a:lnTo>
                      <a:pt x="549" y="809"/>
                    </a:lnTo>
                    <a:lnTo>
                      <a:pt x="549" y="811"/>
                    </a:lnTo>
                    <a:lnTo>
                      <a:pt x="545" y="813"/>
                    </a:lnTo>
                    <a:lnTo>
                      <a:pt x="542" y="813"/>
                    </a:lnTo>
                    <a:lnTo>
                      <a:pt x="535" y="813"/>
                    </a:lnTo>
                    <a:lnTo>
                      <a:pt x="534" y="810"/>
                    </a:lnTo>
                    <a:lnTo>
                      <a:pt x="533" y="809"/>
                    </a:lnTo>
                    <a:lnTo>
                      <a:pt x="534" y="803"/>
                    </a:lnTo>
                    <a:lnTo>
                      <a:pt x="534" y="802"/>
                    </a:lnTo>
                    <a:lnTo>
                      <a:pt x="527" y="800"/>
                    </a:lnTo>
                    <a:lnTo>
                      <a:pt x="522" y="804"/>
                    </a:lnTo>
                    <a:lnTo>
                      <a:pt x="510" y="808"/>
                    </a:lnTo>
                    <a:lnTo>
                      <a:pt x="506" y="815"/>
                    </a:lnTo>
                    <a:lnTo>
                      <a:pt x="505" y="816"/>
                    </a:lnTo>
                    <a:lnTo>
                      <a:pt x="502" y="816"/>
                    </a:lnTo>
                    <a:lnTo>
                      <a:pt x="488" y="816"/>
                    </a:lnTo>
                    <a:lnTo>
                      <a:pt x="479" y="809"/>
                    </a:lnTo>
                    <a:lnTo>
                      <a:pt x="473" y="811"/>
                    </a:lnTo>
                    <a:lnTo>
                      <a:pt x="469" y="809"/>
                    </a:lnTo>
                    <a:lnTo>
                      <a:pt x="457" y="810"/>
                    </a:lnTo>
                    <a:lnTo>
                      <a:pt x="453" y="809"/>
                    </a:lnTo>
                    <a:lnTo>
                      <a:pt x="447" y="810"/>
                    </a:lnTo>
                    <a:lnTo>
                      <a:pt x="443" y="809"/>
                    </a:lnTo>
                    <a:lnTo>
                      <a:pt x="442" y="810"/>
                    </a:lnTo>
                    <a:lnTo>
                      <a:pt x="441" y="810"/>
                    </a:lnTo>
                    <a:lnTo>
                      <a:pt x="438" y="805"/>
                    </a:lnTo>
                    <a:lnTo>
                      <a:pt x="436" y="805"/>
                    </a:lnTo>
                    <a:lnTo>
                      <a:pt x="435" y="810"/>
                    </a:lnTo>
                    <a:lnTo>
                      <a:pt x="435" y="827"/>
                    </a:lnTo>
                    <a:lnTo>
                      <a:pt x="415" y="827"/>
                    </a:lnTo>
                    <a:lnTo>
                      <a:pt x="411" y="829"/>
                    </a:lnTo>
                    <a:lnTo>
                      <a:pt x="406" y="827"/>
                    </a:lnTo>
                    <a:lnTo>
                      <a:pt x="404" y="832"/>
                    </a:lnTo>
                    <a:lnTo>
                      <a:pt x="402" y="834"/>
                    </a:lnTo>
                    <a:lnTo>
                      <a:pt x="400" y="837"/>
                    </a:lnTo>
                    <a:lnTo>
                      <a:pt x="395" y="841"/>
                    </a:lnTo>
                    <a:lnTo>
                      <a:pt x="391" y="842"/>
                    </a:lnTo>
                    <a:lnTo>
                      <a:pt x="378" y="837"/>
                    </a:lnTo>
                    <a:lnTo>
                      <a:pt x="367" y="836"/>
                    </a:lnTo>
                    <a:lnTo>
                      <a:pt x="363" y="834"/>
                    </a:lnTo>
                    <a:lnTo>
                      <a:pt x="362" y="827"/>
                    </a:lnTo>
                    <a:lnTo>
                      <a:pt x="360" y="824"/>
                    </a:lnTo>
                    <a:lnTo>
                      <a:pt x="355" y="820"/>
                    </a:lnTo>
                    <a:lnTo>
                      <a:pt x="350" y="808"/>
                    </a:lnTo>
                    <a:lnTo>
                      <a:pt x="344" y="791"/>
                    </a:lnTo>
                    <a:lnTo>
                      <a:pt x="344" y="784"/>
                    </a:lnTo>
                    <a:lnTo>
                      <a:pt x="340" y="784"/>
                    </a:lnTo>
                    <a:lnTo>
                      <a:pt x="329" y="781"/>
                    </a:lnTo>
                    <a:lnTo>
                      <a:pt x="322" y="776"/>
                    </a:lnTo>
                    <a:lnTo>
                      <a:pt x="318" y="756"/>
                    </a:lnTo>
                    <a:lnTo>
                      <a:pt x="316" y="751"/>
                    </a:lnTo>
                    <a:lnTo>
                      <a:pt x="308" y="745"/>
                    </a:lnTo>
                    <a:lnTo>
                      <a:pt x="302" y="741"/>
                    </a:lnTo>
                    <a:lnTo>
                      <a:pt x="292" y="740"/>
                    </a:lnTo>
                    <a:lnTo>
                      <a:pt x="271" y="744"/>
                    </a:lnTo>
                    <a:lnTo>
                      <a:pt x="250" y="744"/>
                    </a:lnTo>
                    <a:lnTo>
                      <a:pt x="236" y="750"/>
                    </a:lnTo>
                    <a:lnTo>
                      <a:pt x="227" y="748"/>
                    </a:lnTo>
                    <a:lnTo>
                      <a:pt x="212" y="746"/>
                    </a:lnTo>
                    <a:lnTo>
                      <a:pt x="205" y="759"/>
                    </a:lnTo>
                    <a:lnTo>
                      <a:pt x="200" y="753"/>
                    </a:lnTo>
                    <a:lnTo>
                      <a:pt x="188" y="753"/>
                    </a:lnTo>
                    <a:lnTo>
                      <a:pt x="178" y="745"/>
                    </a:lnTo>
                    <a:lnTo>
                      <a:pt x="164" y="746"/>
                    </a:lnTo>
                    <a:lnTo>
                      <a:pt x="151" y="745"/>
                    </a:lnTo>
                    <a:lnTo>
                      <a:pt x="144" y="753"/>
                    </a:lnTo>
                    <a:lnTo>
                      <a:pt x="130" y="755"/>
                    </a:lnTo>
                    <a:lnTo>
                      <a:pt x="102" y="751"/>
                    </a:lnTo>
                    <a:lnTo>
                      <a:pt x="91" y="751"/>
                    </a:lnTo>
                    <a:lnTo>
                      <a:pt x="76" y="759"/>
                    </a:lnTo>
                    <a:lnTo>
                      <a:pt x="69" y="755"/>
                    </a:lnTo>
                    <a:lnTo>
                      <a:pt x="61" y="761"/>
                    </a:lnTo>
                    <a:lnTo>
                      <a:pt x="53" y="761"/>
                    </a:lnTo>
                    <a:lnTo>
                      <a:pt x="48" y="765"/>
                    </a:lnTo>
                    <a:lnTo>
                      <a:pt x="45" y="759"/>
                    </a:lnTo>
                    <a:lnTo>
                      <a:pt x="42" y="75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58" name="Freeform 101"/>
              <p:cNvSpPr>
                <a:spLocks noChangeAspect="1"/>
              </p:cNvSpPr>
              <p:nvPr/>
            </p:nvSpPr>
            <p:spPr bwMode="gray">
              <a:xfrm>
                <a:off x="3489" y="2165"/>
                <a:ext cx="37" cy="20"/>
              </a:xfrm>
              <a:custGeom>
                <a:avLst/>
                <a:gdLst/>
                <a:ahLst/>
                <a:cxnLst>
                  <a:cxn ang="0">
                    <a:pos x="164" y="32"/>
                  </a:cxn>
                  <a:cxn ang="0">
                    <a:pos x="164" y="30"/>
                  </a:cxn>
                  <a:cxn ang="0">
                    <a:pos x="150" y="22"/>
                  </a:cxn>
                  <a:cxn ang="0">
                    <a:pos x="148" y="18"/>
                  </a:cxn>
                  <a:cxn ang="0">
                    <a:pos x="145" y="17"/>
                  </a:cxn>
                  <a:cxn ang="0">
                    <a:pos x="130" y="21"/>
                  </a:cxn>
                  <a:cxn ang="0">
                    <a:pos x="126" y="21"/>
                  </a:cxn>
                  <a:cxn ang="0">
                    <a:pos x="112" y="16"/>
                  </a:cxn>
                  <a:cxn ang="0">
                    <a:pos x="96" y="15"/>
                  </a:cxn>
                  <a:cxn ang="0">
                    <a:pos x="89" y="10"/>
                  </a:cxn>
                  <a:cxn ang="0">
                    <a:pos x="89" y="7"/>
                  </a:cxn>
                  <a:cxn ang="0">
                    <a:pos x="85" y="1"/>
                  </a:cxn>
                  <a:cxn ang="0">
                    <a:pos x="79" y="0"/>
                  </a:cxn>
                  <a:cxn ang="0">
                    <a:pos x="65" y="1"/>
                  </a:cxn>
                  <a:cxn ang="0">
                    <a:pos x="53" y="6"/>
                  </a:cxn>
                  <a:cxn ang="0">
                    <a:pos x="42" y="17"/>
                  </a:cxn>
                  <a:cxn ang="0">
                    <a:pos x="32" y="33"/>
                  </a:cxn>
                  <a:cxn ang="0">
                    <a:pos x="11" y="53"/>
                  </a:cxn>
                  <a:cxn ang="0">
                    <a:pos x="10" y="59"/>
                  </a:cxn>
                  <a:cxn ang="0">
                    <a:pos x="9" y="63"/>
                  </a:cxn>
                  <a:cxn ang="0">
                    <a:pos x="0" y="71"/>
                  </a:cxn>
                  <a:cxn ang="0">
                    <a:pos x="0" y="76"/>
                  </a:cxn>
                  <a:cxn ang="0">
                    <a:pos x="5" y="77"/>
                  </a:cxn>
                  <a:cxn ang="0">
                    <a:pos x="6" y="80"/>
                  </a:cxn>
                  <a:cxn ang="0">
                    <a:pos x="6" y="87"/>
                  </a:cxn>
                  <a:cxn ang="0">
                    <a:pos x="8" y="88"/>
                  </a:cxn>
                  <a:cxn ang="0">
                    <a:pos x="11" y="88"/>
                  </a:cxn>
                  <a:cxn ang="0">
                    <a:pos x="15" y="91"/>
                  </a:cxn>
                  <a:cxn ang="0">
                    <a:pos x="26" y="95"/>
                  </a:cxn>
                  <a:cxn ang="0">
                    <a:pos x="49" y="98"/>
                  </a:cxn>
                  <a:cxn ang="0">
                    <a:pos x="68" y="98"/>
                  </a:cxn>
                  <a:cxn ang="0">
                    <a:pos x="91" y="90"/>
                  </a:cxn>
                  <a:cxn ang="0">
                    <a:pos x="96" y="90"/>
                  </a:cxn>
                  <a:cxn ang="0">
                    <a:pos x="106" y="93"/>
                  </a:cxn>
                  <a:cxn ang="0">
                    <a:pos x="115" y="93"/>
                  </a:cxn>
                  <a:cxn ang="0">
                    <a:pos x="123" y="92"/>
                  </a:cxn>
                  <a:cxn ang="0">
                    <a:pos x="144" y="88"/>
                  </a:cxn>
                  <a:cxn ang="0">
                    <a:pos x="158" y="87"/>
                  </a:cxn>
                  <a:cxn ang="0">
                    <a:pos x="178" y="84"/>
                  </a:cxn>
                  <a:cxn ang="0">
                    <a:pos x="186" y="80"/>
                  </a:cxn>
                  <a:cxn ang="0">
                    <a:pos x="186" y="77"/>
                  </a:cxn>
                  <a:cxn ang="0">
                    <a:pos x="185" y="73"/>
                  </a:cxn>
                  <a:cxn ang="0">
                    <a:pos x="187" y="59"/>
                  </a:cxn>
                  <a:cxn ang="0">
                    <a:pos x="181" y="53"/>
                  </a:cxn>
                  <a:cxn ang="0">
                    <a:pos x="162" y="45"/>
                  </a:cxn>
                  <a:cxn ang="0">
                    <a:pos x="161" y="43"/>
                  </a:cxn>
                  <a:cxn ang="0">
                    <a:pos x="161" y="41"/>
                  </a:cxn>
                  <a:cxn ang="0">
                    <a:pos x="164" y="34"/>
                  </a:cxn>
                  <a:cxn ang="0">
                    <a:pos x="164" y="32"/>
                  </a:cxn>
                </a:cxnLst>
                <a:rect l="0" t="0" r="r" b="b"/>
                <a:pathLst>
                  <a:path w="187" h="98">
                    <a:moveTo>
                      <a:pt x="164" y="32"/>
                    </a:moveTo>
                    <a:lnTo>
                      <a:pt x="164" y="30"/>
                    </a:lnTo>
                    <a:lnTo>
                      <a:pt x="150" y="22"/>
                    </a:lnTo>
                    <a:lnTo>
                      <a:pt x="148" y="18"/>
                    </a:lnTo>
                    <a:lnTo>
                      <a:pt x="145" y="17"/>
                    </a:lnTo>
                    <a:lnTo>
                      <a:pt x="130" y="21"/>
                    </a:lnTo>
                    <a:lnTo>
                      <a:pt x="126" y="21"/>
                    </a:lnTo>
                    <a:lnTo>
                      <a:pt x="112" y="16"/>
                    </a:lnTo>
                    <a:lnTo>
                      <a:pt x="96" y="15"/>
                    </a:lnTo>
                    <a:lnTo>
                      <a:pt x="89" y="10"/>
                    </a:lnTo>
                    <a:lnTo>
                      <a:pt x="89" y="7"/>
                    </a:lnTo>
                    <a:lnTo>
                      <a:pt x="85" y="1"/>
                    </a:lnTo>
                    <a:lnTo>
                      <a:pt x="79" y="0"/>
                    </a:lnTo>
                    <a:lnTo>
                      <a:pt x="65" y="1"/>
                    </a:lnTo>
                    <a:lnTo>
                      <a:pt x="53" y="6"/>
                    </a:lnTo>
                    <a:lnTo>
                      <a:pt x="42" y="17"/>
                    </a:lnTo>
                    <a:lnTo>
                      <a:pt x="32" y="33"/>
                    </a:lnTo>
                    <a:lnTo>
                      <a:pt x="11" y="53"/>
                    </a:lnTo>
                    <a:lnTo>
                      <a:pt x="10" y="59"/>
                    </a:lnTo>
                    <a:lnTo>
                      <a:pt x="9" y="63"/>
                    </a:lnTo>
                    <a:lnTo>
                      <a:pt x="0" y="71"/>
                    </a:lnTo>
                    <a:lnTo>
                      <a:pt x="0" y="76"/>
                    </a:lnTo>
                    <a:lnTo>
                      <a:pt x="5" y="77"/>
                    </a:lnTo>
                    <a:lnTo>
                      <a:pt x="6" y="80"/>
                    </a:lnTo>
                    <a:lnTo>
                      <a:pt x="6" y="87"/>
                    </a:lnTo>
                    <a:lnTo>
                      <a:pt x="8" y="88"/>
                    </a:lnTo>
                    <a:lnTo>
                      <a:pt x="11" y="88"/>
                    </a:lnTo>
                    <a:lnTo>
                      <a:pt x="15" y="91"/>
                    </a:lnTo>
                    <a:lnTo>
                      <a:pt x="26" y="95"/>
                    </a:lnTo>
                    <a:lnTo>
                      <a:pt x="49" y="98"/>
                    </a:lnTo>
                    <a:lnTo>
                      <a:pt x="68" y="98"/>
                    </a:lnTo>
                    <a:lnTo>
                      <a:pt x="91" y="90"/>
                    </a:lnTo>
                    <a:lnTo>
                      <a:pt x="96" y="90"/>
                    </a:lnTo>
                    <a:lnTo>
                      <a:pt x="106" y="93"/>
                    </a:lnTo>
                    <a:lnTo>
                      <a:pt x="115" y="93"/>
                    </a:lnTo>
                    <a:lnTo>
                      <a:pt x="123" y="92"/>
                    </a:lnTo>
                    <a:lnTo>
                      <a:pt x="144" y="88"/>
                    </a:lnTo>
                    <a:lnTo>
                      <a:pt x="158" y="87"/>
                    </a:lnTo>
                    <a:lnTo>
                      <a:pt x="178" y="84"/>
                    </a:lnTo>
                    <a:lnTo>
                      <a:pt x="186" y="80"/>
                    </a:lnTo>
                    <a:lnTo>
                      <a:pt x="186" y="77"/>
                    </a:lnTo>
                    <a:lnTo>
                      <a:pt x="185" y="73"/>
                    </a:lnTo>
                    <a:lnTo>
                      <a:pt x="187" y="59"/>
                    </a:lnTo>
                    <a:lnTo>
                      <a:pt x="181" y="53"/>
                    </a:lnTo>
                    <a:lnTo>
                      <a:pt x="162" y="45"/>
                    </a:lnTo>
                    <a:lnTo>
                      <a:pt x="161" y="43"/>
                    </a:lnTo>
                    <a:lnTo>
                      <a:pt x="161" y="41"/>
                    </a:lnTo>
                    <a:lnTo>
                      <a:pt x="164" y="34"/>
                    </a:lnTo>
                    <a:lnTo>
                      <a:pt x="164" y="3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59" name="Freeform 102"/>
              <p:cNvSpPr>
                <a:spLocks noChangeAspect="1"/>
              </p:cNvSpPr>
              <p:nvPr/>
            </p:nvSpPr>
            <p:spPr bwMode="gray">
              <a:xfrm>
                <a:off x="3394" y="2140"/>
                <a:ext cx="88" cy="49"/>
              </a:xfrm>
              <a:custGeom>
                <a:avLst/>
                <a:gdLst/>
                <a:ahLst/>
                <a:cxnLst>
                  <a:cxn ang="0">
                    <a:pos x="432" y="170"/>
                  </a:cxn>
                  <a:cxn ang="0">
                    <a:pos x="428" y="203"/>
                  </a:cxn>
                  <a:cxn ang="0">
                    <a:pos x="441" y="221"/>
                  </a:cxn>
                  <a:cxn ang="0">
                    <a:pos x="434" y="242"/>
                  </a:cxn>
                  <a:cxn ang="0">
                    <a:pos x="396" y="242"/>
                  </a:cxn>
                  <a:cxn ang="0">
                    <a:pos x="368" y="238"/>
                  </a:cxn>
                  <a:cxn ang="0">
                    <a:pos x="308" y="224"/>
                  </a:cxn>
                  <a:cxn ang="0">
                    <a:pos x="267" y="218"/>
                  </a:cxn>
                  <a:cxn ang="0">
                    <a:pos x="239" y="191"/>
                  </a:cxn>
                  <a:cxn ang="0">
                    <a:pos x="211" y="184"/>
                  </a:cxn>
                  <a:cxn ang="0">
                    <a:pos x="192" y="184"/>
                  </a:cxn>
                  <a:cxn ang="0">
                    <a:pos x="168" y="187"/>
                  </a:cxn>
                  <a:cxn ang="0">
                    <a:pos x="136" y="168"/>
                  </a:cxn>
                  <a:cxn ang="0">
                    <a:pos x="114" y="159"/>
                  </a:cxn>
                  <a:cxn ang="0">
                    <a:pos x="83" y="148"/>
                  </a:cxn>
                  <a:cxn ang="0">
                    <a:pos x="57" y="124"/>
                  </a:cxn>
                  <a:cxn ang="0">
                    <a:pos x="32" y="109"/>
                  </a:cxn>
                  <a:cxn ang="0">
                    <a:pos x="23" y="113"/>
                  </a:cxn>
                  <a:cxn ang="0">
                    <a:pos x="12" y="98"/>
                  </a:cxn>
                  <a:cxn ang="0">
                    <a:pos x="1" y="87"/>
                  </a:cxn>
                  <a:cxn ang="0">
                    <a:pos x="11" y="71"/>
                  </a:cxn>
                  <a:cxn ang="0">
                    <a:pos x="14" y="51"/>
                  </a:cxn>
                  <a:cxn ang="0">
                    <a:pos x="17" y="34"/>
                  </a:cxn>
                  <a:cxn ang="0">
                    <a:pos x="30" y="22"/>
                  </a:cxn>
                  <a:cxn ang="0">
                    <a:pos x="43" y="6"/>
                  </a:cxn>
                  <a:cxn ang="0">
                    <a:pos x="54" y="4"/>
                  </a:cxn>
                  <a:cxn ang="0">
                    <a:pos x="67" y="18"/>
                  </a:cxn>
                  <a:cxn ang="0">
                    <a:pos x="71" y="8"/>
                  </a:cxn>
                  <a:cxn ang="0">
                    <a:pos x="73" y="0"/>
                  </a:cxn>
                  <a:cxn ang="0">
                    <a:pos x="110" y="7"/>
                  </a:cxn>
                  <a:cxn ang="0">
                    <a:pos x="141" y="24"/>
                  </a:cxn>
                  <a:cxn ang="0">
                    <a:pos x="174" y="46"/>
                  </a:cxn>
                  <a:cxn ang="0">
                    <a:pos x="186" y="77"/>
                  </a:cxn>
                  <a:cxn ang="0">
                    <a:pos x="200" y="74"/>
                  </a:cxn>
                  <a:cxn ang="0">
                    <a:pos x="207" y="67"/>
                  </a:cxn>
                  <a:cxn ang="0">
                    <a:pos x="221" y="63"/>
                  </a:cxn>
                  <a:cxn ang="0">
                    <a:pos x="226" y="73"/>
                  </a:cxn>
                  <a:cxn ang="0">
                    <a:pos x="226" y="95"/>
                  </a:cxn>
                  <a:cxn ang="0">
                    <a:pos x="235" y="101"/>
                  </a:cxn>
                  <a:cxn ang="0">
                    <a:pos x="251" y="104"/>
                  </a:cxn>
                  <a:cxn ang="0">
                    <a:pos x="272" y="106"/>
                  </a:cxn>
                  <a:cxn ang="0">
                    <a:pos x="277" y="117"/>
                  </a:cxn>
                  <a:cxn ang="0">
                    <a:pos x="301" y="131"/>
                  </a:cxn>
                  <a:cxn ang="0">
                    <a:pos x="315" y="142"/>
                  </a:cxn>
                  <a:cxn ang="0">
                    <a:pos x="329" y="149"/>
                  </a:cxn>
                  <a:cxn ang="0">
                    <a:pos x="344" y="149"/>
                  </a:cxn>
                  <a:cxn ang="0">
                    <a:pos x="356" y="144"/>
                  </a:cxn>
                  <a:cxn ang="0">
                    <a:pos x="377" y="151"/>
                  </a:cxn>
                  <a:cxn ang="0">
                    <a:pos x="398" y="158"/>
                  </a:cxn>
                  <a:cxn ang="0">
                    <a:pos x="422" y="159"/>
                  </a:cxn>
                  <a:cxn ang="0">
                    <a:pos x="439" y="151"/>
                  </a:cxn>
                </a:cxnLst>
                <a:rect l="0" t="0" r="r" b="b"/>
                <a:pathLst>
                  <a:path w="441" h="244">
                    <a:moveTo>
                      <a:pt x="439" y="151"/>
                    </a:moveTo>
                    <a:lnTo>
                      <a:pt x="436" y="158"/>
                    </a:lnTo>
                    <a:lnTo>
                      <a:pt x="432" y="170"/>
                    </a:lnTo>
                    <a:lnTo>
                      <a:pt x="433" y="185"/>
                    </a:lnTo>
                    <a:lnTo>
                      <a:pt x="432" y="199"/>
                    </a:lnTo>
                    <a:lnTo>
                      <a:pt x="428" y="203"/>
                    </a:lnTo>
                    <a:lnTo>
                      <a:pt x="428" y="207"/>
                    </a:lnTo>
                    <a:lnTo>
                      <a:pt x="436" y="211"/>
                    </a:lnTo>
                    <a:lnTo>
                      <a:pt x="441" y="221"/>
                    </a:lnTo>
                    <a:lnTo>
                      <a:pt x="441" y="228"/>
                    </a:lnTo>
                    <a:lnTo>
                      <a:pt x="434" y="239"/>
                    </a:lnTo>
                    <a:lnTo>
                      <a:pt x="434" y="242"/>
                    </a:lnTo>
                    <a:lnTo>
                      <a:pt x="422" y="240"/>
                    </a:lnTo>
                    <a:lnTo>
                      <a:pt x="411" y="243"/>
                    </a:lnTo>
                    <a:lnTo>
                      <a:pt x="396" y="242"/>
                    </a:lnTo>
                    <a:lnTo>
                      <a:pt x="388" y="244"/>
                    </a:lnTo>
                    <a:lnTo>
                      <a:pt x="378" y="239"/>
                    </a:lnTo>
                    <a:lnTo>
                      <a:pt x="368" y="238"/>
                    </a:lnTo>
                    <a:lnTo>
                      <a:pt x="362" y="238"/>
                    </a:lnTo>
                    <a:lnTo>
                      <a:pt x="315" y="230"/>
                    </a:lnTo>
                    <a:lnTo>
                      <a:pt x="308" y="224"/>
                    </a:lnTo>
                    <a:lnTo>
                      <a:pt x="299" y="221"/>
                    </a:lnTo>
                    <a:lnTo>
                      <a:pt x="287" y="222"/>
                    </a:lnTo>
                    <a:lnTo>
                      <a:pt x="267" y="218"/>
                    </a:lnTo>
                    <a:lnTo>
                      <a:pt x="255" y="210"/>
                    </a:lnTo>
                    <a:lnTo>
                      <a:pt x="249" y="205"/>
                    </a:lnTo>
                    <a:lnTo>
                      <a:pt x="239" y="191"/>
                    </a:lnTo>
                    <a:lnTo>
                      <a:pt x="232" y="187"/>
                    </a:lnTo>
                    <a:lnTo>
                      <a:pt x="213" y="184"/>
                    </a:lnTo>
                    <a:lnTo>
                      <a:pt x="211" y="184"/>
                    </a:lnTo>
                    <a:lnTo>
                      <a:pt x="208" y="187"/>
                    </a:lnTo>
                    <a:lnTo>
                      <a:pt x="202" y="186"/>
                    </a:lnTo>
                    <a:lnTo>
                      <a:pt x="192" y="184"/>
                    </a:lnTo>
                    <a:lnTo>
                      <a:pt x="183" y="183"/>
                    </a:lnTo>
                    <a:lnTo>
                      <a:pt x="173" y="187"/>
                    </a:lnTo>
                    <a:lnTo>
                      <a:pt x="168" y="187"/>
                    </a:lnTo>
                    <a:lnTo>
                      <a:pt x="148" y="183"/>
                    </a:lnTo>
                    <a:lnTo>
                      <a:pt x="138" y="170"/>
                    </a:lnTo>
                    <a:lnTo>
                      <a:pt x="136" y="168"/>
                    </a:lnTo>
                    <a:lnTo>
                      <a:pt x="127" y="167"/>
                    </a:lnTo>
                    <a:lnTo>
                      <a:pt x="124" y="167"/>
                    </a:lnTo>
                    <a:lnTo>
                      <a:pt x="114" y="159"/>
                    </a:lnTo>
                    <a:lnTo>
                      <a:pt x="103" y="154"/>
                    </a:lnTo>
                    <a:lnTo>
                      <a:pt x="93" y="153"/>
                    </a:lnTo>
                    <a:lnTo>
                      <a:pt x="83" y="148"/>
                    </a:lnTo>
                    <a:lnTo>
                      <a:pt x="78" y="144"/>
                    </a:lnTo>
                    <a:lnTo>
                      <a:pt x="66" y="130"/>
                    </a:lnTo>
                    <a:lnTo>
                      <a:pt x="57" y="124"/>
                    </a:lnTo>
                    <a:lnTo>
                      <a:pt x="49" y="120"/>
                    </a:lnTo>
                    <a:lnTo>
                      <a:pt x="45" y="116"/>
                    </a:lnTo>
                    <a:lnTo>
                      <a:pt x="32" y="109"/>
                    </a:lnTo>
                    <a:lnTo>
                      <a:pt x="28" y="109"/>
                    </a:lnTo>
                    <a:lnTo>
                      <a:pt x="28" y="113"/>
                    </a:lnTo>
                    <a:lnTo>
                      <a:pt x="23" y="113"/>
                    </a:lnTo>
                    <a:lnTo>
                      <a:pt x="18" y="109"/>
                    </a:lnTo>
                    <a:lnTo>
                      <a:pt x="17" y="103"/>
                    </a:lnTo>
                    <a:lnTo>
                      <a:pt x="12" y="98"/>
                    </a:lnTo>
                    <a:lnTo>
                      <a:pt x="1" y="97"/>
                    </a:lnTo>
                    <a:lnTo>
                      <a:pt x="0" y="94"/>
                    </a:lnTo>
                    <a:lnTo>
                      <a:pt x="1" y="87"/>
                    </a:lnTo>
                    <a:lnTo>
                      <a:pt x="6" y="79"/>
                    </a:lnTo>
                    <a:lnTo>
                      <a:pt x="9" y="78"/>
                    </a:lnTo>
                    <a:lnTo>
                      <a:pt x="11" y="71"/>
                    </a:lnTo>
                    <a:lnTo>
                      <a:pt x="14" y="67"/>
                    </a:lnTo>
                    <a:lnTo>
                      <a:pt x="11" y="58"/>
                    </a:lnTo>
                    <a:lnTo>
                      <a:pt x="14" y="51"/>
                    </a:lnTo>
                    <a:lnTo>
                      <a:pt x="19" y="45"/>
                    </a:lnTo>
                    <a:lnTo>
                      <a:pt x="17" y="38"/>
                    </a:lnTo>
                    <a:lnTo>
                      <a:pt x="17" y="34"/>
                    </a:lnTo>
                    <a:lnTo>
                      <a:pt x="21" y="29"/>
                    </a:lnTo>
                    <a:lnTo>
                      <a:pt x="27" y="29"/>
                    </a:lnTo>
                    <a:lnTo>
                      <a:pt x="30" y="22"/>
                    </a:lnTo>
                    <a:lnTo>
                      <a:pt x="38" y="17"/>
                    </a:lnTo>
                    <a:lnTo>
                      <a:pt x="41" y="11"/>
                    </a:lnTo>
                    <a:lnTo>
                      <a:pt x="43" y="6"/>
                    </a:lnTo>
                    <a:lnTo>
                      <a:pt x="45" y="4"/>
                    </a:lnTo>
                    <a:lnTo>
                      <a:pt x="48" y="7"/>
                    </a:lnTo>
                    <a:lnTo>
                      <a:pt x="54" y="4"/>
                    </a:lnTo>
                    <a:lnTo>
                      <a:pt x="56" y="6"/>
                    </a:lnTo>
                    <a:lnTo>
                      <a:pt x="59" y="11"/>
                    </a:lnTo>
                    <a:lnTo>
                      <a:pt x="67" y="18"/>
                    </a:lnTo>
                    <a:lnTo>
                      <a:pt x="68" y="14"/>
                    </a:lnTo>
                    <a:lnTo>
                      <a:pt x="67" y="12"/>
                    </a:lnTo>
                    <a:lnTo>
                      <a:pt x="71" y="8"/>
                    </a:lnTo>
                    <a:lnTo>
                      <a:pt x="71" y="2"/>
                    </a:lnTo>
                    <a:lnTo>
                      <a:pt x="71" y="1"/>
                    </a:lnTo>
                    <a:lnTo>
                      <a:pt x="73" y="0"/>
                    </a:lnTo>
                    <a:lnTo>
                      <a:pt x="89" y="2"/>
                    </a:lnTo>
                    <a:lnTo>
                      <a:pt x="92" y="3"/>
                    </a:lnTo>
                    <a:lnTo>
                      <a:pt x="110" y="7"/>
                    </a:lnTo>
                    <a:lnTo>
                      <a:pt x="130" y="13"/>
                    </a:lnTo>
                    <a:lnTo>
                      <a:pt x="135" y="15"/>
                    </a:lnTo>
                    <a:lnTo>
                      <a:pt x="141" y="24"/>
                    </a:lnTo>
                    <a:lnTo>
                      <a:pt x="151" y="33"/>
                    </a:lnTo>
                    <a:lnTo>
                      <a:pt x="163" y="36"/>
                    </a:lnTo>
                    <a:lnTo>
                      <a:pt x="174" y="46"/>
                    </a:lnTo>
                    <a:lnTo>
                      <a:pt x="181" y="55"/>
                    </a:lnTo>
                    <a:lnTo>
                      <a:pt x="184" y="72"/>
                    </a:lnTo>
                    <a:lnTo>
                      <a:pt x="186" y="77"/>
                    </a:lnTo>
                    <a:lnTo>
                      <a:pt x="192" y="79"/>
                    </a:lnTo>
                    <a:lnTo>
                      <a:pt x="196" y="79"/>
                    </a:lnTo>
                    <a:lnTo>
                      <a:pt x="200" y="74"/>
                    </a:lnTo>
                    <a:lnTo>
                      <a:pt x="204" y="73"/>
                    </a:lnTo>
                    <a:lnTo>
                      <a:pt x="207" y="70"/>
                    </a:lnTo>
                    <a:lnTo>
                      <a:pt x="207" y="67"/>
                    </a:lnTo>
                    <a:lnTo>
                      <a:pt x="211" y="63"/>
                    </a:lnTo>
                    <a:lnTo>
                      <a:pt x="215" y="65"/>
                    </a:lnTo>
                    <a:lnTo>
                      <a:pt x="221" y="63"/>
                    </a:lnTo>
                    <a:lnTo>
                      <a:pt x="227" y="65"/>
                    </a:lnTo>
                    <a:lnTo>
                      <a:pt x="229" y="67"/>
                    </a:lnTo>
                    <a:lnTo>
                      <a:pt x="226" y="73"/>
                    </a:lnTo>
                    <a:lnTo>
                      <a:pt x="227" y="79"/>
                    </a:lnTo>
                    <a:lnTo>
                      <a:pt x="224" y="92"/>
                    </a:lnTo>
                    <a:lnTo>
                      <a:pt x="226" y="95"/>
                    </a:lnTo>
                    <a:lnTo>
                      <a:pt x="231" y="93"/>
                    </a:lnTo>
                    <a:lnTo>
                      <a:pt x="233" y="98"/>
                    </a:lnTo>
                    <a:lnTo>
                      <a:pt x="235" y="101"/>
                    </a:lnTo>
                    <a:lnTo>
                      <a:pt x="240" y="101"/>
                    </a:lnTo>
                    <a:lnTo>
                      <a:pt x="245" y="105"/>
                    </a:lnTo>
                    <a:lnTo>
                      <a:pt x="251" y="104"/>
                    </a:lnTo>
                    <a:lnTo>
                      <a:pt x="259" y="106"/>
                    </a:lnTo>
                    <a:lnTo>
                      <a:pt x="267" y="108"/>
                    </a:lnTo>
                    <a:lnTo>
                      <a:pt x="272" y="106"/>
                    </a:lnTo>
                    <a:lnTo>
                      <a:pt x="277" y="103"/>
                    </a:lnTo>
                    <a:lnTo>
                      <a:pt x="280" y="104"/>
                    </a:lnTo>
                    <a:lnTo>
                      <a:pt x="277" y="117"/>
                    </a:lnTo>
                    <a:lnTo>
                      <a:pt x="278" y="124"/>
                    </a:lnTo>
                    <a:lnTo>
                      <a:pt x="293" y="133"/>
                    </a:lnTo>
                    <a:lnTo>
                      <a:pt x="301" y="131"/>
                    </a:lnTo>
                    <a:lnTo>
                      <a:pt x="308" y="132"/>
                    </a:lnTo>
                    <a:lnTo>
                      <a:pt x="314" y="138"/>
                    </a:lnTo>
                    <a:lnTo>
                      <a:pt x="315" y="142"/>
                    </a:lnTo>
                    <a:lnTo>
                      <a:pt x="319" y="148"/>
                    </a:lnTo>
                    <a:lnTo>
                      <a:pt x="323" y="151"/>
                    </a:lnTo>
                    <a:lnTo>
                      <a:pt x="329" y="149"/>
                    </a:lnTo>
                    <a:lnTo>
                      <a:pt x="333" y="147"/>
                    </a:lnTo>
                    <a:lnTo>
                      <a:pt x="339" y="151"/>
                    </a:lnTo>
                    <a:lnTo>
                      <a:pt x="344" y="149"/>
                    </a:lnTo>
                    <a:lnTo>
                      <a:pt x="350" y="152"/>
                    </a:lnTo>
                    <a:lnTo>
                      <a:pt x="352" y="151"/>
                    </a:lnTo>
                    <a:lnTo>
                      <a:pt x="356" y="144"/>
                    </a:lnTo>
                    <a:lnTo>
                      <a:pt x="361" y="143"/>
                    </a:lnTo>
                    <a:lnTo>
                      <a:pt x="369" y="144"/>
                    </a:lnTo>
                    <a:lnTo>
                      <a:pt x="377" y="151"/>
                    </a:lnTo>
                    <a:lnTo>
                      <a:pt x="387" y="153"/>
                    </a:lnTo>
                    <a:lnTo>
                      <a:pt x="394" y="157"/>
                    </a:lnTo>
                    <a:lnTo>
                      <a:pt x="398" y="158"/>
                    </a:lnTo>
                    <a:lnTo>
                      <a:pt x="405" y="156"/>
                    </a:lnTo>
                    <a:lnTo>
                      <a:pt x="419" y="159"/>
                    </a:lnTo>
                    <a:lnTo>
                      <a:pt x="422" y="159"/>
                    </a:lnTo>
                    <a:lnTo>
                      <a:pt x="428" y="151"/>
                    </a:lnTo>
                    <a:lnTo>
                      <a:pt x="436" y="149"/>
                    </a:lnTo>
                    <a:lnTo>
                      <a:pt x="439" y="15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60" name="Freeform 103"/>
              <p:cNvSpPr>
                <a:spLocks noChangeAspect="1"/>
              </p:cNvSpPr>
              <p:nvPr/>
            </p:nvSpPr>
            <p:spPr bwMode="gray">
              <a:xfrm>
                <a:off x="3479" y="2187"/>
                <a:ext cx="52" cy="67"/>
              </a:xfrm>
              <a:custGeom>
                <a:avLst/>
                <a:gdLst/>
                <a:ahLst/>
                <a:cxnLst>
                  <a:cxn ang="0">
                    <a:pos x="241" y="337"/>
                  </a:cxn>
                  <a:cxn ang="0">
                    <a:pos x="226" y="291"/>
                  </a:cxn>
                  <a:cxn ang="0">
                    <a:pos x="221" y="257"/>
                  </a:cxn>
                  <a:cxn ang="0">
                    <a:pos x="198" y="225"/>
                  </a:cxn>
                  <a:cxn ang="0">
                    <a:pos x="174" y="230"/>
                  </a:cxn>
                  <a:cxn ang="0">
                    <a:pos x="161" y="215"/>
                  </a:cxn>
                  <a:cxn ang="0">
                    <a:pos x="153" y="227"/>
                  </a:cxn>
                  <a:cxn ang="0">
                    <a:pos x="149" y="246"/>
                  </a:cxn>
                  <a:cxn ang="0">
                    <a:pos x="129" y="283"/>
                  </a:cxn>
                  <a:cxn ang="0">
                    <a:pos x="115" y="267"/>
                  </a:cxn>
                  <a:cxn ang="0">
                    <a:pos x="108" y="279"/>
                  </a:cxn>
                  <a:cxn ang="0">
                    <a:pos x="96" y="280"/>
                  </a:cxn>
                  <a:cxn ang="0">
                    <a:pos x="80" y="284"/>
                  </a:cxn>
                  <a:cxn ang="0">
                    <a:pos x="75" y="286"/>
                  </a:cxn>
                  <a:cxn ang="0">
                    <a:pos x="69" y="291"/>
                  </a:cxn>
                  <a:cxn ang="0">
                    <a:pos x="58" y="292"/>
                  </a:cxn>
                  <a:cxn ang="0">
                    <a:pos x="53" y="273"/>
                  </a:cxn>
                  <a:cxn ang="0">
                    <a:pos x="49" y="258"/>
                  </a:cxn>
                  <a:cxn ang="0">
                    <a:pos x="48" y="241"/>
                  </a:cxn>
                  <a:cxn ang="0">
                    <a:pos x="40" y="227"/>
                  </a:cxn>
                  <a:cxn ang="0">
                    <a:pos x="42" y="215"/>
                  </a:cxn>
                  <a:cxn ang="0">
                    <a:pos x="42" y="195"/>
                  </a:cxn>
                  <a:cxn ang="0">
                    <a:pos x="38" y="179"/>
                  </a:cxn>
                  <a:cxn ang="0">
                    <a:pos x="32" y="165"/>
                  </a:cxn>
                  <a:cxn ang="0">
                    <a:pos x="36" y="133"/>
                  </a:cxn>
                  <a:cxn ang="0">
                    <a:pos x="21" y="118"/>
                  </a:cxn>
                  <a:cxn ang="0">
                    <a:pos x="1" y="109"/>
                  </a:cxn>
                  <a:cxn ang="0">
                    <a:pos x="1" y="98"/>
                  </a:cxn>
                  <a:cxn ang="0">
                    <a:pos x="13" y="89"/>
                  </a:cxn>
                  <a:cxn ang="0">
                    <a:pos x="22" y="78"/>
                  </a:cxn>
                  <a:cxn ang="0">
                    <a:pos x="42" y="68"/>
                  </a:cxn>
                  <a:cxn ang="0">
                    <a:pos x="39" y="60"/>
                  </a:cxn>
                  <a:cxn ang="0">
                    <a:pos x="17" y="57"/>
                  </a:cxn>
                  <a:cxn ang="0">
                    <a:pos x="11" y="39"/>
                  </a:cxn>
                  <a:cxn ang="0">
                    <a:pos x="28" y="3"/>
                  </a:cxn>
                  <a:cxn ang="0">
                    <a:pos x="42" y="17"/>
                  </a:cxn>
                  <a:cxn ang="0">
                    <a:pos x="49" y="17"/>
                  </a:cxn>
                  <a:cxn ang="0">
                    <a:pos x="59" y="8"/>
                  </a:cxn>
                  <a:cxn ang="0">
                    <a:pos x="69" y="31"/>
                  </a:cxn>
                  <a:cxn ang="0">
                    <a:pos x="82" y="33"/>
                  </a:cxn>
                  <a:cxn ang="0">
                    <a:pos x="93" y="23"/>
                  </a:cxn>
                  <a:cxn ang="0">
                    <a:pos x="101" y="62"/>
                  </a:cxn>
                  <a:cxn ang="0">
                    <a:pos x="118" y="75"/>
                  </a:cxn>
                  <a:cxn ang="0">
                    <a:pos x="166" y="76"/>
                  </a:cxn>
                  <a:cxn ang="0">
                    <a:pos x="203" y="76"/>
                  </a:cxn>
                  <a:cxn ang="0">
                    <a:pos x="242" y="86"/>
                  </a:cxn>
                  <a:cxn ang="0">
                    <a:pos x="231" y="96"/>
                  </a:cxn>
                  <a:cxn ang="0">
                    <a:pos x="214" y="124"/>
                  </a:cxn>
                  <a:cxn ang="0">
                    <a:pos x="192" y="140"/>
                  </a:cxn>
                  <a:cxn ang="0">
                    <a:pos x="176" y="157"/>
                  </a:cxn>
                  <a:cxn ang="0">
                    <a:pos x="184" y="193"/>
                  </a:cxn>
                  <a:cxn ang="0">
                    <a:pos x="199" y="204"/>
                  </a:cxn>
                  <a:cxn ang="0">
                    <a:pos x="211" y="202"/>
                  </a:cxn>
                  <a:cxn ang="0">
                    <a:pos x="228" y="166"/>
                  </a:cxn>
                  <a:cxn ang="0">
                    <a:pos x="241" y="181"/>
                  </a:cxn>
                  <a:cxn ang="0">
                    <a:pos x="249" y="206"/>
                  </a:cxn>
                  <a:cxn ang="0">
                    <a:pos x="258" y="243"/>
                  </a:cxn>
                  <a:cxn ang="0">
                    <a:pos x="260" y="279"/>
                  </a:cxn>
                  <a:cxn ang="0">
                    <a:pos x="250" y="305"/>
                  </a:cxn>
                  <a:cxn ang="0">
                    <a:pos x="243" y="318"/>
                  </a:cxn>
                </a:cxnLst>
                <a:rect l="0" t="0" r="r" b="b"/>
                <a:pathLst>
                  <a:path w="262" h="337">
                    <a:moveTo>
                      <a:pt x="243" y="335"/>
                    </a:moveTo>
                    <a:lnTo>
                      <a:pt x="241" y="337"/>
                    </a:lnTo>
                    <a:lnTo>
                      <a:pt x="233" y="319"/>
                    </a:lnTo>
                    <a:lnTo>
                      <a:pt x="226" y="291"/>
                    </a:lnTo>
                    <a:lnTo>
                      <a:pt x="225" y="276"/>
                    </a:lnTo>
                    <a:lnTo>
                      <a:pt x="221" y="257"/>
                    </a:lnTo>
                    <a:lnTo>
                      <a:pt x="204" y="230"/>
                    </a:lnTo>
                    <a:lnTo>
                      <a:pt x="198" y="225"/>
                    </a:lnTo>
                    <a:lnTo>
                      <a:pt x="187" y="229"/>
                    </a:lnTo>
                    <a:lnTo>
                      <a:pt x="174" y="230"/>
                    </a:lnTo>
                    <a:lnTo>
                      <a:pt x="166" y="225"/>
                    </a:lnTo>
                    <a:lnTo>
                      <a:pt x="161" y="215"/>
                    </a:lnTo>
                    <a:lnTo>
                      <a:pt x="157" y="218"/>
                    </a:lnTo>
                    <a:lnTo>
                      <a:pt x="153" y="227"/>
                    </a:lnTo>
                    <a:lnTo>
                      <a:pt x="146" y="234"/>
                    </a:lnTo>
                    <a:lnTo>
                      <a:pt x="149" y="246"/>
                    </a:lnTo>
                    <a:lnTo>
                      <a:pt x="149" y="257"/>
                    </a:lnTo>
                    <a:lnTo>
                      <a:pt x="129" y="283"/>
                    </a:lnTo>
                    <a:lnTo>
                      <a:pt x="125" y="280"/>
                    </a:lnTo>
                    <a:lnTo>
                      <a:pt x="115" y="267"/>
                    </a:lnTo>
                    <a:lnTo>
                      <a:pt x="110" y="274"/>
                    </a:lnTo>
                    <a:lnTo>
                      <a:pt x="108" y="279"/>
                    </a:lnTo>
                    <a:lnTo>
                      <a:pt x="99" y="288"/>
                    </a:lnTo>
                    <a:lnTo>
                      <a:pt x="96" y="280"/>
                    </a:lnTo>
                    <a:lnTo>
                      <a:pt x="91" y="285"/>
                    </a:lnTo>
                    <a:lnTo>
                      <a:pt x="80" y="284"/>
                    </a:lnTo>
                    <a:lnTo>
                      <a:pt x="79" y="289"/>
                    </a:lnTo>
                    <a:lnTo>
                      <a:pt x="75" y="286"/>
                    </a:lnTo>
                    <a:lnTo>
                      <a:pt x="71" y="288"/>
                    </a:lnTo>
                    <a:lnTo>
                      <a:pt x="69" y="291"/>
                    </a:lnTo>
                    <a:lnTo>
                      <a:pt x="65" y="294"/>
                    </a:lnTo>
                    <a:lnTo>
                      <a:pt x="58" y="292"/>
                    </a:lnTo>
                    <a:lnTo>
                      <a:pt x="51" y="279"/>
                    </a:lnTo>
                    <a:lnTo>
                      <a:pt x="53" y="273"/>
                    </a:lnTo>
                    <a:lnTo>
                      <a:pt x="51" y="269"/>
                    </a:lnTo>
                    <a:lnTo>
                      <a:pt x="49" y="258"/>
                    </a:lnTo>
                    <a:lnTo>
                      <a:pt x="50" y="251"/>
                    </a:lnTo>
                    <a:lnTo>
                      <a:pt x="48" y="241"/>
                    </a:lnTo>
                    <a:lnTo>
                      <a:pt x="43" y="236"/>
                    </a:lnTo>
                    <a:lnTo>
                      <a:pt x="40" y="227"/>
                    </a:lnTo>
                    <a:lnTo>
                      <a:pt x="40" y="218"/>
                    </a:lnTo>
                    <a:lnTo>
                      <a:pt x="42" y="215"/>
                    </a:lnTo>
                    <a:lnTo>
                      <a:pt x="43" y="199"/>
                    </a:lnTo>
                    <a:lnTo>
                      <a:pt x="42" y="195"/>
                    </a:lnTo>
                    <a:lnTo>
                      <a:pt x="38" y="194"/>
                    </a:lnTo>
                    <a:lnTo>
                      <a:pt x="38" y="179"/>
                    </a:lnTo>
                    <a:lnTo>
                      <a:pt x="32" y="173"/>
                    </a:lnTo>
                    <a:lnTo>
                      <a:pt x="32" y="165"/>
                    </a:lnTo>
                    <a:lnTo>
                      <a:pt x="34" y="154"/>
                    </a:lnTo>
                    <a:lnTo>
                      <a:pt x="36" y="133"/>
                    </a:lnTo>
                    <a:lnTo>
                      <a:pt x="27" y="123"/>
                    </a:lnTo>
                    <a:lnTo>
                      <a:pt x="21" y="118"/>
                    </a:lnTo>
                    <a:lnTo>
                      <a:pt x="10" y="113"/>
                    </a:lnTo>
                    <a:lnTo>
                      <a:pt x="1" y="109"/>
                    </a:lnTo>
                    <a:lnTo>
                      <a:pt x="0" y="103"/>
                    </a:lnTo>
                    <a:lnTo>
                      <a:pt x="1" y="98"/>
                    </a:lnTo>
                    <a:lnTo>
                      <a:pt x="6" y="90"/>
                    </a:lnTo>
                    <a:lnTo>
                      <a:pt x="13" y="89"/>
                    </a:lnTo>
                    <a:lnTo>
                      <a:pt x="20" y="85"/>
                    </a:lnTo>
                    <a:lnTo>
                      <a:pt x="22" y="78"/>
                    </a:lnTo>
                    <a:lnTo>
                      <a:pt x="42" y="76"/>
                    </a:lnTo>
                    <a:lnTo>
                      <a:pt x="42" y="68"/>
                    </a:lnTo>
                    <a:lnTo>
                      <a:pt x="38" y="64"/>
                    </a:lnTo>
                    <a:lnTo>
                      <a:pt x="39" y="60"/>
                    </a:lnTo>
                    <a:lnTo>
                      <a:pt x="24" y="62"/>
                    </a:lnTo>
                    <a:lnTo>
                      <a:pt x="17" y="57"/>
                    </a:lnTo>
                    <a:lnTo>
                      <a:pt x="15" y="43"/>
                    </a:lnTo>
                    <a:lnTo>
                      <a:pt x="11" y="39"/>
                    </a:lnTo>
                    <a:lnTo>
                      <a:pt x="26" y="15"/>
                    </a:lnTo>
                    <a:lnTo>
                      <a:pt x="28" y="3"/>
                    </a:lnTo>
                    <a:lnTo>
                      <a:pt x="32" y="0"/>
                    </a:lnTo>
                    <a:lnTo>
                      <a:pt x="42" y="17"/>
                    </a:lnTo>
                    <a:lnTo>
                      <a:pt x="48" y="25"/>
                    </a:lnTo>
                    <a:lnTo>
                      <a:pt x="49" y="17"/>
                    </a:lnTo>
                    <a:lnTo>
                      <a:pt x="53" y="5"/>
                    </a:lnTo>
                    <a:lnTo>
                      <a:pt x="59" y="8"/>
                    </a:lnTo>
                    <a:lnTo>
                      <a:pt x="61" y="22"/>
                    </a:lnTo>
                    <a:lnTo>
                      <a:pt x="69" y="31"/>
                    </a:lnTo>
                    <a:lnTo>
                      <a:pt x="74" y="27"/>
                    </a:lnTo>
                    <a:lnTo>
                      <a:pt x="82" y="33"/>
                    </a:lnTo>
                    <a:lnTo>
                      <a:pt x="91" y="19"/>
                    </a:lnTo>
                    <a:lnTo>
                      <a:pt x="93" y="23"/>
                    </a:lnTo>
                    <a:lnTo>
                      <a:pt x="96" y="43"/>
                    </a:lnTo>
                    <a:lnTo>
                      <a:pt x="101" y="62"/>
                    </a:lnTo>
                    <a:lnTo>
                      <a:pt x="107" y="70"/>
                    </a:lnTo>
                    <a:lnTo>
                      <a:pt x="118" y="75"/>
                    </a:lnTo>
                    <a:lnTo>
                      <a:pt x="162" y="79"/>
                    </a:lnTo>
                    <a:lnTo>
                      <a:pt x="166" y="76"/>
                    </a:lnTo>
                    <a:lnTo>
                      <a:pt x="180" y="74"/>
                    </a:lnTo>
                    <a:lnTo>
                      <a:pt x="203" y="76"/>
                    </a:lnTo>
                    <a:lnTo>
                      <a:pt x="227" y="80"/>
                    </a:lnTo>
                    <a:lnTo>
                      <a:pt x="242" y="86"/>
                    </a:lnTo>
                    <a:lnTo>
                      <a:pt x="239" y="91"/>
                    </a:lnTo>
                    <a:lnTo>
                      <a:pt x="231" y="96"/>
                    </a:lnTo>
                    <a:lnTo>
                      <a:pt x="226" y="109"/>
                    </a:lnTo>
                    <a:lnTo>
                      <a:pt x="214" y="124"/>
                    </a:lnTo>
                    <a:lnTo>
                      <a:pt x="203" y="134"/>
                    </a:lnTo>
                    <a:lnTo>
                      <a:pt x="192" y="140"/>
                    </a:lnTo>
                    <a:lnTo>
                      <a:pt x="178" y="149"/>
                    </a:lnTo>
                    <a:lnTo>
                      <a:pt x="176" y="157"/>
                    </a:lnTo>
                    <a:lnTo>
                      <a:pt x="177" y="173"/>
                    </a:lnTo>
                    <a:lnTo>
                      <a:pt x="184" y="193"/>
                    </a:lnTo>
                    <a:lnTo>
                      <a:pt x="194" y="194"/>
                    </a:lnTo>
                    <a:lnTo>
                      <a:pt x="199" y="204"/>
                    </a:lnTo>
                    <a:lnTo>
                      <a:pt x="206" y="210"/>
                    </a:lnTo>
                    <a:lnTo>
                      <a:pt x="211" y="202"/>
                    </a:lnTo>
                    <a:lnTo>
                      <a:pt x="217" y="181"/>
                    </a:lnTo>
                    <a:lnTo>
                      <a:pt x="228" y="166"/>
                    </a:lnTo>
                    <a:lnTo>
                      <a:pt x="233" y="167"/>
                    </a:lnTo>
                    <a:lnTo>
                      <a:pt x="241" y="181"/>
                    </a:lnTo>
                    <a:lnTo>
                      <a:pt x="246" y="198"/>
                    </a:lnTo>
                    <a:lnTo>
                      <a:pt x="249" y="206"/>
                    </a:lnTo>
                    <a:lnTo>
                      <a:pt x="252" y="215"/>
                    </a:lnTo>
                    <a:lnTo>
                      <a:pt x="258" y="243"/>
                    </a:lnTo>
                    <a:lnTo>
                      <a:pt x="262" y="276"/>
                    </a:lnTo>
                    <a:lnTo>
                      <a:pt x="260" y="279"/>
                    </a:lnTo>
                    <a:lnTo>
                      <a:pt x="262" y="308"/>
                    </a:lnTo>
                    <a:lnTo>
                      <a:pt x="250" y="305"/>
                    </a:lnTo>
                    <a:lnTo>
                      <a:pt x="244" y="310"/>
                    </a:lnTo>
                    <a:lnTo>
                      <a:pt x="243" y="318"/>
                    </a:lnTo>
                    <a:lnTo>
                      <a:pt x="243" y="33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61" name="Freeform 104"/>
              <p:cNvSpPr>
                <a:spLocks noChangeAspect="1"/>
              </p:cNvSpPr>
              <p:nvPr/>
            </p:nvSpPr>
            <p:spPr bwMode="gray">
              <a:xfrm>
                <a:off x="3390" y="2379"/>
                <a:ext cx="23" cy="43"/>
              </a:xfrm>
              <a:custGeom>
                <a:avLst/>
                <a:gdLst/>
                <a:ahLst/>
                <a:cxnLst>
                  <a:cxn ang="0">
                    <a:pos x="18" y="0"/>
                  </a:cxn>
                  <a:cxn ang="0">
                    <a:pos x="13" y="4"/>
                  </a:cxn>
                  <a:cxn ang="0">
                    <a:pos x="19" y="9"/>
                  </a:cxn>
                  <a:cxn ang="0">
                    <a:pos x="28" y="12"/>
                  </a:cxn>
                  <a:cxn ang="0">
                    <a:pos x="33" y="19"/>
                  </a:cxn>
                  <a:cxn ang="0">
                    <a:pos x="28" y="19"/>
                  </a:cxn>
                  <a:cxn ang="0">
                    <a:pos x="22" y="25"/>
                  </a:cxn>
                  <a:cxn ang="0">
                    <a:pos x="19" y="38"/>
                  </a:cxn>
                  <a:cxn ang="0">
                    <a:pos x="13" y="47"/>
                  </a:cxn>
                  <a:cxn ang="0">
                    <a:pos x="7" y="95"/>
                  </a:cxn>
                  <a:cxn ang="0">
                    <a:pos x="2" y="91"/>
                  </a:cxn>
                  <a:cxn ang="0">
                    <a:pos x="0" y="95"/>
                  </a:cxn>
                  <a:cxn ang="0">
                    <a:pos x="0" y="111"/>
                  </a:cxn>
                  <a:cxn ang="0">
                    <a:pos x="7" y="166"/>
                  </a:cxn>
                  <a:cxn ang="0">
                    <a:pos x="11" y="182"/>
                  </a:cxn>
                  <a:cxn ang="0">
                    <a:pos x="19" y="198"/>
                  </a:cxn>
                  <a:cxn ang="0">
                    <a:pos x="29" y="209"/>
                  </a:cxn>
                  <a:cxn ang="0">
                    <a:pos x="45" y="211"/>
                  </a:cxn>
                  <a:cxn ang="0">
                    <a:pos x="59" y="211"/>
                  </a:cxn>
                  <a:cxn ang="0">
                    <a:pos x="86" y="197"/>
                  </a:cxn>
                  <a:cxn ang="0">
                    <a:pos x="100" y="187"/>
                  </a:cxn>
                  <a:cxn ang="0">
                    <a:pos x="113" y="170"/>
                  </a:cxn>
                  <a:cxn ang="0">
                    <a:pos x="115" y="145"/>
                  </a:cxn>
                  <a:cxn ang="0">
                    <a:pos x="116" y="125"/>
                  </a:cxn>
                  <a:cxn ang="0">
                    <a:pos x="115" y="117"/>
                  </a:cxn>
                  <a:cxn ang="0">
                    <a:pos x="108" y="114"/>
                  </a:cxn>
                  <a:cxn ang="0">
                    <a:pos x="98" y="87"/>
                  </a:cxn>
                  <a:cxn ang="0">
                    <a:pos x="92" y="75"/>
                  </a:cxn>
                  <a:cxn ang="0">
                    <a:pos x="86" y="69"/>
                  </a:cxn>
                  <a:cxn ang="0">
                    <a:pos x="83" y="62"/>
                  </a:cxn>
                  <a:cxn ang="0">
                    <a:pos x="80" y="55"/>
                  </a:cxn>
                  <a:cxn ang="0">
                    <a:pos x="67" y="44"/>
                  </a:cxn>
                  <a:cxn ang="0">
                    <a:pos x="64" y="33"/>
                  </a:cxn>
                  <a:cxn ang="0">
                    <a:pos x="45" y="12"/>
                  </a:cxn>
                  <a:cxn ang="0">
                    <a:pos x="35" y="4"/>
                  </a:cxn>
                  <a:cxn ang="0">
                    <a:pos x="27" y="0"/>
                  </a:cxn>
                  <a:cxn ang="0">
                    <a:pos x="18" y="0"/>
                  </a:cxn>
                </a:cxnLst>
                <a:rect l="0" t="0" r="r" b="b"/>
                <a:pathLst>
                  <a:path w="116" h="211">
                    <a:moveTo>
                      <a:pt x="18" y="0"/>
                    </a:moveTo>
                    <a:lnTo>
                      <a:pt x="13" y="4"/>
                    </a:lnTo>
                    <a:lnTo>
                      <a:pt x="19" y="9"/>
                    </a:lnTo>
                    <a:lnTo>
                      <a:pt x="28" y="12"/>
                    </a:lnTo>
                    <a:lnTo>
                      <a:pt x="33" y="19"/>
                    </a:lnTo>
                    <a:lnTo>
                      <a:pt x="28" y="19"/>
                    </a:lnTo>
                    <a:lnTo>
                      <a:pt x="22" y="25"/>
                    </a:lnTo>
                    <a:lnTo>
                      <a:pt x="19" y="38"/>
                    </a:lnTo>
                    <a:lnTo>
                      <a:pt x="13" y="47"/>
                    </a:lnTo>
                    <a:lnTo>
                      <a:pt x="7" y="95"/>
                    </a:lnTo>
                    <a:lnTo>
                      <a:pt x="2" y="91"/>
                    </a:lnTo>
                    <a:lnTo>
                      <a:pt x="0" y="95"/>
                    </a:lnTo>
                    <a:lnTo>
                      <a:pt x="0" y="111"/>
                    </a:lnTo>
                    <a:lnTo>
                      <a:pt x="7" y="166"/>
                    </a:lnTo>
                    <a:lnTo>
                      <a:pt x="11" y="182"/>
                    </a:lnTo>
                    <a:lnTo>
                      <a:pt x="19" y="198"/>
                    </a:lnTo>
                    <a:lnTo>
                      <a:pt x="29" y="209"/>
                    </a:lnTo>
                    <a:lnTo>
                      <a:pt x="45" y="211"/>
                    </a:lnTo>
                    <a:lnTo>
                      <a:pt x="59" y="211"/>
                    </a:lnTo>
                    <a:lnTo>
                      <a:pt x="86" y="197"/>
                    </a:lnTo>
                    <a:lnTo>
                      <a:pt x="100" y="187"/>
                    </a:lnTo>
                    <a:lnTo>
                      <a:pt x="113" y="170"/>
                    </a:lnTo>
                    <a:lnTo>
                      <a:pt x="115" y="145"/>
                    </a:lnTo>
                    <a:lnTo>
                      <a:pt x="116" y="125"/>
                    </a:lnTo>
                    <a:lnTo>
                      <a:pt x="115" y="117"/>
                    </a:lnTo>
                    <a:lnTo>
                      <a:pt x="108" y="114"/>
                    </a:lnTo>
                    <a:lnTo>
                      <a:pt x="98" y="87"/>
                    </a:lnTo>
                    <a:lnTo>
                      <a:pt x="92" y="75"/>
                    </a:lnTo>
                    <a:lnTo>
                      <a:pt x="86" y="69"/>
                    </a:lnTo>
                    <a:lnTo>
                      <a:pt x="83" y="62"/>
                    </a:lnTo>
                    <a:lnTo>
                      <a:pt x="80" y="55"/>
                    </a:lnTo>
                    <a:lnTo>
                      <a:pt x="67" y="44"/>
                    </a:lnTo>
                    <a:lnTo>
                      <a:pt x="64" y="33"/>
                    </a:lnTo>
                    <a:lnTo>
                      <a:pt x="45" y="12"/>
                    </a:lnTo>
                    <a:lnTo>
                      <a:pt x="35" y="4"/>
                    </a:lnTo>
                    <a:lnTo>
                      <a:pt x="27" y="0"/>
                    </a:lnTo>
                    <a:lnTo>
                      <a:pt x="1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52" name="Freeform 105"/>
            <p:cNvSpPr>
              <a:spLocks noChangeAspect="1"/>
            </p:cNvSpPr>
            <p:nvPr/>
          </p:nvSpPr>
          <p:spPr bwMode="gray">
            <a:xfrm>
              <a:off x="6850855" y="3240434"/>
              <a:ext cx="30163" cy="63500"/>
            </a:xfrm>
            <a:custGeom>
              <a:avLst/>
              <a:gdLst/>
              <a:ahLst/>
              <a:cxnLst>
                <a:cxn ang="0">
                  <a:pos x="75" y="0"/>
                </a:cxn>
                <a:cxn ang="0">
                  <a:pos x="82" y="4"/>
                </a:cxn>
                <a:cxn ang="0">
                  <a:pos x="87" y="9"/>
                </a:cxn>
                <a:cxn ang="0">
                  <a:pos x="92" y="9"/>
                </a:cxn>
                <a:cxn ang="0">
                  <a:pos x="94" y="10"/>
                </a:cxn>
                <a:cxn ang="0">
                  <a:pos x="97" y="15"/>
                </a:cxn>
                <a:cxn ang="0">
                  <a:pos x="97" y="18"/>
                </a:cxn>
                <a:cxn ang="0">
                  <a:pos x="93" y="26"/>
                </a:cxn>
                <a:cxn ang="0">
                  <a:pos x="93" y="32"/>
                </a:cxn>
                <a:cxn ang="0">
                  <a:pos x="94" y="41"/>
                </a:cxn>
                <a:cxn ang="0">
                  <a:pos x="92" y="50"/>
                </a:cxn>
                <a:cxn ang="0">
                  <a:pos x="83" y="69"/>
                </a:cxn>
                <a:cxn ang="0">
                  <a:pos x="79" y="95"/>
                </a:cxn>
                <a:cxn ang="0">
                  <a:pos x="76" y="114"/>
                </a:cxn>
                <a:cxn ang="0">
                  <a:pos x="68" y="131"/>
                </a:cxn>
                <a:cxn ang="0">
                  <a:pos x="57" y="150"/>
                </a:cxn>
                <a:cxn ang="0">
                  <a:pos x="51" y="159"/>
                </a:cxn>
                <a:cxn ang="0">
                  <a:pos x="48" y="168"/>
                </a:cxn>
                <a:cxn ang="0">
                  <a:pos x="40" y="199"/>
                </a:cxn>
                <a:cxn ang="0">
                  <a:pos x="36" y="195"/>
                </a:cxn>
                <a:cxn ang="0">
                  <a:pos x="33" y="182"/>
                </a:cxn>
                <a:cxn ang="0">
                  <a:pos x="25" y="170"/>
                </a:cxn>
                <a:cxn ang="0">
                  <a:pos x="16" y="163"/>
                </a:cxn>
                <a:cxn ang="0">
                  <a:pos x="6" y="147"/>
                </a:cxn>
                <a:cxn ang="0">
                  <a:pos x="1" y="122"/>
                </a:cxn>
                <a:cxn ang="0">
                  <a:pos x="0" y="102"/>
                </a:cxn>
                <a:cxn ang="0">
                  <a:pos x="2" y="92"/>
                </a:cxn>
                <a:cxn ang="0">
                  <a:pos x="9" y="76"/>
                </a:cxn>
                <a:cxn ang="0">
                  <a:pos x="48" y="17"/>
                </a:cxn>
                <a:cxn ang="0">
                  <a:pos x="65" y="7"/>
                </a:cxn>
                <a:cxn ang="0">
                  <a:pos x="68" y="3"/>
                </a:cxn>
                <a:cxn ang="0">
                  <a:pos x="75" y="0"/>
                </a:cxn>
              </a:cxnLst>
              <a:rect l="0" t="0" r="r" b="b"/>
              <a:pathLst>
                <a:path w="97" h="199">
                  <a:moveTo>
                    <a:pt x="75" y="0"/>
                  </a:moveTo>
                  <a:lnTo>
                    <a:pt x="82" y="4"/>
                  </a:lnTo>
                  <a:lnTo>
                    <a:pt x="87" y="9"/>
                  </a:lnTo>
                  <a:lnTo>
                    <a:pt x="92" y="9"/>
                  </a:lnTo>
                  <a:lnTo>
                    <a:pt x="94" y="10"/>
                  </a:lnTo>
                  <a:lnTo>
                    <a:pt x="97" y="15"/>
                  </a:lnTo>
                  <a:lnTo>
                    <a:pt x="97" y="18"/>
                  </a:lnTo>
                  <a:lnTo>
                    <a:pt x="93" y="26"/>
                  </a:lnTo>
                  <a:lnTo>
                    <a:pt x="93" y="32"/>
                  </a:lnTo>
                  <a:lnTo>
                    <a:pt x="94" y="41"/>
                  </a:lnTo>
                  <a:lnTo>
                    <a:pt x="92" y="50"/>
                  </a:lnTo>
                  <a:lnTo>
                    <a:pt x="83" y="69"/>
                  </a:lnTo>
                  <a:lnTo>
                    <a:pt x="79" y="95"/>
                  </a:lnTo>
                  <a:lnTo>
                    <a:pt x="76" y="114"/>
                  </a:lnTo>
                  <a:lnTo>
                    <a:pt x="68" y="131"/>
                  </a:lnTo>
                  <a:lnTo>
                    <a:pt x="57" y="150"/>
                  </a:lnTo>
                  <a:lnTo>
                    <a:pt x="51" y="159"/>
                  </a:lnTo>
                  <a:lnTo>
                    <a:pt x="48" y="168"/>
                  </a:lnTo>
                  <a:lnTo>
                    <a:pt x="40" y="199"/>
                  </a:lnTo>
                  <a:lnTo>
                    <a:pt x="36" y="195"/>
                  </a:lnTo>
                  <a:lnTo>
                    <a:pt x="33" y="182"/>
                  </a:lnTo>
                  <a:lnTo>
                    <a:pt x="25" y="170"/>
                  </a:lnTo>
                  <a:lnTo>
                    <a:pt x="16" y="163"/>
                  </a:lnTo>
                  <a:lnTo>
                    <a:pt x="6" y="147"/>
                  </a:lnTo>
                  <a:lnTo>
                    <a:pt x="1" y="122"/>
                  </a:lnTo>
                  <a:lnTo>
                    <a:pt x="0" y="102"/>
                  </a:lnTo>
                  <a:lnTo>
                    <a:pt x="2" y="92"/>
                  </a:lnTo>
                  <a:lnTo>
                    <a:pt x="9" y="76"/>
                  </a:lnTo>
                  <a:lnTo>
                    <a:pt x="48" y="17"/>
                  </a:lnTo>
                  <a:lnTo>
                    <a:pt x="65" y="7"/>
                  </a:lnTo>
                  <a:lnTo>
                    <a:pt x="68" y="3"/>
                  </a:lnTo>
                  <a:lnTo>
                    <a:pt x="7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51" name="Group 106"/>
            <p:cNvGrpSpPr>
              <a:grpSpLocks noChangeAspect="1"/>
            </p:cNvGrpSpPr>
            <p:nvPr/>
          </p:nvGrpSpPr>
          <p:grpSpPr bwMode="gray">
            <a:xfrm>
              <a:off x="7017542" y="2807057"/>
              <a:ext cx="282575" cy="320676"/>
              <a:chOff x="3938" y="1929"/>
              <a:chExt cx="178" cy="202"/>
            </a:xfrm>
            <a:grpFill/>
          </p:grpSpPr>
          <p:sp>
            <p:nvSpPr>
              <p:cNvPr id="351" name="Freeform 107"/>
              <p:cNvSpPr>
                <a:spLocks noChangeAspect="1"/>
              </p:cNvSpPr>
              <p:nvPr/>
            </p:nvSpPr>
            <p:spPr bwMode="gray">
              <a:xfrm>
                <a:off x="4050" y="1929"/>
                <a:ext cx="66" cy="61"/>
              </a:xfrm>
              <a:custGeom>
                <a:avLst/>
                <a:gdLst/>
                <a:ahLst/>
                <a:cxnLst>
                  <a:cxn ang="0">
                    <a:pos x="301" y="94"/>
                  </a:cxn>
                  <a:cxn ang="0">
                    <a:pos x="299" y="113"/>
                  </a:cxn>
                  <a:cxn ang="0">
                    <a:pos x="294" y="141"/>
                  </a:cxn>
                  <a:cxn ang="0">
                    <a:pos x="304" y="164"/>
                  </a:cxn>
                  <a:cxn ang="0">
                    <a:pos x="330" y="159"/>
                  </a:cxn>
                  <a:cxn ang="0">
                    <a:pos x="308" y="177"/>
                  </a:cxn>
                  <a:cxn ang="0">
                    <a:pos x="283" y="191"/>
                  </a:cxn>
                  <a:cxn ang="0">
                    <a:pos x="271" y="195"/>
                  </a:cxn>
                  <a:cxn ang="0">
                    <a:pos x="238" y="195"/>
                  </a:cxn>
                  <a:cxn ang="0">
                    <a:pos x="208" y="223"/>
                  </a:cxn>
                  <a:cxn ang="0">
                    <a:pos x="195" y="259"/>
                  </a:cxn>
                  <a:cxn ang="0">
                    <a:pos x="162" y="248"/>
                  </a:cxn>
                  <a:cxn ang="0">
                    <a:pos x="114" y="224"/>
                  </a:cxn>
                  <a:cxn ang="0">
                    <a:pos x="84" y="227"/>
                  </a:cxn>
                  <a:cxn ang="0">
                    <a:pos x="63" y="235"/>
                  </a:cxn>
                  <a:cxn ang="0">
                    <a:pos x="36" y="226"/>
                  </a:cxn>
                  <a:cxn ang="0">
                    <a:pos x="34" y="251"/>
                  </a:cxn>
                  <a:cxn ang="0">
                    <a:pos x="74" y="277"/>
                  </a:cxn>
                  <a:cxn ang="0">
                    <a:pos x="59" y="283"/>
                  </a:cxn>
                  <a:cxn ang="0">
                    <a:pos x="40" y="289"/>
                  </a:cxn>
                  <a:cxn ang="0">
                    <a:pos x="22" y="307"/>
                  </a:cxn>
                  <a:cxn ang="0">
                    <a:pos x="11" y="295"/>
                  </a:cxn>
                  <a:cxn ang="0">
                    <a:pos x="0" y="247"/>
                  </a:cxn>
                  <a:cxn ang="0">
                    <a:pos x="11" y="214"/>
                  </a:cxn>
                  <a:cxn ang="0">
                    <a:pos x="34" y="195"/>
                  </a:cxn>
                  <a:cxn ang="0">
                    <a:pos x="31" y="176"/>
                  </a:cxn>
                  <a:cxn ang="0">
                    <a:pos x="47" y="171"/>
                  </a:cxn>
                  <a:cxn ang="0">
                    <a:pos x="81" y="175"/>
                  </a:cxn>
                  <a:cxn ang="0">
                    <a:pos x="87" y="146"/>
                  </a:cxn>
                  <a:cxn ang="0">
                    <a:pos x="94" y="127"/>
                  </a:cxn>
                  <a:cxn ang="0">
                    <a:pos x="102" y="90"/>
                  </a:cxn>
                  <a:cxn ang="0">
                    <a:pos x="99" y="25"/>
                  </a:cxn>
                  <a:cxn ang="0">
                    <a:pos x="110" y="3"/>
                  </a:cxn>
                  <a:cxn ang="0">
                    <a:pos x="122" y="8"/>
                  </a:cxn>
                  <a:cxn ang="0">
                    <a:pos x="135" y="22"/>
                  </a:cxn>
                  <a:cxn ang="0">
                    <a:pos x="179" y="75"/>
                  </a:cxn>
                  <a:cxn ang="0">
                    <a:pos x="222" y="103"/>
                  </a:cxn>
                  <a:cxn ang="0">
                    <a:pos x="250" y="116"/>
                  </a:cxn>
                  <a:cxn ang="0">
                    <a:pos x="272" y="118"/>
                  </a:cxn>
                </a:cxnLst>
                <a:rect l="0" t="0" r="r" b="b"/>
                <a:pathLst>
                  <a:path w="330" h="307">
                    <a:moveTo>
                      <a:pt x="285" y="108"/>
                    </a:moveTo>
                    <a:lnTo>
                      <a:pt x="301" y="94"/>
                    </a:lnTo>
                    <a:lnTo>
                      <a:pt x="305" y="97"/>
                    </a:lnTo>
                    <a:lnTo>
                      <a:pt x="299" y="113"/>
                    </a:lnTo>
                    <a:lnTo>
                      <a:pt x="291" y="129"/>
                    </a:lnTo>
                    <a:lnTo>
                      <a:pt x="294" y="141"/>
                    </a:lnTo>
                    <a:lnTo>
                      <a:pt x="304" y="148"/>
                    </a:lnTo>
                    <a:lnTo>
                      <a:pt x="304" y="164"/>
                    </a:lnTo>
                    <a:lnTo>
                      <a:pt x="315" y="164"/>
                    </a:lnTo>
                    <a:lnTo>
                      <a:pt x="330" y="159"/>
                    </a:lnTo>
                    <a:lnTo>
                      <a:pt x="325" y="170"/>
                    </a:lnTo>
                    <a:lnTo>
                      <a:pt x="308" y="177"/>
                    </a:lnTo>
                    <a:lnTo>
                      <a:pt x="293" y="188"/>
                    </a:lnTo>
                    <a:lnTo>
                      <a:pt x="283" y="191"/>
                    </a:lnTo>
                    <a:lnTo>
                      <a:pt x="277" y="187"/>
                    </a:lnTo>
                    <a:lnTo>
                      <a:pt x="271" y="195"/>
                    </a:lnTo>
                    <a:lnTo>
                      <a:pt x="254" y="193"/>
                    </a:lnTo>
                    <a:lnTo>
                      <a:pt x="238" y="195"/>
                    </a:lnTo>
                    <a:lnTo>
                      <a:pt x="223" y="204"/>
                    </a:lnTo>
                    <a:lnTo>
                      <a:pt x="208" y="223"/>
                    </a:lnTo>
                    <a:lnTo>
                      <a:pt x="199" y="241"/>
                    </a:lnTo>
                    <a:lnTo>
                      <a:pt x="195" y="259"/>
                    </a:lnTo>
                    <a:lnTo>
                      <a:pt x="189" y="268"/>
                    </a:lnTo>
                    <a:lnTo>
                      <a:pt x="162" y="248"/>
                    </a:lnTo>
                    <a:lnTo>
                      <a:pt x="142" y="241"/>
                    </a:lnTo>
                    <a:lnTo>
                      <a:pt x="114" y="224"/>
                    </a:lnTo>
                    <a:lnTo>
                      <a:pt x="97" y="221"/>
                    </a:lnTo>
                    <a:lnTo>
                      <a:pt x="84" y="227"/>
                    </a:lnTo>
                    <a:lnTo>
                      <a:pt x="74" y="236"/>
                    </a:lnTo>
                    <a:lnTo>
                      <a:pt x="63" y="235"/>
                    </a:lnTo>
                    <a:lnTo>
                      <a:pt x="52" y="225"/>
                    </a:lnTo>
                    <a:lnTo>
                      <a:pt x="36" y="226"/>
                    </a:lnTo>
                    <a:lnTo>
                      <a:pt x="28" y="240"/>
                    </a:lnTo>
                    <a:lnTo>
                      <a:pt x="34" y="251"/>
                    </a:lnTo>
                    <a:lnTo>
                      <a:pt x="57" y="262"/>
                    </a:lnTo>
                    <a:lnTo>
                      <a:pt x="74" y="277"/>
                    </a:lnTo>
                    <a:lnTo>
                      <a:pt x="71" y="284"/>
                    </a:lnTo>
                    <a:lnTo>
                      <a:pt x="59" y="283"/>
                    </a:lnTo>
                    <a:lnTo>
                      <a:pt x="50" y="283"/>
                    </a:lnTo>
                    <a:lnTo>
                      <a:pt x="40" y="289"/>
                    </a:lnTo>
                    <a:lnTo>
                      <a:pt x="35" y="297"/>
                    </a:lnTo>
                    <a:lnTo>
                      <a:pt x="22" y="307"/>
                    </a:lnTo>
                    <a:lnTo>
                      <a:pt x="14" y="305"/>
                    </a:lnTo>
                    <a:lnTo>
                      <a:pt x="11" y="295"/>
                    </a:lnTo>
                    <a:lnTo>
                      <a:pt x="18" y="264"/>
                    </a:lnTo>
                    <a:lnTo>
                      <a:pt x="0" y="247"/>
                    </a:lnTo>
                    <a:lnTo>
                      <a:pt x="2" y="224"/>
                    </a:lnTo>
                    <a:lnTo>
                      <a:pt x="11" y="214"/>
                    </a:lnTo>
                    <a:lnTo>
                      <a:pt x="24" y="207"/>
                    </a:lnTo>
                    <a:lnTo>
                      <a:pt x="34" y="195"/>
                    </a:lnTo>
                    <a:lnTo>
                      <a:pt x="38" y="184"/>
                    </a:lnTo>
                    <a:lnTo>
                      <a:pt x="31" y="176"/>
                    </a:lnTo>
                    <a:lnTo>
                      <a:pt x="34" y="167"/>
                    </a:lnTo>
                    <a:lnTo>
                      <a:pt x="47" y="171"/>
                    </a:lnTo>
                    <a:lnTo>
                      <a:pt x="60" y="175"/>
                    </a:lnTo>
                    <a:lnTo>
                      <a:pt x="81" y="175"/>
                    </a:lnTo>
                    <a:lnTo>
                      <a:pt x="88" y="160"/>
                    </a:lnTo>
                    <a:lnTo>
                      <a:pt x="87" y="146"/>
                    </a:lnTo>
                    <a:lnTo>
                      <a:pt x="87" y="135"/>
                    </a:lnTo>
                    <a:lnTo>
                      <a:pt x="94" y="127"/>
                    </a:lnTo>
                    <a:lnTo>
                      <a:pt x="100" y="110"/>
                    </a:lnTo>
                    <a:lnTo>
                      <a:pt x="102" y="90"/>
                    </a:lnTo>
                    <a:lnTo>
                      <a:pt x="109" y="58"/>
                    </a:lnTo>
                    <a:lnTo>
                      <a:pt x="99" y="25"/>
                    </a:lnTo>
                    <a:lnTo>
                      <a:pt x="99" y="15"/>
                    </a:lnTo>
                    <a:lnTo>
                      <a:pt x="110" y="3"/>
                    </a:lnTo>
                    <a:lnTo>
                      <a:pt x="115" y="0"/>
                    </a:lnTo>
                    <a:lnTo>
                      <a:pt x="122" y="8"/>
                    </a:lnTo>
                    <a:lnTo>
                      <a:pt x="126" y="15"/>
                    </a:lnTo>
                    <a:lnTo>
                      <a:pt x="135" y="22"/>
                    </a:lnTo>
                    <a:lnTo>
                      <a:pt x="158" y="54"/>
                    </a:lnTo>
                    <a:lnTo>
                      <a:pt x="179" y="75"/>
                    </a:lnTo>
                    <a:lnTo>
                      <a:pt x="199" y="92"/>
                    </a:lnTo>
                    <a:lnTo>
                      <a:pt x="222" y="103"/>
                    </a:lnTo>
                    <a:lnTo>
                      <a:pt x="244" y="108"/>
                    </a:lnTo>
                    <a:lnTo>
                      <a:pt x="250" y="116"/>
                    </a:lnTo>
                    <a:lnTo>
                      <a:pt x="261" y="121"/>
                    </a:lnTo>
                    <a:lnTo>
                      <a:pt x="272" y="118"/>
                    </a:lnTo>
                    <a:lnTo>
                      <a:pt x="285" y="10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52" name="Freeform 108"/>
              <p:cNvSpPr>
                <a:spLocks noChangeAspect="1"/>
              </p:cNvSpPr>
              <p:nvPr/>
            </p:nvSpPr>
            <p:spPr bwMode="gray">
              <a:xfrm>
                <a:off x="3952" y="1989"/>
                <a:ext cx="123" cy="110"/>
              </a:xfrm>
              <a:custGeom>
                <a:avLst/>
                <a:gdLst/>
                <a:ahLst/>
                <a:cxnLst>
                  <a:cxn ang="0">
                    <a:pos x="578" y="13"/>
                  </a:cxn>
                  <a:cxn ang="0">
                    <a:pos x="582" y="69"/>
                  </a:cxn>
                  <a:cxn ang="0">
                    <a:pos x="607" y="118"/>
                  </a:cxn>
                  <a:cxn ang="0">
                    <a:pos x="608" y="160"/>
                  </a:cxn>
                  <a:cxn ang="0">
                    <a:pos x="593" y="180"/>
                  </a:cxn>
                  <a:cxn ang="0">
                    <a:pos x="571" y="223"/>
                  </a:cxn>
                  <a:cxn ang="0">
                    <a:pos x="554" y="268"/>
                  </a:cxn>
                  <a:cxn ang="0">
                    <a:pos x="558" y="317"/>
                  </a:cxn>
                  <a:cxn ang="0">
                    <a:pos x="535" y="365"/>
                  </a:cxn>
                  <a:cxn ang="0">
                    <a:pos x="545" y="404"/>
                  </a:cxn>
                  <a:cxn ang="0">
                    <a:pos x="521" y="439"/>
                  </a:cxn>
                  <a:cxn ang="0">
                    <a:pos x="495" y="425"/>
                  </a:cxn>
                  <a:cxn ang="0">
                    <a:pos x="491" y="408"/>
                  </a:cxn>
                  <a:cxn ang="0">
                    <a:pos x="483" y="440"/>
                  </a:cxn>
                  <a:cxn ang="0">
                    <a:pos x="456" y="443"/>
                  </a:cxn>
                  <a:cxn ang="0">
                    <a:pos x="437" y="474"/>
                  </a:cxn>
                  <a:cxn ang="0">
                    <a:pos x="427" y="446"/>
                  </a:cxn>
                  <a:cxn ang="0">
                    <a:pos x="404" y="478"/>
                  </a:cxn>
                  <a:cxn ang="0">
                    <a:pos x="356" y="476"/>
                  </a:cxn>
                  <a:cxn ang="0">
                    <a:pos x="351" y="470"/>
                  </a:cxn>
                  <a:cxn ang="0">
                    <a:pos x="333" y="470"/>
                  </a:cxn>
                  <a:cxn ang="0">
                    <a:pos x="320" y="451"/>
                  </a:cxn>
                  <a:cxn ang="0">
                    <a:pos x="328" y="504"/>
                  </a:cxn>
                  <a:cxn ang="0">
                    <a:pos x="307" y="503"/>
                  </a:cxn>
                  <a:cxn ang="0">
                    <a:pos x="295" y="517"/>
                  </a:cxn>
                  <a:cxn ang="0">
                    <a:pos x="252" y="546"/>
                  </a:cxn>
                  <a:cxn ang="0">
                    <a:pos x="233" y="517"/>
                  </a:cxn>
                  <a:cxn ang="0">
                    <a:pos x="248" y="479"/>
                  </a:cxn>
                  <a:cxn ang="0">
                    <a:pos x="228" y="476"/>
                  </a:cxn>
                  <a:cxn ang="0">
                    <a:pos x="190" y="468"/>
                  </a:cxn>
                  <a:cxn ang="0">
                    <a:pos x="156" y="483"/>
                  </a:cxn>
                  <a:cxn ang="0">
                    <a:pos x="133" y="492"/>
                  </a:cxn>
                  <a:cxn ang="0">
                    <a:pos x="92" y="503"/>
                  </a:cxn>
                  <a:cxn ang="0">
                    <a:pos x="69" y="524"/>
                  </a:cxn>
                  <a:cxn ang="0">
                    <a:pos x="43" y="515"/>
                  </a:cxn>
                  <a:cxn ang="0">
                    <a:pos x="20" y="521"/>
                  </a:cxn>
                  <a:cxn ang="0">
                    <a:pos x="0" y="503"/>
                  </a:cxn>
                  <a:cxn ang="0">
                    <a:pos x="35" y="478"/>
                  </a:cxn>
                  <a:cxn ang="0">
                    <a:pos x="74" y="446"/>
                  </a:cxn>
                  <a:cxn ang="0">
                    <a:pos x="106" y="417"/>
                  </a:cxn>
                  <a:cxn ang="0">
                    <a:pos x="155" y="416"/>
                  </a:cxn>
                  <a:cxn ang="0">
                    <a:pos x="219" y="407"/>
                  </a:cxn>
                  <a:cxn ang="0">
                    <a:pos x="237" y="412"/>
                  </a:cxn>
                  <a:cxn ang="0">
                    <a:pos x="270" y="412"/>
                  </a:cxn>
                  <a:cxn ang="0">
                    <a:pos x="300" y="357"/>
                  </a:cxn>
                  <a:cxn ang="0">
                    <a:pos x="322" y="305"/>
                  </a:cxn>
                  <a:cxn ang="0">
                    <a:pos x="351" y="284"/>
                  </a:cxn>
                  <a:cxn ang="0">
                    <a:pos x="333" y="306"/>
                  </a:cxn>
                  <a:cxn ang="0">
                    <a:pos x="336" y="333"/>
                  </a:cxn>
                  <a:cxn ang="0">
                    <a:pos x="363" y="321"/>
                  </a:cxn>
                  <a:cxn ang="0">
                    <a:pos x="410" y="295"/>
                  </a:cxn>
                  <a:cxn ang="0">
                    <a:pos x="440" y="257"/>
                  </a:cxn>
                  <a:cxn ang="0">
                    <a:pos x="467" y="235"/>
                  </a:cxn>
                  <a:cxn ang="0">
                    <a:pos x="486" y="188"/>
                  </a:cxn>
                  <a:cxn ang="0">
                    <a:pos x="499" y="154"/>
                  </a:cxn>
                  <a:cxn ang="0">
                    <a:pos x="495" y="117"/>
                  </a:cxn>
                  <a:cxn ang="0">
                    <a:pos x="499" y="92"/>
                  </a:cxn>
                  <a:cxn ang="0">
                    <a:pos x="512" y="49"/>
                  </a:cxn>
                  <a:cxn ang="0">
                    <a:pos x="524" y="20"/>
                  </a:cxn>
                  <a:cxn ang="0">
                    <a:pos x="539" y="48"/>
                  </a:cxn>
                  <a:cxn ang="0">
                    <a:pos x="560" y="41"/>
                  </a:cxn>
                  <a:cxn ang="0">
                    <a:pos x="559" y="22"/>
                  </a:cxn>
                  <a:cxn ang="0">
                    <a:pos x="547" y="3"/>
                  </a:cxn>
                </a:cxnLst>
                <a:rect l="0" t="0" r="r" b="b"/>
                <a:pathLst>
                  <a:path w="613" h="552">
                    <a:moveTo>
                      <a:pt x="560" y="6"/>
                    </a:moveTo>
                    <a:lnTo>
                      <a:pt x="576" y="6"/>
                    </a:lnTo>
                    <a:lnTo>
                      <a:pt x="578" y="13"/>
                    </a:lnTo>
                    <a:lnTo>
                      <a:pt x="576" y="37"/>
                    </a:lnTo>
                    <a:lnTo>
                      <a:pt x="577" y="53"/>
                    </a:lnTo>
                    <a:lnTo>
                      <a:pt x="582" y="69"/>
                    </a:lnTo>
                    <a:lnTo>
                      <a:pt x="592" y="83"/>
                    </a:lnTo>
                    <a:lnTo>
                      <a:pt x="598" y="96"/>
                    </a:lnTo>
                    <a:lnTo>
                      <a:pt x="607" y="118"/>
                    </a:lnTo>
                    <a:lnTo>
                      <a:pt x="613" y="143"/>
                    </a:lnTo>
                    <a:lnTo>
                      <a:pt x="612" y="153"/>
                    </a:lnTo>
                    <a:lnTo>
                      <a:pt x="608" y="160"/>
                    </a:lnTo>
                    <a:lnTo>
                      <a:pt x="607" y="171"/>
                    </a:lnTo>
                    <a:lnTo>
                      <a:pt x="599" y="180"/>
                    </a:lnTo>
                    <a:lnTo>
                      <a:pt x="593" y="180"/>
                    </a:lnTo>
                    <a:lnTo>
                      <a:pt x="585" y="208"/>
                    </a:lnTo>
                    <a:lnTo>
                      <a:pt x="583" y="224"/>
                    </a:lnTo>
                    <a:lnTo>
                      <a:pt x="571" y="223"/>
                    </a:lnTo>
                    <a:lnTo>
                      <a:pt x="556" y="232"/>
                    </a:lnTo>
                    <a:lnTo>
                      <a:pt x="551" y="251"/>
                    </a:lnTo>
                    <a:lnTo>
                      <a:pt x="554" y="268"/>
                    </a:lnTo>
                    <a:lnTo>
                      <a:pt x="556" y="284"/>
                    </a:lnTo>
                    <a:lnTo>
                      <a:pt x="556" y="305"/>
                    </a:lnTo>
                    <a:lnTo>
                      <a:pt x="558" y="317"/>
                    </a:lnTo>
                    <a:lnTo>
                      <a:pt x="548" y="327"/>
                    </a:lnTo>
                    <a:lnTo>
                      <a:pt x="539" y="347"/>
                    </a:lnTo>
                    <a:lnTo>
                      <a:pt x="535" y="365"/>
                    </a:lnTo>
                    <a:lnTo>
                      <a:pt x="535" y="386"/>
                    </a:lnTo>
                    <a:lnTo>
                      <a:pt x="543" y="397"/>
                    </a:lnTo>
                    <a:lnTo>
                      <a:pt x="545" y="404"/>
                    </a:lnTo>
                    <a:lnTo>
                      <a:pt x="537" y="409"/>
                    </a:lnTo>
                    <a:lnTo>
                      <a:pt x="527" y="425"/>
                    </a:lnTo>
                    <a:lnTo>
                      <a:pt x="521" y="439"/>
                    </a:lnTo>
                    <a:lnTo>
                      <a:pt x="494" y="459"/>
                    </a:lnTo>
                    <a:lnTo>
                      <a:pt x="491" y="449"/>
                    </a:lnTo>
                    <a:lnTo>
                      <a:pt x="495" y="425"/>
                    </a:lnTo>
                    <a:lnTo>
                      <a:pt x="502" y="417"/>
                    </a:lnTo>
                    <a:lnTo>
                      <a:pt x="505" y="408"/>
                    </a:lnTo>
                    <a:lnTo>
                      <a:pt x="491" y="408"/>
                    </a:lnTo>
                    <a:lnTo>
                      <a:pt x="489" y="419"/>
                    </a:lnTo>
                    <a:lnTo>
                      <a:pt x="484" y="429"/>
                    </a:lnTo>
                    <a:lnTo>
                      <a:pt x="483" y="440"/>
                    </a:lnTo>
                    <a:lnTo>
                      <a:pt x="475" y="434"/>
                    </a:lnTo>
                    <a:lnTo>
                      <a:pt x="462" y="433"/>
                    </a:lnTo>
                    <a:lnTo>
                      <a:pt x="456" y="443"/>
                    </a:lnTo>
                    <a:lnTo>
                      <a:pt x="451" y="468"/>
                    </a:lnTo>
                    <a:lnTo>
                      <a:pt x="445" y="476"/>
                    </a:lnTo>
                    <a:lnTo>
                      <a:pt x="437" y="474"/>
                    </a:lnTo>
                    <a:lnTo>
                      <a:pt x="435" y="459"/>
                    </a:lnTo>
                    <a:lnTo>
                      <a:pt x="436" y="447"/>
                    </a:lnTo>
                    <a:lnTo>
                      <a:pt x="427" y="446"/>
                    </a:lnTo>
                    <a:lnTo>
                      <a:pt x="419" y="455"/>
                    </a:lnTo>
                    <a:lnTo>
                      <a:pt x="410" y="466"/>
                    </a:lnTo>
                    <a:lnTo>
                      <a:pt x="404" y="478"/>
                    </a:lnTo>
                    <a:lnTo>
                      <a:pt x="402" y="479"/>
                    </a:lnTo>
                    <a:lnTo>
                      <a:pt x="384" y="476"/>
                    </a:lnTo>
                    <a:lnTo>
                      <a:pt x="356" y="476"/>
                    </a:lnTo>
                    <a:lnTo>
                      <a:pt x="341" y="479"/>
                    </a:lnTo>
                    <a:lnTo>
                      <a:pt x="345" y="474"/>
                    </a:lnTo>
                    <a:lnTo>
                      <a:pt x="351" y="470"/>
                    </a:lnTo>
                    <a:lnTo>
                      <a:pt x="339" y="467"/>
                    </a:lnTo>
                    <a:lnTo>
                      <a:pt x="336" y="463"/>
                    </a:lnTo>
                    <a:lnTo>
                      <a:pt x="333" y="470"/>
                    </a:lnTo>
                    <a:lnTo>
                      <a:pt x="327" y="462"/>
                    </a:lnTo>
                    <a:lnTo>
                      <a:pt x="325" y="449"/>
                    </a:lnTo>
                    <a:lnTo>
                      <a:pt x="320" y="451"/>
                    </a:lnTo>
                    <a:lnTo>
                      <a:pt x="309" y="476"/>
                    </a:lnTo>
                    <a:lnTo>
                      <a:pt x="328" y="488"/>
                    </a:lnTo>
                    <a:lnTo>
                      <a:pt x="328" y="504"/>
                    </a:lnTo>
                    <a:lnTo>
                      <a:pt x="320" y="498"/>
                    </a:lnTo>
                    <a:lnTo>
                      <a:pt x="314" y="501"/>
                    </a:lnTo>
                    <a:lnTo>
                      <a:pt x="307" y="503"/>
                    </a:lnTo>
                    <a:lnTo>
                      <a:pt x="300" y="508"/>
                    </a:lnTo>
                    <a:lnTo>
                      <a:pt x="296" y="514"/>
                    </a:lnTo>
                    <a:lnTo>
                      <a:pt x="295" y="517"/>
                    </a:lnTo>
                    <a:lnTo>
                      <a:pt x="279" y="546"/>
                    </a:lnTo>
                    <a:lnTo>
                      <a:pt x="268" y="552"/>
                    </a:lnTo>
                    <a:lnTo>
                      <a:pt x="252" y="546"/>
                    </a:lnTo>
                    <a:lnTo>
                      <a:pt x="247" y="536"/>
                    </a:lnTo>
                    <a:lnTo>
                      <a:pt x="236" y="529"/>
                    </a:lnTo>
                    <a:lnTo>
                      <a:pt x="233" y="517"/>
                    </a:lnTo>
                    <a:lnTo>
                      <a:pt x="233" y="499"/>
                    </a:lnTo>
                    <a:lnTo>
                      <a:pt x="238" y="494"/>
                    </a:lnTo>
                    <a:lnTo>
                      <a:pt x="248" y="479"/>
                    </a:lnTo>
                    <a:lnTo>
                      <a:pt x="249" y="474"/>
                    </a:lnTo>
                    <a:lnTo>
                      <a:pt x="247" y="472"/>
                    </a:lnTo>
                    <a:lnTo>
                      <a:pt x="228" y="476"/>
                    </a:lnTo>
                    <a:lnTo>
                      <a:pt x="216" y="471"/>
                    </a:lnTo>
                    <a:lnTo>
                      <a:pt x="203" y="468"/>
                    </a:lnTo>
                    <a:lnTo>
                      <a:pt x="190" y="468"/>
                    </a:lnTo>
                    <a:lnTo>
                      <a:pt x="179" y="478"/>
                    </a:lnTo>
                    <a:lnTo>
                      <a:pt x="163" y="488"/>
                    </a:lnTo>
                    <a:lnTo>
                      <a:pt x="156" y="483"/>
                    </a:lnTo>
                    <a:lnTo>
                      <a:pt x="147" y="487"/>
                    </a:lnTo>
                    <a:lnTo>
                      <a:pt x="142" y="487"/>
                    </a:lnTo>
                    <a:lnTo>
                      <a:pt x="133" y="492"/>
                    </a:lnTo>
                    <a:lnTo>
                      <a:pt x="126" y="492"/>
                    </a:lnTo>
                    <a:lnTo>
                      <a:pt x="119" y="495"/>
                    </a:lnTo>
                    <a:lnTo>
                      <a:pt x="92" y="503"/>
                    </a:lnTo>
                    <a:lnTo>
                      <a:pt x="85" y="497"/>
                    </a:lnTo>
                    <a:lnTo>
                      <a:pt x="78" y="498"/>
                    </a:lnTo>
                    <a:lnTo>
                      <a:pt x="69" y="524"/>
                    </a:lnTo>
                    <a:lnTo>
                      <a:pt x="64" y="525"/>
                    </a:lnTo>
                    <a:lnTo>
                      <a:pt x="51" y="520"/>
                    </a:lnTo>
                    <a:lnTo>
                      <a:pt x="43" y="515"/>
                    </a:lnTo>
                    <a:lnTo>
                      <a:pt x="32" y="519"/>
                    </a:lnTo>
                    <a:lnTo>
                      <a:pt x="24" y="519"/>
                    </a:lnTo>
                    <a:lnTo>
                      <a:pt x="20" y="521"/>
                    </a:lnTo>
                    <a:lnTo>
                      <a:pt x="10" y="517"/>
                    </a:lnTo>
                    <a:lnTo>
                      <a:pt x="0" y="516"/>
                    </a:lnTo>
                    <a:lnTo>
                      <a:pt x="0" y="503"/>
                    </a:lnTo>
                    <a:lnTo>
                      <a:pt x="1" y="495"/>
                    </a:lnTo>
                    <a:lnTo>
                      <a:pt x="26" y="488"/>
                    </a:lnTo>
                    <a:lnTo>
                      <a:pt x="35" y="478"/>
                    </a:lnTo>
                    <a:lnTo>
                      <a:pt x="45" y="471"/>
                    </a:lnTo>
                    <a:lnTo>
                      <a:pt x="63" y="461"/>
                    </a:lnTo>
                    <a:lnTo>
                      <a:pt x="74" y="446"/>
                    </a:lnTo>
                    <a:lnTo>
                      <a:pt x="87" y="438"/>
                    </a:lnTo>
                    <a:lnTo>
                      <a:pt x="94" y="424"/>
                    </a:lnTo>
                    <a:lnTo>
                      <a:pt x="106" y="417"/>
                    </a:lnTo>
                    <a:lnTo>
                      <a:pt x="118" y="413"/>
                    </a:lnTo>
                    <a:lnTo>
                      <a:pt x="136" y="418"/>
                    </a:lnTo>
                    <a:lnTo>
                      <a:pt x="155" y="416"/>
                    </a:lnTo>
                    <a:lnTo>
                      <a:pt x="169" y="417"/>
                    </a:lnTo>
                    <a:lnTo>
                      <a:pt x="209" y="408"/>
                    </a:lnTo>
                    <a:lnTo>
                      <a:pt x="219" y="407"/>
                    </a:lnTo>
                    <a:lnTo>
                      <a:pt x="228" y="403"/>
                    </a:lnTo>
                    <a:lnTo>
                      <a:pt x="238" y="403"/>
                    </a:lnTo>
                    <a:lnTo>
                      <a:pt x="237" y="412"/>
                    </a:lnTo>
                    <a:lnTo>
                      <a:pt x="260" y="418"/>
                    </a:lnTo>
                    <a:lnTo>
                      <a:pt x="265" y="417"/>
                    </a:lnTo>
                    <a:lnTo>
                      <a:pt x="270" y="412"/>
                    </a:lnTo>
                    <a:lnTo>
                      <a:pt x="282" y="403"/>
                    </a:lnTo>
                    <a:lnTo>
                      <a:pt x="284" y="371"/>
                    </a:lnTo>
                    <a:lnTo>
                      <a:pt x="300" y="357"/>
                    </a:lnTo>
                    <a:lnTo>
                      <a:pt x="312" y="339"/>
                    </a:lnTo>
                    <a:lnTo>
                      <a:pt x="320" y="320"/>
                    </a:lnTo>
                    <a:lnTo>
                      <a:pt x="322" y="305"/>
                    </a:lnTo>
                    <a:lnTo>
                      <a:pt x="324" y="294"/>
                    </a:lnTo>
                    <a:lnTo>
                      <a:pt x="343" y="283"/>
                    </a:lnTo>
                    <a:lnTo>
                      <a:pt x="351" y="284"/>
                    </a:lnTo>
                    <a:lnTo>
                      <a:pt x="350" y="294"/>
                    </a:lnTo>
                    <a:lnTo>
                      <a:pt x="341" y="298"/>
                    </a:lnTo>
                    <a:lnTo>
                      <a:pt x="333" y="306"/>
                    </a:lnTo>
                    <a:lnTo>
                      <a:pt x="332" y="309"/>
                    </a:lnTo>
                    <a:lnTo>
                      <a:pt x="336" y="321"/>
                    </a:lnTo>
                    <a:lnTo>
                      <a:pt x="336" y="333"/>
                    </a:lnTo>
                    <a:lnTo>
                      <a:pt x="341" y="333"/>
                    </a:lnTo>
                    <a:lnTo>
                      <a:pt x="354" y="332"/>
                    </a:lnTo>
                    <a:lnTo>
                      <a:pt x="363" y="321"/>
                    </a:lnTo>
                    <a:lnTo>
                      <a:pt x="377" y="314"/>
                    </a:lnTo>
                    <a:lnTo>
                      <a:pt x="393" y="309"/>
                    </a:lnTo>
                    <a:lnTo>
                      <a:pt x="410" y="295"/>
                    </a:lnTo>
                    <a:lnTo>
                      <a:pt x="422" y="284"/>
                    </a:lnTo>
                    <a:lnTo>
                      <a:pt x="430" y="269"/>
                    </a:lnTo>
                    <a:lnTo>
                      <a:pt x="440" y="257"/>
                    </a:lnTo>
                    <a:lnTo>
                      <a:pt x="453" y="247"/>
                    </a:lnTo>
                    <a:lnTo>
                      <a:pt x="459" y="247"/>
                    </a:lnTo>
                    <a:lnTo>
                      <a:pt x="467" y="235"/>
                    </a:lnTo>
                    <a:lnTo>
                      <a:pt x="468" y="225"/>
                    </a:lnTo>
                    <a:lnTo>
                      <a:pt x="470" y="215"/>
                    </a:lnTo>
                    <a:lnTo>
                      <a:pt x="486" y="188"/>
                    </a:lnTo>
                    <a:lnTo>
                      <a:pt x="490" y="176"/>
                    </a:lnTo>
                    <a:lnTo>
                      <a:pt x="492" y="165"/>
                    </a:lnTo>
                    <a:lnTo>
                      <a:pt x="499" y="154"/>
                    </a:lnTo>
                    <a:lnTo>
                      <a:pt x="502" y="139"/>
                    </a:lnTo>
                    <a:lnTo>
                      <a:pt x="502" y="123"/>
                    </a:lnTo>
                    <a:lnTo>
                      <a:pt x="495" y="117"/>
                    </a:lnTo>
                    <a:lnTo>
                      <a:pt x="484" y="112"/>
                    </a:lnTo>
                    <a:lnTo>
                      <a:pt x="489" y="107"/>
                    </a:lnTo>
                    <a:lnTo>
                      <a:pt x="499" y="92"/>
                    </a:lnTo>
                    <a:lnTo>
                      <a:pt x="497" y="62"/>
                    </a:lnTo>
                    <a:lnTo>
                      <a:pt x="502" y="53"/>
                    </a:lnTo>
                    <a:lnTo>
                      <a:pt x="512" y="49"/>
                    </a:lnTo>
                    <a:lnTo>
                      <a:pt x="513" y="32"/>
                    </a:lnTo>
                    <a:lnTo>
                      <a:pt x="517" y="24"/>
                    </a:lnTo>
                    <a:lnTo>
                      <a:pt x="524" y="20"/>
                    </a:lnTo>
                    <a:lnTo>
                      <a:pt x="531" y="29"/>
                    </a:lnTo>
                    <a:lnTo>
                      <a:pt x="535" y="42"/>
                    </a:lnTo>
                    <a:lnTo>
                      <a:pt x="539" y="48"/>
                    </a:lnTo>
                    <a:lnTo>
                      <a:pt x="547" y="38"/>
                    </a:lnTo>
                    <a:lnTo>
                      <a:pt x="553" y="42"/>
                    </a:lnTo>
                    <a:lnTo>
                      <a:pt x="560" y="41"/>
                    </a:lnTo>
                    <a:lnTo>
                      <a:pt x="566" y="27"/>
                    </a:lnTo>
                    <a:lnTo>
                      <a:pt x="567" y="15"/>
                    </a:lnTo>
                    <a:lnTo>
                      <a:pt x="559" y="22"/>
                    </a:lnTo>
                    <a:lnTo>
                      <a:pt x="547" y="26"/>
                    </a:lnTo>
                    <a:lnTo>
                      <a:pt x="543" y="14"/>
                    </a:lnTo>
                    <a:lnTo>
                      <a:pt x="547" y="3"/>
                    </a:lnTo>
                    <a:lnTo>
                      <a:pt x="551" y="0"/>
                    </a:lnTo>
                    <a:lnTo>
                      <a:pt x="560" y="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53" name="Freeform 109"/>
              <p:cNvSpPr>
                <a:spLocks noChangeAspect="1"/>
              </p:cNvSpPr>
              <p:nvPr/>
            </p:nvSpPr>
            <p:spPr bwMode="gray">
              <a:xfrm>
                <a:off x="3966" y="2088"/>
                <a:ext cx="28" cy="21"/>
              </a:xfrm>
              <a:custGeom>
                <a:avLst/>
                <a:gdLst/>
                <a:ahLst/>
                <a:cxnLst>
                  <a:cxn ang="0">
                    <a:pos x="113" y="70"/>
                  </a:cxn>
                  <a:cxn ang="0">
                    <a:pos x="102" y="63"/>
                  </a:cxn>
                  <a:cxn ang="0">
                    <a:pos x="88" y="58"/>
                  </a:cxn>
                  <a:cxn ang="0">
                    <a:pos x="74" y="62"/>
                  </a:cxn>
                  <a:cxn ang="0">
                    <a:pos x="66" y="68"/>
                  </a:cxn>
                  <a:cxn ang="0">
                    <a:pos x="59" y="80"/>
                  </a:cxn>
                  <a:cxn ang="0">
                    <a:pos x="50" y="95"/>
                  </a:cxn>
                  <a:cxn ang="0">
                    <a:pos x="48" y="106"/>
                  </a:cxn>
                  <a:cxn ang="0">
                    <a:pos x="39" y="107"/>
                  </a:cxn>
                  <a:cxn ang="0">
                    <a:pos x="30" y="100"/>
                  </a:cxn>
                  <a:cxn ang="0">
                    <a:pos x="26" y="95"/>
                  </a:cxn>
                  <a:cxn ang="0">
                    <a:pos x="19" y="82"/>
                  </a:cxn>
                  <a:cxn ang="0">
                    <a:pos x="20" y="76"/>
                  </a:cxn>
                  <a:cxn ang="0">
                    <a:pos x="16" y="69"/>
                  </a:cxn>
                  <a:cxn ang="0">
                    <a:pos x="10" y="64"/>
                  </a:cxn>
                  <a:cxn ang="0">
                    <a:pos x="0" y="64"/>
                  </a:cxn>
                  <a:cxn ang="0">
                    <a:pos x="15" y="53"/>
                  </a:cxn>
                  <a:cxn ang="0">
                    <a:pos x="37" y="23"/>
                  </a:cxn>
                  <a:cxn ang="0">
                    <a:pos x="50" y="25"/>
                  </a:cxn>
                  <a:cxn ang="0">
                    <a:pos x="57" y="28"/>
                  </a:cxn>
                  <a:cxn ang="0">
                    <a:pos x="68" y="26"/>
                  </a:cxn>
                  <a:cxn ang="0">
                    <a:pos x="78" y="21"/>
                  </a:cxn>
                  <a:cxn ang="0">
                    <a:pos x="82" y="14"/>
                  </a:cxn>
                  <a:cxn ang="0">
                    <a:pos x="95" y="1"/>
                  </a:cxn>
                  <a:cxn ang="0">
                    <a:pos x="102" y="0"/>
                  </a:cxn>
                  <a:cxn ang="0">
                    <a:pos x="112" y="3"/>
                  </a:cxn>
                  <a:cxn ang="0">
                    <a:pos x="123" y="9"/>
                  </a:cxn>
                  <a:cxn ang="0">
                    <a:pos x="132" y="10"/>
                  </a:cxn>
                  <a:cxn ang="0">
                    <a:pos x="138" y="33"/>
                  </a:cxn>
                  <a:cxn ang="0">
                    <a:pos x="140" y="36"/>
                  </a:cxn>
                  <a:cxn ang="0">
                    <a:pos x="134" y="44"/>
                  </a:cxn>
                  <a:cxn ang="0">
                    <a:pos x="128" y="47"/>
                  </a:cxn>
                  <a:cxn ang="0">
                    <a:pos x="123" y="54"/>
                  </a:cxn>
                  <a:cxn ang="0">
                    <a:pos x="118" y="63"/>
                  </a:cxn>
                  <a:cxn ang="0">
                    <a:pos x="113" y="70"/>
                  </a:cxn>
                </a:cxnLst>
                <a:rect l="0" t="0" r="r" b="b"/>
                <a:pathLst>
                  <a:path w="140" h="107">
                    <a:moveTo>
                      <a:pt x="113" y="70"/>
                    </a:moveTo>
                    <a:lnTo>
                      <a:pt x="102" y="63"/>
                    </a:lnTo>
                    <a:lnTo>
                      <a:pt x="88" y="58"/>
                    </a:lnTo>
                    <a:lnTo>
                      <a:pt x="74" y="62"/>
                    </a:lnTo>
                    <a:lnTo>
                      <a:pt x="66" y="68"/>
                    </a:lnTo>
                    <a:lnTo>
                      <a:pt x="59" y="80"/>
                    </a:lnTo>
                    <a:lnTo>
                      <a:pt x="50" y="95"/>
                    </a:lnTo>
                    <a:lnTo>
                      <a:pt x="48" y="106"/>
                    </a:lnTo>
                    <a:lnTo>
                      <a:pt x="39" y="107"/>
                    </a:lnTo>
                    <a:lnTo>
                      <a:pt x="30" y="100"/>
                    </a:lnTo>
                    <a:lnTo>
                      <a:pt x="26" y="95"/>
                    </a:lnTo>
                    <a:lnTo>
                      <a:pt x="19" y="82"/>
                    </a:lnTo>
                    <a:lnTo>
                      <a:pt x="20" y="76"/>
                    </a:lnTo>
                    <a:lnTo>
                      <a:pt x="16" y="69"/>
                    </a:lnTo>
                    <a:lnTo>
                      <a:pt x="10" y="64"/>
                    </a:lnTo>
                    <a:lnTo>
                      <a:pt x="0" y="64"/>
                    </a:lnTo>
                    <a:lnTo>
                      <a:pt x="15" y="53"/>
                    </a:lnTo>
                    <a:lnTo>
                      <a:pt x="37" y="23"/>
                    </a:lnTo>
                    <a:lnTo>
                      <a:pt x="50" y="25"/>
                    </a:lnTo>
                    <a:lnTo>
                      <a:pt x="57" y="28"/>
                    </a:lnTo>
                    <a:lnTo>
                      <a:pt x="68" y="26"/>
                    </a:lnTo>
                    <a:lnTo>
                      <a:pt x="78" y="21"/>
                    </a:lnTo>
                    <a:lnTo>
                      <a:pt x="82" y="14"/>
                    </a:lnTo>
                    <a:lnTo>
                      <a:pt x="95" y="1"/>
                    </a:lnTo>
                    <a:lnTo>
                      <a:pt x="102" y="0"/>
                    </a:lnTo>
                    <a:lnTo>
                      <a:pt x="112" y="3"/>
                    </a:lnTo>
                    <a:lnTo>
                      <a:pt x="123" y="9"/>
                    </a:lnTo>
                    <a:lnTo>
                      <a:pt x="132" y="10"/>
                    </a:lnTo>
                    <a:lnTo>
                      <a:pt x="138" y="33"/>
                    </a:lnTo>
                    <a:lnTo>
                      <a:pt x="140" y="36"/>
                    </a:lnTo>
                    <a:lnTo>
                      <a:pt x="134" y="44"/>
                    </a:lnTo>
                    <a:lnTo>
                      <a:pt x="128" y="47"/>
                    </a:lnTo>
                    <a:lnTo>
                      <a:pt x="123" y="54"/>
                    </a:lnTo>
                    <a:lnTo>
                      <a:pt x="118" y="63"/>
                    </a:lnTo>
                    <a:lnTo>
                      <a:pt x="113" y="7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54" name="Freeform 110"/>
              <p:cNvSpPr>
                <a:spLocks noChangeAspect="1"/>
              </p:cNvSpPr>
              <p:nvPr/>
            </p:nvSpPr>
            <p:spPr bwMode="gray">
              <a:xfrm>
                <a:off x="3938" y="2093"/>
                <a:ext cx="26" cy="38"/>
              </a:xfrm>
              <a:custGeom>
                <a:avLst/>
                <a:gdLst/>
                <a:ahLst/>
                <a:cxnLst>
                  <a:cxn ang="0">
                    <a:pos x="69" y="2"/>
                  </a:cxn>
                  <a:cxn ang="0">
                    <a:pos x="56" y="4"/>
                  </a:cxn>
                  <a:cxn ang="0">
                    <a:pos x="42" y="22"/>
                  </a:cxn>
                  <a:cxn ang="0">
                    <a:pos x="29" y="29"/>
                  </a:cxn>
                  <a:cxn ang="0">
                    <a:pos x="18" y="29"/>
                  </a:cxn>
                  <a:cxn ang="0">
                    <a:pos x="0" y="48"/>
                  </a:cxn>
                  <a:cxn ang="0">
                    <a:pos x="16" y="64"/>
                  </a:cxn>
                  <a:cxn ang="0">
                    <a:pos x="11" y="62"/>
                  </a:cxn>
                  <a:cxn ang="0">
                    <a:pos x="9" y="88"/>
                  </a:cxn>
                  <a:cxn ang="0">
                    <a:pos x="27" y="78"/>
                  </a:cxn>
                  <a:cxn ang="0">
                    <a:pos x="41" y="75"/>
                  </a:cxn>
                  <a:cxn ang="0">
                    <a:pos x="32" y="65"/>
                  </a:cxn>
                  <a:cxn ang="0">
                    <a:pos x="37" y="50"/>
                  </a:cxn>
                  <a:cxn ang="0">
                    <a:pos x="51" y="74"/>
                  </a:cxn>
                  <a:cxn ang="0">
                    <a:pos x="53" y="86"/>
                  </a:cxn>
                  <a:cxn ang="0">
                    <a:pos x="47" y="112"/>
                  </a:cxn>
                  <a:cxn ang="0">
                    <a:pos x="36" y="128"/>
                  </a:cxn>
                  <a:cxn ang="0">
                    <a:pos x="38" y="159"/>
                  </a:cxn>
                  <a:cxn ang="0">
                    <a:pos x="41" y="174"/>
                  </a:cxn>
                  <a:cxn ang="0">
                    <a:pos x="58" y="166"/>
                  </a:cxn>
                  <a:cxn ang="0">
                    <a:pos x="57" y="145"/>
                  </a:cxn>
                  <a:cxn ang="0">
                    <a:pos x="62" y="151"/>
                  </a:cxn>
                  <a:cxn ang="0">
                    <a:pos x="63" y="172"/>
                  </a:cxn>
                  <a:cxn ang="0">
                    <a:pos x="70" y="185"/>
                  </a:cxn>
                  <a:cxn ang="0">
                    <a:pos x="79" y="169"/>
                  </a:cxn>
                  <a:cxn ang="0">
                    <a:pos x="94" y="164"/>
                  </a:cxn>
                  <a:cxn ang="0">
                    <a:pos x="107" y="117"/>
                  </a:cxn>
                  <a:cxn ang="0">
                    <a:pos x="120" y="89"/>
                  </a:cxn>
                  <a:cxn ang="0">
                    <a:pos x="131" y="69"/>
                  </a:cxn>
                  <a:cxn ang="0">
                    <a:pos x="124" y="48"/>
                  </a:cxn>
                  <a:cxn ang="0">
                    <a:pos x="110" y="40"/>
                  </a:cxn>
                  <a:cxn ang="0">
                    <a:pos x="112" y="19"/>
                  </a:cxn>
                  <a:cxn ang="0">
                    <a:pos x="86" y="22"/>
                  </a:cxn>
                  <a:cxn ang="0">
                    <a:pos x="77" y="3"/>
                  </a:cxn>
                </a:cxnLst>
                <a:rect l="0" t="0" r="r" b="b"/>
                <a:pathLst>
                  <a:path w="131" h="187">
                    <a:moveTo>
                      <a:pt x="67" y="2"/>
                    </a:moveTo>
                    <a:lnTo>
                      <a:pt x="69" y="2"/>
                    </a:lnTo>
                    <a:lnTo>
                      <a:pt x="64" y="0"/>
                    </a:lnTo>
                    <a:lnTo>
                      <a:pt x="56" y="4"/>
                    </a:lnTo>
                    <a:lnTo>
                      <a:pt x="47" y="13"/>
                    </a:lnTo>
                    <a:lnTo>
                      <a:pt x="42" y="22"/>
                    </a:lnTo>
                    <a:lnTo>
                      <a:pt x="35" y="22"/>
                    </a:lnTo>
                    <a:lnTo>
                      <a:pt x="29" y="29"/>
                    </a:lnTo>
                    <a:lnTo>
                      <a:pt x="21" y="32"/>
                    </a:lnTo>
                    <a:lnTo>
                      <a:pt x="18" y="29"/>
                    </a:lnTo>
                    <a:lnTo>
                      <a:pt x="11" y="34"/>
                    </a:lnTo>
                    <a:lnTo>
                      <a:pt x="0" y="48"/>
                    </a:lnTo>
                    <a:lnTo>
                      <a:pt x="10" y="56"/>
                    </a:lnTo>
                    <a:lnTo>
                      <a:pt x="16" y="64"/>
                    </a:lnTo>
                    <a:lnTo>
                      <a:pt x="16" y="72"/>
                    </a:lnTo>
                    <a:lnTo>
                      <a:pt x="11" y="62"/>
                    </a:lnTo>
                    <a:lnTo>
                      <a:pt x="5" y="62"/>
                    </a:lnTo>
                    <a:lnTo>
                      <a:pt x="9" y="88"/>
                    </a:lnTo>
                    <a:lnTo>
                      <a:pt x="14" y="81"/>
                    </a:lnTo>
                    <a:lnTo>
                      <a:pt x="27" y="78"/>
                    </a:lnTo>
                    <a:lnTo>
                      <a:pt x="37" y="84"/>
                    </a:lnTo>
                    <a:lnTo>
                      <a:pt x="41" y="75"/>
                    </a:lnTo>
                    <a:lnTo>
                      <a:pt x="35" y="72"/>
                    </a:lnTo>
                    <a:lnTo>
                      <a:pt x="32" y="65"/>
                    </a:lnTo>
                    <a:lnTo>
                      <a:pt x="32" y="54"/>
                    </a:lnTo>
                    <a:lnTo>
                      <a:pt x="37" y="50"/>
                    </a:lnTo>
                    <a:lnTo>
                      <a:pt x="43" y="63"/>
                    </a:lnTo>
                    <a:lnTo>
                      <a:pt x="51" y="74"/>
                    </a:lnTo>
                    <a:lnTo>
                      <a:pt x="51" y="85"/>
                    </a:lnTo>
                    <a:lnTo>
                      <a:pt x="53" y="86"/>
                    </a:lnTo>
                    <a:lnTo>
                      <a:pt x="53" y="100"/>
                    </a:lnTo>
                    <a:lnTo>
                      <a:pt x="47" y="112"/>
                    </a:lnTo>
                    <a:lnTo>
                      <a:pt x="41" y="118"/>
                    </a:lnTo>
                    <a:lnTo>
                      <a:pt x="36" y="128"/>
                    </a:lnTo>
                    <a:lnTo>
                      <a:pt x="35" y="143"/>
                    </a:lnTo>
                    <a:lnTo>
                      <a:pt x="38" y="159"/>
                    </a:lnTo>
                    <a:lnTo>
                      <a:pt x="35" y="167"/>
                    </a:lnTo>
                    <a:lnTo>
                      <a:pt x="41" y="174"/>
                    </a:lnTo>
                    <a:lnTo>
                      <a:pt x="54" y="180"/>
                    </a:lnTo>
                    <a:lnTo>
                      <a:pt x="58" y="166"/>
                    </a:lnTo>
                    <a:lnTo>
                      <a:pt x="53" y="155"/>
                    </a:lnTo>
                    <a:lnTo>
                      <a:pt x="57" y="145"/>
                    </a:lnTo>
                    <a:lnTo>
                      <a:pt x="65" y="148"/>
                    </a:lnTo>
                    <a:lnTo>
                      <a:pt x="62" y="151"/>
                    </a:lnTo>
                    <a:lnTo>
                      <a:pt x="61" y="160"/>
                    </a:lnTo>
                    <a:lnTo>
                      <a:pt x="63" y="172"/>
                    </a:lnTo>
                    <a:lnTo>
                      <a:pt x="63" y="187"/>
                    </a:lnTo>
                    <a:lnTo>
                      <a:pt x="70" y="185"/>
                    </a:lnTo>
                    <a:lnTo>
                      <a:pt x="79" y="177"/>
                    </a:lnTo>
                    <a:lnTo>
                      <a:pt x="79" y="169"/>
                    </a:lnTo>
                    <a:lnTo>
                      <a:pt x="88" y="160"/>
                    </a:lnTo>
                    <a:lnTo>
                      <a:pt x="94" y="164"/>
                    </a:lnTo>
                    <a:lnTo>
                      <a:pt x="100" y="148"/>
                    </a:lnTo>
                    <a:lnTo>
                      <a:pt x="107" y="117"/>
                    </a:lnTo>
                    <a:lnTo>
                      <a:pt x="113" y="100"/>
                    </a:lnTo>
                    <a:lnTo>
                      <a:pt x="120" y="89"/>
                    </a:lnTo>
                    <a:lnTo>
                      <a:pt x="127" y="78"/>
                    </a:lnTo>
                    <a:lnTo>
                      <a:pt x="131" y="69"/>
                    </a:lnTo>
                    <a:lnTo>
                      <a:pt x="129" y="59"/>
                    </a:lnTo>
                    <a:lnTo>
                      <a:pt x="124" y="48"/>
                    </a:lnTo>
                    <a:lnTo>
                      <a:pt x="111" y="45"/>
                    </a:lnTo>
                    <a:lnTo>
                      <a:pt x="110" y="40"/>
                    </a:lnTo>
                    <a:lnTo>
                      <a:pt x="115" y="26"/>
                    </a:lnTo>
                    <a:lnTo>
                      <a:pt x="112" y="19"/>
                    </a:lnTo>
                    <a:lnTo>
                      <a:pt x="104" y="21"/>
                    </a:lnTo>
                    <a:lnTo>
                      <a:pt x="86" y="22"/>
                    </a:lnTo>
                    <a:lnTo>
                      <a:pt x="77" y="9"/>
                    </a:lnTo>
                    <a:lnTo>
                      <a:pt x="77" y="3"/>
                    </a:lnTo>
                    <a:lnTo>
                      <a:pt x="67"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54" name="Freeform 111"/>
            <p:cNvSpPr>
              <a:spLocks noChangeAspect="1"/>
            </p:cNvSpPr>
            <p:nvPr/>
          </p:nvSpPr>
          <p:spPr bwMode="gray">
            <a:xfrm>
              <a:off x="6955630" y="2968972"/>
              <a:ext cx="60325" cy="90488"/>
            </a:xfrm>
            <a:custGeom>
              <a:avLst/>
              <a:gdLst/>
              <a:ahLst/>
              <a:cxnLst>
                <a:cxn ang="0">
                  <a:pos x="130" y="5"/>
                </a:cxn>
                <a:cxn ang="0">
                  <a:pos x="156" y="46"/>
                </a:cxn>
                <a:cxn ang="0">
                  <a:pos x="173" y="73"/>
                </a:cxn>
                <a:cxn ang="0">
                  <a:pos x="184" y="113"/>
                </a:cxn>
                <a:cxn ang="0">
                  <a:pos x="184" y="170"/>
                </a:cxn>
                <a:cxn ang="0">
                  <a:pos x="181" y="201"/>
                </a:cxn>
                <a:cxn ang="0">
                  <a:pos x="163" y="228"/>
                </a:cxn>
                <a:cxn ang="0">
                  <a:pos x="142" y="233"/>
                </a:cxn>
                <a:cxn ang="0">
                  <a:pos x="131" y="235"/>
                </a:cxn>
                <a:cxn ang="0">
                  <a:pos x="120" y="252"/>
                </a:cxn>
                <a:cxn ang="0">
                  <a:pos x="111" y="245"/>
                </a:cxn>
                <a:cxn ang="0">
                  <a:pos x="95" y="241"/>
                </a:cxn>
                <a:cxn ang="0">
                  <a:pos x="88" y="252"/>
                </a:cxn>
                <a:cxn ang="0">
                  <a:pos x="79" y="263"/>
                </a:cxn>
                <a:cxn ang="0">
                  <a:pos x="72" y="252"/>
                </a:cxn>
                <a:cxn ang="0">
                  <a:pos x="66" y="272"/>
                </a:cxn>
                <a:cxn ang="0">
                  <a:pos x="57" y="269"/>
                </a:cxn>
                <a:cxn ang="0">
                  <a:pos x="66" y="257"/>
                </a:cxn>
                <a:cxn ang="0">
                  <a:pos x="51" y="264"/>
                </a:cxn>
                <a:cxn ang="0">
                  <a:pos x="38" y="276"/>
                </a:cxn>
                <a:cxn ang="0">
                  <a:pos x="31" y="274"/>
                </a:cxn>
                <a:cxn ang="0">
                  <a:pos x="20" y="274"/>
                </a:cxn>
                <a:cxn ang="0">
                  <a:pos x="8" y="285"/>
                </a:cxn>
                <a:cxn ang="0">
                  <a:pos x="9" y="273"/>
                </a:cxn>
                <a:cxn ang="0">
                  <a:pos x="22" y="267"/>
                </a:cxn>
                <a:cxn ang="0">
                  <a:pos x="24" y="253"/>
                </a:cxn>
                <a:cxn ang="0">
                  <a:pos x="13" y="256"/>
                </a:cxn>
                <a:cxn ang="0">
                  <a:pos x="15" y="235"/>
                </a:cxn>
                <a:cxn ang="0">
                  <a:pos x="20" y="212"/>
                </a:cxn>
                <a:cxn ang="0">
                  <a:pos x="23" y="199"/>
                </a:cxn>
                <a:cxn ang="0">
                  <a:pos x="34" y="186"/>
                </a:cxn>
                <a:cxn ang="0">
                  <a:pos x="30" y="174"/>
                </a:cxn>
                <a:cxn ang="0">
                  <a:pos x="23" y="155"/>
                </a:cxn>
                <a:cxn ang="0">
                  <a:pos x="19" y="129"/>
                </a:cxn>
                <a:cxn ang="0">
                  <a:pos x="15" y="139"/>
                </a:cxn>
                <a:cxn ang="0">
                  <a:pos x="4" y="132"/>
                </a:cxn>
                <a:cxn ang="0">
                  <a:pos x="1" y="123"/>
                </a:cxn>
                <a:cxn ang="0">
                  <a:pos x="17" y="115"/>
                </a:cxn>
                <a:cxn ang="0">
                  <a:pos x="39" y="117"/>
                </a:cxn>
                <a:cxn ang="0">
                  <a:pos x="38" y="108"/>
                </a:cxn>
                <a:cxn ang="0">
                  <a:pos x="34" y="95"/>
                </a:cxn>
                <a:cxn ang="0">
                  <a:pos x="38" y="86"/>
                </a:cxn>
                <a:cxn ang="0">
                  <a:pos x="29" y="83"/>
                </a:cxn>
                <a:cxn ang="0">
                  <a:pos x="24" y="72"/>
                </a:cxn>
                <a:cxn ang="0">
                  <a:pos x="22" y="64"/>
                </a:cxn>
                <a:cxn ang="0">
                  <a:pos x="19" y="53"/>
                </a:cxn>
                <a:cxn ang="0">
                  <a:pos x="36" y="45"/>
                </a:cxn>
                <a:cxn ang="0">
                  <a:pos x="76" y="21"/>
                </a:cxn>
                <a:cxn ang="0">
                  <a:pos x="108" y="16"/>
                </a:cxn>
              </a:cxnLst>
              <a:rect l="0" t="0" r="r" b="b"/>
              <a:pathLst>
                <a:path w="190" h="285">
                  <a:moveTo>
                    <a:pt x="125" y="0"/>
                  </a:moveTo>
                  <a:lnTo>
                    <a:pt x="130" y="5"/>
                  </a:lnTo>
                  <a:lnTo>
                    <a:pt x="146" y="36"/>
                  </a:lnTo>
                  <a:lnTo>
                    <a:pt x="156" y="46"/>
                  </a:lnTo>
                  <a:lnTo>
                    <a:pt x="165" y="58"/>
                  </a:lnTo>
                  <a:lnTo>
                    <a:pt x="173" y="73"/>
                  </a:lnTo>
                  <a:lnTo>
                    <a:pt x="180" y="91"/>
                  </a:lnTo>
                  <a:lnTo>
                    <a:pt x="184" y="113"/>
                  </a:lnTo>
                  <a:lnTo>
                    <a:pt x="183" y="150"/>
                  </a:lnTo>
                  <a:lnTo>
                    <a:pt x="184" y="170"/>
                  </a:lnTo>
                  <a:lnTo>
                    <a:pt x="190" y="171"/>
                  </a:lnTo>
                  <a:lnTo>
                    <a:pt x="181" y="201"/>
                  </a:lnTo>
                  <a:lnTo>
                    <a:pt x="174" y="217"/>
                  </a:lnTo>
                  <a:lnTo>
                    <a:pt x="163" y="228"/>
                  </a:lnTo>
                  <a:lnTo>
                    <a:pt x="154" y="230"/>
                  </a:lnTo>
                  <a:lnTo>
                    <a:pt x="142" y="233"/>
                  </a:lnTo>
                  <a:lnTo>
                    <a:pt x="135" y="230"/>
                  </a:lnTo>
                  <a:lnTo>
                    <a:pt x="131" y="235"/>
                  </a:lnTo>
                  <a:lnTo>
                    <a:pt x="127" y="242"/>
                  </a:lnTo>
                  <a:lnTo>
                    <a:pt x="120" y="252"/>
                  </a:lnTo>
                  <a:lnTo>
                    <a:pt x="116" y="245"/>
                  </a:lnTo>
                  <a:lnTo>
                    <a:pt x="111" y="245"/>
                  </a:lnTo>
                  <a:lnTo>
                    <a:pt x="101" y="240"/>
                  </a:lnTo>
                  <a:lnTo>
                    <a:pt x="95" y="241"/>
                  </a:lnTo>
                  <a:lnTo>
                    <a:pt x="83" y="246"/>
                  </a:lnTo>
                  <a:lnTo>
                    <a:pt x="88" y="252"/>
                  </a:lnTo>
                  <a:lnTo>
                    <a:pt x="86" y="260"/>
                  </a:lnTo>
                  <a:lnTo>
                    <a:pt x="79" y="263"/>
                  </a:lnTo>
                  <a:lnTo>
                    <a:pt x="76" y="256"/>
                  </a:lnTo>
                  <a:lnTo>
                    <a:pt x="72" y="252"/>
                  </a:lnTo>
                  <a:lnTo>
                    <a:pt x="71" y="268"/>
                  </a:lnTo>
                  <a:lnTo>
                    <a:pt x="66" y="272"/>
                  </a:lnTo>
                  <a:lnTo>
                    <a:pt x="61" y="273"/>
                  </a:lnTo>
                  <a:lnTo>
                    <a:pt x="57" y="269"/>
                  </a:lnTo>
                  <a:lnTo>
                    <a:pt x="65" y="263"/>
                  </a:lnTo>
                  <a:lnTo>
                    <a:pt x="66" y="257"/>
                  </a:lnTo>
                  <a:lnTo>
                    <a:pt x="60" y="260"/>
                  </a:lnTo>
                  <a:lnTo>
                    <a:pt x="51" y="264"/>
                  </a:lnTo>
                  <a:lnTo>
                    <a:pt x="41" y="276"/>
                  </a:lnTo>
                  <a:lnTo>
                    <a:pt x="38" y="276"/>
                  </a:lnTo>
                  <a:lnTo>
                    <a:pt x="35" y="269"/>
                  </a:lnTo>
                  <a:lnTo>
                    <a:pt x="31" y="274"/>
                  </a:lnTo>
                  <a:lnTo>
                    <a:pt x="22" y="283"/>
                  </a:lnTo>
                  <a:lnTo>
                    <a:pt x="20" y="274"/>
                  </a:lnTo>
                  <a:lnTo>
                    <a:pt x="12" y="277"/>
                  </a:lnTo>
                  <a:lnTo>
                    <a:pt x="8" y="285"/>
                  </a:lnTo>
                  <a:lnTo>
                    <a:pt x="4" y="282"/>
                  </a:lnTo>
                  <a:lnTo>
                    <a:pt x="9" y="273"/>
                  </a:lnTo>
                  <a:lnTo>
                    <a:pt x="11" y="263"/>
                  </a:lnTo>
                  <a:lnTo>
                    <a:pt x="22" y="267"/>
                  </a:lnTo>
                  <a:lnTo>
                    <a:pt x="20" y="261"/>
                  </a:lnTo>
                  <a:lnTo>
                    <a:pt x="24" y="253"/>
                  </a:lnTo>
                  <a:lnTo>
                    <a:pt x="19" y="250"/>
                  </a:lnTo>
                  <a:lnTo>
                    <a:pt x="13" y="256"/>
                  </a:lnTo>
                  <a:lnTo>
                    <a:pt x="11" y="247"/>
                  </a:lnTo>
                  <a:lnTo>
                    <a:pt x="15" y="235"/>
                  </a:lnTo>
                  <a:lnTo>
                    <a:pt x="15" y="225"/>
                  </a:lnTo>
                  <a:lnTo>
                    <a:pt x="20" y="212"/>
                  </a:lnTo>
                  <a:lnTo>
                    <a:pt x="27" y="203"/>
                  </a:lnTo>
                  <a:lnTo>
                    <a:pt x="23" y="199"/>
                  </a:lnTo>
                  <a:lnTo>
                    <a:pt x="31" y="193"/>
                  </a:lnTo>
                  <a:lnTo>
                    <a:pt x="34" y="186"/>
                  </a:lnTo>
                  <a:lnTo>
                    <a:pt x="30" y="180"/>
                  </a:lnTo>
                  <a:lnTo>
                    <a:pt x="30" y="174"/>
                  </a:lnTo>
                  <a:lnTo>
                    <a:pt x="24" y="167"/>
                  </a:lnTo>
                  <a:lnTo>
                    <a:pt x="23" y="155"/>
                  </a:lnTo>
                  <a:lnTo>
                    <a:pt x="20" y="143"/>
                  </a:lnTo>
                  <a:lnTo>
                    <a:pt x="19" y="129"/>
                  </a:lnTo>
                  <a:lnTo>
                    <a:pt x="13" y="127"/>
                  </a:lnTo>
                  <a:lnTo>
                    <a:pt x="15" y="139"/>
                  </a:lnTo>
                  <a:lnTo>
                    <a:pt x="11" y="142"/>
                  </a:lnTo>
                  <a:lnTo>
                    <a:pt x="4" y="132"/>
                  </a:lnTo>
                  <a:lnTo>
                    <a:pt x="0" y="132"/>
                  </a:lnTo>
                  <a:lnTo>
                    <a:pt x="1" y="123"/>
                  </a:lnTo>
                  <a:lnTo>
                    <a:pt x="8" y="115"/>
                  </a:lnTo>
                  <a:lnTo>
                    <a:pt x="17" y="115"/>
                  </a:lnTo>
                  <a:lnTo>
                    <a:pt x="29" y="110"/>
                  </a:lnTo>
                  <a:lnTo>
                    <a:pt x="39" y="117"/>
                  </a:lnTo>
                  <a:lnTo>
                    <a:pt x="43" y="118"/>
                  </a:lnTo>
                  <a:lnTo>
                    <a:pt x="38" y="108"/>
                  </a:lnTo>
                  <a:lnTo>
                    <a:pt x="38" y="100"/>
                  </a:lnTo>
                  <a:lnTo>
                    <a:pt x="34" y="95"/>
                  </a:lnTo>
                  <a:lnTo>
                    <a:pt x="35" y="89"/>
                  </a:lnTo>
                  <a:lnTo>
                    <a:pt x="38" y="86"/>
                  </a:lnTo>
                  <a:lnTo>
                    <a:pt x="31" y="81"/>
                  </a:lnTo>
                  <a:lnTo>
                    <a:pt x="29" y="83"/>
                  </a:lnTo>
                  <a:lnTo>
                    <a:pt x="25" y="77"/>
                  </a:lnTo>
                  <a:lnTo>
                    <a:pt x="24" y="72"/>
                  </a:lnTo>
                  <a:lnTo>
                    <a:pt x="28" y="72"/>
                  </a:lnTo>
                  <a:lnTo>
                    <a:pt x="22" y="64"/>
                  </a:lnTo>
                  <a:lnTo>
                    <a:pt x="19" y="58"/>
                  </a:lnTo>
                  <a:lnTo>
                    <a:pt x="19" y="53"/>
                  </a:lnTo>
                  <a:lnTo>
                    <a:pt x="23" y="56"/>
                  </a:lnTo>
                  <a:lnTo>
                    <a:pt x="36" y="45"/>
                  </a:lnTo>
                  <a:lnTo>
                    <a:pt x="58" y="22"/>
                  </a:lnTo>
                  <a:lnTo>
                    <a:pt x="76" y="21"/>
                  </a:lnTo>
                  <a:lnTo>
                    <a:pt x="93" y="22"/>
                  </a:lnTo>
                  <a:lnTo>
                    <a:pt x="108" y="16"/>
                  </a:lnTo>
                  <a:lnTo>
                    <a:pt x="12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5" name="Freeform 112"/>
            <p:cNvSpPr>
              <a:spLocks noChangeAspect="1"/>
            </p:cNvSpPr>
            <p:nvPr/>
          </p:nvSpPr>
          <p:spPr bwMode="gray">
            <a:xfrm>
              <a:off x="6288880" y="2629247"/>
              <a:ext cx="550863" cy="269875"/>
            </a:xfrm>
            <a:custGeom>
              <a:avLst/>
              <a:gdLst/>
              <a:ahLst/>
              <a:cxnLst>
                <a:cxn ang="0">
                  <a:pos x="46" y="227"/>
                </a:cxn>
                <a:cxn ang="0">
                  <a:pos x="129" y="180"/>
                </a:cxn>
                <a:cxn ang="0">
                  <a:pos x="243" y="132"/>
                </a:cxn>
                <a:cxn ang="0">
                  <a:pos x="313" y="149"/>
                </a:cxn>
                <a:cxn ang="0">
                  <a:pos x="387" y="187"/>
                </a:cxn>
                <a:cxn ang="0">
                  <a:pos x="508" y="190"/>
                </a:cxn>
                <a:cxn ang="0">
                  <a:pos x="552" y="160"/>
                </a:cxn>
                <a:cxn ang="0">
                  <a:pos x="554" y="99"/>
                </a:cxn>
                <a:cxn ang="0">
                  <a:pos x="582" y="33"/>
                </a:cxn>
                <a:cxn ang="0">
                  <a:pos x="645" y="6"/>
                </a:cxn>
                <a:cxn ang="0">
                  <a:pos x="731" y="47"/>
                </a:cxn>
                <a:cxn ang="0">
                  <a:pos x="787" y="103"/>
                </a:cxn>
                <a:cxn ang="0">
                  <a:pos x="830" y="154"/>
                </a:cxn>
                <a:cxn ang="0">
                  <a:pos x="944" y="132"/>
                </a:cxn>
                <a:cxn ang="0">
                  <a:pos x="1034" y="169"/>
                </a:cxn>
                <a:cxn ang="0">
                  <a:pos x="1104" y="201"/>
                </a:cxn>
                <a:cxn ang="0">
                  <a:pos x="1200" y="249"/>
                </a:cxn>
                <a:cxn ang="0">
                  <a:pos x="1317" y="237"/>
                </a:cxn>
                <a:cxn ang="0">
                  <a:pos x="1439" y="179"/>
                </a:cxn>
                <a:cxn ang="0">
                  <a:pos x="1528" y="199"/>
                </a:cxn>
                <a:cxn ang="0">
                  <a:pos x="1565" y="195"/>
                </a:cxn>
                <a:cxn ang="0">
                  <a:pos x="1525" y="255"/>
                </a:cxn>
                <a:cxn ang="0">
                  <a:pos x="1517" y="325"/>
                </a:cxn>
                <a:cxn ang="0">
                  <a:pos x="1570" y="391"/>
                </a:cxn>
                <a:cxn ang="0">
                  <a:pos x="1667" y="348"/>
                </a:cxn>
                <a:cxn ang="0">
                  <a:pos x="1721" y="415"/>
                </a:cxn>
                <a:cxn ang="0">
                  <a:pos x="1734" y="458"/>
                </a:cxn>
                <a:cxn ang="0">
                  <a:pos x="1663" y="461"/>
                </a:cxn>
                <a:cxn ang="0">
                  <a:pos x="1576" y="482"/>
                </a:cxn>
                <a:cxn ang="0">
                  <a:pos x="1489" y="551"/>
                </a:cxn>
                <a:cxn ang="0">
                  <a:pos x="1411" y="611"/>
                </a:cxn>
                <a:cxn ang="0">
                  <a:pos x="1344" y="588"/>
                </a:cxn>
                <a:cxn ang="0">
                  <a:pos x="1298" y="646"/>
                </a:cxn>
                <a:cxn ang="0">
                  <a:pos x="1255" y="752"/>
                </a:cxn>
                <a:cxn ang="0">
                  <a:pos x="1163" y="789"/>
                </a:cxn>
                <a:cxn ang="0">
                  <a:pos x="1088" y="788"/>
                </a:cxn>
                <a:cxn ang="0">
                  <a:pos x="1014" y="815"/>
                </a:cxn>
                <a:cxn ang="0">
                  <a:pos x="942" y="847"/>
                </a:cxn>
                <a:cxn ang="0">
                  <a:pos x="903" y="834"/>
                </a:cxn>
                <a:cxn ang="0">
                  <a:pos x="801" y="805"/>
                </a:cxn>
                <a:cxn ang="0">
                  <a:pos x="744" y="767"/>
                </a:cxn>
                <a:cxn ang="0">
                  <a:pos x="527" y="766"/>
                </a:cxn>
                <a:cxn ang="0">
                  <a:pos x="463" y="730"/>
                </a:cxn>
                <a:cxn ang="0">
                  <a:pos x="421" y="659"/>
                </a:cxn>
                <a:cxn ang="0">
                  <a:pos x="353" y="625"/>
                </a:cxn>
                <a:cxn ang="0">
                  <a:pos x="280" y="590"/>
                </a:cxn>
                <a:cxn ang="0">
                  <a:pos x="211" y="584"/>
                </a:cxn>
                <a:cxn ang="0">
                  <a:pos x="158" y="552"/>
                </a:cxn>
                <a:cxn ang="0">
                  <a:pos x="163" y="470"/>
                </a:cxn>
                <a:cxn ang="0">
                  <a:pos x="124" y="372"/>
                </a:cxn>
                <a:cxn ang="0">
                  <a:pos x="70" y="369"/>
                </a:cxn>
                <a:cxn ang="0">
                  <a:pos x="3" y="288"/>
                </a:cxn>
              </a:cxnLst>
              <a:rect l="0" t="0" r="r" b="b"/>
              <a:pathLst>
                <a:path w="1734" h="848">
                  <a:moveTo>
                    <a:pt x="0" y="273"/>
                  </a:moveTo>
                  <a:lnTo>
                    <a:pt x="12" y="251"/>
                  </a:lnTo>
                  <a:lnTo>
                    <a:pt x="28" y="234"/>
                  </a:lnTo>
                  <a:lnTo>
                    <a:pt x="46" y="227"/>
                  </a:lnTo>
                  <a:lnTo>
                    <a:pt x="65" y="221"/>
                  </a:lnTo>
                  <a:lnTo>
                    <a:pt x="84" y="208"/>
                  </a:lnTo>
                  <a:lnTo>
                    <a:pt x="104" y="192"/>
                  </a:lnTo>
                  <a:lnTo>
                    <a:pt x="129" y="180"/>
                  </a:lnTo>
                  <a:lnTo>
                    <a:pt x="154" y="158"/>
                  </a:lnTo>
                  <a:lnTo>
                    <a:pt x="195" y="146"/>
                  </a:lnTo>
                  <a:lnTo>
                    <a:pt x="220" y="135"/>
                  </a:lnTo>
                  <a:lnTo>
                    <a:pt x="243" y="132"/>
                  </a:lnTo>
                  <a:lnTo>
                    <a:pt x="265" y="136"/>
                  </a:lnTo>
                  <a:lnTo>
                    <a:pt x="281" y="142"/>
                  </a:lnTo>
                  <a:lnTo>
                    <a:pt x="294" y="153"/>
                  </a:lnTo>
                  <a:lnTo>
                    <a:pt x="313" y="149"/>
                  </a:lnTo>
                  <a:lnTo>
                    <a:pt x="334" y="148"/>
                  </a:lnTo>
                  <a:lnTo>
                    <a:pt x="351" y="151"/>
                  </a:lnTo>
                  <a:lnTo>
                    <a:pt x="382" y="180"/>
                  </a:lnTo>
                  <a:lnTo>
                    <a:pt x="387" y="187"/>
                  </a:lnTo>
                  <a:lnTo>
                    <a:pt x="404" y="190"/>
                  </a:lnTo>
                  <a:lnTo>
                    <a:pt x="451" y="183"/>
                  </a:lnTo>
                  <a:lnTo>
                    <a:pt x="464" y="189"/>
                  </a:lnTo>
                  <a:lnTo>
                    <a:pt x="508" y="190"/>
                  </a:lnTo>
                  <a:lnTo>
                    <a:pt x="546" y="185"/>
                  </a:lnTo>
                  <a:lnTo>
                    <a:pt x="556" y="180"/>
                  </a:lnTo>
                  <a:lnTo>
                    <a:pt x="556" y="172"/>
                  </a:lnTo>
                  <a:lnTo>
                    <a:pt x="552" y="160"/>
                  </a:lnTo>
                  <a:lnTo>
                    <a:pt x="555" y="146"/>
                  </a:lnTo>
                  <a:lnTo>
                    <a:pt x="565" y="130"/>
                  </a:lnTo>
                  <a:lnTo>
                    <a:pt x="565" y="114"/>
                  </a:lnTo>
                  <a:lnTo>
                    <a:pt x="554" y="99"/>
                  </a:lnTo>
                  <a:lnTo>
                    <a:pt x="550" y="81"/>
                  </a:lnTo>
                  <a:lnTo>
                    <a:pt x="552" y="63"/>
                  </a:lnTo>
                  <a:lnTo>
                    <a:pt x="568" y="49"/>
                  </a:lnTo>
                  <a:lnTo>
                    <a:pt x="582" y="33"/>
                  </a:lnTo>
                  <a:lnTo>
                    <a:pt x="600" y="18"/>
                  </a:lnTo>
                  <a:lnTo>
                    <a:pt x="611" y="1"/>
                  </a:lnTo>
                  <a:lnTo>
                    <a:pt x="625" y="0"/>
                  </a:lnTo>
                  <a:lnTo>
                    <a:pt x="645" y="6"/>
                  </a:lnTo>
                  <a:lnTo>
                    <a:pt x="659" y="17"/>
                  </a:lnTo>
                  <a:lnTo>
                    <a:pt x="696" y="27"/>
                  </a:lnTo>
                  <a:lnTo>
                    <a:pt x="707" y="41"/>
                  </a:lnTo>
                  <a:lnTo>
                    <a:pt x="731" y="47"/>
                  </a:lnTo>
                  <a:lnTo>
                    <a:pt x="755" y="50"/>
                  </a:lnTo>
                  <a:lnTo>
                    <a:pt x="772" y="57"/>
                  </a:lnTo>
                  <a:lnTo>
                    <a:pt x="782" y="73"/>
                  </a:lnTo>
                  <a:lnTo>
                    <a:pt x="787" y="103"/>
                  </a:lnTo>
                  <a:lnTo>
                    <a:pt x="787" y="124"/>
                  </a:lnTo>
                  <a:lnTo>
                    <a:pt x="792" y="124"/>
                  </a:lnTo>
                  <a:lnTo>
                    <a:pt x="807" y="138"/>
                  </a:lnTo>
                  <a:lnTo>
                    <a:pt x="830" y="154"/>
                  </a:lnTo>
                  <a:lnTo>
                    <a:pt x="864" y="165"/>
                  </a:lnTo>
                  <a:lnTo>
                    <a:pt x="892" y="159"/>
                  </a:lnTo>
                  <a:lnTo>
                    <a:pt x="919" y="144"/>
                  </a:lnTo>
                  <a:lnTo>
                    <a:pt x="944" y="132"/>
                  </a:lnTo>
                  <a:lnTo>
                    <a:pt x="975" y="140"/>
                  </a:lnTo>
                  <a:lnTo>
                    <a:pt x="1023" y="157"/>
                  </a:lnTo>
                  <a:lnTo>
                    <a:pt x="1033" y="169"/>
                  </a:lnTo>
                  <a:lnTo>
                    <a:pt x="1034" y="169"/>
                  </a:lnTo>
                  <a:lnTo>
                    <a:pt x="1040" y="174"/>
                  </a:lnTo>
                  <a:lnTo>
                    <a:pt x="1062" y="186"/>
                  </a:lnTo>
                  <a:lnTo>
                    <a:pt x="1083" y="192"/>
                  </a:lnTo>
                  <a:lnTo>
                    <a:pt x="1104" y="201"/>
                  </a:lnTo>
                  <a:lnTo>
                    <a:pt x="1118" y="221"/>
                  </a:lnTo>
                  <a:lnTo>
                    <a:pt x="1145" y="237"/>
                  </a:lnTo>
                  <a:lnTo>
                    <a:pt x="1177" y="242"/>
                  </a:lnTo>
                  <a:lnTo>
                    <a:pt x="1200" y="249"/>
                  </a:lnTo>
                  <a:lnTo>
                    <a:pt x="1218" y="250"/>
                  </a:lnTo>
                  <a:lnTo>
                    <a:pt x="1243" y="248"/>
                  </a:lnTo>
                  <a:lnTo>
                    <a:pt x="1261" y="256"/>
                  </a:lnTo>
                  <a:lnTo>
                    <a:pt x="1317" y="237"/>
                  </a:lnTo>
                  <a:lnTo>
                    <a:pt x="1351" y="229"/>
                  </a:lnTo>
                  <a:lnTo>
                    <a:pt x="1378" y="224"/>
                  </a:lnTo>
                  <a:lnTo>
                    <a:pt x="1415" y="195"/>
                  </a:lnTo>
                  <a:lnTo>
                    <a:pt x="1439" y="179"/>
                  </a:lnTo>
                  <a:lnTo>
                    <a:pt x="1464" y="170"/>
                  </a:lnTo>
                  <a:lnTo>
                    <a:pt x="1489" y="180"/>
                  </a:lnTo>
                  <a:lnTo>
                    <a:pt x="1507" y="195"/>
                  </a:lnTo>
                  <a:lnTo>
                    <a:pt x="1528" y="199"/>
                  </a:lnTo>
                  <a:lnTo>
                    <a:pt x="1545" y="195"/>
                  </a:lnTo>
                  <a:lnTo>
                    <a:pt x="1559" y="187"/>
                  </a:lnTo>
                  <a:lnTo>
                    <a:pt x="1565" y="190"/>
                  </a:lnTo>
                  <a:lnTo>
                    <a:pt x="1565" y="195"/>
                  </a:lnTo>
                  <a:lnTo>
                    <a:pt x="1556" y="203"/>
                  </a:lnTo>
                  <a:lnTo>
                    <a:pt x="1540" y="232"/>
                  </a:lnTo>
                  <a:lnTo>
                    <a:pt x="1529" y="246"/>
                  </a:lnTo>
                  <a:lnTo>
                    <a:pt x="1525" y="255"/>
                  </a:lnTo>
                  <a:lnTo>
                    <a:pt x="1525" y="271"/>
                  </a:lnTo>
                  <a:lnTo>
                    <a:pt x="1528" y="288"/>
                  </a:lnTo>
                  <a:lnTo>
                    <a:pt x="1525" y="308"/>
                  </a:lnTo>
                  <a:lnTo>
                    <a:pt x="1517" y="325"/>
                  </a:lnTo>
                  <a:lnTo>
                    <a:pt x="1517" y="347"/>
                  </a:lnTo>
                  <a:lnTo>
                    <a:pt x="1520" y="367"/>
                  </a:lnTo>
                  <a:lnTo>
                    <a:pt x="1529" y="382"/>
                  </a:lnTo>
                  <a:lnTo>
                    <a:pt x="1570" y="391"/>
                  </a:lnTo>
                  <a:lnTo>
                    <a:pt x="1595" y="389"/>
                  </a:lnTo>
                  <a:lnTo>
                    <a:pt x="1620" y="382"/>
                  </a:lnTo>
                  <a:lnTo>
                    <a:pt x="1638" y="369"/>
                  </a:lnTo>
                  <a:lnTo>
                    <a:pt x="1667" y="348"/>
                  </a:lnTo>
                  <a:lnTo>
                    <a:pt x="1673" y="362"/>
                  </a:lnTo>
                  <a:lnTo>
                    <a:pt x="1686" y="377"/>
                  </a:lnTo>
                  <a:lnTo>
                    <a:pt x="1715" y="401"/>
                  </a:lnTo>
                  <a:lnTo>
                    <a:pt x="1721" y="415"/>
                  </a:lnTo>
                  <a:lnTo>
                    <a:pt x="1719" y="428"/>
                  </a:lnTo>
                  <a:lnTo>
                    <a:pt x="1719" y="437"/>
                  </a:lnTo>
                  <a:lnTo>
                    <a:pt x="1733" y="445"/>
                  </a:lnTo>
                  <a:lnTo>
                    <a:pt x="1734" y="458"/>
                  </a:lnTo>
                  <a:lnTo>
                    <a:pt x="1724" y="464"/>
                  </a:lnTo>
                  <a:lnTo>
                    <a:pt x="1707" y="461"/>
                  </a:lnTo>
                  <a:lnTo>
                    <a:pt x="1688" y="456"/>
                  </a:lnTo>
                  <a:lnTo>
                    <a:pt x="1663" y="461"/>
                  </a:lnTo>
                  <a:lnTo>
                    <a:pt x="1638" y="465"/>
                  </a:lnTo>
                  <a:lnTo>
                    <a:pt x="1613" y="464"/>
                  </a:lnTo>
                  <a:lnTo>
                    <a:pt x="1592" y="468"/>
                  </a:lnTo>
                  <a:lnTo>
                    <a:pt x="1576" y="482"/>
                  </a:lnTo>
                  <a:lnTo>
                    <a:pt x="1525" y="538"/>
                  </a:lnTo>
                  <a:lnTo>
                    <a:pt x="1507" y="550"/>
                  </a:lnTo>
                  <a:lnTo>
                    <a:pt x="1500" y="552"/>
                  </a:lnTo>
                  <a:lnTo>
                    <a:pt x="1489" y="551"/>
                  </a:lnTo>
                  <a:lnTo>
                    <a:pt x="1477" y="551"/>
                  </a:lnTo>
                  <a:lnTo>
                    <a:pt x="1457" y="573"/>
                  </a:lnTo>
                  <a:lnTo>
                    <a:pt x="1438" y="594"/>
                  </a:lnTo>
                  <a:lnTo>
                    <a:pt x="1411" y="611"/>
                  </a:lnTo>
                  <a:lnTo>
                    <a:pt x="1393" y="611"/>
                  </a:lnTo>
                  <a:lnTo>
                    <a:pt x="1372" y="606"/>
                  </a:lnTo>
                  <a:lnTo>
                    <a:pt x="1360" y="593"/>
                  </a:lnTo>
                  <a:lnTo>
                    <a:pt x="1344" y="588"/>
                  </a:lnTo>
                  <a:lnTo>
                    <a:pt x="1323" y="594"/>
                  </a:lnTo>
                  <a:lnTo>
                    <a:pt x="1314" y="611"/>
                  </a:lnTo>
                  <a:lnTo>
                    <a:pt x="1301" y="631"/>
                  </a:lnTo>
                  <a:lnTo>
                    <a:pt x="1298" y="646"/>
                  </a:lnTo>
                  <a:lnTo>
                    <a:pt x="1320" y="675"/>
                  </a:lnTo>
                  <a:lnTo>
                    <a:pt x="1323" y="689"/>
                  </a:lnTo>
                  <a:lnTo>
                    <a:pt x="1265" y="738"/>
                  </a:lnTo>
                  <a:lnTo>
                    <a:pt x="1255" y="752"/>
                  </a:lnTo>
                  <a:lnTo>
                    <a:pt x="1235" y="767"/>
                  </a:lnTo>
                  <a:lnTo>
                    <a:pt x="1221" y="776"/>
                  </a:lnTo>
                  <a:lnTo>
                    <a:pt x="1191" y="787"/>
                  </a:lnTo>
                  <a:lnTo>
                    <a:pt x="1163" y="789"/>
                  </a:lnTo>
                  <a:lnTo>
                    <a:pt x="1158" y="792"/>
                  </a:lnTo>
                  <a:lnTo>
                    <a:pt x="1130" y="783"/>
                  </a:lnTo>
                  <a:lnTo>
                    <a:pt x="1114" y="789"/>
                  </a:lnTo>
                  <a:lnTo>
                    <a:pt x="1088" y="788"/>
                  </a:lnTo>
                  <a:lnTo>
                    <a:pt x="1070" y="795"/>
                  </a:lnTo>
                  <a:lnTo>
                    <a:pt x="1033" y="802"/>
                  </a:lnTo>
                  <a:lnTo>
                    <a:pt x="1022" y="805"/>
                  </a:lnTo>
                  <a:lnTo>
                    <a:pt x="1014" y="815"/>
                  </a:lnTo>
                  <a:lnTo>
                    <a:pt x="1003" y="819"/>
                  </a:lnTo>
                  <a:lnTo>
                    <a:pt x="990" y="821"/>
                  </a:lnTo>
                  <a:lnTo>
                    <a:pt x="960" y="832"/>
                  </a:lnTo>
                  <a:lnTo>
                    <a:pt x="942" y="847"/>
                  </a:lnTo>
                  <a:lnTo>
                    <a:pt x="932" y="848"/>
                  </a:lnTo>
                  <a:lnTo>
                    <a:pt x="920" y="845"/>
                  </a:lnTo>
                  <a:lnTo>
                    <a:pt x="909" y="836"/>
                  </a:lnTo>
                  <a:lnTo>
                    <a:pt x="903" y="834"/>
                  </a:lnTo>
                  <a:lnTo>
                    <a:pt x="874" y="832"/>
                  </a:lnTo>
                  <a:lnTo>
                    <a:pt x="852" y="825"/>
                  </a:lnTo>
                  <a:lnTo>
                    <a:pt x="834" y="815"/>
                  </a:lnTo>
                  <a:lnTo>
                    <a:pt x="801" y="805"/>
                  </a:lnTo>
                  <a:lnTo>
                    <a:pt x="778" y="795"/>
                  </a:lnTo>
                  <a:lnTo>
                    <a:pt x="763" y="782"/>
                  </a:lnTo>
                  <a:lnTo>
                    <a:pt x="754" y="771"/>
                  </a:lnTo>
                  <a:lnTo>
                    <a:pt x="744" y="767"/>
                  </a:lnTo>
                  <a:lnTo>
                    <a:pt x="710" y="756"/>
                  </a:lnTo>
                  <a:lnTo>
                    <a:pt x="693" y="754"/>
                  </a:lnTo>
                  <a:lnTo>
                    <a:pt x="675" y="756"/>
                  </a:lnTo>
                  <a:lnTo>
                    <a:pt x="527" y="766"/>
                  </a:lnTo>
                  <a:lnTo>
                    <a:pt x="506" y="766"/>
                  </a:lnTo>
                  <a:lnTo>
                    <a:pt x="492" y="760"/>
                  </a:lnTo>
                  <a:lnTo>
                    <a:pt x="476" y="746"/>
                  </a:lnTo>
                  <a:lnTo>
                    <a:pt x="463" y="730"/>
                  </a:lnTo>
                  <a:lnTo>
                    <a:pt x="451" y="716"/>
                  </a:lnTo>
                  <a:lnTo>
                    <a:pt x="439" y="696"/>
                  </a:lnTo>
                  <a:lnTo>
                    <a:pt x="432" y="676"/>
                  </a:lnTo>
                  <a:lnTo>
                    <a:pt x="421" y="659"/>
                  </a:lnTo>
                  <a:lnTo>
                    <a:pt x="410" y="644"/>
                  </a:lnTo>
                  <a:lnTo>
                    <a:pt x="398" y="643"/>
                  </a:lnTo>
                  <a:lnTo>
                    <a:pt x="385" y="633"/>
                  </a:lnTo>
                  <a:lnTo>
                    <a:pt x="353" y="625"/>
                  </a:lnTo>
                  <a:lnTo>
                    <a:pt x="337" y="616"/>
                  </a:lnTo>
                  <a:lnTo>
                    <a:pt x="322" y="606"/>
                  </a:lnTo>
                  <a:lnTo>
                    <a:pt x="292" y="596"/>
                  </a:lnTo>
                  <a:lnTo>
                    <a:pt x="280" y="590"/>
                  </a:lnTo>
                  <a:lnTo>
                    <a:pt x="267" y="590"/>
                  </a:lnTo>
                  <a:lnTo>
                    <a:pt x="254" y="595"/>
                  </a:lnTo>
                  <a:lnTo>
                    <a:pt x="245" y="595"/>
                  </a:lnTo>
                  <a:lnTo>
                    <a:pt x="211" y="584"/>
                  </a:lnTo>
                  <a:lnTo>
                    <a:pt x="180" y="581"/>
                  </a:lnTo>
                  <a:lnTo>
                    <a:pt x="164" y="574"/>
                  </a:lnTo>
                  <a:lnTo>
                    <a:pt x="157" y="567"/>
                  </a:lnTo>
                  <a:lnTo>
                    <a:pt x="158" y="552"/>
                  </a:lnTo>
                  <a:lnTo>
                    <a:pt x="166" y="536"/>
                  </a:lnTo>
                  <a:lnTo>
                    <a:pt x="167" y="517"/>
                  </a:lnTo>
                  <a:lnTo>
                    <a:pt x="163" y="498"/>
                  </a:lnTo>
                  <a:lnTo>
                    <a:pt x="163" y="470"/>
                  </a:lnTo>
                  <a:lnTo>
                    <a:pt x="151" y="427"/>
                  </a:lnTo>
                  <a:lnTo>
                    <a:pt x="141" y="410"/>
                  </a:lnTo>
                  <a:lnTo>
                    <a:pt x="134" y="388"/>
                  </a:lnTo>
                  <a:lnTo>
                    <a:pt x="124" y="372"/>
                  </a:lnTo>
                  <a:lnTo>
                    <a:pt x="108" y="369"/>
                  </a:lnTo>
                  <a:lnTo>
                    <a:pt x="93" y="361"/>
                  </a:lnTo>
                  <a:lnTo>
                    <a:pt x="77" y="358"/>
                  </a:lnTo>
                  <a:lnTo>
                    <a:pt x="70" y="369"/>
                  </a:lnTo>
                  <a:lnTo>
                    <a:pt x="55" y="358"/>
                  </a:lnTo>
                  <a:lnTo>
                    <a:pt x="44" y="337"/>
                  </a:lnTo>
                  <a:lnTo>
                    <a:pt x="14" y="314"/>
                  </a:lnTo>
                  <a:lnTo>
                    <a:pt x="3" y="288"/>
                  </a:lnTo>
                  <a:lnTo>
                    <a:pt x="0" y="277"/>
                  </a:lnTo>
                  <a:lnTo>
                    <a:pt x="0" y="27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6" name="Freeform 113"/>
            <p:cNvSpPr>
              <a:spLocks noChangeAspect="1"/>
            </p:cNvSpPr>
            <p:nvPr/>
          </p:nvSpPr>
          <p:spPr bwMode="gray">
            <a:xfrm>
              <a:off x="6650830" y="3335684"/>
              <a:ext cx="41275" cy="36513"/>
            </a:xfrm>
            <a:custGeom>
              <a:avLst/>
              <a:gdLst/>
              <a:ahLst/>
              <a:cxnLst>
                <a:cxn ang="0">
                  <a:pos x="102" y="5"/>
                </a:cxn>
                <a:cxn ang="0">
                  <a:pos x="100" y="5"/>
                </a:cxn>
                <a:cxn ang="0">
                  <a:pos x="105" y="0"/>
                </a:cxn>
                <a:cxn ang="0">
                  <a:pos x="112" y="5"/>
                </a:cxn>
                <a:cxn ang="0">
                  <a:pos x="123" y="8"/>
                </a:cxn>
                <a:cxn ang="0">
                  <a:pos x="127" y="20"/>
                </a:cxn>
                <a:cxn ang="0">
                  <a:pos x="127" y="27"/>
                </a:cxn>
                <a:cxn ang="0">
                  <a:pos x="117" y="37"/>
                </a:cxn>
                <a:cxn ang="0">
                  <a:pos x="105" y="61"/>
                </a:cxn>
                <a:cxn ang="0">
                  <a:pos x="100" y="79"/>
                </a:cxn>
                <a:cxn ang="0">
                  <a:pos x="91" y="85"/>
                </a:cxn>
                <a:cxn ang="0">
                  <a:pos x="78" y="99"/>
                </a:cxn>
                <a:cxn ang="0">
                  <a:pos x="66" y="101"/>
                </a:cxn>
                <a:cxn ang="0">
                  <a:pos x="59" y="113"/>
                </a:cxn>
                <a:cxn ang="0">
                  <a:pos x="53" y="112"/>
                </a:cxn>
                <a:cxn ang="0">
                  <a:pos x="48" y="109"/>
                </a:cxn>
                <a:cxn ang="0">
                  <a:pos x="11" y="97"/>
                </a:cxn>
                <a:cxn ang="0">
                  <a:pos x="3" y="86"/>
                </a:cxn>
                <a:cxn ang="0">
                  <a:pos x="0" y="50"/>
                </a:cxn>
                <a:cxn ang="0">
                  <a:pos x="6" y="45"/>
                </a:cxn>
                <a:cxn ang="0">
                  <a:pos x="19" y="31"/>
                </a:cxn>
                <a:cxn ang="0">
                  <a:pos x="28" y="24"/>
                </a:cxn>
                <a:cxn ang="0">
                  <a:pos x="30" y="20"/>
                </a:cxn>
                <a:cxn ang="0">
                  <a:pos x="37" y="15"/>
                </a:cxn>
                <a:cxn ang="0">
                  <a:pos x="49" y="10"/>
                </a:cxn>
                <a:cxn ang="0">
                  <a:pos x="78" y="9"/>
                </a:cxn>
                <a:cxn ang="0">
                  <a:pos x="85" y="4"/>
                </a:cxn>
                <a:cxn ang="0">
                  <a:pos x="92" y="5"/>
                </a:cxn>
                <a:cxn ang="0">
                  <a:pos x="97" y="4"/>
                </a:cxn>
                <a:cxn ang="0">
                  <a:pos x="102" y="5"/>
                </a:cxn>
              </a:cxnLst>
              <a:rect l="0" t="0" r="r" b="b"/>
              <a:pathLst>
                <a:path w="127" h="113">
                  <a:moveTo>
                    <a:pt x="102" y="5"/>
                  </a:moveTo>
                  <a:lnTo>
                    <a:pt x="100" y="5"/>
                  </a:lnTo>
                  <a:lnTo>
                    <a:pt x="105" y="0"/>
                  </a:lnTo>
                  <a:lnTo>
                    <a:pt x="112" y="5"/>
                  </a:lnTo>
                  <a:lnTo>
                    <a:pt x="123" y="8"/>
                  </a:lnTo>
                  <a:lnTo>
                    <a:pt x="127" y="20"/>
                  </a:lnTo>
                  <a:lnTo>
                    <a:pt x="127" y="27"/>
                  </a:lnTo>
                  <a:lnTo>
                    <a:pt x="117" y="37"/>
                  </a:lnTo>
                  <a:lnTo>
                    <a:pt x="105" y="61"/>
                  </a:lnTo>
                  <a:lnTo>
                    <a:pt x="100" y="79"/>
                  </a:lnTo>
                  <a:lnTo>
                    <a:pt x="91" y="85"/>
                  </a:lnTo>
                  <a:lnTo>
                    <a:pt x="78" y="99"/>
                  </a:lnTo>
                  <a:lnTo>
                    <a:pt x="66" y="101"/>
                  </a:lnTo>
                  <a:lnTo>
                    <a:pt x="59" y="113"/>
                  </a:lnTo>
                  <a:lnTo>
                    <a:pt x="53" y="112"/>
                  </a:lnTo>
                  <a:lnTo>
                    <a:pt x="48" y="109"/>
                  </a:lnTo>
                  <a:lnTo>
                    <a:pt x="11" y="97"/>
                  </a:lnTo>
                  <a:lnTo>
                    <a:pt x="3" y="86"/>
                  </a:lnTo>
                  <a:lnTo>
                    <a:pt x="0" y="50"/>
                  </a:lnTo>
                  <a:lnTo>
                    <a:pt x="6" y="45"/>
                  </a:lnTo>
                  <a:lnTo>
                    <a:pt x="19" y="31"/>
                  </a:lnTo>
                  <a:lnTo>
                    <a:pt x="28" y="24"/>
                  </a:lnTo>
                  <a:lnTo>
                    <a:pt x="30" y="20"/>
                  </a:lnTo>
                  <a:lnTo>
                    <a:pt x="37" y="15"/>
                  </a:lnTo>
                  <a:lnTo>
                    <a:pt x="49" y="10"/>
                  </a:lnTo>
                  <a:lnTo>
                    <a:pt x="78" y="9"/>
                  </a:lnTo>
                  <a:lnTo>
                    <a:pt x="85" y="4"/>
                  </a:lnTo>
                  <a:lnTo>
                    <a:pt x="92" y="5"/>
                  </a:lnTo>
                  <a:lnTo>
                    <a:pt x="97" y="4"/>
                  </a:lnTo>
                  <a:lnTo>
                    <a:pt x="102" y="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7" name="Freeform 114"/>
            <p:cNvSpPr>
              <a:spLocks noChangeAspect="1"/>
            </p:cNvSpPr>
            <p:nvPr/>
          </p:nvSpPr>
          <p:spPr bwMode="gray">
            <a:xfrm>
              <a:off x="6041230" y="2592734"/>
              <a:ext cx="1066800" cy="741363"/>
            </a:xfrm>
            <a:custGeom>
              <a:avLst/>
              <a:gdLst/>
              <a:ahLst/>
              <a:cxnLst>
                <a:cxn ang="0">
                  <a:pos x="2191" y="2191"/>
                </a:cxn>
                <a:cxn ang="0">
                  <a:pos x="2134" y="2244"/>
                </a:cxn>
                <a:cxn ang="0">
                  <a:pos x="2015" y="2329"/>
                </a:cxn>
                <a:cxn ang="0">
                  <a:pos x="1898" y="2261"/>
                </a:cxn>
                <a:cxn ang="0">
                  <a:pos x="1746" y="2168"/>
                </a:cxn>
                <a:cxn ang="0">
                  <a:pos x="1585" y="2194"/>
                </a:cxn>
                <a:cxn ang="0">
                  <a:pos x="1509" y="2247"/>
                </a:cxn>
                <a:cxn ang="0">
                  <a:pos x="1333" y="2120"/>
                </a:cxn>
                <a:cxn ang="0">
                  <a:pos x="1352" y="1901"/>
                </a:cxn>
                <a:cxn ang="0">
                  <a:pos x="1237" y="1793"/>
                </a:cxn>
                <a:cxn ang="0">
                  <a:pos x="1036" y="1874"/>
                </a:cxn>
                <a:cxn ang="0">
                  <a:pos x="881" y="1862"/>
                </a:cxn>
                <a:cxn ang="0">
                  <a:pos x="793" y="1879"/>
                </a:cxn>
                <a:cxn ang="0">
                  <a:pos x="691" y="1881"/>
                </a:cxn>
                <a:cxn ang="0">
                  <a:pos x="603" y="1834"/>
                </a:cxn>
                <a:cxn ang="0">
                  <a:pos x="556" y="1803"/>
                </a:cxn>
                <a:cxn ang="0">
                  <a:pos x="423" y="1731"/>
                </a:cxn>
                <a:cxn ang="0">
                  <a:pos x="348" y="1701"/>
                </a:cxn>
                <a:cxn ang="0">
                  <a:pos x="291" y="1675"/>
                </a:cxn>
                <a:cxn ang="0">
                  <a:pos x="278" y="1580"/>
                </a:cxn>
                <a:cxn ang="0">
                  <a:pos x="322" y="1567"/>
                </a:cxn>
                <a:cxn ang="0">
                  <a:pos x="300" y="1492"/>
                </a:cxn>
                <a:cxn ang="0">
                  <a:pos x="360" y="1411"/>
                </a:cxn>
                <a:cxn ang="0">
                  <a:pos x="326" y="1368"/>
                </a:cxn>
                <a:cxn ang="0">
                  <a:pos x="230" y="1391"/>
                </a:cxn>
                <a:cxn ang="0">
                  <a:pos x="126" y="1355"/>
                </a:cxn>
                <a:cxn ang="0">
                  <a:pos x="88" y="1295"/>
                </a:cxn>
                <a:cxn ang="0">
                  <a:pos x="63" y="1212"/>
                </a:cxn>
                <a:cxn ang="0">
                  <a:pos x="105" y="1043"/>
                </a:cxn>
                <a:cxn ang="0">
                  <a:pos x="364" y="920"/>
                </a:cxn>
                <a:cxn ang="0">
                  <a:pos x="471" y="693"/>
                </a:cxn>
                <a:cxn ang="0">
                  <a:pos x="656" y="507"/>
                </a:cxn>
                <a:cxn ang="0">
                  <a:pos x="854" y="474"/>
                </a:cxn>
                <a:cxn ang="0">
                  <a:pos x="1031" y="711"/>
                </a:cxn>
                <a:cxn ang="0">
                  <a:pos x="1283" y="882"/>
                </a:cxn>
                <a:cxn ang="0">
                  <a:pos x="1719" y="963"/>
                </a:cxn>
                <a:cxn ang="0">
                  <a:pos x="2042" y="854"/>
                </a:cxn>
                <a:cxn ang="0">
                  <a:pos x="2284" y="666"/>
                </a:cxn>
                <a:cxn ang="0">
                  <a:pos x="2450" y="478"/>
                </a:cxn>
                <a:cxn ang="0">
                  <a:pos x="2342" y="311"/>
                </a:cxn>
                <a:cxn ang="0">
                  <a:pos x="2557" y="161"/>
                </a:cxn>
                <a:cxn ang="0">
                  <a:pos x="2738" y="0"/>
                </a:cxn>
                <a:cxn ang="0">
                  <a:pos x="2901" y="155"/>
                </a:cxn>
                <a:cxn ang="0">
                  <a:pos x="3109" y="394"/>
                </a:cxn>
                <a:cxn ang="0">
                  <a:pos x="3323" y="441"/>
                </a:cxn>
                <a:cxn ang="0">
                  <a:pos x="3195" y="693"/>
                </a:cxn>
                <a:cxn ang="0">
                  <a:pos x="2994" y="941"/>
                </a:cxn>
                <a:cxn ang="0">
                  <a:pos x="2729" y="1097"/>
                </a:cxn>
                <a:cxn ang="0">
                  <a:pos x="2616" y="1118"/>
                </a:cxn>
                <a:cxn ang="0">
                  <a:pos x="2542" y="1082"/>
                </a:cxn>
                <a:cxn ang="0">
                  <a:pos x="2444" y="1221"/>
                </a:cxn>
                <a:cxn ang="0">
                  <a:pos x="2611" y="1254"/>
                </a:cxn>
                <a:cxn ang="0">
                  <a:pos x="2643" y="1301"/>
                </a:cxn>
                <a:cxn ang="0">
                  <a:pos x="2521" y="1404"/>
                </a:cxn>
                <a:cxn ang="0">
                  <a:pos x="2646" y="1642"/>
                </a:cxn>
                <a:cxn ang="0">
                  <a:pos x="2640" y="1677"/>
                </a:cxn>
                <a:cxn ang="0">
                  <a:pos x="2624" y="1743"/>
                </a:cxn>
                <a:cxn ang="0">
                  <a:pos x="2628" y="1814"/>
                </a:cxn>
                <a:cxn ang="0">
                  <a:pos x="2555" y="1933"/>
                </a:cxn>
                <a:cxn ang="0">
                  <a:pos x="2512" y="2028"/>
                </a:cxn>
                <a:cxn ang="0">
                  <a:pos x="2435" y="2097"/>
                </a:cxn>
                <a:cxn ang="0">
                  <a:pos x="2344" y="2177"/>
                </a:cxn>
                <a:cxn ang="0">
                  <a:pos x="2245" y="2202"/>
                </a:cxn>
              </a:cxnLst>
              <a:rect l="0" t="0" r="r" b="b"/>
              <a:pathLst>
                <a:path w="3356" h="2335">
                  <a:moveTo>
                    <a:pt x="2243" y="2202"/>
                  </a:moveTo>
                  <a:lnTo>
                    <a:pt x="2240" y="2209"/>
                  </a:lnTo>
                  <a:lnTo>
                    <a:pt x="2239" y="2206"/>
                  </a:lnTo>
                  <a:lnTo>
                    <a:pt x="2239" y="2202"/>
                  </a:lnTo>
                  <a:lnTo>
                    <a:pt x="2235" y="2199"/>
                  </a:lnTo>
                  <a:lnTo>
                    <a:pt x="2226" y="2201"/>
                  </a:lnTo>
                  <a:lnTo>
                    <a:pt x="2225" y="2202"/>
                  </a:lnTo>
                  <a:lnTo>
                    <a:pt x="2224" y="2202"/>
                  </a:lnTo>
                  <a:lnTo>
                    <a:pt x="2224" y="2205"/>
                  </a:lnTo>
                  <a:lnTo>
                    <a:pt x="2229" y="2211"/>
                  </a:lnTo>
                  <a:lnTo>
                    <a:pt x="2224" y="2212"/>
                  </a:lnTo>
                  <a:lnTo>
                    <a:pt x="2211" y="2213"/>
                  </a:lnTo>
                  <a:lnTo>
                    <a:pt x="2210" y="2209"/>
                  </a:lnTo>
                  <a:lnTo>
                    <a:pt x="2211" y="2206"/>
                  </a:lnTo>
                  <a:lnTo>
                    <a:pt x="2209" y="2202"/>
                  </a:lnTo>
                  <a:lnTo>
                    <a:pt x="2199" y="2194"/>
                  </a:lnTo>
                  <a:lnTo>
                    <a:pt x="2191" y="2191"/>
                  </a:lnTo>
                  <a:lnTo>
                    <a:pt x="2188" y="2185"/>
                  </a:lnTo>
                  <a:lnTo>
                    <a:pt x="2186" y="2198"/>
                  </a:lnTo>
                  <a:lnTo>
                    <a:pt x="2186" y="2209"/>
                  </a:lnTo>
                  <a:lnTo>
                    <a:pt x="2187" y="2216"/>
                  </a:lnTo>
                  <a:lnTo>
                    <a:pt x="2187" y="2218"/>
                  </a:lnTo>
                  <a:lnTo>
                    <a:pt x="2183" y="2220"/>
                  </a:lnTo>
                  <a:lnTo>
                    <a:pt x="2180" y="2220"/>
                  </a:lnTo>
                  <a:lnTo>
                    <a:pt x="2171" y="2209"/>
                  </a:lnTo>
                  <a:lnTo>
                    <a:pt x="2164" y="2204"/>
                  </a:lnTo>
                  <a:lnTo>
                    <a:pt x="2161" y="2198"/>
                  </a:lnTo>
                  <a:lnTo>
                    <a:pt x="2155" y="2215"/>
                  </a:lnTo>
                  <a:lnTo>
                    <a:pt x="2155" y="2222"/>
                  </a:lnTo>
                  <a:lnTo>
                    <a:pt x="2156" y="2227"/>
                  </a:lnTo>
                  <a:lnTo>
                    <a:pt x="2156" y="2236"/>
                  </a:lnTo>
                  <a:lnTo>
                    <a:pt x="2153" y="2239"/>
                  </a:lnTo>
                  <a:lnTo>
                    <a:pt x="2149" y="2237"/>
                  </a:lnTo>
                  <a:lnTo>
                    <a:pt x="2134" y="2244"/>
                  </a:lnTo>
                  <a:lnTo>
                    <a:pt x="2123" y="2245"/>
                  </a:lnTo>
                  <a:lnTo>
                    <a:pt x="2116" y="2249"/>
                  </a:lnTo>
                  <a:lnTo>
                    <a:pt x="2107" y="2249"/>
                  </a:lnTo>
                  <a:lnTo>
                    <a:pt x="2105" y="2247"/>
                  </a:lnTo>
                  <a:lnTo>
                    <a:pt x="2094" y="2249"/>
                  </a:lnTo>
                  <a:lnTo>
                    <a:pt x="2084" y="2258"/>
                  </a:lnTo>
                  <a:lnTo>
                    <a:pt x="2073" y="2261"/>
                  </a:lnTo>
                  <a:lnTo>
                    <a:pt x="2059" y="2263"/>
                  </a:lnTo>
                  <a:lnTo>
                    <a:pt x="2051" y="2261"/>
                  </a:lnTo>
                  <a:lnTo>
                    <a:pt x="2048" y="2265"/>
                  </a:lnTo>
                  <a:lnTo>
                    <a:pt x="2038" y="2270"/>
                  </a:lnTo>
                  <a:lnTo>
                    <a:pt x="2024" y="2274"/>
                  </a:lnTo>
                  <a:lnTo>
                    <a:pt x="2015" y="2271"/>
                  </a:lnTo>
                  <a:lnTo>
                    <a:pt x="2004" y="2297"/>
                  </a:lnTo>
                  <a:lnTo>
                    <a:pt x="2011" y="2309"/>
                  </a:lnTo>
                  <a:lnTo>
                    <a:pt x="2015" y="2317"/>
                  </a:lnTo>
                  <a:lnTo>
                    <a:pt x="2015" y="2329"/>
                  </a:lnTo>
                  <a:lnTo>
                    <a:pt x="1999" y="2335"/>
                  </a:lnTo>
                  <a:lnTo>
                    <a:pt x="1988" y="2329"/>
                  </a:lnTo>
                  <a:lnTo>
                    <a:pt x="1973" y="2298"/>
                  </a:lnTo>
                  <a:lnTo>
                    <a:pt x="1971" y="2291"/>
                  </a:lnTo>
                  <a:lnTo>
                    <a:pt x="1972" y="2288"/>
                  </a:lnTo>
                  <a:lnTo>
                    <a:pt x="1978" y="2266"/>
                  </a:lnTo>
                  <a:lnTo>
                    <a:pt x="1974" y="2259"/>
                  </a:lnTo>
                  <a:lnTo>
                    <a:pt x="1968" y="2261"/>
                  </a:lnTo>
                  <a:lnTo>
                    <a:pt x="1958" y="2269"/>
                  </a:lnTo>
                  <a:lnTo>
                    <a:pt x="1947" y="2269"/>
                  </a:lnTo>
                  <a:lnTo>
                    <a:pt x="1942" y="2264"/>
                  </a:lnTo>
                  <a:lnTo>
                    <a:pt x="1941" y="2259"/>
                  </a:lnTo>
                  <a:lnTo>
                    <a:pt x="1923" y="2254"/>
                  </a:lnTo>
                  <a:lnTo>
                    <a:pt x="1915" y="2252"/>
                  </a:lnTo>
                  <a:lnTo>
                    <a:pt x="1911" y="2252"/>
                  </a:lnTo>
                  <a:lnTo>
                    <a:pt x="1907" y="2260"/>
                  </a:lnTo>
                  <a:lnTo>
                    <a:pt x="1898" y="2261"/>
                  </a:lnTo>
                  <a:lnTo>
                    <a:pt x="1898" y="2269"/>
                  </a:lnTo>
                  <a:lnTo>
                    <a:pt x="1895" y="2258"/>
                  </a:lnTo>
                  <a:lnTo>
                    <a:pt x="1890" y="2261"/>
                  </a:lnTo>
                  <a:lnTo>
                    <a:pt x="1881" y="2265"/>
                  </a:lnTo>
                  <a:lnTo>
                    <a:pt x="1874" y="2260"/>
                  </a:lnTo>
                  <a:lnTo>
                    <a:pt x="1855" y="2261"/>
                  </a:lnTo>
                  <a:lnTo>
                    <a:pt x="1845" y="2259"/>
                  </a:lnTo>
                  <a:lnTo>
                    <a:pt x="1840" y="2254"/>
                  </a:lnTo>
                  <a:lnTo>
                    <a:pt x="1817" y="2240"/>
                  </a:lnTo>
                  <a:lnTo>
                    <a:pt x="1810" y="2228"/>
                  </a:lnTo>
                  <a:lnTo>
                    <a:pt x="1805" y="2213"/>
                  </a:lnTo>
                  <a:lnTo>
                    <a:pt x="1810" y="2198"/>
                  </a:lnTo>
                  <a:lnTo>
                    <a:pt x="1806" y="2189"/>
                  </a:lnTo>
                  <a:lnTo>
                    <a:pt x="1786" y="2188"/>
                  </a:lnTo>
                  <a:lnTo>
                    <a:pt x="1773" y="2184"/>
                  </a:lnTo>
                  <a:lnTo>
                    <a:pt x="1758" y="2178"/>
                  </a:lnTo>
                  <a:lnTo>
                    <a:pt x="1746" y="2168"/>
                  </a:lnTo>
                  <a:lnTo>
                    <a:pt x="1731" y="2163"/>
                  </a:lnTo>
                  <a:lnTo>
                    <a:pt x="1724" y="2164"/>
                  </a:lnTo>
                  <a:lnTo>
                    <a:pt x="1714" y="2175"/>
                  </a:lnTo>
                  <a:lnTo>
                    <a:pt x="1704" y="2182"/>
                  </a:lnTo>
                  <a:lnTo>
                    <a:pt x="1689" y="2190"/>
                  </a:lnTo>
                  <a:lnTo>
                    <a:pt x="1683" y="2191"/>
                  </a:lnTo>
                  <a:lnTo>
                    <a:pt x="1675" y="2189"/>
                  </a:lnTo>
                  <a:lnTo>
                    <a:pt x="1666" y="2196"/>
                  </a:lnTo>
                  <a:lnTo>
                    <a:pt x="1656" y="2201"/>
                  </a:lnTo>
                  <a:lnTo>
                    <a:pt x="1653" y="2195"/>
                  </a:lnTo>
                  <a:lnTo>
                    <a:pt x="1639" y="2199"/>
                  </a:lnTo>
                  <a:lnTo>
                    <a:pt x="1633" y="2194"/>
                  </a:lnTo>
                  <a:lnTo>
                    <a:pt x="1627" y="2195"/>
                  </a:lnTo>
                  <a:lnTo>
                    <a:pt x="1612" y="2205"/>
                  </a:lnTo>
                  <a:lnTo>
                    <a:pt x="1606" y="2204"/>
                  </a:lnTo>
                  <a:lnTo>
                    <a:pt x="1598" y="2196"/>
                  </a:lnTo>
                  <a:lnTo>
                    <a:pt x="1585" y="2194"/>
                  </a:lnTo>
                  <a:lnTo>
                    <a:pt x="1583" y="2191"/>
                  </a:lnTo>
                  <a:lnTo>
                    <a:pt x="1579" y="2194"/>
                  </a:lnTo>
                  <a:lnTo>
                    <a:pt x="1575" y="2200"/>
                  </a:lnTo>
                  <a:lnTo>
                    <a:pt x="1569" y="2207"/>
                  </a:lnTo>
                  <a:lnTo>
                    <a:pt x="1569" y="2211"/>
                  </a:lnTo>
                  <a:lnTo>
                    <a:pt x="1562" y="2207"/>
                  </a:lnTo>
                  <a:lnTo>
                    <a:pt x="1562" y="2205"/>
                  </a:lnTo>
                  <a:lnTo>
                    <a:pt x="1542" y="2204"/>
                  </a:lnTo>
                  <a:lnTo>
                    <a:pt x="1533" y="2211"/>
                  </a:lnTo>
                  <a:lnTo>
                    <a:pt x="1532" y="2223"/>
                  </a:lnTo>
                  <a:lnTo>
                    <a:pt x="1535" y="2240"/>
                  </a:lnTo>
                  <a:lnTo>
                    <a:pt x="1541" y="2256"/>
                  </a:lnTo>
                  <a:lnTo>
                    <a:pt x="1540" y="2271"/>
                  </a:lnTo>
                  <a:lnTo>
                    <a:pt x="1536" y="2275"/>
                  </a:lnTo>
                  <a:lnTo>
                    <a:pt x="1515" y="2280"/>
                  </a:lnTo>
                  <a:lnTo>
                    <a:pt x="1510" y="2253"/>
                  </a:lnTo>
                  <a:lnTo>
                    <a:pt x="1509" y="2247"/>
                  </a:lnTo>
                  <a:lnTo>
                    <a:pt x="1497" y="2245"/>
                  </a:lnTo>
                  <a:lnTo>
                    <a:pt x="1482" y="2258"/>
                  </a:lnTo>
                  <a:lnTo>
                    <a:pt x="1462" y="2260"/>
                  </a:lnTo>
                  <a:lnTo>
                    <a:pt x="1444" y="2243"/>
                  </a:lnTo>
                  <a:lnTo>
                    <a:pt x="1441" y="2231"/>
                  </a:lnTo>
                  <a:lnTo>
                    <a:pt x="1423" y="2225"/>
                  </a:lnTo>
                  <a:lnTo>
                    <a:pt x="1408" y="2222"/>
                  </a:lnTo>
                  <a:lnTo>
                    <a:pt x="1412" y="2202"/>
                  </a:lnTo>
                  <a:lnTo>
                    <a:pt x="1418" y="2175"/>
                  </a:lnTo>
                  <a:lnTo>
                    <a:pt x="1402" y="2167"/>
                  </a:lnTo>
                  <a:lnTo>
                    <a:pt x="1388" y="2157"/>
                  </a:lnTo>
                  <a:lnTo>
                    <a:pt x="1387" y="2137"/>
                  </a:lnTo>
                  <a:lnTo>
                    <a:pt x="1382" y="2123"/>
                  </a:lnTo>
                  <a:lnTo>
                    <a:pt x="1382" y="2112"/>
                  </a:lnTo>
                  <a:lnTo>
                    <a:pt x="1363" y="2113"/>
                  </a:lnTo>
                  <a:lnTo>
                    <a:pt x="1344" y="2114"/>
                  </a:lnTo>
                  <a:lnTo>
                    <a:pt x="1333" y="2120"/>
                  </a:lnTo>
                  <a:lnTo>
                    <a:pt x="1320" y="2134"/>
                  </a:lnTo>
                  <a:lnTo>
                    <a:pt x="1315" y="2129"/>
                  </a:lnTo>
                  <a:lnTo>
                    <a:pt x="1325" y="2112"/>
                  </a:lnTo>
                  <a:lnTo>
                    <a:pt x="1326" y="2103"/>
                  </a:lnTo>
                  <a:lnTo>
                    <a:pt x="1322" y="2087"/>
                  </a:lnTo>
                  <a:lnTo>
                    <a:pt x="1328" y="2073"/>
                  </a:lnTo>
                  <a:lnTo>
                    <a:pt x="1332" y="2054"/>
                  </a:lnTo>
                  <a:lnTo>
                    <a:pt x="1343" y="2043"/>
                  </a:lnTo>
                  <a:lnTo>
                    <a:pt x="1347" y="2033"/>
                  </a:lnTo>
                  <a:lnTo>
                    <a:pt x="1354" y="2030"/>
                  </a:lnTo>
                  <a:lnTo>
                    <a:pt x="1363" y="2019"/>
                  </a:lnTo>
                  <a:lnTo>
                    <a:pt x="1372" y="1992"/>
                  </a:lnTo>
                  <a:lnTo>
                    <a:pt x="1372" y="1984"/>
                  </a:lnTo>
                  <a:lnTo>
                    <a:pt x="1376" y="1956"/>
                  </a:lnTo>
                  <a:lnTo>
                    <a:pt x="1375" y="1935"/>
                  </a:lnTo>
                  <a:lnTo>
                    <a:pt x="1368" y="1903"/>
                  </a:lnTo>
                  <a:lnTo>
                    <a:pt x="1352" y="1901"/>
                  </a:lnTo>
                  <a:lnTo>
                    <a:pt x="1347" y="1893"/>
                  </a:lnTo>
                  <a:lnTo>
                    <a:pt x="1343" y="1876"/>
                  </a:lnTo>
                  <a:lnTo>
                    <a:pt x="1331" y="1862"/>
                  </a:lnTo>
                  <a:lnTo>
                    <a:pt x="1318" y="1856"/>
                  </a:lnTo>
                  <a:lnTo>
                    <a:pt x="1315" y="1856"/>
                  </a:lnTo>
                  <a:lnTo>
                    <a:pt x="1311" y="1861"/>
                  </a:lnTo>
                  <a:lnTo>
                    <a:pt x="1302" y="1865"/>
                  </a:lnTo>
                  <a:lnTo>
                    <a:pt x="1298" y="1852"/>
                  </a:lnTo>
                  <a:lnTo>
                    <a:pt x="1288" y="1849"/>
                  </a:lnTo>
                  <a:lnTo>
                    <a:pt x="1274" y="1849"/>
                  </a:lnTo>
                  <a:lnTo>
                    <a:pt x="1264" y="1845"/>
                  </a:lnTo>
                  <a:lnTo>
                    <a:pt x="1246" y="1845"/>
                  </a:lnTo>
                  <a:lnTo>
                    <a:pt x="1248" y="1829"/>
                  </a:lnTo>
                  <a:lnTo>
                    <a:pt x="1250" y="1814"/>
                  </a:lnTo>
                  <a:lnTo>
                    <a:pt x="1237" y="1812"/>
                  </a:lnTo>
                  <a:lnTo>
                    <a:pt x="1235" y="1801"/>
                  </a:lnTo>
                  <a:lnTo>
                    <a:pt x="1237" y="1793"/>
                  </a:lnTo>
                  <a:lnTo>
                    <a:pt x="1226" y="1781"/>
                  </a:lnTo>
                  <a:lnTo>
                    <a:pt x="1214" y="1785"/>
                  </a:lnTo>
                  <a:lnTo>
                    <a:pt x="1199" y="1795"/>
                  </a:lnTo>
                  <a:lnTo>
                    <a:pt x="1186" y="1798"/>
                  </a:lnTo>
                  <a:lnTo>
                    <a:pt x="1166" y="1800"/>
                  </a:lnTo>
                  <a:lnTo>
                    <a:pt x="1157" y="1798"/>
                  </a:lnTo>
                  <a:lnTo>
                    <a:pt x="1151" y="1793"/>
                  </a:lnTo>
                  <a:lnTo>
                    <a:pt x="1146" y="1792"/>
                  </a:lnTo>
                  <a:lnTo>
                    <a:pt x="1137" y="1797"/>
                  </a:lnTo>
                  <a:lnTo>
                    <a:pt x="1128" y="1803"/>
                  </a:lnTo>
                  <a:lnTo>
                    <a:pt x="1122" y="1814"/>
                  </a:lnTo>
                  <a:lnTo>
                    <a:pt x="1102" y="1831"/>
                  </a:lnTo>
                  <a:lnTo>
                    <a:pt x="1087" y="1835"/>
                  </a:lnTo>
                  <a:lnTo>
                    <a:pt x="1073" y="1851"/>
                  </a:lnTo>
                  <a:lnTo>
                    <a:pt x="1063" y="1858"/>
                  </a:lnTo>
                  <a:lnTo>
                    <a:pt x="1048" y="1866"/>
                  </a:lnTo>
                  <a:lnTo>
                    <a:pt x="1036" y="1874"/>
                  </a:lnTo>
                  <a:lnTo>
                    <a:pt x="1008" y="1881"/>
                  </a:lnTo>
                  <a:lnTo>
                    <a:pt x="990" y="1886"/>
                  </a:lnTo>
                  <a:lnTo>
                    <a:pt x="992" y="1888"/>
                  </a:lnTo>
                  <a:lnTo>
                    <a:pt x="992" y="1886"/>
                  </a:lnTo>
                  <a:lnTo>
                    <a:pt x="978" y="1878"/>
                  </a:lnTo>
                  <a:lnTo>
                    <a:pt x="976" y="1874"/>
                  </a:lnTo>
                  <a:lnTo>
                    <a:pt x="973" y="1873"/>
                  </a:lnTo>
                  <a:lnTo>
                    <a:pt x="958" y="1877"/>
                  </a:lnTo>
                  <a:lnTo>
                    <a:pt x="954" y="1877"/>
                  </a:lnTo>
                  <a:lnTo>
                    <a:pt x="940" y="1872"/>
                  </a:lnTo>
                  <a:lnTo>
                    <a:pt x="924" y="1871"/>
                  </a:lnTo>
                  <a:lnTo>
                    <a:pt x="917" y="1866"/>
                  </a:lnTo>
                  <a:lnTo>
                    <a:pt x="917" y="1863"/>
                  </a:lnTo>
                  <a:lnTo>
                    <a:pt x="913" y="1857"/>
                  </a:lnTo>
                  <a:lnTo>
                    <a:pt x="907" y="1856"/>
                  </a:lnTo>
                  <a:lnTo>
                    <a:pt x="893" y="1857"/>
                  </a:lnTo>
                  <a:lnTo>
                    <a:pt x="881" y="1862"/>
                  </a:lnTo>
                  <a:lnTo>
                    <a:pt x="870" y="1873"/>
                  </a:lnTo>
                  <a:lnTo>
                    <a:pt x="860" y="1889"/>
                  </a:lnTo>
                  <a:lnTo>
                    <a:pt x="839" y="1909"/>
                  </a:lnTo>
                  <a:lnTo>
                    <a:pt x="838" y="1915"/>
                  </a:lnTo>
                  <a:lnTo>
                    <a:pt x="833" y="1915"/>
                  </a:lnTo>
                  <a:lnTo>
                    <a:pt x="829" y="1913"/>
                  </a:lnTo>
                  <a:lnTo>
                    <a:pt x="827" y="1910"/>
                  </a:lnTo>
                  <a:lnTo>
                    <a:pt x="827" y="1903"/>
                  </a:lnTo>
                  <a:lnTo>
                    <a:pt x="831" y="1890"/>
                  </a:lnTo>
                  <a:lnTo>
                    <a:pt x="831" y="1884"/>
                  </a:lnTo>
                  <a:lnTo>
                    <a:pt x="828" y="1874"/>
                  </a:lnTo>
                  <a:lnTo>
                    <a:pt x="827" y="1871"/>
                  </a:lnTo>
                  <a:lnTo>
                    <a:pt x="822" y="1868"/>
                  </a:lnTo>
                  <a:lnTo>
                    <a:pt x="817" y="1870"/>
                  </a:lnTo>
                  <a:lnTo>
                    <a:pt x="809" y="1876"/>
                  </a:lnTo>
                  <a:lnTo>
                    <a:pt x="801" y="1876"/>
                  </a:lnTo>
                  <a:lnTo>
                    <a:pt x="793" y="1879"/>
                  </a:lnTo>
                  <a:lnTo>
                    <a:pt x="791" y="1881"/>
                  </a:lnTo>
                  <a:lnTo>
                    <a:pt x="788" y="1879"/>
                  </a:lnTo>
                  <a:lnTo>
                    <a:pt x="780" y="1881"/>
                  </a:lnTo>
                  <a:lnTo>
                    <a:pt x="774" y="1889"/>
                  </a:lnTo>
                  <a:lnTo>
                    <a:pt x="771" y="1889"/>
                  </a:lnTo>
                  <a:lnTo>
                    <a:pt x="757" y="1886"/>
                  </a:lnTo>
                  <a:lnTo>
                    <a:pt x="750" y="1888"/>
                  </a:lnTo>
                  <a:lnTo>
                    <a:pt x="746" y="1887"/>
                  </a:lnTo>
                  <a:lnTo>
                    <a:pt x="739" y="1883"/>
                  </a:lnTo>
                  <a:lnTo>
                    <a:pt x="729" y="1881"/>
                  </a:lnTo>
                  <a:lnTo>
                    <a:pt x="723" y="1873"/>
                  </a:lnTo>
                  <a:lnTo>
                    <a:pt x="713" y="1873"/>
                  </a:lnTo>
                  <a:lnTo>
                    <a:pt x="708" y="1874"/>
                  </a:lnTo>
                  <a:lnTo>
                    <a:pt x="704" y="1881"/>
                  </a:lnTo>
                  <a:lnTo>
                    <a:pt x="702" y="1882"/>
                  </a:lnTo>
                  <a:lnTo>
                    <a:pt x="696" y="1879"/>
                  </a:lnTo>
                  <a:lnTo>
                    <a:pt x="691" y="1881"/>
                  </a:lnTo>
                  <a:lnTo>
                    <a:pt x="685" y="1877"/>
                  </a:lnTo>
                  <a:lnTo>
                    <a:pt x="681" y="1879"/>
                  </a:lnTo>
                  <a:lnTo>
                    <a:pt x="675" y="1881"/>
                  </a:lnTo>
                  <a:lnTo>
                    <a:pt x="671" y="1878"/>
                  </a:lnTo>
                  <a:lnTo>
                    <a:pt x="667" y="1872"/>
                  </a:lnTo>
                  <a:lnTo>
                    <a:pt x="666" y="1868"/>
                  </a:lnTo>
                  <a:lnTo>
                    <a:pt x="661" y="1862"/>
                  </a:lnTo>
                  <a:lnTo>
                    <a:pt x="653" y="1861"/>
                  </a:lnTo>
                  <a:lnTo>
                    <a:pt x="645" y="1863"/>
                  </a:lnTo>
                  <a:lnTo>
                    <a:pt x="630" y="1854"/>
                  </a:lnTo>
                  <a:lnTo>
                    <a:pt x="629" y="1847"/>
                  </a:lnTo>
                  <a:lnTo>
                    <a:pt x="632" y="1834"/>
                  </a:lnTo>
                  <a:lnTo>
                    <a:pt x="629" y="1833"/>
                  </a:lnTo>
                  <a:lnTo>
                    <a:pt x="624" y="1836"/>
                  </a:lnTo>
                  <a:lnTo>
                    <a:pt x="619" y="1838"/>
                  </a:lnTo>
                  <a:lnTo>
                    <a:pt x="611" y="1836"/>
                  </a:lnTo>
                  <a:lnTo>
                    <a:pt x="603" y="1834"/>
                  </a:lnTo>
                  <a:lnTo>
                    <a:pt x="599" y="1835"/>
                  </a:lnTo>
                  <a:lnTo>
                    <a:pt x="592" y="1831"/>
                  </a:lnTo>
                  <a:lnTo>
                    <a:pt x="589" y="1831"/>
                  </a:lnTo>
                  <a:lnTo>
                    <a:pt x="585" y="1828"/>
                  </a:lnTo>
                  <a:lnTo>
                    <a:pt x="583" y="1823"/>
                  </a:lnTo>
                  <a:lnTo>
                    <a:pt x="578" y="1825"/>
                  </a:lnTo>
                  <a:lnTo>
                    <a:pt x="576" y="1822"/>
                  </a:lnTo>
                  <a:lnTo>
                    <a:pt x="579" y="1809"/>
                  </a:lnTo>
                  <a:lnTo>
                    <a:pt x="578" y="1803"/>
                  </a:lnTo>
                  <a:lnTo>
                    <a:pt x="581" y="1797"/>
                  </a:lnTo>
                  <a:lnTo>
                    <a:pt x="579" y="1795"/>
                  </a:lnTo>
                  <a:lnTo>
                    <a:pt x="573" y="1793"/>
                  </a:lnTo>
                  <a:lnTo>
                    <a:pt x="567" y="1795"/>
                  </a:lnTo>
                  <a:lnTo>
                    <a:pt x="563" y="1793"/>
                  </a:lnTo>
                  <a:lnTo>
                    <a:pt x="560" y="1797"/>
                  </a:lnTo>
                  <a:lnTo>
                    <a:pt x="559" y="1800"/>
                  </a:lnTo>
                  <a:lnTo>
                    <a:pt x="556" y="1803"/>
                  </a:lnTo>
                  <a:lnTo>
                    <a:pt x="553" y="1804"/>
                  </a:lnTo>
                  <a:lnTo>
                    <a:pt x="548" y="1809"/>
                  </a:lnTo>
                  <a:lnTo>
                    <a:pt x="544" y="1808"/>
                  </a:lnTo>
                  <a:lnTo>
                    <a:pt x="538" y="1807"/>
                  </a:lnTo>
                  <a:lnTo>
                    <a:pt x="536" y="1802"/>
                  </a:lnTo>
                  <a:lnTo>
                    <a:pt x="533" y="1785"/>
                  </a:lnTo>
                  <a:lnTo>
                    <a:pt x="527" y="1776"/>
                  </a:lnTo>
                  <a:lnTo>
                    <a:pt x="515" y="1766"/>
                  </a:lnTo>
                  <a:lnTo>
                    <a:pt x="503" y="1763"/>
                  </a:lnTo>
                  <a:lnTo>
                    <a:pt x="493" y="1754"/>
                  </a:lnTo>
                  <a:lnTo>
                    <a:pt x="487" y="1745"/>
                  </a:lnTo>
                  <a:lnTo>
                    <a:pt x="482" y="1743"/>
                  </a:lnTo>
                  <a:lnTo>
                    <a:pt x="462" y="1737"/>
                  </a:lnTo>
                  <a:lnTo>
                    <a:pt x="444" y="1733"/>
                  </a:lnTo>
                  <a:lnTo>
                    <a:pt x="441" y="1732"/>
                  </a:lnTo>
                  <a:lnTo>
                    <a:pt x="425" y="1730"/>
                  </a:lnTo>
                  <a:lnTo>
                    <a:pt x="423" y="1731"/>
                  </a:lnTo>
                  <a:lnTo>
                    <a:pt x="423" y="1732"/>
                  </a:lnTo>
                  <a:lnTo>
                    <a:pt x="423" y="1737"/>
                  </a:lnTo>
                  <a:lnTo>
                    <a:pt x="419" y="1742"/>
                  </a:lnTo>
                  <a:lnTo>
                    <a:pt x="420" y="1744"/>
                  </a:lnTo>
                  <a:lnTo>
                    <a:pt x="419" y="1748"/>
                  </a:lnTo>
                  <a:lnTo>
                    <a:pt x="411" y="1741"/>
                  </a:lnTo>
                  <a:lnTo>
                    <a:pt x="408" y="1736"/>
                  </a:lnTo>
                  <a:lnTo>
                    <a:pt x="406" y="1734"/>
                  </a:lnTo>
                  <a:lnTo>
                    <a:pt x="403" y="1733"/>
                  </a:lnTo>
                  <a:lnTo>
                    <a:pt x="386" y="1728"/>
                  </a:lnTo>
                  <a:lnTo>
                    <a:pt x="384" y="1726"/>
                  </a:lnTo>
                  <a:lnTo>
                    <a:pt x="380" y="1720"/>
                  </a:lnTo>
                  <a:lnTo>
                    <a:pt x="375" y="1718"/>
                  </a:lnTo>
                  <a:lnTo>
                    <a:pt x="363" y="1709"/>
                  </a:lnTo>
                  <a:lnTo>
                    <a:pt x="357" y="1709"/>
                  </a:lnTo>
                  <a:lnTo>
                    <a:pt x="350" y="1705"/>
                  </a:lnTo>
                  <a:lnTo>
                    <a:pt x="348" y="1701"/>
                  </a:lnTo>
                  <a:lnTo>
                    <a:pt x="348" y="1698"/>
                  </a:lnTo>
                  <a:lnTo>
                    <a:pt x="345" y="1694"/>
                  </a:lnTo>
                  <a:lnTo>
                    <a:pt x="341" y="1694"/>
                  </a:lnTo>
                  <a:lnTo>
                    <a:pt x="339" y="1691"/>
                  </a:lnTo>
                  <a:lnTo>
                    <a:pt x="334" y="1689"/>
                  </a:lnTo>
                  <a:lnTo>
                    <a:pt x="326" y="1693"/>
                  </a:lnTo>
                  <a:lnTo>
                    <a:pt x="325" y="1691"/>
                  </a:lnTo>
                  <a:lnTo>
                    <a:pt x="323" y="1685"/>
                  </a:lnTo>
                  <a:lnTo>
                    <a:pt x="322" y="1684"/>
                  </a:lnTo>
                  <a:lnTo>
                    <a:pt x="318" y="1683"/>
                  </a:lnTo>
                  <a:lnTo>
                    <a:pt x="315" y="1684"/>
                  </a:lnTo>
                  <a:lnTo>
                    <a:pt x="306" y="1683"/>
                  </a:lnTo>
                  <a:lnTo>
                    <a:pt x="302" y="1684"/>
                  </a:lnTo>
                  <a:lnTo>
                    <a:pt x="296" y="1688"/>
                  </a:lnTo>
                  <a:lnTo>
                    <a:pt x="293" y="1688"/>
                  </a:lnTo>
                  <a:lnTo>
                    <a:pt x="290" y="1685"/>
                  </a:lnTo>
                  <a:lnTo>
                    <a:pt x="291" y="1675"/>
                  </a:lnTo>
                  <a:lnTo>
                    <a:pt x="287" y="1672"/>
                  </a:lnTo>
                  <a:lnTo>
                    <a:pt x="283" y="1666"/>
                  </a:lnTo>
                  <a:lnTo>
                    <a:pt x="283" y="1663"/>
                  </a:lnTo>
                  <a:lnTo>
                    <a:pt x="278" y="1658"/>
                  </a:lnTo>
                  <a:lnTo>
                    <a:pt x="278" y="1653"/>
                  </a:lnTo>
                  <a:lnTo>
                    <a:pt x="280" y="1646"/>
                  </a:lnTo>
                  <a:lnTo>
                    <a:pt x="277" y="1640"/>
                  </a:lnTo>
                  <a:lnTo>
                    <a:pt x="277" y="1636"/>
                  </a:lnTo>
                  <a:lnTo>
                    <a:pt x="278" y="1629"/>
                  </a:lnTo>
                  <a:lnTo>
                    <a:pt x="280" y="1623"/>
                  </a:lnTo>
                  <a:lnTo>
                    <a:pt x="273" y="1613"/>
                  </a:lnTo>
                  <a:lnTo>
                    <a:pt x="266" y="1605"/>
                  </a:lnTo>
                  <a:lnTo>
                    <a:pt x="266" y="1596"/>
                  </a:lnTo>
                  <a:lnTo>
                    <a:pt x="263" y="1588"/>
                  </a:lnTo>
                  <a:lnTo>
                    <a:pt x="264" y="1585"/>
                  </a:lnTo>
                  <a:lnTo>
                    <a:pt x="275" y="1583"/>
                  </a:lnTo>
                  <a:lnTo>
                    <a:pt x="278" y="1580"/>
                  </a:lnTo>
                  <a:lnTo>
                    <a:pt x="279" y="1581"/>
                  </a:lnTo>
                  <a:lnTo>
                    <a:pt x="280" y="1588"/>
                  </a:lnTo>
                  <a:lnTo>
                    <a:pt x="283" y="1593"/>
                  </a:lnTo>
                  <a:lnTo>
                    <a:pt x="285" y="1596"/>
                  </a:lnTo>
                  <a:lnTo>
                    <a:pt x="293" y="1598"/>
                  </a:lnTo>
                  <a:lnTo>
                    <a:pt x="295" y="1597"/>
                  </a:lnTo>
                  <a:lnTo>
                    <a:pt x="298" y="1596"/>
                  </a:lnTo>
                  <a:lnTo>
                    <a:pt x="301" y="1597"/>
                  </a:lnTo>
                  <a:lnTo>
                    <a:pt x="302" y="1591"/>
                  </a:lnTo>
                  <a:lnTo>
                    <a:pt x="306" y="1588"/>
                  </a:lnTo>
                  <a:lnTo>
                    <a:pt x="310" y="1582"/>
                  </a:lnTo>
                  <a:lnTo>
                    <a:pt x="311" y="1582"/>
                  </a:lnTo>
                  <a:lnTo>
                    <a:pt x="315" y="1587"/>
                  </a:lnTo>
                  <a:lnTo>
                    <a:pt x="317" y="1587"/>
                  </a:lnTo>
                  <a:lnTo>
                    <a:pt x="326" y="1576"/>
                  </a:lnTo>
                  <a:lnTo>
                    <a:pt x="326" y="1574"/>
                  </a:lnTo>
                  <a:lnTo>
                    <a:pt x="322" y="1567"/>
                  </a:lnTo>
                  <a:lnTo>
                    <a:pt x="316" y="1559"/>
                  </a:lnTo>
                  <a:lnTo>
                    <a:pt x="315" y="1554"/>
                  </a:lnTo>
                  <a:lnTo>
                    <a:pt x="316" y="1551"/>
                  </a:lnTo>
                  <a:lnTo>
                    <a:pt x="316" y="1548"/>
                  </a:lnTo>
                  <a:lnTo>
                    <a:pt x="306" y="1543"/>
                  </a:lnTo>
                  <a:lnTo>
                    <a:pt x="301" y="1544"/>
                  </a:lnTo>
                  <a:lnTo>
                    <a:pt x="300" y="1540"/>
                  </a:lnTo>
                  <a:lnTo>
                    <a:pt x="291" y="1533"/>
                  </a:lnTo>
                  <a:lnTo>
                    <a:pt x="291" y="1518"/>
                  </a:lnTo>
                  <a:lnTo>
                    <a:pt x="296" y="1517"/>
                  </a:lnTo>
                  <a:lnTo>
                    <a:pt x="294" y="1511"/>
                  </a:lnTo>
                  <a:lnTo>
                    <a:pt x="295" y="1508"/>
                  </a:lnTo>
                  <a:lnTo>
                    <a:pt x="296" y="1507"/>
                  </a:lnTo>
                  <a:lnTo>
                    <a:pt x="289" y="1500"/>
                  </a:lnTo>
                  <a:lnTo>
                    <a:pt x="290" y="1494"/>
                  </a:lnTo>
                  <a:lnTo>
                    <a:pt x="290" y="1492"/>
                  </a:lnTo>
                  <a:lnTo>
                    <a:pt x="300" y="1492"/>
                  </a:lnTo>
                  <a:lnTo>
                    <a:pt x="304" y="1489"/>
                  </a:lnTo>
                  <a:lnTo>
                    <a:pt x="315" y="1492"/>
                  </a:lnTo>
                  <a:lnTo>
                    <a:pt x="317" y="1490"/>
                  </a:lnTo>
                  <a:lnTo>
                    <a:pt x="322" y="1485"/>
                  </a:lnTo>
                  <a:lnTo>
                    <a:pt x="327" y="1475"/>
                  </a:lnTo>
                  <a:lnTo>
                    <a:pt x="327" y="1464"/>
                  </a:lnTo>
                  <a:lnTo>
                    <a:pt x="337" y="1463"/>
                  </a:lnTo>
                  <a:lnTo>
                    <a:pt x="338" y="1462"/>
                  </a:lnTo>
                  <a:lnTo>
                    <a:pt x="336" y="1459"/>
                  </a:lnTo>
                  <a:lnTo>
                    <a:pt x="337" y="1456"/>
                  </a:lnTo>
                  <a:lnTo>
                    <a:pt x="341" y="1453"/>
                  </a:lnTo>
                  <a:lnTo>
                    <a:pt x="342" y="1451"/>
                  </a:lnTo>
                  <a:lnTo>
                    <a:pt x="345" y="1447"/>
                  </a:lnTo>
                  <a:lnTo>
                    <a:pt x="352" y="1442"/>
                  </a:lnTo>
                  <a:lnTo>
                    <a:pt x="352" y="1436"/>
                  </a:lnTo>
                  <a:lnTo>
                    <a:pt x="358" y="1430"/>
                  </a:lnTo>
                  <a:lnTo>
                    <a:pt x="360" y="1411"/>
                  </a:lnTo>
                  <a:lnTo>
                    <a:pt x="363" y="1409"/>
                  </a:lnTo>
                  <a:lnTo>
                    <a:pt x="363" y="1402"/>
                  </a:lnTo>
                  <a:lnTo>
                    <a:pt x="369" y="1394"/>
                  </a:lnTo>
                  <a:lnTo>
                    <a:pt x="369" y="1391"/>
                  </a:lnTo>
                  <a:lnTo>
                    <a:pt x="365" y="1388"/>
                  </a:lnTo>
                  <a:lnTo>
                    <a:pt x="361" y="1388"/>
                  </a:lnTo>
                  <a:lnTo>
                    <a:pt x="354" y="1397"/>
                  </a:lnTo>
                  <a:lnTo>
                    <a:pt x="352" y="1397"/>
                  </a:lnTo>
                  <a:lnTo>
                    <a:pt x="349" y="1393"/>
                  </a:lnTo>
                  <a:lnTo>
                    <a:pt x="347" y="1382"/>
                  </a:lnTo>
                  <a:lnTo>
                    <a:pt x="342" y="1386"/>
                  </a:lnTo>
                  <a:lnTo>
                    <a:pt x="338" y="1386"/>
                  </a:lnTo>
                  <a:lnTo>
                    <a:pt x="336" y="1381"/>
                  </a:lnTo>
                  <a:lnTo>
                    <a:pt x="333" y="1381"/>
                  </a:lnTo>
                  <a:lnTo>
                    <a:pt x="331" y="1379"/>
                  </a:lnTo>
                  <a:lnTo>
                    <a:pt x="330" y="1370"/>
                  </a:lnTo>
                  <a:lnTo>
                    <a:pt x="326" y="1368"/>
                  </a:lnTo>
                  <a:lnTo>
                    <a:pt x="325" y="1366"/>
                  </a:lnTo>
                  <a:lnTo>
                    <a:pt x="322" y="1365"/>
                  </a:lnTo>
                  <a:lnTo>
                    <a:pt x="318" y="1365"/>
                  </a:lnTo>
                  <a:lnTo>
                    <a:pt x="315" y="1360"/>
                  </a:lnTo>
                  <a:lnTo>
                    <a:pt x="312" y="1359"/>
                  </a:lnTo>
                  <a:lnTo>
                    <a:pt x="309" y="1359"/>
                  </a:lnTo>
                  <a:lnTo>
                    <a:pt x="304" y="1361"/>
                  </a:lnTo>
                  <a:lnTo>
                    <a:pt x="298" y="1361"/>
                  </a:lnTo>
                  <a:lnTo>
                    <a:pt x="293" y="1365"/>
                  </a:lnTo>
                  <a:lnTo>
                    <a:pt x="279" y="1365"/>
                  </a:lnTo>
                  <a:lnTo>
                    <a:pt x="269" y="1372"/>
                  </a:lnTo>
                  <a:lnTo>
                    <a:pt x="258" y="1378"/>
                  </a:lnTo>
                  <a:lnTo>
                    <a:pt x="251" y="1383"/>
                  </a:lnTo>
                  <a:lnTo>
                    <a:pt x="246" y="1388"/>
                  </a:lnTo>
                  <a:lnTo>
                    <a:pt x="241" y="1389"/>
                  </a:lnTo>
                  <a:lnTo>
                    <a:pt x="237" y="1394"/>
                  </a:lnTo>
                  <a:lnTo>
                    <a:pt x="230" y="1391"/>
                  </a:lnTo>
                  <a:lnTo>
                    <a:pt x="225" y="1394"/>
                  </a:lnTo>
                  <a:lnTo>
                    <a:pt x="220" y="1394"/>
                  </a:lnTo>
                  <a:lnTo>
                    <a:pt x="209" y="1393"/>
                  </a:lnTo>
                  <a:lnTo>
                    <a:pt x="202" y="1388"/>
                  </a:lnTo>
                  <a:lnTo>
                    <a:pt x="196" y="1389"/>
                  </a:lnTo>
                  <a:lnTo>
                    <a:pt x="188" y="1384"/>
                  </a:lnTo>
                  <a:lnTo>
                    <a:pt x="171" y="1378"/>
                  </a:lnTo>
                  <a:lnTo>
                    <a:pt x="161" y="1372"/>
                  </a:lnTo>
                  <a:lnTo>
                    <a:pt x="161" y="1366"/>
                  </a:lnTo>
                  <a:lnTo>
                    <a:pt x="160" y="1362"/>
                  </a:lnTo>
                  <a:lnTo>
                    <a:pt x="156" y="1363"/>
                  </a:lnTo>
                  <a:lnTo>
                    <a:pt x="151" y="1367"/>
                  </a:lnTo>
                  <a:lnTo>
                    <a:pt x="148" y="1367"/>
                  </a:lnTo>
                  <a:lnTo>
                    <a:pt x="143" y="1368"/>
                  </a:lnTo>
                  <a:lnTo>
                    <a:pt x="139" y="1367"/>
                  </a:lnTo>
                  <a:lnTo>
                    <a:pt x="133" y="1356"/>
                  </a:lnTo>
                  <a:lnTo>
                    <a:pt x="126" y="1355"/>
                  </a:lnTo>
                  <a:lnTo>
                    <a:pt x="124" y="1351"/>
                  </a:lnTo>
                  <a:lnTo>
                    <a:pt x="124" y="1349"/>
                  </a:lnTo>
                  <a:lnTo>
                    <a:pt x="129" y="1348"/>
                  </a:lnTo>
                  <a:lnTo>
                    <a:pt x="131" y="1344"/>
                  </a:lnTo>
                  <a:lnTo>
                    <a:pt x="129" y="1339"/>
                  </a:lnTo>
                  <a:lnTo>
                    <a:pt x="127" y="1336"/>
                  </a:lnTo>
                  <a:lnTo>
                    <a:pt x="129" y="1330"/>
                  </a:lnTo>
                  <a:lnTo>
                    <a:pt x="129" y="1324"/>
                  </a:lnTo>
                  <a:lnTo>
                    <a:pt x="127" y="1318"/>
                  </a:lnTo>
                  <a:lnTo>
                    <a:pt x="121" y="1312"/>
                  </a:lnTo>
                  <a:lnTo>
                    <a:pt x="110" y="1305"/>
                  </a:lnTo>
                  <a:lnTo>
                    <a:pt x="105" y="1305"/>
                  </a:lnTo>
                  <a:lnTo>
                    <a:pt x="99" y="1309"/>
                  </a:lnTo>
                  <a:lnTo>
                    <a:pt x="97" y="1308"/>
                  </a:lnTo>
                  <a:lnTo>
                    <a:pt x="97" y="1296"/>
                  </a:lnTo>
                  <a:lnTo>
                    <a:pt x="95" y="1293"/>
                  </a:lnTo>
                  <a:lnTo>
                    <a:pt x="88" y="1295"/>
                  </a:lnTo>
                  <a:lnTo>
                    <a:pt x="83" y="1292"/>
                  </a:lnTo>
                  <a:lnTo>
                    <a:pt x="79" y="1291"/>
                  </a:lnTo>
                  <a:lnTo>
                    <a:pt x="65" y="1293"/>
                  </a:lnTo>
                  <a:lnTo>
                    <a:pt x="54" y="1290"/>
                  </a:lnTo>
                  <a:lnTo>
                    <a:pt x="56" y="1289"/>
                  </a:lnTo>
                  <a:lnTo>
                    <a:pt x="53" y="1284"/>
                  </a:lnTo>
                  <a:lnTo>
                    <a:pt x="47" y="1281"/>
                  </a:lnTo>
                  <a:lnTo>
                    <a:pt x="46" y="1278"/>
                  </a:lnTo>
                  <a:lnTo>
                    <a:pt x="53" y="1270"/>
                  </a:lnTo>
                  <a:lnTo>
                    <a:pt x="57" y="1269"/>
                  </a:lnTo>
                  <a:lnTo>
                    <a:pt x="62" y="1271"/>
                  </a:lnTo>
                  <a:lnTo>
                    <a:pt x="65" y="1271"/>
                  </a:lnTo>
                  <a:lnTo>
                    <a:pt x="62" y="1271"/>
                  </a:lnTo>
                  <a:lnTo>
                    <a:pt x="70" y="1274"/>
                  </a:lnTo>
                  <a:lnTo>
                    <a:pt x="73" y="1273"/>
                  </a:lnTo>
                  <a:lnTo>
                    <a:pt x="73" y="1237"/>
                  </a:lnTo>
                  <a:lnTo>
                    <a:pt x="63" y="1212"/>
                  </a:lnTo>
                  <a:lnTo>
                    <a:pt x="63" y="1193"/>
                  </a:lnTo>
                  <a:lnTo>
                    <a:pt x="56" y="1182"/>
                  </a:lnTo>
                  <a:lnTo>
                    <a:pt x="37" y="1180"/>
                  </a:lnTo>
                  <a:lnTo>
                    <a:pt x="17" y="1187"/>
                  </a:lnTo>
                  <a:lnTo>
                    <a:pt x="6" y="1179"/>
                  </a:lnTo>
                  <a:lnTo>
                    <a:pt x="2" y="1162"/>
                  </a:lnTo>
                  <a:lnTo>
                    <a:pt x="0" y="1142"/>
                  </a:lnTo>
                  <a:lnTo>
                    <a:pt x="11" y="1108"/>
                  </a:lnTo>
                  <a:lnTo>
                    <a:pt x="10" y="1097"/>
                  </a:lnTo>
                  <a:lnTo>
                    <a:pt x="19" y="1079"/>
                  </a:lnTo>
                  <a:lnTo>
                    <a:pt x="51" y="1064"/>
                  </a:lnTo>
                  <a:lnTo>
                    <a:pt x="56" y="1059"/>
                  </a:lnTo>
                  <a:lnTo>
                    <a:pt x="63" y="1059"/>
                  </a:lnTo>
                  <a:lnTo>
                    <a:pt x="69" y="1044"/>
                  </a:lnTo>
                  <a:lnTo>
                    <a:pt x="79" y="1048"/>
                  </a:lnTo>
                  <a:lnTo>
                    <a:pt x="94" y="1042"/>
                  </a:lnTo>
                  <a:lnTo>
                    <a:pt x="105" y="1043"/>
                  </a:lnTo>
                  <a:lnTo>
                    <a:pt x="111" y="1056"/>
                  </a:lnTo>
                  <a:lnTo>
                    <a:pt x="122" y="1058"/>
                  </a:lnTo>
                  <a:lnTo>
                    <a:pt x="138" y="1054"/>
                  </a:lnTo>
                  <a:lnTo>
                    <a:pt x="148" y="1055"/>
                  </a:lnTo>
                  <a:lnTo>
                    <a:pt x="161" y="1045"/>
                  </a:lnTo>
                  <a:lnTo>
                    <a:pt x="167" y="1027"/>
                  </a:lnTo>
                  <a:lnTo>
                    <a:pt x="176" y="1016"/>
                  </a:lnTo>
                  <a:lnTo>
                    <a:pt x="193" y="1011"/>
                  </a:lnTo>
                  <a:lnTo>
                    <a:pt x="212" y="1010"/>
                  </a:lnTo>
                  <a:lnTo>
                    <a:pt x="239" y="1005"/>
                  </a:lnTo>
                  <a:lnTo>
                    <a:pt x="251" y="1000"/>
                  </a:lnTo>
                  <a:lnTo>
                    <a:pt x="259" y="986"/>
                  </a:lnTo>
                  <a:lnTo>
                    <a:pt x="274" y="973"/>
                  </a:lnTo>
                  <a:lnTo>
                    <a:pt x="310" y="953"/>
                  </a:lnTo>
                  <a:lnTo>
                    <a:pt x="348" y="941"/>
                  </a:lnTo>
                  <a:lnTo>
                    <a:pt x="358" y="934"/>
                  </a:lnTo>
                  <a:lnTo>
                    <a:pt x="364" y="920"/>
                  </a:lnTo>
                  <a:lnTo>
                    <a:pt x="364" y="892"/>
                  </a:lnTo>
                  <a:lnTo>
                    <a:pt x="366" y="881"/>
                  </a:lnTo>
                  <a:lnTo>
                    <a:pt x="374" y="871"/>
                  </a:lnTo>
                  <a:lnTo>
                    <a:pt x="373" y="859"/>
                  </a:lnTo>
                  <a:lnTo>
                    <a:pt x="386" y="849"/>
                  </a:lnTo>
                  <a:lnTo>
                    <a:pt x="386" y="834"/>
                  </a:lnTo>
                  <a:lnTo>
                    <a:pt x="377" y="807"/>
                  </a:lnTo>
                  <a:lnTo>
                    <a:pt x="370" y="795"/>
                  </a:lnTo>
                  <a:lnTo>
                    <a:pt x="366" y="780"/>
                  </a:lnTo>
                  <a:lnTo>
                    <a:pt x="361" y="742"/>
                  </a:lnTo>
                  <a:lnTo>
                    <a:pt x="354" y="727"/>
                  </a:lnTo>
                  <a:lnTo>
                    <a:pt x="347" y="720"/>
                  </a:lnTo>
                  <a:lnTo>
                    <a:pt x="355" y="712"/>
                  </a:lnTo>
                  <a:lnTo>
                    <a:pt x="375" y="705"/>
                  </a:lnTo>
                  <a:lnTo>
                    <a:pt x="393" y="703"/>
                  </a:lnTo>
                  <a:lnTo>
                    <a:pt x="416" y="695"/>
                  </a:lnTo>
                  <a:lnTo>
                    <a:pt x="471" y="693"/>
                  </a:lnTo>
                  <a:lnTo>
                    <a:pt x="478" y="688"/>
                  </a:lnTo>
                  <a:lnTo>
                    <a:pt x="472" y="670"/>
                  </a:lnTo>
                  <a:lnTo>
                    <a:pt x="470" y="655"/>
                  </a:lnTo>
                  <a:lnTo>
                    <a:pt x="473" y="635"/>
                  </a:lnTo>
                  <a:lnTo>
                    <a:pt x="479" y="611"/>
                  </a:lnTo>
                  <a:lnTo>
                    <a:pt x="492" y="584"/>
                  </a:lnTo>
                  <a:lnTo>
                    <a:pt x="500" y="558"/>
                  </a:lnTo>
                  <a:lnTo>
                    <a:pt x="511" y="537"/>
                  </a:lnTo>
                  <a:lnTo>
                    <a:pt x="535" y="537"/>
                  </a:lnTo>
                  <a:lnTo>
                    <a:pt x="544" y="544"/>
                  </a:lnTo>
                  <a:lnTo>
                    <a:pt x="563" y="550"/>
                  </a:lnTo>
                  <a:lnTo>
                    <a:pt x="597" y="547"/>
                  </a:lnTo>
                  <a:lnTo>
                    <a:pt x="606" y="556"/>
                  </a:lnTo>
                  <a:lnTo>
                    <a:pt x="616" y="563"/>
                  </a:lnTo>
                  <a:lnTo>
                    <a:pt x="630" y="552"/>
                  </a:lnTo>
                  <a:lnTo>
                    <a:pt x="653" y="544"/>
                  </a:lnTo>
                  <a:lnTo>
                    <a:pt x="656" y="507"/>
                  </a:lnTo>
                  <a:lnTo>
                    <a:pt x="654" y="484"/>
                  </a:lnTo>
                  <a:lnTo>
                    <a:pt x="659" y="459"/>
                  </a:lnTo>
                  <a:lnTo>
                    <a:pt x="670" y="439"/>
                  </a:lnTo>
                  <a:lnTo>
                    <a:pt x="686" y="440"/>
                  </a:lnTo>
                  <a:lnTo>
                    <a:pt x="705" y="434"/>
                  </a:lnTo>
                  <a:lnTo>
                    <a:pt x="721" y="418"/>
                  </a:lnTo>
                  <a:lnTo>
                    <a:pt x="731" y="398"/>
                  </a:lnTo>
                  <a:lnTo>
                    <a:pt x="756" y="405"/>
                  </a:lnTo>
                  <a:lnTo>
                    <a:pt x="772" y="389"/>
                  </a:lnTo>
                  <a:lnTo>
                    <a:pt x="777" y="389"/>
                  </a:lnTo>
                  <a:lnTo>
                    <a:pt x="777" y="393"/>
                  </a:lnTo>
                  <a:lnTo>
                    <a:pt x="780" y="404"/>
                  </a:lnTo>
                  <a:lnTo>
                    <a:pt x="791" y="430"/>
                  </a:lnTo>
                  <a:lnTo>
                    <a:pt x="821" y="453"/>
                  </a:lnTo>
                  <a:lnTo>
                    <a:pt x="832" y="474"/>
                  </a:lnTo>
                  <a:lnTo>
                    <a:pt x="847" y="485"/>
                  </a:lnTo>
                  <a:lnTo>
                    <a:pt x="854" y="474"/>
                  </a:lnTo>
                  <a:lnTo>
                    <a:pt x="870" y="477"/>
                  </a:lnTo>
                  <a:lnTo>
                    <a:pt x="885" y="485"/>
                  </a:lnTo>
                  <a:lnTo>
                    <a:pt x="901" y="488"/>
                  </a:lnTo>
                  <a:lnTo>
                    <a:pt x="911" y="504"/>
                  </a:lnTo>
                  <a:lnTo>
                    <a:pt x="918" y="526"/>
                  </a:lnTo>
                  <a:lnTo>
                    <a:pt x="928" y="543"/>
                  </a:lnTo>
                  <a:lnTo>
                    <a:pt x="940" y="586"/>
                  </a:lnTo>
                  <a:lnTo>
                    <a:pt x="940" y="614"/>
                  </a:lnTo>
                  <a:lnTo>
                    <a:pt x="944" y="633"/>
                  </a:lnTo>
                  <a:lnTo>
                    <a:pt x="943" y="652"/>
                  </a:lnTo>
                  <a:lnTo>
                    <a:pt x="935" y="668"/>
                  </a:lnTo>
                  <a:lnTo>
                    <a:pt x="934" y="683"/>
                  </a:lnTo>
                  <a:lnTo>
                    <a:pt x="941" y="690"/>
                  </a:lnTo>
                  <a:lnTo>
                    <a:pt x="957" y="697"/>
                  </a:lnTo>
                  <a:lnTo>
                    <a:pt x="988" y="700"/>
                  </a:lnTo>
                  <a:lnTo>
                    <a:pt x="1022" y="711"/>
                  </a:lnTo>
                  <a:lnTo>
                    <a:pt x="1031" y="711"/>
                  </a:lnTo>
                  <a:lnTo>
                    <a:pt x="1044" y="706"/>
                  </a:lnTo>
                  <a:lnTo>
                    <a:pt x="1057" y="706"/>
                  </a:lnTo>
                  <a:lnTo>
                    <a:pt x="1069" y="712"/>
                  </a:lnTo>
                  <a:lnTo>
                    <a:pt x="1099" y="722"/>
                  </a:lnTo>
                  <a:lnTo>
                    <a:pt x="1114" y="732"/>
                  </a:lnTo>
                  <a:lnTo>
                    <a:pt x="1130" y="741"/>
                  </a:lnTo>
                  <a:lnTo>
                    <a:pt x="1162" y="749"/>
                  </a:lnTo>
                  <a:lnTo>
                    <a:pt x="1175" y="759"/>
                  </a:lnTo>
                  <a:lnTo>
                    <a:pt x="1187" y="760"/>
                  </a:lnTo>
                  <a:lnTo>
                    <a:pt x="1198" y="775"/>
                  </a:lnTo>
                  <a:lnTo>
                    <a:pt x="1209" y="792"/>
                  </a:lnTo>
                  <a:lnTo>
                    <a:pt x="1216" y="812"/>
                  </a:lnTo>
                  <a:lnTo>
                    <a:pt x="1228" y="832"/>
                  </a:lnTo>
                  <a:lnTo>
                    <a:pt x="1240" y="846"/>
                  </a:lnTo>
                  <a:lnTo>
                    <a:pt x="1253" y="862"/>
                  </a:lnTo>
                  <a:lnTo>
                    <a:pt x="1269" y="876"/>
                  </a:lnTo>
                  <a:lnTo>
                    <a:pt x="1283" y="882"/>
                  </a:lnTo>
                  <a:lnTo>
                    <a:pt x="1304" y="882"/>
                  </a:lnTo>
                  <a:lnTo>
                    <a:pt x="1452" y="872"/>
                  </a:lnTo>
                  <a:lnTo>
                    <a:pt x="1470" y="870"/>
                  </a:lnTo>
                  <a:lnTo>
                    <a:pt x="1487" y="872"/>
                  </a:lnTo>
                  <a:lnTo>
                    <a:pt x="1521" y="883"/>
                  </a:lnTo>
                  <a:lnTo>
                    <a:pt x="1531" y="887"/>
                  </a:lnTo>
                  <a:lnTo>
                    <a:pt x="1540" y="898"/>
                  </a:lnTo>
                  <a:lnTo>
                    <a:pt x="1555" y="911"/>
                  </a:lnTo>
                  <a:lnTo>
                    <a:pt x="1578" y="921"/>
                  </a:lnTo>
                  <a:lnTo>
                    <a:pt x="1611" y="931"/>
                  </a:lnTo>
                  <a:lnTo>
                    <a:pt x="1629" y="941"/>
                  </a:lnTo>
                  <a:lnTo>
                    <a:pt x="1651" y="948"/>
                  </a:lnTo>
                  <a:lnTo>
                    <a:pt x="1680" y="950"/>
                  </a:lnTo>
                  <a:lnTo>
                    <a:pt x="1686" y="952"/>
                  </a:lnTo>
                  <a:lnTo>
                    <a:pt x="1697" y="961"/>
                  </a:lnTo>
                  <a:lnTo>
                    <a:pt x="1709" y="964"/>
                  </a:lnTo>
                  <a:lnTo>
                    <a:pt x="1719" y="963"/>
                  </a:lnTo>
                  <a:lnTo>
                    <a:pt x="1737" y="948"/>
                  </a:lnTo>
                  <a:lnTo>
                    <a:pt x="1767" y="937"/>
                  </a:lnTo>
                  <a:lnTo>
                    <a:pt x="1780" y="935"/>
                  </a:lnTo>
                  <a:lnTo>
                    <a:pt x="1791" y="931"/>
                  </a:lnTo>
                  <a:lnTo>
                    <a:pt x="1799" y="921"/>
                  </a:lnTo>
                  <a:lnTo>
                    <a:pt x="1810" y="918"/>
                  </a:lnTo>
                  <a:lnTo>
                    <a:pt x="1847" y="911"/>
                  </a:lnTo>
                  <a:lnTo>
                    <a:pt x="1865" y="904"/>
                  </a:lnTo>
                  <a:lnTo>
                    <a:pt x="1891" y="905"/>
                  </a:lnTo>
                  <a:lnTo>
                    <a:pt x="1907" y="899"/>
                  </a:lnTo>
                  <a:lnTo>
                    <a:pt x="1935" y="908"/>
                  </a:lnTo>
                  <a:lnTo>
                    <a:pt x="1940" y="905"/>
                  </a:lnTo>
                  <a:lnTo>
                    <a:pt x="1968" y="903"/>
                  </a:lnTo>
                  <a:lnTo>
                    <a:pt x="1998" y="892"/>
                  </a:lnTo>
                  <a:lnTo>
                    <a:pt x="2012" y="883"/>
                  </a:lnTo>
                  <a:lnTo>
                    <a:pt x="2032" y="868"/>
                  </a:lnTo>
                  <a:lnTo>
                    <a:pt x="2042" y="854"/>
                  </a:lnTo>
                  <a:lnTo>
                    <a:pt x="2100" y="805"/>
                  </a:lnTo>
                  <a:lnTo>
                    <a:pt x="2097" y="791"/>
                  </a:lnTo>
                  <a:lnTo>
                    <a:pt x="2075" y="762"/>
                  </a:lnTo>
                  <a:lnTo>
                    <a:pt x="2078" y="747"/>
                  </a:lnTo>
                  <a:lnTo>
                    <a:pt x="2091" y="727"/>
                  </a:lnTo>
                  <a:lnTo>
                    <a:pt x="2100" y="710"/>
                  </a:lnTo>
                  <a:lnTo>
                    <a:pt x="2121" y="704"/>
                  </a:lnTo>
                  <a:lnTo>
                    <a:pt x="2137" y="709"/>
                  </a:lnTo>
                  <a:lnTo>
                    <a:pt x="2149" y="722"/>
                  </a:lnTo>
                  <a:lnTo>
                    <a:pt x="2170" y="727"/>
                  </a:lnTo>
                  <a:lnTo>
                    <a:pt x="2188" y="727"/>
                  </a:lnTo>
                  <a:lnTo>
                    <a:pt x="2215" y="710"/>
                  </a:lnTo>
                  <a:lnTo>
                    <a:pt x="2234" y="689"/>
                  </a:lnTo>
                  <a:lnTo>
                    <a:pt x="2254" y="667"/>
                  </a:lnTo>
                  <a:lnTo>
                    <a:pt x="2266" y="667"/>
                  </a:lnTo>
                  <a:lnTo>
                    <a:pt x="2277" y="668"/>
                  </a:lnTo>
                  <a:lnTo>
                    <a:pt x="2284" y="666"/>
                  </a:lnTo>
                  <a:lnTo>
                    <a:pt x="2302" y="654"/>
                  </a:lnTo>
                  <a:lnTo>
                    <a:pt x="2353" y="598"/>
                  </a:lnTo>
                  <a:lnTo>
                    <a:pt x="2369" y="584"/>
                  </a:lnTo>
                  <a:lnTo>
                    <a:pt x="2390" y="580"/>
                  </a:lnTo>
                  <a:lnTo>
                    <a:pt x="2415" y="581"/>
                  </a:lnTo>
                  <a:lnTo>
                    <a:pt x="2440" y="577"/>
                  </a:lnTo>
                  <a:lnTo>
                    <a:pt x="2465" y="572"/>
                  </a:lnTo>
                  <a:lnTo>
                    <a:pt x="2484" y="577"/>
                  </a:lnTo>
                  <a:lnTo>
                    <a:pt x="2501" y="580"/>
                  </a:lnTo>
                  <a:lnTo>
                    <a:pt x="2511" y="574"/>
                  </a:lnTo>
                  <a:lnTo>
                    <a:pt x="2510" y="561"/>
                  </a:lnTo>
                  <a:lnTo>
                    <a:pt x="2496" y="553"/>
                  </a:lnTo>
                  <a:lnTo>
                    <a:pt x="2496" y="544"/>
                  </a:lnTo>
                  <a:lnTo>
                    <a:pt x="2498" y="531"/>
                  </a:lnTo>
                  <a:lnTo>
                    <a:pt x="2492" y="517"/>
                  </a:lnTo>
                  <a:lnTo>
                    <a:pt x="2463" y="493"/>
                  </a:lnTo>
                  <a:lnTo>
                    <a:pt x="2450" y="478"/>
                  </a:lnTo>
                  <a:lnTo>
                    <a:pt x="2444" y="464"/>
                  </a:lnTo>
                  <a:lnTo>
                    <a:pt x="2415" y="485"/>
                  </a:lnTo>
                  <a:lnTo>
                    <a:pt x="2397" y="498"/>
                  </a:lnTo>
                  <a:lnTo>
                    <a:pt x="2372" y="505"/>
                  </a:lnTo>
                  <a:lnTo>
                    <a:pt x="2347" y="507"/>
                  </a:lnTo>
                  <a:lnTo>
                    <a:pt x="2306" y="498"/>
                  </a:lnTo>
                  <a:lnTo>
                    <a:pt x="2297" y="483"/>
                  </a:lnTo>
                  <a:lnTo>
                    <a:pt x="2294" y="463"/>
                  </a:lnTo>
                  <a:lnTo>
                    <a:pt x="2294" y="441"/>
                  </a:lnTo>
                  <a:lnTo>
                    <a:pt x="2302" y="424"/>
                  </a:lnTo>
                  <a:lnTo>
                    <a:pt x="2305" y="404"/>
                  </a:lnTo>
                  <a:lnTo>
                    <a:pt x="2302" y="387"/>
                  </a:lnTo>
                  <a:lnTo>
                    <a:pt x="2302" y="371"/>
                  </a:lnTo>
                  <a:lnTo>
                    <a:pt x="2306" y="362"/>
                  </a:lnTo>
                  <a:lnTo>
                    <a:pt x="2317" y="348"/>
                  </a:lnTo>
                  <a:lnTo>
                    <a:pt x="2333" y="319"/>
                  </a:lnTo>
                  <a:lnTo>
                    <a:pt x="2342" y="311"/>
                  </a:lnTo>
                  <a:lnTo>
                    <a:pt x="2342" y="306"/>
                  </a:lnTo>
                  <a:lnTo>
                    <a:pt x="2353" y="308"/>
                  </a:lnTo>
                  <a:lnTo>
                    <a:pt x="2366" y="318"/>
                  </a:lnTo>
                  <a:lnTo>
                    <a:pt x="2398" y="328"/>
                  </a:lnTo>
                  <a:lnTo>
                    <a:pt x="2423" y="340"/>
                  </a:lnTo>
                  <a:lnTo>
                    <a:pt x="2434" y="338"/>
                  </a:lnTo>
                  <a:lnTo>
                    <a:pt x="2449" y="327"/>
                  </a:lnTo>
                  <a:lnTo>
                    <a:pt x="2499" y="296"/>
                  </a:lnTo>
                  <a:lnTo>
                    <a:pt x="2500" y="289"/>
                  </a:lnTo>
                  <a:lnTo>
                    <a:pt x="2498" y="276"/>
                  </a:lnTo>
                  <a:lnTo>
                    <a:pt x="2501" y="264"/>
                  </a:lnTo>
                  <a:lnTo>
                    <a:pt x="2512" y="251"/>
                  </a:lnTo>
                  <a:lnTo>
                    <a:pt x="2519" y="240"/>
                  </a:lnTo>
                  <a:lnTo>
                    <a:pt x="2526" y="210"/>
                  </a:lnTo>
                  <a:lnTo>
                    <a:pt x="2531" y="188"/>
                  </a:lnTo>
                  <a:lnTo>
                    <a:pt x="2538" y="171"/>
                  </a:lnTo>
                  <a:lnTo>
                    <a:pt x="2557" y="161"/>
                  </a:lnTo>
                  <a:lnTo>
                    <a:pt x="2581" y="134"/>
                  </a:lnTo>
                  <a:lnTo>
                    <a:pt x="2581" y="129"/>
                  </a:lnTo>
                  <a:lnTo>
                    <a:pt x="2576" y="118"/>
                  </a:lnTo>
                  <a:lnTo>
                    <a:pt x="2578" y="91"/>
                  </a:lnTo>
                  <a:lnTo>
                    <a:pt x="2571" y="87"/>
                  </a:lnTo>
                  <a:lnTo>
                    <a:pt x="2560" y="87"/>
                  </a:lnTo>
                  <a:lnTo>
                    <a:pt x="2542" y="92"/>
                  </a:lnTo>
                  <a:lnTo>
                    <a:pt x="2538" y="87"/>
                  </a:lnTo>
                  <a:lnTo>
                    <a:pt x="2543" y="74"/>
                  </a:lnTo>
                  <a:lnTo>
                    <a:pt x="2567" y="50"/>
                  </a:lnTo>
                  <a:lnTo>
                    <a:pt x="2575" y="38"/>
                  </a:lnTo>
                  <a:lnTo>
                    <a:pt x="2591" y="26"/>
                  </a:lnTo>
                  <a:lnTo>
                    <a:pt x="2625" y="20"/>
                  </a:lnTo>
                  <a:lnTo>
                    <a:pt x="2666" y="5"/>
                  </a:lnTo>
                  <a:lnTo>
                    <a:pt x="2691" y="6"/>
                  </a:lnTo>
                  <a:lnTo>
                    <a:pt x="2726" y="0"/>
                  </a:lnTo>
                  <a:lnTo>
                    <a:pt x="2738" y="0"/>
                  </a:lnTo>
                  <a:lnTo>
                    <a:pt x="2757" y="9"/>
                  </a:lnTo>
                  <a:lnTo>
                    <a:pt x="2774" y="21"/>
                  </a:lnTo>
                  <a:lnTo>
                    <a:pt x="2785" y="33"/>
                  </a:lnTo>
                  <a:lnTo>
                    <a:pt x="2801" y="37"/>
                  </a:lnTo>
                  <a:lnTo>
                    <a:pt x="2820" y="34"/>
                  </a:lnTo>
                  <a:lnTo>
                    <a:pt x="2836" y="38"/>
                  </a:lnTo>
                  <a:lnTo>
                    <a:pt x="2850" y="44"/>
                  </a:lnTo>
                  <a:lnTo>
                    <a:pt x="2858" y="58"/>
                  </a:lnTo>
                  <a:lnTo>
                    <a:pt x="2870" y="76"/>
                  </a:lnTo>
                  <a:lnTo>
                    <a:pt x="2871" y="89"/>
                  </a:lnTo>
                  <a:lnTo>
                    <a:pt x="2879" y="96"/>
                  </a:lnTo>
                  <a:lnTo>
                    <a:pt x="2888" y="102"/>
                  </a:lnTo>
                  <a:lnTo>
                    <a:pt x="2890" y="111"/>
                  </a:lnTo>
                  <a:lnTo>
                    <a:pt x="2891" y="106"/>
                  </a:lnTo>
                  <a:lnTo>
                    <a:pt x="2893" y="119"/>
                  </a:lnTo>
                  <a:lnTo>
                    <a:pt x="2898" y="134"/>
                  </a:lnTo>
                  <a:lnTo>
                    <a:pt x="2901" y="155"/>
                  </a:lnTo>
                  <a:lnTo>
                    <a:pt x="2909" y="172"/>
                  </a:lnTo>
                  <a:lnTo>
                    <a:pt x="2914" y="189"/>
                  </a:lnTo>
                  <a:lnTo>
                    <a:pt x="2935" y="229"/>
                  </a:lnTo>
                  <a:lnTo>
                    <a:pt x="2941" y="270"/>
                  </a:lnTo>
                  <a:lnTo>
                    <a:pt x="2950" y="289"/>
                  </a:lnTo>
                  <a:lnTo>
                    <a:pt x="2949" y="294"/>
                  </a:lnTo>
                  <a:lnTo>
                    <a:pt x="2950" y="295"/>
                  </a:lnTo>
                  <a:lnTo>
                    <a:pt x="2952" y="313"/>
                  </a:lnTo>
                  <a:lnTo>
                    <a:pt x="2952" y="334"/>
                  </a:lnTo>
                  <a:lnTo>
                    <a:pt x="2965" y="345"/>
                  </a:lnTo>
                  <a:lnTo>
                    <a:pt x="2988" y="348"/>
                  </a:lnTo>
                  <a:lnTo>
                    <a:pt x="3009" y="340"/>
                  </a:lnTo>
                  <a:lnTo>
                    <a:pt x="3025" y="348"/>
                  </a:lnTo>
                  <a:lnTo>
                    <a:pt x="3044" y="350"/>
                  </a:lnTo>
                  <a:lnTo>
                    <a:pt x="3062" y="359"/>
                  </a:lnTo>
                  <a:lnTo>
                    <a:pt x="3094" y="387"/>
                  </a:lnTo>
                  <a:lnTo>
                    <a:pt x="3109" y="394"/>
                  </a:lnTo>
                  <a:lnTo>
                    <a:pt x="3121" y="396"/>
                  </a:lnTo>
                  <a:lnTo>
                    <a:pt x="3125" y="403"/>
                  </a:lnTo>
                  <a:lnTo>
                    <a:pt x="3125" y="408"/>
                  </a:lnTo>
                  <a:lnTo>
                    <a:pt x="3127" y="407"/>
                  </a:lnTo>
                  <a:lnTo>
                    <a:pt x="3128" y="423"/>
                  </a:lnTo>
                  <a:lnTo>
                    <a:pt x="3135" y="432"/>
                  </a:lnTo>
                  <a:lnTo>
                    <a:pt x="3134" y="448"/>
                  </a:lnTo>
                  <a:lnTo>
                    <a:pt x="3135" y="466"/>
                  </a:lnTo>
                  <a:lnTo>
                    <a:pt x="3145" y="482"/>
                  </a:lnTo>
                  <a:lnTo>
                    <a:pt x="3151" y="495"/>
                  </a:lnTo>
                  <a:lnTo>
                    <a:pt x="3170" y="494"/>
                  </a:lnTo>
                  <a:lnTo>
                    <a:pt x="3189" y="500"/>
                  </a:lnTo>
                  <a:lnTo>
                    <a:pt x="3207" y="498"/>
                  </a:lnTo>
                  <a:lnTo>
                    <a:pt x="3238" y="483"/>
                  </a:lnTo>
                  <a:lnTo>
                    <a:pt x="3272" y="461"/>
                  </a:lnTo>
                  <a:lnTo>
                    <a:pt x="3290" y="459"/>
                  </a:lnTo>
                  <a:lnTo>
                    <a:pt x="3323" y="441"/>
                  </a:lnTo>
                  <a:lnTo>
                    <a:pt x="3355" y="432"/>
                  </a:lnTo>
                  <a:lnTo>
                    <a:pt x="3356" y="435"/>
                  </a:lnTo>
                  <a:lnTo>
                    <a:pt x="3348" y="448"/>
                  </a:lnTo>
                  <a:lnTo>
                    <a:pt x="3348" y="468"/>
                  </a:lnTo>
                  <a:lnTo>
                    <a:pt x="3353" y="484"/>
                  </a:lnTo>
                  <a:lnTo>
                    <a:pt x="3350" y="504"/>
                  </a:lnTo>
                  <a:lnTo>
                    <a:pt x="3338" y="514"/>
                  </a:lnTo>
                  <a:lnTo>
                    <a:pt x="3324" y="527"/>
                  </a:lnTo>
                  <a:lnTo>
                    <a:pt x="3322" y="548"/>
                  </a:lnTo>
                  <a:lnTo>
                    <a:pt x="3308" y="581"/>
                  </a:lnTo>
                  <a:lnTo>
                    <a:pt x="3300" y="623"/>
                  </a:lnTo>
                  <a:lnTo>
                    <a:pt x="3281" y="661"/>
                  </a:lnTo>
                  <a:lnTo>
                    <a:pt x="3268" y="679"/>
                  </a:lnTo>
                  <a:lnTo>
                    <a:pt x="3263" y="699"/>
                  </a:lnTo>
                  <a:lnTo>
                    <a:pt x="3251" y="709"/>
                  </a:lnTo>
                  <a:lnTo>
                    <a:pt x="3246" y="705"/>
                  </a:lnTo>
                  <a:lnTo>
                    <a:pt x="3195" y="693"/>
                  </a:lnTo>
                  <a:lnTo>
                    <a:pt x="3182" y="700"/>
                  </a:lnTo>
                  <a:lnTo>
                    <a:pt x="3146" y="735"/>
                  </a:lnTo>
                  <a:lnTo>
                    <a:pt x="3154" y="748"/>
                  </a:lnTo>
                  <a:lnTo>
                    <a:pt x="3160" y="775"/>
                  </a:lnTo>
                  <a:lnTo>
                    <a:pt x="3160" y="834"/>
                  </a:lnTo>
                  <a:lnTo>
                    <a:pt x="3144" y="859"/>
                  </a:lnTo>
                  <a:lnTo>
                    <a:pt x="3124" y="876"/>
                  </a:lnTo>
                  <a:lnTo>
                    <a:pt x="3124" y="894"/>
                  </a:lnTo>
                  <a:lnTo>
                    <a:pt x="3116" y="893"/>
                  </a:lnTo>
                  <a:lnTo>
                    <a:pt x="3108" y="878"/>
                  </a:lnTo>
                  <a:lnTo>
                    <a:pt x="3097" y="867"/>
                  </a:lnTo>
                  <a:lnTo>
                    <a:pt x="3086" y="876"/>
                  </a:lnTo>
                  <a:lnTo>
                    <a:pt x="3079" y="896"/>
                  </a:lnTo>
                  <a:lnTo>
                    <a:pt x="3069" y="911"/>
                  </a:lnTo>
                  <a:lnTo>
                    <a:pt x="3038" y="935"/>
                  </a:lnTo>
                  <a:lnTo>
                    <a:pt x="3014" y="941"/>
                  </a:lnTo>
                  <a:lnTo>
                    <a:pt x="2994" y="941"/>
                  </a:lnTo>
                  <a:lnTo>
                    <a:pt x="2989" y="950"/>
                  </a:lnTo>
                  <a:lnTo>
                    <a:pt x="2995" y="981"/>
                  </a:lnTo>
                  <a:lnTo>
                    <a:pt x="2953" y="985"/>
                  </a:lnTo>
                  <a:lnTo>
                    <a:pt x="2939" y="975"/>
                  </a:lnTo>
                  <a:lnTo>
                    <a:pt x="2920" y="970"/>
                  </a:lnTo>
                  <a:lnTo>
                    <a:pt x="2908" y="980"/>
                  </a:lnTo>
                  <a:lnTo>
                    <a:pt x="2883" y="1009"/>
                  </a:lnTo>
                  <a:lnTo>
                    <a:pt x="2865" y="1024"/>
                  </a:lnTo>
                  <a:lnTo>
                    <a:pt x="2826" y="1045"/>
                  </a:lnTo>
                  <a:lnTo>
                    <a:pt x="2811" y="1052"/>
                  </a:lnTo>
                  <a:lnTo>
                    <a:pt x="2783" y="1087"/>
                  </a:lnTo>
                  <a:lnTo>
                    <a:pt x="2781" y="1091"/>
                  </a:lnTo>
                  <a:lnTo>
                    <a:pt x="2774" y="1094"/>
                  </a:lnTo>
                  <a:lnTo>
                    <a:pt x="2767" y="1097"/>
                  </a:lnTo>
                  <a:lnTo>
                    <a:pt x="2756" y="1097"/>
                  </a:lnTo>
                  <a:lnTo>
                    <a:pt x="2734" y="1104"/>
                  </a:lnTo>
                  <a:lnTo>
                    <a:pt x="2729" y="1097"/>
                  </a:lnTo>
                  <a:lnTo>
                    <a:pt x="2724" y="1102"/>
                  </a:lnTo>
                  <a:lnTo>
                    <a:pt x="2709" y="1113"/>
                  </a:lnTo>
                  <a:lnTo>
                    <a:pt x="2673" y="1128"/>
                  </a:lnTo>
                  <a:lnTo>
                    <a:pt x="2665" y="1136"/>
                  </a:lnTo>
                  <a:lnTo>
                    <a:pt x="2657" y="1149"/>
                  </a:lnTo>
                  <a:lnTo>
                    <a:pt x="2646" y="1157"/>
                  </a:lnTo>
                  <a:lnTo>
                    <a:pt x="2638" y="1157"/>
                  </a:lnTo>
                  <a:lnTo>
                    <a:pt x="2632" y="1163"/>
                  </a:lnTo>
                  <a:lnTo>
                    <a:pt x="2613" y="1172"/>
                  </a:lnTo>
                  <a:lnTo>
                    <a:pt x="2607" y="1168"/>
                  </a:lnTo>
                  <a:lnTo>
                    <a:pt x="2616" y="1156"/>
                  </a:lnTo>
                  <a:lnTo>
                    <a:pt x="2630" y="1151"/>
                  </a:lnTo>
                  <a:lnTo>
                    <a:pt x="2635" y="1140"/>
                  </a:lnTo>
                  <a:lnTo>
                    <a:pt x="2638" y="1129"/>
                  </a:lnTo>
                  <a:lnTo>
                    <a:pt x="2630" y="1126"/>
                  </a:lnTo>
                  <a:lnTo>
                    <a:pt x="2622" y="1119"/>
                  </a:lnTo>
                  <a:lnTo>
                    <a:pt x="2616" y="1118"/>
                  </a:lnTo>
                  <a:lnTo>
                    <a:pt x="2625" y="1112"/>
                  </a:lnTo>
                  <a:lnTo>
                    <a:pt x="2627" y="1101"/>
                  </a:lnTo>
                  <a:lnTo>
                    <a:pt x="2638" y="1093"/>
                  </a:lnTo>
                  <a:lnTo>
                    <a:pt x="2660" y="1063"/>
                  </a:lnTo>
                  <a:lnTo>
                    <a:pt x="2667" y="1050"/>
                  </a:lnTo>
                  <a:lnTo>
                    <a:pt x="2665" y="1042"/>
                  </a:lnTo>
                  <a:lnTo>
                    <a:pt x="2652" y="1028"/>
                  </a:lnTo>
                  <a:lnTo>
                    <a:pt x="2649" y="1016"/>
                  </a:lnTo>
                  <a:lnTo>
                    <a:pt x="2644" y="1010"/>
                  </a:lnTo>
                  <a:lnTo>
                    <a:pt x="2639" y="1016"/>
                  </a:lnTo>
                  <a:lnTo>
                    <a:pt x="2616" y="1017"/>
                  </a:lnTo>
                  <a:lnTo>
                    <a:pt x="2606" y="1021"/>
                  </a:lnTo>
                  <a:lnTo>
                    <a:pt x="2590" y="1038"/>
                  </a:lnTo>
                  <a:lnTo>
                    <a:pt x="2578" y="1053"/>
                  </a:lnTo>
                  <a:lnTo>
                    <a:pt x="2571" y="1065"/>
                  </a:lnTo>
                  <a:lnTo>
                    <a:pt x="2568" y="1070"/>
                  </a:lnTo>
                  <a:lnTo>
                    <a:pt x="2542" y="1082"/>
                  </a:lnTo>
                  <a:lnTo>
                    <a:pt x="2524" y="1096"/>
                  </a:lnTo>
                  <a:lnTo>
                    <a:pt x="2516" y="1098"/>
                  </a:lnTo>
                  <a:lnTo>
                    <a:pt x="2509" y="1112"/>
                  </a:lnTo>
                  <a:lnTo>
                    <a:pt x="2506" y="1126"/>
                  </a:lnTo>
                  <a:lnTo>
                    <a:pt x="2498" y="1135"/>
                  </a:lnTo>
                  <a:lnTo>
                    <a:pt x="2488" y="1141"/>
                  </a:lnTo>
                  <a:lnTo>
                    <a:pt x="2473" y="1144"/>
                  </a:lnTo>
                  <a:lnTo>
                    <a:pt x="2462" y="1147"/>
                  </a:lnTo>
                  <a:lnTo>
                    <a:pt x="2451" y="1147"/>
                  </a:lnTo>
                  <a:lnTo>
                    <a:pt x="2445" y="1144"/>
                  </a:lnTo>
                  <a:lnTo>
                    <a:pt x="2433" y="1142"/>
                  </a:lnTo>
                  <a:lnTo>
                    <a:pt x="2423" y="1152"/>
                  </a:lnTo>
                  <a:lnTo>
                    <a:pt x="2417" y="1172"/>
                  </a:lnTo>
                  <a:lnTo>
                    <a:pt x="2414" y="1189"/>
                  </a:lnTo>
                  <a:lnTo>
                    <a:pt x="2431" y="1207"/>
                  </a:lnTo>
                  <a:lnTo>
                    <a:pt x="2435" y="1216"/>
                  </a:lnTo>
                  <a:lnTo>
                    <a:pt x="2444" y="1221"/>
                  </a:lnTo>
                  <a:lnTo>
                    <a:pt x="2451" y="1221"/>
                  </a:lnTo>
                  <a:lnTo>
                    <a:pt x="2456" y="1228"/>
                  </a:lnTo>
                  <a:lnTo>
                    <a:pt x="2465" y="1228"/>
                  </a:lnTo>
                  <a:lnTo>
                    <a:pt x="2469" y="1239"/>
                  </a:lnTo>
                  <a:lnTo>
                    <a:pt x="2479" y="1247"/>
                  </a:lnTo>
                  <a:lnTo>
                    <a:pt x="2482" y="1255"/>
                  </a:lnTo>
                  <a:lnTo>
                    <a:pt x="2482" y="1265"/>
                  </a:lnTo>
                  <a:lnTo>
                    <a:pt x="2490" y="1276"/>
                  </a:lnTo>
                  <a:lnTo>
                    <a:pt x="2517" y="1286"/>
                  </a:lnTo>
                  <a:lnTo>
                    <a:pt x="2531" y="1285"/>
                  </a:lnTo>
                  <a:lnTo>
                    <a:pt x="2543" y="1269"/>
                  </a:lnTo>
                  <a:lnTo>
                    <a:pt x="2554" y="1260"/>
                  </a:lnTo>
                  <a:lnTo>
                    <a:pt x="2562" y="1249"/>
                  </a:lnTo>
                  <a:lnTo>
                    <a:pt x="2584" y="1239"/>
                  </a:lnTo>
                  <a:lnTo>
                    <a:pt x="2591" y="1238"/>
                  </a:lnTo>
                  <a:lnTo>
                    <a:pt x="2602" y="1249"/>
                  </a:lnTo>
                  <a:lnTo>
                    <a:pt x="2611" y="1254"/>
                  </a:lnTo>
                  <a:lnTo>
                    <a:pt x="2622" y="1255"/>
                  </a:lnTo>
                  <a:lnTo>
                    <a:pt x="2629" y="1264"/>
                  </a:lnTo>
                  <a:lnTo>
                    <a:pt x="2637" y="1265"/>
                  </a:lnTo>
                  <a:lnTo>
                    <a:pt x="2649" y="1263"/>
                  </a:lnTo>
                  <a:lnTo>
                    <a:pt x="2657" y="1258"/>
                  </a:lnTo>
                  <a:lnTo>
                    <a:pt x="2671" y="1264"/>
                  </a:lnTo>
                  <a:lnTo>
                    <a:pt x="2683" y="1266"/>
                  </a:lnTo>
                  <a:lnTo>
                    <a:pt x="2687" y="1268"/>
                  </a:lnTo>
                  <a:lnTo>
                    <a:pt x="2684" y="1281"/>
                  </a:lnTo>
                  <a:lnTo>
                    <a:pt x="2680" y="1290"/>
                  </a:lnTo>
                  <a:lnTo>
                    <a:pt x="2680" y="1295"/>
                  </a:lnTo>
                  <a:lnTo>
                    <a:pt x="2670" y="1307"/>
                  </a:lnTo>
                  <a:lnTo>
                    <a:pt x="2666" y="1303"/>
                  </a:lnTo>
                  <a:lnTo>
                    <a:pt x="2662" y="1293"/>
                  </a:lnTo>
                  <a:lnTo>
                    <a:pt x="2656" y="1297"/>
                  </a:lnTo>
                  <a:lnTo>
                    <a:pt x="2650" y="1295"/>
                  </a:lnTo>
                  <a:lnTo>
                    <a:pt x="2643" y="1301"/>
                  </a:lnTo>
                  <a:lnTo>
                    <a:pt x="2637" y="1311"/>
                  </a:lnTo>
                  <a:lnTo>
                    <a:pt x="2614" y="1313"/>
                  </a:lnTo>
                  <a:lnTo>
                    <a:pt x="2602" y="1319"/>
                  </a:lnTo>
                  <a:lnTo>
                    <a:pt x="2591" y="1319"/>
                  </a:lnTo>
                  <a:lnTo>
                    <a:pt x="2594" y="1333"/>
                  </a:lnTo>
                  <a:lnTo>
                    <a:pt x="2590" y="1333"/>
                  </a:lnTo>
                  <a:lnTo>
                    <a:pt x="2585" y="1338"/>
                  </a:lnTo>
                  <a:lnTo>
                    <a:pt x="2578" y="1355"/>
                  </a:lnTo>
                  <a:lnTo>
                    <a:pt x="2568" y="1356"/>
                  </a:lnTo>
                  <a:lnTo>
                    <a:pt x="2564" y="1345"/>
                  </a:lnTo>
                  <a:lnTo>
                    <a:pt x="2555" y="1345"/>
                  </a:lnTo>
                  <a:lnTo>
                    <a:pt x="2548" y="1354"/>
                  </a:lnTo>
                  <a:lnTo>
                    <a:pt x="2555" y="1362"/>
                  </a:lnTo>
                  <a:lnTo>
                    <a:pt x="2552" y="1371"/>
                  </a:lnTo>
                  <a:lnTo>
                    <a:pt x="2544" y="1381"/>
                  </a:lnTo>
                  <a:lnTo>
                    <a:pt x="2526" y="1391"/>
                  </a:lnTo>
                  <a:lnTo>
                    <a:pt x="2521" y="1404"/>
                  </a:lnTo>
                  <a:lnTo>
                    <a:pt x="2509" y="1421"/>
                  </a:lnTo>
                  <a:lnTo>
                    <a:pt x="2500" y="1437"/>
                  </a:lnTo>
                  <a:lnTo>
                    <a:pt x="2503" y="1446"/>
                  </a:lnTo>
                  <a:lnTo>
                    <a:pt x="2514" y="1448"/>
                  </a:lnTo>
                  <a:lnTo>
                    <a:pt x="2522" y="1456"/>
                  </a:lnTo>
                  <a:lnTo>
                    <a:pt x="2555" y="1473"/>
                  </a:lnTo>
                  <a:lnTo>
                    <a:pt x="2562" y="1483"/>
                  </a:lnTo>
                  <a:lnTo>
                    <a:pt x="2567" y="1499"/>
                  </a:lnTo>
                  <a:lnTo>
                    <a:pt x="2574" y="1508"/>
                  </a:lnTo>
                  <a:lnTo>
                    <a:pt x="2584" y="1548"/>
                  </a:lnTo>
                  <a:lnTo>
                    <a:pt x="2590" y="1561"/>
                  </a:lnTo>
                  <a:lnTo>
                    <a:pt x="2594" y="1578"/>
                  </a:lnTo>
                  <a:lnTo>
                    <a:pt x="2603" y="1592"/>
                  </a:lnTo>
                  <a:lnTo>
                    <a:pt x="2617" y="1598"/>
                  </a:lnTo>
                  <a:lnTo>
                    <a:pt x="2618" y="1608"/>
                  </a:lnTo>
                  <a:lnTo>
                    <a:pt x="2635" y="1625"/>
                  </a:lnTo>
                  <a:lnTo>
                    <a:pt x="2646" y="1642"/>
                  </a:lnTo>
                  <a:lnTo>
                    <a:pt x="2646" y="1646"/>
                  </a:lnTo>
                  <a:lnTo>
                    <a:pt x="2628" y="1637"/>
                  </a:lnTo>
                  <a:lnTo>
                    <a:pt x="2613" y="1632"/>
                  </a:lnTo>
                  <a:lnTo>
                    <a:pt x="2602" y="1632"/>
                  </a:lnTo>
                  <a:lnTo>
                    <a:pt x="2590" y="1624"/>
                  </a:lnTo>
                  <a:lnTo>
                    <a:pt x="2576" y="1620"/>
                  </a:lnTo>
                  <a:lnTo>
                    <a:pt x="2551" y="1625"/>
                  </a:lnTo>
                  <a:lnTo>
                    <a:pt x="2551" y="1631"/>
                  </a:lnTo>
                  <a:lnTo>
                    <a:pt x="2576" y="1626"/>
                  </a:lnTo>
                  <a:lnTo>
                    <a:pt x="2581" y="1630"/>
                  </a:lnTo>
                  <a:lnTo>
                    <a:pt x="2584" y="1637"/>
                  </a:lnTo>
                  <a:lnTo>
                    <a:pt x="2595" y="1639"/>
                  </a:lnTo>
                  <a:lnTo>
                    <a:pt x="2607" y="1647"/>
                  </a:lnTo>
                  <a:lnTo>
                    <a:pt x="2618" y="1660"/>
                  </a:lnTo>
                  <a:lnTo>
                    <a:pt x="2627" y="1664"/>
                  </a:lnTo>
                  <a:lnTo>
                    <a:pt x="2632" y="1667"/>
                  </a:lnTo>
                  <a:lnTo>
                    <a:pt x="2640" y="1677"/>
                  </a:lnTo>
                  <a:lnTo>
                    <a:pt x="2648" y="1690"/>
                  </a:lnTo>
                  <a:lnTo>
                    <a:pt x="2646" y="1695"/>
                  </a:lnTo>
                  <a:lnTo>
                    <a:pt x="2633" y="1696"/>
                  </a:lnTo>
                  <a:lnTo>
                    <a:pt x="2622" y="1706"/>
                  </a:lnTo>
                  <a:lnTo>
                    <a:pt x="2611" y="1710"/>
                  </a:lnTo>
                  <a:lnTo>
                    <a:pt x="2603" y="1715"/>
                  </a:lnTo>
                  <a:lnTo>
                    <a:pt x="2600" y="1720"/>
                  </a:lnTo>
                  <a:lnTo>
                    <a:pt x="2589" y="1727"/>
                  </a:lnTo>
                  <a:lnTo>
                    <a:pt x="2573" y="1727"/>
                  </a:lnTo>
                  <a:lnTo>
                    <a:pt x="2562" y="1730"/>
                  </a:lnTo>
                  <a:lnTo>
                    <a:pt x="2551" y="1734"/>
                  </a:lnTo>
                  <a:lnTo>
                    <a:pt x="2563" y="1733"/>
                  </a:lnTo>
                  <a:lnTo>
                    <a:pt x="2575" y="1737"/>
                  </a:lnTo>
                  <a:lnTo>
                    <a:pt x="2586" y="1742"/>
                  </a:lnTo>
                  <a:lnTo>
                    <a:pt x="2607" y="1733"/>
                  </a:lnTo>
                  <a:lnTo>
                    <a:pt x="2616" y="1736"/>
                  </a:lnTo>
                  <a:lnTo>
                    <a:pt x="2624" y="1743"/>
                  </a:lnTo>
                  <a:lnTo>
                    <a:pt x="2628" y="1749"/>
                  </a:lnTo>
                  <a:lnTo>
                    <a:pt x="2633" y="1753"/>
                  </a:lnTo>
                  <a:lnTo>
                    <a:pt x="2640" y="1755"/>
                  </a:lnTo>
                  <a:lnTo>
                    <a:pt x="2648" y="1755"/>
                  </a:lnTo>
                  <a:lnTo>
                    <a:pt x="2652" y="1758"/>
                  </a:lnTo>
                  <a:lnTo>
                    <a:pt x="2646" y="1761"/>
                  </a:lnTo>
                  <a:lnTo>
                    <a:pt x="2633" y="1776"/>
                  </a:lnTo>
                  <a:lnTo>
                    <a:pt x="2623" y="1781"/>
                  </a:lnTo>
                  <a:lnTo>
                    <a:pt x="2627" y="1782"/>
                  </a:lnTo>
                  <a:lnTo>
                    <a:pt x="2643" y="1775"/>
                  </a:lnTo>
                  <a:lnTo>
                    <a:pt x="2643" y="1788"/>
                  </a:lnTo>
                  <a:lnTo>
                    <a:pt x="2641" y="1798"/>
                  </a:lnTo>
                  <a:lnTo>
                    <a:pt x="2640" y="1795"/>
                  </a:lnTo>
                  <a:lnTo>
                    <a:pt x="2635" y="1798"/>
                  </a:lnTo>
                  <a:lnTo>
                    <a:pt x="2623" y="1802"/>
                  </a:lnTo>
                  <a:lnTo>
                    <a:pt x="2623" y="1804"/>
                  </a:lnTo>
                  <a:lnTo>
                    <a:pt x="2628" y="1814"/>
                  </a:lnTo>
                  <a:lnTo>
                    <a:pt x="2625" y="1829"/>
                  </a:lnTo>
                  <a:lnTo>
                    <a:pt x="2622" y="1833"/>
                  </a:lnTo>
                  <a:lnTo>
                    <a:pt x="2622" y="1850"/>
                  </a:lnTo>
                  <a:lnTo>
                    <a:pt x="2616" y="1865"/>
                  </a:lnTo>
                  <a:lnTo>
                    <a:pt x="2611" y="1862"/>
                  </a:lnTo>
                  <a:lnTo>
                    <a:pt x="2606" y="1856"/>
                  </a:lnTo>
                  <a:lnTo>
                    <a:pt x="2601" y="1860"/>
                  </a:lnTo>
                  <a:lnTo>
                    <a:pt x="2594" y="1871"/>
                  </a:lnTo>
                  <a:lnTo>
                    <a:pt x="2587" y="1879"/>
                  </a:lnTo>
                  <a:lnTo>
                    <a:pt x="2582" y="1887"/>
                  </a:lnTo>
                  <a:lnTo>
                    <a:pt x="2578" y="1890"/>
                  </a:lnTo>
                  <a:lnTo>
                    <a:pt x="2574" y="1897"/>
                  </a:lnTo>
                  <a:lnTo>
                    <a:pt x="2571" y="1904"/>
                  </a:lnTo>
                  <a:lnTo>
                    <a:pt x="2571" y="1911"/>
                  </a:lnTo>
                  <a:lnTo>
                    <a:pt x="2567" y="1921"/>
                  </a:lnTo>
                  <a:lnTo>
                    <a:pt x="2560" y="1930"/>
                  </a:lnTo>
                  <a:lnTo>
                    <a:pt x="2555" y="1933"/>
                  </a:lnTo>
                  <a:lnTo>
                    <a:pt x="2546" y="1943"/>
                  </a:lnTo>
                  <a:lnTo>
                    <a:pt x="2543" y="1957"/>
                  </a:lnTo>
                  <a:lnTo>
                    <a:pt x="2537" y="1964"/>
                  </a:lnTo>
                  <a:lnTo>
                    <a:pt x="2535" y="1962"/>
                  </a:lnTo>
                  <a:lnTo>
                    <a:pt x="2533" y="1948"/>
                  </a:lnTo>
                  <a:lnTo>
                    <a:pt x="2525" y="1949"/>
                  </a:lnTo>
                  <a:lnTo>
                    <a:pt x="2517" y="1956"/>
                  </a:lnTo>
                  <a:lnTo>
                    <a:pt x="2526" y="1973"/>
                  </a:lnTo>
                  <a:lnTo>
                    <a:pt x="2526" y="1976"/>
                  </a:lnTo>
                  <a:lnTo>
                    <a:pt x="2521" y="1992"/>
                  </a:lnTo>
                  <a:lnTo>
                    <a:pt x="2521" y="1997"/>
                  </a:lnTo>
                  <a:lnTo>
                    <a:pt x="2520" y="2003"/>
                  </a:lnTo>
                  <a:lnTo>
                    <a:pt x="2517" y="2010"/>
                  </a:lnTo>
                  <a:lnTo>
                    <a:pt x="2515" y="2013"/>
                  </a:lnTo>
                  <a:lnTo>
                    <a:pt x="2511" y="2014"/>
                  </a:lnTo>
                  <a:lnTo>
                    <a:pt x="2511" y="2021"/>
                  </a:lnTo>
                  <a:lnTo>
                    <a:pt x="2512" y="2028"/>
                  </a:lnTo>
                  <a:lnTo>
                    <a:pt x="2511" y="2030"/>
                  </a:lnTo>
                  <a:lnTo>
                    <a:pt x="2506" y="2028"/>
                  </a:lnTo>
                  <a:lnTo>
                    <a:pt x="2500" y="2028"/>
                  </a:lnTo>
                  <a:lnTo>
                    <a:pt x="2495" y="2033"/>
                  </a:lnTo>
                  <a:lnTo>
                    <a:pt x="2498" y="2040"/>
                  </a:lnTo>
                  <a:lnTo>
                    <a:pt x="2494" y="2046"/>
                  </a:lnTo>
                  <a:lnTo>
                    <a:pt x="2490" y="2044"/>
                  </a:lnTo>
                  <a:lnTo>
                    <a:pt x="2484" y="2045"/>
                  </a:lnTo>
                  <a:lnTo>
                    <a:pt x="2478" y="2060"/>
                  </a:lnTo>
                  <a:lnTo>
                    <a:pt x="2471" y="2065"/>
                  </a:lnTo>
                  <a:lnTo>
                    <a:pt x="2469" y="2075"/>
                  </a:lnTo>
                  <a:lnTo>
                    <a:pt x="2465" y="2081"/>
                  </a:lnTo>
                  <a:lnTo>
                    <a:pt x="2447" y="2083"/>
                  </a:lnTo>
                  <a:lnTo>
                    <a:pt x="2440" y="2081"/>
                  </a:lnTo>
                  <a:lnTo>
                    <a:pt x="2431" y="2088"/>
                  </a:lnTo>
                  <a:lnTo>
                    <a:pt x="2433" y="2091"/>
                  </a:lnTo>
                  <a:lnTo>
                    <a:pt x="2435" y="2097"/>
                  </a:lnTo>
                  <a:lnTo>
                    <a:pt x="2433" y="2105"/>
                  </a:lnTo>
                  <a:lnTo>
                    <a:pt x="2418" y="2119"/>
                  </a:lnTo>
                  <a:lnTo>
                    <a:pt x="2413" y="2119"/>
                  </a:lnTo>
                  <a:lnTo>
                    <a:pt x="2410" y="2131"/>
                  </a:lnTo>
                  <a:lnTo>
                    <a:pt x="2408" y="2123"/>
                  </a:lnTo>
                  <a:lnTo>
                    <a:pt x="2402" y="2127"/>
                  </a:lnTo>
                  <a:lnTo>
                    <a:pt x="2401" y="2135"/>
                  </a:lnTo>
                  <a:lnTo>
                    <a:pt x="2398" y="2134"/>
                  </a:lnTo>
                  <a:lnTo>
                    <a:pt x="2395" y="2134"/>
                  </a:lnTo>
                  <a:lnTo>
                    <a:pt x="2385" y="2141"/>
                  </a:lnTo>
                  <a:lnTo>
                    <a:pt x="2380" y="2140"/>
                  </a:lnTo>
                  <a:lnTo>
                    <a:pt x="2372" y="2141"/>
                  </a:lnTo>
                  <a:lnTo>
                    <a:pt x="2365" y="2152"/>
                  </a:lnTo>
                  <a:lnTo>
                    <a:pt x="2361" y="2159"/>
                  </a:lnTo>
                  <a:lnTo>
                    <a:pt x="2356" y="2164"/>
                  </a:lnTo>
                  <a:lnTo>
                    <a:pt x="2354" y="2170"/>
                  </a:lnTo>
                  <a:lnTo>
                    <a:pt x="2344" y="2177"/>
                  </a:lnTo>
                  <a:lnTo>
                    <a:pt x="2328" y="2183"/>
                  </a:lnTo>
                  <a:lnTo>
                    <a:pt x="2316" y="2189"/>
                  </a:lnTo>
                  <a:lnTo>
                    <a:pt x="2309" y="2186"/>
                  </a:lnTo>
                  <a:lnTo>
                    <a:pt x="2302" y="2184"/>
                  </a:lnTo>
                  <a:lnTo>
                    <a:pt x="2299" y="2189"/>
                  </a:lnTo>
                  <a:lnTo>
                    <a:pt x="2297" y="2193"/>
                  </a:lnTo>
                  <a:lnTo>
                    <a:pt x="2291" y="2195"/>
                  </a:lnTo>
                  <a:lnTo>
                    <a:pt x="2285" y="2193"/>
                  </a:lnTo>
                  <a:lnTo>
                    <a:pt x="2285" y="2188"/>
                  </a:lnTo>
                  <a:lnTo>
                    <a:pt x="2277" y="2184"/>
                  </a:lnTo>
                  <a:lnTo>
                    <a:pt x="2268" y="2190"/>
                  </a:lnTo>
                  <a:lnTo>
                    <a:pt x="2263" y="2199"/>
                  </a:lnTo>
                  <a:lnTo>
                    <a:pt x="2256" y="2199"/>
                  </a:lnTo>
                  <a:lnTo>
                    <a:pt x="2253" y="2193"/>
                  </a:lnTo>
                  <a:lnTo>
                    <a:pt x="2253" y="2189"/>
                  </a:lnTo>
                  <a:lnTo>
                    <a:pt x="2245" y="2191"/>
                  </a:lnTo>
                  <a:lnTo>
                    <a:pt x="2245" y="2202"/>
                  </a:lnTo>
                  <a:lnTo>
                    <a:pt x="2243" y="220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8" name="Freeform 115"/>
            <p:cNvSpPr>
              <a:spLocks noChangeAspect="1"/>
            </p:cNvSpPr>
            <p:nvPr/>
          </p:nvSpPr>
          <p:spPr bwMode="gray">
            <a:xfrm>
              <a:off x="6925467" y="2867372"/>
              <a:ext cx="109538" cy="120650"/>
            </a:xfrm>
            <a:custGeom>
              <a:avLst/>
              <a:gdLst/>
              <a:ahLst/>
              <a:cxnLst>
                <a:cxn ang="0">
                  <a:pos x="220" y="310"/>
                </a:cxn>
                <a:cxn ang="0">
                  <a:pos x="185" y="277"/>
                </a:cxn>
                <a:cxn ang="0">
                  <a:pos x="169" y="266"/>
                </a:cxn>
                <a:cxn ang="0">
                  <a:pos x="174" y="262"/>
                </a:cxn>
                <a:cxn ang="0">
                  <a:pos x="174" y="236"/>
                </a:cxn>
                <a:cxn ang="0">
                  <a:pos x="186" y="226"/>
                </a:cxn>
                <a:cxn ang="0">
                  <a:pos x="199" y="212"/>
                </a:cxn>
                <a:cxn ang="0">
                  <a:pos x="235" y="200"/>
                </a:cxn>
                <a:cxn ang="0">
                  <a:pos x="257" y="181"/>
                </a:cxn>
                <a:cxn ang="0">
                  <a:pos x="289" y="155"/>
                </a:cxn>
                <a:cxn ang="0">
                  <a:pos x="297" y="121"/>
                </a:cxn>
                <a:cxn ang="0">
                  <a:pos x="295" y="101"/>
                </a:cxn>
                <a:cxn ang="0">
                  <a:pos x="308" y="80"/>
                </a:cxn>
                <a:cxn ang="0">
                  <a:pos x="342" y="46"/>
                </a:cxn>
                <a:cxn ang="0">
                  <a:pos x="347" y="41"/>
                </a:cxn>
                <a:cxn ang="0">
                  <a:pos x="343" y="27"/>
                </a:cxn>
                <a:cxn ang="0">
                  <a:pos x="327" y="11"/>
                </a:cxn>
                <a:cxn ang="0">
                  <a:pos x="305" y="9"/>
                </a:cxn>
                <a:cxn ang="0">
                  <a:pos x="288" y="44"/>
                </a:cxn>
                <a:cxn ang="0">
                  <a:pos x="233" y="74"/>
                </a:cxn>
                <a:cxn ang="0">
                  <a:pos x="208" y="83"/>
                </a:cxn>
                <a:cxn ang="0">
                  <a:pos x="172" y="118"/>
                </a:cxn>
                <a:cxn ang="0">
                  <a:pos x="139" y="103"/>
                </a:cxn>
                <a:cxn ang="0">
                  <a:pos x="102" y="142"/>
                </a:cxn>
                <a:cxn ang="0">
                  <a:pos x="45" y="178"/>
                </a:cxn>
                <a:cxn ang="0">
                  <a:pos x="2" y="220"/>
                </a:cxn>
                <a:cxn ang="0">
                  <a:pos x="13" y="235"/>
                </a:cxn>
                <a:cxn ang="0">
                  <a:pos x="30" y="239"/>
                </a:cxn>
                <a:cxn ang="0">
                  <a:pos x="57" y="245"/>
                </a:cxn>
                <a:cxn ang="0">
                  <a:pos x="59" y="258"/>
                </a:cxn>
                <a:cxn ang="0">
                  <a:pos x="50" y="301"/>
                </a:cxn>
                <a:cxn ang="0">
                  <a:pos x="59" y="307"/>
                </a:cxn>
                <a:cxn ang="0">
                  <a:pos x="43" y="320"/>
                </a:cxn>
                <a:cxn ang="0">
                  <a:pos x="32" y="339"/>
                </a:cxn>
                <a:cxn ang="0">
                  <a:pos x="40" y="353"/>
                </a:cxn>
                <a:cxn ang="0">
                  <a:pos x="48" y="355"/>
                </a:cxn>
                <a:cxn ang="0">
                  <a:pos x="40" y="361"/>
                </a:cxn>
                <a:cxn ang="0">
                  <a:pos x="47" y="366"/>
                </a:cxn>
                <a:cxn ang="0">
                  <a:pos x="53" y="377"/>
                </a:cxn>
                <a:cxn ang="0">
                  <a:pos x="64" y="372"/>
                </a:cxn>
                <a:cxn ang="0">
                  <a:pos x="74" y="360"/>
                </a:cxn>
                <a:cxn ang="0">
                  <a:pos x="78" y="356"/>
                </a:cxn>
                <a:cxn ang="0">
                  <a:pos x="91" y="368"/>
                </a:cxn>
                <a:cxn ang="0">
                  <a:pos x="102" y="369"/>
                </a:cxn>
                <a:cxn ang="0">
                  <a:pos x="121" y="374"/>
                </a:cxn>
                <a:cxn ang="0">
                  <a:pos x="156" y="340"/>
                </a:cxn>
                <a:cxn ang="0">
                  <a:pos x="191" y="340"/>
                </a:cxn>
                <a:cxn ang="0">
                  <a:pos x="223" y="318"/>
                </a:cxn>
              </a:cxnLst>
              <a:rect l="0" t="0" r="r" b="b"/>
              <a:pathLst>
                <a:path w="349" h="377">
                  <a:moveTo>
                    <a:pt x="223" y="318"/>
                  </a:moveTo>
                  <a:lnTo>
                    <a:pt x="220" y="310"/>
                  </a:lnTo>
                  <a:lnTo>
                    <a:pt x="196" y="290"/>
                  </a:lnTo>
                  <a:lnTo>
                    <a:pt x="185" y="277"/>
                  </a:lnTo>
                  <a:lnTo>
                    <a:pt x="171" y="272"/>
                  </a:lnTo>
                  <a:lnTo>
                    <a:pt x="169" y="266"/>
                  </a:lnTo>
                  <a:lnTo>
                    <a:pt x="174" y="253"/>
                  </a:lnTo>
                  <a:lnTo>
                    <a:pt x="174" y="262"/>
                  </a:lnTo>
                  <a:lnTo>
                    <a:pt x="175" y="255"/>
                  </a:lnTo>
                  <a:lnTo>
                    <a:pt x="174" y="236"/>
                  </a:lnTo>
                  <a:lnTo>
                    <a:pt x="175" y="229"/>
                  </a:lnTo>
                  <a:lnTo>
                    <a:pt x="186" y="226"/>
                  </a:lnTo>
                  <a:lnTo>
                    <a:pt x="196" y="220"/>
                  </a:lnTo>
                  <a:lnTo>
                    <a:pt x="199" y="212"/>
                  </a:lnTo>
                  <a:lnTo>
                    <a:pt x="223" y="209"/>
                  </a:lnTo>
                  <a:lnTo>
                    <a:pt x="235" y="200"/>
                  </a:lnTo>
                  <a:lnTo>
                    <a:pt x="239" y="194"/>
                  </a:lnTo>
                  <a:lnTo>
                    <a:pt x="257" y="181"/>
                  </a:lnTo>
                  <a:lnTo>
                    <a:pt x="274" y="162"/>
                  </a:lnTo>
                  <a:lnTo>
                    <a:pt x="289" y="155"/>
                  </a:lnTo>
                  <a:lnTo>
                    <a:pt x="295" y="150"/>
                  </a:lnTo>
                  <a:lnTo>
                    <a:pt x="297" y="121"/>
                  </a:lnTo>
                  <a:lnTo>
                    <a:pt x="293" y="112"/>
                  </a:lnTo>
                  <a:lnTo>
                    <a:pt x="295" y="101"/>
                  </a:lnTo>
                  <a:lnTo>
                    <a:pt x="304" y="87"/>
                  </a:lnTo>
                  <a:lnTo>
                    <a:pt x="308" y="80"/>
                  </a:lnTo>
                  <a:lnTo>
                    <a:pt x="335" y="49"/>
                  </a:lnTo>
                  <a:lnTo>
                    <a:pt x="342" y="46"/>
                  </a:lnTo>
                  <a:lnTo>
                    <a:pt x="349" y="48"/>
                  </a:lnTo>
                  <a:lnTo>
                    <a:pt x="347" y="41"/>
                  </a:lnTo>
                  <a:lnTo>
                    <a:pt x="343" y="33"/>
                  </a:lnTo>
                  <a:lnTo>
                    <a:pt x="343" y="27"/>
                  </a:lnTo>
                  <a:lnTo>
                    <a:pt x="335" y="26"/>
                  </a:lnTo>
                  <a:lnTo>
                    <a:pt x="327" y="11"/>
                  </a:lnTo>
                  <a:lnTo>
                    <a:pt x="316" y="0"/>
                  </a:lnTo>
                  <a:lnTo>
                    <a:pt x="305" y="9"/>
                  </a:lnTo>
                  <a:lnTo>
                    <a:pt x="298" y="29"/>
                  </a:lnTo>
                  <a:lnTo>
                    <a:pt x="288" y="44"/>
                  </a:lnTo>
                  <a:lnTo>
                    <a:pt x="257" y="68"/>
                  </a:lnTo>
                  <a:lnTo>
                    <a:pt x="233" y="74"/>
                  </a:lnTo>
                  <a:lnTo>
                    <a:pt x="213" y="74"/>
                  </a:lnTo>
                  <a:lnTo>
                    <a:pt x="208" y="83"/>
                  </a:lnTo>
                  <a:lnTo>
                    <a:pt x="214" y="114"/>
                  </a:lnTo>
                  <a:lnTo>
                    <a:pt x="172" y="118"/>
                  </a:lnTo>
                  <a:lnTo>
                    <a:pt x="158" y="108"/>
                  </a:lnTo>
                  <a:lnTo>
                    <a:pt x="139" y="103"/>
                  </a:lnTo>
                  <a:lnTo>
                    <a:pt x="127" y="113"/>
                  </a:lnTo>
                  <a:lnTo>
                    <a:pt x="102" y="142"/>
                  </a:lnTo>
                  <a:lnTo>
                    <a:pt x="84" y="157"/>
                  </a:lnTo>
                  <a:lnTo>
                    <a:pt x="45" y="178"/>
                  </a:lnTo>
                  <a:lnTo>
                    <a:pt x="30" y="185"/>
                  </a:lnTo>
                  <a:lnTo>
                    <a:pt x="2" y="220"/>
                  </a:lnTo>
                  <a:lnTo>
                    <a:pt x="0" y="224"/>
                  </a:lnTo>
                  <a:lnTo>
                    <a:pt x="13" y="235"/>
                  </a:lnTo>
                  <a:lnTo>
                    <a:pt x="16" y="246"/>
                  </a:lnTo>
                  <a:lnTo>
                    <a:pt x="30" y="239"/>
                  </a:lnTo>
                  <a:lnTo>
                    <a:pt x="42" y="243"/>
                  </a:lnTo>
                  <a:lnTo>
                    <a:pt x="57" y="245"/>
                  </a:lnTo>
                  <a:lnTo>
                    <a:pt x="63" y="248"/>
                  </a:lnTo>
                  <a:lnTo>
                    <a:pt x="59" y="258"/>
                  </a:lnTo>
                  <a:lnTo>
                    <a:pt x="56" y="278"/>
                  </a:lnTo>
                  <a:lnTo>
                    <a:pt x="50" y="301"/>
                  </a:lnTo>
                  <a:lnTo>
                    <a:pt x="52" y="307"/>
                  </a:lnTo>
                  <a:lnTo>
                    <a:pt x="59" y="307"/>
                  </a:lnTo>
                  <a:lnTo>
                    <a:pt x="45" y="315"/>
                  </a:lnTo>
                  <a:lnTo>
                    <a:pt x="43" y="320"/>
                  </a:lnTo>
                  <a:lnTo>
                    <a:pt x="37" y="323"/>
                  </a:lnTo>
                  <a:lnTo>
                    <a:pt x="32" y="339"/>
                  </a:lnTo>
                  <a:lnTo>
                    <a:pt x="24" y="352"/>
                  </a:lnTo>
                  <a:lnTo>
                    <a:pt x="40" y="353"/>
                  </a:lnTo>
                  <a:lnTo>
                    <a:pt x="50" y="350"/>
                  </a:lnTo>
                  <a:lnTo>
                    <a:pt x="48" y="355"/>
                  </a:lnTo>
                  <a:lnTo>
                    <a:pt x="45" y="361"/>
                  </a:lnTo>
                  <a:lnTo>
                    <a:pt x="40" y="361"/>
                  </a:lnTo>
                  <a:lnTo>
                    <a:pt x="41" y="368"/>
                  </a:lnTo>
                  <a:lnTo>
                    <a:pt x="47" y="366"/>
                  </a:lnTo>
                  <a:lnTo>
                    <a:pt x="51" y="376"/>
                  </a:lnTo>
                  <a:lnTo>
                    <a:pt x="53" y="377"/>
                  </a:lnTo>
                  <a:lnTo>
                    <a:pt x="61" y="377"/>
                  </a:lnTo>
                  <a:lnTo>
                    <a:pt x="64" y="372"/>
                  </a:lnTo>
                  <a:lnTo>
                    <a:pt x="71" y="370"/>
                  </a:lnTo>
                  <a:lnTo>
                    <a:pt x="74" y="360"/>
                  </a:lnTo>
                  <a:lnTo>
                    <a:pt x="72" y="355"/>
                  </a:lnTo>
                  <a:lnTo>
                    <a:pt x="78" y="356"/>
                  </a:lnTo>
                  <a:lnTo>
                    <a:pt x="84" y="365"/>
                  </a:lnTo>
                  <a:lnTo>
                    <a:pt x="91" y="368"/>
                  </a:lnTo>
                  <a:lnTo>
                    <a:pt x="99" y="374"/>
                  </a:lnTo>
                  <a:lnTo>
                    <a:pt x="102" y="369"/>
                  </a:lnTo>
                  <a:lnTo>
                    <a:pt x="113" y="365"/>
                  </a:lnTo>
                  <a:lnTo>
                    <a:pt x="121" y="374"/>
                  </a:lnTo>
                  <a:lnTo>
                    <a:pt x="134" y="363"/>
                  </a:lnTo>
                  <a:lnTo>
                    <a:pt x="156" y="340"/>
                  </a:lnTo>
                  <a:lnTo>
                    <a:pt x="174" y="339"/>
                  </a:lnTo>
                  <a:lnTo>
                    <a:pt x="191" y="340"/>
                  </a:lnTo>
                  <a:lnTo>
                    <a:pt x="206" y="334"/>
                  </a:lnTo>
                  <a:lnTo>
                    <a:pt x="223" y="3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53" name="Group 116"/>
            <p:cNvGrpSpPr>
              <a:grpSpLocks noChangeAspect="1"/>
            </p:cNvGrpSpPr>
            <p:nvPr/>
          </p:nvGrpSpPr>
          <p:grpSpPr bwMode="gray">
            <a:xfrm>
              <a:off x="5099845" y="1268761"/>
              <a:ext cx="2973390" cy="1638301"/>
              <a:chOff x="2730" y="960"/>
              <a:chExt cx="1873" cy="1032"/>
            </a:xfrm>
            <a:grpFill/>
          </p:grpSpPr>
          <p:grpSp>
            <p:nvGrpSpPr>
              <p:cNvPr id="59" name="Group 117"/>
              <p:cNvGrpSpPr>
                <a:grpSpLocks noChangeAspect="1"/>
              </p:cNvGrpSpPr>
              <p:nvPr/>
            </p:nvGrpSpPr>
            <p:grpSpPr bwMode="gray">
              <a:xfrm>
                <a:off x="3044" y="960"/>
                <a:ext cx="1473" cy="481"/>
                <a:chOff x="3044" y="960"/>
                <a:chExt cx="1473" cy="481"/>
              </a:xfrm>
              <a:grpFill/>
            </p:grpSpPr>
            <p:sp>
              <p:nvSpPr>
                <p:cNvPr id="338" name="Freeform 118"/>
                <p:cNvSpPr>
                  <a:spLocks noChangeAspect="1"/>
                </p:cNvSpPr>
                <p:nvPr/>
              </p:nvSpPr>
              <p:spPr bwMode="gray">
                <a:xfrm>
                  <a:off x="3044" y="1416"/>
                  <a:ext cx="23" cy="25"/>
                </a:xfrm>
                <a:custGeom>
                  <a:avLst/>
                  <a:gdLst/>
                  <a:ahLst/>
                  <a:cxnLst>
                    <a:cxn ang="0">
                      <a:pos x="27" y="8"/>
                    </a:cxn>
                    <a:cxn ang="0">
                      <a:pos x="29" y="5"/>
                    </a:cxn>
                    <a:cxn ang="0">
                      <a:pos x="34" y="3"/>
                    </a:cxn>
                    <a:cxn ang="0">
                      <a:pos x="38" y="7"/>
                    </a:cxn>
                    <a:cxn ang="0">
                      <a:pos x="49" y="0"/>
                    </a:cxn>
                    <a:cxn ang="0">
                      <a:pos x="54" y="0"/>
                    </a:cxn>
                    <a:cxn ang="0">
                      <a:pos x="94" y="37"/>
                    </a:cxn>
                    <a:cxn ang="0">
                      <a:pos x="100" y="51"/>
                    </a:cxn>
                    <a:cxn ang="0">
                      <a:pos x="105" y="53"/>
                    </a:cxn>
                    <a:cxn ang="0">
                      <a:pos x="105" y="34"/>
                    </a:cxn>
                    <a:cxn ang="0">
                      <a:pos x="109" y="49"/>
                    </a:cxn>
                    <a:cxn ang="0">
                      <a:pos x="116" y="65"/>
                    </a:cxn>
                    <a:cxn ang="0">
                      <a:pos x="115" y="78"/>
                    </a:cxn>
                    <a:cxn ang="0">
                      <a:pos x="109" y="64"/>
                    </a:cxn>
                    <a:cxn ang="0">
                      <a:pos x="97" y="76"/>
                    </a:cxn>
                    <a:cxn ang="0">
                      <a:pos x="77" y="105"/>
                    </a:cxn>
                    <a:cxn ang="0">
                      <a:pos x="63" y="113"/>
                    </a:cxn>
                    <a:cxn ang="0">
                      <a:pos x="55" y="113"/>
                    </a:cxn>
                    <a:cxn ang="0">
                      <a:pos x="45" y="124"/>
                    </a:cxn>
                    <a:cxn ang="0">
                      <a:pos x="35" y="125"/>
                    </a:cxn>
                    <a:cxn ang="0">
                      <a:pos x="30" y="118"/>
                    </a:cxn>
                    <a:cxn ang="0">
                      <a:pos x="28" y="126"/>
                    </a:cxn>
                    <a:cxn ang="0">
                      <a:pos x="19" y="118"/>
                    </a:cxn>
                    <a:cxn ang="0">
                      <a:pos x="12" y="105"/>
                    </a:cxn>
                    <a:cxn ang="0">
                      <a:pos x="6" y="105"/>
                    </a:cxn>
                    <a:cxn ang="0">
                      <a:pos x="4" y="118"/>
                    </a:cxn>
                    <a:cxn ang="0">
                      <a:pos x="8" y="125"/>
                    </a:cxn>
                    <a:cxn ang="0">
                      <a:pos x="2" y="115"/>
                    </a:cxn>
                    <a:cxn ang="0">
                      <a:pos x="0" y="104"/>
                    </a:cxn>
                    <a:cxn ang="0">
                      <a:pos x="2" y="91"/>
                    </a:cxn>
                    <a:cxn ang="0">
                      <a:pos x="3" y="56"/>
                    </a:cxn>
                    <a:cxn ang="0">
                      <a:pos x="7" y="41"/>
                    </a:cxn>
                    <a:cxn ang="0">
                      <a:pos x="19" y="17"/>
                    </a:cxn>
                    <a:cxn ang="0">
                      <a:pos x="27" y="8"/>
                    </a:cxn>
                  </a:cxnLst>
                  <a:rect l="0" t="0" r="r" b="b"/>
                  <a:pathLst>
                    <a:path w="116" h="126">
                      <a:moveTo>
                        <a:pt x="27" y="8"/>
                      </a:moveTo>
                      <a:lnTo>
                        <a:pt x="29" y="5"/>
                      </a:lnTo>
                      <a:lnTo>
                        <a:pt x="34" y="3"/>
                      </a:lnTo>
                      <a:lnTo>
                        <a:pt x="38" y="7"/>
                      </a:lnTo>
                      <a:lnTo>
                        <a:pt x="49" y="0"/>
                      </a:lnTo>
                      <a:lnTo>
                        <a:pt x="54" y="0"/>
                      </a:lnTo>
                      <a:lnTo>
                        <a:pt x="94" y="37"/>
                      </a:lnTo>
                      <a:lnTo>
                        <a:pt x="100" y="51"/>
                      </a:lnTo>
                      <a:lnTo>
                        <a:pt x="105" y="53"/>
                      </a:lnTo>
                      <a:lnTo>
                        <a:pt x="105" y="34"/>
                      </a:lnTo>
                      <a:lnTo>
                        <a:pt x="109" y="49"/>
                      </a:lnTo>
                      <a:lnTo>
                        <a:pt x="116" y="65"/>
                      </a:lnTo>
                      <a:lnTo>
                        <a:pt x="115" y="78"/>
                      </a:lnTo>
                      <a:lnTo>
                        <a:pt x="109" y="64"/>
                      </a:lnTo>
                      <a:lnTo>
                        <a:pt x="97" y="76"/>
                      </a:lnTo>
                      <a:lnTo>
                        <a:pt x="77" y="105"/>
                      </a:lnTo>
                      <a:lnTo>
                        <a:pt x="63" y="113"/>
                      </a:lnTo>
                      <a:lnTo>
                        <a:pt x="55" y="113"/>
                      </a:lnTo>
                      <a:lnTo>
                        <a:pt x="45" y="124"/>
                      </a:lnTo>
                      <a:lnTo>
                        <a:pt x="35" y="125"/>
                      </a:lnTo>
                      <a:lnTo>
                        <a:pt x="30" y="118"/>
                      </a:lnTo>
                      <a:lnTo>
                        <a:pt x="28" y="126"/>
                      </a:lnTo>
                      <a:lnTo>
                        <a:pt x="19" y="118"/>
                      </a:lnTo>
                      <a:lnTo>
                        <a:pt x="12" y="105"/>
                      </a:lnTo>
                      <a:lnTo>
                        <a:pt x="6" y="105"/>
                      </a:lnTo>
                      <a:lnTo>
                        <a:pt x="4" y="118"/>
                      </a:lnTo>
                      <a:lnTo>
                        <a:pt x="8" y="125"/>
                      </a:lnTo>
                      <a:lnTo>
                        <a:pt x="2" y="115"/>
                      </a:lnTo>
                      <a:lnTo>
                        <a:pt x="0" y="104"/>
                      </a:lnTo>
                      <a:lnTo>
                        <a:pt x="2" y="91"/>
                      </a:lnTo>
                      <a:lnTo>
                        <a:pt x="3" y="56"/>
                      </a:lnTo>
                      <a:lnTo>
                        <a:pt x="7" y="41"/>
                      </a:lnTo>
                      <a:lnTo>
                        <a:pt x="19" y="17"/>
                      </a:lnTo>
                      <a:lnTo>
                        <a:pt x="27"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39" name="Freeform 119"/>
                <p:cNvSpPr>
                  <a:spLocks noChangeAspect="1"/>
                </p:cNvSpPr>
                <p:nvPr/>
              </p:nvSpPr>
              <p:spPr bwMode="gray">
                <a:xfrm>
                  <a:off x="3605" y="995"/>
                  <a:ext cx="67" cy="84"/>
                </a:xfrm>
                <a:custGeom>
                  <a:avLst/>
                  <a:gdLst/>
                  <a:ahLst/>
                  <a:cxnLst>
                    <a:cxn ang="0">
                      <a:pos x="42" y="277"/>
                    </a:cxn>
                    <a:cxn ang="0">
                      <a:pos x="52" y="238"/>
                    </a:cxn>
                    <a:cxn ang="0">
                      <a:pos x="66" y="185"/>
                    </a:cxn>
                    <a:cxn ang="0">
                      <a:pos x="96" y="201"/>
                    </a:cxn>
                    <a:cxn ang="0">
                      <a:pos x="80" y="149"/>
                    </a:cxn>
                    <a:cxn ang="0">
                      <a:pos x="92" y="119"/>
                    </a:cxn>
                    <a:cxn ang="0">
                      <a:pos x="93" y="115"/>
                    </a:cxn>
                    <a:cxn ang="0">
                      <a:pos x="100" y="94"/>
                    </a:cxn>
                    <a:cxn ang="0">
                      <a:pos x="105" y="88"/>
                    </a:cxn>
                    <a:cxn ang="0">
                      <a:pos x="124" y="52"/>
                    </a:cxn>
                    <a:cxn ang="0">
                      <a:pos x="124" y="29"/>
                    </a:cxn>
                    <a:cxn ang="0">
                      <a:pos x="136" y="39"/>
                    </a:cxn>
                    <a:cxn ang="0">
                      <a:pos x="155" y="62"/>
                    </a:cxn>
                    <a:cxn ang="0">
                      <a:pos x="155" y="16"/>
                    </a:cxn>
                    <a:cxn ang="0">
                      <a:pos x="194" y="12"/>
                    </a:cxn>
                    <a:cxn ang="0">
                      <a:pos x="195" y="29"/>
                    </a:cxn>
                    <a:cxn ang="0">
                      <a:pos x="208" y="30"/>
                    </a:cxn>
                    <a:cxn ang="0">
                      <a:pos x="195" y="73"/>
                    </a:cxn>
                    <a:cxn ang="0">
                      <a:pos x="194" y="108"/>
                    </a:cxn>
                    <a:cxn ang="0">
                      <a:pos x="209" y="103"/>
                    </a:cxn>
                    <a:cxn ang="0">
                      <a:pos x="219" y="66"/>
                    </a:cxn>
                    <a:cxn ang="0">
                      <a:pos x="233" y="79"/>
                    </a:cxn>
                    <a:cxn ang="0">
                      <a:pos x="238" y="99"/>
                    </a:cxn>
                    <a:cxn ang="0">
                      <a:pos x="249" y="72"/>
                    </a:cxn>
                    <a:cxn ang="0">
                      <a:pos x="262" y="95"/>
                    </a:cxn>
                    <a:cxn ang="0">
                      <a:pos x="261" y="119"/>
                    </a:cxn>
                    <a:cxn ang="0">
                      <a:pos x="273" y="131"/>
                    </a:cxn>
                    <a:cxn ang="0">
                      <a:pos x="279" y="110"/>
                    </a:cxn>
                    <a:cxn ang="0">
                      <a:pos x="292" y="163"/>
                    </a:cxn>
                    <a:cxn ang="0">
                      <a:pos x="334" y="195"/>
                    </a:cxn>
                    <a:cxn ang="0">
                      <a:pos x="337" y="234"/>
                    </a:cxn>
                    <a:cxn ang="0">
                      <a:pos x="337" y="259"/>
                    </a:cxn>
                    <a:cxn ang="0">
                      <a:pos x="318" y="312"/>
                    </a:cxn>
                    <a:cxn ang="0">
                      <a:pos x="301" y="317"/>
                    </a:cxn>
                    <a:cxn ang="0">
                      <a:pos x="242" y="344"/>
                    </a:cxn>
                    <a:cxn ang="0">
                      <a:pos x="216" y="347"/>
                    </a:cxn>
                    <a:cxn ang="0">
                      <a:pos x="200" y="346"/>
                    </a:cxn>
                    <a:cxn ang="0">
                      <a:pos x="190" y="360"/>
                    </a:cxn>
                    <a:cxn ang="0">
                      <a:pos x="149" y="352"/>
                    </a:cxn>
                    <a:cxn ang="0">
                      <a:pos x="133" y="352"/>
                    </a:cxn>
                    <a:cxn ang="0">
                      <a:pos x="92" y="368"/>
                    </a:cxn>
                    <a:cxn ang="0">
                      <a:pos x="77" y="385"/>
                    </a:cxn>
                    <a:cxn ang="0">
                      <a:pos x="41" y="409"/>
                    </a:cxn>
                    <a:cxn ang="0">
                      <a:pos x="6" y="416"/>
                    </a:cxn>
                    <a:cxn ang="0">
                      <a:pos x="12" y="398"/>
                    </a:cxn>
                    <a:cxn ang="0">
                      <a:pos x="0" y="393"/>
                    </a:cxn>
                    <a:cxn ang="0">
                      <a:pos x="9" y="355"/>
                    </a:cxn>
                    <a:cxn ang="0">
                      <a:pos x="33" y="297"/>
                    </a:cxn>
                  </a:cxnLst>
                  <a:rect l="0" t="0" r="r" b="b"/>
                  <a:pathLst>
                    <a:path w="337" h="418">
                      <a:moveTo>
                        <a:pt x="33" y="286"/>
                      </a:moveTo>
                      <a:lnTo>
                        <a:pt x="42" y="277"/>
                      </a:lnTo>
                      <a:lnTo>
                        <a:pt x="42" y="269"/>
                      </a:lnTo>
                      <a:lnTo>
                        <a:pt x="52" y="238"/>
                      </a:lnTo>
                      <a:lnTo>
                        <a:pt x="49" y="228"/>
                      </a:lnTo>
                      <a:lnTo>
                        <a:pt x="66" y="185"/>
                      </a:lnTo>
                      <a:lnTo>
                        <a:pt x="85" y="202"/>
                      </a:lnTo>
                      <a:lnTo>
                        <a:pt x="96" y="201"/>
                      </a:lnTo>
                      <a:lnTo>
                        <a:pt x="80" y="183"/>
                      </a:lnTo>
                      <a:lnTo>
                        <a:pt x="80" y="149"/>
                      </a:lnTo>
                      <a:lnTo>
                        <a:pt x="81" y="131"/>
                      </a:lnTo>
                      <a:lnTo>
                        <a:pt x="92" y="119"/>
                      </a:lnTo>
                      <a:lnTo>
                        <a:pt x="100" y="118"/>
                      </a:lnTo>
                      <a:lnTo>
                        <a:pt x="93" y="115"/>
                      </a:lnTo>
                      <a:lnTo>
                        <a:pt x="93" y="103"/>
                      </a:lnTo>
                      <a:lnTo>
                        <a:pt x="100" y="94"/>
                      </a:lnTo>
                      <a:lnTo>
                        <a:pt x="109" y="92"/>
                      </a:lnTo>
                      <a:lnTo>
                        <a:pt x="105" y="88"/>
                      </a:lnTo>
                      <a:lnTo>
                        <a:pt x="105" y="73"/>
                      </a:lnTo>
                      <a:lnTo>
                        <a:pt x="124" y="52"/>
                      </a:lnTo>
                      <a:lnTo>
                        <a:pt x="125" y="44"/>
                      </a:lnTo>
                      <a:lnTo>
                        <a:pt x="124" y="29"/>
                      </a:lnTo>
                      <a:lnTo>
                        <a:pt x="130" y="24"/>
                      </a:lnTo>
                      <a:lnTo>
                        <a:pt x="136" y="39"/>
                      </a:lnTo>
                      <a:lnTo>
                        <a:pt x="139" y="56"/>
                      </a:lnTo>
                      <a:lnTo>
                        <a:pt x="155" y="62"/>
                      </a:lnTo>
                      <a:lnTo>
                        <a:pt x="157" y="48"/>
                      </a:lnTo>
                      <a:lnTo>
                        <a:pt x="155" y="16"/>
                      </a:lnTo>
                      <a:lnTo>
                        <a:pt x="166" y="0"/>
                      </a:lnTo>
                      <a:lnTo>
                        <a:pt x="194" y="12"/>
                      </a:lnTo>
                      <a:lnTo>
                        <a:pt x="194" y="36"/>
                      </a:lnTo>
                      <a:lnTo>
                        <a:pt x="195" y="29"/>
                      </a:lnTo>
                      <a:lnTo>
                        <a:pt x="200" y="23"/>
                      </a:lnTo>
                      <a:lnTo>
                        <a:pt x="208" y="30"/>
                      </a:lnTo>
                      <a:lnTo>
                        <a:pt x="208" y="43"/>
                      </a:lnTo>
                      <a:lnTo>
                        <a:pt x="195" y="73"/>
                      </a:lnTo>
                      <a:lnTo>
                        <a:pt x="197" y="94"/>
                      </a:lnTo>
                      <a:lnTo>
                        <a:pt x="194" y="108"/>
                      </a:lnTo>
                      <a:lnTo>
                        <a:pt x="194" y="122"/>
                      </a:lnTo>
                      <a:lnTo>
                        <a:pt x="209" y="103"/>
                      </a:lnTo>
                      <a:lnTo>
                        <a:pt x="219" y="84"/>
                      </a:lnTo>
                      <a:lnTo>
                        <a:pt x="219" y="66"/>
                      </a:lnTo>
                      <a:lnTo>
                        <a:pt x="224" y="65"/>
                      </a:lnTo>
                      <a:lnTo>
                        <a:pt x="233" y="79"/>
                      </a:lnTo>
                      <a:lnTo>
                        <a:pt x="236" y="94"/>
                      </a:lnTo>
                      <a:lnTo>
                        <a:pt x="238" y="99"/>
                      </a:lnTo>
                      <a:lnTo>
                        <a:pt x="245" y="88"/>
                      </a:lnTo>
                      <a:lnTo>
                        <a:pt x="249" y="72"/>
                      </a:lnTo>
                      <a:lnTo>
                        <a:pt x="258" y="77"/>
                      </a:lnTo>
                      <a:lnTo>
                        <a:pt x="262" y="95"/>
                      </a:lnTo>
                      <a:lnTo>
                        <a:pt x="259" y="110"/>
                      </a:lnTo>
                      <a:lnTo>
                        <a:pt x="261" y="119"/>
                      </a:lnTo>
                      <a:lnTo>
                        <a:pt x="267" y="131"/>
                      </a:lnTo>
                      <a:lnTo>
                        <a:pt x="273" y="131"/>
                      </a:lnTo>
                      <a:lnTo>
                        <a:pt x="272" y="118"/>
                      </a:lnTo>
                      <a:lnTo>
                        <a:pt x="279" y="110"/>
                      </a:lnTo>
                      <a:lnTo>
                        <a:pt x="284" y="137"/>
                      </a:lnTo>
                      <a:lnTo>
                        <a:pt x="292" y="163"/>
                      </a:lnTo>
                      <a:lnTo>
                        <a:pt x="326" y="184"/>
                      </a:lnTo>
                      <a:lnTo>
                        <a:pt x="334" y="195"/>
                      </a:lnTo>
                      <a:lnTo>
                        <a:pt x="337" y="217"/>
                      </a:lnTo>
                      <a:lnTo>
                        <a:pt x="337" y="234"/>
                      </a:lnTo>
                      <a:lnTo>
                        <a:pt x="333" y="245"/>
                      </a:lnTo>
                      <a:lnTo>
                        <a:pt x="337" y="259"/>
                      </a:lnTo>
                      <a:lnTo>
                        <a:pt x="337" y="276"/>
                      </a:lnTo>
                      <a:lnTo>
                        <a:pt x="318" y="312"/>
                      </a:lnTo>
                      <a:lnTo>
                        <a:pt x="307" y="323"/>
                      </a:lnTo>
                      <a:lnTo>
                        <a:pt x="301" y="317"/>
                      </a:lnTo>
                      <a:lnTo>
                        <a:pt x="280" y="321"/>
                      </a:lnTo>
                      <a:lnTo>
                        <a:pt x="242" y="344"/>
                      </a:lnTo>
                      <a:lnTo>
                        <a:pt x="226" y="341"/>
                      </a:lnTo>
                      <a:lnTo>
                        <a:pt x="216" y="347"/>
                      </a:lnTo>
                      <a:lnTo>
                        <a:pt x="205" y="344"/>
                      </a:lnTo>
                      <a:lnTo>
                        <a:pt x="200" y="346"/>
                      </a:lnTo>
                      <a:lnTo>
                        <a:pt x="199" y="355"/>
                      </a:lnTo>
                      <a:lnTo>
                        <a:pt x="190" y="360"/>
                      </a:lnTo>
                      <a:lnTo>
                        <a:pt x="176" y="342"/>
                      </a:lnTo>
                      <a:lnTo>
                        <a:pt x="149" y="352"/>
                      </a:lnTo>
                      <a:lnTo>
                        <a:pt x="143" y="346"/>
                      </a:lnTo>
                      <a:lnTo>
                        <a:pt x="133" y="352"/>
                      </a:lnTo>
                      <a:lnTo>
                        <a:pt x="98" y="350"/>
                      </a:lnTo>
                      <a:lnTo>
                        <a:pt x="92" y="368"/>
                      </a:lnTo>
                      <a:lnTo>
                        <a:pt x="86" y="371"/>
                      </a:lnTo>
                      <a:lnTo>
                        <a:pt x="77" y="385"/>
                      </a:lnTo>
                      <a:lnTo>
                        <a:pt x="53" y="396"/>
                      </a:lnTo>
                      <a:lnTo>
                        <a:pt x="41" y="409"/>
                      </a:lnTo>
                      <a:lnTo>
                        <a:pt x="33" y="418"/>
                      </a:lnTo>
                      <a:lnTo>
                        <a:pt x="6" y="416"/>
                      </a:lnTo>
                      <a:lnTo>
                        <a:pt x="7" y="409"/>
                      </a:lnTo>
                      <a:lnTo>
                        <a:pt x="12" y="398"/>
                      </a:lnTo>
                      <a:lnTo>
                        <a:pt x="11" y="387"/>
                      </a:lnTo>
                      <a:lnTo>
                        <a:pt x="0" y="393"/>
                      </a:lnTo>
                      <a:lnTo>
                        <a:pt x="4" y="366"/>
                      </a:lnTo>
                      <a:lnTo>
                        <a:pt x="9" y="355"/>
                      </a:lnTo>
                      <a:lnTo>
                        <a:pt x="38" y="302"/>
                      </a:lnTo>
                      <a:lnTo>
                        <a:pt x="33" y="297"/>
                      </a:lnTo>
                      <a:lnTo>
                        <a:pt x="33" y="28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40" name="Freeform 120"/>
                <p:cNvSpPr>
                  <a:spLocks noChangeAspect="1"/>
                </p:cNvSpPr>
                <p:nvPr/>
              </p:nvSpPr>
              <p:spPr bwMode="gray">
                <a:xfrm>
                  <a:off x="4015" y="1163"/>
                  <a:ext cx="73" cy="67"/>
                </a:xfrm>
                <a:custGeom>
                  <a:avLst/>
                  <a:gdLst/>
                  <a:ahLst/>
                  <a:cxnLst>
                    <a:cxn ang="0">
                      <a:pos x="179" y="89"/>
                    </a:cxn>
                    <a:cxn ang="0">
                      <a:pos x="185" y="89"/>
                    </a:cxn>
                    <a:cxn ang="0">
                      <a:pos x="200" y="103"/>
                    </a:cxn>
                    <a:cxn ang="0">
                      <a:pos x="194" y="120"/>
                    </a:cxn>
                    <a:cxn ang="0">
                      <a:pos x="195" y="127"/>
                    </a:cxn>
                    <a:cxn ang="0">
                      <a:pos x="205" y="132"/>
                    </a:cxn>
                    <a:cxn ang="0">
                      <a:pos x="216" y="133"/>
                    </a:cxn>
                    <a:cxn ang="0">
                      <a:pos x="228" y="133"/>
                    </a:cxn>
                    <a:cxn ang="0">
                      <a:pos x="233" y="103"/>
                    </a:cxn>
                    <a:cxn ang="0">
                      <a:pos x="225" y="60"/>
                    </a:cxn>
                    <a:cxn ang="0">
                      <a:pos x="235" y="34"/>
                    </a:cxn>
                    <a:cxn ang="0">
                      <a:pos x="268" y="49"/>
                    </a:cxn>
                    <a:cxn ang="0">
                      <a:pos x="290" y="89"/>
                    </a:cxn>
                    <a:cxn ang="0">
                      <a:pos x="307" y="109"/>
                    </a:cxn>
                    <a:cxn ang="0">
                      <a:pos x="314" y="127"/>
                    </a:cxn>
                    <a:cxn ang="0">
                      <a:pos x="309" y="151"/>
                    </a:cxn>
                    <a:cxn ang="0">
                      <a:pos x="300" y="170"/>
                    </a:cxn>
                    <a:cxn ang="0">
                      <a:pos x="296" y="191"/>
                    </a:cxn>
                    <a:cxn ang="0">
                      <a:pos x="309" y="234"/>
                    </a:cxn>
                    <a:cxn ang="0">
                      <a:pos x="344" y="259"/>
                    </a:cxn>
                    <a:cxn ang="0">
                      <a:pos x="365" y="280"/>
                    </a:cxn>
                    <a:cxn ang="0">
                      <a:pos x="343" y="289"/>
                    </a:cxn>
                    <a:cxn ang="0">
                      <a:pos x="314" y="287"/>
                    </a:cxn>
                    <a:cxn ang="0">
                      <a:pos x="305" y="302"/>
                    </a:cxn>
                    <a:cxn ang="0">
                      <a:pos x="287" y="272"/>
                    </a:cxn>
                    <a:cxn ang="0">
                      <a:pos x="279" y="253"/>
                    </a:cxn>
                    <a:cxn ang="0">
                      <a:pos x="238" y="280"/>
                    </a:cxn>
                    <a:cxn ang="0">
                      <a:pos x="211" y="301"/>
                    </a:cxn>
                    <a:cxn ang="0">
                      <a:pos x="174" y="310"/>
                    </a:cxn>
                    <a:cxn ang="0">
                      <a:pos x="172" y="303"/>
                    </a:cxn>
                    <a:cxn ang="0">
                      <a:pos x="169" y="289"/>
                    </a:cxn>
                    <a:cxn ang="0">
                      <a:pos x="162" y="256"/>
                    </a:cxn>
                    <a:cxn ang="0">
                      <a:pos x="146" y="288"/>
                    </a:cxn>
                    <a:cxn ang="0">
                      <a:pos x="150" y="298"/>
                    </a:cxn>
                    <a:cxn ang="0">
                      <a:pos x="140" y="331"/>
                    </a:cxn>
                    <a:cxn ang="0">
                      <a:pos x="113" y="324"/>
                    </a:cxn>
                    <a:cxn ang="0">
                      <a:pos x="70" y="307"/>
                    </a:cxn>
                    <a:cxn ang="0">
                      <a:pos x="54" y="260"/>
                    </a:cxn>
                    <a:cxn ang="0">
                      <a:pos x="15" y="242"/>
                    </a:cxn>
                    <a:cxn ang="0">
                      <a:pos x="0" y="196"/>
                    </a:cxn>
                    <a:cxn ang="0">
                      <a:pos x="20" y="196"/>
                    </a:cxn>
                    <a:cxn ang="0">
                      <a:pos x="27" y="179"/>
                    </a:cxn>
                    <a:cxn ang="0">
                      <a:pos x="15" y="176"/>
                    </a:cxn>
                    <a:cxn ang="0">
                      <a:pos x="26" y="173"/>
                    </a:cxn>
                    <a:cxn ang="0">
                      <a:pos x="13" y="152"/>
                    </a:cxn>
                    <a:cxn ang="0">
                      <a:pos x="8" y="140"/>
                    </a:cxn>
                    <a:cxn ang="0">
                      <a:pos x="21" y="143"/>
                    </a:cxn>
                    <a:cxn ang="0">
                      <a:pos x="17" y="122"/>
                    </a:cxn>
                    <a:cxn ang="0">
                      <a:pos x="26" y="99"/>
                    </a:cxn>
                    <a:cxn ang="0">
                      <a:pos x="44" y="95"/>
                    </a:cxn>
                    <a:cxn ang="0">
                      <a:pos x="33" y="88"/>
                    </a:cxn>
                    <a:cxn ang="0">
                      <a:pos x="26" y="67"/>
                    </a:cxn>
                    <a:cxn ang="0">
                      <a:pos x="36" y="51"/>
                    </a:cxn>
                    <a:cxn ang="0">
                      <a:pos x="67" y="43"/>
                    </a:cxn>
                    <a:cxn ang="0">
                      <a:pos x="80" y="22"/>
                    </a:cxn>
                    <a:cxn ang="0">
                      <a:pos x="119" y="0"/>
                    </a:cxn>
                    <a:cxn ang="0">
                      <a:pos x="117" y="13"/>
                    </a:cxn>
                    <a:cxn ang="0">
                      <a:pos x="146" y="54"/>
                    </a:cxn>
                    <a:cxn ang="0">
                      <a:pos x="160" y="54"/>
                    </a:cxn>
                    <a:cxn ang="0">
                      <a:pos x="169" y="68"/>
                    </a:cxn>
                    <a:cxn ang="0">
                      <a:pos x="168" y="87"/>
                    </a:cxn>
                  </a:cxnLst>
                  <a:rect l="0" t="0" r="r" b="b"/>
                  <a:pathLst>
                    <a:path w="365" h="334">
                      <a:moveTo>
                        <a:pt x="178" y="86"/>
                      </a:moveTo>
                      <a:lnTo>
                        <a:pt x="179" y="89"/>
                      </a:lnTo>
                      <a:lnTo>
                        <a:pt x="180" y="95"/>
                      </a:lnTo>
                      <a:lnTo>
                        <a:pt x="185" y="89"/>
                      </a:lnTo>
                      <a:lnTo>
                        <a:pt x="201" y="94"/>
                      </a:lnTo>
                      <a:lnTo>
                        <a:pt x="200" y="103"/>
                      </a:lnTo>
                      <a:lnTo>
                        <a:pt x="201" y="106"/>
                      </a:lnTo>
                      <a:lnTo>
                        <a:pt x="194" y="120"/>
                      </a:lnTo>
                      <a:lnTo>
                        <a:pt x="196" y="121"/>
                      </a:lnTo>
                      <a:lnTo>
                        <a:pt x="195" y="127"/>
                      </a:lnTo>
                      <a:lnTo>
                        <a:pt x="198" y="135"/>
                      </a:lnTo>
                      <a:lnTo>
                        <a:pt x="205" y="132"/>
                      </a:lnTo>
                      <a:lnTo>
                        <a:pt x="210" y="138"/>
                      </a:lnTo>
                      <a:lnTo>
                        <a:pt x="216" y="133"/>
                      </a:lnTo>
                      <a:lnTo>
                        <a:pt x="226" y="137"/>
                      </a:lnTo>
                      <a:lnTo>
                        <a:pt x="228" y="133"/>
                      </a:lnTo>
                      <a:lnTo>
                        <a:pt x="228" y="109"/>
                      </a:lnTo>
                      <a:lnTo>
                        <a:pt x="233" y="103"/>
                      </a:lnTo>
                      <a:lnTo>
                        <a:pt x="226" y="92"/>
                      </a:lnTo>
                      <a:lnTo>
                        <a:pt x="225" y="60"/>
                      </a:lnTo>
                      <a:lnTo>
                        <a:pt x="225" y="47"/>
                      </a:lnTo>
                      <a:lnTo>
                        <a:pt x="235" y="34"/>
                      </a:lnTo>
                      <a:lnTo>
                        <a:pt x="242" y="30"/>
                      </a:lnTo>
                      <a:lnTo>
                        <a:pt x="268" y="49"/>
                      </a:lnTo>
                      <a:lnTo>
                        <a:pt x="287" y="78"/>
                      </a:lnTo>
                      <a:lnTo>
                        <a:pt x="290" y="89"/>
                      </a:lnTo>
                      <a:lnTo>
                        <a:pt x="297" y="109"/>
                      </a:lnTo>
                      <a:lnTo>
                        <a:pt x="307" y="109"/>
                      </a:lnTo>
                      <a:lnTo>
                        <a:pt x="314" y="115"/>
                      </a:lnTo>
                      <a:lnTo>
                        <a:pt x="314" y="127"/>
                      </a:lnTo>
                      <a:lnTo>
                        <a:pt x="311" y="138"/>
                      </a:lnTo>
                      <a:lnTo>
                        <a:pt x="309" y="151"/>
                      </a:lnTo>
                      <a:lnTo>
                        <a:pt x="305" y="163"/>
                      </a:lnTo>
                      <a:lnTo>
                        <a:pt x="300" y="170"/>
                      </a:lnTo>
                      <a:lnTo>
                        <a:pt x="296" y="181"/>
                      </a:lnTo>
                      <a:lnTo>
                        <a:pt x="296" y="191"/>
                      </a:lnTo>
                      <a:lnTo>
                        <a:pt x="298" y="201"/>
                      </a:lnTo>
                      <a:lnTo>
                        <a:pt x="309" y="234"/>
                      </a:lnTo>
                      <a:lnTo>
                        <a:pt x="323" y="254"/>
                      </a:lnTo>
                      <a:lnTo>
                        <a:pt x="344" y="259"/>
                      </a:lnTo>
                      <a:lnTo>
                        <a:pt x="361" y="272"/>
                      </a:lnTo>
                      <a:lnTo>
                        <a:pt x="365" y="280"/>
                      </a:lnTo>
                      <a:lnTo>
                        <a:pt x="364" y="283"/>
                      </a:lnTo>
                      <a:lnTo>
                        <a:pt x="343" y="289"/>
                      </a:lnTo>
                      <a:lnTo>
                        <a:pt x="317" y="277"/>
                      </a:lnTo>
                      <a:lnTo>
                        <a:pt x="314" y="287"/>
                      </a:lnTo>
                      <a:lnTo>
                        <a:pt x="314" y="296"/>
                      </a:lnTo>
                      <a:lnTo>
                        <a:pt x="305" y="302"/>
                      </a:lnTo>
                      <a:lnTo>
                        <a:pt x="281" y="273"/>
                      </a:lnTo>
                      <a:lnTo>
                        <a:pt x="287" y="272"/>
                      </a:lnTo>
                      <a:lnTo>
                        <a:pt x="289" y="261"/>
                      </a:lnTo>
                      <a:lnTo>
                        <a:pt x="279" y="253"/>
                      </a:lnTo>
                      <a:lnTo>
                        <a:pt x="265" y="272"/>
                      </a:lnTo>
                      <a:lnTo>
                        <a:pt x="238" y="280"/>
                      </a:lnTo>
                      <a:lnTo>
                        <a:pt x="225" y="287"/>
                      </a:lnTo>
                      <a:lnTo>
                        <a:pt x="211" y="301"/>
                      </a:lnTo>
                      <a:lnTo>
                        <a:pt x="183" y="312"/>
                      </a:lnTo>
                      <a:lnTo>
                        <a:pt x="174" y="310"/>
                      </a:lnTo>
                      <a:lnTo>
                        <a:pt x="165" y="302"/>
                      </a:lnTo>
                      <a:lnTo>
                        <a:pt x="172" y="303"/>
                      </a:lnTo>
                      <a:lnTo>
                        <a:pt x="179" y="296"/>
                      </a:lnTo>
                      <a:lnTo>
                        <a:pt x="169" y="289"/>
                      </a:lnTo>
                      <a:lnTo>
                        <a:pt x="162" y="276"/>
                      </a:lnTo>
                      <a:lnTo>
                        <a:pt x="162" y="256"/>
                      </a:lnTo>
                      <a:lnTo>
                        <a:pt x="149" y="265"/>
                      </a:lnTo>
                      <a:lnTo>
                        <a:pt x="146" y="288"/>
                      </a:lnTo>
                      <a:lnTo>
                        <a:pt x="155" y="285"/>
                      </a:lnTo>
                      <a:lnTo>
                        <a:pt x="150" y="298"/>
                      </a:lnTo>
                      <a:lnTo>
                        <a:pt x="146" y="320"/>
                      </a:lnTo>
                      <a:lnTo>
                        <a:pt x="140" y="331"/>
                      </a:lnTo>
                      <a:lnTo>
                        <a:pt x="130" y="334"/>
                      </a:lnTo>
                      <a:lnTo>
                        <a:pt x="113" y="324"/>
                      </a:lnTo>
                      <a:lnTo>
                        <a:pt x="90" y="320"/>
                      </a:lnTo>
                      <a:lnTo>
                        <a:pt x="70" y="307"/>
                      </a:lnTo>
                      <a:lnTo>
                        <a:pt x="61" y="289"/>
                      </a:lnTo>
                      <a:lnTo>
                        <a:pt x="54" y="260"/>
                      </a:lnTo>
                      <a:lnTo>
                        <a:pt x="42" y="262"/>
                      </a:lnTo>
                      <a:lnTo>
                        <a:pt x="15" y="242"/>
                      </a:lnTo>
                      <a:lnTo>
                        <a:pt x="10" y="223"/>
                      </a:lnTo>
                      <a:lnTo>
                        <a:pt x="0" y="196"/>
                      </a:lnTo>
                      <a:lnTo>
                        <a:pt x="10" y="190"/>
                      </a:lnTo>
                      <a:lnTo>
                        <a:pt x="20" y="196"/>
                      </a:lnTo>
                      <a:lnTo>
                        <a:pt x="32" y="190"/>
                      </a:lnTo>
                      <a:lnTo>
                        <a:pt x="27" y="179"/>
                      </a:lnTo>
                      <a:lnTo>
                        <a:pt x="17" y="181"/>
                      </a:lnTo>
                      <a:lnTo>
                        <a:pt x="15" y="176"/>
                      </a:lnTo>
                      <a:lnTo>
                        <a:pt x="17" y="173"/>
                      </a:lnTo>
                      <a:lnTo>
                        <a:pt x="26" y="173"/>
                      </a:lnTo>
                      <a:lnTo>
                        <a:pt x="24" y="159"/>
                      </a:lnTo>
                      <a:lnTo>
                        <a:pt x="13" y="152"/>
                      </a:lnTo>
                      <a:lnTo>
                        <a:pt x="7" y="141"/>
                      </a:lnTo>
                      <a:lnTo>
                        <a:pt x="8" y="140"/>
                      </a:lnTo>
                      <a:lnTo>
                        <a:pt x="17" y="151"/>
                      </a:lnTo>
                      <a:lnTo>
                        <a:pt x="21" y="143"/>
                      </a:lnTo>
                      <a:lnTo>
                        <a:pt x="22" y="132"/>
                      </a:lnTo>
                      <a:lnTo>
                        <a:pt x="17" y="122"/>
                      </a:lnTo>
                      <a:lnTo>
                        <a:pt x="17" y="106"/>
                      </a:lnTo>
                      <a:lnTo>
                        <a:pt x="26" y="99"/>
                      </a:lnTo>
                      <a:lnTo>
                        <a:pt x="39" y="103"/>
                      </a:lnTo>
                      <a:lnTo>
                        <a:pt x="44" y="95"/>
                      </a:lnTo>
                      <a:lnTo>
                        <a:pt x="38" y="83"/>
                      </a:lnTo>
                      <a:lnTo>
                        <a:pt x="33" y="88"/>
                      </a:lnTo>
                      <a:lnTo>
                        <a:pt x="29" y="82"/>
                      </a:lnTo>
                      <a:lnTo>
                        <a:pt x="26" y="67"/>
                      </a:lnTo>
                      <a:lnTo>
                        <a:pt x="28" y="62"/>
                      </a:lnTo>
                      <a:lnTo>
                        <a:pt x="36" y="51"/>
                      </a:lnTo>
                      <a:lnTo>
                        <a:pt x="42" y="55"/>
                      </a:lnTo>
                      <a:lnTo>
                        <a:pt x="67" y="43"/>
                      </a:lnTo>
                      <a:lnTo>
                        <a:pt x="77" y="18"/>
                      </a:lnTo>
                      <a:lnTo>
                        <a:pt x="80" y="22"/>
                      </a:lnTo>
                      <a:lnTo>
                        <a:pt x="103" y="4"/>
                      </a:lnTo>
                      <a:lnTo>
                        <a:pt x="119" y="0"/>
                      </a:lnTo>
                      <a:lnTo>
                        <a:pt x="123" y="1"/>
                      </a:lnTo>
                      <a:lnTo>
                        <a:pt x="117" y="13"/>
                      </a:lnTo>
                      <a:lnTo>
                        <a:pt x="119" y="24"/>
                      </a:lnTo>
                      <a:lnTo>
                        <a:pt x="146" y="54"/>
                      </a:lnTo>
                      <a:lnTo>
                        <a:pt x="151" y="57"/>
                      </a:lnTo>
                      <a:lnTo>
                        <a:pt x="160" y="54"/>
                      </a:lnTo>
                      <a:lnTo>
                        <a:pt x="162" y="62"/>
                      </a:lnTo>
                      <a:lnTo>
                        <a:pt x="169" y="68"/>
                      </a:lnTo>
                      <a:lnTo>
                        <a:pt x="163" y="78"/>
                      </a:lnTo>
                      <a:lnTo>
                        <a:pt x="168" y="87"/>
                      </a:lnTo>
                      <a:lnTo>
                        <a:pt x="178" y="8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41" name="Freeform 121"/>
                <p:cNvSpPr>
                  <a:spLocks noChangeAspect="1"/>
                </p:cNvSpPr>
                <p:nvPr/>
              </p:nvSpPr>
              <p:spPr bwMode="gray">
                <a:xfrm>
                  <a:off x="4066" y="1166"/>
                  <a:ext cx="44" cy="50"/>
                </a:xfrm>
                <a:custGeom>
                  <a:avLst/>
                  <a:gdLst/>
                  <a:ahLst/>
                  <a:cxnLst>
                    <a:cxn ang="0">
                      <a:pos x="0" y="0"/>
                    </a:cxn>
                    <a:cxn ang="0">
                      <a:pos x="16" y="8"/>
                    </a:cxn>
                    <a:cxn ang="0">
                      <a:pos x="32" y="30"/>
                    </a:cxn>
                    <a:cxn ang="0">
                      <a:pos x="42" y="38"/>
                    </a:cxn>
                    <a:cxn ang="0">
                      <a:pos x="56" y="59"/>
                    </a:cxn>
                    <a:cxn ang="0">
                      <a:pos x="64" y="66"/>
                    </a:cxn>
                    <a:cxn ang="0">
                      <a:pos x="89" y="71"/>
                    </a:cxn>
                    <a:cxn ang="0">
                      <a:pos x="106" y="59"/>
                    </a:cxn>
                    <a:cxn ang="0">
                      <a:pos x="116" y="56"/>
                    </a:cxn>
                    <a:cxn ang="0">
                      <a:pos x="138" y="64"/>
                    </a:cxn>
                    <a:cxn ang="0">
                      <a:pos x="152" y="89"/>
                    </a:cxn>
                    <a:cxn ang="0">
                      <a:pos x="169" y="97"/>
                    </a:cxn>
                    <a:cxn ang="0">
                      <a:pos x="182" y="110"/>
                    </a:cxn>
                    <a:cxn ang="0">
                      <a:pos x="201" y="120"/>
                    </a:cxn>
                    <a:cxn ang="0">
                      <a:pos x="215" y="136"/>
                    </a:cxn>
                    <a:cxn ang="0">
                      <a:pos x="222" y="136"/>
                    </a:cxn>
                    <a:cxn ang="0">
                      <a:pos x="224" y="145"/>
                    </a:cxn>
                    <a:cxn ang="0">
                      <a:pos x="206" y="142"/>
                    </a:cxn>
                    <a:cxn ang="0">
                      <a:pos x="197" y="146"/>
                    </a:cxn>
                    <a:cxn ang="0">
                      <a:pos x="193" y="155"/>
                    </a:cxn>
                    <a:cxn ang="0">
                      <a:pos x="181" y="156"/>
                    </a:cxn>
                    <a:cxn ang="0">
                      <a:pos x="185" y="161"/>
                    </a:cxn>
                    <a:cxn ang="0">
                      <a:pos x="182" y="169"/>
                    </a:cxn>
                    <a:cxn ang="0">
                      <a:pos x="182" y="183"/>
                    </a:cxn>
                    <a:cxn ang="0">
                      <a:pos x="188" y="194"/>
                    </a:cxn>
                    <a:cxn ang="0">
                      <a:pos x="183" y="200"/>
                    </a:cxn>
                    <a:cxn ang="0">
                      <a:pos x="180" y="217"/>
                    </a:cxn>
                    <a:cxn ang="0">
                      <a:pos x="167" y="226"/>
                    </a:cxn>
                    <a:cxn ang="0">
                      <a:pos x="163" y="232"/>
                    </a:cxn>
                    <a:cxn ang="0">
                      <a:pos x="138" y="248"/>
                    </a:cxn>
                    <a:cxn ang="0">
                      <a:pos x="128" y="241"/>
                    </a:cxn>
                    <a:cxn ang="0">
                      <a:pos x="91" y="233"/>
                    </a:cxn>
                    <a:cxn ang="0">
                      <a:pos x="77" y="222"/>
                    </a:cxn>
                    <a:cxn ang="0">
                      <a:pos x="54" y="164"/>
                    </a:cxn>
                    <a:cxn ang="0">
                      <a:pos x="56" y="147"/>
                    </a:cxn>
                    <a:cxn ang="0">
                      <a:pos x="69" y="108"/>
                    </a:cxn>
                    <a:cxn ang="0">
                      <a:pos x="73" y="85"/>
                    </a:cxn>
                    <a:cxn ang="0">
                      <a:pos x="64" y="85"/>
                    </a:cxn>
                    <a:cxn ang="0">
                      <a:pos x="61" y="73"/>
                    </a:cxn>
                    <a:cxn ang="0">
                      <a:pos x="16" y="19"/>
                    </a:cxn>
                    <a:cxn ang="0">
                      <a:pos x="8" y="12"/>
                    </a:cxn>
                    <a:cxn ang="0">
                      <a:pos x="0" y="0"/>
                    </a:cxn>
                  </a:cxnLst>
                  <a:rect l="0" t="0" r="r" b="b"/>
                  <a:pathLst>
                    <a:path w="224" h="248">
                      <a:moveTo>
                        <a:pt x="0" y="0"/>
                      </a:moveTo>
                      <a:lnTo>
                        <a:pt x="16" y="8"/>
                      </a:lnTo>
                      <a:lnTo>
                        <a:pt x="32" y="30"/>
                      </a:lnTo>
                      <a:lnTo>
                        <a:pt x="42" y="38"/>
                      </a:lnTo>
                      <a:lnTo>
                        <a:pt x="56" y="59"/>
                      </a:lnTo>
                      <a:lnTo>
                        <a:pt x="64" y="66"/>
                      </a:lnTo>
                      <a:lnTo>
                        <a:pt x="89" y="71"/>
                      </a:lnTo>
                      <a:lnTo>
                        <a:pt x="106" y="59"/>
                      </a:lnTo>
                      <a:lnTo>
                        <a:pt x="116" y="56"/>
                      </a:lnTo>
                      <a:lnTo>
                        <a:pt x="138" y="64"/>
                      </a:lnTo>
                      <a:lnTo>
                        <a:pt x="152" y="89"/>
                      </a:lnTo>
                      <a:lnTo>
                        <a:pt x="169" y="97"/>
                      </a:lnTo>
                      <a:lnTo>
                        <a:pt x="182" y="110"/>
                      </a:lnTo>
                      <a:lnTo>
                        <a:pt x="201" y="120"/>
                      </a:lnTo>
                      <a:lnTo>
                        <a:pt x="215" y="136"/>
                      </a:lnTo>
                      <a:lnTo>
                        <a:pt x="222" y="136"/>
                      </a:lnTo>
                      <a:lnTo>
                        <a:pt x="224" y="145"/>
                      </a:lnTo>
                      <a:lnTo>
                        <a:pt x="206" y="142"/>
                      </a:lnTo>
                      <a:lnTo>
                        <a:pt x="197" y="146"/>
                      </a:lnTo>
                      <a:lnTo>
                        <a:pt x="193" y="155"/>
                      </a:lnTo>
                      <a:lnTo>
                        <a:pt x="181" y="156"/>
                      </a:lnTo>
                      <a:lnTo>
                        <a:pt x="185" y="161"/>
                      </a:lnTo>
                      <a:lnTo>
                        <a:pt x="182" y="169"/>
                      </a:lnTo>
                      <a:lnTo>
                        <a:pt x="182" y="183"/>
                      </a:lnTo>
                      <a:lnTo>
                        <a:pt x="188" y="194"/>
                      </a:lnTo>
                      <a:lnTo>
                        <a:pt x="183" y="200"/>
                      </a:lnTo>
                      <a:lnTo>
                        <a:pt x="180" y="217"/>
                      </a:lnTo>
                      <a:lnTo>
                        <a:pt x="167" y="226"/>
                      </a:lnTo>
                      <a:lnTo>
                        <a:pt x="163" y="232"/>
                      </a:lnTo>
                      <a:lnTo>
                        <a:pt x="138" y="248"/>
                      </a:lnTo>
                      <a:lnTo>
                        <a:pt x="128" y="241"/>
                      </a:lnTo>
                      <a:lnTo>
                        <a:pt x="91" y="233"/>
                      </a:lnTo>
                      <a:lnTo>
                        <a:pt x="77" y="222"/>
                      </a:lnTo>
                      <a:lnTo>
                        <a:pt x="54" y="164"/>
                      </a:lnTo>
                      <a:lnTo>
                        <a:pt x="56" y="147"/>
                      </a:lnTo>
                      <a:lnTo>
                        <a:pt x="69" y="108"/>
                      </a:lnTo>
                      <a:lnTo>
                        <a:pt x="73" y="85"/>
                      </a:lnTo>
                      <a:lnTo>
                        <a:pt x="64" y="85"/>
                      </a:lnTo>
                      <a:lnTo>
                        <a:pt x="61" y="73"/>
                      </a:lnTo>
                      <a:lnTo>
                        <a:pt x="16" y="19"/>
                      </a:lnTo>
                      <a:lnTo>
                        <a:pt x="8" y="12"/>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42" name="Freeform 122"/>
                <p:cNvSpPr>
                  <a:spLocks noChangeAspect="1"/>
                </p:cNvSpPr>
                <p:nvPr/>
              </p:nvSpPr>
              <p:spPr bwMode="gray">
                <a:xfrm>
                  <a:off x="4119" y="1193"/>
                  <a:ext cx="54" cy="36"/>
                </a:xfrm>
                <a:custGeom>
                  <a:avLst/>
                  <a:gdLst/>
                  <a:ahLst/>
                  <a:cxnLst>
                    <a:cxn ang="0">
                      <a:pos x="3" y="0"/>
                    </a:cxn>
                    <a:cxn ang="0">
                      <a:pos x="9" y="6"/>
                    </a:cxn>
                    <a:cxn ang="0">
                      <a:pos x="19" y="10"/>
                    </a:cxn>
                    <a:cxn ang="0">
                      <a:pos x="24" y="15"/>
                    </a:cxn>
                    <a:cxn ang="0">
                      <a:pos x="26" y="25"/>
                    </a:cxn>
                    <a:cxn ang="0">
                      <a:pos x="36" y="30"/>
                    </a:cxn>
                    <a:cxn ang="0">
                      <a:pos x="51" y="33"/>
                    </a:cxn>
                    <a:cxn ang="0">
                      <a:pos x="66" y="35"/>
                    </a:cxn>
                    <a:cxn ang="0">
                      <a:pos x="73" y="31"/>
                    </a:cxn>
                    <a:cxn ang="0">
                      <a:pos x="127" y="41"/>
                    </a:cxn>
                    <a:cxn ang="0">
                      <a:pos x="129" y="49"/>
                    </a:cxn>
                    <a:cxn ang="0">
                      <a:pos x="122" y="49"/>
                    </a:cxn>
                    <a:cxn ang="0">
                      <a:pos x="121" y="55"/>
                    </a:cxn>
                    <a:cxn ang="0">
                      <a:pos x="109" y="67"/>
                    </a:cxn>
                    <a:cxn ang="0">
                      <a:pos x="132" y="64"/>
                    </a:cxn>
                    <a:cxn ang="0">
                      <a:pos x="154" y="68"/>
                    </a:cxn>
                    <a:cxn ang="0">
                      <a:pos x="163" y="62"/>
                    </a:cxn>
                    <a:cxn ang="0">
                      <a:pos x="172" y="62"/>
                    </a:cxn>
                    <a:cxn ang="0">
                      <a:pos x="182" y="68"/>
                    </a:cxn>
                    <a:cxn ang="0">
                      <a:pos x="188" y="79"/>
                    </a:cxn>
                    <a:cxn ang="0">
                      <a:pos x="207" y="75"/>
                    </a:cxn>
                    <a:cxn ang="0">
                      <a:pos x="218" y="79"/>
                    </a:cxn>
                    <a:cxn ang="0">
                      <a:pos x="225" y="91"/>
                    </a:cxn>
                    <a:cxn ang="0">
                      <a:pos x="266" y="100"/>
                    </a:cxn>
                    <a:cxn ang="0">
                      <a:pos x="256" y="108"/>
                    </a:cxn>
                    <a:cxn ang="0">
                      <a:pos x="257" y="135"/>
                    </a:cxn>
                    <a:cxn ang="0">
                      <a:pos x="245" y="154"/>
                    </a:cxn>
                    <a:cxn ang="0">
                      <a:pos x="208" y="176"/>
                    </a:cxn>
                    <a:cxn ang="0">
                      <a:pos x="198" y="180"/>
                    </a:cxn>
                    <a:cxn ang="0">
                      <a:pos x="191" y="171"/>
                    </a:cxn>
                    <a:cxn ang="0">
                      <a:pos x="186" y="176"/>
                    </a:cxn>
                    <a:cxn ang="0">
                      <a:pos x="179" y="173"/>
                    </a:cxn>
                    <a:cxn ang="0">
                      <a:pos x="174" y="164"/>
                    </a:cxn>
                    <a:cxn ang="0">
                      <a:pos x="171" y="175"/>
                    </a:cxn>
                    <a:cxn ang="0">
                      <a:pos x="160" y="175"/>
                    </a:cxn>
                    <a:cxn ang="0">
                      <a:pos x="144" y="170"/>
                    </a:cxn>
                    <a:cxn ang="0">
                      <a:pos x="133" y="156"/>
                    </a:cxn>
                    <a:cxn ang="0">
                      <a:pos x="117" y="156"/>
                    </a:cxn>
                    <a:cxn ang="0">
                      <a:pos x="104" y="151"/>
                    </a:cxn>
                    <a:cxn ang="0">
                      <a:pos x="95" y="140"/>
                    </a:cxn>
                    <a:cxn ang="0">
                      <a:pos x="85" y="135"/>
                    </a:cxn>
                    <a:cxn ang="0">
                      <a:pos x="75" y="123"/>
                    </a:cxn>
                    <a:cxn ang="0">
                      <a:pos x="57" y="118"/>
                    </a:cxn>
                    <a:cxn ang="0">
                      <a:pos x="46" y="110"/>
                    </a:cxn>
                    <a:cxn ang="0">
                      <a:pos x="45" y="81"/>
                    </a:cxn>
                    <a:cxn ang="0">
                      <a:pos x="31" y="67"/>
                    </a:cxn>
                    <a:cxn ang="0">
                      <a:pos x="26" y="47"/>
                    </a:cxn>
                    <a:cxn ang="0">
                      <a:pos x="5" y="20"/>
                    </a:cxn>
                    <a:cxn ang="0">
                      <a:pos x="0" y="3"/>
                    </a:cxn>
                    <a:cxn ang="0">
                      <a:pos x="3" y="0"/>
                    </a:cxn>
                  </a:cxnLst>
                  <a:rect l="0" t="0" r="r" b="b"/>
                  <a:pathLst>
                    <a:path w="266" h="180">
                      <a:moveTo>
                        <a:pt x="3" y="0"/>
                      </a:moveTo>
                      <a:lnTo>
                        <a:pt x="9" y="6"/>
                      </a:lnTo>
                      <a:lnTo>
                        <a:pt x="19" y="10"/>
                      </a:lnTo>
                      <a:lnTo>
                        <a:pt x="24" y="15"/>
                      </a:lnTo>
                      <a:lnTo>
                        <a:pt x="26" y="25"/>
                      </a:lnTo>
                      <a:lnTo>
                        <a:pt x="36" y="30"/>
                      </a:lnTo>
                      <a:lnTo>
                        <a:pt x="51" y="33"/>
                      </a:lnTo>
                      <a:lnTo>
                        <a:pt x="66" y="35"/>
                      </a:lnTo>
                      <a:lnTo>
                        <a:pt x="73" y="31"/>
                      </a:lnTo>
                      <a:lnTo>
                        <a:pt x="127" y="41"/>
                      </a:lnTo>
                      <a:lnTo>
                        <a:pt x="129" y="49"/>
                      </a:lnTo>
                      <a:lnTo>
                        <a:pt x="122" y="49"/>
                      </a:lnTo>
                      <a:lnTo>
                        <a:pt x="121" y="55"/>
                      </a:lnTo>
                      <a:lnTo>
                        <a:pt x="109" y="67"/>
                      </a:lnTo>
                      <a:lnTo>
                        <a:pt x="132" y="64"/>
                      </a:lnTo>
                      <a:lnTo>
                        <a:pt x="154" y="68"/>
                      </a:lnTo>
                      <a:lnTo>
                        <a:pt x="163" y="62"/>
                      </a:lnTo>
                      <a:lnTo>
                        <a:pt x="172" y="62"/>
                      </a:lnTo>
                      <a:lnTo>
                        <a:pt x="182" y="68"/>
                      </a:lnTo>
                      <a:lnTo>
                        <a:pt x="188" y="79"/>
                      </a:lnTo>
                      <a:lnTo>
                        <a:pt x="207" y="75"/>
                      </a:lnTo>
                      <a:lnTo>
                        <a:pt x="218" y="79"/>
                      </a:lnTo>
                      <a:lnTo>
                        <a:pt x="225" y="91"/>
                      </a:lnTo>
                      <a:lnTo>
                        <a:pt x="266" y="100"/>
                      </a:lnTo>
                      <a:lnTo>
                        <a:pt x="256" y="108"/>
                      </a:lnTo>
                      <a:lnTo>
                        <a:pt x="257" y="135"/>
                      </a:lnTo>
                      <a:lnTo>
                        <a:pt x="245" y="154"/>
                      </a:lnTo>
                      <a:lnTo>
                        <a:pt x="208" y="176"/>
                      </a:lnTo>
                      <a:lnTo>
                        <a:pt x="198" y="180"/>
                      </a:lnTo>
                      <a:lnTo>
                        <a:pt x="191" y="171"/>
                      </a:lnTo>
                      <a:lnTo>
                        <a:pt x="186" y="176"/>
                      </a:lnTo>
                      <a:lnTo>
                        <a:pt x="179" y="173"/>
                      </a:lnTo>
                      <a:lnTo>
                        <a:pt x="174" y="164"/>
                      </a:lnTo>
                      <a:lnTo>
                        <a:pt x="171" y="175"/>
                      </a:lnTo>
                      <a:lnTo>
                        <a:pt x="160" y="175"/>
                      </a:lnTo>
                      <a:lnTo>
                        <a:pt x="144" y="170"/>
                      </a:lnTo>
                      <a:lnTo>
                        <a:pt x="133" y="156"/>
                      </a:lnTo>
                      <a:lnTo>
                        <a:pt x="117" y="156"/>
                      </a:lnTo>
                      <a:lnTo>
                        <a:pt x="104" y="151"/>
                      </a:lnTo>
                      <a:lnTo>
                        <a:pt x="95" y="140"/>
                      </a:lnTo>
                      <a:lnTo>
                        <a:pt x="85" y="135"/>
                      </a:lnTo>
                      <a:lnTo>
                        <a:pt x="75" y="123"/>
                      </a:lnTo>
                      <a:lnTo>
                        <a:pt x="57" y="118"/>
                      </a:lnTo>
                      <a:lnTo>
                        <a:pt x="46" y="110"/>
                      </a:lnTo>
                      <a:lnTo>
                        <a:pt x="45" y="81"/>
                      </a:lnTo>
                      <a:lnTo>
                        <a:pt x="31" y="67"/>
                      </a:lnTo>
                      <a:lnTo>
                        <a:pt x="26" y="47"/>
                      </a:lnTo>
                      <a:lnTo>
                        <a:pt x="5" y="20"/>
                      </a:lnTo>
                      <a:lnTo>
                        <a:pt x="0" y="3"/>
                      </a:lnTo>
                      <a:lnTo>
                        <a:pt x="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43" name="Freeform 123"/>
                <p:cNvSpPr>
                  <a:spLocks noChangeAspect="1"/>
                </p:cNvSpPr>
                <p:nvPr/>
              </p:nvSpPr>
              <p:spPr bwMode="gray">
                <a:xfrm>
                  <a:off x="4047" y="1261"/>
                  <a:ext cx="43" cy="27"/>
                </a:xfrm>
                <a:custGeom>
                  <a:avLst/>
                  <a:gdLst/>
                  <a:ahLst/>
                  <a:cxnLst>
                    <a:cxn ang="0">
                      <a:pos x="92" y="7"/>
                    </a:cxn>
                    <a:cxn ang="0">
                      <a:pos x="110" y="0"/>
                    </a:cxn>
                    <a:cxn ang="0">
                      <a:pos x="126" y="2"/>
                    </a:cxn>
                    <a:cxn ang="0">
                      <a:pos x="137" y="5"/>
                    </a:cxn>
                    <a:cxn ang="0">
                      <a:pos x="148" y="16"/>
                    </a:cxn>
                    <a:cxn ang="0">
                      <a:pos x="156" y="18"/>
                    </a:cxn>
                    <a:cxn ang="0">
                      <a:pos x="169" y="36"/>
                    </a:cxn>
                    <a:cxn ang="0">
                      <a:pos x="187" y="51"/>
                    </a:cxn>
                    <a:cxn ang="0">
                      <a:pos x="203" y="78"/>
                    </a:cxn>
                    <a:cxn ang="0">
                      <a:pos x="207" y="93"/>
                    </a:cxn>
                    <a:cxn ang="0">
                      <a:pos x="207" y="112"/>
                    </a:cxn>
                    <a:cxn ang="0">
                      <a:pos x="212" y="126"/>
                    </a:cxn>
                    <a:cxn ang="0">
                      <a:pos x="212" y="136"/>
                    </a:cxn>
                    <a:cxn ang="0">
                      <a:pos x="202" y="132"/>
                    </a:cxn>
                    <a:cxn ang="0">
                      <a:pos x="193" y="136"/>
                    </a:cxn>
                    <a:cxn ang="0">
                      <a:pos x="181" y="134"/>
                    </a:cxn>
                    <a:cxn ang="0">
                      <a:pos x="167" y="127"/>
                    </a:cxn>
                    <a:cxn ang="0">
                      <a:pos x="139" y="128"/>
                    </a:cxn>
                    <a:cxn ang="0">
                      <a:pos x="122" y="120"/>
                    </a:cxn>
                    <a:cxn ang="0">
                      <a:pos x="115" y="112"/>
                    </a:cxn>
                    <a:cxn ang="0">
                      <a:pos x="102" y="115"/>
                    </a:cxn>
                    <a:cxn ang="0">
                      <a:pos x="85" y="110"/>
                    </a:cxn>
                    <a:cxn ang="0">
                      <a:pos x="68" y="99"/>
                    </a:cxn>
                    <a:cxn ang="0">
                      <a:pos x="48" y="95"/>
                    </a:cxn>
                    <a:cxn ang="0">
                      <a:pos x="21" y="110"/>
                    </a:cxn>
                    <a:cxn ang="0">
                      <a:pos x="10" y="109"/>
                    </a:cxn>
                    <a:cxn ang="0">
                      <a:pos x="0" y="95"/>
                    </a:cxn>
                    <a:cxn ang="0">
                      <a:pos x="8" y="89"/>
                    </a:cxn>
                    <a:cxn ang="0">
                      <a:pos x="37" y="86"/>
                    </a:cxn>
                    <a:cxn ang="0">
                      <a:pos x="41" y="79"/>
                    </a:cxn>
                    <a:cxn ang="0">
                      <a:pos x="48" y="62"/>
                    </a:cxn>
                    <a:cxn ang="0">
                      <a:pos x="60" y="31"/>
                    </a:cxn>
                    <a:cxn ang="0">
                      <a:pos x="60" y="19"/>
                    </a:cxn>
                    <a:cxn ang="0">
                      <a:pos x="65" y="10"/>
                    </a:cxn>
                    <a:cxn ang="0">
                      <a:pos x="92" y="7"/>
                    </a:cxn>
                  </a:cxnLst>
                  <a:rect l="0" t="0" r="r" b="b"/>
                  <a:pathLst>
                    <a:path w="212" h="136">
                      <a:moveTo>
                        <a:pt x="92" y="7"/>
                      </a:moveTo>
                      <a:lnTo>
                        <a:pt x="110" y="0"/>
                      </a:lnTo>
                      <a:lnTo>
                        <a:pt x="126" y="2"/>
                      </a:lnTo>
                      <a:lnTo>
                        <a:pt x="137" y="5"/>
                      </a:lnTo>
                      <a:lnTo>
                        <a:pt x="148" y="16"/>
                      </a:lnTo>
                      <a:lnTo>
                        <a:pt x="156" y="18"/>
                      </a:lnTo>
                      <a:lnTo>
                        <a:pt x="169" y="36"/>
                      </a:lnTo>
                      <a:lnTo>
                        <a:pt x="187" y="51"/>
                      </a:lnTo>
                      <a:lnTo>
                        <a:pt x="203" y="78"/>
                      </a:lnTo>
                      <a:lnTo>
                        <a:pt x="207" y="93"/>
                      </a:lnTo>
                      <a:lnTo>
                        <a:pt x="207" y="112"/>
                      </a:lnTo>
                      <a:lnTo>
                        <a:pt x="212" y="126"/>
                      </a:lnTo>
                      <a:lnTo>
                        <a:pt x="212" y="136"/>
                      </a:lnTo>
                      <a:lnTo>
                        <a:pt x="202" y="132"/>
                      </a:lnTo>
                      <a:lnTo>
                        <a:pt x="193" y="136"/>
                      </a:lnTo>
                      <a:lnTo>
                        <a:pt x="181" y="134"/>
                      </a:lnTo>
                      <a:lnTo>
                        <a:pt x="167" y="127"/>
                      </a:lnTo>
                      <a:lnTo>
                        <a:pt x="139" y="128"/>
                      </a:lnTo>
                      <a:lnTo>
                        <a:pt x="122" y="120"/>
                      </a:lnTo>
                      <a:lnTo>
                        <a:pt x="115" y="112"/>
                      </a:lnTo>
                      <a:lnTo>
                        <a:pt x="102" y="115"/>
                      </a:lnTo>
                      <a:lnTo>
                        <a:pt x="85" y="110"/>
                      </a:lnTo>
                      <a:lnTo>
                        <a:pt x="68" y="99"/>
                      </a:lnTo>
                      <a:lnTo>
                        <a:pt x="48" y="95"/>
                      </a:lnTo>
                      <a:lnTo>
                        <a:pt x="21" y="110"/>
                      </a:lnTo>
                      <a:lnTo>
                        <a:pt x="10" y="109"/>
                      </a:lnTo>
                      <a:lnTo>
                        <a:pt x="0" y="95"/>
                      </a:lnTo>
                      <a:lnTo>
                        <a:pt x="8" y="89"/>
                      </a:lnTo>
                      <a:lnTo>
                        <a:pt x="37" y="86"/>
                      </a:lnTo>
                      <a:lnTo>
                        <a:pt x="41" y="79"/>
                      </a:lnTo>
                      <a:lnTo>
                        <a:pt x="48" y="62"/>
                      </a:lnTo>
                      <a:lnTo>
                        <a:pt x="60" y="31"/>
                      </a:lnTo>
                      <a:lnTo>
                        <a:pt x="60" y="19"/>
                      </a:lnTo>
                      <a:lnTo>
                        <a:pt x="65" y="10"/>
                      </a:lnTo>
                      <a:lnTo>
                        <a:pt x="92"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44" name="Freeform 124"/>
                <p:cNvSpPr>
                  <a:spLocks noChangeAspect="1"/>
                </p:cNvSpPr>
                <p:nvPr/>
              </p:nvSpPr>
              <p:spPr bwMode="gray">
                <a:xfrm>
                  <a:off x="3080" y="1282"/>
                  <a:ext cx="68" cy="102"/>
                </a:xfrm>
                <a:custGeom>
                  <a:avLst/>
                  <a:gdLst/>
                  <a:ahLst/>
                  <a:cxnLst>
                    <a:cxn ang="0">
                      <a:pos x="152" y="22"/>
                    </a:cxn>
                    <a:cxn ang="0">
                      <a:pos x="199" y="0"/>
                    </a:cxn>
                    <a:cxn ang="0">
                      <a:pos x="234" y="15"/>
                    </a:cxn>
                    <a:cxn ang="0">
                      <a:pos x="277" y="45"/>
                    </a:cxn>
                    <a:cxn ang="0">
                      <a:pos x="272" y="68"/>
                    </a:cxn>
                    <a:cxn ang="0">
                      <a:pos x="234" y="86"/>
                    </a:cxn>
                    <a:cxn ang="0">
                      <a:pos x="267" y="94"/>
                    </a:cxn>
                    <a:cxn ang="0">
                      <a:pos x="245" y="114"/>
                    </a:cxn>
                    <a:cxn ang="0">
                      <a:pos x="238" y="119"/>
                    </a:cxn>
                    <a:cxn ang="0">
                      <a:pos x="232" y="158"/>
                    </a:cxn>
                    <a:cxn ang="0">
                      <a:pos x="226" y="165"/>
                    </a:cxn>
                    <a:cxn ang="0">
                      <a:pos x="219" y="189"/>
                    </a:cxn>
                    <a:cxn ang="0">
                      <a:pos x="224" y="226"/>
                    </a:cxn>
                    <a:cxn ang="0">
                      <a:pos x="218" y="267"/>
                    </a:cxn>
                    <a:cxn ang="0">
                      <a:pos x="230" y="331"/>
                    </a:cxn>
                    <a:cxn ang="0">
                      <a:pos x="250" y="373"/>
                    </a:cxn>
                    <a:cxn ang="0">
                      <a:pos x="278" y="426"/>
                    </a:cxn>
                    <a:cxn ang="0">
                      <a:pos x="306" y="450"/>
                    </a:cxn>
                    <a:cxn ang="0">
                      <a:pos x="338" y="472"/>
                    </a:cxn>
                    <a:cxn ang="0">
                      <a:pos x="322" y="490"/>
                    </a:cxn>
                    <a:cxn ang="0">
                      <a:pos x="320" y="498"/>
                    </a:cxn>
                    <a:cxn ang="0">
                      <a:pos x="301" y="502"/>
                    </a:cxn>
                    <a:cxn ang="0">
                      <a:pos x="284" y="470"/>
                    </a:cxn>
                    <a:cxn ang="0">
                      <a:pos x="261" y="481"/>
                    </a:cxn>
                    <a:cxn ang="0">
                      <a:pos x="273" y="487"/>
                    </a:cxn>
                    <a:cxn ang="0">
                      <a:pos x="251" y="491"/>
                    </a:cxn>
                    <a:cxn ang="0">
                      <a:pos x="243" y="495"/>
                    </a:cxn>
                    <a:cxn ang="0">
                      <a:pos x="220" y="476"/>
                    </a:cxn>
                    <a:cxn ang="0">
                      <a:pos x="210" y="488"/>
                    </a:cxn>
                    <a:cxn ang="0">
                      <a:pos x="182" y="480"/>
                    </a:cxn>
                    <a:cxn ang="0">
                      <a:pos x="189" y="466"/>
                    </a:cxn>
                    <a:cxn ang="0">
                      <a:pos x="144" y="470"/>
                    </a:cxn>
                    <a:cxn ang="0">
                      <a:pos x="127" y="461"/>
                    </a:cxn>
                    <a:cxn ang="0">
                      <a:pos x="125" y="438"/>
                    </a:cxn>
                    <a:cxn ang="0">
                      <a:pos x="124" y="421"/>
                    </a:cxn>
                    <a:cxn ang="0">
                      <a:pos x="135" y="413"/>
                    </a:cxn>
                    <a:cxn ang="0">
                      <a:pos x="157" y="412"/>
                    </a:cxn>
                    <a:cxn ang="0">
                      <a:pos x="143" y="400"/>
                    </a:cxn>
                    <a:cxn ang="0">
                      <a:pos x="116" y="380"/>
                    </a:cxn>
                    <a:cxn ang="0">
                      <a:pos x="138" y="348"/>
                    </a:cxn>
                    <a:cxn ang="0">
                      <a:pos x="109" y="380"/>
                    </a:cxn>
                    <a:cxn ang="0">
                      <a:pos x="107" y="345"/>
                    </a:cxn>
                    <a:cxn ang="0">
                      <a:pos x="90" y="342"/>
                    </a:cxn>
                    <a:cxn ang="0">
                      <a:pos x="76" y="353"/>
                    </a:cxn>
                    <a:cxn ang="0">
                      <a:pos x="65" y="319"/>
                    </a:cxn>
                    <a:cxn ang="0">
                      <a:pos x="51" y="331"/>
                    </a:cxn>
                    <a:cxn ang="0">
                      <a:pos x="32" y="347"/>
                    </a:cxn>
                    <a:cxn ang="0">
                      <a:pos x="16" y="340"/>
                    </a:cxn>
                    <a:cxn ang="0">
                      <a:pos x="1" y="294"/>
                    </a:cxn>
                    <a:cxn ang="0">
                      <a:pos x="3" y="255"/>
                    </a:cxn>
                    <a:cxn ang="0">
                      <a:pos x="27" y="242"/>
                    </a:cxn>
                    <a:cxn ang="0">
                      <a:pos x="42" y="244"/>
                    </a:cxn>
                    <a:cxn ang="0">
                      <a:pos x="53" y="230"/>
                    </a:cxn>
                    <a:cxn ang="0">
                      <a:pos x="64" y="206"/>
                    </a:cxn>
                    <a:cxn ang="0">
                      <a:pos x="70" y="186"/>
                    </a:cxn>
                    <a:cxn ang="0">
                      <a:pos x="79" y="162"/>
                    </a:cxn>
                    <a:cxn ang="0">
                      <a:pos x="75" y="158"/>
                    </a:cxn>
                    <a:cxn ang="0">
                      <a:pos x="68" y="141"/>
                    </a:cxn>
                    <a:cxn ang="0">
                      <a:pos x="73" y="97"/>
                    </a:cxn>
                    <a:cxn ang="0">
                      <a:pos x="103" y="87"/>
                    </a:cxn>
                    <a:cxn ang="0">
                      <a:pos x="94" y="74"/>
                    </a:cxn>
                    <a:cxn ang="0">
                      <a:pos x="92" y="61"/>
                    </a:cxn>
                    <a:cxn ang="0">
                      <a:pos x="124" y="20"/>
                    </a:cxn>
                  </a:cxnLst>
                  <a:rect l="0" t="0" r="r" b="b"/>
                  <a:pathLst>
                    <a:path w="338" h="508">
                      <a:moveTo>
                        <a:pt x="124" y="20"/>
                      </a:moveTo>
                      <a:lnTo>
                        <a:pt x="128" y="17"/>
                      </a:lnTo>
                      <a:lnTo>
                        <a:pt x="152" y="22"/>
                      </a:lnTo>
                      <a:lnTo>
                        <a:pt x="161" y="12"/>
                      </a:lnTo>
                      <a:lnTo>
                        <a:pt x="187" y="0"/>
                      </a:lnTo>
                      <a:lnTo>
                        <a:pt x="199" y="0"/>
                      </a:lnTo>
                      <a:lnTo>
                        <a:pt x="210" y="9"/>
                      </a:lnTo>
                      <a:lnTo>
                        <a:pt x="219" y="14"/>
                      </a:lnTo>
                      <a:lnTo>
                        <a:pt x="234" y="15"/>
                      </a:lnTo>
                      <a:lnTo>
                        <a:pt x="256" y="33"/>
                      </a:lnTo>
                      <a:lnTo>
                        <a:pt x="268" y="34"/>
                      </a:lnTo>
                      <a:lnTo>
                        <a:pt x="277" y="45"/>
                      </a:lnTo>
                      <a:lnTo>
                        <a:pt x="279" y="55"/>
                      </a:lnTo>
                      <a:lnTo>
                        <a:pt x="245" y="63"/>
                      </a:lnTo>
                      <a:lnTo>
                        <a:pt x="272" y="68"/>
                      </a:lnTo>
                      <a:lnTo>
                        <a:pt x="268" y="74"/>
                      </a:lnTo>
                      <a:lnTo>
                        <a:pt x="256" y="73"/>
                      </a:lnTo>
                      <a:lnTo>
                        <a:pt x="234" y="86"/>
                      </a:lnTo>
                      <a:lnTo>
                        <a:pt x="246" y="88"/>
                      </a:lnTo>
                      <a:lnTo>
                        <a:pt x="265" y="82"/>
                      </a:lnTo>
                      <a:lnTo>
                        <a:pt x="267" y="94"/>
                      </a:lnTo>
                      <a:lnTo>
                        <a:pt x="262" y="103"/>
                      </a:lnTo>
                      <a:lnTo>
                        <a:pt x="253" y="111"/>
                      </a:lnTo>
                      <a:lnTo>
                        <a:pt x="245" y="114"/>
                      </a:lnTo>
                      <a:lnTo>
                        <a:pt x="225" y="111"/>
                      </a:lnTo>
                      <a:lnTo>
                        <a:pt x="222" y="121"/>
                      </a:lnTo>
                      <a:lnTo>
                        <a:pt x="238" y="119"/>
                      </a:lnTo>
                      <a:lnTo>
                        <a:pt x="242" y="131"/>
                      </a:lnTo>
                      <a:lnTo>
                        <a:pt x="235" y="143"/>
                      </a:lnTo>
                      <a:lnTo>
                        <a:pt x="232" y="158"/>
                      </a:lnTo>
                      <a:lnTo>
                        <a:pt x="226" y="156"/>
                      </a:lnTo>
                      <a:lnTo>
                        <a:pt x="222" y="160"/>
                      </a:lnTo>
                      <a:lnTo>
                        <a:pt x="226" y="165"/>
                      </a:lnTo>
                      <a:lnTo>
                        <a:pt x="225" y="176"/>
                      </a:lnTo>
                      <a:lnTo>
                        <a:pt x="219" y="178"/>
                      </a:lnTo>
                      <a:lnTo>
                        <a:pt x="219" y="189"/>
                      </a:lnTo>
                      <a:lnTo>
                        <a:pt x="218" y="201"/>
                      </a:lnTo>
                      <a:lnTo>
                        <a:pt x="219" y="214"/>
                      </a:lnTo>
                      <a:lnTo>
                        <a:pt x="224" y="226"/>
                      </a:lnTo>
                      <a:lnTo>
                        <a:pt x="224" y="235"/>
                      </a:lnTo>
                      <a:lnTo>
                        <a:pt x="216" y="255"/>
                      </a:lnTo>
                      <a:lnTo>
                        <a:pt x="218" y="267"/>
                      </a:lnTo>
                      <a:lnTo>
                        <a:pt x="222" y="273"/>
                      </a:lnTo>
                      <a:lnTo>
                        <a:pt x="226" y="313"/>
                      </a:lnTo>
                      <a:lnTo>
                        <a:pt x="230" y="331"/>
                      </a:lnTo>
                      <a:lnTo>
                        <a:pt x="234" y="341"/>
                      </a:lnTo>
                      <a:lnTo>
                        <a:pt x="242" y="353"/>
                      </a:lnTo>
                      <a:lnTo>
                        <a:pt x="250" y="373"/>
                      </a:lnTo>
                      <a:lnTo>
                        <a:pt x="253" y="382"/>
                      </a:lnTo>
                      <a:lnTo>
                        <a:pt x="254" y="394"/>
                      </a:lnTo>
                      <a:lnTo>
                        <a:pt x="278" y="426"/>
                      </a:lnTo>
                      <a:lnTo>
                        <a:pt x="288" y="436"/>
                      </a:lnTo>
                      <a:lnTo>
                        <a:pt x="296" y="439"/>
                      </a:lnTo>
                      <a:lnTo>
                        <a:pt x="306" y="450"/>
                      </a:lnTo>
                      <a:lnTo>
                        <a:pt x="322" y="464"/>
                      </a:lnTo>
                      <a:lnTo>
                        <a:pt x="327" y="463"/>
                      </a:lnTo>
                      <a:lnTo>
                        <a:pt x="338" y="472"/>
                      </a:lnTo>
                      <a:lnTo>
                        <a:pt x="332" y="475"/>
                      </a:lnTo>
                      <a:lnTo>
                        <a:pt x="332" y="485"/>
                      </a:lnTo>
                      <a:lnTo>
                        <a:pt x="322" y="490"/>
                      </a:lnTo>
                      <a:lnTo>
                        <a:pt x="301" y="486"/>
                      </a:lnTo>
                      <a:lnTo>
                        <a:pt x="296" y="491"/>
                      </a:lnTo>
                      <a:lnTo>
                        <a:pt x="320" y="498"/>
                      </a:lnTo>
                      <a:lnTo>
                        <a:pt x="311" y="499"/>
                      </a:lnTo>
                      <a:lnTo>
                        <a:pt x="310" y="508"/>
                      </a:lnTo>
                      <a:lnTo>
                        <a:pt x="301" y="502"/>
                      </a:lnTo>
                      <a:lnTo>
                        <a:pt x="286" y="486"/>
                      </a:lnTo>
                      <a:lnTo>
                        <a:pt x="281" y="482"/>
                      </a:lnTo>
                      <a:lnTo>
                        <a:pt x="284" y="470"/>
                      </a:lnTo>
                      <a:lnTo>
                        <a:pt x="274" y="475"/>
                      </a:lnTo>
                      <a:lnTo>
                        <a:pt x="265" y="475"/>
                      </a:lnTo>
                      <a:lnTo>
                        <a:pt x="261" y="481"/>
                      </a:lnTo>
                      <a:lnTo>
                        <a:pt x="262" y="487"/>
                      </a:lnTo>
                      <a:lnTo>
                        <a:pt x="268" y="491"/>
                      </a:lnTo>
                      <a:lnTo>
                        <a:pt x="273" y="487"/>
                      </a:lnTo>
                      <a:lnTo>
                        <a:pt x="275" y="498"/>
                      </a:lnTo>
                      <a:lnTo>
                        <a:pt x="261" y="499"/>
                      </a:lnTo>
                      <a:lnTo>
                        <a:pt x="251" y="491"/>
                      </a:lnTo>
                      <a:lnTo>
                        <a:pt x="246" y="491"/>
                      </a:lnTo>
                      <a:lnTo>
                        <a:pt x="248" y="498"/>
                      </a:lnTo>
                      <a:lnTo>
                        <a:pt x="243" y="495"/>
                      </a:lnTo>
                      <a:lnTo>
                        <a:pt x="237" y="481"/>
                      </a:lnTo>
                      <a:lnTo>
                        <a:pt x="229" y="482"/>
                      </a:lnTo>
                      <a:lnTo>
                        <a:pt x="220" y="476"/>
                      </a:lnTo>
                      <a:lnTo>
                        <a:pt x="216" y="487"/>
                      </a:lnTo>
                      <a:lnTo>
                        <a:pt x="213" y="483"/>
                      </a:lnTo>
                      <a:lnTo>
                        <a:pt x="210" y="488"/>
                      </a:lnTo>
                      <a:lnTo>
                        <a:pt x="209" y="499"/>
                      </a:lnTo>
                      <a:lnTo>
                        <a:pt x="204" y="499"/>
                      </a:lnTo>
                      <a:lnTo>
                        <a:pt x="182" y="480"/>
                      </a:lnTo>
                      <a:lnTo>
                        <a:pt x="178" y="471"/>
                      </a:lnTo>
                      <a:lnTo>
                        <a:pt x="191" y="471"/>
                      </a:lnTo>
                      <a:lnTo>
                        <a:pt x="189" y="466"/>
                      </a:lnTo>
                      <a:lnTo>
                        <a:pt x="173" y="465"/>
                      </a:lnTo>
                      <a:lnTo>
                        <a:pt x="151" y="472"/>
                      </a:lnTo>
                      <a:lnTo>
                        <a:pt x="144" y="470"/>
                      </a:lnTo>
                      <a:lnTo>
                        <a:pt x="139" y="461"/>
                      </a:lnTo>
                      <a:lnTo>
                        <a:pt x="134" y="465"/>
                      </a:lnTo>
                      <a:lnTo>
                        <a:pt x="127" y="461"/>
                      </a:lnTo>
                      <a:lnTo>
                        <a:pt x="125" y="458"/>
                      </a:lnTo>
                      <a:lnTo>
                        <a:pt x="124" y="449"/>
                      </a:lnTo>
                      <a:lnTo>
                        <a:pt x="125" y="438"/>
                      </a:lnTo>
                      <a:lnTo>
                        <a:pt x="125" y="431"/>
                      </a:lnTo>
                      <a:lnTo>
                        <a:pt x="122" y="423"/>
                      </a:lnTo>
                      <a:lnTo>
                        <a:pt x="124" y="421"/>
                      </a:lnTo>
                      <a:lnTo>
                        <a:pt x="137" y="427"/>
                      </a:lnTo>
                      <a:lnTo>
                        <a:pt x="139" y="422"/>
                      </a:lnTo>
                      <a:lnTo>
                        <a:pt x="135" y="413"/>
                      </a:lnTo>
                      <a:lnTo>
                        <a:pt x="144" y="418"/>
                      </a:lnTo>
                      <a:lnTo>
                        <a:pt x="156" y="416"/>
                      </a:lnTo>
                      <a:lnTo>
                        <a:pt x="157" y="412"/>
                      </a:lnTo>
                      <a:lnTo>
                        <a:pt x="145" y="410"/>
                      </a:lnTo>
                      <a:lnTo>
                        <a:pt x="150" y="404"/>
                      </a:lnTo>
                      <a:lnTo>
                        <a:pt x="143" y="400"/>
                      </a:lnTo>
                      <a:lnTo>
                        <a:pt x="124" y="397"/>
                      </a:lnTo>
                      <a:lnTo>
                        <a:pt x="116" y="388"/>
                      </a:lnTo>
                      <a:lnTo>
                        <a:pt x="116" y="380"/>
                      </a:lnTo>
                      <a:lnTo>
                        <a:pt x="119" y="382"/>
                      </a:lnTo>
                      <a:lnTo>
                        <a:pt x="121" y="372"/>
                      </a:lnTo>
                      <a:lnTo>
                        <a:pt x="138" y="348"/>
                      </a:lnTo>
                      <a:lnTo>
                        <a:pt x="124" y="357"/>
                      </a:lnTo>
                      <a:lnTo>
                        <a:pt x="116" y="373"/>
                      </a:lnTo>
                      <a:lnTo>
                        <a:pt x="109" y="380"/>
                      </a:lnTo>
                      <a:lnTo>
                        <a:pt x="109" y="364"/>
                      </a:lnTo>
                      <a:lnTo>
                        <a:pt x="107" y="356"/>
                      </a:lnTo>
                      <a:lnTo>
                        <a:pt x="107" y="345"/>
                      </a:lnTo>
                      <a:lnTo>
                        <a:pt x="109" y="336"/>
                      </a:lnTo>
                      <a:lnTo>
                        <a:pt x="97" y="348"/>
                      </a:lnTo>
                      <a:lnTo>
                        <a:pt x="90" y="342"/>
                      </a:lnTo>
                      <a:lnTo>
                        <a:pt x="86" y="352"/>
                      </a:lnTo>
                      <a:lnTo>
                        <a:pt x="80" y="348"/>
                      </a:lnTo>
                      <a:lnTo>
                        <a:pt x="76" y="353"/>
                      </a:lnTo>
                      <a:lnTo>
                        <a:pt x="73" y="341"/>
                      </a:lnTo>
                      <a:lnTo>
                        <a:pt x="73" y="325"/>
                      </a:lnTo>
                      <a:lnTo>
                        <a:pt x="65" y="319"/>
                      </a:lnTo>
                      <a:lnTo>
                        <a:pt x="57" y="335"/>
                      </a:lnTo>
                      <a:lnTo>
                        <a:pt x="55" y="346"/>
                      </a:lnTo>
                      <a:lnTo>
                        <a:pt x="51" y="331"/>
                      </a:lnTo>
                      <a:lnTo>
                        <a:pt x="46" y="336"/>
                      </a:lnTo>
                      <a:lnTo>
                        <a:pt x="44" y="347"/>
                      </a:lnTo>
                      <a:lnTo>
                        <a:pt x="32" y="347"/>
                      </a:lnTo>
                      <a:lnTo>
                        <a:pt x="26" y="346"/>
                      </a:lnTo>
                      <a:lnTo>
                        <a:pt x="22" y="341"/>
                      </a:lnTo>
                      <a:lnTo>
                        <a:pt x="16" y="340"/>
                      </a:lnTo>
                      <a:lnTo>
                        <a:pt x="10" y="330"/>
                      </a:lnTo>
                      <a:lnTo>
                        <a:pt x="3" y="309"/>
                      </a:lnTo>
                      <a:lnTo>
                        <a:pt x="1" y="294"/>
                      </a:lnTo>
                      <a:lnTo>
                        <a:pt x="0" y="280"/>
                      </a:lnTo>
                      <a:lnTo>
                        <a:pt x="3" y="269"/>
                      </a:lnTo>
                      <a:lnTo>
                        <a:pt x="3" y="255"/>
                      </a:lnTo>
                      <a:lnTo>
                        <a:pt x="6" y="246"/>
                      </a:lnTo>
                      <a:lnTo>
                        <a:pt x="21" y="234"/>
                      </a:lnTo>
                      <a:lnTo>
                        <a:pt x="27" y="242"/>
                      </a:lnTo>
                      <a:lnTo>
                        <a:pt x="33" y="235"/>
                      </a:lnTo>
                      <a:lnTo>
                        <a:pt x="43" y="234"/>
                      </a:lnTo>
                      <a:lnTo>
                        <a:pt x="42" y="244"/>
                      </a:lnTo>
                      <a:lnTo>
                        <a:pt x="48" y="249"/>
                      </a:lnTo>
                      <a:lnTo>
                        <a:pt x="52" y="240"/>
                      </a:lnTo>
                      <a:lnTo>
                        <a:pt x="53" y="230"/>
                      </a:lnTo>
                      <a:lnTo>
                        <a:pt x="57" y="228"/>
                      </a:lnTo>
                      <a:lnTo>
                        <a:pt x="58" y="206"/>
                      </a:lnTo>
                      <a:lnTo>
                        <a:pt x="64" y="206"/>
                      </a:lnTo>
                      <a:lnTo>
                        <a:pt x="65" y="199"/>
                      </a:lnTo>
                      <a:lnTo>
                        <a:pt x="62" y="189"/>
                      </a:lnTo>
                      <a:lnTo>
                        <a:pt x="70" y="186"/>
                      </a:lnTo>
                      <a:lnTo>
                        <a:pt x="70" y="174"/>
                      </a:lnTo>
                      <a:lnTo>
                        <a:pt x="74" y="171"/>
                      </a:lnTo>
                      <a:lnTo>
                        <a:pt x="79" y="162"/>
                      </a:lnTo>
                      <a:lnTo>
                        <a:pt x="85" y="156"/>
                      </a:lnTo>
                      <a:lnTo>
                        <a:pt x="86" y="149"/>
                      </a:lnTo>
                      <a:lnTo>
                        <a:pt x="75" y="158"/>
                      </a:lnTo>
                      <a:lnTo>
                        <a:pt x="71" y="152"/>
                      </a:lnTo>
                      <a:lnTo>
                        <a:pt x="76" y="140"/>
                      </a:lnTo>
                      <a:lnTo>
                        <a:pt x="68" y="141"/>
                      </a:lnTo>
                      <a:lnTo>
                        <a:pt x="52" y="126"/>
                      </a:lnTo>
                      <a:lnTo>
                        <a:pt x="55" y="111"/>
                      </a:lnTo>
                      <a:lnTo>
                        <a:pt x="73" y="97"/>
                      </a:lnTo>
                      <a:lnTo>
                        <a:pt x="85" y="90"/>
                      </a:lnTo>
                      <a:lnTo>
                        <a:pt x="91" y="95"/>
                      </a:lnTo>
                      <a:lnTo>
                        <a:pt x="103" y="87"/>
                      </a:lnTo>
                      <a:lnTo>
                        <a:pt x="95" y="87"/>
                      </a:lnTo>
                      <a:lnTo>
                        <a:pt x="90" y="81"/>
                      </a:lnTo>
                      <a:lnTo>
                        <a:pt x="94" y="74"/>
                      </a:lnTo>
                      <a:lnTo>
                        <a:pt x="100" y="72"/>
                      </a:lnTo>
                      <a:lnTo>
                        <a:pt x="97" y="66"/>
                      </a:lnTo>
                      <a:lnTo>
                        <a:pt x="92" y="61"/>
                      </a:lnTo>
                      <a:lnTo>
                        <a:pt x="91" y="52"/>
                      </a:lnTo>
                      <a:lnTo>
                        <a:pt x="109" y="30"/>
                      </a:lnTo>
                      <a:lnTo>
                        <a:pt x="124"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45" name="Freeform 125"/>
                <p:cNvSpPr>
                  <a:spLocks noChangeAspect="1"/>
                </p:cNvSpPr>
                <p:nvPr/>
              </p:nvSpPr>
              <p:spPr bwMode="gray">
                <a:xfrm>
                  <a:off x="3104" y="1129"/>
                  <a:ext cx="169" cy="159"/>
                </a:xfrm>
                <a:custGeom>
                  <a:avLst/>
                  <a:gdLst/>
                  <a:ahLst/>
                  <a:cxnLst>
                    <a:cxn ang="0">
                      <a:pos x="31" y="669"/>
                    </a:cxn>
                    <a:cxn ang="0">
                      <a:pos x="88" y="629"/>
                    </a:cxn>
                    <a:cxn ang="0">
                      <a:pos x="84" y="616"/>
                    </a:cxn>
                    <a:cxn ang="0">
                      <a:pos x="83" y="578"/>
                    </a:cxn>
                    <a:cxn ang="0">
                      <a:pos x="109" y="554"/>
                    </a:cxn>
                    <a:cxn ang="0">
                      <a:pos x="106" y="527"/>
                    </a:cxn>
                    <a:cxn ang="0">
                      <a:pos x="144" y="509"/>
                    </a:cxn>
                    <a:cxn ang="0">
                      <a:pos x="113" y="481"/>
                    </a:cxn>
                    <a:cxn ang="0">
                      <a:pos x="103" y="457"/>
                    </a:cxn>
                    <a:cxn ang="0">
                      <a:pos x="105" y="410"/>
                    </a:cxn>
                    <a:cxn ang="0">
                      <a:pos x="163" y="404"/>
                    </a:cxn>
                    <a:cxn ang="0">
                      <a:pos x="230" y="351"/>
                    </a:cxn>
                    <a:cxn ang="0">
                      <a:pos x="259" y="310"/>
                    </a:cxn>
                    <a:cxn ang="0">
                      <a:pos x="302" y="253"/>
                    </a:cxn>
                    <a:cxn ang="0">
                      <a:pos x="372" y="196"/>
                    </a:cxn>
                    <a:cxn ang="0">
                      <a:pos x="385" y="219"/>
                    </a:cxn>
                    <a:cxn ang="0">
                      <a:pos x="398" y="169"/>
                    </a:cxn>
                    <a:cxn ang="0">
                      <a:pos x="426" y="161"/>
                    </a:cxn>
                    <a:cxn ang="0">
                      <a:pos x="502" y="184"/>
                    </a:cxn>
                    <a:cxn ang="0">
                      <a:pos x="572" y="161"/>
                    </a:cxn>
                    <a:cxn ang="0">
                      <a:pos x="615" y="124"/>
                    </a:cxn>
                    <a:cxn ang="0">
                      <a:pos x="660" y="105"/>
                    </a:cxn>
                    <a:cxn ang="0">
                      <a:pos x="689" y="39"/>
                    </a:cxn>
                    <a:cxn ang="0">
                      <a:pos x="750" y="0"/>
                    </a:cxn>
                    <a:cxn ang="0">
                      <a:pos x="832" y="36"/>
                    </a:cxn>
                    <a:cxn ang="0">
                      <a:pos x="829" y="110"/>
                    </a:cxn>
                    <a:cxn ang="0">
                      <a:pos x="799" y="176"/>
                    </a:cxn>
                    <a:cxn ang="0">
                      <a:pos x="733" y="221"/>
                    </a:cxn>
                    <a:cxn ang="0">
                      <a:pos x="648" y="244"/>
                    </a:cxn>
                    <a:cxn ang="0">
                      <a:pos x="614" y="276"/>
                    </a:cxn>
                    <a:cxn ang="0">
                      <a:pos x="540" y="304"/>
                    </a:cxn>
                    <a:cxn ang="0">
                      <a:pos x="472" y="372"/>
                    </a:cxn>
                    <a:cxn ang="0">
                      <a:pos x="391" y="442"/>
                    </a:cxn>
                    <a:cxn ang="0">
                      <a:pos x="374" y="453"/>
                    </a:cxn>
                    <a:cxn ang="0">
                      <a:pos x="358" y="511"/>
                    </a:cxn>
                    <a:cxn ang="0">
                      <a:pos x="331" y="520"/>
                    </a:cxn>
                    <a:cxn ang="0">
                      <a:pos x="294" y="530"/>
                    </a:cxn>
                    <a:cxn ang="0">
                      <a:pos x="297" y="562"/>
                    </a:cxn>
                    <a:cxn ang="0">
                      <a:pos x="249" y="547"/>
                    </a:cxn>
                    <a:cxn ang="0">
                      <a:pos x="273" y="603"/>
                    </a:cxn>
                    <a:cxn ang="0">
                      <a:pos x="262" y="625"/>
                    </a:cxn>
                    <a:cxn ang="0">
                      <a:pos x="251" y="651"/>
                    </a:cxn>
                    <a:cxn ang="0">
                      <a:pos x="213" y="601"/>
                    </a:cxn>
                    <a:cxn ang="0">
                      <a:pos x="221" y="652"/>
                    </a:cxn>
                    <a:cxn ang="0">
                      <a:pos x="228" y="687"/>
                    </a:cxn>
                    <a:cxn ang="0">
                      <a:pos x="179" y="679"/>
                    </a:cxn>
                    <a:cxn ang="0">
                      <a:pos x="211" y="723"/>
                    </a:cxn>
                    <a:cxn ang="0">
                      <a:pos x="185" y="718"/>
                    </a:cxn>
                    <a:cxn ang="0">
                      <a:pos x="192" y="760"/>
                    </a:cxn>
                    <a:cxn ang="0">
                      <a:pos x="159" y="794"/>
                    </a:cxn>
                    <a:cxn ang="0">
                      <a:pos x="82" y="761"/>
                    </a:cxn>
                    <a:cxn ang="0">
                      <a:pos x="39" y="757"/>
                    </a:cxn>
                    <a:cxn ang="0">
                      <a:pos x="63" y="724"/>
                    </a:cxn>
                    <a:cxn ang="0">
                      <a:pos x="52" y="713"/>
                    </a:cxn>
                    <a:cxn ang="0">
                      <a:pos x="0" y="692"/>
                    </a:cxn>
                  </a:cxnLst>
                  <a:rect l="0" t="0" r="r" b="b"/>
                  <a:pathLst>
                    <a:path w="843" h="796">
                      <a:moveTo>
                        <a:pt x="0" y="692"/>
                      </a:moveTo>
                      <a:lnTo>
                        <a:pt x="0" y="687"/>
                      </a:lnTo>
                      <a:lnTo>
                        <a:pt x="4" y="692"/>
                      </a:lnTo>
                      <a:lnTo>
                        <a:pt x="17" y="689"/>
                      </a:lnTo>
                      <a:lnTo>
                        <a:pt x="31" y="669"/>
                      </a:lnTo>
                      <a:lnTo>
                        <a:pt x="60" y="659"/>
                      </a:lnTo>
                      <a:lnTo>
                        <a:pt x="55" y="653"/>
                      </a:lnTo>
                      <a:lnTo>
                        <a:pt x="60" y="636"/>
                      </a:lnTo>
                      <a:lnTo>
                        <a:pt x="77" y="621"/>
                      </a:lnTo>
                      <a:lnTo>
                        <a:pt x="88" y="629"/>
                      </a:lnTo>
                      <a:lnTo>
                        <a:pt x="101" y="631"/>
                      </a:lnTo>
                      <a:lnTo>
                        <a:pt x="116" y="641"/>
                      </a:lnTo>
                      <a:lnTo>
                        <a:pt x="133" y="644"/>
                      </a:lnTo>
                      <a:lnTo>
                        <a:pt x="124" y="631"/>
                      </a:lnTo>
                      <a:lnTo>
                        <a:pt x="84" y="616"/>
                      </a:lnTo>
                      <a:lnTo>
                        <a:pt x="77" y="604"/>
                      </a:lnTo>
                      <a:lnTo>
                        <a:pt x="86" y="606"/>
                      </a:lnTo>
                      <a:lnTo>
                        <a:pt x="103" y="604"/>
                      </a:lnTo>
                      <a:lnTo>
                        <a:pt x="108" y="593"/>
                      </a:lnTo>
                      <a:lnTo>
                        <a:pt x="83" y="578"/>
                      </a:lnTo>
                      <a:lnTo>
                        <a:pt x="86" y="572"/>
                      </a:lnTo>
                      <a:lnTo>
                        <a:pt x="120" y="570"/>
                      </a:lnTo>
                      <a:lnTo>
                        <a:pt x="127" y="565"/>
                      </a:lnTo>
                      <a:lnTo>
                        <a:pt x="121" y="556"/>
                      </a:lnTo>
                      <a:lnTo>
                        <a:pt x="109" y="554"/>
                      </a:lnTo>
                      <a:lnTo>
                        <a:pt x="103" y="545"/>
                      </a:lnTo>
                      <a:lnTo>
                        <a:pt x="98" y="536"/>
                      </a:lnTo>
                      <a:lnTo>
                        <a:pt x="98" y="523"/>
                      </a:lnTo>
                      <a:lnTo>
                        <a:pt x="100" y="519"/>
                      </a:lnTo>
                      <a:lnTo>
                        <a:pt x="106" y="527"/>
                      </a:lnTo>
                      <a:lnTo>
                        <a:pt x="129" y="513"/>
                      </a:lnTo>
                      <a:lnTo>
                        <a:pt x="151" y="519"/>
                      </a:lnTo>
                      <a:lnTo>
                        <a:pt x="163" y="511"/>
                      </a:lnTo>
                      <a:lnTo>
                        <a:pt x="152" y="513"/>
                      </a:lnTo>
                      <a:lnTo>
                        <a:pt x="144" y="509"/>
                      </a:lnTo>
                      <a:lnTo>
                        <a:pt x="138" y="496"/>
                      </a:lnTo>
                      <a:lnTo>
                        <a:pt x="127" y="493"/>
                      </a:lnTo>
                      <a:lnTo>
                        <a:pt x="108" y="498"/>
                      </a:lnTo>
                      <a:lnTo>
                        <a:pt x="105" y="490"/>
                      </a:lnTo>
                      <a:lnTo>
                        <a:pt x="113" y="481"/>
                      </a:lnTo>
                      <a:lnTo>
                        <a:pt x="122" y="455"/>
                      </a:lnTo>
                      <a:lnTo>
                        <a:pt x="117" y="457"/>
                      </a:lnTo>
                      <a:lnTo>
                        <a:pt x="116" y="452"/>
                      </a:lnTo>
                      <a:lnTo>
                        <a:pt x="113" y="443"/>
                      </a:lnTo>
                      <a:lnTo>
                        <a:pt x="103" y="457"/>
                      </a:lnTo>
                      <a:lnTo>
                        <a:pt x="103" y="442"/>
                      </a:lnTo>
                      <a:lnTo>
                        <a:pt x="97" y="437"/>
                      </a:lnTo>
                      <a:lnTo>
                        <a:pt x="103" y="426"/>
                      </a:lnTo>
                      <a:lnTo>
                        <a:pt x="100" y="421"/>
                      </a:lnTo>
                      <a:lnTo>
                        <a:pt x="105" y="410"/>
                      </a:lnTo>
                      <a:lnTo>
                        <a:pt x="124" y="410"/>
                      </a:lnTo>
                      <a:lnTo>
                        <a:pt x="124" y="426"/>
                      </a:lnTo>
                      <a:lnTo>
                        <a:pt x="131" y="431"/>
                      </a:lnTo>
                      <a:lnTo>
                        <a:pt x="153" y="418"/>
                      </a:lnTo>
                      <a:lnTo>
                        <a:pt x="163" y="404"/>
                      </a:lnTo>
                      <a:lnTo>
                        <a:pt x="165" y="387"/>
                      </a:lnTo>
                      <a:lnTo>
                        <a:pt x="184" y="378"/>
                      </a:lnTo>
                      <a:lnTo>
                        <a:pt x="208" y="383"/>
                      </a:lnTo>
                      <a:lnTo>
                        <a:pt x="229" y="362"/>
                      </a:lnTo>
                      <a:lnTo>
                        <a:pt x="230" y="351"/>
                      </a:lnTo>
                      <a:lnTo>
                        <a:pt x="226" y="340"/>
                      </a:lnTo>
                      <a:lnTo>
                        <a:pt x="237" y="332"/>
                      </a:lnTo>
                      <a:lnTo>
                        <a:pt x="234" y="320"/>
                      </a:lnTo>
                      <a:lnTo>
                        <a:pt x="249" y="308"/>
                      </a:lnTo>
                      <a:lnTo>
                        <a:pt x="259" y="310"/>
                      </a:lnTo>
                      <a:lnTo>
                        <a:pt x="269" y="304"/>
                      </a:lnTo>
                      <a:lnTo>
                        <a:pt x="265" y="298"/>
                      </a:lnTo>
                      <a:lnTo>
                        <a:pt x="271" y="277"/>
                      </a:lnTo>
                      <a:lnTo>
                        <a:pt x="278" y="269"/>
                      </a:lnTo>
                      <a:lnTo>
                        <a:pt x="302" y="253"/>
                      </a:lnTo>
                      <a:lnTo>
                        <a:pt x="334" y="240"/>
                      </a:lnTo>
                      <a:lnTo>
                        <a:pt x="341" y="233"/>
                      </a:lnTo>
                      <a:lnTo>
                        <a:pt x="343" y="222"/>
                      </a:lnTo>
                      <a:lnTo>
                        <a:pt x="348" y="211"/>
                      </a:lnTo>
                      <a:lnTo>
                        <a:pt x="372" y="196"/>
                      </a:lnTo>
                      <a:lnTo>
                        <a:pt x="383" y="201"/>
                      </a:lnTo>
                      <a:lnTo>
                        <a:pt x="377" y="212"/>
                      </a:lnTo>
                      <a:lnTo>
                        <a:pt x="371" y="229"/>
                      </a:lnTo>
                      <a:lnTo>
                        <a:pt x="380" y="232"/>
                      </a:lnTo>
                      <a:lnTo>
                        <a:pt x="385" y="219"/>
                      </a:lnTo>
                      <a:lnTo>
                        <a:pt x="404" y="212"/>
                      </a:lnTo>
                      <a:lnTo>
                        <a:pt x="409" y="201"/>
                      </a:lnTo>
                      <a:lnTo>
                        <a:pt x="401" y="195"/>
                      </a:lnTo>
                      <a:lnTo>
                        <a:pt x="398" y="184"/>
                      </a:lnTo>
                      <a:lnTo>
                        <a:pt x="398" y="169"/>
                      </a:lnTo>
                      <a:lnTo>
                        <a:pt x="404" y="170"/>
                      </a:lnTo>
                      <a:lnTo>
                        <a:pt x="407" y="162"/>
                      </a:lnTo>
                      <a:lnTo>
                        <a:pt x="402" y="157"/>
                      </a:lnTo>
                      <a:lnTo>
                        <a:pt x="423" y="152"/>
                      </a:lnTo>
                      <a:lnTo>
                        <a:pt x="426" y="161"/>
                      </a:lnTo>
                      <a:lnTo>
                        <a:pt x="470" y="165"/>
                      </a:lnTo>
                      <a:lnTo>
                        <a:pt x="470" y="185"/>
                      </a:lnTo>
                      <a:lnTo>
                        <a:pt x="481" y="190"/>
                      </a:lnTo>
                      <a:lnTo>
                        <a:pt x="488" y="178"/>
                      </a:lnTo>
                      <a:lnTo>
                        <a:pt x="502" y="184"/>
                      </a:lnTo>
                      <a:lnTo>
                        <a:pt x="546" y="152"/>
                      </a:lnTo>
                      <a:lnTo>
                        <a:pt x="557" y="152"/>
                      </a:lnTo>
                      <a:lnTo>
                        <a:pt x="560" y="161"/>
                      </a:lnTo>
                      <a:lnTo>
                        <a:pt x="562" y="162"/>
                      </a:lnTo>
                      <a:lnTo>
                        <a:pt x="572" y="161"/>
                      </a:lnTo>
                      <a:lnTo>
                        <a:pt x="577" y="154"/>
                      </a:lnTo>
                      <a:lnTo>
                        <a:pt x="583" y="156"/>
                      </a:lnTo>
                      <a:lnTo>
                        <a:pt x="588" y="147"/>
                      </a:lnTo>
                      <a:lnTo>
                        <a:pt x="595" y="146"/>
                      </a:lnTo>
                      <a:lnTo>
                        <a:pt x="615" y="124"/>
                      </a:lnTo>
                      <a:lnTo>
                        <a:pt x="633" y="124"/>
                      </a:lnTo>
                      <a:lnTo>
                        <a:pt x="638" y="118"/>
                      </a:lnTo>
                      <a:lnTo>
                        <a:pt x="643" y="102"/>
                      </a:lnTo>
                      <a:lnTo>
                        <a:pt x="653" y="109"/>
                      </a:lnTo>
                      <a:lnTo>
                        <a:pt x="660" y="105"/>
                      </a:lnTo>
                      <a:lnTo>
                        <a:pt x="667" y="97"/>
                      </a:lnTo>
                      <a:lnTo>
                        <a:pt x="663" y="70"/>
                      </a:lnTo>
                      <a:lnTo>
                        <a:pt x="668" y="56"/>
                      </a:lnTo>
                      <a:lnTo>
                        <a:pt x="680" y="51"/>
                      </a:lnTo>
                      <a:lnTo>
                        <a:pt x="689" y="39"/>
                      </a:lnTo>
                      <a:lnTo>
                        <a:pt x="697" y="39"/>
                      </a:lnTo>
                      <a:lnTo>
                        <a:pt x="708" y="25"/>
                      </a:lnTo>
                      <a:lnTo>
                        <a:pt x="713" y="14"/>
                      </a:lnTo>
                      <a:lnTo>
                        <a:pt x="726" y="20"/>
                      </a:lnTo>
                      <a:lnTo>
                        <a:pt x="750" y="0"/>
                      </a:lnTo>
                      <a:lnTo>
                        <a:pt x="782" y="1"/>
                      </a:lnTo>
                      <a:lnTo>
                        <a:pt x="812" y="12"/>
                      </a:lnTo>
                      <a:lnTo>
                        <a:pt x="820" y="20"/>
                      </a:lnTo>
                      <a:lnTo>
                        <a:pt x="825" y="29"/>
                      </a:lnTo>
                      <a:lnTo>
                        <a:pt x="832" y="36"/>
                      </a:lnTo>
                      <a:lnTo>
                        <a:pt x="831" y="46"/>
                      </a:lnTo>
                      <a:lnTo>
                        <a:pt x="842" y="76"/>
                      </a:lnTo>
                      <a:lnTo>
                        <a:pt x="842" y="87"/>
                      </a:lnTo>
                      <a:lnTo>
                        <a:pt x="834" y="93"/>
                      </a:lnTo>
                      <a:lnTo>
                        <a:pt x="829" y="110"/>
                      </a:lnTo>
                      <a:lnTo>
                        <a:pt x="843" y="111"/>
                      </a:lnTo>
                      <a:lnTo>
                        <a:pt x="841" y="119"/>
                      </a:lnTo>
                      <a:lnTo>
                        <a:pt x="829" y="127"/>
                      </a:lnTo>
                      <a:lnTo>
                        <a:pt x="819" y="141"/>
                      </a:lnTo>
                      <a:lnTo>
                        <a:pt x="799" y="176"/>
                      </a:lnTo>
                      <a:lnTo>
                        <a:pt x="807" y="189"/>
                      </a:lnTo>
                      <a:lnTo>
                        <a:pt x="789" y="180"/>
                      </a:lnTo>
                      <a:lnTo>
                        <a:pt x="781" y="180"/>
                      </a:lnTo>
                      <a:lnTo>
                        <a:pt x="772" y="184"/>
                      </a:lnTo>
                      <a:lnTo>
                        <a:pt x="733" y="221"/>
                      </a:lnTo>
                      <a:lnTo>
                        <a:pt x="712" y="229"/>
                      </a:lnTo>
                      <a:lnTo>
                        <a:pt x="702" y="229"/>
                      </a:lnTo>
                      <a:lnTo>
                        <a:pt x="680" y="240"/>
                      </a:lnTo>
                      <a:lnTo>
                        <a:pt x="669" y="238"/>
                      </a:lnTo>
                      <a:lnTo>
                        <a:pt x="648" y="244"/>
                      </a:lnTo>
                      <a:lnTo>
                        <a:pt x="641" y="251"/>
                      </a:lnTo>
                      <a:lnTo>
                        <a:pt x="638" y="261"/>
                      </a:lnTo>
                      <a:lnTo>
                        <a:pt x="628" y="271"/>
                      </a:lnTo>
                      <a:lnTo>
                        <a:pt x="624" y="260"/>
                      </a:lnTo>
                      <a:lnTo>
                        <a:pt x="614" y="276"/>
                      </a:lnTo>
                      <a:lnTo>
                        <a:pt x="558" y="310"/>
                      </a:lnTo>
                      <a:lnTo>
                        <a:pt x="552" y="309"/>
                      </a:lnTo>
                      <a:lnTo>
                        <a:pt x="545" y="289"/>
                      </a:lnTo>
                      <a:lnTo>
                        <a:pt x="539" y="294"/>
                      </a:lnTo>
                      <a:lnTo>
                        <a:pt x="540" y="304"/>
                      </a:lnTo>
                      <a:lnTo>
                        <a:pt x="538" y="308"/>
                      </a:lnTo>
                      <a:lnTo>
                        <a:pt x="534" y="318"/>
                      </a:lnTo>
                      <a:lnTo>
                        <a:pt x="506" y="350"/>
                      </a:lnTo>
                      <a:lnTo>
                        <a:pt x="481" y="356"/>
                      </a:lnTo>
                      <a:lnTo>
                        <a:pt x="472" y="372"/>
                      </a:lnTo>
                      <a:lnTo>
                        <a:pt x="469" y="363"/>
                      </a:lnTo>
                      <a:lnTo>
                        <a:pt x="449" y="398"/>
                      </a:lnTo>
                      <a:lnTo>
                        <a:pt x="422" y="431"/>
                      </a:lnTo>
                      <a:lnTo>
                        <a:pt x="395" y="436"/>
                      </a:lnTo>
                      <a:lnTo>
                        <a:pt x="391" y="442"/>
                      </a:lnTo>
                      <a:lnTo>
                        <a:pt x="389" y="434"/>
                      </a:lnTo>
                      <a:lnTo>
                        <a:pt x="378" y="436"/>
                      </a:lnTo>
                      <a:lnTo>
                        <a:pt x="373" y="430"/>
                      </a:lnTo>
                      <a:lnTo>
                        <a:pt x="367" y="445"/>
                      </a:lnTo>
                      <a:lnTo>
                        <a:pt x="374" y="453"/>
                      </a:lnTo>
                      <a:lnTo>
                        <a:pt x="383" y="454"/>
                      </a:lnTo>
                      <a:lnTo>
                        <a:pt x="385" y="465"/>
                      </a:lnTo>
                      <a:lnTo>
                        <a:pt x="359" y="491"/>
                      </a:lnTo>
                      <a:lnTo>
                        <a:pt x="362" y="501"/>
                      </a:lnTo>
                      <a:lnTo>
                        <a:pt x="358" y="511"/>
                      </a:lnTo>
                      <a:lnTo>
                        <a:pt x="340" y="514"/>
                      </a:lnTo>
                      <a:lnTo>
                        <a:pt x="331" y="504"/>
                      </a:lnTo>
                      <a:lnTo>
                        <a:pt x="316" y="498"/>
                      </a:lnTo>
                      <a:lnTo>
                        <a:pt x="319" y="506"/>
                      </a:lnTo>
                      <a:lnTo>
                        <a:pt x="331" y="520"/>
                      </a:lnTo>
                      <a:lnTo>
                        <a:pt x="341" y="543"/>
                      </a:lnTo>
                      <a:lnTo>
                        <a:pt x="304" y="517"/>
                      </a:lnTo>
                      <a:lnTo>
                        <a:pt x="294" y="520"/>
                      </a:lnTo>
                      <a:lnTo>
                        <a:pt x="296" y="524"/>
                      </a:lnTo>
                      <a:lnTo>
                        <a:pt x="294" y="530"/>
                      </a:lnTo>
                      <a:lnTo>
                        <a:pt x="299" y="544"/>
                      </a:lnTo>
                      <a:lnTo>
                        <a:pt x="304" y="549"/>
                      </a:lnTo>
                      <a:lnTo>
                        <a:pt x="293" y="541"/>
                      </a:lnTo>
                      <a:lnTo>
                        <a:pt x="291" y="547"/>
                      </a:lnTo>
                      <a:lnTo>
                        <a:pt x="297" y="562"/>
                      </a:lnTo>
                      <a:lnTo>
                        <a:pt x="293" y="570"/>
                      </a:lnTo>
                      <a:lnTo>
                        <a:pt x="285" y="571"/>
                      </a:lnTo>
                      <a:lnTo>
                        <a:pt x="280" y="561"/>
                      </a:lnTo>
                      <a:lnTo>
                        <a:pt x="251" y="538"/>
                      </a:lnTo>
                      <a:lnTo>
                        <a:pt x="249" y="547"/>
                      </a:lnTo>
                      <a:lnTo>
                        <a:pt x="262" y="561"/>
                      </a:lnTo>
                      <a:lnTo>
                        <a:pt x="270" y="574"/>
                      </a:lnTo>
                      <a:lnTo>
                        <a:pt x="278" y="593"/>
                      </a:lnTo>
                      <a:lnTo>
                        <a:pt x="278" y="604"/>
                      </a:lnTo>
                      <a:lnTo>
                        <a:pt x="273" y="603"/>
                      </a:lnTo>
                      <a:lnTo>
                        <a:pt x="271" y="610"/>
                      </a:lnTo>
                      <a:lnTo>
                        <a:pt x="270" y="620"/>
                      </a:lnTo>
                      <a:lnTo>
                        <a:pt x="264" y="613"/>
                      </a:lnTo>
                      <a:lnTo>
                        <a:pt x="261" y="613"/>
                      </a:lnTo>
                      <a:lnTo>
                        <a:pt x="262" y="625"/>
                      </a:lnTo>
                      <a:lnTo>
                        <a:pt x="265" y="629"/>
                      </a:lnTo>
                      <a:lnTo>
                        <a:pt x="260" y="633"/>
                      </a:lnTo>
                      <a:lnTo>
                        <a:pt x="251" y="625"/>
                      </a:lnTo>
                      <a:lnTo>
                        <a:pt x="249" y="636"/>
                      </a:lnTo>
                      <a:lnTo>
                        <a:pt x="251" y="651"/>
                      </a:lnTo>
                      <a:lnTo>
                        <a:pt x="244" y="653"/>
                      </a:lnTo>
                      <a:lnTo>
                        <a:pt x="239" y="644"/>
                      </a:lnTo>
                      <a:lnTo>
                        <a:pt x="232" y="643"/>
                      </a:lnTo>
                      <a:lnTo>
                        <a:pt x="228" y="630"/>
                      </a:lnTo>
                      <a:lnTo>
                        <a:pt x="213" y="601"/>
                      </a:lnTo>
                      <a:lnTo>
                        <a:pt x="207" y="621"/>
                      </a:lnTo>
                      <a:lnTo>
                        <a:pt x="210" y="633"/>
                      </a:lnTo>
                      <a:lnTo>
                        <a:pt x="197" y="640"/>
                      </a:lnTo>
                      <a:lnTo>
                        <a:pt x="213" y="646"/>
                      </a:lnTo>
                      <a:lnTo>
                        <a:pt x="221" y="652"/>
                      </a:lnTo>
                      <a:lnTo>
                        <a:pt x="221" y="663"/>
                      </a:lnTo>
                      <a:lnTo>
                        <a:pt x="230" y="668"/>
                      </a:lnTo>
                      <a:lnTo>
                        <a:pt x="226" y="671"/>
                      </a:lnTo>
                      <a:lnTo>
                        <a:pt x="228" y="678"/>
                      </a:lnTo>
                      <a:lnTo>
                        <a:pt x="228" y="687"/>
                      </a:lnTo>
                      <a:lnTo>
                        <a:pt x="226" y="700"/>
                      </a:lnTo>
                      <a:lnTo>
                        <a:pt x="216" y="701"/>
                      </a:lnTo>
                      <a:lnTo>
                        <a:pt x="211" y="686"/>
                      </a:lnTo>
                      <a:lnTo>
                        <a:pt x="205" y="684"/>
                      </a:lnTo>
                      <a:lnTo>
                        <a:pt x="179" y="679"/>
                      </a:lnTo>
                      <a:lnTo>
                        <a:pt x="170" y="681"/>
                      </a:lnTo>
                      <a:lnTo>
                        <a:pt x="179" y="689"/>
                      </a:lnTo>
                      <a:lnTo>
                        <a:pt x="194" y="691"/>
                      </a:lnTo>
                      <a:lnTo>
                        <a:pt x="207" y="712"/>
                      </a:lnTo>
                      <a:lnTo>
                        <a:pt x="211" y="723"/>
                      </a:lnTo>
                      <a:lnTo>
                        <a:pt x="207" y="730"/>
                      </a:lnTo>
                      <a:lnTo>
                        <a:pt x="202" y="733"/>
                      </a:lnTo>
                      <a:lnTo>
                        <a:pt x="200" y="739"/>
                      </a:lnTo>
                      <a:lnTo>
                        <a:pt x="190" y="730"/>
                      </a:lnTo>
                      <a:lnTo>
                        <a:pt x="185" y="718"/>
                      </a:lnTo>
                      <a:lnTo>
                        <a:pt x="174" y="714"/>
                      </a:lnTo>
                      <a:lnTo>
                        <a:pt x="179" y="732"/>
                      </a:lnTo>
                      <a:lnTo>
                        <a:pt x="184" y="744"/>
                      </a:lnTo>
                      <a:lnTo>
                        <a:pt x="191" y="751"/>
                      </a:lnTo>
                      <a:lnTo>
                        <a:pt x="192" y="760"/>
                      </a:lnTo>
                      <a:lnTo>
                        <a:pt x="185" y="769"/>
                      </a:lnTo>
                      <a:lnTo>
                        <a:pt x="180" y="781"/>
                      </a:lnTo>
                      <a:lnTo>
                        <a:pt x="174" y="782"/>
                      </a:lnTo>
                      <a:lnTo>
                        <a:pt x="167" y="796"/>
                      </a:lnTo>
                      <a:lnTo>
                        <a:pt x="159" y="794"/>
                      </a:lnTo>
                      <a:lnTo>
                        <a:pt x="152" y="788"/>
                      </a:lnTo>
                      <a:lnTo>
                        <a:pt x="133" y="789"/>
                      </a:lnTo>
                      <a:lnTo>
                        <a:pt x="115" y="777"/>
                      </a:lnTo>
                      <a:lnTo>
                        <a:pt x="97" y="776"/>
                      </a:lnTo>
                      <a:lnTo>
                        <a:pt x="82" y="761"/>
                      </a:lnTo>
                      <a:lnTo>
                        <a:pt x="61" y="764"/>
                      </a:lnTo>
                      <a:lnTo>
                        <a:pt x="39" y="777"/>
                      </a:lnTo>
                      <a:lnTo>
                        <a:pt x="24" y="776"/>
                      </a:lnTo>
                      <a:lnTo>
                        <a:pt x="35" y="766"/>
                      </a:lnTo>
                      <a:lnTo>
                        <a:pt x="39" y="757"/>
                      </a:lnTo>
                      <a:lnTo>
                        <a:pt x="33" y="757"/>
                      </a:lnTo>
                      <a:lnTo>
                        <a:pt x="34" y="745"/>
                      </a:lnTo>
                      <a:lnTo>
                        <a:pt x="39" y="738"/>
                      </a:lnTo>
                      <a:lnTo>
                        <a:pt x="56" y="723"/>
                      </a:lnTo>
                      <a:lnTo>
                        <a:pt x="63" y="724"/>
                      </a:lnTo>
                      <a:lnTo>
                        <a:pt x="78" y="713"/>
                      </a:lnTo>
                      <a:lnTo>
                        <a:pt x="77" y="711"/>
                      </a:lnTo>
                      <a:lnTo>
                        <a:pt x="68" y="703"/>
                      </a:lnTo>
                      <a:lnTo>
                        <a:pt x="63" y="711"/>
                      </a:lnTo>
                      <a:lnTo>
                        <a:pt x="52" y="713"/>
                      </a:lnTo>
                      <a:lnTo>
                        <a:pt x="40" y="727"/>
                      </a:lnTo>
                      <a:lnTo>
                        <a:pt x="18" y="724"/>
                      </a:lnTo>
                      <a:lnTo>
                        <a:pt x="17" y="714"/>
                      </a:lnTo>
                      <a:lnTo>
                        <a:pt x="4" y="706"/>
                      </a:lnTo>
                      <a:lnTo>
                        <a:pt x="0" y="69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46" name="Freeform 126"/>
                <p:cNvSpPr>
                  <a:spLocks noChangeAspect="1"/>
                </p:cNvSpPr>
                <p:nvPr/>
              </p:nvSpPr>
              <p:spPr bwMode="gray">
                <a:xfrm>
                  <a:off x="3090" y="1355"/>
                  <a:ext cx="9" cy="16"/>
                </a:xfrm>
                <a:custGeom>
                  <a:avLst/>
                  <a:gdLst/>
                  <a:ahLst/>
                  <a:cxnLst>
                    <a:cxn ang="0">
                      <a:pos x="0" y="11"/>
                    </a:cxn>
                    <a:cxn ang="0">
                      <a:pos x="0" y="8"/>
                    </a:cxn>
                    <a:cxn ang="0">
                      <a:pos x="13" y="0"/>
                    </a:cxn>
                    <a:cxn ang="0">
                      <a:pos x="23" y="5"/>
                    </a:cxn>
                    <a:cxn ang="0">
                      <a:pos x="33" y="16"/>
                    </a:cxn>
                    <a:cxn ang="0">
                      <a:pos x="35" y="10"/>
                    </a:cxn>
                    <a:cxn ang="0">
                      <a:pos x="47" y="30"/>
                    </a:cxn>
                    <a:cxn ang="0">
                      <a:pos x="48" y="40"/>
                    </a:cxn>
                    <a:cxn ang="0">
                      <a:pos x="47" y="53"/>
                    </a:cxn>
                    <a:cxn ang="0">
                      <a:pos x="44" y="57"/>
                    </a:cxn>
                    <a:cxn ang="0">
                      <a:pos x="45" y="68"/>
                    </a:cxn>
                    <a:cxn ang="0">
                      <a:pos x="48" y="78"/>
                    </a:cxn>
                    <a:cxn ang="0">
                      <a:pos x="44" y="81"/>
                    </a:cxn>
                    <a:cxn ang="0">
                      <a:pos x="38" y="59"/>
                    </a:cxn>
                    <a:cxn ang="0">
                      <a:pos x="31" y="46"/>
                    </a:cxn>
                    <a:cxn ang="0">
                      <a:pos x="24" y="27"/>
                    </a:cxn>
                    <a:cxn ang="0">
                      <a:pos x="4" y="19"/>
                    </a:cxn>
                    <a:cxn ang="0">
                      <a:pos x="0" y="11"/>
                    </a:cxn>
                  </a:cxnLst>
                  <a:rect l="0" t="0" r="r" b="b"/>
                  <a:pathLst>
                    <a:path w="48" h="81">
                      <a:moveTo>
                        <a:pt x="0" y="11"/>
                      </a:moveTo>
                      <a:lnTo>
                        <a:pt x="0" y="8"/>
                      </a:lnTo>
                      <a:lnTo>
                        <a:pt x="13" y="0"/>
                      </a:lnTo>
                      <a:lnTo>
                        <a:pt x="23" y="5"/>
                      </a:lnTo>
                      <a:lnTo>
                        <a:pt x="33" y="16"/>
                      </a:lnTo>
                      <a:lnTo>
                        <a:pt x="35" y="10"/>
                      </a:lnTo>
                      <a:lnTo>
                        <a:pt x="47" y="30"/>
                      </a:lnTo>
                      <a:lnTo>
                        <a:pt x="48" y="40"/>
                      </a:lnTo>
                      <a:lnTo>
                        <a:pt x="47" y="53"/>
                      </a:lnTo>
                      <a:lnTo>
                        <a:pt x="44" y="57"/>
                      </a:lnTo>
                      <a:lnTo>
                        <a:pt x="45" y="68"/>
                      </a:lnTo>
                      <a:lnTo>
                        <a:pt x="48" y="78"/>
                      </a:lnTo>
                      <a:lnTo>
                        <a:pt x="44" y="81"/>
                      </a:lnTo>
                      <a:lnTo>
                        <a:pt x="38" y="59"/>
                      </a:lnTo>
                      <a:lnTo>
                        <a:pt x="31" y="46"/>
                      </a:lnTo>
                      <a:lnTo>
                        <a:pt x="24" y="27"/>
                      </a:lnTo>
                      <a:lnTo>
                        <a:pt x="4" y="19"/>
                      </a:lnTo>
                      <a:lnTo>
                        <a:pt x="0" y="1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47" name="Freeform 127"/>
                <p:cNvSpPr>
                  <a:spLocks noChangeAspect="1"/>
                </p:cNvSpPr>
                <p:nvPr/>
              </p:nvSpPr>
              <p:spPr bwMode="gray">
                <a:xfrm>
                  <a:off x="4042" y="1314"/>
                  <a:ext cx="17" cy="13"/>
                </a:xfrm>
                <a:custGeom>
                  <a:avLst/>
                  <a:gdLst/>
                  <a:ahLst/>
                  <a:cxnLst>
                    <a:cxn ang="0">
                      <a:pos x="44" y="7"/>
                    </a:cxn>
                    <a:cxn ang="0">
                      <a:pos x="57" y="9"/>
                    </a:cxn>
                    <a:cxn ang="0">
                      <a:pos x="84" y="4"/>
                    </a:cxn>
                    <a:cxn ang="0">
                      <a:pos x="85" y="7"/>
                    </a:cxn>
                    <a:cxn ang="0">
                      <a:pos x="84" y="14"/>
                    </a:cxn>
                    <a:cxn ang="0">
                      <a:pos x="79" y="27"/>
                    </a:cxn>
                    <a:cxn ang="0">
                      <a:pos x="76" y="37"/>
                    </a:cxn>
                    <a:cxn ang="0">
                      <a:pos x="71" y="45"/>
                    </a:cxn>
                    <a:cxn ang="0">
                      <a:pos x="70" y="40"/>
                    </a:cxn>
                    <a:cxn ang="0">
                      <a:pos x="70" y="26"/>
                    </a:cxn>
                    <a:cxn ang="0">
                      <a:pos x="62" y="51"/>
                    </a:cxn>
                    <a:cxn ang="0">
                      <a:pos x="54" y="50"/>
                    </a:cxn>
                    <a:cxn ang="0">
                      <a:pos x="44" y="42"/>
                    </a:cxn>
                    <a:cxn ang="0">
                      <a:pos x="36" y="52"/>
                    </a:cxn>
                    <a:cxn ang="0">
                      <a:pos x="20" y="51"/>
                    </a:cxn>
                    <a:cxn ang="0">
                      <a:pos x="17" y="57"/>
                    </a:cxn>
                    <a:cxn ang="0">
                      <a:pos x="13" y="61"/>
                    </a:cxn>
                    <a:cxn ang="0">
                      <a:pos x="0" y="46"/>
                    </a:cxn>
                    <a:cxn ang="0">
                      <a:pos x="4" y="40"/>
                    </a:cxn>
                    <a:cxn ang="0">
                      <a:pos x="11" y="37"/>
                    </a:cxn>
                    <a:cxn ang="0">
                      <a:pos x="10" y="29"/>
                    </a:cxn>
                    <a:cxn ang="0">
                      <a:pos x="13" y="23"/>
                    </a:cxn>
                    <a:cxn ang="0">
                      <a:pos x="19" y="20"/>
                    </a:cxn>
                    <a:cxn ang="0">
                      <a:pos x="19" y="14"/>
                    </a:cxn>
                    <a:cxn ang="0">
                      <a:pos x="16" y="4"/>
                    </a:cxn>
                    <a:cxn ang="0">
                      <a:pos x="25" y="0"/>
                    </a:cxn>
                    <a:cxn ang="0">
                      <a:pos x="41" y="2"/>
                    </a:cxn>
                    <a:cxn ang="0">
                      <a:pos x="44" y="3"/>
                    </a:cxn>
                    <a:cxn ang="0">
                      <a:pos x="44" y="7"/>
                    </a:cxn>
                  </a:cxnLst>
                  <a:rect l="0" t="0" r="r" b="b"/>
                  <a:pathLst>
                    <a:path w="85" h="61">
                      <a:moveTo>
                        <a:pt x="44" y="7"/>
                      </a:moveTo>
                      <a:lnTo>
                        <a:pt x="57" y="9"/>
                      </a:lnTo>
                      <a:lnTo>
                        <a:pt x="84" y="4"/>
                      </a:lnTo>
                      <a:lnTo>
                        <a:pt x="85" y="7"/>
                      </a:lnTo>
                      <a:lnTo>
                        <a:pt x="84" y="14"/>
                      </a:lnTo>
                      <a:lnTo>
                        <a:pt x="79" y="27"/>
                      </a:lnTo>
                      <a:lnTo>
                        <a:pt x="76" y="37"/>
                      </a:lnTo>
                      <a:lnTo>
                        <a:pt x="71" y="45"/>
                      </a:lnTo>
                      <a:lnTo>
                        <a:pt x="70" y="40"/>
                      </a:lnTo>
                      <a:lnTo>
                        <a:pt x="70" y="26"/>
                      </a:lnTo>
                      <a:lnTo>
                        <a:pt x="62" y="51"/>
                      </a:lnTo>
                      <a:lnTo>
                        <a:pt x="54" y="50"/>
                      </a:lnTo>
                      <a:lnTo>
                        <a:pt x="44" y="42"/>
                      </a:lnTo>
                      <a:lnTo>
                        <a:pt x="36" y="52"/>
                      </a:lnTo>
                      <a:lnTo>
                        <a:pt x="20" y="51"/>
                      </a:lnTo>
                      <a:lnTo>
                        <a:pt x="17" y="57"/>
                      </a:lnTo>
                      <a:lnTo>
                        <a:pt x="13" y="61"/>
                      </a:lnTo>
                      <a:lnTo>
                        <a:pt x="0" y="46"/>
                      </a:lnTo>
                      <a:lnTo>
                        <a:pt x="4" y="40"/>
                      </a:lnTo>
                      <a:lnTo>
                        <a:pt x="11" y="37"/>
                      </a:lnTo>
                      <a:lnTo>
                        <a:pt x="10" y="29"/>
                      </a:lnTo>
                      <a:lnTo>
                        <a:pt x="13" y="23"/>
                      </a:lnTo>
                      <a:lnTo>
                        <a:pt x="19" y="20"/>
                      </a:lnTo>
                      <a:lnTo>
                        <a:pt x="19" y="14"/>
                      </a:lnTo>
                      <a:lnTo>
                        <a:pt x="16" y="4"/>
                      </a:lnTo>
                      <a:lnTo>
                        <a:pt x="25" y="0"/>
                      </a:lnTo>
                      <a:lnTo>
                        <a:pt x="41" y="2"/>
                      </a:lnTo>
                      <a:lnTo>
                        <a:pt x="44" y="3"/>
                      </a:lnTo>
                      <a:lnTo>
                        <a:pt x="44"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48" name="Freeform 128"/>
                <p:cNvSpPr>
                  <a:spLocks noChangeAspect="1"/>
                </p:cNvSpPr>
                <p:nvPr/>
              </p:nvSpPr>
              <p:spPr bwMode="gray">
                <a:xfrm>
                  <a:off x="3158" y="1386"/>
                  <a:ext cx="22" cy="25"/>
                </a:xfrm>
                <a:custGeom>
                  <a:avLst/>
                  <a:gdLst/>
                  <a:ahLst/>
                  <a:cxnLst>
                    <a:cxn ang="0">
                      <a:pos x="15" y="75"/>
                    </a:cxn>
                    <a:cxn ang="0">
                      <a:pos x="12" y="75"/>
                    </a:cxn>
                    <a:cxn ang="0">
                      <a:pos x="7" y="57"/>
                    </a:cxn>
                    <a:cxn ang="0">
                      <a:pos x="7" y="49"/>
                    </a:cxn>
                    <a:cxn ang="0">
                      <a:pos x="3" y="47"/>
                    </a:cxn>
                    <a:cxn ang="0">
                      <a:pos x="0" y="36"/>
                    </a:cxn>
                    <a:cxn ang="0">
                      <a:pos x="10" y="41"/>
                    </a:cxn>
                    <a:cxn ang="0">
                      <a:pos x="19" y="38"/>
                    </a:cxn>
                    <a:cxn ang="0">
                      <a:pos x="6" y="25"/>
                    </a:cxn>
                    <a:cxn ang="0">
                      <a:pos x="10" y="23"/>
                    </a:cxn>
                    <a:cxn ang="0">
                      <a:pos x="15" y="15"/>
                    </a:cxn>
                    <a:cxn ang="0">
                      <a:pos x="19" y="3"/>
                    </a:cxn>
                    <a:cxn ang="0">
                      <a:pos x="27" y="0"/>
                    </a:cxn>
                    <a:cxn ang="0">
                      <a:pos x="37" y="16"/>
                    </a:cxn>
                    <a:cxn ang="0">
                      <a:pos x="46" y="23"/>
                    </a:cxn>
                    <a:cxn ang="0">
                      <a:pos x="52" y="38"/>
                    </a:cxn>
                    <a:cxn ang="0">
                      <a:pos x="68" y="46"/>
                    </a:cxn>
                    <a:cxn ang="0">
                      <a:pos x="82" y="62"/>
                    </a:cxn>
                    <a:cxn ang="0">
                      <a:pos x="109" y="98"/>
                    </a:cxn>
                    <a:cxn ang="0">
                      <a:pos x="112" y="108"/>
                    </a:cxn>
                    <a:cxn ang="0">
                      <a:pos x="103" y="123"/>
                    </a:cxn>
                    <a:cxn ang="0">
                      <a:pos x="96" y="118"/>
                    </a:cxn>
                    <a:cxn ang="0">
                      <a:pos x="89" y="117"/>
                    </a:cxn>
                    <a:cxn ang="0">
                      <a:pos x="85" y="122"/>
                    </a:cxn>
                    <a:cxn ang="0">
                      <a:pos x="74" y="122"/>
                    </a:cxn>
                    <a:cxn ang="0">
                      <a:pos x="60" y="112"/>
                    </a:cxn>
                    <a:cxn ang="0">
                      <a:pos x="64" y="103"/>
                    </a:cxn>
                    <a:cxn ang="0">
                      <a:pos x="54" y="96"/>
                    </a:cxn>
                    <a:cxn ang="0">
                      <a:pos x="44" y="95"/>
                    </a:cxn>
                    <a:cxn ang="0">
                      <a:pos x="26" y="82"/>
                    </a:cxn>
                    <a:cxn ang="0">
                      <a:pos x="31" y="95"/>
                    </a:cxn>
                    <a:cxn ang="0">
                      <a:pos x="39" y="106"/>
                    </a:cxn>
                    <a:cxn ang="0">
                      <a:pos x="37" y="113"/>
                    </a:cxn>
                    <a:cxn ang="0">
                      <a:pos x="28" y="95"/>
                    </a:cxn>
                    <a:cxn ang="0">
                      <a:pos x="15" y="75"/>
                    </a:cxn>
                  </a:cxnLst>
                  <a:rect l="0" t="0" r="r" b="b"/>
                  <a:pathLst>
                    <a:path w="112" h="123">
                      <a:moveTo>
                        <a:pt x="15" y="75"/>
                      </a:moveTo>
                      <a:lnTo>
                        <a:pt x="12" y="75"/>
                      </a:lnTo>
                      <a:lnTo>
                        <a:pt x="7" y="57"/>
                      </a:lnTo>
                      <a:lnTo>
                        <a:pt x="7" y="49"/>
                      </a:lnTo>
                      <a:lnTo>
                        <a:pt x="3" y="47"/>
                      </a:lnTo>
                      <a:lnTo>
                        <a:pt x="0" y="36"/>
                      </a:lnTo>
                      <a:lnTo>
                        <a:pt x="10" y="41"/>
                      </a:lnTo>
                      <a:lnTo>
                        <a:pt x="19" y="38"/>
                      </a:lnTo>
                      <a:lnTo>
                        <a:pt x="6" y="25"/>
                      </a:lnTo>
                      <a:lnTo>
                        <a:pt x="10" y="23"/>
                      </a:lnTo>
                      <a:lnTo>
                        <a:pt x="15" y="15"/>
                      </a:lnTo>
                      <a:lnTo>
                        <a:pt x="19" y="3"/>
                      </a:lnTo>
                      <a:lnTo>
                        <a:pt x="27" y="0"/>
                      </a:lnTo>
                      <a:lnTo>
                        <a:pt x="37" y="16"/>
                      </a:lnTo>
                      <a:lnTo>
                        <a:pt x="46" y="23"/>
                      </a:lnTo>
                      <a:lnTo>
                        <a:pt x="52" y="38"/>
                      </a:lnTo>
                      <a:lnTo>
                        <a:pt x="68" y="46"/>
                      </a:lnTo>
                      <a:lnTo>
                        <a:pt x="82" y="62"/>
                      </a:lnTo>
                      <a:lnTo>
                        <a:pt x="109" y="98"/>
                      </a:lnTo>
                      <a:lnTo>
                        <a:pt x="112" y="108"/>
                      </a:lnTo>
                      <a:lnTo>
                        <a:pt x="103" y="123"/>
                      </a:lnTo>
                      <a:lnTo>
                        <a:pt x="96" y="118"/>
                      </a:lnTo>
                      <a:lnTo>
                        <a:pt x="89" y="117"/>
                      </a:lnTo>
                      <a:lnTo>
                        <a:pt x="85" y="122"/>
                      </a:lnTo>
                      <a:lnTo>
                        <a:pt x="74" y="122"/>
                      </a:lnTo>
                      <a:lnTo>
                        <a:pt x="60" y="112"/>
                      </a:lnTo>
                      <a:lnTo>
                        <a:pt x="64" y="103"/>
                      </a:lnTo>
                      <a:lnTo>
                        <a:pt x="54" y="96"/>
                      </a:lnTo>
                      <a:lnTo>
                        <a:pt x="44" y="95"/>
                      </a:lnTo>
                      <a:lnTo>
                        <a:pt x="26" y="82"/>
                      </a:lnTo>
                      <a:lnTo>
                        <a:pt x="31" y="95"/>
                      </a:lnTo>
                      <a:lnTo>
                        <a:pt x="39" y="106"/>
                      </a:lnTo>
                      <a:lnTo>
                        <a:pt x="37" y="113"/>
                      </a:lnTo>
                      <a:lnTo>
                        <a:pt x="28" y="95"/>
                      </a:lnTo>
                      <a:lnTo>
                        <a:pt x="15" y="7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49" name="Freeform 129"/>
                <p:cNvSpPr>
                  <a:spLocks noChangeAspect="1"/>
                </p:cNvSpPr>
                <p:nvPr/>
              </p:nvSpPr>
              <p:spPr bwMode="gray">
                <a:xfrm>
                  <a:off x="3534" y="960"/>
                  <a:ext cx="81" cy="75"/>
                </a:xfrm>
                <a:custGeom>
                  <a:avLst/>
                  <a:gdLst/>
                  <a:ahLst/>
                  <a:cxnLst>
                    <a:cxn ang="0">
                      <a:pos x="81" y="49"/>
                    </a:cxn>
                    <a:cxn ang="0">
                      <a:pos x="90" y="63"/>
                    </a:cxn>
                    <a:cxn ang="0">
                      <a:pos x="54" y="79"/>
                    </a:cxn>
                    <a:cxn ang="0">
                      <a:pos x="47" y="106"/>
                    </a:cxn>
                    <a:cxn ang="0">
                      <a:pos x="0" y="138"/>
                    </a:cxn>
                    <a:cxn ang="0">
                      <a:pos x="17" y="168"/>
                    </a:cxn>
                    <a:cxn ang="0">
                      <a:pos x="19" y="154"/>
                    </a:cxn>
                    <a:cxn ang="0">
                      <a:pos x="31" y="142"/>
                    </a:cxn>
                    <a:cxn ang="0">
                      <a:pos x="45" y="154"/>
                    </a:cxn>
                    <a:cxn ang="0">
                      <a:pos x="51" y="168"/>
                    </a:cxn>
                    <a:cxn ang="0">
                      <a:pos x="71" y="160"/>
                    </a:cxn>
                    <a:cxn ang="0">
                      <a:pos x="75" y="181"/>
                    </a:cxn>
                    <a:cxn ang="0">
                      <a:pos x="76" y="220"/>
                    </a:cxn>
                    <a:cxn ang="0">
                      <a:pos x="83" y="247"/>
                    </a:cxn>
                    <a:cxn ang="0">
                      <a:pos x="103" y="276"/>
                    </a:cxn>
                    <a:cxn ang="0">
                      <a:pos x="120" y="302"/>
                    </a:cxn>
                    <a:cxn ang="0">
                      <a:pos x="157" y="255"/>
                    </a:cxn>
                    <a:cxn ang="0">
                      <a:pos x="161" y="298"/>
                    </a:cxn>
                    <a:cxn ang="0">
                      <a:pos x="176" y="300"/>
                    </a:cxn>
                    <a:cxn ang="0">
                      <a:pos x="185" y="313"/>
                    </a:cxn>
                    <a:cxn ang="0">
                      <a:pos x="233" y="338"/>
                    </a:cxn>
                    <a:cxn ang="0">
                      <a:pos x="260" y="354"/>
                    </a:cxn>
                    <a:cxn ang="0">
                      <a:pos x="327" y="373"/>
                    </a:cxn>
                    <a:cxn ang="0">
                      <a:pos x="350" y="366"/>
                    </a:cxn>
                    <a:cxn ang="0">
                      <a:pos x="365" y="348"/>
                    </a:cxn>
                    <a:cxn ang="0">
                      <a:pos x="375" y="322"/>
                    </a:cxn>
                    <a:cxn ang="0">
                      <a:pos x="377" y="295"/>
                    </a:cxn>
                    <a:cxn ang="0">
                      <a:pos x="366" y="262"/>
                    </a:cxn>
                    <a:cxn ang="0">
                      <a:pos x="339" y="232"/>
                    </a:cxn>
                    <a:cxn ang="0">
                      <a:pos x="371" y="232"/>
                    </a:cxn>
                    <a:cxn ang="0">
                      <a:pos x="376" y="190"/>
                    </a:cxn>
                    <a:cxn ang="0">
                      <a:pos x="377" y="160"/>
                    </a:cxn>
                    <a:cxn ang="0">
                      <a:pos x="383" y="139"/>
                    </a:cxn>
                    <a:cxn ang="0">
                      <a:pos x="405" y="107"/>
                    </a:cxn>
                    <a:cxn ang="0">
                      <a:pos x="386" y="103"/>
                    </a:cxn>
                    <a:cxn ang="0">
                      <a:pos x="390" y="72"/>
                    </a:cxn>
                    <a:cxn ang="0">
                      <a:pos x="384" y="65"/>
                    </a:cxn>
                    <a:cxn ang="0">
                      <a:pos x="367" y="18"/>
                    </a:cxn>
                    <a:cxn ang="0">
                      <a:pos x="359" y="0"/>
                    </a:cxn>
                    <a:cxn ang="0">
                      <a:pos x="335" y="2"/>
                    </a:cxn>
                    <a:cxn ang="0">
                      <a:pos x="306" y="0"/>
                    </a:cxn>
                    <a:cxn ang="0">
                      <a:pos x="306" y="32"/>
                    </a:cxn>
                    <a:cxn ang="0">
                      <a:pos x="269" y="75"/>
                    </a:cxn>
                    <a:cxn ang="0">
                      <a:pos x="237" y="95"/>
                    </a:cxn>
                    <a:cxn ang="0">
                      <a:pos x="255" y="66"/>
                    </a:cxn>
                    <a:cxn ang="0">
                      <a:pos x="265" y="45"/>
                    </a:cxn>
                    <a:cxn ang="0">
                      <a:pos x="291" y="2"/>
                    </a:cxn>
                    <a:cxn ang="0">
                      <a:pos x="97" y="0"/>
                    </a:cxn>
                    <a:cxn ang="0">
                      <a:pos x="77" y="32"/>
                    </a:cxn>
                  </a:cxnLst>
                  <a:rect l="0" t="0" r="r" b="b"/>
                  <a:pathLst>
                    <a:path w="405" h="373">
                      <a:moveTo>
                        <a:pt x="77" y="32"/>
                      </a:moveTo>
                      <a:lnTo>
                        <a:pt x="81" y="49"/>
                      </a:lnTo>
                      <a:lnTo>
                        <a:pt x="91" y="55"/>
                      </a:lnTo>
                      <a:lnTo>
                        <a:pt x="90" y="63"/>
                      </a:lnTo>
                      <a:lnTo>
                        <a:pt x="80" y="72"/>
                      </a:lnTo>
                      <a:lnTo>
                        <a:pt x="54" y="79"/>
                      </a:lnTo>
                      <a:lnTo>
                        <a:pt x="49" y="91"/>
                      </a:lnTo>
                      <a:lnTo>
                        <a:pt x="47" y="106"/>
                      </a:lnTo>
                      <a:lnTo>
                        <a:pt x="16" y="141"/>
                      </a:lnTo>
                      <a:lnTo>
                        <a:pt x="0" y="138"/>
                      </a:lnTo>
                      <a:lnTo>
                        <a:pt x="13" y="149"/>
                      </a:lnTo>
                      <a:lnTo>
                        <a:pt x="17" y="168"/>
                      </a:lnTo>
                      <a:lnTo>
                        <a:pt x="21" y="163"/>
                      </a:lnTo>
                      <a:lnTo>
                        <a:pt x="19" y="154"/>
                      </a:lnTo>
                      <a:lnTo>
                        <a:pt x="21" y="146"/>
                      </a:lnTo>
                      <a:lnTo>
                        <a:pt x="31" y="142"/>
                      </a:lnTo>
                      <a:lnTo>
                        <a:pt x="38" y="160"/>
                      </a:lnTo>
                      <a:lnTo>
                        <a:pt x="45" y="154"/>
                      </a:lnTo>
                      <a:lnTo>
                        <a:pt x="50" y="158"/>
                      </a:lnTo>
                      <a:lnTo>
                        <a:pt x="51" y="168"/>
                      </a:lnTo>
                      <a:lnTo>
                        <a:pt x="64" y="160"/>
                      </a:lnTo>
                      <a:lnTo>
                        <a:pt x="71" y="160"/>
                      </a:lnTo>
                      <a:lnTo>
                        <a:pt x="71" y="168"/>
                      </a:lnTo>
                      <a:lnTo>
                        <a:pt x="75" y="181"/>
                      </a:lnTo>
                      <a:lnTo>
                        <a:pt x="76" y="192"/>
                      </a:lnTo>
                      <a:lnTo>
                        <a:pt x="76" y="220"/>
                      </a:lnTo>
                      <a:lnTo>
                        <a:pt x="77" y="236"/>
                      </a:lnTo>
                      <a:lnTo>
                        <a:pt x="83" y="247"/>
                      </a:lnTo>
                      <a:lnTo>
                        <a:pt x="97" y="257"/>
                      </a:lnTo>
                      <a:lnTo>
                        <a:pt x="103" y="276"/>
                      </a:lnTo>
                      <a:lnTo>
                        <a:pt x="115" y="289"/>
                      </a:lnTo>
                      <a:lnTo>
                        <a:pt x="120" y="302"/>
                      </a:lnTo>
                      <a:lnTo>
                        <a:pt x="144" y="278"/>
                      </a:lnTo>
                      <a:lnTo>
                        <a:pt x="157" y="255"/>
                      </a:lnTo>
                      <a:lnTo>
                        <a:pt x="160" y="269"/>
                      </a:lnTo>
                      <a:lnTo>
                        <a:pt x="161" y="298"/>
                      </a:lnTo>
                      <a:lnTo>
                        <a:pt x="166" y="306"/>
                      </a:lnTo>
                      <a:lnTo>
                        <a:pt x="176" y="300"/>
                      </a:lnTo>
                      <a:lnTo>
                        <a:pt x="187" y="303"/>
                      </a:lnTo>
                      <a:lnTo>
                        <a:pt x="185" y="313"/>
                      </a:lnTo>
                      <a:lnTo>
                        <a:pt x="228" y="327"/>
                      </a:lnTo>
                      <a:lnTo>
                        <a:pt x="233" y="338"/>
                      </a:lnTo>
                      <a:lnTo>
                        <a:pt x="254" y="348"/>
                      </a:lnTo>
                      <a:lnTo>
                        <a:pt x="260" y="354"/>
                      </a:lnTo>
                      <a:lnTo>
                        <a:pt x="265" y="366"/>
                      </a:lnTo>
                      <a:lnTo>
                        <a:pt x="327" y="373"/>
                      </a:lnTo>
                      <a:lnTo>
                        <a:pt x="338" y="365"/>
                      </a:lnTo>
                      <a:lnTo>
                        <a:pt x="350" y="366"/>
                      </a:lnTo>
                      <a:lnTo>
                        <a:pt x="351" y="351"/>
                      </a:lnTo>
                      <a:lnTo>
                        <a:pt x="365" y="348"/>
                      </a:lnTo>
                      <a:lnTo>
                        <a:pt x="376" y="338"/>
                      </a:lnTo>
                      <a:lnTo>
                        <a:pt x="375" y="322"/>
                      </a:lnTo>
                      <a:lnTo>
                        <a:pt x="377" y="313"/>
                      </a:lnTo>
                      <a:lnTo>
                        <a:pt x="377" y="295"/>
                      </a:lnTo>
                      <a:lnTo>
                        <a:pt x="365" y="275"/>
                      </a:lnTo>
                      <a:lnTo>
                        <a:pt x="366" y="262"/>
                      </a:lnTo>
                      <a:lnTo>
                        <a:pt x="356" y="259"/>
                      </a:lnTo>
                      <a:lnTo>
                        <a:pt x="339" y="232"/>
                      </a:lnTo>
                      <a:lnTo>
                        <a:pt x="336" y="212"/>
                      </a:lnTo>
                      <a:lnTo>
                        <a:pt x="371" y="232"/>
                      </a:lnTo>
                      <a:lnTo>
                        <a:pt x="376" y="216"/>
                      </a:lnTo>
                      <a:lnTo>
                        <a:pt x="376" y="190"/>
                      </a:lnTo>
                      <a:lnTo>
                        <a:pt x="375" y="163"/>
                      </a:lnTo>
                      <a:lnTo>
                        <a:pt x="377" y="160"/>
                      </a:lnTo>
                      <a:lnTo>
                        <a:pt x="378" y="147"/>
                      </a:lnTo>
                      <a:lnTo>
                        <a:pt x="383" y="139"/>
                      </a:lnTo>
                      <a:lnTo>
                        <a:pt x="388" y="113"/>
                      </a:lnTo>
                      <a:lnTo>
                        <a:pt x="405" y="107"/>
                      </a:lnTo>
                      <a:lnTo>
                        <a:pt x="399" y="102"/>
                      </a:lnTo>
                      <a:lnTo>
                        <a:pt x="386" y="103"/>
                      </a:lnTo>
                      <a:lnTo>
                        <a:pt x="384" y="90"/>
                      </a:lnTo>
                      <a:lnTo>
                        <a:pt x="390" y="72"/>
                      </a:lnTo>
                      <a:lnTo>
                        <a:pt x="392" y="60"/>
                      </a:lnTo>
                      <a:lnTo>
                        <a:pt x="384" y="65"/>
                      </a:lnTo>
                      <a:lnTo>
                        <a:pt x="386" y="53"/>
                      </a:lnTo>
                      <a:lnTo>
                        <a:pt x="367" y="18"/>
                      </a:lnTo>
                      <a:lnTo>
                        <a:pt x="366" y="6"/>
                      </a:lnTo>
                      <a:lnTo>
                        <a:pt x="359" y="0"/>
                      </a:lnTo>
                      <a:lnTo>
                        <a:pt x="344" y="0"/>
                      </a:lnTo>
                      <a:lnTo>
                        <a:pt x="335" y="2"/>
                      </a:lnTo>
                      <a:lnTo>
                        <a:pt x="330" y="0"/>
                      </a:lnTo>
                      <a:lnTo>
                        <a:pt x="306" y="0"/>
                      </a:lnTo>
                      <a:lnTo>
                        <a:pt x="308" y="2"/>
                      </a:lnTo>
                      <a:lnTo>
                        <a:pt x="306" y="32"/>
                      </a:lnTo>
                      <a:lnTo>
                        <a:pt x="282" y="50"/>
                      </a:lnTo>
                      <a:lnTo>
                        <a:pt x="269" y="75"/>
                      </a:lnTo>
                      <a:lnTo>
                        <a:pt x="253" y="77"/>
                      </a:lnTo>
                      <a:lnTo>
                        <a:pt x="237" y="95"/>
                      </a:lnTo>
                      <a:lnTo>
                        <a:pt x="223" y="92"/>
                      </a:lnTo>
                      <a:lnTo>
                        <a:pt x="255" y="66"/>
                      </a:lnTo>
                      <a:lnTo>
                        <a:pt x="265" y="68"/>
                      </a:lnTo>
                      <a:lnTo>
                        <a:pt x="265" y="45"/>
                      </a:lnTo>
                      <a:lnTo>
                        <a:pt x="290" y="33"/>
                      </a:lnTo>
                      <a:lnTo>
                        <a:pt x="291" y="2"/>
                      </a:lnTo>
                      <a:lnTo>
                        <a:pt x="290" y="0"/>
                      </a:lnTo>
                      <a:lnTo>
                        <a:pt x="97" y="0"/>
                      </a:lnTo>
                      <a:lnTo>
                        <a:pt x="83" y="15"/>
                      </a:lnTo>
                      <a:lnTo>
                        <a:pt x="77" y="3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50" name="Freeform 130"/>
                <p:cNvSpPr>
                  <a:spLocks noChangeAspect="1"/>
                </p:cNvSpPr>
                <p:nvPr/>
              </p:nvSpPr>
              <p:spPr bwMode="gray">
                <a:xfrm>
                  <a:off x="4473" y="1348"/>
                  <a:ext cx="44" cy="25"/>
                </a:xfrm>
                <a:custGeom>
                  <a:avLst/>
                  <a:gdLst/>
                  <a:ahLst/>
                  <a:cxnLst>
                    <a:cxn ang="0">
                      <a:pos x="82" y="99"/>
                    </a:cxn>
                    <a:cxn ang="0">
                      <a:pos x="78" y="98"/>
                    </a:cxn>
                    <a:cxn ang="0">
                      <a:pos x="69" y="103"/>
                    </a:cxn>
                    <a:cxn ang="0">
                      <a:pos x="63" y="110"/>
                    </a:cxn>
                    <a:cxn ang="0">
                      <a:pos x="60" y="119"/>
                    </a:cxn>
                    <a:cxn ang="0">
                      <a:pos x="38" y="121"/>
                    </a:cxn>
                    <a:cxn ang="0">
                      <a:pos x="36" y="118"/>
                    </a:cxn>
                    <a:cxn ang="0">
                      <a:pos x="16" y="125"/>
                    </a:cxn>
                    <a:cxn ang="0">
                      <a:pos x="15" y="116"/>
                    </a:cxn>
                    <a:cxn ang="0">
                      <a:pos x="4" y="100"/>
                    </a:cxn>
                    <a:cxn ang="0">
                      <a:pos x="0" y="91"/>
                    </a:cxn>
                    <a:cxn ang="0">
                      <a:pos x="4" y="78"/>
                    </a:cxn>
                    <a:cxn ang="0">
                      <a:pos x="12" y="72"/>
                    </a:cxn>
                    <a:cxn ang="0">
                      <a:pos x="16" y="60"/>
                    </a:cxn>
                    <a:cxn ang="0">
                      <a:pos x="36" y="43"/>
                    </a:cxn>
                    <a:cxn ang="0">
                      <a:pos x="42" y="33"/>
                    </a:cxn>
                    <a:cxn ang="0">
                      <a:pos x="55" y="19"/>
                    </a:cxn>
                    <a:cxn ang="0">
                      <a:pos x="63" y="19"/>
                    </a:cxn>
                    <a:cxn ang="0">
                      <a:pos x="66" y="10"/>
                    </a:cxn>
                    <a:cxn ang="0">
                      <a:pos x="82" y="5"/>
                    </a:cxn>
                    <a:cxn ang="0">
                      <a:pos x="82" y="3"/>
                    </a:cxn>
                    <a:cxn ang="0">
                      <a:pos x="82" y="5"/>
                    </a:cxn>
                    <a:cxn ang="0">
                      <a:pos x="84" y="3"/>
                    </a:cxn>
                    <a:cxn ang="0">
                      <a:pos x="84" y="5"/>
                    </a:cxn>
                    <a:cxn ang="0">
                      <a:pos x="90" y="6"/>
                    </a:cxn>
                    <a:cxn ang="0">
                      <a:pos x="101" y="1"/>
                    </a:cxn>
                    <a:cxn ang="0">
                      <a:pos x="114" y="10"/>
                    </a:cxn>
                    <a:cxn ang="0">
                      <a:pos x="127" y="1"/>
                    </a:cxn>
                    <a:cxn ang="0">
                      <a:pos x="133" y="3"/>
                    </a:cxn>
                    <a:cxn ang="0">
                      <a:pos x="135" y="0"/>
                    </a:cxn>
                    <a:cxn ang="0">
                      <a:pos x="156" y="11"/>
                    </a:cxn>
                    <a:cxn ang="0">
                      <a:pos x="184" y="19"/>
                    </a:cxn>
                    <a:cxn ang="0">
                      <a:pos x="188" y="24"/>
                    </a:cxn>
                    <a:cxn ang="0">
                      <a:pos x="186" y="28"/>
                    </a:cxn>
                    <a:cxn ang="0">
                      <a:pos x="186" y="32"/>
                    </a:cxn>
                    <a:cxn ang="0">
                      <a:pos x="214" y="55"/>
                    </a:cxn>
                    <a:cxn ang="0">
                      <a:pos x="218" y="67"/>
                    </a:cxn>
                    <a:cxn ang="0">
                      <a:pos x="214" y="77"/>
                    </a:cxn>
                    <a:cxn ang="0">
                      <a:pos x="193" y="91"/>
                    </a:cxn>
                    <a:cxn ang="0">
                      <a:pos x="143" y="107"/>
                    </a:cxn>
                    <a:cxn ang="0">
                      <a:pos x="133" y="113"/>
                    </a:cxn>
                    <a:cxn ang="0">
                      <a:pos x="113" y="109"/>
                    </a:cxn>
                    <a:cxn ang="0">
                      <a:pos x="107" y="104"/>
                    </a:cxn>
                    <a:cxn ang="0">
                      <a:pos x="82" y="100"/>
                    </a:cxn>
                    <a:cxn ang="0">
                      <a:pos x="82" y="99"/>
                    </a:cxn>
                  </a:cxnLst>
                  <a:rect l="0" t="0" r="r" b="b"/>
                  <a:pathLst>
                    <a:path w="218" h="125">
                      <a:moveTo>
                        <a:pt x="82" y="99"/>
                      </a:moveTo>
                      <a:lnTo>
                        <a:pt x="78" y="98"/>
                      </a:lnTo>
                      <a:lnTo>
                        <a:pt x="69" y="103"/>
                      </a:lnTo>
                      <a:lnTo>
                        <a:pt x="63" y="110"/>
                      </a:lnTo>
                      <a:lnTo>
                        <a:pt x="60" y="119"/>
                      </a:lnTo>
                      <a:lnTo>
                        <a:pt x="38" y="121"/>
                      </a:lnTo>
                      <a:lnTo>
                        <a:pt x="36" y="118"/>
                      </a:lnTo>
                      <a:lnTo>
                        <a:pt x="16" y="125"/>
                      </a:lnTo>
                      <a:lnTo>
                        <a:pt x="15" y="116"/>
                      </a:lnTo>
                      <a:lnTo>
                        <a:pt x="4" y="100"/>
                      </a:lnTo>
                      <a:lnTo>
                        <a:pt x="0" y="91"/>
                      </a:lnTo>
                      <a:lnTo>
                        <a:pt x="4" y="78"/>
                      </a:lnTo>
                      <a:lnTo>
                        <a:pt x="12" y="72"/>
                      </a:lnTo>
                      <a:lnTo>
                        <a:pt x="16" y="60"/>
                      </a:lnTo>
                      <a:lnTo>
                        <a:pt x="36" y="43"/>
                      </a:lnTo>
                      <a:lnTo>
                        <a:pt x="42" y="33"/>
                      </a:lnTo>
                      <a:lnTo>
                        <a:pt x="55" y="19"/>
                      </a:lnTo>
                      <a:lnTo>
                        <a:pt x="63" y="19"/>
                      </a:lnTo>
                      <a:lnTo>
                        <a:pt x="66" y="10"/>
                      </a:lnTo>
                      <a:lnTo>
                        <a:pt x="82" y="5"/>
                      </a:lnTo>
                      <a:lnTo>
                        <a:pt x="82" y="3"/>
                      </a:lnTo>
                      <a:lnTo>
                        <a:pt x="82" y="5"/>
                      </a:lnTo>
                      <a:lnTo>
                        <a:pt x="84" y="3"/>
                      </a:lnTo>
                      <a:lnTo>
                        <a:pt x="84" y="5"/>
                      </a:lnTo>
                      <a:lnTo>
                        <a:pt x="90" y="6"/>
                      </a:lnTo>
                      <a:lnTo>
                        <a:pt x="101" y="1"/>
                      </a:lnTo>
                      <a:lnTo>
                        <a:pt x="114" y="10"/>
                      </a:lnTo>
                      <a:lnTo>
                        <a:pt x="127" y="1"/>
                      </a:lnTo>
                      <a:lnTo>
                        <a:pt x="133" y="3"/>
                      </a:lnTo>
                      <a:lnTo>
                        <a:pt x="135" y="0"/>
                      </a:lnTo>
                      <a:lnTo>
                        <a:pt x="156" y="11"/>
                      </a:lnTo>
                      <a:lnTo>
                        <a:pt x="184" y="19"/>
                      </a:lnTo>
                      <a:lnTo>
                        <a:pt x="188" y="24"/>
                      </a:lnTo>
                      <a:lnTo>
                        <a:pt x="186" y="28"/>
                      </a:lnTo>
                      <a:lnTo>
                        <a:pt x="186" y="32"/>
                      </a:lnTo>
                      <a:lnTo>
                        <a:pt x="214" y="55"/>
                      </a:lnTo>
                      <a:lnTo>
                        <a:pt x="218" y="67"/>
                      </a:lnTo>
                      <a:lnTo>
                        <a:pt x="214" y="77"/>
                      </a:lnTo>
                      <a:lnTo>
                        <a:pt x="193" y="91"/>
                      </a:lnTo>
                      <a:lnTo>
                        <a:pt x="143" y="107"/>
                      </a:lnTo>
                      <a:lnTo>
                        <a:pt x="133" y="113"/>
                      </a:lnTo>
                      <a:lnTo>
                        <a:pt x="113" y="109"/>
                      </a:lnTo>
                      <a:lnTo>
                        <a:pt x="107" y="104"/>
                      </a:lnTo>
                      <a:lnTo>
                        <a:pt x="82" y="100"/>
                      </a:lnTo>
                      <a:lnTo>
                        <a:pt x="82" y="9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335" name="Freeform 131"/>
              <p:cNvSpPr>
                <a:spLocks noChangeAspect="1"/>
              </p:cNvSpPr>
              <p:nvPr/>
            </p:nvSpPr>
            <p:spPr bwMode="gray">
              <a:xfrm>
                <a:off x="4071" y="1777"/>
                <a:ext cx="34" cy="144"/>
              </a:xfrm>
              <a:custGeom>
                <a:avLst/>
                <a:gdLst/>
                <a:ahLst/>
                <a:cxnLst>
                  <a:cxn ang="0">
                    <a:pos x="55" y="0"/>
                  </a:cxn>
                  <a:cxn ang="0">
                    <a:pos x="69" y="22"/>
                  </a:cxn>
                  <a:cxn ang="0">
                    <a:pos x="76" y="79"/>
                  </a:cxn>
                  <a:cxn ang="0">
                    <a:pos x="92" y="144"/>
                  </a:cxn>
                  <a:cxn ang="0">
                    <a:pos x="90" y="187"/>
                  </a:cxn>
                  <a:cxn ang="0">
                    <a:pos x="84" y="210"/>
                  </a:cxn>
                  <a:cxn ang="0">
                    <a:pos x="90" y="243"/>
                  </a:cxn>
                  <a:cxn ang="0">
                    <a:pos x="92" y="257"/>
                  </a:cxn>
                  <a:cxn ang="0">
                    <a:pos x="102" y="289"/>
                  </a:cxn>
                  <a:cxn ang="0">
                    <a:pos x="116" y="344"/>
                  </a:cxn>
                  <a:cxn ang="0">
                    <a:pos x="139" y="425"/>
                  </a:cxn>
                  <a:cxn ang="0">
                    <a:pos x="150" y="459"/>
                  </a:cxn>
                  <a:cxn ang="0">
                    <a:pos x="168" y="487"/>
                  </a:cxn>
                  <a:cxn ang="0">
                    <a:pos x="149" y="466"/>
                  </a:cxn>
                  <a:cxn ang="0">
                    <a:pos x="119" y="448"/>
                  </a:cxn>
                  <a:cxn ang="0">
                    <a:pos x="92" y="447"/>
                  </a:cxn>
                  <a:cxn ang="0">
                    <a:pos x="75" y="475"/>
                  </a:cxn>
                  <a:cxn ang="0">
                    <a:pos x="65" y="509"/>
                  </a:cxn>
                  <a:cxn ang="0">
                    <a:pos x="53" y="566"/>
                  </a:cxn>
                  <a:cxn ang="0">
                    <a:pos x="61" y="602"/>
                  </a:cxn>
                  <a:cxn ang="0">
                    <a:pos x="80" y="635"/>
                  </a:cxn>
                  <a:cxn ang="0">
                    <a:pos x="89" y="651"/>
                  </a:cxn>
                  <a:cxn ang="0">
                    <a:pos x="100" y="654"/>
                  </a:cxn>
                  <a:cxn ang="0">
                    <a:pos x="108" y="684"/>
                  </a:cxn>
                  <a:cxn ang="0">
                    <a:pos x="102" y="713"/>
                  </a:cxn>
                  <a:cxn ang="0">
                    <a:pos x="69" y="663"/>
                  </a:cxn>
                  <a:cxn ang="0">
                    <a:pos x="46" y="673"/>
                  </a:cxn>
                  <a:cxn ang="0">
                    <a:pos x="31" y="721"/>
                  </a:cxn>
                  <a:cxn ang="0">
                    <a:pos x="15" y="689"/>
                  </a:cxn>
                  <a:cxn ang="0">
                    <a:pos x="21" y="623"/>
                  </a:cxn>
                  <a:cxn ang="0">
                    <a:pos x="32" y="554"/>
                  </a:cxn>
                  <a:cxn ang="0">
                    <a:pos x="23" y="522"/>
                  </a:cxn>
                  <a:cxn ang="0">
                    <a:pos x="17" y="479"/>
                  </a:cxn>
                  <a:cxn ang="0">
                    <a:pos x="28" y="425"/>
                  </a:cxn>
                  <a:cxn ang="0">
                    <a:pos x="32" y="392"/>
                  </a:cxn>
                  <a:cxn ang="0">
                    <a:pos x="30" y="375"/>
                  </a:cxn>
                  <a:cxn ang="0">
                    <a:pos x="25" y="348"/>
                  </a:cxn>
                  <a:cxn ang="0">
                    <a:pos x="31" y="297"/>
                  </a:cxn>
                  <a:cxn ang="0">
                    <a:pos x="21" y="260"/>
                  </a:cxn>
                  <a:cxn ang="0">
                    <a:pos x="4" y="243"/>
                  </a:cxn>
                  <a:cxn ang="0">
                    <a:pos x="3" y="226"/>
                  </a:cxn>
                  <a:cxn ang="0">
                    <a:pos x="0" y="188"/>
                  </a:cxn>
                  <a:cxn ang="0">
                    <a:pos x="12" y="125"/>
                  </a:cxn>
                  <a:cxn ang="0">
                    <a:pos x="9" y="96"/>
                  </a:cxn>
                  <a:cxn ang="0">
                    <a:pos x="25" y="79"/>
                  </a:cxn>
                  <a:cxn ang="0">
                    <a:pos x="37" y="87"/>
                  </a:cxn>
                  <a:cxn ang="0">
                    <a:pos x="50" y="81"/>
                  </a:cxn>
                  <a:cxn ang="0">
                    <a:pos x="50" y="66"/>
                  </a:cxn>
                  <a:cxn ang="0">
                    <a:pos x="59" y="64"/>
                  </a:cxn>
                  <a:cxn ang="0">
                    <a:pos x="49" y="33"/>
                  </a:cxn>
                  <a:cxn ang="0">
                    <a:pos x="38" y="9"/>
                  </a:cxn>
                  <a:cxn ang="0">
                    <a:pos x="47" y="6"/>
                  </a:cxn>
                </a:cxnLst>
                <a:rect l="0" t="0" r="r" b="b"/>
                <a:pathLst>
                  <a:path w="170" h="721">
                    <a:moveTo>
                      <a:pt x="52" y="3"/>
                    </a:moveTo>
                    <a:lnTo>
                      <a:pt x="55" y="0"/>
                    </a:lnTo>
                    <a:lnTo>
                      <a:pt x="63" y="4"/>
                    </a:lnTo>
                    <a:lnTo>
                      <a:pt x="69" y="22"/>
                    </a:lnTo>
                    <a:lnTo>
                      <a:pt x="73" y="59"/>
                    </a:lnTo>
                    <a:lnTo>
                      <a:pt x="76" y="79"/>
                    </a:lnTo>
                    <a:lnTo>
                      <a:pt x="87" y="113"/>
                    </a:lnTo>
                    <a:lnTo>
                      <a:pt x="92" y="144"/>
                    </a:lnTo>
                    <a:lnTo>
                      <a:pt x="93" y="166"/>
                    </a:lnTo>
                    <a:lnTo>
                      <a:pt x="90" y="187"/>
                    </a:lnTo>
                    <a:lnTo>
                      <a:pt x="82" y="192"/>
                    </a:lnTo>
                    <a:lnTo>
                      <a:pt x="84" y="210"/>
                    </a:lnTo>
                    <a:lnTo>
                      <a:pt x="89" y="229"/>
                    </a:lnTo>
                    <a:lnTo>
                      <a:pt x="90" y="243"/>
                    </a:lnTo>
                    <a:lnTo>
                      <a:pt x="89" y="258"/>
                    </a:lnTo>
                    <a:lnTo>
                      <a:pt x="92" y="257"/>
                    </a:lnTo>
                    <a:lnTo>
                      <a:pt x="98" y="272"/>
                    </a:lnTo>
                    <a:lnTo>
                      <a:pt x="102" y="289"/>
                    </a:lnTo>
                    <a:lnTo>
                      <a:pt x="103" y="292"/>
                    </a:lnTo>
                    <a:lnTo>
                      <a:pt x="116" y="344"/>
                    </a:lnTo>
                    <a:lnTo>
                      <a:pt x="135" y="407"/>
                    </a:lnTo>
                    <a:lnTo>
                      <a:pt x="139" y="425"/>
                    </a:lnTo>
                    <a:lnTo>
                      <a:pt x="144" y="445"/>
                    </a:lnTo>
                    <a:lnTo>
                      <a:pt x="150" y="459"/>
                    </a:lnTo>
                    <a:lnTo>
                      <a:pt x="157" y="474"/>
                    </a:lnTo>
                    <a:lnTo>
                      <a:pt x="168" y="487"/>
                    </a:lnTo>
                    <a:lnTo>
                      <a:pt x="170" y="496"/>
                    </a:lnTo>
                    <a:lnTo>
                      <a:pt x="149" y="466"/>
                    </a:lnTo>
                    <a:lnTo>
                      <a:pt x="135" y="456"/>
                    </a:lnTo>
                    <a:lnTo>
                      <a:pt x="119" y="448"/>
                    </a:lnTo>
                    <a:lnTo>
                      <a:pt x="104" y="445"/>
                    </a:lnTo>
                    <a:lnTo>
                      <a:pt x="92" y="447"/>
                    </a:lnTo>
                    <a:lnTo>
                      <a:pt x="80" y="457"/>
                    </a:lnTo>
                    <a:lnTo>
                      <a:pt x="75" y="475"/>
                    </a:lnTo>
                    <a:lnTo>
                      <a:pt x="73" y="491"/>
                    </a:lnTo>
                    <a:lnTo>
                      <a:pt x="65" y="509"/>
                    </a:lnTo>
                    <a:lnTo>
                      <a:pt x="55" y="549"/>
                    </a:lnTo>
                    <a:lnTo>
                      <a:pt x="53" y="566"/>
                    </a:lnTo>
                    <a:lnTo>
                      <a:pt x="53" y="586"/>
                    </a:lnTo>
                    <a:lnTo>
                      <a:pt x="61" y="602"/>
                    </a:lnTo>
                    <a:lnTo>
                      <a:pt x="77" y="623"/>
                    </a:lnTo>
                    <a:lnTo>
                      <a:pt x="80" y="635"/>
                    </a:lnTo>
                    <a:lnTo>
                      <a:pt x="84" y="645"/>
                    </a:lnTo>
                    <a:lnTo>
                      <a:pt x="89" y="651"/>
                    </a:lnTo>
                    <a:lnTo>
                      <a:pt x="97" y="656"/>
                    </a:lnTo>
                    <a:lnTo>
                      <a:pt x="100" y="654"/>
                    </a:lnTo>
                    <a:lnTo>
                      <a:pt x="103" y="657"/>
                    </a:lnTo>
                    <a:lnTo>
                      <a:pt x="108" y="684"/>
                    </a:lnTo>
                    <a:lnTo>
                      <a:pt x="107" y="700"/>
                    </a:lnTo>
                    <a:lnTo>
                      <a:pt x="102" y="713"/>
                    </a:lnTo>
                    <a:lnTo>
                      <a:pt x="95" y="674"/>
                    </a:lnTo>
                    <a:lnTo>
                      <a:pt x="69" y="663"/>
                    </a:lnTo>
                    <a:lnTo>
                      <a:pt x="55" y="662"/>
                    </a:lnTo>
                    <a:lnTo>
                      <a:pt x="46" y="673"/>
                    </a:lnTo>
                    <a:lnTo>
                      <a:pt x="36" y="706"/>
                    </a:lnTo>
                    <a:lnTo>
                      <a:pt x="31" y="721"/>
                    </a:lnTo>
                    <a:lnTo>
                      <a:pt x="18" y="714"/>
                    </a:lnTo>
                    <a:lnTo>
                      <a:pt x="15" y="689"/>
                    </a:lnTo>
                    <a:lnTo>
                      <a:pt x="15" y="666"/>
                    </a:lnTo>
                    <a:lnTo>
                      <a:pt x="21" y="623"/>
                    </a:lnTo>
                    <a:lnTo>
                      <a:pt x="26" y="565"/>
                    </a:lnTo>
                    <a:lnTo>
                      <a:pt x="32" y="554"/>
                    </a:lnTo>
                    <a:lnTo>
                      <a:pt x="31" y="539"/>
                    </a:lnTo>
                    <a:lnTo>
                      <a:pt x="23" y="522"/>
                    </a:lnTo>
                    <a:lnTo>
                      <a:pt x="17" y="499"/>
                    </a:lnTo>
                    <a:lnTo>
                      <a:pt x="17" y="479"/>
                    </a:lnTo>
                    <a:lnTo>
                      <a:pt x="22" y="463"/>
                    </a:lnTo>
                    <a:lnTo>
                      <a:pt x="28" y="425"/>
                    </a:lnTo>
                    <a:lnTo>
                      <a:pt x="28" y="394"/>
                    </a:lnTo>
                    <a:lnTo>
                      <a:pt x="32" y="392"/>
                    </a:lnTo>
                    <a:lnTo>
                      <a:pt x="30" y="386"/>
                    </a:lnTo>
                    <a:lnTo>
                      <a:pt x="30" y="375"/>
                    </a:lnTo>
                    <a:lnTo>
                      <a:pt x="28" y="360"/>
                    </a:lnTo>
                    <a:lnTo>
                      <a:pt x="25" y="348"/>
                    </a:lnTo>
                    <a:lnTo>
                      <a:pt x="25" y="331"/>
                    </a:lnTo>
                    <a:lnTo>
                      <a:pt x="31" y="297"/>
                    </a:lnTo>
                    <a:lnTo>
                      <a:pt x="31" y="284"/>
                    </a:lnTo>
                    <a:lnTo>
                      <a:pt x="21" y="260"/>
                    </a:lnTo>
                    <a:lnTo>
                      <a:pt x="11" y="249"/>
                    </a:lnTo>
                    <a:lnTo>
                      <a:pt x="4" y="243"/>
                    </a:lnTo>
                    <a:lnTo>
                      <a:pt x="6" y="237"/>
                    </a:lnTo>
                    <a:lnTo>
                      <a:pt x="3" y="226"/>
                    </a:lnTo>
                    <a:lnTo>
                      <a:pt x="0" y="205"/>
                    </a:lnTo>
                    <a:lnTo>
                      <a:pt x="0" y="188"/>
                    </a:lnTo>
                    <a:lnTo>
                      <a:pt x="10" y="160"/>
                    </a:lnTo>
                    <a:lnTo>
                      <a:pt x="12" y="125"/>
                    </a:lnTo>
                    <a:lnTo>
                      <a:pt x="11" y="108"/>
                    </a:lnTo>
                    <a:lnTo>
                      <a:pt x="9" y="96"/>
                    </a:lnTo>
                    <a:lnTo>
                      <a:pt x="14" y="85"/>
                    </a:lnTo>
                    <a:lnTo>
                      <a:pt x="25" y="79"/>
                    </a:lnTo>
                    <a:lnTo>
                      <a:pt x="31" y="81"/>
                    </a:lnTo>
                    <a:lnTo>
                      <a:pt x="37" y="87"/>
                    </a:lnTo>
                    <a:lnTo>
                      <a:pt x="48" y="86"/>
                    </a:lnTo>
                    <a:lnTo>
                      <a:pt x="50" y="81"/>
                    </a:lnTo>
                    <a:lnTo>
                      <a:pt x="48" y="75"/>
                    </a:lnTo>
                    <a:lnTo>
                      <a:pt x="50" y="66"/>
                    </a:lnTo>
                    <a:lnTo>
                      <a:pt x="57" y="66"/>
                    </a:lnTo>
                    <a:lnTo>
                      <a:pt x="59" y="64"/>
                    </a:lnTo>
                    <a:lnTo>
                      <a:pt x="54" y="52"/>
                    </a:lnTo>
                    <a:lnTo>
                      <a:pt x="49" y="33"/>
                    </a:lnTo>
                    <a:lnTo>
                      <a:pt x="39" y="16"/>
                    </a:lnTo>
                    <a:lnTo>
                      <a:pt x="38" y="9"/>
                    </a:lnTo>
                    <a:lnTo>
                      <a:pt x="41" y="6"/>
                    </a:lnTo>
                    <a:lnTo>
                      <a:pt x="47" y="6"/>
                    </a:lnTo>
                    <a:lnTo>
                      <a:pt x="52"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36" name="Freeform 132"/>
              <p:cNvSpPr>
                <a:spLocks noChangeAspect="1"/>
              </p:cNvSpPr>
              <p:nvPr/>
            </p:nvSpPr>
            <p:spPr bwMode="gray">
              <a:xfrm>
                <a:off x="2817" y="1091"/>
                <a:ext cx="1786" cy="901"/>
              </a:xfrm>
              <a:custGeom>
                <a:avLst/>
                <a:gdLst/>
                <a:ahLst/>
                <a:cxnLst>
                  <a:cxn ang="0">
                    <a:pos x="3264" y="3913"/>
                  </a:cxn>
                  <a:cxn ang="0">
                    <a:pos x="4333" y="3788"/>
                  </a:cxn>
                  <a:cxn ang="0">
                    <a:pos x="5307" y="3536"/>
                  </a:cxn>
                  <a:cxn ang="0">
                    <a:pos x="5833" y="4138"/>
                  </a:cxn>
                  <a:cxn ang="0">
                    <a:pos x="6066" y="4138"/>
                  </a:cxn>
                  <a:cxn ang="0">
                    <a:pos x="6189" y="3482"/>
                  </a:cxn>
                  <a:cxn ang="0">
                    <a:pos x="5968" y="3336"/>
                  </a:cxn>
                  <a:cxn ang="0">
                    <a:pos x="6672" y="2912"/>
                  </a:cxn>
                  <a:cxn ang="0">
                    <a:pos x="6999" y="2815"/>
                  </a:cxn>
                  <a:cxn ang="0">
                    <a:pos x="7448" y="2593"/>
                  </a:cxn>
                  <a:cxn ang="0">
                    <a:pos x="7045" y="3206"/>
                  </a:cxn>
                  <a:cxn ang="0">
                    <a:pos x="7368" y="3293"/>
                  </a:cxn>
                  <a:cxn ang="0">
                    <a:pos x="7505" y="2864"/>
                  </a:cxn>
                  <a:cxn ang="0">
                    <a:pos x="7925" y="2760"/>
                  </a:cxn>
                  <a:cxn ang="0">
                    <a:pos x="8227" y="2553"/>
                  </a:cxn>
                  <a:cxn ang="0">
                    <a:pos x="8363" y="2256"/>
                  </a:cxn>
                  <a:cxn ang="0">
                    <a:pos x="8646" y="2287"/>
                  </a:cxn>
                  <a:cxn ang="0">
                    <a:pos x="8841" y="2201"/>
                  </a:cxn>
                  <a:cxn ang="0">
                    <a:pos x="8685" y="1981"/>
                  </a:cxn>
                  <a:cxn ang="0">
                    <a:pos x="8538" y="1863"/>
                  </a:cxn>
                  <a:cxn ang="0">
                    <a:pos x="7819" y="1608"/>
                  </a:cxn>
                  <a:cxn ang="0">
                    <a:pos x="7284" y="1590"/>
                  </a:cxn>
                  <a:cxn ang="0">
                    <a:pos x="6685" y="1267"/>
                  </a:cxn>
                  <a:cxn ang="0">
                    <a:pos x="6173" y="1286"/>
                  </a:cxn>
                  <a:cxn ang="0">
                    <a:pos x="5674" y="1395"/>
                  </a:cxn>
                  <a:cxn ang="0">
                    <a:pos x="5597" y="1031"/>
                  </a:cxn>
                  <a:cxn ang="0">
                    <a:pos x="5210" y="1036"/>
                  </a:cxn>
                  <a:cxn ang="0">
                    <a:pos x="4698" y="872"/>
                  </a:cxn>
                  <a:cxn ang="0">
                    <a:pos x="4354" y="1003"/>
                  </a:cxn>
                  <a:cxn ang="0">
                    <a:pos x="4584" y="721"/>
                  </a:cxn>
                  <a:cxn ang="0">
                    <a:pos x="4684" y="394"/>
                  </a:cxn>
                  <a:cxn ang="0">
                    <a:pos x="4372" y="204"/>
                  </a:cxn>
                  <a:cxn ang="0">
                    <a:pos x="4025" y="232"/>
                  </a:cxn>
                  <a:cxn ang="0">
                    <a:pos x="3791" y="419"/>
                  </a:cxn>
                  <a:cxn ang="0">
                    <a:pos x="3374" y="550"/>
                  </a:cxn>
                  <a:cxn ang="0">
                    <a:pos x="3254" y="832"/>
                  </a:cxn>
                  <a:cxn ang="0">
                    <a:pos x="2949" y="1149"/>
                  </a:cxn>
                  <a:cxn ang="0">
                    <a:pos x="2945" y="1235"/>
                  </a:cxn>
                  <a:cxn ang="0">
                    <a:pos x="2627" y="1222"/>
                  </a:cxn>
                  <a:cxn ang="0">
                    <a:pos x="2758" y="1734"/>
                  </a:cxn>
                  <a:cxn ang="0">
                    <a:pos x="2590" y="1842"/>
                  </a:cxn>
                  <a:cxn ang="0">
                    <a:pos x="2499" y="1888"/>
                  </a:cxn>
                  <a:cxn ang="0">
                    <a:pos x="2297" y="1040"/>
                  </a:cxn>
                  <a:cxn ang="0">
                    <a:pos x="2235" y="1800"/>
                  </a:cxn>
                  <a:cxn ang="0">
                    <a:pos x="1570" y="1757"/>
                  </a:cxn>
                  <a:cxn ang="0">
                    <a:pos x="1175" y="1897"/>
                  </a:cxn>
                  <a:cxn ang="0">
                    <a:pos x="933" y="2056"/>
                  </a:cxn>
                  <a:cxn ang="0">
                    <a:pos x="501" y="2289"/>
                  </a:cxn>
                  <a:cxn ang="0">
                    <a:pos x="306" y="2013"/>
                  </a:cxn>
                  <a:cxn ang="0">
                    <a:pos x="589" y="1783"/>
                  </a:cxn>
                  <a:cxn ang="0">
                    <a:pos x="191" y="1600"/>
                  </a:cxn>
                  <a:cxn ang="0">
                    <a:pos x="215" y="2548"/>
                  </a:cxn>
                  <a:cxn ang="0">
                    <a:pos x="14" y="3054"/>
                  </a:cxn>
                  <a:cxn ang="0">
                    <a:pos x="241" y="3470"/>
                  </a:cxn>
                  <a:cxn ang="0">
                    <a:pos x="440" y="3762"/>
                  </a:cxn>
                  <a:cxn ang="0">
                    <a:pos x="644" y="4043"/>
                  </a:cxn>
                  <a:cxn ang="0">
                    <a:pos x="898" y="4398"/>
                  </a:cxn>
                  <a:cxn ang="0">
                    <a:pos x="1107" y="4133"/>
                  </a:cxn>
                  <a:cxn ang="0">
                    <a:pos x="1169" y="3800"/>
                  </a:cxn>
                  <a:cxn ang="0">
                    <a:pos x="1520" y="3752"/>
                  </a:cxn>
                  <a:cxn ang="0">
                    <a:pos x="1831" y="3572"/>
                  </a:cxn>
                  <a:cxn ang="0">
                    <a:pos x="2183" y="3384"/>
                  </a:cxn>
                  <a:cxn ang="0">
                    <a:pos x="2523" y="3466"/>
                  </a:cxn>
                </a:cxnLst>
                <a:rect l="0" t="0" r="r" b="b"/>
                <a:pathLst>
                  <a:path w="8931" h="4504">
                    <a:moveTo>
                      <a:pt x="2688" y="3454"/>
                    </a:moveTo>
                    <a:lnTo>
                      <a:pt x="2691" y="3461"/>
                    </a:lnTo>
                    <a:lnTo>
                      <a:pt x="2695" y="3463"/>
                    </a:lnTo>
                    <a:lnTo>
                      <a:pt x="2768" y="3530"/>
                    </a:lnTo>
                    <a:lnTo>
                      <a:pt x="2887" y="3748"/>
                    </a:lnTo>
                    <a:lnTo>
                      <a:pt x="2902" y="3737"/>
                    </a:lnTo>
                    <a:lnTo>
                      <a:pt x="2904" y="3730"/>
                    </a:lnTo>
                    <a:lnTo>
                      <a:pt x="2904" y="3723"/>
                    </a:lnTo>
                    <a:lnTo>
                      <a:pt x="2915" y="3709"/>
                    </a:lnTo>
                    <a:lnTo>
                      <a:pt x="2923" y="3708"/>
                    </a:lnTo>
                    <a:lnTo>
                      <a:pt x="2928" y="3714"/>
                    </a:lnTo>
                    <a:lnTo>
                      <a:pt x="2936" y="3717"/>
                    </a:lnTo>
                    <a:lnTo>
                      <a:pt x="2950" y="3725"/>
                    </a:lnTo>
                    <a:lnTo>
                      <a:pt x="2946" y="3732"/>
                    </a:lnTo>
                    <a:lnTo>
                      <a:pt x="2951" y="3739"/>
                    </a:lnTo>
                    <a:lnTo>
                      <a:pt x="2956" y="3740"/>
                    </a:lnTo>
                    <a:lnTo>
                      <a:pt x="2961" y="3753"/>
                    </a:lnTo>
                    <a:lnTo>
                      <a:pt x="2985" y="3751"/>
                    </a:lnTo>
                    <a:lnTo>
                      <a:pt x="3003" y="3756"/>
                    </a:lnTo>
                    <a:lnTo>
                      <a:pt x="3010" y="3753"/>
                    </a:lnTo>
                    <a:lnTo>
                      <a:pt x="3026" y="3753"/>
                    </a:lnTo>
                    <a:lnTo>
                      <a:pt x="3028" y="3746"/>
                    </a:lnTo>
                    <a:lnTo>
                      <a:pt x="3033" y="3740"/>
                    </a:lnTo>
                    <a:lnTo>
                      <a:pt x="3042" y="3741"/>
                    </a:lnTo>
                    <a:lnTo>
                      <a:pt x="3049" y="3741"/>
                    </a:lnTo>
                    <a:lnTo>
                      <a:pt x="3053" y="3734"/>
                    </a:lnTo>
                    <a:lnTo>
                      <a:pt x="3060" y="3729"/>
                    </a:lnTo>
                    <a:lnTo>
                      <a:pt x="3075" y="3734"/>
                    </a:lnTo>
                    <a:lnTo>
                      <a:pt x="3082" y="3737"/>
                    </a:lnTo>
                    <a:lnTo>
                      <a:pt x="3086" y="3745"/>
                    </a:lnTo>
                    <a:lnTo>
                      <a:pt x="3093" y="3748"/>
                    </a:lnTo>
                    <a:lnTo>
                      <a:pt x="3103" y="3761"/>
                    </a:lnTo>
                    <a:lnTo>
                      <a:pt x="3112" y="3764"/>
                    </a:lnTo>
                    <a:lnTo>
                      <a:pt x="3114" y="3772"/>
                    </a:lnTo>
                    <a:lnTo>
                      <a:pt x="3112" y="3779"/>
                    </a:lnTo>
                    <a:lnTo>
                      <a:pt x="3113" y="3788"/>
                    </a:lnTo>
                    <a:lnTo>
                      <a:pt x="3117" y="3795"/>
                    </a:lnTo>
                    <a:lnTo>
                      <a:pt x="3125" y="3796"/>
                    </a:lnTo>
                    <a:lnTo>
                      <a:pt x="3146" y="3807"/>
                    </a:lnTo>
                    <a:lnTo>
                      <a:pt x="3150" y="3815"/>
                    </a:lnTo>
                    <a:lnTo>
                      <a:pt x="3150" y="3822"/>
                    </a:lnTo>
                    <a:lnTo>
                      <a:pt x="3157" y="3826"/>
                    </a:lnTo>
                    <a:lnTo>
                      <a:pt x="3162" y="3831"/>
                    </a:lnTo>
                    <a:lnTo>
                      <a:pt x="3170" y="3845"/>
                    </a:lnTo>
                    <a:lnTo>
                      <a:pt x="3176" y="3849"/>
                    </a:lnTo>
                    <a:lnTo>
                      <a:pt x="3193" y="3852"/>
                    </a:lnTo>
                    <a:lnTo>
                      <a:pt x="3199" y="3857"/>
                    </a:lnTo>
                    <a:lnTo>
                      <a:pt x="3208" y="3859"/>
                    </a:lnTo>
                    <a:lnTo>
                      <a:pt x="3215" y="3860"/>
                    </a:lnTo>
                    <a:lnTo>
                      <a:pt x="3224" y="3860"/>
                    </a:lnTo>
                    <a:lnTo>
                      <a:pt x="3226" y="3853"/>
                    </a:lnTo>
                    <a:lnTo>
                      <a:pt x="3231" y="3847"/>
                    </a:lnTo>
                    <a:lnTo>
                      <a:pt x="3246" y="3841"/>
                    </a:lnTo>
                    <a:lnTo>
                      <a:pt x="3248" y="3849"/>
                    </a:lnTo>
                    <a:lnTo>
                      <a:pt x="3252" y="3857"/>
                    </a:lnTo>
                    <a:lnTo>
                      <a:pt x="3259" y="3861"/>
                    </a:lnTo>
                    <a:lnTo>
                      <a:pt x="3267" y="3875"/>
                    </a:lnTo>
                    <a:lnTo>
                      <a:pt x="3273" y="3880"/>
                    </a:lnTo>
                    <a:lnTo>
                      <a:pt x="3277" y="3887"/>
                    </a:lnTo>
                    <a:lnTo>
                      <a:pt x="3264" y="3913"/>
                    </a:lnTo>
                    <a:lnTo>
                      <a:pt x="3289" y="3920"/>
                    </a:lnTo>
                    <a:lnTo>
                      <a:pt x="3305" y="3904"/>
                    </a:lnTo>
                    <a:lnTo>
                      <a:pt x="3310" y="3904"/>
                    </a:lnTo>
                    <a:lnTo>
                      <a:pt x="3322" y="3882"/>
                    </a:lnTo>
                    <a:lnTo>
                      <a:pt x="3338" y="3865"/>
                    </a:lnTo>
                    <a:lnTo>
                      <a:pt x="3356" y="3858"/>
                    </a:lnTo>
                    <a:lnTo>
                      <a:pt x="3375" y="3852"/>
                    </a:lnTo>
                    <a:lnTo>
                      <a:pt x="3394" y="3839"/>
                    </a:lnTo>
                    <a:lnTo>
                      <a:pt x="3414" y="3823"/>
                    </a:lnTo>
                    <a:lnTo>
                      <a:pt x="3439" y="3811"/>
                    </a:lnTo>
                    <a:lnTo>
                      <a:pt x="3464" y="3789"/>
                    </a:lnTo>
                    <a:lnTo>
                      <a:pt x="3505" y="3777"/>
                    </a:lnTo>
                    <a:lnTo>
                      <a:pt x="3530" y="3766"/>
                    </a:lnTo>
                    <a:lnTo>
                      <a:pt x="3553" y="3763"/>
                    </a:lnTo>
                    <a:lnTo>
                      <a:pt x="3575" y="3767"/>
                    </a:lnTo>
                    <a:lnTo>
                      <a:pt x="3591" y="3773"/>
                    </a:lnTo>
                    <a:lnTo>
                      <a:pt x="3604" y="3784"/>
                    </a:lnTo>
                    <a:lnTo>
                      <a:pt x="3623" y="3780"/>
                    </a:lnTo>
                    <a:lnTo>
                      <a:pt x="3644" y="3779"/>
                    </a:lnTo>
                    <a:lnTo>
                      <a:pt x="3661" y="3782"/>
                    </a:lnTo>
                    <a:lnTo>
                      <a:pt x="3692" y="3811"/>
                    </a:lnTo>
                    <a:lnTo>
                      <a:pt x="3697" y="3818"/>
                    </a:lnTo>
                    <a:lnTo>
                      <a:pt x="3714" y="3821"/>
                    </a:lnTo>
                    <a:lnTo>
                      <a:pt x="3761" y="3814"/>
                    </a:lnTo>
                    <a:lnTo>
                      <a:pt x="3774" y="3820"/>
                    </a:lnTo>
                    <a:lnTo>
                      <a:pt x="3818" y="3821"/>
                    </a:lnTo>
                    <a:lnTo>
                      <a:pt x="3856" y="3816"/>
                    </a:lnTo>
                    <a:lnTo>
                      <a:pt x="3866" y="3811"/>
                    </a:lnTo>
                    <a:lnTo>
                      <a:pt x="3866" y="3803"/>
                    </a:lnTo>
                    <a:lnTo>
                      <a:pt x="3862" y="3791"/>
                    </a:lnTo>
                    <a:lnTo>
                      <a:pt x="3865" y="3777"/>
                    </a:lnTo>
                    <a:lnTo>
                      <a:pt x="3875" y="3761"/>
                    </a:lnTo>
                    <a:lnTo>
                      <a:pt x="3875" y="3745"/>
                    </a:lnTo>
                    <a:lnTo>
                      <a:pt x="3864" y="3730"/>
                    </a:lnTo>
                    <a:lnTo>
                      <a:pt x="3860" y="3712"/>
                    </a:lnTo>
                    <a:lnTo>
                      <a:pt x="3862" y="3694"/>
                    </a:lnTo>
                    <a:lnTo>
                      <a:pt x="3878" y="3680"/>
                    </a:lnTo>
                    <a:lnTo>
                      <a:pt x="3892" y="3664"/>
                    </a:lnTo>
                    <a:lnTo>
                      <a:pt x="3910" y="3649"/>
                    </a:lnTo>
                    <a:lnTo>
                      <a:pt x="3921" y="3632"/>
                    </a:lnTo>
                    <a:lnTo>
                      <a:pt x="3935" y="3631"/>
                    </a:lnTo>
                    <a:lnTo>
                      <a:pt x="3955" y="3637"/>
                    </a:lnTo>
                    <a:lnTo>
                      <a:pt x="3969" y="3648"/>
                    </a:lnTo>
                    <a:lnTo>
                      <a:pt x="4006" y="3658"/>
                    </a:lnTo>
                    <a:lnTo>
                      <a:pt x="4017" y="3672"/>
                    </a:lnTo>
                    <a:lnTo>
                      <a:pt x="4041" y="3678"/>
                    </a:lnTo>
                    <a:lnTo>
                      <a:pt x="4065" y="3681"/>
                    </a:lnTo>
                    <a:lnTo>
                      <a:pt x="4082" y="3688"/>
                    </a:lnTo>
                    <a:lnTo>
                      <a:pt x="4092" y="3704"/>
                    </a:lnTo>
                    <a:lnTo>
                      <a:pt x="4097" y="3734"/>
                    </a:lnTo>
                    <a:lnTo>
                      <a:pt x="4097" y="3755"/>
                    </a:lnTo>
                    <a:lnTo>
                      <a:pt x="4102" y="3755"/>
                    </a:lnTo>
                    <a:lnTo>
                      <a:pt x="4117" y="3769"/>
                    </a:lnTo>
                    <a:lnTo>
                      <a:pt x="4140" y="3785"/>
                    </a:lnTo>
                    <a:lnTo>
                      <a:pt x="4174" y="3796"/>
                    </a:lnTo>
                    <a:lnTo>
                      <a:pt x="4202" y="3790"/>
                    </a:lnTo>
                    <a:lnTo>
                      <a:pt x="4229" y="3775"/>
                    </a:lnTo>
                    <a:lnTo>
                      <a:pt x="4254" y="3763"/>
                    </a:lnTo>
                    <a:lnTo>
                      <a:pt x="4285" y="3771"/>
                    </a:lnTo>
                    <a:lnTo>
                      <a:pt x="4333" y="3788"/>
                    </a:lnTo>
                    <a:lnTo>
                      <a:pt x="4343" y="3800"/>
                    </a:lnTo>
                    <a:lnTo>
                      <a:pt x="4344" y="3800"/>
                    </a:lnTo>
                    <a:lnTo>
                      <a:pt x="4350" y="3805"/>
                    </a:lnTo>
                    <a:lnTo>
                      <a:pt x="4372" y="3817"/>
                    </a:lnTo>
                    <a:lnTo>
                      <a:pt x="4393" y="3823"/>
                    </a:lnTo>
                    <a:lnTo>
                      <a:pt x="4414" y="3832"/>
                    </a:lnTo>
                    <a:lnTo>
                      <a:pt x="4428" y="3852"/>
                    </a:lnTo>
                    <a:lnTo>
                      <a:pt x="4455" y="3868"/>
                    </a:lnTo>
                    <a:lnTo>
                      <a:pt x="4487" y="3873"/>
                    </a:lnTo>
                    <a:lnTo>
                      <a:pt x="4510" y="3880"/>
                    </a:lnTo>
                    <a:lnTo>
                      <a:pt x="4528" y="3881"/>
                    </a:lnTo>
                    <a:lnTo>
                      <a:pt x="4553" y="3879"/>
                    </a:lnTo>
                    <a:lnTo>
                      <a:pt x="4571" y="3887"/>
                    </a:lnTo>
                    <a:lnTo>
                      <a:pt x="4627" y="3868"/>
                    </a:lnTo>
                    <a:lnTo>
                      <a:pt x="4661" y="3860"/>
                    </a:lnTo>
                    <a:lnTo>
                      <a:pt x="4688" y="3855"/>
                    </a:lnTo>
                    <a:lnTo>
                      <a:pt x="4725" y="3826"/>
                    </a:lnTo>
                    <a:lnTo>
                      <a:pt x="4749" y="3810"/>
                    </a:lnTo>
                    <a:lnTo>
                      <a:pt x="4774" y="3801"/>
                    </a:lnTo>
                    <a:lnTo>
                      <a:pt x="4799" y="3811"/>
                    </a:lnTo>
                    <a:lnTo>
                      <a:pt x="4817" y="3826"/>
                    </a:lnTo>
                    <a:lnTo>
                      <a:pt x="4838" y="3830"/>
                    </a:lnTo>
                    <a:lnTo>
                      <a:pt x="4855" y="3826"/>
                    </a:lnTo>
                    <a:lnTo>
                      <a:pt x="4869" y="3818"/>
                    </a:lnTo>
                    <a:lnTo>
                      <a:pt x="4875" y="3821"/>
                    </a:lnTo>
                    <a:lnTo>
                      <a:pt x="4886" y="3823"/>
                    </a:lnTo>
                    <a:lnTo>
                      <a:pt x="4899" y="3833"/>
                    </a:lnTo>
                    <a:lnTo>
                      <a:pt x="4931" y="3843"/>
                    </a:lnTo>
                    <a:lnTo>
                      <a:pt x="4956" y="3855"/>
                    </a:lnTo>
                    <a:lnTo>
                      <a:pt x="4967" y="3853"/>
                    </a:lnTo>
                    <a:lnTo>
                      <a:pt x="4982" y="3842"/>
                    </a:lnTo>
                    <a:lnTo>
                      <a:pt x="5032" y="3811"/>
                    </a:lnTo>
                    <a:lnTo>
                      <a:pt x="5033" y="3804"/>
                    </a:lnTo>
                    <a:lnTo>
                      <a:pt x="5031" y="3791"/>
                    </a:lnTo>
                    <a:lnTo>
                      <a:pt x="5034" y="3779"/>
                    </a:lnTo>
                    <a:lnTo>
                      <a:pt x="5045" y="3766"/>
                    </a:lnTo>
                    <a:lnTo>
                      <a:pt x="5052" y="3755"/>
                    </a:lnTo>
                    <a:lnTo>
                      <a:pt x="5059" y="3725"/>
                    </a:lnTo>
                    <a:lnTo>
                      <a:pt x="5064" y="3703"/>
                    </a:lnTo>
                    <a:lnTo>
                      <a:pt x="5071" y="3686"/>
                    </a:lnTo>
                    <a:lnTo>
                      <a:pt x="5090" y="3676"/>
                    </a:lnTo>
                    <a:lnTo>
                      <a:pt x="5114" y="3649"/>
                    </a:lnTo>
                    <a:lnTo>
                      <a:pt x="5114" y="3644"/>
                    </a:lnTo>
                    <a:lnTo>
                      <a:pt x="5109" y="3633"/>
                    </a:lnTo>
                    <a:lnTo>
                      <a:pt x="5111" y="3606"/>
                    </a:lnTo>
                    <a:lnTo>
                      <a:pt x="5104" y="3602"/>
                    </a:lnTo>
                    <a:lnTo>
                      <a:pt x="5093" y="3602"/>
                    </a:lnTo>
                    <a:lnTo>
                      <a:pt x="5075" y="3607"/>
                    </a:lnTo>
                    <a:lnTo>
                      <a:pt x="5071" y="3602"/>
                    </a:lnTo>
                    <a:lnTo>
                      <a:pt x="5076" y="3589"/>
                    </a:lnTo>
                    <a:lnTo>
                      <a:pt x="5100" y="3565"/>
                    </a:lnTo>
                    <a:lnTo>
                      <a:pt x="5108" y="3553"/>
                    </a:lnTo>
                    <a:lnTo>
                      <a:pt x="5124" y="3541"/>
                    </a:lnTo>
                    <a:lnTo>
                      <a:pt x="5158" y="3535"/>
                    </a:lnTo>
                    <a:lnTo>
                      <a:pt x="5199" y="3520"/>
                    </a:lnTo>
                    <a:lnTo>
                      <a:pt x="5224" y="3521"/>
                    </a:lnTo>
                    <a:lnTo>
                      <a:pt x="5259" y="3515"/>
                    </a:lnTo>
                    <a:lnTo>
                      <a:pt x="5271" y="3515"/>
                    </a:lnTo>
                    <a:lnTo>
                      <a:pt x="5290" y="3524"/>
                    </a:lnTo>
                    <a:lnTo>
                      <a:pt x="5307" y="3536"/>
                    </a:lnTo>
                    <a:lnTo>
                      <a:pt x="5318" y="3548"/>
                    </a:lnTo>
                    <a:lnTo>
                      <a:pt x="5334" y="3552"/>
                    </a:lnTo>
                    <a:lnTo>
                      <a:pt x="5353" y="3549"/>
                    </a:lnTo>
                    <a:lnTo>
                      <a:pt x="5369" y="3553"/>
                    </a:lnTo>
                    <a:lnTo>
                      <a:pt x="5383" y="3559"/>
                    </a:lnTo>
                    <a:lnTo>
                      <a:pt x="5391" y="3573"/>
                    </a:lnTo>
                    <a:lnTo>
                      <a:pt x="5403" y="3591"/>
                    </a:lnTo>
                    <a:lnTo>
                      <a:pt x="5404" y="3604"/>
                    </a:lnTo>
                    <a:lnTo>
                      <a:pt x="5412" y="3611"/>
                    </a:lnTo>
                    <a:lnTo>
                      <a:pt x="5421" y="3617"/>
                    </a:lnTo>
                    <a:lnTo>
                      <a:pt x="5423" y="3626"/>
                    </a:lnTo>
                    <a:lnTo>
                      <a:pt x="5424" y="3621"/>
                    </a:lnTo>
                    <a:lnTo>
                      <a:pt x="5426" y="3634"/>
                    </a:lnTo>
                    <a:lnTo>
                      <a:pt x="5431" y="3649"/>
                    </a:lnTo>
                    <a:lnTo>
                      <a:pt x="5434" y="3670"/>
                    </a:lnTo>
                    <a:lnTo>
                      <a:pt x="5442" y="3687"/>
                    </a:lnTo>
                    <a:lnTo>
                      <a:pt x="5447" y="3704"/>
                    </a:lnTo>
                    <a:lnTo>
                      <a:pt x="5468" y="3744"/>
                    </a:lnTo>
                    <a:lnTo>
                      <a:pt x="5474" y="3785"/>
                    </a:lnTo>
                    <a:lnTo>
                      <a:pt x="5483" y="3804"/>
                    </a:lnTo>
                    <a:lnTo>
                      <a:pt x="5482" y="3809"/>
                    </a:lnTo>
                    <a:lnTo>
                      <a:pt x="5483" y="3810"/>
                    </a:lnTo>
                    <a:lnTo>
                      <a:pt x="5485" y="3828"/>
                    </a:lnTo>
                    <a:lnTo>
                      <a:pt x="5485" y="3849"/>
                    </a:lnTo>
                    <a:lnTo>
                      <a:pt x="5498" y="3860"/>
                    </a:lnTo>
                    <a:lnTo>
                      <a:pt x="5521" y="3863"/>
                    </a:lnTo>
                    <a:lnTo>
                      <a:pt x="5542" y="3855"/>
                    </a:lnTo>
                    <a:lnTo>
                      <a:pt x="5558" y="3863"/>
                    </a:lnTo>
                    <a:lnTo>
                      <a:pt x="5577" y="3865"/>
                    </a:lnTo>
                    <a:lnTo>
                      <a:pt x="5595" y="3874"/>
                    </a:lnTo>
                    <a:lnTo>
                      <a:pt x="5627" y="3902"/>
                    </a:lnTo>
                    <a:lnTo>
                      <a:pt x="5642" y="3909"/>
                    </a:lnTo>
                    <a:lnTo>
                      <a:pt x="5654" y="3911"/>
                    </a:lnTo>
                    <a:lnTo>
                      <a:pt x="5658" y="3918"/>
                    </a:lnTo>
                    <a:lnTo>
                      <a:pt x="5658" y="3923"/>
                    </a:lnTo>
                    <a:lnTo>
                      <a:pt x="5660" y="3922"/>
                    </a:lnTo>
                    <a:lnTo>
                      <a:pt x="5661" y="3938"/>
                    </a:lnTo>
                    <a:lnTo>
                      <a:pt x="5668" y="3947"/>
                    </a:lnTo>
                    <a:lnTo>
                      <a:pt x="5667" y="3963"/>
                    </a:lnTo>
                    <a:lnTo>
                      <a:pt x="5668" y="3981"/>
                    </a:lnTo>
                    <a:lnTo>
                      <a:pt x="5678" y="3997"/>
                    </a:lnTo>
                    <a:lnTo>
                      <a:pt x="5684" y="4010"/>
                    </a:lnTo>
                    <a:lnTo>
                      <a:pt x="5703" y="4009"/>
                    </a:lnTo>
                    <a:lnTo>
                      <a:pt x="5722" y="4015"/>
                    </a:lnTo>
                    <a:lnTo>
                      <a:pt x="5740" y="4013"/>
                    </a:lnTo>
                    <a:lnTo>
                      <a:pt x="5771" y="3998"/>
                    </a:lnTo>
                    <a:lnTo>
                      <a:pt x="5805" y="3976"/>
                    </a:lnTo>
                    <a:lnTo>
                      <a:pt x="5823" y="3974"/>
                    </a:lnTo>
                    <a:lnTo>
                      <a:pt x="5856" y="3956"/>
                    </a:lnTo>
                    <a:lnTo>
                      <a:pt x="5888" y="3947"/>
                    </a:lnTo>
                    <a:lnTo>
                      <a:pt x="5889" y="3950"/>
                    </a:lnTo>
                    <a:lnTo>
                      <a:pt x="5881" y="3963"/>
                    </a:lnTo>
                    <a:lnTo>
                      <a:pt x="5881" y="3983"/>
                    </a:lnTo>
                    <a:lnTo>
                      <a:pt x="5886" y="3999"/>
                    </a:lnTo>
                    <a:lnTo>
                      <a:pt x="5883" y="4019"/>
                    </a:lnTo>
                    <a:lnTo>
                      <a:pt x="5871" y="4029"/>
                    </a:lnTo>
                    <a:lnTo>
                      <a:pt x="5857" y="4042"/>
                    </a:lnTo>
                    <a:lnTo>
                      <a:pt x="5855" y="4063"/>
                    </a:lnTo>
                    <a:lnTo>
                      <a:pt x="5841" y="4096"/>
                    </a:lnTo>
                    <a:lnTo>
                      <a:pt x="5833" y="4138"/>
                    </a:lnTo>
                    <a:lnTo>
                      <a:pt x="5814" y="4176"/>
                    </a:lnTo>
                    <a:lnTo>
                      <a:pt x="5801" y="4194"/>
                    </a:lnTo>
                    <a:lnTo>
                      <a:pt x="5796" y="4214"/>
                    </a:lnTo>
                    <a:lnTo>
                      <a:pt x="5784" y="4224"/>
                    </a:lnTo>
                    <a:lnTo>
                      <a:pt x="5779" y="4220"/>
                    </a:lnTo>
                    <a:lnTo>
                      <a:pt x="5728" y="4208"/>
                    </a:lnTo>
                    <a:lnTo>
                      <a:pt x="5715" y="4215"/>
                    </a:lnTo>
                    <a:lnTo>
                      <a:pt x="5679" y="4250"/>
                    </a:lnTo>
                    <a:lnTo>
                      <a:pt x="5687" y="4263"/>
                    </a:lnTo>
                    <a:lnTo>
                      <a:pt x="5693" y="4290"/>
                    </a:lnTo>
                    <a:lnTo>
                      <a:pt x="5693" y="4349"/>
                    </a:lnTo>
                    <a:lnTo>
                      <a:pt x="5677" y="4374"/>
                    </a:lnTo>
                    <a:lnTo>
                      <a:pt x="5657" y="4391"/>
                    </a:lnTo>
                    <a:lnTo>
                      <a:pt x="5657" y="4409"/>
                    </a:lnTo>
                    <a:lnTo>
                      <a:pt x="5657" y="4415"/>
                    </a:lnTo>
                    <a:lnTo>
                      <a:pt x="5661" y="4423"/>
                    </a:lnTo>
                    <a:lnTo>
                      <a:pt x="5669" y="4419"/>
                    </a:lnTo>
                    <a:lnTo>
                      <a:pt x="5667" y="4412"/>
                    </a:lnTo>
                    <a:lnTo>
                      <a:pt x="5665" y="4407"/>
                    </a:lnTo>
                    <a:lnTo>
                      <a:pt x="5673" y="4404"/>
                    </a:lnTo>
                    <a:lnTo>
                      <a:pt x="5693" y="4406"/>
                    </a:lnTo>
                    <a:lnTo>
                      <a:pt x="5699" y="4396"/>
                    </a:lnTo>
                    <a:lnTo>
                      <a:pt x="5705" y="4390"/>
                    </a:lnTo>
                    <a:lnTo>
                      <a:pt x="5709" y="4382"/>
                    </a:lnTo>
                    <a:lnTo>
                      <a:pt x="5721" y="4369"/>
                    </a:lnTo>
                    <a:lnTo>
                      <a:pt x="5728" y="4345"/>
                    </a:lnTo>
                    <a:lnTo>
                      <a:pt x="5730" y="4354"/>
                    </a:lnTo>
                    <a:lnTo>
                      <a:pt x="5737" y="4355"/>
                    </a:lnTo>
                    <a:lnTo>
                      <a:pt x="5732" y="4365"/>
                    </a:lnTo>
                    <a:lnTo>
                      <a:pt x="5736" y="4370"/>
                    </a:lnTo>
                    <a:lnTo>
                      <a:pt x="5748" y="4361"/>
                    </a:lnTo>
                    <a:lnTo>
                      <a:pt x="5754" y="4359"/>
                    </a:lnTo>
                    <a:lnTo>
                      <a:pt x="5754" y="4366"/>
                    </a:lnTo>
                    <a:lnTo>
                      <a:pt x="5753" y="4374"/>
                    </a:lnTo>
                    <a:lnTo>
                      <a:pt x="5753" y="4385"/>
                    </a:lnTo>
                    <a:lnTo>
                      <a:pt x="5755" y="4387"/>
                    </a:lnTo>
                    <a:lnTo>
                      <a:pt x="5764" y="4387"/>
                    </a:lnTo>
                    <a:lnTo>
                      <a:pt x="5774" y="4390"/>
                    </a:lnTo>
                    <a:lnTo>
                      <a:pt x="5784" y="4396"/>
                    </a:lnTo>
                    <a:lnTo>
                      <a:pt x="5787" y="4395"/>
                    </a:lnTo>
                    <a:lnTo>
                      <a:pt x="5794" y="4398"/>
                    </a:lnTo>
                    <a:lnTo>
                      <a:pt x="5806" y="4401"/>
                    </a:lnTo>
                    <a:lnTo>
                      <a:pt x="5828" y="4393"/>
                    </a:lnTo>
                    <a:lnTo>
                      <a:pt x="5835" y="4393"/>
                    </a:lnTo>
                    <a:lnTo>
                      <a:pt x="5846" y="4387"/>
                    </a:lnTo>
                    <a:lnTo>
                      <a:pt x="5860" y="4376"/>
                    </a:lnTo>
                    <a:lnTo>
                      <a:pt x="5903" y="4347"/>
                    </a:lnTo>
                    <a:lnTo>
                      <a:pt x="5916" y="4332"/>
                    </a:lnTo>
                    <a:lnTo>
                      <a:pt x="5925" y="4318"/>
                    </a:lnTo>
                    <a:lnTo>
                      <a:pt x="5939" y="4299"/>
                    </a:lnTo>
                    <a:lnTo>
                      <a:pt x="5940" y="4290"/>
                    </a:lnTo>
                    <a:lnTo>
                      <a:pt x="5947" y="4279"/>
                    </a:lnTo>
                    <a:lnTo>
                      <a:pt x="5957" y="4269"/>
                    </a:lnTo>
                    <a:lnTo>
                      <a:pt x="5968" y="4263"/>
                    </a:lnTo>
                    <a:lnTo>
                      <a:pt x="5982" y="4240"/>
                    </a:lnTo>
                    <a:lnTo>
                      <a:pt x="5989" y="4232"/>
                    </a:lnTo>
                    <a:lnTo>
                      <a:pt x="6000" y="4215"/>
                    </a:lnTo>
                    <a:lnTo>
                      <a:pt x="6050" y="4161"/>
                    </a:lnTo>
                    <a:lnTo>
                      <a:pt x="6055" y="4148"/>
                    </a:lnTo>
                    <a:lnTo>
                      <a:pt x="6066" y="4138"/>
                    </a:lnTo>
                    <a:lnTo>
                      <a:pt x="6069" y="4134"/>
                    </a:lnTo>
                    <a:lnTo>
                      <a:pt x="6083" y="4106"/>
                    </a:lnTo>
                    <a:lnTo>
                      <a:pt x="6095" y="4070"/>
                    </a:lnTo>
                    <a:lnTo>
                      <a:pt x="6102" y="4056"/>
                    </a:lnTo>
                    <a:lnTo>
                      <a:pt x="6123" y="4031"/>
                    </a:lnTo>
                    <a:lnTo>
                      <a:pt x="6140" y="4001"/>
                    </a:lnTo>
                    <a:lnTo>
                      <a:pt x="6160" y="3979"/>
                    </a:lnTo>
                    <a:lnTo>
                      <a:pt x="6169" y="3967"/>
                    </a:lnTo>
                    <a:lnTo>
                      <a:pt x="6172" y="3961"/>
                    </a:lnTo>
                    <a:lnTo>
                      <a:pt x="6179" y="3957"/>
                    </a:lnTo>
                    <a:lnTo>
                      <a:pt x="6188" y="3949"/>
                    </a:lnTo>
                    <a:lnTo>
                      <a:pt x="6192" y="3924"/>
                    </a:lnTo>
                    <a:lnTo>
                      <a:pt x="6194" y="3912"/>
                    </a:lnTo>
                    <a:lnTo>
                      <a:pt x="6193" y="3902"/>
                    </a:lnTo>
                    <a:lnTo>
                      <a:pt x="6195" y="3890"/>
                    </a:lnTo>
                    <a:lnTo>
                      <a:pt x="6204" y="3871"/>
                    </a:lnTo>
                    <a:lnTo>
                      <a:pt x="6205" y="3861"/>
                    </a:lnTo>
                    <a:lnTo>
                      <a:pt x="6201" y="3827"/>
                    </a:lnTo>
                    <a:lnTo>
                      <a:pt x="6210" y="3816"/>
                    </a:lnTo>
                    <a:lnTo>
                      <a:pt x="6209" y="3810"/>
                    </a:lnTo>
                    <a:lnTo>
                      <a:pt x="6205" y="3806"/>
                    </a:lnTo>
                    <a:lnTo>
                      <a:pt x="6199" y="3778"/>
                    </a:lnTo>
                    <a:lnTo>
                      <a:pt x="6199" y="3757"/>
                    </a:lnTo>
                    <a:lnTo>
                      <a:pt x="6205" y="3747"/>
                    </a:lnTo>
                    <a:lnTo>
                      <a:pt x="6208" y="3734"/>
                    </a:lnTo>
                    <a:lnTo>
                      <a:pt x="6209" y="3713"/>
                    </a:lnTo>
                    <a:lnTo>
                      <a:pt x="6214" y="3712"/>
                    </a:lnTo>
                    <a:lnTo>
                      <a:pt x="6214" y="3705"/>
                    </a:lnTo>
                    <a:lnTo>
                      <a:pt x="6219" y="3702"/>
                    </a:lnTo>
                    <a:lnTo>
                      <a:pt x="6216" y="3696"/>
                    </a:lnTo>
                    <a:lnTo>
                      <a:pt x="6228" y="3676"/>
                    </a:lnTo>
                    <a:lnTo>
                      <a:pt x="6236" y="3671"/>
                    </a:lnTo>
                    <a:lnTo>
                      <a:pt x="6241" y="3661"/>
                    </a:lnTo>
                    <a:lnTo>
                      <a:pt x="6247" y="3653"/>
                    </a:lnTo>
                    <a:lnTo>
                      <a:pt x="6248" y="3643"/>
                    </a:lnTo>
                    <a:lnTo>
                      <a:pt x="6253" y="3631"/>
                    </a:lnTo>
                    <a:lnTo>
                      <a:pt x="6233" y="3610"/>
                    </a:lnTo>
                    <a:lnTo>
                      <a:pt x="6241" y="3591"/>
                    </a:lnTo>
                    <a:lnTo>
                      <a:pt x="6238" y="3578"/>
                    </a:lnTo>
                    <a:lnTo>
                      <a:pt x="6235" y="3565"/>
                    </a:lnTo>
                    <a:lnTo>
                      <a:pt x="6225" y="3559"/>
                    </a:lnTo>
                    <a:lnTo>
                      <a:pt x="6214" y="3549"/>
                    </a:lnTo>
                    <a:lnTo>
                      <a:pt x="6203" y="3551"/>
                    </a:lnTo>
                    <a:lnTo>
                      <a:pt x="6190" y="3542"/>
                    </a:lnTo>
                    <a:lnTo>
                      <a:pt x="6176" y="3537"/>
                    </a:lnTo>
                    <a:lnTo>
                      <a:pt x="6168" y="3538"/>
                    </a:lnTo>
                    <a:lnTo>
                      <a:pt x="6174" y="3532"/>
                    </a:lnTo>
                    <a:lnTo>
                      <a:pt x="6188" y="3532"/>
                    </a:lnTo>
                    <a:lnTo>
                      <a:pt x="6200" y="3542"/>
                    </a:lnTo>
                    <a:lnTo>
                      <a:pt x="6209" y="3543"/>
                    </a:lnTo>
                    <a:lnTo>
                      <a:pt x="6219" y="3542"/>
                    </a:lnTo>
                    <a:lnTo>
                      <a:pt x="6237" y="3554"/>
                    </a:lnTo>
                    <a:lnTo>
                      <a:pt x="6241" y="3551"/>
                    </a:lnTo>
                    <a:lnTo>
                      <a:pt x="6249" y="3540"/>
                    </a:lnTo>
                    <a:lnTo>
                      <a:pt x="6248" y="3529"/>
                    </a:lnTo>
                    <a:lnTo>
                      <a:pt x="6241" y="3526"/>
                    </a:lnTo>
                    <a:lnTo>
                      <a:pt x="6215" y="3508"/>
                    </a:lnTo>
                    <a:lnTo>
                      <a:pt x="6203" y="3495"/>
                    </a:lnTo>
                    <a:lnTo>
                      <a:pt x="6192" y="3487"/>
                    </a:lnTo>
                    <a:lnTo>
                      <a:pt x="6189" y="3482"/>
                    </a:lnTo>
                    <a:lnTo>
                      <a:pt x="6189" y="3468"/>
                    </a:lnTo>
                    <a:lnTo>
                      <a:pt x="6182" y="3461"/>
                    </a:lnTo>
                    <a:lnTo>
                      <a:pt x="6173" y="3454"/>
                    </a:lnTo>
                    <a:lnTo>
                      <a:pt x="6163" y="3450"/>
                    </a:lnTo>
                    <a:lnTo>
                      <a:pt x="6161" y="3445"/>
                    </a:lnTo>
                    <a:lnTo>
                      <a:pt x="6161" y="3440"/>
                    </a:lnTo>
                    <a:lnTo>
                      <a:pt x="6158" y="3440"/>
                    </a:lnTo>
                    <a:lnTo>
                      <a:pt x="6150" y="3440"/>
                    </a:lnTo>
                    <a:lnTo>
                      <a:pt x="6135" y="3446"/>
                    </a:lnTo>
                    <a:lnTo>
                      <a:pt x="6124" y="3446"/>
                    </a:lnTo>
                    <a:lnTo>
                      <a:pt x="6103" y="3438"/>
                    </a:lnTo>
                    <a:lnTo>
                      <a:pt x="6103" y="3457"/>
                    </a:lnTo>
                    <a:lnTo>
                      <a:pt x="6106" y="3459"/>
                    </a:lnTo>
                    <a:lnTo>
                      <a:pt x="6103" y="3467"/>
                    </a:lnTo>
                    <a:lnTo>
                      <a:pt x="6101" y="3483"/>
                    </a:lnTo>
                    <a:lnTo>
                      <a:pt x="6093" y="3504"/>
                    </a:lnTo>
                    <a:lnTo>
                      <a:pt x="6082" y="3510"/>
                    </a:lnTo>
                    <a:lnTo>
                      <a:pt x="6086" y="3495"/>
                    </a:lnTo>
                    <a:lnTo>
                      <a:pt x="6095" y="3481"/>
                    </a:lnTo>
                    <a:lnTo>
                      <a:pt x="6090" y="3471"/>
                    </a:lnTo>
                    <a:lnTo>
                      <a:pt x="6071" y="3493"/>
                    </a:lnTo>
                    <a:lnTo>
                      <a:pt x="6058" y="3500"/>
                    </a:lnTo>
                    <a:lnTo>
                      <a:pt x="6038" y="3505"/>
                    </a:lnTo>
                    <a:lnTo>
                      <a:pt x="6023" y="3504"/>
                    </a:lnTo>
                    <a:lnTo>
                      <a:pt x="6023" y="3499"/>
                    </a:lnTo>
                    <a:lnTo>
                      <a:pt x="6032" y="3495"/>
                    </a:lnTo>
                    <a:lnTo>
                      <a:pt x="6038" y="3488"/>
                    </a:lnTo>
                    <a:lnTo>
                      <a:pt x="6045" y="3477"/>
                    </a:lnTo>
                    <a:lnTo>
                      <a:pt x="6043" y="3470"/>
                    </a:lnTo>
                    <a:lnTo>
                      <a:pt x="6033" y="3465"/>
                    </a:lnTo>
                    <a:lnTo>
                      <a:pt x="6028" y="3455"/>
                    </a:lnTo>
                    <a:lnTo>
                      <a:pt x="6034" y="3452"/>
                    </a:lnTo>
                    <a:lnTo>
                      <a:pt x="6043" y="3443"/>
                    </a:lnTo>
                    <a:lnTo>
                      <a:pt x="6044" y="3438"/>
                    </a:lnTo>
                    <a:lnTo>
                      <a:pt x="6028" y="3439"/>
                    </a:lnTo>
                    <a:lnTo>
                      <a:pt x="6018" y="3445"/>
                    </a:lnTo>
                    <a:lnTo>
                      <a:pt x="6015" y="3454"/>
                    </a:lnTo>
                    <a:lnTo>
                      <a:pt x="6021" y="3462"/>
                    </a:lnTo>
                    <a:lnTo>
                      <a:pt x="6018" y="3470"/>
                    </a:lnTo>
                    <a:lnTo>
                      <a:pt x="6010" y="3479"/>
                    </a:lnTo>
                    <a:lnTo>
                      <a:pt x="6001" y="3479"/>
                    </a:lnTo>
                    <a:lnTo>
                      <a:pt x="5996" y="3487"/>
                    </a:lnTo>
                    <a:lnTo>
                      <a:pt x="5994" y="3484"/>
                    </a:lnTo>
                    <a:lnTo>
                      <a:pt x="5993" y="3466"/>
                    </a:lnTo>
                    <a:lnTo>
                      <a:pt x="5995" y="3455"/>
                    </a:lnTo>
                    <a:lnTo>
                      <a:pt x="5996" y="3444"/>
                    </a:lnTo>
                    <a:lnTo>
                      <a:pt x="5997" y="3434"/>
                    </a:lnTo>
                    <a:lnTo>
                      <a:pt x="5996" y="3430"/>
                    </a:lnTo>
                    <a:lnTo>
                      <a:pt x="5997" y="3417"/>
                    </a:lnTo>
                    <a:lnTo>
                      <a:pt x="5995" y="3408"/>
                    </a:lnTo>
                    <a:lnTo>
                      <a:pt x="5985" y="3406"/>
                    </a:lnTo>
                    <a:lnTo>
                      <a:pt x="5962" y="3412"/>
                    </a:lnTo>
                    <a:lnTo>
                      <a:pt x="5939" y="3413"/>
                    </a:lnTo>
                    <a:lnTo>
                      <a:pt x="5929" y="3405"/>
                    </a:lnTo>
                    <a:lnTo>
                      <a:pt x="5910" y="3396"/>
                    </a:lnTo>
                    <a:lnTo>
                      <a:pt x="5910" y="3390"/>
                    </a:lnTo>
                    <a:lnTo>
                      <a:pt x="5915" y="3376"/>
                    </a:lnTo>
                    <a:lnTo>
                      <a:pt x="5942" y="3354"/>
                    </a:lnTo>
                    <a:lnTo>
                      <a:pt x="5950" y="3350"/>
                    </a:lnTo>
                    <a:lnTo>
                      <a:pt x="5968" y="3336"/>
                    </a:lnTo>
                    <a:lnTo>
                      <a:pt x="5977" y="3320"/>
                    </a:lnTo>
                    <a:lnTo>
                      <a:pt x="5983" y="3314"/>
                    </a:lnTo>
                    <a:lnTo>
                      <a:pt x="5989" y="3312"/>
                    </a:lnTo>
                    <a:lnTo>
                      <a:pt x="5999" y="3305"/>
                    </a:lnTo>
                    <a:lnTo>
                      <a:pt x="6047" y="3260"/>
                    </a:lnTo>
                    <a:lnTo>
                      <a:pt x="6056" y="3241"/>
                    </a:lnTo>
                    <a:lnTo>
                      <a:pt x="6065" y="3235"/>
                    </a:lnTo>
                    <a:lnTo>
                      <a:pt x="6069" y="3226"/>
                    </a:lnTo>
                    <a:lnTo>
                      <a:pt x="6070" y="3218"/>
                    </a:lnTo>
                    <a:lnTo>
                      <a:pt x="6076" y="3212"/>
                    </a:lnTo>
                    <a:lnTo>
                      <a:pt x="6083" y="3202"/>
                    </a:lnTo>
                    <a:lnTo>
                      <a:pt x="6087" y="3194"/>
                    </a:lnTo>
                    <a:lnTo>
                      <a:pt x="6093" y="3196"/>
                    </a:lnTo>
                    <a:lnTo>
                      <a:pt x="6099" y="3182"/>
                    </a:lnTo>
                    <a:lnTo>
                      <a:pt x="6114" y="3169"/>
                    </a:lnTo>
                    <a:lnTo>
                      <a:pt x="6130" y="3145"/>
                    </a:lnTo>
                    <a:lnTo>
                      <a:pt x="6140" y="3147"/>
                    </a:lnTo>
                    <a:lnTo>
                      <a:pt x="6158" y="3127"/>
                    </a:lnTo>
                    <a:lnTo>
                      <a:pt x="6166" y="3111"/>
                    </a:lnTo>
                    <a:lnTo>
                      <a:pt x="6169" y="3112"/>
                    </a:lnTo>
                    <a:lnTo>
                      <a:pt x="6182" y="3101"/>
                    </a:lnTo>
                    <a:lnTo>
                      <a:pt x="6193" y="3095"/>
                    </a:lnTo>
                    <a:lnTo>
                      <a:pt x="6201" y="3078"/>
                    </a:lnTo>
                    <a:lnTo>
                      <a:pt x="6204" y="3063"/>
                    </a:lnTo>
                    <a:lnTo>
                      <a:pt x="6219" y="3043"/>
                    </a:lnTo>
                    <a:lnTo>
                      <a:pt x="6258" y="3011"/>
                    </a:lnTo>
                    <a:lnTo>
                      <a:pt x="6270" y="2994"/>
                    </a:lnTo>
                    <a:lnTo>
                      <a:pt x="6280" y="2976"/>
                    </a:lnTo>
                    <a:lnTo>
                      <a:pt x="6298" y="2960"/>
                    </a:lnTo>
                    <a:lnTo>
                      <a:pt x="6316" y="2946"/>
                    </a:lnTo>
                    <a:lnTo>
                      <a:pt x="6345" y="2932"/>
                    </a:lnTo>
                    <a:lnTo>
                      <a:pt x="6400" y="2927"/>
                    </a:lnTo>
                    <a:lnTo>
                      <a:pt x="6436" y="2927"/>
                    </a:lnTo>
                    <a:lnTo>
                      <a:pt x="6456" y="2924"/>
                    </a:lnTo>
                    <a:lnTo>
                      <a:pt x="6464" y="2927"/>
                    </a:lnTo>
                    <a:lnTo>
                      <a:pt x="6475" y="2925"/>
                    </a:lnTo>
                    <a:lnTo>
                      <a:pt x="6488" y="2929"/>
                    </a:lnTo>
                    <a:lnTo>
                      <a:pt x="6495" y="2929"/>
                    </a:lnTo>
                    <a:lnTo>
                      <a:pt x="6495" y="2941"/>
                    </a:lnTo>
                    <a:lnTo>
                      <a:pt x="6500" y="2950"/>
                    </a:lnTo>
                    <a:lnTo>
                      <a:pt x="6507" y="2951"/>
                    </a:lnTo>
                    <a:lnTo>
                      <a:pt x="6518" y="2949"/>
                    </a:lnTo>
                    <a:lnTo>
                      <a:pt x="6521" y="2944"/>
                    </a:lnTo>
                    <a:lnTo>
                      <a:pt x="6522" y="2923"/>
                    </a:lnTo>
                    <a:lnTo>
                      <a:pt x="6527" y="2919"/>
                    </a:lnTo>
                    <a:lnTo>
                      <a:pt x="6585" y="2943"/>
                    </a:lnTo>
                    <a:lnTo>
                      <a:pt x="6602" y="2940"/>
                    </a:lnTo>
                    <a:lnTo>
                      <a:pt x="6602" y="2932"/>
                    </a:lnTo>
                    <a:lnTo>
                      <a:pt x="6610" y="2927"/>
                    </a:lnTo>
                    <a:lnTo>
                      <a:pt x="6630" y="2928"/>
                    </a:lnTo>
                    <a:lnTo>
                      <a:pt x="6638" y="2937"/>
                    </a:lnTo>
                    <a:lnTo>
                      <a:pt x="6641" y="2944"/>
                    </a:lnTo>
                    <a:lnTo>
                      <a:pt x="6646" y="2945"/>
                    </a:lnTo>
                    <a:lnTo>
                      <a:pt x="6660" y="2941"/>
                    </a:lnTo>
                    <a:lnTo>
                      <a:pt x="6660" y="2932"/>
                    </a:lnTo>
                    <a:lnTo>
                      <a:pt x="6656" y="2932"/>
                    </a:lnTo>
                    <a:lnTo>
                      <a:pt x="6651" y="2923"/>
                    </a:lnTo>
                    <a:lnTo>
                      <a:pt x="6660" y="2918"/>
                    </a:lnTo>
                    <a:lnTo>
                      <a:pt x="6673" y="2918"/>
                    </a:lnTo>
                    <a:lnTo>
                      <a:pt x="6672" y="2912"/>
                    </a:lnTo>
                    <a:lnTo>
                      <a:pt x="6667" y="2905"/>
                    </a:lnTo>
                    <a:lnTo>
                      <a:pt x="6668" y="2898"/>
                    </a:lnTo>
                    <a:lnTo>
                      <a:pt x="6679" y="2891"/>
                    </a:lnTo>
                    <a:lnTo>
                      <a:pt x="6692" y="2890"/>
                    </a:lnTo>
                    <a:lnTo>
                      <a:pt x="6705" y="2892"/>
                    </a:lnTo>
                    <a:lnTo>
                      <a:pt x="6737" y="2905"/>
                    </a:lnTo>
                    <a:lnTo>
                      <a:pt x="6747" y="2905"/>
                    </a:lnTo>
                    <a:lnTo>
                      <a:pt x="6760" y="2913"/>
                    </a:lnTo>
                    <a:lnTo>
                      <a:pt x="6762" y="2918"/>
                    </a:lnTo>
                    <a:lnTo>
                      <a:pt x="6770" y="2921"/>
                    </a:lnTo>
                    <a:lnTo>
                      <a:pt x="6775" y="2908"/>
                    </a:lnTo>
                    <a:lnTo>
                      <a:pt x="6785" y="2906"/>
                    </a:lnTo>
                    <a:lnTo>
                      <a:pt x="6798" y="2910"/>
                    </a:lnTo>
                    <a:lnTo>
                      <a:pt x="6808" y="2916"/>
                    </a:lnTo>
                    <a:lnTo>
                      <a:pt x="6817" y="2927"/>
                    </a:lnTo>
                    <a:lnTo>
                      <a:pt x="6822" y="2937"/>
                    </a:lnTo>
                    <a:lnTo>
                      <a:pt x="6841" y="2940"/>
                    </a:lnTo>
                    <a:lnTo>
                      <a:pt x="6845" y="2948"/>
                    </a:lnTo>
                    <a:lnTo>
                      <a:pt x="6833" y="2953"/>
                    </a:lnTo>
                    <a:lnTo>
                      <a:pt x="6817" y="2954"/>
                    </a:lnTo>
                    <a:lnTo>
                      <a:pt x="6795" y="2954"/>
                    </a:lnTo>
                    <a:lnTo>
                      <a:pt x="6784" y="2959"/>
                    </a:lnTo>
                    <a:lnTo>
                      <a:pt x="6785" y="2965"/>
                    </a:lnTo>
                    <a:lnTo>
                      <a:pt x="6800" y="2984"/>
                    </a:lnTo>
                    <a:lnTo>
                      <a:pt x="6816" y="2986"/>
                    </a:lnTo>
                    <a:lnTo>
                      <a:pt x="6829" y="2984"/>
                    </a:lnTo>
                    <a:lnTo>
                      <a:pt x="6843" y="2981"/>
                    </a:lnTo>
                    <a:lnTo>
                      <a:pt x="6849" y="2971"/>
                    </a:lnTo>
                    <a:lnTo>
                      <a:pt x="6859" y="2966"/>
                    </a:lnTo>
                    <a:lnTo>
                      <a:pt x="6866" y="2973"/>
                    </a:lnTo>
                    <a:lnTo>
                      <a:pt x="6878" y="2978"/>
                    </a:lnTo>
                    <a:lnTo>
                      <a:pt x="6886" y="2972"/>
                    </a:lnTo>
                    <a:lnTo>
                      <a:pt x="6892" y="2962"/>
                    </a:lnTo>
                    <a:lnTo>
                      <a:pt x="6905" y="2960"/>
                    </a:lnTo>
                    <a:lnTo>
                      <a:pt x="6907" y="2953"/>
                    </a:lnTo>
                    <a:lnTo>
                      <a:pt x="6919" y="2946"/>
                    </a:lnTo>
                    <a:lnTo>
                      <a:pt x="6935" y="2951"/>
                    </a:lnTo>
                    <a:lnTo>
                      <a:pt x="6942" y="2962"/>
                    </a:lnTo>
                    <a:lnTo>
                      <a:pt x="6951" y="2962"/>
                    </a:lnTo>
                    <a:lnTo>
                      <a:pt x="6963" y="2959"/>
                    </a:lnTo>
                    <a:lnTo>
                      <a:pt x="6967" y="2950"/>
                    </a:lnTo>
                    <a:lnTo>
                      <a:pt x="6981" y="2951"/>
                    </a:lnTo>
                    <a:lnTo>
                      <a:pt x="6988" y="2956"/>
                    </a:lnTo>
                    <a:lnTo>
                      <a:pt x="6991" y="2950"/>
                    </a:lnTo>
                    <a:lnTo>
                      <a:pt x="7001" y="2950"/>
                    </a:lnTo>
                    <a:lnTo>
                      <a:pt x="7002" y="2943"/>
                    </a:lnTo>
                    <a:lnTo>
                      <a:pt x="7000" y="2933"/>
                    </a:lnTo>
                    <a:lnTo>
                      <a:pt x="6993" y="2922"/>
                    </a:lnTo>
                    <a:lnTo>
                      <a:pt x="6972" y="2913"/>
                    </a:lnTo>
                    <a:lnTo>
                      <a:pt x="6951" y="2917"/>
                    </a:lnTo>
                    <a:lnTo>
                      <a:pt x="6952" y="2910"/>
                    </a:lnTo>
                    <a:lnTo>
                      <a:pt x="6958" y="2902"/>
                    </a:lnTo>
                    <a:lnTo>
                      <a:pt x="6950" y="2879"/>
                    </a:lnTo>
                    <a:lnTo>
                      <a:pt x="6953" y="2875"/>
                    </a:lnTo>
                    <a:lnTo>
                      <a:pt x="6959" y="2879"/>
                    </a:lnTo>
                    <a:lnTo>
                      <a:pt x="6962" y="2879"/>
                    </a:lnTo>
                    <a:lnTo>
                      <a:pt x="6975" y="2849"/>
                    </a:lnTo>
                    <a:lnTo>
                      <a:pt x="6983" y="2837"/>
                    </a:lnTo>
                    <a:lnTo>
                      <a:pt x="6986" y="2827"/>
                    </a:lnTo>
                    <a:lnTo>
                      <a:pt x="6999" y="2815"/>
                    </a:lnTo>
                    <a:lnTo>
                      <a:pt x="7011" y="2809"/>
                    </a:lnTo>
                    <a:lnTo>
                      <a:pt x="7047" y="2776"/>
                    </a:lnTo>
                    <a:lnTo>
                      <a:pt x="7047" y="2767"/>
                    </a:lnTo>
                    <a:lnTo>
                      <a:pt x="7051" y="2757"/>
                    </a:lnTo>
                    <a:lnTo>
                      <a:pt x="7074" y="2731"/>
                    </a:lnTo>
                    <a:lnTo>
                      <a:pt x="7083" y="2723"/>
                    </a:lnTo>
                    <a:lnTo>
                      <a:pt x="7088" y="2697"/>
                    </a:lnTo>
                    <a:lnTo>
                      <a:pt x="7099" y="2690"/>
                    </a:lnTo>
                    <a:lnTo>
                      <a:pt x="7118" y="2670"/>
                    </a:lnTo>
                    <a:lnTo>
                      <a:pt x="7128" y="2666"/>
                    </a:lnTo>
                    <a:lnTo>
                      <a:pt x="7137" y="2659"/>
                    </a:lnTo>
                    <a:lnTo>
                      <a:pt x="7165" y="2661"/>
                    </a:lnTo>
                    <a:lnTo>
                      <a:pt x="7205" y="2653"/>
                    </a:lnTo>
                    <a:lnTo>
                      <a:pt x="7211" y="2648"/>
                    </a:lnTo>
                    <a:lnTo>
                      <a:pt x="7215" y="2642"/>
                    </a:lnTo>
                    <a:lnTo>
                      <a:pt x="7221" y="2643"/>
                    </a:lnTo>
                    <a:lnTo>
                      <a:pt x="7235" y="2652"/>
                    </a:lnTo>
                    <a:lnTo>
                      <a:pt x="7241" y="2659"/>
                    </a:lnTo>
                    <a:lnTo>
                      <a:pt x="7244" y="2670"/>
                    </a:lnTo>
                    <a:lnTo>
                      <a:pt x="7260" y="2669"/>
                    </a:lnTo>
                    <a:lnTo>
                      <a:pt x="7270" y="2658"/>
                    </a:lnTo>
                    <a:lnTo>
                      <a:pt x="7290" y="2638"/>
                    </a:lnTo>
                    <a:lnTo>
                      <a:pt x="7281" y="2685"/>
                    </a:lnTo>
                    <a:lnTo>
                      <a:pt x="7273" y="2693"/>
                    </a:lnTo>
                    <a:lnTo>
                      <a:pt x="7269" y="2703"/>
                    </a:lnTo>
                    <a:lnTo>
                      <a:pt x="7263" y="2712"/>
                    </a:lnTo>
                    <a:lnTo>
                      <a:pt x="7263" y="2725"/>
                    </a:lnTo>
                    <a:lnTo>
                      <a:pt x="7269" y="2733"/>
                    </a:lnTo>
                    <a:lnTo>
                      <a:pt x="7268" y="2741"/>
                    </a:lnTo>
                    <a:lnTo>
                      <a:pt x="7263" y="2745"/>
                    </a:lnTo>
                    <a:lnTo>
                      <a:pt x="7260" y="2752"/>
                    </a:lnTo>
                    <a:lnTo>
                      <a:pt x="7265" y="2756"/>
                    </a:lnTo>
                    <a:lnTo>
                      <a:pt x="7280" y="2749"/>
                    </a:lnTo>
                    <a:lnTo>
                      <a:pt x="7292" y="2746"/>
                    </a:lnTo>
                    <a:lnTo>
                      <a:pt x="7281" y="2771"/>
                    </a:lnTo>
                    <a:lnTo>
                      <a:pt x="7278" y="2787"/>
                    </a:lnTo>
                    <a:lnTo>
                      <a:pt x="7279" y="2797"/>
                    </a:lnTo>
                    <a:lnTo>
                      <a:pt x="7286" y="2793"/>
                    </a:lnTo>
                    <a:lnTo>
                      <a:pt x="7300" y="2781"/>
                    </a:lnTo>
                    <a:lnTo>
                      <a:pt x="7309" y="2781"/>
                    </a:lnTo>
                    <a:lnTo>
                      <a:pt x="7345" y="2734"/>
                    </a:lnTo>
                    <a:lnTo>
                      <a:pt x="7355" y="2728"/>
                    </a:lnTo>
                    <a:lnTo>
                      <a:pt x="7367" y="2713"/>
                    </a:lnTo>
                    <a:lnTo>
                      <a:pt x="7378" y="2704"/>
                    </a:lnTo>
                    <a:lnTo>
                      <a:pt x="7399" y="2680"/>
                    </a:lnTo>
                    <a:lnTo>
                      <a:pt x="7414" y="2679"/>
                    </a:lnTo>
                    <a:lnTo>
                      <a:pt x="7420" y="2675"/>
                    </a:lnTo>
                    <a:lnTo>
                      <a:pt x="7422" y="2666"/>
                    </a:lnTo>
                    <a:lnTo>
                      <a:pt x="7430" y="2671"/>
                    </a:lnTo>
                    <a:lnTo>
                      <a:pt x="7429" y="2680"/>
                    </a:lnTo>
                    <a:lnTo>
                      <a:pt x="7431" y="2688"/>
                    </a:lnTo>
                    <a:lnTo>
                      <a:pt x="7438" y="2687"/>
                    </a:lnTo>
                    <a:lnTo>
                      <a:pt x="7447" y="2669"/>
                    </a:lnTo>
                    <a:lnTo>
                      <a:pt x="7437" y="2666"/>
                    </a:lnTo>
                    <a:lnTo>
                      <a:pt x="7434" y="2656"/>
                    </a:lnTo>
                    <a:lnTo>
                      <a:pt x="7437" y="2642"/>
                    </a:lnTo>
                    <a:lnTo>
                      <a:pt x="7438" y="2627"/>
                    </a:lnTo>
                    <a:lnTo>
                      <a:pt x="7438" y="2618"/>
                    </a:lnTo>
                    <a:lnTo>
                      <a:pt x="7448" y="2601"/>
                    </a:lnTo>
                    <a:lnTo>
                      <a:pt x="7448" y="2593"/>
                    </a:lnTo>
                    <a:lnTo>
                      <a:pt x="7452" y="2583"/>
                    </a:lnTo>
                    <a:lnTo>
                      <a:pt x="7467" y="2569"/>
                    </a:lnTo>
                    <a:lnTo>
                      <a:pt x="7511" y="2553"/>
                    </a:lnTo>
                    <a:lnTo>
                      <a:pt x="7526" y="2557"/>
                    </a:lnTo>
                    <a:lnTo>
                      <a:pt x="7542" y="2572"/>
                    </a:lnTo>
                    <a:lnTo>
                      <a:pt x="7535" y="2585"/>
                    </a:lnTo>
                    <a:lnTo>
                      <a:pt x="7524" y="2582"/>
                    </a:lnTo>
                    <a:lnTo>
                      <a:pt x="7506" y="2596"/>
                    </a:lnTo>
                    <a:lnTo>
                      <a:pt x="7496" y="2607"/>
                    </a:lnTo>
                    <a:lnTo>
                      <a:pt x="7494" y="2623"/>
                    </a:lnTo>
                    <a:lnTo>
                      <a:pt x="7490" y="2631"/>
                    </a:lnTo>
                    <a:lnTo>
                      <a:pt x="7489" y="2644"/>
                    </a:lnTo>
                    <a:lnTo>
                      <a:pt x="7489" y="2670"/>
                    </a:lnTo>
                    <a:lnTo>
                      <a:pt x="7478" y="2681"/>
                    </a:lnTo>
                    <a:lnTo>
                      <a:pt x="7477" y="2688"/>
                    </a:lnTo>
                    <a:lnTo>
                      <a:pt x="7478" y="2699"/>
                    </a:lnTo>
                    <a:lnTo>
                      <a:pt x="7480" y="2706"/>
                    </a:lnTo>
                    <a:lnTo>
                      <a:pt x="7479" y="2718"/>
                    </a:lnTo>
                    <a:lnTo>
                      <a:pt x="7472" y="2728"/>
                    </a:lnTo>
                    <a:lnTo>
                      <a:pt x="7465" y="2731"/>
                    </a:lnTo>
                    <a:lnTo>
                      <a:pt x="7464" y="2738"/>
                    </a:lnTo>
                    <a:lnTo>
                      <a:pt x="7463" y="2749"/>
                    </a:lnTo>
                    <a:lnTo>
                      <a:pt x="7472" y="2755"/>
                    </a:lnTo>
                    <a:lnTo>
                      <a:pt x="7472" y="2762"/>
                    </a:lnTo>
                    <a:lnTo>
                      <a:pt x="7462" y="2771"/>
                    </a:lnTo>
                    <a:lnTo>
                      <a:pt x="7451" y="2777"/>
                    </a:lnTo>
                    <a:lnTo>
                      <a:pt x="7440" y="2774"/>
                    </a:lnTo>
                    <a:lnTo>
                      <a:pt x="7427" y="2779"/>
                    </a:lnTo>
                    <a:lnTo>
                      <a:pt x="7415" y="2797"/>
                    </a:lnTo>
                    <a:lnTo>
                      <a:pt x="7402" y="2798"/>
                    </a:lnTo>
                    <a:lnTo>
                      <a:pt x="7376" y="2809"/>
                    </a:lnTo>
                    <a:lnTo>
                      <a:pt x="7372" y="2814"/>
                    </a:lnTo>
                    <a:lnTo>
                      <a:pt x="7372" y="2826"/>
                    </a:lnTo>
                    <a:lnTo>
                      <a:pt x="7367" y="2838"/>
                    </a:lnTo>
                    <a:lnTo>
                      <a:pt x="7356" y="2848"/>
                    </a:lnTo>
                    <a:lnTo>
                      <a:pt x="7343" y="2864"/>
                    </a:lnTo>
                    <a:lnTo>
                      <a:pt x="7318" y="2897"/>
                    </a:lnTo>
                    <a:lnTo>
                      <a:pt x="7293" y="2911"/>
                    </a:lnTo>
                    <a:lnTo>
                      <a:pt x="7286" y="2929"/>
                    </a:lnTo>
                    <a:lnTo>
                      <a:pt x="7276" y="2934"/>
                    </a:lnTo>
                    <a:lnTo>
                      <a:pt x="7258" y="2960"/>
                    </a:lnTo>
                    <a:lnTo>
                      <a:pt x="7255" y="2978"/>
                    </a:lnTo>
                    <a:lnTo>
                      <a:pt x="7236" y="3002"/>
                    </a:lnTo>
                    <a:lnTo>
                      <a:pt x="7225" y="3019"/>
                    </a:lnTo>
                    <a:lnTo>
                      <a:pt x="7210" y="3031"/>
                    </a:lnTo>
                    <a:lnTo>
                      <a:pt x="7195" y="3047"/>
                    </a:lnTo>
                    <a:lnTo>
                      <a:pt x="7182" y="3066"/>
                    </a:lnTo>
                    <a:lnTo>
                      <a:pt x="7162" y="3075"/>
                    </a:lnTo>
                    <a:lnTo>
                      <a:pt x="7144" y="3075"/>
                    </a:lnTo>
                    <a:lnTo>
                      <a:pt x="7137" y="3085"/>
                    </a:lnTo>
                    <a:lnTo>
                      <a:pt x="7128" y="3096"/>
                    </a:lnTo>
                    <a:lnTo>
                      <a:pt x="7108" y="3091"/>
                    </a:lnTo>
                    <a:lnTo>
                      <a:pt x="7098" y="3093"/>
                    </a:lnTo>
                    <a:lnTo>
                      <a:pt x="7103" y="3105"/>
                    </a:lnTo>
                    <a:lnTo>
                      <a:pt x="7106" y="3124"/>
                    </a:lnTo>
                    <a:lnTo>
                      <a:pt x="7093" y="3164"/>
                    </a:lnTo>
                    <a:lnTo>
                      <a:pt x="7077" y="3174"/>
                    </a:lnTo>
                    <a:lnTo>
                      <a:pt x="7065" y="3186"/>
                    </a:lnTo>
                    <a:lnTo>
                      <a:pt x="7051" y="3193"/>
                    </a:lnTo>
                    <a:lnTo>
                      <a:pt x="7045" y="3206"/>
                    </a:lnTo>
                    <a:lnTo>
                      <a:pt x="7040" y="3229"/>
                    </a:lnTo>
                    <a:lnTo>
                      <a:pt x="7028" y="3279"/>
                    </a:lnTo>
                    <a:lnTo>
                      <a:pt x="7027" y="3328"/>
                    </a:lnTo>
                    <a:lnTo>
                      <a:pt x="7028" y="3352"/>
                    </a:lnTo>
                    <a:lnTo>
                      <a:pt x="7031" y="3374"/>
                    </a:lnTo>
                    <a:lnTo>
                      <a:pt x="7032" y="3403"/>
                    </a:lnTo>
                    <a:lnTo>
                      <a:pt x="7036" y="3418"/>
                    </a:lnTo>
                    <a:lnTo>
                      <a:pt x="7040" y="3459"/>
                    </a:lnTo>
                    <a:lnTo>
                      <a:pt x="7042" y="3463"/>
                    </a:lnTo>
                    <a:lnTo>
                      <a:pt x="7044" y="3467"/>
                    </a:lnTo>
                    <a:lnTo>
                      <a:pt x="7051" y="3503"/>
                    </a:lnTo>
                    <a:lnTo>
                      <a:pt x="7056" y="3524"/>
                    </a:lnTo>
                    <a:lnTo>
                      <a:pt x="7058" y="3551"/>
                    </a:lnTo>
                    <a:lnTo>
                      <a:pt x="7061" y="3573"/>
                    </a:lnTo>
                    <a:lnTo>
                      <a:pt x="7066" y="3596"/>
                    </a:lnTo>
                    <a:lnTo>
                      <a:pt x="7075" y="3617"/>
                    </a:lnTo>
                    <a:lnTo>
                      <a:pt x="7081" y="3640"/>
                    </a:lnTo>
                    <a:lnTo>
                      <a:pt x="7081" y="3685"/>
                    </a:lnTo>
                    <a:lnTo>
                      <a:pt x="7082" y="3705"/>
                    </a:lnTo>
                    <a:lnTo>
                      <a:pt x="7092" y="3729"/>
                    </a:lnTo>
                    <a:lnTo>
                      <a:pt x="7094" y="3742"/>
                    </a:lnTo>
                    <a:lnTo>
                      <a:pt x="7108" y="3728"/>
                    </a:lnTo>
                    <a:lnTo>
                      <a:pt x="7120" y="3718"/>
                    </a:lnTo>
                    <a:lnTo>
                      <a:pt x="7131" y="3704"/>
                    </a:lnTo>
                    <a:lnTo>
                      <a:pt x="7139" y="3691"/>
                    </a:lnTo>
                    <a:lnTo>
                      <a:pt x="7150" y="3682"/>
                    </a:lnTo>
                    <a:lnTo>
                      <a:pt x="7172" y="3656"/>
                    </a:lnTo>
                    <a:lnTo>
                      <a:pt x="7184" y="3626"/>
                    </a:lnTo>
                    <a:lnTo>
                      <a:pt x="7185" y="3613"/>
                    </a:lnTo>
                    <a:lnTo>
                      <a:pt x="7184" y="3595"/>
                    </a:lnTo>
                    <a:lnTo>
                      <a:pt x="7188" y="3589"/>
                    </a:lnTo>
                    <a:lnTo>
                      <a:pt x="7192" y="3573"/>
                    </a:lnTo>
                    <a:lnTo>
                      <a:pt x="7187" y="3569"/>
                    </a:lnTo>
                    <a:lnTo>
                      <a:pt x="7192" y="3561"/>
                    </a:lnTo>
                    <a:lnTo>
                      <a:pt x="7198" y="3562"/>
                    </a:lnTo>
                    <a:lnTo>
                      <a:pt x="7203" y="3567"/>
                    </a:lnTo>
                    <a:lnTo>
                      <a:pt x="7212" y="3556"/>
                    </a:lnTo>
                    <a:lnTo>
                      <a:pt x="7228" y="3545"/>
                    </a:lnTo>
                    <a:lnTo>
                      <a:pt x="7252" y="3536"/>
                    </a:lnTo>
                    <a:lnTo>
                      <a:pt x="7269" y="3542"/>
                    </a:lnTo>
                    <a:lnTo>
                      <a:pt x="7268" y="3536"/>
                    </a:lnTo>
                    <a:lnTo>
                      <a:pt x="7264" y="3529"/>
                    </a:lnTo>
                    <a:lnTo>
                      <a:pt x="7262" y="3516"/>
                    </a:lnTo>
                    <a:lnTo>
                      <a:pt x="7262" y="3479"/>
                    </a:lnTo>
                    <a:lnTo>
                      <a:pt x="7263" y="3463"/>
                    </a:lnTo>
                    <a:lnTo>
                      <a:pt x="7273" y="3450"/>
                    </a:lnTo>
                    <a:lnTo>
                      <a:pt x="7301" y="3423"/>
                    </a:lnTo>
                    <a:lnTo>
                      <a:pt x="7319" y="3413"/>
                    </a:lnTo>
                    <a:lnTo>
                      <a:pt x="7335" y="3409"/>
                    </a:lnTo>
                    <a:lnTo>
                      <a:pt x="7341" y="3418"/>
                    </a:lnTo>
                    <a:lnTo>
                      <a:pt x="7354" y="3418"/>
                    </a:lnTo>
                    <a:lnTo>
                      <a:pt x="7366" y="3414"/>
                    </a:lnTo>
                    <a:lnTo>
                      <a:pt x="7382" y="3398"/>
                    </a:lnTo>
                    <a:lnTo>
                      <a:pt x="7384" y="3390"/>
                    </a:lnTo>
                    <a:lnTo>
                      <a:pt x="7365" y="3362"/>
                    </a:lnTo>
                    <a:lnTo>
                      <a:pt x="7360" y="3347"/>
                    </a:lnTo>
                    <a:lnTo>
                      <a:pt x="7357" y="3335"/>
                    </a:lnTo>
                    <a:lnTo>
                      <a:pt x="7359" y="3322"/>
                    </a:lnTo>
                    <a:lnTo>
                      <a:pt x="7362" y="3305"/>
                    </a:lnTo>
                    <a:lnTo>
                      <a:pt x="7368" y="3293"/>
                    </a:lnTo>
                    <a:lnTo>
                      <a:pt x="7372" y="3279"/>
                    </a:lnTo>
                    <a:lnTo>
                      <a:pt x="7381" y="3267"/>
                    </a:lnTo>
                    <a:lnTo>
                      <a:pt x="7397" y="3256"/>
                    </a:lnTo>
                    <a:lnTo>
                      <a:pt x="7394" y="3247"/>
                    </a:lnTo>
                    <a:lnTo>
                      <a:pt x="7391" y="3242"/>
                    </a:lnTo>
                    <a:lnTo>
                      <a:pt x="7389" y="3237"/>
                    </a:lnTo>
                    <a:lnTo>
                      <a:pt x="7405" y="3231"/>
                    </a:lnTo>
                    <a:lnTo>
                      <a:pt x="7422" y="3229"/>
                    </a:lnTo>
                    <a:lnTo>
                      <a:pt x="7429" y="3222"/>
                    </a:lnTo>
                    <a:lnTo>
                      <a:pt x="7431" y="3226"/>
                    </a:lnTo>
                    <a:lnTo>
                      <a:pt x="7424" y="3237"/>
                    </a:lnTo>
                    <a:lnTo>
                      <a:pt x="7416" y="3242"/>
                    </a:lnTo>
                    <a:lnTo>
                      <a:pt x="7413" y="3251"/>
                    </a:lnTo>
                    <a:lnTo>
                      <a:pt x="7422" y="3271"/>
                    </a:lnTo>
                    <a:lnTo>
                      <a:pt x="7431" y="3274"/>
                    </a:lnTo>
                    <a:lnTo>
                      <a:pt x="7435" y="3274"/>
                    </a:lnTo>
                    <a:lnTo>
                      <a:pt x="7445" y="3258"/>
                    </a:lnTo>
                    <a:lnTo>
                      <a:pt x="7447" y="3247"/>
                    </a:lnTo>
                    <a:lnTo>
                      <a:pt x="7442" y="3212"/>
                    </a:lnTo>
                    <a:lnTo>
                      <a:pt x="7437" y="3203"/>
                    </a:lnTo>
                    <a:lnTo>
                      <a:pt x="7421" y="3206"/>
                    </a:lnTo>
                    <a:lnTo>
                      <a:pt x="7419" y="3202"/>
                    </a:lnTo>
                    <a:lnTo>
                      <a:pt x="7419" y="3180"/>
                    </a:lnTo>
                    <a:lnTo>
                      <a:pt x="7416" y="3159"/>
                    </a:lnTo>
                    <a:lnTo>
                      <a:pt x="7418" y="3147"/>
                    </a:lnTo>
                    <a:lnTo>
                      <a:pt x="7421" y="3137"/>
                    </a:lnTo>
                    <a:lnTo>
                      <a:pt x="7434" y="3126"/>
                    </a:lnTo>
                    <a:lnTo>
                      <a:pt x="7445" y="3106"/>
                    </a:lnTo>
                    <a:lnTo>
                      <a:pt x="7443" y="3097"/>
                    </a:lnTo>
                    <a:lnTo>
                      <a:pt x="7413" y="3079"/>
                    </a:lnTo>
                    <a:lnTo>
                      <a:pt x="7400" y="3083"/>
                    </a:lnTo>
                    <a:lnTo>
                      <a:pt x="7397" y="3096"/>
                    </a:lnTo>
                    <a:lnTo>
                      <a:pt x="7394" y="3100"/>
                    </a:lnTo>
                    <a:lnTo>
                      <a:pt x="7387" y="3097"/>
                    </a:lnTo>
                    <a:lnTo>
                      <a:pt x="7381" y="3093"/>
                    </a:lnTo>
                    <a:lnTo>
                      <a:pt x="7377" y="3081"/>
                    </a:lnTo>
                    <a:lnTo>
                      <a:pt x="7377" y="3063"/>
                    </a:lnTo>
                    <a:lnTo>
                      <a:pt x="7381" y="3051"/>
                    </a:lnTo>
                    <a:lnTo>
                      <a:pt x="7386" y="3032"/>
                    </a:lnTo>
                    <a:lnTo>
                      <a:pt x="7393" y="3019"/>
                    </a:lnTo>
                    <a:lnTo>
                      <a:pt x="7407" y="2999"/>
                    </a:lnTo>
                    <a:lnTo>
                      <a:pt x="7420" y="2983"/>
                    </a:lnTo>
                    <a:lnTo>
                      <a:pt x="7427" y="2970"/>
                    </a:lnTo>
                    <a:lnTo>
                      <a:pt x="7426" y="2960"/>
                    </a:lnTo>
                    <a:lnTo>
                      <a:pt x="7430" y="2954"/>
                    </a:lnTo>
                    <a:lnTo>
                      <a:pt x="7440" y="2957"/>
                    </a:lnTo>
                    <a:lnTo>
                      <a:pt x="7437" y="2950"/>
                    </a:lnTo>
                    <a:lnTo>
                      <a:pt x="7437" y="2943"/>
                    </a:lnTo>
                    <a:lnTo>
                      <a:pt x="7446" y="2938"/>
                    </a:lnTo>
                    <a:lnTo>
                      <a:pt x="7450" y="2932"/>
                    </a:lnTo>
                    <a:lnTo>
                      <a:pt x="7446" y="2918"/>
                    </a:lnTo>
                    <a:lnTo>
                      <a:pt x="7447" y="2905"/>
                    </a:lnTo>
                    <a:lnTo>
                      <a:pt x="7454" y="2892"/>
                    </a:lnTo>
                    <a:lnTo>
                      <a:pt x="7456" y="2881"/>
                    </a:lnTo>
                    <a:lnTo>
                      <a:pt x="7462" y="2875"/>
                    </a:lnTo>
                    <a:lnTo>
                      <a:pt x="7472" y="2871"/>
                    </a:lnTo>
                    <a:lnTo>
                      <a:pt x="7485" y="2862"/>
                    </a:lnTo>
                    <a:lnTo>
                      <a:pt x="7492" y="2867"/>
                    </a:lnTo>
                    <a:lnTo>
                      <a:pt x="7496" y="2876"/>
                    </a:lnTo>
                    <a:lnTo>
                      <a:pt x="7505" y="2864"/>
                    </a:lnTo>
                    <a:lnTo>
                      <a:pt x="7517" y="2855"/>
                    </a:lnTo>
                    <a:lnTo>
                      <a:pt x="7527" y="2865"/>
                    </a:lnTo>
                    <a:lnTo>
                      <a:pt x="7532" y="2879"/>
                    </a:lnTo>
                    <a:lnTo>
                      <a:pt x="7542" y="2881"/>
                    </a:lnTo>
                    <a:lnTo>
                      <a:pt x="7547" y="2864"/>
                    </a:lnTo>
                    <a:lnTo>
                      <a:pt x="7547" y="2852"/>
                    </a:lnTo>
                    <a:lnTo>
                      <a:pt x="7556" y="2840"/>
                    </a:lnTo>
                    <a:lnTo>
                      <a:pt x="7563" y="2836"/>
                    </a:lnTo>
                    <a:lnTo>
                      <a:pt x="7581" y="2830"/>
                    </a:lnTo>
                    <a:lnTo>
                      <a:pt x="7588" y="2824"/>
                    </a:lnTo>
                    <a:lnTo>
                      <a:pt x="7598" y="2809"/>
                    </a:lnTo>
                    <a:lnTo>
                      <a:pt x="7604" y="2803"/>
                    </a:lnTo>
                    <a:lnTo>
                      <a:pt x="7609" y="2806"/>
                    </a:lnTo>
                    <a:lnTo>
                      <a:pt x="7612" y="2814"/>
                    </a:lnTo>
                    <a:lnTo>
                      <a:pt x="7607" y="2821"/>
                    </a:lnTo>
                    <a:lnTo>
                      <a:pt x="7610" y="2841"/>
                    </a:lnTo>
                    <a:lnTo>
                      <a:pt x="7606" y="2855"/>
                    </a:lnTo>
                    <a:lnTo>
                      <a:pt x="7606" y="2864"/>
                    </a:lnTo>
                    <a:lnTo>
                      <a:pt x="7604" y="2870"/>
                    </a:lnTo>
                    <a:lnTo>
                      <a:pt x="7602" y="2875"/>
                    </a:lnTo>
                    <a:lnTo>
                      <a:pt x="7602" y="2880"/>
                    </a:lnTo>
                    <a:lnTo>
                      <a:pt x="7606" y="2880"/>
                    </a:lnTo>
                    <a:lnTo>
                      <a:pt x="7618" y="2863"/>
                    </a:lnTo>
                    <a:lnTo>
                      <a:pt x="7647" y="2835"/>
                    </a:lnTo>
                    <a:lnTo>
                      <a:pt x="7649" y="2828"/>
                    </a:lnTo>
                    <a:lnTo>
                      <a:pt x="7647" y="2819"/>
                    </a:lnTo>
                    <a:lnTo>
                      <a:pt x="7650" y="2815"/>
                    </a:lnTo>
                    <a:lnTo>
                      <a:pt x="7658" y="2822"/>
                    </a:lnTo>
                    <a:lnTo>
                      <a:pt x="7667" y="2814"/>
                    </a:lnTo>
                    <a:lnTo>
                      <a:pt x="7678" y="2812"/>
                    </a:lnTo>
                    <a:lnTo>
                      <a:pt x="7694" y="2800"/>
                    </a:lnTo>
                    <a:lnTo>
                      <a:pt x="7706" y="2799"/>
                    </a:lnTo>
                    <a:lnTo>
                      <a:pt x="7714" y="2790"/>
                    </a:lnTo>
                    <a:lnTo>
                      <a:pt x="7720" y="2795"/>
                    </a:lnTo>
                    <a:lnTo>
                      <a:pt x="7726" y="2794"/>
                    </a:lnTo>
                    <a:lnTo>
                      <a:pt x="7755" y="2795"/>
                    </a:lnTo>
                    <a:lnTo>
                      <a:pt x="7770" y="2799"/>
                    </a:lnTo>
                    <a:lnTo>
                      <a:pt x="7781" y="2804"/>
                    </a:lnTo>
                    <a:lnTo>
                      <a:pt x="7795" y="2815"/>
                    </a:lnTo>
                    <a:lnTo>
                      <a:pt x="7800" y="2827"/>
                    </a:lnTo>
                    <a:lnTo>
                      <a:pt x="7819" y="2857"/>
                    </a:lnTo>
                    <a:lnTo>
                      <a:pt x="7820" y="2863"/>
                    </a:lnTo>
                    <a:lnTo>
                      <a:pt x="7833" y="2865"/>
                    </a:lnTo>
                    <a:lnTo>
                      <a:pt x="7836" y="2863"/>
                    </a:lnTo>
                    <a:lnTo>
                      <a:pt x="7836" y="2846"/>
                    </a:lnTo>
                    <a:lnTo>
                      <a:pt x="7848" y="2820"/>
                    </a:lnTo>
                    <a:lnTo>
                      <a:pt x="7848" y="2814"/>
                    </a:lnTo>
                    <a:lnTo>
                      <a:pt x="7845" y="2811"/>
                    </a:lnTo>
                    <a:lnTo>
                      <a:pt x="7852" y="2809"/>
                    </a:lnTo>
                    <a:lnTo>
                      <a:pt x="7865" y="2800"/>
                    </a:lnTo>
                    <a:lnTo>
                      <a:pt x="7871" y="2799"/>
                    </a:lnTo>
                    <a:lnTo>
                      <a:pt x="7875" y="2792"/>
                    </a:lnTo>
                    <a:lnTo>
                      <a:pt x="7879" y="2795"/>
                    </a:lnTo>
                    <a:lnTo>
                      <a:pt x="7886" y="2795"/>
                    </a:lnTo>
                    <a:lnTo>
                      <a:pt x="7899" y="2778"/>
                    </a:lnTo>
                    <a:lnTo>
                      <a:pt x="7903" y="2777"/>
                    </a:lnTo>
                    <a:lnTo>
                      <a:pt x="7903" y="2772"/>
                    </a:lnTo>
                    <a:lnTo>
                      <a:pt x="7913" y="2765"/>
                    </a:lnTo>
                    <a:lnTo>
                      <a:pt x="7921" y="2763"/>
                    </a:lnTo>
                    <a:lnTo>
                      <a:pt x="7925" y="2760"/>
                    </a:lnTo>
                    <a:lnTo>
                      <a:pt x="7931" y="2758"/>
                    </a:lnTo>
                    <a:lnTo>
                      <a:pt x="7932" y="2754"/>
                    </a:lnTo>
                    <a:lnTo>
                      <a:pt x="7931" y="2749"/>
                    </a:lnTo>
                    <a:lnTo>
                      <a:pt x="7926" y="2744"/>
                    </a:lnTo>
                    <a:lnTo>
                      <a:pt x="7927" y="2739"/>
                    </a:lnTo>
                    <a:lnTo>
                      <a:pt x="7936" y="2746"/>
                    </a:lnTo>
                    <a:lnTo>
                      <a:pt x="7941" y="2749"/>
                    </a:lnTo>
                    <a:lnTo>
                      <a:pt x="7946" y="2745"/>
                    </a:lnTo>
                    <a:lnTo>
                      <a:pt x="7948" y="2733"/>
                    </a:lnTo>
                    <a:lnTo>
                      <a:pt x="7946" y="2727"/>
                    </a:lnTo>
                    <a:lnTo>
                      <a:pt x="7957" y="2727"/>
                    </a:lnTo>
                    <a:lnTo>
                      <a:pt x="7968" y="2719"/>
                    </a:lnTo>
                    <a:lnTo>
                      <a:pt x="7970" y="2719"/>
                    </a:lnTo>
                    <a:lnTo>
                      <a:pt x="7973" y="2714"/>
                    </a:lnTo>
                    <a:lnTo>
                      <a:pt x="7968" y="2703"/>
                    </a:lnTo>
                    <a:lnTo>
                      <a:pt x="7972" y="2701"/>
                    </a:lnTo>
                    <a:lnTo>
                      <a:pt x="7978" y="2706"/>
                    </a:lnTo>
                    <a:lnTo>
                      <a:pt x="7981" y="2706"/>
                    </a:lnTo>
                    <a:lnTo>
                      <a:pt x="7988" y="2702"/>
                    </a:lnTo>
                    <a:lnTo>
                      <a:pt x="7992" y="2696"/>
                    </a:lnTo>
                    <a:lnTo>
                      <a:pt x="7996" y="2688"/>
                    </a:lnTo>
                    <a:lnTo>
                      <a:pt x="8000" y="2688"/>
                    </a:lnTo>
                    <a:lnTo>
                      <a:pt x="8002" y="2684"/>
                    </a:lnTo>
                    <a:lnTo>
                      <a:pt x="8004" y="2671"/>
                    </a:lnTo>
                    <a:lnTo>
                      <a:pt x="8006" y="2664"/>
                    </a:lnTo>
                    <a:lnTo>
                      <a:pt x="8012" y="2665"/>
                    </a:lnTo>
                    <a:lnTo>
                      <a:pt x="8017" y="2674"/>
                    </a:lnTo>
                    <a:lnTo>
                      <a:pt x="8022" y="2675"/>
                    </a:lnTo>
                    <a:lnTo>
                      <a:pt x="8027" y="2672"/>
                    </a:lnTo>
                    <a:lnTo>
                      <a:pt x="8040" y="2660"/>
                    </a:lnTo>
                    <a:lnTo>
                      <a:pt x="8067" y="2652"/>
                    </a:lnTo>
                    <a:lnTo>
                      <a:pt x="8075" y="2644"/>
                    </a:lnTo>
                    <a:lnTo>
                      <a:pt x="8090" y="2637"/>
                    </a:lnTo>
                    <a:lnTo>
                      <a:pt x="8093" y="2629"/>
                    </a:lnTo>
                    <a:lnTo>
                      <a:pt x="8094" y="2623"/>
                    </a:lnTo>
                    <a:lnTo>
                      <a:pt x="8094" y="2616"/>
                    </a:lnTo>
                    <a:lnTo>
                      <a:pt x="8103" y="2614"/>
                    </a:lnTo>
                    <a:lnTo>
                      <a:pt x="8102" y="2618"/>
                    </a:lnTo>
                    <a:lnTo>
                      <a:pt x="8099" y="2625"/>
                    </a:lnTo>
                    <a:lnTo>
                      <a:pt x="8103" y="2625"/>
                    </a:lnTo>
                    <a:lnTo>
                      <a:pt x="8126" y="2612"/>
                    </a:lnTo>
                    <a:lnTo>
                      <a:pt x="8133" y="2612"/>
                    </a:lnTo>
                    <a:lnTo>
                      <a:pt x="8146" y="2605"/>
                    </a:lnTo>
                    <a:lnTo>
                      <a:pt x="8182" y="2579"/>
                    </a:lnTo>
                    <a:lnTo>
                      <a:pt x="8209" y="2569"/>
                    </a:lnTo>
                    <a:lnTo>
                      <a:pt x="8212" y="2566"/>
                    </a:lnTo>
                    <a:lnTo>
                      <a:pt x="8210" y="2563"/>
                    </a:lnTo>
                    <a:lnTo>
                      <a:pt x="8205" y="2559"/>
                    </a:lnTo>
                    <a:lnTo>
                      <a:pt x="8199" y="2543"/>
                    </a:lnTo>
                    <a:lnTo>
                      <a:pt x="8196" y="2534"/>
                    </a:lnTo>
                    <a:lnTo>
                      <a:pt x="8200" y="2530"/>
                    </a:lnTo>
                    <a:lnTo>
                      <a:pt x="8204" y="2536"/>
                    </a:lnTo>
                    <a:lnTo>
                      <a:pt x="8209" y="2548"/>
                    </a:lnTo>
                    <a:lnTo>
                      <a:pt x="8215" y="2557"/>
                    </a:lnTo>
                    <a:lnTo>
                      <a:pt x="8219" y="2557"/>
                    </a:lnTo>
                    <a:lnTo>
                      <a:pt x="8219" y="2563"/>
                    </a:lnTo>
                    <a:lnTo>
                      <a:pt x="8221" y="2566"/>
                    </a:lnTo>
                    <a:lnTo>
                      <a:pt x="8232" y="2567"/>
                    </a:lnTo>
                    <a:lnTo>
                      <a:pt x="8231" y="2559"/>
                    </a:lnTo>
                    <a:lnTo>
                      <a:pt x="8227" y="2553"/>
                    </a:lnTo>
                    <a:lnTo>
                      <a:pt x="8233" y="2553"/>
                    </a:lnTo>
                    <a:lnTo>
                      <a:pt x="8237" y="2561"/>
                    </a:lnTo>
                    <a:lnTo>
                      <a:pt x="8243" y="2568"/>
                    </a:lnTo>
                    <a:lnTo>
                      <a:pt x="8253" y="2568"/>
                    </a:lnTo>
                    <a:lnTo>
                      <a:pt x="8266" y="2573"/>
                    </a:lnTo>
                    <a:lnTo>
                      <a:pt x="8275" y="2582"/>
                    </a:lnTo>
                    <a:lnTo>
                      <a:pt x="8290" y="2591"/>
                    </a:lnTo>
                    <a:lnTo>
                      <a:pt x="8306" y="2596"/>
                    </a:lnTo>
                    <a:lnTo>
                      <a:pt x="8309" y="2594"/>
                    </a:lnTo>
                    <a:lnTo>
                      <a:pt x="8313" y="2582"/>
                    </a:lnTo>
                    <a:lnTo>
                      <a:pt x="8320" y="2580"/>
                    </a:lnTo>
                    <a:lnTo>
                      <a:pt x="8334" y="2558"/>
                    </a:lnTo>
                    <a:lnTo>
                      <a:pt x="8338" y="2545"/>
                    </a:lnTo>
                    <a:lnTo>
                      <a:pt x="8334" y="2535"/>
                    </a:lnTo>
                    <a:lnTo>
                      <a:pt x="8324" y="2526"/>
                    </a:lnTo>
                    <a:lnTo>
                      <a:pt x="8311" y="2521"/>
                    </a:lnTo>
                    <a:lnTo>
                      <a:pt x="8308" y="2518"/>
                    </a:lnTo>
                    <a:lnTo>
                      <a:pt x="8307" y="2512"/>
                    </a:lnTo>
                    <a:lnTo>
                      <a:pt x="8309" y="2512"/>
                    </a:lnTo>
                    <a:lnTo>
                      <a:pt x="8316" y="2509"/>
                    </a:lnTo>
                    <a:lnTo>
                      <a:pt x="8327" y="2510"/>
                    </a:lnTo>
                    <a:lnTo>
                      <a:pt x="8332" y="2507"/>
                    </a:lnTo>
                    <a:lnTo>
                      <a:pt x="8324" y="2491"/>
                    </a:lnTo>
                    <a:lnTo>
                      <a:pt x="8317" y="2491"/>
                    </a:lnTo>
                    <a:lnTo>
                      <a:pt x="8308" y="2478"/>
                    </a:lnTo>
                    <a:lnTo>
                      <a:pt x="8301" y="2464"/>
                    </a:lnTo>
                    <a:lnTo>
                      <a:pt x="8297" y="2443"/>
                    </a:lnTo>
                    <a:lnTo>
                      <a:pt x="8295" y="2435"/>
                    </a:lnTo>
                    <a:lnTo>
                      <a:pt x="8291" y="2396"/>
                    </a:lnTo>
                    <a:lnTo>
                      <a:pt x="8280" y="2402"/>
                    </a:lnTo>
                    <a:lnTo>
                      <a:pt x="8271" y="2390"/>
                    </a:lnTo>
                    <a:lnTo>
                      <a:pt x="8270" y="2384"/>
                    </a:lnTo>
                    <a:lnTo>
                      <a:pt x="8280" y="2381"/>
                    </a:lnTo>
                    <a:lnTo>
                      <a:pt x="8284" y="2384"/>
                    </a:lnTo>
                    <a:lnTo>
                      <a:pt x="8280" y="2369"/>
                    </a:lnTo>
                    <a:lnTo>
                      <a:pt x="8273" y="2347"/>
                    </a:lnTo>
                    <a:lnTo>
                      <a:pt x="8266" y="2359"/>
                    </a:lnTo>
                    <a:lnTo>
                      <a:pt x="8260" y="2363"/>
                    </a:lnTo>
                    <a:lnTo>
                      <a:pt x="8249" y="2358"/>
                    </a:lnTo>
                    <a:lnTo>
                      <a:pt x="8242" y="2349"/>
                    </a:lnTo>
                    <a:lnTo>
                      <a:pt x="8231" y="2346"/>
                    </a:lnTo>
                    <a:lnTo>
                      <a:pt x="8222" y="2335"/>
                    </a:lnTo>
                    <a:lnTo>
                      <a:pt x="8221" y="2321"/>
                    </a:lnTo>
                    <a:lnTo>
                      <a:pt x="8221" y="2311"/>
                    </a:lnTo>
                    <a:lnTo>
                      <a:pt x="8222" y="2300"/>
                    </a:lnTo>
                    <a:lnTo>
                      <a:pt x="8230" y="2292"/>
                    </a:lnTo>
                    <a:lnTo>
                      <a:pt x="8239" y="2300"/>
                    </a:lnTo>
                    <a:lnTo>
                      <a:pt x="8258" y="2305"/>
                    </a:lnTo>
                    <a:lnTo>
                      <a:pt x="8268" y="2298"/>
                    </a:lnTo>
                    <a:lnTo>
                      <a:pt x="8266" y="2302"/>
                    </a:lnTo>
                    <a:lnTo>
                      <a:pt x="8271" y="2309"/>
                    </a:lnTo>
                    <a:lnTo>
                      <a:pt x="8289" y="2305"/>
                    </a:lnTo>
                    <a:lnTo>
                      <a:pt x="8285" y="2314"/>
                    </a:lnTo>
                    <a:lnTo>
                      <a:pt x="8286" y="2319"/>
                    </a:lnTo>
                    <a:lnTo>
                      <a:pt x="8298" y="2310"/>
                    </a:lnTo>
                    <a:lnTo>
                      <a:pt x="8306" y="2299"/>
                    </a:lnTo>
                    <a:lnTo>
                      <a:pt x="8320" y="2292"/>
                    </a:lnTo>
                    <a:lnTo>
                      <a:pt x="8335" y="2288"/>
                    </a:lnTo>
                    <a:lnTo>
                      <a:pt x="8355" y="2263"/>
                    </a:lnTo>
                    <a:lnTo>
                      <a:pt x="8363" y="2256"/>
                    </a:lnTo>
                    <a:lnTo>
                      <a:pt x="8363" y="2254"/>
                    </a:lnTo>
                    <a:lnTo>
                      <a:pt x="8377" y="2243"/>
                    </a:lnTo>
                    <a:lnTo>
                      <a:pt x="8393" y="2219"/>
                    </a:lnTo>
                    <a:lnTo>
                      <a:pt x="8395" y="2204"/>
                    </a:lnTo>
                    <a:lnTo>
                      <a:pt x="8404" y="2193"/>
                    </a:lnTo>
                    <a:lnTo>
                      <a:pt x="8403" y="2179"/>
                    </a:lnTo>
                    <a:lnTo>
                      <a:pt x="8390" y="2170"/>
                    </a:lnTo>
                    <a:lnTo>
                      <a:pt x="8373" y="2149"/>
                    </a:lnTo>
                    <a:lnTo>
                      <a:pt x="8372" y="2130"/>
                    </a:lnTo>
                    <a:lnTo>
                      <a:pt x="8370" y="2115"/>
                    </a:lnTo>
                    <a:lnTo>
                      <a:pt x="8378" y="2115"/>
                    </a:lnTo>
                    <a:lnTo>
                      <a:pt x="8384" y="2111"/>
                    </a:lnTo>
                    <a:lnTo>
                      <a:pt x="8389" y="2119"/>
                    </a:lnTo>
                    <a:lnTo>
                      <a:pt x="8402" y="2112"/>
                    </a:lnTo>
                    <a:lnTo>
                      <a:pt x="8400" y="2088"/>
                    </a:lnTo>
                    <a:lnTo>
                      <a:pt x="8408" y="2095"/>
                    </a:lnTo>
                    <a:lnTo>
                      <a:pt x="8410" y="2085"/>
                    </a:lnTo>
                    <a:lnTo>
                      <a:pt x="8413" y="2096"/>
                    </a:lnTo>
                    <a:lnTo>
                      <a:pt x="8424" y="2110"/>
                    </a:lnTo>
                    <a:lnTo>
                      <a:pt x="8431" y="2107"/>
                    </a:lnTo>
                    <a:lnTo>
                      <a:pt x="8437" y="2095"/>
                    </a:lnTo>
                    <a:lnTo>
                      <a:pt x="8440" y="2085"/>
                    </a:lnTo>
                    <a:lnTo>
                      <a:pt x="8446" y="2084"/>
                    </a:lnTo>
                    <a:lnTo>
                      <a:pt x="8447" y="2087"/>
                    </a:lnTo>
                    <a:lnTo>
                      <a:pt x="8443" y="2106"/>
                    </a:lnTo>
                    <a:lnTo>
                      <a:pt x="8445" y="2120"/>
                    </a:lnTo>
                    <a:lnTo>
                      <a:pt x="8436" y="2126"/>
                    </a:lnTo>
                    <a:lnTo>
                      <a:pt x="8430" y="2126"/>
                    </a:lnTo>
                    <a:lnTo>
                      <a:pt x="8422" y="2123"/>
                    </a:lnTo>
                    <a:lnTo>
                      <a:pt x="8427" y="2137"/>
                    </a:lnTo>
                    <a:lnTo>
                      <a:pt x="8432" y="2147"/>
                    </a:lnTo>
                    <a:lnTo>
                      <a:pt x="8437" y="2158"/>
                    </a:lnTo>
                    <a:lnTo>
                      <a:pt x="8443" y="2159"/>
                    </a:lnTo>
                    <a:lnTo>
                      <a:pt x="8448" y="2173"/>
                    </a:lnTo>
                    <a:lnTo>
                      <a:pt x="8448" y="2190"/>
                    </a:lnTo>
                    <a:lnTo>
                      <a:pt x="8459" y="2195"/>
                    </a:lnTo>
                    <a:lnTo>
                      <a:pt x="8473" y="2195"/>
                    </a:lnTo>
                    <a:lnTo>
                      <a:pt x="8491" y="2200"/>
                    </a:lnTo>
                    <a:lnTo>
                      <a:pt x="8511" y="2193"/>
                    </a:lnTo>
                    <a:lnTo>
                      <a:pt x="8516" y="2185"/>
                    </a:lnTo>
                    <a:lnTo>
                      <a:pt x="8526" y="2184"/>
                    </a:lnTo>
                    <a:lnTo>
                      <a:pt x="8546" y="2187"/>
                    </a:lnTo>
                    <a:lnTo>
                      <a:pt x="8556" y="2185"/>
                    </a:lnTo>
                    <a:lnTo>
                      <a:pt x="8564" y="2192"/>
                    </a:lnTo>
                    <a:lnTo>
                      <a:pt x="8569" y="2200"/>
                    </a:lnTo>
                    <a:lnTo>
                      <a:pt x="8578" y="2200"/>
                    </a:lnTo>
                    <a:lnTo>
                      <a:pt x="8589" y="2204"/>
                    </a:lnTo>
                    <a:lnTo>
                      <a:pt x="8588" y="2222"/>
                    </a:lnTo>
                    <a:lnTo>
                      <a:pt x="8593" y="2233"/>
                    </a:lnTo>
                    <a:lnTo>
                      <a:pt x="8593" y="2247"/>
                    </a:lnTo>
                    <a:lnTo>
                      <a:pt x="8591" y="2259"/>
                    </a:lnTo>
                    <a:lnTo>
                      <a:pt x="8613" y="2278"/>
                    </a:lnTo>
                    <a:lnTo>
                      <a:pt x="8618" y="2286"/>
                    </a:lnTo>
                    <a:lnTo>
                      <a:pt x="8619" y="2293"/>
                    </a:lnTo>
                    <a:lnTo>
                      <a:pt x="8630" y="2294"/>
                    </a:lnTo>
                    <a:lnTo>
                      <a:pt x="8640" y="2299"/>
                    </a:lnTo>
                    <a:lnTo>
                      <a:pt x="8645" y="2298"/>
                    </a:lnTo>
                    <a:lnTo>
                      <a:pt x="8637" y="2292"/>
                    </a:lnTo>
                    <a:lnTo>
                      <a:pt x="8644" y="2281"/>
                    </a:lnTo>
                    <a:lnTo>
                      <a:pt x="8646" y="2287"/>
                    </a:lnTo>
                    <a:lnTo>
                      <a:pt x="8656" y="2288"/>
                    </a:lnTo>
                    <a:lnTo>
                      <a:pt x="8656" y="2272"/>
                    </a:lnTo>
                    <a:lnTo>
                      <a:pt x="8660" y="2266"/>
                    </a:lnTo>
                    <a:lnTo>
                      <a:pt x="8661" y="2270"/>
                    </a:lnTo>
                    <a:lnTo>
                      <a:pt x="8660" y="2286"/>
                    </a:lnTo>
                    <a:lnTo>
                      <a:pt x="8652" y="2295"/>
                    </a:lnTo>
                    <a:lnTo>
                      <a:pt x="8668" y="2309"/>
                    </a:lnTo>
                    <a:lnTo>
                      <a:pt x="8678" y="2309"/>
                    </a:lnTo>
                    <a:lnTo>
                      <a:pt x="8684" y="2313"/>
                    </a:lnTo>
                    <a:lnTo>
                      <a:pt x="8682" y="2319"/>
                    </a:lnTo>
                    <a:lnTo>
                      <a:pt x="8693" y="2329"/>
                    </a:lnTo>
                    <a:lnTo>
                      <a:pt x="8693" y="2340"/>
                    </a:lnTo>
                    <a:lnTo>
                      <a:pt x="8705" y="2340"/>
                    </a:lnTo>
                    <a:lnTo>
                      <a:pt x="8709" y="2330"/>
                    </a:lnTo>
                    <a:lnTo>
                      <a:pt x="8707" y="2345"/>
                    </a:lnTo>
                    <a:lnTo>
                      <a:pt x="8718" y="2348"/>
                    </a:lnTo>
                    <a:lnTo>
                      <a:pt x="8727" y="2343"/>
                    </a:lnTo>
                    <a:lnTo>
                      <a:pt x="8731" y="2331"/>
                    </a:lnTo>
                    <a:lnTo>
                      <a:pt x="8732" y="2317"/>
                    </a:lnTo>
                    <a:lnTo>
                      <a:pt x="8737" y="2324"/>
                    </a:lnTo>
                    <a:lnTo>
                      <a:pt x="8736" y="2332"/>
                    </a:lnTo>
                    <a:lnTo>
                      <a:pt x="8728" y="2351"/>
                    </a:lnTo>
                    <a:lnTo>
                      <a:pt x="8736" y="2358"/>
                    </a:lnTo>
                    <a:lnTo>
                      <a:pt x="8744" y="2360"/>
                    </a:lnTo>
                    <a:lnTo>
                      <a:pt x="8749" y="2359"/>
                    </a:lnTo>
                    <a:lnTo>
                      <a:pt x="8757" y="2352"/>
                    </a:lnTo>
                    <a:lnTo>
                      <a:pt x="8757" y="2335"/>
                    </a:lnTo>
                    <a:lnTo>
                      <a:pt x="8747" y="2333"/>
                    </a:lnTo>
                    <a:lnTo>
                      <a:pt x="8746" y="2329"/>
                    </a:lnTo>
                    <a:lnTo>
                      <a:pt x="8755" y="2326"/>
                    </a:lnTo>
                    <a:lnTo>
                      <a:pt x="8764" y="2331"/>
                    </a:lnTo>
                    <a:lnTo>
                      <a:pt x="8773" y="2341"/>
                    </a:lnTo>
                    <a:lnTo>
                      <a:pt x="8785" y="2337"/>
                    </a:lnTo>
                    <a:lnTo>
                      <a:pt x="8776" y="2319"/>
                    </a:lnTo>
                    <a:lnTo>
                      <a:pt x="8776" y="2315"/>
                    </a:lnTo>
                    <a:lnTo>
                      <a:pt x="8770" y="2309"/>
                    </a:lnTo>
                    <a:lnTo>
                      <a:pt x="8758" y="2311"/>
                    </a:lnTo>
                    <a:lnTo>
                      <a:pt x="8758" y="2309"/>
                    </a:lnTo>
                    <a:lnTo>
                      <a:pt x="8752" y="2305"/>
                    </a:lnTo>
                    <a:lnTo>
                      <a:pt x="8750" y="2300"/>
                    </a:lnTo>
                    <a:lnTo>
                      <a:pt x="8761" y="2299"/>
                    </a:lnTo>
                    <a:lnTo>
                      <a:pt x="8764" y="2293"/>
                    </a:lnTo>
                    <a:lnTo>
                      <a:pt x="8758" y="2287"/>
                    </a:lnTo>
                    <a:lnTo>
                      <a:pt x="8744" y="2290"/>
                    </a:lnTo>
                    <a:lnTo>
                      <a:pt x="8753" y="2283"/>
                    </a:lnTo>
                    <a:lnTo>
                      <a:pt x="8765" y="2283"/>
                    </a:lnTo>
                    <a:lnTo>
                      <a:pt x="8770" y="2278"/>
                    </a:lnTo>
                    <a:lnTo>
                      <a:pt x="8769" y="2270"/>
                    </a:lnTo>
                    <a:lnTo>
                      <a:pt x="8779" y="2276"/>
                    </a:lnTo>
                    <a:lnTo>
                      <a:pt x="8801" y="2256"/>
                    </a:lnTo>
                    <a:lnTo>
                      <a:pt x="8796" y="2249"/>
                    </a:lnTo>
                    <a:lnTo>
                      <a:pt x="8790" y="2236"/>
                    </a:lnTo>
                    <a:lnTo>
                      <a:pt x="8780" y="2238"/>
                    </a:lnTo>
                    <a:lnTo>
                      <a:pt x="8769" y="2233"/>
                    </a:lnTo>
                    <a:lnTo>
                      <a:pt x="8795" y="2232"/>
                    </a:lnTo>
                    <a:lnTo>
                      <a:pt x="8792" y="2220"/>
                    </a:lnTo>
                    <a:lnTo>
                      <a:pt x="8796" y="2209"/>
                    </a:lnTo>
                    <a:lnTo>
                      <a:pt x="8811" y="2197"/>
                    </a:lnTo>
                    <a:lnTo>
                      <a:pt x="8824" y="2195"/>
                    </a:lnTo>
                    <a:lnTo>
                      <a:pt x="8841" y="2201"/>
                    </a:lnTo>
                    <a:lnTo>
                      <a:pt x="8852" y="2201"/>
                    </a:lnTo>
                    <a:lnTo>
                      <a:pt x="8857" y="2195"/>
                    </a:lnTo>
                    <a:lnTo>
                      <a:pt x="8854" y="2186"/>
                    </a:lnTo>
                    <a:lnTo>
                      <a:pt x="8839" y="2176"/>
                    </a:lnTo>
                    <a:lnTo>
                      <a:pt x="8835" y="2160"/>
                    </a:lnTo>
                    <a:lnTo>
                      <a:pt x="8840" y="2153"/>
                    </a:lnTo>
                    <a:lnTo>
                      <a:pt x="8850" y="2166"/>
                    </a:lnTo>
                    <a:lnTo>
                      <a:pt x="8861" y="2173"/>
                    </a:lnTo>
                    <a:lnTo>
                      <a:pt x="8867" y="2182"/>
                    </a:lnTo>
                    <a:lnTo>
                      <a:pt x="8881" y="2184"/>
                    </a:lnTo>
                    <a:lnTo>
                      <a:pt x="8883" y="2174"/>
                    </a:lnTo>
                    <a:lnTo>
                      <a:pt x="8882" y="2164"/>
                    </a:lnTo>
                    <a:lnTo>
                      <a:pt x="8886" y="2142"/>
                    </a:lnTo>
                    <a:lnTo>
                      <a:pt x="8898" y="2137"/>
                    </a:lnTo>
                    <a:lnTo>
                      <a:pt x="8906" y="2126"/>
                    </a:lnTo>
                    <a:lnTo>
                      <a:pt x="8916" y="2125"/>
                    </a:lnTo>
                    <a:lnTo>
                      <a:pt x="8926" y="2127"/>
                    </a:lnTo>
                    <a:lnTo>
                      <a:pt x="8931" y="2116"/>
                    </a:lnTo>
                    <a:lnTo>
                      <a:pt x="8921" y="2114"/>
                    </a:lnTo>
                    <a:lnTo>
                      <a:pt x="8917" y="2116"/>
                    </a:lnTo>
                    <a:lnTo>
                      <a:pt x="8909" y="2110"/>
                    </a:lnTo>
                    <a:lnTo>
                      <a:pt x="8902" y="2109"/>
                    </a:lnTo>
                    <a:lnTo>
                      <a:pt x="8904" y="2101"/>
                    </a:lnTo>
                    <a:lnTo>
                      <a:pt x="8895" y="2091"/>
                    </a:lnTo>
                    <a:lnTo>
                      <a:pt x="8883" y="2104"/>
                    </a:lnTo>
                    <a:lnTo>
                      <a:pt x="8878" y="2098"/>
                    </a:lnTo>
                    <a:lnTo>
                      <a:pt x="8886" y="2093"/>
                    </a:lnTo>
                    <a:lnTo>
                      <a:pt x="8886" y="2089"/>
                    </a:lnTo>
                    <a:lnTo>
                      <a:pt x="8874" y="2078"/>
                    </a:lnTo>
                    <a:lnTo>
                      <a:pt x="8862" y="2071"/>
                    </a:lnTo>
                    <a:lnTo>
                      <a:pt x="8856" y="2058"/>
                    </a:lnTo>
                    <a:lnTo>
                      <a:pt x="8841" y="2046"/>
                    </a:lnTo>
                    <a:lnTo>
                      <a:pt x="8834" y="2035"/>
                    </a:lnTo>
                    <a:lnTo>
                      <a:pt x="8834" y="2026"/>
                    </a:lnTo>
                    <a:lnTo>
                      <a:pt x="8823" y="2020"/>
                    </a:lnTo>
                    <a:lnTo>
                      <a:pt x="8819" y="2013"/>
                    </a:lnTo>
                    <a:lnTo>
                      <a:pt x="8817" y="2002"/>
                    </a:lnTo>
                    <a:lnTo>
                      <a:pt x="8769" y="1992"/>
                    </a:lnTo>
                    <a:lnTo>
                      <a:pt x="8759" y="1996"/>
                    </a:lnTo>
                    <a:lnTo>
                      <a:pt x="8781" y="2002"/>
                    </a:lnTo>
                    <a:lnTo>
                      <a:pt x="8777" y="2009"/>
                    </a:lnTo>
                    <a:lnTo>
                      <a:pt x="8766" y="2010"/>
                    </a:lnTo>
                    <a:lnTo>
                      <a:pt x="8755" y="2008"/>
                    </a:lnTo>
                    <a:lnTo>
                      <a:pt x="8737" y="1997"/>
                    </a:lnTo>
                    <a:lnTo>
                      <a:pt x="8741" y="2010"/>
                    </a:lnTo>
                    <a:lnTo>
                      <a:pt x="8737" y="2019"/>
                    </a:lnTo>
                    <a:lnTo>
                      <a:pt x="8732" y="2019"/>
                    </a:lnTo>
                    <a:lnTo>
                      <a:pt x="8728" y="2009"/>
                    </a:lnTo>
                    <a:lnTo>
                      <a:pt x="8723" y="2002"/>
                    </a:lnTo>
                    <a:lnTo>
                      <a:pt x="8726" y="1992"/>
                    </a:lnTo>
                    <a:lnTo>
                      <a:pt x="8734" y="1990"/>
                    </a:lnTo>
                    <a:lnTo>
                      <a:pt x="8723" y="1983"/>
                    </a:lnTo>
                    <a:lnTo>
                      <a:pt x="8717" y="1983"/>
                    </a:lnTo>
                    <a:lnTo>
                      <a:pt x="8715" y="1977"/>
                    </a:lnTo>
                    <a:lnTo>
                      <a:pt x="8707" y="1975"/>
                    </a:lnTo>
                    <a:lnTo>
                      <a:pt x="8709" y="1982"/>
                    </a:lnTo>
                    <a:lnTo>
                      <a:pt x="8704" y="1993"/>
                    </a:lnTo>
                    <a:lnTo>
                      <a:pt x="8700" y="1991"/>
                    </a:lnTo>
                    <a:lnTo>
                      <a:pt x="8698" y="1985"/>
                    </a:lnTo>
                    <a:lnTo>
                      <a:pt x="8685" y="1981"/>
                    </a:lnTo>
                    <a:lnTo>
                      <a:pt x="8674" y="1982"/>
                    </a:lnTo>
                    <a:lnTo>
                      <a:pt x="8663" y="1987"/>
                    </a:lnTo>
                    <a:lnTo>
                      <a:pt x="8668" y="1994"/>
                    </a:lnTo>
                    <a:lnTo>
                      <a:pt x="8671" y="1987"/>
                    </a:lnTo>
                    <a:lnTo>
                      <a:pt x="8683" y="1983"/>
                    </a:lnTo>
                    <a:lnTo>
                      <a:pt x="8684" y="1988"/>
                    </a:lnTo>
                    <a:lnTo>
                      <a:pt x="8677" y="1992"/>
                    </a:lnTo>
                    <a:lnTo>
                      <a:pt x="8690" y="1997"/>
                    </a:lnTo>
                    <a:lnTo>
                      <a:pt x="8690" y="2023"/>
                    </a:lnTo>
                    <a:lnTo>
                      <a:pt x="8685" y="2046"/>
                    </a:lnTo>
                    <a:lnTo>
                      <a:pt x="8693" y="2048"/>
                    </a:lnTo>
                    <a:lnTo>
                      <a:pt x="8696" y="2044"/>
                    </a:lnTo>
                    <a:lnTo>
                      <a:pt x="8700" y="2047"/>
                    </a:lnTo>
                    <a:lnTo>
                      <a:pt x="8706" y="2060"/>
                    </a:lnTo>
                    <a:lnTo>
                      <a:pt x="8706" y="2069"/>
                    </a:lnTo>
                    <a:lnTo>
                      <a:pt x="8704" y="2079"/>
                    </a:lnTo>
                    <a:lnTo>
                      <a:pt x="8696" y="2080"/>
                    </a:lnTo>
                    <a:lnTo>
                      <a:pt x="8693" y="2088"/>
                    </a:lnTo>
                    <a:lnTo>
                      <a:pt x="8693" y="2080"/>
                    </a:lnTo>
                    <a:lnTo>
                      <a:pt x="8695" y="2076"/>
                    </a:lnTo>
                    <a:lnTo>
                      <a:pt x="8695" y="2061"/>
                    </a:lnTo>
                    <a:lnTo>
                      <a:pt x="8683" y="2056"/>
                    </a:lnTo>
                    <a:lnTo>
                      <a:pt x="8673" y="2057"/>
                    </a:lnTo>
                    <a:lnTo>
                      <a:pt x="8671" y="2047"/>
                    </a:lnTo>
                    <a:lnTo>
                      <a:pt x="8672" y="2041"/>
                    </a:lnTo>
                    <a:lnTo>
                      <a:pt x="8660" y="2034"/>
                    </a:lnTo>
                    <a:lnTo>
                      <a:pt x="8655" y="2025"/>
                    </a:lnTo>
                    <a:lnTo>
                      <a:pt x="8657" y="2013"/>
                    </a:lnTo>
                    <a:lnTo>
                      <a:pt x="8656" y="2002"/>
                    </a:lnTo>
                    <a:lnTo>
                      <a:pt x="8650" y="1987"/>
                    </a:lnTo>
                    <a:lnTo>
                      <a:pt x="8647" y="1971"/>
                    </a:lnTo>
                    <a:lnTo>
                      <a:pt x="8642" y="1949"/>
                    </a:lnTo>
                    <a:lnTo>
                      <a:pt x="8637" y="1940"/>
                    </a:lnTo>
                    <a:lnTo>
                      <a:pt x="8640" y="1932"/>
                    </a:lnTo>
                    <a:lnTo>
                      <a:pt x="8647" y="1940"/>
                    </a:lnTo>
                    <a:lnTo>
                      <a:pt x="8648" y="1951"/>
                    </a:lnTo>
                    <a:lnTo>
                      <a:pt x="8651" y="1947"/>
                    </a:lnTo>
                    <a:lnTo>
                      <a:pt x="8647" y="1938"/>
                    </a:lnTo>
                    <a:lnTo>
                      <a:pt x="8623" y="1920"/>
                    </a:lnTo>
                    <a:lnTo>
                      <a:pt x="8619" y="1906"/>
                    </a:lnTo>
                    <a:lnTo>
                      <a:pt x="8618" y="1897"/>
                    </a:lnTo>
                    <a:lnTo>
                      <a:pt x="8592" y="1884"/>
                    </a:lnTo>
                    <a:lnTo>
                      <a:pt x="8588" y="1886"/>
                    </a:lnTo>
                    <a:lnTo>
                      <a:pt x="8592" y="1897"/>
                    </a:lnTo>
                    <a:lnTo>
                      <a:pt x="8599" y="1910"/>
                    </a:lnTo>
                    <a:lnTo>
                      <a:pt x="8605" y="1916"/>
                    </a:lnTo>
                    <a:lnTo>
                      <a:pt x="8610" y="1916"/>
                    </a:lnTo>
                    <a:lnTo>
                      <a:pt x="8615" y="1923"/>
                    </a:lnTo>
                    <a:lnTo>
                      <a:pt x="8617" y="1932"/>
                    </a:lnTo>
                    <a:lnTo>
                      <a:pt x="8608" y="1928"/>
                    </a:lnTo>
                    <a:lnTo>
                      <a:pt x="8578" y="1906"/>
                    </a:lnTo>
                    <a:lnTo>
                      <a:pt x="8569" y="1904"/>
                    </a:lnTo>
                    <a:lnTo>
                      <a:pt x="8559" y="1897"/>
                    </a:lnTo>
                    <a:lnTo>
                      <a:pt x="8564" y="1891"/>
                    </a:lnTo>
                    <a:lnTo>
                      <a:pt x="8574" y="1889"/>
                    </a:lnTo>
                    <a:lnTo>
                      <a:pt x="8575" y="1879"/>
                    </a:lnTo>
                    <a:lnTo>
                      <a:pt x="8577" y="1874"/>
                    </a:lnTo>
                    <a:lnTo>
                      <a:pt x="8556" y="1869"/>
                    </a:lnTo>
                    <a:lnTo>
                      <a:pt x="8545" y="1869"/>
                    </a:lnTo>
                    <a:lnTo>
                      <a:pt x="8538" y="1863"/>
                    </a:lnTo>
                    <a:lnTo>
                      <a:pt x="8527" y="1859"/>
                    </a:lnTo>
                    <a:lnTo>
                      <a:pt x="8532" y="1852"/>
                    </a:lnTo>
                    <a:lnTo>
                      <a:pt x="8537" y="1851"/>
                    </a:lnTo>
                    <a:lnTo>
                      <a:pt x="8534" y="1845"/>
                    </a:lnTo>
                    <a:lnTo>
                      <a:pt x="8532" y="1836"/>
                    </a:lnTo>
                    <a:lnTo>
                      <a:pt x="8515" y="1836"/>
                    </a:lnTo>
                    <a:lnTo>
                      <a:pt x="8517" y="1829"/>
                    </a:lnTo>
                    <a:lnTo>
                      <a:pt x="8510" y="1818"/>
                    </a:lnTo>
                    <a:lnTo>
                      <a:pt x="8501" y="1820"/>
                    </a:lnTo>
                    <a:lnTo>
                      <a:pt x="8501" y="1816"/>
                    </a:lnTo>
                    <a:lnTo>
                      <a:pt x="8489" y="1808"/>
                    </a:lnTo>
                    <a:lnTo>
                      <a:pt x="8470" y="1816"/>
                    </a:lnTo>
                    <a:lnTo>
                      <a:pt x="8469" y="1810"/>
                    </a:lnTo>
                    <a:lnTo>
                      <a:pt x="8472" y="1802"/>
                    </a:lnTo>
                    <a:lnTo>
                      <a:pt x="8470" y="1795"/>
                    </a:lnTo>
                    <a:lnTo>
                      <a:pt x="8465" y="1787"/>
                    </a:lnTo>
                    <a:lnTo>
                      <a:pt x="8453" y="1776"/>
                    </a:lnTo>
                    <a:lnTo>
                      <a:pt x="8463" y="1789"/>
                    </a:lnTo>
                    <a:lnTo>
                      <a:pt x="8448" y="1782"/>
                    </a:lnTo>
                    <a:lnTo>
                      <a:pt x="8442" y="1782"/>
                    </a:lnTo>
                    <a:lnTo>
                      <a:pt x="8433" y="1773"/>
                    </a:lnTo>
                    <a:lnTo>
                      <a:pt x="8431" y="1752"/>
                    </a:lnTo>
                    <a:lnTo>
                      <a:pt x="8425" y="1740"/>
                    </a:lnTo>
                    <a:lnTo>
                      <a:pt x="8419" y="1740"/>
                    </a:lnTo>
                    <a:lnTo>
                      <a:pt x="8394" y="1729"/>
                    </a:lnTo>
                    <a:lnTo>
                      <a:pt x="8387" y="1721"/>
                    </a:lnTo>
                    <a:lnTo>
                      <a:pt x="8375" y="1722"/>
                    </a:lnTo>
                    <a:lnTo>
                      <a:pt x="8363" y="1716"/>
                    </a:lnTo>
                    <a:lnTo>
                      <a:pt x="8363" y="1716"/>
                    </a:lnTo>
                    <a:lnTo>
                      <a:pt x="8317" y="1666"/>
                    </a:lnTo>
                    <a:lnTo>
                      <a:pt x="8295" y="1652"/>
                    </a:lnTo>
                    <a:lnTo>
                      <a:pt x="8282" y="1648"/>
                    </a:lnTo>
                    <a:lnTo>
                      <a:pt x="8276" y="1637"/>
                    </a:lnTo>
                    <a:lnTo>
                      <a:pt x="8271" y="1641"/>
                    </a:lnTo>
                    <a:lnTo>
                      <a:pt x="8234" y="1622"/>
                    </a:lnTo>
                    <a:lnTo>
                      <a:pt x="8220" y="1606"/>
                    </a:lnTo>
                    <a:lnTo>
                      <a:pt x="8212" y="1609"/>
                    </a:lnTo>
                    <a:lnTo>
                      <a:pt x="8191" y="1599"/>
                    </a:lnTo>
                    <a:lnTo>
                      <a:pt x="8179" y="1598"/>
                    </a:lnTo>
                    <a:lnTo>
                      <a:pt x="8150" y="1569"/>
                    </a:lnTo>
                    <a:lnTo>
                      <a:pt x="8137" y="1567"/>
                    </a:lnTo>
                    <a:lnTo>
                      <a:pt x="8086" y="1566"/>
                    </a:lnTo>
                    <a:lnTo>
                      <a:pt x="8081" y="1571"/>
                    </a:lnTo>
                    <a:lnTo>
                      <a:pt x="8066" y="1574"/>
                    </a:lnTo>
                    <a:lnTo>
                      <a:pt x="8056" y="1568"/>
                    </a:lnTo>
                    <a:lnTo>
                      <a:pt x="8042" y="1563"/>
                    </a:lnTo>
                    <a:lnTo>
                      <a:pt x="8028" y="1567"/>
                    </a:lnTo>
                    <a:lnTo>
                      <a:pt x="8005" y="1565"/>
                    </a:lnTo>
                    <a:lnTo>
                      <a:pt x="7992" y="1571"/>
                    </a:lnTo>
                    <a:lnTo>
                      <a:pt x="7978" y="1568"/>
                    </a:lnTo>
                    <a:lnTo>
                      <a:pt x="7952" y="1553"/>
                    </a:lnTo>
                    <a:lnTo>
                      <a:pt x="7945" y="1556"/>
                    </a:lnTo>
                    <a:lnTo>
                      <a:pt x="7877" y="1539"/>
                    </a:lnTo>
                    <a:lnTo>
                      <a:pt x="7850" y="1539"/>
                    </a:lnTo>
                    <a:lnTo>
                      <a:pt x="7840" y="1545"/>
                    </a:lnTo>
                    <a:lnTo>
                      <a:pt x="7839" y="1557"/>
                    </a:lnTo>
                    <a:lnTo>
                      <a:pt x="7843" y="1567"/>
                    </a:lnTo>
                    <a:lnTo>
                      <a:pt x="7841" y="1589"/>
                    </a:lnTo>
                    <a:lnTo>
                      <a:pt x="7824" y="1595"/>
                    </a:lnTo>
                    <a:lnTo>
                      <a:pt x="7819" y="1608"/>
                    </a:lnTo>
                    <a:lnTo>
                      <a:pt x="7849" y="1615"/>
                    </a:lnTo>
                    <a:lnTo>
                      <a:pt x="7860" y="1651"/>
                    </a:lnTo>
                    <a:lnTo>
                      <a:pt x="7866" y="1657"/>
                    </a:lnTo>
                    <a:lnTo>
                      <a:pt x="7866" y="1666"/>
                    </a:lnTo>
                    <a:lnTo>
                      <a:pt x="7871" y="1689"/>
                    </a:lnTo>
                    <a:lnTo>
                      <a:pt x="7840" y="1725"/>
                    </a:lnTo>
                    <a:lnTo>
                      <a:pt x="7820" y="1739"/>
                    </a:lnTo>
                    <a:lnTo>
                      <a:pt x="7797" y="1738"/>
                    </a:lnTo>
                    <a:lnTo>
                      <a:pt x="7790" y="1733"/>
                    </a:lnTo>
                    <a:lnTo>
                      <a:pt x="7782" y="1711"/>
                    </a:lnTo>
                    <a:lnTo>
                      <a:pt x="7777" y="1700"/>
                    </a:lnTo>
                    <a:lnTo>
                      <a:pt x="7762" y="1690"/>
                    </a:lnTo>
                    <a:lnTo>
                      <a:pt x="7760" y="1684"/>
                    </a:lnTo>
                    <a:lnTo>
                      <a:pt x="7750" y="1678"/>
                    </a:lnTo>
                    <a:lnTo>
                      <a:pt x="7727" y="1675"/>
                    </a:lnTo>
                    <a:lnTo>
                      <a:pt x="7721" y="1670"/>
                    </a:lnTo>
                    <a:lnTo>
                      <a:pt x="7719" y="1663"/>
                    </a:lnTo>
                    <a:lnTo>
                      <a:pt x="7717" y="1655"/>
                    </a:lnTo>
                    <a:lnTo>
                      <a:pt x="7720" y="1625"/>
                    </a:lnTo>
                    <a:lnTo>
                      <a:pt x="7716" y="1614"/>
                    </a:lnTo>
                    <a:lnTo>
                      <a:pt x="7698" y="1608"/>
                    </a:lnTo>
                    <a:lnTo>
                      <a:pt x="7700" y="1598"/>
                    </a:lnTo>
                    <a:lnTo>
                      <a:pt x="7707" y="1595"/>
                    </a:lnTo>
                    <a:lnTo>
                      <a:pt x="7706" y="1590"/>
                    </a:lnTo>
                    <a:lnTo>
                      <a:pt x="7693" y="1582"/>
                    </a:lnTo>
                    <a:lnTo>
                      <a:pt x="7685" y="1584"/>
                    </a:lnTo>
                    <a:lnTo>
                      <a:pt x="7679" y="1590"/>
                    </a:lnTo>
                    <a:lnTo>
                      <a:pt x="7650" y="1627"/>
                    </a:lnTo>
                    <a:lnTo>
                      <a:pt x="7641" y="1628"/>
                    </a:lnTo>
                    <a:lnTo>
                      <a:pt x="7635" y="1626"/>
                    </a:lnTo>
                    <a:lnTo>
                      <a:pt x="7613" y="1626"/>
                    </a:lnTo>
                    <a:lnTo>
                      <a:pt x="7591" y="1614"/>
                    </a:lnTo>
                    <a:lnTo>
                      <a:pt x="7559" y="1610"/>
                    </a:lnTo>
                    <a:lnTo>
                      <a:pt x="7547" y="1614"/>
                    </a:lnTo>
                    <a:lnTo>
                      <a:pt x="7544" y="1617"/>
                    </a:lnTo>
                    <a:lnTo>
                      <a:pt x="7542" y="1614"/>
                    </a:lnTo>
                    <a:lnTo>
                      <a:pt x="7518" y="1616"/>
                    </a:lnTo>
                    <a:lnTo>
                      <a:pt x="7504" y="1606"/>
                    </a:lnTo>
                    <a:lnTo>
                      <a:pt x="7489" y="1582"/>
                    </a:lnTo>
                    <a:lnTo>
                      <a:pt x="7469" y="1594"/>
                    </a:lnTo>
                    <a:lnTo>
                      <a:pt x="7438" y="1590"/>
                    </a:lnTo>
                    <a:lnTo>
                      <a:pt x="7420" y="1600"/>
                    </a:lnTo>
                    <a:lnTo>
                      <a:pt x="7405" y="1594"/>
                    </a:lnTo>
                    <a:lnTo>
                      <a:pt x="7398" y="1594"/>
                    </a:lnTo>
                    <a:lnTo>
                      <a:pt x="7393" y="1599"/>
                    </a:lnTo>
                    <a:lnTo>
                      <a:pt x="7389" y="1606"/>
                    </a:lnTo>
                    <a:lnTo>
                      <a:pt x="7382" y="1606"/>
                    </a:lnTo>
                    <a:lnTo>
                      <a:pt x="7378" y="1623"/>
                    </a:lnTo>
                    <a:lnTo>
                      <a:pt x="7362" y="1622"/>
                    </a:lnTo>
                    <a:lnTo>
                      <a:pt x="7356" y="1635"/>
                    </a:lnTo>
                    <a:lnTo>
                      <a:pt x="7346" y="1646"/>
                    </a:lnTo>
                    <a:lnTo>
                      <a:pt x="7338" y="1643"/>
                    </a:lnTo>
                    <a:lnTo>
                      <a:pt x="7339" y="1626"/>
                    </a:lnTo>
                    <a:lnTo>
                      <a:pt x="7336" y="1616"/>
                    </a:lnTo>
                    <a:lnTo>
                      <a:pt x="7327" y="1620"/>
                    </a:lnTo>
                    <a:lnTo>
                      <a:pt x="7322" y="1617"/>
                    </a:lnTo>
                    <a:lnTo>
                      <a:pt x="7314" y="1605"/>
                    </a:lnTo>
                    <a:lnTo>
                      <a:pt x="7306" y="1596"/>
                    </a:lnTo>
                    <a:lnTo>
                      <a:pt x="7293" y="1590"/>
                    </a:lnTo>
                    <a:lnTo>
                      <a:pt x="7284" y="1590"/>
                    </a:lnTo>
                    <a:lnTo>
                      <a:pt x="7273" y="1590"/>
                    </a:lnTo>
                    <a:lnTo>
                      <a:pt x="7268" y="1582"/>
                    </a:lnTo>
                    <a:lnTo>
                      <a:pt x="7250" y="1578"/>
                    </a:lnTo>
                    <a:lnTo>
                      <a:pt x="7250" y="1569"/>
                    </a:lnTo>
                    <a:lnTo>
                      <a:pt x="7270" y="1509"/>
                    </a:lnTo>
                    <a:lnTo>
                      <a:pt x="7270" y="1497"/>
                    </a:lnTo>
                    <a:lnTo>
                      <a:pt x="7268" y="1486"/>
                    </a:lnTo>
                    <a:lnTo>
                      <a:pt x="7268" y="1480"/>
                    </a:lnTo>
                    <a:lnTo>
                      <a:pt x="7258" y="1459"/>
                    </a:lnTo>
                    <a:lnTo>
                      <a:pt x="7258" y="1455"/>
                    </a:lnTo>
                    <a:lnTo>
                      <a:pt x="7247" y="1444"/>
                    </a:lnTo>
                    <a:lnTo>
                      <a:pt x="7238" y="1431"/>
                    </a:lnTo>
                    <a:lnTo>
                      <a:pt x="7232" y="1426"/>
                    </a:lnTo>
                    <a:lnTo>
                      <a:pt x="7222" y="1409"/>
                    </a:lnTo>
                    <a:lnTo>
                      <a:pt x="7212" y="1402"/>
                    </a:lnTo>
                    <a:lnTo>
                      <a:pt x="7204" y="1393"/>
                    </a:lnTo>
                    <a:lnTo>
                      <a:pt x="7192" y="1388"/>
                    </a:lnTo>
                    <a:lnTo>
                      <a:pt x="7152" y="1384"/>
                    </a:lnTo>
                    <a:lnTo>
                      <a:pt x="7139" y="1379"/>
                    </a:lnTo>
                    <a:lnTo>
                      <a:pt x="7112" y="1378"/>
                    </a:lnTo>
                    <a:lnTo>
                      <a:pt x="7090" y="1382"/>
                    </a:lnTo>
                    <a:lnTo>
                      <a:pt x="7064" y="1380"/>
                    </a:lnTo>
                    <a:lnTo>
                      <a:pt x="7051" y="1383"/>
                    </a:lnTo>
                    <a:lnTo>
                      <a:pt x="7047" y="1388"/>
                    </a:lnTo>
                    <a:lnTo>
                      <a:pt x="7024" y="1385"/>
                    </a:lnTo>
                    <a:lnTo>
                      <a:pt x="7017" y="1393"/>
                    </a:lnTo>
                    <a:lnTo>
                      <a:pt x="7006" y="1393"/>
                    </a:lnTo>
                    <a:lnTo>
                      <a:pt x="6979" y="1386"/>
                    </a:lnTo>
                    <a:lnTo>
                      <a:pt x="6973" y="1388"/>
                    </a:lnTo>
                    <a:lnTo>
                      <a:pt x="6964" y="1396"/>
                    </a:lnTo>
                    <a:lnTo>
                      <a:pt x="6951" y="1400"/>
                    </a:lnTo>
                    <a:lnTo>
                      <a:pt x="6941" y="1395"/>
                    </a:lnTo>
                    <a:lnTo>
                      <a:pt x="6920" y="1396"/>
                    </a:lnTo>
                    <a:lnTo>
                      <a:pt x="6913" y="1400"/>
                    </a:lnTo>
                    <a:lnTo>
                      <a:pt x="6905" y="1397"/>
                    </a:lnTo>
                    <a:lnTo>
                      <a:pt x="6881" y="1410"/>
                    </a:lnTo>
                    <a:lnTo>
                      <a:pt x="6870" y="1410"/>
                    </a:lnTo>
                    <a:lnTo>
                      <a:pt x="6861" y="1417"/>
                    </a:lnTo>
                    <a:lnTo>
                      <a:pt x="6855" y="1409"/>
                    </a:lnTo>
                    <a:lnTo>
                      <a:pt x="6837" y="1393"/>
                    </a:lnTo>
                    <a:lnTo>
                      <a:pt x="6823" y="1391"/>
                    </a:lnTo>
                    <a:lnTo>
                      <a:pt x="6817" y="1386"/>
                    </a:lnTo>
                    <a:lnTo>
                      <a:pt x="6840" y="1379"/>
                    </a:lnTo>
                    <a:lnTo>
                      <a:pt x="6848" y="1368"/>
                    </a:lnTo>
                    <a:lnTo>
                      <a:pt x="6850" y="1354"/>
                    </a:lnTo>
                    <a:lnTo>
                      <a:pt x="6814" y="1323"/>
                    </a:lnTo>
                    <a:lnTo>
                      <a:pt x="6811" y="1315"/>
                    </a:lnTo>
                    <a:lnTo>
                      <a:pt x="6808" y="1307"/>
                    </a:lnTo>
                    <a:lnTo>
                      <a:pt x="6786" y="1310"/>
                    </a:lnTo>
                    <a:lnTo>
                      <a:pt x="6769" y="1316"/>
                    </a:lnTo>
                    <a:lnTo>
                      <a:pt x="6759" y="1316"/>
                    </a:lnTo>
                    <a:lnTo>
                      <a:pt x="6755" y="1307"/>
                    </a:lnTo>
                    <a:lnTo>
                      <a:pt x="6755" y="1299"/>
                    </a:lnTo>
                    <a:lnTo>
                      <a:pt x="6737" y="1288"/>
                    </a:lnTo>
                    <a:lnTo>
                      <a:pt x="6732" y="1276"/>
                    </a:lnTo>
                    <a:lnTo>
                      <a:pt x="6725" y="1275"/>
                    </a:lnTo>
                    <a:lnTo>
                      <a:pt x="6706" y="1264"/>
                    </a:lnTo>
                    <a:lnTo>
                      <a:pt x="6701" y="1271"/>
                    </a:lnTo>
                    <a:lnTo>
                      <a:pt x="6692" y="1272"/>
                    </a:lnTo>
                    <a:lnTo>
                      <a:pt x="6685" y="1267"/>
                    </a:lnTo>
                    <a:lnTo>
                      <a:pt x="6671" y="1264"/>
                    </a:lnTo>
                    <a:lnTo>
                      <a:pt x="6665" y="1266"/>
                    </a:lnTo>
                    <a:lnTo>
                      <a:pt x="6665" y="1260"/>
                    </a:lnTo>
                    <a:lnTo>
                      <a:pt x="6684" y="1232"/>
                    </a:lnTo>
                    <a:lnTo>
                      <a:pt x="6690" y="1227"/>
                    </a:lnTo>
                    <a:lnTo>
                      <a:pt x="6703" y="1237"/>
                    </a:lnTo>
                    <a:lnTo>
                      <a:pt x="6709" y="1245"/>
                    </a:lnTo>
                    <a:lnTo>
                      <a:pt x="6722" y="1237"/>
                    </a:lnTo>
                    <a:lnTo>
                      <a:pt x="6722" y="1226"/>
                    </a:lnTo>
                    <a:lnTo>
                      <a:pt x="6721" y="1217"/>
                    </a:lnTo>
                    <a:lnTo>
                      <a:pt x="6708" y="1181"/>
                    </a:lnTo>
                    <a:lnTo>
                      <a:pt x="6689" y="1169"/>
                    </a:lnTo>
                    <a:lnTo>
                      <a:pt x="6678" y="1162"/>
                    </a:lnTo>
                    <a:lnTo>
                      <a:pt x="6662" y="1159"/>
                    </a:lnTo>
                    <a:lnTo>
                      <a:pt x="6656" y="1153"/>
                    </a:lnTo>
                    <a:lnTo>
                      <a:pt x="6636" y="1143"/>
                    </a:lnTo>
                    <a:lnTo>
                      <a:pt x="6617" y="1147"/>
                    </a:lnTo>
                    <a:lnTo>
                      <a:pt x="6615" y="1151"/>
                    </a:lnTo>
                    <a:lnTo>
                      <a:pt x="6612" y="1144"/>
                    </a:lnTo>
                    <a:lnTo>
                      <a:pt x="6603" y="1143"/>
                    </a:lnTo>
                    <a:lnTo>
                      <a:pt x="6575" y="1143"/>
                    </a:lnTo>
                    <a:lnTo>
                      <a:pt x="6565" y="1148"/>
                    </a:lnTo>
                    <a:lnTo>
                      <a:pt x="6540" y="1142"/>
                    </a:lnTo>
                    <a:lnTo>
                      <a:pt x="6528" y="1131"/>
                    </a:lnTo>
                    <a:lnTo>
                      <a:pt x="6512" y="1131"/>
                    </a:lnTo>
                    <a:lnTo>
                      <a:pt x="6490" y="1109"/>
                    </a:lnTo>
                    <a:lnTo>
                      <a:pt x="6484" y="1111"/>
                    </a:lnTo>
                    <a:lnTo>
                      <a:pt x="6443" y="1106"/>
                    </a:lnTo>
                    <a:lnTo>
                      <a:pt x="6419" y="1092"/>
                    </a:lnTo>
                    <a:lnTo>
                      <a:pt x="6378" y="1089"/>
                    </a:lnTo>
                    <a:lnTo>
                      <a:pt x="6365" y="1084"/>
                    </a:lnTo>
                    <a:lnTo>
                      <a:pt x="6319" y="1086"/>
                    </a:lnTo>
                    <a:lnTo>
                      <a:pt x="6264" y="1079"/>
                    </a:lnTo>
                    <a:lnTo>
                      <a:pt x="6257" y="1073"/>
                    </a:lnTo>
                    <a:lnTo>
                      <a:pt x="6252" y="1066"/>
                    </a:lnTo>
                    <a:lnTo>
                      <a:pt x="6242" y="1060"/>
                    </a:lnTo>
                    <a:lnTo>
                      <a:pt x="6232" y="1058"/>
                    </a:lnTo>
                    <a:lnTo>
                      <a:pt x="6225" y="1057"/>
                    </a:lnTo>
                    <a:lnTo>
                      <a:pt x="6217" y="1068"/>
                    </a:lnTo>
                    <a:lnTo>
                      <a:pt x="6216" y="1074"/>
                    </a:lnTo>
                    <a:lnTo>
                      <a:pt x="6226" y="1084"/>
                    </a:lnTo>
                    <a:lnTo>
                      <a:pt x="6227" y="1093"/>
                    </a:lnTo>
                    <a:lnTo>
                      <a:pt x="6235" y="1105"/>
                    </a:lnTo>
                    <a:lnTo>
                      <a:pt x="6227" y="1109"/>
                    </a:lnTo>
                    <a:lnTo>
                      <a:pt x="6216" y="1119"/>
                    </a:lnTo>
                    <a:lnTo>
                      <a:pt x="6211" y="1127"/>
                    </a:lnTo>
                    <a:lnTo>
                      <a:pt x="6206" y="1152"/>
                    </a:lnTo>
                    <a:lnTo>
                      <a:pt x="6199" y="1167"/>
                    </a:lnTo>
                    <a:lnTo>
                      <a:pt x="6192" y="1176"/>
                    </a:lnTo>
                    <a:lnTo>
                      <a:pt x="6179" y="1179"/>
                    </a:lnTo>
                    <a:lnTo>
                      <a:pt x="6166" y="1191"/>
                    </a:lnTo>
                    <a:lnTo>
                      <a:pt x="6158" y="1205"/>
                    </a:lnTo>
                    <a:lnTo>
                      <a:pt x="6157" y="1212"/>
                    </a:lnTo>
                    <a:lnTo>
                      <a:pt x="6163" y="1226"/>
                    </a:lnTo>
                    <a:lnTo>
                      <a:pt x="6165" y="1234"/>
                    </a:lnTo>
                    <a:lnTo>
                      <a:pt x="6155" y="1235"/>
                    </a:lnTo>
                    <a:lnTo>
                      <a:pt x="6156" y="1255"/>
                    </a:lnTo>
                    <a:lnTo>
                      <a:pt x="6161" y="1269"/>
                    </a:lnTo>
                    <a:lnTo>
                      <a:pt x="6171" y="1280"/>
                    </a:lnTo>
                    <a:lnTo>
                      <a:pt x="6173" y="1286"/>
                    </a:lnTo>
                    <a:lnTo>
                      <a:pt x="6173" y="1298"/>
                    </a:lnTo>
                    <a:lnTo>
                      <a:pt x="6171" y="1307"/>
                    </a:lnTo>
                    <a:lnTo>
                      <a:pt x="6161" y="1307"/>
                    </a:lnTo>
                    <a:lnTo>
                      <a:pt x="6141" y="1294"/>
                    </a:lnTo>
                    <a:lnTo>
                      <a:pt x="6135" y="1313"/>
                    </a:lnTo>
                    <a:lnTo>
                      <a:pt x="6120" y="1307"/>
                    </a:lnTo>
                    <a:lnTo>
                      <a:pt x="6115" y="1314"/>
                    </a:lnTo>
                    <a:lnTo>
                      <a:pt x="6113" y="1309"/>
                    </a:lnTo>
                    <a:lnTo>
                      <a:pt x="6093" y="1325"/>
                    </a:lnTo>
                    <a:lnTo>
                      <a:pt x="6088" y="1334"/>
                    </a:lnTo>
                    <a:lnTo>
                      <a:pt x="6080" y="1340"/>
                    </a:lnTo>
                    <a:lnTo>
                      <a:pt x="6076" y="1352"/>
                    </a:lnTo>
                    <a:lnTo>
                      <a:pt x="6065" y="1351"/>
                    </a:lnTo>
                    <a:lnTo>
                      <a:pt x="6060" y="1357"/>
                    </a:lnTo>
                    <a:lnTo>
                      <a:pt x="6054" y="1350"/>
                    </a:lnTo>
                    <a:lnTo>
                      <a:pt x="6047" y="1348"/>
                    </a:lnTo>
                    <a:lnTo>
                      <a:pt x="6042" y="1343"/>
                    </a:lnTo>
                    <a:lnTo>
                      <a:pt x="6042" y="1334"/>
                    </a:lnTo>
                    <a:lnTo>
                      <a:pt x="6033" y="1331"/>
                    </a:lnTo>
                    <a:lnTo>
                      <a:pt x="6029" y="1320"/>
                    </a:lnTo>
                    <a:lnTo>
                      <a:pt x="6021" y="1314"/>
                    </a:lnTo>
                    <a:lnTo>
                      <a:pt x="6013" y="1314"/>
                    </a:lnTo>
                    <a:lnTo>
                      <a:pt x="5985" y="1293"/>
                    </a:lnTo>
                    <a:lnTo>
                      <a:pt x="5972" y="1294"/>
                    </a:lnTo>
                    <a:lnTo>
                      <a:pt x="5956" y="1288"/>
                    </a:lnTo>
                    <a:lnTo>
                      <a:pt x="5950" y="1281"/>
                    </a:lnTo>
                    <a:lnTo>
                      <a:pt x="5941" y="1280"/>
                    </a:lnTo>
                    <a:lnTo>
                      <a:pt x="5929" y="1272"/>
                    </a:lnTo>
                    <a:lnTo>
                      <a:pt x="5898" y="1276"/>
                    </a:lnTo>
                    <a:lnTo>
                      <a:pt x="5887" y="1294"/>
                    </a:lnTo>
                    <a:lnTo>
                      <a:pt x="5886" y="1304"/>
                    </a:lnTo>
                    <a:lnTo>
                      <a:pt x="5888" y="1318"/>
                    </a:lnTo>
                    <a:lnTo>
                      <a:pt x="5887" y="1324"/>
                    </a:lnTo>
                    <a:lnTo>
                      <a:pt x="5877" y="1309"/>
                    </a:lnTo>
                    <a:lnTo>
                      <a:pt x="5872" y="1314"/>
                    </a:lnTo>
                    <a:lnTo>
                      <a:pt x="5845" y="1309"/>
                    </a:lnTo>
                    <a:lnTo>
                      <a:pt x="5834" y="1314"/>
                    </a:lnTo>
                    <a:lnTo>
                      <a:pt x="5824" y="1312"/>
                    </a:lnTo>
                    <a:lnTo>
                      <a:pt x="5811" y="1292"/>
                    </a:lnTo>
                    <a:lnTo>
                      <a:pt x="5802" y="1287"/>
                    </a:lnTo>
                    <a:lnTo>
                      <a:pt x="5792" y="1264"/>
                    </a:lnTo>
                    <a:lnTo>
                      <a:pt x="5783" y="1254"/>
                    </a:lnTo>
                    <a:lnTo>
                      <a:pt x="5775" y="1232"/>
                    </a:lnTo>
                    <a:lnTo>
                      <a:pt x="5774" y="1217"/>
                    </a:lnTo>
                    <a:lnTo>
                      <a:pt x="5773" y="1214"/>
                    </a:lnTo>
                    <a:lnTo>
                      <a:pt x="5767" y="1218"/>
                    </a:lnTo>
                    <a:lnTo>
                      <a:pt x="5762" y="1232"/>
                    </a:lnTo>
                    <a:lnTo>
                      <a:pt x="5744" y="1275"/>
                    </a:lnTo>
                    <a:lnTo>
                      <a:pt x="5737" y="1289"/>
                    </a:lnTo>
                    <a:lnTo>
                      <a:pt x="5736" y="1307"/>
                    </a:lnTo>
                    <a:lnTo>
                      <a:pt x="5733" y="1319"/>
                    </a:lnTo>
                    <a:lnTo>
                      <a:pt x="5735" y="1353"/>
                    </a:lnTo>
                    <a:lnTo>
                      <a:pt x="5727" y="1358"/>
                    </a:lnTo>
                    <a:lnTo>
                      <a:pt x="5719" y="1380"/>
                    </a:lnTo>
                    <a:lnTo>
                      <a:pt x="5712" y="1388"/>
                    </a:lnTo>
                    <a:lnTo>
                      <a:pt x="5710" y="1406"/>
                    </a:lnTo>
                    <a:lnTo>
                      <a:pt x="5700" y="1418"/>
                    </a:lnTo>
                    <a:lnTo>
                      <a:pt x="5697" y="1433"/>
                    </a:lnTo>
                    <a:lnTo>
                      <a:pt x="5684" y="1427"/>
                    </a:lnTo>
                    <a:lnTo>
                      <a:pt x="5674" y="1395"/>
                    </a:lnTo>
                    <a:lnTo>
                      <a:pt x="5671" y="1393"/>
                    </a:lnTo>
                    <a:lnTo>
                      <a:pt x="5669" y="1405"/>
                    </a:lnTo>
                    <a:lnTo>
                      <a:pt x="5662" y="1406"/>
                    </a:lnTo>
                    <a:lnTo>
                      <a:pt x="5656" y="1397"/>
                    </a:lnTo>
                    <a:lnTo>
                      <a:pt x="5649" y="1399"/>
                    </a:lnTo>
                    <a:lnTo>
                      <a:pt x="5641" y="1394"/>
                    </a:lnTo>
                    <a:lnTo>
                      <a:pt x="5636" y="1386"/>
                    </a:lnTo>
                    <a:lnTo>
                      <a:pt x="5636" y="1379"/>
                    </a:lnTo>
                    <a:lnTo>
                      <a:pt x="5627" y="1368"/>
                    </a:lnTo>
                    <a:lnTo>
                      <a:pt x="5620" y="1375"/>
                    </a:lnTo>
                    <a:lnTo>
                      <a:pt x="5618" y="1369"/>
                    </a:lnTo>
                    <a:lnTo>
                      <a:pt x="5613" y="1364"/>
                    </a:lnTo>
                    <a:lnTo>
                      <a:pt x="5609" y="1354"/>
                    </a:lnTo>
                    <a:lnTo>
                      <a:pt x="5607" y="1340"/>
                    </a:lnTo>
                    <a:lnTo>
                      <a:pt x="5599" y="1336"/>
                    </a:lnTo>
                    <a:lnTo>
                      <a:pt x="5596" y="1340"/>
                    </a:lnTo>
                    <a:lnTo>
                      <a:pt x="5596" y="1332"/>
                    </a:lnTo>
                    <a:lnTo>
                      <a:pt x="5588" y="1318"/>
                    </a:lnTo>
                    <a:lnTo>
                      <a:pt x="5586" y="1303"/>
                    </a:lnTo>
                    <a:lnTo>
                      <a:pt x="5582" y="1299"/>
                    </a:lnTo>
                    <a:lnTo>
                      <a:pt x="5582" y="1288"/>
                    </a:lnTo>
                    <a:lnTo>
                      <a:pt x="5579" y="1282"/>
                    </a:lnTo>
                    <a:lnTo>
                      <a:pt x="5576" y="1270"/>
                    </a:lnTo>
                    <a:lnTo>
                      <a:pt x="5575" y="1273"/>
                    </a:lnTo>
                    <a:lnTo>
                      <a:pt x="5565" y="1280"/>
                    </a:lnTo>
                    <a:lnTo>
                      <a:pt x="5559" y="1272"/>
                    </a:lnTo>
                    <a:lnTo>
                      <a:pt x="5561" y="1264"/>
                    </a:lnTo>
                    <a:lnTo>
                      <a:pt x="5559" y="1255"/>
                    </a:lnTo>
                    <a:lnTo>
                      <a:pt x="5555" y="1251"/>
                    </a:lnTo>
                    <a:lnTo>
                      <a:pt x="5554" y="1245"/>
                    </a:lnTo>
                    <a:lnTo>
                      <a:pt x="5553" y="1229"/>
                    </a:lnTo>
                    <a:lnTo>
                      <a:pt x="5572" y="1200"/>
                    </a:lnTo>
                    <a:lnTo>
                      <a:pt x="5577" y="1205"/>
                    </a:lnTo>
                    <a:lnTo>
                      <a:pt x="5582" y="1203"/>
                    </a:lnTo>
                    <a:lnTo>
                      <a:pt x="5579" y="1199"/>
                    </a:lnTo>
                    <a:lnTo>
                      <a:pt x="5580" y="1192"/>
                    </a:lnTo>
                    <a:lnTo>
                      <a:pt x="5591" y="1187"/>
                    </a:lnTo>
                    <a:lnTo>
                      <a:pt x="5597" y="1180"/>
                    </a:lnTo>
                    <a:lnTo>
                      <a:pt x="5591" y="1181"/>
                    </a:lnTo>
                    <a:lnTo>
                      <a:pt x="5591" y="1178"/>
                    </a:lnTo>
                    <a:lnTo>
                      <a:pt x="5596" y="1173"/>
                    </a:lnTo>
                    <a:lnTo>
                      <a:pt x="5593" y="1169"/>
                    </a:lnTo>
                    <a:lnTo>
                      <a:pt x="5593" y="1159"/>
                    </a:lnTo>
                    <a:lnTo>
                      <a:pt x="5603" y="1141"/>
                    </a:lnTo>
                    <a:lnTo>
                      <a:pt x="5581" y="1125"/>
                    </a:lnTo>
                    <a:lnTo>
                      <a:pt x="5582" y="1120"/>
                    </a:lnTo>
                    <a:lnTo>
                      <a:pt x="5590" y="1111"/>
                    </a:lnTo>
                    <a:lnTo>
                      <a:pt x="5580" y="1104"/>
                    </a:lnTo>
                    <a:lnTo>
                      <a:pt x="5582" y="1094"/>
                    </a:lnTo>
                    <a:lnTo>
                      <a:pt x="5588" y="1090"/>
                    </a:lnTo>
                    <a:lnTo>
                      <a:pt x="5588" y="1077"/>
                    </a:lnTo>
                    <a:lnTo>
                      <a:pt x="5591" y="1074"/>
                    </a:lnTo>
                    <a:lnTo>
                      <a:pt x="5587" y="1072"/>
                    </a:lnTo>
                    <a:lnTo>
                      <a:pt x="5586" y="1066"/>
                    </a:lnTo>
                    <a:lnTo>
                      <a:pt x="5587" y="1058"/>
                    </a:lnTo>
                    <a:lnTo>
                      <a:pt x="5585" y="1050"/>
                    </a:lnTo>
                    <a:lnTo>
                      <a:pt x="5592" y="1049"/>
                    </a:lnTo>
                    <a:lnTo>
                      <a:pt x="5593" y="1045"/>
                    </a:lnTo>
                    <a:lnTo>
                      <a:pt x="5595" y="1038"/>
                    </a:lnTo>
                    <a:lnTo>
                      <a:pt x="5597" y="1031"/>
                    </a:lnTo>
                    <a:lnTo>
                      <a:pt x="5593" y="1028"/>
                    </a:lnTo>
                    <a:lnTo>
                      <a:pt x="5593" y="1022"/>
                    </a:lnTo>
                    <a:lnTo>
                      <a:pt x="5577" y="1012"/>
                    </a:lnTo>
                    <a:lnTo>
                      <a:pt x="5572" y="1001"/>
                    </a:lnTo>
                    <a:lnTo>
                      <a:pt x="5565" y="992"/>
                    </a:lnTo>
                    <a:lnTo>
                      <a:pt x="5565" y="985"/>
                    </a:lnTo>
                    <a:lnTo>
                      <a:pt x="5541" y="971"/>
                    </a:lnTo>
                    <a:lnTo>
                      <a:pt x="5542" y="964"/>
                    </a:lnTo>
                    <a:lnTo>
                      <a:pt x="5541" y="957"/>
                    </a:lnTo>
                    <a:lnTo>
                      <a:pt x="5528" y="955"/>
                    </a:lnTo>
                    <a:lnTo>
                      <a:pt x="5523" y="952"/>
                    </a:lnTo>
                    <a:lnTo>
                      <a:pt x="5527" y="948"/>
                    </a:lnTo>
                    <a:lnTo>
                      <a:pt x="5521" y="939"/>
                    </a:lnTo>
                    <a:lnTo>
                      <a:pt x="5504" y="932"/>
                    </a:lnTo>
                    <a:lnTo>
                      <a:pt x="5494" y="936"/>
                    </a:lnTo>
                    <a:lnTo>
                      <a:pt x="5478" y="933"/>
                    </a:lnTo>
                    <a:lnTo>
                      <a:pt x="5461" y="925"/>
                    </a:lnTo>
                    <a:lnTo>
                      <a:pt x="5457" y="930"/>
                    </a:lnTo>
                    <a:lnTo>
                      <a:pt x="5455" y="938"/>
                    </a:lnTo>
                    <a:lnTo>
                      <a:pt x="5447" y="938"/>
                    </a:lnTo>
                    <a:lnTo>
                      <a:pt x="5437" y="950"/>
                    </a:lnTo>
                    <a:lnTo>
                      <a:pt x="5435" y="947"/>
                    </a:lnTo>
                    <a:lnTo>
                      <a:pt x="5434" y="941"/>
                    </a:lnTo>
                    <a:lnTo>
                      <a:pt x="5415" y="918"/>
                    </a:lnTo>
                    <a:lnTo>
                      <a:pt x="5408" y="925"/>
                    </a:lnTo>
                    <a:lnTo>
                      <a:pt x="5399" y="920"/>
                    </a:lnTo>
                    <a:lnTo>
                      <a:pt x="5392" y="922"/>
                    </a:lnTo>
                    <a:lnTo>
                      <a:pt x="5385" y="912"/>
                    </a:lnTo>
                    <a:lnTo>
                      <a:pt x="5380" y="916"/>
                    </a:lnTo>
                    <a:lnTo>
                      <a:pt x="5373" y="910"/>
                    </a:lnTo>
                    <a:lnTo>
                      <a:pt x="5370" y="918"/>
                    </a:lnTo>
                    <a:lnTo>
                      <a:pt x="5361" y="910"/>
                    </a:lnTo>
                    <a:lnTo>
                      <a:pt x="5361" y="904"/>
                    </a:lnTo>
                    <a:lnTo>
                      <a:pt x="5359" y="895"/>
                    </a:lnTo>
                    <a:lnTo>
                      <a:pt x="5354" y="891"/>
                    </a:lnTo>
                    <a:lnTo>
                      <a:pt x="5350" y="896"/>
                    </a:lnTo>
                    <a:lnTo>
                      <a:pt x="5339" y="883"/>
                    </a:lnTo>
                    <a:lnTo>
                      <a:pt x="5333" y="885"/>
                    </a:lnTo>
                    <a:lnTo>
                      <a:pt x="5323" y="879"/>
                    </a:lnTo>
                    <a:lnTo>
                      <a:pt x="5305" y="875"/>
                    </a:lnTo>
                    <a:lnTo>
                      <a:pt x="5292" y="866"/>
                    </a:lnTo>
                    <a:lnTo>
                      <a:pt x="5286" y="866"/>
                    </a:lnTo>
                    <a:lnTo>
                      <a:pt x="5285" y="873"/>
                    </a:lnTo>
                    <a:lnTo>
                      <a:pt x="5285" y="880"/>
                    </a:lnTo>
                    <a:lnTo>
                      <a:pt x="5286" y="890"/>
                    </a:lnTo>
                    <a:lnTo>
                      <a:pt x="5284" y="895"/>
                    </a:lnTo>
                    <a:lnTo>
                      <a:pt x="5268" y="893"/>
                    </a:lnTo>
                    <a:lnTo>
                      <a:pt x="5258" y="877"/>
                    </a:lnTo>
                    <a:lnTo>
                      <a:pt x="5257" y="883"/>
                    </a:lnTo>
                    <a:lnTo>
                      <a:pt x="5256" y="900"/>
                    </a:lnTo>
                    <a:lnTo>
                      <a:pt x="5247" y="942"/>
                    </a:lnTo>
                    <a:lnTo>
                      <a:pt x="5252" y="944"/>
                    </a:lnTo>
                    <a:lnTo>
                      <a:pt x="5249" y="950"/>
                    </a:lnTo>
                    <a:lnTo>
                      <a:pt x="5248" y="955"/>
                    </a:lnTo>
                    <a:lnTo>
                      <a:pt x="5251" y="970"/>
                    </a:lnTo>
                    <a:lnTo>
                      <a:pt x="5264" y="1003"/>
                    </a:lnTo>
                    <a:lnTo>
                      <a:pt x="5260" y="1011"/>
                    </a:lnTo>
                    <a:lnTo>
                      <a:pt x="5252" y="1019"/>
                    </a:lnTo>
                    <a:lnTo>
                      <a:pt x="5225" y="1024"/>
                    </a:lnTo>
                    <a:lnTo>
                      <a:pt x="5210" y="1036"/>
                    </a:lnTo>
                    <a:lnTo>
                      <a:pt x="5204" y="1031"/>
                    </a:lnTo>
                    <a:lnTo>
                      <a:pt x="5200" y="1038"/>
                    </a:lnTo>
                    <a:lnTo>
                      <a:pt x="5195" y="1034"/>
                    </a:lnTo>
                    <a:lnTo>
                      <a:pt x="5179" y="1038"/>
                    </a:lnTo>
                    <a:lnTo>
                      <a:pt x="5168" y="1033"/>
                    </a:lnTo>
                    <a:lnTo>
                      <a:pt x="5161" y="1033"/>
                    </a:lnTo>
                    <a:lnTo>
                      <a:pt x="5136" y="1038"/>
                    </a:lnTo>
                    <a:lnTo>
                      <a:pt x="5131" y="1041"/>
                    </a:lnTo>
                    <a:lnTo>
                      <a:pt x="5112" y="1030"/>
                    </a:lnTo>
                    <a:lnTo>
                      <a:pt x="5082" y="1023"/>
                    </a:lnTo>
                    <a:lnTo>
                      <a:pt x="5074" y="1022"/>
                    </a:lnTo>
                    <a:lnTo>
                      <a:pt x="5074" y="1030"/>
                    </a:lnTo>
                    <a:lnTo>
                      <a:pt x="5071" y="1035"/>
                    </a:lnTo>
                    <a:lnTo>
                      <a:pt x="5042" y="1015"/>
                    </a:lnTo>
                    <a:lnTo>
                      <a:pt x="5023" y="1011"/>
                    </a:lnTo>
                    <a:lnTo>
                      <a:pt x="4994" y="995"/>
                    </a:lnTo>
                    <a:lnTo>
                      <a:pt x="4989" y="987"/>
                    </a:lnTo>
                    <a:lnTo>
                      <a:pt x="4989" y="980"/>
                    </a:lnTo>
                    <a:lnTo>
                      <a:pt x="4989" y="974"/>
                    </a:lnTo>
                    <a:lnTo>
                      <a:pt x="4990" y="969"/>
                    </a:lnTo>
                    <a:lnTo>
                      <a:pt x="4988" y="955"/>
                    </a:lnTo>
                    <a:lnTo>
                      <a:pt x="4990" y="948"/>
                    </a:lnTo>
                    <a:lnTo>
                      <a:pt x="4996" y="944"/>
                    </a:lnTo>
                    <a:lnTo>
                      <a:pt x="5007" y="944"/>
                    </a:lnTo>
                    <a:lnTo>
                      <a:pt x="5009" y="938"/>
                    </a:lnTo>
                    <a:lnTo>
                      <a:pt x="5015" y="938"/>
                    </a:lnTo>
                    <a:lnTo>
                      <a:pt x="5012" y="931"/>
                    </a:lnTo>
                    <a:lnTo>
                      <a:pt x="5005" y="925"/>
                    </a:lnTo>
                    <a:lnTo>
                      <a:pt x="4978" y="926"/>
                    </a:lnTo>
                    <a:lnTo>
                      <a:pt x="4967" y="920"/>
                    </a:lnTo>
                    <a:lnTo>
                      <a:pt x="4948" y="925"/>
                    </a:lnTo>
                    <a:lnTo>
                      <a:pt x="4924" y="920"/>
                    </a:lnTo>
                    <a:lnTo>
                      <a:pt x="4912" y="912"/>
                    </a:lnTo>
                    <a:lnTo>
                      <a:pt x="4900" y="912"/>
                    </a:lnTo>
                    <a:lnTo>
                      <a:pt x="4888" y="907"/>
                    </a:lnTo>
                    <a:lnTo>
                      <a:pt x="4875" y="907"/>
                    </a:lnTo>
                    <a:lnTo>
                      <a:pt x="4858" y="899"/>
                    </a:lnTo>
                    <a:lnTo>
                      <a:pt x="4837" y="895"/>
                    </a:lnTo>
                    <a:lnTo>
                      <a:pt x="4818" y="900"/>
                    </a:lnTo>
                    <a:lnTo>
                      <a:pt x="4818" y="909"/>
                    </a:lnTo>
                    <a:lnTo>
                      <a:pt x="4792" y="918"/>
                    </a:lnTo>
                    <a:lnTo>
                      <a:pt x="4779" y="921"/>
                    </a:lnTo>
                    <a:lnTo>
                      <a:pt x="4756" y="918"/>
                    </a:lnTo>
                    <a:lnTo>
                      <a:pt x="4721" y="932"/>
                    </a:lnTo>
                    <a:lnTo>
                      <a:pt x="4736" y="957"/>
                    </a:lnTo>
                    <a:lnTo>
                      <a:pt x="4738" y="969"/>
                    </a:lnTo>
                    <a:lnTo>
                      <a:pt x="4735" y="974"/>
                    </a:lnTo>
                    <a:lnTo>
                      <a:pt x="4713" y="990"/>
                    </a:lnTo>
                    <a:lnTo>
                      <a:pt x="4698" y="984"/>
                    </a:lnTo>
                    <a:lnTo>
                      <a:pt x="4700" y="976"/>
                    </a:lnTo>
                    <a:lnTo>
                      <a:pt x="4715" y="979"/>
                    </a:lnTo>
                    <a:lnTo>
                      <a:pt x="4719" y="969"/>
                    </a:lnTo>
                    <a:lnTo>
                      <a:pt x="4703" y="964"/>
                    </a:lnTo>
                    <a:lnTo>
                      <a:pt x="4705" y="955"/>
                    </a:lnTo>
                    <a:lnTo>
                      <a:pt x="4700" y="947"/>
                    </a:lnTo>
                    <a:lnTo>
                      <a:pt x="4711" y="922"/>
                    </a:lnTo>
                    <a:lnTo>
                      <a:pt x="4710" y="907"/>
                    </a:lnTo>
                    <a:lnTo>
                      <a:pt x="4705" y="894"/>
                    </a:lnTo>
                    <a:lnTo>
                      <a:pt x="4700" y="889"/>
                    </a:lnTo>
                    <a:lnTo>
                      <a:pt x="4698" y="872"/>
                    </a:lnTo>
                    <a:lnTo>
                      <a:pt x="4690" y="858"/>
                    </a:lnTo>
                    <a:lnTo>
                      <a:pt x="4678" y="832"/>
                    </a:lnTo>
                    <a:lnTo>
                      <a:pt x="4684" y="861"/>
                    </a:lnTo>
                    <a:lnTo>
                      <a:pt x="4682" y="878"/>
                    </a:lnTo>
                    <a:lnTo>
                      <a:pt x="4674" y="891"/>
                    </a:lnTo>
                    <a:lnTo>
                      <a:pt x="4658" y="896"/>
                    </a:lnTo>
                    <a:lnTo>
                      <a:pt x="4628" y="894"/>
                    </a:lnTo>
                    <a:lnTo>
                      <a:pt x="4619" y="896"/>
                    </a:lnTo>
                    <a:lnTo>
                      <a:pt x="4617" y="891"/>
                    </a:lnTo>
                    <a:lnTo>
                      <a:pt x="4596" y="874"/>
                    </a:lnTo>
                    <a:lnTo>
                      <a:pt x="4592" y="862"/>
                    </a:lnTo>
                    <a:lnTo>
                      <a:pt x="4591" y="848"/>
                    </a:lnTo>
                    <a:lnTo>
                      <a:pt x="4596" y="837"/>
                    </a:lnTo>
                    <a:lnTo>
                      <a:pt x="4598" y="847"/>
                    </a:lnTo>
                    <a:lnTo>
                      <a:pt x="4607" y="832"/>
                    </a:lnTo>
                    <a:lnTo>
                      <a:pt x="4608" y="826"/>
                    </a:lnTo>
                    <a:lnTo>
                      <a:pt x="4584" y="834"/>
                    </a:lnTo>
                    <a:lnTo>
                      <a:pt x="4576" y="842"/>
                    </a:lnTo>
                    <a:lnTo>
                      <a:pt x="4574" y="851"/>
                    </a:lnTo>
                    <a:lnTo>
                      <a:pt x="4570" y="855"/>
                    </a:lnTo>
                    <a:lnTo>
                      <a:pt x="4565" y="845"/>
                    </a:lnTo>
                    <a:lnTo>
                      <a:pt x="4553" y="840"/>
                    </a:lnTo>
                    <a:lnTo>
                      <a:pt x="4542" y="831"/>
                    </a:lnTo>
                    <a:lnTo>
                      <a:pt x="4527" y="834"/>
                    </a:lnTo>
                    <a:lnTo>
                      <a:pt x="4515" y="839"/>
                    </a:lnTo>
                    <a:lnTo>
                      <a:pt x="4512" y="852"/>
                    </a:lnTo>
                    <a:lnTo>
                      <a:pt x="4496" y="875"/>
                    </a:lnTo>
                    <a:lnTo>
                      <a:pt x="4495" y="884"/>
                    </a:lnTo>
                    <a:lnTo>
                      <a:pt x="4500" y="899"/>
                    </a:lnTo>
                    <a:lnTo>
                      <a:pt x="4507" y="911"/>
                    </a:lnTo>
                    <a:lnTo>
                      <a:pt x="4514" y="907"/>
                    </a:lnTo>
                    <a:lnTo>
                      <a:pt x="4509" y="905"/>
                    </a:lnTo>
                    <a:lnTo>
                      <a:pt x="4509" y="896"/>
                    </a:lnTo>
                    <a:lnTo>
                      <a:pt x="4515" y="902"/>
                    </a:lnTo>
                    <a:lnTo>
                      <a:pt x="4534" y="902"/>
                    </a:lnTo>
                    <a:lnTo>
                      <a:pt x="4542" y="893"/>
                    </a:lnTo>
                    <a:lnTo>
                      <a:pt x="4552" y="888"/>
                    </a:lnTo>
                    <a:lnTo>
                      <a:pt x="4557" y="879"/>
                    </a:lnTo>
                    <a:lnTo>
                      <a:pt x="4565" y="884"/>
                    </a:lnTo>
                    <a:lnTo>
                      <a:pt x="4573" y="901"/>
                    </a:lnTo>
                    <a:lnTo>
                      <a:pt x="4542" y="916"/>
                    </a:lnTo>
                    <a:lnTo>
                      <a:pt x="4536" y="930"/>
                    </a:lnTo>
                    <a:lnTo>
                      <a:pt x="4531" y="927"/>
                    </a:lnTo>
                    <a:lnTo>
                      <a:pt x="4506" y="948"/>
                    </a:lnTo>
                    <a:lnTo>
                      <a:pt x="4495" y="948"/>
                    </a:lnTo>
                    <a:lnTo>
                      <a:pt x="4478" y="926"/>
                    </a:lnTo>
                    <a:lnTo>
                      <a:pt x="4490" y="949"/>
                    </a:lnTo>
                    <a:lnTo>
                      <a:pt x="4487" y="952"/>
                    </a:lnTo>
                    <a:lnTo>
                      <a:pt x="4480" y="945"/>
                    </a:lnTo>
                    <a:lnTo>
                      <a:pt x="4482" y="953"/>
                    </a:lnTo>
                    <a:lnTo>
                      <a:pt x="4479" y="960"/>
                    </a:lnTo>
                    <a:lnTo>
                      <a:pt x="4444" y="971"/>
                    </a:lnTo>
                    <a:lnTo>
                      <a:pt x="4432" y="970"/>
                    </a:lnTo>
                    <a:lnTo>
                      <a:pt x="4430" y="979"/>
                    </a:lnTo>
                    <a:lnTo>
                      <a:pt x="4432" y="986"/>
                    </a:lnTo>
                    <a:lnTo>
                      <a:pt x="4414" y="982"/>
                    </a:lnTo>
                    <a:lnTo>
                      <a:pt x="4394" y="1001"/>
                    </a:lnTo>
                    <a:lnTo>
                      <a:pt x="4389" y="998"/>
                    </a:lnTo>
                    <a:lnTo>
                      <a:pt x="4361" y="996"/>
                    </a:lnTo>
                    <a:lnTo>
                      <a:pt x="4354" y="1003"/>
                    </a:lnTo>
                    <a:lnTo>
                      <a:pt x="4326" y="996"/>
                    </a:lnTo>
                    <a:lnTo>
                      <a:pt x="4315" y="1004"/>
                    </a:lnTo>
                    <a:lnTo>
                      <a:pt x="4316" y="1018"/>
                    </a:lnTo>
                    <a:lnTo>
                      <a:pt x="4323" y="1036"/>
                    </a:lnTo>
                    <a:lnTo>
                      <a:pt x="4358" y="1054"/>
                    </a:lnTo>
                    <a:lnTo>
                      <a:pt x="4350" y="1056"/>
                    </a:lnTo>
                    <a:lnTo>
                      <a:pt x="4340" y="1054"/>
                    </a:lnTo>
                    <a:lnTo>
                      <a:pt x="4317" y="1044"/>
                    </a:lnTo>
                    <a:lnTo>
                      <a:pt x="4308" y="1038"/>
                    </a:lnTo>
                    <a:lnTo>
                      <a:pt x="4301" y="1047"/>
                    </a:lnTo>
                    <a:lnTo>
                      <a:pt x="4294" y="1052"/>
                    </a:lnTo>
                    <a:lnTo>
                      <a:pt x="4288" y="1065"/>
                    </a:lnTo>
                    <a:lnTo>
                      <a:pt x="4278" y="1071"/>
                    </a:lnTo>
                    <a:lnTo>
                      <a:pt x="4267" y="1072"/>
                    </a:lnTo>
                    <a:lnTo>
                      <a:pt x="4253" y="1082"/>
                    </a:lnTo>
                    <a:lnTo>
                      <a:pt x="4242" y="1090"/>
                    </a:lnTo>
                    <a:lnTo>
                      <a:pt x="4229" y="1109"/>
                    </a:lnTo>
                    <a:lnTo>
                      <a:pt x="4232" y="1104"/>
                    </a:lnTo>
                    <a:lnTo>
                      <a:pt x="4229" y="1101"/>
                    </a:lnTo>
                    <a:lnTo>
                      <a:pt x="4215" y="1105"/>
                    </a:lnTo>
                    <a:lnTo>
                      <a:pt x="4213" y="1111"/>
                    </a:lnTo>
                    <a:lnTo>
                      <a:pt x="4206" y="1110"/>
                    </a:lnTo>
                    <a:lnTo>
                      <a:pt x="4205" y="1103"/>
                    </a:lnTo>
                    <a:lnTo>
                      <a:pt x="4227" y="1083"/>
                    </a:lnTo>
                    <a:lnTo>
                      <a:pt x="4236" y="1078"/>
                    </a:lnTo>
                    <a:lnTo>
                      <a:pt x="4240" y="1072"/>
                    </a:lnTo>
                    <a:lnTo>
                      <a:pt x="4252" y="1063"/>
                    </a:lnTo>
                    <a:lnTo>
                      <a:pt x="4263" y="1067"/>
                    </a:lnTo>
                    <a:lnTo>
                      <a:pt x="4276" y="1055"/>
                    </a:lnTo>
                    <a:lnTo>
                      <a:pt x="4285" y="1044"/>
                    </a:lnTo>
                    <a:lnTo>
                      <a:pt x="4301" y="1008"/>
                    </a:lnTo>
                    <a:lnTo>
                      <a:pt x="4306" y="1002"/>
                    </a:lnTo>
                    <a:lnTo>
                      <a:pt x="4306" y="997"/>
                    </a:lnTo>
                    <a:lnTo>
                      <a:pt x="4310" y="987"/>
                    </a:lnTo>
                    <a:lnTo>
                      <a:pt x="4316" y="972"/>
                    </a:lnTo>
                    <a:lnTo>
                      <a:pt x="4326" y="974"/>
                    </a:lnTo>
                    <a:lnTo>
                      <a:pt x="4349" y="965"/>
                    </a:lnTo>
                    <a:lnTo>
                      <a:pt x="4351" y="952"/>
                    </a:lnTo>
                    <a:lnTo>
                      <a:pt x="4365" y="928"/>
                    </a:lnTo>
                    <a:lnTo>
                      <a:pt x="4369" y="911"/>
                    </a:lnTo>
                    <a:lnTo>
                      <a:pt x="4409" y="910"/>
                    </a:lnTo>
                    <a:lnTo>
                      <a:pt x="4419" y="907"/>
                    </a:lnTo>
                    <a:lnTo>
                      <a:pt x="4425" y="915"/>
                    </a:lnTo>
                    <a:lnTo>
                      <a:pt x="4445" y="875"/>
                    </a:lnTo>
                    <a:lnTo>
                      <a:pt x="4452" y="864"/>
                    </a:lnTo>
                    <a:lnTo>
                      <a:pt x="4456" y="848"/>
                    </a:lnTo>
                    <a:lnTo>
                      <a:pt x="4484" y="820"/>
                    </a:lnTo>
                    <a:lnTo>
                      <a:pt x="4500" y="813"/>
                    </a:lnTo>
                    <a:lnTo>
                      <a:pt x="4511" y="802"/>
                    </a:lnTo>
                    <a:lnTo>
                      <a:pt x="4520" y="788"/>
                    </a:lnTo>
                    <a:lnTo>
                      <a:pt x="4526" y="767"/>
                    </a:lnTo>
                    <a:lnTo>
                      <a:pt x="4547" y="748"/>
                    </a:lnTo>
                    <a:lnTo>
                      <a:pt x="4545" y="743"/>
                    </a:lnTo>
                    <a:lnTo>
                      <a:pt x="4548" y="735"/>
                    </a:lnTo>
                    <a:lnTo>
                      <a:pt x="4559" y="733"/>
                    </a:lnTo>
                    <a:lnTo>
                      <a:pt x="4566" y="727"/>
                    </a:lnTo>
                    <a:lnTo>
                      <a:pt x="4563" y="724"/>
                    </a:lnTo>
                    <a:lnTo>
                      <a:pt x="4569" y="722"/>
                    </a:lnTo>
                    <a:lnTo>
                      <a:pt x="4573" y="726"/>
                    </a:lnTo>
                    <a:lnTo>
                      <a:pt x="4584" y="721"/>
                    </a:lnTo>
                    <a:lnTo>
                      <a:pt x="4587" y="707"/>
                    </a:lnTo>
                    <a:lnTo>
                      <a:pt x="4592" y="708"/>
                    </a:lnTo>
                    <a:lnTo>
                      <a:pt x="4607" y="692"/>
                    </a:lnTo>
                    <a:lnTo>
                      <a:pt x="4625" y="703"/>
                    </a:lnTo>
                    <a:lnTo>
                      <a:pt x="4627" y="695"/>
                    </a:lnTo>
                    <a:lnTo>
                      <a:pt x="4630" y="686"/>
                    </a:lnTo>
                    <a:lnTo>
                      <a:pt x="4625" y="678"/>
                    </a:lnTo>
                    <a:lnTo>
                      <a:pt x="4657" y="665"/>
                    </a:lnTo>
                    <a:lnTo>
                      <a:pt x="4643" y="662"/>
                    </a:lnTo>
                    <a:lnTo>
                      <a:pt x="4645" y="656"/>
                    </a:lnTo>
                    <a:lnTo>
                      <a:pt x="4667" y="645"/>
                    </a:lnTo>
                    <a:lnTo>
                      <a:pt x="4665" y="656"/>
                    </a:lnTo>
                    <a:lnTo>
                      <a:pt x="4672" y="645"/>
                    </a:lnTo>
                    <a:lnTo>
                      <a:pt x="4678" y="643"/>
                    </a:lnTo>
                    <a:lnTo>
                      <a:pt x="4684" y="636"/>
                    </a:lnTo>
                    <a:lnTo>
                      <a:pt x="4679" y="631"/>
                    </a:lnTo>
                    <a:lnTo>
                      <a:pt x="4688" y="622"/>
                    </a:lnTo>
                    <a:lnTo>
                      <a:pt x="4698" y="624"/>
                    </a:lnTo>
                    <a:lnTo>
                      <a:pt x="4704" y="611"/>
                    </a:lnTo>
                    <a:lnTo>
                      <a:pt x="4708" y="599"/>
                    </a:lnTo>
                    <a:lnTo>
                      <a:pt x="4708" y="595"/>
                    </a:lnTo>
                    <a:lnTo>
                      <a:pt x="4719" y="582"/>
                    </a:lnTo>
                    <a:lnTo>
                      <a:pt x="4722" y="573"/>
                    </a:lnTo>
                    <a:lnTo>
                      <a:pt x="4729" y="567"/>
                    </a:lnTo>
                    <a:lnTo>
                      <a:pt x="4729" y="549"/>
                    </a:lnTo>
                    <a:lnTo>
                      <a:pt x="4726" y="548"/>
                    </a:lnTo>
                    <a:lnTo>
                      <a:pt x="4722" y="534"/>
                    </a:lnTo>
                    <a:lnTo>
                      <a:pt x="4731" y="538"/>
                    </a:lnTo>
                    <a:lnTo>
                      <a:pt x="4730" y="518"/>
                    </a:lnTo>
                    <a:lnTo>
                      <a:pt x="4716" y="518"/>
                    </a:lnTo>
                    <a:lnTo>
                      <a:pt x="4703" y="506"/>
                    </a:lnTo>
                    <a:lnTo>
                      <a:pt x="4701" y="491"/>
                    </a:lnTo>
                    <a:lnTo>
                      <a:pt x="4692" y="492"/>
                    </a:lnTo>
                    <a:lnTo>
                      <a:pt x="4689" y="502"/>
                    </a:lnTo>
                    <a:lnTo>
                      <a:pt x="4686" y="507"/>
                    </a:lnTo>
                    <a:lnTo>
                      <a:pt x="4681" y="497"/>
                    </a:lnTo>
                    <a:lnTo>
                      <a:pt x="4681" y="493"/>
                    </a:lnTo>
                    <a:lnTo>
                      <a:pt x="4676" y="481"/>
                    </a:lnTo>
                    <a:lnTo>
                      <a:pt x="4679" y="475"/>
                    </a:lnTo>
                    <a:lnTo>
                      <a:pt x="4666" y="464"/>
                    </a:lnTo>
                    <a:lnTo>
                      <a:pt x="4660" y="454"/>
                    </a:lnTo>
                    <a:lnTo>
                      <a:pt x="4662" y="447"/>
                    </a:lnTo>
                    <a:lnTo>
                      <a:pt x="4670" y="449"/>
                    </a:lnTo>
                    <a:lnTo>
                      <a:pt x="4687" y="470"/>
                    </a:lnTo>
                    <a:lnTo>
                      <a:pt x="4717" y="490"/>
                    </a:lnTo>
                    <a:lnTo>
                      <a:pt x="4711" y="507"/>
                    </a:lnTo>
                    <a:lnTo>
                      <a:pt x="4717" y="505"/>
                    </a:lnTo>
                    <a:lnTo>
                      <a:pt x="4724" y="493"/>
                    </a:lnTo>
                    <a:lnTo>
                      <a:pt x="4736" y="455"/>
                    </a:lnTo>
                    <a:lnTo>
                      <a:pt x="4736" y="441"/>
                    </a:lnTo>
                    <a:lnTo>
                      <a:pt x="4732" y="428"/>
                    </a:lnTo>
                    <a:lnTo>
                      <a:pt x="4726" y="432"/>
                    </a:lnTo>
                    <a:lnTo>
                      <a:pt x="4717" y="428"/>
                    </a:lnTo>
                    <a:lnTo>
                      <a:pt x="4713" y="400"/>
                    </a:lnTo>
                    <a:lnTo>
                      <a:pt x="4714" y="389"/>
                    </a:lnTo>
                    <a:lnTo>
                      <a:pt x="4698" y="360"/>
                    </a:lnTo>
                    <a:lnTo>
                      <a:pt x="4689" y="364"/>
                    </a:lnTo>
                    <a:lnTo>
                      <a:pt x="4695" y="378"/>
                    </a:lnTo>
                    <a:lnTo>
                      <a:pt x="4686" y="387"/>
                    </a:lnTo>
                    <a:lnTo>
                      <a:pt x="4684" y="394"/>
                    </a:lnTo>
                    <a:lnTo>
                      <a:pt x="4679" y="394"/>
                    </a:lnTo>
                    <a:lnTo>
                      <a:pt x="4672" y="374"/>
                    </a:lnTo>
                    <a:lnTo>
                      <a:pt x="4662" y="362"/>
                    </a:lnTo>
                    <a:lnTo>
                      <a:pt x="4670" y="358"/>
                    </a:lnTo>
                    <a:lnTo>
                      <a:pt x="4671" y="349"/>
                    </a:lnTo>
                    <a:lnTo>
                      <a:pt x="4673" y="341"/>
                    </a:lnTo>
                    <a:lnTo>
                      <a:pt x="4647" y="315"/>
                    </a:lnTo>
                    <a:lnTo>
                      <a:pt x="4640" y="318"/>
                    </a:lnTo>
                    <a:lnTo>
                      <a:pt x="4639" y="306"/>
                    </a:lnTo>
                    <a:lnTo>
                      <a:pt x="4624" y="283"/>
                    </a:lnTo>
                    <a:lnTo>
                      <a:pt x="4603" y="271"/>
                    </a:lnTo>
                    <a:lnTo>
                      <a:pt x="4607" y="266"/>
                    </a:lnTo>
                    <a:lnTo>
                      <a:pt x="4603" y="258"/>
                    </a:lnTo>
                    <a:lnTo>
                      <a:pt x="4593" y="255"/>
                    </a:lnTo>
                    <a:lnTo>
                      <a:pt x="4588" y="261"/>
                    </a:lnTo>
                    <a:lnTo>
                      <a:pt x="4585" y="255"/>
                    </a:lnTo>
                    <a:lnTo>
                      <a:pt x="4586" y="244"/>
                    </a:lnTo>
                    <a:lnTo>
                      <a:pt x="4569" y="248"/>
                    </a:lnTo>
                    <a:lnTo>
                      <a:pt x="4539" y="242"/>
                    </a:lnTo>
                    <a:lnTo>
                      <a:pt x="4523" y="255"/>
                    </a:lnTo>
                    <a:lnTo>
                      <a:pt x="4518" y="253"/>
                    </a:lnTo>
                    <a:lnTo>
                      <a:pt x="4509" y="255"/>
                    </a:lnTo>
                    <a:lnTo>
                      <a:pt x="4489" y="238"/>
                    </a:lnTo>
                    <a:lnTo>
                      <a:pt x="4477" y="248"/>
                    </a:lnTo>
                    <a:lnTo>
                      <a:pt x="4469" y="247"/>
                    </a:lnTo>
                    <a:lnTo>
                      <a:pt x="4441" y="253"/>
                    </a:lnTo>
                    <a:lnTo>
                      <a:pt x="4435" y="247"/>
                    </a:lnTo>
                    <a:lnTo>
                      <a:pt x="4426" y="255"/>
                    </a:lnTo>
                    <a:lnTo>
                      <a:pt x="4428" y="248"/>
                    </a:lnTo>
                    <a:lnTo>
                      <a:pt x="4432" y="242"/>
                    </a:lnTo>
                    <a:lnTo>
                      <a:pt x="4430" y="238"/>
                    </a:lnTo>
                    <a:lnTo>
                      <a:pt x="4424" y="237"/>
                    </a:lnTo>
                    <a:lnTo>
                      <a:pt x="4421" y="244"/>
                    </a:lnTo>
                    <a:lnTo>
                      <a:pt x="4410" y="247"/>
                    </a:lnTo>
                    <a:lnTo>
                      <a:pt x="4409" y="258"/>
                    </a:lnTo>
                    <a:lnTo>
                      <a:pt x="4405" y="264"/>
                    </a:lnTo>
                    <a:lnTo>
                      <a:pt x="4416" y="261"/>
                    </a:lnTo>
                    <a:lnTo>
                      <a:pt x="4409" y="272"/>
                    </a:lnTo>
                    <a:lnTo>
                      <a:pt x="4403" y="272"/>
                    </a:lnTo>
                    <a:lnTo>
                      <a:pt x="4402" y="283"/>
                    </a:lnTo>
                    <a:lnTo>
                      <a:pt x="4397" y="294"/>
                    </a:lnTo>
                    <a:lnTo>
                      <a:pt x="4386" y="299"/>
                    </a:lnTo>
                    <a:lnTo>
                      <a:pt x="4382" y="296"/>
                    </a:lnTo>
                    <a:lnTo>
                      <a:pt x="4380" y="307"/>
                    </a:lnTo>
                    <a:lnTo>
                      <a:pt x="4356" y="306"/>
                    </a:lnTo>
                    <a:lnTo>
                      <a:pt x="4349" y="312"/>
                    </a:lnTo>
                    <a:lnTo>
                      <a:pt x="4334" y="306"/>
                    </a:lnTo>
                    <a:lnTo>
                      <a:pt x="4313" y="306"/>
                    </a:lnTo>
                    <a:lnTo>
                      <a:pt x="4313" y="301"/>
                    </a:lnTo>
                    <a:lnTo>
                      <a:pt x="4311" y="299"/>
                    </a:lnTo>
                    <a:lnTo>
                      <a:pt x="4329" y="288"/>
                    </a:lnTo>
                    <a:lnTo>
                      <a:pt x="4333" y="292"/>
                    </a:lnTo>
                    <a:lnTo>
                      <a:pt x="4343" y="264"/>
                    </a:lnTo>
                    <a:lnTo>
                      <a:pt x="4349" y="253"/>
                    </a:lnTo>
                    <a:lnTo>
                      <a:pt x="4353" y="242"/>
                    </a:lnTo>
                    <a:lnTo>
                      <a:pt x="4367" y="238"/>
                    </a:lnTo>
                    <a:lnTo>
                      <a:pt x="4377" y="216"/>
                    </a:lnTo>
                    <a:lnTo>
                      <a:pt x="4373" y="213"/>
                    </a:lnTo>
                    <a:lnTo>
                      <a:pt x="4370" y="207"/>
                    </a:lnTo>
                    <a:lnTo>
                      <a:pt x="4372" y="204"/>
                    </a:lnTo>
                    <a:lnTo>
                      <a:pt x="4380" y="204"/>
                    </a:lnTo>
                    <a:lnTo>
                      <a:pt x="4380" y="197"/>
                    </a:lnTo>
                    <a:lnTo>
                      <a:pt x="4373" y="195"/>
                    </a:lnTo>
                    <a:lnTo>
                      <a:pt x="4373" y="188"/>
                    </a:lnTo>
                    <a:lnTo>
                      <a:pt x="4375" y="183"/>
                    </a:lnTo>
                    <a:lnTo>
                      <a:pt x="4349" y="175"/>
                    </a:lnTo>
                    <a:lnTo>
                      <a:pt x="4344" y="178"/>
                    </a:lnTo>
                    <a:lnTo>
                      <a:pt x="4338" y="168"/>
                    </a:lnTo>
                    <a:lnTo>
                      <a:pt x="4329" y="166"/>
                    </a:lnTo>
                    <a:lnTo>
                      <a:pt x="4321" y="166"/>
                    </a:lnTo>
                    <a:lnTo>
                      <a:pt x="4312" y="173"/>
                    </a:lnTo>
                    <a:lnTo>
                      <a:pt x="4306" y="164"/>
                    </a:lnTo>
                    <a:lnTo>
                      <a:pt x="4289" y="173"/>
                    </a:lnTo>
                    <a:lnTo>
                      <a:pt x="4294" y="157"/>
                    </a:lnTo>
                    <a:lnTo>
                      <a:pt x="4292" y="143"/>
                    </a:lnTo>
                    <a:lnTo>
                      <a:pt x="4286" y="162"/>
                    </a:lnTo>
                    <a:lnTo>
                      <a:pt x="4268" y="161"/>
                    </a:lnTo>
                    <a:lnTo>
                      <a:pt x="4211" y="189"/>
                    </a:lnTo>
                    <a:lnTo>
                      <a:pt x="4224" y="169"/>
                    </a:lnTo>
                    <a:lnTo>
                      <a:pt x="4231" y="166"/>
                    </a:lnTo>
                    <a:lnTo>
                      <a:pt x="4256" y="126"/>
                    </a:lnTo>
                    <a:lnTo>
                      <a:pt x="4268" y="116"/>
                    </a:lnTo>
                    <a:lnTo>
                      <a:pt x="4276" y="115"/>
                    </a:lnTo>
                    <a:lnTo>
                      <a:pt x="4286" y="98"/>
                    </a:lnTo>
                    <a:lnTo>
                      <a:pt x="4286" y="91"/>
                    </a:lnTo>
                    <a:lnTo>
                      <a:pt x="4301" y="88"/>
                    </a:lnTo>
                    <a:lnTo>
                      <a:pt x="4310" y="95"/>
                    </a:lnTo>
                    <a:lnTo>
                      <a:pt x="4301" y="82"/>
                    </a:lnTo>
                    <a:lnTo>
                      <a:pt x="4290" y="43"/>
                    </a:lnTo>
                    <a:lnTo>
                      <a:pt x="4281" y="39"/>
                    </a:lnTo>
                    <a:lnTo>
                      <a:pt x="4276" y="48"/>
                    </a:lnTo>
                    <a:lnTo>
                      <a:pt x="4259" y="45"/>
                    </a:lnTo>
                    <a:lnTo>
                      <a:pt x="4242" y="34"/>
                    </a:lnTo>
                    <a:lnTo>
                      <a:pt x="4226" y="7"/>
                    </a:lnTo>
                    <a:lnTo>
                      <a:pt x="4219" y="17"/>
                    </a:lnTo>
                    <a:lnTo>
                      <a:pt x="4213" y="14"/>
                    </a:lnTo>
                    <a:lnTo>
                      <a:pt x="4211" y="12"/>
                    </a:lnTo>
                    <a:lnTo>
                      <a:pt x="4211" y="5"/>
                    </a:lnTo>
                    <a:lnTo>
                      <a:pt x="4203" y="0"/>
                    </a:lnTo>
                    <a:lnTo>
                      <a:pt x="4193" y="2"/>
                    </a:lnTo>
                    <a:lnTo>
                      <a:pt x="4178" y="14"/>
                    </a:lnTo>
                    <a:lnTo>
                      <a:pt x="4172" y="24"/>
                    </a:lnTo>
                    <a:lnTo>
                      <a:pt x="4166" y="27"/>
                    </a:lnTo>
                    <a:lnTo>
                      <a:pt x="4143" y="22"/>
                    </a:lnTo>
                    <a:lnTo>
                      <a:pt x="4139" y="35"/>
                    </a:lnTo>
                    <a:lnTo>
                      <a:pt x="4122" y="51"/>
                    </a:lnTo>
                    <a:lnTo>
                      <a:pt x="4098" y="88"/>
                    </a:lnTo>
                    <a:lnTo>
                      <a:pt x="4093" y="102"/>
                    </a:lnTo>
                    <a:lnTo>
                      <a:pt x="4073" y="120"/>
                    </a:lnTo>
                    <a:lnTo>
                      <a:pt x="4070" y="126"/>
                    </a:lnTo>
                    <a:lnTo>
                      <a:pt x="4049" y="157"/>
                    </a:lnTo>
                    <a:lnTo>
                      <a:pt x="4043" y="168"/>
                    </a:lnTo>
                    <a:lnTo>
                      <a:pt x="4042" y="178"/>
                    </a:lnTo>
                    <a:lnTo>
                      <a:pt x="4042" y="185"/>
                    </a:lnTo>
                    <a:lnTo>
                      <a:pt x="4039" y="194"/>
                    </a:lnTo>
                    <a:lnTo>
                      <a:pt x="4033" y="194"/>
                    </a:lnTo>
                    <a:lnTo>
                      <a:pt x="4032" y="201"/>
                    </a:lnTo>
                    <a:lnTo>
                      <a:pt x="4023" y="220"/>
                    </a:lnTo>
                    <a:lnTo>
                      <a:pt x="4025" y="222"/>
                    </a:lnTo>
                    <a:lnTo>
                      <a:pt x="4025" y="232"/>
                    </a:lnTo>
                    <a:lnTo>
                      <a:pt x="4030" y="238"/>
                    </a:lnTo>
                    <a:lnTo>
                      <a:pt x="4043" y="244"/>
                    </a:lnTo>
                    <a:lnTo>
                      <a:pt x="4046" y="258"/>
                    </a:lnTo>
                    <a:lnTo>
                      <a:pt x="4052" y="263"/>
                    </a:lnTo>
                    <a:lnTo>
                      <a:pt x="4050" y="267"/>
                    </a:lnTo>
                    <a:lnTo>
                      <a:pt x="4039" y="265"/>
                    </a:lnTo>
                    <a:lnTo>
                      <a:pt x="4037" y="258"/>
                    </a:lnTo>
                    <a:lnTo>
                      <a:pt x="4037" y="282"/>
                    </a:lnTo>
                    <a:lnTo>
                      <a:pt x="4041" y="285"/>
                    </a:lnTo>
                    <a:lnTo>
                      <a:pt x="4039" y="286"/>
                    </a:lnTo>
                    <a:lnTo>
                      <a:pt x="4010" y="303"/>
                    </a:lnTo>
                    <a:lnTo>
                      <a:pt x="3995" y="307"/>
                    </a:lnTo>
                    <a:lnTo>
                      <a:pt x="3975" y="306"/>
                    </a:lnTo>
                    <a:lnTo>
                      <a:pt x="3962" y="312"/>
                    </a:lnTo>
                    <a:lnTo>
                      <a:pt x="3913" y="302"/>
                    </a:lnTo>
                    <a:lnTo>
                      <a:pt x="3915" y="310"/>
                    </a:lnTo>
                    <a:lnTo>
                      <a:pt x="3915" y="315"/>
                    </a:lnTo>
                    <a:lnTo>
                      <a:pt x="3921" y="321"/>
                    </a:lnTo>
                    <a:lnTo>
                      <a:pt x="3923" y="334"/>
                    </a:lnTo>
                    <a:lnTo>
                      <a:pt x="3934" y="335"/>
                    </a:lnTo>
                    <a:lnTo>
                      <a:pt x="3941" y="344"/>
                    </a:lnTo>
                    <a:lnTo>
                      <a:pt x="3941" y="351"/>
                    </a:lnTo>
                    <a:lnTo>
                      <a:pt x="3960" y="351"/>
                    </a:lnTo>
                    <a:lnTo>
                      <a:pt x="3967" y="356"/>
                    </a:lnTo>
                    <a:lnTo>
                      <a:pt x="3968" y="364"/>
                    </a:lnTo>
                    <a:lnTo>
                      <a:pt x="3963" y="377"/>
                    </a:lnTo>
                    <a:lnTo>
                      <a:pt x="3963" y="396"/>
                    </a:lnTo>
                    <a:lnTo>
                      <a:pt x="3960" y="406"/>
                    </a:lnTo>
                    <a:lnTo>
                      <a:pt x="3947" y="401"/>
                    </a:lnTo>
                    <a:lnTo>
                      <a:pt x="3947" y="389"/>
                    </a:lnTo>
                    <a:lnTo>
                      <a:pt x="3944" y="384"/>
                    </a:lnTo>
                    <a:lnTo>
                      <a:pt x="3923" y="380"/>
                    </a:lnTo>
                    <a:lnTo>
                      <a:pt x="3923" y="377"/>
                    </a:lnTo>
                    <a:lnTo>
                      <a:pt x="3926" y="366"/>
                    </a:lnTo>
                    <a:lnTo>
                      <a:pt x="3924" y="361"/>
                    </a:lnTo>
                    <a:lnTo>
                      <a:pt x="3907" y="364"/>
                    </a:lnTo>
                    <a:lnTo>
                      <a:pt x="3908" y="353"/>
                    </a:lnTo>
                    <a:lnTo>
                      <a:pt x="3902" y="352"/>
                    </a:lnTo>
                    <a:lnTo>
                      <a:pt x="3865" y="379"/>
                    </a:lnTo>
                    <a:lnTo>
                      <a:pt x="3869" y="389"/>
                    </a:lnTo>
                    <a:lnTo>
                      <a:pt x="3869" y="396"/>
                    </a:lnTo>
                    <a:lnTo>
                      <a:pt x="3864" y="396"/>
                    </a:lnTo>
                    <a:lnTo>
                      <a:pt x="3860" y="390"/>
                    </a:lnTo>
                    <a:lnTo>
                      <a:pt x="3849" y="393"/>
                    </a:lnTo>
                    <a:lnTo>
                      <a:pt x="3844" y="404"/>
                    </a:lnTo>
                    <a:lnTo>
                      <a:pt x="3851" y="405"/>
                    </a:lnTo>
                    <a:lnTo>
                      <a:pt x="3854" y="409"/>
                    </a:lnTo>
                    <a:lnTo>
                      <a:pt x="3855" y="417"/>
                    </a:lnTo>
                    <a:lnTo>
                      <a:pt x="3850" y="419"/>
                    </a:lnTo>
                    <a:lnTo>
                      <a:pt x="3838" y="415"/>
                    </a:lnTo>
                    <a:lnTo>
                      <a:pt x="3821" y="428"/>
                    </a:lnTo>
                    <a:lnTo>
                      <a:pt x="3821" y="415"/>
                    </a:lnTo>
                    <a:lnTo>
                      <a:pt x="3819" y="411"/>
                    </a:lnTo>
                    <a:lnTo>
                      <a:pt x="3815" y="415"/>
                    </a:lnTo>
                    <a:lnTo>
                      <a:pt x="3805" y="431"/>
                    </a:lnTo>
                    <a:lnTo>
                      <a:pt x="3797" y="431"/>
                    </a:lnTo>
                    <a:lnTo>
                      <a:pt x="3784" y="442"/>
                    </a:lnTo>
                    <a:lnTo>
                      <a:pt x="3780" y="439"/>
                    </a:lnTo>
                    <a:lnTo>
                      <a:pt x="3790" y="427"/>
                    </a:lnTo>
                    <a:lnTo>
                      <a:pt x="3791" y="419"/>
                    </a:lnTo>
                    <a:lnTo>
                      <a:pt x="3780" y="417"/>
                    </a:lnTo>
                    <a:lnTo>
                      <a:pt x="3779" y="411"/>
                    </a:lnTo>
                    <a:lnTo>
                      <a:pt x="3774" y="419"/>
                    </a:lnTo>
                    <a:lnTo>
                      <a:pt x="3756" y="423"/>
                    </a:lnTo>
                    <a:lnTo>
                      <a:pt x="3748" y="438"/>
                    </a:lnTo>
                    <a:lnTo>
                      <a:pt x="3740" y="442"/>
                    </a:lnTo>
                    <a:lnTo>
                      <a:pt x="3736" y="436"/>
                    </a:lnTo>
                    <a:lnTo>
                      <a:pt x="3756" y="414"/>
                    </a:lnTo>
                    <a:lnTo>
                      <a:pt x="3761" y="393"/>
                    </a:lnTo>
                    <a:lnTo>
                      <a:pt x="3745" y="380"/>
                    </a:lnTo>
                    <a:lnTo>
                      <a:pt x="3716" y="382"/>
                    </a:lnTo>
                    <a:lnTo>
                      <a:pt x="3711" y="385"/>
                    </a:lnTo>
                    <a:lnTo>
                      <a:pt x="3710" y="393"/>
                    </a:lnTo>
                    <a:lnTo>
                      <a:pt x="3678" y="383"/>
                    </a:lnTo>
                    <a:lnTo>
                      <a:pt x="3676" y="390"/>
                    </a:lnTo>
                    <a:lnTo>
                      <a:pt x="3665" y="399"/>
                    </a:lnTo>
                    <a:lnTo>
                      <a:pt x="3657" y="389"/>
                    </a:lnTo>
                    <a:lnTo>
                      <a:pt x="3629" y="390"/>
                    </a:lnTo>
                    <a:lnTo>
                      <a:pt x="3628" y="394"/>
                    </a:lnTo>
                    <a:lnTo>
                      <a:pt x="3635" y="399"/>
                    </a:lnTo>
                    <a:lnTo>
                      <a:pt x="3635" y="403"/>
                    </a:lnTo>
                    <a:lnTo>
                      <a:pt x="3609" y="409"/>
                    </a:lnTo>
                    <a:lnTo>
                      <a:pt x="3608" y="405"/>
                    </a:lnTo>
                    <a:lnTo>
                      <a:pt x="3611" y="398"/>
                    </a:lnTo>
                    <a:lnTo>
                      <a:pt x="3604" y="399"/>
                    </a:lnTo>
                    <a:lnTo>
                      <a:pt x="3590" y="412"/>
                    </a:lnTo>
                    <a:lnTo>
                      <a:pt x="3586" y="401"/>
                    </a:lnTo>
                    <a:lnTo>
                      <a:pt x="3581" y="405"/>
                    </a:lnTo>
                    <a:lnTo>
                      <a:pt x="3581" y="423"/>
                    </a:lnTo>
                    <a:lnTo>
                      <a:pt x="3585" y="427"/>
                    </a:lnTo>
                    <a:lnTo>
                      <a:pt x="3604" y="417"/>
                    </a:lnTo>
                    <a:lnTo>
                      <a:pt x="3607" y="428"/>
                    </a:lnTo>
                    <a:lnTo>
                      <a:pt x="3611" y="435"/>
                    </a:lnTo>
                    <a:lnTo>
                      <a:pt x="3612" y="432"/>
                    </a:lnTo>
                    <a:lnTo>
                      <a:pt x="3612" y="426"/>
                    </a:lnTo>
                    <a:lnTo>
                      <a:pt x="3619" y="423"/>
                    </a:lnTo>
                    <a:lnTo>
                      <a:pt x="3618" y="428"/>
                    </a:lnTo>
                    <a:lnTo>
                      <a:pt x="3620" y="435"/>
                    </a:lnTo>
                    <a:lnTo>
                      <a:pt x="3614" y="446"/>
                    </a:lnTo>
                    <a:lnTo>
                      <a:pt x="3549" y="471"/>
                    </a:lnTo>
                    <a:lnTo>
                      <a:pt x="3520" y="475"/>
                    </a:lnTo>
                    <a:lnTo>
                      <a:pt x="3516" y="473"/>
                    </a:lnTo>
                    <a:lnTo>
                      <a:pt x="3514" y="481"/>
                    </a:lnTo>
                    <a:lnTo>
                      <a:pt x="3514" y="492"/>
                    </a:lnTo>
                    <a:lnTo>
                      <a:pt x="3514" y="489"/>
                    </a:lnTo>
                    <a:lnTo>
                      <a:pt x="3501" y="487"/>
                    </a:lnTo>
                    <a:lnTo>
                      <a:pt x="3488" y="496"/>
                    </a:lnTo>
                    <a:lnTo>
                      <a:pt x="3473" y="490"/>
                    </a:lnTo>
                    <a:lnTo>
                      <a:pt x="3455" y="502"/>
                    </a:lnTo>
                    <a:lnTo>
                      <a:pt x="3436" y="502"/>
                    </a:lnTo>
                    <a:lnTo>
                      <a:pt x="3420" y="516"/>
                    </a:lnTo>
                    <a:lnTo>
                      <a:pt x="3434" y="524"/>
                    </a:lnTo>
                    <a:lnTo>
                      <a:pt x="3415" y="529"/>
                    </a:lnTo>
                    <a:lnTo>
                      <a:pt x="3401" y="541"/>
                    </a:lnTo>
                    <a:lnTo>
                      <a:pt x="3385" y="528"/>
                    </a:lnTo>
                    <a:lnTo>
                      <a:pt x="3378" y="536"/>
                    </a:lnTo>
                    <a:lnTo>
                      <a:pt x="3366" y="539"/>
                    </a:lnTo>
                    <a:lnTo>
                      <a:pt x="3365" y="544"/>
                    </a:lnTo>
                    <a:lnTo>
                      <a:pt x="3371" y="544"/>
                    </a:lnTo>
                    <a:lnTo>
                      <a:pt x="3374" y="550"/>
                    </a:lnTo>
                    <a:lnTo>
                      <a:pt x="3355" y="555"/>
                    </a:lnTo>
                    <a:lnTo>
                      <a:pt x="3354" y="562"/>
                    </a:lnTo>
                    <a:lnTo>
                      <a:pt x="3344" y="566"/>
                    </a:lnTo>
                    <a:lnTo>
                      <a:pt x="3333" y="584"/>
                    </a:lnTo>
                    <a:lnTo>
                      <a:pt x="3322" y="593"/>
                    </a:lnTo>
                    <a:lnTo>
                      <a:pt x="3321" y="598"/>
                    </a:lnTo>
                    <a:lnTo>
                      <a:pt x="3322" y="604"/>
                    </a:lnTo>
                    <a:lnTo>
                      <a:pt x="3319" y="608"/>
                    </a:lnTo>
                    <a:lnTo>
                      <a:pt x="3305" y="614"/>
                    </a:lnTo>
                    <a:lnTo>
                      <a:pt x="3300" y="605"/>
                    </a:lnTo>
                    <a:lnTo>
                      <a:pt x="3292" y="604"/>
                    </a:lnTo>
                    <a:lnTo>
                      <a:pt x="3269" y="602"/>
                    </a:lnTo>
                    <a:lnTo>
                      <a:pt x="3261" y="606"/>
                    </a:lnTo>
                    <a:lnTo>
                      <a:pt x="3256" y="611"/>
                    </a:lnTo>
                    <a:lnTo>
                      <a:pt x="3262" y="618"/>
                    </a:lnTo>
                    <a:lnTo>
                      <a:pt x="3279" y="625"/>
                    </a:lnTo>
                    <a:lnTo>
                      <a:pt x="3301" y="626"/>
                    </a:lnTo>
                    <a:lnTo>
                      <a:pt x="3297" y="633"/>
                    </a:lnTo>
                    <a:lnTo>
                      <a:pt x="3288" y="642"/>
                    </a:lnTo>
                    <a:lnTo>
                      <a:pt x="3281" y="640"/>
                    </a:lnTo>
                    <a:lnTo>
                      <a:pt x="3279" y="633"/>
                    </a:lnTo>
                    <a:lnTo>
                      <a:pt x="3272" y="640"/>
                    </a:lnTo>
                    <a:lnTo>
                      <a:pt x="3274" y="645"/>
                    </a:lnTo>
                    <a:lnTo>
                      <a:pt x="3268" y="659"/>
                    </a:lnTo>
                    <a:lnTo>
                      <a:pt x="3262" y="667"/>
                    </a:lnTo>
                    <a:lnTo>
                      <a:pt x="3256" y="683"/>
                    </a:lnTo>
                    <a:lnTo>
                      <a:pt x="3249" y="683"/>
                    </a:lnTo>
                    <a:lnTo>
                      <a:pt x="3247" y="694"/>
                    </a:lnTo>
                    <a:lnTo>
                      <a:pt x="3253" y="702"/>
                    </a:lnTo>
                    <a:lnTo>
                      <a:pt x="3246" y="708"/>
                    </a:lnTo>
                    <a:lnTo>
                      <a:pt x="3236" y="691"/>
                    </a:lnTo>
                    <a:lnTo>
                      <a:pt x="3222" y="684"/>
                    </a:lnTo>
                    <a:lnTo>
                      <a:pt x="3221" y="674"/>
                    </a:lnTo>
                    <a:lnTo>
                      <a:pt x="3204" y="667"/>
                    </a:lnTo>
                    <a:lnTo>
                      <a:pt x="3203" y="668"/>
                    </a:lnTo>
                    <a:lnTo>
                      <a:pt x="3209" y="681"/>
                    </a:lnTo>
                    <a:lnTo>
                      <a:pt x="3194" y="690"/>
                    </a:lnTo>
                    <a:lnTo>
                      <a:pt x="3197" y="699"/>
                    </a:lnTo>
                    <a:lnTo>
                      <a:pt x="3192" y="701"/>
                    </a:lnTo>
                    <a:lnTo>
                      <a:pt x="3193" y="707"/>
                    </a:lnTo>
                    <a:lnTo>
                      <a:pt x="3222" y="711"/>
                    </a:lnTo>
                    <a:lnTo>
                      <a:pt x="3229" y="717"/>
                    </a:lnTo>
                    <a:lnTo>
                      <a:pt x="3242" y="724"/>
                    </a:lnTo>
                    <a:lnTo>
                      <a:pt x="3238" y="728"/>
                    </a:lnTo>
                    <a:lnTo>
                      <a:pt x="3238" y="735"/>
                    </a:lnTo>
                    <a:lnTo>
                      <a:pt x="3242" y="739"/>
                    </a:lnTo>
                    <a:lnTo>
                      <a:pt x="3240" y="743"/>
                    </a:lnTo>
                    <a:lnTo>
                      <a:pt x="3227" y="740"/>
                    </a:lnTo>
                    <a:lnTo>
                      <a:pt x="3224" y="744"/>
                    </a:lnTo>
                    <a:lnTo>
                      <a:pt x="3211" y="750"/>
                    </a:lnTo>
                    <a:lnTo>
                      <a:pt x="3215" y="756"/>
                    </a:lnTo>
                    <a:lnTo>
                      <a:pt x="3204" y="756"/>
                    </a:lnTo>
                    <a:lnTo>
                      <a:pt x="3202" y="761"/>
                    </a:lnTo>
                    <a:lnTo>
                      <a:pt x="3203" y="771"/>
                    </a:lnTo>
                    <a:lnTo>
                      <a:pt x="3209" y="777"/>
                    </a:lnTo>
                    <a:lnTo>
                      <a:pt x="3246" y="788"/>
                    </a:lnTo>
                    <a:lnTo>
                      <a:pt x="3249" y="814"/>
                    </a:lnTo>
                    <a:lnTo>
                      <a:pt x="3253" y="821"/>
                    </a:lnTo>
                    <a:lnTo>
                      <a:pt x="3259" y="826"/>
                    </a:lnTo>
                    <a:lnTo>
                      <a:pt x="3254" y="832"/>
                    </a:lnTo>
                    <a:lnTo>
                      <a:pt x="3242" y="828"/>
                    </a:lnTo>
                    <a:lnTo>
                      <a:pt x="3242" y="831"/>
                    </a:lnTo>
                    <a:lnTo>
                      <a:pt x="3245" y="839"/>
                    </a:lnTo>
                    <a:lnTo>
                      <a:pt x="3240" y="841"/>
                    </a:lnTo>
                    <a:lnTo>
                      <a:pt x="3242" y="847"/>
                    </a:lnTo>
                    <a:lnTo>
                      <a:pt x="3247" y="850"/>
                    </a:lnTo>
                    <a:lnTo>
                      <a:pt x="3247" y="856"/>
                    </a:lnTo>
                    <a:lnTo>
                      <a:pt x="3237" y="861"/>
                    </a:lnTo>
                    <a:lnTo>
                      <a:pt x="3215" y="863"/>
                    </a:lnTo>
                    <a:lnTo>
                      <a:pt x="3202" y="872"/>
                    </a:lnTo>
                    <a:lnTo>
                      <a:pt x="3189" y="871"/>
                    </a:lnTo>
                    <a:lnTo>
                      <a:pt x="3182" y="874"/>
                    </a:lnTo>
                    <a:lnTo>
                      <a:pt x="3179" y="883"/>
                    </a:lnTo>
                    <a:lnTo>
                      <a:pt x="3166" y="894"/>
                    </a:lnTo>
                    <a:lnTo>
                      <a:pt x="3148" y="889"/>
                    </a:lnTo>
                    <a:lnTo>
                      <a:pt x="3145" y="883"/>
                    </a:lnTo>
                    <a:lnTo>
                      <a:pt x="3143" y="883"/>
                    </a:lnTo>
                    <a:lnTo>
                      <a:pt x="3130" y="888"/>
                    </a:lnTo>
                    <a:lnTo>
                      <a:pt x="3105" y="893"/>
                    </a:lnTo>
                    <a:lnTo>
                      <a:pt x="3082" y="900"/>
                    </a:lnTo>
                    <a:lnTo>
                      <a:pt x="3035" y="906"/>
                    </a:lnTo>
                    <a:lnTo>
                      <a:pt x="3026" y="900"/>
                    </a:lnTo>
                    <a:lnTo>
                      <a:pt x="3007" y="904"/>
                    </a:lnTo>
                    <a:lnTo>
                      <a:pt x="2989" y="901"/>
                    </a:lnTo>
                    <a:lnTo>
                      <a:pt x="2952" y="912"/>
                    </a:lnTo>
                    <a:lnTo>
                      <a:pt x="2952" y="917"/>
                    </a:lnTo>
                    <a:lnTo>
                      <a:pt x="2950" y="920"/>
                    </a:lnTo>
                    <a:lnTo>
                      <a:pt x="2939" y="914"/>
                    </a:lnTo>
                    <a:lnTo>
                      <a:pt x="2929" y="918"/>
                    </a:lnTo>
                    <a:lnTo>
                      <a:pt x="2928" y="922"/>
                    </a:lnTo>
                    <a:lnTo>
                      <a:pt x="2912" y="926"/>
                    </a:lnTo>
                    <a:lnTo>
                      <a:pt x="2913" y="936"/>
                    </a:lnTo>
                    <a:lnTo>
                      <a:pt x="2917" y="944"/>
                    </a:lnTo>
                    <a:lnTo>
                      <a:pt x="2920" y="943"/>
                    </a:lnTo>
                    <a:lnTo>
                      <a:pt x="2921" y="938"/>
                    </a:lnTo>
                    <a:lnTo>
                      <a:pt x="2926" y="939"/>
                    </a:lnTo>
                    <a:lnTo>
                      <a:pt x="2924" y="947"/>
                    </a:lnTo>
                    <a:lnTo>
                      <a:pt x="2912" y="958"/>
                    </a:lnTo>
                    <a:lnTo>
                      <a:pt x="2912" y="964"/>
                    </a:lnTo>
                    <a:lnTo>
                      <a:pt x="2904" y="960"/>
                    </a:lnTo>
                    <a:lnTo>
                      <a:pt x="2901" y="966"/>
                    </a:lnTo>
                    <a:lnTo>
                      <a:pt x="2904" y="975"/>
                    </a:lnTo>
                    <a:lnTo>
                      <a:pt x="2913" y="977"/>
                    </a:lnTo>
                    <a:lnTo>
                      <a:pt x="2913" y="987"/>
                    </a:lnTo>
                    <a:lnTo>
                      <a:pt x="2901" y="996"/>
                    </a:lnTo>
                    <a:lnTo>
                      <a:pt x="2918" y="1009"/>
                    </a:lnTo>
                    <a:lnTo>
                      <a:pt x="2917" y="1014"/>
                    </a:lnTo>
                    <a:lnTo>
                      <a:pt x="2923" y="1019"/>
                    </a:lnTo>
                    <a:lnTo>
                      <a:pt x="2926" y="1018"/>
                    </a:lnTo>
                    <a:lnTo>
                      <a:pt x="2931" y="1040"/>
                    </a:lnTo>
                    <a:lnTo>
                      <a:pt x="2937" y="1046"/>
                    </a:lnTo>
                    <a:lnTo>
                      <a:pt x="2934" y="1052"/>
                    </a:lnTo>
                    <a:lnTo>
                      <a:pt x="2933" y="1058"/>
                    </a:lnTo>
                    <a:lnTo>
                      <a:pt x="2929" y="1066"/>
                    </a:lnTo>
                    <a:lnTo>
                      <a:pt x="2924" y="1082"/>
                    </a:lnTo>
                    <a:lnTo>
                      <a:pt x="2925" y="1097"/>
                    </a:lnTo>
                    <a:lnTo>
                      <a:pt x="2930" y="1105"/>
                    </a:lnTo>
                    <a:lnTo>
                      <a:pt x="2930" y="1122"/>
                    </a:lnTo>
                    <a:lnTo>
                      <a:pt x="2935" y="1133"/>
                    </a:lnTo>
                    <a:lnTo>
                      <a:pt x="2949" y="1149"/>
                    </a:lnTo>
                    <a:lnTo>
                      <a:pt x="2962" y="1153"/>
                    </a:lnTo>
                    <a:lnTo>
                      <a:pt x="2987" y="1157"/>
                    </a:lnTo>
                    <a:lnTo>
                      <a:pt x="3001" y="1168"/>
                    </a:lnTo>
                    <a:lnTo>
                      <a:pt x="3009" y="1168"/>
                    </a:lnTo>
                    <a:lnTo>
                      <a:pt x="3015" y="1184"/>
                    </a:lnTo>
                    <a:lnTo>
                      <a:pt x="3010" y="1196"/>
                    </a:lnTo>
                    <a:lnTo>
                      <a:pt x="3006" y="1200"/>
                    </a:lnTo>
                    <a:lnTo>
                      <a:pt x="3017" y="1203"/>
                    </a:lnTo>
                    <a:lnTo>
                      <a:pt x="3023" y="1211"/>
                    </a:lnTo>
                    <a:lnTo>
                      <a:pt x="3031" y="1227"/>
                    </a:lnTo>
                    <a:lnTo>
                      <a:pt x="3041" y="1233"/>
                    </a:lnTo>
                    <a:lnTo>
                      <a:pt x="3060" y="1239"/>
                    </a:lnTo>
                    <a:lnTo>
                      <a:pt x="3069" y="1246"/>
                    </a:lnTo>
                    <a:lnTo>
                      <a:pt x="3073" y="1239"/>
                    </a:lnTo>
                    <a:lnTo>
                      <a:pt x="3076" y="1254"/>
                    </a:lnTo>
                    <a:lnTo>
                      <a:pt x="3084" y="1272"/>
                    </a:lnTo>
                    <a:lnTo>
                      <a:pt x="3084" y="1282"/>
                    </a:lnTo>
                    <a:lnTo>
                      <a:pt x="3080" y="1302"/>
                    </a:lnTo>
                    <a:lnTo>
                      <a:pt x="3069" y="1312"/>
                    </a:lnTo>
                    <a:lnTo>
                      <a:pt x="3068" y="1329"/>
                    </a:lnTo>
                    <a:lnTo>
                      <a:pt x="3060" y="1343"/>
                    </a:lnTo>
                    <a:lnTo>
                      <a:pt x="3064" y="1358"/>
                    </a:lnTo>
                    <a:lnTo>
                      <a:pt x="3063" y="1372"/>
                    </a:lnTo>
                    <a:lnTo>
                      <a:pt x="3079" y="1394"/>
                    </a:lnTo>
                    <a:lnTo>
                      <a:pt x="3082" y="1426"/>
                    </a:lnTo>
                    <a:lnTo>
                      <a:pt x="3087" y="1440"/>
                    </a:lnTo>
                    <a:lnTo>
                      <a:pt x="3090" y="1459"/>
                    </a:lnTo>
                    <a:lnTo>
                      <a:pt x="3090" y="1474"/>
                    </a:lnTo>
                    <a:lnTo>
                      <a:pt x="3085" y="1487"/>
                    </a:lnTo>
                    <a:lnTo>
                      <a:pt x="3075" y="1501"/>
                    </a:lnTo>
                    <a:lnTo>
                      <a:pt x="3063" y="1504"/>
                    </a:lnTo>
                    <a:lnTo>
                      <a:pt x="3055" y="1501"/>
                    </a:lnTo>
                    <a:lnTo>
                      <a:pt x="3054" y="1509"/>
                    </a:lnTo>
                    <a:lnTo>
                      <a:pt x="3063" y="1530"/>
                    </a:lnTo>
                    <a:lnTo>
                      <a:pt x="3059" y="1539"/>
                    </a:lnTo>
                    <a:lnTo>
                      <a:pt x="3035" y="1529"/>
                    </a:lnTo>
                    <a:lnTo>
                      <a:pt x="3017" y="1528"/>
                    </a:lnTo>
                    <a:lnTo>
                      <a:pt x="3006" y="1517"/>
                    </a:lnTo>
                    <a:lnTo>
                      <a:pt x="3004" y="1504"/>
                    </a:lnTo>
                    <a:lnTo>
                      <a:pt x="3004" y="1458"/>
                    </a:lnTo>
                    <a:lnTo>
                      <a:pt x="3012" y="1428"/>
                    </a:lnTo>
                    <a:lnTo>
                      <a:pt x="3009" y="1422"/>
                    </a:lnTo>
                    <a:lnTo>
                      <a:pt x="3007" y="1393"/>
                    </a:lnTo>
                    <a:lnTo>
                      <a:pt x="3010" y="1379"/>
                    </a:lnTo>
                    <a:lnTo>
                      <a:pt x="3009" y="1362"/>
                    </a:lnTo>
                    <a:lnTo>
                      <a:pt x="3007" y="1352"/>
                    </a:lnTo>
                    <a:lnTo>
                      <a:pt x="3015" y="1340"/>
                    </a:lnTo>
                    <a:lnTo>
                      <a:pt x="3047" y="1319"/>
                    </a:lnTo>
                    <a:lnTo>
                      <a:pt x="3049" y="1313"/>
                    </a:lnTo>
                    <a:lnTo>
                      <a:pt x="3049" y="1300"/>
                    </a:lnTo>
                    <a:lnTo>
                      <a:pt x="3052" y="1288"/>
                    </a:lnTo>
                    <a:lnTo>
                      <a:pt x="3060" y="1287"/>
                    </a:lnTo>
                    <a:lnTo>
                      <a:pt x="3063" y="1270"/>
                    </a:lnTo>
                    <a:lnTo>
                      <a:pt x="3039" y="1254"/>
                    </a:lnTo>
                    <a:lnTo>
                      <a:pt x="3010" y="1264"/>
                    </a:lnTo>
                    <a:lnTo>
                      <a:pt x="2982" y="1267"/>
                    </a:lnTo>
                    <a:lnTo>
                      <a:pt x="2966" y="1260"/>
                    </a:lnTo>
                    <a:lnTo>
                      <a:pt x="2955" y="1248"/>
                    </a:lnTo>
                    <a:lnTo>
                      <a:pt x="2952" y="1250"/>
                    </a:lnTo>
                    <a:lnTo>
                      <a:pt x="2945" y="1235"/>
                    </a:lnTo>
                    <a:lnTo>
                      <a:pt x="2931" y="1219"/>
                    </a:lnTo>
                    <a:lnTo>
                      <a:pt x="2928" y="1212"/>
                    </a:lnTo>
                    <a:lnTo>
                      <a:pt x="2928" y="1203"/>
                    </a:lnTo>
                    <a:lnTo>
                      <a:pt x="2902" y="1191"/>
                    </a:lnTo>
                    <a:lnTo>
                      <a:pt x="2880" y="1174"/>
                    </a:lnTo>
                    <a:lnTo>
                      <a:pt x="2871" y="1163"/>
                    </a:lnTo>
                    <a:lnTo>
                      <a:pt x="2844" y="1149"/>
                    </a:lnTo>
                    <a:lnTo>
                      <a:pt x="2792" y="1148"/>
                    </a:lnTo>
                    <a:lnTo>
                      <a:pt x="2777" y="1151"/>
                    </a:lnTo>
                    <a:lnTo>
                      <a:pt x="2763" y="1171"/>
                    </a:lnTo>
                    <a:lnTo>
                      <a:pt x="2741" y="1181"/>
                    </a:lnTo>
                    <a:lnTo>
                      <a:pt x="2737" y="1201"/>
                    </a:lnTo>
                    <a:lnTo>
                      <a:pt x="2764" y="1202"/>
                    </a:lnTo>
                    <a:lnTo>
                      <a:pt x="2778" y="1213"/>
                    </a:lnTo>
                    <a:lnTo>
                      <a:pt x="2773" y="1227"/>
                    </a:lnTo>
                    <a:lnTo>
                      <a:pt x="2763" y="1240"/>
                    </a:lnTo>
                    <a:lnTo>
                      <a:pt x="2743" y="1246"/>
                    </a:lnTo>
                    <a:lnTo>
                      <a:pt x="2729" y="1259"/>
                    </a:lnTo>
                    <a:lnTo>
                      <a:pt x="2708" y="1265"/>
                    </a:lnTo>
                    <a:lnTo>
                      <a:pt x="2708" y="1249"/>
                    </a:lnTo>
                    <a:lnTo>
                      <a:pt x="2692" y="1233"/>
                    </a:lnTo>
                    <a:lnTo>
                      <a:pt x="2683" y="1217"/>
                    </a:lnTo>
                    <a:lnTo>
                      <a:pt x="2672" y="1218"/>
                    </a:lnTo>
                    <a:lnTo>
                      <a:pt x="2662" y="1232"/>
                    </a:lnTo>
                    <a:lnTo>
                      <a:pt x="2668" y="1239"/>
                    </a:lnTo>
                    <a:lnTo>
                      <a:pt x="2673" y="1260"/>
                    </a:lnTo>
                    <a:lnTo>
                      <a:pt x="2678" y="1275"/>
                    </a:lnTo>
                    <a:lnTo>
                      <a:pt x="2681" y="1287"/>
                    </a:lnTo>
                    <a:lnTo>
                      <a:pt x="2687" y="1289"/>
                    </a:lnTo>
                    <a:lnTo>
                      <a:pt x="2709" y="1308"/>
                    </a:lnTo>
                    <a:lnTo>
                      <a:pt x="2724" y="1314"/>
                    </a:lnTo>
                    <a:lnTo>
                      <a:pt x="2732" y="1326"/>
                    </a:lnTo>
                    <a:lnTo>
                      <a:pt x="2741" y="1327"/>
                    </a:lnTo>
                    <a:lnTo>
                      <a:pt x="2747" y="1335"/>
                    </a:lnTo>
                    <a:lnTo>
                      <a:pt x="2757" y="1329"/>
                    </a:lnTo>
                    <a:lnTo>
                      <a:pt x="2767" y="1319"/>
                    </a:lnTo>
                    <a:lnTo>
                      <a:pt x="2764" y="1334"/>
                    </a:lnTo>
                    <a:lnTo>
                      <a:pt x="2769" y="1341"/>
                    </a:lnTo>
                    <a:lnTo>
                      <a:pt x="2780" y="1337"/>
                    </a:lnTo>
                    <a:lnTo>
                      <a:pt x="2781" y="1367"/>
                    </a:lnTo>
                    <a:lnTo>
                      <a:pt x="2795" y="1383"/>
                    </a:lnTo>
                    <a:lnTo>
                      <a:pt x="2795" y="1393"/>
                    </a:lnTo>
                    <a:lnTo>
                      <a:pt x="2779" y="1390"/>
                    </a:lnTo>
                    <a:lnTo>
                      <a:pt x="2769" y="1384"/>
                    </a:lnTo>
                    <a:lnTo>
                      <a:pt x="2762" y="1377"/>
                    </a:lnTo>
                    <a:lnTo>
                      <a:pt x="2758" y="1367"/>
                    </a:lnTo>
                    <a:lnTo>
                      <a:pt x="2748" y="1358"/>
                    </a:lnTo>
                    <a:lnTo>
                      <a:pt x="2713" y="1354"/>
                    </a:lnTo>
                    <a:lnTo>
                      <a:pt x="2702" y="1348"/>
                    </a:lnTo>
                    <a:lnTo>
                      <a:pt x="2668" y="1345"/>
                    </a:lnTo>
                    <a:lnTo>
                      <a:pt x="2636" y="1332"/>
                    </a:lnTo>
                    <a:lnTo>
                      <a:pt x="2627" y="1325"/>
                    </a:lnTo>
                    <a:lnTo>
                      <a:pt x="2617" y="1310"/>
                    </a:lnTo>
                    <a:lnTo>
                      <a:pt x="2619" y="1307"/>
                    </a:lnTo>
                    <a:lnTo>
                      <a:pt x="2633" y="1304"/>
                    </a:lnTo>
                    <a:lnTo>
                      <a:pt x="2634" y="1299"/>
                    </a:lnTo>
                    <a:lnTo>
                      <a:pt x="2633" y="1278"/>
                    </a:lnTo>
                    <a:lnTo>
                      <a:pt x="2622" y="1256"/>
                    </a:lnTo>
                    <a:lnTo>
                      <a:pt x="2621" y="1246"/>
                    </a:lnTo>
                    <a:lnTo>
                      <a:pt x="2627" y="1222"/>
                    </a:lnTo>
                    <a:lnTo>
                      <a:pt x="2618" y="1211"/>
                    </a:lnTo>
                    <a:lnTo>
                      <a:pt x="2627" y="1202"/>
                    </a:lnTo>
                    <a:lnTo>
                      <a:pt x="2641" y="1163"/>
                    </a:lnTo>
                    <a:lnTo>
                      <a:pt x="2634" y="1137"/>
                    </a:lnTo>
                    <a:lnTo>
                      <a:pt x="2632" y="1120"/>
                    </a:lnTo>
                    <a:lnTo>
                      <a:pt x="2640" y="1115"/>
                    </a:lnTo>
                    <a:lnTo>
                      <a:pt x="2630" y="1100"/>
                    </a:lnTo>
                    <a:lnTo>
                      <a:pt x="2628" y="1090"/>
                    </a:lnTo>
                    <a:lnTo>
                      <a:pt x="2629" y="1082"/>
                    </a:lnTo>
                    <a:lnTo>
                      <a:pt x="2613" y="1066"/>
                    </a:lnTo>
                    <a:lnTo>
                      <a:pt x="2608" y="1055"/>
                    </a:lnTo>
                    <a:lnTo>
                      <a:pt x="2593" y="1063"/>
                    </a:lnTo>
                    <a:lnTo>
                      <a:pt x="2595" y="1074"/>
                    </a:lnTo>
                    <a:lnTo>
                      <a:pt x="2602" y="1094"/>
                    </a:lnTo>
                    <a:lnTo>
                      <a:pt x="2607" y="1115"/>
                    </a:lnTo>
                    <a:lnTo>
                      <a:pt x="2607" y="1160"/>
                    </a:lnTo>
                    <a:lnTo>
                      <a:pt x="2598" y="1176"/>
                    </a:lnTo>
                    <a:lnTo>
                      <a:pt x="2566" y="1207"/>
                    </a:lnTo>
                    <a:lnTo>
                      <a:pt x="2546" y="1217"/>
                    </a:lnTo>
                    <a:lnTo>
                      <a:pt x="2516" y="1239"/>
                    </a:lnTo>
                    <a:lnTo>
                      <a:pt x="2517" y="1253"/>
                    </a:lnTo>
                    <a:lnTo>
                      <a:pt x="2517" y="1261"/>
                    </a:lnTo>
                    <a:lnTo>
                      <a:pt x="2514" y="1272"/>
                    </a:lnTo>
                    <a:lnTo>
                      <a:pt x="2498" y="1289"/>
                    </a:lnTo>
                    <a:lnTo>
                      <a:pt x="2498" y="1298"/>
                    </a:lnTo>
                    <a:lnTo>
                      <a:pt x="2519" y="1321"/>
                    </a:lnTo>
                    <a:lnTo>
                      <a:pt x="2532" y="1343"/>
                    </a:lnTo>
                    <a:lnTo>
                      <a:pt x="2541" y="1362"/>
                    </a:lnTo>
                    <a:lnTo>
                      <a:pt x="2547" y="1395"/>
                    </a:lnTo>
                    <a:lnTo>
                      <a:pt x="2560" y="1417"/>
                    </a:lnTo>
                    <a:lnTo>
                      <a:pt x="2569" y="1438"/>
                    </a:lnTo>
                    <a:lnTo>
                      <a:pt x="2569" y="1448"/>
                    </a:lnTo>
                    <a:lnTo>
                      <a:pt x="2565" y="1468"/>
                    </a:lnTo>
                    <a:lnTo>
                      <a:pt x="2557" y="1488"/>
                    </a:lnTo>
                    <a:lnTo>
                      <a:pt x="2555" y="1496"/>
                    </a:lnTo>
                    <a:lnTo>
                      <a:pt x="2541" y="1514"/>
                    </a:lnTo>
                    <a:lnTo>
                      <a:pt x="2538" y="1528"/>
                    </a:lnTo>
                    <a:lnTo>
                      <a:pt x="2539" y="1545"/>
                    </a:lnTo>
                    <a:lnTo>
                      <a:pt x="2532" y="1555"/>
                    </a:lnTo>
                    <a:lnTo>
                      <a:pt x="2530" y="1568"/>
                    </a:lnTo>
                    <a:lnTo>
                      <a:pt x="2527" y="1588"/>
                    </a:lnTo>
                    <a:lnTo>
                      <a:pt x="2541" y="1611"/>
                    </a:lnTo>
                    <a:lnTo>
                      <a:pt x="2548" y="1632"/>
                    </a:lnTo>
                    <a:lnTo>
                      <a:pt x="2546" y="1647"/>
                    </a:lnTo>
                    <a:lnTo>
                      <a:pt x="2539" y="1664"/>
                    </a:lnTo>
                    <a:lnTo>
                      <a:pt x="2538" y="1673"/>
                    </a:lnTo>
                    <a:lnTo>
                      <a:pt x="2547" y="1689"/>
                    </a:lnTo>
                    <a:lnTo>
                      <a:pt x="2559" y="1691"/>
                    </a:lnTo>
                    <a:lnTo>
                      <a:pt x="2575" y="1686"/>
                    </a:lnTo>
                    <a:lnTo>
                      <a:pt x="2586" y="1686"/>
                    </a:lnTo>
                    <a:lnTo>
                      <a:pt x="2600" y="1691"/>
                    </a:lnTo>
                    <a:lnTo>
                      <a:pt x="2616" y="1694"/>
                    </a:lnTo>
                    <a:lnTo>
                      <a:pt x="2618" y="1685"/>
                    </a:lnTo>
                    <a:lnTo>
                      <a:pt x="2641" y="1670"/>
                    </a:lnTo>
                    <a:lnTo>
                      <a:pt x="2665" y="1670"/>
                    </a:lnTo>
                    <a:lnTo>
                      <a:pt x="2698" y="1690"/>
                    </a:lnTo>
                    <a:lnTo>
                      <a:pt x="2708" y="1700"/>
                    </a:lnTo>
                    <a:lnTo>
                      <a:pt x="2734" y="1716"/>
                    </a:lnTo>
                    <a:lnTo>
                      <a:pt x="2753" y="1724"/>
                    </a:lnTo>
                    <a:lnTo>
                      <a:pt x="2758" y="1734"/>
                    </a:lnTo>
                    <a:lnTo>
                      <a:pt x="2758" y="1750"/>
                    </a:lnTo>
                    <a:lnTo>
                      <a:pt x="2757" y="1761"/>
                    </a:lnTo>
                    <a:lnTo>
                      <a:pt x="2775" y="1802"/>
                    </a:lnTo>
                    <a:lnTo>
                      <a:pt x="2779" y="1802"/>
                    </a:lnTo>
                    <a:lnTo>
                      <a:pt x="2780" y="1814"/>
                    </a:lnTo>
                    <a:lnTo>
                      <a:pt x="2774" y="1822"/>
                    </a:lnTo>
                    <a:lnTo>
                      <a:pt x="2761" y="1824"/>
                    </a:lnTo>
                    <a:lnTo>
                      <a:pt x="2750" y="1832"/>
                    </a:lnTo>
                    <a:lnTo>
                      <a:pt x="2746" y="1845"/>
                    </a:lnTo>
                    <a:lnTo>
                      <a:pt x="2745" y="1868"/>
                    </a:lnTo>
                    <a:lnTo>
                      <a:pt x="2747" y="1886"/>
                    </a:lnTo>
                    <a:lnTo>
                      <a:pt x="2751" y="1896"/>
                    </a:lnTo>
                    <a:lnTo>
                      <a:pt x="2763" y="1894"/>
                    </a:lnTo>
                    <a:lnTo>
                      <a:pt x="2781" y="1904"/>
                    </a:lnTo>
                    <a:lnTo>
                      <a:pt x="2800" y="1902"/>
                    </a:lnTo>
                    <a:lnTo>
                      <a:pt x="2820" y="1915"/>
                    </a:lnTo>
                    <a:lnTo>
                      <a:pt x="2817" y="1918"/>
                    </a:lnTo>
                    <a:lnTo>
                      <a:pt x="2792" y="1923"/>
                    </a:lnTo>
                    <a:lnTo>
                      <a:pt x="2779" y="1920"/>
                    </a:lnTo>
                    <a:lnTo>
                      <a:pt x="2754" y="1921"/>
                    </a:lnTo>
                    <a:lnTo>
                      <a:pt x="2752" y="1912"/>
                    </a:lnTo>
                    <a:lnTo>
                      <a:pt x="2748" y="1905"/>
                    </a:lnTo>
                    <a:lnTo>
                      <a:pt x="2727" y="1894"/>
                    </a:lnTo>
                    <a:lnTo>
                      <a:pt x="2726" y="1883"/>
                    </a:lnTo>
                    <a:lnTo>
                      <a:pt x="2730" y="1878"/>
                    </a:lnTo>
                    <a:lnTo>
                      <a:pt x="2732" y="1868"/>
                    </a:lnTo>
                    <a:lnTo>
                      <a:pt x="2731" y="1857"/>
                    </a:lnTo>
                    <a:lnTo>
                      <a:pt x="2732" y="1842"/>
                    </a:lnTo>
                    <a:lnTo>
                      <a:pt x="2740" y="1825"/>
                    </a:lnTo>
                    <a:lnTo>
                      <a:pt x="2736" y="1821"/>
                    </a:lnTo>
                    <a:lnTo>
                      <a:pt x="2730" y="1824"/>
                    </a:lnTo>
                    <a:lnTo>
                      <a:pt x="2729" y="1814"/>
                    </a:lnTo>
                    <a:lnTo>
                      <a:pt x="2732" y="1800"/>
                    </a:lnTo>
                    <a:lnTo>
                      <a:pt x="2734" y="1798"/>
                    </a:lnTo>
                    <a:lnTo>
                      <a:pt x="2732" y="1791"/>
                    </a:lnTo>
                    <a:lnTo>
                      <a:pt x="2735" y="1783"/>
                    </a:lnTo>
                    <a:lnTo>
                      <a:pt x="2732" y="1776"/>
                    </a:lnTo>
                    <a:lnTo>
                      <a:pt x="2726" y="1767"/>
                    </a:lnTo>
                    <a:lnTo>
                      <a:pt x="2718" y="1762"/>
                    </a:lnTo>
                    <a:lnTo>
                      <a:pt x="2713" y="1754"/>
                    </a:lnTo>
                    <a:lnTo>
                      <a:pt x="2703" y="1749"/>
                    </a:lnTo>
                    <a:lnTo>
                      <a:pt x="2699" y="1739"/>
                    </a:lnTo>
                    <a:lnTo>
                      <a:pt x="2700" y="1727"/>
                    </a:lnTo>
                    <a:lnTo>
                      <a:pt x="2694" y="1708"/>
                    </a:lnTo>
                    <a:lnTo>
                      <a:pt x="2667" y="1712"/>
                    </a:lnTo>
                    <a:lnTo>
                      <a:pt x="2652" y="1718"/>
                    </a:lnTo>
                    <a:lnTo>
                      <a:pt x="2621" y="1724"/>
                    </a:lnTo>
                    <a:lnTo>
                      <a:pt x="2602" y="1737"/>
                    </a:lnTo>
                    <a:lnTo>
                      <a:pt x="2582" y="1744"/>
                    </a:lnTo>
                    <a:lnTo>
                      <a:pt x="2574" y="1750"/>
                    </a:lnTo>
                    <a:lnTo>
                      <a:pt x="2574" y="1760"/>
                    </a:lnTo>
                    <a:lnTo>
                      <a:pt x="2576" y="1772"/>
                    </a:lnTo>
                    <a:lnTo>
                      <a:pt x="2573" y="1786"/>
                    </a:lnTo>
                    <a:lnTo>
                      <a:pt x="2566" y="1794"/>
                    </a:lnTo>
                    <a:lnTo>
                      <a:pt x="2570" y="1805"/>
                    </a:lnTo>
                    <a:lnTo>
                      <a:pt x="2575" y="1808"/>
                    </a:lnTo>
                    <a:lnTo>
                      <a:pt x="2579" y="1818"/>
                    </a:lnTo>
                    <a:lnTo>
                      <a:pt x="2585" y="1825"/>
                    </a:lnTo>
                    <a:lnTo>
                      <a:pt x="2584" y="1835"/>
                    </a:lnTo>
                    <a:lnTo>
                      <a:pt x="2590" y="1842"/>
                    </a:lnTo>
                    <a:lnTo>
                      <a:pt x="2593" y="1854"/>
                    </a:lnTo>
                    <a:lnTo>
                      <a:pt x="2595" y="1873"/>
                    </a:lnTo>
                    <a:lnTo>
                      <a:pt x="2590" y="1900"/>
                    </a:lnTo>
                    <a:lnTo>
                      <a:pt x="2576" y="1911"/>
                    </a:lnTo>
                    <a:lnTo>
                      <a:pt x="2547" y="1948"/>
                    </a:lnTo>
                    <a:lnTo>
                      <a:pt x="2544" y="1954"/>
                    </a:lnTo>
                    <a:lnTo>
                      <a:pt x="2544" y="1969"/>
                    </a:lnTo>
                    <a:lnTo>
                      <a:pt x="2541" y="1988"/>
                    </a:lnTo>
                    <a:lnTo>
                      <a:pt x="2525" y="2013"/>
                    </a:lnTo>
                    <a:lnTo>
                      <a:pt x="2515" y="2023"/>
                    </a:lnTo>
                    <a:lnTo>
                      <a:pt x="2499" y="2031"/>
                    </a:lnTo>
                    <a:lnTo>
                      <a:pt x="2490" y="2042"/>
                    </a:lnTo>
                    <a:lnTo>
                      <a:pt x="2462" y="2053"/>
                    </a:lnTo>
                    <a:lnTo>
                      <a:pt x="2457" y="2061"/>
                    </a:lnTo>
                    <a:lnTo>
                      <a:pt x="2465" y="2078"/>
                    </a:lnTo>
                    <a:lnTo>
                      <a:pt x="2458" y="2098"/>
                    </a:lnTo>
                    <a:lnTo>
                      <a:pt x="2445" y="2103"/>
                    </a:lnTo>
                    <a:lnTo>
                      <a:pt x="2407" y="2085"/>
                    </a:lnTo>
                    <a:lnTo>
                      <a:pt x="2387" y="2083"/>
                    </a:lnTo>
                    <a:lnTo>
                      <a:pt x="2374" y="2087"/>
                    </a:lnTo>
                    <a:lnTo>
                      <a:pt x="2363" y="2088"/>
                    </a:lnTo>
                    <a:lnTo>
                      <a:pt x="2338" y="2083"/>
                    </a:lnTo>
                    <a:lnTo>
                      <a:pt x="2334" y="2080"/>
                    </a:lnTo>
                    <a:lnTo>
                      <a:pt x="2334" y="2071"/>
                    </a:lnTo>
                    <a:lnTo>
                      <a:pt x="2337" y="2064"/>
                    </a:lnTo>
                    <a:lnTo>
                      <a:pt x="2334" y="2040"/>
                    </a:lnTo>
                    <a:lnTo>
                      <a:pt x="2321" y="2037"/>
                    </a:lnTo>
                    <a:lnTo>
                      <a:pt x="2318" y="2030"/>
                    </a:lnTo>
                    <a:lnTo>
                      <a:pt x="2321" y="2026"/>
                    </a:lnTo>
                    <a:lnTo>
                      <a:pt x="2332" y="2021"/>
                    </a:lnTo>
                    <a:lnTo>
                      <a:pt x="2343" y="2030"/>
                    </a:lnTo>
                    <a:lnTo>
                      <a:pt x="2347" y="2037"/>
                    </a:lnTo>
                    <a:lnTo>
                      <a:pt x="2360" y="2037"/>
                    </a:lnTo>
                    <a:lnTo>
                      <a:pt x="2366" y="2028"/>
                    </a:lnTo>
                    <a:lnTo>
                      <a:pt x="2375" y="2028"/>
                    </a:lnTo>
                    <a:lnTo>
                      <a:pt x="2385" y="2012"/>
                    </a:lnTo>
                    <a:lnTo>
                      <a:pt x="2393" y="2018"/>
                    </a:lnTo>
                    <a:lnTo>
                      <a:pt x="2407" y="2012"/>
                    </a:lnTo>
                    <a:lnTo>
                      <a:pt x="2409" y="2005"/>
                    </a:lnTo>
                    <a:lnTo>
                      <a:pt x="2415" y="2003"/>
                    </a:lnTo>
                    <a:lnTo>
                      <a:pt x="2424" y="2004"/>
                    </a:lnTo>
                    <a:lnTo>
                      <a:pt x="2439" y="2001"/>
                    </a:lnTo>
                    <a:lnTo>
                      <a:pt x="2445" y="1992"/>
                    </a:lnTo>
                    <a:lnTo>
                      <a:pt x="2439" y="1983"/>
                    </a:lnTo>
                    <a:lnTo>
                      <a:pt x="2422" y="1983"/>
                    </a:lnTo>
                    <a:lnTo>
                      <a:pt x="2415" y="1988"/>
                    </a:lnTo>
                    <a:lnTo>
                      <a:pt x="2407" y="1982"/>
                    </a:lnTo>
                    <a:lnTo>
                      <a:pt x="2408" y="1969"/>
                    </a:lnTo>
                    <a:lnTo>
                      <a:pt x="2428" y="1981"/>
                    </a:lnTo>
                    <a:lnTo>
                      <a:pt x="2449" y="1977"/>
                    </a:lnTo>
                    <a:lnTo>
                      <a:pt x="2451" y="1974"/>
                    </a:lnTo>
                    <a:lnTo>
                      <a:pt x="2452" y="1956"/>
                    </a:lnTo>
                    <a:lnTo>
                      <a:pt x="2461" y="1956"/>
                    </a:lnTo>
                    <a:lnTo>
                      <a:pt x="2468" y="1947"/>
                    </a:lnTo>
                    <a:lnTo>
                      <a:pt x="2469" y="1937"/>
                    </a:lnTo>
                    <a:lnTo>
                      <a:pt x="2474" y="1924"/>
                    </a:lnTo>
                    <a:lnTo>
                      <a:pt x="2477" y="1915"/>
                    </a:lnTo>
                    <a:lnTo>
                      <a:pt x="2494" y="1906"/>
                    </a:lnTo>
                    <a:lnTo>
                      <a:pt x="2503" y="1895"/>
                    </a:lnTo>
                    <a:lnTo>
                      <a:pt x="2499" y="1888"/>
                    </a:lnTo>
                    <a:lnTo>
                      <a:pt x="2504" y="1878"/>
                    </a:lnTo>
                    <a:lnTo>
                      <a:pt x="2501" y="1843"/>
                    </a:lnTo>
                    <a:lnTo>
                      <a:pt x="2501" y="1832"/>
                    </a:lnTo>
                    <a:lnTo>
                      <a:pt x="2506" y="1815"/>
                    </a:lnTo>
                    <a:lnTo>
                      <a:pt x="2521" y="1792"/>
                    </a:lnTo>
                    <a:lnTo>
                      <a:pt x="2520" y="1762"/>
                    </a:lnTo>
                    <a:lnTo>
                      <a:pt x="2490" y="1735"/>
                    </a:lnTo>
                    <a:lnTo>
                      <a:pt x="2468" y="1701"/>
                    </a:lnTo>
                    <a:lnTo>
                      <a:pt x="2468" y="1684"/>
                    </a:lnTo>
                    <a:lnTo>
                      <a:pt x="2472" y="1670"/>
                    </a:lnTo>
                    <a:lnTo>
                      <a:pt x="2473" y="1657"/>
                    </a:lnTo>
                    <a:lnTo>
                      <a:pt x="2471" y="1643"/>
                    </a:lnTo>
                    <a:lnTo>
                      <a:pt x="2478" y="1630"/>
                    </a:lnTo>
                    <a:lnTo>
                      <a:pt x="2473" y="1606"/>
                    </a:lnTo>
                    <a:lnTo>
                      <a:pt x="2479" y="1592"/>
                    </a:lnTo>
                    <a:lnTo>
                      <a:pt x="2479" y="1571"/>
                    </a:lnTo>
                    <a:lnTo>
                      <a:pt x="2476" y="1565"/>
                    </a:lnTo>
                    <a:lnTo>
                      <a:pt x="2476" y="1558"/>
                    </a:lnTo>
                    <a:lnTo>
                      <a:pt x="2473" y="1555"/>
                    </a:lnTo>
                    <a:lnTo>
                      <a:pt x="2472" y="1545"/>
                    </a:lnTo>
                    <a:lnTo>
                      <a:pt x="2474" y="1530"/>
                    </a:lnTo>
                    <a:lnTo>
                      <a:pt x="2473" y="1524"/>
                    </a:lnTo>
                    <a:lnTo>
                      <a:pt x="2467" y="1518"/>
                    </a:lnTo>
                    <a:lnTo>
                      <a:pt x="2465" y="1504"/>
                    </a:lnTo>
                    <a:lnTo>
                      <a:pt x="2469" y="1492"/>
                    </a:lnTo>
                    <a:lnTo>
                      <a:pt x="2482" y="1482"/>
                    </a:lnTo>
                    <a:lnTo>
                      <a:pt x="2483" y="1475"/>
                    </a:lnTo>
                    <a:lnTo>
                      <a:pt x="2480" y="1442"/>
                    </a:lnTo>
                    <a:lnTo>
                      <a:pt x="2485" y="1427"/>
                    </a:lnTo>
                    <a:lnTo>
                      <a:pt x="2485" y="1406"/>
                    </a:lnTo>
                    <a:lnTo>
                      <a:pt x="2471" y="1373"/>
                    </a:lnTo>
                    <a:lnTo>
                      <a:pt x="2473" y="1350"/>
                    </a:lnTo>
                    <a:lnTo>
                      <a:pt x="2453" y="1334"/>
                    </a:lnTo>
                    <a:lnTo>
                      <a:pt x="2442" y="1321"/>
                    </a:lnTo>
                    <a:lnTo>
                      <a:pt x="2429" y="1297"/>
                    </a:lnTo>
                    <a:lnTo>
                      <a:pt x="2430" y="1283"/>
                    </a:lnTo>
                    <a:lnTo>
                      <a:pt x="2431" y="1281"/>
                    </a:lnTo>
                    <a:lnTo>
                      <a:pt x="2447" y="1271"/>
                    </a:lnTo>
                    <a:lnTo>
                      <a:pt x="2450" y="1260"/>
                    </a:lnTo>
                    <a:lnTo>
                      <a:pt x="2457" y="1250"/>
                    </a:lnTo>
                    <a:lnTo>
                      <a:pt x="2457" y="1243"/>
                    </a:lnTo>
                    <a:lnTo>
                      <a:pt x="2456" y="1233"/>
                    </a:lnTo>
                    <a:lnTo>
                      <a:pt x="2465" y="1217"/>
                    </a:lnTo>
                    <a:lnTo>
                      <a:pt x="2472" y="1187"/>
                    </a:lnTo>
                    <a:lnTo>
                      <a:pt x="2478" y="1173"/>
                    </a:lnTo>
                    <a:lnTo>
                      <a:pt x="2480" y="1147"/>
                    </a:lnTo>
                    <a:lnTo>
                      <a:pt x="2477" y="1132"/>
                    </a:lnTo>
                    <a:lnTo>
                      <a:pt x="2476" y="1114"/>
                    </a:lnTo>
                    <a:lnTo>
                      <a:pt x="2477" y="1092"/>
                    </a:lnTo>
                    <a:lnTo>
                      <a:pt x="2473" y="1084"/>
                    </a:lnTo>
                    <a:lnTo>
                      <a:pt x="2477" y="1079"/>
                    </a:lnTo>
                    <a:lnTo>
                      <a:pt x="2476" y="1078"/>
                    </a:lnTo>
                    <a:lnTo>
                      <a:pt x="2434" y="1058"/>
                    </a:lnTo>
                    <a:lnTo>
                      <a:pt x="2419" y="1046"/>
                    </a:lnTo>
                    <a:lnTo>
                      <a:pt x="2376" y="1052"/>
                    </a:lnTo>
                    <a:lnTo>
                      <a:pt x="2359" y="1050"/>
                    </a:lnTo>
                    <a:lnTo>
                      <a:pt x="2331" y="1051"/>
                    </a:lnTo>
                    <a:lnTo>
                      <a:pt x="2318" y="1045"/>
                    </a:lnTo>
                    <a:lnTo>
                      <a:pt x="2326" y="1038"/>
                    </a:lnTo>
                    <a:lnTo>
                      <a:pt x="2297" y="1040"/>
                    </a:lnTo>
                    <a:lnTo>
                      <a:pt x="2293" y="1050"/>
                    </a:lnTo>
                    <a:lnTo>
                      <a:pt x="2293" y="1056"/>
                    </a:lnTo>
                    <a:lnTo>
                      <a:pt x="2288" y="1071"/>
                    </a:lnTo>
                    <a:lnTo>
                      <a:pt x="2279" y="1084"/>
                    </a:lnTo>
                    <a:lnTo>
                      <a:pt x="2273" y="1103"/>
                    </a:lnTo>
                    <a:lnTo>
                      <a:pt x="2265" y="1143"/>
                    </a:lnTo>
                    <a:lnTo>
                      <a:pt x="2261" y="1164"/>
                    </a:lnTo>
                    <a:lnTo>
                      <a:pt x="2254" y="1176"/>
                    </a:lnTo>
                    <a:lnTo>
                      <a:pt x="2248" y="1228"/>
                    </a:lnTo>
                    <a:lnTo>
                      <a:pt x="2243" y="1246"/>
                    </a:lnTo>
                    <a:lnTo>
                      <a:pt x="2225" y="1282"/>
                    </a:lnTo>
                    <a:lnTo>
                      <a:pt x="2204" y="1305"/>
                    </a:lnTo>
                    <a:lnTo>
                      <a:pt x="2186" y="1323"/>
                    </a:lnTo>
                    <a:lnTo>
                      <a:pt x="2159" y="1336"/>
                    </a:lnTo>
                    <a:lnTo>
                      <a:pt x="2152" y="1369"/>
                    </a:lnTo>
                    <a:lnTo>
                      <a:pt x="2152" y="1374"/>
                    </a:lnTo>
                    <a:lnTo>
                      <a:pt x="2156" y="1375"/>
                    </a:lnTo>
                    <a:lnTo>
                      <a:pt x="2167" y="1358"/>
                    </a:lnTo>
                    <a:lnTo>
                      <a:pt x="2171" y="1361"/>
                    </a:lnTo>
                    <a:lnTo>
                      <a:pt x="2171" y="1375"/>
                    </a:lnTo>
                    <a:lnTo>
                      <a:pt x="2166" y="1385"/>
                    </a:lnTo>
                    <a:lnTo>
                      <a:pt x="2148" y="1397"/>
                    </a:lnTo>
                    <a:lnTo>
                      <a:pt x="2143" y="1415"/>
                    </a:lnTo>
                    <a:lnTo>
                      <a:pt x="2149" y="1428"/>
                    </a:lnTo>
                    <a:lnTo>
                      <a:pt x="2162" y="1422"/>
                    </a:lnTo>
                    <a:lnTo>
                      <a:pt x="2171" y="1415"/>
                    </a:lnTo>
                    <a:lnTo>
                      <a:pt x="2186" y="1416"/>
                    </a:lnTo>
                    <a:lnTo>
                      <a:pt x="2192" y="1432"/>
                    </a:lnTo>
                    <a:lnTo>
                      <a:pt x="2187" y="1445"/>
                    </a:lnTo>
                    <a:lnTo>
                      <a:pt x="2187" y="1487"/>
                    </a:lnTo>
                    <a:lnTo>
                      <a:pt x="2178" y="1499"/>
                    </a:lnTo>
                    <a:lnTo>
                      <a:pt x="2181" y="1522"/>
                    </a:lnTo>
                    <a:lnTo>
                      <a:pt x="2187" y="1534"/>
                    </a:lnTo>
                    <a:lnTo>
                      <a:pt x="2181" y="1550"/>
                    </a:lnTo>
                    <a:lnTo>
                      <a:pt x="2170" y="1550"/>
                    </a:lnTo>
                    <a:lnTo>
                      <a:pt x="2164" y="1540"/>
                    </a:lnTo>
                    <a:lnTo>
                      <a:pt x="2161" y="1563"/>
                    </a:lnTo>
                    <a:lnTo>
                      <a:pt x="2161" y="1606"/>
                    </a:lnTo>
                    <a:lnTo>
                      <a:pt x="2168" y="1621"/>
                    </a:lnTo>
                    <a:lnTo>
                      <a:pt x="2168" y="1606"/>
                    </a:lnTo>
                    <a:lnTo>
                      <a:pt x="2182" y="1601"/>
                    </a:lnTo>
                    <a:lnTo>
                      <a:pt x="2205" y="1616"/>
                    </a:lnTo>
                    <a:lnTo>
                      <a:pt x="2218" y="1628"/>
                    </a:lnTo>
                    <a:lnTo>
                      <a:pt x="2225" y="1625"/>
                    </a:lnTo>
                    <a:lnTo>
                      <a:pt x="2230" y="1625"/>
                    </a:lnTo>
                    <a:lnTo>
                      <a:pt x="2227" y="1647"/>
                    </a:lnTo>
                    <a:lnTo>
                      <a:pt x="2236" y="1671"/>
                    </a:lnTo>
                    <a:lnTo>
                      <a:pt x="2243" y="1686"/>
                    </a:lnTo>
                    <a:lnTo>
                      <a:pt x="2251" y="1706"/>
                    </a:lnTo>
                    <a:lnTo>
                      <a:pt x="2267" y="1717"/>
                    </a:lnTo>
                    <a:lnTo>
                      <a:pt x="2279" y="1713"/>
                    </a:lnTo>
                    <a:lnTo>
                      <a:pt x="2279" y="1719"/>
                    </a:lnTo>
                    <a:lnTo>
                      <a:pt x="2285" y="1727"/>
                    </a:lnTo>
                    <a:lnTo>
                      <a:pt x="2274" y="1743"/>
                    </a:lnTo>
                    <a:lnTo>
                      <a:pt x="2264" y="1776"/>
                    </a:lnTo>
                    <a:lnTo>
                      <a:pt x="2256" y="1799"/>
                    </a:lnTo>
                    <a:lnTo>
                      <a:pt x="2253" y="1811"/>
                    </a:lnTo>
                    <a:lnTo>
                      <a:pt x="2238" y="1822"/>
                    </a:lnTo>
                    <a:lnTo>
                      <a:pt x="2234" y="1814"/>
                    </a:lnTo>
                    <a:lnTo>
                      <a:pt x="2235" y="1800"/>
                    </a:lnTo>
                    <a:lnTo>
                      <a:pt x="2225" y="1787"/>
                    </a:lnTo>
                    <a:lnTo>
                      <a:pt x="2207" y="1776"/>
                    </a:lnTo>
                    <a:lnTo>
                      <a:pt x="2172" y="1733"/>
                    </a:lnTo>
                    <a:lnTo>
                      <a:pt x="2161" y="1724"/>
                    </a:lnTo>
                    <a:lnTo>
                      <a:pt x="2144" y="1721"/>
                    </a:lnTo>
                    <a:lnTo>
                      <a:pt x="2119" y="1701"/>
                    </a:lnTo>
                    <a:lnTo>
                      <a:pt x="2092" y="1691"/>
                    </a:lnTo>
                    <a:lnTo>
                      <a:pt x="2094" y="1682"/>
                    </a:lnTo>
                    <a:lnTo>
                      <a:pt x="2101" y="1682"/>
                    </a:lnTo>
                    <a:lnTo>
                      <a:pt x="2097" y="1679"/>
                    </a:lnTo>
                    <a:lnTo>
                      <a:pt x="2079" y="1675"/>
                    </a:lnTo>
                    <a:lnTo>
                      <a:pt x="2057" y="1658"/>
                    </a:lnTo>
                    <a:lnTo>
                      <a:pt x="2043" y="1652"/>
                    </a:lnTo>
                    <a:lnTo>
                      <a:pt x="2011" y="1622"/>
                    </a:lnTo>
                    <a:lnTo>
                      <a:pt x="1993" y="1617"/>
                    </a:lnTo>
                    <a:lnTo>
                      <a:pt x="1965" y="1603"/>
                    </a:lnTo>
                    <a:lnTo>
                      <a:pt x="1956" y="1603"/>
                    </a:lnTo>
                    <a:lnTo>
                      <a:pt x="1936" y="1589"/>
                    </a:lnTo>
                    <a:lnTo>
                      <a:pt x="1922" y="1590"/>
                    </a:lnTo>
                    <a:lnTo>
                      <a:pt x="1869" y="1587"/>
                    </a:lnTo>
                    <a:lnTo>
                      <a:pt x="1865" y="1581"/>
                    </a:lnTo>
                    <a:lnTo>
                      <a:pt x="1848" y="1573"/>
                    </a:lnTo>
                    <a:lnTo>
                      <a:pt x="1834" y="1573"/>
                    </a:lnTo>
                    <a:lnTo>
                      <a:pt x="1829" y="1577"/>
                    </a:lnTo>
                    <a:lnTo>
                      <a:pt x="1828" y="1587"/>
                    </a:lnTo>
                    <a:lnTo>
                      <a:pt x="1823" y="1595"/>
                    </a:lnTo>
                    <a:lnTo>
                      <a:pt x="1802" y="1609"/>
                    </a:lnTo>
                    <a:lnTo>
                      <a:pt x="1804" y="1617"/>
                    </a:lnTo>
                    <a:lnTo>
                      <a:pt x="1810" y="1635"/>
                    </a:lnTo>
                    <a:lnTo>
                      <a:pt x="1823" y="1655"/>
                    </a:lnTo>
                    <a:lnTo>
                      <a:pt x="1833" y="1690"/>
                    </a:lnTo>
                    <a:lnTo>
                      <a:pt x="1832" y="1682"/>
                    </a:lnTo>
                    <a:lnTo>
                      <a:pt x="1837" y="1684"/>
                    </a:lnTo>
                    <a:lnTo>
                      <a:pt x="1832" y="1718"/>
                    </a:lnTo>
                    <a:lnTo>
                      <a:pt x="1829" y="1724"/>
                    </a:lnTo>
                    <a:lnTo>
                      <a:pt x="1810" y="1746"/>
                    </a:lnTo>
                    <a:lnTo>
                      <a:pt x="1779" y="1750"/>
                    </a:lnTo>
                    <a:lnTo>
                      <a:pt x="1778" y="1765"/>
                    </a:lnTo>
                    <a:lnTo>
                      <a:pt x="1783" y="1773"/>
                    </a:lnTo>
                    <a:lnTo>
                      <a:pt x="1784" y="1783"/>
                    </a:lnTo>
                    <a:lnTo>
                      <a:pt x="1773" y="1799"/>
                    </a:lnTo>
                    <a:lnTo>
                      <a:pt x="1761" y="1805"/>
                    </a:lnTo>
                    <a:lnTo>
                      <a:pt x="1747" y="1798"/>
                    </a:lnTo>
                    <a:lnTo>
                      <a:pt x="1736" y="1787"/>
                    </a:lnTo>
                    <a:lnTo>
                      <a:pt x="1736" y="1770"/>
                    </a:lnTo>
                    <a:lnTo>
                      <a:pt x="1741" y="1759"/>
                    </a:lnTo>
                    <a:lnTo>
                      <a:pt x="1747" y="1750"/>
                    </a:lnTo>
                    <a:lnTo>
                      <a:pt x="1754" y="1745"/>
                    </a:lnTo>
                    <a:lnTo>
                      <a:pt x="1732" y="1713"/>
                    </a:lnTo>
                    <a:lnTo>
                      <a:pt x="1735" y="1705"/>
                    </a:lnTo>
                    <a:lnTo>
                      <a:pt x="1724" y="1703"/>
                    </a:lnTo>
                    <a:lnTo>
                      <a:pt x="1684" y="1721"/>
                    </a:lnTo>
                    <a:lnTo>
                      <a:pt x="1675" y="1737"/>
                    </a:lnTo>
                    <a:lnTo>
                      <a:pt x="1660" y="1743"/>
                    </a:lnTo>
                    <a:lnTo>
                      <a:pt x="1640" y="1773"/>
                    </a:lnTo>
                    <a:lnTo>
                      <a:pt x="1628" y="1775"/>
                    </a:lnTo>
                    <a:lnTo>
                      <a:pt x="1622" y="1766"/>
                    </a:lnTo>
                    <a:lnTo>
                      <a:pt x="1606" y="1762"/>
                    </a:lnTo>
                    <a:lnTo>
                      <a:pt x="1587" y="1767"/>
                    </a:lnTo>
                    <a:lnTo>
                      <a:pt x="1570" y="1757"/>
                    </a:lnTo>
                    <a:lnTo>
                      <a:pt x="1547" y="1772"/>
                    </a:lnTo>
                    <a:lnTo>
                      <a:pt x="1536" y="1771"/>
                    </a:lnTo>
                    <a:lnTo>
                      <a:pt x="1512" y="1792"/>
                    </a:lnTo>
                    <a:lnTo>
                      <a:pt x="1508" y="1802"/>
                    </a:lnTo>
                    <a:lnTo>
                      <a:pt x="1506" y="1822"/>
                    </a:lnTo>
                    <a:lnTo>
                      <a:pt x="1504" y="1831"/>
                    </a:lnTo>
                    <a:lnTo>
                      <a:pt x="1495" y="1831"/>
                    </a:lnTo>
                    <a:lnTo>
                      <a:pt x="1487" y="1824"/>
                    </a:lnTo>
                    <a:lnTo>
                      <a:pt x="1478" y="1813"/>
                    </a:lnTo>
                    <a:lnTo>
                      <a:pt x="1474" y="1816"/>
                    </a:lnTo>
                    <a:lnTo>
                      <a:pt x="1467" y="1821"/>
                    </a:lnTo>
                    <a:lnTo>
                      <a:pt x="1456" y="1807"/>
                    </a:lnTo>
                    <a:lnTo>
                      <a:pt x="1456" y="1779"/>
                    </a:lnTo>
                    <a:lnTo>
                      <a:pt x="1450" y="1773"/>
                    </a:lnTo>
                    <a:lnTo>
                      <a:pt x="1450" y="1766"/>
                    </a:lnTo>
                    <a:lnTo>
                      <a:pt x="1457" y="1751"/>
                    </a:lnTo>
                    <a:lnTo>
                      <a:pt x="1458" y="1737"/>
                    </a:lnTo>
                    <a:lnTo>
                      <a:pt x="1452" y="1724"/>
                    </a:lnTo>
                    <a:lnTo>
                      <a:pt x="1447" y="1722"/>
                    </a:lnTo>
                    <a:lnTo>
                      <a:pt x="1446" y="1730"/>
                    </a:lnTo>
                    <a:lnTo>
                      <a:pt x="1442" y="1730"/>
                    </a:lnTo>
                    <a:lnTo>
                      <a:pt x="1444" y="1721"/>
                    </a:lnTo>
                    <a:lnTo>
                      <a:pt x="1451" y="1716"/>
                    </a:lnTo>
                    <a:lnTo>
                      <a:pt x="1477" y="1713"/>
                    </a:lnTo>
                    <a:lnTo>
                      <a:pt x="1488" y="1707"/>
                    </a:lnTo>
                    <a:lnTo>
                      <a:pt x="1490" y="1705"/>
                    </a:lnTo>
                    <a:lnTo>
                      <a:pt x="1484" y="1707"/>
                    </a:lnTo>
                    <a:lnTo>
                      <a:pt x="1467" y="1712"/>
                    </a:lnTo>
                    <a:lnTo>
                      <a:pt x="1460" y="1711"/>
                    </a:lnTo>
                    <a:lnTo>
                      <a:pt x="1445" y="1712"/>
                    </a:lnTo>
                    <a:lnTo>
                      <a:pt x="1423" y="1723"/>
                    </a:lnTo>
                    <a:lnTo>
                      <a:pt x="1424" y="1730"/>
                    </a:lnTo>
                    <a:lnTo>
                      <a:pt x="1415" y="1734"/>
                    </a:lnTo>
                    <a:lnTo>
                      <a:pt x="1413" y="1738"/>
                    </a:lnTo>
                    <a:lnTo>
                      <a:pt x="1417" y="1751"/>
                    </a:lnTo>
                    <a:lnTo>
                      <a:pt x="1417" y="1759"/>
                    </a:lnTo>
                    <a:lnTo>
                      <a:pt x="1406" y="1765"/>
                    </a:lnTo>
                    <a:lnTo>
                      <a:pt x="1397" y="1760"/>
                    </a:lnTo>
                    <a:lnTo>
                      <a:pt x="1393" y="1751"/>
                    </a:lnTo>
                    <a:lnTo>
                      <a:pt x="1398" y="1743"/>
                    </a:lnTo>
                    <a:lnTo>
                      <a:pt x="1391" y="1743"/>
                    </a:lnTo>
                    <a:lnTo>
                      <a:pt x="1369" y="1767"/>
                    </a:lnTo>
                    <a:lnTo>
                      <a:pt x="1377" y="1766"/>
                    </a:lnTo>
                    <a:lnTo>
                      <a:pt x="1381" y="1775"/>
                    </a:lnTo>
                    <a:lnTo>
                      <a:pt x="1381" y="1783"/>
                    </a:lnTo>
                    <a:lnTo>
                      <a:pt x="1380" y="1793"/>
                    </a:lnTo>
                    <a:lnTo>
                      <a:pt x="1371" y="1800"/>
                    </a:lnTo>
                    <a:lnTo>
                      <a:pt x="1366" y="1803"/>
                    </a:lnTo>
                    <a:lnTo>
                      <a:pt x="1361" y="1789"/>
                    </a:lnTo>
                    <a:lnTo>
                      <a:pt x="1354" y="1777"/>
                    </a:lnTo>
                    <a:lnTo>
                      <a:pt x="1326" y="1786"/>
                    </a:lnTo>
                    <a:lnTo>
                      <a:pt x="1328" y="1789"/>
                    </a:lnTo>
                    <a:lnTo>
                      <a:pt x="1291" y="1807"/>
                    </a:lnTo>
                    <a:lnTo>
                      <a:pt x="1288" y="1804"/>
                    </a:lnTo>
                    <a:lnTo>
                      <a:pt x="1282" y="1807"/>
                    </a:lnTo>
                    <a:lnTo>
                      <a:pt x="1254" y="1832"/>
                    </a:lnTo>
                    <a:lnTo>
                      <a:pt x="1181" y="1880"/>
                    </a:lnTo>
                    <a:lnTo>
                      <a:pt x="1172" y="1880"/>
                    </a:lnTo>
                    <a:lnTo>
                      <a:pt x="1171" y="1895"/>
                    </a:lnTo>
                    <a:lnTo>
                      <a:pt x="1175" y="1897"/>
                    </a:lnTo>
                    <a:lnTo>
                      <a:pt x="1166" y="1905"/>
                    </a:lnTo>
                    <a:lnTo>
                      <a:pt x="1144" y="1908"/>
                    </a:lnTo>
                    <a:lnTo>
                      <a:pt x="1135" y="1916"/>
                    </a:lnTo>
                    <a:lnTo>
                      <a:pt x="1129" y="1913"/>
                    </a:lnTo>
                    <a:lnTo>
                      <a:pt x="1123" y="1927"/>
                    </a:lnTo>
                    <a:lnTo>
                      <a:pt x="1114" y="1958"/>
                    </a:lnTo>
                    <a:lnTo>
                      <a:pt x="1111" y="1970"/>
                    </a:lnTo>
                    <a:lnTo>
                      <a:pt x="1113" y="1996"/>
                    </a:lnTo>
                    <a:lnTo>
                      <a:pt x="1106" y="2008"/>
                    </a:lnTo>
                    <a:lnTo>
                      <a:pt x="1090" y="2017"/>
                    </a:lnTo>
                    <a:lnTo>
                      <a:pt x="1079" y="2015"/>
                    </a:lnTo>
                    <a:lnTo>
                      <a:pt x="1058" y="2024"/>
                    </a:lnTo>
                    <a:lnTo>
                      <a:pt x="1053" y="2044"/>
                    </a:lnTo>
                    <a:lnTo>
                      <a:pt x="1048" y="2030"/>
                    </a:lnTo>
                    <a:lnTo>
                      <a:pt x="1047" y="2015"/>
                    </a:lnTo>
                    <a:lnTo>
                      <a:pt x="1033" y="2023"/>
                    </a:lnTo>
                    <a:lnTo>
                      <a:pt x="1024" y="2023"/>
                    </a:lnTo>
                    <a:lnTo>
                      <a:pt x="1015" y="2017"/>
                    </a:lnTo>
                    <a:lnTo>
                      <a:pt x="1004" y="1997"/>
                    </a:lnTo>
                    <a:lnTo>
                      <a:pt x="1000" y="1985"/>
                    </a:lnTo>
                    <a:lnTo>
                      <a:pt x="978" y="1960"/>
                    </a:lnTo>
                    <a:lnTo>
                      <a:pt x="968" y="1950"/>
                    </a:lnTo>
                    <a:lnTo>
                      <a:pt x="963" y="1935"/>
                    </a:lnTo>
                    <a:lnTo>
                      <a:pt x="962" y="1921"/>
                    </a:lnTo>
                    <a:lnTo>
                      <a:pt x="973" y="1920"/>
                    </a:lnTo>
                    <a:lnTo>
                      <a:pt x="981" y="1910"/>
                    </a:lnTo>
                    <a:lnTo>
                      <a:pt x="984" y="1896"/>
                    </a:lnTo>
                    <a:lnTo>
                      <a:pt x="999" y="1891"/>
                    </a:lnTo>
                    <a:lnTo>
                      <a:pt x="1054" y="1880"/>
                    </a:lnTo>
                    <a:lnTo>
                      <a:pt x="1046" y="1863"/>
                    </a:lnTo>
                    <a:lnTo>
                      <a:pt x="1044" y="1845"/>
                    </a:lnTo>
                    <a:lnTo>
                      <a:pt x="1041" y="1826"/>
                    </a:lnTo>
                    <a:lnTo>
                      <a:pt x="1031" y="1832"/>
                    </a:lnTo>
                    <a:lnTo>
                      <a:pt x="1021" y="1814"/>
                    </a:lnTo>
                    <a:lnTo>
                      <a:pt x="1015" y="1809"/>
                    </a:lnTo>
                    <a:lnTo>
                      <a:pt x="1015" y="1792"/>
                    </a:lnTo>
                    <a:lnTo>
                      <a:pt x="1004" y="1783"/>
                    </a:lnTo>
                    <a:lnTo>
                      <a:pt x="978" y="1776"/>
                    </a:lnTo>
                    <a:lnTo>
                      <a:pt x="955" y="1776"/>
                    </a:lnTo>
                    <a:lnTo>
                      <a:pt x="930" y="1773"/>
                    </a:lnTo>
                    <a:lnTo>
                      <a:pt x="919" y="1777"/>
                    </a:lnTo>
                    <a:lnTo>
                      <a:pt x="909" y="1775"/>
                    </a:lnTo>
                    <a:lnTo>
                      <a:pt x="868" y="1754"/>
                    </a:lnTo>
                    <a:lnTo>
                      <a:pt x="870" y="1764"/>
                    </a:lnTo>
                    <a:lnTo>
                      <a:pt x="917" y="1805"/>
                    </a:lnTo>
                    <a:lnTo>
                      <a:pt x="917" y="1838"/>
                    </a:lnTo>
                    <a:lnTo>
                      <a:pt x="919" y="1853"/>
                    </a:lnTo>
                    <a:lnTo>
                      <a:pt x="914" y="1873"/>
                    </a:lnTo>
                    <a:lnTo>
                      <a:pt x="915" y="1890"/>
                    </a:lnTo>
                    <a:lnTo>
                      <a:pt x="901" y="1939"/>
                    </a:lnTo>
                    <a:lnTo>
                      <a:pt x="901" y="1953"/>
                    </a:lnTo>
                    <a:lnTo>
                      <a:pt x="902" y="1970"/>
                    </a:lnTo>
                    <a:lnTo>
                      <a:pt x="907" y="1975"/>
                    </a:lnTo>
                    <a:lnTo>
                      <a:pt x="919" y="1975"/>
                    </a:lnTo>
                    <a:lnTo>
                      <a:pt x="929" y="1982"/>
                    </a:lnTo>
                    <a:lnTo>
                      <a:pt x="938" y="2002"/>
                    </a:lnTo>
                    <a:lnTo>
                      <a:pt x="938" y="2013"/>
                    </a:lnTo>
                    <a:lnTo>
                      <a:pt x="933" y="2026"/>
                    </a:lnTo>
                    <a:lnTo>
                      <a:pt x="936" y="2037"/>
                    </a:lnTo>
                    <a:lnTo>
                      <a:pt x="933" y="2056"/>
                    </a:lnTo>
                    <a:lnTo>
                      <a:pt x="922" y="2072"/>
                    </a:lnTo>
                    <a:lnTo>
                      <a:pt x="915" y="2096"/>
                    </a:lnTo>
                    <a:lnTo>
                      <a:pt x="922" y="2114"/>
                    </a:lnTo>
                    <a:lnTo>
                      <a:pt x="918" y="2149"/>
                    </a:lnTo>
                    <a:lnTo>
                      <a:pt x="908" y="2134"/>
                    </a:lnTo>
                    <a:lnTo>
                      <a:pt x="906" y="2123"/>
                    </a:lnTo>
                    <a:lnTo>
                      <a:pt x="898" y="2114"/>
                    </a:lnTo>
                    <a:lnTo>
                      <a:pt x="890" y="2115"/>
                    </a:lnTo>
                    <a:lnTo>
                      <a:pt x="877" y="2126"/>
                    </a:lnTo>
                    <a:lnTo>
                      <a:pt x="885" y="2111"/>
                    </a:lnTo>
                    <a:lnTo>
                      <a:pt x="886" y="2099"/>
                    </a:lnTo>
                    <a:lnTo>
                      <a:pt x="869" y="2085"/>
                    </a:lnTo>
                    <a:lnTo>
                      <a:pt x="860" y="2080"/>
                    </a:lnTo>
                    <a:lnTo>
                      <a:pt x="837" y="2080"/>
                    </a:lnTo>
                    <a:lnTo>
                      <a:pt x="816" y="2062"/>
                    </a:lnTo>
                    <a:lnTo>
                      <a:pt x="807" y="2072"/>
                    </a:lnTo>
                    <a:lnTo>
                      <a:pt x="804" y="2083"/>
                    </a:lnTo>
                    <a:lnTo>
                      <a:pt x="788" y="2099"/>
                    </a:lnTo>
                    <a:lnTo>
                      <a:pt x="779" y="2114"/>
                    </a:lnTo>
                    <a:lnTo>
                      <a:pt x="768" y="2126"/>
                    </a:lnTo>
                    <a:lnTo>
                      <a:pt x="743" y="2136"/>
                    </a:lnTo>
                    <a:lnTo>
                      <a:pt x="735" y="2136"/>
                    </a:lnTo>
                    <a:lnTo>
                      <a:pt x="723" y="2144"/>
                    </a:lnTo>
                    <a:lnTo>
                      <a:pt x="716" y="2159"/>
                    </a:lnTo>
                    <a:lnTo>
                      <a:pt x="704" y="2170"/>
                    </a:lnTo>
                    <a:lnTo>
                      <a:pt x="693" y="2180"/>
                    </a:lnTo>
                    <a:lnTo>
                      <a:pt x="681" y="2184"/>
                    </a:lnTo>
                    <a:lnTo>
                      <a:pt x="681" y="2197"/>
                    </a:lnTo>
                    <a:lnTo>
                      <a:pt x="683" y="2223"/>
                    </a:lnTo>
                    <a:lnTo>
                      <a:pt x="696" y="2246"/>
                    </a:lnTo>
                    <a:lnTo>
                      <a:pt x="707" y="2261"/>
                    </a:lnTo>
                    <a:lnTo>
                      <a:pt x="714" y="2276"/>
                    </a:lnTo>
                    <a:lnTo>
                      <a:pt x="727" y="2308"/>
                    </a:lnTo>
                    <a:lnTo>
                      <a:pt x="730" y="2316"/>
                    </a:lnTo>
                    <a:lnTo>
                      <a:pt x="739" y="2330"/>
                    </a:lnTo>
                    <a:lnTo>
                      <a:pt x="739" y="2336"/>
                    </a:lnTo>
                    <a:lnTo>
                      <a:pt x="720" y="2324"/>
                    </a:lnTo>
                    <a:lnTo>
                      <a:pt x="714" y="2326"/>
                    </a:lnTo>
                    <a:lnTo>
                      <a:pt x="686" y="2315"/>
                    </a:lnTo>
                    <a:lnTo>
                      <a:pt x="687" y="2321"/>
                    </a:lnTo>
                    <a:lnTo>
                      <a:pt x="684" y="2325"/>
                    </a:lnTo>
                    <a:lnTo>
                      <a:pt x="671" y="2322"/>
                    </a:lnTo>
                    <a:lnTo>
                      <a:pt x="653" y="2314"/>
                    </a:lnTo>
                    <a:lnTo>
                      <a:pt x="634" y="2300"/>
                    </a:lnTo>
                    <a:lnTo>
                      <a:pt x="619" y="2298"/>
                    </a:lnTo>
                    <a:lnTo>
                      <a:pt x="610" y="2290"/>
                    </a:lnTo>
                    <a:lnTo>
                      <a:pt x="595" y="2304"/>
                    </a:lnTo>
                    <a:lnTo>
                      <a:pt x="587" y="2317"/>
                    </a:lnTo>
                    <a:lnTo>
                      <a:pt x="584" y="2297"/>
                    </a:lnTo>
                    <a:lnTo>
                      <a:pt x="599" y="2288"/>
                    </a:lnTo>
                    <a:lnTo>
                      <a:pt x="586" y="2283"/>
                    </a:lnTo>
                    <a:lnTo>
                      <a:pt x="570" y="2279"/>
                    </a:lnTo>
                    <a:lnTo>
                      <a:pt x="567" y="2266"/>
                    </a:lnTo>
                    <a:lnTo>
                      <a:pt x="549" y="2255"/>
                    </a:lnTo>
                    <a:lnTo>
                      <a:pt x="531" y="2246"/>
                    </a:lnTo>
                    <a:lnTo>
                      <a:pt x="520" y="2244"/>
                    </a:lnTo>
                    <a:lnTo>
                      <a:pt x="517" y="2265"/>
                    </a:lnTo>
                    <a:lnTo>
                      <a:pt x="509" y="2276"/>
                    </a:lnTo>
                    <a:lnTo>
                      <a:pt x="499" y="2279"/>
                    </a:lnTo>
                    <a:lnTo>
                      <a:pt x="501" y="2289"/>
                    </a:lnTo>
                    <a:lnTo>
                      <a:pt x="508" y="2304"/>
                    </a:lnTo>
                    <a:lnTo>
                      <a:pt x="516" y="2309"/>
                    </a:lnTo>
                    <a:lnTo>
                      <a:pt x="527" y="2332"/>
                    </a:lnTo>
                    <a:lnTo>
                      <a:pt x="543" y="2349"/>
                    </a:lnTo>
                    <a:lnTo>
                      <a:pt x="574" y="2336"/>
                    </a:lnTo>
                    <a:lnTo>
                      <a:pt x="580" y="2352"/>
                    </a:lnTo>
                    <a:lnTo>
                      <a:pt x="587" y="2399"/>
                    </a:lnTo>
                    <a:lnTo>
                      <a:pt x="592" y="2407"/>
                    </a:lnTo>
                    <a:lnTo>
                      <a:pt x="575" y="2400"/>
                    </a:lnTo>
                    <a:lnTo>
                      <a:pt x="560" y="2410"/>
                    </a:lnTo>
                    <a:lnTo>
                      <a:pt x="557" y="2417"/>
                    </a:lnTo>
                    <a:lnTo>
                      <a:pt x="557" y="2421"/>
                    </a:lnTo>
                    <a:lnTo>
                      <a:pt x="543" y="2413"/>
                    </a:lnTo>
                    <a:lnTo>
                      <a:pt x="533" y="2411"/>
                    </a:lnTo>
                    <a:lnTo>
                      <a:pt x="501" y="2395"/>
                    </a:lnTo>
                    <a:lnTo>
                      <a:pt x="484" y="2390"/>
                    </a:lnTo>
                    <a:lnTo>
                      <a:pt x="482" y="2383"/>
                    </a:lnTo>
                    <a:lnTo>
                      <a:pt x="474" y="2372"/>
                    </a:lnTo>
                    <a:lnTo>
                      <a:pt x="466" y="2364"/>
                    </a:lnTo>
                    <a:lnTo>
                      <a:pt x="460" y="2354"/>
                    </a:lnTo>
                    <a:lnTo>
                      <a:pt x="450" y="2348"/>
                    </a:lnTo>
                    <a:lnTo>
                      <a:pt x="444" y="2354"/>
                    </a:lnTo>
                    <a:lnTo>
                      <a:pt x="433" y="2356"/>
                    </a:lnTo>
                    <a:lnTo>
                      <a:pt x="415" y="2342"/>
                    </a:lnTo>
                    <a:lnTo>
                      <a:pt x="409" y="2330"/>
                    </a:lnTo>
                    <a:lnTo>
                      <a:pt x="396" y="2337"/>
                    </a:lnTo>
                    <a:lnTo>
                      <a:pt x="398" y="2329"/>
                    </a:lnTo>
                    <a:lnTo>
                      <a:pt x="408" y="2319"/>
                    </a:lnTo>
                    <a:lnTo>
                      <a:pt x="406" y="2299"/>
                    </a:lnTo>
                    <a:lnTo>
                      <a:pt x="408" y="2282"/>
                    </a:lnTo>
                    <a:lnTo>
                      <a:pt x="397" y="2272"/>
                    </a:lnTo>
                    <a:lnTo>
                      <a:pt x="398" y="2257"/>
                    </a:lnTo>
                    <a:lnTo>
                      <a:pt x="380" y="2222"/>
                    </a:lnTo>
                    <a:lnTo>
                      <a:pt x="385" y="2213"/>
                    </a:lnTo>
                    <a:lnTo>
                      <a:pt x="398" y="2209"/>
                    </a:lnTo>
                    <a:lnTo>
                      <a:pt x="402" y="2187"/>
                    </a:lnTo>
                    <a:lnTo>
                      <a:pt x="404" y="2161"/>
                    </a:lnTo>
                    <a:lnTo>
                      <a:pt x="402" y="2150"/>
                    </a:lnTo>
                    <a:lnTo>
                      <a:pt x="395" y="2142"/>
                    </a:lnTo>
                    <a:lnTo>
                      <a:pt x="388" y="2122"/>
                    </a:lnTo>
                    <a:lnTo>
                      <a:pt x="384" y="2116"/>
                    </a:lnTo>
                    <a:lnTo>
                      <a:pt x="368" y="2114"/>
                    </a:lnTo>
                    <a:lnTo>
                      <a:pt x="363" y="2101"/>
                    </a:lnTo>
                    <a:lnTo>
                      <a:pt x="353" y="2100"/>
                    </a:lnTo>
                    <a:lnTo>
                      <a:pt x="336" y="2094"/>
                    </a:lnTo>
                    <a:lnTo>
                      <a:pt x="336" y="2087"/>
                    </a:lnTo>
                    <a:lnTo>
                      <a:pt x="338" y="2078"/>
                    </a:lnTo>
                    <a:lnTo>
                      <a:pt x="336" y="2073"/>
                    </a:lnTo>
                    <a:lnTo>
                      <a:pt x="318" y="2071"/>
                    </a:lnTo>
                    <a:lnTo>
                      <a:pt x="285" y="2041"/>
                    </a:lnTo>
                    <a:lnTo>
                      <a:pt x="291" y="2035"/>
                    </a:lnTo>
                    <a:lnTo>
                      <a:pt x="275" y="2020"/>
                    </a:lnTo>
                    <a:lnTo>
                      <a:pt x="272" y="2004"/>
                    </a:lnTo>
                    <a:lnTo>
                      <a:pt x="264" y="1992"/>
                    </a:lnTo>
                    <a:lnTo>
                      <a:pt x="248" y="1987"/>
                    </a:lnTo>
                    <a:lnTo>
                      <a:pt x="256" y="1980"/>
                    </a:lnTo>
                    <a:lnTo>
                      <a:pt x="275" y="1976"/>
                    </a:lnTo>
                    <a:lnTo>
                      <a:pt x="295" y="1987"/>
                    </a:lnTo>
                    <a:lnTo>
                      <a:pt x="296" y="1999"/>
                    </a:lnTo>
                    <a:lnTo>
                      <a:pt x="306" y="2013"/>
                    </a:lnTo>
                    <a:lnTo>
                      <a:pt x="334" y="2033"/>
                    </a:lnTo>
                    <a:lnTo>
                      <a:pt x="338" y="2030"/>
                    </a:lnTo>
                    <a:lnTo>
                      <a:pt x="342" y="2020"/>
                    </a:lnTo>
                    <a:lnTo>
                      <a:pt x="350" y="2035"/>
                    </a:lnTo>
                    <a:lnTo>
                      <a:pt x="359" y="2042"/>
                    </a:lnTo>
                    <a:lnTo>
                      <a:pt x="365" y="2036"/>
                    </a:lnTo>
                    <a:lnTo>
                      <a:pt x="370" y="2039"/>
                    </a:lnTo>
                    <a:lnTo>
                      <a:pt x="375" y="2033"/>
                    </a:lnTo>
                    <a:lnTo>
                      <a:pt x="381" y="2034"/>
                    </a:lnTo>
                    <a:lnTo>
                      <a:pt x="384" y="2047"/>
                    </a:lnTo>
                    <a:lnTo>
                      <a:pt x="387" y="2060"/>
                    </a:lnTo>
                    <a:lnTo>
                      <a:pt x="402" y="2053"/>
                    </a:lnTo>
                    <a:lnTo>
                      <a:pt x="420" y="2058"/>
                    </a:lnTo>
                    <a:lnTo>
                      <a:pt x="427" y="2068"/>
                    </a:lnTo>
                    <a:lnTo>
                      <a:pt x="439" y="2068"/>
                    </a:lnTo>
                    <a:lnTo>
                      <a:pt x="447" y="2078"/>
                    </a:lnTo>
                    <a:lnTo>
                      <a:pt x="479" y="2087"/>
                    </a:lnTo>
                    <a:lnTo>
                      <a:pt x="494" y="2094"/>
                    </a:lnTo>
                    <a:lnTo>
                      <a:pt x="522" y="2096"/>
                    </a:lnTo>
                    <a:lnTo>
                      <a:pt x="548" y="2106"/>
                    </a:lnTo>
                    <a:lnTo>
                      <a:pt x="557" y="2116"/>
                    </a:lnTo>
                    <a:lnTo>
                      <a:pt x="576" y="2120"/>
                    </a:lnTo>
                    <a:lnTo>
                      <a:pt x="624" y="2123"/>
                    </a:lnTo>
                    <a:lnTo>
                      <a:pt x="637" y="2117"/>
                    </a:lnTo>
                    <a:lnTo>
                      <a:pt x="649" y="2115"/>
                    </a:lnTo>
                    <a:lnTo>
                      <a:pt x="693" y="2095"/>
                    </a:lnTo>
                    <a:lnTo>
                      <a:pt x="703" y="2085"/>
                    </a:lnTo>
                    <a:lnTo>
                      <a:pt x="712" y="2079"/>
                    </a:lnTo>
                    <a:lnTo>
                      <a:pt x="731" y="2057"/>
                    </a:lnTo>
                    <a:lnTo>
                      <a:pt x="752" y="2023"/>
                    </a:lnTo>
                    <a:lnTo>
                      <a:pt x="761" y="1998"/>
                    </a:lnTo>
                    <a:lnTo>
                      <a:pt x="764" y="1975"/>
                    </a:lnTo>
                    <a:lnTo>
                      <a:pt x="755" y="1970"/>
                    </a:lnTo>
                    <a:lnTo>
                      <a:pt x="752" y="1966"/>
                    </a:lnTo>
                    <a:lnTo>
                      <a:pt x="751" y="1944"/>
                    </a:lnTo>
                    <a:lnTo>
                      <a:pt x="746" y="1929"/>
                    </a:lnTo>
                    <a:lnTo>
                      <a:pt x="746" y="1907"/>
                    </a:lnTo>
                    <a:lnTo>
                      <a:pt x="735" y="1892"/>
                    </a:lnTo>
                    <a:lnTo>
                      <a:pt x="724" y="1886"/>
                    </a:lnTo>
                    <a:lnTo>
                      <a:pt x="718" y="1890"/>
                    </a:lnTo>
                    <a:lnTo>
                      <a:pt x="709" y="1883"/>
                    </a:lnTo>
                    <a:lnTo>
                      <a:pt x="710" y="1873"/>
                    </a:lnTo>
                    <a:lnTo>
                      <a:pt x="704" y="1869"/>
                    </a:lnTo>
                    <a:lnTo>
                      <a:pt x="693" y="1854"/>
                    </a:lnTo>
                    <a:lnTo>
                      <a:pt x="689" y="1845"/>
                    </a:lnTo>
                    <a:lnTo>
                      <a:pt x="683" y="1841"/>
                    </a:lnTo>
                    <a:lnTo>
                      <a:pt x="676" y="1835"/>
                    </a:lnTo>
                    <a:lnTo>
                      <a:pt x="681" y="1848"/>
                    </a:lnTo>
                    <a:lnTo>
                      <a:pt x="672" y="1851"/>
                    </a:lnTo>
                    <a:lnTo>
                      <a:pt x="650" y="1835"/>
                    </a:lnTo>
                    <a:lnTo>
                      <a:pt x="642" y="1825"/>
                    </a:lnTo>
                    <a:lnTo>
                      <a:pt x="639" y="1834"/>
                    </a:lnTo>
                    <a:lnTo>
                      <a:pt x="635" y="1827"/>
                    </a:lnTo>
                    <a:lnTo>
                      <a:pt x="632" y="1815"/>
                    </a:lnTo>
                    <a:lnTo>
                      <a:pt x="619" y="1800"/>
                    </a:lnTo>
                    <a:lnTo>
                      <a:pt x="627" y="1818"/>
                    </a:lnTo>
                    <a:lnTo>
                      <a:pt x="606" y="1811"/>
                    </a:lnTo>
                    <a:lnTo>
                      <a:pt x="599" y="1800"/>
                    </a:lnTo>
                    <a:lnTo>
                      <a:pt x="596" y="1793"/>
                    </a:lnTo>
                    <a:lnTo>
                      <a:pt x="589" y="1783"/>
                    </a:lnTo>
                    <a:lnTo>
                      <a:pt x="558" y="1751"/>
                    </a:lnTo>
                    <a:lnTo>
                      <a:pt x="542" y="1739"/>
                    </a:lnTo>
                    <a:lnTo>
                      <a:pt x="535" y="1730"/>
                    </a:lnTo>
                    <a:lnTo>
                      <a:pt x="509" y="1712"/>
                    </a:lnTo>
                    <a:lnTo>
                      <a:pt x="500" y="1701"/>
                    </a:lnTo>
                    <a:lnTo>
                      <a:pt x="466" y="1682"/>
                    </a:lnTo>
                    <a:lnTo>
                      <a:pt x="461" y="1678"/>
                    </a:lnTo>
                    <a:lnTo>
                      <a:pt x="427" y="1669"/>
                    </a:lnTo>
                    <a:lnTo>
                      <a:pt x="429" y="1675"/>
                    </a:lnTo>
                    <a:lnTo>
                      <a:pt x="427" y="1679"/>
                    </a:lnTo>
                    <a:lnTo>
                      <a:pt x="420" y="1679"/>
                    </a:lnTo>
                    <a:lnTo>
                      <a:pt x="403" y="1670"/>
                    </a:lnTo>
                    <a:lnTo>
                      <a:pt x="369" y="1662"/>
                    </a:lnTo>
                    <a:lnTo>
                      <a:pt x="354" y="1655"/>
                    </a:lnTo>
                    <a:lnTo>
                      <a:pt x="350" y="1662"/>
                    </a:lnTo>
                    <a:lnTo>
                      <a:pt x="333" y="1664"/>
                    </a:lnTo>
                    <a:lnTo>
                      <a:pt x="326" y="1670"/>
                    </a:lnTo>
                    <a:lnTo>
                      <a:pt x="322" y="1660"/>
                    </a:lnTo>
                    <a:lnTo>
                      <a:pt x="317" y="1657"/>
                    </a:lnTo>
                    <a:lnTo>
                      <a:pt x="320" y="1644"/>
                    </a:lnTo>
                    <a:lnTo>
                      <a:pt x="317" y="1641"/>
                    </a:lnTo>
                    <a:lnTo>
                      <a:pt x="299" y="1657"/>
                    </a:lnTo>
                    <a:lnTo>
                      <a:pt x="302" y="1637"/>
                    </a:lnTo>
                    <a:lnTo>
                      <a:pt x="293" y="1644"/>
                    </a:lnTo>
                    <a:lnTo>
                      <a:pt x="294" y="1633"/>
                    </a:lnTo>
                    <a:lnTo>
                      <a:pt x="291" y="1632"/>
                    </a:lnTo>
                    <a:lnTo>
                      <a:pt x="283" y="1632"/>
                    </a:lnTo>
                    <a:lnTo>
                      <a:pt x="268" y="1638"/>
                    </a:lnTo>
                    <a:lnTo>
                      <a:pt x="271" y="1631"/>
                    </a:lnTo>
                    <a:lnTo>
                      <a:pt x="269" y="1625"/>
                    </a:lnTo>
                    <a:lnTo>
                      <a:pt x="267" y="1617"/>
                    </a:lnTo>
                    <a:lnTo>
                      <a:pt x="251" y="1619"/>
                    </a:lnTo>
                    <a:lnTo>
                      <a:pt x="257" y="1589"/>
                    </a:lnTo>
                    <a:lnTo>
                      <a:pt x="261" y="1603"/>
                    </a:lnTo>
                    <a:lnTo>
                      <a:pt x="267" y="1606"/>
                    </a:lnTo>
                    <a:lnTo>
                      <a:pt x="273" y="1606"/>
                    </a:lnTo>
                    <a:lnTo>
                      <a:pt x="279" y="1614"/>
                    </a:lnTo>
                    <a:lnTo>
                      <a:pt x="290" y="1612"/>
                    </a:lnTo>
                    <a:lnTo>
                      <a:pt x="299" y="1616"/>
                    </a:lnTo>
                    <a:lnTo>
                      <a:pt x="307" y="1600"/>
                    </a:lnTo>
                    <a:lnTo>
                      <a:pt x="309" y="1589"/>
                    </a:lnTo>
                    <a:lnTo>
                      <a:pt x="290" y="1583"/>
                    </a:lnTo>
                    <a:lnTo>
                      <a:pt x="283" y="1585"/>
                    </a:lnTo>
                    <a:lnTo>
                      <a:pt x="275" y="1579"/>
                    </a:lnTo>
                    <a:lnTo>
                      <a:pt x="274" y="1573"/>
                    </a:lnTo>
                    <a:lnTo>
                      <a:pt x="259" y="1565"/>
                    </a:lnTo>
                    <a:lnTo>
                      <a:pt x="242" y="1558"/>
                    </a:lnTo>
                    <a:lnTo>
                      <a:pt x="248" y="1567"/>
                    </a:lnTo>
                    <a:lnTo>
                      <a:pt x="247" y="1582"/>
                    </a:lnTo>
                    <a:lnTo>
                      <a:pt x="239" y="1583"/>
                    </a:lnTo>
                    <a:lnTo>
                      <a:pt x="235" y="1579"/>
                    </a:lnTo>
                    <a:lnTo>
                      <a:pt x="232" y="1587"/>
                    </a:lnTo>
                    <a:lnTo>
                      <a:pt x="235" y="1598"/>
                    </a:lnTo>
                    <a:lnTo>
                      <a:pt x="231" y="1604"/>
                    </a:lnTo>
                    <a:lnTo>
                      <a:pt x="221" y="1604"/>
                    </a:lnTo>
                    <a:lnTo>
                      <a:pt x="210" y="1593"/>
                    </a:lnTo>
                    <a:lnTo>
                      <a:pt x="191" y="1583"/>
                    </a:lnTo>
                    <a:lnTo>
                      <a:pt x="189" y="1584"/>
                    </a:lnTo>
                    <a:lnTo>
                      <a:pt x="192" y="1589"/>
                    </a:lnTo>
                    <a:lnTo>
                      <a:pt x="191" y="1600"/>
                    </a:lnTo>
                    <a:lnTo>
                      <a:pt x="187" y="1612"/>
                    </a:lnTo>
                    <a:lnTo>
                      <a:pt x="185" y="1617"/>
                    </a:lnTo>
                    <a:lnTo>
                      <a:pt x="172" y="1621"/>
                    </a:lnTo>
                    <a:lnTo>
                      <a:pt x="150" y="1606"/>
                    </a:lnTo>
                    <a:lnTo>
                      <a:pt x="144" y="1637"/>
                    </a:lnTo>
                    <a:lnTo>
                      <a:pt x="138" y="1644"/>
                    </a:lnTo>
                    <a:lnTo>
                      <a:pt x="106" y="1664"/>
                    </a:lnTo>
                    <a:lnTo>
                      <a:pt x="103" y="1669"/>
                    </a:lnTo>
                    <a:lnTo>
                      <a:pt x="102" y="1680"/>
                    </a:lnTo>
                    <a:lnTo>
                      <a:pt x="101" y="1684"/>
                    </a:lnTo>
                    <a:lnTo>
                      <a:pt x="92" y="1692"/>
                    </a:lnTo>
                    <a:lnTo>
                      <a:pt x="90" y="1694"/>
                    </a:lnTo>
                    <a:lnTo>
                      <a:pt x="59" y="1721"/>
                    </a:lnTo>
                    <a:lnTo>
                      <a:pt x="69" y="1725"/>
                    </a:lnTo>
                    <a:lnTo>
                      <a:pt x="69" y="1730"/>
                    </a:lnTo>
                    <a:lnTo>
                      <a:pt x="58" y="1759"/>
                    </a:lnTo>
                    <a:lnTo>
                      <a:pt x="57" y="1768"/>
                    </a:lnTo>
                    <a:lnTo>
                      <a:pt x="59" y="1794"/>
                    </a:lnTo>
                    <a:lnTo>
                      <a:pt x="64" y="1814"/>
                    </a:lnTo>
                    <a:lnTo>
                      <a:pt x="69" y="1821"/>
                    </a:lnTo>
                    <a:lnTo>
                      <a:pt x="79" y="1827"/>
                    </a:lnTo>
                    <a:lnTo>
                      <a:pt x="92" y="1830"/>
                    </a:lnTo>
                    <a:lnTo>
                      <a:pt x="107" y="1837"/>
                    </a:lnTo>
                    <a:lnTo>
                      <a:pt x="127" y="1875"/>
                    </a:lnTo>
                    <a:lnTo>
                      <a:pt x="137" y="1890"/>
                    </a:lnTo>
                    <a:lnTo>
                      <a:pt x="140" y="1912"/>
                    </a:lnTo>
                    <a:lnTo>
                      <a:pt x="122" y="1949"/>
                    </a:lnTo>
                    <a:lnTo>
                      <a:pt x="103" y="1992"/>
                    </a:lnTo>
                    <a:lnTo>
                      <a:pt x="97" y="2005"/>
                    </a:lnTo>
                    <a:lnTo>
                      <a:pt x="99" y="2026"/>
                    </a:lnTo>
                    <a:lnTo>
                      <a:pt x="108" y="2046"/>
                    </a:lnTo>
                    <a:lnTo>
                      <a:pt x="116" y="2063"/>
                    </a:lnTo>
                    <a:lnTo>
                      <a:pt x="118" y="2082"/>
                    </a:lnTo>
                    <a:lnTo>
                      <a:pt x="133" y="2109"/>
                    </a:lnTo>
                    <a:lnTo>
                      <a:pt x="144" y="2143"/>
                    </a:lnTo>
                    <a:lnTo>
                      <a:pt x="146" y="2160"/>
                    </a:lnTo>
                    <a:lnTo>
                      <a:pt x="148" y="2175"/>
                    </a:lnTo>
                    <a:lnTo>
                      <a:pt x="134" y="2187"/>
                    </a:lnTo>
                    <a:lnTo>
                      <a:pt x="132" y="2209"/>
                    </a:lnTo>
                    <a:lnTo>
                      <a:pt x="127" y="2225"/>
                    </a:lnTo>
                    <a:lnTo>
                      <a:pt x="130" y="2235"/>
                    </a:lnTo>
                    <a:lnTo>
                      <a:pt x="132" y="2254"/>
                    </a:lnTo>
                    <a:lnTo>
                      <a:pt x="126" y="2265"/>
                    </a:lnTo>
                    <a:lnTo>
                      <a:pt x="127" y="2286"/>
                    </a:lnTo>
                    <a:lnTo>
                      <a:pt x="143" y="2289"/>
                    </a:lnTo>
                    <a:lnTo>
                      <a:pt x="151" y="2306"/>
                    </a:lnTo>
                    <a:lnTo>
                      <a:pt x="149" y="2327"/>
                    </a:lnTo>
                    <a:lnTo>
                      <a:pt x="156" y="2343"/>
                    </a:lnTo>
                    <a:lnTo>
                      <a:pt x="172" y="2358"/>
                    </a:lnTo>
                    <a:lnTo>
                      <a:pt x="173" y="2378"/>
                    </a:lnTo>
                    <a:lnTo>
                      <a:pt x="167" y="2396"/>
                    </a:lnTo>
                    <a:lnTo>
                      <a:pt x="157" y="2411"/>
                    </a:lnTo>
                    <a:lnTo>
                      <a:pt x="153" y="2427"/>
                    </a:lnTo>
                    <a:lnTo>
                      <a:pt x="159" y="2445"/>
                    </a:lnTo>
                    <a:lnTo>
                      <a:pt x="167" y="2458"/>
                    </a:lnTo>
                    <a:lnTo>
                      <a:pt x="197" y="2481"/>
                    </a:lnTo>
                    <a:lnTo>
                      <a:pt x="202" y="2498"/>
                    </a:lnTo>
                    <a:lnTo>
                      <a:pt x="212" y="2515"/>
                    </a:lnTo>
                    <a:lnTo>
                      <a:pt x="216" y="2509"/>
                    </a:lnTo>
                    <a:lnTo>
                      <a:pt x="215" y="2548"/>
                    </a:lnTo>
                    <a:lnTo>
                      <a:pt x="199" y="2586"/>
                    </a:lnTo>
                    <a:lnTo>
                      <a:pt x="186" y="2606"/>
                    </a:lnTo>
                    <a:lnTo>
                      <a:pt x="134" y="2675"/>
                    </a:lnTo>
                    <a:lnTo>
                      <a:pt x="96" y="2718"/>
                    </a:lnTo>
                    <a:lnTo>
                      <a:pt x="46" y="2767"/>
                    </a:lnTo>
                    <a:lnTo>
                      <a:pt x="10" y="2794"/>
                    </a:lnTo>
                    <a:lnTo>
                      <a:pt x="33" y="2798"/>
                    </a:lnTo>
                    <a:lnTo>
                      <a:pt x="44" y="2785"/>
                    </a:lnTo>
                    <a:lnTo>
                      <a:pt x="63" y="2776"/>
                    </a:lnTo>
                    <a:lnTo>
                      <a:pt x="64" y="2783"/>
                    </a:lnTo>
                    <a:lnTo>
                      <a:pt x="63" y="2788"/>
                    </a:lnTo>
                    <a:lnTo>
                      <a:pt x="63" y="2805"/>
                    </a:lnTo>
                    <a:lnTo>
                      <a:pt x="58" y="2798"/>
                    </a:lnTo>
                    <a:lnTo>
                      <a:pt x="54" y="2797"/>
                    </a:lnTo>
                    <a:lnTo>
                      <a:pt x="54" y="2811"/>
                    </a:lnTo>
                    <a:lnTo>
                      <a:pt x="59" y="2820"/>
                    </a:lnTo>
                    <a:lnTo>
                      <a:pt x="64" y="2821"/>
                    </a:lnTo>
                    <a:lnTo>
                      <a:pt x="70" y="2824"/>
                    </a:lnTo>
                    <a:lnTo>
                      <a:pt x="87" y="2838"/>
                    </a:lnTo>
                    <a:lnTo>
                      <a:pt x="99" y="2838"/>
                    </a:lnTo>
                    <a:lnTo>
                      <a:pt x="117" y="2833"/>
                    </a:lnTo>
                    <a:lnTo>
                      <a:pt x="128" y="2837"/>
                    </a:lnTo>
                    <a:lnTo>
                      <a:pt x="137" y="2844"/>
                    </a:lnTo>
                    <a:lnTo>
                      <a:pt x="137" y="2854"/>
                    </a:lnTo>
                    <a:lnTo>
                      <a:pt x="143" y="2858"/>
                    </a:lnTo>
                    <a:lnTo>
                      <a:pt x="150" y="2859"/>
                    </a:lnTo>
                    <a:lnTo>
                      <a:pt x="151" y="2863"/>
                    </a:lnTo>
                    <a:lnTo>
                      <a:pt x="145" y="2868"/>
                    </a:lnTo>
                    <a:lnTo>
                      <a:pt x="137" y="2868"/>
                    </a:lnTo>
                    <a:lnTo>
                      <a:pt x="110" y="2860"/>
                    </a:lnTo>
                    <a:lnTo>
                      <a:pt x="91" y="2859"/>
                    </a:lnTo>
                    <a:lnTo>
                      <a:pt x="85" y="2865"/>
                    </a:lnTo>
                    <a:lnTo>
                      <a:pt x="83" y="2873"/>
                    </a:lnTo>
                    <a:lnTo>
                      <a:pt x="68" y="2881"/>
                    </a:lnTo>
                    <a:lnTo>
                      <a:pt x="60" y="2876"/>
                    </a:lnTo>
                    <a:lnTo>
                      <a:pt x="54" y="2879"/>
                    </a:lnTo>
                    <a:lnTo>
                      <a:pt x="51" y="2889"/>
                    </a:lnTo>
                    <a:lnTo>
                      <a:pt x="44" y="2892"/>
                    </a:lnTo>
                    <a:lnTo>
                      <a:pt x="38" y="2886"/>
                    </a:lnTo>
                    <a:lnTo>
                      <a:pt x="31" y="2883"/>
                    </a:lnTo>
                    <a:lnTo>
                      <a:pt x="27" y="2891"/>
                    </a:lnTo>
                    <a:lnTo>
                      <a:pt x="30" y="2907"/>
                    </a:lnTo>
                    <a:lnTo>
                      <a:pt x="37" y="2908"/>
                    </a:lnTo>
                    <a:lnTo>
                      <a:pt x="42" y="2914"/>
                    </a:lnTo>
                    <a:lnTo>
                      <a:pt x="44" y="2922"/>
                    </a:lnTo>
                    <a:lnTo>
                      <a:pt x="41" y="2930"/>
                    </a:lnTo>
                    <a:lnTo>
                      <a:pt x="30" y="2941"/>
                    </a:lnTo>
                    <a:lnTo>
                      <a:pt x="21" y="2956"/>
                    </a:lnTo>
                    <a:lnTo>
                      <a:pt x="15" y="2970"/>
                    </a:lnTo>
                    <a:lnTo>
                      <a:pt x="19" y="2983"/>
                    </a:lnTo>
                    <a:lnTo>
                      <a:pt x="16" y="3002"/>
                    </a:lnTo>
                    <a:lnTo>
                      <a:pt x="17" y="3008"/>
                    </a:lnTo>
                    <a:lnTo>
                      <a:pt x="20" y="3013"/>
                    </a:lnTo>
                    <a:lnTo>
                      <a:pt x="20" y="3019"/>
                    </a:lnTo>
                    <a:lnTo>
                      <a:pt x="17" y="3026"/>
                    </a:lnTo>
                    <a:lnTo>
                      <a:pt x="9" y="3035"/>
                    </a:lnTo>
                    <a:lnTo>
                      <a:pt x="4" y="3038"/>
                    </a:lnTo>
                    <a:lnTo>
                      <a:pt x="1" y="3046"/>
                    </a:lnTo>
                    <a:lnTo>
                      <a:pt x="5" y="3053"/>
                    </a:lnTo>
                    <a:lnTo>
                      <a:pt x="14" y="3054"/>
                    </a:lnTo>
                    <a:lnTo>
                      <a:pt x="27" y="3053"/>
                    </a:lnTo>
                    <a:lnTo>
                      <a:pt x="38" y="3070"/>
                    </a:lnTo>
                    <a:lnTo>
                      <a:pt x="37" y="3086"/>
                    </a:lnTo>
                    <a:lnTo>
                      <a:pt x="27" y="3086"/>
                    </a:lnTo>
                    <a:lnTo>
                      <a:pt x="19" y="3075"/>
                    </a:lnTo>
                    <a:lnTo>
                      <a:pt x="10" y="3068"/>
                    </a:lnTo>
                    <a:lnTo>
                      <a:pt x="10" y="3083"/>
                    </a:lnTo>
                    <a:lnTo>
                      <a:pt x="6" y="3090"/>
                    </a:lnTo>
                    <a:lnTo>
                      <a:pt x="0" y="3105"/>
                    </a:lnTo>
                    <a:lnTo>
                      <a:pt x="1" y="3112"/>
                    </a:lnTo>
                    <a:lnTo>
                      <a:pt x="6" y="3118"/>
                    </a:lnTo>
                    <a:lnTo>
                      <a:pt x="10" y="3126"/>
                    </a:lnTo>
                    <a:lnTo>
                      <a:pt x="17" y="3129"/>
                    </a:lnTo>
                    <a:lnTo>
                      <a:pt x="21" y="3137"/>
                    </a:lnTo>
                    <a:lnTo>
                      <a:pt x="22" y="3145"/>
                    </a:lnTo>
                    <a:lnTo>
                      <a:pt x="17" y="3169"/>
                    </a:lnTo>
                    <a:lnTo>
                      <a:pt x="14" y="3176"/>
                    </a:lnTo>
                    <a:lnTo>
                      <a:pt x="22" y="3179"/>
                    </a:lnTo>
                    <a:lnTo>
                      <a:pt x="29" y="3183"/>
                    </a:lnTo>
                    <a:lnTo>
                      <a:pt x="29" y="3191"/>
                    </a:lnTo>
                    <a:lnTo>
                      <a:pt x="42" y="3213"/>
                    </a:lnTo>
                    <a:lnTo>
                      <a:pt x="44" y="3222"/>
                    </a:lnTo>
                    <a:lnTo>
                      <a:pt x="48" y="3229"/>
                    </a:lnTo>
                    <a:lnTo>
                      <a:pt x="48" y="3245"/>
                    </a:lnTo>
                    <a:lnTo>
                      <a:pt x="47" y="3252"/>
                    </a:lnTo>
                    <a:lnTo>
                      <a:pt x="49" y="3260"/>
                    </a:lnTo>
                    <a:lnTo>
                      <a:pt x="65" y="3257"/>
                    </a:lnTo>
                    <a:lnTo>
                      <a:pt x="73" y="3261"/>
                    </a:lnTo>
                    <a:lnTo>
                      <a:pt x="76" y="3268"/>
                    </a:lnTo>
                    <a:lnTo>
                      <a:pt x="92" y="3266"/>
                    </a:lnTo>
                    <a:lnTo>
                      <a:pt x="101" y="3267"/>
                    </a:lnTo>
                    <a:lnTo>
                      <a:pt x="113" y="3276"/>
                    </a:lnTo>
                    <a:lnTo>
                      <a:pt x="111" y="3296"/>
                    </a:lnTo>
                    <a:lnTo>
                      <a:pt x="126" y="3288"/>
                    </a:lnTo>
                    <a:lnTo>
                      <a:pt x="133" y="3287"/>
                    </a:lnTo>
                    <a:lnTo>
                      <a:pt x="139" y="3282"/>
                    </a:lnTo>
                    <a:lnTo>
                      <a:pt x="155" y="3280"/>
                    </a:lnTo>
                    <a:lnTo>
                      <a:pt x="162" y="3282"/>
                    </a:lnTo>
                    <a:lnTo>
                      <a:pt x="170" y="3287"/>
                    </a:lnTo>
                    <a:lnTo>
                      <a:pt x="176" y="3292"/>
                    </a:lnTo>
                    <a:lnTo>
                      <a:pt x="185" y="3305"/>
                    </a:lnTo>
                    <a:lnTo>
                      <a:pt x="193" y="3306"/>
                    </a:lnTo>
                    <a:lnTo>
                      <a:pt x="194" y="3317"/>
                    </a:lnTo>
                    <a:lnTo>
                      <a:pt x="192" y="3325"/>
                    </a:lnTo>
                    <a:lnTo>
                      <a:pt x="192" y="3333"/>
                    </a:lnTo>
                    <a:lnTo>
                      <a:pt x="197" y="3341"/>
                    </a:lnTo>
                    <a:lnTo>
                      <a:pt x="199" y="3348"/>
                    </a:lnTo>
                    <a:lnTo>
                      <a:pt x="198" y="3355"/>
                    </a:lnTo>
                    <a:lnTo>
                      <a:pt x="196" y="3363"/>
                    </a:lnTo>
                    <a:lnTo>
                      <a:pt x="189" y="3368"/>
                    </a:lnTo>
                    <a:lnTo>
                      <a:pt x="187" y="3376"/>
                    </a:lnTo>
                    <a:lnTo>
                      <a:pt x="189" y="3384"/>
                    </a:lnTo>
                    <a:lnTo>
                      <a:pt x="202" y="3395"/>
                    </a:lnTo>
                    <a:lnTo>
                      <a:pt x="205" y="3411"/>
                    </a:lnTo>
                    <a:lnTo>
                      <a:pt x="216" y="3433"/>
                    </a:lnTo>
                    <a:lnTo>
                      <a:pt x="221" y="3439"/>
                    </a:lnTo>
                    <a:lnTo>
                      <a:pt x="236" y="3448"/>
                    </a:lnTo>
                    <a:lnTo>
                      <a:pt x="241" y="3454"/>
                    </a:lnTo>
                    <a:lnTo>
                      <a:pt x="242" y="3462"/>
                    </a:lnTo>
                    <a:lnTo>
                      <a:pt x="241" y="3470"/>
                    </a:lnTo>
                    <a:lnTo>
                      <a:pt x="245" y="3477"/>
                    </a:lnTo>
                    <a:lnTo>
                      <a:pt x="268" y="3475"/>
                    </a:lnTo>
                    <a:lnTo>
                      <a:pt x="274" y="3479"/>
                    </a:lnTo>
                    <a:lnTo>
                      <a:pt x="282" y="3482"/>
                    </a:lnTo>
                    <a:lnTo>
                      <a:pt x="279" y="3489"/>
                    </a:lnTo>
                    <a:lnTo>
                      <a:pt x="284" y="3495"/>
                    </a:lnTo>
                    <a:lnTo>
                      <a:pt x="294" y="3497"/>
                    </a:lnTo>
                    <a:lnTo>
                      <a:pt x="295" y="3510"/>
                    </a:lnTo>
                    <a:lnTo>
                      <a:pt x="288" y="3515"/>
                    </a:lnTo>
                    <a:lnTo>
                      <a:pt x="284" y="3522"/>
                    </a:lnTo>
                    <a:lnTo>
                      <a:pt x="272" y="3532"/>
                    </a:lnTo>
                    <a:lnTo>
                      <a:pt x="264" y="3537"/>
                    </a:lnTo>
                    <a:lnTo>
                      <a:pt x="247" y="3535"/>
                    </a:lnTo>
                    <a:lnTo>
                      <a:pt x="235" y="3524"/>
                    </a:lnTo>
                    <a:lnTo>
                      <a:pt x="228" y="3524"/>
                    </a:lnTo>
                    <a:lnTo>
                      <a:pt x="220" y="3527"/>
                    </a:lnTo>
                    <a:lnTo>
                      <a:pt x="219" y="3535"/>
                    </a:lnTo>
                    <a:lnTo>
                      <a:pt x="212" y="3538"/>
                    </a:lnTo>
                    <a:lnTo>
                      <a:pt x="213" y="3546"/>
                    </a:lnTo>
                    <a:lnTo>
                      <a:pt x="224" y="3557"/>
                    </a:lnTo>
                    <a:lnTo>
                      <a:pt x="226" y="3564"/>
                    </a:lnTo>
                    <a:lnTo>
                      <a:pt x="224" y="3573"/>
                    </a:lnTo>
                    <a:lnTo>
                      <a:pt x="229" y="3578"/>
                    </a:lnTo>
                    <a:lnTo>
                      <a:pt x="228" y="3586"/>
                    </a:lnTo>
                    <a:lnTo>
                      <a:pt x="235" y="3590"/>
                    </a:lnTo>
                    <a:lnTo>
                      <a:pt x="237" y="3597"/>
                    </a:lnTo>
                    <a:lnTo>
                      <a:pt x="236" y="3606"/>
                    </a:lnTo>
                    <a:lnTo>
                      <a:pt x="241" y="3627"/>
                    </a:lnTo>
                    <a:lnTo>
                      <a:pt x="241" y="3627"/>
                    </a:lnTo>
                    <a:lnTo>
                      <a:pt x="247" y="3633"/>
                    </a:lnTo>
                    <a:lnTo>
                      <a:pt x="255" y="3635"/>
                    </a:lnTo>
                    <a:lnTo>
                      <a:pt x="262" y="3632"/>
                    </a:lnTo>
                    <a:lnTo>
                      <a:pt x="267" y="3626"/>
                    </a:lnTo>
                    <a:lnTo>
                      <a:pt x="269" y="3617"/>
                    </a:lnTo>
                    <a:lnTo>
                      <a:pt x="277" y="3612"/>
                    </a:lnTo>
                    <a:lnTo>
                      <a:pt x="293" y="3616"/>
                    </a:lnTo>
                    <a:lnTo>
                      <a:pt x="301" y="3616"/>
                    </a:lnTo>
                    <a:lnTo>
                      <a:pt x="317" y="3611"/>
                    </a:lnTo>
                    <a:lnTo>
                      <a:pt x="333" y="3613"/>
                    </a:lnTo>
                    <a:lnTo>
                      <a:pt x="349" y="3610"/>
                    </a:lnTo>
                    <a:lnTo>
                      <a:pt x="361" y="3619"/>
                    </a:lnTo>
                    <a:lnTo>
                      <a:pt x="366" y="3627"/>
                    </a:lnTo>
                    <a:lnTo>
                      <a:pt x="366" y="3635"/>
                    </a:lnTo>
                    <a:lnTo>
                      <a:pt x="379" y="3647"/>
                    </a:lnTo>
                    <a:lnTo>
                      <a:pt x="384" y="3653"/>
                    </a:lnTo>
                    <a:lnTo>
                      <a:pt x="384" y="3662"/>
                    </a:lnTo>
                    <a:lnTo>
                      <a:pt x="375" y="3666"/>
                    </a:lnTo>
                    <a:lnTo>
                      <a:pt x="368" y="3667"/>
                    </a:lnTo>
                    <a:lnTo>
                      <a:pt x="371" y="3675"/>
                    </a:lnTo>
                    <a:lnTo>
                      <a:pt x="371" y="3682"/>
                    </a:lnTo>
                    <a:lnTo>
                      <a:pt x="375" y="3698"/>
                    </a:lnTo>
                    <a:lnTo>
                      <a:pt x="382" y="3703"/>
                    </a:lnTo>
                    <a:lnTo>
                      <a:pt x="390" y="3705"/>
                    </a:lnTo>
                    <a:lnTo>
                      <a:pt x="406" y="3710"/>
                    </a:lnTo>
                    <a:lnTo>
                      <a:pt x="413" y="3707"/>
                    </a:lnTo>
                    <a:lnTo>
                      <a:pt x="422" y="3707"/>
                    </a:lnTo>
                    <a:lnTo>
                      <a:pt x="424" y="3715"/>
                    </a:lnTo>
                    <a:lnTo>
                      <a:pt x="435" y="3726"/>
                    </a:lnTo>
                    <a:lnTo>
                      <a:pt x="442" y="3753"/>
                    </a:lnTo>
                    <a:lnTo>
                      <a:pt x="440" y="3762"/>
                    </a:lnTo>
                    <a:lnTo>
                      <a:pt x="442" y="3769"/>
                    </a:lnTo>
                    <a:lnTo>
                      <a:pt x="449" y="3774"/>
                    </a:lnTo>
                    <a:lnTo>
                      <a:pt x="456" y="3779"/>
                    </a:lnTo>
                    <a:lnTo>
                      <a:pt x="463" y="3775"/>
                    </a:lnTo>
                    <a:lnTo>
                      <a:pt x="471" y="3774"/>
                    </a:lnTo>
                    <a:lnTo>
                      <a:pt x="479" y="3775"/>
                    </a:lnTo>
                    <a:lnTo>
                      <a:pt x="490" y="3787"/>
                    </a:lnTo>
                    <a:lnTo>
                      <a:pt x="499" y="3784"/>
                    </a:lnTo>
                    <a:lnTo>
                      <a:pt x="506" y="3788"/>
                    </a:lnTo>
                    <a:lnTo>
                      <a:pt x="531" y="3780"/>
                    </a:lnTo>
                    <a:lnTo>
                      <a:pt x="546" y="3773"/>
                    </a:lnTo>
                    <a:lnTo>
                      <a:pt x="553" y="3775"/>
                    </a:lnTo>
                    <a:lnTo>
                      <a:pt x="558" y="3782"/>
                    </a:lnTo>
                    <a:lnTo>
                      <a:pt x="569" y="3804"/>
                    </a:lnTo>
                    <a:lnTo>
                      <a:pt x="580" y="3816"/>
                    </a:lnTo>
                    <a:lnTo>
                      <a:pt x="587" y="3816"/>
                    </a:lnTo>
                    <a:lnTo>
                      <a:pt x="591" y="3809"/>
                    </a:lnTo>
                    <a:lnTo>
                      <a:pt x="600" y="3809"/>
                    </a:lnTo>
                    <a:lnTo>
                      <a:pt x="605" y="3815"/>
                    </a:lnTo>
                    <a:lnTo>
                      <a:pt x="612" y="3816"/>
                    </a:lnTo>
                    <a:lnTo>
                      <a:pt x="619" y="3820"/>
                    </a:lnTo>
                    <a:lnTo>
                      <a:pt x="626" y="3826"/>
                    </a:lnTo>
                    <a:lnTo>
                      <a:pt x="642" y="3825"/>
                    </a:lnTo>
                    <a:lnTo>
                      <a:pt x="655" y="3834"/>
                    </a:lnTo>
                    <a:lnTo>
                      <a:pt x="662" y="3833"/>
                    </a:lnTo>
                    <a:lnTo>
                      <a:pt x="675" y="3844"/>
                    </a:lnTo>
                    <a:lnTo>
                      <a:pt x="683" y="3845"/>
                    </a:lnTo>
                    <a:lnTo>
                      <a:pt x="692" y="3845"/>
                    </a:lnTo>
                    <a:lnTo>
                      <a:pt x="698" y="3850"/>
                    </a:lnTo>
                    <a:lnTo>
                      <a:pt x="691" y="3854"/>
                    </a:lnTo>
                    <a:lnTo>
                      <a:pt x="699" y="3877"/>
                    </a:lnTo>
                    <a:lnTo>
                      <a:pt x="691" y="3892"/>
                    </a:lnTo>
                    <a:lnTo>
                      <a:pt x="675" y="3896"/>
                    </a:lnTo>
                    <a:lnTo>
                      <a:pt x="680" y="3902"/>
                    </a:lnTo>
                    <a:lnTo>
                      <a:pt x="688" y="3904"/>
                    </a:lnTo>
                    <a:lnTo>
                      <a:pt x="693" y="3911"/>
                    </a:lnTo>
                    <a:lnTo>
                      <a:pt x="676" y="3916"/>
                    </a:lnTo>
                    <a:lnTo>
                      <a:pt x="673" y="3922"/>
                    </a:lnTo>
                    <a:lnTo>
                      <a:pt x="672" y="3930"/>
                    </a:lnTo>
                    <a:lnTo>
                      <a:pt x="677" y="3936"/>
                    </a:lnTo>
                    <a:lnTo>
                      <a:pt x="680" y="3944"/>
                    </a:lnTo>
                    <a:lnTo>
                      <a:pt x="678" y="3952"/>
                    </a:lnTo>
                    <a:lnTo>
                      <a:pt x="686" y="3956"/>
                    </a:lnTo>
                    <a:lnTo>
                      <a:pt x="682" y="3972"/>
                    </a:lnTo>
                    <a:lnTo>
                      <a:pt x="675" y="3995"/>
                    </a:lnTo>
                    <a:lnTo>
                      <a:pt x="667" y="3999"/>
                    </a:lnTo>
                    <a:lnTo>
                      <a:pt x="653" y="3995"/>
                    </a:lnTo>
                    <a:lnTo>
                      <a:pt x="644" y="3997"/>
                    </a:lnTo>
                    <a:lnTo>
                      <a:pt x="629" y="3989"/>
                    </a:lnTo>
                    <a:lnTo>
                      <a:pt x="623" y="3994"/>
                    </a:lnTo>
                    <a:lnTo>
                      <a:pt x="614" y="4008"/>
                    </a:lnTo>
                    <a:lnTo>
                      <a:pt x="600" y="4014"/>
                    </a:lnTo>
                    <a:lnTo>
                      <a:pt x="592" y="4029"/>
                    </a:lnTo>
                    <a:lnTo>
                      <a:pt x="594" y="4037"/>
                    </a:lnTo>
                    <a:lnTo>
                      <a:pt x="594" y="4052"/>
                    </a:lnTo>
                    <a:lnTo>
                      <a:pt x="607" y="4047"/>
                    </a:lnTo>
                    <a:lnTo>
                      <a:pt x="617" y="4048"/>
                    </a:lnTo>
                    <a:lnTo>
                      <a:pt x="623" y="4043"/>
                    </a:lnTo>
                    <a:lnTo>
                      <a:pt x="638" y="4041"/>
                    </a:lnTo>
                    <a:lnTo>
                      <a:pt x="644" y="4043"/>
                    </a:lnTo>
                    <a:lnTo>
                      <a:pt x="645" y="4049"/>
                    </a:lnTo>
                    <a:lnTo>
                      <a:pt x="653" y="4051"/>
                    </a:lnTo>
                    <a:lnTo>
                      <a:pt x="655" y="4053"/>
                    </a:lnTo>
                    <a:lnTo>
                      <a:pt x="654" y="4058"/>
                    </a:lnTo>
                    <a:lnTo>
                      <a:pt x="644" y="4058"/>
                    </a:lnTo>
                    <a:lnTo>
                      <a:pt x="632" y="4063"/>
                    </a:lnTo>
                    <a:lnTo>
                      <a:pt x="616" y="4073"/>
                    </a:lnTo>
                    <a:lnTo>
                      <a:pt x="605" y="4076"/>
                    </a:lnTo>
                    <a:lnTo>
                      <a:pt x="605" y="4081"/>
                    </a:lnTo>
                    <a:lnTo>
                      <a:pt x="610" y="4086"/>
                    </a:lnTo>
                    <a:lnTo>
                      <a:pt x="605" y="4089"/>
                    </a:lnTo>
                    <a:lnTo>
                      <a:pt x="594" y="4086"/>
                    </a:lnTo>
                    <a:lnTo>
                      <a:pt x="569" y="4090"/>
                    </a:lnTo>
                    <a:lnTo>
                      <a:pt x="567" y="4100"/>
                    </a:lnTo>
                    <a:lnTo>
                      <a:pt x="575" y="4107"/>
                    </a:lnTo>
                    <a:lnTo>
                      <a:pt x="587" y="4112"/>
                    </a:lnTo>
                    <a:lnTo>
                      <a:pt x="597" y="4126"/>
                    </a:lnTo>
                    <a:lnTo>
                      <a:pt x="607" y="4135"/>
                    </a:lnTo>
                    <a:lnTo>
                      <a:pt x="605" y="4137"/>
                    </a:lnTo>
                    <a:lnTo>
                      <a:pt x="591" y="4133"/>
                    </a:lnTo>
                    <a:lnTo>
                      <a:pt x="585" y="4143"/>
                    </a:lnTo>
                    <a:lnTo>
                      <a:pt x="579" y="4143"/>
                    </a:lnTo>
                    <a:lnTo>
                      <a:pt x="567" y="4160"/>
                    </a:lnTo>
                    <a:lnTo>
                      <a:pt x="557" y="4172"/>
                    </a:lnTo>
                    <a:lnTo>
                      <a:pt x="548" y="4191"/>
                    </a:lnTo>
                    <a:lnTo>
                      <a:pt x="535" y="4192"/>
                    </a:lnTo>
                    <a:lnTo>
                      <a:pt x="519" y="4189"/>
                    </a:lnTo>
                    <a:lnTo>
                      <a:pt x="516" y="4194"/>
                    </a:lnTo>
                    <a:lnTo>
                      <a:pt x="516" y="4200"/>
                    </a:lnTo>
                    <a:lnTo>
                      <a:pt x="506" y="4205"/>
                    </a:lnTo>
                    <a:lnTo>
                      <a:pt x="519" y="4210"/>
                    </a:lnTo>
                    <a:lnTo>
                      <a:pt x="531" y="4220"/>
                    </a:lnTo>
                    <a:lnTo>
                      <a:pt x="536" y="4235"/>
                    </a:lnTo>
                    <a:lnTo>
                      <a:pt x="546" y="4246"/>
                    </a:lnTo>
                    <a:lnTo>
                      <a:pt x="556" y="4247"/>
                    </a:lnTo>
                    <a:lnTo>
                      <a:pt x="560" y="4242"/>
                    </a:lnTo>
                    <a:lnTo>
                      <a:pt x="565" y="4250"/>
                    </a:lnTo>
                    <a:lnTo>
                      <a:pt x="580" y="4262"/>
                    </a:lnTo>
                    <a:lnTo>
                      <a:pt x="623" y="4280"/>
                    </a:lnTo>
                    <a:lnTo>
                      <a:pt x="649" y="4301"/>
                    </a:lnTo>
                    <a:lnTo>
                      <a:pt x="656" y="4313"/>
                    </a:lnTo>
                    <a:lnTo>
                      <a:pt x="662" y="4321"/>
                    </a:lnTo>
                    <a:lnTo>
                      <a:pt x="671" y="4323"/>
                    </a:lnTo>
                    <a:lnTo>
                      <a:pt x="683" y="4336"/>
                    </a:lnTo>
                    <a:lnTo>
                      <a:pt x="698" y="4331"/>
                    </a:lnTo>
                    <a:lnTo>
                      <a:pt x="707" y="4329"/>
                    </a:lnTo>
                    <a:lnTo>
                      <a:pt x="714" y="4332"/>
                    </a:lnTo>
                    <a:lnTo>
                      <a:pt x="723" y="4331"/>
                    </a:lnTo>
                    <a:lnTo>
                      <a:pt x="737" y="4336"/>
                    </a:lnTo>
                    <a:lnTo>
                      <a:pt x="743" y="4342"/>
                    </a:lnTo>
                    <a:lnTo>
                      <a:pt x="759" y="4344"/>
                    </a:lnTo>
                    <a:lnTo>
                      <a:pt x="782" y="4354"/>
                    </a:lnTo>
                    <a:lnTo>
                      <a:pt x="791" y="4355"/>
                    </a:lnTo>
                    <a:lnTo>
                      <a:pt x="815" y="4353"/>
                    </a:lnTo>
                    <a:lnTo>
                      <a:pt x="831" y="4358"/>
                    </a:lnTo>
                    <a:lnTo>
                      <a:pt x="847" y="4358"/>
                    </a:lnTo>
                    <a:lnTo>
                      <a:pt x="854" y="4363"/>
                    </a:lnTo>
                    <a:lnTo>
                      <a:pt x="858" y="4368"/>
                    </a:lnTo>
                    <a:lnTo>
                      <a:pt x="896" y="4390"/>
                    </a:lnTo>
                    <a:lnTo>
                      <a:pt x="898" y="4398"/>
                    </a:lnTo>
                    <a:lnTo>
                      <a:pt x="906" y="4402"/>
                    </a:lnTo>
                    <a:lnTo>
                      <a:pt x="914" y="4399"/>
                    </a:lnTo>
                    <a:lnTo>
                      <a:pt x="920" y="4395"/>
                    </a:lnTo>
                    <a:lnTo>
                      <a:pt x="935" y="4388"/>
                    </a:lnTo>
                    <a:lnTo>
                      <a:pt x="944" y="4388"/>
                    </a:lnTo>
                    <a:lnTo>
                      <a:pt x="950" y="4393"/>
                    </a:lnTo>
                    <a:lnTo>
                      <a:pt x="957" y="4392"/>
                    </a:lnTo>
                    <a:lnTo>
                      <a:pt x="973" y="4395"/>
                    </a:lnTo>
                    <a:lnTo>
                      <a:pt x="978" y="4401"/>
                    </a:lnTo>
                    <a:lnTo>
                      <a:pt x="985" y="4404"/>
                    </a:lnTo>
                    <a:lnTo>
                      <a:pt x="993" y="4404"/>
                    </a:lnTo>
                    <a:lnTo>
                      <a:pt x="1000" y="4408"/>
                    </a:lnTo>
                    <a:lnTo>
                      <a:pt x="1004" y="4415"/>
                    </a:lnTo>
                    <a:lnTo>
                      <a:pt x="1000" y="4430"/>
                    </a:lnTo>
                    <a:lnTo>
                      <a:pt x="1012" y="4440"/>
                    </a:lnTo>
                    <a:lnTo>
                      <a:pt x="1028" y="4445"/>
                    </a:lnTo>
                    <a:lnTo>
                      <a:pt x="1035" y="4450"/>
                    </a:lnTo>
                    <a:lnTo>
                      <a:pt x="1040" y="4453"/>
                    </a:lnTo>
                    <a:lnTo>
                      <a:pt x="1048" y="4458"/>
                    </a:lnTo>
                    <a:lnTo>
                      <a:pt x="1055" y="4458"/>
                    </a:lnTo>
                    <a:lnTo>
                      <a:pt x="1067" y="4469"/>
                    </a:lnTo>
                    <a:lnTo>
                      <a:pt x="1071" y="4477"/>
                    </a:lnTo>
                    <a:lnTo>
                      <a:pt x="1079" y="4477"/>
                    </a:lnTo>
                    <a:lnTo>
                      <a:pt x="1084" y="4493"/>
                    </a:lnTo>
                    <a:lnTo>
                      <a:pt x="1087" y="4500"/>
                    </a:lnTo>
                    <a:lnTo>
                      <a:pt x="1095" y="4500"/>
                    </a:lnTo>
                    <a:lnTo>
                      <a:pt x="1111" y="4504"/>
                    </a:lnTo>
                    <a:lnTo>
                      <a:pt x="1119" y="4501"/>
                    </a:lnTo>
                    <a:lnTo>
                      <a:pt x="1124" y="4496"/>
                    </a:lnTo>
                    <a:lnTo>
                      <a:pt x="1130" y="4481"/>
                    </a:lnTo>
                    <a:lnTo>
                      <a:pt x="1138" y="4477"/>
                    </a:lnTo>
                    <a:lnTo>
                      <a:pt x="1145" y="4473"/>
                    </a:lnTo>
                    <a:lnTo>
                      <a:pt x="1148" y="4466"/>
                    </a:lnTo>
                    <a:lnTo>
                      <a:pt x="1154" y="4456"/>
                    </a:lnTo>
                    <a:lnTo>
                      <a:pt x="1144" y="4451"/>
                    </a:lnTo>
                    <a:lnTo>
                      <a:pt x="1132" y="4423"/>
                    </a:lnTo>
                    <a:lnTo>
                      <a:pt x="1113" y="4391"/>
                    </a:lnTo>
                    <a:lnTo>
                      <a:pt x="1105" y="4380"/>
                    </a:lnTo>
                    <a:lnTo>
                      <a:pt x="1101" y="4366"/>
                    </a:lnTo>
                    <a:lnTo>
                      <a:pt x="1101" y="4344"/>
                    </a:lnTo>
                    <a:lnTo>
                      <a:pt x="1108" y="4317"/>
                    </a:lnTo>
                    <a:lnTo>
                      <a:pt x="1106" y="4305"/>
                    </a:lnTo>
                    <a:lnTo>
                      <a:pt x="1097" y="4326"/>
                    </a:lnTo>
                    <a:lnTo>
                      <a:pt x="1094" y="4320"/>
                    </a:lnTo>
                    <a:lnTo>
                      <a:pt x="1091" y="4302"/>
                    </a:lnTo>
                    <a:lnTo>
                      <a:pt x="1081" y="4285"/>
                    </a:lnTo>
                    <a:lnTo>
                      <a:pt x="1069" y="4268"/>
                    </a:lnTo>
                    <a:lnTo>
                      <a:pt x="1059" y="4268"/>
                    </a:lnTo>
                    <a:lnTo>
                      <a:pt x="1054" y="4253"/>
                    </a:lnTo>
                    <a:lnTo>
                      <a:pt x="1063" y="4240"/>
                    </a:lnTo>
                    <a:lnTo>
                      <a:pt x="1064" y="4229"/>
                    </a:lnTo>
                    <a:lnTo>
                      <a:pt x="1071" y="4218"/>
                    </a:lnTo>
                    <a:lnTo>
                      <a:pt x="1075" y="4218"/>
                    </a:lnTo>
                    <a:lnTo>
                      <a:pt x="1076" y="4215"/>
                    </a:lnTo>
                    <a:lnTo>
                      <a:pt x="1079" y="4207"/>
                    </a:lnTo>
                    <a:lnTo>
                      <a:pt x="1089" y="4198"/>
                    </a:lnTo>
                    <a:lnTo>
                      <a:pt x="1095" y="4162"/>
                    </a:lnTo>
                    <a:lnTo>
                      <a:pt x="1102" y="4165"/>
                    </a:lnTo>
                    <a:lnTo>
                      <a:pt x="1106" y="4144"/>
                    </a:lnTo>
                    <a:lnTo>
                      <a:pt x="1107" y="4133"/>
                    </a:lnTo>
                    <a:lnTo>
                      <a:pt x="1098" y="4117"/>
                    </a:lnTo>
                    <a:lnTo>
                      <a:pt x="1110" y="4121"/>
                    </a:lnTo>
                    <a:lnTo>
                      <a:pt x="1121" y="4121"/>
                    </a:lnTo>
                    <a:lnTo>
                      <a:pt x="1119" y="4128"/>
                    </a:lnTo>
                    <a:lnTo>
                      <a:pt x="1126" y="4139"/>
                    </a:lnTo>
                    <a:lnTo>
                      <a:pt x="1130" y="4154"/>
                    </a:lnTo>
                    <a:lnTo>
                      <a:pt x="1138" y="4154"/>
                    </a:lnTo>
                    <a:lnTo>
                      <a:pt x="1143" y="4151"/>
                    </a:lnTo>
                    <a:lnTo>
                      <a:pt x="1148" y="4151"/>
                    </a:lnTo>
                    <a:lnTo>
                      <a:pt x="1160" y="4123"/>
                    </a:lnTo>
                    <a:lnTo>
                      <a:pt x="1166" y="4119"/>
                    </a:lnTo>
                    <a:lnTo>
                      <a:pt x="1159" y="4117"/>
                    </a:lnTo>
                    <a:lnTo>
                      <a:pt x="1155" y="4111"/>
                    </a:lnTo>
                    <a:lnTo>
                      <a:pt x="1149" y="4107"/>
                    </a:lnTo>
                    <a:lnTo>
                      <a:pt x="1140" y="4107"/>
                    </a:lnTo>
                    <a:lnTo>
                      <a:pt x="1133" y="4105"/>
                    </a:lnTo>
                    <a:lnTo>
                      <a:pt x="1130" y="4099"/>
                    </a:lnTo>
                    <a:lnTo>
                      <a:pt x="1137" y="4091"/>
                    </a:lnTo>
                    <a:lnTo>
                      <a:pt x="1138" y="4084"/>
                    </a:lnTo>
                    <a:lnTo>
                      <a:pt x="1145" y="4081"/>
                    </a:lnTo>
                    <a:lnTo>
                      <a:pt x="1154" y="4087"/>
                    </a:lnTo>
                    <a:lnTo>
                      <a:pt x="1166" y="4084"/>
                    </a:lnTo>
                    <a:lnTo>
                      <a:pt x="1157" y="4027"/>
                    </a:lnTo>
                    <a:lnTo>
                      <a:pt x="1150" y="4025"/>
                    </a:lnTo>
                    <a:lnTo>
                      <a:pt x="1145" y="4019"/>
                    </a:lnTo>
                    <a:lnTo>
                      <a:pt x="1143" y="4010"/>
                    </a:lnTo>
                    <a:lnTo>
                      <a:pt x="1139" y="4004"/>
                    </a:lnTo>
                    <a:lnTo>
                      <a:pt x="1133" y="3998"/>
                    </a:lnTo>
                    <a:lnTo>
                      <a:pt x="1126" y="3998"/>
                    </a:lnTo>
                    <a:lnTo>
                      <a:pt x="1108" y="4000"/>
                    </a:lnTo>
                    <a:lnTo>
                      <a:pt x="1095" y="3997"/>
                    </a:lnTo>
                    <a:lnTo>
                      <a:pt x="1094" y="4005"/>
                    </a:lnTo>
                    <a:lnTo>
                      <a:pt x="1081" y="3993"/>
                    </a:lnTo>
                    <a:lnTo>
                      <a:pt x="1081" y="3986"/>
                    </a:lnTo>
                    <a:lnTo>
                      <a:pt x="1076" y="3978"/>
                    </a:lnTo>
                    <a:lnTo>
                      <a:pt x="1081" y="3971"/>
                    </a:lnTo>
                    <a:lnTo>
                      <a:pt x="1076" y="3965"/>
                    </a:lnTo>
                    <a:lnTo>
                      <a:pt x="1076" y="3957"/>
                    </a:lnTo>
                    <a:lnTo>
                      <a:pt x="1047" y="3947"/>
                    </a:lnTo>
                    <a:lnTo>
                      <a:pt x="1058" y="3903"/>
                    </a:lnTo>
                    <a:lnTo>
                      <a:pt x="1071" y="3896"/>
                    </a:lnTo>
                    <a:lnTo>
                      <a:pt x="1076" y="3888"/>
                    </a:lnTo>
                    <a:lnTo>
                      <a:pt x="1074" y="3881"/>
                    </a:lnTo>
                    <a:lnTo>
                      <a:pt x="1063" y="3870"/>
                    </a:lnTo>
                    <a:lnTo>
                      <a:pt x="1073" y="3825"/>
                    </a:lnTo>
                    <a:lnTo>
                      <a:pt x="1086" y="3816"/>
                    </a:lnTo>
                    <a:lnTo>
                      <a:pt x="1091" y="3810"/>
                    </a:lnTo>
                    <a:lnTo>
                      <a:pt x="1090" y="3801"/>
                    </a:lnTo>
                    <a:lnTo>
                      <a:pt x="1092" y="3794"/>
                    </a:lnTo>
                    <a:lnTo>
                      <a:pt x="1092" y="3787"/>
                    </a:lnTo>
                    <a:lnTo>
                      <a:pt x="1096" y="3778"/>
                    </a:lnTo>
                    <a:lnTo>
                      <a:pt x="1101" y="3772"/>
                    </a:lnTo>
                    <a:lnTo>
                      <a:pt x="1107" y="3777"/>
                    </a:lnTo>
                    <a:lnTo>
                      <a:pt x="1111" y="3784"/>
                    </a:lnTo>
                    <a:lnTo>
                      <a:pt x="1123" y="3794"/>
                    </a:lnTo>
                    <a:lnTo>
                      <a:pt x="1140" y="3831"/>
                    </a:lnTo>
                    <a:lnTo>
                      <a:pt x="1149" y="3833"/>
                    </a:lnTo>
                    <a:lnTo>
                      <a:pt x="1175" y="3816"/>
                    </a:lnTo>
                    <a:lnTo>
                      <a:pt x="1172" y="3807"/>
                    </a:lnTo>
                    <a:lnTo>
                      <a:pt x="1169" y="3800"/>
                    </a:lnTo>
                    <a:lnTo>
                      <a:pt x="1165" y="3775"/>
                    </a:lnTo>
                    <a:lnTo>
                      <a:pt x="1157" y="3762"/>
                    </a:lnTo>
                    <a:lnTo>
                      <a:pt x="1166" y="3763"/>
                    </a:lnTo>
                    <a:lnTo>
                      <a:pt x="1173" y="3760"/>
                    </a:lnTo>
                    <a:lnTo>
                      <a:pt x="1193" y="3746"/>
                    </a:lnTo>
                    <a:lnTo>
                      <a:pt x="1200" y="3742"/>
                    </a:lnTo>
                    <a:lnTo>
                      <a:pt x="1205" y="3736"/>
                    </a:lnTo>
                    <a:lnTo>
                      <a:pt x="1205" y="3728"/>
                    </a:lnTo>
                    <a:lnTo>
                      <a:pt x="1205" y="3719"/>
                    </a:lnTo>
                    <a:lnTo>
                      <a:pt x="1213" y="3718"/>
                    </a:lnTo>
                    <a:lnTo>
                      <a:pt x="1221" y="3719"/>
                    </a:lnTo>
                    <a:lnTo>
                      <a:pt x="1229" y="3715"/>
                    </a:lnTo>
                    <a:lnTo>
                      <a:pt x="1234" y="3709"/>
                    </a:lnTo>
                    <a:lnTo>
                      <a:pt x="1241" y="3705"/>
                    </a:lnTo>
                    <a:lnTo>
                      <a:pt x="1248" y="3703"/>
                    </a:lnTo>
                    <a:lnTo>
                      <a:pt x="1253" y="3697"/>
                    </a:lnTo>
                    <a:lnTo>
                      <a:pt x="1261" y="3692"/>
                    </a:lnTo>
                    <a:lnTo>
                      <a:pt x="1266" y="3686"/>
                    </a:lnTo>
                    <a:lnTo>
                      <a:pt x="1267" y="3678"/>
                    </a:lnTo>
                    <a:lnTo>
                      <a:pt x="1274" y="3672"/>
                    </a:lnTo>
                    <a:lnTo>
                      <a:pt x="1289" y="3669"/>
                    </a:lnTo>
                    <a:lnTo>
                      <a:pt x="1305" y="3669"/>
                    </a:lnTo>
                    <a:lnTo>
                      <a:pt x="1306" y="3677"/>
                    </a:lnTo>
                    <a:lnTo>
                      <a:pt x="1310" y="3685"/>
                    </a:lnTo>
                    <a:lnTo>
                      <a:pt x="1326" y="3681"/>
                    </a:lnTo>
                    <a:lnTo>
                      <a:pt x="1331" y="3687"/>
                    </a:lnTo>
                    <a:lnTo>
                      <a:pt x="1336" y="3680"/>
                    </a:lnTo>
                    <a:lnTo>
                      <a:pt x="1338" y="3671"/>
                    </a:lnTo>
                    <a:lnTo>
                      <a:pt x="1343" y="3665"/>
                    </a:lnTo>
                    <a:lnTo>
                      <a:pt x="1350" y="3665"/>
                    </a:lnTo>
                    <a:lnTo>
                      <a:pt x="1358" y="3662"/>
                    </a:lnTo>
                    <a:lnTo>
                      <a:pt x="1366" y="3662"/>
                    </a:lnTo>
                    <a:lnTo>
                      <a:pt x="1371" y="3678"/>
                    </a:lnTo>
                    <a:lnTo>
                      <a:pt x="1376" y="3685"/>
                    </a:lnTo>
                    <a:lnTo>
                      <a:pt x="1385" y="3681"/>
                    </a:lnTo>
                    <a:lnTo>
                      <a:pt x="1392" y="3681"/>
                    </a:lnTo>
                    <a:lnTo>
                      <a:pt x="1399" y="3683"/>
                    </a:lnTo>
                    <a:lnTo>
                      <a:pt x="1415" y="3680"/>
                    </a:lnTo>
                    <a:lnTo>
                      <a:pt x="1423" y="3681"/>
                    </a:lnTo>
                    <a:lnTo>
                      <a:pt x="1430" y="3685"/>
                    </a:lnTo>
                    <a:lnTo>
                      <a:pt x="1436" y="3691"/>
                    </a:lnTo>
                    <a:lnTo>
                      <a:pt x="1442" y="3705"/>
                    </a:lnTo>
                    <a:lnTo>
                      <a:pt x="1463" y="3718"/>
                    </a:lnTo>
                    <a:lnTo>
                      <a:pt x="1468" y="3724"/>
                    </a:lnTo>
                    <a:lnTo>
                      <a:pt x="1471" y="3732"/>
                    </a:lnTo>
                    <a:lnTo>
                      <a:pt x="1482" y="3745"/>
                    </a:lnTo>
                    <a:lnTo>
                      <a:pt x="1481" y="3752"/>
                    </a:lnTo>
                    <a:lnTo>
                      <a:pt x="1482" y="3761"/>
                    </a:lnTo>
                    <a:lnTo>
                      <a:pt x="1487" y="3767"/>
                    </a:lnTo>
                    <a:lnTo>
                      <a:pt x="1494" y="3764"/>
                    </a:lnTo>
                    <a:lnTo>
                      <a:pt x="1494" y="3757"/>
                    </a:lnTo>
                    <a:lnTo>
                      <a:pt x="1493" y="3748"/>
                    </a:lnTo>
                    <a:lnTo>
                      <a:pt x="1494" y="3741"/>
                    </a:lnTo>
                    <a:lnTo>
                      <a:pt x="1489" y="3734"/>
                    </a:lnTo>
                    <a:lnTo>
                      <a:pt x="1494" y="3728"/>
                    </a:lnTo>
                    <a:lnTo>
                      <a:pt x="1503" y="3726"/>
                    </a:lnTo>
                    <a:lnTo>
                      <a:pt x="1505" y="3734"/>
                    </a:lnTo>
                    <a:lnTo>
                      <a:pt x="1511" y="3739"/>
                    </a:lnTo>
                    <a:lnTo>
                      <a:pt x="1514" y="3747"/>
                    </a:lnTo>
                    <a:lnTo>
                      <a:pt x="1520" y="3752"/>
                    </a:lnTo>
                    <a:lnTo>
                      <a:pt x="1536" y="3757"/>
                    </a:lnTo>
                    <a:lnTo>
                      <a:pt x="1549" y="3766"/>
                    </a:lnTo>
                    <a:lnTo>
                      <a:pt x="1558" y="3763"/>
                    </a:lnTo>
                    <a:lnTo>
                      <a:pt x="1578" y="3750"/>
                    </a:lnTo>
                    <a:lnTo>
                      <a:pt x="1578" y="3741"/>
                    </a:lnTo>
                    <a:lnTo>
                      <a:pt x="1584" y="3737"/>
                    </a:lnTo>
                    <a:lnTo>
                      <a:pt x="1590" y="3732"/>
                    </a:lnTo>
                    <a:lnTo>
                      <a:pt x="1598" y="3731"/>
                    </a:lnTo>
                    <a:lnTo>
                      <a:pt x="1606" y="3734"/>
                    </a:lnTo>
                    <a:lnTo>
                      <a:pt x="1606" y="3725"/>
                    </a:lnTo>
                    <a:lnTo>
                      <a:pt x="1614" y="3725"/>
                    </a:lnTo>
                    <a:lnTo>
                      <a:pt x="1622" y="3728"/>
                    </a:lnTo>
                    <a:lnTo>
                      <a:pt x="1629" y="3723"/>
                    </a:lnTo>
                    <a:lnTo>
                      <a:pt x="1637" y="3728"/>
                    </a:lnTo>
                    <a:lnTo>
                      <a:pt x="1648" y="3739"/>
                    </a:lnTo>
                    <a:lnTo>
                      <a:pt x="1662" y="3730"/>
                    </a:lnTo>
                    <a:lnTo>
                      <a:pt x="1666" y="3723"/>
                    </a:lnTo>
                    <a:lnTo>
                      <a:pt x="1682" y="3723"/>
                    </a:lnTo>
                    <a:lnTo>
                      <a:pt x="1689" y="3719"/>
                    </a:lnTo>
                    <a:lnTo>
                      <a:pt x="1704" y="3725"/>
                    </a:lnTo>
                    <a:lnTo>
                      <a:pt x="1709" y="3731"/>
                    </a:lnTo>
                    <a:lnTo>
                      <a:pt x="1710" y="3747"/>
                    </a:lnTo>
                    <a:lnTo>
                      <a:pt x="1716" y="3753"/>
                    </a:lnTo>
                    <a:lnTo>
                      <a:pt x="1721" y="3760"/>
                    </a:lnTo>
                    <a:lnTo>
                      <a:pt x="1737" y="3757"/>
                    </a:lnTo>
                    <a:lnTo>
                      <a:pt x="1752" y="3761"/>
                    </a:lnTo>
                    <a:lnTo>
                      <a:pt x="1752" y="3761"/>
                    </a:lnTo>
                    <a:lnTo>
                      <a:pt x="1754" y="3772"/>
                    </a:lnTo>
                    <a:lnTo>
                      <a:pt x="1772" y="3771"/>
                    </a:lnTo>
                    <a:lnTo>
                      <a:pt x="1778" y="3766"/>
                    </a:lnTo>
                    <a:lnTo>
                      <a:pt x="1785" y="3751"/>
                    </a:lnTo>
                    <a:lnTo>
                      <a:pt x="1790" y="3745"/>
                    </a:lnTo>
                    <a:lnTo>
                      <a:pt x="1796" y="3747"/>
                    </a:lnTo>
                    <a:lnTo>
                      <a:pt x="1807" y="3760"/>
                    </a:lnTo>
                    <a:lnTo>
                      <a:pt x="1824" y="3761"/>
                    </a:lnTo>
                    <a:lnTo>
                      <a:pt x="1839" y="3757"/>
                    </a:lnTo>
                    <a:lnTo>
                      <a:pt x="1847" y="3752"/>
                    </a:lnTo>
                    <a:lnTo>
                      <a:pt x="1863" y="3747"/>
                    </a:lnTo>
                    <a:lnTo>
                      <a:pt x="1874" y="3709"/>
                    </a:lnTo>
                    <a:lnTo>
                      <a:pt x="1877" y="3702"/>
                    </a:lnTo>
                    <a:lnTo>
                      <a:pt x="1872" y="3696"/>
                    </a:lnTo>
                    <a:lnTo>
                      <a:pt x="1870" y="3692"/>
                    </a:lnTo>
                    <a:lnTo>
                      <a:pt x="1856" y="3691"/>
                    </a:lnTo>
                    <a:lnTo>
                      <a:pt x="1840" y="3689"/>
                    </a:lnTo>
                    <a:lnTo>
                      <a:pt x="1834" y="3682"/>
                    </a:lnTo>
                    <a:lnTo>
                      <a:pt x="1831" y="3677"/>
                    </a:lnTo>
                    <a:lnTo>
                      <a:pt x="1813" y="3674"/>
                    </a:lnTo>
                    <a:lnTo>
                      <a:pt x="1806" y="3671"/>
                    </a:lnTo>
                    <a:lnTo>
                      <a:pt x="1807" y="3662"/>
                    </a:lnTo>
                    <a:lnTo>
                      <a:pt x="1802" y="3655"/>
                    </a:lnTo>
                    <a:lnTo>
                      <a:pt x="1786" y="3653"/>
                    </a:lnTo>
                    <a:lnTo>
                      <a:pt x="1788" y="3644"/>
                    </a:lnTo>
                    <a:lnTo>
                      <a:pt x="1795" y="3642"/>
                    </a:lnTo>
                    <a:lnTo>
                      <a:pt x="1807" y="3632"/>
                    </a:lnTo>
                    <a:lnTo>
                      <a:pt x="1823" y="3626"/>
                    </a:lnTo>
                    <a:lnTo>
                      <a:pt x="1837" y="3617"/>
                    </a:lnTo>
                    <a:lnTo>
                      <a:pt x="1840" y="3611"/>
                    </a:lnTo>
                    <a:lnTo>
                      <a:pt x="1842" y="3602"/>
                    </a:lnTo>
                    <a:lnTo>
                      <a:pt x="1823" y="3575"/>
                    </a:lnTo>
                    <a:lnTo>
                      <a:pt x="1831" y="3572"/>
                    </a:lnTo>
                    <a:lnTo>
                      <a:pt x="1838" y="3565"/>
                    </a:lnTo>
                    <a:lnTo>
                      <a:pt x="1839" y="3558"/>
                    </a:lnTo>
                    <a:lnTo>
                      <a:pt x="1845" y="3553"/>
                    </a:lnTo>
                    <a:lnTo>
                      <a:pt x="1854" y="3552"/>
                    </a:lnTo>
                    <a:lnTo>
                      <a:pt x="1863" y="3553"/>
                    </a:lnTo>
                    <a:lnTo>
                      <a:pt x="1870" y="3552"/>
                    </a:lnTo>
                    <a:lnTo>
                      <a:pt x="1877" y="3554"/>
                    </a:lnTo>
                    <a:lnTo>
                      <a:pt x="1893" y="3554"/>
                    </a:lnTo>
                    <a:lnTo>
                      <a:pt x="1902" y="3551"/>
                    </a:lnTo>
                    <a:lnTo>
                      <a:pt x="1904" y="3543"/>
                    </a:lnTo>
                    <a:lnTo>
                      <a:pt x="1901" y="3537"/>
                    </a:lnTo>
                    <a:lnTo>
                      <a:pt x="1886" y="3529"/>
                    </a:lnTo>
                    <a:lnTo>
                      <a:pt x="1854" y="3524"/>
                    </a:lnTo>
                    <a:lnTo>
                      <a:pt x="1850" y="3518"/>
                    </a:lnTo>
                    <a:lnTo>
                      <a:pt x="1852" y="3509"/>
                    </a:lnTo>
                    <a:lnTo>
                      <a:pt x="1859" y="3509"/>
                    </a:lnTo>
                    <a:lnTo>
                      <a:pt x="1866" y="3506"/>
                    </a:lnTo>
                    <a:lnTo>
                      <a:pt x="1871" y="3499"/>
                    </a:lnTo>
                    <a:lnTo>
                      <a:pt x="1865" y="3494"/>
                    </a:lnTo>
                    <a:lnTo>
                      <a:pt x="1858" y="3498"/>
                    </a:lnTo>
                    <a:lnTo>
                      <a:pt x="1842" y="3498"/>
                    </a:lnTo>
                    <a:lnTo>
                      <a:pt x="1842" y="3489"/>
                    </a:lnTo>
                    <a:lnTo>
                      <a:pt x="1844" y="3482"/>
                    </a:lnTo>
                    <a:lnTo>
                      <a:pt x="1849" y="3476"/>
                    </a:lnTo>
                    <a:lnTo>
                      <a:pt x="1838" y="3463"/>
                    </a:lnTo>
                    <a:lnTo>
                      <a:pt x="1854" y="3463"/>
                    </a:lnTo>
                    <a:lnTo>
                      <a:pt x="1859" y="3457"/>
                    </a:lnTo>
                    <a:lnTo>
                      <a:pt x="1867" y="3457"/>
                    </a:lnTo>
                    <a:lnTo>
                      <a:pt x="1872" y="3463"/>
                    </a:lnTo>
                    <a:lnTo>
                      <a:pt x="1880" y="3462"/>
                    </a:lnTo>
                    <a:lnTo>
                      <a:pt x="1888" y="3463"/>
                    </a:lnTo>
                    <a:lnTo>
                      <a:pt x="1896" y="3461"/>
                    </a:lnTo>
                    <a:lnTo>
                      <a:pt x="1920" y="3461"/>
                    </a:lnTo>
                    <a:lnTo>
                      <a:pt x="1925" y="3468"/>
                    </a:lnTo>
                    <a:lnTo>
                      <a:pt x="1935" y="3456"/>
                    </a:lnTo>
                    <a:lnTo>
                      <a:pt x="1942" y="3452"/>
                    </a:lnTo>
                    <a:lnTo>
                      <a:pt x="1958" y="3454"/>
                    </a:lnTo>
                    <a:lnTo>
                      <a:pt x="1966" y="3449"/>
                    </a:lnTo>
                    <a:lnTo>
                      <a:pt x="1973" y="3446"/>
                    </a:lnTo>
                    <a:lnTo>
                      <a:pt x="1987" y="3436"/>
                    </a:lnTo>
                    <a:lnTo>
                      <a:pt x="1994" y="3439"/>
                    </a:lnTo>
                    <a:lnTo>
                      <a:pt x="2000" y="3444"/>
                    </a:lnTo>
                    <a:lnTo>
                      <a:pt x="2008" y="3444"/>
                    </a:lnTo>
                    <a:lnTo>
                      <a:pt x="2010" y="3436"/>
                    </a:lnTo>
                    <a:lnTo>
                      <a:pt x="2027" y="3432"/>
                    </a:lnTo>
                    <a:lnTo>
                      <a:pt x="2033" y="3428"/>
                    </a:lnTo>
                    <a:lnTo>
                      <a:pt x="2042" y="3427"/>
                    </a:lnTo>
                    <a:lnTo>
                      <a:pt x="2049" y="3424"/>
                    </a:lnTo>
                    <a:lnTo>
                      <a:pt x="2057" y="3424"/>
                    </a:lnTo>
                    <a:lnTo>
                      <a:pt x="2064" y="3427"/>
                    </a:lnTo>
                    <a:lnTo>
                      <a:pt x="2069" y="3419"/>
                    </a:lnTo>
                    <a:lnTo>
                      <a:pt x="2070" y="3412"/>
                    </a:lnTo>
                    <a:lnTo>
                      <a:pt x="2074" y="3403"/>
                    </a:lnTo>
                    <a:lnTo>
                      <a:pt x="2081" y="3400"/>
                    </a:lnTo>
                    <a:lnTo>
                      <a:pt x="2089" y="3398"/>
                    </a:lnTo>
                    <a:lnTo>
                      <a:pt x="2096" y="3402"/>
                    </a:lnTo>
                    <a:lnTo>
                      <a:pt x="2114" y="3396"/>
                    </a:lnTo>
                    <a:lnTo>
                      <a:pt x="2114" y="3397"/>
                    </a:lnTo>
                    <a:lnTo>
                      <a:pt x="2151" y="3387"/>
                    </a:lnTo>
                    <a:lnTo>
                      <a:pt x="2183" y="3384"/>
                    </a:lnTo>
                    <a:lnTo>
                      <a:pt x="2211" y="3375"/>
                    </a:lnTo>
                    <a:lnTo>
                      <a:pt x="2218" y="3369"/>
                    </a:lnTo>
                    <a:lnTo>
                      <a:pt x="2226" y="3370"/>
                    </a:lnTo>
                    <a:lnTo>
                      <a:pt x="2234" y="3368"/>
                    </a:lnTo>
                    <a:lnTo>
                      <a:pt x="2238" y="3362"/>
                    </a:lnTo>
                    <a:lnTo>
                      <a:pt x="2238" y="3353"/>
                    </a:lnTo>
                    <a:lnTo>
                      <a:pt x="2238" y="3346"/>
                    </a:lnTo>
                    <a:lnTo>
                      <a:pt x="2247" y="3347"/>
                    </a:lnTo>
                    <a:lnTo>
                      <a:pt x="2254" y="3344"/>
                    </a:lnTo>
                    <a:lnTo>
                      <a:pt x="2259" y="3338"/>
                    </a:lnTo>
                    <a:lnTo>
                      <a:pt x="2265" y="3333"/>
                    </a:lnTo>
                    <a:lnTo>
                      <a:pt x="2274" y="3333"/>
                    </a:lnTo>
                    <a:lnTo>
                      <a:pt x="2279" y="3326"/>
                    </a:lnTo>
                    <a:lnTo>
                      <a:pt x="2286" y="3326"/>
                    </a:lnTo>
                    <a:lnTo>
                      <a:pt x="2293" y="3332"/>
                    </a:lnTo>
                    <a:lnTo>
                      <a:pt x="2300" y="3330"/>
                    </a:lnTo>
                    <a:lnTo>
                      <a:pt x="2307" y="3333"/>
                    </a:lnTo>
                    <a:lnTo>
                      <a:pt x="2316" y="3331"/>
                    </a:lnTo>
                    <a:lnTo>
                      <a:pt x="2323" y="3335"/>
                    </a:lnTo>
                    <a:lnTo>
                      <a:pt x="2328" y="3341"/>
                    </a:lnTo>
                    <a:lnTo>
                      <a:pt x="2342" y="3349"/>
                    </a:lnTo>
                    <a:lnTo>
                      <a:pt x="2349" y="3346"/>
                    </a:lnTo>
                    <a:lnTo>
                      <a:pt x="2355" y="3341"/>
                    </a:lnTo>
                    <a:lnTo>
                      <a:pt x="2371" y="3338"/>
                    </a:lnTo>
                    <a:lnTo>
                      <a:pt x="2379" y="3341"/>
                    </a:lnTo>
                    <a:lnTo>
                      <a:pt x="2385" y="3347"/>
                    </a:lnTo>
                    <a:lnTo>
                      <a:pt x="2388" y="3354"/>
                    </a:lnTo>
                    <a:lnTo>
                      <a:pt x="2390" y="3370"/>
                    </a:lnTo>
                    <a:lnTo>
                      <a:pt x="2388" y="3379"/>
                    </a:lnTo>
                    <a:lnTo>
                      <a:pt x="2391" y="3386"/>
                    </a:lnTo>
                    <a:lnTo>
                      <a:pt x="2403" y="3397"/>
                    </a:lnTo>
                    <a:lnTo>
                      <a:pt x="2399" y="3403"/>
                    </a:lnTo>
                    <a:lnTo>
                      <a:pt x="2401" y="3420"/>
                    </a:lnTo>
                    <a:lnTo>
                      <a:pt x="2396" y="3427"/>
                    </a:lnTo>
                    <a:lnTo>
                      <a:pt x="2391" y="3433"/>
                    </a:lnTo>
                    <a:lnTo>
                      <a:pt x="2394" y="3440"/>
                    </a:lnTo>
                    <a:lnTo>
                      <a:pt x="2397" y="3448"/>
                    </a:lnTo>
                    <a:lnTo>
                      <a:pt x="2413" y="3444"/>
                    </a:lnTo>
                    <a:lnTo>
                      <a:pt x="2420" y="3449"/>
                    </a:lnTo>
                    <a:lnTo>
                      <a:pt x="2428" y="3448"/>
                    </a:lnTo>
                    <a:lnTo>
                      <a:pt x="2431" y="3439"/>
                    </a:lnTo>
                    <a:lnTo>
                      <a:pt x="2439" y="3439"/>
                    </a:lnTo>
                    <a:lnTo>
                      <a:pt x="2446" y="3441"/>
                    </a:lnTo>
                    <a:lnTo>
                      <a:pt x="2449" y="3433"/>
                    </a:lnTo>
                    <a:lnTo>
                      <a:pt x="2449" y="3425"/>
                    </a:lnTo>
                    <a:lnTo>
                      <a:pt x="2456" y="3427"/>
                    </a:lnTo>
                    <a:lnTo>
                      <a:pt x="2460" y="3434"/>
                    </a:lnTo>
                    <a:lnTo>
                      <a:pt x="2462" y="3443"/>
                    </a:lnTo>
                    <a:lnTo>
                      <a:pt x="2467" y="3448"/>
                    </a:lnTo>
                    <a:lnTo>
                      <a:pt x="2465" y="3455"/>
                    </a:lnTo>
                    <a:lnTo>
                      <a:pt x="2463" y="3463"/>
                    </a:lnTo>
                    <a:lnTo>
                      <a:pt x="2479" y="3465"/>
                    </a:lnTo>
                    <a:lnTo>
                      <a:pt x="2477" y="3457"/>
                    </a:lnTo>
                    <a:lnTo>
                      <a:pt x="2472" y="3451"/>
                    </a:lnTo>
                    <a:lnTo>
                      <a:pt x="2479" y="3448"/>
                    </a:lnTo>
                    <a:lnTo>
                      <a:pt x="2495" y="3451"/>
                    </a:lnTo>
                    <a:lnTo>
                      <a:pt x="2503" y="3456"/>
                    </a:lnTo>
                    <a:lnTo>
                      <a:pt x="2508" y="3462"/>
                    </a:lnTo>
                    <a:lnTo>
                      <a:pt x="2516" y="3466"/>
                    </a:lnTo>
                    <a:lnTo>
                      <a:pt x="2523" y="3466"/>
                    </a:lnTo>
                    <a:lnTo>
                      <a:pt x="2527" y="3459"/>
                    </a:lnTo>
                    <a:lnTo>
                      <a:pt x="2535" y="3455"/>
                    </a:lnTo>
                    <a:lnTo>
                      <a:pt x="2537" y="3463"/>
                    </a:lnTo>
                    <a:lnTo>
                      <a:pt x="2537" y="3471"/>
                    </a:lnTo>
                    <a:lnTo>
                      <a:pt x="2528" y="3473"/>
                    </a:lnTo>
                    <a:lnTo>
                      <a:pt x="2522" y="3478"/>
                    </a:lnTo>
                    <a:lnTo>
                      <a:pt x="2517" y="3486"/>
                    </a:lnTo>
                    <a:lnTo>
                      <a:pt x="2515" y="3493"/>
                    </a:lnTo>
                    <a:lnTo>
                      <a:pt x="2516" y="3502"/>
                    </a:lnTo>
                    <a:lnTo>
                      <a:pt x="2521" y="3508"/>
                    </a:lnTo>
                    <a:lnTo>
                      <a:pt x="2528" y="3508"/>
                    </a:lnTo>
                    <a:lnTo>
                      <a:pt x="2533" y="3502"/>
                    </a:lnTo>
                    <a:lnTo>
                      <a:pt x="2548" y="3495"/>
                    </a:lnTo>
                    <a:lnTo>
                      <a:pt x="2555" y="3498"/>
                    </a:lnTo>
                    <a:lnTo>
                      <a:pt x="2564" y="3498"/>
                    </a:lnTo>
                    <a:lnTo>
                      <a:pt x="2570" y="3503"/>
                    </a:lnTo>
                    <a:lnTo>
                      <a:pt x="2578" y="3503"/>
                    </a:lnTo>
                    <a:lnTo>
                      <a:pt x="2575" y="3495"/>
                    </a:lnTo>
                    <a:lnTo>
                      <a:pt x="2580" y="3489"/>
                    </a:lnTo>
                    <a:lnTo>
                      <a:pt x="2589" y="3488"/>
                    </a:lnTo>
                    <a:lnTo>
                      <a:pt x="2598" y="3477"/>
                    </a:lnTo>
                    <a:lnTo>
                      <a:pt x="2614" y="3475"/>
                    </a:lnTo>
                    <a:lnTo>
                      <a:pt x="2627" y="3463"/>
                    </a:lnTo>
                    <a:lnTo>
                      <a:pt x="2633" y="3449"/>
                    </a:lnTo>
                    <a:lnTo>
                      <a:pt x="2639" y="3444"/>
                    </a:lnTo>
                    <a:lnTo>
                      <a:pt x="2648" y="3445"/>
                    </a:lnTo>
                    <a:lnTo>
                      <a:pt x="2664" y="3441"/>
                    </a:lnTo>
                    <a:lnTo>
                      <a:pt x="2671" y="3439"/>
                    </a:lnTo>
                    <a:lnTo>
                      <a:pt x="2675" y="3432"/>
                    </a:lnTo>
                    <a:lnTo>
                      <a:pt x="2691" y="3430"/>
                    </a:lnTo>
                    <a:lnTo>
                      <a:pt x="2704" y="3422"/>
                    </a:lnTo>
                    <a:lnTo>
                      <a:pt x="2708" y="3429"/>
                    </a:lnTo>
                    <a:lnTo>
                      <a:pt x="2709" y="3436"/>
                    </a:lnTo>
                    <a:lnTo>
                      <a:pt x="2704" y="3444"/>
                    </a:lnTo>
                    <a:lnTo>
                      <a:pt x="2697" y="3446"/>
                    </a:lnTo>
                    <a:lnTo>
                      <a:pt x="2689" y="3446"/>
                    </a:lnTo>
                    <a:lnTo>
                      <a:pt x="2688" y="345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37" name="Freeform 133"/>
              <p:cNvSpPr>
                <a:spLocks noChangeAspect="1"/>
              </p:cNvSpPr>
              <p:nvPr/>
            </p:nvSpPr>
            <p:spPr bwMode="gray">
              <a:xfrm>
                <a:off x="2730" y="1750"/>
                <a:ext cx="36" cy="27"/>
              </a:xfrm>
              <a:custGeom>
                <a:avLst/>
                <a:gdLst/>
                <a:ahLst/>
                <a:cxnLst>
                  <a:cxn ang="0">
                    <a:pos x="0" y="118"/>
                  </a:cxn>
                  <a:cxn ang="0">
                    <a:pos x="2" y="114"/>
                  </a:cxn>
                  <a:cxn ang="0">
                    <a:pos x="12" y="107"/>
                  </a:cxn>
                  <a:cxn ang="0">
                    <a:pos x="14" y="102"/>
                  </a:cxn>
                  <a:cxn ang="0">
                    <a:pos x="19" y="87"/>
                  </a:cxn>
                  <a:cxn ang="0">
                    <a:pos x="21" y="76"/>
                  </a:cxn>
                  <a:cxn ang="0">
                    <a:pos x="25" y="70"/>
                  </a:cxn>
                  <a:cxn ang="0">
                    <a:pos x="46" y="69"/>
                  </a:cxn>
                  <a:cxn ang="0">
                    <a:pos x="55" y="63"/>
                  </a:cxn>
                  <a:cxn ang="0">
                    <a:pos x="67" y="48"/>
                  </a:cxn>
                  <a:cxn ang="0">
                    <a:pos x="77" y="32"/>
                  </a:cxn>
                  <a:cxn ang="0">
                    <a:pos x="82" y="15"/>
                  </a:cxn>
                  <a:cxn ang="0">
                    <a:pos x="83" y="0"/>
                  </a:cxn>
                  <a:cxn ang="0">
                    <a:pos x="79" y="27"/>
                  </a:cxn>
                  <a:cxn ang="0">
                    <a:pos x="71" y="46"/>
                  </a:cxn>
                  <a:cxn ang="0">
                    <a:pos x="65" y="55"/>
                  </a:cxn>
                  <a:cxn ang="0">
                    <a:pos x="57" y="64"/>
                  </a:cxn>
                  <a:cxn ang="0">
                    <a:pos x="61" y="71"/>
                  </a:cxn>
                  <a:cxn ang="0">
                    <a:pos x="67" y="70"/>
                  </a:cxn>
                  <a:cxn ang="0">
                    <a:pos x="76" y="75"/>
                  </a:cxn>
                  <a:cxn ang="0">
                    <a:pos x="87" y="75"/>
                  </a:cxn>
                  <a:cxn ang="0">
                    <a:pos x="89" y="66"/>
                  </a:cxn>
                  <a:cxn ang="0">
                    <a:pos x="89" y="49"/>
                  </a:cxn>
                  <a:cxn ang="0">
                    <a:pos x="93" y="44"/>
                  </a:cxn>
                  <a:cxn ang="0">
                    <a:pos x="93" y="41"/>
                  </a:cxn>
                  <a:cxn ang="0">
                    <a:pos x="103" y="38"/>
                  </a:cxn>
                  <a:cxn ang="0">
                    <a:pos x="109" y="43"/>
                  </a:cxn>
                  <a:cxn ang="0">
                    <a:pos x="116" y="46"/>
                  </a:cxn>
                  <a:cxn ang="0">
                    <a:pos x="122" y="50"/>
                  </a:cxn>
                  <a:cxn ang="0">
                    <a:pos x="130" y="54"/>
                  </a:cxn>
                  <a:cxn ang="0">
                    <a:pos x="147" y="57"/>
                  </a:cxn>
                  <a:cxn ang="0">
                    <a:pos x="163" y="55"/>
                  </a:cxn>
                  <a:cxn ang="0">
                    <a:pos x="169" y="59"/>
                  </a:cxn>
                  <a:cxn ang="0">
                    <a:pos x="180" y="82"/>
                  </a:cxn>
                  <a:cxn ang="0">
                    <a:pos x="174" y="97"/>
                  </a:cxn>
                  <a:cxn ang="0">
                    <a:pos x="174" y="114"/>
                  </a:cxn>
                  <a:cxn ang="0">
                    <a:pos x="177" y="124"/>
                  </a:cxn>
                  <a:cxn ang="0">
                    <a:pos x="153" y="127"/>
                  </a:cxn>
                  <a:cxn ang="0">
                    <a:pos x="126" y="133"/>
                  </a:cxn>
                  <a:cxn ang="0">
                    <a:pos x="78" y="134"/>
                  </a:cxn>
                  <a:cxn ang="0">
                    <a:pos x="14" y="123"/>
                  </a:cxn>
                  <a:cxn ang="0">
                    <a:pos x="0" y="118"/>
                  </a:cxn>
                </a:cxnLst>
                <a:rect l="0" t="0" r="r" b="b"/>
                <a:pathLst>
                  <a:path w="180" h="134">
                    <a:moveTo>
                      <a:pt x="0" y="118"/>
                    </a:moveTo>
                    <a:lnTo>
                      <a:pt x="2" y="114"/>
                    </a:lnTo>
                    <a:lnTo>
                      <a:pt x="12" y="107"/>
                    </a:lnTo>
                    <a:lnTo>
                      <a:pt x="14" y="102"/>
                    </a:lnTo>
                    <a:lnTo>
                      <a:pt x="19" y="87"/>
                    </a:lnTo>
                    <a:lnTo>
                      <a:pt x="21" y="76"/>
                    </a:lnTo>
                    <a:lnTo>
                      <a:pt x="25" y="70"/>
                    </a:lnTo>
                    <a:lnTo>
                      <a:pt x="46" y="69"/>
                    </a:lnTo>
                    <a:lnTo>
                      <a:pt x="55" y="63"/>
                    </a:lnTo>
                    <a:lnTo>
                      <a:pt x="67" y="48"/>
                    </a:lnTo>
                    <a:lnTo>
                      <a:pt x="77" y="32"/>
                    </a:lnTo>
                    <a:lnTo>
                      <a:pt x="82" y="15"/>
                    </a:lnTo>
                    <a:lnTo>
                      <a:pt x="83" y="0"/>
                    </a:lnTo>
                    <a:lnTo>
                      <a:pt x="79" y="27"/>
                    </a:lnTo>
                    <a:lnTo>
                      <a:pt x="71" y="46"/>
                    </a:lnTo>
                    <a:lnTo>
                      <a:pt x="65" y="55"/>
                    </a:lnTo>
                    <a:lnTo>
                      <a:pt x="57" y="64"/>
                    </a:lnTo>
                    <a:lnTo>
                      <a:pt x="61" y="71"/>
                    </a:lnTo>
                    <a:lnTo>
                      <a:pt x="67" y="70"/>
                    </a:lnTo>
                    <a:lnTo>
                      <a:pt x="76" y="75"/>
                    </a:lnTo>
                    <a:lnTo>
                      <a:pt x="87" y="75"/>
                    </a:lnTo>
                    <a:lnTo>
                      <a:pt x="89" y="66"/>
                    </a:lnTo>
                    <a:lnTo>
                      <a:pt x="89" y="49"/>
                    </a:lnTo>
                    <a:lnTo>
                      <a:pt x="93" y="44"/>
                    </a:lnTo>
                    <a:lnTo>
                      <a:pt x="93" y="41"/>
                    </a:lnTo>
                    <a:lnTo>
                      <a:pt x="103" y="38"/>
                    </a:lnTo>
                    <a:lnTo>
                      <a:pt x="109" y="43"/>
                    </a:lnTo>
                    <a:lnTo>
                      <a:pt x="116" y="46"/>
                    </a:lnTo>
                    <a:lnTo>
                      <a:pt x="122" y="50"/>
                    </a:lnTo>
                    <a:lnTo>
                      <a:pt x="130" y="54"/>
                    </a:lnTo>
                    <a:lnTo>
                      <a:pt x="147" y="57"/>
                    </a:lnTo>
                    <a:lnTo>
                      <a:pt x="163" y="55"/>
                    </a:lnTo>
                    <a:lnTo>
                      <a:pt x="169" y="59"/>
                    </a:lnTo>
                    <a:lnTo>
                      <a:pt x="180" y="82"/>
                    </a:lnTo>
                    <a:lnTo>
                      <a:pt x="174" y="97"/>
                    </a:lnTo>
                    <a:lnTo>
                      <a:pt x="174" y="114"/>
                    </a:lnTo>
                    <a:lnTo>
                      <a:pt x="177" y="124"/>
                    </a:lnTo>
                    <a:lnTo>
                      <a:pt x="153" y="127"/>
                    </a:lnTo>
                    <a:lnTo>
                      <a:pt x="126" y="133"/>
                    </a:lnTo>
                    <a:lnTo>
                      <a:pt x="78" y="134"/>
                    </a:lnTo>
                    <a:lnTo>
                      <a:pt x="14" y="123"/>
                    </a:lnTo>
                    <a:lnTo>
                      <a:pt x="0" y="1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grpSp>
          <p:nvGrpSpPr>
            <p:cNvPr id="60" name="Group 135"/>
            <p:cNvGrpSpPr>
              <a:grpSpLocks noChangeAspect="1"/>
            </p:cNvGrpSpPr>
            <p:nvPr/>
          </p:nvGrpSpPr>
          <p:grpSpPr bwMode="gray">
            <a:xfrm>
              <a:off x="5214204" y="2886470"/>
              <a:ext cx="647707" cy="585797"/>
              <a:chOff x="2802" y="1979"/>
              <a:chExt cx="408" cy="369"/>
            </a:xfrm>
            <a:grpFill/>
          </p:grpSpPr>
          <p:sp>
            <p:nvSpPr>
              <p:cNvPr id="305" name="Freeform 136"/>
              <p:cNvSpPr>
                <a:spLocks noChangeAspect="1"/>
              </p:cNvSpPr>
              <p:nvPr/>
            </p:nvSpPr>
            <p:spPr bwMode="gray">
              <a:xfrm>
                <a:off x="2899" y="2082"/>
                <a:ext cx="19" cy="23"/>
              </a:xfrm>
              <a:custGeom>
                <a:avLst/>
                <a:gdLst/>
                <a:ahLst/>
                <a:cxnLst>
                  <a:cxn ang="0">
                    <a:pos x="39" y="96"/>
                  </a:cxn>
                  <a:cxn ang="0">
                    <a:pos x="45" y="93"/>
                  </a:cxn>
                  <a:cxn ang="0">
                    <a:pos x="55" y="83"/>
                  </a:cxn>
                  <a:cxn ang="0">
                    <a:pos x="58" y="78"/>
                  </a:cxn>
                  <a:cxn ang="0">
                    <a:pos x="53" y="75"/>
                  </a:cxn>
                  <a:cxn ang="0">
                    <a:pos x="58" y="68"/>
                  </a:cxn>
                  <a:cxn ang="0">
                    <a:pos x="72" y="62"/>
                  </a:cxn>
                  <a:cxn ang="0">
                    <a:pos x="79" y="62"/>
                  </a:cxn>
                  <a:cxn ang="0">
                    <a:pos x="77" y="59"/>
                  </a:cxn>
                  <a:cxn ang="0">
                    <a:pos x="74" y="53"/>
                  </a:cxn>
                  <a:cxn ang="0">
                    <a:pos x="77" y="48"/>
                  </a:cxn>
                  <a:cxn ang="0">
                    <a:pos x="87" y="42"/>
                  </a:cxn>
                  <a:cxn ang="0">
                    <a:pos x="91" y="38"/>
                  </a:cxn>
                  <a:cxn ang="0">
                    <a:pos x="91" y="34"/>
                  </a:cxn>
                  <a:cxn ang="0">
                    <a:pos x="88" y="25"/>
                  </a:cxn>
                  <a:cxn ang="0">
                    <a:pos x="85" y="19"/>
                  </a:cxn>
                  <a:cxn ang="0">
                    <a:pos x="77" y="15"/>
                  </a:cxn>
                  <a:cxn ang="0">
                    <a:pos x="81" y="10"/>
                  </a:cxn>
                  <a:cxn ang="0">
                    <a:pos x="85" y="9"/>
                  </a:cxn>
                  <a:cxn ang="0">
                    <a:pos x="84" y="4"/>
                  </a:cxn>
                  <a:cxn ang="0">
                    <a:pos x="77" y="0"/>
                  </a:cxn>
                  <a:cxn ang="0">
                    <a:pos x="72" y="4"/>
                  </a:cxn>
                  <a:cxn ang="0">
                    <a:pos x="58" y="14"/>
                  </a:cxn>
                  <a:cxn ang="0">
                    <a:pos x="41" y="29"/>
                  </a:cxn>
                  <a:cxn ang="0">
                    <a:pos x="27" y="54"/>
                  </a:cxn>
                  <a:cxn ang="0">
                    <a:pos x="25" y="58"/>
                  </a:cxn>
                  <a:cxn ang="0">
                    <a:pos x="17" y="73"/>
                  </a:cxn>
                  <a:cxn ang="0">
                    <a:pos x="11" y="85"/>
                  </a:cxn>
                  <a:cxn ang="0">
                    <a:pos x="1" y="106"/>
                  </a:cxn>
                  <a:cxn ang="0">
                    <a:pos x="2" y="113"/>
                  </a:cxn>
                  <a:cxn ang="0">
                    <a:pos x="16" y="116"/>
                  </a:cxn>
                  <a:cxn ang="0">
                    <a:pos x="21" y="113"/>
                  </a:cxn>
                  <a:cxn ang="0">
                    <a:pos x="27" y="101"/>
                  </a:cxn>
                  <a:cxn ang="0">
                    <a:pos x="31" y="100"/>
                  </a:cxn>
                </a:cxnLst>
                <a:rect l="0" t="0" r="r" b="b"/>
                <a:pathLst>
                  <a:path w="95" h="116">
                    <a:moveTo>
                      <a:pt x="32" y="102"/>
                    </a:moveTo>
                    <a:lnTo>
                      <a:pt x="39" y="96"/>
                    </a:lnTo>
                    <a:lnTo>
                      <a:pt x="44" y="95"/>
                    </a:lnTo>
                    <a:lnTo>
                      <a:pt x="45" y="93"/>
                    </a:lnTo>
                    <a:lnTo>
                      <a:pt x="52" y="88"/>
                    </a:lnTo>
                    <a:lnTo>
                      <a:pt x="55" y="83"/>
                    </a:lnTo>
                    <a:lnTo>
                      <a:pt x="58" y="83"/>
                    </a:lnTo>
                    <a:lnTo>
                      <a:pt x="58" y="78"/>
                    </a:lnTo>
                    <a:lnTo>
                      <a:pt x="53" y="75"/>
                    </a:lnTo>
                    <a:lnTo>
                      <a:pt x="53" y="75"/>
                    </a:lnTo>
                    <a:lnTo>
                      <a:pt x="55" y="69"/>
                    </a:lnTo>
                    <a:lnTo>
                      <a:pt x="58" y="68"/>
                    </a:lnTo>
                    <a:lnTo>
                      <a:pt x="59" y="63"/>
                    </a:lnTo>
                    <a:lnTo>
                      <a:pt x="72" y="62"/>
                    </a:lnTo>
                    <a:lnTo>
                      <a:pt x="77" y="63"/>
                    </a:lnTo>
                    <a:lnTo>
                      <a:pt x="79" y="62"/>
                    </a:lnTo>
                    <a:lnTo>
                      <a:pt x="80" y="62"/>
                    </a:lnTo>
                    <a:lnTo>
                      <a:pt x="77" y="59"/>
                    </a:lnTo>
                    <a:lnTo>
                      <a:pt x="72" y="56"/>
                    </a:lnTo>
                    <a:lnTo>
                      <a:pt x="74" y="53"/>
                    </a:lnTo>
                    <a:lnTo>
                      <a:pt x="77" y="52"/>
                    </a:lnTo>
                    <a:lnTo>
                      <a:pt x="77" y="48"/>
                    </a:lnTo>
                    <a:lnTo>
                      <a:pt x="82" y="47"/>
                    </a:lnTo>
                    <a:lnTo>
                      <a:pt x="87" y="42"/>
                    </a:lnTo>
                    <a:lnTo>
                      <a:pt x="90" y="42"/>
                    </a:lnTo>
                    <a:lnTo>
                      <a:pt x="91" y="38"/>
                    </a:lnTo>
                    <a:lnTo>
                      <a:pt x="95" y="36"/>
                    </a:lnTo>
                    <a:lnTo>
                      <a:pt x="91" y="34"/>
                    </a:lnTo>
                    <a:lnTo>
                      <a:pt x="92" y="30"/>
                    </a:lnTo>
                    <a:lnTo>
                      <a:pt x="88" y="25"/>
                    </a:lnTo>
                    <a:lnTo>
                      <a:pt x="90" y="21"/>
                    </a:lnTo>
                    <a:lnTo>
                      <a:pt x="85" y="19"/>
                    </a:lnTo>
                    <a:lnTo>
                      <a:pt x="84" y="15"/>
                    </a:lnTo>
                    <a:lnTo>
                      <a:pt x="77" y="15"/>
                    </a:lnTo>
                    <a:lnTo>
                      <a:pt x="77" y="13"/>
                    </a:lnTo>
                    <a:lnTo>
                      <a:pt x="81" y="10"/>
                    </a:lnTo>
                    <a:lnTo>
                      <a:pt x="81" y="9"/>
                    </a:lnTo>
                    <a:lnTo>
                      <a:pt x="85" y="9"/>
                    </a:lnTo>
                    <a:lnTo>
                      <a:pt x="85" y="7"/>
                    </a:lnTo>
                    <a:lnTo>
                      <a:pt x="84" y="4"/>
                    </a:lnTo>
                    <a:lnTo>
                      <a:pt x="79" y="4"/>
                    </a:lnTo>
                    <a:lnTo>
                      <a:pt x="77" y="0"/>
                    </a:lnTo>
                    <a:lnTo>
                      <a:pt x="75" y="0"/>
                    </a:lnTo>
                    <a:lnTo>
                      <a:pt x="72" y="4"/>
                    </a:lnTo>
                    <a:lnTo>
                      <a:pt x="55" y="4"/>
                    </a:lnTo>
                    <a:lnTo>
                      <a:pt x="58" y="14"/>
                    </a:lnTo>
                    <a:lnTo>
                      <a:pt x="48" y="21"/>
                    </a:lnTo>
                    <a:lnTo>
                      <a:pt x="41" y="29"/>
                    </a:lnTo>
                    <a:lnTo>
                      <a:pt x="33" y="53"/>
                    </a:lnTo>
                    <a:lnTo>
                      <a:pt x="27" y="54"/>
                    </a:lnTo>
                    <a:lnTo>
                      <a:pt x="27" y="58"/>
                    </a:lnTo>
                    <a:lnTo>
                      <a:pt x="25" y="58"/>
                    </a:lnTo>
                    <a:lnTo>
                      <a:pt x="22" y="63"/>
                    </a:lnTo>
                    <a:lnTo>
                      <a:pt x="17" y="73"/>
                    </a:lnTo>
                    <a:lnTo>
                      <a:pt x="16" y="77"/>
                    </a:lnTo>
                    <a:lnTo>
                      <a:pt x="11" y="85"/>
                    </a:lnTo>
                    <a:lnTo>
                      <a:pt x="6" y="99"/>
                    </a:lnTo>
                    <a:lnTo>
                      <a:pt x="1" y="106"/>
                    </a:lnTo>
                    <a:lnTo>
                      <a:pt x="0" y="111"/>
                    </a:lnTo>
                    <a:lnTo>
                      <a:pt x="2" y="113"/>
                    </a:lnTo>
                    <a:lnTo>
                      <a:pt x="14" y="112"/>
                    </a:lnTo>
                    <a:lnTo>
                      <a:pt x="16" y="116"/>
                    </a:lnTo>
                    <a:lnTo>
                      <a:pt x="18" y="116"/>
                    </a:lnTo>
                    <a:lnTo>
                      <a:pt x="21" y="113"/>
                    </a:lnTo>
                    <a:lnTo>
                      <a:pt x="26" y="115"/>
                    </a:lnTo>
                    <a:lnTo>
                      <a:pt x="27" y="101"/>
                    </a:lnTo>
                    <a:lnTo>
                      <a:pt x="29" y="99"/>
                    </a:lnTo>
                    <a:lnTo>
                      <a:pt x="31" y="100"/>
                    </a:lnTo>
                    <a:lnTo>
                      <a:pt x="32" y="10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66" name="Group 137"/>
              <p:cNvGrpSpPr>
                <a:grpSpLocks noChangeAspect="1"/>
              </p:cNvGrpSpPr>
              <p:nvPr/>
            </p:nvGrpSpPr>
            <p:grpSpPr bwMode="gray">
              <a:xfrm>
                <a:off x="2889" y="2101"/>
                <a:ext cx="17" cy="51"/>
                <a:chOff x="2889" y="2101"/>
                <a:chExt cx="17" cy="51"/>
              </a:xfrm>
              <a:grpFill/>
            </p:grpSpPr>
            <p:sp>
              <p:nvSpPr>
                <p:cNvPr id="331" name="Freeform 138"/>
                <p:cNvSpPr>
                  <a:spLocks noChangeAspect="1"/>
                </p:cNvSpPr>
                <p:nvPr/>
              </p:nvSpPr>
              <p:spPr bwMode="gray">
                <a:xfrm>
                  <a:off x="2897" y="2111"/>
                  <a:ext cx="8" cy="16"/>
                </a:xfrm>
                <a:custGeom>
                  <a:avLst/>
                  <a:gdLst/>
                  <a:ahLst/>
                  <a:cxnLst>
                    <a:cxn ang="0">
                      <a:pos x="30" y="66"/>
                    </a:cxn>
                    <a:cxn ang="0">
                      <a:pos x="32" y="64"/>
                    </a:cxn>
                    <a:cxn ang="0">
                      <a:pos x="33" y="55"/>
                    </a:cxn>
                    <a:cxn ang="0">
                      <a:pos x="36" y="49"/>
                    </a:cxn>
                    <a:cxn ang="0">
                      <a:pos x="33" y="40"/>
                    </a:cxn>
                    <a:cxn ang="0">
                      <a:pos x="35" y="29"/>
                    </a:cxn>
                    <a:cxn ang="0">
                      <a:pos x="36" y="21"/>
                    </a:cxn>
                    <a:cxn ang="0">
                      <a:pos x="37" y="12"/>
                    </a:cxn>
                    <a:cxn ang="0">
                      <a:pos x="37" y="10"/>
                    </a:cxn>
                    <a:cxn ang="0">
                      <a:pos x="37" y="10"/>
                    </a:cxn>
                    <a:cxn ang="0">
                      <a:pos x="33" y="10"/>
                    </a:cxn>
                    <a:cxn ang="0">
                      <a:pos x="30" y="7"/>
                    </a:cxn>
                    <a:cxn ang="0">
                      <a:pos x="28" y="0"/>
                    </a:cxn>
                    <a:cxn ang="0">
                      <a:pos x="24" y="1"/>
                    </a:cxn>
                    <a:cxn ang="0">
                      <a:pos x="16" y="0"/>
                    </a:cxn>
                    <a:cxn ang="0">
                      <a:pos x="12" y="1"/>
                    </a:cxn>
                    <a:cxn ang="0">
                      <a:pos x="10" y="3"/>
                    </a:cxn>
                    <a:cxn ang="0">
                      <a:pos x="10" y="13"/>
                    </a:cxn>
                    <a:cxn ang="0">
                      <a:pos x="4" y="19"/>
                    </a:cxn>
                    <a:cxn ang="0">
                      <a:pos x="4" y="34"/>
                    </a:cxn>
                    <a:cxn ang="0">
                      <a:pos x="6" y="39"/>
                    </a:cxn>
                    <a:cxn ang="0">
                      <a:pos x="5" y="45"/>
                    </a:cxn>
                    <a:cxn ang="0">
                      <a:pos x="15" y="44"/>
                    </a:cxn>
                    <a:cxn ang="0">
                      <a:pos x="19" y="45"/>
                    </a:cxn>
                    <a:cxn ang="0">
                      <a:pos x="19" y="48"/>
                    </a:cxn>
                    <a:cxn ang="0">
                      <a:pos x="17" y="49"/>
                    </a:cxn>
                    <a:cxn ang="0">
                      <a:pos x="11" y="50"/>
                    </a:cxn>
                    <a:cxn ang="0">
                      <a:pos x="8" y="53"/>
                    </a:cxn>
                    <a:cxn ang="0">
                      <a:pos x="6" y="56"/>
                    </a:cxn>
                    <a:cxn ang="0">
                      <a:pos x="4" y="65"/>
                    </a:cxn>
                    <a:cxn ang="0">
                      <a:pos x="0" y="69"/>
                    </a:cxn>
                    <a:cxn ang="0">
                      <a:pos x="0" y="75"/>
                    </a:cxn>
                    <a:cxn ang="0">
                      <a:pos x="4" y="80"/>
                    </a:cxn>
                    <a:cxn ang="0">
                      <a:pos x="4" y="76"/>
                    </a:cxn>
                    <a:cxn ang="0">
                      <a:pos x="16" y="75"/>
                    </a:cxn>
                    <a:cxn ang="0">
                      <a:pos x="26" y="66"/>
                    </a:cxn>
                    <a:cxn ang="0">
                      <a:pos x="30" y="66"/>
                    </a:cxn>
                  </a:cxnLst>
                  <a:rect l="0" t="0" r="r" b="b"/>
                  <a:pathLst>
                    <a:path w="37" h="80">
                      <a:moveTo>
                        <a:pt x="30" y="66"/>
                      </a:moveTo>
                      <a:lnTo>
                        <a:pt x="32" y="64"/>
                      </a:lnTo>
                      <a:lnTo>
                        <a:pt x="33" y="55"/>
                      </a:lnTo>
                      <a:lnTo>
                        <a:pt x="36" y="49"/>
                      </a:lnTo>
                      <a:lnTo>
                        <a:pt x="33" y="40"/>
                      </a:lnTo>
                      <a:lnTo>
                        <a:pt x="35" y="29"/>
                      </a:lnTo>
                      <a:lnTo>
                        <a:pt x="36" y="21"/>
                      </a:lnTo>
                      <a:lnTo>
                        <a:pt x="37" y="12"/>
                      </a:lnTo>
                      <a:lnTo>
                        <a:pt x="37" y="10"/>
                      </a:lnTo>
                      <a:lnTo>
                        <a:pt x="37" y="10"/>
                      </a:lnTo>
                      <a:lnTo>
                        <a:pt x="33" y="10"/>
                      </a:lnTo>
                      <a:lnTo>
                        <a:pt x="30" y="7"/>
                      </a:lnTo>
                      <a:lnTo>
                        <a:pt x="28" y="0"/>
                      </a:lnTo>
                      <a:lnTo>
                        <a:pt x="24" y="1"/>
                      </a:lnTo>
                      <a:lnTo>
                        <a:pt x="16" y="0"/>
                      </a:lnTo>
                      <a:lnTo>
                        <a:pt x="12" y="1"/>
                      </a:lnTo>
                      <a:lnTo>
                        <a:pt x="10" y="3"/>
                      </a:lnTo>
                      <a:lnTo>
                        <a:pt x="10" y="13"/>
                      </a:lnTo>
                      <a:lnTo>
                        <a:pt x="4" y="19"/>
                      </a:lnTo>
                      <a:lnTo>
                        <a:pt x="4" y="34"/>
                      </a:lnTo>
                      <a:lnTo>
                        <a:pt x="6" y="39"/>
                      </a:lnTo>
                      <a:lnTo>
                        <a:pt x="5" y="45"/>
                      </a:lnTo>
                      <a:lnTo>
                        <a:pt x="15" y="44"/>
                      </a:lnTo>
                      <a:lnTo>
                        <a:pt x="19" y="45"/>
                      </a:lnTo>
                      <a:lnTo>
                        <a:pt x="19" y="48"/>
                      </a:lnTo>
                      <a:lnTo>
                        <a:pt x="17" y="49"/>
                      </a:lnTo>
                      <a:lnTo>
                        <a:pt x="11" y="50"/>
                      </a:lnTo>
                      <a:lnTo>
                        <a:pt x="8" y="53"/>
                      </a:lnTo>
                      <a:lnTo>
                        <a:pt x="6" y="56"/>
                      </a:lnTo>
                      <a:lnTo>
                        <a:pt x="4" y="65"/>
                      </a:lnTo>
                      <a:lnTo>
                        <a:pt x="0" y="69"/>
                      </a:lnTo>
                      <a:lnTo>
                        <a:pt x="0" y="75"/>
                      </a:lnTo>
                      <a:lnTo>
                        <a:pt x="4" y="80"/>
                      </a:lnTo>
                      <a:lnTo>
                        <a:pt x="4" y="76"/>
                      </a:lnTo>
                      <a:lnTo>
                        <a:pt x="16" y="75"/>
                      </a:lnTo>
                      <a:lnTo>
                        <a:pt x="26" y="66"/>
                      </a:lnTo>
                      <a:lnTo>
                        <a:pt x="30" y="6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32" name="Freeform 139"/>
                <p:cNvSpPr>
                  <a:spLocks noChangeAspect="1"/>
                </p:cNvSpPr>
                <p:nvPr/>
              </p:nvSpPr>
              <p:spPr bwMode="gray">
                <a:xfrm>
                  <a:off x="2889" y="2124"/>
                  <a:ext cx="4" cy="5"/>
                </a:xfrm>
                <a:custGeom>
                  <a:avLst/>
                  <a:gdLst/>
                  <a:ahLst/>
                  <a:cxnLst>
                    <a:cxn ang="0">
                      <a:pos x="1" y="24"/>
                    </a:cxn>
                    <a:cxn ang="0">
                      <a:pos x="8" y="21"/>
                    </a:cxn>
                    <a:cxn ang="0">
                      <a:pos x="7" y="16"/>
                    </a:cxn>
                    <a:cxn ang="0">
                      <a:pos x="18" y="5"/>
                    </a:cxn>
                    <a:cxn ang="0">
                      <a:pos x="14" y="0"/>
                    </a:cxn>
                    <a:cxn ang="0">
                      <a:pos x="0" y="14"/>
                    </a:cxn>
                    <a:cxn ang="0">
                      <a:pos x="1" y="24"/>
                    </a:cxn>
                  </a:cxnLst>
                  <a:rect l="0" t="0" r="r" b="b"/>
                  <a:pathLst>
                    <a:path w="18" h="24">
                      <a:moveTo>
                        <a:pt x="1" y="24"/>
                      </a:moveTo>
                      <a:lnTo>
                        <a:pt x="8" y="21"/>
                      </a:lnTo>
                      <a:lnTo>
                        <a:pt x="7" y="16"/>
                      </a:lnTo>
                      <a:lnTo>
                        <a:pt x="18" y="5"/>
                      </a:lnTo>
                      <a:lnTo>
                        <a:pt x="14" y="0"/>
                      </a:lnTo>
                      <a:lnTo>
                        <a:pt x="0" y="14"/>
                      </a:lnTo>
                      <a:lnTo>
                        <a:pt x="1" y="2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33" name="Freeform 140"/>
                <p:cNvSpPr>
                  <a:spLocks noChangeAspect="1"/>
                </p:cNvSpPr>
                <p:nvPr/>
              </p:nvSpPr>
              <p:spPr bwMode="gray">
                <a:xfrm>
                  <a:off x="2890" y="2101"/>
                  <a:ext cx="16" cy="51"/>
                </a:xfrm>
                <a:custGeom>
                  <a:avLst/>
                  <a:gdLst/>
                  <a:ahLst/>
                  <a:cxnLst>
                    <a:cxn ang="0">
                      <a:pos x="45" y="242"/>
                    </a:cxn>
                    <a:cxn ang="0">
                      <a:pos x="55" y="178"/>
                    </a:cxn>
                    <a:cxn ang="0">
                      <a:pos x="70" y="140"/>
                    </a:cxn>
                    <a:cxn ang="0">
                      <a:pos x="71" y="119"/>
                    </a:cxn>
                    <a:cxn ang="0">
                      <a:pos x="65" y="115"/>
                    </a:cxn>
                    <a:cxn ang="0">
                      <a:pos x="43" y="125"/>
                    </a:cxn>
                    <a:cxn ang="0">
                      <a:pos x="39" y="124"/>
                    </a:cxn>
                    <a:cxn ang="0">
                      <a:pos x="43" y="114"/>
                    </a:cxn>
                    <a:cxn ang="0">
                      <a:pos x="47" y="102"/>
                    </a:cxn>
                    <a:cxn ang="0">
                      <a:pos x="56" y="98"/>
                    </a:cxn>
                    <a:cxn ang="0">
                      <a:pos x="58" y="94"/>
                    </a:cxn>
                    <a:cxn ang="0">
                      <a:pos x="44" y="94"/>
                    </a:cxn>
                    <a:cxn ang="0">
                      <a:pos x="43" y="83"/>
                    </a:cxn>
                    <a:cxn ang="0">
                      <a:pos x="49" y="62"/>
                    </a:cxn>
                    <a:cxn ang="0">
                      <a:pos x="51" y="50"/>
                    </a:cxn>
                    <a:cxn ang="0">
                      <a:pos x="63" y="50"/>
                    </a:cxn>
                    <a:cxn ang="0">
                      <a:pos x="69" y="56"/>
                    </a:cxn>
                    <a:cxn ang="0">
                      <a:pos x="76" y="59"/>
                    </a:cxn>
                    <a:cxn ang="0">
                      <a:pos x="81" y="33"/>
                    </a:cxn>
                    <a:cxn ang="0">
                      <a:pos x="80" y="22"/>
                    </a:cxn>
                    <a:cxn ang="0">
                      <a:pos x="81" y="13"/>
                    </a:cxn>
                    <a:cxn ang="0">
                      <a:pos x="80" y="1"/>
                    </a:cxn>
                    <a:cxn ang="0">
                      <a:pos x="76" y="2"/>
                    </a:cxn>
                    <a:cxn ang="0">
                      <a:pos x="70" y="14"/>
                    </a:cxn>
                    <a:cxn ang="0">
                      <a:pos x="65" y="17"/>
                    </a:cxn>
                    <a:cxn ang="0">
                      <a:pos x="51" y="14"/>
                    </a:cxn>
                    <a:cxn ang="0">
                      <a:pos x="47" y="17"/>
                    </a:cxn>
                    <a:cxn ang="0">
                      <a:pos x="39" y="41"/>
                    </a:cxn>
                    <a:cxn ang="0">
                      <a:pos x="29" y="80"/>
                    </a:cxn>
                    <a:cxn ang="0">
                      <a:pos x="13" y="113"/>
                    </a:cxn>
                    <a:cxn ang="0">
                      <a:pos x="6" y="129"/>
                    </a:cxn>
                    <a:cxn ang="0">
                      <a:pos x="0" y="137"/>
                    </a:cxn>
                    <a:cxn ang="0">
                      <a:pos x="4" y="148"/>
                    </a:cxn>
                    <a:cxn ang="0">
                      <a:pos x="39" y="251"/>
                    </a:cxn>
                  </a:cxnLst>
                  <a:rect l="0" t="0" r="r" b="b"/>
                  <a:pathLst>
                    <a:path w="81" h="251">
                      <a:moveTo>
                        <a:pt x="44" y="248"/>
                      </a:moveTo>
                      <a:lnTo>
                        <a:pt x="45" y="242"/>
                      </a:lnTo>
                      <a:lnTo>
                        <a:pt x="49" y="232"/>
                      </a:lnTo>
                      <a:lnTo>
                        <a:pt x="55" y="178"/>
                      </a:lnTo>
                      <a:lnTo>
                        <a:pt x="61" y="158"/>
                      </a:lnTo>
                      <a:lnTo>
                        <a:pt x="70" y="140"/>
                      </a:lnTo>
                      <a:lnTo>
                        <a:pt x="67" y="132"/>
                      </a:lnTo>
                      <a:lnTo>
                        <a:pt x="71" y="119"/>
                      </a:lnTo>
                      <a:lnTo>
                        <a:pt x="69" y="115"/>
                      </a:lnTo>
                      <a:lnTo>
                        <a:pt x="65" y="115"/>
                      </a:lnTo>
                      <a:lnTo>
                        <a:pt x="55" y="124"/>
                      </a:lnTo>
                      <a:lnTo>
                        <a:pt x="43" y="125"/>
                      </a:lnTo>
                      <a:lnTo>
                        <a:pt x="43" y="129"/>
                      </a:lnTo>
                      <a:lnTo>
                        <a:pt x="39" y="124"/>
                      </a:lnTo>
                      <a:lnTo>
                        <a:pt x="39" y="118"/>
                      </a:lnTo>
                      <a:lnTo>
                        <a:pt x="43" y="114"/>
                      </a:lnTo>
                      <a:lnTo>
                        <a:pt x="45" y="105"/>
                      </a:lnTo>
                      <a:lnTo>
                        <a:pt x="47" y="102"/>
                      </a:lnTo>
                      <a:lnTo>
                        <a:pt x="50" y="99"/>
                      </a:lnTo>
                      <a:lnTo>
                        <a:pt x="56" y="98"/>
                      </a:lnTo>
                      <a:lnTo>
                        <a:pt x="58" y="97"/>
                      </a:lnTo>
                      <a:lnTo>
                        <a:pt x="58" y="94"/>
                      </a:lnTo>
                      <a:lnTo>
                        <a:pt x="54" y="93"/>
                      </a:lnTo>
                      <a:lnTo>
                        <a:pt x="44" y="94"/>
                      </a:lnTo>
                      <a:lnTo>
                        <a:pt x="45" y="88"/>
                      </a:lnTo>
                      <a:lnTo>
                        <a:pt x="43" y="83"/>
                      </a:lnTo>
                      <a:lnTo>
                        <a:pt x="43" y="68"/>
                      </a:lnTo>
                      <a:lnTo>
                        <a:pt x="49" y="62"/>
                      </a:lnTo>
                      <a:lnTo>
                        <a:pt x="49" y="52"/>
                      </a:lnTo>
                      <a:lnTo>
                        <a:pt x="51" y="50"/>
                      </a:lnTo>
                      <a:lnTo>
                        <a:pt x="55" y="49"/>
                      </a:lnTo>
                      <a:lnTo>
                        <a:pt x="63" y="50"/>
                      </a:lnTo>
                      <a:lnTo>
                        <a:pt x="67" y="49"/>
                      </a:lnTo>
                      <a:lnTo>
                        <a:pt x="69" y="56"/>
                      </a:lnTo>
                      <a:lnTo>
                        <a:pt x="72" y="59"/>
                      </a:lnTo>
                      <a:lnTo>
                        <a:pt x="76" y="59"/>
                      </a:lnTo>
                      <a:lnTo>
                        <a:pt x="76" y="39"/>
                      </a:lnTo>
                      <a:lnTo>
                        <a:pt x="81" y="33"/>
                      </a:lnTo>
                      <a:lnTo>
                        <a:pt x="78" y="27"/>
                      </a:lnTo>
                      <a:lnTo>
                        <a:pt x="80" y="22"/>
                      </a:lnTo>
                      <a:lnTo>
                        <a:pt x="78" y="17"/>
                      </a:lnTo>
                      <a:lnTo>
                        <a:pt x="81" y="13"/>
                      </a:lnTo>
                      <a:lnTo>
                        <a:pt x="81" y="3"/>
                      </a:lnTo>
                      <a:lnTo>
                        <a:pt x="80" y="1"/>
                      </a:lnTo>
                      <a:lnTo>
                        <a:pt x="78" y="0"/>
                      </a:lnTo>
                      <a:lnTo>
                        <a:pt x="76" y="2"/>
                      </a:lnTo>
                      <a:lnTo>
                        <a:pt x="75" y="16"/>
                      </a:lnTo>
                      <a:lnTo>
                        <a:pt x="70" y="14"/>
                      </a:lnTo>
                      <a:lnTo>
                        <a:pt x="67" y="17"/>
                      </a:lnTo>
                      <a:lnTo>
                        <a:pt x="65" y="17"/>
                      </a:lnTo>
                      <a:lnTo>
                        <a:pt x="63" y="13"/>
                      </a:lnTo>
                      <a:lnTo>
                        <a:pt x="51" y="14"/>
                      </a:lnTo>
                      <a:lnTo>
                        <a:pt x="49" y="12"/>
                      </a:lnTo>
                      <a:lnTo>
                        <a:pt x="47" y="17"/>
                      </a:lnTo>
                      <a:lnTo>
                        <a:pt x="47" y="27"/>
                      </a:lnTo>
                      <a:lnTo>
                        <a:pt x="39" y="41"/>
                      </a:lnTo>
                      <a:lnTo>
                        <a:pt x="38" y="49"/>
                      </a:lnTo>
                      <a:lnTo>
                        <a:pt x="29" y="80"/>
                      </a:lnTo>
                      <a:lnTo>
                        <a:pt x="22" y="104"/>
                      </a:lnTo>
                      <a:lnTo>
                        <a:pt x="13" y="113"/>
                      </a:lnTo>
                      <a:lnTo>
                        <a:pt x="17" y="118"/>
                      </a:lnTo>
                      <a:lnTo>
                        <a:pt x="6" y="129"/>
                      </a:lnTo>
                      <a:lnTo>
                        <a:pt x="7" y="134"/>
                      </a:lnTo>
                      <a:lnTo>
                        <a:pt x="0" y="137"/>
                      </a:lnTo>
                      <a:lnTo>
                        <a:pt x="1" y="142"/>
                      </a:lnTo>
                      <a:lnTo>
                        <a:pt x="4" y="148"/>
                      </a:lnTo>
                      <a:lnTo>
                        <a:pt x="23" y="206"/>
                      </a:lnTo>
                      <a:lnTo>
                        <a:pt x="39" y="251"/>
                      </a:lnTo>
                      <a:lnTo>
                        <a:pt x="44" y="24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307" name="Freeform 141"/>
              <p:cNvSpPr>
                <a:spLocks noChangeAspect="1"/>
              </p:cNvSpPr>
              <p:nvPr/>
            </p:nvSpPr>
            <p:spPr bwMode="gray">
              <a:xfrm>
                <a:off x="3027" y="2143"/>
                <a:ext cx="19" cy="19"/>
              </a:xfrm>
              <a:custGeom>
                <a:avLst/>
                <a:gdLst/>
                <a:ahLst/>
                <a:cxnLst>
                  <a:cxn ang="0">
                    <a:pos x="96" y="95"/>
                  </a:cxn>
                  <a:cxn ang="0">
                    <a:pos x="94" y="84"/>
                  </a:cxn>
                  <a:cxn ang="0">
                    <a:pos x="90" y="81"/>
                  </a:cxn>
                  <a:cxn ang="0">
                    <a:pos x="86" y="73"/>
                  </a:cxn>
                  <a:cxn ang="0">
                    <a:pos x="81" y="52"/>
                  </a:cxn>
                  <a:cxn ang="0">
                    <a:pos x="73" y="48"/>
                  </a:cxn>
                  <a:cxn ang="0">
                    <a:pos x="62" y="47"/>
                  </a:cxn>
                  <a:cxn ang="0">
                    <a:pos x="64" y="42"/>
                  </a:cxn>
                  <a:cxn ang="0">
                    <a:pos x="67" y="39"/>
                  </a:cxn>
                  <a:cxn ang="0">
                    <a:pos x="73" y="36"/>
                  </a:cxn>
                  <a:cxn ang="0">
                    <a:pos x="85" y="33"/>
                  </a:cxn>
                  <a:cxn ang="0">
                    <a:pos x="92" y="26"/>
                  </a:cxn>
                  <a:cxn ang="0">
                    <a:pos x="92" y="22"/>
                  </a:cxn>
                  <a:cxn ang="0">
                    <a:pos x="90" y="18"/>
                  </a:cxn>
                  <a:cxn ang="0">
                    <a:pos x="79" y="11"/>
                  </a:cxn>
                  <a:cxn ang="0">
                    <a:pos x="78" y="6"/>
                  </a:cxn>
                  <a:cxn ang="0">
                    <a:pos x="79" y="5"/>
                  </a:cxn>
                  <a:cxn ang="0">
                    <a:pos x="67" y="1"/>
                  </a:cxn>
                  <a:cxn ang="0">
                    <a:pos x="53" y="0"/>
                  </a:cxn>
                  <a:cxn ang="0">
                    <a:pos x="38" y="6"/>
                  </a:cxn>
                  <a:cxn ang="0">
                    <a:pos x="26" y="23"/>
                  </a:cxn>
                  <a:cxn ang="0">
                    <a:pos x="16" y="43"/>
                  </a:cxn>
                  <a:cxn ang="0">
                    <a:pos x="0" y="59"/>
                  </a:cxn>
                  <a:cxn ang="0">
                    <a:pos x="4" y="61"/>
                  </a:cxn>
                  <a:cxn ang="0">
                    <a:pos x="26" y="65"/>
                  </a:cxn>
                  <a:cxn ang="0">
                    <a:pos x="46" y="73"/>
                  </a:cxn>
                  <a:cxn ang="0">
                    <a:pos x="53" y="80"/>
                  </a:cxn>
                  <a:cxn ang="0">
                    <a:pos x="63" y="95"/>
                  </a:cxn>
                  <a:cxn ang="0">
                    <a:pos x="96" y="95"/>
                  </a:cxn>
                </a:cxnLst>
                <a:rect l="0" t="0" r="r" b="b"/>
                <a:pathLst>
                  <a:path w="96" h="95">
                    <a:moveTo>
                      <a:pt x="96" y="95"/>
                    </a:moveTo>
                    <a:lnTo>
                      <a:pt x="94" y="84"/>
                    </a:lnTo>
                    <a:lnTo>
                      <a:pt x="90" y="81"/>
                    </a:lnTo>
                    <a:lnTo>
                      <a:pt x="86" y="73"/>
                    </a:lnTo>
                    <a:lnTo>
                      <a:pt x="81" y="52"/>
                    </a:lnTo>
                    <a:lnTo>
                      <a:pt x="73" y="48"/>
                    </a:lnTo>
                    <a:lnTo>
                      <a:pt x="62" y="47"/>
                    </a:lnTo>
                    <a:lnTo>
                      <a:pt x="64" y="42"/>
                    </a:lnTo>
                    <a:lnTo>
                      <a:pt x="67" y="39"/>
                    </a:lnTo>
                    <a:lnTo>
                      <a:pt x="73" y="36"/>
                    </a:lnTo>
                    <a:lnTo>
                      <a:pt x="85" y="33"/>
                    </a:lnTo>
                    <a:lnTo>
                      <a:pt x="92" y="26"/>
                    </a:lnTo>
                    <a:lnTo>
                      <a:pt x="92" y="22"/>
                    </a:lnTo>
                    <a:lnTo>
                      <a:pt x="90" y="18"/>
                    </a:lnTo>
                    <a:lnTo>
                      <a:pt x="79" y="11"/>
                    </a:lnTo>
                    <a:lnTo>
                      <a:pt x="78" y="6"/>
                    </a:lnTo>
                    <a:lnTo>
                      <a:pt x="79" y="5"/>
                    </a:lnTo>
                    <a:lnTo>
                      <a:pt x="67" y="1"/>
                    </a:lnTo>
                    <a:lnTo>
                      <a:pt x="53" y="0"/>
                    </a:lnTo>
                    <a:lnTo>
                      <a:pt x="38" y="6"/>
                    </a:lnTo>
                    <a:lnTo>
                      <a:pt x="26" y="23"/>
                    </a:lnTo>
                    <a:lnTo>
                      <a:pt x="16" y="43"/>
                    </a:lnTo>
                    <a:lnTo>
                      <a:pt x="0" y="59"/>
                    </a:lnTo>
                    <a:lnTo>
                      <a:pt x="4" y="61"/>
                    </a:lnTo>
                    <a:lnTo>
                      <a:pt x="26" y="65"/>
                    </a:lnTo>
                    <a:lnTo>
                      <a:pt x="46" y="73"/>
                    </a:lnTo>
                    <a:lnTo>
                      <a:pt x="53" y="80"/>
                    </a:lnTo>
                    <a:lnTo>
                      <a:pt x="63" y="95"/>
                    </a:lnTo>
                    <a:lnTo>
                      <a:pt x="96" y="9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68" name="Group 142"/>
              <p:cNvGrpSpPr>
                <a:grpSpLocks noChangeAspect="1"/>
              </p:cNvGrpSpPr>
              <p:nvPr/>
            </p:nvGrpSpPr>
            <p:grpSpPr bwMode="gray">
              <a:xfrm>
                <a:off x="2896" y="2116"/>
                <a:ext cx="231" cy="189"/>
                <a:chOff x="2896" y="2116"/>
                <a:chExt cx="231" cy="189"/>
              </a:xfrm>
              <a:grpFill/>
            </p:grpSpPr>
            <p:sp>
              <p:nvSpPr>
                <p:cNvPr id="329" name="Freeform 143"/>
                <p:cNvSpPr>
                  <a:spLocks noChangeAspect="1"/>
                </p:cNvSpPr>
                <p:nvPr/>
              </p:nvSpPr>
              <p:spPr bwMode="gray">
                <a:xfrm>
                  <a:off x="2896" y="2116"/>
                  <a:ext cx="231" cy="189"/>
                </a:xfrm>
                <a:custGeom>
                  <a:avLst/>
                  <a:gdLst/>
                  <a:ahLst/>
                  <a:cxnLst>
                    <a:cxn ang="0">
                      <a:pos x="9706" y="2910"/>
                    </a:cxn>
                    <a:cxn ang="0">
                      <a:pos x="10455" y="3296"/>
                    </a:cxn>
                    <a:cxn ang="0">
                      <a:pos x="10697" y="3824"/>
                    </a:cxn>
                    <a:cxn ang="0">
                      <a:pos x="11100" y="4189"/>
                    </a:cxn>
                    <a:cxn ang="0">
                      <a:pos x="11258" y="4460"/>
                    </a:cxn>
                    <a:cxn ang="0">
                      <a:pos x="11663" y="4798"/>
                    </a:cxn>
                    <a:cxn ang="0">
                      <a:pos x="11788" y="5234"/>
                    </a:cxn>
                    <a:cxn ang="0">
                      <a:pos x="11824" y="5695"/>
                    </a:cxn>
                    <a:cxn ang="0">
                      <a:pos x="12147" y="6336"/>
                    </a:cxn>
                    <a:cxn ang="0">
                      <a:pos x="12348" y="6619"/>
                    </a:cxn>
                    <a:cxn ang="0">
                      <a:pos x="13158" y="7915"/>
                    </a:cxn>
                    <a:cxn ang="0">
                      <a:pos x="15424" y="10363"/>
                    </a:cxn>
                    <a:cxn ang="0">
                      <a:pos x="10244" y="11935"/>
                    </a:cxn>
                    <a:cxn ang="0">
                      <a:pos x="9104" y="12745"/>
                    </a:cxn>
                    <a:cxn ang="0">
                      <a:pos x="7168" y="12457"/>
                    </a:cxn>
                    <a:cxn ang="0">
                      <a:pos x="6570" y="12466"/>
                    </a:cxn>
                    <a:cxn ang="0">
                      <a:pos x="6524" y="12554"/>
                    </a:cxn>
                    <a:cxn ang="0">
                      <a:pos x="6474" y="12661"/>
                    </a:cxn>
                    <a:cxn ang="0">
                      <a:pos x="6461" y="12671"/>
                    </a:cxn>
                    <a:cxn ang="0">
                      <a:pos x="6442" y="12664"/>
                    </a:cxn>
                    <a:cxn ang="0">
                      <a:pos x="6434" y="12672"/>
                    </a:cxn>
                    <a:cxn ang="0">
                      <a:pos x="6449" y="12718"/>
                    </a:cxn>
                    <a:cxn ang="0">
                      <a:pos x="6493" y="12822"/>
                    </a:cxn>
                    <a:cxn ang="0">
                      <a:pos x="6493" y="12849"/>
                    </a:cxn>
                    <a:cxn ang="0">
                      <a:pos x="6127" y="13229"/>
                    </a:cxn>
                    <a:cxn ang="0">
                      <a:pos x="5877" y="12675"/>
                    </a:cxn>
                    <a:cxn ang="0">
                      <a:pos x="5396" y="12043"/>
                    </a:cxn>
                    <a:cxn ang="0">
                      <a:pos x="4967" y="11398"/>
                    </a:cxn>
                    <a:cxn ang="0">
                      <a:pos x="4842" y="10911"/>
                    </a:cxn>
                    <a:cxn ang="0">
                      <a:pos x="4559" y="10532"/>
                    </a:cxn>
                    <a:cxn ang="0">
                      <a:pos x="4050" y="10087"/>
                    </a:cxn>
                    <a:cxn ang="0">
                      <a:pos x="3642" y="9870"/>
                    </a:cxn>
                    <a:cxn ang="0">
                      <a:pos x="3359" y="8893"/>
                    </a:cxn>
                    <a:cxn ang="0">
                      <a:pos x="3366" y="8593"/>
                    </a:cxn>
                    <a:cxn ang="0">
                      <a:pos x="3225" y="8044"/>
                    </a:cxn>
                    <a:cxn ang="0">
                      <a:pos x="3034" y="7550"/>
                    </a:cxn>
                    <a:cxn ang="0">
                      <a:pos x="2492" y="6909"/>
                    </a:cxn>
                    <a:cxn ang="0">
                      <a:pos x="2243" y="6803"/>
                    </a:cxn>
                    <a:cxn ang="0">
                      <a:pos x="2042" y="6580"/>
                    </a:cxn>
                    <a:cxn ang="0">
                      <a:pos x="1833" y="5901"/>
                    </a:cxn>
                    <a:cxn ang="0">
                      <a:pos x="1507" y="5504"/>
                    </a:cxn>
                    <a:cxn ang="0">
                      <a:pos x="1117" y="4757"/>
                    </a:cxn>
                    <a:cxn ang="0">
                      <a:pos x="724" y="4245"/>
                    </a:cxn>
                    <a:cxn ang="0">
                      <a:pos x="242" y="3599"/>
                    </a:cxn>
                    <a:cxn ang="0">
                      <a:pos x="0" y="3649"/>
                    </a:cxn>
                    <a:cxn ang="0">
                      <a:pos x="249" y="2682"/>
                    </a:cxn>
                    <a:cxn ang="0">
                      <a:pos x="1352" y="2467"/>
                    </a:cxn>
                    <a:cxn ang="0">
                      <a:pos x="2171" y="1850"/>
                    </a:cxn>
                    <a:cxn ang="0">
                      <a:pos x="1840" y="685"/>
                    </a:cxn>
                    <a:cxn ang="0">
                      <a:pos x="3424" y="0"/>
                    </a:cxn>
                    <a:cxn ang="0">
                      <a:pos x="6284" y="1324"/>
                    </a:cxn>
                    <a:cxn ang="0">
                      <a:pos x="6826" y="2203"/>
                    </a:cxn>
                  </a:cxnLst>
                  <a:rect l="0" t="0" r="r" b="b"/>
                  <a:pathLst>
                    <a:path w="15957" h="13229">
                      <a:moveTo>
                        <a:pt x="9071" y="2723"/>
                      </a:moveTo>
                      <a:lnTo>
                        <a:pt x="9131" y="2757"/>
                      </a:lnTo>
                      <a:lnTo>
                        <a:pt x="9432" y="2810"/>
                      </a:lnTo>
                      <a:lnTo>
                        <a:pt x="9706" y="2910"/>
                      </a:lnTo>
                      <a:lnTo>
                        <a:pt x="9809" y="2999"/>
                      </a:lnTo>
                      <a:lnTo>
                        <a:pt x="9934" y="3216"/>
                      </a:lnTo>
                      <a:lnTo>
                        <a:pt x="10393" y="3219"/>
                      </a:lnTo>
                      <a:lnTo>
                        <a:pt x="10455" y="3296"/>
                      </a:lnTo>
                      <a:lnTo>
                        <a:pt x="10504" y="3434"/>
                      </a:lnTo>
                      <a:lnTo>
                        <a:pt x="10545" y="3497"/>
                      </a:lnTo>
                      <a:lnTo>
                        <a:pt x="10573" y="3599"/>
                      </a:lnTo>
                      <a:lnTo>
                        <a:pt x="10697" y="3824"/>
                      </a:lnTo>
                      <a:lnTo>
                        <a:pt x="10817" y="3869"/>
                      </a:lnTo>
                      <a:lnTo>
                        <a:pt x="10903" y="4039"/>
                      </a:lnTo>
                      <a:lnTo>
                        <a:pt x="11097" y="4175"/>
                      </a:lnTo>
                      <a:lnTo>
                        <a:pt x="11100" y="4189"/>
                      </a:lnTo>
                      <a:lnTo>
                        <a:pt x="11062" y="4232"/>
                      </a:lnTo>
                      <a:lnTo>
                        <a:pt x="11097" y="4290"/>
                      </a:lnTo>
                      <a:lnTo>
                        <a:pt x="11134" y="4426"/>
                      </a:lnTo>
                      <a:lnTo>
                        <a:pt x="11258" y="4460"/>
                      </a:lnTo>
                      <a:lnTo>
                        <a:pt x="11313" y="4512"/>
                      </a:lnTo>
                      <a:lnTo>
                        <a:pt x="11537" y="4658"/>
                      </a:lnTo>
                      <a:lnTo>
                        <a:pt x="11613" y="4723"/>
                      </a:lnTo>
                      <a:lnTo>
                        <a:pt x="11663" y="4798"/>
                      </a:lnTo>
                      <a:lnTo>
                        <a:pt x="11680" y="4839"/>
                      </a:lnTo>
                      <a:lnTo>
                        <a:pt x="11658" y="4977"/>
                      </a:lnTo>
                      <a:lnTo>
                        <a:pt x="11764" y="5127"/>
                      </a:lnTo>
                      <a:lnTo>
                        <a:pt x="11788" y="5234"/>
                      </a:lnTo>
                      <a:lnTo>
                        <a:pt x="11781" y="5294"/>
                      </a:lnTo>
                      <a:lnTo>
                        <a:pt x="11711" y="5381"/>
                      </a:lnTo>
                      <a:lnTo>
                        <a:pt x="11715" y="5546"/>
                      </a:lnTo>
                      <a:lnTo>
                        <a:pt x="11824" y="5695"/>
                      </a:lnTo>
                      <a:lnTo>
                        <a:pt x="12016" y="5908"/>
                      </a:lnTo>
                      <a:lnTo>
                        <a:pt x="12063" y="6177"/>
                      </a:lnTo>
                      <a:lnTo>
                        <a:pt x="12135" y="6264"/>
                      </a:lnTo>
                      <a:lnTo>
                        <a:pt x="12147" y="6336"/>
                      </a:lnTo>
                      <a:lnTo>
                        <a:pt x="12184" y="6371"/>
                      </a:lnTo>
                      <a:lnTo>
                        <a:pt x="12207" y="6448"/>
                      </a:lnTo>
                      <a:lnTo>
                        <a:pt x="12243" y="6448"/>
                      </a:lnTo>
                      <a:lnTo>
                        <a:pt x="12348" y="6619"/>
                      </a:lnTo>
                      <a:lnTo>
                        <a:pt x="12423" y="6638"/>
                      </a:lnTo>
                      <a:lnTo>
                        <a:pt x="12480" y="6842"/>
                      </a:lnTo>
                      <a:lnTo>
                        <a:pt x="12935" y="7241"/>
                      </a:lnTo>
                      <a:lnTo>
                        <a:pt x="13158" y="7915"/>
                      </a:lnTo>
                      <a:lnTo>
                        <a:pt x="15429" y="8331"/>
                      </a:lnTo>
                      <a:lnTo>
                        <a:pt x="15576" y="8167"/>
                      </a:lnTo>
                      <a:lnTo>
                        <a:pt x="15957" y="8740"/>
                      </a:lnTo>
                      <a:lnTo>
                        <a:pt x="15424" y="10363"/>
                      </a:lnTo>
                      <a:lnTo>
                        <a:pt x="13158" y="11166"/>
                      </a:lnTo>
                      <a:lnTo>
                        <a:pt x="11049" y="11512"/>
                      </a:lnTo>
                      <a:lnTo>
                        <a:pt x="10746" y="11729"/>
                      </a:lnTo>
                      <a:lnTo>
                        <a:pt x="10244" y="11935"/>
                      </a:lnTo>
                      <a:lnTo>
                        <a:pt x="9691" y="12918"/>
                      </a:lnTo>
                      <a:lnTo>
                        <a:pt x="9503" y="13060"/>
                      </a:lnTo>
                      <a:lnTo>
                        <a:pt x="9370" y="13076"/>
                      </a:lnTo>
                      <a:lnTo>
                        <a:pt x="9104" y="12745"/>
                      </a:lnTo>
                      <a:lnTo>
                        <a:pt x="8174" y="12657"/>
                      </a:lnTo>
                      <a:lnTo>
                        <a:pt x="8036" y="12551"/>
                      </a:lnTo>
                      <a:lnTo>
                        <a:pt x="7547" y="12502"/>
                      </a:lnTo>
                      <a:lnTo>
                        <a:pt x="7168" y="12457"/>
                      </a:lnTo>
                      <a:lnTo>
                        <a:pt x="6859" y="12543"/>
                      </a:lnTo>
                      <a:lnTo>
                        <a:pt x="6711" y="12286"/>
                      </a:lnTo>
                      <a:lnTo>
                        <a:pt x="6580" y="12452"/>
                      </a:lnTo>
                      <a:lnTo>
                        <a:pt x="6570" y="12466"/>
                      </a:lnTo>
                      <a:lnTo>
                        <a:pt x="6560" y="12481"/>
                      </a:lnTo>
                      <a:lnTo>
                        <a:pt x="6551" y="12499"/>
                      </a:lnTo>
                      <a:lnTo>
                        <a:pt x="6542" y="12517"/>
                      </a:lnTo>
                      <a:lnTo>
                        <a:pt x="6524" y="12554"/>
                      </a:lnTo>
                      <a:lnTo>
                        <a:pt x="6507" y="12592"/>
                      </a:lnTo>
                      <a:lnTo>
                        <a:pt x="6492" y="12625"/>
                      </a:lnTo>
                      <a:lnTo>
                        <a:pt x="6480" y="12652"/>
                      </a:lnTo>
                      <a:lnTo>
                        <a:pt x="6474" y="12661"/>
                      </a:lnTo>
                      <a:lnTo>
                        <a:pt x="6468" y="12668"/>
                      </a:lnTo>
                      <a:lnTo>
                        <a:pt x="6466" y="12670"/>
                      </a:lnTo>
                      <a:lnTo>
                        <a:pt x="6464" y="12671"/>
                      </a:lnTo>
                      <a:lnTo>
                        <a:pt x="6461" y="12671"/>
                      </a:lnTo>
                      <a:lnTo>
                        <a:pt x="6460" y="12670"/>
                      </a:lnTo>
                      <a:lnTo>
                        <a:pt x="6452" y="12667"/>
                      </a:lnTo>
                      <a:lnTo>
                        <a:pt x="6447" y="12665"/>
                      </a:lnTo>
                      <a:lnTo>
                        <a:pt x="6442" y="12664"/>
                      </a:lnTo>
                      <a:lnTo>
                        <a:pt x="6439" y="12665"/>
                      </a:lnTo>
                      <a:lnTo>
                        <a:pt x="6436" y="12666"/>
                      </a:lnTo>
                      <a:lnTo>
                        <a:pt x="6435" y="12669"/>
                      </a:lnTo>
                      <a:lnTo>
                        <a:pt x="6434" y="12672"/>
                      </a:lnTo>
                      <a:lnTo>
                        <a:pt x="6434" y="12676"/>
                      </a:lnTo>
                      <a:lnTo>
                        <a:pt x="6437" y="12688"/>
                      </a:lnTo>
                      <a:lnTo>
                        <a:pt x="6442" y="12702"/>
                      </a:lnTo>
                      <a:lnTo>
                        <a:pt x="6449" y="12718"/>
                      </a:lnTo>
                      <a:lnTo>
                        <a:pt x="6457" y="12735"/>
                      </a:lnTo>
                      <a:lnTo>
                        <a:pt x="6474" y="12773"/>
                      </a:lnTo>
                      <a:lnTo>
                        <a:pt x="6488" y="12807"/>
                      </a:lnTo>
                      <a:lnTo>
                        <a:pt x="6493" y="12822"/>
                      </a:lnTo>
                      <a:lnTo>
                        <a:pt x="6495" y="12835"/>
                      </a:lnTo>
                      <a:lnTo>
                        <a:pt x="6495" y="12841"/>
                      </a:lnTo>
                      <a:lnTo>
                        <a:pt x="6495" y="12845"/>
                      </a:lnTo>
                      <a:lnTo>
                        <a:pt x="6493" y="12849"/>
                      </a:lnTo>
                      <a:lnTo>
                        <a:pt x="6490" y="12851"/>
                      </a:lnTo>
                      <a:lnTo>
                        <a:pt x="6442" y="13138"/>
                      </a:lnTo>
                      <a:lnTo>
                        <a:pt x="6289" y="13180"/>
                      </a:lnTo>
                      <a:lnTo>
                        <a:pt x="6127" y="13229"/>
                      </a:lnTo>
                      <a:lnTo>
                        <a:pt x="6092" y="13137"/>
                      </a:lnTo>
                      <a:lnTo>
                        <a:pt x="6092" y="13002"/>
                      </a:lnTo>
                      <a:lnTo>
                        <a:pt x="5928" y="12707"/>
                      </a:lnTo>
                      <a:lnTo>
                        <a:pt x="5877" y="12675"/>
                      </a:lnTo>
                      <a:lnTo>
                        <a:pt x="5820" y="12590"/>
                      </a:lnTo>
                      <a:lnTo>
                        <a:pt x="5760" y="12346"/>
                      </a:lnTo>
                      <a:lnTo>
                        <a:pt x="5511" y="12104"/>
                      </a:lnTo>
                      <a:lnTo>
                        <a:pt x="5396" y="12043"/>
                      </a:lnTo>
                      <a:lnTo>
                        <a:pt x="5329" y="11966"/>
                      </a:lnTo>
                      <a:lnTo>
                        <a:pt x="5175" y="11749"/>
                      </a:lnTo>
                      <a:lnTo>
                        <a:pt x="5026" y="11439"/>
                      </a:lnTo>
                      <a:lnTo>
                        <a:pt x="4967" y="11398"/>
                      </a:lnTo>
                      <a:lnTo>
                        <a:pt x="4943" y="11357"/>
                      </a:lnTo>
                      <a:lnTo>
                        <a:pt x="4900" y="11197"/>
                      </a:lnTo>
                      <a:lnTo>
                        <a:pt x="4893" y="11035"/>
                      </a:lnTo>
                      <a:lnTo>
                        <a:pt x="4842" y="10911"/>
                      </a:lnTo>
                      <a:lnTo>
                        <a:pt x="4758" y="10766"/>
                      </a:lnTo>
                      <a:lnTo>
                        <a:pt x="4661" y="10672"/>
                      </a:lnTo>
                      <a:lnTo>
                        <a:pt x="4617" y="10581"/>
                      </a:lnTo>
                      <a:lnTo>
                        <a:pt x="4559" y="10532"/>
                      </a:lnTo>
                      <a:lnTo>
                        <a:pt x="4443" y="10363"/>
                      </a:lnTo>
                      <a:lnTo>
                        <a:pt x="4361" y="10288"/>
                      </a:lnTo>
                      <a:lnTo>
                        <a:pt x="4157" y="10146"/>
                      </a:lnTo>
                      <a:lnTo>
                        <a:pt x="4050" y="10087"/>
                      </a:lnTo>
                      <a:lnTo>
                        <a:pt x="4015" y="10102"/>
                      </a:lnTo>
                      <a:lnTo>
                        <a:pt x="3932" y="10071"/>
                      </a:lnTo>
                      <a:lnTo>
                        <a:pt x="3740" y="9952"/>
                      </a:lnTo>
                      <a:lnTo>
                        <a:pt x="3642" y="9870"/>
                      </a:lnTo>
                      <a:lnTo>
                        <a:pt x="3582" y="9793"/>
                      </a:lnTo>
                      <a:lnTo>
                        <a:pt x="3491" y="9608"/>
                      </a:lnTo>
                      <a:lnTo>
                        <a:pt x="3451" y="9466"/>
                      </a:lnTo>
                      <a:lnTo>
                        <a:pt x="3359" y="8893"/>
                      </a:lnTo>
                      <a:lnTo>
                        <a:pt x="3309" y="8803"/>
                      </a:lnTo>
                      <a:lnTo>
                        <a:pt x="3299" y="8728"/>
                      </a:lnTo>
                      <a:lnTo>
                        <a:pt x="3333" y="8694"/>
                      </a:lnTo>
                      <a:lnTo>
                        <a:pt x="3366" y="8593"/>
                      </a:lnTo>
                      <a:lnTo>
                        <a:pt x="3383" y="8406"/>
                      </a:lnTo>
                      <a:lnTo>
                        <a:pt x="3326" y="8203"/>
                      </a:lnTo>
                      <a:lnTo>
                        <a:pt x="3283" y="8114"/>
                      </a:lnTo>
                      <a:lnTo>
                        <a:pt x="3225" y="8044"/>
                      </a:lnTo>
                      <a:lnTo>
                        <a:pt x="3174" y="7927"/>
                      </a:lnTo>
                      <a:lnTo>
                        <a:pt x="3141" y="7785"/>
                      </a:lnTo>
                      <a:lnTo>
                        <a:pt x="3091" y="7700"/>
                      </a:lnTo>
                      <a:lnTo>
                        <a:pt x="3034" y="7550"/>
                      </a:lnTo>
                      <a:lnTo>
                        <a:pt x="2859" y="7241"/>
                      </a:lnTo>
                      <a:lnTo>
                        <a:pt x="2650" y="7038"/>
                      </a:lnTo>
                      <a:lnTo>
                        <a:pt x="2518" y="6946"/>
                      </a:lnTo>
                      <a:lnTo>
                        <a:pt x="2492" y="6909"/>
                      </a:lnTo>
                      <a:lnTo>
                        <a:pt x="2451" y="6902"/>
                      </a:lnTo>
                      <a:lnTo>
                        <a:pt x="2435" y="6861"/>
                      </a:lnTo>
                      <a:lnTo>
                        <a:pt x="2326" y="6803"/>
                      </a:lnTo>
                      <a:lnTo>
                        <a:pt x="2243" y="6803"/>
                      </a:lnTo>
                      <a:lnTo>
                        <a:pt x="2193" y="6818"/>
                      </a:lnTo>
                      <a:lnTo>
                        <a:pt x="2135" y="6791"/>
                      </a:lnTo>
                      <a:lnTo>
                        <a:pt x="2108" y="6692"/>
                      </a:lnTo>
                      <a:lnTo>
                        <a:pt x="2042" y="6580"/>
                      </a:lnTo>
                      <a:lnTo>
                        <a:pt x="1949" y="6472"/>
                      </a:lnTo>
                      <a:lnTo>
                        <a:pt x="1949" y="6336"/>
                      </a:lnTo>
                      <a:lnTo>
                        <a:pt x="1965" y="6312"/>
                      </a:lnTo>
                      <a:lnTo>
                        <a:pt x="1833" y="5901"/>
                      </a:lnTo>
                      <a:lnTo>
                        <a:pt x="1757" y="5789"/>
                      </a:lnTo>
                      <a:lnTo>
                        <a:pt x="1665" y="5616"/>
                      </a:lnTo>
                      <a:lnTo>
                        <a:pt x="1549" y="5562"/>
                      </a:lnTo>
                      <a:lnTo>
                        <a:pt x="1507" y="5504"/>
                      </a:lnTo>
                      <a:lnTo>
                        <a:pt x="1483" y="5405"/>
                      </a:lnTo>
                      <a:lnTo>
                        <a:pt x="1326" y="5202"/>
                      </a:lnTo>
                      <a:lnTo>
                        <a:pt x="1198" y="4866"/>
                      </a:lnTo>
                      <a:lnTo>
                        <a:pt x="1117" y="4757"/>
                      </a:lnTo>
                      <a:lnTo>
                        <a:pt x="1016" y="4682"/>
                      </a:lnTo>
                      <a:lnTo>
                        <a:pt x="841" y="4447"/>
                      </a:lnTo>
                      <a:lnTo>
                        <a:pt x="824" y="4372"/>
                      </a:lnTo>
                      <a:lnTo>
                        <a:pt x="724" y="4245"/>
                      </a:lnTo>
                      <a:lnTo>
                        <a:pt x="625" y="4019"/>
                      </a:lnTo>
                      <a:lnTo>
                        <a:pt x="434" y="3656"/>
                      </a:lnTo>
                      <a:lnTo>
                        <a:pt x="357" y="3599"/>
                      </a:lnTo>
                      <a:lnTo>
                        <a:pt x="242" y="3599"/>
                      </a:lnTo>
                      <a:lnTo>
                        <a:pt x="125" y="3581"/>
                      </a:lnTo>
                      <a:lnTo>
                        <a:pt x="101" y="3565"/>
                      </a:lnTo>
                      <a:lnTo>
                        <a:pt x="34" y="3581"/>
                      </a:lnTo>
                      <a:lnTo>
                        <a:pt x="0" y="3649"/>
                      </a:lnTo>
                      <a:lnTo>
                        <a:pt x="159" y="3246"/>
                      </a:lnTo>
                      <a:lnTo>
                        <a:pt x="168" y="2943"/>
                      </a:lnTo>
                      <a:lnTo>
                        <a:pt x="192" y="2825"/>
                      </a:lnTo>
                      <a:lnTo>
                        <a:pt x="249" y="2682"/>
                      </a:lnTo>
                      <a:lnTo>
                        <a:pt x="242" y="2477"/>
                      </a:lnTo>
                      <a:lnTo>
                        <a:pt x="276" y="2595"/>
                      </a:lnTo>
                      <a:lnTo>
                        <a:pt x="1117" y="2702"/>
                      </a:lnTo>
                      <a:lnTo>
                        <a:pt x="1352" y="2467"/>
                      </a:lnTo>
                      <a:lnTo>
                        <a:pt x="1366" y="2419"/>
                      </a:lnTo>
                      <a:lnTo>
                        <a:pt x="1567" y="2061"/>
                      </a:lnTo>
                      <a:lnTo>
                        <a:pt x="2145" y="1974"/>
                      </a:lnTo>
                      <a:lnTo>
                        <a:pt x="2171" y="1850"/>
                      </a:lnTo>
                      <a:lnTo>
                        <a:pt x="2255" y="1618"/>
                      </a:lnTo>
                      <a:lnTo>
                        <a:pt x="2560" y="1448"/>
                      </a:lnTo>
                      <a:lnTo>
                        <a:pt x="2569" y="1429"/>
                      </a:lnTo>
                      <a:lnTo>
                        <a:pt x="1840" y="685"/>
                      </a:lnTo>
                      <a:lnTo>
                        <a:pt x="1731" y="590"/>
                      </a:lnTo>
                      <a:lnTo>
                        <a:pt x="2281" y="464"/>
                      </a:lnTo>
                      <a:lnTo>
                        <a:pt x="3197" y="281"/>
                      </a:lnTo>
                      <a:lnTo>
                        <a:pt x="3424" y="0"/>
                      </a:lnTo>
                      <a:lnTo>
                        <a:pt x="4576" y="321"/>
                      </a:lnTo>
                      <a:lnTo>
                        <a:pt x="5434" y="970"/>
                      </a:lnTo>
                      <a:lnTo>
                        <a:pt x="6203" y="1265"/>
                      </a:lnTo>
                      <a:lnTo>
                        <a:pt x="6284" y="1324"/>
                      </a:lnTo>
                      <a:lnTo>
                        <a:pt x="6395" y="1591"/>
                      </a:lnTo>
                      <a:lnTo>
                        <a:pt x="6793" y="1625"/>
                      </a:lnTo>
                      <a:lnTo>
                        <a:pt x="6826" y="1659"/>
                      </a:lnTo>
                      <a:lnTo>
                        <a:pt x="6826" y="2203"/>
                      </a:lnTo>
                      <a:lnTo>
                        <a:pt x="6859" y="2247"/>
                      </a:lnTo>
                      <a:lnTo>
                        <a:pt x="7719" y="2641"/>
                      </a:lnTo>
                      <a:lnTo>
                        <a:pt x="9071" y="272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30" name="Freeform 144"/>
                <p:cNvSpPr>
                  <a:spLocks noChangeAspect="1"/>
                </p:cNvSpPr>
                <p:nvPr/>
              </p:nvSpPr>
              <p:spPr bwMode="gray">
                <a:xfrm>
                  <a:off x="2896" y="2116"/>
                  <a:ext cx="231" cy="189"/>
                </a:xfrm>
                <a:custGeom>
                  <a:avLst/>
                  <a:gdLst/>
                  <a:ahLst/>
                  <a:cxnLst>
                    <a:cxn ang="0">
                      <a:pos x="9706" y="2910"/>
                    </a:cxn>
                    <a:cxn ang="0">
                      <a:pos x="10455" y="3296"/>
                    </a:cxn>
                    <a:cxn ang="0">
                      <a:pos x="10697" y="3824"/>
                    </a:cxn>
                    <a:cxn ang="0">
                      <a:pos x="11100" y="4189"/>
                    </a:cxn>
                    <a:cxn ang="0">
                      <a:pos x="11258" y="4460"/>
                    </a:cxn>
                    <a:cxn ang="0">
                      <a:pos x="11663" y="4798"/>
                    </a:cxn>
                    <a:cxn ang="0">
                      <a:pos x="11788" y="5234"/>
                    </a:cxn>
                    <a:cxn ang="0">
                      <a:pos x="11824" y="5695"/>
                    </a:cxn>
                    <a:cxn ang="0">
                      <a:pos x="12147" y="6336"/>
                    </a:cxn>
                    <a:cxn ang="0">
                      <a:pos x="12348" y="6619"/>
                    </a:cxn>
                    <a:cxn ang="0">
                      <a:pos x="13158" y="7915"/>
                    </a:cxn>
                    <a:cxn ang="0">
                      <a:pos x="15424" y="10363"/>
                    </a:cxn>
                    <a:cxn ang="0">
                      <a:pos x="10244" y="11935"/>
                    </a:cxn>
                    <a:cxn ang="0">
                      <a:pos x="9104" y="12745"/>
                    </a:cxn>
                    <a:cxn ang="0">
                      <a:pos x="7168" y="12457"/>
                    </a:cxn>
                    <a:cxn ang="0">
                      <a:pos x="6570" y="12466"/>
                    </a:cxn>
                    <a:cxn ang="0">
                      <a:pos x="6524" y="12554"/>
                    </a:cxn>
                    <a:cxn ang="0">
                      <a:pos x="6474" y="12661"/>
                    </a:cxn>
                    <a:cxn ang="0">
                      <a:pos x="6461" y="12671"/>
                    </a:cxn>
                    <a:cxn ang="0">
                      <a:pos x="6442" y="12664"/>
                    </a:cxn>
                    <a:cxn ang="0">
                      <a:pos x="6434" y="12672"/>
                    </a:cxn>
                    <a:cxn ang="0">
                      <a:pos x="6449" y="12718"/>
                    </a:cxn>
                    <a:cxn ang="0">
                      <a:pos x="6493" y="12822"/>
                    </a:cxn>
                    <a:cxn ang="0">
                      <a:pos x="6493" y="12849"/>
                    </a:cxn>
                    <a:cxn ang="0">
                      <a:pos x="6127" y="13229"/>
                    </a:cxn>
                    <a:cxn ang="0">
                      <a:pos x="5877" y="12675"/>
                    </a:cxn>
                    <a:cxn ang="0">
                      <a:pos x="5396" y="12043"/>
                    </a:cxn>
                    <a:cxn ang="0">
                      <a:pos x="4967" y="11398"/>
                    </a:cxn>
                    <a:cxn ang="0">
                      <a:pos x="4842" y="10911"/>
                    </a:cxn>
                    <a:cxn ang="0">
                      <a:pos x="4559" y="10532"/>
                    </a:cxn>
                    <a:cxn ang="0">
                      <a:pos x="4050" y="10087"/>
                    </a:cxn>
                    <a:cxn ang="0">
                      <a:pos x="3642" y="9870"/>
                    </a:cxn>
                    <a:cxn ang="0">
                      <a:pos x="3359" y="8893"/>
                    </a:cxn>
                    <a:cxn ang="0">
                      <a:pos x="3366" y="8593"/>
                    </a:cxn>
                    <a:cxn ang="0">
                      <a:pos x="3225" y="8044"/>
                    </a:cxn>
                    <a:cxn ang="0">
                      <a:pos x="3034" y="7550"/>
                    </a:cxn>
                    <a:cxn ang="0">
                      <a:pos x="2492" y="6909"/>
                    </a:cxn>
                    <a:cxn ang="0">
                      <a:pos x="2243" y="6803"/>
                    </a:cxn>
                    <a:cxn ang="0">
                      <a:pos x="2042" y="6580"/>
                    </a:cxn>
                    <a:cxn ang="0">
                      <a:pos x="1833" y="5901"/>
                    </a:cxn>
                    <a:cxn ang="0">
                      <a:pos x="1507" y="5504"/>
                    </a:cxn>
                    <a:cxn ang="0">
                      <a:pos x="1117" y="4757"/>
                    </a:cxn>
                    <a:cxn ang="0">
                      <a:pos x="724" y="4245"/>
                    </a:cxn>
                    <a:cxn ang="0">
                      <a:pos x="242" y="3599"/>
                    </a:cxn>
                    <a:cxn ang="0">
                      <a:pos x="0" y="3649"/>
                    </a:cxn>
                    <a:cxn ang="0">
                      <a:pos x="249" y="2682"/>
                    </a:cxn>
                    <a:cxn ang="0">
                      <a:pos x="1352" y="2467"/>
                    </a:cxn>
                    <a:cxn ang="0">
                      <a:pos x="2171" y="1850"/>
                    </a:cxn>
                    <a:cxn ang="0">
                      <a:pos x="1840" y="685"/>
                    </a:cxn>
                    <a:cxn ang="0">
                      <a:pos x="3424" y="0"/>
                    </a:cxn>
                    <a:cxn ang="0">
                      <a:pos x="6284" y="1324"/>
                    </a:cxn>
                    <a:cxn ang="0">
                      <a:pos x="6826" y="2203"/>
                    </a:cxn>
                  </a:cxnLst>
                  <a:rect l="0" t="0" r="r" b="b"/>
                  <a:pathLst>
                    <a:path w="15957" h="13229">
                      <a:moveTo>
                        <a:pt x="9071" y="2723"/>
                      </a:moveTo>
                      <a:lnTo>
                        <a:pt x="9131" y="2757"/>
                      </a:lnTo>
                      <a:lnTo>
                        <a:pt x="9432" y="2810"/>
                      </a:lnTo>
                      <a:lnTo>
                        <a:pt x="9706" y="2910"/>
                      </a:lnTo>
                      <a:lnTo>
                        <a:pt x="9809" y="2999"/>
                      </a:lnTo>
                      <a:lnTo>
                        <a:pt x="9934" y="3216"/>
                      </a:lnTo>
                      <a:lnTo>
                        <a:pt x="10393" y="3219"/>
                      </a:lnTo>
                      <a:lnTo>
                        <a:pt x="10455" y="3296"/>
                      </a:lnTo>
                      <a:lnTo>
                        <a:pt x="10504" y="3434"/>
                      </a:lnTo>
                      <a:lnTo>
                        <a:pt x="10545" y="3497"/>
                      </a:lnTo>
                      <a:lnTo>
                        <a:pt x="10573" y="3599"/>
                      </a:lnTo>
                      <a:lnTo>
                        <a:pt x="10697" y="3824"/>
                      </a:lnTo>
                      <a:lnTo>
                        <a:pt x="10817" y="3869"/>
                      </a:lnTo>
                      <a:lnTo>
                        <a:pt x="10903" y="4039"/>
                      </a:lnTo>
                      <a:lnTo>
                        <a:pt x="11097" y="4175"/>
                      </a:lnTo>
                      <a:lnTo>
                        <a:pt x="11100" y="4189"/>
                      </a:lnTo>
                      <a:lnTo>
                        <a:pt x="11062" y="4232"/>
                      </a:lnTo>
                      <a:lnTo>
                        <a:pt x="11097" y="4290"/>
                      </a:lnTo>
                      <a:lnTo>
                        <a:pt x="11134" y="4426"/>
                      </a:lnTo>
                      <a:lnTo>
                        <a:pt x="11258" y="4460"/>
                      </a:lnTo>
                      <a:lnTo>
                        <a:pt x="11313" y="4512"/>
                      </a:lnTo>
                      <a:lnTo>
                        <a:pt x="11537" y="4658"/>
                      </a:lnTo>
                      <a:lnTo>
                        <a:pt x="11613" y="4723"/>
                      </a:lnTo>
                      <a:lnTo>
                        <a:pt x="11663" y="4798"/>
                      </a:lnTo>
                      <a:lnTo>
                        <a:pt x="11680" y="4839"/>
                      </a:lnTo>
                      <a:lnTo>
                        <a:pt x="11658" y="4977"/>
                      </a:lnTo>
                      <a:lnTo>
                        <a:pt x="11764" y="5127"/>
                      </a:lnTo>
                      <a:lnTo>
                        <a:pt x="11788" y="5234"/>
                      </a:lnTo>
                      <a:lnTo>
                        <a:pt x="11781" y="5294"/>
                      </a:lnTo>
                      <a:lnTo>
                        <a:pt x="11711" y="5381"/>
                      </a:lnTo>
                      <a:lnTo>
                        <a:pt x="11715" y="5546"/>
                      </a:lnTo>
                      <a:lnTo>
                        <a:pt x="11824" y="5695"/>
                      </a:lnTo>
                      <a:lnTo>
                        <a:pt x="12016" y="5908"/>
                      </a:lnTo>
                      <a:lnTo>
                        <a:pt x="12063" y="6177"/>
                      </a:lnTo>
                      <a:lnTo>
                        <a:pt x="12135" y="6264"/>
                      </a:lnTo>
                      <a:lnTo>
                        <a:pt x="12147" y="6336"/>
                      </a:lnTo>
                      <a:lnTo>
                        <a:pt x="12184" y="6371"/>
                      </a:lnTo>
                      <a:lnTo>
                        <a:pt x="12207" y="6448"/>
                      </a:lnTo>
                      <a:lnTo>
                        <a:pt x="12243" y="6448"/>
                      </a:lnTo>
                      <a:lnTo>
                        <a:pt x="12348" y="6619"/>
                      </a:lnTo>
                      <a:lnTo>
                        <a:pt x="12423" y="6638"/>
                      </a:lnTo>
                      <a:lnTo>
                        <a:pt x="12480" y="6842"/>
                      </a:lnTo>
                      <a:lnTo>
                        <a:pt x="12935" y="7241"/>
                      </a:lnTo>
                      <a:lnTo>
                        <a:pt x="13158" y="7915"/>
                      </a:lnTo>
                      <a:lnTo>
                        <a:pt x="15429" y="8331"/>
                      </a:lnTo>
                      <a:lnTo>
                        <a:pt x="15576" y="8167"/>
                      </a:lnTo>
                      <a:lnTo>
                        <a:pt x="15957" y="8740"/>
                      </a:lnTo>
                      <a:lnTo>
                        <a:pt x="15424" y="10363"/>
                      </a:lnTo>
                      <a:lnTo>
                        <a:pt x="13158" y="11166"/>
                      </a:lnTo>
                      <a:lnTo>
                        <a:pt x="11049" y="11512"/>
                      </a:lnTo>
                      <a:lnTo>
                        <a:pt x="10746" y="11729"/>
                      </a:lnTo>
                      <a:lnTo>
                        <a:pt x="10244" y="11935"/>
                      </a:lnTo>
                      <a:lnTo>
                        <a:pt x="9691" y="12918"/>
                      </a:lnTo>
                      <a:lnTo>
                        <a:pt x="9503" y="13060"/>
                      </a:lnTo>
                      <a:lnTo>
                        <a:pt x="9370" y="13076"/>
                      </a:lnTo>
                      <a:lnTo>
                        <a:pt x="9104" y="12745"/>
                      </a:lnTo>
                      <a:lnTo>
                        <a:pt x="8174" y="12657"/>
                      </a:lnTo>
                      <a:lnTo>
                        <a:pt x="8036" y="12551"/>
                      </a:lnTo>
                      <a:lnTo>
                        <a:pt x="7547" y="12502"/>
                      </a:lnTo>
                      <a:lnTo>
                        <a:pt x="7168" y="12457"/>
                      </a:lnTo>
                      <a:lnTo>
                        <a:pt x="6859" y="12543"/>
                      </a:lnTo>
                      <a:lnTo>
                        <a:pt x="6711" y="12286"/>
                      </a:lnTo>
                      <a:lnTo>
                        <a:pt x="6580" y="12452"/>
                      </a:lnTo>
                      <a:lnTo>
                        <a:pt x="6570" y="12466"/>
                      </a:lnTo>
                      <a:lnTo>
                        <a:pt x="6560" y="12481"/>
                      </a:lnTo>
                      <a:lnTo>
                        <a:pt x="6551" y="12499"/>
                      </a:lnTo>
                      <a:lnTo>
                        <a:pt x="6542" y="12517"/>
                      </a:lnTo>
                      <a:lnTo>
                        <a:pt x="6524" y="12554"/>
                      </a:lnTo>
                      <a:lnTo>
                        <a:pt x="6507" y="12592"/>
                      </a:lnTo>
                      <a:lnTo>
                        <a:pt x="6492" y="12625"/>
                      </a:lnTo>
                      <a:lnTo>
                        <a:pt x="6480" y="12652"/>
                      </a:lnTo>
                      <a:lnTo>
                        <a:pt x="6474" y="12661"/>
                      </a:lnTo>
                      <a:lnTo>
                        <a:pt x="6468" y="12668"/>
                      </a:lnTo>
                      <a:lnTo>
                        <a:pt x="6466" y="12670"/>
                      </a:lnTo>
                      <a:lnTo>
                        <a:pt x="6464" y="12671"/>
                      </a:lnTo>
                      <a:lnTo>
                        <a:pt x="6461" y="12671"/>
                      </a:lnTo>
                      <a:lnTo>
                        <a:pt x="6460" y="12670"/>
                      </a:lnTo>
                      <a:lnTo>
                        <a:pt x="6452" y="12667"/>
                      </a:lnTo>
                      <a:lnTo>
                        <a:pt x="6447" y="12665"/>
                      </a:lnTo>
                      <a:lnTo>
                        <a:pt x="6442" y="12664"/>
                      </a:lnTo>
                      <a:lnTo>
                        <a:pt x="6439" y="12665"/>
                      </a:lnTo>
                      <a:lnTo>
                        <a:pt x="6436" y="12666"/>
                      </a:lnTo>
                      <a:lnTo>
                        <a:pt x="6435" y="12669"/>
                      </a:lnTo>
                      <a:lnTo>
                        <a:pt x="6434" y="12672"/>
                      </a:lnTo>
                      <a:lnTo>
                        <a:pt x="6434" y="12676"/>
                      </a:lnTo>
                      <a:lnTo>
                        <a:pt x="6437" y="12688"/>
                      </a:lnTo>
                      <a:lnTo>
                        <a:pt x="6442" y="12702"/>
                      </a:lnTo>
                      <a:lnTo>
                        <a:pt x="6449" y="12718"/>
                      </a:lnTo>
                      <a:lnTo>
                        <a:pt x="6457" y="12735"/>
                      </a:lnTo>
                      <a:lnTo>
                        <a:pt x="6474" y="12773"/>
                      </a:lnTo>
                      <a:lnTo>
                        <a:pt x="6488" y="12807"/>
                      </a:lnTo>
                      <a:lnTo>
                        <a:pt x="6493" y="12822"/>
                      </a:lnTo>
                      <a:lnTo>
                        <a:pt x="6495" y="12835"/>
                      </a:lnTo>
                      <a:lnTo>
                        <a:pt x="6495" y="12841"/>
                      </a:lnTo>
                      <a:lnTo>
                        <a:pt x="6495" y="12845"/>
                      </a:lnTo>
                      <a:lnTo>
                        <a:pt x="6493" y="12849"/>
                      </a:lnTo>
                      <a:lnTo>
                        <a:pt x="6490" y="12851"/>
                      </a:lnTo>
                      <a:lnTo>
                        <a:pt x="6442" y="13138"/>
                      </a:lnTo>
                      <a:lnTo>
                        <a:pt x="6289" y="13180"/>
                      </a:lnTo>
                      <a:lnTo>
                        <a:pt x="6127" y="13229"/>
                      </a:lnTo>
                      <a:lnTo>
                        <a:pt x="6092" y="13137"/>
                      </a:lnTo>
                      <a:lnTo>
                        <a:pt x="6092" y="13002"/>
                      </a:lnTo>
                      <a:lnTo>
                        <a:pt x="5928" y="12707"/>
                      </a:lnTo>
                      <a:lnTo>
                        <a:pt x="5877" y="12675"/>
                      </a:lnTo>
                      <a:lnTo>
                        <a:pt x="5820" y="12590"/>
                      </a:lnTo>
                      <a:lnTo>
                        <a:pt x="5760" y="12346"/>
                      </a:lnTo>
                      <a:lnTo>
                        <a:pt x="5511" y="12104"/>
                      </a:lnTo>
                      <a:lnTo>
                        <a:pt x="5396" y="12043"/>
                      </a:lnTo>
                      <a:lnTo>
                        <a:pt x="5329" y="11966"/>
                      </a:lnTo>
                      <a:lnTo>
                        <a:pt x="5175" y="11749"/>
                      </a:lnTo>
                      <a:lnTo>
                        <a:pt x="5026" y="11439"/>
                      </a:lnTo>
                      <a:lnTo>
                        <a:pt x="4967" y="11398"/>
                      </a:lnTo>
                      <a:lnTo>
                        <a:pt x="4943" y="11357"/>
                      </a:lnTo>
                      <a:lnTo>
                        <a:pt x="4900" y="11197"/>
                      </a:lnTo>
                      <a:lnTo>
                        <a:pt x="4893" y="11035"/>
                      </a:lnTo>
                      <a:lnTo>
                        <a:pt x="4842" y="10911"/>
                      </a:lnTo>
                      <a:lnTo>
                        <a:pt x="4758" y="10766"/>
                      </a:lnTo>
                      <a:lnTo>
                        <a:pt x="4661" y="10672"/>
                      </a:lnTo>
                      <a:lnTo>
                        <a:pt x="4617" y="10581"/>
                      </a:lnTo>
                      <a:lnTo>
                        <a:pt x="4559" y="10532"/>
                      </a:lnTo>
                      <a:lnTo>
                        <a:pt x="4443" y="10363"/>
                      </a:lnTo>
                      <a:lnTo>
                        <a:pt x="4361" y="10288"/>
                      </a:lnTo>
                      <a:lnTo>
                        <a:pt x="4157" y="10146"/>
                      </a:lnTo>
                      <a:lnTo>
                        <a:pt x="4050" y="10087"/>
                      </a:lnTo>
                      <a:lnTo>
                        <a:pt x="4015" y="10102"/>
                      </a:lnTo>
                      <a:lnTo>
                        <a:pt x="3932" y="10071"/>
                      </a:lnTo>
                      <a:lnTo>
                        <a:pt x="3740" y="9952"/>
                      </a:lnTo>
                      <a:lnTo>
                        <a:pt x="3642" y="9870"/>
                      </a:lnTo>
                      <a:lnTo>
                        <a:pt x="3582" y="9793"/>
                      </a:lnTo>
                      <a:lnTo>
                        <a:pt x="3491" y="9608"/>
                      </a:lnTo>
                      <a:lnTo>
                        <a:pt x="3451" y="9466"/>
                      </a:lnTo>
                      <a:lnTo>
                        <a:pt x="3359" y="8893"/>
                      </a:lnTo>
                      <a:lnTo>
                        <a:pt x="3309" y="8803"/>
                      </a:lnTo>
                      <a:lnTo>
                        <a:pt x="3299" y="8728"/>
                      </a:lnTo>
                      <a:lnTo>
                        <a:pt x="3333" y="8694"/>
                      </a:lnTo>
                      <a:lnTo>
                        <a:pt x="3366" y="8593"/>
                      </a:lnTo>
                      <a:lnTo>
                        <a:pt x="3383" y="8406"/>
                      </a:lnTo>
                      <a:lnTo>
                        <a:pt x="3326" y="8203"/>
                      </a:lnTo>
                      <a:lnTo>
                        <a:pt x="3283" y="8114"/>
                      </a:lnTo>
                      <a:lnTo>
                        <a:pt x="3225" y="8044"/>
                      </a:lnTo>
                      <a:lnTo>
                        <a:pt x="3174" y="7927"/>
                      </a:lnTo>
                      <a:lnTo>
                        <a:pt x="3141" y="7785"/>
                      </a:lnTo>
                      <a:lnTo>
                        <a:pt x="3091" y="7700"/>
                      </a:lnTo>
                      <a:lnTo>
                        <a:pt x="3034" y="7550"/>
                      </a:lnTo>
                      <a:lnTo>
                        <a:pt x="2859" y="7241"/>
                      </a:lnTo>
                      <a:lnTo>
                        <a:pt x="2650" y="7038"/>
                      </a:lnTo>
                      <a:lnTo>
                        <a:pt x="2518" y="6946"/>
                      </a:lnTo>
                      <a:lnTo>
                        <a:pt x="2492" y="6909"/>
                      </a:lnTo>
                      <a:lnTo>
                        <a:pt x="2451" y="6902"/>
                      </a:lnTo>
                      <a:lnTo>
                        <a:pt x="2435" y="6861"/>
                      </a:lnTo>
                      <a:lnTo>
                        <a:pt x="2326" y="6803"/>
                      </a:lnTo>
                      <a:lnTo>
                        <a:pt x="2243" y="6803"/>
                      </a:lnTo>
                      <a:lnTo>
                        <a:pt x="2193" y="6818"/>
                      </a:lnTo>
                      <a:lnTo>
                        <a:pt x="2135" y="6791"/>
                      </a:lnTo>
                      <a:lnTo>
                        <a:pt x="2108" y="6692"/>
                      </a:lnTo>
                      <a:lnTo>
                        <a:pt x="2042" y="6580"/>
                      </a:lnTo>
                      <a:lnTo>
                        <a:pt x="1949" y="6472"/>
                      </a:lnTo>
                      <a:lnTo>
                        <a:pt x="1949" y="6336"/>
                      </a:lnTo>
                      <a:lnTo>
                        <a:pt x="1965" y="6312"/>
                      </a:lnTo>
                      <a:lnTo>
                        <a:pt x="1833" y="5901"/>
                      </a:lnTo>
                      <a:lnTo>
                        <a:pt x="1757" y="5789"/>
                      </a:lnTo>
                      <a:lnTo>
                        <a:pt x="1665" y="5616"/>
                      </a:lnTo>
                      <a:lnTo>
                        <a:pt x="1549" y="5562"/>
                      </a:lnTo>
                      <a:lnTo>
                        <a:pt x="1507" y="5504"/>
                      </a:lnTo>
                      <a:lnTo>
                        <a:pt x="1483" y="5405"/>
                      </a:lnTo>
                      <a:lnTo>
                        <a:pt x="1326" y="5202"/>
                      </a:lnTo>
                      <a:lnTo>
                        <a:pt x="1198" y="4866"/>
                      </a:lnTo>
                      <a:lnTo>
                        <a:pt x="1117" y="4757"/>
                      </a:lnTo>
                      <a:lnTo>
                        <a:pt x="1016" y="4682"/>
                      </a:lnTo>
                      <a:lnTo>
                        <a:pt x="841" y="4447"/>
                      </a:lnTo>
                      <a:lnTo>
                        <a:pt x="824" y="4372"/>
                      </a:lnTo>
                      <a:lnTo>
                        <a:pt x="724" y="4245"/>
                      </a:lnTo>
                      <a:lnTo>
                        <a:pt x="625" y="4019"/>
                      </a:lnTo>
                      <a:lnTo>
                        <a:pt x="434" y="3656"/>
                      </a:lnTo>
                      <a:lnTo>
                        <a:pt x="357" y="3599"/>
                      </a:lnTo>
                      <a:lnTo>
                        <a:pt x="242" y="3599"/>
                      </a:lnTo>
                      <a:lnTo>
                        <a:pt x="125" y="3581"/>
                      </a:lnTo>
                      <a:lnTo>
                        <a:pt x="101" y="3565"/>
                      </a:lnTo>
                      <a:lnTo>
                        <a:pt x="34" y="3581"/>
                      </a:lnTo>
                      <a:lnTo>
                        <a:pt x="0" y="3649"/>
                      </a:lnTo>
                      <a:lnTo>
                        <a:pt x="159" y="3246"/>
                      </a:lnTo>
                      <a:lnTo>
                        <a:pt x="168" y="2943"/>
                      </a:lnTo>
                      <a:lnTo>
                        <a:pt x="192" y="2825"/>
                      </a:lnTo>
                      <a:lnTo>
                        <a:pt x="249" y="2682"/>
                      </a:lnTo>
                      <a:lnTo>
                        <a:pt x="242" y="2477"/>
                      </a:lnTo>
                      <a:lnTo>
                        <a:pt x="276" y="2595"/>
                      </a:lnTo>
                      <a:lnTo>
                        <a:pt x="1117" y="2702"/>
                      </a:lnTo>
                      <a:lnTo>
                        <a:pt x="1352" y="2467"/>
                      </a:lnTo>
                      <a:lnTo>
                        <a:pt x="1366" y="2419"/>
                      </a:lnTo>
                      <a:lnTo>
                        <a:pt x="1567" y="2061"/>
                      </a:lnTo>
                      <a:lnTo>
                        <a:pt x="2145" y="1974"/>
                      </a:lnTo>
                      <a:lnTo>
                        <a:pt x="2171" y="1850"/>
                      </a:lnTo>
                      <a:lnTo>
                        <a:pt x="2255" y="1618"/>
                      </a:lnTo>
                      <a:lnTo>
                        <a:pt x="2560" y="1448"/>
                      </a:lnTo>
                      <a:lnTo>
                        <a:pt x="2569" y="1429"/>
                      </a:lnTo>
                      <a:lnTo>
                        <a:pt x="1840" y="685"/>
                      </a:lnTo>
                      <a:lnTo>
                        <a:pt x="1731" y="590"/>
                      </a:lnTo>
                      <a:lnTo>
                        <a:pt x="2281" y="464"/>
                      </a:lnTo>
                      <a:lnTo>
                        <a:pt x="3197" y="281"/>
                      </a:lnTo>
                      <a:lnTo>
                        <a:pt x="3424" y="0"/>
                      </a:lnTo>
                      <a:lnTo>
                        <a:pt x="4576" y="321"/>
                      </a:lnTo>
                      <a:lnTo>
                        <a:pt x="5434" y="970"/>
                      </a:lnTo>
                      <a:lnTo>
                        <a:pt x="6203" y="1265"/>
                      </a:lnTo>
                      <a:lnTo>
                        <a:pt x="6284" y="1324"/>
                      </a:lnTo>
                      <a:lnTo>
                        <a:pt x="6395" y="1591"/>
                      </a:lnTo>
                      <a:lnTo>
                        <a:pt x="6793" y="1625"/>
                      </a:lnTo>
                      <a:lnTo>
                        <a:pt x="6826" y="1659"/>
                      </a:lnTo>
                      <a:lnTo>
                        <a:pt x="6826" y="2203"/>
                      </a:lnTo>
                      <a:lnTo>
                        <a:pt x="6859" y="2247"/>
                      </a:lnTo>
                      <a:lnTo>
                        <a:pt x="7719" y="2641"/>
                      </a:lnTo>
                      <a:lnTo>
                        <a:pt x="9071" y="2723"/>
                      </a:lnTo>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grpSp>
            <p:nvGrpSpPr>
              <p:cNvPr id="76" name="Group 145"/>
              <p:cNvGrpSpPr>
                <a:grpSpLocks noChangeAspect="1"/>
              </p:cNvGrpSpPr>
              <p:nvPr/>
            </p:nvGrpSpPr>
            <p:grpSpPr bwMode="gray">
              <a:xfrm>
                <a:off x="2984" y="2276"/>
                <a:ext cx="114" cy="72"/>
                <a:chOff x="2984" y="2276"/>
                <a:chExt cx="114" cy="72"/>
              </a:xfrm>
              <a:grpFill/>
            </p:grpSpPr>
            <p:sp>
              <p:nvSpPr>
                <p:cNvPr id="327" name="Freeform 146"/>
                <p:cNvSpPr>
                  <a:spLocks noChangeAspect="1"/>
                </p:cNvSpPr>
                <p:nvPr/>
              </p:nvSpPr>
              <p:spPr bwMode="gray">
                <a:xfrm>
                  <a:off x="2984" y="2276"/>
                  <a:ext cx="114" cy="72"/>
                </a:xfrm>
                <a:custGeom>
                  <a:avLst/>
                  <a:gdLst/>
                  <a:ahLst/>
                  <a:cxnLst>
                    <a:cxn ang="0">
                      <a:pos x="14868" y="4199"/>
                    </a:cxn>
                    <a:cxn ang="0">
                      <a:pos x="14514" y="5031"/>
                    </a:cxn>
                    <a:cxn ang="0">
                      <a:pos x="14466" y="5374"/>
                    </a:cxn>
                    <a:cxn ang="0">
                      <a:pos x="14027" y="5466"/>
                    </a:cxn>
                    <a:cxn ang="0">
                      <a:pos x="13073" y="5967"/>
                    </a:cxn>
                    <a:cxn ang="0">
                      <a:pos x="12036" y="6264"/>
                    </a:cxn>
                    <a:cxn ang="0">
                      <a:pos x="10929" y="6593"/>
                    </a:cxn>
                    <a:cxn ang="0">
                      <a:pos x="9740" y="7051"/>
                    </a:cxn>
                    <a:cxn ang="0">
                      <a:pos x="9205" y="7739"/>
                    </a:cxn>
                    <a:cxn ang="0">
                      <a:pos x="8905" y="7936"/>
                    </a:cxn>
                    <a:cxn ang="0">
                      <a:pos x="7539" y="8146"/>
                    </a:cxn>
                    <a:cxn ang="0">
                      <a:pos x="6784" y="8623"/>
                    </a:cxn>
                    <a:cxn ang="0">
                      <a:pos x="5672" y="8733"/>
                    </a:cxn>
                    <a:cxn ang="0">
                      <a:pos x="4779" y="8801"/>
                    </a:cxn>
                    <a:cxn ang="0">
                      <a:pos x="3686" y="9598"/>
                    </a:cxn>
                    <a:cxn ang="0">
                      <a:pos x="2368" y="9909"/>
                    </a:cxn>
                    <a:cxn ang="0">
                      <a:pos x="1652" y="9818"/>
                    </a:cxn>
                    <a:cxn ang="0">
                      <a:pos x="898" y="9087"/>
                    </a:cxn>
                    <a:cxn ang="0">
                      <a:pos x="716" y="7955"/>
                    </a:cxn>
                    <a:cxn ang="0">
                      <a:pos x="482" y="6794"/>
                    </a:cxn>
                    <a:cxn ang="0">
                      <a:pos x="320" y="6215"/>
                    </a:cxn>
                    <a:cxn ang="0">
                      <a:pos x="67" y="5752"/>
                    </a:cxn>
                    <a:cxn ang="0">
                      <a:pos x="86" y="5552"/>
                    </a:cxn>
                    <a:cxn ang="0">
                      <a:pos x="201" y="5007"/>
                    </a:cxn>
                    <a:cxn ang="0">
                      <a:pos x="153" y="4142"/>
                    </a:cxn>
                    <a:cxn ang="0">
                      <a:pos x="850" y="3308"/>
                    </a:cxn>
                    <a:cxn ang="0">
                      <a:pos x="854" y="3271"/>
                    </a:cxn>
                    <a:cxn ang="0">
                      <a:pos x="847" y="3234"/>
                    </a:cxn>
                    <a:cxn ang="0">
                      <a:pos x="825" y="3184"/>
                    </a:cxn>
                    <a:cxn ang="0">
                      <a:pos x="777" y="3110"/>
                    </a:cxn>
                    <a:cxn ang="0">
                      <a:pos x="741" y="3050"/>
                    </a:cxn>
                    <a:cxn ang="0">
                      <a:pos x="727" y="3014"/>
                    </a:cxn>
                    <a:cxn ang="0">
                      <a:pos x="722" y="2979"/>
                    </a:cxn>
                    <a:cxn ang="0">
                      <a:pos x="730" y="2945"/>
                    </a:cxn>
                    <a:cxn ang="0">
                      <a:pos x="1266" y="2241"/>
                    </a:cxn>
                    <a:cxn ang="0">
                      <a:pos x="3858" y="2689"/>
                    </a:cxn>
                    <a:cxn ang="0">
                      <a:pos x="6615" y="3737"/>
                    </a:cxn>
                    <a:cxn ang="0">
                      <a:pos x="6718" y="3700"/>
                    </a:cxn>
                    <a:cxn ang="0">
                      <a:pos x="6894" y="3652"/>
                    </a:cxn>
                    <a:cxn ang="0">
                      <a:pos x="6943" y="3637"/>
                    </a:cxn>
                    <a:cxn ang="0">
                      <a:pos x="6990" y="3616"/>
                    </a:cxn>
                    <a:cxn ang="0">
                      <a:pos x="7033" y="3591"/>
                    </a:cxn>
                    <a:cxn ang="0">
                      <a:pos x="7072" y="3559"/>
                    </a:cxn>
                    <a:cxn ang="0">
                      <a:pos x="7105" y="3519"/>
                    </a:cxn>
                    <a:cxn ang="0">
                      <a:pos x="9312" y="1068"/>
                    </a:cxn>
                    <a:cxn ang="0">
                      <a:pos x="10014" y="620"/>
                    </a:cxn>
                    <a:cxn ang="0">
                      <a:pos x="10264" y="564"/>
                    </a:cxn>
                    <a:cxn ang="0">
                      <a:pos x="10633" y="503"/>
                    </a:cxn>
                    <a:cxn ang="0">
                      <a:pos x="11090" y="440"/>
                    </a:cxn>
                    <a:cxn ang="0">
                      <a:pos x="11961" y="328"/>
                    </a:cxn>
                    <a:cxn ang="0">
                      <a:pos x="12844" y="217"/>
                    </a:cxn>
                    <a:cxn ang="0">
                      <a:pos x="13320" y="152"/>
                    </a:cxn>
                    <a:cxn ang="0">
                      <a:pos x="13716" y="91"/>
                    </a:cxn>
                    <a:cxn ang="0">
                      <a:pos x="14003" y="35"/>
                    </a:cxn>
                    <a:cxn ang="0">
                      <a:pos x="15675" y="3780"/>
                    </a:cxn>
                  </a:cxnLst>
                  <a:rect l="0" t="0" r="r" b="b"/>
                  <a:pathLst>
                    <a:path w="15675" h="9942">
                      <a:moveTo>
                        <a:pt x="15675" y="3780"/>
                      </a:moveTo>
                      <a:lnTo>
                        <a:pt x="15169" y="3985"/>
                      </a:lnTo>
                      <a:lnTo>
                        <a:pt x="14868" y="4199"/>
                      </a:lnTo>
                      <a:lnTo>
                        <a:pt x="14648" y="4443"/>
                      </a:lnTo>
                      <a:lnTo>
                        <a:pt x="14447" y="4864"/>
                      </a:lnTo>
                      <a:lnTo>
                        <a:pt x="14514" y="5031"/>
                      </a:lnTo>
                      <a:lnTo>
                        <a:pt x="14543" y="5260"/>
                      </a:lnTo>
                      <a:lnTo>
                        <a:pt x="14538" y="5308"/>
                      </a:lnTo>
                      <a:lnTo>
                        <a:pt x="14466" y="5374"/>
                      </a:lnTo>
                      <a:lnTo>
                        <a:pt x="14385" y="5418"/>
                      </a:lnTo>
                      <a:lnTo>
                        <a:pt x="14190" y="5385"/>
                      </a:lnTo>
                      <a:lnTo>
                        <a:pt x="14027" y="5466"/>
                      </a:lnTo>
                      <a:lnTo>
                        <a:pt x="13627" y="5576"/>
                      </a:lnTo>
                      <a:lnTo>
                        <a:pt x="13364" y="5843"/>
                      </a:lnTo>
                      <a:lnTo>
                        <a:pt x="13073" y="5967"/>
                      </a:lnTo>
                      <a:lnTo>
                        <a:pt x="12652" y="6020"/>
                      </a:lnTo>
                      <a:lnTo>
                        <a:pt x="12404" y="6082"/>
                      </a:lnTo>
                      <a:lnTo>
                        <a:pt x="12036" y="6264"/>
                      </a:lnTo>
                      <a:lnTo>
                        <a:pt x="11764" y="6336"/>
                      </a:lnTo>
                      <a:lnTo>
                        <a:pt x="11211" y="6574"/>
                      </a:lnTo>
                      <a:lnTo>
                        <a:pt x="10929" y="6593"/>
                      </a:lnTo>
                      <a:lnTo>
                        <a:pt x="10470" y="6679"/>
                      </a:lnTo>
                      <a:lnTo>
                        <a:pt x="9988" y="6908"/>
                      </a:lnTo>
                      <a:lnTo>
                        <a:pt x="9740" y="7051"/>
                      </a:lnTo>
                      <a:lnTo>
                        <a:pt x="9645" y="7262"/>
                      </a:lnTo>
                      <a:lnTo>
                        <a:pt x="9521" y="7448"/>
                      </a:lnTo>
                      <a:lnTo>
                        <a:pt x="9205" y="7739"/>
                      </a:lnTo>
                      <a:lnTo>
                        <a:pt x="9072" y="7825"/>
                      </a:lnTo>
                      <a:lnTo>
                        <a:pt x="9020" y="7897"/>
                      </a:lnTo>
                      <a:lnTo>
                        <a:pt x="8905" y="7936"/>
                      </a:lnTo>
                      <a:lnTo>
                        <a:pt x="8198" y="7906"/>
                      </a:lnTo>
                      <a:lnTo>
                        <a:pt x="7845" y="7951"/>
                      </a:lnTo>
                      <a:lnTo>
                        <a:pt x="7539" y="8146"/>
                      </a:lnTo>
                      <a:lnTo>
                        <a:pt x="7391" y="8347"/>
                      </a:lnTo>
                      <a:lnTo>
                        <a:pt x="6962" y="8585"/>
                      </a:lnTo>
                      <a:lnTo>
                        <a:pt x="6784" y="8623"/>
                      </a:lnTo>
                      <a:lnTo>
                        <a:pt x="6259" y="8776"/>
                      </a:lnTo>
                      <a:lnTo>
                        <a:pt x="5978" y="8801"/>
                      </a:lnTo>
                      <a:lnTo>
                        <a:pt x="5672" y="8733"/>
                      </a:lnTo>
                      <a:lnTo>
                        <a:pt x="5353" y="8786"/>
                      </a:lnTo>
                      <a:lnTo>
                        <a:pt x="5109" y="8762"/>
                      </a:lnTo>
                      <a:lnTo>
                        <a:pt x="4779" y="8801"/>
                      </a:lnTo>
                      <a:lnTo>
                        <a:pt x="4497" y="8977"/>
                      </a:lnTo>
                      <a:lnTo>
                        <a:pt x="4292" y="9321"/>
                      </a:lnTo>
                      <a:lnTo>
                        <a:pt x="3686" y="9598"/>
                      </a:lnTo>
                      <a:lnTo>
                        <a:pt x="3405" y="9771"/>
                      </a:lnTo>
                      <a:lnTo>
                        <a:pt x="2769" y="9785"/>
                      </a:lnTo>
                      <a:lnTo>
                        <a:pt x="2368" y="9909"/>
                      </a:lnTo>
                      <a:lnTo>
                        <a:pt x="2149" y="9890"/>
                      </a:lnTo>
                      <a:lnTo>
                        <a:pt x="1934" y="9942"/>
                      </a:lnTo>
                      <a:lnTo>
                        <a:pt x="1652" y="9818"/>
                      </a:lnTo>
                      <a:lnTo>
                        <a:pt x="1309" y="9832"/>
                      </a:lnTo>
                      <a:lnTo>
                        <a:pt x="1180" y="9435"/>
                      </a:lnTo>
                      <a:lnTo>
                        <a:pt x="898" y="9087"/>
                      </a:lnTo>
                      <a:lnTo>
                        <a:pt x="898" y="8356"/>
                      </a:lnTo>
                      <a:lnTo>
                        <a:pt x="865" y="8108"/>
                      </a:lnTo>
                      <a:lnTo>
                        <a:pt x="716" y="7955"/>
                      </a:lnTo>
                      <a:lnTo>
                        <a:pt x="635" y="7758"/>
                      </a:lnTo>
                      <a:lnTo>
                        <a:pt x="535" y="7310"/>
                      </a:lnTo>
                      <a:lnTo>
                        <a:pt x="482" y="6794"/>
                      </a:lnTo>
                      <a:lnTo>
                        <a:pt x="401" y="6584"/>
                      </a:lnTo>
                      <a:lnTo>
                        <a:pt x="320" y="6450"/>
                      </a:lnTo>
                      <a:lnTo>
                        <a:pt x="320" y="6215"/>
                      </a:lnTo>
                      <a:lnTo>
                        <a:pt x="86" y="5886"/>
                      </a:lnTo>
                      <a:lnTo>
                        <a:pt x="0" y="5814"/>
                      </a:lnTo>
                      <a:lnTo>
                        <a:pt x="67" y="5752"/>
                      </a:lnTo>
                      <a:lnTo>
                        <a:pt x="134" y="5767"/>
                      </a:lnTo>
                      <a:lnTo>
                        <a:pt x="134" y="5666"/>
                      </a:lnTo>
                      <a:lnTo>
                        <a:pt x="86" y="5552"/>
                      </a:lnTo>
                      <a:lnTo>
                        <a:pt x="86" y="5303"/>
                      </a:lnTo>
                      <a:lnTo>
                        <a:pt x="34" y="5155"/>
                      </a:lnTo>
                      <a:lnTo>
                        <a:pt x="201" y="5007"/>
                      </a:lnTo>
                      <a:lnTo>
                        <a:pt x="234" y="4888"/>
                      </a:lnTo>
                      <a:lnTo>
                        <a:pt x="201" y="4438"/>
                      </a:lnTo>
                      <a:lnTo>
                        <a:pt x="153" y="4142"/>
                      </a:lnTo>
                      <a:lnTo>
                        <a:pt x="101" y="4075"/>
                      </a:lnTo>
                      <a:lnTo>
                        <a:pt x="710" y="3760"/>
                      </a:lnTo>
                      <a:lnTo>
                        <a:pt x="850" y="3308"/>
                      </a:lnTo>
                      <a:lnTo>
                        <a:pt x="853" y="3295"/>
                      </a:lnTo>
                      <a:lnTo>
                        <a:pt x="854" y="3283"/>
                      </a:lnTo>
                      <a:lnTo>
                        <a:pt x="854" y="3271"/>
                      </a:lnTo>
                      <a:lnTo>
                        <a:pt x="853" y="3258"/>
                      </a:lnTo>
                      <a:lnTo>
                        <a:pt x="850" y="3246"/>
                      </a:lnTo>
                      <a:lnTo>
                        <a:pt x="847" y="3234"/>
                      </a:lnTo>
                      <a:lnTo>
                        <a:pt x="843" y="3222"/>
                      </a:lnTo>
                      <a:lnTo>
                        <a:pt x="838" y="3209"/>
                      </a:lnTo>
                      <a:lnTo>
                        <a:pt x="825" y="3184"/>
                      </a:lnTo>
                      <a:lnTo>
                        <a:pt x="809" y="3159"/>
                      </a:lnTo>
                      <a:lnTo>
                        <a:pt x="793" y="3135"/>
                      </a:lnTo>
                      <a:lnTo>
                        <a:pt x="777" y="3110"/>
                      </a:lnTo>
                      <a:lnTo>
                        <a:pt x="761" y="3086"/>
                      </a:lnTo>
                      <a:lnTo>
                        <a:pt x="747" y="3061"/>
                      </a:lnTo>
                      <a:lnTo>
                        <a:pt x="741" y="3050"/>
                      </a:lnTo>
                      <a:lnTo>
                        <a:pt x="736" y="3038"/>
                      </a:lnTo>
                      <a:lnTo>
                        <a:pt x="731" y="3026"/>
                      </a:lnTo>
                      <a:lnTo>
                        <a:pt x="727" y="3014"/>
                      </a:lnTo>
                      <a:lnTo>
                        <a:pt x="724" y="3002"/>
                      </a:lnTo>
                      <a:lnTo>
                        <a:pt x="722" y="2991"/>
                      </a:lnTo>
                      <a:lnTo>
                        <a:pt x="722" y="2979"/>
                      </a:lnTo>
                      <a:lnTo>
                        <a:pt x="723" y="2967"/>
                      </a:lnTo>
                      <a:lnTo>
                        <a:pt x="725" y="2956"/>
                      </a:lnTo>
                      <a:lnTo>
                        <a:pt x="730" y="2945"/>
                      </a:lnTo>
                      <a:lnTo>
                        <a:pt x="735" y="2934"/>
                      </a:lnTo>
                      <a:lnTo>
                        <a:pt x="743" y="2922"/>
                      </a:lnTo>
                      <a:lnTo>
                        <a:pt x="1266" y="2241"/>
                      </a:lnTo>
                      <a:lnTo>
                        <a:pt x="1614" y="2657"/>
                      </a:lnTo>
                      <a:lnTo>
                        <a:pt x="2120" y="2602"/>
                      </a:lnTo>
                      <a:lnTo>
                        <a:pt x="3858" y="2689"/>
                      </a:lnTo>
                      <a:lnTo>
                        <a:pt x="4187" y="2967"/>
                      </a:lnTo>
                      <a:lnTo>
                        <a:pt x="6020" y="3083"/>
                      </a:lnTo>
                      <a:lnTo>
                        <a:pt x="6615" y="3737"/>
                      </a:lnTo>
                      <a:lnTo>
                        <a:pt x="6648" y="3723"/>
                      </a:lnTo>
                      <a:lnTo>
                        <a:pt x="6683" y="3710"/>
                      </a:lnTo>
                      <a:lnTo>
                        <a:pt x="6718" y="3700"/>
                      </a:lnTo>
                      <a:lnTo>
                        <a:pt x="6754" y="3690"/>
                      </a:lnTo>
                      <a:lnTo>
                        <a:pt x="6825" y="3671"/>
                      </a:lnTo>
                      <a:lnTo>
                        <a:pt x="6894" y="3652"/>
                      </a:lnTo>
                      <a:lnTo>
                        <a:pt x="6910" y="3648"/>
                      </a:lnTo>
                      <a:lnTo>
                        <a:pt x="6927" y="3642"/>
                      </a:lnTo>
                      <a:lnTo>
                        <a:pt x="6943" y="3637"/>
                      </a:lnTo>
                      <a:lnTo>
                        <a:pt x="6959" y="3630"/>
                      </a:lnTo>
                      <a:lnTo>
                        <a:pt x="6974" y="3624"/>
                      </a:lnTo>
                      <a:lnTo>
                        <a:pt x="6990" y="3616"/>
                      </a:lnTo>
                      <a:lnTo>
                        <a:pt x="7005" y="3609"/>
                      </a:lnTo>
                      <a:lnTo>
                        <a:pt x="7019" y="3600"/>
                      </a:lnTo>
                      <a:lnTo>
                        <a:pt x="7033" y="3591"/>
                      </a:lnTo>
                      <a:lnTo>
                        <a:pt x="7047" y="3582"/>
                      </a:lnTo>
                      <a:lnTo>
                        <a:pt x="7059" y="3571"/>
                      </a:lnTo>
                      <a:lnTo>
                        <a:pt x="7072" y="3559"/>
                      </a:lnTo>
                      <a:lnTo>
                        <a:pt x="7084" y="3547"/>
                      </a:lnTo>
                      <a:lnTo>
                        <a:pt x="7095" y="3534"/>
                      </a:lnTo>
                      <a:lnTo>
                        <a:pt x="7105" y="3519"/>
                      </a:lnTo>
                      <a:lnTo>
                        <a:pt x="7116" y="3504"/>
                      </a:lnTo>
                      <a:lnTo>
                        <a:pt x="8300" y="1543"/>
                      </a:lnTo>
                      <a:lnTo>
                        <a:pt x="9312" y="1068"/>
                      </a:lnTo>
                      <a:lnTo>
                        <a:pt x="9929" y="654"/>
                      </a:lnTo>
                      <a:lnTo>
                        <a:pt x="9962" y="638"/>
                      </a:lnTo>
                      <a:lnTo>
                        <a:pt x="10014" y="620"/>
                      </a:lnTo>
                      <a:lnTo>
                        <a:pt x="10082" y="602"/>
                      </a:lnTo>
                      <a:lnTo>
                        <a:pt x="10166" y="583"/>
                      </a:lnTo>
                      <a:lnTo>
                        <a:pt x="10264" y="564"/>
                      </a:lnTo>
                      <a:lnTo>
                        <a:pt x="10375" y="544"/>
                      </a:lnTo>
                      <a:lnTo>
                        <a:pt x="10498" y="524"/>
                      </a:lnTo>
                      <a:lnTo>
                        <a:pt x="10633" y="503"/>
                      </a:lnTo>
                      <a:lnTo>
                        <a:pt x="10777" y="483"/>
                      </a:lnTo>
                      <a:lnTo>
                        <a:pt x="10930" y="461"/>
                      </a:lnTo>
                      <a:lnTo>
                        <a:pt x="11090" y="440"/>
                      </a:lnTo>
                      <a:lnTo>
                        <a:pt x="11257" y="417"/>
                      </a:lnTo>
                      <a:lnTo>
                        <a:pt x="11603" y="373"/>
                      </a:lnTo>
                      <a:lnTo>
                        <a:pt x="11961" y="328"/>
                      </a:lnTo>
                      <a:lnTo>
                        <a:pt x="12321" y="284"/>
                      </a:lnTo>
                      <a:lnTo>
                        <a:pt x="12673" y="238"/>
                      </a:lnTo>
                      <a:lnTo>
                        <a:pt x="12844" y="217"/>
                      </a:lnTo>
                      <a:lnTo>
                        <a:pt x="13010" y="195"/>
                      </a:lnTo>
                      <a:lnTo>
                        <a:pt x="13168" y="174"/>
                      </a:lnTo>
                      <a:lnTo>
                        <a:pt x="13320" y="152"/>
                      </a:lnTo>
                      <a:lnTo>
                        <a:pt x="13462" y="131"/>
                      </a:lnTo>
                      <a:lnTo>
                        <a:pt x="13595" y="111"/>
                      </a:lnTo>
                      <a:lnTo>
                        <a:pt x="13716" y="91"/>
                      </a:lnTo>
                      <a:lnTo>
                        <a:pt x="13826" y="72"/>
                      </a:lnTo>
                      <a:lnTo>
                        <a:pt x="13921" y="53"/>
                      </a:lnTo>
                      <a:lnTo>
                        <a:pt x="14003" y="35"/>
                      </a:lnTo>
                      <a:lnTo>
                        <a:pt x="14069" y="17"/>
                      </a:lnTo>
                      <a:lnTo>
                        <a:pt x="14118" y="0"/>
                      </a:lnTo>
                      <a:lnTo>
                        <a:pt x="15675" y="378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28" name="Freeform 147"/>
                <p:cNvSpPr>
                  <a:spLocks noChangeAspect="1"/>
                </p:cNvSpPr>
                <p:nvPr/>
              </p:nvSpPr>
              <p:spPr bwMode="gray">
                <a:xfrm>
                  <a:off x="2984" y="2276"/>
                  <a:ext cx="114" cy="72"/>
                </a:xfrm>
                <a:custGeom>
                  <a:avLst/>
                  <a:gdLst/>
                  <a:ahLst/>
                  <a:cxnLst>
                    <a:cxn ang="0">
                      <a:pos x="14868" y="4199"/>
                    </a:cxn>
                    <a:cxn ang="0">
                      <a:pos x="14514" y="5031"/>
                    </a:cxn>
                    <a:cxn ang="0">
                      <a:pos x="14466" y="5374"/>
                    </a:cxn>
                    <a:cxn ang="0">
                      <a:pos x="14027" y="5466"/>
                    </a:cxn>
                    <a:cxn ang="0">
                      <a:pos x="13073" y="5967"/>
                    </a:cxn>
                    <a:cxn ang="0">
                      <a:pos x="12036" y="6264"/>
                    </a:cxn>
                    <a:cxn ang="0">
                      <a:pos x="10929" y="6593"/>
                    </a:cxn>
                    <a:cxn ang="0">
                      <a:pos x="9740" y="7051"/>
                    </a:cxn>
                    <a:cxn ang="0">
                      <a:pos x="9205" y="7739"/>
                    </a:cxn>
                    <a:cxn ang="0">
                      <a:pos x="8905" y="7936"/>
                    </a:cxn>
                    <a:cxn ang="0">
                      <a:pos x="7539" y="8146"/>
                    </a:cxn>
                    <a:cxn ang="0">
                      <a:pos x="6784" y="8623"/>
                    </a:cxn>
                    <a:cxn ang="0">
                      <a:pos x="5672" y="8733"/>
                    </a:cxn>
                    <a:cxn ang="0">
                      <a:pos x="4779" y="8801"/>
                    </a:cxn>
                    <a:cxn ang="0">
                      <a:pos x="3686" y="9598"/>
                    </a:cxn>
                    <a:cxn ang="0">
                      <a:pos x="2368" y="9909"/>
                    </a:cxn>
                    <a:cxn ang="0">
                      <a:pos x="1652" y="9818"/>
                    </a:cxn>
                    <a:cxn ang="0">
                      <a:pos x="898" y="9087"/>
                    </a:cxn>
                    <a:cxn ang="0">
                      <a:pos x="716" y="7955"/>
                    </a:cxn>
                    <a:cxn ang="0">
                      <a:pos x="482" y="6794"/>
                    </a:cxn>
                    <a:cxn ang="0">
                      <a:pos x="320" y="6215"/>
                    </a:cxn>
                    <a:cxn ang="0">
                      <a:pos x="67" y="5752"/>
                    </a:cxn>
                    <a:cxn ang="0">
                      <a:pos x="86" y="5552"/>
                    </a:cxn>
                    <a:cxn ang="0">
                      <a:pos x="201" y="5007"/>
                    </a:cxn>
                    <a:cxn ang="0">
                      <a:pos x="153" y="4142"/>
                    </a:cxn>
                    <a:cxn ang="0">
                      <a:pos x="850" y="3308"/>
                    </a:cxn>
                    <a:cxn ang="0">
                      <a:pos x="854" y="3271"/>
                    </a:cxn>
                    <a:cxn ang="0">
                      <a:pos x="847" y="3234"/>
                    </a:cxn>
                    <a:cxn ang="0">
                      <a:pos x="825" y="3184"/>
                    </a:cxn>
                    <a:cxn ang="0">
                      <a:pos x="777" y="3110"/>
                    </a:cxn>
                    <a:cxn ang="0">
                      <a:pos x="741" y="3050"/>
                    </a:cxn>
                    <a:cxn ang="0">
                      <a:pos x="727" y="3014"/>
                    </a:cxn>
                    <a:cxn ang="0">
                      <a:pos x="722" y="2979"/>
                    </a:cxn>
                    <a:cxn ang="0">
                      <a:pos x="730" y="2945"/>
                    </a:cxn>
                    <a:cxn ang="0">
                      <a:pos x="1266" y="2241"/>
                    </a:cxn>
                    <a:cxn ang="0">
                      <a:pos x="3858" y="2689"/>
                    </a:cxn>
                    <a:cxn ang="0">
                      <a:pos x="6615" y="3737"/>
                    </a:cxn>
                    <a:cxn ang="0">
                      <a:pos x="6718" y="3700"/>
                    </a:cxn>
                    <a:cxn ang="0">
                      <a:pos x="6894" y="3652"/>
                    </a:cxn>
                    <a:cxn ang="0">
                      <a:pos x="6943" y="3637"/>
                    </a:cxn>
                    <a:cxn ang="0">
                      <a:pos x="6990" y="3616"/>
                    </a:cxn>
                    <a:cxn ang="0">
                      <a:pos x="7033" y="3591"/>
                    </a:cxn>
                    <a:cxn ang="0">
                      <a:pos x="7072" y="3559"/>
                    </a:cxn>
                    <a:cxn ang="0">
                      <a:pos x="7105" y="3519"/>
                    </a:cxn>
                    <a:cxn ang="0">
                      <a:pos x="9312" y="1068"/>
                    </a:cxn>
                    <a:cxn ang="0">
                      <a:pos x="10014" y="620"/>
                    </a:cxn>
                    <a:cxn ang="0">
                      <a:pos x="10264" y="564"/>
                    </a:cxn>
                    <a:cxn ang="0">
                      <a:pos x="10633" y="503"/>
                    </a:cxn>
                    <a:cxn ang="0">
                      <a:pos x="11090" y="440"/>
                    </a:cxn>
                    <a:cxn ang="0">
                      <a:pos x="11961" y="328"/>
                    </a:cxn>
                    <a:cxn ang="0">
                      <a:pos x="12844" y="217"/>
                    </a:cxn>
                    <a:cxn ang="0">
                      <a:pos x="13320" y="152"/>
                    </a:cxn>
                    <a:cxn ang="0">
                      <a:pos x="13716" y="91"/>
                    </a:cxn>
                    <a:cxn ang="0">
                      <a:pos x="14003" y="35"/>
                    </a:cxn>
                    <a:cxn ang="0">
                      <a:pos x="15675" y="3780"/>
                    </a:cxn>
                  </a:cxnLst>
                  <a:rect l="0" t="0" r="r" b="b"/>
                  <a:pathLst>
                    <a:path w="15675" h="9942">
                      <a:moveTo>
                        <a:pt x="15675" y="3780"/>
                      </a:moveTo>
                      <a:lnTo>
                        <a:pt x="15169" y="3985"/>
                      </a:lnTo>
                      <a:lnTo>
                        <a:pt x="14868" y="4199"/>
                      </a:lnTo>
                      <a:lnTo>
                        <a:pt x="14648" y="4443"/>
                      </a:lnTo>
                      <a:lnTo>
                        <a:pt x="14447" y="4864"/>
                      </a:lnTo>
                      <a:lnTo>
                        <a:pt x="14514" y="5031"/>
                      </a:lnTo>
                      <a:lnTo>
                        <a:pt x="14543" y="5260"/>
                      </a:lnTo>
                      <a:lnTo>
                        <a:pt x="14538" y="5308"/>
                      </a:lnTo>
                      <a:lnTo>
                        <a:pt x="14466" y="5374"/>
                      </a:lnTo>
                      <a:lnTo>
                        <a:pt x="14385" y="5418"/>
                      </a:lnTo>
                      <a:lnTo>
                        <a:pt x="14190" y="5385"/>
                      </a:lnTo>
                      <a:lnTo>
                        <a:pt x="14027" y="5466"/>
                      </a:lnTo>
                      <a:lnTo>
                        <a:pt x="13627" y="5576"/>
                      </a:lnTo>
                      <a:lnTo>
                        <a:pt x="13364" y="5843"/>
                      </a:lnTo>
                      <a:lnTo>
                        <a:pt x="13073" y="5967"/>
                      </a:lnTo>
                      <a:lnTo>
                        <a:pt x="12652" y="6020"/>
                      </a:lnTo>
                      <a:lnTo>
                        <a:pt x="12404" y="6082"/>
                      </a:lnTo>
                      <a:lnTo>
                        <a:pt x="12036" y="6264"/>
                      </a:lnTo>
                      <a:lnTo>
                        <a:pt x="11764" y="6336"/>
                      </a:lnTo>
                      <a:lnTo>
                        <a:pt x="11211" y="6574"/>
                      </a:lnTo>
                      <a:lnTo>
                        <a:pt x="10929" y="6593"/>
                      </a:lnTo>
                      <a:lnTo>
                        <a:pt x="10470" y="6679"/>
                      </a:lnTo>
                      <a:lnTo>
                        <a:pt x="9988" y="6908"/>
                      </a:lnTo>
                      <a:lnTo>
                        <a:pt x="9740" y="7051"/>
                      </a:lnTo>
                      <a:lnTo>
                        <a:pt x="9645" y="7262"/>
                      </a:lnTo>
                      <a:lnTo>
                        <a:pt x="9521" y="7448"/>
                      </a:lnTo>
                      <a:lnTo>
                        <a:pt x="9205" y="7739"/>
                      </a:lnTo>
                      <a:lnTo>
                        <a:pt x="9072" y="7825"/>
                      </a:lnTo>
                      <a:lnTo>
                        <a:pt x="9020" y="7897"/>
                      </a:lnTo>
                      <a:lnTo>
                        <a:pt x="8905" y="7936"/>
                      </a:lnTo>
                      <a:lnTo>
                        <a:pt x="8198" y="7906"/>
                      </a:lnTo>
                      <a:lnTo>
                        <a:pt x="7845" y="7951"/>
                      </a:lnTo>
                      <a:lnTo>
                        <a:pt x="7539" y="8146"/>
                      </a:lnTo>
                      <a:lnTo>
                        <a:pt x="7391" y="8347"/>
                      </a:lnTo>
                      <a:lnTo>
                        <a:pt x="6962" y="8585"/>
                      </a:lnTo>
                      <a:lnTo>
                        <a:pt x="6784" y="8623"/>
                      </a:lnTo>
                      <a:lnTo>
                        <a:pt x="6259" y="8776"/>
                      </a:lnTo>
                      <a:lnTo>
                        <a:pt x="5978" y="8801"/>
                      </a:lnTo>
                      <a:lnTo>
                        <a:pt x="5672" y="8733"/>
                      </a:lnTo>
                      <a:lnTo>
                        <a:pt x="5353" y="8786"/>
                      </a:lnTo>
                      <a:lnTo>
                        <a:pt x="5109" y="8762"/>
                      </a:lnTo>
                      <a:lnTo>
                        <a:pt x="4779" y="8801"/>
                      </a:lnTo>
                      <a:lnTo>
                        <a:pt x="4497" y="8977"/>
                      </a:lnTo>
                      <a:lnTo>
                        <a:pt x="4292" y="9321"/>
                      </a:lnTo>
                      <a:lnTo>
                        <a:pt x="3686" y="9598"/>
                      </a:lnTo>
                      <a:lnTo>
                        <a:pt x="3405" y="9771"/>
                      </a:lnTo>
                      <a:lnTo>
                        <a:pt x="2769" y="9785"/>
                      </a:lnTo>
                      <a:lnTo>
                        <a:pt x="2368" y="9909"/>
                      </a:lnTo>
                      <a:lnTo>
                        <a:pt x="2149" y="9890"/>
                      </a:lnTo>
                      <a:lnTo>
                        <a:pt x="1934" y="9942"/>
                      </a:lnTo>
                      <a:lnTo>
                        <a:pt x="1652" y="9818"/>
                      </a:lnTo>
                      <a:lnTo>
                        <a:pt x="1309" y="9832"/>
                      </a:lnTo>
                      <a:lnTo>
                        <a:pt x="1180" y="9435"/>
                      </a:lnTo>
                      <a:lnTo>
                        <a:pt x="898" y="9087"/>
                      </a:lnTo>
                      <a:lnTo>
                        <a:pt x="898" y="8356"/>
                      </a:lnTo>
                      <a:lnTo>
                        <a:pt x="865" y="8108"/>
                      </a:lnTo>
                      <a:lnTo>
                        <a:pt x="716" y="7955"/>
                      </a:lnTo>
                      <a:lnTo>
                        <a:pt x="635" y="7758"/>
                      </a:lnTo>
                      <a:lnTo>
                        <a:pt x="535" y="7310"/>
                      </a:lnTo>
                      <a:lnTo>
                        <a:pt x="482" y="6794"/>
                      </a:lnTo>
                      <a:lnTo>
                        <a:pt x="401" y="6584"/>
                      </a:lnTo>
                      <a:lnTo>
                        <a:pt x="320" y="6450"/>
                      </a:lnTo>
                      <a:lnTo>
                        <a:pt x="320" y="6215"/>
                      </a:lnTo>
                      <a:lnTo>
                        <a:pt x="86" y="5886"/>
                      </a:lnTo>
                      <a:lnTo>
                        <a:pt x="0" y="5814"/>
                      </a:lnTo>
                      <a:lnTo>
                        <a:pt x="67" y="5752"/>
                      </a:lnTo>
                      <a:lnTo>
                        <a:pt x="134" y="5767"/>
                      </a:lnTo>
                      <a:lnTo>
                        <a:pt x="134" y="5666"/>
                      </a:lnTo>
                      <a:lnTo>
                        <a:pt x="86" y="5552"/>
                      </a:lnTo>
                      <a:lnTo>
                        <a:pt x="86" y="5303"/>
                      </a:lnTo>
                      <a:lnTo>
                        <a:pt x="34" y="5155"/>
                      </a:lnTo>
                      <a:lnTo>
                        <a:pt x="201" y="5007"/>
                      </a:lnTo>
                      <a:lnTo>
                        <a:pt x="234" y="4888"/>
                      </a:lnTo>
                      <a:lnTo>
                        <a:pt x="201" y="4438"/>
                      </a:lnTo>
                      <a:lnTo>
                        <a:pt x="153" y="4142"/>
                      </a:lnTo>
                      <a:lnTo>
                        <a:pt x="101" y="4075"/>
                      </a:lnTo>
                      <a:lnTo>
                        <a:pt x="710" y="3760"/>
                      </a:lnTo>
                      <a:lnTo>
                        <a:pt x="850" y="3308"/>
                      </a:lnTo>
                      <a:lnTo>
                        <a:pt x="853" y="3295"/>
                      </a:lnTo>
                      <a:lnTo>
                        <a:pt x="854" y="3283"/>
                      </a:lnTo>
                      <a:lnTo>
                        <a:pt x="854" y="3271"/>
                      </a:lnTo>
                      <a:lnTo>
                        <a:pt x="853" y="3258"/>
                      </a:lnTo>
                      <a:lnTo>
                        <a:pt x="850" y="3246"/>
                      </a:lnTo>
                      <a:lnTo>
                        <a:pt x="847" y="3234"/>
                      </a:lnTo>
                      <a:lnTo>
                        <a:pt x="843" y="3222"/>
                      </a:lnTo>
                      <a:lnTo>
                        <a:pt x="838" y="3209"/>
                      </a:lnTo>
                      <a:lnTo>
                        <a:pt x="825" y="3184"/>
                      </a:lnTo>
                      <a:lnTo>
                        <a:pt x="809" y="3159"/>
                      </a:lnTo>
                      <a:lnTo>
                        <a:pt x="793" y="3135"/>
                      </a:lnTo>
                      <a:lnTo>
                        <a:pt x="777" y="3110"/>
                      </a:lnTo>
                      <a:lnTo>
                        <a:pt x="761" y="3086"/>
                      </a:lnTo>
                      <a:lnTo>
                        <a:pt x="747" y="3061"/>
                      </a:lnTo>
                      <a:lnTo>
                        <a:pt x="741" y="3050"/>
                      </a:lnTo>
                      <a:lnTo>
                        <a:pt x="736" y="3038"/>
                      </a:lnTo>
                      <a:lnTo>
                        <a:pt x="731" y="3026"/>
                      </a:lnTo>
                      <a:lnTo>
                        <a:pt x="727" y="3014"/>
                      </a:lnTo>
                      <a:lnTo>
                        <a:pt x="724" y="3002"/>
                      </a:lnTo>
                      <a:lnTo>
                        <a:pt x="722" y="2991"/>
                      </a:lnTo>
                      <a:lnTo>
                        <a:pt x="722" y="2979"/>
                      </a:lnTo>
                      <a:lnTo>
                        <a:pt x="723" y="2967"/>
                      </a:lnTo>
                      <a:lnTo>
                        <a:pt x="725" y="2956"/>
                      </a:lnTo>
                      <a:lnTo>
                        <a:pt x="730" y="2945"/>
                      </a:lnTo>
                      <a:lnTo>
                        <a:pt x="735" y="2934"/>
                      </a:lnTo>
                      <a:lnTo>
                        <a:pt x="743" y="2922"/>
                      </a:lnTo>
                      <a:lnTo>
                        <a:pt x="1266" y="2241"/>
                      </a:lnTo>
                      <a:lnTo>
                        <a:pt x="1614" y="2657"/>
                      </a:lnTo>
                      <a:lnTo>
                        <a:pt x="2120" y="2602"/>
                      </a:lnTo>
                      <a:lnTo>
                        <a:pt x="3858" y="2689"/>
                      </a:lnTo>
                      <a:lnTo>
                        <a:pt x="4187" y="2967"/>
                      </a:lnTo>
                      <a:lnTo>
                        <a:pt x="6020" y="3083"/>
                      </a:lnTo>
                      <a:lnTo>
                        <a:pt x="6615" y="3737"/>
                      </a:lnTo>
                      <a:lnTo>
                        <a:pt x="6648" y="3723"/>
                      </a:lnTo>
                      <a:lnTo>
                        <a:pt x="6683" y="3710"/>
                      </a:lnTo>
                      <a:lnTo>
                        <a:pt x="6718" y="3700"/>
                      </a:lnTo>
                      <a:lnTo>
                        <a:pt x="6754" y="3690"/>
                      </a:lnTo>
                      <a:lnTo>
                        <a:pt x="6825" y="3671"/>
                      </a:lnTo>
                      <a:lnTo>
                        <a:pt x="6894" y="3652"/>
                      </a:lnTo>
                      <a:lnTo>
                        <a:pt x="6910" y="3648"/>
                      </a:lnTo>
                      <a:lnTo>
                        <a:pt x="6927" y="3642"/>
                      </a:lnTo>
                      <a:lnTo>
                        <a:pt x="6943" y="3637"/>
                      </a:lnTo>
                      <a:lnTo>
                        <a:pt x="6959" y="3630"/>
                      </a:lnTo>
                      <a:lnTo>
                        <a:pt x="6974" y="3624"/>
                      </a:lnTo>
                      <a:lnTo>
                        <a:pt x="6990" y="3616"/>
                      </a:lnTo>
                      <a:lnTo>
                        <a:pt x="7005" y="3609"/>
                      </a:lnTo>
                      <a:lnTo>
                        <a:pt x="7019" y="3600"/>
                      </a:lnTo>
                      <a:lnTo>
                        <a:pt x="7033" y="3591"/>
                      </a:lnTo>
                      <a:lnTo>
                        <a:pt x="7047" y="3582"/>
                      </a:lnTo>
                      <a:lnTo>
                        <a:pt x="7059" y="3571"/>
                      </a:lnTo>
                      <a:lnTo>
                        <a:pt x="7072" y="3559"/>
                      </a:lnTo>
                      <a:lnTo>
                        <a:pt x="7084" y="3547"/>
                      </a:lnTo>
                      <a:lnTo>
                        <a:pt x="7095" y="3534"/>
                      </a:lnTo>
                      <a:lnTo>
                        <a:pt x="7105" y="3519"/>
                      </a:lnTo>
                      <a:lnTo>
                        <a:pt x="7116" y="3504"/>
                      </a:lnTo>
                      <a:lnTo>
                        <a:pt x="8300" y="1543"/>
                      </a:lnTo>
                      <a:lnTo>
                        <a:pt x="9312" y="1068"/>
                      </a:lnTo>
                      <a:lnTo>
                        <a:pt x="9929" y="654"/>
                      </a:lnTo>
                      <a:lnTo>
                        <a:pt x="9962" y="638"/>
                      </a:lnTo>
                      <a:lnTo>
                        <a:pt x="10014" y="620"/>
                      </a:lnTo>
                      <a:lnTo>
                        <a:pt x="10082" y="602"/>
                      </a:lnTo>
                      <a:lnTo>
                        <a:pt x="10166" y="583"/>
                      </a:lnTo>
                      <a:lnTo>
                        <a:pt x="10264" y="564"/>
                      </a:lnTo>
                      <a:lnTo>
                        <a:pt x="10375" y="544"/>
                      </a:lnTo>
                      <a:lnTo>
                        <a:pt x="10498" y="524"/>
                      </a:lnTo>
                      <a:lnTo>
                        <a:pt x="10633" y="503"/>
                      </a:lnTo>
                      <a:lnTo>
                        <a:pt x="10777" y="483"/>
                      </a:lnTo>
                      <a:lnTo>
                        <a:pt x="10930" y="461"/>
                      </a:lnTo>
                      <a:lnTo>
                        <a:pt x="11090" y="440"/>
                      </a:lnTo>
                      <a:lnTo>
                        <a:pt x="11257" y="417"/>
                      </a:lnTo>
                      <a:lnTo>
                        <a:pt x="11603" y="373"/>
                      </a:lnTo>
                      <a:lnTo>
                        <a:pt x="11961" y="328"/>
                      </a:lnTo>
                      <a:lnTo>
                        <a:pt x="12321" y="284"/>
                      </a:lnTo>
                      <a:lnTo>
                        <a:pt x="12673" y="238"/>
                      </a:lnTo>
                      <a:lnTo>
                        <a:pt x="12844" y="217"/>
                      </a:lnTo>
                      <a:lnTo>
                        <a:pt x="13010" y="195"/>
                      </a:lnTo>
                      <a:lnTo>
                        <a:pt x="13168" y="174"/>
                      </a:lnTo>
                      <a:lnTo>
                        <a:pt x="13320" y="152"/>
                      </a:lnTo>
                      <a:lnTo>
                        <a:pt x="13462" y="131"/>
                      </a:lnTo>
                      <a:lnTo>
                        <a:pt x="13595" y="111"/>
                      </a:lnTo>
                      <a:lnTo>
                        <a:pt x="13716" y="91"/>
                      </a:lnTo>
                      <a:lnTo>
                        <a:pt x="13826" y="72"/>
                      </a:lnTo>
                      <a:lnTo>
                        <a:pt x="13921" y="53"/>
                      </a:lnTo>
                      <a:lnTo>
                        <a:pt x="14003" y="35"/>
                      </a:lnTo>
                      <a:lnTo>
                        <a:pt x="14069" y="17"/>
                      </a:lnTo>
                      <a:lnTo>
                        <a:pt x="14118" y="0"/>
                      </a:lnTo>
                      <a:lnTo>
                        <a:pt x="15675" y="3780"/>
                      </a:lnTo>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310" name="Freeform 148"/>
              <p:cNvSpPr>
                <a:spLocks noChangeAspect="1"/>
              </p:cNvSpPr>
              <p:nvPr/>
            </p:nvSpPr>
            <p:spPr bwMode="gray">
              <a:xfrm>
                <a:off x="3104" y="2214"/>
                <a:ext cx="3" cy="2"/>
              </a:xfrm>
              <a:custGeom>
                <a:avLst/>
                <a:gdLst/>
                <a:ahLst/>
                <a:cxnLst>
                  <a:cxn ang="0">
                    <a:pos x="0" y="8"/>
                  </a:cxn>
                  <a:cxn ang="0">
                    <a:pos x="7" y="9"/>
                  </a:cxn>
                  <a:cxn ang="0">
                    <a:pos x="10" y="6"/>
                  </a:cxn>
                  <a:cxn ang="0">
                    <a:pos x="12" y="9"/>
                  </a:cxn>
                  <a:cxn ang="0">
                    <a:pos x="16" y="5"/>
                  </a:cxn>
                  <a:cxn ang="0">
                    <a:pos x="14" y="4"/>
                  </a:cxn>
                  <a:cxn ang="0">
                    <a:pos x="11" y="4"/>
                  </a:cxn>
                  <a:cxn ang="0">
                    <a:pos x="10" y="1"/>
                  </a:cxn>
                  <a:cxn ang="0">
                    <a:pos x="7" y="0"/>
                  </a:cxn>
                  <a:cxn ang="0">
                    <a:pos x="3" y="1"/>
                  </a:cxn>
                  <a:cxn ang="0">
                    <a:pos x="0" y="8"/>
                  </a:cxn>
                </a:cxnLst>
                <a:rect l="0" t="0" r="r" b="b"/>
                <a:pathLst>
                  <a:path w="16" h="9">
                    <a:moveTo>
                      <a:pt x="0" y="8"/>
                    </a:moveTo>
                    <a:lnTo>
                      <a:pt x="7" y="9"/>
                    </a:lnTo>
                    <a:lnTo>
                      <a:pt x="10" y="6"/>
                    </a:lnTo>
                    <a:lnTo>
                      <a:pt x="12" y="9"/>
                    </a:lnTo>
                    <a:lnTo>
                      <a:pt x="16" y="5"/>
                    </a:lnTo>
                    <a:lnTo>
                      <a:pt x="14" y="4"/>
                    </a:lnTo>
                    <a:lnTo>
                      <a:pt x="11" y="4"/>
                    </a:lnTo>
                    <a:lnTo>
                      <a:pt x="10" y="1"/>
                    </a:lnTo>
                    <a:lnTo>
                      <a:pt x="7" y="0"/>
                    </a:lnTo>
                    <a:lnTo>
                      <a:pt x="3" y="1"/>
                    </a:lnTo>
                    <a:lnTo>
                      <a:pt x="0"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85" name="Group 149"/>
              <p:cNvGrpSpPr>
                <a:grpSpLocks noChangeAspect="1"/>
              </p:cNvGrpSpPr>
              <p:nvPr/>
            </p:nvGrpSpPr>
            <p:grpSpPr bwMode="gray">
              <a:xfrm>
                <a:off x="3086" y="2189"/>
                <a:ext cx="85" cy="114"/>
                <a:chOff x="3086" y="2189"/>
                <a:chExt cx="85" cy="114"/>
              </a:xfrm>
              <a:grpFill/>
            </p:grpSpPr>
            <p:sp>
              <p:nvSpPr>
                <p:cNvPr id="325" name="Freeform 150"/>
                <p:cNvSpPr>
                  <a:spLocks noChangeAspect="1"/>
                </p:cNvSpPr>
                <p:nvPr/>
              </p:nvSpPr>
              <p:spPr bwMode="gray">
                <a:xfrm>
                  <a:off x="3130" y="2189"/>
                  <a:ext cx="4" cy="8"/>
                </a:xfrm>
                <a:custGeom>
                  <a:avLst/>
                  <a:gdLst/>
                  <a:ahLst/>
                  <a:cxnLst>
                    <a:cxn ang="0">
                      <a:pos x="0" y="15"/>
                    </a:cxn>
                    <a:cxn ang="0">
                      <a:pos x="1" y="19"/>
                    </a:cxn>
                    <a:cxn ang="0">
                      <a:pos x="3" y="25"/>
                    </a:cxn>
                    <a:cxn ang="0">
                      <a:pos x="2" y="27"/>
                    </a:cxn>
                    <a:cxn ang="0">
                      <a:pos x="3" y="31"/>
                    </a:cxn>
                    <a:cxn ang="0">
                      <a:pos x="1" y="36"/>
                    </a:cxn>
                    <a:cxn ang="0">
                      <a:pos x="3" y="37"/>
                    </a:cxn>
                    <a:cxn ang="0">
                      <a:pos x="11" y="40"/>
                    </a:cxn>
                    <a:cxn ang="0">
                      <a:pos x="12" y="36"/>
                    </a:cxn>
                    <a:cxn ang="0">
                      <a:pos x="17" y="27"/>
                    </a:cxn>
                    <a:cxn ang="0">
                      <a:pos x="17" y="18"/>
                    </a:cxn>
                    <a:cxn ang="0">
                      <a:pos x="15" y="15"/>
                    </a:cxn>
                    <a:cxn ang="0">
                      <a:pos x="15" y="11"/>
                    </a:cxn>
                    <a:cxn ang="0">
                      <a:pos x="18" y="9"/>
                    </a:cxn>
                    <a:cxn ang="0">
                      <a:pos x="19" y="4"/>
                    </a:cxn>
                    <a:cxn ang="0">
                      <a:pos x="15" y="0"/>
                    </a:cxn>
                    <a:cxn ang="0">
                      <a:pos x="9" y="4"/>
                    </a:cxn>
                    <a:cxn ang="0">
                      <a:pos x="7" y="4"/>
                    </a:cxn>
                    <a:cxn ang="0">
                      <a:pos x="0" y="15"/>
                    </a:cxn>
                  </a:cxnLst>
                  <a:rect l="0" t="0" r="r" b="b"/>
                  <a:pathLst>
                    <a:path w="19" h="40">
                      <a:moveTo>
                        <a:pt x="0" y="15"/>
                      </a:moveTo>
                      <a:lnTo>
                        <a:pt x="1" y="19"/>
                      </a:lnTo>
                      <a:lnTo>
                        <a:pt x="3" y="25"/>
                      </a:lnTo>
                      <a:lnTo>
                        <a:pt x="2" y="27"/>
                      </a:lnTo>
                      <a:lnTo>
                        <a:pt x="3" y="31"/>
                      </a:lnTo>
                      <a:lnTo>
                        <a:pt x="1" y="36"/>
                      </a:lnTo>
                      <a:lnTo>
                        <a:pt x="3" y="37"/>
                      </a:lnTo>
                      <a:lnTo>
                        <a:pt x="11" y="40"/>
                      </a:lnTo>
                      <a:lnTo>
                        <a:pt x="12" y="36"/>
                      </a:lnTo>
                      <a:lnTo>
                        <a:pt x="17" y="27"/>
                      </a:lnTo>
                      <a:lnTo>
                        <a:pt x="17" y="18"/>
                      </a:lnTo>
                      <a:lnTo>
                        <a:pt x="15" y="15"/>
                      </a:lnTo>
                      <a:lnTo>
                        <a:pt x="15" y="11"/>
                      </a:lnTo>
                      <a:lnTo>
                        <a:pt x="18" y="9"/>
                      </a:lnTo>
                      <a:lnTo>
                        <a:pt x="19" y="4"/>
                      </a:lnTo>
                      <a:lnTo>
                        <a:pt x="15" y="0"/>
                      </a:lnTo>
                      <a:lnTo>
                        <a:pt x="9" y="4"/>
                      </a:lnTo>
                      <a:lnTo>
                        <a:pt x="7" y="4"/>
                      </a:lnTo>
                      <a:lnTo>
                        <a:pt x="0" y="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26" name="Freeform 151"/>
                <p:cNvSpPr>
                  <a:spLocks noChangeAspect="1"/>
                </p:cNvSpPr>
                <p:nvPr/>
              </p:nvSpPr>
              <p:spPr bwMode="gray">
                <a:xfrm>
                  <a:off x="3086" y="2207"/>
                  <a:ext cx="85" cy="96"/>
                </a:xfrm>
                <a:custGeom>
                  <a:avLst/>
                  <a:gdLst/>
                  <a:ahLst/>
                  <a:cxnLst>
                    <a:cxn ang="0">
                      <a:pos x="203" y="0"/>
                    </a:cxn>
                    <a:cxn ang="0">
                      <a:pos x="187" y="59"/>
                    </a:cxn>
                    <a:cxn ang="0">
                      <a:pos x="203" y="170"/>
                    </a:cxn>
                    <a:cxn ang="0">
                      <a:pos x="0" y="345"/>
                    </a:cxn>
                    <a:cxn ang="0">
                      <a:pos x="83" y="474"/>
                    </a:cxn>
                    <a:cxn ang="0">
                      <a:pos x="107" y="466"/>
                    </a:cxn>
                    <a:cxn ang="0">
                      <a:pos x="137" y="459"/>
                    </a:cxn>
                    <a:cxn ang="0">
                      <a:pos x="154" y="464"/>
                    </a:cxn>
                    <a:cxn ang="0">
                      <a:pos x="165" y="460"/>
                    </a:cxn>
                    <a:cxn ang="0">
                      <a:pos x="179" y="447"/>
                    </a:cxn>
                    <a:cxn ang="0">
                      <a:pos x="180" y="436"/>
                    </a:cxn>
                    <a:cxn ang="0">
                      <a:pos x="186" y="425"/>
                    </a:cxn>
                    <a:cxn ang="0">
                      <a:pos x="224" y="407"/>
                    </a:cxn>
                    <a:cxn ang="0">
                      <a:pos x="241" y="404"/>
                    </a:cxn>
                    <a:cxn ang="0">
                      <a:pos x="253" y="382"/>
                    </a:cxn>
                    <a:cxn ang="0">
                      <a:pos x="262" y="361"/>
                    </a:cxn>
                    <a:cxn ang="0">
                      <a:pos x="278" y="352"/>
                    </a:cxn>
                    <a:cxn ang="0">
                      <a:pos x="289" y="348"/>
                    </a:cxn>
                    <a:cxn ang="0">
                      <a:pos x="309" y="346"/>
                    </a:cxn>
                    <a:cxn ang="0">
                      <a:pos x="319" y="337"/>
                    </a:cxn>
                    <a:cxn ang="0">
                      <a:pos x="314" y="325"/>
                    </a:cxn>
                    <a:cxn ang="0">
                      <a:pos x="312" y="303"/>
                    </a:cxn>
                    <a:cxn ang="0">
                      <a:pos x="314" y="285"/>
                    </a:cxn>
                    <a:cxn ang="0">
                      <a:pos x="335" y="256"/>
                    </a:cxn>
                    <a:cxn ang="0">
                      <a:pos x="342" y="255"/>
                    </a:cxn>
                    <a:cxn ang="0">
                      <a:pos x="347" y="262"/>
                    </a:cxn>
                    <a:cxn ang="0">
                      <a:pos x="355" y="261"/>
                    </a:cxn>
                    <a:cxn ang="0">
                      <a:pos x="369" y="239"/>
                    </a:cxn>
                    <a:cxn ang="0">
                      <a:pos x="382" y="216"/>
                    </a:cxn>
                    <a:cxn ang="0">
                      <a:pos x="416" y="178"/>
                    </a:cxn>
                    <a:cxn ang="0">
                      <a:pos x="422" y="161"/>
                    </a:cxn>
                    <a:cxn ang="0">
                      <a:pos x="427" y="143"/>
                    </a:cxn>
                    <a:cxn ang="0">
                      <a:pos x="419" y="137"/>
                    </a:cxn>
                    <a:cxn ang="0">
                      <a:pos x="406" y="131"/>
                    </a:cxn>
                    <a:cxn ang="0">
                      <a:pos x="391" y="111"/>
                    </a:cxn>
                    <a:cxn ang="0">
                      <a:pos x="382" y="103"/>
                    </a:cxn>
                    <a:cxn ang="0">
                      <a:pos x="375" y="92"/>
                    </a:cxn>
                    <a:cxn ang="0">
                      <a:pos x="366" y="79"/>
                    </a:cxn>
                    <a:cxn ang="0">
                      <a:pos x="347" y="73"/>
                    </a:cxn>
                    <a:cxn ang="0">
                      <a:pos x="315" y="63"/>
                    </a:cxn>
                    <a:cxn ang="0">
                      <a:pos x="285" y="51"/>
                    </a:cxn>
                    <a:cxn ang="0">
                      <a:pos x="266" y="40"/>
                    </a:cxn>
                    <a:cxn ang="0">
                      <a:pos x="252" y="23"/>
                    </a:cxn>
                    <a:cxn ang="0">
                      <a:pos x="241" y="12"/>
                    </a:cxn>
                  </a:cxnLst>
                  <a:rect l="0" t="0" r="r" b="b"/>
                  <a:pathLst>
                    <a:path w="427" h="482">
                      <a:moveTo>
                        <a:pt x="236" y="0"/>
                      </a:moveTo>
                      <a:lnTo>
                        <a:pt x="203" y="0"/>
                      </a:lnTo>
                      <a:lnTo>
                        <a:pt x="220" y="46"/>
                      </a:lnTo>
                      <a:lnTo>
                        <a:pt x="187" y="59"/>
                      </a:lnTo>
                      <a:lnTo>
                        <a:pt x="176" y="130"/>
                      </a:lnTo>
                      <a:lnTo>
                        <a:pt x="203" y="170"/>
                      </a:lnTo>
                      <a:lnTo>
                        <a:pt x="165" y="287"/>
                      </a:lnTo>
                      <a:lnTo>
                        <a:pt x="0" y="345"/>
                      </a:lnTo>
                      <a:lnTo>
                        <a:pt x="57" y="482"/>
                      </a:lnTo>
                      <a:lnTo>
                        <a:pt x="83" y="474"/>
                      </a:lnTo>
                      <a:lnTo>
                        <a:pt x="94" y="473"/>
                      </a:lnTo>
                      <a:lnTo>
                        <a:pt x="107" y="466"/>
                      </a:lnTo>
                      <a:lnTo>
                        <a:pt x="117" y="460"/>
                      </a:lnTo>
                      <a:lnTo>
                        <a:pt x="137" y="459"/>
                      </a:lnTo>
                      <a:lnTo>
                        <a:pt x="150" y="461"/>
                      </a:lnTo>
                      <a:lnTo>
                        <a:pt x="154" y="464"/>
                      </a:lnTo>
                      <a:lnTo>
                        <a:pt x="161" y="464"/>
                      </a:lnTo>
                      <a:lnTo>
                        <a:pt x="165" y="460"/>
                      </a:lnTo>
                      <a:lnTo>
                        <a:pt x="172" y="455"/>
                      </a:lnTo>
                      <a:lnTo>
                        <a:pt x="179" y="447"/>
                      </a:lnTo>
                      <a:lnTo>
                        <a:pt x="180" y="443"/>
                      </a:lnTo>
                      <a:lnTo>
                        <a:pt x="180" y="436"/>
                      </a:lnTo>
                      <a:lnTo>
                        <a:pt x="180" y="430"/>
                      </a:lnTo>
                      <a:lnTo>
                        <a:pt x="186" y="425"/>
                      </a:lnTo>
                      <a:lnTo>
                        <a:pt x="194" y="414"/>
                      </a:lnTo>
                      <a:lnTo>
                        <a:pt x="224" y="407"/>
                      </a:lnTo>
                      <a:lnTo>
                        <a:pt x="234" y="407"/>
                      </a:lnTo>
                      <a:lnTo>
                        <a:pt x="241" y="404"/>
                      </a:lnTo>
                      <a:lnTo>
                        <a:pt x="250" y="394"/>
                      </a:lnTo>
                      <a:lnTo>
                        <a:pt x="253" y="382"/>
                      </a:lnTo>
                      <a:lnTo>
                        <a:pt x="256" y="371"/>
                      </a:lnTo>
                      <a:lnTo>
                        <a:pt x="262" y="361"/>
                      </a:lnTo>
                      <a:lnTo>
                        <a:pt x="269" y="355"/>
                      </a:lnTo>
                      <a:lnTo>
                        <a:pt x="278" y="352"/>
                      </a:lnTo>
                      <a:lnTo>
                        <a:pt x="282" y="347"/>
                      </a:lnTo>
                      <a:lnTo>
                        <a:pt x="289" y="348"/>
                      </a:lnTo>
                      <a:lnTo>
                        <a:pt x="301" y="346"/>
                      </a:lnTo>
                      <a:lnTo>
                        <a:pt x="309" y="346"/>
                      </a:lnTo>
                      <a:lnTo>
                        <a:pt x="316" y="342"/>
                      </a:lnTo>
                      <a:lnTo>
                        <a:pt x="319" y="337"/>
                      </a:lnTo>
                      <a:lnTo>
                        <a:pt x="316" y="328"/>
                      </a:lnTo>
                      <a:lnTo>
                        <a:pt x="314" y="325"/>
                      </a:lnTo>
                      <a:lnTo>
                        <a:pt x="312" y="312"/>
                      </a:lnTo>
                      <a:lnTo>
                        <a:pt x="312" y="303"/>
                      </a:lnTo>
                      <a:lnTo>
                        <a:pt x="315" y="293"/>
                      </a:lnTo>
                      <a:lnTo>
                        <a:pt x="314" y="285"/>
                      </a:lnTo>
                      <a:lnTo>
                        <a:pt x="327" y="265"/>
                      </a:lnTo>
                      <a:lnTo>
                        <a:pt x="335" y="256"/>
                      </a:lnTo>
                      <a:lnTo>
                        <a:pt x="339" y="253"/>
                      </a:lnTo>
                      <a:lnTo>
                        <a:pt x="342" y="255"/>
                      </a:lnTo>
                      <a:lnTo>
                        <a:pt x="344" y="260"/>
                      </a:lnTo>
                      <a:lnTo>
                        <a:pt x="347" y="262"/>
                      </a:lnTo>
                      <a:lnTo>
                        <a:pt x="353" y="264"/>
                      </a:lnTo>
                      <a:lnTo>
                        <a:pt x="355" y="261"/>
                      </a:lnTo>
                      <a:lnTo>
                        <a:pt x="365" y="244"/>
                      </a:lnTo>
                      <a:lnTo>
                        <a:pt x="369" y="239"/>
                      </a:lnTo>
                      <a:lnTo>
                        <a:pt x="376" y="224"/>
                      </a:lnTo>
                      <a:lnTo>
                        <a:pt x="382" y="216"/>
                      </a:lnTo>
                      <a:lnTo>
                        <a:pt x="396" y="206"/>
                      </a:lnTo>
                      <a:lnTo>
                        <a:pt x="416" y="178"/>
                      </a:lnTo>
                      <a:lnTo>
                        <a:pt x="421" y="167"/>
                      </a:lnTo>
                      <a:lnTo>
                        <a:pt x="422" y="161"/>
                      </a:lnTo>
                      <a:lnTo>
                        <a:pt x="427" y="147"/>
                      </a:lnTo>
                      <a:lnTo>
                        <a:pt x="427" y="143"/>
                      </a:lnTo>
                      <a:lnTo>
                        <a:pt x="423" y="140"/>
                      </a:lnTo>
                      <a:lnTo>
                        <a:pt x="419" y="137"/>
                      </a:lnTo>
                      <a:lnTo>
                        <a:pt x="418" y="134"/>
                      </a:lnTo>
                      <a:lnTo>
                        <a:pt x="406" y="131"/>
                      </a:lnTo>
                      <a:lnTo>
                        <a:pt x="396" y="124"/>
                      </a:lnTo>
                      <a:lnTo>
                        <a:pt x="391" y="111"/>
                      </a:lnTo>
                      <a:lnTo>
                        <a:pt x="386" y="108"/>
                      </a:lnTo>
                      <a:lnTo>
                        <a:pt x="382" y="103"/>
                      </a:lnTo>
                      <a:lnTo>
                        <a:pt x="381" y="98"/>
                      </a:lnTo>
                      <a:lnTo>
                        <a:pt x="375" y="92"/>
                      </a:lnTo>
                      <a:lnTo>
                        <a:pt x="373" y="88"/>
                      </a:lnTo>
                      <a:lnTo>
                        <a:pt x="366" y="79"/>
                      </a:lnTo>
                      <a:lnTo>
                        <a:pt x="354" y="73"/>
                      </a:lnTo>
                      <a:lnTo>
                        <a:pt x="347" y="73"/>
                      </a:lnTo>
                      <a:lnTo>
                        <a:pt x="332" y="66"/>
                      </a:lnTo>
                      <a:lnTo>
                        <a:pt x="315" y="63"/>
                      </a:lnTo>
                      <a:lnTo>
                        <a:pt x="309" y="61"/>
                      </a:lnTo>
                      <a:lnTo>
                        <a:pt x="285" y="51"/>
                      </a:lnTo>
                      <a:lnTo>
                        <a:pt x="274" y="43"/>
                      </a:lnTo>
                      <a:lnTo>
                        <a:pt x="266" y="40"/>
                      </a:lnTo>
                      <a:lnTo>
                        <a:pt x="260" y="30"/>
                      </a:lnTo>
                      <a:lnTo>
                        <a:pt x="252" y="23"/>
                      </a:lnTo>
                      <a:lnTo>
                        <a:pt x="250" y="19"/>
                      </a:lnTo>
                      <a:lnTo>
                        <a:pt x="241" y="12"/>
                      </a:lnTo>
                      <a:lnTo>
                        <a:pt x="23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312" name="Freeform 152"/>
              <p:cNvSpPr>
                <a:spLocks noChangeAspect="1"/>
              </p:cNvSpPr>
              <p:nvPr/>
            </p:nvSpPr>
            <p:spPr bwMode="gray">
              <a:xfrm>
                <a:off x="3069" y="2190"/>
                <a:ext cx="1" cy="3"/>
              </a:xfrm>
              <a:custGeom>
                <a:avLst/>
                <a:gdLst/>
                <a:ahLst/>
                <a:cxnLst>
                  <a:cxn ang="0">
                    <a:pos x="8" y="3"/>
                  </a:cxn>
                  <a:cxn ang="0">
                    <a:pos x="0" y="0"/>
                  </a:cxn>
                  <a:cxn ang="0">
                    <a:pos x="0" y="11"/>
                  </a:cxn>
                  <a:cxn ang="0">
                    <a:pos x="3" y="19"/>
                  </a:cxn>
                  <a:cxn ang="0">
                    <a:pos x="8" y="17"/>
                  </a:cxn>
                  <a:cxn ang="0">
                    <a:pos x="8" y="3"/>
                  </a:cxn>
                </a:cxnLst>
                <a:rect l="0" t="0" r="r" b="b"/>
                <a:pathLst>
                  <a:path w="8" h="19">
                    <a:moveTo>
                      <a:pt x="8" y="3"/>
                    </a:moveTo>
                    <a:lnTo>
                      <a:pt x="0" y="0"/>
                    </a:lnTo>
                    <a:lnTo>
                      <a:pt x="0" y="11"/>
                    </a:lnTo>
                    <a:lnTo>
                      <a:pt x="3" y="19"/>
                    </a:lnTo>
                    <a:lnTo>
                      <a:pt x="8" y="17"/>
                    </a:lnTo>
                    <a:lnTo>
                      <a:pt x="8"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86" name="Group 153"/>
              <p:cNvGrpSpPr>
                <a:grpSpLocks noChangeAspect="1"/>
              </p:cNvGrpSpPr>
              <p:nvPr/>
            </p:nvGrpSpPr>
            <p:grpSpPr bwMode="gray">
              <a:xfrm>
                <a:off x="3000" y="2012"/>
                <a:ext cx="210" cy="192"/>
                <a:chOff x="3000" y="2012"/>
                <a:chExt cx="210" cy="192"/>
              </a:xfrm>
              <a:grpFill/>
            </p:grpSpPr>
            <p:sp>
              <p:nvSpPr>
                <p:cNvPr id="323" name="Freeform 154"/>
                <p:cNvSpPr>
                  <a:spLocks noChangeAspect="1"/>
                </p:cNvSpPr>
                <p:nvPr/>
              </p:nvSpPr>
              <p:spPr bwMode="gray">
                <a:xfrm>
                  <a:off x="3122" y="2182"/>
                  <a:ext cx="10" cy="5"/>
                </a:xfrm>
                <a:custGeom>
                  <a:avLst/>
                  <a:gdLst/>
                  <a:ahLst/>
                  <a:cxnLst>
                    <a:cxn ang="0">
                      <a:pos x="50" y="2"/>
                    </a:cxn>
                    <a:cxn ang="0">
                      <a:pos x="45" y="0"/>
                    </a:cxn>
                    <a:cxn ang="0">
                      <a:pos x="27" y="2"/>
                    </a:cxn>
                    <a:cxn ang="0">
                      <a:pos x="23" y="10"/>
                    </a:cxn>
                    <a:cxn ang="0">
                      <a:pos x="12" y="18"/>
                    </a:cxn>
                    <a:cxn ang="0">
                      <a:pos x="0" y="22"/>
                    </a:cxn>
                    <a:cxn ang="0">
                      <a:pos x="1" y="26"/>
                    </a:cxn>
                    <a:cxn ang="0">
                      <a:pos x="27" y="19"/>
                    </a:cxn>
                    <a:cxn ang="0">
                      <a:pos x="50" y="2"/>
                    </a:cxn>
                  </a:cxnLst>
                  <a:rect l="0" t="0" r="r" b="b"/>
                  <a:pathLst>
                    <a:path w="50" h="26">
                      <a:moveTo>
                        <a:pt x="50" y="2"/>
                      </a:moveTo>
                      <a:lnTo>
                        <a:pt x="45" y="0"/>
                      </a:lnTo>
                      <a:lnTo>
                        <a:pt x="27" y="2"/>
                      </a:lnTo>
                      <a:lnTo>
                        <a:pt x="23" y="10"/>
                      </a:lnTo>
                      <a:lnTo>
                        <a:pt x="12" y="18"/>
                      </a:lnTo>
                      <a:lnTo>
                        <a:pt x="0" y="22"/>
                      </a:lnTo>
                      <a:lnTo>
                        <a:pt x="1" y="26"/>
                      </a:lnTo>
                      <a:lnTo>
                        <a:pt x="27" y="19"/>
                      </a:lnTo>
                      <a:lnTo>
                        <a:pt x="50"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24" name="Freeform 155"/>
                <p:cNvSpPr>
                  <a:spLocks noChangeAspect="1"/>
                </p:cNvSpPr>
                <p:nvPr/>
              </p:nvSpPr>
              <p:spPr bwMode="gray">
                <a:xfrm>
                  <a:off x="3000" y="2012"/>
                  <a:ext cx="210" cy="192"/>
                </a:xfrm>
                <a:custGeom>
                  <a:avLst/>
                  <a:gdLst/>
                  <a:ahLst/>
                  <a:cxnLst>
                    <a:cxn ang="0">
                      <a:pos x="920" y="957"/>
                    </a:cxn>
                    <a:cxn ang="0">
                      <a:pos x="836" y="944"/>
                    </a:cxn>
                    <a:cxn ang="0">
                      <a:pos x="792" y="933"/>
                    </a:cxn>
                    <a:cxn ang="0">
                      <a:pos x="717" y="912"/>
                    </a:cxn>
                    <a:cxn ang="0">
                      <a:pos x="673" y="839"/>
                    </a:cxn>
                    <a:cxn ang="0">
                      <a:pos x="610" y="865"/>
                    </a:cxn>
                    <a:cxn ang="0">
                      <a:pos x="551" y="868"/>
                    </a:cxn>
                    <a:cxn ang="0">
                      <a:pos x="511" y="859"/>
                    </a:cxn>
                    <a:cxn ang="0">
                      <a:pos x="462" y="822"/>
                    </a:cxn>
                    <a:cxn ang="0">
                      <a:pos x="400" y="794"/>
                    </a:cxn>
                    <a:cxn ang="0">
                      <a:pos x="351" y="713"/>
                    </a:cxn>
                    <a:cxn ang="0">
                      <a:pos x="323" y="661"/>
                    </a:cxn>
                    <a:cxn ang="0">
                      <a:pos x="292" y="661"/>
                    </a:cxn>
                    <a:cxn ang="0">
                      <a:pos x="270" y="632"/>
                    </a:cxn>
                    <a:cxn ang="0">
                      <a:pos x="252" y="640"/>
                    </a:cxn>
                    <a:cxn ang="0">
                      <a:pos x="237" y="653"/>
                    </a:cxn>
                    <a:cxn ang="0">
                      <a:pos x="188" y="595"/>
                    </a:cxn>
                    <a:cxn ang="0">
                      <a:pos x="172" y="506"/>
                    </a:cxn>
                    <a:cxn ang="0">
                      <a:pos x="111" y="466"/>
                    </a:cxn>
                    <a:cxn ang="0">
                      <a:pos x="82" y="422"/>
                    </a:cxn>
                    <a:cxn ang="0">
                      <a:pos x="72" y="393"/>
                    </a:cxn>
                    <a:cxn ang="0">
                      <a:pos x="100" y="328"/>
                    </a:cxn>
                    <a:cxn ang="0">
                      <a:pos x="102" y="278"/>
                    </a:cxn>
                    <a:cxn ang="0">
                      <a:pos x="40" y="213"/>
                    </a:cxn>
                    <a:cxn ang="0">
                      <a:pos x="12" y="118"/>
                    </a:cxn>
                    <a:cxn ang="0">
                      <a:pos x="0" y="34"/>
                    </a:cxn>
                    <a:cxn ang="0">
                      <a:pos x="38" y="16"/>
                    </a:cxn>
                    <a:cxn ang="0">
                      <a:pos x="121" y="68"/>
                    </a:cxn>
                    <a:cxn ang="0">
                      <a:pos x="166" y="27"/>
                    </a:cxn>
                    <a:cxn ang="0">
                      <a:pos x="227" y="57"/>
                    </a:cxn>
                    <a:cxn ang="0">
                      <a:pos x="232" y="85"/>
                    </a:cxn>
                    <a:cxn ang="0">
                      <a:pos x="260" y="123"/>
                    </a:cxn>
                    <a:cxn ang="0">
                      <a:pos x="303" y="171"/>
                    </a:cxn>
                    <a:cxn ang="0">
                      <a:pos x="357" y="203"/>
                    </a:cxn>
                    <a:cxn ang="0">
                      <a:pos x="497" y="207"/>
                    </a:cxn>
                    <a:cxn ang="0">
                      <a:pos x="543" y="207"/>
                    </a:cxn>
                    <a:cxn ang="0">
                      <a:pos x="600" y="135"/>
                    </a:cxn>
                    <a:cxn ang="0">
                      <a:pos x="664" y="121"/>
                    </a:cxn>
                    <a:cxn ang="0">
                      <a:pos x="722" y="119"/>
                    </a:cxn>
                    <a:cxn ang="0">
                      <a:pos x="804" y="150"/>
                    </a:cxn>
                    <a:cxn ang="0">
                      <a:pos x="851" y="187"/>
                    </a:cxn>
                    <a:cxn ang="0">
                      <a:pos x="936" y="230"/>
                    </a:cxn>
                    <a:cxn ang="0">
                      <a:pos x="935" y="321"/>
                    </a:cxn>
                    <a:cxn ang="0">
                      <a:pos x="895" y="398"/>
                    </a:cxn>
                    <a:cxn ang="0">
                      <a:pos x="899" y="470"/>
                    </a:cxn>
                    <a:cxn ang="0">
                      <a:pos x="909" y="546"/>
                    </a:cxn>
                    <a:cxn ang="0">
                      <a:pos x="960" y="586"/>
                    </a:cxn>
                    <a:cxn ang="0">
                      <a:pos x="915" y="676"/>
                    </a:cxn>
                    <a:cxn ang="0">
                      <a:pos x="986" y="759"/>
                    </a:cxn>
                    <a:cxn ang="0">
                      <a:pos x="1023" y="829"/>
                    </a:cxn>
                    <a:cxn ang="0">
                      <a:pos x="1033" y="866"/>
                    </a:cxn>
                    <a:cxn ang="0">
                      <a:pos x="970" y="902"/>
                    </a:cxn>
                  </a:cxnLst>
                  <a:rect l="0" t="0" r="r" b="b"/>
                  <a:pathLst>
                    <a:path w="1049" h="961">
                      <a:moveTo>
                        <a:pt x="957" y="958"/>
                      </a:moveTo>
                      <a:lnTo>
                        <a:pt x="954" y="957"/>
                      </a:lnTo>
                      <a:lnTo>
                        <a:pt x="947" y="961"/>
                      </a:lnTo>
                      <a:lnTo>
                        <a:pt x="932" y="960"/>
                      </a:lnTo>
                      <a:lnTo>
                        <a:pt x="920" y="957"/>
                      </a:lnTo>
                      <a:lnTo>
                        <a:pt x="903" y="951"/>
                      </a:lnTo>
                      <a:lnTo>
                        <a:pt x="895" y="944"/>
                      </a:lnTo>
                      <a:lnTo>
                        <a:pt x="889" y="949"/>
                      </a:lnTo>
                      <a:lnTo>
                        <a:pt x="855" y="947"/>
                      </a:lnTo>
                      <a:lnTo>
                        <a:pt x="836" y="944"/>
                      </a:lnTo>
                      <a:lnTo>
                        <a:pt x="825" y="939"/>
                      </a:lnTo>
                      <a:lnTo>
                        <a:pt x="820" y="941"/>
                      </a:lnTo>
                      <a:lnTo>
                        <a:pt x="818" y="945"/>
                      </a:lnTo>
                      <a:lnTo>
                        <a:pt x="806" y="938"/>
                      </a:lnTo>
                      <a:lnTo>
                        <a:pt x="792" y="933"/>
                      </a:lnTo>
                      <a:lnTo>
                        <a:pt x="775" y="933"/>
                      </a:lnTo>
                      <a:lnTo>
                        <a:pt x="755" y="930"/>
                      </a:lnTo>
                      <a:lnTo>
                        <a:pt x="744" y="926"/>
                      </a:lnTo>
                      <a:lnTo>
                        <a:pt x="726" y="925"/>
                      </a:lnTo>
                      <a:lnTo>
                        <a:pt x="717" y="912"/>
                      </a:lnTo>
                      <a:lnTo>
                        <a:pt x="710" y="893"/>
                      </a:lnTo>
                      <a:lnTo>
                        <a:pt x="705" y="869"/>
                      </a:lnTo>
                      <a:lnTo>
                        <a:pt x="697" y="852"/>
                      </a:lnTo>
                      <a:lnTo>
                        <a:pt x="683" y="843"/>
                      </a:lnTo>
                      <a:lnTo>
                        <a:pt x="673" y="839"/>
                      </a:lnTo>
                      <a:lnTo>
                        <a:pt x="665" y="838"/>
                      </a:lnTo>
                      <a:lnTo>
                        <a:pt x="645" y="847"/>
                      </a:lnTo>
                      <a:lnTo>
                        <a:pt x="625" y="853"/>
                      </a:lnTo>
                      <a:lnTo>
                        <a:pt x="619" y="860"/>
                      </a:lnTo>
                      <a:lnTo>
                        <a:pt x="610" y="865"/>
                      </a:lnTo>
                      <a:lnTo>
                        <a:pt x="600" y="865"/>
                      </a:lnTo>
                      <a:lnTo>
                        <a:pt x="584" y="875"/>
                      </a:lnTo>
                      <a:lnTo>
                        <a:pt x="573" y="877"/>
                      </a:lnTo>
                      <a:lnTo>
                        <a:pt x="559" y="874"/>
                      </a:lnTo>
                      <a:lnTo>
                        <a:pt x="551" y="868"/>
                      </a:lnTo>
                      <a:lnTo>
                        <a:pt x="537" y="865"/>
                      </a:lnTo>
                      <a:lnTo>
                        <a:pt x="523" y="868"/>
                      </a:lnTo>
                      <a:lnTo>
                        <a:pt x="516" y="868"/>
                      </a:lnTo>
                      <a:lnTo>
                        <a:pt x="507" y="856"/>
                      </a:lnTo>
                      <a:lnTo>
                        <a:pt x="511" y="859"/>
                      </a:lnTo>
                      <a:lnTo>
                        <a:pt x="509" y="854"/>
                      </a:lnTo>
                      <a:lnTo>
                        <a:pt x="502" y="849"/>
                      </a:lnTo>
                      <a:lnTo>
                        <a:pt x="470" y="838"/>
                      </a:lnTo>
                      <a:lnTo>
                        <a:pt x="462" y="826"/>
                      </a:lnTo>
                      <a:lnTo>
                        <a:pt x="462" y="822"/>
                      </a:lnTo>
                      <a:lnTo>
                        <a:pt x="453" y="812"/>
                      </a:lnTo>
                      <a:lnTo>
                        <a:pt x="438" y="805"/>
                      </a:lnTo>
                      <a:lnTo>
                        <a:pt x="425" y="800"/>
                      </a:lnTo>
                      <a:lnTo>
                        <a:pt x="409" y="799"/>
                      </a:lnTo>
                      <a:lnTo>
                        <a:pt x="400" y="794"/>
                      </a:lnTo>
                      <a:lnTo>
                        <a:pt x="392" y="785"/>
                      </a:lnTo>
                      <a:lnTo>
                        <a:pt x="384" y="762"/>
                      </a:lnTo>
                      <a:lnTo>
                        <a:pt x="374" y="745"/>
                      </a:lnTo>
                      <a:lnTo>
                        <a:pt x="371" y="730"/>
                      </a:lnTo>
                      <a:lnTo>
                        <a:pt x="351" y="713"/>
                      </a:lnTo>
                      <a:lnTo>
                        <a:pt x="347" y="699"/>
                      </a:lnTo>
                      <a:lnTo>
                        <a:pt x="342" y="689"/>
                      </a:lnTo>
                      <a:lnTo>
                        <a:pt x="334" y="685"/>
                      </a:lnTo>
                      <a:lnTo>
                        <a:pt x="324" y="669"/>
                      </a:lnTo>
                      <a:lnTo>
                        <a:pt x="323" y="661"/>
                      </a:lnTo>
                      <a:lnTo>
                        <a:pt x="319" y="655"/>
                      </a:lnTo>
                      <a:lnTo>
                        <a:pt x="313" y="651"/>
                      </a:lnTo>
                      <a:lnTo>
                        <a:pt x="301" y="656"/>
                      </a:lnTo>
                      <a:lnTo>
                        <a:pt x="293" y="664"/>
                      </a:lnTo>
                      <a:lnTo>
                        <a:pt x="292" y="661"/>
                      </a:lnTo>
                      <a:lnTo>
                        <a:pt x="286" y="659"/>
                      </a:lnTo>
                      <a:lnTo>
                        <a:pt x="283" y="654"/>
                      </a:lnTo>
                      <a:lnTo>
                        <a:pt x="276" y="649"/>
                      </a:lnTo>
                      <a:lnTo>
                        <a:pt x="271" y="642"/>
                      </a:lnTo>
                      <a:lnTo>
                        <a:pt x="270" y="632"/>
                      </a:lnTo>
                      <a:lnTo>
                        <a:pt x="265" y="627"/>
                      </a:lnTo>
                      <a:lnTo>
                        <a:pt x="256" y="624"/>
                      </a:lnTo>
                      <a:lnTo>
                        <a:pt x="252" y="628"/>
                      </a:lnTo>
                      <a:lnTo>
                        <a:pt x="254" y="634"/>
                      </a:lnTo>
                      <a:lnTo>
                        <a:pt x="252" y="640"/>
                      </a:lnTo>
                      <a:lnTo>
                        <a:pt x="253" y="646"/>
                      </a:lnTo>
                      <a:lnTo>
                        <a:pt x="244" y="646"/>
                      </a:lnTo>
                      <a:lnTo>
                        <a:pt x="243" y="656"/>
                      </a:lnTo>
                      <a:lnTo>
                        <a:pt x="240" y="655"/>
                      </a:lnTo>
                      <a:lnTo>
                        <a:pt x="237" y="653"/>
                      </a:lnTo>
                      <a:lnTo>
                        <a:pt x="217" y="638"/>
                      </a:lnTo>
                      <a:lnTo>
                        <a:pt x="210" y="630"/>
                      </a:lnTo>
                      <a:lnTo>
                        <a:pt x="205" y="622"/>
                      </a:lnTo>
                      <a:lnTo>
                        <a:pt x="201" y="602"/>
                      </a:lnTo>
                      <a:lnTo>
                        <a:pt x="188" y="595"/>
                      </a:lnTo>
                      <a:lnTo>
                        <a:pt x="189" y="574"/>
                      </a:lnTo>
                      <a:lnTo>
                        <a:pt x="193" y="547"/>
                      </a:lnTo>
                      <a:lnTo>
                        <a:pt x="186" y="533"/>
                      </a:lnTo>
                      <a:lnTo>
                        <a:pt x="179" y="521"/>
                      </a:lnTo>
                      <a:lnTo>
                        <a:pt x="172" y="506"/>
                      </a:lnTo>
                      <a:lnTo>
                        <a:pt x="163" y="497"/>
                      </a:lnTo>
                      <a:lnTo>
                        <a:pt x="150" y="493"/>
                      </a:lnTo>
                      <a:lnTo>
                        <a:pt x="140" y="488"/>
                      </a:lnTo>
                      <a:lnTo>
                        <a:pt x="126" y="477"/>
                      </a:lnTo>
                      <a:lnTo>
                        <a:pt x="111" y="466"/>
                      </a:lnTo>
                      <a:lnTo>
                        <a:pt x="99" y="460"/>
                      </a:lnTo>
                      <a:lnTo>
                        <a:pt x="99" y="449"/>
                      </a:lnTo>
                      <a:lnTo>
                        <a:pt x="93" y="435"/>
                      </a:lnTo>
                      <a:lnTo>
                        <a:pt x="86" y="429"/>
                      </a:lnTo>
                      <a:lnTo>
                        <a:pt x="82" y="422"/>
                      </a:lnTo>
                      <a:lnTo>
                        <a:pt x="73" y="422"/>
                      </a:lnTo>
                      <a:lnTo>
                        <a:pt x="67" y="417"/>
                      </a:lnTo>
                      <a:lnTo>
                        <a:pt x="65" y="401"/>
                      </a:lnTo>
                      <a:lnTo>
                        <a:pt x="68" y="400"/>
                      </a:lnTo>
                      <a:lnTo>
                        <a:pt x="72" y="393"/>
                      </a:lnTo>
                      <a:lnTo>
                        <a:pt x="76" y="368"/>
                      </a:lnTo>
                      <a:lnTo>
                        <a:pt x="80" y="360"/>
                      </a:lnTo>
                      <a:lnTo>
                        <a:pt x="88" y="358"/>
                      </a:lnTo>
                      <a:lnTo>
                        <a:pt x="87" y="349"/>
                      </a:lnTo>
                      <a:lnTo>
                        <a:pt x="100" y="328"/>
                      </a:lnTo>
                      <a:lnTo>
                        <a:pt x="109" y="317"/>
                      </a:lnTo>
                      <a:lnTo>
                        <a:pt x="104" y="299"/>
                      </a:lnTo>
                      <a:lnTo>
                        <a:pt x="110" y="285"/>
                      </a:lnTo>
                      <a:lnTo>
                        <a:pt x="116" y="278"/>
                      </a:lnTo>
                      <a:lnTo>
                        <a:pt x="102" y="278"/>
                      </a:lnTo>
                      <a:lnTo>
                        <a:pt x="80" y="273"/>
                      </a:lnTo>
                      <a:lnTo>
                        <a:pt x="68" y="262"/>
                      </a:lnTo>
                      <a:lnTo>
                        <a:pt x="62" y="240"/>
                      </a:lnTo>
                      <a:lnTo>
                        <a:pt x="50" y="230"/>
                      </a:lnTo>
                      <a:lnTo>
                        <a:pt x="40" y="213"/>
                      </a:lnTo>
                      <a:lnTo>
                        <a:pt x="35" y="180"/>
                      </a:lnTo>
                      <a:lnTo>
                        <a:pt x="34" y="164"/>
                      </a:lnTo>
                      <a:lnTo>
                        <a:pt x="22" y="147"/>
                      </a:lnTo>
                      <a:lnTo>
                        <a:pt x="8" y="139"/>
                      </a:lnTo>
                      <a:lnTo>
                        <a:pt x="12" y="118"/>
                      </a:lnTo>
                      <a:lnTo>
                        <a:pt x="10" y="102"/>
                      </a:lnTo>
                      <a:lnTo>
                        <a:pt x="10" y="85"/>
                      </a:lnTo>
                      <a:lnTo>
                        <a:pt x="8" y="58"/>
                      </a:lnTo>
                      <a:lnTo>
                        <a:pt x="1" y="41"/>
                      </a:lnTo>
                      <a:lnTo>
                        <a:pt x="0" y="34"/>
                      </a:lnTo>
                      <a:lnTo>
                        <a:pt x="14" y="25"/>
                      </a:lnTo>
                      <a:lnTo>
                        <a:pt x="16" y="18"/>
                      </a:lnTo>
                      <a:lnTo>
                        <a:pt x="25" y="0"/>
                      </a:lnTo>
                      <a:lnTo>
                        <a:pt x="34" y="11"/>
                      </a:lnTo>
                      <a:lnTo>
                        <a:pt x="38" y="16"/>
                      </a:lnTo>
                      <a:lnTo>
                        <a:pt x="70" y="62"/>
                      </a:lnTo>
                      <a:lnTo>
                        <a:pt x="86" y="65"/>
                      </a:lnTo>
                      <a:lnTo>
                        <a:pt x="99" y="68"/>
                      </a:lnTo>
                      <a:lnTo>
                        <a:pt x="104" y="68"/>
                      </a:lnTo>
                      <a:lnTo>
                        <a:pt x="121" y="68"/>
                      </a:lnTo>
                      <a:lnTo>
                        <a:pt x="127" y="68"/>
                      </a:lnTo>
                      <a:lnTo>
                        <a:pt x="138" y="65"/>
                      </a:lnTo>
                      <a:lnTo>
                        <a:pt x="150" y="53"/>
                      </a:lnTo>
                      <a:lnTo>
                        <a:pt x="156" y="37"/>
                      </a:lnTo>
                      <a:lnTo>
                        <a:pt x="166" y="27"/>
                      </a:lnTo>
                      <a:lnTo>
                        <a:pt x="178" y="19"/>
                      </a:lnTo>
                      <a:lnTo>
                        <a:pt x="204" y="13"/>
                      </a:lnTo>
                      <a:lnTo>
                        <a:pt x="221" y="22"/>
                      </a:lnTo>
                      <a:lnTo>
                        <a:pt x="220" y="36"/>
                      </a:lnTo>
                      <a:lnTo>
                        <a:pt x="227" y="57"/>
                      </a:lnTo>
                      <a:lnTo>
                        <a:pt x="212" y="65"/>
                      </a:lnTo>
                      <a:lnTo>
                        <a:pt x="209" y="70"/>
                      </a:lnTo>
                      <a:lnTo>
                        <a:pt x="220" y="77"/>
                      </a:lnTo>
                      <a:lnTo>
                        <a:pt x="224" y="81"/>
                      </a:lnTo>
                      <a:lnTo>
                        <a:pt x="232" y="85"/>
                      </a:lnTo>
                      <a:lnTo>
                        <a:pt x="240" y="92"/>
                      </a:lnTo>
                      <a:lnTo>
                        <a:pt x="247" y="95"/>
                      </a:lnTo>
                      <a:lnTo>
                        <a:pt x="254" y="95"/>
                      </a:lnTo>
                      <a:lnTo>
                        <a:pt x="258" y="94"/>
                      </a:lnTo>
                      <a:lnTo>
                        <a:pt x="260" y="123"/>
                      </a:lnTo>
                      <a:lnTo>
                        <a:pt x="265" y="142"/>
                      </a:lnTo>
                      <a:lnTo>
                        <a:pt x="270" y="155"/>
                      </a:lnTo>
                      <a:lnTo>
                        <a:pt x="282" y="165"/>
                      </a:lnTo>
                      <a:lnTo>
                        <a:pt x="293" y="167"/>
                      </a:lnTo>
                      <a:lnTo>
                        <a:pt x="303" y="171"/>
                      </a:lnTo>
                      <a:lnTo>
                        <a:pt x="318" y="170"/>
                      </a:lnTo>
                      <a:lnTo>
                        <a:pt x="329" y="171"/>
                      </a:lnTo>
                      <a:lnTo>
                        <a:pt x="336" y="176"/>
                      </a:lnTo>
                      <a:lnTo>
                        <a:pt x="344" y="192"/>
                      </a:lnTo>
                      <a:lnTo>
                        <a:pt x="357" y="203"/>
                      </a:lnTo>
                      <a:lnTo>
                        <a:pt x="377" y="214"/>
                      </a:lnTo>
                      <a:lnTo>
                        <a:pt x="411" y="225"/>
                      </a:lnTo>
                      <a:lnTo>
                        <a:pt x="423" y="226"/>
                      </a:lnTo>
                      <a:lnTo>
                        <a:pt x="479" y="209"/>
                      </a:lnTo>
                      <a:lnTo>
                        <a:pt x="497" y="207"/>
                      </a:lnTo>
                      <a:lnTo>
                        <a:pt x="519" y="202"/>
                      </a:lnTo>
                      <a:lnTo>
                        <a:pt x="516" y="205"/>
                      </a:lnTo>
                      <a:lnTo>
                        <a:pt x="502" y="208"/>
                      </a:lnTo>
                      <a:lnTo>
                        <a:pt x="519" y="210"/>
                      </a:lnTo>
                      <a:lnTo>
                        <a:pt x="543" y="207"/>
                      </a:lnTo>
                      <a:lnTo>
                        <a:pt x="543" y="187"/>
                      </a:lnTo>
                      <a:lnTo>
                        <a:pt x="534" y="166"/>
                      </a:lnTo>
                      <a:lnTo>
                        <a:pt x="548" y="166"/>
                      </a:lnTo>
                      <a:lnTo>
                        <a:pt x="566" y="162"/>
                      </a:lnTo>
                      <a:lnTo>
                        <a:pt x="600" y="135"/>
                      </a:lnTo>
                      <a:lnTo>
                        <a:pt x="615" y="121"/>
                      </a:lnTo>
                      <a:lnTo>
                        <a:pt x="631" y="117"/>
                      </a:lnTo>
                      <a:lnTo>
                        <a:pt x="642" y="117"/>
                      </a:lnTo>
                      <a:lnTo>
                        <a:pt x="653" y="121"/>
                      </a:lnTo>
                      <a:lnTo>
                        <a:pt x="664" y="121"/>
                      </a:lnTo>
                      <a:lnTo>
                        <a:pt x="669" y="116"/>
                      </a:lnTo>
                      <a:lnTo>
                        <a:pt x="672" y="107"/>
                      </a:lnTo>
                      <a:lnTo>
                        <a:pt x="686" y="105"/>
                      </a:lnTo>
                      <a:lnTo>
                        <a:pt x="707" y="107"/>
                      </a:lnTo>
                      <a:lnTo>
                        <a:pt x="722" y="119"/>
                      </a:lnTo>
                      <a:lnTo>
                        <a:pt x="731" y="131"/>
                      </a:lnTo>
                      <a:lnTo>
                        <a:pt x="769" y="143"/>
                      </a:lnTo>
                      <a:lnTo>
                        <a:pt x="782" y="150"/>
                      </a:lnTo>
                      <a:lnTo>
                        <a:pt x="793" y="153"/>
                      </a:lnTo>
                      <a:lnTo>
                        <a:pt x="804" y="150"/>
                      </a:lnTo>
                      <a:lnTo>
                        <a:pt x="819" y="153"/>
                      </a:lnTo>
                      <a:lnTo>
                        <a:pt x="828" y="158"/>
                      </a:lnTo>
                      <a:lnTo>
                        <a:pt x="837" y="171"/>
                      </a:lnTo>
                      <a:lnTo>
                        <a:pt x="841" y="183"/>
                      </a:lnTo>
                      <a:lnTo>
                        <a:pt x="851" y="187"/>
                      </a:lnTo>
                      <a:lnTo>
                        <a:pt x="867" y="197"/>
                      </a:lnTo>
                      <a:lnTo>
                        <a:pt x="889" y="215"/>
                      </a:lnTo>
                      <a:lnTo>
                        <a:pt x="905" y="225"/>
                      </a:lnTo>
                      <a:lnTo>
                        <a:pt x="931" y="225"/>
                      </a:lnTo>
                      <a:lnTo>
                        <a:pt x="936" y="230"/>
                      </a:lnTo>
                      <a:lnTo>
                        <a:pt x="936" y="267"/>
                      </a:lnTo>
                      <a:lnTo>
                        <a:pt x="939" y="278"/>
                      </a:lnTo>
                      <a:lnTo>
                        <a:pt x="937" y="291"/>
                      </a:lnTo>
                      <a:lnTo>
                        <a:pt x="935" y="305"/>
                      </a:lnTo>
                      <a:lnTo>
                        <a:pt x="935" y="321"/>
                      </a:lnTo>
                      <a:lnTo>
                        <a:pt x="930" y="343"/>
                      </a:lnTo>
                      <a:lnTo>
                        <a:pt x="916" y="365"/>
                      </a:lnTo>
                      <a:lnTo>
                        <a:pt x="916" y="380"/>
                      </a:lnTo>
                      <a:lnTo>
                        <a:pt x="895" y="388"/>
                      </a:lnTo>
                      <a:lnTo>
                        <a:pt x="895" y="398"/>
                      </a:lnTo>
                      <a:lnTo>
                        <a:pt x="895" y="418"/>
                      </a:lnTo>
                      <a:lnTo>
                        <a:pt x="909" y="423"/>
                      </a:lnTo>
                      <a:lnTo>
                        <a:pt x="910" y="434"/>
                      </a:lnTo>
                      <a:lnTo>
                        <a:pt x="903" y="452"/>
                      </a:lnTo>
                      <a:lnTo>
                        <a:pt x="899" y="470"/>
                      </a:lnTo>
                      <a:lnTo>
                        <a:pt x="901" y="482"/>
                      </a:lnTo>
                      <a:lnTo>
                        <a:pt x="907" y="498"/>
                      </a:lnTo>
                      <a:lnTo>
                        <a:pt x="910" y="516"/>
                      </a:lnTo>
                      <a:lnTo>
                        <a:pt x="907" y="533"/>
                      </a:lnTo>
                      <a:lnTo>
                        <a:pt x="909" y="546"/>
                      </a:lnTo>
                      <a:lnTo>
                        <a:pt x="919" y="557"/>
                      </a:lnTo>
                      <a:lnTo>
                        <a:pt x="931" y="560"/>
                      </a:lnTo>
                      <a:lnTo>
                        <a:pt x="943" y="560"/>
                      </a:lnTo>
                      <a:lnTo>
                        <a:pt x="954" y="570"/>
                      </a:lnTo>
                      <a:lnTo>
                        <a:pt x="960" y="586"/>
                      </a:lnTo>
                      <a:lnTo>
                        <a:pt x="960" y="601"/>
                      </a:lnTo>
                      <a:lnTo>
                        <a:pt x="954" y="618"/>
                      </a:lnTo>
                      <a:lnTo>
                        <a:pt x="931" y="646"/>
                      </a:lnTo>
                      <a:lnTo>
                        <a:pt x="919" y="671"/>
                      </a:lnTo>
                      <a:lnTo>
                        <a:pt x="915" y="676"/>
                      </a:lnTo>
                      <a:lnTo>
                        <a:pt x="923" y="686"/>
                      </a:lnTo>
                      <a:lnTo>
                        <a:pt x="937" y="698"/>
                      </a:lnTo>
                      <a:lnTo>
                        <a:pt x="958" y="741"/>
                      </a:lnTo>
                      <a:lnTo>
                        <a:pt x="970" y="751"/>
                      </a:lnTo>
                      <a:lnTo>
                        <a:pt x="986" y="759"/>
                      </a:lnTo>
                      <a:lnTo>
                        <a:pt x="1013" y="768"/>
                      </a:lnTo>
                      <a:lnTo>
                        <a:pt x="1018" y="774"/>
                      </a:lnTo>
                      <a:lnTo>
                        <a:pt x="1023" y="800"/>
                      </a:lnTo>
                      <a:lnTo>
                        <a:pt x="1024" y="815"/>
                      </a:lnTo>
                      <a:lnTo>
                        <a:pt x="1023" y="829"/>
                      </a:lnTo>
                      <a:lnTo>
                        <a:pt x="1043" y="833"/>
                      </a:lnTo>
                      <a:lnTo>
                        <a:pt x="1048" y="838"/>
                      </a:lnTo>
                      <a:lnTo>
                        <a:pt x="1049" y="848"/>
                      </a:lnTo>
                      <a:lnTo>
                        <a:pt x="1046" y="854"/>
                      </a:lnTo>
                      <a:lnTo>
                        <a:pt x="1033" y="866"/>
                      </a:lnTo>
                      <a:lnTo>
                        <a:pt x="1021" y="869"/>
                      </a:lnTo>
                      <a:lnTo>
                        <a:pt x="1006" y="875"/>
                      </a:lnTo>
                      <a:lnTo>
                        <a:pt x="992" y="880"/>
                      </a:lnTo>
                      <a:lnTo>
                        <a:pt x="979" y="890"/>
                      </a:lnTo>
                      <a:lnTo>
                        <a:pt x="970" y="902"/>
                      </a:lnTo>
                      <a:lnTo>
                        <a:pt x="959" y="931"/>
                      </a:lnTo>
                      <a:lnTo>
                        <a:pt x="957" y="944"/>
                      </a:lnTo>
                      <a:lnTo>
                        <a:pt x="957" y="95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314" name="Freeform 156"/>
              <p:cNvSpPr>
                <a:spLocks noChangeAspect="1"/>
              </p:cNvSpPr>
              <p:nvPr/>
            </p:nvSpPr>
            <p:spPr bwMode="gray">
              <a:xfrm>
                <a:off x="2941" y="2045"/>
                <a:ext cx="107" cy="109"/>
              </a:xfrm>
              <a:custGeom>
                <a:avLst/>
                <a:gdLst/>
                <a:ahLst/>
                <a:cxnLst>
                  <a:cxn ang="0">
                    <a:pos x="527" y="500"/>
                  </a:cxn>
                  <a:cxn ang="0">
                    <a:pos x="510" y="490"/>
                  </a:cxn>
                  <a:cxn ang="0">
                    <a:pos x="505" y="494"/>
                  </a:cxn>
                  <a:cxn ang="0">
                    <a:pos x="479" y="489"/>
                  </a:cxn>
                  <a:cxn ang="0">
                    <a:pos x="452" y="512"/>
                  </a:cxn>
                  <a:cxn ang="0">
                    <a:pos x="426" y="548"/>
                  </a:cxn>
                  <a:cxn ang="0">
                    <a:pos x="265" y="515"/>
                  </a:cxn>
                  <a:cxn ang="0">
                    <a:pos x="263" y="472"/>
                  </a:cxn>
                  <a:cxn ang="0">
                    <a:pos x="232" y="467"/>
                  </a:cxn>
                  <a:cxn ang="0">
                    <a:pos x="218" y="444"/>
                  </a:cxn>
                  <a:cxn ang="0">
                    <a:pos x="100" y="376"/>
                  </a:cxn>
                  <a:cxn ang="0">
                    <a:pos x="0" y="278"/>
                  </a:cxn>
                  <a:cxn ang="0">
                    <a:pos x="58" y="237"/>
                  </a:cxn>
                  <a:cxn ang="0">
                    <a:pos x="95" y="220"/>
                  </a:cxn>
                  <a:cxn ang="0">
                    <a:pos x="111" y="209"/>
                  </a:cxn>
                  <a:cxn ang="0">
                    <a:pos x="133" y="180"/>
                  </a:cxn>
                  <a:cxn ang="0">
                    <a:pos x="140" y="73"/>
                  </a:cxn>
                  <a:cxn ang="0">
                    <a:pos x="189" y="31"/>
                  </a:cxn>
                  <a:cxn ang="0">
                    <a:pos x="229" y="0"/>
                  </a:cxn>
                  <a:cxn ang="0">
                    <a:pos x="279" y="10"/>
                  </a:cxn>
                  <a:cxn ang="0">
                    <a:pos x="306" y="20"/>
                  </a:cxn>
                  <a:cxn ang="0">
                    <a:pos x="329" y="14"/>
                  </a:cxn>
                  <a:cxn ang="0">
                    <a:pos x="344" y="64"/>
                  </a:cxn>
                  <a:cxn ang="0">
                    <a:pos x="362" y="96"/>
                  </a:cxn>
                  <a:cxn ang="0">
                    <a:pos x="396" y="112"/>
                  </a:cxn>
                  <a:cxn ang="0">
                    <a:pos x="404" y="119"/>
                  </a:cxn>
                  <a:cxn ang="0">
                    <a:pos x="403" y="152"/>
                  </a:cxn>
                  <a:cxn ang="0">
                    <a:pos x="381" y="184"/>
                  </a:cxn>
                  <a:cxn ang="0">
                    <a:pos x="374" y="195"/>
                  </a:cxn>
                  <a:cxn ang="0">
                    <a:pos x="366" y="227"/>
                  </a:cxn>
                  <a:cxn ang="0">
                    <a:pos x="359" y="236"/>
                  </a:cxn>
                  <a:cxn ang="0">
                    <a:pos x="367" y="256"/>
                  </a:cxn>
                  <a:cxn ang="0">
                    <a:pos x="380" y="264"/>
                  </a:cxn>
                  <a:cxn ang="0">
                    <a:pos x="393" y="283"/>
                  </a:cxn>
                  <a:cxn ang="0">
                    <a:pos x="405" y="301"/>
                  </a:cxn>
                  <a:cxn ang="0">
                    <a:pos x="432" y="322"/>
                  </a:cxn>
                  <a:cxn ang="0">
                    <a:pos x="457" y="331"/>
                  </a:cxn>
                  <a:cxn ang="0">
                    <a:pos x="473" y="355"/>
                  </a:cxn>
                  <a:cxn ang="0">
                    <a:pos x="487" y="381"/>
                  </a:cxn>
                  <a:cxn ang="0">
                    <a:pos x="482" y="429"/>
                  </a:cxn>
                  <a:cxn ang="0">
                    <a:pos x="499" y="456"/>
                  </a:cxn>
                  <a:cxn ang="0">
                    <a:pos x="511" y="472"/>
                  </a:cxn>
                  <a:cxn ang="0">
                    <a:pos x="534" y="489"/>
                  </a:cxn>
                </a:cxnLst>
                <a:rect l="0" t="0" r="r" b="b"/>
                <a:pathLst>
                  <a:path w="534" h="548">
                    <a:moveTo>
                      <a:pt x="534" y="489"/>
                    </a:moveTo>
                    <a:lnTo>
                      <a:pt x="527" y="500"/>
                    </a:lnTo>
                    <a:lnTo>
                      <a:pt x="520" y="495"/>
                    </a:lnTo>
                    <a:lnTo>
                      <a:pt x="510" y="490"/>
                    </a:lnTo>
                    <a:lnTo>
                      <a:pt x="507" y="491"/>
                    </a:lnTo>
                    <a:lnTo>
                      <a:pt x="505" y="494"/>
                    </a:lnTo>
                    <a:lnTo>
                      <a:pt x="493" y="490"/>
                    </a:lnTo>
                    <a:lnTo>
                      <a:pt x="479" y="489"/>
                    </a:lnTo>
                    <a:lnTo>
                      <a:pt x="463" y="495"/>
                    </a:lnTo>
                    <a:lnTo>
                      <a:pt x="452" y="512"/>
                    </a:lnTo>
                    <a:lnTo>
                      <a:pt x="442" y="532"/>
                    </a:lnTo>
                    <a:lnTo>
                      <a:pt x="426" y="548"/>
                    </a:lnTo>
                    <a:lnTo>
                      <a:pt x="328" y="543"/>
                    </a:lnTo>
                    <a:lnTo>
                      <a:pt x="265" y="515"/>
                    </a:lnTo>
                    <a:lnTo>
                      <a:pt x="263" y="511"/>
                    </a:lnTo>
                    <a:lnTo>
                      <a:pt x="263" y="472"/>
                    </a:lnTo>
                    <a:lnTo>
                      <a:pt x="261" y="469"/>
                    </a:lnTo>
                    <a:lnTo>
                      <a:pt x="232" y="467"/>
                    </a:lnTo>
                    <a:lnTo>
                      <a:pt x="224" y="449"/>
                    </a:lnTo>
                    <a:lnTo>
                      <a:pt x="218" y="444"/>
                    </a:lnTo>
                    <a:lnTo>
                      <a:pt x="162" y="423"/>
                    </a:lnTo>
                    <a:lnTo>
                      <a:pt x="100" y="376"/>
                    </a:lnTo>
                    <a:lnTo>
                      <a:pt x="16" y="353"/>
                    </a:lnTo>
                    <a:lnTo>
                      <a:pt x="0" y="278"/>
                    </a:lnTo>
                    <a:lnTo>
                      <a:pt x="43" y="248"/>
                    </a:lnTo>
                    <a:lnTo>
                      <a:pt x="58" y="237"/>
                    </a:lnTo>
                    <a:lnTo>
                      <a:pt x="73" y="232"/>
                    </a:lnTo>
                    <a:lnTo>
                      <a:pt x="95" y="220"/>
                    </a:lnTo>
                    <a:lnTo>
                      <a:pt x="107" y="213"/>
                    </a:lnTo>
                    <a:lnTo>
                      <a:pt x="111" y="209"/>
                    </a:lnTo>
                    <a:lnTo>
                      <a:pt x="123" y="204"/>
                    </a:lnTo>
                    <a:lnTo>
                      <a:pt x="133" y="180"/>
                    </a:lnTo>
                    <a:lnTo>
                      <a:pt x="136" y="143"/>
                    </a:lnTo>
                    <a:lnTo>
                      <a:pt x="140" y="73"/>
                    </a:lnTo>
                    <a:lnTo>
                      <a:pt x="171" y="60"/>
                    </a:lnTo>
                    <a:lnTo>
                      <a:pt x="189" y="31"/>
                    </a:lnTo>
                    <a:lnTo>
                      <a:pt x="204" y="22"/>
                    </a:lnTo>
                    <a:lnTo>
                      <a:pt x="229" y="0"/>
                    </a:lnTo>
                    <a:lnTo>
                      <a:pt x="249" y="9"/>
                    </a:lnTo>
                    <a:lnTo>
                      <a:pt x="279" y="10"/>
                    </a:lnTo>
                    <a:lnTo>
                      <a:pt x="297" y="9"/>
                    </a:lnTo>
                    <a:lnTo>
                      <a:pt x="306" y="20"/>
                    </a:lnTo>
                    <a:lnTo>
                      <a:pt x="322" y="22"/>
                    </a:lnTo>
                    <a:lnTo>
                      <a:pt x="329" y="14"/>
                    </a:lnTo>
                    <a:lnTo>
                      <a:pt x="334" y="47"/>
                    </a:lnTo>
                    <a:lnTo>
                      <a:pt x="344" y="64"/>
                    </a:lnTo>
                    <a:lnTo>
                      <a:pt x="356" y="74"/>
                    </a:lnTo>
                    <a:lnTo>
                      <a:pt x="362" y="96"/>
                    </a:lnTo>
                    <a:lnTo>
                      <a:pt x="374" y="107"/>
                    </a:lnTo>
                    <a:lnTo>
                      <a:pt x="396" y="112"/>
                    </a:lnTo>
                    <a:lnTo>
                      <a:pt x="410" y="112"/>
                    </a:lnTo>
                    <a:lnTo>
                      <a:pt x="404" y="119"/>
                    </a:lnTo>
                    <a:lnTo>
                      <a:pt x="398" y="133"/>
                    </a:lnTo>
                    <a:lnTo>
                      <a:pt x="403" y="152"/>
                    </a:lnTo>
                    <a:lnTo>
                      <a:pt x="394" y="162"/>
                    </a:lnTo>
                    <a:lnTo>
                      <a:pt x="381" y="184"/>
                    </a:lnTo>
                    <a:lnTo>
                      <a:pt x="382" y="192"/>
                    </a:lnTo>
                    <a:lnTo>
                      <a:pt x="374" y="195"/>
                    </a:lnTo>
                    <a:lnTo>
                      <a:pt x="370" y="202"/>
                    </a:lnTo>
                    <a:lnTo>
                      <a:pt x="366" y="227"/>
                    </a:lnTo>
                    <a:lnTo>
                      <a:pt x="362" y="234"/>
                    </a:lnTo>
                    <a:lnTo>
                      <a:pt x="359" y="236"/>
                    </a:lnTo>
                    <a:lnTo>
                      <a:pt x="361" y="251"/>
                    </a:lnTo>
                    <a:lnTo>
                      <a:pt x="367" y="256"/>
                    </a:lnTo>
                    <a:lnTo>
                      <a:pt x="376" y="256"/>
                    </a:lnTo>
                    <a:lnTo>
                      <a:pt x="380" y="264"/>
                    </a:lnTo>
                    <a:lnTo>
                      <a:pt x="387" y="269"/>
                    </a:lnTo>
                    <a:lnTo>
                      <a:pt x="393" y="283"/>
                    </a:lnTo>
                    <a:lnTo>
                      <a:pt x="393" y="294"/>
                    </a:lnTo>
                    <a:lnTo>
                      <a:pt x="405" y="301"/>
                    </a:lnTo>
                    <a:lnTo>
                      <a:pt x="420" y="311"/>
                    </a:lnTo>
                    <a:lnTo>
                      <a:pt x="432" y="322"/>
                    </a:lnTo>
                    <a:lnTo>
                      <a:pt x="444" y="327"/>
                    </a:lnTo>
                    <a:lnTo>
                      <a:pt x="457" y="331"/>
                    </a:lnTo>
                    <a:lnTo>
                      <a:pt x="466" y="340"/>
                    </a:lnTo>
                    <a:lnTo>
                      <a:pt x="473" y="355"/>
                    </a:lnTo>
                    <a:lnTo>
                      <a:pt x="480" y="367"/>
                    </a:lnTo>
                    <a:lnTo>
                      <a:pt x="487" y="381"/>
                    </a:lnTo>
                    <a:lnTo>
                      <a:pt x="483" y="408"/>
                    </a:lnTo>
                    <a:lnTo>
                      <a:pt x="482" y="429"/>
                    </a:lnTo>
                    <a:lnTo>
                      <a:pt x="495" y="436"/>
                    </a:lnTo>
                    <a:lnTo>
                      <a:pt x="499" y="456"/>
                    </a:lnTo>
                    <a:lnTo>
                      <a:pt x="504" y="464"/>
                    </a:lnTo>
                    <a:lnTo>
                      <a:pt x="511" y="472"/>
                    </a:lnTo>
                    <a:lnTo>
                      <a:pt x="531" y="487"/>
                    </a:lnTo>
                    <a:lnTo>
                      <a:pt x="534" y="48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15" name="Freeform 157"/>
              <p:cNvSpPr>
                <a:spLocks noChangeAspect="1"/>
              </p:cNvSpPr>
              <p:nvPr/>
            </p:nvSpPr>
            <p:spPr bwMode="gray">
              <a:xfrm>
                <a:off x="3072" y="2191"/>
                <a:ext cx="9" cy="20"/>
              </a:xfrm>
              <a:custGeom>
                <a:avLst/>
                <a:gdLst/>
                <a:ahLst/>
                <a:cxnLst>
                  <a:cxn ang="0">
                    <a:pos x="16" y="98"/>
                  </a:cxn>
                  <a:cxn ang="0">
                    <a:pos x="35" y="90"/>
                  </a:cxn>
                  <a:cxn ang="0">
                    <a:pos x="38" y="87"/>
                  </a:cxn>
                  <a:cxn ang="0">
                    <a:pos x="39" y="81"/>
                  </a:cxn>
                  <a:cxn ang="0">
                    <a:pos x="43" y="74"/>
                  </a:cxn>
                  <a:cxn ang="0">
                    <a:pos x="44" y="70"/>
                  </a:cxn>
                  <a:cxn ang="0">
                    <a:pos x="44" y="55"/>
                  </a:cxn>
                  <a:cxn ang="0">
                    <a:pos x="40" y="50"/>
                  </a:cxn>
                  <a:cxn ang="0">
                    <a:pos x="40" y="42"/>
                  </a:cxn>
                  <a:cxn ang="0">
                    <a:pos x="40" y="33"/>
                  </a:cxn>
                  <a:cxn ang="0">
                    <a:pos x="43" y="32"/>
                  </a:cxn>
                  <a:cxn ang="0">
                    <a:pos x="41" y="29"/>
                  </a:cxn>
                  <a:cxn ang="0">
                    <a:pos x="44" y="25"/>
                  </a:cxn>
                  <a:cxn ang="0">
                    <a:pos x="44" y="21"/>
                  </a:cxn>
                  <a:cxn ang="0">
                    <a:pos x="45" y="16"/>
                  </a:cxn>
                  <a:cxn ang="0">
                    <a:pos x="43" y="15"/>
                  </a:cxn>
                  <a:cxn ang="0">
                    <a:pos x="36" y="12"/>
                  </a:cxn>
                  <a:cxn ang="0">
                    <a:pos x="34" y="10"/>
                  </a:cxn>
                  <a:cxn ang="0">
                    <a:pos x="34" y="6"/>
                  </a:cxn>
                  <a:cxn ang="0">
                    <a:pos x="30" y="4"/>
                  </a:cxn>
                  <a:cxn ang="0">
                    <a:pos x="24" y="0"/>
                  </a:cxn>
                  <a:cxn ang="0">
                    <a:pos x="18" y="4"/>
                  </a:cxn>
                  <a:cxn ang="0">
                    <a:pos x="13" y="12"/>
                  </a:cxn>
                  <a:cxn ang="0">
                    <a:pos x="11" y="26"/>
                  </a:cxn>
                  <a:cxn ang="0">
                    <a:pos x="7" y="36"/>
                  </a:cxn>
                  <a:cxn ang="0">
                    <a:pos x="1" y="43"/>
                  </a:cxn>
                  <a:cxn ang="0">
                    <a:pos x="1" y="50"/>
                  </a:cxn>
                  <a:cxn ang="0">
                    <a:pos x="0" y="55"/>
                  </a:cxn>
                  <a:cxn ang="0">
                    <a:pos x="2" y="58"/>
                  </a:cxn>
                  <a:cxn ang="0">
                    <a:pos x="0" y="63"/>
                  </a:cxn>
                  <a:cxn ang="0">
                    <a:pos x="1" y="66"/>
                  </a:cxn>
                  <a:cxn ang="0">
                    <a:pos x="5" y="74"/>
                  </a:cxn>
                  <a:cxn ang="0">
                    <a:pos x="2" y="77"/>
                  </a:cxn>
                  <a:cxn ang="0">
                    <a:pos x="5" y="80"/>
                  </a:cxn>
                  <a:cxn ang="0">
                    <a:pos x="3" y="84"/>
                  </a:cxn>
                  <a:cxn ang="0">
                    <a:pos x="2" y="85"/>
                  </a:cxn>
                  <a:cxn ang="0">
                    <a:pos x="9" y="97"/>
                  </a:cxn>
                  <a:cxn ang="0">
                    <a:pos x="16" y="98"/>
                  </a:cxn>
                </a:cxnLst>
                <a:rect l="0" t="0" r="r" b="b"/>
                <a:pathLst>
                  <a:path w="45" h="98">
                    <a:moveTo>
                      <a:pt x="16" y="98"/>
                    </a:moveTo>
                    <a:lnTo>
                      <a:pt x="35" y="90"/>
                    </a:lnTo>
                    <a:lnTo>
                      <a:pt x="38" y="87"/>
                    </a:lnTo>
                    <a:lnTo>
                      <a:pt x="39" y="81"/>
                    </a:lnTo>
                    <a:lnTo>
                      <a:pt x="43" y="74"/>
                    </a:lnTo>
                    <a:lnTo>
                      <a:pt x="44" y="70"/>
                    </a:lnTo>
                    <a:lnTo>
                      <a:pt x="44" y="55"/>
                    </a:lnTo>
                    <a:lnTo>
                      <a:pt x="40" y="50"/>
                    </a:lnTo>
                    <a:lnTo>
                      <a:pt x="40" y="42"/>
                    </a:lnTo>
                    <a:lnTo>
                      <a:pt x="40" y="33"/>
                    </a:lnTo>
                    <a:lnTo>
                      <a:pt x="43" y="32"/>
                    </a:lnTo>
                    <a:lnTo>
                      <a:pt x="41" y="29"/>
                    </a:lnTo>
                    <a:lnTo>
                      <a:pt x="44" y="25"/>
                    </a:lnTo>
                    <a:lnTo>
                      <a:pt x="44" y="21"/>
                    </a:lnTo>
                    <a:lnTo>
                      <a:pt x="45" y="16"/>
                    </a:lnTo>
                    <a:lnTo>
                      <a:pt x="43" y="15"/>
                    </a:lnTo>
                    <a:lnTo>
                      <a:pt x="36" y="12"/>
                    </a:lnTo>
                    <a:lnTo>
                      <a:pt x="34" y="10"/>
                    </a:lnTo>
                    <a:lnTo>
                      <a:pt x="34" y="6"/>
                    </a:lnTo>
                    <a:lnTo>
                      <a:pt x="30" y="4"/>
                    </a:lnTo>
                    <a:lnTo>
                      <a:pt x="24" y="0"/>
                    </a:lnTo>
                    <a:lnTo>
                      <a:pt x="18" y="4"/>
                    </a:lnTo>
                    <a:lnTo>
                      <a:pt x="13" y="12"/>
                    </a:lnTo>
                    <a:lnTo>
                      <a:pt x="11" y="26"/>
                    </a:lnTo>
                    <a:lnTo>
                      <a:pt x="7" y="36"/>
                    </a:lnTo>
                    <a:lnTo>
                      <a:pt x="1" y="43"/>
                    </a:lnTo>
                    <a:lnTo>
                      <a:pt x="1" y="50"/>
                    </a:lnTo>
                    <a:lnTo>
                      <a:pt x="0" y="55"/>
                    </a:lnTo>
                    <a:lnTo>
                      <a:pt x="2" y="58"/>
                    </a:lnTo>
                    <a:lnTo>
                      <a:pt x="0" y="63"/>
                    </a:lnTo>
                    <a:lnTo>
                      <a:pt x="1" y="66"/>
                    </a:lnTo>
                    <a:lnTo>
                      <a:pt x="5" y="74"/>
                    </a:lnTo>
                    <a:lnTo>
                      <a:pt x="2" y="77"/>
                    </a:lnTo>
                    <a:lnTo>
                      <a:pt x="5" y="80"/>
                    </a:lnTo>
                    <a:lnTo>
                      <a:pt x="3" y="84"/>
                    </a:lnTo>
                    <a:lnTo>
                      <a:pt x="2" y="85"/>
                    </a:lnTo>
                    <a:lnTo>
                      <a:pt x="9" y="97"/>
                    </a:lnTo>
                    <a:lnTo>
                      <a:pt x="16" y="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16" name="Freeform 158"/>
              <p:cNvSpPr>
                <a:spLocks noChangeAspect="1"/>
              </p:cNvSpPr>
              <p:nvPr/>
            </p:nvSpPr>
            <p:spPr bwMode="gray">
              <a:xfrm>
                <a:off x="3075" y="2192"/>
                <a:ext cx="58" cy="43"/>
              </a:xfrm>
              <a:custGeom>
                <a:avLst/>
                <a:gdLst/>
                <a:ahLst/>
                <a:cxnLst>
                  <a:cxn ang="0">
                    <a:pos x="217" y="215"/>
                  </a:cxn>
                  <a:cxn ang="0">
                    <a:pos x="36" y="136"/>
                  </a:cxn>
                  <a:cxn ang="0">
                    <a:pos x="0" y="92"/>
                  </a:cxn>
                  <a:cxn ang="0">
                    <a:pos x="17" y="89"/>
                  </a:cxn>
                  <a:cxn ang="0">
                    <a:pos x="20" y="95"/>
                  </a:cxn>
                  <a:cxn ang="0">
                    <a:pos x="17" y="107"/>
                  </a:cxn>
                  <a:cxn ang="0">
                    <a:pos x="30" y="109"/>
                  </a:cxn>
                  <a:cxn ang="0">
                    <a:pos x="35" y="107"/>
                  </a:cxn>
                  <a:cxn ang="0">
                    <a:pos x="41" y="122"/>
                  </a:cxn>
                  <a:cxn ang="0">
                    <a:pos x="70" y="124"/>
                  </a:cxn>
                  <a:cxn ang="0">
                    <a:pos x="79" y="118"/>
                  </a:cxn>
                  <a:cxn ang="0">
                    <a:pos x="110" y="114"/>
                  </a:cxn>
                  <a:cxn ang="0">
                    <a:pos x="125" y="118"/>
                  </a:cxn>
                  <a:cxn ang="0">
                    <a:pos x="159" y="119"/>
                  </a:cxn>
                  <a:cxn ang="0">
                    <a:pos x="169" y="109"/>
                  </a:cxn>
                  <a:cxn ang="0">
                    <a:pos x="180" y="106"/>
                  </a:cxn>
                  <a:cxn ang="0">
                    <a:pos x="186" y="102"/>
                  </a:cxn>
                  <a:cxn ang="0">
                    <a:pos x="184" y="97"/>
                  </a:cxn>
                  <a:cxn ang="0">
                    <a:pos x="192" y="95"/>
                  </a:cxn>
                  <a:cxn ang="0">
                    <a:pos x="195" y="91"/>
                  </a:cxn>
                  <a:cxn ang="0">
                    <a:pos x="197" y="84"/>
                  </a:cxn>
                  <a:cxn ang="0">
                    <a:pos x="201" y="76"/>
                  </a:cxn>
                  <a:cxn ang="0">
                    <a:pos x="213" y="65"/>
                  </a:cxn>
                  <a:cxn ang="0">
                    <a:pos x="219" y="59"/>
                  </a:cxn>
                  <a:cxn ang="0">
                    <a:pos x="233" y="48"/>
                  </a:cxn>
                  <a:cxn ang="0">
                    <a:pos x="238" y="43"/>
                  </a:cxn>
                  <a:cxn ang="0">
                    <a:pos x="240" y="39"/>
                  </a:cxn>
                  <a:cxn ang="0">
                    <a:pos x="245" y="32"/>
                  </a:cxn>
                  <a:cxn ang="0">
                    <a:pos x="249" y="27"/>
                  </a:cxn>
                  <a:cxn ang="0">
                    <a:pos x="270" y="10"/>
                  </a:cxn>
                  <a:cxn ang="0">
                    <a:pos x="275" y="4"/>
                  </a:cxn>
                  <a:cxn ang="0">
                    <a:pos x="276" y="12"/>
                  </a:cxn>
                  <a:cxn ang="0">
                    <a:pos x="275" y="21"/>
                  </a:cxn>
                  <a:cxn ang="0">
                    <a:pos x="285" y="25"/>
                  </a:cxn>
                  <a:cxn ang="0">
                    <a:pos x="287" y="64"/>
                  </a:cxn>
                  <a:cxn ang="0">
                    <a:pos x="255" y="73"/>
                  </a:cxn>
                  <a:cxn ang="0">
                    <a:pos x="239" y="132"/>
                  </a:cxn>
                </a:cxnLst>
                <a:rect l="0" t="0" r="r" b="b"/>
                <a:pathLst>
                  <a:path w="288" h="215">
                    <a:moveTo>
                      <a:pt x="228" y="203"/>
                    </a:moveTo>
                    <a:lnTo>
                      <a:pt x="217" y="215"/>
                    </a:lnTo>
                    <a:lnTo>
                      <a:pt x="52" y="184"/>
                    </a:lnTo>
                    <a:lnTo>
                      <a:pt x="36" y="136"/>
                    </a:lnTo>
                    <a:lnTo>
                      <a:pt x="3" y="107"/>
                    </a:lnTo>
                    <a:lnTo>
                      <a:pt x="0" y="92"/>
                    </a:lnTo>
                    <a:lnTo>
                      <a:pt x="19" y="84"/>
                    </a:lnTo>
                    <a:lnTo>
                      <a:pt x="17" y="89"/>
                    </a:lnTo>
                    <a:lnTo>
                      <a:pt x="17" y="92"/>
                    </a:lnTo>
                    <a:lnTo>
                      <a:pt x="20" y="95"/>
                    </a:lnTo>
                    <a:lnTo>
                      <a:pt x="17" y="100"/>
                    </a:lnTo>
                    <a:lnTo>
                      <a:pt x="17" y="107"/>
                    </a:lnTo>
                    <a:lnTo>
                      <a:pt x="24" y="107"/>
                    </a:lnTo>
                    <a:lnTo>
                      <a:pt x="30" y="109"/>
                    </a:lnTo>
                    <a:lnTo>
                      <a:pt x="34" y="107"/>
                    </a:lnTo>
                    <a:lnTo>
                      <a:pt x="35" y="107"/>
                    </a:lnTo>
                    <a:lnTo>
                      <a:pt x="36" y="118"/>
                    </a:lnTo>
                    <a:lnTo>
                      <a:pt x="41" y="122"/>
                    </a:lnTo>
                    <a:lnTo>
                      <a:pt x="55" y="124"/>
                    </a:lnTo>
                    <a:lnTo>
                      <a:pt x="70" y="124"/>
                    </a:lnTo>
                    <a:lnTo>
                      <a:pt x="73" y="123"/>
                    </a:lnTo>
                    <a:lnTo>
                      <a:pt x="79" y="118"/>
                    </a:lnTo>
                    <a:lnTo>
                      <a:pt x="88" y="112"/>
                    </a:lnTo>
                    <a:lnTo>
                      <a:pt x="110" y="114"/>
                    </a:lnTo>
                    <a:lnTo>
                      <a:pt x="119" y="118"/>
                    </a:lnTo>
                    <a:lnTo>
                      <a:pt x="125" y="118"/>
                    </a:lnTo>
                    <a:lnTo>
                      <a:pt x="135" y="121"/>
                    </a:lnTo>
                    <a:lnTo>
                      <a:pt x="159" y="119"/>
                    </a:lnTo>
                    <a:lnTo>
                      <a:pt x="164" y="116"/>
                    </a:lnTo>
                    <a:lnTo>
                      <a:pt x="169" y="109"/>
                    </a:lnTo>
                    <a:lnTo>
                      <a:pt x="178" y="107"/>
                    </a:lnTo>
                    <a:lnTo>
                      <a:pt x="180" y="106"/>
                    </a:lnTo>
                    <a:lnTo>
                      <a:pt x="185" y="103"/>
                    </a:lnTo>
                    <a:lnTo>
                      <a:pt x="186" y="102"/>
                    </a:lnTo>
                    <a:lnTo>
                      <a:pt x="184" y="98"/>
                    </a:lnTo>
                    <a:lnTo>
                      <a:pt x="184" y="97"/>
                    </a:lnTo>
                    <a:lnTo>
                      <a:pt x="184" y="96"/>
                    </a:lnTo>
                    <a:lnTo>
                      <a:pt x="192" y="95"/>
                    </a:lnTo>
                    <a:lnTo>
                      <a:pt x="191" y="92"/>
                    </a:lnTo>
                    <a:lnTo>
                      <a:pt x="195" y="91"/>
                    </a:lnTo>
                    <a:lnTo>
                      <a:pt x="194" y="87"/>
                    </a:lnTo>
                    <a:lnTo>
                      <a:pt x="197" y="84"/>
                    </a:lnTo>
                    <a:lnTo>
                      <a:pt x="197" y="80"/>
                    </a:lnTo>
                    <a:lnTo>
                      <a:pt x="201" y="76"/>
                    </a:lnTo>
                    <a:lnTo>
                      <a:pt x="211" y="73"/>
                    </a:lnTo>
                    <a:lnTo>
                      <a:pt x="213" y="65"/>
                    </a:lnTo>
                    <a:lnTo>
                      <a:pt x="217" y="63"/>
                    </a:lnTo>
                    <a:lnTo>
                      <a:pt x="219" y="59"/>
                    </a:lnTo>
                    <a:lnTo>
                      <a:pt x="228" y="53"/>
                    </a:lnTo>
                    <a:lnTo>
                      <a:pt x="233" y="48"/>
                    </a:lnTo>
                    <a:lnTo>
                      <a:pt x="237" y="46"/>
                    </a:lnTo>
                    <a:lnTo>
                      <a:pt x="238" y="43"/>
                    </a:lnTo>
                    <a:lnTo>
                      <a:pt x="239" y="42"/>
                    </a:lnTo>
                    <a:lnTo>
                      <a:pt x="240" y="39"/>
                    </a:lnTo>
                    <a:lnTo>
                      <a:pt x="245" y="35"/>
                    </a:lnTo>
                    <a:lnTo>
                      <a:pt x="245" y="32"/>
                    </a:lnTo>
                    <a:lnTo>
                      <a:pt x="248" y="31"/>
                    </a:lnTo>
                    <a:lnTo>
                      <a:pt x="249" y="27"/>
                    </a:lnTo>
                    <a:lnTo>
                      <a:pt x="259" y="21"/>
                    </a:lnTo>
                    <a:lnTo>
                      <a:pt x="270" y="10"/>
                    </a:lnTo>
                    <a:lnTo>
                      <a:pt x="274" y="0"/>
                    </a:lnTo>
                    <a:lnTo>
                      <a:pt x="275" y="4"/>
                    </a:lnTo>
                    <a:lnTo>
                      <a:pt x="277" y="10"/>
                    </a:lnTo>
                    <a:lnTo>
                      <a:pt x="276" y="12"/>
                    </a:lnTo>
                    <a:lnTo>
                      <a:pt x="277" y="16"/>
                    </a:lnTo>
                    <a:lnTo>
                      <a:pt x="275" y="21"/>
                    </a:lnTo>
                    <a:lnTo>
                      <a:pt x="277" y="22"/>
                    </a:lnTo>
                    <a:lnTo>
                      <a:pt x="285" y="25"/>
                    </a:lnTo>
                    <a:lnTo>
                      <a:pt x="288" y="31"/>
                    </a:lnTo>
                    <a:lnTo>
                      <a:pt x="287" y="64"/>
                    </a:lnTo>
                    <a:lnTo>
                      <a:pt x="288" y="73"/>
                    </a:lnTo>
                    <a:lnTo>
                      <a:pt x="255" y="73"/>
                    </a:lnTo>
                    <a:lnTo>
                      <a:pt x="272" y="119"/>
                    </a:lnTo>
                    <a:lnTo>
                      <a:pt x="239" y="132"/>
                    </a:lnTo>
                    <a:lnTo>
                      <a:pt x="228" y="20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111" name="Group 159"/>
              <p:cNvGrpSpPr>
                <a:grpSpLocks noChangeAspect="1"/>
              </p:cNvGrpSpPr>
              <p:nvPr/>
            </p:nvGrpSpPr>
            <p:grpSpPr bwMode="gray">
              <a:xfrm>
                <a:off x="2802" y="1979"/>
                <a:ext cx="205" cy="88"/>
                <a:chOff x="2802" y="1979"/>
                <a:chExt cx="205" cy="88"/>
              </a:xfrm>
              <a:grpFill/>
            </p:grpSpPr>
            <p:sp>
              <p:nvSpPr>
                <p:cNvPr id="321" name="Freeform 160"/>
                <p:cNvSpPr>
                  <a:spLocks noChangeAspect="1"/>
                </p:cNvSpPr>
                <p:nvPr/>
              </p:nvSpPr>
              <p:spPr bwMode="gray">
                <a:xfrm>
                  <a:off x="2803" y="1979"/>
                  <a:ext cx="204" cy="88"/>
                </a:xfrm>
                <a:custGeom>
                  <a:avLst/>
                  <a:gdLst/>
                  <a:ahLst/>
                  <a:cxnLst>
                    <a:cxn ang="0">
                      <a:pos x="552" y="379"/>
                    </a:cxn>
                    <a:cxn ang="0">
                      <a:pos x="503" y="390"/>
                    </a:cxn>
                    <a:cxn ang="0">
                      <a:pos x="460" y="379"/>
                    </a:cxn>
                    <a:cxn ang="0">
                      <a:pos x="408" y="418"/>
                    </a:cxn>
                    <a:cxn ang="0">
                      <a:pos x="341" y="409"/>
                    </a:cxn>
                    <a:cxn ang="0">
                      <a:pos x="283" y="370"/>
                    </a:cxn>
                    <a:cxn ang="0">
                      <a:pos x="245" y="391"/>
                    </a:cxn>
                    <a:cxn ang="0">
                      <a:pos x="196" y="417"/>
                    </a:cxn>
                    <a:cxn ang="0">
                      <a:pos x="164" y="381"/>
                    </a:cxn>
                    <a:cxn ang="0">
                      <a:pos x="143" y="380"/>
                    </a:cxn>
                    <a:cxn ang="0">
                      <a:pos x="107" y="386"/>
                    </a:cxn>
                    <a:cxn ang="0">
                      <a:pos x="79" y="378"/>
                    </a:cxn>
                    <a:cxn ang="0">
                      <a:pos x="118" y="362"/>
                    </a:cxn>
                    <a:cxn ang="0">
                      <a:pos x="67" y="355"/>
                    </a:cxn>
                    <a:cxn ang="0">
                      <a:pos x="64" y="325"/>
                    </a:cxn>
                    <a:cxn ang="0">
                      <a:pos x="52" y="312"/>
                    </a:cxn>
                    <a:cxn ang="0">
                      <a:pos x="37" y="283"/>
                    </a:cxn>
                    <a:cxn ang="0">
                      <a:pos x="10" y="268"/>
                    </a:cxn>
                    <a:cxn ang="0">
                      <a:pos x="22" y="246"/>
                    </a:cxn>
                    <a:cxn ang="0">
                      <a:pos x="52" y="260"/>
                    </a:cxn>
                    <a:cxn ang="0">
                      <a:pos x="44" y="226"/>
                    </a:cxn>
                    <a:cxn ang="0">
                      <a:pos x="43" y="186"/>
                    </a:cxn>
                    <a:cxn ang="0">
                      <a:pos x="3" y="160"/>
                    </a:cxn>
                    <a:cxn ang="0">
                      <a:pos x="35" y="122"/>
                    </a:cxn>
                    <a:cxn ang="0">
                      <a:pos x="91" y="126"/>
                    </a:cxn>
                    <a:cxn ang="0">
                      <a:pos x="108" y="123"/>
                    </a:cxn>
                    <a:cxn ang="0">
                      <a:pos x="151" y="111"/>
                    </a:cxn>
                    <a:cxn ang="0">
                      <a:pos x="196" y="94"/>
                    </a:cxn>
                    <a:cxn ang="0">
                      <a:pos x="167" y="83"/>
                    </a:cxn>
                    <a:cxn ang="0">
                      <a:pos x="180" y="66"/>
                    </a:cxn>
                    <a:cxn ang="0">
                      <a:pos x="253" y="74"/>
                    </a:cxn>
                    <a:cxn ang="0">
                      <a:pos x="318" y="41"/>
                    </a:cxn>
                    <a:cxn ang="0">
                      <a:pos x="398" y="7"/>
                    </a:cxn>
                    <a:cxn ang="0">
                      <a:pos x="493" y="0"/>
                    </a:cxn>
                    <a:cxn ang="0">
                      <a:pos x="533" y="35"/>
                    </a:cxn>
                    <a:cxn ang="0">
                      <a:pos x="623" y="80"/>
                    </a:cxn>
                    <a:cxn ang="0">
                      <a:pos x="693" y="77"/>
                    </a:cxn>
                    <a:cxn ang="0">
                      <a:pos x="838" y="40"/>
                    </a:cxn>
                    <a:cxn ang="0">
                      <a:pos x="887" y="43"/>
                    </a:cxn>
                    <a:cxn ang="0">
                      <a:pos x="919" y="42"/>
                    </a:cxn>
                    <a:cxn ang="0">
                      <a:pos x="958" y="89"/>
                    </a:cxn>
                    <a:cxn ang="0">
                      <a:pos x="990" y="143"/>
                    </a:cxn>
                    <a:cxn ang="0">
                      <a:pos x="1001" y="186"/>
                    </a:cxn>
                    <a:cxn ang="0">
                      <a:pos x="997" y="263"/>
                    </a:cxn>
                    <a:cxn ang="0">
                      <a:pos x="1022" y="341"/>
                    </a:cxn>
                    <a:cxn ang="0">
                      <a:pos x="942" y="336"/>
                    </a:cxn>
                    <a:cxn ang="0">
                      <a:pos x="887" y="342"/>
                    </a:cxn>
                    <a:cxn ang="0">
                      <a:pos x="820" y="354"/>
                    </a:cxn>
                    <a:cxn ang="0">
                      <a:pos x="767" y="368"/>
                    </a:cxn>
                    <a:cxn ang="0">
                      <a:pos x="678" y="366"/>
                    </a:cxn>
                    <a:cxn ang="0">
                      <a:pos x="626" y="380"/>
                    </a:cxn>
                    <a:cxn ang="0">
                      <a:pos x="597" y="379"/>
                    </a:cxn>
                    <a:cxn ang="0">
                      <a:pos x="578" y="370"/>
                    </a:cxn>
                    <a:cxn ang="0">
                      <a:pos x="579" y="408"/>
                    </a:cxn>
                    <a:cxn ang="0">
                      <a:pos x="560" y="418"/>
                    </a:cxn>
                    <a:cxn ang="0">
                      <a:pos x="542" y="435"/>
                    </a:cxn>
                  </a:cxnLst>
                  <a:rect l="0" t="0" r="r" b="b"/>
                  <a:pathLst>
                    <a:path w="1022" h="439">
                      <a:moveTo>
                        <a:pt x="538" y="424"/>
                      </a:moveTo>
                      <a:lnTo>
                        <a:pt x="535" y="411"/>
                      </a:lnTo>
                      <a:lnTo>
                        <a:pt x="538" y="395"/>
                      </a:lnTo>
                      <a:lnTo>
                        <a:pt x="548" y="389"/>
                      </a:lnTo>
                      <a:lnTo>
                        <a:pt x="552" y="379"/>
                      </a:lnTo>
                      <a:lnTo>
                        <a:pt x="543" y="370"/>
                      </a:lnTo>
                      <a:lnTo>
                        <a:pt x="526" y="378"/>
                      </a:lnTo>
                      <a:lnTo>
                        <a:pt x="524" y="389"/>
                      </a:lnTo>
                      <a:lnTo>
                        <a:pt x="516" y="391"/>
                      </a:lnTo>
                      <a:lnTo>
                        <a:pt x="503" y="390"/>
                      </a:lnTo>
                      <a:lnTo>
                        <a:pt x="493" y="381"/>
                      </a:lnTo>
                      <a:lnTo>
                        <a:pt x="484" y="376"/>
                      </a:lnTo>
                      <a:lnTo>
                        <a:pt x="477" y="374"/>
                      </a:lnTo>
                      <a:lnTo>
                        <a:pt x="471" y="374"/>
                      </a:lnTo>
                      <a:lnTo>
                        <a:pt x="460" y="379"/>
                      </a:lnTo>
                      <a:lnTo>
                        <a:pt x="441" y="397"/>
                      </a:lnTo>
                      <a:lnTo>
                        <a:pt x="436" y="406"/>
                      </a:lnTo>
                      <a:lnTo>
                        <a:pt x="427" y="407"/>
                      </a:lnTo>
                      <a:lnTo>
                        <a:pt x="419" y="414"/>
                      </a:lnTo>
                      <a:lnTo>
                        <a:pt x="408" y="418"/>
                      </a:lnTo>
                      <a:lnTo>
                        <a:pt x="397" y="417"/>
                      </a:lnTo>
                      <a:lnTo>
                        <a:pt x="379" y="422"/>
                      </a:lnTo>
                      <a:lnTo>
                        <a:pt x="369" y="427"/>
                      </a:lnTo>
                      <a:lnTo>
                        <a:pt x="350" y="421"/>
                      </a:lnTo>
                      <a:lnTo>
                        <a:pt x="341" y="409"/>
                      </a:lnTo>
                      <a:lnTo>
                        <a:pt x="337" y="402"/>
                      </a:lnTo>
                      <a:lnTo>
                        <a:pt x="331" y="397"/>
                      </a:lnTo>
                      <a:lnTo>
                        <a:pt x="321" y="391"/>
                      </a:lnTo>
                      <a:lnTo>
                        <a:pt x="295" y="379"/>
                      </a:lnTo>
                      <a:lnTo>
                        <a:pt x="283" y="370"/>
                      </a:lnTo>
                      <a:lnTo>
                        <a:pt x="267" y="368"/>
                      </a:lnTo>
                      <a:lnTo>
                        <a:pt x="257" y="370"/>
                      </a:lnTo>
                      <a:lnTo>
                        <a:pt x="248" y="370"/>
                      </a:lnTo>
                      <a:lnTo>
                        <a:pt x="245" y="379"/>
                      </a:lnTo>
                      <a:lnTo>
                        <a:pt x="245" y="391"/>
                      </a:lnTo>
                      <a:lnTo>
                        <a:pt x="242" y="396"/>
                      </a:lnTo>
                      <a:lnTo>
                        <a:pt x="240" y="407"/>
                      </a:lnTo>
                      <a:lnTo>
                        <a:pt x="220" y="412"/>
                      </a:lnTo>
                      <a:lnTo>
                        <a:pt x="207" y="417"/>
                      </a:lnTo>
                      <a:lnTo>
                        <a:pt x="196" y="417"/>
                      </a:lnTo>
                      <a:lnTo>
                        <a:pt x="186" y="414"/>
                      </a:lnTo>
                      <a:lnTo>
                        <a:pt x="176" y="409"/>
                      </a:lnTo>
                      <a:lnTo>
                        <a:pt x="167" y="401"/>
                      </a:lnTo>
                      <a:lnTo>
                        <a:pt x="164" y="386"/>
                      </a:lnTo>
                      <a:lnTo>
                        <a:pt x="164" y="381"/>
                      </a:lnTo>
                      <a:lnTo>
                        <a:pt x="156" y="378"/>
                      </a:lnTo>
                      <a:lnTo>
                        <a:pt x="154" y="382"/>
                      </a:lnTo>
                      <a:lnTo>
                        <a:pt x="155" y="386"/>
                      </a:lnTo>
                      <a:lnTo>
                        <a:pt x="151" y="386"/>
                      </a:lnTo>
                      <a:lnTo>
                        <a:pt x="143" y="380"/>
                      </a:lnTo>
                      <a:lnTo>
                        <a:pt x="137" y="374"/>
                      </a:lnTo>
                      <a:lnTo>
                        <a:pt x="134" y="373"/>
                      </a:lnTo>
                      <a:lnTo>
                        <a:pt x="119" y="374"/>
                      </a:lnTo>
                      <a:lnTo>
                        <a:pt x="117" y="380"/>
                      </a:lnTo>
                      <a:lnTo>
                        <a:pt x="107" y="386"/>
                      </a:lnTo>
                      <a:lnTo>
                        <a:pt x="105" y="386"/>
                      </a:lnTo>
                      <a:lnTo>
                        <a:pt x="108" y="379"/>
                      </a:lnTo>
                      <a:lnTo>
                        <a:pt x="107" y="375"/>
                      </a:lnTo>
                      <a:lnTo>
                        <a:pt x="73" y="385"/>
                      </a:lnTo>
                      <a:lnTo>
                        <a:pt x="79" y="378"/>
                      </a:lnTo>
                      <a:lnTo>
                        <a:pt x="87" y="371"/>
                      </a:lnTo>
                      <a:lnTo>
                        <a:pt x="101" y="371"/>
                      </a:lnTo>
                      <a:lnTo>
                        <a:pt x="108" y="368"/>
                      </a:lnTo>
                      <a:lnTo>
                        <a:pt x="110" y="366"/>
                      </a:lnTo>
                      <a:lnTo>
                        <a:pt x="118" y="362"/>
                      </a:lnTo>
                      <a:lnTo>
                        <a:pt x="122" y="357"/>
                      </a:lnTo>
                      <a:lnTo>
                        <a:pt x="113" y="355"/>
                      </a:lnTo>
                      <a:lnTo>
                        <a:pt x="92" y="360"/>
                      </a:lnTo>
                      <a:lnTo>
                        <a:pt x="69" y="360"/>
                      </a:lnTo>
                      <a:lnTo>
                        <a:pt x="67" y="355"/>
                      </a:lnTo>
                      <a:lnTo>
                        <a:pt x="79" y="344"/>
                      </a:lnTo>
                      <a:lnTo>
                        <a:pt x="71" y="336"/>
                      </a:lnTo>
                      <a:lnTo>
                        <a:pt x="68" y="333"/>
                      </a:lnTo>
                      <a:lnTo>
                        <a:pt x="63" y="333"/>
                      </a:lnTo>
                      <a:lnTo>
                        <a:pt x="64" y="325"/>
                      </a:lnTo>
                      <a:lnTo>
                        <a:pt x="69" y="321"/>
                      </a:lnTo>
                      <a:lnTo>
                        <a:pt x="71" y="316"/>
                      </a:lnTo>
                      <a:lnTo>
                        <a:pt x="64" y="317"/>
                      </a:lnTo>
                      <a:lnTo>
                        <a:pt x="57" y="320"/>
                      </a:lnTo>
                      <a:lnTo>
                        <a:pt x="52" y="312"/>
                      </a:lnTo>
                      <a:lnTo>
                        <a:pt x="59" y="309"/>
                      </a:lnTo>
                      <a:lnTo>
                        <a:pt x="60" y="300"/>
                      </a:lnTo>
                      <a:lnTo>
                        <a:pt x="56" y="290"/>
                      </a:lnTo>
                      <a:lnTo>
                        <a:pt x="51" y="287"/>
                      </a:lnTo>
                      <a:lnTo>
                        <a:pt x="37" y="283"/>
                      </a:lnTo>
                      <a:lnTo>
                        <a:pt x="30" y="277"/>
                      </a:lnTo>
                      <a:lnTo>
                        <a:pt x="20" y="279"/>
                      </a:lnTo>
                      <a:lnTo>
                        <a:pt x="16" y="277"/>
                      </a:lnTo>
                      <a:lnTo>
                        <a:pt x="10" y="271"/>
                      </a:lnTo>
                      <a:lnTo>
                        <a:pt x="10" y="268"/>
                      </a:lnTo>
                      <a:lnTo>
                        <a:pt x="16" y="266"/>
                      </a:lnTo>
                      <a:lnTo>
                        <a:pt x="17" y="256"/>
                      </a:lnTo>
                      <a:lnTo>
                        <a:pt x="16" y="251"/>
                      </a:lnTo>
                      <a:lnTo>
                        <a:pt x="19" y="245"/>
                      </a:lnTo>
                      <a:lnTo>
                        <a:pt x="22" y="246"/>
                      </a:lnTo>
                      <a:lnTo>
                        <a:pt x="28" y="262"/>
                      </a:lnTo>
                      <a:lnTo>
                        <a:pt x="35" y="263"/>
                      </a:lnTo>
                      <a:lnTo>
                        <a:pt x="43" y="262"/>
                      </a:lnTo>
                      <a:lnTo>
                        <a:pt x="54" y="262"/>
                      </a:lnTo>
                      <a:lnTo>
                        <a:pt x="52" y="260"/>
                      </a:lnTo>
                      <a:lnTo>
                        <a:pt x="42" y="255"/>
                      </a:lnTo>
                      <a:lnTo>
                        <a:pt x="37" y="246"/>
                      </a:lnTo>
                      <a:lnTo>
                        <a:pt x="38" y="239"/>
                      </a:lnTo>
                      <a:lnTo>
                        <a:pt x="47" y="231"/>
                      </a:lnTo>
                      <a:lnTo>
                        <a:pt x="44" y="226"/>
                      </a:lnTo>
                      <a:lnTo>
                        <a:pt x="38" y="220"/>
                      </a:lnTo>
                      <a:lnTo>
                        <a:pt x="38" y="214"/>
                      </a:lnTo>
                      <a:lnTo>
                        <a:pt x="32" y="206"/>
                      </a:lnTo>
                      <a:lnTo>
                        <a:pt x="33" y="195"/>
                      </a:lnTo>
                      <a:lnTo>
                        <a:pt x="43" y="186"/>
                      </a:lnTo>
                      <a:lnTo>
                        <a:pt x="41" y="182"/>
                      </a:lnTo>
                      <a:lnTo>
                        <a:pt x="25" y="186"/>
                      </a:lnTo>
                      <a:lnTo>
                        <a:pt x="0" y="186"/>
                      </a:lnTo>
                      <a:lnTo>
                        <a:pt x="0" y="181"/>
                      </a:lnTo>
                      <a:lnTo>
                        <a:pt x="3" y="160"/>
                      </a:lnTo>
                      <a:lnTo>
                        <a:pt x="8" y="150"/>
                      </a:lnTo>
                      <a:lnTo>
                        <a:pt x="14" y="149"/>
                      </a:lnTo>
                      <a:lnTo>
                        <a:pt x="20" y="138"/>
                      </a:lnTo>
                      <a:lnTo>
                        <a:pt x="27" y="132"/>
                      </a:lnTo>
                      <a:lnTo>
                        <a:pt x="35" y="122"/>
                      </a:lnTo>
                      <a:lnTo>
                        <a:pt x="48" y="123"/>
                      </a:lnTo>
                      <a:lnTo>
                        <a:pt x="63" y="118"/>
                      </a:lnTo>
                      <a:lnTo>
                        <a:pt x="68" y="123"/>
                      </a:lnTo>
                      <a:lnTo>
                        <a:pt x="80" y="127"/>
                      </a:lnTo>
                      <a:lnTo>
                        <a:pt x="91" y="126"/>
                      </a:lnTo>
                      <a:lnTo>
                        <a:pt x="87" y="112"/>
                      </a:lnTo>
                      <a:lnTo>
                        <a:pt x="96" y="113"/>
                      </a:lnTo>
                      <a:lnTo>
                        <a:pt x="102" y="117"/>
                      </a:lnTo>
                      <a:lnTo>
                        <a:pt x="101" y="122"/>
                      </a:lnTo>
                      <a:lnTo>
                        <a:pt x="108" y="123"/>
                      </a:lnTo>
                      <a:lnTo>
                        <a:pt x="122" y="121"/>
                      </a:lnTo>
                      <a:lnTo>
                        <a:pt x="149" y="121"/>
                      </a:lnTo>
                      <a:lnTo>
                        <a:pt x="161" y="120"/>
                      </a:lnTo>
                      <a:lnTo>
                        <a:pt x="160" y="113"/>
                      </a:lnTo>
                      <a:lnTo>
                        <a:pt x="151" y="111"/>
                      </a:lnTo>
                      <a:lnTo>
                        <a:pt x="150" y="107"/>
                      </a:lnTo>
                      <a:lnTo>
                        <a:pt x="160" y="104"/>
                      </a:lnTo>
                      <a:lnTo>
                        <a:pt x="204" y="100"/>
                      </a:lnTo>
                      <a:lnTo>
                        <a:pt x="204" y="96"/>
                      </a:lnTo>
                      <a:lnTo>
                        <a:pt x="196" y="94"/>
                      </a:lnTo>
                      <a:lnTo>
                        <a:pt x="189" y="96"/>
                      </a:lnTo>
                      <a:lnTo>
                        <a:pt x="176" y="94"/>
                      </a:lnTo>
                      <a:lnTo>
                        <a:pt x="173" y="90"/>
                      </a:lnTo>
                      <a:lnTo>
                        <a:pt x="170" y="89"/>
                      </a:lnTo>
                      <a:lnTo>
                        <a:pt x="167" y="83"/>
                      </a:lnTo>
                      <a:lnTo>
                        <a:pt x="161" y="79"/>
                      </a:lnTo>
                      <a:lnTo>
                        <a:pt x="164" y="73"/>
                      </a:lnTo>
                      <a:lnTo>
                        <a:pt x="170" y="62"/>
                      </a:lnTo>
                      <a:lnTo>
                        <a:pt x="171" y="66"/>
                      </a:lnTo>
                      <a:lnTo>
                        <a:pt x="180" y="66"/>
                      </a:lnTo>
                      <a:lnTo>
                        <a:pt x="193" y="69"/>
                      </a:lnTo>
                      <a:lnTo>
                        <a:pt x="231" y="68"/>
                      </a:lnTo>
                      <a:lnTo>
                        <a:pt x="242" y="72"/>
                      </a:lnTo>
                      <a:lnTo>
                        <a:pt x="248" y="75"/>
                      </a:lnTo>
                      <a:lnTo>
                        <a:pt x="253" y="74"/>
                      </a:lnTo>
                      <a:lnTo>
                        <a:pt x="274" y="77"/>
                      </a:lnTo>
                      <a:lnTo>
                        <a:pt x="288" y="70"/>
                      </a:lnTo>
                      <a:lnTo>
                        <a:pt x="295" y="57"/>
                      </a:lnTo>
                      <a:lnTo>
                        <a:pt x="307" y="51"/>
                      </a:lnTo>
                      <a:lnTo>
                        <a:pt x="318" y="41"/>
                      </a:lnTo>
                      <a:lnTo>
                        <a:pt x="332" y="36"/>
                      </a:lnTo>
                      <a:lnTo>
                        <a:pt x="343" y="26"/>
                      </a:lnTo>
                      <a:lnTo>
                        <a:pt x="355" y="19"/>
                      </a:lnTo>
                      <a:lnTo>
                        <a:pt x="381" y="9"/>
                      </a:lnTo>
                      <a:lnTo>
                        <a:pt x="398" y="7"/>
                      </a:lnTo>
                      <a:lnTo>
                        <a:pt x="414" y="5"/>
                      </a:lnTo>
                      <a:lnTo>
                        <a:pt x="436" y="8"/>
                      </a:lnTo>
                      <a:lnTo>
                        <a:pt x="473" y="8"/>
                      </a:lnTo>
                      <a:lnTo>
                        <a:pt x="485" y="2"/>
                      </a:lnTo>
                      <a:lnTo>
                        <a:pt x="493" y="0"/>
                      </a:lnTo>
                      <a:lnTo>
                        <a:pt x="499" y="3"/>
                      </a:lnTo>
                      <a:lnTo>
                        <a:pt x="499" y="10"/>
                      </a:lnTo>
                      <a:lnTo>
                        <a:pt x="506" y="21"/>
                      </a:lnTo>
                      <a:lnTo>
                        <a:pt x="520" y="29"/>
                      </a:lnTo>
                      <a:lnTo>
                        <a:pt x="533" y="35"/>
                      </a:lnTo>
                      <a:lnTo>
                        <a:pt x="546" y="26"/>
                      </a:lnTo>
                      <a:lnTo>
                        <a:pt x="553" y="37"/>
                      </a:lnTo>
                      <a:lnTo>
                        <a:pt x="560" y="58"/>
                      </a:lnTo>
                      <a:lnTo>
                        <a:pt x="587" y="61"/>
                      </a:lnTo>
                      <a:lnTo>
                        <a:pt x="623" y="80"/>
                      </a:lnTo>
                      <a:lnTo>
                        <a:pt x="629" y="77"/>
                      </a:lnTo>
                      <a:lnTo>
                        <a:pt x="635" y="74"/>
                      </a:lnTo>
                      <a:lnTo>
                        <a:pt x="656" y="84"/>
                      </a:lnTo>
                      <a:lnTo>
                        <a:pt x="677" y="83"/>
                      </a:lnTo>
                      <a:lnTo>
                        <a:pt x="693" y="77"/>
                      </a:lnTo>
                      <a:lnTo>
                        <a:pt x="724" y="72"/>
                      </a:lnTo>
                      <a:lnTo>
                        <a:pt x="758" y="80"/>
                      </a:lnTo>
                      <a:lnTo>
                        <a:pt x="779" y="79"/>
                      </a:lnTo>
                      <a:lnTo>
                        <a:pt x="820" y="51"/>
                      </a:lnTo>
                      <a:lnTo>
                        <a:pt x="838" y="40"/>
                      </a:lnTo>
                      <a:lnTo>
                        <a:pt x="840" y="35"/>
                      </a:lnTo>
                      <a:lnTo>
                        <a:pt x="847" y="41"/>
                      </a:lnTo>
                      <a:lnTo>
                        <a:pt x="855" y="41"/>
                      </a:lnTo>
                      <a:lnTo>
                        <a:pt x="868" y="37"/>
                      </a:lnTo>
                      <a:lnTo>
                        <a:pt x="887" y="43"/>
                      </a:lnTo>
                      <a:lnTo>
                        <a:pt x="893" y="43"/>
                      </a:lnTo>
                      <a:lnTo>
                        <a:pt x="898" y="36"/>
                      </a:lnTo>
                      <a:lnTo>
                        <a:pt x="903" y="32"/>
                      </a:lnTo>
                      <a:lnTo>
                        <a:pt x="911" y="35"/>
                      </a:lnTo>
                      <a:lnTo>
                        <a:pt x="919" y="42"/>
                      </a:lnTo>
                      <a:lnTo>
                        <a:pt x="930" y="58"/>
                      </a:lnTo>
                      <a:lnTo>
                        <a:pt x="935" y="59"/>
                      </a:lnTo>
                      <a:lnTo>
                        <a:pt x="944" y="69"/>
                      </a:lnTo>
                      <a:lnTo>
                        <a:pt x="951" y="75"/>
                      </a:lnTo>
                      <a:lnTo>
                        <a:pt x="958" y="89"/>
                      </a:lnTo>
                      <a:lnTo>
                        <a:pt x="960" y="109"/>
                      </a:lnTo>
                      <a:lnTo>
                        <a:pt x="963" y="123"/>
                      </a:lnTo>
                      <a:lnTo>
                        <a:pt x="971" y="133"/>
                      </a:lnTo>
                      <a:lnTo>
                        <a:pt x="982" y="137"/>
                      </a:lnTo>
                      <a:lnTo>
                        <a:pt x="990" y="143"/>
                      </a:lnTo>
                      <a:lnTo>
                        <a:pt x="1000" y="153"/>
                      </a:lnTo>
                      <a:lnTo>
                        <a:pt x="1008" y="156"/>
                      </a:lnTo>
                      <a:lnTo>
                        <a:pt x="1012" y="161"/>
                      </a:lnTo>
                      <a:lnTo>
                        <a:pt x="1003" y="179"/>
                      </a:lnTo>
                      <a:lnTo>
                        <a:pt x="1001" y="186"/>
                      </a:lnTo>
                      <a:lnTo>
                        <a:pt x="987" y="195"/>
                      </a:lnTo>
                      <a:lnTo>
                        <a:pt x="988" y="202"/>
                      </a:lnTo>
                      <a:lnTo>
                        <a:pt x="995" y="219"/>
                      </a:lnTo>
                      <a:lnTo>
                        <a:pt x="997" y="246"/>
                      </a:lnTo>
                      <a:lnTo>
                        <a:pt x="997" y="263"/>
                      </a:lnTo>
                      <a:lnTo>
                        <a:pt x="999" y="279"/>
                      </a:lnTo>
                      <a:lnTo>
                        <a:pt x="995" y="300"/>
                      </a:lnTo>
                      <a:lnTo>
                        <a:pt x="1009" y="308"/>
                      </a:lnTo>
                      <a:lnTo>
                        <a:pt x="1021" y="325"/>
                      </a:lnTo>
                      <a:lnTo>
                        <a:pt x="1022" y="341"/>
                      </a:lnTo>
                      <a:lnTo>
                        <a:pt x="1015" y="348"/>
                      </a:lnTo>
                      <a:lnTo>
                        <a:pt x="1000" y="347"/>
                      </a:lnTo>
                      <a:lnTo>
                        <a:pt x="990" y="336"/>
                      </a:lnTo>
                      <a:lnTo>
                        <a:pt x="973" y="337"/>
                      </a:lnTo>
                      <a:lnTo>
                        <a:pt x="942" y="336"/>
                      </a:lnTo>
                      <a:lnTo>
                        <a:pt x="922" y="327"/>
                      </a:lnTo>
                      <a:lnTo>
                        <a:pt x="897" y="348"/>
                      </a:lnTo>
                      <a:lnTo>
                        <a:pt x="888" y="349"/>
                      </a:lnTo>
                      <a:lnTo>
                        <a:pt x="887" y="347"/>
                      </a:lnTo>
                      <a:lnTo>
                        <a:pt x="887" y="342"/>
                      </a:lnTo>
                      <a:lnTo>
                        <a:pt x="883" y="339"/>
                      </a:lnTo>
                      <a:lnTo>
                        <a:pt x="881" y="337"/>
                      </a:lnTo>
                      <a:lnTo>
                        <a:pt x="872" y="344"/>
                      </a:lnTo>
                      <a:lnTo>
                        <a:pt x="855" y="352"/>
                      </a:lnTo>
                      <a:lnTo>
                        <a:pt x="820" y="354"/>
                      </a:lnTo>
                      <a:lnTo>
                        <a:pt x="810" y="351"/>
                      </a:lnTo>
                      <a:lnTo>
                        <a:pt x="801" y="351"/>
                      </a:lnTo>
                      <a:lnTo>
                        <a:pt x="785" y="355"/>
                      </a:lnTo>
                      <a:lnTo>
                        <a:pt x="775" y="364"/>
                      </a:lnTo>
                      <a:lnTo>
                        <a:pt x="767" y="368"/>
                      </a:lnTo>
                      <a:lnTo>
                        <a:pt x="754" y="371"/>
                      </a:lnTo>
                      <a:lnTo>
                        <a:pt x="750" y="375"/>
                      </a:lnTo>
                      <a:lnTo>
                        <a:pt x="716" y="381"/>
                      </a:lnTo>
                      <a:lnTo>
                        <a:pt x="689" y="378"/>
                      </a:lnTo>
                      <a:lnTo>
                        <a:pt x="678" y="366"/>
                      </a:lnTo>
                      <a:lnTo>
                        <a:pt x="671" y="365"/>
                      </a:lnTo>
                      <a:lnTo>
                        <a:pt x="657" y="366"/>
                      </a:lnTo>
                      <a:lnTo>
                        <a:pt x="648" y="373"/>
                      </a:lnTo>
                      <a:lnTo>
                        <a:pt x="634" y="378"/>
                      </a:lnTo>
                      <a:lnTo>
                        <a:pt x="626" y="380"/>
                      </a:lnTo>
                      <a:lnTo>
                        <a:pt x="622" y="384"/>
                      </a:lnTo>
                      <a:lnTo>
                        <a:pt x="607" y="381"/>
                      </a:lnTo>
                      <a:lnTo>
                        <a:pt x="598" y="384"/>
                      </a:lnTo>
                      <a:lnTo>
                        <a:pt x="597" y="381"/>
                      </a:lnTo>
                      <a:lnTo>
                        <a:pt x="597" y="379"/>
                      </a:lnTo>
                      <a:lnTo>
                        <a:pt x="597" y="378"/>
                      </a:lnTo>
                      <a:lnTo>
                        <a:pt x="597" y="378"/>
                      </a:lnTo>
                      <a:lnTo>
                        <a:pt x="592" y="374"/>
                      </a:lnTo>
                      <a:lnTo>
                        <a:pt x="583" y="373"/>
                      </a:lnTo>
                      <a:lnTo>
                        <a:pt x="578" y="370"/>
                      </a:lnTo>
                      <a:lnTo>
                        <a:pt x="573" y="381"/>
                      </a:lnTo>
                      <a:lnTo>
                        <a:pt x="571" y="382"/>
                      </a:lnTo>
                      <a:lnTo>
                        <a:pt x="571" y="387"/>
                      </a:lnTo>
                      <a:lnTo>
                        <a:pt x="569" y="396"/>
                      </a:lnTo>
                      <a:lnTo>
                        <a:pt x="579" y="408"/>
                      </a:lnTo>
                      <a:lnTo>
                        <a:pt x="579" y="411"/>
                      </a:lnTo>
                      <a:lnTo>
                        <a:pt x="576" y="412"/>
                      </a:lnTo>
                      <a:lnTo>
                        <a:pt x="569" y="412"/>
                      </a:lnTo>
                      <a:lnTo>
                        <a:pt x="560" y="414"/>
                      </a:lnTo>
                      <a:lnTo>
                        <a:pt x="560" y="418"/>
                      </a:lnTo>
                      <a:lnTo>
                        <a:pt x="560" y="427"/>
                      </a:lnTo>
                      <a:lnTo>
                        <a:pt x="554" y="432"/>
                      </a:lnTo>
                      <a:lnTo>
                        <a:pt x="551" y="433"/>
                      </a:lnTo>
                      <a:lnTo>
                        <a:pt x="548" y="439"/>
                      </a:lnTo>
                      <a:lnTo>
                        <a:pt x="542" y="435"/>
                      </a:lnTo>
                      <a:lnTo>
                        <a:pt x="540" y="432"/>
                      </a:lnTo>
                      <a:lnTo>
                        <a:pt x="536" y="432"/>
                      </a:lnTo>
                      <a:lnTo>
                        <a:pt x="538" y="42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22" name="Freeform 161"/>
                <p:cNvSpPr>
                  <a:spLocks noChangeAspect="1"/>
                </p:cNvSpPr>
                <p:nvPr/>
              </p:nvSpPr>
              <p:spPr bwMode="gray">
                <a:xfrm>
                  <a:off x="2802" y="1980"/>
                  <a:ext cx="33" cy="28"/>
                </a:xfrm>
                <a:custGeom>
                  <a:avLst/>
                  <a:gdLst/>
                  <a:ahLst/>
                  <a:cxnLst>
                    <a:cxn ang="0">
                      <a:pos x="108" y="8"/>
                    </a:cxn>
                    <a:cxn ang="0">
                      <a:pos x="100" y="6"/>
                    </a:cxn>
                    <a:cxn ang="0">
                      <a:pos x="77" y="10"/>
                    </a:cxn>
                    <a:cxn ang="0">
                      <a:pos x="59" y="0"/>
                    </a:cxn>
                    <a:cxn ang="0">
                      <a:pos x="39" y="8"/>
                    </a:cxn>
                    <a:cxn ang="0">
                      <a:pos x="25" y="10"/>
                    </a:cxn>
                    <a:cxn ang="0">
                      <a:pos x="16" y="18"/>
                    </a:cxn>
                    <a:cxn ang="0">
                      <a:pos x="19" y="24"/>
                    </a:cxn>
                    <a:cxn ang="0">
                      <a:pos x="28" y="31"/>
                    </a:cxn>
                    <a:cxn ang="0">
                      <a:pos x="27" y="42"/>
                    </a:cxn>
                    <a:cxn ang="0">
                      <a:pos x="16" y="51"/>
                    </a:cxn>
                    <a:cxn ang="0">
                      <a:pos x="14" y="67"/>
                    </a:cxn>
                    <a:cxn ang="0">
                      <a:pos x="10" y="81"/>
                    </a:cxn>
                    <a:cxn ang="0">
                      <a:pos x="0" y="96"/>
                    </a:cxn>
                    <a:cxn ang="0">
                      <a:pos x="3" y="100"/>
                    </a:cxn>
                    <a:cxn ang="0">
                      <a:pos x="10" y="104"/>
                    </a:cxn>
                    <a:cxn ang="0">
                      <a:pos x="43" y="100"/>
                    </a:cxn>
                    <a:cxn ang="0">
                      <a:pos x="36" y="107"/>
                    </a:cxn>
                    <a:cxn ang="0">
                      <a:pos x="21" y="113"/>
                    </a:cxn>
                    <a:cxn ang="0">
                      <a:pos x="10" y="120"/>
                    </a:cxn>
                    <a:cxn ang="0">
                      <a:pos x="9" y="127"/>
                    </a:cxn>
                    <a:cxn ang="0">
                      <a:pos x="9" y="140"/>
                    </a:cxn>
                    <a:cxn ang="0">
                      <a:pos x="17" y="137"/>
                    </a:cxn>
                    <a:cxn ang="0">
                      <a:pos x="23" y="127"/>
                    </a:cxn>
                    <a:cxn ang="0">
                      <a:pos x="33" y="118"/>
                    </a:cxn>
                    <a:cxn ang="0">
                      <a:pos x="58" y="101"/>
                    </a:cxn>
                    <a:cxn ang="0">
                      <a:pos x="76" y="86"/>
                    </a:cxn>
                    <a:cxn ang="0">
                      <a:pos x="85" y="75"/>
                    </a:cxn>
                    <a:cxn ang="0">
                      <a:pos x="97" y="75"/>
                    </a:cxn>
                    <a:cxn ang="0">
                      <a:pos x="108" y="73"/>
                    </a:cxn>
                    <a:cxn ang="0">
                      <a:pos x="124" y="73"/>
                    </a:cxn>
                    <a:cxn ang="0">
                      <a:pos x="138" y="74"/>
                    </a:cxn>
                    <a:cxn ang="0">
                      <a:pos x="145" y="78"/>
                    </a:cxn>
                    <a:cxn ang="0">
                      <a:pos x="160" y="73"/>
                    </a:cxn>
                    <a:cxn ang="0">
                      <a:pos x="166" y="64"/>
                    </a:cxn>
                    <a:cxn ang="0">
                      <a:pos x="166" y="56"/>
                    </a:cxn>
                    <a:cxn ang="0">
                      <a:pos x="156" y="54"/>
                    </a:cxn>
                    <a:cxn ang="0">
                      <a:pos x="139" y="48"/>
                    </a:cxn>
                    <a:cxn ang="0">
                      <a:pos x="125" y="42"/>
                    </a:cxn>
                    <a:cxn ang="0">
                      <a:pos x="117" y="36"/>
                    </a:cxn>
                    <a:cxn ang="0">
                      <a:pos x="109" y="27"/>
                    </a:cxn>
                    <a:cxn ang="0">
                      <a:pos x="107" y="16"/>
                    </a:cxn>
                    <a:cxn ang="0">
                      <a:pos x="108" y="8"/>
                    </a:cxn>
                  </a:cxnLst>
                  <a:rect l="0" t="0" r="r" b="b"/>
                  <a:pathLst>
                    <a:path w="166" h="140">
                      <a:moveTo>
                        <a:pt x="108" y="8"/>
                      </a:moveTo>
                      <a:lnTo>
                        <a:pt x="100" y="6"/>
                      </a:lnTo>
                      <a:lnTo>
                        <a:pt x="77" y="10"/>
                      </a:lnTo>
                      <a:lnTo>
                        <a:pt x="59" y="0"/>
                      </a:lnTo>
                      <a:lnTo>
                        <a:pt x="39" y="8"/>
                      </a:lnTo>
                      <a:lnTo>
                        <a:pt x="25" y="10"/>
                      </a:lnTo>
                      <a:lnTo>
                        <a:pt x="16" y="18"/>
                      </a:lnTo>
                      <a:lnTo>
                        <a:pt x="19" y="24"/>
                      </a:lnTo>
                      <a:lnTo>
                        <a:pt x="28" y="31"/>
                      </a:lnTo>
                      <a:lnTo>
                        <a:pt x="27" y="42"/>
                      </a:lnTo>
                      <a:lnTo>
                        <a:pt x="16" y="51"/>
                      </a:lnTo>
                      <a:lnTo>
                        <a:pt x="14" y="67"/>
                      </a:lnTo>
                      <a:lnTo>
                        <a:pt x="10" y="81"/>
                      </a:lnTo>
                      <a:lnTo>
                        <a:pt x="0" y="96"/>
                      </a:lnTo>
                      <a:lnTo>
                        <a:pt x="3" y="100"/>
                      </a:lnTo>
                      <a:lnTo>
                        <a:pt x="10" y="104"/>
                      </a:lnTo>
                      <a:lnTo>
                        <a:pt x="43" y="100"/>
                      </a:lnTo>
                      <a:lnTo>
                        <a:pt x="36" y="107"/>
                      </a:lnTo>
                      <a:lnTo>
                        <a:pt x="21" y="113"/>
                      </a:lnTo>
                      <a:lnTo>
                        <a:pt x="10" y="120"/>
                      </a:lnTo>
                      <a:lnTo>
                        <a:pt x="9" y="127"/>
                      </a:lnTo>
                      <a:lnTo>
                        <a:pt x="9" y="140"/>
                      </a:lnTo>
                      <a:lnTo>
                        <a:pt x="17" y="137"/>
                      </a:lnTo>
                      <a:lnTo>
                        <a:pt x="23" y="127"/>
                      </a:lnTo>
                      <a:lnTo>
                        <a:pt x="33" y="118"/>
                      </a:lnTo>
                      <a:lnTo>
                        <a:pt x="58" y="101"/>
                      </a:lnTo>
                      <a:lnTo>
                        <a:pt x="76" y="86"/>
                      </a:lnTo>
                      <a:lnTo>
                        <a:pt x="85" y="75"/>
                      </a:lnTo>
                      <a:lnTo>
                        <a:pt x="97" y="75"/>
                      </a:lnTo>
                      <a:lnTo>
                        <a:pt x="108" y="73"/>
                      </a:lnTo>
                      <a:lnTo>
                        <a:pt x="124" y="73"/>
                      </a:lnTo>
                      <a:lnTo>
                        <a:pt x="138" y="74"/>
                      </a:lnTo>
                      <a:lnTo>
                        <a:pt x="145" y="78"/>
                      </a:lnTo>
                      <a:lnTo>
                        <a:pt x="160" y="73"/>
                      </a:lnTo>
                      <a:lnTo>
                        <a:pt x="166" y="64"/>
                      </a:lnTo>
                      <a:lnTo>
                        <a:pt x="166" y="56"/>
                      </a:lnTo>
                      <a:lnTo>
                        <a:pt x="156" y="54"/>
                      </a:lnTo>
                      <a:lnTo>
                        <a:pt x="139" y="48"/>
                      </a:lnTo>
                      <a:lnTo>
                        <a:pt x="125" y="42"/>
                      </a:lnTo>
                      <a:lnTo>
                        <a:pt x="117" y="36"/>
                      </a:lnTo>
                      <a:lnTo>
                        <a:pt x="109" y="27"/>
                      </a:lnTo>
                      <a:lnTo>
                        <a:pt x="107" y="16"/>
                      </a:lnTo>
                      <a:lnTo>
                        <a:pt x="108"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318" name="Freeform 162"/>
              <p:cNvSpPr>
                <a:spLocks noChangeAspect="1"/>
              </p:cNvSpPr>
              <p:nvPr/>
            </p:nvSpPr>
            <p:spPr bwMode="gray">
              <a:xfrm>
                <a:off x="2898" y="2100"/>
                <a:ext cx="47" cy="54"/>
              </a:xfrm>
              <a:custGeom>
                <a:avLst/>
                <a:gdLst/>
                <a:ahLst/>
                <a:cxnLst>
                  <a:cxn ang="0">
                    <a:pos x="215" y="94"/>
                  </a:cxn>
                  <a:cxn ang="0">
                    <a:pos x="231" y="75"/>
                  </a:cxn>
                  <a:cxn ang="0">
                    <a:pos x="215" y="0"/>
                  </a:cxn>
                  <a:cxn ang="0">
                    <a:pos x="165" y="26"/>
                  </a:cxn>
                  <a:cxn ang="0">
                    <a:pos x="141" y="39"/>
                  </a:cxn>
                  <a:cxn ang="0">
                    <a:pos x="96" y="67"/>
                  </a:cxn>
                  <a:cxn ang="0">
                    <a:pos x="87" y="69"/>
                  </a:cxn>
                  <a:cxn ang="0">
                    <a:pos x="75" y="67"/>
                  </a:cxn>
                  <a:cxn ang="0">
                    <a:pos x="70" y="65"/>
                  </a:cxn>
                  <a:cxn ang="0">
                    <a:pos x="62" y="55"/>
                  </a:cxn>
                  <a:cxn ang="0">
                    <a:pos x="54" y="51"/>
                  </a:cxn>
                  <a:cxn ang="0">
                    <a:pos x="48" y="43"/>
                  </a:cxn>
                  <a:cxn ang="0">
                    <a:pos x="44" y="42"/>
                  </a:cxn>
                  <a:cxn ang="0">
                    <a:pos x="32" y="44"/>
                  </a:cxn>
                  <a:cxn ang="0">
                    <a:pos x="32" y="64"/>
                  </a:cxn>
                  <a:cxn ang="0">
                    <a:pos x="32" y="66"/>
                  </a:cxn>
                  <a:cxn ang="0">
                    <a:pos x="31" y="75"/>
                  </a:cxn>
                  <a:cxn ang="0">
                    <a:pos x="30" y="82"/>
                  </a:cxn>
                  <a:cxn ang="0">
                    <a:pos x="28" y="94"/>
                  </a:cxn>
                  <a:cxn ang="0">
                    <a:pos x="31" y="103"/>
                  </a:cxn>
                  <a:cxn ang="0">
                    <a:pos x="28" y="109"/>
                  </a:cxn>
                  <a:cxn ang="0">
                    <a:pos x="27" y="118"/>
                  </a:cxn>
                  <a:cxn ang="0">
                    <a:pos x="25" y="120"/>
                  </a:cxn>
                  <a:cxn ang="0">
                    <a:pos x="27" y="124"/>
                  </a:cxn>
                  <a:cxn ang="0">
                    <a:pos x="23" y="137"/>
                  </a:cxn>
                  <a:cxn ang="0">
                    <a:pos x="26" y="145"/>
                  </a:cxn>
                  <a:cxn ang="0">
                    <a:pos x="17" y="163"/>
                  </a:cxn>
                  <a:cxn ang="0">
                    <a:pos x="11" y="183"/>
                  </a:cxn>
                  <a:cxn ang="0">
                    <a:pos x="5" y="236"/>
                  </a:cxn>
                  <a:cxn ang="0">
                    <a:pos x="1" y="247"/>
                  </a:cxn>
                  <a:cxn ang="0">
                    <a:pos x="0" y="253"/>
                  </a:cxn>
                  <a:cxn ang="0">
                    <a:pos x="0" y="253"/>
                  </a:cxn>
                  <a:cxn ang="0">
                    <a:pos x="3" y="261"/>
                  </a:cxn>
                  <a:cxn ang="0">
                    <a:pos x="64" y="269"/>
                  </a:cxn>
                  <a:cxn ang="0">
                    <a:pos x="81" y="252"/>
                  </a:cxn>
                  <a:cxn ang="0">
                    <a:pos x="82" y="248"/>
                  </a:cxn>
                  <a:cxn ang="0">
                    <a:pos x="97" y="223"/>
                  </a:cxn>
                  <a:cxn ang="0">
                    <a:pos x="139" y="217"/>
                  </a:cxn>
                  <a:cxn ang="0">
                    <a:pos x="140" y="207"/>
                  </a:cxn>
                  <a:cxn ang="0">
                    <a:pos x="146" y="191"/>
                  </a:cxn>
                  <a:cxn ang="0">
                    <a:pos x="168" y="179"/>
                  </a:cxn>
                  <a:cxn ang="0">
                    <a:pos x="170" y="178"/>
                  </a:cxn>
                  <a:cxn ang="0">
                    <a:pos x="117" y="124"/>
                  </a:cxn>
                  <a:cxn ang="0">
                    <a:pos x="108" y="118"/>
                  </a:cxn>
                  <a:cxn ang="0">
                    <a:pos x="149" y="108"/>
                  </a:cxn>
                  <a:cxn ang="0">
                    <a:pos x="215" y="94"/>
                  </a:cxn>
                </a:cxnLst>
                <a:rect l="0" t="0" r="r" b="b"/>
                <a:pathLst>
                  <a:path w="231" h="269">
                    <a:moveTo>
                      <a:pt x="215" y="94"/>
                    </a:moveTo>
                    <a:lnTo>
                      <a:pt x="231" y="75"/>
                    </a:lnTo>
                    <a:lnTo>
                      <a:pt x="215" y="0"/>
                    </a:lnTo>
                    <a:lnTo>
                      <a:pt x="165" y="26"/>
                    </a:lnTo>
                    <a:lnTo>
                      <a:pt x="141" y="39"/>
                    </a:lnTo>
                    <a:lnTo>
                      <a:pt x="96" y="67"/>
                    </a:lnTo>
                    <a:lnTo>
                      <a:pt x="87" y="69"/>
                    </a:lnTo>
                    <a:lnTo>
                      <a:pt x="75" y="67"/>
                    </a:lnTo>
                    <a:lnTo>
                      <a:pt x="70" y="65"/>
                    </a:lnTo>
                    <a:lnTo>
                      <a:pt x="62" y="55"/>
                    </a:lnTo>
                    <a:lnTo>
                      <a:pt x="54" y="51"/>
                    </a:lnTo>
                    <a:lnTo>
                      <a:pt x="48" y="43"/>
                    </a:lnTo>
                    <a:lnTo>
                      <a:pt x="44" y="42"/>
                    </a:lnTo>
                    <a:lnTo>
                      <a:pt x="32" y="44"/>
                    </a:lnTo>
                    <a:lnTo>
                      <a:pt x="32" y="64"/>
                    </a:lnTo>
                    <a:lnTo>
                      <a:pt x="32" y="66"/>
                    </a:lnTo>
                    <a:lnTo>
                      <a:pt x="31" y="75"/>
                    </a:lnTo>
                    <a:lnTo>
                      <a:pt x="30" y="82"/>
                    </a:lnTo>
                    <a:lnTo>
                      <a:pt x="28" y="94"/>
                    </a:lnTo>
                    <a:lnTo>
                      <a:pt x="31" y="103"/>
                    </a:lnTo>
                    <a:lnTo>
                      <a:pt x="28" y="109"/>
                    </a:lnTo>
                    <a:lnTo>
                      <a:pt x="27" y="118"/>
                    </a:lnTo>
                    <a:lnTo>
                      <a:pt x="25" y="120"/>
                    </a:lnTo>
                    <a:lnTo>
                      <a:pt x="27" y="124"/>
                    </a:lnTo>
                    <a:lnTo>
                      <a:pt x="23" y="137"/>
                    </a:lnTo>
                    <a:lnTo>
                      <a:pt x="26" y="145"/>
                    </a:lnTo>
                    <a:lnTo>
                      <a:pt x="17" y="163"/>
                    </a:lnTo>
                    <a:lnTo>
                      <a:pt x="11" y="183"/>
                    </a:lnTo>
                    <a:lnTo>
                      <a:pt x="5" y="236"/>
                    </a:lnTo>
                    <a:lnTo>
                      <a:pt x="1" y="247"/>
                    </a:lnTo>
                    <a:lnTo>
                      <a:pt x="0" y="253"/>
                    </a:lnTo>
                    <a:lnTo>
                      <a:pt x="0" y="253"/>
                    </a:lnTo>
                    <a:lnTo>
                      <a:pt x="3" y="261"/>
                    </a:lnTo>
                    <a:lnTo>
                      <a:pt x="64" y="269"/>
                    </a:lnTo>
                    <a:lnTo>
                      <a:pt x="81" y="252"/>
                    </a:lnTo>
                    <a:lnTo>
                      <a:pt x="82" y="248"/>
                    </a:lnTo>
                    <a:lnTo>
                      <a:pt x="97" y="223"/>
                    </a:lnTo>
                    <a:lnTo>
                      <a:pt x="139" y="217"/>
                    </a:lnTo>
                    <a:lnTo>
                      <a:pt x="140" y="207"/>
                    </a:lnTo>
                    <a:lnTo>
                      <a:pt x="146" y="191"/>
                    </a:lnTo>
                    <a:lnTo>
                      <a:pt x="168" y="179"/>
                    </a:lnTo>
                    <a:lnTo>
                      <a:pt x="170" y="178"/>
                    </a:lnTo>
                    <a:lnTo>
                      <a:pt x="117" y="124"/>
                    </a:lnTo>
                    <a:lnTo>
                      <a:pt x="108" y="118"/>
                    </a:lnTo>
                    <a:lnTo>
                      <a:pt x="149" y="108"/>
                    </a:lnTo>
                    <a:lnTo>
                      <a:pt x="215" y="9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19" name="Freeform 163"/>
              <p:cNvSpPr>
                <a:spLocks noChangeAspect="1"/>
              </p:cNvSpPr>
              <p:nvPr/>
            </p:nvSpPr>
            <p:spPr bwMode="gray">
              <a:xfrm>
                <a:off x="2905" y="2047"/>
                <a:ext cx="77" cy="67"/>
              </a:xfrm>
              <a:custGeom>
                <a:avLst/>
                <a:gdLst/>
                <a:ahLst/>
                <a:cxnLst>
                  <a:cxn ang="0">
                    <a:pos x="241" y="227"/>
                  </a:cxn>
                  <a:cxn ang="0">
                    <a:pos x="290" y="203"/>
                  </a:cxn>
                  <a:cxn ang="0">
                    <a:pos x="316" y="170"/>
                  </a:cxn>
                  <a:cxn ang="0">
                    <a:pos x="354" y="50"/>
                  </a:cxn>
                  <a:cxn ang="0">
                    <a:pos x="378" y="12"/>
                  </a:cxn>
                  <a:cxn ang="0">
                    <a:pos x="373" y="2"/>
                  </a:cxn>
                  <a:cxn ang="0">
                    <a:pos x="345" y="15"/>
                  </a:cxn>
                  <a:cxn ang="0">
                    <a:pos x="291" y="14"/>
                  </a:cxn>
                  <a:cxn ang="0">
                    <a:pos x="257" y="31"/>
                  </a:cxn>
                  <a:cxn ang="0">
                    <a:pos x="206" y="45"/>
                  </a:cxn>
                  <a:cxn ang="0">
                    <a:pos x="161" y="28"/>
                  </a:cxn>
                  <a:cxn ang="0">
                    <a:pos x="124" y="41"/>
                  </a:cxn>
                  <a:cxn ang="0">
                    <a:pos x="97" y="44"/>
                  </a:cxn>
                  <a:cxn ang="0">
                    <a:pos x="87" y="42"/>
                  </a:cxn>
                  <a:cxn ang="0">
                    <a:pos x="73" y="36"/>
                  </a:cxn>
                  <a:cxn ang="0">
                    <a:pos x="61" y="45"/>
                  </a:cxn>
                  <a:cxn ang="0">
                    <a:pos x="68" y="71"/>
                  </a:cxn>
                  <a:cxn ang="0">
                    <a:pos x="59" y="75"/>
                  </a:cxn>
                  <a:cxn ang="0">
                    <a:pos x="50" y="90"/>
                  </a:cxn>
                  <a:cxn ang="0">
                    <a:pos x="38" y="102"/>
                  </a:cxn>
                  <a:cxn ang="0">
                    <a:pos x="26" y="95"/>
                  </a:cxn>
                  <a:cxn ang="0">
                    <a:pos x="23" y="123"/>
                  </a:cxn>
                  <a:cxn ang="0">
                    <a:pos x="26" y="167"/>
                  </a:cxn>
                  <a:cxn ang="0">
                    <a:pos x="48" y="174"/>
                  </a:cxn>
                  <a:cxn ang="0">
                    <a:pos x="57" y="179"/>
                  </a:cxn>
                  <a:cxn ang="0">
                    <a:pos x="53" y="183"/>
                  </a:cxn>
                  <a:cxn ang="0">
                    <a:pos x="50" y="189"/>
                  </a:cxn>
                  <a:cxn ang="0">
                    <a:pos x="63" y="195"/>
                  </a:cxn>
                  <a:cxn ang="0">
                    <a:pos x="64" y="208"/>
                  </a:cxn>
                  <a:cxn ang="0">
                    <a:pos x="63" y="216"/>
                  </a:cxn>
                  <a:cxn ang="0">
                    <a:pos x="50" y="222"/>
                  </a:cxn>
                  <a:cxn ang="0">
                    <a:pos x="45" y="230"/>
                  </a:cxn>
                  <a:cxn ang="0">
                    <a:pos x="52" y="236"/>
                  </a:cxn>
                  <a:cxn ang="0">
                    <a:pos x="32" y="237"/>
                  </a:cxn>
                  <a:cxn ang="0">
                    <a:pos x="26" y="249"/>
                  </a:cxn>
                  <a:cxn ang="0">
                    <a:pos x="31" y="257"/>
                  </a:cxn>
                  <a:cxn ang="0">
                    <a:pos x="18" y="267"/>
                  </a:cxn>
                  <a:cxn ang="0">
                    <a:pos x="5" y="276"/>
                  </a:cxn>
                  <a:cxn ang="0">
                    <a:pos x="4" y="295"/>
                  </a:cxn>
                  <a:cxn ang="0">
                    <a:pos x="0" y="312"/>
                  </a:cxn>
                  <a:cxn ang="0">
                    <a:pos x="22" y="319"/>
                  </a:cxn>
                  <a:cxn ang="0">
                    <a:pos x="43" y="335"/>
                  </a:cxn>
                  <a:cxn ang="0">
                    <a:pos x="109" y="307"/>
                  </a:cxn>
                </a:cxnLst>
                <a:rect l="0" t="0" r="r" b="b"/>
                <a:pathLst>
                  <a:path w="387" h="337">
                    <a:moveTo>
                      <a:pt x="183" y="268"/>
                    </a:moveTo>
                    <a:lnTo>
                      <a:pt x="226" y="238"/>
                    </a:lnTo>
                    <a:lnTo>
                      <a:pt x="241" y="227"/>
                    </a:lnTo>
                    <a:lnTo>
                      <a:pt x="256" y="222"/>
                    </a:lnTo>
                    <a:lnTo>
                      <a:pt x="278" y="210"/>
                    </a:lnTo>
                    <a:lnTo>
                      <a:pt x="290" y="203"/>
                    </a:lnTo>
                    <a:lnTo>
                      <a:pt x="294" y="199"/>
                    </a:lnTo>
                    <a:lnTo>
                      <a:pt x="306" y="194"/>
                    </a:lnTo>
                    <a:lnTo>
                      <a:pt x="316" y="170"/>
                    </a:lnTo>
                    <a:lnTo>
                      <a:pt x="319" y="133"/>
                    </a:lnTo>
                    <a:lnTo>
                      <a:pt x="323" y="63"/>
                    </a:lnTo>
                    <a:lnTo>
                      <a:pt x="354" y="50"/>
                    </a:lnTo>
                    <a:lnTo>
                      <a:pt x="372" y="21"/>
                    </a:lnTo>
                    <a:lnTo>
                      <a:pt x="387" y="12"/>
                    </a:lnTo>
                    <a:lnTo>
                      <a:pt x="378" y="12"/>
                    </a:lnTo>
                    <a:lnTo>
                      <a:pt x="377" y="10"/>
                    </a:lnTo>
                    <a:lnTo>
                      <a:pt x="377" y="5"/>
                    </a:lnTo>
                    <a:lnTo>
                      <a:pt x="373" y="2"/>
                    </a:lnTo>
                    <a:lnTo>
                      <a:pt x="371" y="0"/>
                    </a:lnTo>
                    <a:lnTo>
                      <a:pt x="362" y="7"/>
                    </a:lnTo>
                    <a:lnTo>
                      <a:pt x="345" y="15"/>
                    </a:lnTo>
                    <a:lnTo>
                      <a:pt x="310" y="17"/>
                    </a:lnTo>
                    <a:lnTo>
                      <a:pt x="300" y="14"/>
                    </a:lnTo>
                    <a:lnTo>
                      <a:pt x="291" y="14"/>
                    </a:lnTo>
                    <a:lnTo>
                      <a:pt x="275" y="18"/>
                    </a:lnTo>
                    <a:lnTo>
                      <a:pt x="265" y="27"/>
                    </a:lnTo>
                    <a:lnTo>
                      <a:pt x="257" y="31"/>
                    </a:lnTo>
                    <a:lnTo>
                      <a:pt x="244" y="34"/>
                    </a:lnTo>
                    <a:lnTo>
                      <a:pt x="238" y="38"/>
                    </a:lnTo>
                    <a:lnTo>
                      <a:pt x="206" y="45"/>
                    </a:lnTo>
                    <a:lnTo>
                      <a:pt x="179" y="41"/>
                    </a:lnTo>
                    <a:lnTo>
                      <a:pt x="168" y="31"/>
                    </a:lnTo>
                    <a:lnTo>
                      <a:pt x="161" y="28"/>
                    </a:lnTo>
                    <a:lnTo>
                      <a:pt x="147" y="29"/>
                    </a:lnTo>
                    <a:lnTo>
                      <a:pt x="138" y="36"/>
                    </a:lnTo>
                    <a:lnTo>
                      <a:pt x="124" y="41"/>
                    </a:lnTo>
                    <a:lnTo>
                      <a:pt x="116" y="43"/>
                    </a:lnTo>
                    <a:lnTo>
                      <a:pt x="112" y="47"/>
                    </a:lnTo>
                    <a:lnTo>
                      <a:pt x="97" y="44"/>
                    </a:lnTo>
                    <a:lnTo>
                      <a:pt x="88" y="47"/>
                    </a:lnTo>
                    <a:lnTo>
                      <a:pt x="87" y="44"/>
                    </a:lnTo>
                    <a:lnTo>
                      <a:pt x="87" y="42"/>
                    </a:lnTo>
                    <a:lnTo>
                      <a:pt x="87" y="41"/>
                    </a:lnTo>
                    <a:lnTo>
                      <a:pt x="82" y="37"/>
                    </a:lnTo>
                    <a:lnTo>
                      <a:pt x="73" y="36"/>
                    </a:lnTo>
                    <a:lnTo>
                      <a:pt x="68" y="33"/>
                    </a:lnTo>
                    <a:lnTo>
                      <a:pt x="63" y="44"/>
                    </a:lnTo>
                    <a:lnTo>
                      <a:pt x="61" y="45"/>
                    </a:lnTo>
                    <a:lnTo>
                      <a:pt x="61" y="50"/>
                    </a:lnTo>
                    <a:lnTo>
                      <a:pt x="59" y="59"/>
                    </a:lnTo>
                    <a:lnTo>
                      <a:pt x="68" y="71"/>
                    </a:lnTo>
                    <a:lnTo>
                      <a:pt x="69" y="74"/>
                    </a:lnTo>
                    <a:lnTo>
                      <a:pt x="66" y="75"/>
                    </a:lnTo>
                    <a:lnTo>
                      <a:pt x="59" y="75"/>
                    </a:lnTo>
                    <a:lnTo>
                      <a:pt x="50" y="77"/>
                    </a:lnTo>
                    <a:lnTo>
                      <a:pt x="50" y="81"/>
                    </a:lnTo>
                    <a:lnTo>
                      <a:pt x="50" y="90"/>
                    </a:lnTo>
                    <a:lnTo>
                      <a:pt x="44" y="95"/>
                    </a:lnTo>
                    <a:lnTo>
                      <a:pt x="41" y="96"/>
                    </a:lnTo>
                    <a:lnTo>
                      <a:pt x="38" y="102"/>
                    </a:lnTo>
                    <a:lnTo>
                      <a:pt x="32" y="98"/>
                    </a:lnTo>
                    <a:lnTo>
                      <a:pt x="30" y="95"/>
                    </a:lnTo>
                    <a:lnTo>
                      <a:pt x="26" y="95"/>
                    </a:lnTo>
                    <a:lnTo>
                      <a:pt x="26" y="106"/>
                    </a:lnTo>
                    <a:lnTo>
                      <a:pt x="21" y="119"/>
                    </a:lnTo>
                    <a:lnTo>
                      <a:pt x="23" y="123"/>
                    </a:lnTo>
                    <a:lnTo>
                      <a:pt x="28" y="136"/>
                    </a:lnTo>
                    <a:lnTo>
                      <a:pt x="28" y="155"/>
                    </a:lnTo>
                    <a:lnTo>
                      <a:pt x="26" y="167"/>
                    </a:lnTo>
                    <a:lnTo>
                      <a:pt x="28" y="178"/>
                    </a:lnTo>
                    <a:lnTo>
                      <a:pt x="45" y="178"/>
                    </a:lnTo>
                    <a:lnTo>
                      <a:pt x="48" y="174"/>
                    </a:lnTo>
                    <a:lnTo>
                      <a:pt x="50" y="174"/>
                    </a:lnTo>
                    <a:lnTo>
                      <a:pt x="52" y="179"/>
                    </a:lnTo>
                    <a:lnTo>
                      <a:pt x="57" y="179"/>
                    </a:lnTo>
                    <a:lnTo>
                      <a:pt x="58" y="181"/>
                    </a:lnTo>
                    <a:lnTo>
                      <a:pt x="58" y="183"/>
                    </a:lnTo>
                    <a:lnTo>
                      <a:pt x="53" y="183"/>
                    </a:lnTo>
                    <a:lnTo>
                      <a:pt x="53" y="185"/>
                    </a:lnTo>
                    <a:lnTo>
                      <a:pt x="50" y="187"/>
                    </a:lnTo>
                    <a:lnTo>
                      <a:pt x="50" y="189"/>
                    </a:lnTo>
                    <a:lnTo>
                      <a:pt x="57" y="189"/>
                    </a:lnTo>
                    <a:lnTo>
                      <a:pt x="58" y="193"/>
                    </a:lnTo>
                    <a:lnTo>
                      <a:pt x="63" y="195"/>
                    </a:lnTo>
                    <a:lnTo>
                      <a:pt x="61" y="199"/>
                    </a:lnTo>
                    <a:lnTo>
                      <a:pt x="65" y="204"/>
                    </a:lnTo>
                    <a:lnTo>
                      <a:pt x="64" y="208"/>
                    </a:lnTo>
                    <a:lnTo>
                      <a:pt x="66" y="210"/>
                    </a:lnTo>
                    <a:lnTo>
                      <a:pt x="64" y="212"/>
                    </a:lnTo>
                    <a:lnTo>
                      <a:pt x="63" y="216"/>
                    </a:lnTo>
                    <a:lnTo>
                      <a:pt x="60" y="216"/>
                    </a:lnTo>
                    <a:lnTo>
                      <a:pt x="55" y="221"/>
                    </a:lnTo>
                    <a:lnTo>
                      <a:pt x="50" y="222"/>
                    </a:lnTo>
                    <a:lnTo>
                      <a:pt x="50" y="226"/>
                    </a:lnTo>
                    <a:lnTo>
                      <a:pt x="47" y="227"/>
                    </a:lnTo>
                    <a:lnTo>
                      <a:pt x="45" y="230"/>
                    </a:lnTo>
                    <a:lnTo>
                      <a:pt x="50" y="233"/>
                    </a:lnTo>
                    <a:lnTo>
                      <a:pt x="52" y="236"/>
                    </a:lnTo>
                    <a:lnTo>
                      <a:pt x="52" y="236"/>
                    </a:lnTo>
                    <a:lnTo>
                      <a:pt x="50" y="237"/>
                    </a:lnTo>
                    <a:lnTo>
                      <a:pt x="45" y="236"/>
                    </a:lnTo>
                    <a:lnTo>
                      <a:pt x="32" y="237"/>
                    </a:lnTo>
                    <a:lnTo>
                      <a:pt x="31" y="242"/>
                    </a:lnTo>
                    <a:lnTo>
                      <a:pt x="28" y="243"/>
                    </a:lnTo>
                    <a:lnTo>
                      <a:pt x="26" y="249"/>
                    </a:lnTo>
                    <a:lnTo>
                      <a:pt x="26" y="249"/>
                    </a:lnTo>
                    <a:lnTo>
                      <a:pt x="31" y="252"/>
                    </a:lnTo>
                    <a:lnTo>
                      <a:pt x="31" y="257"/>
                    </a:lnTo>
                    <a:lnTo>
                      <a:pt x="28" y="257"/>
                    </a:lnTo>
                    <a:lnTo>
                      <a:pt x="25" y="263"/>
                    </a:lnTo>
                    <a:lnTo>
                      <a:pt x="18" y="267"/>
                    </a:lnTo>
                    <a:lnTo>
                      <a:pt x="17" y="270"/>
                    </a:lnTo>
                    <a:lnTo>
                      <a:pt x="12" y="270"/>
                    </a:lnTo>
                    <a:lnTo>
                      <a:pt x="5" y="276"/>
                    </a:lnTo>
                    <a:lnTo>
                      <a:pt x="5" y="286"/>
                    </a:lnTo>
                    <a:lnTo>
                      <a:pt x="2" y="290"/>
                    </a:lnTo>
                    <a:lnTo>
                      <a:pt x="4" y="295"/>
                    </a:lnTo>
                    <a:lnTo>
                      <a:pt x="2" y="300"/>
                    </a:lnTo>
                    <a:lnTo>
                      <a:pt x="5" y="306"/>
                    </a:lnTo>
                    <a:lnTo>
                      <a:pt x="0" y="312"/>
                    </a:lnTo>
                    <a:lnTo>
                      <a:pt x="12" y="310"/>
                    </a:lnTo>
                    <a:lnTo>
                      <a:pt x="16" y="311"/>
                    </a:lnTo>
                    <a:lnTo>
                      <a:pt x="22" y="319"/>
                    </a:lnTo>
                    <a:lnTo>
                      <a:pt x="30" y="324"/>
                    </a:lnTo>
                    <a:lnTo>
                      <a:pt x="38" y="333"/>
                    </a:lnTo>
                    <a:lnTo>
                      <a:pt x="43" y="335"/>
                    </a:lnTo>
                    <a:lnTo>
                      <a:pt x="55" y="337"/>
                    </a:lnTo>
                    <a:lnTo>
                      <a:pt x="63" y="335"/>
                    </a:lnTo>
                    <a:lnTo>
                      <a:pt x="109" y="307"/>
                    </a:lnTo>
                    <a:lnTo>
                      <a:pt x="133" y="294"/>
                    </a:lnTo>
                    <a:lnTo>
                      <a:pt x="183" y="26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20" name="Freeform 164"/>
              <p:cNvSpPr>
                <a:spLocks noChangeAspect="1"/>
              </p:cNvSpPr>
              <p:nvPr/>
            </p:nvSpPr>
            <p:spPr bwMode="gray">
              <a:xfrm>
                <a:off x="2871" y="2069"/>
                <a:ext cx="25" cy="15"/>
              </a:xfrm>
              <a:custGeom>
                <a:avLst/>
                <a:gdLst/>
                <a:ahLst/>
                <a:cxnLst>
                  <a:cxn ang="0">
                    <a:pos x="92" y="16"/>
                  </a:cxn>
                  <a:cxn ang="0">
                    <a:pos x="106" y="11"/>
                  </a:cxn>
                  <a:cxn ang="0">
                    <a:pos x="112" y="5"/>
                  </a:cxn>
                  <a:cxn ang="0">
                    <a:pos x="122" y="0"/>
                  </a:cxn>
                  <a:cxn ang="0">
                    <a:pos x="126" y="0"/>
                  </a:cxn>
                  <a:cxn ang="0">
                    <a:pos x="123" y="9"/>
                  </a:cxn>
                  <a:cxn ang="0">
                    <a:pos x="115" y="17"/>
                  </a:cxn>
                  <a:cxn ang="0">
                    <a:pos x="107" y="21"/>
                  </a:cxn>
                  <a:cxn ang="0">
                    <a:pos x="96" y="37"/>
                  </a:cxn>
                  <a:cxn ang="0">
                    <a:pos x="99" y="43"/>
                  </a:cxn>
                  <a:cxn ang="0">
                    <a:pos x="92" y="52"/>
                  </a:cxn>
                  <a:cxn ang="0">
                    <a:pos x="80" y="54"/>
                  </a:cxn>
                  <a:cxn ang="0">
                    <a:pos x="69" y="64"/>
                  </a:cxn>
                  <a:cxn ang="0">
                    <a:pos x="53" y="68"/>
                  </a:cxn>
                  <a:cxn ang="0">
                    <a:pos x="43" y="75"/>
                  </a:cxn>
                  <a:cxn ang="0">
                    <a:pos x="25" y="72"/>
                  </a:cxn>
                  <a:cxn ang="0">
                    <a:pos x="13" y="66"/>
                  </a:cxn>
                  <a:cxn ang="0">
                    <a:pos x="5" y="57"/>
                  </a:cxn>
                  <a:cxn ang="0">
                    <a:pos x="0" y="45"/>
                  </a:cxn>
                  <a:cxn ang="0">
                    <a:pos x="13" y="42"/>
                  </a:cxn>
                  <a:cxn ang="0">
                    <a:pos x="21" y="37"/>
                  </a:cxn>
                  <a:cxn ang="0">
                    <a:pos x="31" y="36"/>
                  </a:cxn>
                  <a:cxn ang="0">
                    <a:pos x="38" y="33"/>
                  </a:cxn>
                  <a:cxn ang="0">
                    <a:pos x="40" y="25"/>
                  </a:cxn>
                  <a:cxn ang="0">
                    <a:pos x="43" y="26"/>
                  </a:cxn>
                  <a:cxn ang="0">
                    <a:pos x="63" y="25"/>
                  </a:cxn>
                  <a:cxn ang="0">
                    <a:pos x="92" y="16"/>
                  </a:cxn>
                </a:cxnLst>
                <a:rect l="0" t="0" r="r" b="b"/>
                <a:pathLst>
                  <a:path w="126" h="75">
                    <a:moveTo>
                      <a:pt x="92" y="16"/>
                    </a:moveTo>
                    <a:lnTo>
                      <a:pt x="106" y="11"/>
                    </a:lnTo>
                    <a:lnTo>
                      <a:pt x="112" y="5"/>
                    </a:lnTo>
                    <a:lnTo>
                      <a:pt x="122" y="0"/>
                    </a:lnTo>
                    <a:lnTo>
                      <a:pt x="126" y="0"/>
                    </a:lnTo>
                    <a:lnTo>
                      <a:pt x="123" y="9"/>
                    </a:lnTo>
                    <a:lnTo>
                      <a:pt x="115" y="17"/>
                    </a:lnTo>
                    <a:lnTo>
                      <a:pt x="107" y="21"/>
                    </a:lnTo>
                    <a:lnTo>
                      <a:pt x="96" y="37"/>
                    </a:lnTo>
                    <a:lnTo>
                      <a:pt x="99" y="43"/>
                    </a:lnTo>
                    <a:lnTo>
                      <a:pt x="92" y="52"/>
                    </a:lnTo>
                    <a:lnTo>
                      <a:pt x="80" y="54"/>
                    </a:lnTo>
                    <a:lnTo>
                      <a:pt x="69" y="64"/>
                    </a:lnTo>
                    <a:lnTo>
                      <a:pt x="53" y="68"/>
                    </a:lnTo>
                    <a:lnTo>
                      <a:pt x="43" y="75"/>
                    </a:lnTo>
                    <a:lnTo>
                      <a:pt x="25" y="72"/>
                    </a:lnTo>
                    <a:lnTo>
                      <a:pt x="13" y="66"/>
                    </a:lnTo>
                    <a:lnTo>
                      <a:pt x="5" y="57"/>
                    </a:lnTo>
                    <a:lnTo>
                      <a:pt x="0" y="45"/>
                    </a:lnTo>
                    <a:lnTo>
                      <a:pt x="13" y="42"/>
                    </a:lnTo>
                    <a:lnTo>
                      <a:pt x="21" y="37"/>
                    </a:lnTo>
                    <a:lnTo>
                      <a:pt x="31" y="36"/>
                    </a:lnTo>
                    <a:lnTo>
                      <a:pt x="38" y="33"/>
                    </a:lnTo>
                    <a:lnTo>
                      <a:pt x="40" y="25"/>
                    </a:lnTo>
                    <a:lnTo>
                      <a:pt x="43" y="26"/>
                    </a:lnTo>
                    <a:lnTo>
                      <a:pt x="63" y="25"/>
                    </a:lnTo>
                    <a:lnTo>
                      <a:pt x="92"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61" name="Freeform 165"/>
            <p:cNvSpPr>
              <a:spLocks noChangeAspect="1"/>
            </p:cNvSpPr>
            <p:nvPr/>
          </p:nvSpPr>
          <p:spPr bwMode="gray">
            <a:xfrm>
              <a:off x="5515767" y="2903884"/>
              <a:ext cx="53975" cy="55563"/>
            </a:xfrm>
            <a:custGeom>
              <a:avLst/>
              <a:gdLst/>
              <a:ahLst/>
              <a:cxnLst>
                <a:cxn ang="0">
                  <a:pos x="77" y="118"/>
                </a:cxn>
                <a:cxn ang="0">
                  <a:pos x="68" y="107"/>
                </a:cxn>
                <a:cxn ang="0">
                  <a:pos x="64" y="102"/>
                </a:cxn>
                <a:cxn ang="0">
                  <a:pos x="56" y="99"/>
                </a:cxn>
                <a:cxn ang="0">
                  <a:pos x="46" y="89"/>
                </a:cxn>
                <a:cxn ang="0">
                  <a:pos x="38" y="83"/>
                </a:cxn>
                <a:cxn ang="0">
                  <a:pos x="27" y="79"/>
                </a:cxn>
                <a:cxn ang="0">
                  <a:pos x="19" y="69"/>
                </a:cxn>
                <a:cxn ang="0">
                  <a:pos x="16" y="55"/>
                </a:cxn>
                <a:cxn ang="0">
                  <a:pos x="14" y="35"/>
                </a:cxn>
                <a:cxn ang="0">
                  <a:pos x="7" y="21"/>
                </a:cxn>
                <a:cxn ang="0">
                  <a:pos x="0" y="15"/>
                </a:cxn>
                <a:cxn ang="0">
                  <a:pos x="21" y="14"/>
                </a:cxn>
                <a:cxn ang="0">
                  <a:pos x="28" y="9"/>
                </a:cxn>
                <a:cxn ang="0">
                  <a:pos x="44" y="8"/>
                </a:cxn>
                <a:cxn ang="0">
                  <a:pos x="51" y="4"/>
                </a:cxn>
                <a:cxn ang="0">
                  <a:pos x="67" y="7"/>
                </a:cxn>
                <a:cxn ang="0">
                  <a:pos x="76" y="5"/>
                </a:cxn>
                <a:cxn ang="0">
                  <a:pos x="86" y="0"/>
                </a:cxn>
                <a:cxn ang="0">
                  <a:pos x="87" y="0"/>
                </a:cxn>
                <a:cxn ang="0">
                  <a:pos x="89" y="8"/>
                </a:cxn>
                <a:cxn ang="0">
                  <a:pos x="99" y="20"/>
                </a:cxn>
                <a:cxn ang="0">
                  <a:pos x="107" y="21"/>
                </a:cxn>
                <a:cxn ang="0">
                  <a:pos x="114" y="26"/>
                </a:cxn>
                <a:cxn ang="0">
                  <a:pos x="115" y="34"/>
                </a:cxn>
                <a:cxn ang="0">
                  <a:pos x="110" y="40"/>
                </a:cxn>
                <a:cxn ang="0">
                  <a:pos x="110" y="48"/>
                </a:cxn>
                <a:cxn ang="0">
                  <a:pos x="113" y="56"/>
                </a:cxn>
                <a:cxn ang="0">
                  <a:pos x="118" y="63"/>
                </a:cxn>
                <a:cxn ang="0">
                  <a:pos x="123" y="68"/>
                </a:cxn>
                <a:cxn ang="0">
                  <a:pos x="137" y="77"/>
                </a:cxn>
                <a:cxn ang="0">
                  <a:pos x="138" y="84"/>
                </a:cxn>
                <a:cxn ang="0">
                  <a:pos x="135" y="93"/>
                </a:cxn>
                <a:cxn ang="0">
                  <a:pos x="126" y="94"/>
                </a:cxn>
                <a:cxn ang="0">
                  <a:pos x="129" y="101"/>
                </a:cxn>
                <a:cxn ang="0">
                  <a:pos x="138" y="113"/>
                </a:cxn>
                <a:cxn ang="0">
                  <a:pos x="153" y="122"/>
                </a:cxn>
                <a:cxn ang="0">
                  <a:pos x="161" y="122"/>
                </a:cxn>
                <a:cxn ang="0">
                  <a:pos x="168" y="123"/>
                </a:cxn>
                <a:cxn ang="0">
                  <a:pos x="164" y="131"/>
                </a:cxn>
                <a:cxn ang="0">
                  <a:pos x="163" y="139"/>
                </a:cxn>
                <a:cxn ang="0">
                  <a:pos x="169" y="144"/>
                </a:cxn>
                <a:cxn ang="0">
                  <a:pos x="168" y="152"/>
                </a:cxn>
                <a:cxn ang="0">
                  <a:pos x="161" y="154"/>
                </a:cxn>
                <a:cxn ang="0">
                  <a:pos x="166" y="160"/>
                </a:cxn>
                <a:cxn ang="0">
                  <a:pos x="169" y="168"/>
                </a:cxn>
                <a:cxn ang="0">
                  <a:pos x="170" y="175"/>
                </a:cxn>
                <a:cxn ang="0">
                  <a:pos x="164" y="175"/>
                </a:cxn>
                <a:cxn ang="0">
                  <a:pos x="147" y="175"/>
                </a:cxn>
                <a:cxn ang="0">
                  <a:pos x="142" y="175"/>
                </a:cxn>
                <a:cxn ang="0">
                  <a:pos x="141" y="150"/>
                </a:cxn>
                <a:cxn ang="0">
                  <a:pos x="137" y="143"/>
                </a:cxn>
                <a:cxn ang="0">
                  <a:pos x="132" y="136"/>
                </a:cxn>
                <a:cxn ang="0">
                  <a:pos x="129" y="128"/>
                </a:cxn>
                <a:cxn ang="0">
                  <a:pos x="121" y="126"/>
                </a:cxn>
                <a:cxn ang="0">
                  <a:pos x="114" y="128"/>
                </a:cxn>
                <a:cxn ang="0">
                  <a:pos x="107" y="128"/>
                </a:cxn>
                <a:cxn ang="0">
                  <a:pos x="99" y="125"/>
                </a:cxn>
                <a:cxn ang="0">
                  <a:pos x="94" y="117"/>
                </a:cxn>
                <a:cxn ang="0">
                  <a:pos x="87" y="116"/>
                </a:cxn>
                <a:cxn ang="0">
                  <a:pos x="77" y="118"/>
                </a:cxn>
              </a:cxnLst>
              <a:rect l="0" t="0" r="r" b="b"/>
              <a:pathLst>
                <a:path w="170" h="175">
                  <a:moveTo>
                    <a:pt x="77" y="118"/>
                  </a:moveTo>
                  <a:lnTo>
                    <a:pt x="68" y="107"/>
                  </a:lnTo>
                  <a:lnTo>
                    <a:pt x="64" y="102"/>
                  </a:lnTo>
                  <a:lnTo>
                    <a:pt x="56" y="99"/>
                  </a:lnTo>
                  <a:lnTo>
                    <a:pt x="46" y="89"/>
                  </a:lnTo>
                  <a:lnTo>
                    <a:pt x="38" y="83"/>
                  </a:lnTo>
                  <a:lnTo>
                    <a:pt x="27" y="79"/>
                  </a:lnTo>
                  <a:lnTo>
                    <a:pt x="19" y="69"/>
                  </a:lnTo>
                  <a:lnTo>
                    <a:pt x="16" y="55"/>
                  </a:lnTo>
                  <a:lnTo>
                    <a:pt x="14" y="35"/>
                  </a:lnTo>
                  <a:lnTo>
                    <a:pt x="7" y="21"/>
                  </a:lnTo>
                  <a:lnTo>
                    <a:pt x="0" y="15"/>
                  </a:lnTo>
                  <a:lnTo>
                    <a:pt x="21" y="14"/>
                  </a:lnTo>
                  <a:lnTo>
                    <a:pt x="28" y="9"/>
                  </a:lnTo>
                  <a:lnTo>
                    <a:pt x="44" y="8"/>
                  </a:lnTo>
                  <a:lnTo>
                    <a:pt x="51" y="4"/>
                  </a:lnTo>
                  <a:lnTo>
                    <a:pt x="67" y="7"/>
                  </a:lnTo>
                  <a:lnTo>
                    <a:pt x="76" y="5"/>
                  </a:lnTo>
                  <a:lnTo>
                    <a:pt x="86" y="0"/>
                  </a:lnTo>
                  <a:lnTo>
                    <a:pt x="87" y="0"/>
                  </a:lnTo>
                  <a:lnTo>
                    <a:pt x="89" y="8"/>
                  </a:lnTo>
                  <a:lnTo>
                    <a:pt x="99" y="20"/>
                  </a:lnTo>
                  <a:lnTo>
                    <a:pt x="107" y="21"/>
                  </a:lnTo>
                  <a:lnTo>
                    <a:pt x="114" y="26"/>
                  </a:lnTo>
                  <a:lnTo>
                    <a:pt x="115" y="34"/>
                  </a:lnTo>
                  <a:lnTo>
                    <a:pt x="110" y="40"/>
                  </a:lnTo>
                  <a:lnTo>
                    <a:pt x="110" y="48"/>
                  </a:lnTo>
                  <a:lnTo>
                    <a:pt x="113" y="56"/>
                  </a:lnTo>
                  <a:lnTo>
                    <a:pt x="118" y="63"/>
                  </a:lnTo>
                  <a:lnTo>
                    <a:pt x="123" y="68"/>
                  </a:lnTo>
                  <a:lnTo>
                    <a:pt x="137" y="77"/>
                  </a:lnTo>
                  <a:lnTo>
                    <a:pt x="138" y="84"/>
                  </a:lnTo>
                  <a:lnTo>
                    <a:pt x="135" y="93"/>
                  </a:lnTo>
                  <a:lnTo>
                    <a:pt x="126" y="94"/>
                  </a:lnTo>
                  <a:lnTo>
                    <a:pt x="129" y="101"/>
                  </a:lnTo>
                  <a:lnTo>
                    <a:pt x="138" y="113"/>
                  </a:lnTo>
                  <a:lnTo>
                    <a:pt x="153" y="122"/>
                  </a:lnTo>
                  <a:lnTo>
                    <a:pt x="161" y="122"/>
                  </a:lnTo>
                  <a:lnTo>
                    <a:pt x="168" y="123"/>
                  </a:lnTo>
                  <a:lnTo>
                    <a:pt x="164" y="131"/>
                  </a:lnTo>
                  <a:lnTo>
                    <a:pt x="163" y="139"/>
                  </a:lnTo>
                  <a:lnTo>
                    <a:pt x="169" y="144"/>
                  </a:lnTo>
                  <a:lnTo>
                    <a:pt x="168" y="152"/>
                  </a:lnTo>
                  <a:lnTo>
                    <a:pt x="161" y="154"/>
                  </a:lnTo>
                  <a:lnTo>
                    <a:pt x="166" y="160"/>
                  </a:lnTo>
                  <a:lnTo>
                    <a:pt x="169" y="168"/>
                  </a:lnTo>
                  <a:lnTo>
                    <a:pt x="170" y="175"/>
                  </a:lnTo>
                  <a:lnTo>
                    <a:pt x="164" y="175"/>
                  </a:lnTo>
                  <a:lnTo>
                    <a:pt x="147" y="175"/>
                  </a:lnTo>
                  <a:lnTo>
                    <a:pt x="142" y="175"/>
                  </a:lnTo>
                  <a:lnTo>
                    <a:pt x="141" y="150"/>
                  </a:lnTo>
                  <a:lnTo>
                    <a:pt x="137" y="143"/>
                  </a:lnTo>
                  <a:lnTo>
                    <a:pt x="132" y="136"/>
                  </a:lnTo>
                  <a:lnTo>
                    <a:pt x="129" y="128"/>
                  </a:lnTo>
                  <a:lnTo>
                    <a:pt x="121" y="126"/>
                  </a:lnTo>
                  <a:lnTo>
                    <a:pt x="114" y="128"/>
                  </a:lnTo>
                  <a:lnTo>
                    <a:pt x="107" y="128"/>
                  </a:lnTo>
                  <a:lnTo>
                    <a:pt x="99" y="125"/>
                  </a:lnTo>
                  <a:lnTo>
                    <a:pt x="94" y="117"/>
                  </a:lnTo>
                  <a:lnTo>
                    <a:pt x="87" y="116"/>
                  </a:lnTo>
                  <a:lnTo>
                    <a:pt x="77" y="1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2" name="Freeform 166"/>
            <p:cNvSpPr>
              <a:spLocks noChangeAspect="1"/>
            </p:cNvSpPr>
            <p:nvPr/>
          </p:nvSpPr>
          <p:spPr bwMode="gray">
            <a:xfrm>
              <a:off x="5569742" y="2532409"/>
              <a:ext cx="708025" cy="377825"/>
            </a:xfrm>
            <a:custGeom>
              <a:avLst/>
              <a:gdLst/>
              <a:ahLst/>
              <a:cxnLst>
                <a:cxn ang="0">
                  <a:pos x="464" y="1136"/>
                </a:cxn>
                <a:cxn ang="0">
                  <a:pos x="355" y="1109"/>
                </a:cxn>
                <a:cxn ang="0">
                  <a:pos x="262" y="1035"/>
                </a:cxn>
                <a:cxn ang="0">
                  <a:pos x="250" y="932"/>
                </a:cxn>
                <a:cxn ang="0">
                  <a:pos x="298" y="882"/>
                </a:cxn>
                <a:cxn ang="0">
                  <a:pos x="413" y="881"/>
                </a:cxn>
                <a:cxn ang="0">
                  <a:pos x="420" y="823"/>
                </a:cxn>
                <a:cxn ang="0">
                  <a:pos x="336" y="731"/>
                </a:cxn>
                <a:cxn ang="0">
                  <a:pos x="242" y="718"/>
                </a:cxn>
                <a:cxn ang="0">
                  <a:pos x="102" y="781"/>
                </a:cxn>
                <a:cxn ang="0">
                  <a:pos x="103" y="699"/>
                </a:cxn>
                <a:cxn ang="0">
                  <a:pos x="33" y="660"/>
                </a:cxn>
                <a:cxn ang="0">
                  <a:pos x="16" y="544"/>
                </a:cxn>
                <a:cxn ang="0">
                  <a:pos x="64" y="458"/>
                </a:cxn>
                <a:cxn ang="0">
                  <a:pos x="126" y="435"/>
                </a:cxn>
                <a:cxn ang="0">
                  <a:pos x="193" y="379"/>
                </a:cxn>
                <a:cxn ang="0">
                  <a:pos x="263" y="359"/>
                </a:cxn>
                <a:cxn ang="0">
                  <a:pos x="329" y="359"/>
                </a:cxn>
                <a:cxn ang="0">
                  <a:pos x="421" y="398"/>
                </a:cxn>
                <a:cxn ang="0">
                  <a:pos x="442" y="408"/>
                </a:cxn>
                <a:cxn ang="0">
                  <a:pos x="531" y="424"/>
                </a:cxn>
                <a:cxn ang="0">
                  <a:pos x="590" y="402"/>
                </a:cxn>
                <a:cxn ang="0">
                  <a:pos x="674" y="434"/>
                </a:cxn>
                <a:cxn ang="0">
                  <a:pos x="760" y="434"/>
                </a:cxn>
                <a:cxn ang="0">
                  <a:pos x="793" y="363"/>
                </a:cxn>
                <a:cxn ang="0">
                  <a:pos x="760" y="306"/>
                </a:cxn>
                <a:cxn ang="0">
                  <a:pos x="807" y="226"/>
                </a:cxn>
                <a:cxn ang="0">
                  <a:pos x="803" y="192"/>
                </a:cxn>
                <a:cxn ang="0">
                  <a:pos x="802" y="150"/>
                </a:cxn>
                <a:cxn ang="0">
                  <a:pos x="878" y="142"/>
                </a:cxn>
                <a:cxn ang="0">
                  <a:pos x="963" y="110"/>
                </a:cxn>
                <a:cxn ang="0">
                  <a:pos x="1034" y="74"/>
                </a:cxn>
                <a:cxn ang="0">
                  <a:pos x="1187" y="42"/>
                </a:cxn>
                <a:cxn ang="0">
                  <a:pos x="1239" y="0"/>
                </a:cxn>
                <a:cxn ang="0">
                  <a:pos x="1324" y="12"/>
                </a:cxn>
                <a:cxn ang="0">
                  <a:pos x="1349" y="102"/>
                </a:cxn>
                <a:cxn ang="0">
                  <a:pos x="1402" y="107"/>
                </a:cxn>
                <a:cxn ang="0">
                  <a:pos x="1425" y="125"/>
                </a:cxn>
                <a:cxn ang="0">
                  <a:pos x="1490" y="145"/>
                </a:cxn>
                <a:cxn ang="0">
                  <a:pos x="1508" y="173"/>
                </a:cxn>
                <a:cxn ang="0">
                  <a:pos x="1586" y="123"/>
                </a:cxn>
                <a:cxn ang="0">
                  <a:pos x="1657" y="118"/>
                </a:cxn>
                <a:cxn ang="0">
                  <a:pos x="1857" y="397"/>
                </a:cxn>
                <a:cxn ang="0">
                  <a:pos x="1938" y="425"/>
                </a:cxn>
                <a:cxn ang="0">
                  <a:pos x="2028" y="408"/>
                </a:cxn>
                <a:cxn ang="0">
                  <a:pos x="2078" y="470"/>
                </a:cxn>
                <a:cxn ang="0">
                  <a:pos x="2159" y="533"/>
                </a:cxn>
                <a:cxn ang="0">
                  <a:pos x="2226" y="554"/>
                </a:cxn>
                <a:cxn ang="0">
                  <a:pos x="2139" y="733"/>
                </a:cxn>
                <a:cxn ang="0">
                  <a:pos x="1978" y="773"/>
                </a:cxn>
                <a:cxn ang="0">
                  <a:pos x="1841" y="901"/>
                </a:cxn>
                <a:cxn ang="0">
                  <a:pos x="1860" y="1061"/>
                </a:cxn>
                <a:cxn ang="0">
                  <a:pos x="1768" y="1061"/>
                </a:cxn>
                <a:cxn ang="0">
                  <a:pos x="1620" y="1050"/>
                </a:cxn>
                <a:cxn ang="0">
                  <a:pos x="1506" y="1034"/>
                </a:cxn>
                <a:cxn ang="0">
                  <a:pos x="1421" y="1070"/>
                </a:cxn>
                <a:cxn ang="0">
                  <a:pos x="1343" y="1081"/>
                </a:cxn>
                <a:cxn ang="0">
                  <a:pos x="1257" y="1153"/>
                </a:cxn>
                <a:cxn ang="0">
                  <a:pos x="1185" y="1180"/>
                </a:cxn>
                <a:cxn ang="0">
                  <a:pos x="1048" y="1021"/>
                </a:cxn>
                <a:cxn ang="0">
                  <a:pos x="742" y="899"/>
                </a:cxn>
              </a:cxnLst>
              <a:rect l="0" t="0" r="r" b="b"/>
              <a:pathLst>
                <a:path w="2230" h="1190">
                  <a:moveTo>
                    <a:pt x="518" y="898"/>
                  </a:moveTo>
                  <a:lnTo>
                    <a:pt x="518" y="968"/>
                  </a:lnTo>
                  <a:lnTo>
                    <a:pt x="518" y="1042"/>
                  </a:lnTo>
                  <a:lnTo>
                    <a:pt x="518" y="1107"/>
                  </a:lnTo>
                  <a:lnTo>
                    <a:pt x="518" y="1168"/>
                  </a:lnTo>
                  <a:lnTo>
                    <a:pt x="506" y="1174"/>
                  </a:lnTo>
                  <a:lnTo>
                    <a:pt x="486" y="1173"/>
                  </a:lnTo>
                  <a:lnTo>
                    <a:pt x="477" y="1166"/>
                  </a:lnTo>
                  <a:lnTo>
                    <a:pt x="468" y="1143"/>
                  </a:lnTo>
                  <a:lnTo>
                    <a:pt x="464" y="1136"/>
                  </a:lnTo>
                  <a:lnTo>
                    <a:pt x="458" y="1130"/>
                  </a:lnTo>
                  <a:lnTo>
                    <a:pt x="452" y="1115"/>
                  </a:lnTo>
                  <a:lnTo>
                    <a:pt x="447" y="1108"/>
                  </a:lnTo>
                  <a:lnTo>
                    <a:pt x="432" y="1102"/>
                  </a:lnTo>
                  <a:lnTo>
                    <a:pt x="425" y="1097"/>
                  </a:lnTo>
                  <a:lnTo>
                    <a:pt x="418" y="1092"/>
                  </a:lnTo>
                  <a:lnTo>
                    <a:pt x="410" y="1092"/>
                  </a:lnTo>
                  <a:lnTo>
                    <a:pt x="402" y="1093"/>
                  </a:lnTo>
                  <a:lnTo>
                    <a:pt x="378" y="1100"/>
                  </a:lnTo>
                  <a:lnTo>
                    <a:pt x="355" y="1109"/>
                  </a:lnTo>
                  <a:lnTo>
                    <a:pt x="325" y="1135"/>
                  </a:lnTo>
                  <a:lnTo>
                    <a:pt x="324" y="1096"/>
                  </a:lnTo>
                  <a:lnTo>
                    <a:pt x="333" y="1085"/>
                  </a:lnTo>
                  <a:lnTo>
                    <a:pt x="335" y="1065"/>
                  </a:lnTo>
                  <a:lnTo>
                    <a:pt x="323" y="1060"/>
                  </a:lnTo>
                  <a:lnTo>
                    <a:pt x="311" y="1059"/>
                  </a:lnTo>
                  <a:lnTo>
                    <a:pt x="291" y="1050"/>
                  </a:lnTo>
                  <a:lnTo>
                    <a:pt x="281" y="1037"/>
                  </a:lnTo>
                  <a:lnTo>
                    <a:pt x="274" y="1037"/>
                  </a:lnTo>
                  <a:lnTo>
                    <a:pt x="262" y="1035"/>
                  </a:lnTo>
                  <a:lnTo>
                    <a:pt x="259" y="996"/>
                  </a:lnTo>
                  <a:lnTo>
                    <a:pt x="247" y="976"/>
                  </a:lnTo>
                  <a:lnTo>
                    <a:pt x="239" y="970"/>
                  </a:lnTo>
                  <a:lnTo>
                    <a:pt x="232" y="956"/>
                  </a:lnTo>
                  <a:lnTo>
                    <a:pt x="209" y="947"/>
                  </a:lnTo>
                  <a:lnTo>
                    <a:pt x="198" y="930"/>
                  </a:lnTo>
                  <a:lnTo>
                    <a:pt x="205" y="924"/>
                  </a:lnTo>
                  <a:lnTo>
                    <a:pt x="223" y="924"/>
                  </a:lnTo>
                  <a:lnTo>
                    <a:pt x="241" y="927"/>
                  </a:lnTo>
                  <a:lnTo>
                    <a:pt x="250" y="932"/>
                  </a:lnTo>
                  <a:lnTo>
                    <a:pt x="258" y="930"/>
                  </a:lnTo>
                  <a:lnTo>
                    <a:pt x="271" y="931"/>
                  </a:lnTo>
                  <a:lnTo>
                    <a:pt x="268" y="924"/>
                  </a:lnTo>
                  <a:lnTo>
                    <a:pt x="264" y="913"/>
                  </a:lnTo>
                  <a:lnTo>
                    <a:pt x="262" y="894"/>
                  </a:lnTo>
                  <a:lnTo>
                    <a:pt x="266" y="883"/>
                  </a:lnTo>
                  <a:lnTo>
                    <a:pt x="276" y="878"/>
                  </a:lnTo>
                  <a:lnTo>
                    <a:pt x="276" y="886"/>
                  </a:lnTo>
                  <a:lnTo>
                    <a:pt x="287" y="887"/>
                  </a:lnTo>
                  <a:lnTo>
                    <a:pt x="298" y="882"/>
                  </a:lnTo>
                  <a:lnTo>
                    <a:pt x="301" y="873"/>
                  </a:lnTo>
                  <a:lnTo>
                    <a:pt x="311" y="865"/>
                  </a:lnTo>
                  <a:lnTo>
                    <a:pt x="328" y="863"/>
                  </a:lnTo>
                  <a:lnTo>
                    <a:pt x="344" y="873"/>
                  </a:lnTo>
                  <a:lnTo>
                    <a:pt x="360" y="879"/>
                  </a:lnTo>
                  <a:lnTo>
                    <a:pt x="376" y="876"/>
                  </a:lnTo>
                  <a:lnTo>
                    <a:pt x="386" y="868"/>
                  </a:lnTo>
                  <a:lnTo>
                    <a:pt x="389" y="870"/>
                  </a:lnTo>
                  <a:lnTo>
                    <a:pt x="394" y="874"/>
                  </a:lnTo>
                  <a:lnTo>
                    <a:pt x="413" y="881"/>
                  </a:lnTo>
                  <a:lnTo>
                    <a:pt x="424" y="887"/>
                  </a:lnTo>
                  <a:lnTo>
                    <a:pt x="435" y="884"/>
                  </a:lnTo>
                  <a:lnTo>
                    <a:pt x="447" y="887"/>
                  </a:lnTo>
                  <a:lnTo>
                    <a:pt x="451" y="879"/>
                  </a:lnTo>
                  <a:lnTo>
                    <a:pt x="443" y="867"/>
                  </a:lnTo>
                  <a:lnTo>
                    <a:pt x="453" y="867"/>
                  </a:lnTo>
                  <a:lnTo>
                    <a:pt x="446" y="855"/>
                  </a:lnTo>
                  <a:lnTo>
                    <a:pt x="435" y="841"/>
                  </a:lnTo>
                  <a:lnTo>
                    <a:pt x="425" y="834"/>
                  </a:lnTo>
                  <a:lnTo>
                    <a:pt x="420" y="823"/>
                  </a:lnTo>
                  <a:lnTo>
                    <a:pt x="409" y="823"/>
                  </a:lnTo>
                  <a:lnTo>
                    <a:pt x="398" y="806"/>
                  </a:lnTo>
                  <a:lnTo>
                    <a:pt x="392" y="782"/>
                  </a:lnTo>
                  <a:lnTo>
                    <a:pt x="384" y="771"/>
                  </a:lnTo>
                  <a:lnTo>
                    <a:pt x="382" y="777"/>
                  </a:lnTo>
                  <a:lnTo>
                    <a:pt x="375" y="760"/>
                  </a:lnTo>
                  <a:lnTo>
                    <a:pt x="370" y="760"/>
                  </a:lnTo>
                  <a:lnTo>
                    <a:pt x="367" y="749"/>
                  </a:lnTo>
                  <a:lnTo>
                    <a:pt x="348" y="732"/>
                  </a:lnTo>
                  <a:lnTo>
                    <a:pt x="336" y="731"/>
                  </a:lnTo>
                  <a:lnTo>
                    <a:pt x="336" y="725"/>
                  </a:lnTo>
                  <a:lnTo>
                    <a:pt x="323" y="723"/>
                  </a:lnTo>
                  <a:lnTo>
                    <a:pt x="312" y="728"/>
                  </a:lnTo>
                  <a:lnTo>
                    <a:pt x="303" y="730"/>
                  </a:lnTo>
                  <a:lnTo>
                    <a:pt x="292" y="736"/>
                  </a:lnTo>
                  <a:lnTo>
                    <a:pt x="289" y="725"/>
                  </a:lnTo>
                  <a:lnTo>
                    <a:pt x="274" y="725"/>
                  </a:lnTo>
                  <a:lnTo>
                    <a:pt x="270" y="722"/>
                  </a:lnTo>
                  <a:lnTo>
                    <a:pt x="257" y="720"/>
                  </a:lnTo>
                  <a:lnTo>
                    <a:pt x="242" y="718"/>
                  </a:lnTo>
                  <a:lnTo>
                    <a:pt x="207" y="752"/>
                  </a:lnTo>
                  <a:lnTo>
                    <a:pt x="188" y="753"/>
                  </a:lnTo>
                  <a:lnTo>
                    <a:pt x="162" y="761"/>
                  </a:lnTo>
                  <a:lnTo>
                    <a:pt x="136" y="765"/>
                  </a:lnTo>
                  <a:lnTo>
                    <a:pt x="114" y="771"/>
                  </a:lnTo>
                  <a:lnTo>
                    <a:pt x="136" y="786"/>
                  </a:lnTo>
                  <a:lnTo>
                    <a:pt x="119" y="793"/>
                  </a:lnTo>
                  <a:lnTo>
                    <a:pt x="112" y="791"/>
                  </a:lnTo>
                  <a:lnTo>
                    <a:pt x="108" y="785"/>
                  </a:lnTo>
                  <a:lnTo>
                    <a:pt x="102" y="781"/>
                  </a:lnTo>
                  <a:lnTo>
                    <a:pt x="93" y="781"/>
                  </a:lnTo>
                  <a:lnTo>
                    <a:pt x="86" y="779"/>
                  </a:lnTo>
                  <a:lnTo>
                    <a:pt x="83" y="773"/>
                  </a:lnTo>
                  <a:lnTo>
                    <a:pt x="90" y="766"/>
                  </a:lnTo>
                  <a:lnTo>
                    <a:pt x="91" y="758"/>
                  </a:lnTo>
                  <a:lnTo>
                    <a:pt x="98" y="755"/>
                  </a:lnTo>
                  <a:lnTo>
                    <a:pt x="107" y="761"/>
                  </a:lnTo>
                  <a:lnTo>
                    <a:pt x="119" y="758"/>
                  </a:lnTo>
                  <a:lnTo>
                    <a:pt x="110" y="701"/>
                  </a:lnTo>
                  <a:lnTo>
                    <a:pt x="103" y="699"/>
                  </a:lnTo>
                  <a:lnTo>
                    <a:pt x="98" y="693"/>
                  </a:lnTo>
                  <a:lnTo>
                    <a:pt x="96" y="684"/>
                  </a:lnTo>
                  <a:lnTo>
                    <a:pt x="92" y="678"/>
                  </a:lnTo>
                  <a:lnTo>
                    <a:pt x="86" y="672"/>
                  </a:lnTo>
                  <a:lnTo>
                    <a:pt x="79" y="672"/>
                  </a:lnTo>
                  <a:lnTo>
                    <a:pt x="61" y="674"/>
                  </a:lnTo>
                  <a:lnTo>
                    <a:pt x="48" y="671"/>
                  </a:lnTo>
                  <a:lnTo>
                    <a:pt x="47" y="679"/>
                  </a:lnTo>
                  <a:lnTo>
                    <a:pt x="34" y="667"/>
                  </a:lnTo>
                  <a:lnTo>
                    <a:pt x="33" y="660"/>
                  </a:lnTo>
                  <a:lnTo>
                    <a:pt x="29" y="652"/>
                  </a:lnTo>
                  <a:lnTo>
                    <a:pt x="34" y="646"/>
                  </a:lnTo>
                  <a:lnTo>
                    <a:pt x="29" y="639"/>
                  </a:lnTo>
                  <a:lnTo>
                    <a:pt x="28" y="631"/>
                  </a:lnTo>
                  <a:lnTo>
                    <a:pt x="0" y="621"/>
                  </a:lnTo>
                  <a:lnTo>
                    <a:pt x="11" y="577"/>
                  </a:lnTo>
                  <a:lnTo>
                    <a:pt x="24" y="570"/>
                  </a:lnTo>
                  <a:lnTo>
                    <a:pt x="29" y="562"/>
                  </a:lnTo>
                  <a:lnTo>
                    <a:pt x="27" y="555"/>
                  </a:lnTo>
                  <a:lnTo>
                    <a:pt x="16" y="544"/>
                  </a:lnTo>
                  <a:lnTo>
                    <a:pt x="26" y="499"/>
                  </a:lnTo>
                  <a:lnTo>
                    <a:pt x="39" y="490"/>
                  </a:lnTo>
                  <a:lnTo>
                    <a:pt x="44" y="484"/>
                  </a:lnTo>
                  <a:lnTo>
                    <a:pt x="42" y="475"/>
                  </a:lnTo>
                  <a:lnTo>
                    <a:pt x="45" y="468"/>
                  </a:lnTo>
                  <a:lnTo>
                    <a:pt x="45" y="461"/>
                  </a:lnTo>
                  <a:lnTo>
                    <a:pt x="49" y="452"/>
                  </a:lnTo>
                  <a:lnTo>
                    <a:pt x="54" y="446"/>
                  </a:lnTo>
                  <a:lnTo>
                    <a:pt x="60" y="451"/>
                  </a:lnTo>
                  <a:lnTo>
                    <a:pt x="64" y="458"/>
                  </a:lnTo>
                  <a:lnTo>
                    <a:pt x="76" y="468"/>
                  </a:lnTo>
                  <a:lnTo>
                    <a:pt x="93" y="505"/>
                  </a:lnTo>
                  <a:lnTo>
                    <a:pt x="102" y="507"/>
                  </a:lnTo>
                  <a:lnTo>
                    <a:pt x="128" y="490"/>
                  </a:lnTo>
                  <a:lnTo>
                    <a:pt x="125" y="481"/>
                  </a:lnTo>
                  <a:lnTo>
                    <a:pt x="122" y="474"/>
                  </a:lnTo>
                  <a:lnTo>
                    <a:pt x="118" y="449"/>
                  </a:lnTo>
                  <a:lnTo>
                    <a:pt x="110" y="436"/>
                  </a:lnTo>
                  <a:lnTo>
                    <a:pt x="119" y="437"/>
                  </a:lnTo>
                  <a:lnTo>
                    <a:pt x="126" y="435"/>
                  </a:lnTo>
                  <a:lnTo>
                    <a:pt x="146" y="420"/>
                  </a:lnTo>
                  <a:lnTo>
                    <a:pt x="153" y="416"/>
                  </a:lnTo>
                  <a:lnTo>
                    <a:pt x="158" y="410"/>
                  </a:lnTo>
                  <a:lnTo>
                    <a:pt x="158" y="402"/>
                  </a:lnTo>
                  <a:lnTo>
                    <a:pt x="158" y="393"/>
                  </a:lnTo>
                  <a:lnTo>
                    <a:pt x="166" y="392"/>
                  </a:lnTo>
                  <a:lnTo>
                    <a:pt x="174" y="393"/>
                  </a:lnTo>
                  <a:lnTo>
                    <a:pt x="182" y="391"/>
                  </a:lnTo>
                  <a:lnTo>
                    <a:pt x="187" y="383"/>
                  </a:lnTo>
                  <a:lnTo>
                    <a:pt x="193" y="379"/>
                  </a:lnTo>
                  <a:lnTo>
                    <a:pt x="201" y="377"/>
                  </a:lnTo>
                  <a:lnTo>
                    <a:pt x="206" y="371"/>
                  </a:lnTo>
                  <a:lnTo>
                    <a:pt x="214" y="366"/>
                  </a:lnTo>
                  <a:lnTo>
                    <a:pt x="219" y="360"/>
                  </a:lnTo>
                  <a:lnTo>
                    <a:pt x="220" y="352"/>
                  </a:lnTo>
                  <a:lnTo>
                    <a:pt x="227" y="348"/>
                  </a:lnTo>
                  <a:lnTo>
                    <a:pt x="242" y="343"/>
                  </a:lnTo>
                  <a:lnTo>
                    <a:pt x="258" y="343"/>
                  </a:lnTo>
                  <a:lnTo>
                    <a:pt x="259" y="351"/>
                  </a:lnTo>
                  <a:lnTo>
                    <a:pt x="263" y="359"/>
                  </a:lnTo>
                  <a:lnTo>
                    <a:pt x="279" y="355"/>
                  </a:lnTo>
                  <a:lnTo>
                    <a:pt x="284" y="361"/>
                  </a:lnTo>
                  <a:lnTo>
                    <a:pt x="289" y="354"/>
                  </a:lnTo>
                  <a:lnTo>
                    <a:pt x="291" y="345"/>
                  </a:lnTo>
                  <a:lnTo>
                    <a:pt x="296" y="339"/>
                  </a:lnTo>
                  <a:lnTo>
                    <a:pt x="303" y="340"/>
                  </a:lnTo>
                  <a:lnTo>
                    <a:pt x="311" y="336"/>
                  </a:lnTo>
                  <a:lnTo>
                    <a:pt x="318" y="336"/>
                  </a:lnTo>
                  <a:lnTo>
                    <a:pt x="324" y="352"/>
                  </a:lnTo>
                  <a:lnTo>
                    <a:pt x="329" y="359"/>
                  </a:lnTo>
                  <a:lnTo>
                    <a:pt x="338" y="355"/>
                  </a:lnTo>
                  <a:lnTo>
                    <a:pt x="345" y="355"/>
                  </a:lnTo>
                  <a:lnTo>
                    <a:pt x="352" y="357"/>
                  </a:lnTo>
                  <a:lnTo>
                    <a:pt x="368" y="354"/>
                  </a:lnTo>
                  <a:lnTo>
                    <a:pt x="376" y="355"/>
                  </a:lnTo>
                  <a:lnTo>
                    <a:pt x="383" y="360"/>
                  </a:lnTo>
                  <a:lnTo>
                    <a:pt x="389" y="365"/>
                  </a:lnTo>
                  <a:lnTo>
                    <a:pt x="395" y="379"/>
                  </a:lnTo>
                  <a:lnTo>
                    <a:pt x="416" y="392"/>
                  </a:lnTo>
                  <a:lnTo>
                    <a:pt x="421" y="398"/>
                  </a:lnTo>
                  <a:lnTo>
                    <a:pt x="424" y="406"/>
                  </a:lnTo>
                  <a:lnTo>
                    <a:pt x="435" y="419"/>
                  </a:lnTo>
                  <a:lnTo>
                    <a:pt x="434" y="426"/>
                  </a:lnTo>
                  <a:lnTo>
                    <a:pt x="435" y="435"/>
                  </a:lnTo>
                  <a:lnTo>
                    <a:pt x="440" y="441"/>
                  </a:lnTo>
                  <a:lnTo>
                    <a:pt x="447" y="438"/>
                  </a:lnTo>
                  <a:lnTo>
                    <a:pt x="447" y="431"/>
                  </a:lnTo>
                  <a:lnTo>
                    <a:pt x="446" y="422"/>
                  </a:lnTo>
                  <a:lnTo>
                    <a:pt x="447" y="415"/>
                  </a:lnTo>
                  <a:lnTo>
                    <a:pt x="442" y="408"/>
                  </a:lnTo>
                  <a:lnTo>
                    <a:pt x="447" y="402"/>
                  </a:lnTo>
                  <a:lnTo>
                    <a:pt x="456" y="400"/>
                  </a:lnTo>
                  <a:lnTo>
                    <a:pt x="458" y="408"/>
                  </a:lnTo>
                  <a:lnTo>
                    <a:pt x="464" y="414"/>
                  </a:lnTo>
                  <a:lnTo>
                    <a:pt x="467" y="421"/>
                  </a:lnTo>
                  <a:lnTo>
                    <a:pt x="473" y="426"/>
                  </a:lnTo>
                  <a:lnTo>
                    <a:pt x="488" y="432"/>
                  </a:lnTo>
                  <a:lnTo>
                    <a:pt x="502" y="440"/>
                  </a:lnTo>
                  <a:lnTo>
                    <a:pt x="511" y="437"/>
                  </a:lnTo>
                  <a:lnTo>
                    <a:pt x="531" y="424"/>
                  </a:lnTo>
                  <a:lnTo>
                    <a:pt x="531" y="415"/>
                  </a:lnTo>
                  <a:lnTo>
                    <a:pt x="537" y="411"/>
                  </a:lnTo>
                  <a:lnTo>
                    <a:pt x="543" y="406"/>
                  </a:lnTo>
                  <a:lnTo>
                    <a:pt x="551" y="405"/>
                  </a:lnTo>
                  <a:lnTo>
                    <a:pt x="559" y="408"/>
                  </a:lnTo>
                  <a:lnTo>
                    <a:pt x="559" y="400"/>
                  </a:lnTo>
                  <a:lnTo>
                    <a:pt x="567" y="399"/>
                  </a:lnTo>
                  <a:lnTo>
                    <a:pt x="575" y="402"/>
                  </a:lnTo>
                  <a:lnTo>
                    <a:pt x="582" y="397"/>
                  </a:lnTo>
                  <a:lnTo>
                    <a:pt x="590" y="402"/>
                  </a:lnTo>
                  <a:lnTo>
                    <a:pt x="601" y="413"/>
                  </a:lnTo>
                  <a:lnTo>
                    <a:pt x="615" y="404"/>
                  </a:lnTo>
                  <a:lnTo>
                    <a:pt x="619" y="397"/>
                  </a:lnTo>
                  <a:lnTo>
                    <a:pt x="634" y="397"/>
                  </a:lnTo>
                  <a:lnTo>
                    <a:pt x="641" y="393"/>
                  </a:lnTo>
                  <a:lnTo>
                    <a:pt x="657" y="399"/>
                  </a:lnTo>
                  <a:lnTo>
                    <a:pt x="662" y="405"/>
                  </a:lnTo>
                  <a:lnTo>
                    <a:pt x="663" y="421"/>
                  </a:lnTo>
                  <a:lnTo>
                    <a:pt x="669" y="427"/>
                  </a:lnTo>
                  <a:lnTo>
                    <a:pt x="674" y="434"/>
                  </a:lnTo>
                  <a:lnTo>
                    <a:pt x="690" y="432"/>
                  </a:lnTo>
                  <a:lnTo>
                    <a:pt x="705" y="435"/>
                  </a:lnTo>
                  <a:lnTo>
                    <a:pt x="705" y="435"/>
                  </a:lnTo>
                  <a:lnTo>
                    <a:pt x="707" y="446"/>
                  </a:lnTo>
                  <a:lnTo>
                    <a:pt x="725" y="445"/>
                  </a:lnTo>
                  <a:lnTo>
                    <a:pt x="731" y="440"/>
                  </a:lnTo>
                  <a:lnTo>
                    <a:pt x="738" y="425"/>
                  </a:lnTo>
                  <a:lnTo>
                    <a:pt x="743" y="419"/>
                  </a:lnTo>
                  <a:lnTo>
                    <a:pt x="749" y="421"/>
                  </a:lnTo>
                  <a:lnTo>
                    <a:pt x="760" y="434"/>
                  </a:lnTo>
                  <a:lnTo>
                    <a:pt x="776" y="435"/>
                  </a:lnTo>
                  <a:lnTo>
                    <a:pt x="792" y="432"/>
                  </a:lnTo>
                  <a:lnTo>
                    <a:pt x="800" y="426"/>
                  </a:lnTo>
                  <a:lnTo>
                    <a:pt x="814" y="421"/>
                  </a:lnTo>
                  <a:lnTo>
                    <a:pt x="827" y="383"/>
                  </a:lnTo>
                  <a:lnTo>
                    <a:pt x="830" y="376"/>
                  </a:lnTo>
                  <a:lnTo>
                    <a:pt x="824" y="370"/>
                  </a:lnTo>
                  <a:lnTo>
                    <a:pt x="823" y="366"/>
                  </a:lnTo>
                  <a:lnTo>
                    <a:pt x="809" y="365"/>
                  </a:lnTo>
                  <a:lnTo>
                    <a:pt x="793" y="363"/>
                  </a:lnTo>
                  <a:lnTo>
                    <a:pt x="787" y="356"/>
                  </a:lnTo>
                  <a:lnTo>
                    <a:pt x="784" y="351"/>
                  </a:lnTo>
                  <a:lnTo>
                    <a:pt x="766" y="348"/>
                  </a:lnTo>
                  <a:lnTo>
                    <a:pt x="759" y="345"/>
                  </a:lnTo>
                  <a:lnTo>
                    <a:pt x="760" y="336"/>
                  </a:lnTo>
                  <a:lnTo>
                    <a:pt x="755" y="329"/>
                  </a:lnTo>
                  <a:lnTo>
                    <a:pt x="739" y="327"/>
                  </a:lnTo>
                  <a:lnTo>
                    <a:pt x="741" y="318"/>
                  </a:lnTo>
                  <a:lnTo>
                    <a:pt x="748" y="316"/>
                  </a:lnTo>
                  <a:lnTo>
                    <a:pt x="760" y="306"/>
                  </a:lnTo>
                  <a:lnTo>
                    <a:pt x="776" y="301"/>
                  </a:lnTo>
                  <a:lnTo>
                    <a:pt x="790" y="291"/>
                  </a:lnTo>
                  <a:lnTo>
                    <a:pt x="793" y="285"/>
                  </a:lnTo>
                  <a:lnTo>
                    <a:pt x="795" y="276"/>
                  </a:lnTo>
                  <a:lnTo>
                    <a:pt x="776" y="249"/>
                  </a:lnTo>
                  <a:lnTo>
                    <a:pt x="784" y="246"/>
                  </a:lnTo>
                  <a:lnTo>
                    <a:pt x="790" y="241"/>
                  </a:lnTo>
                  <a:lnTo>
                    <a:pt x="792" y="232"/>
                  </a:lnTo>
                  <a:lnTo>
                    <a:pt x="798" y="227"/>
                  </a:lnTo>
                  <a:lnTo>
                    <a:pt x="807" y="226"/>
                  </a:lnTo>
                  <a:lnTo>
                    <a:pt x="814" y="227"/>
                  </a:lnTo>
                  <a:lnTo>
                    <a:pt x="823" y="226"/>
                  </a:lnTo>
                  <a:lnTo>
                    <a:pt x="830" y="228"/>
                  </a:lnTo>
                  <a:lnTo>
                    <a:pt x="846" y="228"/>
                  </a:lnTo>
                  <a:lnTo>
                    <a:pt x="855" y="226"/>
                  </a:lnTo>
                  <a:lnTo>
                    <a:pt x="857" y="217"/>
                  </a:lnTo>
                  <a:lnTo>
                    <a:pt x="854" y="211"/>
                  </a:lnTo>
                  <a:lnTo>
                    <a:pt x="839" y="203"/>
                  </a:lnTo>
                  <a:lnTo>
                    <a:pt x="807" y="199"/>
                  </a:lnTo>
                  <a:lnTo>
                    <a:pt x="803" y="192"/>
                  </a:lnTo>
                  <a:lnTo>
                    <a:pt x="805" y="183"/>
                  </a:lnTo>
                  <a:lnTo>
                    <a:pt x="812" y="183"/>
                  </a:lnTo>
                  <a:lnTo>
                    <a:pt x="819" y="180"/>
                  </a:lnTo>
                  <a:lnTo>
                    <a:pt x="823" y="173"/>
                  </a:lnTo>
                  <a:lnTo>
                    <a:pt x="818" y="168"/>
                  </a:lnTo>
                  <a:lnTo>
                    <a:pt x="811" y="172"/>
                  </a:lnTo>
                  <a:lnTo>
                    <a:pt x="795" y="172"/>
                  </a:lnTo>
                  <a:lnTo>
                    <a:pt x="795" y="163"/>
                  </a:lnTo>
                  <a:lnTo>
                    <a:pt x="797" y="156"/>
                  </a:lnTo>
                  <a:lnTo>
                    <a:pt x="802" y="150"/>
                  </a:lnTo>
                  <a:lnTo>
                    <a:pt x="791" y="139"/>
                  </a:lnTo>
                  <a:lnTo>
                    <a:pt x="807" y="137"/>
                  </a:lnTo>
                  <a:lnTo>
                    <a:pt x="811" y="131"/>
                  </a:lnTo>
                  <a:lnTo>
                    <a:pt x="820" y="131"/>
                  </a:lnTo>
                  <a:lnTo>
                    <a:pt x="825" y="137"/>
                  </a:lnTo>
                  <a:lnTo>
                    <a:pt x="833" y="136"/>
                  </a:lnTo>
                  <a:lnTo>
                    <a:pt x="841" y="137"/>
                  </a:lnTo>
                  <a:lnTo>
                    <a:pt x="849" y="135"/>
                  </a:lnTo>
                  <a:lnTo>
                    <a:pt x="873" y="136"/>
                  </a:lnTo>
                  <a:lnTo>
                    <a:pt x="878" y="142"/>
                  </a:lnTo>
                  <a:lnTo>
                    <a:pt x="888" y="130"/>
                  </a:lnTo>
                  <a:lnTo>
                    <a:pt x="895" y="128"/>
                  </a:lnTo>
                  <a:lnTo>
                    <a:pt x="911" y="128"/>
                  </a:lnTo>
                  <a:lnTo>
                    <a:pt x="918" y="123"/>
                  </a:lnTo>
                  <a:lnTo>
                    <a:pt x="926" y="120"/>
                  </a:lnTo>
                  <a:lnTo>
                    <a:pt x="938" y="110"/>
                  </a:lnTo>
                  <a:lnTo>
                    <a:pt x="947" y="113"/>
                  </a:lnTo>
                  <a:lnTo>
                    <a:pt x="952" y="118"/>
                  </a:lnTo>
                  <a:lnTo>
                    <a:pt x="961" y="118"/>
                  </a:lnTo>
                  <a:lnTo>
                    <a:pt x="963" y="110"/>
                  </a:lnTo>
                  <a:lnTo>
                    <a:pt x="980" y="107"/>
                  </a:lnTo>
                  <a:lnTo>
                    <a:pt x="986" y="102"/>
                  </a:lnTo>
                  <a:lnTo>
                    <a:pt x="995" y="102"/>
                  </a:lnTo>
                  <a:lnTo>
                    <a:pt x="1002" y="98"/>
                  </a:lnTo>
                  <a:lnTo>
                    <a:pt x="1010" y="98"/>
                  </a:lnTo>
                  <a:lnTo>
                    <a:pt x="1017" y="101"/>
                  </a:lnTo>
                  <a:lnTo>
                    <a:pt x="1022" y="93"/>
                  </a:lnTo>
                  <a:lnTo>
                    <a:pt x="1023" y="86"/>
                  </a:lnTo>
                  <a:lnTo>
                    <a:pt x="1027" y="79"/>
                  </a:lnTo>
                  <a:lnTo>
                    <a:pt x="1034" y="74"/>
                  </a:lnTo>
                  <a:lnTo>
                    <a:pt x="1042" y="72"/>
                  </a:lnTo>
                  <a:lnTo>
                    <a:pt x="1049" y="76"/>
                  </a:lnTo>
                  <a:lnTo>
                    <a:pt x="1067" y="70"/>
                  </a:lnTo>
                  <a:lnTo>
                    <a:pt x="1067" y="71"/>
                  </a:lnTo>
                  <a:lnTo>
                    <a:pt x="1104" y="61"/>
                  </a:lnTo>
                  <a:lnTo>
                    <a:pt x="1136" y="58"/>
                  </a:lnTo>
                  <a:lnTo>
                    <a:pt x="1164" y="49"/>
                  </a:lnTo>
                  <a:lnTo>
                    <a:pt x="1171" y="44"/>
                  </a:lnTo>
                  <a:lnTo>
                    <a:pt x="1179" y="44"/>
                  </a:lnTo>
                  <a:lnTo>
                    <a:pt x="1187" y="42"/>
                  </a:lnTo>
                  <a:lnTo>
                    <a:pt x="1191" y="36"/>
                  </a:lnTo>
                  <a:lnTo>
                    <a:pt x="1191" y="28"/>
                  </a:lnTo>
                  <a:lnTo>
                    <a:pt x="1191" y="20"/>
                  </a:lnTo>
                  <a:lnTo>
                    <a:pt x="1200" y="21"/>
                  </a:lnTo>
                  <a:lnTo>
                    <a:pt x="1207" y="20"/>
                  </a:lnTo>
                  <a:lnTo>
                    <a:pt x="1212" y="12"/>
                  </a:lnTo>
                  <a:lnTo>
                    <a:pt x="1218" y="7"/>
                  </a:lnTo>
                  <a:lnTo>
                    <a:pt x="1227" y="7"/>
                  </a:lnTo>
                  <a:lnTo>
                    <a:pt x="1232" y="1"/>
                  </a:lnTo>
                  <a:lnTo>
                    <a:pt x="1239" y="0"/>
                  </a:lnTo>
                  <a:lnTo>
                    <a:pt x="1244" y="6"/>
                  </a:lnTo>
                  <a:lnTo>
                    <a:pt x="1253" y="4"/>
                  </a:lnTo>
                  <a:lnTo>
                    <a:pt x="1260" y="7"/>
                  </a:lnTo>
                  <a:lnTo>
                    <a:pt x="1269" y="5"/>
                  </a:lnTo>
                  <a:lnTo>
                    <a:pt x="1276" y="9"/>
                  </a:lnTo>
                  <a:lnTo>
                    <a:pt x="1281" y="15"/>
                  </a:lnTo>
                  <a:lnTo>
                    <a:pt x="1295" y="23"/>
                  </a:lnTo>
                  <a:lnTo>
                    <a:pt x="1302" y="20"/>
                  </a:lnTo>
                  <a:lnTo>
                    <a:pt x="1308" y="15"/>
                  </a:lnTo>
                  <a:lnTo>
                    <a:pt x="1324" y="12"/>
                  </a:lnTo>
                  <a:lnTo>
                    <a:pt x="1332" y="15"/>
                  </a:lnTo>
                  <a:lnTo>
                    <a:pt x="1338" y="21"/>
                  </a:lnTo>
                  <a:lnTo>
                    <a:pt x="1341" y="28"/>
                  </a:lnTo>
                  <a:lnTo>
                    <a:pt x="1343" y="44"/>
                  </a:lnTo>
                  <a:lnTo>
                    <a:pt x="1341" y="53"/>
                  </a:lnTo>
                  <a:lnTo>
                    <a:pt x="1344" y="60"/>
                  </a:lnTo>
                  <a:lnTo>
                    <a:pt x="1356" y="71"/>
                  </a:lnTo>
                  <a:lnTo>
                    <a:pt x="1352" y="79"/>
                  </a:lnTo>
                  <a:lnTo>
                    <a:pt x="1354" y="94"/>
                  </a:lnTo>
                  <a:lnTo>
                    <a:pt x="1349" y="102"/>
                  </a:lnTo>
                  <a:lnTo>
                    <a:pt x="1344" y="107"/>
                  </a:lnTo>
                  <a:lnTo>
                    <a:pt x="1347" y="114"/>
                  </a:lnTo>
                  <a:lnTo>
                    <a:pt x="1350" y="123"/>
                  </a:lnTo>
                  <a:lnTo>
                    <a:pt x="1366" y="118"/>
                  </a:lnTo>
                  <a:lnTo>
                    <a:pt x="1373" y="123"/>
                  </a:lnTo>
                  <a:lnTo>
                    <a:pt x="1381" y="122"/>
                  </a:lnTo>
                  <a:lnTo>
                    <a:pt x="1384" y="113"/>
                  </a:lnTo>
                  <a:lnTo>
                    <a:pt x="1392" y="113"/>
                  </a:lnTo>
                  <a:lnTo>
                    <a:pt x="1399" y="115"/>
                  </a:lnTo>
                  <a:lnTo>
                    <a:pt x="1402" y="107"/>
                  </a:lnTo>
                  <a:lnTo>
                    <a:pt x="1402" y="99"/>
                  </a:lnTo>
                  <a:lnTo>
                    <a:pt x="1409" y="101"/>
                  </a:lnTo>
                  <a:lnTo>
                    <a:pt x="1413" y="108"/>
                  </a:lnTo>
                  <a:lnTo>
                    <a:pt x="1415" y="117"/>
                  </a:lnTo>
                  <a:lnTo>
                    <a:pt x="1420" y="122"/>
                  </a:lnTo>
                  <a:lnTo>
                    <a:pt x="1418" y="129"/>
                  </a:lnTo>
                  <a:lnTo>
                    <a:pt x="1416" y="137"/>
                  </a:lnTo>
                  <a:lnTo>
                    <a:pt x="1432" y="139"/>
                  </a:lnTo>
                  <a:lnTo>
                    <a:pt x="1430" y="131"/>
                  </a:lnTo>
                  <a:lnTo>
                    <a:pt x="1425" y="125"/>
                  </a:lnTo>
                  <a:lnTo>
                    <a:pt x="1432" y="123"/>
                  </a:lnTo>
                  <a:lnTo>
                    <a:pt x="1448" y="125"/>
                  </a:lnTo>
                  <a:lnTo>
                    <a:pt x="1456" y="130"/>
                  </a:lnTo>
                  <a:lnTo>
                    <a:pt x="1461" y="136"/>
                  </a:lnTo>
                  <a:lnTo>
                    <a:pt x="1469" y="140"/>
                  </a:lnTo>
                  <a:lnTo>
                    <a:pt x="1476" y="140"/>
                  </a:lnTo>
                  <a:lnTo>
                    <a:pt x="1480" y="133"/>
                  </a:lnTo>
                  <a:lnTo>
                    <a:pt x="1488" y="129"/>
                  </a:lnTo>
                  <a:lnTo>
                    <a:pt x="1490" y="137"/>
                  </a:lnTo>
                  <a:lnTo>
                    <a:pt x="1490" y="145"/>
                  </a:lnTo>
                  <a:lnTo>
                    <a:pt x="1481" y="147"/>
                  </a:lnTo>
                  <a:lnTo>
                    <a:pt x="1475" y="152"/>
                  </a:lnTo>
                  <a:lnTo>
                    <a:pt x="1470" y="160"/>
                  </a:lnTo>
                  <a:lnTo>
                    <a:pt x="1468" y="167"/>
                  </a:lnTo>
                  <a:lnTo>
                    <a:pt x="1469" y="176"/>
                  </a:lnTo>
                  <a:lnTo>
                    <a:pt x="1474" y="183"/>
                  </a:lnTo>
                  <a:lnTo>
                    <a:pt x="1481" y="182"/>
                  </a:lnTo>
                  <a:lnTo>
                    <a:pt x="1486" y="176"/>
                  </a:lnTo>
                  <a:lnTo>
                    <a:pt x="1501" y="169"/>
                  </a:lnTo>
                  <a:lnTo>
                    <a:pt x="1508" y="173"/>
                  </a:lnTo>
                  <a:lnTo>
                    <a:pt x="1517" y="172"/>
                  </a:lnTo>
                  <a:lnTo>
                    <a:pt x="1522" y="177"/>
                  </a:lnTo>
                  <a:lnTo>
                    <a:pt x="1531" y="177"/>
                  </a:lnTo>
                  <a:lnTo>
                    <a:pt x="1528" y="169"/>
                  </a:lnTo>
                  <a:lnTo>
                    <a:pt x="1533" y="163"/>
                  </a:lnTo>
                  <a:lnTo>
                    <a:pt x="1542" y="163"/>
                  </a:lnTo>
                  <a:lnTo>
                    <a:pt x="1551" y="151"/>
                  </a:lnTo>
                  <a:lnTo>
                    <a:pt x="1567" y="149"/>
                  </a:lnTo>
                  <a:lnTo>
                    <a:pt x="1580" y="137"/>
                  </a:lnTo>
                  <a:lnTo>
                    <a:pt x="1586" y="123"/>
                  </a:lnTo>
                  <a:lnTo>
                    <a:pt x="1592" y="118"/>
                  </a:lnTo>
                  <a:lnTo>
                    <a:pt x="1601" y="119"/>
                  </a:lnTo>
                  <a:lnTo>
                    <a:pt x="1617" y="115"/>
                  </a:lnTo>
                  <a:lnTo>
                    <a:pt x="1624" y="113"/>
                  </a:lnTo>
                  <a:lnTo>
                    <a:pt x="1628" y="106"/>
                  </a:lnTo>
                  <a:lnTo>
                    <a:pt x="1644" y="104"/>
                  </a:lnTo>
                  <a:lnTo>
                    <a:pt x="1657" y="96"/>
                  </a:lnTo>
                  <a:lnTo>
                    <a:pt x="1661" y="103"/>
                  </a:lnTo>
                  <a:lnTo>
                    <a:pt x="1662" y="110"/>
                  </a:lnTo>
                  <a:lnTo>
                    <a:pt x="1657" y="118"/>
                  </a:lnTo>
                  <a:lnTo>
                    <a:pt x="1650" y="122"/>
                  </a:lnTo>
                  <a:lnTo>
                    <a:pt x="1642" y="120"/>
                  </a:lnTo>
                  <a:lnTo>
                    <a:pt x="1641" y="128"/>
                  </a:lnTo>
                  <a:lnTo>
                    <a:pt x="1644" y="135"/>
                  </a:lnTo>
                  <a:lnTo>
                    <a:pt x="1648" y="137"/>
                  </a:lnTo>
                  <a:lnTo>
                    <a:pt x="1720" y="204"/>
                  </a:lnTo>
                  <a:lnTo>
                    <a:pt x="1840" y="422"/>
                  </a:lnTo>
                  <a:lnTo>
                    <a:pt x="1854" y="411"/>
                  </a:lnTo>
                  <a:lnTo>
                    <a:pt x="1857" y="404"/>
                  </a:lnTo>
                  <a:lnTo>
                    <a:pt x="1857" y="397"/>
                  </a:lnTo>
                  <a:lnTo>
                    <a:pt x="1868" y="383"/>
                  </a:lnTo>
                  <a:lnTo>
                    <a:pt x="1876" y="382"/>
                  </a:lnTo>
                  <a:lnTo>
                    <a:pt x="1881" y="388"/>
                  </a:lnTo>
                  <a:lnTo>
                    <a:pt x="1889" y="391"/>
                  </a:lnTo>
                  <a:lnTo>
                    <a:pt x="1903" y="399"/>
                  </a:lnTo>
                  <a:lnTo>
                    <a:pt x="1899" y="406"/>
                  </a:lnTo>
                  <a:lnTo>
                    <a:pt x="1903" y="413"/>
                  </a:lnTo>
                  <a:lnTo>
                    <a:pt x="1909" y="414"/>
                  </a:lnTo>
                  <a:lnTo>
                    <a:pt x="1914" y="427"/>
                  </a:lnTo>
                  <a:lnTo>
                    <a:pt x="1938" y="425"/>
                  </a:lnTo>
                  <a:lnTo>
                    <a:pt x="1956" y="430"/>
                  </a:lnTo>
                  <a:lnTo>
                    <a:pt x="1963" y="427"/>
                  </a:lnTo>
                  <a:lnTo>
                    <a:pt x="1979" y="427"/>
                  </a:lnTo>
                  <a:lnTo>
                    <a:pt x="1981" y="420"/>
                  </a:lnTo>
                  <a:lnTo>
                    <a:pt x="1986" y="414"/>
                  </a:lnTo>
                  <a:lnTo>
                    <a:pt x="1995" y="415"/>
                  </a:lnTo>
                  <a:lnTo>
                    <a:pt x="2002" y="415"/>
                  </a:lnTo>
                  <a:lnTo>
                    <a:pt x="2006" y="408"/>
                  </a:lnTo>
                  <a:lnTo>
                    <a:pt x="2012" y="403"/>
                  </a:lnTo>
                  <a:lnTo>
                    <a:pt x="2028" y="408"/>
                  </a:lnTo>
                  <a:lnTo>
                    <a:pt x="2035" y="411"/>
                  </a:lnTo>
                  <a:lnTo>
                    <a:pt x="2039" y="419"/>
                  </a:lnTo>
                  <a:lnTo>
                    <a:pt x="2046" y="422"/>
                  </a:lnTo>
                  <a:lnTo>
                    <a:pt x="2056" y="435"/>
                  </a:lnTo>
                  <a:lnTo>
                    <a:pt x="2064" y="438"/>
                  </a:lnTo>
                  <a:lnTo>
                    <a:pt x="2067" y="446"/>
                  </a:lnTo>
                  <a:lnTo>
                    <a:pt x="2065" y="454"/>
                  </a:lnTo>
                  <a:lnTo>
                    <a:pt x="2066" y="462"/>
                  </a:lnTo>
                  <a:lnTo>
                    <a:pt x="2070" y="469"/>
                  </a:lnTo>
                  <a:lnTo>
                    <a:pt x="2078" y="470"/>
                  </a:lnTo>
                  <a:lnTo>
                    <a:pt x="2099" y="481"/>
                  </a:lnTo>
                  <a:lnTo>
                    <a:pt x="2103" y="489"/>
                  </a:lnTo>
                  <a:lnTo>
                    <a:pt x="2103" y="496"/>
                  </a:lnTo>
                  <a:lnTo>
                    <a:pt x="2110" y="500"/>
                  </a:lnTo>
                  <a:lnTo>
                    <a:pt x="2115" y="505"/>
                  </a:lnTo>
                  <a:lnTo>
                    <a:pt x="2123" y="519"/>
                  </a:lnTo>
                  <a:lnTo>
                    <a:pt x="2129" y="524"/>
                  </a:lnTo>
                  <a:lnTo>
                    <a:pt x="2145" y="526"/>
                  </a:lnTo>
                  <a:lnTo>
                    <a:pt x="2152" y="531"/>
                  </a:lnTo>
                  <a:lnTo>
                    <a:pt x="2159" y="533"/>
                  </a:lnTo>
                  <a:lnTo>
                    <a:pt x="2168" y="534"/>
                  </a:lnTo>
                  <a:lnTo>
                    <a:pt x="2177" y="534"/>
                  </a:lnTo>
                  <a:lnTo>
                    <a:pt x="2179" y="527"/>
                  </a:lnTo>
                  <a:lnTo>
                    <a:pt x="2184" y="521"/>
                  </a:lnTo>
                  <a:lnTo>
                    <a:pt x="2199" y="515"/>
                  </a:lnTo>
                  <a:lnTo>
                    <a:pt x="2201" y="523"/>
                  </a:lnTo>
                  <a:lnTo>
                    <a:pt x="2205" y="531"/>
                  </a:lnTo>
                  <a:lnTo>
                    <a:pt x="2212" y="535"/>
                  </a:lnTo>
                  <a:lnTo>
                    <a:pt x="2218" y="549"/>
                  </a:lnTo>
                  <a:lnTo>
                    <a:pt x="2226" y="554"/>
                  </a:lnTo>
                  <a:lnTo>
                    <a:pt x="2230" y="561"/>
                  </a:lnTo>
                  <a:lnTo>
                    <a:pt x="2217" y="587"/>
                  </a:lnTo>
                  <a:lnTo>
                    <a:pt x="2207" y="607"/>
                  </a:lnTo>
                  <a:lnTo>
                    <a:pt x="2191" y="623"/>
                  </a:lnTo>
                  <a:lnTo>
                    <a:pt x="2171" y="629"/>
                  </a:lnTo>
                  <a:lnTo>
                    <a:pt x="2156" y="628"/>
                  </a:lnTo>
                  <a:lnTo>
                    <a:pt x="2145" y="648"/>
                  </a:lnTo>
                  <a:lnTo>
                    <a:pt x="2140" y="673"/>
                  </a:lnTo>
                  <a:lnTo>
                    <a:pt x="2142" y="696"/>
                  </a:lnTo>
                  <a:lnTo>
                    <a:pt x="2139" y="733"/>
                  </a:lnTo>
                  <a:lnTo>
                    <a:pt x="2116" y="741"/>
                  </a:lnTo>
                  <a:lnTo>
                    <a:pt x="2102" y="753"/>
                  </a:lnTo>
                  <a:lnTo>
                    <a:pt x="2092" y="745"/>
                  </a:lnTo>
                  <a:lnTo>
                    <a:pt x="2082" y="736"/>
                  </a:lnTo>
                  <a:lnTo>
                    <a:pt x="2048" y="739"/>
                  </a:lnTo>
                  <a:lnTo>
                    <a:pt x="2030" y="733"/>
                  </a:lnTo>
                  <a:lnTo>
                    <a:pt x="2021" y="726"/>
                  </a:lnTo>
                  <a:lnTo>
                    <a:pt x="1996" y="726"/>
                  </a:lnTo>
                  <a:lnTo>
                    <a:pt x="1986" y="747"/>
                  </a:lnTo>
                  <a:lnTo>
                    <a:pt x="1978" y="773"/>
                  </a:lnTo>
                  <a:lnTo>
                    <a:pt x="1965" y="800"/>
                  </a:lnTo>
                  <a:lnTo>
                    <a:pt x="1959" y="824"/>
                  </a:lnTo>
                  <a:lnTo>
                    <a:pt x="1956" y="844"/>
                  </a:lnTo>
                  <a:lnTo>
                    <a:pt x="1958" y="859"/>
                  </a:lnTo>
                  <a:lnTo>
                    <a:pt x="1964" y="877"/>
                  </a:lnTo>
                  <a:lnTo>
                    <a:pt x="1957" y="882"/>
                  </a:lnTo>
                  <a:lnTo>
                    <a:pt x="1902" y="884"/>
                  </a:lnTo>
                  <a:lnTo>
                    <a:pt x="1879" y="892"/>
                  </a:lnTo>
                  <a:lnTo>
                    <a:pt x="1861" y="894"/>
                  </a:lnTo>
                  <a:lnTo>
                    <a:pt x="1841" y="901"/>
                  </a:lnTo>
                  <a:lnTo>
                    <a:pt x="1831" y="909"/>
                  </a:lnTo>
                  <a:lnTo>
                    <a:pt x="1840" y="916"/>
                  </a:lnTo>
                  <a:lnTo>
                    <a:pt x="1847" y="931"/>
                  </a:lnTo>
                  <a:lnTo>
                    <a:pt x="1852" y="969"/>
                  </a:lnTo>
                  <a:lnTo>
                    <a:pt x="1856" y="984"/>
                  </a:lnTo>
                  <a:lnTo>
                    <a:pt x="1863" y="996"/>
                  </a:lnTo>
                  <a:lnTo>
                    <a:pt x="1872" y="1023"/>
                  </a:lnTo>
                  <a:lnTo>
                    <a:pt x="1872" y="1038"/>
                  </a:lnTo>
                  <a:lnTo>
                    <a:pt x="1859" y="1048"/>
                  </a:lnTo>
                  <a:lnTo>
                    <a:pt x="1860" y="1061"/>
                  </a:lnTo>
                  <a:lnTo>
                    <a:pt x="1852" y="1070"/>
                  </a:lnTo>
                  <a:lnTo>
                    <a:pt x="1850" y="1081"/>
                  </a:lnTo>
                  <a:lnTo>
                    <a:pt x="1850" y="1099"/>
                  </a:lnTo>
                  <a:lnTo>
                    <a:pt x="1850" y="1099"/>
                  </a:lnTo>
                  <a:lnTo>
                    <a:pt x="1843" y="1099"/>
                  </a:lnTo>
                  <a:lnTo>
                    <a:pt x="1823" y="1086"/>
                  </a:lnTo>
                  <a:lnTo>
                    <a:pt x="1807" y="1083"/>
                  </a:lnTo>
                  <a:lnTo>
                    <a:pt x="1792" y="1065"/>
                  </a:lnTo>
                  <a:lnTo>
                    <a:pt x="1776" y="1064"/>
                  </a:lnTo>
                  <a:lnTo>
                    <a:pt x="1768" y="1061"/>
                  </a:lnTo>
                  <a:lnTo>
                    <a:pt x="1760" y="1061"/>
                  </a:lnTo>
                  <a:lnTo>
                    <a:pt x="1753" y="1057"/>
                  </a:lnTo>
                  <a:lnTo>
                    <a:pt x="1745" y="1056"/>
                  </a:lnTo>
                  <a:lnTo>
                    <a:pt x="1721" y="1057"/>
                  </a:lnTo>
                  <a:lnTo>
                    <a:pt x="1698" y="1054"/>
                  </a:lnTo>
                  <a:lnTo>
                    <a:pt x="1689" y="1055"/>
                  </a:lnTo>
                  <a:lnTo>
                    <a:pt x="1674" y="1048"/>
                  </a:lnTo>
                  <a:lnTo>
                    <a:pt x="1667" y="1048"/>
                  </a:lnTo>
                  <a:lnTo>
                    <a:pt x="1652" y="1054"/>
                  </a:lnTo>
                  <a:lnTo>
                    <a:pt x="1620" y="1050"/>
                  </a:lnTo>
                  <a:lnTo>
                    <a:pt x="1612" y="1050"/>
                  </a:lnTo>
                  <a:lnTo>
                    <a:pt x="1596" y="1054"/>
                  </a:lnTo>
                  <a:lnTo>
                    <a:pt x="1580" y="1054"/>
                  </a:lnTo>
                  <a:lnTo>
                    <a:pt x="1571" y="1053"/>
                  </a:lnTo>
                  <a:lnTo>
                    <a:pt x="1565" y="1048"/>
                  </a:lnTo>
                  <a:lnTo>
                    <a:pt x="1556" y="1046"/>
                  </a:lnTo>
                  <a:lnTo>
                    <a:pt x="1540" y="1048"/>
                  </a:lnTo>
                  <a:lnTo>
                    <a:pt x="1534" y="1043"/>
                  </a:lnTo>
                  <a:lnTo>
                    <a:pt x="1513" y="1030"/>
                  </a:lnTo>
                  <a:lnTo>
                    <a:pt x="1506" y="1034"/>
                  </a:lnTo>
                  <a:lnTo>
                    <a:pt x="1499" y="1035"/>
                  </a:lnTo>
                  <a:lnTo>
                    <a:pt x="1491" y="1038"/>
                  </a:lnTo>
                  <a:lnTo>
                    <a:pt x="1479" y="1048"/>
                  </a:lnTo>
                  <a:lnTo>
                    <a:pt x="1478" y="1056"/>
                  </a:lnTo>
                  <a:lnTo>
                    <a:pt x="1473" y="1064"/>
                  </a:lnTo>
                  <a:lnTo>
                    <a:pt x="1470" y="1080"/>
                  </a:lnTo>
                  <a:lnTo>
                    <a:pt x="1467" y="1086"/>
                  </a:lnTo>
                  <a:lnTo>
                    <a:pt x="1451" y="1082"/>
                  </a:lnTo>
                  <a:lnTo>
                    <a:pt x="1437" y="1075"/>
                  </a:lnTo>
                  <a:lnTo>
                    <a:pt x="1421" y="1070"/>
                  </a:lnTo>
                  <a:lnTo>
                    <a:pt x="1414" y="1066"/>
                  </a:lnTo>
                  <a:lnTo>
                    <a:pt x="1406" y="1064"/>
                  </a:lnTo>
                  <a:lnTo>
                    <a:pt x="1398" y="1064"/>
                  </a:lnTo>
                  <a:lnTo>
                    <a:pt x="1383" y="1061"/>
                  </a:lnTo>
                  <a:lnTo>
                    <a:pt x="1375" y="1062"/>
                  </a:lnTo>
                  <a:lnTo>
                    <a:pt x="1367" y="1060"/>
                  </a:lnTo>
                  <a:lnTo>
                    <a:pt x="1351" y="1062"/>
                  </a:lnTo>
                  <a:lnTo>
                    <a:pt x="1344" y="1066"/>
                  </a:lnTo>
                  <a:lnTo>
                    <a:pt x="1341" y="1073"/>
                  </a:lnTo>
                  <a:lnTo>
                    <a:pt x="1343" y="1081"/>
                  </a:lnTo>
                  <a:lnTo>
                    <a:pt x="1338" y="1088"/>
                  </a:lnTo>
                  <a:lnTo>
                    <a:pt x="1334" y="1096"/>
                  </a:lnTo>
                  <a:lnTo>
                    <a:pt x="1332" y="1103"/>
                  </a:lnTo>
                  <a:lnTo>
                    <a:pt x="1320" y="1115"/>
                  </a:lnTo>
                  <a:lnTo>
                    <a:pt x="1313" y="1118"/>
                  </a:lnTo>
                  <a:lnTo>
                    <a:pt x="1306" y="1115"/>
                  </a:lnTo>
                  <a:lnTo>
                    <a:pt x="1300" y="1130"/>
                  </a:lnTo>
                  <a:lnTo>
                    <a:pt x="1293" y="1135"/>
                  </a:lnTo>
                  <a:lnTo>
                    <a:pt x="1271" y="1145"/>
                  </a:lnTo>
                  <a:lnTo>
                    <a:pt x="1257" y="1153"/>
                  </a:lnTo>
                  <a:lnTo>
                    <a:pt x="1252" y="1159"/>
                  </a:lnTo>
                  <a:lnTo>
                    <a:pt x="1244" y="1162"/>
                  </a:lnTo>
                  <a:lnTo>
                    <a:pt x="1237" y="1167"/>
                  </a:lnTo>
                  <a:lnTo>
                    <a:pt x="1233" y="1174"/>
                  </a:lnTo>
                  <a:lnTo>
                    <a:pt x="1231" y="1182"/>
                  </a:lnTo>
                  <a:lnTo>
                    <a:pt x="1225" y="1186"/>
                  </a:lnTo>
                  <a:lnTo>
                    <a:pt x="1217" y="1190"/>
                  </a:lnTo>
                  <a:lnTo>
                    <a:pt x="1209" y="1189"/>
                  </a:lnTo>
                  <a:lnTo>
                    <a:pt x="1194" y="1183"/>
                  </a:lnTo>
                  <a:lnTo>
                    <a:pt x="1185" y="1180"/>
                  </a:lnTo>
                  <a:lnTo>
                    <a:pt x="1172" y="1172"/>
                  </a:lnTo>
                  <a:lnTo>
                    <a:pt x="1115" y="1178"/>
                  </a:lnTo>
                  <a:lnTo>
                    <a:pt x="1105" y="1132"/>
                  </a:lnTo>
                  <a:lnTo>
                    <a:pt x="1072" y="1126"/>
                  </a:lnTo>
                  <a:lnTo>
                    <a:pt x="1071" y="1113"/>
                  </a:lnTo>
                  <a:lnTo>
                    <a:pt x="1071" y="1097"/>
                  </a:lnTo>
                  <a:lnTo>
                    <a:pt x="1080" y="1096"/>
                  </a:lnTo>
                  <a:lnTo>
                    <a:pt x="1078" y="1053"/>
                  </a:lnTo>
                  <a:lnTo>
                    <a:pt x="1065" y="1054"/>
                  </a:lnTo>
                  <a:lnTo>
                    <a:pt x="1048" y="1021"/>
                  </a:lnTo>
                  <a:lnTo>
                    <a:pt x="1035" y="1011"/>
                  </a:lnTo>
                  <a:lnTo>
                    <a:pt x="1028" y="1007"/>
                  </a:lnTo>
                  <a:lnTo>
                    <a:pt x="1016" y="997"/>
                  </a:lnTo>
                  <a:lnTo>
                    <a:pt x="1010" y="991"/>
                  </a:lnTo>
                  <a:lnTo>
                    <a:pt x="996" y="997"/>
                  </a:lnTo>
                  <a:lnTo>
                    <a:pt x="920" y="996"/>
                  </a:lnTo>
                  <a:lnTo>
                    <a:pt x="849" y="1008"/>
                  </a:lnTo>
                  <a:lnTo>
                    <a:pt x="820" y="980"/>
                  </a:lnTo>
                  <a:lnTo>
                    <a:pt x="777" y="932"/>
                  </a:lnTo>
                  <a:lnTo>
                    <a:pt x="742" y="899"/>
                  </a:lnTo>
                  <a:lnTo>
                    <a:pt x="728" y="889"/>
                  </a:lnTo>
                  <a:lnTo>
                    <a:pt x="709" y="874"/>
                  </a:lnTo>
                  <a:lnTo>
                    <a:pt x="689" y="860"/>
                  </a:lnTo>
                  <a:lnTo>
                    <a:pt x="658" y="847"/>
                  </a:lnTo>
                  <a:lnTo>
                    <a:pt x="518" y="8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3" name="Freeform 167"/>
            <p:cNvSpPr>
              <a:spLocks noChangeAspect="1"/>
            </p:cNvSpPr>
            <p:nvPr/>
          </p:nvSpPr>
          <p:spPr bwMode="gray">
            <a:xfrm>
              <a:off x="5453855" y="2851497"/>
              <a:ext cx="117475" cy="57150"/>
            </a:xfrm>
            <a:custGeom>
              <a:avLst/>
              <a:gdLst/>
              <a:ahLst/>
              <a:cxnLst>
                <a:cxn ang="0">
                  <a:pos x="94" y="154"/>
                </a:cxn>
                <a:cxn ang="0">
                  <a:pos x="115" y="150"/>
                </a:cxn>
                <a:cxn ang="0">
                  <a:pos x="140" y="156"/>
                </a:cxn>
                <a:cxn ang="0">
                  <a:pos x="150" y="145"/>
                </a:cxn>
                <a:cxn ang="0">
                  <a:pos x="166" y="155"/>
                </a:cxn>
                <a:cxn ang="0">
                  <a:pos x="182" y="172"/>
                </a:cxn>
                <a:cxn ang="0">
                  <a:pos x="212" y="181"/>
                </a:cxn>
                <a:cxn ang="0">
                  <a:pos x="235" y="175"/>
                </a:cxn>
                <a:cxn ang="0">
                  <a:pos x="258" y="174"/>
                </a:cxn>
                <a:cxn ang="0">
                  <a:pos x="277" y="167"/>
                </a:cxn>
                <a:cxn ang="0">
                  <a:pos x="296" y="156"/>
                </a:cxn>
                <a:cxn ang="0">
                  <a:pos x="311" y="160"/>
                </a:cxn>
                <a:cxn ang="0">
                  <a:pos x="332" y="174"/>
                </a:cxn>
                <a:cxn ang="0">
                  <a:pos x="355" y="179"/>
                </a:cxn>
                <a:cxn ang="0">
                  <a:pos x="368" y="174"/>
                </a:cxn>
                <a:cxn ang="0">
                  <a:pos x="352" y="156"/>
                </a:cxn>
                <a:cxn ang="0">
                  <a:pos x="343" y="143"/>
                </a:cxn>
                <a:cxn ang="0">
                  <a:pos x="355" y="124"/>
                </a:cxn>
                <a:cxn ang="0">
                  <a:pos x="352" y="121"/>
                </a:cxn>
                <a:cxn ang="0">
                  <a:pos x="329" y="111"/>
                </a:cxn>
                <a:cxn ang="0">
                  <a:pos x="321" y="86"/>
                </a:cxn>
                <a:cxn ang="0">
                  <a:pos x="310" y="75"/>
                </a:cxn>
                <a:cxn ang="0">
                  <a:pos x="295" y="72"/>
                </a:cxn>
                <a:cxn ang="0">
                  <a:pos x="274" y="63"/>
                </a:cxn>
                <a:cxn ang="0">
                  <a:pos x="261" y="59"/>
                </a:cxn>
                <a:cxn ang="0">
                  <a:pos x="237" y="66"/>
                </a:cxn>
                <a:cxn ang="0">
                  <a:pos x="223" y="73"/>
                </a:cxn>
                <a:cxn ang="0">
                  <a:pos x="213" y="61"/>
                </a:cxn>
                <a:cxn ang="0">
                  <a:pos x="171" y="34"/>
                </a:cxn>
                <a:cxn ang="0">
                  <a:pos x="148" y="29"/>
                </a:cxn>
                <a:cxn ang="0">
                  <a:pos x="108" y="26"/>
                </a:cxn>
                <a:cxn ang="0">
                  <a:pos x="76" y="15"/>
                </a:cxn>
                <a:cxn ang="0">
                  <a:pos x="54" y="7"/>
                </a:cxn>
                <a:cxn ang="0">
                  <a:pos x="31" y="3"/>
                </a:cxn>
                <a:cxn ang="0">
                  <a:pos x="15" y="2"/>
                </a:cxn>
                <a:cxn ang="0">
                  <a:pos x="5" y="11"/>
                </a:cxn>
                <a:cxn ang="0">
                  <a:pos x="21" y="27"/>
                </a:cxn>
                <a:cxn ang="0">
                  <a:pos x="56" y="39"/>
                </a:cxn>
                <a:cxn ang="0">
                  <a:pos x="78" y="57"/>
                </a:cxn>
                <a:cxn ang="0">
                  <a:pos x="87" y="82"/>
                </a:cxn>
                <a:cxn ang="0">
                  <a:pos x="100" y="113"/>
                </a:cxn>
                <a:cxn ang="0">
                  <a:pos x="99" y="138"/>
                </a:cxn>
                <a:cxn ang="0">
                  <a:pos x="87" y="148"/>
                </a:cxn>
              </a:cxnLst>
              <a:rect l="0" t="0" r="r" b="b"/>
              <a:pathLst>
                <a:path w="368" h="182">
                  <a:moveTo>
                    <a:pt x="87" y="148"/>
                  </a:moveTo>
                  <a:lnTo>
                    <a:pt x="94" y="154"/>
                  </a:lnTo>
                  <a:lnTo>
                    <a:pt x="102" y="154"/>
                  </a:lnTo>
                  <a:lnTo>
                    <a:pt x="115" y="150"/>
                  </a:lnTo>
                  <a:lnTo>
                    <a:pt x="134" y="156"/>
                  </a:lnTo>
                  <a:lnTo>
                    <a:pt x="140" y="156"/>
                  </a:lnTo>
                  <a:lnTo>
                    <a:pt x="145" y="149"/>
                  </a:lnTo>
                  <a:lnTo>
                    <a:pt x="150" y="145"/>
                  </a:lnTo>
                  <a:lnTo>
                    <a:pt x="158" y="148"/>
                  </a:lnTo>
                  <a:lnTo>
                    <a:pt x="166" y="155"/>
                  </a:lnTo>
                  <a:lnTo>
                    <a:pt x="177" y="171"/>
                  </a:lnTo>
                  <a:lnTo>
                    <a:pt x="182" y="172"/>
                  </a:lnTo>
                  <a:lnTo>
                    <a:pt x="191" y="182"/>
                  </a:lnTo>
                  <a:lnTo>
                    <a:pt x="212" y="181"/>
                  </a:lnTo>
                  <a:lnTo>
                    <a:pt x="219" y="176"/>
                  </a:lnTo>
                  <a:lnTo>
                    <a:pt x="235" y="175"/>
                  </a:lnTo>
                  <a:lnTo>
                    <a:pt x="242" y="171"/>
                  </a:lnTo>
                  <a:lnTo>
                    <a:pt x="258" y="174"/>
                  </a:lnTo>
                  <a:lnTo>
                    <a:pt x="267" y="172"/>
                  </a:lnTo>
                  <a:lnTo>
                    <a:pt x="277" y="167"/>
                  </a:lnTo>
                  <a:lnTo>
                    <a:pt x="282" y="166"/>
                  </a:lnTo>
                  <a:lnTo>
                    <a:pt x="296" y="156"/>
                  </a:lnTo>
                  <a:lnTo>
                    <a:pt x="304" y="158"/>
                  </a:lnTo>
                  <a:lnTo>
                    <a:pt x="311" y="160"/>
                  </a:lnTo>
                  <a:lnTo>
                    <a:pt x="317" y="166"/>
                  </a:lnTo>
                  <a:lnTo>
                    <a:pt x="332" y="174"/>
                  </a:lnTo>
                  <a:lnTo>
                    <a:pt x="341" y="172"/>
                  </a:lnTo>
                  <a:lnTo>
                    <a:pt x="355" y="179"/>
                  </a:lnTo>
                  <a:lnTo>
                    <a:pt x="364" y="180"/>
                  </a:lnTo>
                  <a:lnTo>
                    <a:pt x="368" y="174"/>
                  </a:lnTo>
                  <a:lnTo>
                    <a:pt x="365" y="166"/>
                  </a:lnTo>
                  <a:lnTo>
                    <a:pt x="352" y="156"/>
                  </a:lnTo>
                  <a:lnTo>
                    <a:pt x="349" y="149"/>
                  </a:lnTo>
                  <a:lnTo>
                    <a:pt x="343" y="143"/>
                  </a:lnTo>
                  <a:lnTo>
                    <a:pt x="344" y="134"/>
                  </a:lnTo>
                  <a:lnTo>
                    <a:pt x="355" y="124"/>
                  </a:lnTo>
                  <a:lnTo>
                    <a:pt x="357" y="124"/>
                  </a:lnTo>
                  <a:lnTo>
                    <a:pt x="352" y="121"/>
                  </a:lnTo>
                  <a:lnTo>
                    <a:pt x="345" y="116"/>
                  </a:lnTo>
                  <a:lnTo>
                    <a:pt x="329" y="111"/>
                  </a:lnTo>
                  <a:lnTo>
                    <a:pt x="317" y="101"/>
                  </a:lnTo>
                  <a:lnTo>
                    <a:pt x="321" y="86"/>
                  </a:lnTo>
                  <a:lnTo>
                    <a:pt x="317" y="79"/>
                  </a:lnTo>
                  <a:lnTo>
                    <a:pt x="310" y="75"/>
                  </a:lnTo>
                  <a:lnTo>
                    <a:pt x="302" y="75"/>
                  </a:lnTo>
                  <a:lnTo>
                    <a:pt x="295" y="72"/>
                  </a:lnTo>
                  <a:lnTo>
                    <a:pt x="290" y="66"/>
                  </a:lnTo>
                  <a:lnTo>
                    <a:pt x="274" y="63"/>
                  </a:lnTo>
                  <a:lnTo>
                    <a:pt x="267" y="64"/>
                  </a:lnTo>
                  <a:lnTo>
                    <a:pt x="261" y="59"/>
                  </a:lnTo>
                  <a:lnTo>
                    <a:pt x="252" y="59"/>
                  </a:lnTo>
                  <a:lnTo>
                    <a:pt x="237" y="66"/>
                  </a:lnTo>
                  <a:lnTo>
                    <a:pt x="231" y="70"/>
                  </a:lnTo>
                  <a:lnTo>
                    <a:pt x="223" y="73"/>
                  </a:lnTo>
                  <a:lnTo>
                    <a:pt x="215" y="69"/>
                  </a:lnTo>
                  <a:lnTo>
                    <a:pt x="213" y="61"/>
                  </a:lnTo>
                  <a:lnTo>
                    <a:pt x="175" y="39"/>
                  </a:lnTo>
                  <a:lnTo>
                    <a:pt x="171" y="34"/>
                  </a:lnTo>
                  <a:lnTo>
                    <a:pt x="164" y="29"/>
                  </a:lnTo>
                  <a:lnTo>
                    <a:pt x="148" y="29"/>
                  </a:lnTo>
                  <a:lnTo>
                    <a:pt x="132" y="24"/>
                  </a:lnTo>
                  <a:lnTo>
                    <a:pt x="108" y="26"/>
                  </a:lnTo>
                  <a:lnTo>
                    <a:pt x="99" y="25"/>
                  </a:lnTo>
                  <a:lnTo>
                    <a:pt x="76" y="15"/>
                  </a:lnTo>
                  <a:lnTo>
                    <a:pt x="60" y="13"/>
                  </a:lnTo>
                  <a:lnTo>
                    <a:pt x="54" y="7"/>
                  </a:lnTo>
                  <a:lnTo>
                    <a:pt x="40" y="2"/>
                  </a:lnTo>
                  <a:lnTo>
                    <a:pt x="31" y="3"/>
                  </a:lnTo>
                  <a:lnTo>
                    <a:pt x="24" y="0"/>
                  </a:lnTo>
                  <a:lnTo>
                    <a:pt x="15" y="2"/>
                  </a:lnTo>
                  <a:lnTo>
                    <a:pt x="0" y="7"/>
                  </a:lnTo>
                  <a:lnTo>
                    <a:pt x="5" y="11"/>
                  </a:lnTo>
                  <a:lnTo>
                    <a:pt x="14" y="18"/>
                  </a:lnTo>
                  <a:lnTo>
                    <a:pt x="21" y="27"/>
                  </a:lnTo>
                  <a:lnTo>
                    <a:pt x="31" y="32"/>
                  </a:lnTo>
                  <a:lnTo>
                    <a:pt x="56" y="39"/>
                  </a:lnTo>
                  <a:lnTo>
                    <a:pt x="67" y="51"/>
                  </a:lnTo>
                  <a:lnTo>
                    <a:pt x="78" y="57"/>
                  </a:lnTo>
                  <a:lnTo>
                    <a:pt x="84" y="68"/>
                  </a:lnTo>
                  <a:lnTo>
                    <a:pt x="87" y="82"/>
                  </a:lnTo>
                  <a:lnTo>
                    <a:pt x="91" y="104"/>
                  </a:lnTo>
                  <a:lnTo>
                    <a:pt x="100" y="113"/>
                  </a:lnTo>
                  <a:lnTo>
                    <a:pt x="100" y="124"/>
                  </a:lnTo>
                  <a:lnTo>
                    <a:pt x="99" y="138"/>
                  </a:lnTo>
                  <a:lnTo>
                    <a:pt x="92" y="145"/>
                  </a:lnTo>
                  <a:lnTo>
                    <a:pt x="87" y="14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4" name="Freeform 168"/>
            <p:cNvSpPr>
              <a:spLocks noChangeAspect="1"/>
            </p:cNvSpPr>
            <p:nvPr/>
          </p:nvSpPr>
          <p:spPr bwMode="gray">
            <a:xfrm>
              <a:off x="5734842" y="2802284"/>
              <a:ext cx="298450" cy="193675"/>
            </a:xfrm>
            <a:custGeom>
              <a:avLst/>
              <a:gdLst/>
              <a:ahLst/>
              <a:cxnLst>
                <a:cxn ang="0">
                  <a:pos x="0" y="260"/>
                </a:cxn>
                <a:cxn ang="0">
                  <a:pos x="56" y="310"/>
                </a:cxn>
                <a:cxn ang="0">
                  <a:pos x="63" y="274"/>
                </a:cxn>
                <a:cxn ang="0">
                  <a:pos x="96" y="260"/>
                </a:cxn>
                <a:cxn ang="0">
                  <a:pos x="115" y="238"/>
                </a:cxn>
                <a:cxn ang="0">
                  <a:pos x="127" y="234"/>
                </a:cxn>
                <a:cxn ang="0">
                  <a:pos x="143" y="220"/>
                </a:cxn>
                <a:cxn ang="0">
                  <a:pos x="183" y="250"/>
                </a:cxn>
                <a:cxn ang="0">
                  <a:pos x="220" y="262"/>
                </a:cxn>
                <a:cxn ang="0">
                  <a:pos x="231" y="287"/>
                </a:cxn>
                <a:cxn ang="0">
                  <a:pos x="223" y="314"/>
                </a:cxn>
                <a:cxn ang="0">
                  <a:pos x="267" y="330"/>
                </a:cxn>
                <a:cxn ang="0">
                  <a:pos x="306" y="321"/>
                </a:cxn>
                <a:cxn ang="0">
                  <a:pos x="333" y="351"/>
                </a:cxn>
                <a:cxn ang="0">
                  <a:pos x="350" y="384"/>
                </a:cxn>
                <a:cxn ang="0">
                  <a:pos x="365" y="429"/>
                </a:cxn>
                <a:cxn ang="0">
                  <a:pos x="460" y="489"/>
                </a:cxn>
                <a:cxn ang="0">
                  <a:pos x="521" y="542"/>
                </a:cxn>
                <a:cxn ang="0">
                  <a:pos x="567" y="547"/>
                </a:cxn>
                <a:cxn ang="0">
                  <a:pos x="581" y="569"/>
                </a:cxn>
                <a:cxn ang="0">
                  <a:pos x="578" y="606"/>
                </a:cxn>
                <a:cxn ang="0">
                  <a:pos x="630" y="610"/>
                </a:cxn>
                <a:cxn ang="0">
                  <a:pos x="646" y="595"/>
                </a:cxn>
                <a:cxn ang="0">
                  <a:pos x="671" y="559"/>
                </a:cxn>
                <a:cxn ang="0">
                  <a:pos x="670" y="536"/>
                </a:cxn>
                <a:cxn ang="0">
                  <a:pos x="666" y="498"/>
                </a:cxn>
                <a:cxn ang="0">
                  <a:pos x="640" y="486"/>
                </a:cxn>
                <a:cxn ang="0">
                  <a:pos x="632" y="462"/>
                </a:cxn>
                <a:cxn ang="0">
                  <a:pos x="650" y="443"/>
                </a:cxn>
                <a:cxn ang="0">
                  <a:pos x="687" y="446"/>
                </a:cxn>
                <a:cxn ang="0">
                  <a:pos x="723" y="409"/>
                </a:cxn>
                <a:cxn ang="0">
                  <a:pos x="726" y="382"/>
                </a:cxn>
                <a:cxn ang="0">
                  <a:pos x="747" y="370"/>
                </a:cxn>
                <a:cxn ang="0">
                  <a:pos x="788" y="347"/>
                </a:cxn>
                <a:cxn ang="0">
                  <a:pos x="807" y="357"/>
                </a:cxn>
                <a:cxn ang="0">
                  <a:pos x="791" y="380"/>
                </a:cxn>
                <a:cxn ang="0">
                  <a:pos x="816" y="398"/>
                </a:cxn>
                <a:cxn ang="0">
                  <a:pos x="855" y="403"/>
                </a:cxn>
                <a:cxn ang="0">
                  <a:pos x="888" y="385"/>
                </a:cxn>
                <a:cxn ang="0">
                  <a:pos x="915" y="378"/>
                </a:cxn>
                <a:cxn ang="0">
                  <a:pos x="933" y="354"/>
                </a:cxn>
                <a:cxn ang="0">
                  <a:pos x="890" y="342"/>
                </a:cxn>
                <a:cxn ang="0">
                  <a:pos x="865" y="314"/>
                </a:cxn>
                <a:cxn ang="0">
                  <a:pos x="843" y="337"/>
                </a:cxn>
                <a:cxn ang="0">
                  <a:pos x="796" y="317"/>
                </a:cxn>
                <a:cxn ang="0">
                  <a:pos x="798" y="292"/>
                </a:cxn>
                <a:cxn ang="0">
                  <a:pos x="833" y="253"/>
                </a:cxn>
                <a:cxn ang="0">
                  <a:pos x="795" y="271"/>
                </a:cxn>
                <a:cxn ang="0">
                  <a:pos x="753" y="298"/>
                </a:cxn>
                <a:cxn ang="0">
                  <a:pos x="719" y="320"/>
                </a:cxn>
                <a:cxn ang="0">
                  <a:pos x="699" y="343"/>
                </a:cxn>
                <a:cxn ang="0">
                  <a:pos x="654" y="325"/>
                </a:cxn>
                <a:cxn ang="0">
                  <a:pos x="553" y="266"/>
                </a:cxn>
                <a:cxn ang="0">
                  <a:pos x="547" y="207"/>
                </a:cxn>
                <a:cxn ang="0">
                  <a:pos x="498" y="150"/>
                </a:cxn>
                <a:cxn ang="0">
                  <a:pos x="331" y="161"/>
                </a:cxn>
                <a:cxn ang="0">
                  <a:pos x="210" y="42"/>
                </a:cxn>
                <a:cxn ang="0">
                  <a:pos x="0" y="51"/>
                </a:cxn>
              </a:cxnLst>
              <a:rect l="0" t="0" r="r" b="b"/>
              <a:pathLst>
                <a:path w="940" h="612">
                  <a:moveTo>
                    <a:pt x="0" y="51"/>
                  </a:moveTo>
                  <a:lnTo>
                    <a:pt x="0" y="121"/>
                  </a:lnTo>
                  <a:lnTo>
                    <a:pt x="0" y="195"/>
                  </a:lnTo>
                  <a:lnTo>
                    <a:pt x="0" y="260"/>
                  </a:lnTo>
                  <a:lnTo>
                    <a:pt x="0" y="321"/>
                  </a:lnTo>
                  <a:lnTo>
                    <a:pt x="54" y="330"/>
                  </a:lnTo>
                  <a:lnTo>
                    <a:pt x="62" y="325"/>
                  </a:lnTo>
                  <a:lnTo>
                    <a:pt x="56" y="310"/>
                  </a:lnTo>
                  <a:lnTo>
                    <a:pt x="57" y="303"/>
                  </a:lnTo>
                  <a:lnTo>
                    <a:pt x="52" y="287"/>
                  </a:lnTo>
                  <a:lnTo>
                    <a:pt x="56" y="279"/>
                  </a:lnTo>
                  <a:lnTo>
                    <a:pt x="63" y="274"/>
                  </a:lnTo>
                  <a:lnTo>
                    <a:pt x="67" y="268"/>
                  </a:lnTo>
                  <a:lnTo>
                    <a:pt x="72" y="261"/>
                  </a:lnTo>
                  <a:lnTo>
                    <a:pt x="80" y="260"/>
                  </a:lnTo>
                  <a:lnTo>
                    <a:pt x="96" y="260"/>
                  </a:lnTo>
                  <a:lnTo>
                    <a:pt x="105" y="256"/>
                  </a:lnTo>
                  <a:lnTo>
                    <a:pt x="107" y="249"/>
                  </a:lnTo>
                  <a:lnTo>
                    <a:pt x="107" y="241"/>
                  </a:lnTo>
                  <a:lnTo>
                    <a:pt x="115" y="238"/>
                  </a:lnTo>
                  <a:lnTo>
                    <a:pt x="127" y="246"/>
                  </a:lnTo>
                  <a:lnTo>
                    <a:pt x="135" y="249"/>
                  </a:lnTo>
                  <a:lnTo>
                    <a:pt x="132" y="241"/>
                  </a:lnTo>
                  <a:lnTo>
                    <a:pt x="127" y="234"/>
                  </a:lnTo>
                  <a:lnTo>
                    <a:pt x="121" y="229"/>
                  </a:lnTo>
                  <a:lnTo>
                    <a:pt x="128" y="225"/>
                  </a:lnTo>
                  <a:lnTo>
                    <a:pt x="135" y="225"/>
                  </a:lnTo>
                  <a:lnTo>
                    <a:pt x="143" y="220"/>
                  </a:lnTo>
                  <a:lnTo>
                    <a:pt x="144" y="214"/>
                  </a:lnTo>
                  <a:lnTo>
                    <a:pt x="165" y="235"/>
                  </a:lnTo>
                  <a:lnTo>
                    <a:pt x="178" y="244"/>
                  </a:lnTo>
                  <a:lnTo>
                    <a:pt x="183" y="250"/>
                  </a:lnTo>
                  <a:lnTo>
                    <a:pt x="192" y="253"/>
                  </a:lnTo>
                  <a:lnTo>
                    <a:pt x="201" y="251"/>
                  </a:lnTo>
                  <a:lnTo>
                    <a:pt x="216" y="255"/>
                  </a:lnTo>
                  <a:lnTo>
                    <a:pt x="220" y="262"/>
                  </a:lnTo>
                  <a:lnTo>
                    <a:pt x="218" y="269"/>
                  </a:lnTo>
                  <a:lnTo>
                    <a:pt x="219" y="278"/>
                  </a:lnTo>
                  <a:lnTo>
                    <a:pt x="225" y="283"/>
                  </a:lnTo>
                  <a:lnTo>
                    <a:pt x="231" y="287"/>
                  </a:lnTo>
                  <a:lnTo>
                    <a:pt x="224" y="290"/>
                  </a:lnTo>
                  <a:lnTo>
                    <a:pt x="224" y="298"/>
                  </a:lnTo>
                  <a:lnTo>
                    <a:pt x="225" y="306"/>
                  </a:lnTo>
                  <a:lnTo>
                    <a:pt x="223" y="314"/>
                  </a:lnTo>
                  <a:lnTo>
                    <a:pt x="228" y="320"/>
                  </a:lnTo>
                  <a:lnTo>
                    <a:pt x="242" y="328"/>
                  </a:lnTo>
                  <a:lnTo>
                    <a:pt x="259" y="331"/>
                  </a:lnTo>
                  <a:lnTo>
                    <a:pt x="267" y="330"/>
                  </a:lnTo>
                  <a:lnTo>
                    <a:pt x="291" y="335"/>
                  </a:lnTo>
                  <a:lnTo>
                    <a:pt x="299" y="332"/>
                  </a:lnTo>
                  <a:lnTo>
                    <a:pt x="300" y="325"/>
                  </a:lnTo>
                  <a:lnTo>
                    <a:pt x="306" y="321"/>
                  </a:lnTo>
                  <a:lnTo>
                    <a:pt x="314" y="326"/>
                  </a:lnTo>
                  <a:lnTo>
                    <a:pt x="326" y="337"/>
                  </a:lnTo>
                  <a:lnTo>
                    <a:pt x="331" y="343"/>
                  </a:lnTo>
                  <a:lnTo>
                    <a:pt x="333" y="351"/>
                  </a:lnTo>
                  <a:lnTo>
                    <a:pt x="334" y="366"/>
                  </a:lnTo>
                  <a:lnTo>
                    <a:pt x="338" y="374"/>
                  </a:lnTo>
                  <a:lnTo>
                    <a:pt x="345" y="378"/>
                  </a:lnTo>
                  <a:lnTo>
                    <a:pt x="350" y="384"/>
                  </a:lnTo>
                  <a:lnTo>
                    <a:pt x="355" y="400"/>
                  </a:lnTo>
                  <a:lnTo>
                    <a:pt x="354" y="408"/>
                  </a:lnTo>
                  <a:lnTo>
                    <a:pt x="360" y="423"/>
                  </a:lnTo>
                  <a:lnTo>
                    <a:pt x="365" y="429"/>
                  </a:lnTo>
                  <a:lnTo>
                    <a:pt x="416" y="459"/>
                  </a:lnTo>
                  <a:lnTo>
                    <a:pt x="436" y="483"/>
                  </a:lnTo>
                  <a:lnTo>
                    <a:pt x="443" y="488"/>
                  </a:lnTo>
                  <a:lnTo>
                    <a:pt x="460" y="489"/>
                  </a:lnTo>
                  <a:lnTo>
                    <a:pt x="473" y="498"/>
                  </a:lnTo>
                  <a:lnTo>
                    <a:pt x="493" y="513"/>
                  </a:lnTo>
                  <a:lnTo>
                    <a:pt x="515" y="536"/>
                  </a:lnTo>
                  <a:lnTo>
                    <a:pt x="521" y="542"/>
                  </a:lnTo>
                  <a:lnTo>
                    <a:pt x="530" y="543"/>
                  </a:lnTo>
                  <a:lnTo>
                    <a:pt x="536" y="538"/>
                  </a:lnTo>
                  <a:lnTo>
                    <a:pt x="544" y="537"/>
                  </a:lnTo>
                  <a:lnTo>
                    <a:pt x="567" y="547"/>
                  </a:lnTo>
                  <a:lnTo>
                    <a:pt x="572" y="553"/>
                  </a:lnTo>
                  <a:lnTo>
                    <a:pt x="579" y="557"/>
                  </a:lnTo>
                  <a:lnTo>
                    <a:pt x="585" y="562"/>
                  </a:lnTo>
                  <a:lnTo>
                    <a:pt x="581" y="569"/>
                  </a:lnTo>
                  <a:lnTo>
                    <a:pt x="578" y="577"/>
                  </a:lnTo>
                  <a:lnTo>
                    <a:pt x="578" y="592"/>
                  </a:lnTo>
                  <a:lnTo>
                    <a:pt x="579" y="601"/>
                  </a:lnTo>
                  <a:lnTo>
                    <a:pt x="578" y="606"/>
                  </a:lnTo>
                  <a:lnTo>
                    <a:pt x="607" y="605"/>
                  </a:lnTo>
                  <a:lnTo>
                    <a:pt x="615" y="607"/>
                  </a:lnTo>
                  <a:lnTo>
                    <a:pt x="621" y="612"/>
                  </a:lnTo>
                  <a:lnTo>
                    <a:pt x="630" y="610"/>
                  </a:lnTo>
                  <a:lnTo>
                    <a:pt x="643" y="611"/>
                  </a:lnTo>
                  <a:lnTo>
                    <a:pt x="648" y="608"/>
                  </a:lnTo>
                  <a:lnTo>
                    <a:pt x="648" y="601"/>
                  </a:lnTo>
                  <a:lnTo>
                    <a:pt x="646" y="595"/>
                  </a:lnTo>
                  <a:lnTo>
                    <a:pt x="653" y="581"/>
                  </a:lnTo>
                  <a:lnTo>
                    <a:pt x="661" y="570"/>
                  </a:lnTo>
                  <a:lnTo>
                    <a:pt x="664" y="564"/>
                  </a:lnTo>
                  <a:lnTo>
                    <a:pt x="671" y="559"/>
                  </a:lnTo>
                  <a:lnTo>
                    <a:pt x="676" y="554"/>
                  </a:lnTo>
                  <a:lnTo>
                    <a:pt x="678" y="547"/>
                  </a:lnTo>
                  <a:lnTo>
                    <a:pt x="677" y="541"/>
                  </a:lnTo>
                  <a:lnTo>
                    <a:pt x="670" y="536"/>
                  </a:lnTo>
                  <a:lnTo>
                    <a:pt x="665" y="529"/>
                  </a:lnTo>
                  <a:lnTo>
                    <a:pt x="661" y="513"/>
                  </a:lnTo>
                  <a:lnTo>
                    <a:pt x="665" y="507"/>
                  </a:lnTo>
                  <a:lnTo>
                    <a:pt x="666" y="498"/>
                  </a:lnTo>
                  <a:lnTo>
                    <a:pt x="664" y="491"/>
                  </a:lnTo>
                  <a:lnTo>
                    <a:pt x="658" y="486"/>
                  </a:lnTo>
                  <a:lnTo>
                    <a:pt x="649" y="487"/>
                  </a:lnTo>
                  <a:lnTo>
                    <a:pt x="640" y="486"/>
                  </a:lnTo>
                  <a:lnTo>
                    <a:pt x="638" y="478"/>
                  </a:lnTo>
                  <a:lnTo>
                    <a:pt x="630" y="473"/>
                  </a:lnTo>
                  <a:lnTo>
                    <a:pt x="624" y="467"/>
                  </a:lnTo>
                  <a:lnTo>
                    <a:pt x="632" y="462"/>
                  </a:lnTo>
                  <a:lnTo>
                    <a:pt x="630" y="454"/>
                  </a:lnTo>
                  <a:lnTo>
                    <a:pt x="634" y="448"/>
                  </a:lnTo>
                  <a:lnTo>
                    <a:pt x="642" y="444"/>
                  </a:lnTo>
                  <a:lnTo>
                    <a:pt x="650" y="443"/>
                  </a:lnTo>
                  <a:lnTo>
                    <a:pt x="656" y="449"/>
                  </a:lnTo>
                  <a:lnTo>
                    <a:pt x="664" y="450"/>
                  </a:lnTo>
                  <a:lnTo>
                    <a:pt x="680" y="449"/>
                  </a:lnTo>
                  <a:lnTo>
                    <a:pt x="687" y="446"/>
                  </a:lnTo>
                  <a:lnTo>
                    <a:pt x="699" y="424"/>
                  </a:lnTo>
                  <a:lnTo>
                    <a:pt x="699" y="417"/>
                  </a:lnTo>
                  <a:lnTo>
                    <a:pt x="707" y="412"/>
                  </a:lnTo>
                  <a:lnTo>
                    <a:pt x="723" y="409"/>
                  </a:lnTo>
                  <a:lnTo>
                    <a:pt x="729" y="405"/>
                  </a:lnTo>
                  <a:lnTo>
                    <a:pt x="731" y="397"/>
                  </a:lnTo>
                  <a:lnTo>
                    <a:pt x="731" y="389"/>
                  </a:lnTo>
                  <a:lnTo>
                    <a:pt x="726" y="382"/>
                  </a:lnTo>
                  <a:lnTo>
                    <a:pt x="732" y="378"/>
                  </a:lnTo>
                  <a:lnTo>
                    <a:pt x="734" y="369"/>
                  </a:lnTo>
                  <a:lnTo>
                    <a:pt x="741" y="365"/>
                  </a:lnTo>
                  <a:lnTo>
                    <a:pt x="747" y="370"/>
                  </a:lnTo>
                  <a:lnTo>
                    <a:pt x="756" y="369"/>
                  </a:lnTo>
                  <a:lnTo>
                    <a:pt x="769" y="362"/>
                  </a:lnTo>
                  <a:lnTo>
                    <a:pt x="784" y="354"/>
                  </a:lnTo>
                  <a:lnTo>
                    <a:pt x="788" y="347"/>
                  </a:lnTo>
                  <a:lnTo>
                    <a:pt x="794" y="342"/>
                  </a:lnTo>
                  <a:lnTo>
                    <a:pt x="801" y="342"/>
                  </a:lnTo>
                  <a:lnTo>
                    <a:pt x="802" y="351"/>
                  </a:lnTo>
                  <a:lnTo>
                    <a:pt x="807" y="357"/>
                  </a:lnTo>
                  <a:lnTo>
                    <a:pt x="809" y="364"/>
                  </a:lnTo>
                  <a:lnTo>
                    <a:pt x="805" y="371"/>
                  </a:lnTo>
                  <a:lnTo>
                    <a:pt x="798" y="375"/>
                  </a:lnTo>
                  <a:lnTo>
                    <a:pt x="791" y="380"/>
                  </a:lnTo>
                  <a:lnTo>
                    <a:pt x="796" y="396"/>
                  </a:lnTo>
                  <a:lnTo>
                    <a:pt x="800" y="403"/>
                  </a:lnTo>
                  <a:lnTo>
                    <a:pt x="809" y="402"/>
                  </a:lnTo>
                  <a:lnTo>
                    <a:pt x="816" y="398"/>
                  </a:lnTo>
                  <a:lnTo>
                    <a:pt x="820" y="398"/>
                  </a:lnTo>
                  <a:lnTo>
                    <a:pt x="832" y="397"/>
                  </a:lnTo>
                  <a:lnTo>
                    <a:pt x="839" y="398"/>
                  </a:lnTo>
                  <a:lnTo>
                    <a:pt x="855" y="403"/>
                  </a:lnTo>
                  <a:lnTo>
                    <a:pt x="871" y="401"/>
                  </a:lnTo>
                  <a:lnTo>
                    <a:pt x="877" y="396"/>
                  </a:lnTo>
                  <a:lnTo>
                    <a:pt x="881" y="389"/>
                  </a:lnTo>
                  <a:lnTo>
                    <a:pt x="888" y="385"/>
                  </a:lnTo>
                  <a:lnTo>
                    <a:pt x="896" y="385"/>
                  </a:lnTo>
                  <a:lnTo>
                    <a:pt x="901" y="379"/>
                  </a:lnTo>
                  <a:lnTo>
                    <a:pt x="909" y="381"/>
                  </a:lnTo>
                  <a:lnTo>
                    <a:pt x="915" y="378"/>
                  </a:lnTo>
                  <a:lnTo>
                    <a:pt x="919" y="369"/>
                  </a:lnTo>
                  <a:lnTo>
                    <a:pt x="935" y="365"/>
                  </a:lnTo>
                  <a:lnTo>
                    <a:pt x="940" y="358"/>
                  </a:lnTo>
                  <a:lnTo>
                    <a:pt x="933" y="354"/>
                  </a:lnTo>
                  <a:lnTo>
                    <a:pt x="925" y="357"/>
                  </a:lnTo>
                  <a:lnTo>
                    <a:pt x="909" y="352"/>
                  </a:lnTo>
                  <a:lnTo>
                    <a:pt x="898" y="342"/>
                  </a:lnTo>
                  <a:lnTo>
                    <a:pt x="890" y="342"/>
                  </a:lnTo>
                  <a:lnTo>
                    <a:pt x="884" y="337"/>
                  </a:lnTo>
                  <a:lnTo>
                    <a:pt x="870" y="328"/>
                  </a:lnTo>
                  <a:lnTo>
                    <a:pt x="870" y="320"/>
                  </a:lnTo>
                  <a:lnTo>
                    <a:pt x="865" y="314"/>
                  </a:lnTo>
                  <a:lnTo>
                    <a:pt x="858" y="310"/>
                  </a:lnTo>
                  <a:lnTo>
                    <a:pt x="853" y="325"/>
                  </a:lnTo>
                  <a:lnTo>
                    <a:pt x="845" y="330"/>
                  </a:lnTo>
                  <a:lnTo>
                    <a:pt x="843" y="337"/>
                  </a:lnTo>
                  <a:lnTo>
                    <a:pt x="836" y="337"/>
                  </a:lnTo>
                  <a:lnTo>
                    <a:pt x="812" y="327"/>
                  </a:lnTo>
                  <a:lnTo>
                    <a:pt x="804" y="314"/>
                  </a:lnTo>
                  <a:lnTo>
                    <a:pt x="796" y="317"/>
                  </a:lnTo>
                  <a:lnTo>
                    <a:pt x="790" y="312"/>
                  </a:lnTo>
                  <a:lnTo>
                    <a:pt x="782" y="310"/>
                  </a:lnTo>
                  <a:lnTo>
                    <a:pt x="783" y="301"/>
                  </a:lnTo>
                  <a:lnTo>
                    <a:pt x="798" y="292"/>
                  </a:lnTo>
                  <a:lnTo>
                    <a:pt x="810" y="280"/>
                  </a:lnTo>
                  <a:lnTo>
                    <a:pt x="820" y="268"/>
                  </a:lnTo>
                  <a:lnTo>
                    <a:pt x="834" y="262"/>
                  </a:lnTo>
                  <a:lnTo>
                    <a:pt x="833" y="253"/>
                  </a:lnTo>
                  <a:lnTo>
                    <a:pt x="816" y="249"/>
                  </a:lnTo>
                  <a:lnTo>
                    <a:pt x="814" y="256"/>
                  </a:lnTo>
                  <a:lnTo>
                    <a:pt x="802" y="268"/>
                  </a:lnTo>
                  <a:lnTo>
                    <a:pt x="795" y="271"/>
                  </a:lnTo>
                  <a:lnTo>
                    <a:pt x="788" y="268"/>
                  </a:lnTo>
                  <a:lnTo>
                    <a:pt x="782" y="283"/>
                  </a:lnTo>
                  <a:lnTo>
                    <a:pt x="775" y="288"/>
                  </a:lnTo>
                  <a:lnTo>
                    <a:pt x="753" y="298"/>
                  </a:lnTo>
                  <a:lnTo>
                    <a:pt x="739" y="306"/>
                  </a:lnTo>
                  <a:lnTo>
                    <a:pt x="734" y="312"/>
                  </a:lnTo>
                  <a:lnTo>
                    <a:pt x="726" y="315"/>
                  </a:lnTo>
                  <a:lnTo>
                    <a:pt x="719" y="320"/>
                  </a:lnTo>
                  <a:lnTo>
                    <a:pt x="715" y="327"/>
                  </a:lnTo>
                  <a:lnTo>
                    <a:pt x="713" y="335"/>
                  </a:lnTo>
                  <a:lnTo>
                    <a:pt x="707" y="339"/>
                  </a:lnTo>
                  <a:lnTo>
                    <a:pt x="699" y="343"/>
                  </a:lnTo>
                  <a:lnTo>
                    <a:pt x="691" y="342"/>
                  </a:lnTo>
                  <a:lnTo>
                    <a:pt x="676" y="335"/>
                  </a:lnTo>
                  <a:lnTo>
                    <a:pt x="667" y="333"/>
                  </a:lnTo>
                  <a:lnTo>
                    <a:pt x="654" y="325"/>
                  </a:lnTo>
                  <a:lnTo>
                    <a:pt x="597" y="331"/>
                  </a:lnTo>
                  <a:lnTo>
                    <a:pt x="587" y="285"/>
                  </a:lnTo>
                  <a:lnTo>
                    <a:pt x="554" y="279"/>
                  </a:lnTo>
                  <a:lnTo>
                    <a:pt x="553" y="266"/>
                  </a:lnTo>
                  <a:lnTo>
                    <a:pt x="554" y="250"/>
                  </a:lnTo>
                  <a:lnTo>
                    <a:pt x="562" y="249"/>
                  </a:lnTo>
                  <a:lnTo>
                    <a:pt x="560" y="206"/>
                  </a:lnTo>
                  <a:lnTo>
                    <a:pt x="547" y="207"/>
                  </a:lnTo>
                  <a:lnTo>
                    <a:pt x="530" y="174"/>
                  </a:lnTo>
                  <a:lnTo>
                    <a:pt x="517" y="164"/>
                  </a:lnTo>
                  <a:lnTo>
                    <a:pt x="510" y="160"/>
                  </a:lnTo>
                  <a:lnTo>
                    <a:pt x="498" y="150"/>
                  </a:lnTo>
                  <a:lnTo>
                    <a:pt x="492" y="144"/>
                  </a:lnTo>
                  <a:lnTo>
                    <a:pt x="478" y="150"/>
                  </a:lnTo>
                  <a:lnTo>
                    <a:pt x="402" y="149"/>
                  </a:lnTo>
                  <a:lnTo>
                    <a:pt x="331" y="161"/>
                  </a:lnTo>
                  <a:lnTo>
                    <a:pt x="304" y="133"/>
                  </a:lnTo>
                  <a:lnTo>
                    <a:pt x="259" y="85"/>
                  </a:lnTo>
                  <a:lnTo>
                    <a:pt x="224" y="52"/>
                  </a:lnTo>
                  <a:lnTo>
                    <a:pt x="210" y="42"/>
                  </a:lnTo>
                  <a:lnTo>
                    <a:pt x="191" y="26"/>
                  </a:lnTo>
                  <a:lnTo>
                    <a:pt x="171" y="13"/>
                  </a:lnTo>
                  <a:lnTo>
                    <a:pt x="142" y="0"/>
                  </a:lnTo>
                  <a:lnTo>
                    <a:pt x="0" y="5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5" name="Freeform 169"/>
            <p:cNvSpPr>
              <a:spLocks noChangeAspect="1"/>
            </p:cNvSpPr>
            <p:nvPr/>
          </p:nvSpPr>
          <p:spPr bwMode="gray">
            <a:xfrm>
              <a:off x="5672930" y="2868959"/>
              <a:ext cx="247650" cy="171450"/>
            </a:xfrm>
            <a:custGeom>
              <a:avLst/>
              <a:gdLst/>
              <a:ahLst/>
              <a:cxnLst>
                <a:cxn ang="0">
                  <a:pos x="249" y="96"/>
                </a:cxn>
                <a:cxn ang="0">
                  <a:pos x="256" y="60"/>
                </a:cxn>
                <a:cxn ang="0">
                  <a:pos x="289" y="46"/>
                </a:cxn>
                <a:cxn ang="0">
                  <a:pos x="308" y="24"/>
                </a:cxn>
                <a:cxn ang="0">
                  <a:pos x="320" y="20"/>
                </a:cxn>
                <a:cxn ang="0">
                  <a:pos x="336" y="6"/>
                </a:cxn>
                <a:cxn ang="0">
                  <a:pos x="376" y="36"/>
                </a:cxn>
                <a:cxn ang="0">
                  <a:pos x="413" y="48"/>
                </a:cxn>
                <a:cxn ang="0">
                  <a:pos x="424" y="73"/>
                </a:cxn>
                <a:cxn ang="0">
                  <a:pos x="416" y="100"/>
                </a:cxn>
                <a:cxn ang="0">
                  <a:pos x="460" y="116"/>
                </a:cxn>
                <a:cxn ang="0">
                  <a:pos x="499" y="107"/>
                </a:cxn>
                <a:cxn ang="0">
                  <a:pos x="526" y="137"/>
                </a:cxn>
                <a:cxn ang="0">
                  <a:pos x="543" y="170"/>
                </a:cxn>
                <a:cxn ang="0">
                  <a:pos x="558" y="215"/>
                </a:cxn>
                <a:cxn ang="0">
                  <a:pos x="653" y="275"/>
                </a:cxn>
                <a:cxn ang="0">
                  <a:pos x="714" y="328"/>
                </a:cxn>
                <a:cxn ang="0">
                  <a:pos x="760" y="333"/>
                </a:cxn>
                <a:cxn ang="0">
                  <a:pos x="774" y="355"/>
                </a:cxn>
                <a:cxn ang="0">
                  <a:pos x="771" y="392"/>
                </a:cxn>
                <a:cxn ang="0">
                  <a:pos x="728" y="380"/>
                </a:cxn>
                <a:cxn ang="0">
                  <a:pos x="717" y="397"/>
                </a:cxn>
                <a:cxn ang="0">
                  <a:pos x="685" y="398"/>
                </a:cxn>
                <a:cxn ang="0">
                  <a:pos x="675" y="417"/>
                </a:cxn>
                <a:cxn ang="0">
                  <a:pos x="664" y="457"/>
                </a:cxn>
                <a:cxn ang="0">
                  <a:pos x="634" y="479"/>
                </a:cxn>
                <a:cxn ang="0">
                  <a:pos x="594" y="494"/>
                </a:cxn>
                <a:cxn ang="0">
                  <a:pos x="589" y="509"/>
                </a:cxn>
                <a:cxn ang="0">
                  <a:pos x="570" y="528"/>
                </a:cxn>
                <a:cxn ang="0">
                  <a:pos x="538" y="536"/>
                </a:cxn>
                <a:cxn ang="0">
                  <a:pos x="508" y="523"/>
                </a:cxn>
                <a:cxn ang="0">
                  <a:pos x="482" y="507"/>
                </a:cxn>
                <a:cxn ang="0">
                  <a:pos x="476" y="441"/>
                </a:cxn>
                <a:cxn ang="0">
                  <a:pos x="396" y="403"/>
                </a:cxn>
                <a:cxn ang="0">
                  <a:pos x="364" y="369"/>
                </a:cxn>
                <a:cxn ang="0">
                  <a:pos x="314" y="359"/>
                </a:cxn>
                <a:cxn ang="0">
                  <a:pos x="231" y="321"/>
                </a:cxn>
                <a:cxn ang="0">
                  <a:pos x="198" y="337"/>
                </a:cxn>
                <a:cxn ang="0">
                  <a:pos x="145" y="351"/>
                </a:cxn>
                <a:cxn ang="0">
                  <a:pos x="80" y="378"/>
                </a:cxn>
                <a:cxn ang="0">
                  <a:pos x="86" y="275"/>
                </a:cxn>
                <a:cxn ang="0">
                  <a:pos x="50" y="250"/>
                </a:cxn>
                <a:cxn ang="0">
                  <a:pos x="66" y="230"/>
                </a:cxn>
                <a:cxn ang="0">
                  <a:pos x="68" y="214"/>
                </a:cxn>
                <a:cxn ang="0">
                  <a:pos x="34" y="203"/>
                </a:cxn>
                <a:cxn ang="0">
                  <a:pos x="16" y="166"/>
                </a:cxn>
                <a:cxn ang="0">
                  <a:pos x="27" y="143"/>
                </a:cxn>
                <a:cxn ang="0">
                  <a:pos x="84" y="156"/>
                </a:cxn>
                <a:cxn ang="0">
                  <a:pos x="97" y="148"/>
                </a:cxn>
                <a:cxn ang="0">
                  <a:pos x="86" y="91"/>
                </a:cxn>
                <a:cxn ang="0">
                  <a:pos x="57" y="57"/>
                </a:cxn>
                <a:cxn ang="0">
                  <a:pos x="14" y="91"/>
                </a:cxn>
                <a:cxn ang="0">
                  <a:pos x="4" y="92"/>
                </a:cxn>
                <a:cxn ang="0">
                  <a:pos x="77" y="32"/>
                </a:cxn>
                <a:cxn ang="0">
                  <a:pos x="107" y="41"/>
                </a:cxn>
                <a:cxn ang="0">
                  <a:pos x="139" y="75"/>
                </a:cxn>
                <a:cxn ang="0">
                  <a:pos x="181" y="113"/>
                </a:cxn>
              </a:cxnLst>
              <a:rect l="0" t="0" r="r" b="b"/>
              <a:pathLst>
                <a:path w="778" h="536">
                  <a:moveTo>
                    <a:pt x="193" y="107"/>
                  </a:moveTo>
                  <a:lnTo>
                    <a:pt x="247" y="116"/>
                  </a:lnTo>
                  <a:lnTo>
                    <a:pt x="255" y="111"/>
                  </a:lnTo>
                  <a:lnTo>
                    <a:pt x="249" y="96"/>
                  </a:lnTo>
                  <a:lnTo>
                    <a:pt x="250" y="89"/>
                  </a:lnTo>
                  <a:lnTo>
                    <a:pt x="245" y="73"/>
                  </a:lnTo>
                  <a:lnTo>
                    <a:pt x="249" y="65"/>
                  </a:lnTo>
                  <a:lnTo>
                    <a:pt x="256" y="60"/>
                  </a:lnTo>
                  <a:lnTo>
                    <a:pt x="260" y="54"/>
                  </a:lnTo>
                  <a:lnTo>
                    <a:pt x="265" y="47"/>
                  </a:lnTo>
                  <a:lnTo>
                    <a:pt x="273" y="46"/>
                  </a:lnTo>
                  <a:lnTo>
                    <a:pt x="289" y="46"/>
                  </a:lnTo>
                  <a:lnTo>
                    <a:pt x="298" y="42"/>
                  </a:lnTo>
                  <a:lnTo>
                    <a:pt x="300" y="35"/>
                  </a:lnTo>
                  <a:lnTo>
                    <a:pt x="300" y="27"/>
                  </a:lnTo>
                  <a:lnTo>
                    <a:pt x="308" y="24"/>
                  </a:lnTo>
                  <a:lnTo>
                    <a:pt x="320" y="32"/>
                  </a:lnTo>
                  <a:lnTo>
                    <a:pt x="328" y="35"/>
                  </a:lnTo>
                  <a:lnTo>
                    <a:pt x="325" y="27"/>
                  </a:lnTo>
                  <a:lnTo>
                    <a:pt x="320" y="20"/>
                  </a:lnTo>
                  <a:lnTo>
                    <a:pt x="314" y="15"/>
                  </a:lnTo>
                  <a:lnTo>
                    <a:pt x="321" y="11"/>
                  </a:lnTo>
                  <a:lnTo>
                    <a:pt x="328" y="11"/>
                  </a:lnTo>
                  <a:lnTo>
                    <a:pt x="336" y="6"/>
                  </a:lnTo>
                  <a:lnTo>
                    <a:pt x="337" y="0"/>
                  </a:lnTo>
                  <a:lnTo>
                    <a:pt x="358" y="21"/>
                  </a:lnTo>
                  <a:lnTo>
                    <a:pt x="371" y="30"/>
                  </a:lnTo>
                  <a:lnTo>
                    <a:pt x="376" y="36"/>
                  </a:lnTo>
                  <a:lnTo>
                    <a:pt x="385" y="39"/>
                  </a:lnTo>
                  <a:lnTo>
                    <a:pt x="394" y="37"/>
                  </a:lnTo>
                  <a:lnTo>
                    <a:pt x="409" y="41"/>
                  </a:lnTo>
                  <a:lnTo>
                    <a:pt x="413" y="48"/>
                  </a:lnTo>
                  <a:lnTo>
                    <a:pt x="411" y="55"/>
                  </a:lnTo>
                  <a:lnTo>
                    <a:pt x="412" y="64"/>
                  </a:lnTo>
                  <a:lnTo>
                    <a:pt x="418" y="69"/>
                  </a:lnTo>
                  <a:lnTo>
                    <a:pt x="424" y="73"/>
                  </a:lnTo>
                  <a:lnTo>
                    <a:pt x="417" y="76"/>
                  </a:lnTo>
                  <a:lnTo>
                    <a:pt x="417" y="84"/>
                  </a:lnTo>
                  <a:lnTo>
                    <a:pt x="418" y="92"/>
                  </a:lnTo>
                  <a:lnTo>
                    <a:pt x="416" y="100"/>
                  </a:lnTo>
                  <a:lnTo>
                    <a:pt x="421" y="106"/>
                  </a:lnTo>
                  <a:lnTo>
                    <a:pt x="435" y="114"/>
                  </a:lnTo>
                  <a:lnTo>
                    <a:pt x="452" y="117"/>
                  </a:lnTo>
                  <a:lnTo>
                    <a:pt x="460" y="116"/>
                  </a:lnTo>
                  <a:lnTo>
                    <a:pt x="484" y="121"/>
                  </a:lnTo>
                  <a:lnTo>
                    <a:pt x="492" y="118"/>
                  </a:lnTo>
                  <a:lnTo>
                    <a:pt x="493" y="111"/>
                  </a:lnTo>
                  <a:lnTo>
                    <a:pt x="499" y="107"/>
                  </a:lnTo>
                  <a:lnTo>
                    <a:pt x="507" y="112"/>
                  </a:lnTo>
                  <a:lnTo>
                    <a:pt x="519" y="123"/>
                  </a:lnTo>
                  <a:lnTo>
                    <a:pt x="524" y="129"/>
                  </a:lnTo>
                  <a:lnTo>
                    <a:pt x="526" y="137"/>
                  </a:lnTo>
                  <a:lnTo>
                    <a:pt x="527" y="152"/>
                  </a:lnTo>
                  <a:lnTo>
                    <a:pt x="531" y="160"/>
                  </a:lnTo>
                  <a:lnTo>
                    <a:pt x="538" y="164"/>
                  </a:lnTo>
                  <a:lnTo>
                    <a:pt x="543" y="170"/>
                  </a:lnTo>
                  <a:lnTo>
                    <a:pt x="548" y="186"/>
                  </a:lnTo>
                  <a:lnTo>
                    <a:pt x="547" y="194"/>
                  </a:lnTo>
                  <a:lnTo>
                    <a:pt x="553" y="209"/>
                  </a:lnTo>
                  <a:lnTo>
                    <a:pt x="558" y="215"/>
                  </a:lnTo>
                  <a:lnTo>
                    <a:pt x="609" y="245"/>
                  </a:lnTo>
                  <a:lnTo>
                    <a:pt x="629" y="269"/>
                  </a:lnTo>
                  <a:lnTo>
                    <a:pt x="636" y="274"/>
                  </a:lnTo>
                  <a:lnTo>
                    <a:pt x="653" y="275"/>
                  </a:lnTo>
                  <a:lnTo>
                    <a:pt x="666" y="284"/>
                  </a:lnTo>
                  <a:lnTo>
                    <a:pt x="686" y="299"/>
                  </a:lnTo>
                  <a:lnTo>
                    <a:pt x="708" y="322"/>
                  </a:lnTo>
                  <a:lnTo>
                    <a:pt x="714" y="328"/>
                  </a:lnTo>
                  <a:lnTo>
                    <a:pt x="723" y="329"/>
                  </a:lnTo>
                  <a:lnTo>
                    <a:pt x="729" y="324"/>
                  </a:lnTo>
                  <a:lnTo>
                    <a:pt x="737" y="323"/>
                  </a:lnTo>
                  <a:lnTo>
                    <a:pt x="760" y="333"/>
                  </a:lnTo>
                  <a:lnTo>
                    <a:pt x="765" y="339"/>
                  </a:lnTo>
                  <a:lnTo>
                    <a:pt x="772" y="343"/>
                  </a:lnTo>
                  <a:lnTo>
                    <a:pt x="778" y="348"/>
                  </a:lnTo>
                  <a:lnTo>
                    <a:pt x="774" y="355"/>
                  </a:lnTo>
                  <a:lnTo>
                    <a:pt x="771" y="363"/>
                  </a:lnTo>
                  <a:lnTo>
                    <a:pt x="771" y="378"/>
                  </a:lnTo>
                  <a:lnTo>
                    <a:pt x="772" y="387"/>
                  </a:lnTo>
                  <a:lnTo>
                    <a:pt x="771" y="392"/>
                  </a:lnTo>
                  <a:lnTo>
                    <a:pt x="756" y="392"/>
                  </a:lnTo>
                  <a:lnTo>
                    <a:pt x="746" y="388"/>
                  </a:lnTo>
                  <a:lnTo>
                    <a:pt x="733" y="380"/>
                  </a:lnTo>
                  <a:lnTo>
                    <a:pt x="728" y="380"/>
                  </a:lnTo>
                  <a:lnTo>
                    <a:pt x="723" y="380"/>
                  </a:lnTo>
                  <a:lnTo>
                    <a:pt x="720" y="383"/>
                  </a:lnTo>
                  <a:lnTo>
                    <a:pt x="719" y="391"/>
                  </a:lnTo>
                  <a:lnTo>
                    <a:pt x="717" y="397"/>
                  </a:lnTo>
                  <a:lnTo>
                    <a:pt x="714" y="398"/>
                  </a:lnTo>
                  <a:lnTo>
                    <a:pt x="699" y="398"/>
                  </a:lnTo>
                  <a:lnTo>
                    <a:pt x="693" y="397"/>
                  </a:lnTo>
                  <a:lnTo>
                    <a:pt x="685" y="398"/>
                  </a:lnTo>
                  <a:lnTo>
                    <a:pt x="680" y="404"/>
                  </a:lnTo>
                  <a:lnTo>
                    <a:pt x="676" y="408"/>
                  </a:lnTo>
                  <a:lnTo>
                    <a:pt x="675" y="410"/>
                  </a:lnTo>
                  <a:lnTo>
                    <a:pt x="675" y="417"/>
                  </a:lnTo>
                  <a:lnTo>
                    <a:pt x="669" y="434"/>
                  </a:lnTo>
                  <a:lnTo>
                    <a:pt x="666" y="437"/>
                  </a:lnTo>
                  <a:lnTo>
                    <a:pt x="664" y="450"/>
                  </a:lnTo>
                  <a:lnTo>
                    <a:pt x="664" y="457"/>
                  </a:lnTo>
                  <a:lnTo>
                    <a:pt x="663" y="462"/>
                  </a:lnTo>
                  <a:lnTo>
                    <a:pt x="648" y="472"/>
                  </a:lnTo>
                  <a:lnTo>
                    <a:pt x="640" y="473"/>
                  </a:lnTo>
                  <a:lnTo>
                    <a:pt x="634" y="479"/>
                  </a:lnTo>
                  <a:lnTo>
                    <a:pt x="626" y="483"/>
                  </a:lnTo>
                  <a:lnTo>
                    <a:pt x="618" y="488"/>
                  </a:lnTo>
                  <a:lnTo>
                    <a:pt x="601" y="491"/>
                  </a:lnTo>
                  <a:lnTo>
                    <a:pt x="594" y="494"/>
                  </a:lnTo>
                  <a:lnTo>
                    <a:pt x="586" y="493"/>
                  </a:lnTo>
                  <a:lnTo>
                    <a:pt x="586" y="499"/>
                  </a:lnTo>
                  <a:lnTo>
                    <a:pt x="593" y="504"/>
                  </a:lnTo>
                  <a:lnTo>
                    <a:pt x="589" y="509"/>
                  </a:lnTo>
                  <a:lnTo>
                    <a:pt x="585" y="510"/>
                  </a:lnTo>
                  <a:lnTo>
                    <a:pt x="583" y="522"/>
                  </a:lnTo>
                  <a:lnTo>
                    <a:pt x="579" y="525"/>
                  </a:lnTo>
                  <a:lnTo>
                    <a:pt x="570" y="528"/>
                  </a:lnTo>
                  <a:lnTo>
                    <a:pt x="564" y="534"/>
                  </a:lnTo>
                  <a:lnTo>
                    <a:pt x="551" y="534"/>
                  </a:lnTo>
                  <a:lnTo>
                    <a:pt x="543" y="536"/>
                  </a:lnTo>
                  <a:lnTo>
                    <a:pt x="538" y="536"/>
                  </a:lnTo>
                  <a:lnTo>
                    <a:pt x="534" y="530"/>
                  </a:lnTo>
                  <a:lnTo>
                    <a:pt x="526" y="526"/>
                  </a:lnTo>
                  <a:lnTo>
                    <a:pt x="520" y="521"/>
                  </a:lnTo>
                  <a:lnTo>
                    <a:pt x="508" y="523"/>
                  </a:lnTo>
                  <a:lnTo>
                    <a:pt x="497" y="520"/>
                  </a:lnTo>
                  <a:lnTo>
                    <a:pt x="494" y="517"/>
                  </a:lnTo>
                  <a:lnTo>
                    <a:pt x="488" y="511"/>
                  </a:lnTo>
                  <a:lnTo>
                    <a:pt x="482" y="507"/>
                  </a:lnTo>
                  <a:lnTo>
                    <a:pt x="484" y="494"/>
                  </a:lnTo>
                  <a:lnTo>
                    <a:pt x="481" y="483"/>
                  </a:lnTo>
                  <a:lnTo>
                    <a:pt x="481" y="446"/>
                  </a:lnTo>
                  <a:lnTo>
                    <a:pt x="476" y="441"/>
                  </a:lnTo>
                  <a:lnTo>
                    <a:pt x="450" y="441"/>
                  </a:lnTo>
                  <a:lnTo>
                    <a:pt x="434" y="431"/>
                  </a:lnTo>
                  <a:lnTo>
                    <a:pt x="412" y="413"/>
                  </a:lnTo>
                  <a:lnTo>
                    <a:pt x="396" y="403"/>
                  </a:lnTo>
                  <a:lnTo>
                    <a:pt x="386" y="399"/>
                  </a:lnTo>
                  <a:lnTo>
                    <a:pt x="382" y="387"/>
                  </a:lnTo>
                  <a:lnTo>
                    <a:pt x="373" y="374"/>
                  </a:lnTo>
                  <a:lnTo>
                    <a:pt x="364" y="369"/>
                  </a:lnTo>
                  <a:lnTo>
                    <a:pt x="349" y="366"/>
                  </a:lnTo>
                  <a:lnTo>
                    <a:pt x="338" y="369"/>
                  </a:lnTo>
                  <a:lnTo>
                    <a:pt x="327" y="366"/>
                  </a:lnTo>
                  <a:lnTo>
                    <a:pt x="314" y="359"/>
                  </a:lnTo>
                  <a:lnTo>
                    <a:pt x="276" y="347"/>
                  </a:lnTo>
                  <a:lnTo>
                    <a:pt x="267" y="335"/>
                  </a:lnTo>
                  <a:lnTo>
                    <a:pt x="252" y="323"/>
                  </a:lnTo>
                  <a:lnTo>
                    <a:pt x="231" y="321"/>
                  </a:lnTo>
                  <a:lnTo>
                    <a:pt x="217" y="323"/>
                  </a:lnTo>
                  <a:lnTo>
                    <a:pt x="214" y="332"/>
                  </a:lnTo>
                  <a:lnTo>
                    <a:pt x="209" y="337"/>
                  </a:lnTo>
                  <a:lnTo>
                    <a:pt x="198" y="337"/>
                  </a:lnTo>
                  <a:lnTo>
                    <a:pt x="187" y="333"/>
                  </a:lnTo>
                  <a:lnTo>
                    <a:pt x="176" y="333"/>
                  </a:lnTo>
                  <a:lnTo>
                    <a:pt x="160" y="337"/>
                  </a:lnTo>
                  <a:lnTo>
                    <a:pt x="145" y="351"/>
                  </a:lnTo>
                  <a:lnTo>
                    <a:pt x="111" y="378"/>
                  </a:lnTo>
                  <a:lnTo>
                    <a:pt x="93" y="382"/>
                  </a:lnTo>
                  <a:lnTo>
                    <a:pt x="79" y="382"/>
                  </a:lnTo>
                  <a:lnTo>
                    <a:pt x="80" y="378"/>
                  </a:lnTo>
                  <a:lnTo>
                    <a:pt x="74" y="338"/>
                  </a:lnTo>
                  <a:lnTo>
                    <a:pt x="73" y="312"/>
                  </a:lnTo>
                  <a:lnTo>
                    <a:pt x="77" y="289"/>
                  </a:lnTo>
                  <a:lnTo>
                    <a:pt x="86" y="275"/>
                  </a:lnTo>
                  <a:lnTo>
                    <a:pt x="75" y="272"/>
                  </a:lnTo>
                  <a:lnTo>
                    <a:pt x="64" y="262"/>
                  </a:lnTo>
                  <a:lnTo>
                    <a:pt x="57" y="252"/>
                  </a:lnTo>
                  <a:lnTo>
                    <a:pt x="50" y="250"/>
                  </a:lnTo>
                  <a:lnTo>
                    <a:pt x="50" y="247"/>
                  </a:lnTo>
                  <a:lnTo>
                    <a:pt x="70" y="238"/>
                  </a:lnTo>
                  <a:lnTo>
                    <a:pt x="77" y="234"/>
                  </a:lnTo>
                  <a:lnTo>
                    <a:pt x="66" y="230"/>
                  </a:lnTo>
                  <a:lnTo>
                    <a:pt x="58" y="225"/>
                  </a:lnTo>
                  <a:lnTo>
                    <a:pt x="51" y="219"/>
                  </a:lnTo>
                  <a:lnTo>
                    <a:pt x="61" y="209"/>
                  </a:lnTo>
                  <a:lnTo>
                    <a:pt x="68" y="214"/>
                  </a:lnTo>
                  <a:lnTo>
                    <a:pt x="78" y="218"/>
                  </a:lnTo>
                  <a:lnTo>
                    <a:pt x="72" y="207"/>
                  </a:lnTo>
                  <a:lnTo>
                    <a:pt x="51" y="199"/>
                  </a:lnTo>
                  <a:lnTo>
                    <a:pt x="34" y="203"/>
                  </a:lnTo>
                  <a:lnTo>
                    <a:pt x="26" y="211"/>
                  </a:lnTo>
                  <a:lnTo>
                    <a:pt x="21" y="211"/>
                  </a:lnTo>
                  <a:lnTo>
                    <a:pt x="14" y="181"/>
                  </a:lnTo>
                  <a:lnTo>
                    <a:pt x="16" y="166"/>
                  </a:lnTo>
                  <a:lnTo>
                    <a:pt x="23" y="155"/>
                  </a:lnTo>
                  <a:lnTo>
                    <a:pt x="24" y="151"/>
                  </a:lnTo>
                  <a:lnTo>
                    <a:pt x="21" y="128"/>
                  </a:lnTo>
                  <a:lnTo>
                    <a:pt x="27" y="143"/>
                  </a:lnTo>
                  <a:lnTo>
                    <a:pt x="32" y="151"/>
                  </a:lnTo>
                  <a:lnTo>
                    <a:pt x="53" y="151"/>
                  </a:lnTo>
                  <a:lnTo>
                    <a:pt x="73" y="157"/>
                  </a:lnTo>
                  <a:lnTo>
                    <a:pt x="84" y="156"/>
                  </a:lnTo>
                  <a:lnTo>
                    <a:pt x="99" y="160"/>
                  </a:lnTo>
                  <a:lnTo>
                    <a:pt x="109" y="155"/>
                  </a:lnTo>
                  <a:lnTo>
                    <a:pt x="99" y="154"/>
                  </a:lnTo>
                  <a:lnTo>
                    <a:pt x="97" y="148"/>
                  </a:lnTo>
                  <a:lnTo>
                    <a:pt x="112" y="144"/>
                  </a:lnTo>
                  <a:lnTo>
                    <a:pt x="126" y="127"/>
                  </a:lnTo>
                  <a:lnTo>
                    <a:pt x="102" y="109"/>
                  </a:lnTo>
                  <a:lnTo>
                    <a:pt x="86" y="91"/>
                  </a:lnTo>
                  <a:lnTo>
                    <a:pt x="80" y="74"/>
                  </a:lnTo>
                  <a:lnTo>
                    <a:pt x="70" y="60"/>
                  </a:lnTo>
                  <a:lnTo>
                    <a:pt x="68" y="58"/>
                  </a:lnTo>
                  <a:lnTo>
                    <a:pt x="57" y="57"/>
                  </a:lnTo>
                  <a:lnTo>
                    <a:pt x="39" y="62"/>
                  </a:lnTo>
                  <a:lnTo>
                    <a:pt x="23" y="70"/>
                  </a:lnTo>
                  <a:lnTo>
                    <a:pt x="14" y="82"/>
                  </a:lnTo>
                  <a:lnTo>
                    <a:pt x="14" y="91"/>
                  </a:lnTo>
                  <a:lnTo>
                    <a:pt x="19" y="94"/>
                  </a:lnTo>
                  <a:lnTo>
                    <a:pt x="20" y="119"/>
                  </a:lnTo>
                  <a:lnTo>
                    <a:pt x="18" y="117"/>
                  </a:lnTo>
                  <a:lnTo>
                    <a:pt x="4" y="92"/>
                  </a:lnTo>
                  <a:lnTo>
                    <a:pt x="0" y="74"/>
                  </a:lnTo>
                  <a:lnTo>
                    <a:pt x="30" y="48"/>
                  </a:lnTo>
                  <a:lnTo>
                    <a:pt x="53" y="39"/>
                  </a:lnTo>
                  <a:lnTo>
                    <a:pt x="77" y="32"/>
                  </a:lnTo>
                  <a:lnTo>
                    <a:pt x="85" y="31"/>
                  </a:lnTo>
                  <a:lnTo>
                    <a:pt x="93" y="31"/>
                  </a:lnTo>
                  <a:lnTo>
                    <a:pt x="100" y="35"/>
                  </a:lnTo>
                  <a:lnTo>
                    <a:pt x="107" y="41"/>
                  </a:lnTo>
                  <a:lnTo>
                    <a:pt x="122" y="47"/>
                  </a:lnTo>
                  <a:lnTo>
                    <a:pt x="127" y="54"/>
                  </a:lnTo>
                  <a:lnTo>
                    <a:pt x="133" y="69"/>
                  </a:lnTo>
                  <a:lnTo>
                    <a:pt x="139" y="75"/>
                  </a:lnTo>
                  <a:lnTo>
                    <a:pt x="143" y="82"/>
                  </a:lnTo>
                  <a:lnTo>
                    <a:pt x="153" y="105"/>
                  </a:lnTo>
                  <a:lnTo>
                    <a:pt x="163" y="112"/>
                  </a:lnTo>
                  <a:lnTo>
                    <a:pt x="181" y="113"/>
                  </a:lnTo>
                  <a:lnTo>
                    <a:pt x="193" y="10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124" name="Group 170"/>
            <p:cNvGrpSpPr>
              <a:grpSpLocks noChangeAspect="1"/>
            </p:cNvGrpSpPr>
            <p:nvPr/>
          </p:nvGrpSpPr>
          <p:grpSpPr bwMode="gray">
            <a:xfrm>
              <a:off x="5539679" y="2891184"/>
              <a:ext cx="96840" cy="77788"/>
              <a:chOff x="3007" y="1982"/>
              <a:chExt cx="61" cy="49"/>
            </a:xfrm>
            <a:grpFill/>
          </p:grpSpPr>
          <p:sp>
            <p:nvSpPr>
              <p:cNvPr id="303" name="Freeform 171"/>
              <p:cNvSpPr>
                <a:spLocks noChangeAspect="1"/>
              </p:cNvSpPr>
              <p:nvPr/>
            </p:nvSpPr>
            <p:spPr bwMode="gray">
              <a:xfrm>
                <a:off x="3007" y="2013"/>
                <a:ext cx="13" cy="12"/>
              </a:xfrm>
              <a:custGeom>
                <a:avLst/>
                <a:gdLst/>
                <a:ahLst/>
                <a:cxnLst>
                  <a:cxn ang="0">
                    <a:pos x="65" y="59"/>
                  </a:cxn>
                  <a:cxn ang="0">
                    <a:pos x="52" y="56"/>
                  </a:cxn>
                  <a:cxn ang="0">
                    <a:pos x="36" y="53"/>
                  </a:cxn>
                  <a:cxn ang="0">
                    <a:pos x="4" y="7"/>
                  </a:cxn>
                  <a:cxn ang="0">
                    <a:pos x="0" y="2"/>
                  </a:cxn>
                  <a:cxn ang="0">
                    <a:pos x="10" y="0"/>
                  </a:cxn>
                  <a:cxn ang="0">
                    <a:pos x="17" y="1"/>
                  </a:cxn>
                  <a:cxn ang="0">
                    <a:pos x="22" y="9"/>
                  </a:cxn>
                  <a:cxn ang="0">
                    <a:pos x="30" y="12"/>
                  </a:cxn>
                  <a:cxn ang="0">
                    <a:pos x="37" y="13"/>
                  </a:cxn>
                  <a:cxn ang="0">
                    <a:pos x="44" y="10"/>
                  </a:cxn>
                  <a:cxn ang="0">
                    <a:pos x="52" y="12"/>
                  </a:cxn>
                  <a:cxn ang="0">
                    <a:pos x="55" y="20"/>
                  </a:cxn>
                  <a:cxn ang="0">
                    <a:pos x="60" y="27"/>
                  </a:cxn>
                  <a:cxn ang="0">
                    <a:pos x="64" y="34"/>
                  </a:cxn>
                  <a:cxn ang="0">
                    <a:pos x="65" y="59"/>
                  </a:cxn>
                </a:cxnLst>
                <a:rect l="0" t="0" r="r" b="b"/>
                <a:pathLst>
                  <a:path w="65" h="59">
                    <a:moveTo>
                      <a:pt x="65" y="59"/>
                    </a:moveTo>
                    <a:lnTo>
                      <a:pt x="52" y="56"/>
                    </a:lnTo>
                    <a:lnTo>
                      <a:pt x="36" y="53"/>
                    </a:lnTo>
                    <a:lnTo>
                      <a:pt x="4" y="7"/>
                    </a:lnTo>
                    <a:lnTo>
                      <a:pt x="0" y="2"/>
                    </a:lnTo>
                    <a:lnTo>
                      <a:pt x="10" y="0"/>
                    </a:lnTo>
                    <a:lnTo>
                      <a:pt x="17" y="1"/>
                    </a:lnTo>
                    <a:lnTo>
                      <a:pt x="22" y="9"/>
                    </a:lnTo>
                    <a:lnTo>
                      <a:pt x="30" y="12"/>
                    </a:lnTo>
                    <a:lnTo>
                      <a:pt x="37" y="13"/>
                    </a:lnTo>
                    <a:lnTo>
                      <a:pt x="44" y="10"/>
                    </a:lnTo>
                    <a:lnTo>
                      <a:pt x="52" y="12"/>
                    </a:lnTo>
                    <a:lnTo>
                      <a:pt x="55" y="20"/>
                    </a:lnTo>
                    <a:lnTo>
                      <a:pt x="60" y="27"/>
                    </a:lnTo>
                    <a:lnTo>
                      <a:pt x="64" y="34"/>
                    </a:lnTo>
                    <a:lnTo>
                      <a:pt x="65" y="5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04" name="Freeform 172"/>
              <p:cNvSpPr>
                <a:spLocks noChangeAspect="1"/>
              </p:cNvSpPr>
              <p:nvPr/>
            </p:nvSpPr>
            <p:spPr bwMode="gray">
              <a:xfrm>
                <a:off x="3009" y="1982"/>
                <a:ext cx="59" cy="49"/>
              </a:xfrm>
              <a:custGeom>
                <a:avLst/>
                <a:gdLst/>
                <a:ahLst/>
                <a:cxnLst>
                  <a:cxn ang="0">
                    <a:pos x="88" y="5"/>
                  </a:cxn>
                  <a:cxn ang="0">
                    <a:pos x="107" y="16"/>
                  </a:cxn>
                  <a:cxn ang="0">
                    <a:pos x="119" y="24"/>
                  </a:cxn>
                  <a:cxn ang="0">
                    <a:pos x="126" y="47"/>
                  </a:cxn>
                  <a:cxn ang="0">
                    <a:pos x="151" y="51"/>
                  </a:cxn>
                  <a:cxn ang="0">
                    <a:pos x="164" y="43"/>
                  </a:cxn>
                  <a:cxn ang="0">
                    <a:pos x="178" y="24"/>
                  </a:cxn>
                  <a:cxn ang="0">
                    <a:pos x="188" y="13"/>
                  </a:cxn>
                  <a:cxn ang="0">
                    <a:pos x="220" y="34"/>
                  </a:cxn>
                  <a:cxn ang="0">
                    <a:pos x="245" y="83"/>
                  </a:cxn>
                  <a:cxn ang="0">
                    <a:pos x="261" y="98"/>
                  </a:cxn>
                  <a:cxn ang="0">
                    <a:pos x="281" y="98"/>
                  </a:cxn>
                  <a:cxn ang="0">
                    <a:pos x="292" y="109"/>
                  </a:cxn>
                  <a:cxn ang="0">
                    <a:pos x="283" y="109"/>
                  </a:cxn>
                  <a:cxn ang="0">
                    <a:pos x="259" y="117"/>
                  </a:cxn>
                  <a:cxn ang="0">
                    <a:pos x="248" y="147"/>
                  </a:cxn>
                  <a:cxn ang="0">
                    <a:pos x="240" y="180"/>
                  </a:cxn>
                  <a:cxn ang="0">
                    <a:pos x="223" y="192"/>
                  </a:cxn>
                  <a:cxn ang="0">
                    <a:pos x="213" y="206"/>
                  </a:cxn>
                  <a:cxn ang="0">
                    <a:pos x="215" y="244"/>
                  </a:cxn>
                  <a:cxn ang="0">
                    <a:pos x="204" y="245"/>
                  </a:cxn>
                  <a:cxn ang="0">
                    <a:pos x="189" y="235"/>
                  </a:cxn>
                  <a:cxn ang="0">
                    <a:pos x="177" y="227"/>
                  </a:cxn>
                  <a:cxn ang="0">
                    <a:pos x="169" y="215"/>
                  </a:cxn>
                  <a:cxn ang="0">
                    <a:pos x="177" y="186"/>
                  </a:cxn>
                  <a:cxn ang="0">
                    <a:pos x="161" y="163"/>
                  </a:cxn>
                  <a:cxn ang="0">
                    <a:pos x="123" y="177"/>
                  </a:cxn>
                  <a:cxn ang="0">
                    <a:pos x="107" y="203"/>
                  </a:cxn>
                  <a:cxn ang="0">
                    <a:pos x="84" y="218"/>
                  </a:cxn>
                  <a:cxn ang="0">
                    <a:pos x="80" y="203"/>
                  </a:cxn>
                  <a:cxn ang="0">
                    <a:pos x="82" y="196"/>
                  </a:cxn>
                  <a:cxn ang="0">
                    <a:pos x="77" y="182"/>
                  </a:cxn>
                  <a:cxn ang="0">
                    <a:pos x="82" y="166"/>
                  </a:cxn>
                  <a:cxn ang="0">
                    <a:pos x="67" y="165"/>
                  </a:cxn>
                  <a:cxn ang="0">
                    <a:pos x="43" y="144"/>
                  </a:cxn>
                  <a:cxn ang="0">
                    <a:pos x="49" y="136"/>
                  </a:cxn>
                  <a:cxn ang="0">
                    <a:pos x="51" y="120"/>
                  </a:cxn>
                  <a:cxn ang="0">
                    <a:pos x="32" y="106"/>
                  </a:cxn>
                  <a:cxn ang="0">
                    <a:pos x="24" y="91"/>
                  </a:cxn>
                  <a:cxn ang="0">
                    <a:pos x="29" y="77"/>
                  </a:cxn>
                  <a:cxn ang="0">
                    <a:pos x="21" y="64"/>
                  </a:cxn>
                  <a:cxn ang="0">
                    <a:pos x="3" y="51"/>
                  </a:cxn>
                  <a:cxn ang="0">
                    <a:pos x="0" y="43"/>
                  </a:cxn>
                  <a:cxn ang="0">
                    <a:pos x="19" y="32"/>
                  </a:cxn>
                  <a:cxn ang="0">
                    <a:pos x="34" y="36"/>
                  </a:cxn>
                  <a:cxn ang="0">
                    <a:pos x="55" y="50"/>
                  </a:cxn>
                  <a:cxn ang="0">
                    <a:pos x="78" y="55"/>
                  </a:cxn>
                  <a:cxn ang="0">
                    <a:pos x="91" y="50"/>
                  </a:cxn>
                  <a:cxn ang="0">
                    <a:pos x="75" y="32"/>
                  </a:cxn>
                  <a:cxn ang="0">
                    <a:pos x="66" y="19"/>
                  </a:cxn>
                  <a:cxn ang="0">
                    <a:pos x="78" y="0"/>
                  </a:cxn>
                </a:cxnLst>
                <a:rect l="0" t="0" r="r" b="b"/>
                <a:pathLst>
                  <a:path w="294" h="245">
                    <a:moveTo>
                      <a:pt x="80" y="0"/>
                    </a:moveTo>
                    <a:lnTo>
                      <a:pt x="88" y="5"/>
                    </a:lnTo>
                    <a:lnTo>
                      <a:pt x="95" y="5"/>
                    </a:lnTo>
                    <a:lnTo>
                      <a:pt x="107" y="16"/>
                    </a:lnTo>
                    <a:lnTo>
                      <a:pt x="111" y="24"/>
                    </a:lnTo>
                    <a:lnTo>
                      <a:pt x="119" y="24"/>
                    </a:lnTo>
                    <a:lnTo>
                      <a:pt x="124" y="40"/>
                    </a:lnTo>
                    <a:lnTo>
                      <a:pt x="126" y="47"/>
                    </a:lnTo>
                    <a:lnTo>
                      <a:pt x="135" y="47"/>
                    </a:lnTo>
                    <a:lnTo>
                      <a:pt x="151" y="51"/>
                    </a:lnTo>
                    <a:lnTo>
                      <a:pt x="159" y="48"/>
                    </a:lnTo>
                    <a:lnTo>
                      <a:pt x="164" y="43"/>
                    </a:lnTo>
                    <a:lnTo>
                      <a:pt x="170" y="28"/>
                    </a:lnTo>
                    <a:lnTo>
                      <a:pt x="178" y="24"/>
                    </a:lnTo>
                    <a:lnTo>
                      <a:pt x="185" y="20"/>
                    </a:lnTo>
                    <a:lnTo>
                      <a:pt x="188" y="13"/>
                    </a:lnTo>
                    <a:lnTo>
                      <a:pt x="194" y="3"/>
                    </a:lnTo>
                    <a:lnTo>
                      <a:pt x="220" y="34"/>
                    </a:lnTo>
                    <a:lnTo>
                      <a:pt x="236" y="68"/>
                    </a:lnTo>
                    <a:lnTo>
                      <a:pt x="245" y="83"/>
                    </a:lnTo>
                    <a:lnTo>
                      <a:pt x="253" y="93"/>
                    </a:lnTo>
                    <a:lnTo>
                      <a:pt x="261" y="98"/>
                    </a:lnTo>
                    <a:lnTo>
                      <a:pt x="274" y="93"/>
                    </a:lnTo>
                    <a:lnTo>
                      <a:pt x="281" y="98"/>
                    </a:lnTo>
                    <a:lnTo>
                      <a:pt x="287" y="100"/>
                    </a:lnTo>
                    <a:lnTo>
                      <a:pt x="292" y="109"/>
                    </a:lnTo>
                    <a:lnTo>
                      <a:pt x="294" y="118"/>
                    </a:lnTo>
                    <a:lnTo>
                      <a:pt x="283" y="109"/>
                    </a:lnTo>
                    <a:lnTo>
                      <a:pt x="269" y="110"/>
                    </a:lnTo>
                    <a:lnTo>
                      <a:pt x="259" y="117"/>
                    </a:lnTo>
                    <a:lnTo>
                      <a:pt x="251" y="127"/>
                    </a:lnTo>
                    <a:lnTo>
                      <a:pt x="248" y="147"/>
                    </a:lnTo>
                    <a:lnTo>
                      <a:pt x="247" y="164"/>
                    </a:lnTo>
                    <a:lnTo>
                      <a:pt x="240" y="180"/>
                    </a:lnTo>
                    <a:lnTo>
                      <a:pt x="236" y="206"/>
                    </a:lnTo>
                    <a:lnTo>
                      <a:pt x="223" y="192"/>
                    </a:lnTo>
                    <a:lnTo>
                      <a:pt x="216" y="197"/>
                    </a:lnTo>
                    <a:lnTo>
                      <a:pt x="213" y="206"/>
                    </a:lnTo>
                    <a:lnTo>
                      <a:pt x="213" y="227"/>
                    </a:lnTo>
                    <a:lnTo>
                      <a:pt x="215" y="244"/>
                    </a:lnTo>
                    <a:lnTo>
                      <a:pt x="211" y="245"/>
                    </a:lnTo>
                    <a:lnTo>
                      <a:pt x="204" y="245"/>
                    </a:lnTo>
                    <a:lnTo>
                      <a:pt x="197" y="242"/>
                    </a:lnTo>
                    <a:lnTo>
                      <a:pt x="189" y="235"/>
                    </a:lnTo>
                    <a:lnTo>
                      <a:pt x="181" y="231"/>
                    </a:lnTo>
                    <a:lnTo>
                      <a:pt x="177" y="227"/>
                    </a:lnTo>
                    <a:lnTo>
                      <a:pt x="166" y="220"/>
                    </a:lnTo>
                    <a:lnTo>
                      <a:pt x="169" y="215"/>
                    </a:lnTo>
                    <a:lnTo>
                      <a:pt x="184" y="207"/>
                    </a:lnTo>
                    <a:lnTo>
                      <a:pt x="177" y="186"/>
                    </a:lnTo>
                    <a:lnTo>
                      <a:pt x="178" y="172"/>
                    </a:lnTo>
                    <a:lnTo>
                      <a:pt x="161" y="163"/>
                    </a:lnTo>
                    <a:lnTo>
                      <a:pt x="135" y="169"/>
                    </a:lnTo>
                    <a:lnTo>
                      <a:pt x="123" y="177"/>
                    </a:lnTo>
                    <a:lnTo>
                      <a:pt x="113" y="187"/>
                    </a:lnTo>
                    <a:lnTo>
                      <a:pt x="107" y="203"/>
                    </a:lnTo>
                    <a:lnTo>
                      <a:pt x="95" y="217"/>
                    </a:lnTo>
                    <a:lnTo>
                      <a:pt x="84" y="218"/>
                    </a:lnTo>
                    <a:lnTo>
                      <a:pt x="83" y="211"/>
                    </a:lnTo>
                    <a:lnTo>
                      <a:pt x="80" y="203"/>
                    </a:lnTo>
                    <a:lnTo>
                      <a:pt x="75" y="197"/>
                    </a:lnTo>
                    <a:lnTo>
                      <a:pt x="82" y="196"/>
                    </a:lnTo>
                    <a:lnTo>
                      <a:pt x="83" y="187"/>
                    </a:lnTo>
                    <a:lnTo>
                      <a:pt x="77" y="182"/>
                    </a:lnTo>
                    <a:lnTo>
                      <a:pt x="78" y="175"/>
                    </a:lnTo>
                    <a:lnTo>
                      <a:pt x="82" y="166"/>
                    </a:lnTo>
                    <a:lnTo>
                      <a:pt x="75" y="165"/>
                    </a:lnTo>
                    <a:lnTo>
                      <a:pt x="67" y="165"/>
                    </a:lnTo>
                    <a:lnTo>
                      <a:pt x="52" y="156"/>
                    </a:lnTo>
                    <a:lnTo>
                      <a:pt x="43" y="144"/>
                    </a:lnTo>
                    <a:lnTo>
                      <a:pt x="40" y="137"/>
                    </a:lnTo>
                    <a:lnTo>
                      <a:pt x="49" y="136"/>
                    </a:lnTo>
                    <a:lnTo>
                      <a:pt x="52" y="127"/>
                    </a:lnTo>
                    <a:lnTo>
                      <a:pt x="51" y="120"/>
                    </a:lnTo>
                    <a:lnTo>
                      <a:pt x="37" y="111"/>
                    </a:lnTo>
                    <a:lnTo>
                      <a:pt x="32" y="106"/>
                    </a:lnTo>
                    <a:lnTo>
                      <a:pt x="27" y="99"/>
                    </a:lnTo>
                    <a:lnTo>
                      <a:pt x="24" y="91"/>
                    </a:lnTo>
                    <a:lnTo>
                      <a:pt x="24" y="83"/>
                    </a:lnTo>
                    <a:lnTo>
                      <a:pt x="29" y="77"/>
                    </a:lnTo>
                    <a:lnTo>
                      <a:pt x="28" y="69"/>
                    </a:lnTo>
                    <a:lnTo>
                      <a:pt x="21" y="64"/>
                    </a:lnTo>
                    <a:lnTo>
                      <a:pt x="13" y="64"/>
                    </a:lnTo>
                    <a:lnTo>
                      <a:pt x="3" y="51"/>
                    </a:lnTo>
                    <a:lnTo>
                      <a:pt x="1" y="43"/>
                    </a:lnTo>
                    <a:lnTo>
                      <a:pt x="0" y="43"/>
                    </a:lnTo>
                    <a:lnTo>
                      <a:pt x="5" y="42"/>
                    </a:lnTo>
                    <a:lnTo>
                      <a:pt x="19" y="32"/>
                    </a:lnTo>
                    <a:lnTo>
                      <a:pt x="27" y="34"/>
                    </a:lnTo>
                    <a:lnTo>
                      <a:pt x="34" y="36"/>
                    </a:lnTo>
                    <a:lnTo>
                      <a:pt x="40" y="42"/>
                    </a:lnTo>
                    <a:lnTo>
                      <a:pt x="55" y="50"/>
                    </a:lnTo>
                    <a:lnTo>
                      <a:pt x="64" y="48"/>
                    </a:lnTo>
                    <a:lnTo>
                      <a:pt x="78" y="55"/>
                    </a:lnTo>
                    <a:lnTo>
                      <a:pt x="87" y="56"/>
                    </a:lnTo>
                    <a:lnTo>
                      <a:pt x="91" y="50"/>
                    </a:lnTo>
                    <a:lnTo>
                      <a:pt x="88" y="42"/>
                    </a:lnTo>
                    <a:lnTo>
                      <a:pt x="75" y="32"/>
                    </a:lnTo>
                    <a:lnTo>
                      <a:pt x="72" y="25"/>
                    </a:lnTo>
                    <a:lnTo>
                      <a:pt x="66" y="19"/>
                    </a:lnTo>
                    <a:lnTo>
                      <a:pt x="67" y="10"/>
                    </a:lnTo>
                    <a:lnTo>
                      <a:pt x="78" y="0"/>
                    </a:lnTo>
                    <a:lnTo>
                      <a:pt x="8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67" name="Freeform 173"/>
            <p:cNvSpPr>
              <a:spLocks noChangeAspect="1"/>
            </p:cNvSpPr>
            <p:nvPr/>
          </p:nvSpPr>
          <p:spPr bwMode="gray">
            <a:xfrm>
              <a:off x="4333081" y="2130772"/>
              <a:ext cx="190500" cy="130175"/>
            </a:xfrm>
            <a:custGeom>
              <a:avLst/>
              <a:gdLst/>
              <a:ahLst/>
              <a:cxnLst>
                <a:cxn ang="0">
                  <a:pos x="221" y="370"/>
                </a:cxn>
                <a:cxn ang="0">
                  <a:pos x="145" y="352"/>
                </a:cxn>
                <a:cxn ang="0">
                  <a:pos x="103" y="337"/>
                </a:cxn>
                <a:cxn ang="0">
                  <a:pos x="150" y="308"/>
                </a:cxn>
                <a:cxn ang="0">
                  <a:pos x="141" y="270"/>
                </a:cxn>
                <a:cxn ang="0">
                  <a:pos x="127" y="259"/>
                </a:cxn>
                <a:cxn ang="0">
                  <a:pos x="108" y="227"/>
                </a:cxn>
                <a:cxn ang="0">
                  <a:pos x="59" y="228"/>
                </a:cxn>
                <a:cxn ang="0">
                  <a:pos x="48" y="218"/>
                </a:cxn>
                <a:cxn ang="0">
                  <a:pos x="102" y="205"/>
                </a:cxn>
                <a:cxn ang="0">
                  <a:pos x="146" y="180"/>
                </a:cxn>
                <a:cxn ang="0">
                  <a:pos x="118" y="167"/>
                </a:cxn>
                <a:cxn ang="0">
                  <a:pos x="138" y="137"/>
                </a:cxn>
                <a:cxn ang="0">
                  <a:pos x="119" y="136"/>
                </a:cxn>
                <a:cxn ang="0">
                  <a:pos x="71" y="138"/>
                </a:cxn>
                <a:cxn ang="0">
                  <a:pos x="0" y="144"/>
                </a:cxn>
                <a:cxn ang="0">
                  <a:pos x="43" y="130"/>
                </a:cxn>
                <a:cxn ang="0">
                  <a:pos x="21" y="97"/>
                </a:cxn>
                <a:cxn ang="0">
                  <a:pos x="68" y="108"/>
                </a:cxn>
                <a:cxn ang="0">
                  <a:pos x="53" y="86"/>
                </a:cxn>
                <a:cxn ang="0">
                  <a:pos x="54" y="71"/>
                </a:cxn>
                <a:cxn ang="0">
                  <a:pos x="77" y="57"/>
                </a:cxn>
                <a:cxn ang="0">
                  <a:pos x="102" y="79"/>
                </a:cxn>
                <a:cxn ang="0">
                  <a:pos x="112" y="66"/>
                </a:cxn>
                <a:cxn ang="0">
                  <a:pos x="103" y="40"/>
                </a:cxn>
                <a:cxn ang="0">
                  <a:pos x="95" y="24"/>
                </a:cxn>
                <a:cxn ang="0">
                  <a:pos x="77" y="9"/>
                </a:cxn>
                <a:cxn ang="0">
                  <a:pos x="109" y="17"/>
                </a:cxn>
                <a:cxn ang="0">
                  <a:pos x="155" y="60"/>
                </a:cxn>
                <a:cxn ang="0">
                  <a:pos x="176" y="100"/>
                </a:cxn>
                <a:cxn ang="0">
                  <a:pos x="156" y="117"/>
                </a:cxn>
                <a:cxn ang="0">
                  <a:pos x="172" y="146"/>
                </a:cxn>
                <a:cxn ang="0">
                  <a:pos x="189" y="152"/>
                </a:cxn>
                <a:cxn ang="0">
                  <a:pos x="217" y="127"/>
                </a:cxn>
                <a:cxn ang="0">
                  <a:pos x="229" y="72"/>
                </a:cxn>
                <a:cxn ang="0">
                  <a:pos x="265" y="95"/>
                </a:cxn>
                <a:cxn ang="0">
                  <a:pos x="283" y="76"/>
                </a:cxn>
                <a:cxn ang="0">
                  <a:pos x="318" y="45"/>
                </a:cxn>
                <a:cxn ang="0">
                  <a:pos x="333" y="77"/>
                </a:cxn>
                <a:cxn ang="0">
                  <a:pos x="355" y="103"/>
                </a:cxn>
                <a:cxn ang="0">
                  <a:pos x="349" y="47"/>
                </a:cxn>
                <a:cxn ang="0">
                  <a:pos x="392" y="65"/>
                </a:cxn>
                <a:cxn ang="0">
                  <a:pos x="424" y="57"/>
                </a:cxn>
                <a:cxn ang="0">
                  <a:pos x="437" y="7"/>
                </a:cxn>
                <a:cxn ang="0">
                  <a:pos x="480" y="19"/>
                </a:cxn>
                <a:cxn ang="0">
                  <a:pos x="504" y="44"/>
                </a:cxn>
                <a:cxn ang="0">
                  <a:pos x="543" y="19"/>
                </a:cxn>
                <a:cxn ang="0">
                  <a:pos x="523" y="72"/>
                </a:cxn>
                <a:cxn ang="0">
                  <a:pos x="560" y="106"/>
                </a:cxn>
                <a:cxn ang="0">
                  <a:pos x="582" y="120"/>
                </a:cxn>
                <a:cxn ang="0">
                  <a:pos x="600" y="179"/>
                </a:cxn>
                <a:cxn ang="0">
                  <a:pos x="591" y="217"/>
                </a:cxn>
                <a:cxn ang="0">
                  <a:pos x="550" y="243"/>
                </a:cxn>
                <a:cxn ang="0">
                  <a:pos x="555" y="270"/>
                </a:cxn>
                <a:cxn ang="0">
                  <a:pos x="516" y="285"/>
                </a:cxn>
                <a:cxn ang="0">
                  <a:pos x="483" y="309"/>
                </a:cxn>
                <a:cxn ang="0">
                  <a:pos x="413" y="347"/>
                </a:cxn>
                <a:cxn ang="0">
                  <a:pos x="385" y="364"/>
                </a:cxn>
                <a:cxn ang="0">
                  <a:pos x="302" y="407"/>
                </a:cxn>
              </a:cxnLst>
              <a:rect l="0" t="0" r="r" b="b"/>
              <a:pathLst>
                <a:path w="603" h="409">
                  <a:moveTo>
                    <a:pt x="251" y="389"/>
                  </a:moveTo>
                  <a:lnTo>
                    <a:pt x="248" y="390"/>
                  </a:lnTo>
                  <a:lnTo>
                    <a:pt x="240" y="384"/>
                  </a:lnTo>
                  <a:lnTo>
                    <a:pt x="231" y="382"/>
                  </a:lnTo>
                  <a:lnTo>
                    <a:pt x="221" y="370"/>
                  </a:lnTo>
                  <a:lnTo>
                    <a:pt x="202" y="356"/>
                  </a:lnTo>
                  <a:lnTo>
                    <a:pt x="182" y="348"/>
                  </a:lnTo>
                  <a:lnTo>
                    <a:pt x="170" y="353"/>
                  </a:lnTo>
                  <a:lnTo>
                    <a:pt x="151" y="348"/>
                  </a:lnTo>
                  <a:lnTo>
                    <a:pt x="145" y="352"/>
                  </a:lnTo>
                  <a:lnTo>
                    <a:pt x="135" y="352"/>
                  </a:lnTo>
                  <a:lnTo>
                    <a:pt x="118" y="351"/>
                  </a:lnTo>
                  <a:lnTo>
                    <a:pt x="111" y="357"/>
                  </a:lnTo>
                  <a:lnTo>
                    <a:pt x="102" y="355"/>
                  </a:lnTo>
                  <a:lnTo>
                    <a:pt x="103" y="337"/>
                  </a:lnTo>
                  <a:lnTo>
                    <a:pt x="100" y="324"/>
                  </a:lnTo>
                  <a:lnTo>
                    <a:pt x="113" y="334"/>
                  </a:lnTo>
                  <a:lnTo>
                    <a:pt x="119" y="325"/>
                  </a:lnTo>
                  <a:lnTo>
                    <a:pt x="135" y="319"/>
                  </a:lnTo>
                  <a:lnTo>
                    <a:pt x="150" y="308"/>
                  </a:lnTo>
                  <a:lnTo>
                    <a:pt x="150" y="288"/>
                  </a:lnTo>
                  <a:lnTo>
                    <a:pt x="131" y="293"/>
                  </a:lnTo>
                  <a:lnTo>
                    <a:pt x="141" y="283"/>
                  </a:lnTo>
                  <a:lnTo>
                    <a:pt x="143" y="278"/>
                  </a:lnTo>
                  <a:lnTo>
                    <a:pt x="141" y="270"/>
                  </a:lnTo>
                  <a:lnTo>
                    <a:pt x="150" y="259"/>
                  </a:lnTo>
                  <a:lnTo>
                    <a:pt x="140" y="260"/>
                  </a:lnTo>
                  <a:lnTo>
                    <a:pt x="134" y="271"/>
                  </a:lnTo>
                  <a:lnTo>
                    <a:pt x="128" y="266"/>
                  </a:lnTo>
                  <a:lnTo>
                    <a:pt x="127" y="259"/>
                  </a:lnTo>
                  <a:lnTo>
                    <a:pt x="122" y="260"/>
                  </a:lnTo>
                  <a:lnTo>
                    <a:pt x="120" y="255"/>
                  </a:lnTo>
                  <a:lnTo>
                    <a:pt x="119" y="245"/>
                  </a:lnTo>
                  <a:lnTo>
                    <a:pt x="116" y="228"/>
                  </a:lnTo>
                  <a:lnTo>
                    <a:pt x="108" y="227"/>
                  </a:lnTo>
                  <a:lnTo>
                    <a:pt x="95" y="232"/>
                  </a:lnTo>
                  <a:lnTo>
                    <a:pt x="90" y="227"/>
                  </a:lnTo>
                  <a:lnTo>
                    <a:pt x="81" y="226"/>
                  </a:lnTo>
                  <a:lnTo>
                    <a:pt x="69" y="226"/>
                  </a:lnTo>
                  <a:lnTo>
                    <a:pt x="59" y="228"/>
                  </a:lnTo>
                  <a:lnTo>
                    <a:pt x="49" y="235"/>
                  </a:lnTo>
                  <a:lnTo>
                    <a:pt x="37" y="238"/>
                  </a:lnTo>
                  <a:lnTo>
                    <a:pt x="32" y="232"/>
                  </a:lnTo>
                  <a:lnTo>
                    <a:pt x="33" y="219"/>
                  </a:lnTo>
                  <a:lnTo>
                    <a:pt x="48" y="218"/>
                  </a:lnTo>
                  <a:lnTo>
                    <a:pt x="66" y="213"/>
                  </a:lnTo>
                  <a:lnTo>
                    <a:pt x="73" y="207"/>
                  </a:lnTo>
                  <a:lnTo>
                    <a:pt x="85" y="207"/>
                  </a:lnTo>
                  <a:lnTo>
                    <a:pt x="96" y="197"/>
                  </a:lnTo>
                  <a:lnTo>
                    <a:pt x="102" y="205"/>
                  </a:lnTo>
                  <a:lnTo>
                    <a:pt x="111" y="196"/>
                  </a:lnTo>
                  <a:lnTo>
                    <a:pt x="122" y="200"/>
                  </a:lnTo>
                  <a:lnTo>
                    <a:pt x="144" y="201"/>
                  </a:lnTo>
                  <a:lnTo>
                    <a:pt x="152" y="178"/>
                  </a:lnTo>
                  <a:lnTo>
                    <a:pt x="146" y="180"/>
                  </a:lnTo>
                  <a:lnTo>
                    <a:pt x="140" y="191"/>
                  </a:lnTo>
                  <a:lnTo>
                    <a:pt x="133" y="187"/>
                  </a:lnTo>
                  <a:lnTo>
                    <a:pt x="111" y="184"/>
                  </a:lnTo>
                  <a:lnTo>
                    <a:pt x="111" y="176"/>
                  </a:lnTo>
                  <a:lnTo>
                    <a:pt x="118" y="167"/>
                  </a:lnTo>
                  <a:lnTo>
                    <a:pt x="125" y="165"/>
                  </a:lnTo>
                  <a:lnTo>
                    <a:pt x="130" y="159"/>
                  </a:lnTo>
                  <a:lnTo>
                    <a:pt x="147" y="147"/>
                  </a:lnTo>
                  <a:lnTo>
                    <a:pt x="147" y="144"/>
                  </a:lnTo>
                  <a:lnTo>
                    <a:pt x="138" y="137"/>
                  </a:lnTo>
                  <a:lnTo>
                    <a:pt x="131" y="143"/>
                  </a:lnTo>
                  <a:lnTo>
                    <a:pt x="124" y="143"/>
                  </a:lnTo>
                  <a:lnTo>
                    <a:pt x="124" y="137"/>
                  </a:lnTo>
                  <a:lnTo>
                    <a:pt x="119" y="133"/>
                  </a:lnTo>
                  <a:lnTo>
                    <a:pt x="119" y="136"/>
                  </a:lnTo>
                  <a:lnTo>
                    <a:pt x="116" y="127"/>
                  </a:lnTo>
                  <a:lnTo>
                    <a:pt x="112" y="126"/>
                  </a:lnTo>
                  <a:lnTo>
                    <a:pt x="90" y="124"/>
                  </a:lnTo>
                  <a:lnTo>
                    <a:pt x="82" y="127"/>
                  </a:lnTo>
                  <a:lnTo>
                    <a:pt x="71" y="138"/>
                  </a:lnTo>
                  <a:lnTo>
                    <a:pt x="64" y="138"/>
                  </a:lnTo>
                  <a:lnTo>
                    <a:pt x="48" y="147"/>
                  </a:lnTo>
                  <a:lnTo>
                    <a:pt x="42" y="147"/>
                  </a:lnTo>
                  <a:lnTo>
                    <a:pt x="25" y="137"/>
                  </a:lnTo>
                  <a:lnTo>
                    <a:pt x="0" y="144"/>
                  </a:lnTo>
                  <a:lnTo>
                    <a:pt x="4" y="132"/>
                  </a:lnTo>
                  <a:lnTo>
                    <a:pt x="9" y="122"/>
                  </a:lnTo>
                  <a:lnTo>
                    <a:pt x="15" y="127"/>
                  </a:lnTo>
                  <a:lnTo>
                    <a:pt x="34" y="136"/>
                  </a:lnTo>
                  <a:lnTo>
                    <a:pt x="43" y="130"/>
                  </a:lnTo>
                  <a:lnTo>
                    <a:pt x="31" y="125"/>
                  </a:lnTo>
                  <a:lnTo>
                    <a:pt x="34" y="124"/>
                  </a:lnTo>
                  <a:lnTo>
                    <a:pt x="36" y="116"/>
                  </a:lnTo>
                  <a:lnTo>
                    <a:pt x="26" y="110"/>
                  </a:lnTo>
                  <a:lnTo>
                    <a:pt x="21" y="97"/>
                  </a:lnTo>
                  <a:lnTo>
                    <a:pt x="44" y="108"/>
                  </a:lnTo>
                  <a:lnTo>
                    <a:pt x="53" y="120"/>
                  </a:lnTo>
                  <a:lnTo>
                    <a:pt x="70" y="116"/>
                  </a:lnTo>
                  <a:lnTo>
                    <a:pt x="63" y="111"/>
                  </a:lnTo>
                  <a:lnTo>
                    <a:pt x="68" y="108"/>
                  </a:lnTo>
                  <a:lnTo>
                    <a:pt x="69" y="100"/>
                  </a:lnTo>
                  <a:lnTo>
                    <a:pt x="50" y="103"/>
                  </a:lnTo>
                  <a:lnTo>
                    <a:pt x="41" y="92"/>
                  </a:lnTo>
                  <a:lnTo>
                    <a:pt x="42" y="88"/>
                  </a:lnTo>
                  <a:lnTo>
                    <a:pt x="53" y="86"/>
                  </a:lnTo>
                  <a:lnTo>
                    <a:pt x="44" y="78"/>
                  </a:lnTo>
                  <a:lnTo>
                    <a:pt x="37" y="65"/>
                  </a:lnTo>
                  <a:lnTo>
                    <a:pt x="38" y="67"/>
                  </a:lnTo>
                  <a:lnTo>
                    <a:pt x="52" y="73"/>
                  </a:lnTo>
                  <a:lnTo>
                    <a:pt x="54" y="71"/>
                  </a:lnTo>
                  <a:lnTo>
                    <a:pt x="47" y="59"/>
                  </a:lnTo>
                  <a:lnTo>
                    <a:pt x="58" y="63"/>
                  </a:lnTo>
                  <a:lnTo>
                    <a:pt x="50" y="51"/>
                  </a:lnTo>
                  <a:lnTo>
                    <a:pt x="58" y="47"/>
                  </a:lnTo>
                  <a:lnTo>
                    <a:pt x="77" y="57"/>
                  </a:lnTo>
                  <a:lnTo>
                    <a:pt x="77" y="73"/>
                  </a:lnTo>
                  <a:lnTo>
                    <a:pt x="80" y="74"/>
                  </a:lnTo>
                  <a:lnTo>
                    <a:pt x="87" y="77"/>
                  </a:lnTo>
                  <a:lnTo>
                    <a:pt x="93" y="70"/>
                  </a:lnTo>
                  <a:lnTo>
                    <a:pt x="102" y="79"/>
                  </a:lnTo>
                  <a:lnTo>
                    <a:pt x="104" y="93"/>
                  </a:lnTo>
                  <a:lnTo>
                    <a:pt x="108" y="81"/>
                  </a:lnTo>
                  <a:lnTo>
                    <a:pt x="113" y="93"/>
                  </a:lnTo>
                  <a:lnTo>
                    <a:pt x="119" y="79"/>
                  </a:lnTo>
                  <a:lnTo>
                    <a:pt x="112" y="66"/>
                  </a:lnTo>
                  <a:lnTo>
                    <a:pt x="113" y="60"/>
                  </a:lnTo>
                  <a:lnTo>
                    <a:pt x="97" y="51"/>
                  </a:lnTo>
                  <a:lnTo>
                    <a:pt x="89" y="44"/>
                  </a:lnTo>
                  <a:lnTo>
                    <a:pt x="95" y="33"/>
                  </a:lnTo>
                  <a:lnTo>
                    <a:pt x="103" y="40"/>
                  </a:lnTo>
                  <a:lnTo>
                    <a:pt x="108" y="40"/>
                  </a:lnTo>
                  <a:lnTo>
                    <a:pt x="112" y="38"/>
                  </a:lnTo>
                  <a:lnTo>
                    <a:pt x="103" y="29"/>
                  </a:lnTo>
                  <a:lnTo>
                    <a:pt x="101" y="24"/>
                  </a:lnTo>
                  <a:lnTo>
                    <a:pt x="95" y="24"/>
                  </a:lnTo>
                  <a:lnTo>
                    <a:pt x="85" y="30"/>
                  </a:lnTo>
                  <a:lnTo>
                    <a:pt x="76" y="27"/>
                  </a:lnTo>
                  <a:lnTo>
                    <a:pt x="76" y="25"/>
                  </a:lnTo>
                  <a:lnTo>
                    <a:pt x="80" y="18"/>
                  </a:lnTo>
                  <a:lnTo>
                    <a:pt x="77" y="9"/>
                  </a:lnTo>
                  <a:lnTo>
                    <a:pt x="87" y="11"/>
                  </a:lnTo>
                  <a:lnTo>
                    <a:pt x="87" y="6"/>
                  </a:lnTo>
                  <a:lnTo>
                    <a:pt x="97" y="16"/>
                  </a:lnTo>
                  <a:lnTo>
                    <a:pt x="103" y="13"/>
                  </a:lnTo>
                  <a:lnTo>
                    <a:pt x="109" y="17"/>
                  </a:lnTo>
                  <a:lnTo>
                    <a:pt x="114" y="14"/>
                  </a:lnTo>
                  <a:lnTo>
                    <a:pt x="124" y="33"/>
                  </a:lnTo>
                  <a:lnTo>
                    <a:pt x="139" y="36"/>
                  </a:lnTo>
                  <a:lnTo>
                    <a:pt x="145" y="47"/>
                  </a:lnTo>
                  <a:lnTo>
                    <a:pt x="155" y="60"/>
                  </a:lnTo>
                  <a:lnTo>
                    <a:pt x="166" y="63"/>
                  </a:lnTo>
                  <a:lnTo>
                    <a:pt x="173" y="71"/>
                  </a:lnTo>
                  <a:lnTo>
                    <a:pt x="163" y="78"/>
                  </a:lnTo>
                  <a:lnTo>
                    <a:pt x="174" y="86"/>
                  </a:lnTo>
                  <a:lnTo>
                    <a:pt x="176" y="100"/>
                  </a:lnTo>
                  <a:lnTo>
                    <a:pt x="171" y="104"/>
                  </a:lnTo>
                  <a:lnTo>
                    <a:pt x="170" y="109"/>
                  </a:lnTo>
                  <a:lnTo>
                    <a:pt x="166" y="114"/>
                  </a:lnTo>
                  <a:lnTo>
                    <a:pt x="152" y="106"/>
                  </a:lnTo>
                  <a:lnTo>
                    <a:pt x="156" y="117"/>
                  </a:lnTo>
                  <a:lnTo>
                    <a:pt x="170" y="124"/>
                  </a:lnTo>
                  <a:lnTo>
                    <a:pt x="168" y="133"/>
                  </a:lnTo>
                  <a:lnTo>
                    <a:pt x="174" y="126"/>
                  </a:lnTo>
                  <a:lnTo>
                    <a:pt x="177" y="140"/>
                  </a:lnTo>
                  <a:lnTo>
                    <a:pt x="172" y="146"/>
                  </a:lnTo>
                  <a:lnTo>
                    <a:pt x="181" y="149"/>
                  </a:lnTo>
                  <a:lnTo>
                    <a:pt x="182" y="157"/>
                  </a:lnTo>
                  <a:lnTo>
                    <a:pt x="182" y="175"/>
                  </a:lnTo>
                  <a:lnTo>
                    <a:pt x="189" y="162"/>
                  </a:lnTo>
                  <a:lnTo>
                    <a:pt x="189" y="152"/>
                  </a:lnTo>
                  <a:lnTo>
                    <a:pt x="202" y="151"/>
                  </a:lnTo>
                  <a:lnTo>
                    <a:pt x="202" y="127"/>
                  </a:lnTo>
                  <a:lnTo>
                    <a:pt x="206" y="116"/>
                  </a:lnTo>
                  <a:lnTo>
                    <a:pt x="215" y="117"/>
                  </a:lnTo>
                  <a:lnTo>
                    <a:pt x="217" y="127"/>
                  </a:lnTo>
                  <a:lnTo>
                    <a:pt x="222" y="137"/>
                  </a:lnTo>
                  <a:lnTo>
                    <a:pt x="229" y="127"/>
                  </a:lnTo>
                  <a:lnTo>
                    <a:pt x="232" y="113"/>
                  </a:lnTo>
                  <a:lnTo>
                    <a:pt x="233" y="97"/>
                  </a:lnTo>
                  <a:lnTo>
                    <a:pt x="229" y="72"/>
                  </a:lnTo>
                  <a:lnTo>
                    <a:pt x="227" y="59"/>
                  </a:lnTo>
                  <a:lnTo>
                    <a:pt x="233" y="56"/>
                  </a:lnTo>
                  <a:lnTo>
                    <a:pt x="240" y="59"/>
                  </a:lnTo>
                  <a:lnTo>
                    <a:pt x="256" y="76"/>
                  </a:lnTo>
                  <a:lnTo>
                    <a:pt x="265" y="95"/>
                  </a:lnTo>
                  <a:lnTo>
                    <a:pt x="269" y="106"/>
                  </a:lnTo>
                  <a:lnTo>
                    <a:pt x="275" y="106"/>
                  </a:lnTo>
                  <a:lnTo>
                    <a:pt x="281" y="104"/>
                  </a:lnTo>
                  <a:lnTo>
                    <a:pt x="284" y="88"/>
                  </a:lnTo>
                  <a:lnTo>
                    <a:pt x="283" y="76"/>
                  </a:lnTo>
                  <a:lnTo>
                    <a:pt x="280" y="66"/>
                  </a:lnTo>
                  <a:lnTo>
                    <a:pt x="292" y="61"/>
                  </a:lnTo>
                  <a:lnTo>
                    <a:pt x="299" y="65"/>
                  </a:lnTo>
                  <a:lnTo>
                    <a:pt x="305" y="54"/>
                  </a:lnTo>
                  <a:lnTo>
                    <a:pt x="318" y="45"/>
                  </a:lnTo>
                  <a:lnTo>
                    <a:pt x="318" y="55"/>
                  </a:lnTo>
                  <a:lnTo>
                    <a:pt x="321" y="55"/>
                  </a:lnTo>
                  <a:lnTo>
                    <a:pt x="323" y="61"/>
                  </a:lnTo>
                  <a:lnTo>
                    <a:pt x="331" y="63"/>
                  </a:lnTo>
                  <a:lnTo>
                    <a:pt x="333" y="77"/>
                  </a:lnTo>
                  <a:lnTo>
                    <a:pt x="340" y="84"/>
                  </a:lnTo>
                  <a:lnTo>
                    <a:pt x="346" y="95"/>
                  </a:lnTo>
                  <a:lnTo>
                    <a:pt x="349" y="111"/>
                  </a:lnTo>
                  <a:lnTo>
                    <a:pt x="353" y="117"/>
                  </a:lnTo>
                  <a:lnTo>
                    <a:pt x="355" y="103"/>
                  </a:lnTo>
                  <a:lnTo>
                    <a:pt x="355" y="89"/>
                  </a:lnTo>
                  <a:lnTo>
                    <a:pt x="353" y="81"/>
                  </a:lnTo>
                  <a:lnTo>
                    <a:pt x="344" y="60"/>
                  </a:lnTo>
                  <a:lnTo>
                    <a:pt x="344" y="50"/>
                  </a:lnTo>
                  <a:lnTo>
                    <a:pt x="349" y="47"/>
                  </a:lnTo>
                  <a:lnTo>
                    <a:pt x="360" y="50"/>
                  </a:lnTo>
                  <a:lnTo>
                    <a:pt x="370" y="59"/>
                  </a:lnTo>
                  <a:lnTo>
                    <a:pt x="377" y="72"/>
                  </a:lnTo>
                  <a:lnTo>
                    <a:pt x="387" y="70"/>
                  </a:lnTo>
                  <a:lnTo>
                    <a:pt x="392" y="65"/>
                  </a:lnTo>
                  <a:lnTo>
                    <a:pt x="397" y="55"/>
                  </a:lnTo>
                  <a:lnTo>
                    <a:pt x="397" y="49"/>
                  </a:lnTo>
                  <a:lnTo>
                    <a:pt x="410" y="46"/>
                  </a:lnTo>
                  <a:lnTo>
                    <a:pt x="412" y="56"/>
                  </a:lnTo>
                  <a:lnTo>
                    <a:pt x="424" y="57"/>
                  </a:lnTo>
                  <a:lnTo>
                    <a:pt x="432" y="51"/>
                  </a:lnTo>
                  <a:lnTo>
                    <a:pt x="444" y="50"/>
                  </a:lnTo>
                  <a:lnTo>
                    <a:pt x="444" y="28"/>
                  </a:lnTo>
                  <a:lnTo>
                    <a:pt x="441" y="16"/>
                  </a:lnTo>
                  <a:lnTo>
                    <a:pt x="437" y="7"/>
                  </a:lnTo>
                  <a:lnTo>
                    <a:pt x="448" y="8"/>
                  </a:lnTo>
                  <a:lnTo>
                    <a:pt x="456" y="0"/>
                  </a:lnTo>
                  <a:lnTo>
                    <a:pt x="464" y="1"/>
                  </a:lnTo>
                  <a:lnTo>
                    <a:pt x="468" y="13"/>
                  </a:lnTo>
                  <a:lnTo>
                    <a:pt x="480" y="19"/>
                  </a:lnTo>
                  <a:lnTo>
                    <a:pt x="482" y="31"/>
                  </a:lnTo>
                  <a:lnTo>
                    <a:pt x="479" y="36"/>
                  </a:lnTo>
                  <a:lnTo>
                    <a:pt x="495" y="49"/>
                  </a:lnTo>
                  <a:lnTo>
                    <a:pt x="501" y="49"/>
                  </a:lnTo>
                  <a:lnTo>
                    <a:pt x="504" y="44"/>
                  </a:lnTo>
                  <a:lnTo>
                    <a:pt x="502" y="36"/>
                  </a:lnTo>
                  <a:lnTo>
                    <a:pt x="518" y="36"/>
                  </a:lnTo>
                  <a:lnTo>
                    <a:pt x="523" y="23"/>
                  </a:lnTo>
                  <a:lnTo>
                    <a:pt x="530" y="20"/>
                  </a:lnTo>
                  <a:lnTo>
                    <a:pt x="543" y="19"/>
                  </a:lnTo>
                  <a:lnTo>
                    <a:pt x="547" y="23"/>
                  </a:lnTo>
                  <a:lnTo>
                    <a:pt x="532" y="30"/>
                  </a:lnTo>
                  <a:lnTo>
                    <a:pt x="515" y="59"/>
                  </a:lnTo>
                  <a:lnTo>
                    <a:pt x="518" y="67"/>
                  </a:lnTo>
                  <a:lnTo>
                    <a:pt x="523" y="72"/>
                  </a:lnTo>
                  <a:lnTo>
                    <a:pt x="538" y="63"/>
                  </a:lnTo>
                  <a:lnTo>
                    <a:pt x="542" y="82"/>
                  </a:lnTo>
                  <a:lnTo>
                    <a:pt x="536" y="99"/>
                  </a:lnTo>
                  <a:lnTo>
                    <a:pt x="536" y="109"/>
                  </a:lnTo>
                  <a:lnTo>
                    <a:pt x="560" y="106"/>
                  </a:lnTo>
                  <a:lnTo>
                    <a:pt x="559" y="115"/>
                  </a:lnTo>
                  <a:lnTo>
                    <a:pt x="560" y="124"/>
                  </a:lnTo>
                  <a:lnTo>
                    <a:pt x="576" y="129"/>
                  </a:lnTo>
                  <a:lnTo>
                    <a:pt x="577" y="115"/>
                  </a:lnTo>
                  <a:lnTo>
                    <a:pt x="582" y="120"/>
                  </a:lnTo>
                  <a:lnTo>
                    <a:pt x="593" y="147"/>
                  </a:lnTo>
                  <a:lnTo>
                    <a:pt x="592" y="159"/>
                  </a:lnTo>
                  <a:lnTo>
                    <a:pt x="586" y="165"/>
                  </a:lnTo>
                  <a:lnTo>
                    <a:pt x="592" y="180"/>
                  </a:lnTo>
                  <a:lnTo>
                    <a:pt x="600" y="179"/>
                  </a:lnTo>
                  <a:lnTo>
                    <a:pt x="603" y="174"/>
                  </a:lnTo>
                  <a:lnTo>
                    <a:pt x="603" y="189"/>
                  </a:lnTo>
                  <a:lnTo>
                    <a:pt x="600" y="202"/>
                  </a:lnTo>
                  <a:lnTo>
                    <a:pt x="591" y="206"/>
                  </a:lnTo>
                  <a:lnTo>
                    <a:pt x="591" y="217"/>
                  </a:lnTo>
                  <a:lnTo>
                    <a:pt x="587" y="219"/>
                  </a:lnTo>
                  <a:lnTo>
                    <a:pt x="580" y="229"/>
                  </a:lnTo>
                  <a:lnTo>
                    <a:pt x="560" y="234"/>
                  </a:lnTo>
                  <a:lnTo>
                    <a:pt x="560" y="244"/>
                  </a:lnTo>
                  <a:lnTo>
                    <a:pt x="550" y="243"/>
                  </a:lnTo>
                  <a:lnTo>
                    <a:pt x="553" y="246"/>
                  </a:lnTo>
                  <a:lnTo>
                    <a:pt x="548" y="253"/>
                  </a:lnTo>
                  <a:lnTo>
                    <a:pt x="555" y="254"/>
                  </a:lnTo>
                  <a:lnTo>
                    <a:pt x="565" y="246"/>
                  </a:lnTo>
                  <a:lnTo>
                    <a:pt x="555" y="270"/>
                  </a:lnTo>
                  <a:lnTo>
                    <a:pt x="545" y="282"/>
                  </a:lnTo>
                  <a:lnTo>
                    <a:pt x="532" y="287"/>
                  </a:lnTo>
                  <a:lnTo>
                    <a:pt x="528" y="299"/>
                  </a:lnTo>
                  <a:lnTo>
                    <a:pt x="516" y="292"/>
                  </a:lnTo>
                  <a:lnTo>
                    <a:pt x="516" y="285"/>
                  </a:lnTo>
                  <a:lnTo>
                    <a:pt x="510" y="278"/>
                  </a:lnTo>
                  <a:lnTo>
                    <a:pt x="504" y="277"/>
                  </a:lnTo>
                  <a:lnTo>
                    <a:pt x="501" y="291"/>
                  </a:lnTo>
                  <a:lnTo>
                    <a:pt x="488" y="300"/>
                  </a:lnTo>
                  <a:lnTo>
                    <a:pt x="483" y="309"/>
                  </a:lnTo>
                  <a:lnTo>
                    <a:pt x="467" y="325"/>
                  </a:lnTo>
                  <a:lnTo>
                    <a:pt x="450" y="337"/>
                  </a:lnTo>
                  <a:lnTo>
                    <a:pt x="437" y="345"/>
                  </a:lnTo>
                  <a:lnTo>
                    <a:pt x="423" y="343"/>
                  </a:lnTo>
                  <a:lnTo>
                    <a:pt x="413" y="347"/>
                  </a:lnTo>
                  <a:lnTo>
                    <a:pt x="410" y="341"/>
                  </a:lnTo>
                  <a:lnTo>
                    <a:pt x="404" y="346"/>
                  </a:lnTo>
                  <a:lnTo>
                    <a:pt x="401" y="351"/>
                  </a:lnTo>
                  <a:lnTo>
                    <a:pt x="401" y="359"/>
                  </a:lnTo>
                  <a:lnTo>
                    <a:pt x="385" y="364"/>
                  </a:lnTo>
                  <a:lnTo>
                    <a:pt x="356" y="394"/>
                  </a:lnTo>
                  <a:lnTo>
                    <a:pt x="332" y="402"/>
                  </a:lnTo>
                  <a:lnTo>
                    <a:pt x="324" y="409"/>
                  </a:lnTo>
                  <a:lnTo>
                    <a:pt x="310" y="404"/>
                  </a:lnTo>
                  <a:lnTo>
                    <a:pt x="302" y="407"/>
                  </a:lnTo>
                  <a:lnTo>
                    <a:pt x="291" y="399"/>
                  </a:lnTo>
                  <a:lnTo>
                    <a:pt x="279" y="396"/>
                  </a:lnTo>
                  <a:lnTo>
                    <a:pt x="260" y="388"/>
                  </a:lnTo>
                  <a:lnTo>
                    <a:pt x="251" y="38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125" name="Group 222"/>
            <p:cNvGrpSpPr>
              <a:grpSpLocks noChangeAspect="1"/>
            </p:cNvGrpSpPr>
            <p:nvPr/>
          </p:nvGrpSpPr>
          <p:grpSpPr bwMode="gray">
            <a:xfrm>
              <a:off x="4945908" y="1268759"/>
              <a:ext cx="287341" cy="296863"/>
              <a:chOff x="3202" y="1036"/>
              <a:chExt cx="181" cy="187"/>
            </a:xfrm>
            <a:grpFill/>
          </p:grpSpPr>
          <p:sp>
            <p:nvSpPr>
              <p:cNvPr id="297" name="Freeform 223"/>
              <p:cNvSpPr>
                <a:spLocks noChangeAspect="1"/>
              </p:cNvSpPr>
              <p:nvPr/>
            </p:nvSpPr>
            <p:spPr bwMode="gray">
              <a:xfrm>
                <a:off x="3202" y="1036"/>
                <a:ext cx="118" cy="187"/>
              </a:xfrm>
              <a:custGeom>
                <a:avLst/>
                <a:gdLst/>
                <a:ahLst/>
                <a:cxnLst>
                  <a:cxn ang="0">
                    <a:pos x="274" y="96"/>
                  </a:cxn>
                  <a:cxn ang="0">
                    <a:pos x="291" y="233"/>
                  </a:cxn>
                  <a:cxn ang="0">
                    <a:pos x="264" y="255"/>
                  </a:cxn>
                  <a:cxn ang="0">
                    <a:pos x="253" y="151"/>
                  </a:cxn>
                  <a:cxn ang="0">
                    <a:pos x="197" y="102"/>
                  </a:cxn>
                  <a:cxn ang="0">
                    <a:pos x="189" y="232"/>
                  </a:cxn>
                  <a:cxn ang="0">
                    <a:pos x="145" y="192"/>
                  </a:cxn>
                  <a:cxn ang="0">
                    <a:pos x="94" y="145"/>
                  </a:cxn>
                  <a:cxn ang="0">
                    <a:pos x="170" y="96"/>
                  </a:cxn>
                  <a:cxn ang="0">
                    <a:pos x="98" y="77"/>
                  </a:cxn>
                  <a:cxn ang="0">
                    <a:pos x="74" y="104"/>
                  </a:cxn>
                  <a:cxn ang="0">
                    <a:pos x="35" y="115"/>
                  </a:cxn>
                  <a:cxn ang="0">
                    <a:pos x="15" y="152"/>
                  </a:cxn>
                  <a:cxn ang="0">
                    <a:pos x="15" y="206"/>
                  </a:cxn>
                  <a:cxn ang="0">
                    <a:pos x="33" y="276"/>
                  </a:cxn>
                  <a:cxn ang="0">
                    <a:pos x="74" y="224"/>
                  </a:cxn>
                  <a:cxn ang="0">
                    <a:pos x="70" y="301"/>
                  </a:cxn>
                  <a:cxn ang="0">
                    <a:pos x="37" y="316"/>
                  </a:cxn>
                  <a:cxn ang="0">
                    <a:pos x="66" y="400"/>
                  </a:cxn>
                  <a:cxn ang="0">
                    <a:pos x="100" y="450"/>
                  </a:cxn>
                  <a:cxn ang="0">
                    <a:pos x="129" y="522"/>
                  </a:cxn>
                  <a:cxn ang="0">
                    <a:pos x="191" y="516"/>
                  </a:cxn>
                  <a:cxn ang="0">
                    <a:pos x="213" y="458"/>
                  </a:cxn>
                  <a:cxn ang="0">
                    <a:pos x="231" y="394"/>
                  </a:cxn>
                  <a:cxn ang="0">
                    <a:pos x="266" y="366"/>
                  </a:cxn>
                  <a:cxn ang="0">
                    <a:pos x="307" y="435"/>
                  </a:cxn>
                  <a:cxn ang="0">
                    <a:pos x="336" y="400"/>
                  </a:cxn>
                  <a:cxn ang="0">
                    <a:pos x="326" y="453"/>
                  </a:cxn>
                  <a:cxn ang="0">
                    <a:pos x="336" y="485"/>
                  </a:cxn>
                  <a:cxn ang="0">
                    <a:pos x="264" y="516"/>
                  </a:cxn>
                  <a:cxn ang="0">
                    <a:pos x="224" y="555"/>
                  </a:cxn>
                  <a:cxn ang="0">
                    <a:pos x="167" y="569"/>
                  </a:cxn>
                  <a:cxn ang="0">
                    <a:pos x="195" y="640"/>
                  </a:cxn>
                  <a:cxn ang="0">
                    <a:pos x="231" y="636"/>
                  </a:cxn>
                  <a:cxn ang="0">
                    <a:pos x="315" y="624"/>
                  </a:cxn>
                  <a:cxn ang="0">
                    <a:pos x="338" y="637"/>
                  </a:cxn>
                  <a:cxn ang="0">
                    <a:pos x="281" y="649"/>
                  </a:cxn>
                  <a:cxn ang="0">
                    <a:pos x="291" y="714"/>
                  </a:cxn>
                  <a:cxn ang="0">
                    <a:pos x="215" y="716"/>
                  </a:cxn>
                  <a:cxn ang="0">
                    <a:pos x="199" y="774"/>
                  </a:cxn>
                  <a:cxn ang="0">
                    <a:pos x="278" y="830"/>
                  </a:cxn>
                  <a:cxn ang="0">
                    <a:pos x="302" y="848"/>
                  </a:cxn>
                  <a:cxn ang="0">
                    <a:pos x="323" y="922"/>
                  </a:cxn>
                  <a:cxn ang="0">
                    <a:pos x="348" y="888"/>
                  </a:cxn>
                  <a:cxn ang="0">
                    <a:pos x="364" y="822"/>
                  </a:cxn>
                  <a:cxn ang="0">
                    <a:pos x="380" y="731"/>
                  </a:cxn>
                  <a:cxn ang="0">
                    <a:pos x="423" y="680"/>
                  </a:cxn>
                  <a:cxn ang="0">
                    <a:pos x="426" y="588"/>
                  </a:cxn>
                  <a:cxn ang="0">
                    <a:pos x="455" y="529"/>
                  </a:cxn>
                  <a:cxn ang="0">
                    <a:pos x="473" y="462"/>
                  </a:cxn>
                  <a:cxn ang="0">
                    <a:pos x="536" y="404"/>
                  </a:cxn>
                  <a:cxn ang="0">
                    <a:pos x="586" y="341"/>
                  </a:cxn>
                  <a:cxn ang="0">
                    <a:pos x="477" y="254"/>
                  </a:cxn>
                  <a:cxn ang="0">
                    <a:pos x="435" y="150"/>
                  </a:cxn>
                  <a:cxn ang="0">
                    <a:pos x="391" y="181"/>
                  </a:cxn>
                  <a:cxn ang="0">
                    <a:pos x="379" y="144"/>
                  </a:cxn>
                  <a:cxn ang="0">
                    <a:pos x="339" y="39"/>
                  </a:cxn>
                  <a:cxn ang="0">
                    <a:pos x="290" y="22"/>
                  </a:cxn>
                </a:cxnLst>
                <a:rect l="0" t="0" r="r" b="b"/>
                <a:pathLst>
                  <a:path w="591" h="937">
                    <a:moveTo>
                      <a:pt x="290" y="22"/>
                    </a:moveTo>
                    <a:lnTo>
                      <a:pt x="289" y="29"/>
                    </a:lnTo>
                    <a:lnTo>
                      <a:pt x="294" y="43"/>
                    </a:lnTo>
                    <a:lnTo>
                      <a:pt x="279" y="45"/>
                    </a:lnTo>
                    <a:lnTo>
                      <a:pt x="278" y="57"/>
                    </a:lnTo>
                    <a:lnTo>
                      <a:pt x="278" y="68"/>
                    </a:lnTo>
                    <a:lnTo>
                      <a:pt x="274" y="79"/>
                    </a:lnTo>
                    <a:lnTo>
                      <a:pt x="274" y="96"/>
                    </a:lnTo>
                    <a:lnTo>
                      <a:pt x="279" y="96"/>
                    </a:lnTo>
                    <a:lnTo>
                      <a:pt x="279" y="109"/>
                    </a:lnTo>
                    <a:lnTo>
                      <a:pt x="280" y="133"/>
                    </a:lnTo>
                    <a:lnTo>
                      <a:pt x="283" y="140"/>
                    </a:lnTo>
                    <a:lnTo>
                      <a:pt x="283" y="182"/>
                    </a:lnTo>
                    <a:lnTo>
                      <a:pt x="285" y="195"/>
                    </a:lnTo>
                    <a:lnTo>
                      <a:pt x="288" y="226"/>
                    </a:lnTo>
                    <a:lnTo>
                      <a:pt x="291" y="233"/>
                    </a:lnTo>
                    <a:lnTo>
                      <a:pt x="293" y="258"/>
                    </a:lnTo>
                    <a:lnTo>
                      <a:pt x="318" y="325"/>
                    </a:lnTo>
                    <a:lnTo>
                      <a:pt x="317" y="329"/>
                    </a:lnTo>
                    <a:lnTo>
                      <a:pt x="308" y="327"/>
                    </a:lnTo>
                    <a:lnTo>
                      <a:pt x="296" y="312"/>
                    </a:lnTo>
                    <a:lnTo>
                      <a:pt x="283" y="274"/>
                    </a:lnTo>
                    <a:lnTo>
                      <a:pt x="272" y="254"/>
                    </a:lnTo>
                    <a:lnTo>
                      <a:pt x="264" y="255"/>
                    </a:lnTo>
                    <a:lnTo>
                      <a:pt x="263" y="262"/>
                    </a:lnTo>
                    <a:lnTo>
                      <a:pt x="261" y="263"/>
                    </a:lnTo>
                    <a:lnTo>
                      <a:pt x="259" y="258"/>
                    </a:lnTo>
                    <a:lnTo>
                      <a:pt x="264" y="244"/>
                    </a:lnTo>
                    <a:lnTo>
                      <a:pt x="264" y="217"/>
                    </a:lnTo>
                    <a:lnTo>
                      <a:pt x="259" y="197"/>
                    </a:lnTo>
                    <a:lnTo>
                      <a:pt x="258" y="178"/>
                    </a:lnTo>
                    <a:lnTo>
                      <a:pt x="253" y="151"/>
                    </a:lnTo>
                    <a:lnTo>
                      <a:pt x="252" y="125"/>
                    </a:lnTo>
                    <a:lnTo>
                      <a:pt x="246" y="104"/>
                    </a:lnTo>
                    <a:lnTo>
                      <a:pt x="240" y="96"/>
                    </a:lnTo>
                    <a:lnTo>
                      <a:pt x="238" y="87"/>
                    </a:lnTo>
                    <a:lnTo>
                      <a:pt x="224" y="81"/>
                    </a:lnTo>
                    <a:lnTo>
                      <a:pt x="208" y="69"/>
                    </a:lnTo>
                    <a:lnTo>
                      <a:pt x="199" y="86"/>
                    </a:lnTo>
                    <a:lnTo>
                      <a:pt x="197" y="102"/>
                    </a:lnTo>
                    <a:lnTo>
                      <a:pt x="188" y="114"/>
                    </a:lnTo>
                    <a:lnTo>
                      <a:pt x="187" y="120"/>
                    </a:lnTo>
                    <a:lnTo>
                      <a:pt x="177" y="133"/>
                    </a:lnTo>
                    <a:lnTo>
                      <a:pt x="173" y="146"/>
                    </a:lnTo>
                    <a:lnTo>
                      <a:pt x="176" y="157"/>
                    </a:lnTo>
                    <a:lnTo>
                      <a:pt x="176" y="171"/>
                    </a:lnTo>
                    <a:lnTo>
                      <a:pt x="184" y="215"/>
                    </a:lnTo>
                    <a:lnTo>
                      <a:pt x="189" y="232"/>
                    </a:lnTo>
                    <a:lnTo>
                      <a:pt x="195" y="242"/>
                    </a:lnTo>
                    <a:lnTo>
                      <a:pt x="188" y="241"/>
                    </a:lnTo>
                    <a:lnTo>
                      <a:pt x="176" y="222"/>
                    </a:lnTo>
                    <a:lnTo>
                      <a:pt x="168" y="205"/>
                    </a:lnTo>
                    <a:lnTo>
                      <a:pt x="164" y="183"/>
                    </a:lnTo>
                    <a:lnTo>
                      <a:pt x="152" y="167"/>
                    </a:lnTo>
                    <a:lnTo>
                      <a:pt x="151" y="179"/>
                    </a:lnTo>
                    <a:lnTo>
                      <a:pt x="145" y="192"/>
                    </a:lnTo>
                    <a:lnTo>
                      <a:pt x="140" y="183"/>
                    </a:lnTo>
                    <a:lnTo>
                      <a:pt x="143" y="171"/>
                    </a:lnTo>
                    <a:lnTo>
                      <a:pt x="139" y="158"/>
                    </a:lnTo>
                    <a:lnTo>
                      <a:pt x="148" y="152"/>
                    </a:lnTo>
                    <a:lnTo>
                      <a:pt x="152" y="138"/>
                    </a:lnTo>
                    <a:lnTo>
                      <a:pt x="134" y="136"/>
                    </a:lnTo>
                    <a:lnTo>
                      <a:pt x="106" y="150"/>
                    </a:lnTo>
                    <a:lnTo>
                      <a:pt x="94" y="145"/>
                    </a:lnTo>
                    <a:lnTo>
                      <a:pt x="97" y="135"/>
                    </a:lnTo>
                    <a:lnTo>
                      <a:pt x="113" y="128"/>
                    </a:lnTo>
                    <a:lnTo>
                      <a:pt x="125" y="112"/>
                    </a:lnTo>
                    <a:lnTo>
                      <a:pt x="129" y="102"/>
                    </a:lnTo>
                    <a:lnTo>
                      <a:pt x="143" y="102"/>
                    </a:lnTo>
                    <a:lnTo>
                      <a:pt x="146" y="96"/>
                    </a:lnTo>
                    <a:lnTo>
                      <a:pt x="152" y="104"/>
                    </a:lnTo>
                    <a:lnTo>
                      <a:pt x="170" y="96"/>
                    </a:lnTo>
                    <a:lnTo>
                      <a:pt x="175" y="86"/>
                    </a:lnTo>
                    <a:lnTo>
                      <a:pt x="175" y="76"/>
                    </a:lnTo>
                    <a:lnTo>
                      <a:pt x="170" y="54"/>
                    </a:lnTo>
                    <a:lnTo>
                      <a:pt x="160" y="53"/>
                    </a:lnTo>
                    <a:lnTo>
                      <a:pt x="141" y="58"/>
                    </a:lnTo>
                    <a:lnTo>
                      <a:pt x="122" y="75"/>
                    </a:lnTo>
                    <a:lnTo>
                      <a:pt x="100" y="82"/>
                    </a:lnTo>
                    <a:lnTo>
                      <a:pt x="98" y="77"/>
                    </a:lnTo>
                    <a:lnTo>
                      <a:pt x="91" y="74"/>
                    </a:lnTo>
                    <a:lnTo>
                      <a:pt x="91" y="63"/>
                    </a:lnTo>
                    <a:lnTo>
                      <a:pt x="89" y="54"/>
                    </a:lnTo>
                    <a:lnTo>
                      <a:pt x="80" y="58"/>
                    </a:lnTo>
                    <a:lnTo>
                      <a:pt x="85" y="103"/>
                    </a:lnTo>
                    <a:lnTo>
                      <a:pt x="81" y="104"/>
                    </a:lnTo>
                    <a:lnTo>
                      <a:pt x="78" y="97"/>
                    </a:lnTo>
                    <a:lnTo>
                      <a:pt x="74" y="104"/>
                    </a:lnTo>
                    <a:lnTo>
                      <a:pt x="53" y="58"/>
                    </a:lnTo>
                    <a:lnTo>
                      <a:pt x="43" y="66"/>
                    </a:lnTo>
                    <a:lnTo>
                      <a:pt x="46" y="77"/>
                    </a:lnTo>
                    <a:lnTo>
                      <a:pt x="41" y="86"/>
                    </a:lnTo>
                    <a:lnTo>
                      <a:pt x="30" y="77"/>
                    </a:lnTo>
                    <a:lnTo>
                      <a:pt x="26" y="81"/>
                    </a:lnTo>
                    <a:lnTo>
                      <a:pt x="25" y="91"/>
                    </a:lnTo>
                    <a:lnTo>
                      <a:pt x="35" y="115"/>
                    </a:lnTo>
                    <a:lnTo>
                      <a:pt x="33" y="122"/>
                    </a:lnTo>
                    <a:lnTo>
                      <a:pt x="21" y="119"/>
                    </a:lnTo>
                    <a:lnTo>
                      <a:pt x="12" y="99"/>
                    </a:lnTo>
                    <a:lnTo>
                      <a:pt x="6" y="98"/>
                    </a:lnTo>
                    <a:lnTo>
                      <a:pt x="6" y="107"/>
                    </a:lnTo>
                    <a:lnTo>
                      <a:pt x="8" y="118"/>
                    </a:lnTo>
                    <a:lnTo>
                      <a:pt x="19" y="140"/>
                    </a:lnTo>
                    <a:lnTo>
                      <a:pt x="15" y="152"/>
                    </a:lnTo>
                    <a:lnTo>
                      <a:pt x="8" y="146"/>
                    </a:lnTo>
                    <a:lnTo>
                      <a:pt x="0" y="150"/>
                    </a:lnTo>
                    <a:lnTo>
                      <a:pt x="1" y="158"/>
                    </a:lnTo>
                    <a:lnTo>
                      <a:pt x="6" y="163"/>
                    </a:lnTo>
                    <a:lnTo>
                      <a:pt x="8" y="176"/>
                    </a:lnTo>
                    <a:lnTo>
                      <a:pt x="8" y="201"/>
                    </a:lnTo>
                    <a:lnTo>
                      <a:pt x="9" y="215"/>
                    </a:lnTo>
                    <a:lnTo>
                      <a:pt x="15" y="206"/>
                    </a:lnTo>
                    <a:lnTo>
                      <a:pt x="16" y="217"/>
                    </a:lnTo>
                    <a:lnTo>
                      <a:pt x="17" y="236"/>
                    </a:lnTo>
                    <a:lnTo>
                      <a:pt x="17" y="220"/>
                    </a:lnTo>
                    <a:lnTo>
                      <a:pt x="24" y="236"/>
                    </a:lnTo>
                    <a:lnTo>
                      <a:pt x="25" y="248"/>
                    </a:lnTo>
                    <a:lnTo>
                      <a:pt x="27" y="254"/>
                    </a:lnTo>
                    <a:lnTo>
                      <a:pt x="27" y="271"/>
                    </a:lnTo>
                    <a:lnTo>
                      <a:pt x="33" y="276"/>
                    </a:lnTo>
                    <a:lnTo>
                      <a:pt x="43" y="270"/>
                    </a:lnTo>
                    <a:lnTo>
                      <a:pt x="53" y="244"/>
                    </a:lnTo>
                    <a:lnTo>
                      <a:pt x="38" y="225"/>
                    </a:lnTo>
                    <a:lnTo>
                      <a:pt x="55" y="228"/>
                    </a:lnTo>
                    <a:lnTo>
                      <a:pt x="60" y="238"/>
                    </a:lnTo>
                    <a:lnTo>
                      <a:pt x="62" y="233"/>
                    </a:lnTo>
                    <a:lnTo>
                      <a:pt x="66" y="226"/>
                    </a:lnTo>
                    <a:lnTo>
                      <a:pt x="74" y="224"/>
                    </a:lnTo>
                    <a:lnTo>
                      <a:pt x="71" y="238"/>
                    </a:lnTo>
                    <a:lnTo>
                      <a:pt x="73" y="246"/>
                    </a:lnTo>
                    <a:lnTo>
                      <a:pt x="65" y="253"/>
                    </a:lnTo>
                    <a:lnTo>
                      <a:pt x="63" y="264"/>
                    </a:lnTo>
                    <a:lnTo>
                      <a:pt x="65" y="274"/>
                    </a:lnTo>
                    <a:lnTo>
                      <a:pt x="57" y="279"/>
                    </a:lnTo>
                    <a:lnTo>
                      <a:pt x="54" y="291"/>
                    </a:lnTo>
                    <a:lnTo>
                      <a:pt x="70" y="301"/>
                    </a:lnTo>
                    <a:lnTo>
                      <a:pt x="71" y="313"/>
                    </a:lnTo>
                    <a:lnTo>
                      <a:pt x="80" y="318"/>
                    </a:lnTo>
                    <a:lnTo>
                      <a:pt x="91" y="312"/>
                    </a:lnTo>
                    <a:lnTo>
                      <a:pt x="96" y="325"/>
                    </a:lnTo>
                    <a:lnTo>
                      <a:pt x="94" y="335"/>
                    </a:lnTo>
                    <a:lnTo>
                      <a:pt x="55" y="325"/>
                    </a:lnTo>
                    <a:lnTo>
                      <a:pt x="49" y="314"/>
                    </a:lnTo>
                    <a:lnTo>
                      <a:pt x="37" y="316"/>
                    </a:lnTo>
                    <a:lnTo>
                      <a:pt x="43" y="327"/>
                    </a:lnTo>
                    <a:lnTo>
                      <a:pt x="62" y="348"/>
                    </a:lnTo>
                    <a:lnTo>
                      <a:pt x="71" y="351"/>
                    </a:lnTo>
                    <a:lnTo>
                      <a:pt x="68" y="359"/>
                    </a:lnTo>
                    <a:lnTo>
                      <a:pt x="59" y="360"/>
                    </a:lnTo>
                    <a:lnTo>
                      <a:pt x="54" y="381"/>
                    </a:lnTo>
                    <a:lnTo>
                      <a:pt x="68" y="392"/>
                    </a:lnTo>
                    <a:lnTo>
                      <a:pt x="66" y="400"/>
                    </a:lnTo>
                    <a:lnTo>
                      <a:pt x="73" y="407"/>
                    </a:lnTo>
                    <a:lnTo>
                      <a:pt x="75" y="414"/>
                    </a:lnTo>
                    <a:lnTo>
                      <a:pt x="111" y="435"/>
                    </a:lnTo>
                    <a:lnTo>
                      <a:pt x="128" y="435"/>
                    </a:lnTo>
                    <a:lnTo>
                      <a:pt x="138" y="427"/>
                    </a:lnTo>
                    <a:lnTo>
                      <a:pt x="137" y="441"/>
                    </a:lnTo>
                    <a:lnTo>
                      <a:pt x="127" y="447"/>
                    </a:lnTo>
                    <a:lnTo>
                      <a:pt x="100" y="450"/>
                    </a:lnTo>
                    <a:lnTo>
                      <a:pt x="97" y="457"/>
                    </a:lnTo>
                    <a:lnTo>
                      <a:pt x="106" y="469"/>
                    </a:lnTo>
                    <a:lnTo>
                      <a:pt x="108" y="481"/>
                    </a:lnTo>
                    <a:lnTo>
                      <a:pt x="121" y="486"/>
                    </a:lnTo>
                    <a:lnTo>
                      <a:pt x="128" y="483"/>
                    </a:lnTo>
                    <a:lnTo>
                      <a:pt x="130" y="501"/>
                    </a:lnTo>
                    <a:lnTo>
                      <a:pt x="124" y="509"/>
                    </a:lnTo>
                    <a:lnTo>
                      <a:pt x="129" y="522"/>
                    </a:lnTo>
                    <a:lnTo>
                      <a:pt x="132" y="517"/>
                    </a:lnTo>
                    <a:lnTo>
                      <a:pt x="148" y="526"/>
                    </a:lnTo>
                    <a:lnTo>
                      <a:pt x="152" y="518"/>
                    </a:lnTo>
                    <a:lnTo>
                      <a:pt x="156" y="527"/>
                    </a:lnTo>
                    <a:lnTo>
                      <a:pt x="160" y="522"/>
                    </a:lnTo>
                    <a:lnTo>
                      <a:pt x="173" y="527"/>
                    </a:lnTo>
                    <a:lnTo>
                      <a:pt x="177" y="516"/>
                    </a:lnTo>
                    <a:lnTo>
                      <a:pt x="191" y="516"/>
                    </a:lnTo>
                    <a:lnTo>
                      <a:pt x="193" y="501"/>
                    </a:lnTo>
                    <a:lnTo>
                      <a:pt x="192" y="495"/>
                    </a:lnTo>
                    <a:lnTo>
                      <a:pt x="198" y="479"/>
                    </a:lnTo>
                    <a:lnTo>
                      <a:pt x="208" y="477"/>
                    </a:lnTo>
                    <a:lnTo>
                      <a:pt x="215" y="483"/>
                    </a:lnTo>
                    <a:lnTo>
                      <a:pt x="221" y="478"/>
                    </a:lnTo>
                    <a:lnTo>
                      <a:pt x="218" y="466"/>
                    </a:lnTo>
                    <a:lnTo>
                      <a:pt x="213" y="458"/>
                    </a:lnTo>
                    <a:lnTo>
                      <a:pt x="205" y="457"/>
                    </a:lnTo>
                    <a:lnTo>
                      <a:pt x="210" y="443"/>
                    </a:lnTo>
                    <a:lnTo>
                      <a:pt x="211" y="414"/>
                    </a:lnTo>
                    <a:lnTo>
                      <a:pt x="214" y="396"/>
                    </a:lnTo>
                    <a:lnTo>
                      <a:pt x="218" y="386"/>
                    </a:lnTo>
                    <a:lnTo>
                      <a:pt x="224" y="381"/>
                    </a:lnTo>
                    <a:lnTo>
                      <a:pt x="230" y="382"/>
                    </a:lnTo>
                    <a:lnTo>
                      <a:pt x="231" y="394"/>
                    </a:lnTo>
                    <a:lnTo>
                      <a:pt x="230" y="404"/>
                    </a:lnTo>
                    <a:lnTo>
                      <a:pt x="235" y="416"/>
                    </a:lnTo>
                    <a:lnTo>
                      <a:pt x="241" y="416"/>
                    </a:lnTo>
                    <a:lnTo>
                      <a:pt x="250" y="399"/>
                    </a:lnTo>
                    <a:lnTo>
                      <a:pt x="250" y="388"/>
                    </a:lnTo>
                    <a:lnTo>
                      <a:pt x="252" y="368"/>
                    </a:lnTo>
                    <a:lnTo>
                      <a:pt x="261" y="353"/>
                    </a:lnTo>
                    <a:lnTo>
                      <a:pt x="266" y="366"/>
                    </a:lnTo>
                    <a:lnTo>
                      <a:pt x="267" y="382"/>
                    </a:lnTo>
                    <a:lnTo>
                      <a:pt x="253" y="421"/>
                    </a:lnTo>
                    <a:lnTo>
                      <a:pt x="257" y="446"/>
                    </a:lnTo>
                    <a:lnTo>
                      <a:pt x="264" y="452"/>
                    </a:lnTo>
                    <a:lnTo>
                      <a:pt x="270" y="462"/>
                    </a:lnTo>
                    <a:lnTo>
                      <a:pt x="296" y="450"/>
                    </a:lnTo>
                    <a:lnTo>
                      <a:pt x="299" y="439"/>
                    </a:lnTo>
                    <a:lnTo>
                      <a:pt x="307" y="435"/>
                    </a:lnTo>
                    <a:lnTo>
                      <a:pt x="313" y="424"/>
                    </a:lnTo>
                    <a:lnTo>
                      <a:pt x="315" y="409"/>
                    </a:lnTo>
                    <a:lnTo>
                      <a:pt x="313" y="396"/>
                    </a:lnTo>
                    <a:lnTo>
                      <a:pt x="322" y="389"/>
                    </a:lnTo>
                    <a:lnTo>
                      <a:pt x="326" y="381"/>
                    </a:lnTo>
                    <a:lnTo>
                      <a:pt x="329" y="383"/>
                    </a:lnTo>
                    <a:lnTo>
                      <a:pt x="331" y="398"/>
                    </a:lnTo>
                    <a:lnTo>
                      <a:pt x="336" y="400"/>
                    </a:lnTo>
                    <a:lnTo>
                      <a:pt x="327" y="419"/>
                    </a:lnTo>
                    <a:lnTo>
                      <a:pt x="320" y="425"/>
                    </a:lnTo>
                    <a:lnTo>
                      <a:pt x="318" y="437"/>
                    </a:lnTo>
                    <a:lnTo>
                      <a:pt x="315" y="443"/>
                    </a:lnTo>
                    <a:lnTo>
                      <a:pt x="313" y="453"/>
                    </a:lnTo>
                    <a:lnTo>
                      <a:pt x="316" y="462"/>
                    </a:lnTo>
                    <a:lnTo>
                      <a:pt x="322" y="464"/>
                    </a:lnTo>
                    <a:lnTo>
                      <a:pt x="326" y="453"/>
                    </a:lnTo>
                    <a:lnTo>
                      <a:pt x="334" y="470"/>
                    </a:lnTo>
                    <a:lnTo>
                      <a:pt x="342" y="474"/>
                    </a:lnTo>
                    <a:lnTo>
                      <a:pt x="364" y="461"/>
                    </a:lnTo>
                    <a:lnTo>
                      <a:pt x="367" y="467"/>
                    </a:lnTo>
                    <a:lnTo>
                      <a:pt x="363" y="473"/>
                    </a:lnTo>
                    <a:lnTo>
                      <a:pt x="350" y="474"/>
                    </a:lnTo>
                    <a:lnTo>
                      <a:pt x="347" y="481"/>
                    </a:lnTo>
                    <a:lnTo>
                      <a:pt x="336" y="485"/>
                    </a:lnTo>
                    <a:lnTo>
                      <a:pt x="334" y="491"/>
                    </a:lnTo>
                    <a:lnTo>
                      <a:pt x="316" y="491"/>
                    </a:lnTo>
                    <a:lnTo>
                      <a:pt x="306" y="483"/>
                    </a:lnTo>
                    <a:lnTo>
                      <a:pt x="284" y="485"/>
                    </a:lnTo>
                    <a:lnTo>
                      <a:pt x="268" y="500"/>
                    </a:lnTo>
                    <a:lnTo>
                      <a:pt x="275" y="516"/>
                    </a:lnTo>
                    <a:lnTo>
                      <a:pt x="272" y="524"/>
                    </a:lnTo>
                    <a:lnTo>
                      <a:pt x="264" y="516"/>
                    </a:lnTo>
                    <a:lnTo>
                      <a:pt x="257" y="516"/>
                    </a:lnTo>
                    <a:lnTo>
                      <a:pt x="253" y="526"/>
                    </a:lnTo>
                    <a:lnTo>
                      <a:pt x="247" y="528"/>
                    </a:lnTo>
                    <a:lnTo>
                      <a:pt x="243" y="538"/>
                    </a:lnTo>
                    <a:lnTo>
                      <a:pt x="240" y="540"/>
                    </a:lnTo>
                    <a:lnTo>
                      <a:pt x="240" y="556"/>
                    </a:lnTo>
                    <a:lnTo>
                      <a:pt x="230" y="559"/>
                    </a:lnTo>
                    <a:lnTo>
                      <a:pt x="224" y="555"/>
                    </a:lnTo>
                    <a:lnTo>
                      <a:pt x="193" y="563"/>
                    </a:lnTo>
                    <a:lnTo>
                      <a:pt x="192" y="570"/>
                    </a:lnTo>
                    <a:lnTo>
                      <a:pt x="198" y="581"/>
                    </a:lnTo>
                    <a:lnTo>
                      <a:pt x="194" y="590"/>
                    </a:lnTo>
                    <a:lnTo>
                      <a:pt x="187" y="586"/>
                    </a:lnTo>
                    <a:lnTo>
                      <a:pt x="183" y="572"/>
                    </a:lnTo>
                    <a:lnTo>
                      <a:pt x="178" y="565"/>
                    </a:lnTo>
                    <a:lnTo>
                      <a:pt x="167" y="569"/>
                    </a:lnTo>
                    <a:lnTo>
                      <a:pt x="164" y="575"/>
                    </a:lnTo>
                    <a:lnTo>
                      <a:pt x="165" y="609"/>
                    </a:lnTo>
                    <a:lnTo>
                      <a:pt x="172" y="635"/>
                    </a:lnTo>
                    <a:lnTo>
                      <a:pt x="170" y="642"/>
                    </a:lnTo>
                    <a:lnTo>
                      <a:pt x="170" y="649"/>
                    </a:lnTo>
                    <a:lnTo>
                      <a:pt x="176" y="652"/>
                    </a:lnTo>
                    <a:lnTo>
                      <a:pt x="186" y="652"/>
                    </a:lnTo>
                    <a:lnTo>
                      <a:pt x="195" y="640"/>
                    </a:lnTo>
                    <a:lnTo>
                      <a:pt x="200" y="646"/>
                    </a:lnTo>
                    <a:lnTo>
                      <a:pt x="208" y="646"/>
                    </a:lnTo>
                    <a:lnTo>
                      <a:pt x="216" y="645"/>
                    </a:lnTo>
                    <a:lnTo>
                      <a:pt x="216" y="639"/>
                    </a:lnTo>
                    <a:lnTo>
                      <a:pt x="221" y="637"/>
                    </a:lnTo>
                    <a:lnTo>
                      <a:pt x="223" y="646"/>
                    </a:lnTo>
                    <a:lnTo>
                      <a:pt x="229" y="645"/>
                    </a:lnTo>
                    <a:lnTo>
                      <a:pt x="231" y="636"/>
                    </a:lnTo>
                    <a:lnTo>
                      <a:pt x="235" y="641"/>
                    </a:lnTo>
                    <a:lnTo>
                      <a:pt x="251" y="636"/>
                    </a:lnTo>
                    <a:lnTo>
                      <a:pt x="261" y="624"/>
                    </a:lnTo>
                    <a:lnTo>
                      <a:pt x="267" y="622"/>
                    </a:lnTo>
                    <a:lnTo>
                      <a:pt x="277" y="623"/>
                    </a:lnTo>
                    <a:lnTo>
                      <a:pt x="281" y="629"/>
                    </a:lnTo>
                    <a:lnTo>
                      <a:pt x="306" y="622"/>
                    </a:lnTo>
                    <a:lnTo>
                      <a:pt x="315" y="624"/>
                    </a:lnTo>
                    <a:lnTo>
                      <a:pt x="327" y="617"/>
                    </a:lnTo>
                    <a:lnTo>
                      <a:pt x="329" y="606"/>
                    </a:lnTo>
                    <a:lnTo>
                      <a:pt x="339" y="603"/>
                    </a:lnTo>
                    <a:lnTo>
                      <a:pt x="340" y="613"/>
                    </a:lnTo>
                    <a:lnTo>
                      <a:pt x="336" y="612"/>
                    </a:lnTo>
                    <a:lnTo>
                      <a:pt x="340" y="619"/>
                    </a:lnTo>
                    <a:lnTo>
                      <a:pt x="343" y="634"/>
                    </a:lnTo>
                    <a:lnTo>
                      <a:pt x="338" y="637"/>
                    </a:lnTo>
                    <a:lnTo>
                      <a:pt x="323" y="633"/>
                    </a:lnTo>
                    <a:lnTo>
                      <a:pt x="316" y="639"/>
                    </a:lnTo>
                    <a:lnTo>
                      <a:pt x="311" y="629"/>
                    </a:lnTo>
                    <a:lnTo>
                      <a:pt x="308" y="641"/>
                    </a:lnTo>
                    <a:lnTo>
                      <a:pt x="296" y="641"/>
                    </a:lnTo>
                    <a:lnTo>
                      <a:pt x="296" y="647"/>
                    </a:lnTo>
                    <a:lnTo>
                      <a:pt x="286" y="652"/>
                    </a:lnTo>
                    <a:lnTo>
                      <a:pt x="281" y="649"/>
                    </a:lnTo>
                    <a:lnTo>
                      <a:pt x="270" y="651"/>
                    </a:lnTo>
                    <a:lnTo>
                      <a:pt x="237" y="668"/>
                    </a:lnTo>
                    <a:lnTo>
                      <a:pt x="229" y="668"/>
                    </a:lnTo>
                    <a:lnTo>
                      <a:pt x="231" y="676"/>
                    </a:lnTo>
                    <a:lnTo>
                      <a:pt x="240" y="684"/>
                    </a:lnTo>
                    <a:lnTo>
                      <a:pt x="286" y="694"/>
                    </a:lnTo>
                    <a:lnTo>
                      <a:pt x="293" y="706"/>
                    </a:lnTo>
                    <a:lnTo>
                      <a:pt x="291" y="714"/>
                    </a:lnTo>
                    <a:lnTo>
                      <a:pt x="261" y="705"/>
                    </a:lnTo>
                    <a:lnTo>
                      <a:pt x="258" y="701"/>
                    </a:lnTo>
                    <a:lnTo>
                      <a:pt x="246" y="705"/>
                    </a:lnTo>
                    <a:lnTo>
                      <a:pt x="236" y="699"/>
                    </a:lnTo>
                    <a:lnTo>
                      <a:pt x="225" y="700"/>
                    </a:lnTo>
                    <a:lnTo>
                      <a:pt x="225" y="708"/>
                    </a:lnTo>
                    <a:lnTo>
                      <a:pt x="223" y="715"/>
                    </a:lnTo>
                    <a:lnTo>
                      <a:pt x="215" y="716"/>
                    </a:lnTo>
                    <a:lnTo>
                      <a:pt x="211" y="694"/>
                    </a:lnTo>
                    <a:lnTo>
                      <a:pt x="198" y="690"/>
                    </a:lnTo>
                    <a:lnTo>
                      <a:pt x="183" y="706"/>
                    </a:lnTo>
                    <a:lnTo>
                      <a:pt x="188" y="722"/>
                    </a:lnTo>
                    <a:lnTo>
                      <a:pt x="183" y="738"/>
                    </a:lnTo>
                    <a:lnTo>
                      <a:pt x="191" y="753"/>
                    </a:lnTo>
                    <a:lnTo>
                      <a:pt x="195" y="771"/>
                    </a:lnTo>
                    <a:lnTo>
                      <a:pt x="199" y="774"/>
                    </a:lnTo>
                    <a:lnTo>
                      <a:pt x="205" y="792"/>
                    </a:lnTo>
                    <a:lnTo>
                      <a:pt x="236" y="807"/>
                    </a:lnTo>
                    <a:lnTo>
                      <a:pt x="241" y="806"/>
                    </a:lnTo>
                    <a:lnTo>
                      <a:pt x="248" y="817"/>
                    </a:lnTo>
                    <a:lnTo>
                      <a:pt x="248" y="829"/>
                    </a:lnTo>
                    <a:lnTo>
                      <a:pt x="254" y="833"/>
                    </a:lnTo>
                    <a:lnTo>
                      <a:pt x="270" y="834"/>
                    </a:lnTo>
                    <a:lnTo>
                      <a:pt x="278" y="830"/>
                    </a:lnTo>
                    <a:lnTo>
                      <a:pt x="283" y="833"/>
                    </a:lnTo>
                    <a:lnTo>
                      <a:pt x="288" y="829"/>
                    </a:lnTo>
                    <a:lnTo>
                      <a:pt x="300" y="828"/>
                    </a:lnTo>
                    <a:lnTo>
                      <a:pt x="306" y="835"/>
                    </a:lnTo>
                    <a:lnTo>
                      <a:pt x="312" y="834"/>
                    </a:lnTo>
                    <a:lnTo>
                      <a:pt x="312" y="841"/>
                    </a:lnTo>
                    <a:lnTo>
                      <a:pt x="304" y="856"/>
                    </a:lnTo>
                    <a:lnTo>
                      <a:pt x="302" y="848"/>
                    </a:lnTo>
                    <a:lnTo>
                      <a:pt x="288" y="849"/>
                    </a:lnTo>
                    <a:lnTo>
                      <a:pt x="270" y="859"/>
                    </a:lnTo>
                    <a:lnTo>
                      <a:pt x="270" y="868"/>
                    </a:lnTo>
                    <a:lnTo>
                      <a:pt x="308" y="904"/>
                    </a:lnTo>
                    <a:lnTo>
                      <a:pt x="311" y="911"/>
                    </a:lnTo>
                    <a:lnTo>
                      <a:pt x="311" y="936"/>
                    </a:lnTo>
                    <a:lnTo>
                      <a:pt x="316" y="935"/>
                    </a:lnTo>
                    <a:lnTo>
                      <a:pt x="323" y="922"/>
                    </a:lnTo>
                    <a:lnTo>
                      <a:pt x="323" y="930"/>
                    </a:lnTo>
                    <a:lnTo>
                      <a:pt x="329" y="937"/>
                    </a:lnTo>
                    <a:lnTo>
                      <a:pt x="338" y="936"/>
                    </a:lnTo>
                    <a:lnTo>
                      <a:pt x="349" y="925"/>
                    </a:lnTo>
                    <a:lnTo>
                      <a:pt x="350" y="910"/>
                    </a:lnTo>
                    <a:lnTo>
                      <a:pt x="354" y="908"/>
                    </a:lnTo>
                    <a:lnTo>
                      <a:pt x="353" y="900"/>
                    </a:lnTo>
                    <a:lnTo>
                      <a:pt x="348" y="888"/>
                    </a:lnTo>
                    <a:lnTo>
                      <a:pt x="351" y="878"/>
                    </a:lnTo>
                    <a:lnTo>
                      <a:pt x="349" y="873"/>
                    </a:lnTo>
                    <a:lnTo>
                      <a:pt x="351" y="866"/>
                    </a:lnTo>
                    <a:lnTo>
                      <a:pt x="363" y="855"/>
                    </a:lnTo>
                    <a:lnTo>
                      <a:pt x="367" y="840"/>
                    </a:lnTo>
                    <a:lnTo>
                      <a:pt x="365" y="839"/>
                    </a:lnTo>
                    <a:lnTo>
                      <a:pt x="369" y="832"/>
                    </a:lnTo>
                    <a:lnTo>
                      <a:pt x="364" y="822"/>
                    </a:lnTo>
                    <a:lnTo>
                      <a:pt x="370" y="802"/>
                    </a:lnTo>
                    <a:lnTo>
                      <a:pt x="367" y="792"/>
                    </a:lnTo>
                    <a:lnTo>
                      <a:pt x="367" y="771"/>
                    </a:lnTo>
                    <a:lnTo>
                      <a:pt x="370" y="762"/>
                    </a:lnTo>
                    <a:lnTo>
                      <a:pt x="381" y="742"/>
                    </a:lnTo>
                    <a:lnTo>
                      <a:pt x="392" y="741"/>
                    </a:lnTo>
                    <a:lnTo>
                      <a:pt x="387" y="728"/>
                    </a:lnTo>
                    <a:lnTo>
                      <a:pt x="380" y="731"/>
                    </a:lnTo>
                    <a:lnTo>
                      <a:pt x="379" y="722"/>
                    </a:lnTo>
                    <a:lnTo>
                      <a:pt x="406" y="710"/>
                    </a:lnTo>
                    <a:lnTo>
                      <a:pt x="413" y="715"/>
                    </a:lnTo>
                    <a:lnTo>
                      <a:pt x="417" y="714"/>
                    </a:lnTo>
                    <a:lnTo>
                      <a:pt x="417" y="704"/>
                    </a:lnTo>
                    <a:lnTo>
                      <a:pt x="420" y="698"/>
                    </a:lnTo>
                    <a:lnTo>
                      <a:pt x="420" y="688"/>
                    </a:lnTo>
                    <a:lnTo>
                      <a:pt x="423" y="680"/>
                    </a:lnTo>
                    <a:lnTo>
                      <a:pt x="425" y="669"/>
                    </a:lnTo>
                    <a:lnTo>
                      <a:pt x="425" y="661"/>
                    </a:lnTo>
                    <a:lnTo>
                      <a:pt x="423" y="662"/>
                    </a:lnTo>
                    <a:lnTo>
                      <a:pt x="424" y="646"/>
                    </a:lnTo>
                    <a:lnTo>
                      <a:pt x="429" y="626"/>
                    </a:lnTo>
                    <a:lnTo>
                      <a:pt x="426" y="620"/>
                    </a:lnTo>
                    <a:lnTo>
                      <a:pt x="425" y="607"/>
                    </a:lnTo>
                    <a:lnTo>
                      <a:pt x="426" y="588"/>
                    </a:lnTo>
                    <a:lnTo>
                      <a:pt x="425" y="583"/>
                    </a:lnTo>
                    <a:lnTo>
                      <a:pt x="425" y="576"/>
                    </a:lnTo>
                    <a:lnTo>
                      <a:pt x="440" y="570"/>
                    </a:lnTo>
                    <a:lnTo>
                      <a:pt x="451" y="577"/>
                    </a:lnTo>
                    <a:lnTo>
                      <a:pt x="455" y="575"/>
                    </a:lnTo>
                    <a:lnTo>
                      <a:pt x="456" y="563"/>
                    </a:lnTo>
                    <a:lnTo>
                      <a:pt x="455" y="552"/>
                    </a:lnTo>
                    <a:lnTo>
                      <a:pt x="455" y="529"/>
                    </a:lnTo>
                    <a:lnTo>
                      <a:pt x="460" y="522"/>
                    </a:lnTo>
                    <a:lnTo>
                      <a:pt x="457" y="511"/>
                    </a:lnTo>
                    <a:lnTo>
                      <a:pt x="461" y="510"/>
                    </a:lnTo>
                    <a:lnTo>
                      <a:pt x="458" y="502"/>
                    </a:lnTo>
                    <a:lnTo>
                      <a:pt x="460" y="491"/>
                    </a:lnTo>
                    <a:lnTo>
                      <a:pt x="460" y="477"/>
                    </a:lnTo>
                    <a:lnTo>
                      <a:pt x="457" y="464"/>
                    </a:lnTo>
                    <a:lnTo>
                      <a:pt x="473" y="462"/>
                    </a:lnTo>
                    <a:lnTo>
                      <a:pt x="477" y="453"/>
                    </a:lnTo>
                    <a:lnTo>
                      <a:pt x="485" y="453"/>
                    </a:lnTo>
                    <a:lnTo>
                      <a:pt x="489" y="432"/>
                    </a:lnTo>
                    <a:lnTo>
                      <a:pt x="485" y="424"/>
                    </a:lnTo>
                    <a:lnTo>
                      <a:pt x="498" y="420"/>
                    </a:lnTo>
                    <a:lnTo>
                      <a:pt x="508" y="423"/>
                    </a:lnTo>
                    <a:lnTo>
                      <a:pt x="521" y="404"/>
                    </a:lnTo>
                    <a:lnTo>
                      <a:pt x="536" y="404"/>
                    </a:lnTo>
                    <a:lnTo>
                      <a:pt x="552" y="392"/>
                    </a:lnTo>
                    <a:lnTo>
                      <a:pt x="570" y="399"/>
                    </a:lnTo>
                    <a:lnTo>
                      <a:pt x="581" y="398"/>
                    </a:lnTo>
                    <a:lnTo>
                      <a:pt x="585" y="392"/>
                    </a:lnTo>
                    <a:lnTo>
                      <a:pt x="591" y="371"/>
                    </a:lnTo>
                    <a:lnTo>
                      <a:pt x="589" y="354"/>
                    </a:lnTo>
                    <a:lnTo>
                      <a:pt x="590" y="345"/>
                    </a:lnTo>
                    <a:lnTo>
                      <a:pt x="586" y="341"/>
                    </a:lnTo>
                    <a:lnTo>
                      <a:pt x="570" y="341"/>
                    </a:lnTo>
                    <a:lnTo>
                      <a:pt x="531" y="327"/>
                    </a:lnTo>
                    <a:lnTo>
                      <a:pt x="525" y="314"/>
                    </a:lnTo>
                    <a:lnTo>
                      <a:pt x="503" y="305"/>
                    </a:lnTo>
                    <a:lnTo>
                      <a:pt x="495" y="283"/>
                    </a:lnTo>
                    <a:lnTo>
                      <a:pt x="492" y="267"/>
                    </a:lnTo>
                    <a:lnTo>
                      <a:pt x="484" y="264"/>
                    </a:lnTo>
                    <a:lnTo>
                      <a:pt x="477" y="254"/>
                    </a:lnTo>
                    <a:lnTo>
                      <a:pt x="444" y="252"/>
                    </a:lnTo>
                    <a:lnTo>
                      <a:pt x="441" y="231"/>
                    </a:lnTo>
                    <a:lnTo>
                      <a:pt x="445" y="217"/>
                    </a:lnTo>
                    <a:lnTo>
                      <a:pt x="445" y="210"/>
                    </a:lnTo>
                    <a:lnTo>
                      <a:pt x="447" y="204"/>
                    </a:lnTo>
                    <a:lnTo>
                      <a:pt x="449" y="192"/>
                    </a:lnTo>
                    <a:lnTo>
                      <a:pt x="440" y="172"/>
                    </a:lnTo>
                    <a:lnTo>
                      <a:pt x="435" y="150"/>
                    </a:lnTo>
                    <a:lnTo>
                      <a:pt x="426" y="133"/>
                    </a:lnTo>
                    <a:lnTo>
                      <a:pt x="417" y="133"/>
                    </a:lnTo>
                    <a:lnTo>
                      <a:pt x="413" y="123"/>
                    </a:lnTo>
                    <a:lnTo>
                      <a:pt x="408" y="128"/>
                    </a:lnTo>
                    <a:lnTo>
                      <a:pt x="401" y="145"/>
                    </a:lnTo>
                    <a:lnTo>
                      <a:pt x="401" y="157"/>
                    </a:lnTo>
                    <a:lnTo>
                      <a:pt x="404" y="167"/>
                    </a:lnTo>
                    <a:lnTo>
                      <a:pt x="391" y="181"/>
                    </a:lnTo>
                    <a:lnTo>
                      <a:pt x="379" y="204"/>
                    </a:lnTo>
                    <a:lnTo>
                      <a:pt x="377" y="195"/>
                    </a:lnTo>
                    <a:lnTo>
                      <a:pt x="382" y="188"/>
                    </a:lnTo>
                    <a:lnTo>
                      <a:pt x="386" y="171"/>
                    </a:lnTo>
                    <a:lnTo>
                      <a:pt x="382" y="155"/>
                    </a:lnTo>
                    <a:lnTo>
                      <a:pt x="379" y="150"/>
                    </a:lnTo>
                    <a:lnTo>
                      <a:pt x="376" y="152"/>
                    </a:lnTo>
                    <a:lnTo>
                      <a:pt x="379" y="144"/>
                    </a:lnTo>
                    <a:lnTo>
                      <a:pt x="385" y="136"/>
                    </a:lnTo>
                    <a:lnTo>
                      <a:pt x="390" y="106"/>
                    </a:lnTo>
                    <a:lnTo>
                      <a:pt x="394" y="101"/>
                    </a:lnTo>
                    <a:lnTo>
                      <a:pt x="397" y="81"/>
                    </a:lnTo>
                    <a:lnTo>
                      <a:pt x="385" y="60"/>
                    </a:lnTo>
                    <a:lnTo>
                      <a:pt x="350" y="22"/>
                    </a:lnTo>
                    <a:lnTo>
                      <a:pt x="337" y="29"/>
                    </a:lnTo>
                    <a:lnTo>
                      <a:pt x="339" y="39"/>
                    </a:lnTo>
                    <a:lnTo>
                      <a:pt x="339" y="47"/>
                    </a:lnTo>
                    <a:lnTo>
                      <a:pt x="329" y="41"/>
                    </a:lnTo>
                    <a:lnTo>
                      <a:pt x="324" y="43"/>
                    </a:lnTo>
                    <a:lnTo>
                      <a:pt x="324" y="14"/>
                    </a:lnTo>
                    <a:lnTo>
                      <a:pt x="323" y="0"/>
                    </a:lnTo>
                    <a:lnTo>
                      <a:pt x="293" y="0"/>
                    </a:lnTo>
                    <a:lnTo>
                      <a:pt x="293" y="0"/>
                    </a:lnTo>
                    <a:lnTo>
                      <a:pt x="290" y="2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98" name="Freeform 224"/>
              <p:cNvSpPr>
                <a:spLocks noChangeAspect="1"/>
              </p:cNvSpPr>
              <p:nvPr/>
            </p:nvSpPr>
            <p:spPr bwMode="gray">
              <a:xfrm>
                <a:off x="3306" y="1118"/>
                <a:ext cx="25" cy="23"/>
              </a:xfrm>
              <a:custGeom>
                <a:avLst/>
                <a:gdLst/>
                <a:ahLst/>
                <a:cxnLst>
                  <a:cxn ang="0">
                    <a:pos x="52" y="117"/>
                  </a:cxn>
                  <a:cxn ang="0">
                    <a:pos x="54" y="111"/>
                  </a:cxn>
                  <a:cxn ang="0">
                    <a:pos x="65" y="112"/>
                  </a:cxn>
                  <a:cxn ang="0">
                    <a:pos x="81" y="99"/>
                  </a:cxn>
                  <a:cxn ang="0">
                    <a:pos x="105" y="97"/>
                  </a:cxn>
                  <a:cxn ang="0">
                    <a:pos x="107" y="86"/>
                  </a:cxn>
                  <a:cxn ang="0">
                    <a:pos x="106" y="81"/>
                  </a:cxn>
                  <a:cxn ang="0">
                    <a:pos x="111" y="52"/>
                  </a:cxn>
                  <a:cxn ang="0">
                    <a:pos x="126" y="37"/>
                  </a:cxn>
                  <a:cxn ang="0">
                    <a:pos x="111" y="22"/>
                  </a:cxn>
                  <a:cxn ang="0">
                    <a:pos x="107" y="14"/>
                  </a:cxn>
                  <a:cxn ang="0">
                    <a:pos x="106" y="8"/>
                  </a:cxn>
                  <a:cxn ang="0">
                    <a:pos x="67" y="13"/>
                  </a:cxn>
                  <a:cxn ang="0">
                    <a:pos x="62" y="13"/>
                  </a:cxn>
                  <a:cxn ang="0">
                    <a:pos x="67" y="10"/>
                  </a:cxn>
                  <a:cxn ang="0">
                    <a:pos x="69" y="0"/>
                  </a:cxn>
                  <a:cxn ang="0">
                    <a:pos x="65" y="3"/>
                  </a:cxn>
                  <a:cxn ang="0">
                    <a:pos x="51" y="4"/>
                  </a:cxn>
                  <a:cxn ang="0">
                    <a:pos x="44" y="20"/>
                  </a:cxn>
                  <a:cxn ang="0">
                    <a:pos x="38" y="26"/>
                  </a:cxn>
                  <a:cxn ang="0">
                    <a:pos x="32" y="22"/>
                  </a:cxn>
                  <a:cxn ang="0">
                    <a:pos x="27" y="30"/>
                  </a:cxn>
                  <a:cxn ang="0">
                    <a:pos x="0" y="40"/>
                  </a:cxn>
                  <a:cxn ang="0">
                    <a:pos x="11" y="52"/>
                  </a:cxn>
                  <a:cxn ang="0">
                    <a:pos x="25" y="54"/>
                  </a:cxn>
                  <a:cxn ang="0">
                    <a:pos x="25" y="65"/>
                  </a:cxn>
                  <a:cxn ang="0">
                    <a:pos x="24" y="73"/>
                  </a:cxn>
                  <a:cxn ang="0">
                    <a:pos x="26" y="87"/>
                  </a:cxn>
                  <a:cxn ang="0">
                    <a:pos x="31" y="99"/>
                  </a:cxn>
                  <a:cxn ang="0">
                    <a:pos x="33" y="106"/>
                  </a:cxn>
                  <a:cxn ang="0">
                    <a:pos x="38" y="114"/>
                  </a:cxn>
                  <a:cxn ang="0">
                    <a:pos x="52" y="117"/>
                  </a:cxn>
                </a:cxnLst>
                <a:rect l="0" t="0" r="r" b="b"/>
                <a:pathLst>
                  <a:path w="126" h="117">
                    <a:moveTo>
                      <a:pt x="52" y="117"/>
                    </a:moveTo>
                    <a:lnTo>
                      <a:pt x="54" y="111"/>
                    </a:lnTo>
                    <a:lnTo>
                      <a:pt x="65" y="112"/>
                    </a:lnTo>
                    <a:lnTo>
                      <a:pt x="81" y="99"/>
                    </a:lnTo>
                    <a:lnTo>
                      <a:pt x="105" y="97"/>
                    </a:lnTo>
                    <a:lnTo>
                      <a:pt x="107" y="86"/>
                    </a:lnTo>
                    <a:lnTo>
                      <a:pt x="106" y="81"/>
                    </a:lnTo>
                    <a:lnTo>
                      <a:pt x="111" y="52"/>
                    </a:lnTo>
                    <a:lnTo>
                      <a:pt x="126" y="37"/>
                    </a:lnTo>
                    <a:lnTo>
                      <a:pt x="111" y="22"/>
                    </a:lnTo>
                    <a:lnTo>
                      <a:pt x="107" y="14"/>
                    </a:lnTo>
                    <a:lnTo>
                      <a:pt x="106" y="8"/>
                    </a:lnTo>
                    <a:lnTo>
                      <a:pt x="67" y="13"/>
                    </a:lnTo>
                    <a:lnTo>
                      <a:pt x="62" y="13"/>
                    </a:lnTo>
                    <a:lnTo>
                      <a:pt x="67" y="10"/>
                    </a:lnTo>
                    <a:lnTo>
                      <a:pt x="69" y="0"/>
                    </a:lnTo>
                    <a:lnTo>
                      <a:pt x="65" y="3"/>
                    </a:lnTo>
                    <a:lnTo>
                      <a:pt x="51" y="4"/>
                    </a:lnTo>
                    <a:lnTo>
                      <a:pt x="44" y="20"/>
                    </a:lnTo>
                    <a:lnTo>
                      <a:pt x="38" y="26"/>
                    </a:lnTo>
                    <a:lnTo>
                      <a:pt x="32" y="22"/>
                    </a:lnTo>
                    <a:lnTo>
                      <a:pt x="27" y="30"/>
                    </a:lnTo>
                    <a:lnTo>
                      <a:pt x="0" y="40"/>
                    </a:lnTo>
                    <a:lnTo>
                      <a:pt x="11" y="52"/>
                    </a:lnTo>
                    <a:lnTo>
                      <a:pt x="25" y="54"/>
                    </a:lnTo>
                    <a:lnTo>
                      <a:pt x="25" y="65"/>
                    </a:lnTo>
                    <a:lnTo>
                      <a:pt x="24" y="73"/>
                    </a:lnTo>
                    <a:lnTo>
                      <a:pt x="26" y="87"/>
                    </a:lnTo>
                    <a:lnTo>
                      <a:pt x="31" y="99"/>
                    </a:lnTo>
                    <a:lnTo>
                      <a:pt x="33" y="106"/>
                    </a:lnTo>
                    <a:lnTo>
                      <a:pt x="38" y="114"/>
                    </a:lnTo>
                    <a:lnTo>
                      <a:pt x="52" y="1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99" name="Freeform 225"/>
              <p:cNvSpPr>
                <a:spLocks noChangeAspect="1"/>
              </p:cNvSpPr>
              <p:nvPr/>
            </p:nvSpPr>
            <p:spPr bwMode="gray">
              <a:xfrm>
                <a:off x="3340" y="1146"/>
                <a:ext cx="1" cy="1"/>
              </a:xfrm>
              <a:custGeom>
                <a:avLst/>
                <a:gdLst/>
                <a:ahLst/>
                <a:cxnLst>
                  <a:cxn ang="0">
                    <a:pos x="0" y="0"/>
                  </a:cxn>
                  <a:cxn ang="0">
                    <a:pos x="0" y="2"/>
                  </a:cxn>
                  <a:cxn ang="0">
                    <a:pos x="1" y="2"/>
                  </a:cxn>
                  <a:cxn ang="0">
                    <a:pos x="0" y="0"/>
                  </a:cxn>
                </a:cxnLst>
                <a:rect l="0" t="0" r="r" b="b"/>
                <a:pathLst>
                  <a:path w="1" h="2">
                    <a:moveTo>
                      <a:pt x="0" y="0"/>
                    </a:moveTo>
                    <a:lnTo>
                      <a:pt x="0" y="2"/>
                    </a:lnTo>
                    <a:lnTo>
                      <a:pt x="1" y="2"/>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00" name="Freeform 226"/>
              <p:cNvSpPr>
                <a:spLocks noChangeAspect="1"/>
              </p:cNvSpPr>
              <p:nvPr/>
            </p:nvSpPr>
            <p:spPr bwMode="gray">
              <a:xfrm>
                <a:off x="3340" y="1147"/>
                <a:ext cx="1" cy="1"/>
              </a:xfrm>
              <a:custGeom>
                <a:avLst/>
                <a:gdLst/>
                <a:ahLst/>
                <a:cxnLst>
                  <a:cxn ang="0">
                    <a:pos x="0" y="0"/>
                  </a:cxn>
                  <a:cxn ang="0">
                    <a:pos x="0" y="0"/>
                  </a:cxn>
                  <a:cxn ang="0">
                    <a:pos x="0" y="1"/>
                  </a:cxn>
                  <a:cxn ang="0">
                    <a:pos x="0" y="0"/>
                  </a:cxn>
                </a:cxnLst>
                <a:rect l="0" t="0" r="r" b="b"/>
                <a:pathLst>
                  <a:path h="1">
                    <a:moveTo>
                      <a:pt x="0" y="0"/>
                    </a:moveTo>
                    <a:lnTo>
                      <a:pt x="0" y="0"/>
                    </a:lnTo>
                    <a:lnTo>
                      <a:pt x="0" y="1"/>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01" name="Freeform 227"/>
              <p:cNvSpPr>
                <a:spLocks noChangeAspect="1"/>
              </p:cNvSpPr>
              <p:nvPr/>
            </p:nvSpPr>
            <p:spPr bwMode="gray">
              <a:xfrm>
                <a:off x="3313" y="1136"/>
                <a:ext cx="45" cy="54"/>
              </a:xfrm>
              <a:custGeom>
                <a:avLst/>
                <a:gdLst/>
                <a:ahLst/>
                <a:cxnLst>
                  <a:cxn ang="0">
                    <a:pos x="206" y="133"/>
                  </a:cxn>
                  <a:cxn ang="0">
                    <a:pos x="201" y="128"/>
                  </a:cxn>
                  <a:cxn ang="0">
                    <a:pos x="190" y="116"/>
                  </a:cxn>
                  <a:cxn ang="0">
                    <a:pos x="180" y="107"/>
                  </a:cxn>
                  <a:cxn ang="0">
                    <a:pos x="162" y="124"/>
                  </a:cxn>
                  <a:cxn ang="0">
                    <a:pos x="145" y="108"/>
                  </a:cxn>
                  <a:cxn ang="0">
                    <a:pos x="131" y="90"/>
                  </a:cxn>
                  <a:cxn ang="0">
                    <a:pos x="120" y="75"/>
                  </a:cxn>
                  <a:cxn ang="0">
                    <a:pos x="125" y="51"/>
                  </a:cxn>
                  <a:cxn ang="0">
                    <a:pos x="134" y="43"/>
                  </a:cxn>
                  <a:cxn ang="0">
                    <a:pos x="128" y="19"/>
                  </a:cxn>
                  <a:cxn ang="0">
                    <a:pos x="114" y="15"/>
                  </a:cxn>
                  <a:cxn ang="0">
                    <a:pos x="112" y="0"/>
                  </a:cxn>
                  <a:cxn ang="0">
                    <a:pos x="106" y="15"/>
                  </a:cxn>
                  <a:cxn ang="0">
                    <a:pos x="87" y="26"/>
                  </a:cxn>
                  <a:cxn ang="0">
                    <a:pos x="50" y="23"/>
                  </a:cxn>
                  <a:cxn ang="0">
                    <a:pos x="2" y="51"/>
                  </a:cxn>
                  <a:cxn ang="0">
                    <a:pos x="0" y="62"/>
                  </a:cxn>
                  <a:cxn ang="0">
                    <a:pos x="11" y="75"/>
                  </a:cxn>
                  <a:cxn ang="0">
                    <a:pos x="16" y="86"/>
                  </a:cxn>
                  <a:cxn ang="0">
                    <a:pos x="35" y="108"/>
                  </a:cxn>
                  <a:cxn ang="0">
                    <a:pos x="27" y="134"/>
                  </a:cxn>
                  <a:cxn ang="0">
                    <a:pos x="21" y="150"/>
                  </a:cxn>
                  <a:cxn ang="0">
                    <a:pos x="21" y="165"/>
                  </a:cxn>
                  <a:cxn ang="0">
                    <a:pos x="21" y="172"/>
                  </a:cxn>
                  <a:cxn ang="0">
                    <a:pos x="5" y="187"/>
                  </a:cxn>
                  <a:cxn ang="0">
                    <a:pos x="4" y="195"/>
                  </a:cxn>
                  <a:cxn ang="0">
                    <a:pos x="1" y="205"/>
                  </a:cxn>
                  <a:cxn ang="0">
                    <a:pos x="8" y="222"/>
                  </a:cxn>
                  <a:cxn ang="0">
                    <a:pos x="26" y="222"/>
                  </a:cxn>
                  <a:cxn ang="0">
                    <a:pos x="66" y="214"/>
                  </a:cxn>
                  <a:cxn ang="0">
                    <a:pos x="77" y="208"/>
                  </a:cxn>
                  <a:cxn ang="0">
                    <a:pos x="87" y="189"/>
                  </a:cxn>
                  <a:cxn ang="0">
                    <a:pos x="98" y="193"/>
                  </a:cxn>
                  <a:cxn ang="0">
                    <a:pos x="96" y="205"/>
                  </a:cxn>
                  <a:cxn ang="0">
                    <a:pos x="103" y="195"/>
                  </a:cxn>
                  <a:cxn ang="0">
                    <a:pos x="107" y="205"/>
                  </a:cxn>
                  <a:cxn ang="0">
                    <a:pos x="99" y="214"/>
                  </a:cxn>
                  <a:cxn ang="0">
                    <a:pos x="97" y="235"/>
                  </a:cxn>
                  <a:cxn ang="0">
                    <a:pos x="85" y="253"/>
                  </a:cxn>
                  <a:cxn ang="0">
                    <a:pos x="99" y="259"/>
                  </a:cxn>
                  <a:cxn ang="0">
                    <a:pos x="110" y="259"/>
                  </a:cxn>
                  <a:cxn ang="0">
                    <a:pos x="112" y="248"/>
                  </a:cxn>
                  <a:cxn ang="0">
                    <a:pos x="125" y="232"/>
                  </a:cxn>
                  <a:cxn ang="0">
                    <a:pos x="129" y="237"/>
                  </a:cxn>
                  <a:cxn ang="0">
                    <a:pos x="142" y="235"/>
                  </a:cxn>
                  <a:cxn ang="0">
                    <a:pos x="146" y="225"/>
                  </a:cxn>
                  <a:cxn ang="0">
                    <a:pos x="151" y="216"/>
                  </a:cxn>
                  <a:cxn ang="0">
                    <a:pos x="166" y="202"/>
                  </a:cxn>
                  <a:cxn ang="0">
                    <a:pos x="169" y="184"/>
                  </a:cxn>
                  <a:cxn ang="0">
                    <a:pos x="180" y="165"/>
                  </a:cxn>
                  <a:cxn ang="0">
                    <a:pos x="222" y="152"/>
                  </a:cxn>
                  <a:cxn ang="0">
                    <a:pos x="221" y="145"/>
                  </a:cxn>
                </a:cxnLst>
                <a:rect l="0" t="0" r="r" b="b"/>
                <a:pathLst>
                  <a:path w="222" h="268">
                    <a:moveTo>
                      <a:pt x="207" y="140"/>
                    </a:moveTo>
                    <a:lnTo>
                      <a:pt x="206" y="133"/>
                    </a:lnTo>
                    <a:lnTo>
                      <a:pt x="201" y="133"/>
                    </a:lnTo>
                    <a:lnTo>
                      <a:pt x="201" y="128"/>
                    </a:lnTo>
                    <a:lnTo>
                      <a:pt x="196" y="117"/>
                    </a:lnTo>
                    <a:lnTo>
                      <a:pt x="190" y="116"/>
                    </a:lnTo>
                    <a:lnTo>
                      <a:pt x="184" y="106"/>
                    </a:lnTo>
                    <a:lnTo>
                      <a:pt x="180" y="107"/>
                    </a:lnTo>
                    <a:lnTo>
                      <a:pt x="178" y="114"/>
                    </a:lnTo>
                    <a:lnTo>
                      <a:pt x="162" y="124"/>
                    </a:lnTo>
                    <a:lnTo>
                      <a:pt x="150" y="116"/>
                    </a:lnTo>
                    <a:lnTo>
                      <a:pt x="145" y="108"/>
                    </a:lnTo>
                    <a:lnTo>
                      <a:pt x="139" y="106"/>
                    </a:lnTo>
                    <a:lnTo>
                      <a:pt x="131" y="90"/>
                    </a:lnTo>
                    <a:lnTo>
                      <a:pt x="124" y="86"/>
                    </a:lnTo>
                    <a:lnTo>
                      <a:pt x="120" y="75"/>
                    </a:lnTo>
                    <a:lnTo>
                      <a:pt x="120" y="64"/>
                    </a:lnTo>
                    <a:lnTo>
                      <a:pt x="125" y="51"/>
                    </a:lnTo>
                    <a:lnTo>
                      <a:pt x="134" y="53"/>
                    </a:lnTo>
                    <a:lnTo>
                      <a:pt x="134" y="43"/>
                    </a:lnTo>
                    <a:lnTo>
                      <a:pt x="137" y="37"/>
                    </a:lnTo>
                    <a:lnTo>
                      <a:pt x="128" y="19"/>
                    </a:lnTo>
                    <a:lnTo>
                      <a:pt x="119" y="25"/>
                    </a:lnTo>
                    <a:lnTo>
                      <a:pt x="114" y="15"/>
                    </a:lnTo>
                    <a:lnTo>
                      <a:pt x="114" y="6"/>
                    </a:lnTo>
                    <a:lnTo>
                      <a:pt x="112" y="0"/>
                    </a:lnTo>
                    <a:lnTo>
                      <a:pt x="110" y="0"/>
                    </a:lnTo>
                    <a:lnTo>
                      <a:pt x="106" y="15"/>
                    </a:lnTo>
                    <a:lnTo>
                      <a:pt x="93" y="17"/>
                    </a:lnTo>
                    <a:lnTo>
                      <a:pt x="87" y="26"/>
                    </a:lnTo>
                    <a:lnTo>
                      <a:pt x="66" y="28"/>
                    </a:lnTo>
                    <a:lnTo>
                      <a:pt x="50" y="23"/>
                    </a:lnTo>
                    <a:lnTo>
                      <a:pt x="28" y="32"/>
                    </a:lnTo>
                    <a:lnTo>
                      <a:pt x="2" y="51"/>
                    </a:lnTo>
                    <a:lnTo>
                      <a:pt x="2" y="59"/>
                    </a:lnTo>
                    <a:lnTo>
                      <a:pt x="0" y="62"/>
                    </a:lnTo>
                    <a:lnTo>
                      <a:pt x="6" y="66"/>
                    </a:lnTo>
                    <a:lnTo>
                      <a:pt x="11" y="75"/>
                    </a:lnTo>
                    <a:lnTo>
                      <a:pt x="16" y="75"/>
                    </a:lnTo>
                    <a:lnTo>
                      <a:pt x="16" y="86"/>
                    </a:lnTo>
                    <a:lnTo>
                      <a:pt x="39" y="101"/>
                    </a:lnTo>
                    <a:lnTo>
                      <a:pt x="35" y="108"/>
                    </a:lnTo>
                    <a:lnTo>
                      <a:pt x="34" y="119"/>
                    </a:lnTo>
                    <a:lnTo>
                      <a:pt x="27" y="134"/>
                    </a:lnTo>
                    <a:lnTo>
                      <a:pt x="27" y="140"/>
                    </a:lnTo>
                    <a:lnTo>
                      <a:pt x="21" y="150"/>
                    </a:lnTo>
                    <a:lnTo>
                      <a:pt x="22" y="156"/>
                    </a:lnTo>
                    <a:lnTo>
                      <a:pt x="21" y="165"/>
                    </a:lnTo>
                    <a:lnTo>
                      <a:pt x="20" y="166"/>
                    </a:lnTo>
                    <a:lnTo>
                      <a:pt x="21" y="172"/>
                    </a:lnTo>
                    <a:lnTo>
                      <a:pt x="20" y="177"/>
                    </a:lnTo>
                    <a:lnTo>
                      <a:pt x="5" y="187"/>
                    </a:lnTo>
                    <a:lnTo>
                      <a:pt x="5" y="192"/>
                    </a:lnTo>
                    <a:lnTo>
                      <a:pt x="4" y="195"/>
                    </a:lnTo>
                    <a:lnTo>
                      <a:pt x="0" y="198"/>
                    </a:lnTo>
                    <a:lnTo>
                      <a:pt x="1" y="205"/>
                    </a:lnTo>
                    <a:lnTo>
                      <a:pt x="0" y="214"/>
                    </a:lnTo>
                    <a:lnTo>
                      <a:pt x="8" y="222"/>
                    </a:lnTo>
                    <a:lnTo>
                      <a:pt x="17" y="216"/>
                    </a:lnTo>
                    <a:lnTo>
                      <a:pt x="26" y="222"/>
                    </a:lnTo>
                    <a:lnTo>
                      <a:pt x="32" y="215"/>
                    </a:lnTo>
                    <a:lnTo>
                      <a:pt x="66" y="214"/>
                    </a:lnTo>
                    <a:lnTo>
                      <a:pt x="67" y="210"/>
                    </a:lnTo>
                    <a:lnTo>
                      <a:pt x="77" y="208"/>
                    </a:lnTo>
                    <a:lnTo>
                      <a:pt x="80" y="198"/>
                    </a:lnTo>
                    <a:lnTo>
                      <a:pt x="87" y="189"/>
                    </a:lnTo>
                    <a:lnTo>
                      <a:pt x="97" y="191"/>
                    </a:lnTo>
                    <a:lnTo>
                      <a:pt x="98" y="193"/>
                    </a:lnTo>
                    <a:lnTo>
                      <a:pt x="94" y="200"/>
                    </a:lnTo>
                    <a:lnTo>
                      <a:pt x="96" y="205"/>
                    </a:lnTo>
                    <a:lnTo>
                      <a:pt x="98" y="209"/>
                    </a:lnTo>
                    <a:lnTo>
                      <a:pt x="103" y="195"/>
                    </a:lnTo>
                    <a:lnTo>
                      <a:pt x="110" y="195"/>
                    </a:lnTo>
                    <a:lnTo>
                      <a:pt x="107" y="205"/>
                    </a:lnTo>
                    <a:lnTo>
                      <a:pt x="107" y="210"/>
                    </a:lnTo>
                    <a:lnTo>
                      <a:pt x="99" y="214"/>
                    </a:lnTo>
                    <a:lnTo>
                      <a:pt x="94" y="222"/>
                    </a:lnTo>
                    <a:lnTo>
                      <a:pt x="97" y="235"/>
                    </a:lnTo>
                    <a:lnTo>
                      <a:pt x="96" y="240"/>
                    </a:lnTo>
                    <a:lnTo>
                      <a:pt x="85" y="253"/>
                    </a:lnTo>
                    <a:lnTo>
                      <a:pt x="91" y="265"/>
                    </a:lnTo>
                    <a:lnTo>
                      <a:pt x="99" y="259"/>
                    </a:lnTo>
                    <a:lnTo>
                      <a:pt x="101" y="268"/>
                    </a:lnTo>
                    <a:lnTo>
                      <a:pt x="110" y="259"/>
                    </a:lnTo>
                    <a:lnTo>
                      <a:pt x="109" y="252"/>
                    </a:lnTo>
                    <a:lnTo>
                      <a:pt x="112" y="248"/>
                    </a:lnTo>
                    <a:lnTo>
                      <a:pt x="125" y="238"/>
                    </a:lnTo>
                    <a:lnTo>
                      <a:pt x="125" y="232"/>
                    </a:lnTo>
                    <a:lnTo>
                      <a:pt x="126" y="232"/>
                    </a:lnTo>
                    <a:lnTo>
                      <a:pt x="129" y="237"/>
                    </a:lnTo>
                    <a:lnTo>
                      <a:pt x="133" y="240"/>
                    </a:lnTo>
                    <a:lnTo>
                      <a:pt x="142" y="235"/>
                    </a:lnTo>
                    <a:lnTo>
                      <a:pt x="144" y="229"/>
                    </a:lnTo>
                    <a:lnTo>
                      <a:pt x="146" y="225"/>
                    </a:lnTo>
                    <a:lnTo>
                      <a:pt x="151" y="226"/>
                    </a:lnTo>
                    <a:lnTo>
                      <a:pt x="151" y="216"/>
                    </a:lnTo>
                    <a:lnTo>
                      <a:pt x="160" y="213"/>
                    </a:lnTo>
                    <a:lnTo>
                      <a:pt x="166" y="202"/>
                    </a:lnTo>
                    <a:lnTo>
                      <a:pt x="166" y="193"/>
                    </a:lnTo>
                    <a:lnTo>
                      <a:pt x="169" y="184"/>
                    </a:lnTo>
                    <a:lnTo>
                      <a:pt x="179" y="175"/>
                    </a:lnTo>
                    <a:lnTo>
                      <a:pt x="180" y="165"/>
                    </a:lnTo>
                    <a:lnTo>
                      <a:pt x="204" y="152"/>
                    </a:lnTo>
                    <a:lnTo>
                      <a:pt x="222" y="152"/>
                    </a:lnTo>
                    <a:lnTo>
                      <a:pt x="222" y="148"/>
                    </a:lnTo>
                    <a:lnTo>
                      <a:pt x="221" y="145"/>
                    </a:lnTo>
                    <a:lnTo>
                      <a:pt x="207" y="14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02" name="Freeform 228"/>
              <p:cNvSpPr>
                <a:spLocks noChangeAspect="1"/>
              </p:cNvSpPr>
              <p:nvPr/>
            </p:nvSpPr>
            <p:spPr bwMode="gray">
              <a:xfrm>
                <a:off x="3284" y="1036"/>
                <a:ext cx="99" cy="52"/>
              </a:xfrm>
              <a:custGeom>
                <a:avLst/>
                <a:gdLst/>
                <a:ahLst/>
                <a:cxnLst>
                  <a:cxn ang="0">
                    <a:pos x="20" y="11"/>
                  </a:cxn>
                  <a:cxn ang="0">
                    <a:pos x="23" y="22"/>
                  </a:cxn>
                  <a:cxn ang="0">
                    <a:pos x="2" y="41"/>
                  </a:cxn>
                  <a:cxn ang="0">
                    <a:pos x="15" y="61"/>
                  </a:cxn>
                  <a:cxn ang="0">
                    <a:pos x="23" y="72"/>
                  </a:cxn>
                  <a:cxn ang="0">
                    <a:pos x="29" y="76"/>
                  </a:cxn>
                  <a:cxn ang="0">
                    <a:pos x="36" y="91"/>
                  </a:cxn>
                  <a:cxn ang="0">
                    <a:pos x="70" y="97"/>
                  </a:cxn>
                  <a:cxn ang="0">
                    <a:pos x="85" y="86"/>
                  </a:cxn>
                  <a:cxn ang="0">
                    <a:pos x="121" y="79"/>
                  </a:cxn>
                  <a:cxn ang="0">
                    <a:pos x="144" y="69"/>
                  </a:cxn>
                  <a:cxn ang="0">
                    <a:pos x="202" y="66"/>
                  </a:cxn>
                  <a:cxn ang="0">
                    <a:pos x="199" y="76"/>
                  </a:cxn>
                  <a:cxn ang="0">
                    <a:pos x="209" y="88"/>
                  </a:cxn>
                  <a:cxn ang="0">
                    <a:pos x="202" y="96"/>
                  </a:cxn>
                  <a:cxn ang="0">
                    <a:pos x="153" y="106"/>
                  </a:cxn>
                  <a:cxn ang="0">
                    <a:pos x="133" y="106"/>
                  </a:cxn>
                  <a:cxn ang="0">
                    <a:pos x="145" y="123"/>
                  </a:cxn>
                  <a:cxn ang="0">
                    <a:pos x="158" y="130"/>
                  </a:cxn>
                  <a:cxn ang="0">
                    <a:pos x="153" y="144"/>
                  </a:cxn>
                  <a:cxn ang="0">
                    <a:pos x="117" y="131"/>
                  </a:cxn>
                  <a:cxn ang="0">
                    <a:pos x="98" y="119"/>
                  </a:cxn>
                  <a:cxn ang="0">
                    <a:pos x="86" y="138"/>
                  </a:cxn>
                  <a:cxn ang="0">
                    <a:pos x="106" y="158"/>
                  </a:cxn>
                  <a:cxn ang="0">
                    <a:pos x="142" y="183"/>
                  </a:cxn>
                  <a:cxn ang="0">
                    <a:pos x="160" y="199"/>
                  </a:cxn>
                  <a:cxn ang="0">
                    <a:pos x="175" y="188"/>
                  </a:cxn>
                  <a:cxn ang="0">
                    <a:pos x="186" y="183"/>
                  </a:cxn>
                  <a:cxn ang="0">
                    <a:pos x="218" y="187"/>
                  </a:cxn>
                  <a:cxn ang="0">
                    <a:pos x="249" y="187"/>
                  </a:cxn>
                  <a:cxn ang="0">
                    <a:pos x="244" y="206"/>
                  </a:cxn>
                  <a:cxn ang="0">
                    <a:pos x="257" y="228"/>
                  </a:cxn>
                  <a:cxn ang="0">
                    <a:pos x="261" y="246"/>
                  </a:cxn>
                  <a:cxn ang="0">
                    <a:pos x="279" y="259"/>
                  </a:cxn>
                  <a:cxn ang="0">
                    <a:pos x="287" y="259"/>
                  </a:cxn>
                  <a:cxn ang="0">
                    <a:pos x="332" y="236"/>
                  </a:cxn>
                  <a:cxn ang="0">
                    <a:pos x="354" y="211"/>
                  </a:cxn>
                  <a:cxn ang="0">
                    <a:pos x="376" y="209"/>
                  </a:cxn>
                  <a:cxn ang="0">
                    <a:pos x="391" y="208"/>
                  </a:cxn>
                  <a:cxn ang="0">
                    <a:pos x="413" y="182"/>
                  </a:cxn>
                  <a:cxn ang="0">
                    <a:pos x="424" y="163"/>
                  </a:cxn>
                  <a:cxn ang="0">
                    <a:pos x="428" y="150"/>
                  </a:cxn>
                  <a:cxn ang="0">
                    <a:pos x="421" y="124"/>
                  </a:cxn>
                  <a:cxn ang="0">
                    <a:pos x="443" y="112"/>
                  </a:cxn>
                  <a:cxn ang="0">
                    <a:pos x="459" y="87"/>
                  </a:cxn>
                  <a:cxn ang="0">
                    <a:pos x="462" y="79"/>
                  </a:cxn>
                  <a:cxn ang="0">
                    <a:pos x="491" y="57"/>
                  </a:cxn>
                  <a:cxn ang="0">
                    <a:pos x="487" y="28"/>
                  </a:cxn>
                  <a:cxn ang="0">
                    <a:pos x="492" y="11"/>
                  </a:cxn>
                  <a:cxn ang="0">
                    <a:pos x="235" y="0"/>
                  </a:cxn>
                  <a:cxn ang="0">
                    <a:pos x="228" y="11"/>
                  </a:cxn>
                  <a:cxn ang="0">
                    <a:pos x="67" y="0"/>
                  </a:cxn>
                  <a:cxn ang="0">
                    <a:pos x="35" y="0"/>
                  </a:cxn>
                </a:cxnLst>
                <a:rect l="0" t="0" r="r" b="b"/>
                <a:pathLst>
                  <a:path w="496" h="260">
                    <a:moveTo>
                      <a:pt x="32" y="12"/>
                    </a:moveTo>
                    <a:lnTo>
                      <a:pt x="30" y="17"/>
                    </a:lnTo>
                    <a:lnTo>
                      <a:pt x="20" y="11"/>
                    </a:lnTo>
                    <a:lnTo>
                      <a:pt x="18" y="12"/>
                    </a:lnTo>
                    <a:lnTo>
                      <a:pt x="23" y="18"/>
                    </a:lnTo>
                    <a:lnTo>
                      <a:pt x="23" y="22"/>
                    </a:lnTo>
                    <a:lnTo>
                      <a:pt x="13" y="22"/>
                    </a:lnTo>
                    <a:lnTo>
                      <a:pt x="0" y="36"/>
                    </a:lnTo>
                    <a:lnTo>
                      <a:pt x="2" y="41"/>
                    </a:lnTo>
                    <a:lnTo>
                      <a:pt x="9" y="43"/>
                    </a:lnTo>
                    <a:lnTo>
                      <a:pt x="8" y="54"/>
                    </a:lnTo>
                    <a:lnTo>
                      <a:pt x="15" y="61"/>
                    </a:lnTo>
                    <a:lnTo>
                      <a:pt x="15" y="68"/>
                    </a:lnTo>
                    <a:lnTo>
                      <a:pt x="21" y="80"/>
                    </a:lnTo>
                    <a:lnTo>
                      <a:pt x="23" y="72"/>
                    </a:lnTo>
                    <a:lnTo>
                      <a:pt x="29" y="68"/>
                    </a:lnTo>
                    <a:lnTo>
                      <a:pt x="27" y="72"/>
                    </a:lnTo>
                    <a:lnTo>
                      <a:pt x="29" y="76"/>
                    </a:lnTo>
                    <a:lnTo>
                      <a:pt x="32" y="77"/>
                    </a:lnTo>
                    <a:lnTo>
                      <a:pt x="29" y="85"/>
                    </a:lnTo>
                    <a:lnTo>
                      <a:pt x="36" y="91"/>
                    </a:lnTo>
                    <a:lnTo>
                      <a:pt x="67" y="88"/>
                    </a:lnTo>
                    <a:lnTo>
                      <a:pt x="70" y="91"/>
                    </a:lnTo>
                    <a:lnTo>
                      <a:pt x="70" y="97"/>
                    </a:lnTo>
                    <a:lnTo>
                      <a:pt x="75" y="98"/>
                    </a:lnTo>
                    <a:lnTo>
                      <a:pt x="85" y="90"/>
                    </a:lnTo>
                    <a:lnTo>
                      <a:pt x="85" y="86"/>
                    </a:lnTo>
                    <a:lnTo>
                      <a:pt x="102" y="86"/>
                    </a:lnTo>
                    <a:lnTo>
                      <a:pt x="107" y="79"/>
                    </a:lnTo>
                    <a:lnTo>
                      <a:pt x="121" y="79"/>
                    </a:lnTo>
                    <a:lnTo>
                      <a:pt x="122" y="74"/>
                    </a:lnTo>
                    <a:lnTo>
                      <a:pt x="142" y="76"/>
                    </a:lnTo>
                    <a:lnTo>
                      <a:pt x="144" y="69"/>
                    </a:lnTo>
                    <a:lnTo>
                      <a:pt x="187" y="70"/>
                    </a:lnTo>
                    <a:lnTo>
                      <a:pt x="192" y="63"/>
                    </a:lnTo>
                    <a:lnTo>
                      <a:pt x="202" y="66"/>
                    </a:lnTo>
                    <a:lnTo>
                      <a:pt x="207" y="60"/>
                    </a:lnTo>
                    <a:lnTo>
                      <a:pt x="207" y="71"/>
                    </a:lnTo>
                    <a:lnTo>
                      <a:pt x="199" y="76"/>
                    </a:lnTo>
                    <a:lnTo>
                      <a:pt x="211" y="77"/>
                    </a:lnTo>
                    <a:lnTo>
                      <a:pt x="209" y="81"/>
                    </a:lnTo>
                    <a:lnTo>
                      <a:pt x="209" y="88"/>
                    </a:lnTo>
                    <a:lnTo>
                      <a:pt x="201" y="91"/>
                    </a:lnTo>
                    <a:lnTo>
                      <a:pt x="201" y="95"/>
                    </a:lnTo>
                    <a:lnTo>
                      <a:pt x="202" y="96"/>
                    </a:lnTo>
                    <a:lnTo>
                      <a:pt x="201" y="99"/>
                    </a:lnTo>
                    <a:lnTo>
                      <a:pt x="156" y="98"/>
                    </a:lnTo>
                    <a:lnTo>
                      <a:pt x="153" y="106"/>
                    </a:lnTo>
                    <a:lnTo>
                      <a:pt x="149" y="104"/>
                    </a:lnTo>
                    <a:lnTo>
                      <a:pt x="149" y="98"/>
                    </a:lnTo>
                    <a:lnTo>
                      <a:pt x="133" y="106"/>
                    </a:lnTo>
                    <a:lnTo>
                      <a:pt x="136" y="112"/>
                    </a:lnTo>
                    <a:lnTo>
                      <a:pt x="132" y="118"/>
                    </a:lnTo>
                    <a:lnTo>
                      <a:pt x="145" y="123"/>
                    </a:lnTo>
                    <a:lnTo>
                      <a:pt x="147" y="128"/>
                    </a:lnTo>
                    <a:lnTo>
                      <a:pt x="156" y="127"/>
                    </a:lnTo>
                    <a:lnTo>
                      <a:pt x="158" y="130"/>
                    </a:lnTo>
                    <a:lnTo>
                      <a:pt x="158" y="135"/>
                    </a:lnTo>
                    <a:lnTo>
                      <a:pt x="161" y="140"/>
                    </a:lnTo>
                    <a:lnTo>
                      <a:pt x="153" y="144"/>
                    </a:lnTo>
                    <a:lnTo>
                      <a:pt x="144" y="135"/>
                    </a:lnTo>
                    <a:lnTo>
                      <a:pt x="118" y="138"/>
                    </a:lnTo>
                    <a:lnTo>
                      <a:pt x="117" y="131"/>
                    </a:lnTo>
                    <a:lnTo>
                      <a:pt x="112" y="130"/>
                    </a:lnTo>
                    <a:lnTo>
                      <a:pt x="112" y="124"/>
                    </a:lnTo>
                    <a:lnTo>
                      <a:pt x="98" y="119"/>
                    </a:lnTo>
                    <a:lnTo>
                      <a:pt x="85" y="128"/>
                    </a:lnTo>
                    <a:lnTo>
                      <a:pt x="84" y="131"/>
                    </a:lnTo>
                    <a:lnTo>
                      <a:pt x="86" y="138"/>
                    </a:lnTo>
                    <a:lnTo>
                      <a:pt x="94" y="145"/>
                    </a:lnTo>
                    <a:lnTo>
                      <a:pt x="96" y="154"/>
                    </a:lnTo>
                    <a:lnTo>
                      <a:pt x="106" y="158"/>
                    </a:lnTo>
                    <a:lnTo>
                      <a:pt x="115" y="172"/>
                    </a:lnTo>
                    <a:lnTo>
                      <a:pt x="139" y="174"/>
                    </a:lnTo>
                    <a:lnTo>
                      <a:pt x="142" y="183"/>
                    </a:lnTo>
                    <a:lnTo>
                      <a:pt x="142" y="194"/>
                    </a:lnTo>
                    <a:lnTo>
                      <a:pt x="150" y="203"/>
                    </a:lnTo>
                    <a:lnTo>
                      <a:pt x="160" y="199"/>
                    </a:lnTo>
                    <a:lnTo>
                      <a:pt x="161" y="199"/>
                    </a:lnTo>
                    <a:lnTo>
                      <a:pt x="161" y="194"/>
                    </a:lnTo>
                    <a:lnTo>
                      <a:pt x="175" y="188"/>
                    </a:lnTo>
                    <a:lnTo>
                      <a:pt x="181" y="195"/>
                    </a:lnTo>
                    <a:lnTo>
                      <a:pt x="182" y="183"/>
                    </a:lnTo>
                    <a:lnTo>
                      <a:pt x="186" y="183"/>
                    </a:lnTo>
                    <a:lnTo>
                      <a:pt x="187" y="190"/>
                    </a:lnTo>
                    <a:lnTo>
                      <a:pt x="203" y="199"/>
                    </a:lnTo>
                    <a:lnTo>
                      <a:pt x="218" y="187"/>
                    </a:lnTo>
                    <a:lnTo>
                      <a:pt x="241" y="195"/>
                    </a:lnTo>
                    <a:lnTo>
                      <a:pt x="246" y="192"/>
                    </a:lnTo>
                    <a:lnTo>
                      <a:pt x="249" y="187"/>
                    </a:lnTo>
                    <a:lnTo>
                      <a:pt x="250" y="188"/>
                    </a:lnTo>
                    <a:lnTo>
                      <a:pt x="249" y="198"/>
                    </a:lnTo>
                    <a:lnTo>
                      <a:pt x="244" y="206"/>
                    </a:lnTo>
                    <a:lnTo>
                      <a:pt x="246" y="224"/>
                    </a:lnTo>
                    <a:lnTo>
                      <a:pt x="254" y="232"/>
                    </a:lnTo>
                    <a:lnTo>
                      <a:pt x="257" y="228"/>
                    </a:lnTo>
                    <a:lnTo>
                      <a:pt x="255" y="236"/>
                    </a:lnTo>
                    <a:lnTo>
                      <a:pt x="263" y="243"/>
                    </a:lnTo>
                    <a:lnTo>
                      <a:pt x="261" y="246"/>
                    </a:lnTo>
                    <a:lnTo>
                      <a:pt x="262" y="249"/>
                    </a:lnTo>
                    <a:lnTo>
                      <a:pt x="278" y="253"/>
                    </a:lnTo>
                    <a:lnTo>
                      <a:pt x="279" y="259"/>
                    </a:lnTo>
                    <a:lnTo>
                      <a:pt x="283" y="260"/>
                    </a:lnTo>
                    <a:lnTo>
                      <a:pt x="287" y="254"/>
                    </a:lnTo>
                    <a:lnTo>
                      <a:pt x="287" y="259"/>
                    </a:lnTo>
                    <a:lnTo>
                      <a:pt x="315" y="255"/>
                    </a:lnTo>
                    <a:lnTo>
                      <a:pt x="328" y="247"/>
                    </a:lnTo>
                    <a:lnTo>
                      <a:pt x="332" y="236"/>
                    </a:lnTo>
                    <a:lnTo>
                      <a:pt x="333" y="221"/>
                    </a:lnTo>
                    <a:lnTo>
                      <a:pt x="337" y="217"/>
                    </a:lnTo>
                    <a:lnTo>
                      <a:pt x="354" y="211"/>
                    </a:lnTo>
                    <a:lnTo>
                      <a:pt x="367" y="199"/>
                    </a:lnTo>
                    <a:lnTo>
                      <a:pt x="376" y="204"/>
                    </a:lnTo>
                    <a:lnTo>
                      <a:pt x="376" y="209"/>
                    </a:lnTo>
                    <a:lnTo>
                      <a:pt x="379" y="211"/>
                    </a:lnTo>
                    <a:lnTo>
                      <a:pt x="385" y="204"/>
                    </a:lnTo>
                    <a:lnTo>
                      <a:pt x="391" y="208"/>
                    </a:lnTo>
                    <a:lnTo>
                      <a:pt x="405" y="194"/>
                    </a:lnTo>
                    <a:lnTo>
                      <a:pt x="414" y="188"/>
                    </a:lnTo>
                    <a:lnTo>
                      <a:pt x="413" y="182"/>
                    </a:lnTo>
                    <a:lnTo>
                      <a:pt x="418" y="174"/>
                    </a:lnTo>
                    <a:lnTo>
                      <a:pt x="417" y="166"/>
                    </a:lnTo>
                    <a:lnTo>
                      <a:pt x="424" y="163"/>
                    </a:lnTo>
                    <a:lnTo>
                      <a:pt x="425" y="156"/>
                    </a:lnTo>
                    <a:lnTo>
                      <a:pt x="425" y="150"/>
                    </a:lnTo>
                    <a:lnTo>
                      <a:pt x="428" y="150"/>
                    </a:lnTo>
                    <a:lnTo>
                      <a:pt x="427" y="142"/>
                    </a:lnTo>
                    <a:lnTo>
                      <a:pt x="422" y="140"/>
                    </a:lnTo>
                    <a:lnTo>
                      <a:pt x="421" y="124"/>
                    </a:lnTo>
                    <a:lnTo>
                      <a:pt x="433" y="114"/>
                    </a:lnTo>
                    <a:lnTo>
                      <a:pt x="434" y="109"/>
                    </a:lnTo>
                    <a:lnTo>
                      <a:pt x="443" y="112"/>
                    </a:lnTo>
                    <a:lnTo>
                      <a:pt x="448" y="98"/>
                    </a:lnTo>
                    <a:lnTo>
                      <a:pt x="455" y="99"/>
                    </a:lnTo>
                    <a:lnTo>
                      <a:pt x="459" y="87"/>
                    </a:lnTo>
                    <a:lnTo>
                      <a:pt x="465" y="86"/>
                    </a:lnTo>
                    <a:lnTo>
                      <a:pt x="462" y="84"/>
                    </a:lnTo>
                    <a:lnTo>
                      <a:pt x="462" y="79"/>
                    </a:lnTo>
                    <a:lnTo>
                      <a:pt x="472" y="66"/>
                    </a:lnTo>
                    <a:lnTo>
                      <a:pt x="473" y="60"/>
                    </a:lnTo>
                    <a:lnTo>
                      <a:pt x="491" y="57"/>
                    </a:lnTo>
                    <a:lnTo>
                      <a:pt x="494" y="44"/>
                    </a:lnTo>
                    <a:lnTo>
                      <a:pt x="496" y="37"/>
                    </a:lnTo>
                    <a:lnTo>
                      <a:pt x="487" y="28"/>
                    </a:lnTo>
                    <a:lnTo>
                      <a:pt x="488" y="26"/>
                    </a:lnTo>
                    <a:lnTo>
                      <a:pt x="487" y="21"/>
                    </a:lnTo>
                    <a:lnTo>
                      <a:pt x="492" y="11"/>
                    </a:lnTo>
                    <a:lnTo>
                      <a:pt x="491" y="4"/>
                    </a:lnTo>
                    <a:lnTo>
                      <a:pt x="492" y="0"/>
                    </a:lnTo>
                    <a:lnTo>
                      <a:pt x="235" y="0"/>
                    </a:lnTo>
                    <a:lnTo>
                      <a:pt x="235" y="4"/>
                    </a:lnTo>
                    <a:lnTo>
                      <a:pt x="230" y="2"/>
                    </a:lnTo>
                    <a:lnTo>
                      <a:pt x="228" y="11"/>
                    </a:lnTo>
                    <a:lnTo>
                      <a:pt x="222" y="5"/>
                    </a:lnTo>
                    <a:lnTo>
                      <a:pt x="219" y="0"/>
                    </a:lnTo>
                    <a:lnTo>
                      <a:pt x="67" y="0"/>
                    </a:lnTo>
                    <a:lnTo>
                      <a:pt x="67" y="0"/>
                    </a:lnTo>
                    <a:lnTo>
                      <a:pt x="66" y="0"/>
                    </a:lnTo>
                    <a:lnTo>
                      <a:pt x="35" y="0"/>
                    </a:lnTo>
                    <a:lnTo>
                      <a:pt x="31" y="6"/>
                    </a:lnTo>
                    <a:lnTo>
                      <a:pt x="32" y="1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69" name="Freeform 229"/>
            <p:cNvSpPr>
              <a:spLocks noChangeAspect="1"/>
            </p:cNvSpPr>
            <p:nvPr/>
          </p:nvSpPr>
          <p:spPr bwMode="gray">
            <a:xfrm>
              <a:off x="3993356" y="2386359"/>
              <a:ext cx="6350" cy="6350"/>
            </a:xfrm>
            <a:custGeom>
              <a:avLst/>
              <a:gdLst/>
              <a:ahLst/>
              <a:cxnLst>
                <a:cxn ang="0">
                  <a:pos x="3" y="0"/>
                </a:cxn>
                <a:cxn ang="0">
                  <a:pos x="3" y="22"/>
                </a:cxn>
                <a:cxn ang="0">
                  <a:pos x="2" y="0"/>
                </a:cxn>
                <a:cxn ang="0">
                  <a:pos x="0" y="10"/>
                </a:cxn>
                <a:cxn ang="0">
                  <a:pos x="0" y="13"/>
                </a:cxn>
                <a:cxn ang="0">
                  <a:pos x="1" y="15"/>
                </a:cxn>
                <a:cxn ang="0">
                  <a:pos x="13" y="13"/>
                </a:cxn>
                <a:cxn ang="0">
                  <a:pos x="19" y="10"/>
                </a:cxn>
                <a:cxn ang="0">
                  <a:pos x="19" y="6"/>
                </a:cxn>
                <a:cxn ang="0">
                  <a:pos x="8" y="0"/>
                </a:cxn>
                <a:cxn ang="0">
                  <a:pos x="3" y="0"/>
                </a:cxn>
              </a:cxnLst>
              <a:rect l="0" t="0" r="r" b="b"/>
              <a:pathLst>
                <a:path w="19" h="22">
                  <a:moveTo>
                    <a:pt x="3" y="0"/>
                  </a:moveTo>
                  <a:lnTo>
                    <a:pt x="3" y="22"/>
                  </a:lnTo>
                  <a:lnTo>
                    <a:pt x="2" y="0"/>
                  </a:lnTo>
                  <a:lnTo>
                    <a:pt x="0" y="10"/>
                  </a:lnTo>
                  <a:lnTo>
                    <a:pt x="0" y="13"/>
                  </a:lnTo>
                  <a:lnTo>
                    <a:pt x="1" y="15"/>
                  </a:lnTo>
                  <a:lnTo>
                    <a:pt x="13" y="13"/>
                  </a:lnTo>
                  <a:lnTo>
                    <a:pt x="19" y="10"/>
                  </a:lnTo>
                  <a:lnTo>
                    <a:pt x="19" y="6"/>
                  </a:lnTo>
                  <a:lnTo>
                    <a:pt x="8" y="0"/>
                  </a:lnTo>
                  <a:lnTo>
                    <a:pt x="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70" name="Freeform 230"/>
            <p:cNvSpPr>
              <a:spLocks noChangeAspect="1"/>
            </p:cNvSpPr>
            <p:nvPr/>
          </p:nvSpPr>
          <p:spPr bwMode="gray">
            <a:xfrm>
              <a:off x="4331493" y="1810097"/>
              <a:ext cx="46038" cy="44450"/>
            </a:xfrm>
            <a:custGeom>
              <a:avLst/>
              <a:gdLst/>
              <a:ahLst/>
              <a:cxnLst>
                <a:cxn ang="0">
                  <a:pos x="82" y="27"/>
                </a:cxn>
                <a:cxn ang="0">
                  <a:pos x="96" y="46"/>
                </a:cxn>
                <a:cxn ang="0">
                  <a:pos x="118" y="55"/>
                </a:cxn>
                <a:cxn ang="0">
                  <a:pos x="128" y="70"/>
                </a:cxn>
                <a:cxn ang="0">
                  <a:pos x="137" y="68"/>
                </a:cxn>
                <a:cxn ang="0">
                  <a:pos x="141" y="90"/>
                </a:cxn>
                <a:cxn ang="0">
                  <a:pos x="130" y="87"/>
                </a:cxn>
                <a:cxn ang="0">
                  <a:pos x="123" y="82"/>
                </a:cxn>
                <a:cxn ang="0">
                  <a:pos x="107" y="81"/>
                </a:cxn>
                <a:cxn ang="0">
                  <a:pos x="97" y="92"/>
                </a:cxn>
                <a:cxn ang="0">
                  <a:pos x="110" y="101"/>
                </a:cxn>
                <a:cxn ang="0">
                  <a:pos x="118" y="112"/>
                </a:cxn>
                <a:cxn ang="0">
                  <a:pos x="129" y="113"/>
                </a:cxn>
                <a:cxn ang="0">
                  <a:pos x="128" y="138"/>
                </a:cxn>
                <a:cxn ang="0">
                  <a:pos x="121" y="140"/>
                </a:cxn>
                <a:cxn ang="0">
                  <a:pos x="110" y="133"/>
                </a:cxn>
                <a:cxn ang="0">
                  <a:pos x="110" y="122"/>
                </a:cxn>
                <a:cxn ang="0">
                  <a:pos x="97" y="128"/>
                </a:cxn>
                <a:cxn ang="0">
                  <a:pos x="75" y="98"/>
                </a:cxn>
                <a:cxn ang="0">
                  <a:pos x="31" y="76"/>
                </a:cxn>
                <a:cxn ang="0">
                  <a:pos x="24" y="62"/>
                </a:cxn>
                <a:cxn ang="0">
                  <a:pos x="10" y="50"/>
                </a:cxn>
                <a:cxn ang="0">
                  <a:pos x="8" y="39"/>
                </a:cxn>
                <a:cxn ang="0">
                  <a:pos x="4" y="33"/>
                </a:cxn>
                <a:cxn ang="0">
                  <a:pos x="4" y="26"/>
                </a:cxn>
                <a:cxn ang="0">
                  <a:pos x="1" y="11"/>
                </a:cxn>
                <a:cxn ang="0">
                  <a:pos x="0" y="7"/>
                </a:cxn>
                <a:cxn ang="0">
                  <a:pos x="15" y="0"/>
                </a:cxn>
                <a:cxn ang="0">
                  <a:pos x="49" y="9"/>
                </a:cxn>
                <a:cxn ang="0">
                  <a:pos x="58" y="5"/>
                </a:cxn>
                <a:cxn ang="0">
                  <a:pos x="75" y="15"/>
                </a:cxn>
                <a:cxn ang="0">
                  <a:pos x="82" y="27"/>
                </a:cxn>
              </a:cxnLst>
              <a:rect l="0" t="0" r="r" b="b"/>
              <a:pathLst>
                <a:path w="141" h="140">
                  <a:moveTo>
                    <a:pt x="82" y="27"/>
                  </a:moveTo>
                  <a:lnTo>
                    <a:pt x="96" y="46"/>
                  </a:lnTo>
                  <a:lnTo>
                    <a:pt x="118" y="55"/>
                  </a:lnTo>
                  <a:lnTo>
                    <a:pt x="128" y="70"/>
                  </a:lnTo>
                  <a:lnTo>
                    <a:pt x="137" y="68"/>
                  </a:lnTo>
                  <a:lnTo>
                    <a:pt x="141" y="90"/>
                  </a:lnTo>
                  <a:lnTo>
                    <a:pt x="130" y="87"/>
                  </a:lnTo>
                  <a:lnTo>
                    <a:pt x="123" y="82"/>
                  </a:lnTo>
                  <a:lnTo>
                    <a:pt x="107" y="81"/>
                  </a:lnTo>
                  <a:lnTo>
                    <a:pt x="97" y="92"/>
                  </a:lnTo>
                  <a:lnTo>
                    <a:pt x="110" y="101"/>
                  </a:lnTo>
                  <a:lnTo>
                    <a:pt x="118" y="112"/>
                  </a:lnTo>
                  <a:lnTo>
                    <a:pt x="129" y="113"/>
                  </a:lnTo>
                  <a:lnTo>
                    <a:pt x="128" y="138"/>
                  </a:lnTo>
                  <a:lnTo>
                    <a:pt x="121" y="140"/>
                  </a:lnTo>
                  <a:lnTo>
                    <a:pt x="110" y="133"/>
                  </a:lnTo>
                  <a:lnTo>
                    <a:pt x="110" y="122"/>
                  </a:lnTo>
                  <a:lnTo>
                    <a:pt x="97" y="128"/>
                  </a:lnTo>
                  <a:lnTo>
                    <a:pt x="75" y="98"/>
                  </a:lnTo>
                  <a:lnTo>
                    <a:pt x="31" y="76"/>
                  </a:lnTo>
                  <a:lnTo>
                    <a:pt x="24" y="62"/>
                  </a:lnTo>
                  <a:lnTo>
                    <a:pt x="10" y="50"/>
                  </a:lnTo>
                  <a:lnTo>
                    <a:pt x="8" y="39"/>
                  </a:lnTo>
                  <a:lnTo>
                    <a:pt x="4" y="33"/>
                  </a:lnTo>
                  <a:lnTo>
                    <a:pt x="4" y="26"/>
                  </a:lnTo>
                  <a:lnTo>
                    <a:pt x="1" y="11"/>
                  </a:lnTo>
                  <a:lnTo>
                    <a:pt x="0" y="7"/>
                  </a:lnTo>
                  <a:lnTo>
                    <a:pt x="15" y="0"/>
                  </a:lnTo>
                  <a:lnTo>
                    <a:pt x="49" y="9"/>
                  </a:lnTo>
                  <a:lnTo>
                    <a:pt x="58" y="5"/>
                  </a:lnTo>
                  <a:lnTo>
                    <a:pt x="75" y="15"/>
                  </a:lnTo>
                  <a:lnTo>
                    <a:pt x="82" y="2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71" name="Freeform 231"/>
            <p:cNvSpPr>
              <a:spLocks noChangeAspect="1"/>
            </p:cNvSpPr>
            <p:nvPr/>
          </p:nvSpPr>
          <p:spPr bwMode="gray">
            <a:xfrm>
              <a:off x="4271168" y="1913284"/>
              <a:ext cx="46038" cy="31750"/>
            </a:xfrm>
            <a:custGeom>
              <a:avLst/>
              <a:gdLst/>
              <a:ahLst/>
              <a:cxnLst>
                <a:cxn ang="0">
                  <a:pos x="144" y="31"/>
                </a:cxn>
                <a:cxn ang="0">
                  <a:pos x="144" y="51"/>
                </a:cxn>
                <a:cxn ang="0">
                  <a:pos x="146" y="69"/>
                </a:cxn>
                <a:cxn ang="0">
                  <a:pos x="134" y="78"/>
                </a:cxn>
                <a:cxn ang="0">
                  <a:pos x="123" y="79"/>
                </a:cxn>
                <a:cxn ang="0">
                  <a:pos x="116" y="76"/>
                </a:cxn>
                <a:cxn ang="0">
                  <a:pos x="112" y="86"/>
                </a:cxn>
                <a:cxn ang="0">
                  <a:pos x="94" y="80"/>
                </a:cxn>
                <a:cxn ang="0">
                  <a:pos x="76" y="87"/>
                </a:cxn>
                <a:cxn ang="0">
                  <a:pos x="32" y="98"/>
                </a:cxn>
                <a:cxn ang="0">
                  <a:pos x="10" y="102"/>
                </a:cxn>
                <a:cxn ang="0">
                  <a:pos x="0" y="100"/>
                </a:cxn>
                <a:cxn ang="0">
                  <a:pos x="1" y="82"/>
                </a:cxn>
                <a:cxn ang="0">
                  <a:pos x="4" y="70"/>
                </a:cxn>
                <a:cxn ang="0">
                  <a:pos x="25" y="58"/>
                </a:cxn>
                <a:cxn ang="0">
                  <a:pos x="46" y="39"/>
                </a:cxn>
                <a:cxn ang="0">
                  <a:pos x="51" y="33"/>
                </a:cxn>
                <a:cxn ang="0">
                  <a:pos x="91" y="22"/>
                </a:cxn>
                <a:cxn ang="0">
                  <a:pos x="105" y="9"/>
                </a:cxn>
                <a:cxn ang="0">
                  <a:pos x="118" y="0"/>
                </a:cxn>
                <a:cxn ang="0">
                  <a:pos x="123" y="8"/>
                </a:cxn>
                <a:cxn ang="0">
                  <a:pos x="140" y="22"/>
                </a:cxn>
                <a:cxn ang="0">
                  <a:pos x="144" y="31"/>
                </a:cxn>
              </a:cxnLst>
              <a:rect l="0" t="0" r="r" b="b"/>
              <a:pathLst>
                <a:path w="146" h="102">
                  <a:moveTo>
                    <a:pt x="144" y="31"/>
                  </a:moveTo>
                  <a:lnTo>
                    <a:pt x="144" y="51"/>
                  </a:lnTo>
                  <a:lnTo>
                    <a:pt x="146" y="69"/>
                  </a:lnTo>
                  <a:lnTo>
                    <a:pt x="134" y="78"/>
                  </a:lnTo>
                  <a:lnTo>
                    <a:pt x="123" y="79"/>
                  </a:lnTo>
                  <a:lnTo>
                    <a:pt x="116" y="76"/>
                  </a:lnTo>
                  <a:lnTo>
                    <a:pt x="112" y="86"/>
                  </a:lnTo>
                  <a:lnTo>
                    <a:pt x="94" y="80"/>
                  </a:lnTo>
                  <a:lnTo>
                    <a:pt x="76" y="87"/>
                  </a:lnTo>
                  <a:lnTo>
                    <a:pt x="32" y="98"/>
                  </a:lnTo>
                  <a:lnTo>
                    <a:pt x="10" y="102"/>
                  </a:lnTo>
                  <a:lnTo>
                    <a:pt x="0" y="100"/>
                  </a:lnTo>
                  <a:lnTo>
                    <a:pt x="1" y="82"/>
                  </a:lnTo>
                  <a:lnTo>
                    <a:pt x="4" y="70"/>
                  </a:lnTo>
                  <a:lnTo>
                    <a:pt x="25" y="58"/>
                  </a:lnTo>
                  <a:lnTo>
                    <a:pt x="46" y="39"/>
                  </a:lnTo>
                  <a:lnTo>
                    <a:pt x="51" y="33"/>
                  </a:lnTo>
                  <a:lnTo>
                    <a:pt x="91" y="22"/>
                  </a:lnTo>
                  <a:lnTo>
                    <a:pt x="105" y="9"/>
                  </a:lnTo>
                  <a:lnTo>
                    <a:pt x="118" y="0"/>
                  </a:lnTo>
                  <a:lnTo>
                    <a:pt x="123" y="8"/>
                  </a:lnTo>
                  <a:lnTo>
                    <a:pt x="140" y="22"/>
                  </a:lnTo>
                  <a:lnTo>
                    <a:pt x="144" y="3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72" name="Freeform 232"/>
            <p:cNvSpPr>
              <a:spLocks noChangeAspect="1"/>
            </p:cNvSpPr>
            <p:nvPr/>
          </p:nvSpPr>
          <p:spPr bwMode="gray">
            <a:xfrm>
              <a:off x="3994943" y="2381597"/>
              <a:ext cx="14288" cy="4763"/>
            </a:xfrm>
            <a:custGeom>
              <a:avLst/>
              <a:gdLst/>
              <a:ahLst/>
              <a:cxnLst>
                <a:cxn ang="0">
                  <a:pos x="44" y="4"/>
                </a:cxn>
                <a:cxn ang="0">
                  <a:pos x="41" y="6"/>
                </a:cxn>
                <a:cxn ang="0">
                  <a:pos x="14" y="0"/>
                </a:cxn>
                <a:cxn ang="0">
                  <a:pos x="5" y="0"/>
                </a:cxn>
                <a:cxn ang="0">
                  <a:pos x="0" y="3"/>
                </a:cxn>
                <a:cxn ang="0">
                  <a:pos x="1" y="9"/>
                </a:cxn>
                <a:cxn ang="0">
                  <a:pos x="6" y="15"/>
                </a:cxn>
                <a:cxn ang="0">
                  <a:pos x="15" y="15"/>
                </a:cxn>
                <a:cxn ang="0">
                  <a:pos x="25" y="15"/>
                </a:cxn>
                <a:cxn ang="0">
                  <a:pos x="25" y="10"/>
                </a:cxn>
                <a:cxn ang="0">
                  <a:pos x="27" y="6"/>
                </a:cxn>
                <a:cxn ang="0">
                  <a:pos x="41" y="7"/>
                </a:cxn>
                <a:cxn ang="0">
                  <a:pos x="44" y="4"/>
                </a:cxn>
              </a:cxnLst>
              <a:rect l="0" t="0" r="r" b="b"/>
              <a:pathLst>
                <a:path w="44" h="15">
                  <a:moveTo>
                    <a:pt x="44" y="4"/>
                  </a:moveTo>
                  <a:lnTo>
                    <a:pt x="41" y="6"/>
                  </a:lnTo>
                  <a:lnTo>
                    <a:pt x="14" y="0"/>
                  </a:lnTo>
                  <a:lnTo>
                    <a:pt x="5" y="0"/>
                  </a:lnTo>
                  <a:lnTo>
                    <a:pt x="0" y="3"/>
                  </a:lnTo>
                  <a:lnTo>
                    <a:pt x="1" y="9"/>
                  </a:lnTo>
                  <a:lnTo>
                    <a:pt x="6" y="15"/>
                  </a:lnTo>
                  <a:lnTo>
                    <a:pt x="15" y="15"/>
                  </a:lnTo>
                  <a:lnTo>
                    <a:pt x="25" y="15"/>
                  </a:lnTo>
                  <a:lnTo>
                    <a:pt x="25" y="10"/>
                  </a:lnTo>
                  <a:lnTo>
                    <a:pt x="27" y="6"/>
                  </a:lnTo>
                  <a:lnTo>
                    <a:pt x="41" y="7"/>
                  </a:lnTo>
                  <a:lnTo>
                    <a:pt x="44"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73" name="Freeform 233"/>
            <p:cNvSpPr>
              <a:spLocks noChangeAspect="1"/>
            </p:cNvSpPr>
            <p:nvPr/>
          </p:nvSpPr>
          <p:spPr bwMode="gray">
            <a:xfrm>
              <a:off x="3490118" y="1268759"/>
              <a:ext cx="963613" cy="1114425"/>
            </a:xfrm>
            <a:custGeom>
              <a:avLst/>
              <a:gdLst/>
              <a:ahLst/>
              <a:cxnLst>
                <a:cxn ang="0">
                  <a:pos x="334" y="269"/>
                </a:cxn>
                <a:cxn ang="0">
                  <a:pos x="56" y="423"/>
                </a:cxn>
                <a:cxn ang="0">
                  <a:pos x="87" y="620"/>
                </a:cxn>
                <a:cxn ang="0">
                  <a:pos x="345" y="649"/>
                </a:cxn>
                <a:cxn ang="0">
                  <a:pos x="370" y="802"/>
                </a:cxn>
                <a:cxn ang="0">
                  <a:pos x="203" y="910"/>
                </a:cxn>
                <a:cxn ang="0">
                  <a:pos x="382" y="1005"/>
                </a:cxn>
                <a:cxn ang="0">
                  <a:pos x="663" y="1060"/>
                </a:cxn>
                <a:cxn ang="0">
                  <a:pos x="789" y="1212"/>
                </a:cxn>
                <a:cxn ang="0">
                  <a:pos x="914" y="1457"/>
                </a:cxn>
                <a:cxn ang="0">
                  <a:pos x="957" y="1666"/>
                </a:cxn>
                <a:cxn ang="0">
                  <a:pos x="946" y="1937"/>
                </a:cxn>
                <a:cxn ang="0">
                  <a:pos x="1155" y="1924"/>
                </a:cxn>
                <a:cxn ang="0">
                  <a:pos x="1212" y="2100"/>
                </a:cxn>
                <a:cxn ang="0">
                  <a:pos x="1198" y="2196"/>
                </a:cxn>
                <a:cxn ang="0">
                  <a:pos x="1193" y="2371"/>
                </a:cxn>
                <a:cxn ang="0">
                  <a:pos x="1189" y="2458"/>
                </a:cxn>
                <a:cxn ang="0">
                  <a:pos x="1066" y="2539"/>
                </a:cxn>
                <a:cxn ang="0">
                  <a:pos x="1064" y="2750"/>
                </a:cxn>
                <a:cxn ang="0">
                  <a:pos x="1125" y="2895"/>
                </a:cxn>
                <a:cxn ang="0">
                  <a:pos x="1211" y="2960"/>
                </a:cxn>
                <a:cxn ang="0">
                  <a:pos x="1195" y="3116"/>
                </a:cxn>
                <a:cxn ang="0">
                  <a:pos x="1279" y="3272"/>
                </a:cxn>
                <a:cxn ang="0">
                  <a:pos x="1338" y="3337"/>
                </a:cxn>
                <a:cxn ang="0">
                  <a:pos x="1363" y="3416"/>
                </a:cxn>
                <a:cxn ang="0">
                  <a:pos x="1470" y="3433"/>
                </a:cxn>
                <a:cxn ang="0">
                  <a:pos x="1537" y="3452"/>
                </a:cxn>
                <a:cxn ang="0">
                  <a:pos x="1629" y="3467"/>
                </a:cxn>
                <a:cxn ang="0">
                  <a:pos x="1687" y="3305"/>
                </a:cxn>
                <a:cxn ang="0">
                  <a:pos x="1689" y="3152"/>
                </a:cxn>
                <a:cxn ang="0">
                  <a:pos x="1764" y="3101"/>
                </a:cxn>
                <a:cxn ang="0">
                  <a:pos x="1753" y="2943"/>
                </a:cxn>
                <a:cxn ang="0">
                  <a:pos x="1812" y="2852"/>
                </a:cxn>
                <a:cxn ang="0">
                  <a:pos x="1901" y="2792"/>
                </a:cxn>
                <a:cxn ang="0">
                  <a:pos x="1930" y="2799"/>
                </a:cxn>
                <a:cxn ang="0">
                  <a:pos x="2028" y="2774"/>
                </a:cxn>
                <a:cxn ang="0">
                  <a:pos x="2118" y="2690"/>
                </a:cxn>
                <a:cxn ang="0">
                  <a:pos x="2174" y="2551"/>
                </a:cxn>
                <a:cxn ang="0">
                  <a:pos x="2221" y="2438"/>
                </a:cxn>
                <a:cxn ang="0">
                  <a:pos x="2324" y="2497"/>
                </a:cxn>
                <a:cxn ang="0">
                  <a:pos x="2398" y="2454"/>
                </a:cxn>
                <a:cxn ang="0">
                  <a:pos x="2533" y="2404"/>
                </a:cxn>
                <a:cxn ang="0">
                  <a:pos x="2608" y="2324"/>
                </a:cxn>
                <a:cxn ang="0">
                  <a:pos x="2693" y="2260"/>
                </a:cxn>
                <a:cxn ang="0">
                  <a:pos x="2744" y="2191"/>
                </a:cxn>
                <a:cxn ang="0">
                  <a:pos x="2518" y="2132"/>
                </a:cxn>
                <a:cxn ang="0">
                  <a:pos x="2535" y="1960"/>
                </a:cxn>
                <a:cxn ang="0">
                  <a:pos x="2675" y="2082"/>
                </a:cxn>
                <a:cxn ang="0">
                  <a:pos x="2798" y="2021"/>
                </a:cxn>
                <a:cxn ang="0">
                  <a:pos x="2734" y="1919"/>
                </a:cxn>
                <a:cxn ang="0">
                  <a:pos x="2637" y="1764"/>
                </a:cxn>
                <a:cxn ang="0">
                  <a:pos x="2526" y="1666"/>
                </a:cxn>
                <a:cxn ang="0">
                  <a:pos x="2780" y="1635"/>
                </a:cxn>
                <a:cxn ang="0">
                  <a:pos x="2761" y="1433"/>
                </a:cxn>
                <a:cxn ang="0">
                  <a:pos x="2855" y="1350"/>
                </a:cxn>
                <a:cxn ang="0">
                  <a:pos x="2914" y="1260"/>
                </a:cxn>
                <a:cxn ang="0">
                  <a:pos x="2866" y="1034"/>
                </a:cxn>
                <a:cxn ang="0">
                  <a:pos x="2763" y="931"/>
                </a:cxn>
                <a:cxn ang="0">
                  <a:pos x="3000" y="845"/>
                </a:cxn>
                <a:cxn ang="0">
                  <a:pos x="2868" y="650"/>
                </a:cxn>
                <a:cxn ang="0">
                  <a:pos x="2831" y="472"/>
                </a:cxn>
                <a:cxn ang="0">
                  <a:pos x="2931" y="232"/>
                </a:cxn>
                <a:cxn ang="0">
                  <a:pos x="3035" y="0"/>
                </a:cxn>
              </a:cxnLst>
              <a:rect l="0" t="0" r="r" b="b"/>
              <a:pathLst>
                <a:path w="3035" h="3510">
                  <a:moveTo>
                    <a:pt x="430" y="18"/>
                  </a:moveTo>
                  <a:lnTo>
                    <a:pt x="443" y="28"/>
                  </a:lnTo>
                  <a:lnTo>
                    <a:pt x="454" y="26"/>
                  </a:lnTo>
                  <a:lnTo>
                    <a:pt x="467" y="50"/>
                  </a:lnTo>
                  <a:lnTo>
                    <a:pt x="458" y="63"/>
                  </a:lnTo>
                  <a:lnTo>
                    <a:pt x="442" y="66"/>
                  </a:lnTo>
                  <a:lnTo>
                    <a:pt x="427" y="63"/>
                  </a:lnTo>
                  <a:lnTo>
                    <a:pt x="420" y="93"/>
                  </a:lnTo>
                  <a:lnTo>
                    <a:pt x="430" y="101"/>
                  </a:lnTo>
                  <a:lnTo>
                    <a:pt x="438" y="117"/>
                  </a:lnTo>
                  <a:lnTo>
                    <a:pt x="442" y="131"/>
                  </a:lnTo>
                  <a:lnTo>
                    <a:pt x="442" y="147"/>
                  </a:lnTo>
                  <a:lnTo>
                    <a:pt x="443" y="157"/>
                  </a:lnTo>
                  <a:lnTo>
                    <a:pt x="424" y="183"/>
                  </a:lnTo>
                  <a:lnTo>
                    <a:pt x="416" y="204"/>
                  </a:lnTo>
                  <a:lnTo>
                    <a:pt x="406" y="212"/>
                  </a:lnTo>
                  <a:lnTo>
                    <a:pt x="382" y="255"/>
                  </a:lnTo>
                  <a:lnTo>
                    <a:pt x="377" y="276"/>
                  </a:lnTo>
                  <a:lnTo>
                    <a:pt x="368" y="283"/>
                  </a:lnTo>
                  <a:lnTo>
                    <a:pt x="363" y="278"/>
                  </a:lnTo>
                  <a:lnTo>
                    <a:pt x="351" y="278"/>
                  </a:lnTo>
                  <a:lnTo>
                    <a:pt x="334" y="269"/>
                  </a:lnTo>
                  <a:lnTo>
                    <a:pt x="322" y="278"/>
                  </a:lnTo>
                  <a:lnTo>
                    <a:pt x="311" y="258"/>
                  </a:lnTo>
                  <a:lnTo>
                    <a:pt x="275" y="274"/>
                  </a:lnTo>
                  <a:lnTo>
                    <a:pt x="274" y="284"/>
                  </a:lnTo>
                  <a:lnTo>
                    <a:pt x="263" y="278"/>
                  </a:lnTo>
                  <a:lnTo>
                    <a:pt x="231" y="285"/>
                  </a:lnTo>
                  <a:lnTo>
                    <a:pt x="204" y="305"/>
                  </a:lnTo>
                  <a:lnTo>
                    <a:pt x="195" y="314"/>
                  </a:lnTo>
                  <a:lnTo>
                    <a:pt x="201" y="325"/>
                  </a:lnTo>
                  <a:lnTo>
                    <a:pt x="217" y="330"/>
                  </a:lnTo>
                  <a:lnTo>
                    <a:pt x="216" y="343"/>
                  </a:lnTo>
                  <a:lnTo>
                    <a:pt x="199" y="337"/>
                  </a:lnTo>
                  <a:lnTo>
                    <a:pt x="191" y="341"/>
                  </a:lnTo>
                  <a:lnTo>
                    <a:pt x="189" y="350"/>
                  </a:lnTo>
                  <a:lnTo>
                    <a:pt x="183" y="355"/>
                  </a:lnTo>
                  <a:lnTo>
                    <a:pt x="153" y="357"/>
                  </a:lnTo>
                  <a:lnTo>
                    <a:pt x="140" y="370"/>
                  </a:lnTo>
                  <a:lnTo>
                    <a:pt x="114" y="378"/>
                  </a:lnTo>
                  <a:lnTo>
                    <a:pt x="106" y="411"/>
                  </a:lnTo>
                  <a:lnTo>
                    <a:pt x="87" y="402"/>
                  </a:lnTo>
                  <a:lnTo>
                    <a:pt x="65" y="409"/>
                  </a:lnTo>
                  <a:lnTo>
                    <a:pt x="56" y="423"/>
                  </a:lnTo>
                  <a:lnTo>
                    <a:pt x="32" y="432"/>
                  </a:lnTo>
                  <a:lnTo>
                    <a:pt x="18" y="443"/>
                  </a:lnTo>
                  <a:lnTo>
                    <a:pt x="15" y="458"/>
                  </a:lnTo>
                  <a:lnTo>
                    <a:pt x="16" y="464"/>
                  </a:lnTo>
                  <a:lnTo>
                    <a:pt x="5" y="485"/>
                  </a:lnTo>
                  <a:lnTo>
                    <a:pt x="6" y="494"/>
                  </a:lnTo>
                  <a:lnTo>
                    <a:pt x="26" y="499"/>
                  </a:lnTo>
                  <a:lnTo>
                    <a:pt x="13" y="504"/>
                  </a:lnTo>
                  <a:lnTo>
                    <a:pt x="13" y="510"/>
                  </a:lnTo>
                  <a:lnTo>
                    <a:pt x="10" y="526"/>
                  </a:lnTo>
                  <a:lnTo>
                    <a:pt x="0" y="529"/>
                  </a:lnTo>
                  <a:lnTo>
                    <a:pt x="4" y="540"/>
                  </a:lnTo>
                  <a:lnTo>
                    <a:pt x="18" y="555"/>
                  </a:lnTo>
                  <a:lnTo>
                    <a:pt x="33" y="563"/>
                  </a:lnTo>
                  <a:lnTo>
                    <a:pt x="37" y="572"/>
                  </a:lnTo>
                  <a:lnTo>
                    <a:pt x="37" y="586"/>
                  </a:lnTo>
                  <a:lnTo>
                    <a:pt x="39" y="591"/>
                  </a:lnTo>
                  <a:lnTo>
                    <a:pt x="58" y="601"/>
                  </a:lnTo>
                  <a:lnTo>
                    <a:pt x="65" y="598"/>
                  </a:lnTo>
                  <a:lnTo>
                    <a:pt x="76" y="607"/>
                  </a:lnTo>
                  <a:lnTo>
                    <a:pt x="91" y="608"/>
                  </a:lnTo>
                  <a:lnTo>
                    <a:pt x="87" y="620"/>
                  </a:lnTo>
                  <a:lnTo>
                    <a:pt x="92" y="634"/>
                  </a:lnTo>
                  <a:lnTo>
                    <a:pt x="114" y="630"/>
                  </a:lnTo>
                  <a:lnTo>
                    <a:pt x="155" y="614"/>
                  </a:lnTo>
                  <a:lnTo>
                    <a:pt x="134" y="641"/>
                  </a:lnTo>
                  <a:lnTo>
                    <a:pt x="128" y="660"/>
                  </a:lnTo>
                  <a:lnTo>
                    <a:pt x="160" y="660"/>
                  </a:lnTo>
                  <a:lnTo>
                    <a:pt x="180" y="649"/>
                  </a:lnTo>
                  <a:lnTo>
                    <a:pt x="180" y="657"/>
                  </a:lnTo>
                  <a:lnTo>
                    <a:pt x="153" y="678"/>
                  </a:lnTo>
                  <a:lnTo>
                    <a:pt x="158" y="693"/>
                  </a:lnTo>
                  <a:lnTo>
                    <a:pt x="196" y="709"/>
                  </a:lnTo>
                  <a:lnTo>
                    <a:pt x="214" y="711"/>
                  </a:lnTo>
                  <a:lnTo>
                    <a:pt x="236" y="700"/>
                  </a:lnTo>
                  <a:lnTo>
                    <a:pt x="237" y="685"/>
                  </a:lnTo>
                  <a:lnTo>
                    <a:pt x="230" y="663"/>
                  </a:lnTo>
                  <a:lnTo>
                    <a:pt x="239" y="660"/>
                  </a:lnTo>
                  <a:lnTo>
                    <a:pt x="253" y="678"/>
                  </a:lnTo>
                  <a:lnTo>
                    <a:pt x="258" y="694"/>
                  </a:lnTo>
                  <a:lnTo>
                    <a:pt x="289" y="694"/>
                  </a:lnTo>
                  <a:lnTo>
                    <a:pt x="314" y="688"/>
                  </a:lnTo>
                  <a:lnTo>
                    <a:pt x="329" y="663"/>
                  </a:lnTo>
                  <a:lnTo>
                    <a:pt x="345" y="649"/>
                  </a:lnTo>
                  <a:lnTo>
                    <a:pt x="356" y="646"/>
                  </a:lnTo>
                  <a:lnTo>
                    <a:pt x="354" y="658"/>
                  </a:lnTo>
                  <a:lnTo>
                    <a:pt x="340" y="666"/>
                  </a:lnTo>
                  <a:lnTo>
                    <a:pt x="345" y="673"/>
                  </a:lnTo>
                  <a:lnTo>
                    <a:pt x="352" y="671"/>
                  </a:lnTo>
                  <a:lnTo>
                    <a:pt x="360" y="658"/>
                  </a:lnTo>
                  <a:lnTo>
                    <a:pt x="375" y="655"/>
                  </a:lnTo>
                  <a:lnTo>
                    <a:pt x="379" y="665"/>
                  </a:lnTo>
                  <a:lnTo>
                    <a:pt x="381" y="678"/>
                  </a:lnTo>
                  <a:lnTo>
                    <a:pt x="393" y="688"/>
                  </a:lnTo>
                  <a:lnTo>
                    <a:pt x="389" y="706"/>
                  </a:lnTo>
                  <a:lnTo>
                    <a:pt x="381" y="716"/>
                  </a:lnTo>
                  <a:lnTo>
                    <a:pt x="365" y="714"/>
                  </a:lnTo>
                  <a:lnTo>
                    <a:pt x="356" y="725"/>
                  </a:lnTo>
                  <a:lnTo>
                    <a:pt x="359" y="736"/>
                  </a:lnTo>
                  <a:lnTo>
                    <a:pt x="365" y="747"/>
                  </a:lnTo>
                  <a:lnTo>
                    <a:pt x="395" y="763"/>
                  </a:lnTo>
                  <a:lnTo>
                    <a:pt x="398" y="769"/>
                  </a:lnTo>
                  <a:lnTo>
                    <a:pt x="397" y="776"/>
                  </a:lnTo>
                  <a:lnTo>
                    <a:pt x="391" y="785"/>
                  </a:lnTo>
                  <a:lnTo>
                    <a:pt x="373" y="791"/>
                  </a:lnTo>
                  <a:lnTo>
                    <a:pt x="370" y="802"/>
                  </a:lnTo>
                  <a:lnTo>
                    <a:pt x="360" y="803"/>
                  </a:lnTo>
                  <a:lnTo>
                    <a:pt x="346" y="796"/>
                  </a:lnTo>
                  <a:lnTo>
                    <a:pt x="289" y="781"/>
                  </a:lnTo>
                  <a:lnTo>
                    <a:pt x="258" y="789"/>
                  </a:lnTo>
                  <a:lnTo>
                    <a:pt x="203" y="776"/>
                  </a:lnTo>
                  <a:lnTo>
                    <a:pt x="146" y="774"/>
                  </a:lnTo>
                  <a:lnTo>
                    <a:pt x="117" y="787"/>
                  </a:lnTo>
                  <a:lnTo>
                    <a:pt x="119" y="797"/>
                  </a:lnTo>
                  <a:lnTo>
                    <a:pt x="106" y="800"/>
                  </a:lnTo>
                  <a:lnTo>
                    <a:pt x="88" y="829"/>
                  </a:lnTo>
                  <a:lnTo>
                    <a:pt x="81" y="840"/>
                  </a:lnTo>
                  <a:lnTo>
                    <a:pt x="87" y="838"/>
                  </a:lnTo>
                  <a:lnTo>
                    <a:pt x="110" y="851"/>
                  </a:lnTo>
                  <a:lnTo>
                    <a:pt x="114" y="860"/>
                  </a:lnTo>
                  <a:lnTo>
                    <a:pt x="113" y="872"/>
                  </a:lnTo>
                  <a:lnTo>
                    <a:pt x="129" y="884"/>
                  </a:lnTo>
                  <a:lnTo>
                    <a:pt x="149" y="881"/>
                  </a:lnTo>
                  <a:lnTo>
                    <a:pt x="173" y="828"/>
                  </a:lnTo>
                  <a:lnTo>
                    <a:pt x="179" y="833"/>
                  </a:lnTo>
                  <a:lnTo>
                    <a:pt x="160" y="870"/>
                  </a:lnTo>
                  <a:lnTo>
                    <a:pt x="166" y="894"/>
                  </a:lnTo>
                  <a:lnTo>
                    <a:pt x="203" y="910"/>
                  </a:lnTo>
                  <a:lnTo>
                    <a:pt x="233" y="915"/>
                  </a:lnTo>
                  <a:lnTo>
                    <a:pt x="262" y="909"/>
                  </a:lnTo>
                  <a:lnTo>
                    <a:pt x="260" y="924"/>
                  </a:lnTo>
                  <a:lnTo>
                    <a:pt x="243" y="937"/>
                  </a:lnTo>
                  <a:lnTo>
                    <a:pt x="222" y="937"/>
                  </a:lnTo>
                  <a:lnTo>
                    <a:pt x="185" y="976"/>
                  </a:lnTo>
                  <a:lnTo>
                    <a:pt x="198" y="996"/>
                  </a:lnTo>
                  <a:lnTo>
                    <a:pt x="214" y="1012"/>
                  </a:lnTo>
                  <a:lnTo>
                    <a:pt x="225" y="1031"/>
                  </a:lnTo>
                  <a:lnTo>
                    <a:pt x="262" y="1061"/>
                  </a:lnTo>
                  <a:lnTo>
                    <a:pt x="292" y="1070"/>
                  </a:lnTo>
                  <a:lnTo>
                    <a:pt x="309" y="1081"/>
                  </a:lnTo>
                  <a:lnTo>
                    <a:pt x="336" y="1087"/>
                  </a:lnTo>
                  <a:lnTo>
                    <a:pt x="362" y="1099"/>
                  </a:lnTo>
                  <a:lnTo>
                    <a:pt x="329" y="1048"/>
                  </a:lnTo>
                  <a:lnTo>
                    <a:pt x="313" y="1037"/>
                  </a:lnTo>
                  <a:lnTo>
                    <a:pt x="328" y="1016"/>
                  </a:lnTo>
                  <a:lnTo>
                    <a:pt x="340" y="1016"/>
                  </a:lnTo>
                  <a:lnTo>
                    <a:pt x="357" y="1043"/>
                  </a:lnTo>
                  <a:lnTo>
                    <a:pt x="368" y="1044"/>
                  </a:lnTo>
                  <a:lnTo>
                    <a:pt x="372" y="1024"/>
                  </a:lnTo>
                  <a:lnTo>
                    <a:pt x="382" y="1005"/>
                  </a:lnTo>
                  <a:lnTo>
                    <a:pt x="410" y="1015"/>
                  </a:lnTo>
                  <a:lnTo>
                    <a:pt x="404" y="1028"/>
                  </a:lnTo>
                  <a:lnTo>
                    <a:pt x="402" y="1054"/>
                  </a:lnTo>
                  <a:lnTo>
                    <a:pt x="419" y="1071"/>
                  </a:lnTo>
                  <a:lnTo>
                    <a:pt x="430" y="1062"/>
                  </a:lnTo>
                  <a:lnTo>
                    <a:pt x="440" y="1042"/>
                  </a:lnTo>
                  <a:lnTo>
                    <a:pt x="453" y="1034"/>
                  </a:lnTo>
                  <a:lnTo>
                    <a:pt x="462" y="1038"/>
                  </a:lnTo>
                  <a:lnTo>
                    <a:pt x="465" y="1023"/>
                  </a:lnTo>
                  <a:lnTo>
                    <a:pt x="476" y="1010"/>
                  </a:lnTo>
                  <a:lnTo>
                    <a:pt x="491" y="1001"/>
                  </a:lnTo>
                  <a:lnTo>
                    <a:pt x="491" y="1021"/>
                  </a:lnTo>
                  <a:lnTo>
                    <a:pt x="502" y="1039"/>
                  </a:lnTo>
                  <a:lnTo>
                    <a:pt x="521" y="1022"/>
                  </a:lnTo>
                  <a:lnTo>
                    <a:pt x="534" y="992"/>
                  </a:lnTo>
                  <a:lnTo>
                    <a:pt x="554" y="997"/>
                  </a:lnTo>
                  <a:lnTo>
                    <a:pt x="562" y="1018"/>
                  </a:lnTo>
                  <a:lnTo>
                    <a:pt x="575" y="1024"/>
                  </a:lnTo>
                  <a:lnTo>
                    <a:pt x="581" y="1019"/>
                  </a:lnTo>
                  <a:lnTo>
                    <a:pt x="593" y="1021"/>
                  </a:lnTo>
                  <a:lnTo>
                    <a:pt x="657" y="1040"/>
                  </a:lnTo>
                  <a:lnTo>
                    <a:pt x="663" y="1060"/>
                  </a:lnTo>
                  <a:lnTo>
                    <a:pt x="671" y="1066"/>
                  </a:lnTo>
                  <a:lnTo>
                    <a:pt x="672" y="1075"/>
                  </a:lnTo>
                  <a:lnTo>
                    <a:pt x="672" y="1054"/>
                  </a:lnTo>
                  <a:lnTo>
                    <a:pt x="673" y="1054"/>
                  </a:lnTo>
                  <a:lnTo>
                    <a:pt x="698" y="1075"/>
                  </a:lnTo>
                  <a:lnTo>
                    <a:pt x="715" y="1085"/>
                  </a:lnTo>
                  <a:lnTo>
                    <a:pt x="723" y="1082"/>
                  </a:lnTo>
                  <a:lnTo>
                    <a:pt x="727" y="1092"/>
                  </a:lnTo>
                  <a:lnTo>
                    <a:pt x="725" y="1118"/>
                  </a:lnTo>
                  <a:lnTo>
                    <a:pt x="737" y="1115"/>
                  </a:lnTo>
                  <a:lnTo>
                    <a:pt x="750" y="1099"/>
                  </a:lnTo>
                  <a:lnTo>
                    <a:pt x="758" y="1121"/>
                  </a:lnTo>
                  <a:lnTo>
                    <a:pt x="763" y="1123"/>
                  </a:lnTo>
                  <a:lnTo>
                    <a:pt x="771" y="1132"/>
                  </a:lnTo>
                  <a:lnTo>
                    <a:pt x="787" y="1128"/>
                  </a:lnTo>
                  <a:lnTo>
                    <a:pt x="791" y="1140"/>
                  </a:lnTo>
                  <a:lnTo>
                    <a:pt x="798" y="1153"/>
                  </a:lnTo>
                  <a:lnTo>
                    <a:pt x="800" y="1166"/>
                  </a:lnTo>
                  <a:lnTo>
                    <a:pt x="803" y="1169"/>
                  </a:lnTo>
                  <a:lnTo>
                    <a:pt x="802" y="1180"/>
                  </a:lnTo>
                  <a:lnTo>
                    <a:pt x="792" y="1199"/>
                  </a:lnTo>
                  <a:lnTo>
                    <a:pt x="789" y="1212"/>
                  </a:lnTo>
                  <a:lnTo>
                    <a:pt x="800" y="1200"/>
                  </a:lnTo>
                  <a:lnTo>
                    <a:pt x="802" y="1215"/>
                  </a:lnTo>
                  <a:lnTo>
                    <a:pt x="801" y="1221"/>
                  </a:lnTo>
                  <a:lnTo>
                    <a:pt x="812" y="1241"/>
                  </a:lnTo>
                  <a:lnTo>
                    <a:pt x="814" y="1261"/>
                  </a:lnTo>
                  <a:lnTo>
                    <a:pt x="823" y="1275"/>
                  </a:lnTo>
                  <a:lnTo>
                    <a:pt x="877" y="1314"/>
                  </a:lnTo>
                  <a:lnTo>
                    <a:pt x="878" y="1322"/>
                  </a:lnTo>
                  <a:lnTo>
                    <a:pt x="871" y="1329"/>
                  </a:lnTo>
                  <a:lnTo>
                    <a:pt x="867" y="1336"/>
                  </a:lnTo>
                  <a:lnTo>
                    <a:pt x="872" y="1349"/>
                  </a:lnTo>
                  <a:lnTo>
                    <a:pt x="886" y="1352"/>
                  </a:lnTo>
                  <a:lnTo>
                    <a:pt x="914" y="1392"/>
                  </a:lnTo>
                  <a:lnTo>
                    <a:pt x="906" y="1397"/>
                  </a:lnTo>
                  <a:lnTo>
                    <a:pt x="882" y="1404"/>
                  </a:lnTo>
                  <a:lnTo>
                    <a:pt x="900" y="1409"/>
                  </a:lnTo>
                  <a:lnTo>
                    <a:pt x="913" y="1406"/>
                  </a:lnTo>
                  <a:lnTo>
                    <a:pt x="915" y="1422"/>
                  </a:lnTo>
                  <a:lnTo>
                    <a:pt x="892" y="1422"/>
                  </a:lnTo>
                  <a:lnTo>
                    <a:pt x="915" y="1433"/>
                  </a:lnTo>
                  <a:lnTo>
                    <a:pt x="918" y="1440"/>
                  </a:lnTo>
                  <a:lnTo>
                    <a:pt x="914" y="1457"/>
                  </a:lnTo>
                  <a:lnTo>
                    <a:pt x="911" y="1483"/>
                  </a:lnTo>
                  <a:lnTo>
                    <a:pt x="922" y="1480"/>
                  </a:lnTo>
                  <a:lnTo>
                    <a:pt x="930" y="1489"/>
                  </a:lnTo>
                  <a:lnTo>
                    <a:pt x="921" y="1501"/>
                  </a:lnTo>
                  <a:lnTo>
                    <a:pt x="941" y="1521"/>
                  </a:lnTo>
                  <a:lnTo>
                    <a:pt x="937" y="1542"/>
                  </a:lnTo>
                  <a:lnTo>
                    <a:pt x="938" y="1549"/>
                  </a:lnTo>
                  <a:lnTo>
                    <a:pt x="929" y="1544"/>
                  </a:lnTo>
                  <a:lnTo>
                    <a:pt x="927" y="1555"/>
                  </a:lnTo>
                  <a:lnTo>
                    <a:pt x="929" y="1564"/>
                  </a:lnTo>
                  <a:lnTo>
                    <a:pt x="952" y="1581"/>
                  </a:lnTo>
                  <a:lnTo>
                    <a:pt x="954" y="1587"/>
                  </a:lnTo>
                  <a:lnTo>
                    <a:pt x="956" y="1597"/>
                  </a:lnTo>
                  <a:lnTo>
                    <a:pt x="949" y="1618"/>
                  </a:lnTo>
                  <a:lnTo>
                    <a:pt x="958" y="1616"/>
                  </a:lnTo>
                  <a:lnTo>
                    <a:pt x="975" y="1607"/>
                  </a:lnTo>
                  <a:lnTo>
                    <a:pt x="967" y="1615"/>
                  </a:lnTo>
                  <a:lnTo>
                    <a:pt x="963" y="1624"/>
                  </a:lnTo>
                  <a:lnTo>
                    <a:pt x="960" y="1636"/>
                  </a:lnTo>
                  <a:lnTo>
                    <a:pt x="972" y="1646"/>
                  </a:lnTo>
                  <a:lnTo>
                    <a:pt x="962" y="1652"/>
                  </a:lnTo>
                  <a:lnTo>
                    <a:pt x="957" y="1666"/>
                  </a:lnTo>
                  <a:lnTo>
                    <a:pt x="947" y="1673"/>
                  </a:lnTo>
                  <a:lnTo>
                    <a:pt x="980" y="1683"/>
                  </a:lnTo>
                  <a:lnTo>
                    <a:pt x="999" y="1693"/>
                  </a:lnTo>
                  <a:lnTo>
                    <a:pt x="1006" y="1710"/>
                  </a:lnTo>
                  <a:lnTo>
                    <a:pt x="1005" y="1728"/>
                  </a:lnTo>
                  <a:lnTo>
                    <a:pt x="1000" y="1733"/>
                  </a:lnTo>
                  <a:lnTo>
                    <a:pt x="999" y="1748"/>
                  </a:lnTo>
                  <a:lnTo>
                    <a:pt x="1000" y="1765"/>
                  </a:lnTo>
                  <a:lnTo>
                    <a:pt x="1001" y="1781"/>
                  </a:lnTo>
                  <a:lnTo>
                    <a:pt x="992" y="1785"/>
                  </a:lnTo>
                  <a:lnTo>
                    <a:pt x="996" y="1801"/>
                  </a:lnTo>
                  <a:lnTo>
                    <a:pt x="990" y="1808"/>
                  </a:lnTo>
                  <a:lnTo>
                    <a:pt x="986" y="1825"/>
                  </a:lnTo>
                  <a:lnTo>
                    <a:pt x="981" y="1834"/>
                  </a:lnTo>
                  <a:lnTo>
                    <a:pt x="967" y="1854"/>
                  </a:lnTo>
                  <a:lnTo>
                    <a:pt x="953" y="1860"/>
                  </a:lnTo>
                  <a:lnTo>
                    <a:pt x="969" y="1878"/>
                  </a:lnTo>
                  <a:lnTo>
                    <a:pt x="992" y="1869"/>
                  </a:lnTo>
                  <a:lnTo>
                    <a:pt x="968" y="1898"/>
                  </a:lnTo>
                  <a:lnTo>
                    <a:pt x="951" y="1906"/>
                  </a:lnTo>
                  <a:lnTo>
                    <a:pt x="941" y="1921"/>
                  </a:lnTo>
                  <a:lnTo>
                    <a:pt x="946" y="1937"/>
                  </a:lnTo>
                  <a:lnTo>
                    <a:pt x="963" y="1968"/>
                  </a:lnTo>
                  <a:lnTo>
                    <a:pt x="973" y="1954"/>
                  </a:lnTo>
                  <a:lnTo>
                    <a:pt x="988" y="1970"/>
                  </a:lnTo>
                  <a:lnTo>
                    <a:pt x="1007" y="1976"/>
                  </a:lnTo>
                  <a:lnTo>
                    <a:pt x="1037" y="1960"/>
                  </a:lnTo>
                  <a:lnTo>
                    <a:pt x="1038" y="1943"/>
                  </a:lnTo>
                  <a:lnTo>
                    <a:pt x="1028" y="1931"/>
                  </a:lnTo>
                  <a:lnTo>
                    <a:pt x="1032" y="1919"/>
                  </a:lnTo>
                  <a:lnTo>
                    <a:pt x="1039" y="1926"/>
                  </a:lnTo>
                  <a:lnTo>
                    <a:pt x="1046" y="1917"/>
                  </a:lnTo>
                  <a:lnTo>
                    <a:pt x="1044" y="1908"/>
                  </a:lnTo>
                  <a:lnTo>
                    <a:pt x="1061" y="1895"/>
                  </a:lnTo>
                  <a:lnTo>
                    <a:pt x="1062" y="1865"/>
                  </a:lnTo>
                  <a:lnTo>
                    <a:pt x="1069" y="1882"/>
                  </a:lnTo>
                  <a:lnTo>
                    <a:pt x="1078" y="1899"/>
                  </a:lnTo>
                  <a:lnTo>
                    <a:pt x="1096" y="1883"/>
                  </a:lnTo>
                  <a:lnTo>
                    <a:pt x="1087" y="1904"/>
                  </a:lnTo>
                  <a:lnTo>
                    <a:pt x="1086" y="1919"/>
                  </a:lnTo>
                  <a:lnTo>
                    <a:pt x="1105" y="1926"/>
                  </a:lnTo>
                  <a:lnTo>
                    <a:pt x="1104" y="1930"/>
                  </a:lnTo>
                  <a:lnTo>
                    <a:pt x="1114" y="1930"/>
                  </a:lnTo>
                  <a:lnTo>
                    <a:pt x="1155" y="1924"/>
                  </a:lnTo>
                  <a:lnTo>
                    <a:pt x="1141" y="1941"/>
                  </a:lnTo>
                  <a:lnTo>
                    <a:pt x="1104" y="1953"/>
                  </a:lnTo>
                  <a:lnTo>
                    <a:pt x="1092" y="1969"/>
                  </a:lnTo>
                  <a:lnTo>
                    <a:pt x="1120" y="1973"/>
                  </a:lnTo>
                  <a:lnTo>
                    <a:pt x="1152" y="1962"/>
                  </a:lnTo>
                  <a:lnTo>
                    <a:pt x="1132" y="1975"/>
                  </a:lnTo>
                  <a:lnTo>
                    <a:pt x="1128" y="1994"/>
                  </a:lnTo>
                  <a:lnTo>
                    <a:pt x="1118" y="2011"/>
                  </a:lnTo>
                  <a:lnTo>
                    <a:pt x="1164" y="1981"/>
                  </a:lnTo>
                  <a:lnTo>
                    <a:pt x="1136" y="2017"/>
                  </a:lnTo>
                  <a:lnTo>
                    <a:pt x="1180" y="2012"/>
                  </a:lnTo>
                  <a:lnTo>
                    <a:pt x="1175" y="2025"/>
                  </a:lnTo>
                  <a:lnTo>
                    <a:pt x="1183" y="2033"/>
                  </a:lnTo>
                  <a:lnTo>
                    <a:pt x="1180" y="2041"/>
                  </a:lnTo>
                  <a:lnTo>
                    <a:pt x="1152" y="2029"/>
                  </a:lnTo>
                  <a:lnTo>
                    <a:pt x="1167" y="2045"/>
                  </a:lnTo>
                  <a:lnTo>
                    <a:pt x="1199" y="2059"/>
                  </a:lnTo>
                  <a:lnTo>
                    <a:pt x="1212" y="2075"/>
                  </a:lnTo>
                  <a:lnTo>
                    <a:pt x="1218" y="2091"/>
                  </a:lnTo>
                  <a:lnTo>
                    <a:pt x="1196" y="2082"/>
                  </a:lnTo>
                  <a:lnTo>
                    <a:pt x="1212" y="2092"/>
                  </a:lnTo>
                  <a:lnTo>
                    <a:pt x="1212" y="2100"/>
                  </a:lnTo>
                  <a:lnTo>
                    <a:pt x="1200" y="2103"/>
                  </a:lnTo>
                  <a:lnTo>
                    <a:pt x="1204" y="2111"/>
                  </a:lnTo>
                  <a:lnTo>
                    <a:pt x="1188" y="2105"/>
                  </a:lnTo>
                  <a:lnTo>
                    <a:pt x="1190" y="2121"/>
                  </a:lnTo>
                  <a:lnTo>
                    <a:pt x="1199" y="2132"/>
                  </a:lnTo>
                  <a:lnTo>
                    <a:pt x="1218" y="2124"/>
                  </a:lnTo>
                  <a:lnTo>
                    <a:pt x="1223" y="2136"/>
                  </a:lnTo>
                  <a:lnTo>
                    <a:pt x="1221" y="2148"/>
                  </a:lnTo>
                  <a:lnTo>
                    <a:pt x="1191" y="2142"/>
                  </a:lnTo>
                  <a:lnTo>
                    <a:pt x="1164" y="2131"/>
                  </a:lnTo>
                  <a:lnTo>
                    <a:pt x="1124" y="2094"/>
                  </a:lnTo>
                  <a:lnTo>
                    <a:pt x="1102" y="2080"/>
                  </a:lnTo>
                  <a:lnTo>
                    <a:pt x="1039" y="2071"/>
                  </a:lnTo>
                  <a:lnTo>
                    <a:pt x="1023" y="2073"/>
                  </a:lnTo>
                  <a:lnTo>
                    <a:pt x="1010" y="2091"/>
                  </a:lnTo>
                  <a:lnTo>
                    <a:pt x="1042" y="2138"/>
                  </a:lnTo>
                  <a:lnTo>
                    <a:pt x="1070" y="2147"/>
                  </a:lnTo>
                  <a:lnTo>
                    <a:pt x="1102" y="2162"/>
                  </a:lnTo>
                  <a:lnTo>
                    <a:pt x="1125" y="2190"/>
                  </a:lnTo>
                  <a:lnTo>
                    <a:pt x="1174" y="2201"/>
                  </a:lnTo>
                  <a:lnTo>
                    <a:pt x="1183" y="2194"/>
                  </a:lnTo>
                  <a:lnTo>
                    <a:pt x="1198" y="2196"/>
                  </a:lnTo>
                  <a:lnTo>
                    <a:pt x="1204" y="2202"/>
                  </a:lnTo>
                  <a:lnTo>
                    <a:pt x="1234" y="2200"/>
                  </a:lnTo>
                  <a:lnTo>
                    <a:pt x="1232" y="2216"/>
                  </a:lnTo>
                  <a:lnTo>
                    <a:pt x="1238" y="2232"/>
                  </a:lnTo>
                  <a:lnTo>
                    <a:pt x="1221" y="2238"/>
                  </a:lnTo>
                  <a:lnTo>
                    <a:pt x="1225" y="2255"/>
                  </a:lnTo>
                  <a:lnTo>
                    <a:pt x="1211" y="2261"/>
                  </a:lnTo>
                  <a:lnTo>
                    <a:pt x="1215" y="2276"/>
                  </a:lnTo>
                  <a:lnTo>
                    <a:pt x="1217" y="2281"/>
                  </a:lnTo>
                  <a:lnTo>
                    <a:pt x="1204" y="2288"/>
                  </a:lnTo>
                  <a:lnTo>
                    <a:pt x="1202" y="2313"/>
                  </a:lnTo>
                  <a:lnTo>
                    <a:pt x="1217" y="2324"/>
                  </a:lnTo>
                  <a:lnTo>
                    <a:pt x="1234" y="2312"/>
                  </a:lnTo>
                  <a:lnTo>
                    <a:pt x="1242" y="2326"/>
                  </a:lnTo>
                  <a:lnTo>
                    <a:pt x="1226" y="2337"/>
                  </a:lnTo>
                  <a:lnTo>
                    <a:pt x="1234" y="2349"/>
                  </a:lnTo>
                  <a:lnTo>
                    <a:pt x="1221" y="2350"/>
                  </a:lnTo>
                  <a:lnTo>
                    <a:pt x="1215" y="2337"/>
                  </a:lnTo>
                  <a:lnTo>
                    <a:pt x="1201" y="2334"/>
                  </a:lnTo>
                  <a:lnTo>
                    <a:pt x="1194" y="2341"/>
                  </a:lnTo>
                  <a:lnTo>
                    <a:pt x="1193" y="2356"/>
                  </a:lnTo>
                  <a:lnTo>
                    <a:pt x="1193" y="2371"/>
                  </a:lnTo>
                  <a:lnTo>
                    <a:pt x="1199" y="2378"/>
                  </a:lnTo>
                  <a:lnTo>
                    <a:pt x="1188" y="2392"/>
                  </a:lnTo>
                  <a:lnTo>
                    <a:pt x="1191" y="2398"/>
                  </a:lnTo>
                  <a:lnTo>
                    <a:pt x="1204" y="2395"/>
                  </a:lnTo>
                  <a:lnTo>
                    <a:pt x="1199" y="2404"/>
                  </a:lnTo>
                  <a:lnTo>
                    <a:pt x="1193" y="2421"/>
                  </a:lnTo>
                  <a:lnTo>
                    <a:pt x="1171" y="2428"/>
                  </a:lnTo>
                  <a:lnTo>
                    <a:pt x="1155" y="2421"/>
                  </a:lnTo>
                  <a:lnTo>
                    <a:pt x="1140" y="2420"/>
                  </a:lnTo>
                  <a:lnTo>
                    <a:pt x="1118" y="2426"/>
                  </a:lnTo>
                  <a:lnTo>
                    <a:pt x="1114" y="2436"/>
                  </a:lnTo>
                  <a:lnTo>
                    <a:pt x="1098" y="2452"/>
                  </a:lnTo>
                  <a:lnTo>
                    <a:pt x="1102" y="2462"/>
                  </a:lnTo>
                  <a:lnTo>
                    <a:pt x="1099" y="2463"/>
                  </a:lnTo>
                  <a:lnTo>
                    <a:pt x="1103" y="2474"/>
                  </a:lnTo>
                  <a:lnTo>
                    <a:pt x="1115" y="2468"/>
                  </a:lnTo>
                  <a:lnTo>
                    <a:pt x="1128" y="2476"/>
                  </a:lnTo>
                  <a:lnTo>
                    <a:pt x="1182" y="2459"/>
                  </a:lnTo>
                  <a:lnTo>
                    <a:pt x="1172" y="2442"/>
                  </a:lnTo>
                  <a:lnTo>
                    <a:pt x="1191" y="2443"/>
                  </a:lnTo>
                  <a:lnTo>
                    <a:pt x="1194" y="2447"/>
                  </a:lnTo>
                  <a:lnTo>
                    <a:pt x="1189" y="2458"/>
                  </a:lnTo>
                  <a:lnTo>
                    <a:pt x="1174" y="2466"/>
                  </a:lnTo>
                  <a:lnTo>
                    <a:pt x="1198" y="2479"/>
                  </a:lnTo>
                  <a:lnTo>
                    <a:pt x="1184" y="2476"/>
                  </a:lnTo>
                  <a:lnTo>
                    <a:pt x="1188" y="2485"/>
                  </a:lnTo>
                  <a:lnTo>
                    <a:pt x="1205" y="2493"/>
                  </a:lnTo>
                  <a:lnTo>
                    <a:pt x="1199" y="2498"/>
                  </a:lnTo>
                  <a:lnTo>
                    <a:pt x="1188" y="2493"/>
                  </a:lnTo>
                  <a:lnTo>
                    <a:pt x="1171" y="2500"/>
                  </a:lnTo>
                  <a:lnTo>
                    <a:pt x="1155" y="2502"/>
                  </a:lnTo>
                  <a:lnTo>
                    <a:pt x="1114" y="2481"/>
                  </a:lnTo>
                  <a:lnTo>
                    <a:pt x="1101" y="2487"/>
                  </a:lnTo>
                  <a:lnTo>
                    <a:pt x="1101" y="2492"/>
                  </a:lnTo>
                  <a:lnTo>
                    <a:pt x="1078" y="2485"/>
                  </a:lnTo>
                  <a:lnTo>
                    <a:pt x="1071" y="2491"/>
                  </a:lnTo>
                  <a:lnTo>
                    <a:pt x="1088" y="2491"/>
                  </a:lnTo>
                  <a:lnTo>
                    <a:pt x="1104" y="2508"/>
                  </a:lnTo>
                  <a:lnTo>
                    <a:pt x="1098" y="2513"/>
                  </a:lnTo>
                  <a:lnTo>
                    <a:pt x="1081" y="2503"/>
                  </a:lnTo>
                  <a:lnTo>
                    <a:pt x="1091" y="2516"/>
                  </a:lnTo>
                  <a:lnTo>
                    <a:pt x="1078" y="2516"/>
                  </a:lnTo>
                  <a:lnTo>
                    <a:pt x="1064" y="2525"/>
                  </a:lnTo>
                  <a:lnTo>
                    <a:pt x="1066" y="2539"/>
                  </a:lnTo>
                  <a:lnTo>
                    <a:pt x="1065" y="2555"/>
                  </a:lnTo>
                  <a:lnTo>
                    <a:pt x="1067" y="2556"/>
                  </a:lnTo>
                  <a:lnTo>
                    <a:pt x="1056" y="2570"/>
                  </a:lnTo>
                  <a:lnTo>
                    <a:pt x="1067" y="2578"/>
                  </a:lnTo>
                  <a:lnTo>
                    <a:pt x="1072" y="2575"/>
                  </a:lnTo>
                  <a:lnTo>
                    <a:pt x="1051" y="2590"/>
                  </a:lnTo>
                  <a:lnTo>
                    <a:pt x="1055" y="2600"/>
                  </a:lnTo>
                  <a:lnTo>
                    <a:pt x="1049" y="2605"/>
                  </a:lnTo>
                  <a:lnTo>
                    <a:pt x="1044" y="2615"/>
                  </a:lnTo>
                  <a:lnTo>
                    <a:pt x="1043" y="2640"/>
                  </a:lnTo>
                  <a:lnTo>
                    <a:pt x="1061" y="2653"/>
                  </a:lnTo>
                  <a:lnTo>
                    <a:pt x="1059" y="2667"/>
                  </a:lnTo>
                  <a:lnTo>
                    <a:pt x="1074" y="2664"/>
                  </a:lnTo>
                  <a:lnTo>
                    <a:pt x="1091" y="2665"/>
                  </a:lnTo>
                  <a:lnTo>
                    <a:pt x="1089" y="2685"/>
                  </a:lnTo>
                  <a:lnTo>
                    <a:pt x="1082" y="2690"/>
                  </a:lnTo>
                  <a:lnTo>
                    <a:pt x="1071" y="2705"/>
                  </a:lnTo>
                  <a:lnTo>
                    <a:pt x="1085" y="2719"/>
                  </a:lnTo>
                  <a:lnTo>
                    <a:pt x="1065" y="2716"/>
                  </a:lnTo>
                  <a:lnTo>
                    <a:pt x="1060" y="2728"/>
                  </a:lnTo>
                  <a:lnTo>
                    <a:pt x="1061" y="2742"/>
                  </a:lnTo>
                  <a:lnTo>
                    <a:pt x="1064" y="2750"/>
                  </a:lnTo>
                  <a:lnTo>
                    <a:pt x="1076" y="2750"/>
                  </a:lnTo>
                  <a:lnTo>
                    <a:pt x="1065" y="2764"/>
                  </a:lnTo>
                  <a:lnTo>
                    <a:pt x="1072" y="2767"/>
                  </a:lnTo>
                  <a:lnTo>
                    <a:pt x="1086" y="2767"/>
                  </a:lnTo>
                  <a:lnTo>
                    <a:pt x="1097" y="2764"/>
                  </a:lnTo>
                  <a:lnTo>
                    <a:pt x="1071" y="2787"/>
                  </a:lnTo>
                  <a:lnTo>
                    <a:pt x="1071" y="2797"/>
                  </a:lnTo>
                  <a:lnTo>
                    <a:pt x="1085" y="2802"/>
                  </a:lnTo>
                  <a:lnTo>
                    <a:pt x="1086" y="2810"/>
                  </a:lnTo>
                  <a:lnTo>
                    <a:pt x="1102" y="2802"/>
                  </a:lnTo>
                  <a:lnTo>
                    <a:pt x="1096" y="2805"/>
                  </a:lnTo>
                  <a:lnTo>
                    <a:pt x="1089" y="2815"/>
                  </a:lnTo>
                  <a:lnTo>
                    <a:pt x="1092" y="2823"/>
                  </a:lnTo>
                  <a:lnTo>
                    <a:pt x="1086" y="2834"/>
                  </a:lnTo>
                  <a:lnTo>
                    <a:pt x="1099" y="2830"/>
                  </a:lnTo>
                  <a:lnTo>
                    <a:pt x="1108" y="2825"/>
                  </a:lnTo>
                  <a:lnTo>
                    <a:pt x="1110" y="2856"/>
                  </a:lnTo>
                  <a:lnTo>
                    <a:pt x="1125" y="2855"/>
                  </a:lnTo>
                  <a:lnTo>
                    <a:pt x="1125" y="2864"/>
                  </a:lnTo>
                  <a:lnTo>
                    <a:pt x="1137" y="2864"/>
                  </a:lnTo>
                  <a:lnTo>
                    <a:pt x="1120" y="2882"/>
                  </a:lnTo>
                  <a:lnTo>
                    <a:pt x="1125" y="2895"/>
                  </a:lnTo>
                  <a:lnTo>
                    <a:pt x="1135" y="2880"/>
                  </a:lnTo>
                  <a:lnTo>
                    <a:pt x="1137" y="2896"/>
                  </a:lnTo>
                  <a:lnTo>
                    <a:pt x="1134" y="2900"/>
                  </a:lnTo>
                  <a:lnTo>
                    <a:pt x="1131" y="2916"/>
                  </a:lnTo>
                  <a:lnTo>
                    <a:pt x="1140" y="2920"/>
                  </a:lnTo>
                  <a:lnTo>
                    <a:pt x="1141" y="2932"/>
                  </a:lnTo>
                  <a:lnTo>
                    <a:pt x="1144" y="2945"/>
                  </a:lnTo>
                  <a:lnTo>
                    <a:pt x="1151" y="2937"/>
                  </a:lnTo>
                  <a:lnTo>
                    <a:pt x="1151" y="2941"/>
                  </a:lnTo>
                  <a:lnTo>
                    <a:pt x="1157" y="2943"/>
                  </a:lnTo>
                  <a:lnTo>
                    <a:pt x="1145" y="2957"/>
                  </a:lnTo>
                  <a:lnTo>
                    <a:pt x="1142" y="2965"/>
                  </a:lnTo>
                  <a:lnTo>
                    <a:pt x="1142" y="2979"/>
                  </a:lnTo>
                  <a:lnTo>
                    <a:pt x="1141" y="2990"/>
                  </a:lnTo>
                  <a:lnTo>
                    <a:pt x="1141" y="3002"/>
                  </a:lnTo>
                  <a:lnTo>
                    <a:pt x="1145" y="3017"/>
                  </a:lnTo>
                  <a:lnTo>
                    <a:pt x="1151" y="3013"/>
                  </a:lnTo>
                  <a:lnTo>
                    <a:pt x="1164" y="3013"/>
                  </a:lnTo>
                  <a:lnTo>
                    <a:pt x="1175" y="2990"/>
                  </a:lnTo>
                  <a:lnTo>
                    <a:pt x="1190" y="2961"/>
                  </a:lnTo>
                  <a:lnTo>
                    <a:pt x="1198" y="2965"/>
                  </a:lnTo>
                  <a:lnTo>
                    <a:pt x="1211" y="2960"/>
                  </a:lnTo>
                  <a:lnTo>
                    <a:pt x="1218" y="2944"/>
                  </a:lnTo>
                  <a:lnTo>
                    <a:pt x="1237" y="2954"/>
                  </a:lnTo>
                  <a:lnTo>
                    <a:pt x="1248" y="2952"/>
                  </a:lnTo>
                  <a:lnTo>
                    <a:pt x="1255" y="2968"/>
                  </a:lnTo>
                  <a:lnTo>
                    <a:pt x="1226" y="2960"/>
                  </a:lnTo>
                  <a:lnTo>
                    <a:pt x="1216" y="2970"/>
                  </a:lnTo>
                  <a:lnTo>
                    <a:pt x="1215" y="2977"/>
                  </a:lnTo>
                  <a:lnTo>
                    <a:pt x="1228" y="2988"/>
                  </a:lnTo>
                  <a:lnTo>
                    <a:pt x="1247" y="2988"/>
                  </a:lnTo>
                  <a:lnTo>
                    <a:pt x="1218" y="3000"/>
                  </a:lnTo>
                  <a:lnTo>
                    <a:pt x="1206" y="3002"/>
                  </a:lnTo>
                  <a:lnTo>
                    <a:pt x="1202" y="3018"/>
                  </a:lnTo>
                  <a:lnTo>
                    <a:pt x="1191" y="3025"/>
                  </a:lnTo>
                  <a:lnTo>
                    <a:pt x="1175" y="3027"/>
                  </a:lnTo>
                  <a:lnTo>
                    <a:pt x="1173" y="3036"/>
                  </a:lnTo>
                  <a:lnTo>
                    <a:pt x="1179" y="3057"/>
                  </a:lnTo>
                  <a:lnTo>
                    <a:pt x="1177" y="3082"/>
                  </a:lnTo>
                  <a:lnTo>
                    <a:pt x="1187" y="3078"/>
                  </a:lnTo>
                  <a:lnTo>
                    <a:pt x="1177" y="3093"/>
                  </a:lnTo>
                  <a:lnTo>
                    <a:pt x="1187" y="3110"/>
                  </a:lnTo>
                  <a:lnTo>
                    <a:pt x="1190" y="3119"/>
                  </a:lnTo>
                  <a:lnTo>
                    <a:pt x="1195" y="3116"/>
                  </a:lnTo>
                  <a:lnTo>
                    <a:pt x="1198" y="3136"/>
                  </a:lnTo>
                  <a:lnTo>
                    <a:pt x="1212" y="3160"/>
                  </a:lnTo>
                  <a:lnTo>
                    <a:pt x="1217" y="3162"/>
                  </a:lnTo>
                  <a:lnTo>
                    <a:pt x="1217" y="3165"/>
                  </a:lnTo>
                  <a:lnTo>
                    <a:pt x="1218" y="3170"/>
                  </a:lnTo>
                  <a:lnTo>
                    <a:pt x="1234" y="3173"/>
                  </a:lnTo>
                  <a:lnTo>
                    <a:pt x="1236" y="3186"/>
                  </a:lnTo>
                  <a:lnTo>
                    <a:pt x="1241" y="3195"/>
                  </a:lnTo>
                  <a:lnTo>
                    <a:pt x="1242" y="3203"/>
                  </a:lnTo>
                  <a:lnTo>
                    <a:pt x="1249" y="3196"/>
                  </a:lnTo>
                  <a:lnTo>
                    <a:pt x="1254" y="3195"/>
                  </a:lnTo>
                  <a:lnTo>
                    <a:pt x="1247" y="3212"/>
                  </a:lnTo>
                  <a:lnTo>
                    <a:pt x="1247" y="3226"/>
                  </a:lnTo>
                  <a:lnTo>
                    <a:pt x="1250" y="3232"/>
                  </a:lnTo>
                  <a:lnTo>
                    <a:pt x="1260" y="3233"/>
                  </a:lnTo>
                  <a:lnTo>
                    <a:pt x="1269" y="3238"/>
                  </a:lnTo>
                  <a:lnTo>
                    <a:pt x="1265" y="3246"/>
                  </a:lnTo>
                  <a:lnTo>
                    <a:pt x="1265" y="3255"/>
                  </a:lnTo>
                  <a:lnTo>
                    <a:pt x="1276" y="3260"/>
                  </a:lnTo>
                  <a:lnTo>
                    <a:pt x="1285" y="3260"/>
                  </a:lnTo>
                  <a:lnTo>
                    <a:pt x="1275" y="3265"/>
                  </a:lnTo>
                  <a:lnTo>
                    <a:pt x="1279" y="3272"/>
                  </a:lnTo>
                  <a:lnTo>
                    <a:pt x="1288" y="3270"/>
                  </a:lnTo>
                  <a:lnTo>
                    <a:pt x="1281" y="3275"/>
                  </a:lnTo>
                  <a:lnTo>
                    <a:pt x="1273" y="3277"/>
                  </a:lnTo>
                  <a:lnTo>
                    <a:pt x="1276" y="3282"/>
                  </a:lnTo>
                  <a:lnTo>
                    <a:pt x="1277" y="3288"/>
                  </a:lnTo>
                  <a:lnTo>
                    <a:pt x="1291" y="3286"/>
                  </a:lnTo>
                  <a:lnTo>
                    <a:pt x="1308" y="3272"/>
                  </a:lnTo>
                  <a:lnTo>
                    <a:pt x="1313" y="3276"/>
                  </a:lnTo>
                  <a:lnTo>
                    <a:pt x="1314" y="3283"/>
                  </a:lnTo>
                  <a:lnTo>
                    <a:pt x="1300" y="3292"/>
                  </a:lnTo>
                  <a:lnTo>
                    <a:pt x="1291" y="3298"/>
                  </a:lnTo>
                  <a:lnTo>
                    <a:pt x="1293" y="3304"/>
                  </a:lnTo>
                  <a:lnTo>
                    <a:pt x="1300" y="3313"/>
                  </a:lnTo>
                  <a:lnTo>
                    <a:pt x="1308" y="3319"/>
                  </a:lnTo>
                  <a:lnTo>
                    <a:pt x="1308" y="3324"/>
                  </a:lnTo>
                  <a:lnTo>
                    <a:pt x="1316" y="3325"/>
                  </a:lnTo>
                  <a:lnTo>
                    <a:pt x="1311" y="3332"/>
                  </a:lnTo>
                  <a:lnTo>
                    <a:pt x="1297" y="3339"/>
                  </a:lnTo>
                  <a:lnTo>
                    <a:pt x="1300" y="3343"/>
                  </a:lnTo>
                  <a:lnTo>
                    <a:pt x="1312" y="3350"/>
                  </a:lnTo>
                  <a:lnTo>
                    <a:pt x="1320" y="3347"/>
                  </a:lnTo>
                  <a:lnTo>
                    <a:pt x="1338" y="3337"/>
                  </a:lnTo>
                  <a:lnTo>
                    <a:pt x="1344" y="3337"/>
                  </a:lnTo>
                  <a:lnTo>
                    <a:pt x="1355" y="3342"/>
                  </a:lnTo>
                  <a:lnTo>
                    <a:pt x="1311" y="3358"/>
                  </a:lnTo>
                  <a:lnTo>
                    <a:pt x="1314" y="3361"/>
                  </a:lnTo>
                  <a:lnTo>
                    <a:pt x="1322" y="3358"/>
                  </a:lnTo>
                  <a:lnTo>
                    <a:pt x="1334" y="3358"/>
                  </a:lnTo>
                  <a:lnTo>
                    <a:pt x="1336" y="3361"/>
                  </a:lnTo>
                  <a:lnTo>
                    <a:pt x="1335" y="3364"/>
                  </a:lnTo>
                  <a:lnTo>
                    <a:pt x="1334" y="3373"/>
                  </a:lnTo>
                  <a:lnTo>
                    <a:pt x="1340" y="3378"/>
                  </a:lnTo>
                  <a:lnTo>
                    <a:pt x="1344" y="3379"/>
                  </a:lnTo>
                  <a:lnTo>
                    <a:pt x="1356" y="3374"/>
                  </a:lnTo>
                  <a:lnTo>
                    <a:pt x="1360" y="3379"/>
                  </a:lnTo>
                  <a:lnTo>
                    <a:pt x="1362" y="3386"/>
                  </a:lnTo>
                  <a:lnTo>
                    <a:pt x="1363" y="3388"/>
                  </a:lnTo>
                  <a:lnTo>
                    <a:pt x="1373" y="3390"/>
                  </a:lnTo>
                  <a:lnTo>
                    <a:pt x="1382" y="3395"/>
                  </a:lnTo>
                  <a:lnTo>
                    <a:pt x="1386" y="3394"/>
                  </a:lnTo>
                  <a:lnTo>
                    <a:pt x="1389" y="3397"/>
                  </a:lnTo>
                  <a:lnTo>
                    <a:pt x="1388" y="3400"/>
                  </a:lnTo>
                  <a:lnTo>
                    <a:pt x="1373" y="3411"/>
                  </a:lnTo>
                  <a:lnTo>
                    <a:pt x="1363" y="3416"/>
                  </a:lnTo>
                  <a:lnTo>
                    <a:pt x="1359" y="3422"/>
                  </a:lnTo>
                  <a:lnTo>
                    <a:pt x="1370" y="3420"/>
                  </a:lnTo>
                  <a:lnTo>
                    <a:pt x="1377" y="3421"/>
                  </a:lnTo>
                  <a:lnTo>
                    <a:pt x="1400" y="3420"/>
                  </a:lnTo>
                  <a:lnTo>
                    <a:pt x="1397" y="3410"/>
                  </a:lnTo>
                  <a:lnTo>
                    <a:pt x="1397" y="3407"/>
                  </a:lnTo>
                  <a:lnTo>
                    <a:pt x="1399" y="3406"/>
                  </a:lnTo>
                  <a:lnTo>
                    <a:pt x="1410" y="3410"/>
                  </a:lnTo>
                  <a:lnTo>
                    <a:pt x="1419" y="3407"/>
                  </a:lnTo>
                  <a:lnTo>
                    <a:pt x="1442" y="3410"/>
                  </a:lnTo>
                  <a:lnTo>
                    <a:pt x="1462" y="3397"/>
                  </a:lnTo>
                  <a:lnTo>
                    <a:pt x="1464" y="3401"/>
                  </a:lnTo>
                  <a:lnTo>
                    <a:pt x="1480" y="3394"/>
                  </a:lnTo>
                  <a:lnTo>
                    <a:pt x="1478" y="3401"/>
                  </a:lnTo>
                  <a:lnTo>
                    <a:pt x="1476" y="3407"/>
                  </a:lnTo>
                  <a:lnTo>
                    <a:pt x="1483" y="3410"/>
                  </a:lnTo>
                  <a:lnTo>
                    <a:pt x="1499" y="3404"/>
                  </a:lnTo>
                  <a:lnTo>
                    <a:pt x="1495" y="3409"/>
                  </a:lnTo>
                  <a:lnTo>
                    <a:pt x="1470" y="3422"/>
                  </a:lnTo>
                  <a:lnTo>
                    <a:pt x="1478" y="3422"/>
                  </a:lnTo>
                  <a:lnTo>
                    <a:pt x="1465" y="3431"/>
                  </a:lnTo>
                  <a:lnTo>
                    <a:pt x="1470" y="3433"/>
                  </a:lnTo>
                  <a:lnTo>
                    <a:pt x="1474" y="3432"/>
                  </a:lnTo>
                  <a:lnTo>
                    <a:pt x="1483" y="3426"/>
                  </a:lnTo>
                  <a:lnTo>
                    <a:pt x="1491" y="3427"/>
                  </a:lnTo>
                  <a:lnTo>
                    <a:pt x="1501" y="3418"/>
                  </a:lnTo>
                  <a:lnTo>
                    <a:pt x="1508" y="3407"/>
                  </a:lnTo>
                  <a:lnTo>
                    <a:pt x="1512" y="3410"/>
                  </a:lnTo>
                  <a:lnTo>
                    <a:pt x="1508" y="3421"/>
                  </a:lnTo>
                  <a:lnTo>
                    <a:pt x="1496" y="3429"/>
                  </a:lnTo>
                  <a:lnTo>
                    <a:pt x="1491" y="3437"/>
                  </a:lnTo>
                  <a:lnTo>
                    <a:pt x="1495" y="3442"/>
                  </a:lnTo>
                  <a:lnTo>
                    <a:pt x="1497" y="3450"/>
                  </a:lnTo>
                  <a:lnTo>
                    <a:pt x="1500" y="3455"/>
                  </a:lnTo>
                  <a:lnTo>
                    <a:pt x="1502" y="3461"/>
                  </a:lnTo>
                  <a:lnTo>
                    <a:pt x="1506" y="3455"/>
                  </a:lnTo>
                  <a:lnTo>
                    <a:pt x="1511" y="3444"/>
                  </a:lnTo>
                  <a:lnTo>
                    <a:pt x="1516" y="3440"/>
                  </a:lnTo>
                  <a:lnTo>
                    <a:pt x="1521" y="3440"/>
                  </a:lnTo>
                  <a:lnTo>
                    <a:pt x="1519" y="3448"/>
                  </a:lnTo>
                  <a:lnTo>
                    <a:pt x="1516" y="3461"/>
                  </a:lnTo>
                  <a:lnTo>
                    <a:pt x="1518" y="3465"/>
                  </a:lnTo>
                  <a:lnTo>
                    <a:pt x="1528" y="3461"/>
                  </a:lnTo>
                  <a:lnTo>
                    <a:pt x="1537" y="3452"/>
                  </a:lnTo>
                  <a:lnTo>
                    <a:pt x="1537" y="3458"/>
                  </a:lnTo>
                  <a:lnTo>
                    <a:pt x="1534" y="3474"/>
                  </a:lnTo>
                  <a:lnTo>
                    <a:pt x="1529" y="3477"/>
                  </a:lnTo>
                  <a:lnTo>
                    <a:pt x="1522" y="3487"/>
                  </a:lnTo>
                  <a:lnTo>
                    <a:pt x="1522" y="3493"/>
                  </a:lnTo>
                  <a:lnTo>
                    <a:pt x="1524" y="3493"/>
                  </a:lnTo>
                  <a:lnTo>
                    <a:pt x="1527" y="3501"/>
                  </a:lnTo>
                  <a:lnTo>
                    <a:pt x="1530" y="3502"/>
                  </a:lnTo>
                  <a:lnTo>
                    <a:pt x="1542" y="3501"/>
                  </a:lnTo>
                  <a:lnTo>
                    <a:pt x="1550" y="3510"/>
                  </a:lnTo>
                  <a:lnTo>
                    <a:pt x="1564" y="3507"/>
                  </a:lnTo>
                  <a:lnTo>
                    <a:pt x="1577" y="3492"/>
                  </a:lnTo>
                  <a:lnTo>
                    <a:pt x="1583" y="3482"/>
                  </a:lnTo>
                  <a:lnTo>
                    <a:pt x="1583" y="3487"/>
                  </a:lnTo>
                  <a:lnTo>
                    <a:pt x="1586" y="3497"/>
                  </a:lnTo>
                  <a:lnTo>
                    <a:pt x="1618" y="3499"/>
                  </a:lnTo>
                  <a:lnTo>
                    <a:pt x="1636" y="3498"/>
                  </a:lnTo>
                  <a:lnTo>
                    <a:pt x="1636" y="3497"/>
                  </a:lnTo>
                  <a:lnTo>
                    <a:pt x="1634" y="3490"/>
                  </a:lnTo>
                  <a:lnTo>
                    <a:pt x="1635" y="3485"/>
                  </a:lnTo>
                  <a:lnTo>
                    <a:pt x="1632" y="3476"/>
                  </a:lnTo>
                  <a:lnTo>
                    <a:pt x="1629" y="3467"/>
                  </a:lnTo>
                  <a:lnTo>
                    <a:pt x="1624" y="3466"/>
                  </a:lnTo>
                  <a:lnTo>
                    <a:pt x="1605" y="3454"/>
                  </a:lnTo>
                  <a:lnTo>
                    <a:pt x="1624" y="3458"/>
                  </a:lnTo>
                  <a:lnTo>
                    <a:pt x="1632" y="3458"/>
                  </a:lnTo>
                  <a:lnTo>
                    <a:pt x="1636" y="3453"/>
                  </a:lnTo>
                  <a:lnTo>
                    <a:pt x="1645" y="3454"/>
                  </a:lnTo>
                  <a:lnTo>
                    <a:pt x="1650" y="3449"/>
                  </a:lnTo>
                  <a:lnTo>
                    <a:pt x="1648" y="3432"/>
                  </a:lnTo>
                  <a:lnTo>
                    <a:pt x="1650" y="3420"/>
                  </a:lnTo>
                  <a:lnTo>
                    <a:pt x="1651" y="3412"/>
                  </a:lnTo>
                  <a:lnTo>
                    <a:pt x="1656" y="3405"/>
                  </a:lnTo>
                  <a:lnTo>
                    <a:pt x="1661" y="3379"/>
                  </a:lnTo>
                  <a:lnTo>
                    <a:pt x="1661" y="3373"/>
                  </a:lnTo>
                  <a:lnTo>
                    <a:pt x="1658" y="3372"/>
                  </a:lnTo>
                  <a:lnTo>
                    <a:pt x="1661" y="3367"/>
                  </a:lnTo>
                  <a:lnTo>
                    <a:pt x="1669" y="3358"/>
                  </a:lnTo>
                  <a:lnTo>
                    <a:pt x="1674" y="3348"/>
                  </a:lnTo>
                  <a:lnTo>
                    <a:pt x="1669" y="3348"/>
                  </a:lnTo>
                  <a:lnTo>
                    <a:pt x="1672" y="3340"/>
                  </a:lnTo>
                  <a:lnTo>
                    <a:pt x="1684" y="3318"/>
                  </a:lnTo>
                  <a:lnTo>
                    <a:pt x="1690" y="3311"/>
                  </a:lnTo>
                  <a:lnTo>
                    <a:pt x="1687" y="3305"/>
                  </a:lnTo>
                  <a:lnTo>
                    <a:pt x="1690" y="3296"/>
                  </a:lnTo>
                  <a:lnTo>
                    <a:pt x="1689" y="3287"/>
                  </a:lnTo>
                  <a:lnTo>
                    <a:pt x="1682" y="3282"/>
                  </a:lnTo>
                  <a:lnTo>
                    <a:pt x="1679" y="3239"/>
                  </a:lnTo>
                  <a:lnTo>
                    <a:pt x="1673" y="3235"/>
                  </a:lnTo>
                  <a:lnTo>
                    <a:pt x="1674" y="3230"/>
                  </a:lnTo>
                  <a:lnTo>
                    <a:pt x="1669" y="3216"/>
                  </a:lnTo>
                  <a:lnTo>
                    <a:pt x="1651" y="3210"/>
                  </a:lnTo>
                  <a:lnTo>
                    <a:pt x="1667" y="3205"/>
                  </a:lnTo>
                  <a:lnTo>
                    <a:pt x="1669" y="3201"/>
                  </a:lnTo>
                  <a:lnTo>
                    <a:pt x="1669" y="3195"/>
                  </a:lnTo>
                  <a:lnTo>
                    <a:pt x="1673" y="3191"/>
                  </a:lnTo>
                  <a:lnTo>
                    <a:pt x="1680" y="3190"/>
                  </a:lnTo>
                  <a:lnTo>
                    <a:pt x="1684" y="3192"/>
                  </a:lnTo>
                  <a:lnTo>
                    <a:pt x="1691" y="3192"/>
                  </a:lnTo>
                  <a:lnTo>
                    <a:pt x="1711" y="3189"/>
                  </a:lnTo>
                  <a:lnTo>
                    <a:pt x="1715" y="3180"/>
                  </a:lnTo>
                  <a:lnTo>
                    <a:pt x="1723" y="3179"/>
                  </a:lnTo>
                  <a:lnTo>
                    <a:pt x="1723" y="3169"/>
                  </a:lnTo>
                  <a:lnTo>
                    <a:pt x="1714" y="3170"/>
                  </a:lnTo>
                  <a:lnTo>
                    <a:pt x="1700" y="3160"/>
                  </a:lnTo>
                  <a:lnTo>
                    <a:pt x="1689" y="3152"/>
                  </a:lnTo>
                  <a:lnTo>
                    <a:pt x="1696" y="3152"/>
                  </a:lnTo>
                  <a:lnTo>
                    <a:pt x="1702" y="3158"/>
                  </a:lnTo>
                  <a:lnTo>
                    <a:pt x="1709" y="3160"/>
                  </a:lnTo>
                  <a:lnTo>
                    <a:pt x="1729" y="3162"/>
                  </a:lnTo>
                  <a:lnTo>
                    <a:pt x="1729" y="3156"/>
                  </a:lnTo>
                  <a:lnTo>
                    <a:pt x="1716" y="3154"/>
                  </a:lnTo>
                  <a:lnTo>
                    <a:pt x="1714" y="3146"/>
                  </a:lnTo>
                  <a:lnTo>
                    <a:pt x="1720" y="3144"/>
                  </a:lnTo>
                  <a:lnTo>
                    <a:pt x="1722" y="3140"/>
                  </a:lnTo>
                  <a:lnTo>
                    <a:pt x="1716" y="3133"/>
                  </a:lnTo>
                  <a:lnTo>
                    <a:pt x="1717" y="3130"/>
                  </a:lnTo>
                  <a:lnTo>
                    <a:pt x="1728" y="3138"/>
                  </a:lnTo>
                  <a:lnTo>
                    <a:pt x="1739" y="3141"/>
                  </a:lnTo>
                  <a:lnTo>
                    <a:pt x="1737" y="3131"/>
                  </a:lnTo>
                  <a:lnTo>
                    <a:pt x="1745" y="3130"/>
                  </a:lnTo>
                  <a:lnTo>
                    <a:pt x="1742" y="3124"/>
                  </a:lnTo>
                  <a:lnTo>
                    <a:pt x="1741" y="3117"/>
                  </a:lnTo>
                  <a:lnTo>
                    <a:pt x="1748" y="3121"/>
                  </a:lnTo>
                  <a:lnTo>
                    <a:pt x="1755" y="3119"/>
                  </a:lnTo>
                  <a:lnTo>
                    <a:pt x="1757" y="3115"/>
                  </a:lnTo>
                  <a:lnTo>
                    <a:pt x="1758" y="3103"/>
                  </a:lnTo>
                  <a:lnTo>
                    <a:pt x="1764" y="3101"/>
                  </a:lnTo>
                  <a:lnTo>
                    <a:pt x="1764" y="3090"/>
                  </a:lnTo>
                  <a:lnTo>
                    <a:pt x="1760" y="3085"/>
                  </a:lnTo>
                  <a:lnTo>
                    <a:pt x="1727" y="3077"/>
                  </a:lnTo>
                  <a:lnTo>
                    <a:pt x="1728" y="3071"/>
                  </a:lnTo>
                  <a:lnTo>
                    <a:pt x="1759" y="3079"/>
                  </a:lnTo>
                  <a:lnTo>
                    <a:pt x="1774" y="3077"/>
                  </a:lnTo>
                  <a:lnTo>
                    <a:pt x="1763" y="3045"/>
                  </a:lnTo>
                  <a:lnTo>
                    <a:pt x="1768" y="3041"/>
                  </a:lnTo>
                  <a:lnTo>
                    <a:pt x="1770" y="3036"/>
                  </a:lnTo>
                  <a:lnTo>
                    <a:pt x="1764" y="3027"/>
                  </a:lnTo>
                  <a:lnTo>
                    <a:pt x="1726" y="3022"/>
                  </a:lnTo>
                  <a:lnTo>
                    <a:pt x="1722" y="3008"/>
                  </a:lnTo>
                  <a:lnTo>
                    <a:pt x="1732" y="3011"/>
                  </a:lnTo>
                  <a:lnTo>
                    <a:pt x="1755" y="2997"/>
                  </a:lnTo>
                  <a:lnTo>
                    <a:pt x="1772" y="2997"/>
                  </a:lnTo>
                  <a:lnTo>
                    <a:pt x="1784" y="3002"/>
                  </a:lnTo>
                  <a:lnTo>
                    <a:pt x="1786" y="2998"/>
                  </a:lnTo>
                  <a:lnTo>
                    <a:pt x="1777" y="2995"/>
                  </a:lnTo>
                  <a:lnTo>
                    <a:pt x="1770" y="2987"/>
                  </a:lnTo>
                  <a:lnTo>
                    <a:pt x="1766" y="2966"/>
                  </a:lnTo>
                  <a:lnTo>
                    <a:pt x="1758" y="2958"/>
                  </a:lnTo>
                  <a:lnTo>
                    <a:pt x="1753" y="2943"/>
                  </a:lnTo>
                  <a:lnTo>
                    <a:pt x="1747" y="2938"/>
                  </a:lnTo>
                  <a:lnTo>
                    <a:pt x="1744" y="2928"/>
                  </a:lnTo>
                  <a:lnTo>
                    <a:pt x="1733" y="2931"/>
                  </a:lnTo>
                  <a:lnTo>
                    <a:pt x="1743" y="2906"/>
                  </a:lnTo>
                  <a:lnTo>
                    <a:pt x="1749" y="2912"/>
                  </a:lnTo>
                  <a:lnTo>
                    <a:pt x="1760" y="2911"/>
                  </a:lnTo>
                  <a:lnTo>
                    <a:pt x="1768" y="2916"/>
                  </a:lnTo>
                  <a:lnTo>
                    <a:pt x="1768" y="2905"/>
                  </a:lnTo>
                  <a:lnTo>
                    <a:pt x="1776" y="2907"/>
                  </a:lnTo>
                  <a:lnTo>
                    <a:pt x="1782" y="2915"/>
                  </a:lnTo>
                  <a:lnTo>
                    <a:pt x="1786" y="2909"/>
                  </a:lnTo>
                  <a:lnTo>
                    <a:pt x="1793" y="2917"/>
                  </a:lnTo>
                  <a:lnTo>
                    <a:pt x="1801" y="2909"/>
                  </a:lnTo>
                  <a:lnTo>
                    <a:pt x="1801" y="2901"/>
                  </a:lnTo>
                  <a:lnTo>
                    <a:pt x="1813" y="2885"/>
                  </a:lnTo>
                  <a:lnTo>
                    <a:pt x="1808" y="2877"/>
                  </a:lnTo>
                  <a:lnTo>
                    <a:pt x="1809" y="2871"/>
                  </a:lnTo>
                  <a:lnTo>
                    <a:pt x="1807" y="2863"/>
                  </a:lnTo>
                  <a:lnTo>
                    <a:pt x="1793" y="2855"/>
                  </a:lnTo>
                  <a:lnTo>
                    <a:pt x="1801" y="2852"/>
                  </a:lnTo>
                  <a:lnTo>
                    <a:pt x="1804" y="2848"/>
                  </a:lnTo>
                  <a:lnTo>
                    <a:pt x="1812" y="2852"/>
                  </a:lnTo>
                  <a:lnTo>
                    <a:pt x="1819" y="2832"/>
                  </a:lnTo>
                  <a:lnTo>
                    <a:pt x="1827" y="2836"/>
                  </a:lnTo>
                  <a:lnTo>
                    <a:pt x="1829" y="2845"/>
                  </a:lnTo>
                  <a:lnTo>
                    <a:pt x="1836" y="2846"/>
                  </a:lnTo>
                  <a:lnTo>
                    <a:pt x="1841" y="2830"/>
                  </a:lnTo>
                  <a:lnTo>
                    <a:pt x="1851" y="2839"/>
                  </a:lnTo>
                  <a:lnTo>
                    <a:pt x="1854" y="2845"/>
                  </a:lnTo>
                  <a:lnTo>
                    <a:pt x="1862" y="2842"/>
                  </a:lnTo>
                  <a:lnTo>
                    <a:pt x="1878" y="2841"/>
                  </a:lnTo>
                  <a:lnTo>
                    <a:pt x="1871" y="2831"/>
                  </a:lnTo>
                  <a:lnTo>
                    <a:pt x="1886" y="2831"/>
                  </a:lnTo>
                  <a:lnTo>
                    <a:pt x="1898" y="2837"/>
                  </a:lnTo>
                  <a:lnTo>
                    <a:pt x="1899" y="2828"/>
                  </a:lnTo>
                  <a:lnTo>
                    <a:pt x="1904" y="2828"/>
                  </a:lnTo>
                  <a:lnTo>
                    <a:pt x="1901" y="2818"/>
                  </a:lnTo>
                  <a:lnTo>
                    <a:pt x="1904" y="2815"/>
                  </a:lnTo>
                  <a:lnTo>
                    <a:pt x="1900" y="2812"/>
                  </a:lnTo>
                  <a:lnTo>
                    <a:pt x="1895" y="2812"/>
                  </a:lnTo>
                  <a:lnTo>
                    <a:pt x="1888" y="2803"/>
                  </a:lnTo>
                  <a:lnTo>
                    <a:pt x="1890" y="2788"/>
                  </a:lnTo>
                  <a:lnTo>
                    <a:pt x="1900" y="2801"/>
                  </a:lnTo>
                  <a:lnTo>
                    <a:pt x="1901" y="2792"/>
                  </a:lnTo>
                  <a:lnTo>
                    <a:pt x="1906" y="2796"/>
                  </a:lnTo>
                  <a:lnTo>
                    <a:pt x="1911" y="2796"/>
                  </a:lnTo>
                  <a:lnTo>
                    <a:pt x="1914" y="2782"/>
                  </a:lnTo>
                  <a:lnTo>
                    <a:pt x="1904" y="2774"/>
                  </a:lnTo>
                  <a:lnTo>
                    <a:pt x="1916" y="2767"/>
                  </a:lnTo>
                  <a:lnTo>
                    <a:pt x="1914" y="2761"/>
                  </a:lnTo>
                  <a:lnTo>
                    <a:pt x="1919" y="2755"/>
                  </a:lnTo>
                  <a:lnTo>
                    <a:pt x="1925" y="2756"/>
                  </a:lnTo>
                  <a:lnTo>
                    <a:pt x="1911" y="2745"/>
                  </a:lnTo>
                  <a:lnTo>
                    <a:pt x="1910" y="2739"/>
                  </a:lnTo>
                  <a:lnTo>
                    <a:pt x="1919" y="2744"/>
                  </a:lnTo>
                  <a:lnTo>
                    <a:pt x="1922" y="2731"/>
                  </a:lnTo>
                  <a:lnTo>
                    <a:pt x="1933" y="2746"/>
                  </a:lnTo>
                  <a:lnTo>
                    <a:pt x="1941" y="2744"/>
                  </a:lnTo>
                  <a:lnTo>
                    <a:pt x="1947" y="2746"/>
                  </a:lnTo>
                  <a:lnTo>
                    <a:pt x="1960" y="2745"/>
                  </a:lnTo>
                  <a:lnTo>
                    <a:pt x="1936" y="2765"/>
                  </a:lnTo>
                  <a:lnTo>
                    <a:pt x="1935" y="2777"/>
                  </a:lnTo>
                  <a:lnTo>
                    <a:pt x="1925" y="2787"/>
                  </a:lnTo>
                  <a:lnTo>
                    <a:pt x="1927" y="2793"/>
                  </a:lnTo>
                  <a:lnTo>
                    <a:pt x="1927" y="2797"/>
                  </a:lnTo>
                  <a:lnTo>
                    <a:pt x="1930" y="2799"/>
                  </a:lnTo>
                  <a:lnTo>
                    <a:pt x="1936" y="2799"/>
                  </a:lnTo>
                  <a:lnTo>
                    <a:pt x="1943" y="2803"/>
                  </a:lnTo>
                  <a:lnTo>
                    <a:pt x="1954" y="2812"/>
                  </a:lnTo>
                  <a:lnTo>
                    <a:pt x="1956" y="2804"/>
                  </a:lnTo>
                  <a:lnTo>
                    <a:pt x="1947" y="2796"/>
                  </a:lnTo>
                  <a:lnTo>
                    <a:pt x="1957" y="2801"/>
                  </a:lnTo>
                  <a:lnTo>
                    <a:pt x="1956" y="2788"/>
                  </a:lnTo>
                  <a:lnTo>
                    <a:pt x="1957" y="2775"/>
                  </a:lnTo>
                  <a:lnTo>
                    <a:pt x="1967" y="2785"/>
                  </a:lnTo>
                  <a:lnTo>
                    <a:pt x="1973" y="2802"/>
                  </a:lnTo>
                  <a:lnTo>
                    <a:pt x="1983" y="2801"/>
                  </a:lnTo>
                  <a:lnTo>
                    <a:pt x="1987" y="2810"/>
                  </a:lnTo>
                  <a:lnTo>
                    <a:pt x="1992" y="2794"/>
                  </a:lnTo>
                  <a:lnTo>
                    <a:pt x="1997" y="2782"/>
                  </a:lnTo>
                  <a:lnTo>
                    <a:pt x="2005" y="2781"/>
                  </a:lnTo>
                  <a:lnTo>
                    <a:pt x="2002" y="2797"/>
                  </a:lnTo>
                  <a:lnTo>
                    <a:pt x="2007" y="2793"/>
                  </a:lnTo>
                  <a:lnTo>
                    <a:pt x="2012" y="2797"/>
                  </a:lnTo>
                  <a:lnTo>
                    <a:pt x="2014" y="2793"/>
                  </a:lnTo>
                  <a:lnTo>
                    <a:pt x="2022" y="2801"/>
                  </a:lnTo>
                  <a:lnTo>
                    <a:pt x="2023" y="2788"/>
                  </a:lnTo>
                  <a:lnTo>
                    <a:pt x="2028" y="2774"/>
                  </a:lnTo>
                  <a:lnTo>
                    <a:pt x="2038" y="2778"/>
                  </a:lnTo>
                  <a:lnTo>
                    <a:pt x="2038" y="2767"/>
                  </a:lnTo>
                  <a:lnTo>
                    <a:pt x="2042" y="2758"/>
                  </a:lnTo>
                  <a:lnTo>
                    <a:pt x="2034" y="2746"/>
                  </a:lnTo>
                  <a:lnTo>
                    <a:pt x="2030" y="2740"/>
                  </a:lnTo>
                  <a:lnTo>
                    <a:pt x="2033" y="2731"/>
                  </a:lnTo>
                  <a:lnTo>
                    <a:pt x="2044" y="2744"/>
                  </a:lnTo>
                  <a:lnTo>
                    <a:pt x="2065" y="2753"/>
                  </a:lnTo>
                  <a:lnTo>
                    <a:pt x="2072" y="2753"/>
                  </a:lnTo>
                  <a:lnTo>
                    <a:pt x="2065" y="2740"/>
                  </a:lnTo>
                  <a:lnTo>
                    <a:pt x="2073" y="2728"/>
                  </a:lnTo>
                  <a:lnTo>
                    <a:pt x="2076" y="2740"/>
                  </a:lnTo>
                  <a:lnTo>
                    <a:pt x="2081" y="2744"/>
                  </a:lnTo>
                  <a:lnTo>
                    <a:pt x="2086" y="2739"/>
                  </a:lnTo>
                  <a:lnTo>
                    <a:pt x="2093" y="2739"/>
                  </a:lnTo>
                  <a:lnTo>
                    <a:pt x="2097" y="2734"/>
                  </a:lnTo>
                  <a:lnTo>
                    <a:pt x="2098" y="2724"/>
                  </a:lnTo>
                  <a:lnTo>
                    <a:pt x="2102" y="2717"/>
                  </a:lnTo>
                  <a:lnTo>
                    <a:pt x="2105" y="2700"/>
                  </a:lnTo>
                  <a:lnTo>
                    <a:pt x="2110" y="2685"/>
                  </a:lnTo>
                  <a:lnTo>
                    <a:pt x="2114" y="2700"/>
                  </a:lnTo>
                  <a:lnTo>
                    <a:pt x="2118" y="2690"/>
                  </a:lnTo>
                  <a:lnTo>
                    <a:pt x="2120" y="2702"/>
                  </a:lnTo>
                  <a:lnTo>
                    <a:pt x="2123" y="2691"/>
                  </a:lnTo>
                  <a:lnTo>
                    <a:pt x="2126" y="2683"/>
                  </a:lnTo>
                  <a:lnTo>
                    <a:pt x="2126" y="2679"/>
                  </a:lnTo>
                  <a:lnTo>
                    <a:pt x="2131" y="2680"/>
                  </a:lnTo>
                  <a:lnTo>
                    <a:pt x="2130" y="2672"/>
                  </a:lnTo>
                  <a:lnTo>
                    <a:pt x="2137" y="2678"/>
                  </a:lnTo>
                  <a:lnTo>
                    <a:pt x="2132" y="2664"/>
                  </a:lnTo>
                  <a:lnTo>
                    <a:pt x="2134" y="2660"/>
                  </a:lnTo>
                  <a:lnTo>
                    <a:pt x="2140" y="2656"/>
                  </a:lnTo>
                  <a:lnTo>
                    <a:pt x="2142" y="2649"/>
                  </a:lnTo>
                  <a:lnTo>
                    <a:pt x="2156" y="2642"/>
                  </a:lnTo>
                  <a:lnTo>
                    <a:pt x="2158" y="2619"/>
                  </a:lnTo>
                  <a:lnTo>
                    <a:pt x="2161" y="2615"/>
                  </a:lnTo>
                  <a:lnTo>
                    <a:pt x="2159" y="2604"/>
                  </a:lnTo>
                  <a:lnTo>
                    <a:pt x="2156" y="2599"/>
                  </a:lnTo>
                  <a:lnTo>
                    <a:pt x="2164" y="2599"/>
                  </a:lnTo>
                  <a:lnTo>
                    <a:pt x="2163" y="2590"/>
                  </a:lnTo>
                  <a:lnTo>
                    <a:pt x="2168" y="2573"/>
                  </a:lnTo>
                  <a:lnTo>
                    <a:pt x="2175" y="2571"/>
                  </a:lnTo>
                  <a:lnTo>
                    <a:pt x="2177" y="2560"/>
                  </a:lnTo>
                  <a:lnTo>
                    <a:pt x="2174" y="2551"/>
                  </a:lnTo>
                  <a:lnTo>
                    <a:pt x="2184" y="2555"/>
                  </a:lnTo>
                  <a:lnTo>
                    <a:pt x="2196" y="2547"/>
                  </a:lnTo>
                  <a:lnTo>
                    <a:pt x="2209" y="2534"/>
                  </a:lnTo>
                  <a:lnTo>
                    <a:pt x="2207" y="2528"/>
                  </a:lnTo>
                  <a:lnTo>
                    <a:pt x="2215" y="2519"/>
                  </a:lnTo>
                  <a:lnTo>
                    <a:pt x="2220" y="2528"/>
                  </a:lnTo>
                  <a:lnTo>
                    <a:pt x="2226" y="2522"/>
                  </a:lnTo>
                  <a:lnTo>
                    <a:pt x="2229" y="2525"/>
                  </a:lnTo>
                  <a:lnTo>
                    <a:pt x="2231" y="2518"/>
                  </a:lnTo>
                  <a:lnTo>
                    <a:pt x="2234" y="2514"/>
                  </a:lnTo>
                  <a:lnTo>
                    <a:pt x="2233" y="2501"/>
                  </a:lnTo>
                  <a:lnTo>
                    <a:pt x="2242" y="2498"/>
                  </a:lnTo>
                  <a:lnTo>
                    <a:pt x="2237" y="2489"/>
                  </a:lnTo>
                  <a:lnTo>
                    <a:pt x="2217" y="2477"/>
                  </a:lnTo>
                  <a:lnTo>
                    <a:pt x="2225" y="2475"/>
                  </a:lnTo>
                  <a:lnTo>
                    <a:pt x="2216" y="2454"/>
                  </a:lnTo>
                  <a:lnTo>
                    <a:pt x="2202" y="2436"/>
                  </a:lnTo>
                  <a:lnTo>
                    <a:pt x="2201" y="2428"/>
                  </a:lnTo>
                  <a:lnTo>
                    <a:pt x="2214" y="2427"/>
                  </a:lnTo>
                  <a:lnTo>
                    <a:pt x="2211" y="2415"/>
                  </a:lnTo>
                  <a:lnTo>
                    <a:pt x="2221" y="2425"/>
                  </a:lnTo>
                  <a:lnTo>
                    <a:pt x="2221" y="2438"/>
                  </a:lnTo>
                  <a:lnTo>
                    <a:pt x="2223" y="2448"/>
                  </a:lnTo>
                  <a:lnTo>
                    <a:pt x="2229" y="2436"/>
                  </a:lnTo>
                  <a:lnTo>
                    <a:pt x="2232" y="2439"/>
                  </a:lnTo>
                  <a:lnTo>
                    <a:pt x="2233" y="2449"/>
                  </a:lnTo>
                  <a:lnTo>
                    <a:pt x="2239" y="2458"/>
                  </a:lnTo>
                  <a:lnTo>
                    <a:pt x="2241" y="2465"/>
                  </a:lnTo>
                  <a:lnTo>
                    <a:pt x="2260" y="2471"/>
                  </a:lnTo>
                  <a:lnTo>
                    <a:pt x="2256" y="2480"/>
                  </a:lnTo>
                  <a:lnTo>
                    <a:pt x="2248" y="2476"/>
                  </a:lnTo>
                  <a:lnTo>
                    <a:pt x="2250" y="2489"/>
                  </a:lnTo>
                  <a:lnTo>
                    <a:pt x="2261" y="2495"/>
                  </a:lnTo>
                  <a:lnTo>
                    <a:pt x="2260" y="2501"/>
                  </a:lnTo>
                  <a:lnTo>
                    <a:pt x="2270" y="2493"/>
                  </a:lnTo>
                  <a:lnTo>
                    <a:pt x="2280" y="2493"/>
                  </a:lnTo>
                  <a:lnTo>
                    <a:pt x="2297" y="2501"/>
                  </a:lnTo>
                  <a:lnTo>
                    <a:pt x="2288" y="2490"/>
                  </a:lnTo>
                  <a:lnTo>
                    <a:pt x="2291" y="2486"/>
                  </a:lnTo>
                  <a:lnTo>
                    <a:pt x="2290" y="2481"/>
                  </a:lnTo>
                  <a:lnTo>
                    <a:pt x="2295" y="2481"/>
                  </a:lnTo>
                  <a:lnTo>
                    <a:pt x="2296" y="2485"/>
                  </a:lnTo>
                  <a:lnTo>
                    <a:pt x="2314" y="2497"/>
                  </a:lnTo>
                  <a:lnTo>
                    <a:pt x="2324" y="2497"/>
                  </a:lnTo>
                  <a:lnTo>
                    <a:pt x="2322" y="2486"/>
                  </a:lnTo>
                  <a:lnTo>
                    <a:pt x="2311" y="2481"/>
                  </a:lnTo>
                  <a:lnTo>
                    <a:pt x="2311" y="2468"/>
                  </a:lnTo>
                  <a:lnTo>
                    <a:pt x="2317" y="2473"/>
                  </a:lnTo>
                  <a:lnTo>
                    <a:pt x="2330" y="2474"/>
                  </a:lnTo>
                  <a:lnTo>
                    <a:pt x="2330" y="2484"/>
                  </a:lnTo>
                  <a:lnTo>
                    <a:pt x="2339" y="2493"/>
                  </a:lnTo>
                  <a:lnTo>
                    <a:pt x="2346" y="2484"/>
                  </a:lnTo>
                  <a:lnTo>
                    <a:pt x="2338" y="2475"/>
                  </a:lnTo>
                  <a:lnTo>
                    <a:pt x="2341" y="2469"/>
                  </a:lnTo>
                  <a:lnTo>
                    <a:pt x="2351" y="2474"/>
                  </a:lnTo>
                  <a:lnTo>
                    <a:pt x="2349" y="2460"/>
                  </a:lnTo>
                  <a:lnTo>
                    <a:pt x="2350" y="2452"/>
                  </a:lnTo>
                  <a:lnTo>
                    <a:pt x="2357" y="2448"/>
                  </a:lnTo>
                  <a:lnTo>
                    <a:pt x="2360" y="2448"/>
                  </a:lnTo>
                  <a:lnTo>
                    <a:pt x="2366" y="2460"/>
                  </a:lnTo>
                  <a:lnTo>
                    <a:pt x="2378" y="2473"/>
                  </a:lnTo>
                  <a:lnTo>
                    <a:pt x="2381" y="2471"/>
                  </a:lnTo>
                  <a:lnTo>
                    <a:pt x="2384" y="2466"/>
                  </a:lnTo>
                  <a:lnTo>
                    <a:pt x="2387" y="2459"/>
                  </a:lnTo>
                  <a:lnTo>
                    <a:pt x="2395" y="2465"/>
                  </a:lnTo>
                  <a:lnTo>
                    <a:pt x="2398" y="2454"/>
                  </a:lnTo>
                  <a:lnTo>
                    <a:pt x="2424" y="2450"/>
                  </a:lnTo>
                  <a:lnTo>
                    <a:pt x="2435" y="2441"/>
                  </a:lnTo>
                  <a:lnTo>
                    <a:pt x="2443" y="2446"/>
                  </a:lnTo>
                  <a:lnTo>
                    <a:pt x="2443" y="2436"/>
                  </a:lnTo>
                  <a:lnTo>
                    <a:pt x="2452" y="2441"/>
                  </a:lnTo>
                  <a:lnTo>
                    <a:pt x="2458" y="2438"/>
                  </a:lnTo>
                  <a:lnTo>
                    <a:pt x="2460" y="2426"/>
                  </a:lnTo>
                  <a:lnTo>
                    <a:pt x="2468" y="2430"/>
                  </a:lnTo>
                  <a:lnTo>
                    <a:pt x="2473" y="2439"/>
                  </a:lnTo>
                  <a:lnTo>
                    <a:pt x="2478" y="2438"/>
                  </a:lnTo>
                  <a:lnTo>
                    <a:pt x="2476" y="2428"/>
                  </a:lnTo>
                  <a:lnTo>
                    <a:pt x="2483" y="2426"/>
                  </a:lnTo>
                  <a:lnTo>
                    <a:pt x="2489" y="2425"/>
                  </a:lnTo>
                  <a:lnTo>
                    <a:pt x="2494" y="2431"/>
                  </a:lnTo>
                  <a:lnTo>
                    <a:pt x="2499" y="2428"/>
                  </a:lnTo>
                  <a:lnTo>
                    <a:pt x="2499" y="2422"/>
                  </a:lnTo>
                  <a:lnTo>
                    <a:pt x="2501" y="2420"/>
                  </a:lnTo>
                  <a:lnTo>
                    <a:pt x="2510" y="2419"/>
                  </a:lnTo>
                  <a:lnTo>
                    <a:pt x="2514" y="2423"/>
                  </a:lnTo>
                  <a:lnTo>
                    <a:pt x="2517" y="2411"/>
                  </a:lnTo>
                  <a:lnTo>
                    <a:pt x="2521" y="2407"/>
                  </a:lnTo>
                  <a:lnTo>
                    <a:pt x="2533" y="2404"/>
                  </a:lnTo>
                  <a:lnTo>
                    <a:pt x="2537" y="2411"/>
                  </a:lnTo>
                  <a:lnTo>
                    <a:pt x="2539" y="2406"/>
                  </a:lnTo>
                  <a:lnTo>
                    <a:pt x="2554" y="2406"/>
                  </a:lnTo>
                  <a:lnTo>
                    <a:pt x="2551" y="2400"/>
                  </a:lnTo>
                  <a:lnTo>
                    <a:pt x="2555" y="2393"/>
                  </a:lnTo>
                  <a:lnTo>
                    <a:pt x="2573" y="2389"/>
                  </a:lnTo>
                  <a:lnTo>
                    <a:pt x="2577" y="2383"/>
                  </a:lnTo>
                  <a:lnTo>
                    <a:pt x="2577" y="2378"/>
                  </a:lnTo>
                  <a:lnTo>
                    <a:pt x="2586" y="2378"/>
                  </a:lnTo>
                  <a:lnTo>
                    <a:pt x="2591" y="2363"/>
                  </a:lnTo>
                  <a:lnTo>
                    <a:pt x="2600" y="2363"/>
                  </a:lnTo>
                  <a:lnTo>
                    <a:pt x="2593" y="2360"/>
                  </a:lnTo>
                  <a:lnTo>
                    <a:pt x="2591" y="2353"/>
                  </a:lnTo>
                  <a:lnTo>
                    <a:pt x="2591" y="2345"/>
                  </a:lnTo>
                  <a:lnTo>
                    <a:pt x="2608" y="2353"/>
                  </a:lnTo>
                  <a:lnTo>
                    <a:pt x="2607" y="2342"/>
                  </a:lnTo>
                  <a:lnTo>
                    <a:pt x="2613" y="2340"/>
                  </a:lnTo>
                  <a:lnTo>
                    <a:pt x="2623" y="2345"/>
                  </a:lnTo>
                  <a:lnTo>
                    <a:pt x="2620" y="2337"/>
                  </a:lnTo>
                  <a:lnTo>
                    <a:pt x="2621" y="2334"/>
                  </a:lnTo>
                  <a:lnTo>
                    <a:pt x="2621" y="2329"/>
                  </a:lnTo>
                  <a:lnTo>
                    <a:pt x="2608" y="2324"/>
                  </a:lnTo>
                  <a:lnTo>
                    <a:pt x="2619" y="2314"/>
                  </a:lnTo>
                  <a:lnTo>
                    <a:pt x="2627" y="2318"/>
                  </a:lnTo>
                  <a:lnTo>
                    <a:pt x="2635" y="2324"/>
                  </a:lnTo>
                  <a:lnTo>
                    <a:pt x="2639" y="2320"/>
                  </a:lnTo>
                  <a:lnTo>
                    <a:pt x="2634" y="2319"/>
                  </a:lnTo>
                  <a:lnTo>
                    <a:pt x="2635" y="2314"/>
                  </a:lnTo>
                  <a:lnTo>
                    <a:pt x="2646" y="2310"/>
                  </a:lnTo>
                  <a:lnTo>
                    <a:pt x="2646" y="2301"/>
                  </a:lnTo>
                  <a:lnTo>
                    <a:pt x="2661" y="2296"/>
                  </a:lnTo>
                  <a:lnTo>
                    <a:pt x="2658" y="2288"/>
                  </a:lnTo>
                  <a:lnTo>
                    <a:pt x="2673" y="2294"/>
                  </a:lnTo>
                  <a:lnTo>
                    <a:pt x="2666" y="2283"/>
                  </a:lnTo>
                  <a:lnTo>
                    <a:pt x="2674" y="2286"/>
                  </a:lnTo>
                  <a:lnTo>
                    <a:pt x="2669" y="2276"/>
                  </a:lnTo>
                  <a:lnTo>
                    <a:pt x="2661" y="2272"/>
                  </a:lnTo>
                  <a:lnTo>
                    <a:pt x="2666" y="2267"/>
                  </a:lnTo>
                  <a:lnTo>
                    <a:pt x="2675" y="2269"/>
                  </a:lnTo>
                  <a:lnTo>
                    <a:pt x="2679" y="2264"/>
                  </a:lnTo>
                  <a:lnTo>
                    <a:pt x="2684" y="2271"/>
                  </a:lnTo>
                  <a:lnTo>
                    <a:pt x="2693" y="2276"/>
                  </a:lnTo>
                  <a:lnTo>
                    <a:pt x="2698" y="2265"/>
                  </a:lnTo>
                  <a:lnTo>
                    <a:pt x="2693" y="2260"/>
                  </a:lnTo>
                  <a:lnTo>
                    <a:pt x="2698" y="2259"/>
                  </a:lnTo>
                  <a:lnTo>
                    <a:pt x="2686" y="2245"/>
                  </a:lnTo>
                  <a:lnTo>
                    <a:pt x="2699" y="2239"/>
                  </a:lnTo>
                  <a:lnTo>
                    <a:pt x="2717" y="2236"/>
                  </a:lnTo>
                  <a:lnTo>
                    <a:pt x="2720" y="2226"/>
                  </a:lnTo>
                  <a:lnTo>
                    <a:pt x="2736" y="2236"/>
                  </a:lnTo>
                  <a:lnTo>
                    <a:pt x="2732" y="2229"/>
                  </a:lnTo>
                  <a:lnTo>
                    <a:pt x="2726" y="2228"/>
                  </a:lnTo>
                  <a:lnTo>
                    <a:pt x="2722" y="2223"/>
                  </a:lnTo>
                  <a:lnTo>
                    <a:pt x="2728" y="2222"/>
                  </a:lnTo>
                  <a:lnTo>
                    <a:pt x="2729" y="2212"/>
                  </a:lnTo>
                  <a:lnTo>
                    <a:pt x="2738" y="2216"/>
                  </a:lnTo>
                  <a:lnTo>
                    <a:pt x="2744" y="2208"/>
                  </a:lnTo>
                  <a:lnTo>
                    <a:pt x="2750" y="2212"/>
                  </a:lnTo>
                  <a:lnTo>
                    <a:pt x="2758" y="2212"/>
                  </a:lnTo>
                  <a:lnTo>
                    <a:pt x="2763" y="2205"/>
                  </a:lnTo>
                  <a:lnTo>
                    <a:pt x="2769" y="2212"/>
                  </a:lnTo>
                  <a:lnTo>
                    <a:pt x="2781" y="2193"/>
                  </a:lnTo>
                  <a:lnTo>
                    <a:pt x="2786" y="2178"/>
                  </a:lnTo>
                  <a:lnTo>
                    <a:pt x="2783" y="2178"/>
                  </a:lnTo>
                  <a:lnTo>
                    <a:pt x="2760" y="2190"/>
                  </a:lnTo>
                  <a:lnTo>
                    <a:pt x="2744" y="2191"/>
                  </a:lnTo>
                  <a:lnTo>
                    <a:pt x="2693" y="2184"/>
                  </a:lnTo>
                  <a:lnTo>
                    <a:pt x="2634" y="2154"/>
                  </a:lnTo>
                  <a:lnTo>
                    <a:pt x="2627" y="2157"/>
                  </a:lnTo>
                  <a:lnTo>
                    <a:pt x="2627" y="2145"/>
                  </a:lnTo>
                  <a:lnTo>
                    <a:pt x="2618" y="2148"/>
                  </a:lnTo>
                  <a:lnTo>
                    <a:pt x="2607" y="2154"/>
                  </a:lnTo>
                  <a:lnTo>
                    <a:pt x="2602" y="2142"/>
                  </a:lnTo>
                  <a:lnTo>
                    <a:pt x="2564" y="2161"/>
                  </a:lnTo>
                  <a:lnTo>
                    <a:pt x="2549" y="2173"/>
                  </a:lnTo>
                  <a:lnTo>
                    <a:pt x="2529" y="2164"/>
                  </a:lnTo>
                  <a:lnTo>
                    <a:pt x="2507" y="2174"/>
                  </a:lnTo>
                  <a:lnTo>
                    <a:pt x="2497" y="2201"/>
                  </a:lnTo>
                  <a:lnTo>
                    <a:pt x="2463" y="2200"/>
                  </a:lnTo>
                  <a:lnTo>
                    <a:pt x="2427" y="2195"/>
                  </a:lnTo>
                  <a:lnTo>
                    <a:pt x="2446" y="2179"/>
                  </a:lnTo>
                  <a:lnTo>
                    <a:pt x="2463" y="2186"/>
                  </a:lnTo>
                  <a:lnTo>
                    <a:pt x="2479" y="2180"/>
                  </a:lnTo>
                  <a:lnTo>
                    <a:pt x="2508" y="2156"/>
                  </a:lnTo>
                  <a:lnTo>
                    <a:pt x="2528" y="2154"/>
                  </a:lnTo>
                  <a:lnTo>
                    <a:pt x="2541" y="2147"/>
                  </a:lnTo>
                  <a:lnTo>
                    <a:pt x="2534" y="2135"/>
                  </a:lnTo>
                  <a:lnTo>
                    <a:pt x="2518" y="2132"/>
                  </a:lnTo>
                  <a:lnTo>
                    <a:pt x="2465" y="2141"/>
                  </a:lnTo>
                  <a:lnTo>
                    <a:pt x="2437" y="2138"/>
                  </a:lnTo>
                  <a:lnTo>
                    <a:pt x="2425" y="2127"/>
                  </a:lnTo>
                  <a:lnTo>
                    <a:pt x="2409" y="2126"/>
                  </a:lnTo>
                  <a:lnTo>
                    <a:pt x="2441" y="2111"/>
                  </a:lnTo>
                  <a:lnTo>
                    <a:pt x="2449" y="2099"/>
                  </a:lnTo>
                  <a:lnTo>
                    <a:pt x="2458" y="2073"/>
                  </a:lnTo>
                  <a:lnTo>
                    <a:pt x="2444" y="2055"/>
                  </a:lnTo>
                  <a:lnTo>
                    <a:pt x="2448" y="2046"/>
                  </a:lnTo>
                  <a:lnTo>
                    <a:pt x="2465" y="2044"/>
                  </a:lnTo>
                  <a:lnTo>
                    <a:pt x="2476" y="2050"/>
                  </a:lnTo>
                  <a:lnTo>
                    <a:pt x="2478" y="2029"/>
                  </a:lnTo>
                  <a:lnTo>
                    <a:pt x="2494" y="2045"/>
                  </a:lnTo>
                  <a:lnTo>
                    <a:pt x="2535" y="2045"/>
                  </a:lnTo>
                  <a:lnTo>
                    <a:pt x="2571" y="2024"/>
                  </a:lnTo>
                  <a:lnTo>
                    <a:pt x="2584" y="2008"/>
                  </a:lnTo>
                  <a:lnTo>
                    <a:pt x="2578" y="1991"/>
                  </a:lnTo>
                  <a:lnTo>
                    <a:pt x="2594" y="2001"/>
                  </a:lnTo>
                  <a:lnTo>
                    <a:pt x="2592" y="1975"/>
                  </a:lnTo>
                  <a:lnTo>
                    <a:pt x="2577" y="1959"/>
                  </a:lnTo>
                  <a:lnTo>
                    <a:pt x="2553" y="1955"/>
                  </a:lnTo>
                  <a:lnTo>
                    <a:pt x="2535" y="1960"/>
                  </a:lnTo>
                  <a:lnTo>
                    <a:pt x="2516" y="1949"/>
                  </a:lnTo>
                  <a:lnTo>
                    <a:pt x="2499" y="1958"/>
                  </a:lnTo>
                  <a:lnTo>
                    <a:pt x="2501" y="1944"/>
                  </a:lnTo>
                  <a:lnTo>
                    <a:pt x="2490" y="1938"/>
                  </a:lnTo>
                  <a:lnTo>
                    <a:pt x="2471" y="1931"/>
                  </a:lnTo>
                  <a:lnTo>
                    <a:pt x="2487" y="1927"/>
                  </a:lnTo>
                  <a:lnTo>
                    <a:pt x="2483" y="1912"/>
                  </a:lnTo>
                  <a:lnTo>
                    <a:pt x="2480" y="1898"/>
                  </a:lnTo>
                  <a:lnTo>
                    <a:pt x="2505" y="1915"/>
                  </a:lnTo>
                  <a:lnTo>
                    <a:pt x="2521" y="1938"/>
                  </a:lnTo>
                  <a:lnTo>
                    <a:pt x="2538" y="1942"/>
                  </a:lnTo>
                  <a:lnTo>
                    <a:pt x="2550" y="1932"/>
                  </a:lnTo>
                  <a:lnTo>
                    <a:pt x="2565" y="1941"/>
                  </a:lnTo>
                  <a:lnTo>
                    <a:pt x="2583" y="1944"/>
                  </a:lnTo>
                  <a:lnTo>
                    <a:pt x="2604" y="1964"/>
                  </a:lnTo>
                  <a:lnTo>
                    <a:pt x="2620" y="1984"/>
                  </a:lnTo>
                  <a:lnTo>
                    <a:pt x="2640" y="1982"/>
                  </a:lnTo>
                  <a:lnTo>
                    <a:pt x="2646" y="1990"/>
                  </a:lnTo>
                  <a:lnTo>
                    <a:pt x="2651" y="2008"/>
                  </a:lnTo>
                  <a:lnTo>
                    <a:pt x="2667" y="2027"/>
                  </a:lnTo>
                  <a:lnTo>
                    <a:pt x="2669" y="2049"/>
                  </a:lnTo>
                  <a:lnTo>
                    <a:pt x="2675" y="2082"/>
                  </a:lnTo>
                  <a:lnTo>
                    <a:pt x="2689" y="2107"/>
                  </a:lnTo>
                  <a:lnTo>
                    <a:pt x="2710" y="2124"/>
                  </a:lnTo>
                  <a:lnTo>
                    <a:pt x="2734" y="2134"/>
                  </a:lnTo>
                  <a:lnTo>
                    <a:pt x="2755" y="2130"/>
                  </a:lnTo>
                  <a:lnTo>
                    <a:pt x="2756" y="2087"/>
                  </a:lnTo>
                  <a:lnTo>
                    <a:pt x="2759" y="2068"/>
                  </a:lnTo>
                  <a:lnTo>
                    <a:pt x="2765" y="2070"/>
                  </a:lnTo>
                  <a:lnTo>
                    <a:pt x="2768" y="2099"/>
                  </a:lnTo>
                  <a:lnTo>
                    <a:pt x="2772" y="2123"/>
                  </a:lnTo>
                  <a:lnTo>
                    <a:pt x="2788" y="2119"/>
                  </a:lnTo>
                  <a:lnTo>
                    <a:pt x="2796" y="2132"/>
                  </a:lnTo>
                  <a:lnTo>
                    <a:pt x="2811" y="2126"/>
                  </a:lnTo>
                  <a:lnTo>
                    <a:pt x="2812" y="2108"/>
                  </a:lnTo>
                  <a:lnTo>
                    <a:pt x="2803" y="2104"/>
                  </a:lnTo>
                  <a:lnTo>
                    <a:pt x="2804" y="2087"/>
                  </a:lnTo>
                  <a:lnTo>
                    <a:pt x="2797" y="2070"/>
                  </a:lnTo>
                  <a:lnTo>
                    <a:pt x="2802" y="2064"/>
                  </a:lnTo>
                  <a:lnTo>
                    <a:pt x="2799" y="2045"/>
                  </a:lnTo>
                  <a:lnTo>
                    <a:pt x="2802" y="2038"/>
                  </a:lnTo>
                  <a:lnTo>
                    <a:pt x="2797" y="2027"/>
                  </a:lnTo>
                  <a:lnTo>
                    <a:pt x="2785" y="2029"/>
                  </a:lnTo>
                  <a:lnTo>
                    <a:pt x="2798" y="2021"/>
                  </a:lnTo>
                  <a:lnTo>
                    <a:pt x="2799" y="2003"/>
                  </a:lnTo>
                  <a:lnTo>
                    <a:pt x="2797" y="1991"/>
                  </a:lnTo>
                  <a:lnTo>
                    <a:pt x="2801" y="1984"/>
                  </a:lnTo>
                  <a:lnTo>
                    <a:pt x="2802" y="1955"/>
                  </a:lnTo>
                  <a:lnTo>
                    <a:pt x="2795" y="1952"/>
                  </a:lnTo>
                  <a:lnTo>
                    <a:pt x="2781" y="1965"/>
                  </a:lnTo>
                  <a:lnTo>
                    <a:pt x="2774" y="1963"/>
                  </a:lnTo>
                  <a:lnTo>
                    <a:pt x="2766" y="1989"/>
                  </a:lnTo>
                  <a:lnTo>
                    <a:pt x="2759" y="1991"/>
                  </a:lnTo>
                  <a:lnTo>
                    <a:pt x="2759" y="1962"/>
                  </a:lnTo>
                  <a:lnTo>
                    <a:pt x="2781" y="1930"/>
                  </a:lnTo>
                  <a:lnTo>
                    <a:pt x="2786" y="1915"/>
                  </a:lnTo>
                  <a:lnTo>
                    <a:pt x="2776" y="1915"/>
                  </a:lnTo>
                  <a:lnTo>
                    <a:pt x="2769" y="1922"/>
                  </a:lnTo>
                  <a:lnTo>
                    <a:pt x="2760" y="1936"/>
                  </a:lnTo>
                  <a:lnTo>
                    <a:pt x="2754" y="1939"/>
                  </a:lnTo>
                  <a:lnTo>
                    <a:pt x="2761" y="1920"/>
                  </a:lnTo>
                  <a:lnTo>
                    <a:pt x="2763" y="1905"/>
                  </a:lnTo>
                  <a:lnTo>
                    <a:pt x="2742" y="1920"/>
                  </a:lnTo>
                  <a:lnTo>
                    <a:pt x="2732" y="1936"/>
                  </a:lnTo>
                  <a:lnTo>
                    <a:pt x="2726" y="1939"/>
                  </a:lnTo>
                  <a:lnTo>
                    <a:pt x="2734" y="1919"/>
                  </a:lnTo>
                  <a:lnTo>
                    <a:pt x="2747" y="1904"/>
                  </a:lnTo>
                  <a:lnTo>
                    <a:pt x="2749" y="1894"/>
                  </a:lnTo>
                  <a:lnTo>
                    <a:pt x="2758" y="1882"/>
                  </a:lnTo>
                  <a:lnTo>
                    <a:pt x="2723" y="1867"/>
                  </a:lnTo>
                  <a:lnTo>
                    <a:pt x="2720" y="1855"/>
                  </a:lnTo>
                  <a:lnTo>
                    <a:pt x="2691" y="1844"/>
                  </a:lnTo>
                  <a:lnTo>
                    <a:pt x="2689" y="1834"/>
                  </a:lnTo>
                  <a:lnTo>
                    <a:pt x="2680" y="1822"/>
                  </a:lnTo>
                  <a:lnTo>
                    <a:pt x="2643" y="1792"/>
                  </a:lnTo>
                  <a:lnTo>
                    <a:pt x="2632" y="1790"/>
                  </a:lnTo>
                  <a:lnTo>
                    <a:pt x="2616" y="1799"/>
                  </a:lnTo>
                  <a:lnTo>
                    <a:pt x="2609" y="1813"/>
                  </a:lnTo>
                  <a:lnTo>
                    <a:pt x="2605" y="1834"/>
                  </a:lnTo>
                  <a:lnTo>
                    <a:pt x="2597" y="1850"/>
                  </a:lnTo>
                  <a:lnTo>
                    <a:pt x="2597" y="1835"/>
                  </a:lnTo>
                  <a:lnTo>
                    <a:pt x="2602" y="1819"/>
                  </a:lnTo>
                  <a:lnTo>
                    <a:pt x="2605" y="1801"/>
                  </a:lnTo>
                  <a:lnTo>
                    <a:pt x="2593" y="1797"/>
                  </a:lnTo>
                  <a:lnTo>
                    <a:pt x="2594" y="1790"/>
                  </a:lnTo>
                  <a:lnTo>
                    <a:pt x="2621" y="1785"/>
                  </a:lnTo>
                  <a:lnTo>
                    <a:pt x="2637" y="1779"/>
                  </a:lnTo>
                  <a:lnTo>
                    <a:pt x="2637" y="1764"/>
                  </a:lnTo>
                  <a:lnTo>
                    <a:pt x="2634" y="1743"/>
                  </a:lnTo>
                  <a:lnTo>
                    <a:pt x="2599" y="1721"/>
                  </a:lnTo>
                  <a:lnTo>
                    <a:pt x="2583" y="1725"/>
                  </a:lnTo>
                  <a:lnTo>
                    <a:pt x="2564" y="1739"/>
                  </a:lnTo>
                  <a:lnTo>
                    <a:pt x="2549" y="1755"/>
                  </a:lnTo>
                  <a:lnTo>
                    <a:pt x="2546" y="1755"/>
                  </a:lnTo>
                  <a:lnTo>
                    <a:pt x="2546" y="1736"/>
                  </a:lnTo>
                  <a:lnTo>
                    <a:pt x="2526" y="1741"/>
                  </a:lnTo>
                  <a:lnTo>
                    <a:pt x="2533" y="1732"/>
                  </a:lnTo>
                  <a:lnTo>
                    <a:pt x="2540" y="1729"/>
                  </a:lnTo>
                  <a:lnTo>
                    <a:pt x="2530" y="1720"/>
                  </a:lnTo>
                  <a:lnTo>
                    <a:pt x="2561" y="1723"/>
                  </a:lnTo>
                  <a:lnTo>
                    <a:pt x="2580" y="1717"/>
                  </a:lnTo>
                  <a:lnTo>
                    <a:pt x="2593" y="1706"/>
                  </a:lnTo>
                  <a:lnTo>
                    <a:pt x="2612" y="1701"/>
                  </a:lnTo>
                  <a:lnTo>
                    <a:pt x="2624" y="1678"/>
                  </a:lnTo>
                  <a:lnTo>
                    <a:pt x="2613" y="1672"/>
                  </a:lnTo>
                  <a:lnTo>
                    <a:pt x="2592" y="1669"/>
                  </a:lnTo>
                  <a:lnTo>
                    <a:pt x="2580" y="1657"/>
                  </a:lnTo>
                  <a:lnTo>
                    <a:pt x="2564" y="1648"/>
                  </a:lnTo>
                  <a:lnTo>
                    <a:pt x="2539" y="1655"/>
                  </a:lnTo>
                  <a:lnTo>
                    <a:pt x="2526" y="1666"/>
                  </a:lnTo>
                  <a:lnTo>
                    <a:pt x="2517" y="1656"/>
                  </a:lnTo>
                  <a:lnTo>
                    <a:pt x="2534" y="1648"/>
                  </a:lnTo>
                  <a:lnTo>
                    <a:pt x="2544" y="1639"/>
                  </a:lnTo>
                  <a:lnTo>
                    <a:pt x="2521" y="1627"/>
                  </a:lnTo>
                  <a:lnTo>
                    <a:pt x="2543" y="1623"/>
                  </a:lnTo>
                  <a:lnTo>
                    <a:pt x="2557" y="1639"/>
                  </a:lnTo>
                  <a:lnTo>
                    <a:pt x="2577" y="1640"/>
                  </a:lnTo>
                  <a:lnTo>
                    <a:pt x="2598" y="1619"/>
                  </a:lnTo>
                  <a:lnTo>
                    <a:pt x="2605" y="1607"/>
                  </a:lnTo>
                  <a:lnTo>
                    <a:pt x="2634" y="1592"/>
                  </a:lnTo>
                  <a:lnTo>
                    <a:pt x="2630" y="1582"/>
                  </a:lnTo>
                  <a:lnTo>
                    <a:pt x="2625" y="1561"/>
                  </a:lnTo>
                  <a:lnTo>
                    <a:pt x="2643" y="1575"/>
                  </a:lnTo>
                  <a:lnTo>
                    <a:pt x="2655" y="1577"/>
                  </a:lnTo>
                  <a:lnTo>
                    <a:pt x="2658" y="1540"/>
                  </a:lnTo>
                  <a:lnTo>
                    <a:pt x="2668" y="1535"/>
                  </a:lnTo>
                  <a:lnTo>
                    <a:pt x="2677" y="1537"/>
                  </a:lnTo>
                  <a:lnTo>
                    <a:pt x="2680" y="1564"/>
                  </a:lnTo>
                  <a:lnTo>
                    <a:pt x="2696" y="1587"/>
                  </a:lnTo>
                  <a:lnTo>
                    <a:pt x="2732" y="1620"/>
                  </a:lnTo>
                  <a:lnTo>
                    <a:pt x="2766" y="1636"/>
                  </a:lnTo>
                  <a:lnTo>
                    <a:pt x="2780" y="1635"/>
                  </a:lnTo>
                  <a:lnTo>
                    <a:pt x="2786" y="1619"/>
                  </a:lnTo>
                  <a:lnTo>
                    <a:pt x="2802" y="1612"/>
                  </a:lnTo>
                  <a:lnTo>
                    <a:pt x="2820" y="1591"/>
                  </a:lnTo>
                  <a:lnTo>
                    <a:pt x="2840" y="1598"/>
                  </a:lnTo>
                  <a:lnTo>
                    <a:pt x="2863" y="1597"/>
                  </a:lnTo>
                  <a:lnTo>
                    <a:pt x="2872" y="1588"/>
                  </a:lnTo>
                  <a:lnTo>
                    <a:pt x="2869" y="1577"/>
                  </a:lnTo>
                  <a:lnTo>
                    <a:pt x="2871" y="1546"/>
                  </a:lnTo>
                  <a:lnTo>
                    <a:pt x="2878" y="1530"/>
                  </a:lnTo>
                  <a:lnTo>
                    <a:pt x="2879" y="1522"/>
                  </a:lnTo>
                  <a:lnTo>
                    <a:pt x="2867" y="1514"/>
                  </a:lnTo>
                  <a:lnTo>
                    <a:pt x="2835" y="1503"/>
                  </a:lnTo>
                  <a:lnTo>
                    <a:pt x="2819" y="1496"/>
                  </a:lnTo>
                  <a:lnTo>
                    <a:pt x="2808" y="1484"/>
                  </a:lnTo>
                  <a:lnTo>
                    <a:pt x="2785" y="1490"/>
                  </a:lnTo>
                  <a:lnTo>
                    <a:pt x="2766" y="1484"/>
                  </a:lnTo>
                  <a:lnTo>
                    <a:pt x="2768" y="1475"/>
                  </a:lnTo>
                  <a:lnTo>
                    <a:pt x="2774" y="1474"/>
                  </a:lnTo>
                  <a:lnTo>
                    <a:pt x="2771" y="1460"/>
                  </a:lnTo>
                  <a:lnTo>
                    <a:pt x="2782" y="1448"/>
                  </a:lnTo>
                  <a:lnTo>
                    <a:pt x="2781" y="1436"/>
                  </a:lnTo>
                  <a:lnTo>
                    <a:pt x="2761" y="1433"/>
                  </a:lnTo>
                  <a:lnTo>
                    <a:pt x="2792" y="1420"/>
                  </a:lnTo>
                  <a:lnTo>
                    <a:pt x="2791" y="1404"/>
                  </a:lnTo>
                  <a:lnTo>
                    <a:pt x="2786" y="1383"/>
                  </a:lnTo>
                  <a:lnTo>
                    <a:pt x="2797" y="1387"/>
                  </a:lnTo>
                  <a:lnTo>
                    <a:pt x="2806" y="1398"/>
                  </a:lnTo>
                  <a:lnTo>
                    <a:pt x="2833" y="1395"/>
                  </a:lnTo>
                  <a:lnTo>
                    <a:pt x="2852" y="1400"/>
                  </a:lnTo>
                  <a:lnTo>
                    <a:pt x="2868" y="1398"/>
                  </a:lnTo>
                  <a:lnTo>
                    <a:pt x="2881" y="1404"/>
                  </a:lnTo>
                  <a:lnTo>
                    <a:pt x="2887" y="1425"/>
                  </a:lnTo>
                  <a:lnTo>
                    <a:pt x="2897" y="1440"/>
                  </a:lnTo>
                  <a:lnTo>
                    <a:pt x="2922" y="1446"/>
                  </a:lnTo>
                  <a:lnTo>
                    <a:pt x="2949" y="1408"/>
                  </a:lnTo>
                  <a:lnTo>
                    <a:pt x="2946" y="1392"/>
                  </a:lnTo>
                  <a:lnTo>
                    <a:pt x="2935" y="1379"/>
                  </a:lnTo>
                  <a:lnTo>
                    <a:pt x="2927" y="1358"/>
                  </a:lnTo>
                  <a:lnTo>
                    <a:pt x="2905" y="1371"/>
                  </a:lnTo>
                  <a:lnTo>
                    <a:pt x="2890" y="1361"/>
                  </a:lnTo>
                  <a:lnTo>
                    <a:pt x="2862" y="1356"/>
                  </a:lnTo>
                  <a:lnTo>
                    <a:pt x="2844" y="1358"/>
                  </a:lnTo>
                  <a:lnTo>
                    <a:pt x="2842" y="1355"/>
                  </a:lnTo>
                  <a:lnTo>
                    <a:pt x="2855" y="1350"/>
                  </a:lnTo>
                  <a:lnTo>
                    <a:pt x="2857" y="1334"/>
                  </a:lnTo>
                  <a:lnTo>
                    <a:pt x="2856" y="1318"/>
                  </a:lnTo>
                  <a:lnTo>
                    <a:pt x="2858" y="1298"/>
                  </a:lnTo>
                  <a:lnTo>
                    <a:pt x="2860" y="1284"/>
                  </a:lnTo>
                  <a:lnTo>
                    <a:pt x="2852" y="1276"/>
                  </a:lnTo>
                  <a:lnTo>
                    <a:pt x="2840" y="1274"/>
                  </a:lnTo>
                  <a:lnTo>
                    <a:pt x="2825" y="1285"/>
                  </a:lnTo>
                  <a:lnTo>
                    <a:pt x="2812" y="1288"/>
                  </a:lnTo>
                  <a:lnTo>
                    <a:pt x="2826" y="1269"/>
                  </a:lnTo>
                  <a:lnTo>
                    <a:pt x="2852" y="1258"/>
                  </a:lnTo>
                  <a:lnTo>
                    <a:pt x="2866" y="1260"/>
                  </a:lnTo>
                  <a:lnTo>
                    <a:pt x="2863" y="1243"/>
                  </a:lnTo>
                  <a:lnTo>
                    <a:pt x="2833" y="1215"/>
                  </a:lnTo>
                  <a:lnTo>
                    <a:pt x="2818" y="1196"/>
                  </a:lnTo>
                  <a:lnTo>
                    <a:pt x="2796" y="1195"/>
                  </a:lnTo>
                  <a:lnTo>
                    <a:pt x="2782" y="1184"/>
                  </a:lnTo>
                  <a:lnTo>
                    <a:pt x="2817" y="1187"/>
                  </a:lnTo>
                  <a:lnTo>
                    <a:pt x="2797" y="1166"/>
                  </a:lnTo>
                  <a:lnTo>
                    <a:pt x="2889" y="1216"/>
                  </a:lnTo>
                  <a:lnTo>
                    <a:pt x="2898" y="1231"/>
                  </a:lnTo>
                  <a:lnTo>
                    <a:pt x="2900" y="1252"/>
                  </a:lnTo>
                  <a:lnTo>
                    <a:pt x="2914" y="1260"/>
                  </a:lnTo>
                  <a:lnTo>
                    <a:pt x="2922" y="1257"/>
                  </a:lnTo>
                  <a:lnTo>
                    <a:pt x="2930" y="1225"/>
                  </a:lnTo>
                  <a:lnTo>
                    <a:pt x="2930" y="1194"/>
                  </a:lnTo>
                  <a:lnTo>
                    <a:pt x="2925" y="1160"/>
                  </a:lnTo>
                  <a:lnTo>
                    <a:pt x="2925" y="1130"/>
                  </a:lnTo>
                  <a:lnTo>
                    <a:pt x="2910" y="1105"/>
                  </a:lnTo>
                  <a:lnTo>
                    <a:pt x="2897" y="1090"/>
                  </a:lnTo>
                  <a:lnTo>
                    <a:pt x="2883" y="1093"/>
                  </a:lnTo>
                  <a:lnTo>
                    <a:pt x="2873" y="1090"/>
                  </a:lnTo>
                  <a:lnTo>
                    <a:pt x="2862" y="1081"/>
                  </a:lnTo>
                  <a:lnTo>
                    <a:pt x="2842" y="1078"/>
                  </a:lnTo>
                  <a:lnTo>
                    <a:pt x="2842" y="1070"/>
                  </a:lnTo>
                  <a:lnTo>
                    <a:pt x="2868" y="1070"/>
                  </a:lnTo>
                  <a:lnTo>
                    <a:pt x="2885" y="1066"/>
                  </a:lnTo>
                  <a:lnTo>
                    <a:pt x="2898" y="1059"/>
                  </a:lnTo>
                  <a:lnTo>
                    <a:pt x="2911" y="1056"/>
                  </a:lnTo>
                  <a:lnTo>
                    <a:pt x="2912" y="1045"/>
                  </a:lnTo>
                  <a:lnTo>
                    <a:pt x="2904" y="1019"/>
                  </a:lnTo>
                  <a:lnTo>
                    <a:pt x="2889" y="1016"/>
                  </a:lnTo>
                  <a:lnTo>
                    <a:pt x="2869" y="1021"/>
                  </a:lnTo>
                  <a:lnTo>
                    <a:pt x="2844" y="1001"/>
                  </a:lnTo>
                  <a:lnTo>
                    <a:pt x="2866" y="1034"/>
                  </a:lnTo>
                  <a:lnTo>
                    <a:pt x="2854" y="1033"/>
                  </a:lnTo>
                  <a:lnTo>
                    <a:pt x="2841" y="1016"/>
                  </a:lnTo>
                  <a:lnTo>
                    <a:pt x="2833" y="1010"/>
                  </a:lnTo>
                  <a:lnTo>
                    <a:pt x="2839" y="1029"/>
                  </a:lnTo>
                  <a:lnTo>
                    <a:pt x="2824" y="1024"/>
                  </a:lnTo>
                  <a:lnTo>
                    <a:pt x="2820" y="1016"/>
                  </a:lnTo>
                  <a:lnTo>
                    <a:pt x="2808" y="1015"/>
                  </a:lnTo>
                  <a:lnTo>
                    <a:pt x="2809" y="1004"/>
                  </a:lnTo>
                  <a:lnTo>
                    <a:pt x="2809" y="990"/>
                  </a:lnTo>
                  <a:lnTo>
                    <a:pt x="2811" y="985"/>
                  </a:lnTo>
                  <a:lnTo>
                    <a:pt x="2808" y="973"/>
                  </a:lnTo>
                  <a:lnTo>
                    <a:pt x="2775" y="976"/>
                  </a:lnTo>
                  <a:lnTo>
                    <a:pt x="2759" y="968"/>
                  </a:lnTo>
                  <a:lnTo>
                    <a:pt x="2766" y="962"/>
                  </a:lnTo>
                  <a:lnTo>
                    <a:pt x="2801" y="968"/>
                  </a:lnTo>
                  <a:lnTo>
                    <a:pt x="2792" y="961"/>
                  </a:lnTo>
                  <a:lnTo>
                    <a:pt x="2799" y="951"/>
                  </a:lnTo>
                  <a:lnTo>
                    <a:pt x="2783" y="947"/>
                  </a:lnTo>
                  <a:lnTo>
                    <a:pt x="2779" y="934"/>
                  </a:lnTo>
                  <a:lnTo>
                    <a:pt x="2771" y="931"/>
                  </a:lnTo>
                  <a:lnTo>
                    <a:pt x="2763" y="946"/>
                  </a:lnTo>
                  <a:lnTo>
                    <a:pt x="2763" y="931"/>
                  </a:lnTo>
                  <a:lnTo>
                    <a:pt x="2753" y="906"/>
                  </a:lnTo>
                  <a:lnTo>
                    <a:pt x="2766" y="897"/>
                  </a:lnTo>
                  <a:lnTo>
                    <a:pt x="2768" y="884"/>
                  </a:lnTo>
                  <a:lnTo>
                    <a:pt x="2785" y="881"/>
                  </a:lnTo>
                  <a:lnTo>
                    <a:pt x="2797" y="898"/>
                  </a:lnTo>
                  <a:lnTo>
                    <a:pt x="2806" y="916"/>
                  </a:lnTo>
                  <a:lnTo>
                    <a:pt x="2823" y="903"/>
                  </a:lnTo>
                  <a:lnTo>
                    <a:pt x="2831" y="888"/>
                  </a:lnTo>
                  <a:lnTo>
                    <a:pt x="2855" y="881"/>
                  </a:lnTo>
                  <a:lnTo>
                    <a:pt x="2809" y="868"/>
                  </a:lnTo>
                  <a:lnTo>
                    <a:pt x="2815" y="862"/>
                  </a:lnTo>
                  <a:lnTo>
                    <a:pt x="2852" y="866"/>
                  </a:lnTo>
                  <a:lnTo>
                    <a:pt x="2863" y="859"/>
                  </a:lnTo>
                  <a:lnTo>
                    <a:pt x="2860" y="855"/>
                  </a:lnTo>
                  <a:lnTo>
                    <a:pt x="2807" y="841"/>
                  </a:lnTo>
                  <a:lnTo>
                    <a:pt x="2874" y="844"/>
                  </a:lnTo>
                  <a:lnTo>
                    <a:pt x="2915" y="854"/>
                  </a:lnTo>
                  <a:lnTo>
                    <a:pt x="2943" y="870"/>
                  </a:lnTo>
                  <a:lnTo>
                    <a:pt x="2985" y="884"/>
                  </a:lnTo>
                  <a:lnTo>
                    <a:pt x="2997" y="865"/>
                  </a:lnTo>
                  <a:lnTo>
                    <a:pt x="2997" y="856"/>
                  </a:lnTo>
                  <a:lnTo>
                    <a:pt x="3000" y="845"/>
                  </a:lnTo>
                  <a:lnTo>
                    <a:pt x="3000" y="833"/>
                  </a:lnTo>
                  <a:lnTo>
                    <a:pt x="3000" y="805"/>
                  </a:lnTo>
                  <a:lnTo>
                    <a:pt x="2995" y="757"/>
                  </a:lnTo>
                  <a:lnTo>
                    <a:pt x="2992" y="754"/>
                  </a:lnTo>
                  <a:lnTo>
                    <a:pt x="2986" y="758"/>
                  </a:lnTo>
                  <a:lnTo>
                    <a:pt x="2963" y="741"/>
                  </a:lnTo>
                  <a:lnTo>
                    <a:pt x="2954" y="752"/>
                  </a:lnTo>
                  <a:lnTo>
                    <a:pt x="2955" y="773"/>
                  </a:lnTo>
                  <a:lnTo>
                    <a:pt x="2949" y="775"/>
                  </a:lnTo>
                  <a:lnTo>
                    <a:pt x="2936" y="771"/>
                  </a:lnTo>
                  <a:lnTo>
                    <a:pt x="2935" y="754"/>
                  </a:lnTo>
                  <a:lnTo>
                    <a:pt x="2915" y="738"/>
                  </a:lnTo>
                  <a:lnTo>
                    <a:pt x="2868" y="733"/>
                  </a:lnTo>
                  <a:lnTo>
                    <a:pt x="2889" y="730"/>
                  </a:lnTo>
                  <a:lnTo>
                    <a:pt x="2887" y="720"/>
                  </a:lnTo>
                  <a:lnTo>
                    <a:pt x="2863" y="709"/>
                  </a:lnTo>
                  <a:lnTo>
                    <a:pt x="2873" y="706"/>
                  </a:lnTo>
                  <a:lnTo>
                    <a:pt x="2873" y="695"/>
                  </a:lnTo>
                  <a:lnTo>
                    <a:pt x="2889" y="696"/>
                  </a:lnTo>
                  <a:lnTo>
                    <a:pt x="2862" y="676"/>
                  </a:lnTo>
                  <a:lnTo>
                    <a:pt x="2858" y="667"/>
                  </a:lnTo>
                  <a:lnTo>
                    <a:pt x="2868" y="650"/>
                  </a:lnTo>
                  <a:lnTo>
                    <a:pt x="2884" y="657"/>
                  </a:lnTo>
                  <a:lnTo>
                    <a:pt x="2910" y="657"/>
                  </a:lnTo>
                  <a:lnTo>
                    <a:pt x="2941" y="689"/>
                  </a:lnTo>
                  <a:lnTo>
                    <a:pt x="2955" y="680"/>
                  </a:lnTo>
                  <a:lnTo>
                    <a:pt x="2953" y="660"/>
                  </a:lnTo>
                  <a:lnTo>
                    <a:pt x="2943" y="646"/>
                  </a:lnTo>
                  <a:lnTo>
                    <a:pt x="2884" y="618"/>
                  </a:lnTo>
                  <a:lnTo>
                    <a:pt x="2869" y="607"/>
                  </a:lnTo>
                  <a:lnTo>
                    <a:pt x="2867" y="592"/>
                  </a:lnTo>
                  <a:lnTo>
                    <a:pt x="2857" y="585"/>
                  </a:lnTo>
                  <a:lnTo>
                    <a:pt x="2846" y="593"/>
                  </a:lnTo>
                  <a:lnTo>
                    <a:pt x="2820" y="663"/>
                  </a:lnTo>
                  <a:lnTo>
                    <a:pt x="2807" y="666"/>
                  </a:lnTo>
                  <a:lnTo>
                    <a:pt x="2798" y="646"/>
                  </a:lnTo>
                  <a:lnTo>
                    <a:pt x="2808" y="619"/>
                  </a:lnTo>
                  <a:lnTo>
                    <a:pt x="2811" y="594"/>
                  </a:lnTo>
                  <a:lnTo>
                    <a:pt x="2813" y="579"/>
                  </a:lnTo>
                  <a:lnTo>
                    <a:pt x="2826" y="561"/>
                  </a:lnTo>
                  <a:lnTo>
                    <a:pt x="2829" y="550"/>
                  </a:lnTo>
                  <a:lnTo>
                    <a:pt x="2824" y="537"/>
                  </a:lnTo>
                  <a:lnTo>
                    <a:pt x="2829" y="505"/>
                  </a:lnTo>
                  <a:lnTo>
                    <a:pt x="2831" y="472"/>
                  </a:lnTo>
                  <a:lnTo>
                    <a:pt x="2844" y="425"/>
                  </a:lnTo>
                  <a:lnTo>
                    <a:pt x="2849" y="411"/>
                  </a:lnTo>
                  <a:lnTo>
                    <a:pt x="2833" y="413"/>
                  </a:lnTo>
                  <a:lnTo>
                    <a:pt x="2829" y="404"/>
                  </a:lnTo>
                  <a:lnTo>
                    <a:pt x="2841" y="403"/>
                  </a:lnTo>
                  <a:lnTo>
                    <a:pt x="2842" y="391"/>
                  </a:lnTo>
                  <a:lnTo>
                    <a:pt x="2842" y="376"/>
                  </a:lnTo>
                  <a:lnTo>
                    <a:pt x="2839" y="366"/>
                  </a:lnTo>
                  <a:lnTo>
                    <a:pt x="2842" y="359"/>
                  </a:lnTo>
                  <a:lnTo>
                    <a:pt x="2852" y="362"/>
                  </a:lnTo>
                  <a:lnTo>
                    <a:pt x="2872" y="345"/>
                  </a:lnTo>
                  <a:lnTo>
                    <a:pt x="2890" y="353"/>
                  </a:lnTo>
                  <a:lnTo>
                    <a:pt x="2908" y="333"/>
                  </a:lnTo>
                  <a:lnTo>
                    <a:pt x="2908" y="314"/>
                  </a:lnTo>
                  <a:lnTo>
                    <a:pt x="2904" y="297"/>
                  </a:lnTo>
                  <a:lnTo>
                    <a:pt x="2904" y="270"/>
                  </a:lnTo>
                  <a:lnTo>
                    <a:pt x="2908" y="274"/>
                  </a:lnTo>
                  <a:lnTo>
                    <a:pt x="2919" y="265"/>
                  </a:lnTo>
                  <a:lnTo>
                    <a:pt x="2920" y="273"/>
                  </a:lnTo>
                  <a:lnTo>
                    <a:pt x="2924" y="270"/>
                  </a:lnTo>
                  <a:lnTo>
                    <a:pt x="2924" y="248"/>
                  </a:lnTo>
                  <a:lnTo>
                    <a:pt x="2931" y="232"/>
                  </a:lnTo>
                  <a:lnTo>
                    <a:pt x="2941" y="228"/>
                  </a:lnTo>
                  <a:lnTo>
                    <a:pt x="2941" y="248"/>
                  </a:lnTo>
                  <a:lnTo>
                    <a:pt x="2944" y="240"/>
                  </a:lnTo>
                  <a:lnTo>
                    <a:pt x="2951" y="215"/>
                  </a:lnTo>
                  <a:lnTo>
                    <a:pt x="2924" y="211"/>
                  </a:lnTo>
                  <a:lnTo>
                    <a:pt x="2920" y="235"/>
                  </a:lnTo>
                  <a:lnTo>
                    <a:pt x="2910" y="260"/>
                  </a:lnTo>
                  <a:lnTo>
                    <a:pt x="2909" y="237"/>
                  </a:lnTo>
                  <a:lnTo>
                    <a:pt x="2919" y="211"/>
                  </a:lnTo>
                  <a:lnTo>
                    <a:pt x="2921" y="182"/>
                  </a:lnTo>
                  <a:lnTo>
                    <a:pt x="2916" y="173"/>
                  </a:lnTo>
                  <a:lnTo>
                    <a:pt x="2921" y="154"/>
                  </a:lnTo>
                  <a:lnTo>
                    <a:pt x="2925" y="104"/>
                  </a:lnTo>
                  <a:lnTo>
                    <a:pt x="2936" y="81"/>
                  </a:lnTo>
                  <a:lnTo>
                    <a:pt x="2944" y="74"/>
                  </a:lnTo>
                  <a:lnTo>
                    <a:pt x="2979" y="86"/>
                  </a:lnTo>
                  <a:lnTo>
                    <a:pt x="3005" y="77"/>
                  </a:lnTo>
                  <a:lnTo>
                    <a:pt x="3018" y="54"/>
                  </a:lnTo>
                  <a:lnTo>
                    <a:pt x="3021" y="39"/>
                  </a:lnTo>
                  <a:lnTo>
                    <a:pt x="3030" y="21"/>
                  </a:lnTo>
                  <a:lnTo>
                    <a:pt x="3033" y="5"/>
                  </a:lnTo>
                  <a:lnTo>
                    <a:pt x="3035" y="0"/>
                  </a:lnTo>
                  <a:lnTo>
                    <a:pt x="2920" y="0"/>
                  </a:lnTo>
                  <a:lnTo>
                    <a:pt x="2901" y="25"/>
                  </a:lnTo>
                  <a:lnTo>
                    <a:pt x="2894" y="47"/>
                  </a:lnTo>
                  <a:lnTo>
                    <a:pt x="2894" y="63"/>
                  </a:lnTo>
                  <a:lnTo>
                    <a:pt x="2906" y="65"/>
                  </a:lnTo>
                  <a:lnTo>
                    <a:pt x="2887" y="79"/>
                  </a:lnTo>
                  <a:lnTo>
                    <a:pt x="2877" y="52"/>
                  </a:lnTo>
                  <a:lnTo>
                    <a:pt x="2868" y="48"/>
                  </a:lnTo>
                  <a:lnTo>
                    <a:pt x="2877" y="20"/>
                  </a:lnTo>
                  <a:lnTo>
                    <a:pt x="2877" y="7"/>
                  </a:lnTo>
                  <a:lnTo>
                    <a:pt x="2874" y="0"/>
                  </a:lnTo>
                  <a:lnTo>
                    <a:pt x="451" y="0"/>
                  </a:lnTo>
                  <a:lnTo>
                    <a:pt x="430" y="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74" name="Freeform 234"/>
            <p:cNvSpPr>
              <a:spLocks noChangeAspect="1"/>
            </p:cNvSpPr>
            <p:nvPr/>
          </p:nvSpPr>
          <p:spPr bwMode="gray">
            <a:xfrm>
              <a:off x="3804443" y="1951384"/>
              <a:ext cx="52388" cy="52388"/>
            </a:xfrm>
            <a:custGeom>
              <a:avLst/>
              <a:gdLst/>
              <a:ahLst/>
              <a:cxnLst>
                <a:cxn ang="0">
                  <a:pos x="29" y="0"/>
                </a:cxn>
                <a:cxn ang="0">
                  <a:pos x="49" y="10"/>
                </a:cxn>
                <a:cxn ang="0">
                  <a:pos x="67" y="13"/>
                </a:cxn>
                <a:cxn ang="0">
                  <a:pos x="92" y="25"/>
                </a:cxn>
                <a:cxn ang="0">
                  <a:pos x="128" y="80"/>
                </a:cxn>
                <a:cxn ang="0">
                  <a:pos x="150" y="86"/>
                </a:cxn>
                <a:cxn ang="0">
                  <a:pos x="163" y="99"/>
                </a:cxn>
                <a:cxn ang="0">
                  <a:pos x="163" y="116"/>
                </a:cxn>
                <a:cxn ang="0">
                  <a:pos x="161" y="126"/>
                </a:cxn>
                <a:cxn ang="0">
                  <a:pos x="146" y="143"/>
                </a:cxn>
                <a:cxn ang="0">
                  <a:pos x="87" y="162"/>
                </a:cxn>
                <a:cxn ang="0">
                  <a:pos x="70" y="166"/>
                </a:cxn>
                <a:cxn ang="0">
                  <a:pos x="60" y="165"/>
                </a:cxn>
                <a:cxn ang="0">
                  <a:pos x="40" y="150"/>
                </a:cxn>
                <a:cxn ang="0">
                  <a:pos x="40" y="142"/>
                </a:cxn>
                <a:cxn ang="0">
                  <a:pos x="53" y="139"/>
                </a:cxn>
                <a:cxn ang="0">
                  <a:pos x="66" y="143"/>
                </a:cxn>
                <a:cxn ang="0">
                  <a:pos x="77" y="139"/>
                </a:cxn>
                <a:cxn ang="0">
                  <a:pos x="77" y="130"/>
                </a:cxn>
                <a:cxn ang="0">
                  <a:pos x="69" y="138"/>
                </a:cxn>
                <a:cxn ang="0">
                  <a:pos x="67" y="130"/>
                </a:cxn>
                <a:cxn ang="0">
                  <a:pos x="55" y="129"/>
                </a:cxn>
                <a:cxn ang="0">
                  <a:pos x="55" y="117"/>
                </a:cxn>
                <a:cxn ang="0">
                  <a:pos x="45" y="126"/>
                </a:cxn>
                <a:cxn ang="0">
                  <a:pos x="22" y="126"/>
                </a:cxn>
                <a:cxn ang="0">
                  <a:pos x="2" y="117"/>
                </a:cxn>
                <a:cxn ang="0">
                  <a:pos x="1" y="103"/>
                </a:cxn>
                <a:cxn ang="0">
                  <a:pos x="11" y="100"/>
                </a:cxn>
                <a:cxn ang="0">
                  <a:pos x="28" y="106"/>
                </a:cxn>
                <a:cxn ang="0">
                  <a:pos x="16" y="91"/>
                </a:cxn>
                <a:cxn ang="0">
                  <a:pos x="0" y="79"/>
                </a:cxn>
                <a:cxn ang="0">
                  <a:pos x="5" y="72"/>
                </a:cxn>
                <a:cxn ang="0">
                  <a:pos x="34" y="69"/>
                </a:cxn>
                <a:cxn ang="0">
                  <a:pos x="19" y="58"/>
                </a:cxn>
                <a:cxn ang="0">
                  <a:pos x="7" y="35"/>
                </a:cxn>
                <a:cxn ang="0">
                  <a:pos x="7" y="15"/>
                </a:cxn>
                <a:cxn ang="0">
                  <a:pos x="29" y="0"/>
                </a:cxn>
              </a:cxnLst>
              <a:rect l="0" t="0" r="r" b="b"/>
              <a:pathLst>
                <a:path w="163" h="166">
                  <a:moveTo>
                    <a:pt x="29" y="0"/>
                  </a:moveTo>
                  <a:lnTo>
                    <a:pt x="49" y="10"/>
                  </a:lnTo>
                  <a:lnTo>
                    <a:pt x="67" y="13"/>
                  </a:lnTo>
                  <a:lnTo>
                    <a:pt x="92" y="25"/>
                  </a:lnTo>
                  <a:lnTo>
                    <a:pt x="128" y="80"/>
                  </a:lnTo>
                  <a:lnTo>
                    <a:pt x="150" y="86"/>
                  </a:lnTo>
                  <a:lnTo>
                    <a:pt x="163" y="99"/>
                  </a:lnTo>
                  <a:lnTo>
                    <a:pt x="163" y="116"/>
                  </a:lnTo>
                  <a:lnTo>
                    <a:pt x="161" y="126"/>
                  </a:lnTo>
                  <a:lnTo>
                    <a:pt x="146" y="143"/>
                  </a:lnTo>
                  <a:lnTo>
                    <a:pt x="87" y="162"/>
                  </a:lnTo>
                  <a:lnTo>
                    <a:pt x="70" y="166"/>
                  </a:lnTo>
                  <a:lnTo>
                    <a:pt x="60" y="165"/>
                  </a:lnTo>
                  <a:lnTo>
                    <a:pt x="40" y="150"/>
                  </a:lnTo>
                  <a:lnTo>
                    <a:pt x="40" y="142"/>
                  </a:lnTo>
                  <a:lnTo>
                    <a:pt x="53" y="139"/>
                  </a:lnTo>
                  <a:lnTo>
                    <a:pt x="66" y="143"/>
                  </a:lnTo>
                  <a:lnTo>
                    <a:pt x="77" y="139"/>
                  </a:lnTo>
                  <a:lnTo>
                    <a:pt x="77" y="130"/>
                  </a:lnTo>
                  <a:lnTo>
                    <a:pt x="69" y="138"/>
                  </a:lnTo>
                  <a:lnTo>
                    <a:pt x="67" y="130"/>
                  </a:lnTo>
                  <a:lnTo>
                    <a:pt x="55" y="129"/>
                  </a:lnTo>
                  <a:lnTo>
                    <a:pt x="55" y="117"/>
                  </a:lnTo>
                  <a:lnTo>
                    <a:pt x="45" y="126"/>
                  </a:lnTo>
                  <a:lnTo>
                    <a:pt x="22" y="126"/>
                  </a:lnTo>
                  <a:lnTo>
                    <a:pt x="2" y="117"/>
                  </a:lnTo>
                  <a:lnTo>
                    <a:pt x="1" y="103"/>
                  </a:lnTo>
                  <a:lnTo>
                    <a:pt x="11" y="100"/>
                  </a:lnTo>
                  <a:lnTo>
                    <a:pt x="28" y="106"/>
                  </a:lnTo>
                  <a:lnTo>
                    <a:pt x="16" y="91"/>
                  </a:lnTo>
                  <a:lnTo>
                    <a:pt x="0" y="79"/>
                  </a:lnTo>
                  <a:lnTo>
                    <a:pt x="5" y="72"/>
                  </a:lnTo>
                  <a:lnTo>
                    <a:pt x="34" y="69"/>
                  </a:lnTo>
                  <a:lnTo>
                    <a:pt x="19" y="58"/>
                  </a:lnTo>
                  <a:lnTo>
                    <a:pt x="7" y="35"/>
                  </a:lnTo>
                  <a:lnTo>
                    <a:pt x="7" y="15"/>
                  </a:lnTo>
                  <a:lnTo>
                    <a:pt x="2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75" name="Freeform 235"/>
            <p:cNvSpPr>
              <a:spLocks noChangeAspect="1"/>
            </p:cNvSpPr>
            <p:nvPr/>
          </p:nvSpPr>
          <p:spPr bwMode="gray">
            <a:xfrm>
              <a:off x="3559968" y="1500534"/>
              <a:ext cx="52388" cy="19050"/>
            </a:xfrm>
            <a:custGeom>
              <a:avLst/>
              <a:gdLst/>
              <a:ahLst/>
              <a:cxnLst>
                <a:cxn ang="0">
                  <a:pos x="0" y="35"/>
                </a:cxn>
                <a:cxn ang="0">
                  <a:pos x="0" y="30"/>
                </a:cxn>
                <a:cxn ang="0">
                  <a:pos x="17" y="20"/>
                </a:cxn>
                <a:cxn ang="0">
                  <a:pos x="31" y="5"/>
                </a:cxn>
                <a:cxn ang="0">
                  <a:pos x="94" y="0"/>
                </a:cxn>
                <a:cxn ang="0">
                  <a:pos x="119" y="6"/>
                </a:cxn>
                <a:cxn ang="0">
                  <a:pos x="131" y="14"/>
                </a:cxn>
                <a:cxn ang="0">
                  <a:pos x="137" y="25"/>
                </a:cxn>
                <a:cxn ang="0">
                  <a:pos x="165" y="38"/>
                </a:cxn>
                <a:cxn ang="0">
                  <a:pos x="167" y="44"/>
                </a:cxn>
                <a:cxn ang="0">
                  <a:pos x="153" y="55"/>
                </a:cxn>
                <a:cxn ang="0">
                  <a:pos x="124" y="61"/>
                </a:cxn>
                <a:cxn ang="0">
                  <a:pos x="67" y="43"/>
                </a:cxn>
                <a:cxn ang="0">
                  <a:pos x="47" y="48"/>
                </a:cxn>
                <a:cxn ang="0">
                  <a:pos x="30" y="46"/>
                </a:cxn>
                <a:cxn ang="0">
                  <a:pos x="0" y="35"/>
                </a:cxn>
              </a:cxnLst>
              <a:rect l="0" t="0" r="r" b="b"/>
              <a:pathLst>
                <a:path w="167" h="61">
                  <a:moveTo>
                    <a:pt x="0" y="35"/>
                  </a:moveTo>
                  <a:lnTo>
                    <a:pt x="0" y="30"/>
                  </a:lnTo>
                  <a:lnTo>
                    <a:pt x="17" y="20"/>
                  </a:lnTo>
                  <a:lnTo>
                    <a:pt x="31" y="5"/>
                  </a:lnTo>
                  <a:lnTo>
                    <a:pt x="94" y="0"/>
                  </a:lnTo>
                  <a:lnTo>
                    <a:pt x="119" y="6"/>
                  </a:lnTo>
                  <a:lnTo>
                    <a:pt x="131" y="14"/>
                  </a:lnTo>
                  <a:lnTo>
                    <a:pt x="137" y="25"/>
                  </a:lnTo>
                  <a:lnTo>
                    <a:pt x="165" y="38"/>
                  </a:lnTo>
                  <a:lnTo>
                    <a:pt x="167" y="44"/>
                  </a:lnTo>
                  <a:lnTo>
                    <a:pt x="153" y="55"/>
                  </a:lnTo>
                  <a:lnTo>
                    <a:pt x="124" y="61"/>
                  </a:lnTo>
                  <a:lnTo>
                    <a:pt x="67" y="43"/>
                  </a:lnTo>
                  <a:lnTo>
                    <a:pt x="47" y="48"/>
                  </a:lnTo>
                  <a:lnTo>
                    <a:pt x="30" y="46"/>
                  </a:lnTo>
                  <a:lnTo>
                    <a:pt x="0" y="3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128" name="Group 236"/>
            <p:cNvGrpSpPr>
              <a:grpSpLocks noChangeAspect="1"/>
            </p:cNvGrpSpPr>
            <p:nvPr/>
          </p:nvGrpSpPr>
          <p:grpSpPr bwMode="gray">
            <a:xfrm>
              <a:off x="3344103" y="3475441"/>
              <a:ext cx="808049" cy="1365266"/>
              <a:chOff x="1624" y="2350"/>
              <a:chExt cx="509" cy="860"/>
            </a:xfrm>
            <a:grpFill/>
          </p:grpSpPr>
          <p:sp>
            <p:nvSpPr>
              <p:cNvPr id="272" name="Freeform 237"/>
              <p:cNvSpPr>
                <a:spLocks noChangeAspect="1"/>
              </p:cNvSpPr>
              <p:nvPr/>
            </p:nvSpPr>
            <p:spPr bwMode="gray">
              <a:xfrm>
                <a:off x="1709" y="3154"/>
                <a:ext cx="23" cy="27"/>
              </a:xfrm>
              <a:custGeom>
                <a:avLst/>
                <a:gdLst/>
                <a:ahLst/>
                <a:cxnLst>
                  <a:cxn ang="0">
                    <a:pos x="4" y="17"/>
                  </a:cxn>
                  <a:cxn ang="0">
                    <a:pos x="7" y="12"/>
                  </a:cxn>
                  <a:cxn ang="0">
                    <a:pos x="17" y="17"/>
                  </a:cxn>
                  <a:cxn ang="0">
                    <a:pos x="28" y="10"/>
                  </a:cxn>
                  <a:cxn ang="0">
                    <a:pos x="33" y="23"/>
                  </a:cxn>
                  <a:cxn ang="0">
                    <a:pos x="41" y="23"/>
                  </a:cxn>
                  <a:cxn ang="0">
                    <a:pos x="41" y="7"/>
                  </a:cxn>
                  <a:cxn ang="0">
                    <a:pos x="43" y="1"/>
                  </a:cxn>
                  <a:cxn ang="0">
                    <a:pos x="53" y="15"/>
                  </a:cxn>
                  <a:cxn ang="0">
                    <a:pos x="43" y="39"/>
                  </a:cxn>
                  <a:cxn ang="0">
                    <a:pos x="45" y="60"/>
                  </a:cxn>
                  <a:cxn ang="0">
                    <a:pos x="53" y="72"/>
                  </a:cxn>
                  <a:cxn ang="0">
                    <a:pos x="80" y="61"/>
                  </a:cxn>
                  <a:cxn ang="0">
                    <a:pos x="100" y="64"/>
                  </a:cxn>
                  <a:cxn ang="0">
                    <a:pos x="115" y="70"/>
                  </a:cxn>
                  <a:cxn ang="0">
                    <a:pos x="92" y="97"/>
                  </a:cxn>
                  <a:cxn ang="0">
                    <a:pos x="77" y="99"/>
                  </a:cxn>
                  <a:cxn ang="0">
                    <a:pos x="74" y="107"/>
                  </a:cxn>
                  <a:cxn ang="0">
                    <a:pos x="66" y="107"/>
                  </a:cxn>
                  <a:cxn ang="0">
                    <a:pos x="63" y="117"/>
                  </a:cxn>
                  <a:cxn ang="0">
                    <a:pos x="59" y="128"/>
                  </a:cxn>
                  <a:cxn ang="0">
                    <a:pos x="53" y="131"/>
                  </a:cxn>
                  <a:cxn ang="0">
                    <a:pos x="26" y="106"/>
                  </a:cxn>
                  <a:cxn ang="0">
                    <a:pos x="43" y="108"/>
                  </a:cxn>
                  <a:cxn ang="0">
                    <a:pos x="49" y="99"/>
                  </a:cxn>
                  <a:cxn ang="0">
                    <a:pos x="39" y="83"/>
                  </a:cxn>
                  <a:cxn ang="0">
                    <a:pos x="33" y="93"/>
                  </a:cxn>
                  <a:cxn ang="0">
                    <a:pos x="20" y="86"/>
                  </a:cxn>
                  <a:cxn ang="0">
                    <a:pos x="10" y="77"/>
                  </a:cxn>
                  <a:cxn ang="0">
                    <a:pos x="7" y="66"/>
                  </a:cxn>
                  <a:cxn ang="0">
                    <a:pos x="0" y="66"/>
                  </a:cxn>
                  <a:cxn ang="0">
                    <a:pos x="1" y="50"/>
                  </a:cxn>
                  <a:cxn ang="0">
                    <a:pos x="1" y="31"/>
                  </a:cxn>
                </a:cxnLst>
                <a:rect l="0" t="0" r="r" b="b"/>
                <a:pathLst>
                  <a:path w="115" h="134">
                    <a:moveTo>
                      <a:pt x="2" y="17"/>
                    </a:moveTo>
                    <a:lnTo>
                      <a:pt x="4" y="17"/>
                    </a:lnTo>
                    <a:lnTo>
                      <a:pt x="5" y="13"/>
                    </a:lnTo>
                    <a:lnTo>
                      <a:pt x="7" y="12"/>
                    </a:lnTo>
                    <a:lnTo>
                      <a:pt x="12" y="16"/>
                    </a:lnTo>
                    <a:lnTo>
                      <a:pt x="17" y="17"/>
                    </a:lnTo>
                    <a:lnTo>
                      <a:pt x="22" y="12"/>
                    </a:lnTo>
                    <a:lnTo>
                      <a:pt x="28" y="10"/>
                    </a:lnTo>
                    <a:lnTo>
                      <a:pt x="32" y="13"/>
                    </a:lnTo>
                    <a:lnTo>
                      <a:pt x="33" y="23"/>
                    </a:lnTo>
                    <a:lnTo>
                      <a:pt x="36" y="27"/>
                    </a:lnTo>
                    <a:lnTo>
                      <a:pt x="41" y="23"/>
                    </a:lnTo>
                    <a:lnTo>
                      <a:pt x="44" y="11"/>
                    </a:lnTo>
                    <a:lnTo>
                      <a:pt x="41" y="7"/>
                    </a:lnTo>
                    <a:lnTo>
                      <a:pt x="41" y="0"/>
                    </a:lnTo>
                    <a:lnTo>
                      <a:pt x="43" y="1"/>
                    </a:lnTo>
                    <a:lnTo>
                      <a:pt x="50" y="6"/>
                    </a:lnTo>
                    <a:lnTo>
                      <a:pt x="53" y="15"/>
                    </a:lnTo>
                    <a:lnTo>
                      <a:pt x="54" y="27"/>
                    </a:lnTo>
                    <a:lnTo>
                      <a:pt x="43" y="39"/>
                    </a:lnTo>
                    <a:lnTo>
                      <a:pt x="37" y="55"/>
                    </a:lnTo>
                    <a:lnTo>
                      <a:pt x="45" y="60"/>
                    </a:lnTo>
                    <a:lnTo>
                      <a:pt x="52" y="66"/>
                    </a:lnTo>
                    <a:lnTo>
                      <a:pt x="53" y="72"/>
                    </a:lnTo>
                    <a:lnTo>
                      <a:pt x="63" y="80"/>
                    </a:lnTo>
                    <a:lnTo>
                      <a:pt x="80" y="61"/>
                    </a:lnTo>
                    <a:lnTo>
                      <a:pt x="87" y="61"/>
                    </a:lnTo>
                    <a:lnTo>
                      <a:pt x="100" y="64"/>
                    </a:lnTo>
                    <a:lnTo>
                      <a:pt x="112" y="63"/>
                    </a:lnTo>
                    <a:lnTo>
                      <a:pt x="115" y="70"/>
                    </a:lnTo>
                    <a:lnTo>
                      <a:pt x="115" y="79"/>
                    </a:lnTo>
                    <a:lnTo>
                      <a:pt x="92" y="97"/>
                    </a:lnTo>
                    <a:lnTo>
                      <a:pt x="85" y="102"/>
                    </a:lnTo>
                    <a:lnTo>
                      <a:pt x="77" y="99"/>
                    </a:lnTo>
                    <a:lnTo>
                      <a:pt x="74" y="101"/>
                    </a:lnTo>
                    <a:lnTo>
                      <a:pt x="74" y="107"/>
                    </a:lnTo>
                    <a:lnTo>
                      <a:pt x="71" y="109"/>
                    </a:lnTo>
                    <a:lnTo>
                      <a:pt x="66" y="107"/>
                    </a:lnTo>
                    <a:lnTo>
                      <a:pt x="60" y="110"/>
                    </a:lnTo>
                    <a:lnTo>
                      <a:pt x="63" y="117"/>
                    </a:lnTo>
                    <a:lnTo>
                      <a:pt x="59" y="120"/>
                    </a:lnTo>
                    <a:lnTo>
                      <a:pt x="59" y="128"/>
                    </a:lnTo>
                    <a:lnTo>
                      <a:pt x="61" y="134"/>
                    </a:lnTo>
                    <a:lnTo>
                      <a:pt x="53" y="131"/>
                    </a:lnTo>
                    <a:lnTo>
                      <a:pt x="28" y="108"/>
                    </a:lnTo>
                    <a:lnTo>
                      <a:pt x="26" y="106"/>
                    </a:lnTo>
                    <a:lnTo>
                      <a:pt x="34" y="104"/>
                    </a:lnTo>
                    <a:lnTo>
                      <a:pt x="43" y="108"/>
                    </a:lnTo>
                    <a:lnTo>
                      <a:pt x="49" y="106"/>
                    </a:lnTo>
                    <a:lnTo>
                      <a:pt x="49" y="99"/>
                    </a:lnTo>
                    <a:lnTo>
                      <a:pt x="44" y="95"/>
                    </a:lnTo>
                    <a:lnTo>
                      <a:pt x="39" y="83"/>
                    </a:lnTo>
                    <a:lnTo>
                      <a:pt x="37" y="88"/>
                    </a:lnTo>
                    <a:lnTo>
                      <a:pt x="33" y="93"/>
                    </a:lnTo>
                    <a:lnTo>
                      <a:pt x="17" y="92"/>
                    </a:lnTo>
                    <a:lnTo>
                      <a:pt x="20" y="86"/>
                    </a:lnTo>
                    <a:lnTo>
                      <a:pt x="20" y="81"/>
                    </a:lnTo>
                    <a:lnTo>
                      <a:pt x="10" y="77"/>
                    </a:lnTo>
                    <a:lnTo>
                      <a:pt x="7" y="74"/>
                    </a:lnTo>
                    <a:lnTo>
                      <a:pt x="7" y="66"/>
                    </a:lnTo>
                    <a:lnTo>
                      <a:pt x="6" y="65"/>
                    </a:lnTo>
                    <a:lnTo>
                      <a:pt x="0" y="66"/>
                    </a:lnTo>
                    <a:lnTo>
                      <a:pt x="1" y="60"/>
                    </a:lnTo>
                    <a:lnTo>
                      <a:pt x="1" y="50"/>
                    </a:lnTo>
                    <a:lnTo>
                      <a:pt x="2" y="40"/>
                    </a:lnTo>
                    <a:lnTo>
                      <a:pt x="1" y="31"/>
                    </a:lnTo>
                    <a:lnTo>
                      <a:pt x="2" y="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73" name="Freeform 238"/>
              <p:cNvSpPr>
                <a:spLocks noChangeAspect="1"/>
              </p:cNvSpPr>
              <p:nvPr/>
            </p:nvSpPr>
            <p:spPr bwMode="gray">
              <a:xfrm>
                <a:off x="1712" y="2353"/>
                <a:ext cx="148" cy="126"/>
              </a:xfrm>
              <a:custGeom>
                <a:avLst/>
                <a:gdLst/>
                <a:ahLst/>
                <a:cxnLst>
                  <a:cxn ang="0">
                    <a:pos x="84" y="47"/>
                  </a:cxn>
                  <a:cxn ang="0">
                    <a:pos x="97" y="77"/>
                  </a:cxn>
                  <a:cxn ang="0">
                    <a:pos x="73" y="133"/>
                  </a:cxn>
                  <a:cxn ang="0">
                    <a:pos x="98" y="176"/>
                  </a:cxn>
                  <a:cxn ang="0">
                    <a:pos x="126" y="148"/>
                  </a:cxn>
                  <a:cxn ang="0">
                    <a:pos x="108" y="74"/>
                  </a:cxn>
                  <a:cxn ang="0">
                    <a:pos x="196" y="42"/>
                  </a:cxn>
                  <a:cxn ang="0">
                    <a:pos x="169" y="27"/>
                  </a:cxn>
                  <a:cxn ang="0">
                    <a:pos x="191" y="2"/>
                  </a:cxn>
                  <a:cxn ang="0">
                    <a:pos x="243" y="46"/>
                  </a:cxn>
                  <a:cxn ang="0">
                    <a:pos x="285" y="88"/>
                  </a:cxn>
                  <a:cxn ang="0">
                    <a:pos x="366" y="88"/>
                  </a:cxn>
                  <a:cxn ang="0">
                    <a:pos x="411" y="106"/>
                  </a:cxn>
                  <a:cxn ang="0">
                    <a:pos x="495" y="99"/>
                  </a:cxn>
                  <a:cxn ang="0">
                    <a:pos x="499" y="88"/>
                  </a:cxn>
                  <a:cxn ang="0">
                    <a:pos x="621" y="86"/>
                  </a:cxn>
                  <a:cxn ang="0">
                    <a:pos x="573" y="95"/>
                  </a:cxn>
                  <a:cxn ang="0">
                    <a:pos x="593" y="117"/>
                  </a:cxn>
                  <a:cxn ang="0">
                    <a:pos x="663" y="150"/>
                  </a:cxn>
                  <a:cxn ang="0">
                    <a:pos x="689" y="197"/>
                  </a:cxn>
                  <a:cxn ang="0">
                    <a:pos x="695" y="211"/>
                  </a:cxn>
                  <a:cxn ang="0">
                    <a:pos x="737" y="209"/>
                  </a:cxn>
                  <a:cxn ang="0">
                    <a:pos x="728" y="231"/>
                  </a:cxn>
                  <a:cxn ang="0">
                    <a:pos x="689" y="252"/>
                  </a:cxn>
                  <a:cxn ang="0">
                    <a:pos x="702" y="279"/>
                  </a:cxn>
                  <a:cxn ang="0">
                    <a:pos x="673" y="321"/>
                  </a:cxn>
                  <a:cxn ang="0">
                    <a:pos x="674" y="359"/>
                  </a:cxn>
                  <a:cxn ang="0">
                    <a:pos x="699" y="401"/>
                  </a:cxn>
                  <a:cxn ang="0">
                    <a:pos x="646" y="432"/>
                  </a:cxn>
                  <a:cxn ang="0">
                    <a:pos x="568" y="459"/>
                  </a:cxn>
                  <a:cxn ang="0">
                    <a:pos x="474" y="437"/>
                  </a:cxn>
                  <a:cxn ang="0">
                    <a:pos x="497" y="467"/>
                  </a:cxn>
                  <a:cxn ang="0">
                    <a:pos x="501" y="524"/>
                  </a:cxn>
                  <a:cxn ang="0">
                    <a:pos x="546" y="550"/>
                  </a:cxn>
                  <a:cxn ang="0">
                    <a:pos x="518" y="565"/>
                  </a:cxn>
                  <a:cxn ang="0">
                    <a:pos x="486" y="593"/>
                  </a:cxn>
                  <a:cxn ang="0">
                    <a:pos x="452" y="607"/>
                  </a:cxn>
                  <a:cxn ang="0">
                    <a:pos x="402" y="631"/>
                  </a:cxn>
                  <a:cxn ang="0">
                    <a:pos x="361" y="612"/>
                  </a:cxn>
                  <a:cxn ang="0">
                    <a:pos x="321" y="532"/>
                  </a:cxn>
                  <a:cxn ang="0">
                    <a:pos x="328" y="492"/>
                  </a:cxn>
                  <a:cxn ang="0">
                    <a:pos x="315" y="459"/>
                  </a:cxn>
                  <a:cxn ang="0">
                    <a:pos x="299" y="419"/>
                  </a:cxn>
                  <a:cxn ang="0">
                    <a:pos x="314" y="357"/>
                  </a:cxn>
                  <a:cxn ang="0">
                    <a:pos x="314" y="330"/>
                  </a:cxn>
                  <a:cxn ang="0">
                    <a:pos x="253" y="337"/>
                  </a:cxn>
                  <a:cxn ang="0">
                    <a:pos x="217" y="338"/>
                  </a:cxn>
                  <a:cxn ang="0">
                    <a:pos x="169" y="289"/>
                  </a:cxn>
                  <a:cxn ang="0">
                    <a:pos x="90" y="287"/>
                  </a:cxn>
                  <a:cxn ang="0">
                    <a:pos x="52" y="229"/>
                  </a:cxn>
                  <a:cxn ang="0">
                    <a:pos x="31" y="196"/>
                  </a:cxn>
                  <a:cxn ang="0">
                    <a:pos x="14" y="140"/>
                  </a:cxn>
                  <a:cxn ang="0">
                    <a:pos x="79" y="29"/>
                  </a:cxn>
                </a:cxnLst>
                <a:rect l="0" t="0" r="r" b="b"/>
                <a:pathLst>
                  <a:path w="743" h="631">
                    <a:moveTo>
                      <a:pt x="109" y="21"/>
                    </a:moveTo>
                    <a:lnTo>
                      <a:pt x="99" y="29"/>
                    </a:lnTo>
                    <a:lnTo>
                      <a:pt x="88" y="31"/>
                    </a:lnTo>
                    <a:lnTo>
                      <a:pt x="82" y="35"/>
                    </a:lnTo>
                    <a:lnTo>
                      <a:pt x="82" y="39"/>
                    </a:lnTo>
                    <a:lnTo>
                      <a:pt x="84" y="47"/>
                    </a:lnTo>
                    <a:lnTo>
                      <a:pt x="87" y="56"/>
                    </a:lnTo>
                    <a:lnTo>
                      <a:pt x="94" y="66"/>
                    </a:lnTo>
                    <a:lnTo>
                      <a:pt x="95" y="69"/>
                    </a:lnTo>
                    <a:lnTo>
                      <a:pt x="93" y="72"/>
                    </a:lnTo>
                    <a:lnTo>
                      <a:pt x="93" y="73"/>
                    </a:lnTo>
                    <a:lnTo>
                      <a:pt x="97" y="77"/>
                    </a:lnTo>
                    <a:lnTo>
                      <a:pt x="97" y="83"/>
                    </a:lnTo>
                    <a:lnTo>
                      <a:pt x="93" y="95"/>
                    </a:lnTo>
                    <a:lnTo>
                      <a:pt x="78" y="109"/>
                    </a:lnTo>
                    <a:lnTo>
                      <a:pt x="76" y="111"/>
                    </a:lnTo>
                    <a:lnTo>
                      <a:pt x="73" y="118"/>
                    </a:lnTo>
                    <a:lnTo>
                      <a:pt x="73" y="133"/>
                    </a:lnTo>
                    <a:lnTo>
                      <a:pt x="74" y="140"/>
                    </a:lnTo>
                    <a:lnTo>
                      <a:pt x="78" y="145"/>
                    </a:lnTo>
                    <a:lnTo>
                      <a:pt x="87" y="152"/>
                    </a:lnTo>
                    <a:lnTo>
                      <a:pt x="93" y="165"/>
                    </a:lnTo>
                    <a:lnTo>
                      <a:pt x="95" y="174"/>
                    </a:lnTo>
                    <a:lnTo>
                      <a:pt x="98" y="176"/>
                    </a:lnTo>
                    <a:lnTo>
                      <a:pt x="105" y="176"/>
                    </a:lnTo>
                    <a:lnTo>
                      <a:pt x="113" y="174"/>
                    </a:lnTo>
                    <a:lnTo>
                      <a:pt x="119" y="169"/>
                    </a:lnTo>
                    <a:lnTo>
                      <a:pt x="125" y="161"/>
                    </a:lnTo>
                    <a:lnTo>
                      <a:pt x="126" y="159"/>
                    </a:lnTo>
                    <a:lnTo>
                      <a:pt x="126" y="148"/>
                    </a:lnTo>
                    <a:lnTo>
                      <a:pt x="125" y="134"/>
                    </a:lnTo>
                    <a:lnTo>
                      <a:pt x="115" y="117"/>
                    </a:lnTo>
                    <a:lnTo>
                      <a:pt x="109" y="110"/>
                    </a:lnTo>
                    <a:lnTo>
                      <a:pt x="104" y="101"/>
                    </a:lnTo>
                    <a:lnTo>
                      <a:pt x="104" y="77"/>
                    </a:lnTo>
                    <a:lnTo>
                      <a:pt x="108" y="74"/>
                    </a:lnTo>
                    <a:lnTo>
                      <a:pt x="110" y="70"/>
                    </a:lnTo>
                    <a:lnTo>
                      <a:pt x="111" y="68"/>
                    </a:lnTo>
                    <a:lnTo>
                      <a:pt x="120" y="66"/>
                    </a:lnTo>
                    <a:lnTo>
                      <a:pt x="140" y="53"/>
                    </a:lnTo>
                    <a:lnTo>
                      <a:pt x="173" y="43"/>
                    </a:lnTo>
                    <a:lnTo>
                      <a:pt x="196" y="42"/>
                    </a:lnTo>
                    <a:lnTo>
                      <a:pt x="196" y="36"/>
                    </a:lnTo>
                    <a:lnTo>
                      <a:pt x="195" y="32"/>
                    </a:lnTo>
                    <a:lnTo>
                      <a:pt x="190" y="30"/>
                    </a:lnTo>
                    <a:lnTo>
                      <a:pt x="174" y="29"/>
                    </a:lnTo>
                    <a:lnTo>
                      <a:pt x="172" y="27"/>
                    </a:lnTo>
                    <a:lnTo>
                      <a:pt x="169" y="27"/>
                    </a:lnTo>
                    <a:lnTo>
                      <a:pt x="168" y="25"/>
                    </a:lnTo>
                    <a:lnTo>
                      <a:pt x="169" y="18"/>
                    </a:lnTo>
                    <a:lnTo>
                      <a:pt x="175" y="5"/>
                    </a:lnTo>
                    <a:lnTo>
                      <a:pt x="181" y="0"/>
                    </a:lnTo>
                    <a:lnTo>
                      <a:pt x="186" y="0"/>
                    </a:lnTo>
                    <a:lnTo>
                      <a:pt x="191" y="2"/>
                    </a:lnTo>
                    <a:lnTo>
                      <a:pt x="192" y="4"/>
                    </a:lnTo>
                    <a:lnTo>
                      <a:pt x="201" y="29"/>
                    </a:lnTo>
                    <a:lnTo>
                      <a:pt x="201" y="29"/>
                    </a:lnTo>
                    <a:lnTo>
                      <a:pt x="207" y="40"/>
                    </a:lnTo>
                    <a:lnTo>
                      <a:pt x="223" y="42"/>
                    </a:lnTo>
                    <a:lnTo>
                      <a:pt x="243" y="46"/>
                    </a:lnTo>
                    <a:lnTo>
                      <a:pt x="246" y="46"/>
                    </a:lnTo>
                    <a:lnTo>
                      <a:pt x="260" y="50"/>
                    </a:lnTo>
                    <a:lnTo>
                      <a:pt x="271" y="56"/>
                    </a:lnTo>
                    <a:lnTo>
                      <a:pt x="276" y="61"/>
                    </a:lnTo>
                    <a:lnTo>
                      <a:pt x="280" y="77"/>
                    </a:lnTo>
                    <a:lnTo>
                      <a:pt x="285" y="88"/>
                    </a:lnTo>
                    <a:lnTo>
                      <a:pt x="286" y="90"/>
                    </a:lnTo>
                    <a:lnTo>
                      <a:pt x="292" y="95"/>
                    </a:lnTo>
                    <a:lnTo>
                      <a:pt x="303" y="95"/>
                    </a:lnTo>
                    <a:lnTo>
                      <a:pt x="329" y="90"/>
                    </a:lnTo>
                    <a:lnTo>
                      <a:pt x="340" y="91"/>
                    </a:lnTo>
                    <a:lnTo>
                      <a:pt x="366" y="88"/>
                    </a:lnTo>
                    <a:lnTo>
                      <a:pt x="395" y="88"/>
                    </a:lnTo>
                    <a:lnTo>
                      <a:pt x="398" y="89"/>
                    </a:lnTo>
                    <a:lnTo>
                      <a:pt x="401" y="91"/>
                    </a:lnTo>
                    <a:lnTo>
                      <a:pt x="405" y="97"/>
                    </a:lnTo>
                    <a:lnTo>
                      <a:pt x="405" y="101"/>
                    </a:lnTo>
                    <a:lnTo>
                      <a:pt x="411" y="106"/>
                    </a:lnTo>
                    <a:lnTo>
                      <a:pt x="422" y="112"/>
                    </a:lnTo>
                    <a:lnTo>
                      <a:pt x="432" y="115"/>
                    </a:lnTo>
                    <a:lnTo>
                      <a:pt x="450" y="115"/>
                    </a:lnTo>
                    <a:lnTo>
                      <a:pt x="476" y="110"/>
                    </a:lnTo>
                    <a:lnTo>
                      <a:pt x="484" y="106"/>
                    </a:lnTo>
                    <a:lnTo>
                      <a:pt x="495" y="99"/>
                    </a:lnTo>
                    <a:lnTo>
                      <a:pt x="512" y="99"/>
                    </a:lnTo>
                    <a:lnTo>
                      <a:pt x="523" y="96"/>
                    </a:lnTo>
                    <a:lnTo>
                      <a:pt x="527" y="94"/>
                    </a:lnTo>
                    <a:lnTo>
                      <a:pt x="525" y="91"/>
                    </a:lnTo>
                    <a:lnTo>
                      <a:pt x="506" y="90"/>
                    </a:lnTo>
                    <a:lnTo>
                      <a:pt x="499" y="88"/>
                    </a:lnTo>
                    <a:lnTo>
                      <a:pt x="499" y="88"/>
                    </a:lnTo>
                    <a:lnTo>
                      <a:pt x="506" y="84"/>
                    </a:lnTo>
                    <a:lnTo>
                      <a:pt x="520" y="83"/>
                    </a:lnTo>
                    <a:lnTo>
                      <a:pt x="608" y="83"/>
                    </a:lnTo>
                    <a:lnTo>
                      <a:pt x="620" y="86"/>
                    </a:lnTo>
                    <a:lnTo>
                      <a:pt x="621" y="86"/>
                    </a:lnTo>
                    <a:lnTo>
                      <a:pt x="619" y="88"/>
                    </a:lnTo>
                    <a:lnTo>
                      <a:pt x="606" y="90"/>
                    </a:lnTo>
                    <a:lnTo>
                      <a:pt x="605" y="93"/>
                    </a:lnTo>
                    <a:lnTo>
                      <a:pt x="600" y="95"/>
                    </a:lnTo>
                    <a:lnTo>
                      <a:pt x="587" y="93"/>
                    </a:lnTo>
                    <a:lnTo>
                      <a:pt x="573" y="95"/>
                    </a:lnTo>
                    <a:lnTo>
                      <a:pt x="570" y="99"/>
                    </a:lnTo>
                    <a:lnTo>
                      <a:pt x="571" y="102"/>
                    </a:lnTo>
                    <a:lnTo>
                      <a:pt x="579" y="106"/>
                    </a:lnTo>
                    <a:lnTo>
                      <a:pt x="583" y="107"/>
                    </a:lnTo>
                    <a:lnTo>
                      <a:pt x="590" y="111"/>
                    </a:lnTo>
                    <a:lnTo>
                      <a:pt x="593" y="117"/>
                    </a:lnTo>
                    <a:lnTo>
                      <a:pt x="599" y="122"/>
                    </a:lnTo>
                    <a:lnTo>
                      <a:pt x="600" y="129"/>
                    </a:lnTo>
                    <a:lnTo>
                      <a:pt x="604" y="134"/>
                    </a:lnTo>
                    <a:lnTo>
                      <a:pt x="621" y="132"/>
                    </a:lnTo>
                    <a:lnTo>
                      <a:pt x="638" y="136"/>
                    </a:lnTo>
                    <a:lnTo>
                      <a:pt x="663" y="150"/>
                    </a:lnTo>
                    <a:lnTo>
                      <a:pt x="670" y="152"/>
                    </a:lnTo>
                    <a:lnTo>
                      <a:pt x="678" y="159"/>
                    </a:lnTo>
                    <a:lnTo>
                      <a:pt x="686" y="172"/>
                    </a:lnTo>
                    <a:lnTo>
                      <a:pt x="687" y="177"/>
                    </a:lnTo>
                    <a:lnTo>
                      <a:pt x="689" y="193"/>
                    </a:lnTo>
                    <a:lnTo>
                      <a:pt x="689" y="197"/>
                    </a:lnTo>
                    <a:lnTo>
                      <a:pt x="686" y="199"/>
                    </a:lnTo>
                    <a:lnTo>
                      <a:pt x="676" y="203"/>
                    </a:lnTo>
                    <a:lnTo>
                      <a:pt x="676" y="206"/>
                    </a:lnTo>
                    <a:lnTo>
                      <a:pt x="679" y="207"/>
                    </a:lnTo>
                    <a:lnTo>
                      <a:pt x="689" y="208"/>
                    </a:lnTo>
                    <a:lnTo>
                      <a:pt x="695" y="211"/>
                    </a:lnTo>
                    <a:lnTo>
                      <a:pt x="701" y="211"/>
                    </a:lnTo>
                    <a:lnTo>
                      <a:pt x="705" y="209"/>
                    </a:lnTo>
                    <a:lnTo>
                      <a:pt x="712" y="202"/>
                    </a:lnTo>
                    <a:lnTo>
                      <a:pt x="721" y="201"/>
                    </a:lnTo>
                    <a:lnTo>
                      <a:pt x="727" y="203"/>
                    </a:lnTo>
                    <a:lnTo>
                      <a:pt x="737" y="209"/>
                    </a:lnTo>
                    <a:lnTo>
                      <a:pt x="741" y="214"/>
                    </a:lnTo>
                    <a:lnTo>
                      <a:pt x="743" y="217"/>
                    </a:lnTo>
                    <a:lnTo>
                      <a:pt x="743" y="225"/>
                    </a:lnTo>
                    <a:lnTo>
                      <a:pt x="739" y="228"/>
                    </a:lnTo>
                    <a:lnTo>
                      <a:pt x="734" y="228"/>
                    </a:lnTo>
                    <a:lnTo>
                      <a:pt x="728" y="231"/>
                    </a:lnTo>
                    <a:lnTo>
                      <a:pt x="724" y="234"/>
                    </a:lnTo>
                    <a:lnTo>
                      <a:pt x="708" y="241"/>
                    </a:lnTo>
                    <a:lnTo>
                      <a:pt x="705" y="245"/>
                    </a:lnTo>
                    <a:lnTo>
                      <a:pt x="702" y="247"/>
                    </a:lnTo>
                    <a:lnTo>
                      <a:pt x="691" y="250"/>
                    </a:lnTo>
                    <a:lnTo>
                      <a:pt x="689" y="252"/>
                    </a:lnTo>
                    <a:lnTo>
                      <a:pt x="686" y="258"/>
                    </a:lnTo>
                    <a:lnTo>
                      <a:pt x="686" y="267"/>
                    </a:lnTo>
                    <a:lnTo>
                      <a:pt x="689" y="279"/>
                    </a:lnTo>
                    <a:lnTo>
                      <a:pt x="694" y="281"/>
                    </a:lnTo>
                    <a:lnTo>
                      <a:pt x="700" y="279"/>
                    </a:lnTo>
                    <a:lnTo>
                      <a:pt x="702" y="279"/>
                    </a:lnTo>
                    <a:lnTo>
                      <a:pt x="707" y="284"/>
                    </a:lnTo>
                    <a:lnTo>
                      <a:pt x="702" y="290"/>
                    </a:lnTo>
                    <a:lnTo>
                      <a:pt x="691" y="298"/>
                    </a:lnTo>
                    <a:lnTo>
                      <a:pt x="674" y="304"/>
                    </a:lnTo>
                    <a:lnTo>
                      <a:pt x="673" y="306"/>
                    </a:lnTo>
                    <a:lnTo>
                      <a:pt x="673" y="321"/>
                    </a:lnTo>
                    <a:lnTo>
                      <a:pt x="669" y="327"/>
                    </a:lnTo>
                    <a:lnTo>
                      <a:pt x="663" y="336"/>
                    </a:lnTo>
                    <a:lnTo>
                      <a:pt x="662" y="337"/>
                    </a:lnTo>
                    <a:lnTo>
                      <a:pt x="662" y="341"/>
                    </a:lnTo>
                    <a:lnTo>
                      <a:pt x="662" y="343"/>
                    </a:lnTo>
                    <a:lnTo>
                      <a:pt x="674" y="359"/>
                    </a:lnTo>
                    <a:lnTo>
                      <a:pt x="685" y="370"/>
                    </a:lnTo>
                    <a:lnTo>
                      <a:pt x="689" y="378"/>
                    </a:lnTo>
                    <a:lnTo>
                      <a:pt x="695" y="384"/>
                    </a:lnTo>
                    <a:lnTo>
                      <a:pt x="699" y="386"/>
                    </a:lnTo>
                    <a:lnTo>
                      <a:pt x="699" y="389"/>
                    </a:lnTo>
                    <a:lnTo>
                      <a:pt x="699" y="401"/>
                    </a:lnTo>
                    <a:lnTo>
                      <a:pt x="687" y="414"/>
                    </a:lnTo>
                    <a:lnTo>
                      <a:pt x="680" y="421"/>
                    </a:lnTo>
                    <a:lnTo>
                      <a:pt x="676" y="423"/>
                    </a:lnTo>
                    <a:lnTo>
                      <a:pt x="660" y="424"/>
                    </a:lnTo>
                    <a:lnTo>
                      <a:pt x="654" y="428"/>
                    </a:lnTo>
                    <a:lnTo>
                      <a:pt x="646" y="432"/>
                    </a:lnTo>
                    <a:lnTo>
                      <a:pt x="640" y="440"/>
                    </a:lnTo>
                    <a:lnTo>
                      <a:pt x="635" y="443"/>
                    </a:lnTo>
                    <a:lnTo>
                      <a:pt x="606" y="445"/>
                    </a:lnTo>
                    <a:lnTo>
                      <a:pt x="590" y="449"/>
                    </a:lnTo>
                    <a:lnTo>
                      <a:pt x="572" y="455"/>
                    </a:lnTo>
                    <a:lnTo>
                      <a:pt x="568" y="459"/>
                    </a:lnTo>
                    <a:lnTo>
                      <a:pt x="567" y="460"/>
                    </a:lnTo>
                    <a:lnTo>
                      <a:pt x="542" y="459"/>
                    </a:lnTo>
                    <a:lnTo>
                      <a:pt x="524" y="454"/>
                    </a:lnTo>
                    <a:lnTo>
                      <a:pt x="503" y="441"/>
                    </a:lnTo>
                    <a:lnTo>
                      <a:pt x="481" y="439"/>
                    </a:lnTo>
                    <a:lnTo>
                      <a:pt x="474" y="437"/>
                    </a:lnTo>
                    <a:lnTo>
                      <a:pt x="470" y="437"/>
                    </a:lnTo>
                    <a:lnTo>
                      <a:pt x="469" y="437"/>
                    </a:lnTo>
                    <a:lnTo>
                      <a:pt x="470" y="446"/>
                    </a:lnTo>
                    <a:lnTo>
                      <a:pt x="474" y="455"/>
                    </a:lnTo>
                    <a:lnTo>
                      <a:pt x="485" y="460"/>
                    </a:lnTo>
                    <a:lnTo>
                      <a:pt x="497" y="467"/>
                    </a:lnTo>
                    <a:lnTo>
                      <a:pt x="499" y="470"/>
                    </a:lnTo>
                    <a:lnTo>
                      <a:pt x="498" y="482"/>
                    </a:lnTo>
                    <a:lnTo>
                      <a:pt x="495" y="495"/>
                    </a:lnTo>
                    <a:lnTo>
                      <a:pt x="495" y="502"/>
                    </a:lnTo>
                    <a:lnTo>
                      <a:pt x="496" y="507"/>
                    </a:lnTo>
                    <a:lnTo>
                      <a:pt x="501" y="524"/>
                    </a:lnTo>
                    <a:lnTo>
                      <a:pt x="502" y="532"/>
                    </a:lnTo>
                    <a:lnTo>
                      <a:pt x="503" y="538"/>
                    </a:lnTo>
                    <a:lnTo>
                      <a:pt x="518" y="541"/>
                    </a:lnTo>
                    <a:lnTo>
                      <a:pt x="522" y="542"/>
                    </a:lnTo>
                    <a:lnTo>
                      <a:pt x="546" y="541"/>
                    </a:lnTo>
                    <a:lnTo>
                      <a:pt x="546" y="550"/>
                    </a:lnTo>
                    <a:lnTo>
                      <a:pt x="546" y="551"/>
                    </a:lnTo>
                    <a:lnTo>
                      <a:pt x="544" y="554"/>
                    </a:lnTo>
                    <a:lnTo>
                      <a:pt x="533" y="556"/>
                    </a:lnTo>
                    <a:lnTo>
                      <a:pt x="525" y="559"/>
                    </a:lnTo>
                    <a:lnTo>
                      <a:pt x="524" y="562"/>
                    </a:lnTo>
                    <a:lnTo>
                      <a:pt x="518" y="565"/>
                    </a:lnTo>
                    <a:lnTo>
                      <a:pt x="511" y="565"/>
                    </a:lnTo>
                    <a:lnTo>
                      <a:pt x="506" y="573"/>
                    </a:lnTo>
                    <a:lnTo>
                      <a:pt x="499" y="588"/>
                    </a:lnTo>
                    <a:lnTo>
                      <a:pt x="496" y="591"/>
                    </a:lnTo>
                    <a:lnTo>
                      <a:pt x="491" y="593"/>
                    </a:lnTo>
                    <a:lnTo>
                      <a:pt x="486" y="593"/>
                    </a:lnTo>
                    <a:lnTo>
                      <a:pt x="480" y="596"/>
                    </a:lnTo>
                    <a:lnTo>
                      <a:pt x="477" y="597"/>
                    </a:lnTo>
                    <a:lnTo>
                      <a:pt x="475" y="602"/>
                    </a:lnTo>
                    <a:lnTo>
                      <a:pt x="466" y="602"/>
                    </a:lnTo>
                    <a:lnTo>
                      <a:pt x="454" y="607"/>
                    </a:lnTo>
                    <a:lnTo>
                      <a:pt x="452" y="607"/>
                    </a:lnTo>
                    <a:lnTo>
                      <a:pt x="444" y="611"/>
                    </a:lnTo>
                    <a:lnTo>
                      <a:pt x="436" y="615"/>
                    </a:lnTo>
                    <a:lnTo>
                      <a:pt x="431" y="618"/>
                    </a:lnTo>
                    <a:lnTo>
                      <a:pt x="423" y="626"/>
                    </a:lnTo>
                    <a:lnTo>
                      <a:pt x="421" y="627"/>
                    </a:lnTo>
                    <a:lnTo>
                      <a:pt x="402" y="631"/>
                    </a:lnTo>
                    <a:lnTo>
                      <a:pt x="385" y="631"/>
                    </a:lnTo>
                    <a:lnTo>
                      <a:pt x="383" y="629"/>
                    </a:lnTo>
                    <a:lnTo>
                      <a:pt x="380" y="629"/>
                    </a:lnTo>
                    <a:lnTo>
                      <a:pt x="368" y="621"/>
                    </a:lnTo>
                    <a:lnTo>
                      <a:pt x="364" y="617"/>
                    </a:lnTo>
                    <a:lnTo>
                      <a:pt x="361" y="612"/>
                    </a:lnTo>
                    <a:lnTo>
                      <a:pt x="358" y="607"/>
                    </a:lnTo>
                    <a:lnTo>
                      <a:pt x="353" y="600"/>
                    </a:lnTo>
                    <a:lnTo>
                      <a:pt x="348" y="591"/>
                    </a:lnTo>
                    <a:lnTo>
                      <a:pt x="346" y="580"/>
                    </a:lnTo>
                    <a:lnTo>
                      <a:pt x="330" y="543"/>
                    </a:lnTo>
                    <a:lnTo>
                      <a:pt x="321" y="532"/>
                    </a:lnTo>
                    <a:lnTo>
                      <a:pt x="304" y="519"/>
                    </a:lnTo>
                    <a:lnTo>
                      <a:pt x="304" y="515"/>
                    </a:lnTo>
                    <a:lnTo>
                      <a:pt x="316" y="504"/>
                    </a:lnTo>
                    <a:lnTo>
                      <a:pt x="321" y="497"/>
                    </a:lnTo>
                    <a:lnTo>
                      <a:pt x="324" y="495"/>
                    </a:lnTo>
                    <a:lnTo>
                      <a:pt x="328" y="492"/>
                    </a:lnTo>
                    <a:lnTo>
                      <a:pt x="330" y="491"/>
                    </a:lnTo>
                    <a:lnTo>
                      <a:pt x="331" y="488"/>
                    </a:lnTo>
                    <a:lnTo>
                      <a:pt x="330" y="481"/>
                    </a:lnTo>
                    <a:lnTo>
                      <a:pt x="328" y="476"/>
                    </a:lnTo>
                    <a:lnTo>
                      <a:pt x="323" y="467"/>
                    </a:lnTo>
                    <a:lnTo>
                      <a:pt x="315" y="459"/>
                    </a:lnTo>
                    <a:lnTo>
                      <a:pt x="308" y="454"/>
                    </a:lnTo>
                    <a:lnTo>
                      <a:pt x="307" y="451"/>
                    </a:lnTo>
                    <a:lnTo>
                      <a:pt x="305" y="441"/>
                    </a:lnTo>
                    <a:lnTo>
                      <a:pt x="303" y="435"/>
                    </a:lnTo>
                    <a:lnTo>
                      <a:pt x="303" y="427"/>
                    </a:lnTo>
                    <a:lnTo>
                      <a:pt x="299" y="419"/>
                    </a:lnTo>
                    <a:lnTo>
                      <a:pt x="299" y="407"/>
                    </a:lnTo>
                    <a:lnTo>
                      <a:pt x="303" y="401"/>
                    </a:lnTo>
                    <a:lnTo>
                      <a:pt x="305" y="391"/>
                    </a:lnTo>
                    <a:lnTo>
                      <a:pt x="305" y="380"/>
                    </a:lnTo>
                    <a:lnTo>
                      <a:pt x="314" y="370"/>
                    </a:lnTo>
                    <a:lnTo>
                      <a:pt x="314" y="357"/>
                    </a:lnTo>
                    <a:lnTo>
                      <a:pt x="316" y="352"/>
                    </a:lnTo>
                    <a:lnTo>
                      <a:pt x="323" y="346"/>
                    </a:lnTo>
                    <a:lnTo>
                      <a:pt x="323" y="341"/>
                    </a:lnTo>
                    <a:lnTo>
                      <a:pt x="320" y="332"/>
                    </a:lnTo>
                    <a:lnTo>
                      <a:pt x="318" y="330"/>
                    </a:lnTo>
                    <a:lnTo>
                      <a:pt x="314" y="330"/>
                    </a:lnTo>
                    <a:lnTo>
                      <a:pt x="304" y="330"/>
                    </a:lnTo>
                    <a:lnTo>
                      <a:pt x="285" y="338"/>
                    </a:lnTo>
                    <a:lnTo>
                      <a:pt x="273" y="341"/>
                    </a:lnTo>
                    <a:lnTo>
                      <a:pt x="266" y="341"/>
                    </a:lnTo>
                    <a:lnTo>
                      <a:pt x="257" y="338"/>
                    </a:lnTo>
                    <a:lnTo>
                      <a:pt x="253" y="337"/>
                    </a:lnTo>
                    <a:lnTo>
                      <a:pt x="248" y="335"/>
                    </a:lnTo>
                    <a:lnTo>
                      <a:pt x="242" y="333"/>
                    </a:lnTo>
                    <a:lnTo>
                      <a:pt x="234" y="336"/>
                    </a:lnTo>
                    <a:lnTo>
                      <a:pt x="232" y="338"/>
                    </a:lnTo>
                    <a:lnTo>
                      <a:pt x="226" y="338"/>
                    </a:lnTo>
                    <a:lnTo>
                      <a:pt x="217" y="338"/>
                    </a:lnTo>
                    <a:lnTo>
                      <a:pt x="213" y="336"/>
                    </a:lnTo>
                    <a:lnTo>
                      <a:pt x="212" y="336"/>
                    </a:lnTo>
                    <a:lnTo>
                      <a:pt x="184" y="295"/>
                    </a:lnTo>
                    <a:lnTo>
                      <a:pt x="183" y="293"/>
                    </a:lnTo>
                    <a:lnTo>
                      <a:pt x="180" y="290"/>
                    </a:lnTo>
                    <a:lnTo>
                      <a:pt x="169" y="289"/>
                    </a:lnTo>
                    <a:lnTo>
                      <a:pt x="163" y="285"/>
                    </a:lnTo>
                    <a:lnTo>
                      <a:pt x="151" y="281"/>
                    </a:lnTo>
                    <a:lnTo>
                      <a:pt x="133" y="282"/>
                    </a:lnTo>
                    <a:lnTo>
                      <a:pt x="115" y="287"/>
                    </a:lnTo>
                    <a:lnTo>
                      <a:pt x="105" y="288"/>
                    </a:lnTo>
                    <a:lnTo>
                      <a:pt x="90" y="287"/>
                    </a:lnTo>
                    <a:lnTo>
                      <a:pt x="73" y="279"/>
                    </a:lnTo>
                    <a:lnTo>
                      <a:pt x="70" y="272"/>
                    </a:lnTo>
                    <a:lnTo>
                      <a:pt x="66" y="271"/>
                    </a:lnTo>
                    <a:lnTo>
                      <a:pt x="54" y="265"/>
                    </a:lnTo>
                    <a:lnTo>
                      <a:pt x="52" y="262"/>
                    </a:lnTo>
                    <a:lnTo>
                      <a:pt x="52" y="229"/>
                    </a:lnTo>
                    <a:lnTo>
                      <a:pt x="50" y="220"/>
                    </a:lnTo>
                    <a:lnTo>
                      <a:pt x="47" y="214"/>
                    </a:lnTo>
                    <a:lnTo>
                      <a:pt x="43" y="211"/>
                    </a:lnTo>
                    <a:lnTo>
                      <a:pt x="41" y="208"/>
                    </a:lnTo>
                    <a:lnTo>
                      <a:pt x="34" y="199"/>
                    </a:lnTo>
                    <a:lnTo>
                      <a:pt x="31" y="196"/>
                    </a:lnTo>
                    <a:lnTo>
                      <a:pt x="28" y="176"/>
                    </a:lnTo>
                    <a:lnTo>
                      <a:pt x="25" y="170"/>
                    </a:lnTo>
                    <a:lnTo>
                      <a:pt x="24" y="168"/>
                    </a:lnTo>
                    <a:lnTo>
                      <a:pt x="0" y="169"/>
                    </a:lnTo>
                    <a:lnTo>
                      <a:pt x="6" y="155"/>
                    </a:lnTo>
                    <a:lnTo>
                      <a:pt x="14" y="140"/>
                    </a:lnTo>
                    <a:lnTo>
                      <a:pt x="27" y="95"/>
                    </a:lnTo>
                    <a:lnTo>
                      <a:pt x="40" y="73"/>
                    </a:lnTo>
                    <a:lnTo>
                      <a:pt x="65" y="50"/>
                    </a:lnTo>
                    <a:lnTo>
                      <a:pt x="68" y="45"/>
                    </a:lnTo>
                    <a:lnTo>
                      <a:pt x="73" y="35"/>
                    </a:lnTo>
                    <a:lnTo>
                      <a:pt x="79" y="29"/>
                    </a:lnTo>
                    <a:lnTo>
                      <a:pt x="94" y="23"/>
                    </a:lnTo>
                    <a:lnTo>
                      <a:pt x="109" y="2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74" name="Freeform 239"/>
              <p:cNvSpPr>
                <a:spLocks noChangeAspect="1"/>
              </p:cNvSpPr>
              <p:nvPr/>
            </p:nvSpPr>
            <p:spPr bwMode="gray">
              <a:xfrm>
                <a:off x="1629" y="2473"/>
                <a:ext cx="62" cy="69"/>
              </a:xfrm>
              <a:custGeom>
                <a:avLst/>
                <a:gdLst/>
                <a:ahLst/>
                <a:cxnLst>
                  <a:cxn ang="0">
                    <a:pos x="112" y="2"/>
                  </a:cxn>
                  <a:cxn ang="0">
                    <a:pos x="147" y="18"/>
                  </a:cxn>
                  <a:cxn ang="0">
                    <a:pos x="189" y="41"/>
                  </a:cxn>
                  <a:cxn ang="0">
                    <a:pos x="194" y="57"/>
                  </a:cxn>
                  <a:cxn ang="0">
                    <a:pos x="209" y="62"/>
                  </a:cxn>
                  <a:cxn ang="0">
                    <a:pos x="222" y="60"/>
                  </a:cxn>
                  <a:cxn ang="0">
                    <a:pos x="253" y="62"/>
                  </a:cxn>
                  <a:cxn ang="0">
                    <a:pos x="259" y="54"/>
                  </a:cxn>
                  <a:cxn ang="0">
                    <a:pos x="271" y="56"/>
                  </a:cxn>
                  <a:cxn ang="0">
                    <a:pos x="284" y="65"/>
                  </a:cxn>
                  <a:cxn ang="0">
                    <a:pos x="304" y="76"/>
                  </a:cxn>
                  <a:cxn ang="0">
                    <a:pos x="291" y="78"/>
                  </a:cxn>
                  <a:cxn ang="0">
                    <a:pos x="295" y="89"/>
                  </a:cxn>
                  <a:cxn ang="0">
                    <a:pos x="302" y="103"/>
                  </a:cxn>
                  <a:cxn ang="0">
                    <a:pos x="311" y="125"/>
                  </a:cxn>
                  <a:cxn ang="0">
                    <a:pos x="302" y="126"/>
                  </a:cxn>
                  <a:cxn ang="0">
                    <a:pos x="280" y="165"/>
                  </a:cxn>
                  <a:cxn ang="0">
                    <a:pos x="260" y="186"/>
                  </a:cxn>
                  <a:cxn ang="0">
                    <a:pos x="241" y="207"/>
                  </a:cxn>
                  <a:cxn ang="0">
                    <a:pos x="216" y="221"/>
                  </a:cxn>
                  <a:cxn ang="0">
                    <a:pos x="162" y="239"/>
                  </a:cxn>
                  <a:cxn ang="0">
                    <a:pos x="152" y="247"/>
                  </a:cxn>
                  <a:cxn ang="0">
                    <a:pos x="146" y="266"/>
                  </a:cxn>
                  <a:cxn ang="0">
                    <a:pos x="140" y="269"/>
                  </a:cxn>
                  <a:cxn ang="0">
                    <a:pos x="134" y="265"/>
                  </a:cxn>
                  <a:cxn ang="0">
                    <a:pos x="120" y="286"/>
                  </a:cxn>
                  <a:cxn ang="0">
                    <a:pos x="118" y="320"/>
                  </a:cxn>
                  <a:cxn ang="0">
                    <a:pos x="114" y="329"/>
                  </a:cxn>
                  <a:cxn ang="0">
                    <a:pos x="97" y="340"/>
                  </a:cxn>
                  <a:cxn ang="0">
                    <a:pos x="78" y="344"/>
                  </a:cxn>
                  <a:cxn ang="0">
                    <a:pos x="71" y="330"/>
                  </a:cxn>
                  <a:cxn ang="0">
                    <a:pos x="60" y="321"/>
                  </a:cxn>
                  <a:cxn ang="0">
                    <a:pos x="46" y="318"/>
                  </a:cxn>
                  <a:cxn ang="0">
                    <a:pos x="33" y="314"/>
                  </a:cxn>
                  <a:cxn ang="0">
                    <a:pos x="21" y="320"/>
                  </a:cxn>
                  <a:cxn ang="0">
                    <a:pos x="17" y="304"/>
                  </a:cxn>
                  <a:cxn ang="0">
                    <a:pos x="15" y="297"/>
                  </a:cxn>
                  <a:cxn ang="0">
                    <a:pos x="28" y="290"/>
                  </a:cxn>
                  <a:cxn ang="0">
                    <a:pos x="32" y="276"/>
                  </a:cxn>
                  <a:cxn ang="0">
                    <a:pos x="28" y="264"/>
                  </a:cxn>
                  <a:cxn ang="0">
                    <a:pos x="27" y="261"/>
                  </a:cxn>
                  <a:cxn ang="0">
                    <a:pos x="40" y="254"/>
                  </a:cxn>
                  <a:cxn ang="0">
                    <a:pos x="53" y="243"/>
                  </a:cxn>
                  <a:cxn ang="0">
                    <a:pos x="59" y="213"/>
                  </a:cxn>
                  <a:cxn ang="0">
                    <a:pos x="53" y="205"/>
                  </a:cxn>
                  <a:cxn ang="0">
                    <a:pos x="45" y="197"/>
                  </a:cxn>
                  <a:cxn ang="0">
                    <a:pos x="30" y="217"/>
                  </a:cxn>
                  <a:cxn ang="0">
                    <a:pos x="21" y="210"/>
                  </a:cxn>
                  <a:cxn ang="0">
                    <a:pos x="2" y="199"/>
                  </a:cxn>
                  <a:cxn ang="0">
                    <a:pos x="0" y="164"/>
                  </a:cxn>
                  <a:cxn ang="0">
                    <a:pos x="1" y="130"/>
                  </a:cxn>
                  <a:cxn ang="0">
                    <a:pos x="17" y="120"/>
                  </a:cxn>
                  <a:cxn ang="0">
                    <a:pos x="26" y="97"/>
                  </a:cxn>
                  <a:cxn ang="0">
                    <a:pos x="40" y="72"/>
                  </a:cxn>
                  <a:cxn ang="0">
                    <a:pos x="44" y="60"/>
                  </a:cxn>
                  <a:cxn ang="0">
                    <a:pos x="42" y="33"/>
                  </a:cxn>
                  <a:cxn ang="0">
                    <a:pos x="66" y="27"/>
                  </a:cxn>
                  <a:cxn ang="0">
                    <a:pos x="71" y="24"/>
                  </a:cxn>
                  <a:cxn ang="0">
                    <a:pos x="88" y="9"/>
                  </a:cxn>
                  <a:cxn ang="0">
                    <a:pos x="103" y="7"/>
                  </a:cxn>
                  <a:cxn ang="0">
                    <a:pos x="109" y="0"/>
                  </a:cxn>
                </a:cxnLst>
                <a:rect l="0" t="0" r="r" b="b"/>
                <a:pathLst>
                  <a:path w="311" h="345">
                    <a:moveTo>
                      <a:pt x="109" y="0"/>
                    </a:moveTo>
                    <a:lnTo>
                      <a:pt x="112" y="2"/>
                    </a:lnTo>
                    <a:lnTo>
                      <a:pt x="115" y="5"/>
                    </a:lnTo>
                    <a:lnTo>
                      <a:pt x="147" y="18"/>
                    </a:lnTo>
                    <a:lnTo>
                      <a:pt x="177" y="33"/>
                    </a:lnTo>
                    <a:lnTo>
                      <a:pt x="189" y="41"/>
                    </a:lnTo>
                    <a:lnTo>
                      <a:pt x="191" y="46"/>
                    </a:lnTo>
                    <a:lnTo>
                      <a:pt x="194" y="57"/>
                    </a:lnTo>
                    <a:lnTo>
                      <a:pt x="196" y="61"/>
                    </a:lnTo>
                    <a:lnTo>
                      <a:pt x="209" y="62"/>
                    </a:lnTo>
                    <a:lnTo>
                      <a:pt x="217" y="60"/>
                    </a:lnTo>
                    <a:lnTo>
                      <a:pt x="222" y="60"/>
                    </a:lnTo>
                    <a:lnTo>
                      <a:pt x="243" y="62"/>
                    </a:lnTo>
                    <a:lnTo>
                      <a:pt x="253" y="62"/>
                    </a:lnTo>
                    <a:lnTo>
                      <a:pt x="254" y="60"/>
                    </a:lnTo>
                    <a:lnTo>
                      <a:pt x="259" y="54"/>
                    </a:lnTo>
                    <a:lnTo>
                      <a:pt x="264" y="54"/>
                    </a:lnTo>
                    <a:lnTo>
                      <a:pt x="271" y="56"/>
                    </a:lnTo>
                    <a:lnTo>
                      <a:pt x="277" y="62"/>
                    </a:lnTo>
                    <a:lnTo>
                      <a:pt x="284" y="65"/>
                    </a:lnTo>
                    <a:lnTo>
                      <a:pt x="298" y="76"/>
                    </a:lnTo>
                    <a:lnTo>
                      <a:pt x="304" y="76"/>
                    </a:lnTo>
                    <a:lnTo>
                      <a:pt x="302" y="78"/>
                    </a:lnTo>
                    <a:lnTo>
                      <a:pt x="291" y="78"/>
                    </a:lnTo>
                    <a:lnTo>
                      <a:pt x="290" y="87"/>
                    </a:lnTo>
                    <a:lnTo>
                      <a:pt x="295" y="89"/>
                    </a:lnTo>
                    <a:lnTo>
                      <a:pt x="297" y="92"/>
                    </a:lnTo>
                    <a:lnTo>
                      <a:pt x="302" y="103"/>
                    </a:lnTo>
                    <a:lnTo>
                      <a:pt x="303" y="108"/>
                    </a:lnTo>
                    <a:lnTo>
                      <a:pt x="311" y="125"/>
                    </a:lnTo>
                    <a:lnTo>
                      <a:pt x="311" y="126"/>
                    </a:lnTo>
                    <a:lnTo>
                      <a:pt x="302" y="126"/>
                    </a:lnTo>
                    <a:lnTo>
                      <a:pt x="295" y="141"/>
                    </a:lnTo>
                    <a:lnTo>
                      <a:pt x="280" y="165"/>
                    </a:lnTo>
                    <a:lnTo>
                      <a:pt x="268" y="180"/>
                    </a:lnTo>
                    <a:lnTo>
                      <a:pt x="260" y="186"/>
                    </a:lnTo>
                    <a:lnTo>
                      <a:pt x="250" y="195"/>
                    </a:lnTo>
                    <a:lnTo>
                      <a:pt x="241" y="207"/>
                    </a:lnTo>
                    <a:lnTo>
                      <a:pt x="232" y="213"/>
                    </a:lnTo>
                    <a:lnTo>
                      <a:pt x="216" y="221"/>
                    </a:lnTo>
                    <a:lnTo>
                      <a:pt x="180" y="232"/>
                    </a:lnTo>
                    <a:lnTo>
                      <a:pt x="162" y="239"/>
                    </a:lnTo>
                    <a:lnTo>
                      <a:pt x="155" y="244"/>
                    </a:lnTo>
                    <a:lnTo>
                      <a:pt x="152" y="247"/>
                    </a:lnTo>
                    <a:lnTo>
                      <a:pt x="147" y="256"/>
                    </a:lnTo>
                    <a:lnTo>
                      <a:pt x="146" y="266"/>
                    </a:lnTo>
                    <a:lnTo>
                      <a:pt x="142" y="269"/>
                    </a:lnTo>
                    <a:lnTo>
                      <a:pt x="140" y="269"/>
                    </a:lnTo>
                    <a:lnTo>
                      <a:pt x="136" y="265"/>
                    </a:lnTo>
                    <a:lnTo>
                      <a:pt x="134" y="265"/>
                    </a:lnTo>
                    <a:lnTo>
                      <a:pt x="134" y="266"/>
                    </a:lnTo>
                    <a:lnTo>
                      <a:pt x="120" y="286"/>
                    </a:lnTo>
                    <a:lnTo>
                      <a:pt x="118" y="299"/>
                    </a:lnTo>
                    <a:lnTo>
                      <a:pt x="118" y="320"/>
                    </a:lnTo>
                    <a:lnTo>
                      <a:pt x="115" y="328"/>
                    </a:lnTo>
                    <a:lnTo>
                      <a:pt x="114" y="329"/>
                    </a:lnTo>
                    <a:lnTo>
                      <a:pt x="104" y="333"/>
                    </a:lnTo>
                    <a:lnTo>
                      <a:pt x="97" y="340"/>
                    </a:lnTo>
                    <a:lnTo>
                      <a:pt x="86" y="345"/>
                    </a:lnTo>
                    <a:lnTo>
                      <a:pt x="78" y="344"/>
                    </a:lnTo>
                    <a:lnTo>
                      <a:pt x="73" y="336"/>
                    </a:lnTo>
                    <a:lnTo>
                      <a:pt x="71" y="330"/>
                    </a:lnTo>
                    <a:lnTo>
                      <a:pt x="66" y="321"/>
                    </a:lnTo>
                    <a:lnTo>
                      <a:pt x="60" y="321"/>
                    </a:lnTo>
                    <a:lnTo>
                      <a:pt x="50" y="321"/>
                    </a:lnTo>
                    <a:lnTo>
                      <a:pt x="46" y="318"/>
                    </a:lnTo>
                    <a:lnTo>
                      <a:pt x="43" y="314"/>
                    </a:lnTo>
                    <a:lnTo>
                      <a:pt x="33" y="314"/>
                    </a:lnTo>
                    <a:lnTo>
                      <a:pt x="26" y="319"/>
                    </a:lnTo>
                    <a:lnTo>
                      <a:pt x="21" y="320"/>
                    </a:lnTo>
                    <a:lnTo>
                      <a:pt x="18" y="318"/>
                    </a:lnTo>
                    <a:lnTo>
                      <a:pt x="17" y="304"/>
                    </a:lnTo>
                    <a:lnTo>
                      <a:pt x="15" y="299"/>
                    </a:lnTo>
                    <a:lnTo>
                      <a:pt x="15" y="297"/>
                    </a:lnTo>
                    <a:lnTo>
                      <a:pt x="18" y="292"/>
                    </a:lnTo>
                    <a:lnTo>
                      <a:pt x="28" y="290"/>
                    </a:lnTo>
                    <a:lnTo>
                      <a:pt x="33" y="285"/>
                    </a:lnTo>
                    <a:lnTo>
                      <a:pt x="32" y="276"/>
                    </a:lnTo>
                    <a:lnTo>
                      <a:pt x="30" y="274"/>
                    </a:lnTo>
                    <a:lnTo>
                      <a:pt x="28" y="264"/>
                    </a:lnTo>
                    <a:lnTo>
                      <a:pt x="27" y="264"/>
                    </a:lnTo>
                    <a:lnTo>
                      <a:pt x="27" y="261"/>
                    </a:lnTo>
                    <a:lnTo>
                      <a:pt x="30" y="258"/>
                    </a:lnTo>
                    <a:lnTo>
                      <a:pt x="40" y="254"/>
                    </a:lnTo>
                    <a:lnTo>
                      <a:pt x="46" y="250"/>
                    </a:lnTo>
                    <a:lnTo>
                      <a:pt x="53" y="243"/>
                    </a:lnTo>
                    <a:lnTo>
                      <a:pt x="55" y="237"/>
                    </a:lnTo>
                    <a:lnTo>
                      <a:pt x="59" y="213"/>
                    </a:lnTo>
                    <a:lnTo>
                      <a:pt x="56" y="207"/>
                    </a:lnTo>
                    <a:lnTo>
                      <a:pt x="53" y="205"/>
                    </a:lnTo>
                    <a:lnTo>
                      <a:pt x="51" y="191"/>
                    </a:lnTo>
                    <a:lnTo>
                      <a:pt x="45" y="197"/>
                    </a:lnTo>
                    <a:lnTo>
                      <a:pt x="37" y="210"/>
                    </a:lnTo>
                    <a:lnTo>
                      <a:pt x="30" y="217"/>
                    </a:lnTo>
                    <a:lnTo>
                      <a:pt x="26" y="215"/>
                    </a:lnTo>
                    <a:lnTo>
                      <a:pt x="21" y="210"/>
                    </a:lnTo>
                    <a:lnTo>
                      <a:pt x="11" y="206"/>
                    </a:lnTo>
                    <a:lnTo>
                      <a:pt x="2" y="199"/>
                    </a:lnTo>
                    <a:lnTo>
                      <a:pt x="0" y="173"/>
                    </a:lnTo>
                    <a:lnTo>
                      <a:pt x="0" y="164"/>
                    </a:lnTo>
                    <a:lnTo>
                      <a:pt x="2" y="156"/>
                    </a:lnTo>
                    <a:lnTo>
                      <a:pt x="1" y="130"/>
                    </a:lnTo>
                    <a:lnTo>
                      <a:pt x="3" y="126"/>
                    </a:lnTo>
                    <a:lnTo>
                      <a:pt x="17" y="120"/>
                    </a:lnTo>
                    <a:lnTo>
                      <a:pt x="24" y="111"/>
                    </a:lnTo>
                    <a:lnTo>
                      <a:pt x="26" y="97"/>
                    </a:lnTo>
                    <a:lnTo>
                      <a:pt x="28" y="89"/>
                    </a:lnTo>
                    <a:lnTo>
                      <a:pt x="40" y="72"/>
                    </a:lnTo>
                    <a:lnTo>
                      <a:pt x="44" y="66"/>
                    </a:lnTo>
                    <a:lnTo>
                      <a:pt x="44" y="60"/>
                    </a:lnTo>
                    <a:lnTo>
                      <a:pt x="42" y="46"/>
                    </a:lnTo>
                    <a:lnTo>
                      <a:pt x="42" y="33"/>
                    </a:lnTo>
                    <a:lnTo>
                      <a:pt x="46" y="27"/>
                    </a:lnTo>
                    <a:lnTo>
                      <a:pt x="66" y="27"/>
                    </a:lnTo>
                    <a:lnTo>
                      <a:pt x="67" y="27"/>
                    </a:lnTo>
                    <a:lnTo>
                      <a:pt x="71" y="24"/>
                    </a:lnTo>
                    <a:lnTo>
                      <a:pt x="82" y="13"/>
                    </a:lnTo>
                    <a:lnTo>
                      <a:pt x="88" y="9"/>
                    </a:lnTo>
                    <a:lnTo>
                      <a:pt x="97" y="8"/>
                    </a:lnTo>
                    <a:lnTo>
                      <a:pt x="103" y="7"/>
                    </a:lnTo>
                    <a:lnTo>
                      <a:pt x="108" y="2"/>
                    </a:lnTo>
                    <a:lnTo>
                      <a:pt x="10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75" name="Freeform 240"/>
              <p:cNvSpPr>
                <a:spLocks noChangeAspect="1"/>
              </p:cNvSpPr>
              <p:nvPr/>
            </p:nvSpPr>
            <p:spPr bwMode="gray">
              <a:xfrm>
                <a:off x="1828" y="2701"/>
                <a:ext cx="92" cy="98"/>
              </a:xfrm>
              <a:custGeom>
                <a:avLst/>
                <a:gdLst/>
                <a:ahLst/>
                <a:cxnLst>
                  <a:cxn ang="0">
                    <a:pos x="8" y="164"/>
                  </a:cxn>
                  <a:cxn ang="0">
                    <a:pos x="19" y="117"/>
                  </a:cxn>
                  <a:cxn ang="0">
                    <a:pos x="18" y="87"/>
                  </a:cxn>
                  <a:cxn ang="0">
                    <a:pos x="29" y="66"/>
                  </a:cxn>
                  <a:cxn ang="0">
                    <a:pos x="43" y="35"/>
                  </a:cxn>
                  <a:cxn ang="0">
                    <a:pos x="64" y="25"/>
                  </a:cxn>
                  <a:cxn ang="0">
                    <a:pos x="121" y="8"/>
                  </a:cxn>
                  <a:cxn ang="0">
                    <a:pos x="156" y="0"/>
                  </a:cxn>
                  <a:cxn ang="0">
                    <a:pos x="212" y="3"/>
                  </a:cxn>
                  <a:cxn ang="0">
                    <a:pos x="232" y="19"/>
                  </a:cxn>
                  <a:cxn ang="0">
                    <a:pos x="248" y="44"/>
                  </a:cxn>
                  <a:cxn ang="0">
                    <a:pos x="252" y="55"/>
                  </a:cxn>
                  <a:cxn ang="0">
                    <a:pos x="260" y="71"/>
                  </a:cxn>
                  <a:cxn ang="0">
                    <a:pos x="261" y="121"/>
                  </a:cxn>
                  <a:cxn ang="0">
                    <a:pos x="265" y="163"/>
                  </a:cxn>
                  <a:cxn ang="0">
                    <a:pos x="286" y="169"/>
                  </a:cxn>
                  <a:cxn ang="0">
                    <a:pos x="311" y="175"/>
                  </a:cxn>
                  <a:cxn ang="0">
                    <a:pos x="335" y="174"/>
                  </a:cxn>
                  <a:cxn ang="0">
                    <a:pos x="349" y="168"/>
                  </a:cxn>
                  <a:cxn ang="0">
                    <a:pos x="378" y="180"/>
                  </a:cxn>
                  <a:cxn ang="0">
                    <a:pos x="386" y="195"/>
                  </a:cxn>
                  <a:cxn ang="0">
                    <a:pos x="392" y="230"/>
                  </a:cxn>
                  <a:cxn ang="0">
                    <a:pos x="392" y="260"/>
                  </a:cxn>
                  <a:cxn ang="0">
                    <a:pos x="404" y="272"/>
                  </a:cxn>
                  <a:cxn ang="0">
                    <a:pos x="421" y="275"/>
                  </a:cxn>
                  <a:cxn ang="0">
                    <a:pos x="440" y="272"/>
                  </a:cxn>
                  <a:cxn ang="0">
                    <a:pos x="454" y="275"/>
                  </a:cxn>
                  <a:cxn ang="0">
                    <a:pos x="459" y="308"/>
                  </a:cxn>
                  <a:cxn ang="0">
                    <a:pos x="454" y="327"/>
                  </a:cxn>
                  <a:cxn ang="0">
                    <a:pos x="449" y="374"/>
                  </a:cxn>
                  <a:cxn ang="0">
                    <a:pos x="443" y="420"/>
                  </a:cxn>
                  <a:cxn ang="0">
                    <a:pos x="433" y="438"/>
                  </a:cxn>
                  <a:cxn ang="0">
                    <a:pos x="411" y="458"/>
                  </a:cxn>
                  <a:cxn ang="0">
                    <a:pos x="404" y="463"/>
                  </a:cxn>
                  <a:cxn ang="0">
                    <a:pos x="388" y="479"/>
                  </a:cxn>
                  <a:cxn ang="0">
                    <a:pos x="378" y="482"/>
                  </a:cxn>
                  <a:cxn ang="0">
                    <a:pos x="356" y="483"/>
                  </a:cxn>
                  <a:cxn ang="0">
                    <a:pos x="345" y="491"/>
                  </a:cxn>
                  <a:cxn ang="0">
                    <a:pos x="333" y="488"/>
                  </a:cxn>
                  <a:cxn ang="0">
                    <a:pos x="313" y="487"/>
                  </a:cxn>
                  <a:cxn ang="0">
                    <a:pos x="290" y="474"/>
                  </a:cxn>
                  <a:cxn ang="0">
                    <a:pos x="236" y="469"/>
                  </a:cxn>
                  <a:cxn ang="0">
                    <a:pos x="233" y="459"/>
                  </a:cxn>
                  <a:cxn ang="0">
                    <a:pos x="238" y="442"/>
                  </a:cxn>
                  <a:cxn ang="0">
                    <a:pos x="264" y="395"/>
                  </a:cxn>
                  <a:cxn ang="0">
                    <a:pos x="273" y="372"/>
                  </a:cxn>
                  <a:cxn ang="0">
                    <a:pos x="269" y="358"/>
                  </a:cxn>
                  <a:cxn ang="0">
                    <a:pos x="260" y="348"/>
                  </a:cxn>
                  <a:cxn ang="0">
                    <a:pos x="238" y="339"/>
                  </a:cxn>
                  <a:cxn ang="0">
                    <a:pos x="214" y="319"/>
                  </a:cxn>
                  <a:cxn ang="0">
                    <a:pos x="173" y="293"/>
                  </a:cxn>
                  <a:cxn ang="0">
                    <a:pos x="155" y="287"/>
                  </a:cxn>
                  <a:cxn ang="0">
                    <a:pos x="118" y="283"/>
                  </a:cxn>
                  <a:cxn ang="0">
                    <a:pos x="102" y="276"/>
                  </a:cxn>
                  <a:cxn ang="0">
                    <a:pos x="89" y="256"/>
                  </a:cxn>
                  <a:cxn ang="0">
                    <a:pos x="74" y="246"/>
                  </a:cxn>
                  <a:cxn ang="0">
                    <a:pos x="46" y="223"/>
                  </a:cxn>
                  <a:cxn ang="0">
                    <a:pos x="22" y="189"/>
                  </a:cxn>
                  <a:cxn ang="0">
                    <a:pos x="0" y="179"/>
                  </a:cxn>
                </a:cxnLst>
                <a:rect l="0" t="0" r="r" b="b"/>
                <a:pathLst>
                  <a:path w="459" h="491">
                    <a:moveTo>
                      <a:pt x="0" y="179"/>
                    </a:moveTo>
                    <a:lnTo>
                      <a:pt x="8" y="164"/>
                    </a:lnTo>
                    <a:lnTo>
                      <a:pt x="19" y="124"/>
                    </a:lnTo>
                    <a:lnTo>
                      <a:pt x="19" y="117"/>
                    </a:lnTo>
                    <a:lnTo>
                      <a:pt x="18" y="113"/>
                    </a:lnTo>
                    <a:lnTo>
                      <a:pt x="18" y="87"/>
                    </a:lnTo>
                    <a:lnTo>
                      <a:pt x="18" y="84"/>
                    </a:lnTo>
                    <a:lnTo>
                      <a:pt x="29" y="66"/>
                    </a:lnTo>
                    <a:lnTo>
                      <a:pt x="40" y="50"/>
                    </a:lnTo>
                    <a:lnTo>
                      <a:pt x="43" y="35"/>
                    </a:lnTo>
                    <a:lnTo>
                      <a:pt x="45" y="29"/>
                    </a:lnTo>
                    <a:lnTo>
                      <a:pt x="64" y="25"/>
                    </a:lnTo>
                    <a:lnTo>
                      <a:pt x="118" y="8"/>
                    </a:lnTo>
                    <a:lnTo>
                      <a:pt x="121" y="8"/>
                    </a:lnTo>
                    <a:lnTo>
                      <a:pt x="152" y="0"/>
                    </a:lnTo>
                    <a:lnTo>
                      <a:pt x="156" y="0"/>
                    </a:lnTo>
                    <a:lnTo>
                      <a:pt x="199" y="0"/>
                    </a:lnTo>
                    <a:lnTo>
                      <a:pt x="212" y="3"/>
                    </a:lnTo>
                    <a:lnTo>
                      <a:pt x="222" y="11"/>
                    </a:lnTo>
                    <a:lnTo>
                      <a:pt x="232" y="19"/>
                    </a:lnTo>
                    <a:lnTo>
                      <a:pt x="247" y="40"/>
                    </a:lnTo>
                    <a:lnTo>
                      <a:pt x="248" y="44"/>
                    </a:lnTo>
                    <a:lnTo>
                      <a:pt x="254" y="50"/>
                    </a:lnTo>
                    <a:lnTo>
                      <a:pt x="252" y="55"/>
                    </a:lnTo>
                    <a:lnTo>
                      <a:pt x="252" y="57"/>
                    </a:lnTo>
                    <a:lnTo>
                      <a:pt x="260" y="71"/>
                    </a:lnTo>
                    <a:lnTo>
                      <a:pt x="261" y="73"/>
                    </a:lnTo>
                    <a:lnTo>
                      <a:pt x="261" y="121"/>
                    </a:lnTo>
                    <a:lnTo>
                      <a:pt x="261" y="154"/>
                    </a:lnTo>
                    <a:lnTo>
                      <a:pt x="265" y="163"/>
                    </a:lnTo>
                    <a:lnTo>
                      <a:pt x="271" y="165"/>
                    </a:lnTo>
                    <a:lnTo>
                      <a:pt x="286" y="169"/>
                    </a:lnTo>
                    <a:lnTo>
                      <a:pt x="293" y="173"/>
                    </a:lnTo>
                    <a:lnTo>
                      <a:pt x="311" y="175"/>
                    </a:lnTo>
                    <a:lnTo>
                      <a:pt x="323" y="175"/>
                    </a:lnTo>
                    <a:lnTo>
                      <a:pt x="335" y="174"/>
                    </a:lnTo>
                    <a:lnTo>
                      <a:pt x="340" y="171"/>
                    </a:lnTo>
                    <a:lnTo>
                      <a:pt x="349" y="168"/>
                    </a:lnTo>
                    <a:lnTo>
                      <a:pt x="355" y="173"/>
                    </a:lnTo>
                    <a:lnTo>
                      <a:pt x="378" y="180"/>
                    </a:lnTo>
                    <a:lnTo>
                      <a:pt x="384" y="189"/>
                    </a:lnTo>
                    <a:lnTo>
                      <a:pt x="386" y="195"/>
                    </a:lnTo>
                    <a:lnTo>
                      <a:pt x="388" y="218"/>
                    </a:lnTo>
                    <a:lnTo>
                      <a:pt x="392" y="230"/>
                    </a:lnTo>
                    <a:lnTo>
                      <a:pt x="390" y="255"/>
                    </a:lnTo>
                    <a:lnTo>
                      <a:pt x="392" y="260"/>
                    </a:lnTo>
                    <a:lnTo>
                      <a:pt x="397" y="267"/>
                    </a:lnTo>
                    <a:lnTo>
                      <a:pt x="404" y="272"/>
                    </a:lnTo>
                    <a:lnTo>
                      <a:pt x="411" y="275"/>
                    </a:lnTo>
                    <a:lnTo>
                      <a:pt x="421" y="275"/>
                    </a:lnTo>
                    <a:lnTo>
                      <a:pt x="426" y="272"/>
                    </a:lnTo>
                    <a:lnTo>
                      <a:pt x="440" y="272"/>
                    </a:lnTo>
                    <a:lnTo>
                      <a:pt x="449" y="270"/>
                    </a:lnTo>
                    <a:lnTo>
                      <a:pt x="454" y="275"/>
                    </a:lnTo>
                    <a:lnTo>
                      <a:pt x="459" y="283"/>
                    </a:lnTo>
                    <a:lnTo>
                      <a:pt x="459" y="308"/>
                    </a:lnTo>
                    <a:lnTo>
                      <a:pt x="458" y="311"/>
                    </a:lnTo>
                    <a:lnTo>
                      <a:pt x="454" y="327"/>
                    </a:lnTo>
                    <a:lnTo>
                      <a:pt x="451" y="353"/>
                    </a:lnTo>
                    <a:lnTo>
                      <a:pt x="449" y="374"/>
                    </a:lnTo>
                    <a:lnTo>
                      <a:pt x="446" y="404"/>
                    </a:lnTo>
                    <a:lnTo>
                      <a:pt x="443" y="420"/>
                    </a:lnTo>
                    <a:lnTo>
                      <a:pt x="440" y="428"/>
                    </a:lnTo>
                    <a:lnTo>
                      <a:pt x="433" y="438"/>
                    </a:lnTo>
                    <a:lnTo>
                      <a:pt x="425" y="447"/>
                    </a:lnTo>
                    <a:lnTo>
                      <a:pt x="411" y="458"/>
                    </a:lnTo>
                    <a:lnTo>
                      <a:pt x="409" y="461"/>
                    </a:lnTo>
                    <a:lnTo>
                      <a:pt x="404" y="463"/>
                    </a:lnTo>
                    <a:lnTo>
                      <a:pt x="390" y="475"/>
                    </a:lnTo>
                    <a:lnTo>
                      <a:pt x="388" y="479"/>
                    </a:lnTo>
                    <a:lnTo>
                      <a:pt x="386" y="480"/>
                    </a:lnTo>
                    <a:lnTo>
                      <a:pt x="378" y="482"/>
                    </a:lnTo>
                    <a:lnTo>
                      <a:pt x="363" y="480"/>
                    </a:lnTo>
                    <a:lnTo>
                      <a:pt x="356" y="483"/>
                    </a:lnTo>
                    <a:lnTo>
                      <a:pt x="352" y="488"/>
                    </a:lnTo>
                    <a:lnTo>
                      <a:pt x="345" y="491"/>
                    </a:lnTo>
                    <a:lnTo>
                      <a:pt x="338" y="491"/>
                    </a:lnTo>
                    <a:lnTo>
                      <a:pt x="333" y="488"/>
                    </a:lnTo>
                    <a:lnTo>
                      <a:pt x="323" y="490"/>
                    </a:lnTo>
                    <a:lnTo>
                      <a:pt x="313" y="487"/>
                    </a:lnTo>
                    <a:lnTo>
                      <a:pt x="296" y="476"/>
                    </a:lnTo>
                    <a:lnTo>
                      <a:pt x="290" y="474"/>
                    </a:lnTo>
                    <a:lnTo>
                      <a:pt x="258" y="469"/>
                    </a:lnTo>
                    <a:lnTo>
                      <a:pt x="236" y="469"/>
                    </a:lnTo>
                    <a:lnTo>
                      <a:pt x="233" y="465"/>
                    </a:lnTo>
                    <a:lnTo>
                      <a:pt x="233" y="459"/>
                    </a:lnTo>
                    <a:lnTo>
                      <a:pt x="236" y="450"/>
                    </a:lnTo>
                    <a:lnTo>
                      <a:pt x="238" y="442"/>
                    </a:lnTo>
                    <a:lnTo>
                      <a:pt x="249" y="417"/>
                    </a:lnTo>
                    <a:lnTo>
                      <a:pt x="264" y="395"/>
                    </a:lnTo>
                    <a:lnTo>
                      <a:pt x="273" y="382"/>
                    </a:lnTo>
                    <a:lnTo>
                      <a:pt x="273" y="372"/>
                    </a:lnTo>
                    <a:lnTo>
                      <a:pt x="271" y="363"/>
                    </a:lnTo>
                    <a:lnTo>
                      <a:pt x="269" y="358"/>
                    </a:lnTo>
                    <a:lnTo>
                      <a:pt x="265" y="357"/>
                    </a:lnTo>
                    <a:lnTo>
                      <a:pt x="260" y="348"/>
                    </a:lnTo>
                    <a:lnTo>
                      <a:pt x="252" y="342"/>
                    </a:lnTo>
                    <a:lnTo>
                      <a:pt x="238" y="339"/>
                    </a:lnTo>
                    <a:lnTo>
                      <a:pt x="230" y="327"/>
                    </a:lnTo>
                    <a:lnTo>
                      <a:pt x="214" y="319"/>
                    </a:lnTo>
                    <a:lnTo>
                      <a:pt x="199" y="311"/>
                    </a:lnTo>
                    <a:lnTo>
                      <a:pt x="173" y="293"/>
                    </a:lnTo>
                    <a:lnTo>
                      <a:pt x="167" y="291"/>
                    </a:lnTo>
                    <a:lnTo>
                      <a:pt x="155" y="287"/>
                    </a:lnTo>
                    <a:lnTo>
                      <a:pt x="126" y="286"/>
                    </a:lnTo>
                    <a:lnTo>
                      <a:pt x="118" y="283"/>
                    </a:lnTo>
                    <a:lnTo>
                      <a:pt x="107" y="280"/>
                    </a:lnTo>
                    <a:lnTo>
                      <a:pt x="102" y="276"/>
                    </a:lnTo>
                    <a:lnTo>
                      <a:pt x="101" y="275"/>
                    </a:lnTo>
                    <a:lnTo>
                      <a:pt x="89" y="256"/>
                    </a:lnTo>
                    <a:lnTo>
                      <a:pt x="85" y="253"/>
                    </a:lnTo>
                    <a:lnTo>
                      <a:pt x="74" y="246"/>
                    </a:lnTo>
                    <a:lnTo>
                      <a:pt x="49" y="228"/>
                    </a:lnTo>
                    <a:lnTo>
                      <a:pt x="46" y="223"/>
                    </a:lnTo>
                    <a:lnTo>
                      <a:pt x="33" y="210"/>
                    </a:lnTo>
                    <a:lnTo>
                      <a:pt x="22" y="189"/>
                    </a:lnTo>
                    <a:lnTo>
                      <a:pt x="16" y="184"/>
                    </a:lnTo>
                    <a:lnTo>
                      <a:pt x="0" y="17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76" name="Freeform 241"/>
              <p:cNvSpPr>
                <a:spLocks noChangeAspect="1"/>
              </p:cNvSpPr>
              <p:nvPr/>
            </p:nvSpPr>
            <p:spPr bwMode="gray">
              <a:xfrm>
                <a:off x="1687" y="2681"/>
                <a:ext cx="93" cy="506"/>
              </a:xfrm>
              <a:custGeom>
                <a:avLst/>
                <a:gdLst/>
                <a:ahLst/>
                <a:cxnLst>
                  <a:cxn ang="0">
                    <a:pos x="375" y="93"/>
                  </a:cxn>
                  <a:cxn ang="0">
                    <a:pos x="368" y="149"/>
                  </a:cxn>
                  <a:cxn ang="0">
                    <a:pos x="398" y="209"/>
                  </a:cxn>
                  <a:cxn ang="0">
                    <a:pos x="429" y="311"/>
                  </a:cxn>
                  <a:cxn ang="0">
                    <a:pos x="436" y="385"/>
                  </a:cxn>
                  <a:cxn ang="0">
                    <a:pos x="387" y="508"/>
                  </a:cxn>
                  <a:cxn ang="0">
                    <a:pos x="329" y="628"/>
                  </a:cxn>
                  <a:cxn ang="0">
                    <a:pos x="300" y="766"/>
                  </a:cxn>
                  <a:cxn ang="0">
                    <a:pos x="284" y="863"/>
                  </a:cxn>
                  <a:cxn ang="0">
                    <a:pos x="298" y="1032"/>
                  </a:cxn>
                  <a:cxn ang="0">
                    <a:pos x="269" y="1148"/>
                  </a:cxn>
                  <a:cxn ang="0">
                    <a:pos x="242" y="1290"/>
                  </a:cxn>
                  <a:cxn ang="0">
                    <a:pos x="208" y="1440"/>
                  </a:cxn>
                  <a:cxn ang="0">
                    <a:pos x="190" y="1597"/>
                  </a:cxn>
                  <a:cxn ang="0">
                    <a:pos x="201" y="1739"/>
                  </a:cxn>
                  <a:cxn ang="0">
                    <a:pos x="214" y="1785"/>
                  </a:cxn>
                  <a:cxn ang="0">
                    <a:pos x="212" y="1915"/>
                  </a:cxn>
                  <a:cxn ang="0">
                    <a:pos x="171" y="2027"/>
                  </a:cxn>
                  <a:cxn ang="0">
                    <a:pos x="137" y="2139"/>
                  </a:cxn>
                  <a:cxn ang="0">
                    <a:pos x="129" y="2264"/>
                  </a:cxn>
                  <a:cxn ang="0">
                    <a:pos x="179" y="2283"/>
                  </a:cxn>
                  <a:cxn ang="0">
                    <a:pos x="306" y="2367"/>
                  </a:cxn>
                  <a:cxn ang="0">
                    <a:pos x="355" y="2386"/>
                  </a:cxn>
                  <a:cxn ang="0">
                    <a:pos x="268" y="2429"/>
                  </a:cxn>
                  <a:cxn ang="0">
                    <a:pos x="214" y="2525"/>
                  </a:cxn>
                  <a:cxn ang="0">
                    <a:pos x="208" y="2477"/>
                  </a:cxn>
                  <a:cxn ang="0">
                    <a:pos x="189" y="2413"/>
                  </a:cxn>
                  <a:cxn ang="0">
                    <a:pos x="171" y="2376"/>
                  </a:cxn>
                  <a:cxn ang="0">
                    <a:pos x="160" y="2345"/>
                  </a:cxn>
                  <a:cxn ang="0">
                    <a:pos x="125" y="2343"/>
                  </a:cxn>
                  <a:cxn ang="0">
                    <a:pos x="81" y="2285"/>
                  </a:cxn>
                  <a:cxn ang="0">
                    <a:pos x="79" y="2240"/>
                  </a:cxn>
                  <a:cxn ang="0">
                    <a:pos x="70" y="2173"/>
                  </a:cxn>
                  <a:cxn ang="0">
                    <a:pos x="93" y="2117"/>
                  </a:cxn>
                  <a:cxn ang="0">
                    <a:pos x="70" y="2076"/>
                  </a:cxn>
                  <a:cxn ang="0">
                    <a:pos x="59" y="2042"/>
                  </a:cxn>
                  <a:cxn ang="0">
                    <a:pos x="109" y="2032"/>
                  </a:cxn>
                  <a:cxn ang="0">
                    <a:pos x="63" y="1979"/>
                  </a:cxn>
                  <a:cxn ang="0">
                    <a:pos x="66" y="1920"/>
                  </a:cxn>
                  <a:cxn ang="0">
                    <a:pos x="15" y="1930"/>
                  </a:cxn>
                  <a:cxn ang="0">
                    <a:pos x="44" y="1871"/>
                  </a:cxn>
                  <a:cxn ang="0">
                    <a:pos x="72" y="1856"/>
                  </a:cxn>
                  <a:cxn ang="0">
                    <a:pos x="91" y="1888"/>
                  </a:cxn>
                  <a:cxn ang="0">
                    <a:pos x="118" y="1879"/>
                  </a:cxn>
                  <a:cxn ang="0">
                    <a:pos x="114" y="1849"/>
                  </a:cxn>
                  <a:cxn ang="0">
                    <a:pos x="117" y="1818"/>
                  </a:cxn>
                  <a:cxn ang="0">
                    <a:pos x="120" y="1806"/>
                  </a:cxn>
                  <a:cxn ang="0">
                    <a:pos x="149" y="1740"/>
                  </a:cxn>
                  <a:cxn ang="0">
                    <a:pos x="146" y="1691"/>
                  </a:cxn>
                  <a:cxn ang="0">
                    <a:pos x="158" y="1601"/>
                  </a:cxn>
                  <a:cxn ang="0">
                    <a:pos x="153" y="1558"/>
                  </a:cxn>
                  <a:cxn ang="0">
                    <a:pos x="141" y="1525"/>
                  </a:cxn>
                  <a:cxn ang="0">
                    <a:pos x="92" y="1504"/>
                  </a:cxn>
                  <a:cxn ang="0">
                    <a:pos x="115" y="1329"/>
                  </a:cxn>
                  <a:cxn ang="0">
                    <a:pos x="122" y="1219"/>
                  </a:cxn>
                  <a:cxn ang="0">
                    <a:pos x="166" y="1105"/>
                  </a:cxn>
                  <a:cxn ang="0">
                    <a:pos x="221" y="928"/>
                  </a:cxn>
                  <a:cxn ang="0">
                    <a:pos x="226" y="719"/>
                  </a:cxn>
                  <a:cxn ang="0">
                    <a:pos x="253" y="565"/>
                  </a:cxn>
                  <a:cxn ang="0">
                    <a:pos x="275" y="461"/>
                  </a:cxn>
                  <a:cxn ang="0">
                    <a:pos x="279" y="317"/>
                  </a:cxn>
                  <a:cxn ang="0">
                    <a:pos x="292" y="142"/>
                  </a:cxn>
                  <a:cxn ang="0">
                    <a:pos x="312" y="25"/>
                  </a:cxn>
                </a:cxnLst>
                <a:rect l="0" t="0" r="r" b="b"/>
                <a:pathLst>
                  <a:path w="463" h="2531">
                    <a:moveTo>
                      <a:pt x="325" y="0"/>
                    </a:moveTo>
                    <a:lnTo>
                      <a:pt x="328" y="0"/>
                    </a:lnTo>
                    <a:lnTo>
                      <a:pt x="339" y="14"/>
                    </a:lnTo>
                    <a:lnTo>
                      <a:pt x="343" y="18"/>
                    </a:lnTo>
                    <a:lnTo>
                      <a:pt x="350" y="27"/>
                    </a:lnTo>
                    <a:lnTo>
                      <a:pt x="350" y="37"/>
                    </a:lnTo>
                    <a:lnTo>
                      <a:pt x="354" y="69"/>
                    </a:lnTo>
                    <a:lnTo>
                      <a:pt x="357" y="78"/>
                    </a:lnTo>
                    <a:lnTo>
                      <a:pt x="362" y="83"/>
                    </a:lnTo>
                    <a:lnTo>
                      <a:pt x="375" y="93"/>
                    </a:lnTo>
                    <a:lnTo>
                      <a:pt x="382" y="100"/>
                    </a:lnTo>
                    <a:lnTo>
                      <a:pt x="383" y="110"/>
                    </a:lnTo>
                    <a:lnTo>
                      <a:pt x="379" y="115"/>
                    </a:lnTo>
                    <a:lnTo>
                      <a:pt x="378" y="121"/>
                    </a:lnTo>
                    <a:lnTo>
                      <a:pt x="382" y="127"/>
                    </a:lnTo>
                    <a:lnTo>
                      <a:pt x="382" y="131"/>
                    </a:lnTo>
                    <a:lnTo>
                      <a:pt x="379" y="132"/>
                    </a:lnTo>
                    <a:lnTo>
                      <a:pt x="372" y="136"/>
                    </a:lnTo>
                    <a:lnTo>
                      <a:pt x="371" y="137"/>
                    </a:lnTo>
                    <a:lnTo>
                      <a:pt x="368" y="149"/>
                    </a:lnTo>
                    <a:lnTo>
                      <a:pt x="368" y="155"/>
                    </a:lnTo>
                    <a:lnTo>
                      <a:pt x="376" y="159"/>
                    </a:lnTo>
                    <a:lnTo>
                      <a:pt x="379" y="164"/>
                    </a:lnTo>
                    <a:lnTo>
                      <a:pt x="379" y="172"/>
                    </a:lnTo>
                    <a:lnTo>
                      <a:pt x="379" y="180"/>
                    </a:lnTo>
                    <a:lnTo>
                      <a:pt x="382" y="183"/>
                    </a:lnTo>
                    <a:lnTo>
                      <a:pt x="387" y="185"/>
                    </a:lnTo>
                    <a:lnTo>
                      <a:pt x="394" y="192"/>
                    </a:lnTo>
                    <a:lnTo>
                      <a:pt x="395" y="196"/>
                    </a:lnTo>
                    <a:lnTo>
                      <a:pt x="398" y="209"/>
                    </a:lnTo>
                    <a:lnTo>
                      <a:pt x="398" y="218"/>
                    </a:lnTo>
                    <a:lnTo>
                      <a:pt x="404" y="228"/>
                    </a:lnTo>
                    <a:lnTo>
                      <a:pt x="407" y="250"/>
                    </a:lnTo>
                    <a:lnTo>
                      <a:pt x="407" y="268"/>
                    </a:lnTo>
                    <a:lnTo>
                      <a:pt x="411" y="290"/>
                    </a:lnTo>
                    <a:lnTo>
                      <a:pt x="411" y="294"/>
                    </a:lnTo>
                    <a:lnTo>
                      <a:pt x="415" y="306"/>
                    </a:lnTo>
                    <a:lnTo>
                      <a:pt x="415" y="308"/>
                    </a:lnTo>
                    <a:lnTo>
                      <a:pt x="422" y="311"/>
                    </a:lnTo>
                    <a:lnTo>
                      <a:pt x="429" y="311"/>
                    </a:lnTo>
                    <a:lnTo>
                      <a:pt x="441" y="311"/>
                    </a:lnTo>
                    <a:lnTo>
                      <a:pt x="447" y="309"/>
                    </a:lnTo>
                    <a:lnTo>
                      <a:pt x="457" y="309"/>
                    </a:lnTo>
                    <a:lnTo>
                      <a:pt x="457" y="311"/>
                    </a:lnTo>
                    <a:lnTo>
                      <a:pt x="458" y="311"/>
                    </a:lnTo>
                    <a:lnTo>
                      <a:pt x="458" y="314"/>
                    </a:lnTo>
                    <a:lnTo>
                      <a:pt x="463" y="319"/>
                    </a:lnTo>
                    <a:lnTo>
                      <a:pt x="463" y="331"/>
                    </a:lnTo>
                    <a:lnTo>
                      <a:pt x="454" y="378"/>
                    </a:lnTo>
                    <a:lnTo>
                      <a:pt x="436" y="385"/>
                    </a:lnTo>
                    <a:lnTo>
                      <a:pt x="388" y="407"/>
                    </a:lnTo>
                    <a:lnTo>
                      <a:pt x="387" y="414"/>
                    </a:lnTo>
                    <a:lnTo>
                      <a:pt x="387" y="422"/>
                    </a:lnTo>
                    <a:lnTo>
                      <a:pt x="389" y="432"/>
                    </a:lnTo>
                    <a:lnTo>
                      <a:pt x="389" y="441"/>
                    </a:lnTo>
                    <a:lnTo>
                      <a:pt x="383" y="449"/>
                    </a:lnTo>
                    <a:lnTo>
                      <a:pt x="382" y="451"/>
                    </a:lnTo>
                    <a:lnTo>
                      <a:pt x="382" y="467"/>
                    </a:lnTo>
                    <a:lnTo>
                      <a:pt x="387" y="482"/>
                    </a:lnTo>
                    <a:lnTo>
                      <a:pt x="387" y="508"/>
                    </a:lnTo>
                    <a:lnTo>
                      <a:pt x="389" y="519"/>
                    </a:lnTo>
                    <a:lnTo>
                      <a:pt x="393" y="534"/>
                    </a:lnTo>
                    <a:lnTo>
                      <a:pt x="395" y="548"/>
                    </a:lnTo>
                    <a:lnTo>
                      <a:pt x="394" y="551"/>
                    </a:lnTo>
                    <a:lnTo>
                      <a:pt x="389" y="554"/>
                    </a:lnTo>
                    <a:lnTo>
                      <a:pt x="379" y="558"/>
                    </a:lnTo>
                    <a:lnTo>
                      <a:pt x="364" y="573"/>
                    </a:lnTo>
                    <a:lnTo>
                      <a:pt x="361" y="575"/>
                    </a:lnTo>
                    <a:lnTo>
                      <a:pt x="354" y="600"/>
                    </a:lnTo>
                    <a:lnTo>
                      <a:pt x="329" y="628"/>
                    </a:lnTo>
                    <a:lnTo>
                      <a:pt x="323" y="654"/>
                    </a:lnTo>
                    <a:lnTo>
                      <a:pt x="318" y="675"/>
                    </a:lnTo>
                    <a:lnTo>
                      <a:pt x="317" y="682"/>
                    </a:lnTo>
                    <a:lnTo>
                      <a:pt x="311" y="696"/>
                    </a:lnTo>
                    <a:lnTo>
                      <a:pt x="308" y="704"/>
                    </a:lnTo>
                    <a:lnTo>
                      <a:pt x="307" y="729"/>
                    </a:lnTo>
                    <a:lnTo>
                      <a:pt x="308" y="739"/>
                    </a:lnTo>
                    <a:lnTo>
                      <a:pt x="308" y="749"/>
                    </a:lnTo>
                    <a:lnTo>
                      <a:pt x="305" y="762"/>
                    </a:lnTo>
                    <a:lnTo>
                      <a:pt x="300" y="766"/>
                    </a:lnTo>
                    <a:lnTo>
                      <a:pt x="300" y="769"/>
                    </a:lnTo>
                    <a:lnTo>
                      <a:pt x="298" y="776"/>
                    </a:lnTo>
                    <a:lnTo>
                      <a:pt x="292" y="782"/>
                    </a:lnTo>
                    <a:lnTo>
                      <a:pt x="289" y="796"/>
                    </a:lnTo>
                    <a:lnTo>
                      <a:pt x="281" y="811"/>
                    </a:lnTo>
                    <a:lnTo>
                      <a:pt x="280" y="814"/>
                    </a:lnTo>
                    <a:lnTo>
                      <a:pt x="276" y="825"/>
                    </a:lnTo>
                    <a:lnTo>
                      <a:pt x="274" y="841"/>
                    </a:lnTo>
                    <a:lnTo>
                      <a:pt x="274" y="854"/>
                    </a:lnTo>
                    <a:lnTo>
                      <a:pt x="284" y="863"/>
                    </a:lnTo>
                    <a:lnTo>
                      <a:pt x="284" y="892"/>
                    </a:lnTo>
                    <a:lnTo>
                      <a:pt x="296" y="925"/>
                    </a:lnTo>
                    <a:lnTo>
                      <a:pt x="297" y="935"/>
                    </a:lnTo>
                    <a:lnTo>
                      <a:pt x="296" y="947"/>
                    </a:lnTo>
                    <a:lnTo>
                      <a:pt x="303" y="955"/>
                    </a:lnTo>
                    <a:lnTo>
                      <a:pt x="306" y="960"/>
                    </a:lnTo>
                    <a:lnTo>
                      <a:pt x="309" y="979"/>
                    </a:lnTo>
                    <a:lnTo>
                      <a:pt x="311" y="997"/>
                    </a:lnTo>
                    <a:lnTo>
                      <a:pt x="311" y="1013"/>
                    </a:lnTo>
                    <a:lnTo>
                      <a:pt x="298" y="1032"/>
                    </a:lnTo>
                    <a:lnTo>
                      <a:pt x="292" y="1045"/>
                    </a:lnTo>
                    <a:lnTo>
                      <a:pt x="290" y="1052"/>
                    </a:lnTo>
                    <a:lnTo>
                      <a:pt x="286" y="1075"/>
                    </a:lnTo>
                    <a:lnTo>
                      <a:pt x="285" y="1078"/>
                    </a:lnTo>
                    <a:lnTo>
                      <a:pt x="274" y="1088"/>
                    </a:lnTo>
                    <a:lnTo>
                      <a:pt x="275" y="1117"/>
                    </a:lnTo>
                    <a:lnTo>
                      <a:pt x="278" y="1134"/>
                    </a:lnTo>
                    <a:lnTo>
                      <a:pt x="278" y="1142"/>
                    </a:lnTo>
                    <a:lnTo>
                      <a:pt x="275" y="1144"/>
                    </a:lnTo>
                    <a:lnTo>
                      <a:pt x="269" y="1148"/>
                    </a:lnTo>
                    <a:lnTo>
                      <a:pt x="266" y="1151"/>
                    </a:lnTo>
                    <a:lnTo>
                      <a:pt x="265" y="1159"/>
                    </a:lnTo>
                    <a:lnTo>
                      <a:pt x="263" y="1161"/>
                    </a:lnTo>
                    <a:lnTo>
                      <a:pt x="257" y="1161"/>
                    </a:lnTo>
                    <a:lnTo>
                      <a:pt x="253" y="1164"/>
                    </a:lnTo>
                    <a:lnTo>
                      <a:pt x="247" y="1172"/>
                    </a:lnTo>
                    <a:lnTo>
                      <a:pt x="242" y="1186"/>
                    </a:lnTo>
                    <a:lnTo>
                      <a:pt x="238" y="1225"/>
                    </a:lnTo>
                    <a:lnTo>
                      <a:pt x="238" y="1262"/>
                    </a:lnTo>
                    <a:lnTo>
                      <a:pt x="242" y="1290"/>
                    </a:lnTo>
                    <a:lnTo>
                      <a:pt x="247" y="1301"/>
                    </a:lnTo>
                    <a:lnTo>
                      <a:pt x="247" y="1314"/>
                    </a:lnTo>
                    <a:lnTo>
                      <a:pt x="243" y="1323"/>
                    </a:lnTo>
                    <a:lnTo>
                      <a:pt x="235" y="1332"/>
                    </a:lnTo>
                    <a:lnTo>
                      <a:pt x="230" y="1337"/>
                    </a:lnTo>
                    <a:lnTo>
                      <a:pt x="227" y="1343"/>
                    </a:lnTo>
                    <a:lnTo>
                      <a:pt x="225" y="1358"/>
                    </a:lnTo>
                    <a:lnTo>
                      <a:pt x="208" y="1419"/>
                    </a:lnTo>
                    <a:lnTo>
                      <a:pt x="206" y="1424"/>
                    </a:lnTo>
                    <a:lnTo>
                      <a:pt x="208" y="1440"/>
                    </a:lnTo>
                    <a:lnTo>
                      <a:pt x="199" y="1481"/>
                    </a:lnTo>
                    <a:lnTo>
                      <a:pt x="196" y="1510"/>
                    </a:lnTo>
                    <a:lnTo>
                      <a:pt x="200" y="1525"/>
                    </a:lnTo>
                    <a:lnTo>
                      <a:pt x="209" y="1533"/>
                    </a:lnTo>
                    <a:lnTo>
                      <a:pt x="210" y="1537"/>
                    </a:lnTo>
                    <a:lnTo>
                      <a:pt x="210" y="1549"/>
                    </a:lnTo>
                    <a:lnTo>
                      <a:pt x="209" y="1554"/>
                    </a:lnTo>
                    <a:lnTo>
                      <a:pt x="205" y="1563"/>
                    </a:lnTo>
                    <a:lnTo>
                      <a:pt x="195" y="1576"/>
                    </a:lnTo>
                    <a:lnTo>
                      <a:pt x="190" y="1597"/>
                    </a:lnTo>
                    <a:lnTo>
                      <a:pt x="190" y="1633"/>
                    </a:lnTo>
                    <a:lnTo>
                      <a:pt x="193" y="1639"/>
                    </a:lnTo>
                    <a:lnTo>
                      <a:pt x="196" y="1641"/>
                    </a:lnTo>
                    <a:lnTo>
                      <a:pt x="198" y="1646"/>
                    </a:lnTo>
                    <a:lnTo>
                      <a:pt x="196" y="1673"/>
                    </a:lnTo>
                    <a:lnTo>
                      <a:pt x="198" y="1678"/>
                    </a:lnTo>
                    <a:lnTo>
                      <a:pt x="203" y="1688"/>
                    </a:lnTo>
                    <a:lnTo>
                      <a:pt x="205" y="1703"/>
                    </a:lnTo>
                    <a:lnTo>
                      <a:pt x="201" y="1732"/>
                    </a:lnTo>
                    <a:lnTo>
                      <a:pt x="201" y="1739"/>
                    </a:lnTo>
                    <a:lnTo>
                      <a:pt x="209" y="1739"/>
                    </a:lnTo>
                    <a:lnTo>
                      <a:pt x="223" y="1742"/>
                    </a:lnTo>
                    <a:lnTo>
                      <a:pt x="231" y="1751"/>
                    </a:lnTo>
                    <a:lnTo>
                      <a:pt x="232" y="1759"/>
                    </a:lnTo>
                    <a:lnTo>
                      <a:pt x="230" y="1768"/>
                    </a:lnTo>
                    <a:lnTo>
                      <a:pt x="216" y="1769"/>
                    </a:lnTo>
                    <a:lnTo>
                      <a:pt x="200" y="1767"/>
                    </a:lnTo>
                    <a:lnTo>
                      <a:pt x="196" y="1769"/>
                    </a:lnTo>
                    <a:lnTo>
                      <a:pt x="200" y="1779"/>
                    </a:lnTo>
                    <a:lnTo>
                      <a:pt x="214" y="1785"/>
                    </a:lnTo>
                    <a:lnTo>
                      <a:pt x="223" y="1797"/>
                    </a:lnTo>
                    <a:lnTo>
                      <a:pt x="223" y="1807"/>
                    </a:lnTo>
                    <a:lnTo>
                      <a:pt x="219" y="1812"/>
                    </a:lnTo>
                    <a:lnTo>
                      <a:pt x="215" y="1817"/>
                    </a:lnTo>
                    <a:lnTo>
                      <a:pt x="214" y="1827"/>
                    </a:lnTo>
                    <a:lnTo>
                      <a:pt x="214" y="1853"/>
                    </a:lnTo>
                    <a:lnTo>
                      <a:pt x="212" y="1858"/>
                    </a:lnTo>
                    <a:lnTo>
                      <a:pt x="212" y="1871"/>
                    </a:lnTo>
                    <a:lnTo>
                      <a:pt x="214" y="1879"/>
                    </a:lnTo>
                    <a:lnTo>
                      <a:pt x="212" y="1915"/>
                    </a:lnTo>
                    <a:lnTo>
                      <a:pt x="206" y="1930"/>
                    </a:lnTo>
                    <a:lnTo>
                      <a:pt x="200" y="1945"/>
                    </a:lnTo>
                    <a:lnTo>
                      <a:pt x="199" y="1955"/>
                    </a:lnTo>
                    <a:lnTo>
                      <a:pt x="189" y="1973"/>
                    </a:lnTo>
                    <a:lnTo>
                      <a:pt x="176" y="1992"/>
                    </a:lnTo>
                    <a:lnTo>
                      <a:pt x="172" y="1998"/>
                    </a:lnTo>
                    <a:lnTo>
                      <a:pt x="171" y="2004"/>
                    </a:lnTo>
                    <a:lnTo>
                      <a:pt x="169" y="2019"/>
                    </a:lnTo>
                    <a:lnTo>
                      <a:pt x="171" y="2019"/>
                    </a:lnTo>
                    <a:lnTo>
                      <a:pt x="171" y="2027"/>
                    </a:lnTo>
                    <a:lnTo>
                      <a:pt x="173" y="2033"/>
                    </a:lnTo>
                    <a:lnTo>
                      <a:pt x="176" y="2044"/>
                    </a:lnTo>
                    <a:lnTo>
                      <a:pt x="176" y="2053"/>
                    </a:lnTo>
                    <a:lnTo>
                      <a:pt x="172" y="2055"/>
                    </a:lnTo>
                    <a:lnTo>
                      <a:pt x="171" y="2059"/>
                    </a:lnTo>
                    <a:lnTo>
                      <a:pt x="168" y="2080"/>
                    </a:lnTo>
                    <a:lnTo>
                      <a:pt x="165" y="2093"/>
                    </a:lnTo>
                    <a:lnTo>
                      <a:pt x="162" y="2098"/>
                    </a:lnTo>
                    <a:lnTo>
                      <a:pt x="151" y="2112"/>
                    </a:lnTo>
                    <a:lnTo>
                      <a:pt x="137" y="2139"/>
                    </a:lnTo>
                    <a:lnTo>
                      <a:pt x="133" y="2143"/>
                    </a:lnTo>
                    <a:lnTo>
                      <a:pt x="128" y="2154"/>
                    </a:lnTo>
                    <a:lnTo>
                      <a:pt x="120" y="2186"/>
                    </a:lnTo>
                    <a:lnTo>
                      <a:pt x="120" y="2198"/>
                    </a:lnTo>
                    <a:lnTo>
                      <a:pt x="119" y="2208"/>
                    </a:lnTo>
                    <a:lnTo>
                      <a:pt x="119" y="2238"/>
                    </a:lnTo>
                    <a:lnTo>
                      <a:pt x="120" y="2241"/>
                    </a:lnTo>
                    <a:lnTo>
                      <a:pt x="123" y="2256"/>
                    </a:lnTo>
                    <a:lnTo>
                      <a:pt x="125" y="2263"/>
                    </a:lnTo>
                    <a:lnTo>
                      <a:pt x="129" y="2264"/>
                    </a:lnTo>
                    <a:lnTo>
                      <a:pt x="133" y="2261"/>
                    </a:lnTo>
                    <a:lnTo>
                      <a:pt x="136" y="2253"/>
                    </a:lnTo>
                    <a:lnTo>
                      <a:pt x="144" y="2248"/>
                    </a:lnTo>
                    <a:lnTo>
                      <a:pt x="163" y="2252"/>
                    </a:lnTo>
                    <a:lnTo>
                      <a:pt x="168" y="2246"/>
                    </a:lnTo>
                    <a:lnTo>
                      <a:pt x="169" y="2246"/>
                    </a:lnTo>
                    <a:lnTo>
                      <a:pt x="173" y="2247"/>
                    </a:lnTo>
                    <a:lnTo>
                      <a:pt x="176" y="2249"/>
                    </a:lnTo>
                    <a:lnTo>
                      <a:pt x="178" y="2268"/>
                    </a:lnTo>
                    <a:lnTo>
                      <a:pt x="179" y="2283"/>
                    </a:lnTo>
                    <a:lnTo>
                      <a:pt x="178" y="2340"/>
                    </a:lnTo>
                    <a:lnTo>
                      <a:pt x="179" y="2345"/>
                    </a:lnTo>
                    <a:lnTo>
                      <a:pt x="185" y="2359"/>
                    </a:lnTo>
                    <a:lnTo>
                      <a:pt x="190" y="2364"/>
                    </a:lnTo>
                    <a:lnTo>
                      <a:pt x="204" y="2370"/>
                    </a:lnTo>
                    <a:lnTo>
                      <a:pt x="259" y="2370"/>
                    </a:lnTo>
                    <a:lnTo>
                      <a:pt x="264" y="2371"/>
                    </a:lnTo>
                    <a:lnTo>
                      <a:pt x="269" y="2371"/>
                    </a:lnTo>
                    <a:lnTo>
                      <a:pt x="289" y="2371"/>
                    </a:lnTo>
                    <a:lnTo>
                      <a:pt x="306" y="2367"/>
                    </a:lnTo>
                    <a:lnTo>
                      <a:pt x="317" y="2369"/>
                    </a:lnTo>
                    <a:lnTo>
                      <a:pt x="343" y="2377"/>
                    </a:lnTo>
                    <a:lnTo>
                      <a:pt x="375" y="2383"/>
                    </a:lnTo>
                    <a:lnTo>
                      <a:pt x="389" y="2391"/>
                    </a:lnTo>
                    <a:lnTo>
                      <a:pt x="394" y="2392"/>
                    </a:lnTo>
                    <a:lnTo>
                      <a:pt x="394" y="2396"/>
                    </a:lnTo>
                    <a:lnTo>
                      <a:pt x="391" y="2397"/>
                    </a:lnTo>
                    <a:lnTo>
                      <a:pt x="379" y="2393"/>
                    </a:lnTo>
                    <a:lnTo>
                      <a:pt x="368" y="2393"/>
                    </a:lnTo>
                    <a:lnTo>
                      <a:pt x="355" y="2386"/>
                    </a:lnTo>
                    <a:lnTo>
                      <a:pt x="348" y="2385"/>
                    </a:lnTo>
                    <a:lnTo>
                      <a:pt x="333" y="2392"/>
                    </a:lnTo>
                    <a:lnTo>
                      <a:pt x="330" y="2399"/>
                    </a:lnTo>
                    <a:lnTo>
                      <a:pt x="327" y="2405"/>
                    </a:lnTo>
                    <a:lnTo>
                      <a:pt x="311" y="2409"/>
                    </a:lnTo>
                    <a:lnTo>
                      <a:pt x="294" y="2419"/>
                    </a:lnTo>
                    <a:lnTo>
                      <a:pt x="290" y="2424"/>
                    </a:lnTo>
                    <a:lnTo>
                      <a:pt x="281" y="2426"/>
                    </a:lnTo>
                    <a:lnTo>
                      <a:pt x="275" y="2425"/>
                    </a:lnTo>
                    <a:lnTo>
                      <a:pt x="268" y="2429"/>
                    </a:lnTo>
                    <a:lnTo>
                      <a:pt x="259" y="2431"/>
                    </a:lnTo>
                    <a:lnTo>
                      <a:pt x="259" y="2455"/>
                    </a:lnTo>
                    <a:lnTo>
                      <a:pt x="253" y="2479"/>
                    </a:lnTo>
                    <a:lnTo>
                      <a:pt x="251" y="2512"/>
                    </a:lnTo>
                    <a:lnTo>
                      <a:pt x="249" y="2521"/>
                    </a:lnTo>
                    <a:lnTo>
                      <a:pt x="246" y="2527"/>
                    </a:lnTo>
                    <a:lnTo>
                      <a:pt x="243" y="2531"/>
                    </a:lnTo>
                    <a:lnTo>
                      <a:pt x="237" y="2531"/>
                    </a:lnTo>
                    <a:lnTo>
                      <a:pt x="222" y="2526"/>
                    </a:lnTo>
                    <a:lnTo>
                      <a:pt x="214" y="2525"/>
                    </a:lnTo>
                    <a:lnTo>
                      <a:pt x="194" y="2515"/>
                    </a:lnTo>
                    <a:lnTo>
                      <a:pt x="183" y="2505"/>
                    </a:lnTo>
                    <a:lnTo>
                      <a:pt x="178" y="2495"/>
                    </a:lnTo>
                    <a:lnTo>
                      <a:pt x="179" y="2485"/>
                    </a:lnTo>
                    <a:lnTo>
                      <a:pt x="188" y="2480"/>
                    </a:lnTo>
                    <a:lnTo>
                      <a:pt x="190" y="2488"/>
                    </a:lnTo>
                    <a:lnTo>
                      <a:pt x="189" y="2494"/>
                    </a:lnTo>
                    <a:lnTo>
                      <a:pt x="198" y="2490"/>
                    </a:lnTo>
                    <a:lnTo>
                      <a:pt x="201" y="2483"/>
                    </a:lnTo>
                    <a:lnTo>
                      <a:pt x="208" y="2477"/>
                    </a:lnTo>
                    <a:lnTo>
                      <a:pt x="220" y="2475"/>
                    </a:lnTo>
                    <a:lnTo>
                      <a:pt x="231" y="2468"/>
                    </a:lnTo>
                    <a:lnTo>
                      <a:pt x="238" y="2461"/>
                    </a:lnTo>
                    <a:lnTo>
                      <a:pt x="243" y="2450"/>
                    </a:lnTo>
                    <a:lnTo>
                      <a:pt x="244" y="2442"/>
                    </a:lnTo>
                    <a:lnTo>
                      <a:pt x="233" y="2436"/>
                    </a:lnTo>
                    <a:lnTo>
                      <a:pt x="227" y="2428"/>
                    </a:lnTo>
                    <a:lnTo>
                      <a:pt x="222" y="2417"/>
                    </a:lnTo>
                    <a:lnTo>
                      <a:pt x="211" y="2414"/>
                    </a:lnTo>
                    <a:lnTo>
                      <a:pt x="189" y="2413"/>
                    </a:lnTo>
                    <a:lnTo>
                      <a:pt x="176" y="2418"/>
                    </a:lnTo>
                    <a:lnTo>
                      <a:pt x="171" y="2424"/>
                    </a:lnTo>
                    <a:lnTo>
                      <a:pt x="171" y="2417"/>
                    </a:lnTo>
                    <a:lnTo>
                      <a:pt x="168" y="2412"/>
                    </a:lnTo>
                    <a:lnTo>
                      <a:pt x="153" y="2414"/>
                    </a:lnTo>
                    <a:lnTo>
                      <a:pt x="153" y="2409"/>
                    </a:lnTo>
                    <a:lnTo>
                      <a:pt x="156" y="2404"/>
                    </a:lnTo>
                    <a:lnTo>
                      <a:pt x="168" y="2398"/>
                    </a:lnTo>
                    <a:lnTo>
                      <a:pt x="171" y="2388"/>
                    </a:lnTo>
                    <a:lnTo>
                      <a:pt x="171" y="2376"/>
                    </a:lnTo>
                    <a:lnTo>
                      <a:pt x="160" y="2364"/>
                    </a:lnTo>
                    <a:lnTo>
                      <a:pt x="168" y="2360"/>
                    </a:lnTo>
                    <a:lnTo>
                      <a:pt x="169" y="2354"/>
                    </a:lnTo>
                    <a:lnTo>
                      <a:pt x="168" y="2345"/>
                    </a:lnTo>
                    <a:lnTo>
                      <a:pt x="160" y="2335"/>
                    </a:lnTo>
                    <a:lnTo>
                      <a:pt x="145" y="2322"/>
                    </a:lnTo>
                    <a:lnTo>
                      <a:pt x="134" y="2316"/>
                    </a:lnTo>
                    <a:lnTo>
                      <a:pt x="129" y="2316"/>
                    </a:lnTo>
                    <a:lnTo>
                      <a:pt x="160" y="2338"/>
                    </a:lnTo>
                    <a:lnTo>
                      <a:pt x="160" y="2345"/>
                    </a:lnTo>
                    <a:lnTo>
                      <a:pt x="153" y="2348"/>
                    </a:lnTo>
                    <a:lnTo>
                      <a:pt x="146" y="2344"/>
                    </a:lnTo>
                    <a:lnTo>
                      <a:pt x="137" y="2335"/>
                    </a:lnTo>
                    <a:lnTo>
                      <a:pt x="135" y="2338"/>
                    </a:lnTo>
                    <a:lnTo>
                      <a:pt x="141" y="2351"/>
                    </a:lnTo>
                    <a:lnTo>
                      <a:pt x="137" y="2361"/>
                    </a:lnTo>
                    <a:lnTo>
                      <a:pt x="133" y="2365"/>
                    </a:lnTo>
                    <a:lnTo>
                      <a:pt x="130" y="2360"/>
                    </a:lnTo>
                    <a:lnTo>
                      <a:pt x="126" y="2353"/>
                    </a:lnTo>
                    <a:lnTo>
                      <a:pt x="125" y="2343"/>
                    </a:lnTo>
                    <a:lnTo>
                      <a:pt x="119" y="2329"/>
                    </a:lnTo>
                    <a:lnTo>
                      <a:pt x="125" y="2344"/>
                    </a:lnTo>
                    <a:lnTo>
                      <a:pt x="126" y="2359"/>
                    </a:lnTo>
                    <a:lnTo>
                      <a:pt x="125" y="2371"/>
                    </a:lnTo>
                    <a:lnTo>
                      <a:pt x="119" y="2370"/>
                    </a:lnTo>
                    <a:lnTo>
                      <a:pt x="114" y="2367"/>
                    </a:lnTo>
                    <a:lnTo>
                      <a:pt x="110" y="2355"/>
                    </a:lnTo>
                    <a:lnTo>
                      <a:pt x="113" y="2332"/>
                    </a:lnTo>
                    <a:lnTo>
                      <a:pt x="106" y="2312"/>
                    </a:lnTo>
                    <a:lnTo>
                      <a:pt x="81" y="2285"/>
                    </a:lnTo>
                    <a:lnTo>
                      <a:pt x="79" y="2274"/>
                    </a:lnTo>
                    <a:lnTo>
                      <a:pt x="81" y="2267"/>
                    </a:lnTo>
                    <a:lnTo>
                      <a:pt x="92" y="2267"/>
                    </a:lnTo>
                    <a:lnTo>
                      <a:pt x="102" y="2263"/>
                    </a:lnTo>
                    <a:lnTo>
                      <a:pt x="101" y="2252"/>
                    </a:lnTo>
                    <a:lnTo>
                      <a:pt x="97" y="2249"/>
                    </a:lnTo>
                    <a:lnTo>
                      <a:pt x="94" y="2256"/>
                    </a:lnTo>
                    <a:lnTo>
                      <a:pt x="90" y="2256"/>
                    </a:lnTo>
                    <a:lnTo>
                      <a:pt x="83" y="2251"/>
                    </a:lnTo>
                    <a:lnTo>
                      <a:pt x="79" y="2240"/>
                    </a:lnTo>
                    <a:lnTo>
                      <a:pt x="82" y="2234"/>
                    </a:lnTo>
                    <a:lnTo>
                      <a:pt x="93" y="2237"/>
                    </a:lnTo>
                    <a:lnTo>
                      <a:pt x="92" y="2234"/>
                    </a:lnTo>
                    <a:lnTo>
                      <a:pt x="86" y="2227"/>
                    </a:lnTo>
                    <a:lnTo>
                      <a:pt x="74" y="2225"/>
                    </a:lnTo>
                    <a:lnTo>
                      <a:pt x="66" y="2221"/>
                    </a:lnTo>
                    <a:lnTo>
                      <a:pt x="60" y="2214"/>
                    </a:lnTo>
                    <a:lnTo>
                      <a:pt x="55" y="2204"/>
                    </a:lnTo>
                    <a:lnTo>
                      <a:pt x="69" y="2189"/>
                    </a:lnTo>
                    <a:lnTo>
                      <a:pt x="70" y="2173"/>
                    </a:lnTo>
                    <a:lnTo>
                      <a:pt x="72" y="2170"/>
                    </a:lnTo>
                    <a:lnTo>
                      <a:pt x="72" y="2164"/>
                    </a:lnTo>
                    <a:lnTo>
                      <a:pt x="87" y="2154"/>
                    </a:lnTo>
                    <a:lnTo>
                      <a:pt x="93" y="2156"/>
                    </a:lnTo>
                    <a:lnTo>
                      <a:pt x="97" y="2156"/>
                    </a:lnTo>
                    <a:lnTo>
                      <a:pt x="97" y="2154"/>
                    </a:lnTo>
                    <a:lnTo>
                      <a:pt x="92" y="2150"/>
                    </a:lnTo>
                    <a:lnTo>
                      <a:pt x="90" y="2144"/>
                    </a:lnTo>
                    <a:lnTo>
                      <a:pt x="97" y="2116"/>
                    </a:lnTo>
                    <a:lnTo>
                      <a:pt x="93" y="2117"/>
                    </a:lnTo>
                    <a:lnTo>
                      <a:pt x="85" y="2125"/>
                    </a:lnTo>
                    <a:lnTo>
                      <a:pt x="82" y="2134"/>
                    </a:lnTo>
                    <a:lnTo>
                      <a:pt x="77" y="2144"/>
                    </a:lnTo>
                    <a:lnTo>
                      <a:pt x="72" y="2141"/>
                    </a:lnTo>
                    <a:lnTo>
                      <a:pt x="70" y="2134"/>
                    </a:lnTo>
                    <a:lnTo>
                      <a:pt x="69" y="2119"/>
                    </a:lnTo>
                    <a:lnTo>
                      <a:pt x="69" y="2089"/>
                    </a:lnTo>
                    <a:lnTo>
                      <a:pt x="72" y="2082"/>
                    </a:lnTo>
                    <a:lnTo>
                      <a:pt x="77" y="2084"/>
                    </a:lnTo>
                    <a:lnTo>
                      <a:pt x="70" y="2076"/>
                    </a:lnTo>
                    <a:lnTo>
                      <a:pt x="72" y="2065"/>
                    </a:lnTo>
                    <a:lnTo>
                      <a:pt x="88" y="2064"/>
                    </a:lnTo>
                    <a:lnTo>
                      <a:pt x="98" y="2073"/>
                    </a:lnTo>
                    <a:lnTo>
                      <a:pt x="96" y="2064"/>
                    </a:lnTo>
                    <a:lnTo>
                      <a:pt x="93" y="2052"/>
                    </a:lnTo>
                    <a:lnTo>
                      <a:pt x="90" y="2057"/>
                    </a:lnTo>
                    <a:lnTo>
                      <a:pt x="69" y="2062"/>
                    </a:lnTo>
                    <a:lnTo>
                      <a:pt x="65" y="2058"/>
                    </a:lnTo>
                    <a:lnTo>
                      <a:pt x="63" y="2048"/>
                    </a:lnTo>
                    <a:lnTo>
                      <a:pt x="59" y="2042"/>
                    </a:lnTo>
                    <a:lnTo>
                      <a:pt x="59" y="2021"/>
                    </a:lnTo>
                    <a:lnTo>
                      <a:pt x="66" y="2022"/>
                    </a:lnTo>
                    <a:lnTo>
                      <a:pt x="72" y="2032"/>
                    </a:lnTo>
                    <a:lnTo>
                      <a:pt x="76" y="2042"/>
                    </a:lnTo>
                    <a:lnTo>
                      <a:pt x="75" y="2027"/>
                    </a:lnTo>
                    <a:lnTo>
                      <a:pt x="79" y="2025"/>
                    </a:lnTo>
                    <a:lnTo>
                      <a:pt x="99" y="2028"/>
                    </a:lnTo>
                    <a:lnTo>
                      <a:pt x="115" y="2041"/>
                    </a:lnTo>
                    <a:lnTo>
                      <a:pt x="122" y="2041"/>
                    </a:lnTo>
                    <a:lnTo>
                      <a:pt x="109" y="2032"/>
                    </a:lnTo>
                    <a:lnTo>
                      <a:pt x="102" y="2019"/>
                    </a:lnTo>
                    <a:lnTo>
                      <a:pt x="99" y="2005"/>
                    </a:lnTo>
                    <a:lnTo>
                      <a:pt x="97" y="1999"/>
                    </a:lnTo>
                    <a:lnTo>
                      <a:pt x="94" y="2006"/>
                    </a:lnTo>
                    <a:lnTo>
                      <a:pt x="81" y="2005"/>
                    </a:lnTo>
                    <a:lnTo>
                      <a:pt x="76" y="2000"/>
                    </a:lnTo>
                    <a:lnTo>
                      <a:pt x="77" y="1995"/>
                    </a:lnTo>
                    <a:lnTo>
                      <a:pt x="85" y="1989"/>
                    </a:lnTo>
                    <a:lnTo>
                      <a:pt x="76" y="1987"/>
                    </a:lnTo>
                    <a:lnTo>
                      <a:pt x="63" y="1979"/>
                    </a:lnTo>
                    <a:lnTo>
                      <a:pt x="60" y="1976"/>
                    </a:lnTo>
                    <a:lnTo>
                      <a:pt x="65" y="1966"/>
                    </a:lnTo>
                    <a:lnTo>
                      <a:pt x="76" y="1961"/>
                    </a:lnTo>
                    <a:lnTo>
                      <a:pt x="85" y="1958"/>
                    </a:lnTo>
                    <a:lnTo>
                      <a:pt x="77" y="1951"/>
                    </a:lnTo>
                    <a:lnTo>
                      <a:pt x="87" y="1941"/>
                    </a:lnTo>
                    <a:lnTo>
                      <a:pt x="83" y="1939"/>
                    </a:lnTo>
                    <a:lnTo>
                      <a:pt x="81" y="1931"/>
                    </a:lnTo>
                    <a:lnTo>
                      <a:pt x="74" y="1925"/>
                    </a:lnTo>
                    <a:lnTo>
                      <a:pt x="66" y="1920"/>
                    </a:lnTo>
                    <a:lnTo>
                      <a:pt x="59" y="1920"/>
                    </a:lnTo>
                    <a:lnTo>
                      <a:pt x="54" y="1926"/>
                    </a:lnTo>
                    <a:lnTo>
                      <a:pt x="48" y="1929"/>
                    </a:lnTo>
                    <a:lnTo>
                      <a:pt x="33" y="1922"/>
                    </a:lnTo>
                    <a:lnTo>
                      <a:pt x="28" y="1914"/>
                    </a:lnTo>
                    <a:lnTo>
                      <a:pt x="22" y="1909"/>
                    </a:lnTo>
                    <a:lnTo>
                      <a:pt x="13" y="1914"/>
                    </a:lnTo>
                    <a:lnTo>
                      <a:pt x="7" y="1919"/>
                    </a:lnTo>
                    <a:lnTo>
                      <a:pt x="12" y="1923"/>
                    </a:lnTo>
                    <a:lnTo>
                      <a:pt x="15" y="1930"/>
                    </a:lnTo>
                    <a:lnTo>
                      <a:pt x="12" y="1939"/>
                    </a:lnTo>
                    <a:lnTo>
                      <a:pt x="1" y="1937"/>
                    </a:lnTo>
                    <a:lnTo>
                      <a:pt x="0" y="1929"/>
                    </a:lnTo>
                    <a:lnTo>
                      <a:pt x="4" y="1908"/>
                    </a:lnTo>
                    <a:lnTo>
                      <a:pt x="12" y="1903"/>
                    </a:lnTo>
                    <a:lnTo>
                      <a:pt x="20" y="1896"/>
                    </a:lnTo>
                    <a:lnTo>
                      <a:pt x="27" y="1885"/>
                    </a:lnTo>
                    <a:lnTo>
                      <a:pt x="36" y="1883"/>
                    </a:lnTo>
                    <a:lnTo>
                      <a:pt x="44" y="1879"/>
                    </a:lnTo>
                    <a:lnTo>
                      <a:pt x="44" y="1871"/>
                    </a:lnTo>
                    <a:lnTo>
                      <a:pt x="42" y="1870"/>
                    </a:lnTo>
                    <a:lnTo>
                      <a:pt x="36" y="1871"/>
                    </a:lnTo>
                    <a:lnTo>
                      <a:pt x="32" y="1869"/>
                    </a:lnTo>
                    <a:lnTo>
                      <a:pt x="29" y="1865"/>
                    </a:lnTo>
                    <a:lnTo>
                      <a:pt x="29" y="1856"/>
                    </a:lnTo>
                    <a:lnTo>
                      <a:pt x="47" y="1853"/>
                    </a:lnTo>
                    <a:lnTo>
                      <a:pt x="55" y="1855"/>
                    </a:lnTo>
                    <a:lnTo>
                      <a:pt x="59" y="1859"/>
                    </a:lnTo>
                    <a:lnTo>
                      <a:pt x="66" y="1853"/>
                    </a:lnTo>
                    <a:lnTo>
                      <a:pt x="72" y="1856"/>
                    </a:lnTo>
                    <a:lnTo>
                      <a:pt x="79" y="1860"/>
                    </a:lnTo>
                    <a:lnTo>
                      <a:pt x="76" y="1867"/>
                    </a:lnTo>
                    <a:lnTo>
                      <a:pt x="77" y="1874"/>
                    </a:lnTo>
                    <a:lnTo>
                      <a:pt x="82" y="1869"/>
                    </a:lnTo>
                    <a:lnTo>
                      <a:pt x="82" y="1876"/>
                    </a:lnTo>
                    <a:lnTo>
                      <a:pt x="76" y="1883"/>
                    </a:lnTo>
                    <a:lnTo>
                      <a:pt x="74" y="1890"/>
                    </a:lnTo>
                    <a:lnTo>
                      <a:pt x="79" y="1897"/>
                    </a:lnTo>
                    <a:lnTo>
                      <a:pt x="86" y="1898"/>
                    </a:lnTo>
                    <a:lnTo>
                      <a:pt x="91" y="1888"/>
                    </a:lnTo>
                    <a:lnTo>
                      <a:pt x="96" y="1882"/>
                    </a:lnTo>
                    <a:lnTo>
                      <a:pt x="97" y="1888"/>
                    </a:lnTo>
                    <a:lnTo>
                      <a:pt x="94" y="1899"/>
                    </a:lnTo>
                    <a:lnTo>
                      <a:pt x="94" y="1906"/>
                    </a:lnTo>
                    <a:lnTo>
                      <a:pt x="99" y="1903"/>
                    </a:lnTo>
                    <a:lnTo>
                      <a:pt x="101" y="1896"/>
                    </a:lnTo>
                    <a:lnTo>
                      <a:pt x="104" y="1892"/>
                    </a:lnTo>
                    <a:lnTo>
                      <a:pt x="112" y="1886"/>
                    </a:lnTo>
                    <a:lnTo>
                      <a:pt x="118" y="1882"/>
                    </a:lnTo>
                    <a:lnTo>
                      <a:pt x="118" y="1879"/>
                    </a:lnTo>
                    <a:lnTo>
                      <a:pt x="120" y="1870"/>
                    </a:lnTo>
                    <a:lnTo>
                      <a:pt x="125" y="1859"/>
                    </a:lnTo>
                    <a:lnTo>
                      <a:pt x="125" y="1852"/>
                    </a:lnTo>
                    <a:lnTo>
                      <a:pt x="120" y="1855"/>
                    </a:lnTo>
                    <a:lnTo>
                      <a:pt x="117" y="1860"/>
                    </a:lnTo>
                    <a:lnTo>
                      <a:pt x="115" y="1866"/>
                    </a:lnTo>
                    <a:lnTo>
                      <a:pt x="108" y="1880"/>
                    </a:lnTo>
                    <a:lnTo>
                      <a:pt x="110" y="1855"/>
                    </a:lnTo>
                    <a:lnTo>
                      <a:pt x="113" y="1850"/>
                    </a:lnTo>
                    <a:lnTo>
                      <a:pt x="114" y="1849"/>
                    </a:lnTo>
                    <a:lnTo>
                      <a:pt x="128" y="1847"/>
                    </a:lnTo>
                    <a:lnTo>
                      <a:pt x="119" y="1844"/>
                    </a:lnTo>
                    <a:lnTo>
                      <a:pt x="119" y="1839"/>
                    </a:lnTo>
                    <a:lnTo>
                      <a:pt x="124" y="1834"/>
                    </a:lnTo>
                    <a:lnTo>
                      <a:pt x="131" y="1831"/>
                    </a:lnTo>
                    <a:lnTo>
                      <a:pt x="131" y="1827"/>
                    </a:lnTo>
                    <a:lnTo>
                      <a:pt x="124" y="1828"/>
                    </a:lnTo>
                    <a:lnTo>
                      <a:pt x="112" y="1833"/>
                    </a:lnTo>
                    <a:lnTo>
                      <a:pt x="113" y="1823"/>
                    </a:lnTo>
                    <a:lnTo>
                      <a:pt x="117" y="1818"/>
                    </a:lnTo>
                    <a:lnTo>
                      <a:pt x="122" y="1813"/>
                    </a:lnTo>
                    <a:lnTo>
                      <a:pt x="126" y="1812"/>
                    </a:lnTo>
                    <a:lnTo>
                      <a:pt x="134" y="1818"/>
                    </a:lnTo>
                    <a:lnTo>
                      <a:pt x="140" y="1821"/>
                    </a:lnTo>
                    <a:lnTo>
                      <a:pt x="144" y="1824"/>
                    </a:lnTo>
                    <a:lnTo>
                      <a:pt x="150" y="1823"/>
                    </a:lnTo>
                    <a:lnTo>
                      <a:pt x="150" y="1816"/>
                    </a:lnTo>
                    <a:lnTo>
                      <a:pt x="142" y="1816"/>
                    </a:lnTo>
                    <a:lnTo>
                      <a:pt x="129" y="1807"/>
                    </a:lnTo>
                    <a:lnTo>
                      <a:pt x="120" y="1806"/>
                    </a:lnTo>
                    <a:lnTo>
                      <a:pt x="122" y="1795"/>
                    </a:lnTo>
                    <a:lnTo>
                      <a:pt x="122" y="1789"/>
                    </a:lnTo>
                    <a:lnTo>
                      <a:pt x="126" y="1786"/>
                    </a:lnTo>
                    <a:lnTo>
                      <a:pt x="136" y="1786"/>
                    </a:lnTo>
                    <a:lnTo>
                      <a:pt x="145" y="1784"/>
                    </a:lnTo>
                    <a:lnTo>
                      <a:pt x="156" y="1773"/>
                    </a:lnTo>
                    <a:lnTo>
                      <a:pt x="157" y="1767"/>
                    </a:lnTo>
                    <a:lnTo>
                      <a:pt x="157" y="1750"/>
                    </a:lnTo>
                    <a:lnTo>
                      <a:pt x="153" y="1742"/>
                    </a:lnTo>
                    <a:lnTo>
                      <a:pt x="149" y="1740"/>
                    </a:lnTo>
                    <a:lnTo>
                      <a:pt x="136" y="1729"/>
                    </a:lnTo>
                    <a:lnTo>
                      <a:pt x="130" y="1726"/>
                    </a:lnTo>
                    <a:lnTo>
                      <a:pt x="126" y="1723"/>
                    </a:lnTo>
                    <a:lnTo>
                      <a:pt x="126" y="1720"/>
                    </a:lnTo>
                    <a:lnTo>
                      <a:pt x="128" y="1720"/>
                    </a:lnTo>
                    <a:lnTo>
                      <a:pt x="129" y="1718"/>
                    </a:lnTo>
                    <a:lnTo>
                      <a:pt x="135" y="1711"/>
                    </a:lnTo>
                    <a:lnTo>
                      <a:pt x="137" y="1704"/>
                    </a:lnTo>
                    <a:lnTo>
                      <a:pt x="141" y="1697"/>
                    </a:lnTo>
                    <a:lnTo>
                      <a:pt x="146" y="1691"/>
                    </a:lnTo>
                    <a:lnTo>
                      <a:pt x="144" y="1686"/>
                    </a:lnTo>
                    <a:lnTo>
                      <a:pt x="146" y="1680"/>
                    </a:lnTo>
                    <a:lnTo>
                      <a:pt x="140" y="1675"/>
                    </a:lnTo>
                    <a:lnTo>
                      <a:pt x="139" y="1667"/>
                    </a:lnTo>
                    <a:lnTo>
                      <a:pt x="140" y="1661"/>
                    </a:lnTo>
                    <a:lnTo>
                      <a:pt x="142" y="1656"/>
                    </a:lnTo>
                    <a:lnTo>
                      <a:pt x="149" y="1651"/>
                    </a:lnTo>
                    <a:lnTo>
                      <a:pt x="153" y="1633"/>
                    </a:lnTo>
                    <a:lnTo>
                      <a:pt x="151" y="1612"/>
                    </a:lnTo>
                    <a:lnTo>
                      <a:pt x="158" y="1601"/>
                    </a:lnTo>
                    <a:lnTo>
                      <a:pt x="166" y="1603"/>
                    </a:lnTo>
                    <a:lnTo>
                      <a:pt x="161" y="1597"/>
                    </a:lnTo>
                    <a:lnTo>
                      <a:pt x="155" y="1587"/>
                    </a:lnTo>
                    <a:lnTo>
                      <a:pt x="160" y="1578"/>
                    </a:lnTo>
                    <a:lnTo>
                      <a:pt x="167" y="1580"/>
                    </a:lnTo>
                    <a:lnTo>
                      <a:pt x="172" y="1594"/>
                    </a:lnTo>
                    <a:lnTo>
                      <a:pt x="172" y="1583"/>
                    </a:lnTo>
                    <a:lnTo>
                      <a:pt x="171" y="1562"/>
                    </a:lnTo>
                    <a:lnTo>
                      <a:pt x="162" y="1562"/>
                    </a:lnTo>
                    <a:lnTo>
                      <a:pt x="153" y="1558"/>
                    </a:lnTo>
                    <a:lnTo>
                      <a:pt x="156" y="1548"/>
                    </a:lnTo>
                    <a:lnTo>
                      <a:pt x="166" y="1541"/>
                    </a:lnTo>
                    <a:lnTo>
                      <a:pt x="172" y="1540"/>
                    </a:lnTo>
                    <a:lnTo>
                      <a:pt x="178" y="1533"/>
                    </a:lnTo>
                    <a:lnTo>
                      <a:pt x="178" y="1532"/>
                    </a:lnTo>
                    <a:lnTo>
                      <a:pt x="169" y="1536"/>
                    </a:lnTo>
                    <a:lnTo>
                      <a:pt x="163" y="1536"/>
                    </a:lnTo>
                    <a:lnTo>
                      <a:pt x="157" y="1533"/>
                    </a:lnTo>
                    <a:lnTo>
                      <a:pt x="151" y="1525"/>
                    </a:lnTo>
                    <a:lnTo>
                      <a:pt x="141" y="1525"/>
                    </a:lnTo>
                    <a:lnTo>
                      <a:pt x="135" y="1528"/>
                    </a:lnTo>
                    <a:lnTo>
                      <a:pt x="134" y="1535"/>
                    </a:lnTo>
                    <a:lnTo>
                      <a:pt x="130" y="1540"/>
                    </a:lnTo>
                    <a:lnTo>
                      <a:pt x="117" y="1543"/>
                    </a:lnTo>
                    <a:lnTo>
                      <a:pt x="103" y="1537"/>
                    </a:lnTo>
                    <a:lnTo>
                      <a:pt x="104" y="1531"/>
                    </a:lnTo>
                    <a:lnTo>
                      <a:pt x="101" y="1525"/>
                    </a:lnTo>
                    <a:lnTo>
                      <a:pt x="97" y="1524"/>
                    </a:lnTo>
                    <a:lnTo>
                      <a:pt x="93" y="1516"/>
                    </a:lnTo>
                    <a:lnTo>
                      <a:pt x="92" y="1504"/>
                    </a:lnTo>
                    <a:lnTo>
                      <a:pt x="93" y="1489"/>
                    </a:lnTo>
                    <a:lnTo>
                      <a:pt x="96" y="1466"/>
                    </a:lnTo>
                    <a:lnTo>
                      <a:pt x="101" y="1454"/>
                    </a:lnTo>
                    <a:lnTo>
                      <a:pt x="102" y="1407"/>
                    </a:lnTo>
                    <a:lnTo>
                      <a:pt x="112" y="1402"/>
                    </a:lnTo>
                    <a:lnTo>
                      <a:pt x="113" y="1396"/>
                    </a:lnTo>
                    <a:lnTo>
                      <a:pt x="118" y="1390"/>
                    </a:lnTo>
                    <a:lnTo>
                      <a:pt x="122" y="1379"/>
                    </a:lnTo>
                    <a:lnTo>
                      <a:pt x="120" y="1349"/>
                    </a:lnTo>
                    <a:lnTo>
                      <a:pt x="115" y="1329"/>
                    </a:lnTo>
                    <a:lnTo>
                      <a:pt x="108" y="1314"/>
                    </a:lnTo>
                    <a:lnTo>
                      <a:pt x="108" y="1311"/>
                    </a:lnTo>
                    <a:lnTo>
                      <a:pt x="109" y="1311"/>
                    </a:lnTo>
                    <a:lnTo>
                      <a:pt x="112" y="1285"/>
                    </a:lnTo>
                    <a:lnTo>
                      <a:pt x="109" y="1274"/>
                    </a:lnTo>
                    <a:lnTo>
                      <a:pt x="104" y="1261"/>
                    </a:lnTo>
                    <a:lnTo>
                      <a:pt x="106" y="1244"/>
                    </a:lnTo>
                    <a:lnTo>
                      <a:pt x="106" y="1225"/>
                    </a:lnTo>
                    <a:lnTo>
                      <a:pt x="113" y="1215"/>
                    </a:lnTo>
                    <a:lnTo>
                      <a:pt x="122" y="1219"/>
                    </a:lnTo>
                    <a:lnTo>
                      <a:pt x="130" y="1215"/>
                    </a:lnTo>
                    <a:lnTo>
                      <a:pt x="129" y="1182"/>
                    </a:lnTo>
                    <a:lnTo>
                      <a:pt x="134" y="1178"/>
                    </a:lnTo>
                    <a:lnTo>
                      <a:pt x="137" y="1182"/>
                    </a:lnTo>
                    <a:lnTo>
                      <a:pt x="141" y="1180"/>
                    </a:lnTo>
                    <a:lnTo>
                      <a:pt x="149" y="1161"/>
                    </a:lnTo>
                    <a:lnTo>
                      <a:pt x="152" y="1139"/>
                    </a:lnTo>
                    <a:lnTo>
                      <a:pt x="158" y="1132"/>
                    </a:lnTo>
                    <a:lnTo>
                      <a:pt x="162" y="1116"/>
                    </a:lnTo>
                    <a:lnTo>
                      <a:pt x="166" y="1105"/>
                    </a:lnTo>
                    <a:lnTo>
                      <a:pt x="182" y="1076"/>
                    </a:lnTo>
                    <a:lnTo>
                      <a:pt x="183" y="1068"/>
                    </a:lnTo>
                    <a:lnTo>
                      <a:pt x="194" y="1037"/>
                    </a:lnTo>
                    <a:lnTo>
                      <a:pt x="195" y="1025"/>
                    </a:lnTo>
                    <a:lnTo>
                      <a:pt x="196" y="1024"/>
                    </a:lnTo>
                    <a:lnTo>
                      <a:pt x="204" y="994"/>
                    </a:lnTo>
                    <a:lnTo>
                      <a:pt x="210" y="987"/>
                    </a:lnTo>
                    <a:lnTo>
                      <a:pt x="210" y="950"/>
                    </a:lnTo>
                    <a:lnTo>
                      <a:pt x="217" y="939"/>
                    </a:lnTo>
                    <a:lnTo>
                      <a:pt x="221" y="928"/>
                    </a:lnTo>
                    <a:lnTo>
                      <a:pt x="221" y="903"/>
                    </a:lnTo>
                    <a:lnTo>
                      <a:pt x="216" y="882"/>
                    </a:lnTo>
                    <a:lnTo>
                      <a:pt x="215" y="855"/>
                    </a:lnTo>
                    <a:lnTo>
                      <a:pt x="210" y="821"/>
                    </a:lnTo>
                    <a:lnTo>
                      <a:pt x="209" y="789"/>
                    </a:lnTo>
                    <a:lnTo>
                      <a:pt x="211" y="763"/>
                    </a:lnTo>
                    <a:lnTo>
                      <a:pt x="223" y="756"/>
                    </a:lnTo>
                    <a:lnTo>
                      <a:pt x="228" y="737"/>
                    </a:lnTo>
                    <a:lnTo>
                      <a:pt x="226" y="731"/>
                    </a:lnTo>
                    <a:lnTo>
                      <a:pt x="226" y="719"/>
                    </a:lnTo>
                    <a:lnTo>
                      <a:pt x="219" y="698"/>
                    </a:lnTo>
                    <a:lnTo>
                      <a:pt x="216" y="694"/>
                    </a:lnTo>
                    <a:lnTo>
                      <a:pt x="217" y="685"/>
                    </a:lnTo>
                    <a:lnTo>
                      <a:pt x="220" y="678"/>
                    </a:lnTo>
                    <a:lnTo>
                      <a:pt x="231" y="664"/>
                    </a:lnTo>
                    <a:lnTo>
                      <a:pt x="236" y="643"/>
                    </a:lnTo>
                    <a:lnTo>
                      <a:pt x="242" y="606"/>
                    </a:lnTo>
                    <a:lnTo>
                      <a:pt x="251" y="591"/>
                    </a:lnTo>
                    <a:lnTo>
                      <a:pt x="251" y="572"/>
                    </a:lnTo>
                    <a:lnTo>
                      <a:pt x="253" y="565"/>
                    </a:lnTo>
                    <a:lnTo>
                      <a:pt x="257" y="562"/>
                    </a:lnTo>
                    <a:lnTo>
                      <a:pt x="262" y="548"/>
                    </a:lnTo>
                    <a:lnTo>
                      <a:pt x="263" y="530"/>
                    </a:lnTo>
                    <a:lnTo>
                      <a:pt x="265" y="521"/>
                    </a:lnTo>
                    <a:lnTo>
                      <a:pt x="265" y="511"/>
                    </a:lnTo>
                    <a:lnTo>
                      <a:pt x="262" y="497"/>
                    </a:lnTo>
                    <a:lnTo>
                      <a:pt x="262" y="483"/>
                    </a:lnTo>
                    <a:lnTo>
                      <a:pt x="264" y="475"/>
                    </a:lnTo>
                    <a:lnTo>
                      <a:pt x="268" y="467"/>
                    </a:lnTo>
                    <a:lnTo>
                      <a:pt x="275" y="461"/>
                    </a:lnTo>
                    <a:lnTo>
                      <a:pt x="275" y="452"/>
                    </a:lnTo>
                    <a:lnTo>
                      <a:pt x="275" y="438"/>
                    </a:lnTo>
                    <a:lnTo>
                      <a:pt x="274" y="423"/>
                    </a:lnTo>
                    <a:lnTo>
                      <a:pt x="274" y="375"/>
                    </a:lnTo>
                    <a:lnTo>
                      <a:pt x="276" y="363"/>
                    </a:lnTo>
                    <a:lnTo>
                      <a:pt x="276" y="351"/>
                    </a:lnTo>
                    <a:lnTo>
                      <a:pt x="270" y="343"/>
                    </a:lnTo>
                    <a:lnTo>
                      <a:pt x="270" y="337"/>
                    </a:lnTo>
                    <a:lnTo>
                      <a:pt x="274" y="324"/>
                    </a:lnTo>
                    <a:lnTo>
                      <a:pt x="279" y="317"/>
                    </a:lnTo>
                    <a:lnTo>
                      <a:pt x="284" y="317"/>
                    </a:lnTo>
                    <a:lnTo>
                      <a:pt x="286" y="310"/>
                    </a:lnTo>
                    <a:lnTo>
                      <a:pt x="289" y="268"/>
                    </a:lnTo>
                    <a:lnTo>
                      <a:pt x="292" y="256"/>
                    </a:lnTo>
                    <a:lnTo>
                      <a:pt x="292" y="244"/>
                    </a:lnTo>
                    <a:lnTo>
                      <a:pt x="296" y="233"/>
                    </a:lnTo>
                    <a:lnTo>
                      <a:pt x="297" y="224"/>
                    </a:lnTo>
                    <a:lnTo>
                      <a:pt x="296" y="222"/>
                    </a:lnTo>
                    <a:lnTo>
                      <a:pt x="290" y="195"/>
                    </a:lnTo>
                    <a:lnTo>
                      <a:pt x="292" y="142"/>
                    </a:lnTo>
                    <a:lnTo>
                      <a:pt x="290" y="132"/>
                    </a:lnTo>
                    <a:lnTo>
                      <a:pt x="287" y="122"/>
                    </a:lnTo>
                    <a:lnTo>
                      <a:pt x="285" y="95"/>
                    </a:lnTo>
                    <a:lnTo>
                      <a:pt x="279" y="57"/>
                    </a:lnTo>
                    <a:lnTo>
                      <a:pt x="274" y="39"/>
                    </a:lnTo>
                    <a:lnTo>
                      <a:pt x="284" y="30"/>
                    </a:lnTo>
                    <a:lnTo>
                      <a:pt x="286" y="30"/>
                    </a:lnTo>
                    <a:lnTo>
                      <a:pt x="303" y="29"/>
                    </a:lnTo>
                    <a:lnTo>
                      <a:pt x="311" y="26"/>
                    </a:lnTo>
                    <a:lnTo>
                      <a:pt x="312" y="25"/>
                    </a:lnTo>
                    <a:lnTo>
                      <a:pt x="313" y="16"/>
                    </a:lnTo>
                    <a:lnTo>
                      <a:pt x="318" y="7"/>
                    </a:lnTo>
                    <a:lnTo>
                      <a:pt x="323" y="2"/>
                    </a:lnTo>
                    <a:lnTo>
                      <a:pt x="32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77" name="Freeform 242"/>
              <p:cNvSpPr>
                <a:spLocks noChangeAspect="1"/>
              </p:cNvSpPr>
              <p:nvPr/>
            </p:nvSpPr>
            <p:spPr bwMode="gray">
              <a:xfrm>
                <a:off x="1733" y="3162"/>
                <a:ext cx="31" cy="47"/>
              </a:xfrm>
              <a:custGeom>
                <a:avLst/>
                <a:gdLst/>
                <a:ahLst/>
                <a:cxnLst>
                  <a:cxn ang="0">
                    <a:pos x="141" y="225"/>
                  </a:cxn>
                  <a:cxn ang="0">
                    <a:pos x="135" y="231"/>
                  </a:cxn>
                  <a:cxn ang="0">
                    <a:pos x="115" y="225"/>
                  </a:cxn>
                  <a:cxn ang="0">
                    <a:pos x="77" y="221"/>
                  </a:cxn>
                  <a:cxn ang="0">
                    <a:pos x="61" y="225"/>
                  </a:cxn>
                  <a:cxn ang="0">
                    <a:pos x="35" y="220"/>
                  </a:cxn>
                  <a:cxn ang="0">
                    <a:pos x="30" y="215"/>
                  </a:cxn>
                  <a:cxn ang="0">
                    <a:pos x="23" y="213"/>
                  </a:cxn>
                  <a:cxn ang="0">
                    <a:pos x="30" y="205"/>
                  </a:cxn>
                  <a:cxn ang="0">
                    <a:pos x="12" y="205"/>
                  </a:cxn>
                  <a:cxn ang="0">
                    <a:pos x="5" y="202"/>
                  </a:cxn>
                  <a:cxn ang="0">
                    <a:pos x="0" y="189"/>
                  </a:cxn>
                  <a:cxn ang="0">
                    <a:pos x="16" y="181"/>
                  </a:cxn>
                  <a:cxn ang="0">
                    <a:pos x="29" y="176"/>
                  </a:cxn>
                  <a:cxn ang="0">
                    <a:pos x="36" y="176"/>
                  </a:cxn>
                  <a:cxn ang="0">
                    <a:pos x="23" y="160"/>
                  </a:cxn>
                  <a:cxn ang="0">
                    <a:pos x="38" y="165"/>
                  </a:cxn>
                  <a:cxn ang="0">
                    <a:pos x="64" y="184"/>
                  </a:cxn>
                  <a:cxn ang="0">
                    <a:pos x="73" y="178"/>
                  </a:cxn>
                  <a:cxn ang="0">
                    <a:pos x="62" y="171"/>
                  </a:cxn>
                  <a:cxn ang="0">
                    <a:pos x="81" y="178"/>
                  </a:cxn>
                  <a:cxn ang="0">
                    <a:pos x="92" y="170"/>
                  </a:cxn>
                  <a:cxn ang="0">
                    <a:pos x="100" y="176"/>
                  </a:cxn>
                  <a:cxn ang="0">
                    <a:pos x="106" y="167"/>
                  </a:cxn>
                  <a:cxn ang="0">
                    <a:pos x="72" y="151"/>
                  </a:cxn>
                  <a:cxn ang="0">
                    <a:pos x="70" y="113"/>
                  </a:cxn>
                  <a:cxn ang="0">
                    <a:pos x="82" y="108"/>
                  </a:cxn>
                  <a:cxn ang="0">
                    <a:pos x="111" y="89"/>
                  </a:cxn>
                  <a:cxn ang="0">
                    <a:pos x="99" y="79"/>
                  </a:cxn>
                  <a:cxn ang="0">
                    <a:pos x="66" y="90"/>
                  </a:cxn>
                  <a:cxn ang="0">
                    <a:pos x="49" y="73"/>
                  </a:cxn>
                  <a:cxn ang="0">
                    <a:pos x="50" y="51"/>
                  </a:cxn>
                  <a:cxn ang="0">
                    <a:pos x="60" y="53"/>
                  </a:cxn>
                  <a:cxn ang="0">
                    <a:pos x="68" y="43"/>
                  </a:cxn>
                  <a:cxn ang="0">
                    <a:pos x="62" y="30"/>
                  </a:cxn>
                  <a:cxn ang="0">
                    <a:pos x="67" y="25"/>
                  </a:cxn>
                  <a:cxn ang="0">
                    <a:pos x="78" y="29"/>
                  </a:cxn>
                  <a:cxn ang="0">
                    <a:pos x="94" y="5"/>
                  </a:cxn>
                  <a:cxn ang="0">
                    <a:pos x="115" y="16"/>
                  </a:cxn>
                  <a:cxn ang="0">
                    <a:pos x="135" y="15"/>
                  </a:cxn>
                  <a:cxn ang="0">
                    <a:pos x="148" y="17"/>
                  </a:cxn>
                  <a:cxn ang="0">
                    <a:pos x="152" y="213"/>
                  </a:cxn>
                </a:cxnLst>
                <a:rect l="0" t="0" r="r" b="b"/>
                <a:pathLst>
                  <a:path w="152" h="235">
                    <a:moveTo>
                      <a:pt x="152" y="225"/>
                    </a:moveTo>
                    <a:lnTo>
                      <a:pt x="141" y="225"/>
                    </a:lnTo>
                    <a:lnTo>
                      <a:pt x="143" y="231"/>
                    </a:lnTo>
                    <a:lnTo>
                      <a:pt x="135" y="231"/>
                    </a:lnTo>
                    <a:lnTo>
                      <a:pt x="129" y="235"/>
                    </a:lnTo>
                    <a:lnTo>
                      <a:pt x="115" y="225"/>
                    </a:lnTo>
                    <a:lnTo>
                      <a:pt x="99" y="221"/>
                    </a:lnTo>
                    <a:lnTo>
                      <a:pt x="77" y="221"/>
                    </a:lnTo>
                    <a:lnTo>
                      <a:pt x="75" y="225"/>
                    </a:lnTo>
                    <a:lnTo>
                      <a:pt x="61" y="225"/>
                    </a:lnTo>
                    <a:lnTo>
                      <a:pt x="41" y="216"/>
                    </a:lnTo>
                    <a:lnTo>
                      <a:pt x="35" y="220"/>
                    </a:lnTo>
                    <a:lnTo>
                      <a:pt x="25" y="219"/>
                    </a:lnTo>
                    <a:lnTo>
                      <a:pt x="30" y="215"/>
                    </a:lnTo>
                    <a:lnTo>
                      <a:pt x="30" y="213"/>
                    </a:lnTo>
                    <a:lnTo>
                      <a:pt x="23" y="213"/>
                    </a:lnTo>
                    <a:lnTo>
                      <a:pt x="24" y="209"/>
                    </a:lnTo>
                    <a:lnTo>
                      <a:pt x="30" y="205"/>
                    </a:lnTo>
                    <a:lnTo>
                      <a:pt x="16" y="202"/>
                    </a:lnTo>
                    <a:lnTo>
                      <a:pt x="12" y="205"/>
                    </a:lnTo>
                    <a:lnTo>
                      <a:pt x="3" y="205"/>
                    </a:lnTo>
                    <a:lnTo>
                      <a:pt x="5" y="202"/>
                    </a:lnTo>
                    <a:lnTo>
                      <a:pt x="5" y="194"/>
                    </a:lnTo>
                    <a:lnTo>
                      <a:pt x="0" y="189"/>
                    </a:lnTo>
                    <a:lnTo>
                      <a:pt x="16" y="186"/>
                    </a:lnTo>
                    <a:lnTo>
                      <a:pt x="16" y="181"/>
                    </a:lnTo>
                    <a:lnTo>
                      <a:pt x="24" y="181"/>
                    </a:lnTo>
                    <a:lnTo>
                      <a:pt x="29" y="176"/>
                    </a:lnTo>
                    <a:lnTo>
                      <a:pt x="34" y="177"/>
                    </a:lnTo>
                    <a:lnTo>
                      <a:pt x="36" y="176"/>
                    </a:lnTo>
                    <a:lnTo>
                      <a:pt x="34" y="167"/>
                    </a:lnTo>
                    <a:lnTo>
                      <a:pt x="23" y="160"/>
                    </a:lnTo>
                    <a:lnTo>
                      <a:pt x="23" y="151"/>
                    </a:lnTo>
                    <a:lnTo>
                      <a:pt x="38" y="165"/>
                    </a:lnTo>
                    <a:lnTo>
                      <a:pt x="59" y="177"/>
                    </a:lnTo>
                    <a:lnTo>
                      <a:pt x="64" y="184"/>
                    </a:lnTo>
                    <a:lnTo>
                      <a:pt x="67" y="181"/>
                    </a:lnTo>
                    <a:lnTo>
                      <a:pt x="73" y="178"/>
                    </a:lnTo>
                    <a:lnTo>
                      <a:pt x="64" y="176"/>
                    </a:lnTo>
                    <a:lnTo>
                      <a:pt x="62" y="171"/>
                    </a:lnTo>
                    <a:lnTo>
                      <a:pt x="68" y="165"/>
                    </a:lnTo>
                    <a:lnTo>
                      <a:pt x="81" y="178"/>
                    </a:lnTo>
                    <a:lnTo>
                      <a:pt x="82" y="167"/>
                    </a:lnTo>
                    <a:lnTo>
                      <a:pt x="92" y="170"/>
                    </a:lnTo>
                    <a:lnTo>
                      <a:pt x="99" y="181"/>
                    </a:lnTo>
                    <a:lnTo>
                      <a:pt x="100" y="176"/>
                    </a:lnTo>
                    <a:lnTo>
                      <a:pt x="110" y="176"/>
                    </a:lnTo>
                    <a:lnTo>
                      <a:pt x="106" y="167"/>
                    </a:lnTo>
                    <a:lnTo>
                      <a:pt x="75" y="156"/>
                    </a:lnTo>
                    <a:lnTo>
                      <a:pt x="72" y="151"/>
                    </a:lnTo>
                    <a:lnTo>
                      <a:pt x="67" y="121"/>
                    </a:lnTo>
                    <a:lnTo>
                      <a:pt x="70" y="113"/>
                    </a:lnTo>
                    <a:lnTo>
                      <a:pt x="79" y="113"/>
                    </a:lnTo>
                    <a:lnTo>
                      <a:pt x="82" y="108"/>
                    </a:lnTo>
                    <a:lnTo>
                      <a:pt x="109" y="101"/>
                    </a:lnTo>
                    <a:lnTo>
                      <a:pt x="111" y="89"/>
                    </a:lnTo>
                    <a:lnTo>
                      <a:pt x="106" y="80"/>
                    </a:lnTo>
                    <a:lnTo>
                      <a:pt x="99" y="79"/>
                    </a:lnTo>
                    <a:lnTo>
                      <a:pt x="87" y="80"/>
                    </a:lnTo>
                    <a:lnTo>
                      <a:pt x="66" y="90"/>
                    </a:lnTo>
                    <a:lnTo>
                      <a:pt x="52" y="80"/>
                    </a:lnTo>
                    <a:lnTo>
                      <a:pt x="49" y="73"/>
                    </a:lnTo>
                    <a:lnTo>
                      <a:pt x="50" y="62"/>
                    </a:lnTo>
                    <a:lnTo>
                      <a:pt x="50" y="51"/>
                    </a:lnTo>
                    <a:lnTo>
                      <a:pt x="55" y="48"/>
                    </a:lnTo>
                    <a:lnTo>
                      <a:pt x="60" y="53"/>
                    </a:lnTo>
                    <a:lnTo>
                      <a:pt x="66" y="52"/>
                    </a:lnTo>
                    <a:lnTo>
                      <a:pt x="68" y="43"/>
                    </a:lnTo>
                    <a:lnTo>
                      <a:pt x="64" y="36"/>
                    </a:lnTo>
                    <a:lnTo>
                      <a:pt x="62" y="30"/>
                    </a:lnTo>
                    <a:lnTo>
                      <a:pt x="52" y="27"/>
                    </a:lnTo>
                    <a:lnTo>
                      <a:pt x="67" y="25"/>
                    </a:lnTo>
                    <a:lnTo>
                      <a:pt x="75" y="31"/>
                    </a:lnTo>
                    <a:lnTo>
                      <a:pt x="78" y="29"/>
                    </a:lnTo>
                    <a:lnTo>
                      <a:pt x="88" y="25"/>
                    </a:lnTo>
                    <a:lnTo>
                      <a:pt x="94" y="5"/>
                    </a:lnTo>
                    <a:lnTo>
                      <a:pt x="106" y="0"/>
                    </a:lnTo>
                    <a:lnTo>
                      <a:pt x="115" y="16"/>
                    </a:lnTo>
                    <a:lnTo>
                      <a:pt x="124" y="17"/>
                    </a:lnTo>
                    <a:lnTo>
                      <a:pt x="135" y="15"/>
                    </a:lnTo>
                    <a:lnTo>
                      <a:pt x="143" y="8"/>
                    </a:lnTo>
                    <a:lnTo>
                      <a:pt x="148" y="17"/>
                    </a:lnTo>
                    <a:lnTo>
                      <a:pt x="151" y="209"/>
                    </a:lnTo>
                    <a:lnTo>
                      <a:pt x="152" y="213"/>
                    </a:lnTo>
                    <a:lnTo>
                      <a:pt x="152" y="22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78" name="Freeform 243"/>
              <p:cNvSpPr>
                <a:spLocks noChangeAspect="1"/>
              </p:cNvSpPr>
              <p:nvPr/>
            </p:nvSpPr>
            <p:spPr bwMode="gray">
              <a:xfrm>
                <a:off x="1964" y="2482"/>
                <a:ext cx="6" cy="5"/>
              </a:xfrm>
              <a:custGeom>
                <a:avLst/>
                <a:gdLst/>
                <a:ahLst/>
                <a:cxnLst>
                  <a:cxn ang="0">
                    <a:pos x="7" y="0"/>
                  </a:cxn>
                  <a:cxn ang="0">
                    <a:pos x="0" y="9"/>
                  </a:cxn>
                  <a:cxn ang="0">
                    <a:pos x="0" y="15"/>
                  </a:cxn>
                  <a:cxn ang="0">
                    <a:pos x="6" y="22"/>
                  </a:cxn>
                  <a:cxn ang="0">
                    <a:pos x="16" y="23"/>
                  </a:cxn>
                  <a:cxn ang="0">
                    <a:pos x="23" y="27"/>
                  </a:cxn>
                  <a:cxn ang="0">
                    <a:pos x="31" y="26"/>
                  </a:cxn>
                  <a:cxn ang="0">
                    <a:pos x="32" y="19"/>
                  </a:cxn>
                  <a:cxn ang="0">
                    <a:pos x="26" y="14"/>
                  </a:cxn>
                  <a:cxn ang="0">
                    <a:pos x="19" y="12"/>
                  </a:cxn>
                  <a:cxn ang="0">
                    <a:pos x="11" y="7"/>
                  </a:cxn>
                  <a:cxn ang="0">
                    <a:pos x="7" y="0"/>
                  </a:cxn>
                </a:cxnLst>
                <a:rect l="0" t="0" r="r" b="b"/>
                <a:pathLst>
                  <a:path w="32" h="27">
                    <a:moveTo>
                      <a:pt x="7" y="0"/>
                    </a:moveTo>
                    <a:lnTo>
                      <a:pt x="0" y="9"/>
                    </a:lnTo>
                    <a:lnTo>
                      <a:pt x="0" y="15"/>
                    </a:lnTo>
                    <a:lnTo>
                      <a:pt x="6" y="22"/>
                    </a:lnTo>
                    <a:lnTo>
                      <a:pt x="16" y="23"/>
                    </a:lnTo>
                    <a:lnTo>
                      <a:pt x="23" y="27"/>
                    </a:lnTo>
                    <a:lnTo>
                      <a:pt x="31" y="26"/>
                    </a:lnTo>
                    <a:lnTo>
                      <a:pt x="32" y="19"/>
                    </a:lnTo>
                    <a:lnTo>
                      <a:pt x="26" y="14"/>
                    </a:lnTo>
                    <a:lnTo>
                      <a:pt x="19" y="12"/>
                    </a:lnTo>
                    <a:lnTo>
                      <a:pt x="11" y="7"/>
                    </a:lnTo>
                    <a:lnTo>
                      <a:pt x="7"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79" name="Freeform 244"/>
              <p:cNvSpPr>
                <a:spLocks noChangeAspect="1"/>
              </p:cNvSpPr>
              <p:nvPr/>
            </p:nvSpPr>
            <p:spPr bwMode="gray">
              <a:xfrm>
                <a:off x="1971" y="2487"/>
                <a:ext cx="4" cy="2"/>
              </a:xfrm>
              <a:custGeom>
                <a:avLst/>
                <a:gdLst/>
                <a:ahLst/>
                <a:cxnLst>
                  <a:cxn ang="0">
                    <a:pos x="17" y="8"/>
                  </a:cxn>
                  <a:cxn ang="0">
                    <a:pos x="11" y="12"/>
                  </a:cxn>
                  <a:cxn ang="0">
                    <a:pos x="1" y="12"/>
                  </a:cxn>
                  <a:cxn ang="0">
                    <a:pos x="0" y="11"/>
                  </a:cxn>
                  <a:cxn ang="0">
                    <a:pos x="0" y="8"/>
                  </a:cxn>
                  <a:cxn ang="0">
                    <a:pos x="1" y="6"/>
                  </a:cxn>
                  <a:cxn ang="0">
                    <a:pos x="2" y="6"/>
                  </a:cxn>
                  <a:cxn ang="0">
                    <a:pos x="8" y="1"/>
                  </a:cxn>
                  <a:cxn ang="0">
                    <a:pos x="11" y="0"/>
                  </a:cxn>
                  <a:cxn ang="0">
                    <a:pos x="14" y="0"/>
                  </a:cxn>
                  <a:cxn ang="0">
                    <a:pos x="18" y="1"/>
                  </a:cxn>
                  <a:cxn ang="0">
                    <a:pos x="18" y="6"/>
                  </a:cxn>
                  <a:cxn ang="0">
                    <a:pos x="17" y="8"/>
                  </a:cxn>
                </a:cxnLst>
                <a:rect l="0" t="0" r="r" b="b"/>
                <a:pathLst>
                  <a:path w="18" h="12">
                    <a:moveTo>
                      <a:pt x="17" y="8"/>
                    </a:moveTo>
                    <a:lnTo>
                      <a:pt x="11" y="12"/>
                    </a:lnTo>
                    <a:lnTo>
                      <a:pt x="1" y="12"/>
                    </a:lnTo>
                    <a:lnTo>
                      <a:pt x="0" y="11"/>
                    </a:lnTo>
                    <a:lnTo>
                      <a:pt x="0" y="8"/>
                    </a:lnTo>
                    <a:lnTo>
                      <a:pt x="1" y="6"/>
                    </a:lnTo>
                    <a:lnTo>
                      <a:pt x="2" y="6"/>
                    </a:lnTo>
                    <a:lnTo>
                      <a:pt x="8" y="1"/>
                    </a:lnTo>
                    <a:lnTo>
                      <a:pt x="11" y="0"/>
                    </a:lnTo>
                    <a:lnTo>
                      <a:pt x="14" y="0"/>
                    </a:lnTo>
                    <a:lnTo>
                      <a:pt x="18" y="1"/>
                    </a:lnTo>
                    <a:lnTo>
                      <a:pt x="18" y="6"/>
                    </a:lnTo>
                    <a:lnTo>
                      <a:pt x="17"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80" name="Freeform 245"/>
              <p:cNvSpPr>
                <a:spLocks noChangeAspect="1"/>
              </p:cNvSpPr>
              <p:nvPr/>
            </p:nvSpPr>
            <p:spPr bwMode="gray">
              <a:xfrm>
                <a:off x="1962" y="2489"/>
                <a:ext cx="23" cy="17"/>
              </a:xfrm>
              <a:custGeom>
                <a:avLst/>
                <a:gdLst/>
                <a:ahLst/>
                <a:cxnLst>
                  <a:cxn ang="0">
                    <a:pos x="116" y="9"/>
                  </a:cxn>
                  <a:cxn ang="0">
                    <a:pos x="116" y="33"/>
                  </a:cxn>
                  <a:cxn ang="0">
                    <a:pos x="116" y="38"/>
                  </a:cxn>
                  <a:cxn ang="0">
                    <a:pos x="96" y="64"/>
                  </a:cxn>
                  <a:cxn ang="0">
                    <a:pos x="82" y="75"/>
                  </a:cxn>
                  <a:cxn ang="0">
                    <a:pos x="70" y="80"/>
                  </a:cxn>
                  <a:cxn ang="0">
                    <a:pos x="42" y="87"/>
                  </a:cxn>
                  <a:cxn ang="0">
                    <a:pos x="37" y="86"/>
                  </a:cxn>
                  <a:cxn ang="0">
                    <a:pos x="16" y="86"/>
                  </a:cxn>
                  <a:cxn ang="0">
                    <a:pos x="7" y="82"/>
                  </a:cxn>
                  <a:cxn ang="0">
                    <a:pos x="4" y="77"/>
                  </a:cxn>
                  <a:cxn ang="0">
                    <a:pos x="4" y="64"/>
                  </a:cxn>
                  <a:cxn ang="0">
                    <a:pos x="3" y="54"/>
                  </a:cxn>
                  <a:cxn ang="0">
                    <a:pos x="3" y="48"/>
                  </a:cxn>
                  <a:cxn ang="0">
                    <a:pos x="0" y="39"/>
                  </a:cxn>
                  <a:cxn ang="0">
                    <a:pos x="0" y="16"/>
                  </a:cxn>
                  <a:cxn ang="0">
                    <a:pos x="4" y="11"/>
                  </a:cxn>
                  <a:cxn ang="0">
                    <a:pos x="14" y="7"/>
                  </a:cxn>
                  <a:cxn ang="0">
                    <a:pos x="15" y="4"/>
                  </a:cxn>
                  <a:cxn ang="0">
                    <a:pos x="25" y="1"/>
                  </a:cxn>
                  <a:cxn ang="0">
                    <a:pos x="37" y="1"/>
                  </a:cxn>
                  <a:cxn ang="0">
                    <a:pos x="43" y="1"/>
                  </a:cxn>
                  <a:cxn ang="0">
                    <a:pos x="55" y="5"/>
                  </a:cxn>
                  <a:cxn ang="0">
                    <a:pos x="63" y="5"/>
                  </a:cxn>
                  <a:cxn ang="0">
                    <a:pos x="76" y="1"/>
                  </a:cxn>
                  <a:cxn ang="0">
                    <a:pos x="95" y="0"/>
                  </a:cxn>
                  <a:cxn ang="0">
                    <a:pos x="107" y="1"/>
                  </a:cxn>
                  <a:cxn ang="0">
                    <a:pos x="111" y="4"/>
                  </a:cxn>
                  <a:cxn ang="0">
                    <a:pos x="114" y="7"/>
                  </a:cxn>
                  <a:cxn ang="0">
                    <a:pos x="114" y="9"/>
                  </a:cxn>
                  <a:cxn ang="0">
                    <a:pos x="116" y="9"/>
                  </a:cxn>
                </a:cxnLst>
                <a:rect l="0" t="0" r="r" b="b"/>
                <a:pathLst>
                  <a:path w="116" h="87">
                    <a:moveTo>
                      <a:pt x="116" y="9"/>
                    </a:moveTo>
                    <a:lnTo>
                      <a:pt x="116" y="33"/>
                    </a:lnTo>
                    <a:lnTo>
                      <a:pt x="116" y="38"/>
                    </a:lnTo>
                    <a:lnTo>
                      <a:pt x="96" y="64"/>
                    </a:lnTo>
                    <a:lnTo>
                      <a:pt x="82" y="75"/>
                    </a:lnTo>
                    <a:lnTo>
                      <a:pt x="70" y="80"/>
                    </a:lnTo>
                    <a:lnTo>
                      <a:pt x="42" y="87"/>
                    </a:lnTo>
                    <a:lnTo>
                      <a:pt x="37" y="86"/>
                    </a:lnTo>
                    <a:lnTo>
                      <a:pt x="16" y="86"/>
                    </a:lnTo>
                    <a:lnTo>
                      <a:pt x="7" y="82"/>
                    </a:lnTo>
                    <a:lnTo>
                      <a:pt x="4" y="77"/>
                    </a:lnTo>
                    <a:lnTo>
                      <a:pt x="4" y="64"/>
                    </a:lnTo>
                    <a:lnTo>
                      <a:pt x="3" y="54"/>
                    </a:lnTo>
                    <a:lnTo>
                      <a:pt x="3" y="48"/>
                    </a:lnTo>
                    <a:lnTo>
                      <a:pt x="0" y="39"/>
                    </a:lnTo>
                    <a:lnTo>
                      <a:pt x="0" y="16"/>
                    </a:lnTo>
                    <a:lnTo>
                      <a:pt x="4" y="11"/>
                    </a:lnTo>
                    <a:lnTo>
                      <a:pt x="14" y="7"/>
                    </a:lnTo>
                    <a:lnTo>
                      <a:pt x="15" y="4"/>
                    </a:lnTo>
                    <a:lnTo>
                      <a:pt x="25" y="1"/>
                    </a:lnTo>
                    <a:lnTo>
                      <a:pt x="37" y="1"/>
                    </a:lnTo>
                    <a:lnTo>
                      <a:pt x="43" y="1"/>
                    </a:lnTo>
                    <a:lnTo>
                      <a:pt x="55" y="5"/>
                    </a:lnTo>
                    <a:lnTo>
                      <a:pt x="63" y="5"/>
                    </a:lnTo>
                    <a:lnTo>
                      <a:pt x="76" y="1"/>
                    </a:lnTo>
                    <a:lnTo>
                      <a:pt x="95" y="0"/>
                    </a:lnTo>
                    <a:lnTo>
                      <a:pt x="107" y="1"/>
                    </a:lnTo>
                    <a:lnTo>
                      <a:pt x="111" y="4"/>
                    </a:lnTo>
                    <a:lnTo>
                      <a:pt x="114" y="7"/>
                    </a:lnTo>
                    <a:lnTo>
                      <a:pt x="114" y="9"/>
                    </a:lnTo>
                    <a:lnTo>
                      <a:pt x="116" y="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81" name="Freeform 246"/>
              <p:cNvSpPr>
                <a:spLocks noChangeAspect="1"/>
              </p:cNvSpPr>
              <p:nvPr/>
            </p:nvSpPr>
            <p:spPr bwMode="gray">
              <a:xfrm>
                <a:off x="1955" y="2487"/>
                <a:ext cx="7" cy="8"/>
              </a:xfrm>
              <a:custGeom>
                <a:avLst/>
                <a:gdLst/>
                <a:ahLst/>
                <a:cxnLst>
                  <a:cxn ang="0">
                    <a:pos x="31" y="16"/>
                  </a:cxn>
                  <a:cxn ang="0">
                    <a:pos x="31" y="18"/>
                  </a:cxn>
                  <a:cxn ang="0">
                    <a:pos x="24" y="25"/>
                  </a:cxn>
                  <a:cxn ang="0">
                    <a:pos x="24" y="27"/>
                  </a:cxn>
                  <a:cxn ang="0">
                    <a:pos x="13" y="38"/>
                  </a:cxn>
                  <a:cxn ang="0">
                    <a:pos x="5" y="38"/>
                  </a:cxn>
                  <a:cxn ang="0">
                    <a:pos x="5" y="34"/>
                  </a:cxn>
                  <a:cxn ang="0">
                    <a:pos x="0" y="30"/>
                  </a:cxn>
                  <a:cxn ang="0">
                    <a:pos x="0" y="27"/>
                  </a:cxn>
                  <a:cxn ang="0">
                    <a:pos x="2" y="22"/>
                  </a:cxn>
                  <a:cxn ang="0">
                    <a:pos x="9" y="15"/>
                  </a:cxn>
                  <a:cxn ang="0">
                    <a:pos x="10" y="10"/>
                  </a:cxn>
                  <a:cxn ang="0">
                    <a:pos x="11" y="6"/>
                  </a:cxn>
                  <a:cxn ang="0">
                    <a:pos x="15" y="5"/>
                  </a:cxn>
                  <a:cxn ang="0">
                    <a:pos x="24" y="3"/>
                  </a:cxn>
                  <a:cxn ang="0">
                    <a:pos x="24" y="2"/>
                  </a:cxn>
                  <a:cxn ang="0">
                    <a:pos x="31" y="0"/>
                  </a:cxn>
                  <a:cxn ang="0">
                    <a:pos x="31" y="3"/>
                  </a:cxn>
                  <a:cxn ang="0">
                    <a:pos x="24" y="6"/>
                  </a:cxn>
                  <a:cxn ang="0">
                    <a:pos x="20" y="10"/>
                  </a:cxn>
                  <a:cxn ang="0">
                    <a:pos x="20" y="13"/>
                  </a:cxn>
                  <a:cxn ang="0">
                    <a:pos x="30" y="11"/>
                  </a:cxn>
                  <a:cxn ang="0">
                    <a:pos x="30" y="15"/>
                  </a:cxn>
                  <a:cxn ang="0">
                    <a:pos x="31" y="16"/>
                  </a:cxn>
                </a:cxnLst>
                <a:rect l="0" t="0" r="r" b="b"/>
                <a:pathLst>
                  <a:path w="31" h="38">
                    <a:moveTo>
                      <a:pt x="31" y="16"/>
                    </a:moveTo>
                    <a:lnTo>
                      <a:pt x="31" y="18"/>
                    </a:lnTo>
                    <a:lnTo>
                      <a:pt x="24" y="25"/>
                    </a:lnTo>
                    <a:lnTo>
                      <a:pt x="24" y="27"/>
                    </a:lnTo>
                    <a:lnTo>
                      <a:pt x="13" y="38"/>
                    </a:lnTo>
                    <a:lnTo>
                      <a:pt x="5" y="38"/>
                    </a:lnTo>
                    <a:lnTo>
                      <a:pt x="5" y="34"/>
                    </a:lnTo>
                    <a:lnTo>
                      <a:pt x="0" y="30"/>
                    </a:lnTo>
                    <a:lnTo>
                      <a:pt x="0" y="27"/>
                    </a:lnTo>
                    <a:lnTo>
                      <a:pt x="2" y="22"/>
                    </a:lnTo>
                    <a:lnTo>
                      <a:pt x="9" y="15"/>
                    </a:lnTo>
                    <a:lnTo>
                      <a:pt x="10" y="10"/>
                    </a:lnTo>
                    <a:lnTo>
                      <a:pt x="11" y="6"/>
                    </a:lnTo>
                    <a:lnTo>
                      <a:pt x="15" y="5"/>
                    </a:lnTo>
                    <a:lnTo>
                      <a:pt x="24" y="3"/>
                    </a:lnTo>
                    <a:lnTo>
                      <a:pt x="24" y="2"/>
                    </a:lnTo>
                    <a:lnTo>
                      <a:pt x="31" y="0"/>
                    </a:lnTo>
                    <a:lnTo>
                      <a:pt x="31" y="3"/>
                    </a:lnTo>
                    <a:lnTo>
                      <a:pt x="24" y="6"/>
                    </a:lnTo>
                    <a:lnTo>
                      <a:pt x="20" y="10"/>
                    </a:lnTo>
                    <a:lnTo>
                      <a:pt x="20" y="13"/>
                    </a:lnTo>
                    <a:lnTo>
                      <a:pt x="30" y="11"/>
                    </a:lnTo>
                    <a:lnTo>
                      <a:pt x="30" y="15"/>
                    </a:lnTo>
                    <a:lnTo>
                      <a:pt x="31"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82" name="Freeform 247"/>
              <p:cNvSpPr>
                <a:spLocks noChangeAspect="1"/>
              </p:cNvSpPr>
              <p:nvPr/>
            </p:nvSpPr>
            <p:spPr bwMode="gray">
              <a:xfrm>
                <a:off x="1967" y="2482"/>
                <a:ext cx="1" cy="1"/>
              </a:xfrm>
              <a:custGeom>
                <a:avLst/>
                <a:gdLst/>
                <a:ahLst/>
                <a:cxnLst>
                  <a:cxn ang="0">
                    <a:pos x="5" y="0"/>
                  </a:cxn>
                  <a:cxn ang="0">
                    <a:pos x="6" y="5"/>
                  </a:cxn>
                  <a:cxn ang="0">
                    <a:pos x="5" y="7"/>
                  </a:cxn>
                  <a:cxn ang="0">
                    <a:pos x="3" y="7"/>
                  </a:cxn>
                  <a:cxn ang="0">
                    <a:pos x="0" y="7"/>
                  </a:cxn>
                  <a:cxn ang="0">
                    <a:pos x="0" y="3"/>
                  </a:cxn>
                  <a:cxn ang="0">
                    <a:pos x="1" y="1"/>
                  </a:cxn>
                  <a:cxn ang="0">
                    <a:pos x="5" y="0"/>
                  </a:cxn>
                </a:cxnLst>
                <a:rect l="0" t="0" r="r" b="b"/>
                <a:pathLst>
                  <a:path w="6" h="7">
                    <a:moveTo>
                      <a:pt x="5" y="0"/>
                    </a:moveTo>
                    <a:lnTo>
                      <a:pt x="6" y="5"/>
                    </a:lnTo>
                    <a:lnTo>
                      <a:pt x="5" y="7"/>
                    </a:lnTo>
                    <a:lnTo>
                      <a:pt x="3" y="7"/>
                    </a:lnTo>
                    <a:lnTo>
                      <a:pt x="0" y="7"/>
                    </a:lnTo>
                    <a:lnTo>
                      <a:pt x="0" y="3"/>
                    </a:lnTo>
                    <a:lnTo>
                      <a:pt x="1" y="1"/>
                    </a:lnTo>
                    <a:lnTo>
                      <a:pt x="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83" name="Freeform 248"/>
              <p:cNvSpPr>
                <a:spLocks noChangeAspect="1"/>
              </p:cNvSpPr>
              <p:nvPr/>
            </p:nvSpPr>
            <p:spPr bwMode="gray">
              <a:xfrm>
                <a:off x="1963" y="2487"/>
                <a:ext cx="2" cy="1"/>
              </a:xfrm>
              <a:custGeom>
                <a:avLst/>
                <a:gdLst/>
                <a:ahLst/>
                <a:cxnLst>
                  <a:cxn ang="0">
                    <a:pos x="7" y="0"/>
                  </a:cxn>
                  <a:cxn ang="0">
                    <a:pos x="8" y="2"/>
                  </a:cxn>
                  <a:cxn ang="0">
                    <a:pos x="8" y="6"/>
                  </a:cxn>
                  <a:cxn ang="0">
                    <a:pos x="3" y="6"/>
                  </a:cxn>
                  <a:cxn ang="0">
                    <a:pos x="0" y="1"/>
                  </a:cxn>
                  <a:cxn ang="0">
                    <a:pos x="7" y="0"/>
                  </a:cxn>
                </a:cxnLst>
                <a:rect l="0" t="0" r="r" b="b"/>
                <a:pathLst>
                  <a:path w="8" h="6">
                    <a:moveTo>
                      <a:pt x="7" y="0"/>
                    </a:moveTo>
                    <a:lnTo>
                      <a:pt x="8" y="2"/>
                    </a:lnTo>
                    <a:lnTo>
                      <a:pt x="8" y="6"/>
                    </a:lnTo>
                    <a:lnTo>
                      <a:pt x="3" y="6"/>
                    </a:lnTo>
                    <a:lnTo>
                      <a:pt x="0" y="1"/>
                    </a:lnTo>
                    <a:lnTo>
                      <a:pt x="7"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84" name="Freeform 249"/>
              <p:cNvSpPr>
                <a:spLocks noChangeAspect="1"/>
              </p:cNvSpPr>
              <p:nvPr/>
            </p:nvSpPr>
            <p:spPr bwMode="gray">
              <a:xfrm>
                <a:off x="1706" y="2430"/>
                <a:ext cx="427" cy="448"/>
              </a:xfrm>
              <a:custGeom>
                <a:avLst/>
                <a:gdLst/>
                <a:ahLst/>
                <a:cxnLst>
                  <a:cxn ang="0">
                    <a:pos x="598" y="69"/>
                  </a:cxn>
                  <a:cxn ang="0">
                    <a:pos x="523" y="81"/>
                  </a:cxn>
                  <a:cxn ang="0">
                    <a:pos x="572" y="165"/>
                  </a:cxn>
                  <a:cxn ang="0">
                    <a:pos x="503" y="211"/>
                  </a:cxn>
                  <a:cxn ang="0">
                    <a:pos x="408" y="243"/>
                  </a:cxn>
                  <a:cxn ang="0">
                    <a:pos x="317" y="186"/>
                  </a:cxn>
                  <a:cxn ang="0">
                    <a:pos x="225" y="231"/>
                  </a:cxn>
                  <a:cxn ang="0">
                    <a:pos x="210" y="254"/>
                  </a:cxn>
                  <a:cxn ang="0">
                    <a:pos x="220" y="460"/>
                  </a:cxn>
                  <a:cxn ang="0">
                    <a:pos x="83" y="554"/>
                  </a:cxn>
                  <a:cxn ang="0">
                    <a:pos x="0" y="698"/>
                  </a:cxn>
                  <a:cxn ang="0">
                    <a:pos x="82" y="806"/>
                  </a:cxn>
                  <a:cxn ang="0">
                    <a:pos x="180" y="853"/>
                  </a:cxn>
                  <a:cxn ang="0">
                    <a:pos x="303" y="883"/>
                  </a:cxn>
                  <a:cxn ang="0">
                    <a:pos x="468" y="840"/>
                  </a:cxn>
                  <a:cxn ang="0">
                    <a:pos x="573" y="973"/>
                  </a:cxn>
                  <a:cxn ang="0">
                    <a:pos x="720" y="1039"/>
                  </a:cxn>
                  <a:cxn ang="0">
                    <a:pos x="749" y="1181"/>
                  </a:cxn>
                  <a:cxn ang="0">
                    <a:pos x="863" y="1243"/>
                  </a:cxn>
                  <a:cxn ang="0">
                    <a:pos x="872" y="1398"/>
                  </a:cxn>
                  <a:cxn ang="0">
                    <a:pos x="901" y="1526"/>
                  </a:cxn>
                  <a:cxn ang="0">
                    <a:pos x="1000" y="1613"/>
                  </a:cxn>
                  <a:cxn ang="0">
                    <a:pos x="1059" y="1706"/>
                  </a:cxn>
                  <a:cxn ang="0">
                    <a:pos x="1054" y="1841"/>
                  </a:cxn>
                  <a:cxn ang="0">
                    <a:pos x="904" y="2000"/>
                  </a:cxn>
                  <a:cxn ang="0">
                    <a:pos x="973" y="2055"/>
                  </a:cxn>
                  <a:cxn ang="0">
                    <a:pos x="1052" y="2092"/>
                  </a:cxn>
                  <a:cxn ang="0">
                    <a:pos x="1126" y="2180"/>
                  </a:cxn>
                  <a:cxn ang="0">
                    <a:pos x="1156" y="2196"/>
                  </a:cxn>
                  <a:cxn ang="0">
                    <a:pos x="1275" y="2045"/>
                  </a:cxn>
                  <a:cxn ang="0">
                    <a:pos x="1377" y="1895"/>
                  </a:cxn>
                  <a:cxn ang="0">
                    <a:pos x="1376" y="1762"/>
                  </a:cxn>
                  <a:cxn ang="0">
                    <a:pos x="1474" y="1650"/>
                  </a:cxn>
                  <a:cxn ang="0">
                    <a:pos x="1598" y="1588"/>
                  </a:cxn>
                  <a:cxn ang="0">
                    <a:pos x="1657" y="1570"/>
                  </a:cxn>
                  <a:cxn ang="0">
                    <a:pos x="1787" y="1512"/>
                  </a:cxn>
                  <a:cxn ang="0">
                    <a:pos x="1868" y="1305"/>
                  </a:cxn>
                  <a:cxn ang="0">
                    <a:pos x="1901" y="1102"/>
                  </a:cxn>
                  <a:cxn ang="0">
                    <a:pos x="1975" y="947"/>
                  </a:cxn>
                  <a:cxn ang="0">
                    <a:pos x="2115" y="776"/>
                  </a:cxn>
                  <a:cxn ang="0">
                    <a:pos x="2040" y="565"/>
                  </a:cxn>
                  <a:cxn ang="0">
                    <a:pos x="1896" y="463"/>
                  </a:cxn>
                  <a:cxn ang="0">
                    <a:pos x="1659" y="413"/>
                  </a:cxn>
                  <a:cxn ang="0">
                    <a:pos x="1605" y="404"/>
                  </a:cxn>
                  <a:cxn ang="0">
                    <a:pos x="1561" y="364"/>
                  </a:cxn>
                  <a:cxn ang="0">
                    <a:pos x="1403" y="342"/>
                  </a:cxn>
                  <a:cxn ang="0">
                    <a:pos x="1344" y="419"/>
                  </a:cxn>
                  <a:cxn ang="0">
                    <a:pos x="1277" y="387"/>
                  </a:cxn>
                  <a:cxn ang="0">
                    <a:pos x="1238" y="381"/>
                  </a:cxn>
                  <a:cxn ang="0">
                    <a:pos x="1261" y="339"/>
                  </a:cxn>
                  <a:cxn ang="0">
                    <a:pos x="1231" y="308"/>
                  </a:cxn>
                  <a:cxn ang="0">
                    <a:pos x="1312" y="195"/>
                  </a:cxn>
                  <a:cxn ang="0">
                    <a:pos x="1247" y="69"/>
                  </a:cxn>
                  <a:cxn ang="0">
                    <a:pos x="1141" y="170"/>
                  </a:cxn>
                  <a:cxn ang="0">
                    <a:pos x="1034" y="149"/>
                  </a:cxn>
                  <a:cxn ang="0">
                    <a:pos x="921" y="177"/>
                  </a:cxn>
                  <a:cxn ang="0">
                    <a:pos x="812" y="213"/>
                  </a:cxn>
                  <a:cxn ang="0">
                    <a:pos x="774" y="96"/>
                  </a:cxn>
                  <a:cxn ang="0">
                    <a:pos x="755" y="0"/>
                  </a:cxn>
                </a:cxnLst>
                <a:rect l="0" t="0" r="r" b="b"/>
                <a:pathLst>
                  <a:path w="2135" h="2241">
                    <a:moveTo>
                      <a:pt x="725" y="3"/>
                    </a:moveTo>
                    <a:lnTo>
                      <a:pt x="725" y="15"/>
                    </a:lnTo>
                    <a:lnTo>
                      <a:pt x="713" y="28"/>
                    </a:lnTo>
                    <a:lnTo>
                      <a:pt x="706" y="35"/>
                    </a:lnTo>
                    <a:lnTo>
                      <a:pt x="702" y="37"/>
                    </a:lnTo>
                    <a:lnTo>
                      <a:pt x="686" y="38"/>
                    </a:lnTo>
                    <a:lnTo>
                      <a:pt x="680" y="42"/>
                    </a:lnTo>
                    <a:lnTo>
                      <a:pt x="672" y="46"/>
                    </a:lnTo>
                    <a:lnTo>
                      <a:pt x="666" y="54"/>
                    </a:lnTo>
                    <a:lnTo>
                      <a:pt x="661" y="57"/>
                    </a:lnTo>
                    <a:lnTo>
                      <a:pt x="632" y="59"/>
                    </a:lnTo>
                    <a:lnTo>
                      <a:pt x="616" y="63"/>
                    </a:lnTo>
                    <a:lnTo>
                      <a:pt x="598" y="69"/>
                    </a:lnTo>
                    <a:lnTo>
                      <a:pt x="594" y="73"/>
                    </a:lnTo>
                    <a:lnTo>
                      <a:pt x="593" y="74"/>
                    </a:lnTo>
                    <a:lnTo>
                      <a:pt x="568" y="73"/>
                    </a:lnTo>
                    <a:lnTo>
                      <a:pt x="550" y="68"/>
                    </a:lnTo>
                    <a:lnTo>
                      <a:pt x="529" y="55"/>
                    </a:lnTo>
                    <a:lnTo>
                      <a:pt x="507" y="53"/>
                    </a:lnTo>
                    <a:lnTo>
                      <a:pt x="500" y="51"/>
                    </a:lnTo>
                    <a:lnTo>
                      <a:pt x="496" y="51"/>
                    </a:lnTo>
                    <a:lnTo>
                      <a:pt x="495" y="51"/>
                    </a:lnTo>
                    <a:lnTo>
                      <a:pt x="496" y="60"/>
                    </a:lnTo>
                    <a:lnTo>
                      <a:pt x="500" y="69"/>
                    </a:lnTo>
                    <a:lnTo>
                      <a:pt x="511" y="74"/>
                    </a:lnTo>
                    <a:lnTo>
                      <a:pt x="523" y="81"/>
                    </a:lnTo>
                    <a:lnTo>
                      <a:pt x="525" y="84"/>
                    </a:lnTo>
                    <a:lnTo>
                      <a:pt x="524" y="96"/>
                    </a:lnTo>
                    <a:lnTo>
                      <a:pt x="521" y="109"/>
                    </a:lnTo>
                    <a:lnTo>
                      <a:pt x="521" y="116"/>
                    </a:lnTo>
                    <a:lnTo>
                      <a:pt x="522" y="121"/>
                    </a:lnTo>
                    <a:lnTo>
                      <a:pt x="527" y="138"/>
                    </a:lnTo>
                    <a:lnTo>
                      <a:pt x="528" y="146"/>
                    </a:lnTo>
                    <a:lnTo>
                      <a:pt x="530" y="152"/>
                    </a:lnTo>
                    <a:lnTo>
                      <a:pt x="545" y="155"/>
                    </a:lnTo>
                    <a:lnTo>
                      <a:pt x="548" y="156"/>
                    </a:lnTo>
                    <a:lnTo>
                      <a:pt x="572" y="155"/>
                    </a:lnTo>
                    <a:lnTo>
                      <a:pt x="572" y="164"/>
                    </a:lnTo>
                    <a:lnTo>
                      <a:pt x="572" y="165"/>
                    </a:lnTo>
                    <a:lnTo>
                      <a:pt x="570" y="168"/>
                    </a:lnTo>
                    <a:lnTo>
                      <a:pt x="559" y="170"/>
                    </a:lnTo>
                    <a:lnTo>
                      <a:pt x="551" y="173"/>
                    </a:lnTo>
                    <a:lnTo>
                      <a:pt x="550" y="176"/>
                    </a:lnTo>
                    <a:lnTo>
                      <a:pt x="545" y="179"/>
                    </a:lnTo>
                    <a:lnTo>
                      <a:pt x="537" y="179"/>
                    </a:lnTo>
                    <a:lnTo>
                      <a:pt x="532" y="187"/>
                    </a:lnTo>
                    <a:lnTo>
                      <a:pt x="527" y="202"/>
                    </a:lnTo>
                    <a:lnTo>
                      <a:pt x="522" y="205"/>
                    </a:lnTo>
                    <a:lnTo>
                      <a:pt x="517" y="207"/>
                    </a:lnTo>
                    <a:lnTo>
                      <a:pt x="512" y="207"/>
                    </a:lnTo>
                    <a:lnTo>
                      <a:pt x="506" y="210"/>
                    </a:lnTo>
                    <a:lnTo>
                      <a:pt x="503" y="211"/>
                    </a:lnTo>
                    <a:lnTo>
                      <a:pt x="501" y="216"/>
                    </a:lnTo>
                    <a:lnTo>
                      <a:pt x="492" y="216"/>
                    </a:lnTo>
                    <a:lnTo>
                      <a:pt x="480" y="221"/>
                    </a:lnTo>
                    <a:lnTo>
                      <a:pt x="478" y="221"/>
                    </a:lnTo>
                    <a:lnTo>
                      <a:pt x="470" y="225"/>
                    </a:lnTo>
                    <a:lnTo>
                      <a:pt x="462" y="229"/>
                    </a:lnTo>
                    <a:lnTo>
                      <a:pt x="457" y="232"/>
                    </a:lnTo>
                    <a:lnTo>
                      <a:pt x="449" y="240"/>
                    </a:lnTo>
                    <a:lnTo>
                      <a:pt x="447" y="241"/>
                    </a:lnTo>
                    <a:lnTo>
                      <a:pt x="428" y="245"/>
                    </a:lnTo>
                    <a:lnTo>
                      <a:pt x="411" y="245"/>
                    </a:lnTo>
                    <a:lnTo>
                      <a:pt x="409" y="243"/>
                    </a:lnTo>
                    <a:lnTo>
                      <a:pt x="408" y="243"/>
                    </a:lnTo>
                    <a:lnTo>
                      <a:pt x="394" y="235"/>
                    </a:lnTo>
                    <a:lnTo>
                      <a:pt x="390" y="231"/>
                    </a:lnTo>
                    <a:lnTo>
                      <a:pt x="387" y="226"/>
                    </a:lnTo>
                    <a:lnTo>
                      <a:pt x="384" y="221"/>
                    </a:lnTo>
                    <a:lnTo>
                      <a:pt x="379" y="214"/>
                    </a:lnTo>
                    <a:lnTo>
                      <a:pt x="379" y="216"/>
                    </a:lnTo>
                    <a:lnTo>
                      <a:pt x="368" y="221"/>
                    </a:lnTo>
                    <a:lnTo>
                      <a:pt x="362" y="192"/>
                    </a:lnTo>
                    <a:lnTo>
                      <a:pt x="354" y="181"/>
                    </a:lnTo>
                    <a:lnTo>
                      <a:pt x="349" y="176"/>
                    </a:lnTo>
                    <a:lnTo>
                      <a:pt x="338" y="176"/>
                    </a:lnTo>
                    <a:lnTo>
                      <a:pt x="319" y="186"/>
                    </a:lnTo>
                    <a:lnTo>
                      <a:pt x="317" y="186"/>
                    </a:lnTo>
                    <a:lnTo>
                      <a:pt x="313" y="179"/>
                    </a:lnTo>
                    <a:lnTo>
                      <a:pt x="309" y="177"/>
                    </a:lnTo>
                    <a:lnTo>
                      <a:pt x="307" y="177"/>
                    </a:lnTo>
                    <a:lnTo>
                      <a:pt x="303" y="182"/>
                    </a:lnTo>
                    <a:lnTo>
                      <a:pt x="302" y="188"/>
                    </a:lnTo>
                    <a:lnTo>
                      <a:pt x="298" y="192"/>
                    </a:lnTo>
                    <a:lnTo>
                      <a:pt x="218" y="192"/>
                    </a:lnTo>
                    <a:lnTo>
                      <a:pt x="217" y="191"/>
                    </a:lnTo>
                    <a:lnTo>
                      <a:pt x="217" y="222"/>
                    </a:lnTo>
                    <a:lnTo>
                      <a:pt x="217" y="222"/>
                    </a:lnTo>
                    <a:lnTo>
                      <a:pt x="217" y="225"/>
                    </a:lnTo>
                    <a:lnTo>
                      <a:pt x="221" y="226"/>
                    </a:lnTo>
                    <a:lnTo>
                      <a:pt x="225" y="231"/>
                    </a:lnTo>
                    <a:lnTo>
                      <a:pt x="232" y="231"/>
                    </a:lnTo>
                    <a:lnTo>
                      <a:pt x="234" y="229"/>
                    </a:lnTo>
                    <a:lnTo>
                      <a:pt x="244" y="227"/>
                    </a:lnTo>
                    <a:lnTo>
                      <a:pt x="249" y="235"/>
                    </a:lnTo>
                    <a:lnTo>
                      <a:pt x="250" y="242"/>
                    </a:lnTo>
                    <a:lnTo>
                      <a:pt x="254" y="252"/>
                    </a:lnTo>
                    <a:lnTo>
                      <a:pt x="254" y="253"/>
                    </a:lnTo>
                    <a:lnTo>
                      <a:pt x="249" y="254"/>
                    </a:lnTo>
                    <a:lnTo>
                      <a:pt x="248" y="252"/>
                    </a:lnTo>
                    <a:lnTo>
                      <a:pt x="244" y="251"/>
                    </a:lnTo>
                    <a:lnTo>
                      <a:pt x="234" y="249"/>
                    </a:lnTo>
                    <a:lnTo>
                      <a:pt x="227" y="252"/>
                    </a:lnTo>
                    <a:lnTo>
                      <a:pt x="210" y="254"/>
                    </a:lnTo>
                    <a:lnTo>
                      <a:pt x="205" y="257"/>
                    </a:lnTo>
                    <a:lnTo>
                      <a:pt x="205" y="295"/>
                    </a:lnTo>
                    <a:lnTo>
                      <a:pt x="210" y="300"/>
                    </a:lnTo>
                    <a:lnTo>
                      <a:pt x="222" y="310"/>
                    </a:lnTo>
                    <a:lnTo>
                      <a:pt x="228" y="316"/>
                    </a:lnTo>
                    <a:lnTo>
                      <a:pt x="233" y="326"/>
                    </a:lnTo>
                    <a:lnTo>
                      <a:pt x="240" y="354"/>
                    </a:lnTo>
                    <a:lnTo>
                      <a:pt x="239" y="360"/>
                    </a:lnTo>
                    <a:lnTo>
                      <a:pt x="238" y="370"/>
                    </a:lnTo>
                    <a:lnTo>
                      <a:pt x="228" y="433"/>
                    </a:lnTo>
                    <a:lnTo>
                      <a:pt x="227" y="434"/>
                    </a:lnTo>
                    <a:lnTo>
                      <a:pt x="223" y="452"/>
                    </a:lnTo>
                    <a:lnTo>
                      <a:pt x="220" y="460"/>
                    </a:lnTo>
                    <a:lnTo>
                      <a:pt x="218" y="472"/>
                    </a:lnTo>
                    <a:lnTo>
                      <a:pt x="217" y="475"/>
                    </a:lnTo>
                    <a:lnTo>
                      <a:pt x="216" y="483"/>
                    </a:lnTo>
                    <a:lnTo>
                      <a:pt x="213" y="498"/>
                    </a:lnTo>
                    <a:lnTo>
                      <a:pt x="211" y="504"/>
                    </a:lnTo>
                    <a:lnTo>
                      <a:pt x="210" y="511"/>
                    </a:lnTo>
                    <a:lnTo>
                      <a:pt x="209" y="514"/>
                    </a:lnTo>
                    <a:lnTo>
                      <a:pt x="202" y="517"/>
                    </a:lnTo>
                    <a:lnTo>
                      <a:pt x="182" y="516"/>
                    </a:lnTo>
                    <a:lnTo>
                      <a:pt x="169" y="521"/>
                    </a:lnTo>
                    <a:lnTo>
                      <a:pt x="118" y="536"/>
                    </a:lnTo>
                    <a:lnTo>
                      <a:pt x="99" y="543"/>
                    </a:lnTo>
                    <a:lnTo>
                      <a:pt x="83" y="554"/>
                    </a:lnTo>
                    <a:lnTo>
                      <a:pt x="72" y="563"/>
                    </a:lnTo>
                    <a:lnTo>
                      <a:pt x="59" y="579"/>
                    </a:lnTo>
                    <a:lnTo>
                      <a:pt x="50" y="591"/>
                    </a:lnTo>
                    <a:lnTo>
                      <a:pt x="41" y="607"/>
                    </a:lnTo>
                    <a:lnTo>
                      <a:pt x="39" y="613"/>
                    </a:lnTo>
                    <a:lnTo>
                      <a:pt x="39" y="643"/>
                    </a:lnTo>
                    <a:lnTo>
                      <a:pt x="30" y="644"/>
                    </a:lnTo>
                    <a:lnTo>
                      <a:pt x="21" y="646"/>
                    </a:lnTo>
                    <a:lnTo>
                      <a:pt x="17" y="651"/>
                    </a:lnTo>
                    <a:lnTo>
                      <a:pt x="13" y="668"/>
                    </a:lnTo>
                    <a:lnTo>
                      <a:pt x="1" y="690"/>
                    </a:lnTo>
                    <a:lnTo>
                      <a:pt x="0" y="694"/>
                    </a:lnTo>
                    <a:lnTo>
                      <a:pt x="0" y="698"/>
                    </a:lnTo>
                    <a:lnTo>
                      <a:pt x="11" y="721"/>
                    </a:lnTo>
                    <a:lnTo>
                      <a:pt x="13" y="733"/>
                    </a:lnTo>
                    <a:lnTo>
                      <a:pt x="14" y="737"/>
                    </a:lnTo>
                    <a:lnTo>
                      <a:pt x="23" y="748"/>
                    </a:lnTo>
                    <a:lnTo>
                      <a:pt x="27" y="756"/>
                    </a:lnTo>
                    <a:lnTo>
                      <a:pt x="39" y="769"/>
                    </a:lnTo>
                    <a:lnTo>
                      <a:pt x="49" y="775"/>
                    </a:lnTo>
                    <a:lnTo>
                      <a:pt x="50" y="784"/>
                    </a:lnTo>
                    <a:lnTo>
                      <a:pt x="44" y="794"/>
                    </a:lnTo>
                    <a:lnTo>
                      <a:pt x="45" y="797"/>
                    </a:lnTo>
                    <a:lnTo>
                      <a:pt x="57" y="801"/>
                    </a:lnTo>
                    <a:lnTo>
                      <a:pt x="77" y="802"/>
                    </a:lnTo>
                    <a:lnTo>
                      <a:pt x="82" y="806"/>
                    </a:lnTo>
                    <a:lnTo>
                      <a:pt x="86" y="811"/>
                    </a:lnTo>
                    <a:lnTo>
                      <a:pt x="88" y="822"/>
                    </a:lnTo>
                    <a:lnTo>
                      <a:pt x="91" y="826"/>
                    </a:lnTo>
                    <a:lnTo>
                      <a:pt x="104" y="829"/>
                    </a:lnTo>
                    <a:lnTo>
                      <a:pt x="119" y="830"/>
                    </a:lnTo>
                    <a:lnTo>
                      <a:pt x="127" y="829"/>
                    </a:lnTo>
                    <a:lnTo>
                      <a:pt x="145" y="819"/>
                    </a:lnTo>
                    <a:lnTo>
                      <a:pt x="167" y="803"/>
                    </a:lnTo>
                    <a:lnTo>
                      <a:pt x="177" y="794"/>
                    </a:lnTo>
                    <a:lnTo>
                      <a:pt x="180" y="792"/>
                    </a:lnTo>
                    <a:lnTo>
                      <a:pt x="180" y="795"/>
                    </a:lnTo>
                    <a:lnTo>
                      <a:pt x="180" y="849"/>
                    </a:lnTo>
                    <a:lnTo>
                      <a:pt x="180" y="853"/>
                    </a:lnTo>
                    <a:lnTo>
                      <a:pt x="180" y="882"/>
                    </a:lnTo>
                    <a:lnTo>
                      <a:pt x="183" y="886"/>
                    </a:lnTo>
                    <a:lnTo>
                      <a:pt x="189" y="889"/>
                    </a:lnTo>
                    <a:lnTo>
                      <a:pt x="194" y="889"/>
                    </a:lnTo>
                    <a:lnTo>
                      <a:pt x="201" y="887"/>
                    </a:lnTo>
                    <a:lnTo>
                      <a:pt x="201" y="887"/>
                    </a:lnTo>
                    <a:lnTo>
                      <a:pt x="209" y="883"/>
                    </a:lnTo>
                    <a:lnTo>
                      <a:pt x="226" y="882"/>
                    </a:lnTo>
                    <a:lnTo>
                      <a:pt x="228" y="880"/>
                    </a:lnTo>
                    <a:lnTo>
                      <a:pt x="236" y="880"/>
                    </a:lnTo>
                    <a:lnTo>
                      <a:pt x="254" y="886"/>
                    </a:lnTo>
                    <a:lnTo>
                      <a:pt x="295" y="887"/>
                    </a:lnTo>
                    <a:lnTo>
                      <a:pt x="303" y="883"/>
                    </a:lnTo>
                    <a:lnTo>
                      <a:pt x="308" y="880"/>
                    </a:lnTo>
                    <a:lnTo>
                      <a:pt x="334" y="871"/>
                    </a:lnTo>
                    <a:lnTo>
                      <a:pt x="341" y="867"/>
                    </a:lnTo>
                    <a:lnTo>
                      <a:pt x="366" y="845"/>
                    </a:lnTo>
                    <a:lnTo>
                      <a:pt x="383" y="826"/>
                    </a:lnTo>
                    <a:lnTo>
                      <a:pt x="389" y="819"/>
                    </a:lnTo>
                    <a:lnTo>
                      <a:pt x="405" y="816"/>
                    </a:lnTo>
                    <a:lnTo>
                      <a:pt x="411" y="816"/>
                    </a:lnTo>
                    <a:lnTo>
                      <a:pt x="438" y="812"/>
                    </a:lnTo>
                    <a:lnTo>
                      <a:pt x="457" y="813"/>
                    </a:lnTo>
                    <a:lnTo>
                      <a:pt x="460" y="816"/>
                    </a:lnTo>
                    <a:lnTo>
                      <a:pt x="465" y="823"/>
                    </a:lnTo>
                    <a:lnTo>
                      <a:pt x="468" y="840"/>
                    </a:lnTo>
                    <a:lnTo>
                      <a:pt x="468" y="872"/>
                    </a:lnTo>
                    <a:lnTo>
                      <a:pt x="467" y="882"/>
                    </a:lnTo>
                    <a:lnTo>
                      <a:pt x="462" y="889"/>
                    </a:lnTo>
                    <a:lnTo>
                      <a:pt x="460" y="893"/>
                    </a:lnTo>
                    <a:lnTo>
                      <a:pt x="459" y="900"/>
                    </a:lnTo>
                    <a:lnTo>
                      <a:pt x="465" y="924"/>
                    </a:lnTo>
                    <a:lnTo>
                      <a:pt x="474" y="937"/>
                    </a:lnTo>
                    <a:lnTo>
                      <a:pt x="481" y="943"/>
                    </a:lnTo>
                    <a:lnTo>
                      <a:pt x="508" y="963"/>
                    </a:lnTo>
                    <a:lnTo>
                      <a:pt x="521" y="967"/>
                    </a:lnTo>
                    <a:lnTo>
                      <a:pt x="538" y="969"/>
                    </a:lnTo>
                    <a:lnTo>
                      <a:pt x="557" y="969"/>
                    </a:lnTo>
                    <a:lnTo>
                      <a:pt x="573" y="973"/>
                    </a:lnTo>
                    <a:lnTo>
                      <a:pt x="580" y="979"/>
                    </a:lnTo>
                    <a:lnTo>
                      <a:pt x="582" y="983"/>
                    </a:lnTo>
                    <a:lnTo>
                      <a:pt x="589" y="991"/>
                    </a:lnTo>
                    <a:lnTo>
                      <a:pt x="597" y="995"/>
                    </a:lnTo>
                    <a:lnTo>
                      <a:pt x="635" y="1005"/>
                    </a:lnTo>
                    <a:lnTo>
                      <a:pt x="651" y="1020"/>
                    </a:lnTo>
                    <a:lnTo>
                      <a:pt x="656" y="1023"/>
                    </a:lnTo>
                    <a:lnTo>
                      <a:pt x="666" y="1023"/>
                    </a:lnTo>
                    <a:lnTo>
                      <a:pt x="675" y="1021"/>
                    </a:lnTo>
                    <a:lnTo>
                      <a:pt x="680" y="1021"/>
                    </a:lnTo>
                    <a:lnTo>
                      <a:pt x="693" y="1023"/>
                    </a:lnTo>
                    <a:lnTo>
                      <a:pt x="712" y="1034"/>
                    </a:lnTo>
                    <a:lnTo>
                      <a:pt x="720" y="1039"/>
                    </a:lnTo>
                    <a:lnTo>
                      <a:pt x="726" y="1050"/>
                    </a:lnTo>
                    <a:lnTo>
                      <a:pt x="731" y="1065"/>
                    </a:lnTo>
                    <a:lnTo>
                      <a:pt x="732" y="1080"/>
                    </a:lnTo>
                    <a:lnTo>
                      <a:pt x="736" y="1088"/>
                    </a:lnTo>
                    <a:lnTo>
                      <a:pt x="739" y="1093"/>
                    </a:lnTo>
                    <a:lnTo>
                      <a:pt x="739" y="1102"/>
                    </a:lnTo>
                    <a:lnTo>
                      <a:pt x="737" y="1119"/>
                    </a:lnTo>
                    <a:lnTo>
                      <a:pt x="729" y="1120"/>
                    </a:lnTo>
                    <a:lnTo>
                      <a:pt x="729" y="1124"/>
                    </a:lnTo>
                    <a:lnTo>
                      <a:pt x="729" y="1129"/>
                    </a:lnTo>
                    <a:lnTo>
                      <a:pt x="736" y="1145"/>
                    </a:lnTo>
                    <a:lnTo>
                      <a:pt x="743" y="1168"/>
                    </a:lnTo>
                    <a:lnTo>
                      <a:pt x="749" y="1181"/>
                    </a:lnTo>
                    <a:lnTo>
                      <a:pt x="764" y="1181"/>
                    </a:lnTo>
                    <a:lnTo>
                      <a:pt x="775" y="1182"/>
                    </a:lnTo>
                    <a:lnTo>
                      <a:pt x="788" y="1182"/>
                    </a:lnTo>
                    <a:lnTo>
                      <a:pt x="793" y="1184"/>
                    </a:lnTo>
                    <a:lnTo>
                      <a:pt x="836" y="1184"/>
                    </a:lnTo>
                    <a:lnTo>
                      <a:pt x="841" y="1185"/>
                    </a:lnTo>
                    <a:lnTo>
                      <a:pt x="844" y="1188"/>
                    </a:lnTo>
                    <a:lnTo>
                      <a:pt x="846" y="1193"/>
                    </a:lnTo>
                    <a:lnTo>
                      <a:pt x="844" y="1203"/>
                    </a:lnTo>
                    <a:lnTo>
                      <a:pt x="841" y="1211"/>
                    </a:lnTo>
                    <a:lnTo>
                      <a:pt x="841" y="1217"/>
                    </a:lnTo>
                    <a:lnTo>
                      <a:pt x="846" y="1237"/>
                    </a:lnTo>
                    <a:lnTo>
                      <a:pt x="863" y="1243"/>
                    </a:lnTo>
                    <a:lnTo>
                      <a:pt x="866" y="1246"/>
                    </a:lnTo>
                    <a:lnTo>
                      <a:pt x="871" y="1260"/>
                    </a:lnTo>
                    <a:lnTo>
                      <a:pt x="881" y="1279"/>
                    </a:lnTo>
                    <a:lnTo>
                      <a:pt x="883" y="1289"/>
                    </a:lnTo>
                    <a:lnTo>
                      <a:pt x="883" y="1312"/>
                    </a:lnTo>
                    <a:lnTo>
                      <a:pt x="882" y="1341"/>
                    </a:lnTo>
                    <a:lnTo>
                      <a:pt x="881" y="1345"/>
                    </a:lnTo>
                    <a:lnTo>
                      <a:pt x="876" y="1356"/>
                    </a:lnTo>
                    <a:lnTo>
                      <a:pt x="871" y="1367"/>
                    </a:lnTo>
                    <a:lnTo>
                      <a:pt x="869" y="1373"/>
                    </a:lnTo>
                    <a:lnTo>
                      <a:pt x="869" y="1381"/>
                    </a:lnTo>
                    <a:lnTo>
                      <a:pt x="871" y="1386"/>
                    </a:lnTo>
                    <a:lnTo>
                      <a:pt x="872" y="1398"/>
                    </a:lnTo>
                    <a:lnTo>
                      <a:pt x="871" y="1399"/>
                    </a:lnTo>
                    <a:lnTo>
                      <a:pt x="863" y="1402"/>
                    </a:lnTo>
                    <a:lnTo>
                      <a:pt x="862" y="1403"/>
                    </a:lnTo>
                    <a:lnTo>
                      <a:pt x="861" y="1408"/>
                    </a:lnTo>
                    <a:lnTo>
                      <a:pt x="861" y="1410"/>
                    </a:lnTo>
                    <a:lnTo>
                      <a:pt x="868" y="1424"/>
                    </a:lnTo>
                    <a:lnTo>
                      <a:pt x="869" y="1426"/>
                    </a:lnTo>
                    <a:lnTo>
                      <a:pt x="871" y="1474"/>
                    </a:lnTo>
                    <a:lnTo>
                      <a:pt x="869" y="1507"/>
                    </a:lnTo>
                    <a:lnTo>
                      <a:pt x="873" y="1516"/>
                    </a:lnTo>
                    <a:lnTo>
                      <a:pt x="879" y="1518"/>
                    </a:lnTo>
                    <a:lnTo>
                      <a:pt x="894" y="1522"/>
                    </a:lnTo>
                    <a:lnTo>
                      <a:pt x="901" y="1526"/>
                    </a:lnTo>
                    <a:lnTo>
                      <a:pt x="919" y="1528"/>
                    </a:lnTo>
                    <a:lnTo>
                      <a:pt x="931" y="1528"/>
                    </a:lnTo>
                    <a:lnTo>
                      <a:pt x="943" y="1527"/>
                    </a:lnTo>
                    <a:lnTo>
                      <a:pt x="948" y="1524"/>
                    </a:lnTo>
                    <a:lnTo>
                      <a:pt x="957" y="1521"/>
                    </a:lnTo>
                    <a:lnTo>
                      <a:pt x="963" y="1526"/>
                    </a:lnTo>
                    <a:lnTo>
                      <a:pt x="986" y="1533"/>
                    </a:lnTo>
                    <a:lnTo>
                      <a:pt x="992" y="1542"/>
                    </a:lnTo>
                    <a:lnTo>
                      <a:pt x="994" y="1548"/>
                    </a:lnTo>
                    <a:lnTo>
                      <a:pt x="996" y="1571"/>
                    </a:lnTo>
                    <a:lnTo>
                      <a:pt x="1000" y="1583"/>
                    </a:lnTo>
                    <a:lnTo>
                      <a:pt x="998" y="1608"/>
                    </a:lnTo>
                    <a:lnTo>
                      <a:pt x="1000" y="1613"/>
                    </a:lnTo>
                    <a:lnTo>
                      <a:pt x="1006" y="1620"/>
                    </a:lnTo>
                    <a:lnTo>
                      <a:pt x="1013" y="1625"/>
                    </a:lnTo>
                    <a:lnTo>
                      <a:pt x="1019" y="1628"/>
                    </a:lnTo>
                    <a:lnTo>
                      <a:pt x="1029" y="1628"/>
                    </a:lnTo>
                    <a:lnTo>
                      <a:pt x="1035" y="1625"/>
                    </a:lnTo>
                    <a:lnTo>
                      <a:pt x="1048" y="1625"/>
                    </a:lnTo>
                    <a:lnTo>
                      <a:pt x="1057" y="1623"/>
                    </a:lnTo>
                    <a:lnTo>
                      <a:pt x="1062" y="1628"/>
                    </a:lnTo>
                    <a:lnTo>
                      <a:pt x="1067" y="1636"/>
                    </a:lnTo>
                    <a:lnTo>
                      <a:pt x="1067" y="1661"/>
                    </a:lnTo>
                    <a:lnTo>
                      <a:pt x="1066" y="1664"/>
                    </a:lnTo>
                    <a:lnTo>
                      <a:pt x="1062" y="1680"/>
                    </a:lnTo>
                    <a:lnTo>
                      <a:pt x="1059" y="1706"/>
                    </a:lnTo>
                    <a:lnTo>
                      <a:pt x="1057" y="1726"/>
                    </a:lnTo>
                    <a:lnTo>
                      <a:pt x="1066" y="1726"/>
                    </a:lnTo>
                    <a:lnTo>
                      <a:pt x="1070" y="1725"/>
                    </a:lnTo>
                    <a:lnTo>
                      <a:pt x="1084" y="1725"/>
                    </a:lnTo>
                    <a:lnTo>
                      <a:pt x="1091" y="1732"/>
                    </a:lnTo>
                    <a:lnTo>
                      <a:pt x="1103" y="1771"/>
                    </a:lnTo>
                    <a:lnTo>
                      <a:pt x="1103" y="1803"/>
                    </a:lnTo>
                    <a:lnTo>
                      <a:pt x="1102" y="1814"/>
                    </a:lnTo>
                    <a:lnTo>
                      <a:pt x="1099" y="1818"/>
                    </a:lnTo>
                    <a:lnTo>
                      <a:pt x="1097" y="1822"/>
                    </a:lnTo>
                    <a:lnTo>
                      <a:pt x="1073" y="1838"/>
                    </a:lnTo>
                    <a:lnTo>
                      <a:pt x="1066" y="1840"/>
                    </a:lnTo>
                    <a:lnTo>
                      <a:pt x="1054" y="1841"/>
                    </a:lnTo>
                    <a:lnTo>
                      <a:pt x="1046" y="1845"/>
                    </a:lnTo>
                    <a:lnTo>
                      <a:pt x="1037" y="1857"/>
                    </a:lnTo>
                    <a:lnTo>
                      <a:pt x="1028" y="1867"/>
                    </a:lnTo>
                    <a:lnTo>
                      <a:pt x="984" y="1905"/>
                    </a:lnTo>
                    <a:lnTo>
                      <a:pt x="982" y="1909"/>
                    </a:lnTo>
                    <a:lnTo>
                      <a:pt x="978" y="1916"/>
                    </a:lnTo>
                    <a:lnTo>
                      <a:pt x="958" y="1941"/>
                    </a:lnTo>
                    <a:lnTo>
                      <a:pt x="955" y="1947"/>
                    </a:lnTo>
                    <a:lnTo>
                      <a:pt x="937" y="1968"/>
                    </a:lnTo>
                    <a:lnTo>
                      <a:pt x="922" y="1980"/>
                    </a:lnTo>
                    <a:lnTo>
                      <a:pt x="915" y="1989"/>
                    </a:lnTo>
                    <a:lnTo>
                      <a:pt x="906" y="1995"/>
                    </a:lnTo>
                    <a:lnTo>
                      <a:pt x="904" y="2000"/>
                    </a:lnTo>
                    <a:lnTo>
                      <a:pt x="895" y="2010"/>
                    </a:lnTo>
                    <a:lnTo>
                      <a:pt x="885" y="2015"/>
                    </a:lnTo>
                    <a:lnTo>
                      <a:pt x="904" y="2017"/>
                    </a:lnTo>
                    <a:lnTo>
                      <a:pt x="911" y="2013"/>
                    </a:lnTo>
                    <a:lnTo>
                      <a:pt x="915" y="2007"/>
                    </a:lnTo>
                    <a:lnTo>
                      <a:pt x="920" y="2005"/>
                    </a:lnTo>
                    <a:lnTo>
                      <a:pt x="925" y="2005"/>
                    </a:lnTo>
                    <a:lnTo>
                      <a:pt x="931" y="2007"/>
                    </a:lnTo>
                    <a:lnTo>
                      <a:pt x="943" y="2017"/>
                    </a:lnTo>
                    <a:lnTo>
                      <a:pt x="948" y="2022"/>
                    </a:lnTo>
                    <a:lnTo>
                      <a:pt x="959" y="2032"/>
                    </a:lnTo>
                    <a:lnTo>
                      <a:pt x="968" y="2040"/>
                    </a:lnTo>
                    <a:lnTo>
                      <a:pt x="973" y="2055"/>
                    </a:lnTo>
                    <a:lnTo>
                      <a:pt x="974" y="2064"/>
                    </a:lnTo>
                    <a:lnTo>
                      <a:pt x="982" y="2065"/>
                    </a:lnTo>
                    <a:lnTo>
                      <a:pt x="986" y="2064"/>
                    </a:lnTo>
                    <a:lnTo>
                      <a:pt x="1000" y="2053"/>
                    </a:lnTo>
                    <a:lnTo>
                      <a:pt x="1005" y="2056"/>
                    </a:lnTo>
                    <a:lnTo>
                      <a:pt x="1006" y="2060"/>
                    </a:lnTo>
                    <a:lnTo>
                      <a:pt x="1011" y="2070"/>
                    </a:lnTo>
                    <a:lnTo>
                      <a:pt x="1018" y="2078"/>
                    </a:lnTo>
                    <a:lnTo>
                      <a:pt x="1021" y="2081"/>
                    </a:lnTo>
                    <a:lnTo>
                      <a:pt x="1025" y="2082"/>
                    </a:lnTo>
                    <a:lnTo>
                      <a:pt x="1033" y="2082"/>
                    </a:lnTo>
                    <a:lnTo>
                      <a:pt x="1040" y="2091"/>
                    </a:lnTo>
                    <a:lnTo>
                      <a:pt x="1052" y="2092"/>
                    </a:lnTo>
                    <a:lnTo>
                      <a:pt x="1055" y="2096"/>
                    </a:lnTo>
                    <a:lnTo>
                      <a:pt x="1062" y="2107"/>
                    </a:lnTo>
                    <a:lnTo>
                      <a:pt x="1068" y="2112"/>
                    </a:lnTo>
                    <a:lnTo>
                      <a:pt x="1077" y="2117"/>
                    </a:lnTo>
                    <a:lnTo>
                      <a:pt x="1082" y="2118"/>
                    </a:lnTo>
                    <a:lnTo>
                      <a:pt x="1097" y="2125"/>
                    </a:lnTo>
                    <a:lnTo>
                      <a:pt x="1100" y="2131"/>
                    </a:lnTo>
                    <a:lnTo>
                      <a:pt x="1104" y="2150"/>
                    </a:lnTo>
                    <a:lnTo>
                      <a:pt x="1107" y="2153"/>
                    </a:lnTo>
                    <a:lnTo>
                      <a:pt x="1127" y="2168"/>
                    </a:lnTo>
                    <a:lnTo>
                      <a:pt x="1132" y="2177"/>
                    </a:lnTo>
                    <a:lnTo>
                      <a:pt x="1131" y="2179"/>
                    </a:lnTo>
                    <a:lnTo>
                      <a:pt x="1126" y="2180"/>
                    </a:lnTo>
                    <a:lnTo>
                      <a:pt x="1124" y="2188"/>
                    </a:lnTo>
                    <a:lnTo>
                      <a:pt x="1121" y="2189"/>
                    </a:lnTo>
                    <a:lnTo>
                      <a:pt x="1116" y="2196"/>
                    </a:lnTo>
                    <a:lnTo>
                      <a:pt x="1114" y="2204"/>
                    </a:lnTo>
                    <a:lnTo>
                      <a:pt x="1114" y="2220"/>
                    </a:lnTo>
                    <a:lnTo>
                      <a:pt x="1111" y="2234"/>
                    </a:lnTo>
                    <a:lnTo>
                      <a:pt x="1113" y="2236"/>
                    </a:lnTo>
                    <a:lnTo>
                      <a:pt x="1116" y="2241"/>
                    </a:lnTo>
                    <a:lnTo>
                      <a:pt x="1116" y="2237"/>
                    </a:lnTo>
                    <a:lnTo>
                      <a:pt x="1121" y="2232"/>
                    </a:lnTo>
                    <a:lnTo>
                      <a:pt x="1130" y="2227"/>
                    </a:lnTo>
                    <a:lnTo>
                      <a:pt x="1145" y="2215"/>
                    </a:lnTo>
                    <a:lnTo>
                      <a:pt x="1156" y="2196"/>
                    </a:lnTo>
                    <a:lnTo>
                      <a:pt x="1167" y="2184"/>
                    </a:lnTo>
                    <a:lnTo>
                      <a:pt x="1173" y="2156"/>
                    </a:lnTo>
                    <a:lnTo>
                      <a:pt x="1178" y="2148"/>
                    </a:lnTo>
                    <a:lnTo>
                      <a:pt x="1193" y="2132"/>
                    </a:lnTo>
                    <a:lnTo>
                      <a:pt x="1199" y="2129"/>
                    </a:lnTo>
                    <a:lnTo>
                      <a:pt x="1221" y="2112"/>
                    </a:lnTo>
                    <a:lnTo>
                      <a:pt x="1229" y="2108"/>
                    </a:lnTo>
                    <a:lnTo>
                      <a:pt x="1238" y="2102"/>
                    </a:lnTo>
                    <a:lnTo>
                      <a:pt x="1244" y="2096"/>
                    </a:lnTo>
                    <a:lnTo>
                      <a:pt x="1247" y="2088"/>
                    </a:lnTo>
                    <a:lnTo>
                      <a:pt x="1253" y="2078"/>
                    </a:lnTo>
                    <a:lnTo>
                      <a:pt x="1267" y="2059"/>
                    </a:lnTo>
                    <a:lnTo>
                      <a:pt x="1275" y="2045"/>
                    </a:lnTo>
                    <a:lnTo>
                      <a:pt x="1286" y="2032"/>
                    </a:lnTo>
                    <a:lnTo>
                      <a:pt x="1291" y="2010"/>
                    </a:lnTo>
                    <a:lnTo>
                      <a:pt x="1303" y="1981"/>
                    </a:lnTo>
                    <a:lnTo>
                      <a:pt x="1309" y="1973"/>
                    </a:lnTo>
                    <a:lnTo>
                      <a:pt x="1314" y="1963"/>
                    </a:lnTo>
                    <a:lnTo>
                      <a:pt x="1318" y="1956"/>
                    </a:lnTo>
                    <a:lnTo>
                      <a:pt x="1324" y="1951"/>
                    </a:lnTo>
                    <a:lnTo>
                      <a:pt x="1339" y="1930"/>
                    </a:lnTo>
                    <a:lnTo>
                      <a:pt x="1346" y="1922"/>
                    </a:lnTo>
                    <a:lnTo>
                      <a:pt x="1352" y="1919"/>
                    </a:lnTo>
                    <a:lnTo>
                      <a:pt x="1363" y="1915"/>
                    </a:lnTo>
                    <a:lnTo>
                      <a:pt x="1368" y="1902"/>
                    </a:lnTo>
                    <a:lnTo>
                      <a:pt x="1377" y="1895"/>
                    </a:lnTo>
                    <a:lnTo>
                      <a:pt x="1380" y="1873"/>
                    </a:lnTo>
                    <a:lnTo>
                      <a:pt x="1382" y="1834"/>
                    </a:lnTo>
                    <a:lnTo>
                      <a:pt x="1384" y="1829"/>
                    </a:lnTo>
                    <a:lnTo>
                      <a:pt x="1390" y="1829"/>
                    </a:lnTo>
                    <a:lnTo>
                      <a:pt x="1392" y="1825"/>
                    </a:lnTo>
                    <a:lnTo>
                      <a:pt x="1389" y="1820"/>
                    </a:lnTo>
                    <a:lnTo>
                      <a:pt x="1382" y="1813"/>
                    </a:lnTo>
                    <a:lnTo>
                      <a:pt x="1380" y="1809"/>
                    </a:lnTo>
                    <a:lnTo>
                      <a:pt x="1380" y="1795"/>
                    </a:lnTo>
                    <a:lnTo>
                      <a:pt x="1378" y="1792"/>
                    </a:lnTo>
                    <a:lnTo>
                      <a:pt x="1378" y="1777"/>
                    </a:lnTo>
                    <a:lnTo>
                      <a:pt x="1376" y="1769"/>
                    </a:lnTo>
                    <a:lnTo>
                      <a:pt x="1376" y="1762"/>
                    </a:lnTo>
                    <a:lnTo>
                      <a:pt x="1378" y="1758"/>
                    </a:lnTo>
                    <a:lnTo>
                      <a:pt x="1380" y="1752"/>
                    </a:lnTo>
                    <a:lnTo>
                      <a:pt x="1380" y="1742"/>
                    </a:lnTo>
                    <a:lnTo>
                      <a:pt x="1390" y="1726"/>
                    </a:lnTo>
                    <a:lnTo>
                      <a:pt x="1395" y="1719"/>
                    </a:lnTo>
                    <a:lnTo>
                      <a:pt x="1409" y="1706"/>
                    </a:lnTo>
                    <a:lnTo>
                      <a:pt x="1428" y="1684"/>
                    </a:lnTo>
                    <a:lnTo>
                      <a:pt x="1431" y="1684"/>
                    </a:lnTo>
                    <a:lnTo>
                      <a:pt x="1436" y="1680"/>
                    </a:lnTo>
                    <a:lnTo>
                      <a:pt x="1446" y="1672"/>
                    </a:lnTo>
                    <a:lnTo>
                      <a:pt x="1459" y="1662"/>
                    </a:lnTo>
                    <a:lnTo>
                      <a:pt x="1464" y="1656"/>
                    </a:lnTo>
                    <a:lnTo>
                      <a:pt x="1474" y="1650"/>
                    </a:lnTo>
                    <a:lnTo>
                      <a:pt x="1487" y="1636"/>
                    </a:lnTo>
                    <a:lnTo>
                      <a:pt x="1501" y="1628"/>
                    </a:lnTo>
                    <a:lnTo>
                      <a:pt x="1511" y="1628"/>
                    </a:lnTo>
                    <a:lnTo>
                      <a:pt x="1516" y="1625"/>
                    </a:lnTo>
                    <a:lnTo>
                      <a:pt x="1522" y="1618"/>
                    </a:lnTo>
                    <a:lnTo>
                      <a:pt x="1533" y="1614"/>
                    </a:lnTo>
                    <a:lnTo>
                      <a:pt x="1550" y="1614"/>
                    </a:lnTo>
                    <a:lnTo>
                      <a:pt x="1561" y="1606"/>
                    </a:lnTo>
                    <a:lnTo>
                      <a:pt x="1565" y="1604"/>
                    </a:lnTo>
                    <a:lnTo>
                      <a:pt x="1573" y="1593"/>
                    </a:lnTo>
                    <a:lnTo>
                      <a:pt x="1578" y="1591"/>
                    </a:lnTo>
                    <a:lnTo>
                      <a:pt x="1591" y="1588"/>
                    </a:lnTo>
                    <a:lnTo>
                      <a:pt x="1598" y="1588"/>
                    </a:lnTo>
                    <a:lnTo>
                      <a:pt x="1600" y="1585"/>
                    </a:lnTo>
                    <a:lnTo>
                      <a:pt x="1600" y="1581"/>
                    </a:lnTo>
                    <a:lnTo>
                      <a:pt x="1597" y="1579"/>
                    </a:lnTo>
                    <a:lnTo>
                      <a:pt x="1597" y="1576"/>
                    </a:lnTo>
                    <a:lnTo>
                      <a:pt x="1605" y="1569"/>
                    </a:lnTo>
                    <a:lnTo>
                      <a:pt x="1608" y="1569"/>
                    </a:lnTo>
                    <a:lnTo>
                      <a:pt x="1608" y="1567"/>
                    </a:lnTo>
                    <a:lnTo>
                      <a:pt x="1609" y="1571"/>
                    </a:lnTo>
                    <a:lnTo>
                      <a:pt x="1615" y="1572"/>
                    </a:lnTo>
                    <a:lnTo>
                      <a:pt x="1638" y="1566"/>
                    </a:lnTo>
                    <a:lnTo>
                      <a:pt x="1643" y="1566"/>
                    </a:lnTo>
                    <a:lnTo>
                      <a:pt x="1647" y="1569"/>
                    </a:lnTo>
                    <a:lnTo>
                      <a:pt x="1657" y="1570"/>
                    </a:lnTo>
                    <a:lnTo>
                      <a:pt x="1673" y="1564"/>
                    </a:lnTo>
                    <a:lnTo>
                      <a:pt x="1680" y="1564"/>
                    </a:lnTo>
                    <a:lnTo>
                      <a:pt x="1686" y="1566"/>
                    </a:lnTo>
                    <a:lnTo>
                      <a:pt x="1697" y="1567"/>
                    </a:lnTo>
                    <a:lnTo>
                      <a:pt x="1708" y="1567"/>
                    </a:lnTo>
                    <a:lnTo>
                      <a:pt x="1732" y="1564"/>
                    </a:lnTo>
                    <a:lnTo>
                      <a:pt x="1736" y="1563"/>
                    </a:lnTo>
                    <a:lnTo>
                      <a:pt x="1740" y="1554"/>
                    </a:lnTo>
                    <a:lnTo>
                      <a:pt x="1743" y="1542"/>
                    </a:lnTo>
                    <a:lnTo>
                      <a:pt x="1751" y="1533"/>
                    </a:lnTo>
                    <a:lnTo>
                      <a:pt x="1759" y="1529"/>
                    </a:lnTo>
                    <a:lnTo>
                      <a:pt x="1778" y="1521"/>
                    </a:lnTo>
                    <a:lnTo>
                      <a:pt x="1787" y="1512"/>
                    </a:lnTo>
                    <a:lnTo>
                      <a:pt x="1791" y="1505"/>
                    </a:lnTo>
                    <a:lnTo>
                      <a:pt x="1792" y="1497"/>
                    </a:lnTo>
                    <a:lnTo>
                      <a:pt x="1793" y="1483"/>
                    </a:lnTo>
                    <a:lnTo>
                      <a:pt x="1796" y="1469"/>
                    </a:lnTo>
                    <a:lnTo>
                      <a:pt x="1808" y="1452"/>
                    </a:lnTo>
                    <a:lnTo>
                      <a:pt x="1825" y="1431"/>
                    </a:lnTo>
                    <a:lnTo>
                      <a:pt x="1834" y="1416"/>
                    </a:lnTo>
                    <a:lnTo>
                      <a:pt x="1845" y="1388"/>
                    </a:lnTo>
                    <a:lnTo>
                      <a:pt x="1858" y="1373"/>
                    </a:lnTo>
                    <a:lnTo>
                      <a:pt x="1864" y="1365"/>
                    </a:lnTo>
                    <a:lnTo>
                      <a:pt x="1867" y="1335"/>
                    </a:lnTo>
                    <a:lnTo>
                      <a:pt x="1867" y="1318"/>
                    </a:lnTo>
                    <a:lnTo>
                      <a:pt x="1868" y="1305"/>
                    </a:lnTo>
                    <a:lnTo>
                      <a:pt x="1872" y="1291"/>
                    </a:lnTo>
                    <a:lnTo>
                      <a:pt x="1878" y="1282"/>
                    </a:lnTo>
                    <a:lnTo>
                      <a:pt x="1890" y="1268"/>
                    </a:lnTo>
                    <a:lnTo>
                      <a:pt x="1894" y="1260"/>
                    </a:lnTo>
                    <a:lnTo>
                      <a:pt x="1894" y="1244"/>
                    </a:lnTo>
                    <a:lnTo>
                      <a:pt x="1898" y="1206"/>
                    </a:lnTo>
                    <a:lnTo>
                      <a:pt x="1900" y="1199"/>
                    </a:lnTo>
                    <a:lnTo>
                      <a:pt x="1904" y="1173"/>
                    </a:lnTo>
                    <a:lnTo>
                      <a:pt x="1907" y="1156"/>
                    </a:lnTo>
                    <a:lnTo>
                      <a:pt x="1906" y="1144"/>
                    </a:lnTo>
                    <a:lnTo>
                      <a:pt x="1904" y="1134"/>
                    </a:lnTo>
                    <a:lnTo>
                      <a:pt x="1904" y="1111"/>
                    </a:lnTo>
                    <a:lnTo>
                      <a:pt x="1901" y="1102"/>
                    </a:lnTo>
                    <a:lnTo>
                      <a:pt x="1901" y="1080"/>
                    </a:lnTo>
                    <a:lnTo>
                      <a:pt x="1904" y="1052"/>
                    </a:lnTo>
                    <a:lnTo>
                      <a:pt x="1907" y="1034"/>
                    </a:lnTo>
                    <a:lnTo>
                      <a:pt x="1907" y="1022"/>
                    </a:lnTo>
                    <a:lnTo>
                      <a:pt x="1910" y="1009"/>
                    </a:lnTo>
                    <a:lnTo>
                      <a:pt x="1911" y="1006"/>
                    </a:lnTo>
                    <a:lnTo>
                      <a:pt x="1922" y="995"/>
                    </a:lnTo>
                    <a:lnTo>
                      <a:pt x="1926" y="995"/>
                    </a:lnTo>
                    <a:lnTo>
                      <a:pt x="1935" y="998"/>
                    </a:lnTo>
                    <a:lnTo>
                      <a:pt x="1937" y="998"/>
                    </a:lnTo>
                    <a:lnTo>
                      <a:pt x="1952" y="984"/>
                    </a:lnTo>
                    <a:lnTo>
                      <a:pt x="1963" y="969"/>
                    </a:lnTo>
                    <a:lnTo>
                      <a:pt x="1975" y="947"/>
                    </a:lnTo>
                    <a:lnTo>
                      <a:pt x="1981" y="929"/>
                    </a:lnTo>
                    <a:lnTo>
                      <a:pt x="1989" y="914"/>
                    </a:lnTo>
                    <a:lnTo>
                      <a:pt x="1997" y="902"/>
                    </a:lnTo>
                    <a:lnTo>
                      <a:pt x="2013" y="889"/>
                    </a:lnTo>
                    <a:lnTo>
                      <a:pt x="2018" y="881"/>
                    </a:lnTo>
                    <a:lnTo>
                      <a:pt x="2028" y="871"/>
                    </a:lnTo>
                    <a:lnTo>
                      <a:pt x="2049" y="860"/>
                    </a:lnTo>
                    <a:lnTo>
                      <a:pt x="2055" y="853"/>
                    </a:lnTo>
                    <a:lnTo>
                      <a:pt x="2063" y="840"/>
                    </a:lnTo>
                    <a:lnTo>
                      <a:pt x="2076" y="824"/>
                    </a:lnTo>
                    <a:lnTo>
                      <a:pt x="2094" y="805"/>
                    </a:lnTo>
                    <a:lnTo>
                      <a:pt x="2111" y="779"/>
                    </a:lnTo>
                    <a:lnTo>
                      <a:pt x="2115" y="776"/>
                    </a:lnTo>
                    <a:lnTo>
                      <a:pt x="2120" y="767"/>
                    </a:lnTo>
                    <a:lnTo>
                      <a:pt x="2120" y="767"/>
                    </a:lnTo>
                    <a:lnTo>
                      <a:pt x="2130" y="724"/>
                    </a:lnTo>
                    <a:lnTo>
                      <a:pt x="2132" y="709"/>
                    </a:lnTo>
                    <a:lnTo>
                      <a:pt x="2135" y="673"/>
                    </a:lnTo>
                    <a:lnTo>
                      <a:pt x="2135" y="650"/>
                    </a:lnTo>
                    <a:lnTo>
                      <a:pt x="2126" y="629"/>
                    </a:lnTo>
                    <a:lnTo>
                      <a:pt x="2120" y="597"/>
                    </a:lnTo>
                    <a:lnTo>
                      <a:pt x="2111" y="582"/>
                    </a:lnTo>
                    <a:lnTo>
                      <a:pt x="2102" y="570"/>
                    </a:lnTo>
                    <a:lnTo>
                      <a:pt x="2093" y="565"/>
                    </a:lnTo>
                    <a:lnTo>
                      <a:pt x="2046" y="565"/>
                    </a:lnTo>
                    <a:lnTo>
                      <a:pt x="2040" y="565"/>
                    </a:lnTo>
                    <a:lnTo>
                      <a:pt x="2034" y="564"/>
                    </a:lnTo>
                    <a:lnTo>
                      <a:pt x="2030" y="560"/>
                    </a:lnTo>
                    <a:lnTo>
                      <a:pt x="2022" y="558"/>
                    </a:lnTo>
                    <a:lnTo>
                      <a:pt x="2014" y="558"/>
                    </a:lnTo>
                    <a:lnTo>
                      <a:pt x="2009" y="550"/>
                    </a:lnTo>
                    <a:lnTo>
                      <a:pt x="2000" y="542"/>
                    </a:lnTo>
                    <a:lnTo>
                      <a:pt x="1993" y="538"/>
                    </a:lnTo>
                    <a:lnTo>
                      <a:pt x="1985" y="534"/>
                    </a:lnTo>
                    <a:lnTo>
                      <a:pt x="1971" y="526"/>
                    </a:lnTo>
                    <a:lnTo>
                      <a:pt x="1942" y="496"/>
                    </a:lnTo>
                    <a:lnTo>
                      <a:pt x="1930" y="485"/>
                    </a:lnTo>
                    <a:lnTo>
                      <a:pt x="1915" y="474"/>
                    </a:lnTo>
                    <a:lnTo>
                      <a:pt x="1896" y="463"/>
                    </a:lnTo>
                    <a:lnTo>
                      <a:pt x="1883" y="455"/>
                    </a:lnTo>
                    <a:lnTo>
                      <a:pt x="1872" y="448"/>
                    </a:lnTo>
                    <a:lnTo>
                      <a:pt x="1860" y="445"/>
                    </a:lnTo>
                    <a:lnTo>
                      <a:pt x="1808" y="444"/>
                    </a:lnTo>
                    <a:lnTo>
                      <a:pt x="1799" y="445"/>
                    </a:lnTo>
                    <a:lnTo>
                      <a:pt x="1790" y="445"/>
                    </a:lnTo>
                    <a:lnTo>
                      <a:pt x="1760" y="444"/>
                    </a:lnTo>
                    <a:lnTo>
                      <a:pt x="1751" y="442"/>
                    </a:lnTo>
                    <a:lnTo>
                      <a:pt x="1731" y="437"/>
                    </a:lnTo>
                    <a:lnTo>
                      <a:pt x="1678" y="420"/>
                    </a:lnTo>
                    <a:lnTo>
                      <a:pt x="1668" y="420"/>
                    </a:lnTo>
                    <a:lnTo>
                      <a:pt x="1665" y="420"/>
                    </a:lnTo>
                    <a:lnTo>
                      <a:pt x="1659" y="413"/>
                    </a:lnTo>
                    <a:lnTo>
                      <a:pt x="1652" y="417"/>
                    </a:lnTo>
                    <a:lnTo>
                      <a:pt x="1645" y="423"/>
                    </a:lnTo>
                    <a:lnTo>
                      <a:pt x="1636" y="426"/>
                    </a:lnTo>
                    <a:lnTo>
                      <a:pt x="1620" y="433"/>
                    </a:lnTo>
                    <a:lnTo>
                      <a:pt x="1611" y="434"/>
                    </a:lnTo>
                    <a:lnTo>
                      <a:pt x="1610" y="428"/>
                    </a:lnTo>
                    <a:lnTo>
                      <a:pt x="1613" y="421"/>
                    </a:lnTo>
                    <a:lnTo>
                      <a:pt x="1619" y="415"/>
                    </a:lnTo>
                    <a:lnTo>
                      <a:pt x="1619" y="410"/>
                    </a:lnTo>
                    <a:lnTo>
                      <a:pt x="1616" y="405"/>
                    </a:lnTo>
                    <a:lnTo>
                      <a:pt x="1611" y="403"/>
                    </a:lnTo>
                    <a:lnTo>
                      <a:pt x="1609" y="403"/>
                    </a:lnTo>
                    <a:lnTo>
                      <a:pt x="1605" y="404"/>
                    </a:lnTo>
                    <a:lnTo>
                      <a:pt x="1602" y="404"/>
                    </a:lnTo>
                    <a:lnTo>
                      <a:pt x="1600" y="403"/>
                    </a:lnTo>
                    <a:lnTo>
                      <a:pt x="1600" y="399"/>
                    </a:lnTo>
                    <a:lnTo>
                      <a:pt x="1604" y="397"/>
                    </a:lnTo>
                    <a:lnTo>
                      <a:pt x="1605" y="387"/>
                    </a:lnTo>
                    <a:lnTo>
                      <a:pt x="1598" y="375"/>
                    </a:lnTo>
                    <a:lnTo>
                      <a:pt x="1587" y="366"/>
                    </a:lnTo>
                    <a:lnTo>
                      <a:pt x="1582" y="367"/>
                    </a:lnTo>
                    <a:lnTo>
                      <a:pt x="1576" y="370"/>
                    </a:lnTo>
                    <a:lnTo>
                      <a:pt x="1570" y="375"/>
                    </a:lnTo>
                    <a:lnTo>
                      <a:pt x="1564" y="378"/>
                    </a:lnTo>
                    <a:lnTo>
                      <a:pt x="1564" y="369"/>
                    </a:lnTo>
                    <a:lnTo>
                      <a:pt x="1561" y="364"/>
                    </a:lnTo>
                    <a:lnTo>
                      <a:pt x="1555" y="355"/>
                    </a:lnTo>
                    <a:lnTo>
                      <a:pt x="1543" y="353"/>
                    </a:lnTo>
                    <a:lnTo>
                      <a:pt x="1533" y="347"/>
                    </a:lnTo>
                    <a:lnTo>
                      <a:pt x="1522" y="345"/>
                    </a:lnTo>
                    <a:lnTo>
                      <a:pt x="1517" y="340"/>
                    </a:lnTo>
                    <a:lnTo>
                      <a:pt x="1502" y="340"/>
                    </a:lnTo>
                    <a:lnTo>
                      <a:pt x="1497" y="339"/>
                    </a:lnTo>
                    <a:lnTo>
                      <a:pt x="1465" y="322"/>
                    </a:lnTo>
                    <a:lnTo>
                      <a:pt x="1454" y="318"/>
                    </a:lnTo>
                    <a:lnTo>
                      <a:pt x="1425" y="320"/>
                    </a:lnTo>
                    <a:lnTo>
                      <a:pt x="1416" y="324"/>
                    </a:lnTo>
                    <a:lnTo>
                      <a:pt x="1409" y="339"/>
                    </a:lnTo>
                    <a:lnTo>
                      <a:pt x="1403" y="342"/>
                    </a:lnTo>
                    <a:lnTo>
                      <a:pt x="1399" y="350"/>
                    </a:lnTo>
                    <a:lnTo>
                      <a:pt x="1396" y="359"/>
                    </a:lnTo>
                    <a:lnTo>
                      <a:pt x="1392" y="366"/>
                    </a:lnTo>
                    <a:lnTo>
                      <a:pt x="1383" y="366"/>
                    </a:lnTo>
                    <a:lnTo>
                      <a:pt x="1374" y="370"/>
                    </a:lnTo>
                    <a:lnTo>
                      <a:pt x="1371" y="371"/>
                    </a:lnTo>
                    <a:lnTo>
                      <a:pt x="1365" y="376"/>
                    </a:lnTo>
                    <a:lnTo>
                      <a:pt x="1358" y="396"/>
                    </a:lnTo>
                    <a:lnTo>
                      <a:pt x="1355" y="403"/>
                    </a:lnTo>
                    <a:lnTo>
                      <a:pt x="1352" y="404"/>
                    </a:lnTo>
                    <a:lnTo>
                      <a:pt x="1351" y="408"/>
                    </a:lnTo>
                    <a:lnTo>
                      <a:pt x="1349" y="418"/>
                    </a:lnTo>
                    <a:lnTo>
                      <a:pt x="1344" y="419"/>
                    </a:lnTo>
                    <a:lnTo>
                      <a:pt x="1344" y="419"/>
                    </a:lnTo>
                    <a:lnTo>
                      <a:pt x="1341" y="412"/>
                    </a:lnTo>
                    <a:lnTo>
                      <a:pt x="1341" y="401"/>
                    </a:lnTo>
                    <a:lnTo>
                      <a:pt x="1345" y="386"/>
                    </a:lnTo>
                    <a:lnTo>
                      <a:pt x="1342" y="386"/>
                    </a:lnTo>
                    <a:lnTo>
                      <a:pt x="1334" y="386"/>
                    </a:lnTo>
                    <a:lnTo>
                      <a:pt x="1326" y="388"/>
                    </a:lnTo>
                    <a:lnTo>
                      <a:pt x="1319" y="387"/>
                    </a:lnTo>
                    <a:lnTo>
                      <a:pt x="1296" y="388"/>
                    </a:lnTo>
                    <a:lnTo>
                      <a:pt x="1287" y="387"/>
                    </a:lnTo>
                    <a:lnTo>
                      <a:pt x="1286" y="388"/>
                    </a:lnTo>
                    <a:lnTo>
                      <a:pt x="1280" y="388"/>
                    </a:lnTo>
                    <a:lnTo>
                      <a:pt x="1277" y="387"/>
                    </a:lnTo>
                    <a:lnTo>
                      <a:pt x="1271" y="387"/>
                    </a:lnTo>
                    <a:lnTo>
                      <a:pt x="1256" y="392"/>
                    </a:lnTo>
                    <a:lnTo>
                      <a:pt x="1250" y="392"/>
                    </a:lnTo>
                    <a:lnTo>
                      <a:pt x="1238" y="387"/>
                    </a:lnTo>
                    <a:lnTo>
                      <a:pt x="1234" y="387"/>
                    </a:lnTo>
                    <a:lnTo>
                      <a:pt x="1232" y="388"/>
                    </a:lnTo>
                    <a:lnTo>
                      <a:pt x="1229" y="397"/>
                    </a:lnTo>
                    <a:lnTo>
                      <a:pt x="1228" y="399"/>
                    </a:lnTo>
                    <a:lnTo>
                      <a:pt x="1226" y="397"/>
                    </a:lnTo>
                    <a:lnTo>
                      <a:pt x="1224" y="390"/>
                    </a:lnTo>
                    <a:lnTo>
                      <a:pt x="1226" y="387"/>
                    </a:lnTo>
                    <a:lnTo>
                      <a:pt x="1232" y="381"/>
                    </a:lnTo>
                    <a:lnTo>
                      <a:pt x="1238" y="381"/>
                    </a:lnTo>
                    <a:lnTo>
                      <a:pt x="1247" y="385"/>
                    </a:lnTo>
                    <a:lnTo>
                      <a:pt x="1259" y="386"/>
                    </a:lnTo>
                    <a:lnTo>
                      <a:pt x="1269" y="382"/>
                    </a:lnTo>
                    <a:lnTo>
                      <a:pt x="1271" y="380"/>
                    </a:lnTo>
                    <a:lnTo>
                      <a:pt x="1272" y="377"/>
                    </a:lnTo>
                    <a:lnTo>
                      <a:pt x="1272" y="355"/>
                    </a:lnTo>
                    <a:lnTo>
                      <a:pt x="1271" y="353"/>
                    </a:lnTo>
                    <a:lnTo>
                      <a:pt x="1265" y="353"/>
                    </a:lnTo>
                    <a:lnTo>
                      <a:pt x="1264" y="349"/>
                    </a:lnTo>
                    <a:lnTo>
                      <a:pt x="1258" y="345"/>
                    </a:lnTo>
                    <a:lnTo>
                      <a:pt x="1256" y="344"/>
                    </a:lnTo>
                    <a:lnTo>
                      <a:pt x="1256" y="340"/>
                    </a:lnTo>
                    <a:lnTo>
                      <a:pt x="1261" y="339"/>
                    </a:lnTo>
                    <a:lnTo>
                      <a:pt x="1266" y="334"/>
                    </a:lnTo>
                    <a:lnTo>
                      <a:pt x="1267" y="329"/>
                    </a:lnTo>
                    <a:lnTo>
                      <a:pt x="1261" y="329"/>
                    </a:lnTo>
                    <a:lnTo>
                      <a:pt x="1258" y="332"/>
                    </a:lnTo>
                    <a:lnTo>
                      <a:pt x="1254" y="332"/>
                    </a:lnTo>
                    <a:lnTo>
                      <a:pt x="1249" y="340"/>
                    </a:lnTo>
                    <a:lnTo>
                      <a:pt x="1247" y="348"/>
                    </a:lnTo>
                    <a:lnTo>
                      <a:pt x="1236" y="348"/>
                    </a:lnTo>
                    <a:lnTo>
                      <a:pt x="1234" y="345"/>
                    </a:lnTo>
                    <a:lnTo>
                      <a:pt x="1234" y="343"/>
                    </a:lnTo>
                    <a:lnTo>
                      <a:pt x="1234" y="327"/>
                    </a:lnTo>
                    <a:lnTo>
                      <a:pt x="1231" y="317"/>
                    </a:lnTo>
                    <a:lnTo>
                      <a:pt x="1231" y="308"/>
                    </a:lnTo>
                    <a:lnTo>
                      <a:pt x="1232" y="306"/>
                    </a:lnTo>
                    <a:lnTo>
                      <a:pt x="1238" y="299"/>
                    </a:lnTo>
                    <a:lnTo>
                      <a:pt x="1243" y="292"/>
                    </a:lnTo>
                    <a:lnTo>
                      <a:pt x="1253" y="281"/>
                    </a:lnTo>
                    <a:lnTo>
                      <a:pt x="1266" y="267"/>
                    </a:lnTo>
                    <a:lnTo>
                      <a:pt x="1283" y="254"/>
                    </a:lnTo>
                    <a:lnTo>
                      <a:pt x="1291" y="242"/>
                    </a:lnTo>
                    <a:lnTo>
                      <a:pt x="1297" y="238"/>
                    </a:lnTo>
                    <a:lnTo>
                      <a:pt x="1303" y="232"/>
                    </a:lnTo>
                    <a:lnTo>
                      <a:pt x="1306" y="222"/>
                    </a:lnTo>
                    <a:lnTo>
                      <a:pt x="1306" y="218"/>
                    </a:lnTo>
                    <a:lnTo>
                      <a:pt x="1312" y="199"/>
                    </a:lnTo>
                    <a:lnTo>
                      <a:pt x="1312" y="195"/>
                    </a:lnTo>
                    <a:lnTo>
                      <a:pt x="1308" y="192"/>
                    </a:lnTo>
                    <a:lnTo>
                      <a:pt x="1301" y="192"/>
                    </a:lnTo>
                    <a:lnTo>
                      <a:pt x="1285" y="187"/>
                    </a:lnTo>
                    <a:lnTo>
                      <a:pt x="1279" y="175"/>
                    </a:lnTo>
                    <a:lnTo>
                      <a:pt x="1272" y="152"/>
                    </a:lnTo>
                    <a:lnTo>
                      <a:pt x="1271" y="150"/>
                    </a:lnTo>
                    <a:lnTo>
                      <a:pt x="1269" y="138"/>
                    </a:lnTo>
                    <a:lnTo>
                      <a:pt x="1264" y="129"/>
                    </a:lnTo>
                    <a:lnTo>
                      <a:pt x="1260" y="116"/>
                    </a:lnTo>
                    <a:lnTo>
                      <a:pt x="1256" y="105"/>
                    </a:lnTo>
                    <a:lnTo>
                      <a:pt x="1253" y="91"/>
                    </a:lnTo>
                    <a:lnTo>
                      <a:pt x="1253" y="80"/>
                    </a:lnTo>
                    <a:lnTo>
                      <a:pt x="1247" y="69"/>
                    </a:lnTo>
                    <a:lnTo>
                      <a:pt x="1237" y="57"/>
                    </a:lnTo>
                    <a:lnTo>
                      <a:pt x="1232" y="53"/>
                    </a:lnTo>
                    <a:lnTo>
                      <a:pt x="1229" y="54"/>
                    </a:lnTo>
                    <a:lnTo>
                      <a:pt x="1227" y="62"/>
                    </a:lnTo>
                    <a:lnTo>
                      <a:pt x="1222" y="63"/>
                    </a:lnTo>
                    <a:lnTo>
                      <a:pt x="1209" y="76"/>
                    </a:lnTo>
                    <a:lnTo>
                      <a:pt x="1206" y="84"/>
                    </a:lnTo>
                    <a:lnTo>
                      <a:pt x="1193" y="102"/>
                    </a:lnTo>
                    <a:lnTo>
                      <a:pt x="1183" y="114"/>
                    </a:lnTo>
                    <a:lnTo>
                      <a:pt x="1179" y="121"/>
                    </a:lnTo>
                    <a:lnTo>
                      <a:pt x="1170" y="143"/>
                    </a:lnTo>
                    <a:lnTo>
                      <a:pt x="1143" y="167"/>
                    </a:lnTo>
                    <a:lnTo>
                      <a:pt x="1141" y="170"/>
                    </a:lnTo>
                    <a:lnTo>
                      <a:pt x="1136" y="172"/>
                    </a:lnTo>
                    <a:lnTo>
                      <a:pt x="1126" y="172"/>
                    </a:lnTo>
                    <a:lnTo>
                      <a:pt x="1119" y="168"/>
                    </a:lnTo>
                    <a:lnTo>
                      <a:pt x="1113" y="168"/>
                    </a:lnTo>
                    <a:lnTo>
                      <a:pt x="1109" y="170"/>
                    </a:lnTo>
                    <a:lnTo>
                      <a:pt x="1093" y="177"/>
                    </a:lnTo>
                    <a:lnTo>
                      <a:pt x="1087" y="177"/>
                    </a:lnTo>
                    <a:lnTo>
                      <a:pt x="1084" y="176"/>
                    </a:lnTo>
                    <a:lnTo>
                      <a:pt x="1075" y="170"/>
                    </a:lnTo>
                    <a:lnTo>
                      <a:pt x="1065" y="159"/>
                    </a:lnTo>
                    <a:lnTo>
                      <a:pt x="1059" y="157"/>
                    </a:lnTo>
                    <a:lnTo>
                      <a:pt x="1055" y="155"/>
                    </a:lnTo>
                    <a:lnTo>
                      <a:pt x="1034" y="149"/>
                    </a:lnTo>
                    <a:lnTo>
                      <a:pt x="1012" y="155"/>
                    </a:lnTo>
                    <a:lnTo>
                      <a:pt x="1008" y="155"/>
                    </a:lnTo>
                    <a:lnTo>
                      <a:pt x="998" y="152"/>
                    </a:lnTo>
                    <a:lnTo>
                      <a:pt x="991" y="152"/>
                    </a:lnTo>
                    <a:lnTo>
                      <a:pt x="985" y="155"/>
                    </a:lnTo>
                    <a:lnTo>
                      <a:pt x="986" y="179"/>
                    </a:lnTo>
                    <a:lnTo>
                      <a:pt x="982" y="183"/>
                    </a:lnTo>
                    <a:lnTo>
                      <a:pt x="965" y="183"/>
                    </a:lnTo>
                    <a:lnTo>
                      <a:pt x="953" y="178"/>
                    </a:lnTo>
                    <a:lnTo>
                      <a:pt x="942" y="179"/>
                    </a:lnTo>
                    <a:lnTo>
                      <a:pt x="928" y="181"/>
                    </a:lnTo>
                    <a:lnTo>
                      <a:pt x="922" y="178"/>
                    </a:lnTo>
                    <a:lnTo>
                      <a:pt x="921" y="177"/>
                    </a:lnTo>
                    <a:lnTo>
                      <a:pt x="917" y="176"/>
                    </a:lnTo>
                    <a:lnTo>
                      <a:pt x="912" y="176"/>
                    </a:lnTo>
                    <a:lnTo>
                      <a:pt x="901" y="182"/>
                    </a:lnTo>
                    <a:lnTo>
                      <a:pt x="893" y="192"/>
                    </a:lnTo>
                    <a:lnTo>
                      <a:pt x="879" y="192"/>
                    </a:lnTo>
                    <a:lnTo>
                      <a:pt x="871" y="195"/>
                    </a:lnTo>
                    <a:lnTo>
                      <a:pt x="866" y="200"/>
                    </a:lnTo>
                    <a:lnTo>
                      <a:pt x="855" y="200"/>
                    </a:lnTo>
                    <a:lnTo>
                      <a:pt x="846" y="203"/>
                    </a:lnTo>
                    <a:lnTo>
                      <a:pt x="840" y="213"/>
                    </a:lnTo>
                    <a:lnTo>
                      <a:pt x="835" y="215"/>
                    </a:lnTo>
                    <a:lnTo>
                      <a:pt x="822" y="215"/>
                    </a:lnTo>
                    <a:lnTo>
                      <a:pt x="812" y="213"/>
                    </a:lnTo>
                    <a:lnTo>
                      <a:pt x="796" y="203"/>
                    </a:lnTo>
                    <a:lnTo>
                      <a:pt x="790" y="198"/>
                    </a:lnTo>
                    <a:lnTo>
                      <a:pt x="786" y="192"/>
                    </a:lnTo>
                    <a:lnTo>
                      <a:pt x="783" y="191"/>
                    </a:lnTo>
                    <a:lnTo>
                      <a:pt x="779" y="186"/>
                    </a:lnTo>
                    <a:lnTo>
                      <a:pt x="777" y="183"/>
                    </a:lnTo>
                    <a:lnTo>
                      <a:pt x="779" y="170"/>
                    </a:lnTo>
                    <a:lnTo>
                      <a:pt x="777" y="161"/>
                    </a:lnTo>
                    <a:lnTo>
                      <a:pt x="766" y="151"/>
                    </a:lnTo>
                    <a:lnTo>
                      <a:pt x="765" y="148"/>
                    </a:lnTo>
                    <a:lnTo>
                      <a:pt x="765" y="117"/>
                    </a:lnTo>
                    <a:lnTo>
                      <a:pt x="771" y="103"/>
                    </a:lnTo>
                    <a:lnTo>
                      <a:pt x="774" y="96"/>
                    </a:lnTo>
                    <a:lnTo>
                      <a:pt x="774" y="86"/>
                    </a:lnTo>
                    <a:lnTo>
                      <a:pt x="783" y="73"/>
                    </a:lnTo>
                    <a:lnTo>
                      <a:pt x="785" y="70"/>
                    </a:lnTo>
                    <a:lnTo>
                      <a:pt x="783" y="63"/>
                    </a:lnTo>
                    <a:lnTo>
                      <a:pt x="779" y="57"/>
                    </a:lnTo>
                    <a:lnTo>
                      <a:pt x="779" y="42"/>
                    </a:lnTo>
                    <a:lnTo>
                      <a:pt x="767" y="38"/>
                    </a:lnTo>
                    <a:lnTo>
                      <a:pt x="765" y="37"/>
                    </a:lnTo>
                    <a:lnTo>
                      <a:pt x="756" y="36"/>
                    </a:lnTo>
                    <a:lnTo>
                      <a:pt x="760" y="22"/>
                    </a:lnTo>
                    <a:lnTo>
                      <a:pt x="760" y="15"/>
                    </a:lnTo>
                    <a:lnTo>
                      <a:pt x="760" y="9"/>
                    </a:lnTo>
                    <a:lnTo>
                      <a:pt x="755" y="0"/>
                    </a:lnTo>
                    <a:lnTo>
                      <a:pt x="747" y="0"/>
                    </a:lnTo>
                    <a:lnTo>
                      <a:pt x="734" y="4"/>
                    </a:lnTo>
                    <a:lnTo>
                      <a:pt x="725"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85" name="Freeform 250"/>
              <p:cNvSpPr>
                <a:spLocks noChangeAspect="1"/>
              </p:cNvSpPr>
              <p:nvPr/>
            </p:nvSpPr>
            <p:spPr bwMode="gray">
              <a:xfrm>
                <a:off x="1650" y="2350"/>
                <a:ext cx="132" cy="182"/>
              </a:xfrm>
              <a:custGeom>
                <a:avLst/>
                <a:gdLst/>
                <a:ahLst/>
                <a:cxnLst>
                  <a:cxn ang="0">
                    <a:pos x="404" y="0"/>
                  </a:cxn>
                  <a:cxn ang="0">
                    <a:pos x="380" y="12"/>
                  </a:cxn>
                  <a:cxn ang="0">
                    <a:pos x="314" y="58"/>
                  </a:cxn>
                  <a:cxn ang="0">
                    <a:pos x="260" y="65"/>
                  </a:cxn>
                  <a:cxn ang="0">
                    <a:pos x="244" y="82"/>
                  </a:cxn>
                  <a:cxn ang="0">
                    <a:pos x="187" y="102"/>
                  </a:cxn>
                  <a:cxn ang="0">
                    <a:pos x="158" y="170"/>
                  </a:cxn>
                  <a:cxn ang="0">
                    <a:pos x="115" y="213"/>
                  </a:cxn>
                  <a:cxn ang="0">
                    <a:pos x="113" y="242"/>
                  </a:cxn>
                  <a:cxn ang="0">
                    <a:pos x="88" y="226"/>
                  </a:cxn>
                  <a:cxn ang="0">
                    <a:pos x="91" y="251"/>
                  </a:cxn>
                  <a:cxn ang="0">
                    <a:pos x="60" y="278"/>
                  </a:cxn>
                  <a:cxn ang="0">
                    <a:pos x="81" y="320"/>
                  </a:cxn>
                  <a:cxn ang="0">
                    <a:pos x="83" y="380"/>
                  </a:cxn>
                  <a:cxn ang="0">
                    <a:pos x="83" y="462"/>
                  </a:cxn>
                  <a:cxn ang="0">
                    <a:pos x="111" y="472"/>
                  </a:cxn>
                  <a:cxn ang="0">
                    <a:pos x="71" y="533"/>
                  </a:cxn>
                  <a:cxn ang="0">
                    <a:pos x="20" y="560"/>
                  </a:cxn>
                  <a:cxn ang="0">
                    <a:pos x="0" y="596"/>
                  </a:cxn>
                  <a:cxn ang="0">
                    <a:pos x="44" y="629"/>
                  </a:cxn>
                  <a:cxn ang="0">
                    <a:pos x="106" y="673"/>
                  </a:cxn>
                  <a:cxn ang="0">
                    <a:pos x="156" y="665"/>
                  </a:cxn>
                  <a:cxn ang="0">
                    <a:pos x="201" y="687"/>
                  </a:cxn>
                  <a:cxn ang="0">
                    <a:pos x="238" y="708"/>
                  </a:cxn>
                  <a:cxn ang="0">
                    <a:pos x="273" y="743"/>
                  </a:cxn>
                  <a:cxn ang="0">
                    <a:pos x="297" y="776"/>
                  </a:cxn>
                  <a:cxn ang="0">
                    <a:pos x="319" y="811"/>
                  </a:cxn>
                  <a:cxn ang="0">
                    <a:pos x="365" y="821"/>
                  </a:cxn>
                  <a:cxn ang="0">
                    <a:pos x="389" y="807"/>
                  </a:cxn>
                  <a:cxn ang="0">
                    <a:pos x="435" y="807"/>
                  </a:cxn>
                  <a:cxn ang="0">
                    <a:pos x="488" y="842"/>
                  </a:cxn>
                  <a:cxn ang="0">
                    <a:pos x="459" y="892"/>
                  </a:cxn>
                  <a:cxn ang="0">
                    <a:pos x="494" y="909"/>
                  </a:cxn>
                  <a:cxn ang="0">
                    <a:pos x="504" y="858"/>
                  </a:cxn>
                  <a:cxn ang="0">
                    <a:pos x="524" y="752"/>
                  </a:cxn>
                  <a:cxn ang="0">
                    <a:pos x="489" y="655"/>
                  </a:cxn>
                  <a:cxn ang="0">
                    <a:pos x="532" y="652"/>
                  </a:cxn>
                  <a:cxn ang="0">
                    <a:pos x="518" y="627"/>
                  </a:cxn>
                  <a:cxn ang="0">
                    <a:pos x="501" y="620"/>
                  </a:cxn>
                  <a:cxn ang="0">
                    <a:pos x="591" y="575"/>
                  </a:cxn>
                  <a:cxn ang="0">
                    <a:pos x="633" y="574"/>
                  </a:cxn>
                  <a:cxn ang="0">
                    <a:pos x="658" y="603"/>
                  </a:cxn>
                  <a:cxn ang="0">
                    <a:pos x="626" y="516"/>
                  </a:cxn>
                  <a:cxn ang="0">
                    <a:pos x="640" y="493"/>
                  </a:cxn>
                  <a:cxn ang="0">
                    <a:pos x="615" y="453"/>
                  </a:cxn>
                  <a:cxn ang="0">
                    <a:pos x="615" y="403"/>
                  </a:cxn>
                  <a:cxn ang="0">
                    <a:pos x="633" y="353"/>
                  </a:cxn>
                  <a:cxn ang="0">
                    <a:pos x="583" y="353"/>
                  </a:cxn>
                  <a:cxn ang="0">
                    <a:pos x="544" y="348"/>
                  </a:cxn>
                  <a:cxn ang="0">
                    <a:pos x="494" y="307"/>
                  </a:cxn>
                  <a:cxn ang="0">
                    <a:pos x="443" y="294"/>
                  </a:cxn>
                  <a:cxn ang="0">
                    <a:pos x="376" y="283"/>
                  </a:cxn>
                  <a:cxn ang="0">
                    <a:pos x="353" y="223"/>
                  </a:cxn>
                  <a:cxn ang="0">
                    <a:pos x="334" y="180"/>
                  </a:cxn>
                  <a:cxn ang="0">
                    <a:pos x="375" y="62"/>
                  </a:cxn>
                </a:cxnLst>
                <a:rect l="0" t="0" r="r" b="b"/>
                <a:pathLst>
                  <a:path w="663" h="909">
                    <a:moveTo>
                      <a:pt x="419" y="33"/>
                    </a:moveTo>
                    <a:lnTo>
                      <a:pt x="424" y="28"/>
                    </a:lnTo>
                    <a:lnTo>
                      <a:pt x="429" y="21"/>
                    </a:lnTo>
                    <a:lnTo>
                      <a:pt x="427" y="12"/>
                    </a:lnTo>
                    <a:lnTo>
                      <a:pt x="418" y="6"/>
                    </a:lnTo>
                    <a:lnTo>
                      <a:pt x="404" y="0"/>
                    </a:lnTo>
                    <a:lnTo>
                      <a:pt x="396" y="5"/>
                    </a:lnTo>
                    <a:lnTo>
                      <a:pt x="393" y="5"/>
                    </a:lnTo>
                    <a:lnTo>
                      <a:pt x="391" y="5"/>
                    </a:lnTo>
                    <a:lnTo>
                      <a:pt x="391" y="14"/>
                    </a:lnTo>
                    <a:lnTo>
                      <a:pt x="386" y="14"/>
                    </a:lnTo>
                    <a:lnTo>
                      <a:pt x="380" y="12"/>
                    </a:lnTo>
                    <a:lnTo>
                      <a:pt x="378" y="16"/>
                    </a:lnTo>
                    <a:lnTo>
                      <a:pt x="377" y="24"/>
                    </a:lnTo>
                    <a:lnTo>
                      <a:pt x="372" y="31"/>
                    </a:lnTo>
                    <a:lnTo>
                      <a:pt x="366" y="35"/>
                    </a:lnTo>
                    <a:lnTo>
                      <a:pt x="341" y="43"/>
                    </a:lnTo>
                    <a:lnTo>
                      <a:pt x="314" y="58"/>
                    </a:lnTo>
                    <a:lnTo>
                      <a:pt x="310" y="60"/>
                    </a:lnTo>
                    <a:lnTo>
                      <a:pt x="289" y="65"/>
                    </a:lnTo>
                    <a:lnTo>
                      <a:pt x="281" y="65"/>
                    </a:lnTo>
                    <a:lnTo>
                      <a:pt x="271" y="63"/>
                    </a:lnTo>
                    <a:lnTo>
                      <a:pt x="263" y="63"/>
                    </a:lnTo>
                    <a:lnTo>
                      <a:pt x="260" y="65"/>
                    </a:lnTo>
                    <a:lnTo>
                      <a:pt x="257" y="70"/>
                    </a:lnTo>
                    <a:lnTo>
                      <a:pt x="253" y="81"/>
                    </a:lnTo>
                    <a:lnTo>
                      <a:pt x="249" y="90"/>
                    </a:lnTo>
                    <a:lnTo>
                      <a:pt x="247" y="91"/>
                    </a:lnTo>
                    <a:lnTo>
                      <a:pt x="244" y="91"/>
                    </a:lnTo>
                    <a:lnTo>
                      <a:pt x="244" y="82"/>
                    </a:lnTo>
                    <a:lnTo>
                      <a:pt x="242" y="80"/>
                    </a:lnTo>
                    <a:lnTo>
                      <a:pt x="231" y="80"/>
                    </a:lnTo>
                    <a:lnTo>
                      <a:pt x="220" y="80"/>
                    </a:lnTo>
                    <a:lnTo>
                      <a:pt x="216" y="80"/>
                    </a:lnTo>
                    <a:lnTo>
                      <a:pt x="194" y="96"/>
                    </a:lnTo>
                    <a:lnTo>
                      <a:pt x="187" y="102"/>
                    </a:lnTo>
                    <a:lnTo>
                      <a:pt x="185" y="107"/>
                    </a:lnTo>
                    <a:lnTo>
                      <a:pt x="183" y="128"/>
                    </a:lnTo>
                    <a:lnTo>
                      <a:pt x="181" y="144"/>
                    </a:lnTo>
                    <a:lnTo>
                      <a:pt x="179" y="160"/>
                    </a:lnTo>
                    <a:lnTo>
                      <a:pt x="173" y="166"/>
                    </a:lnTo>
                    <a:lnTo>
                      <a:pt x="158" y="170"/>
                    </a:lnTo>
                    <a:lnTo>
                      <a:pt x="155" y="173"/>
                    </a:lnTo>
                    <a:lnTo>
                      <a:pt x="146" y="188"/>
                    </a:lnTo>
                    <a:lnTo>
                      <a:pt x="142" y="192"/>
                    </a:lnTo>
                    <a:lnTo>
                      <a:pt x="135" y="198"/>
                    </a:lnTo>
                    <a:lnTo>
                      <a:pt x="117" y="209"/>
                    </a:lnTo>
                    <a:lnTo>
                      <a:pt x="115" y="213"/>
                    </a:lnTo>
                    <a:lnTo>
                      <a:pt x="117" y="216"/>
                    </a:lnTo>
                    <a:lnTo>
                      <a:pt x="118" y="219"/>
                    </a:lnTo>
                    <a:lnTo>
                      <a:pt x="122" y="238"/>
                    </a:lnTo>
                    <a:lnTo>
                      <a:pt x="119" y="245"/>
                    </a:lnTo>
                    <a:lnTo>
                      <a:pt x="118" y="246"/>
                    </a:lnTo>
                    <a:lnTo>
                      <a:pt x="113" y="242"/>
                    </a:lnTo>
                    <a:lnTo>
                      <a:pt x="103" y="229"/>
                    </a:lnTo>
                    <a:lnTo>
                      <a:pt x="86" y="209"/>
                    </a:lnTo>
                    <a:lnTo>
                      <a:pt x="85" y="213"/>
                    </a:lnTo>
                    <a:lnTo>
                      <a:pt x="83" y="221"/>
                    </a:lnTo>
                    <a:lnTo>
                      <a:pt x="83" y="223"/>
                    </a:lnTo>
                    <a:lnTo>
                      <a:pt x="88" y="226"/>
                    </a:lnTo>
                    <a:lnTo>
                      <a:pt x="92" y="232"/>
                    </a:lnTo>
                    <a:lnTo>
                      <a:pt x="92" y="238"/>
                    </a:lnTo>
                    <a:lnTo>
                      <a:pt x="93" y="240"/>
                    </a:lnTo>
                    <a:lnTo>
                      <a:pt x="97" y="242"/>
                    </a:lnTo>
                    <a:lnTo>
                      <a:pt x="97" y="246"/>
                    </a:lnTo>
                    <a:lnTo>
                      <a:pt x="91" y="251"/>
                    </a:lnTo>
                    <a:lnTo>
                      <a:pt x="81" y="264"/>
                    </a:lnTo>
                    <a:lnTo>
                      <a:pt x="77" y="267"/>
                    </a:lnTo>
                    <a:lnTo>
                      <a:pt x="72" y="263"/>
                    </a:lnTo>
                    <a:lnTo>
                      <a:pt x="69" y="264"/>
                    </a:lnTo>
                    <a:lnTo>
                      <a:pt x="69" y="272"/>
                    </a:lnTo>
                    <a:lnTo>
                      <a:pt x="60" y="278"/>
                    </a:lnTo>
                    <a:lnTo>
                      <a:pt x="60" y="283"/>
                    </a:lnTo>
                    <a:lnTo>
                      <a:pt x="59" y="283"/>
                    </a:lnTo>
                    <a:lnTo>
                      <a:pt x="61" y="288"/>
                    </a:lnTo>
                    <a:lnTo>
                      <a:pt x="66" y="306"/>
                    </a:lnTo>
                    <a:lnTo>
                      <a:pt x="70" y="311"/>
                    </a:lnTo>
                    <a:lnTo>
                      <a:pt x="81" y="320"/>
                    </a:lnTo>
                    <a:lnTo>
                      <a:pt x="86" y="327"/>
                    </a:lnTo>
                    <a:lnTo>
                      <a:pt x="87" y="331"/>
                    </a:lnTo>
                    <a:lnTo>
                      <a:pt x="85" y="353"/>
                    </a:lnTo>
                    <a:lnTo>
                      <a:pt x="88" y="367"/>
                    </a:lnTo>
                    <a:lnTo>
                      <a:pt x="88" y="372"/>
                    </a:lnTo>
                    <a:lnTo>
                      <a:pt x="83" y="380"/>
                    </a:lnTo>
                    <a:lnTo>
                      <a:pt x="81" y="386"/>
                    </a:lnTo>
                    <a:lnTo>
                      <a:pt x="85" y="412"/>
                    </a:lnTo>
                    <a:lnTo>
                      <a:pt x="90" y="431"/>
                    </a:lnTo>
                    <a:lnTo>
                      <a:pt x="90" y="439"/>
                    </a:lnTo>
                    <a:lnTo>
                      <a:pt x="85" y="455"/>
                    </a:lnTo>
                    <a:lnTo>
                      <a:pt x="83" y="462"/>
                    </a:lnTo>
                    <a:lnTo>
                      <a:pt x="85" y="469"/>
                    </a:lnTo>
                    <a:lnTo>
                      <a:pt x="92" y="472"/>
                    </a:lnTo>
                    <a:lnTo>
                      <a:pt x="98" y="473"/>
                    </a:lnTo>
                    <a:lnTo>
                      <a:pt x="103" y="472"/>
                    </a:lnTo>
                    <a:lnTo>
                      <a:pt x="111" y="467"/>
                    </a:lnTo>
                    <a:lnTo>
                      <a:pt x="111" y="472"/>
                    </a:lnTo>
                    <a:lnTo>
                      <a:pt x="111" y="474"/>
                    </a:lnTo>
                    <a:lnTo>
                      <a:pt x="107" y="479"/>
                    </a:lnTo>
                    <a:lnTo>
                      <a:pt x="95" y="490"/>
                    </a:lnTo>
                    <a:lnTo>
                      <a:pt x="81" y="507"/>
                    </a:lnTo>
                    <a:lnTo>
                      <a:pt x="74" y="531"/>
                    </a:lnTo>
                    <a:lnTo>
                      <a:pt x="71" y="533"/>
                    </a:lnTo>
                    <a:lnTo>
                      <a:pt x="69" y="536"/>
                    </a:lnTo>
                    <a:lnTo>
                      <a:pt x="54" y="541"/>
                    </a:lnTo>
                    <a:lnTo>
                      <a:pt x="40" y="539"/>
                    </a:lnTo>
                    <a:lnTo>
                      <a:pt x="37" y="541"/>
                    </a:lnTo>
                    <a:lnTo>
                      <a:pt x="26" y="547"/>
                    </a:lnTo>
                    <a:lnTo>
                      <a:pt x="20" y="560"/>
                    </a:lnTo>
                    <a:lnTo>
                      <a:pt x="18" y="569"/>
                    </a:lnTo>
                    <a:lnTo>
                      <a:pt x="21" y="577"/>
                    </a:lnTo>
                    <a:lnTo>
                      <a:pt x="20" y="584"/>
                    </a:lnTo>
                    <a:lnTo>
                      <a:pt x="7" y="585"/>
                    </a:lnTo>
                    <a:lnTo>
                      <a:pt x="4" y="590"/>
                    </a:lnTo>
                    <a:lnTo>
                      <a:pt x="0" y="596"/>
                    </a:lnTo>
                    <a:lnTo>
                      <a:pt x="0" y="601"/>
                    </a:lnTo>
                    <a:lnTo>
                      <a:pt x="5" y="607"/>
                    </a:lnTo>
                    <a:lnTo>
                      <a:pt x="6" y="611"/>
                    </a:lnTo>
                    <a:lnTo>
                      <a:pt x="9" y="613"/>
                    </a:lnTo>
                    <a:lnTo>
                      <a:pt x="12" y="616"/>
                    </a:lnTo>
                    <a:lnTo>
                      <a:pt x="44" y="629"/>
                    </a:lnTo>
                    <a:lnTo>
                      <a:pt x="74" y="644"/>
                    </a:lnTo>
                    <a:lnTo>
                      <a:pt x="86" y="652"/>
                    </a:lnTo>
                    <a:lnTo>
                      <a:pt x="88" y="657"/>
                    </a:lnTo>
                    <a:lnTo>
                      <a:pt x="91" y="668"/>
                    </a:lnTo>
                    <a:lnTo>
                      <a:pt x="93" y="672"/>
                    </a:lnTo>
                    <a:lnTo>
                      <a:pt x="106" y="673"/>
                    </a:lnTo>
                    <a:lnTo>
                      <a:pt x="114" y="671"/>
                    </a:lnTo>
                    <a:lnTo>
                      <a:pt x="119" y="671"/>
                    </a:lnTo>
                    <a:lnTo>
                      <a:pt x="140" y="673"/>
                    </a:lnTo>
                    <a:lnTo>
                      <a:pt x="150" y="673"/>
                    </a:lnTo>
                    <a:lnTo>
                      <a:pt x="151" y="671"/>
                    </a:lnTo>
                    <a:lnTo>
                      <a:pt x="156" y="665"/>
                    </a:lnTo>
                    <a:lnTo>
                      <a:pt x="161" y="665"/>
                    </a:lnTo>
                    <a:lnTo>
                      <a:pt x="168" y="667"/>
                    </a:lnTo>
                    <a:lnTo>
                      <a:pt x="174" y="673"/>
                    </a:lnTo>
                    <a:lnTo>
                      <a:pt x="181" y="676"/>
                    </a:lnTo>
                    <a:lnTo>
                      <a:pt x="195" y="687"/>
                    </a:lnTo>
                    <a:lnTo>
                      <a:pt x="201" y="687"/>
                    </a:lnTo>
                    <a:lnTo>
                      <a:pt x="205" y="687"/>
                    </a:lnTo>
                    <a:lnTo>
                      <a:pt x="215" y="690"/>
                    </a:lnTo>
                    <a:lnTo>
                      <a:pt x="224" y="693"/>
                    </a:lnTo>
                    <a:lnTo>
                      <a:pt x="230" y="695"/>
                    </a:lnTo>
                    <a:lnTo>
                      <a:pt x="235" y="704"/>
                    </a:lnTo>
                    <a:lnTo>
                      <a:pt x="238" y="708"/>
                    </a:lnTo>
                    <a:lnTo>
                      <a:pt x="248" y="711"/>
                    </a:lnTo>
                    <a:lnTo>
                      <a:pt x="253" y="725"/>
                    </a:lnTo>
                    <a:lnTo>
                      <a:pt x="258" y="733"/>
                    </a:lnTo>
                    <a:lnTo>
                      <a:pt x="264" y="737"/>
                    </a:lnTo>
                    <a:lnTo>
                      <a:pt x="267" y="742"/>
                    </a:lnTo>
                    <a:lnTo>
                      <a:pt x="273" y="743"/>
                    </a:lnTo>
                    <a:lnTo>
                      <a:pt x="278" y="743"/>
                    </a:lnTo>
                    <a:lnTo>
                      <a:pt x="284" y="746"/>
                    </a:lnTo>
                    <a:lnTo>
                      <a:pt x="289" y="749"/>
                    </a:lnTo>
                    <a:lnTo>
                      <a:pt x="292" y="756"/>
                    </a:lnTo>
                    <a:lnTo>
                      <a:pt x="294" y="768"/>
                    </a:lnTo>
                    <a:lnTo>
                      <a:pt x="297" y="776"/>
                    </a:lnTo>
                    <a:lnTo>
                      <a:pt x="298" y="780"/>
                    </a:lnTo>
                    <a:lnTo>
                      <a:pt x="302" y="783"/>
                    </a:lnTo>
                    <a:lnTo>
                      <a:pt x="311" y="783"/>
                    </a:lnTo>
                    <a:lnTo>
                      <a:pt x="316" y="784"/>
                    </a:lnTo>
                    <a:lnTo>
                      <a:pt x="316" y="806"/>
                    </a:lnTo>
                    <a:lnTo>
                      <a:pt x="319" y="811"/>
                    </a:lnTo>
                    <a:lnTo>
                      <a:pt x="324" y="816"/>
                    </a:lnTo>
                    <a:lnTo>
                      <a:pt x="334" y="817"/>
                    </a:lnTo>
                    <a:lnTo>
                      <a:pt x="339" y="816"/>
                    </a:lnTo>
                    <a:lnTo>
                      <a:pt x="353" y="817"/>
                    </a:lnTo>
                    <a:lnTo>
                      <a:pt x="361" y="821"/>
                    </a:lnTo>
                    <a:lnTo>
                      <a:pt x="365" y="821"/>
                    </a:lnTo>
                    <a:lnTo>
                      <a:pt x="372" y="819"/>
                    </a:lnTo>
                    <a:lnTo>
                      <a:pt x="376" y="817"/>
                    </a:lnTo>
                    <a:lnTo>
                      <a:pt x="378" y="813"/>
                    </a:lnTo>
                    <a:lnTo>
                      <a:pt x="382" y="812"/>
                    </a:lnTo>
                    <a:lnTo>
                      <a:pt x="386" y="808"/>
                    </a:lnTo>
                    <a:lnTo>
                      <a:pt x="389" y="807"/>
                    </a:lnTo>
                    <a:lnTo>
                      <a:pt x="398" y="807"/>
                    </a:lnTo>
                    <a:lnTo>
                      <a:pt x="405" y="808"/>
                    </a:lnTo>
                    <a:lnTo>
                      <a:pt x="410" y="813"/>
                    </a:lnTo>
                    <a:lnTo>
                      <a:pt x="418" y="815"/>
                    </a:lnTo>
                    <a:lnTo>
                      <a:pt x="426" y="813"/>
                    </a:lnTo>
                    <a:lnTo>
                      <a:pt x="435" y="807"/>
                    </a:lnTo>
                    <a:lnTo>
                      <a:pt x="437" y="807"/>
                    </a:lnTo>
                    <a:lnTo>
                      <a:pt x="445" y="808"/>
                    </a:lnTo>
                    <a:lnTo>
                      <a:pt x="461" y="815"/>
                    </a:lnTo>
                    <a:lnTo>
                      <a:pt x="477" y="824"/>
                    </a:lnTo>
                    <a:lnTo>
                      <a:pt x="488" y="837"/>
                    </a:lnTo>
                    <a:lnTo>
                      <a:pt x="488" y="842"/>
                    </a:lnTo>
                    <a:lnTo>
                      <a:pt x="484" y="849"/>
                    </a:lnTo>
                    <a:lnTo>
                      <a:pt x="478" y="856"/>
                    </a:lnTo>
                    <a:lnTo>
                      <a:pt x="466" y="869"/>
                    </a:lnTo>
                    <a:lnTo>
                      <a:pt x="458" y="880"/>
                    </a:lnTo>
                    <a:lnTo>
                      <a:pt x="458" y="889"/>
                    </a:lnTo>
                    <a:lnTo>
                      <a:pt x="459" y="892"/>
                    </a:lnTo>
                    <a:lnTo>
                      <a:pt x="464" y="893"/>
                    </a:lnTo>
                    <a:lnTo>
                      <a:pt x="469" y="892"/>
                    </a:lnTo>
                    <a:lnTo>
                      <a:pt x="473" y="893"/>
                    </a:lnTo>
                    <a:lnTo>
                      <a:pt x="478" y="897"/>
                    </a:lnTo>
                    <a:lnTo>
                      <a:pt x="486" y="908"/>
                    </a:lnTo>
                    <a:lnTo>
                      <a:pt x="494" y="909"/>
                    </a:lnTo>
                    <a:lnTo>
                      <a:pt x="495" y="902"/>
                    </a:lnTo>
                    <a:lnTo>
                      <a:pt x="497" y="896"/>
                    </a:lnTo>
                    <a:lnTo>
                      <a:pt x="499" y="881"/>
                    </a:lnTo>
                    <a:lnTo>
                      <a:pt x="501" y="873"/>
                    </a:lnTo>
                    <a:lnTo>
                      <a:pt x="502" y="870"/>
                    </a:lnTo>
                    <a:lnTo>
                      <a:pt x="504" y="858"/>
                    </a:lnTo>
                    <a:lnTo>
                      <a:pt x="506" y="850"/>
                    </a:lnTo>
                    <a:lnTo>
                      <a:pt x="511" y="832"/>
                    </a:lnTo>
                    <a:lnTo>
                      <a:pt x="512" y="831"/>
                    </a:lnTo>
                    <a:lnTo>
                      <a:pt x="522" y="768"/>
                    </a:lnTo>
                    <a:lnTo>
                      <a:pt x="523" y="758"/>
                    </a:lnTo>
                    <a:lnTo>
                      <a:pt x="524" y="752"/>
                    </a:lnTo>
                    <a:lnTo>
                      <a:pt x="517" y="724"/>
                    </a:lnTo>
                    <a:lnTo>
                      <a:pt x="512" y="714"/>
                    </a:lnTo>
                    <a:lnTo>
                      <a:pt x="506" y="708"/>
                    </a:lnTo>
                    <a:lnTo>
                      <a:pt x="494" y="698"/>
                    </a:lnTo>
                    <a:lnTo>
                      <a:pt x="489" y="693"/>
                    </a:lnTo>
                    <a:lnTo>
                      <a:pt x="489" y="655"/>
                    </a:lnTo>
                    <a:lnTo>
                      <a:pt x="494" y="652"/>
                    </a:lnTo>
                    <a:lnTo>
                      <a:pt x="511" y="650"/>
                    </a:lnTo>
                    <a:lnTo>
                      <a:pt x="517" y="647"/>
                    </a:lnTo>
                    <a:lnTo>
                      <a:pt x="528" y="649"/>
                    </a:lnTo>
                    <a:lnTo>
                      <a:pt x="532" y="650"/>
                    </a:lnTo>
                    <a:lnTo>
                      <a:pt x="532" y="652"/>
                    </a:lnTo>
                    <a:lnTo>
                      <a:pt x="538" y="651"/>
                    </a:lnTo>
                    <a:lnTo>
                      <a:pt x="538" y="650"/>
                    </a:lnTo>
                    <a:lnTo>
                      <a:pt x="534" y="640"/>
                    </a:lnTo>
                    <a:lnTo>
                      <a:pt x="533" y="633"/>
                    </a:lnTo>
                    <a:lnTo>
                      <a:pt x="528" y="625"/>
                    </a:lnTo>
                    <a:lnTo>
                      <a:pt x="518" y="627"/>
                    </a:lnTo>
                    <a:lnTo>
                      <a:pt x="516" y="629"/>
                    </a:lnTo>
                    <a:lnTo>
                      <a:pt x="509" y="629"/>
                    </a:lnTo>
                    <a:lnTo>
                      <a:pt x="505" y="624"/>
                    </a:lnTo>
                    <a:lnTo>
                      <a:pt x="501" y="623"/>
                    </a:lnTo>
                    <a:lnTo>
                      <a:pt x="501" y="620"/>
                    </a:lnTo>
                    <a:lnTo>
                      <a:pt x="501" y="620"/>
                    </a:lnTo>
                    <a:lnTo>
                      <a:pt x="501" y="589"/>
                    </a:lnTo>
                    <a:lnTo>
                      <a:pt x="502" y="590"/>
                    </a:lnTo>
                    <a:lnTo>
                      <a:pt x="582" y="590"/>
                    </a:lnTo>
                    <a:lnTo>
                      <a:pt x="586" y="586"/>
                    </a:lnTo>
                    <a:lnTo>
                      <a:pt x="587" y="580"/>
                    </a:lnTo>
                    <a:lnTo>
                      <a:pt x="591" y="575"/>
                    </a:lnTo>
                    <a:lnTo>
                      <a:pt x="593" y="575"/>
                    </a:lnTo>
                    <a:lnTo>
                      <a:pt x="597" y="577"/>
                    </a:lnTo>
                    <a:lnTo>
                      <a:pt x="601" y="584"/>
                    </a:lnTo>
                    <a:lnTo>
                      <a:pt x="603" y="584"/>
                    </a:lnTo>
                    <a:lnTo>
                      <a:pt x="622" y="574"/>
                    </a:lnTo>
                    <a:lnTo>
                      <a:pt x="633" y="574"/>
                    </a:lnTo>
                    <a:lnTo>
                      <a:pt x="638" y="579"/>
                    </a:lnTo>
                    <a:lnTo>
                      <a:pt x="646" y="590"/>
                    </a:lnTo>
                    <a:lnTo>
                      <a:pt x="652" y="619"/>
                    </a:lnTo>
                    <a:lnTo>
                      <a:pt x="662" y="614"/>
                    </a:lnTo>
                    <a:lnTo>
                      <a:pt x="663" y="612"/>
                    </a:lnTo>
                    <a:lnTo>
                      <a:pt x="658" y="603"/>
                    </a:lnTo>
                    <a:lnTo>
                      <a:pt x="656" y="592"/>
                    </a:lnTo>
                    <a:lnTo>
                      <a:pt x="640" y="555"/>
                    </a:lnTo>
                    <a:lnTo>
                      <a:pt x="631" y="544"/>
                    </a:lnTo>
                    <a:lnTo>
                      <a:pt x="614" y="531"/>
                    </a:lnTo>
                    <a:lnTo>
                      <a:pt x="614" y="527"/>
                    </a:lnTo>
                    <a:lnTo>
                      <a:pt x="626" y="516"/>
                    </a:lnTo>
                    <a:lnTo>
                      <a:pt x="631" y="509"/>
                    </a:lnTo>
                    <a:lnTo>
                      <a:pt x="634" y="507"/>
                    </a:lnTo>
                    <a:lnTo>
                      <a:pt x="638" y="504"/>
                    </a:lnTo>
                    <a:lnTo>
                      <a:pt x="640" y="503"/>
                    </a:lnTo>
                    <a:lnTo>
                      <a:pt x="641" y="500"/>
                    </a:lnTo>
                    <a:lnTo>
                      <a:pt x="640" y="493"/>
                    </a:lnTo>
                    <a:lnTo>
                      <a:pt x="638" y="488"/>
                    </a:lnTo>
                    <a:lnTo>
                      <a:pt x="633" y="479"/>
                    </a:lnTo>
                    <a:lnTo>
                      <a:pt x="625" y="471"/>
                    </a:lnTo>
                    <a:lnTo>
                      <a:pt x="618" y="466"/>
                    </a:lnTo>
                    <a:lnTo>
                      <a:pt x="617" y="463"/>
                    </a:lnTo>
                    <a:lnTo>
                      <a:pt x="615" y="453"/>
                    </a:lnTo>
                    <a:lnTo>
                      <a:pt x="613" y="447"/>
                    </a:lnTo>
                    <a:lnTo>
                      <a:pt x="613" y="439"/>
                    </a:lnTo>
                    <a:lnTo>
                      <a:pt x="609" y="431"/>
                    </a:lnTo>
                    <a:lnTo>
                      <a:pt x="609" y="419"/>
                    </a:lnTo>
                    <a:lnTo>
                      <a:pt x="613" y="413"/>
                    </a:lnTo>
                    <a:lnTo>
                      <a:pt x="615" y="403"/>
                    </a:lnTo>
                    <a:lnTo>
                      <a:pt x="615" y="392"/>
                    </a:lnTo>
                    <a:lnTo>
                      <a:pt x="624" y="382"/>
                    </a:lnTo>
                    <a:lnTo>
                      <a:pt x="624" y="369"/>
                    </a:lnTo>
                    <a:lnTo>
                      <a:pt x="626" y="364"/>
                    </a:lnTo>
                    <a:lnTo>
                      <a:pt x="633" y="358"/>
                    </a:lnTo>
                    <a:lnTo>
                      <a:pt x="633" y="353"/>
                    </a:lnTo>
                    <a:lnTo>
                      <a:pt x="630" y="344"/>
                    </a:lnTo>
                    <a:lnTo>
                      <a:pt x="628" y="342"/>
                    </a:lnTo>
                    <a:lnTo>
                      <a:pt x="624" y="342"/>
                    </a:lnTo>
                    <a:lnTo>
                      <a:pt x="614" y="342"/>
                    </a:lnTo>
                    <a:lnTo>
                      <a:pt x="595" y="350"/>
                    </a:lnTo>
                    <a:lnTo>
                      <a:pt x="583" y="353"/>
                    </a:lnTo>
                    <a:lnTo>
                      <a:pt x="576" y="353"/>
                    </a:lnTo>
                    <a:lnTo>
                      <a:pt x="567" y="350"/>
                    </a:lnTo>
                    <a:lnTo>
                      <a:pt x="563" y="349"/>
                    </a:lnTo>
                    <a:lnTo>
                      <a:pt x="558" y="347"/>
                    </a:lnTo>
                    <a:lnTo>
                      <a:pt x="552" y="345"/>
                    </a:lnTo>
                    <a:lnTo>
                      <a:pt x="544" y="348"/>
                    </a:lnTo>
                    <a:lnTo>
                      <a:pt x="542" y="350"/>
                    </a:lnTo>
                    <a:lnTo>
                      <a:pt x="536" y="350"/>
                    </a:lnTo>
                    <a:lnTo>
                      <a:pt x="527" y="350"/>
                    </a:lnTo>
                    <a:lnTo>
                      <a:pt x="523" y="348"/>
                    </a:lnTo>
                    <a:lnTo>
                      <a:pt x="522" y="348"/>
                    </a:lnTo>
                    <a:lnTo>
                      <a:pt x="494" y="307"/>
                    </a:lnTo>
                    <a:lnTo>
                      <a:pt x="493" y="305"/>
                    </a:lnTo>
                    <a:lnTo>
                      <a:pt x="490" y="302"/>
                    </a:lnTo>
                    <a:lnTo>
                      <a:pt x="479" y="301"/>
                    </a:lnTo>
                    <a:lnTo>
                      <a:pt x="473" y="297"/>
                    </a:lnTo>
                    <a:lnTo>
                      <a:pt x="461" y="293"/>
                    </a:lnTo>
                    <a:lnTo>
                      <a:pt x="443" y="294"/>
                    </a:lnTo>
                    <a:lnTo>
                      <a:pt x="425" y="299"/>
                    </a:lnTo>
                    <a:lnTo>
                      <a:pt x="415" y="300"/>
                    </a:lnTo>
                    <a:lnTo>
                      <a:pt x="400" y="299"/>
                    </a:lnTo>
                    <a:lnTo>
                      <a:pt x="383" y="291"/>
                    </a:lnTo>
                    <a:lnTo>
                      <a:pt x="380" y="284"/>
                    </a:lnTo>
                    <a:lnTo>
                      <a:pt x="376" y="283"/>
                    </a:lnTo>
                    <a:lnTo>
                      <a:pt x="364" y="277"/>
                    </a:lnTo>
                    <a:lnTo>
                      <a:pt x="362" y="274"/>
                    </a:lnTo>
                    <a:lnTo>
                      <a:pt x="362" y="241"/>
                    </a:lnTo>
                    <a:lnTo>
                      <a:pt x="360" y="232"/>
                    </a:lnTo>
                    <a:lnTo>
                      <a:pt x="357" y="226"/>
                    </a:lnTo>
                    <a:lnTo>
                      <a:pt x="353" y="223"/>
                    </a:lnTo>
                    <a:lnTo>
                      <a:pt x="351" y="220"/>
                    </a:lnTo>
                    <a:lnTo>
                      <a:pt x="344" y="211"/>
                    </a:lnTo>
                    <a:lnTo>
                      <a:pt x="341" y="208"/>
                    </a:lnTo>
                    <a:lnTo>
                      <a:pt x="338" y="188"/>
                    </a:lnTo>
                    <a:lnTo>
                      <a:pt x="335" y="182"/>
                    </a:lnTo>
                    <a:lnTo>
                      <a:pt x="334" y="180"/>
                    </a:lnTo>
                    <a:lnTo>
                      <a:pt x="310" y="181"/>
                    </a:lnTo>
                    <a:lnTo>
                      <a:pt x="316" y="167"/>
                    </a:lnTo>
                    <a:lnTo>
                      <a:pt x="324" y="152"/>
                    </a:lnTo>
                    <a:lnTo>
                      <a:pt x="337" y="107"/>
                    </a:lnTo>
                    <a:lnTo>
                      <a:pt x="350" y="85"/>
                    </a:lnTo>
                    <a:lnTo>
                      <a:pt x="375" y="62"/>
                    </a:lnTo>
                    <a:lnTo>
                      <a:pt x="378" y="57"/>
                    </a:lnTo>
                    <a:lnTo>
                      <a:pt x="383" y="47"/>
                    </a:lnTo>
                    <a:lnTo>
                      <a:pt x="389" y="41"/>
                    </a:lnTo>
                    <a:lnTo>
                      <a:pt x="404" y="35"/>
                    </a:lnTo>
                    <a:lnTo>
                      <a:pt x="419" y="3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86" name="Freeform 251"/>
              <p:cNvSpPr>
                <a:spLocks noChangeAspect="1"/>
              </p:cNvSpPr>
              <p:nvPr/>
            </p:nvSpPr>
            <p:spPr bwMode="gray">
              <a:xfrm>
                <a:off x="1751" y="2592"/>
                <a:ext cx="132" cy="151"/>
              </a:xfrm>
              <a:custGeom>
                <a:avLst/>
                <a:gdLst/>
                <a:ahLst/>
                <a:cxnLst>
                  <a:cxn ang="0">
                    <a:pos x="29" y="74"/>
                  </a:cxn>
                  <a:cxn ang="0">
                    <a:pos x="109" y="59"/>
                  </a:cxn>
                  <a:cxn ang="0">
                    <a:pos x="164" y="7"/>
                  </a:cxn>
                  <a:cxn ang="0">
                    <a:pos x="232" y="1"/>
                  </a:cxn>
                  <a:cxn ang="0">
                    <a:pos x="243" y="60"/>
                  </a:cxn>
                  <a:cxn ang="0">
                    <a:pos x="234" y="88"/>
                  </a:cxn>
                  <a:cxn ang="0">
                    <a:pos x="283" y="151"/>
                  </a:cxn>
                  <a:cxn ang="0">
                    <a:pos x="348" y="161"/>
                  </a:cxn>
                  <a:cxn ang="0">
                    <a:pos x="372" y="183"/>
                  </a:cxn>
                  <a:cxn ang="0">
                    <a:pos x="441" y="211"/>
                  </a:cxn>
                  <a:cxn ang="0">
                    <a:pos x="487" y="222"/>
                  </a:cxn>
                  <a:cxn ang="0">
                    <a:pos x="507" y="268"/>
                  </a:cxn>
                  <a:cxn ang="0">
                    <a:pos x="512" y="307"/>
                  </a:cxn>
                  <a:cxn ang="0">
                    <a:pos x="511" y="334"/>
                  </a:cxn>
                  <a:cxn ang="0">
                    <a:pos x="550" y="370"/>
                  </a:cxn>
                  <a:cxn ang="0">
                    <a:pos x="616" y="373"/>
                  </a:cxn>
                  <a:cxn ang="0">
                    <a:pos x="616" y="399"/>
                  </a:cxn>
                  <a:cxn ang="0">
                    <a:pos x="641" y="434"/>
                  </a:cxn>
                  <a:cxn ang="0">
                    <a:pos x="658" y="500"/>
                  </a:cxn>
                  <a:cxn ang="0">
                    <a:pos x="644" y="555"/>
                  </a:cxn>
                  <a:cxn ang="0">
                    <a:pos x="647" y="586"/>
                  </a:cxn>
                  <a:cxn ang="0">
                    <a:pos x="631" y="585"/>
                  </a:cxn>
                  <a:cxn ang="0">
                    <a:pos x="595" y="544"/>
                  </a:cxn>
                  <a:cxn ang="0">
                    <a:pos x="504" y="549"/>
                  </a:cxn>
                  <a:cxn ang="0">
                    <a:pos x="426" y="576"/>
                  </a:cxn>
                  <a:cxn ang="0">
                    <a:pos x="401" y="628"/>
                  </a:cxn>
                  <a:cxn ang="0">
                    <a:pos x="391" y="705"/>
                  </a:cxn>
                  <a:cxn ang="0">
                    <a:pos x="362" y="706"/>
                  </a:cxn>
                  <a:cxn ang="0">
                    <a:pos x="315" y="701"/>
                  </a:cxn>
                  <a:cxn ang="0">
                    <a:pos x="297" y="735"/>
                  </a:cxn>
                  <a:cxn ang="0">
                    <a:pos x="281" y="726"/>
                  </a:cxn>
                  <a:cxn ang="0">
                    <a:pos x="250" y="710"/>
                  </a:cxn>
                  <a:cxn ang="0">
                    <a:pos x="202" y="695"/>
                  </a:cxn>
                  <a:cxn ang="0">
                    <a:pos x="176" y="708"/>
                  </a:cxn>
                  <a:cxn ang="0">
                    <a:pos x="149" y="737"/>
                  </a:cxn>
                  <a:cxn ang="0">
                    <a:pos x="126" y="752"/>
                  </a:cxn>
                  <a:cxn ang="0">
                    <a:pos x="94" y="751"/>
                  </a:cxn>
                  <a:cxn ang="0">
                    <a:pos x="86" y="711"/>
                  </a:cxn>
                  <a:cxn ang="0">
                    <a:pos x="77" y="652"/>
                  </a:cxn>
                  <a:cxn ang="0">
                    <a:pos x="61" y="626"/>
                  </a:cxn>
                  <a:cxn ang="0">
                    <a:pos x="55" y="602"/>
                  </a:cxn>
                  <a:cxn ang="0">
                    <a:pos x="51" y="579"/>
                  </a:cxn>
                  <a:cxn ang="0">
                    <a:pos x="57" y="564"/>
                  </a:cxn>
                  <a:cxn ang="0">
                    <a:pos x="54" y="536"/>
                  </a:cxn>
                  <a:cxn ang="0">
                    <a:pos x="29" y="480"/>
                  </a:cxn>
                  <a:cxn ang="0">
                    <a:pos x="7" y="443"/>
                  </a:cxn>
                  <a:cxn ang="0">
                    <a:pos x="1" y="431"/>
                  </a:cxn>
                  <a:cxn ang="0">
                    <a:pos x="36" y="373"/>
                  </a:cxn>
                  <a:cxn ang="0">
                    <a:pos x="20" y="357"/>
                  </a:cxn>
                  <a:cxn ang="0">
                    <a:pos x="17" y="328"/>
                  </a:cxn>
                  <a:cxn ang="0">
                    <a:pos x="29" y="303"/>
                  </a:cxn>
                  <a:cxn ang="0">
                    <a:pos x="22" y="276"/>
                  </a:cxn>
                  <a:cxn ang="0">
                    <a:pos x="33" y="231"/>
                  </a:cxn>
                  <a:cxn ang="0">
                    <a:pos x="40" y="166"/>
                  </a:cxn>
                  <a:cxn ang="0">
                    <a:pos x="35" y="129"/>
                  </a:cxn>
                </a:cxnLst>
                <a:rect l="0" t="0" r="r" b="b"/>
                <a:pathLst>
                  <a:path w="658" h="754">
                    <a:moveTo>
                      <a:pt x="1" y="70"/>
                    </a:moveTo>
                    <a:lnTo>
                      <a:pt x="3" y="68"/>
                    </a:lnTo>
                    <a:lnTo>
                      <a:pt x="11" y="68"/>
                    </a:lnTo>
                    <a:lnTo>
                      <a:pt x="29" y="74"/>
                    </a:lnTo>
                    <a:lnTo>
                      <a:pt x="70" y="75"/>
                    </a:lnTo>
                    <a:lnTo>
                      <a:pt x="78" y="71"/>
                    </a:lnTo>
                    <a:lnTo>
                      <a:pt x="83" y="68"/>
                    </a:lnTo>
                    <a:lnTo>
                      <a:pt x="109" y="59"/>
                    </a:lnTo>
                    <a:lnTo>
                      <a:pt x="116" y="55"/>
                    </a:lnTo>
                    <a:lnTo>
                      <a:pt x="141" y="33"/>
                    </a:lnTo>
                    <a:lnTo>
                      <a:pt x="158" y="14"/>
                    </a:lnTo>
                    <a:lnTo>
                      <a:pt x="164" y="7"/>
                    </a:lnTo>
                    <a:lnTo>
                      <a:pt x="180" y="4"/>
                    </a:lnTo>
                    <a:lnTo>
                      <a:pt x="186" y="4"/>
                    </a:lnTo>
                    <a:lnTo>
                      <a:pt x="213" y="0"/>
                    </a:lnTo>
                    <a:lnTo>
                      <a:pt x="232" y="1"/>
                    </a:lnTo>
                    <a:lnTo>
                      <a:pt x="235" y="4"/>
                    </a:lnTo>
                    <a:lnTo>
                      <a:pt x="240" y="11"/>
                    </a:lnTo>
                    <a:lnTo>
                      <a:pt x="243" y="28"/>
                    </a:lnTo>
                    <a:lnTo>
                      <a:pt x="243" y="60"/>
                    </a:lnTo>
                    <a:lnTo>
                      <a:pt x="242" y="70"/>
                    </a:lnTo>
                    <a:lnTo>
                      <a:pt x="237" y="77"/>
                    </a:lnTo>
                    <a:lnTo>
                      <a:pt x="235" y="81"/>
                    </a:lnTo>
                    <a:lnTo>
                      <a:pt x="234" y="88"/>
                    </a:lnTo>
                    <a:lnTo>
                      <a:pt x="240" y="112"/>
                    </a:lnTo>
                    <a:lnTo>
                      <a:pt x="249" y="125"/>
                    </a:lnTo>
                    <a:lnTo>
                      <a:pt x="256" y="131"/>
                    </a:lnTo>
                    <a:lnTo>
                      <a:pt x="283" y="151"/>
                    </a:lnTo>
                    <a:lnTo>
                      <a:pt x="296" y="155"/>
                    </a:lnTo>
                    <a:lnTo>
                      <a:pt x="313" y="157"/>
                    </a:lnTo>
                    <a:lnTo>
                      <a:pt x="332" y="157"/>
                    </a:lnTo>
                    <a:lnTo>
                      <a:pt x="348" y="161"/>
                    </a:lnTo>
                    <a:lnTo>
                      <a:pt x="355" y="167"/>
                    </a:lnTo>
                    <a:lnTo>
                      <a:pt x="356" y="171"/>
                    </a:lnTo>
                    <a:lnTo>
                      <a:pt x="363" y="179"/>
                    </a:lnTo>
                    <a:lnTo>
                      <a:pt x="372" y="183"/>
                    </a:lnTo>
                    <a:lnTo>
                      <a:pt x="410" y="193"/>
                    </a:lnTo>
                    <a:lnTo>
                      <a:pt x="426" y="208"/>
                    </a:lnTo>
                    <a:lnTo>
                      <a:pt x="431" y="211"/>
                    </a:lnTo>
                    <a:lnTo>
                      <a:pt x="441" y="211"/>
                    </a:lnTo>
                    <a:lnTo>
                      <a:pt x="450" y="209"/>
                    </a:lnTo>
                    <a:lnTo>
                      <a:pt x="455" y="209"/>
                    </a:lnTo>
                    <a:lnTo>
                      <a:pt x="468" y="211"/>
                    </a:lnTo>
                    <a:lnTo>
                      <a:pt x="487" y="222"/>
                    </a:lnTo>
                    <a:lnTo>
                      <a:pt x="493" y="227"/>
                    </a:lnTo>
                    <a:lnTo>
                      <a:pt x="501" y="238"/>
                    </a:lnTo>
                    <a:lnTo>
                      <a:pt x="506" y="253"/>
                    </a:lnTo>
                    <a:lnTo>
                      <a:pt x="507" y="268"/>
                    </a:lnTo>
                    <a:lnTo>
                      <a:pt x="511" y="276"/>
                    </a:lnTo>
                    <a:lnTo>
                      <a:pt x="514" y="281"/>
                    </a:lnTo>
                    <a:lnTo>
                      <a:pt x="514" y="290"/>
                    </a:lnTo>
                    <a:lnTo>
                      <a:pt x="512" y="307"/>
                    </a:lnTo>
                    <a:lnTo>
                      <a:pt x="503" y="308"/>
                    </a:lnTo>
                    <a:lnTo>
                      <a:pt x="503" y="312"/>
                    </a:lnTo>
                    <a:lnTo>
                      <a:pt x="504" y="317"/>
                    </a:lnTo>
                    <a:lnTo>
                      <a:pt x="511" y="334"/>
                    </a:lnTo>
                    <a:lnTo>
                      <a:pt x="518" y="356"/>
                    </a:lnTo>
                    <a:lnTo>
                      <a:pt x="524" y="369"/>
                    </a:lnTo>
                    <a:lnTo>
                      <a:pt x="539" y="369"/>
                    </a:lnTo>
                    <a:lnTo>
                      <a:pt x="550" y="370"/>
                    </a:lnTo>
                    <a:lnTo>
                      <a:pt x="563" y="370"/>
                    </a:lnTo>
                    <a:lnTo>
                      <a:pt x="568" y="372"/>
                    </a:lnTo>
                    <a:lnTo>
                      <a:pt x="611" y="372"/>
                    </a:lnTo>
                    <a:lnTo>
                      <a:pt x="616" y="373"/>
                    </a:lnTo>
                    <a:lnTo>
                      <a:pt x="619" y="376"/>
                    </a:lnTo>
                    <a:lnTo>
                      <a:pt x="620" y="381"/>
                    </a:lnTo>
                    <a:lnTo>
                      <a:pt x="619" y="391"/>
                    </a:lnTo>
                    <a:lnTo>
                      <a:pt x="616" y="399"/>
                    </a:lnTo>
                    <a:lnTo>
                      <a:pt x="616" y="405"/>
                    </a:lnTo>
                    <a:lnTo>
                      <a:pt x="620" y="425"/>
                    </a:lnTo>
                    <a:lnTo>
                      <a:pt x="638" y="431"/>
                    </a:lnTo>
                    <a:lnTo>
                      <a:pt x="641" y="434"/>
                    </a:lnTo>
                    <a:lnTo>
                      <a:pt x="644" y="448"/>
                    </a:lnTo>
                    <a:lnTo>
                      <a:pt x="656" y="467"/>
                    </a:lnTo>
                    <a:lnTo>
                      <a:pt x="658" y="477"/>
                    </a:lnTo>
                    <a:lnTo>
                      <a:pt x="658" y="500"/>
                    </a:lnTo>
                    <a:lnTo>
                      <a:pt x="657" y="529"/>
                    </a:lnTo>
                    <a:lnTo>
                      <a:pt x="656" y="533"/>
                    </a:lnTo>
                    <a:lnTo>
                      <a:pt x="649" y="544"/>
                    </a:lnTo>
                    <a:lnTo>
                      <a:pt x="644" y="555"/>
                    </a:lnTo>
                    <a:lnTo>
                      <a:pt x="644" y="561"/>
                    </a:lnTo>
                    <a:lnTo>
                      <a:pt x="644" y="569"/>
                    </a:lnTo>
                    <a:lnTo>
                      <a:pt x="646" y="574"/>
                    </a:lnTo>
                    <a:lnTo>
                      <a:pt x="647" y="586"/>
                    </a:lnTo>
                    <a:lnTo>
                      <a:pt x="646" y="587"/>
                    </a:lnTo>
                    <a:lnTo>
                      <a:pt x="638" y="590"/>
                    </a:lnTo>
                    <a:lnTo>
                      <a:pt x="637" y="591"/>
                    </a:lnTo>
                    <a:lnTo>
                      <a:pt x="631" y="585"/>
                    </a:lnTo>
                    <a:lnTo>
                      <a:pt x="630" y="581"/>
                    </a:lnTo>
                    <a:lnTo>
                      <a:pt x="615" y="560"/>
                    </a:lnTo>
                    <a:lnTo>
                      <a:pt x="605" y="552"/>
                    </a:lnTo>
                    <a:lnTo>
                      <a:pt x="595" y="544"/>
                    </a:lnTo>
                    <a:lnTo>
                      <a:pt x="582" y="541"/>
                    </a:lnTo>
                    <a:lnTo>
                      <a:pt x="539" y="541"/>
                    </a:lnTo>
                    <a:lnTo>
                      <a:pt x="535" y="541"/>
                    </a:lnTo>
                    <a:lnTo>
                      <a:pt x="504" y="549"/>
                    </a:lnTo>
                    <a:lnTo>
                      <a:pt x="501" y="549"/>
                    </a:lnTo>
                    <a:lnTo>
                      <a:pt x="447" y="566"/>
                    </a:lnTo>
                    <a:lnTo>
                      <a:pt x="428" y="570"/>
                    </a:lnTo>
                    <a:lnTo>
                      <a:pt x="426" y="576"/>
                    </a:lnTo>
                    <a:lnTo>
                      <a:pt x="423" y="591"/>
                    </a:lnTo>
                    <a:lnTo>
                      <a:pt x="412" y="607"/>
                    </a:lnTo>
                    <a:lnTo>
                      <a:pt x="401" y="625"/>
                    </a:lnTo>
                    <a:lnTo>
                      <a:pt x="401" y="628"/>
                    </a:lnTo>
                    <a:lnTo>
                      <a:pt x="401" y="654"/>
                    </a:lnTo>
                    <a:lnTo>
                      <a:pt x="402" y="658"/>
                    </a:lnTo>
                    <a:lnTo>
                      <a:pt x="402" y="665"/>
                    </a:lnTo>
                    <a:lnTo>
                      <a:pt x="391" y="705"/>
                    </a:lnTo>
                    <a:lnTo>
                      <a:pt x="383" y="720"/>
                    </a:lnTo>
                    <a:lnTo>
                      <a:pt x="375" y="716"/>
                    </a:lnTo>
                    <a:lnTo>
                      <a:pt x="369" y="711"/>
                    </a:lnTo>
                    <a:lnTo>
                      <a:pt x="362" y="706"/>
                    </a:lnTo>
                    <a:lnTo>
                      <a:pt x="359" y="705"/>
                    </a:lnTo>
                    <a:lnTo>
                      <a:pt x="351" y="704"/>
                    </a:lnTo>
                    <a:lnTo>
                      <a:pt x="334" y="704"/>
                    </a:lnTo>
                    <a:lnTo>
                      <a:pt x="315" y="701"/>
                    </a:lnTo>
                    <a:lnTo>
                      <a:pt x="307" y="701"/>
                    </a:lnTo>
                    <a:lnTo>
                      <a:pt x="304" y="705"/>
                    </a:lnTo>
                    <a:lnTo>
                      <a:pt x="300" y="724"/>
                    </a:lnTo>
                    <a:lnTo>
                      <a:pt x="297" y="735"/>
                    </a:lnTo>
                    <a:lnTo>
                      <a:pt x="296" y="741"/>
                    </a:lnTo>
                    <a:lnTo>
                      <a:pt x="293" y="741"/>
                    </a:lnTo>
                    <a:lnTo>
                      <a:pt x="282" y="730"/>
                    </a:lnTo>
                    <a:lnTo>
                      <a:pt x="281" y="726"/>
                    </a:lnTo>
                    <a:lnTo>
                      <a:pt x="278" y="725"/>
                    </a:lnTo>
                    <a:lnTo>
                      <a:pt x="275" y="719"/>
                    </a:lnTo>
                    <a:lnTo>
                      <a:pt x="271" y="715"/>
                    </a:lnTo>
                    <a:lnTo>
                      <a:pt x="250" y="710"/>
                    </a:lnTo>
                    <a:lnTo>
                      <a:pt x="245" y="710"/>
                    </a:lnTo>
                    <a:lnTo>
                      <a:pt x="237" y="708"/>
                    </a:lnTo>
                    <a:lnTo>
                      <a:pt x="211" y="708"/>
                    </a:lnTo>
                    <a:lnTo>
                      <a:pt x="202" y="695"/>
                    </a:lnTo>
                    <a:lnTo>
                      <a:pt x="196" y="689"/>
                    </a:lnTo>
                    <a:lnTo>
                      <a:pt x="192" y="689"/>
                    </a:lnTo>
                    <a:lnTo>
                      <a:pt x="189" y="690"/>
                    </a:lnTo>
                    <a:lnTo>
                      <a:pt x="176" y="708"/>
                    </a:lnTo>
                    <a:lnTo>
                      <a:pt x="165" y="716"/>
                    </a:lnTo>
                    <a:lnTo>
                      <a:pt x="157" y="725"/>
                    </a:lnTo>
                    <a:lnTo>
                      <a:pt x="151" y="733"/>
                    </a:lnTo>
                    <a:lnTo>
                      <a:pt x="149" y="737"/>
                    </a:lnTo>
                    <a:lnTo>
                      <a:pt x="143" y="747"/>
                    </a:lnTo>
                    <a:lnTo>
                      <a:pt x="138" y="752"/>
                    </a:lnTo>
                    <a:lnTo>
                      <a:pt x="136" y="752"/>
                    </a:lnTo>
                    <a:lnTo>
                      <a:pt x="126" y="752"/>
                    </a:lnTo>
                    <a:lnTo>
                      <a:pt x="120" y="754"/>
                    </a:lnTo>
                    <a:lnTo>
                      <a:pt x="108" y="754"/>
                    </a:lnTo>
                    <a:lnTo>
                      <a:pt x="101" y="754"/>
                    </a:lnTo>
                    <a:lnTo>
                      <a:pt x="94" y="751"/>
                    </a:lnTo>
                    <a:lnTo>
                      <a:pt x="94" y="749"/>
                    </a:lnTo>
                    <a:lnTo>
                      <a:pt x="90" y="737"/>
                    </a:lnTo>
                    <a:lnTo>
                      <a:pt x="90" y="733"/>
                    </a:lnTo>
                    <a:lnTo>
                      <a:pt x="86" y="711"/>
                    </a:lnTo>
                    <a:lnTo>
                      <a:pt x="86" y="693"/>
                    </a:lnTo>
                    <a:lnTo>
                      <a:pt x="83" y="671"/>
                    </a:lnTo>
                    <a:lnTo>
                      <a:pt x="77" y="661"/>
                    </a:lnTo>
                    <a:lnTo>
                      <a:pt x="77" y="652"/>
                    </a:lnTo>
                    <a:lnTo>
                      <a:pt x="74" y="639"/>
                    </a:lnTo>
                    <a:lnTo>
                      <a:pt x="73" y="635"/>
                    </a:lnTo>
                    <a:lnTo>
                      <a:pt x="66" y="628"/>
                    </a:lnTo>
                    <a:lnTo>
                      <a:pt x="61" y="626"/>
                    </a:lnTo>
                    <a:lnTo>
                      <a:pt x="58" y="623"/>
                    </a:lnTo>
                    <a:lnTo>
                      <a:pt x="58" y="615"/>
                    </a:lnTo>
                    <a:lnTo>
                      <a:pt x="58" y="607"/>
                    </a:lnTo>
                    <a:lnTo>
                      <a:pt x="55" y="602"/>
                    </a:lnTo>
                    <a:lnTo>
                      <a:pt x="47" y="598"/>
                    </a:lnTo>
                    <a:lnTo>
                      <a:pt x="47" y="592"/>
                    </a:lnTo>
                    <a:lnTo>
                      <a:pt x="50" y="580"/>
                    </a:lnTo>
                    <a:lnTo>
                      <a:pt x="51" y="579"/>
                    </a:lnTo>
                    <a:lnTo>
                      <a:pt x="58" y="575"/>
                    </a:lnTo>
                    <a:lnTo>
                      <a:pt x="61" y="574"/>
                    </a:lnTo>
                    <a:lnTo>
                      <a:pt x="61" y="570"/>
                    </a:lnTo>
                    <a:lnTo>
                      <a:pt x="57" y="564"/>
                    </a:lnTo>
                    <a:lnTo>
                      <a:pt x="58" y="558"/>
                    </a:lnTo>
                    <a:lnTo>
                      <a:pt x="62" y="553"/>
                    </a:lnTo>
                    <a:lnTo>
                      <a:pt x="61" y="543"/>
                    </a:lnTo>
                    <a:lnTo>
                      <a:pt x="54" y="536"/>
                    </a:lnTo>
                    <a:lnTo>
                      <a:pt x="41" y="526"/>
                    </a:lnTo>
                    <a:lnTo>
                      <a:pt x="36" y="521"/>
                    </a:lnTo>
                    <a:lnTo>
                      <a:pt x="33" y="512"/>
                    </a:lnTo>
                    <a:lnTo>
                      <a:pt x="29" y="480"/>
                    </a:lnTo>
                    <a:lnTo>
                      <a:pt x="29" y="470"/>
                    </a:lnTo>
                    <a:lnTo>
                      <a:pt x="22" y="461"/>
                    </a:lnTo>
                    <a:lnTo>
                      <a:pt x="18" y="457"/>
                    </a:lnTo>
                    <a:lnTo>
                      <a:pt x="7" y="443"/>
                    </a:lnTo>
                    <a:lnTo>
                      <a:pt x="4" y="443"/>
                    </a:lnTo>
                    <a:lnTo>
                      <a:pt x="2" y="439"/>
                    </a:lnTo>
                    <a:lnTo>
                      <a:pt x="0" y="437"/>
                    </a:lnTo>
                    <a:lnTo>
                      <a:pt x="1" y="431"/>
                    </a:lnTo>
                    <a:lnTo>
                      <a:pt x="12" y="412"/>
                    </a:lnTo>
                    <a:lnTo>
                      <a:pt x="23" y="400"/>
                    </a:lnTo>
                    <a:lnTo>
                      <a:pt x="35" y="383"/>
                    </a:lnTo>
                    <a:lnTo>
                      <a:pt x="36" y="373"/>
                    </a:lnTo>
                    <a:lnTo>
                      <a:pt x="35" y="370"/>
                    </a:lnTo>
                    <a:lnTo>
                      <a:pt x="29" y="365"/>
                    </a:lnTo>
                    <a:lnTo>
                      <a:pt x="24" y="362"/>
                    </a:lnTo>
                    <a:lnTo>
                      <a:pt x="20" y="357"/>
                    </a:lnTo>
                    <a:lnTo>
                      <a:pt x="18" y="356"/>
                    </a:lnTo>
                    <a:lnTo>
                      <a:pt x="17" y="350"/>
                    </a:lnTo>
                    <a:lnTo>
                      <a:pt x="15" y="342"/>
                    </a:lnTo>
                    <a:lnTo>
                      <a:pt x="17" y="328"/>
                    </a:lnTo>
                    <a:lnTo>
                      <a:pt x="22" y="319"/>
                    </a:lnTo>
                    <a:lnTo>
                      <a:pt x="27" y="316"/>
                    </a:lnTo>
                    <a:lnTo>
                      <a:pt x="29" y="308"/>
                    </a:lnTo>
                    <a:lnTo>
                      <a:pt x="29" y="303"/>
                    </a:lnTo>
                    <a:lnTo>
                      <a:pt x="27" y="297"/>
                    </a:lnTo>
                    <a:lnTo>
                      <a:pt x="18" y="286"/>
                    </a:lnTo>
                    <a:lnTo>
                      <a:pt x="18" y="283"/>
                    </a:lnTo>
                    <a:lnTo>
                      <a:pt x="22" y="276"/>
                    </a:lnTo>
                    <a:lnTo>
                      <a:pt x="35" y="270"/>
                    </a:lnTo>
                    <a:lnTo>
                      <a:pt x="36" y="268"/>
                    </a:lnTo>
                    <a:lnTo>
                      <a:pt x="36" y="249"/>
                    </a:lnTo>
                    <a:lnTo>
                      <a:pt x="33" y="231"/>
                    </a:lnTo>
                    <a:lnTo>
                      <a:pt x="33" y="220"/>
                    </a:lnTo>
                    <a:lnTo>
                      <a:pt x="35" y="201"/>
                    </a:lnTo>
                    <a:lnTo>
                      <a:pt x="35" y="177"/>
                    </a:lnTo>
                    <a:lnTo>
                      <a:pt x="40" y="166"/>
                    </a:lnTo>
                    <a:lnTo>
                      <a:pt x="47" y="157"/>
                    </a:lnTo>
                    <a:lnTo>
                      <a:pt x="50" y="155"/>
                    </a:lnTo>
                    <a:lnTo>
                      <a:pt x="50" y="152"/>
                    </a:lnTo>
                    <a:lnTo>
                      <a:pt x="35" y="129"/>
                    </a:lnTo>
                    <a:lnTo>
                      <a:pt x="1" y="7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87" name="Freeform 252"/>
              <p:cNvSpPr>
                <a:spLocks noChangeAspect="1"/>
              </p:cNvSpPr>
              <p:nvPr/>
            </p:nvSpPr>
            <p:spPr bwMode="gray">
              <a:xfrm>
                <a:off x="1874" y="2831"/>
                <a:ext cx="59" cy="63"/>
              </a:xfrm>
              <a:custGeom>
                <a:avLst/>
                <a:gdLst/>
                <a:ahLst/>
                <a:cxnLst>
                  <a:cxn ang="0">
                    <a:pos x="2" y="252"/>
                  </a:cxn>
                  <a:cxn ang="0">
                    <a:pos x="26" y="272"/>
                  </a:cxn>
                  <a:cxn ang="0">
                    <a:pos x="56" y="283"/>
                  </a:cxn>
                  <a:cxn ang="0">
                    <a:pos x="91" y="297"/>
                  </a:cxn>
                  <a:cxn ang="0">
                    <a:pos x="115" y="304"/>
                  </a:cxn>
                  <a:cxn ang="0">
                    <a:pos x="129" y="310"/>
                  </a:cxn>
                  <a:cxn ang="0">
                    <a:pos x="162" y="307"/>
                  </a:cxn>
                  <a:cxn ang="0">
                    <a:pos x="197" y="314"/>
                  </a:cxn>
                  <a:cxn ang="0">
                    <a:pos x="225" y="303"/>
                  </a:cxn>
                  <a:cxn ang="0">
                    <a:pos x="246" y="283"/>
                  </a:cxn>
                  <a:cxn ang="0">
                    <a:pos x="253" y="272"/>
                  </a:cxn>
                  <a:cxn ang="0">
                    <a:pos x="268" y="253"/>
                  </a:cxn>
                  <a:cxn ang="0">
                    <a:pos x="276" y="236"/>
                  </a:cxn>
                  <a:cxn ang="0">
                    <a:pos x="271" y="229"/>
                  </a:cxn>
                  <a:cxn ang="0">
                    <a:pos x="274" y="199"/>
                  </a:cxn>
                  <a:cxn ang="0">
                    <a:pos x="281" y="184"/>
                  </a:cxn>
                  <a:cxn ang="0">
                    <a:pos x="286" y="175"/>
                  </a:cxn>
                  <a:cxn ang="0">
                    <a:pos x="292" y="172"/>
                  </a:cxn>
                  <a:cxn ang="0">
                    <a:pos x="267" y="148"/>
                  </a:cxn>
                  <a:cxn ang="0">
                    <a:pos x="260" y="126"/>
                  </a:cxn>
                  <a:cxn ang="0">
                    <a:pos x="242" y="113"/>
                  </a:cxn>
                  <a:cxn ang="0">
                    <a:pos x="228" y="108"/>
                  </a:cxn>
                  <a:cxn ang="0">
                    <a:pos x="215" y="91"/>
                  </a:cxn>
                  <a:cxn ang="0">
                    <a:pos x="200" y="86"/>
                  </a:cxn>
                  <a:cxn ang="0">
                    <a:pos x="185" y="77"/>
                  </a:cxn>
                  <a:cxn ang="0">
                    <a:pos x="178" y="73"/>
                  </a:cxn>
                  <a:cxn ang="0">
                    <a:pos x="166" y="55"/>
                  </a:cxn>
                  <a:cxn ang="0">
                    <a:pos x="160" y="48"/>
                  </a:cxn>
                  <a:cxn ang="0">
                    <a:pos x="142" y="60"/>
                  </a:cxn>
                  <a:cxn ang="0">
                    <a:pos x="133" y="50"/>
                  </a:cxn>
                  <a:cxn ang="0">
                    <a:pos x="119" y="27"/>
                  </a:cxn>
                  <a:cxn ang="0">
                    <a:pos x="103" y="12"/>
                  </a:cxn>
                  <a:cxn ang="0">
                    <a:pos x="85" y="0"/>
                  </a:cxn>
                  <a:cxn ang="0">
                    <a:pos x="75" y="2"/>
                  </a:cxn>
                  <a:cxn ang="0">
                    <a:pos x="64" y="12"/>
                  </a:cxn>
                  <a:cxn ang="0">
                    <a:pos x="44" y="16"/>
                  </a:cxn>
                  <a:cxn ang="0">
                    <a:pos x="33" y="27"/>
                  </a:cxn>
                  <a:cxn ang="0">
                    <a:pos x="31" y="72"/>
                  </a:cxn>
                  <a:cxn ang="0">
                    <a:pos x="29" y="97"/>
                  </a:cxn>
                  <a:cxn ang="0">
                    <a:pos x="20" y="172"/>
                  </a:cxn>
                  <a:cxn ang="0">
                    <a:pos x="16" y="188"/>
                  </a:cxn>
                  <a:cxn ang="0">
                    <a:pos x="5" y="210"/>
                  </a:cxn>
                  <a:cxn ang="0">
                    <a:pos x="0" y="252"/>
                  </a:cxn>
                </a:cxnLst>
                <a:rect l="0" t="0" r="r" b="b"/>
                <a:pathLst>
                  <a:path w="292" h="314">
                    <a:moveTo>
                      <a:pt x="0" y="252"/>
                    </a:moveTo>
                    <a:lnTo>
                      <a:pt x="2" y="252"/>
                    </a:lnTo>
                    <a:lnTo>
                      <a:pt x="9" y="253"/>
                    </a:lnTo>
                    <a:lnTo>
                      <a:pt x="26" y="272"/>
                    </a:lnTo>
                    <a:lnTo>
                      <a:pt x="29" y="281"/>
                    </a:lnTo>
                    <a:lnTo>
                      <a:pt x="56" y="283"/>
                    </a:lnTo>
                    <a:lnTo>
                      <a:pt x="66" y="283"/>
                    </a:lnTo>
                    <a:lnTo>
                      <a:pt x="91" y="297"/>
                    </a:lnTo>
                    <a:lnTo>
                      <a:pt x="104" y="302"/>
                    </a:lnTo>
                    <a:lnTo>
                      <a:pt x="115" y="304"/>
                    </a:lnTo>
                    <a:lnTo>
                      <a:pt x="123" y="309"/>
                    </a:lnTo>
                    <a:lnTo>
                      <a:pt x="129" y="310"/>
                    </a:lnTo>
                    <a:lnTo>
                      <a:pt x="149" y="307"/>
                    </a:lnTo>
                    <a:lnTo>
                      <a:pt x="162" y="307"/>
                    </a:lnTo>
                    <a:lnTo>
                      <a:pt x="183" y="310"/>
                    </a:lnTo>
                    <a:lnTo>
                      <a:pt x="197" y="314"/>
                    </a:lnTo>
                    <a:lnTo>
                      <a:pt x="212" y="309"/>
                    </a:lnTo>
                    <a:lnTo>
                      <a:pt x="225" y="303"/>
                    </a:lnTo>
                    <a:lnTo>
                      <a:pt x="236" y="295"/>
                    </a:lnTo>
                    <a:lnTo>
                      <a:pt x="246" y="283"/>
                    </a:lnTo>
                    <a:lnTo>
                      <a:pt x="249" y="281"/>
                    </a:lnTo>
                    <a:lnTo>
                      <a:pt x="253" y="272"/>
                    </a:lnTo>
                    <a:lnTo>
                      <a:pt x="260" y="265"/>
                    </a:lnTo>
                    <a:lnTo>
                      <a:pt x="268" y="253"/>
                    </a:lnTo>
                    <a:lnTo>
                      <a:pt x="271" y="240"/>
                    </a:lnTo>
                    <a:lnTo>
                      <a:pt x="276" y="236"/>
                    </a:lnTo>
                    <a:lnTo>
                      <a:pt x="273" y="231"/>
                    </a:lnTo>
                    <a:lnTo>
                      <a:pt x="271" y="229"/>
                    </a:lnTo>
                    <a:lnTo>
                      <a:pt x="274" y="215"/>
                    </a:lnTo>
                    <a:lnTo>
                      <a:pt x="274" y="199"/>
                    </a:lnTo>
                    <a:lnTo>
                      <a:pt x="276" y="191"/>
                    </a:lnTo>
                    <a:lnTo>
                      <a:pt x="281" y="184"/>
                    </a:lnTo>
                    <a:lnTo>
                      <a:pt x="284" y="183"/>
                    </a:lnTo>
                    <a:lnTo>
                      <a:pt x="286" y="175"/>
                    </a:lnTo>
                    <a:lnTo>
                      <a:pt x="291" y="174"/>
                    </a:lnTo>
                    <a:lnTo>
                      <a:pt x="292" y="172"/>
                    </a:lnTo>
                    <a:lnTo>
                      <a:pt x="287" y="163"/>
                    </a:lnTo>
                    <a:lnTo>
                      <a:pt x="267" y="148"/>
                    </a:lnTo>
                    <a:lnTo>
                      <a:pt x="264" y="145"/>
                    </a:lnTo>
                    <a:lnTo>
                      <a:pt x="260" y="126"/>
                    </a:lnTo>
                    <a:lnTo>
                      <a:pt x="257" y="120"/>
                    </a:lnTo>
                    <a:lnTo>
                      <a:pt x="242" y="113"/>
                    </a:lnTo>
                    <a:lnTo>
                      <a:pt x="237" y="112"/>
                    </a:lnTo>
                    <a:lnTo>
                      <a:pt x="228" y="108"/>
                    </a:lnTo>
                    <a:lnTo>
                      <a:pt x="222" y="102"/>
                    </a:lnTo>
                    <a:lnTo>
                      <a:pt x="215" y="91"/>
                    </a:lnTo>
                    <a:lnTo>
                      <a:pt x="212" y="87"/>
                    </a:lnTo>
                    <a:lnTo>
                      <a:pt x="200" y="86"/>
                    </a:lnTo>
                    <a:lnTo>
                      <a:pt x="193" y="77"/>
                    </a:lnTo>
                    <a:lnTo>
                      <a:pt x="185" y="77"/>
                    </a:lnTo>
                    <a:lnTo>
                      <a:pt x="181" y="76"/>
                    </a:lnTo>
                    <a:lnTo>
                      <a:pt x="178" y="73"/>
                    </a:lnTo>
                    <a:lnTo>
                      <a:pt x="171" y="65"/>
                    </a:lnTo>
                    <a:lnTo>
                      <a:pt x="166" y="55"/>
                    </a:lnTo>
                    <a:lnTo>
                      <a:pt x="165" y="51"/>
                    </a:lnTo>
                    <a:lnTo>
                      <a:pt x="160" y="48"/>
                    </a:lnTo>
                    <a:lnTo>
                      <a:pt x="146" y="59"/>
                    </a:lnTo>
                    <a:lnTo>
                      <a:pt x="142" y="60"/>
                    </a:lnTo>
                    <a:lnTo>
                      <a:pt x="134" y="59"/>
                    </a:lnTo>
                    <a:lnTo>
                      <a:pt x="133" y="50"/>
                    </a:lnTo>
                    <a:lnTo>
                      <a:pt x="128" y="35"/>
                    </a:lnTo>
                    <a:lnTo>
                      <a:pt x="119" y="27"/>
                    </a:lnTo>
                    <a:lnTo>
                      <a:pt x="108" y="17"/>
                    </a:lnTo>
                    <a:lnTo>
                      <a:pt x="103" y="12"/>
                    </a:lnTo>
                    <a:lnTo>
                      <a:pt x="91" y="2"/>
                    </a:lnTo>
                    <a:lnTo>
                      <a:pt x="85" y="0"/>
                    </a:lnTo>
                    <a:lnTo>
                      <a:pt x="80" y="0"/>
                    </a:lnTo>
                    <a:lnTo>
                      <a:pt x="75" y="2"/>
                    </a:lnTo>
                    <a:lnTo>
                      <a:pt x="71" y="8"/>
                    </a:lnTo>
                    <a:lnTo>
                      <a:pt x="64" y="12"/>
                    </a:lnTo>
                    <a:lnTo>
                      <a:pt x="45" y="10"/>
                    </a:lnTo>
                    <a:lnTo>
                      <a:pt x="44" y="16"/>
                    </a:lnTo>
                    <a:lnTo>
                      <a:pt x="34" y="24"/>
                    </a:lnTo>
                    <a:lnTo>
                      <a:pt x="33" y="27"/>
                    </a:lnTo>
                    <a:lnTo>
                      <a:pt x="34" y="50"/>
                    </a:lnTo>
                    <a:lnTo>
                      <a:pt x="31" y="72"/>
                    </a:lnTo>
                    <a:lnTo>
                      <a:pt x="31" y="87"/>
                    </a:lnTo>
                    <a:lnTo>
                      <a:pt x="29" y="97"/>
                    </a:lnTo>
                    <a:lnTo>
                      <a:pt x="20" y="121"/>
                    </a:lnTo>
                    <a:lnTo>
                      <a:pt x="20" y="172"/>
                    </a:lnTo>
                    <a:lnTo>
                      <a:pt x="18" y="182"/>
                    </a:lnTo>
                    <a:lnTo>
                      <a:pt x="16" y="188"/>
                    </a:lnTo>
                    <a:lnTo>
                      <a:pt x="9" y="201"/>
                    </a:lnTo>
                    <a:lnTo>
                      <a:pt x="5" y="210"/>
                    </a:lnTo>
                    <a:lnTo>
                      <a:pt x="1" y="236"/>
                    </a:lnTo>
                    <a:lnTo>
                      <a:pt x="0" y="25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88" name="Freeform 253"/>
              <p:cNvSpPr>
                <a:spLocks noChangeAspect="1"/>
              </p:cNvSpPr>
              <p:nvPr/>
            </p:nvSpPr>
            <p:spPr bwMode="gray">
              <a:xfrm>
                <a:off x="1844" y="2396"/>
                <a:ext cx="53" cy="77"/>
              </a:xfrm>
              <a:custGeom>
                <a:avLst/>
                <a:gdLst/>
                <a:ahLst/>
                <a:cxnLst>
                  <a:cxn ang="0">
                    <a:pos x="89" y="0"/>
                  </a:cxn>
                  <a:cxn ang="0">
                    <a:pos x="141" y="41"/>
                  </a:cxn>
                  <a:cxn ang="0">
                    <a:pos x="152" y="83"/>
                  </a:cxn>
                  <a:cxn ang="0">
                    <a:pos x="172" y="84"/>
                  </a:cxn>
                  <a:cxn ang="0">
                    <a:pos x="195" y="94"/>
                  </a:cxn>
                  <a:cxn ang="0">
                    <a:pos x="211" y="112"/>
                  </a:cxn>
                  <a:cxn ang="0">
                    <a:pos x="232" y="139"/>
                  </a:cxn>
                  <a:cxn ang="0">
                    <a:pos x="217" y="159"/>
                  </a:cxn>
                  <a:cxn ang="0">
                    <a:pos x="220" y="165"/>
                  </a:cxn>
                  <a:cxn ang="0">
                    <a:pos x="212" y="182"/>
                  </a:cxn>
                  <a:cxn ang="0">
                    <a:pos x="189" y="186"/>
                  </a:cxn>
                  <a:cxn ang="0">
                    <a:pos x="183" y="193"/>
                  </a:cxn>
                  <a:cxn ang="0">
                    <a:pos x="174" y="228"/>
                  </a:cxn>
                  <a:cxn ang="0">
                    <a:pos x="189" y="255"/>
                  </a:cxn>
                  <a:cxn ang="0">
                    <a:pos x="200" y="268"/>
                  </a:cxn>
                  <a:cxn ang="0">
                    <a:pos x="217" y="273"/>
                  </a:cxn>
                  <a:cxn ang="0">
                    <a:pos x="226" y="289"/>
                  </a:cxn>
                  <a:cxn ang="0">
                    <a:pos x="233" y="311"/>
                  </a:cxn>
                  <a:cxn ang="0">
                    <a:pos x="263" y="347"/>
                  </a:cxn>
                  <a:cxn ang="0">
                    <a:pos x="254" y="350"/>
                  </a:cxn>
                  <a:cxn ang="0">
                    <a:pos x="233" y="348"/>
                  </a:cxn>
                  <a:cxn ang="0">
                    <a:pos x="213" y="353"/>
                  </a:cxn>
                  <a:cxn ang="0">
                    <a:pos x="183" y="366"/>
                  </a:cxn>
                  <a:cxn ang="0">
                    <a:pos x="158" y="374"/>
                  </a:cxn>
                  <a:cxn ang="0">
                    <a:pos x="134" y="386"/>
                  </a:cxn>
                  <a:cxn ang="0">
                    <a:pos x="102" y="369"/>
                  </a:cxn>
                  <a:cxn ang="0">
                    <a:pos x="91" y="357"/>
                  </a:cxn>
                  <a:cxn ang="0">
                    <a:pos x="89" y="332"/>
                  </a:cxn>
                  <a:cxn ang="0">
                    <a:pos x="77" y="288"/>
                  </a:cxn>
                  <a:cxn ang="0">
                    <a:pos x="86" y="257"/>
                  </a:cxn>
                  <a:cxn ang="0">
                    <a:pos x="95" y="234"/>
                  </a:cxn>
                  <a:cxn ang="0">
                    <a:pos x="79" y="209"/>
                  </a:cxn>
                  <a:cxn ang="0">
                    <a:pos x="72" y="193"/>
                  </a:cxn>
                  <a:cxn ang="0">
                    <a:pos x="67" y="171"/>
                  </a:cxn>
                  <a:cxn ang="0">
                    <a:pos x="37" y="174"/>
                  </a:cxn>
                  <a:cxn ang="0">
                    <a:pos x="27" y="163"/>
                  </a:cxn>
                  <a:cxn ang="0">
                    <a:pos x="0" y="128"/>
                  </a:cxn>
                  <a:cxn ang="0">
                    <a:pos x="1" y="121"/>
                  </a:cxn>
                  <a:cxn ang="0">
                    <a:pos x="11" y="91"/>
                  </a:cxn>
                  <a:cxn ang="0">
                    <a:pos x="40" y="75"/>
                  </a:cxn>
                  <a:cxn ang="0">
                    <a:pos x="38" y="64"/>
                  </a:cxn>
                  <a:cxn ang="0">
                    <a:pos x="24" y="52"/>
                  </a:cxn>
                  <a:cxn ang="0">
                    <a:pos x="29" y="35"/>
                  </a:cxn>
                  <a:cxn ang="0">
                    <a:pos x="46" y="26"/>
                  </a:cxn>
                  <a:cxn ang="0">
                    <a:pos x="72" y="13"/>
                  </a:cxn>
                  <a:cxn ang="0">
                    <a:pos x="81" y="2"/>
                  </a:cxn>
                </a:cxnLst>
                <a:rect l="0" t="0" r="r" b="b"/>
                <a:pathLst>
                  <a:path w="265" h="386">
                    <a:moveTo>
                      <a:pt x="81" y="2"/>
                    </a:moveTo>
                    <a:lnTo>
                      <a:pt x="87" y="3"/>
                    </a:lnTo>
                    <a:lnTo>
                      <a:pt x="89" y="0"/>
                    </a:lnTo>
                    <a:lnTo>
                      <a:pt x="94" y="0"/>
                    </a:lnTo>
                    <a:lnTo>
                      <a:pt x="108" y="10"/>
                    </a:lnTo>
                    <a:lnTo>
                      <a:pt x="141" y="41"/>
                    </a:lnTo>
                    <a:lnTo>
                      <a:pt x="150" y="53"/>
                    </a:lnTo>
                    <a:lnTo>
                      <a:pt x="151" y="59"/>
                    </a:lnTo>
                    <a:lnTo>
                      <a:pt x="152" y="83"/>
                    </a:lnTo>
                    <a:lnTo>
                      <a:pt x="156" y="84"/>
                    </a:lnTo>
                    <a:lnTo>
                      <a:pt x="162" y="84"/>
                    </a:lnTo>
                    <a:lnTo>
                      <a:pt x="172" y="84"/>
                    </a:lnTo>
                    <a:lnTo>
                      <a:pt x="179" y="85"/>
                    </a:lnTo>
                    <a:lnTo>
                      <a:pt x="183" y="88"/>
                    </a:lnTo>
                    <a:lnTo>
                      <a:pt x="195" y="94"/>
                    </a:lnTo>
                    <a:lnTo>
                      <a:pt x="197" y="96"/>
                    </a:lnTo>
                    <a:lnTo>
                      <a:pt x="202" y="104"/>
                    </a:lnTo>
                    <a:lnTo>
                      <a:pt x="211" y="112"/>
                    </a:lnTo>
                    <a:lnTo>
                      <a:pt x="222" y="120"/>
                    </a:lnTo>
                    <a:lnTo>
                      <a:pt x="228" y="136"/>
                    </a:lnTo>
                    <a:lnTo>
                      <a:pt x="232" y="139"/>
                    </a:lnTo>
                    <a:lnTo>
                      <a:pt x="231" y="142"/>
                    </a:lnTo>
                    <a:lnTo>
                      <a:pt x="224" y="148"/>
                    </a:lnTo>
                    <a:lnTo>
                      <a:pt x="217" y="159"/>
                    </a:lnTo>
                    <a:lnTo>
                      <a:pt x="216" y="163"/>
                    </a:lnTo>
                    <a:lnTo>
                      <a:pt x="218" y="165"/>
                    </a:lnTo>
                    <a:lnTo>
                      <a:pt x="220" y="165"/>
                    </a:lnTo>
                    <a:lnTo>
                      <a:pt x="220" y="172"/>
                    </a:lnTo>
                    <a:lnTo>
                      <a:pt x="213" y="179"/>
                    </a:lnTo>
                    <a:lnTo>
                      <a:pt x="212" y="182"/>
                    </a:lnTo>
                    <a:lnTo>
                      <a:pt x="205" y="183"/>
                    </a:lnTo>
                    <a:lnTo>
                      <a:pt x="196" y="183"/>
                    </a:lnTo>
                    <a:lnTo>
                      <a:pt x="189" y="186"/>
                    </a:lnTo>
                    <a:lnTo>
                      <a:pt x="185" y="188"/>
                    </a:lnTo>
                    <a:lnTo>
                      <a:pt x="184" y="191"/>
                    </a:lnTo>
                    <a:lnTo>
                      <a:pt x="183" y="193"/>
                    </a:lnTo>
                    <a:lnTo>
                      <a:pt x="181" y="208"/>
                    </a:lnTo>
                    <a:lnTo>
                      <a:pt x="178" y="217"/>
                    </a:lnTo>
                    <a:lnTo>
                      <a:pt x="174" y="228"/>
                    </a:lnTo>
                    <a:lnTo>
                      <a:pt x="174" y="234"/>
                    </a:lnTo>
                    <a:lnTo>
                      <a:pt x="180" y="240"/>
                    </a:lnTo>
                    <a:lnTo>
                      <a:pt x="189" y="255"/>
                    </a:lnTo>
                    <a:lnTo>
                      <a:pt x="191" y="256"/>
                    </a:lnTo>
                    <a:lnTo>
                      <a:pt x="200" y="263"/>
                    </a:lnTo>
                    <a:lnTo>
                      <a:pt x="200" y="268"/>
                    </a:lnTo>
                    <a:lnTo>
                      <a:pt x="204" y="272"/>
                    </a:lnTo>
                    <a:lnTo>
                      <a:pt x="205" y="273"/>
                    </a:lnTo>
                    <a:lnTo>
                      <a:pt x="217" y="273"/>
                    </a:lnTo>
                    <a:lnTo>
                      <a:pt x="220" y="276"/>
                    </a:lnTo>
                    <a:lnTo>
                      <a:pt x="221" y="284"/>
                    </a:lnTo>
                    <a:lnTo>
                      <a:pt x="226" y="289"/>
                    </a:lnTo>
                    <a:lnTo>
                      <a:pt x="226" y="299"/>
                    </a:lnTo>
                    <a:lnTo>
                      <a:pt x="232" y="305"/>
                    </a:lnTo>
                    <a:lnTo>
                      <a:pt x="233" y="311"/>
                    </a:lnTo>
                    <a:lnTo>
                      <a:pt x="239" y="321"/>
                    </a:lnTo>
                    <a:lnTo>
                      <a:pt x="253" y="338"/>
                    </a:lnTo>
                    <a:lnTo>
                      <a:pt x="263" y="347"/>
                    </a:lnTo>
                    <a:lnTo>
                      <a:pt x="265" y="347"/>
                    </a:lnTo>
                    <a:lnTo>
                      <a:pt x="265" y="349"/>
                    </a:lnTo>
                    <a:lnTo>
                      <a:pt x="254" y="350"/>
                    </a:lnTo>
                    <a:lnTo>
                      <a:pt x="240" y="352"/>
                    </a:lnTo>
                    <a:lnTo>
                      <a:pt x="234" y="349"/>
                    </a:lnTo>
                    <a:lnTo>
                      <a:pt x="233" y="348"/>
                    </a:lnTo>
                    <a:lnTo>
                      <a:pt x="229" y="347"/>
                    </a:lnTo>
                    <a:lnTo>
                      <a:pt x="224" y="347"/>
                    </a:lnTo>
                    <a:lnTo>
                      <a:pt x="213" y="353"/>
                    </a:lnTo>
                    <a:lnTo>
                      <a:pt x="205" y="363"/>
                    </a:lnTo>
                    <a:lnTo>
                      <a:pt x="191" y="363"/>
                    </a:lnTo>
                    <a:lnTo>
                      <a:pt x="183" y="366"/>
                    </a:lnTo>
                    <a:lnTo>
                      <a:pt x="178" y="371"/>
                    </a:lnTo>
                    <a:lnTo>
                      <a:pt x="167" y="371"/>
                    </a:lnTo>
                    <a:lnTo>
                      <a:pt x="158" y="374"/>
                    </a:lnTo>
                    <a:lnTo>
                      <a:pt x="152" y="384"/>
                    </a:lnTo>
                    <a:lnTo>
                      <a:pt x="147" y="386"/>
                    </a:lnTo>
                    <a:lnTo>
                      <a:pt x="134" y="386"/>
                    </a:lnTo>
                    <a:lnTo>
                      <a:pt x="124" y="384"/>
                    </a:lnTo>
                    <a:lnTo>
                      <a:pt x="108" y="374"/>
                    </a:lnTo>
                    <a:lnTo>
                      <a:pt x="102" y="369"/>
                    </a:lnTo>
                    <a:lnTo>
                      <a:pt x="98" y="363"/>
                    </a:lnTo>
                    <a:lnTo>
                      <a:pt x="95" y="362"/>
                    </a:lnTo>
                    <a:lnTo>
                      <a:pt x="91" y="357"/>
                    </a:lnTo>
                    <a:lnTo>
                      <a:pt x="89" y="354"/>
                    </a:lnTo>
                    <a:lnTo>
                      <a:pt x="91" y="341"/>
                    </a:lnTo>
                    <a:lnTo>
                      <a:pt x="89" y="332"/>
                    </a:lnTo>
                    <a:lnTo>
                      <a:pt x="78" y="322"/>
                    </a:lnTo>
                    <a:lnTo>
                      <a:pt x="77" y="319"/>
                    </a:lnTo>
                    <a:lnTo>
                      <a:pt x="77" y="288"/>
                    </a:lnTo>
                    <a:lnTo>
                      <a:pt x="83" y="274"/>
                    </a:lnTo>
                    <a:lnTo>
                      <a:pt x="86" y="267"/>
                    </a:lnTo>
                    <a:lnTo>
                      <a:pt x="86" y="257"/>
                    </a:lnTo>
                    <a:lnTo>
                      <a:pt x="95" y="244"/>
                    </a:lnTo>
                    <a:lnTo>
                      <a:pt x="97" y="241"/>
                    </a:lnTo>
                    <a:lnTo>
                      <a:pt x="95" y="234"/>
                    </a:lnTo>
                    <a:lnTo>
                      <a:pt x="91" y="228"/>
                    </a:lnTo>
                    <a:lnTo>
                      <a:pt x="91" y="213"/>
                    </a:lnTo>
                    <a:lnTo>
                      <a:pt x="79" y="209"/>
                    </a:lnTo>
                    <a:lnTo>
                      <a:pt x="77" y="208"/>
                    </a:lnTo>
                    <a:lnTo>
                      <a:pt x="68" y="207"/>
                    </a:lnTo>
                    <a:lnTo>
                      <a:pt x="72" y="193"/>
                    </a:lnTo>
                    <a:lnTo>
                      <a:pt x="72" y="186"/>
                    </a:lnTo>
                    <a:lnTo>
                      <a:pt x="72" y="180"/>
                    </a:lnTo>
                    <a:lnTo>
                      <a:pt x="67" y="171"/>
                    </a:lnTo>
                    <a:lnTo>
                      <a:pt x="59" y="171"/>
                    </a:lnTo>
                    <a:lnTo>
                      <a:pt x="46" y="175"/>
                    </a:lnTo>
                    <a:lnTo>
                      <a:pt x="37" y="174"/>
                    </a:lnTo>
                    <a:lnTo>
                      <a:pt x="37" y="171"/>
                    </a:lnTo>
                    <a:lnTo>
                      <a:pt x="33" y="169"/>
                    </a:lnTo>
                    <a:lnTo>
                      <a:pt x="27" y="163"/>
                    </a:lnTo>
                    <a:lnTo>
                      <a:pt x="23" y="155"/>
                    </a:lnTo>
                    <a:lnTo>
                      <a:pt x="12" y="144"/>
                    </a:lnTo>
                    <a:lnTo>
                      <a:pt x="0" y="128"/>
                    </a:lnTo>
                    <a:lnTo>
                      <a:pt x="0" y="126"/>
                    </a:lnTo>
                    <a:lnTo>
                      <a:pt x="0" y="122"/>
                    </a:lnTo>
                    <a:lnTo>
                      <a:pt x="1" y="121"/>
                    </a:lnTo>
                    <a:lnTo>
                      <a:pt x="7" y="112"/>
                    </a:lnTo>
                    <a:lnTo>
                      <a:pt x="11" y="106"/>
                    </a:lnTo>
                    <a:lnTo>
                      <a:pt x="11" y="91"/>
                    </a:lnTo>
                    <a:lnTo>
                      <a:pt x="12" y="89"/>
                    </a:lnTo>
                    <a:lnTo>
                      <a:pt x="29" y="83"/>
                    </a:lnTo>
                    <a:lnTo>
                      <a:pt x="40" y="75"/>
                    </a:lnTo>
                    <a:lnTo>
                      <a:pt x="45" y="69"/>
                    </a:lnTo>
                    <a:lnTo>
                      <a:pt x="40" y="64"/>
                    </a:lnTo>
                    <a:lnTo>
                      <a:pt x="38" y="64"/>
                    </a:lnTo>
                    <a:lnTo>
                      <a:pt x="32" y="66"/>
                    </a:lnTo>
                    <a:lnTo>
                      <a:pt x="27" y="64"/>
                    </a:lnTo>
                    <a:lnTo>
                      <a:pt x="24" y="52"/>
                    </a:lnTo>
                    <a:lnTo>
                      <a:pt x="24" y="43"/>
                    </a:lnTo>
                    <a:lnTo>
                      <a:pt x="27" y="37"/>
                    </a:lnTo>
                    <a:lnTo>
                      <a:pt x="29" y="35"/>
                    </a:lnTo>
                    <a:lnTo>
                      <a:pt x="40" y="32"/>
                    </a:lnTo>
                    <a:lnTo>
                      <a:pt x="43" y="30"/>
                    </a:lnTo>
                    <a:lnTo>
                      <a:pt x="46" y="26"/>
                    </a:lnTo>
                    <a:lnTo>
                      <a:pt x="62" y="19"/>
                    </a:lnTo>
                    <a:lnTo>
                      <a:pt x="66" y="16"/>
                    </a:lnTo>
                    <a:lnTo>
                      <a:pt x="72" y="13"/>
                    </a:lnTo>
                    <a:lnTo>
                      <a:pt x="77" y="13"/>
                    </a:lnTo>
                    <a:lnTo>
                      <a:pt x="81" y="10"/>
                    </a:lnTo>
                    <a:lnTo>
                      <a:pt x="81"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89" name="Freeform 254"/>
              <p:cNvSpPr>
                <a:spLocks noChangeAspect="1"/>
              </p:cNvSpPr>
              <p:nvPr/>
            </p:nvSpPr>
            <p:spPr bwMode="gray">
              <a:xfrm>
                <a:off x="1919" y="2425"/>
                <a:ext cx="32" cy="40"/>
              </a:xfrm>
              <a:custGeom>
                <a:avLst/>
                <a:gdLst/>
                <a:ahLst/>
                <a:cxnLst>
                  <a:cxn ang="0">
                    <a:pos x="0" y="182"/>
                  </a:cxn>
                  <a:cxn ang="0">
                    <a:pos x="13" y="169"/>
                  </a:cxn>
                  <a:cxn ang="0">
                    <a:pos x="15" y="166"/>
                  </a:cxn>
                  <a:cxn ang="0">
                    <a:pos x="17" y="147"/>
                  </a:cxn>
                  <a:cxn ang="0">
                    <a:pos x="22" y="125"/>
                  </a:cxn>
                  <a:cxn ang="0">
                    <a:pos x="23" y="110"/>
                  </a:cxn>
                  <a:cxn ang="0">
                    <a:pos x="18" y="102"/>
                  </a:cxn>
                  <a:cxn ang="0">
                    <a:pos x="17" y="101"/>
                  </a:cxn>
                  <a:cxn ang="0">
                    <a:pos x="17" y="99"/>
                  </a:cxn>
                  <a:cxn ang="0">
                    <a:pos x="8" y="86"/>
                  </a:cxn>
                  <a:cxn ang="0">
                    <a:pos x="5" y="75"/>
                  </a:cxn>
                  <a:cxn ang="0">
                    <a:pos x="3" y="56"/>
                  </a:cxn>
                  <a:cxn ang="0">
                    <a:pos x="3" y="34"/>
                  </a:cxn>
                  <a:cxn ang="0">
                    <a:pos x="7" y="24"/>
                  </a:cxn>
                  <a:cxn ang="0">
                    <a:pos x="15" y="18"/>
                  </a:cxn>
                  <a:cxn ang="0">
                    <a:pos x="19" y="12"/>
                  </a:cxn>
                  <a:cxn ang="0">
                    <a:pos x="19" y="10"/>
                  </a:cxn>
                  <a:cxn ang="0">
                    <a:pos x="22" y="7"/>
                  </a:cxn>
                  <a:cxn ang="0">
                    <a:pos x="28" y="5"/>
                  </a:cxn>
                  <a:cxn ang="0">
                    <a:pos x="32" y="1"/>
                  </a:cxn>
                  <a:cxn ang="0">
                    <a:pos x="35" y="0"/>
                  </a:cxn>
                  <a:cxn ang="0">
                    <a:pos x="49" y="8"/>
                  </a:cxn>
                  <a:cxn ang="0">
                    <a:pos x="61" y="13"/>
                  </a:cxn>
                  <a:cxn ang="0">
                    <a:pos x="73" y="19"/>
                  </a:cxn>
                  <a:cxn ang="0">
                    <a:pos x="85" y="21"/>
                  </a:cxn>
                  <a:cxn ang="0">
                    <a:pos x="98" y="28"/>
                  </a:cxn>
                  <a:cxn ang="0">
                    <a:pos x="113" y="39"/>
                  </a:cxn>
                  <a:cxn ang="0">
                    <a:pos x="116" y="40"/>
                  </a:cxn>
                  <a:cxn ang="0">
                    <a:pos x="130" y="53"/>
                  </a:cxn>
                  <a:cxn ang="0">
                    <a:pos x="135" y="59"/>
                  </a:cxn>
                  <a:cxn ang="0">
                    <a:pos x="146" y="65"/>
                  </a:cxn>
                  <a:cxn ang="0">
                    <a:pos x="156" y="75"/>
                  </a:cxn>
                  <a:cxn ang="0">
                    <a:pos x="156" y="86"/>
                  </a:cxn>
                  <a:cxn ang="0">
                    <a:pos x="157" y="86"/>
                  </a:cxn>
                  <a:cxn ang="0">
                    <a:pos x="144" y="99"/>
                  </a:cxn>
                  <a:cxn ang="0">
                    <a:pos x="141" y="107"/>
                  </a:cxn>
                  <a:cxn ang="0">
                    <a:pos x="128" y="125"/>
                  </a:cxn>
                  <a:cxn ang="0">
                    <a:pos x="118" y="137"/>
                  </a:cxn>
                  <a:cxn ang="0">
                    <a:pos x="114" y="144"/>
                  </a:cxn>
                  <a:cxn ang="0">
                    <a:pos x="105" y="166"/>
                  </a:cxn>
                  <a:cxn ang="0">
                    <a:pos x="78" y="190"/>
                  </a:cxn>
                  <a:cxn ang="0">
                    <a:pos x="76" y="193"/>
                  </a:cxn>
                  <a:cxn ang="0">
                    <a:pos x="71" y="195"/>
                  </a:cxn>
                  <a:cxn ang="0">
                    <a:pos x="61" y="195"/>
                  </a:cxn>
                  <a:cxn ang="0">
                    <a:pos x="54" y="191"/>
                  </a:cxn>
                  <a:cxn ang="0">
                    <a:pos x="48" y="191"/>
                  </a:cxn>
                  <a:cxn ang="0">
                    <a:pos x="44" y="193"/>
                  </a:cxn>
                  <a:cxn ang="0">
                    <a:pos x="28" y="200"/>
                  </a:cxn>
                  <a:cxn ang="0">
                    <a:pos x="22" y="200"/>
                  </a:cxn>
                  <a:cxn ang="0">
                    <a:pos x="19" y="199"/>
                  </a:cxn>
                  <a:cxn ang="0">
                    <a:pos x="10" y="193"/>
                  </a:cxn>
                  <a:cxn ang="0">
                    <a:pos x="0" y="182"/>
                  </a:cxn>
                </a:cxnLst>
                <a:rect l="0" t="0" r="r" b="b"/>
                <a:pathLst>
                  <a:path w="157" h="200">
                    <a:moveTo>
                      <a:pt x="0" y="182"/>
                    </a:moveTo>
                    <a:lnTo>
                      <a:pt x="13" y="169"/>
                    </a:lnTo>
                    <a:lnTo>
                      <a:pt x="15" y="166"/>
                    </a:lnTo>
                    <a:lnTo>
                      <a:pt x="17" y="147"/>
                    </a:lnTo>
                    <a:lnTo>
                      <a:pt x="22" y="125"/>
                    </a:lnTo>
                    <a:lnTo>
                      <a:pt x="23" y="110"/>
                    </a:lnTo>
                    <a:lnTo>
                      <a:pt x="18" y="102"/>
                    </a:lnTo>
                    <a:lnTo>
                      <a:pt x="17" y="101"/>
                    </a:lnTo>
                    <a:lnTo>
                      <a:pt x="17" y="99"/>
                    </a:lnTo>
                    <a:lnTo>
                      <a:pt x="8" y="86"/>
                    </a:lnTo>
                    <a:lnTo>
                      <a:pt x="5" y="75"/>
                    </a:lnTo>
                    <a:lnTo>
                      <a:pt x="3" y="56"/>
                    </a:lnTo>
                    <a:lnTo>
                      <a:pt x="3" y="34"/>
                    </a:lnTo>
                    <a:lnTo>
                      <a:pt x="7" y="24"/>
                    </a:lnTo>
                    <a:lnTo>
                      <a:pt x="15" y="18"/>
                    </a:lnTo>
                    <a:lnTo>
                      <a:pt x="19" y="12"/>
                    </a:lnTo>
                    <a:lnTo>
                      <a:pt x="19" y="10"/>
                    </a:lnTo>
                    <a:lnTo>
                      <a:pt x="22" y="7"/>
                    </a:lnTo>
                    <a:lnTo>
                      <a:pt x="28" y="5"/>
                    </a:lnTo>
                    <a:lnTo>
                      <a:pt x="32" y="1"/>
                    </a:lnTo>
                    <a:lnTo>
                      <a:pt x="35" y="0"/>
                    </a:lnTo>
                    <a:lnTo>
                      <a:pt x="49" y="8"/>
                    </a:lnTo>
                    <a:lnTo>
                      <a:pt x="61" y="13"/>
                    </a:lnTo>
                    <a:lnTo>
                      <a:pt x="73" y="19"/>
                    </a:lnTo>
                    <a:lnTo>
                      <a:pt x="85" y="21"/>
                    </a:lnTo>
                    <a:lnTo>
                      <a:pt x="98" y="28"/>
                    </a:lnTo>
                    <a:lnTo>
                      <a:pt x="113" y="39"/>
                    </a:lnTo>
                    <a:lnTo>
                      <a:pt x="116" y="40"/>
                    </a:lnTo>
                    <a:lnTo>
                      <a:pt x="130" y="53"/>
                    </a:lnTo>
                    <a:lnTo>
                      <a:pt x="135" y="59"/>
                    </a:lnTo>
                    <a:lnTo>
                      <a:pt x="146" y="65"/>
                    </a:lnTo>
                    <a:lnTo>
                      <a:pt x="156" y="75"/>
                    </a:lnTo>
                    <a:lnTo>
                      <a:pt x="156" y="86"/>
                    </a:lnTo>
                    <a:lnTo>
                      <a:pt x="157" y="86"/>
                    </a:lnTo>
                    <a:lnTo>
                      <a:pt x="144" y="99"/>
                    </a:lnTo>
                    <a:lnTo>
                      <a:pt x="141" y="107"/>
                    </a:lnTo>
                    <a:lnTo>
                      <a:pt x="128" y="125"/>
                    </a:lnTo>
                    <a:lnTo>
                      <a:pt x="118" y="137"/>
                    </a:lnTo>
                    <a:lnTo>
                      <a:pt x="114" y="144"/>
                    </a:lnTo>
                    <a:lnTo>
                      <a:pt x="105" y="166"/>
                    </a:lnTo>
                    <a:lnTo>
                      <a:pt x="78" y="190"/>
                    </a:lnTo>
                    <a:lnTo>
                      <a:pt x="76" y="193"/>
                    </a:lnTo>
                    <a:lnTo>
                      <a:pt x="71" y="195"/>
                    </a:lnTo>
                    <a:lnTo>
                      <a:pt x="61" y="195"/>
                    </a:lnTo>
                    <a:lnTo>
                      <a:pt x="54" y="191"/>
                    </a:lnTo>
                    <a:lnTo>
                      <a:pt x="48" y="191"/>
                    </a:lnTo>
                    <a:lnTo>
                      <a:pt x="44" y="193"/>
                    </a:lnTo>
                    <a:lnTo>
                      <a:pt x="28" y="200"/>
                    </a:lnTo>
                    <a:lnTo>
                      <a:pt x="22" y="200"/>
                    </a:lnTo>
                    <a:lnTo>
                      <a:pt x="19" y="199"/>
                    </a:lnTo>
                    <a:lnTo>
                      <a:pt x="10" y="193"/>
                    </a:lnTo>
                    <a:lnTo>
                      <a:pt x="0" y="18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90" name="Freeform 255"/>
              <p:cNvSpPr>
                <a:spLocks noChangeAspect="1"/>
              </p:cNvSpPr>
              <p:nvPr/>
            </p:nvSpPr>
            <p:spPr bwMode="gray">
              <a:xfrm>
                <a:off x="1624" y="2488"/>
                <a:ext cx="137" cy="201"/>
              </a:xfrm>
              <a:custGeom>
                <a:avLst/>
                <a:gdLst/>
                <a:ahLst/>
                <a:cxnLst>
                  <a:cxn ang="0">
                    <a:pos x="319" y="13"/>
                  </a:cxn>
                  <a:cxn ang="0">
                    <a:pos x="335" y="50"/>
                  </a:cxn>
                  <a:cxn ang="0">
                    <a:pos x="284" y="110"/>
                  </a:cxn>
                  <a:cxn ang="0">
                    <a:pos x="204" y="156"/>
                  </a:cxn>
                  <a:cxn ang="0">
                    <a:pos x="170" y="190"/>
                  </a:cxn>
                  <a:cxn ang="0">
                    <a:pos x="159" y="190"/>
                  </a:cxn>
                  <a:cxn ang="0">
                    <a:pos x="138" y="253"/>
                  </a:cxn>
                  <a:cxn ang="0">
                    <a:pos x="97" y="260"/>
                  </a:cxn>
                  <a:cxn ang="0">
                    <a:pos x="72" y="242"/>
                  </a:cxn>
                  <a:cxn ang="0">
                    <a:pos x="43" y="242"/>
                  </a:cxn>
                  <a:cxn ang="0">
                    <a:pos x="52" y="214"/>
                  </a:cxn>
                  <a:cxn ang="0">
                    <a:pos x="51" y="188"/>
                  </a:cxn>
                  <a:cxn ang="0">
                    <a:pos x="3" y="231"/>
                  </a:cxn>
                  <a:cxn ang="0">
                    <a:pos x="9" y="271"/>
                  </a:cxn>
                  <a:cxn ang="0">
                    <a:pos x="21" y="308"/>
                  </a:cxn>
                  <a:cxn ang="0">
                    <a:pos x="51" y="350"/>
                  </a:cxn>
                  <a:cxn ang="0">
                    <a:pos x="89" y="387"/>
                  </a:cxn>
                  <a:cxn ang="0">
                    <a:pos x="140" y="478"/>
                  </a:cxn>
                  <a:cxn ang="0">
                    <a:pos x="188" y="578"/>
                  </a:cxn>
                  <a:cxn ang="0">
                    <a:pos x="212" y="632"/>
                  </a:cxn>
                  <a:cxn ang="0">
                    <a:pos x="256" y="711"/>
                  </a:cxn>
                  <a:cxn ang="0">
                    <a:pos x="267" y="764"/>
                  </a:cxn>
                  <a:cxn ang="0">
                    <a:pos x="298" y="807"/>
                  </a:cxn>
                  <a:cxn ang="0">
                    <a:pos x="391" y="874"/>
                  </a:cxn>
                  <a:cxn ang="0">
                    <a:pos x="481" y="922"/>
                  </a:cxn>
                  <a:cxn ang="0">
                    <a:pos x="532" y="957"/>
                  </a:cxn>
                  <a:cxn ang="0">
                    <a:pos x="584" y="1001"/>
                  </a:cxn>
                  <a:cxn ang="0">
                    <a:pos x="620" y="995"/>
                  </a:cxn>
                  <a:cxn ang="0">
                    <a:pos x="638" y="968"/>
                  </a:cxn>
                  <a:cxn ang="0">
                    <a:pos x="649" y="935"/>
                  </a:cxn>
                  <a:cxn ang="0">
                    <a:pos x="665" y="888"/>
                  </a:cxn>
                  <a:cxn ang="0">
                    <a:pos x="651" y="865"/>
                  </a:cxn>
                  <a:cxn ang="0">
                    <a:pos x="665" y="826"/>
                  </a:cxn>
                  <a:cxn ang="0">
                    <a:pos x="671" y="793"/>
                  </a:cxn>
                  <a:cxn ang="0">
                    <a:pos x="671" y="724"/>
                  </a:cxn>
                  <a:cxn ang="0">
                    <a:pos x="686" y="675"/>
                  </a:cxn>
                  <a:cxn ang="0">
                    <a:pos x="612" y="598"/>
                  </a:cxn>
                  <a:cxn ang="0">
                    <a:pos x="591" y="564"/>
                  </a:cxn>
                  <a:cxn ang="0">
                    <a:pos x="578" y="514"/>
                  </a:cxn>
                  <a:cxn ang="0">
                    <a:pos x="502" y="537"/>
                  </a:cxn>
                  <a:cxn ang="0">
                    <a:pos x="468" y="512"/>
                  </a:cxn>
                  <a:cxn ang="0">
                    <a:pos x="450" y="480"/>
                  </a:cxn>
                  <a:cxn ang="0">
                    <a:pos x="422" y="432"/>
                  </a:cxn>
                  <a:cxn ang="0">
                    <a:pos x="428" y="362"/>
                  </a:cxn>
                  <a:cxn ang="0">
                    <a:pos x="452" y="318"/>
                  </a:cxn>
                  <a:cxn ang="0">
                    <a:pos x="510" y="254"/>
                  </a:cxn>
                  <a:cxn ang="0">
                    <a:pos x="620" y="225"/>
                  </a:cxn>
                  <a:cxn ang="0">
                    <a:pos x="596" y="205"/>
                  </a:cxn>
                  <a:cxn ang="0">
                    <a:pos x="593" y="182"/>
                  </a:cxn>
                  <a:cxn ang="0">
                    <a:pos x="605" y="137"/>
                  </a:cxn>
                  <a:cxn ang="0">
                    <a:pos x="553" y="126"/>
                  </a:cxn>
                  <a:cxn ang="0">
                    <a:pos x="516" y="120"/>
                  </a:cxn>
                  <a:cxn ang="0">
                    <a:pos x="499" y="132"/>
                  </a:cxn>
                  <a:cxn ang="0">
                    <a:pos x="461" y="130"/>
                  </a:cxn>
                  <a:cxn ang="0">
                    <a:pos x="438" y="96"/>
                  </a:cxn>
                  <a:cxn ang="0">
                    <a:pos x="419" y="69"/>
                  </a:cxn>
                  <a:cxn ang="0">
                    <a:pos x="394" y="55"/>
                  </a:cxn>
                  <a:cxn ang="0">
                    <a:pos x="366" y="21"/>
                  </a:cxn>
                  <a:cxn ang="0">
                    <a:pos x="332" y="0"/>
                  </a:cxn>
                </a:cxnLst>
                <a:rect l="0" t="0" r="r" b="b"/>
                <a:pathLst>
                  <a:path w="686" h="1005">
                    <a:moveTo>
                      <a:pt x="328" y="0"/>
                    </a:moveTo>
                    <a:lnTo>
                      <a:pt x="326" y="2"/>
                    </a:lnTo>
                    <a:lnTo>
                      <a:pt x="315" y="2"/>
                    </a:lnTo>
                    <a:lnTo>
                      <a:pt x="314" y="11"/>
                    </a:lnTo>
                    <a:lnTo>
                      <a:pt x="319" y="13"/>
                    </a:lnTo>
                    <a:lnTo>
                      <a:pt x="321" y="16"/>
                    </a:lnTo>
                    <a:lnTo>
                      <a:pt x="326" y="27"/>
                    </a:lnTo>
                    <a:lnTo>
                      <a:pt x="327" y="32"/>
                    </a:lnTo>
                    <a:lnTo>
                      <a:pt x="335" y="49"/>
                    </a:lnTo>
                    <a:lnTo>
                      <a:pt x="335" y="50"/>
                    </a:lnTo>
                    <a:lnTo>
                      <a:pt x="326" y="50"/>
                    </a:lnTo>
                    <a:lnTo>
                      <a:pt x="319" y="65"/>
                    </a:lnTo>
                    <a:lnTo>
                      <a:pt x="305" y="89"/>
                    </a:lnTo>
                    <a:lnTo>
                      <a:pt x="292" y="104"/>
                    </a:lnTo>
                    <a:lnTo>
                      <a:pt x="284" y="110"/>
                    </a:lnTo>
                    <a:lnTo>
                      <a:pt x="274" y="119"/>
                    </a:lnTo>
                    <a:lnTo>
                      <a:pt x="265" y="131"/>
                    </a:lnTo>
                    <a:lnTo>
                      <a:pt x="256" y="137"/>
                    </a:lnTo>
                    <a:lnTo>
                      <a:pt x="240" y="145"/>
                    </a:lnTo>
                    <a:lnTo>
                      <a:pt x="204" y="156"/>
                    </a:lnTo>
                    <a:lnTo>
                      <a:pt x="186" y="163"/>
                    </a:lnTo>
                    <a:lnTo>
                      <a:pt x="179" y="168"/>
                    </a:lnTo>
                    <a:lnTo>
                      <a:pt x="176" y="171"/>
                    </a:lnTo>
                    <a:lnTo>
                      <a:pt x="171" y="180"/>
                    </a:lnTo>
                    <a:lnTo>
                      <a:pt x="170" y="190"/>
                    </a:lnTo>
                    <a:lnTo>
                      <a:pt x="166" y="193"/>
                    </a:lnTo>
                    <a:lnTo>
                      <a:pt x="164" y="193"/>
                    </a:lnTo>
                    <a:lnTo>
                      <a:pt x="160" y="189"/>
                    </a:lnTo>
                    <a:lnTo>
                      <a:pt x="159" y="189"/>
                    </a:lnTo>
                    <a:lnTo>
                      <a:pt x="159" y="190"/>
                    </a:lnTo>
                    <a:lnTo>
                      <a:pt x="144" y="210"/>
                    </a:lnTo>
                    <a:lnTo>
                      <a:pt x="142" y="223"/>
                    </a:lnTo>
                    <a:lnTo>
                      <a:pt x="142" y="244"/>
                    </a:lnTo>
                    <a:lnTo>
                      <a:pt x="139" y="252"/>
                    </a:lnTo>
                    <a:lnTo>
                      <a:pt x="138" y="253"/>
                    </a:lnTo>
                    <a:lnTo>
                      <a:pt x="128" y="257"/>
                    </a:lnTo>
                    <a:lnTo>
                      <a:pt x="121" y="264"/>
                    </a:lnTo>
                    <a:lnTo>
                      <a:pt x="110" y="269"/>
                    </a:lnTo>
                    <a:lnTo>
                      <a:pt x="102" y="268"/>
                    </a:lnTo>
                    <a:lnTo>
                      <a:pt x="97" y="260"/>
                    </a:lnTo>
                    <a:lnTo>
                      <a:pt x="95" y="254"/>
                    </a:lnTo>
                    <a:lnTo>
                      <a:pt x="90" y="245"/>
                    </a:lnTo>
                    <a:lnTo>
                      <a:pt x="84" y="245"/>
                    </a:lnTo>
                    <a:lnTo>
                      <a:pt x="74" y="245"/>
                    </a:lnTo>
                    <a:lnTo>
                      <a:pt x="72" y="242"/>
                    </a:lnTo>
                    <a:lnTo>
                      <a:pt x="67" y="238"/>
                    </a:lnTo>
                    <a:lnTo>
                      <a:pt x="58" y="238"/>
                    </a:lnTo>
                    <a:lnTo>
                      <a:pt x="50" y="243"/>
                    </a:lnTo>
                    <a:lnTo>
                      <a:pt x="45" y="244"/>
                    </a:lnTo>
                    <a:lnTo>
                      <a:pt x="43" y="242"/>
                    </a:lnTo>
                    <a:lnTo>
                      <a:pt x="41" y="228"/>
                    </a:lnTo>
                    <a:lnTo>
                      <a:pt x="39" y="223"/>
                    </a:lnTo>
                    <a:lnTo>
                      <a:pt x="39" y="221"/>
                    </a:lnTo>
                    <a:lnTo>
                      <a:pt x="42" y="216"/>
                    </a:lnTo>
                    <a:lnTo>
                      <a:pt x="52" y="214"/>
                    </a:lnTo>
                    <a:lnTo>
                      <a:pt x="57" y="209"/>
                    </a:lnTo>
                    <a:lnTo>
                      <a:pt x="56" y="200"/>
                    </a:lnTo>
                    <a:lnTo>
                      <a:pt x="54" y="198"/>
                    </a:lnTo>
                    <a:lnTo>
                      <a:pt x="52" y="188"/>
                    </a:lnTo>
                    <a:lnTo>
                      <a:pt x="51" y="188"/>
                    </a:lnTo>
                    <a:lnTo>
                      <a:pt x="51" y="185"/>
                    </a:lnTo>
                    <a:lnTo>
                      <a:pt x="43" y="193"/>
                    </a:lnTo>
                    <a:lnTo>
                      <a:pt x="32" y="200"/>
                    </a:lnTo>
                    <a:lnTo>
                      <a:pt x="18" y="216"/>
                    </a:lnTo>
                    <a:lnTo>
                      <a:pt x="3" y="231"/>
                    </a:lnTo>
                    <a:lnTo>
                      <a:pt x="2" y="236"/>
                    </a:lnTo>
                    <a:lnTo>
                      <a:pt x="0" y="245"/>
                    </a:lnTo>
                    <a:lnTo>
                      <a:pt x="3" y="260"/>
                    </a:lnTo>
                    <a:lnTo>
                      <a:pt x="4" y="263"/>
                    </a:lnTo>
                    <a:lnTo>
                      <a:pt x="9" y="271"/>
                    </a:lnTo>
                    <a:lnTo>
                      <a:pt x="10" y="284"/>
                    </a:lnTo>
                    <a:lnTo>
                      <a:pt x="19" y="292"/>
                    </a:lnTo>
                    <a:lnTo>
                      <a:pt x="24" y="298"/>
                    </a:lnTo>
                    <a:lnTo>
                      <a:pt x="24" y="302"/>
                    </a:lnTo>
                    <a:lnTo>
                      <a:pt x="21" y="308"/>
                    </a:lnTo>
                    <a:lnTo>
                      <a:pt x="11" y="318"/>
                    </a:lnTo>
                    <a:lnTo>
                      <a:pt x="14" y="323"/>
                    </a:lnTo>
                    <a:lnTo>
                      <a:pt x="29" y="333"/>
                    </a:lnTo>
                    <a:lnTo>
                      <a:pt x="37" y="340"/>
                    </a:lnTo>
                    <a:lnTo>
                      <a:pt x="51" y="350"/>
                    </a:lnTo>
                    <a:lnTo>
                      <a:pt x="58" y="355"/>
                    </a:lnTo>
                    <a:lnTo>
                      <a:pt x="73" y="367"/>
                    </a:lnTo>
                    <a:lnTo>
                      <a:pt x="80" y="379"/>
                    </a:lnTo>
                    <a:lnTo>
                      <a:pt x="83" y="379"/>
                    </a:lnTo>
                    <a:lnTo>
                      <a:pt x="89" y="387"/>
                    </a:lnTo>
                    <a:lnTo>
                      <a:pt x="97" y="413"/>
                    </a:lnTo>
                    <a:lnTo>
                      <a:pt x="102" y="422"/>
                    </a:lnTo>
                    <a:lnTo>
                      <a:pt x="133" y="452"/>
                    </a:lnTo>
                    <a:lnTo>
                      <a:pt x="139" y="467"/>
                    </a:lnTo>
                    <a:lnTo>
                      <a:pt x="140" y="478"/>
                    </a:lnTo>
                    <a:lnTo>
                      <a:pt x="143" y="484"/>
                    </a:lnTo>
                    <a:lnTo>
                      <a:pt x="155" y="507"/>
                    </a:lnTo>
                    <a:lnTo>
                      <a:pt x="161" y="522"/>
                    </a:lnTo>
                    <a:lnTo>
                      <a:pt x="170" y="549"/>
                    </a:lnTo>
                    <a:lnTo>
                      <a:pt x="188" y="578"/>
                    </a:lnTo>
                    <a:lnTo>
                      <a:pt x="191" y="584"/>
                    </a:lnTo>
                    <a:lnTo>
                      <a:pt x="193" y="608"/>
                    </a:lnTo>
                    <a:lnTo>
                      <a:pt x="199" y="624"/>
                    </a:lnTo>
                    <a:lnTo>
                      <a:pt x="204" y="629"/>
                    </a:lnTo>
                    <a:lnTo>
                      <a:pt x="212" y="632"/>
                    </a:lnTo>
                    <a:lnTo>
                      <a:pt x="217" y="639"/>
                    </a:lnTo>
                    <a:lnTo>
                      <a:pt x="225" y="659"/>
                    </a:lnTo>
                    <a:lnTo>
                      <a:pt x="239" y="678"/>
                    </a:lnTo>
                    <a:lnTo>
                      <a:pt x="249" y="693"/>
                    </a:lnTo>
                    <a:lnTo>
                      <a:pt x="256" y="711"/>
                    </a:lnTo>
                    <a:lnTo>
                      <a:pt x="269" y="726"/>
                    </a:lnTo>
                    <a:lnTo>
                      <a:pt x="274" y="742"/>
                    </a:lnTo>
                    <a:lnTo>
                      <a:pt x="277" y="754"/>
                    </a:lnTo>
                    <a:lnTo>
                      <a:pt x="271" y="758"/>
                    </a:lnTo>
                    <a:lnTo>
                      <a:pt x="267" y="764"/>
                    </a:lnTo>
                    <a:lnTo>
                      <a:pt x="269" y="776"/>
                    </a:lnTo>
                    <a:lnTo>
                      <a:pt x="272" y="780"/>
                    </a:lnTo>
                    <a:lnTo>
                      <a:pt x="283" y="791"/>
                    </a:lnTo>
                    <a:lnTo>
                      <a:pt x="290" y="802"/>
                    </a:lnTo>
                    <a:lnTo>
                      <a:pt x="298" y="807"/>
                    </a:lnTo>
                    <a:lnTo>
                      <a:pt x="317" y="828"/>
                    </a:lnTo>
                    <a:lnTo>
                      <a:pt x="327" y="834"/>
                    </a:lnTo>
                    <a:lnTo>
                      <a:pt x="335" y="842"/>
                    </a:lnTo>
                    <a:lnTo>
                      <a:pt x="359" y="858"/>
                    </a:lnTo>
                    <a:lnTo>
                      <a:pt x="391" y="874"/>
                    </a:lnTo>
                    <a:lnTo>
                      <a:pt x="411" y="890"/>
                    </a:lnTo>
                    <a:lnTo>
                      <a:pt x="414" y="892"/>
                    </a:lnTo>
                    <a:lnTo>
                      <a:pt x="455" y="908"/>
                    </a:lnTo>
                    <a:lnTo>
                      <a:pt x="478" y="921"/>
                    </a:lnTo>
                    <a:lnTo>
                      <a:pt x="481" y="922"/>
                    </a:lnTo>
                    <a:lnTo>
                      <a:pt x="486" y="922"/>
                    </a:lnTo>
                    <a:lnTo>
                      <a:pt x="491" y="923"/>
                    </a:lnTo>
                    <a:lnTo>
                      <a:pt x="513" y="941"/>
                    </a:lnTo>
                    <a:lnTo>
                      <a:pt x="525" y="948"/>
                    </a:lnTo>
                    <a:lnTo>
                      <a:pt x="532" y="957"/>
                    </a:lnTo>
                    <a:lnTo>
                      <a:pt x="541" y="964"/>
                    </a:lnTo>
                    <a:lnTo>
                      <a:pt x="551" y="974"/>
                    </a:lnTo>
                    <a:lnTo>
                      <a:pt x="562" y="989"/>
                    </a:lnTo>
                    <a:lnTo>
                      <a:pt x="574" y="995"/>
                    </a:lnTo>
                    <a:lnTo>
                      <a:pt x="584" y="1001"/>
                    </a:lnTo>
                    <a:lnTo>
                      <a:pt x="585" y="1001"/>
                    </a:lnTo>
                    <a:lnTo>
                      <a:pt x="589" y="1005"/>
                    </a:lnTo>
                    <a:lnTo>
                      <a:pt x="599" y="996"/>
                    </a:lnTo>
                    <a:lnTo>
                      <a:pt x="601" y="996"/>
                    </a:lnTo>
                    <a:lnTo>
                      <a:pt x="620" y="995"/>
                    </a:lnTo>
                    <a:lnTo>
                      <a:pt x="626" y="992"/>
                    </a:lnTo>
                    <a:lnTo>
                      <a:pt x="627" y="991"/>
                    </a:lnTo>
                    <a:lnTo>
                      <a:pt x="628" y="982"/>
                    </a:lnTo>
                    <a:lnTo>
                      <a:pt x="634" y="973"/>
                    </a:lnTo>
                    <a:lnTo>
                      <a:pt x="638" y="968"/>
                    </a:lnTo>
                    <a:lnTo>
                      <a:pt x="642" y="966"/>
                    </a:lnTo>
                    <a:lnTo>
                      <a:pt x="638" y="960"/>
                    </a:lnTo>
                    <a:lnTo>
                      <a:pt x="636" y="960"/>
                    </a:lnTo>
                    <a:lnTo>
                      <a:pt x="637" y="954"/>
                    </a:lnTo>
                    <a:lnTo>
                      <a:pt x="649" y="935"/>
                    </a:lnTo>
                    <a:lnTo>
                      <a:pt x="659" y="923"/>
                    </a:lnTo>
                    <a:lnTo>
                      <a:pt x="671" y="906"/>
                    </a:lnTo>
                    <a:lnTo>
                      <a:pt x="672" y="896"/>
                    </a:lnTo>
                    <a:lnTo>
                      <a:pt x="671" y="893"/>
                    </a:lnTo>
                    <a:lnTo>
                      <a:pt x="665" y="888"/>
                    </a:lnTo>
                    <a:lnTo>
                      <a:pt x="660" y="885"/>
                    </a:lnTo>
                    <a:lnTo>
                      <a:pt x="656" y="880"/>
                    </a:lnTo>
                    <a:lnTo>
                      <a:pt x="654" y="879"/>
                    </a:lnTo>
                    <a:lnTo>
                      <a:pt x="653" y="873"/>
                    </a:lnTo>
                    <a:lnTo>
                      <a:pt x="651" y="865"/>
                    </a:lnTo>
                    <a:lnTo>
                      <a:pt x="653" y="851"/>
                    </a:lnTo>
                    <a:lnTo>
                      <a:pt x="658" y="842"/>
                    </a:lnTo>
                    <a:lnTo>
                      <a:pt x="663" y="839"/>
                    </a:lnTo>
                    <a:lnTo>
                      <a:pt x="665" y="831"/>
                    </a:lnTo>
                    <a:lnTo>
                      <a:pt x="665" y="826"/>
                    </a:lnTo>
                    <a:lnTo>
                      <a:pt x="664" y="820"/>
                    </a:lnTo>
                    <a:lnTo>
                      <a:pt x="654" y="809"/>
                    </a:lnTo>
                    <a:lnTo>
                      <a:pt x="654" y="806"/>
                    </a:lnTo>
                    <a:lnTo>
                      <a:pt x="658" y="799"/>
                    </a:lnTo>
                    <a:lnTo>
                      <a:pt x="671" y="793"/>
                    </a:lnTo>
                    <a:lnTo>
                      <a:pt x="672" y="791"/>
                    </a:lnTo>
                    <a:lnTo>
                      <a:pt x="672" y="772"/>
                    </a:lnTo>
                    <a:lnTo>
                      <a:pt x="669" y="754"/>
                    </a:lnTo>
                    <a:lnTo>
                      <a:pt x="669" y="743"/>
                    </a:lnTo>
                    <a:lnTo>
                      <a:pt x="671" y="724"/>
                    </a:lnTo>
                    <a:lnTo>
                      <a:pt x="671" y="700"/>
                    </a:lnTo>
                    <a:lnTo>
                      <a:pt x="676" y="689"/>
                    </a:lnTo>
                    <a:lnTo>
                      <a:pt x="683" y="680"/>
                    </a:lnTo>
                    <a:lnTo>
                      <a:pt x="686" y="678"/>
                    </a:lnTo>
                    <a:lnTo>
                      <a:pt x="686" y="675"/>
                    </a:lnTo>
                    <a:lnTo>
                      <a:pt x="671" y="652"/>
                    </a:lnTo>
                    <a:lnTo>
                      <a:pt x="637" y="593"/>
                    </a:lnTo>
                    <a:lnTo>
                      <a:pt x="620" y="594"/>
                    </a:lnTo>
                    <a:lnTo>
                      <a:pt x="612" y="598"/>
                    </a:lnTo>
                    <a:lnTo>
                      <a:pt x="612" y="598"/>
                    </a:lnTo>
                    <a:lnTo>
                      <a:pt x="605" y="600"/>
                    </a:lnTo>
                    <a:lnTo>
                      <a:pt x="600" y="600"/>
                    </a:lnTo>
                    <a:lnTo>
                      <a:pt x="594" y="597"/>
                    </a:lnTo>
                    <a:lnTo>
                      <a:pt x="591" y="593"/>
                    </a:lnTo>
                    <a:lnTo>
                      <a:pt x="591" y="564"/>
                    </a:lnTo>
                    <a:lnTo>
                      <a:pt x="591" y="560"/>
                    </a:lnTo>
                    <a:lnTo>
                      <a:pt x="591" y="506"/>
                    </a:lnTo>
                    <a:lnTo>
                      <a:pt x="591" y="503"/>
                    </a:lnTo>
                    <a:lnTo>
                      <a:pt x="588" y="505"/>
                    </a:lnTo>
                    <a:lnTo>
                      <a:pt x="578" y="514"/>
                    </a:lnTo>
                    <a:lnTo>
                      <a:pt x="556" y="530"/>
                    </a:lnTo>
                    <a:lnTo>
                      <a:pt x="538" y="540"/>
                    </a:lnTo>
                    <a:lnTo>
                      <a:pt x="530" y="541"/>
                    </a:lnTo>
                    <a:lnTo>
                      <a:pt x="515" y="540"/>
                    </a:lnTo>
                    <a:lnTo>
                      <a:pt x="502" y="537"/>
                    </a:lnTo>
                    <a:lnTo>
                      <a:pt x="499" y="533"/>
                    </a:lnTo>
                    <a:lnTo>
                      <a:pt x="497" y="522"/>
                    </a:lnTo>
                    <a:lnTo>
                      <a:pt x="493" y="517"/>
                    </a:lnTo>
                    <a:lnTo>
                      <a:pt x="488" y="513"/>
                    </a:lnTo>
                    <a:lnTo>
                      <a:pt x="468" y="512"/>
                    </a:lnTo>
                    <a:lnTo>
                      <a:pt x="456" y="508"/>
                    </a:lnTo>
                    <a:lnTo>
                      <a:pt x="455" y="505"/>
                    </a:lnTo>
                    <a:lnTo>
                      <a:pt x="461" y="495"/>
                    </a:lnTo>
                    <a:lnTo>
                      <a:pt x="460" y="486"/>
                    </a:lnTo>
                    <a:lnTo>
                      <a:pt x="450" y="480"/>
                    </a:lnTo>
                    <a:lnTo>
                      <a:pt x="438" y="467"/>
                    </a:lnTo>
                    <a:lnTo>
                      <a:pt x="434" y="459"/>
                    </a:lnTo>
                    <a:lnTo>
                      <a:pt x="425" y="448"/>
                    </a:lnTo>
                    <a:lnTo>
                      <a:pt x="424" y="444"/>
                    </a:lnTo>
                    <a:lnTo>
                      <a:pt x="422" y="432"/>
                    </a:lnTo>
                    <a:lnTo>
                      <a:pt x="411" y="409"/>
                    </a:lnTo>
                    <a:lnTo>
                      <a:pt x="411" y="405"/>
                    </a:lnTo>
                    <a:lnTo>
                      <a:pt x="412" y="401"/>
                    </a:lnTo>
                    <a:lnTo>
                      <a:pt x="424" y="379"/>
                    </a:lnTo>
                    <a:lnTo>
                      <a:pt x="428" y="362"/>
                    </a:lnTo>
                    <a:lnTo>
                      <a:pt x="432" y="357"/>
                    </a:lnTo>
                    <a:lnTo>
                      <a:pt x="441" y="355"/>
                    </a:lnTo>
                    <a:lnTo>
                      <a:pt x="450" y="354"/>
                    </a:lnTo>
                    <a:lnTo>
                      <a:pt x="450" y="324"/>
                    </a:lnTo>
                    <a:lnTo>
                      <a:pt x="452" y="318"/>
                    </a:lnTo>
                    <a:lnTo>
                      <a:pt x="461" y="302"/>
                    </a:lnTo>
                    <a:lnTo>
                      <a:pt x="470" y="290"/>
                    </a:lnTo>
                    <a:lnTo>
                      <a:pt x="483" y="274"/>
                    </a:lnTo>
                    <a:lnTo>
                      <a:pt x="494" y="265"/>
                    </a:lnTo>
                    <a:lnTo>
                      <a:pt x="510" y="254"/>
                    </a:lnTo>
                    <a:lnTo>
                      <a:pt x="529" y="247"/>
                    </a:lnTo>
                    <a:lnTo>
                      <a:pt x="580" y="232"/>
                    </a:lnTo>
                    <a:lnTo>
                      <a:pt x="593" y="227"/>
                    </a:lnTo>
                    <a:lnTo>
                      <a:pt x="613" y="228"/>
                    </a:lnTo>
                    <a:lnTo>
                      <a:pt x="620" y="225"/>
                    </a:lnTo>
                    <a:lnTo>
                      <a:pt x="621" y="222"/>
                    </a:lnTo>
                    <a:lnTo>
                      <a:pt x="613" y="221"/>
                    </a:lnTo>
                    <a:lnTo>
                      <a:pt x="605" y="210"/>
                    </a:lnTo>
                    <a:lnTo>
                      <a:pt x="600" y="206"/>
                    </a:lnTo>
                    <a:lnTo>
                      <a:pt x="596" y="205"/>
                    </a:lnTo>
                    <a:lnTo>
                      <a:pt x="591" y="206"/>
                    </a:lnTo>
                    <a:lnTo>
                      <a:pt x="586" y="205"/>
                    </a:lnTo>
                    <a:lnTo>
                      <a:pt x="585" y="202"/>
                    </a:lnTo>
                    <a:lnTo>
                      <a:pt x="585" y="193"/>
                    </a:lnTo>
                    <a:lnTo>
                      <a:pt x="593" y="182"/>
                    </a:lnTo>
                    <a:lnTo>
                      <a:pt x="605" y="169"/>
                    </a:lnTo>
                    <a:lnTo>
                      <a:pt x="611" y="162"/>
                    </a:lnTo>
                    <a:lnTo>
                      <a:pt x="615" y="155"/>
                    </a:lnTo>
                    <a:lnTo>
                      <a:pt x="615" y="150"/>
                    </a:lnTo>
                    <a:lnTo>
                      <a:pt x="605" y="137"/>
                    </a:lnTo>
                    <a:lnTo>
                      <a:pt x="588" y="128"/>
                    </a:lnTo>
                    <a:lnTo>
                      <a:pt x="572" y="121"/>
                    </a:lnTo>
                    <a:lnTo>
                      <a:pt x="564" y="120"/>
                    </a:lnTo>
                    <a:lnTo>
                      <a:pt x="562" y="120"/>
                    </a:lnTo>
                    <a:lnTo>
                      <a:pt x="553" y="126"/>
                    </a:lnTo>
                    <a:lnTo>
                      <a:pt x="545" y="128"/>
                    </a:lnTo>
                    <a:lnTo>
                      <a:pt x="537" y="126"/>
                    </a:lnTo>
                    <a:lnTo>
                      <a:pt x="532" y="121"/>
                    </a:lnTo>
                    <a:lnTo>
                      <a:pt x="525" y="120"/>
                    </a:lnTo>
                    <a:lnTo>
                      <a:pt x="516" y="120"/>
                    </a:lnTo>
                    <a:lnTo>
                      <a:pt x="513" y="121"/>
                    </a:lnTo>
                    <a:lnTo>
                      <a:pt x="509" y="125"/>
                    </a:lnTo>
                    <a:lnTo>
                      <a:pt x="505" y="126"/>
                    </a:lnTo>
                    <a:lnTo>
                      <a:pt x="503" y="130"/>
                    </a:lnTo>
                    <a:lnTo>
                      <a:pt x="499" y="132"/>
                    </a:lnTo>
                    <a:lnTo>
                      <a:pt x="492" y="134"/>
                    </a:lnTo>
                    <a:lnTo>
                      <a:pt x="488" y="134"/>
                    </a:lnTo>
                    <a:lnTo>
                      <a:pt x="480" y="130"/>
                    </a:lnTo>
                    <a:lnTo>
                      <a:pt x="466" y="129"/>
                    </a:lnTo>
                    <a:lnTo>
                      <a:pt x="461" y="130"/>
                    </a:lnTo>
                    <a:lnTo>
                      <a:pt x="451" y="129"/>
                    </a:lnTo>
                    <a:lnTo>
                      <a:pt x="446" y="124"/>
                    </a:lnTo>
                    <a:lnTo>
                      <a:pt x="443" y="119"/>
                    </a:lnTo>
                    <a:lnTo>
                      <a:pt x="443" y="97"/>
                    </a:lnTo>
                    <a:lnTo>
                      <a:pt x="438" y="96"/>
                    </a:lnTo>
                    <a:lnTo>
                      <a:pt x="429" y="96"/>
                    </a:lnTo>
                    <a:lnTo>
                      <a:pt x="425" y="93"/>
                    </a:lnTo>
                    <a:lnTo>
                      <a:pt x="424" y="89"/>
                    </a:lnTo>
                    <a:lnTo>
                      <a:pt x="421" y="81"/>
                    </a:lnTo>
                    <a:lnTo>
                      <a:pt x="419" y="69"/>
                    </a:lnTo>
                    <a:lnTo>
                      <a:pt x="416" y="62"/>
                    </a:lnTo>
                    <a:lnTo>
                      <a:pt x="411" y="59"/>
                    </a:lnTo>
                    <a:lnTo>
                      <a:pt x="405" y="56"/>
                    </a:lnTo>
                    <a:lnTo>
                      <a:pt x="400" y="56"/>
                    </a:lnTo>
                    <a:lnTo>
                      <a:pt x="394" y="55"/>
                    </a:lnTo>
                    <a:lnTo>
                      <a:pt x="391" y="50"/>
                    </a:lnTo>
                    <a:lnTo>
                      <a:pt x="385" y="46"/>
                    </a:lnTo>
                    <a:lnTo>
                      <a:pt x="380" y="38"/>
                    </a:lnTo>
                    <a:lnTo>
                      <a:pt x="375" y="24"/>
                    </a:lnTo>
                    <a:lnTo>
                      <a:pt x="366" y="21"/>
                    </a:lnTo>
                    <a:lnTo>
                      <a:pt x="362" y="17"/>
                    </a:lnTo>
                    <a:lnTo>
                      <a:pt x="357" y="8"/>
                    </a:lnTo>
                    <a:lnTo>
                      <a:pt x="352" y="6"/>
                    </a:lnTo>
                    <a:lnTo>
                      <a:pt x="342" y="3"/>
                    </a:lnTo>
                    <a:lnTo>
                      <a:pt x="332" y="0"/>
                    </a:lnTo>
                    <a:lnTo>
                      <a:pt x="32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91" name="Freeform 256"/>
              <p:cNvSpPr>
                <a:spLocks noChangeAspect="1"/>
              </p:cNvSpPr>
              <p:nvPr/>
            </p:nvSpPr>
            <p:spPr bwMode="gray">
              <a:xfrm>
                <a:off x="1711" y="2730"/>
                <a:ext cx="216" cy="429"/>
              </a:xfrm>
              <a:custGeom>
                <a:avLst/>
                <a:gdLst/>
                <a:ahLst/>
                <a:cxnLst>
                  <a:cxn ang="0">
                    <a:pos x="150" y="2125"/>
                  </a:cxn>
                  <a:cxn ang="0">
                    <a:pos x="60" y="2037"/>
                  </a:cxn>
                  <a:cxn ang="0">
                    <a:pos x="17" y="2007"/>
                  </a:cxn>
                  <a:cxn ang="0">
                    <a:pos x="1" y="1952"/>
                  </a:cxn>
                  <a:cxn ang="0">
                    <a:pos x="49" y="1834"/>
                  </a:cxn>
                  <a:cxn ang="0">
                    <a:pos x="52" y="1773"/>
                  </a:cxn>
                  <a:cxn ang="0">
                    <a:pos x="93" y="1669"/>
                  </a:cxn>
                  <a:cxn ang="0">
                    <a:pos x="104" y="1561"/>
                  </a:cxn>
                  <a:cxn ang="0">
                    <a:pos x="113" y="1513"/>
                  </a:cxn>
                  <a:cxn ang="0">
                    <a:pos x="79" y="1432"/>
                  </a:cxn>
                  <a:cxn ang="0">
                    <a:pos x="86" y="1317"/>
                  </a:cxn>
                  <a:cxn ang="0">
                    <a:pos x="89" y="1194"/>
                  </a:cxn>
                  <a:cxn ang="0">
                    <a:pos x="128" y="1068"/>
                  </a:cxn>
                  <a:cxn ang="0">
                    <a:pos x="138" y="915"/>
                  </a:cxn>
                  <a:cxn ang="0">
                    <a:pos x="156" y="871"/>
                  </a:cxn>
                  <a:cxn ang="0">
                    <a:pos x="192" y="751"/>
                  </a:cxn>
                  <a:cxn ang="0">
                    <a:pos x="165" y="617"/>
                  </a:cxn>
                  <a:cxn ang="0">
                    <a:pos x="179" y="530"/>
                  </a:cxn>
                  <a:cxn ang="0">
                    <a:pos x="192" y="450"/>
                  </a:cxn>
                  <a:cxn ang="0">
                    <a:pos x="260" y="312"/>
                  </a:cxn>
                  <a:cxn ang="0">
                    <a:pos x="263" y="221"/>
                  </a:cxn>
                  <a:cxn ang="0">
                    <a:pos x="317" y="139"/>
                  </a:cxn>
                  <a:cxn ang="0">
                    <a:pos x="340" y="62"/>
                  </a:cxn>
                  <a:cxn ang="0">
                    <a:pos x="396" y="0"/>
                  </a:cxn>
                  <a:cxn ang="0">
                    <a:pos x="477" y="30"/>
                  </a:cxn>
                  <a:cxn ang="0">
                    <a:pos x="507" y="16"/>
                  </a:cxn>
                  <a:cxn ang="0">
                    <a:pos x="577" y="27"/>
                  </a:cxn>
                  <a:cxn ang="0">
                    <a:pos x="671" y="105"/>
                  </a:cxn>
                  <a:cxn ang="0">
                    <a:pos x="752" y="143"/>
                  </a:cxn>
                  <a:cxn ang="0">
                    <a:pos x="850" y="209"/>
                  </a:cxn>
                  <a:cxn ang="0">
                    <a:pos x="821" y="302"/>
                  </a:cxn>
                  <a:cxn ang="0">
                    <a:pos x="908" y="342"/>
                  </a:cxn>
                  <a:cxn ang="0">
                    <a:pos x="972" y="332"/>
                  </a:cxn>
                  <a:cxn ang="0">
                    <a:pos x="1025" y="280"/>
                  </a:cxn>
                  <a:cxn ang="0">
                    <a:pos x="1080" y="270"/>
                  </a:cxn>
                  <a:cxn ang="0">
                    <a:pos x="1023" y="344"/>
                  </a:cxn>
                  <a:cxn ang="0">
                    <a:pos x="914" y="467"/>
                  </a:cxn>
                  <a:cxn ang="0">
                    <a:pos x="851" y="528"/>
                  </a:cxn>
                  <a:cxn ang="0">
                    <a:pos x="835" y="686"/>
                  </a:cxn>
                  <a:cxn ang="0">
                    <a:pos x="813" y="776"/>
                  </a:cxn>
                  <a:cxn ang="0">
                    <a:pos x="878" y="892"/>
                  </a:cxn>
                  <a:cxn ang="0">
                    <a:pos x="877" y="1004"/>
                  </a:cxn>
                  <a:cxn ang="0">
                    <a:pos x="765" y="1080"/>
                  </a:cxn>
                  <a:cxn ang="0">
                    <a:pos x="604" y="1088"/>
                  </a:cxn>
                  <a:cxn ang="0">
                    <a:pos x="604" y="1169"/>
                  </a:cxn>
                  <a:cxn ang="0">
                    <a:pos x="526" y="1251"/>
                  </a:cxn>
                  <a:cxn ang="0">
                    <a:pos x="457" y="1270"/>
                  </a:cxn>
                  <a:cxn ang="0">
                    <a:pos x="505" y="1332"/>
                  </a:cxn>
                  <a:cxn ang="0">
                    <a:pos x="518" y="1376"/>
                  </a:cxn>
                  <a:cxn ang="0">
                    <a:pos x="463" y="1361"/>
                  </a:cxn>
                  <a:cxn ang="0">
                    <a:pos x="466" y="1407"/>
                  </a:cxn>
                  <a:cxn ang="0">
                    <a:pos x="445" y="1501"/>
                  </a:cxn>
                  <a:cxn ang="0">
                    <a:pos x="386" y="1547"/>
                  </a:cxn>
                  <a:cxn ang="0">
                    <a:pos x="318" y="1633"/>
                  </a:cxn>
                  <a:cxn ang="0">
                    <a:pos x="414" y="1705"/>
                  </a:cxn>
                  <a:cxn ang="0">
                    <a:pos x="410" y="1780"/>
                  </a:cxn>
                  <a:cxn ang="0">
                    <a:pos x="321" y="1862"/>
                  </a:cxn>
                  <a:cxn ang="0">
                    <a:pos x="276" y="1953"/>
                  </a:cxn>
                  <a:cxn ang="0">
                    <a:pos x="238" y="1983"/>
                  </a:cxn>
                  <a:cxn ang="0">
                    <a:pos x="225" y="2080"/>
                  </a:cxn>
                </a:cxnLst>
                <a:rect l="0" t="0" r="r" b="b"/>
                <a:pathLst>
                  <a:path w="1080" h="2146">
                    <a:moveTo>
                      <a:pt x="275" y="2146"/>
                    </a:moveTo>
                    <a:lnTo>
                      <a:pt x="270" y="2145"/>
                    </a:lnTo>
                    <a:lnTo>
                      <a:pt x="256" y="2136"/>
                    </a:lnTo>
                    <a:lnTo>
                      <a:pt x="224" y="2131"/>
                    </a:lnTo>
                    <a:lnTo>
                      <a:pt x="198" y="2123"/>
                    </a:lnTo>
                    <a:lnTo>
                      <a:pt x="187" y="2121"/>
                    </a:lnTo>
                    <a:lnTo>
                      <a:pt x="170" y="2125"/>
                    </a:lnTo>
                    <a:lnTo>
                      <a:pt x="150" y="2125"/>
                    </a:lnTo>
                    <a:lnTo>
                      <a:pt x="145" y="2125"/>
                    </a:lnTo>
                    <a:lnTo>
                      <a:pt x="140" y="2124"/>
                    </a:lnTo>
                    <a:lnTo>
                      <a:pt x="85" y="2124"/>
                    </a:lnTo>
                    <a:lnTo>
                      <a:pt x="71" y="2118"/>
                    </a:lnTo>
                    <a:lnTo>
                      <a:pt x="66" y="2113"/>
                    </a:lnTo>
                    <a:lnTo>
                      <a:pt x="60" y="2099"/>
                    </a:lnTo>
                    <a:lnTo>
                      <a:pt x="59" y="2094"/>
                    </a:lnTo>
                    <a:lnTo>
                      <a:pt x="60" y="2037"/>
                    </a:lnTo>
                    <a:lnTo>
                      <a:pt x="59" y="2022"/>
                    </a:lnTo>
                    <a:lnTo>
                      <a:pt x="57" y="2003"/>
                    </a:lnTo>
                    <a:lnTo>
                      <a:pt x="55" y="2001"/>
                    </a:lnTo>
                    <a:lnTo>
                      <a:pt x="50" y="2000"/>
                    </a:lnTo>
                    <a:lnTo>
                      <a:pt x="49" y="2000"/>
                    </a:lnTo>
                    <a:lnTo>
                      <a:pt x="44" y="2006"/>
                    </a:lnTo>
                    <a:lnTo>
                      <a:pt x="26" y="2002"/>
                    </a:lnTo>
                    <a:lnTo>
                      <a:pt x="17" y="2007"/>
                    </a:lnTo>
                    <a:lnTo>
                      <a:pt x="14" y="2015"/>
                    </a:lnTo>
                    <a:lnTo>
                      <a:pt x="10" y="2018"/>
                    </a:lnTo>
                    <a:lnTo>
                      <a:pt x="6" y="2016"/>
                    </a:lnTo>
                    <a:lnTo>
                      <a:pt x="4" y="2010"/>
                    </a:lnTo>
                    <a:lnTo>
                      <a:pt x="1" y="1995"/>
                    </a:lnTo>
                    <a:lnTo>
                      <a:pt x="0" y="1992"/>
                    </a:lnTo>
                    <a:lnTo>
                      <a:pt x="0" y="1962"/>
                    </a:lnTo>
                    <a:lnTo>
                      <a:pt x="1" y="1952"/>
                    </a:lnTo>
                    <a:lnTo>
                      <a:pt x="1" y="1940"/>
                    </a:lnTo>
                    <a:lnTo>
                      <a:pt x="9" y="1908"/>
                    </a:lnTo>
                    <a:lnTo>
                      <a:pt x="14" y="1897"/>
                    </a:lnTo>
                    <a:lnTo>
                      <a:pt x="18" y="1893"/>
                    </a:lnTo>
                    <a:lnTo>
                      <a:pt x="32" y="1866"/>
                    </a:lnTo>
                    <a:lnTo>
                      <a:pt x="43" y="1852"/>
                    </a:lnTo>
                    <a:lnTo>
                      <a:pt x="46" y="1847"/>
                    </a:lnTo>
                    <a:lnTo>
                      <a:pt x="49" y="1834"/>
                    </a:lnTo>
                    <a:lnTo>
                      <a:pt x="52" y="1813"/>
                    </a:lnTo>
                    <a:lnTo>
                      <a:pt x="53" y="1809"/>
                    </a:lnTo>
                    <a:lnTo>
                      <a:pt x="57" y="1807"/>
                    </a:lnTo>
                    <a:lnTo>
                      <a:pt x="57" y="1798"/>
                    </a:lnTo>
                    <a:lnTo>
                      <a:pt x="55" y="1787"/>
                    </a:lnTo>
                    <a:lnTo>
                      <a:pt x="52" y="1781"/>
                    </a:lnTo>
                    <a:lnTo>
                      <a:pt x="52" y="1773"/>
                    </a:lnTo>
                    <a:lnTo>
                      <a:pt x="52" y="1773"/>
                    </a:lnTo>
                    <a:lnTo>
                      <a:pt x="52" y="1758"/>
                    </a:lnTo>
                    <a:lnTo>
                      <a:pt x="53" y="1752"/>
                    </a:lnTo>
                    <a:lnTo>
                      <a:pt x="57" y="1746"/>
                    </a:lnTo>
                    <a:lnTo>
                      <a:pt x="70" y="1727"/>
                    </a:lnTo>
                    <a:lnTo>
                      <a:pt x="80" y="1709"/>
                    </a:lnTo>
                    <a:lnTo>
                      <a:pt x="81" y="1699"/>
                    </a:lnTo>
                    <a:lnTo>
                      <a:pt x="89" y="1684"/>
                    </a:lnTo>
                    <a:lnTo>
                      <a:pt x="93" y="1669"/>
                    </a:lnTo>
                    <a:lnTo>
                      <a:pt x="95" y="1631"/>
                    </a:lnTo>
                    <a:lnTo>
                      <a:pt x="93" y="1624"/>
                    </a:lnTo>
                    <a:lnTo>
                      <a:pt x="93" y="1612"/>
                    </a:lnTo>
                    <a:lnTo>
                      <a:pt x="95" y="1607"/>
                    </a:lnTo>
                    <a:lnTo>
                      <a:pt x="95" y="1580"/>
                    </a:lnTo>
                    <a:lnTo>
                      <a:pt x="96" y="1571"/>
                    </a:lnTo>
                    <a:lnTo>
                      <a:pt x="100" y="1566"/>
                    </a:lnTo>
                    <a:lnTo>
                      <a:pt x="104" y="1561"/>
                    </a:lnTo>
                    <a:lnTo>
                      <a:pt x="104" y="1550"/>
                    </a:lnTo>
                    <a:lnTo>
                      <a:pt x="95" y="1539"/>
                    </a:lnTo>
                    <a:lnTo>
                      <a:pt x="81" y="1533"/>
                    </a:lnTo>
                    <a:lnTo>
                      <a:pt x="77" y="1523"/>
                    </a:lnTo>
                    <a:lnTo>
                      <a:pt x="81" y="1521"/>
                    </a:lnTo>
                    <a:lnTo>
                      <a:pt x="97" y="1523"/>
                    </a:lnTo>
                    <a:lnTo>
                      <a:pt x="111" y="1522"/>
                    </a:lnTo>
                    <a:lnTo>
                      <a:pt x="113" y="1513"/>
                    </a:lnTo>
                    <a:lnTo>
                      <a:pt x="112" y="1505"/>
                    </a:lnTo>
                    <a:lnTo>
                      <a:pt x="104" y="1496"/>
                    </a:lnTo>
                    <a:lnTo>
                      <a:pt x="90" y="1491"/>
                    </a:lnTo>
                    <a:lnTo>
                      <a:pt x="82" y="1491"/>
                    </a:lnTo>
                    <a:lnTo>
                      <a:pt x="82" y="1486"/>
                    </a:lnTo>
                    <a:lnTo>
                      <a:pt x="86" y="1457"/>
                    </a:lnTo>
                    <a:lnTo>
                      <a:pt x="85" y="1442"/>
                    </a:lnTo>
                    <a:lnTo>
                      <a:pt x="79" y="1432"/>
                    </a:lnTo>
                    <a:lnTo>
                      <a:pt x="77" y="1427"/>
                    </a:lnTo>
                    <a:lnTo>
                      <a:pt x="79" y="1400"/>
                    </a:lnTo>
                    <a:lnTo>
                      <a:pt x="77" y="1395"/>
                    </a:lnTo>
                    <a:lnTo>
                      <a:pt x="74" y="1392"/>
                    </a:lnTo>
                    <a:lnTo>
                      <a:pt x="71" y="1387"/>
                    </a:lnTo>
                    <a:lnTo>
                      <a:pt x="71" y="1351"/>
                    </a:lnTo>
                    <a:lnTo>
                      <a:pt x="77" y="1329"/>
                    </a:lnTo>
                    <a:lnTo>
                      <a:pt x="86" y="1317"/>
                    </a:lnTo>
                    <a:lnTo>
                      <a:pt x="90" y="1308"/>
                    </a:lnTo>
                    <a:lnTo>
                      <a:pt x="91" y="1303"/>
                    </a:lnTo>
                    <a:lnTo>
                      <a:pt x="91" y="1291"/>
                    </a:lnTo>
                    <a:lnTo>
                      <a:pt x="90" y="1287"/>
                    </a:lnTo>
                    <a:lnTo>
                      <a:pt x="81" y="1279"/>
                    </a:lnTo>
                    <a:lnTo>
                      <a:pt x="77" y="1264"/>
                    </a:lnTo>
                    <a:lnTo>
                      <a:pt x="80" y="1235"/>
                    </a:lnTo>
                    <a:lnTo>
                      <a:pt x="89" y="1194"/>
                    </a:lnTo>
                    <a:lnTo>
                      <a:pt x="89" y="1178"/>
                    </a:lnTo>
                    <a:lnTo>
                      <a:pt x="89" y="1173"/>
                    </a:lnTo>
                    <a:lnTo>
                      <a:pt x="106" y="1112"/>
                    </a:lnTo>
                    <a:lnTo>
                      <a:pt x="108" y="1097"/>
                    </a:lnTo>
                    <a:lnTo>
                      <a:pt x="111" y="1091"/>
                    </a:lnTo>
                    <a:lnTo>
                      <a:pt x="116" y="1086"/>
                    </a:lnTo>
                    <a:lnTo>
                      <a:pt x="124" y="1077"/>
                    </a:lnTo>
                    <a:lnTo>
                      <a:pt x="128" y="1068"/>
                    </a:lnTo>
                    <a:lnTo>
                      <a:pt x="128" y="1055"/>
                    </a:lnTo>
                    <a:lnTo>
                      <a:pt x="123" y="1043"/>
                    </a:lnTo>
                    <a:lnTo>
                      <a:pt x="119" y="1016"/>
                    </a:lnTo>
                    <a:lnTo>
                      <a:pt x="119" y="979"/>
                    </a:lnTo>
                    <a:lnTo>
                      <a:pt x="123" y="940"/>
                    </a:lnTo>
                    <a:lnTo>
                      <a:pt x="128" y="926"/>
                    </a:lnTo>
                    <a:lnTo>
                      <a:pt x="134" y="918"/>
                    </a:lnTo>
                    <a:lnTo>
                      <a:pt x="138" y="915"/>
                    </a:lnTo>
                    <a:lnTo>
                      <a:pt x="144" y="915"/>
                    </a:lnTo>
                    <a:lnTo>
                      <a:pt x="146" y="913"/>
                    </a:lnTo>
                    <a:lnTo>
                      <a:pt x="147" y="905"/>
                    </a:lnTo>
                    <a:lnTo>
                      <a:pt x="150" y="902"/>
                    </a:lnTo>
                    <a:lnTo>
                      <a:pt x="156" y="898"/>
                    </a:lnTo>
                    <a:lnTo>
                      <a:pt x="159" y="896"/>
                    </a:lnTo>
                    <a:lnTo>
                      <a:pt x="159" y="888"/>
                    </a:lnTo>
                    <a:lnTo>
                      <a:pt x="156" y="871"/>
                    </a:lnTo>
                    <a:lnTo>
                      <a:pt x="155" y="842"/>
                    </a:lnTo>
                    <a:lnTo>
                      <a:pt x="166" y="832"/>
                    </a:lnTo>
                    <a:lnTo>
                      <a:pt x="167" y="829"/>
                    </a:lnTo>
                    <a:lnTo>
                      <a:pt x="171" y="806"/>
                    </a:lnTo>
                    <a:lnTo>
                      <a:pt x="173" y="799"/>
                    </a:lnTo>
                    <a:lnTo>
                      <a:pt x="179" y="786"/>
                    </a:lnTo>
                    <a:lnTo>
                      <a:pt x="192" y="767"/>
                    </a:lnTo>
                    <a:lnTo>
                      <a:pt x="192" y="751"/>
                    </a:lnTo>
                    <a:lnTo>
                      <a:pt x="190" y="733"/>
                    </a:lnTo>
                    <a:lnTo>
                      <a:pt x="187" y="714"/>
                    </a:lnTo>
                    <a:lnTo>
                      <a:pt x="186" y="709"/>
                    </a:lnTo>
                    <a:lnTo>
                      <a:pt x="178" y="701"/>
                    </a:lnTo>
                    <a:lnTo>
                      <a:pt x="178" y="689"/>
                    </a:lnTo>
                    <a:lnTo>
                      <a:pt x="178" y="679"/>
                    </a:lnTo>
                    <a:lnTo>
                      <a:pt x="165" y="646"/>
                    </a:lnTo>
                    <a:lnTo>
                      <a:pt x="165" y="617"/>
                    </a:lnTo>
                    <a:lnTo>
                      <a:pt x="155" y="607"/>
                    </a:lnTo>
                    <a:lnTo>
                      <a:pt x="155" y="595"/>
                    </a:lnTo>
                    <a:lnTo>
                      <a:pt x="157" y="579"/>
                    </a:lnTo>
                    <a:lnTo>
                      <a:pt x="161" y="568"/>
                    </a:lnTo>
                    <a:lnTo>
                      <a:pt x="162" y="565"/>
                    </a:lnTo>
                    <a:lnTo>
                      <a:pt x="171" y="550"/>
                    </a:lnTo>
                    <a:lnTo>
                      <a:pt x="173" y="536"/>
                    </a:lnTo>
                    <a:lnTo>
                      <a:pt x="179" y="530"/>
                    </a:lnTo>
                    <a:lnTo>
                      <a:pt x="182" y="523"/>
                    </a:lnTo>
                    <a:lnTo>
                      <a:pt x="182" y="520"/>
                    </a:lnTo>
                    <a:lnTo>
                      <a:pt x="186" y="516"/>
                    </a:lnTo>
                    <a:lnTo>
                      <a:pt x="189" y="503"/>
                    </a:lnTo>
                    <a:lnTo>
                      <a:pt x="189" y="493"/>
                    </a:lnTo>
                    <a:lnTo>
                      <a:pt x="188" y="482"/>
                    </a:lnTo>
                    <a:lnTo>
                      <a:pt x="189" y="458"/>
                    </a:lnTo>
                    <a:lnTo>
                      <a:pt x="192" y="450"/>
                    </a:lnTo>
                    <a:lnTo>
                      <a:pt x="198" y="436"/>
                    </a:lnTo>
                    <a:lnTo>
                      <a:pt x="200" y="429"/>
                    </a:lnTo>
                    <a:lnTo>
                      <a:pt x="204" y="408"/>
                    </a:lnTo>
                    <a:lnTo>
                      <a:pt x="210" y="382"/>
                    </a:lnTo>
                    <a:lnTo>
                      <a:pt x="235" y="354"/>
                    </a:lnTo>
                    <a:lnTo>
                      <a:pt x="242" y="329"/>
                    </a:lnTo>
                    <a:lnTo>
                      <a:pt x="245" y="327"/>
                    </a:lnTo>
                    <a:lnTo>
                      <a:pt x="260" y="312"/>
                    </a:lnTo>
                    <a:lnTo>
                      <a:pt x="270" y="308"/>
                    </a:lnTo>
                    <a:lnTo>
                      <a:pt x="275" y="305"/>
                    </a:lnTo>
                    <a:lnTo>
                      <a:pt x="276" y="302"/>
                    </a:lnTo>
                    <a:lnTo>
                      <a:pt x="274" y="288"/>
                    </a:lnTo>
                    <a:lnTo>
                      <a:pt x="270" y="273"/>
                    </a:lnTo>
                    <a:lnTo>
                      <a:pt x="268" y="262"/>
                    </a:lnTo>
                    <a:lnTo>
                      <a:pt x="268" y="236"/>
                    </a:lnTo>
                    <a:lnTo>
                      <a:pt x="263" y="221"/>
                    </a:lnTo>
                    <a:lnTo>
                      <a:pt x="263" y="205"/>
                    </a:lnTo>
                    <a:lnTo>
                      <a:pt x="264" y="203"/>
                    </a:lnTo>
                    <a:lnTo>
                      <a:pt x="270" y="195"/>
                    </a:lnTo>
                    <a:lnTo>
                      <a:pt x="270" y="186"/>
                    </a:lnTo>
                    <a:lnTo>
                      <a:pt x="268" y="176"/>
                    </a:lnTo>
                    <a:lnTo>
                      <a:pt x="268" y="168"/>
                    </a:lnTo>
                    <a:lnTo>
                      <a:pt x="269" y="161"/>
                    </a:lnTo>
                    <a:lnTo>
                      <a:pt x="317" y="139"/>
                    </a:lnTo>
                    <a:lnTo>
                      <a:pt x="335" y="132"/>
                    </a:lnTo>
                    <a:lnTo>
                      <a:pt x="344" y="85"/>
                    </a:lnTo>
                    <a:lnTo>
                      <a:pt x="344" y="73"/>
                    </a:lnTo>
                    <a:lnTo>
                      <a:pt x="339" y="68"/>
                    </a:lnTo>
                    <a:lnTo>
                      <a:pt x="339" y="65"/>
                    </a:lnTo>
                    <a:lnTo>
                      <a:pt x="338" y="65"/>
                    </a:lnTo>
                    <a:lnTo>
                      <a:pt x="338" y="63"/>
                    </a:lnTo>
                    <a:lnTo>
                      <a:pt x="340" y="62"/>
                    </a:lnTo>
                    <a:lnTo>
                      <a:pt x="345" y="58"/>
                    </a:lnTo>
                    <a:lnTo>
                      <a:pt x="351" y="48"/>
                    </a:lnTo>
                    <a:lnTo>
                      <a:pt x="353" y="44"/>
                    </a:lnTo>
                    <a:lnTo>
                      <a:pt x="359" y="36"/>
                    </a:lnTo>
                    <a:lnTo>
                      <a:pt x="367" y="27"/>
                    </a:lnTo>
                    <a:lnTo>
                      <a:pt x="378" y="19"/>
                    </a:lnTo>
                    <a:lnTo>
                      <a:pt x="392" y="1"/>
                    </a:lnTo>
                    <a:lnTo>
                      <a:pt x="396" y="0"/>
                    </a:lnTo>
                    <a:lnTo>
                      <a:pt x="399" y="0"/>
                    </a:lnTo>
                    <a:lnTo>
                      <a:pt x="404" y="6"/>
                    </a:lnTo>
                    <a:lnTo>
                      <a:pt x="413" y="19"/>
                    </a:lnTo>
                    <a:lnTo>
                      <a:pt x="439" y="19"/>
                    </a:lnTo>
                    <a:lnTo>
                      <a:pt x="447" y="21"/>
                    </a:lnTo>
                    <a:lnTo>
                      <a:pt x="452" y="21"/>
                    </a:lnTo>
                    <a:lnTo>
                      <a:pt x="473" y="26"/>
                    </a:lnTo>
                    <a:lnTo>
                      <a:pt x="477" y="30"/>
                    </a:lnTo>
                    <a:lnTo>
                      <a:pt x="480" y="36"/>
                    </a:lnTo>
                    <a:lnTo>
                      <a:pt x="483" y="37"/>
                    </a:lnTo>
                    <a:lnTo>
                      <a:pt x="484" y="41"/>
                    </a:lnTo>
                    <a:lnTo>
                      <a:pt x="495" y="52"/>
                    </a:lnTo>
                    <a:lnTo>
                      <a:pt x="498" y="52"/>
                    </a:lnTo>
                    <a:lnTo>
                      <a:pt x="499" y="46"/>
                    </a:lnTo>
                    <a:lnTo>
                      <a:pt x="504" y="35"/>
                    </a:lnTo>
                    <a:lnTo>
                      <a:pt x="507" y="16"/>
                    </a:lnTo>
                    <a:lnTo>
                      <a:pt x="509" y="12"/>
                    </a:lnTo>
                    <a:lnTo>
                      <a:pt x="517" y="12"/>
                    </a:lnTo>
                    <a:lnTo>
                      <a:pt x="536" y="15"/>
                    </a:lnTo>
                    <a:lnTo>
                      <a:pt x="553" y="15"/>
                    </a:lnTo>
                    <a:lnTo>
                      <a:pt x="561" y="16"/>
                    </a:lnTo>
                    <a:lnTo>
                      <a:pt x="564" y="17"/>
                    </a:lnTo>
                    <a:lnTo>
                      <a:pt x="571" y="22"/>
                    </a:lnTo>
                    <a:lnTo>
                      <a:pt x="577" y="27"/>
                    </a:lnTo>
                    <a:lnTo>
                      <a:pt x="585" y="31"/>
                    </a:lnTo>
                    <a:lnTo>
                      <a:pt x="601" y="36"/>
                    </a:lnTo>
                    <a:lnTo>
                      <a:pt x="607" y="41"/>
                    </a:lnTo>
                    <a:lnTo>
                      <a:pt x="618" y="62"/>
                    </a:lnTo>
                    <a:lnTo>
                      <a:pt x="631" y="75"/>
                    </a:lnTo>
                    <a:lnTo>
                      <a:pt x="634" y="80"/>
                    </a:lnTo>
                    <a:lnTo>
                      <a:pt x="659" y="98"/>
                    </a:lnTo>
                    <a:lnTo>
                      <a:pt x="671" y="105"/>
                    </a:lnTo>
                    <a:lnTo>
                      <a:pt x="674" y="108"/>
                    </a:lnTo>
                    <a:lnTo>
                      <a:pt x="686" y="127"/>
                    </a:lnTo>
                    <a:lnTo>
                      <a:pt x="687" y="128"/>
                    </a:lnTo>
                    <a:lnTo>
                      <a:pt x="692" y="132"/>
                    </a:lnTo>
                    <a:lnTo>
                      <a:pt x="703" y="135"/>
                    </a:lnTo>
                    <a:lnTo>
                      <a:pt x="711" y="136"/>
                    </a:lnTo>
                    <a:lnTo>
                      <a:pt x="740" y="139"/>
                    </a:lnTo>
                    <a:lnTo>
                      <a:pt x="752" y="143"/>
                    </a:lnTo>
                    <a:lnTo>
                      <a:pt x="758" y="145"/>
                    </a:lnTo>
                    <a:lnTo>
                      <a:pt x="784" y="163"/>
                    </a:lnTo>
                    <a:lnTo>
                      <a:pt x="799" y="171"/>
                    </a:lnTo>
                    <a:lnTo>
                      <a:pt x="815" y="179"/>
                    </a:lnTo>
                    <a:lnTo>
                      <a:pt x="823" y="191"/>
                    </a:lnTo>
                    <a:lnTo>
                      <a:pt x="838" y="194"/>
                    </a:lnTo>
                    <a:lnTo>
                      <a:pt x="845" y="200"/>
                    </a:lnTo>
                    <a:lnTo>
                      <a:pt x="850" y="209"/>
                    </a:lnTo>
                    <a:lnTo>
                      <a:pt x="854" y="210"/>
                    </a:lnTo>
                    <a:lnTo>
                      <a:pt x="856" y="214"/>
                    </a:lnTo>
                    <a:lnTo>
                      <a:pt x="858" y="224"/>
                    </a:lnTo>
                    <a:lnTo>
                      <a:pt x="858" y="234"/>
                    </a:lnTo>
                    <a:lnTo>
                      <a:pt x="849" y="247"/>
                    </a:lnTo>
                    <a:lnTo>
                      <a:pt x="834" y="269"/>
                    </a:lnTo>
                    <a:lnTo>
                      <a:pt x="823" y="294"/>
                    </a:lnTo>
                    <a:lnTo>
                      <a:pt x="821" y="302"/>
                    </a:lnTo>
                    <a:lnTo>
                      <a:pt x="819" y="311"/>
                    </a:lnTo>
                    <a:lnTo>
                      <a:pt x="819" y="317"/>
                    </a:lnTo>
                    <a:lnTo>
                      <a:pt x="821" y="321"/>
                    </a:lnTo>
                    <a:lnTo>
                      <a:pt x="843" y="321"/>
                    </a:lnTo>
                    <a:lnTo>
                      <a:pt x="875" y="326"/>
                    </a:lnTo>
                    <a:lnTo>
                      <a:pt x="881" y="328"/>
                    </a:lnTo>
                    <a:lnTo>
                      <a:pt x="898" y="339"/>
                    </a:lnTo>
                    <a:lnTo>
                      <a:pt x="908" y="342"/>
                    </a:lnTo>
                    <a:lnTo>
                      <a:pt x="918" y="340"/>
                    </a:lnTo>
                    <a:lnTo>
                      <a:pt x="923" y="343"/>
                    </a:lnTo>
                    <a:lnTo>
                      <a:pt x="930" y="343"/>
                    </a:lnTo>
                    <a:lnTo>
                      <a:pt x="937" y="340"/>
                    </a:lnTo>
                    <a:lnTo>
                      <a:pt x="941" y="335"/>
                    </a:lnTo>
                    <a:lnTo>
                      <a:pt x="948" y="332"/>
                    </a:lnTo>
                    <a:lnTo>
                      <a:pt x="963" y="333"/>
                    </a:lnTo>
                    <a:lnTo>
                      <a:pt x="972" y="332"/>
                    </a:lnTo>
                    <a:lnTo>
                      <a:pt x="973" y="331"/>
                    </a:lnTo>
                    <a:lnTo>
                      <a:pt x="975" y="327"/>
                    </a:lnTo>
                    <a:lnTo>
                      <a:pt x="990" y="315"/>
                    </a:lnTo>
                    <a:lnTo>
                      <a:pt x="994" y="313"/>
                    </a:lnTo>
                    <a:lnTo>
                      <a:pt x="996" y="310"/>
                    </a:lnTo>
                    <a:lnTo>
                      <a:pt x="1010" y="299"/>
                    </a:lnTo>
                    <a:lnTo>
                      <a:pt x="1018" y="290"/>
                    </a:lnTo>
                    <a:lnTo>
                      <a:pt x="1025" y="280"/>
                    </a:lnTo>
                    <a:lnTo>
                      <a:pt x="1028" y="272"/>
                    </a:lnTo>
                    <a:lnTo>
                      <a:pt x="1031" y="256"/>
                    </a:lnTo>
                    <a:lnTo>
                      <a:pt x="1034" y="225"/>
                    </a:lnTo>
                    <a:lnTo>
                      <a:pt x="1043" y="225"/>
                    </a:lnTo>
                    <a:lnTo>
                      <a:pt x="1047" y="224"/>
                    </a:lnTo>
                    <a:lnTo>
                      <a:pt x="1061" y="224"/>
                    </a:lnTo>
                    <a:lnTo>
                      <a:pt x="1068" y="231"/>
                    </a:lnTo>
                    <a:lnTo>
                      <a:pt x="1080" y="270"/>
                    </a:lnTo>
                    <a:lnTo>
                      <a:pt x="1080" y="302"/>
                    </a:lnTo>
                    <a:lnTo>
                      <a:pt x="1079" y="313"/>
                    </a:lnTo>
                    <a:lnTo>
                      <a:pt x="1076" y="317"/>
                    </a:lnTo>
                    <a:lnTo>
                      <a:pt x="1074" y="321"/>
                    </a:lnTo>
                    <a:lnTo>
                      <a:pt x="1050" y="337"/>
                    </a:lnTo>
                    <a:lnTo>
                      <a:pt x="1043" y="339"/>
                    </a:lnTo>
                    <a:lnTo>
                      <a:pt x="1031" y="340"/>
                    </a:lnTo>
                    <a:lnTo>
                      <a:pt x="1023" y="344"/>
                    </a:lnTo>
                    <a:lnTo>
                      <a:pt x="1014" y="356"/>
                    </a:lnTo>
                    <a:lnTo>
                      <a:pt x="1005" y="366"/>
                    </a:lnTo>
                    <a:lnTo>
                      <a:pt x="961" y="404"/>
                    </a:lnTo>
                    <a:lnTo>
                      <a:pt x="959" y="408"/>
                    </a:lnTo>
                    <a:lnTo>
                      <a:pt x="955" y="415"/>
                    </a:lnTo>
                    <a:lnTo>
                      <a:pt x="935" y="440"/>
                    </a:lnTo>
                    <a:lnTo>
                      <a:pt x="932" y="446"/>
                    </a:lnTo>
                    <a:lnTo>
                      <a:pt x="914" y="467"/>
                    </a:lnTo>
                    <a:lnTo>
                      <a:pt x="899" y="479"/>
                    </a:lnTo>
                    <a:lnTo>
                      <a:pt x="892" y="488"/>
                    </a:lnTo>
                    <a:lnTo>
                      <a:pt x="883" y="494"/>
                    </a:lnTo>
                    <a:lnTo>
                      <a:pt x="881" y="499"/>
                    </a:lnTo>
                    <a:lnTo>
                      <a:pt x="872" y="509"/>
                    </a:lnTo>
                    <a:lnTo>
                      <a:pt x="862" y="514"/>
                    </a:lnTo>
                    <a:lnTo>
                      <a:pt x="861" y="520"/>
                    </a:lnTo>
                    <a:lnTo>
                      <a:pt x="851" y="528"/>
                    </a:lnTo>
                    <a:lnTo>
                      <a:pt x="850" y="531"/>
                    </a:lnTo>
                    <a:lnTo>
                      <a:pt x="853" y="554"/>
                    </a:lnTo>
                    <a:lnTo>
                      <a:pt x="848" y="576"/>
                    </a:lnTo>
                    <a:lnTo>
                      <a:pt x="848" y="591"/>
                    </a:lnTo>
                    <a:lnTo>
                      <a:pt x="846" y="601"/>
                    </a:lnTo>
                    <a:lnTo>
                      <a:pt x="838" y="625"/>
                    </a:lnTo>
                    <a:lnTo>
                      <a:pt x="838" y="676"/>
                    </a:lnTo>
                    <a:lnTo>
                      <a:pt x="835" y="686"/>
                    </a:lnTo>
                    <a:lnTo>
                      <a:pt x="834" y="692"/>
                    </a:lnTo>
                    <a:lnTo>
                      <a:pt x="826" y="705"/>
                    </a:lnTo>
                    <a:lnTo>
                      <a:pt x="823" y="714"/>
                    </a:lnTo>
                    <a:lnTo>
                      <a:pt x="818" y="740"/>
                    </a:lnTo>
                    <a:lnTo>
                      <a:pt x="817" y="756"/>
                    </a:lnTo>
                    <a:lnTo>
                      <a:pt x="818" y="765"/>
                    </a:lnTo>
                    <a:lnTo>
                      <a:pt x="817" y="774"/>
                    </a:lnTo>
                    <a:lnTo>
                      <a:pt x="813" y="776"/>
                    </a:lnTo>
                    <a:lnTo>
                      <a:pt x="822" y="796"/>
                    </a:lnTo>
                    <a:lnTo>
                      <a:pt x="846" y="810"/>
                    </a:lnTo>
                    <a:lnTo>
                      <a:pt x="856" y="817"/>
                    </a:lnTo>
                    <a:lnTo>
                      <a:pt x="869" y="828"/>
                    </a:lnTo>
                    <a:lnTo>
                      <a:pt x="885" y="845"/>
                    </a:lnTo>
                    <a:lnTo>
                      <a:pt x="886" y="855"/>
                    </a:lnTo>
                    <a:lnTo>
                      <a:pt x="875" y="880"/>
                    </a:lnTo>
                    <a:lnTo>
                      <a:pt x="878" y="892"/>
                    </a:lnTo>
                    <a:lnTo>
                      <a:pt x="889" y="907"/>
                    </a:lnTo>
                    <a:lnTo>
                      <a:pt x="903" y="913"/>
                    </a:lnTo>
                    <a:lnTo>
                      <a:pt x="913" y="912"/>
                    </a:lnTo>
                    <a:lnTo>
                      <a:pt x="914" y="921"/>
                    </a:lnTo>
                    <a:lnTo>
                      <a:pt x="914" y="950"/>
                    </a:lnTo>
                    <a:lnTo>
                      <a:pt x="908" y="963"/>
                    </a:lnTo>
                    <a:lnTo>
                      <a:pt x="889" y="991"/>
                    </a:lnTo>
                    <a:lnTo>
                      <a:pt x="877" y="1004"/>
                    </a:lnTo>
                    <a:lnTo>
                      <a:pt x="870" y="1015"/>
                    </a:lnTo>
                    <a:lnTo>
                      <a:pt x="865" y="1039"/>
                    </a:lnTo>
                    <a:lnTo>
                      <a:pt x="854" y="1049"/>
                    </a:lnTo>
                    <a:lnTo>
                      <a:pt x="840" y="1056"/>
                    </a:lnTo>
                    <a:lnTo>
                      <a:pt x="815" y="1065"/>
                    </a:lnTo>
                    <a:lnTo>
                      <a:pt x="805" y="1065"/>
                    </a:lnTo>
                    <a:lnTo>
                      <a:pt x="790" y="1072"/>
                    </a:lnTo>
                    <a:lnTo>
                      <a:pt x="765" y="1080"/>
                    </a:lnTo>
                    <a:lnTo>
                      <a:pt x="753" y="1082"/>
                    </a:lnTo>
                    <a:lnTo>
                      <a:pt x="733" y="1083"/>
                    </a:lnTo>
                    <a:lnTo>
                      <a:pt x="711" y="1091"/>
                    </a:lnTo>
                    <a:lnTo>
                      <a:pt x="677" y="1096"/>
                    </a:lnTo>
                    <a:lnTo>
                      <a:pt x="650" y="1096"/>
                    </a:lnTo>
                    <a:lnTo>
                      <a:pt x="620" y="1091"/>
                    </a:lnTo>
                    <a:lnTo>
                      <a:pt x="607" y="1079"/>
                    </a:lnTo>
                    <a:lnTo>
                      <a:pt x="604" y="1088"/>
                    </a:lnTo>
                    <a:lnTo>
                      <a:pt x="607" y="1113"/>
                    </a:lnTo>
                    <a:lnTo>
                      <a:pt x="616" y="1122"/>
                    </a:lnTo>
                    <a:lnTo>
                      <a:pt x="619" y="1130"/>
                    </a:lnTo>
                    <a:lnTo>
                      <a:pt x="617" y="1147"/>
                    </a:lnTo>
                    <a:lnTo>
                      <a:pt x="614" y="1155"/>
                    </a:lnTo>
                    <a:lnTo>
                      <a:pt x="611" y="1157"/>
                    </a:lnTo>
                    <a:lnTo>
                      <a:pt x="609" y="1156"/>
                    </a:lnTo>
                    <a:lnTo>
                      <a:pt x="604" y="1169"/>
                    </a:lnTo>
                    <a:lnTo>
                      <a:pt x="602" y="1184"/>
                    </a:lnTo>
                    <a:lnTo>
                      <a:pt x="607" y="1214"/>
                    </a:lnTo>
                    <a:lnTo>
                      <a:pt x="607" y="1221"/>
                    </a:lnTo>
                    <a:lnTo>
                      <a:pt x="603" y="1230"/>
                    </a:lnTo>
                    <a:lnTo>
                      <a:pt x="597" y="1237"/>
                    </a:lnTo>
                    <a:lnTo>
                      <a:pt x="580" y="1241"/>
                    </a:lnTo>
                    <a:lnTo>
                      <a:pt x="564" y="1252"/>
                    </a:lnTo>
                    <a:lnTo>
                      <a:pt x="526" y="1251"/>
                    </a:lnTo>
                    <a:lnTo>
                      <a:pt x="517" y="1247"/>
                    </a:lnTo>
                    <a:lnTo>
                      <a:pt x="507" y="1241"/>
                    </a:lnTo>
                    <a:lnTo>
                      <a:pt x="487" y="1232"/>
                    </a:lnTo>
                    <a:lnTo>
                      <a:pt x="472" y="1227"/>
                    </a:lnTo>
                    <a:lnTo>
                      <a:pt x="462" y="1216"/>
                    </a:lnTo>
                    <a:lnTo>
                      <a:pt x="451" y="1230"/>
                    </a:lnTo>
                    <a:lnTo>
                      <a:pt x="451" y="1251"/>
                    </a:lnTo>
                    <a:lnTo>
                      <a:pt x="457" y="1270"/>
                    </a:lnTo>
                    <a:lnTo>
                      <a:pt x="458" y="1302"/>
                    </a:lnTo>
                    <a:lnTo>
                      <a:pt x="459" y="1317"/>
                    </a:lnTo>
                    <a:lnTo>
                      <a:pt x="473" y="1329"/>
                    </a:lnTo>
                    <a:lnTo>
                      <a:pt x="487" y="1333"/>
                    </a:lnTo>
                    <a:lnTo>
                      <a:pt x="482" y="1340"/>
                    </a:lnTo>
                    <a:lnTo>
                      <a:pt x="489" y="1345"/>
                    </a:lnTo>
                    <a:lnTo>
                      <a:pt x="509" y="1340"/>
                    </a:lnTo>
                    <a:lnTo>
                      <a:pt x="505" y="1332"/>
                    </a:lnTo>
                    <a:lnTo>
                      <a:pt x="499" y="1328"/>
                    </a:lnTo>
                    <a:lnTo>
                      <a:pt x="515" y="1325"/>
                    </a:lnTo>
                    <a:lnTo>
                      <a:pt x="527" y="1317"/>
                    </a:lnTo>
                    <a:lnTo>
                      <a:pt x="534" y="1329"/>
                    </a:lnTo>
                    <a:lnTo>
                      <a:pt x="538" y="1355"/>
                    </a:lnTo>
                    <a:lnTo>
                      <a:pt x="536" y="1367"/>
                    </a:lnTo>
                    <a:lnTo>
                      <a:pt x="528" y="1372"/>
                    </a:lnTo>
                    <a:lnTo>
                      <a:pt x="518" y="1376"/>
                    </a:lnTo>
                    <a:lnTo>
                      <a:pt x="509" y="1376"/>
                    </a:lnTo>
                    <a:lnTo>
                      <a:pt x="501" y="1372"/>
                    </a:lnTo>
                    <a:lnTo>
                      <a:pt x="500" y="1360"/>
                    </a:lnTo>
                    <a:lnTo>
                      <a:pt x="495" y="1354"/>
                    </a:lnTo>
                    <a:lnTo>
                      <a:pt x="484" y="1351"/>
                    </a:lnTo>
                    <a:lnTo>
                      <a:pt x="475" y="1354"/>
                    </a:lnTo>
                    <a:lnTo>
                      <a:pt x="469" y="1360"/>
                    </a:lnTo>
                    <a:lnTo>
                      <a:pt x="463" y="1361"/>
                    </a:lnTo>
                    <a:lnTo>
                      <a:pt x="458" y="1366"/>
                    </a:lnTo>
                    <a:lnTo>
                      <a:pt x="458" y="1372"/>
                    </a:lnTo>
                    <a:lnTo>
                      <a:pt x="475" y="1381"/>
                    </a:lnTo>
                    <a:lnTo>
                      <a:pt x="487" y="1382"/>
                    </a:lnTo>
                    <a:lnTo>
                      <a:pt x="494" y="1384"/>
                    </a:lnTo>
                    <a:lnTo>
                      <a:pt x="500" y="1387"/>
                    </a:lnTo>
                    <a:lnTo>
                      <a:pt x="499" y="1389"/>
                    </a:lnTo>
                    <a:lnTo>
                      <a:pt x="466" y="1407"/>
                    </a:lnTo>
                    <a:lnTo>
                      <a:pt x="461" y="1414"/>
                    </a:lnTo>
                    <a:lnTo>
                      <a:pt x="457" y="1423"/>
                    </a:lnTo>
                    <a:lnTo>
                      <a:pt x="448" y="1432"/>
                    </a:lnTo>
                    <a:lnTo>
                      <a:pt x="446" y="1445"/>
                    </a:lnTo>
                    <a:lnTo>
                      <a:pt x="450" y="1461"/>
                    </a:lnTo>
                    <a:lnTo>
                      <a:pt x="448" y="1474"/>
                    </a:lnTo>
                    <a:lnTo>
                      <a:pt x="448" y="1490"/>
                    </a:lnTo>
                    <a:lnTo>
                      <a:pt x="445" y="1501"/>
                    </a:lnTo>
                    <a:lnTo>
                      <a:pt x="440" y="1506"/>
                    </a:lnTo>
                    <a:lnTo>
                      <a:pt x="432" y="1508"/>
                    </a:lnTo>
                    <a:lnTo>
                      <a:pt x="426" y="1520"/>
                    </a:lnTo>
                    <a:lnTo>
                      <a:pt x="431" y="1533"/>
                    </a:lnTo>
                    <a:lnTo>
                      <a:pt x="432" y="1538"/>
                    </a:lnTo>
                    <a:lnTo>
                      <a:pt x="429" y="1544"/>
                    </a:lnTo>
                    <a:lnTo>
                      <a:pt x="396" y="1542"/>
                    </a:lnTo>
                    <a:lnTo>
                      <a:pt x="386" y="1547"/>
                    </a:lnTo>
                    <a:lnTo>
                      <a:pt x="378" y="1556"/>
                    </a:lnTo>
                    <a:lnTo>
                      <a:pt x="369" y="1556"/>
                    </a:lnTo>
                    <a:lnTo>
                      <a:pt x="359" y="1561"/>
                    </a:lnTo>
                    <a:lnTo>
                      <a:pt x="342" y="1580"/>
                    </a:lnTo>
                    <a:lnTo>
                      <a:pt x="335" y="1588"/>
                    </a:lnTo>
                    <a:lnTo>
                      <a:pt x="333" y="1597"/>
                    </a:lnTo>
                    <a:lnTo>
                      <a:pt x="322" y="1615"/>
                    </a:lnTo>
                    <a:lnTo>
                      <a:pt x="318" y="1633"/>
                    </a:lnTo>
                    <a:lnTo>
                      <a:pt x="321" y="1640"/>
                    </a:lnTo>
                    <a:lnTo>
                      <a:pt x="327" y="1653"/>
                    </a:lnTo>
                    <a:lnTo>
                      <a:pt x="333" y="1664"/>
                    </a:lnTo>
                    <a:lnTo>
                      <a:pt x="343" y="1672"/>
                    </a:lnTo>
                    <a:lnTo>
                      <a:pt x="365" y="1696"/>
                    </a:lnTo>
                    <a:lnTo>
                      <a:pt x="389" y="1706"/>
                    </a:lnTo>
                    <a:lnTo>
                      <a:pt x="402" y="1707"/>
                    </a:lnTo>
                    <a:lnTo>
                      <a:pt x="414" y="1705"/>
                    </a:lnTo>
                    <a:lnTo>
                      <a:pt x="421" y="1712"/>
                    </a:lnTo>
                    <a:lnTo>
                      <a:pt x="424" y="1723"/>
                    </a:lnTo>
                    <a:lnTo>
                      <a:pt x="424" y="1739"/>
                    </a:lnTo>
                    <a:lnTo>
                      <a:pt x="417" y="1752"/>
                    </a:lnTo>
                    <a:lnTo>
                      <a:pt x="413" y="1754"/>
                    </a:lnTo>
                    <a:lnTo>
                      <a:pt x="417" y="1766"/>
                    </a:lnTo>
                    <a:lnTo>
                      <a:pt x="418" y="1776"/>
                    </a:lnTo>
                    <a:lnTo>
                      <a:pt x="410" y="1780"/>
                    </a:lnTo>
                    <a:lnTo>
                      <a:pt x="409" y="1791"/>
                    </a:lnTo>
                    <a:lnTo>
                      <a:pt x="402" y="1791"/>
                    </a:lnTo>
                    <a:lnTo>
                      <a:pt x="393" y="1796"/>
                    </a:lnTo>
                    <a:lnTo>
                      <a:pt x="376" y="1813"/>
                    </a:lnTo>
                    <a:lnTo>
                      <a:pt x="358" y="1829"/>
                    </a:lnTo>
                    <a:lnTo>
                      <a:pt x="350" y="1833"/>
                    </a:lnTo>
                    <a:lnTo>
                      <a:pt x="335" y="1849"/>
                    </a:lnTo>
                    <a:lnTo>
                      <a:pt x="321" y="1862"/>
                    </a:lnTo>
                    <a:lnTo>
                      <a:pt x="312" y="1882"/>
                    </a:lnTo>
                    <a:lnTo>
                      <a:pt x="310" y="1894"/>
                    </a:lnTo>
                    <a:lnTo>
                      <a:pt x="318" y="1887"/>
                    </a:lnTo>
                    <a:lnTo>
                      <a:pt x="310" y="1924"/>
                    </a:lnTo>
                    <a:lnTo>
                      <a:pt x="305" y="1940"/>
                    </a:lnTo>
                    <a:lnTo>
                      <a:pt x="296" y="1948"/>
                    </a:lnTo>
                    <a:lnTo>
                      <a:pt x="286" y="1953"/>
                    </a:lnTo>
                    <a:lnTo>
                      <a:pt x="276" y="1953"/>
                    </a:lnTo>
                    <a:lnTo>
                      <a:pt x="269" y="1946"/>
                    </a:lnTo>
                    <a:lnTo>
                      <a:pt x="258" y="1925"/>
                    </a:lnTo>
                    <a:lnTo>
                      <a:pt x="260" y="1945"/>
                    </a:lnTo>
                    <a:lnTo>
                      <a:pt x="268" y="1948"/>
                    </a:lnTo>
                    <a:lnTo>
                      <a:pt x="270" y="1954"/>
                    </a:lnTo>
                    <a:lnTo>
                      <a:pt x="270" y="1959"/>
                    </a:lnTo>
                    <a:lnTo>
                      <a:pt x="248" y="1974"/>
                    </a:lnTo>
                    <a:lnTo>
                      <a:pt x="238" y="1983"/>
                    </a:lnTo>
                    <a:lnTo>
                      <a:pt x="226" y="2026"/>
                    </a:lnTo>
                    <a:lnTo>
                      <a:pt x="219" y="2037"/>
                    </a:lnTo>
                    <a:lnTo>
                      <a:pt x="225" y="2037"/>
                    </a:lnTo>
                    <a:lnTo>
                      <a:pt x="230" y="2033"/>
                    </a:lnTo>
                    <a:lnTo>
                      <a:pt x="237" y="2058"/>
                    </a:lnTo>
                    <a:lnTo>
                      <a:pt x="241" y="2074"/>
                    </a:lnTo>
                    <a:lnTo>
                      <a:pt x="237" y="2081"/>
                    </a:lnTo>
                    <a:lnTo>
                      <a:pt x="225" y="2080"/>
                    </a:lnTo>
                    <a:lnTo>
                      <a:pt x="220" y="2082"/>
                    </a:lnTo>
                    <a:lnTo>
                      <a:pt x="229" y="2089"/>
                    </a:lnTo>
                    <a:lnTo>
                      <a:pt x="233" y="2088"/>
                    </a:lnTo>
                    <a:lnTo>
                      <a:pt x="240" y="2089"/>
                    </a:lnTo>
                    <a:lnTo>
                      <a:pt x="256" y="2120"/>
                    </a:lnTo>
                    <a:lnTo>
                      <a:pt x="275" y="2145"/>
                    </a:lnTo>
                    <a:lnTo>
                      <a:pt x="275" y="214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92" name="Freeform 257"/>
              <p:cNvSpPr>
                <a:spLocks noChangeAspect="1"/>
              </p:cNvSpPr>
              <p:nvPr/>
            </p:nvSpPr>
            <p:spPr bwMode="gray">
              <a:xfrm>
                <a:off x="1763" y="3165"/>
                <a:ext cx="38" cy="45"/>
              </a:xfrm>
              <a:custGeom>
                <a:avLst/>
                <a:gdLst/>
                <a:ahLst/>
                <a:cxnLst>
                  <a:cxn ang="0">
                    <a:pos x="4" y="208"/>
                  </a:cxn>
                  <a:cxn ang="0">
                    <a:pos x="4" y="196"/>
                  </a:cxn>
                  <a:cxn ang="0">
                    <a:pos x="3" y="191"/>
                  </a:cxn>
                  <a:cxn ang="0">
                    <a:pos x="0" y="0"/>
                  </a:cxn>
                  <a:cxn ang="0">
                    <a:pos x="6" y="5"/>
                  </a:cxn>
                  <a:cxn ang="0">
                    <a:pos x="11" y="14"/>
                  </a:cxn>
                  <a:cxn ang="0">
                    <a:pos x="29" y="43"/>
                  </a:cxn>
                  <a:cxn ang="0">
                    <a:pos x="29" y="48"/>
                  </a:cxn>
                  <a:cxn ang="0">
                    <a:pos x="25" y="42"/>
                  </a:cxn>
                  <a:cxn ang="0">
                    <a:pos x="17" y="40"/>
                  </a:cxn>
                  <a:cxn ang="0">
                    <a:pos x="11" y="42"/>
                  </a:cxn>
                  <a:cxn ang="0">
                    <a:pos x="10" y="50"/>
                  </a:cxn>
                  <a:cxn ang="0">
                    <a:pos x="14" y="58"/>
                  </a:cxn>
                  <a:cxn ang="0">
                    <a:pos x="20" y="61"/>
                  </a:cxn>
                  <a:cxn ang="0">
                    <a:pos x="26" y="67"/>
                  </a:cxn>
                  <a:cxn ang="0">
                    <a:pos x="31" y="74"/>
                  </a:cxn>
                  <a:cxn ang="0">
                    <a:pos x="37" y="94"/>
                  </a:cxn>
                  <a:cxn ang="0">
                    <a:pos x="42" y="99"/>
                  </a:cxn>
                  <a:cxn ang="0">
                    <a:pos x="59" y="111"/>
                  </a:cxn>
                  <a:cxn ang="0">
                    <a:pos x="74" y="129"/>
                  </a:cxn>
                  <a:cxn ang="0">
                    <a:pos x="81" y="132"/>
                  </a:cxn>
                  <a:cxn ang="0">
                    <a:pos x="86" y="136"/>
                  </a:cxn>
                  <a:cxn ang="0">
                    <a:pos x="94" y="138"/>
                  </a:cxn>
                  <a:cxn ang="0">
                    <a:pos x="97" y="144"/>
                  </a:cxn>
                  <a:cxn ang="0">
                    <a:pos x="108" y="148"/>
                  </a:cxn>
                  <a:cxn ang="0">
                    <a:pos x="119" y="161"/>
                  </a:cxn>
                  <a:cxn ang="0">
                    <a:pos x="142" y="179"/>
                  </a:cxn>
                  <a:cxn ang="0">
                    <a:pos x="156" y="187"/>
                  </a:cxn>
                  <a:cxn ang="0">
                    <a:pos x="182" y="190"/>
                  </a:cxn>
                  <a:cxn ang="0">
                    <a:pos x="192" y="187"/>
                  </a:cxn>
                  <a:cxn ang="0">
                    <a:pos x="193" y="193"/>
                  </a:cxn>
                  <a:cxn ang="0">
                    <a:pos x="191" y="206"/>
                  </a:cxn>
                  <a:cxn ang="0">
                    <a:pos x="187" y="210"/>
                  </a:cxn>
                  <a:cxn ang="0">
                    <a:pos x="175" y="215"/>
                  </a:cxn>
                  <a:cxn ang="0">
                    <a:pos x="155" y="212"/>
                  </a:cxn>
                  <a:cxn ang="0">
                    <a:pos x="129" y="220"/>
                  </a:cxn>
                  <a:cxn ang="0">
                    <a:pos x="127" y="224"/>
                  </a:cxn>
                  <a:cxn ang="0">
                    <a:pos x="118" y="222"/>
                  </a:cxn>
                  <a:cxn ang="0">
                    <a:pos x="102" y="212"/>
                  </a:cxn>
                  <a:cxn ang="0">
                    <a:pos x="74" y="206"/>
                  </a:cxn>
                  <a:cxn ang="0">
                    <a:pos x="48" y="206"/>
                  </a:cxn>
                  <a:cxn ang="0">
                    <a:pos x="40" y="202"/>
                  </a:cxn>
                  <a:cxn ang="0">
                    <a:pos x="33" y="201"/>
                  </a:cxn>
                  <a:cxn ang="0">
                    <a:pos x="25" y="199"/>
                  </a:cxn>
                  <a:cxn ang="0">
                    <a:pos x="9" y="208"/>
                  </a:cxn>
                  <a:cxn ang="0">
                    <a:pos x="4" y="208"/>
                  </a:cxn>
                </a:cxnLst>
                <a:rect l="0" t="0" r="r" b="b"/>
                <a:pathLst>
                  <a:path w="193" h="224">
                    <a:moveTo>
                      <a:pt x="4" y="208"/>
                    </a:moveTo>
                    <a:lnTo>
                      <a:pt x="4" y="196"/>
                    </a:lnTo>
                    <a:lnTo>
                      <a:pt x="3" y="191"/>
                    </a:lnTo>
                    <a:lnTo>
                      <a:pt x="0" y="0"/>
                    </a:lnTo>
                    <a:lnTo>
                      <a:pt x="6" y="5"/>
                    </a:lnTo>
                    <a:lnTo>
                      <a:pt x="11" y="14"/>
                    </a:lnTo>
                    <a:lnTo>
                      <a:pt x="29" y="43"/>
                    </a:lnTo>
                    <a:lnTo>
                      <a:pt x="29" y="48"/>
                    </a:lnTo>
                    <a:lnTo>
                      <a:pt x="25" y="42"/>
                    </a:lnTo>
                    <a:lnTo>
                      <a:pt x="17" y="40"/>
                    </a:lnTo>
                    <a:lnTo>
                      <a:pt x="11" y="42"/>
                    </a:lnTo>
                    <a:lnTo>
                      <a:pt x="10" y="50"/>
                    </a:lnTo>
                    <a:lnTo>
                      <a:pt x="14" y="58"/>
                    </a:lnTo>
                    <a:lnTo>
                      <a:pt x="20" y="61"/>
                    </a:lnTo>
                    <a:lnTo>
                      <a:pt x="26" y="67"/>
                    </a:lnTo>
                    <a:lnTo>
                      <a:pt x="31" y="74"/>
                    </a:lnTo>
                    <a:lnTo>
                      <a:pt x="37" y="94"/>
                    </a:lnTo>
                    <a:lnTo>
                      <a:pt x="42" y="99"/>
                    </a:lnTo>
                    <a:lnTo>
                      <a:pt x="59" y="111"/>
                    </a:lnTo>
                    <a:lnTo>
                      <a:pt x="74" y="129"/>
                    </a:lnTo>
                    <a:lnTo>
                      <a:pt x="81" y="132"/>
                    </a:lnTo>
                    <a:lnTo>
                      <a:pt x="86" y="136"/>
                    </a:lnTo>
                    <a:lnTo>
                      <a:pt x="94" y="138"/>
                    </a:lnTo>
                    <a:lnTo>
                      <a:pt x="97" y="144"/>
                    </a:lnTo>
                    <a:lnTo>
                      <a:pt x="108" y="148"/>
                    </a:lnTo>
                    <a:lnTo>
                      <a:pt x="119" y="161"/>
                    </a:lnTo>
                    <a:lnTo>
                      <a:pt x="142" y="179"/>
                    </a:lnTo>
                    <a:lnTo>
                      <a:pt x="156" y="187"/>
                    </a:lnTo>
                    <a:lnTo>
                      <a:pt x="182" y="190"/>
                    </a:lnTo>
                    <a:lnTo>
                      <a:pt x="192" y="187"/>
                    </a:lnTo>
                    <a:lnTo>
                      <a:pt x="193" y="193"/>
                    </a:lnTo>
                    <a:lnTo>
                      <a:pt x="191" y="206"/>
                    </a:lnTo>
                    <a:lnTo>
                      <a:pt x="187" y="210"/>
                    </a:lnTo>
                    <a:lnTo>
                      <a:pt x="175" y="215"/>
                    </a:lnTo>
                    <a:lnTo>
                      <a:pt x="155" y="212"/>
                    </a:lnTo>
                    <a:lnTo>
                      <a:pt x="129" y="220"/>
                    </a:lnTo>
                    <a:lnTo>
                      <a:pt x="127" y="224"/>
                    </a:lnTo>
                    <a:lnTo>
                      <a:pt x="118" y="222"/>
                    </a:lnTo>
                    <a:lnTo>
                      <a:pt x="102" y="212"/>
                    </a:lnTo>
                    <a:lnTo>
                      <a:pt x="74" y="206"/>
                    </a:lnTo>
                    <a:lnTo>
                      <a:pt x="48" y="206"/>
                    </a:lnTo>
                    <a:lnTo>
                      <a:pt x="40" y="202"/>
                    </a:lnTo>
                    <a:lnTo>
                      <a:pt x="33" y="201"/>
                    </a:lnTo>
                    <a:lnTo>
                      <a:pt x="25" y="199"/>
                    </a:lnTo>
                    <a:lnTo>
                      <a:pt x="9" y="208"/>
                    </a:lnTo>
                    <a:lnTo>
                      <a:pt x="4" y="20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93" name="Freeform 258"/>
              <p:cNvSpPr>
                <a:spLocks noChangeAspect="1"/>
              </p:cNvSpPr>
              <p:nvPr/>
            </p:nvSpPr>
            <p:spPr bwMode="gray">
              <a:xfrm>
                <a:off x="1879" y="2422"/>
                <a:ext cx="45" cy="45"/>
              </a:xfrm>
              <a:custGeom>
                <a:avLst/>
                <a:gdLst/>
                <a:ahLst/>
                <a:cxnLst>
                  <a:cxn ang="0">
                    <a:pos x="197" y="195"/>
                  </a:cxn>
                  <a:cxn ang="0">
                    <a:pos x="172" y="187"/>
                  </a:cxn>
                  <a:cxn ang="0">
                    <a:pos x="146" y="193"/>
                  </a:cxn>
                  <a:cxn ang="0">
                    <a:pos x="129" y="190"/>
                  </a:cxn>
                  <a:cxn ang="0">
                    <a:pos x="124" y="217"/>
                  </a:cxn>
                  <a:cxn ang="0">
                    <a:pos x="103" y="221"/>
                  </a:cxn>
                  <a:cxn ang="0">
                    <a:pos x="91" y="214"/>
                  </a:cxn>
                  <a:cxn ang="0">
                    <a:pos x="79" y="205"/>
                  </a:cxn>
                  <a:cxn ang="0">
                    <a:pos x="59" y="178"/>
                  </a:cxn>
                  <a:cxn ang="0">
                    <a:pos x="52" y="166"/>
                  </a:cxn>
                  <a:cxn ang="0">
                    <a:pos x="47" y="151"/>
                  </a:cxn>
                  <a:cxn ang="0">
                    <a:pos x="43" y="140"/>
                  </a:cxn>
                  <a:cxn ang="0">
                    <a:pos x="30" y="139"/>
                  </a:cxn>
                  <a:cxn ang="0">
                    <a:pos x="26" y="130"/>
                  </a:cxn>
                  <a:cxn ang="0">
                    <a:pos x="15" y="122"/>
                  </a:cxn>
                  <a:cxn ang="0">
                    <a:pos x="0" y="101"/>
                  </a:cxn>
                  <a:cxn ang="0">
                    <a:pos x="4" y="84"/>
                  </a:cxn>
                  <a:cxn ang="0">
                    <a:pos x="9" y="60"/>
                  </a:cxn>
                  <a:cxn ang="0">
                    <a:pos x="11" y="55"/>
                  </a:cxn>
                  <a:cxn ang="0">
                    <a:pos x="22" y="50"/>
                  </a:cxn>
                  <a:cxn ang="0">
                    <a:pos x="38" y="49"/>
                  </a:cxn>
                  <a:cxn ang="0">
                    <a:pos x="46" y="39"/>
                  </a:cxn>
                  <a:cxn ang="0">
                    <a:pos x="44" y="32"/>
                  </a:cxn>
                  <a:cxn ang="0">
                    <a:pos x="43" y="26"/>
                  </a:cxn>
                  <a:cxn ang="0">
                    <a:pos x="57" y="9"/>
                  </a:cxn>
                  <a:cxn ang="0">
                    <a:pos x="62" y="5"/>
                  </a:cxn>
                  <a:cxn ang="0">
                    <a:pos x="71" y="0"/>
                  </a:cxn>
                  <a:cxn ang="0">
                    <a:pos x="114" y="6"/>
                  </a:cxn>
                  <a:cxn ang="0">
                    <a:pos x="154" y="3"/>
                  </a:cxn>
                  <a:cxn ang="0">
                    <a:pos x="168" y="0"/>
                  </a:cxn>
                  <a:cxn ang="0">
                    <a:pos x="200" y="3"/>
                  </a:cxn>
                  <a:cxn ang="0">
                    <a:pos x="225" y="11"/>
                  </a:cxn>
                  <a:cxn ang="0">
                    <a:pos x="222" y="25"/>
                  </a:cxn>
                  <a:cxn ang="0">
                    <a:pos x="218" y="33"/>
                  </a:cxn>
                  <a:cxn ang="0">
                    <a:pos x="206" y="49"/>
                  </a:cxn>
                  <a:cxn ang="0">
                    <a:pos x="208" y="90"/>
                  </a:cxn>
                  <a:cxn ang="0">
                    <a:pos x="220" y="114"/>
                  </a:cxn>
                  <a:cxn ang="0">
                    <a:pos x="221" y="117"/>
                  </a:cxn>
                  <a:cxn ang="0">
                    <a:pos x="225" y="140"/>
                  </a:cxn>
                  <a:cxn ang="0">
                    <a:pos x="218" y="181"/>
                  </a:cxn>
                  <a:cxn ang="0">
                    <a:pos x="203" y="197"/>
                  </a:cxn>
                </a:cxnLst>
                <a:rect l="0" t="0" r="r" b="b"/>
                <a:pathLst>
                  <a:path w="226" h="221">
                    <a:moveTo>
                      <a:pt x="203" y="197"/>
                    </a:moveTo>
                    <a:lnTo>
                      <a:pt x="197" y="195"/>
                    </a:lnTo>
                    <a:lnTo>
                      <a:pt x="193" y="193"/>
                    </a:lnTo>
                    <a:lnTo>
                      <a:pt x="172" y="187"/>
                    </a:lnTo>
                    <a:lnTo>
                      <a:pt x="150" y="193"/>
                    </a:lnTo>
                    <a:lnTo>
                      <a:pt x="146" y="193"/>
                    </a:lnTo>
                    <a:lnTo>
                      <a:pt x="136" y="190"/>
                    </a:lnTo>
                    <a:lnTo>
                      <a:pt x="129" y="190"/>
                    </a:lnTo>
                    <a:lnTo>
                      <a:pt x="123" y="193"/>
                    </a:lnTo>
                    <a:lnTo>
                      <a:pt x="124" y="217"/>
                    </a:lnTo>
                    <a:lnTo>
                      <a:pt x="120" y="221"/>
                    </a:lnTo>
                    <a:lnTo>
                      <a:pt x="103" y="221"/>
                    </a:lnTo>
                    <a:lnTo>
                      <a:pt x="91" y="216"/>
                    </a:lnTo>
                    <a:lnTo>
                      <a:pt x="91" y="214"/>
                    </a:lnTo>
                    <a:lnTo>
                      <a:pt x="89" y="214"/>
                    </a:lnTo>
                    <a:lnTo>
                      <a:pt x="79" y="205"/>
                    </a:lnTo>
                    <a:lnTo>
                      <a:pt x="65" y="188"/>
                    </a:lnTo>
                    <a:lnTo>
                      <a:pt x="59" y="178"/>
                    </a:lnTo>
                    <a:lnTo>
                      <a:pt x="58" y="172"/>
                    </a:lnTo>
                    <a:lnTo>
                      <a:pt x="52" y="166"/>
                    </a:lnTo>
                    <a:lnTo>
                      <a:pt x="52" y="156"/>
                    </a:lnTo>
                    <a:lnTo>
                      <a:pt x="47" y="151"/>
                    </a:lnTo>
                    <a:lnTo>
                      <a:pt x="46" y="143"/>
                    </a:lnTo>
                    <a:lnTo>
                      <a:pt x="43" y="140"/>
                    </a:lnTo>
                    <a:lnTo>
                      <a:pt x="32" y="140"/>
                    </a:lnTo>
                    <a:lnTo>
                      <a:pt x="30" y="139"/>
                    </a:lnTo>
                    <a:lnTo>
                      <a:pt x="26" y="135"/>
                    </a:lnTo>
                    <a:lnTo>
                      <a:pt x="26" y="130"/>
                    </a:lnTo>
                    <a:lnTo>
                      <a:pt x="17" y="123"/>
                    </a:lnTo>
                    <a:lnTo>
                      <a:pt x="15" y="122"/>
                    </a:lnTo>
                    <a:lnTo>
                      <a:pt x="6" y="107"/>
                    </a:lnTo>
                    <a:lnTo>
                      <a:pt x="0" y="101"/>
                    </a:lnTo>
                    <a:lnTo>
                      <a:pt x="0" y="95"/>
                    </a:lnTo>
                    <a:lnTo>
                      <a:pt x="4" y="84"/>
                    </a:lnTo>
                    <a:lnTo>
                      <a:pt x="9" y="75"/>
                    </a:lnTo>
                    <a:lnTo>
                      <a:pt x="9" y="60"/>
                    </a:lnTo>
                    <a:lnTo>
                      <a:pt x="10" y="58"/>
                    </a:lnTo>
                    <a:lnTo>
                      <a:pt x="11" y="55"/>
                    </a:lnTo>
                    <a:lnTo>
                      <a:pt x="15" y="53"/>
                    </a:lnTo>
                    <a:lnTo>
                      <a:pt x="22" y="50"/>
                    </a:lnTo>
                    <a:lnTo>
                      <a:pt x="32" y="50"/>
                    </a:lnTo>
                    <a:lnTo>
                      <a:pt x="38" y="49"/>
                    </a:lnTo>
                    <a:lnTo>
                      <a:pt x="39" y="46"/>
                    </a:lnTo>
                    <a:lnTo>
                      <a:pt x="46" y="39"/>
                    </a:lnTo>
                    <a:lnTo>
                      <a:pt x="46" y="32"/>
                    </a:lnTo>
                    <a:lnTo>
                      <a:pt x="44" y="32"/>
                    </a:lnTo>
                    <a:lnTo>
                      <a:pt x="42" y="30"/>
                    </a:lnTo>
                    <a:lnTo>
                      <a:pt x="43" y="26"/>
                    </a:lnTo>
                    <a:lnTo>
                      <a:pt x="50" y="15"/>
                    </a:lnTo>
                    <a:lnTo>
                      <a:pt x="57" y="9"/>
                    </a:lnTo>
                    <a:lnTo>
                      <a:pt x="58" y="6"/>
                    </a:lnTo>
                    <a:lnTo>
                      <a:pt x="62" y="5"/>
                    </a:lnTo>
                    <a:lnTo>
                      <a:pt x="66" y="0"/>
                    </a:lnTo>
                    <a:lnTo>
                      <a:pt x="71" y="0"/>
                    </a:lnTo>
                    <a:lnTo>
                      <a:pt x="95" y="6"/>
                    </a:lnTo>
                    <a:lnTo>
                      <a:pt x="114" y="6"/>
                    </a:lnTo>
                    <a:lnTo>
                      <a:pt x="139" y="1"/>
                    </a:lnTo>
                    <a:lnTo>
                      <a:pt x="154" y="3"/>
                    </a:lnTo>
                    <a:lnTo>
                      <a:pt x="166" y="1"/>
                    </a:lnTo>
                    <a:lnTo>
                      <a:pt x="168" y="0"/>
                    </a:lnTo>
                    <a:lnTo>
                      <a:pt x="175" y="0"/>
                    </a:lnTo>
                    <a:lnTo>
                      <a:pt x="200" y="3"/>
                    </a:lnTo>
                    <a:lnTo>
                      <a:pt x="225" y="10"/>
                    </a:lnTo>
                    <a:lnTo>
                      <a:pt x="225" y="11"/>
                    </a:lnTo>
                    <a:lnTo>
                      <a:pt x="225" y="22"/>
                    </a:lnTo>
                    <a:lnTo>
                      <a:pt x="222" y="25"/>
                    </a:lnTo>
                    <a:lnTo>
                      <a:pt x="222" y="27"/>
                    </a:lnTo>
                    <a:lnTo>
                      <a:pt x="218" y="33"/>
                    </a:lnTo>
                    <a:lnTo>
                      <a:pt x="210" y="39"/>
                    </a:lnTo>
                    <a:lnTo>
                      <a:pt x="206" y="49"/>
                    </a:lnTo>
                    <a:lnTo>
                      <a:pt x="206" y="71"/>
                    </a:lnTo>
                    <a:lnTo>
                      <a:pt x="208" y="90"/>
                    </a:lnTo>
                    <a:lnTo>
                      <a:pt x="211" y="101"/>
                    </a:lnTo>
                    <a:lnTo>
                      <a:pt x="220" y="114"/>
                    </a:lnTo>
                    <a:lnTo>
                      <a:pt x="220" y="116"/>
                    </a:lnTo>
                    <a:lnTo>
                      <a:pt x="221" y="117"/>
                    </a:lnTo>
                    <a:lnTo>
                      <a:pt x="226" y="125"/>
                    </a:lnTo>
                    <a:lnTo>
                      <a:pt x="225" y="140"/>
                    </a:lnTo>
                    <a:lnTo>
                      <a:pt x="220" y="162"/>
                    </a:lnTo>
                    <a:lnTo>
                      <a:pt x="218" y="181"/>
                    </a:lnTo>
                    <a:lnTo>
                      <a:pt x="216" y="184"/>
                    </a:lnTo>
                    <a:lnTo>
                      <a:pt x="203" y="19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94" name="Freeform 259"/>
              <p:cNvSpPr>
                <a:spLocks noChangeAspect="1"/>
              </p:cNvSpPr>
              <p:nvPr/>
            </p:nvSpPr>
            <p:spPr bwMode="gray">
              <a:xfrm rot="-1047951">
                <a:off x="1790" y="2357"/>
                <a:ext cx="4" cy="4"/>
              </a:xfrm>
              <a:custGeom>
                <a:avLst/>
                <a:gdLst/>
                <a:ahLst/>
                <a:cxnLst>
                  <a:cxn ang="0">
                    <a:pos x="148" y="0"/>
                  </a:cxn>
                  <a:cxn ang="0">
                    <a:pos x="169" y="17"/>
                  </a:cxn>
                  <a:cxn ang="0">
                    <a:pos x="183" y="54"/>
                  </a:cxn>
                  <a:cxn ang="0">
                    <a:pos x="114" y="93"/>
                  </a:cxn>
                  <a:cxn ang="0">
                    <a:pos x="86" y="86"/>
                  </a:cxn>
                  <a:cxn ang="0">
                    <a:pos x="66" y="72"/>
                  </a:cxn>
                  <a:cxn ang="0">
                    <a:pos x="14" y="72"/>
                  </a:cxn>
                  <a:cxn ang="0">
                    <a:pos x="0" y="41"/>
                  </a:cxn>
                  <a:cxn ang="0">
                    <a:pos x="24" y="24"/>
                  </a:cxn>
                  <a:cxn ang="0">
                    <a:pos x="54" y="24"/>
                  </a:cxn>
                  <a:cxn ang="0">
                    <a:pos x="83" y="44"/>
                  </a:cxn>
                  <a:cxn ang="0">
                    <a:pos x="148" y="0"/>
                  </a:cxn>
                </a:cxnLst>
                <a:rect l="0" t="0" r="r" b="b"/>
                <a:pathLst>
                  <a:path w="183" h="93">
                    <a:moveTo>
                      <a:pt x="148" y="0"/>
                    </a:moveTo>
                    <a:lnTo>
                      <a:pt x="169" y="17"/>
                    </a:lnTo>
                    <a:lnTo>
                      <a:pt x="183" y="54"/>
                    </a:lnTo>
                    <a:lnTo>
                      <a:pt x="114" y="93"/>
                    </a:lnTo>
                    <a:lnTo>
                      <a:pt x="86" y="86"/>
                    </a:lnTo>
                    <a:lnTo>
                      <a:pt x="66" y="72"/>
                    </a:lnTo>
                    <a:lnTo>
                      <a:pt x="14" y="72"/>
                    </a:lnTo>
                    <a:lnTo>
                      <a:pt x="0" y="41"/>
                    </a:lnTo>
                    <a:lnTo>
                      <a:pt x="24" y="24"/>
                    </a:lnTo>
                    <a:lnTo>
                      <a:pt x="54" y="24"/>
                    </a:lnTo>
                    <a:lnTo>
                      <a:pt x="83" y="44"/>
                    </a:lnTo>
                    <a:lnTo>
                      <a:pt x="14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95" name="Freeform 260"/>
              <p:cNvSpPr>
                <a:spLocks noChangeAspect="1"/>
              </p:cNvSpPr>
              <p:nvPr/>
            </p:nvSpPr>
            <p:spPr bwMode="gray">
              <a:xfrm rot="-1047951">
                <a:off x="1753" y="2352"/>
                <a:ext cx="3" cy="4"/>
              </a:xfrm>
              <a:custGeom>
                <a:avLst/>
                <a:gdLst/>
                <a:ahLst/>
                <a:cxnLst>
                  <a:cxn ang="0">
                    <a:pos x="24" y="37"/>
                  </a:cxn>
                  <a:cxn ang="0">
                    <a:pos x="0" y="0"/>
                  </a:cxn>
                  <a:cxn ang="0">
                    <a:pos x="0" y="10"/>
                  </a:cxn>
                  <a:cxn ang="0">
                    <a:pos x="5" y="41"/>
                  </a:cxn>
                  <a:cxn ang="0">
                    <a:pos x="24" y="72"/>
                  </a:cxn>
                  <a:cxn ang="0">
                    <a:pos x="101" y="102"/>
                  </a:cxn>
                  <a:cxn ang="0">
                    <a:pos x="101" y="85"/>
                  </a:cxn>
                  <a:cxn ang="0">
                    <a:pos x="59" y="68"/>
                  </a:cxn>
                  <a:cxn ang="0">
                    <a:pos x="24" y="37"/>
                  </a:cxn>
                </a:cxnLst>
                <a:rect l="0" t="0" r="r" b="b"/>
                <a:pathLst>
                  <a:path w="101" h="102">
                    <a:moveTo>
                      <a:pt x="24" y="37"/>
                    </a:moveTo>
                    <a:lnTo>
                      <a:pt x="0" y="0"/>
                    </a:lnTo>
                    <a:lnTo>
                      <a:pt x="0" y="10"/>
                    </a:lnTo>
                    <a:lnTo>
                      <a:pt x="5" y="41"/>
                    </a:lnTo>
                    <a:lnTo>
                      <a:pt x="24" y="72"/>
                    </a:lnTo>
                    <a:lnTo>
                      <a:pt x="101" y="102"/>
                    </a:lnTo>
                    <a:lnTo>
                      <a:pt x="101" y="85"/>
                    </a:lnTo>
                    <a:lnTo>
                      <a:pt x="59" y="68"/>
                    </a:lnTo>
                    <a:lnTo>
                      <a:pt x="24" y="3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96" name="Freeform 261"/>
              <p:cNvSpPr>
                <a:spLocks noChangeAspect="1"/>
              </p:cNvSpPr>
              <p:nvPr/>
            </p:nvSpPr>
            <p:spPr bwMode="gray">
              <a:xfrm rot="-1047951">
                <a:off x="1758" y="2351"/>
                <a:ext cx="2" cy="4"/>
              </a:xfrm>
              <a:custGeom>
                <a:avLst/>
                <a:gdLst/>
                <a:ahLst/>
                <a:cxnLst>
                  <a:cxn ang="0">
                    <a:pos x="20" y="17"/>
                  </a:cxn>
                  <a:cxn ang="0">
                    <a:pos x="0" y="0"/>
                  </a:cxn>
                  <a:cxn ang="0">
                    <a:pos x="13" y="26"/>
                  </a:cxn>
                  <a:cxn ang="0">
                    <a:pos x="38" y="51"/>
                  </a:cxn>
                  <a:cxn ang="0">
                    <a:pos x="52" y="82"/>
                  </a:cxn>
                  <a:cxn ang="0">
                    <a:pos x="62" y="85"/>
                  </a:cxn>
                  <a:cxn ang="0">
                    <a:pos x="69" y="38"/>
                  </a:cxn>
                  <a:cxn ang="0">
                    <a:pos x="52" y="23"/>
                  </a:cxn>
                  <a:cxn ang="0">
                    <a:pos x="20" y="17"/>
                  </a:cxn>
                </a:cxnLst>
                <a:rect l="0" t="0" r="r" b="b"/>
                <a:pathLst>
                  <a:path w="69" h="85">
                    <a:moveTo>
                      <a:pt x="20" y="17"/>
                    </a:moveTo>
                    <a:lnTo>
                      <a:pt x="0" y="0"/>
                    </a:lnTo>
                    <a:lnTo>
                      <a:pt x="13" y="26"/>
                    </a:lnTo>
                    <a:lnTo>
                      <a:pt x="38" y="51"/>
                    </a:lnTo>
                    <a:lnTo>
                      <a:pt x="52" y="82"/>
                    </a:lnTo>
                    <a:lnTo>
                      <a:pt x="62" y="85"/>
                    </a:lnTo>
                    <a:lnTo>
                      <a:pt x="69" y="38"/>
                    </a:lnTo>
                    <a:lnTo>
                      <a:pt x="52" y="23"/>
                    </a:lnTo>
                    <a:lnTo>
                      <a:pt x="20" y="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77" name="Freeform 262"/>
            <p:cNvSpPr>
              <a:spLocks noChangeAspect="1"/>
            </p:cNvSpPr>
            <p:nvPr/>
          </p:nvSpPr>
          <p:spPr bwMode="gray">
            <a:xfrm>
              <a:off x="3234531" y="3429347"/>
              <a:ext cx="74613" cy="74613"/>
            </a:xfrm>
            <a:custGeom>
              <a:avLst/>
              <a:gdLst/>
              <a:ahLst/>
              <a:cxnLst>
                <a:cxn ang="0">
                  <a:pos x="223" y="0"/>
                </a:cxn>
                <a:cxn ang="0">
                  <a:pos x="206" y="11"/>
                </a:cxn>
                <a:cxn ang="0">
                  <a:pos x="187" y="16"/>
                </a:cxn>
                <a:cxn ang="0">
                  <a:pos x="163" y="21"/>
                </a:cxn>
                <a:cxn ang="0">
                  <a:pos x="156" y="14"/>
                </a:cxn>
                <a:cxn ang="0">
                  <a:pos x="149" y="16"/>
                </a:cxn>
                <a:cxn ang="0">
                  <a:pos x="143" y="18"/>
                </a:cxn>
                <a:cxn ang="0">
                  <a:pos x="136" y="38"/>
                </a:cxn>
                <a:cxn ang="0">
                  <a:pos x="123" y="43"/>
                </a:cxn>
                <a:cxn ang="0">
                  <a:pos x="117" y="50"/>
                </a:cxn>
                <a:cxn ang="0">
                  <a:pos x="110" y="58"/>
                </a:cxn>
                <a:cxn ang="0">
                  <a:pos x="101" y="61"/>
                </a:cxn>
                <a:cxn ang="0">
                  <a:pos x="93" y="63"/>
                </a:cxn>
                <a:cxn ang="0">
                  <a:pos x="78" y="54"/>
                </a:cxn>
                <a:cxn ang="0">
                  <a:pos x="68" y="72"/>
                </a:cxn>
                <a:cxn ang="0">
                  <a:pos x="46" y="72"/>
                </a:cxn>
                <a:cxn ang="0">
                  <a:pos x="43" y="95"/>
                </a:cxn>
                <a:cxn ang="0">
                  <a:pos x="35" y="101"/>
                </a:cxn>
                <a:cxn ang="0">
                  <a:pos x="29" y="111"/>
                </a:cxn>
                <a:cxn ang="0">
                  <a:pos x="2" y="112"/>
                </a:cxn>
                <a:cxn ang="0">
                  <a:pos x="2" y="120"/>
                </a:cxn>
                <a:cxn ang="0">
                  <a:pos x="20" y="141"/>
                </a:cxn>
                <a:cxn ang="0">
                  <a:pos x="57" y="181"/>
                </a:cxn>
                <a:cxn ang="0">
                  <a:pos x="70" y="194"/>
                </a:cxn>
                <a:cxn ang="0">
                  <a:pos x="95" y="211"/>
                </a:cxn>
                <a:cxn ang="0">
                  <a:pos x="98" y="221"/>
                </a:cxn>
                <a:cxn ang="0">
                  <a:pos x="105" y="215"/>
                </a:cxn>
                <a:cxn ang="0">
                  <a:pos x="120" y="220"/>
                </a:cxn>
                <a:cxn ang="0">
                  <a:pos x="152" y="226"/>
                </a:cxn>
                <a:cxn ang="0">
                  <a:pos x="165" y="224"/>
                </a:cxn>
                <a:cxn ang="0">
                  <a:pos x="182" y="235"/>
                </a:cxn>
                <a:cxn ang="0">
                  <a:pos x="197" y="236"/>
                </a:cxn>
                <a:cxn ang="0">
                  <a:pos x="214" y="231"/>
                </a:cxn>
                <a:cxn ang="0">
                  <a:pos x="212" y="224"/>
                </a:cxn>
                <a:cxn ang="0">
                  <a:pos x="204" y="200"/>
                </a:cxn>
                <a:cxn ang="0">
                  <a:pos x="212" y="181"/>
                </a:cxn>
                <a:cxn ang="0">
                  <a:pos x="219" y="117"/>
                </a:cxn>
                <a:cxn ang="0">
                  <a:pos x="231" y="43"/>
                </a:cxn>
                <a:cxn ang="0">
                  <a:pos x="234" y="0"/>
                </a:cxn>
              </a:cxnLst>
              <a:rect l="0" t="0" r="r" b="b"/>
              <a:pathLst>
                <a:path w="234" h="236">
                  <a:moveTo>
                    <a:pt x="234" y="0"/>
                  </a:moveTo>
                  <a:lnTo>
                    <a:pt x="223" y="0"/>
                  </a:lnTo>
                  <a:lnTo>
                    <a:pt x="209" y="6"/>
                  </a:lnTo>
                  <a:lnTo>
                    <a:pt x="206" y="11"/>
                  </a:lnTo>
                  <a:lnTo>
                    <a:pt x="197" y="16"/>
                  </a:lnTo>
                  <a:lnTo>
                    <a:pt x="187" y="16"/>
                  </a:lnTo>
                  <a:lnTo>
                    <a:pt x="180" y="21"/>
                  </a:lnTo>
                  <a:lnTo>
                    <a:pt x="163" y="21"/>
                  </a:lnTo>
                  <a:lnTo>
                    <a:pt x="160" y="18"/>
                  </a:lnTo>
                  <a:lnTo>
                    <a:pt x="156" y="14"/>
                  </a:lnTo>
                  <a:lnTo>
                    <a:pt x="150" y="12"/>
                  </a:lnTo>
                  <a:lnTo>
                    <a:pt x="149" y="16"/>
                  </a:lnTo>
                  <a:lnTo>
                    <a:pt x="147" y="17"/>
                  </a:lnTo>
                  <a:lnTo>
                    <a:pt x="143" y="18"/>
                  </a:lnTo>
                  <a:lnTo>
                    <a:pt x="139" y="25"/>
                  </a:lnTo>
                  <a:lnTo>
                    <a:pt x="136" y="38"/>
                  </a:lnTo>
                  <a:lnTo>
                    <a:pt x="133" y="41"/>
                  </a:lnTo>
                  <a:lnTo>
                    <a:pt x="123" y="43"/>
                  </a:lnTo>
                  <a:lnTo>
                    <a:pt x="118" y="48"/>
                  </a:lnTo>
                  <a:lnTo>
                    <a:pt x="117" y="50"/>
                  </a:lnTo>
                  <a:lnTo>
                    <a:pt x="113" y="52"/>
                  </a:lnTo>
                  <a:lnTo>
                    <a:pt x="110" y="58"/>
                  </a:lnTo>
                  <a:lnTo>
                    <a:pt x="101" y="59"/>
                  </a:lnTo>
                  <a:lnTo>
                    <a:pt x="101" y="61"/>
                  </a:lnTo>
                  <a:lnTo>
                    <a:pt x="99" y="63"/>
                  </a:lnTo>
                  <a:lnTo>
                    <a:pt x="93" y="63"/>
                  </a:lnTo>
                  <a:lnTo>
                    <a:pt x="85" y="57"/>
                  </a:lnTo>
                  <a:lnTo>
                    <a:pt x="78" y="54"/>
                  </a:lnTo>
                  <a:lnTo>
                    <a:pt x="72" y="64"/>
                  </a:lnTo>
                  <a:lnTo>
                    <a:pt x="68" y="72"/>
                  </a:lnTo>
                  <a:lnTo>
                    <a:pt x="51" y="74"/>
                  </a:lnTo>
                  <a:lnTo>
                    <a:pt x="46" y="72"/>
                  </a:lnTo>
                  <a:lnTo>
                    <a:pt x="43" y="80"/>
                  </a:lnTo>
                  <a:lnTo>
                    <a:pt x="43" y="95"/>
                  </a:lnTo>
                  <a:lnTo>
                    <a:pt x="41" y="96"/>
                  </a:lnTo>
                  <a:lnTo>
                    <a:pt x="35" y="101"/>
                  </a:lnTo>
                  <a:lnTo>
                    <a:pt x="32" y="108"/>
                  </a:lnTo>
                  <a:lnTo>
                    <a:pt x="29" y="111"/>
                  </a:lnTo>
                  <a:lnTo>
                    <a:pt x="12" y="112"/>
                  </a:lnTo>
                  <a:lnTo>
                    <a:pt x="2" y="112"/>
                  </a:lnTo>
                  <a:lnTo>
                    <a:pt x="0" y="118"/>
                  </a:lnTo>
                  <a:lnTo>
                    <a:pt x="2" y="120"/>
                  </a:lnTo>
                  <a:lnTo>
                    <a:pt x="16" y="136"/>
                  </a:lnTo>
                  <a:lnTo>
                    <a:pt x="20" y="141"/>
                  </a:lnTo>
                  <a:lnTo>
                    <a:pt x="42" y="162"/>
                  </a:lnTo>
                  <a:lnTo>
                    <a:pt x="57" y="181"/>
                  </a:lnTo>
                  <a:lnTo>
                    <a:pt x="66" y="189"/>
                  </a:lnTo>
                  <a:lnTo>
                    <a:pt x="70" y="194"/>
                  </a:lnTo>
                  <a:lnTo>
                    <a:pt x="77" y="197"/>
                  </a:lnTo>
                  <a:lnTo>
                    <a:pt x="95" y="211"/>
                  </a:lnTo>
                  <a:lnTo>
                    <a:pt x="98" y="217"/>
                  </a:lnTo>
                  <a:lnTo>
                    <a:pt x="98" y="221"/>
                  </a:lnTo>
                  <a:lnTo>
                    <a:pt x="99" y="221"/>
                  </a:lnTo>
                  <a:lnTo>
                    <a:pt x="105" y="215"/>
                  </a:lnTo>
                  <a:lnTo>
                    <a:pt x="110" y="215"/>
                  </a:lnTo>
                  <a:lnTo>
                    <a:pt x="120" y="220"/>
                  </a:lnTo>
                  <a:lnTo>
                    <a:pt x="143" y="226"/>
                  </a:lnTo>
                  <a:lnTo>
                    <a:pt x="152" y="226"/>
                  </a:lnTo>
                  <a:lnTo>
                    <a:pt x="160" y="224"/>
                  </a:lnTo>
                  <a:lnTo>
                    <a:pt x="165" y="224"/>
                  </a:lnTo>
                  <a:lnTo>
                    <a:pt x="174" y="227"/>
                  </a:lnTo>
                  <a:lnTo>
                    <a:pt x="182" y="235"/>
                  </a:lnTo>
                  <a:lnTo>
                    <a:pt x="187" y="236"/>
                  </a:lnTo>
                  <a:lnTo>
                    <a:pt x="197" y="236"/>
                  </a:lnTo>
                  <a:lnTo>
                    <a:pt x="209" y="233"/>
                  </a:lnTo>
                  <a:lnTo>
                    <a:pt x="214" y="231"/>
                  </a:lnTo>
                  <a:lnTo>
                    <a:pt x="214" y="230"/>
                  </a:lnTo>
                  <a:lnTo>
                    <a:pt x="212" y="224"/>
                  </a:lnTo>
                  <a:lnTo>
                    <a:pt x="204" y="211"/>
                  </a:lnTo>
                  <a:lnTo>
                    <a:pt x="204" y="200"/>
                  </a:lnTo>
                  <a:lnTo>
                    <a:pt x="209" y="190"/>
                  </a:lnTo>
                  <a:lnTo>
                    <a:pt x="212" y="181"/>
                  </a:lnTo>
                  <a:lnTo>
                    <a:pt x="213" y="156"/>
                  </a:lnTo>
                  <a:lnTo>
                    <a:pt x="219" y="117"/>
                  </a:lnTo>
                  <a:lnTo>
                    <a:pt x="219" y="82"/>
                  </a:lnTo>
                  <a:lnTo>
                    <a:pt x="231" y="43"/>
                  </a:lnTo>
                  <a:lnTo>
                    <a:pt x="234" y="23"/>
                  </a:lnTo>
                  <a:lnTo>
                    <a:pt x="23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78" name="Freeform 263"/>
            <p:cNvSpPr>
              <a:spLocks noChangeAspect="1"/>
            </p:cNvSpPr>
            <p:nvPr/>
          </p:nvSpPr>
          <p:spPr bwMode="gray">
            <a:xfrm>
              <a:off x="3313906" y="3524597"/>
              <a:ext cx="101600" cy="42863"/>
            </a:xfrm>
            <a:custGeom>
              <a:avLst/>
              <a:gdLst/>
              <a:ahLst/>
              <a:cxnLst>
                <a:cxn ang="0">
                  <a:pos x="19" y="1"/>
                </a:cxn>
                <a:cxn ang="0">
                  <a:pos x="6" y="9"/>
                </a:cxn>
                <a:cxn ang="0">
                  <a:pos x="16" y="32"/>
                </a:cxn>
                <a:cxn ang="0">
                  <a:pos x="10" y="44"/>
                </a:cxn>
                <a:cxn ang="0">
                  <a:pos x="1" y="71"/>
                </a:cxn>
                <a:cxn ang="0">
                  <a:pos x="7" y="82"/>
                </a:cxn>
                <a:cxn ang="0">
                  <a:pos x="22" y="72"/>
                </a:cxn>
                <a:cxn ang="0">
                  <a:pos x="58" y="80"/>
                </a:cxn>
                <a:cxn ang="0">
                  <a:pos x="75" y="87"/>
                </a:cxn>
                <a:cxn ang="0">
                  <a:pos x="92" y="112"/>
                </a:cxn>
                <a:cxn ang="0">
                  <a:pos x="109" y="103"/>
                </a:cxn>
                <a:cxn ang="0">
                  <a:pos x="117" y="131"/>
                </a:cxn>
                <a:cxn ang="0">
                  <a:pos x="135" y="134"/>
                </a:cxn>
                <a:cxn ang="0">
                  <a:pos x="157" y="110"/>
                </a:cxn>
                <a:cxn ang="0">
                  <a:pos x="139" y="95"/>
                </a:cxn>
                <a:cxn ang="0">
                  <a:pos x="140" y="81"/>
                </a:cxn>
                <a:cxn ang="0">
                  <a:pos x="160" y="72"/>
                </a:cxn>
                <a:cxn ang="0">
                  <a:pos x="187" y="43"/>
                </a:cxn>
                <a:cxn ang="0">
                  <a:pos x="201" y="34"/>
                </a:cxn>
                <a:cxn ang="0">
                  <a:pos x="222" y="45"/>
                </a:cxn>
                <a:cxn ang="0">
                  <a:pos x="260" y="63"/>
                </a:cxn>
                <a:cxn ang="0">
                  <a:pos x="273" y="71"/>
                </a:cxn>
                <a:cxn ang="0">
                  <a:pos x="258" y="85"/>
                </a:cxn>
                <a:cxn ang="0">
                  <a:pos x="261" y="110"/>
                </a:cxn>
                <a:cxn ang="0">
                  <a:pos x="281" y="128"/>
                </a:cxn>
                <a:cxn ang="0">
                  <a:pos x="290" y="109"/>
                </a:cxn>
                <a:cxn ang="0">
                  <a:pos x="302" y="109"/>
                </a:cxn>
                <a:cxn ang="0">
                  <a:pos x="318" y="87"/>
                </a:cxn>
                <a:cxn ang="0">
                  <a:pos x="313" y="77"/>
                </a:cxn>
                <a:cxn ang="0">
                  <a:pos x="304" y="66"/>
                </a:cxn>
                <a:cxn ang="0">
                  <a:pos x="297" y="48"/>
                </a:cxn>
                <a:cxn ang="0">
                  <a:pos x="266" y="18"/>
                </a:cxn>
                <a:cxn ang="0">
                  <a:pos x="231" y="11"/>
                </a:cxn>
                <a:cxn ang="0">
                  <a:pos x="189" y="1"/>
                </a:cxn>
                <a:cxn ang="0">
                  <a:pos x="176" y="11"/>
                </a:cxn>
                <a:cxn ang="0">
                  <a:pos x="164" y="31"/>
                </a:cxn>
                <a:cxn ang="0">
                  <a:pos x="156" y="20"/>
                </a:cxn>
                <a:cxn ang="0">
                  <a:pos x="118" y="36"/>
                </a:cxn>
                <a:cxn ang="0">
                  <a:pos x="101" y="44"/>
                </a:cxn>
                <a:cxn ang="0">
                  <a:pos x="71" y="34"/>
                </a:cxn>
                <a:cxn ang="0">
                  <a:pos x="45" y="23"/>
                </a:cxn>
                <a:cxn ang="0">
                  <a:pos x="35" y="7"/>
                </a:cxn>
              </a:cxnLst>
              <a:rect l="0" t="0" r="r" b="b"/>
              <a:pathLst>
                <a:path w="318" h="135">
                  <a:moveTo>
                    <a:pt x="23" y="0"/>
                  </a:moveTo>
                  <a:lnTo>
                    <a:pt x="22" y="1"/>
                  </a:lnTo>
                  <a:lnTo>
                    <a:pt x="19" y="1"/>
                  </a:lnTo>
                  <a:lnTo>
                    <a:pt x="17" y="0"/>
                  </a:lnTo>
                  <a:lnTo>
                    <a:pt x="13" y="0"/>
                  </a:lnTo>
                  <a:lnTo>
                    <a:pt x="6" y="9"/>
                  </a:lnTo>
                  <a:lnTo>
                    <a:pt x="5" y="23"/>
                  </a:lnTo>
                  <a:lnTo>
                    <a:pt x="12" y="28"/>
                  </a:lnTo>
                  <a:lnTo>
                    <a:pt x="16" y="32"/>
                  </a:lnTo>
                  <a:lnTo>
                    <a:pt x="15" y="37"/>
                  </a:lnTo>
                  <a:lnTo>
                    <a:pt x="11" y="40"/>
                  </a:lnTo>
                  <a:lnTo>
                    <a:pt x="10" y="44"/>
                  </a:lnTo>
                  <a:lnTo>
                    <a:pt x="10" y="56"/>
                  </a:lnTo>
                  <a:lnTo>
                    <a:pt x="8" y="61"/>
                  </a:lnTo>
                  <a:lnTo>
                    <a:pt x="1" y="71"/>
                  </a:lnTo>
                  <a:lnTo>
                    <a:pt x="0" y="71"/>
                  </a:lnTo>
                  <a:lnTo>
                    <a:pt x="6" y="82"/>
                  </a:lnTo>
                  <a:lnTo>
                    <a:pt x="7" y="82"/>
                  </a:lnTo>
                  <a:lnTo>
                    <a:pt x="10" y="75"/>
                  </a:lnTo>
                  <a:lnTo>
                    <a:pt x="12" y="72"/>
                  </a:lnTo>
                  <a:lnTo>
                    <a:pt x="22" y="72"/>
                  </a:lnTo>
                  <a:lnTo>
                    <a:pt x="40" y="75"/>
                  </a:lnTo>
                  <a:lnTo>
                    <a:pt x="48" y="76"/>
                  </a:lnTo>
                  <a:lnTo>
                    <a:pt x="58" y="80"/>
                  </a:lnTo>
                  <a:lnTo>
                    <a:pt x="67" y="81"/>
                  </a:lnTo>
                  <a:lnTo>
                    <a:pt x="70" y="82"/>
                  </a:lnTo>
                  <a:lnTo>
                    <a:pt x="75" y="87"/>
                  </a:lnTo>
                  <a:lnTo>
                    <a:pt x="78" y="96"/>
                  </a:lnTo>
                  <a:lnTo>
                    <a:pt x="85" y="103"/>
                  </a:lnTo>
                  <a:lnTo>
                    <a:pt x="92" y="112"/>
                  </a:lnTo>
                  <a:lnTo>
                    <a:pt x="98" y="112"/>
                  </a:lnTo>
                  <a:lnTo>
                    <a:pt x="103" y="106"/>
                  </a:lnTo>
                  <a:lnTo>
                    <a:pt x="109" y="103"/>
                  </a:lnTo>
                  <a:lnTo>
                    <a:pt x="113" y="112"/>
                  </a:lnTo>
                  <a:lnTo>
                    <a:pt x="113" y="122"/>
                  </a:lnTo>
                  <a:lnTo>
                    <a:pt x="117" y="131"/>
                  </a:lnTo>
                  <a:lnTo>
                    <a:pt x="118" y="134"/>
                  </a:lnTo>
                  <a:lnTo>
                    <a:pt x="130" y="135"/>
                  </a:lnTo>
                  <a:lnTo>
                    <a:pt x="135" y="134"/>
                  </a:lnTo>
                  <a:lnTo>
                    <a:pt x="152" y="124"/>
                  </a:lnTo>
                  <a:lnTo>
                    <a:pt x="160" y="117"/>
                  </a:lnTo>
                  <a:lnTo>
                    <a:pt x="157" y="110"/>
                  </a:lnTo>
                  <a:lnTo>
                    <a:pt x="152" y="107"/>
                  </a:lnTo>
                  <a:lnTo>
                    <a:pt x="148" y="102"/>
                  </a:lnTo>
                  <a:lnTo>
                    <a:pt x="139" y="95"/>
                  </a:lnTo>
                  <a:lnTo>
                    <a:pt x="137" y="91"/>
                  </a:lnTo>
                  <a:lnTo>
                    <a:pt x="137" y="87"/>
                  </a:lnTo>
                  <a:lnTo>
                    <a:pt x="140" y="81"/>
                  </a:lnTo>
                  <a:lnTo>
                    <a:pt x="148" y="75"/>
                  </a:lnTo>
                  <a:lnTo>
                    <a:pt x="156" y="72"/>
                  </a:lnTo>
                  <a:lnTo>
                    <a:pt x="160" y="72"/>
                  </a:lnTo>
                  <a:lnTo>
                    <a:pt x="168" y="68"/>
                  </a:lnTo>
                  <a:lnTo>
                    <a:pt x="177" y="58"/>
                  </a:lnTo>
                  <a:lnTo>
                    <a:pt x="187" y="43"/>
                  </a:lnTo>
                  <a:lnTo>
                    <a:pt x="189" y="39"/>
                  </a:lnTo>
                  <a:lnTo>
                    <a:pt x="190" y="38"/>
                  </a:lnTo>
                  <a:lnTo>
                    <a:pt x="201" y="34"/>
                  </a:lnTo>
                  <a:lnTo>
                    <a:pt x="205" y="34"/>
                  </a:lnTo>
                  <a:lnTo>
                    <a:pt x="209" y="36"/>
                  </a:lnTo>
                  <a:lnTo>
                    <a:pt x="222" y="45"/>
                  </a:lnTo>
                  <a:lnTo>
                    <a:pt x="241" y="54"/>
                  </a:lnTo>
                  <a:lnTo>
                    <a:pt x="252" y="66"/>
                  </a:lnTo>
                  <a:lnTo>
                    <a:pt x="260" y="63"/>
                  </a:lnTo>
                  <a:lnTo>
                    <a:pt x="266" y="63"/>
                  </a:lnTo>
                  <a:lnTo>
                    <a:pt x="273" y="68"/>
                  </a:lnTo>
                  <a:lnTo>
                    <a:pt x="273" y="71"/>
                  </a:lnTo>
                  <a:lnTo>
                    <a:pt x="269" y="71"/>
                  </a:lnTo>
                  <a:lnTo>
                    <a:pt x="259" y="80"/>
                  </a:lnTo>
                  <a:lnTo>
                    <a:pt x="258" y="85"/>
                  </a:lnTo>
                  <a:lnTo>
                    <a:pt x="257" y="93"/>
                  </a:lnTo>
                  <a:lnTo>
                    <a:pt x="258" y="104"/>
                  </a:lnTo>
                  <a:lnTo>
                    <a:pt x="261" y="110"/>
                  </a:lnTo>
                  <a:lnTo>
                    <a:pt x="273" y="123"/>
                  </a:lnTo>
                  <a:lnTo>
                    <a:pt x="280" y="128"/>
                  </a:lnTo>
                  <a:lnTo>
                    <a:pt x="281" y="128"/>
                  </a:lnTo>
                  <a:lnTo>
                    <a:pt x="281" y="123"/>
                  </a:lnTo>
                  <a:lnTo>
                    <a:pt x="290" y="117"/>
                  </a:lnTo>
                  <a:lnTo>
                    <a:pt x="290" y="109"/>
                  </a:lnTo>
                  <a:lnTo>
                    <a:pt x="293" y="108"/>
                  </a:lnTo>
                  <a:lnTo>
                    <a:pt x="298" y="112"/>
                  </a:lnTo>
                  <a:lnTo>
                    <a:pt x="302" y="109"/>
                  </a:lnTo>
                  <a:lnTo>
                    <a:pt x="312" y="96"/>
                  </a:lnTo>
                  <a:lnTo>
                    <a:pt x="318" y="91"/>
                  </a:lnTo>
                  <a:lnTo>
                    <a:pt x="318" y="87"/>
                  </a:lnTo>
                  <a:lnTo>
                    <a:pt x="314" y="85"/>
                  </a:lnTo>
                  <a:lnTo>
                    <a:pt x="313" y="83"/>
                  </a:lnTo>
                  <a:lnTo>
                    <a:pt x="313" y="77"/>
                  </a:lnTo>
                  <a:lnTo>
                    <a:pt x="309" y="71"/>
                  </a:lnTo>
                  <a:lnTo>
                    <a:pt x="304" y="68"/>
                  </a:lnTo>
                  <a:lnTo>
                    <a:pt x="304" y="66"/>
                  </a:lnTo>
                  <a:lnTo>
                    <a:pt x="306" y="58"/>
                  </a:lnTo>
                  <a:lnTo>
                    <a:pt x="307" y="54"/>
                  </a:lnTo>
                  <a:lnTo>
                    <a:pt x="297" y="48"/>
                  </a:lnTo>
                  <a:lnTo>
                    <a:pt x="287" y="37"/>
                  </a:lnTo>
                  <a:lnTo>
                    <a:pt x="284" y="33"/>
                  </a:lnTo>
                  <a:lnTo>
                    <a:pt x="266" y="18"/>
                  </a:lnTo>
                  <a:lnTo>
                    <a:pt x="257" y="15"/>
                  </a:lnTo>
                  <a:lnTo>
                    <a:pt x="244" y="11"/>
                  </a:lnTo>
                  <a:lnTo>
                    <a:pt x="231" y="11"/>
                  </a:lnTo>
                  <a:lnTo>
                    <a:pt x="218" y="7"/>
                  </a:lnTo>
                  <a:lnTo>
                    <a:pt x="209" y="1"/>
                  </a:lnTo>
                  <a:lnTo>
                    <a:pt x="189" y="1"/>
                  </a:lnTo>
                  <a:lnTo>
                    <a:pt x="184" y="2"/>
                  </a:lnTo>
                  <a:lnTo>
                    <a:pt x="182" y="4"/>
                  </a:lnTo>
                  <a:lnTo>
                    <a:pt x="176" y="11"/>
                  </a:lnTo>
                  <a:lnTo>
                    <a:pt x="174" y="27"/>
                  </a:lnTo>
                  <a:lnTo>
                    <a:pt x="167" y="31"/>
                  </a:lnTo>
                  <a:lnTo>
                    <a:pt x="164" y="31"/>
                  </a:lnTo>
                  <a:lnTo>
                    <a:pt x="164" y="21"/>
                  </a:lnTo>
                  <a:lnTo>
                    <a:pt x="160" y="20"/>
                  </a:lnTo>
                  <a:lnTo>
                    <a:pt x="156" y="20"/>
                  </a:lnTo>
                  <a:lnTo>
                    <a:pt x="137" y="31"/>
                  </a:lnTo>
                  <a:lnTo>
                    <a:pt x="121" y="33"/>
                  </a:lnTo>
                  <a:lnTo>
                    <a:pt x="118" y="36"/>
                  </a:lnTo>
                  <a:lnTo>
                    <a:pt x="110" y="43"/>
                  </a:lnTo>
                  <a:lnTo>
                    <a:pt x="105" y="44"/>
                  </a:lnTo>
                  <a:lnTo>
                    <a:pt x="101" y="44"/>
                  </a:lnTo>
                  <a:lnTo>
                    <a:pt x="92" y="43"/>
                  </a:lnTo>
                  <a:lnTo>
                    <a:pt x="75" y="36"/>
                  </a:lnTo>
                  <a:lnTo>
                    <a:pt x="71" y="34"/>
                  </a:lnTo>
                  <a:lnTo>
                    <a:pt x="48" y="34"/>
                  </a:lnTo>
                  <a:lnTo>
                    <a:pt x="45" y="28"/>
                  </a:lnTo>
                  <a:lnTo>
                    <a:pt x="45" y="23"/>
                  </a:lnTo>
                  <a:lnTo>
                    <a:pt x="39" y="20"/>
                  </a:lnTo>
                  <a:lnTo>
                    <a:pt x="37" y="9"/>
                  </a:lnTo>
                  <a:lnTo>
                    <a:pt x="35" y="7"/>
                  </a:lnTo>
                  <a:lnTo>
                    <a:pt x="27" y="5"/>
                  </a:lnTo>
                  <a:lnTo>
                    <a:pt x="2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79" name="Freeform 264"/>
            <p:cNvSpPr>
              <a:spLocks noChangeAspect="1"/>
            </p:cNvSpPr>
            <p:nvPr/>
          </p:nvSpPr>
          <p:spPr bwMode="gray">
            <a:xfrm>
              <a:off x="3153568" y="3378547"/>
              <a:ext cx="68263" cy="74613"/>
            </a:xfrm>
            <a:custGeom>
              <a:avLst/>
              <a:gdLst/>
              <a:ahLst/>
              <a:cxnLst>
                <a:cxn ang="0">
                  <a:pos x="71" y="1"/>
                </a:cxn>
                <a:cxn ang="0">
                  <a:pos x="39" y="28"/>
                </a:cxn>
                <a:cxn ang="0">
                  <a:pos x="63" y="52"/>
                </a:cxn>
                <a:cxn ang="0">
                  <a:pos x="82" y="71"/>
                </a:cxn>
                <a:cxn ang="0">
                  <a:pos x="95" y="84"/>
                </a:cxn>
                <a:cxn ang="0">
                  <a:pos x="93" y="100"/>
                </a:cxn>
                <a:cxn ang="0">
                  <a:pos x="69" y="99"/>
                </a:cxn>
                <a:cxn ang="0">
                  <a:pos x="16" y="138"/>
                </a:cxn>
                <a:cxn ang="0">
                  <a:pos x="9" y="152"/>
                </a:cxn>
                <a:cxn ang="0">
                  <a:pos x="5" y="158"/>
                </a:cxn>
                <a:cxn ang="0">
                  <a:pos x="6" y="168"/>
                </a:cxn>
                <a:cxn ang="0">
                  <a:pos x="2" y="186"/>
                </a:cxn>
                <a:cxn ang="0">
                  <a:pos x="2" y="191"/>
                </a:cxn>
                <a:cxn ang="0">
                  <a:pos x="9" y="196"/>
                </a:cxn>
                <a:cxn ang="0">
                  <a:pos x="17" y="204"/>
                </a:cxn>
                <a:cxn ang="0">
                  <a:pos x="37" y="217"/>
                </a:cxn>
                <a:cxn ang="0">
                  <a:pos x="55" y="226"/>
                </a:cxn>
                <a:cxn ang="0">
                  <a:pos x="86" y="227"/>
                </a:cxn>
                <a:cxn ang="0">
                  <a:pos x="112" y="232"/>
                </a:cxn>
                <a:cxn ang="0">
                  <a:pos x="119" y="232"/>
                </a:cxn>
                <a:cxn ang="0">
                  <a:pos x="134" y="220"/>
                </a:cxn>
                <a:cxn ang="0">
                  <a:pos x="145" y="211"/>
                </a:cxn>
                <a:cxn ang="0">
                  <a:pos x="149" y="199"/>
                </a:cxn>
                <a:cxn ang="0">
                  <a:pos x="155" y="194"/>
                </a:cxn>
                <a:cxn ang="0">
                  <a:pos x="165" y="184"/>
                </a:cxn>
                <a:cxn ang="0">
                  <a:pos x="163" y="175"/>
                </a:cxn>
                <a:cxn ang="0">
                  <a:pos x="162" y="169"/>
                </a:cxn>
                <a:cxn ang="0">
                  <a:pos x="172" y="159"/>
                </a:cxn>
                <a:cxn ang="0">
                  <a:pos x="177" y="157"/>
                </a:cxn>
                <a:cxn ang="0">
                  <a:pos x="208" y="134"/>
                </a:cxn>
                <a:cxn ang="0">
                  <a:pos x="212" y="124"/>
                </a:cxn>
                <a:cxn ang="0">
                  <a:pos x="211" y="121"/>
                </a:cxn>
                <a:cxn ang="0">
                  <a:pos x="209" y="118"/>
                </a:cxn>
                <a:cxn ang="0">
                  <a:pos x="195" y="121"/>
                </a:cxn>
                <a:cxn ang="0">
                  <a:pos x="187" y="116"/>
                </a:cxn>
                <a:cxn ang="0">
                  <a:pos x="184" y="111"/>
                </a:cxn>
                <a:cxn ang="0">
                  <a:pos x="163" y="108"/>
                </a:cxn>
                <a:cxn ang="0">
                  <a:pos x="166" y="72"/>
                </a:cxn>
              </a:cxnLst>
              <a:rect l="0" t="0" r="r" b="b"/>
              <a:pathLst>
                <a:path w="212" h="235">
                  <a:moveTo>
                    <a:pt x="166" y="0"/>
                  </a:moveTo>
                  <a:lnTo>
                    <a:pt x="71" y="1"/>
                  </a:lnTo>
                  <a:lnTo>
                    <a:pt x="71" y="28"/>
                  </a:lnTo>
                  <a:lnTo>
                    <a:pt x="39" y="28"/>
                  </a:lnTo>
                  <a:lnTo>
                    <a:pt x="37" y="27"/>
                  </a:lnTo>
                  <a:lnTo>
                    <a:pt x="63" y="52"/>
                  </a:lnTo>
                  <a:lnTo>
                    <a:pt x="79" y="62"/>
                  </a:lnTo>
                  <a:lnTo>
                    <a:pt x="82" y="71"/>
                  </a:lnTo>
                  <a:lnTo>
                    <a:pt x="92" y="79"/>
                  </a:lnTo>
                  <a:lnTo>
                    <a:pt x="95" y="84"/>
                  </a:lnTo>
                  <a:lnTo>
                    <a:pt x="93" y="99"/>
                  </a:lnTo>
                  <a:lnTo>
                    <a:pt x="93" y="100"/>
                  </a:lnTo>
                  <a:lnTo>
                    <a:pt x="92" y="99"/>
                  </a:lnTo>
                  <a:lnTo>
                    <a:pt x="69" y="99"/>
                  </a:lnTo>
                  <a:lnTo>
                    <a:pt x="39" y="102"/>
                  </a:lnTo>
                  <a:lnTo>
                    <a:pt x="16" y="138"/>
                  </a:lnTo>
                  <a:lnTo>
                    <a:pt x="15" y="142"/>
                  </a:lnTo>
                  <a:lnTo>
                    <a:pt x="9" y="152"/>
                  </a:lnTo>
                  <a:lnTo>
                    <a:pt x="6" y="157"/>
                  </a:lnTo>
                  <a:lnTo>
                    <a:pt x="5" y="158"/>
                  </a:lnTo>
                  <a:lnTo>
                    <a:pt x="7" y="165"/>
                  </a:lnTo>
                  <a:lnTo>
                    <a:pt x="6" y="168"/>
                  </a:lnTo>
                  <a:lnTo>
                    <a:pt x="4" y="170"/>
                  </a:lnTo>
                  <a:lnTo>
                    <a:pt x="2" y="186"/>
                  </a:lnTo>
                  <a:lnTo>
                    <a:pt x="0" y="188"/>
                  </a:lnTo>
                  <a:lnTo>
                    <a:pt x="2" y="191"/>
                  </a:lnTo>
                  <a:lnTo>
                    <a:pt x="7" y="195"/>
                  </a:lnTo>
                  <a:lnTo>
                    <a:pt x="9" y="196"/>
                  </a:lnTo>
                  <a:lnTo>
                    <a:pt x="16" y="201"/>
                  </a:lnTo>
                  <a:lnTo>
                    <a:pt x="17" y="204"/>
                  </a:lnTo>
                  <a:lnTo>
                    <a:pt x="31" y="213"/>
                  </a:lnTo>
                  <a:lnTo>
                    <a:pt x="37" y="217"/>
                  </a:lnTo>
                  <a:lnTo>
                    <a:pt x="47" y="222"/>
                  </a:lnTo>
                  <a:lnTo>
                    <a:pt x="55" y="226"/>
                  </a:lnTo>
                  <a:lnTo>
                    <a:pt x="66" y="227"/>
                  </a:lnTo>
                  <a:lnTo>
                    <a:pt x="86" y="227"/>
                  </a:lnTo>
                  <a:lnTo>
                    <a:pt x="96" y="228"/>
                  </a:lnTo>
                  <a:lnTo>
                    <a:pt x="112" y="232"/>
                  </a:lnTo>
                  <a:lnTo>
                    <a:pt x="119" y="235"/>
                  </a:lnTo>
                  <a:lnTo>
                    <a:pt x="119" y="232"/>
                  </a:lnTo>
                  <a:lnTo>
                    <a:pt x="125" y="222"/>
                  </a:lnTo>
                  <a:lnTo>
                    <a:pt x="134" y="220"/>
                  </a:lnTo>
                  <a:lnTo>
                    <a:pt x="138" y="213"/>
                  </a:lnTo>
                  <a:lnTo>
                    <a:pt x="145" y="211"/>
                  </a:lnTo>
                  <a:lnTo>
                    <a:pt x="147" y="206"/>
                  </a:lnTo>
                  <a:lnTo>
                    <a:pt x="149" y="199"/>
                  </a:lnTo>
                  <a:lnTo>
                    <a:pt x="152" y="195"/>
                  </a:lnTo>
                  <a:lnTo>
                    <a:pt x="155" y="194"/>
                  </a:lnTo>
                  <a:lnTo>
                    <a:pt x="156" y="189"/>
                  </a:lnTo>
                  <a:lnTo>
                    <a:pt x="165" y="184"/>
                  </a:lnTo>
                  <a:lnTo>
                    <a:pt x="165" y="180"/>
                  </a:lnTo>
                  <a:lnTo>
                    <a:pt x="163" y="175"/>
                  </a:lnTo>
                  <a:lnTo>
                    <a:pt x="162" y="174"/>
                  </a:lnTo>
                  <a:lnTo>
                    <a:pt x="162" y="169"/>
                  </a:lnTo>
                  <a:lnTo>
                    <a:pt x="163" y="165"/>
                  </a:lnTo>
                  <a:lnTo>
                    <a:pt x="172" y="159"/>
                  </a:lnTo>
                  <a:lnTo>
                    <a:pt x="173" y="158"/>
                  </a:lnTo>
                  <a:lnTo>
                    <a:pt x="177" y="157"/>
                  </a:lnTo>
                  <a:lnTo>
                    <a:pt x="189" y="146"/>
                  </a:lnTo>
                  <a:lnTo>
                    <a:pt x="208" y="134"/>
                  </a:lnTo>
                  <a:lnTo>
                    <a:pt x="211" y="127"/>
                  </a:lnTo>
                  <a:lnTo>
                    <a:pt x="212" y="124"/>
                  </a:lnTo>
                  <a:lnTo>
                    <a:pt x="212" y="121"/>
                  </a:lnTo>
                  <a:lnTo>
                    <a:pt x="211" y="121"/>
                  </a:lnTo>
                  <a:lnTo>
                    <a:pt x="210" y="121"/>
                  </a:lnTo>
                  <a:lnTo>
                    <a:pt x="209" y="118"/>
                  </a:lnTo>
                  <a:lnTo>
                    <a:pt x="203" y="116"/>
                  </a:lnTo>
                  <a:lnTo>
                    <a:pt x="195" y="121"/>
                  </a:lnTo>
                  <a:lnTo>
                    <a:pt x="193" y="121"/>
                  </a:lnTo>
                  <a:lnTo>
                    <a:pt x="187" y="116"/>
                  </a:lnTo>
                  <a:lnTo>
                    <a:pt x="183" y="110"/>
                  </a:lnTo>
                  <a:lnTo>
                    <a:pt x="184" y="111"/>
                  </a:lnTo>
                  <a:lnTo>
                    <a:pt x="172" y="110"/>
                  </a:lnTo>
                  <a:lnTo>
                    <a:pt x="163" y="108"/>
                  </a:lnTo>
                  <a:lnTo>
                    <a:pt x="163" y="107"/>
                  </a:lnTo>
                  <a:lnTo>
                    <a:pt x="166" y="72"/>
                  </a:lnTo>
                  <a:lnTo>
                    <a:pt x="16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80" name="Freeform 265"/>
            <p:cNvSpPr>
              <a:spLocks noChangeAspect="1"/>
            </p:cNvSpPr>
            <p:nvPr/>
          </p:nvSpPr>
          <p:spPr bwMode="gray">
            <a:xfrm>
              <a:off x="3205956" y="3367434"/>
              <a:ext cx="19050" cy="46038"/>
            </a:xfrm>
            <a:custGeom>
              <a:avLst/>
              <a:gdLst/>
              <a:ahLst/>
              <a:cxnLst>
                <a:cxn ang="0">
                  <a:pos x="46" y="2"/>
                </a:cxn>
                <a:cxn ang="0">
                  <a:pos x="41" y="0"/>
                </a:cxn>
                <a:cxn ang="0">
                  <a:pos x="36" y="3"/>
                </a:cxn>
                <a:cxn ang="0">
                  <a:pos x="21" y="31"/>
                </a:cxn>
                <a:cxn ang="0">
                  <a:pos x="16" y="31"/>
                </a:cxn>
                <a:cxn ang="0">
                  <a:pos x="3" y="34"/>
                </a:cxn>
                <a:cxn ang="0">
                  <a:pos x="3" y="106"/>
                </a:cxn>
                <a:cxn ang="0">
                  <a:pos x="2" y="141"/>
                </a:cxn>
                <a:cxn ang="0">
                  <a:pos x="0" y="142"/>
                </a:cxn>
                <a:cxn ang="0">
                  <a:pos x="9" y="144"/>
                </a:cxn>
                <a:cxn ang="0">
                  <a:pos x="21" y="145"/>
                </a:cxn>
                <a:cxn ang="0">
                  <a:pos x="20" y="144"/>
                </a:cxn>
                <a:cxn ang="0">
                  <a:pos x="20" y="136"/>
                </a:cxn>
                <a:cxn ang="0">
                  <a:pos x="21" y="132"/>
                </a:cxn>
                <a:cxn ang="0">
                  <a:pos x="27" y="126"/>
                </a:cxn>
                <a:cxn ang="0">
                  <a:pos x="38" y="118"/>
                </a:cxn>
                <a:cxn ang="0">
                  <a:pos x="45" y="110"/>
                </a:cxn>
                <a:cxn ang="0">
                  <a:pos x="47" y="102"/>
                </a:cxn>
                <a:cxn ang="0">
                  <a:pos x="48" y="102"/>
                </a:cxn>
                <a:cxn ang="0">
                  <a:pos x="51" y="89"/>
                </a:cxn>
                <a:cxn ang="0">
                  <a:pos x="52" y="77"/>
                </a:cxn>
                <a:cxn ang="0">
                  <a:pos x="51" y="56"/>
                </a:cxn>
                <a:cxn ang="0">
                  <a:pos x="53" y="41"/>
                </a:cxn>
                <a:cxn ang="0">
                  <a:pos x="57" y="28"/>
                </a:cxn>
                <a:cxn ang="0">
                  <a:pos x="62" y="18"/>
                </a:cxn>
                <a:cxn ang="0">
                  <a:pos x="62" y="13"/>
                </a:cxn>
                <a:cxn ang="0">
                  <a:pos x="58" y="8"/>
                </a:cxn>
                <a:cxn ang="0">
                  <a:pos x="47" y="3"/>
                </a:cxn>
                <a:cxn ang="0">
                  <a:pos x="46" y="2"/>
                </a:cxn>
              </a:cxnLst>
              <a:rect l="0" t="0" r="r" b="b"/>
              <a:pathLst>
                <a:path w="62" h="145">
                  <a:moveTo>
                    <a:pt x="46" y="2"/>
                  </a:moveTo>
                  <a:lnTo>
                    <a:pt x="41" y="0"/>
                  </a:lnTo>
                  <a:lnTo>
                    <a:pt x="36" y="3"/>
                  </a:lnTo>
                  <a:lnTo>
                    <a:pt x="21" y="31"/>
                  </a:lnTo>
                  <a:lnTo>
                    <a:pt x="16" y="31"/>
                  </a:lnTo>
                  <a:lnTo>
                    <a:pt x="3" y="34"/>
                  </a:lnTo>
                  <a:lnTo>
                    <a:pt x="3" y="106"/>
                  </a:lnTo>
                  <a:lnTo>
                    <a:pt x="2" y="141"/>
                  </a:lnTo>
                  <a:lnTo>
                    <a:pt x="0" y="142"/>
                  </a:lnTo>
                  <a:lnTo>
                    <a:pt x="9" y="144"/>
                  </a:lnTo>
                  <a:lnTo>
                    <a:pt x="21" y="145"/>
                  </a:lnTo>
                  <a:lnTo>
                    <a:pt x="20" y="144"/>
                  </a:lnTo>
                  <a:lnTo>
                    <a:pt x="20" y="136"/>
                  </a:lnTo>
                  <a:lnTo>
                    <a:pt x="21" y="132"/>
                  </a:lnTo>
                  <a:lnTo>
                    <a:pt x="27" y="126"/>
                  </a:lnTo>
                  <a:lnTo>
                    <a:pt x="38" y="118"/>
                  </a:lnTo>
                  <a:lnTo>
                    <a:pt x="45" y="110"/>
                  </a:lnTo>
                  <a:lnTo>
                    <a:pt x="47" y="102"/>
                  </a:lnTo>
                  <a:lnTo>
                    <a:pt x="48" y="102"/>
                  </a:lnTo>
                  <a:lnTo>
                    <a:pt x="51" y="89"/>
                  </a:lnTo>
                  <a:lnTo>
                    <a:pt x="52" y="77"/>
                  </a:lnTo>
                  <a:lnTo>
                    <a:pt x="51" y="56"/>
                  </a:lnTo>
                  <a:lnTo>
                    <a:pt x="53" y="41"/>
                  </a:lnTo>
                  <a:lnTo>
                    <a:pt x="57" y="28"/>
                  </a:lnTo>
                  <a:lnTo>
                    <a:pt x="62" y="18"/>
                  </a:lnTo>
                  <a:lnTo>
                    <a:pt x="62" y="13"/>
                  </a:lnTo>
                  <a:lnTo>
                    <a:pt x="58" y="8"/>
                  </a:lnTo>
                  <a:lnTo>
                    <a:pt x="47" y="3"/>
                  </a:lnTo>
                  <a:lnTo>
                    <a:pt x="46"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81" name="Freeform 266"/>
            <p:cNvSpPr>
              <a:spLocks noChangeAspect="1"/>
            </p:cNvSpPr>
            <p:nvPr/>
          </p:nvSpPr>
          <p:spPr bwMode="gray">
            <a:xfrm>
              <a:off x="3191668" y="3440459"/>
              <a:ext cx="39688" cy="22225"/>
            </a:xfrm>
            <a:custGeom>
              <a:avLst/>
              <a:gdLst/>
              <a:ahLst/>
              <a:cxnLst>
                <a:cxn ang="0">
                  <a:pos x="33" y="0"/>
                </a:cxn>
                <a:cxn ang="0">
                  <a:pos x="31" y="4"/>
                </a:cxn>
                <a:cxn ang="0">
                  <a:pos x="28" y="11"/>
                </a:cxn>
                <a:cxn ang="0">
                  <a:pos x="26" y="16"/>
                </a:cxn>
                <a:cxn ang="0">
                  <a:pos x="19" y="18"/>
                </a:cxn>
                <a:cxn ang="0">
                  <a:pos x="15" y="25"/>
                </a:cxn>
                <a:cxn ang="0">
                  <a:pos x="6" y="27"/>
                </a:cxn>
                <a:cxn ang="0">
                  <a:pos x="0" y="37"/>
                </a:cxn>
                <a:cxn ang="0">
                  <a:pos x="0" y="40"/>
                </a:cxn>
                <a:cxn ang="0">
                  <a:pos x="9" y="48"/>
                </a:cxn>
                <a:cxn ang="0">
                  <a:pos x="21" y="53"/>
                </a:cxn>
                <a:cxn ang="0">
                  <a:pos x="36" y="55"/>
                </a:cxn>
                <a:cxn ang="0">
                  <a:pos x="46" y="56"/>
                </a:cxn>
                <a:cxn ang="0">
                  <a:pos x="58" y="65"/>
                </a:cxn>
                <a:cxn ang="0">
                  <a:pos x="76" y="70"/>
                </a:cxn>
                <a:cxn ang="0">
                  <a:pos x="103" y="71"/>
                </a:cxn>
                <a:cxn ang="0">
                  <a:pos x="120" y="64"/>
                </a:cxn>
                <a:cxn ang="0">
                  <a:pos x="125" y="59"/>
                </a:cxn>
                <a:cxn ang="0">
                  <a:pos x="123" y="56"/>
                </a:cxn>
                <a:cxn ang="0">
                  <a:pos x="123" y="38"/>
                </a:cxn>
                <a:cxn ang="0">
                  <a:pos x="123" y="37"/>
                </a:cxn>
                <a:cxn ang="0">
                  <a:pos x="118" y="32"/>
                </a:cxn>
                <a:cxn ang="0">
                  <a:pos x="109" y="29"/>
                </a:cxn>
                <a:cxn ang="0">
                  <a:pos x="107" y="27"/>
                </a:cxn>
                <a:cxn ang="0">
                  <a:pos x="100" y="28"/>
                </a:cxn>
                <a:cxn ang="0">
                  <a:pos x="95" y="33"/>
                </a:cxn>
                <a:cxn ang="0">
                  <a:pos x="90" y="33"/>
                </a:cxn>
                <a:cxn ang="0">
                  <a:pos x="85" y="31"/>
                </a:cxn>
                <a:cxn ang="0">
                  <a:pos x="82" y="28"/>
                </a:cxn>
                <a:cxn ang="0">
                  <a:pos x="82" y="26"/>
                </a:cxn>
                <a:cxn ang="0">
                  <a:pos x="75" y="26"/>
                </a:cxn>
                <a:cxn ang="0">
                  <a:pos x="73" y="23"/>
                </a:cxn>
                <a:cxn ang="0">
                  <a:pos x="71" y="20"/>
                </a:cxn>
                <a:cxn ang="0">
                  <a:pos x="66" y="20"/>
                </a:cxn>
                <a:cxn ang="0">
                  <a:pos x="59" y="15"/>
                </a:cxn>
                <a:cxn ang="0">
                  <a:pos x="57" y="10"/>
                </a:cxn>
                <a:cxn ang="0">
                  <a:pos x="52" y="4"/>
                </a:cxn>
                <a:cxn ang="0">
                  <a:pos x="39" y="4"/>
                </a:cxn>
                <a:cxn ang="0">
                  <a:pos x="33" y="0"/>
                </a:cxn>
              </a:cxnLst>
              <a:rect l="0" t="0" r="r" b="b"/>
              <a:pathLst>
                <a:path w="125" h="71">
                  <a:moveTo>
                    <a:pt x="33" y="0"/>
                  </a:moveTo>
                  <a:lnTo>
                    <a:pt x="31" y="4"/>
                  </a:lnTo>
                  <a:lnTo>
                    <a:pt x="28" y="11"/>
                  </a:lnTo>
                  <a:lnTo>
                    <a:pt x="26" y="16"/>
                  </a:lnTo>
                  <a:lnTo>
                    <a:pt x="19" y="18"/>
                  </a:lnTo>
                  <a:lnTo>
                    <a:pt x="15" y="25"/>
                  </a:lnTo>
                  <a:lnTo>
                    <a:pt x="6" y="27"/>
                  </a:lnTo>
                  <a:lnTo>
                    <a:pt x="0" y="37"/>
                  </a:lnTo>
                  <a:lnTo>
                    <a:pt x="0" y="40"/>
                  </a:lnTo>
                  <a:lnTo>
                    <a:pt x="9" y="48"/>
                  </a:lnTo>
                  <a:lnTo>
                    <a:pt x="21" y="53"/>
                  </a:lnTo>
                  <a:lnTo>
                    <a:pt x="36" y="55"/>
                  </a:lnTo>
                  <a:lnTo>
                    <a:pt x="46" y="56"/>
                  </a:lnTo>
                  <a:lnTo>
                    <a:pt x="58" y="65"/>
                  </a:lnTo>
                  <a:lnTo>
                    <a:pt x="76" y="70"/>
                  </a:lnTo>
                  <a:lnTo>
                    <a:pt x="103" y="71"/>
                  </a:lnTo>
                  <a:lnTo>
                    <a:pt x="120" y="64"/>
                  </a:lnTo>
                  <a:lnTo>
                    <a:pt x="125" y="59"/>
                  </a:lnTo>
                  <a:lnTo>
                    <a:pt x="123" y="56"/>
                  </a:lnTo>
                  <a:lnTo>
                    <a:pt x="123" y="38"/>
                  </a:lnTo>
                  <a:lnTo>
                    <a:pt x="123" y="37"/>
                  </a:lnTo>
                  <a:lnTo>
                    <a:pt x="118" y="32"/>
                  </a:lnTo>
                  <a:lnTo>
                    <a:pt x="109" y="29"/>
                  </a:lnTo>
                  <a:lnTo>
                    <a:pt x="107" y="27"/>
                  </a:lnTo>
                  <a:lnTo>
                    <a:pt x="100" y="28"/>
                  </a:lnTo>
                  <a:lnTo>
                    <a:pt x="95" y="33"/>
                  </a:lnTo>
                  <a:lnTo>
                    <a:pt x="90" y="33"/>
                  </a:lnTo>
                  <a:lnTo>
                    <a:pt x="85" y="31"/>
                  </a:lnTo>
                  <a:lnTo>
                    <a:pt x="82" y="28"/>
                  </a:lnTo>
                  <a:lnTo>
                    <a:pt x="82" y="26"/>
                  </a:lnTo>
                  <a:lnTo>
                    <a:pt x="75" y="26"/>
                  </a:lnTo>
                  <a:lnTo>
                    <a:pt x="73" y="23"/>
                  </a:lnTo>
                  <a:lnTo>
                    <a:pt x="71" y="20"/>
                  </a:lnTo>
                  <a:lnTo>
                    <a:pt x="66" y="20"/>
                  </a:lnTo>
                  <a:lnTo>
                    <a:pt x="59" y="15"/>
                  </a:lnTo>
                  <a:lnTo>
                    <a:pt x="57" y="10"/>
                  </a:lnTo>
                  <a:lnTo>
                    <a:pt x="52" y="4"/>
                  </a:lnTo>
                  <a:lnTo>
                    <a:pt x="39" y="4"/>
                  </a:lnTo>
                  <a:lnTo>
                    <a:pt x="3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82" name="Freeform 267"/>
            <p:cNvSpPr>
              <a:spLocks noChangeAspect="1"/>
            </p:cNvSpPr>
            <p:nvPr/>
          </p:nvSpPr>
          <p:spPr bwMode="gray">
            <a:xfrm>
              <a:off x="3264693" y="3497609"/>
              <a:ext cx="57150" cy="50800"/>
            </a:xfrm>
            <a:custGeom>
              <a:avLst/>
              <a:gdLst/>
              <a:ahLst/>
              <a:cxnLst>
                <a:cxn ang="0">
                  <a:pos x="118" y="18"/>
                </a:cxn>
                <a:cxn ang="0">
                  <a:pos x="94" y="21"/>
                </a:cxn>
                <a:cxn ang="0">
                  <a:pos x="81" y="12"/>
                </a:cxn>
                <a:cxn ang="0">
                  <a:pos x="67" y="9"/>
                </a:cxn>
                <a:cxn ang="0">
                  <a:pos x="50" y="11"/>
                </a:cxn>
                <a:cxn ang="0">
                  <a:pos x="17" y="0"/>
                </a:cxn>
                <a:cxn ang="0">
                  <a:pos x="6" y="6"/>
                </a:cxn>
                <a:cxn ang="0">
                  <a:pos x="2" y="12"/>
                </a:cxn>
                <a:cxn ang="0">
                  <a:pos x="6" y="21"/>
                </a:cxn>
                <a:cxn ang="0">
                  <a:pos x="2" y="36"/>
                </a:cxn>
                <a:cxn ang="0">
                  <a:pos x="3" y="53"/>
                </a:cxn>
                <a:cxn ang="0">
                  <a:pos x="11" y="66"/>
                </a:cxn>
                <a:cxn ang="0">
                  <a:pos x="23" y="71"/>
                </a:cxn>
                <a:cxn ang="0">
                  <a:pos x="39" y="82"/>
                </a:cxn>
                <a:cxn ang="0">
                  <a:pos x="45" y="85"/>
                </a:cxn>
                <a:cxn ang="0">
                  <a:pos x="49" y="69"/>
                </a:cxn>
                <a:cxn ang="0">
                  <a:pos x="39" y="61"/>
                </a:cxn>
                <a:cxn ang="0">
                  <a:pos x="51" y="60"/>
                </a:cxn>
                <a:cxn ang="0">
                  <a:pos x="65" y="77"/>
                </a:cxn>
                <a:cxn ang="0">
                  <a:pos x="76" y="92"/>
                </a:cxn>
                <a:cxn ang="0">
                  <a:pos x="106" y="104"/>
                </a:cxn>
                <a:cxn ang="0">
                  <a:pos x="121" y="142"/>
                </a:cxn>
                <a:cxn ang="0">
                  <a:pos x="130" y="149"/>
                </a:cxn>
                <a:cxn ang="0">
                  <a:pos x="141" y="150"/>
                </a:cxn>
                <a:cxn ang="0">
                  <a:pos x="140" y="136"/>
                </a:cxn>
                <a:cxn ang="0">
                  <a:pos x="145" y="139"/>
                </a:cxn>
                <a:cxn ang="0">
                  <a:pos x="154" y="156"/>
                </a:cxn>
                <a:cxn ang="0">
                  <a:pos x="158" y="157"/>
                </a:cxn>
                <a:cxn ang="0">
                  <a:pos x="168" y="142"/>
                </a:cxn>
                <a:cxn ang="0">
                  <a:pos x="168" y="126"/>
                </a:cxn>
                <a:cxn ang="0">
                  <a:pos x="173" y="118"/>
                </a:cxn>
                <a:cxn ang="0">
                  <a:pos x="162" y="109"/>
                </a:cxn>
                <a:cxn ang="0">
                  <a:pos x="170" y="86"/>
                </a:cxn>
                <a:cxn ang="0">
                  <a:pos x="176" y="87"/>
                </a:cxn>
                <a:cxn ang="0">
                  <a:pos x="180" y="86"/>
                </a:cxn>
                <a:cxn ang="0">
                  <a:pos x="161" y="72"/>
                </a:cxn>
                <a:cxn ang="0">
                  <a:pos x="133" y="43"/>
                </a:cxn>
                <a:cxn ang="0">
                  <a:pos x="125" y="25"/>
                </a:cxn>
                <a:cxn ang="0">
                  <a:pos x="121" y="16"/>
                </a:cxn>
              </a:cxnLst>
              <a:rect l="0" t="0" r="r" b="b"/>
              <a:pathLst>
                <a:path w="180" h="157">
                  <a:moveTo>
                    <a:pt x="121" y="16"/>
                  </a:moveTo>
                  <a:lnTo>
                    <a:pt x="118" y="18"/>
                  </a:lnTo>
                  <a:lnTo>
                    <a:pt x="104" y="21"/>
                  </a:lnTo>
                  <a:lnTo>
                    <a:pt x="94" y="21"/>
                  </a:lnTo>
                  <a:lnTo>
                    <a:pt x="89" y="20"/>
                  </a:lnTo>
                  <a:lnTo>
                    <a:pt x="81" y="12"/>
                  </a:lnTo>
                  <a:lnTo>
                    <a:pt x="72" y="9"/>
                  </a:lnTo>
                  <a:lnTo>
                    <a:pt x="67" y="9"/>
                  </a:lnTo>
                  <a:lnTo>
                    <a:pt x="59" y="11"/>
                  </a:lnTo>
                  <a:lnTo>
                    <a:pt x="50" y="11"/>
                  </a:lnTo>
                  <a:lnTo>
                    <a:pt x="27" y="5"/>
                  </a:lnTo>
                  <a:lnTo>
                    <a:pt x="17" y="0"/>
                  </a:lnTo>
                  <a:lnTo>
                    <a:pt x="13" y="0"/>
                  </a:lnTo>
                  <a:lnTo>
                    <a:pt x="6" y="6"/>
                  </a:lnTo>
                  <a:lnTo>
                    <a:pt x="5" y="7"/>
                  </a:lnTo>
                  <a:lnTo>
                    <a:pt x="2" y="12"/>
                  </a:lnTo>
                  <a:lnTo>
                    <a:pt x="2" y="15"/>
                  </a:lnTo>
                  <a:lnTo>
                    <a:pt x="6" y="21"/>
                  </a:lnTo>
                  <a:lnTo>
                    <a:pt x="6" y="33"/>
                  </a:lnTo>
                  <a:lnTo>
                    <a:pt x="2" y="36"/>
                  </a:lnTo>
                  <a:lnTo>
                    <a:pt x="0" y="42"/>
                  </a:lnTo>
                  <a:lnTo>
                    <a:pt x="3" y="53"/>
                  </a:lnTo>
                  <a:lnTo>
                    <a:pt x="7" y="60"/>
                  </a:lnTo>
                  <a:lnTo>
                    <a:pt x="11" y="66"/>
                  </a:lnTo>
                  <a:lnTo>
                    <a:pt x="18" y="71"/>
                  </a:lnTo>
                  <a:lnTo>
                    <a:pt x="23" y="71"/>
                  </a:lnTo>
                  <a:lnTo>
                    <a:pt x="33" y="76"/>
                  </a:lnTo>
                  <a:lnTo>
                    <a:pt x="39" y="82"/>
                  </a:lnTo>
                  <a:lnTo>
                    <a:pt x="44" y="85"/>
                  </a:lnTo>
                  <a:lnTo>
                    <a:pt x="45" y="85"/>
                  </a:lnTo>
                  <a:lnTo>
                    <a:pt x="50" y="74"/>
                  </a:lnTo>
                  <a:lnTo>
                    <a:pt x="49" y="69"/>
                  </a:lnTo>
                  <a:lnTo>
                    <a:pt x="40" y="65"/>
                  </a:lnTo>
                  <a:lnTo>
                    <a:pt x="39" y="61"/>
                  </a:lnTo>
                  <a:lnTo>
                    <a:pt x="45" y="59"/>
                  </a:lnTo>
                  <a:lnTo>
                    <a:pt x="51" y="60"/>
                  </a:lnTo>
                  <a:lnTo>
                    <a:pt x="59" y="68"/>
                  </a:lnTo>
                  <a:lnTo>
                    <a:pt x="65" y="77"/>
                  </a:lnTo>
                  <a:lnTo>
                    <a:pt x="68" y="83"/>
                  </a:lnTo>
                  <a:lnTo>
                    <a:pt x="76" y="92"/>
                  </a:lnTo>
                  <a:lnTo>
                    <a:pt x="78" y="92"/>
                  </a:lnTo>
                  <a:lnTo>
                    <a:pt x="106" y="104"/>
                  </a:lnTo>
                  <a:lnTo>
                    <a:pt x="119" y="115"/>
                  </a:lnTo>
                  <a:lnTo>
                    <a:pt x="121" y="142"/>
                  </a:lnTo>
                  <a:lnTo>
                    <a:pt x="122" y="144"/>
                  </a:lnTo>
                  <a:lnTo>
                    <a:pt x="130" y="149"/>
                  </a:lnTo>
                  <a:lnTo>
                    <a:pt x="138" y="151"/>
                  </a:lnTo>
                  <a:lnTo>
                    <a:pt x="141" y="150"/>
                  </a:lnTo>
                  <a:lnTo>
                    <a:pt x="136" y="139"/>
                  </a:lnTo>
                  <a:lnTo>
                    <a:pt x="140" y="136"/>
                  </a:lnTo>
                  <a:lnTo>
                    <a:pt x="141" y="136"/>
                  </a:lnTo>
                  <a:lnTo>
                    <a:pt x="145" y="139"/>
                  </a:lnTo>
                  <a:lnTo>
                    <a:pt x="151" y="145"/>
                  </a:lnTo>
                  <a:lnTo>
                    <a:pt x="154" y="156"/>
                  </a:lnTo>
                  <a:lnTo>
                    <a:pt x="157" y="157"/>
                  </a:lnTo>
                  <a:lnTo>
                    <a:pt x="158" y="157"/>
                  </a:lnTo>
                  <a:lnTo>
                    <a:pt x="165" y="147"/>
                  </a:lnTo>
                  <a:lnTo>
                    <a:pt x="168" y="142"/>
                  </a:lnTo>
                  <a:lnTo>
                    <a:pt x="167" y="130"/>
                  </a:lnTo>
                  <a:lnTo>
                    <a:pt x="168" y="126"/>
                  </a:lnTo>
                  <a:lnTo>
                    <a:pt x="172" y="123"/>
                  </a:lnTo>
                  <a:lnTo>
                    <a:pt x="173" y="118"/>
                  </a:lnTo>
                  <a:lnTo>
                    <a:pt x="169" y="114"/>
                  </a:lnTo>
                  <a:lnTo>
                    <a:pt x="162" y="109"/>
                  </a:lnTo>
                  <a:lnTo>
                    <a:pt x="164" y="95"/>
                  </a:lnTo>
                  <a:lnTo>
                    <a:pt x="170" y="86"/>
                  </a:lnTo>
                  <a:lnTo>
                    <a:pt x="174" y="86"/>
                  </a:lnTo>
                  <a:lnTo>
                    <a:pt x="176" y="87"/>
                  </a:lnTo>
                  <a:lnTo>
                    <a:pt x="179" y="87"/>
                  </a:lnTo>
                  <a:lnTo>
                    <a:pt x="180" y="86"/>
                  </a:lnTo>
                  <a:lnTo>
                    <a:pt x="174" y="81"/>
                  </a:lnTo>
                  <a:lnTo>
                    <a:pt x="161" y="72"/>
                  </a:lnTo>
                  <a:lnTo>
                    <a:pt x="141" y="54"/>
                  </a:lnTo>
                  <a:lnTo>
                    <a:pt x="133" y="43"/>
                  </a:lnTo>
                  <a:lnTo>
                    <a:pt x="127" y="27"/>
                  </a:lnTo>
                  <a:lnTo>
                    <a:pt x="125" y="25"/>
                  </a:lnTo>
                  <a:lnTo>
                    <a:pt x="122" y="16"/>
                  </a:lnTo>
                  <a:lnTo>
                    <a:pt x="121"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83" name="Freeform 268"/>
            <p:cNvSpPr>
              <a:spLocks noChangeAspect="1"/>
            </p:cNvSpPr>
            <p:nvPr/>
          </p:nvSpPr>
          <p:spPr bwMode="gray">
            <a:xfrm>
              <a:off x="3202781" y="3411884"/>
              <a:ext cx="106363" cy="53975"/>
            </a:xfrm>
            <a:custGeom>
              <a:avLst/>
              <a:gdLst/>
              <a:ahLst/>
              <a:cxnLst>
                <a:cxn ang="0">
                  <a:pos x="326" y="54"/>
                </a:cxn>
                <a:cxn ang="0">
                  <a:pos x="309" y="65"/>
                </a:cxn>
                <a:cxn ang="0">
                  <a:pos x="290" y="70"/>
                </a:cxn>
                <a:cxn ang="0">
                  <a:pos x="266" y="75"/>
                </a:cxn>
                <a:cxn ang="0">
                  <a:pos x="259" y="68"/>
                </a:cxn>
                <a:cxn ang="0">
                  <a:pos x="252" y="70"/>
                </a:cxn>
                <a:cxn ang="0">
                  <a:pos x="246" y="72"/>
                </a:cxn>
                <a:cxn ang="0">
                  <a:pos x="239" y="92"/>
                </a:cxn>
                <a:cxn ang="0">
                  <a:pos x="226" y="97"/>
                </a:cxn>
                <a:cxn ang="0">
                  <a:pos x="220" y="104"/>
                </a:cxn>
                <a:cxn ang="0">
                  <a:pos x="213" y="112"/>
                </a:cxn>
                <a:cxn ang="0">
                  <a:pos x="205" y="115"/>
                </a:cxn>
                <a:cxn ang="0">
                  <a:pos x="196" y="117"/>
                </a:cxn>
                <a:cxn ang="0">
                  <a:pos x="181" y="108"/>
                </a:cxn>
                <a:cxn ang="0">
                  <a:pos x="171" y="126"/>
                </a:cxn>
                <a:cxn ang="0">
                  <a:pos x="149" y="126"/>
                </a:cxn>
                <a:cxn ang="0">
                  <a:pos x="148" y="149"/>
                </a:cxn>
                <a:cxn ang="0">
                  <a:pos x="139" y="155"/>
                </a:cxn>
                <a:cxn ang="0">
                  <a:pos x="132" y="165"/>
                </a:cxn>
                <a:cxn ang="0">
                  <a:pos x="115" y="163"/>
                </a:cxn>
                <a:cxn ang="0">
                  <a:pos x="107" y="152"/>
                </a:cxn>
                <a:cxn ang="0">
                  <a:pos x="99" y="144"/>
                </a:cxn>
                <a:cxn ang="0">
                  <a:pos x="90" y="142"/>
                </a:cxn>
                <a:cxn ang="0">
                  <a:pos x="90" y="123"/>
                </a:cxn>
                <a:cxn ang="0">
                  <a:pos x="76" y="115"/>
                </a:cxn>
                <a:cxn ang="0">
                  <a:pos x="67" y="114"/>
                </a:cxn>
                <a:cxn ang="0">
                  <a:pos x="57" y="119"/>
                </a:cxn>
                <a:cxn ang="0">
                  <a:pos x="49" y="114"/>
                </a:cxn>
                <a:cxn ang="0">
                  <a:pos x="42" y="112"/>
                </a:cxn>
                <a:cxn ang="0">
                  <a:pos x="38" y="106"/>
                </a:cxn>
                <a:cxn ang="0">
                  <a:pos x="26" y="101"/>
                </a:cxn>
                <a:cxn ang="0">
                  <a:pos x="19" y="90"/>
                </a:cxn>
                <a:cxn ang="0">
                  <a:pos x="0" y="86"/>
                </a:cxn>
                <a:cxn ang="0">
                  <a:pos x="5" y="80"/>
                </a:cxn>
                <a:cxn ang="0">
                  <a:pos x="13" y="71"/>
                </a:cxn>
                <a:cxn ang="0">
                  <a:pos x="10" y="65"/>
                </a:cxn>
                <a:cxn ang="0">
                  <a:pos x="11" y="56"/>
                </a:cxn>
                <a:cxn ang="0">
                  <a:pos x="21" y="49"/>
                </a:cxn>
                <a:cxn ang="0">
                  <a:pos x="38" y="37"/>
                </a:cxn>
                <a:cxn ang="0">
                  <a:pos x="59" y="18"/>
                </a:cxn>
                <a:cxn ang="0">
                  <a:pos x="74" y="13"/>
                </a:cxn>
                <a:cxn ang="0">
                  <a:pos x="92" y="7"/>
                </a:cxn>
                <a:cxn ang="0">
                  <a:pos x="124" y="11"/>
                </a:cxn>
                <a:cxn ang="0">
                  <a:pos x="166" y="7"/>
                </a:cxn>
                <a:cxn ang="0">
                  <a:pos x="183" y="5"/>
                </a:cxn>
                <a:cxn ang="0">
                  <a:pos x="199" y="0"/>
                </a:cxn>
                <a:cxn ang="0">
                  <a:pos x="209" y="5"/>
                </a:cxn>
                <a:cxn ang="0">
                  <a:pos x="231" y="1"/>
                </a:cxn>
                <a:cxn ang="0">
                  <a:pos x="245" y="2"/>
                </a:cxn>
                <a:cxn ang="0">
                  <a:pos x="271" y="9"/>
                </a:cxn>
                <a:cxn ang="0">
                  <a:pos x="293" y="16"/>
                </a:cxn>
                <a:cxn ang="0">
                  <a:pos x="327" y="38"/>
                </a:cxn>
                <a:cxn ang="0">
                  <a:pos x="337" y="52"/>
                </a:cxn>
              </a:cxnLst>
              <a:rect l="0" t="0" r="r" b="b"/>
              <a:pathLst>
                <a:path w="337" h="166">
                  <a:moveTo>
                    <a:pt x="337" y="54"/>
                  </a:moveTo>
                  <a:lnTo>
                    <a:pt x="326" y="54"/>
                  </a:lnTo>
                  <a:lnTo>
                    <a:pt x="312" y="60"/>
                  </a:lnTo>
                  <a:lnTo>
                    <a:pt x="309" y="65"/>
                  </a:lnTo>
                  <a:lnTo>
                    <a:pt x="300" y="70"/>
                  </a:lnTo>
                  <a:lnTo>
                    <a:pt x="290" y="70"/>
                  </a:lnTo>
                  <a:lnTo>
                    <a:pt x="283" y="75"/>
                  </a:lnTo>
                  <a:lnTo>
                    <a:pt x="266" y="75"/>
                  </a:lnTo>
                  <a:lnTo>
                    <a:pt x="263" y="72"/>
                  </a:lnTo>
                  <a:lnTo>
                    <a:pt x="259" y="68"/>
                  </a:lnTo>
                  <a:lnTo>
                    <a:pt x="253" y="66"/>
                  </a:lnTo>
                  <a:lnTo>
                    <a:pt x="252" y="70"/>
                  </a:lnTo>
                  <a:lnTo>
                    <a:pt x="250" y="71"/>
                  </a:lnTo>
                  <a:lnTo>
                    <a:pt x="246" y="72"/>
                  </a:lnTo>
                  <a:lnTo>
                    <a:pt x="242" y="79"/>
                  </a:lnTo>
                  <a:lnTo>
                    <a:pt x="239" y="92"/>
                  </a:lnTo>
                  <a:lnTo>
                    <a:pt x="236" y="95"/>
                  </a:lnTo>
                  <a:lnTo>
                    <a:pt x="226" y="97"/>
                  </a:lnTo>
                  <a:lnTo>
                    <a:pt x="221" y="102"/>
                  </a:lnTo>
                  <a:lnTo>
                    <a:pt x="220" y="104"/>
                  </a:lnTo>
                  <a:lnTo>
                    <a:pt x="216" y="106"/>
                  </a:lnTo>
                  <a:lnTo>
                    <a:pt x="213" y="112"/>
                  </a:lnTo>
                  <a:lnTo>
                    <a:pt x="205" y="113"/>
                  </a:lnTo>
                  <a:lnTo>
                    <a:pt x="205" y="115"/>
                  </a:lnTo>
                  <a:lnTo>
                    <a:pt x="202" y="117"/>
                  </a:lnTo>
                  <a:lnTo>
                    <a:pt x="196" y="117"/>
                  </a:lnTo>
                  <a:lnTo>
                    <a:pt x="188" y="111"/>
                  </a:lnTo>
                  <a:lnTo>
                    <a:pt x="181" y="108"/>
                  </a:lnTo>
                  <a:lnTo>
                    <a:pt x="175" y="118"/>
                  </a:lnTo>
                  <a:lnTo>
                    <a:pt x="171" y="126"/>
                  </a:lnTo>
                  <a:lnTo>
                    <a:pt x="154" y="128"/>
                  </a:lnTo>
                  <a:lnTo>
                    <a:pt x="149" y="126"/>
                  </a:lnTo>
                  <a:lnTo>
                    <a:pt x="146" y="134"/>
                  </a:lnTo>
                  <a:lnTo>
                    <a:pt x="148" y="149"/>
                  </a:lnTo>
                  <a:lnTo>
                    <a:pt x="144" y="150"/>
                  </a:lnTo>
                  <a:lnTo>
                    <a:pt x="139" y="155"/>
                  </a:lnTo>
                  <a:lnTo>
                    <a:pt x="135" y="162"/>
                  </a:lnTo>
                  <a:lnTo>
                    <a:pt x="132" y="165"/>
                  </a:lnTo>
                  <a:lnTo>
                    <a:pt x="115" y="166"/>
                  </a:lnTo>
                  <a:lnTo>
                    <a:pt x="115" y="163"/>
                  </a:lnTo>
                  <a:lnTo>
                    <a:pt x="107" y="156"/>
                  </a:lnTo>
                  <a:lnTo>
                    <a:pt x="107" y="152"/>
                  </a:lnTo>
                  <a:lnTo>
                    <a:pt x="106" y="147"/>
                  </a:lnTo>
                  <a:lnTo>
                    <a:pt x="99" y="144"/>
                  </a:lnTo>
                  <a:lnTo>
                    <a:pt x="92" y="145"/>
                  </a:lnTo>
                  <a:lnTo>
                    <a:pt x="90" y="142"/>
                  </a:lnTo>
                  <a:lnTo>
                    <a:pt x="90" y="124"/>
                  </a:lnTo>
                  <a:lnTo>
                    <a:pt x="90" y="123"/>
                  </a:lnTo>
                  <a:lnTo>
                    <a:pt x="85" y="118"/>
                  </a:lnTo>
                  <a:lnTo>
                    <a:pt x="76" y="115"/>
                  </a:lnTo>
                  <a:lnTo>
                    <a:pt x="74" y="113"/>
                  </a:lnTo>
                  <a:lnTo>
                    <a:pt x="67" y="114"/>
                  </a:lnTo>
                  <a:lnTo>
                    <a:pt x="62" y="119"/>
                  </a:lnTo>
                  <a:lnTo>
                    <a:pt x="57" y="119"/>
                  </a:lnTo>
                  <a:lnTo>
                    <a:pt x="52" y="117"/>
                  </a:lnTo>
                  <a:lnTo>
                    <a:pt x="49" y="114"/>
                  </a:lnTo>
                  <a:lnTo>
                    <a:pt x="49" y="112"/>
                  </a:lnTo>
                  <a:lnTo>
                    <a:pt x="42" y="112"/>
                  </a:lnTo>
                  <a:lnTo>
                    <a:pt x="40" y="109"/>
                  </a:lnTo>
                  <a:lnTo>
                    <a:pt x="38" y="106"/>
                  </a:lnTo>
                  <a:lnTo>
                    <a:pt x="33" y="106"/>
                  </a:lnTo>
                  <a:lnTo>
                    <a:pt x="26" y="101"/>
                  </a:lnTo>
                  <a:lnTo>
                    <a:pt x="24" y="96"/>
                  </a:lnTo>
                  <a:lnTo>
                    <a:pt x="19" y="90"/>
                  </a:lnTo>
                  <a:lnTo>
                    <a:pt x="6" y="90"/>
                  </a:lnTo>
                  <a:lnTo>
                    <a:pt x="0" y="86"/>
                  </a:lnTo>
                  <a:lnTo>
                    <a:pt x="3" y="85"/>
                  </a:lnTo>
                  <a:lnTo>
                    <a:pt x="5" y="80"/>
                  </a:lnTo>
                  <a:lnTo>
                    <a:pt x="13" y="75"/>
                  </a:lnTo>
                  <a:lnTo>
                    <a:pt x="13" y="71"/>
                  </a:lnTo>
                  <a:lnTo>
                    <a:pt x="11" y="66"/>
                  </a:lnTo>
                  <a:lnTo>
                    <a:pt x="10" y="65"/>
                  </a:lnTo>
                  <a:lnTo>
                    <a:pt x="10" y="60"/>
                  </a:lnTo>
                  <a:lnTo>
                    <a:pt x="11" y="56"/>
                  </a:lnTo>
                  <a:lnTo>
                    <a:pt x="20" y="50"/>
                  </a:lnTo>
                  <a:lnTo>
                    <a:pt x="21" y="49"/>
                  </a:lnTo>
                  <a:lnTo>
                    <a:pt x="25" y="48"/>
                  </a:lnTo>
                  <a:lnTo>
                    <a:pt x="38" y="37"/>
                  </a:lnTo>
                  <a:lnTo>
                    <a:pt x="56" y="25"/>
                  </a:lnTo>
                  <a:lnTo>
                    <a:pt x="59" y="18"/>
                  </a:lnTo>
                  <a:lnTo>
                    <a:pt x="60" y="15"/>
                  </a:lnTo>
                  <a:lnTo>
                    <a:pt x="74" y="13"/>
                  </a:lnTo>
                  <a:lnTo>
                    <a:pt x="85" y="9"/>
                  </a:lnTo>
                  <a:lnTo>
                    <a:pt x="92" y="7"/>
                  </a:lnTo>
                  <a:lnTo>
                    <a:pt x="110" y="9"/>
                  </a:lnTo>
                  <a:lnTo>
                    <a:pt x="124" y="11"/>
                  </a:lnTo>
                  <a:lnTo>
                    <a:pt x="148" y="11"/>
                  </a:lnTo>
                  <a:lnTo>
                    <a:pt x="166" y="7"/>
                  </a:lnTo>
                  <a:lnTo>
                    <a:pt x="178" y="6"/>
                  </a:lnTo>
                  <a:lnTo>
                    <a:pt x="183" y="5"/>
                  </a:lnTo>
                  <a:lnTo>
                    <a:pt x="188" y="1"/>
                  </a:lnTo>
                  <a:lnTo>
                    <a:pt x="199" y="0"/>
                  </a:lnTo>
                  <a:lnTo>
                    <a:pt x="207" y="2"/>
                  </a:lnTo>
                  <a:lnTo>
                    <a:pt x="209" y="5"/>
                  </a:lnTo>
                  <a:lnTo>
                    <a:pt x="223" y="5"/>
                  </a:lnTo>
                  <a:lnTo>
                    <a:pt x="231" y="1"/>
                  </a:lnTo>
                  <a:lnTo>
                    <a:pt x="240" y="1"/>
                  </a:lnTo>
                  <a:lnTo>
                    <a:pt x="245" y="2"/>
                  </a:lnTo>
                  <a:lnTo>
                    <a:pt x="257" y="9"/>
                  </a:lnTo>
                  <a:lnTo>
                    <a:pt x="271" y="9"/>
                  </a:lnTo>
                  <a:lnTo>
                    <a:pt x="283" y="11"/>
                  </a:lnTo>
                  <a:lnTo>
                    <a:pt x="293" y="16"/>
                  </a:lnTo>
                  <a:lnTo>
                    <a:pt x="304" y="27"/>
                  </a:lnTo>
                  <a:lnTo>
                    <a:pt x="327" y="38"/>
                  </a:lnTo>
                  <a:lnTo>
                    <a:pt x="332" y="43"/>
                  </a:lnTo>
                  <a:lnTo>
                    <a:pt x="337" y="52"/>
                  </a:lnTo>
                  <a:lnTo>
                    <a:pt x="337" y="5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84" name="Freeform 269"/>
            <p:cNvSpPr>
              <a:spLocks noChangeAspect="1"/>
            </p:cNvSpPr>
            <p:nvPr/>
          </p:nvSpPr>
          <p:spPr bwMode="gray">
            <a:xfrm>
              <a:off x="2721768" y="3094384"/>
              <a:ext cx="525463" cy="342900"/>
            </a:xfrm>
            <a:custGeom>
              <a:avLst/>
              <a:gdLst/>
              <a:ahLst/>
              <a:cxnLst>
                <a:cxn ang="0">
                  <a:pos x="183" y="77"/>
                </a:cxn>
                <a:cxn ang="0">
                  <a:pos x="233" y="144"/>
                </a:cxn>
                <a:cxn ang="0">
                  <a:pos x="260" y="212"/>
                </a:cxn>
                <a:cxn ang="0">
                  <a:pos x="324" y="292"/>
                </a:cxn>
                <a:cxn ang="0">
                  <a:pos x="367" y="342"/>
                </a:cxn>
                <a:cxn ang="0">
                  <a:pos x="433" y="395"/>
                </a:cxn>
                <a:cxn ang="0">
                  <a:pos x="432" y="445"/>
                </a:cxn>
                <a:cxn ang="0">
                  <a:pos x="501" y="481"/>
                </a:cxn>
                <a:cxn ang="0">
                  <a:pos x="567" y="558"/>
                </a:cxn>
                <a:cxn ang="0">
                  <a:pos x="630" y="627"/>
                </a:cxn>
                <a:cxn ang="0">
                  <a:pos x="658" y="703"/>
                </a:cxn>
                <a:cxn ang="0">
                  <a:pos x="635" y="752"/>
                </a:cxn>
                <a:cxn ang="0">
                  <a:pos x="683" y="821"/>
                </a:cxn>
                <a:cxn ang="0">
                  <a:pos x="740" y="858"/>
                </a:cxn>
                <a:cxn ang="0">
                  <a:pos x="782" y="884"/>
                </a:cxn>
                <a:cxn ang="0">
                  <a:pos x="860" y="913"/>
                </a:cxn>
                <a:cxn ang="0">
                  <a:pos x="905" y="941"/>
                </a:cxn>
                <a:cxn ang="0">
                  <a:pos x="1019" y="983"/>
                </a:cxn>
                <a:cxn ang="0">
                  <a:pos x="1120" y="1020"/>
                </a:cxn>
                <a:cxn ang="0">
                  <a:pos x="1202" y="995"/>
                </a:cxn>
                <a:cxn ang="0">
                  <a:pos x="1336" y="1060"/>
                </a:cxn>
                <a:cxn ang="0">
                  <a:pos x="1371" y="1047"/>
                </a:cxn>
                <a:cxn ang="0">
                  <a:pos x="1454" y="974"/>
                </a:cxn>
                <a:cxn ang="0">
                  <a:pos x="1541" y="892"/>
                </a:cxn>
                <a:cxn ang="0">
                  <a:pos x="1593" y="859"/>
                </a:cxn>
                <a:cxn ang="0">
                  <a:pos x="1616" y="810"/>
                </a:cxn>
                <a:cxn ang="0">
                  <a:pos x="1641" y="736"/>
                </a:cxn>
                <a:cxn ang="0">
                  <a:pos x="1588" y="675"/>
                </a:cxn>
                <a:cxn ang="0">
                  <a:pos x="1464" y="708"/>
                </a:cxn>
                <a:cxn ang="0">
                  <a:pos x="1411" y="830"/>
                </a:cxn>
                <a:cxn ang="0">
                  <a:pos x="1345" y="848"/>
                </a:cxn>
                <a:cxn ang="0">
                  <a:pos x="1215" y="853"/>
                </a:cxn>
                <a:cxn ang="0">
                  <a:pos x="1154" y="822"/>
                </a:cxn>
                <a:cxn ang="0">
                  <a:pos x="1103" y="741"/>
                </a:cxn>
                <a:cxn ang="0">
                  <a:pos x="1063" y="634"/>
                </a:cxn>
                <a:cxn ang="0">
                  <a:pos x="1057" y="498"/>
                </a:cxn>
                <a:cxn ang="0">
                  <a:pos x="1098" y="444"/>
                </a:cxn>
                <a:cxn ang="0">
                  <a:pos x="1078" y="424"/>
                </a:cxn>
                <a:cxn ang="0">
                  <a:pos x="930" y="288"/>
                </a:cxn>
                <a:cxn ang="0">
                  <a:pos x="785" y="185"/>
                </a:cxn>
                <a:cxn ang="0">
                  <a:pos x="615" y="93"/>
                </a:cxn>
                <a:cxn ang="0">
                  <a:pos x="334" y="84"/>
                </a:cxn>
                <a:cxn ang="0">
                  <a:pos x="22" y="52"/>
                </a:cxn>
                <a:cxn ang="0">
                  <a:pos x="57" y="120"/>
                </a:cxn>
                <a:cxn ang="0">
                  <a:pos x="84" y="191"/>
                </a:cxn>
                <a:cxn ang="0">
                  <a:pos x="147" y="241"/>
                </a:cxn>
                <a:cxn ang="0">
                  <a:pos x="164" y="300"/>
                </a:cxn>
                <a:cxn ang="0">
                  <a:pos x="126" y="315"/>
                </a:cxn>
                <a:cxn ang="0">
                  <a:pos x="179" y="358"/>
                </a:cxn>
                <a:cxn ang="0">
                  <a:pos x="239" y="397"/>
                </a:cxn>
                <a:cxn ang="0">
                  <a:pos x="272" y="491"/>
                </a:cxn>
                <a:cxn ang="0">
                  <a:pos x="305" y="509"/>
                </a:cxn>
                <a:cxn ang="0">
                  <a:pos x="394" y="606"/>
                </a:cxn>
                <a:cxn ang="0">
                  <a:pos x="412" y="557"/>
                </a:cxn>
                <a:cxn ang="0">
                  <a:pos x="353" y="507"/>
                </a:cxn>
                <a:cxn ang="0">
                  <a:pos x="323" y="424"/>
                </a:cxn>
                <a:cxn ang="0">
                  <a:pos x="298" y="387"/>
                </a:cxn>
                <a:cxn ang="0">
                  <a:pos x="266" y="330"/>
                </a:cxn>
                <a:cxn ang="0">
                  <a:pos x="231" y="271"/>
                </a:cxn>
                <a:cxn ang="0">
                  <a:pos x="195" y="218"/>
                </a:cxn>
                <a:cxn ang="0">
                  <a:pos x="143" y="164"/>
                </a:cxn>
                <a:cxn ang="0">
                  <a:pos x="127" y="56"/>
                </a:cxn>
              </a:cxnLst>
              <a:rect l="0" t="0" r="r" b="b"/>
              <a:pathLst>
                <a:path w="1657" h="1083">
                  <a:moveTo>
                    <a:pt x="127" y="56"/>
                  </a:moveTo>
                  <a:lnTo>
                    <a:pt x="136" y="59"/>
                  </a:lnTo>
                  <a:lnTo>
                    <a:pt x="140" y="61"/>
                  </a:lnTo>
                  <a:lnTo>
                    <a:pt x="148" y="68"/>
                  </a:lnTo>
                  <a:lnTo>
                    <a:pt x="151" y="67"/>
                  </a:lnTo>
                  <a:lnTo>
                    <a:pt x="152" y="72"/>
                  </a:lnTo>
                  <a:lnTo>
                    <a:pt x="162" y="77"/>
                  </a:lnTo>
                  <a:lnTo>
                    <a:pt x="168" y="79"/>
                  </a:lnTo>
                  <a:lnTo>
                    <a:pt x="183" y="77"/>
                  </a:lnTo>
                  <a:lnTo>
                    <a:pt x="191" y="82"/>
                  </a:lnTo>
                  <a:lnTo>
                    <a:pt x="191" y="88"/>
                  </a:lnTo>
                  <a:lnTo>
                    <a:pt x="196" y="90"/>
                  </a:lnTo>
                  <a:lnTo>
                    <a:pt x="215" y="95"/>
                  </a:lnTo>
                  <a:lnTo>
                    <a:pt x="219" y="99"/>
                  </a:lnTo>
                  <a:lnTo>
                    <a:pt x="223" y="105"/>
                  </a:lnTo>
                  <a:lnTo>
                    <a:pt x="223" y="125"/>
                  </a:lnTo>
                  <a:lnTo>
                    <a:pt x="226" y="131"/>
                  </a:lnTo>
                  <a:lnTo>
                    <a:pt x="233" y="144"/>
                  </a:lnTo>
                  <a:lnTo>
                    <a:pt x="234" y="152"/>
                  </a:lnTo>
                  <a:lnTo>
                    <a:pt x="237" y="154"/>
                  </a:lnTo>
                  <a:lnTo>
                    <a:pt x="240" y="161"/>
                  </a:lnTo>
                  <a:lnTo>
                    <a:pt x="243" y="177"/>
                  </a:lnTo>
                  <a:lnTo>
                    <a:pt x="248" y="183"/>
                  </a:lnTo>
                  <a:lnTo>
                    <a:pt x="251" y="185"/>
                  </a:lnTo>
                  <a:lnTo>
                    <a:pt x="254" y="188"/>
                  </a:lnTo>
                  <a:lnTo>
                    <a:pt x="258" y="207"/>
                  </a:lnTo>
                  <a:lnTo>
                    <a:pt x="260" y="212"/>
                  </a:lnTo>
                  <a:lnTo>
                    <a:pt x="262" y="215"/>
                  </a:lnTo>
                  <a:lnTo>
                    <a:pt x="269" y="219"/>
                  </a:lnTo>
                  <a:lnTo>
                    <a:pt x="272" y="224"/>
                  </a:lnTo>
                  <a:lnTo>
                    <a:pt x="277" y="239"/>
                  </a:lnTo>
                  <a:lnTo>
                    <a:pt x="286" y="245"/>
                  </a:lnTo>
                  <a:lnTo>
                    <a:pt x="290" y="257"/>
                  </a:lnTo>
                  <a:lnTo>
                    <a:pt x="299" y="268"/>
                  </a:lnTo>
                  <a:lnTo>
                    <a:pt x="310" y="272"/>
                  </a:lnTo>
                  <a:lnTo>
                    <a:pt x="324" y="292"/>
                  </a:lnTo>
                  <a:lnTo>
                    <a:pt x="334" y="299"/>
                  </a:lnTo>
                  <a:lnTo>
                    <a:pt x="351" y="303"/>
                  </a:lnTo>
                  <a:lnTo>
                    <a:pt x="357" y="304"/>
                  </a:lnTo>
                  <a:lnTo>
                    <a:pt x="360" y="306"/>
                  </a:lnTo>
                  <a:lnTo>
                    <a:pt x="361" y="320"/>
                  </a:lnTo>
                  <a:lnTo>
                    <a:pt x="358" y="325"/>
                  </a:lnTo>
                  <a:lnTo>
                    <a:pt x="361" y="330"/>
                  </a:lnTo>
                  <a:lnTo>
                    <a:pt x="361" y="335"/>
                  </a:lnTo>
                  <a:lnTo>
                    <a:pt x="367" y="342"/>
                  </a:lnTo>
                  <a:lnTo>
                    <a:pt x="374" y="348"/>
                  </a:lnTo>
                  <a:lnTo>
                    <a:pt x="390" y="355"/>
                  </a:lnTo>
                  <a:lnTo>
                    <a:pt x="398" y="364"/>
                  </a:lnTo>
                  <a:lnTo>
                    <a:pt x="401" y="374"/>
                  </a:lnTo>
                  <a:lnTo>
                    <a:pt x="406" y="376"/>
                  </a:lnTo>
                  <a:lnTo>
                    <a:pt x="407" y="379"/>
                  </a:lnTo>
                  <a:lnTo>
                    <a:pt x="421" y="379"/>
                  </a:lnTo>
                  <a:lnTo>
                    <a:pt x="428" y="384"/>
                  </a:lnTo>
                  <a:lnTo>
                    <a:pt x="433" y="395"/>
                  </a:lnTo>
                  <a:lnTo>
                    <a:pt x="439" y="397"/>
                  </a:lnTo>
                  <a:lnTo>
                    <a:pt x="439" y="402"/>
                  </a:lnTo>
                  <a:lnTo>
                    <a:pt x="433" y="412"/>
                  </a:lnTo>
                  <a:lnTo>
                    <a:pt x="430" y="414"/>
                  </a:lnTo>
                  <a:lnTo>
                    <a:pt x="428" y="421"/>
                  </a:lnTo>
                  <a:lnTo>
                    <a:pt x="427" y="425"/>
                  </a:lnTo>
                  <a:lnTo>
                    <a:pt x="426" y="433"/>
                  </a:lnTo>
                  <a:lnTo>
                    <a:pt x="427" y="438"/>
                  </a:lnTo>
                  <a:lnTo>
                    <a:pt x="432" y="445"/>
                  </a:lnTo>
                  <a:lnTo>
                    <a:pt x="444" y="445"/>
                  </a:lnTo>
                  <a:lnTo>
                    <a:pt x="452" y="439"/>
                  </a:lnTo>
                  <a:lnTo>
                    <a:pt x="454" y="443"/>
                  </a:lnTo>
                  <a:lnTo>
                    <a:pt x="450" y="451"/>
                  </a:lnTo>
                  <a:lnTo>
                    <a:pt x="453" y="456"/>
                  </a:lnTo>
                  <a:lnTo>
                    <a:pt x="476" y="468"/>
                  </a:lnTo>
                  <a:lnTo>
                    <a:pt x="482" y="470"/>
                  </a:lnTo>
                  <a:lnTo>
                    <a:pt x="487" y="466"/>
                  </a:lnTo>
                  <a:lnTo>
                    <a:pt x="501" y="481"/>
                  </a:lnTo>
                  <a:lnTo>
                    <a:pt x="506" y="484"/>
                  </a:lnTo>
                  <a:lnTo>
                    <a:pt x="507" y="492"/>
                  </a:lnTo>
                  <a:lnTo>
                    <a:pt x="507" y="503"/>
                  </a:lnTo>
                  <a:lnTo>
                    <a:pt x="509" y="507"/>
                  </a:lnTo>
                  <a:lnTo>
                    <a:pt x="543" y="535"/>
                  </a:lnTo>
                  <a:lnTo>
                    <a:pt x="554" y="545"/>
                  </a:lnTo>
                  <a:lnTo>
                    <a:pt x="561" y="548"/>
                  </a:lnTo>
                  <a:lnTo>
                    <a:pt x="565" y="553"/>
                  </a:lnTo>
                  <a:lnTo>
                    <a:pt x="567" y="558"/>
                  </a:lnTo>
                  <a:lnTo>
                    <a:pt x="567" y="564"/>
                  </a:lnTo>
                  <a:lnTo>
                    <a:pt x="570" y="568"/>
                  </a:lnTo>
                  <a:lnTo>
                    <a:pt x="576" y="568"/>
                  </a:lnTo>
                  <a:lnTo>
                    <a:pt x="582" y="577"/>
                  </a:lnTo>
                  <a:lnTo>
                    <a:pt x="588" y="589"/>
                  </a:lnTo>
                  <a:lnTo>
                    <a:pt x="592" y="595"/>
                  </a:lnTo>
                  <a:lnTo>
                    <a:pt x="604" y="604"/>
                  </a:lnTo>
                  <a:lnTo>
                    <a:pt x="615" y="617"/>
                  </a:lnTo>
                  <a:lnTo>
                    <a:pt x="630" y="627"/>
                  </a:lnTo>
                  <a:lnTo>
                    <a:pt x="632" y="633"/>
                  </a:lnTo>
                  <a:lnTo>
                    <a:pt x="631" y="635"/>
                  </a:lnTo>
                  <a:lnTo>
                    <a:pt x="631" y="640"/>
                  </a:lnTo>
                  <a:lnTo>
                    <a:pt x="638" y="664"/>
                  </a:lnTo>
                  <a:lnTo>
                    <a:pt x="645" y="672"/>
                  </a:lnTo>
                  <a:lnTo>
                    <a:pt x="646" y="681"/>
                  </a:lnTo>
                  <a:lnTo>
                    <a:pt x="652" y="687"/>
                  </a:lnTo>
                  <a:lnTo>
                    <a:pt x="656" y="694"/>
                  </a:lnTo>
                  <a:lnTo>
                    <a:pt x="658" y="703"/>
                  </a:lnTo>
                  <a:lnTo>
                    <a:pt x="658" y="712"/>
                  </a:lnTo>
                  <a:lnTo>
                    <a:pt x="656" y="717"/>
                  </a:lnTo>
                  <a:lnTo>
                    <a:pt x="646" y="728"/>
                  </a:lnTo>
                  <a:lnTo>
                    <a:pt x="645" y="729"/>
                  </a:lnTo>
                  <a:lnTo>
                    <a:pt x="646" y="733"/>
                  </a:lnTo>
                  <a:lnTo>
                    <a:pt x="653" y="739"/>
                  </a:lnTo>
                  <a:lnTo>
                    <a:pt x="654" y="742"/>
                  </a:lnTo>
                  <a:lnTo>
                    <a:pt x="640" y="748"/>
                  </a:lnTo>
                  <a:lnTo>
                    <a:pt x="635" y="752"/>
                  </a:lnTo>
                  <a:lnTo>
                    <a:pt x="635" y="756"/>
                  </a:lnTo>
                  <a:lnTo>
                    <a:pt x="637" y="758"/>
                  </a:lnTo>
                  <a:lnTo>
                    <a:pt x="642" y="771"/>
                  </a:lnTo>
                  <a:lnTo>
                    <a:pt x="643" y="779"/>
                  </a:lnTo>
                  <a:lnTo>
                    <a:pt x="646" y="788"/>
                  </a:lnTo>
                  <a:lnTo>
                    <a:pt x="656" y="793"/>
                  </a:lnTo>
                  <a:lnTo>
                    <a:pt x="670" y="810"/>
                  </a:lnTo>
                  <a:lnTo>
                    <a:pt x="675" y="815"/>
                  </a:lnTo>
                  <a:lnTo>
                    <a:pt x="683" y="821"/>
                  </a:lnTo>
                  <a:lnTo>
                    <a:pt x="689" y="823"/>
                  </a:lnTo>
                  <a:lnTo>
                    <a:pt x="699" y="827"/>
                  </a:lnTo>
                  <a:lnTo>
                    <a:pt x="706" y="827"/>
                  </a:lnTo>
                  <a:lnTo>
                    <a:pt x="710" y="830"/>
                  </a:lnTo>
                  <a:lnTo>
                    <a:pt x="722" y="841"/>
                  </a:lnTo>
                  <a:lnTo>
                    <a:pt x="731" y="843"/>
                  </a:lnTo>
                  <a:lnTo>
                    <a:pt x="738" y="850"/>
                  </a:lnTo>
                  <a:lnTo>
                    <a:pt x="740" y="855"/>
                  </a:lnTo>
                  <a:lnTo>
                    <a:pt x="740" y="858"/>
                  </a:lnTo>
                  <a:lnTo>
                    <a:pt x="744" y="859"/>
                  </a:lnTo>
                  <a:lnTo>
                    <a:pt x="746" y="861"/>
                  </a:lnTo>
                  <a:lnTo>
                    <a:pt x="748" y="865"/>
                  </a:lnTo>
                  <a:lnTo>
                    <a:pt x="750" y="870"/>
                  </a:lnTo>
                  <a:lnTo>
                    <a:pt x="755" y="874"/>
                  </a:lnTo>
                  <a:lnTo>
                    <a:pt x="769" y="875"/>
                  </a:lnTo>
                  <a:lnTo>
                    <a:pt x="775" y="879"/>
                  </a:lnTo>
                  <a:lnTo>
                    <a:pt x="780" y="880"/>
                  </a:lnTo>
                  <a:lnTo>
                    <a:pt x="782" y="884"/>
                  </a:lnTo>
                  <a:lnTo>
                    <a:pt x="814" y="892"/>
                  </a:lnTo>
                  <a:lnTo>
                    <a:pt x="820" y="895"/>
                  </a:lnTo>
                  <a:lnTo>
                    <a:pt x="828" y="895"/>
                  </a:lnTo>
                  <a:lnTo>
                    <a:pt x="832" y="892"/>
                  </a:lnTo>
                  <a:lnTo>
                    <a:pt x="836" y="895"/>
                  </a:lnTo>
                  <a:lnTo>
                    <a:pt x="850" y="902"/>
                  </a:lnTo>
                  <a:lnTo>
                    <a:pt x="855" y="909"/>
                  </a:lnTo>
                  <a:lnTo>
                    <a:pt x="856" y="912"/>
                  </a:lnTo>
                  <a:lnTo>
                    <a:pt x="860" y="913"/>
                  </a:lnTo>
                  <a:lnTo>
                    <a:pt x="862" y="917"/>
                  </a:lnTo>
                  <a:lnTo>
                    <a:pt x="869" y="919"/>
                  </a:lnTo>
                  <a:lnTo>
                    <a:pt x="875" y="924"/>
                  </a:lnTo>
                  <a:lnTo>
                    <a:pt x="884" y="928"/>
                  </a:lnTo>
                  <a:lnTo>
                    <a:pt x="884" y="931"/>
                  </a:lnTo>
                  <a:lnTo>
                    <a:pt x="890" y="936"/>
                  </a:lnTo>
                  <a:lnTo>
                    <a:pt x="894" y="935"/>
                  </a:lnTo>
                  <a:lnTo>
                    <a:pt x="900" y="939"/>
                  </a:lnTo>
                  <a:lnTo>
                    <a:pt x="905" y="941"/>
                  </a:lnTo>
                  <a:lnTo>
                    <a:pt x="916" y="945"/>
                  </a:lnTo>
                  <a:lnTo>
                    <a:pt x="926" y="946"/>
                  </a:lnTo>
                  <a:lnTo>
                    <a:pt x="943" y="951"/>
                  </a:lnTo>
                  <a:lnTo>
                    <a:pt x="953" y="959"/>
                  </a:lnTo>
                  <a:lnTo>
                    <a:pt x="960" y="961"/>
                  </a:lnTo>
                  <a:lnTo>
                    <a:pt x="985" y="968"/>
                  </a:lnTo>
                  <a:lnTo>
                    <a:pt x="1000" y="974"/>
                  </a:lnTo>
                  <a:lnTo>
                    <a:pt x="1009" y="973"/>
                  </a:lnTo>
                  <a:lnTo>
                    <a:pt x="1019" y="983"/>
                  </a:lnTo>
                  <a:lnTo>
                    <a:pt x="1043" y="998"/>
                  </a:lnTo>
                  <a:lnTo>
                    <a:pt x="1049" y="999"/>
                  </a:lnTo>
                  <a:lnTo>
                    <a:pt x="1052" y="999"/>
                  </a:lnTo>
                  <a:lnTo>
                    <a:pt x="1057" y="1003"/>
                  </a:lnTo>
                  <a:lnTo>
                    <a:pt x="1063" y="1005"/>
                  </a:lnTo>
                  <a:lnTo>
                    <a:pt x="1074" y="1009"/>
                  </a:lnTo>
                  <a:lnTo>
                    <a:pt x="1103" y="1011"/>
                  </a:lnTo>
                  <a:lnTo>
                    <a:pt x="1113" y="1017"/>
                  </a:lnTo>
                  <a:lnTo>
                    <a:pt x="1120" y="1020"/>
                  </a:lnTo>
                  <a:lnTo>
                    <a:pt x="1122" y="1020"/>
                  </a:lnTo>
                  <a:lnTo>
                    <a:pt x="1130" y="1024"/>
                  </a:lnTo>
                  <a:lnTo>
                    <a:pt x="1145" y="1025"/>
                  </a:lnTo>
                  <a:lnTo>
                    <a:pt x="1152" y="1024"/>
                  </a:lnTo>
                  <a:lnTo>
                    <a:pt x="1158" y="1021"/>
                  </a:lnTo>
                  <a:lnTo>
                    <a:pt x="1162" y="1017"/>
                  </a:lnTo>
                  <a:lnTo>
                    <a:pt x="1173" y="1013"/>
                  </a:lnTo>
                  <a:lnTo>
                    <a:pt x="1181" y="1010"/>
                  </a:lnTo>
                  <a:lnTo>
                    <a:pt x="1202" y="995"/>
                  </a:lnTo>
                  <a:lnTo>
                    <a:pt x="1207" y="994"/>
                  </a:lnTo>
                  <a:lnTo>
                    <a:pt x="1215" y="992"/>
                  </a:lnTo>
                  <a:lnTo>
                    <a:pt x="1232" y="992"/>
                  </a:lnTo>
                  <a:lnTo>
                    <a:pt x="1244" y="995"/>
                  </a:lnTo>
                  <a:lnTo>
                    <a:pt x="1266" y="1004"/>
                  </a:lnTo>
                  <a:lnTo>
                    <a:pt x="1291" y="1015"/>
                  </a:lnTo>
                  <a:lnTo>
                    <a:pt x="1309" y="1033"/>
                  </a:lnTo>
                  <a:lnTo>
                    <a:pt x="1316" y="1042"/>
                  </a:lnTo>
                  <a:lnTo>
                    <a:pt x="1336" y="1060"/>
                  </a:lnTo>
                  <a:lnTo>
                    <a:pt x="1345" y="1070"/>
                  </a:lnTo>
                  <a:lnTo>
                    <a:pt x="1362" y="1083"/>
                  </a:lnTo>
                  <a:lnTo>
                    <a:pt x="1364" y="1081"/>
                  </a:lnTo>
                  <a:lnTo>
                    <a:pt x="1366" y="1065"/>
                  </a:lnTo>
                  <a:lnTo>
                    <a:pt x="1368" y="1063"/>
                  </a:lnTo>
                  <a:lnTo>
                    <a:pt x="1369" y="1060"/>
                  </a:lnTo>
                  <a:lnTo>
                    <a:pt x="1367" y="1053"/>
                  </a:lnTo>
                  <a:lnTo>
                    <a:pt x="1368" y="1052"/>
                  </a:lnTo>
                  <a:lnTo>
                    <a:pt x="1371" y="1047"/>
                  </a:lnTo>
                  <a:lnTo>
                    <a:pt x="1377" y="1037"/>
                  </a:lnTo>
                  <a:lnTo>
                    <a:pt x="1378" y="1033"/>
                  </a:lnTo>
                  <a:lnTo>
                    <a:pt x="1401" y="997"/>
                  </a:lnTo>
                  <a:lnTo>
                    <a:pt x="1431" y="994"/>
                  </a:lnTo>
                  <a:lnTo>
                    <a:pt x="1454" y="994"/>
                  </a:lnTo>
                  <a:lnTo>
                    <a:pt x="1455" y="995"/>
                  </a:lnTo>
                  <a:lnTo>
                    <a:pt x="1455" y="994"/>
                  </a:lnTo>
                  <a:lnTo>
                    <a:pt x="1457" y="979"/>
                  </a:lnTo>
                  <a:lnTo>
                    <a:pt x="1454" y="974"/>
                  </a:lnTo>
                  <a:lnTo>
                    <a:pt x="1444" y="966"/>
                  </a:lnTo>
                  <a:lnTo>
                    <a:pt x="1441" y="957"/>
                  </a:lnTo>
                  <a:lnTo>
                    <a:pt x="1425" y="947"/>
                  </a:lnTo>
                  <a:lnTo>
                    <a:pt x="1399" y="922"/>
                  </a:lnTo>
                  <a:lnTo>
                    <a:pt x="1401" y="923"/>
                  </a:lnTo>
                  <a:lnTo>
                    <a:pt x="1433" y="923"/>
                  </a:lnTo>
                  <a:lnTo>
                    <a:pt x="1433" y="896"/>
                  </a:lnTo>
                  <a:lnTo>
                    <a:pt x="1528" y="895"/>
                  </a:lnTo>
                  <a:lnTo>
                    <a:pt x="1541" y="892"/>
                  </a:lnTo>
                  <a:lnTo>
                    <a:pt x="1546" y="892"/>
                  </a:lnTo>
                  <a:lnTo>
                    <a:pt x="1561" y="864"/>
                  </a:lnTo>
                  <a:lnTo>
                    <a:pt x="1565" y="861"/>
                  </a:lnTo>
                  <a:lnTo>
                    <a:pt x="1571" y="863"/>
                  </a:lnTo>
                  <a:lnTo>
                    <a:pt x="1572" y="855"/>
                  </a:lnTo>
                  <a:lnTo>
                    <a:pt x="1583" y="839"/>
                  </a:lnTo>
                  <a:lnTo>
                    <a:pt x="1590" y="842"/>
                  </a:lnTo>
                  <a:lnTo>
                    <a:pt x="1588" y="858"/>
                  </a:lnTo>
                  <a:lnTo>
                    <a:pt x="1593" y="859"/>
                  </a:lnTo>
                  <a:lnTo>
                    <a:pt x="1595" y="861"/>
                  </a:lnTo>
                  <a:lnTo>
                    <a:pt x="1594" y="876"/>
                  </a:lnTo>
                  <a:lnTo>
                    <a:pt x="1597" y="886"/>
                  </a:lnTo>
                  <a:lnTo>
                    <a:pt x="1600" y="881"/>
                  </a:lnTo>
                  <a:lnTo>
                    <a:pt x="1606" y="860"/>
                  </a:lnTo>
                  <a:lnTo>
                    <a:pt x="1608" y="849"/>
                  </a:lnTo>
                  <a:lnTo>
                    <a:pt x="1616" y="825"/>
                  </a:lnTo>
                  <a:lnTo>
                    <a:pt x="1619" y="815"/>
                  </a:lnTo>
                  <a:lnTo>
                    <a:pt x="1616" y="810"/>
                  </a:lnTo>
                  <a:lnTo>
                    <a:pt x="1611" y="806"/>
                  </a:lnTo>
                  <a:lnTo>
                    <a:pt x="1620" y="801"/>
                  </a:lnTo>
                  <a:lnTo>
                    <a:pt x="1619" y="794"/>
                  </a:lnTo>
                  <a:lnTo>
                    <a:pt x="1611" y="790"/>
                  </a:lnTo>
                  <a:lnTo>
                    <a:pt x="1617" y="782"/>
                  </a:lnTo>
                  <a:lnTo>
                    <a:pt x="1622" y="772"/>
                  </a:lnTo>
                  <a:lnTo>
                    <a:pt x="1622" y="763"/>
                  </a:lnTo>
                  <a:lnTo>
                    <a:pt x="1632" y="744"/>
                  </a:lnTo>
                  <a:lnTo>
                    <a:pt x="1641" y="736"/>
                  </a:lnTo>
                  <a:lnTo>
                    <a:pt x="1653" y="723"/>
                  </a:lnTo>
                  <a:lnTo>
                    <a:pt x="1656" y="714"/>
                  </a:lnTo>
                  <a:lnTo>
                    <a:pt x="1657" y="703"/>
                  </a:lnTo>
                  <a:lnTo>
                    <a:pt x="1654" y="692"/>
                  </a:lnTo>
                  <a:lnTo>
                    <a:pt x="1648" y="683"/>
                  </a:lnTo>
                  <a:lnTo>
                    <a:pt x="1617" y="680"/>
                  </a:lnTo>
                  <a:lnTo>
                    <a:pt x="1605" y="691"/>
                  </a:lnTo>
                  <a:lnTo>
                    <a:pt x="1605" y="678"/>
                  </a:lnTo>
                  <a:lnTo>
                    <a:pt x="1588" y="675"/>
                  </a:lnTo>
                  <a:lnTo>
                    <a:pt x="1576" y="676"/>
                  </a:lnTo>
                  <a:lnTo>
                    <a:pt x="1555" y="682"/>
                  </a:lnTo>
                  <a:lnTo>
                    <a:pt x="1544" y="690"/>
                  </a:lnTo>
                  <a:lnTo>
                    <a:pt x="1519" y="691"/>
                  </a:lnTo>
                  <a:lnTo>
                    <a:pt x="1504" y="691"/>
                  </a:lnTo>
                  <a:lnTo>
                    <a:pt x="1495" y="692"/>
                  </a:lnTo>
                  <a:lnTo>
                    <a:pt x="1484" y="697"/>
                  </a:lnTo>
                  <a:lnTo>
                    <a:pt x="1474" y="699"/>
                  </a:lnTo>
                  <a:lnTo>
                    <a:pt x="1464" y="708"/>
                  </a:lnTo>
                  <a:lnTo>
                    <a:pt x="1459" y="720"/>
                  </a:lnTo>
                  <a:lnTo>
                    <a:pt x="1457" y="750"/>
                  </a:lnTo>
                  <a:lnTo>
                    <a:pt x="1453" y="767"/>
                  </a:lnTo>
                  <a:lnTo>
                    <a:pt x="1449" y="779"/>
                  </a:lnTo>
                  <a:lnTo>
                    <a:pt x="1443" y="788"/>
                  </a:lnTo>
                  <a:lnTo>
                    <a:pt x="1441" y="801"/>
                  </a:lnTo>
                  <a:lnTo>
                    <a:pt x="1436" y="812"/>
                  </a:lnTo>
                  <a:lnTo>
                    <a:pt x="1426" y="823"/>
                  </a:lnTo>
                  <a:lnTo>
                    <a:pt x="1411" y="830"/>
                  </a:lnTo>
                  <a:lnTo>
                    <a:pt x="1414" y="849"/>
                  </a:lnTo>
                  <a:lnTo>
                    <a:pt x="1395" y="859"/>
                  </a:lnTo>
                  <a:lnTo>
                    <a:pt x="1387" y="860"/>
                  </a:lnTo>
                  <a:lnTo>
                    <a:pt x="1380" y="859"/>
                  </a:lnTo>
                  <a:lnTo>
                    <a:pt x="1377" y="854"/>
                  </a:lnTo>
                  <a:lnTo>
                    <a:pt x="1377" y="848"/>
                  </a:lnTo>
                  <a:lnTo>
                    <a:pt x="1368" y="846"/>
                  </a:lnTo>
                  <a:lnTo>
                    <a:pt x="1351" y="846"/>
                  </a:lnTo>
                  <a:lnTo>
                    <a:pt x="1345" y="848"/>
                  </a:lnTo>
                  <a:lnTo>
                    <a:pt x="1335" y="850"/>
                  </a:lnTo>
                  <a:lnTo>
                    <a:pt x="1321" y="858"/>
                  </a:lnTo>
                  <a:lnTo>
                    <a:pt x="1312" y="860"/>
                  </a:lnTo>
                  <a:lnTo>
                    <a:pt x="1303" y="859"/>
                  </a:lnTo>
                  <a:lnTo>
                    <a:pt x="1275" y="864"/>
                  </a:lnTo>
                  <a:lnTo>
                    <a:pt x="1251" y="876"/>
                  </a:lnTo>
                  <a:lnTo>
                    <a:pt x="1238" y="876"/>
                  </a:lnTo>
                  <a:lnTo>
                    <a:pt x="1226" y="868"/>
                  </a:lnTo>
                  <a:lnTo>
                    <a:pt x="1215" y="853"/>
                  </a:lnTo>
                  <a:lnTo>
                    <a:pt x="1210" y="849"/>
                  </a:lnTo>
                  <a:lnTo>
                    <a:pt x="1210" y="852"/>
                  </a:lnTo>
                  <a:lnTo>
                    <a:pt x="1195" y="850"/>
                  </a:lnTo>
                  <a:lnTo>
                    <a:pt x="1183" y="846"/>
                  </a:lnTo>
                  <a:lnTo>
                    <a:pt x="1175" y="843"/>
                  </a:lnTo>
                  <a:lnTo>
                    <a:pt x="1169" y="839"/>
                  </a:lnTo>
                  <a:lnTo>
                    <a:pt x="1164" y="832"/>
                  </a:lnTo>
                  <a:lnTo>
                    <a:pt x="1160" y="830"/>
                  </a:lnTo>
                  <a:lnTo>
                    <a:pt x="1154" y="822"/>
                  </a:lnTo>
                  <a:lnTo>
                    <a:pt x="1152" y="820"/>
                  </a:lnTo>
                  <a:lnTo>
                    <a:pt x="1149" y="820"/>
                  </a:lnTo>
                  <a:lnTo>
                    <a:pt x="1148" y="818"/>
                  </a:lnTo>
                  <a:lnTo>
                    <a:pt x="1146" y="809"/>
                  </a:lnTo>
                  <a:lnTo>
                    <a:pt x="1130" y="773"/>
                  </a:lnTo>
                  <a:lnTo>
                    <a:pt x="1126" y="766"/>
                  </a:lnTo>
                  <a:lnTo>
                    <a:pt x="1120" y="761"/>
                  </a:lnTo>
                  <a:lnTo>
                    <a:pt x="1108" y="747"/>
                  </a:lnTo>
                  <a:lnTo>
                    <a:pt x="1103" y="741"/>
                  </a:lnTo>
                  <a:lnTo>
                    <a:pt x="1088" y="717"/>
                  </a:lnTo>
                  <a:lnTo>
                    <a:pt x="1084" y="705"/>
                  </a:lnTo>
                  <a:lnTo>
                    <a:pt x="1086" y="703"/>
                  </a:lnTo>
                  <a:lnTo>
                    <a:pt x="1090" y="696"/>
                  </a:lnTo>
                  <a:lnTo>
                    <a:pt x="1090" y="690"/>
                  </a:lnTo>
                  <a:lnTo>
                    <a:pt x="1089" y="686"/>
                  </a:lnTo>
                  <a:lnTo>
                    <a:pt x="1071" y="664"/>
                  </a:lnTo>
                  <a:lnTo>
                    <a:pt x="1063" y="645"/>
                  </a:lnTo>
                  <a:lnTo>
                    <a:pt x="1063" y="634"/>
                  </a:lnTo>
                  <a:lnTo>
                    <a:pt x="1068" y="611"/>
                  </a:lnTo>
                  <a:lnTo>
                    <a:pt x="1067" y="574"/>
                  </a:lnTo>
                  <a:lnTo>
                    <a:pt x="1067" y="562"/>
                  </a:lnTo>
                  <a:lnTo>
                    <a:pt x="1065" y="552"/>
                  </a:lnTo>
                  <a:lnTo>
                    <a:pt x="1061" y="547"/>
                  </a:lnTo>
                  <a:lnTo>
                    <a:pt x="1060" y="529"/>
                  </a:lnTo>
                  <a:lnTo>
                    <a:pt x="1060" y="505"/>
                  </a:lnTo>
                  <a:lnTo>
                    <a:pt x="1057" y="502"/>
                  </a:lnTo>
                  <a:lnTo>
                    <a:pt x="1057" y="498"/>
                  </a:lnTo>
                  <a:lnTo>
                    <a:pt x="1062" y="484"/>
                  </a:lnTo>
                  <a:lnTo>
                    <a:pt x="1068" y="479"/>
                  </a:lnTo>
                  <a:lnTo>
                    <a:pt x="1071" y="467"/>
                  </a:lnTo>
                  <a:lnTo>
                    <a:pt x="1071" y="459"/>
                  </a:lnTo>
                  <a:lnTo>
                    <a:pt x="1073" y="455"/>
                  </a:lnTo>
                  <a:lnTo>
                    <a:pt x="1086" y="459"/>
                  </a:lnTo>
                  <a:lnTo>
                    <a:pt x="1089" y="457"/>
                  </a:lnTo>
                  <a:lnTo>
                    <a:pt x="1095" y="450"/>
                  </a:lnTo>
                  <a:lnTo>
                    <a:pt x="1098" y="444"/>
                  </a:lnTo>
                  <a:lnTo>
                    <a:pt x="1099" y="434"/>
                  </a:lnTo>
                  <a:lnTo>
                    <a:pt x="1098" y="433"/>
                  </a:lnTo>
                  <a:lnTo>
                    <a:pt x="1095" y="439"/>
                  </a:lnTo>
                  <a:lnTo>
                    <a:pt x="1093" y="443"/>
                  </a:lnTo>
                  <a:lnTo>
                    <a:pt x="1090" y="444"/>
                  </a:lnTo>
                  <a:lnTo>
                    <a:pt x="1089" y="444"/>
                  </a:lnTo>
                  <a:lnTo>
                    <a:pt x="1090" y="438"/>
                  </a:lnTo>
                  <a:lnTo>
                    <a:pt x="1095" y="425"/>
                  </a:lnTo>
                  <a:lnTo>
                    <a:pt x="1078" y="424"/>
                  </a:lnTo>
                  <a:lnTo>
                    <a:pt x="1060" y="416"/>
                  </a:lnTo>
                  <a:lnTo>
                    <a:pt x="1033" y="413"/>
                  </a:lnTo>
                  <a:lnTo>
                    <a:pt x="1018" y="405"/>
                  </a:lnTo>
                  <a:lnTo>
                    <a:pt x="1004" y="403"/>
                  </a:lnTo>
                  <a:lnTo>
                    <a:pt x="987" y="392"/>
                  </a:lnTo>
                  <a:lnTo>
                    <a:pt x="970" y="366"/>
                  </a:lnTo>
                  <a:lnTo>
                    <a:pt x="955" y="319"/>
                  </a:lnTo>
                  <a:lnTo>
                    <a:pt x="938" y="308"/>
                  </a:lnTo>
                  <a:lnTo>
                    <a:pt x="930" y="288"/>
                  </a:lnTo>
                  <a:lnTo>
                    <a:pt x="914" y="271"/>
                  </a:lnTo>
                  <a:lnTo>
                    <a:pt x="894" y="225"/>
                  </a:lnTo>
                  <a:lnTo>
                    <a:pt x="883" y="217"/>
                  </a:lnTo>
                  <a:lnTo>
                    <a:pt x="877" y="207"/>
                  </a:lnTo>
                  <a:lnTo>
                    <a:pt x="860" y="191"/>
                  </a:lnTo>
                  <a:lnTo>
                    <a:pt x="852" y="181"/>
                  </a:lnTo>
                  <a:lnTo>
                    <a:pt x="807" y="183"/>
                  </a:lnTo>
                  <a:lnTo>
                    <a:pt x="796" y="180"/>
                  </a:lnTo>
                  <a:lnTo>
                    <a:pt x="785" y="185"/>
                  </a:lnTo>
                  <a:lnTo>
                    <a:pt x="782" y="188"/>
                  </a:lnTo>
                  <a:lnTo>
                    <a:pt x="759" y="235"/>
                  </a:lnTo>
                  <a:lnTo>
                    <a:pt x="735" y="230"/>
                  </a:lnTo>
                  <a:lnTo>
                    <a:pt x="711" y="214"/>
                  </a:lnTo>
                  <a:lnTo>
                    <a:pt x="692" y="198"/>
                  </a:lnTo>
                  <a:lnTo>
                    <a:pt x="678" y="180"/>
                  </a:lnTo>
                  <a:lnTo>
                    <a:pt x="664" y="129"/>
                  </a:lnTo>
                  <a:lnTo>
                    <a:pt x="635" y="110"/>
                  </a:lnTo>
                  <a:lnTo>
                    <a:pt x="615" y="93"/>
                  </a:lnTo>
                  <a:lnTo>
                    <a:pt x="606" y="80"/>
                  </a:lnTo>
                  <a:lnTo>
                    <a:pt x="594" y="74"/>
                  </a:lnTo>
                  <a:lnTo>
                    <a:pt x="587" y="62"/>
                  </a:lnTo>
                  <a:lnTo>
                    <a:pt x="582" y="59"/>
                  </a:lnTo>
                  <a:lnTo>
                    <a:pt x="572" y="53"/>
                  </a:lnTo>
                  <a:lnTo>
                    <a:pt x="482" y="54"/>
                  </a:lnTo>
                  <a:lnTo>
                    <a:pt x="481" y="84"/>
                  </a:lnTo>
                  <a:lnTo>
                    <a:pt x="437" y="84"/>
                  </a:lnTo>
                  <a:lnTo>
                    <a:pt x="334" y="84"/>
                  </a:lnTo>
                  <a:lnTo>
                    <a:pt x="125" y="7"/>
                  </a:lnTo>
                  <a:lnTo>
                    <a:pt x="124" y="0"/>
                  </a:lnTo>
                  <a:lnTo>
                    <a:pt x="0" y="10"/>
                  </a:lnTo>
                  <a:lnTo>
                    <a:pt x="7" y="18"/>
                  </a:lnTo>
                  <a:lnTo>
                    <a:pt x="8" y="25"/>
                  </a:lnTo>
                  <a:lnTo>
                    <a:pt x="12" y="31"/>
                  </a:lnTo>
                  <a:lnTo>
                    <a:pt x="16" y="41"/>
                  </a:lnTo>
                  <a:lnTo>
                    <a:pt x="22" y="47"/>
                  </a:lnTo>
                  <a:lnTo>
                    <a:pt x="22" y="52"/>
                  </a:lnTo>
                  <a:lnTo>
                    <a:pt x="25" y="52"/>
                  </a:lnTo>
                  <a:lnTo>
                    <a:pt x="29" y="57"/>
                  </a:lnTo>
                  <a:lnTo>
                    <a:pt x="30" y="73"/>
                  </a:lnTo>
                  <a:lnTo>
                    <a:pt x="48" y="99"/>
                  </a:lnTo>
                  <a:lnTo>
                    <a:pt x="50" y="106"/>
                  </a:lnTo>
                  <a:lnTo>
                    <a:pt x="50" y="111"/>
                  </a:lnTo>
                  <a:lnTo>
                    <a:pt x="52" y="112"/>
                  </a:lnTo>
                  <a:lnTo>
                    <a:pt x="54" y="117"/>
                  </a:lnTo>
                  <a:lnTo>
                    <a:pt x="57" y="120"/>
                  </a:lnTo>
                  <a:lnTo>
                    <a:pt x="65" y="137"/>
                  </a:lnTo>
                  <a:lnTo>
                    <a:pt x="65" y="147"/>
                  </a:lnTo>
                  <a:lnTo>
                    <a:pt x="66" y="149"/>
                  </a:lnTo>
                  <a:lnTo>
                    <a:pt x="70" y="145"/>
                  </a:lnTo>
                  <a:lnTo>
                    <a:pt x="72" y="147"/>
                  </a:lnTo>
                  <a:lnTo>
                    <a:pt x="75" y="155"/>
                  </a:lnTo>
                  <a:lnTo>
                    <a:pt x="78" y="176"/>
                  </a:lnTo>
                  <a:lnTo>
                    <a:pt x="82" y="187"/>
                  </a:lnTo>
                  <a:lnTo>
                    <a:pt x="84" y="191"/>
                  </a:lnTo>
                  <a:lnTo>
                    <a:pt x="94" y="195"/>
                  </a:lnTo>
                  <a:lnTo>
                    <a:pt x="98" y="197"/>
                  </a:lnTo>
                  <a:lnTo>
                    <a:pt x="104" y="198"/>
                  </a:lnTo>
                  <a:lnTo>
                    <a:pt x="111" y="208"/>
                  </a:lnTo>
                  <a:lnTo>
                    <a:pt x="121" y="209"/>
                  </a:lnTo>
                  <a:lnTo>
                    <a:pt x="126" y="217"/>
                  </a:lnTo>
                  <a:lnTo>
                    <a:pt x="132" y="228"/>
                  </a:lnTo>
                  <a:lnTo>
                    <a:pt x="136" y="230"/>
                  </a:lnTo>
                  <a:lnTo>
                    <a:pt x="147" y="241"/>
                  </a:lnTo>
                  <a:lnTo>
                    <a:pt x="151" y="244"/>
                  </a:lnTo>
                  <a:lnTo>
                    <a:pt x="170" y="268"/>
                  </a:lnTo>
                  <a:lnTo>
                    <a:pt x="172" y="276"/>
                  </a:lnTo>
                  <a:lnTo>
                    <a:pt x="172" y="284"/>
                  </a:lnTo>
                  <a:lnTo>
                    <a:pt x="173" y="287"/>
                  </a:lnTo>
                  <a:lnTo>
                    <a:pt x="172" y="290"/>
                  </a:lnTo>
                  <a:lnTo>
                    <a:pt x="173" y="295"/>
                  </a:lnTo>
                  <a:lnTo>
                    <a:pt x="168" y="296"/>
                  </a:lnTo>
                  <a:lnTo>
                    <a:pt x="164" y="300"/>
                  </a:lnTo>
                  <a:lnTo>
                    <a:pt x="164" y="305"/>
                  </a:lnTo>
                  <a:lnTo>
                    <a:pt x="167" y="306"/>
                  </a:lnTo>
                  <a:lnTo>
                    <a:pt x="165" y="311"/>
                  </a:lnTo>
                  <a:lnTo>
                    <a:pt x="159" y="306"/>
                  </a:lnTo>
                  <a:lnTo>
                    <a:pt x="142" y="311"/>
                  </a:lnTo>
                  <a:lnTo>
                    <a:pt x="120" y="309"/>
                  </a:lnTo>
                  <a:lnTo>
                    <a:pt x="120" y="317"/>
                  </a:lnTo>
                  <a:lnTo>
                    <a:pt x="122" y="319"/>
                  </a:lnTo>
                  <a:lnTo>
                    <a:pt x="126" y="315"/>
                  </a:lnTo>
                  <a:lnTo>
                    <a:pt x="137" y="326"/>
                  </a:lnTo>
                  <a:lnTo>
                    <a:pt x="147" y="330"/>
                  </a:lnTo>
                  <a:lnTo>
                    <a:pt x="149" y="333"/>
                  </a:lnTo>
                  <a:lnTo>
                    <a:pt x="152" y="344"/>
                  </a:lnTo>
                  <a:lnTo>
                    <a:pt x="156" y="347"/>
                  </a:lnTo>
                  <a:lnTo>
                    <a:pt x="165" y="348"/>
                  </a:lnTo>
                  <a:lnTo>
                    <a:pt x="170" y="351"/>
                  </a:lnTo>
                  <a:lnTo>
                    <a:pt x="173" y="357"/>
                  </a:lnTo>
                  <a:lnTo>
                    <a:pt x="179" y="358"/>
                  </a:lnTo>
                  <a:lnTo>
                    <a:pt x="188" y="363"/>
                  </a:lnTo>
                  <a:lnTo>
                    <a:pt x="192" y="369"/>
                  </a:lnTo>
                  <a:lnTo>
                    <a:pt x="199" y="373"/>
                  </a:lnTo>
                  <a:lnTo>
                    <a:pt x="212" y="375"/>
                  </a:lnTo>
                  <a:lnTo>
                    <a:pt x="222" y="363"/>
                  </a:lnTo>
                  <a:lnTo>
                    <a:pt x="224" y="368"/>
                  </a:lnTo>
                  <a:lnTo>
                    <a:pt x="223" y="375"/>
                  </a:lnTo>
                  <a:lnTo>
                    <a:pt x="227" y="380"/>
                  </a:lnTo>
                  <a:lnTo>
                    <a:pt x="239" y="397"/>
                  </a:lnTo>
                  <a:lnTo>
                    <a:pt x="251" y="405"/>
                  </a:lnTo>
                  <a:lnTo>
                    <a:pt x="258" y="408"/>
                  </a:lnTo>
                  <a:lnTo>
                    <a:pt x="264" y="408"/>
                  </a:lnTo>
                  <a:lnTo>
                    <a:pt x="267" y="414"/>
                  </a:lnTo>
                  <a:lnTo>
                    <a:pt x="277" y="436"/>
                  </a:lnTo>
                  <a:lnTo>
                    <a:pt x="278" y="444"/>
                  </a:lnTo>
                  <a:lnTo>
                    <a:pt x="280" y="466"/>
                  </a:lnTo>
                  <a:lnTo>
                    <a:pt x="276" y="483"/>
                  </a:lnTo>
                  <a:lnTo>
                    <a:pt x="272" y="491"/>
                  </a:lnTo>
                  <a:lnTo>
                    <a:pt x="272" y="497"/>
                  </a:lnTo>
                  <a:lnTo>
                    <a:pt x="275" y="492"/>
                  </a:lnTo>
                  <a:lnTo>
                    <a:pt x="277" y="491"/>
                  </a:lnTo>
                  <a:lnTo>
                    <a:pt x="280" y="495"/>
                  </a:lnTo>
                  <a:lnTo>
                    <a:pt x="286" y="494"/>
                  </a:lnTo>
                  <a:lnTo>
                    <a:pt x="291" y="498"/>
                  </a:lnTo>
                  <a:lnTo>
                    <a:pt x="292" y="504"/>
                  </a:lnTo>
                  <a:lnTo>
                    <a:pt x="294" y="508"/>
                  </a:lnTo>
                  <a:lnTo>
                    <a:pt x="305" y="509"/>
                  </a:lnTo>
                  <a:lnTo>
                    <a:pt x="305" y="514"/>
                  </a:lnTo>
                  <a:lnTo>
                    <a:pt x="315" y="524"/>
                  </a:lnTo>
                  <a:lnTo>
                    <a:pt x="334" y="534"/>
                  </a:lnTo>
                  <a:lnTo>
                    <a:pt x="340" y="541"/>
                  </a:lnTo>
                  <a:lnTo>
                    <a:pt x="361" y="559"/>
                  </a:lnTo>
                  <a:lnTo>
                    <a:pt x="368" y="562"/>
                  </a:lnTo>
                  <a:lnTo>
                    <a:pt x="379" y="575"/>
                  </a:lnTo>
                  <a:lnTo>
                    <a:pt x="388" y="600"/>
                  </a:lnTo>
                  <a:lnTo>
                    <a:pt x="394" y="606"/>
                  </a:lnTo>
                  <a:lnTo>
                    <a:pt x="399" y="607"/>
                  </a:lnTo>
                  <a:lnTo>
                    <a:pt x="404" y="601"/>
                  </a:lnTo>
                  <a:lnTo>
                    <a:pt x="412" y="597"/>
                  </a:lnTo>
                  <a:lnTo>
                    <a:pt x="419" y="590"/>
                  </a:lnTo>
                  <a:lnTo>
                    <a:pt x="422" y="584"/>
                  </a:lnTo>
                  <a:lnTo>
                    <a:pt x="423" y="575"/>
                  </a:lnTo>
                  <a:lnTo>
                    <a:pt x="421" y="569"/>
                  </a:lnTo>
                  <a:lnTo>
                    <a:pt x="415" y="563"/>
                  </a:lnTo>
                  <a:lnTo>
                    <a:pt x="412" y="557"/>
                  </a:lnTo>
                  <a:lnTo>
                    <a:pt x="404" y="546"/>
                  </a:lnTo>
                  <a:lnTo>
                    <a:pt x="404" y="541"/>
                  </a:lnTo>
                  <a:lnTo>
                    <a:pt x="390" y="532"/>
                  </a:lnTo>
                  <a:lnTo>
                    <a:pt x="382" y="524"/>
                  </a:lnTo>
                  <a:lnTo>
                    <a:pt x="373" y="531"/>
                  </a:lnTo>
                  <a:lnTo>
                    <a:pt x="367" y="529"/>
                  </a:lnTo>
                  <a:lnTo>
                    <a:pt x="362" y="524"/>
                  </a:lnTo>
                  <a:lnTo>
                    <a:pt x="355" y="511"/>
                  </a:lnTo>
                  <a:lnTo>
                    <a:pt x="353" y="507"/>
                  </a:lnTo>
                  <a:lnTo>
                    <a:pt x="353" y="488"/>
                  </a:lnTo>
                  <a:lnTo>
                    <a:pt x="346" y="475"/>
                  </a:lnTo>
                  <a:lnTo>
                    <a:pt x="342" y="468"/>
                  </a:lnTo>
                  <a:lnTo>
                    <a:pt x="341" y="470"/>
                  </a:lnTo>
                  <a:lnTo>
                    <a:pt x="341" y="451"/>
                  </a:lnTo>
                  <a:lnTo>
                    <a:pt x="333" y="445"/>
                  </a:lnTo>
                  <a:lnTo>
                    <a:pt x="330" y="441"/>
                  </a:lnTo>
                  <a:lnTo>
                    <a:pt x="324" y="434"/>
                  </a:lnTo>
                  <a:lnTo>
                    <a:pt x="323" y="424"/>
                  </a:lnTo>
                  <a:lnTo>
                    <a:pt x="320" y="405"/>
                  </a:lnTo>
                  <a:lnTo>
                    <a:pt x="317" y="402"/>
                  </a:lnTo>
                  <a:lnTo>
                    <a:pt x="315" y="395"/>
                  </a:lnTo>
                  <a:lnTo>
                    <a:pt x="308" y="379"/>
                  </a:lnTo>
                  <a:lnTo>
                    <a:pt x="299" y="370"/>
                  </a:lnTo>
                  <a:lnTo>
                    <a:pt x="294" y="370"/>
                  </a:lnTo>
                  <a:lnTo>
                    <a:pt x="296" y="382"/>
                  </a:lnTo>
                  <a:lnTo>
                    <a:pt x="299" y="387"/>
                  </a:lnTo>
                  <a:lnTo>
                    <a:pt x="298" y="387"/>
                  </a:lnTo>
                  <a:lnTo>
                    <a:pt x="292" y="380"/>
                  </a:lnTo>
                  <a:lnTo>
                    <a:pt x="292" y="375"/>
                  </a:lnTo>
                  <a:lnTo>
                    <a:pt x="287" y="368"/>
                  </a:lnTo>
                  <a:lnTo>
                    <a:pt x="285" y="360"/>
                  </a:lnTo>
                  <a:lnTo>
                    <a:pt x="285" y="358"/>
                  </a:lnTo>
                  <a:lnTo>
                    <a:pt x="282" y="353"/>
                  </a:lnTo>
                  <a:lnTo>
                    <a:pt x="274" y="349"/>
                  </a:lnTo>
                  <a:lnTo>
                    <a:pt x="272" y="341"/>
                  </a:lnTo>
                  <a:lnTo>
                    <a:pt x="266" y="330"/>
                  </a:lnTo>
                  <a:lnTo>
                    <a:pt x="247" y="309"/>
                  </a:lnTo>
                  <a:lnTo>
                    <a:pt x="244" y="298"/>
                  </a:lnTo>
                  <a:lnTo>
                    <a:pt x="243" y="289"/>
                  </a:lnTo>
                  <a:lnTo>
                    <a:pt x="240" y="282"/>
                  </a:lnTo>
                  <a:lnTo>
                    <a:pt x="239" y="274"/>
                  </a:lnTo>
                  <a:lnTo>
                    <a:pt x="238" y="274"/>
                  </a:lnTo>
                  <a:lnTo>
                    <a:pt x="237" y="271"/>
                  </a:lnTo>
                  <a:lnTo>
                    <a:pt x="234" y="269"/>
                  </a:lnTo>
                  <a:lnTo>
                    <a:pt x="231" y="271"/>
                  </a:lnTo>
                  <a:lnTo>
                    <a:pt x="229" y="269"/>
                  </a:lnTo>
                  <a:lnTo>
                    <a:pt x="224" y="261"/>
                  </a:lnTo>
                  <a:lnTo>
                    <a:pt x="219" y="246"/>
                  </a:lnTo>
                  <a:lnTo>
                    <a:pt x="217" y="247"/>
                  </a:lnTo>
                  <a:lnTo>
                    <a:pt x="215" y="246"/>
                  </a:lnTo>
                  <a:lnTo>
                    <a:pt x="208" y="241"/>
                  </a:lnTo>
                  <a:lnTo>
                    <a:pt x="204" y="242"/>
                  </a:lnTo>
                  <a:lnTo>
                    <a:pt x="197" y="229"/>
                  </a:lnTo>
                  <a:lnTo>
                    <a:pt x="195" y="218"/>
                  </a:lnTo>
                  <a:lnTo>
                    <a:pt x="175" y="202"/>
                  </a:lnTo>
                  <a:lnTo>
                    <a:pt x="170" y="197"/>
                  </a:lnTo>
                  <a:lnTo>
                    <a:pt x="168" y="192"/>
                  </a:lnTo>
                  <a:lnTo>
                    <a:pt x="164" y="190"/>
                  </a:lnTo>
                  <a:lnTo>
                    <a:pt x="157" y="188"/>
                  </a:lnTo>
                  <a:lnTo>
                    <a:pt x="156" y="183"/>
                  </a:lnTo>
                  <a:lnTo>
                    <a:pt x="152" y="176"/>
                  </a:lnTo>
                  <a:lnTo>
                    <a:pt x="148" y="169"/>
                  </a:lnTo>
                  <a:lnTo>
                    <a:pt x="143" y="164"/>
                  </a:lnTo>
                  <a:lnTo>
                    <a:pt x="140" y="143"/>
                  </a:lnTo>
                  <a:lnTo>
                    <a:pt x="138" y="125"/>
                  </a:lnTo>
                  <a:lnTo>
                    <a:pt x="137" y="115"/>
                  </a:lnTo>
                  <a:lnTo>
                    <a:pt x="132" y="107"/>
                  </a:lnTo>
                  <a:lnTo>
                    <a:pt x="130" y="100"/>
                  </a:lnTo>
                  <a:lnTo>
                    <a:pt x="127" y="82"/>
                  </a:lnTo>
                  <a:lnTo>
                    <a:pt x="127" y="72"/>
                  </a:lnTo>
                  <a:lnTo>
                    <a:pt x="129" y="64"/>
                  </a:lnTo>
                  <a:lnTo>
                    <a:pt x="127" y="5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148" name="Group 270"/>
            <p:cNvGrpSpPr>
              <a:grpSpLocks noChangeAspect="1"/>
            </p:cNvGrpSpPr>
            <p:nvPr/>
          </p:nvGrpSpPr>
          <p:grpSpPr bwMode="gray">
            <a:xfrm>
              <a:off x="1832768" y="1897419"/>
              <a:ext cx="1765300" cy="1346205"/>
              <a:chOff x="672" y="1356"/>
              <a:chExt cx="1112" cy="848"/>
            </a:xfrm>
            <a:grpFill/>
          </p:grpSpPr>
          <p:grpSp>
            <p:nvGrpSpPr>
              <p:cNvPr id="175" name="Group 271"/>
              <p:cNvGrpSpPr>
                <a:grpSpLocks noChangeAspect="1"/>
              </p:cNvGrpSpPr>
              <p:nvPr/>
            </p:nvGrpSpPr>
            <p:grpSpPr bwMode="gray">
              <a:xfrm>
                <a:off x="672" y="1356"/>
                <a:ext cx="418" cy="413"/>
                <a:chOff x="672" y="1356"/>
                <a:chExt cx="418" cy="413"/>
              </a:xfrm>
              <a:grpFill/>
            </p:grpSpPr>
            <p:sp>
              <p:nvSpPr>
                <p:cNvPr id="267" name="Freeform 272"/>
                <p:cNvSpPr>
                  <a:spLocks noChangeAspect="1"/>
                </p:cNvSpPr>
                <p:nvPr/>
              </p:nvSpPr>
              <p:spPr bwMode="gray">
                <a:xfrm>
                  <a:off x="776" y="1738"/>
                  <a:ext cx="3" cy="7"/>
                </a:xfrm>
                <a:custGeom>
                  <a:avLst/>
                  <a:gdLst/>
                  <a:ahLst/>
                  <a:cxnLst>
                    <a:cxn ang="0">
                      <a:pos x="3" y="0"/>
                    </a:cxn>
                    <a:cxn ang="0">
                      <a:pos x="0" y="5"/>
                    </a:cxn>
                    <a:cxn ang="0">
                      <a:pos x="1" y="3"/>
                    </a:cxn>
                    <a:cxn ang="0">
                      <a:pos x="7" y="3"/>
                    </a:cxn>
                    <a:cxn ang="0">
                      <a:pos x="12" y="6"/>
                    </a:cxn>
                    <a:cxn ang="0">
                      <a:pos x="9" y="10"/>
                    </a:cxn>
                    <a:cxn ang="0">
                      <a:pos x="11" y="13"/>
                    </a:cxn>
                    <a:cxn ang="0">
                      <a:pos x="5" y="33"/>
                    </a:cxn>
                    <a:cxn ang="0">
                      <a:pos x="4" y="29"/>
                    </a:cxn>
                    <a:cxn ang="0">
                      <a:pos x="4" y="9"/>
                    </a:cxn>
                    <a:cxn ang="0">
                      <a:pos x="3" y="6"/>
                    </a:cxn>
                    <a:cxn ang="0">
                      <a:pos x="3" y="0"/>
                    </a:cxn>
                  </a:cxnLst>
                  <a:rect l="0" t="0" r="r" b="b"/>
                  <a:pathLst>
                    <a:path w="12" h="33">
                      <a:moveTo>
                        <a:pt x="3" y="0"/>
                      </a:moveTo>
                      <a:lnTo>
                        <a:pt x="0" y="5"/>
                      </a:lnTo>
                      <a:lnTo>
                        <a:pt x="1" y="3"/>
                      </a:lnTo>
                      <a:lnTo>
                        <a:pt x="7" y="3"/>
                      </a:lnTo>
                      <a:lnTo>
                        <a:pt x="12" y="6"/>
                      </a:lnTo>
                      <a:lnTo>
                        <a:pt x="9" y="10"/>
                      </a:lnTo>
                      <a:lnTo>
                        <a:pt x="11" y="13"/>
                      </a:lnTo>
                      <a:lnTo>
                        <a:pt x="5" y="33"/>
                      </a:lnTo>
                      <a:lnTo>
                        <a:pt x="4" y="29"/>
                      </a:lnTo>
                      <a:lnTo>
                        <a:pt x="4" y="9"/>
                      </a:lnTo>
                      <a:lnTo>
                        <a:pt x="3" y="6"/>
                      </a:lnTo>
                      <a:lnTo>
                        <a:pt x="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68" name="Freeform 273"/>
                <p:cNvSpPr>
                  <a:spLocks noChangeAspect="1"/>
                </p:cNvSpPr>
                <p:nvPr/>
              </p:nvSpPr>
              <p:spPr bwMode="gray">
                <a:xfrm>
                  <a:off x="833" y="1721"/>
                  <a:ext cx="6" cy="4"/>
                </a:xfrm>
                <a:custGeom>
                  <a:avLst/>
                  <a:gdLst/>
                  <a:ahLst/>
                  <a:cxnLst>
                    <a:cxn ang="0">
                      <a:pos x="13" y="9"/>
                    </a:cxn>
                    <a:cxn ang="0">
                      <a:pos x="5" y="18"/>
                    </a:cxn>
                    <a:cxn ang="0">
                      <a:pos x="0" y="9"/>
                    </a:cxn>
                    <a:cxn ang="0">
                      <a:pos x="5" y="2"/>
                    </a:cxn>
                    <a:cxn ang="0">
                      <a:pos x="10" y="0"/>
                    </a:cxn>
                    <a:cxn ang="0">
                      <a:pos x="13" y="1"/>
                    </a:cxn>
                    <a:cxn ang="0">
                      <a:pos x="26" y="1"/>
                    </a:cxn>
                    <a:cxn ang="0">
                      <a:pos x="27" y="3"/>
                    </a:cxn>
                    <a:cxn ang="0">
                      <a:pos x="13" y="9"/>
                    </a:cxn>
                  </a:cxnLst>
                  <a:rect l="0" t="0" r="r" b="b"/>
                  <a:pathLst>
                    <a:path w="27" h="18">
                      <a:moveTo>
                        <a:pt x="13" y="9"/>
                      </a:moveTo>
                      <a:lnTo>
                        <a:pt x="5" y="18"/>
                      </a:lnTo>
                      <a:lnTo>
                        <a:pt x="0" y="9"/>
                      </a:lnTo>
                      <a:lnTo>
                        <a:pt x="5" y="2"/>
                      </a:lnTo>
                      <a:lnTo>
                        <a:pt x="10" y="0"/>
                      </a:lnTo>
                      <a:lnTo>
                        <a:pt x="13" y="1"/>
                      </a:lnTo>
                      <a:lnTo>
                        <a:pt x="26" y="1"/>
                      </a:lnTo>
                      <a:lnTo>
                        <a:pt x="27" y="3"/>
                      </a:lnTo>
                      <a:lnTo>
                        <a:pt x="13" y="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69" name="Freeform 274"/>
                <p:cNvSpPr>
                  <a:spLocks noChangeAspect="1"/>
                </p:cNvSpPr>
                <p:nvPr/>
              </p:nvSpPr>
              <p:spPr bwMode="gray">
                <a:xfrm>
                  <a:off x="817" y="1706"/>
                  <a:ext cx="29" cy="24"/>
                </a:xfrm>
                <a:custGeom>
                  <a:avLst/>
                  <a:gdLst/>
                  <a:ahLst/>
                  <a:cxnLst>
                    <a:cxn ang="0">
                      <a:pos x="0" y="60"/>
                    </a:cxn>
                    <a:cxn ang="0">
                      <a:pos x="9" y="56"/>
                    </a:cxn>
                    <a:cxn ang="0">
                      <a:pos x="21" y="33"/>
                    </a:cxn>
                    <a:cxn ang="0">
                      <a:pos x="28" y="30"/>
                    </a:cxn>
                    <a:cxn ang="0">
                      <a:pos x="45" y="29"/>
                    </a:cxn>
                    <a:cxn ang="0">
                      <a:pos x="44" y="39"/>
                    </a:cxn>
                    <a:cxn ang="0">
                      <a:pos x="48" y="51"/>
                    </a:cxn>
                    <a:cxn ang="0">
                      <a:pos x="58" y="43"/>
                    </a:cxn>
                    <a:cxn ang="0">
                      <a:pos x="58" y="34"/>
                    </a:cxn>
                    <a:cxn ang="0">
                      <a:pos x="50" y="16"/>
                    </a:cxn>
                    <a:cxn ang="0">
                      <a:pos x="53" y="6"/>
                    </a:cxn>
                    <a:cxn ang="0">
                      <a:pos x="66" y="14"/>
                    </a:cxn>
                    <a:cxn ang="0">
                      <a:pos x="70" y="25"/>
                    </a:cxn>
                    <a:cxn ang="0">
                      <a:pos x="80" y="12"/>
                    </a:cxn>
                    <a:cxn ang="0">
                      <a:pos x="93" y="9"/>
                    </a:cxn>
                    <a:cxn ang="0">
                      <a:pos x="90" y="0"/>
                    </a:cxn>
                    <a:cxn ang="0">
                      <a:pos x="100" y="1"/>
                    </a:cxn>
                    <a:cxn ang="0">
                      <a:pos x="104" y="14"/>
                    </a:cxn>
                    <a:cxn ang="0">
                      <a:pos x="117" y="4"/>
                    </a:cxn>
                    <a:cxn ang="0">
                      <a:pos x="128" y="7"/>
                    </a:cxn>
                    <a:cxn ang="0">
                      <a:pos x="125" y="23"/>
                    </a:cxn>
                    <a:cxn ang="0">
                      <a:pos x="127" y="29"/>
                    </a:cxn>
                    <a:cxn ang="0">
                      <a:pos x="145" y="34"/>
                    </a:cxn>
                    <a:cxn ang="0">
                      <a:pos x="129" y="49"/>
                    </a:cxn>
                    <a:cxn ang="0">
                      <a:pos x="104" y="40"/>
                    </a:cxn>
                    <a:cxn ang="0">
                      <a:pos x="118" y="52"/>
                    </a:cxn>
                    <a:cxn ang="0">
                      <a:pos x="122" y="65"/>
                    </a:cxn>
                    <a:cxn ang="0">
                      <a:pos x="112" y="56"/>
                    </a:cxn>
                    <a:cxn ang="0">
                      <a:pos x="103" y="61"/>
                    </a:cxn>
                    <a:cxn ang="0">
                      <a:pos x="96" y="63"/>
                    </a:cxn>
                    <a:cxn ang="0">
                      <a:pos x="95" y="68"/>
                    </a:cxn>
                    <a:cxn ang="0">
                      <a:pos x="74" y="86"/>
                    </a:cxn>
                    <a:cxn ang="0">
                      <a:pos x="65" y="90"/>
                    </a:cxn>
                    <a:cxn ang="0">
                      <a:pos x="66" y="102"/>
                    </a:cxn>
                    <a:cxn ang="0">
                      <a:pos x="43" y="117"/>
                    </a:cxn>
                    <a:cxn ang="0">
                      <a:pos x="53" y="100"/>
                    </a:cxn>
                    <a:cxn ang="0">
                      <a:pos x="44" y="93"/>
                    </a:cxn>
                    <a:cxn ang="0">
                      <a:pos x="44" y="83"/>
                    </a:cxn>
                    <a:cxn ang="0">
                      <a:pos x="31" y="77"/>
                    </a:cxn>
                    <a:cxn ang="0">
                      <a:pos x="29" y="82"/>
                    </a:cxn>
                    <a:cxn ang="0">
                      <a:pos x="37" y="102"/>
                    </a:cxn>
                    <a:cxn ang="0">
                      <a:pos x="20" y="98"/>
                    </a:cxn>
                    <a:cxn ang="0">
                      <a:pos x="16" y="78"/>
                    </a:cxn>
                    <a:cxn ang="0">
                      <a:pos x="7" y="66"/>
                    </a:cxn>
                  </a:cxnLst>
                  <a:rect l="0" t="0" r="r" b="b"/>
                  <a:pathLst>
                    <a:path w="145" h="117">
                      <a:moveTo>
                        <a:pt x="4" y="59"/>
                      </a:moveTo>
                      <a:lnTo>
                        <a:pt x="0" y="60"/>
                      </a:lnTo>
                      <a:lnTo>
                        <a:pt x="0" y="56"/>
                      </a:lnTo>
                      <a:lnTo>
                        <a:pt x="9" y="56"/>
                      </a:lnTo>
                      <a:lnTo>
                        <a:pt x="9" y="47"/>
                      </a:lnTo>
                      <a:lnTo>
                        <a:pt x="21" y="33"/>
                      </a:lnTo>
                      <a:lnTo>
                        <a:pt x="25" y="34"/>
                      </a:lnTo>
                      <a:lnTo>
                        <a:pt x="28" y="30"/>
                      </a:lnTo>
                      <a:lnTo>
                        <a:pt x="39" y="29"/>
                      </a:lnTo>
                      <a:lnTo>
                        <a:pt x="45" y="29"/>
                      </a:lnTo>
                      <a:lnTo>
                        <a:pt x="39" y="38"/>
                      </a:lnTo>
                      <a:lnTo>
                        <a:pt x="44" y="39"/>
                      </a:lnTo>
                      <a:lnTo>
                        <a:pt x="47" y="44"/>
                      </a:lnTo>
                      <a:lnTo>
                        <a:pt x="48" y="51"/>
                      </a:lnTo>
                      <a:lnTo>
                        <a:pt x="57" y="54"/>
                      </a:lnTo>
                      <a:lnTo>
                        <a:pt x="58" y="43"/>
                      </a:lnTo>
                      <a:lnTo>
                        <a:pt x="60" y="39"/>
                      </a:lnTo>
                      <a:lnTo>
                        <a:pt x="58" y="34"/>
                      </a:lnTo>
                      <a:lnTo>
                        <a:pt x="63" y="32"/>
                      </a:lnTo>
                      <a:lnTo>
                        <a:pt x="50" y="16"/>
                      </a:lnTo>
                      <a:lnTo>
                        <a:pt x="49" y="9"/>
                      </a:lnTo>
                      <a:lnTo>
                        <a:pt x="53" y="6"/>
                      </a:lnTo>
                      <a:lnTo>
                        <a:pt x="61" y="4"/>
                      </a:lnTo>
                      <a:lnTo>
                        <a:pt x="66" y="14"/>
                      </a:lnTo>
                      <a:lnTo>
                        <a:pt x="68" y="24"/>
                      </a:lnTo>
                      <a:lnTo>
                        <a:pt x="70" y="25"/>
                      </a:lnTo>
                      <a:lnTo>
                        <a:pt x="75" y="16"/>
                      </a:lnTo>
                      <a:lnTo>
                        <a:pt x="80" y="12"/>
                      </a:lnTo>
                      <a:lnTo>
                        <a:pt x="90" y="14"/>
                      </a:lnTo>
                      <a:lnTo>
                        <a:pt x="93" y="9"/>
                      </a:lnTo>
                      <a:lnTo>
                        <a:pt x="95" y="6"/>
                      </a:lnTo>
                      <a:lnTo>
                        <a:pt x="90" y="0"/>
                      </a:lnTo>
                      <a:lnTo>
                        <a:pt x="96" y="2"/>
                      </a:lnTo>
                      <a:lnTo>
                        <a:pt x="100" y="1"/>
                      </a:lnTo>
                      <a:lnTo>
                        <a:pt x="104" y="2"/>
                      </a:lnTo>
                      <a:lnTo>
                        <a:pt x="104" y="14"/>
                      </a:lnTo>
                      <a:lnTo>
                        <a:pt x="108" y="18"/>
                      </a:lnTo>
                      <a:lnTo>
                        <a:pt x="117" y="4"/>
                      </a:lnTo>
                      <a:lnTo>
                        <a:pt x="125" y="2"/>
                      </a:lnTo>
                      <a:lnTo>
                        <a:pt x="128" y="7"/>
                      </a:lnTo>
                      <a:lnTo>
                        <a:pt x="127" y="20"/>
                      </a:lnTo>
                      <a:lnTo>
                        <a:pt x="125" y="23"/>
                      </a:lnTo>
                      <a:lnTo>
                        <a:pt x="125" y="29"/>
                      </a:lnTo>
                      <a:lnTo>
                        <a:pt x="127" y="29"/>
                      </a:lnTo>
                      <a:lnTo>
                        <a:pt x="128" y="34"/>
                      </a:lnTo>
                      <a:lnTo>
                        <a:pt x="145" y="34"/>
                      </a:lnTo>
                      <a:lnTo>
                        <a:pt x="138" y="49"/>
                      </a:lnTo>
                      <a:lnTo>
                        <a:pt x="129" y="49"/>
                      </a:lnTo>
                      <a:lnTo>
                        <a:pt x="111" y="39"/>
                      </a:lnTo>
                      <a:lnTo>
                        <a:pt x="104" y="40"/>
                      </a:lnTo>
                      <a:lnTo>
                        <a:pt x="102" y="49"/>
                      </a:lnTo>
                      <a:lnTo>
                        <a:pt x="118" y="52"/>
                      </a:lnTo>
                      <a:lnTo>
                        <a:pt x="122" y="56"/>
                      </a:lnTo>
                      <a:lnTo>
                        <a:pt x="122" y="65"/>
                      </a:lnTo>
                      <a:lnTo>
                        <a:pt x="112" y="63"/>
                      </a:lnTo>
                      <a:lnTo>
                        <a:pt x="112" y="56"/>
                      </a:lnTo>
                      <a:lnTo>
                        <a:pt x="108" y="56"/>
                      </a:lnTo>
                      <a:lnTo>
                        <a:pt x="103" y="61"/>
                      </a:lnTo>
                      <a:lnTo>
                        <a:pt x="93" y="63"/>
                      </a:lnTo>
                      <a:lnTo>
                        <a:pt x="96" y="63"/>
                      </a:lnTo>
                      <a:lnTo>
                        <a:pt x="100" y="68"/>
                      </a:lnTo>
                      <a:lnTo>
                        <a:pt x="95" y="68"/>
                      </a:lnTo>
                      <a:lnTo>
                        <a:pt x="84" y="72"/>
                      </a:lnTo>
                      <a:lnTo>
                        <a:pt x="74" y="86"/>
                      </a:lnTo>
                      <a:lnTo>
                        <a:pt x="66" y="87"/>
                      </a:lnTo>
                      <a:lnTo>
                        <a:pt x="65" y="90"/>
                      </a:lnTo>
                      <a:lnTo>
                        <a:pt x="66" y="94"/>
                      </a:lnTo>
                      <a:lnTo>
                        <a:pt x="66" y="102"/>
                      </a:lnTo>
                      <a:lnTo>
                        <a:pt x="63" y="109"/>
                      </a:lnTo>
                      <a:lnTo>
                        <a:pt x="43" y="117"/>
                      </a:lnTo>
                      <a:lnTo>
                        <a:pt x="47" y="108"/>
                      </a:lnTo>
                      <a:lnTo>
                        <a:pt x="53" y="100"/>
                      </a:lnTo>
                      <a:lnTo>
                        <a:pt x="53" y="95"/>
                      </a:lnTo>
                      <a:lnTo>
                        <a:pt x="44" y="93"/>
                      </a:lnTo>
                      <a:lnTo>
                        <a:pt x="43" y="87"/>
                      </a:lnTo>
                      <a:lnTo>
                        <a:pt x="44" y="83"/>
                      </a:lnTo>
                      <a:lnTo>
                        <a:pt x="39" y="79"/>
                      </a:lnTo>
                      <a:lnTo>
                        <a:pt x="31" y="77"/>
                      </a:lnTo>
                      <a:lnTo>
                        <a:pt x="27" y="79"/>
                      </a:lnTo>
                      <a:lnTo>
                        <a:pt x="29" y="82"/>
                      </a:lnTo>
                      <a:lnTo>
                        <a:pt x="36" y="83"/>
                      </a:lnTo>
                      <a:lnTo>
                        <a:pt x="37" y="102"/>
                      </a:lnTo>
                      <a:lnTo>
                        <a:pt x="29" y="106"/>
                      </a:lnTo>
                      <a:lnTo>
                        <a:pt x="20" y="98"/>
                      </a:lnTo>
                      <a:lnTo>
                        <a:pt x="17" y="88"/>
                      </a:lnTo>
                      <a:lnTo>
                        <a:pt x="16" y="78"/>
                      </a:lnTo>
                      <a:lnTo>
                        <a:pt x="14" y="68"/>
                      </a:lnTo>
                      <a:lnTo>
                        <a:pt x="7" y="66"/>
                      </a:lnTo>
                      <a:lnTo>
                        <a:pt x="4" y="5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70" name="Freeform 275"/>
                <p:cNvSpPr>
                  <a:spLocks noChangeAspect="1"/>
                </p:cNvSpPr>
                <p:nvPr/>
              </p:nvSpPr>
              <p:spPr bwMode="gray">
                <a:xfrm>
                  <a:off x="672" y="1356"/>
                  <a:ext cx="328" cy="411"/>
                </a:xfrm>
                <a:custGeom>
                  <a:avLst/>
                  <a:gdLst/>
                  <a:ahLst/>
                  <a:cxnLst>
                    <a:cxn ang="0">
                      <a:pos x="1427" y="242"/>
                    </a:cxn>
                    <a:cxn ang="0">
                      <a:pos x="1252" y="223"/>
                    </a:cxn>
                    <a:cxn ang="0">
                      <a:pos x="977" y="152"/>
                    </a:cxn>
                    <a:cxn ang="0">
                      <a:pos x="845" y="94"/>
                    </a:cxn>
                    <a:cxn ang="0">
                      <a:pos x="709" y="40"/>
                    </a:cxn>
                    <a:cxn ang="0">
                      <a:pos x="672" y="64"/>
                    </a:cxn>
                    <a:cxn ang="0">
                      <a:pos x="602" y="33"/>
                    </a:cxn>
                    <a:cxn ang="0">
                      <a:pos x="466" y="88"/>
                    </a:cxn>
                    <a:cxn ang="0">
                      <a:pos x="440" y="158"/>
                    </a:cxn>
                    <a:cxn ang="0">
                      <a:pos x="353" y="233"/>
                    </a:cxn>
                    <a:cxn ang="0">
                      <a:pos x="270" y="323"/>
                    </a:cxn>
                    <a:cxn ang="0">
                      <a:pos x="102" y="459"/>
                    </a:cxn>
                    <a:cxn ang="0">
                      <a:pos x="233" y="608"/>
                    </a:cxn>
                    <a:cxn ang="0">
                      <a:pos x="319" y="670"/>
                    </a:cxn>
                    <a:cxn ang="0">
                      <a:pos x="436" y="717"/>
                    </a:cxn>
                    <a:cxn ang="0">
                      <a:pos x="392" y="748"/>
                    </a:cxn>
                    <a:cxn ang="0">
                      <a:pos x="393" y="780"/>
                    </a:cxn>
                    <a:cxn ang="0">
                      <a:pos x="289" y="796"/>
                    </a:cxn>
                    <a:cxn ang="0">
                      <a:pos x="160" y="749"/>
                    </a:cxn>
                    <a:cxn ang="0">
                      <a:pos x="36" y="829"/>
                    </a:cxn>
                    <a:cxn ang="0">
                      <a:pos x="70" y="906"/>
                    </a:cxn>
                    <a:cxn ang="0">
                      <a:pos x="270" y="1001"/>
                    </a:cxn>
                    <a:cxn ang="0">
                      <a:pos x="405" y="970"/>
                    </a:cxn>
                    <a:cxn ang="0">
                      <a:pos x="394" y="1115"/>
                    </a:cxn>
                    <a:cxn ang="0">
                      <a:pos x="256" y="1179"/>
                    </a:cxn>
                    <a:cxn ang="0">
                      <a:pos x="127" y="1305"/>
                    </a:cxn>
                    <a:cxn ang="0">
                      <a:pos x="155" y="1358"/>
                    </a:cxn>
                    <a:cxn ang="0">
                      <a:pos x="193" y="1420"/>
                    </a:cxn>
                    <a:cxn ang="0">
                      <a:pos x="222" y="1535"/>
                    </a:cxn>
                    <a:cxn ang="0">
                      <a:pos x="313" y="1517"/>
                    </a:cxn>
                    <a:cxn ang="0">
                      <a:pos x="349" y="1583"/>
                    </a:cxn>
                    <a:cxn ang="0">
                      <a:pos x="345" y="1683"/>
                    </a:cxn>
                    <a:cxn ang="0">
                      <a:pos x="461" y="1652"/>
                    </a:cxn>
                    <a:cxn ang="0">
                      <a:pos x="548" y="1679"/>
                    </a:cxn>
                    <a:cxn ang="0">
                      <a:pos x="549" y="1814"/>
                    </a:cxn>
                    <a:cxn ang="0">
                      <a:pos x="414" y="1939"/>
                    </a:cxn>
                    <a:cxn ang="0">
                      <a:pos x="326" y="1968"/>
                    </a:cxn>
                    <a:cxn ang="0">
                      <a:pos x="263" y="2054"/>
                    </a:cxn>
                    <a:cxn ang="0">
                      <a:pos x="334" y="2020"/>
                    </a:cxn>
                    <a:cxn ang="0">
                      <a:pos x="432" y="1975"/>
                    </a:cxn>
                    <a:cxn ang="0">
                      <a:pos x="515" y="1925"/>
                    </a:cxn>
                    <a:cxn ang="0">
                      <a:pos x="576" y="1872"/>
                    </a:cxn>
                    <a:cxn ang="0">
                      <a:pos x="658" y="1788"/>
                    </a:cxn>
                    <a:cxn ang="0">
                      <a:pos x="767" y="1707"/>
                    </a:cxn>
                    <a:cxn ang="0">
                      <a:pos x="785" y="1592"/>
                    </a:cxn>
                    <a:cxn ang="0">
                      <a:pos x="827" y="1501"/>
                    </a:cxn>
                    <a:cxn ang="0">
                      <a:pos x="983" y="1287"/>
                    </a:cxn>
                    <a:cxn ang="0">
                      <a:pos x="1042" y="1436"/>
                    </a:cxn>
                    <a:cxn ang="0">
                      <a:pos x="892" y="1567"/>
                    </a:cxn>
                    <a:cxn ang="0">
                      <a:pos x="892" y="1617"/>
                    </a:cxn>
                    <a:cxn ang="0">
                      <a:pos x="1000" y="1550"/>
                    </a:cxn>
                    <a:cxn ang="0">
                      <a:pos x="1088" y="1509"/>
                    </a:cxn>
                    <a:cxn ang="0">
                      <a:pos x="1066" y="1448"/>
                    </a:cxn>
                    <a:cxn ang="0">
                      <a:pos x="1115" y="1405"/>
                    </a:cxn>
                    <a:cxn ang="0">
                      <a:pos x="1168" y="1454"/>
                    </a:cxn>
                    <a:cxn ang="0">
                      <a:pos x="1263" y="1481"/>
                    </a:cxn>
                    <a:cxn ang="0">
                      <a:pos x="1383" y="1528"/>
                    </a:cxn>
                    <a:cxn ang="0">
                      <a:pos x="1574" y="1540"/>
                    </a:cxn>
                    <a:cxn ang="0">
                      <a:pos x="1564" y="1570"/>
                    </a:cxn>
                    <a:cxn ang="0">
                      <a:pos x="1628" y="1599"/>
                    </a:cxn>
                  </a:cxnLst>
                  <a:rect l="0" t="0" r="r" b="b"/>
                  <a:pathLst>
                    <a:path w="1638" h="2054">
                      <a:moveTo>
                        <a:pt x="1486" y="1466"/>
                      </a:moveTo>
                      <a:lnTo>
                        <a:pt x="1486" y="1356"/>
                      </a:lnTo>
                      <a:lnTo>
                        <a:pt x="1486" y="1249"/>
                      </a:lnTo>
                      <a:lnTo>
                        <a:pt x="1486" y="1148"/>
                      </a:lnTo>
                      <a:lnTo>
                        <a:pt x="1486" y="1039"/>
                      </a:lnTo>
                      <a:lnTo>
                        <a:pt x="1486" y="915"/>
                      </a:lnTo>
                      <a:lnTo>
                        <a:pt x="1486" y="793"/>
                      </a:lnTo>
                      <a:lnTo>
                        <a:pt x="1486" y="678"/>
                      </a:lnTo>
                      <a:lnTo>
                        <a:pt x="1486" y="553"/>
                      </a:lnTo>
                      <a:lnTo>
                        <a:pt x="1486" y="409"/>
                      </a:lnTo>
                      <a:lnTo>
                        <a:pt x="1486" y="266"/>
                      </a:lnTo>
                      <a:lnTo>
                        <a:pt x="1484" y="263"/>
                      </a:lnTo>
                      <a:lnTo>
                        <a:pt x="1477" y="263"/>
                      </a:lnTo>
                      <a:lnTo>
                        <a:pt x="1475" y="270"/>
                      </a:lnTo>
                      <a:lnTo>
                        <a:pt x="1470" y="280"/>
                      </a:lnTo>
                      <a:lnTo>
                        <a:pt x="1467" y="276"/>
                      </a:lnTo>
                      <a:lnTo>
                        <a:pt x="1456" y="259"/>
                      </a:lnTo>
                      <a:lnTo>
                        <a:pt x="1429" y="248"/>
                      </a:lnTo>
                      <a:lnTo>
                        <a:pt x="1427" y="242"/>
                      </a:lnTo>
                      <a:lnTo>
                        <a:pt x="1408" y="232"/>
                      </a:lnTo>
                      <a:lnTo>
                        <a:pt x="1408" y="228"/>
                      </a:lnTo>
                      <a:lnTo>
                        <a:pt x="1403" y="221"/>
                      </a:lnTo>
                      <a:lnTo>
                        <a:pt x="1365" y="201"/>
                      </a:lnTo>
                      <a:lnTo>
                        <a:pt x="1361" y="205"/>
                      </a:lnTo>
                      <a:lnTo>
                        <a:pt x="1355" y="206"/>
                      </a:lnTo>
                      <a:lnTo>
                        <a:pt x="1350" y="202"/>
                      </a:lnTo>
                      <a:lnTo>
                        <a:pt x="1351" y="214"/>
                      </a:lnTo>
                      <a:lnTo>
                        <a:pt x="1349" y="220"/>
                      </a:lnTo>
                      <a:lnTo>
                        <a:pt x="1341" y="209"/>
                      </a:lnTo>
                      <a:lnTo>
                        <a:pt x="1335" y="205"/>
                      </a:lnTo>
                      <a:lnTo>
                        <a:pt x="1330" y="209"/>
                      </a:lnTo>
                      <a:lnTo>
                        <a:pt x="1303" y="214"/>
                      </a:lnTo>
                      <a:lnTo>
                        <a:pt x="1302" y="217"/>
                      </a:lnTo>
                      <a:lnTo>
                        <a:pt x="1290" y="225"/>
                      </a:lnTo>
                      <a:lnTo>
                        <a:pt x="1280" y="225"/>
                      </a:lnTo>
                      <a:lnTo>
                        <a:pt x="1273" y="217"/>
                      </a:lnTo>
                      <a:lnTo>
                        <a:pt x="1271" y="225"/>
                      </a:lnTo>
                      <a:lnTo>
                        <a:pt x="1252" y="223"/>
                      </a:lnTo>
                      <a:lnTo>
                        <a:pt x="1251" y="221"/>
                      </a:lnTo>
                      <a:lnTo>
                        <a:pt x="1253" y="215"/>
                      </a:lnTo>
                      <a:lnTo>
                        <a:pt x="1232" y="211"/>
                      </a:lnTo>
                      <a:lnTo>
                        <a:pt x="1222" y="201"/>
                      </a:lnTo>
                      <a:lnTo>
                        <a:pt x="1211" y="194"/>
                      </a:lnTo>
                      <a:lnTo>
                        <a:pt x="1178" y="194"/>
                      </a:lnTo>
                      <a:lnTo>
                        <a:pt x="1158" y="199"/>
                      </a:lnTo>
                      <a:lnTo>
                        <a:pt x="1128" y="183"/>
                      </a:lnTo>
                      <a:lnTo>
                        <a:pt x="1115" y="180"/>
                      </a:lnTo>
                      <a:lnTo>
                        <a:pt x="1107" y="172"/>
                      </a:lnTo>
                      <a:lnTo>
                        <a:pt x="1091" y="167"/>
                      </a:lnTo>
                      <a:lnTo>
                        <a:pt x="1074" y="166"/>
                      </a:lnTo>
                      <a:lnTo>
                        <a:pt x="1072" y="156"/>
                      </a:lnTo>
                      <a:lnTo>
                        <a:pt x="1054" y="152"/>
                      </a:lnTo>
                      <a:lnTo>
                        <a:pt x="1032" y="142"/>
                      </a:lnTo>
                      <a:lnTo>
                        <a:pt x="1010" y="142"/>
                      </a:lnTo>
                      <a:lnTo>
                        <a:pt x="1001" y="148"/>
                      </a:lnTo>
                      <a:lnTo>
                        <a:pt x="975" y="158"/>
                      </a:lnTo>
                      <a:lnTo>
                        <a:pt x="977" y="152"/>
                      </a:lnTo>
                      <a:lnTo>
                        <a:pt x="985" y="151"/>
                      </a:lnTo>
                      <a:lnTo>
                        <a:pt x="983" y="144"/>
                      </a:lnTo>
                      <a:lnTo>
                        <a:pt x="977" y="141"/>
                      </a:lnTo>
                      <a:lnTo>
                        <a:pt x="967" y="140"/>
                      </a:lnTo>
                      <a:lnTo>
                        <a:pt x="929" y="151"/>
                      </a:lnTo>
                      <a:lnTo>
                        <a:pt x="899" y="148"/>
                      </a:lnTo>
                      <a:lnTo>
                        <a:pt x="908" y="140"/>
                      </a:lnTo>
                      <a:lnTo>
                        <a:pt x="909" y="132"/>
                      </a:lnTo>
                      <a:lnTo>
                        <a:pt x="872" y="132"/>
                      </a:lnTo>
                      <a:lnTo>
                        <a:pt x="866" y="129"/>
                      </a:lnTo>
                      <a:lnTo>
                        <a:pt x="887" y="128"/>
                      </a:lnTo>
                      <a:lnTo>
                        <a:pt x="882" y="120"/>
                      </a:lnTo>
                      <a:lnTo>
                        <a:pt x="872" y="120"/>
                      </a:lnTo>
                      <a:lnTo>
                        <a:pt x="870" y="114"/>
                      </a:lnTo>
                      <a:lnTo>
                        <a:pt x="877" y="99"/>
                      </a:lnTo>
                      <a:lnTo>
                        <a:pt x="877" y="87"/>
                      </a:lnTo>
                      <a:lnTo>
                        <a:pt x="859" y="80"/>
                      </a:lnTo>
                      <a:lnTo>
                        <a:pt x="843" y="80"/>
                      </a:lnTo>
                      <a:lnTo>
                        <a:pt x="845" y="94"/>
                      </a:lnTo>
                      <a:lnTo>
                        <a:pt x="843" y="91"/>
                      </a:lnTo>
                      <a:lnTo>
                        <a:pt x="835" y="94"/>
                      </a:lnTo>
                      <a:lnTo>
                        <a:pt x="832" y="81"/>
                      </a:lnTo>
                      <a:lnTo>
                        <a:pt x="827" y="69"/>
                      </a:lnTo>
                      <a:lnTo>
                        <a:pt x="817" y="69"/>
                      </a:lnTo>
                      <a:lnTo>
                        <a:pt x="807" y="71"/>
                      </a:lnTo>
                      <a:lnTo>
                        <a:pt x="790" y="83"/>
                      </a:lnTo>
                      <a:lnTo>
                        <a:pt x="785" y="75"/>
                      </a:lnTo>
                      <a:lnTo>
                        <a:pt x="778" y="80"/>
                      </a:lnTo>
                      <a:lnTo>
                        <a:pt x="771" y="91"/>
                      </a:lnTo>
                      <a:lnTo>
                        <a:pt x="763" y="91"/>
                      </a:lnTo>
                      <a:lnTo>
                        <a:pt x="757" y="83"/>
                      </a:lnTo>
                      <a:lnTo>
                        <a:pt x="747" y="83"/>
                      </a:lnTo>
                      <a:lnTo>
                        <a:pt x="740" y="78"/>
                      </a:lnTo>
                      <a:lnTo>
                        <a:pt x="744" y="70"/>
                      </a:lnTo>
                      <a:lnTo>
                        <a:pt x="733" y="45"/>
                      </a:lnTo>
                      <a:lnTo>
                        <a:pt x="716" y="39"/>
                      </a:lnTo>
                      <a:lnTo>
                        <a:pt x="716" y="48"/>
                      </a:lnTo>
                      <a:lnTo>
                        <a:pt x="709" y="40"/>
                      </a:lnTo>
                      <a:lnTo>
                        <a:pt x="710" y="51"/>
                      </a:lnTo>
                      <a:lnTo>
                        <a:pt x="704" y="51"/>
                      </a:lnTo>
                      <a:lnTo>
                        <a:pt x="697" y="58"/>
                      </a:lnTo>
                      <a:lnTo>
                        <a:pt x="695" y="72"/>
                      </a:lnTo>
                      <a:lnTo>
                        <a:pt x="704" y="83"/>
                      </a:lnTo>
                      <a:lnTo>
                        <a:pt x="704" y="91"/>
                      </a:lnTo>
                      <a:lnTo>
                        <a:pt x="705" y="103"/>
                      </a:lnTo>
                      <a:lnTo>
                        <a:pt x="695" y="103"/>
                      </a:lnTo>
                      <a:lnTo>
                        <a:pt x="694" y="94"/>
                      </a:lnTo>
                      <a:lnTo>
                        <a:pt x="688" y="87"/>
                      </a:lnTo>
                      <a:lnTo>
                        <a:pt x="683" y="94"/>
                      </a:lnTo>
                      <a:lnTo>
                        <a:pt x="678" y="83"/>
                      </a:lnTo>
                      <a:lnTo>
                        <a:pt x="676" y="96"/>
                      </a:lnTo>
                      <a:lnTo>
                        <a:pt x="657" y="83"/>
                      </a:lnTo>
                      <a:lnTo>
                        <a:pt x="649" y="82"/>
                      </a:lnTo>
                      <a:lnTo>
                        <a:pt x="646" y="85"/>
                      </a:lnTo>
                      <a:lnTo>
                        <a:pt x="654" y="66"/>
                      </a:lnTo>
                      <a:lnTo>
                        <a:pt x="660" y="70"/>
                      </a:lnTo>
                      <a:lnTo>
                        <a:pt x="672" y="64"/>
                      </a:lnTo>
                      <a:lnTo>
                        <a:pt x="689" y="49"/>
                      </a:lnTo>
                      <a:lnTo>
                        <a:pt x="690" y="42"/>
                      </a:lnTo>
                      <a:lnTo>
                        <a:pt x="689" y="33"/>
                      </a:lnTo>
                      <a:lnTo>
                        <a:pt x="681" y="26"/>
                      </a:lnTo>
                      <a:lnTo>
                        <a:pt x="661" y="30"/>
                      </a:lnTo>
                      <a:lnTo>
                        <a:pt x="660" y="27"/>
                      </a:lnTo>
                      <a:lnTo>
                        <a:pt x="658" y="16"/>
                      </a:lnTo>
                      <a:lnTo>
                        <a:pt x="650" y="11"/>
                      </a:lnTo>
                      <a:lnTo>
                        <a:pt x="642" y="15"/>
                      </a:lnTo>
                      <a:lnTo>
                        <a:pt x="635" y="10"/>
                      </a:lnTo>
                      <a:lnTo>
                        <a:pt x="627" y="0"/>
                      </a:lnTo>
                      <a:lnTo>
                        <a:pt x="622" y="3"/>
                      </a:lnTo>
                      <a:lnTo>
                        <a:pt x="619" y="10"/>
                      </a:lnTo>
                      <a:lnTo>
                        <a:pt x="613" y="17"/>
                      </a:lnTo>
                      <a:lnTo>
                        <a:pt x="612" y="24"/>
                      </a:lnTo>
                      <a:lnTo>
                        <a:pt x="609" y="22"/>
                      </a:lnTo>
                      <a:lnTo>
                        <a:pt x="612" y="33"/>
                      </a:lnTo>
                      <a:lnTo>
                        <a:pt x="608" y="37"/>
                      </a:lnTo>
                      <a:lnTo>
                        <a:pt x="602" y="33"/>
                      </a:lnTo>
                      <a:lnTo>
                        <a:pt x="598" y="35"/>
                      </a:lnTo>
                      <a:lnTo>
                        <a:pt x="597" y="40"/>
                      </a:lnTo>
                      <a:lnTo>
                        <a:pt x="591" y="48"/>
                      </a:lnTo>
                      <a:lnTo>
                        <a:pt x="584" y="60"/>
                      </a:lnTo>
                      <a:lnTo>
                        <a:pt x="558" y="86"/>
                      </a:lnTo>
                      <a:lnTo>
                        <a:pt x="536" y="86"/>
                      </a:lnTo>
                      <a:lnTo>
                        <a:pt x="537" y="91"/>
                      </a:lnTo>
                      <a:lnTo>
                        <a:pt x="511" y="96"/>
                      </a:lnTo>
                      <a:lnTo>
                        <a:pt x="491" y="91"/>
                      </a:lnTo>
                      <a:lnTo>
                        <a:pt x="495" y="96"/>
                      </a:lnTo>
                      <a:lnTo>
                        <a:pt x="486" y="101"/>
                      </a:lnTo>
                      <a:lnTo>
                        <a:pt x="489" y="113"/>
                      </a:lnTo>
                      <a:lnTo>
                        <a:pt x="472" y="103"/>
                      </a:lnTo>
                      <a:lnTo>
                        <a:pt x="480" y="92"/>
                      </a:lnTo>
                      <a:lnTo>
                        <a:pt x="483" y="83"/>
                      </a:lnTo>
                      <a:lnTo>
                        <a:pt x="496" y="78"/>
                      </a:lnTo>
                      <a:lnTo>
                        <a:pt x="500" y="73"/>
                      </a:lnTo>
                      <a:lnTo>
                        <a:pt x="478" y="81"/>
                      </a:lnTo>
                      <a:lnTo>
                        <a:pt x="466" y="88"/>
                      </a:lnTo>
                      <a:lnTo>
                        <a:pt x="452" y="101"/>
                      </a:lnTo>
                      <a:lnTo>
                        <a:pt x="448" y="109"/>
                      </a:lnTo>
                      <a:lnTo>
                        <a:pt x="448" y="113"/>
                      </a:lnTo>
                      <a:lnTo>
                        <a:pt x="440" y="116"/>
                      </a:lnTo>
                      <a:lnTo>
                        <a:pt x="445" y="121"/>
                      </a:lnTo>
                      <a:lnTo>
                        <a:pt x="452" y="124"/>
                      </a:lnTo>
                      <a:lnTo>
                        <a:pt x="457" y="136"/>
                      </a:lnTo>
                      <a:lnTo>
                        <a:pt x="464" y="141"/>
                      </a:lnTo>
                      <a:lnTo>
                        <a:pt x="474" y="139"/>
                      </a:lnTo>
                      <a:lnTo>
                        <a:pt x="461" y="145"/>
                      </a:lnTo>
                      <a:lnTo>
                        <a:pt x="453" y="145"/>
                      </a:lnTo>
                      <a:lnTo>
                        <a:pt x="450" y="155"/>
                      </a:lnTo>
                      <a:lnTo>
                        <a:pt x="453" y="162"/>
                      </a:lnTo>
                      <a:lnTo>
                        <a:pt x="452" y="174"/>
                      </a:lnTo>
                      <a:lnTo>
                        <a:pt x="447" y="182"/>
                      </a:lnTo>
                      <a:lnTo>
                        <a:pt x="442" y="175"/>
                      </a:lnTo>
                      <a:lnTo>
                        <a:pt x="442" y="162"/>
                      </a:lnTo>
                      <a:lnTo>
                        <a:pt x="434" y="168"/>
                      </a:lnTo>
                      <a:lnTo>
                        <a:pt x="440" y="158"/>
                      </a:lnTo>
                      <a:lnTo>
                        <a:pt x="439" y="146"/>
                      </a:lnTo>
                      <a:lnTo>
                        <a:pt x="445" y="140"/>
                      </a:lnTo>
                      <a:lnTo>
                        <a:pt x="442" y="131"/>
                      </a:lnTo>
                      <a:lnTo>
                        <a:pt x="432" y="128"/>
                      </a:lnTo>
                      <a:lnTo>
                        <a:pt x="405" y="148"/>
                      </a:lnTo>
                      <a:lnTo>
                        <a:pt x="405" y="152"/>
                      </a:lnTo>
                      <a:lnTo>
                        <a:pt x="418" y="145"/>
                      </a:lnTo>
                      <a:lnTo>
                        <a:pt x="408" y="156"/>
                      </a:lnTo>
                      <a:lnTo>
                        <a:pt x="366" y="184"/>
                      </a:lnTo>
                      <a:lnTo>
                        <a:pt x="348" y="188"/>
                      </a:lnTo>
                      <a:lnTo>
                        <a:pt x="338" y="200"/>
                      </a:lnTo>
                      <a:lnTo>
                        <a:pt x="342" y="191"/>
                      </a:lnTo>
                      <a:lnTo>
                        <a:pt x="342" y="183"/>
                      </a:lnTo>
                      <a:lnTo>
                        <a:pt x="348" y="177"/>
                      </a:lnTo>
                      <a:lnTo>
                        <a:pt x="337" y="175"/>
                      </a:lnTo>
                      <a:lnTo>
                        <a:pt x="326" y="200"/>
                      </a:lnTo>
                      <a:lnTo>
                        <a:pt x="323" y="211"/>
                      </a:lnTo>
                      <a:lnTo>
                        <a:pt x="342" y="228"/>
                      </a:lnTo>
                      <a:lnTo>
                        <a:pt x="353" y="233"/>
                      </a:lnTo>
                      <a:lnTo>
                        <a:pt x="353" y="239"/>
                      </a:lnTo>
                      <a:lnTo>
                        <a:pt x="324" y="225"/>
                      </a:lnTo>
                      <a:lnTo>
                        <a:pt x="321" y="218"/>
                      </a:lnTo>
                      <a:lnTo>
                        <a:pt x="312" y="217"/>
                      </a:lnTo>
                      <a:lnTo>
                        <a:pt x="307" y="227"/>
                      </a:lnTo>
                      <a:lnTo>
                        <a:pt x="285" y="253"/>
                      </a:lnTo>
                      <a:lnTo>
                        <a:pt x="295" y="258"/>
                      </a:lnTo>
                      <a:lnTo>
                        <a:pt x="318" y="259"/>
                      </a:lnTo>
                      <a:lnTo>
                        <a:pt x="314" y="261"/>
                      </a:lnTo>
                      <a:lnTo>
                        <a:pt x="287" y="261"/>
                      </a:lnTo>
                      <a:lnTo>
                        <a:pt x="280" y="264"/>
                      </a:lnTo>
                      <a:lnTo>
                        <a:pt x="279" y="268"/>
                      </a:lnTo>
                      <a:lnTo>
                        <a:pt x="291" y="282"/>
                      </a:lnTo>
                      <a:lnTo>
                        <a:pt x="302" y="288"/>
                      </a:lnTo>
                      <a:lnTo>
                        <a:pt x="299" y="293"/>
                      </a:lnTo>
                      <a:lnTo>
                        <a:pt x="279" y="279"/>
                      </a:lnTo>
                      <a:lnTo>
                        <a:pt x="280" y="287"/>
                      </a:lnTo>
                      <a:lnTo>
                        <a:pt x="273" y="318"/>
                      </a:lnTo>
                      <a:lnTo>
                        <a:pt x="270" y="323"/>
                      </a:lnTo>
                      <a:lnTo>
                        <a:pt x="269" y="306"/>
                      </a:lnTo>
                      <a:lnTo>
                        <a:pt x="263" y="331"/>
                      </a:lnTo>
                      <a:lnTo>
                        <a:pt x="251" y="356"/>
                      </a:lnTo>
                      <a:lnTo>
                        <a:pt x="226" y="379"/>
                      </a:lnTo>
                      <a:lnTo>
                        <a:pt x="189" y="388"/>
                      </a:lnTo>
                      <a:lnTo>
                        <a:pt x="155" y="393"/>
                      </a:lnTo>
                      <a:lnTo>
                        <a:pt x="127" y="401"/>
                      </a:lnTo>
                      <a:lnTo>
                        <a:pt x="117" y="400"/>
                      </a:lnTo>
                      <a:lnTo>
                        <a:pt x="125" y="397"/>
                      </a:lnTo>
                      <a:lnTo>
                        <a:pt x="124" y="393"/>
                      </a:lnTo>
                      <a:lnTo>
                        <a:pt x="102" y="395"/>
                      </a:lnTo>
                      <a:lnTo>
                        <a:pt x="102" y="397"/>
                      </a:lnTo>
                      <a:lnTo>
                        <a:pt x="103" y="401"/>
                      </a:lnTo>
                      <a:lnTo>
                        <a:pt x="101" y="419"/>
                      </a:lnTo>
                      <a:lnTo>
                        <a:pt x="101" y="435"/>
                      </a:lnTo>
                      <a:lnTo>
                        <a:pt x="98" y="453"/>
                      </a:lnTo>
                      <a:lnTo>
                        <a:pt x="103" y="455"/>
                      </a:lnTo>
                      <a:lnTo>
                        <a:pt x="108" y="452"/>
                      </a:lnTo>
                      <a:lnTo>
                        <a:pt x="102" y="459"/>
                      </a:lnTo>
                      <a:lnTo>
                        <a:pt x="88" y="465"/>
                      </a:lnTo>
                      <a:lnTo>
                        <a:pt x="85" y="471"/>
                      </a:lnTo>
                      <a:lnTo>
                        <a:pt x="79" y="471"/>
                      </a:lnTo>
                      <a:lnTo>
                        <a:pt x="86" y="465"/>
                      </a:lnTo>
                      <a:lnTo>
                        <a:pt x="88" y="457"/>
                      </a:lnTo>
                      <a:lnTo>
                        <a:pt x="86" y="458"/>
                      </a:lnTo>
                      <a:lnTo>
                        <a:pt x="71" y="468"/>
                      </a:lnTo>
                      <a:lnTo>
                        <a:pt x="69" y="474"/>
                      </a:lnTo>
                      <a:lnTo>
                        <a:pt x="102" y="489"/>
                      </a:lnTo>
                      <a:lnTo>
                        <a:pt x="112" y="500"/>
                      </a:lnTo>
                      <a:lnTo>
                        <a:pt x="118" y="511"/>
                      </a:lnTo>
                      <a:lnTo>
                        <a:pt x="140" y="524"/>
                      </a:lnTo>
                      <a:lnTo>
                        <a:pt x="152" y="527"/>
                      </a:lnTo>
                      <a:lnTo>
                        <a:pt x="182" y="556"/>
                      </a:lnTo>
                      <a:lnTo>
                        <a:pt x="206" y="572"/>
                      </a:lnTo>
                      <a:lnTo>
                        <a:pt x="221" y="587"/>
                      </a:lnTo>
                      <a:lnTo>
                        <a:pt x="221" y="592"/>
                      </a:lnTo>
                      <a:lnTo>
                        <a:pt x="230" y="599"/>
                      </a:lnTo>
                      <a:lnTo>
                        <a:pt x="233" y="608"/>
                      </a:lnTo>
                      <a:lnTo>
                        <a:pt x="237" y="621"/>
                      </a:lnTo>
                      <a:lnTo>
                        <a:pt x="241" y="626"/>
                      </a:lnTo>
                      <a:lnTo>
                        <a:pt x="238" y="629"/>
                      </a:lnTo>
                      <a:lnTo>
                        <a:pt x="240" y="641"/>
                      </a:lnTo>
                      <a:lnTo>
                        <a:pt x="244" y="657"/>
                      </a:lnTo>
                      <a:lnTo>
                        <a:pt x="259" y="659"/>
                      </a:lnTo>
                      <a:lnTo>
                        <a:pt x="268" y="666"/>
                      </a:lnTo>
                      <a:lnTo>
                        <a:pt x="291" y="675"/>
                      </a:lnTo>
                      <a:lnTo>
                        <a:pt x="287" y="670"/>
                      </a:lnTo>
                      <a:lnTo>
                        <a:pt x="292" y="666"/>
                      </a:lnTo>
                      <a:lnTo>
                        <a:pt x="294" y="658"/>
                      </a:lnTo>
                      <a:lnTo>
                        <a:pt x="308" y="659"/>
                      </a:lnTo>
                      <a:lnTo>
                        <a:pt x="310" y="657"/>
                      </a:lnTo>
                      <a:lnTo>
                        <a:pt x="307" y="651"/>
                      </a:lnTo>
                      <a:lnTo>
                        <a:pt x="313" y="648"/>
                      </a:lnTo>
                      <a:lnTo>
                        <a:pt x="317" y="648"/>
                      </a:lnTo>
                      <a:lnTo>
                        <a:pt x="305" y="673"/>
                      </a:lnTo>
                      <a:lnTo>
                        <a:pt x="310" y="677"/>
                      </a:lnTo>
                      <a:lnTo>
                        <a:pt x="319" y="670"/>
                      </a:lnTo>
                      <a:lnTo>
                        <a:pt x="335" y="666"/>
                      </a:lnTo>
                      <a:lnTo>
                        <a:pt x="348" y="667"/>
                      </a:lnTo>
                      <a:lnTo>
                        <a:pt x="354" y="669"/>
                      </a:lnTo>
                      <a:lnTo>
                        <a:pt x="362" y="678"/>
                      </a:lnTo>
                      <a:lnTo>
                        <a:pt x="359" y="683"/>
                      </a:lnTo>
                      <a:lnTo>
                        <a:pt x="349" y="686"/>
                      </a:lnTo>
                      <a:lnTo>
                        <a:pt x="343" y="705"/>
                      </a:lnTo>
                      <a:lnTo>
                        <a:pt x="355" y="723"/>
                      </a:lnTo>
                      <a:lnTo>
                        <a:pt x="372" y="736"/>
                      </a:lnTo>
                      <a:lnTo>
                        <a:pt x="375" y="729"/>
                      </a:lnTo>
                      <a:lnTo>
                        <a:pt x="375" y="718"/>
                      </a:lnTo>
                      <a:lnTo>
                        <a:pt x="378" y="713"/>
                      </a:lnTo>
                      <a:lnTo>
                        <a:pt x="377" y="724"/>
                      </a:lnTo>
                      <a:lnTo>
                        <a:pt x="381" y="727"/>
                      </a:lnTo>
                      <a:lnTo>
                        <a:pt x="383" y="721"/>
                      </a:lnTo>
                      <a:lnTo>
                        <a:pt x="399" y="720"/>
                      </a:lnTo>
                      <a:lnTo>
                        <a:pt x="415" y="731"/>
                      </a:lnTo>
                      <a:lnTo>
                        <a:pt x="427" y="727"/>
                      </a:lnTo>
                      <a:lnTo>
                        <a:pt x="436" y="717"/>
                      </a:lnTo>
                      <a:lnTo>
                        <a:pt x="446" y="720"/>
                      </a:lnTo>
                      <a:lnTo>
                        <a:pt x="453" y="713"/>
                      </a:lnTo>
                      <a:lnTo>
                        <a:pt x="469" y="716"/>
                      </a:lnTo>
                      <a:lnTo>
                        <a:pt x="464" y="722"/>
                      </a:lnTo>
                      <a:lnTo>
                        <a:pt x="440" y="731"/>
                      </a:lnTo>
                      <a:lnTo>
                        <a:pt x="435" y="739"/>
                      </a:lnTo>
                      <a:lnTo>
                        <a:pt x="441" y="742"/>
                      </a:lnTo>
                      <a:lnTo>
                        <a:pt x="443" y="736"/>
                      </a:lnTo>
                      <a:lnTo>
                        <a:pt x="467" y="728"/>
                      </a:lnTo>
                      <a:lnTo>
                        <a:pt x="472" y="732"/>
                      </a:lnTo>
                      <a:lnTo>
                        <a:pt x="472" y="739"/>
                      </a:lnTo>
                      <a:lnTo>
                        <a:pt x="464" y="745"/>
                      </a:lnTo>
                      <a:lnTo>
                        <a:pt x="442" y="747"/>
                      </a:lnTo>
                      <a:lnTo>
                        <a:pt x="434" y="750"/>
                      </a:lnTo>
                      <a:lnTo>
                        <a:pt x="430" y="756"/>
                      </a:lnTo>
                      <a:lnTo>
                        <a:pt x="410" y="759"/>
                      </a:lnTo>
                      <a:lnTo>
                        <a:pt x="403" y="758"/>
                      </a:lnTo>
                      <a:lnTo>
                        <a:pt x="398" y="750"/>
                      </a:lnTo>
                      <a:lnTo>
                        <a:pt x="392" y="748"/>
                      </a:lnTo>
                      <a:lnTo>
                        <a:pt x="389" y="744"/>
                      </a:lnTo>
                      <a:lnTo>
                        <a:pt x="382" y="743"/>
                      </a:lnTo>
                      <a:lnTo>
                        <a:pt x="381" y="737"/>
                      </a:lnTo>
                      <a:lnTo>
                        <a:pt x="376" y="738"/>
                      </a:lnTo>
                      <a:lnTo>
                        <a:pt x="369" y="744"/>
                      </a:lnTo>
                      <a:lnTo>
                        <a:pt x="351" y="744"/>
                      </a:lnTo>
                      <a:lnTo>
                        <a:pt x="342" y="736"/>
                      </a:lnTo>
                      <a:lnTo>
                        <a:pt x="332" y="717"/>
                      </a:lnTo>
                      <a:lnTo>
                        <a:pt x="338" y="734"/>
                      </a:lnTo>
                      <a:lnTo>
                        <a:pt x="344" y="744"/>
                      </a:lnTo>
                      <a:lnTo>
                        <a:pt x="339" y="755"/>
                      </a:lnTo>
                      <a:lnTo>
                        <a:pt x="339" y="766"/>
                      </a:lnTo>
                      <a:lnTo>
                        <a:pt x="346" y="769"/>
                      </a:lnTo>
                      <a:lnTo>
                        <a:pt x="344" y="764"/>
                      </a:lnTo>
                      <a:lnTo>
                        <a:pt x="349" y="753"/>
                      </a:lnTo>
                      <a:lnTo>
                        <a:pt x="361" y="755"/>
                      </a:lnTo>
                      <a:lnTo>
                        <a:pt x="388" y="764"/>
                      </a:lnTo>
                      <a:lnTo>
                        <a:pt x="394" y="771"/>
                      </a:lnTo>
                      <a:lnTo>
                        <a:pt x="393" y="780"/>
                      </a:lnTo>
                      <a:lnTo>
                        <a:pt x="385" y="791"/>
                      </a:lnTo>
                      <a:lnTo>
                        <a:pt x="386" y="785"/>
                      </a:lnTo>
                      <a:lnTo>
                        <a:pt x="383" y="779"/>
                      </a:lnTo>
                      <a:lnTo>
                        <a:pt x="364" y="771"/>
                      </a:lnTo>
                      <a:lnTo>
                        <a:pt x="354" y="793"/>
                      </a:lnTo>
                      <a:lnTo>
                        <a:pt x="350" y="802"/>
                      </a:lnTo>
                      <a:lnTo>
                        <a:pt x="350" y="809"/>
                      </a:lnTo>
                      <a:lnTo>
                        <a:pt x="346" y="814"/>
                      </a:lnTo>
                      <a:lnTo>
                        <a:pt x="339" y="810"/>
                      </a:lnTo>
                      <a:lnTo>
                        <a:pt x="337" y="804"/>
                      </a:lnTo>
                      <a:lnTo>
                        <a:pt x="332" y="798"/>
                      </a:lnTo>
                      <a:lnTo>
                        <a:pt x="322" y="801"/>
                      </a:lnTo>
                      <a:lnTo>
                        <a:pt x="321" y="803"/>
                      </a:lnTo>
                      <a:lnTo>
                        <a:pt x="314" y="799"/>
                      </a:lnTo>
                      <a:lnTo>
                        <a:pt x="302" y="802"/>
                      </a:lnTo>
                      <a:lnTo>
                        <a:pt x="300" y="797"/>
                      </a:lnTo>
                      <a:lnTo>
                        <a:pt x="296" y="801"/>
                      </a:lnTo>
                      <a:lnTo>
                        <a:pt x="297" y="795"/>
                      </a:lnTo>
                      <a:lnTo>
                        <a:pt x="289" y="796"/>
                      </a:lnTo>
                      <a:lnTo>
                        <a:pt x="285" y="802"/>
                      </a:lnTo>
                      <a:lnTo>
                        <a:pt x="280" y="799"/>
                      </a:lnTo>
                      <a:lnTo>
                        <a:pt x="269" y="797"/>
                      </a:lnTo>
                      <a:lnTo>
                        <a:pt x="246" y="799"/>
                      </a:lnTo>
                      <a:lnTo>
                        <a:pt x="237" y="792"/>
                      </a:lnTo>
                      <a:lnTo>
                        <a:pt x="237" y="782"/>
                      </a:lnTo>
                      <a:lnTo>
                        <a:pt x="221" y="781"/>
                      </a:lnTo>
                      <a:lnTo>
                        <a:pt x="238" y="767"/>
                      </a:lnTo>
                      <a:lnTo>
                        <a:pt x="237" y="756"/>
                      </a:lnTo>
                      <a:lnTo>
                        <a:pt x="238" y="744"/>
                      </a:lnTo>
                      <a:lnTo>
                        <a:pt x="237" y="736"/>
                      </a:lnTo>
                      <a:lnTo>
                        <a:pt x="227" y="729"/>
                      </a:lnTo>
                      <a:lnTo>
                        <a:pt x="230" y="727"/>
                      </a:lnTo>
                      <a:lnTo>
                        <a:pt x="246" y="724"/>
                      </a:lnTo>
                      <a:lnTo>
                        <a:pt x="227" y="723"/>
                      </a:lnTo>
                      <a:lnTo>
                        <a:pt x="215" y="727"/>
                      </a:lnTo>
                      <a:lnTo>
                        <a:pt x="188" y="728"/>
                      </a:lnTo>
                      <a:lnTo>
                        <a:pt x="172" y="747"/>
                      </a:lnTo>
                      <a:lnTo>
                        <a:pt x="160" y="749"/>
                      </a:lnTo>
                      <a:lnTo>
                        <a:pt x="154" y="753"/>
                      </a:lnTo>
                      <a:lnTo>
                        <a:pt x="149" y="752"/>
                      </a:lnTo>
                      <a:lnTo>
                        <a:pt x="136" y="761"/>
                      </a:lnTo>
                      <a:lnTo>
                        <a:pt x="125" y="772"/>
                      </a:lnTo>
                      <a:lnTo>
                        <a:pt x="135" y="780"/>
                      </a:lnTo>
                      <a:lnTo>
                        <a:pt x="141" y="790"/>
                      </a:lnTo>
                      <a:lnTo>
                        <a:pt x="136" y="792"/>
                      </a:lnTo>
                      <a:lnTo>
                        <a:pt x="115" y="793"/>
                      </a:lnTo>
                      <a:lnTo>
                        <a:pt x="111" y="790"/>
                      </a:lnTo>
                      <a:lnTo>
                        <a:pt x="109" y="783"/>
                      </a:lnTo>
                      <a:lnTo>
                        <a:pt x="101" y="787"/>
                      </a:lnTo>
                      <a:lnTo>
                        <a:pt x="77" y="802"/>
                      </a:lnTo>
                      <a:lnTo>
                        <a:pt x="71" y="810"/>
                      </a:lnTo>
                      <a:lnTo>
                        <a:pt x="68" y="808"/>
                      </a:lnTo>
                      <a:lnTo>
                        <a:pt x="66" y="814"/>
                      </a:lnTo>
                      <a:lnTo>
                        <a:pt x="61" y="823"/>
                      </a:lnTo>
                      <a:lnTo>
                        <a:pt x="50" y="828"/>
                      </a:lnTo>
                      <a:lnTo>
                        <a:pt x="45" y="822"/>
                      </a:lnTo>
                      <a:lnTo>
                        <a:pt x="36" y="829"/>
                      </a:lnTo>
                      <a:lnTo>
                        <a:pt x="32" y="835"/>
                      </a:lnTo>
                      <a:lnTo>
                        <a:pt x="32" y="840"/>
                      </a:lnTo>
                      <a:lnTo>
                        <a:pt x="34" y="842"/>
                      </a:lnTo>
                      <a:lnTo>
                        <a:pt x="11" y="855"/>
                      </a:lnTo>
                      <a:lnTo>
                        <a:pt x="6" y="856"/>
                      </a:lnTo>
                      <a:lnTo>
                        <a:pt x="12" y="842"/>
                      </a:lnTo>
                      <a:lnTo>
                        <a:pt x="0" y="850"/>
                      </a:lnTo>
                      <a:lnTo>
                        <a:pt x="0" y="858"/>
                      </a:lnTo>
                      <a:lnTo>
                        <a:pt x="6" y="865"/>
                      </a:lnTo>
                      <a:lnTo>
                        <a:pt x="43" y="889"/>
                      </a:lnTo>
                      <a:lnTo>
                        <a:pt x="71" y="899"/>
                      </a:lnTo>
                      <a:lnTo>
                        <a:pt x="75" y="898"/>
                      </a:lnTo>
                      <a:lnTo>
                        <a:pt x="70" y="890"/>
                      </a:lnTo>
                      <a:lnTo>
                        <a:pt x="107" y="903"/>
                      </a:lnTo>
                      <a:lnTo>
                        <a:pt x="90" y="910"/>
                      </a:lnTo>
                      <a:lnTo>
                        <a:pt x="81" y="922"/>
                      </a:lnTo>
                      <a:lnTo>
                        <a:pt x="72" y="919"/>
                      </a:lnTo>
                      <a:lnTo>
                        <a:pt x="74" y="911"/>
                      </a:lnTo>
                      <a:lnTo>
                        <a:pt x="70" y="906"/>
                      </a:lnTo>
                      <a:lnTo>
                        <a:pt x="68" y="915"/>
                      </a:lnTo>
                      <a:lnTo>
                        <a:pt x="80" y="941"/>
                      </a:lnTo>
                      <a:lnTo>
                        <a:pt x="91" y="952"/>
                      </a:lnTo>
                      <a:lnTo>
                        <a:pt x="91" y="963"/>
                      </a:lnTo>
                      <a:lnTo>
                        <a:pt x="88" y="976"/>
                      </a:lnTo>
                      <a:lnTo>
                        <a:pt x="100" y="990"/>
                      </a:lnTo>
                      <a:lnTo>
                        <a:pt x="104" y="991"/>
                      </a:lnTo>
                      <a:lnTo>
                        <a:pt x="108" y="996"/>
                      </a:lnTo>
                      <a:lnTo>
                        <a:pt x="150" y="1005"/>
                      </a:lnTo>
                      <a:lnTo>
                        <a:pt x="160" y="1003"/>
                      </a:lnTo>
                      <a:lnTo>
                        <a:pt x="179" y="1013"/>
                      </a:lnTo>
                      <a:lnTo>
                        <a:pt x="210" y="997"/>
                      </a:lnTo>
                      <a:lnTo>
                        <a:pt x="231" y="1001"/>
                      </a:lnTo>
                      <a:lnTo>
                        <a:pt x="247" y="996"/>
                      </a:lnTo>
                      <a:lnTo>
                        <a:pt x="263" y="1003"/>
                      </a:lnTo>
                      <a:lnTo>
                        <a:pt x="275" y="1017"/>
                      </a:lnTo>
                      <a:lnTo>
                        <a:pt x="278" y="1013"/>
                      </a:lnTo>
                      <a:lnTo>
                        <a:pt x="279" y="1003"/>
                      </a:lnTo>
                      <a:lnTo>
                        <a:pt x="270" y="1001"/>
                      </a:lnTo>
                      <a:lnTo>
                        <a:pt x="263" y="995"/>
                      </a:lnTo>
                      <a:lnTo>
                        <a:pt x="260" y="990"/>
                      </a:lnTo>
                      <a:lnTo>
                        <a:pt x="275" y="989"/>
                      </a:lnTo>
                      <a:lnTo>
                        <a:pt x="280" y="997"/>
                      </a:lnTo>
                      <a:lnTo>
                        <a:pt x="290" y="1005"/>
                      </a:lnTo>
                      <a:lnTo>
                        <a:pt x="294" y="1033"/>
                      </a:lnTo>
                      <a:lnTo>
                        <a:pt x="297" y="1033"/>
                      </a:lnTo>
                      <a:lnTo>
                        <a:pt x="303" y="1017"/>
                      </a:lnTo>
                      <a:lnTo>
                        <a:pt x="312" y="1002"/>
                      </a:lnTo>
                      <a:lnTo>
                        <a:pt x="324" y="990"/>
                      </a:lnTo>
                      <a:lnTo>
                        <a:pt x="330" y="981"/>
                      </a:lnTo>
                      <a:lnTo>
                        <a:pt x="351" y="971"/>
                      </a:lnTo>
                      <a:lnTo>
                        <a:pt x="350" y="964"/>
                      </a:lnTo>
                      <a:lnTo>
                        <a:pt x="365" y="970"/>
                      </a:lnTo>
                      <a:lnTo>
                        <a:pt x="371" y="969"/>
                      </a:lnTo>
                      <a:lnTo>
                        <a:pt x="377" y="962"/>
                      </a:lnTo>
                      <a:lnTo>
                        <a:pt x="389" y="954"/>
                      </a:lnTo>
                      <a:lnTo>
                        <a:pt x="400" y="968"/>
                      </a:lnTo>
                      <a:lnTo>
                        <a:pt x="405" y="970"/>
                      </a:lnTo>
                      <a:lnTo>
                        <a:pt x="405" y="984"/>
                      </a:lnTo>
                      <a:lnTo>
                        <a:pt x="400" y="995"/>
                      </a:lnTo>
                      <a:lnTo>
                        <a:pt x="394" y="1003"/>
                      </a:lnTo>
                      <a:lnTo>
                        <a:pt x="382" y="1008"/>
                      </a:lnTo>
                      <a:lnTo>
                        <a:pt x="373" y="1003"/>
                      </a:lnTo>
                      <a:lnTo>
                        <a:pt x="365" y="1003"/>
                      </a:lnTo>
                      <a:lnTo>
                        <a:pt x="365" y="1014"/>
                      </a:lnTo>
                      <a:lnTo>
                        <a:pt x="367" y="1021"/>
                      </a:lnTo>
                      <a:lnTo>
                        <a:pt x="372" y="1016"/>
                      </a:lnTo>
                      <a:lnTo>
                        <a:pt x="382" y="1019"/>
                      </a:lnTo>
                      <a:lnTo>
                        <a:pt x="387" y="1033"/>
                      </a:lnTo>
                      <a:lnTo>
                        <a:pt x="397" y="1052"/>
                      </a:lnTo>
                      <a:lnTo>
                        <a:pt x="396" y="1061"/>
                      </a:lnTo>
                      <a:lnTo>
                        <a:pt x="394" y="1065"/>
                      </a:lnTo>
                      <a:lnTo>
                        <a:pt x="400" y="1070"/>
                      </a:lnTo>
                      <a:lnTo>
                        <a:pt x="403" y="1077"/>
                      </a:lnTo>
                      <a:lnTo>
                        <a:pt x="404" y="1084"/>
                      </a:lnTo>
                      <a:lnTo>
                        <a:pt x="403" y="1098"/>
                      </a:lnTo>
                      <a:lnTo>
                        <a:pt x="394" y="1115"/>
                      </a:lnTo>
                      <a:lnTo>
                        <a:pt x="387" y="1125"/>
                      </a:lnTo>
                      <a:lnTo>
                        <a:pt x="380" y="1132"/>
                      </a:lnTo>
                      <a:lnTo>
                        <a:pt x="371" y="1135"/>
                      </a:lnTo>
                      <a:lnTo>
                        <a:pt x="360" y="1135"/>
                      </a:lnTo>
                      <a:lnTo>
                        <a:pt x="353" y="1140"/>
                      </a:lnTo>
                      <a:lnTo>
                        <a:pt x="344" y="1138"/>
                      </a:lnTo>
                      <a:lnTo>
                        <a:pt x="326" y="1143"/>
                      </a:lnTo>
                      <a:lnTo>
                        <a:pt x="322" y="1143"/>
                      </a:lnTo>
                      <a:lnTo>
                        <a:pt x="332" y="1132"/>
                      </a:lnTo>
                      <a:lnTo>
                        <a:pt x="330" y="1130"/>
                      </a:lnTo>
                      <a:lnTo>
                        <a:pt x="321" y="1131"/>
                      </a:lnTo>
                      <a:lnTo>
                        <a:pt x="317" y="1135"/>
                      </a:lnTo>
                      <a:lnTo>
                        <a:pt x="312" y="1147"/>
                      </a:lnTo>
                      <a:lnTo>
                        <a:pt x="303" y="1158"/>
                      </a:lnTo>
                      <a:lnTo>
                        <a:pt x="286" y="1174"/>
                      </a:lnTo>
                      <a:lnTo>
                        <a:pt x="280" y="1183"/>
                      </a:lnTo>
                      <a:lnTo>
                        <a:pt x="271" y="1186"/>
                      </a:lnTo>
                      <a:lnTo>
                        <a:pt x="260" y="1183"/>
                      </a:lnTo>
                      <a:lnTo>
                        <a:pt x="256" y="1179"/>
                      </a:lnTo>
                      <a:lnTo>
                        <a:pt x="240" y="1191"/>
                      </a:lnTo>
                      <a:lnTo>
                        <a:pt x="222" y="1197"/>
                      </a:lnTo>
                      <a:lnTo>
                        <a:pt x="219" y="1202"/>
                      </a:lnTo>
                      <a:lnTo>
                        <a:pt x="217" y="1207"/>
                      </a:lnTo>
                      <a:lnTo>
                        <a:pt x="220" y="1211"/>
                      </a:lnTo>
                      <a:lnTo>
                        <a:pt x="222" y="1219"/>
                      </a:lnTo>
                      <a:lnTo>
                        <a:pt x="219" y="1224"/>
                      </a:lnTo>
                      <a:lnTo>
                        <a:pt x="201" y="1221"/>
                      </a:lnTo>
                      <a:lnTo>
                        <a:pt x="190" y="1223"/>
                      </a:lnTo>
                      <a:lnTo>
                        <a:pt x="178" y="1237"/>
                      </a:lnTo>
                      <a:lnTo>
                        <a:pt x="174" y="1245"/>
                      </a:lnTo>
                      <a:lnTo>
                        <a:pt x="170" y="1243"/>
                      </a:lnTo>
                      <a:lnTo>
                        <a:pt x="162" y="1244"/>
                      </a:lnTo>
                      <a:lnTo>
                        <a:pt x="145" y="1266"/>
                      </a:lnTo>
                      <a:lnTo>
                        <a:pt x="142" y="1267"/>
                      </a:lnTo>
                      <a:lnTo>
                        <a:pt x="139" y="1271"/>
                      </a:lnTo>
                      <a:lnTo>
                        <a:pt x="138" y="1277"/>
                      </a:lnTo>
                      <a:lnTo>
                        <a:pt x="128" y="1299"/>
                      </a:lnTo>
                      <a:lnTo>
                        <a:pt x="127" y="1305"/>
                      </a:lnTo>
                      <a:lnTo>
                        <a:pt x="128" y="1323"/>
                      </a:lnTo>
                      <a:lnTo>
                        <a:pt x="125" y="1328"/>
                      </a:lnTo>
                      <a:lnTo>
                        <a:pt x="117" y="1330"/>
                      </a:lnTo>
                      <a:lnTo>
                        <a:pt x="111" y="1329"/>
                      </a:lnTo>
                      <a:lnTo>
                        <a:pt x="107" y="1330"/>
                      </a:lnTo>
                      <a:lnTo>
                        <a:pt x="107" y="1336"/>
                      </a:lnTo>
                      <a:lnTo>
                        <a:pt x="118" y="1345"/>
                      </a:lnTo>
                      <a:lnTo>
                        <a:pt x="115" y="1348"/>
                      </a:lnTo>
                      <a:lnTo>
                        <a:pt x="104" y="1351"/>
                      </a:lnTo>
                      <a:lnTo>
                        <a:pt x="102" y="1358"/>
                      </a:lnTo>
                      <a:lnTo>
                        <a:pt x="101" y="1366"/>
                      </a:lnTo>
                      <a:lnTo>
                        <a:pt x="104" y="1363"/>
                      </a:lnTo>
                      <a:lnTo>
                        <a:pt x="124" y="1360"/>
                      </a:lnTo>
                      <a:lnTo>
                        <a:pt x="131" y="1357"/>
                      </a:lnTo>
                      <a:lnTo>
                        <a:pt x="138" y="1351"/>
                      </a:lnTo>
                      <a:lnTo>
                        <a:pt x="156" y="1348"/>
                      </a:lnTo>
                      <a:lnTo>
                        <a:pt x="157" y="1352"/>
                      </a:lnTo>
                      <a:lnTo>
                        <a:pt x="151" y="1355"/>
                      </a:lnTo>
                      <a:lnTo>
                        <a:pt x="155" y="1358"/>
                      </a:lnTo>
                      <a:lnTo>
                        <a:pt x="134" y="1362"/>
                      </a:lnTo>
                      <a:lnTo>
                        <a:pt x="125" y="1366"/>
                      </a:lnTo>
                      <a:lnTo>
                        <a:pt x="119" y="1373"/>
                      </a:lnTo>
                      <a:lnTo>
                        <a:pt x="118" y="1378"/>
                      </a:lnTo>
                      <a:lnTo>
                        <a:pt x="133" y="1388"/>
                      </a:lnTo>
                      <a:lnTo>
                        <a:pt x="145" y="1378"/>
                      </a:lnTo>
                      <a:lnTo>
                        <a:pt x="151" y="1379"/>
                      </a:lnTo>
                      <a:lnTo>
                        <a:pt x="146" y="1385"/>
                      </a:lnTo>
                      <a:lnTo>
                        <a:pt x="144" y="1394"/>
                      </a:lnTo>
                      <a:lnTo>
                        <a:pt x="147" y="1405"/>
                      </a:lnTo>
                      <a:lnTo>
                        <a:pt x="151" y="1410"/>
                      </a:lnTo>
                      <a:lnTo>
                        <a:pt x="152" y="1417"/>
                      </a:lnTo>
                      <a:lnTo>
                        <a:pt x="156" y="1423"/>
                      </a:lnTo>
                      <a:lnTo>
                        <a:pt x="161" y="1427"/>
                      </a:lnTo>
                      <a:lnTo>
                        <a:pt x="165" y="1425"/>
                      </a:lnTo>
                      <a:lnTo>
                        <a:pt x="174" y="1411"/>
                      </a:lnTo>
                      <a:lnTo>
                        <a:pt x="176" y="1420"/>
                      </a:lnTo>
                      <a:lnTo>
                        <a:pt x="179" y="1422"/>
                      </a:lnTo>
                      <a:lnTo>
                        <a:pt x="193" y="1420"/>
                      </a:lnTo>
                      <a:lnTo>
                        <a:pt x="184" y="1436"/>
                      </a:lnTo>
                      <a:lnTo>
                        <a:pt x="197" y="1441"/>
                      </a:lnTo>
                      <a:lnTo>
                        <a:pt x="219" y="1446"/>
                      </a:lnTo>
                      <a:lnTo>
                        <a:pt x="230" y="1439"/>
                      </a:lnTo>
                      <a:lnTo>
                        <a:pt x="238" y="1439"/>
                      </a:lnTo>
                      <a:lnTo>
                        <a:pt x="242" y="1449"/>
                      </a:lnTo>
                      <a:lnTo>
                        <a:pt x="237" y="1457"/>
                      </a:lnTo>
                      <a:lnTo>
                        <a:pt x="220" y="1463"/>
                      </a:lnTo>
                      <a:lnTo>
                        <a:pt x="214" y="1474"/>
                      </a:lnTo>
                      <a:lnTo>
                        <a:pt x="203" y="1487"/>
                      </a:lnTo>
                      <a:lnTo>
                        <a:pt x="197" y="1497"/>
                      </a:lnTo>
                      <a:lnTo>
                        <a:pt x="194" y="1506"/>
                      </a:lnTo>
                      <a:lnTo>
                        <a:pt x="194" y="1514"/>
                      </a:lnTo>
                      <a:lnTo>
                        <a:pt x="204" y="1533"/>
                      </a:lnTo>
                      <a:lnTo>
                        <a:pt x="209" y="1534"/>
                      </a:lnTo>
                      <a:lnTo>
                        <a:pt x="216" y="1529"/>
                      </a:lnTo>
                      <a:lnTo>
                        <a:pt x="224" y="1527"/>
                      </a:lnTo>
                      <a:lnTo>
                        <a:pt x="226" y="1531"/>
                      </a:lnTo>
                      <a:lnTo>
                        <a:pt x="222" y="1535"/>
                      </a:lnTo>
                      <a:lnTo>
                        <a:pt x="224" y="1538"/>
                      </a:lnTo>
                      <a:lnTo>
                        <a:pt x="237" y="1538"/>
                      </a:lnTo>
                      <a:lnTo>
                        <a:pt x="235" y="1540"/>
                      </a:lnTo>
                      <a:lnTo>
                        <a:pt x="222" y="1541"/>
                      </a:lnTo>
                      <a:lnTo>
                        <a:pt x="215" y="1546"/>
                      </a:lnTo>
                      <a:lnTo>
                        <a:pt x="220" y="1554"/>
                      </a:lnTo>
                      <a:lnTo>
                        <a:pt x="232" y="1563"/>
                      </a:lnTo>
                      <a:lnTo>
                        <a:pt x="238" y="1563"/>
                      </a:lnTo>
                      <a:lnTo>
                        <a:pt x="243" y="1566"/>
                      </a:lnTo>
                      <a:lnTo>
                        <a:pt x="248" y="1565"/>
                      </a:lnTo>
                      <a:lnTo>
                        <a:pt x="254" y="1568"/>
                      </a:lnTo>
                      <a:lnTo>
                        <a:pt x="262" y="1567"/>
                      </a:lnTo>
                      <a:lnTo>
                        <a:pt x="269" y="1571"/>
                      </a:lnTo>
                      <a:lnTo>
                        <a:pt x="276" y="1571"/>
                      </a:lnTo>
                      <a:lnTo>
                        <a:pt x="278" y="1565"/>
                      </a:lnTo>
                      <a:lnTo>
                        <a:pt x="285" y="1559"/>
                      </a:lnTo>
                      <a:lnTo>
                        <a:pt x="301" y="1536"/>
                      </a:lnTo>
                      <a:lnTo>
                        <a:pt x="307" y="1519"/>
                      </a:lnTo>
                      <a:lnTo>
                        <a:pt x="313" y="1517"/>
                      </a:lnTo>
                      <a:lnTo>
                        <a:pt x="312" y="1512"/>
                      </a:lnTo>
                      <a:lnTo>
                        <a:pt x="305" y="1507"/>
                      </a:lnTo>
                      <a:lnTo>
                        <a:pt x="301" y="1496"/>
                      </a:lnTo>
                      <a:lnTo>
                        <a:pt x="318" y="1468"/>
                      </a:lnTo>
                      <a:lnTo>
                        <a:pt x="334" y="1457"/>
                      </a:lnTo>
                      <a:lnTo>
                        <a:pt x="342" y="1447"/>
                      </a:lnTo>
                      <a:lnTo>
                        <a:pt x="348" y="1442"/>
                      </a:lnTo>
                      <a:lnTo>
                        <a:pt x="361" y="1441"/>
                      </a:lnTo>
                      <a:lnTo>
                        <a:pt x="328" y="1471"/>
                      </a:lnTo>
                      <a:lnTo>
                        <a:pt x="312" y="1495"/>
                      </a:lnTo>
                      <a:lnTo>
                        <a:pt x="311" y="1501"/>
                      </a:lnTo>
                      <a:lnTo>
                        <a:pt x="312" y="1504"/>
                      </a:lnTo>
                      <a:lnTo>
                        <a:pt x="318" y="1509"/>
                      </a:lnTo>
                      <a:lnTo>
                        <a:pt x="321" y="1519"/>
                      </a:lnTo>
                      <a:lnTo>
                        <a:pt x="322" y="1528"/>
                      </a:lnTo>
                      <a:lnTo>
                        <a:pt x="326" y="1538"/>
                      </a:lnTo>
                      <a:lnTo>
                        <a:pt x="333" y="1546"/>
                      </a:lnTo>
                      <a:lnTo>
                        <a:pt x="343" y="1576"/>
                      </a:lnTo>
                      <a:lnTo>
                        <a:pt x="349" y="1583"/>
                      </a:lnTo>
                      <a:lnTo>
                        <a:pt x="349" y="1589"/>
                      </a:lnTo>
                      <a:lnTo>
                        <a:pt x="338" y="1604"/>
                      </a:lnTo>
                      <a:lnTo>
                        <a:pt x="337" y="1608"/>
                      </a:lnTo>
                      <a:lnTo>
                        <a:pt x="333" y="1609"/>
                      </a:lnTo>
                      <a:lnTo>
                        <a:pt x="332" y="1617"/>
                      </a:lnTo>
                      <a:lnTo>
                        <a:pt x="338" y="1631"/>
                      </a:lnTo>
                      <a:lnTo>
                        <a:pt x="343" y="1627"/>
                      </a:lnTo>
                      <a:lnTo>
                        <a:pt x="350" y="1627"/>
                      </a:lnTo>
                      <a:lnTo>
                        <a:pt x="356" y="1631"/>
                      </a:lnTo>
                      <a:lnTo>
                        <a:pt x="351" y="1633"/>
                      </a:lnTo>
                      <a:lnTo>
                        <a:pt x="345" y="1641"/>
                      </a:lnTo>
                      <a:lnTo>
                        <a:pt x="346" y="1657"/>
                      </a:lnTo>
                      <a:lnTo>
                        <a:pt x="351" y="1657"/>
                      </a:lnTo>
                      <a:lnTo>
                        <a:pt x="355" y="1660"/>
                      </a:lnTo>
                      <a:lnTo>
                        <a:pt x="351" y="1662"/>
                      </a:lnTo>
                      <a:lnTo>
                        <a:pt x="342" y="1673"/>
                      </a:lnTo>
                      <a:lnTo>
                        <a:pt x="333" y="1673"/>
                      </a:lnTo>
                      <a:lnTo>
                        <a:pt x="326" y="1680"/>
                      </a:lnTo>
                      <a:lnTo>
                        <a:pt x="345" y="1683"/>
                      </a:lnTo>
                      <a:lnTo>
                        <a:pt x="357" y="1676"/>
                      </a:lnTo>
                      <a:lnTo>
                        <a:pt x="366" y="1664"/>
                      </a:lnTo>
                      <a:lnTo>
                        <a:pt x="373" y="1662"/>
                      </a:lnTo>
                      <a:lnTo>
                        <a:pt x="388" y="1649"/>
                      </a:lnTo>
                      <a:lnTo>
                        <a:pt x="399" y="1649"/>
                      </a:lnTo>
                      <a:lnTo>
                        <a:pt x="413" y="1637"/>
                      </a:lnTo>
                      <a:lnTo>
                        <a:pt x="426" y="1611"/>
                      </a:lnTo>
                      <a:lnTo>
                        <a:pt x="429" y="1620"/>
                      </a:lnTo>
                      <a:lnTo>
                        <a:pt x="429" y="1630"/>
                      </a:lnTo>
                      <a:lnTo>
                        <a:pt x="425" y="1635"/>
                      </a:lnTo>
                      <a:lnTo>
                        <a:pt x="425" y="1642"/>
                      </a:lnTo>
                      <a:lnTo>
                        <a:pt x="426" y="1648"/>
                      </a:lnTo>
                      <a:lnTo>
                        <a:pt x="432" y="1654"/>
                      </a:lnTo>
                      <a:lnTo>
                        <a:pt x="436" y="1653"/>
                      </a:lnTo>
                      <a:lnTo>
                        <a:pt x="440" y="1659"/>
                      </a:lnTo>
                      <a:lnTo>
                        <a:pt x="446" y="1662"/>
                      </a:lnTo>
                      <a:lnTo>
                        <a:pt x="456" y="1653"/>
                      </a:lnTo>
                      <a:lnTo>
                        <a:pt x="458" y="1648"/>
                      </a:lnTo>
                      <a:lnTo>
                        <a:pt x="461" y="1652"/>
                      </a:lnTo>
                      <a:lnTo>
                        <a:pt x="466" y="1652"/>
                      </a:lnTo>
                      <a:lnTo>
                        <a:pt x="464" y="1658"/>
                      </a:lnTo>
                      <a:lnTo>
                        <a:pt x="470" y="1662"/>
                      </a:lnTo>
                      <a:lnTo>
                        <a:pt x="477" y="1670"/>
                      </a:lnTo>
                      <a:lnTo>
                        <a:pt x="491" y="1699"/>
                      </a:lnTo>
                      <a:lnTo>
                        <a:pt x="498" y="1703"/>
                      </a:lnTo>
                      <a:lnTo>
                        <a:pt x="501" y="1702"/>
                      </a:lnTo>
                      <a:lnTo>
                        <a:pt x="509" y="1694"/>
                      </a:lnTo>
                      <a:lnTo>
                        <a:pt x="509" y="1678"/>
                      </a:lnTo>
                      <a:lnTo>
                        <a:pt x="504" y="1668"/>
                      </a:lnTo>
                      <a:lnTo>
                        <a:pt x="506" y="1664"/>
                      </a:lnTo>
                      <a:lnTo>
                        <a:pt x="511" y="1654"/>
                      </a:lnTo>
                      <a:lnTo>
                        <a:pt x="520" y="1647"/>
                      </a:lnTo>
                      <a:lnTo>
                        <a:pt x="522" y="1641"/>
                      </a:lnTo>
                      <a:lnTo>
                        <a:pt x="526" y="1640"/>
                      </a:lnTo>
                      <a:lnTo>
                        <a:pt x="526" y="1647"/>
                      </a:lnTo>
                      <a:lnTo>
                        <a:pt x="522" y="1660"/>
                      </a:lnTo>
                      <a:lnTo>
                        <a:pt x="538" y="1676"/>
                      </a:lnTo>
                      <a:lnTo>
                        <a:pt x="548" y="1679"/>
                      </a:lnTo>
                      <a:lnTo>
                        <a:pt x="572" y="1667"/>
                      </a:lnTo>
                      <a:lnTo>
                        <a:pt x="590" y="1653"/>
                      </a:lnTo>
                      <a:lnTo>
                        <a:pt x="607" y="1636"/>
                      </a:lnTo>
                      <a:lnTo>
                        <a:pt x="619" y="1629"/>
                      </a:lnTo>
                      <a:lnTo>
                        <a:pt x="620" y="1632"/>
                      </a:lnTo>
                      <a:lnTo>
                        <a:pt x="606" y="1658"/>
                      </a:lnTo>
                      <a:lnTo>
                        <a:pt x="599" y="1663"/>
                      </a:lnTo>
                      <a:lnTo>
                        <a:pt x="603" y="1664"/>
                      </a:lnTo>
                      <a:lnTo>
                        <a:pt x="603" y="1667"/>
                      </a:lnTo>
                      <a:lnTo>
                        <a:pt x="595" y="1679"/>
                      </a:lnTo>
                      <a:lnTo>
                        <a:pt x="584" y="1686"/>
                      </a:lnTo>
                      <a:lnTo>
                        <a:pt x="579" y="1713"/>
                      </a:lnTo>
                      <a:lnTo>
                        <a:pt x="588" y="1714"/>
                      </a:lnTo>
                      <a:lnTo>
                        <a:pt x="575" y="1729"/>
                      </a:lnTo>
                      <a:lnTo>
                        <a:pt x="570" y="1760"/>
                      </a:lnTo>
                      <a:lnTo>
                        <a:pt x="569" y="1775"/>
                      </a:lnTo>
                      <a:lnTo>
                        <a:pt x="566" y="1783"/>
                      </a:lnTo>
                      <a:lnTo>
                        <a:pt x="560" y="1792"/>
                      </a:lnTo>
                      <a:lnTo>
                        <a:pt x="549" y="1814"/>
                      </a:lnTo>
                      <a:lnTo>
                        <a:pt x="545" y="1810"/>
                      </a:lnTo>
                      <a:lnTo>
                        <a:pt x="541" y="1812"/>
                      </a:lnTo>
                      <a:lnTo>
                        <a:pt x="538" y="1819"/>
                      </a:lnTo>
                      <a:lnTo>
                        <a:pt x="525" y="1837"/>
                      </a:lnTo>
                      <a:lnTo>
                        <a:pt x="522" y="1837"/>
                      </a:lnTo>
                      <a:lnTo>
                        <a:pt x="518" y="1846"/>
                      </a:lnTo>
                      <a:lnTo>
                        <a:pt x="516" y="1858"/>
                      </a:lnTo>
                      <a:lnTo>
                        <a:pt x="512" y="1866"/>
                      </a:lnTo>
                      <a:lnTo>
                        <a:pt x="506" y="1863"/>
                      </a:lnTo>
                      <a:lnTo>
                        <a:pt x="502" y="1867"/>
                      </a:lnTo>
                      <a:lnTo>
                        <a:pt x="498" y="1863"/>
                      </a:lnTo>
                      <a:lnTo>
                        <a:pt x="484" y="1877"/>
                      </a:lnTo>
                      <a:lnTo>
                        <a:pt x="472" y="1879"/>
                      </a:lnTo>
                      <a:lnTo>
                        <a:pt x="456" y="1891"/>
                      </a:lnTo>
                      <a:lnTo>
                        <a:pt x="451" y="1890"/>
                      </a:lnTo>
                      <a:lnTo>
                        <a:pt x="431" y="1910"/>
                      </a:lnTo>
                      <a:lnTo>
                        <a:pt x="423" y="1925"/>
                      </a:lnTo>
                      <a:lnTo>
                        <a:pt x="416" y="1932"/>
                      </a:lnTo>
                      <a:lnTo>
                        <a:pt x="414" y="1939"/>
                      </a:lnTo>
                      <a:lnTo>
                        <a:pt x="412" y="1952"/>
                      </a:lnTo>
                      <a:lnTo>
                        <a:pt x="410" y="1953"/>
                      </a:lnTo>
                      <a:lnTo>
                        <a:pt x="424" y="1958"/>
                      </a:lnTo>
                      <a:lnTo>
                        <a:pt x="427" y="1964"/>
                      </a:lnTo>
                      <a:lnTo>
                        <a:pt x="418" y="1963"/>
                      </a:lnTo>
                      <a:lnTo>
                        <a:pt x="412" y="1958"/>
                      </a:lnTo>
                      <a:lnTo>
                        <a:pt x="404" y="1955"/>
                      </a:lnTo>
                      <a:lnTo>
                        <a:pt x="403" y="1960"/>
                      </a:lnTo>
                      <a:lnTo>
                        <a:pt x="399" y="1963"/>
                      </a:lnTo>
                      <a:lnTo>
                        <a:pt x="394" y="1960"/>
                      </a:lnTo>
                      <a:lnTo>
                        <a:pt x="389" y="1953"/>
                      </a:lnTo>
                      <a:lnTo>
                        <a:pt x="393" y="1948"/>
                      </a:lnTo>
                      <a:lnTo>
                        <a:pt x="393" y="1943"/>
                      </a:lnTo>
                      <a:lnTo>
                        <a:pt x="383" y="1945"/>
                      </a:lnTo>
                      <a:lnTo>
                        <a:pt x="375" y="1942"/>
                      </a:lnTo>
                      <a:lnTo>
                        <a:pt x="370" y="1943"/>
                      </a:lnTo>
                      <a:lnTo>
                        <a:pt x="365" y="1947"/>
                      </a:lnTo>
                      <a:lnTo>
                        <a:pt x="349" y="1953"/>
                      </a:lnTo>
                      <a:lnTo>
                        <a:pt x="326" y="1968"/>
                      </a:lnTo>
                      <a:lnTo>
                        <a:pt x="310" y="1982"/>
                      </a:lnTo>
                      <a:lnTo>
                        <a:pt x="303" y="1992"/>
                      </a:lnTo>
                      <a:lnTo>
                        <a:pt x="301" y="1995"/>
                      </a:lnTo>
                      <a:lnTo>
                        <a:pt x="300" y="1997"/>
                      </a:lnTo>
                      <a:lnTo>
                        <a:pt x="300" y="2006"/>
                      </a:lnTo>
                      <a:lnTo>
                        <a:pt x="286" y="2013"/>
                      </a:lnTo>
                      <a:lnTo>
                        <a:pt x="286" y="2018"/>
                      </a:lnTo>
                      <a:lnTo>
                        <a:pt x="281" y="2022"/>
                      </a:lnTo>
                      <a:lnTo>
                        <a:pt x="276" y="2018"/>
                      </a:lnTo>
                      <a:lnTo>
                        <a:pt x="274" y="2018"/>
                      </a:lnTo>
                      <a:lnTo>
                        <a:pt x="270" y="2022"/>
                      </a:lnTo>
                      <a:lnTo>
                        <a:pt x="263" y="2026"/>
                      </a:lnTo>
                      <a:lnTo>
                        <a:pt x="258" y="2028"/>
                      </a:lnTo>
                      <a:lnTo>
                        <a:pt x="252" y="2031"/>
                      </a:lnTo>
                      <a:lnTo>
                        <a:pt x="252" y="2033"/>
                      </a:lnTo>
                      <a:lnTo>
                        <a:pt x="257" y="2033"/>
                      </a:lnTo>
                      <a:lnTo>
                        <a:pt x="260" y="2042"/>
                      </a:lnTo>
                      <a:lnTo>
                        <a:pt x="259" y="2054"/>
                      </a:lnTo>
                      <a:lnTo>
                        <a:pt x="263" y="2054"/>
                      </a:lnTo>
                      <a:lnTo>
                        <a:pt x="269" y="2050"/>
                      </a:lnTo>
                      <a:lnTo>
                        <a:pt x="271" y="2044"/>
                      </a:lnTo>
                      <a:lnTo>
                        <a:pt x="269" y="2031"/>
                      </a:lnTo>
                      <a:lnTo>
                        <a:pt x="274" y="2031"/>
                      </a:lnTo>
                      <a:lnTo>
                        <a:pt x="278" y="2040"/>
                      </a:lnTo>
                      <a:lnTo>
                        <a:pt x="284" y="2045"/>
                      </a:lnTo>
                      <a:lnTo>
                        <a:pt x="301" y="2038"/>
                      </a:lnTo>
                      <a:lnTo>
                        <a:pt x="297" y="2019"/>
                      </a:lnTo>
                      <a:lnTo>
                        <a:pt x="299" y="2017"/>
                      </a:lnTo>
                      <a:lnTo>
                        <a:pt x="305" y="2023"/>
                      </a:lnTo>
                      <a:lnTo>
                        <a:pt x="307" y="2028"/>
                      </a:lnTo>
                      <a:lnTo>
                        <a:pt x="306" y="2034"/>
                      </a:lnTo>
                      <a:lnTo>
                        <a:pt x="312" y="2034"/>
                      </a:lnTo>
                      <a:lnTo>
                        <a:pt x="316" y="2036"/>
                      </a:lnTo>
                      <a:lnTo>
                        <a:pt x="322" y="2033"/>
                      </a:lnTo>
                      <a:lnTo>
                        <a:pt x="324" y="2029"/>
                      </a:lnTo>
                      <a:lnTo>
                        <a:pt x="328" y="2031"/>
                      </a:lnTo>
                      <a:lnTo>
                        <a:pt x="332" y="2028"/>
                      </a:lnTo>
                      <a:lnTo>
                        <a:pt x="334" y="2020"/>
                      </a:lnTo>
                      <a:lnTo>
                        <a:pt x="342" y="2013"/>
                      </a:lnTo>
                      <a:lnTo>
                        <a:pt x="344" y="2001"/>
                      </a:lnTo>
                      <a:lnTo>
                        <a:pt x="349" y="1987"/>
                      </a:lnTo>
                      <a:lnTo>
                        <a:pt x="356" y="1982"/>
                      </a:lnTo>
                      <a:lnTo>
                        <a:pt x="364" y="1981"/>
                      </a:lnTo>
                      <a:lnTo>
                        <a:pt x="365" y="1992"/>
                      </a:lnTo>
                      <a:lnTo>
                        <a:pt x="357" y="2001"/>
                      </a:lnTo>
                      <a:lnTo>
                        <a:pt x="360" y="2006"/>
                      </a:lnTo>
                      <a:lnTo>
                        <a:pt x="373" y="2002"/>
                      </a:lnTo>
                      <a:lnTo>
                        <a:pt x="388" y="1993"/>
                      </a:lnTo>
                      <a:lnTo>
                        <a:pt x="402" y="1996"/>
                      </a:lnTo>
                      <a:lnTo>
                        <a:pt x="402" y="1990"/>
                      </a:lnTo>
                      <a:lnTo>
                        <a:pt x="404" y="1988"/>
                      </a:lnTo>
                      <a:lnTo>
                        <a:pt x="405" y="1983"/>
                      </a:lnTo>
                      <a:lnTo>
                        <a:pt x="413" y="1991"/>
                      </a:lnTo>
                      <a:lnTo>
                        <a:pt x="418" y="1982"/>
                      </a:lnTo>
                      <a:lnTo>
                        <a:pt x="419" y="1980"/>
                      </a:lnTo>
                      <a:lnTo>
                        <a:pt x="423" y="1976"/>
                      </a:lnTo>
                      <a:lnTo>
                        <a:pt x="432" y="1975"/>
                      </a:lnTo>
                      <a:lnTo>
                        <a:pt x="436" y="1969"/>
                      </a:lnTo>
                      <a:lnTo>
                        <a:pt x="441" y="1966"/>
                      </a:lnTo>
                      <a:lnTo>
                        <a:pt x="446" y="1966"/>
                      </a:lnTo>
                      <a:lnTo>
                        <a:pt x="450" y="1961"/>
                      </a:lnTo>
                      <a:lnTo>
                        <a:pt x="457" y="1961"/>
                      </a:lnTo>
                      <a:lnTo>
                        <a:pt x="459" y="1968"/>
                      </a:lnTo>
                      <a:lnTo>
                        <a:pt x="459" y="1979"/>
                      </a:lnTo>
                      <a:lnTo>
                        <a:pt x="458" y="1986"/>
                      </a:lnTo>
                      <a:lnTo>
                        <a:pt x="459" y="1987"/>
                      </a:lnTo>
                      <a:lnTo>
                        <a:pt x="468" y="1969"/>
                      </a:lnTo>
                      <a:lnTo>
                        <a:pt x="470" y="1955"/>
                      </a:lnTo>
                      <a:lnTo>
                        <a:pt x="473" y="1958"/>
                      </a:lnTo>
                      <a:lnTo>
                        <a:pt x="478" y="1958"/>
                      </a:lnTo>
                      <a:lnTo>
                        <a:pt x="495" y="1954"/>
                      </a:lnTo>
                      <a:lnTo>
                        <a:pt x="506" y="1945"/>
                      </a:lnTo>
                      <a:lnTo>
                        <a:pt x="512" y="1945"/>
                      </a:lnTo>
                      <a:lnTo>
                        <a:pt x="516" y="1941"/>
                      </a:lnTo>
                      <a:lnTo>
                        <a:pt x="515" y="1931"/>
                      </a:lnTo>
                      <a:lnTo>
                        <a:pt x="515" y="1925"/>
                      </a:lnTo>
                      <a:lnTo>
                        <a:pt x="506" y="1922"/>
                      </a:lnTo>
                      <a:lnTo>
                        <a:pt x="498" y="1915"/>
                      </a:lnTo>
                      <a:lnTo>
                        <a:pt x="493" y="1907"/>
                      </a:lnTo>
                      <a:lnTo>
                        <a:pt x="490" y="1898"/>
                      </a:lnTo>
                      <a:lnTo>
                        <a:pt x="495" y="1898"/>
                      </a:lnTo>
                      <a:lnTo>
                        <a:pt x="499" y="1909"/>
                      </a:lnTo>
                      <a:lnTo>
                        <a:pt x="504" y="1915"/>
                      </a:lnTo>
                      <a:lnTo>
                        <a:pt x="513" y="1916"/>
                      </a:lnTo>
                      <a:lnTo>
                        <a:pt x="528" y="1902"/>
                      </a:lnTo>
                      <a:lnTo>
                        <a:pt x="538" y="1899"/>
                      </a:lnTo>
                      <a:lnTo>
                        <a:pt x="556" y="1899"/>
                      </a:lnTo>
                      <a:lnTo>
                        <a:pt x="560" y="1890"/>
                      </a:lnTo>
                      <a:lnTo>
                        <a:pt x="558" y="1889"/>
                      </a:lnTo>
                      <a:lnTo>
                        <a:pt x="548" y="1891"/>
                      </a:lnTo>
                      <a:lnTo>
                        <a:pt x="552" y="1886"/>
                      </a:lnTo>
                      <a:lnTo>
                        <a:pt x="564" y="1879"/>
                      </a:lnTo>
                      <a:lnTo>
                        <a:pt x="569" y="1884"/>
                      </a:lnTo>
                      <a:lnTo>
                        <a:pt x="577" y="1884"/>
                      </a:lnTo>
                      <a:lnTo>
                        <a:pt x="576" y="1872"/>
                      </a:lnTo>
                      <a:lnTo>
                        <a:pt x="577" y="1864"/>
                      </a:lnTo>
                      <a:lnTo>
                        <a:pt x="584" y="1862"/>
                      </a:lnTo>
                      <a:lnTo>
                        <a:pt x="596" y="1867"/>
                      </a:lnTo>
                      <a:lnTo>
                        <a:pt x="609" y="1855"/>
                      </a:lnTo>
                      <a:lnTo>
                        <a:pt x="611" y="1850"/>
                      </a:lnTo>
                      <a:lnTo>
                        <a:pt x="615" y="1851"/>
                      </a:lnTo>
                      <a:lnTo>
                        <a:pt x="618" y="1848"/>
                      </a:lnTo>
                      <a:lnTo>
                        <a:pt x="619" y="1843"/>
                      </a:lnTo>
                      <a:lnTo>
                        <a:pt x="625" y="1847"/>
                      </a:lnTo>
                      <a:lnTo>
                        <a:pt x="627" y="1843"/>
                      </a:lnTo>
                      <a:lnTo>
                        <a:pt x="634" y="1839"/>
                      </a:lnTo>
                      <a:lnTo>
                        <a:pt x="639" y="1831"/>
                      </a:lnTo>
                      <a:lnTo>
                        <a:pt x="639" y="1818"/>
                      </a:lnTo>
                      <a:lnTo>
                        <a:pt x="633" y="1818"/>
                      </a:lnTo>
                      <a:lnTo>
                        <a:pt x="630" y="1815"/>
                      </a:lnTo>
                      <a:lnTo>
                        <a:pt x="635" y="1809"/>
                      </a:lnTo>
                      <a:lnTo>
                        <a:pt x="652" y="1797"/>
                      </a:lnTo>
                      <a:lnTo>
                        <a:pt x="655" y="1800"/>
                      </a:lnTo>
                      <a:lnTo>
                        <a:pt x="658" y="1788"/>
                      </a:lnTo>
                      <a:lnTo>
                        <a:pt x="672" y="1788"/>
                      </a:lnTo>
                      <a:lnTo>
                        <a:pt x="673" y="1783"/>
                      </a:lnTo>
                      <a:lnTo>
                        <a:pt x="676" y="1778"/>
                      </a:lnTo>
                      <a:lnTo>
                        <a:pt x="677" y="1770"/>
                      </a:lnTo>
                      <a:lnTo>
                        <a:pt x="684" y="1770"/>
                      </a:lnTo>
                      <a:lnTo>
                        <a:pt x="693" y="1775"/>
                      </a:lnTo>
                      <a:lnTo>
                        <a:pt x="698" y="1764"/>
                      </a:lnTo>
                      <a:lnTo>
                        <a:pt x="701" y="1762"/>
                      </a:lnTo>
                      <a:lnTo>
                        <a:pt x="708" y="1757"/>
                      </a:lnTo>
                      <a:lnTo>
                        <a:pt x="712" y="1751"/>
                      </a:lnTo>
                      <a:lnTo>
                        <a:pt x="714" y="1746"/>
                      </a:lnTo>
                      <a:lnTo>
                        <a:pt x="726" y="1742"/>
                      </a:lnTo>
                      <a:lnTo>
                        <a:pt x="740" y="1739"/>
                      </a:lnTo>
                      <a:lnTo>
                        <a:pt x="746" y="1729"/>
                      </a:lnTo>
                      <a:lnTo>
                        <a:pt x="752" y="1732"/>
                      </a:lnTo>
                      <a:lnTo>
                        <a:pt x="763" y="1726"/>
                      </a:lnTo>
                      <a:lnTo>
                        <a:pt x="764" y="1717"/>
                      </a:lnTo>
                      <a:lnTo>
                        <a:pt x="757" y="1712"/>
                      </a:lnTo>
                      <a:lnTo>
                        <a:pt x="767" y="1707"/>
                      </a:lnTo>
                      <a:lnTo>
                        <a:pt x="767" y="1703"/>
                      </a:lnTo>
                      <a:lnTo>
                        <a:pt x="765" y="1699"/>
                      </a:lnTo>
                      <a:lnTo>
                        <a:pt x="767" y="1692"/>
                      </a:lnTo>
                      <a:lnTo>
                        <a:pt x="773" y="1691"/>
                      </a:lnTo>
                      <a:lnTo>
                        <a:pt x="779" y="1681"/>
                      </a:lnTo>
                      <a:lnTo>
                        <a:pt x="796" y="1675"/>
                      </a:lnTo>
                      <a:lnTo>
                        <a:pt x="803" y="1668"/>
                      </a:lnTo>
                      <a:lnTo>
                        <a:pt x="805" y="1660"/>
                      </a:lnTo>
                      <a:lnTo>
                        <a:pt x="805" y="1653"/>
                      </a:lnTo>
                      <a:lnTo>
                        <a:pt x="801" y="1649"/>
                      </a:lnTo>
                      <a:lnTo>
                        <a:pt x="787" y="1642"/>
                      </a:lnTo>
                      <a:lnTo>
                        <a:pt x="785" y="1637"/>
                      </a:lnTo>
                      <a:lnTo>
                        <a:pt x="776" y="1633"/>
                      </a:lnTo>
                      <a:lnTo>
                        <a:pt x="762" y="1638"/>
                      </a:lnTo>
                      <a:lnTo>
                        <a:pt x="757" y="1636"/>
                      </a:lnTo>
                      <a:lnTo>
                        <a:pt x="765" y="1605"/>
                      </a:lnTo>
                      <a:lnTo>
                        <a:pt x="765" y="1600"/>
                      </a:lnTo>
                      <a:lnTo>
                        <a:pt x="779" y="1598"/>
                      </a:lnTo>
                      <a:lnTo>
                        <a:pt x="785" y="1592"/>
                      </a:lnTo>
                      <a:lnTo>
                        <a:pt x="785" y="1586"/>
                      </a:lnTo>
                      <a:lnTo>
                        <a:pt x="791" y="1582"/>
                      </a:lnTo>
                      <a:lnTo>
                        <a:pt x="791" y="1574"/>
                      </a:lnTo>
                      <a:lnTo>
                        <a:pt x="790" y="1566"/>
                      </a:lnTo>
                      <a:lnTo>
                        <a:pt x="795" y="1570"/>
                      </a:lnTo>
                      <a:lnTo>
                        <a:pt x="797" y="1561"/>
                      </a:lnTo>
                      <a:lnTo>
                        <a:pt x="805" y="1559"/>
                      </a:lnTo>
                      <a:lnTo>
                        <a:pt x="805" y="1568"/>
                      </a:lnTo>
                      <a:lnTo>
                        <a:pt x="816" y="1566"/>
                      </a:lnTo>
                      <a:lnTo>
                        <a:pt x="822" y="1561"/>
                      </a:lnTo>
                      <a:lnTo>
                        <a:pt x="822" y="1554"/>
                      </a:lnTo>
                      <a:lnTo>
                        <a:pt x="812" y="1550"/>
                      </a:lnTo>
                      <a:lnTo>
                        <a:pt x="818" y="1546"/>
                      </a:lnTo>
                      <a:lnTo>
                        <a:pt x="834" y="1545"/>
                      </a:lnTo>
                      <a:lnTo>
                        <a:pt x="843" y="1533"/>
                      </a:lnTo>
                      <a:lnTo>
                        <a:pt x="843" y="1525"/>
                      </a:lnTo>
                      <a:lnTo>
                        <a:pt x="840" y="1519"/>
                      </a:lnTo>
                      <a:lnTo>
                        <a:pt x="821" y="1502"/>
                      </a:lnTo>
                      <a:lnTo>
                        <a:pt x="827" y="1501"/>
                      </a:lnTo>
                      <a:lnTo>
                        <a:pt x="833" y="1508"/>
                      </a:lnTo>
                      <a:lnTo>
                        <a:pt x="846" y="1508"/>
                      </a:lnTo>
                      <a:lnTo>
                        <a:pt x="864" y="1490"/>
                      </a:lnTo>
                      <a:lnTo>
                        <a:pt x="870" y="1470"/>
                      </a:lnTo>
                      <a:lnTo>
                        <a:pt x="889" y="1447"/>
                      </a:lnTo>
                      <a:lnTo>
                        <a:pt x="892" y="1433"/>
                      </a:lnTo>
                      <a:lnTo>
                        <a:pt x="925" y="1415"/>
                      </a:lnTo>
                      <a:lnTo>
                        <a:pt x="950" y="1390"/>
                      </a:lnTo>
                      <a:lnTo>
                        <a:pt x="950" y="1383"/>
                      </a:lnTo>
                      <a:lnTo>
                        <a:pt x="948" y="1374"/>
                      </a:lnTo>
                      <a:lnTo>
                        <a:pt x="950" y="1362"/>
                      </a:lnTo>
                      <a:lnTo>
                        <a:pt x="953" y="1353"/>
                      </a:lnTo>
                      <a:lnTo>
                        <a:pt x="959" y="1342"/>
                      </a:lnTo>
                      <a:lnTo>
                        <a:pt x="973" y="1305"/>
                      </a:lnTo>
                      <a:lnTo>
                        <a:pt x="974" y="1296"/>
                      </a:lnTo>
                      <a:lnTo>
                        <a:pt x="974" y="1287"/>
                      </a:lnTo>
                      <a:lnTo>
                        <a:pt x="977" y="1276"/>
                      </a:lnTo>
                      <a:lnTo>
                        <a:pt x="982" y="1278"/>
                      </a:lnTo>
                      <a:lnTo>
                        <a:pt x="983" y="1287"/>
                      </a:lnTo>
                      <a:lnTo>
                        <a:pt x="978" y="1329"/>
                      </a:lnTo>
                      <a:lnTo>
                        <a:pt x="973" y="1342"/>
                      </a:lnTo>
                      <a:lnTo>
                        <a:pt x="961" y="1364"/>
                      </a:lnTo>
                      <a:lnTo>
                        <a:pt x="957" y="1378"/>
                      </a:lnTo>
                      <a:lnTo>
                        <a:pt x="957" y="1390"/>
                      </a:lnTo>
                      <a:lnTo>
                        <a:pt x="962" y="1395"/>
                      </a:lnTo>
                      <a:lnTo>
                        <a:pt x="983" y="1394"/>
                      </a:lnTo>
                      <a:lnTo>
                        <a:pt x="1002" y="1373"/>
                      </a:lnTo>
                      <a:lnTo>
                        <a:pt x="1017" y="1366"/>
                      </a:lnTo>
                      <a:lnTo>
                        <a:pt x="1027" y="1364"/>
                      </a:lnTo>
                      <a:lnTo>
                        <a:pt x="1018" y="1374"/>
                      </a:lnTo>
                      <a:lnTo>
                        <a:pt x="1011" y="1378"/>
                      </a:lnTo>
                      <a:lnTo>
                        <a:pt x="1001" y="1385"/>
                      </a:lnTo>
                      <a:lnTo>
                        <a:pt x="996" y="1395"/>
                      </a:lnTo>
                      <a:lnTo>
                        <a:pt x="988" y="1401"/>
                      </a:lnTo>
                      <a:lnTo>
                        <a:pt x="988" y="1411"/>
                      </a:lnTo>
                      <a:lnTo>
                        <a:pt x="995" y="1418"/>
                      </a:lnTo>
                      <a:lnTo>
                        <a:pt x="1021" y="1425"/>
                      </a:lnTo>
                      <a:lnTo>
                        <a:pt x="1042" y="1436"/>
                      </a:lnTo>
                      <a:lnTo>
                        <a:pt x="999" y="1428"/>
                      </a:lnTo>
                      <a:lnTo>
                        <a:pt x="983" y="1436"/>
                      </a:lnTo>
                      <a:lnTo>
                        <a:pt x="975" y="1434"/>
                      </a:lnTo>
                      <a:lnTo>
                        <a:pt x="968" y="1422"/>
                      </a:lnTo>
                      <a:lnTo>
                        <a:pt x="962" y="1423"/>
                      </a:lnTo>
                      <a:lnTo>
                        <a:pt x="954" y="1428"/>
                      </a:lnTo>
                      <a:lnTo>
                        <a:pt x="946" y="1437"/>
                      </a:lnTo>
                      <a:lnTo>
                        <a:pt x="918" y="1450"/>
                      </a:lnTo>
                      <a:lnTo>
                        <a:pt x="913" y="1459"/>
                      </a:lnTo>
                      <a:lnTo>
                        <a:pt x="916" y="1471"/>
                      </a:lnTo>
                      <a:lnTo>
                        <a:pt x="916" y="1487"/>
                      </a:lnTo>
                      <a:lnTo>
                        <a:pt x="914" y="1504"/>
                      </a:lnTo>
                      <a:lnTo>
                        <a:pt x="910" y="1513"/>
                      </a:lnTo>
                      <a:lnTo>
                        <a:pt x="902" y="1522"/>
                      </a:lnTo>
                      <a:lnTo>
                        <a:pt x="897" y="1534"/>
                      </a:lnTo>
                      <a:lnTo>
                        <a:pt x="896" y="1541"/>
                      </a:lnTo>
                      <a:lnTo>
                        <a:pt x="891" y="1551"/>
                      </a:lnTo>
                      <a:lnTo>
                        <a:pt x="888" y="1561"/>
                      </a:lnTo>
                      <a:lnTo>
                        <a:pt x="892" y="1567"/>
                      </a:lnTo>
                      <a:lnTo>
                        <a:pt x="904" y="1574"/>
                      </a:lnTo>
                      <a:lnTo>
                        <a:pt x="931" y="1557"/>
                      </a:lnTo>
                      <a:lnTo>
                        <a:pt x="936" y="1559"/>
                      </a:lnTo>
                      <a:lnTo>
                        <a:pt x="931" y="1571"/>
                      </a:lnTo>
                      <a:lnTo>
                        <a:pt x="926" y="1579"/>
                      </a:lnTo>
                      <a:lnTo>
                        <a:pt x="919" y="1586"/>
                      </a:lnTo>
                      <a:lnTo>
                        <a:pt x="913" y="1586"/>
                      </a:lnTo>
                      <a:lnTo>
                        <a:pt x="912" y="1589"/>
                      </a:lnTo>
                      <a:lnTo>
                        <a:pt x="916" y="1593"/>
                      </a:lnTo>
                      <a:lnTo>
                        <a:pt x="904" y="1589"/>
                      </a:lnTo>
                      <a:lnTo>
                        <a:pt x="902" y="1589"/>
                      </a:lnTo>
                      <a:lnTo>
                        <a:pt x="899" y="1592"/>
                      </a:lnTo>
                      <a:lnTo>
                        <a:pt x="898" y="1598"/>
                      </a:lnTo>
                      <a:lnTo>
                        <a:pt x="892" y="1592"/>
                      </a:lnTo>
                      <a:lnTo>
                        <a:pt x="888" y="1598"/>
                      </a:lnTo>
                      <a:lnTo>
                        <a:pt x="889" y="1604"/>
                      </a:lnTo>
                      <a:lnTo>
                        <a:pt x="883" y="1606"/>
                      </a:lnTo>
                      <a:lnTo>
                        <a:pt x="883" y="1615"/>
                      </a:lnTo>
                      <a:lnTo>
                        <a:pt x="892" y="1617"/>
                      </a:lnTo>
                      <a:lnTo>
                        <a:pt x="896" y="1622"/>
                      </a:lnTo>
                      <a:lnTo>
                        <a:pt x="907" y="1619"/>
                      </a:lnTo>
                      <a:lnTo>
                        <a:pt x="923" y="1617"/>
                      </a:lnTo>
                      <a:lnTo>
                        <a:pt x="923" y="1608"/>
                      </a:lnTo>
                      <a:lnTo>
                        <a:pt x="924" y="1605"/>
                      </a:lnTo>
                      <a:lnTo>
                        <a:pt x="932" y="1609"/>
                      </a:lnTo>
                      <a:lnTo>
                        <a:pt x="939" y="1614"/>
                      </a:lnTo>
                      <a:lnTo>
                        <a:pt x="948" y="1595"/>
                      </a:lnTo>
                      <a:lnTo>
                        <a:pt x="957" y="1584"/>
                      </a:lnTo>
                      <a:lnTo>
                        <a:pt x="963" y="1586"/>
                      </a:lnTo>
                      <a:lnTo>
                        <a:pt x="970" y="1581"/>
                      </a:lnTo>
                      <a:lnTo>
                        <a:pt x="970" y="1592"/>
                      </a:lnTo>
                      <a:lnTo>
                        <a:pt x="968" y="1603"/>
                      </a:lnTo>
                      <a:lnTo>
                        <a:pt x="980" y="1583"/>
                      </a:lnTo>
                      <a:lnTo>
                        <a:pt x="980" y="1572"/>
                      </a:lnTo>
                      <a:lnTo>
                        <a:pt x="993" y="1565"/>
                      </a:lnTo>
                      <a:lnTo>
                        <a:pt x="997" y="1568"/>
                      </a:lnTo>
                      <a:lnTo>
                        <a:pt x="1002" y="1560"/>
                      </a:lnTo>
                      <a:lnTo>
                        <a:pt x="1000" y="1550"/>
                      </a:lnTo>
                      <a:lnTo>
                        <a:pt x="1001" y="1546"/>
                      </a:lnTo>
                      <a:lnTo>
                        <a:pt x="1005" y="1540"/>
                      </a:lnTo>
                      <a:lnTo>
                        <a:pt x="1007" y="1554"/>
                      </a:lnTo>
                      <a:lnTo>
                        <a:pt x="1011" y="1566"/>
                      </a:lnTo>
                      <a:lnTo>
                        <a:pt x="1013" y="1551"/>
                      </a:lnTo>
                      <a:lnTo>
                        <a:pt x="1015" y="1540"/>
                      </a:lnTo>
                      <a:lnTo>
                        <a:pt x="1020" y="1534"/>
                      </a:lnTo>
                      <a:lnTo>
                        <a:pt x="1020" y="1524"/>
                      </a:lnTo>
                      <a:lnTo>
                        <a:pt x="1023" y="1536"/>
                      </a:lnTo>
                      <a:lnTo>
                        <a:pt x="1028" y="1534"/>
                      </a:lnTo>
                      <a:lnTo>
                        <a:pt x="1033" y="1534"/>
                      </a:lnTo>
                      <a:lnTo>
                        <a:pt x="1038" y="1538"/>
                      </a:lnTo>
                      <a:lnTo>
                        <a:pt x="1055" y="1540"/>
                      </a:lnTo>
                      <a:lnTo>
                        <a:pt x="1064" y="1534"/>
                      </a:lnTo>
                      <a:lnTo>
                        <a:pt x="1069" y="1533"/>
                      </a:lnTo>
                      <a:lnTo>
                        <a:pt x="1074" y="1518"/>
                      </a:lnTo>
                      <a:lnTo>
                        <a:pt x="1077" y="1519"/>
                      </a:lnTo>
                      <a:lnTo>
                        <a:pt x="1083" y="1517"/>
                      </a:lnTo>
                      <a:lnTo>
                        <a:pt x="1088" y="1509"/>
                      </a:lnTo>
                      <a:lnTo>
                        <a:pt x="1085" y="1508"/>
                      </a:lnTo>
                      <a:lnTo>
                        <a:pt x="1082" y="1504"/>
                      </a:lnTo>
                      <a:lnTo>
                        <a:pt x="1076" y="1506"/>
                      </a:lnTo>
                      <a:lnTo>
                        <a:pt x="1081" y="1496"/>
                      </a:lnTo>
                      <a:lnTo>
                        <a:pt x="1088" y="1486"/>
                      </a:lnTo>
                      <a:lnTo>
                        <a:pt x="1093" y="1486"/>
                      </a:lnTo>
                      <a:lnTo>
                        <a:pt x="1096" y="1476"/>
                      </a:lnTo>
                      <a:lnTo>
                        <a:pt x="1091" y="1469"/>
                      </a:lnTo>
                      <a:lnTo>
                        <a:pt x="1082" y="1477"/>
                      </a:lnTo>
                      <a:lnTo>
                        <a:pt x="1076" y="1477"/>
                      </a:lnTo>
                      <a:lnTo>
                        <a:pt x="1065" y="1482"/>
                      </a:lnTo>
                      <a:lnTo>
                        <a:pt x="1064" y="1474"/>
                      </a:lnTo>
                      <a:lnTo>
                        <a:pt x="1074" y="1470"/>
                      </a:lnTo>
                      <a:lnTo>
                        <a:pt x="1082" y="1463"/>
                      </a:lnTo>
                      <a:lnTo>
                        <a:pt x="1083" y="1453"/>
                      </a:lnTo>
                      <a:lnTo>
                        <a:pt x="1076" y="1458"/>
                      </a:lnTo>
                      <a:lnTo>
                        <a:pt x="1076" y="1453"/>
                      </a:lnTo>
                      <a:lnTo>
                        <a:pt x="1066" y="1454"/>
                      </a:lnTo>
                      <a:lnTo>
                        <a:pt x="1066" y="1448"/>
                      </a:lnTo>
                      <a:lnTo>
                        <a:pt x="1063" y="1447"/>
                      </a:lnTo>
                      <a:lnTo>
                        <a:pt x="1066" y="1439"/>
                      </a:lnTo>
                      <a:lnTo>
                        <a:pt x="1077" y="1436"/>
                      </a:lnTo>
                      <a:lnTo>
                        <a:pt x="1083" y="1425"/>
                      </a:lnTo>
                      <a:lnTo>
                        <a:pt x="1074" y="1423"/>
                      </a:lnTo>
                      <a:lnTo>
                        <a:pt x="1082" y="1411"/>
                      </a:lnTo>
                      <a:lnTo>
                        <a:pt x="1086" y="1409"/>
                      </a:lnTo>
                      <a:lnTo>
                        <a:pt x="1090" y="1417"/>
                      </a:lnTo>
                      <a:lnTo>
                        <a:pt x="1093" y="1416"/>
                      </a:lnTo>
                      <a:lnTo>
                        <a:pt x="1098" y="1405"/>
                      </a:lnTo>
                      <a:lnTo>
                        <a:pt x="1109" y="1394"/>
                      </a:lnTo>
                      <a:lnTo>
                        <a:pt x="1109" y="1404"/>
                      </a:lnTo>
                      <a:lnTo>
                        <a:pt x="1099" y="1421"/>
                      </a:lnTo>
                      <a:lnTo>
                        <a:pt x="1096" y="1431"/>
                      </a:lnTo>
                      <a:lnTo>
                        <a:pt x="1102" y="1437"/>
                      </a:lnTo>
                      <a:lnTo>
                        <a:pt x="1111" y="1436"/>
                      </a:lnTo>
                      <a:lnTo>
                        <a:pt x="1114" y="1431"/>
                      </a:lnTo>
                      <a:lnTo>
                        <a:pt x="1114" y="1415"/>
                      </a:lnTo>
                      <a:lnTo>
                        <a:pt x="1115" y="1405"/>
                      </a:lnTo>
                      <a:lnTo>
                        <a:pt x="1120" y="1418"/>
                      </a:lnTo>
                      <a:lnTo>
                        <a:pt x="1120" y="1426"/>
                      </a:lnTo>
                      <a:lnTo>
                        <a:pt x="1128" y="1427"/>
                      </a:lnTo>
                      <a:lnTo>
                        <a:pt x="1144" y="1425"/>
                      </a:lnTo>
                      <a:lnTo>
                        <a:pt x="1150" y="1426"/>
                      </a:lnTo>
                      <a:lnTo>
                        <a:pt x="1160" y="1423"/>
                      </a:lnTo>
                      <a:lnTo>
                        <a:pt x="1166" y="1414"/>
                      </a:lnTo>
                      <a:lnTo>
                        <a:pt x="1178" y="1409"/>
                      </a:lnTo>
                      <a:lnTo>
                        <a:pt x="1190" y="1409"/>
                      </a:lnTo>
                      <a:lnTo>
                        <a:pt x="1189" y="1412"/>
                      </a:lnTo>
                      <a:lnTo>
                        <a:pt x="1173" y="1415"/>
                      </a:lnTo>
                      <a:lnTo>
                        <a:pt x="1173" y="1422"/>
                      </a:lnTo>
                      <a:lnTo>
                        <a:pt x="1171" y="1432"/>
                      </a:lnTo>
                      <a:lnTo>
                        <a:pt x="1171" y="1439"/>
                      </a:lnTo>
                      <a:lnTo>
                        <a:pt x="1177" y="1442"/>
                      </a:lnTo>
                      <a:lnTo>
                        <a:pt x="1194" y="1436"/>
                      </a:lnTo>
                      <a:lnTo>
                        <a:pt x="1195" y="1441"/>
                      </a:lnTo>
                      <a:lnTo>
                        <a:pt x="1179" y="1450"/>
                      </a:lnTo>
                      <a:lnTo>
                        <a:pt x="1168" y="1454"/>
                      </a:lnTo>
                      <a:lnTo>
                        <a:pt x="1183" y="1457"/>
                      </a:lnTo>
                      <a:lnTo>
                        <a:pt x="1190" y="1448"/>
                      </a:lnTo>
                      <a:lnTo>
                        <a:pt x="1200" y="1443"/>
                      </a:lnTo>
                      <a:lnTo>
                        <a:pt x="1204" y="1446"/>
                      </a:lnTo>
                      <a:lnTo>
                        <a:pt x="1190" y="1463"/>
                      </a:lnTo>
                      <a:lnTo>
                        <a:pt x="1208" y="1458"/>
                      </a:lnTo>
                      <a:lnTo>
                        <a:pt x="1212" y="1461"/>
                      </a:lnTo>
                      <a:lnTo>
                        <a:pt x="1222" y="1460"/>
                      </a:lnTo>
                      <a:lnTo>
                        <a:pt x="1224" y="1463"/>
                      </a:lnTo>
                      <a:lnTo>
                        <a:pt x="1216" y="1475"/>
                      </a:lnTo>
                      <a:lnTo>
                        <a:pt x="1224" y="1477"/>
                      </a:lnTo>
                      <a:lnTo>
                        <a:pt x="1238" y="1495"/>
                      </a:lnTo>
                      <a:lnTo>
                        <a:pt x="1246" y="1498"/>
                      </a:lnTo>
                      <a:lnTo>
                        <a:pt x="1253" y="1497"/>
                      </a:lnTo>
                      <a:lnTo>
                        <a:pt x="1253" y="1493"/>
                      </a:lnTo>
                      <a:lnTo>
                        <a:pt x="1254" y="1490"/>
                      </a:lnTo>
                      <a:lnTo>
                        <a:pt x="1254" y="1485"/>
                      </a:lnTo>
                      <a:lnTo>
                        <a:pt x="1258" y="1482"/>
                      </a:lnTo>
                      <a:lnTo>
                        <a:pt x="1263" y="1481"/>
                      </a:lnTo>
                      <a:lnTo>
                        <a:pt x="1268" y="1485"/>
                      </a:lnTo>
                      <a:lnTo>
                        <a:pt x="1270" y="1491"/>
                      </a:lnTo>
                      <a:lnTo>
                        <a:pt x="1270" y="1500"/>
                      </a:lnTo>
                      <a:lnTo>
                        <a:pt x="1279" y="1506"/>
                      </a:lnTo>
                      <a:lnTo>
                        <a:pt x="1284" y="1512"/>
                      </a:lnTo>
                      <a:lnTo>
                        <a:pt x="1287" y="1514"/>
                      </a:lnTo>
                      <a:lnTo>
                        <a:pt x="1289" y="1509"/>
                      </a:lnTo>
                      <a:lnTo>
                        <a:pt x="1296" y="1514"/>
                      </a:lnTo>
                      <a:lnTo>
                        <a:pt x="1301" y="1513"/>
                      </a:lnTo>
                      <a:lnTo>
                        <a:pt x="1307" y="1517"/>
                      </a:lnTo>
                      <a:lnTo>
                        <a:pt x="1313" y="1524"/>
                      </a:lnTo>
                      <a:lnTo>
                        <a:pt x="1313" y="1528"/>
                      </a:lnTo>
                      <a:lnTo>
                        <a:pt x="1312" y="1531"/>
                      </a:lnTo>
                      <a:lnTo>
                        <a:pt x="1316" y="1534"/>
                      </a:lnTo>
                      <a:lnTo>
                        <a:pt x="1324" y="1535"/>
                      </a:lnTo>
                      <a:lnTo>
                        <a:pt x="1337" y="1530"/>
                      </a:lnTo>
                      <a:lnTo>
                        <a:pt x="1370" y="1529"/>
                      </a:lnTo>
                      <a:lnTo>
                        <a:pt x="1373" y="1523"/>
                      </a:lnTo>
                      <a:lnTo>
                        <a:pt x="1383" y="1528"/>
                      </a:lnTo>
                      <a:lnTo>
                        <a:pt x="1387" y="1523"/>
                      </a:lnTo>
                      <a:lnTo>
                        <a:pt x="1399" y="1525"/>
                      </a:lnTo>
                      <a:lnTo>
                        <a:pt x="1405" y="1531"/>
                      </a:lnTo>
                      <a:lnTo>
                        <a:pt x="1437" y="1538"/>
                      </a:lnTo>
                      <a:lnTo>
                        <a:pt x="1445" y="1539"/>
                      </a:lnTo>
                      <a:lnTo>
                        <a:pt x="1459" y="1531"/>
                      </a:lnTo>
                      <a:lnTo>
                        <a:pt x="1466" y="1536"/>
                      </a:lnTo>
                      <a:lnTo>
                        <a:pt x="1467" y="1539"/>
                      </a:lnTo>
                      <a:lnTo>
                        <a:pt x="1459" y="1541"/>
                      </a:lnTo>
                      <a:lnTo>
                        <a:pt x="1458" y="1545"/>
                      </a:lnTo>
                      <a:lnTo>
                        <a:pt x="1463" y="1549"/>
                      </a:lnTo>
                      <a:lnTo>
                        <a:pt x="1483" y="1557"/>
                      </a:lnTo>
                      <a:lnTo>
                        <a:pt x="1504" y="1562"/>
                      </a:lnTo>
                      <a:lnTo>
                        <a:pt x="1522" y="1565"/>
                      </a:lnTo>
                      <a:lnTo>
                        <a:pt x="1540" y="1556"/>
                      </a:lnTo>
                      <a:lnTo>
                        <a:pt x="1555" y="1538"/>
                      </a:lnTo>
                      <a:lnTo>
                        <a:pt x="1559" y="1529"/>
                      </a:lnTo>
                      <a:lnTo>
                        <a:pt x="1563" y="1525"/>
                      </a:lnTo>
                      <a:lnTo>
                        <a:pt x="1574" y="1540"/>
                      </a:lnTo>
                      <a:lnTo>
                        <a:pt x="1580" y="1546"/>
                      </a:lnTo>
                      <a:lnTo>
                        <a:pt x="1590" y="1550"/>
                      </a:lnTo>
                      <a:lnTo>
                        <a:pt x="1586" y="1551"/>
                      </a:lnTo>
                      <a:lnTo>
                        <a:pt x="1579" y="1557"/>
                      </a:lnTo>
                      <a:lnTo>
                        <a:pt x="1579" y="1565"/>
                      </a:lnTo>
                      <a:lnTo>
                        <a:pt x="1580" y="1571"/>
                      </a:lnTo>
                      <a:lnTo>
                        <a:pt x="1581" y="1578"/>
                      </a:lnTo>
                      <a:lnTo>
                        <a:pt x="1579" y="1582"/>
                      </a:lnTo>
                      <a:lnTo>
                        <a:pt x="1574" y="1577"/>
                      </a:lnTo>
                      <a:lnTo>
                        <a:pt x="1572" y="1557"/>
                      </a:lnTo>
                      <a:lnTo>
                        <a:pt x="1574" y="1552"/>
                      </a:lnTo>
                      <a:lnTo>
                        <a:pt x="1574" y="1545"/>
                      </a:lnTo>
                      <a:lnTo>
                        <a:pt x="1570" y="1539"/>
                      </a:lnTo>
                      <a:lnTo>
                        <a:pt x="1567" y="1536"/>
                      </a:lnTo>
                      <a:lnTo>
                        <a:pt x="1563" y="1541"/>
                      </a:lnTo>
                      <a:lnTo>
                        <a:pt x="1561" y="1546"/>
                      </a:lnTo>
                      <a:lnTo>
                        <a:pt x="1561" y="1560"/>
                      </a:lnTo>
                      <a:lnTo>
                        <a:pt x="1564" y="1563"/>
                      </a:lnTo>
                      <a:lnTo>
                        <a:pt x="1564" y="1570"/>
                      </a:lnTo>
                      <a:lnTo>
                        <a:pt x="1563" y="1574"/>
                      </a:lnTo>
                      <a:lnTo>
                        <a:pt x="1560" y="1578"/>
                      </a:lnTo>
                      <a:lnTo>
                        <a:pt x="1555" y="1579"/>
                      </a:lnTo>
                      <a:lnTo>
                        <a:pt x="1548" y="1587"/>
                      </a:lnTo>
                      <a:lnTo>
                        <a:pt x="1552" y="1592"/>
                      </a:lnTo>
                      <a:lnTo>
                        <a:pt x="1567" y="1595"/>
                      </a:lnTo>
                      <a:lnTo>
                        <a:pt x="1567" y="1599"/>
                      </a:lnTo>
                      <a:lnTo>
                        <a:pt x="1572" y="1601"/>
                      </a:lnTo>
                      <a:lnTo>
                        <a:pt x="1579" y="1601"/>
                      </a:lnTo>
                      <a:lnTo>
                        <a:pt x="1581" y="1603"/>
                      </a:lnTo>
                      <a:lnTo>
                        <a:pt x="1580" y="1606"/>
                      </a:lnTo>
                      <a:lnTo>
                        <a:pt x="1598" y="1614"/>
                      </a:lnTo>
                      <a:lnTo>
                        <a:pt x="1612" y="1627"/>
                      </a:lnTo>
                      <a:lnTo>
                        <a:pt x="1612" y="1624"/>
                      </a:lnTo>
                      <a:lnTo>
                        <a:pt x="1615" y="1620"/>
                      </a:lnTo>
                      <a:lnTo>
                        <a:pt x="1629" y="1620"/>
                      </a:lnTo>
                      <a:lnTo>
                        <a:pt x="1630" y="1619"/>
                      </a:lnTo>
                      <a:lnTo>
                        <a:pt x="1631" y="1608"/>
                      </a:lnTo>
                      <a:lnTo>
                        <a:pt x="1628" y="1599"/>
                      </a:lnTo>
                      <a:lnTo>
                        <a:pt x="1630" y="1598"/>
                      </a:lnTo>
                      <a:lnTo>
                        <a:pt x="1635" y="1600"/>
                      </a:lnTo>
                      <a:lnTo>
                        <a:pt x="1638" y="1595"/>
                      </a:lnTo>
                      <a:lnTo>
                        <a:pt x="1635" y="1592"/>
                      </a:lnTo>
                      <a:lnTo>
                        <a:pt x="1608" y="1557"/>
                      </a:lnTo>
                      <a:lnTo>
                        <a:pt x="1603" y="1546"/>
                      </a:lnTo>
                      <a:lnTo>
                        <a:pt x="1590" y="1535"/>
                      </a:lnTo>
                      <a:lnTo>
                        <a:pt x="1583" y="1529"/>
                      </a:lnTo>
                      <a:lnTo>
                        <a:pt x="1587" y="1529"/>
                      </a:lnTo>
                      <a:lnTo>
                        <a:pt x="1587" y="1523"/>
                      </a:lnTo>
                      <a:lnTo>
                        <a:pt x="1587" y="1501"/>
                      </a:lnTo>
                      <a:lnTo>
                        <a:pt x="1554" y="1502"/>
                      </a:lnTo>
                      <a:lnTo>
                        <a:pt x="1542" y="1517"/>
                      </a:lnTo>
                      <a:lnTo>
                        <a:pt x="1536" y="1514"/>
                      </a:lnTo>
                      <a:lnTo>
                        <a:pt x="1521" y="1503"/>
                      </a:lnTo>
                      <a:lnTo>
                        <a:pt x="1506" y="1514"/>
                      </a:lnTo>
                      <a:lnTo>
                        <a:pt x="1486" y="1502"/>
                      </a:lnTo>
                      <a:lnTo>
                        <a:pt x="1486" y="146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71" name="Freeform 276"/>
                <p:cNvSpPr>
                  <a:spLocks noChangeAspect="1"/>
                </p:cNvSpPr>
                <p:nvPr/>
              </p:nvSpPr>
              <p:spPr bwMode="gray">
                <a:xfrm>
                  <a:off x="999" y="1668"/>
                  <a:ext cx="91" cy="101"/>
                </a:xfrm>
                <a:custGeom>
                  <a:avLst/>
                  <a:gdLst/>
                  <a:ahLst/>
                  <a:cxnLst>
                    <a:cxn ang="0">
                      <a:pos x="39" y="90"/>
                    </a:cxn>
                    <a:cxn ang="0">
                      <a:pos x="91" y="60"/>
                    </a:cxn>
                    <a:cxn ang="0">
                      <a:pos x="103" y="29"/>
                    </a:cxn>
                    <a:cxn ang="0">
                      <a:pos x="162" y="7"/>
                    </a:cxn>
                    <a:cxn ang="0">
                      <a:pos x="192" y="55"/>
                    </a:cxn>
                    <a:cxn ang="0">
                      <a:pos x="214" y="100"/>
                    </a:cxn>
                    <a:cxn ang="0">
                      <a:pos x="292" y="206"/>
                    </a:cxn>
                    <a:cxn ang="0">
                      <a:pos x="322" y="262"/>
                    </a:cxn>
                    <a:cxn ang="0">
                      <a:pos x="334" y="292"/>
                    </a:cxn>
                    <a:cxn ang="0">
                      <a:pos x="353" y="335"/>
                    </a:cxn>
                    <a:cxn ang="0">
                      <a:pos x="450" y="384"/>
                    </a:cxn>
                    <a:cxn ang="0">
                      <a:pos x="451" y="416"/>
                    </a:cxn>
                    <a:cxn ang="0">
                      <a:pos x="451" y="474"/>
                    </a:cxn>
                    <a:cxn ang="0">
                      <a:pos x="424" y="498"/>
                    </a:cxn>
                    <a:cxn ang="0">
                      <a:pos x="404" y="506"/>
                    </a:cxn>
                    <a:cxn ang="0">
                      <a:pos x="416" y="479"/>
                    </a:cxn>
                    <a:cxn ang="0">
                      <a:pos x="421" y="454"/>
                    </a:cxn>
                    <a:cxn ang="0">
                      <a:pos x="407" y="439"/>
                    </a:cxn>
                    <a:cxn ang="0">
                      <a:pos x="394" y="390"/>
                    </a:cxn>
                    <a:cxn ang="0">
                      <a:pos x="389" y="378"/>
                    </a:cxn>
                    <a:cxn ang="0">
                      <a:pos x="362" y="396"/>
                    </a:cxn>
                    <a:cxn ang="0">
                      <a:pos x="354" y="418"/>
                    </a:cxn>
                    <a:cxn ang="0">
                      <a:pos x="338" y="431"/>
                    </a:cxn>
                    <a:cxn ang="0">
                      <a:pos x="342" y="405"/>
                    </a:cxn>
                    <a:cxn ang="0">
                      <a:pos x="369" y="366"/>
                    </a:cxn>
                    <a:cxn ang="0">
                      <a:pos x="328" y="320"/>
                    </a:cxn>
                    <a:cxn ang="0">
                      <a:pos x="302" y="305"/>
                    </a:cxn>
                    <a:cxn ang="0">
                      <a:pos x="305" y="299"/>
                    </a:cxn>
                    <a:cxn ang="0">
                      <a:pos x="286" y="282"/>
                    </a:cxn>
                    <a:cxn ang="0">
                      <a:pos x="275" y="276"/>
                    </a:cxn>
                    <a:cxn ang="0">
                      <a:pos x="279" y="260"/>
                    </a:cxn>
                    <a:cxn ang="0">
                      <a:pos x="268" y="246"/>
                    </a:cxn>
                    <a:cxn ang="0">
                      <a:pos x="267" y="229"/>
                    </a:cxn>
                    <a:cxn ang="0">
                      <a:pos x="284" y="238"/>
                    </a:cxn>
                    <a:cxn ang="0">
                      <a:pos x="276" y="219"/>
                    </a:cxn>
                    <a:cxn ang="0">
                      <a:pos x="264" y="198"/>
                    </a:cxn>
                    <a:cxn ang="0">
                      <a:pos x="254" y="203"/>
                    </a:cxn>
                    <a:cxn ang="0">
                      <a:pos x="251" y="190"/>
                    </a:cxn>
                    <a:cxn ang="0">
                      <a:pos x="256" y="169"/>
                    </a:cxn>
                    <a:cxn ang="0">
                      <a:pos x="233" y="183"/>
                    </a:cxn>
                    <a:cxn ang="0">
                      <a:pos x="219" y="165"/>
                    </a:cxn>
                    <a:cxn ang="0">
                      <a:pos x="178" y="124"/>
                    </a:cxn>
                    <a:cxn ang="0">
                      <a:pos x="156" y="52"/>
                    </a:cxn>
                    <a:cxn ang="0">
                      <a:pos x="150" y="63"/>
                    </a:cxn>
                    <a:cxn ang="0">
                      <a:pos x="172" y="142"/>
                    </a:cxn>
                    <a:cxn ang="0">
                      <a:pos x="152" y="142"/>
                    </a:cxn>
                    <a:cxn ang="0">
                      <a:pos x="133" y="127"/>
                    </a:cxn>
                    <a:cxn ang="0">
                      <a:pos x="117" y="90"/>
                    </a:cxn>
                    <a:cxn ang="0">
                      <a:pos x="90" y="85"/>
                    </a:cxn>
                    <a:cxn ang="0">
                      <a:pos x="71" y="82"/>
                    </a:cxn>
                    <a:cxn ang="0">
                      <a:pos x="77" y="95"/>
                    </a:cxn>
                    <a:cxn ang="0">
                      <a:pos x="98" y="121"/>
                    </a:cxn>
                    <a:cxn ang="0">
                      <a:pos x="117" y="141"/>
                    </a:cxn>
                    <a:cxn ang="0">
                      <a:pos x="97" y="149"/>
                    </a:cxn>
                    <a:cxn ang="0">
                      <a:pos x="48" y="135"/>
                    </a:cxn>
                    <a:cxn ang="0">
                      <a:pos x="27" y="116"/>
                    </a:cxn>
                    <a:cxn ang="0">
                      <a:pos x="5" y="47"/>
                    </a:cxn>
                  </a:cxnLst>
                  <a:rect l="0" t="0" r="r" b="b"/>
                  <a:pathLst>
                    <a:path w="456" h="507">
                      <a:moveTo>
                        <a:pt x="10" y="44"/>
                      </a:moveTo>
                      <a:lnTo>
                        <a:pt x="26" y="57"/>
                      </a:lnTo>
                      <a:lnTo>
                        <a:pt x="36" y="81"/>
                      </a:lnTo>
                      <a:lnTo>
                        <a:pt x="39" y="87"/>
                      </a:lnTo>
                      <a:lnTo>
                        <a:pt x="39" y="90"/>
                      </a:lnTo>
                      <a:lnTo>
                        <a:pt x="42" y="92"/>
                      </a:lnTo>
                      <a:lnTo>
                        <a:pt x="55" y="87"/>
                      </a:lnTo>
                      <a:lnTo>
                        <a:pt x="71" y="73"/>
                      </a:lnTo>
                      <a:lnTo>
                        <a:pt x="87" y="68"/>
                      </a:lnTo>
                      <a:lnTo>
                        <a:pt x="91" y="60"/>
                      </a:lnTo>
                      <a:lnTo>
                        <a:pt x="91" y="51"/>
                      </a:lnTo>
                      <a:lnTo>
                        <a:pt x="93" y="47"/>
                      </a:lnTo>
                      <a:lnTo>
                        <a:pt x="100" y="44"/>
                      </a:lnTo>
                      <a:lnTo>
                        <a:pt x="102" y="41"/>
                      </a:lnTo>
                      <a:lnTo>
                        <a:pt x="103" y="29"/>
                      </a:lnTo>
                      <a:lnTo>
                        <a:pt x="108" y="23"/>
                      </a:lnTo>
                      <a:lnTo>
                        <a:pt x="129" y="17"/>
                      </a:lnTo>
                      <a:lnTo>
                        <a:pt x="151" y="0"/>
                      </a:lnTo>
                      <a:lnTo>
                        <a:pt x="156" y="1"/>
                      </a:lnTo>
                      <a:lnTo>
                        <a:pt x="162" y="7"/>
                      </a:lnTo>
                      <a:lnTo>
                        <a:pt x="171" y="25"/>
                      </a:lnTo>
                      <a:lnTo>
                        <a:pt x="174" y="29"/>
                      </a:lnTo>
                      <a:lnTo>
                        <a:pt x="179" y="29"/>
                      </a:lnTo>
                      <a:lnTo>
                        <a:pt x="183" y="41"/>
                      </a:lnTo>
                      <a:lnTo>
                        <a:pt x="192" y="55"/>
                      </a:lnTo>
                      <a:lnTo>
                        <a:pt x="194" y="63"/>
                      </a:lnTo>
                      <a:lnTo>
                        <a:pt x="206" y="74"/>
                      </a:lnTo>
                      <a:lnTo>
                        <a:pt x="210" y="90"/>
                      </a:lnTo>
                      <a:lnTo>
                        <a:pt x="210" y="93"/>
                      </a:lnTo>
                      <a:lnTo>
                        <a:pt x="214" y="100"/>
                      </a:lnTo>
                      <a:lnTo>
                        <a:pt x="235" y="109"/>
                      </a:lnTo>
                      <a:lnTo>
                        <a:pt x="246" y="120"/>
                      </a:lnTo>
                      <a:lnTo>
                        <a:pt x="253" y="141"/>
                      </a:lnTo>
                      <a:lnTo>
                        <a:pt x="264" y="160"/>
                      </a:lnTo>
                      <a:lnTo>
                        <a:pt x="292" y="206"/>
                      </a:lnTo>
                      <a:lnTo>
                        <a:pt x="299" y="224"/>
                      </a:lnTo>
                      <a:lnTo>
                        <a:pt x="300" y="227"/>
                      </a:lnTo>
                      <a:lnTo>
                        <a:pt x="303" y="227"/>
                      </a:lnTo>
                      <a:lnTo>
                        <a:pt x="308" y="245"/>
                      </a:lnTo>
                      <a:lnTo>
                        <a:pt x="322" y="262"/>
                      </a:lnTo>
                      <a:lnTo>
                        <a:pt x="326" y="270"/>
                      </a:lnTo>
                      <a:lnTo>
                        <a:pt x="326" y="273"/>
                      </a:lnTo>
                      <a:lnTo>
                        <a:pt x="323" y="278"/>
                      </a:lnTo>
                      <a:lnTo>
                        <a:pt x="324" y="283"/>
                      </a:lnTo>
                      <a:lnTo>
                        <a:pt x="334" y="292"/>
                      </a:lnTo>
                      <a:lnTo>
                        <a:pt x="338" y="299"/>
                      </a:lnTo>
                      <a:lnTo>
                        <a:pt x="338" y="303"/>
                      </a:lnTo>
                      <a:lnTo>
                        <a:pt x="343" y="320"/>
                      </a:lnTo>
                      <a:lnTo>
                        <a:pt x="348" y="329"/>
                      </a:lnTo>
                      <a:lnTo>
                        <a:pt x="353" y="335"/>
                      </a:lnTo>
                      <a:lnTo>
                        <a:pt x="365" y="342"/>
                      </a:lnTo>
                      <a:lnTo>
                        <a:pt x="401" y="352"/>
                      </a:lnTo>
                      <a:lnTo>
                        <a:pt x="426" y="373"/>
                      </a:lnTo>
                      <a:lnTo>
                        <a:pt x="431" y="379"/>
                      </a:lnTo>
                      <a:lnTo>
                        <a:pt x="450" y="384"/>
                      </a:lnTo>
                      <a:lnTo>
                        <a:pt x="452" y="388"/>
                      </a:lnTo>
                      <a:lnTo>
                        <a:pt x="456" y="394"/>
                      </a:lnTo>
                      <a:lnTo>
                        <a:pt x="456" y="396"/>
                      </a:lnTo>
                      <a:lnTo>
                        <a:pt x="453" y="401"/>
                      </a:lnTo>
                      <a:lnTo>
                        <a:pt x="451" y="416"/>
                      </a:lnTo>
                      <a:lnTo>
                        <a:pt x="451" y="443"/>
                      </a:lnTo>
                      <a:lnTo>
                        <a:pt x="456" y="459"/>
                      </a:lnTo>
                      <a:lnTo>
                        <a:pt x="456" y="464"/>
                      </a:lnTo>
                      <a:lnTo>
                        <a:pt x="453" y="470"/>
                      </a:lnTo>
                      <a:lnTo>
                        <a:pt x="451" y="474"/>
                      </a:lnTo>
                      <a:lnTo>
                        <a:pt x="450" y="481"/>
                      </a:lnTo>
                      <a:lnTo>
                        <a:pt x="441" y="480"/>
                      </a:lnTo>
                      <a:lnTo>
                        <a:pt x="435" y="488"/>
                      </a:lnTo>
                      <a:lnTo>
                        <a:pt x="429" y="496"/>
                      </a:lnTo>
                      <a:lnTo>
                        <a:pt x="424" y="498"/>
                      </a:lnTo>
                      <a:lnTo>
                        <a:pt x="419" y="498"/>
                      </a:lnTo>
                      <a:lnTo>
                        <a:pt x="415" y="503"/>
                      </a:lnTo>
                      <a:lnTo>
                        <a:pt x="410" y="496"/>
                      </a:lnTo>
                      <a:lnTo>
                        <a:pt x="409" y="507"/>
                      </a:lnTo>
                      <a:lnTo>
                        <a:pt x="404" y="506"/>
                      </a:lnTo>
                      <a:lnTo>
                        <a:pt x="403" y="496"/>
                      </a:lnTo>
                      <a:lnTo>
                        <a:pt x="403" y="482"/>
                      </a:lnTo>
                      <a:lnTo>
                        <a:pt x="409" y="480"/>
                      </a:lnTo>
                      <a:lnTo>
                        <a:pt x="413" y="482"/>
                      </a:lnTo>
                      <a:lnTo>
                        <a:pt x="416" y="479"/>
                      </a:lnTo>
                      <a:lnTo>
                        <a:pt x="419" y="480"/>
                      </a:lnTo>
                      <a:lnTo>
                        <a:pt x="421" y="475"/>
                      </a:lnTo>
                      <a:lnTo>
                        <a:pt x="425" y="474"/>
                      </a:lnTo>
                      <a:lnTo>
                        <a:pt x="423" y="467"/>
                      </a:lnTo>
                      <a:lnTo>
                        <a:pt x="421" y="454"/>
                      </a:lnTo>
                      <a:lnTo>
                        <a:pt x="416" y="453"/>
                      </a:lnTo>
                      <a:lnTo>
                        <a:pt x="414" y="456"/>
                      </a:lnTo>
                      <a:lnTo>
                        <a:pt x="410" y="456"/>
                      </a:lnTo>
                      <a:lnTo>
                        <a:pt x="408" y="454"/>
                      </a:lnTo>
                      <a:lnTo>
                        <a:pt x="407" y="439"/>
                      </a:lnTo>
                      <a:lnTo>
                        <a:pt x="408" y="432"/>
                      </a:lnTo>
                      <a:lnTo>
                        <a:pt x="405" y="426"/>
                      </a:lnTo>
                      <a:lnTo>
                        <a:pt x="404" y="416"/>
                      </a:lnTo>
                      <a:lnTo>
                        <a:pt x="397" y="402"/>
                      </a:lnTo>
                      <a:lnTo>
                        <a:pt x="394" y="390"/>
                      </a:lnTo>
                      <a:lnTo>
                        <a:pt x="392" y="395"/>
                      </a:lnTo>
                      <a:lnTo>
                        <a:pt x="393" y="388"/>
                      </a:lnTo>
                      <a:lnTo>
                        <a:pt x="397" y="382"/>
                      </a:lnTo>
                      <a:lnTo>
                        <a:pt x="394" y="377"/>
                      </a:lnTo>
                      <a:lnTo>
                        <a:pt x="389" y="378"/>
                      </a:lnTo>
                      <a:lnTo>
                        <a:pt x="382" y="386"/>
                      </a:lnTo>
                      <a:lnTo>
                        <a:pt x="377" y="390"/>
                      </a:lnTo>
                      <a:lnTo>
                        <a:pt x="375" y="396"/>
                      </a:lnTo>
                      <a:lnTo>
                        <a:pt x="367" y="393"/>
                      </a:lnTo>
                      <a:lnTo>
                        <a:pt x="362" y="396"/>
                      </a:lnTo>
                      <a:lnTo>
                        <a:pt x="356" y="400"/>
                      </a:lnTo>
                      <a:lnTo>
                        <a:pt x="358" y="404"/>
                      </a:lnTo>
                      <a:lnTo>
                        <a:pt x="355" y="411"/>
                      </a:lnTo>
                      <a:lnTo>
                        <a:pt x="354" y="415"/>
                      </a:lnTo>
                      <a:lnTo>
                        <a:pt x="354" y="418"/>
                      </a:lnTo>
                      <a:lnTo>
                        <a:pt x="350" y="423"/>
                      </a:lnTo>
                      <a:lnTo>
                        <a:pt x="346" y="423"/>
                      </a:lnTo>
                      <a:lnTo>
                        <a:pt x="346" y="429"/>
                      </a:lnTo>
                      <a:lnTo>
                        <a:pt x="342" y="434"/>
                      </a:lnTo>
                      <a:lnTo>
                        <a:pt x="338" y="431"/>
                      </a:lnTo>
                      <a:lnTo>
                        <a:pt x="333" y="423"/>
                      </a:lnTo>
                      <a:lnTo>
                        <a:pt x="331" y="416"/>
                      </a:lnTo>
                      <a:lnTo>
                        <a:pt x="332" y="411"/>
                      </a:lnTo>
                      <a:lnTo>
                        <a:pt x="337" y="410"/>
                      </a:lnTo>
                      <a:lnTo>
                        <a:pt x="342" y="405"/>
                      </a:lnTo>
                      <a:lnTo>
                        <a:pt x="346" y="389"/>
                      </a:lnTo>
                      <a:lnTo>
                        <a:pt x="346" y="375"/>
                      </a:lnTo>
                      <a:lnTo>
                        <a:pt x="351" y="370"/>
                      </a:lnTo>
                      <a:lnTo>
                        <a:pt x="367" y="369"/>
                      </a:lnTo>
                      <a:lnTo>
                        <a:pt x="369" y="366"/>
                      </a:lnTo>
                      <a:lnTo>
                        <a:pt x="350" y="359"/>
                      </a:lnTo>
                      <a:lnTo>
                        <a:pt x="344" y="352"/>
                      </a:lnTo>
                      <a:lnTo>
                        <a:pt x="335" y="348"/>
                      </a:lnTo>
                      <a:lnTo>
                        <a:pt x="329" y="339"/>
                      </a:lnTo>
                      <a:lnTo>
                        <a:pt x="328" y="320"/>
                      </a:lnTo>
                      <a:lnTo>
                        <a:pt x="318" y="319"/>
                      </a:lnTo>
                      <a:lnTo>
                        <a:pt x="317" y="315"/>
                      </a:lnTo>
                      <a:lnTo>
                        <a:pt x="317" y="310"/>
                      </a:lnTo>
                      <a:lnTo>
                        <a:pt x="315" y="307"/>
                      </a:lnTo>
                      <a:lnTo>
                        <a:pt x="302" y="305"/>
                      </a:lnTo>
                      <a:lnTo>
                        <a:pt x="299" y="302"/>
                      </a:lnTo>
                      <a:lnTo>
                        <a:pt x="290" y="288"/>
                      </a:lnTo>
                      <a:lnTo>
                        <a:pt x="289" y="283"/>
                      </a:lnTo>
                      <a:lnTo>
                        <a:pt x="303" y="296"/>
                      </a:lnTo>
                      <a:lnTo>
                        <a:pt x="305" y="299"/>
                      </a:lnTo>
                      <a:lnTo>
                        <a:pt x="300" y="287"/>
                      </a:lnTo>
                      <a:lnTo>
                        <a:pt x="300" y="278"/>
                      </a:lnTo>
                      <a:lnTo>
                        <a:pt x="296" y="278"/>
                      </a:lnTo>
                      <a:lnTo>
                        <a:pt x="291" y="282"/>
                      </a:lnTo>
                      <a:lnTo>
                        <a:pt x="286" y="282"/>
                      </a:lnTo>
                      <a:lnTo>
                        <a:pt x="281" y="278"/>
                      </a:lnTo>
                      <a:lnTo>
                        <a:pt x="281" y="275"/>
                      </a:lnTo>
                      <a:lnTo>
                        <a:pt x="280" y="273"/>
                      </a:lnTo>
                      <a:lnTo>
                        <a:pt x="276" y="273"/>
                      </a:lnTo>
                      <a:lnTo>
                        <a:pt x="275" y="276"/>
                      </a:lnTo>
                      <a:lnTo>
                        <a:pt x="270" y="278"/>
                      </a:lnTo>
                      <a:lnTo>
                        <a:pt x="264" y="271"/>
                      </a:lnTo>
                      <a:lnTo>
                        <a:pt x="263" y="267"/>
                      </a:lnTo>
                      <a:lnTo>
                        <a:pt x="264" y="261"/>
                      </a:lnTo>
                      <a:lnTo>
                        <a:pt x="279" y="260"/>
                      </a:lnTo>
                      <a:lnTo>
                        <a:pt x="281" y="255"/>
                      </a:lnTo>
                      <a:lnTo>
                        <a:pt x="270" y="255"/>
                      </a:lnTo>
                      <a:lnTo>
                        <a:pt x="265" y="253"/>
                      </a:lnTo>
                      <a:lnTo>
                        <a:pt x="265" y="250"/>
                      </a:lnTo>
                      <a:lnTo>
                        <a:pt x="268" y="246"/>
                      </a:lnTo>
                      <a:lnTo>
                        <a:pt x="267" y="244"/>
                      </a:lnTo>
                      <a:lnTo>
                        <a:pt x="262" y="244"/>
                      </a:lnTo>
                      <a:lnTo>
                        <a:pt x="262" y="237"/>
                      </a:lnTo>
                      <a:lnTo>
                        <a:pt x="268" y="233"/>
                      </a:lnTo>
                      <a:lnTo>
                        <a:pt x="267" y="229"/>
                      </a:lnTo>
                      <a:lnTo>
                        <a:pt x="256" y="233"/>
                      </a:lnTo>
                      <a:lnTo>
                        <a:pt x="253" y="229"/>
                      </a:lnTo>
                      <a:lnTo>
                        <a:pt x="257" y="219"/>
                      </a:lnTo>
                      <a:lnTo>
                        <a:pt x="279" y="230"/>
                      </a:lnTo>
                      <a:lnTo>
                        <a:pt x="284" y="238"/>
                      </a:lnTo>
                      <a:lnTo>
                        <a:pt x="289" y="239"/>
                      </a:lnTo>
                      <a:lnTo>
                        <a:pt x="286" y="239"/>
                      </a:lnTo>
                      <a:lnTo>
                        <a:pt x="281" y="232"/>
                      </a:lnTo>
                      <a:lnTo>
                        <a:pt x="280" y="222"/>
                      </a:lnTo>
                      <a:lnTo>
                        <a:pt x="276" y="219"/>
                      </a:lnTo>
                      <a:lnTo>
                        <a:pt x="276" y="223"/>
                      </a:lnTo>
                      <a:lnTo>
                        <a:pt x="272" y="219"/>
                      </a:lnTo>
                      <a:lnTo>
                        <a:pt x="263" y="208"/>
                      </a:lnTo>
                      <a:lnTo>
                        <a:pt x="260" y="203"/>
                      </a:lnTo>
                      <a:lnTo>
                        <a:pt x="264" y="198"/>
                      </a:lnTo>
                      <a:lnTo>
                        <a:pt x="275" y="201"/>
                      </a:lnTo>
                      <a:lnTo>
                        <a:pt x="279" y="198"/>
                      </a:lnTo>
                      <a:lnTo>
                        <a:pt x="273" y="196"/>
                      </a:lnTo>
                      <a:lnTo>
                        <a:pt x="254" y="196"/>
                      </a:lnTo>
                      <a:lnTo>
                        <a:pt x="254" y="203"/>
                      </a:lnTo>
                      <a:lnTo>
                        <a:pt x="249" y="208"/>
                      </a:lnTo>
                      <a:lnTo>
                        <a:pt x="247" y="203"/>
                      </a:lnTo>
                      <a:lnTo>
                        <a:pt x="243" y="196"/>
                      </a:lnTo>
                      <a:lnTo>
                        <a:pt x="245" y="190"/>
                      </a:lnTo>
                      <a:lnTo>
                        <a:pt x="251" y="190"/>
                      </a:lnTo>
                      <a:lnTo>
                        <a:pt x="262" y="181"/>
                      </a:lnTo>
                      <a:lnTo>
                        <a:pt x="259" y="178"/>
                      </a:lnTo>
                      <a:lnTo>
                        <a:pt x="251" y="184"/>
                      </a:lnTo>
                      <a:lnTo>
                        <a:pt x="249" y="180"/>
                      </a:lnTo>
                      <a:lnTo>
                        <a:pt x="256" y="169"/>
                      </a:lnTo>
                      <a:lnTo>
                        <a:pt x="249" y="169"/>
                      </a:lnTo>
                      <a:lnTo>
                        <a:pt x="246" y="173"/>
                      </a:lnTo>
                      <a:lnTo>
                        <a:pt x="243" y="180"/>
                      </a:lnTo>
                      <a:lnTo>
                        <a:pt x="238" y="186"/>
                      </a:lnTo>
                      <a:lnTo>
                        <a:pt x="233" y="183"/>
                      </a:lnTo>
                      <a:lnTo>
                        <a:pt x="230" y="171"/>
                      </a:lnTo>
                      <a:lnTo>
                        <a:pt x="230" y="165"/>
                      </a:lnTo>
                      <a:lnTo>
                        <a:pt x="226" y="162"/>
                      </a:lnTo>
                      <a:lnTo>
                        <a:pt x="224" y="162"/>
                      </a:lnTo>
                      <a:lnTo>
                        <a:pt x="219" y="165"/>
                      </a:lnTo>
                      <a:lnTo>
                        <a:pt x="215" y="159"/>
                      </a:lnTo>
                      <a:lnTo>
                        <a:pt x="202" y="148"/>
                      </a:lnTo>
                      <a:lnTo>
                        <a:pt x="190" y="146"/>
                      </a:lnTo>
                      <a:lnTo>
                        <a:pt x="183" y="130"/>
                      </a:lnTo>
                      <a:lnTo>
                        <a:pt x="178" y="124"/>
                      </a:lnTo>
                      <a:lnTo>
                        <a:pt x="181" y="117"/>
                      </a:lnTo>
                      <a:lnTo>
                        <a:pt x="178" y="104"/>
                      </a:lnTo>
                      <a:lnTo>
                        <a:pt x="173" y="108"/>
                      </a:lnTo>
                      <a:lnTo>
                        <a:pt x="162" y="68"/>
                      </a:lnTo>
                      <a:lnTo>
                        <a:pt x="156" y="52"/>
                      </a:lnTo>
                      <a:lnTo>
                        <a:pt x="154" y="40"/>
                      </a:lnTo>
                      <a:lnTo>
                        <a:pt x="149" y="49"/>
                      </a:lnTo>
                      <a:lnTo>
                        <a:pt x="155" y="63"/>
                      </a:lnTo>
                      <a:lnTo>
                        <a:pt x="154" y="67"/>
                      </a:lnTo>
                      <a:lnTo>
                        <a:pt x="150" y="63"/>
                      </a:lnTo>
                      <a:lnTo>
                        <a:pt x="155" y="81"/>
                      </a:lnTo>
                      <a:lnTo>
                        <a:pt x="155" y="85"/>
                      </a:lnTo>
                      <a:lnTo>
                        <a:pt x="163" y="105"/>
                      </a:lnTo>
                      <a:lnTo>
                        <a:pt x="166" y="126"/>
                      </a:lnTo>
                      <a:lnTo>
                        <a:pt x="172" y="142"/>
                      </a:lnTo>
                      <a:lnTo>
                        <a:pt x="173" y="149"/>
                      </a:lnTo>
                      <a:lnTo>
                        <a:pt x="168" y="160"/>
                      </a:lnTo>
                      <a:lnTo>
                        <a:pt x="166" y="165"/>
                      </a:lnTo>
                      <a:lnTo>
                        <a:pt x="157" y="163"/>
                      </a:lnTo>
                      <a:lnTo>
                        <a:pt x="152" y="142"/>
                      </a:lnTo>
                      <a:lnTo>
                        <a:pt x="147" y="136"/>
                      </a:lnTo>
                      <a:lnTo>
                        <a:pt x="146" y="147"/>
                      </a:lnTo>
                      <a:lnTo>
                        <a:pt x="129" y="146"/>
                      </a:lnTo>
                      <a:lnTo>
                        <a:pt x="129" y="128"/>
                      </a:lnTo>
                      <a:lnTo>
                        <a:pt x="133" y="127"/>
                      </a:lnTo>
                      <a:lnTo>
                        <a:pt x="127" y="122"/>
                      </a:lnTo>
                      <a:lnTo>
                        <a:pt x="120" y="110"/>
                      </a:lnTo>
                      <a:lnTo>
                        <a:pt x="120" y="100"/>
                      </a:lnTo>
                      <a:lnTo>
                        <a:pt x="123" y="98"/>
                      </a:lnTo>
                      <a:lnTo>
                        <a:pt x="117" y="90"/>
                      </a:lnTo>
                      <a:lnTo>
                        <a:pt x="113" y="92"/>
                      </a:lnTo>
                      <a:lnTo>
                        <a:pt x="112" y="104"/>
                      </a:lnTo>
                      <a:lnTo>
                        <a:pt x="106" y="106"/>
                      </a:lnTo>
                      <a:lnTo>
                        <a:pt x="98" y="100"/>
                      </a:lnTo>
                      <a:lnTo>
                        <a:pt x="90" y="85"/>
                      </a:lnTo>
                      <a:lnTo>
                        <a:pt x="86" y="84"/>
                      </a:lnTo>
                      <a:lnTo>
                        <a:pt x="87" y="90"/>
                      </a:lnTo>
                      <a:lnTo>
                        <a:pt x="85" y="93"/>
                      </a:lnTo>
                      <a:lnTo>
                        <a:pt x="77" y="88"/>
                      </a:lnTo>
                      <a:lnTo>
                        <a:pt x="71" y="82"/>
                      </a:lnTo>
                      <a:lnTo>
                        <a:pt x="75" y="88"/>
                      </a:lnTo>
                      <a:lnTo>
                        <a:pt x="73" y="92"/>
                      </a:lnTo>
                      <a:lnTo>
                        <a:pt x="66" y="93"/>
                      </a:lnTo>
                      <a:lnTo>
                        <a:pt x="66" y="94"/>
                      </a:lnTo>
                      <a:lnTo>
                        <a:pt x="77" y="95"/>
                      </a:lnTo>
                      <a:lnTo>
                        <a:pt x="86" y="101"/>
                      </a:lnTo>
                      <a:lnTo>
                        <a:pt x="88" y="106"/>
                      </a:lnTo>
                      <a:lnTo>
                        <a:pt x="87" y="108"/>
                      </a:lnTo>
                      <a:lnTo>
                        <a:pt x="98" y="115"/>
                      </a:lnTo>
                      <a:lnTo>
                        <a:pt x="98" y="121"/>
                      </a:lnTo>
                      <a:lnTo>
                        <a:pt x="101" y="122"/>
                      </a:lnTo>
                      <a:lnTo>
                        <a:pt x="103" y="121"/>
                      </a:lnTo>
                      <a:lnTo>
                        <a:pt x="108" y="121"/>
                      </a:lnTo>
                      <a:lnTo>
                        <a:pt x="116" y="135"/>
                      </a:lnTo>
                      <a:lnTo>
                        <a:pt x="117" y="141"/>
                      </a:lnTo>
                      <a:lnTo>
                        <a:pt x="116" y="148"/>
                      </a:lnTo>
                      <a:lnTo>
                        <a:pt x="108" y="153"/>
                      </a:lnTo>
                      <a:lnTo>
                        <a:pt x="98" y="154"/>
                      </a:lnTo>
                      <a:lnTo>
                        <a:pt x="96" y="148"/>
                      </a:lnTo>
                      <a:lnTo>
                        <a:pt x="97" y="149"/>
                      </a:lnTo>
                      <a:lnTo>
                        <a:pt x="97" y="158"/>
                      </a:lnTo>
                      <a:lnTo>
                        <a:pt x="86" y="162"/>
                      </a:lnTo>
                      <a:lnTo>
                        <a:pt x="66" y="144"/>
                      </a:lnTo>
                      <a:lnTo>
                        <a:pt x="54" y="141"/>
                      </a:lnTo>
                      <a:lnTo>
                        <a:pt x="48" y="135"/>
                      </a:lnTo>
                      <a:lnTo>
                        <a:pt x="41" y="130"/>
                      </a:lnTo>
                      <a:lnTo>
                        <a:pt x="33" y="127"/>
                      </a:lnTo>
                      <a:lnTo>
                        <a:pt x="38" y="115"/>
                      </a:lnTo>
                      <a:lnTo>
                        <a:pt x="33" y="114"/>
                      </a:lnTo>
                      <a:lnTo>
                        <a:pt x="27" y="116"/>
                      </a:lnTo>
                      <a:lnTo>
                        <a:pt x="17" y="105"/>
                      </a:lnTo>
                      <a:lnTo>
                        <a:pt x="1" y="82"/>
                      </a:lnTo>
                      <a:lnTo>
                        <a:pt x="0" y="73"/>
                      </a:lnTo>
                      <a:lnTo>
                        <a:pt x="3" y="66"/>
                      </a:lnTo>
                      <a:lnTo>
                        <a:pt x="5" y="47"/>
                      </a:lnTo>
                      <a:lnTo>
                        <a:pt x="10" y="4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grpSp>
            <p:nvGrpSpPr>
              <p:cNvPr id="183" name="Group 277"/>
              <p:cNvGrpSpPr>
                <a:grpSpLocks noChangeAspect="1"/>
              </p:cNvGrpSpPr>
              <p:nvPr/>
            </p:nvGrpSpPr>
            <p:grpSpPr bwMode="gray">
              <a:xfrm>
                <a:off x="1149" y="1865"/>
                <a:ext cx="635" cy="339"/>
                <a:chOff x="1149" y="1865"/>
                <a:chExt cx="635" cy="339"/>
              </a:xfrm>
              <a:grpFill/>
            </p:grpSpPr>
            <p:sp>
              <p:nvSpPr>
                <p:cNvPr id="262" name="Freeform 278"/>
                <p:cNvSpPr>
                  <a:spLocks noChangeAspect="1"/>
                </p:cNvSpPr>
                <p:nvPr/>
              </p:nvSpPr>
              <p:spPr bwMode="gray">
                <a:xfrm>
                  <a:off x="1782" y="1939"/>
                  <a:ext cx="2" cy="3"/>
                </a:xfrm>
                <a:custGeom>
                  <a:avLst/>
                  <a:gdLst/>
                  <a:ahLst/>
                  <a:cxnLst>
                    <a:cxn ang="0">
                      <a:pos x="5" y="0"/>
                    </a:cxn>
                    <a:cxn ang="0">
                      <a:pos x="2" y="3"/>
                    </a:cxn>
                    <a:cxn ang="0">
                      <a:pos x="1" y="10"/>
                    </a:cxn>
                    <a:cxn ang="0">
                      <a:pos x="0" y="15"/>
                    </a:cxn>
                    <a:cxn ang="0">
                      <a:pos x="5" y="10"/>
                    </a:cxn>
                    <a:cxn ang="0">
                      <a:pos x="8" y="10"/>
                    </a:cxn>
                    <a:cxn ang="0">
                      <a:pos x="8" y="6"/>
                    </a:cxn>
                    <a:cxn ang="0">
                      <a:pos x="10" y="1"/>
                    </a:cxn>
                    <a:cxn ang="0">
                      <a:pos x="5" y="0"/>
                    </a:cxn>
                  </a:cxnLst>
                  <a:rect l="0" t="0" r="r" b="b"/>
                  <a:pathLst>
                    <a:path w="10" h="15">
                      <a:moveTo>
                        <a:pt x="5" y="0"/>
                      </a:moveTo>
                      <a:lnTo>
                        <a:pt x="2" y="3"/>
                      </a:lnTo>
                      <a:lnTo>
                        <a:pt x="1" y="10"/>
                      </a:lnTo>
                      <a:lnTo>
                        <a:pt x="0" y="15"/>
                      </a:lnTo>
                      <a:lnTo>
                        <a:pt x="5" y="10"/>
                      </a:lnTo>
                      <a:lnTo>
                        <a:pt x="8" y="10"/>
                      </a:lnTo>
                      <a:lnTo>
                        <a:pt x="8" y="6"/>
                      </a:lnTo>
                      <a:lnTo>
                        <a:pt x="10" y="1"/>
                      </a:lnTo>
                      <a:lnTo>
                        <a:pt x="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63" name="Freeform 279"/>
                <p:cNvSpPr>
                  <a:spLocks noChangeAspect="1"/>
                </p:cNvSpPr>
                <p:nvPr/>
              </p:nvSpPr>
              <p:spPr bwMode="gray">
                <a:xfrm>
                  <a:off x="1782" y="1939"/>
                  <a:ext cx="2" cy="3"/>
                </a:xfrm>
                <a:custGeom>
                  <a:avLst/>
                  <a:gdLst/>
                  <a:ahLst/>
                  <a:cxnLst>
                    <a:cxn ang="0">
                      <a:pos x="5" y="0"/>
                    </a:cxn>
                    <a:cxn ang="0">
                      <a:pos x="2" y="3"/>
                    </a:cxn>
                    <a:cxn ang="0">
                      <a:pos x="1" y="10"/>
                    </a:cxn>
                    <a:cxn ang="0">
                      <a:pos x="0" y="15"/>
                    </a:cxn>
                    <a:cxn ang="0">
                      <a:pos x="5" y="10"/>
                    </a:cxn>
                    <a:cxn ang="0">
                      <a:pos x="8" y="10"/>
                    </a:cxn>
                    <a:cxn ang="0">
                      <a:pos x="8" y="6"/>
                    </a:cxn>
                    <a:cxn ang="0">
                      <a:pos x="10" y="1"/>
                    </a:cxn>
                    <a:cxn ang="0">
                      <a:pos x="5" y="0"/>
                    </a:cxn>
                  </a:cxnLst>
                  <a:rect l="0" t="0" r="r" b="b"/>
                  <a:pathLst>
                    <a:path w="10" h="15">
                      <a:moveTo>
                        <a:pt x="5" y="0"/>
                      </a:moveTo>
                      <a:lnTo>
                        <a:pt x="2" y="3"/>
                      </a:lnTo>
                      <a:lnTo>
                        <a:pt x="1" y="10"/>
                      </a:lnTo>
                      <a:lnTo>
                        <a:pt x="0" y="15"/>
                      </a:lnTo>
                      <a:lnTo>
                        <a:pt x="5" y="10"/>
                      </a:lnTo>
                      <a:lnTo>
                        <a:pt x="8" y="10"/>
                      </a:lnTo>
                      <a:lnTo>
                        <a:pt x="8" y="6"/>
                      </a:lnTo>
                      <a:lnTo>
                        <a:pt x="10" y="1"/>
                      </a:lnTo>
                      <a:lnTo>
                        <a:pt x="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64" name="Freeform 280"/>
                <p:cNvSpPr>
                  <a:spLocks noChangeAspect="1"/>
                </p:cNvSpPr>
                <p:nvPr/>
              </p:nvSpPr>
              <p:spPr bwMode="gray">
                <a:xfrm>
                  <a:off x="1671" y="2027"/>
                  <a:ext cx="1" cy="1"/>
                </a:xfrm>
                <a:custGeom>
                  <a:avLst/>
                  <a:gdLst/>
                  <a:ahLst/>
                  <a:cxnLst>
                    <a:cxn ang="0">
                      <a:pos x="0" y="3"/>
                    </a:cxn>
                    <a:cxn ang="0">
                      <a:pos x="0" y="0"/>
                    </a:cxn>
                    <a:cxn ang="0">
                      <a:pos x="0" y="3"/>
                    </a:cxn>
                  </a:cxnLst>
                  <a:rect l="0" t="0" r="r" b="b"/>
                  <a:pathLst>
                    <a:path h="3">
                      <a:moveTo>
                        <a:pt x="0" y="3"/>
                      </a:moveTo>
                      <a:lnTo>
                        <a:pt x="0" y="0"/>
                      </a:lnTo>
                      <a:lnTo>
                        <a:pt x="0"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65" name="Freeform 281"/>
                <p:cNvSpPr>
                  <a:spLocks noChangeAspect="1"/>
                </p:cNvSpPr>
                <p:nvPr/>
              </p:nvSpPr>
              <p:spPr bwMode="gray">
                <a:xfrm>
                  <a:off x="1670" y="2025"/>
                  <a:ext cx="1" cy="1"/>
                </a:xfrm>
                <a:custGeom>
                  <a:avLst/>
                  <a:gdLst/>
                  <a:ahLst/>
                  <a:cxnLst>
                    <a:cxn ang="0">
                      <a:pos x="3" y="2"/>
                    </a:cxn>
                    <a:cxn ang="0">
                      <a:pos x="0" y="0"/>
                    </a:cxn>
                    <a:cxn ang="0">
                      <a:pos x="3" y="2"/>
                    </a:cxn>
                    <a:cxn ang="0">
                      <a:pos x="5" y="6"/>
                    </a:cxn>
                    <a:cxn ang="0">
                      <a:pos x="3" y="2"/>
                    </a:cxn>
                  </a:cxnLst>
                  <a:rect l="0" t="0" r="r" b="b"/>
                  <a:pathLst>
                    <a:path w="5" h="6">
                      <a:moveTo>
                        <a:pt x="3" y="2"/>
                      </a:moveTo>
                      <a:lnTo>
                        <a:pt x="0" y="0"/>
                      </a:lnTo>
                      <a:lnTo>
                        <a:pt x="3" y="2"/>
                      </a:lnTo>
                      <a:lnTo>
                        <a:pt x="5" y="6"/>
                      </a:lnTo>
                      <a:lnTo>
                        <a:pt x="3"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66" name="Freeform 282"/>
                <p:cNvSpPr>
                  <a:spLocks noChangeAspect="1"/>
                </p:cNvSpPr>
                <p:nvPr/>
              </p:nvSpPr>
              <p:spPr bwMode="gray">
                <a:xfrm>
                  <a:off x="1149" y="1865"/>
                  <a:ext cx="633" cy="339"/>
                </a:xfrm>
                <a:custGeom>
                  <a:avLst/>
                  <a:gdLst/>
                  <a:ahLst/>
                  <a:cxnLst>
                    <a:cxn ang="0">
                      <a:pos x="3079" y="181"/>
                    </a:cxn>
                    <a:cxn ang="0">
                      <a:pos x="2964" y="328"/>
                    </a:cxn>
                    <a:cxn ang="0">
                      <a:pos x="2682" y="394"/>
                    </a:cxn>
                    <a:cxn ang="0">
                      <a:pos x="2593" y="483"/>
                    </a:cxn>
                    <a:cxn ang="0">
                      <a:pos x="2432" y="575"/>
                    </a:cxn>
                    <a:cxn ang="0">
                      <a:pos x="2290" y="541"/>
                    </a:cxn>
                    <a:cxn ang="0">
                      <a:pos x="2235" y="456"/>
                    </a:cxn>
                    <a:cxn ang="0">
                      <a:pos x="2211" y="306"/>
                    </a:cxn>
                    <a:cxn ang="0">
                      <a:pos x="2135" y="345"/>
                    </a:cxn>
                    <a:cxn ang="0">
                      <a:pos x="2081" y="588"/>
                    </a:cxn>
                    <a:cxn ang="0">
                      <a:pos x="2036" y="404"/>
                    </a:cxn>
                    <a:cxn ang="0">
                      <a:pos x="2077" y="294"/>
                    </a:cxn>
                    <a:cxn ang="0">
                      <a:pos x="2231" y="279"/>
                    </a:cxn>
                    <a:cxn ang="0">
                      <a:pos x="2111" y="222"/>
                    </a:cxn>
                    <a:cxn ang="0">
                      <a:pos x="2021" y="160"/>
                    </a:cxn>
                    <a:cxn ang="0">
                      <a:pos x="1811" y="226"/>
                    </a:cxn>
                    <a:cxn ang="0">
                      <a:pos x="1785" y="86"/>
                    </a:cxn>
                    <a:cxn ang="0">
                      <a:pos x="1640" y="33"/>
                    </a:cxn>
                    <a:cxn ang="0">
                      <a:pos x="888" y="36"/>
                    </a:cxn>
                    <a:cxn ang="0">
                      <a:pos x="133" y="58"/>
                    </a:cxn>
                    <a:cxn ang="0">
                      <a:pos x="101" y="150"/>
                    </a:cxn>
                    <a:cxn ang="0">
                      <a:pos x="4" y="86"/>
                    </a:cxn>
                    <a:cxn ang="0">
                      <a:pos x="46" y="225"/>
                    </a:cxn>
                    <a:cxn ang="0">
                      <a:pos x="47" y="295"/>
                    </a:cxn>
                    <a:cxn ang="0">
                      <a:pos x="27" y="576"/>
                    </a:cxn>
                    <a:cxn ang="0">
                      <a:pos x="98" y="850"/>
                    </a:cxn>
                    <a:cxn ang="0">
                      <a:pos x="130" y="886"/>
                    </a:cxn>
                    <a:cxn ang="0">
                      <a:pos x="223" y="1056"/>
                    </a:cxn>
                    <a:cxn ang="0">
                      <a:pos x="336" y="1131"/>
                    </a:cxn>
                    <a:cxn ang="0">
                      <a:pos x="989" y="1276"/>
                    </a:cxn>
                    <a:cxn ang="0">
                      <a:pos x="1294" y="1430"/>
                    </a:cxn>
                    <a:cxn ang="0">
                      <a:pos x="1501" y="1624"/>
                    </a:cxn>
                    <a:cxn ang="0">
                      <a:pos x="1515" y="1515"/>
                    </a:cxn>
                    <a:cxn ang="0">
                      <a:pos x="1564" y="1480"/>
                    </a:cxn>
                    <a:cxn ang="0">
                      <a:pos x="1629" y="1410"/>
                    </a:cxn>
                    <a:cxn ang="0">
                      <a:pos x="1784" y="1405"/>
                    </a:cxn>
                    <a:cxn ang="0">
                      <a:pos x="1912" y="1435"/>
                    </a:cxn>
                    <a:cxn ang="0">
                      <a:pos x="1905" y="1382"/>
                    </a:cxn>
                    <a:cxn ang="0">
                      <a:pos x="2012" y="1367"/>
                    </a:cxn>
                    <a:cxn ang="0">
                      <a:pos x="2117" y="1377"/>
                    </a:cxn>
                    <a:cxn ang="0">
                      <a:pos x="2264" y="1424"/>
                    </a:cxn>
                    <a:cxn ang="0">
                      <a:pos x="2323" y="1587"/>
                    </a:cxn>
                    <a:cxn ang="0">
                      <a:pos x="2409" y="1690"/>
                    </a:cxn>
                    <a:cxn ang="0">
                      <a:pos x="2365" y="1348"/>
                    </a:cxn>
                    <a:cxn ang="0">
                      <a:pos x="2446" y="1228"/>
                    </a:cxn>
                    <a:cxn ang="0">
                      <a:pos x="2579" y="1118"/>
                    </a:cxn>
                    <a:cxn ang="0">
                      <a:pos x="2645" y="1037"/>
                    </a:cxn>
                    <a:cxn ang="0">
                      <a:pos x="2634" y="986"/>
                    </a:cxn>
                    <a:cxn ang="0">
                      <a:pos x="2655" y="940"/>
                    </a:cxn>
                    <a:cxn ang="0">
                      <a:pos x="2654" y="871"/>
                    </a:cxn>
                    <a:cxn ang="0">
                      <a:pos x="2651" y="857"/>
                    </a:cxn>
                    <a:cxn ang="0">
                      <a:pos x="2661" y="778"/>
                    </a:cxn>
                    <a:cxn ang="0">
                      <a:pos x="2683" y="867"/>
                    </a:cxn>
                    <a:cxn ang="0">
                      <a:pos x="2708" y="796"/>
                    </a:cxn>
                    <a:cxn ang="0">
                      <a:pos x="2774" y="727"/>
                    </a:cxn>
                    <a:cxn ang="0">
                      <a:pos x="2843" y="631"/>
                    </a:cxn>
                    <a:cxn ang="0">
                      <a:pos x="3004" y="602"/>
                    </a:cxn>
                    <a:cxn ang="0">
                      <a:pos x="2957" y="538"/>
                    </a:cxn>
                    <a:cxn ang="0">
                      <a:pos x="3032" y="440"/>
                    </a:cxn>
                    <a:cxn ang="0">
                      <a:pos x="3107" y="399"/>
                    </a:cxn>
                  </a:cxnLst>
                  <a:rect l="0" t="0" r="r" b="b"/>
                  <a:pathLst>
                    <a:path w="3166" h="1693">
                      <a:moveTo>
                        <a:pt x="3165" y="365"/>
                      </a:moveTo>
                      <a:lnTo>
                        <a:pt x="3158" y="364"/>
                      </a:lnTo>
                      <a:lnTo>
                        <a:pt x="3160" y="361"/>
                      </a:lnTo>
                      <a:lnTo>
                        <a:pt x="3162" y="355"/>
                      </a:lnTo>
                      <a:lnTo>
                        <a:pt x="3162" y="344"/>
                      </a:lnTo>
                      <a:lnTo>
                        <a:pt x="3161" y="339"/>
                      </a:lnTo>
                      <a:lnTo>
                        <a:pt x="3160" y="343"/>
                      </a:lnTo>
                      <a:lnTo>
                        <a:pt x="3155" y="343"/>
                      </a:lnTo>
                      <a:lnTo>
                        <a:pt x="3146" y="342"/>
                      </a:lnTo>
                      <a:lnTo>
                        <a:pt x="3138" y="335"/>
                      </a:lnTo>
                      <a:lnTo>
                        <a:pt x="3135" y="330"/>
                      </a:lnTo>
                      <a:lnTo>
                        <a:pt x="3134" y="326"/>
                      </a:lnTo>
                      <a:lnTo>
                        <a:pt x="3134" y="310"/>
                      </a:lnTo>
                      <a:lnTo>
                        <a:pt x="3119" y="302"/>
                      </a:lnTo>
                      <a:lnTo>
                        <a:pt x="3119" y="246"/>
                      </a:lnTo>
                      <a:lnTo>
                        <a:pt x="3119" y="195"/>
                      </a:lnTo>
                      <a:lnTo>
                        <a:pt x="3093" y="170"/>
                      </a:lnTo>
                      <a:lnTo>
                        <a:pt x="3086" y="170"/>
                      </a:lnTo>
                      <a:lnTo>
                        <a:pt x="3079" y="181"/>
                      </a:lnTo>
                      <a:lnTo>
                        <a:pt x="3061" y="184"/>
                      </a:lnTo>
                      <a:lnTo>
                        <a:pt x="3049" y="179"/>
                      </a:lnTo>
                      <a:lnTo>
                        <a:pt x="3047" y="176"/>
                      </a:lnTo>
                      <a:lnTo>
                        <a:pt x="3044" y="170"/>
                      </a:lnTo>
                      <a:lnTo>
                        <a:pt x="3037" y="163"/>
                      </a:lnTo>
                      <a:lnTo>
                        <a:pt x="3031" y="162"/>
                      </a:lnTo>
                      <a:lnTo>
                        <a:pt x="3025" y="166"/>
                      </a:lnTo>
                      <a:lnTo>
                        <a:pt x="2998" y="211"/>
                      </a:lnTo>
                      <a:lnTo>
                        <a:pt x="2994" y="235"/>
                      </a:lnTo>
                      <a:lnTo>
                        <a:pt x="2988" y="247"/>
                      </a:lnTo>
                      <a:lnTo>
                        <a:pt x="2987" y="253"/>
                      </a:lnTo>
                      <a:lnTo>
                        <a:pt x="2982" y="262"/>
                      </a:lnTo>
                      <a:lnTo>
                        <a:pt x="2979" y="269"/>
                      </a:lnTo>
                      <a:lnTo>
                        <a:pt x="2975" y="305"/>
                      </a:lnTo>
                      <a:lnTo>
                        <a:pt x="2974" y="307"/>
                      </a:lnTo>
                      <a:lnTo>
                        <a:pt x="2967" y="312"/>
                      </a:lnTo>
                      <a:lnTo>
                        <a:pt x="2964" y="317"/>
                      </a:lnTo>
                      <a:lnTo>
                        <a:pt x="2963" y="322"/>
                      </a:lnTo>
                      <a:lnTo>
                        <a:pt x="2964" y="328"/>
                      </a:lnTo>
                      <a:lnTo>
                        <a:pt x="2964" y="330"/>
                      </a:lnTo>
                      <a:lnTo>
                        <a:pt x="2957" y="327"/>
                      </a:lnTo>
                      <a:lnTo>
                        <a:pt x="2956" y="328"/>
                      </a:lnTo>
                      <a:lnTo>
                        <a:pt x="2956" y="334"/>
                      </a:lnTo>
                      <a:lnTo>
                        <a:pt x="2945" y="330"/>
                      </a:lnTo>
                      <a:lnTo>
                        <a:pt x="2936" y="333"/>
                      </a:lnTo>
                      <a:lnTo>
                        <a:pt x="2934" y="335"/>
                      </a:lnTo>
                      <a:lnTo>
                        <a:pt x="2921" y="337"/>
                      </a:lnTo>
                      <a:lnTo>
                        <a:pt x="2918" y="340"/>
                      </a:lnTo>
                      <a:lnTo>
                        <a:pt x="2912" y="356"/>
                      </a:lnTo>
                      <a:lnTo>
                        <a:pt x="2910" y="356"/>
                      </a:lnTo>
                      <a:lnTo>
                        <a:pt x="2812" y="356"/>
                      </a:lnTo>
                      <a:lnTo>
                        <a:pt x="2737" y="356"/>
                      </a:lnTo>
                      <a:lnTo>
                        <a:pt x="2722" y="356"/>
                      </a:lnTo>
                      <a:lnTo>
                        <a:pt x="2706" y="371"/>
                      </a:lnTo>
                      <a:lnTo>
                        <a:pt x="2687" y="382"/>
                      </a:lnTo>
                      <a:lnTo>
                        <a:pt x="2684" y="387"/>
                      </a:lnTo>
                      <a:lnTo>
                        <a:pt x="2683" y="388"/>
                      </a:lnTo>
                      <a:lnTo>
                        <a:pt x="2682" y="394"/>
                      </a:lnTo>
                      <a:lnTo>
                        <a:pt x="2676" y="404"/>
                      </a:lnTo>
                      <a:lnTo>
                        <a:pt x="2655" y="418"/>
                      </a:lnTo>
                      <a:lnTo>
                        <a:pt x="2651" y="423"/>
                      </a:lnTo>
                      <a:lnTo>
                        <a:pt x="2652" y="428"/>
                      </a:lnTo>
                      <a:lnTo>
                        <a:pt x="2660" y="428"/>
                      </a:lnTo>
                      <a:lnTo>
                        <a:pt x="2663" y="431"/>
                      </a:lnTo>
                      <a:lnTo>
                        <a:pt x="2662" y="436"/>
                      </a:lnTo>
                      <a:lnTo>
                        <a:pt x="2659" y="439"/>
                      </a:lnTo>
                      <a:lnTo>
                        <a:pt x="2655" y="437"/>
                      </a:lnTo>
                      <a:lnTo>
                        <a:pt x="2654" y="440"/>
                      </a:lnTo>
                      <a:lnTo>
                        <a:pt x="2655" y="442"/>
                      </a:lnTo>
                      <a:lnTo>
                        <a:pt x="2660" y="448"/>
                      </a:lnTo>
                      <a:lnTo>
                        <a:pt x="2661" y="458"/>
                      </a:lnTo>
                      <a:lnTo>
                        <a:pt x="2660" y="466"/>
                      </a:lnTo>
                      <a:lnTo>
                        <a:pt x="2643" y="468"/>
                      </a:lnTo>
                      <a:lnTo>
                        <a:pt x="2627" y="480"/>
                      </a:lnTo>
                      <a:lnTo>
                        <a:pt x="2617" y="484"/>
                      </a:lnTo>
                      <a:lnTo>
                        <a:pt x="2597" y="484"/>
                      </a:lnTo>
                      <a:lnTo>
                        <a:pt x="2593" y="483"/>
                      </a:lnTo>
                      <a:lnTo>
                        <a:pt x="2582" y="486"/>
                      </a:lnTo>
                      <a:lnTo>
                        <a:pt x="2575" y="480"/>
                      </a:lnTo>
                      <a:lnTo>
                        <a:pt x="2560" y="477"/>
                      </a:lnTo>
                      <a:lnTo>
                        <a:pt x="2553" y="477"/>
                      </a:lnTo>
                      <a:lnTo>
                        <a:pt x="2532" y="479"/>
                      </a:lnTo>
                      <a:lnTo>
                        <a:pt x="2511" y="484"/>
                      </a:lnTo>
                      <a:lnTo>
                        <a:pt x="2501" y="489"/>
                      </a:lnTo>
                      <a:lnTo>
                        <a:pt x="2504" y="499"/>
                      </a:lnTo>
                      <a:lnTo>
                        <a:pt x="2509" y="506"/>
                      </a:lnTo>
                      <a:lnTo>
                        <a:pt x="2511" y="518"/>
                      </a:lnTo>
                      <a:lnTo>
                        <a:pt x="2499" y="531"/>
                      </a:lnTo>
                      <a:lnTo>
                        <a:pt x="2495" y="536"/>
                      </a:lnTo>
                      <a:lnTo>
                        <a:pt x="2491" y="538"/>
                      </a:lnTo>
                      <a:lnTo>
                        <a:pt x="2488" y="539"/>
                      </a:lnTo>
                      <a:lnTo>
                        <a:pt x="2478" y="549"/>
                      </a:lnTo>
                      <a:lnTo>
                        <a:pt x="2461" y="560"/>
                      </a:lnTo>
                      <a:lnTo>
                        <a:pt x="2452" y="566"/>
                      </a:lnTo>
                      <a:lnTo>
                        <a:pt x="2441" y="568"/>
                      </a:lnTo>
                      <a:lnTo>
                        <a:pt x="2432" y="575"/>
                      </a:lnTo>
                      <a:lnTo>
                        <a:pt x="2419" y="582"/>
                      </a:lnTo>
                      <a:lnTo>
                        <a:pt x="2404" y="585"/>
                      </a:lnTo>
                      <a:lnTo>
                        <a:pt x="2386" y="593"/>
                      </a:lnTo>
                      <a:lnTo>
                        <a:pt x="2350" y="614"/>
                      </a:lnTo>
                      <a:lnTo>
                        <a:pt x="2334" y="614"/>
                      </a:lnTo>
                      <a:lnTo>
                        <a:pt x="2316" y="620"/>
                      </a:lnTo>
                      <a:lnTo>
                        <a:pt x="2296" y="618"/>
                      </a:lnTo>
                      <a:lnTo>
                        <a:pt x="2294" y="614"/>
                      </a:lnTo>
                      <a:lnTo>
                        <a:pt x="2286" y="614"/>
                      </a:lnTo>
                      <a:lnTo>
                        <a:pt x="2281" y="613"/>
                      </a:lnTo>
                      <a:lnTo>
                        <a:pt x="2274" y="607"/>
                      </a:lnTo>
                      <a:lnTo>
                        <a:pt x="2259" y="602"/>
                      </a:lnTo>
                      <a:lnTo>
                        <a:pt x="2264" y="595"/>
                      </a:lnTo>
                      <a:lnTo>
                        <a:pt x="2278" y="581"/>
                      </a:lnTo>
                      <a:lnTo>
                        <a:pt x="2278" y="570"/>
                      </a:lnTo>
                      <a:lnTo>
                        <a:pt x="2283" y="558"/>
                      </a:lnTo>
                      <a:lnTo>
                        <a:pt x="2289" y="553"/>
                      </a:lnTo>
                      <a:lnTo>
                        <a:pt x="2289" y="545"/>
                      </a:lnTo>
                      <a:lnTo>
                        <a:pt x="2290" y="541"/>
                      </a:lnTo>
                      <a:lnTo>
                        <a:pt x="2296" y="534"/>
                      </a:lnTo>
                      <a:lnTo>
                        <a:pt x="2308" y="534"/>
                      </a:lnTo>
                      <a:lnTo>
                        <a:pt x="2308" y="534"/>
                      </a:lnTo>
                      <a:lnTo>
                        <a:pt x="2316" y="507"/>
                      </a:lnTo>
                      <a:lnTo>
                        <a:pt x="2316" y="500"/>
                      </a:lnTo>
                      <a:lnTo>
                        <a:pt x="2315" y="502"/>
                      </a:lnTo>
                      <a:lnTo>
                        <a:pt x="2312" y="496"/>
                      </a:lnTo>
                      <a:lnTo>
                        <a:pt x="2308" y="489"/>
                      </a:lnTo>
                      <a:lnTo>
                        <a:pt x="2306" y="467"/>
                      </a:lnTo>
                      <a:lnTo>
                        <a:pt x="2305" y="456"/>
                      </a:lnTo>
                      <a:lnTo>
                        <a:pt x="2301" y="445"/>
                      </a:lnTo>
                      <a:lnTo>
                        <a:pt x="2289" y="425"/>
                      </a:lnTo>
                      <a:lnTo>
                        <a:pt x="2280" y="426"/>
                      </a:lnTo>
                      <a:lnTo>
                        <a:pt x="2263" y="434"/>
                      </a:lnTo>
                      <a:lnTo>
                        <a:pt x="2262" y="435"/>
                      </a:lnTo>
                      <a:lnTo>
                        <a:pt x="2256" y="451"/>
                      </a:lnTo>
                      <a:lnTo>
                        <a:pt x="2248" y="456"/>
                      </a:lnTo>
                      <a:lnTo>
                        <a:pt x="2242" y="458"/>
                      </a:lnTo>
                      <a:lnTo>
                        <a:pt x="2235" y="456"/>
                      </a:lnTo>
                      <a:lnTo>
                        <a:pt x="2232" y="451"/>
                      </a:lnTo>
                      <a:lnTo>
                        <a:pt x="2235" y="442"/>
                      </a:lnTo>
                      <a:lnTo>
                        <a:pt x="2240" y="432"/>
                      </a:lnTo>
                      <a:lnTo>
                        <a:pt x="2254" y="421"/>
                      </a:lnTo>
                      <a:lnTo>
                        <a:pt x="2258" y="412"/>
                      </a:lnTo>
                      <a:lnTo>
                        <a:pt x="2264" y="404"/>
                      </a:lnTo>
                      <a:lnTo>
                        <a:pt x="2267" y="398"/>
                      </a:lnTo>
                      <a:lnTo>
                        <a:pt x="2267" y="388"/>
                      </a:lnTo>
                      <a:lnTo>
                        <a:pt x="2263" y="367"/>
                      </a:lnTo>
                      <a:lnTo>
                        <a:pt x="2259" y="360"/>
                      </a:lnTo>
                      <a:lnTo>
                        <a:pt x="2259" y="353"/>
                      </a:lnTo>
                      <a:lnTo>
                        <a:pt x="2262" y="349"/>
                      </a:lnTo>
                      <a:lnTo>
                        <a:pt x="2263" y="348"/>
                      </a:lnTo>
                      <a:lnTo>
                        <a:pt x="2257" y="334"/>
                      </a:lnTo>
                      <a:lnTo>
                        <a:pt x="2251" y="328"/>
                      </a:lnTo>
                      <a:lnTo>
                        <a:pt x="2235" y="323"/>
                      </a:lnTo>
                      <a:lnTo>
                        <a:pt x="2229" y="318"/>
                      </a:lnTo>
                      <a:lnTo>
                        <a:pt x="2225" y="316"/>
                      </a:lnTo>
                      <a:lnTo>
                        <a:pt x="2211" y="306"/>
                      </a:lnTo>
                      <a:lnTo>
                        <a:pt x="2206" y="303"/>
                      </a:lnTo>
                      <a:lnTo>
                        <a:pt x="2199" y="305"/>
                      </a:lnTo>
                      <a:lnTo>
                        <a:pt x="2198" y="302"/>
                      </a:lnTo>
                      <a:lnTo>
                        <a:pt x="2186" y="299"/>
                      </a:lnTo>
                      <a:lnTo>
                        <a:pt x="2175" y="300"/>
                      </a:lnTo>
                      <a:lnTo>
                        <a:pt x="2170" y="307"/>
                      </a:lnTo>
                      <a:lnTo>
                        <a:pt x="2170" y="312"/>
                      </a:lnTo>
                      <a:lnTo>
                        <a:pt x="2171" y="318"/>
                      </a:lnTo>
                      <a:lnTo>
                        <a:pt x="2176" y="324"/>
                      </a:lnTo>
                      <a:lnTo>
                        <a:pt x="2173" y="327"/>
                      </a:lnTo>
                      <a:lnTo>
                        <a:pt x="2160" y="333"/>
                      </a:lnTo>
                      <a:lnTo>
                        <a:pt x="2151" y="334"/>
                      </a:lnTo>
                      <a:lnTo>
                        <a:pt x="2150" y="349"/>
                      </a:lnTo>
                      <a:lnTo>
                        <a:pt x="2149" y="360"/>
                      </a:lnTo>
                      <a:lnTo>
                        <a:pt x="2144" y="361"/>
                      </a:lnTo>
                      <a:lnTo>
                        <a:pt x="2140" y="367"/>
                      </a:lnTo>
                      <a:lnTo>
                        <a:pt x="2139" y="364"/>
                      </a:lnTo>
                      <a:lnTo>
                        <a:pt x="2138" y="351"/>
                      </a:lnTo>
                      <a:lnTo>
                        <a:pt x="2135" y="345"/>
                      </a:lnTo>
                      <a:lnTo>
                        <a:pt x="2130" y="349"/>
                      </a:lnTo>
                      <a:lnTo>
                        <a:pt x="2125" y="355"/>
                      </a:lnTo>
                      <a:lnTo>
                        <a:pt x="2112" y="362"/>
                      </a:lnTo>
                      <a:lnTo>
                        <a:pt x="2109" y="372"/>
                      </a:lnTo>
                      <a:lnTo>
                        <a:pt x="2104" y="378"/>
                      </a:lnTo>
                      <a:lnTo>
                        <a:pt x="2104" y="389"/>
                      </a:lnTo>
                      <a:lnTo>
                        <a:pt x="2103" y="396"/>
                      </a:lnTo>
                      <a:lnTo>
                        <a:pt x="2102" y="408"/>
                      </a:lnTo>
                      <a:lnTo>
                        <a:pt x="2103" y="412"/>
                      </a:lnTo>
                      <a:lnTo>
                        <a:pt x="2097" y="416"/>
                      </a:lnTo>
                      <a:lnTo>
                        <a:pt x="2095" y="435"/>
                      </a:lnTo>
                      <a:lnTo>
                        <a:pt x="2090" y="457"/>
                      </a:lnTo>
                      <a:lnTo>
                        <a:pt x="2097" y="480"/>
                      </a:lnTo>
                      <a:lnTo>
                        <a:pt x="2103" y="490"/>
                      </a:lnTo>
                      <a:lnTo>
                        <a:pt x="2106" y="499"/>
                      </a:lnTo>
                      <a:lnTo>
                        <a:pt x="2104" y="533"/>
                      </a:lnTo>
                      <a:lnTo>
                        <a:pt x="2095" y="559"/>
                      </a:lnTo>
                      <a:lnTo>
                        <a:pt x="2084" y="580"/>
                      </a:lnTo>
                      <a:lnTo>
                        <a:pt x="2081" y="588"/>
                      </a:lnTo>
                      <a:lnTo>
                        <a:pt x="2068" y="597"/>
                      </a:lnTo>
                      <a:lnTo>
                        <a:pt x="2054" y="606"/>
                      </a:lnTo>
                      <a:lnTo>
                        <a:pt x="2046" y="606"/>
                      </a:lnTo>
                      <a:lnTo>
                        <a:pt x="2039" y="602"/>
                      </a:lnTo>
                      <a:lnTo>
                        <a:pt x="2034" y="601"/>
                      </a:lnTo>
                      <a:lnTo>
                        <a:pt x="2032" y="595"/>
                      </a:lnTo>
                      <a:lnTo>
                        <a:pt x="2028" y="582"/>
                      </a:lnTo>
                      <a:lnTo>
                        <a:pt x="2020" y="560"/>
                      </a:lnTo>
                      <a:lnTo>
                        <a:pt x="2020" y="545"/>
                      </a:lnTo>
                      <a:lnTo>
                        <a:pt x="2020" y="533"/>
                      </a:lnTo>
                      <a:lnTo>
                        <a:pt x="2020" y="525"/>
                      </a:lnTo>
                      <a:lnTo>
                        <a:pt x="2016" y="506"/>
                      </a:lnTo>
                      <a:lnTo>
                        <a:pt x="2015" y="490"/>
                      </a:lnTo>
                      <a:lnTo>
                        <a:pt x="2018" y="477"/>
                      </a:lnTo>
                      <a:lnTo>
                        <a:pt x="2027" y="456"/>
                      </a:lnTo>
                      <a:lnTo>
                        <a:pt x="2027" y="442"/>
                      </a:lnTo>
                      <a:lnTo>
                        <a:pt x="2030" y="432"/>
                      </a:lnTo>
                      <a:lnTo>
                        <a:pt x="2036" y="413"/>
                      </a:lnTo>
                      <a:lnTo>
                        <a:pt x="2036" y="404"/>
                      </a:lnTo>
                      <a:lnTo>
                        <a:pt x="2038" y="391"/>
                      </a:lnTo>
                      <a:lnTo>
                        <a:pt x="2043" y="378"/>
                      </a:lnTo>
                      <a:lnTo>
                        <a:pt x="2053" y="362"/>
                      </a:lnTo>
                      <a:lnTo>
                        <a:pt x="2060" y="344"/>
                      </a:lnTo>
                      <a:lnTo>
                        <a:pt x="2058" y="334"/>
                      </a:lnTo>
                      <a:lnTo>
                        <a:pt x="2044" y="350"/>
                      </a:lnTo>
                      <a:lnTo>
                        <a:pt x="2043" y="359"/>
                      </a:lnTo>
                      <a:lnTo>
                        <a:pt x="2041" y="367"/>
                      </a:lnTo>
                      <a:lnTo>
                        <a:pt x="2034" y="369"/>
                      </a:lnTo>
                      <a:lnTo>
                        <a:pt x="2011" y="389"/>
                      </a:lnTo>
                      <a:lnTo>
                        <a:pt x="2011" y="385"/>
                      </a:lnTo>
                      <a:lnTo>
                        <a:pt x="2018" y="369"/>
                      </a:lnTo>
                      <a:lnTo>
                        <a:pt x="2021" y="364"/>
                      </a:lnTo>
                      <a:lnTo>
                        <a:pt x="2027" y="359"/>
                      </a:lnTo>
                      <a:lnTo>
                        <a:pt x="2034" y="346"/>
                      </a:lnTo>
                      <a:lnTo>
                        <a:pt x="2057" y="308"/>
                      </a:lnTo>
                      <a:lnTo>
                        <a:pt x="2066" y="296"/>
                      </a:lnTo>
                      <a:lnTo>
                        <a:pt x="2070" y="297"/>
                      </a:lnTo>
                      <a:lnTo>
                        <a:pt x="2077" y="294"/>
                      </a:lnTo>
                      <a:lnTo>
                        <a:pt x="2085" y="287"/>
                      </a:lnTo>
                      <a:lnTo>
                        <a:pt x="2084" y="307"/>
                      </a:lnTo>
                      <a:lnTo>
                        <a:pt x="2090" y="306"/>
                      </a:lnTo>
                      <a:lnTo>
                        <a:pt x="2107" y="287"/>
                      </a:lnTo>
                      <a:lnTo>
                        <a:pt x="2120" y="284"/>
                      </a:lnTo>
                      <a:lnTo>
                        <a:pt x="2136" y="281"/>
                      </a:lnTo>
                      <a:lnTo>
                        <a:pt x="2144" y="273"/>
                      </a:lnTo>
                      <a:lnTo>
                        <a:pt x="2155" y="270"/>
                      </a:lnTo>
                      <a:lnTo>
                        <a:pt x="2167" y="274"/>
                      </a:lnTo>
                      <a:lnTo>
                        <a:pt x="2178" y="279"/>
                      </a:lnTo>
                      <a:lnTo>
                        <a:pt x="2181" y="281"/>
                      </a:lnTo>
                      <a:lnTo>
                        <a:pt x="2184" y="286"/>
                      </a:lnTo>
                      <a:lnTo>
                        <a:pt x="2193" y="286"/>
                      </a:lnTo>
                      <a:lnTo>
                        <a:pt x="2194" y="279"/>
                      </a:lnTo>
                      <a:lnTo>
                        <a:pt x="2197" y="275"/>
                      </a:lnTo>
                      <a:lnTo>
                        <a:pt x="2202" y="278"/>
                      </a:lnTo>
                      <a:lnTo>
                        <a:pt x="2205" y="284"/>
                      </a:lnTo>
                      <a:lnTo>
                        <a:pt x="2224" y="279"/>
                      </a:lnTo>
                      <a:lnTo>
                        <a:pt x="2231" y="279"/>
                      </a:lnTo>
                      <a:lnTo>
                        <a:pt x="2231" y="278"/>
                      </a:lnTo>
                      <a:lnTo>
                        <a:pt x="2230" y="275"/>
                      </a:lnTo>
                      <a:lnTo>
                        <a:pt x="2225" y="272"/>
                      </a:lnTo>
                      <a:lnTo>
                        <a:pt x="2221" y="267"/>
                      </a:lnTo>
                      <a:lnTo>
                        <a:pt x="2215" y="263"/>
                      </a:lnTo>
                      <a:lnTo>
                        <a:pt x="2215" y="252"/>
                      </a:lnTo>
                      <a:lnTo>
                        <a:pt x="2213" y="246"/>
                      </a:lnTo>
                      <a:lnTo>
                        <a:pt x="2211" y="242"/>
                      </a:lnTo>
                      <a:lnTo>
                        <a:pt x="2209" y="238"/>
                      </a:lnTo>
                      <a:lnTo>
                        <a:pt x="2202" y="238"/>
                      </a:lnTo>
                      <a:lnTo>
                        <a:pt x="2187" y="240"/>
                      </a:lnTo>
                      <a:lnTo>
                        <a:pt x="2179" y="238"/>
                      </a:lnTo>
                      <a:lnTo>
                        <a:pt x="2171" y="233"/>
                      </a:lnTo>
                      <a:lnTo>
                        <a:pt x="2171" y="222"/>
                      </a:lnTo>
                      <a:lnTo>
                        <a:pt x="2168" y="216"/>
                      </a:lnTo>
                      <a:lnTo>
                        <a:pt x="2160" y="216"/>
                      </a:lnTo>
                      <a:lnTo>
                        <a:pt x="2150" y="221"/>
                      </a:lnTo>
                      <a:lnTo>
                        <a:pt x="2141" y="224"/>
                      </a:lnTo>
                      <a:lnTo>
                        <a:pt x="2111" y="222"/>
                      </a:lnTo>
                      <a:lnTo>
                        <a:pt x="2101" y="229"/>
                      </a:lnTo>
                      <a:lnTo>
                        <a:pt x="2092" y="232"/>
                      </a:lnTo>
                      <a:lnTo>
                        <a:pt x="2085" y="240"/>
                      </a:lnTo>
                      <a:lnTo>
                        <a:pt x="2080" y="242"/>
                      </a:lnTo>
                      <a:lnTo>
                        <a:pt x="2055" y="237"/>
                      </a:lnTo>
                      <a:lnTo>
                        <a:pt x="2047" y="238"/>
                      </a:lnTo>
                      <a:lnTo>
                        <a:pt x="2036" y="227"/>
                      </a:lnTo>
                      <a:lnTo>
                        <a:pt x="2030" y="217"/>
                      </a:lnTo>
                      <a:lnTo>
                        <a:pt x="2011" y="208"/>
                      </a:lnTo>
                      <a:lnTo>
                        <a:pt x="1995" y="210"/>
                      </a:lnTo>
                      <a:lnTo>
                        <a:pt x="1990" y="209"/>
                      </a:lnTo>
                      <a:lnTo>
                        <a:pt x="1983" y="216"/>
                      </a:lnTo>
                      <a:lnTo>
                        <a:pt x="1982" y="213"/>
                      </a:lnTo>
                      <a:lnTo>
                        <a:pt x="1983" y="200"/>
                      </a:lnTo>
                      <a:lnTo>
                        <a:pt x="1988" y="194"/>
                      </a:lnTo>
                      <a:lnTo>
                        <a:pt x="1995" y="190"/>
                      </a:lnTo>
                      <a:lnTo>
                        <a:pt x="2011" y="171"/>
                      </a:lnTo>
                      <a:lnTo>
                        <a:pt x="2020" y="165"/>
                      </a:lnTo>
                      <a:lnTo>
                        <a:pt x="2021" y="160"/>
                      </a:lnTo>
                      <a:lnTo>
                        <a:pt x="2018" y="159"/>
                      </a:lnTo>
                      <a:lnTo>
                        <a:pt x="2007" y="160"/>
                      </a:lnTo>
                      <a:lnTo>
                        <a:pt x="1996" y="163"/>
                      </a:lnTo>
                      <a:lnTo>
                        <a:pt x="1985" y="170"/>
                      </a:lnTo>
                      <a:lnTo>
                        <a:pt x="1969" y="179"/>
                      </a:lnTo>
                      <a:lnTo>
                        <a:pt x="1958" y="193"/>
                      </a:lnTo>
                      <a:lnTo>
                        <a:pt x="1947" y="199"/>
                      </a:lnTo>
                      <a:lnTo>
                        <a:pt x="1936" y="208"/>
                      </a:lnTo>
                      <a:lnTo>
                        <a:pt x="1921" y="211"/>
                      </a:lnTo>
                      <a:lnTo>
                        <a:pt x="1909" y="215"/>
                      </a:lnTo>
                      <a:lnTo>
                        <a:pt x="1890" y="229"/>
                      </a:lnTo>
                      <a:lnTo>
                        <a:pt x="1877" y="230"/>
                      </a:lnTo>
                      <a:lnTo>
                        <a:pt x="1856" y="227"/>
                      </a:lnTo>
                      <a:lnTo>
                        <a:pt x="1853" y="232"/>
                      </a:lnTo>
                      <a:lnTo>
                        <a:pt x="1851" y="230"/>
                      </a:lnTo>
                      <a:lnTo>
                        <a:pt x="1854" y="219"/>
                      </a:lnTo>
                      <a:lnTo>
                        <a:pt x="1854" y="209"/>
                      </a:lnTo>
                      <a:lnTo>
                        <a:pt x="1848" y="203"/>
                      </a:lnTo>
                      <a:lnTo>
                        <a:pt x="1811" y="226"/>
                      </a:lnTo>
                      <a:lnTo>
                        <a:pt x="1799" y="229"/>
                      </a:lnTo>
                      <a:lnTo>
                        <a:pt x="1790" y="227"/>
                      </a:lnTo>
                      <a:lnTo>
                        <a:pt x="1785" y="221"/>
                      </a:lnTo>
                      <a:lnTo>
                        <a:pt x="1792" y="213"/>
                      </a:lnTo>
                      <a:lnTo>
                        <a:pt x="1831" y="179"/>
                      </a:lnTo>
                      <a:lnTo>
                        <a:pt x="1872" y="145"/>
                      </a:lnTo>
                      <a:lnTo>
                        <a:pt x="1892" y="138"/>
                      </a:lnTo>
                      <a:lnTo>
                        <a:pt x="1915" y="118"/>
                      </a:lnTo>
                      <a:lnTo>
                        <a:pt x="1910" y="118"/>
                      </a:lnTo>
                      <a:lnTo>
                        <a:pt x="1896" y="111"/>
                      </a:lnTo>
                      <a:lnTo>
                        <a:pt x="1870" y="111"/>
                      </a:lnTo>
                      <a:lnTo>
                        <a:pt x="1853" y="103"/>
                      </a:lnTo>
                      <a:lnTo>
                        <a:pt x="1844" y="104"/>
                      </a:lnTo>
                      <a:lnTo>
                        <a:pt x="1831" y="111"/>
                      </a:lnTo>
                      <a:lnTo>
                        <a:pt x="1824" y="112"/>
                      </a:lnTo>
                      <a:lnTo>
                        <a:pt x="1812" y="106"/>
                      </a:lnTo>
                      <a:lnTo>
                        <a:pt x="1805" y="96"/>
                      </a:lnTo>
                      <a:lnTo>
                        <a:pt x="1792" y="92"/>
                      </a:lnTo>
                      <a:lnTo>
                        <a:pt x="1785" y="86"/>
                      </a:lnTo>
                      <a:lnTo>
                        <a:pt x="1776" y="84"/>
                      </a:lnTo>
                      <a:lnTo>
                        <a:pt x="1772" y="81"/>
                      </a:lnTo>
                      <a:lnTo>
                        <a:pt x="1765" y="74"/>
                      </a:lnTo>
                      <a:lnTo>
                        <a:pt x="1757" y="68"/>
                      </a:lnTo>
                      <a:lnTo>
                        <a:pt x="1747" y="64"/>
                      </a:lnTo>
                      <a:lnTo>
                        <a:pt x="1721" y="63"/>
                      </a:lnTo>
                      <a:lnTo>
                        <a:pt x="1713" y="68"/>
                      </a:lnTo>
                      <a:lnTo>
                        <a:pt x="1702" y="68"/>
                      </a:lnTo>
                      <a:lnTo>
                        <a:pt x="1695" y="66"/>
                      </a:lnTo>
                      <a:lnTo>
                        <a:pt x="1695" y="64"/>
                      </a:lnTo>
                      <a:lnTo>
                        <a:pt x="1693" y="63"/>
                      </a:lnTo>
                      <a:lnTo>
                        <a:pt x="1679" y="59"/>
                      </a:lnTo>
                      <a:lnTo>
                        <a:pt x="1675" y="55"/>
                      </a:lnTo>
                      <a:lnTo>
                        <a:pt x="1665" y="58"/>
                      </a:lnTo>
                      <a:lnTo>
                        <a:pt x="1661" y="58"/>
                      </a:lnTo>
                      <a:lnTo>
                        <a:pt x="1660" y="55"/>
                      </a:lnTo>
                      <a:lnTo>
                        <a:pt x="1651" y="57"/>
                      </a:lnTo>
                      <a:lnTo>
                        <a:pt x="1643" y="34"/>
                      </a:lnTo>
                      <a:lnTo>
                        <a:pt x="1640" y="33"/>
                      </a:lnTo>
                      <a:lnTo>
                        <a:pt x="1629" y="1"/>
                      </a:lnTo>
                      <a:lnTo>
                        <a:pt x="1622" y="0"/>
                      </a:lnTo>
                      <a:lnTo>
                        <a:pt x="1617" y="0"/>
                      </a:lnTo>
                      <a:lnTo>
                        <a:pt x="1617" y="36"/>
                      </a:lnTo>
                      <a:lnTo>
                        <a:pt x="1558" y="36"/>
                      </a:lnTo>
                      <a:lnTo>
                        <a:pt x="1503" y="36"/>
                      </a:lnTo>
                      <a:lnTo>
                        <a:pt x="1503" y="36"/>
                      </a:lnTo>
                      <a:lnTo>
                        <a:pt x="1491" y="36"/>
                      </a:lnTo>
                      <a:lnTo>
                        <a:pt x="1445" y="36"/>
                      </a:lnTo>
                      <a:lnTo>
                        <a:pt x="1397" y="36"/>
                      </a:lnTo>
                      <a:lnTo>
                        <a:pt x="1344" y="36"/>
                      </a:lnTo>
                      <a:lnTo>
                        <a:pt x="1294" y="36"/>
                      </a:lnTo>
                      <a:lnTo>
                        <a:pt x="1277" y="36"/>
                      </a:lnTo>
                      <a:lnTo>
                        <a:pt x="1130" y="36"/>
                      </a:lnTo>
                      <a:lnTo>
                        <a:pt x="1086" y="36"/>
                      </a:lnTo>
                      <a:lnTo>
                        <a:pt x="1032" y="36"/>
                      </a:lnTo>
                      <a:lnTo>
                        <a:pt x="983" y="36"/>
                      </a:lnTo>
                      <a:lnTo>
                        <a:pt x="936" y="36"/>
                      </a:lnTo>
                      <a:lnTo>
                        <a:pt x="888" y="36"/>
                      </a:lnTo>
                      <a:lnTo>
                        <a:pt x="834" y="36"/>
                      </a:lnTo>
                      <a:lnTo>
                        <a:pt x="802" y="36"/>
                      </a:lnTo>
                      <a:lnTo>
                        <a:pt x="753" y="34"/>
                      </a:lnTo>
                      <a:lnTo>
                        <a:pt x="699" y="34"/>
                      </a:lnTo>
                      <a:lnTo>
                        <a:pt x="649" y="34"/>
                      </a:lnTo>
                      <a:lnTo>
                        <a:pt x="580" y="34"/>
                      </a:lnTo>
                      <a:lnTo>
                        <a:pt x="471" y="34"/>
                      </a:lnTo>
                      <a:lnTo>
                        <a:pt x="418" y="34"/>
                      </a:lnTo>
                      <a:lnTo>
                        <a:pt x="365" y="34"/>
                      </a:lnTo>
                      <a:lnTo>
                        <a:pt x="320" y="34"/>
                      </a:lnTo>
                      <a:lnTo>
                        <a:pt x="270" y="34"/>
                      </a:lnTo>
                      <a:lnTo>
                        <a:pt x="218" y="34"/>
                      </a:lnTo>
                      <a:lnTo>
                        <a:pt x="167" y="34"/>
                      </a:lnTo>
                      <a:lnTo>
                        <a:pt x="105" y="34"/>
                      </a:lnTo>
                      <a:lnTo>
                        <a:pt x="108" y="43"/>
                      </a:lnTo>
                      <a:lnTo>
                        <a:pt x="113" y="50"/>
                      </a:lnTo>
                      <a:lnTo>
                        <a:pt x="121" y="50"/>
                      </a:lnTo>
                      <a:lnTo>
                        <a:pt x="129" y="53"/>
                      </a:lnTo>
                      <a:lnTo>
                        <a:pt x="133" y="58"/>
                      </a:lnTo>
                      <a:lnTo>
                        <a:pt x="132" y="59"/>
                      </a:lnTo>
                      <a:lnTo>
                        <a:pt x="128" y="57"/>
                      </a:lnTo>
                      <a:lnTo>
                        <a:pt x="124" y="58"/>
                      </a:lnTo>
                      <a:lnTo>
                        <a:pt x="124" y="66"/>
                      </a:lnTo>
                      <a:lnTo>
                        <a:pt x="119" y="74"/>
                      </a:lnTo>
                      <a:lnTo>
                        <a:pt x="116" y="75"/>
                      </a:lnTo>
                      <a:lnTo>
                        <a:pt x="116" y="76"/>
                      </a:lnTo>
                      <a:lnTo>
                        <a:pt x="122" y="81"/>
                      </a:lnTo>
                      <a:lnTo>
                        <a:pt x="127" y="84"/>
                      </a:lnTo>
                      <a:lnTo>
                        <a:pt x="128" y="87"/>
                      </a:lnTo>
                      <a:lnTo>
                        <a:pt x="133" y="103"/>
                      </a:lnTo>
                      <a:lnTo>
                        <a:pt x="133" y="119"/>
                      </a:lnTo>
                      <a:lnTo>
                        <a:pt x="132" y="133"/>
                      </a:lnTo>
                      <a:lnTo>
                        <a:pt x="130" y="133"/>
                      </a:lnTo>
                      <a:lnTo>
                        <a:pt x="127" y="125"/>
                      </a:lnTo>
                      <a:lnTo>
                        <a:pt x="124" y="125"/>
                      </a:lnTo>
                      <a:lnTo>
                        <a:pt x="118" y="127"/>
                      </a:lnTo>
                      <a:lnTo>
                        <a:pt x="111" y="143"/>
                      </a:lnTo>
                      <a:lnTo>
                        <a:pt x="101" y="150"/>
                      </a:lnTo>
                      <a:lnTo>
                        <a:pt x="98" y="155"/>
                      </a:lnTo>
                      <a:lnTo>
                        <a:pt x="101" y="156"/>
                      </a:lnTo>
                      <a:lnTo>
                        <a:pt x="101" y="162"/>
                      </a:lnTo>
                      <a:lnTo>
                        <a:pt x="92" y="162"/>
                      </a:lnTo>
                      <a:lnTo>
                        <a:pt x="92" y="151"/>
                      </a:lnTo>
                      <a:lnTo>
                        <a:pt x="101" y="130"/>
                      </a:lnTo>
                      <a:lnTo>
                        <a:pt x="103" y="127"/>
                      </a:lnTo>
                      <a:lnTo>
                        <a:pt x="109" y="124"/>
                      </a:lnTo>
                      <a:lnTo>
                        <a:pt x="111" y="122"/>
                      </a:lnTo>
                      <a:lnTo>
                        <a:pt x="112" y="112"/>
                      </a:lnTo>
                      <a:lnTo>
                        <a:pt x="109" y="104"/>
                      </a:lnTo>
                      <a:lnTo>
                        <a:pt x="98" y="106"/>
                      </a:lnTo>
                      <a:lnTo>
                        <a:pt x="84" y="100"/>
                      </a:lnTo>
                      <a:lnTo>
                        <a:pt x="70" y="101"/>
                      </a:lnTo>
                      <a:lnTo>
                        <a:pt x="58" y="98"/>
                      </a:lnTo>
                      <a:lnTo>
                        <a:pt x="48" y="98"/>
                      </a:lnTo>
                      <a:lnTo>
                        <a:pt x="19" y="87"/>
                      </a:lnTo>
                      <a:lnTo>
                        <a:pt x="9" y="81"/>
                      </a:lnTo>
                      <a:lnTo>
                        <a:pt x="4" y="86"/>
                      </a:lnTo>
                      <a:lnTo>
                        <a:pt x="1" y="96"/>
                      </a:lnTo>
                      <a:lnTo>
                        <a:pt x="0" y="106"/>
                      </a:lnTo>
                      <a:lnTo>
                        <a:pt x="3" y="113"/>
                      </a:lnTo>
                      <a:lnTo>
                        <a:pt x="6" y="122"/>
                      </a:lnTo>
                      <a:lnTo>
                        <a:pt x="15" y="131"/>
                      </a:lnTo>
                      <a:lnTo>
                        <a:pt x="21" y="147"/>
                      </a:lnTo>
                      <a:lnTo>
                        <a:pt x="28" y="181"/>
                      </a:lnTo>
                      <a:lnTo>
                        <a:pt x="32" y="193"/>
                      </a:lnTo>
                      <a:lnTo>
                        <a:pt x="33" y="194"/>
                      </a:lnTo>
                      <a:lnTo>
                        <a:pt x="38" y="188"/>
                      </a:lnTo>
                      <a:lnTo>
                        <a:pt x="42" y="193"/>
                      </a:lnTo>
                      <a:lnTo>
                        <a:pt x="41" y="199"/>
                      </a:lnTo>
                      <a:lnTo>
                        <a:pt x="37" y="205"/>
                      </a:lnTo>
                      <a:lnTo>
                        <a:pt x="37" y="211"/>
                      </a:lnTo>
                      <a:lnTo>
                        <a:pt x="38" y="215"/>
                      </a:lnTo>
                      <a:lnTo>
                        <a:pt x="42" y="216"/>
                      </a:lnTo>
                      <a:lnTo>
                        <a:pt x="46" y="215"/>
                      </a:lnTo>
                      <a:lnTo>
                        <a:pt x="47" y="217"/>
                      </a:lnTo>
                      <a:lnTo>
                        <a:pt x="46" y="225"/>
                      </a:lnTo>
                      <a:lnTo>
                        <a:pt x="47" y="236"/>
                      </a:lnTo>
                      <a:lnTo>
                        <a:pt x="46" y="240"/>
                      </a:lnTo>
                      <a:lnTo>
                        <a:pt x="43" y="238"/>
                      </a:lnTo>
                      <a:lnTo>
                        <a:pt x="42" y="229"/>
                      </a:lnTo>
                      <a:lnTo>
                        <a:pt x="38" y="225"/>
                      </a:lnTo>
                      <a:lnTo>
                        <a:pt x="37" y="238"/>
                      </a:lnTo>
                      <a:lnTo>
                        <a:pt x="39" y="246"/>
                      </a:lnTo>
                      <a:lnTo>
                        <a:pt x="47" y="252"/>
                      </a:lnTo>
                      <a:lnTo>
                        <a:pt x="68" y="251"/>
                      </a:lnTo>
                      <a:lnTo>
                        <a:pt x="74" y="257"/>
                      </a:lnTo>
                      <a:lnTo>
                        <a:pt x="81" y="260"/>
                      </a:lnTo>
                      <a:lnTo>
                        <a:pt x="80" y="264"/>
                      </a:lnTo>
                      <a:lnTo>
                        <a:pt x="68" y="259"/>
                      </a:lnTo>
                      <a:lnTo>
                        <a:pt x="48" y="262"/>
                      </a:lnTo>
                      <a:lnTo>
                        <a:pt x="46" y="264"/>
                      </a:lnTo>
                      <a:lnTo>
                        <a:pt x="44" y="269"/>
                      </a:lnTo>
                      <a:lnTo>
                        <a:pt x="43" y="285"/>
                      </a:lnTo>
                      <a:lnTo>
                        <a:pt x="43" y="291"/>
                      </a:lnTo>
                      <a:lnTo>
                        <a:pt x="47" y="295"/>
                      </a:lnTo>
                      <a:lnTo>
                        <a:pt x="44" y="301"/>
                      </a:lnTo>
                      <a:lnTo>
                        <a:pt x="46" y="312"/>
                      </a:lnTo>
                      <a:lnTo>
                        <a:pt x="42" y="321"/>
                      </a:lnTo>
                      <a:lnTo>
                        <a:pt x="41" y="353"/>
                      </a:lnTo>
                      <a:lnTo>
                        <a:pt x="37" y="366"/>
                      </a:lnTo>
                      <a:lnTo>
                        <a:pt x="38" y="409"/>
                      </a:lnTo>
                      <a:lnTo>
                        <a:pt x="36" y="419"/>
                      </a:lnTo>
                      <a:lnTo>
                        <a:pt x="36" y="431"/>
                      </a:lnTo>
                      <a:lnTo>
                        <a:pt x="30" y="457"/>
                      </a:lnTo>
                      <a:lnTo>
                        <a:pt x="28" y="464"/>
                      </a:lnTo>
                      <a:lnTo>
                        <a:pt x="30" y="466"/>
                      </a:lnTo>
                      <a:lnTo>
                        <a:pt x="31" y="466"/>
                      </a:lnTo>
                      <a:lnTo>
                        <a:pt x="32" y="474"/>
                      </a:lnTo>
                      <a:lnTo>
                        <a:pt x="26" y="478"/>
                      </a:lnTo>
                      <a:lnTo>
                        <a:pt x="20" y="488"/>
                      </a:lnTo>
                      <a:lnTo>
                        <a:pt x="15" y="515"/>
                      </a:lnTo>
                      <a:lnTo>
                        <a:pt x="17" y="529"/>
                      </a:lnTo>
                      <a:lnTo>
                        <a:pt x="20" y="555"/>
                      </a:lnTo>
                      <a:lnTo>
                        <a:pt x="27" y="576"/>
                      </a:lnTo>
                      <a:lnTo>
                        <a:pt x="28" y="580"/>
                      </a:lnTo>
                      <a:lnTo>
                        <a:pt x="31" y="590"/>
                      </a:lnTo>
                      <a:lnTo>
                        <a:pt x="39" y="624"/>
                      </a:lnTo>
                      <a:lnTo>
                        <a:pt x="36" y="646"/>
                      </a:lnTo>
                      <a:lnTo>
                        <a:pt x="36" y="667"/>
                      </a:lnTo>
                      <a:lnTo>
                        <a:pt x="30" y="678"/>
                      </a:lnTo>
                      <a:lnTo>
                        <a:pt x="22" y="688"/>
                      </a:lnTo>
                      <a:lnTo>
                        <a:pt x="22" y="697"/>
                      </a:lnTo>
                      <a:lnTo>
                        <a:pt x="24" y="701"/>
                      </a:lnTo>
                      <a:lnTo>
                        <a:pt x="30" y="706"/>
                      </a:lnTo>
                      <a:lnTo>
                        <a:pt x="54" y="747"/>
                      </a:lnTo>
                      <a:lnTo>
                        <a:pt x="55" y="752"/>
                      </a:lnTo>
                      <a:lnTo>
                        <a:pt x="54" y="758"/>
                      </a:lnTo>
                      <a:lnTo>
                        <a:pt x="54" y="769"/>
                      </a:lnTo>
                      <a:lnTo>
                        <a:pt x="63" y="806"/>
                      </a:lnTo>
                      <a:lnTo>
                        <a:pt x="69" y="813"/>
                      </a:lnTo>
                      <a:lnTo>
                        <a:pt x="78" y="824"/>
                      </a:lnTo>
                      <a:lnTo>
                        <a:pt x="95" y="841"/>
                      </a:lnTo>
                      <a:lnTo>
                        <a:pt x="98" y="850"/>
                      </a:lnTo>
                      <a:lnTo>
                        <a:pt x="98" y="857"/>
                      </a:lnTo>
                      <a:lnTo>
                        <a:pt x="100" y="862"/>
                      </a:lnTo>
                      <a:lnTo>
                        <a:pt x="108" y="868"/>
                      </a:lnTo>
                      <a:lnTo>
                        <a:pt x="114" y="868"/>
                      </a:lnTo>
                      <a:lnTo>
                        <a:pt x="116" y="872"/>
                      </a:lnTo>
                      <a:lnTo>
                        <a:pt x="119" y="872"/>
                      </a:lnTo>
                      <a:lnTo>
                        <a:pt x="122" y="870"/>
                      </a:lnTo>
                      <a:lnTo>
                        <a:pt x="123" y="868"/>
                      </a:lnTo>
                      <a:lnTo>
                        <a:pt x="124" y="854"/>
                      </a:lnTo>
                      <a:lnTo>
                        <a:pt x="138" y="854"/>
                      </a:lnTo>
                      <a:lnTo>
                        <a:pt x="150" y="859"/>
                      </a:lnTo>
                      <a:lnTo>
                        <a:pt x="144" y="864"/>
                      </a:lnTo>
                      <a:lnTo>
                        <a:pt x="138" y="865"/>
                      </a:lnTo>
                      <a:lnTo>
                        <a:pt x="133" y="870"/>
                      </a:lnTo>
                      <a:lnTo>
                        <a:pt x="134" y="876"/>
                      </a:lnTo>
                      <a:lnTo>
                        <a:pt x="144" y="894"/>
                      </a:lnTo>
                      <a:lnTo>
                        <a:pt x="145" y="899"/>
                      </a:lnTo>
                      <a:lnTo>
                        <a:pt x="137" y="893"/>
                      </a:lnTo>
                      <a:lnTo>
                        <a:pt x="130" y="886"/>
                      </a:lnTo>
                      <a:lnTo>
                        <a:pt x="129" y="881"/>
                      </a:lnTo>
                      <a:lnTo>
                        <a:pt x="124" y="880"/>
                      </a:lnTo>
                      <a:lnTo>
                        <a:pt x="123" y="887"/>
                      </a:lnTo>
                      <a:lnTo>
                        <a:pt x="124" y="894"/>
                      </a:lnTo>
                      <a:lnTo>
                        <a:pt x="129" y="905"/>
                      </a:lnTo>
                      <a:lnTo>
                        <a:pt x="133" y="925"/>
                      </a:lnTo>
                      <a:lnTo>
                        <a:pt x="143" y="934"/>
                      </a:lnTo>
                      <a:lnTo>
                        <a:pt x="155" y="936"/>
                      </a:lnTo>
                      <a:lnTo>
                        <a:pt x="161" y="946"/>
                      </a:lnTo>
                      <a:lnTo>
                        <a:pt x="161" y="958"/>
                      </a:lnTo>
                      <a:lnTo>
                        <a:pt x="155" y="963"/>
                      </a:lnTo>
                      <a:lnTo>
                        <a:pt x="155" y="977"/>
                      </a:lnTo>
                      <a:lnTo>
                        <a:pt x="157" y="980"/>
                      </a:lnTo>
                      <a:lnTo>
                        <a:pt x="180" y="1004"/>
                      </a:lnTo>
                      <a:lnTo>
                        <a:pt x="192" y="1023"/>
                      </a:lnTo>
                      <a:lnTo>
                        <a:pt x="207" y="1038"/>
                      </a:lnTo>
                      <a:lnTo>
                        <a:pt x="213" y="1042"/>
                      </a:lnTo>
                      <a:lnTo>
                        <a:pt x="214" y="1053"/>
                      </a:lnTo>
                      <a:lnTo>
                        <a:pt x="223" y="1056"/>
                      </a:lnTo>
                      <a:lnTo>
                        <a:pt x="227" y="1064"/>
                      </a:lnTo>
                      <a:lnTo>
                        <a:pt x="227" y="1066"/>
                      </a:lnTo>
                      <a:lnTo>
                        <a:pt x="226" y="1072"/>
                      </a:lnTo>
                      <a:lnTo>
                        <a:pt x="226" y="1081"/>
                      </a:lnTo>
                      <a:lnTo>
                        <a:pt x="229" y="1096"/>
                      </a:lnTo>
                      <a:lnTo>
                        <a:pt x="231" y="1099"/>
                      </a:lnTo>
                      <a:lnTo>
                        <a:pt x="238" y="1102"/>
                      </a:lnTo>
                      <a:lnTo>
                        <a:pt x="257" y="1104"/>
                      </a:lnTo>
                      <a:lnTo>
                        <a:pt x="268" y="1110"/>
                      </a:lnTo>
                      <a:lnTo>
                        <a:pt x="273" y="1108"/>
                      </a:lnTo>
                      <a:lnTo>
                        <a:pt x="280" y="1109"/>
                      </a:lnTo>
                      <a:lnTo>
                        <a:pt x="289" y="1114"/>
                      </a:lnTo>
                      <a:lnTo>
                        <a:pt x="299" y="1118"/>
                      </a:lnTo>
                      <a:lnTo>
                        <a:pt x="302" y="1124"/>
                      </a:lnTo>
                      <a:lnTo>
                        <a:pt x="318" y="1130"/>
                      </a:lnTo>
                      <a:lnTo>
                        <a:pt x="324" y="1134"/>
                      </a:lnTo>
                      <a:lnTo>
                        <a:pt x="328" y="1137"/>
                      </a:lnTo>
                      <a:lnTo>
                        <a:pt x="331" y="1131"/>
                      </a:lnTo>
                      <a:lnTo>
                        <a:pt x="336" y="1131"/>
                      </a:lnTo>
                      <a:lnTo>
                        <a:pt x="339" y="1134"/>
                      </a:lnTo>
                      <a:lnTo>
                        <a:pt x="348" y="1141"/>
                      </a:lnTo>
                      <a:lnTo>
                        <a:pt x="349" y="1151"/>
                      </a:lnTo>
                      <a:lnTo>
                        <a:pt x="350" y="1153"/>
                      </a:lnTo>
                      <a:lnTo>
                        <a:pt x="364" y="1155"/>
                      </a:lnTo>
                      <a:lnTo>
                        <a:pt x="376" y="1161"/>
                      </a:lnTo>
                      <a:lnTo>
                        <a:pt x="383" y="1167"/>
                      </a:lnTo>
                      <a:lnTo>
                        <a:pt x="397" y="1183"/>
                      </a:lnTo>
                      <a:lnTo>
                        <a:pt x="406" y="1192"/>
                      </a:lnTo>
                      <a:lnTo>
                        <a:pt x="412" y="1201"/>
                      </a:lnTo>
                      <a:lnTo>
                        <a:pt x="415" y="1227"/>
                      </a:lnTo>
                      <a:lnTo>
                        <a:pt x="417" y="1233"/>
                      </a:lnTo>
                      <a:lnTo>
                        <a:pt x="541" y="1223"/>
                      </a:lnTo>
                      <a:lnTo>
                        <a:pt x="542" y="1230"/>
                      </a:lnTo>
                      <a:lnTo>
                        <a:pt x="751" y="1307"/>
                      </a:lnTo>
                      <a:lnTo>
                        <a:pt x="854" y="1307"/>
                      </a:lnTo>
                      <a:lnTo>
                        <a:pt x="898" y="1307"/>
                      </a:lnTo>
                      <a:lnTo>
                        <a:pt x="899" y="1277"/>
                      </a:lnTo>
                      <a:lnTo>
                        <a:pt x="989" y="1276"/>
                      </a:lnTo>
                      <a:lnTo>
                        <a:pt x="999" y="1282"/>
                      </a:lnTo>
                      <a:lnTo>
                        <a:pt x="1004" y="1285"/>
                      </a:lnTo>
                      <a:lnTo>
                        <a:pt x="1011" y="1297"/>
                      </a:lnTo>
                      <a:lnTo>
                        <a:pt x="1023" y="1303"/>
                      </a:lnTo>
                      <a:lnTo>
                        <a:pt x="1032" y="1316"/>
                      </a:lnTo>
                      <a:lnTo>
                        <a:pt x="1052" y="1333"/>
                      </a:lnTo>
                      <a:lnTo>
                        <a:pt x="1081" y="1352"/>
                      </a:lnTo>
                      <a:lnTo>
                        <a:pt x="1095" y="1403"/>
                      </a:lnTo>
                      <a:lnTo>
                        <a:pt x="1109" y="1421"/>
                      </a:lnTo>
                      <a:lnTo>
                        <a:pt x="1128" y="1437"/>
                      </a:lnTo>
                      <a:lnTo>
                        <a:pt x="1152" y="1453"/>
                      </a:lnTo>
                      <a:lnTo>
                        <a:pt x="1176" y="1458"/>
                      </a:lnTo>
                      <a:lnTo>
                        <a:pt x="1199" y="1411"/>
                      </a:lnTo>
                      <a:lnTo>
                        <a:pt x="1202" y="1408"/>
                      </a:lnTo>
                      <a:lnTo>
                        <a:pt x="1213" y="1403"/>
                      </a:lnTo>
                      <a:lnTo>
                        <a:pt x="1224" y="1406"/>
                      </a:lnTo>
                      <a:lnTo>
                        <a:pt x="1269" y="1404"/>
                      </a:lnTo>
                      <a:lnTo>
                        <a:pt x="1277" y="1414"/>
                      </a:lnTo>
                      <a:lnTo>
                        <a:pt x="1294" y="1430"/>
                      </a:lnTo>
                      <a:lnTo>
                        <a:pt x="1300" y="1440"/>
                      </a:lnTo>
                      <a:lnTo>
                        <a:pt x="1311" y="1448"/>
                      </a:lnTo>
                      <a:lnTo>
                        <a:pt x="1331" y="1494"/>
                      </a:lnTo>
                      <a:lnTo>
                        <a:pt x="1347" y="1511"/>
                      </a:lnTo>
                      <a:lnTo>
                        <a:pt x="1355" y="1531"/>
                      </a:lnTo>
                      <a:lnTo>
                        <a:pt x="1372" y="1542"/>
                      </a:lnTo>
                      <a:lnTo>
                        <a:pt x="1387" y="1589"/>
                      </a:lnTo>
                      <a:lnTo>
                        <a:pt x="1404" y="1615"/>
                      </a:lnTo>
                      <a:lnTo>
                        <a:pt x="1421" y="1626"/>
                      </a:lnTo>
                      <a:lnTo>
                        <a:pt x="1435" y="1628"/>
                      </a:lnTo>
                      <a:lnTo>
                        <a:pt x="1450" y="1636"/>
                      </a:lnTo>
                      <a:lnTo>
                        <a:pt x="1477" y="1639"/>
                      </a:lnTo>
                      <a:lnTo>
                        <a:pt x="1495" y="1647"/>
                      </a:lnTo>
                      <a:lnTo>
                        <a:pt x="1512" y="1648"/>
                      </a:lnTo>
                      <a:lnTo>
                        <a:pt x="1514" y="1647"/>
                      </a:lnTo>
                      <a:lnTo>
                        <a:pt x="1509" y="1644"/>
                      </a:lnTo>
                      <a:lnTo>
                        <a:pt x="1505" y="1632"/>
                      </a:lnTo>
                      <a:lnTo>
                        <a:pt x="1503" y="1625"/>
                      </a:lnTo>
                      <a:lnTo>
                        <a:pt x="1501" y="1624"/>
                      </a:lnTo>
                      <a:lnTo>
                        <a:pt x="1495" y="1598"/>
                      </a:lnTo>
                      <a:lnTo>
                        <a:pt x="1494" y="1588"/>
                      </a:lnTo>
                      <a:lnTo>
                        <a:pt x="1499" y="1585"/>
                      </a:lnTo>
                      <a:lnTo>
                        <a:pt x="1499" y="1572"/>
                      </a:lnTo>
                      <a:lnTo>
                        <a:pt x="1498" y="1571"/>
                      </a:lnTo>
                      <a:lnTo>
                        <a:pt x="1491" y="1570"/>
                      </a:lnTo>
                      <a:lnTo>
                        <a:pt x="1489" y="1567"/>
                      </a:lnTo>
                      <a:lnTo>
                        <a:pt x="1490" y="1564"/>
                      </a:lnTo>
                      <a:lnTo>
                        <a:pt x="1498" y="1564"/>
                      </a:lnTo>
                      <a:lnTo>
                        <a:pt x="1500" y="1566"/>
                      </a:lnTo>
                      <a:lnTo>
                        <a:pt x="1505" y="1564"/>
                      </a:lnTo>
                      <a:lnTo>
                        <a:pt x="1506" y="1556"/>
                      </a:lnTo>
                      <a:lnTo>
                        <a:pt x="1506" y="1543"/>
                      </a:lnTo>
                      <a:lnTo>
                        <a:pt x="1501" y="1533"/>
                      </a:lnTo>
                      <a:lnTo>
                        <a:pt x="1516" y="1531"/>
                      </a:lnTo>
                      <a:lnTo>
                        <a:pt x="1521" y="1521"/>
                      </a:lnTo>
                      <a:lnTo>
                        <a:pt x="1520" y="1518"/>
                      </a:lnTo>
                      <a:lnTo>
                        <a:pt x="1515" y="1519"/>
                      </a:lnTo>
                      <a:lnTo>
                        <a:pt x="1515" y="1515"/>
                      </a:lnTo>
                      <a:lnTo>
                        <a:pt x="1525" y="1508"/>
                      </a:lnTo>
                      <a:lnTo>
                        <a:pt x="1528" y="1510"/>
                      </a:lnTo>
                      <a:lnTo>
                        <a:pt x="1533" y="1502"/>
                      </a:lnTo>
                      <a:lnTo>
                        <a:pt x="1534" y="1500"/>
                      </a:lnTo>
                      <a:lnTo>
                        <a:pt x="1537" y="1496"/>
                      </a:lnTo>
                      <a:lnTo>
                        <a:pt x="1547" y="1496"/>
                      </a:lnTo>
                      <a:lnTo>
                        <a:pt x="1550" y="1494"/>
                      </a:lnTo>
                      <a:lnTo>
                        <a:pt x="1552" y="1489"/>
                      </a:lnTo>
                      <a:lnTo>
                        <a:pt x="1546" y="1485"/>
                      </a:lnTo>
                      <a:lnTo>
                        <a:pt x="1546" y="1480"/>
                      </a:lnTo>
                      <a:lnTo>
                        <a:pt x="1547" y="1476"/>
                      </a:lnTo>
                      <a:lnTo>
                        <a:pt x="1552" y="1479"/>
                      </a:lnTo>
                      <a:lnTo>
                        <a:pt x="1555" y="1481"/>
                      </a:lnTo>
                      <a:lnTo>
                        <a:pt x="1557" y="1481"/>
                      </a:lnTo>
                      <a:lnTo>
                        <a:pt x="1557" y="1476"/>
                      </a:lnTo>
                      <a:lnTo>
                        <a:pt x="1558" y="1475"/>
                      </a:lnTo>
                      <a:lnTo>
                        <a:pt x="1559" y="1476"/>
                      </a:lnTo>
                      <a:lnTo>
                        <a:pt x="1563" y="1480"/>
                      </a:lnTo>
                      <a:lnTo>
                        <a:pt x="1564" y="1480"/>
                      </a:lnTo>
                      <a:lnTo>
                        <a:pt x="1566" y="1479"/>
                      </a:lnTo>
                      <a:lnTo>
                        <a:pt x="1569" y="1475"/>
                      </a:lnTo>
                      <a:lnTo>
                        <a:pt x="1570" y="1474"/>
                      </a:lnTo>
                      <a:lnTo>
                        <a:pt x="1571" y="1483"/>
                      </a:lnTo>
                      <a:lnTo>
                        <a:pt x="1587" y="1476"/>
                      </a:lnTo>
                      <a:lnTo>
                        <a:pt x="1590" y="1478"/>
                      </a:lnTo>
                      <a:lnTo>
                        <a:pt x="1590" y="1479"/>
                      </a:lnTo>
                      <a:lnTo>
                        <a:pt x="1585" y="1481"/>
                      </a:lnTo>
                      <a:lnTo>
                        <a:pt x="1575" y="1485"/>
                      </a:lnTo>
                      <a:lnTo>
                        <a:pt x="1566" y="1489"/>
                      </a:lnTo>
                      <a:lnTo>
                        <a:pt x="1565" y="1492"/>
                      </a:lnTo>
                      <a:lnTo>
                        <a:pt x="1568" y="1492"/>
                      </a:lnTo>
                      <a:lnTo>
                        <a:pt x="1584" y="1486"/>
                      </a:lnTo>
                      <a:lnTo>
                        <a:pt x="1598" y="1479"/>
                      </a:lnTo>
                      <a:lnTo>
                        <a:pt x="1606" y="1473"/>
                      </a:lnTo>
                      <a:lnTo>
                        <a:pt x="1619" y="1463"/>
                      </a:lnTo>
                      <a:lnTo>
                        <a:pt x="1622" y="1459"/>
                      </a:lnTo>
                      <a:lnTo>
                        <a:pt x="1628" y="1443"/>
                      </a:lnTo>
                      <a:lnTo>
                        <a:pt x="1629" y="1410"/>
                      </a:lnTo>
                      <a:lnTo>
                        <a:pt x="1632" y="1408"/>
                      </a:lnTo>
                      <a:lnTo>
                        <a:pt x="1635" y="1406"/>
                      </a:lnTo>
                      <a:lnTo>
                        <a:pt x="1638" y="1406"/>
                      </a:lnTo>
                      <a:lnTo>
                        <a:pt x="1638" y="1419"/>
                      </a:lnTo>
                      <a:lnTo>
                        <a:pt x="1645" y="1419"/>
                      </a:lnTo>
                      <a:lnTo>
                        <a:pt x="1643" y="1422"/>
                      </a:lnTo>
                      <a:lnTo>
                        <a:pt x="1636" y="1425"/>
                      </a:lnTo>
                      <a:lnTo>
                        <a:pt x="1639" y="1426"/>
                      </a:lnTo>
                      <a:lnTo>
                        <a:pt x="1659" y="1419"/>
                      </a:lnTo>
                      <a:lnTo>
                        <a:pt x="1671" y="1411"/>
                      </a:lnTo>
                      <a:lnTo>
                        <a:pt x="1688" y="1411"/>
                      </a:lnTo>
                      <a:lnTo>
                        <a:pt x="1719" y="1406"/>
                      </a:lnTo>
                      <a:lnTo>
                        <a:pt x="1740" y="1413"/>
                      </a:lnTo>
                      <a:lnTo>
                        <a:pt x="1751" y="1418"/>
                      </a:lnTo>
                      <a:lnTo>
                        <a:pt x="1763" y="1420"/>
                      </a:lnTo>
                      <a:lnTo>
                        <a:pt x="1775" y="1420"/>
                      </a:lnTo>
                      <a:lnTo>
                        <a:pt x="1781" y="1414"/>
                      </a:lnTo>
                      <a:lnTo>
                        <a:pt x="1781" y="1409"/>
                      </a:lnTo>
                      <a:lnTo>
                        <a:pt x="1784" y="1405"/>
                      </a:lnTo>
                      <a:lnTo>
                        <a:pt x="1794" y="1405"/>
                      </a:lnTo>
                      <a:lnTo>
                        <a:pt x="1810" y="1414"/>
                      </a:lnTo>
                      <a:lnTo>
                        <a:pt x="1816" y="1421"/>
                      </a:lnTo>
                      <a:lnTo>
                        <a:pt x="1822" y="1422"/>
                      </a:lnTo>
                      <a:lnTo>
                        <a:pt x="1833" y="1440"/>
                      </a:lnTo>
                      <a:lnTo>
                        <a:pt x="1845" y="1440"/>
                      </a:lnTo>
                      <a:lnTo>
                        <a:pt x="1848" y="1442"/>
                      </a:lnTo>
                      <a:lnTo>
                        <a:pt x="1856" y="1445"/>
                      </a:lnTo>
                      <a:lnTo>
                        <a:pt x="1864" y="1441"/>
                      </a:lnTo>
                      <a:lnTo>
                        <a:pt x="1870" y="1445"/>
                      </a:lnTo>
                      <a:lnTo>
                        <a:pt x="1875" y="1442"/>
                      </a:lnTo>
                      <a:lnTo>
                        <a:pt x="1880" y="1442"/>
                      </a:lnTo>
                      <a:lnTo>
                        <a:pt x="1890" y="1445"/>
                      </a:lnTo>
                      <a:lnTo>
                        <a:pt x="1897" y="1436"/>
                      </a:lnTo>
                      <a:lnTo>
                        <a:pt x="1898" y="1433"/>
                      </a:lnTo>
                      <a:lnTo>
                        <a:pt x="1897" y="1429"/>
                      </a:lnTo>
                      <a:lnTo>
                        <a:pt x="1899" y="1427"/>
                      </a:lnTo>
                      <a:lnTo>
                        <a:pt x="1904" y="1427"/>
                      </a:lnTo>
                      <a:lnTo>
                        <a:pt x="1912" y="1435"/>
                      </a:lnTo>
                      <a:lnTo>
                        <a:pt x="1923" y="1440"/>
                      </a:lnTo>
                      <a:lnTo>
                        <a:pt x="1934" y="1453"/>
                      </a:lnTo>
                      <a:lnTo>
                        <a:pt x="1937" y="1452"/>
                      </a:lnTo>
                      <a:lnTo>
                        <a:pt x="1945" y="1449"/>
                      </a:lnTo>
                      <a:lnTo>
                        <a:pt x="1946" y="1445"/>
                      </a:lnTo>
                      <a:lnTo>
                        <a:pt x="1941" y="1438"/>
                      </a:lnTo>
                      <a:lnTo>
                        <a:pt x="1925" y="1430"/>
                      </a:lnTo>
                      <a:lnTo>
                        <a:pt x="1918" y="1420"/>
                      </a:lnTo>
                      <a:lnTo>
                        <a:pt x="1918" y="1418"/>
                      </a:lnTo>
                      <a:lnTo>
                        <a:pt x="1923" y="1410"/>
                      </a:lnTo>
                      <a:lnTo>
                        <a:pt x="1934" y="1402"/>
                      </a:lnTo>
                      <a:lnTo>
                        <a:pt x="1936" y="1387"/>
                      </a:lnTo>
                      <a:lnTo>
                        <a:pt x="1934" y="1386"/>
                      </a:lnTo>
                      <a:lnTo>
                        <a:pt x="1933" y="1384"/>
                      </a:lnTo>
                      <a:lnTo>
                        <a:pt x="1920" y="1389"/>
                      </a:lnTo>
                      <a:lnTo>
                        <a:pt x="1914" y="1395"/>
                      </a:lnTo>
                      <a:lnTo>
                        <a:pt x="1910" y="1394"/>
                      </a:lnTo>
                      <a:lnTo>
                        <a:pt x="1908" y="1383"/>
                      </a:lnTo>
                      <a:lnTo>
                        <a:pt x="1905" y="1382"/>
                      </a:lnTo>
                      <a:lnTo>
                        <a:pt x="1902" y="1383"/>
                      </a:lnTo>
                      <a:lnTo>
                        <a:pt x="1893" y="1388"/>
                      </a:lnTo>
                      <a:lnTo>
                        <a:pt x="1883" y="1389"/>
                      </a:lnTo>
                      <a:lnTo>
                        <a:pt x="1876" y="1382"/>
                      </a:lnTo>
                      <a:lnTo>
                        <a:pt x="1878" y="1371"/>
                      </a:lnTo>
                      <a:lnTo>
                        <a:pt x="1891" y="1367"/>
                      </a:lnTo>
                      <a:lnTo>
                        <a:pt x="1905" y="1375"/>
                      </a:lnTo>
                      <a:lnTo>
                        <a:pt x="1921" y="1377"/>
                      </a:lnTo>
                      <a:lnTo>
                        <a:pt x="1934" y="1371"/>
                      </a:lnTo>
                      <a:lnTo>
                        <a:pt x="1942" y="1373"/>
                      </a:lnTo>
                      <a:lnTo>
                        <a:pt x="1953" y="1366"/>
                      </a:lnTo>
                      <a:lnTo>
                        <a:pt x="1987" y="1368"/>
                      </a:lnTo>
                      <a:lnTo>
                        <a:pt x="1995" y="1370"/>
                      </a:lnTo>
                      <a:lnTo>
                        <a:pt x="1999" y="1367"/>
                      </a:lnTo>
                      <a:lnTo>
                        <a:pt x="2007" y="1334"/>
                      </a:lnTo>
                      <a:lnTo>
                        <a:pt x="2010" y="1341"/>
                      </a:lnTo>
                      <a:lnTo>
                        <a:pt x="2010" y="1350"/>
                      </a:lnTo>
                      <a:lnTo>
                        <a:pt x="2012" y="1363"/>
                      </a:lnTo>
                      <a:lnTo>
                        <a:pt x="2012" y="1367"/>
                      </a:lnTo>
                      <a:lnTo>
                        <a:pt x="2010" y="1373"/>
                      </a:lnTo>
                      <a:lnTo>
                        <a:pt x="2011" y="1377"/>
                      </a:lnTo>
                      <a:lnTo>
                        <a:pt x="2020" y="1376"/>
                      </a:lnTo>
                      <a:lnTo>
                        <a:pt x="2041" y="1370"/>
                      </a:lnTo>
                      <a:lnTo>
                        <a:pt x="2049" y="1361"/>
                      </a:lnTo>
                      <a:lnTo>
                        <a:pt x="2054" y="1361"/>
                      </a:lnTo>
                      <a:lnTo>
                        <a:pt x="2059" y="1356"/>
                      </a:lnTo>
                      <a:lnTo>
                        <a:pt x="2061" y="1356"/>
                      </a:lnTo>
                      <a:lnTo>
                        <a:pt x="2061" y="1359"/>
                      </a:lnTo>
                      <a:lnTo>
                        <a:pt x="2058" y="1366"/>
                      </a:lnTo>
                      <a:lnTo>
                        <a:pt x="2065" y="1366"/>
                      </a:lnTo>
                      <a:lnTo>
                        <a:pt x="2087" y="1361"/>
                      </a:lnTo>
                      <a:lnTo>
                        <a:pt x="2098" y="1361"/>
                      </a:lnTo>
                      <a:lnTo>
                        <a:pt x="2103" y="1362"/>
                      </a:lnTo>
                      <a:lnTo>
                        <a:pt x="2102" y="1366"/>
                      </a:lnTo>
                      <a:lnTo>
                        <a:pt x="2100" y="1367"/>
                      </a:lnTo>
                      <a:lnTo>
                        <a:pt x="2100" y="1370"/>
                      </a:lnTo>
                      <a:lnTo>
                        <a:pt x="2107" y="1373"/>
                      </a:lnTo>
                      <a:lnTo>
                        <a:pt x="2117" y="1377"/>
                      </a:lnTo>
                      <a:lnTo>
                        <a:pt x="2143" y="1392"/>
                      </a:lnTo>
                      <a:lnTo>
                        <a:pt x="2147" y="1397"/>
                      </a:lnTo>
                      <a:lnTo>
                        <a:pt x="2152" y="1406"/>
                      </a:lnTo>
                      <a:lnTo>
                        <a:pt x="2157" y="1410"/>
                      </a:lnTo>
                      <a:lnTo>
                        <a:pt x="2171" y="1406"/>
                      </a:lnTo>
                      <a:lnTo>
                        <a:pt x="2186" y="1404"/>
                      </a:lnTo>
                      <a:lnTo>
                        <a:pt x="2199" y="1397"/>
                      </a:lnTo>
                      <a:lnTo>
                        <a:pt x="2205" y="1397"/>
                      </a:lnTo>
                      <a:lnTo>
                        <a:pt x="2206" y="1397"/>
                      </a:lnTo>
                      <a:lnTo>
                        <a:pt x="2208" y="1390"/>
                      </a:lnTo>
                      <a:lnTo>
                        <a:pt x="2213" y="1387"/>
                      </a:lnTo>
                      <a:lnTo>
                        <a:pt x="2221" y="1387"/>
                      </a:lnTo>
                      <a:lnTo>
                        <a:pt x="2226" y="1387"/>
                      </a:lnTo>
                      <a:lnTo>
                        <a:pt x="2236" y="1390"/>
                      </a:lnTo>
                      <a:lnTo>
                        <a:pt x="2243" y="1398"/>
                      </a:lnTo>
                      <a:lnTo>
                        <a:pt x="2253" y="1409"/>
                      </a:lnTo>
                      <a:lnTo>
                        <a:pt x="2258" y="1411"/>
                      </a:lnTo>
                      <a:lnTo>
                        <a:pt x="2259" y="1421"/>
                      </a:lnTo>
                      <a:lnTo>
                        <a:pt x="2264" y="1424"/>
                      </a:lnTo>
                      <a:lnTo>
                        <a:pt x="2274" y="1437"/>
                      </a:lnTo>
                      <a:lnTo>
                        <a:pt x="2280" y="1441"/>
                      </a:lnTo>
                      <a:lnTo>
                        <a:pt x="2292" y="1446"/>
                      </a:lnTo>
                      <a:lnTo>
                        <a:pt x="2295" y="1449"/>
                      </a:lnTo>
                      <a:lnTo>
                        <a:pt x="2296" y="1457"/>
                      </a:lnTo>
                      <a:lnTo>
                        <a:pt x="2297" y="1476"/>
                      </a:lnTo>
                      <a:lnTo>
                        <a:pt x="2292" y="1511"/>
                      </a:lnTo>
                      <a:lnTo>
                        <a:pt x="2292" y="1517"/>
                      </a:lnTo>
                      <a:lnTo>
                        <a:pt x="2295" y="1527"/>
                      </a:lnTo>
                      <a:lnTo>
                        <a:pt x="2295" y="1528"/>
                      </a:lnTo>
                      <a:lnTo>
                        <a:pt x="2300" y="1528"/>
                      </a:lnTo>
                      <a:lnTo>
                        <a:pt x="2301" y="1518"/>
                      </a:lnTo>
                      <a:lnTo>
                        <a:pt x="2305" y="1521"/>
                      </a:lnTo>
                      <a:lnTo>
                        <a:pt x="2308" y="1524"/>
                      </a:lnTo>
                      <a:lnTo>
                        <a:pt x="2305" y="1537"/>
                      </a:lnTo>
                      <a:lnTo>
                        <a:pt x="2303" y="1545"/>
                      </a:lnTo>
                      <a:lnTo>
                        <a:pt x="2305" y="1556"/>
                      </a:lnTo>
                      <a:lnTo>
                        <a:pt x="2310" y="1566"/>
                      </a:lnTo>
                      <a:lnTo>
                        <a:pt x="2323" y="1587"/>
                      </a:lnTo>
                      <a:lnTo>
                        <a:pt x="2326" y="1587"/>
                      </a:lnTo>
                      <a:lnTo>
                        <a:pt x="2333" y="1585"/>
                      </a:lnTo>
                      <a:lnTo>
                        <a:pt x="2335" y="1602"/>
                      </a:lnTo>
                      <a:lnTo>
                        <a:pt x="2340" y="1601"/>
                      </a:lnTo>
                      <a:lnTo>
                        <a:pt x="2340" y="1601"/>
                      </a:lnTo>
                      <a:lnTo>
                        <a:pt x="2338" y="1605"/>
                      </a:lnTo>
                      <a:lnTo>
                        <a:pt x="2337" y="1609"/>
                      </a:lnTo>
                      <a:lnTo>
                        <a:pt x="2345" y="1623"/>
                      </a:lnTo>
                      <a:lnTo>
                        <a:pt x="2349" y="1635"/>
                      </a:lnTo>
                      <a:lnTo>
                        <a:pt x="2353" y="1641"/>
                      </a:lnTo>
                      <a:lnTo>
                        <a:pt x="2358" y="1647"/>
                      </a:lnTo>
                      <a:lnTo>
                        <a:pt x="2366" y="1647"/>
                      </a:lnTo>
                      <a:lnTo>
                        <a:pt x="2371" y="1653"/>
                      </a:lnTo>
                      <a:lnTo>
                        <a:pt x="2381" y="1674"/>
                      </a:lnTo>
                      <a:lnTo>
                        <a:pt x="2381" y="1688"/>
                      </a:lnTo>
                      <a:lnTo>
                        <a:pt x="2382" y="1690"/>
                      </a:lnTo>
                      <a:lnTo>
                        <a:pt x="2386" y="1693"/>
                      </a:lnTo>
                      <a:lnTo>
                        <a:pt x="2399" y="1693"/>
                      </a:lnTo>
                      <a:lnTo>
                        <a:pt x="2409" y="1690"/>
                      </a:lnTo>
                      <a:lnTo>
                        <a:pt x="2421" y="1684"/>
                      </a:lnTo>
                      <a:lnTo>
                        <a:pt x="2429" y="1688"/>
                      </a:lnTo>
                      <a:lnTo>
                        <a:pt x="2432" y="1680"/>
                      </a:lnTo>
                      <a:lnTo>
                        <a:pt x="2429" y="1677"/>
                      </a:lnTo>
                      <a:lnTo>
                        <a:pt x="2434" y="1657"/>
                      </a:lnTo>
                      <a:lnTo>
                        <a:pt x="2440" y="1636"/>
                      </a:lnTo>
                      <a:lnTo>
                        <a:pt x="2442" y="1617"/>
                      </a:lnTo>
                      <a:lnTo>
                        <a:pt x="2440" y="1597"/>
                      </a:lnTo>
                      <a:lnTo>
                        <a:pt x="2441" y="1583"/>
                      </a:lnTo>
                      <a:lnTo>
                        <a:pt x="2424" y="1539"/>
                      </a:lnTo>
                      <a:lnTo>
                        <a:pt x="2414" y="1522"/>
                      </a:lnTo>
                      <a:lnTo>
                        <a:pt x="2412" y="1508"/>
                      </a:lnTo>
                      <a:lnTo>
                        <a:pt x="2414" y="1492"/>
                      </a:lnTo>
                      <a:lnTo>
                        <a:pt x="2412" y="1483"/>
                      </a:lnTo>
                      <a:lnTo>
                        <a:pt x="2404" y="1469"/>
                      </a:lnTo>
                      <a:lnTo>
                        <a:pt x="2387" y="1441"/>
                      </a:lnTo>
                      <a:lnTo>
                        <a:pt x="2374" y="1400"/>
                      </a:lnTo>
                      <a:lnTo>
                        <a:pt x="2362" y="1354"/>
                      </a:lnTo>
                      <a:lnTo>
                        <a:pt x="2365" y="1348"/>
                      </a:lnTo>
                      <a:lnTo>
                        <a:pt x="2365" y="1332"/>
                      </a:lnTo>
                      <a:lnTo>
                        <a:pt x="2371" y="1322"/>
                      </a:lnTo>
                      <a:lnTo>
                        <a:pt x="2374" y="1311"/>
                      </a:lnTo>
                      <a:lnTo>
                        <a:pt x="2377" y="1302"/>
                      </a:lnTo>
                      <a:lnTo>
                        <a:pt x="2389" y="1274"/>
                      </a:lnTo>
                      <a:lnTo>
                        <a:pt x="2396" y="1264"/>
                      </a:lnTo>
                      <a:lnTo>
                        <a:pt x="2398" y="1264"/>
                      </a:lnTo>
                      <a:lnTo>
                        <a:pt x="2398" y="1259"/>
                      </a:lnTo>
                      <a:lnTo>
                        <a:pt x="2399" y="1257"/>
                      </a:lnTo>
                      <a:lnTo>
                        <a:pt x="2408" y="1252"/>
                      </a:lnTo>
                      <a:lnTo>
                        <a:pt x="2413" y="1252"/>
                      </a:lnTo>
                      <a:lnTo>
                        <a:pt x="2417" y="1247"/>
                      </a:lnTo>
                      <a:lnTo>
                        <a:pt x="2414" y="1242"/>
                      </a:lnTo>
                      <a:lnTo>
                        <a:pt x="2409" y="1234"/>
                      </a:lnTo>
                      <a:lnTo>
                        <a:pt x="2409" y="1232"/>
                      </a:lnTo>
                      <a:lnTo>
                        <a:pt x="2409" y="1230"/>
                      </a:lnTo>
                      <a:lnTo>
                        <a:pt x="2425" y="1228"/>
                      </a:lnTo>
                      <a:lnTo>
                        <a:pt x="2441" y="1230"/>
                      </a:lnTo>
                      <a:lnTo>
                        <a:pt x="2446" y="1228"/>
                      </a:lnTo>
                      <a:lnTo>
                        <a:pt x="2468" y="1210"/>
                      </a:lnTo>
                      <a:lnTo>
                        <a:pt x="2471" y="1210"/>
                      </a:lnTo>
                      <a:lnTo>
                        <a:pt x="2475" y="1206"/>
                      </a:lnTo>
                      <a:lnTo>
                        <a:pt x="2478" y="1199"/>
                      </a:lnTo>
                      <a:lnTo>
                        <a:pt x="2487" y="1196"/>
                      </a:lnTo>
                      <a:lnTo>
                        <a:pt x="2493" y="1192"/>
                      </a:lnTo>
                      <a:lnTo>
                        <a:pt x="2495" y="1185"/>
                      </a:lnTo>
                      <a:lnTo>
                        <a:pt x="2493" y="1179"/>
                      </a:lnTo>
                      <a:lnTo>
                        <a:pt x="2499" y="1174"/>
                      </a:lnTo>
                      <a:lnTo>
                        <a:pt x="2505" y="1163"/>
                      </a:lnTo>
                      <a:lnTo>
                        <a:pt x="2512" y="1156"/>
                      </a:lnTo>
                      <a:lnTo>
                        <a:pt x="2526" y="1150"/>
                      </a:lnTo>
                      <a:lnTo>
                        <a:pt x="2527" y="1145"/>
                      </a:lnTo>
                      <a:lnTo>
                        <a:pt x="2533" y="1144"/>
                      </a:lnTo>
                      <a:lnTo>
                        <a:pt x="2550" y="1141"/>
                      </a:lnTo>
                      <a:lnTo>
                        <a:pt x="2569" y="1133"/>
                      </a:lnTo>
                      <a:lnTo>
                        <a:pt x="2571" y="1126"/>
                      </a:lnTo>
                      <a:lnTo>
                        <a:pt x="2574" y="1123"/>
                      </a:lnTo>
                      <a:lnTo>
                        <a:pt x="2579" y="1118"/>
                      </a:lnTo>
                      <a:lnTo>
                        <a:pt x="2585" y="1109"/>
                      </a:lnTo>
                      <a:lnTo>
                        <a:pt x="2592" y="1103"/>
                      </a:lnTo>
                      <a:lnTo>
                        <a:pt x="2611" y="1094"/>
                      </a:lnTo>
                      <a:lnTo>
                        <a:pt x="2631" y="1093"/>
                      </a:lnTo>
                      <a:lnTo>
                        <a:pt x="2646" y="1083"/>
                      </a:lnTo>
                      <a:lnTo>
                        <a:pt x="2649" y="1079"/>
                      </a:lnTo>
                      <a:lnTo>
                        <a:pt x="2649" y="1071"/>
                      </a:lnTo>
                      <a:lnTo>
                        <a:pt x="2640" y="1069"/>
                      </a:lnTo>
                      <a:lnTo>
                        <a:pt x="2635" y="1071"/>
                      </a:lnTo>
                      <a:lnTo>
                        <a:pt x="2634" y="1074"/>
                      </a:lnTo>
                      <a:lnTo>
                        <a:pt x="2634" y="1071"/>
                      </a:lnTo>
                      <a:lnTo>
                        <a:pt x="2634" y="1065"/>
                      </a:lnTo>
                      <a:lnTo>
                        <a:pt x="2639" y="1061"/>
                      </a:lnTo>
                      <a:lnTo>
                        <a:pt x="2640" y="1056"/>
                      </a:lnTo>
                      <a:lnTo>
                        <a:pt x="2645" y="1053"/>
                      </a:lnTo>
                      <a:lnTo>
                        <a:pt x="2641" y="1048"/>
                      </a:lnTo>
                      <a:lnTo>
                        <a:pt x="2625" y="1042"/>
                      </a:lnTo>
                      <a:lnTo>
                        <a:pt x="2639" y="1042"/>
                      </a:lnTo>
                      <a:lnTo>
                        <a:pt x="2645" y="1037"/>
                      </a:lnTo>
                      <a:lnTo>
                        <a:pt x="2647" y="1043"/>
                      </a:lnTo>
                      <a:lnTo>
                        <a:pt x="2651" y="1043"/>
                      </a:lnTo>
                      <a:lnTo>
                        <a:pt x="2655" y="1048"/>
                      </a:lnTo>
                      <a:lnTo>
                        <a:pt x="2665" y="1048"/>
                      </a:lnTo>
                      <a:lnTo>
                        <a:pt x="2671" y="1044"/>
                      </a:lnTo>
                      <a:lnTo>
                        <a:pt x="2679" y="1032"/>
                      </a:lnTo>
                      <a:lnTo>
                        <a:pt x="2686" y="1028"/>
                      </a:lnTo>
                      <a:lnTo>
                        <a:pt x="2686" y="1020"/>
                      </a:lnTo>
                      <a:lnTo>
                        <a:pt x="2684" y="1013"/>
                      </a:lnTo>
                      <a:lnTo>
                        <a:pt x="2679" y="1007"/>
                      </a:lnTo>
                      <a:lnTo>
                        <a:pt x="2674" y="1012"/>
                      </a:lnTo>
                      <a:lnTo>
                        <a:pt x="2670" y="1023"/>
                      </a:lnTo>
                      <a:lnTo>
                        <a:pt x="2670" y="1023"/>
                      </a:lnTo>
                      <a:lnTo>
                        <a:pt x="2667" y="1018"/>
                      </a:lnTo>
                      <a:lnTo>
                        <a:pt x="2666" y="1006"/>
                      </a:lnTo>
                      <a:lnTo>
                        <a:pt x="2641" y="1010"/>
                      </a:lnTo>
                      <a:lnTo>
                        <a:pt x="2635" y="1008"/>
                      </a:lnTo>
                      <a:lnTo>
                        <a:pt x="2634" y="1001"/>
                      </a:lnTo>
                      <a:lnTo>
                        <a:pt x="2634" y="986"/>
                      </a:lnTo>
                      <a:lnTo>
                        <a:pt x="2635" y="984"/>
                      </a:lnTo>
                      <a:lnTo>
                        <a:pt x="2639" y="997"/>
                      </a:lnTo>
                      <a:lnTo>
                        <a:pt x="2643" y="1000"/>
                      </a:lnTo>
                      <a:lnTo>
                        <a:pt x="2647" y="1000"/>
                      </a:lnTo>
                      <a:lnTo>
                        <a:pt x="2662" y="991"/>
                      </a:lnTo>
                      <a:lnTo>
                        <a:pt x="2666" y="993"/>
                      </a:lnTo>
                      <a:lnTo>
                        <a:pt x="2666" y="989"/>
                      </a:lnTo>
                      <a:lnTo>
                        <a:pt x="2672" y="991"/>
                      </a:lnTo>
                      <a:lnTo>
                        <a:pt x="2678" y="991"/>
                      </a:lnTo>
                      <a:lnTo>
                        <a:pt x="2682" y="999"/>
                      </a:lnTo>
                      <a:lnTo>
                        <a:pt x="2682" y="997"/>
                      </a:lnTo>
                      <a:lnTo>
                        <a:pt x="2679" y="990"/>
                      </a:lnTo>
                      <a:lnTo>
                        <a:pt x="2677" y="984"/>
                      </a:lnTo>
                      <a:lnTo>
                        <a:pt x="2674" y="975"/>
                      </a:lnTo>
                      <a:lnTo>
                        <a:pt x="2673" y="973"/>
                      </a:lnTo>
                      <a:lnTo>
                        <a:pt x="2676" y="957"/>
                      </a:lnTo>
                      <a:lnTo>
                        <a:pt x="2674" y="943"/>
                      </a:lnTo>
                      <a:lnTo>
                        <a:pt x="2657" y="938"/>
                      </a:lnTo>
                      <a:lnTo>
                        <a:pt x="2655" y="940"/>
                      </a:lnTo>
                      <a:lnTo>
                        <a:pt x="2654" y="942"/>
                      </a:lnTo>
                      <a:lnTo>
                        <a:pt x="2647" y="940"/>
                      </a:lnTo>
                      <a:lnTo>
                        <a:pt x="2643" y="936"/>
                      </a:lnTo>
                      <a:lnTo>
                        <a:pt x="2643" y="931"/>
                      </a:lnTo>
                      <a:lnTo>
                        <a:pt x="2652" y="931"/>
                      </a:lnTo>
                      <a:lnTo>
                        <a:pt x="2657" y="929"/>
                      </a:lnTo>
                      <a:lnTo>
                        <a:pt x="2656" y="925"/>
                      </a:lnTo>
                      <a:lnTo>
                        <a:pt x="2651" y="923"/>
                      </a:lnTo>
                      <a:lnTo>
                        <a:pt x="2649" y="916"/>
                      </a:lnTo>
                      <a:lnTo>
                        <a:pt x="2649" y="913"/>
                      </a:lnTo>
                      <a:lnTo>
                        <a:pt x="2654" y="910"/>
                      </a:lnTo>
                      <a:lnTo>
                        <a:pt x="2657" y="910"/>
                      </a:lnTo>
                      <a:lnTo>
                        <a:pt x="2654" y="903"/>
                      </a:lnTo>
                      <a:lnTo>
                        <a:pt x="2649" y="899"/>
                      </a:lnTo>
                      <a:lnTo>
                        <a:pt x="2647" y="892"/>
                      </a:lnTo>
                      <a:lnTo>
                        <a:pt x="2647" y="891"/>
                      </a:lnTo>
                      <a:lnTo>
                        <a:pt x="2651" y="889"/>
                      </a:lnTo>
                      <a:lnTo>
                        <a:pt x="2654" y="877"/>
                      </a:lnTo>
                      <a:lnTo>
                        <a:pt x="2654" y="871"/>
                      </a:lnTo>
                      <a:lnTo>
                        <a:pt x="2647" y="864"/>
                      </a:lnTo>
                      <a:lnTo>
                        <a:pt x="2635" y="857"/>
                      </a:lnTo>
                      <a:lnTo>
                        <a:pt x="2625" y="855"/>
                      </a:lnTo>
                      <a:lnTo>
                        <a:pt x="2616" y="846"/>
                      </a:lnTo>
                      <a:lnTo>
                        <a:pt x="2598" y="838"/>
                      </a:lnTo>
                      <a:lnTo>
                        <a:pt x="2597" y="835"/>
                      </a:lnTo>
                      <a:lnTo>
                        <a:pt x="2597" y="832"/>
                      </a:lnTo>
                      <a:lnTo>
                        <a:pt x="2600" y="825"/>
                      </a:lnTo>
                      <a:lnTo>
                        <a:pt x="2604" y="824"/>
                      </a:lnTo>
                      <a:lnTo>
                        <a:pt x="2604" y="827"/>
                      </a:lnTo>
                      <a:lnTo>
                        <a:pt x="2601" y="833"/>
                      </a:lnTo>
                      <a:lnTo>
                        <a:pt x="2603" y="835"/>
                      </a:lnTo>
                      <a:lnTo>
                        <a:pt x="2611" y="837"/>
                      </a:lnTo>
                      <a:lnTo>
                        <a:pt x="2622" y="843"/>
                      </a:lnTo>
                      <a:lnTo>
                        <a:pt x="2628" y="843"/>
                      </a:lnTo>
                      <a:lnTo>
                        <a:pt x="2631" y="846"/>
                      </a:lnTo>
                      <a:lnTo>
                        <a:pt x="2639" y="849"/>
                      </a:lnTo>
                      <a:lnTo>
                        <a:pt x="2644" y="854"/>
                      </a:lnTo>
                      <a:lnTo>
                        <a:pt x="2651" y="857"/>
                      </a:lnTo>
                      <a:lnTo>
                        <a:pt x="2646" y="841"/>
                      </a:lnTo>
                      <a:lnTo>
                        <a:pt x="2640" y="835"/>
                      </a:lnTo>
                      <a:lnTo>
                        <a:pt x="2645" y="834"/>
                      </a:lnTo>
                      <a:lnTo>
                        <a:pt x="2645" y="833"/>
                      </a:lnTo>
                      <a:lnTo>
                        <a:pt x="2643" y="828"/>
                      </a:lnTo>
                      <a:lnTo>
                        <a:pt x="2641" y="816"/>
                      </a:lnTo>
                      <a:lnTo>
                        <a:pt x="2644" y="790"/>
                      </a:lnTo>
                      <a:lnTo>
                        <a:pt x="2641" y="781"/>
                      </a:lnTo>
                      <a:lnTo>
                        <a:pt x="2649" y="778"/>
                      </a:lnTo>
                      <a:lnTo>
                        <a:pt x="2662" y="767"/>
                      </a:lnTo>
                      <a:lnTo>
                        <a:pt x="2666" y="760"/>
                      </a:lnTo>
                      <a:lnTo>
                        <a:pt x="2668" y="755"/>
                      </a:lnTo>
                      <a:lnTo>
                        <a:pt x="2671" y="755"/>
                      </a:lnTo>
                      <a:lnTo>
                        <a:pt x="2673" y="758"/>
                      </a:lnTo>
                      <a:lnTo>
                        <a:pt x="2674" y="760"/>
                      </a:lnTo>
                      <a:lnTo>
                        <a:pt x="2672" y="767"/>
                      </a:lnTo>
                      <a:lnTo>
                        <a:pt x="2670" y="770"/>
                      </a:lnTo>
                      <a:lnTo>
                        <a:pt x="2665" y="773"/>
                      </a:lnTo>
                      <a:lnTo>
                        <a:pt x="2661" y="778"/>
                      </a:lnTo>
                      <a:lnTo>
                        <a:pt x="2661" y="782"/>
                      </a:lnTo>
                      <a:lnTo>
                        <a:pt x="2663" y="789"/>
                      </a:lnTo>
                      <a:lnTo>
                        <a:pt x="2662" y="792"/>
                      </a:lnTo>
                      <a:lnTo>
                        <a:pt x="2655" y="801"/>
                      </a:lnTo>
                      <a:lnTo>
                        <a:pt x="2656" y="803"/>
                      </a:lnTo>
                      <a:lnTo>
                        <a:pt x="2662" y="803"/>
                      </a:lnTo>
                      <a:lnTo>
                        <a:pt x="2663" y="806"/>
                      </a:lnTo>
                      <a:lnTo>
                        <a:pt x="2663" y="812"/>
                      </a:lnTo>
                      <a:lnTo>
                        <a:pt x="2663" y="821"/>
                      </a:lnTo>
                      <a:lnTo>
                        <a:pt x="2660" y="823"/>
                      </a:lnTo>
                      <a:lnTo>
                        <a:pt x="2657" y="827"/>
                      </a:lnTo>
                      <a:lnTo>
                        <a:pt x="2656" y="832"/>
                      </a:lnTo>
                      <a:lnTo>
                        <a:pt x="2657" y="838"/>
                      </a:lnTo>
                      <a:lnTo>
                        <a:pt x="2663" y="845"/>
                      </a:lnTo>
                      <a:lnTo>
                        <a:pt x="2672" y="846"/>
                      </a:lnTo>
                      <a:lnTo>
                        <a:pt x="2676" y="848"/>
                      </a:lnTo>
                      <a:lnTo>
                        <a:pt x="2681" y="859"/>
                      </a:lnTo>
                      <a:lnTo>
                        <a:pt x="2682" y="865"/>
                      </a:lnTo>
                      <a:lnTo>
                        <a:pt x="2683" y="867"/>
                      </a:lnTo>
                      <a:lnTo>
                        <a:pt x="2688" y="870"/>
                      </a:lnTo>
                      <a:lnTo>
                        <a:pt x="2687" y="876"/>
                      </a:lnTo>
                      <a:lnTo>
                        <a:pt x="2682" y="877"/>
                      </a:lnTo>
                      <a:lnTo>
                        <a:pt x="2679" y="881"/>
                      </a:lnTo>
                      <a:lnTo>
                        <a:pt x="2671" y="903"/>
                      </a:lnTo>
                      <a:lnTo>
                        <a:pt x="2671" y="911"/>
                      </a:lnTo>
                      <a:lnTo>
                        <a:pt x="2672" y="923"/>
                      </a:lnTo>
                      <a:lnTo>
                        <a:pt x="2674" y="925"/>
                      </a:lnTo>
                      <a:lnTo>
                        <a:pt x="2679" y="924"/>
                      </a:lnTo>
                      <a:lnTo>
                        <a:pt x="2683" y="921"/>
                      </a:lnTo>
                      <a:lnTo>
                        <a:pt x="2686" y="916"/>
                      </a:lnTo>
                      <a:lnTo>
                        <a:pt x="2693" y="892"/>
                      </a:lnTo>
                      <a:lnTo>
                        <a:pt x="2709" y="862"/>
                      </a:lnTo>
                      <a:lnTo>
                        <a:pt x="2709" y="854"/>
                      </a:lnTo>
                      <a:lnTo>
                        <a:pt x="2717" y="843"/>
                      </a:lnTo>
                      <a:lnTo>
                        <a:pt x="2720" y="834"/>
                      </a:lnTo>
                      <a:lnTo>
                        <a:pt x="2722" y="828"/>
                      </a:lnTo>
                      <a:lnTo>
                        <a:pt x="2717" y="811"/>
                      </a:lnTo>
                      <a:lnTo>
                        <a:pt x="2708" y="796"/>
                      </a:lnTo>
                      <a:lnTo>
                        <a:pt x="2694" y="771"/>
                      </a:lnTo>
                      <a:lnTo>
                        <a:pt x="2692" y="763"/>
                      </a:lnTo>
                      <a:lnTo>
                        <a:pt x="2694" y="757"/>
                      </a:lnTo>
                      <a:lnTo>
                        <a:pt x="2700" y="764"/>
                      </a:lnTo>
                      <a:lnTo>
                        <a:pt x="2708" y="773"/>
                      </a:lnTo>
                      <a:lnTo>
                        <a:pt x="2715" y="775"/>
                      </a:lnTo>
                      <a:lnTo>
                        <a:pt x="2721" y="780"/>
                      </a:lnTo>
                      <a:lnTo>
                        <a:pt x="2732" y="781"/>
                      </a:lnTo>
                      <a:lnTo>
                        <a:pt x="2731" y="795"/>
                      </a:lnTo>
                      <a:lnTo>
                        <a:pt x="2732" y="797"/>
                      </a:lnTo>
                      <a:lnTo>
                        <a:pt x="2740" y="790"/>
                      </a:lnTo>
                      <a:lnTo>
                        <a:pt x="2751" y="773"/>
                      </a:lnTo>
                      <a:lnTo>
                        <a:pt x="2758" y="765"/>
                      </a:lnTo>
                      <a:lnTo>
                        <a:pt x="2762" y="759"/>
                      </a:lnTo>
                      <a:lnTo>
                        <a:pt x="2762" y="754"/>
                      </a:lnTo>
                      <a:lnTo>
                        <a:pt x="2767" y="752"/>
                      </a:lnTo>
                      <a:lnTo>
                        <a:pt x="2769" y="749"/>
                      </a:lnTo>
                      <a:lnTo>
                        <a:pt x="2773" y="730"/>
                      </a:lnTo>
                      <a:lnTo>
                        <a:pt x="2774" y="727"/>
                      </a:lnTo>
                      <a:lnTo>
                        <a:pt x="2776" y="728"/>
                      </a:lnTo>
                      <a:lnTo>
                        <a:pt x="2779" y="727"/>
                      </a:lnTo>
                      <a:lnTo>
                        <a:pt x="2783" y="712"/>
                      </a:lnTo>
                      <a:lnTo>
                        <a:pt x="2784" y="708"/>
                      </a:lnTo>
                      <a:lnTo>
                        <a:pt x="2781" y="703"/>
                      </a:lnTo>
                      <a:lnTo>
                        <a:pt x="2776" y="697"/>
                      </a:lnTo>
                      <a:lnTo>
                        <a:pt x="2769" y="693"/>
                      </a:lnTo>
                      <a:lnTo>
                        <a:pt x="2769" y="690"/>
                      </a:lnTo>
                      <a:lnTo>
                        <a:pt x="2769" y="687"/>
                      </a:lnTo>
                      <a:lnTo>
                        <a:pt x="2773" y="678"/>
                      </a:lnTo>
                      <a:lnTo>
                        <a:pt x="2775" y="674"/>
                      </a:lnTo>
                      <a:lnTo>
                        <a:pt x="2785" y="662"/>
                      </a:lnTo>
                      <a:lnTo>
                        <a:pt x="2790" y="662"/>
                      </a:lnTo>
                      <a:lnTo>
                        <a:pt x="2796" y="652"/>
                      </a:lnTo>
                      <a:lnTo>
                        <a:pt x="2807" y="650"/>
                      </a:lnTo>
                      <a:lnTo>
                        <a:pt x="2819" y="644"/>
                      </a:lnTo>
                      <a:lnTo>
                        <a:pt x="2830" y="641"/>
                      </a:lnTo>
                      <a:lnTo>
                        <a:pt x="2835" y="635"/>
                      </a:lnTo>
                      <a:lnTo>
                        <a:pt x="2843" y="631"/>
                      </a:lnTo>
                      <a:lnTo>
                        <a:pt x="2856" y="634"/>
                      </a:lnTo>
                      <a:lnTo>
                        <a:pt x="2869" y="631"/>
                      </a:lnTo>
                      <a:lnTo>
                        <a:pt x="2894" y="630"/>
                      </a:lnTo>
                      <a:lnTo>
                        <a:pt x="2913" y="625"/>
                      </a:lnTo>
                      <a:lnTo>
                        <a:pt x="2918" y="623"/>
                      </a:lnTo>
                      <a:lnTo>
                        <a:pt x="2923" y="619"/>
                      </a:lnTo>
                      <a:lnTo>
                        <a:pt x="2929" y="604"/>
                      </a:lnTo>
                      <a:lnTo>
                        <a:pt x="2931" y="602"/>
                      </a:lnTo>
                      <a:lnTo>
                        <a:pt x="2936" y="604"/>
                      </a:lnTo>
                      <a:lnTo>
                        <a:pt x="2937" y="614"/>
                      </a:lnTo>
                      <a:lnTo>
                        <a:pt x="2941" y="614"/>
                      </a:lnTo>
                      <a:lnTo>
                        <a:pt x="2948" y="613"/>
                      </a:lnTo>
                      <a:lnTo>
                        <a:pt x="2963" y="604"/>
                      </a:lnTo>
                      <a:lnTo>
                        <a:pt x="2967" y="604"/>
                      </a:lnTo>
                      <a:lnTo>
                        <a:pt x="2969" y="612"/>
                      </a:lnTo>
                      <a:lnTo>
                        <a:pt x="2974" y="613"/>
                      </a:lnTo>
                      <a:lnTo>
                        <a:pt x="2987" y="608"/>
                      </a:lnTo>
                      <a:lnTo>
                        <a:pt x="2993" y="609"/>
                      </a:lnTo>
                      <a:lnTo>
                        <a:pt x="3004" y="602"/>
                      </a:lnTo>
                      <a:lnTo>
                        <a:pt x="3006" y="599"/>
                      </a:lnTo>
                      <a:lnTo>
                        <a:pt x="3004" y="586"/>
                      </a:lnTo>
                      <a:lnTo>
                        <a:pt x="3002" y="583"/>
                      </a:lnTo>
                      <a:lnTo>
                        <a:pt x="3000" y="583"/>
                      </a:lnTo>
                      <a:lnTo>
                        <a:pt x="3000" y="596"/>
                      </a:lnTo>
                      <a:lnTo>
                        <a:pt x="2999" y="599"/>
                      </a:lnTo>
                      <a:lnTo>
                        <a:pt x="2991" y="602"/>
                      </a:lnTo>
                      <a:lnTo>
                        <a:pt x="2982" y="599"/>
                      </a:lnTo>
                      <a:lnTo>
                        <a:pt x="2972" y="593"/>
                      </a:lnTo>
                      <a:lnTo>
                        <a:pt x="2967" y="582"/>
                      </a:lnTo>
                      <a:lnTo>
                        <a:pt x="2963" y="580"/>
                      </a:lnTo>
                      <a:lnTo>
                        <a:pt x="2962" y="569"/>
                      </a:lnTo>
                      <a:lnTo>
                        <a:pt x="2957" y="564"/>
                      </a:lnTo>
                      <a:lnTo>
                        <a:pt x="2948" y="559"/>
                      </a:lnTo>
                      <a:lnTo>
                        <a:pt x="2947" y="558"/>
                      </a:lnTo>
                      <a:lnTo>
                        <a:pt x="2947" y="552"/>
                      </a:lnTo>
                      <a:lnTo>
                        <a:pt x="2950" y="548"/>
                      </a:lnTo>
                      <a:lnTo>
                        <a:pt x="2953" y="547"/>
                      </a:lnTo>
                      <a:lnTo>
                        <a:pt x="2957" y="538"/>
                      </a:lnTo>
                      <a:lnTo>
                        <a:pt x="2962" y="536"/>
                      </a:lnTo>
                      <a:lnTo>
                        <a:pt x="2957" y="528"/>
                      </a:lnTo>
                      <a:lnTo>
                        <a:pt x="2951" y="515"/>
                      </a:lnTo>
                      <a:lnTo>
                        <a:pt x="2956" y="500"/>
                      </a:lnTo>
                      <a:lnTo>
                        <a:pt x="2971" y="488"/>
                      </a:lnTo>
                      <a:lnTo>
                        <a:pt x="2982" y="470"/>
                      </a:lnTo>
                      <a:lnTo>
                        <a:pt x="2987" y="466"/>
                      </a:lnTo>
                      <a:lnTo>
                        <a:pt x="2989" y="455"/>
                      </a:lnTo>
                      <a:lnTo>
                        <a:pt x="2996" y="446"/>
                      </a:lnTo>
                      <a:lnTo>
                        <a:pt x="3005" y="442"/>
                      </a:lnTo>
                      <a:lnTo>
                        <a:pt x="3009" y="443"/>
                      </a:lnTo>
                      <a:lnTo>
                        <a:pt x="3011" y="451"/>
                      </a:lnTo>
                      <a:lnTo>
                        <a:pt x="3014" y="451"/>
                      </a:lnTo>
                      <a:lnTo>
                        <a:pt x="3017" y="447"/>
                      </a:lnTo>
                      <a:lnTo>
                        <a:pt x="3020" y="437"/>
                      </a:lnTo>
                      <a:lnTo>
                        <a:pt x="3022" y="437"/>
                      </a:lnTo>
                      <a:lnTo>
                        <a:pt x="3025" y="441"/>
                      </a:lnTo>
                      <a:lnTo>
                        <a:pt x="3027" y="441"/>
                      </a:lnTo>
                      <a:lnTo>
                        <a:pt x="3032" y="440"/>
                      </a:lnTo>
                      <a:lnTo>
                        <a:pt x="3036" y="432"/>
                      </a:lnTo>
                      <a:lnTo>
                        <a:pt x="3039" y="429"/>
                      </a:lnTo>
                      <a:lnTo>
                        <a:pt x="3045" y="431"/>
                      </a:lnTo>
                      <a:lnTo>
                        <a:pt x="3048" y="430"/>
                      </a:lnTo>
                      <a:lnTo>
                        <a:pt x="3053" y="421"/>
                      </a:lnTo>
                      <a:lnTo>
                        <a:pt x="3054" y="414"/>
                      </a:lnTo>
                      <a:lnTo>
                        <a:pt x="3058" y="408"/>
                      </a:lnTo>
                      <a:lnTo>
                        <a:pt x="3059" y="398"/>
                      </a:lnTo>
                      <a:lnTo>
                        <a:pt x="3065" y="393"/>
                      </a:lnTo>
                      <a:lnTo>
                        <a:pt x="3068" y="392"/>
                      </a:lnTo>
                      <a:lnTo>
                        <a:pt x="3070" y="393"/>
                      </a:lnTo>
                      <a:lnTo>
                        <a:pt x="3071" y="400"/>
                      </a:lnTo>
                      <a:lnTo>
                        <a:pt x="3072" y="405"/>
                      </a:lnTo>
                      <a:lnTo>
                        <a:pt x="3077" y="407"/>
                      </a:lnTo>
                      <a:lnTo>
                        <a:pt x="3082" y="404"/>
                      </a:lnTo>
                      <a:lnTo>
                        <a:pt x="3092" y="412"/>
                      </a:lnTo>
                      <a:lnTo>
                        <a:pt x="3097" y="410"/>
                      </a:lnTo>
                      <a:lnTo>
                        <a:pt x="3100" y="405"/>
                      </a:lnTo>
                      <a:lnTo>
                        <a:pt x="3107" y="399"/>
                      </a:lnTo>
                      <a:lnTo>
                        <a:pt x="3112" y="399"/>
                      </a:lnTo>
                      <a:lnTo>
                        <a:pt x="3118" y="396"/>
                      </a:lnTo>
                      <a:lnTo>
                        <a:pt x="3120" y="389"/>
                      </a:lnTo>
                      <a:lnTo>
                        <a:pt x="3133" y="388"/>
                      </a:lnTo>
                      <a:lnTo>
                        <a:pt x="3136" y="387"/>
                      </a:lnTo>
                      <a:lnTo>
                        <a:pt x="3141" y="383"/>
                      </a:lnTo>
                      <a:lnTo>
                        <a:pt x="3147" y="383"/>
                      </a:lnTo>
                      <a:lnTo>
                        <a:pt x="3151" y="380"/>
                      </a:lnTo>
                      <a:lnTo>
                        <a:pt x="3158" y="380"/>
                      </a:lnTo>
                      <a:lnTo>
                        <a:pt x="3165" y="375"/>
                      </a:lnTo>
                      <a:lnTo>
                        <a:pt x="3166" y="370"/>
                      </a:lnTo>
                      <a:lnTo>
                        <a:pt x="3165" y="36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grpSp>
        <p:grpSp>
          <p:nvGrpSpPr>
            <p:cNvPr id="191" name="Group 283"/>
            <p:cNvGrpSpPr>
              <a:grpSpLocks noChangeAspect="1"/>
            </p:cNvGrpSpPr>
            <p:nvPr/>
          </p:nvGrpSpPr>
          <p:grpSpPr bwMode="gray">
            <a:xfrm>
              <a:off x="2304740" y="1269239"/>
              <a:ext cx="1538772" cy="1622936"/>
              <a:chOff x="969" y="960"/>
              <a:chExt cx="969" cy="1022"/>
            </a:xfrm>
            <a:grpFill/>
          </p:grpSpPr>
          <p:sp>
            <p:nvSpPr>
              <p:cNvPr id="231" name="Freeform 284"/>
              <p:cNvSpPr>
                <a:spLocks noChangeAspect="1"/>
              </p:cNvSpPr>
              <p:nvPr/>
            </p:nvSpPr>
            <p:spPr bwMode="gray">
              <a:xfrm>
                <a:off x="1903" y="1791"/>
                <a:ext cx="1" cy="1"/>
              </a:xfrm>
              <a:custGeom>
                <a:avLst/>
                <a:gdLst/>
                <a:ahLst/>
                <a:cxnLst>
                  <a:cxn ang="0">
                    <a:pos x="0" y="0"/>
                  </a:cxn>
                  <a:cxn ang="0">
                    <a:pos x="0" y="1"/>
                  </a:cxn>
                  <a:cxn ang="0">
                    <a:pos x="3" y="2"/>
                  </a:cxn>
                  <a:cxn ang="0">
                    <a:pos x="0" y="0"/>
                  </a:cxn>
                </a:cxnLst>
                <a:rect l="0" t="0" r="r" b="b"/>
                <a:pathLst>
                  <a:path w="3" h="2">
                    <a:moveTo>
                      <a:pt x="0" y="0"/>
                    </a:moveTo>
                    <a:lnTo>
                      <a:pt x="0" y="1"/>
                    </a:lnTo>
                    <a:lnTo>
                      <a:pt x="3" y="2"/>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32" name="Freeform 285"/>
              <p:cNvSpPr>
                <a:spLocks noChangeAspect="1"/>
              </p:cNvSpPr>
              <p:nvPr/>
            </p:nvSpPr>
            <p:spPr bwMode="gray">
              <a:xfrm>
                <a:off x="1865" y="1826"/>
                <a:ext cx="73" cy="84"/>
              </a:xfrm>
              <a:custGeom>
                <a:avLst/>
                <a:gdLst/>
                <a:ahLst/>
                <a:cxnLst>
                  <a:cxn ang="0">
                    <a:pos x="147" y="25"/>
                  </a:cxn>
                  <a:cxn ang="0">
                    <a:pos x="138" y="43"/>
                  </a:cxn>
                  <a:cxn ang="0">
                    <a:pos x="129" y="52"/>
                  </a:cxn>
                  <a:cxn ang="0">
                    <a:pos x="120" y="75"/>
                  </a:cxn>
                  <a:cxn ang="0">
                    <a:pos x="115" y="89"/>
                  </a:cxn>
                  <a:cxn ang="0">
                    <a:pos x="103" y="121"/>
                  </a:cxn>
                  <a:cxn ang="0">
                    <a:pos x="92" y="139"/>
                  </a:cxn>
                  <a:cxn ang="0">
                    <a:pos x="82" y="178"/>
                  </a:cxn>
                  <a:cxn ang="0">
                    <a:pos x="65" y="193"/>
                  </a:cxn>
                  <a:cxn ang="0">
                    <a:pos x="71" y="208"/>
                  </a:cxn>
                  <a:cxn ang="0">
                    <a:pos x="71" y="221"/>
                  </a:cxn>
                  <a:cxn ang="0">
                    <a:pos x="31" y="259"/>
                  </a:cxn>
                  <a:cxn ang="0">
                    <a:pos x="11" y="263"/>
                  </a:cxn>
                  <a:cxn ang="0">
                    <a:pos x="44" y="267"/>
                  </a:cxn>
                  <a:cxn ang="0">
                    <a:pos x="1" y="318"/>
                  </a:cxn>
                  <a:cxn ang="0">
                    <a:pos x="18" y="344"/>
                  </a:cxn>
                  <a:cxn ang="0">
                    <a:pos x="90" y="338"/>
                  </a:cxn>
                  <a:cxn ang="0">
                    <a:pos x="141" y="343"/>
                  </a:cxn>
                  <a:cxn ang="0">
                    <a:pos x="180" y="329"/>
                  </a:cxn>
                  <a:cxn ang="0">
                    <a:pos x="194" y="339"/>
                  </a:cxn>
                  <a:cxn ang="0">
                    <a:pos x="187" y="350"/>
                  </a:cxn>
                  <a:cxn ang="0">
                    <a:pos x="221" y="336"/>
                  </a:cxn>
                  <a:cxn ang="0">
                    <a:pos x="248" y="343"/>
                  </a:cxn>
                  <a:cxn ang="0">
                    <a:pos x="212" y="380"/>
                  </a:cxn>
                  <a:cxn ang="0">
                    <a:pos x="189" y="397"/>
                  </a:cxn>
                  <a:cxn ang="0">
                    <a:pos x="224" y="392"/>
                  </a:cxn>
                  <a:cxn ang="0">
                    <a:pos x="264" y="354"/>
                  </a:cxn>
                  <a:cxn ang="0">
                    <a:pos x="289" y="315"/>
                  </a:cxn>
                  <a:cxn ang="0">
                    <a:pos x="297" y="361"/>
                  </a:cxn>
                  <a:cxn ang="0">
                    <a:pos x="294" y="403"/>
                  </a:cxn>
                  <a:cxn ang="0">
                    <a:pos x="314" y="392"/>
                  </a:cxn>
                  <a:cxn ang="0">
                    <a:pos x="320" y="420"/>
                  </a:cxn>
                  <a:cxn ang="0">
                    <a:pos x="351" y="396"/>
                  </a:cxn>
                  <a:cxn ang="0">
                    <a:pos x="362" y="332"/>
                  </a:cxn>
                  <a:cxn ang="0">
                    <a:pos x="339" y="347"/>
                  </a:cxn>
                  <a:cxn ang="0">
                    <a:pos x="348" y="306"/>
                  </a:cxn>
                  <a:cxn ang="0">
                    <a:pos x="332" y="307"/>
                  </a:cxn>
                  <a:cxn ang="0">
                    <a:pos x="313" y="337"/>
                  </a:cxn>
                  <a:cxn ang="0">
                    <a:pos x="307" y="320"/>
                  </a:cxn>
                  <a:cxn ang="0">
                    <a:pos x="307" y="300"/>
                  </a:cxn>
                  <a:cxn ang="0">
                    <a:pos x="326" y="274"/>
                  </a:cxn>
                  <a:cxn ang="0">
                    <a:pos x="340" y="254"/>
                  </a:cxn>
                  <a:cxn ang="0">
                    <a:pos x="293" y="272"/>
                  </a:cxn>
                  <a:cxn ang="0">
                    <a:pos x="304" y="247"/>
                  </a:cxn>
                  <a:cxn ang="0">
                    <a:pos x="300" y="226"/>
                  </a:cxn>
                  <a:cxn ang="0">
                    <a:pos x="318" y="197"/>
                  </a:cxn>
                  <a:cxn ang="0">
                    <a:pos x="275" y="192"/>
                  </a:cxn>
                  <a:cxn ang="0">
                    <a:pos x="218" y="204"/>
                  </a:cxn>
                  <a:cxn ang="0">
                    <a:pos x="218" y="184"/>
                  </a:cxn>
                  <a:cxn ang="0">
                    <a:pos x="189" y="184"/>
                  </a:cxn>
                  <a:cxn ang="0">
                    <a:pos x="191" y="157"/>
                  </a:cxn>
                  <a:cxn ang="0">
                    <a:pos x="176" y="144"/>
                  </a:cxn>
                  <a:cxn ang="0">
                    <a:pos x="162" y="148"/>
                  </a:cxn>
                  <a:cxn ang="0">
                    <a:pos x="137" y="161"/>
                  </a:cxn>
                  <a:cxn ang="0">
                    <a:pos x="153" y="122"/>
                  </a:cxn>
                  <a:cxn ang="0">
                    <a:pos x="172" y="81"/>
                  </a:cxn>
                  <a:cxn ang="0">
                    <a:pos x="176" y="71"/>
                  </a:cxn>
                  <a:cxn ang="0">
                    <a:pos x="185" y="33"/>
                  </a:cxn>
                  <a:cxn ang="0">
                    <a:pos x="207" y="8"/>
                  </a:cxn>
                  <a:cxn ang="0">
                    <a:pos x="194" y="5"/>
                  </a:cxn>
                </a:cxnLst>
                <a:rect l="0" t="0" r="r" b="b"/>
                <a:pathLst>
                  <a:path w="362" h="420">
                    <a:moveTo>
                      <a:pt x="170" y="11"/>
                    </a:moveTo>
                    <a:lnTo>
                      <a:pt x="159" y="16"/>
                    </a:lnTo>
                    <a:lnTo>
                      <a:pt x="147" y="25"/>
                    </a:lnTo>
                    <a:lnTo>
                      <a:pt x="144" y="33"/>
                    </a:lnTo>
                    <a:lnTo>
                      <a:pt x="141" y="38"/>
                    </a:lnTo>
                    <a:lnTo>
                      <a:pt x="138" y="43"/>
                    </a:lnTo>
                    <a:lnTo>
                      <a:pt x="135" y="46"/>
                    </a:lnTo>
                    <a:lnTo>
                      <a:pt x="135" y="48"/>
                    </a:lnTo>
                    <a:lnTo>
                      <a:pt x="129" y="52"/>
                    </a:lnTo>
                    <a:lnTo>
                      <a:pt x="127" y="60"/>
                    </a:lnTo>
                    <a:lnTo>
                      <a:pt x="126" y="68"/>
                    </a:lnTo>
                    <a:lnTo>
                      <a:pt x="120" y="75"/>
                    </a:lnTo>
                    <a:lnTo>
                      <a:pt x="111" y="78"/>
                    </a:lnTo>
                    <a:lnTo>
                      <a:pt x="106" y="83"/>
                    </a:lnTo>
                    <a:lnTo>
                      <a:pt x="115" y="89"/>
                    </a:lnTo>
                    <a:lnTo>
                      <a:pt x="109" y="96"/>
                    </a:lnTo>
                    <a:lnTo>
                      <a:pt x="103" y="119"/>
                    </a:lnTo>
                    <a:lnTo>
                      <a:pt x="103" y="121"/>
                    </a:lnTo>
                    <a:lnTo>
                      <a:pt x="110" y="128"/>
                    </a:lnTo>
                    <a:lnTo>
                      <a:pt x="93" y="134"/>
                    </a:lnTo>
                    <a:lnTo>
                      <a:pt x="92" y="139"/>
                    </a:lnTo>
                    <a:lnTo>
                      <a:pt x="81" y="164"/>
                    </a:lnTo>
                    <a:lnTo>
                      <a:pt x="79" y="175"/>
                    </a:lnTo>
                    <a:lnTo>
                      <a:pt x="82" y="178"/>
                    </a:lnTo>
                    <a:lnTo>
                      <a:pt x="82" y="182"/>
                    </a:lnTo>
                    <a:lnTo>
                      <a:pt x="73" y="182"/>
                    </a:lnTo>
                    <a:lnTo>
                      <a:pt x="65" y="193"/>
                    </a:lnTo>
                    <a:lnTo>
                      <a:pt x="61" y="202"/>
                    </a:lnTo>
                    <a:lnTo>
                      <a:pt x="63" y="207"/>
                    </a:lnTo>
                    <a:lnTo>
                      <a:pt x="71" y="208"/>
                    </a:lnTo>
                    <a:lnTo>
                      <a:pt x="71" y="210"/>
                    </a:lnTo>
                    <a:lnTo>
                      <a:pt x="68" y="215"/>
                    </a:lnTo>
                    <a:lnTo>
                      <a:pt x="71" y="221"/>
                    </a:lnTo>
                    <a:lnTo>
                      <a:pt x="52" y="219"/>
                    </a:lnTo>
                    <a:lnTo>
                      <a:pt x="39" y="254"/>
                    </a:lnTo>
                    <a:lnTo>
                      <a:pt x="31" y="259"/>
                    </a:lnTo>
                    <a:lnTo>
                      <a:pt x="27" y="252"/>
                    </a:lnTo>
                    <a:lnTo>
                      <a:pt x="19" y="257"/>
                    </a:lnTo>
                    <a:lnTo>
                      <a:pt x="11" y="263"/>
                    </a:lnTo>
                    <a:lnTo>
                      <a:pt x="11" y="267"/>
                    </a:lnTo>
                    <a:lnTo>
                      <a:pt x="33" y="264"/>
                    </a:lnTo>
                    <a:lnTo>
                      <a:pt x="44" y="267"/>
                    </a:lnTo>
                    <a:lnTo>
                      <a:pt x="47" y="274"/>
                    </a:lnTo>
                    <a:lnTo>
                      <a:pt x="18" y="300"/>
                    </a:lnTo>
                    <a:lnTo>
                      <a:pt x="1" y="318"/>
                    </a:lnTo>
                    <a:lnTo>
                      <a:pt x="0" y="332"/>
                    </a:lnTo>
                    <a:lnTo>
                      <a:pt x="4" y="342"/>
                    </a:lnTo>
                    <a:lnTo>
                      <a:pt x="18" y="344"/>
                    </a:lnTo>
                    <a:lnTo>
                      <a:pt x="38" y="339"/>
                    </a:lnTo>
                    <a:lnTo>
                      <a:pt x="68" y="334"/>
                    </a:lnTo>
                    <a:lnTo>
                      <a:pt x="90" y="338"/>
                    </a:lnTo>
                    <a:lnTo>
                      <a:pt x="103" y="338"/>
                    </a:lnTo>
                    <a:lnTo>
                      <a:pt x="113" y="342"/>
                    </a:lnTo>
                    <a:lnTo>
                      <a:pt x="141" y="343"/>
                    </a:lnTo>
                    <a:lnTo>
                      <a:pt x="156" y="339"/>
                    </a:lnTo>
                    <a:lnTo>
                      <a:pt x="173" y="337"/>
                    </a:lnTo>
                    <a:lnTo>
                      <a:pt x="180" y="329"/>
                    </a:lnTo>
                    <a:lnTo>
                      <a:pt x="196" y="322"/>
                    </a:lnTo>
                    <a:lnTo>
                      <a:pt x="194" y="332"/>
                    </a:lnTo>
                    <a:lnTo>
                      <a:pt x="194" y="339"/>
                    </a:lnTo>
                    <a:lnTo>
                      <a:pt x="179" y="345"/>
                    </a:lnTo>
                    <a:lnTo>
                      <a:pt x="176" y="350"/>
                    </a:lnTo>
                    <a:lnTo>
                      <a:pt x="187" y="350"/>
                    </a:lnTo>
                    <a:lnTo>
                      <a:pt x="189" y="354"/>
                    </a:lnTo>
                    <a:lnTo>
                      <a:pt x="211" y="352"/>
                    </a:lnTo>
                    <a:lnTo>
                      <a:pt x="221" y="336"/>
                    </a:lnTo>
                    <a:lnTo>
                      <a:pt x="229" y="339"/>
                    </a:lnTo>
                    <a:lnTo>
                      <a:pt x="244" y="339"/>
                    </a:lnTo>
                    <a:lnTo>
                      <a:pt x="248" y="343"/>
                    </a:lnTo>
                    <a:lnTo>
                      <a:pt x="235" y="352"/>
                    </a:lnTo>
                    <a:lnTo>
                      <a:pt x="224" y="361"/>
                    </a:lnTo>
                    <a:lnTo>
                      <a:pt x="212" y="380"/>
                    </a:lnTo>
                    <a:lnTo>
                      <a:pt x="199" y="383"/>
                    </a:lnTo>
                    <a:lnTo>
                      <a:pt x="191" y="387"/>
                    </a:lnTo>
                    <a:lnTo>
                      <a:pt x="189" y="397"/>
                    </a:lnTo>
                    <a:lnTo>
                      <a:pt x="200" y="399"/>
                    </a:lnTo>
                    <a:lnTo>
                      <a:pt x="213" y="397"/>
                    </a:lnTo>
                    <a:lnTo>
                      <a:pt x="224" y="392"/>
                    </a:lnTo>
                    <a:lnTo>
                      <a:pt x="234" y="376"/>
                    </a:lnTo>
                    <a:lnTo>
                      <a:pt x="248" y="360"/>
                    </a:lnTo>
                    <a:lnTo>
                      <a:pt x="264" y="354"/>
                    </a:lnTo>
                    <a:lnTo>
                      <a:pt x="267" y="356"/>
                    </a:lnTo>
                    <a:lnTo>
                      <a:pt x="281" y="315"/>
                    </a:lnTo>
                    <a:lnTo>
                      <a:pt x="289" y="315"/>
                    </a:lnTo>
                    <a:lnTo>
                      <a:pt x="291" y="327"/>
                    </a:lnTo>
                    <a:lnTo>
                      <a:pt x="294" y="344"/>
                    </a:lnTo>
                    <a:lnTo>
                      <a:pt x="297" y="361"/>
                    </a:lnTo>
                    <a:lnTo>
                      <a:pt x="289" y="382"/>
                    </a:lnTo>
                    <a:lnTo>
                      <a:pt x="287" y="401"/>
                    </a:lnTo>
                    <a:lnTo>
                      <a:pt x="294" y="403"/>
                    </a:lnTo>
                    <a:lnTo>
                      <a:pt x="314" y="376"/>
                    </a:lnTo>
                    <a:lnTo>
                      <a:pt x="319" y="380"/>
                    </a:lnTo>
                    <a:lnTo>
                      <a:pt x="314" y="392"/>
                    </a:lnTo>
                    <a:lnTo>
                      <a:pt x="315" y="402"/>
                    </a:lnTo>
                    <a:lnTo>
                      <a:pt x="315" y="412"/>
                    </a:lnTo>
                    <a:lnTo>
                      <a:pt x="320" y="420"/>
                    </a:lnTo>
                    <a:lnTo>
                      <a:pt x="330" y="412"/>
                    </a:lnTo>
                    <a:lnTo>
                      <a:pt x="343" y="414"/>
                    </a:lnTo>
                    <a:lnTo>
                      <a:pt x="351" y="396"/>
                    </a:lnTo>
                    <a:lnTo>
                      <a:pt x="356" y="372"/>
                    </a:lnTo>
                    <a:lnTo>
                      <a:pt x="362" y="354"/>
                    </a:lnTo>
                    <a:lnTo>
                      <a:pt x="362" y="332"/>
                    </a:lnTo>
                    <a:lnTo>
                      <a:pt x="357" y="329"/>
                    </a:lnTo>
                    <a:lnTo>
                      <a:pt x="343" y="353"/>
                    </a:lnTo>
                    <a:lnTo>
                      <a:pt x="339" y="347"/>
                    </a:lnTo>
                    <a:lnTo>
                      <a:pt x="339" y="332"/>
                    </a:lnTo>
                    <a:lnTo>
                      <a:pt x="343" y="317"/>
                    </a:lnTo>
                    <a:lnTo>
                      <a:pt x="348" y="306"/>
                    </a:lnTo>
                    <a:lnTo>
                      <a:pt x="353" y="301"/>
                    </a:lnTo>
                    <a:lnTo>
                      <a:pt x="353" y="293"/>
                    </a:lnTo>
                    <a:lnTo>
                      <a:pt x="332" y="307"/>
                    </a:lnTo>
                    <a:lnTo>
                      <a:pt x="324" y="323"/>
                    </a:lnTo>
                    <a:lnTo>
                      <a:pt x="319" y="337"/>
                    </a:lnTo>
                    <a:lnTo>
                      <a:pt x="313" y="337"/>
                    </a:lnTo>
                    <a:lnTo>
                      <a:pt x="307" y="333"/>
                    </a:lnTo>
                    <a:lnTo>
                      <a:pt x="304" y="327"/>
                    </a:lnTo>
                    <a:lnTo>
                      <a:pt x="307" y="320"/>
                    </a:lnTo>
                    <a:lnTo>
                      <a:pt x="310" y="306"/>
                    </a:lnTo>
                    <a:lnTo>
                      <a:pt x="308" y="305"/>
                    </a:lnTo>
                    <a:lnTo>
                      <a:pt x="307" y="300"/>
                    </a:lnTo>
                    <a:lnTo>
                      <a:pt x="298" y="291"/>
                    </a:lnTo>
                    <a:lnTo>
                      <a:pt x="319" y="284"/>
                    </a:lnTo>
                    <a:lnTo>
                      <a:pt x="326" y="274"/>
                    </a:lnTo>
                    <a:lnTo>
                      <a:pt x="336" y="270"/>
                    </a:lnTo>
                    <a:lnTo>
                      <a:pt x="342" y="259"/>
                    </a:lnTo>
                    <a:lnTo>
                      <a:pt x="340" y="254"/>
                    </a:lnTo>
                    <a:lnTo>
                      <a:pt x="314" y="267"/>
                    </a:lnTo>
                    <a:lnTo>
                      <a:pt x="308" y="266"/>
                    </a:lnTo>
                    <a:lnTo>
                      <a:pt x="293" y="272"/>
                    </a:lnTo>
                    <a:lnTo>
                      <a:pt x="291" y="268"/>
                    </a:lnTo>
                    <a:lnTo>
                      <a:pt x="297" y="259"/>
                    </a:lnTo>
                    <a:lnTo>
                      <a:pt x="304" y="247"/>
                    </a:lnTo>
                    <a:lnTo>
                      <a:pt x="300" y="242"/>
                    </a:lnTo>
                    <a:lnTo>
                      <a:pt x="294" y="241"/>
                    </a:lnTo>
                    <a:lnTo>
                      <a:pt x="300" y="226"/>
                    </a:lnTo>
                    <a:lnTo>
                      <a:pt x="312" y="215"/>
                    </a:lnTo>
                    <a:lnTo>
                      <a:pt x="319" y="202"/>
                    </a:lnTo>
                    <a:lnTo>
                      <a:pt x="318" y="197"/>
                    </a:lnTo>
                    <a:lnTo>
                      <a:pt x="313" y="196"/>
                    </a:lnTo>
                    <a:lnTo>
                      <a:pt x="293" y="189"/>
                    </a:lnTo>
                    <a:lnTo>
                      <a:pt x="275" y="192"/>
                    </a:lnTo>
                    <a:lnTo>
                      <a:pt x="267" y="184"/>
                    </a:lnTo>
                    <a:lnTo>
                      <a:pt x="229" y="203"/>
                    </a:lnTo>
                    <a:lnTo>
                      <a:pt x="218" y="204"/>
                    </a:lnTo>
                    <a:lnTo>
                      <a:pt x="228" y="186"/>
                    </a:lnTo>
                    <a:lnTo>
                      <a:pt x="229" y="178"/>
                    </a:lnTo>
                    <a:lnTo>
                      <a:pt x="218" y="184"/>
                    </a:lnTo>
                    <a:lnTo>
                      <a:pt x="216" y="189"/>
                    </a:lnTo>
                    <a:lnTo>
                      <a:pt x="210" y="186"/>
                    </a:lnTo>
                    <a:lnTo>
                      <a:pt x="189" y="184"/>
                    </a:lnTo>
                    <a:lnTo>
                      <a:pt x="190" y="172"/>
                    </a:lnTo>
                    <a:lnTo>
                      <a:pt x="179" y="168"/>
                    </a:lnTo>
                    <a:lnTo>
                      <a:pt x="191" y="157"/>
                    </a:lnTo>
                    <a:lnTo>
                      <a:pt x="210" y="149"/>
                    </a:lnTo>
                    <a:lnTo>
                      <a:pt x="202" y="145"/>
                    </a:lnTo>
                    <a:lnTo>
                      <a:pt x="176" y="144"/>
                    </a:lnTo>
                    <a:lnTo>
                      <a:pt x="179" y="132"/>
                    </a:lnTo>
                    <a:lnTo>
                      <a:pt x="172" y="132"/>
                    </a:lnTo>
                    <a:lnTo>
                      <a:pt x="162" y="148"/>
                    </a:lnTo>
                    <a:lnTo>
                      <a:pt x="149" y="159"/>
                    </a:lnTo>
                    <a:lnTo>
                      <a:pt x="142" y="173"/>
                    </a:lnTo>
                    <a:lnTo>
                      <a:pt x="137" y="161"/>
                    </a:lnTo>
                    <a:lnTo>
                      <a:pt x="142" y="149"/>
                    </a:lnTo>
                    <a:lnTo>
                      <a:pt x="142" y="137"/>
                    </a:lnTo>
                    <a:lnTo>
                      <a:pt x="153" y="122"/>
                    </a:lnTo>
                    <a:lnTo>
                      <a:pt x="160" y="105"/>
                    </a:lnTo>
                    <a:lnTo>
                      <a:pt x="170" y="91"/>
                    </a:lnTo>
                    <a:lnTo>
                      <a:pt x="172" y="81"/>
                    </a:lnTo>
                    <a:lnTo>
                      <a:pt x="170" y="75"/>
                    </a:lnTo>
                    <a:lnTo>
                      <a:pt x="172" y="64"/>
                    </a:lnTo>
                    <a:lnTo>
                      <a:pt x="176" y="71"/>
                    </a:lnTo>
                    <a:lnTo>
                      <a:pt x="187" y="64"/>
                    </a:lnTo>
                    <a:lnTo>
                      <a:pt x="195" y="42"/>
                    </a:lnTo>
                    <a:lnTo>
                      <a:pt x="185" y="33"/>
                    </a:lnTo>
                    <a:lnTo>
                      <a:pt x="186" y="26"/>
                    </a:lnTo>
                    <a:lnTo>
                      <a:pt x="200" y="25"/>
                    </a:lnTo>
                    <a:lnTo>
                      <a:pt x="207" y="8"/>
                    </a:lnTo>
                    <a:lnTo>
                      <a:pt x="207" y="0"/>
                    </a:lnTo>
                    <a:lnTo>
                      <a:pt x="199" y="8"/>
                    </a:lnTo>
                    <a:lnTo>
                      <a:pt x="194" y="5"/>
                    </a:lnTo>
                    <a:lnTo>
                      <a:pt x="183" y="5"/>
                    </a:lnTo>
                    <a:lnTo>
                      <a:pt x="170" y="1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33" name="Freeform 286"/>
              <p:cNvSpPr>
                <a:spLocks noChangeAspect="1"/>
              </p:cNvSpPr>
              <p:nvPr/>
            </p:nvSpPr>
            <p:spPr bwMode="gray">
              <a:xfrm>
                <a:off x="1108" y="1839"/>
                <a:ext cx="55" cy="43"/>
              </a:xfrm>
              <a:custGeom>
                <a:avLst/>
                <a:gdLst/>
                <a:ahLst/>
                <a:cxnLst>
                  <a:cxn ang="0">
                    <a:pos x="48" y="41"/>
                  </a:cxn>
                  <a:cxn ang="0">
                    <a:pos x="48" y="41"/>
                  </a:cxn>
                  <a:cxn ang="0">
                    <a:pos x="45" y="22"/>
                  </a:cxn>
                  <a:cxn ang="0">
                    <a:pos x="19" y="15"/>
                  </a:cxn>
                  <a:cxn ang="0">
                    <a:pos x="13" y="27"/>
                  </a:cxn>
                  <a:cxn ang="0">
                    <a:pos x="0" y="19"/>
                  </a:cxn>
                  <a:cxn ang="0">
                    <a:pos x="2" y="6"/>
                  </a:cxn>
                  <a:cxn ang="0">
                    <a:pos x="18" y="0"/>
                  </a:cxn>
                  <a:cxn ang="0">
                    <a:pos x="38" y="9"/>
                  </a:cxn>
                  <a:cxn ang="0">
                    <a:pos x="56" y="18"/>
                  </a:cxn>
                  <a:cxn ang="0">
                    <a:pos x="119" y="38"/>
                  </a:cxn>
                  <a:cxn ang="0">
                    <a:pos x="148" y="46"/>
                  </a:cxn>
                  <a:cxn ang="0">
                    <a:pos x="157" y="57"/>
                  </a:cxn>
                  <a:cxn ang="0">
                    <a:pos x="188" y="99"/>
                  </a:cxn>
                  <a:cxn ang="0">
                    <a:pos x="188" y="106"/>
                  </a:cxn>
                  <a:cxn ang="0">
                    <a:pos x="194" y="116"/>
                  </a:cxn>
                  <a:cxn ang="0">
                    <a:pos x="215" y="129"/>
                  </a:cxn>
                  <a:cxn ang="0">
                    <a:pos x="228" y="134"/>
                  </a:cxn>
                  <a:cxn ang="0">
                    <a:pos x="250" y="151"/>
                  </a:cxn>
                  <a:cxn ang="0">
                    <a:pos x="260" y="174"/>
                  </a:cxn>
                  <a:cxn ang="0">
                    <a:pos x="264" y="189"/>
                  </a:cxn>
                  <a:cxn ang="0">
                    <a:pos x="269" y="188"/>
                  </a:cxn>
                  <a:cxn ang="0">
                    <a:pos x="272" y="203"/>
                  </a:cxn>
                  <a:cxn ang="0">
                    <a:pos x="264" y="214"/>
                  </a:cxn>
                  <a:cxn ang="0">
                    <a:pos x="239" y="207"/>
                  </a:cxn>
                  <a:cxn ang="0">
                    <a:pos x="222" y="196"/>
                  </a:cxn>
                  <a:cxn ang="0">
                    <a:pos x="211" y="196"/>
                  </a:cxn>
                  <a:cxn ang="0">
                    <a:pos x="196" y="185"/>
                  </a:cxn>
                  <a:cxn ang="0">
                    <a:pos x="202" y="175"/>
                  </a:cxn>
                  <a:cxn ang="0">
                    <a:pos x="196" y="182"/>
                  </a:cxn>
                  <a:cxn ang="0">
                    <a:pos x="182" y="176"/>
                  </a:cxn>
                  <a:cxn ang="0">
                    <a:pos x="179" y="167"/>
                  </a:cxn>
                  <a:cxn ang="0">
                    <a:pos x="190" y="160"/>
                  </a:cxn>
                  <a:cxn ang="0">
                    <a:pos x="178" y="155"/>
                  </a:cxn>
                  <a:cxn ang="0">
                    <a:pos x="166" y="160"/>
                  </a:cxn>
                  <a:cxn ang="0">
                    <a:pos x="143" y="154"/>
                  </a:cxn>
                  <a:cxn ang="0">
                    <a:pos x="157" y="153"/>
                  </a:cxn>
                  <a:cxn ang="0">
                    <a:pos x="143" y="135"/>
                  </a:cxn>
                  <a:cxn ang="0">
                    <a:pos x="130" y="129"/>
                  </a:cxn>
                  <a:cxn ang="0">
                    <a:pos x="109" y="126"/>
                  </a:cxn>
                  <a:cxn ang="0">
                    <a:pos x="100" y="112"/>
                  </a:cxn>
                  <a:cxn ang="0">
                    <a:pos x="118" y="110"/>
                  </a:cxn>
                  <a:cxn ang="0">
                    <a:pos x="119" y="100"/>
                  </a:cxn>
                  <a:cxn ang="0">
                    <a:pos x="107" y="100"/>
                  </a:cxn>
                  <a:cxn ang="0">
                    <a:pos x="99" y="99"/>
                  </a:cxn>
                  <a:cxn ang="0">
                    <a:pos x="86" y="83"/>
                  </a:cxn>
                  <a:cxn ang="0">
                    <a:pos x="80" y="80"/>
                  </a:cxn>
                  <a:cxn ang="0">
                    <a:pos x="65" y="80"/>
                  </a:cxn>
                  <a:cxn ang="0">
                    <a:pos x="70" y="65"/>
                  </a:cxn>
                  <a:cxn ang="0">
                    <a:pos x="60" y="61"/>
                  </a:cxn>
                  <a:cxn ang="0">
                    <a:pos x="49" y="61"/>
                  </a:cxn>
                  <a:cxn ang="0">
                    <a:pos x="40" y="59"/>
                  </a:cxn>
                  <a:cxn ang="0">
                    <a:pos x="29" y="64"/>
                  </a:cxn>
                  <a:cxn ang="0">
                    <a:pos x="29" y="57"/>
                  </a:cxn>
                  <a:cxn ang="0">
                    <a:pos x="24" y="45"/>
                  </a:cxn>
                  <a:cxn ang="0">
                    <a:pos x="33" y="35"/>
                  </a:cxn>
                  <a:cxn ang="0">
                    <a:pos x="45" y="41"/>
                  </a:cxn>
                </a:cxnLst>
                <a:rect l="0" t="0" r="r" b="b"/>
                <a:pathLst>
                  <a:path w="275" h="214">
                    <a:moveTo>
                      <a:pt x="45" y="41"/>
                    </a:moveTo>
                    <a:lnTo>
                      <a:pt x="48" y="41"/>
                    </a:lnTo>
                    <a:lnTo>
                      <a:pt x="48" y="42"/>
                    </a:lnTo>
                    <a:lnTo>
                      <a:pt x="48" y="41"/>
                    </a:lnTo>
                    <a:lnTo>
                      <a:pt x="45" y="31"/>
                    </a:lnTo>
                    <a:lnTo>
                      <a:pt x="45" y="22"/>
                    </a:lnTo>
                    <a:lnTo>
                      <a:pt x="24" y="20"/>
                    </a:lnTo>
                    <a:lnTo>
                      <a:pt x="19" y="15"/>
                    </a:lnTo>
                    <a:lnTo>
                      <a:pt x="16" y="21"/>
                    </a:lnTo>
                    <a:lnTo>
                      <a:pt x="13" y="27"/>
                    </a:lnTo>
                    <a:lnTo>
                      <a:pt x="6" y="24"/>
                    </a:lnTo>
                    <a:lnTo>
                      <a:pt x="0" y="19"/>
                    </a:lnTo>
                    <a:lnTo>
                      <a:pt x="0" y="11"/>
                    </a:lnTo>
                    <a:lnTo>
                      <a:pt x="2" y="6"/>
                    </a:lnTo>
                    <a:lnTo>
                      <a:pt x="8" y="2"/>
                    </a:lnTo>
                    <a:lnTo>
                      <a:pt x="18" y="0"/>
                    </a:lnTo>
                    <a:lnTo>
                      <a:pt x="28" y="4"/>
                    </a:lnTo>
                    <a:lnTo>
                      <a:pt x="38" y="9"/>
                    </a:lnTo>
                    <a:lnTo>
                      <a:pt x="46" y="10"/>
                    </a:lnTo>
                    <a:lnTo>
                      <a:pt x="56" y="18"/>
                    </a:lnTo>
                    <a:lnTo>
                      <a:pt x="89" y="31"/>
                    </a:lnTo>
                    <a:lnTo>
                      <a:pt x="119" y="38"/>
                    </a:lnTo>
                    <a:lnTo>
                      <a:pt x="134" y="43"/>
                    </a:lnTo>
                    <a:lnTo>
                      <a:pt x="148" y="46"/>
                    </a:lnTo>
                    <a:lnTo>
                      <a:pt x="153" y="51"/>
                    </a:lnTo>
                    <a:lnTo>
                      <a:pt x="157" y="57"/>
                    </a:lnTo>
                    <a:lnTo>
                      <a:pt x="158" y="65"/>
                    </a:lnTo>
                    <a:lnTo>
                      <a:pt x="188" y="99"/>
                    </a:lnTo>
                    <a:lnTo>
                      <a:pt x="189" y="101"/>
                    </a:lnTo>
                    <a:lnTo>
                      <a:pt x="188" y="106"/>
                    </a:lnTo>
                    <a:lnTo>
                      <a:pt x="190" y="112"/>
                    </a:lnTo>
                    <a:lnTo>
                      <a:pt x="194" y="116"/>
                    </a:lnTo>
                    <a:lnTo>
                      <a:pt x="206" y="126"/>
                    </a:lnTo>
                    <a:lnTo>
                      <a:pt x="215" y="129"/>
                    </a:lnTo>
                    <a:lnTo>
                      <a:pt x="225" y="131"/>
                    </a:lnTo>
                    <a:lnTo>
                      <a:pt x="228" y="134"/>
                    </a:lnTo>
                    <a:lnTo>
                      <a:pt x="236" y="137"/>
                    </a:lnTo>
                    <a:lnTo>
                      <a:pt x="250" y="151"/>
                    </a:lnTo>
                    <a:lnTo>
                      <a:pt x="253" y="160"/>
                    </a:lnTo>
                    <a:lnTo>
                      <a:pt x="260" y="174"/>
                    </a:lnTo>
                    <a:lnTo>
                      <a:pt x="261" y="180"/>
                    </a:lnTo>
                    <a:lnTo>
                      <a:pt x="264" y="189"/>
                    </a:lnTo>
                    <a:lnTo>
                      <a:pt x="266" y="194"/>
                    </a:lnTo>
                    <a:lnTo>
                      <a:pt x="269" y="188"/>
                    </a:lnTo>
                    <a:lnTo>
                      <a:pt x="275" y="202"/>
                    </a:lnTo>
                    <a:lnTo>
                      <a:pt x="272" y="203"/>
                    </a:lnTo>
                    <a:lnTo>
                      <a:pt x="271" y="209"/>
                    </a:lnTo>
                    <a:lnTo>
                      <a:pt x="264" y="214"/>
                    </a:lnTo>
                    <a:lnTo>
                      <a:pt x="258" y="214"/>
                    </a:lnTo>
                    <a:lnTo>
                      <a:pt x="239" y="207"/>
                    </a:lnTo>
                    <a:lnTo>
                      <a:pt x="222" y="198"/>
                    </a:lnTo>
                    <a:lnTo>
                      <a:pt x="222" y="196"/>
                    </a:lnTo>
                    <a:lnTo>
                      <a:pt x="217" y="193"/>
                    </a:lnTo>
                    <a:lnTo>
                      <a:pt x="211" y="196"/>
                    </a:lnTo>
                    <a:lnTo>
                      <a:pt x="196" y="189"/>
                    </a:lnTo>
                    <a:lnTo>
                      <a:pt x="196" y="185"/>
                    </a:lnTo>
                    <a:lnTo>
                      <a:pt x="200" y="180"/>
                    </a:lnTo>
                    <a:lnTo>
                      <a:pt x="202" y="175"/>
                    </a:lnTo>
                    <a:lnTo>
                      <a:pt x="199" y="176"/>
                    </a:lnTo>
                    <a:lnTo>
                      <a:pt x="196" y="182"/>
                    </a:lnTo>
                    <a:lnTo>
                      <a:pt x="190" y="183"/>
                    </a:lnTo>
                    <a:lnTo>
                      <a:pt x="182" y="176"/>
                    </a:lnTo>
                    <a:lnTo>
                      <a:pt x="179" y="172"/>
                    </a:lnTo>
                    <a:lnTo>
                      <a:pt x="179" y="167"/>
                    </a:lnTo>
                    <a:lnTo>
                      <a:pt x="184" y="165"/>
                    </a:lnTo>
                    <a:lnTo>
                      <a:pt x="190" y="160"/>
                    </a:lnTo>
                    <a:lnTo>
                      <a:pt x="184" y="159"/>
                    </a:lnTo>
                    <a:lnTo>
                      <a:pt x="178" y="155"/>
                    </a:lnTo>
                    <a:lnTo>
                      <a:pt x="173" y="161"/>
                    </a:lnTo>
                    <a:lnTo>
                      <a:pt x="166" y="160"/>
                    </a:lnTo>
                    <a:lnTo>
                      <a:pt x="153" y="162"/>
                    </a:lnTo>
                    <a:lnTo>
                      <a:pt x="143" y="154"/>
                    </a:lnTo>
                    <a:lnTo>
                      <a:pt x="147" y="155"/>
                    </a:lnTo>
                    <a:lnTo>
                      <a:pt x="157" y="153"/>
                    </a:lnTo>
                    <a:lnTo>
                      <a:pt x="153" y="145"/>
                    </a:lnTo>
                    <a:lnTo>
                      <a:pt x="143" y="135"/>
                    </a:lnTo>
                    <a:lnTo>
                      <a:pt x="132" y="134"/>
                    </a:lnTo>
                    <a:lnTo>
                      <a:pt x="130" y="129"/>
                    </a:lnTo>
                    <a:lnTo>
                      <a:pt x="120" y="124"/>
                    </a:lnTo>
                    <a:lnTo>
                      <a:pt x="109" y="126"/>
                    </a:lnTo>
                    <a:lnTo>
                      <a:pt x="104" y="124"/>
                    </a:lnTo>
                    <a:lnTo>
                      <a:pt x="100" y="112"/>
                    </a:lnTo>
                    <a:lnTo>
                      <a:pt x="105" y="108"/>
                    </a:lnTo>
                    <a:lnTo>
                      <a:pt x="118" y="110"/>
                    </a:lnTo>
                    <a:lnTo>
                      <a:pt x="129" y="105"/>
                    </a:lnTo>
                    <a:lnTo>
                      <a:pt x="119" y="100"/>
                    </a:lnTo>
                    <a:lnTo>
                      <a:pt x="109" y="102"/>
                    </a:lnTo>
                    <a:lnTo>
                      <a:pt x="107" y="100"/>
                    </a:lnTo>
                    <a:lnTo>
                      <a:pt x="105" y="94"/>
                    </a:lnTo>
                    <a:lnTo>
                      <a:pt x="99" y="99"/>
                    </a:lnTo>
                    <a:lnTo>
                      <a:pt x="96" y="89"/>
                    </a:lnTo>
                    <a:lnTo>
                      <a:pt x="86" y="83"/>
                    </a:lnTo>
                    <a:lnTo>
                      <a:pt x="82" y="84"/>
                    </a:lnTo>
                    <a:lnTo>
                      <a:pt x="80" y="80"/>
                    </a:lnTo>
                    <a:lnTo>
                      <a:pt x="72" y="86"/>
                    </a:lnTo>
                    <a:lnTo>
                      <a:pt x="65" y="80"/>
                    </a:lnTo>
                    <a:lnTo>
                      <a:pt x="66" y="70"/>
                    </a:lnTo>
                    <a:lnTo>
                      <a:pt x="70" y="65"/>
                    </a:lnTo>
                    <a:lnTo>
                      <a:pt x="66" y="65"/>
                    </a:lnTo>
                    <a:lnTo>
                      <a:pt x="60" y="61"/>
                    </a:lnTo>
                    <a:lnTo>
                      <a:pt x="56" y="70"/>
                    </a:lnTo>
                    <a:lnTo>
                      <a:pt x="49" y="61"/>
                    </a:lnTo>
                    <a:lnTo>
                      <a:pt x="45" y="62"/>
                    </a:lnTo>
                    <a:lnTo>
                      <a:pt x="40" y="59"/>
                    </a:lnTo>
                    <a:lnTo>
                      <a:pt x="34" y="67"/>
                    </a:lnTo>
                    <a:lnTo>
                      <a:pt x="29" y="64"/>
                    </a:lnTo>
                    <a:lnTo>
                      <a:pt x="27" y="62"/>
                    </a:lnTo>
                    <a:lnTo>
                      <a:pt x="29" y="57"/>
                    </a:lnTo>
                    <a:lnTo>
                      <a:pt x="30" y="48"/>
                    </a:lnTo>
                    <a:lnTo>
                      <a:pt x="24" y="45"/>
                    </a:lnTo>
                    <a:lnTo>
                      <a:pt x="23" y="37"/>
                    </a:lnTo>
                    <a:lnTo>
                      <a:pt x="33" y="35"/>
                    </a:lnTo>
                    <a:lnTo>
                      <a:pt x="41" y="36"/>
                    </a:lnTo>
                    <a:lnTo>
                      <a:pt x="45" y="4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34" name="Freeform 287"/>
              <p:cNvSpPr>
                <a:spLocks noChangeAspect="1"/>
              </p:cNvSpPr>
              <p:nvPr/>
            </p:nvSpPr>
            <p:spPr bwMode="gray">
              <a:xfrm>
                <a:off x="1425" y="1404"/>
                <a:ext cx="47" cy="44"/>
              </a:xfrm>
              <a:custGeom>
                <a:avLst/>
                <a:gdLst/>
                <a:ahLst/>
                <a:cxnLst>
                  <a:cxn ang="0">
                    <a:pos x="132" y="38"/>
                  </a:cxn>
                  <a:cxn ang="0">
                    <a:pos x="118" y="33"/>
                  </a:cxn>
                  <a:cxn ang="0">
                    <a:pos x="118" y="18"/>
                  </a:cxn>
                  <a:cxn ang="0">
                    <a:pos x="104" y="4"/>
                  </a:cxn>
                  <a:cxn ang="0">
                    <a:pos x="86" y="0"/>
                  </a:cxn>
                  <a:cxn ang="0">
                    <a:pos x="73" y="20"/>
                  </a:cxn>
                  <a:cxn ang="0">
                    <a:pos x="71" y="52"/>
                  </a:cxn>
                  <a:cxn ang="0">
                    <a:pos x="66" y="51"/>
                  </a:cxn>
                  <a:cxn ang="0">
                    <a:pos x="53" y="57"/>
                  </a:cxn>
                  <a:cxn ang="0">
                    <a:pos x="53" y="73"/>
                  </a:cxn>
                  <a:cxn ang="0">
                    <a:pos x="50" y="98"/>
                  </a:cxn>
                  <a:cxn ang="0">
                    <a:pos x="40" y="109"/>
                  </a:cxn>
                  <a:cxn ang="0">
                    <a:pos x="11" y="119"/>
                  </a:cxn>
                  <a:cxn ang="0">
                    <a:pos x="0" y="136"/>
                  </a:cxn>
                  <a:cxn ang="0">
                    <a:pos x="10" y="163"/>
                  </a:cxn>
                  <a:cxn ang="0">
                    <a:pos x="21" y="158"/>
                  </a:cxn>
                  <a:cxn ang="0">
                    <a:pos x="32" y="152"/>
                  </a:cxn>
                  <a:cxn ang="0">
                    <a:pos x="44" y="167"/>
                  </a:cxn>
                  <a:cxn ang="0">
                    <a:pos x="55" y="175"/>
                  </a:cxn>
                  <a:cxn ang="0">
                    <a:pos x="62" y="165"/>
                  </a:cxn>
                  <a:cxn ang="0">
                    <a:pos x="71" y="180"/>
                  </a:cxn>
                  <a:cxn ang="0">
                    <a:pos x="89" y="180"/>
                  </a:cxn>
                  <a:cxn ang="0">
                    <a:pos x="109" y="202"/>
                  </a:cxn>
                  <a:cxn ang="0">
                    <a:pos x="132" y="210"/>
                  </a:cxn>
                  <a:cxn ang="0">
                    <a:pos x="136" y="202"/>
                  </a:cxn>
                  <a:cxn ang="0">
                    <a:pos x="167" y="221"/>
                  </a:cxn>
                  <a:cxn ang="0">
                    <a:pos x="186" y="195"/>
                  </a:cxn>
                  <a:cxn ang="0">
                    <a:pos x="209" y="179"/>
                  </a:cxn>
                  <a:cxn ang="0">
                    <a:pos x="216" y="186"/>
                  </a:cxn>
                  <a:cxn ang="0">
                    <a:pos x="233" y="174"/>
                  </a:cxn>
                  <a:cxn ang="0">
                    <a:pos x="231" y="163"/>
                  </a:cxn>
                  <a:cxn ang="0">
                    <a:pos x="207" y="153"/>
                  </a:cxn>
                  <a:cxn ang="0">
                    <a:pos x="202" y="132"/>
                  </a:cxn>
                  <a:cxn ang="0">
                    <a:pos x="179" y="100"/>
                  </a:cxn>
                  <a:cxn ang="0">
                    <a:pos x="143" y="60"/>
                  </a:cxn>
                </a:cxnLst>
                <a:rect l="0" t="0" r="r" b="b"/>
                <a:pathLst>
                  <a:path w="236" h="221">
                    <a:moveTo>
                      <a:pt x="141" y="55"/>
                    </a:moveTo>
                    <a:lnTo>
                      <a:pt x="132" y="38"/>
                    </a:lnTo>
                    <a:lnTo>
                      <a:pt x="126" y="33"/>
                    </a:lnTo>
                    <a:lnTo>
                      <a:pt x="118" y="33"/>
                    </a:lnTo>
                    <a:lnTo>
                      <a:pt x="120" y="24"/>
                    </a:lnTo>
                    <a:lnTo>
                      <a:pt x="118" y="18"/>
                    </a:lnTo>
                    <a:lnTo>
                      <a:pt x="108" y="14"/>
                    </a:lnTo>
                    <a:lnTo>
                      <a:pt x="104" y="4"/>
                    </a:lnTo>
                    <a:lnTo>
                      <a:pt x="96" y="0"/>
                    </a:lnTo>
                    <a:lnTo>
                      <a:pt x="86" y="0"/>
                    </a:lnTo>
                    <a:lnTo>
                      <a:pt x="84" y="11"/>
                    </a:lnTo>
                    <a:lnTo>
                      <a:pt x="73" y="20"/>
                    </a:lnTo>
                    <a:lnTo>
                      <a:pt x="65" y="44"/>
                    </a:lnTo>
                    <a:lnTo>
                      <a:pt x="71" y="52"/>
                    </a:lnTo>
                    <a:lnTo>
                      <a:pt x="71" y="57"/>
                    </a:lnTo>
                    <a:lnTo>
                      <a:pt x="66" y="51"/>
                    </a:lnTo>
                    <a:lnTo>
                      <a:pt x="56" y="51"/>
                    </a:lnTo>
                    <a:lnTo>
                      <a:pt x="53" y="57"/>
                    </a:lnTo>
                    <a:lnTo>
                      <a:pt x="54" y="62"/>
                    </a:lnTo>
                    <a:lnTo>
                      <a:pt x="53" y="73"/>
                    </a:lnTo>
                    <a:lnTo>
                      <a:pt x="57" y="90"/>
                    </a:lnTo>
                    <a:lnTo>
                      <a:pt x="50" y="98"/>
                    </a:lnTo>
                    <a:lnTo>
                      <a:pt x="48" y="108"/>
                    </a:lnTo>
                    <a:lnTo>
                      <a:pt x="40" y="109"/>
                    </a:lnTo>
                    <a:lnTo>
                      <a:pt x="24" y="117"/>
                    </a:lnTo>
                    <a:lnTo>
                      <a:pt x="11" y="119"/>
                    </a:lnTo>
                    <a:lnTo>
                      <a:pt x="2" y="125"/>
                    </a:lnTo>
                    <a:lnTo>
                      <a:pt x="0" y="136"/>
                    </a:lnTo>
                    <a:lnTo>
                      <a:pt x="0" y="152"/>
                    </a:lnTo>
                    <a:lnTo>
                      <a:pt x="10" y="163"/>
                    </a:lnTo>
                    <a:lnTo>
                      <a:pt x="21" y="168"/>
                    </a:lnTo>
                    <a:lnTo>
                      <a:pt x="21" y="158"/>
                    </a:lnTo>
                    <a:lnTo>
                      <a:pt x="24" y="153"/>
                    </a:lnTo>
                    <a:lnTo>
                      <a:pt x="32" y="152"/>
                    </a:lnTo>
                    <a:lnTo>
                      <a:pt x="41" y="158"/>
                    </a:lnTo>
                    <a:lnTo>
                      <a:pt x="44" y="167"/>
                    </a:lnTo>
                    <a:lnTo>
                      <a:pt x="51" y="170"/>
                    </a:lnTo>
                    <a:lnTo>
                      <a:pt x="55" y="175"/>
                    </a:lnTo>
                    <a:lnTo>
                      <a:pt x="60" y="172"/>
                    </a:lnTo>
                    <a:lnTo>
                      <a:pt x="62" y="165"/>
                    </a:lnTo>
                    <a:lnTo>
                      <a:pt x="71" y="172"/>
                    </a:lnTo>
                    <a:lnTo>
                      <a:pt x="71" y="180"/>
                    </a:lnTo>
                    <a:lnTo>
                      <a:pt x="77" y="183"/>
                    </a:lnTo>
                    <a:lnTo>
                      <a:pt x="89" y="180"/>
                    </a:lnTo>
                    <a:lnTo>
                      <a:pt x="99" y="196"/>
                    </a:lnTo>
                    <a:lnTo>
                      <a:pt x="109" y="202"/>
                    </a:lnTo>
                    <a:lnTo>
                      <a:pt x="129" y="206"/>
                    </a:lnTo>
                    <a:lnTo>
                      <a:pt x="132" y="210"/>
                    </a:lnTo>
                    <a:lnTo>
                      <a:pt x="134" y="202"/>
                    </a:lnTo>
                    <a:lnTo>
                      <a:pt x="136" y="202"/>
                    </a:lnTo>
                    <a:lnTo>
                      <a:pt x="152" y="213"/>
                    </a:lnTo>
                    <a:lnTo>
                      <a:pt x="167" y="221"/>
                    </a:lnTo>
                    <a:lnTo>
                      <a:pt x="177" y="216"/>
                    </a:lnTo>
                    <a:lnTo>
                      <a:pt x="186" y="195"/>
                    </a:lnTo>
                    <a:lnTo>
                      <a:pt x="194" y="194"/>
                    </a:lnTo>
                    <a:lnTo>
                      <a:pt x="209" y="179"/>
                    </a:lnTo>
                    <a:lnTo>
                      <a:pt x="216" y="178"/>
                    </a:lnTo>
                    <a:lnTo>
                      <a:pt x="216" y="186"/>
                    </a:lnTo>
                    <a:lnTo>
                      <a:pt x="223" y="183"/>
                    </a:lnTo>
                    <a:lnTo>
                      <a:pt x="233" y="174"/>
                    </a:lnTo>
                    <a:lnTo>
                      <a:pt x="236" y="164"/>
                    </a:lnTo>
                    <a:lnTo>
                      <a:pt x="231" y="163"/>
                    </a:lnTo>
                    <a:lnTo>
                      <a:pt x="220" y="169"/>
                    </a:lnTo>
                    <a:lnTo>
                      <a:pt x="207" y="153"/>
                    </a:lnTo>
                    <a:lnTo>
                      <a:pt x="202" y="142"/>
                    </a:lnTo>
                    <a:lnTo>
                      <a:pt x="202" y="132"/>
                    </a:lnTo>
                    <a:lnTo>
                      <a:pt x="190" y="110"/>
                    </a:lnTo>
                    <a:lnTo>
                      <a:pt x="179" y="100"/>
                    </a:lnTo>
                    <a:lnTo>
                      <a:pt x="174" y="89"/>
                    </a:lnTo>
                    <a:lnTo>
                      <a:pt x="143" y="60"/>
                    </a:lnTo>
                    <a:lnTo>
                      <a:pt x="141" y="5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35" name="Freeform 288"/>
              <p:cNvSpPr>
                <a:spLocks noChangeAspect="1"/>
              </p:cNvSpPr>
              <p:nvPr/>
            </p:nvSpPr>
            <p:spPr bwMode="gray">
              <a:xfrm>
                <a:off x="1134" y="1234"/>
                <a:ext cx="117" cy="130"/>
              </a:xfrm>
              <a:custGeom>
                <a:avLst/>
                <a:gdLst/>
                <a:ahLst/>
                <a:cxnLst>
                  <a:cxn ang="0">
                    <a:pos x="109" y="137"/>
                  </a:cxn>
                  <a:cxn ang="0">
                    <a:pos x="97" y="189"/>
                  </a:cxn>
                  <a:cxn ang="0">
                    <a:pos x="84" y="213"/>
                  </a:cxn>
                  <a:cxn ang="0">
                    <a:pos x="72" y="242"/>
                  </a:cxn>
                  <a:cxn ang="0">
                    <a:pos x="66" y="272"/>
                  </a:cxn>
                  <a:cxn ang="0">
                    <a:pos x="55" y="288"/>
                  </a:cxn>
                  <a:cxn ang="0">
                    <a:pos x="66" y="305"/>
                  </a:cxn>
                  <a:cxn ang="0">
                    <a:pos x="72" y="321"/>
                  </a:cxn>
                  <a:cxn ang="0">
                    <a:pos x="41" y="333"/>
                  </a:cxn>
                  <a:cxn ang="0">
                    <a:pos x="46" y="358"/>
                  </a:cxn>
                  <a:cxn ang="0">
                    <a:pos x="44" y="380"/>
                  </a:cxn>
                  <a:cxn ang="0">
                    <a:pos x="44" y="391"/>
                  </a:cxn>
                  <a:cxn ang="0">
                    <a:pos x="40" y="409"/>
                  </a:cxn>
                  <a:cxn ang="0">
                    <a:pos x="27" y="430"/>
                  </a:cxn>
                  <a:cxn ang="0">
                    <a:pos x="30" y="449"/>
                  </a:cxn>
                  <a:cxn ang="0">
                    <a:pos x="18" y="465"/>
                  </a:cxn>
                  <a:cxn ang="0">
                    <a:pos x="11" y="479"/>
                  </a:cxn>
                  <a:cxn ang="0">
                    <a:pos x="0" y="500"/>
                  </a:cxn>
                  <a:cxn ang="0">
                    <a:pos x="49" y="504"/>
                  </a:cxn>
                  <a:cxn ang="0">
                    <a:pos x="41" y="511"/>
                  </a:cxn>
                  <a:cxn ang="0">
                    <a:pos x="66" y="519"/>
                  </a:cxn>
                  <a:cxn ang="0">
                    <a:pos x="99" y="541"/>
                  </a:cxn>
                  <a:cxn ang="0">
                    <a:pos x="124" y="585"/>
                  </a:cxn>
                  <a:cxn ang="0">
                    <a:pos x="163" y="650"/>
                  </a:cxn>
                  <a:cxn ang="0">
                    <a:pos x="215" y="603"/>
                  </a:cxn>
                  <a:cxn ang="0">
                    <a:pos x="238" y="587"/>
                  </a:cxn>
                  <a:cxn ang="0">
                    <a:pos x="249" y="601"/>
                  </a:cxn>
                  <a:cxn ang="0">
                    <a:pos x="264" y="581"/>
                  </a:cxn>
                  <a:cxn ang="0">
                    <a:pos x="279" y="587"/>
                  </a:cxn>
                  <a:cxn ang="0">
                    <a:pos x="298" y="549"/>
                  </a:cxn>
                  <a:cxn ang="0">
                    <a:pos x="299" y="511"/>
                  </a:cxn>
                  <a:cxn ang="0">
                    <a:pos x="313" y="461"/>
                  </a:cxn>
                  <a:cxn ang="0">
                    <a:pos x="328" y="455"/>
                  </a:cxn>
                  <a:cxn ang="0">
                    <a:pos x="362" y="433"/>
                  </a:cxn>
                  <a:cxn ang="0">
                    <a:pos x="371" y="381"/>
                  </a:cxn>
                  <a:cxn ang="0">
                    <a:pos x="406" y="357"/>
                  </a:cxn>
                  <a:cxn ang="0">
                    <a:pos x="462" y="309"/>
                  </a:cxn>
                  <a:cxn ang="0">
                    <a:pos x="514" y="267"/>
                  </a:cxn>
                  <a:cxn ang="0">
                    <a:pos x="581" y="203"/>
                  </a:cxn>
                  <a:cxn ang="0">
                    <a:pos x="552" y="176"/>
                  </a:cxn>
                  <a:cxn ang="0">
                    <a:pos x="506" y="119"/>
                  </a:cxn>
                  <a:cxn ang="0">
                    <a:pos x="462" y="69"/>
                  </a:cxn>
                  <a:cxn ang="0">
                    <a:pos x="385" y="78"/>
                  </a:cxn>
                  <a:cxn ang="0">
                    <a:pos x="384" y="105"/>
                  </a:cxn>
                  <a:cxn ang="0">
                    <a:pos x="368" y="108"/>
                  </a:cxn>
                  <a:cxn ang="0">
                    <a:pos x="373" y="78"/>
                  </a:cxn>
                  <a:cxn ang="0">
                    <a:pos x="352" y="86"/>
                  </a:cxn>
                  <a:cxn ang="0">
                    <a:pos x="338" y="102"/>
                  </a:cxn>
                  <a:cxn ang="0">
                    <a:pos x="304" y="52"/>
                  </a:cxn>
                  <a:cxn ang="0">
                    <a:pos x="276" y="13"/>
                  </a:cxn>
                  <a:cxn ang="0">
                    <a:pos x="224" y="14"/>
                  </a:cxn>
                  <a:cxn ang="0">
                    <a:pos x="157" y="19"/>
                  </a:cxn>
                  <a:cxn ang="0">
                    <a:pos x="158" y="46"/>
                  </a:cxn>
                  <a:cxn ang="0">
                    <a:pos x="150" y="21"/>
                  </a:cxn>
                  <a:cxn ang="0">
                    <a:pos x="139" y="27"/>
                  </a:cxn>
                  <a:cxn ang="0">
                    <a:pos x="120" y="27"/>
                  </a:cxn>
                  <a:cxn ang="0">
                    <a:pos x="99" y="31"/>
                  </a:cxn>
                  <a:cxn ang="0">
                    <a:pos x="75" y="42"/>
                  </a:cxn>
                  <a:cxn ang="0">
                    <a:pos x="84" y="78"/>
                  </a:cxn>
                </a:cxnLst>
                <a:rect l="0" t="0" r="r" b="b"/>
                <a:pathLst>
                  <a:path w="582" h="653">
                    <a:moveTo>
                      <a:pt x="93" y="117"/>
                    </a:moveTo>
                    <a:lnTo>
                      <a:pt x="100" y="129"/>
                    </a:lnTo>
                    <a:lnTo>
                      <a:pt x="109" y="137"/>
                    </a:lnTo>
                    <a:lnTo>
                      <a:pt x="113" y="148"/>
                    </a:lnTo>
                    <a:lnTo>
                      <a:pt x="105" y="161"/>
                    </a:lnTo>
                    <a:lnTo>
                      <a:pt x="97" y="189"/>
                    </a:lnTo>
                    <a:lnTo>
                      <a:pt x="93" y="198"/>
                    </a:lnTo>
                    <a:lnTo>
                      <a:pt x="84" y="208"/>
                    </a:lnTo>
                    <a:lnTo>
                      <a:pt x="84" y="213"/>
                    </a:lnTo>
                    <a:lnTo>
                      <a:pt x="81" y="225"/>
                    </a:lnTo>
                    <a:lnTo>
                      <a:pt x="76" y="229"/>
                    </a:lnTo>
                    <a:lnTo>
                      <a:pt x="72" y="242"/>
                    </a:lnTo>
                    <a:lnTo>
                      <a:pt x="72" y="251"/>
                    </a:lnTo>
                    <a:lnTo>
                      <a:pt x="65" y="263"/>
                    </a:lnTo>
                    <a:lnTo>
                      <a:pt x="66" y="272"/>
                    </a:lnTo>
                    <a:lnTo>
                      <a:pt x="64" y="275"/>
                    </a:lnTo>
                    <a:lnTo>
                      <a:pt x="60" y="284"/>
                    </a:lnTo>
                    <a:lnTo>
                      <a:pt x="55" y="288"/>
                    </a:lnTo>
                    <a:lnTo>
                      <a:pt x="57" y="299"/>
                    </a:lnTo>
                    <a:lnTo>
                      <a:pt x="64" y="298"/>
                    </a:lnTo>
                    <a:lnTo>
                      <a:pt x="66" y="305"/>
                    </a:lnTo>
                    <a:lnTo>
                      <a:pt x="72" y="309"/>
                    </a:lnTo>
                    <a:lnTo>
                      <a:pt x="73" y="315"/>
                    </a:lnTo>
                    <a:lnTo>
                      <a:pt x="72" y="321"/>
                    </a:lnTo>
                    <a:lnTo>
                      <a:pt x="51" y="331"/>
                    </a:lnTo>
                    <a:lnTo>
                      <a:pt x="43" y="327"/>
                    </a:lnTo>
                    <a:lnTo>
                      <a:pt x="41" y="333"/>
                    </a:lnTo>
                    <a:lnTo>
                      <a:pt x="44" y="342"/>
                    </a:lnTo>
                    <a:lnTo>
                      <a:pt x="46" y="345"/>
                    </a:lnTo>
                    <a:lnTo>
                      <a:pt x="46" y="358"/>
                    </a:lnTo>
                    <a:lnTo>
                      <a:pt x="48" y="359"/>
                    </a:lnTo>
                    <a:lnTo>
                      <a:pt x="48" y="366"/>
                    </a:lnTo>
                    <a:lnTo>
                      <a:pt x="44" y="380"/>
                    </a:lnTo>
                    <a:lnTo>
                      <a:pt x="49" y="377"/>
                    </a:lnTo>
                    <a:lnTo>
                      <a:pt x="50" y="387"/>
                    </a:lnTo>
                    <a:lnTo>
                      <a:pt x="44" y="391"/>
                    </a:lnTo>
                    <a:lnTo>
                      <a:pt x="38" y="400"/>
                    </a:lnTo>
                    <a:lnTo>
                      <a:pt x="45" y="404"/>
                    </a:lnTo>
                    <a:lnTo>
                      <a:pt x="40" y="409"/>
                    </a:lnTo>
                    <a:lnTo>
                      <a:pt x="33" y="406"/>
                    </a:lnTo>
                    <a:lnTo>
                      <a:pt x="27" y="418"/>
                    </a:lnTo>
                    <a:lnTo>
                      <a:pt x="27" y="430"/>
                    </a:lnTo>
                    <a:lnTo>
                      <a:pt x="21" y="435"/>
                    </a:lnTo>
                    <a:lnTo>
                      <a:pt x="22" y="441"/>
                    </a:lnTo>
                    <a:lnTo>
                      <a:pt x="30" y="449"/>
                    </a:lnTo>
                    <a:lnTo>
                      <a:pt x="12" y="455"/>
                    </a:lnTo>
                    <a:lnTo>
                      <a:pt x="17" y="457"/>
                    </a:lnTo>
                    <a:lnTo>
                      <a:pt x="18" y="465"/>
                    </a:lnTo>
                    <a:lnTo>
                      <a:pt x="13" y="463"/>
                    </a:lnTo>
                    <a:lnTo>
                      <a:pt x="10" y="471"/>
                    </a:lnTo>
                    <a:lnTo>
                      <a:pt x="11" y="479"/>
                    </a:lnTo>
                    <a:lnTo>
                      <a:pt x="16" y="482"/>
                    </a:lnTo>
                    <a:lnTo>
                      <a:pt x="8" y="499"/>
                    </a:lnTo>
                    <a:lnTo>
                      <a:pt x="0" y="500"/>
                    </a:lnTo>
                    <a:lnTo>
                      <a:pt x="3" y="509"/>
                    </a:lnTo>
                    <a:lnTo>
                      <a:pt x="30" y="499"/>
                    </a:lnTo>
                    <a:lnTo>
                      <a:pt x="49" y="504"/>
                    </a:lnTo>
                    <a:lnTo>
                      <a:pt x="51" y="509"/>
                    </a:lnTo>
                    <a:lnTo>
                      <a:pt x="41" y="505"/>
                    </a:lnTo>
                    <a:lnTo>
                      <a:pt x="41" y="511"/>
                    </a:lnTo>
                    <a:lnTo>
                      <a:pt x="60" y="522"/>
                    </a:lnTo>
                    <a:lnTo>
                      <a:pt x="66" y="530"/>
                    </a:lnTo>
                    <a:lnTo>
                      <a:pt x="66" y="519"/>
                    </a:lnTo>
                    <a:lnTo>
                      <a:pt x="75" y="520"/>
                    </a:lnTo>
                    <a:lnTo>
                      <a:pt x="75" y="531"/>
                    </a:lnTo>
                    <a:lnTo>
                      <a:pt x="99" y="541"/>
                    </a:lnTo>
                    <a:lnTo>
                      <a:pt x="113" y="560"/>
                    </a:lnTo>
                    <a:lnTo>
                      <a:pt x="116" y="575"/>
                    </a:lnTo>
                    <a:lnTo>
                      <a:pt x="124" y="585"/>
                    </a:lnTo>
                    <a:lnTo>
                      <a:pt x="139" y="632"/>
                    </a:lnTo>
                    <a:lnTo>
                      <a:pt x="151" y="653"/>
                    </a:lnTo>
                    <a:lnTo>
                      <a:pt x="163" y="650"/>
                    </a:lnTo>
                    <a:lnTo>
                      <a:pt x="180" y="628"/>
                    </a:lnTo>
                    <a:lnTo>
                      <a:pt x="194" y="624"/>
                    </a:lnTo>
                    <a:lnTo>
                      <a:pt x="215" y="603"/>
                    </a:lnTo>
                    <a:lnTo>
                      <a:pt x="223" y="592"/>
                    </a:lnTo>
                    <a:lnTo>
                      <a:pt x="229" y="580"/>
                    </a:lnTo>
                    <a:lnTo>
                      <a:pt x="238" y="587"/>
                    </a:lnTo>
                    <a:lnTo>
                      <a:pt x="239" y="592"/>
                    </a:lnTo>
                    <a:lnTo>
                      <a:pt x="238" y="600"/>
                    </a:lnTo>
                    <a:lnTo>
                      <a:pt x="249" y="601"/>
                    </a:lnTo>
                    <a:lnTo>
                      <a:pt x="259" y="600"/>
                    </a:lnTo>
                    <a:lnTo>
                      <a:pt x="263" y="591"/>
                    </a:lnTo>
                    <a:lnTo>
                      <a:pt x="264" y="581"/>
                    </a:lnTo>
                    <a:lnTo>
                      <a:pt x="269" y="590"/>
                    </a:lnTo>
                    <a:lnTo>
                      <a:pt x="272" y="591"/>
                    </a:lnTo>
                    <a:lnTo>
                      <a:pt x="279" y="587"/>
                    </a:lnTo>
                    <a:lnTo>
                      <a:pt x="291" y="575"/>
                    </a:lnTo>
                    <a:lnTo>
                      <a:pt x="298" y="562"/>
                    </a:lnTo>
                    <a:lnTo>
                      <a:pt x="298" y="549"/>
                    </a:lnTo>
                    <a:lnTo>
                      <a:pt x="301" y="542"/>
                    </a:lnTo>
                    <a:lnTo>
                      <a:pt x="298" y="537"/>
                    </a:lnTo>
                    <a:lnTo>
                      <a:pt x="299" y="511"/>
                    </a:lnTo>
                    <a:lnTo>
                      <a:pt x="297" y="501"/>
                    </a:lnTo>
                    <a:lnTo>
                      <a:pt x="310" y="474"/>
                    </a:lnTo>
                    <a:lnTo>
                      <a:pt x="313" y="461"/>
                    </a:lnTo>
                    <a:lnTo>
                      <a:pt x="314" y="449"/>
                    </a:lnTo>
                    <a:lnTo>
                      <a:pt x="317" y="446"/>
                    </a:lnTo>
                    <a:lnTo>
                      <a:pt x="328" y="455"/>
                    </a:lnTo>
                    <a:lnTo>
                      <a:pt x="336" y="446"/>
                    </a:lnTo>
                    <a:lnTo>
                      <a:pt x="346" y="444"/>
                    </a:lnTo>
                    <a:lnTo>
                      <a:pt x="362" y="433"/>
                    </a:lnTo>
                    <a:lnTo>
                      <a:pt x="366" y="412"/>
                    </a:lnTo>
                    <a:lnTo>
                      <a:pt x="371" y="395"/>
                    </a:lnTo>
                    <a:lnTo>
                      <a:pt x="371" y="381"/>
                    </a:lnTo>
                    <a:lnTo>
                      <a:pt x="379" y="370"/>
                    </a:lnTo>
                    <a:lnTo>
                      <a:pt x="392" y="361"/>
                    </a:lnTo>
                    <a:lnTo>
                      <a:pt x="406" y="357"/>
                    </a:lnTo>
                    <a:lnTo>
                      <a:pt x="416" y="343"/>
                    </a:lnTo>
                    <a:lnTo>
                      <a:pt x="438" y="330"/>
                    </a:lnTo>
                    <a:lnTo>
                      <a:pt x="462" y="309"/>
                    </a:lnTo>
                    <a:lnTo>
                      <a:pt x="474" y="304"/>
                    </a:lnTo>
                    <a:lnTo>
                      <a:pt x="481" y="294"/>
                    </a:lnTo>
                    <a:lnTo>
                      <a:pt x="514" y="267"/>
                    </a:lnTo>
                    <a:lnTo>
                      <a:pt x="550" y="251"/>
                    </a:lnTo>
                    <a:lnTo>
                      <a:pt x="582" y="224"/>
                    </a:lnTo>
                    <a:lnTo>
                      <a:pt x="581" y="203"/>
                    </a:lnTo>
                    <a:lnTo>
                      <a:pt x="573" y="198"/>
                    </a:lnTo>
                    <a:lnTo>
                      <a:pt x="561" y="180"/>
                    </a:lnTo>
                    <a:lnTo>
                      <a:pt x="552" y="176"/>
                    </a:lnTo>
                    <a:lnTo>
                      <a:pt x="535" y="150"/>
                    </a:lnTo>
                    <a:lnTo>
                      <a:pt x="512" y="129"/>
                    </a:lnTo>
                    <a:lnTo>
                      <a:pt x="506" y="119"/>
                    </a:lnTo>
                    <a:lnTo>
                      <a:pt x="487" y="95"/>
                    </a:lnTo>
                    <a:lnTo>
                      <a:pt x="478" y="89"/>
                    </a:lnTo>
                    <a:lnTo>
                      <a:pt x="462" y="69"/>
                    </a:lnTo>
                    <a:lnTo>
                      <a:pt x="420" y="59"/>
                    </a:lnTo>
                    <a:lnTo>
                      <a:pt x="390" y="73"/>
                    </a:lnTo>
                    <a:lnTo>
                      <a:pt x="385" y="78"/>
                    </a:lnTo>
                    <a:lnTo>
                      <a:pt x="382" y="86"/>
                    </a:lnTo>
                    <a:lnTo>
                      <a:pt x="389" y="96"/>
                    </a:lnTo>
                    <a:lnTo>
                      <a:pt x="384" y="105"/>
                    </a:lnTo>
                    <a:lnTo>
                      <a:pt x="382" y="115"/>
                    </a:lnTo>
                    <a:lnTo>
                      <a:pt x="371" y="121"/>
                    </a:lnTo>
                    <a:lnTo>
                      <a:pt x="368" y="108"/>
                    </a:lnTo>
                    <a:lnTo>
                      <a:pt x="374" y="101"/>
                    </a:lnTo>
                    <a:lnTo>
                      <a:pt x="374" y="85"/>
                    </a:lnTo>
                    <a:lnTo>
                      <a:pt x="373" y="78"/>
                    </a:lnTo>
                    <a:lnTo>
                      <a:pt x="358" y="75"/>
                    </a:lnTo>
                    <a:lnTo>
                      <a:pt x="352" y="81"/>
                    </a:lnTo>
                    <a:lnTo>
                      <a:pt x="352" y="86"/>
                    </a:lnTo>
                    <a:lnTo>
                      <a:pt x="345" y="92"/>
                    </a:lnTo>
                    <a:lnTo>
                      <a:pt x="340" y="111"/>
                    </a:lnTo>
                    <a:lnTo>
                      <a:pt x="338" y="102"/>
                    </a:lnTo>
                    <a:lnTo>
                      <a:pt x="336" y="90"/>
                    </a:lnTo>
                    <a:lnTo>
                      <a:pt x="345" y="76"/>
                    </a:lnTo>
                    <a:lnTo>
                      <a:pt x="304" y="52"/>
                    </a:lnTo>
                    <a:lnTo>
                      <a:pt x="291" y="33"/>
                    </a:lnTo>
                    <a:lnTo>
                      <a:pt x="279" y="24"/>
                    </a:lnTo>
                    <a:lnTo>
                      <a:pt x="276" y="13"/>
                    </a:lnTo>
                    <a:lnTo>
                      <a:pt x="244" y="0"/>
                    </a:lnTo>
                    <a:lnTo>
                      <a:pt x="231" y="3"/>
                    </a:lnTo>
                    <a:lnTo>
                      <a:pt x="224" y="14"/>
                    </a:lnTo>
                    <a:lnTo>
                      <a:pt x="213" y="9"/>
                    </a:lnTo>
                    <a:lnTo>
                      <a:pt x="197" y="16"/>
                    </a:lnTo>
                    <a:lnTo>
                      <a:pt x="157" y="19"/>
                    </a:lnTo>
                    <a:lnTo>
                      <a:pt x="156" y="24"/>
                    </a:lnTo>
                    <a:lnTo>
                      <a:pt x="158" y="36"/>
                    </a:lnTo>
                    <a:lnTo>
                      <a:pt x="158" y="46"/>
                    </a:lnTo>
                    <a:lnTo>
                      <a:pt x="154" y="36"/>
                    </a:lnTo>
                    <a:lnTo>
                      <a:pt x="151" y="31"/>
                    </a:lnTo>
                    <a:lnTo>
                      <a:pt x="150" y="21"/>
                    </a:lnTo>
                    <a:lnTo>
                      <a:pt x="146" y="19"/>
                    </a:lnTo>
                    <a:lnTo>
                      <a:pt x="141" y="29"/>
                    </a:lnTo>
                    <a:lnTo>
                      <a:pt x="139" y="27"/>
                    </a:lnTo>
                    <a:lnTo>
                      <a:pt x="136" y="20"/>
                    </a:lnTo>
                    <a:lnTo>
                      <a:pt x="120" y="24"/>
                    </a:lnTo>
                    <a:lnTo>
                      <a:pt x="120" y="27"/>
                    </a:lnTo>
                    <a:lnTo>
                      <a:pt x="105" y="24"/>
                    </a:lnTo>
                    <a:lnTo>
                      <a:pt x="99" y="25"/>
                    </a:lnTo>
                    <a:lnTo>
                      <a:pt x="99" y="31"/>
                    </a:lnTo>
                    <a:lnTo>
                      <a:pt x="83" y="33"/>
                    </a:lnTo>
                    <a:lnTo>
                      <a:pt x="70" y="40"/>
                    </a:lnTo>
                    <a:lnTo>
                      <a:pt x="75" y="42"/>
                    </a:lnTo>
                    <a:lnTo>
                      <a:pt x="80" y="63"/>
                    </a:lnTo>
                    <a:lnTo>
                      <a:pt x="93" y="73"/>
                    </a:lnTo>
                    <a:lnTo>
                      <a:pt x="84" y="78"/>
                    </a:lnTo>
                    <a:lnTo>
                      <a:pt x="83" y="89"/>
                    </a:lnTo>
                    <a:lnTo>
                      <a:pt x="93" y="1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36" name="Freeform 289"/>
              <p:cNvSpPr>
                <a:spLocks noChangeAspect="1"/>
              </p:cNvSpPr>
              <p:nvPr/>
            </p:nvSpPr>
            <p:spPr bwMode="gray">
              <a:xfrm>
                <a:off x="1210" y="1283"/>
                <a:ext cx="200" cy="164"/>
              </a:xfrm>
              <a:custGeom>
                <a:avLst/>
                <a:gdLst/>
                <a:ahLst/>
                <a:cxnLst>
                  <a:cxn ang="0">
                    <a:pos x="126" y="657"/>
                  </a:cxn>
                  <a:cxn ang="0">
                    <a:pos x="169" y="549"/>
                  </a:cxn>
                  <a:cxn ang="0">
                    <a:pos x="358" y="544"/>
                  </a:cxn>
                  <a:cxn ang="0">
                    <a:pos x="368" y="506"/>
                  </a:cxn>
                  <a:cxn ang="0">
                    <a:pos x="282" y="473"/>
                  </a:cxn>
                  <a:cxn ang="0">
                    <a:pos x="101" y="478"/>
                  </a:cxn>
                  <a:cxn ang="0">
                    <a:pos x="62" y="396"/>
                  </a:cxn>
                  <a:cxn ang="0">
                    <a:pos x="178" y="361"/>
                  </a:cxn>
                  <a:cxn ang="0">
                    <a:pos x="133" y="340"/>
                  </a:cxn>
                  <a:cxn ang="0">
                    <a:pos x="79" y="345"/>
                  </a:cxn>
                  <a:cxn ang="0">
                    <a:pos x="47" y="338"/>
                  </a:cxn>
                  <a:cxn ang="0">
                    <a:pos x="29" y="309"/>
                  </a:cxn>
                  <a:cxn ang="0">
                    <a:pos x="52" y="209"/>
                  </a:cxn>
                  <a:cxn ang="0">
                    <a:pos x="46" y="135"/>
                  </a:cxn>
                  <a:cxn ang="0">
                    <a:pos x="239" y="0"/>
                  </a:cxn>
                  <a:cxn ang="0">
                    <a:pos x="272" y="94"/>
                  </a:cxn>
                  <a:cxn ang="0">
                    <a:pos x="244" y="146"/>
                  </a:cxn>
                  <a:cxn ang="0">
                    <a:pos x="300" y="81"/>
                  </a:cxn>
                  <a:cxn ang="0">
                    <a:pos x="406" y="106"/>
                  </a:cxn>
                  <a:cxn ang="0">
                    <a:pos x="415" y="173"/>
                  </a:cxn>
                  <a:cxn ang="0">
                    <a:pos x="446" y="157"/>
                  </a:cxn>
                  <a:cxn ang="0">
                    <a:pos x="486" y="144"/>
                  </a:cxn>
                  <a:cxn ang="0">
                    <a:pos x="503" y="123"/>
                  </a:cxn>
                  <a:cxn ang="0">
                    <a:pos x="504" y="76"/>
                  </a:cxn>
                  <a:cxn ang="0">
                    <a:pos x="546" y="121"/>
                  </a:cxn>
                  <a:cxn ang="0">
                    <a:pos x="570" y="205"/>
                  </a:cxn>
                  <a:cxn ang="0">
                    <a:pos x="606" y="310"/>
                  </a:cxn>
                  <a:cxn ang="0">
                    <a:pos x="627" y="247"/>
                  </a:cxn>
                  <a:cxn ang="0">
                    <a:pos x="617" y="166"/>
                  </a:cxn>
                  <a:cxn ang="0">
                    <a:pos x="600" y="49"/>
                  </a:cxn>
                  <a:cxn ang="0">
                    <a:pos x="602" y="8"/>
                  </a:cxn>
                  <a:cxn ang="0">
                    <a:pos x="669" y="31"/>
                  </a:cxn>
                  <a:cxn ang="0">
                    <a:pos x="691" y="44"/>
                  </a:cxn>
                  <a:cxn ang="0">
                    <a:pos x="751" y="110"/>
                  </a:cxn>
                  <a:cxn ang="0">
                    <a:pos x="766" y="200"/>
                  </a:cxn>
                  <a:cxn ang="0">
                    <a:pos x="805" y="336"/>
                  </a:cxn>
                  <a:cxn ang="0">
                    <a:pos x="815" y="428"/>
                  </a:cxn>
                  <a:cxn ang="0">
                    <a:pos x="881" y="478"/>
                  </a:cxn>
                  <a:cxn ang="0">
                    <a:pos x="963" y="543"/>
                  </a:cxn>
                  <a:cxn ang="0">
                    <a:pos x="999" y="584"/>
                  </a:cxn>
                  <a:cxn ang="0">
                    <a:pos x="961" y="616"/>
                  </a:cxn>
                  <a:cxn ang="0">
                    <a:pos x="934" y="597"/>
                  </a:cxn>
                  <a:cxn ang="0">
                    <a:pos x="906" y="632"/>
                  </a:cxn>
                  <a:cxn ang="0">
                    <a:pos x="880" y="677"/>
                  </a:cxn>
                  <a:cxn ang="0">
                    <a:pos x="940" y="671"/>
                  </a:cxn>
                  <a:cxn ang="0">
                    <a:pos x="933" y="711"/>
                  </a:cxn>
                  <a:cxn ang="0">
                    <a:pos x="949" y="734"/>
                  </a:cxn>
                  <a:cxn ang="0">
                    <a:pos x="893" y="767"/>
                  </a:cxn>
                  <a:cxn ang="0">
                    <a:pos x="809" y="749"/>
                  </a:cxn>
                  <a:cxn ang="0">
                    <a:pos x="758" y="724"/>
                  </a:cxn>
                  <a:cxn ang="0">
                    <a:pos x="697" y="677"/>
                  </a:cxn>
                  <a:cxn ang="0">
                    <a:pos x="655" y="718"/>
                  </a:cxn>
                  <a:cxn ang="0">
                    <a:pos x="521" y="796"/>
                  </a:cxn>
                  <a:cxn ang="0">
                    <a:pos x="425" y="805"/>
                  </a:cxn>
                  <a:cxn ang="0">
                    <a:pos x="320" y="819"/>
                  </a:cxn>
                  <a:cxn ang="0">
                    <a:pos x="300" y="732"/>
                  </a:cxn>
                  <a:cxn ang="0">
                    <a:pos x="230" y="698"/>
                  </a:cxn>
                </a:cxnLst>
                <a:rect l="0" t="0" r="r" b="b"/>
                <a:pathLst>
                  <a:path w="999" h="819">
                    <a:moveTo>
                      <a:pt x="230" y="698"/>
                    </a:moveTo>
                    <a:lnTo>
                      <a:pt x="225" y="704"/>
                    </a:lnTo>
                    <a:lnTo>
                      <a:pt x="203" y="704"/>
                    </a:lnTo>
                    <a:lnTo>
                      <a:pt x="196" y="698"/>
                    </a:lnTo>
                    <a:lnTo>
                      <a:pt x="173" y="697"/>
                    </a:lnTo>
                    <a:lnTo>
                      <a:pt x="137" y="671"/>
                    </a:lnTo>
                    <a:lnTo>
                      <a:pt x="137" y="660"/>
                    </a:lnTo>
                    <a:lnTo>
                      <a:pt x="126" y="657"/>
                    </a:lnTo>
                    <a:lnTo>
                      <a:pt x="118" y="650"/>
                    </a:lnTo>
                    <a:lnTo>
                      <a:pt x="116" y="630"/>
                    </a:lnTo>
                    <a:lnTo>
                      <a:pt x="105" y="622"/>
                    </a:lnTo>
                    <a:lnTo>
                      <a:pt x="101" y="613"/>
                    </a:lnTo>
                    <a:lnTo>
                      <a:pt x="94" y="593"/>
                    </a:lnTo>
                    <a:lnTo>
                      <a:pt x="91" y="581"/>
                    </a:lnTo>
                    <a:lnTo>
                      <a:pt x="112" y="571"/>
                    </a:lnTo>
                    <a:lnTo>
                      <a:pt x="169" y="549"/>
                    </a:lnTo>
                    <a:lnTo>
                      <a:pt x="209" y="539"/>
                    </a:lnTo>
                    <a:lnTo>
                      <a:pt x="232" y="538"/>
                    </a:lnTo>
                    <a:lnTo>
                      <a:pt x="253" y="530"/>
                    </a:lnTo>
                    <a:lnTo>
                      <a:pt x="266" y="528"/>
                    </a:lnTo>
                    <a:lnTo>
                      <a:pt x="279" y="536"/>
                    </a:lnTo>
                    <a:lnTo>
                      <a:pt x="318" y="539"/>
                    </a:lnTo>
                    <a:lnTo>
                      <a:pt x="339" y="546"/>
                    </a:lnTo>
                    <a:lnTo>
                      <a:pt x="358" y="544"/>
                    </a:lnTo>
                    <a:lnTo>
                      <a:pt x="369" y="533"/>
                    </a:lnTo>
                    <a:lnTo>
                      <a:pt x="365" y="526"/>
                    </a:lnTo>
                    <a:lnTo>
                      <a:pt x="365" y="522"/>
                    </a:lnTo>
                    <a:lnTo>
                      <a:pt x="374" y="527"/>
                    </a:lnTo>
                    <a:lnTo>
                      <a:pt x="382" y="525"/>
                    </a:lnTo>
                    <a:lnTo>
                      <a:pt x="381" y="520"/>
                    </a:lnTo>
                    <a:lnTo>
                      <a:pt x="375" y="510"/>
                    </a:lnTo>
                    <a:lnTo>
                      <a:pt x="368" y="506"/>
                    </a:lnTo>
                    <a:lnTo>
                      <a:pt x="348" y="503"/>
                    </a:lnTo>
                    <a:lnTo>
                      <a:pt x="344" y="495"/>
                    </a:lnTo>
                    <a:lnTo>
                      <a:pt x="332" y="495"/>
                    </a:lnTo>
                    <a:lnTo>
                      <a:pt x="317" y="488"/>
                    </a:lnTo>
                    <a:lnTo>
                      <a:pt x="312" y="482"/>
                    </a:lnTo>
                    <a:lnTo>
                      <a:pt x="296" y="479"/>
                    </a:lnTo>
                    <a:lnTo>
                      <a:pt x="289" y="480"/>
                    </a:lnTo>
                    <a:lnTo>
                      <a:pt x="282" y="473"/>
                    </a:lnTo>
                    <a:lnTo>
                      <a:pt x="248" y="479"/>
                    </a:lnTo>
                    <a:lnTo>
                      <a:pt x="196" y="499"/>
                    </a:lnTo>
                    <a:lnTo>
                      <a:pt x="188" y="493"/>
                    </a:lnTo>
                    <a:lnTo>
                      <a:pt x="172" y="493"/>
                    </a:lnTo>
                    <a:lnTo>
                      <a:pt x="162" y="488"/>
                    </a:lnTo>
                    <a:lnTo>
                      <a:pt x="158" y="480"/>
                    </a:lnTo>
                    <a:lnTo>
                      <a:pt x="118" y="489"/>
                    </a:lnTo>
                    <a:lnTo>
                      <a:pt x="101" y="478"/>
                    </a:lnTo>
                    <a:lnTo>
                      <a:pt x="83" y="482"/>
                    </a:lnTo>
                    <a:lnTo>
                      <a:pt x="81" y="476"/>
                    </a:lnTo>
                    <a:lnTo>
                      <a:pt x="81" y="472"/>
                    </a:lnTo>
                    <a:lnTo>
                      <a:pt x="68" y="467"/>
                    </a:lnTo>
                    <a:lnTo>
                      <a:pt x="57" y="452"/>
                    </a:lnTo>
                    <a:lnTo>
                      <a:pt x="46" y="434"/>
                    </a:lnTo>
                    <a:lnTo>
                      <a:pt x="42" y="418"/>
                    </a:lnTo>
                    <a:lnTo>
                      <a:pt x="62" y="396"/>
                    </a:lnTo>
                    <a:lnTo>
                      <a:pt x="83" y="387"/>
                    </a:lnTo>
                    <a:lnTo>
                      <a:pt x="103" y="385"/>
                    </a:lnTo>
                    <a:lnTo>
                      <a:pt x="122" y="377"/>
                    </a:lnTo>
                    <a:lnTo>
                      <a:pt x="142" y="363"/>
                    </a:lnTo>
                    <a:lnTo>
                      <a:pt x="161" y="358"/>
                    </a:lnTo>
                    <a:lnTo>
                      <a:pt x="160" y="361"/>
                    </a:lnTo>
                    <a:lnTo>
                      <a:pt x="165" y="364"/>
                    </a:lnTo>
                    <a:lnTo>
                      <a:pt x="178" y="361"/>
                    </a:lnTo>
                    <a:lnTo>
                      <a:pt x="185" y="358"/>
                    </a:lnTo>
                    <a:lnTo>
                      <a:pt x="181" y="353"/>
                    </a:lnTo>
                    <a:lnTo>
                      <a:pt x="165" y="352"/>
                    </a:lnTo>
                    <a:lnTo>
                      <a:pt x="173" y="342"/>
                    </a:lnTo>
                    <a:lnTo>
                      <a:pt x="187" y="339"/>
                    </a:lnTo>
                    <a:lnTo>
                      <a:pt x="193" y="334"/>
                    </a:lnTo>
                    <a:lnTo>
                      <a:pt x="194" y="329"/>
                    </a:lnTo>
                    <a:lnTo>
                      <a:pt x="133" y="340"/>
                    </a:lnTo>
                    <a:lnTo>
                      <a:pt x="122" y="345"/>
                    </a:lnTo>
                    <a:lnTo>
                      <a:pt x="111" y="347"/>
                    </a:lnTo>
                    <a:lnTo>
                      <a:pt x="105" y="352"/>
                    </a:lnTo>
                    <a:lnTo>
                      <a:pt x="96" y="352"/>
                    </a:lnTo>
                    <a:lnTo>
                      <a:pt x="91" y="348"/>
                    </a:lnTo>
                    <a:lnTo>
                      <a:pt x="90" y="344"/>
                    </a:lnTo>
                    <a:lnTo>
                      <a:pt x="83" y="343"/>
                    </a:lnTo>
                    <a:lnTo>
                      <a:pt x="79" y="345"/>
                    </a:lnTo>
                    <a:lnTo>
                      <a:pt x="83" y="348"/>
                    </a:lnTo>
                    <a:lnTo>
                      <a:pt x="83" y="354"/>
                    </a:lnTo>
                    <a:lnTo>
                      <a:pt x="68" y="354"/>
                    </a:lnTo>
                    <a:lnTo>
                      <a:pt x="64" y="359"/>
                    </a:lnTo>
                    <a:lnTo>
                      <a:pt x="51" y="360"/>
                    </a:lnTo>
                    <a:lnTo>
                      <a:pt x="45" y="355"/>
                    </a:lnTo>
                    <a:lnTo>
                      <a:pt x="43" y="347"/>
                    </a:lnTo>
                    <a:lnTo>
                      <a:pt x="47" y="338"/>
                    </a:lnTo>
                    <a:lnTo>
                      <a:pt x="53" y="333"/>
                    </a:lnTo>
                    <a:lnTo>
                      <a:pt x="69" y="332"/>
                    </a:lnTo>
                    <a:lnTo>
                      <a:pt x="67" y="310"/>
                    </a:lnTo>
                    <a:lnTo>
                      <a:pt x="53" y="313"/>
                    </a:lnTo>
                    <a:lnTo>
                      <a:pt x="41" y="322"/>
                    </a:lnTo>
                    <a:lnTo>
                      <a:pt x="35" y="320"/>
                    </a:lnTo>
                    <a:lnTo>
                      <a:pt x="33" y="311"/>
                    </a:lnTo>
                    <a:lnTo>
                      <a:pt x="29" y="309"/>
                    </a:lnTo>
                    <a:lnTo>
                      <a:pt x="8" y="313"/>
                    </a:lnTo>
                    <a:lnTo>
                      <a:pt x="6" y="304"/>
                    </a:lnTo>
                    <a:lnTo>
                      <a:pt x="2" y="290"/>
                    </a:lnTo>
                    <a:lnTo>
                      <a:pt x="0" y="273"/>
                    </a:lnTo>
                    <a:lnTo>
                      <a:pt x="6" y="256"/>
                    </a:lnTo>
                    <a:lnTo>
                      <a:pt x="22" y="234"/>
                    </a:lnTo>
                    <a:lnTo>
                      <a:pt x="32" y="218"/>
                    </a:lnTo>
                    <a:lnTo>
                      <a:pt x="52" y="209"/>
                    </a:lnTo>
                    <a:lnTo>
                      <a:pt x="53" y="202"/>
                    </a:lnTo>
                    <a:lnTo>
                      <a:pt x="51" y="194"/>
                    </a:lnTo>
                    <a:lnTo>
                      <a:pt x="48" y="189"/>
                    </a:lnTo>
                    <a:lnTo>
                      <a:pt x="36" y="189"/>
                    </a:lnTo>
                    <a:lnTo>
                      <a:pt x="32" y="182"/>
                    </a:lnTo>
                    <a:lnTo>
                      <a:pt x="31" y="165"/>
                    </a:lnTo>
                    <a:lnTo>
                      <a:pt x="36" y="151"/>
                    </a:lnTo>
                    <a:lnTo>
                      <a:pt x="46" y="135"/>
                    </a:lnTo>
                    <a:lnTo>
                      <a:pt x="85" y="94"/>
                    </a:lnTo>
                    <a:lnTo>
                      <a:pt x="122" y="68"/>
                    </a:lnTo>
                    <a:lnTo>
                      <a:pt x="129" y="59"/>
                    </a:lnTo>
                    <a:lnTo>
                      <a:pt x="142" y="55"/>
                    </a:lnTo>
                    <a:lnTo>
                      <a:pt x="148" y="44"/>
                    </a:lnTo>
                    <a:lnTo>
                      <a:pt x="162" y="42"/>
                    </a:lnTo>
                    <a:lnTo>
                      <a:pt x="194" y="22"/>
                    </a:lnTo>
                    <a:lnTo>
                      <a:pt x="239" y="0"/>
                    </a:lnTo>
                    <a:lnTo>
                      <a:pt x="252" y="3"/>
                    </a:lnTo>
                    <a:lnTo>
                      <a:pt x="255" y="10"/>
                    </a:lnTo>
                    <a:lnTo>
                      <a:pt x="261" y="14"/>
                    </a:lnTo>
                    <a:lnTo>
                      <a:pt x="262" y="21"/>
                    </a:lnTo>
                    <a:lnTo>
                      <a:pt x="269" y="31"/>
                    </a:lnTo>
                    <a:lnTo>
                      <a:pt x="272" y="43"/>
                    </a:lnTo>
                    <a:lnTo>
                      <a:pt x="273" y="71"/>
                    </a:lnTo>
                    <a:lnTo>
                      <a:pt x="272" y="94"/>
                    </a:lnTo>
                    <a:lnTo>
                      <a:pt x="259" y="101"/>
                    </a:lnTo>
                    <a:lnTo>
                      <a:pt x="255" y="111"/>
                    </a:lnTo>
                    <a:lnTo>
                      <a:pt x="253" y="117"/>
                    </a:lnTo>
                    <a:lnTo>
                      <a:pt x="255" y="121"/>
                    </a:lnTo>
                    <a:lnTo>
                      <a:pt x="252" y="127"/>
                    </a:lnTo>
                    <a:lnTo>
                      <a:pt x="239" y="133"/>
                    </a:lnTo>
                    <a:lnTo>
                      <a:pt x="237" y="138"/>
                    </a:lnTo>
                    <a:lnTo>
                      <a:pt x="244" y="146"/>
                    </a:lnTo>
                    <a:lnTo>
                      <a:pt x="268" y="126"/>
                    </a:lnTo>
                    <a:lnTo>
                      <a:pt x="274" y="126"/>
                    </a:lnTo>
                    <a:lnTo>
                      <a:pt x="277" y="135"/>
                    </a:lnTo>
                    <a:lnTo>
                      <a:pt x="295" y="127"/>
                    </a:lnTo>
                    <a:lnTo>
                      <a:pt x="300" y="113"/>
                    </a:lnTo>
                    <a:lnTo>
                      <a:pt x="294" y="110"/>
                    </a:lnTo>
                    <a:lnTo>
                      <a:pt x="294" y="97"/>
                    </a:lnTo>
                    <a:lnTo>
                      <a:pt x="300" y="81"/>
                    </a:lnTo>
                    <a:lnTo>
                      <a:pt x="309" y="76"/>
                    </a:lnTo>
                    <a:lnTo>
                      <a:pt x="310" y="69"/>
                    </a:lnTo>
                    <a:lnTo>
                      <a:pt x="315" y="64"/>
                    </a:lnTo>
                    <a:lnTo>
                      <a:pt x="329" y="62"/>
                    </a:lnTo>
                    <a:lnTo>
                      <a:pt x="355" y="80"/>
                    </a:lnTo>
                    <a:lnTo>
                      <a:pt x="388" y="91"/>
                    </a:lnTo>
                    <a:lnTo>
                      <a:pt x="396" y="101"/>
                    </a:lnTo>
                    <a:lnTo>
                      <a:pt x="406" y="106"/>
                    </a:lnTo>
                    <a:lnTo>
                      <a:pt x="415" y="113"/>
                    </a:lnTo>
                    <a:lnTo>
                      <a:pt x="424" y="128"/>
                    </a:lnTo>
                    <a:lnTo>
                      <a:pt x="427" y="145"/>
                    </a:lnTo>
                    <a:lnTo>
                      <a:pt x="408" y="171"/>
                    </a:lnTo>
                    <a:lnTo>
                      <a:pt x="388" y="189"/>
                    </a:lnTo>
                    <a:lnTo>
                      <a:pt x="388" y="192"/>
                    </a:lnTo>
                    <a:lnTo>
                      <a:pt x="406" y="188"/>
                    </a:lnTo>
                    <a:lnTo>
                      <a:pt x="415" y="173"/>
                    </a:lnTo>
                    <a:lnTo>
                      <a:pt x="427" y="166"/>
                    </a:lnTo>
                    <a:lnTo>
                      <a:pt x="425" y="173"/>
                    </a:lnTo>
                    <a:lnTo>
                      <a:pt x="420" y="187"/>
                    </a:lnTo>
                    <a:lnTo>
                      <a:pt x="433" y="192"/>
                    </a:lnTo>
                    <a:lnTo>
                      <a:pt x="435" y="187"/>
                    </a:lnTo>
                    <a:lnTo>
                      <a:pt x="439" y="167"/>
                    </a:lnTo>
                    <a:lnTo>
                      <a:pt x="440" y="161"/>
                    </a:lnTo>
                    <a:lnTo>
                      <a:pt x="446" y="157"/>
                    </a:lnTo>
                    <a:lnTo>
                      <a:pt x="454" y="148"/>
                    </a:lnTo>
                    <a:lnTo>
                      <a:pt x="465" y="150"/>
                    </a:lnTo>
                    <a:lnTo>
                      <a:pt x="472" y="146"/>
                    </a:lnTo>
                    <a:lnTo>
                      <a:pt x="486" y="164"/>
                    </a:lnTo>
                    <a:lnTo>
                      <a:pt x="488" y="157"/>
                    </a:lnTo>
                    <a:lnTo>
                      <a:pt x="486" y="148"/>
                    </a:lnTo>
                    <a:lnTo>
                      <a:pt x="483" y="145"/>
                    </a:lnTo>
                    <a:lnTo>
                      <a:pt x="486" y="144"/>
                    </a:lnTo>
                    <a:lnTo>
                      <a:pt x="494" y="151"/>
                    </a:lnTo>
                    <a:lnTo>
                      <a:pt x="499" y="148"/>
                    </a:lnTo>
                    <a:lnTo>
                      <a:pt x="497" y="138"/>
                    </a:lnTo>
                    <a:lnTo>
                      <a:pt x="484" y="129"/>
                    </a:lnTo>
                    <a:lnTo>
                      <a:pt x="484" y="123"/>
                    </a:lnTo>
                    <a:lnTo>
                      <a:pt x="486" y="122"/>
                    </a:lnTo>
                    <a:lnTo>
                      <a:pt x="498" y="132"/>
                    </a:lnTo>
                    <a:lnTo>
                      <a:pt x="503" y="123"/>
                    </a:lnTo>
                    <a:lnTo>
                      <a:pt x="488" y="103"/>
                    </a:lnTo>
                    <a:lnTo>
                      <a:pt x="481" y="100"/>
                    </a:lnTo>
                    <a:lnTo>
                      <a:pt x="473" y="90"/>
                    </a:lnTo>
                    <a:lnTo>
                      <a:pt x="470" y="78"/>
                    </a:lnTo>
                    <a:lnTo>
                      <a:pt x="468" y="68"/>
                    </a:lnTo>
                    <a:lnTo>
                      <a:pt x="477" y="67"/>
                    </a:lnTo>
                    <a:lnTo>
                      <a:pt x="494" y="71"/>
                    </a:lnTo>
                    <a:lnTo>
                      <a:pt x="504" y="76"/>
                    </a:lnTo>
                    <a:lnTo>
                      <a:pt x="508" y="87"/>
                    </a:lnTo>
                    <a:lnTo>
                      <a:pt x="519" y="86"/>
                    </a:lnTo>
                    <a:lnTo>
                      <a:pt x="519" y="92"/>
                    </a:lnTo>
                    <a:lnTo>
                      <a:pt x="526" y="108"/>
                    </a:lnTo>
                    <a:lnTo>
                      <a:pt x="533" y="113"/>
                    </a:lnTo>
                    <a:lnTo>
                      <a:pt x="540" y="111"/>
                    </a:lnTo>
                    <a:lnTo>
                      <a:pt x="546" y="117"/>
                    </a:lnTo>
                    <a:lnTo>
                      <a:pt x="546" y="121"/>
                    </a:lnTo>
                    <a:lnTo>
                      <a:pt x="554" y="127"/>
                    </a:lnTo>
                    <a:lnTo>
                      <a:pt x="553" y="133"/>
                    </a:lnTo>
                    <a:lnTo>
                      <a:pt x="551" y="135"/>
                    </a:lnTo>
                    <a:lnTo>
                      <a:pt x="560" y="139"/>
                    </a:lnTo>
                    <a:lnTo>
                      <a:pt x="568" y="155"/>
                    </a:lnTo>
                    <a:lnTo>
                      <a:pt x="567" y="186"/>
                    </a:lnTo>
                    <a:lnTo>
                      <a:pt x="568" y="197"/>
                    </a:lnTo>
                    <a:lnTo>
                      <a:pt x="570" y="205"/>
                    </a:lnTo>
                    <a:lnTo>
                      <a:pt x="575" y="214"/>
                    </a:lnTo>
                    <a:lnTo>
                      <a:pt x="578" y="243"/>
                    </a:lnTo>
                    <a:lnTo>
                      <a:pt x="592" y="258"/>
                    </a:lnTo>
                    <a:lnTo>
                      <a:pt x="585" y="273"/>
                    </a:lnTo>
                    <a:lnTo>
                      <a:pt x="585" y="295"/>
                    </a:lnTo>
                    <a:lnTo>
                      <a:pt x="591" y="296"/>
                    </a:lnTo>
                    <a:lnTo>
                      <a:pt x="600" y="311"/>
                    </a:lnTo>
                    <a:lnTo>
                      <a:pt x="606" y="310"/>
                    </a:lnTo>
                    <a:lnTo>
                      <a:pt x="608" y="301"/>
                    </a:lnTo>
                    <a:lnTo>
                      <a:pt x="616" y="297"/>
                    </a:lnTo>
                    <a:lnTo>
                      <a:pt x="622" y="295"/>
                    </a:lnTo>
                    <a:lnTo>
                      <a:pt x="629" y="285"/>
                    </a:lnTo>
                    <a:lnTo>
                      <a:pt x="630" y="274"/>
                    </a:lnTo>
                    <a:lnTo>
                      <a:pt x="639" y="270"/>
                    </a:lnTo>
                    <a:lnTo>
                      <a:pt x="639" y="264"/>
                    </a:lnTo>
                    <a:lnTo>
                      <a:pt x="627" y="247"/>
                    </a:lnTo>
                    <a:lnTo>
                      <a:pt x="624" y="236"/>
                    </a:lnTo>
                    <a:lnTo>
                      <a:pt x="624" y="225"/>
                    </a:lnTo>
                    <a:lnTo>
                      <a:pt x="619" y="220"/>
                    </a:lnTo>
                    <a:lnTo>
                      <a:pt x="617" y="203"/>
                    </a:lnTo>
                    <a:lnTo>
                      <a:pt x="614" y="187"/>
                    </a:lnTo>
                    <a:lnTo>
                      <a:pt x="618" y="186"/>
                    </a:lnTo>
                    <a:lnTo>
                      <a:pt x="617" y="177"/>
                    </a:lnTo>
                    <a:lnTo>
                      <a:pt x="617" y="166"/>
                    </a:lnTo>
                    <a:lnTo>
                      <a:pt x="613" y="160"/>
                    </a:lnTo>
                    <a:lnTo>
                      <a:pt x="612" y="139"/>
                    </a:lnTo>
                    <a:lnTo>
                      <a:pt x="610" y="121"/>
                    </a:lnTo>
                    <a:lnTo>
                      <a:pt x="605" y="103"/>
                    </a:lnTo>
                    <a:lnTo>
                      <a:pt x="597" y="68"/>
                    </a:lnTo>
                    <a:lnTo>
                      <a:pt x="595" y="62"/>
                    </a:lnTo>
                    <a:lnTo>
                      <a:pt x="599" y="62"/>
                    </a:lnTo>
                    <a:lnTo>
                      <a:pt x="600" y="49"/>
                    </a:lnTo>
                    <a:lnTo>
                      <a:pt x="596" y="49"/>
                    </a:lnTo>
                    <a:lnTo>
                      <a:pt x="592" y="38"/>
                    </a:lnTo>
                    <a:lnTo>
                      <a:pt x="596" y="33"/>
                    </a:lnTo>
                    <a:lnTo>
                      <a:pt x="606" y="33"/>
                    </a:lnTo>
                    <a:lnTo>
                      <a:pt x="608" y="27"/>
                    </a:lnTo>
                    <a:lnTo>
                      <a:pt x="597" y="16"/>
                    </a:lnTo>
                    <a:lnTo>
                      <a:pt x="599" y="8"/>
                    </a:lnTo>
                    <a:lnTo>
                      <a:pt x="602" y="8"/>
                    </a:lnTo>
                    <a:lnTo>
                      <a:pt x="602" y="3"/>
                    </a:lnTo>
                    <a:lnTo>
                      <a:pt x="608" y="3"/>
                    </a:lnTo>
                    <a:lnTo>
                      <a:pt x="630" y="9"/>
                    </a:lnTo>
                    <a:lnTo>
                      <a:pt x="632" y="15"/>
                    </a:lnTo>
                    <a:lnTo>
                      <a:pt x="650" y="33"/>
                    </a:lnTo>
                    <a:lnTo>
                      <a:pt x="665" y="40"/>
                    </a:lnTo>
                    <a:lnTo>
                      <a:pt x="667" y="37"/>
                    </a:lnTo>
                    <a:lnTo>
                      <a:pt x="669" y="31"/>
                    </a:lnTo>
                    <a:lnTo>
                      <a:pt x="662" y="28"/>
                    </a:lnTo>
                    <a:lnTo>
                      <a:pt x="661" y="21"/>
                    </a:lnTo>
                    <a:lnTo>
                      <a:pt x="661" y="15"/>
                    </a:lnTo>
                    <a:lnTo>
                      <a:pt x="666" y="14"/>
                    </a:lnTo>
                    <a:lnTo>
                      <a:pt x="676" y="19"/>
                    </a:lnTo>
                    <a:lnTo>
                      <a:pt x="678" y="25"/>
                    </a:lnTo>
                    <a:lnTo>
                      <a:pt x="687" y="28"/>
                    </a:lnTo>
                    <a:lnTo>
                      <a:pt x="691" y="44"/>
                    </a:lnTo>
                    <a:lnTo>
                      <a:pt x="696" y="52"/>
                    </a:lnTo>
                    <a:lnTo>
                      <a:pt x="720" y="67"/>
                    </a:lnTo>
                    <a:lnTo>
                      <a:pt x="720" y="74"/>
                    </a:lnTo>
                    <a:lnTo>
                      <a:pt x="734" y="81"/>
                    </a:lnTo>
                    <a:lnTo>
                      <a:pt x="741" y="91"/>
                    </a:lnTo>
                    <a:lnTo>
                      <a:pt x="742" y="96"/>
                    </a:lnTo>
                    <a:lnTo>
                      <a:pt x="750" y="102"/>
                    </a:lnTo>
                    <a:lnTo>
                      <a:pt x="751" y="110"/>
                    </a:lnTo>
                    <a:lnTo>
                      <a:pt x="745" y="123"/>
                    </a:lnTo>
                    <a:lnTo>
                      <a:pt x="751" y="123"/>
                    </a:lnTo>
                    <a:lnTo>
                      <a:pt x="756" y="140"/>
                    </a:lnTo>
                    <a:lnTo>
                      <a:pt x="756" y="151"/>
                    </a:lnTo>
                    <a:lnTo>
                      <a:pt x="755" y="156"/>
                    </a:lnTo>
                    <a:lnTo>
                      <a:pt x="758" y="166"/>
                    </a:lnTo>
                    <a:lnTo>
                      <a:pt x="759" y="177"/>
                    </a:lnTo>
                    <a:lnTo>
                      <a:pt x="766" y="200"/>
                    </a:lnTo>
                    <a:lnTo>
                      <a:pt x="768" y="246"/>
                    </a:lnTo>
                    <a:lnTo>
                      <a:pt x="771" y="250"/>
                    </a:lnTo>
                    <a:lnTo>
                      <a:pt x="775" y="273"/>
                    </a:lnTo>
                    <a:lnTo>
                      <a:pt x="791" y="294"/>
                    </a:lnTo>
                    <a:lnTo>
                      <a:pt x="799" y="306"/>
                    </a:lnTo>
                    <a:lnTo>
                      <a:pt x="804" y="322"/>
                    </a:lnTo>
                    <a:lnTo>
                      <a:pt x="802" y="329"/>
                    </a:lnTo>
                    <a:lnTo>
                      <a:pt x="805" y="336"/>
                    </a:lnTo>
                    <a:lnTo>
                      <a:pt x="806" y="353"/>
                    </a:lnTo>
                    <a:lnTo>
                      <a:pt x="804" y="353"/>
                    </a:lnTo>
                    <a:lnTo>
                      <a:pt x="796" y="358"/>
                    </a:lnTo>
                    <a:lnTo>
                      <a:pt x="798" y="383"/>
                    </a:lnTo>
                    <a:lnTo>
                      <a:pt x="794" y="396"/>
                    </a:lnTo>
                    <a:lnTo>
                      <a:pt x="798" y="409"/>
                    </a:lnTo>
                    <a:lnTo>
                      <a:pt x="812" y="419"/>
                    </a:lnTo>
                    <a:lnTo>
                      <a:pt x="815" y="428"/>
                    </a:lnTo>
                    <a:lnTo>
                      <a:pt x="829" y="455"/>
                    </a:lnTo>
                    <a:lnTo>
                      <a:pt x="847" y="460"/>
                    </a:lnTo>
                    <a:lnTo>
                      <a:pt x="854" y="479"/>
                    </a:lnTo>
                    <a:lnTo>
                      <a:pt x="860" y="483"/>
                    </a:lnTo>
                    <a:lnTo>
                      <a:pt x="870" y="484"/>
                    </a:lnTo>
                    <a:lnTo>
                      <a:pt x="876" y="492"/>
                    </a:lnTo>
                    <a:lnTo>
                      <a:pt x="881" y="487"/>
                    </a:lnTo>
                    <a:lnTo>
                      <a:pt x="881" y="478"/>
                    </a:lnTo>
                    <a:lnTo>
                      <a:pt x="885" y="476"/>
                    </a:lnTo>
                    <a:lnTo>
                      <a:pt x="896" y="480"/>
                    </a:lnTo>
                    <a:lnTo>
                      <a:pt x="901" y="485"/>
                    </a:lnTo>
                    <a:lnTo>
                      <a:pt x="898" y="494"/>
                    </a:lnTo>
                    <a:lnTo>
                      <a:pt x="938" y="531"/>
                    </a:lnTo>
                    <a:lnTo>
                      <a:pt x="946" y="536"/>
                    </a:lnTo>
                    <a:lnTo>
                      <a:pt x="958" y="536"/>
                    </a:lnTo>
                    <a:lnTo>
                      <a:pt x="963" y="543"/>
                    </a:lnTo>
                    <a:lnTo>
                      <a:pt x="962" y="552"/>
                    </a:lnTo>
                    <a:lnTo>
                      <a:pt x="963" y="560"/>
                    </a:lnTo>
                    <a:lnTo>
                      <a:pt x="972" y="562"/>
                    </a:lnTo>
                    <a:lnTo>
                      <a:pt x="978" y="558"/>
                    </a:lnTo>
                    <a:lnTo>
                      <a:pt x="981" y="562"/>
                    </a:lnTo>
                    <a:lnTo>
                      <a:pt x="989" y="558"/>
                    </a:lnTo>
                    <a:lnTo>
                      <a:pt x="994" y="560"/>
                    </a:lnTo>
                    <a:lnTo>
                      <a:pt x="999" y="584"/>
                    </a:lnTo>
                    <a:lnTo>
                      <a:pt x="994" y="596"/>
                    </a:lnTo>
                    <a:lnTo>
                      <a:pt x="997" y="622"/>
                    </a:lnTo>
                    <a:lnTo>
                      <a:pt x="992" y="635"/>
                    </a:lnTo>
                    <a:lnTo>
                      <a:pt x="984" y="638"/>
                    </a:lnTo>
                    <a:lnTo>
                      <a:pt x="977" y="635"/>
                    </a:lnTo>
                    <a:lnTo>
                      <a:pt x="967" y="617"/>
                    </a:lnTo>
                    <a:lnTo>
                      <a:pt x="967" y="595"/>
                    </a:lnTo>
                    <a:lnTo>
                      <a:pt x="961" y="616"/>
                    </a:lnTo>
                    <a:lnTo>
                      <a:pt x="958" y="635"/>
                    </a:lnTo>
                    <a:lnTo>
                      <a:pt x="956" y="640"/>
                    </a:lnTo>
                    <a:lnTo>
                      <a:pt x="952" y="629"/>
                    </a:lnTo>
                    <a:lnTo>
                      <a:pt x="946" y="627"/>
                    </a:lnTo>
                    <a:lnTo>
                      <a:pt x="944" y="633"/>
                    </a:lnTo>
                    <a:lnTo>
                      <a:pt x="938" y="623"/>
                    </a:lnTo>
                    <a:lnTo>
                      <a:pt x="934" y="611"/>
                    </a:lnTo>
                    <a:lnTo>
                      <a:pt x="934" y="597"/>
                    </a:lnTo>
                    <a:lnTo>
                      <a:pt x="931" y="605"/>
                    </a:lnTo>
                    <a:lnTo>
                      <a:pt x="925" y="606"/>
                    </a:lnTo>
                    <a:lnTo>
                      <a:pt x="924" y="602"/>
                    </a:lnTo>
                    <a:lnTo>
                      <a:pt x="918" y="617"/>
                    </a:lnTo>
                    <a:lnTo>
                      <a:pt x="914" y="617"/>
                    </a:lnTo>
                    <a:lnTo>
                      <a:pt x="902" y="624"/>
                    </a:lnTo>
                    <a:lnTo>
                      <a:pt x="902" y="632"/>
                    </a:lnTo>
                    <a:lnTo>
                      <a:pt x="906" y="632"/>
                    </a:lnTo>
                    <a:lnTo>
                      <a:pt x="907" y="656"/>
                    </a:lnTo>
                    <a:lnTo>
                      <a:pt x="899" y="657"/>
                    </a:lnTo>
                    <a:lnTo>
                      <a:pt x="895" y="652"/>
                    </a:lnTo>
                    <a:lnTo>
                      <a:pt x="881" y="651"/>
                    </a:lnTo>
                    <a:lnTo>
                      <a:pt x="874" y="654"/>
                    </a:lnTo>
                    <a:lnTo>
                      <a:pt x="872" y="657"/>
                    </a:lnTo>
                    <a:lnTo>
                      <a:pt x="879" y="670"/>
                    </a:lnTo>
                    <a:lnTo>
                      <a:pt x="880" y="677"/>
                    </a:lnTo>
                    <a:lnTo>
                      <a:pt x="877" y="694"/>
                    </a:lnTo>
                    <a:lnTo>
                      <a:pt x="879" y="700"/>
                    </a:lnTo>
                    <a:lnTo>
                      <a:pt x="888" y="681"/>
                    </a:lnTo>
                    <a:lnTo>
                      <a:pt x="902" y="672"/>
                    </a:lnTo>
                    <a:lnTo>
                      <a:pt x="906" y="663"/>
                    </a:lnTo>
                    <a:lnTo>
                      <a:pt x="929" y="662"/>
                    </a:lnTo>
                    <a:lnTo>
                      <a:pt x="931" y="668"/>
                    </a:lnTo>
                    <a:lnTo>
                      <a:pt x="940" y="671"/>
                    </a:lnTo>
                    <a:lnTo>
                      <a:pt x="936" y="677"/>
                    </a:lnTo>
                    <a:lnTo>
                      <a:pt x="935" y="684"/>
                    </a:lnTo>
                    <a:lnTo>
                      <a:pt x="929" y="691"/>
                    </a:lnTo>
                    <a:lnTo>
                      <a:pt x="930" y="695"/>
                    </a:lnTo>
                    <a:lnTo>
                      <a:pt x="925" y="694"/>
                    </a:lnTo>
                    <a:lnTo>
                      <a:pt x="923" y="700"/>
                    </a:lnTo>
                    <a:lnTo>
                      <a:pt x="927" y="710"/>
                    </a:lnTo>
                    <a:lnTo>
                      <a:pt x="933" y="711"/>
                    </a:lnTo>
                    <a:lnTo>
                      <a:pt x="935" y="700"/>
                    </a:lnTo>
                    <a:lnTo>
                      <a:pt x="947" y="706"/>
                    </a:lnTo>
                    <a:lnTo>
                      <a:pt x="958" y="708"/>
                    </a:lnTo>
                    <a:lnTo>
                      <a:pt x="961" y="719"/>
                    </a:lnTo>
                    <a:lnTo>
                      <a:pt x="960" y="727"/>
                    </a:lnTo>
                    <a:lnTo>
                      <a:pt x="954" y="729"/>
                    </a:lnTo>
                    <a:lnTo>
                      <a:pt x="951" y="726"/>
                    </a:lnTo>
                    <a:lnTo>
                      <a:pt x="949" y="734"/>
                    </a:lnTo>
                    <a:lnTo>
                      <a:pt x="944" y="740"/>
                    </a:lnTo>
                    <a:lnTo>
                      <a:pt x="944" y="745"/>
                    </a:lnTo>
                    <a:lnTo>
                      <a:pt x="936" y="743"/>
                    </a:lnTo>
                    <a:lnTo>
                      <a:pt x="917" y="751"/>
                    </a:lnTo>
                    <a:lnTo>
                      <a:pt x="914" y="761"/>
                    </a:lnTo>
                    <a:lnTo>
                      <a:pt x="901" y="761"/>
                    </a:lnTo>
                    <a:lnTo>
                      <a:pt x="895" y="757"/>
                    </a:lnTo>
                    <a:lnTo>
                      <a:pt x="893" y="767"/>
                    </a:lnTo>
                    <a:lnTo>
                      <a:pt x="887" y="770"/>
                    </a:lnTo>
                    <a:lnTo>
                      <a:pt x="885" y="774"/>
                    </a:lnTo>
                    <a:lnTo>
                      <a:pt x="876" y="769"/>
                    </a:lnTo>
                    <a:lnTo>
                      <a:pt x="861" y="775"/>
                    </a:lnTo>
                    <a:lnTo>
                      <a:pt x="836" y="769"/>
                    </a:lnTo>
                    <a:lnTo>
                      <a:pt x="831" y="761"/>
                    </a:lnTo>
                    <a:lnTo>
                      <a:pt x="814" y="756"/>
                    </a:lnTo>
                    <a:lnTo>
                      <a:pt x="809" y="749"/>
                    </a:lnTo>
                    <a:lnTo>
                      <a:pt x="800" y="749"/>
                    </a:lnTo>
                    <a:lnTo>
                      <a:pt x="795" y="758"/>
                    </a:lnTo>
                    <a:lnTo>
                      <a:pt x="771" y="754"/>
                    </a:lnTo>
                    <a:lnTo>
                      <a:pt x="758" y="749"/>
                    </a:lnTo>
                    <a:lnTo>
                      <a:pt x="757" y="742"/>
                    </a:lnTo>
                    <a:lnTo>
                      <a:pt x="773" y="726"/>
                    </a:lnTo>
                    <a:lnTo>
                      <a:pt x="768" y="720"/>
                    </a:lnTo>
                    <a:lnTo>
                      <a:pt x="758" y="724"/>
                    </a:lnTo>
                    <a:lnTo>
                      <a:pt x="742" y="722"/>
                    </a:lnTo>
                    <a:lnTo>
                      <a:pt x="740" y="715"/>
                    </a:lnTo>
                    <a:lnTo>
                      <a:pt x="726" y="711"/>
                    </a:lnTo>
                    <a:lnTo>
                      <a:pt x="721" y="714"/>
                    </a:lnTo>
                    <a:lnTo>
                      <a:pt x="697" y="710"/>
                    </a:lnTo>
                    <a:lnTo>
                      <a:pt x="696" y="700"/>
                    </a:lnTo>
                    <a:lnTo>
                      <a:pt x="699" y="693"/>
                    </a:lnTo>
                    <a:lnTo>
                      <a:pt x="697" y="677"/>
                    </a:lnTo>
                    <a:lnTo>
                      <a:pt x="693" y="666"/>
                    </a:lnTo>
                    <a:lnTo>
                      <a:pt x="682" y="662"/>
                    </a:lnTo>
                    <a:lnTo>
                      <a:pt x="678" y="670"/>
                    </a:lnTo>
                    <a:lnTo>
                      <a:pt x="673" y="678"/>
                    </a:lnTo>
                    <a:lnTo>
                      <a:pt x="660" y="684"/>
                    </a:lnTo>
                    <a:lnTo>
                      <a:pt x="665" y="702"/>
                    </a:lnTo>
                    <a:lnTo>
                      <a:pt x="665" y="710"/>
                    </a:lnTo>
                    <a:lnTo>
                      <a:pt x="655" y="718"/>
                    </a:lnTo>
                    <a:lnTo>
                      <a:pt x="639" y="741"/>
                    </a:lnTo>
                    <a:lnTo>
                      <a:pt x="612" y="748"/>
                    </a:lnTo>
                    <a:lnTo>
                      <a:pt x="572" y="748"/>
                    </a:lnTo>
                    <a:lnTo>
                      <a:pt x="578" y="753"/>
                    </a:lnTo>
                    <a:lnTo>
                      <a:pt x="567" y="770"/>
                    </a:lnTo>
                    <a:lnTo>
                      <a:pt x="552" y="781"/>
                    </a:lnTo>
                    <a:lnTo>
                      <a:pt x="535" y="788"/>
                    </a:lnTo>
                    <a:lnTo>
                      <a:pt x="521" y="796"/>
                    </a:lnTo>
                    <a:lnTo>
                      <a:pt x="503" y="799"/>
                    </a:lnTo>
                    <a:lnTo>
                      <a:pt x="495" y="795"/>
                    </a:lnTo>
                    <a:lnTo>
                      <a:pt x="482" y="801"/>
                    </a:lnTo>
                    <a:lnTo>
                      <a:pt x="467" y="797"/>
                    </a:lnTo>
                    <a:lnTo>
                      <a:pt x="460" y="802"/>
                    </a:lnTo>
                    <a:lnTo>
                      <a:pt x="455" y="796"/>
                    </a:lnTo>
                    <a:lnTo>
                      <a:pt x="440" y="802"/>
                    </a:lnTo>
                    <a:lnTo>
                      <a:pt x="425" y="805"/>
                    </a:lnTo>
                    <a:lnTo>
                      <a:pt x="423" y="807"/>
                    </a:lnTo>
                    <a:lnTo>
                      <a:pt x="430" y="807"/>
                    </a:lnTo>
                    <a:lnTo>
                      <a:pt x="429" y="812"/>
                    </a:lnTo>
                    <a:lnTo>
                      <a:pt x="415" y="812"/>
                    </a:lnTo>
                    <a:lnTo>
                      <a:pt x="393" y="818"/>
                    </a:lnTo>
                    <a:lnTo>
                      <a:pt x="387" y="815"/>
                    </a:lnTo>
                    <a:lnTo>
                      <a:pt x="369" y="815"/>
                    </a:lnTo>
                    <a:lnTo>
                      <a:pt x="320" y="819"/>
                    </a:lnTo>
                    <a:lnTo>
                      <a:pt x="321" y="816"/>
                    </a:lnTo>
                    <a:lnTo>
                      <a:pt x="332" y="807"/>
                    </a:lnTo>
                    <a:lnTo>
                      <a:pt x="314" y="796"/>
                    </a:lnTo>
                    <a:lnTo>
                      <a:pt x="305" y="783"/>
                    </a:lnTo>
                    <a:lnTo>
                      <a:pt x="301" y="770"/>
                    </a:lnTo>
                    <a:lnTo>
                      <a:pt x="296" y="758"/>
                    </a:lnTo>
                    <a:lnTo>
                      <a:pt x="296" y="743"/>
                    </a:lnTo>
                    <a:lnTo>
                      <a:pt x="300" y="732"/>
                    </a:lnTo>
                    <a:lnTo>
                      <a:pt x="300" y="729"/>
                    </a:lnTo>
                    <a:lnTo>
                      <a:pt x="291" y="724"/>
                    </a:lnTo>
                    <a:lnTo>
                      <a:pt x="290" y="719"/>
                    </a:lnTo>
                    <a:lnTo>
                      <a:pt x="287" y="713"/>
                    </a:lnTo>
                    <a:lnTo>
                      <a:pt x="277" y="706"/>
                    </a:lnTo>
                    <a:lnTo>
                      <a:pt x="277" y="702"/>
                    </a:lnTo>
                    <a:lnTo>
                      <a:pt x="259" y="697"/>
                    </a:lnTo>
                    <a:lnTo>
                      <a:pt x="230" y="6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37" name="Freeform 290"/>
              <p:cNvSpPr>
                <a:spLocks noChangeAspect="1"/>
              </p:cNvSpPr>
              <p:nvPr/>
            </p:nvSpPr>
            <p:spPr bwMode="gray">
              <a:xfrm>
                <a:off x="1342" y="1267"/>
                <a:ext cx="27" cy="34"/>
              </a:xfrm>
              <a:custGeom>
                <a:avLst/>
                <a:gdLst/>
                <a:ahLst/>
                <a:cxnLst>
                  <a:cxn ang="0">
                    <a:pos x="114" y="130"/>
                  </a:cxn>
                  <a:cxn ang="0">
                    <a:pos x="114" y="121"/>
                  </a:cxn>
                  <a:cxn ang="0">
                    <a:pos x="118" y="111"/>
                  </a:cxn>
                  <a:cxn ang="0">
                    <a:pos x="127" y="95"/>
                  </a:cxn>
                  <a:cxn ang="0">
                    <a:pos x="132" y="76"/>
                  </a:cxn>
                  <a:cxn ang="0">
                    <a:pos x="135" y="59"/>
                  </a:cxn>
                  <a:cxn ang="0">
                    <a:pos x="135" y="46"/>
                  </a:cxn>
                  <a:cxn ang="0">
                    <a:pos x="137" y="39"/>
                  </a:cxn>
                  <a:cxn ang="0">
                    <a:pos x="134" y="29"/>
                  </a:cxn>
                  <a:cxn ang="0">
                    <a:pos x="126" y="28"/>
                  </a:cxn>
                  <a:cxn ang="0">
                    <a:pos x="120" y="16"/>
                  </a:cxn>
                  <a:cxn ang="0">
                    <a:pos x="99" y="2"/>
                  </a:cxn>
                  <a:cxn ang="0">
                    <a:pos x="88" y="0"/>
                  </a:cxn>
                  <a:cxn ang="0">
                    <a:pos x="69" y="6"/>
                  </a:cxn>
                  <a:cxn ang="0">
                    <a:pos x="34" y="6"/>
                  </a:cxn>
                  <a:cxn ang="0">
                    <a:pos x="23" y="12"/>
                  </a:cxn>
                  <a:cxn ang="0">
                    <a:pos x="13" y="32"/>
                  </a:cxn>
                  <a:cxn ang="0">
                    <a:pos x="2" y="48"/>
                  </a:cxn>
                  <a:cxn ang="0">
                    <a:pos x="0" y="57"/>
                  </a:cxn>
                  <a:cxn ang="0">
                    <a:pos x="26" y="71"/>
                  </a:cxn>
                  <a:cxn ang="0">
                    <a:pos x="32" y="81"/>
                  </a:cxn>
                  <a:cxn ang="0">
                    <a:pos x="44" y="92"/>
                  </a:cxn>
                  <a:cxn ang="0">
                    <a:pos x="54" y="109"/>
                  </a:cxn>
                  <a:cxn ang="0">
                    <a:pos x="60" y="115"/>
                  </a:cxn>
                  <a:cxn ang="0">
                    <a:pos x="71" y="132"/>
                  </a:cxn>
                  <a:cxn ang="0">
                    <a:pos x="72" y="141"/>
                  </a:cxn>
                  <a:cxn ang="0">
                    <a:pos x="93" y="167"/>
                  </a:cxn>
                  <a:cxn ang="0">
                    <a:pos x="96" y="163"/>
                  </a:cxn>
                  <a:cxn ang="0">
                    <a:pos x="96" y="158"/>
                  </a:cxn>
                  <a:cxn ang="0">
                    <a:pos x="100" y="158"/>
                  </a:cxn>
                  <a:cxn ang="0">
                    <a:pos x="110" y="145"/>
                  </a:cxn>
                  <a:cxn ang="0">
                    <a:pos x="114" y="136"/>
                  </a:cxn>
                  <a:cxn ang="0">
                    <a:pos x="114" y="130"/>
                  </a:cxn>
                </a:cxnLst>
                <a:rect l="0" t="0" r="r" b="b"/>
                <a:pathLst>
                  <a:path w="137" h="167">
                    <a:moveTo>
                      <a:pt x="114" y="130"/>
                    </a:moveTo>
                    <a:lnTo>
                      <a:pt x="114" y="121"/>
                    </a:lnTo>
                    <a:lnTo>
                      <a:pt x="118" y="111"/>
                    </a:lnTo>
                    <a:lnTo>
                      <a:pt x="127" y="95"/>
                    </a:lnTo>
                    <a:lnTo>
                      <a:pt x="132" y="76"/>
                    </a:lnTo>
                    <a:lnTo>
                      <a:pt x="135" y="59"/>
                    </a:lnTo>
                    <a:lnTo>
                      <a:pt x="135" y="46"/>
                    </a:lnTo>
                    <a:lnTo>
                      <a:pt x="137" y="39"/>
                    </a:lnTo>
                    <a:lnTo>
                      <a:pt x="134" y="29"/>
                    </a:lnTo>
                    <a:lnTo>
                      <a:pt x="126" y="28"/>
                    </a:lnTo>
                    <a:lnTo>
                      <a:pt x="120" y="16"/>
                    </a:lnTo>
                    <a:lnTo>
                      <a:pt x="99" y="2"/>
                    </a:lnTo>
                    <a:lnTo>
                      <a:pt x="88" y="0"/>
                    </a:lnTo>
                    <a:lnTo>
                      <a:pt x="69" y="6"/>
                    </a:lnTo>
                    <a:lnTo>
                      <a:pt x="34" y="6"/>
                    </a:lnTo>
                    <a:lnTo>
                      <a:pt x="23" y="12"/>
                    </a:lnTo>
                    <a:lnTo>
                      <a:pt x="13" y="32"/>
                    </a:lnTo>
                    <a:lnTo>
                      <a:pt x="2" y="48"/>
                    </a:lnTo>
                    <a:lnTo>
                      <a:pt x="0" y="57"/>
                    </a:lnTo>
                    <a:lnTo>
                      <a:pt x="26" y="71"/>
                    </a:lnTo>
                    <a:lnTo>
                      <a:pt x="32" y="81"/>
                    </a:lnTo>
                    <a:lnTo>
                      <a:pt x="44" y="92"/>
                    </a:lnTo>
                    <a:lnTo>
                      <a:pt x="54" y="109"/>
                    </a:lnTo>
                    <a:lnTo>
                      <a:pt x="60" y="115"/>
                    </a:lnTo>
                    <a:lnTo>
                      <a:pt x="71" y="132"/>
                    </a:lnTo>
                    <a:lnTo>
                      <a:pt x="72" y="141"/>
                    </a:lnTo>
                    <a:lnTo>
                      <a:pt x="93" y="167"/>
                    </a:lnTo>
                    <a:lnTo>
                      <a:pt x="96" y="163"/>
                    </a:lnTo>
                    <a:lnTo>
                      <a:pt x="96" y="158"/>
                    </a:lnTo>
                    <a:lnTo>
                      <a:pt x="100" y="158"/>
                    </a:lnTo>
                    <a:lnTo>
                      <a:pt x="110" y="145"/>
                    </a:lnTo>
                    <a:lnTo>
                      <a:pt x="114" y="136"/>
                    </a:lnTo>
                    <a:lnTo>
                      <a:pt x="114" y="13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38" name="Freeform 291"/>
              <p:cNvSpPr>
                <a:spLocks noChangeAspect="1"/>
              </p:cNvSpPr>
              <p:nvPr/>
            </p:nvSpPr>
            <p:spPr bwMode="gray">
              <a:xfrm>
                <a:off x="1392" y="1262"/>
                <a:ext cx="67" cy="97"/>
              </a:xfrm>
              <a:custGeom>
                <a:avLst/>
                <a:gdLst/>
                <a:ahLst/>
                <a:cxnLst>
                  <a:cxn ang="0">
                    <a:pos x="124" y="351"/>
                  </a:cxn>
                  <a:cxn ang="0">
                    <a:pos x="109" y="334"/>
                  </a:cxn>
                  <a:cxn ang="0">
                    <a:pos x="87" y="317"/>
                  </a:cxn>
                  <a:cxn ang="0">
                    <a:pos x="55" y="322"/>
                  </a:cxn>
                  <a:cxn ang="0">
                    <a:pos x="40" y="291"/>
                  </a:cxn>
                  <a:cxn ang="0">
                    <a:pos x="1" y="245"/>
                  </a:cxn>
                  <a:cxn ang="0">
                    <a:pos x="6" y="189"/>
                  </a:cxn>
                  <a:cxn ang="0">
                    <a:pos x="35" y="189"/>
                  </a:cxn>
                  <a:cxn ang="0">
                    <a:pos x="42" y="202"/>
                  </a:cxn>
                  <a:cxn ang="0">
                    <a:pos x="64" y="217"/>
                  </a:cxn>
                  <a:cxn ang="0">
                    <a:pos x="71" y="244"/>
                  </a:cxn>
                  <a:cxn ang="0">
                    <a:pos x="99" y="236"/>
                  </a:cxn>
                  <a:cxn ang="0">
                    <a:pos x="124" y="223"/>
                  </a:cxn>
                  <a:cxn ang="0">
                    <a:pos x="120" y="196"/>
                  </a:cxn>
                  <a:cxn ang="0">
                    <a:pos x="132" y="190"/>
                  </a:cxn>
                  <a:cxn ang="0">
                    <a:pos x="116" y="171"/>
                  </a:cxn>
                  <a:cxn ang="0">
                    <a:pos x="110" y="144"/>
                  </a:cxn>
                  <a:cxn ang="0">
                    <a:pos x="137" y="151"/>
                  </a:cxn>
                  <a:cxn ang="0">
                    <a:pos x="114" y="119"/>
                  </a:cxn>
                  <a:cxn ang="0">
                    <a:pos x="93" y="134"/>
                  </a:cxn>
                  <a:cxn ang="0">
                    <a:pos x="61" y="105"/>
                  </a:cxn>
                  <a:cxn ang="0">
                    <a:pos x="80" y="78"/>
                  </a:cxn>
                  <a:cxn ang="0">
                    <a:pos x="99" y="98"/>
                  </a:cxn>
                  <a:cxn ang="0">
                    <a:pos x="98" y="71"/>
                  </a:cxn>
                  <a:cxn ang="0">
                    <a:pos x="71" y="59"/>
                  </a:cxn>
                  <a:cxn ang="0">
                    <a:pos x="96" y="21"/>
                  </a:cxn>
                  <a:cxn ang="0">
                    <a:pos x="124" y="39"/>
                  </a:cxn>
                  <a:cxn ang="0">
                    <a:pos x="113" y="19"/>
                  </a:cxn>
                  <a:cxn ang="0">
                    <a:pos x="129" y="0"/>
                  </a:cxn>
                  <a:cxn ang="0">
                    <a:pos x="152" y="22"/>
                  </a:cxn>
                  <a:cxn ang="0">
                    <a:pos x="188" y="34"/>
                  </a:cxn>
                  <a:cxn ang="0">
                    <a:pos x="248" y="8"/>
                  </a:cxn>
                  <a:cxn ang="0">
                    <a:pos x="288" y="26"/>
                  </a:cxn>
                  <a:cxn ang="0">
                    <a:pos x="284" y="66"/>
                  </a:cxn>
                  <a:cxn ang="0">
                    <a:pos x="270" y="76"/>
                  </a:cxn>
                  <a:cxn ang="0">
                    <a:pos x="282" y="112"/>
                  </a:cxn>
                  <a:cxn ang="0">
                    <a:pos x="250" y="130"/>
                  </a:cxn>
                  <a:cxn ang="0">
                    <a:pos x="228" y="164"/>
                  </a:cxn>
                  <a:cxn ang="0">
                    <a:pos x="220" y="195"/>
                  </a:cxn>
                  <a:cxn ang="0">
                    <a:pos x="265" y="173"/>
                  </a:cxn>
                  <a:cxn ang="0">
                    <a:pos x="282" y="204"/>
                  </a:cxn>
                  <a:cxn ang="0">
                    <a:pos x="293" y="222"/>
                  </a:cxn>
                  <a:cxn ang="0">
                    <a:pos x="290" y="248"/>
                  </a:cxn>
                  <a:cxn ang="0">
                    <a:pos x="315" y="222"/>
                  </a:cxn>
                  <a:cxn ang="0">
                    <a:pos x="324" y="247"/>
                  </a:cxn>
                  <a:cxn ang="0">
                    <a:pos x="329" y="288"/>
                  </a:cxn>
                  <a:cxn ang="0">
                    <a:pos x="320" y="313"/>
                  </a:cxn>
                  <a:cxn ang="0">
                    <a:pos x="323" y="344"/>
                  </a:cxn>
                  <a:cxn ang="0">
                    <a:pos x="325" y="360"/>
                  </a:cxn>
                  <a:cxn ang="0">
                    <a:pos x="322" y="389"/>
                  </a:cxn>
                  <a:cxn ang="0">
                    <a:pos x="303" y="410"/>
                  </a:cxn>
                  <a:cxn ang="0">
                    <a:pos x="249" y="426"/>
                  </a:cxn>
                  <a:cxn ang="0">
                    <a:pos x="248" y="444"/>
                  </a:cxn>
                  <a:cxn ang="0">
                    <a:pos x="229" y="475"/>
                  </a:cxn>
                  <a:cxn ang="0">
                    <a:pos x="205" y="464"/>
                  </a:cxn>
                  <a:cxn ang="0">
                    <a:pos x="187" y="473"/>
                  </a:cxn>
                  <a:cxn ang="0">
                    <a:pos x="172" y="424"/>
                  </a:cxn>
                  <a:cxn ang="0">
                    <a:pos x="144" y="384"/>
                  </a:cxn>
                </a:cxnLst>
                <a:rect l="0" t="0" r="r" b="b"/>
                <a:pathLst>
                  <a:path w="331" h="484">
                    <a:moveTo>
                      <a:pt x="137" y="376"/>
                    </a:moveTo>
                    <a:lnTo>
                      <a:pt x="132" y="371"/>
                    </a:lnTo>
                    <a:lnTo>
                      <a:pt x="124" y="351"/>
                    </a:lnTo>
                    <a:lnTo>
                      <a:pt x="123" y="344"/>
                    </a:lnTo>
                    <a:lnTo>
                      <a:pt x="116" y="336"/>
                    </a:lnTo>
                    <a:lnTo>
                      <a:pt x="109" y="334"/>
                    </a:lnTo>
                    <a:lnTo>
                      <a:pt x="99" y="341"/>
                    </a:lnTo>
                    <a:lnTo>
                      <a:pt x="94" y="328"/>
                    </a:lnTo>
                    <a:lnTo>
                      <a:pt x="87" y="317"/>
                    </a:lnTo>
                    <a:lnTo>
                      <a:pt x="81" y="317"/>
                    </a:lnTo>
                    <a:lnTo>
                      <a:pt x="78" y="325"/>
                    </a:lnTo>
                    <a:lnTo>
                      <a:pt x="55" y="322"/>
                    </a:lnTo>
                    <a:lnTo>
                      <a:pt x="51" y="307"/>
                    </a:lnTo>
                    <a:lnTo>
                      <a:pt x="42" y="297"/>
                    </a:lnTo>
                    <a:lnTo>
                      <a:pt x="40" y="291"/>
                    </a:lnTo>
                    <a:lnTo>
                      <a:pt x="22" y="275"/>
                    </a:lnTo>
                    <a:lnTo>
                      <a:pt x="18" y="268"/>
                    </a:lnTo>
                    <a:lnTo>
                      <a:pt x="1" y="245"/>
                    </a:lnTo>
                    <a:lnTo>
                      <a:pt x="0" y="227"/>
                    </a:lnTo>
                    <a:lnTo>
                      <a:pt x="2" y="205"/>
                    </a:lnTo>
                    <a:lnTo>
                      <a:pt x="6" y="189"/>
                    </a:lnTo>
                    <a:lnTo>
                      <a:pt x="15" y="182"/>
                    </a:lnTo>
                    <a:lnTo>
                      <a:pt x="28" y="179"/>
                    </a:lnTo>
                    <a:lnTo>
                      <a:pt x="35" y="189"/>
                    </a:lnTo>
                    <a:lnTo>
                      <a:pt x="43" y="194"/>
                    </a:lnTo>
                    <a:lnTo>
                      <a:pt x="44" y="195"/>
                    </a:lnTo>
                    <a:lnTo>
                      <a:pt x="42" y="202"/>
                    </a:lnTo>
                    <a:lnTo>
                      <a:pt x="48" y="209"/>
                    </a:lnTo>
                    <a:lnTo>
                      <a:pt x="59" y="212"/>
                    </a:lnTo>
                    <a:lnTo>
                      <a:pt x="64" y="217"/>
                    </a:lnTo>
                    <a:lnTo>
                      <a:pt x="65" y="228"/>
                    </a:lnTo>
                    <a:lnTo>
                      <a:pt x="69" y="236"/>
                    </a:lnTo>
                    <a:lnTo>
                      <a:pt x="71" y="244"/>
                    </a:lnTo>
                    <a:lnTo>
                      <a:pt x="89" y="245"/>
                    </a:lnTo>
                    <a:lnTo>
                      <a:pt x="97" y="241"/>
                    </a:lnTo>
                    <a:lnTo>
                      <a:pt x="99" y="236"/>
                    </a:lnTo>
                    <a:lnTo>
                      <a:pt x="105" y="238"/>
                    </a:lnTo>
                    <a:lnTo>
                      <a:pt x="113" y="236"/>
                    </a:lnTo>
                    <a:lnTo>
                      <a:pt x="124" y="223"/>
                    </a:lnTo>
                    <a:lnTo>
                      <a:pt x="119" y="214"/>
                    </a:lnTo>
                    <a:lnTo>
                      <a:pt x="116" y="196"/>
                    </a:lnTo>
                    <a:lnTo>
                      <a:pt x="120" y="196"/>
                    </a:lnTo>
                    <a:lnTo>
                      <a:pt x="128" y="206"/>
                    </a:lnTo>
                    <a:lnTo>
                      <a:pt x="132" y="204"/>
                    </a:lnTo>
                    <a:lnTo>
                      <a:pt x="132" y="190"/>
                    </a:lnTo>
                    <a:lnTo>
                      <a:pt x="129" y="183"/>
                    </a:lnTo>
                    <a:lnTo>
                      <a:pt x="119" y="182"/>
                    </a:lnTo>
                    <a:lnTo>
                      <a:pt x="116" y="171"/>
                    </a:lnTo>
                    <a:lnTo>
                      <a:pt x="112" y="168"/>
                    </a:lnTo>
                    <a:lnTo>
                      <a:pt x="112" y="155"/>
                    </a:lnTo>
                    <a:lnTo>
                      <a:pt x="110" y="144"/>
                    </a:lnTo>
                    <a:lnTo>
                      <a:pt x="112" y="140"/>
                    </a:lnTo>
                    <a:lnTo>
                      <a:pt x="121" y="137"/>
                    </a:lnTo>
                    <a:lnTo>
                      <a:pt x="137" y="151"/>
                    </a:lnTo>
                    <a:lnTo>
                      <a:pt x="140" y="146"/>
                    </a:lnTo>
                    <a:lnTo>
                      <a:pt x="118" y="113"/>
                    </a:lnTo>
                    <a:lnTo>
                      <a:pt x="114" y="119"/>
                    </a:lnTo>
                    <a:lnTo>
                      <a:pt x="113" y="128"/>
                    </a:lnTo>
                    <a:lnTo>
                      <a:pt x="104" y="131"/>
                    </a:lnTo>
                    <a:lnTo>
                      <a:pt x="93" y="134"/>
                    </a:lnTo>
                    <a:lnTo>
                      <a:pt x="77" y="123"/>
                    </a:lnTo>
                    <a:lnTo>
                      <a:pt x="69" y="107"/>
                    </a:lnTo>
                    <a:lnTo>
                      <a:pt x="61" y="105"/>
                    </a:lnTo>
                    <a:lnTo>
                      <a:pt x="59" y="89"/>
                    </a:lnTo>
                    <a:lnTo>
                      <a:pt x="60" y="78"/>
                    </a:lnTo>
                    <a:lnTo>
                      <a:pt x="80" y="78"/>
                    </a:lnTo>
                    <a:lnTo>
                      <a:pt x="87" y="85"/>
                    </a:lnTo>
                    <a:lnTo>
                      <a:pt x="89" y="92"/>
                    </a:lnTo>
                    <a:lnTo>
                      <a:pt x="99" y="98"/>
                    </a:lnTo>
                    <a:lnTo>
                      <a:pt x="102" y="92"/>
                    </a:lnTo>
                    <a:lnTo>
                      <a:pt x="98" y="80"/>
                    </a:lnTo>
                    <a:lnTo>
                      <a:pt x="98" y="71"/>
                    </a:lnTo>
                    <a:lnTo>
                      <a:pt x="85" y="67"/>
                    </a:lnTo>
                    <a:lnTo>
                      <a:pt x="80" y="59"/>
                    </a:lnTo>
                    <a:lnTo>
                      <a:pt x="71" y="59"/>
                    </a:lnTo>
                    <a:lnTo>
                      <a:pt x="66" y="45"/>
                    </a:lnTo>
                    <a:lnTo>
                      <a:pt x="77" y="32"/>
                    </a:lnTo>
                    <a:lnTo>
                      <a:pt x="96" y="21"/>
                    </a:lnTo>
                    <a:lnTo>
                      <a:pt x="101" y="28"/>
                    </a:lnTo>
                    <a:lnTo>
                      <a:pt x="114" y="32"/>
                    </a:lnTo>
                    <a:lnTo>
                      <a:pt x="124" y="39"/>
                    </a:lnTo>
                    <a:lnTo>
                      <a:pt x="126" y="32"/>
                    </a:lnTo>
                    <a:lnTo>
                      <a:pt x="126" y="24"/>
                    </a:lnTo>
                    <a:lnTo>
                      <a:pt x="113" y="19"/>
                    </a:lnTo>
                    <a:lnTo>
                      <a:pt x="109" y="12"/>
                    </a:lnTo>
                    <a:lnTo>
                      <a:pt x="119" y="5"/>
                    </a:lnTo>
                    <a:lnTo>
                      <a:pt x="129" y="0"/>
                    </a:lnTo>
                    <a:lnTo>
                      <a:pt x="135" y="5"/>
                    </a:lnTo>
                    <a:lnTo>
                      <a:pt x="144" y="21"/>
                    </a:lnTo>
                    <a:lnTo>
                      <a:pt x="152" y="22"/>
                    </a:lnTo>
                    <a:lnTo>
                      <a:pt x="164" y="32"/>
                    </a:lnTo>
                    <a:lnTo>
                      <a:pt x="175" y="37"/>
                    </a:lnTo>
                    <a:lnTo>
                      <a:pt x="188" y="34"/>
                    </a:lnTo>
                    <a:lnTo>
                      <a:pt x="193" y="38"/>
                    </a:lnTo>
                    <a:lnTo>
                      <a:pt x="217" y="31"/>
                    </a:lnTo>
                    <a:lnTo>
                      <a:pt x="248" y="8"/>
                    </a:lnTo>
                    <a:lnTo>
                      <a:pt x="274" y="1"/>
                    </a:lnTo>
                    <a:lnTo>
                      <a:pt x="276" y="8"/>
                    </a:lnTo>
                    <a:lnTo>
                      <a:pt x="288" y="26"/>
                    </a:lnTo>
                    <a:lnTo>
                      <a:pt x="295" y="28"/>
                    </a:lnTo>
                    <a:lnTo>
                      <a:pt x="293" y="51"/>
                    </a:lnTo>
                    <a:lnTo>
                      <a:pt x="284" y="66"/>
                    </a:lnTo>
                    <a:lnTo>
                      <a:pt x="270" y="69"/>
                    </a:lnTo>
                    <a:lnTo>
                      <a:pt x="266" y="75"/>
                    </a:lnTo>
                    <a:lnTo>
                      <a:pt x="270" y="76"/>
                    </a:lnTo>
                    <a:lnTo>
                      <a:pt x="281" y="86"/>
                    </a:lnTo>
                    <a:lnTo>
                      <a:pt x="284" y="94"/>
                    </a:lnTo>
                    <a:lnTo>
                      <a:pt x="282" y="112"/>
                    </a:lnTo>
                    <a:lnTo>
                      <a:pt x="279" y="108"/>
                    </a:lnTo>
                    <a:lnTo>
                      <a:pt x="268" y="112"/>
                    </a:lnTo>
                    <a:lnTo>
                      <a:pt x="250" y="130"/>
                    </a:lnTo>
                    <a:lnTo>
                      <a:pt x="241" y="148"/>
                    </a:lnTo>
                    <a:lnTo>
                      <a:pt x="233" y="155"/>
                    </a:lnTo>
                    <a:lnTo>
                      <a:pt x="228" y="164"/>
                    </a:lnTo>
                    <a:lnTo>
                      <a:pt x="221" y="172"/>
                    </a:lnTo>
                    <a:lnTo>
                      <a:pt x="220" y="184"/>
                    </a:lnTo>
                    <a:lnTo>
                      <a:pt x="220" y="195"/>
                    </a:lnTo>
                    <a:lnTo>
                      <a:pt x="242" y="172"/>
                    </a:lnTo>
                    <a:lnTo>
                      <a:pt x="257" y="167"/>
                    </a:lnTo>
                    <a:lnTo>
                      <a:pt x="265" y="173"/>
                    </a:lnTo>
                    <a:lnTo>
                      <a:pt x="280" y="189"/>
                    </a:lnTo>
                    <a:lnTo>
                      <a:pt x="279" y="201"/>
                    </a:lnTo>
                    <a:lnTo>
                      <a:pt x="282" y="204"/>
                    </a:lnTo>
                    <a:lnTo>
                      <a:pt x="285" y="215"/>
                    </a:lnTo>
                    <a:lnTo>
                      <a:pt x="290" y="216"/>
                    </a:lnTo>
                    <a:lnTo>
                      <a:pt x="293" y="222"/>
                    </a:lnTo>
                    <a:lnTo>
                      <a:pt x="295" y="228"/>
                    </a:lnTo>
                    <a:lnTo>
                      <a:pt x="290" y="238"/>
                    </a:lnTo>
                    <a:lnTo>
                      <a:pt x="290" y="248"/>
                    </a:lnTo>
                    <a:lnTo>
                      <a:pt x="303" y="236"/>
                    </a:lnTo>
                    <a:lnTo>
                      <a:pt x="314" y="234"/>
                    </a:lnTo>
                    <a:lnTo>
                      <a:pt x="315" y="222"/>
                    </a:lnTo>
                    <a:lnTo>
                      <a:pt x="322" y="232"/>
                    </a:lnTo>
                    <a:lnTo>
                      <a:pt x="322" y="242"/>
                    </a:lnTo>
                    <a:lnTo>
                      <a:pt x="324" y="247"/>
                    </a:lnTo>
                    <a:lnTo>
                      <a:pt x="331" y="274"/>
                    </a:lnTo>
                    <a:lnTo>
                      <a:pt x="331" y="282"/>
                    </a:lnTo>
                    <a:lnTo>
                      <a:pt x="329" y="288"/>
                    </a:lnTo>
                    <a:lnTo>
                      <a:pt x="319" y="300"/>
                    </a:lnTo>
                    <a:lnTo>
                      <a:pt x="314" y="301"/>
                    </a:lnTo>
                    <a:lnTo>
                      <a:pt x="320" y="313"/>
                    </a:lnTo>
                    <a:lnTo>
                      <a:pt x="323" y="322"/>
                    </a:lnTo>
                    <a:lnTo>
                      <a:pt x="324" y="338"/>
                    </a:lnTo>
                    <a:lnTo>
                      <a:pt x="323" y="344"/>
                    </a:lnTo>
                    <a:lnTo>
                      <a:pt x="315" y="355"/>
                    </a:lnTo>
                    <a:lnTo>
                      <a:pt x="323" y="354"/>
                    </a:lnTo>
                    <a:lnTo>
                      <a:pt x="325" y="360"/>
                    </a:lnTo>
                    <a:lnTo>
                      <a:pt x="327" y="373"/>
                    </a:lnTo>
                    <a:lnTo>
                      <a:pt x="327" y="385"/>
                    </a:lnTo>
                    <a:lnTo>
                      <a:pt x="322" y="389"/>
                    </a:lnTo>
                    <a:lnTo>
                      <a:pt x="318" y="384"/>
                    </a:lnTo>
                    <a:lnTo>
                      <a:pt x="307" y="393"/>
                    </a:lnTo>
                    <a:lnTo>
                      <a:pt x="303" y="410"/>
                    </a:lnTo>
                    <a:lnTo>
                      <a:pt x="280" y="428"/>
                    </a:lnTo>
                    <a:lnTo>
                      <a:pt x="266" y="422"/>
                    </a:lnTo>
                    <a:lnTo>
                      <a:pt x="249" y="426"/>
                    </a:lnTo>
                    <a:lnTo>
                      <a:pt x="238" y="422"/>
                    </a:lnTo>
                    <a:lnTo>
                      <a:pt x="236" y="428"/>
                    </a:lnTo>
                    <a:lnTo>
                      <a:pt x="248" y="444"/>
                    </a:lnTo>
                    <a:lnTo>
                      <a:pt x="248" y="454"/>
                    </a:lnTo>
                    <a:lnTo>
                      <a:pt x="231" y="467"/>
                    </a:lnTo>
                    <a:lnTo>
                      <a:pt x="229" y="475"/>
                    </a:lnTo>
                    <a:lnTo>
                      <a:pt x="221" y="483"/>
                    </a:lnTo>
                    <a:lnTo>
                      <a:pt x="212" y="484"/>
                    </a:lnTo>
                    <a:lnTo>
                      <a:pt x="205" y="464"/>
                    </a:lnTo>
                    <a:lnTo>
                      <a:pt x="199" y="465"/>
                    </a:lnTo>
                    <a:lnTo>
                      <a:pt x="195" y="473"/>
                    </a:lnTo>
                    <a:lnTo>
                      <a:pt x="187" y="473"/>
                    </a:lnTo>
                    <a:lnTo>
                      <a:pt x="182" y="454"/>
                    </a:lnTo>
                    <a:lnTo>
                      <a:pt x="178" y="431"/>
                    </a:lnTo>
                    <a:lnTo>
                      <a:pt x="172" y="424"/>
                    </a:lnTo>
                    <a:lnTo>
                      <a:pt x="167" y="406"/>
                    </a:lnTo>
                    <a:lnTo>
                      <a:pt x="158" y="394"/>
                    </a:lnTo>
                    <a:lnTo>
                      <a:pt x="144" y="384"/>
                    </a:lnTo>
                    <a:lnTo>
                      <a:pt x="137" y="37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39" name="Freeform 292"/>
              <p:cNvSpPr>
                <a:spLocks noChangeAspect="1"/>
              </p:cNvSpPr>
              <p:nvPr/>
            </p:nvSpPr>
            <p:spPr bwMode="gray">
              <a:xfrm>
                <a:off x="1388" y="1141"/>
                <a:ext cx="59" cy="76"/>
              </a:xfrm>
              <a:custGeom>
                <a:avLst/>
                <a:gdLst/>
                <a:ahLst/>
                <a:cxnLst>
                  <a:cxn ang="0">
                    <a:pos x="281" y="171"/>
                  </a:cxn>
                  <a:cxn ang="0">
                    <a:pos x="266" y="206"/>
                  </a:cxn>
                  <a:cxn ang="0">
                    <a:pos x="291" y="237"/>
                  </a:cxn>
                  <a:cxn ang="0">
                    <a:pos x="279" y="244"/>
                  </a:cxn>
                  <a:cxn ang="0">
                    <a:pos x="260" y="249"/>
                  </a:cxn>
                  <a:cxn ang="0">
                    <a:pos x="265" y="259"/>
                  </a:cxn>
                  <a:cxn ang="0">
                    <a:pos x="259" y="280"/>
                  </a:cxn>
                  <a:cxn ang="0">
                    <a:pos x="253" y="286"/>
                  </a:cxn>
                  <a:cxn ang="0">
                    <a:pos x="271" y="338"/>
                  </a:cxn>
                  <a:cxn ang="0">
                    <a:pos x="258" y="334"/>
                  </a:cxn>
                  <a:cxn ang="0">
                    <a:pos x="250" y="345"/>
                  </a:cxn>
                  <a:cxn ang="0">
                    <a:pos x="230" y="372"/>
                  </a:cxn>
                  <a:cxn ang="0">
                    <a:pos x="208" y="370"/>
                  </a:cxn>
                  <a:cxn ang="0">
                    <a:pos x="190" y="371"/>
                  </a:cxn>
                  <a:cxn ang="0">
                    <a:pos x="177" y="364"/>
                  </a:cxn>
                  <a:cxn ang="0">
                    <a:pos x="130" y="373"/>
                  </a:cxn>
                  <a:cxn ang="0">
                    <a:pos x="119" y="327"/>
                  </a:cxn>
                  <a:cxn ang="0">
                    <a:pos x="136" y="303"/>
                  </a:cxn>
                  <a:cxn ang="0">
                    <a:pos x="113" y="280"/>
                  </a:cxn>
                  <a:cxn ang="0">
                    <a:pos x="141" y="270"/>
                  </a:cxn>
                  <a:cxn ang="0">
                    <a:pos x="155" y="256"/>
                  </a:cxn>
                  <a:cxn ang="0">
                    <a:pos x="168" y="237"/>
                  </a:cxn>
                  <a:cxn ang="0">
                    <a:pos x="211" y="214"/>
                  </a:cxn>
                  <a:cxn ang="0">
                    <a:pos x="172" y="214"/>
                  </a:cxn>
                  <a:cxn ang="0">
                    <a:pos x="129" y="225"/>
                  </a:cxn>
                  <a:cxn ang="0">
                    <a:pos x="60" y="242"/>
                  </a:cxn>
                  <a:cxn ang="0">
                    <a:pos x="4" y="256"/>
                  </a:cxn>
                  <a:cxn ang="0">
                    <a:pos x="10" y="222"/>
                  </a:cxn>
                  <a:cxn ang="0">
                    <a:pos x="31" y="215"/>
                  </a:cxn>
                  <a:cxn ang="0">
                    <a:pos x="42" y="183"/>
                  </a:cxn>
                  <a:cxn ang="0">
                    <a:pos x="83" y="205"/>
                  </a:cxn>
                  <a:cxn ang="0">
                    <a:pos x="69" y="166"/>
                  </a:cxn>
                  <a:cxn ang="0">
                    <a:pos x="51" y="149"/>
                  </a:cxn>
                  <a:cxn ang="0">
                    <a:pos x="33" y="109"/>
                  </a:cxn>
                  <a:cxn ang="0">
                    <a:pos x="43" y="65"/>
                  </a:cxn>
                  <a:cxn ang="0">
                    <a:pos x="77" y="57"/>
                  </a:cxn>
                  <a:cxn ang="0">
                    <a:pos x="96" y="82"/>
                  </a:cxn>
                  <a:cxn ang="0">
                    <a:pos x="114" y="133"/>
                  </a:cxn>
                  <a:cxn ang="0">
                    <a:pos x="134" y="147"/>
                  </a:cxn>
                  <a:cxn ang="0">
                    <a:pos x="171" y="156"/>
                  </a:cxn>
                  <a:cxn ang="0">
                    <a:pos x="158" y="113"/>
                  </a:cxn>
                  <a:cxn ang="0">
                    <a:pos x="125" y="93"/>
                  </a:cxn>
                  <a:cxn ang="0">
                    <a:pos x="141" y="82"/>
                  </a:cxn>
                  <a:cxn ang="0">
                    <a:pos x="96" y="45"/>
                  </a:cxn>
                  <a:cxn ang="0">
                    <a:pos x="129" y="7"/>
                  </a:cxn>
                  <a:cxn ang="0">
                    <a:pos x="183" y="28"/>
                  </a:cxn>
                  <a:cxn ang="0">
                    <a:pos x="205" y="45"/>
                  </a:cxn>
                  <a:cxn ang="0">
                    <a:pos x="216" y="15"/>
                  </a:cxn>
                  <a:cxn ang="0">
                    <a:pos x="237" y="0"/>
                  </a:cxn>
                  <a:cxn ang="0">
                    <a:pos x="246" y="26"/>
                  </a:cxn>
                  <a:cxn ang="0">
                    <a:pos x="274" y="72"/>
                  </a:cxn>
                  <a:cxn ang="0">
                    <a:pos x="280" y="134"/>
                  </a:cxn>
                </a:cxnLst>
                <a:rect l="0" t="0" r="r" b="b"/>
                <a:pathLst>
                  <a:path w="292" h="380">
                    <a:moveTo>
                      <a:pt x="281" y="160"/>
                    </a:moveTo>
                    <a:lnTo>
                      <a:pt x="282" y="162"/>
                    </a:lnTo>
                    <a:lnTo>
                      <a:pt x="281" y="165"/>
                    </a:lnTo>
                    <a:lnTo>
                      <a:pt x="281" y="171"/>
                    </a:lnTo>
                    <a:lnTo>
                      <a:pt x="282" y="177"/>
                    </a:lnTo>
                    <a:lnTo>
                      <a:pt x="281" y="187"/>
                    </a:lnTo>
                    <a:lnTo>
                      <a:pt x="268" y="198"/>
                    </a:lnTo>
                    <a:lnTo>
                      <a:pt x="266" y="206"/>
                    </a:lnTo>
                    <a:lnTo>
                      <a:pt x="285" y="213"/>
                    </a:lnTo>
                    <a:lnTo>
                      <a:pt x="291" y="210"/>
                    </a:lnTo>
                    <a:lnTo>
                      <a:pt x="292" y="224"/>
                    </a:lnTo>
                    <a:lnTo>
                      <a:pt x="291" y="237"/>
                    </a:lnTo>
                    <a:lnTo>
                      <a:pt x="290" y="267"/>
                    </a:lnTo>
                    <a:lnTo>
                      <a:pt x="292" y="285"/>
                    </a:lnTo>
                    <a:lnTo>
                      <a:pt x="284" y="254"/>
                    </a:lnTo>
                    <a:lnTo>
                      <a:pt x="279" y="244"/>
                    </a:lnTo>
                    <a:lnTo>
                      <a:pt x="274" y="240"/>
                    </a:lnTo>
                    <a:lnTo>
                      <a:pt x="270" y="244"/>
                    </a:lnTo>
                    <a:lnTo>
                      <a:pt x="263" y="242"/>
                    </a:lnTo>
                    <a:lnTo>
                      <a:pt x="260" y="249"/>
                    </a:lnTo>
                    <a:lnTo>
                      <a:pt x="268" y="254"/>
                    </a:lnTo>
                    <a:lnTo>
                      <a:pt x="269" y="263"/>
                    </a:lnTo>
                    <a:lnTo>
                      <a:pt x="268" y="267"/>
                    </a:lnTo>
                    <a:lnTo>
                      <a:pt x="265" y="259"/>
                    </a:lnTo>
                    <a:lnTo>
                      <a:pt x="258" y="264"/>
                    </a:lnTo>
                    <a:lnTo>
                      <a:pt x="255" y="270"/>
                    </a:lnTo>
                    <a:lnTo>
                      <a:pt x="263" y="279"/>
                    </a:lnTo>
                    <a:lnTo>
                      <a:pt x="259" y="280"/>
                    </a:lnTo>
                    <a:lnTo>
                      <a:pt x="258" y="285"/>
                    </a:lnTo>
                    <a:lnTo>
                      <a:pt x="260" y="291"/>
                    </a:lnTo>
                    <a:lnTo>
                      <a:pt x="258" y="292"/>
                    </a:lnTo>
                    <a:lnTo>
                      <a:pt x="253" y="286"/>
                    </a:lnTo>
                    <a:lnTo>
                      <a:pt x="248" y="302"/>
                    </a:lnTo>
                    <a:lnTo>
                      <a:pt x="249" y="308"/>
                    </a:lnTo>
                    <a:lnTo>
                      <a:pt x="254" y="306"/>
                    </a:lnTo>
                    <a:lnTo>
                      <a:pt x="271" y="338"/>
                    </a:lnTo>
                    <a:lnTo>
                      <a:pt x="274" y="345"/>
                    </a:lnTo>
                    <a:lnTo>
                      <a:pt x="269" y="349"/>
                    </a:lnTo>
                    <a:lnTo>
                      <a:pt x="263" y="345"/>
                    </a:lnTo>
                    <a:lnTo>
                      <a:pt x="258" y="334"/>
                    </a:lnTo>
                    <a:lnTo>
                      <a:pt x="254" y="330"/>
                    </a:lnTo>
                    <a:lnTo>
                      <a:pt x="248" y="332"/>
                    </a:lnTo>
                    <a:lnTo>
                      <a:pt x="248" y="339"/>
                    </a:lnTo>
                    <a:lnTo>
                      <a:pt x="250" y="345"/>
                    </a:lnTo>
                    <a:lnTo>
                      <a:pt x="250" y="350"/>
                    </a:lnTo>
                    <a:lnTo>
                      <a:pt x="255" y="359"/>
                    </a:lnTo>
                    <a:lnTo>
                      <a:pt x="255" y="369"/>
                    </a:lnTo>
                    <a:lnTo>
                      <a:pt x="230" y="372"/>
                    </a:lnTo>
                    <a:lnTo>
                      <a:pt x="228" y="365"/>
                    </a:lnTo>
                    <a:lnTo>
                      <a:pt x="219" y="375"/>
                    </a:lnTo>
                    <a:lnTo>
                      <a:pt x="211" y="375"/>
                    </a:lnTo>
                    <a:lnTo>
                      <a:pt x="208" y="370"/>
                    </a:lnTo>
                    <a:lnTo>
                      <a:pt x="209" y="360"/>
                    </a:lnTo>
                    <a:lnTo>
                      <a:pt x="203" y="364"/>
                    </a:lnTo>
                    <a:lnTo>
                      <a:pt x="201" y="373"/>
                    </a:lnTo>
                    <a:lnTo>
                      <a:pt x="190" y="371"/>
                    </a:lnTo>
                    <a:lnTo>
                      <a:pt x="190" y="360"/>
                    </a:lnTo>
                    <a:lnTo>
                      <a:pt x="188" y="369"/>
                    </a:lnTo>
                    <a:lnTo>
                      <a:pt x="180" y="372"/>
                    </a:lnTo>
                    <a:lnTo>
                      <a:pt x="177" y="364"/>
                    </a:lnTo>
                    <a:lnTo>
                      <a:pt x="179" y="354"/>
                    </a:lnTo>
                    <a:lnTo>
                      <a:pt x="167" y="380"/>
                    </a:lnTo>
                    <a:lnTo>
                      <a:pt x="144" y="380"/>
                    </a:lnTo>
                    <a:lnTo>
                      <a:pt x="130" y="373"/>
                    </a:lnTo>
                    <a:lnTo>
                      <a:pt x="123" y="365"/>
                    </a:lnTo>
                    <a:lnTo>
                      <a:pt x="122" y="339"/>
                    </a:lnTo>
                    <a:lnTo>
                      <a:pt x="118" y="332"/>
                    </a:lnTo>
                    <a:lnTo>
                      <a:pt x="119" y="327"/>
                    </a:lnTo>
                    <a:lnTo>
                      <a:pt x="142" y="327"/>
                    </a:lnTo>
                    <a:lnTo>
                      <a:pt x="147" y="322"/>
                    </a:lnTo>
                    <a:lnTo>
                      <a:pt x="131" y="319"/>
                    </a:lnTo>
                    <a:lnTo>
                      <a:pt x="136" y="303"/>
                    </a:lnTo>
                    <a:lnTo>
                      <a:pt x="119" y="310"/>
                    </a:lnTo>
                    <a:lnTo>
                      <a:pt x="115" y="300"/>
                    </a:lnTo>
                    <a:lnTo>
                      <a:pt x="128" y="291"/>
                    </a:lnTo>
                    <a:lnTo>
                      <a:pt x="113" y="280"/>
                    </a:lnTo>
                    <a:lnTo>
                      <a:pt x="131" y="276"/>
                    </a:lnTo>
                    <a:lnTo>
                      <a:pt x="141" y="279"/>
                    </a:lnTo>
                    <a:lnTo>
                      <a:pt x="145" y="273"/>
                    </a:lnTo>
                    <a:lnTo>
                      <a:pt x="141" y="270"/>
                    </a:lnTo>
                    <a:lnTo>
                      <a:pt x="162" y="268"/>
                    </a:lnTo>
                    <a:lnTo>
                      <a:pt x="163" y="262"/>
                    </a:lnTo>
                    <a:lnTo>
                      <a:pt x="141" y="265"/>
                    </a:lnTo>
                    <a:lnTo>
                      <a:pt x="155" y="256"/>
                    </a:lnTo>
                    <a:lnTo>
                      <a:pt x="152" y="252"/>
                    </a:lnTo>
                    <a:lnTo>
                      <a:pt x="156" y="247"/>
                    </a:lnTo>
                    <a:lnTo>
                      <a:pt x="169" y="242"/>
                    </a:lnTo>
                    <a:lnTo>
                      <a:pt x="168" y="237"/>
                    </a:lnTo>
                    <a:lnTo>
                      <a:pt x="163" y="232"/>
                    </a:lnTo>
                    <a:lnTo>
                      <a:pt x="166" y="225"/>
                    </a:lnTo>
                    <a:lnTo>
                      <a:pt x="204" y="219"/>
                    </a:lnTo>
                    <a:lnTo>
                      <a:pt x="211" y="214"/>
                    </a:lnTo>
                    <a:lnTo>
                      <a:pt x="210" y="209"/>
                    </a:lnTo>
                    <a:lnTo>
                      <a:pt x="203" y="214"/>
                    </a:lnTo>
                    <a:lnTo>
                      <a:pt x="174" y="216"/>
                    </a:lnTo>
                    <a:lnTo>
                      <a:pt x="172" y="214"/>
                    </a:lnTo>
                    <a:lnTo>
                      <a:pt x="163" y="220"/>
                    </a:lnTo>
                    <a:lnTo>
                      <a:pt x="153" y="219"/>
                    </a:lnTo>
                    <a:lnTo>
                      <a:pt x="135" y="227"/>
                    </a:lnTo>
                    <a:lnTo>
                      <a:pt x="129" y="225"/>
                    </a:lnTo>
                    <a:lnTo>
                      <a:pt x="92" y="241"/>
                    </a:lnTo>
                    <a:lnTo>
                      <a:pt x="72" y="240"/>
                    </a:lnTo>
                    <a:lnTo>
                      <a:pt x="67" y="248"/>
                    </a:lnTo>
                    <a:lnTo>
                      <a:pt x="60" y="242"/>
                    </a:lnTo>
                    <a:lnTo>
                      <a:pt x="50" y="252"/>
                    </a:lnTo>
                    <a:lnTo>
                      <a:pt x="26" y="254"/>
                    </a:lnTo>
                    <a:lnTo>
                      <a:pt x="17" y="263"/>
                    </a:lnTo>
                    <a:lnTo>
                      <a:pt x="4" y="256"/>
                    </a:lnTo>
                    <a:lnTo>
                      <a:pt x="0" y="242"/>
                    </a:lnTo>
                    <a:lnTo>
                      <a:pt x="8" y="240"/>
                    </a:lnTo>
                    <a:lnTo>
                      <a:pt x="7" y="232"/>
                    </a:lnTo>
                    <a:lnTo>
                      <a:pt x="10" y="222"/>
                    </a:lnTo>
                    <a:lnTo>
                      <a:pt x="18" y="220"/>
                    </a:lnTo>
                    <a:lnTo>
                      <a:pt x="39" y="227"/>
                    </a:lnTo>
                    <a:lnTo>
                      <a:pt x="37" y="219"/>
                    </a:lnTo>
                    <a:lnTo>
                      <a:pt x="31" y="215"/>
                    </a:lnTo>
                    <a:lnTo>
                      <a:pt x="33" y="206"/>
                    </a:lnTo>
                    <a:lnTo>
                      <a:pt x="27" y="206"/>
                    </a:lnTo>
                    <a:lnTo>
                      <a:pt x="28" y="193"/>
                    </a:lnTo>
                    <a:lnTo>
                      <a:pt x="42" y="183"/>
                    </a:lnTo>
                    <a:lnTo>
                      <a:pt x="49" y="183"/>
                    </a:lnTo>
                    <a:lnTo>
                      <a:pt x="67" y="198"/>
                    </a:lnTo>
                    <a:lnTo>
                      <a:pt x="71" y="209"/>
                    </a:lnTo>
                    <a:lnTo>
                      <a:pt x="83" y="205"/>
                    </a:lnTo>
                    <a:lnTo>
                      <a:pt x="82" y="195"/>
                    </a:lnTo>
                    <a:lnTo>
                      <a:pt x="81" y="187"/>
                    </a:lnTo>
                    <a:lnTo>
                      <a:pt x="65" y="176"/>
                    </a:lnTo>
                    <a:lnTo>
                      <a:pt x="69" y="166"/>
                    </a:lnTo>
                    <a:lnTo>
                      <a:pt x="77" y="156"/>
                    </a:lnTo>
                    <a:lnTo>
                      <a:pt x="77" y="150"/>
                    </a:lnTo>
                    <a:lnTo>
                      <a:pt x="53" y="161"/>
                    </a:lnTo>
                    <a:lnTo>
                      <a:pt x="51" y="149"/>
                    </a:lnTo>
                    <a:lnTo>
                      <a:pt x="44" y="136"/>
                    </a:lnTo>
                    <a:lnTo>
                      <a:pt x="44" y="122"/>
                    </a:lnTo>
                    <a:lnTo>
                      <a:pt x="48" y="109"/>
                    </a:lnTo>
                    <a:lnTo>
                      <a:pt x="33" y="109"/>
                    </a:lnTo>
                    <a:lnTo>
                      <a:pt x="34" y="95"/>
                    </a:lnTo>
                    <a:lnTo>
                      <a:pt x="33" y="85"/>
                    </a:lnTo>
                    <a:lnTo>
                      <a:pt x="44" y="66"/>
                    </a:lnTo>
                    <a:lnTo>
                      <a:pt x="43" y="65"/>
                    </a:lnTo>
                    <a:lnTo>
                      <a:pt x="47" y="55"/>
                    </a:lnTo>
                    <a:lnTo>
                      <a:pt x="53" y="50"/>
                    </a:lnTo>
                    <a:lnTo>
                      <a:pt x="74" y="58"/>
                    </a:lnTo>
                    <a:lnTo>
                      <a:pt x="77" y="57"/>
                    </a:lnTo>
                    <a:lnTo>
                      <a:pt x="81" y="63"/>
                    </a:lnTo>
                    <a:lnTo>
                      <a:pt x="81" y="74"/>
                    </a:lnTo>
                    <a:lnTo>
                      <a:pt x="85" y="72"/>
                    </a:lnTo>
                    <a:lnTo>
                      <a:pt x="96" y="82"/>
                    </a:lnTo>
                    <a:lnTo>
                      <a:pt x="90" y="93"/>
                    </a:lnTo>
                    <a:lnTo>
                      <a:pt x="110" y="123"/>
                    </a:lnTo>
                    <a:lnTo>
                      <a:pt x="110" y="127"/>
                    </a:lnTo>
                    <a:lnTo>
                      <a:pt x="114" y="133"/>
                    </a:lnTo>
                    <a:lnTo>
                      <a:pt x="122" y="129"/>
                    </a:lnTo>
                    <a:lnTo>
                      <a:pt x="128" y="131"/>
                    </a:lnTo>
                    <a:lnTo>
                      <a:pt x="122" y="140"/>
                    </a:lnTo>
                    <a:lnTo>
                      <a:pt x="134" y="147"/>
                    </a:lnTo>
                    <a:lnTo>
                      <a:pt x="150" y="165"/>
                    </a:lnTo>
                    <a:lnTo>
                      <a:pt x="161" y="167"/>
                    </a:lnTo>
                    <a:lnTo>
                      <a:pt x="169" y="160"/>
                    </a:lnTo>
                    <a:lnTo>
                      <a:pt x="171" y="156"/>
                    </a:lnTo>
                    <a:lnTo>
                      <a:pt x="161" y="158"/>
                    </a:lnTo>
                    <a:lnTo>
                      <a:pt x="152" y="144"/>
                    </a:lnTo>
                    <a:lnTo>
                      <a:pt x="142" y="117"/>
                    </a:lnTo>
                    <a:lnTo>
                      <a:pt x="158" y="113"/>
                    </a:lnTo>
                    <a:lnTo>
                      <a:pt x="153" y="104"/>
                    </a:lnTo>
                    <a:lnTo>
                      <a:pt x="130" y="108"/>
                    </a:lnTo>
                    <a:lnTo>
                      <a:pt x="122" y="100"/>
                    </a:lnTo>
                    <a:lnTo>
                      <a:pt x="125" y="93"/>
                    </a:lnTo>
                    <a:lnTo>
                      <a:pt x="137" y="93"/>
                    </a:lnTo>
                    <a:lnTo>
                      <a:pt x="140" y="86"/>
                    </a:lnTo>
                    <a:lnTo>
                      <a:pt x="147" y="86"/>
                    </a:lnTo>
                    <a:lnTo>
                      <a:pt x="141" y="82"/>
                    </a:lnTo>
                    <a:lnTo>
                      <a:pt x="133" y="71"/>
                    </a:lnTo>
                    <a:lnTo>
                      <a:pt x="115" y="71"/>
                    </a:lnTo>
                    <a:lnTo>
                      <a:pt x="107" y="64"/>
                    </a:lnTo>
                    <a:lnTo>
                      <a:pt x="96" y="45"/>
                    </a:lnTo>
                    <a:lnTo>
                      <a:pt x="97" y="38"/>
                    </a:lnTo>
                    <a:lnTo>
                      <a:pt x="108" y="37"/>
                    </a:lnTo>
                    <a:lnTo>
                      <a:pt x="112" y="21"/>
                    </a:lnTo>
                    <a:lnTo>
                      <a:pt x="129" y="7"/>
                    </a:lnTo>
                    <a:lnTo>
                      <a:pt x="153" y="11"/>
                    </a:lnTo>
                    <a:lnTo>
                      <a:pt x="168" y="6"/>
                    </a:lnTo>
                    <a:lnTo>
                      <a:pt x="172" y="16"/>
                    </a:lnTo>
                    <a:lnTo>
                      <a:pt x="183" y="28"/>
                    </a:lnTo>
                    <a:lnTo>
                      <a:pt x="204" y="36"/>
                    </a:lnTo>
                    <a:lnTo>
                      <a:pt x="201" y="45"/>
                    </a:lnTo>
                    <a:lnTo>
                      <a:pt x="203" y="52"/>
                    </a:lnTo>
                    <a:lnTo>
                      <a:pt x="205" y="45"/>
                    </a:lnTo>
                    <a:lnTo>
                      <a:pt x="216" y="49"/>
                    </a:lnTo>
                    <a:lnTo>
                      <a:pt x="220" y="39"/>
                    </a:lnTo>
                    <a:lnTo>
                      <a:pt x="212" y="21"/>
                    </a:lnTo>
                    <a:lnTo>
                      <a:pt x="216" y="15"/>
                    </a:lnTo>
                    <a:lnTo>
                      <a:pt x="231" y="18"/>
                    </a:lnTo>
                    <a:lnTo>
                      <a:pt x="235" y="6"/>
                    </a:lnTo>
                    <a:lnTo>
                      <a:pt x="219" y="0"/>
                    </a:lnTo>
                    <a:lnTo>
                      <a:pt x="237" y="0"/>
                    </a:lnTo>
                    <a:lnTo>
                      <a:pt x="243" y="11"/>
                    </a:lnTo>
                    <a:lnTo>
                      <a:pt x="255" y="22"/>
                    </a:lnTo>
                    <a:lnTo>
                      <a:pt x="242" y="20"/>
                    </a:lnTo>
                    <a:lnTo>
                      <a:pt x="246" y="26"/>
                    </a:lnTo>
                    <a:lnTo>
                      <a:pt x="265" y="33"/>
                    </a:lnTo>
                    <a:lnTo>
                      <a:pt x="276" y="48"/>
                    </a:lnTo>
                    <a:lnTo>
                      <a:pt x="278" y="60"/>
                    </a:lnTo>
                    <a:lnTo>
                      <a:pt x="274" y="72"/>
                    </a:lnTo>
                    <a:lnTo>
                      <a:pt x="274" y="90"/>
                    </a:lnTo>
                    <a:lnTo>
                      <a:pt x="282" y="107"/>
                    </a:lnTo>
                    <a:lnTo>
                      <a:pt x="284" y="123"/>
                    </a:lnTo>
                    <a:lnTo>
                      <a:pt x="280" y="134"/>
                    </a:lnTo>
                    <a:lnTo>
                      <a:pt x="281" y="140"/>
                    </a:lnTo>
                    <a:lnTo>
                      <a:pt x="280" y="149"/>
                    </a:lnTo>
                    <a:lnTo>
                      <a:pt x="281" y="16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40" name="Freeform 293"/>
              <p:cNvSpPr>
                <a:spLocks noChangeAspect="1"/>
              </p:cNvSpPr>
              <p:nvPr/>
            </p:nvSpPr>
            <p:spPr bwMode="gray">
              <a:xfrm>
                <a:off x="1225" y="1133"/>
                <a:ext cx="134" cy="107"/>
              </a:xfrm>
              <a:custGeom>
                <a:avLst/>
                <a:gdLst/>
                <a:ahLst/>
                <a:cxnLst>
                  <a:cxn ang="0">
                    <a:pos x="439" y="71"/>
                  </a:cxn>
                  <a:cxn ang="0">
                    <a:pos x="489" y="0"/>
                  </a:cxn>
                  <a:cxn ang="0">
                    <a:pos x="501" y="69"/>
                  </a:cxn>
                  <a:cxn ang="0">
                    <a:pos x="525" y="120"/>
                  </a:cxn>
                  <a:cxn ang="0">
                    <a:pos x="510" y="172"/>
                  </a:cxn>
                  <a:cxn ang="0">
                    <a:pos x="548" y="213"/>
                  </a:cxn>
                  <a:cxn ang="0">
                    <a:pos x="551" y="218"/>
                  </a:cxn>
                  <a:cxn ang="0">
                    <a:pos x="605" y="240"/>
                  </a:cxn>
                  <a:cxn ang="0">
                    <a:pos x="637" y="191"/>
                  </a:cxn>
                  <a:cxn ang="0">
                    <a:pos x="672" y="281"/>
                  </a:cxn>
                  <a:cxn ang="0">
                    <a:pos x="643" y="385"/>
                  </a:cxn>
                  <a:cxn ang="0">
                    <a:pos x="575" y="430"/>
                  </a:cxn>
                  <a:cxn ang="0">
                    <a:pos x="526" y="423"/>
                  </a:cxn>
                  <a:cxn ang="0">
                    <a:pos x="492" y="389"/>
                  </a:cxn>
                  <a:cxn ang="0">
                    <a:pos x="450" y="435"/>
                  </a:cxn>
                  <a:cxn ang="0">
                    <a:pos x="383" y="475"/>
                  </a:cxn>
                  <a:cxn ang="0">
                    <a:pos x="347" y="502"/>
                  </a:cxn>
                  <a:cxn ang="0">
                    <a:pos x="231" y="530"/>
                  </a:cxn>
                  <a:cxn ang="0">
                    <a:pos x="181" y="466"/>
                  </a:cxn>
                  <a:cxn ang="0">
                    <a:pos x="229" y="448"/>
                  </a:cxn>
                  <a:cxn ang="0">
                    <a:pos x="304" y="408"/>
                  </a:cxn>
                  <a:cxn ang="0">
                    <a:pos x="344" y="396"/>
                  </a:cxn>
                  <a:cxn ang="0">
                    <a:pos x="355" y="352"/>
                  </a:cxn>
                  <a:cxn ang="0">
                    <a:pos x="293" y="361"/>
                  </a:cxn>
                  <a:cxn ang="0">
                    <a:pos x="263" y="389"/>
                  </a:cxn>
                  <a:cxn ang="0">
                    <a:pos x="207" y="408"/>
                  </a:cxn>
                  <a:cxn ang="0">
                    <a:pos x="209" y="357"/>
                  </a:cxn>
                  <a:cxn ang="0">
                    <a:pos x="218" y="329"/>
                  </a:cxn>
                  <a:cxn ang="0">
                    <a:pos x="171" y="346"/>
                  </a:cxn>
                  <a:cxn ang="0">
                    <a:pos x="155" y="416"/>
                  </a:cxn>
                  <a:cxn ang="0">
                    <a:pos x="113" y="388"/>
                  </a:cxn>
                  <a:cxn ang="0">
                    <a:pos x="85" y="389"/>
                  </a:cxn>
                  <a:cxn ang="0">
                    <a:pos x="25" y="379"/>
                  </a:cxn>
                  <a:cxn ang="0">
                    <a:pos x="24" y="309"/>
                  </a:cxn>
                  <a:cxn ang="0">
                    <a:pos x="130" y="276"/>
                  </a:cxn>
                  <a:cxn ang="0">
                    <a:pos x="60" y="297"/>
                  </a:cxn>
                  <a:cxn ang="0">
                    <a:pos x="103" y="231"/>
                  </a:cxn>
                  <a:cxn ang="0">
                    <a:pos x="47" y="225"/>
                  </a:cxn>
                  <a:cxn ang="0">
                    <a:pos x="51" y="179"/>
                  </a:cxn>
                  <a:cxn ang="0">
                    <a:pos x="156" y="159"/>
                  </a:cxn>
                  <a:cxn ang="0">
                    <a:pos x="92" y="129"/>
                  </a:cxn>
                  <a:cxn ang="0">
                    <a:pos x="166" y="78"/>
                  </a:cxn>
                  <a:cxn ang="0">
                    <a:pos x="192" y="147"/>
                  </a:cxn>
                  <a:cxn ang="0">
                    <a:pos x="280" y="152"/>
                  </a:cxn>
                  <a:cxn ang="0">
                    <a:pos x="301" y="223"/>
                  </a:cxn>
                  <a:cxn ang="0">
                    <a:pos x="339" y="239"/>
                  </a:cxn>
                  <a:cxn ang="0">
                    <a:pos x="343" y="287"/>
                  </a:cxn>
                  <a:cxn ang="0">
                    <a:pos x="377" y="293"/>
                  </a:cxn>
                  <a:cxn ang="0">
                    <a:pos x="478" y="301"/>
                  </a:cxn>
                  <a:cxn ang="0">
                    <a:pos x="450" y="236"/>
                  </a:cxn>
                  <a:cxn ang="0">
                    <a:pos x="449" y="204"/>
                  </a:cxn>
                  <a:cxn ang="0">
                    <a:pos x="440" y="148"/>
                  </a:cxn>
                  <a:cxn ang="0">
                    <a:pos x="401" y="100"/>
                  </a:cxn>
                </a:cxnLst>
                <a:rect l="0" t="0" r="r" b="b"/>
                <a:pathLst>
                  <a:path w="672" h="534">
                    <a:moveTo>
                      <a:pt x="420" y="83"/>
                    </a:moveTo>
                    <a:lnTo>
                      <a:pt x="420" y="80"/>
                    </a:lnTo>
                    <a:lnTo>
                      <a:pt x="420" y="82"/>
                    </a:lnTo>
                    <a:lnTo>
                      <a:pt x="433" y="81"/>
                    </a:lnTo>
                    <a:lnTo>
                      <a:pt x="439" y="71"/>
                    </a:lnTo>
                    <a:lnTo>
                      <a:pt x="439" y="59"/>
                    </a:lnTo>
                    <a:lnTo>
                      <a:pt x="458" y="8"/>
                    </a:lnTo>
                    <a:lnTo>
                      <a:pt x="466" y="3"/>
                    </a:lnTo>
                    <a:lnTo>
                      <a:pt x="478" y="6"/>
                    </a:lnTo>
                    <a:lnTo>
                      <a:pt x="489" y="0"/>
                    </a:lnTo>
                    <a:lnTo>
                      <a:pt x="503" y="26"/>
                    </a:lnTo>
                    <a:lnTo>
                      <a:pt x="503" y="37"/>
                    </a:lnTo>
                    <a:lnTo>
                      <a:pt x="493" y="49"/>
                    </a:lnTo>
                    <a:lnTo>
                      <a:pt x="495" y="61"/>
                    </a:lnTo>
                    <a:lnTo>
                      <a:pt x="501" y="69"/>
                    </a:lnTo>
                    <a:lnTo>
                      <a:pt x="500" y="76"/>
                    </a:lnTo>
                    <a:lnTo>
                      <a:pt x="501" y="94"/>
                    </a:lnTo>
                    <a:lnTo>
                      <a:pt x="504" y="99"/>
                    </a:lnTo>
                    <a:lnTo>
                      <a:pt x="511" y="102"/>
                    </a:lnTo>
                    <a:lnTo>
                      <a:pt x="525" y="120"/>
                    </a:lnTo>
                    <a:lnTo>
                      <a:pt x="526" y="129"/>
                    </a:lnTo>
                    <a:lnTo>
                      <a:pt x="525" y="139"/>
                    </a:lnTo>
                    <a:lnTo>
                      <a:pt x="527" y="143"/>
                    </a:lnTo>
                    <a:lnTo>
                      <a:pt x="519" y="152"/>
                    </a:lnTo>
                    <a:lnTo>
                      <a:pt x="510" y="172"/>
                    </a:lnTo>
                    <a:lnTo>
                      <a:pt x="500" y="178"/>
                    </a:lnTo>
                    <a:lnTo>
                      <a:pt x="512" y="183"/>
                    </a:lnTo>
                    <a:lnTo>
                      <a:pt x="536" y="178"/>
                    </a:lnTo>
                    <a:lnTo>
                      <a:pt x="554" y="196"/>
                    </a:lnTo>
                    <a:lnTo>
                      <a:pt x="548" y="213"/>
                    </a:lnTo>
                    <a:lnTo>
                      <a:pt x="541" y="215"/>
                    </a:lnTo>
                    <a:lnTo>
                      <a:pt x="531" y="234"/>
                    </a:lnTo>
                    <a:lnTo>
                      <a:pt x="533" y="243"/>
                    </a:lnTo>
                    <a:lnTo>
                      <a:pt x="543" y="222"/>
                    </a:lnTo>
                    <a:lnTo>
                      <a:pt x="551" y="218"/>
                    </a:lnTo>
                    <a:lnTo>
                      <a:pt x="560" y="215"/>
                    </a:lnTo>
                    <a:lnTo>
                      <a:pt x="579" y="218"/>
                    </a:lnTo>
                    <a:lnTo>
                      <a:pt x="594" y="266"/>
                    </a:lnTo>
                    <a:lnTo>
                      <a:pt x="600" y="242"/>
                    </a:lnTo>
                    <a:lnTo>
                      <a:pt x="605" y="240"/>
                    </a:lnTo>
                    <a:lnTo>
                      <a:pt x="600" y="236"/>
                    </a:lnTo>
                    <a:lnTo>
                      <a:pt x="595" y="207"/>
                    </a:lnTo>
                    <a:lnTo>
                      <a:pt x="601" y="196"/>
                    </a:lnTo>
                    <a:lnTo>
                      <a:pt x="606" y="184"/>
                    </a:lnTo>
                    <a:lnTo>
                      <a:pt x="637" y="191"/>
                    </a:lnTo>
                    <a:lnTo>
                      <a:pt x="659" y="215"/>
                    </a:lnTo>
                    <a:lnTo>
                      <a:pt x="671" y="245"/>
                    </a:lnTo>
                    <a:lnTo>
                      <a:pt x="670" y="258"/>
                    </a:lnTo>
                    <a:lnTo>
                      <a:pt x="672" y="265"/>
                    </a:lnTo>
                    <a:lnTo>
                      <a:pt x="672" y="281"/>
                    </a:lnTo>
                    <a:lnTo>
                      <a:pt x="670" y="296"/>
                    </a:lnTo>
                    <a:lnTo>
                      <a:pt x="660" y="304"/>
                    </a:lnTo>
                    <a:lnTo>
                      <a:pt x="654" y="347"/>
                    </a:lnTo>
                    <a:lnTo>
                      <a:pt x="649" y="357"/>
                    </a:lnTo>
                    <a:lnTo>
                      <a:pt x="643" y="385"/>
                    </a:lnTo>
                    <a:lnTo>
                      <a:pt x="635" y="404"/>
                    </a:lnTo>
                    <a:lnTo>
                      <a:pt x="618" y="405"/>
                    </a:lnTo>
                    <a:lnTo>
                      <a:pt x="611" y="410"/>
                    </a:lnTo>
                    <a:lnTo>
                      <a:pt x="600" y="425"/>
                    </a:lnTo>
                    <a:lnTo>
                      <a:pt x="575" y="430"/>
                    </a:lnTo>
                    <a:lnTo>
                      <a:pt x="560" y="423"/>
                    </a:lnTo>
                    <a:lnTo>
                      <a:pt x="552" y="416"/>
                    </a:lnTo>
                    <a:lnTo>
                      <a:pt x="546" y="409"/>
                    </a:lnTo>
                    <a:lnTo>
                      <a:pt x="547" y="395"/>
                    </a:lnTo>
                    <a:lnTo>
                      <a:pt x="526" y="423"/>
                    </a:lnTo>
                    <a:lnTo>
                      <a:pt x="509" y="425"/>
                    </a:lnTo>
                    <a:lnTo>
                      <a:pt x="490" y="421"/>
                    </a:lnTo>
                    <a:lnTo>
                      <a:pt x="500" y="411"/>
                    </a:lnTo>
                    <a:lnTo>
                      <a:pt x="492" y="398"/>
                    </a:lnTo>
                    <a:lnTo>
                      <a:pt x="492" y="389"/>
                    </a:lnTo>
                    <a:lnTo>
                      <a:pt x="484" y="394"/>
                    </a:lnTo>
                    <a:lnTo>
                      <a:pt x="481" y="405"/>
                    </a:lnTo>
                    <a:lnTo>
                      <a:pt x="472" y="416"/>
                    </a:lnTo>
                    <a:lnTo>
                      <a:pt x="461" y="421"/>
                    </a:lnTo>
                    <a:lnTo>
                      <a:pt x="450" y="435"/>
                    </a:lnTo>
                    <a:lnTo>
                      <a:pt x="425" y="442"/>
                    </a:lnTo>
                    <a:lnTo>
                      <a:pt x="414" y="442"/>
                    </a:lnTo>
                    <a:lnTo>
                      <a:pt x="386" y="457"/>
                    </a:lnTo>
                    <a:lnTo>
                      <a:pt x="387" y="466"/>
                    </a:lnTo>
                    <a:lnTo>
                      <a:pt x="383" y="475"/>
                    </a:lnTo>
                    <a:lnTo>
                      <a:pt x="376" y="480"/>
                    </a:lnTo>
                    <a:lnTo>
                      <a:pt x="375" y="485"/>
                    </a:lnTo>
                    <a:lnTo>
                      <a:pt x="358" y="495"/>
                    </a:lnTo>
                    <a:lnTo>
                      <a:pt x="348" y="497"/>
                    </a:lnTo>
                    <a:lnTo>
                      <a:pt x="347" y="502"/>
                    </a:lnTo>
                    <a:lnTo>
                      <a:pt x="332" y="503"/>
                    </a:lnTo>
                    <a:lnTo>
                      <a:pt x="325" y="514"/>
                    </a:lnTo>
                    <a:lnTo>
                      <a:pt x="299" y="528"/>
                    </a:lnTo>
                    <a:lnTo>
                      <a:pt x="277" y="534"/>
                    </a:lnTo>
                    <a:lnTo>
                      <a:pt x="231" y="530"/>
                    </a:lnTo>
                    <a:lnTo>
                      <a:pt x="202" y="512"/>
                    </a:lnTo>
                    <a:lnTo>
                      <a:pt x="184" y="495"/>
                    </a:lnTo>
                    <a:lnTo>
                      <a:pt x="177" y="482"/>
                    </a:lnTo>
                    <a:lnTo>
                      <a:pt x="177" y="478"/>
                    </a:lnTo>
                    <a:lnTo>
                      <a:pt x="181" y="466"/>
                    </a:lnTo>
                    <a:lnTo>
                      <a:pt x="191" y="455"/>
                    </a:lnTo>
                    <a:lnTo>
                      <a:pt x="198" y="454"/>
                    </a:lnTo>
                    <a:lnTo>
                      <a:pt x="212" y="446"/>
                    </a:lnTo>
                    <a:lnTo>
                      <a:pt x="224" y="443"/>
                    </a:lnTo>
                    <a:lnTo>
                      <a:pt x="229" y="448"/>
                    </a:lnTo>
                    <a:lnTo>
                      <a:pt x="235" y="447"/>
                    </a:lnTo>
                    <a:lnTo>
                      <a:pt x="242" y="441"/>
                    </a:lnTo>
                    <a:lnTo>
                      <a:pt x="242" y="431"/>
                    </a:lnTo>
                    <a:lnTo>
                      <a:pt x="253" y="415"/>
                    </a:lnTo>
                    <a:lnTo>
                      <a:pt x="304" y="408"/>
                    </a:lnTo>
                    <a:lnTo>
                      <a:pt x="315" y="409"/>
                    </a:lnTo>
                    <a:lnTo>
                      <a:pt x="317" y="420"/>
                    </a:lnTo>
                    <a:lnTo>
                      <a:pt x="327" y="420"/>
                    </a:lnTo>
                    <a:lnTo>
                      <a:pt x="334" y="404"/>
                    </a:lnTo>
                    <a:lnTo>
                      <a:pt x="344" y="396"/>
                    </a:lnTo>
                    <a:lnTo>
                      <a:pt x="350" y="383"/>
                    </a:lnTo>
                    <a:lnTo>
                      <a:pt x="363" y="372"/>
                    </a:lnTo>
                    <a:lnTo>
                      <a:pt x="368" y="362"/>
                    </a:lnTo>
                    <a:lnTo>
                      <a:pt x="366" y="352"/>
                    </a:lnTo>
                    <a:lnTo>
                      <a:pt x="355" y="352"/>
                    </a:lnTo>
                    <a:lnTo>
                      <a:pt x="343" y="376"/>
                    </a:lnTo>
                    <a:lnTo>
                      <a:pt x="331" y="372"/>
                    </a:lnTo>
                    <a:lnTo>
                      <a:pt x="294" y="383"/>
                    </a:lnTo>
                    <a:lnTo>
                      <a:pt x="289" y="372"/>
                    </a:lnTo>
                    <a:lnTo>
                      <a:pt x="293" y="361"/>
                    </a:lnTo>
                    <a:lnTo>
                      <a:pt x="278" y="372"/>
                    </a:lnTo>
                    <a:lnTo>
                      <a:pt x="277" y="358"/>
                    </a:lnTo>
                    <a:lnTo>
                      <a:pt x="272" y="356"/>
                    </a:lnTo>
                    <a:lnTo>
                      <a:pt x="270" y="376"/>
                    </a:lnTo>
                    <a:lnTo>
                      <a:pt x="263" y="389"/>
                    </a:lnTo>
                    <a:lnTo>
                      <a:pt x="251" y="392"/>
                    </a:lnTo>
                    <a:lnTo>
                      <a:pt x="247" y="379"/>
                    </a:lnTo>
                    <a:lnTo>
                      <a:pt x="239" y="394"/>
                    </a:lnTo>
                    <a:lnTo>
                      <a:pt x="224" y="398"/>
                    </a:lnTo>
                    <a:lnTo>
                      <a:pt x="207" y="408"/>
                    </a:lnTo>
                    <a:lnTo>
                      <a:pt x="200" y="396"/>
                    </a:lnTo>
                    <a:lnTo>
                      <a:pt x="202" y="389"/>
                    </a:lnTo>
                    <a:lnTo>
                      <a:pt x="215" y="373"/>
                    </a:lnTo>
                    <a:lnTo>
                      <a:pt x="212" y="372"/>
                    </a:lnTo>
                    <a:lnTo>
                      <a:pt x="209" y="357"/>
                    </a:lnTo>
                    <a:lnTo>
                      <a:pt x="210" y="340"/>
                    </a:lnTo>
                    <a:lnTo>
                      <a:pt x="225" y="330"/>
                    </a:lnTo>
                    <a:lnTo>
                      <a:pt x="235" y="319"/>
                    </a:lnTo>
                    <a:lnTo>
                      <a:pt x="227" y="319"/>
                    </a:lnTo>
                    <a:lnTo>
                      <a:pt x="218" y="329"/>
                    </a:lnTo>
                    <a:lnTo>
                      <a:pt x="199" y="324"/>
                    </a:lnTo>
                    <a:lnTo>
                      <a:pt x="191" y="363"/>
                    </a:lnTo>
                    <a:lnTo>
                      <a:pt x="186" y="367"/>
                    </a:lnTo>
                    <a:lnTo>
                      <a:pt x="180" y="349"/>
                    </a:lnTo>
                    <a:lnTo>
                      <a:pt x="171" y="346"/>
                    </a:lnTo>
                    <a:lnTo>
                      <a:pt x="170" y="363"/>
                    </a:lnTo>
                    <a:lnTo>
                      <a:pt x="178" y="376"/>
                    </a:lnTo>
                    <a:lnTo>
                      <a:pt x="177" y="394"/>
                    </a:lnTo>
                    <a:lnTo>
                      <a:pt x="171" y="396"/>
                    </a:lnTo>
                    <a:lnTo>
                      <a:pt x="155" y="416"/>
                    </a:lnTo>
                    <a:lnTo>
                      <a:pt x="143" y="415"/>
                    </a:lnTo>
                    <a:lnTo>
                      <a:pt x="138" y="396"/>
                    </a:lnTo>
                    <a:lnTo>
                      <a:pt x="138" y="378"/>
                    </a:lnTo>
                    <a:lnTo>
                      <a:pt x="124" y="389"/>
                    </a:lnTo>
                    <a:lnTo>
                      <a:pt x="113" y="388"/>
                    </a:lnTo>
                    <a:lnTo>
                      <a:pt x="114" y="405"/>
                    </a:lnTo>
                    <a:lnTo>
                      <a:pt x="114" y="420"/>
                    </a:lnTo>
                    <a:lnTo>
                      <a:pt x="102" y="417"/>
                    </a:lnTo>
                    <a:lnTo>
                      <a:pt x="80" y="399"/>
                    </a:lnTo>
                    <a:lnTo>
                      <a:pt x="85" y="389"/>
                    </a:lnTo>
                    <a:lnTo>
                      <a:pt x="76" y="383"/>
                    </a:lnTo>
                    <a:lnTo>
                      <a:pt x="78" y="369"/>
                    </a:lnTo>
                    <a:lnTo>
                      <a:pt x="64" y="374"/>
                    </a:lnTo>
                    <a:lnTo>
                      <a:pt x="58" y="388"/>
                    </a:lnTo>
                    <a:lnTo>
                      <a:pt x="25" y="379"/>
                    </a:lnTo>
                    <a:lnTo>
                      <a:pt x="10" y="372"/>
                    </a:lnTo>
                    <a:lnTo>
                      <a:pt x="0" y="358"/>
                    </a:lnTo>
                    <a:lnTo>
                      <a:pt x="1" y="351"/>
                    </a:lnTo>
                    <a:lnTo>
                      <a:pt x="11" y="325"/>
                    </a:lnTo>
                    <a:lnTo>
                      <a:pt x="24" y="309"/>
                    </a:lnTo>
                    <a:lnTo>
                      <a:pt x="51" y="307"/>
                    </a:lnTo>
                    <a:lnTo>
                      <a:pt x="87" y="309"/>
                    </a:lnTo>
                    <a:lnTo>
                      <a:pt x="94" y="306"/>
                    </a:lnTo>
                    <a:lnTo>
                      <a:pt x="105" y="291"/>
                    </a:lnTo>
                    <a:lnTo>
                      <a:pt x="130" y="276"/>
                    </a:lnTo>
                    <a:lnTo>
                      <a:pt x="140" y="259"/>
                    </a:lnTo>
                    <a:lnTo>
                      <a:pt x="122" y="272"/>
                    </a:lnTo>
                    <a:lnTo>
                      <a:pt x="101" y="276"/>
                    </a:lnTo>
                    <a:lnTo>
                      <a:pt x="86" y="288"/>
                    </a:lnTo>
                    <a:lnTo>
                      <a:pt x="60" y="297"/>
                    </a:lnTo>
                    <a:lnTo>
                      <a:pt x="22" y="293"/>
                    </a:lnTo>
                    <a:lnTo>
                      <a:pt x="22" y="270"/>
                    </a:lnTo>
                    <a:lnTo>
                      <a:pt x="33" y="245"/>
                    </a:lnTo>
                    <a:lnTo>
                      <a:pt x="76" y="240"/>
                    </a:lnTo>
                    <a:lnTo>
                      <a:pt x="103" y="231"/>
                    </a:lnTo>
                    <a:lnTo>
                      <a:pt x="144" y="226"/>
                    </a:lnTo>
                    <a:lnTo>
                      <a:pt x="157" y="212"/>
                    </a:lnTo>
                    <a:lnTo>
                      <a:pt x="134" y="222"/>
                    </a:lnTo>
                    <a:lnTo>
                      <a:pt x="55" y="231"/>
                    </a:lnTo>
                    <a:lnTo>
                      <a:pt x="47" y="225"/>
                    </a:lnTo>
                    <a:lnTo>
                      <a:pt x="47" y="210"/>
                    </a:lnTo>
                    <a:lnTo>
                      <a:pt x="53" y="200"/>
                    </a:lnTo>
                    <a:lnTo>
                      <a:pt x="60" y="196"/>
                    </a:lnTo>
                    <a:lnTo>
                      <a:pt x="58" y="188"/>
                    </a:lnTo>
                    <a:lnTo>
                      <a:pt x="51" y="179"/>
                    </a:lnTo>
                    <a:lnTo>
                      <a:pt x="62" y="158"/>
                    </a:lnTo>
                    <a:lnTo>
                      <a:pt x="76" y="151"/>
                    </a:lnTo>
                    <a:lnTo>
                      <a:pt x="103" y="153"/>
                    </a:lnTo>
                    <a:lnTo>
                      <a:pt x="118" y="151"/>
                    </a:lnTo>
                    <a:lnTo>
                      <a:pt x="156" y="159"/>
                    </a:lnTo>
                    <a:lnTo>
                      <a:pt x="161" y="154"/>
                    </a:lnTo>
                    <a:lnTo>
                      <a:pt x="151" y="154"/>
                    </a:lnTo>
                    <a:lnTo>
                      <a:pt x="144" y="143"/>
                    </a:lnTo>
                    <a:lnTo>
                      <a:pt x="100" y="139"/>
                    </a:lnTo>
                    <a:lnTo>
                      <a:pt x="92" y="129"/>
                    </a:lnTo>
                    <a:lnTo>
                      <a:pt x="101" y="103"/>
                    </a:lnTo>
                    <a:lnTo>
                      <a:pt x="113" y="88"/>
                    </a:lnTo>
                    <a:lnTo>
                      <a:pt x="138" y="88"/>
                    </a:lnTo>
                    <a:lnTo>
                      <a:pt x="146" y="78"/>
                    </a:lnTo>
                    <a:lnTo>
                      <a:pt x="166" y="78"/>
                    </a:lnTo>
                    <a:lnTo>
                      <a:pt x="180" y="83"/>
                    </a:lnTo>
                    <a:lnTo>
                      <a:pt x="191" y="97"/>
                    </a:lnTo>
                    <a:lnTo>
                      <a:pt x="191" y="116"/>
                    </a:lnTo>
                    <a:lnTo>
                      <a:pt x="186" y="124"/>
                    </a:lnTo>
                    <a:lnTo>
                      <a:pt x="192" y="147"/>
                    </a:lnTo>
                    <a:lnTo>
                      <a:pt x="219" y="147"/>
                    </a:lnTo>
                    <a:lnTo>
                      <a:pt x="234" y="136"/>
                    </a:lnTo>
                    <a:lnTo>
                      <a:pt x="258" y="135"/>
                    </a:lnTo>
                    <a:lnTo>
                      <a:pt x="258" y="148"/>
                    </a:lnTo>
                    <a:lnTo>
                      <a:pt x="280" y="152"/>
                    </a:lnTo>
                    <a:lnTo>
                      <a:pt x="288" y="179"/>
                    </a:lnTo>
                    <a:lnTo>
                      <a:pt x="302" y="200"/>
                    </a:lnTo>
                    <a:lnTo>
                      <a:pt x="312" y="200"/>
                    </a:lnTo>
                    <a:lnTo>
                      <a:pt x="321" y="210"/>
                    </a:lnTo>
                    <a:lnTo>
                      <a:pt x="301" y="223"/>
                    </a:lnTo>
                    <a:lnTo>
                      <a:pt x="300" y="234"/>
                    </a:lnTo>
                    <a:lnTo>
                      <a:pt x="310" y="237"/>
                    </a:lnTo>
                    <a:lnTo>
                      <a:pt x="336" y="227"/>
                    </a:lnTo>
                    <a:lnTo>
                      <a:pt x="336" y="232"/>
                    </a:lnTo>
                    <a:lnTo>
                      <a:pt x="339" y="239"/>
                    </a:lnTo>
                    <a:lnTo>
                      <a:pt x="342" y="250"/>
                    </a:lnTo>
                    <a:lnTo>
                      <a:pt x="336" y="258"/>
                    </a:lnTo>
                    <a:lnTo>
                      <a:pt x="340" y="256"/>
                    </a:lnTo>
                    <a:lnTo>
                      <a:pt x="344" y="271"/>
                    </a:lnTo>
                    <a:lnTo>
                      <a:pt x="343" y="287"/>
                    </a:lnTo>
                    <a:lnTo>
                      <a:pt x="349" y="297"/>
                    </a:lnTo>
                    <a:lnTo>
                      <a:pt x="359" y="298"/>
                    </a:lnTo>
                    <a:lnTo>
                      <a:pt x="366" y="297"/>
                    </a:lnTo>
                    <a:lnTo>
                      <a:pt x="371" y="292"/>
                    </a:lnTo>
                    <a:lnTo>
                      <a:pt x="377" y="293"/>
                    </a:lnTo>
                    <a:lnTo>
                      <a:pt x="395" y="288"/>
                    </a:lnTo>
                    <a:lnTo>
                      <a:pt x="399" y="297"/>
                    </a:lnTo>
                    <a:lnTo>
                      <a:pt x="419" y="293"/>
                    </a:lnTo>
                    <a:lnTo>
                      <a:pt x="469" y="303"/>
                    </a:lnTo>
                    <a:lnTo>
                      <a:pt x="478" y="301"/>
                    </a:lnTo>
                    <a:lnTo>
                      <a:pt x="482" y="283"/>
                    </a:lnTo>
                    <a:lnTo>
                      <a:pt x="482" y="261"/>
                    </a:lnTo>
                    <a:lnTo>
                      <a:pt x="468" y="245"/>
                    </a:lnTo>
                    <a:lnTo>
                      <a:pt x="462" y="233"/>
                    </a:lnTo>
                    <a:lnTo>
                      <a:pt x="450" y="236"/>
                    </a:lnTo>
                    <a:lnTo>
                      <a:pt x="444" y="229"/>
                    </a:lnTo>
                    <a:lnTo>
                      <a:pt x="440" y="221"/>
                    </a:lnTo>
                    <a:lnTo>
                      <a:pt x="431" y="227"/>
                    </a:lnTo>
                    <a:lnTo>
                      <a:pt x="425" y="218"/>
                    </a:lnTo>
                    <a:lnTo>
                      <a:pt x="449" y="204"/>
                    </a:lnTo>
                    <a:lnTo>
                      <a:pt x="451" y="193"/>
                    </a:lnTo>
                    <a:lnTo>
                      <a:pt x="462" y="190"/>
                    </a:lnTo>
                    <a:lnTo>
                      <a:pt x="456" y="163"/>
                    </a:lnTo>
                    <a:lnTo>
                      <a:pt x="450" y="152"/>
                    </a:lnTo>
                    <a:lnTo>
                      <a:pt x="440" y="148"/>
                    </a:lnTo>
                    <a:lnTo>
                      <a:pt x="438" y="142"/>
                    </a:lnTo>
                    <a:lnTo>
                      <a:pt x="424" y="139"/>
                    </a:lnTo>
                    <a:lnTo>
                      <a:pt x="402" y="120"/>
                    </a:lnTo>
                    <a:lnTo>
                      <a:pt x="401" y="110"/>
                    </a:lnTo>
                    <a:lnTo>
                      <a:pt x="401" y="100"/>
                    </a:lnTo>
                    <a:lnTo>
                      <a:pt x="396" y="93"/>
                    </a:lnTo>
                    <a:lnTo>
                      <a:pt x="412" y="89"/>
                    </a:lnTo>
                    <a:lnTo>
                      <a:pt x="420" y="8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41" name="Freeform 294"/>
              <p:cNvSpPr>
                <a:spLocks noChangeAspect="1"/>
              </p:cNvSpPr>
              <p:nvPr/>
            </p:nvSpPr>
            <p:spPr bwMode="gray">
              <a:xfrm>
                <a:off x="1168" y="1099"/>
                <a:ext cx="80" cy="82"/>
              </a:xfrm>
              <a:custGeom>
                <a:avLst/>
                <a:gdLst/>
                <a:ahLst/>
                <a:cxnLst>
                  <a:cxn ang="0">
                    <a:pos x="157" y="126"/>
                  </a:cxn>
                  <a:cxn ang="0">
                    <a:pos x="177" y="100"/>
                  </a:cxn>
                  <a:cxn ang="0">
                    <a:pos x="197" y="75"/>
                  </a:cxn>
                  <a:cxn ang="0">
                    <a:pos x="224" y="48"/>
                  </a:cxn>
                  <a:cxn ang="0">
                    <a:pos x="242" y="51"/>
                  </a:cxn>
                  <a:cxn ang="0">
                    <a:pos x="269" y="44"/>
                  </a:cxn>
                  <a:cxn ang="0">
                    <a:pos x="274" y="72"/>
                  </a:cxn>
                  <a:cxn ang="0">
                    <a:pos x="285" y="59"/>
                  </a:cxn>
                  <a:cxn ang="0">
                    <a:pos x="303" y="57"/>
                  </a:cxn>
                  <a:cxn ang="0">
                    <a:pos x="329" y="43"/>
                  </a:cxn>
                  <a:cxn ang="0">
                    <a:pos x="307" y="23"/>
                  </a:cxn>
                  <a:cxn ang="0">
                    <a:pos x="343" y="0"/>
                  </a:cxn>
                  <a:cxn ang="0">
                    <a:pos x="382" y="37"/>
                  </a:cxn>
                  <a:cxn ang="0">
                    <a:pos x="397" y="72"/>
                  </a:cxn>
                  <a:cxn ang="0">
                    <a:pos x="356" y="91"/>
                  </a:cxn>
                  <a:cxn ang="0">
                    <a:pos x="353" y="119"/>
                  </a:cxn>
                  <a:cxn ang="0">
                    <a:pos x="369" y="159"/>
                  </a:cxn>
                  <a:cxn ang="0">
                    <a:pos x="355" y="173"/>
                  </a:cxn>
                  <a:cxn ang="0">
                    <a:pos x="370" y="190"/>
                  </a:cxn>
                  <a:cxn ang="0">
                    <a:pos x="350" y="237"/>
                  </a:cxn>
                  <a:cxn ang="0">
                    <a:pos x="314" y="258"/>
                  </a:cxn>
                  <a:cxn ang="0">
                    <a:pos x="300" y="309"/>
                  </a:cxn>
                  <a:cxn ang="0">
                    <a:pos x="265" y="253"/>
                  </a:cxn>
                  <a:cxn ang="0">
                    <a:pos x="275" y="195"/>
                  </a:cxn>
                  <a:cxn ang="0">
                    <a:pos x="262" y="193"/>
                  </a:cxn>
                  <a:cxn ang="0">
                    <a:pos x="244" y="206"/>
                  </a:cxn>
                  <a:cxn ang="0">
                    <a:pos x="244" y="244"/>
                  </a:cxn>
                  <a:cxn ang="0">
                    <a:pos x="216" y="239"/>
                  </a:cxn>
                  <a:cxn ang="0">
                    <a:pos x="217" y="264"/>
                  </a:cxn>
                  <a:cxn ang="0">
                    <a:pos x="231" y="302"/>
                  </a:cxn>
                  <a:cxn ang="0">
                    <a:pos x="211" y="342"/>
                  </a:cxn>
                  <a:cxn ang="0">
                    <a:pos x="195" y="324"/>
                  </a:cxn>
                  <a:cxn ang="0">
                    <a:pos x="181" y="295"/>
                  </a:cxn>
                  <a:cxn ang="0">
                    <a:pos x="174" y="318"/>
                  </a:cxn>
                  <a:cxn ang="0">
                    <a:pos x="181" y="336"/>
                  </a:cxn>
                  <a:cxn ang="0">
                    <a:pos x="181" y="368"/>
                  </a:cxn>
                  <a:cxn ang="0">
                    <a:pos x="171" y="393"/>
                  </a:cxn>
                  <a:cxn ang="0">
                    <a:pos x="145" y="384"/>
                  </a:cxn>
                  <a:cxn ang="0">
                    <a:pos x="131" y="393"/>
                  </a:cxn>
                  <a:cxn ang="0">
                    <a:pos x="114" y="351"/>
                  </a:cxn>
                  <a:cxn ang="0">
                    <a:pos x="114" y="319"/>
                  </a:cxn>
                  <a:cxn ang="0">
                    <a:pos x="101" y="360"/>
                  </a:cxn>
                  <a:cxn ang="0">
                    <a:pos x="56" y="360"/>
                  </a:cxn>
                  <a:cxn ang="0">
                    <a:pos x="58" y="334"/>
                  </a:cxn>
                  <a:cxn ang="0">
                    <a:pos x="37" y="378"/>
                  </a:cxn>
                  <a:cxn ang="0">
                    <a:pos x="12" y="367"/>
                  </a:cxn>
                  <a:cxn ang="0">
                    <a:pos x="2" y="346"/>
                  </a:cxn>
                  <a:cxn ang="0">
                    <a:pos x="15" y="308"/>
                  </a:cxn>
                  <a:cxn ang="0">
                    <a:pos x="29" y="274"/>
                  </a:cxn>
                  <a:cxn ang="0">
                    <a:pos x="59" y="274"/>
                  </a:cxn>
                  <a:cxn ang="0">
                    <a:pos x="82" y="239"/>
                  </a:cxn>
                  <a:cxn ang="0">
                    <a:pos x="90" y="209"/>
                  </a:cxn>
                  <a:cxn ang="0">
                    <a:pos x="111" y="206"/>
                  </a:cxn>
                  <a:cxn ang="0">
                    <a:pos x="134" y="178"/>
                  </a:cxn>
                  <a:cxn ang="0">
                    <a:pos x="147" y="150"/>
                  </a:cxn>
                </a:cxnLst>
                <a:rect l="0" t="0" r="r" b="b"/>
                <a:pathLst>
                  <a:path w="399" h="411">
                    <a:moveTo>
                      <a:pt x="154" y="134"/>
                    </a:moveTo>
                    <a:lnTo>
                      <a:pt x="156" y="136"/>
                    </a:lnTo>
                    <a:lnTo>
                      <a:pt x="157" y="126"/>
                    </a:lnTo>
                    <a:lnTo>
                      <a:pt x="166" y="120"/>
                    </a:lnTo>
                    <a:lnTo>
                      <a:pt x="170" y="109"/>
                    </a:lnTo>
                    <a:lnTo>
                      <a:pt x="177" y="100"/>
                    </a:lnTo>
                    <a:lnTo>
                      <a:pt x="184" y="99"/>
                    </a:lnTo>
                    <a:lnTo>
                      <a:pt x="187" y="89"/>
                    </a:lnTo>
                    <a:lnTo>
                      <a:pt x="197" y="75"/>
                    </a:lnTo>
                    <a:lnTo>
                      <a:pt x="198" y="61"/>
                    </a:lnTo>
                    <a:lnTo>
                      <a:pt x="221" y="57"/>
                    </a:lnTo>
                    <a:lnTo>
                      <a:pt x="224" y="48"/>
                    </a:lnTo>
                    <a:lnTo>
                      <a:pt x="232" y="49"/>
                    </a:lnTo>
                    <a:lnTo>
                      <a:pt x="238" y="57"/>
                    </a:lnTo>
                    <a:lnTo>
                      <a:pt x="242" y="51"/>
                    </a:lnTo>
                    <a:lnTo>
                      <a:pt x="256" y="50"/>
                    </a:lnTo>
                    <a:lnTo>
                      <a:pt x="260" y="45"/>
                    </a:lnTo>
                    <a:lnTo>
                      <a:pt x="269" y="44"/>
                    </a:lnTo>
                    <a:lnTo>
                      <a:pt x="267" y="60"/>
                    </a:lnTo>
                    <a:lnTo>
                      <a:pt x="270" y="76"/>
                    </a:lnTo>
                    <a:lnTo>
                      <a:pt x="274" y="72"/>
                    </a:lnTo>
                    <a:lnTo>
                      <a:pt x="271" y="57"/>
                    </a:lnTo>
                    <a:lnTo>
                      <a:pt x="275" y="48"/>
                    </a:lnTo>
                    <a:lnTo>
                      <a:pt x="285" y="59"/>
                    </a:lnTo>
                    <a:lnTo>
                      <a:pt x="298" y="66"/>
                    </a:lnTo>
                    <a:lnTo>
                      <a:pt x="306" y="66"/>
                    </a:lnTo>
                    <a:lnTo>
                      <a:pt x="303" y="57"/>
                    </a:lnTo>
                    <a:lnTo>
                      <a:pt x="319" y="61"/>
                    </a:lnTo>
                    <a:lnTo>
                      <a:pt x="330" y="49"/>
                    </a:lnTo>
                    <a:lnTo>
                      <a:pt x="329" y="43"/>
                    </a:lnTo>
                    <a:lnTo>
                      <a:pt x="322" y="44"/>
                    </a:lnTo>
                    <a:lnTo>
                      <a:pt x="313" y="37"/>
                    </a:lnTo>
                    <a:lnTo>
                      <a:pt x="307" y="23"/>
                    </a:lnTo>
                    <a:lnTo>
                      <a:pt x="317" y="19"/>
                    </a:lnTo>
                    <a:lnTo>
                      <a:pt x="323" y="7"/>
                    </a:lnTo>
                    <a:lnTo>
                      <a:pt x="343" y="0"/>
                    </a:lnTo>
                    <a:lnTo>
                      <a:pt x="365" y="18"/>
                    </a:lnTo>
                    <a:lnTo>
                      <a:pt x="365" y="24"/>
                    </a:lnTo>
                    <a:lnTo>
                      <a:pt x="382" y="37"/>
                    </a:lnTo>
                    <a:lnTo>
                      <a:pt x="399" y="57"/>
                    </a:lnTo>
                    <a:lnTo>
                      <a:pt x="399" y="66"/>
                    </a:lnTo>
                    <a:lnTo>
                      <a:pt x="397" y="72"/>
                    </a:lnTo>
                    <a:lnTo>
                      <a:pt x="384" y="77"/>
                    </a:lnTo>
                    <a:lnTo>
                      <a:pt x="381" y="85"/>
                    </a:lnTo>
                    <a:lnTo>
                      <a:pt x="356" y="91"/>
                    </a:lnTo>
                    <a:lnTo>
                      <a:pt x="349" y="99"/>
                    </a:lnTo>
                    <a:lnTo>
                      <a:pt x="348" y="108"/>
                    </a:lnTo>
                    <a:lnTo>
                      <a:pt x="353" y="119"/>
                    </a:lnTo>
                    <a:lnTo>
                      <a:pt x="376" y="148"/>
                    </a:lnTo>
                    <a:lnTo>
                      <a:pt x="377" y="159"/>
                    </a:lnTo>
                    <a:lnTo>
                      <a:pt x="369" y="159"/>
                    </a:lnTo>
                    <a:lnTo>
                      <a:pt x="360" y="152"/>
                    </a:lnTo>
                    <a:lnTo>
                      <a:pt x="353" y="159"/>
                    </a:lnTo>
                    <a:lnTo>
                      <a:pt x="355" y="173"/>
                    </a:lnTo>
                    <a:lnTo>
                      <a:pt x="364" y="174"/>
                    </a:lnTo>
                    <a:lnTo>
                      <a:pt x="366" y="186"/>
                    </a:lnTo>
                    <a:lnTo>
                      <a:pt x="370" y="190"/>
                    </a:lnTo>
                    <a:lnTo>
                      <a:pt x="375" y="210"/>
                    </a:lnTo>
                    <a:lnTo>
                      <a:pt x="366" y="222"/>
                    </a:lnTo>
                    <a:lnTo>
                      <a:pt x="350" y="237"/>
                    </a:lnTo>
                    <a:lnTo>
                      <a:pt x="324" y="237"/>
                    </a:lnTo>
                    <a:lnTo>
                      <a:pt x="318" y="244"/>
                    </a:lnTo>
                    <a:lnTo>
                      <a:pt x="314" y="258"/>
                    </a:lnTo>
                    <a:lnTo>
                      <a:pt x="317" y="288"/>
                    </a:lnTo>
                    <a:lnTo>
                      <a:pt x="313" y="302"/>
                    </a:lnTo>
                    <a:lnTo>
                      <a:pt x="300" y="309"/>
                    </a:lnTo>
                    <a:lnTo>
                      <a:pt x="287" y="307"/>
                    </a:lnTo>
                    <a:lnTo>
                      <a:pt x="265" y="269"/>
                    </a:lnTo>
                    <a:lnTo>
                      <a:pt x="265" y="253"/>
                    </a:lnTo>
                    <a:lnTo>
                      <a:pt x="269" y="237"/>
                    </a:lnTo>
                    <a:lnTo>
                      <a:pt x="268" y="220"/>
                    </a:lnTo>
                    <a:lnTo>
                      <a:pt x="275" y="195"/>
                    </a:lnTo>
                    <a:lnTo>
                      <a:pt x="276" y="183"/>
                    </a:lnTo>
                    <a:lnTo>
                      <a:pt x="270" y="182"/>
                    </a:lnTo>
                    <a:lnTo>
                      <a:pt x="262" y="193"/>
                    </a:lnTo>
                    <a:lnTo>
                      <a:pt x="246" y="189"/>
                    </a:lnTo>
                    <a:lnTo>
                      <a:pt x="244" y="200"/>
                    </a:lnTo>
                    <a:lnTo>
                      <a:pt x="244" y="206"/>
                    </a:lnTo>
                    <a:lnTo>
                      <a:pt x="237" y="213"/>
                    </a:lnTo>
                    <a:lnTo>
                      <a:pt x="243" y="220"/>
                    </a:lnTo>
                    <a:lnTo>
                      <a:pt x="244" y="244"/>
                    </a:lnTo>
                    <a:lnTo>
                      <a:pt x="235" y="255"/>
                    </a:lnTo>
                    <a:lnTo>
                      <a:pt x="225" y="242"/>
                    </a:lnTo>
                    <a:lnTo>
                      <a:pt x="216" y="239"/>
                    </a:lnTo>
                    <a:lnTo>
                      <a:pt x="216" y="247"/>
                    </a:lnTo>
                    <a:lnTo>
                      <a:pt x="211" y="256"/>
                    </a:lnTo>
                    <a:lnTo>
                      <a:pt x="217" y="264"/>
                    </a:lnTo>
                    <a:lnTo>
                      <a:pt x="227" y="268"/>
                    </a:lnTo>
                    <a:lnTo>
                      <a:pt x="233" y="291"/>
                    </a:lnTo>
                    <a:lnTo>
                      <a:pt x="231" y="302"/>
                    </a:lnTo>
                    <a:lnTo>
                      <a:pt x="216" y="311"/>
                    </a:lnTo>
                    <a:lnTo>
                      <a:pt x="215" y="331"/>
                    </a:lnTo>
                    <a:lnTo>
                      <a:pt x="211" y="342"/>
                    </a:lnTo>
                    <a:lnTo>
                      <a:pt x="209" y="340"/>
                    </a:lnTo>
                    <a:lnTo>
                      <a:pt x="201" y="344"/>
                    </a:lnTo>
                    <a:lnTo>
                      <a:pt x="195" y="324"/>
                    </a:lnTo>
                    <a:lnTo>
                      <a:pt x="188" y="308"/>
                    </a:lnTo>
                    <a:lnTo>
                      <a:pt x="185" y="287"/>
                    </a:lnTo>
                    <a:lnTo>
                      <a:pt x="181" y="295"/>
                    </a:lnTo>
                    <a:lnTo>
                      <a:pt x="173" y="290"/>
                    </a:lnTo>
                    <a:lnTo>
                      <a:pt x="172" y="301"/>
                    </a:lnTo>
                    <a:lnTo>
                      <a:pt x="174" y="318"/>
                    </a:lnTo>
                    <a:lnTo>
                      <a:pt x="178" y="324"/>
                    </a:lnTo>
                    <a:lnTo>
                      <a:pt x="173" y="334"/>
                    </a:lnTo>
                    <a:lnTo>
                      <a:pt x="181" y="336"/>
                    </a:lnTo>
                    <a:lnTo>
                      <a:pt x="162" y="346"/>
                    </a:lnTo>
                    <a:lnTo>
                      <a:pt x="173" y="352"/>
                    </a:lnTo>
                    <a:lnTo>
                      <a:pt x="181" y="368"/>
                    </a:lnTo>
                    <a:lnTo>
                      <a:pt x="182" y="376"/>
                    </a:lnTo>
                    <a:lnTo>
                      <a:pt x="173" y="376"/>
                    </a:lnTo>
                    <a:lnTo>
                      <a:pt x="171" y="393"/>
                    </a:lnTo>
                    <a:lnTo>
                      <a:pt x="162" y="398"/>
                    </a:lnTo>
                    <a:lnTo>
                      <a:pt x="154" y="398"/>
                    </a:lnTo>
                    <a:lnTo>
                      <a:pt x="145" y="384"/>
                    </a:lnTo>
                    <a:lnTo>
                      <a:pt x="144" y="400"/>
                    </a:lnTo>
                    <a:lnTo>
                      <a:pt x="139" y="411"/>
                    </a:lnTo>
                    <a:lnTo>
                      <a:pt x="131" y="393"/>
                    </a:lnTo>
                    <a:lnTo>
                      <a:pt x="130" y="367"/>
                    </a:lnTo>
                    <a:lnTo>
                      <a:pt x="123" y="367"/>
                    </a:lnTo>
                    <a:lnTo>
                      <a:pt x="114" y="351"/>
                    </a:lnTo>
                    <a:lnTo>
                      <a:pt x="118" y="339"/>
                    </a:lnTo>
                    <a:lnTo>
                      <a:pt x="117" y="328"/>
                    </a:lnTo>
                    <a:lnTo>
                      <a:pt x="114" y="319"/>
                    </a:lnTo>
                    <a:lnTo>
                      <a:pt x="103" y="329"/>
                    </a:lnTo>
                    <a:lnTo>
                      <a:pt x="101" y="349"/>
                    </a:lnTo>
                    <a:lnTo>
                      <a:pt x="101" y="360"/>
                    </a:lnTo>
                    <a:lnTo>
                      <a:pt x="91" y="382"/>
                    </a:lnTo>
                    <a:lnTo>
                      <a:pt x="82" y="371"/>
                    </a:lnTo>
                    <a:lnTo>
                      <a:pt x="56" y="360"/>
                    </a:lnTo>
                    <a:lnTo>
                      <a:pt x="55" y="352"/>
                    </a:lnTo>
                    <a:lnTo>
                      <a:pt x="58" y="346"/>
                    </a:lnTo>
                    <a:lnTo>
                      <a:pt x="58" y="334"/>
                    </a:lnTo>
                    <a:lnTo>
                      <a:pt x="50" y="356"/>
                    </a:lnTo>
                    <a:lnTo>
                      <a:pt x="44" y="361"/>
                    </a:lnTo>
                    <a:lnTo>
                      <a:pt x="37" y="378"/>
                    </a:lnTo>
                    <a:lnTo>
                      <a:pt x="21" y="383"/>
                    </a:lnTo>
                    <a:lnTo>
                      <a:pt x="12" y="373"/>
                    </a:lnTo>
                    <a:lnTo>
                      <a:pt x="12" y="367"/>
                    </a:lnTo>
                    <a:lnTo>
                      <a:pt x="25" y="333"/>
                    </a:lnTo>
                    <a:lnTo>
                      <a:pt x="16" y="328"/>
                    </a:lnTo>
                    <a:lnTo>
                      <a:pt x="2" y="346"/>
                    </a:lnTo>
                    <a:lnTo>
                      <a:pt x="0" y="326"/>
                    </a:lnTo>
                    <a:lnTo>
                      <a:pt x="5" y="317"/>
                    </a:lnTo>
                    <a:lnTo>
                      <a:pt x="15" y="308"/>
                    </a:lnTo>
                    <a:lnTo>
                      <a:pt x="16" y="285"/>
                    </a:lnTo>
                    <a:lnTo>
                      <a:pt x="27" y="280"/>
                    </a:lnTo>
                    <a:lnTo>
                      <a:pt x="29" y="274"/>
                    </a:lnTo>
                    <a:lnTo>
                      <a:pt x="39" y="266"/>
                    </a:lnTo>
                    <a:lnTo>
                      <a:pt x="47" y="266"/>
                    </a:lnTo>
                    <a:lnTo>
                      <a:pt x="59" y="274"/>
                    </a:lnTo>
                    <a:lnTo>
                      <a:pt x="64" y="269"/>
                    </a:lnTo>
                    <a:lnTo>
                      <a:pt x="70" y="271"/>
                    </a:lnTo>
                    <a:lnTo>
                      <a:pt x="82" y="239"/>
                    </a:lnTo>
                    <a:lnTo>
                      <a:pt x="90" y="231"/>
                    </a:lnTo>
                    <a:lnTo>
                      <a:pt x="91" y="225"/>
                    </a:lnTo>
                    <a:lnTo>
                      <a:pt x="90" y="209"/>
                    </a:lnTo>
                    <a:lnTo>
                      <a:pt x="93" y="216"/>
                    </a:lnTo>
                    <a:lnTo>
                      <a:pt x="99" y="213"/>
                    </a:lnTo>
                    <a:lnTo>
                      <a:pt x="111" y="206"/>
                    </a:lnTo>
                    <a:lnTo>
                      <a:pt x="114" y="198"/>
                    </a:lnTo>
                    <a:lnTo>
                      <a:pt x="120" y="198"/>
                    </a:lnTo>
                    <a:lnTo>
                      <a:pt x="134" y="178"/>
                    </a:lnTo>
                    <a:lnTo>
                      <a:pt x="147" y="174"/>
                    </a:lnTo>
                    <a:lnTo>
                      <a:pt x="138" y="170"/>
                    </a:lnTo>
                    <a:lnTo>
                      <a:pt x="147" y="150"/>
                    </a:lnTo>
                    <a:lnTo>
                      <a:pt x="149" y="139"/>
                    </a:lnTo>
                    <a:lnTo>
                      <a:pt x="154" y="13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42" name="Freeform 295"/>
              <p:cNvSpPr>
                <a:spLocks noChangeAspect="1"/>
              </p:cNvSpPr>
              <p:nvPr/>
            </p:nvSpPr>
            <p:spPr bwMode="gray">
              <a:xfrm>
                <a:off x="1271" y="1070"/>
                <a:ext cx="40" cy="39"/>
              </a:xfrm>
              <a:custGeom>
                <a:avLst/>
                <a:gdLst/>
                <a:ahLst/>
                <a:cxnLst>
                  <a:cxn ang="0">
                    <a:pos x="76" y="19"/>
                  </a:cxn>
                  <a:cxn ang="0">
                    <a:pos x="84" y="23"/>
                  </a:cxn>
                  <a:cxn ang="0">
                    <a:pos x="84" y="19"/>
                  </a:cxn>
                  <a:cxn ang="0">
                    <a:pos x="95" y="13"/>
                  </a:cxn>
                  <a:cxn ang="0">
                    <a:pos x="127" y="7"/>
                  </a:cxn>
                  <a:cxn ang="0">
                    <a:pos x="128" y="13"/>
                  </a:cxn>
                  <a:cxn ang="0">
                    <a:pos x="138" y="16"/>
                  </a:cxn>
                  <a:cxn ang="0">
                    <a:pos x="145" y="5"/>
                  </a:cxn>
                  <a:cxn ang="0">
                    <a:pos x="172" y="0"/>
                  </a:cxn>
                  <a:cxn ang="0">
                    <a:pos x="198" y="8"/>
                  </a:cxn>
                  <a:cxn ang="0">
                    <a:pos x="200" y="21"/>
                  </a:cxn>
                  <a:cxn ang="0">
                    <a:pos x="199" y="37"/>
                  </a:cxn>
                  <a:cxn ang="0">
                    <a:pos x="194" y="46"/>
                  </a:cxn>
                  <a:cxn ang="0">
                    <a:pos x="149" y="60"/>
                  </a:cxn>
                  <a:cxn ang="0">
                    <a:pos x="135" y="60"/>
                  </a:cxn>
                  <a:cxn ang="0">
                    <a:pos x="134" y="65"/>
                  </a:cxn>
                  <a:cxn ang="0">
                    <a:pos x="127" y="70"/>
                  </a:cxn>
                  <a:cxn ang="0">
                    <a:pos x="134" y="76"/>
                  </a:cxn>
                  <a:cxn ang="0">
                    <a:pos x="129" y="80"/>
                  </a:cxn>
                  <a:cxn ang="0">
                    <a:pos x="105" y="81"/>
                  </a:cxn>
                  <a:cxn ang="0">
                    <a:pos x="107" y="85"/>
                  </a:cxn>
                  <a:cxn ang="0">
                    <a:pos x="107" y="97"/>
                  </a:cxn>
                  <a:cxn ang="0">
                    <a:pos x="114" y="87"/>
                  </a:cxn>
                  <a:cxn ang="0">
                    <a:pos x="116" y="94"/>
                  </a:cxn>
                  <a:cxn ang="0">
                    <a:pos x="111" y="104"/>
                  </a:cxn>
                  <a:cxn ang="0">
                    <a:pos x="123" y="92"/>
                  </a:cxn>
                  <a:cxn ang="0">
                    <a:pos x="129" y="92"/>
                  </a:cxn>
                  <a:cxn ang="0">
                    <a:pos x="129" y="104"/>
                  </a:cxn>
                  <a:cxn ang="0">
                    <a:pos x="134" y="99"/>
                  </a:cxn>
                  <a:cxn ang="0">
                    <a:pos x="135" y="87"/>
                  </a:cxn>
                  <a:cxn ang="0">
                    <a:pos x="140" y="81"/>
                  </a:cxn>
                  <a:cxn ang="0">
                    <a:pos x="144" y="89"/>
                  </a:cxn>
                  <a:cxn ang="0">
                    <a:pos x="155" y="92"/>
                  </a:cxn>
                  <a:cxn ang="0">
                    <a:pos x="173" y="87"/>
                  </a:cxn>
                  <a:cxn ang="0">
                    <a:pos x="177" y="115"/>
                  </a:cxn>
                  <a:cxn ang="0">
                    <a:pos x="173" y="150"/>
                  </a:cxn>
                  <a:cxn ang="0">
                    <a:pos x="168" y="157"/>
                  </a:cxn>
                  <a:cxn ang="0">
                    <a:pos x="161" y="163"/>
                  </a:cxn>
                  <a:cxn ang="0">
                    <a:pos x="125" y="177"/>
                  </a:cxn>
                  <a:cxn ang="0">
                    <a:pos x="117" y="172"/>
                  </a:cxn>
                  <a:cxn ang="0">
                    <a:pos x="76" y="195"/>
                  </a:cxn>
                  <a:cxn ang="0">
                    <a:pos x="64" y="195"/>
                  </a:cxn>
                  <a:cxn ang="0">
                    <a:pos x="52" y="190"/>
                  </a:cxn>
                  <a:cxn ang="0">
                    <a:pos x="46" y="179"/>
                  </a:cxn>
                  <a:cxn ang="0">
                    <a:pos x="44" y="169"/>
                  </a:cxn>
                  <a:cxn ang="0">
                    <a:pos x="14" y="158"/>
                  </a:cxn>
                  <a:cxn ang="0">
                    <a:pos x="6" y="148"/>
                  </a:cxn>
                  <a:cxn ang="0">
                    <a:pos x="6" y="136"/>
                  </a:cxn>
                  <a:cxn ang="0">
                    <a:pos x="9" y="129"/>
                  </a:cxn>
                  <a:cxn ang="0">
                    <a:pos x="6" y="118"/>
                  </a:cxn>
                  <a:cxn ang="0">
                    <a:pos x="6" y="102"/>
                  </a:cxn>
                  <a:cxn ang="0">
                    <a:pos x="0" y="83"/>
                  </a:cxn>
                  <a:cxn ang="0">
                    <a:pos x="4" y="61"/>
                  </a:cxn>
                  <a:cxn ang="0">
                    <a:pos x="8" y="56"/>
                  </a:cxn>
                  <a:cxn ang="0">
                    <a:pos x="32" y="49"/>
                  </a:cxn>
                  <a:cxn ang="0">
                    <a:pos x="37" y="39"/>
                  </a:cxn>
                  <a:cxn ang="0">
                    <a:pos x="46" y="33"/>
                  </a:cxn>
                  <a:cxn ang="0">
                    <a:pos x="54" y="37"/>
                  </a:cxn>
                  <a:cxn ang="0">
                    <a:pos x="63" y="23"/>
                  </a:cxn>
                  <a:cxn ang="0">
                    <a:pos x="71" y="23"/>
                  </a:cxn>
                  <a:cxn ang="0">
                    <a:pos x="76" y="19"/>
                  </a:cxn>
                </a:cxnLst>
                <a:rect l="0" t="0" r="r" b="b"/>
                <a:pathLst>
                  <a:path w="200" h="195">
                    <a:moveTo>
                      <a:pt x="76" y="19"/>
                    </a:moveTo>
                    <a:lnTo>
                      <a:pt x="84" y="23"/>
                    </a:lnTo>
                    <a:lnTo>
                      <a:pt x="84" y="19"/>
                    </a:lnTo>
                    <a:lnTo>
                      <a:pt x="95" y="13"/>
                    </a:lnTo>
                    <a:lnTo>
                      <a:pt x="127" y="7"/>
                    </a:lnTo>
                    <a:lnTo>
                      <a:pt x="128" y="13"/>
                    </a:lnTo>
                    <a:lnTo>
                      <a:pt x="138" y="16"/>
                    </a:lnTo>
                    <a:lnTo>
                      <a:pt x="145" y="5"/>
                    </a:lnTo>
                    <a:lnTo>
                      <a:pt x="172" y="0"/>
                    </a:lnTo>
                    <a:lnTo>
                      <a:pt x="198" y="8"/>
                    </a:lnTo>
                    <a:lnTo>
                      <a:pt x="200" y="21"/>
                    </a:lnTo>
                    <a:lnTo>
                      <a:pt x="199" y="37"/>
                    </a:lnTo>
                    <a:lnTo>
                      <a:pt x="194" y="46"/>
                    </a:lnTo>
                    <a:lnTo>
                      <a:pt x="149" y="60"/>
                    </a:lnTo>
                    <a:lnTo>
                      <a:pt x="135" y="60"/>
                    </a:lnTo>
                    <a:lnTo>
                      <a:pt x="134" y="65"/>
                    </a:lnTo>
                    <a:lnTo>
                      <a:pt x="127" y="70"/>
                    </a:lnTo>
                    <a:lnTo>
                      <a:pt x="134" y="76"/>
                    </a:lnTo>
                    <a:lnTo>
                      <a:pt x="129" y="80"/>
                    </a:lnTo>
                    <a:lnTo>
                      <a:pt x="105" y="81"/>
                    </a:lnTo>
                    <a:lnTo>
                      <a:pt x="107" y="85"/>
                    </a:lnTo>
                    <a:lnTo>
                      <a:pt x="107" y="97"/>
                    </a:lnTo>
                    <a:lnTo>
                      <a:pt x="114" y="87"/>
                    </a:lnTo>
                    <a:lnTo>
                      <a:pt x="116" y="94"/>
                    </a:lnTo>
                    <a:lnTo>
                      <a:pt x="111" y="104"/>
                    </a:lnTo>
                    <a:lnTo>
                      <a:pt x="123" y="92"/>
                    </a:lnTo>
                    <a:lnTo>
                      <a:pt x="129" y="92"/>
                    </a:lnTo>
                    <a:lnTo>
                      <a:pt x="129" y="104"/>
                    </a:lnTo>
                    <a:lnTo>
                      <a:pt x="134" y="99"/>
                    </a:lnTo>
                    <a:lnTo>
                      <a:pt x="135" y="87"/>
                    </a:lnTo>
                    <a:lnTo>
                      <a:pt x="140" y="81"/>
                    </a:lnTo>
                    <a:lnTo>
                      <a:pt x="144" y="89"/>
                    </a:lnTo>
                    <a:lnTo>
                      <a:pt x="155" y="92"/>
                    </a:lnTo>
                    <a:lnTo>
                      <a:pt x="173" y="87"/>
                    </a:lnTo>
                    <a:lnTo>
                      <a:pt x="177" y="115"/>
                    </a:lnTo>
                    <a:lnTo>
                      <a:pt x="173" y="150"/>
                    </a:lnTo>
                    <a:lnTo>
                      <a:pt x="168" y="157"/>
                    </a:lnTo>
                    <a:lnTo>
                      <a:pt x="161" y="163"/>
                    </a:lnTo>
                    <a:lnTo>
                      <a:pt x="125" y="177"/>
                    </a:lnTo>
                    <a:lnTo>
                      <a:pt x="117" y="172"/>
                    </a:lnTo>
                    <a:lnTo>
                      <a:pt x="76" y="195"/>
                    </a:lnTo>
                    <a:lnTo>
                      <a:pt x="64" y="195"/>
                    </a:lnTo>
                    <a:lnTo>
                      <a:pt x="52" y="190"/>
                    </a:lnTo>
                    <a:lnTo>
                      <a:pt x="46" y="179"/>
                    </a:lnTo>
                    <a:lnTo>
                      <a:pt x="44" y="169"/>
                    </a:lnTo>
                    <a:lnTo>
                      <a:pt x="14" y="158"/>
                    </a:lnTo>
                    <a:lnTo>
                      <a:pt x="6" y="148"/>
                    </a:lnTo>
                    <a:lnTo>
                      <a:pt x="6" y="136"/>
                    </a:lnTo>
                    <a:lnTo>
                      <a:pt x="9" y="129"/>
                    </a:lnTo>
                    <a:lnTo>
                      <a:pt x="6" y="118"/>
                    </a:lnTo>
                    <a:lnTo>
                      <a:pt x="6" y="102"/>
                    </a:lnTo>
                    <a:lnTo>
                      <a:pt x="0" y="83"/>
                    </a:lnTo>
                    <a:lnTo>
                      <a:pt x="4" y="61"/>
                    </a:lnTo>
                    <a:lnTo>
                      <a:pt x="8" y="56"/>
                    </a:lnTo>
                    <a:lnTo>
                      <a:pt x="32" y="49"/>
                    </a:lnTo>
                    <a:lnTo>
                      <a:pt x="37" y="39"/>
                    </a:lnTo>
                    <a:lnTo>
                      <a:pt x="46" y="33"/>
                    </a:lnTo>
                    <a:lnTo>
                      <a:pt x="54" y="37"/>
                    </a:lnTo>
                    <a:lnTo>
                      <a:pt x="63" y="23"/>
                    </a:lnTo>
                    <a:lnTo>
                      <a:pt x="71" y="23"/>
                    </a:lnTo>
                    <a:lnTo>
                      <a:pt x="76" y="1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43" name="Freeform 296"/>
              <p:cNvSpPr>
                <a:spLocks noChangeAspect="1"/>
              </p:cNvSpPr>
              <p:nvPr/>
            </p:nvSpPr>
            <p:spPr bwMode="gray">
              <a:xfrm>
                <a:off x="1271" y="1035"/>
                <a:ext cx="44" cy="26"/>
              </a:xfrm>
              <a:custGeom>
                <a:avLst/>
                <a:gdLst/>
                <a:ahLst/>
                <a:cxnLst>
                  <a:cxn ang="0">
                    <a:pos x="184" y="32"/>
                  </a:cxn>
                  <a:cxn ang="0">
                    <a:pos x="188" y="31"/>
                  </a:cxn>
                  <a:cxn ang="0">
                    <a:pos x="192" y="46"/>
                  </a:cxn>
                  <a:cxn ang="0">
                    <a:pos x="207" y="47"/>
                  </a:cxn>
                  <a:cxn ang="0">
                    <a:pos x="208" y="57"/>
                  </a:cxn>
                  <a:cxn ang="0">
                    <a:pos x="216" y="66"/>
                  </a:cxn>
                  <a:cxn ang="0">
                    <a:pos x="216" y="74"/>
                  </a:cxn>
                  <a:cxn ang="0">
                    <a:pos x="219" y="80"/>
                  </a:cxn>
                  <a:cxn ang="0">
                    <a:pos x="219" y="101"/>
                  </a:cxn>
                  <a:cxn ang="0">
                    <a:pos x="216" y="117"/>
                  </a:cxn>
                  <a:cxn ang="0">
                    <a:pos x="208" y="122"/>
                  </a:cxn>
                  <a:cxn ang="0">
                    <a:pos x="195" y="126"/>
                  </a:cxn>
                  <a:cxn ang="0">
                    <a:pos x="188" y="121"/>
                  </a:cxn>
                  <a:cxn ang="0">
                    <a:pos x="160" y="131"/>
                  </a:cxn>
                  <a:cxn ang="0">
                    <a:pos x="148" y="127"/>
                  </a:cxn>
                  <a:cxn ang="0">
                    <a:pos x="130" y="105"/>
                  </a:cxn>
                  <a:cxn ang="0">
                    <a:pos x="121" y="104"/>
                  </a:cxn>
                  <a:cxn ang="0">
                    <a:pos x="114" y="94"/>
                  </a:cxn>
                  <a:cxn ang="0">
                    <a:pos x="109" y="97"/>
                  </a:cxn>
                  <a:cxn ang="0">
                    <a:pos x="107" y="90"/>
                  </a:cxn>
                  <a:cxn ang="0">
                    <a:pos x="107" y="105"/>
                  </a:cxn>
                  <a:cxn ang="0">
                    <a:pos x="111" y="117"/>
                  </a:cxn>
                  <a:cxn ang="0">
                    <a:pos x="105" y="120"/>
                  </a:cxn>
                  <a:cxn ang="0">
                    <a:pos x="107" y="131"/>
                  </a:cxn>
                  <a:cxn ang="0">
                    <a:pos x="86" y="133"/>
                  </a:cxn>
                  <a:cxn ang="0">
                    <a:pos x="78" y="111"/>
                  </a:cxn>
                  <a:cxn ang="0">
                    <a:pos x="60" y="107"/>
                  </a:cxn>
                  <a:cxn ang="0">
                    <a:pos x="57" y="99"/>
                  </a:cxn>
                  <a:cxn ang="0">
                    <a:pos x="49" y="101"/>
                  </a:cxn>
                  <a:cxn ang="0">
                    <a:pos x="51" y="107"/>
                  </a:cxn>
                  <a:cxn ang="0">
                    <a:pos x="51" y="110"/>
                  </a:cxn>
                  <a:cxn ang="0">
                    <a:pos x="43" y="107"/>
                  </a:cxn>
                  <a:cxn ang="0">
                    <a:pos x="31" y="115"/>
                  </a:cxn>
                  <a:cxn ang="0">
                    <a:pos x="32" y="124"/>
                  </a:cxn>
                  <a:cxn ang="0">
                    <a:pos x="31" y="132"/>
                  </a:cxn>
                  <a:cxn ang="0">
                    <a:pos x="28" y="126"/>
                  </a:cxn>
                  <a:cxn ang="0">
                    <a:pos x="15" y="133"/>
                  </a:cxn>
                  <a:cxn ang="0">
                    <a:pos x="8" y="131"/>
                  </a:cxn>
                  <a:cxn ang="0">
                    <a:pos x="6" y="120"/>
                  </a:cxn>
                  <a:cxn ang="0">
                    <a:pos x="0" y="120"/>
                  </a:cxn>
                  <a:cxn ang="0">
                    <a:pos x="8" y="94"/>
                  </a:cxn>
                  <a:cxn ang="0">
                    <a:pos x="23" y="79"/>
                  </a:cxn>
                  <a:cxn ang="0">
                    <a:pos x="27" y="84"/>
                  </a:cxn>
                  <a:cxn ang="0">
                    <a:pos x="36" y="81"/>
                  </a:cxn>
                  <a:cxn ang="0">
                    <a:pos x="36" y="75"/>
                  </a:cxn>
                  <a:cxn ang="0">
                    <a:pos x="53" y="62"/>
                  </a:cxn>
                  <a:cxn ang="0">
                    <a:pos x="85" y="54"/>
                  </a:cxn>
                  <a:cxn ang="0">
                    <a:pos x="105" y="45"/>
                  </a:cxn>
                  <a:cxn ang="0">
                    <a:pos x="117" y="19"/>
                  </a:cxn>
                  <a:cxn ang="0">
                    <a:pos x="121" y="26"/>
                  </a:cxn>
                  <a:cxn ang="0">
                    <a:pos x="140" y="3"/>
                  </a:cxn>
                  <a:cxn ang="0">
                    <a:pos x="159" y="0"/>
                  </a:cxn>
                  <a:cxn ang="0">
                    <a:pos x="164" y="5"/>
                  </a:cxn>
                  <a:cxn ang="0">
                    <a:pos x="164" y="13"/>
                  </a:cxn>
                  <a:cxn ang="0">
                    <a:pos x="168" y="13"/>
                  </a:cxn>
                  <a:cxn ang="0">
                    <a:pos x="171" y="21"/>
                  </a:cxn>
                  <a:cxn ang="0">
                    <a:pos x="184" y="26"/>
                  </a:cxn>
                  <a:cxn ang="0">
                    <a:pos x="184" y="32"/>
                  </a:cxn>
                </a:cxnLst>
                <a:rect l="0" t="0" r="r" b="b"/>
                <a:pathLst>
                  <a:path w="219" h="133">
                    <a:moveTo>
                      <a:pt x="184" y="32"/>
                    </a:moveTo>
                    <a:lnTo>
                      <a:pt x="188" y="31"/>
                    </a:lnTo>
                    <a:lnTo>
                      <a:pt x="192" y="46"/>
                    </a:lnTo>
                    <a:lnTo>
                      <a:pt x="207" y="47"/>
                    </a:lnTo>
                    <a:lnTo>
                      <a:pt x="208" y="57"/>
                    </a:lnTo>
                    <a:lnTo>
                      <a:pt x="216" y="66"/>
                    </a:lnTo>
                    <a:lnTo>
                      <a:pt x="216" y="74"/>
                    </a:lnTo>
                    <a:lnTo>
                      <a:pt x="219" y="80"/>
                    </a:lnTo>
                    <a:lnTo>
                      <a:pt x="219" y="101"/>
                    </a:lnTo>
                    <a:lnTo>
                      <a:pt x="216" y="117"/>
                    </a:lnTo>
                    <a:lnTo>
                      <a:pt x="208" y="122"/>
                    </a:lnTo>
                    <a:lnTo>
                      <a:pt x="195" y="126"/>
                    </a:lnTo>
                    <a:lnTo>
                      <a:pt x="188" y="121"/>
                    </a:lnTo>
                    <a:lnTo>
                      <a:pt x="160" y="131"/>
                    </a:lnTo>
                    <a:lnTo>
                      <a:pt x="148" y="127"/>
                    </a:lnTo>
                    <a:lnTo>
                      <a:pt x="130" y="105"/>
                    </a:lnTo>
                    <a:lnTo>
                      <a:pt x="121" y="104"/>
                    </a:lnTo>
                    <a:lnTo>
                      <a:pt x="114" y="94"/>
                    </a:lnTo>
                    <a:lnTo>
                      <a:pt x="109" y="97"/>
                    </a:lnTo>
                    <a:lnTo>
                      <a:pt x="107" y="90"/>
                    </a:lnTo>
                    <a:lnTo>
                      <a:pt x="107" y="105"/>
                    </a:lnTo>
                    <a:lnTo>
                      <a:pt x="111" y="117"/>
                    </a:lnTo>
                    <a:lnTo>
                      <a:pt x="105" y="120"/>
                    </a:lnTo>
                    <a:lnTo>
                      <a:pt x="107" y="131"/>
                    </a:lnTo>
                    <a:lnTo>
                      <a:pt x="86" y="133"/>
                    </a:lnTo>
                    <a:lnTo>
                      <a:pt x="78" y="111"/>
                    </a:lnTo>
                    <a:lnTo>
                      <a:pt x="60" y="107"/>
                    </a:lnTo>
                    <a:lnTo>
                      <a:pt x="57" y="99"/>
                    </a:lnTo>
                    <a:lnTo>
                      <a:pt x="49" y="101"/>
                    </a:lnTo>
                    <a:lnTo>
                      <a:pt x="51" y="107"/>
                    </a:lnTo>
                    <a:lnTo>
                      <a:pt x="51" y="110"/>
                    </a:lnTo>
                    <a:lnTo>
                      <a:pt x="43" y="107"/>
                    </a:lnTo>
                    <a:lnTo>
                      <a:pt x="31" y="115"/>
                    </a:lnTo>
                    <a:lnTo>
                      <a:pt x="32" y="124"/>
                    </a:lnTo>
                    <a:lnTo>
                      <a:pt x="31" y="132"/>
                    </a:lnTo>
                    <a:lnTo>
                      <a:pt x="28" y="126"/>
                    </a:lnTo>
                    <a:lnTo>
                      <a:pt x="15" y="133"/>
                    </a:lnTo>
                    <a:lnTo>
                      <a:pt x="8" y="131"/>
                    </a:lnTo>
                    <a:lnTo>
                      <a:pt x="6" y="120"/>
                    </a:lnTo>
                    <a:lnTo>
                      <a:pt x="0" y="120"/>
                    </a:lnTo>
                    <a:lnTo>
                      <a:pt x="8" y="94"/>
                    </a:lnTo>
                    <a:lnTo>
                      <a:pt x="23" y="79"/>
                    </a:lnTo>
                    <a:lnTo>
                      <a:pt x="27" y="84"/>
                    </a:lnTo>
                    <a:lnTo>
                      <a:pt x="36" y="81"/>
                    </a:lnTo>
                    <a:lnTo>
                      <a:pt x="36" y="75"/>
                    </a:lnTo>
                    <a:lnTo>
                      <a:pt x="53" y="62"/>
                    </a:lnTo>
                    <a:lnTo>
                      <a:pt x="85" y="54"/>
                    </a:lnTo>
                    <a:lnTo>
                      <a:pt x="105" y="45"/>
                    </a:lnTo>
                    <a:lnTo>
                      <a:pt x="117" y="19"/>
                    </a:lnTo>
                    <a:lnTo>
                      <a:pt x="121" y="26"/>
                    </a:lnTo>
                    <a:lnTo>
                      <a:pt x="140" y="3"/>
                    </a:lnTo>
                    <a:lnTo>
                      <a:pt x="159" y="0"/>
                    </a:lnTo>
                    <a:lnTo>
                      <a:pt x="164" y="5"/>
                    </a:lnTo>
                    <a:lnTo>
                      <a:pt x="164" y="13"/>
                    </a:lnTo>
                    <a:lnTo>
                      <a:pt x="168" y="13"/>
                    </a:lnTo>
                    <a:lnTo>
                      <a:pt x="171" y="21"/>
                    </a:lnTo>
                    <a:lnTo>
                      <a:pt x="184" y="26"/>
                    </a:lnTo>
                    <a:lnTo>
                      <a:pt x="184" y="3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44" name="Freeform 297"/>
              <p:cNvSpPr>
                <a:spLocks noChangeAspect="1"/>
              </p:cNvSpPr>
              <p:nvPr/>
            </p:nvSpPr>
            <p:spPr bwMode="gray">
              <a:xfrm>
                <a:off x="1461" y="1086"/>
                <a:ext cx="33" cy="21"/>
              </a:xfrm>
              <a:custGeom>
                <a:avLst/>
                <a:gdLst/>
                <a:ahLst/>
                <a:cxnLst>
                  <a:cxn ang="0">
                    <a:pos x="61" y="15"/>
                  </a:cxn>
                  <a:cxn ang="0">
                    <a:pos x="70" y="20"/>
                  </a:cxn>
                  <a:cxn ang="0">
                    <a:pos x="73" y="12"/>
                  </a:cxn>
                  <a:cxn ang="0">
                    <a:pos x="89" y="10"/>
                  </a:cxn>
                  <a:cxn ang="0">
                    <a:pos x="89" y="15"/>
                  </a:cxn>
                  <a:cxn ang="0">
                    <a:pos x="103" y="20"/>
                  </a:cxn>
                  <a:cxn ang="0">
                    <a:pos x="106" y="15"/>
                  </a:cxn>
                  <a:cxn ang="0">
                    <a:pos x="124" y="26"/>
                  </a:cxn>
                  <a:cxn ang="0">
                    <a:pos x="135" y="25"/>
                  </a:cxn>
                  <a:cxn ang="0">
                    <a:pos x="140" y="15"/>
                  </a:cxn>
                  <a:cxn ang="0">
                    <a:pos x="147" y="25"/>
                  </a:cxn>
                  <a:cxn ang="0">
                    <a:pos x="158" y="30"/>
                  </a:cxn>
                  <a:cxn ang="0">
                    <a:pos x="164" y="44"/>
                  </a:cxn>
                  <a:cxn ang="0">
                    <a:pos x="162" y="49"/>
                  </a:cxn>
                  <a:cxn ang="0">
                    <a:pos x="151" y="52"/>
                  </a:cxn>
                  <a:cxn ang="0">
                    <a:pos x="148" y="57"/>
                  </a:cxn>
                  <a:cxn ang="0">
                    <a:pos x="151" y="62"/>
                  </a:cxn>
                  <a:cxn ang="0">
                    <a:pos x="152" y="71"/>
                  </a:cxn>
                  <a:cxn ang="0">
                    <a:pos x="149" y="85"/>
                  </a:cxn>
                  <a:cxn ang="0">
                    <a:pos x="151" y="91"/>
                  </a:cxn>
                  <a:cxn ang="0">
                    <a:pos x="146" y="101"/>
                  </a:cxn>
                  <a:cxn ang="0">
                    <a:pos x="126" y="103"/>
                  </a:cxn>
                  <a:cxn ang="0">
                    <a:pos x="105" y="98"/>
                  </a:cxn>
                  <a:cxn ang="0">
                    <a:pos x="99" y="91"/>
                  </a:cxn>
                  <a:cxn ang="0">
                    <a:pos x="82" y="93"/>
                  </a:cxn>
                  <a:cxn ang="0">
                    <a:pos x="81" y="89"/>
                  </a:cxn>
                  <a:cxn ang="0">
                    <a:pos x="65" y="97"/>
                  </a:cxn>
                  <a:cxn ang="0">
                    <a:pos x="63" y="92"/>
                  </a:cxn>
                  <a:cxn ang="0">
                    <a:pos x="54" y="87"/>
                  </a:cxn>
                  <a:cxn ang="0">
                    <a:pos x="34" y="87"/>
                  </a:cxn>
                  <a:cxn ang="0">
                    <a:pos x="24" y="76"/>
                  </a:cxn>
                  <a:cxn ang="0">
                    <a:pos x="17" y="76"/>
                  </a:cxn>
                  <a:cxn ang="0">
                    <a:pos x="7" y="63"/>
                  </a:cxn>
                  <a:cxn ang="0">
                    <a:pos x="3" y="52"/>
                  </a:cxn>
                  <a:cxn ang="0">
                    <a:pos x="3" y="44"/>
                  </a:cxn>
                  <a:cxn ang="0">
                    <a:pos x="0" y="42"/>
                  </a:cxn>
                  <a:cxn ang="0">
                    <a:pos x="2" y="30"/>
                  </a:cxn>
                  <a:cxn ang="0">
                    <a:pos x="13" y="20"/>
                  </a:cxn>
                  <a:cxn ang="0">
                    <a:pos x="30" y="15"/>
                  </a:cxn>
                  <a:cxn ang="0">
                    <a:pos x="35" y="0"/>
                  </a:cxn>
                  <a:cxn ang="0">
                    <a:pos x="41" y="0"/>
                  </a:cxn>
                  <a:cxn ang="0">
                    <a:pos x="45" y="15"/>
                  </a:cxn>
                  <a:cxn ang="0">
                    <a:pos x="50" y="12"/>
                  </a:cxn>
                  <a:cxn ang="0">
                    <a:pos x="54" y="17"/>
                  </a:cxn>
                  <a:cxn ang="0">
                    <a:pos x="61" y="15"/>
                  </a:cxn>
                </a:cxnLst>
                <a:rect l="0" t="0" r="r" b="b"/>
                <a:pathLst>
                  <a:path w="164" h="103">
                    <a:moveTo>
                      <a:pt x="61" y="15"/>
                    </a:moveTo>
                    <a:lnTo>
                      <a:pt x="70" y="20"/>
                    </a:lnTo>
                    <a:lnTo>
                      <a:pt x="73" y="12"/>
                    </a:lnTo>
                    <a:lnTo>
                      <a:pt x="89" y="10"/>
                    </a:lnTo>
                    <a:lnTo>
                      <a:pt x="89" y="15"/>
                    </a:lnTo>
                    <a:lnTo>
                      <a:pt x="103" y="20"/>
                    </a:lnTo>
                    <a:lnTo>
                      <a:pt x="106" y="15"/>
                    </a:lnTo>
                    <a:lnTo>
                      <a:pt x="124" y="26"/>
                    </a:lnTo>
                    <a:lnTo>
                      <a:pt x="135" y="25"/>
                    </a:lnTo>
                    <a:lnTo>
                      <a:pt x="140" y="15"/>
                    </a:lnTo>
                    <a:lnTo>
                      <a:pt x="147" y="25"/>
                    </a:lnTo>
                    <a:lnTo>
                      <a:pt x="158" y="30"/>
                    </a:lnTo>
                    <a:lnTo>
                      <a:pt x="164" y="44"/>
                    </a:lnTo>
                    <a:lnTo>
                      <a:pt x="162" y="49"/>
                    </a:lnTo>
                    <a:lnTo>
                      <a:pt x="151" y="52"/>
                    </a:lnTo>
                    <a:lnTo>
                      <a:pt x="148" y="57"/>
                    </a:lnTo>
                    <a:lnTo>
                      <a:pt x="151" y="62"/>
                    </a:lnTo>
                    <a:lnTo>
                      <a:pt x="152" y="71"/>
                    </a:lnTo>
                    <a:lnTo>
                      <a:pt x="149" y="85"/>
                    </a:lnTo>
                    <a:lnTo>
                      <a:pt x="151" y="91"/>
                    </a:lnTo>
                    <a:lnTo>
                      <a:pt x="146" y="101"/>
                    </a:lnTo>
                    <a:lnTo>
                      <a:pt x="126" y="103"/>
                    </a:lnTo>
                    <a:lnTo>
                      <a:pt x="105" y="98"/>
                    </a:lnTo>
                    <a:lnTo>
                      <a:pt x="99" y="91"/>
                    </a:lnTo>
                    <a:lnTo>
                      <a:pt x="82" y="93"/>
                    </a:lnTo>
                    <a:lnTo>
                      <a:pt x="81" y="89"/>
                    </a:lnTo>
                    <a:lnTo>
                      <a:pt x="65" y="97"/>
                    </a:lnTo>
                    <a:lnTo>
                      <a:pt x="63" y="92"/>
                    </a:lnTo>
                    <a:lnTo>
                      <a:pt x="54" y="87"/>
                    </a:lnTo>
                    <a:lnTo>
                      <a:pt x="34" y="87"/>
                    </a:lnTo>
                    <a:lnTo>
                      <a:pt x="24" y="76"/>
                    </a:lnTo>
                    <a:lnTo>
                      <a:pt x="17" y="76"/>
                    </a:lnTo>
                    <a:lnTo>
                      <a:pt x="7" y="63"/>
                    </a:lnTo>
                    <a:lnTo>
                      <a:pt x="3" y="52"/>
                    </a:lnTo>
                    <a:lnTo>
                      <a:pt x="3" y="44"/>
                    </a:lnTo>
                    <a:lnTo>
                      <a:pt x="0" y="42"/>
                    </a:lnTo>
                    <a:lnTo>
                      <a:pt x="2" y="30"/>
                    </a:lnTo>
                    <a:lnTo>
                      <a:pt x="13" y="20"/>
                    </a:lnTo>
                    <a:lnTo>
                      <a:pt x="30" y="15"/>
                    </a:lnTo>
                    <a:lnTo>
                      <a:pt x="35" y="0"/>
                    </a:lnTo>
                    <a:lnTo>
                      <a:pt x="41" y="0"/>
                    </a:lnTo>
                    <a:lnTo>
                      <a:pt x="45" y="15"/>
                    </a:lnTo>
                    <a:lnTo>
                      <a:pt x="50" y="12"/>
                    </a:lnTo>
                    <a:lnTo>
                      <a:pt x="54" y="17"/>
                    </a:lnTo>
                    <a:lnTo>
                      <a:pt x="61" y="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45" name="Freeform 298"/>
              <p:cNvSpPr>
                <a:spLocks noChangeAspect="1"/>
              </p:cNvSpPr>
              <p:nvPr/>
            </p:nvSpPr>
            <p:spPr bwMode="gray">
              <a:xfrm>
                <a:off x="1452" y="1121"/>
                <a:ext cx="189" cy="119"/>
              </a:xfrm>
              <a:custGeom>
                <a:avLst/>
                <a:gdLst/>
                <a:ahLst/>
                <a:cxnLst>
                  <a:cxn ang="0">
                    <a:pos x="27" y="21"/>
                  </a:cxn>
                  <a:cxn ang="0">
                    <a:pos x="19" y="52"/>
                  </a:cxn>
                  <a:cxn ang="0">
                    <a:pos x="3" y="68"/>
                  </a:cxn>
                  <a:cxn ang="0">
                    <a:pos x="37" y="106"/>
                  </a:cxn>
                  <a:cxn ang="0">
                    <a:pos x="110" y="210"/>
                  </a:cxn>
                  <a:cxn ang="0">
                    <a:pos x="169" y="197"/>
                  </a:cxn>
                  <a:cxn ang="0">
                    <a:pos x="197" y="176"/>
                  </a:cxn>
                  <a:cxn ang="0">
                    <a:pos x="229" y="268"/>
                  </a:cxn>
                  <a:cxn ang="0">
                    <a:pos x="266" y="354"/>
                  </a:cxn>
                  <a:cxn ang="0">
                    <a:pos x="245" y="454"/>
                  </a:cxn>
                  <a:cxn ang="0">
                    <a:pos x="271" y="534"/>
                  </a:cxn>
                  <a:cxn ang="0">
                    <a:pos x="307" y="537"/>
                  </a:cxn>
                  <a:cxn ang="0">
                    <a:pos x="345" y="559"/>
                  </a:cxn>
                  <a:cxn ang="0">
                    <a:pos x="397" y="580"/>
                  </a:cxn>
                  <a:cxn ang="0">
                    <a:pos x="412" y="527"/>
                  </a:cxn>
                  <a:cxn ang="0">
                    <a:pos x="443" y="517"/>
                  </a:cxn>
                  <a:cxn ang="0">
                    <a:pos x="466" y="591"/>
                  </a:cxn>
                  <a:cxn ang="0">
                    <a:pos x="517" y="575"/>
                  </a:cxn>
                  <a:cxn ang="0">
                    <a:pos x="559" y="579"/>
                  </a:cxn>
                  <a:cxn ang="0">
                    <a:pos x="590" y="579"/>
                  </a:cxn>
                  <a:cxn ang="0">
                    <a:pos x="640" y="585"/>
                  </a:cxn>
                  <a:cxn ang="0">
                    <a:pos x="658" y="580"/>
                  </a:cxn>
                  <a:cxn ang="0">
                    <a:pos x="728" y="497"/>
                  </a:cxn>
                  <a:cxn ang="0">
                    <a:pos x="775" y="582"/>
                  </a:cxn>
                  <a:cxn ang="0">
                    <a:pos x="837" y="579"/>
                  </a:cxn>
                  <a:cxn ang="0">
                    <a:pos x="913" y="528"/>
                  </a:cxn>
                  <a:cxn ang="0">
                    <a:pos x="917" y="453"/>
                  </a:cxn>
                  <a:cxn ang="0">
                    <a:pos x="936" y="376"/>
                  </a:cxn>
                  <a:cxn ang="0">
                    <a:pos x="912" y="346"/>
                  </a:cxn>
                  <a:cxn ang="0">
                    <a:pos x="859" y="302"/>
                  </a:cxn>
                  <a:cxn ang="0">
                    <a:pos x="737" y="302"/>
                  </a:cxn>
                  <a:cxn ang="0">
                    <a:pos x="670" y="330"/>
                  </a:cxn>
                  <a:cxn ang="0">
                    <a:pos x="635" y="348"/>
                  </a:cxn>
                  <a:cxn ang="0">
                    <a:pos x="610" y="361"/>
                  </a:cxn>
                  <a:cxn ang="0">
                    <a:pos x="617" y="399"/>
                  </a:cxn>
                  <a:cxn ang="0">
                    <a:pos x="560" y="386"/>
                  </a:cxn>
                  <a:cxn ang="0">
                    <a:pos x="503" y="386"/>
                  </a:cxn>
                  <a:cxn ang="0">
                    <a:pos x="465" y="383"/>
                  </a:cxn>
                  <a:cxn ang="0">
                    <a:pos x="436" y="348"/>
                  </a:cxn>
                  <a:cxn ang="0">
                    <a:pos x="407" y="357"/>
                  </a:cxn>
                  <a:cxn ang="0">
                    <a:pos x="390" y="354"/>
                  </a:cxn>
                  <a:cxn ang="0">
                    <a:pos x="381" y="306"/>
                  </a:cxn>
                  <a:cxn ang="0">
                    <a:pos x="358" y="279"/>
                  </a:cxn>
                  <a:cxn ang="0">
                    <a:pos x="327" y="289"/>
                  </a:cxn>
                  <a:cxn ang="0">
                    <a:pos x="354" y="263"/>
                  </a:cxn>
                  <a:cxn ang="0">
                    <a:pos x="325" y="246"/>
                  </a:cxn>
                  <a:cxn ang="0">
                    <a:pos x="296" y="206"/>
                  </a:cxn>
                  <a:cxn ang="0">
                    <a:pos x="347" y="232"/>
                  </a:cxn>
                  <a:cxn ang="0">
                    <a:pos x="418" y="193"/>
                  </a:cxn>
                  <a:cxn ang="0">
                    <a:pos x="344" y="172"/>
                  </a:cxn>
                  <a:cxn ang="0">
                    <a:pos x="323" y="144"/>
                  </a:cxn>
                  <a:cxn ang="0">
                    <a:pos x="350" y="139"/>
                  </a:cxn>
                  <a:cxn ang="0">
                    <a:pos x="293" y="95"/>
                  </a:cxn>
                  <a:cxn ang="0">
                    <a:pos x="232" y="123"/>
                  </a:cxn>
                  <a:cxn ang="0">
                    <a:pos x="192" y="123"/>
                  </a:cxn>
                  <a:cxn ang="0">
                    <a:pos x="176" y="36"/>
                  </a:cxn>
                  <a:cxn ang="0">
                    <a:pos x="111" y="15"/>
                  </a:cxn>
                </a:cxnLst>
                <a:rect l="0" t="0" r="r" b="b"/>
                <a:pathLst>
                  <a:path w="946" h="593">
                    <a:moveTo>
                      <a:pt x="111" y="15"/>
                    </a:moveTo>
                    <a:lnTo>
                      <a:pt x="101" y="17"/>
                    </a:lnTo>
                    <a:lnTo>
                      <a:pt x="79" y="2"/>
                    </a:lnTo>
                    <a:lnTo>
                      <a:pt x="60" y="0"/>
                    </a:lnTo>
                    <a:lnTo>
                      <a:pt x="27" y="11"/>
                    </a:lnTo>
                    <a:lnTo>
                      <a:pt x="27" y="21"/>
                    </a:lnTo>
                    <a:lnTo>
                      <a:pt x="21" y="27"/>
                    </a:lnTo>
                    <a:lnTo>
                      <a:pt x="6" y="25"/>
                    </a:lnTo>
                    <a:lnTo>
                      <a:pt x="9" y="32"/>
                    </a:lnTo>
                    <a:lnTo>
                      <a:pt x="5" y="39"/>
                    </a:lnTo>
                    <a:lnTo>
                      <a:pt x="8" y="48"/>
                    </a:lnTo>
                    <a:lnTo>
                      <a:pt x="19" y="52"/>
                    </a:lnTo>
                    <a:lnTo>
                      <a:pt x="31" y="66"/>
                    </a:lnTo>
                    <a:lnTo>
                      <a:pt x="36" y="72"/>
                    </a:lnTo>
                    <a:lnTo>
                      <a:pt x="37" y="76"/>
                    </a:lnTo>
                    <a:lnTo>
                      <a:pt x="21" y="76"/>
                    </a:lnTo>
                    <a:lnTo>
                      <a:pt x="6" y="64"/>
                    </a:lnTo>
                    <a:lnTo>
                      <a:pt x="3" y="68"/>
                    </a:lnTo>
                    <a:lnTo>
                      <a:pt x="0" y="84"/>
                    </a:lnTo>
                    <a:lnTo>
                      <a:pt x="6" y="90"/>
                    </a:lnTo>
                    <a:lnTo>
                      <a:pt x="24" y="92"/>
                    </a:lnTo>
                    <a:lnTo>
                      <a:pt x="25" y="99"/>
                    </a:lnTo>
                    <a:lnTo>
                      <a:pt x="35" y="108"/>
                    </a:lnTo>
                    <a:lnTo>
                      <a:pt x="37" y="106"/>
                    </a:lnTo>
                    <a:lnTo>
                      <a:pt x="45" y="122"/>
                    </a:lnTo>
                    <a:lnTo>
                      <a:pt x="52" y="120"/>
                    </a:lnTo>
                    <a:lnTo>
                      <a:pt x="72" y="167"/>
                    </a:lnTo>
                    <a:lnTo>
                      <a:pt x="91" y="169"/>
                    </a:lnTo>
                    <a:lnTo>
                      <a:pt x="101" y="179"/>
                    </a:lnTo>
                    <a:lnTo>
                      <a:pt x="110" y="210"/>
                    </a:lnTo>
                    <a:lnTo>
                      <a:pt x="111" y="192"/>
                    </a:lnTo>
                    <a:lnTo>
                      <a:pt x="118" y="201"/>
                    </a:lnTo>
                    <a:lnTo>
                      <a:pt x="169" y="210"/>
                    </a:lnTo>
                    <a:lnTo>
                      <a:pt x="175" y="209"/>
                    </a:lnTo>
                    <a:lnTo>
                      <a:pt x="167" y="204"/>
                    </a:lnTo>
                    <a:lnTo>
                      <a:pt x="169" y="197"/>
                    </a:lnTo>
                    <a:lnTo>
                      <a:pt x="176" y="194"/>
                    </a:lnTo>
                    <a:lnTo>
                      <a:pt x="177" y="197"/>
                    </a:lnTo>
                    <a:lnTo>
                      <a:pt x="185" y="192"/>
                    </a:lnTo>
                    <a:lnTo>
                      <a:pt x="191" y="187"/>
                    </a:lnTo>
                    <a:lnTo>
                      <a:pt x="192" y="181"/>
                    </a:lnTo>
                    <a:lnTo>
                      <a:pt x="197" y="176"/>
                    </a:lnTo>
                    <a:lnTo>
                      <a:pt x="207" y="183"/>
                    </a:lnTo>
                    <a:lnTo>
                      <a:pt x="210" y="203"/>
                    </a:lnTo>
                    <a:lnTo>
                      <a:pt x="216" y="216"/>
                    </a:lnTo>
                    <a:lnTo>
                      <a:pt x="224" y="230"/>
                    </a:lnTo>
                    <a:lnTo>
                      <a:pt x="229" y="253"/>
                    </a:lnTo>
                    <a:lnTo>
                      <a:pt x="229" y="268"/>
                    </a:lnTo>
                    <a:lnTo>
                      <a:pt x="234" y="271"/>
                    </a:lnTo>
                    <a:lnTo>
                      <a:pt x="246" y="289"/>
                    </a:lnTo>
                    <a:lnTo>
                      <a:pt x="255" y="306"/>
                    </a:lnTo>
                    <a:lnTo>
                      <a:pt x="256" y="328"/>
                    </a:lnTo>
                    <a:lnTo>
                      <a:pt x="258" y="345"/>
                    </a:lnTo>
                    <a:lnTo>
                      <a:pt x="266" y="354"/>
                    </a:lnTo>
                    <a:lnTo>
                      <a:pt x="253" y="367"/>
                    </a:lnTo>
                    <a:lnTo>
                      <a:pt x="239" y="397"/>
                    </a:lnTo>
                    <a:lnTo>
                      <a:pt x="245" y="400"/>
                    </a:lnTo>
                    <a:lnTo>
                      <a:pt x="240" y="426"/>
                    </a:lnTo>
                    <a:lnTo>
                      <a:pt x="239" y="437"/>
                    </a:lnTo>
                    <a:lnTo>
                      <a:pt x="245" y="454"/>
                    </a:lnTo>
                    <a:lnTo>
                      <a:pt x="264" y="450"/>
                    </a:lnTo>
                    <a:lnTo>
                      <a:pt x="261" y="466"/>
                    </a:lnTo>
                    <a:lnTo>
                      <a:pt x="256" y="481"/>
                    </a:lnTo>
                    <a:lnTo>
                      <a:pt x="258" y="507"/>
                    </a:lnTo>
                    <a:lnTo>
                      <a:pt x="257" y="518"/>
                    </a:lnTo>
                    <a:lnTo>
                      <a:pt x="271" y="534"/>
                    </a:lnTo>
                    <a:lnTo>
                      <a:pt x="288" y="540"/>
                    </a:lnTo>
                    <a:lnTo>
                      <a:pt x="282" y="543"/>
                    </a:lnTo>
                    <a:lnTo>
                      <a:pt x="283" y="551"/>
                    </a:lnTo>
                    <a:lnTo>
                      <a:pt x="288" y="558"/>
                    </a:lnTo>
                    <a:lnTo>
                      <a:pt x="306" y="554"/>
                    </a:lnTo>
                    <a:lnTo>
                      <a:pt x="307" y="537"/>
                    </a:lnTo>
                    <a:lnTo>
                      <a:pt x="312" y="533"/>
                    </a:lnTo>
                    <a:lnTo>
                      <a:pt x="330" y="517"/>
                    </a:lnTo>
                    <a:lnTo>
                      <a:pt x="318" y="537"/>
                    </a:lnTo>
                    <a:lnTo>
                      <a:pt x="334" y="560"/>
                    </a:lnTo>
                    <a:lnTo>
                      <a:pt x="334" y="533"/>
                    </a:lnTo>
                    <a:lnTo>
                      <a:pt x="345" y="559"/>
                    </a:lnTo>
                    <a:lnTo>
                      <a:pt x="355" y="559"/>
                    </a:lnTo>
                    <a:lnTo>
                      <a:pt x="352" y="569"/>
                    </a:lnTo>
                    <a:lnTo>
                      <a:pt x="363" y="572"/>
                    </a:lnTo>
                    <a:lnTo>
                      <a:pt x="366" y="564"/>
                    </a:lnTo>
                    <a:lnTo>
                      <a:pt x="369" y="577"/>
                    </a:lnTo>
                    <a:lnTo>
                      <a:pt x="397" y="580"/>
                    </a:lnTo>
                    <a:lnTo>
                      <a:pt x="417" y="558"/>
                    </a:lnTo>
                    <a:lnTo>
                      <a:pt x="416" y="553"/>
                    </a:lnTo>
                    <a:lnTo>
                      <a:pt x="404" y="542"/>
                    </a:lnTo>
                    <a:lnTo>
                      <a:pt x="407" y="529"/>
                    </a:lnTo>
                    <a:lnTo>
                      <a:pt x="404" y="529"/>
                    </a:lnTo>
                    <a:lnTo>
                      <a:pt x="412" y="527"/>
                    </a:lnTo>
                    <a:lnTo>
                      <a:pt x="419" y="531"/>
                    </a:lnTo>
                    <a:lnTo>
                      <a:pt x="418" y="517"/>
                    </a:lnTo>
                    <a:lnTo>
                      <a:pt x="425" y="540"/>
                    </a:lnTo>
                    <a:lnTo>
                      <a:pt x="431" y="550"/>
                    </a:lnTo>
                    <a:lnTo>
                      <a:pt x="441" y="531"/>
                    </a:lnTo>
                    <a:lnTo>
                      <a:pt x="443" y="517"/>
                    </a:lnTo>
                    <a:lnTo>
                      <a:pt x="447" y="518"/>
                    </a:lnTo>
                    <a:lnTo>
                      <a:pt x="456" y="528"/>
                    </a:lnTo>
                    <a:lnTo>
                      <a:pt x="456" y="538"/>
                    </a:lnTo>
                    <a:lnTo>
                      <a:pt x="452" y="561"/>
                    </a:lnTo>
                    <a:lnTo>
                      <a:pt x="451" y="585"/>
                    </a:lnTo>
                    <a:lnTo>
                      <a:pt x="466" y="591"/>
                    </a:lnTo>
                    <a:lnTo>
                      <a:pt x="474" y="585"/>
                    </a:lnTo>
                    <a:lnTo>
                      <a:pt x="486" y="591"/>
                    </a:lnTo>
                    <a:lnTo>
                      <a:pt x="493" y="583"/>
                    </a:lnTo>
                    <a:lnTo>
                      <a:pt x="497" y="593"/>
                    </a:lnTo>
                    <a:lnTo>
                      <a:pt x="516" y="588"/>
                    </a:lnTo>
                    <a:lnTo>
                      <a:pt x="517" y="575"/>
                    </a:lnTo>
                    <a:lnTo>
                      <a:pt x="525" y="575"/>
                    </a:lnTo>
                    <a:lnTo>
                      <a:pt x="524" y="588"/>
                    </a:lnTo>
                    <a:lnTo>
                      <a:pt x="533" y="591"/>
                    </a:lnTo>
                    <a:lnTo>
                      <a:pt x="554" y="592"/>
                    </a:lnTo>
                    <a:lnTo>
                      <a:pt x="560" y="587"/>
                    </a:lnTo>
                    <a:lnTo>
                      <a:pt x="559" y="579"/>
                    </a:lnTo>
                    <a:lnTo>
                      <a:pt x="553" y="566"/>
                    </a:lnTo>
                    <a:lnTo>
                      <a:pt x="557" y="579"/>
                    </a:lnTo>
                    <a:lnTo>
                      <a:pt x="572" y="588"/>
                    </a:lnTo>
                    <a:lnTo>
                      <a:pt x="579" y="580"/>
                    </a:lnTo>
                    <a:lnTo>
                      <a:pt x="583" y="566"/>
                    </a:lnTo>
                    <a:lnTo>
                      <a:pt x="590" y="579"/>
                    </a:lnTo>
                    <a:lnTo>
                      <a:pt x="594" y="592"/>
                    </a:lnTo>
                    <a:lnTo>
                      <a:pt x="613" y="588"/>
                    </a:lnTo>
                    <a:lnTo>
                      <a:pt x="621" y="575"/>
                    </a:lnTo>
                    <a:lnTo>
                      <a:pt x="621" y="549"/>
                    </a:lnTo>
                    <a:lnTo>
                      <a:pt x="634" y="581"/>
                    </a:lnTo>
                    <a:lnTo>
                      <a:pt x="640" y="585"/>
                    </a:lnTo>
                    <a:lnTo>
                      <a:pt x="643" y="576"/>
                    </a:lnTo>
                    <a:lnTo>
                      <a:pt x="651" y="566"/>
                    </a:lnTo>
                    <a:lnTo>
                      <a:pt x="649" y="551"/>
                    </a:lnTo>
                    <a:lnTo>
                      <a:pt x="650" y="543"/>
                    </a:lnTo>
                    <a:lnTo>
                      <a:pt x="651" y="556"/>
                    </a:lnTo>
                    <a:lnTo>
                      <a:pt x="658" y="580"/>
                    </a:lnTo>
                    <a:lnTo>
                      <a:pt x="682" y="580"/>
                    </a:lnTo>
                    <a:lnTo>
                      <a:pt x="730" y="569"/>
                    </a:lnTo>
                    <a:lnTo>
                      <a:pt x="747" y="532"/>
                    </a:lnTo>
                    <a:lnTo>
                      <a:pt x="737" y="521"/>
                    </a:lnTo>
                    <a:lnTo>
                      <a:pt x="731" y="505"/>
                    </a:lnTo>
                    <a:lnTo>
                      <a:pt x="728" y="497"/>
                    </a:lnTo>
                    <a:lnTo>
                      <a:pt x="739" y="504"/>
                    </a:lnTo>
                    <a:lnTo>
                      <a:pt x="746" y="518"/>
                    </a:lnTo>
                    <a:lnTo>
                      <a:pt x="757" y="518"/>
                    </a:lnTo>
                    <a:lnTo>
                      <a:pt x="758" y="533"/>
                    </a:lnTo>
                    <a:lnTo>
                      <a:pt x="758" y="559"/>
                    </a:lnTo>
                    <a:lnTo>
                      <a:pt x="775" y="582"/>
                    </a:lnTo>
                    <a:lnTo>
                      <a:pt x="788" y="580"/>
                    </a:lnTo>
                    <a:lnTo>
                      <a:pt x="790" y="570"/>
                    </a:lnTo>
                    <a:lnTo>
                      <a:pt x="796" y="580"/>
                    </a:lnTo>
                    <a:lnTo>
                      <a:pt x="811" y="588"/>
                    </a:lnTo>
                    <a:lnTo>
                      <a:pt x="825" y="591"/>
                    </a:lnTo>
                    <a:lnTo>
                      <a:pt x="837" y="579"/>
                    </a:lnTo>
                    <a:lnTo>
                      <a:pt x="859" y="570"/>
                    </a:lnTo>
                    <a:lnTo>
                      <a:pt x="892" y="570"/>
                    </a:lnTo>
                    <a:lnTo>
                      <a:pt x="903" y="564"/>
                    </a:lnTo>
                    <a:lnTo>
                      <a:pt x="917" y="563"/>
                    </a:lnTo>
                    <a:lnTo>
                      <a:pt x="917" y="534"/>
                    </a:lnTo>
                    <a:lnTo>
                      <a:pt x="913" y="528"/>
                    </a:lnTo>
                    <a:lnTo>
                      <a:pt x="915" y="521"/>
                    </a:lnTo>
                    <a:lnTo>
                      <a:pt x="909" y="510"/>
                    </a:lnTo>
                    <a:lnTo>
                      <a:pt x="896" y="495"/>
                    </a:lnTo>
                    <a:lnTo>
                      <a:pt x="897" y="468"/>
                    </a:lnTo>
                    <a:lnTo>
                      <a:pt x="907" y="463"/>
                    </a:lnTo>
                    <a:lnTo>
                      <a:pt x="917" y="453"/>
                    </a:lnTo>
                    <a:lnTo>
                      <a:pt x="923" y="440"/>
                    </a:lnTo>
                    <a:lnTo>
                      <a:pt x="935" y="434"/>
                    </a:lnTo>
                    <a:lnTo>
                      <a:pt x="946" y="415"/>
                    </a:lnTo>
                    <a:lnTo>
                      <a:pt x="945" y="378"/>
                    </a:lnTo>
                    <a:lnTo>
                      <a:pt x="944" y="376"/>
                    </a:lnTo>
                    <a:lnTo>
                      <a:pt x="936" y="376"/>
                    </a:lnTo>
                    <a:lnTo>
                      <a:pt x="933" y="367"/>
                    </a:lnTo>
                    <a:lnTo>
                      <a:pt x="935" y="361"/>
                    </a:lnTo>
                    <a:lnTo>
                      <a:pt x="911" y="366"/>
                    </a:lnTo>
                    <a:lnTo>
                      <a:pt x="902" y="362"/>
                    </a:lnTo>
                    <a:lnTo>
                      <a:pt x="913" y="355"/>
                    </a:lnTo>
                    <a:lnTo>
                      <a:pt x="912" y="346"/>
                    </a:lnTo>
                    <a:lnTo>
                      <a:pt x="909" y="341"/>
                    </a:lnTo>
                    <a:lnTo>
                      <a:pt x="892" y="329"/>
                    </a:lnTo>
                    <a:lnTo>
                      <a:pt x="881" y="334"/>
                    </a:lnTo>
                    <a:lnTo>
                      <a:pt x="860" y="328"/>
                    </a:lnTo>
                    <a:lnTo>
                      <a:pt x="863" y="310"/>
                    </a:lnTo>
                    <a:lnTo>
                      <a:pt x="859" y="302"/>
                    </a:lnTo>
                    <a:lnTo>
                      <a:pt x="853" y="305"/>
                    </a:lnTo>
                    <a:lnTo>
                      <a:pt x="798" y="291"/>
                    </a:lnTo>
                    <a:lnTo>
                      <a:pt x="777" y="297"/>
                    </a:lnTo>
                    <a:lnTo>
                      <a:pt x="756" y="313"/>
                    </a:lnTo>
                    <a:lnTo>
                      <a:pt x="741" y="311"/>
                    </a:lnTo>
                    <a:lnTo>
                      <a:pt x="737" y="302"/>
                    </a:lnTo>
                    <a:lnTo>
                      <a:pt x="729" y="306"/>
                    </a:lnTo>
                    <a:lnTo>
                      <a:pt x="720" y="298"/>
                    </a:lnTo>
                    <a:lnTo>
                      <a:pt x="712" y="298"/>
                    </a:lnTo>
                    <a:lnTo>
                      <a:pt x="705" y="310"/>
                    </a:lnTo>
                    <a:lnTo>
                      <a:pt x="676" y="324"/>
                    </a:lnTo>
                    <a:lnTo>
                      <a:pt x="670" y="330"/>
                    </a:lnTo>
                    <a:lnTo>
                      <a:pt x="671" y="338"/>
                    </a:lnTo>
                    <a:lnTo>
                      <a:pt x="673" y="341"/>
                    </a:lnTo>
                    <a:lnTo>
                      <a:pt x="654" y="335"/>
                    </a:lnTo>
                    <a:lnTo>
                      <a:pt x="644" y="339"/>
                    </a:lnTo>
                    <a:lnTo>
                      <a:pt x="638" y="351"/>
                    </a:lnTo>
                    <a:lnTo>
                      <a:pt x="635" y="348"/>
                    </a:lnTo>
                    <a:lnTo>
                      <a:pt x="638" y="362"/>
                    </a:lnTo>
                    <a:lnTo>
                      <a:pt x="637" y="367"/>
                    </a:lnTo>
                    <a:lnTo>
                      <a:pt x="635" y="362"/>
                    </a:lnTo>
                    <a:lnTo>
                      <a:pt x="623" y="357"/>
                    </a:lnTo>
                    <a:lnTo>
                      <a:pt x="621" y="349"/>
                    </a:lnTo>
                    <a:lnTo>
                      <a:pt x="610" y="361"/>
                    </a:lnTo>
                    <a:lnTo>
                      <a:pt x="600" y="361"/>
                    </a:lnTo>
                    <a:lnTo>
                      <a:pt x="584" y="370"/>
                    </a:lnTo>
                    <a:lnTo>
                      <a:pt x="585" y="377"/>
                    </a:lnTo>
                    <a:lnTo>
                      <a:pt x="596" y="386"/>
                    </a:lnTo>
                    <a:lnTo>
                      <a:pt x="615" y="391"/>
                    </a:lnTo>
                    <a:lnTo>
                      <a:pt x="617" y="399"/>
                    </a:lnTo>
                    <a:lnTo>
                      <a:pt x="606" y="394"/>
                    </a:lnTo>
                    <a:lnTo>
                      <a:pt x="583" y="393"/>
                    </a:lnTo>
                    <a:lnTo>
                      <a:pt x="554" y="409"/>
                    </a:lnTo>
                    <a:lnTo>
                      <a:pt x="549" y="403"/>
                    </a:lnTo>
                    <a:lnTo>
                      <a:pt x="567" y="393"/>
                    </a:lnTo>
                    <a:lnTo>
                      <a:pt x="560" y="386"/>
                    </a:lnTo>
                    <a:lnTo>
                      <a:pt x="538" y="377"/>
                    </a:lnTo>
                    <a:lnTo>
                      <a:pt x="529" y="360"/>
                    </a:lnTo>
                    <a:lnTo>
                      <a:pt x="511" y="351"/>
                    </a:lnTo>
                    <a:lnTo>
                      <a:pt x="504" y="364"/>
                    </a:lnTo>
                    <a:lnTo>
                      <a:pt x="505" y="377"/>
                    </a:lnTo>
                    <a:lnTo>
                      <a:pt x="503" y="386"/>
                    </a:lnTo>
                    <a:lnTo>
                      <a:pt x="498" y="364"/>
                    </a:lnTo>
                    <a:lnTo>
                      <a:pt x="492" y="357"/>
                    </a:lnTo>
                    <a:lnTo>
                      <a:pt x="482" y="370"/>
                    </a:lnTo>
                    <a:lnTo>
                      <a:pt x="479" y="377"/>
                    </a:lnTo>
                    <a:lnTo>
                      <a:pt x="474" y="384"/>
                    </a:lnTo>
                    <a:lnTo>
                      <a:pt x="465" y="383"/>
                    </a:lnTo>
                    <a:lnTo>
                      <a:pt x="470" y="371"/>
                    </a:lnTo>
                    <a:lnTo>
                      <a:pt x="467" y="367"/>
                    </a:lnTo>
                    <a:lnTo>
                      <a:pt x="458" y="357"/>
                    </a:lnTo>
                    <a:lnTo>
                      <a:pt x="456" y="350"/>
                    </a:lnTo>
                    <a:lnTo>
                      <a:pt x="445" y="340"/>
                    </a:lnTo>
                    <a:lnTo>
                      <a:pt x="436" y="348"/>
                    </a:lnTo>
                    <a:lnTo>
                      <a:pt x="434" y="359"/>
                    </a:lnTo>
                    <a:lnTo>
                      <a:pt x="439" y="383"/>
                    </a:lnTo>
                    <a:lnTo>
                      <a:pt x="431" y="397"/>
                    </a:lnTo>
                    <a:lnTo>
                      <a:pt x="427" y="388"/>
                    </a:lnTo>
                    <a:lnTo>
                      <a:pt x="422" y="365"/>
                    </a:lnTo>
                    <a:lnTo>
                      <a:pt x="407" y="357"/>
                    </a:lnTo>
                    <a:lnTo>
                      <a:pt x="400" y="367"/>
                    </a:lnTo>
                    <a:lnTo>
                      <a:pt x="395" y="366"/>
                    </a:lnTo>
                    <a:lnTo>
                      <a:pt x="395" y="364"/>
                    </a:lnTo>
                    <a:lnTo>
                      <a:pt x="397" y="357"/>
                    </a:lnTo>
                    <a:lnTo>
                      <a:pt x="388" y="361"/>
                    </a:lnTo>
                    <a:lnTo>
                      <a:pt x="390" y="354"/>
                    </a:lnTo>
                    <a:lnTo>
                      <a:pt x="409" y="349"/>
                    </a:lnTo>
                    <a:lnTo>
                      <a:pt x="417" y="317"/>
                    </a:lnTo>
                    <a:lnTo>
                      <a:pt x="412" y="316"/>
                    </a:lnTo>
                    <a:lnTo>
                      <a:pt x="407" y="302"/>
                    </a:lnTo>
                    <a:lnTo>
                      <a:pt x="393" y="310"/>
                    </a:lnTo>
                    <a:lnTo>
                      <a:pt x="381" y="306"/>
                    </a:lnTo>
                    <a:lnTo>
                      <a:pt x="387" y="295"/>
                    </a:lnTo>
                    <a:lnTo>
                      <a:pt x="380" y="278"/>
                    </a:lnTo>
                    <a:lnTo>
                      <a:pt x="374" y="274"/>
                    </a:lnTo>
                    <a:lnTo>
                      <a:pt x="369" y="284"/>
                    </a:lnTo>
                    <a:lnTo>
                      <a:pt x="365" y="286"/>
                    </a:lnTo>
                    <a:lnTo>
                      <a:pt x="358" y="279"/>
                    </a:lnTo>
                    <a:lnTo>
                      <a:pt x="347" y="289"/>
                    </a:lnTo>
                    <a:lnTo>
                      <a:pt x="347" y="275"/>
                    </a:lnTo>
                    <a:lnTo>
                      <a:pt x="339" y="280"/>
                    </a:lnTo>
                    <a:lnTo>
                      <a:pt x="333" y="279"/>
                    </a:lnTo>
                    <a:lnTo>
                      <a:pt x="332" y="276"/>
                    </a:lnTo>
                    <a:lnTo>
                      <a:pt x="327" y="289"/>
                    </a:lnTo>
                    <a:lnTo>
                      <a:pt x="306" y="312"/>
                    </a:lnTo>
                    <a:lnTo>
                      <a:pt x="309" y="291"/>
                    </a:lnTo>
                    <a:lnTo>
                      <a:pt x="317" y="286"/>
                    </a:lnTo>
                    <a:lnTo>
                      <a:pt x="318" y="281"/>
                    </a:lnTo>
                    <a:lnTo>
                      <a:pt x="312" y="271"/>
                    </a:lnTo>
                    <a:lnTo>
                      <a:pt x="354" y="263"/>
                    </a:lnTo>
                    <a:lnTo>
                      <a:pt x="344" y="255"/>
                    </a:lnTo>
                    <a:lnTo>
                      <a:pt x="332" y="259"/>
                    </a:lnTo>
                    <a:lnTo>
                      <a:pt x="326" y="252"/>
                    </a:lnTo>
                    <a:lnTo>
                      <a:pt x="328" y="249"/>
                    </a:lnTo>
                    <a:lnTo>
                      <a:pt x="330" y="246"/>
                    </a:lnTo>
                    <a:lnTo>
                      <a:pt x="325" y="246"/>
                    </a:lnTo>
                    <a:lnTo>
                      <a:pt x="321" y="238"/>
                    </a:lnTo>
                    <a:lnTo>
                      <a:pt x="307" y="231"/>
                    </a:lnTo>
                    <a:lnTo>
                      <a:pt x="290" y="230"/>
                    </a:lnTo>
                    <a:lnTo>
                      <a:pt x="301" y="217"/>
                    </a:lnTo>
                    <a:lnTo>
                      <a:pt x="295" y="215"/>
                    </a:lnTo>
                    <a:lnTo>
                      <a:pt x="296" y="206"/>
                    </a:lnTo>
                    <a:lnTo>
                      <a:pt x="311" y="225"/>
                    </a:lnTo>
                    <a:lnTo>
                      <a:pt x="326" y="228"/>
                    </a:lnTo>
                    <a:lnTo>
                      <a:pt x="337" y="227"/>
                    </a:lnTo>
                    <a:lnTo>
                      <a:pt x="349" y="241"/>
                    </a:lnTo>
                    <a:lnTo>
                      <a:pt x="357" y="241"/>
                    </a:lnTo>
                    <a:lnTo>
                      <a:pt x="347" y="232"/>
                    </a:lnTo>
                    <a:lnTo>
                      <a:pt x="359" y="231"/>
                    </a:lnTo>
                    <a:lnTo>
                      <a:pt x="387" y="237"/>
                    </a:lnTo>
                    <a:lnTo>
                      <a:pt x="402" y="236"/>
                    </a:lnTo>
                    <a:lnTo>
                      <a:pt x="417" y="222"/>
                    </a:lnTo>
                    <a:lnTo>
                      <a:pt x="420" y="206"/>
                    </a:lnTo>
                    <a:lnTo>
                      <a:pt x="418" y="193"/>
                    </a:lnTo>
                    <a:lnTo>
                      <a:pt x="401" y="197"/>
                    </a:lnTo>
                    <a:lnTo>
                      <a:pt x="386" y="193"/>
                    </a:lnTo>
                    <a:lnTo>
                      <a:pt x="359" y="176"/>
                    </a:lnTo>
                    <a:lnTo>
                      <a:pt x="352" y="174"/>
                    </a:lnTo>
                    <a:lnTo>
                      <a:pt x="347" y="179"/>
                    </a:lnTo>
                    <a:lnTo>
                      <a:pt x="344" y="172"/>
                    </a:lnTo>
                    <a:lnTo>
                      <a:pt x="325" y="160"/>
                    </a:lnTo>
                    <a:lnTo>
                      <a:pt x="298" y="157"/>
                    </a:lnTo>
                    <a:lnTo>
                      <a:pt x="295" y="151"/>
                    </a:lnTo>
                    <a:lnTo>
                      <a:pt x="295" y="146"/>
                    </a:lnTo>
                    <a:lnTo>
                      <a:pt x="320" y="150"/>
                    </a:lnTo>
                    <a:lnTo>
                      <a:pt x="323" y="144"/>
                    </a:lnTo>
                    <a:lnTo>
                      <a:pt x="328" y="151"/>
                    </a:lnTo>
                    <a:lnTo>
                      <a:pt x="337" y="157"/>
                    </a:lnTo>
                    <a:lnTo>
                      <a:pt x="345" y="160"/>
                    </a:lnTo>
                    <a:lnTo>
                      <a:pt x="354" y="156"/>
                    </a:lnTo>
                    <a:lnTo>
                      <a:pt x="352" y="150"/>
                    </a:lnTo>
                    <a:lnTo>
                      <a:pt x="350" y="139"/>
                    </a:lnTo>
                    <a:lnTo>
                      <a:pt x="345" y="130"/>
                    </a:lnTo>
                    <a:lnTo>
                      <a:pt x="320" y="112"/>
                    </a:lnTo>
                    <a:lnTo>
                      <a:pt x="310" y="108"/>
                    </a:lnTo>
                    <a:lnTo>
                      <a:pt x="302" y="102"/>
                    </a:lnTo>
                    <a:lnTo>
                      <a:pt x="301" y="97"/>
                    </a:lnTo>
                    <a:lnTo>
                      <a:pt x="293" y="95"/>
                    </a:lnTo>
                    <a:lnTo>
                      <a:pt x="290" y="99"/>
                    </a:lnTo>
                    <a:lnTo>
                      <a:pt x="269" y="107"/>
                    </a:lnTo>
                    <a:lnTo>
                      <a:pt x="261" y="119"/>
                    </a:lnTo>
                    <a:lnTo>
                      <a:pt x="247" y="123"/>
                    </a:lnTo>
                    <a:lnTo>
                      <a:pt x="241" y="115"/>
                    </a:lnTo>
                    <a:lnTo>
                      <a:pt x="232" y="123"/>
                    </a:lnTo>
                    <a:lnTo>
                      <a:pt x="210" y="120"/>
                    </a:lnTo>
                    <a:lnTo>
                      <a:pt x="193" y="152"/>
                    </a:lnTo>
                    <a:lnTo>
                      <a:pt x="180" y="163"/>
                    </a:lnTo>
                    <a:lnTo>
                      <a:pt x="182" y="154"/>
                    </a:lnTo>
                    <a:lnTo>
                      <a:pt x="181" y="147"/>
                    </a:lnTo>
                    <a:lnTo>
                      <a:pt x="192" y="123"/>
                    </a:lnTo>
                    <a:lnTo>
                      <a:pt x="191" y="112"/>
                    </a:lnTo>
                    <a:lnTo>
                      <a:pt x="197" y="86"/>
                    </a:lnTo>
                    <a:lnTo>
                      <a:pt x="193" y="82"/>
                    </a:lnTo>
                    <a:lnTo>
                      <a:pt x="192" y="70"/>
                    </a:lnTo>
                    <a:lnTo>
                      <a:pt x="186" y="63"/>
                    </a:lnTo>
                    <a:lnTo>
                      <a:pt x="176" y="36"/>
                    </a:lnTo>
                    <a:lnTo>
                      <a:pt x="166" y="39"/>
                    </a:lnTo>
                    <a:lnTo>
                      <a:pt x="161" y="29"/>
                    </a:lnTo>
                    <a:lnTo>
                      <a:pt x="156" y="39"/>
                    </a:lnTo>
                    <a:lnTo>
                      <a:pt x="143" y="45"/>
                    </a:lnTo>
                    <a:lnTo>
                      <a:pt x="137" y="33"/>
                    </a:lnTo>
                    <a:lnTo>
                      <a:pt x="111" y="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46" name="Freeform 299"/>
              <p:cNvSpPr>
                <a:spLocks noChangeAspect="1"/>
              </p:cNvSpPr>
              <p:nvPr/>
            </p:nvSpPr>
            <p:spPr bwMode="gray">
              <a:xfrm>
                <a:off x="1457" y="1187"/>
                <a:ext cx="33" cy="46"/>
              </a:xfrm>
              <a:custGeom>
                <a:avLst/>
                <a:gdLst/>
                <a:ahLst/>
                <a:cxnLst>
                  <a:cxn ang="0">
                    <a:pos x="82" y="0"/>
                  </a:cxn>
                  <a:cxn ang="0">
                    <a:pos x="105" y="22"/>
                  </a:cxn>
                  <a:cxn ang="0">
                    <a:pos x="123" y="39"/>
                  </a:cxn>
                  <a:cxn ang="0">
                    <a:pos x="129" y="48"/>
                  </a:cxn>
                  <a:cxn ang="0">
                    <a:pos x="130" y="76"/>
                  </a:cxn>
                  <a:cxn ang="0">
                    <a:pos x="149" y="76"/>
                  </a:cxn>
                  <a:cxn ang="0">
                    <a:pos x="156" y="89"/>
                  </a:cxn>
                  <a:cxn ang="0">
                    <a:pos x="157" y="109"/>
                  </a:cxn>
                  <a:cxn ang="0">
                    <a:pos x="159" y="145"/>
                  </a:cxn>
                  <a:cxn ang="0">
                    <a:pos x="161" y="210"/>
                  </a:cxn>
                  <a:cxn ang="0">
                    <a:pos x="150" y="226"/>
                  </a:cxn>
                  <a:cxn ang="0">
                    <a:pos x="124" y="229"/>
                  </a:cxn>
                  <a:cxn ang="0">
                    <a:pos x="98" y="228"/>
                  </a:cxn>
                  <a:cxn ang="0">
                    <a:pos x="86" y="211"/>
                  </a:cxn>
                  <a:cxn ang="0">
                    <a:pos x="75" y="197"/>
                  </a:cxn>
                  <a:cxn ang="0">
                    <a:pos x="62" y="185"/>
                  </a:cxn>
                  <a:cxn ang="0">
                    <a:pos x="60" y="195"/>
                  </a:cxn>
                  <a:cxn ang="0">
                    <a:pos x="53" y="193"/>
                  </a:cxn>
                  <a:cxn ang="0">
                    <a:pos x="50" y="178"/>
                  </a:cxn>
                  <a:cxn ang="0">
                    <a:pos x="39" y="183"/>
                  </a:cxn>
                  <a:cxn ang="0">
                    <a:pos x="26" y="159"/>
                  </a:cxn>
                  <a:cxn ang="0">
                    <a:pos x="31" y="142"/>
                  </a:cxn>
                  <a:cxn ang="0">
                    <a:pos x="25" y="137"/>
                  </a:cxn>
                  <a:cxn ang="0">
                    <a:pos x="14" y="158"/>
                  </a:cxn>
                  <a:cxn ang="0">
                    <a:pos x="6" y="141"/>
                  </a:cxn>
                  <a:cxn ang="0">
                    <a:pos x="0" y="113"/>
                  </a:cxn>
                  <a:cxn ang="0">
                    <a:pos x="6" y="103"/>
                  </a:cxn>
                  <a:cxn ang="0">
                    <a:pos x="7" y="92"/>
                  </a:cxn>
                  <a:cxn ang="0">
                    <a:pos x="23" y="83"/>
                  </a:cxn>
                  <a:cxn ang="0">
                    <a:pos x="34" y="73"/>
                  </a:cxn>
                  <a:cxn ang="0">
                    <a:pos x="26" y="67"/>
                  </a:cxn>
                  <a:cxn ang="0">
                    <a:pos x="32" y="64"/>
                  </a:cxn>
                  <a:cxn ang="0">
                    <a:pos x="39" y="50"/>
                  </a:cxn>
                  <a:cxn ang="0">
                    <a:pos x="23" y="60"/>
                  </a:cxn>
                  <a:cxn ang="0">
                    <a:pos x="28" y="45"/>
                  </a:cxn>
                  <a:cxn ang="0">
                    <a:pos x="44" y="43"/>
                  </a:cxn>
                  <a:cxn ang="0">
                    <a:pos x="65" y="5"/>
                  </a:cxn>
                  <a:cxn ang="0">
                    <a:pos x="84" y="7"/>
                  </a:cxn>
                </a:cxnLst>
                <a:rect l="0" t="0" r="r" b="b"/>
                <a:pathLst>
                  <a:path w="163" h="229">
                    <a:moveTo>
                      <a:pt x="84" y="7"/>
                    </a:moveTo>
                    <a:lnTo>
                      <a:pt x="82" y="0"/>
                    </a:lnTo>
                    <a:lnTo>
                      <a:pt x="85" y="12"/>
                    </a:lnTo>
                    <a:lnTo>
                      <a:pt x="105" y="22"/>
                    </a:lnTo>
                    <a:lnTo>
                      <a:pt x="114" y="34"/>
                    </a:lnTo>
                    <a:lnTo>
                      <a:pt x="123" y="39"/>
                    </a:lnTo>
                    <a:lnTo>
                      <a:pt x="123" y="48"/>
                    </a:lnTo>
                    <a:lnTo>
                      <a:pt x="129" y="48"/>
                    </a:lnTo>
                    <a:lnTo>
                      <a:pt x="134" y="59"/>
                    </a:lnTo>
                    <a:lnTo>
                      <a:pt x="130" y="76"/>
                    </a:lnTo>
                    <a:lnTo>
                      <a:pt x="141" y="65"/>
                    </a:lnTo>
                    <a:lnTo>
                      <a:pt x="149" y="76"/>
                    </a:lnTo>
                    <a:lnTo>
                      <a:pt x="147" y="82"/>
                    </a:lnTo>
                    <a:lnTo>
                      <a:pt x="156" y="89"/>
                    </a:lnTo>
                    <a:lnTo>
                      <a:pt x="161" y="99"/>
                    </a:lnTo>
                    <a:lnTo>
                      <a:pt x="157" y="109"/>
                    </a:lnTo>
                    <a:lnTo>
                      <a:pt x="161" y="123"/>
                    </a:lnTo>
                    <a:lnTo>
                      <a:pt x="159" y="145"/>
                    </a:lnTo>
                    <a:lnTo>
                      <a:pt x="163" y="182"/>
                    </a:lnTo>
                    <a:lnTo>
                      <a:pt x="161" y="210"/>
                    </a:lnTo>
                    <a:lnTo>
                      <a:pt x="159" y="218"/>
                    </a:lnTo>
                    <a:lnTo>
                      <a:pt x="150" y="226"/>
                    </a:lnTo>
                    <a:lnTo>
                      <a:pt x="136" y="224"/>
                    </a:lnTo>
                    <a:lnTo>
                      <a:pt x="124" y="229"/>
                    </a:lnTo>
                    <a:lnTo>
                      <a:pt x="112" y="226"/>
                    </a:lnTo>
                    <a:lnTo>
                      <a:pt x="98" y="228"/>
                    </a:lnTo>
                    <a:lnTo>
                      <a:pt x="89" y="220"/>
                    </a:lnTo>
                    <a:lnTo>
                      <a:pt x="86" y="211"/>
                    </a:lnTo>
                    <a:lnTo>
                      <a:pt x="77" y="207"/>
                    </a:lnTo>
                    <a:lnTo>
                      <a:pt x="75" y="197"/>
                    </a:lnTo>
                    <a:lnTo>
                      <a:pt x="68" y="185"/>
                    </a:lnTo>
                    <a:lnTo>
                      <a:pt x="62" y="185"/>
                    </a:lnTo>
                    <a:lnTo>
                      <a:pt x="59" y="190"/>
                    </a:lnTo>
                    <a:lnTo>
                      <a:pt x="60" y="195"/>
                    </a:lnTo>
                    <a:lnTo>
                      <a:pt x="57" y="197"/>
                    </a:lnTo>
                    <a:lnTo>
                      <a:pt x="53" y="193"/>
                    </a:lnTo>
                    <a:lnTo>
                      <a:pt x="52" y="180"/>
                    </a:lnTo>
                    <a:lnTo>
                      <a:pt x="50" y="178"/>
                    </a:lnTo>
                    <a:lnTo>
                      <a:pt x="42" y="177"/>
                    </a:lnTo>
                    <a:lnTo>
                      <a:pt x="39" y="183"/>
                    </a:lnTo>
                    <a:lnTo>
                      <a:pt x="34" y="178"/>
                    </a:lnTo>
                    <a:lnTo>
                      <a:pt x="26" y="159"/>
                    </a:lnTo>
                    <a:lnTo>
                      <a:pt x="26" y="152"/>
                    </a:lnTo>
                    <a:lnTo>
                      <a:pt x="31" y="142"/>
                    </a:lnTo>
                    <a:lnTo>
                      <a:pt x="27" y="146"/>
                    </a:lnTo>
                    <a:lnTo>
                      <a:pt x="25" y="137"/>
                    </a:lnTo>
                    <a:lnTo>
                      <a:pt x="19" y="157"/>
                    </a:lnTo>
                    <a:lnTo>
                      <a:pt x="14" y="158"/>
                    </a:lnTo>
                    <a:lnTo>
                      <a:pt x="11" y="146"/>
                    </a:lnTo>
                    <a:lnTo>
                      <a:pt x="6" y="141"/>
                    </a:lnTo>
                    <a:lnTo>
                      <a:pt x="1" y="123"/>
                    </a:lnTo>
                    <a:lnTo>
                      <a:pt x="0" y="113"/>
                    </a:lnTo>
                    <a:lnTo>
                      <a:pt x="0" y="103"/>
                    </a:lnTo>
                    <a:lnTo>
                      <a:pt x="6" y="103"/>
                    </a:lnTo>
                    <a:lnTo>
                      <a:pt x="11" y="99"/>
                    </a:lnTo>
                    <a:lnTo>
                      <a:pt x="7" y="92"/>
                    </a:lnTo>
                    <a:lnTo>
                      <a:pt x="12" y="89"/>
                    </a:lnTo>
                    <a:lnTo>
                      <a:pt x="23" y="83"/>
                    </a:lnTo>
                    <a:lnTo>
                      <a:pt x="36" y="78"/>
                    </a:lnTo>
                    <a:lnTo>
                      <a:pt x="34" y="73"/>
                    </a:lnTo>
                    <a:lnTo>
                      <a:pt x="26" y="73"/>
                    </a:lnTo>
                    <a:lnTo>
                      <a:pt x="26" y="67"/>
                    </a:lnTo>
                    <a:lnTo>
                      <a:pt x="32" y="56"/>
                    </a:lnTo>
                    <a:lnTo>
                      <a:pt x="32" y="64"/>
                    </a:lnTo>
                    <a:lnTo>
                      <a:pt x="39" y="61"/>
                    </a:lnTo>
                    <a:lnTo>
                      <a:pt x="39" y="50"/>
                    </a:lnTo>
                    <a:lnTo>
                      <a:pt x="31" y="50"/>
                    </a:lnTo>
                    <a:lnTo>
                      <a:pt x="23" y="60"/>
                    </a:lnTo>
                    <a:lnTo>
                      <a:pt x="22" y="50"/>
                    </a:lnTo>
                    <a:lnTo>
                      <a:pt x="28" y="45"/>
                    </a:lnTo>
                    <a:lnTo>
                      <a:pt x="44" y="49"/>
                    </a:lnTo>
                    <a:lnTo>
                      <a:pt x="44" y="43"/>
                    </a:lnTo>
                    <a:lnTo>
                      <a:pt x="41" y="28"/>
                    </a:lnTo>
                    <a:lnTo>
                      <a:pt x="65" y="5"/>
                    </a:lnTo>
                    <a:lnTo>
                      <a:pt x="76" y="2"/>
                    </a:lnTo>
                    <a:lnTo>
                      <a:pt x="84"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47" name="Freeform 300"/>
              <p:cNvSpPr>
                <a:spLocks noChangeAspect="1"/>
              </p:cNvSpPr>
              <p:nvPr/>
            </p:nvSpPr>
            <p:spPr bwMode="gray">
              <a:xfrm>
                <a:off x="1559" y="1520"/>
                <a:ext cx="77" cy="70"/>
              </a:xfrm>
              <a:custGeom>
                <a:avLst/>
                <a:gdLst/>
                <a:ahLst/>
                <a:cxnLst>
                  <a:cxn ang="0">
                    <a:pos x="91" y="0"/>
                  </a:cxn>
                  <a:cxn ang="0">
                    <a:pos x="110" y="27"/>
                  </a:cxn>
                  <a:cxn ang="0">
                    <a:pos x="118" y="61"/>
                  </a:cxn>
                  <a:cxn ang="0">
                    <a:pos x="134" y="70"/>
                  </a:cxn>
                  <a:cxn ang="0">
                    <a:pos x="161" y="70"/>
                  </a:cxn>
                  <a:cxn ang="0">
                    <a:pos x="179" y="96"/>
                  </a:cxn>
                  <a:cxn ang="0">
                    <a:pos x="212" y="116"/>
                  </a:cxn>
                  <a:cxn ang="0">
                    <a:pos x="243" y="143"/>
                  </a:cxn>
                  <a:cxn ang="0">
                    <a:pos x="276" y="157"/>
                  </a:cxn>
                  <a:cxn ang="0">
                    <a:pos x="296" y="183"/>
                  </a:cxn>
                  <a:cxn ang="0">
                    <a:pos x="303" y="236"/>
                  </a:cxn>
                  <a:cxn ang="0">
                    <a:pos x="327" y="237"/>
                  </a:cxn>
                  <a:cxn ang="0">
                    <a:pos x="351" y="232"/>
                  </a:cxn>
                  <a:cxn ang="0">
                    <a:pos x="364" y="256"/>
                  </a:cxn>
                  <a:cxn ang="0">
                    <a:pos x="384" y="272"/>
                  </a:cxn>
                  <a:cxn ang="0">
                    <a:pos x="351" y="296"/>
                  </a:cxn>
                  <a:cxn ang="0">
                    <a:pos x="319" y="303"/>
                  </a:cxn>
                  <a:cxn ang="0">
                    <a:pos x="307" y="298"/>
                  </a:cxn>
                  <a:cxn ang="0">
                    <a:pos x="285" y="283"/>
                  </a:cxn>
                  <a:cxn ang="0">
                    <a:pos x="263" y="282"/>
                  </a:cxn>
                  <a:cxn ang="0">
                    <a:pos x="263" y="253"/>
                  </a:cxn>
                  <a:cxn ang="0">
                    <a:pos x="233" y="247"/>
                  </a:cxn>
                  <a:cxn ang="0">
                    <a:pos x="230" y="232"/>
                  </a:cxn>
                  <a:cxn ang="0">
                    <a:pos x="212" y="227"/>
                  </a:cxn>
                  <a:cxn ang="0">
                    <a:pos x="195" y="256"/>
                  </a:cxn>
                  <a:cxn ang="0">
                    <a:pos x="189" y="274"/>
                  </a:cxn>
                  <a:cxn ang="0">
                    <a:pos x="176" y="290"/>
                  </a:cxn>
                  <a:cxn ang="0">
                    <a:pos x="155" y="307"/>
                  </a:cxn>
                  <a:cxn ang="0">
                    <a:pos x="147" y="317"/>
                  </a:cxn>
                  <a:cxn ang="0">
                    <a:pos x="108" y="349"/>
                  </a:cxn>
                  <a:cxn ang="0">
                    <a:pos x="88" y="331"/>
                  </a:cxn>
                  <a:cxn ang="0">
                    <a:pos x="85" y="283"/>
                  </a:cxn>
                  <a:cxn ang="0">
                    <a:pos x="79" y="264"/>
                  </a:cxn>
                  <a:cxn ang="0">
                    <a:pos x="63" y="286"/>
                  </a:cxn>
                  <a:cxn ang="0">
                    <a:pos x="37" y="285"/>
                  </a:cxn>
                  <a:cxn ang="0">
                    <a:pos x="4" y="293"/>
                  </a:cxn>
                  <a:cxn ang="0">
                    <a:pos x="20" y="249"/>
                  </a:cxn>
                  <a:cxn ang="0">
                    <a:pos x="51" y="211"/>
                  </a:cxn>
                  <a:cxn ang="0">
                    <a:pos x="44" y="174"/>
                  </a:cxn>
                  <a:cxn ang="0">
                    <a:pos x="55" y="125"/>
                  </a:cxn>
                  <a:cxn ang="0">
                    <a:pos x="59" y="72"/>
                  </a:cxn>
                  <a:cxn ang="0">
                    <a:pos x="66" y="29"/>
                  </a:cxn>
                </a:cxnLst>
                <a:rect l="0" t="0" r="r" b="b"/>
                <a:pathLst>
                  <a:path w="384" h="349">
                    <a:moveTo>
                      <a:pt x="77" y="14"/>
                    </a:moveTo>
                    <a:lnTo>
                      <a:pt x="86" y="1"/>
                    </a:lnTo>
                    <a:lnTo>
                      <a:pt x="91" y="0"/>
                    </a:lnTo>
                    <a:lnTo>
                      <a:pt x="93" y="11"/>
                    </a:lnTo>
                    <a:lnTo>
                      <a:pt x="106" y="10"/>
                    </a:lnTo>
                    <a:lnTo>
                      <a:pt x="110" y="27"/>
                    </a:lnTo>
                    <a:lnTo>
                      <a:pt x="119" y="38"/>
                    </a:lnTo>
                    <a:lnTo>
                      <a:pt x="114" y="48"/>
                    </a:lnTo>
                    <a:lnTo>
                      <a:pt x="118" y="61"/>
                    </a:lnTo>
                    <a:lnTo>
                      <a:pt x="120" y="81"/>
                    </a:lnTo>
                    <a:lnTo>
                      <a:pt x="129" y="85"/>
                    </a:lnTo>
                    <a:lnTo>
                      <a:pt x="134" y="70"/>
                    </a:lnTo>
                    <a:lnTo>
                      <a:pt x="142" y="57"/>
                    </a:lnTo>
                    <a:lnTo>
                      <a:pt x="150" y="59"/>
                    </a:lnTo>
                    <a:lnTo>
                      <a:pt x="161" y="70"/>
                    </a:lnTo>
                    <a:lnTo>
                      <a:pt x="169" y="72"/>
                    </a:lnTo>
                    <a:lnTo>
                      <a:pt x="168" y="89"/>
                    </a:lnTo>
                    <a:lnTo>
                      <a:pt x="179" y="96"/>
                    </a:lnTo>
                    <a:lnTo>
                      <a:pt x="207" y="100"/>
                    </a:lnTo>
                    <a:lnTo>
                      <a:pt x="209" y="108"/>
                    </a:lnTo>
                    <a:lnTo>
                      <a:pt x="212" y="116"/>
                    </a:lnTo>
                    <a:lnTo>
                      <a:pt x="222" y="127"/>
                    </a:lnTo>
                    <a:lnTo>
                      <a:pt x="233" y="132"/>
                    </a:lnTo>
                    <a:lnTo>
                      <a:pt x="243" y="143"/>
                    </a:lnTo>
                    <a:lnTo>
                      <a:pt x="255" y="151"/>
                    </a:lnTo>
                    <a:lnTo>
                      <a:pt x="265" y="148"/>
                    </a:lnTo>
                    <a:lnTo>
                      <a:pt x="276" y="157"/>
                    </a:lnTo>
                    <a:lnTo>
                      <a:pt x="286" y="161"/>
                    </a:lnTo>
                    <a:lnTo>
                      <a:pt x="290" y="172"/>
                    </a:lnTo>
                    <a:lnTo>
                      <a:pt x="296" y="183"/>
                    </a:lnTo>
                    <a:lnTo>
                      <a:pt x="301" y="213"/>
                    </a:lnTo>
                    <a:lnTo>
                      <a:pt x="307" y="222"/>
                    </a:lnTo>
                    <a:lnTo>
                      <a:pt x="303" y="236"/>
                    </a:lnTo>
                    <a:lnTo>
                      <a:pt x="308" y="239"/>
                    </a:lnTo>
                    <a:lnTo>
                      <a:pt x="319" y="236"/>
                    </a:lnTo>
                    <a:lnTo>
                      <a:pt x="327" y="237"/>
                    </a:lnTo>
                    <a:lnTo>
                      <a:pt x="329" y="240"/>
                    </a:lnTo>
                    <a:lnTo>
                      <a:pt x="343" y="227"/>
                    </a:lnTo>
                    <a:lnTo>
                      <a:pt x="351" y="232"/>
                    </a:lnTo>
                    <a:lnTo>
                      <a:pt x="356" y="240"/>
                    </a:lnTo>
                    <a:lnTo>
                      <a:pt x="362" y="245"/>
                    </a:lnTo>
                    <a:lnTo>
                      <a:pt x="364" y="256"/>
                    </a:lnTo>
                    <a:lnTo>
                      <a:pt x="362" y="260"/>
                    </a:lnTo>
                    <a:lnTo>
                      <a:pt x="383" y="266"/>
                    </a:lnTo>
                    <a:lnTo>
                      <a:pt x="384" y="272"/>
                    </a:lnTo>
                    <a:lnTo>
                      <a:pt x="376" y="274"/>
                    </a:lnTo>
                    <a:lnTo>
                      <a:pt x="360" y="291"/>
                    </a:lnTo>
                    <a:lnTo>
                      <a:pt x="351" y="296"/>
                    </a:lnTo>
                    <a:lnTo>
                      <a:pt x="343" y="307"/>
                    </a:lnTo>
                    <a:lnTo>
                      <a:pt x="335" y="309"/>
                    </a:lnTo>
                    <a:lnTo>
                      <a:pt x="319" y="303"/>
                    </a:lnTo>
                    <a:lnTo>
                      <a:pt x="314" y="298"/>
                    </a:lnTo>
                    <a:lnTo>
                      <a:pt x="313" y="295"/>
                    </a:lnTo>
                    <a:lnTo>
                      <a:pt x="307" y="298"/>
                    </a:lnTo>
                    <a:lnTo>
                      <a:pt x="302" y="288"/>
                    </a:lnTo>
                    <a:lnTo>
                      <a:pt x="293" y="285"/>
                    </a:lnTo>
                    <a:lnTo>
                      <a:pt x="285" y="283"/>
                    </a:lnTo>
                    <a:lnTo>
                      <a:pt x="280" y="280"/>
                    </a:lnTo>
                    <a:lnTo>
                      <a:pt x="275" y="283"/>
                    </a:lnTo>
                    <a:lnTo>
                      <a:pt x="263" y="282"/>
                    </a:lnTo>
                    <a:lnTo>
                      <a:pt x="260" y="275"/>
                    </a:lnTo>
                    <a:lnTo>
                      <a:pt x="265" y="264"/>
                    </a:lnTo>
                    <a:lnTo>
                      <a:pt x="263" y="253"/>
                    </a:lnTo>
                    <a:lnTo>
                      <a:pt x="255" y="249"/>
                    </a:lnTo>
                    <a:lnTo>
                      <a:pt x="236" y="244"/>
                    </a:lnTo>
                    <a:lnTo>
                      <a:pt x="233" y="247"/>
                    </a:lnTo>
                    <a:lnTo>
                      <a:pt x="233" y="249"/>
                    </a:lnTo>
                    <a:lnTo>
                      <a:pt x="225" y="245"/>
                    </a:lnTo>
                    <a:lnTo>
                      <a:pt x="230" y="232"/>
                    </a:lnTo>
                    <a:lnTo>
                      <a:pt x="236" y="226"/>
                    </a:lnTo>
                    <a:lnTo>
                      <a:pt x="233" y="222"/>
                    </a:lnTo>
                    <a:lnTo>
                      <a:pt x="212" y="227"/>
                    </a:lnTo>
                    <a:lnTo>
                      <a:pt x="198" y="233"/>
                    </a:lnTo>
                    <a:lnTo>
                      <a:pt x="198" y="239"/>
                    </a:lnTo>
                    <a:lnTo>
                      <a:pt x="195" y="256"/>
                    </a:lnTo>
                    <a:lnTo>
                      <a:pt x="198" y="263"/>
                    </a:lnTo>
                    <a:lnTo>
                      <a:pt x="196" y="274"/>
                    </a:lnTo>
                    <a:lnTo>
                      <a:pt x="189" y="274"/>
                    </a:lnTo>
                    <a:lnTo>
                      <a:pt x="185" y="281"/>
                    </a:lnTo>
                    <a:lnTo>
                      <a:pt x="178" y="283"/>
                    </a:lnTo>
                    <a:lnTo>
                      <a:pt x="176" y="290"/>
                    </a:lnTo>
                    <a:lnTo>
                      <a:pt x="171" y="296"/>
                    </a:lnTo>
                    <a:lnTo>
                      <a:pt x="162" y="296"/>
                    </a:lnTo>
                    <a:lnTo>
                      <a:pt x="155" y="307"/>
                    </a:lnTo>
                    <a:lnTo>
                      <a:pt x="151" y="315"/>
                    </a:lnTo>
                    <a:lnTo>
                      <a:pt x="147" y="314"/>
                    </a:lnTo>
                    <a:lnTo>
                      <a:pt x="147" y="317"/>
                    </a:lnTo>
                    <a:lnTo>
                      <a:pt x="145" y="325"/>
                    </a:lnTo>
                    <a:lnTo>
                      <a:pt x="137" y="335"/>
                    </a:lnTo>
                    <a:lnTo>
                      <a:pt x="108" y="349"/>
                    </a:lnTo>
                    <a:lnTo>
                      <a:pt x="104" y="345"/>
                    </a:lnTo>
                    <a:lnTo>
                      <a:pt x="97" y="349"/>
                    </a:lnTo>
                    <a:lnTo>
                      <a:pt x="88" y="331"/>
                    </a:lnTo>
                    <a:lnTo>
                      <a:pt x="86" y="309"/>
                    </a:lnTo>
                    <a:lnTo>
                      <a:pt x="87" y="290"/>
                    </a:lnTo>
                    <a:lnTo>
                      <a:pt x="85" y="283"/>
                    </a:lnTo>
                    <a:lnTo>
                      <a:pt x="83" y="269"/>
                    </a:lnTo>
                    <a:lnTo>
                      <a:pt x="82" y="259"/>
                    </a:lnTo>
                    <a:lnTo>
                      <a:pt x="79" y="264"/>
                    </a:lnTo>
                    <a:lnTo>
                      <a:pt x="76" y="281"/>
                    </a:lnTo>
                    <a:lnTo>
                      <a:pt x="69" y="281"/>
                    </a:lnTo>
                    <a:lnTo>
                      <a:pt x="63" y="286"/>
                    </a:lnTo>
                    <a:lnTo>
                      <a:pt x="47" y="286"/>
                    </a:lnTo>
                    <a:lnTo>
                      <a:pt x="43" y="283"/>
                    </a:lnTo>
                    <a:lnTo>
                      <a:pt x="37" y="285"/>
                    </a:lnTo>
                    <a:lnTo>
                      <a:pt x="23" y="295"/>
                    </a:lnTo>
                    <a:lnTo>
                      <a:pt x="8" y="299"/>
                    </a:lnTo>
                    <a:lnTo>
                      <a:pt x="4" y="293"/>
                    </a:lnTo>
                    <a:lnTo>
                      <a:pt x="0" y="283"/>
                    </a:lnTo>
                    <a:lnTo>
                      <a:pt x="12" y="256"/>
                    </a:lnTo>
                    <a:lnTo>
                      <a:pt x="20" y="249"/>
                    </a:lnTo>
                    <a:lnTo>
                      <a:pt x="32" y="245"/>
                    </a:lnTo>
                    <a:lnTo>
                      <a:pt x="51" y="223"/>
                    </a:lnTo>
                    <a:lnTo>
                      <a:pt x="51" y="211"/>
                    </a:lnTo>
                    <a:lnTo>
                      <a:pt x="48" y="206"/>
                    </a:lnTo>
                    <a:lnTo>
                      <a:pt x="47" y="182"/>
                    </a:lnTo>
                    <a:lnTo>
                      <a:pt x="44" y="174"/>
                    </a:lnTo>
                    <a:lnTo>
                      <a:pt x="47" y="158"/>
                    </a:lnTo>
                    <a:lnTo>
                      <a:pt x="53" y="141"/>
                    </a:lnTo>
                    <a:lnTo>
                      <a:pt x="55" y="125"/>
                    </a:lnTo>
                    <a:lnTo>
                      <a:pt x="55" y="121"/>
                    </a:lnTo>
                    <a:lnTo>
                      <a:pt x="58" y="110"/>
                    </a:lnTo>
                    <a:lnTo>
                      <a:pt x="59" y="72"/>
                    </a:lnTo>
                    <a:lnTo>
                      <a:pt x="59" y="60"/>
                    </a:lnTo>
                    <a:lnTo>
                      <a:pt x="63" y="49"/>
                    </a:lnTo>
                    <a:lnTo>
                      <a:pt x="66" y="29"/>
                    </a:lnTo>
                    <a:lnTo>
                      <a:pt x="72" y="19"/>
                    </a:lnTo>
                    <a:lnTo>
                      <a:pt x="77" y="1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48" name="Freeform 301"/>
              <p:cNvSpPr>
                <a:spLocks noChangeAspect="1"/>
              </p:cNvSpPr>
              <p:nvPr/>
            </p:nvSpPr>
            <p:spPr bwMode="gray">
              <a:xfrm>
                <a:off x="1668" y="1452"/>
                <a:ext cx="24" cy="32"/>
              </a:xfrm>
              <a:custGeom>
                <a:avLst/>
                <a:gdLst/>
                <a:ahLst/>
                <a:cxnLst>
                  <a:cxn ang="0">
                    <a:pos x="52" y="4"/>
                  </a:cxn>
                  <a:cxn ang="0">
                    <a:pos x="56" y="0"/>
                  </a:cxn>
                  <a:cxn ang="0">
                    <a:pos x="59" y="5"/>
                  </a:cxn>
                  <a:cxn ang="0">
                    <a:pos x="65" y="11"/>
                  </a:cxn>
                  <a:cxn ang="0">
                    <a:pos x="75" y="3"/>
                  </a:cxn>
                  <a:cxn ang="0">
                    <a:pos x="87" y="5"/>
                  </a:cxn>
                  <a:cxn ang="0">
                    <a:pos x="92" y="17"/>
                  </a:cxn>
                  <a:cxn ang="0">
                    <a:pos x="100" y="19"/>
                  </a:cxn>
                  <a:cxn ang="0">
                    <a:pos x="111" y="17"/>
                  </a:cxn>
                  <a:cxn ang="0">
                    <a:pos x="119" y="33"/>
                  </a:cxn>
                  <a:cxn ang="0">
                    <a:pos x="120" y="49"/>
                  </a:cxn>
                  <a:cxn ang="0">
                    <a:pos x="119" y="74"/>
                  </a:cxn>
                  <a:cxn ang="0">
                    <a:pos x="122" y="97"/>
                  </a:cxn>
                  <a:cxn ang="0">
                    <a:pos x="119" y="119"/>
                  </a:cxn>
                  <a:cxn ang="0">
                    <a:pos x="104" y="139"/>
                  </a:cxn>
                  <a:cxn ang="0">
                    <a:pos x="88" y="151"/>
                  </a:cxn>
                  <a:cxn ang="0">
                    <a:pos x="39" y="161"/>
                  </a:cxn>
                  <a:cxn ang="0">
                    <a:pos x="33" y="158"/>
                  </a:cxn>
                  <a:cxn ang="0">
                    <a:pos x="17" y="153"/>
                  </a:cxn>
                  <a:cxn ang="0">
                    <a:pos x="6" y="132"/>
                  </a:cxn>
                  <a:cxn ang="0">
                    <a:pos x="1" y="110"/>
                  </a:cxn>
                  <a:cxn ang="0">
                    <a:pos x="0" y="90"/>
                  </a:cxn>
                  <a:cxn ang="0">
                    <a:pos x="2" y="72"/>
                  </a:cxn>
                  <a:cxn ang="0">
                    <a:pos x="8" y="62"/>
                  </a:cxn>
                  <a:cxn ang="0">
                    <a:pos x="13" y="46"/>
                  </a:cxn>
                  <a:cxn ang="0">
                    <a:pos x="22" y="27"/>
                  </a:cxn>
                  <a:cxn ang="0">
                    <a:pos x="33" y="13"/>
                  </a:cxn>
                  <a:cxn ang="0">
                    <a:pos x="44" y="10"/>
                  </a:cxn>
                  <a:cxn ang="0">
                    <a:pos x="52" y="4"/>
                  </a:cxn>
                </a:cxnLst>
                <a:rect l="0" t="0" r="r" b="b"/>
                <a:pathLst>
                  <a:path w="122" h="161">
                    <a:moveTo>
                      <a:pt x="52" y="4"/>
                    </a:moveTo>
                    <a:lnTo>
                      <a:pt x="56" y="0"/>
                    </a:lnTo>
                    <a:lnTo>
                      <a:pt x="59" y="5"/>
                    </a:lnTo>
                    <a:lnTo>
                      <a:pt x="65" y="11"/>
                    </a:lnTo>
                    <a:lnTo>
                      <a:pt x="75" y="3"/>
                    </a:lnTo>
                    <a:lnTo>
                      <a:pt x="87" y="5"/>
                    </a:lnTo>
                    <a:lnTo>
                      <a:pt x="92" y="17"/>
                    </a:lnTo>
                    <a:lnTo>
                      <a:pt x="100" y="19"/>
                    </a:lnTo>
                    <a:lnTo>
                      <a:pt x="111" y="17"/>
                    </a:lnTo>
                    <a:lnTo>
                      <a:pt x="119" y="33"/>
                    </a:lnTo>
                    <a:lnTo>
                      <a:pt x="120" y="49"/>
                    </a:lnTo>
                    <a:lnTo>
                      <a:pt x="119" y="74"/>
                    </a:lnTo>
                    <a:lnTo>
                      <a:pt x="122" y="97"/>
                    </a:lnTo>
                    <a:lnTo>
                      <a:pt x="119" y="119"/>
                    </a:lnTo>
                    <a:lnTo>
                      <a:pt x="104" y="139"/>
                    </a:lnTo>
                    <a:lnTo>
                      <a:pt x="88" y="151"/>
                    </a:lnTo>
                    <a:lnTo>
                      <a:pt x="39" y="161"/>
                    </a:lnTo>
                    <a:lnTo>
                      <a:pt x="33" y="158"/>
                    </a:lnTo>
                    <a:lnTo>
                      <a:pt x="17" y="153"/>
                    </a:lnTo>
                    <a:lnTo>
                      <a:pt x="6" y="132"/>
                    </a:lnTo>
                    <a:lnTo>
                      <a:pt x="1" y="110"/>
                    </a:lnTo>
                    <a:lnTo>
                      <a:pt x="0" y="90"/>
                    </a:lnTo>
                    <a:lnTo>
                      <a:pt x="2" y="72"/>
                    </a:lnTo>
                    <a:lnTo>
                      <a:pt x="8" y="62"/>
                    </a:lnTo>
                    <a:lnTo>
                      <a:pt x="13" y="46"/>
                    </a:lnTo>
                    <a:lnTo>
                      <a:pt x="22" y="27"/>
                    </a:lnTo>
                    <a:lnTo>
                      <a:pt x="33" y="13"/>
                    </a:lnTo>
                    <a:lnTo>
                      <a:pt x="44" y="10"/>
                    </a:lnTo>
                    <a:lnTo>
                      <a:pt x="52"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49" name="Freeform 302"/>
              <p:cNvSpPr>
                <a:spLocks noChangeAspect="1"/>
              </p:cNvSpPr>
              <p:nvPr/>
            </p:nvSpPr>
            <p:spPr bwMode="gray">
              <a:xfrm>
                <a:off x="1628" y="1270"/>
                <a:ext cx="53" cy="38"/>
              </a:xfrm>
              <a:custGeom>
                <a:avLst/>
                <a:gdLst/>
                <a:ahLst/>
                <a:cxnLst>
                  <a:cxn ang="0">
                    <a:pos x="110" y="18"/>
                  </a:cxn>
                  <a:cxn ang="0">
                    <a:pos x="129" y="14"/>
                  </a:cxn>
                  <a:cxn ang="0">
                    <a:pos x="149" y="16"/>
                  </a:cxn>
                  <a:cxn ang="0">
                    <a:pos x="200" y="45"/>
                  </a:cxn>
                  <a:cxn ang="0">
                    <a:pos x="207" y="57"/>
                  </a:cxn>
                  <a:cxn ang="0">
                    <a:pos x="208" y="68"/>
                  </a:cxn>
                  <a:cxn ang="0">
                    <a:pos x="217" y="81"/>
                  </a:cxn>
                  <a:cxn ang="0">
                    <a:pos x="227" y="87"/>
                  </a:cxn>
                  <a:cxn ang="0">
                    <a:pos x="243" y="118"/>
                  </a:cxn>
                  <a:cxn ang="0">
                    <a:pos x="254" y="129"/>
                  </a:cxn>
                  <a:cxn ang="0">
                    <a:pos x="253" y="136"/>
                  </a:cxn>
                  <a:cxn ang="0">
                    <a:pos x="255" y="147"/>
                  </a:cxn>
                  <a:cxn ang="0">
                    <a:pos x="265" y="158"/>
                  </a:cxn>
                  <a:cxn ang="0">
                    <a:pos x="256" y="172"/>
                  </a:cxn>
                  <a:cxn ang="0">
                    <a:pos x="238" y="173"/>
                  </a:cxn>
                  <a:cxn ang="0">
                    <a:pos x="213" y="170"/>
                  </a:cxn>
                  <a:cxn ang="0">
                    <a:pos x="186" y="159"/>
                  </a:cxn>
                  <a:cxn ang="0">
                    <a:pos x="148" y="158"/>
                  </a:cxn>
                  <a:cxn ang="0">
                    <a:pos x="109" y="183"/>
                  </a:cxn>
                  <a:cxn ang="0">
                    <a:pos x="86" y="190"/>
                  </a:cxn>
                  <a:cxn ang="0">
                    <a:pos x="65" y="179"/>
                  </a:cxn>
                  <a:cxn ang="0">
                    <a:pos x="49" y="165"/>
                  </a:cxn>
                  <a:cxn ang="0">
                    <a:pos x="41" y="145"/>
                  </a:cxn>
                  <a:cxn ang="0">
                    <a:pos x="39" y="100"/>
                  </a:cxn>
                  <a:cxn ang="0">
                    <a:pos x="11" y="92"/>
                  </a:cxn>
                  <a:cxn ang="0">
                    <a:pos x="0" y="72"/>
                  </a:cxn>
                  <a:cxn ang="0">
                    <a:pos x="1" y="51"/>
                  </a:cxn>
                  <a:cxn ang="0">
                    <a:pos x="6" y="44"/>
                  </a:cxn>
                  <a:cxn ang="0">
                    <a:pos x="6" y="18"/>
                  </a:cxn>
                  <a:cxn ang="0">
                    <a:pos x="14" y="1"/>
                  </a:cxn>
                  <a:cxn ang="0">
                    <a:pos x="28" y="0"/>
                  </a:cxn>
                  <a:cxn ang="0">
                    <a:pos x="40" y="8"/>
                  </a:cxn>
                  <a:cxn ang="0">
                    <a:pos x="49" y="7"/>
                  </a:cxn>
                  <a:cxn ang="0">
                    <a:pos x="73" y="17"/>
                  </a:cxn>
                  <a:cxn ang="0">
                    <a:pos x="102" y="23"/>
                  </a:cxn>
                  <a:cxn ang="0">
                    <a:pos x="110" y="18"/>
                  </a:cxn>
                </a:cxnLst>
                <a:rect l="0" t="0" r="r" b="b"/>
                <a:pathLst>
                  <a:path w="265" h="190">
                    <a:moveTo>
                      <a:pt x="110" y="18"/>
                    </a:moveTo>
                    <a:lnTo>
                      <a:pt x="129" y="14"/>
                    </a:lnTo>
                    <a:lnTo>
                      <a:pt x="149" y="16"/>
                    </a:lnTo>
                    <a:lnTo>
                      <a:pt x="200" y="45"/>
                    </a:lnTo>
                    <a:lnTo>
                      <a:pt x="207" y="57"/>
                    </a:lnTo>
                    <a:lnTo>
                      <a:pt x="208" y="68"/>
                    </a:lnTo>
                    <a:lnTo>
                      <a:pt x="217" y="81"/>
                    </a:lnTo>
                    <a:lnTo>
                      <a:pt x="227" y="87"/>
                    </a:lnTo>
                    <a:lnTo>
                      <a:pt x="243" y="118"/>
                    </a:lnTo>
                    <a:lnTo>
                      <a:pt x="254" y="129"/>
                    </a:lnTo>
                    <a:lnTo>
                      <a:pt x="253" y="136"/>
                    </a:lnTo>
                    <a:lnTo>
                      <a:pt x="255" y="147"/>
                    </a:lnTo>
                    <a:lnTo>
                      <a:pt x="265" y="158"/>
                    </a:lnTo>
                    <a:lnTo>
                      <a:pt x="256" y="172"/>
                    </a:lnTo>
                    <a:lnTo>
                      <a:pt x="238" y="173"/>
                    </a:lnTo>
                    <a:lnTo>
                      <a:pt x="213" y="170"/>
                    </a:lnTo>
                    <a:lnTo>
                      <a:pt x="186" y="159"/>
                    </a:lnTo>
                    <a:lnTo>
                      <a:pt x="148" y="158"/>
                    </a:lnTo>
                    <a:lnTo>
                      <a:pt x="109" y="183"/>
                    </a:lnTo>
                    <a:lnTo>
                      <a:pt x="86" y="190"/>
                    </a:lnTo>
                    <a:lnTo>
                      <a:pt x="65" y="179"/>
                    </a:lnTo>
                    <a:lnTo>
                      <a:pt x="49" y="165"/>
                    </a:lnTo>
                    <a:lnTo>
                      <a:pt x="41" y="145"/>
                    </a:lnTo>
                    <a:lnTo>
                      <a:pt x="39" y="100"/>
                    </a:lnTo>
                    <a:lnTo>
                      <a:pt x="11" y="92"/>
                    </a:lnTo>
                    <a:lnTo>
                      <a:pt x="0" y="72"/>
                    </a:lnTo>
                    <a:lnTo>
                      <a:pt x="1" y="51"/>
                    </a:lnTo>
                    <a:lnTo>
                      <a:pt x="6" y="44"/>
                    </a:lnTo>
                    <a:lnTo>
                      <a:pt x="6" y="18"/>
                    </a:lnTo>
                    <a:lnTo>
                      <a:pt x="14" y="1"/>
                    </a:lnTo>
                    <a:lnTo>
                      <a:pt x="28" y="0"/>
                    </a:lnTo>
                    <a:lnTo>
                      <a:pt x="40" y="8"/>
                    </a:lnTo>
                    <a:lnTo>
                      <a:pt x="49" y="7"/>
                    </a:lnTo>
                    <a:lnTo>
                      <a:pt x="73" y="17"/>
                    </a:lnTo>
                    <a:lnTo>
                      <a:pt x="102" y="23"/>
                    </a:lnTo>
                    <a:lnTo>
                      <a:pt x="110" y="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50" name="Freeform 303"/>
              <p:cNvSpPr>
                <a:spLocks noChangeAspect="1"/>
              </p:cNvSpPr>
              <p:nvPr/>
            </p:nvSpPr>
            <p:spPr bwMode="gray">
              <a:xfrm>
                <a:off x="1527" y="1265"/>
                <a:ext cx="316" cy="356"/>
              </a:xfrm>
              <a:custGeom>
                <a:avLst/>
                <a:gdLst/>
                <a:ahLst/>
                <a:cxnLst>
                  <a:cxn ang="0">
                    <a:pos x="1131" y="1671"/>
                  </a:cxn>
                  <a:cxn ang="0">
                    <a:pos x="1196" y="1735"/>
                  </a:cxn>
                  <a:cxn ang="0">
                    <a:pos x="1317" y="1753"/>
                  </a:cxn>
                  <a:cxn ang="0">
                    <a:pos x="1220" y="1622"/>
                  </a:cxn>
                  <a:cxn ang="0">
                    <a:pos x="1258" y="1612"/>
                  </a:cxn>
                  <a:cxn ang="0">
                    <a:pos x="1376" y="1663"/>
                  </a:cxn>
                  <a:cxn ang="0">
                    <a:pos x="1400" y="1662"/>
                  </a:cxn>
                  <a:cxn ang="0">
                    <a:pos x="1406" y="1612"/>
                  </a:cxn>
                  <a:cxn ang="0">
                    <a:pos x="1383" y="1464"/>
                  </a:cxn>
                  <a:cxn ang="0">
                    <a:pos x="1312" y="1405"/>
                  </a:cxn>
                  <a:cxn ang="0">
                    <a:pos x="1253" y="1334"/>
                  </a:cxn>
                  <a:cxn ang="0">
                    <a:pos x="1242" y="1240"/>
                  </a:cxn>
                  <a:cxn ang="0">
                    <a:pos x="1265" y="1192"/>
                  </a:cxn>
                  <a:cxn ang="0">
                    <a:pos x="1384" y="1340"/>
                  </a:cxn>
                  <a:cxn ang="0">
                    <a:pos x="1470" y="1359"/>
                  </a:cxn>
                  <a:cxn ang="0">
                    <a:pos x="1512" y="1254"/>
                  </a:cxn>
                  <a:cxn ang="0">
                    <a:pos x="1581" y="1182"/>
                  </a:cxn>
                  <a:cxn ang="0">
                    <a:pos x="1471" y="1095"/>
                  </a:cxn>
                  <a:cxn ang="0">
                    <a:pos x="1374" y="1010"/>
                  </a:cxn>
                  <a:cxn ang="0">
                    <a:pos x="1283" y="958"/>
                  </a:cxn>
                  <a:cxn ang="0">
                    <a:pos x="1226" y="870"/>
                  </a:cxn>
                  <a:cxn ang="0">
                    <a:pos x="1248" y="812"/>
                  </a:cxn>
                  <a:cxn ang="0">
                    <a:pos x="1178" y="743"/>
                  </a:cxn>
                  <a:cxn ang="0">
                    <a:pos x="1201" y="661"/>
                  </a:cxn>
                  <a:cxn ang="0">
                    <a:pos x="1190" y="606"/>
                  </a:cxn>
                  <a:cxn ang="0">
                    <a:pos x="1102" y="546"/>
                  </a:cxn>
                  <a:cxn ang="0">
                    <a:pos x="1018" y="500"/>
                  </a:cxn>
                  <a:cxn ang="0">
                    <a:pos x="928" y="454"/>
                  </a:cxn>
                  <a:cxn ang="0">
                    <a:pos x="867" y="385"/>
                  </a:cxn>
                  <a:cxn ang="0">
                    <a:pos x="828" y="289"/>
                  </a:cxn>
                  <a:cxn ang="0">
                    <a:pos x="618" y="285"/>
                  </a:cxn>
                  <a:cxn ang="0">
                    <a:pos x="503" y="357"/>
                  </a:cxn>
                  <a:cxn ang="0">
                    <a:pos x="510" y="176"/>
                  </a:cxn>
                  <a:cxn ang="0">
                    <a:pos x="390" y="33"/>
                  </a:cxn>
                  <a:cxn ang="0">
                    <a:pos x="291" y="94"/>
                  </a:cxn>
                  <a:cxn ang="0">
                    <a:pos x="293" y="177"/>
                  </a:cxn>
                  <a:cxn ang="0">
                    <a:pos x="279" y="274"/>
                  </a:cxn>
                  <a:cxn ang="0">
                    <a:pos x="280" y="406"/>
                  </a:cxn>
                  <a:cxn ang="0">
                    <a:pos x="277" y="485"/>
                  </a:cxn>
                  <a:cxn ang="0">
                    <a:pos x="281" y="460"/>
                  </a:cxn>
                  <a:cxn ang="0">
                    <a:pos x="222" y="102"/>
                  </a:cxn>
                  <a:cxn ang="0">
                    <a:pos x="75" y="101"/>
                  </a:cxn>
                  <a:cxn ang="0">
                    <a:pos x="7" y="274"/>
                  </a:cxn>
                  <a:cxn ang="0">
                    <a:pos x="115" y="476"/>
                  </a:cxn>
                  <a:cxn ang="0">
                    <a:pos x="83" y="602"/>
                  </a:cxn>
                  <a:cxn ang="0">
                    <a:pos x="265" y="682"/>
                  </a:cxn>
                  <a:cxn ang="0">
                    <a:pos x="448" y="709"/>
                  </a:cxn>
                  <a:cxn ang="0">
                    <a:pos x="549" y="682"/>
                  </a:cxn>
                  <a:cxn ang="0">
                    <a:pos x="658" y="638"/>
                  </a:cxn>
                  <a:cxn ang="0">
                    <a:pos x="750" y="759"/>
                  </a:cxn>
                  <a:cxn ang="0">
                    <a:pos x="849" y="829"/>
                  </a:cxn>
                  <a:cxn ang="0">
                    <a:pos x="912" y="949"/>
                  </a:cxn>
                  <a:cxn ang="0">
                    <a:pos x="951" y="1121"/>
                  </a:cxn>
                  <a:cxn ang="0">
                    <a:pos x="908" y="1313"/>
                  </a:cxn>
                  <a:cxn ang="0">
                    <a:pos x="743" y="1348"/>
                  </a:cxn>
                  <a:cxn ang="0">
                    <a:pos x="668" y="1462"/>
                  </a:cxn>
                  <a:cxn ang="0">
                    <a:pos x="780" y="1452"/>
                  </a:cxn>
                  <a:cxn ang="0">
                    <a:pos x="846" y="1419"/>
                  </a:cxn>
                  <a:cxn ang="0">
                    <a:pos x="919" y="1456"/>
                  </a:cxn>
                  <a:cxn ang="0">
                    <a:pos x="968" y="1547"/>
                  </a:cxn>
                  <a:cxn ang="0">
                    <a:pos x="1003" y="1593"/>
                  </a:cxn>
                </a:cxnLst>
                <a:rect l="0" t="0" r="r" b="b"/>
                <a:pathLst>
                  <a:path w="1581" h="1779">
                    <a:moveTo>
                      <a:pt x="1037" y="1646"/>
                    </a:moveTo>
                    <a:lnTo>
                      <a:pt x="1053" y="1650"/>
                    </a:lnTo>
                    <a:lnTo>
                      <a:pt x="1071" y="1657"/>
                    </a:lnTo>
                    <a:lnTo>
                      <a:pt x="1072" y="1665"/>
                    </a:lnTo>
                    <a:lnTo>
                      <a:pt x="1078" y="1665"/>
                    </a:lnTo>
                    <a:lnTo>
                      <a:pt x="1091" y="1673"/>
                    </a:lnTo>
                    <a:lnTo>
                      <a:pt x="1102" y="1667"/>
                    </a:lnTo>
                    <a:lnTo>
                      <a:pt x="1109" y="1654"/>
                    </a:lnTo>
                    <a:lnTo>
                      <a:pt x="1111" y="1659"/>
                    </a:lnTo>
                    <a:lnTo>
                      <a:pt x="1109" y="1672"/>
                    </a:lnTo>
                    <a:lnTo>
                      <a:pt x="1118" y="1677"/>
                    </a:lnTo>
                    <a:lnTo>
                      <a:pt x="1121" y="1668"/>
                    </a:lnTo>
                    <a:lnTo>
                      <a:pt x="1131" y="1671"/>
                    </a:lnTo>
                    <a:lnTo>
                      <a:pt x="1137" y="1667"/>
                    </a:lnTo>
                    <a:lnTo>
                      <a:pt x="1135" y="1678"/>
                    </a:lnTo>
                    <a:lnTo>
                      <a:pt x="1138" y="1688"/>
                    </a:lnTo>
                    <a:lnTo>
                      <a:pt x="1145" y="1688"/>
                    </a:lnTo>
                    <a:lnTo>
                      <a:pt x="1148" y="1693"/>
                    </a:lnTo>
                    <a:lnTo>
                      <a:pt x="1150" y="1703"/>
                    </a:lnTo>
                    <a:lnTo>
                      <a:pt x="1159" y="1716"/>
                    </a:lnTo>
                    <a:lnTo>
                      <a:pt x="1170" y="1720"/>
                    </a:lnTo>
                    <a:lnTo>
                      <a:pt x="1175" y="1708"/>
                    </a:lnTo>
                    <a:lnTo>
                      <a:pt x="1175" y="1720"/>
                    </a:lnTo>
                    <a:lnTo>
                      <a:pt x="1181" y="1722"/>
                    </a:lnTo>
                    <a:lnTo>
                      <a:pt x="1185" y="1730"/>
                    </a:lnTo>
                    <a:lnTo>
                      <a:pt x="1196" y="1735"/>
                    </a:lnTo>
                    <a:lnTo>
                      <a:pt x="1205" y="1732"/>
                    </a:lnTo>
                    <a:lnTo>
                      <a:pt x="1213" y="1740"/>
                    </a:lnTo>
                    <a:lnTo>
                      <a:pt x="1236" y="1741"/>
                    </a:lnTo>
                    <a:lnTo>
                      <a:pt x="1238" y="1748"/>
                    </a:lnTo>
                    <a:lnTo>
                      <a:pt x="1249" y="1758"/>
                    </a:lnTo>
                    <a:lnTo>
                      <a:pt x="1254" y="1759"/>
                    </a:lnTo>
                    <a:lnTo>
                      <a:pt x="1267" y="1758"/>
                    </a:lnTo>
                    <a:lnTo>
                      <a:pt x="1280" y="1751"/>
                    </a:lnTo>
                    <a:lnTo>
                      <a:pt x="1306" y="1779"/>
                    </a:lnTo>
                    <a:lnTo>
                      <a:pt x="1325" y="1776"/>
                    </a:lnTo>
                    <a:lnTo>
                      <a:pt x="1323" y="1768"/>
                    </a:lnTo>
                    <a:lnTo>
                      <a:pt x="1317" y="1759"/>
                    </a:lnTo>
                    <a:lnTo>
                      <a:pt x="1317" y="1753"/>
                    </a:lnTo>
                    <a:lnTo>
                      <a:pt x="1320" y="1747"/>
                    </a:lnTo>
                    <a:lnTo>
                      <a:pt x="1322" y="1735"/>
                    </a:lnTo>
                    <a:lnTo>
                      <a:pt x="1319" y="1726"/>
                    </a:lnTo>
                    <a:lnTo>
                      <a:pt x="1301" y="1705"/>
                    </a:lnTo>
                    <a:lnTo>
                      <a:pt x="1285" y="1692"/>
                    </a:lnTo>
                    <a:lnTo>
                      <a:pt x="1279" y="1683"/>
                    </a:lnTo>
                    <a:lnTo>
                      <a:pt x="1270" y="1679"/>
                    </a:lnTo>
                    <a:lnTo>
                      <a:pt x="1253" y="1665"/>
                    </a:lnTo>
                    <a:lnTo>
                      <a:pt x="1249" y="1652"/>
                    </a:lnTo>
                    <a:lnTo>
                      <a:pt x="1236" y="1645"/>
                    </a:lnTo>
                    <a:lnTo>
                      <a:pt x="1236" y="1633"/>
                    </a:lnTo>
                    <a:lnTo>
                      <a:pt x="1224" y="1635"/>
                    </a:lnTo>
                    <a:lnTo>
                      <a:pt x="1220" y="1622"/>
                    </a:lnTo>
                    <a:lnTo>
                      <a:pt x="1216" y="1619"/>
                    </a:lnTo>
                    <a:lnTo>
                      <a:pt x="1213" y="1622"/>
                    </a:lnTo>
                    <a:lnTo>
                      <a:pt x="1210" y="1618"/>
                    </a:lnTo>
                    <a:lnTo>
                      <a:pt x="1188" y="1587"/>
                    </a:lnTo>
                    <a:lnTo>
                      <a:pt x="1178" y="1577"/>
                    </a:lnTo>
                    <a:lnTo>
                      <a:pt x="1167" y="1557"/>
                    </a:lnTo>
                    <a:lnTo>
                      <a:pt x="1180" y="1552"/>
                    </a:lnTo>
                    <a:lnTo>
                      <a:pt x="1197" y="1565"/>
                    </a:lnTo>
                    <a:lnTo>
                      <a:pt x="1216" y="1587"/>
                    </a:lnTo>
                    <a:lnTo>
                      <a:pt x="1231" y="1590"/>
                    </a:lnTo>
                    <a:lnTo>
                      <a:pt x="1227" y="1579"/>
                    </a:lnTo>
                    <a:lnTo>
                      <a:pt x="1236" y="1576"/>
                    </a:lnTo>
                    <a:lnTo>
                      <a:pt x="1258" y="1612"/>
                    </a:lnTo>
                    <a:lnTo>
                      <a:pt x="1269" y="1618"/>
                    </a:lnTo>
                    <a:lnTo>
                      <a:pt x="1280" y="1619"/>
                    </a:lnTo>
                    <a:lnTo>
                      <a:pt x="1287" y="1641"/>
                    </a:lnTo>
                    <a:lnTo>
                      <a:pt x="1318" y="1641"/>
                    </a:lnTo>
                    <a:lnTo>
                      <a:pt x="1330" y="1657"/>
                    </a:lnTo>
                    <a:lnTo>
                      <a:pt x="1335" y="1649"/>
                    </a:lnTo>
                    <a:lnTo>
                      <a:pt x="1341" y="1654"/>
                    </a:lnTo>
                    <a:lnTo>
                      <a:pt x="1350" y="1657"/>
                    </a:lnTo>
                    <a:lnTo>
                      <a:pt x="1356" y="1649"/>
                    </a:lnTo>
                    <a:lnTo>
                      <a:pt x="1360" y="1651"/>
                    </a:lnTo>
                    <a:lnTo>
                      <a:pt x="1361" y="1657"/>
                    </a:lnTo>
                    <a:lnTo>
                      <a:pt x="1367" y="1668"/>
                    </a:lnTo>
                    <a:lnTo>
                      <a:pt x="1376" y="1663"/>
                    </a:lnTo>
                    <a:lnTo>
                      <a:pt x="1376" y="1670"/>
                    </a:lnTo>
                    <a:lnTo>
                      <a:pt x="1372" y="1679"/>
                    </a:lnTo>
                    <a:lnTo>
                      <a:pt x="1371" y="1684"/>
                    </a:lnTo>
                    <a:lnTo>
                      <a:pt x="1382" y="1690"/>
                    </a:lnTo>
                    <a:lnTo>
                      <a:pt x="1387" y="1700"/>
                    </a:lnTo>
                    <a:lnTo>
                      <a:pt x="1394" y="1698"/>
                    </a:lnTo>
                    <a:lnTo>
                      <a:pt x="1390" y="1690"/>
                    </a:lnTo>
                    <a:lnTo>
                      <a:pt x="1389" y="1683"/>
                    </a:lnTo>
                    <a:lnTo>
                      <a:pt x="1382" y="1666"/>
                    </a:lnTo>
                    <a:lnTo>
                      <a:pt x="1380" y="1659"/>
                    </a:lnTo>
                    <a:lnTo>
                      <a:pt x="1384" y="1651"/>
                    </a:lnTo>
                    <a:lnTo>
                      <a:pt x="1393" y="1654"/>
                    </a:lnTo>
                    <a:lnTo>
                      <a:pt x="1400" y="1662"/>
                    </a:lnTo>
                    <a:lnTo>
                      <a:pt x="1410" y="1665"/>
                    </a:lnTo>
                    <a:lnTo>
                      <a:pt x="1412" y="1657"/>
                    </a:lnTo>
                    <a:lnTo>
                      <a:pt x="1411" y="1651"/>
                    </a:lnTo>
                    <a:lnTo>
                      <a:pt x="1408" y="1649"/>
                    </a:lnTo>
                    <a:lnTo>
                      <a:pt x="1408" y="1645"/>
                    </a:lnTo>
                    <a:lnTo>
                      <a:pt x="1403" y="1643"/>
                    </a:lnTo>
                    <a:lnTo>
                      <a:pt x="1393" y="1644"/>
                    </a:lnTo>
                    <a:lnTo>
                      <a:pt x="1387" y="1625"/>
                    </a:lnTo>
                    <a:lnTo>
                      <a:pt x="1380" y="1613"/>
                    </a:lnTo>
                    <a:lnTo>
                      <a:pt x="1383" y="1606"/>
                    </a:lnTo>
                    <a:lnTo>
                      <a:pt x="1383" y="1589"/>
                    </a:lnTo>
                    <a:lnTo>
                      <a:pt x="1395" y="1598"/>
                    </a:lnTo>
                    <a:lnTo>
                      <a:pt x="1406" y="1612"/>
                    </a:lnTo>
                    <a:lnTo>
                      <a:pt x="1408" y="1607"/>
                    </a:lnTo>
                    <a:lnTo>
                      <a:pt x="1405" y="1593"/>
                    </a:lnTo>
                    <a:lnTo>
                      <a:pt x="1409" y="1589"/>
                    </a:lnTo>
                    <a:lnTo>
                      <a:pt x="1409" y="1570"/>
                    </a:lnTo>
                    <a:lnTo>
                      <a:pt x="1411" y="1560"/>
                    </a:lnTo>
                    <a:lnTo>
                      <a:pt x="1405" y="1547"/>
                    </a:lnTo>
                    <a:lnTo>
                      <a:pt x="1401" y="1520"/>
                    </a:lnTo>
                    <a:lnTo>
                      <a:pt x="1388" y="1518"/>
                    </a:lnTo>
                    <a:lnTo>
                      <a:pt x="1374" y="1511"/>
                    </a:lnTo>
                    <a:lnTo>
                      <a:pt x="1368" y="1505"/>
                    </a:lnTo>
                    <a:lnTo>
                      <a:pt x="1367" y="1485"/>
                    </a:lnTo>
                    <a:lnTo>
                      <a:pt x="1379" y="1482"/>
                    </a:lnTo>
                    <a:lnTo>
                      <a:pt x="1383" y="1464"/>
                    </a:lnTo>
                    <a:lnTo>
                      <a:pt x="1380" y="1450"/>
                    </a:lnTo>
                    <a:lnTo>
                      <a:pt x="1367" y="1453"/>
                    </a:lnTo>
                    <a:lnTo>
                      <a:pt x="1368" y="1445"/>
                    </a:lnTo>
                    <a:lnTo>
                      <a:pt x="1366" y="1436"/>
                    </a:lnTo>
                    <a:lnTo>
                      <a:pt x="1362" y="1434"/>
                    </a:lnTo>
                    <a:lnTo>
                      <a:pt x="1346" y="1447"/>
                    </a:lnTo>
                    <a:lnTo>
                      <a:pt x="1346" y="1425"/>
                    </a:lnTo>
                    <a:lnTo>
                      <a:pt x="1344" y="1414"/>
                    </a:lnTo>
                    <a:lnTo>
                      <a:pt x="1331" y="1413"/>
                    </a:lnTo>
                    <a:lnTo>
                      <a:pt x="1315" y="1426"/>
                    </a:lnTo>
                    <a:lnTo>
                      <a:pt x="1308" y="1420"/>
                    </a:lnTo>
                    <a:lnTo>
                      <a:pt x="1320" y="1404"/>
                    </a:lnTo>
                    <a:lnTo>
                      <a:pt x="1312" y="1405"/>
                    </a:lnTo>
                    <a:lnTo>
                      <a:pt x="1299" y="1402"/>
                    </a:lnTo>
                    <a:lnTo>
                      <a:pt x="1291" y="1404"/>
                    </a:lnTo>
                    <a:lnTo>
                      <a:pt x="1288" y="1421"/>
                    </a:lnTo>
                    <a:lnTo>
                      <a:pt x="1283" y="1402"/>
                    </a:lnTo>
                    <a:lnTo>
                      <a:pt x="1275" y="1388"/>
                    </a:lnTo>
                    <a:lnTo>
                      <a:pt x="1275" y="1382"/>
                    </a:lnTo>
                    <a:lnTo>
                      <a:pt x="1271" y="1371"/>
                    </a:lnTo>
                    <a:lnTo>
                      <a:pt x="1258" y="1367"/>
                    </a:lnTo>
                    <a:lnTo>
                      <a:pt x="1258" y="1363"/>
                    </a:lnTo>
                    <a:lnTo>
                      <a:pt x="1263" y="1354"/>
                    </a:lnTo>
                    <a:lnTo>
                      <a:pt x="1256" y="1347"/>
                    </a:lnTo>
                    <a:lnTo>
                      <a:pt x="1263" y="1344"/>
                    </a:lnTo>
                    <a:lnTo>
                      <a:pt x="1253" y="1334"/>
                    </a:lnTo>
                    <a:lnTo>
                      <a:pt x="1252" y="1326"/>
                    </a:lnTo>
                    <a:lnTo>
                      <a:pt x="1256" y="1316"/>
                    </a:lnTo>
                    <a:lnTo>
                      <a:pt x="1240" y="1311"/>
                    </a:lnTo>
                    <a:lnTo>
                      <a:pt x="1221" y="1321"/>
                    </a:lnTo>
                    <a:lnTo>
                      <a:pt x="1220" y="1316"/>
                    </a:lnTo>
                    <a:lnTo>
                      <a:pt x="1224" y="1299"/>
                    </a:lnTo>
                    <a:lnTo>
                      <a:pt x="1221" y="1280"/>
                    </a:lnTo>
                    <a:lnTo>
                      <a:pt x="1229" y="1278"/>
                    </a:lnTo>
                    <a:lnTo>
                      <a:pt x="1236" y="1280"/>
                    </a:lnTo>
                    <a:lnTo>
                      <a:pt x="1252" y="1272"/>
                    </a:lnTo>
                    <a:lnTo>
                      <a:pt x="1263" y="1272"/>
                    </a:lnTo>
                    <a:lnTo>
                      <a:pt x="1256" y="1254"/>
                    </a:lnTo>
                    <a:lnTo>
                      <a:pt x="1242" y="1240"/>
                    </a:lnTo>
                    <a:lnTo>
                      <a:pt x="1222" y="1236"/>
                    </a:lnTo>
                    <a:lnTo>
                      <a:pt x="1215" y="1230"/>
                    </a:lnTo>
                    <a:lnTo>
                      <a:pt x="1209" y="1211"/>
                    </a:lnTo>
                    <a:lnTo>
                      <a:pt x="1226" y="1213"/>
                    </a:lnTo>
                    <a:lnTo>
                      <a:pt x="1221" y="1203"/>
                    </a:lnTo>
                    <a:lnTo>
                      <a:pt x="1231" y="1202"/>
                    </a:lnTo>
                    <a:lnTo>
                      <a:pt x="1253" y="1224"/>
                    </a:lnTo>
                    <a:lnTo>
                      <a:pt x="1260" y="1224"/>
                    </a:lnTo>
                    <a:lnTo>
                      <a:pt x="1252" y="1204"/>
                    </a:lnTo>
                    <a:lnTo>
                      <a:pt x="1260" y="1205"/>
                    </a:lnTo>
                    <a:lnTo>
                      <a:pt x="1247" y="1192"/>
                    </a:lnTo>
                    <a:lnTo>
                      <a:pt x="1253" y="1183"/>
                    </a:lnTo>
                    <a:lnTo>
                      <a:pt x="1265" y="1192"/>
                    </a:lnTo>
                    <a:lnTo>
                      <a:pt x="1277" y="1194"/>
                    </a:lnTo>
                    <a:lnTo>
                      <a:pt x="1279" y="1211"/>
                    </a:lnTo>
                    <a:lnTo>
                      <a:pt x="1272" y="1220"/>
                    </a:lnTo>
                    <a:lnTo>
                      <a:pt x="1288" y="1224"/>
                    </a:lnTo>
                    <a:lnTo>
                      <a:pt x="1317" y="1245"/>
                    </a:lnTo>
                    <a:lnTo>
                      <a:pt x="1329" y="1251"/>
                    </a:lnTo>
                    <a:lnTo>
                      <a:pt x="1333" y="1272"/>
                    </a:lnTo>
                    <a:lnTo>
                      <a:pt x="1350" y="1272"/>
                    </a:lnTo>
                    <a:lnTo>
                      <a:pt x="1362" y="1265"/>
                    </a:lnTo>
                    <a:lnTo>
                      <a:pt x="1358" y="1283"/>
                    </a:lnTo>
                    <a:lnTo>
                      <a:pt x="1362" y="1306"/>
                    </a:lnTo>
                    <a:lnTo>
                      <a:pt x="1366" y="1315"/>
                    </a:lnTo>
                    <a:lnTo>
                      <a:pt x="1384" y="1340"/>
                    </a:lnTo>
                    <a:lnTo>
                      <a:pt x="1400" y="1332"/>
                    </a:lnTo>
                    <a:lnTo>
                      <a:pt x="1403" y="1343"/>
                    </a:lnTo>
                    <a:lnTo>
                      <a:pt x="1395" y="1359"/>
                    </a:lnTo>
                    <a:lnTo>
                      <a:pt x="1405" y="1375"/>
                    </a:lnTo>
                    <a:lnTo>
                      <a:pt x="1422" y="1365"/>
                    </a:lnTo>
                    <a:lnTo>
                      <a:pt x="1430" y="1388"/>
                    </a:lnTo>
                    <a:lnTo>
                      <a:pt x="1442" y="1380"/>
                    </a:lnTo>
                    <a:lnTo>
                      <a:pt x="1446" y="1392"/>
                    </a:lnTo>
                    <a:lnTo>
                      <a:pt x="1451" y="1403"/>
                    </a:lnTo>
                    <a:lnTo>
                      <a:pt x="1459" y="1409"/>
                    </a:lnTo>
                    <a:lnTo>
                      <a:pt x="1465" y="1386"/>
                    </a:lnTo>
                    <a:lnTo>
                      <a:pt x="1466" y="1374"/>
                    </a:lnTo>
                    <a:lnTo>
                      <a:pt x="1470" y="1359"/>
                    </a:lnTo>
                    <a:lnTo>
                      <a:pt x="1479" y="1358"/>
                    </a:lnTo>
                    <a:lnTo>
                      <a:pt x="1475" y="1339"/>
                    </a:lnTo>
                    <a:lnTo>
                      <a:pt x="1466" y="1311"/>
                    </a:lnTo>
                    <a:lnTo>
                      <a:pt x="1468" y="1297"/>
                    </a:lnTo>
                    <a:lnTo>
                      <a:pt x="1491" y="1320"/>
                    </a:lnTo>
                    <a:lnTo>
                      <a:pt x="1506" y="1321"/>
                    </a:lnTo>
                    <a:lnTo>
                      <a:pt x="1508" y="1310"/>
                    </a:lnTo>
                    <a:lnTo>
                      <a:pt x="1512" y="1299"/>
                    </a:lnTo>
                    <a:lnTo>
                      <a:pt x="1523" y="1294"/>
                    </a:lnTo>
                    <a:lnTo>
                      <a:pt x="1524" y="1269"/>
                    </a:lnTo>
                    <a:lnTo>
                      <a:pt x="1541" y="1263"/>
                    </a:lnTo>
                    <a:lnTo>
                      <a:pt x="1533" y="1251"/>
                    </a:lnTo>
                    <a:lnTo>
                      <a:pt x="1512" y="1254"/>
                    </a:lnTo>
                    <a:lnTo>
                      <a:pt x="1514" y="1241"/>
                    </a:lnTo>
                    <a:lnTo>
                      <a:pt x="1527" y="1242"/>
                    </a:lnTo>
                    <a:lnTo>
                      <a:pt x="1529" y="1229"/>
                    </a:lnTo>
                    <a:lnTo>
                      <a:pt x="1513" y="1224"/>
                    </a:lnTo>
                    <a:lnTo>
                      <a:pt x="1525" y="1218"/>
                    </a:lnTo>
                    <a:lnTo>
                      <a:pt x="1549" y="1232"/>
                    </a:lnTo>
                    <a:lnTo>
                      <a:pt x="1562" y="1232"/>
                    </a:lnTo>
                    <a:lnTo>
                      <a:pt x="1567" y="1224"/>
                    </a:lnTo>
                    <a:lnTo>
                      <a:pt x="1557" y="1211"/>
                    </a:lnTo>
                    <a:lnTo>
                      <a:pt x="1560" y="1207"/>
                    </a:lnTo>
                    <a:lnTo>
                      <a:pt x="1564" y="1197"/>
                    </a:lnTo>
                    <a:lnTo>
                      <a:pt x="1573" y="1193"/>
                    </a:lnTo>
                    <a:lnTo>
                      <a:pt x="1581" y="1182"/>
                    </a:lnTo>
                    <a:lnTo>
                      <a:pt x="1573" y="1165"/>
                    </a:lnTo>
                    <a:lnTo>
                      <a:pt x="1555" y="1144"/>
                    </a:lnTo>
                    <a:lnTo>
                      <a:pt x="1544" y="1139"/>
                    </a:lnTo>
                    <a:lnTo>
                      <a:pt x="1535" y="1132"/>
                    </a:lnTo>
                    <a:lnTo>
                      <a:pt x="1523" y="1134"/>
                    </a:lnTo>
                    <a:lnTo>
                      <a:pt x="1513" y="1130"/>
                    </a:lnTo>
                    <a:lnTo>
                      <a:pt x="1496" y="1132"/>
                    </a:lnTo>
                    <a:lnTo>
                      <a:pt x="1474" y="1144"/>
                    </a:lnTo>
                    <a:lnTo>
                      <a:pt x="1480" y="1112"/>
                    </a:lnTo>
                    <a:lnTo>
                      <a:pt x="1490" y="1100"/>
                    </a:lnTo>
                    <a:lnTo>
                      <a:pt x="1489" y="1089"/>
                    </a:lnTo>
                    <a:lnTo>
                      <a:pt x="1478" y="1087"/>
                    </a:lnTo>
                    <a:lnTo>
                      <a:pt x="1471" y="1095"/>
                    </a:lnTo>
                    <a:lnTo>
                      <a:pt x="1439" y="1100"/>
                    </a:lnTo>
                    <a:lnTo>
                      <a:pt x="1426" y="1098"/>
                    </a:lnTo>
                    <a:lnTo>
                      <a:pt x="1435" y="1091"/>
                    </a:lnTo>
                    <a:lnTo>
                      <a:pt x="1422" y="1087"/>
                    </a:lnTo>
                    <a:lnTo>
                      <a:pt x="1427" y="1081"/>
                    </a:lnTo>
                    <a:lnTo>
                      <a:pt x="1441" y="1080"/>
                    </a:lnTo>
                    <a:lnTo>
                      <a:pt x="1441" y="1070"/>
                    </a:lnTo>
                    <a:lnTo>
                      <a:pt x="1423" y="1035"/>
                    </a:lnTo>
                    <a:lnTo>
                      <a:pt x="1416" y="1022"/>
                    </a:lnTo>
                    <a:lnTo>
                      <a:pt x="1410" y="1017"/>
                    </a:lnTo>
                    <a:lnTo>
                      <a:pt x="1401" y="1011"/>
                    </a:lnTo>
                    <a:lnTo>
                      <a:pt x="1379" y="1016"/>
                    </a:lnTo>
                    <a:lnTo>
                      <a:pt x="1374" y="1010"/>
                    </a:lnTo>
                    <a:lnTo>
                      <a:pt x="1377" y="999"/>
                    </a:lnTo>
                    <a:lnTo>
                      <a:pt x="1382" y="993"/>
                    </a:lnTo>
                    <a:lnTo>
                      <a:pt x="1383" y="979"/>
                    </a:lnTo>
                    <a:lnTo>
                      <a:pt x="1363" y="984"/>
                    </a:lnTo>
                    <a:lnTo>
                      <a:pt x="1342" y="985"/>
                    </a:lnTo>
                    <a:lnTo>
                      <a:pt x="1329" y="1000"/>
                    </a:lnTo>
                    <a:lnTo>
                      <a:pt x="1323" y="989"/>
                    </a:lnTo>
                    <a:lnTo>
                      <a:pt x="1312" y="985"/>
                    </a:lnTo>
                    <a:lnTo>
                      <a:pt x="1314" y="976"/>
                    </a:lnTo>
                    <a:lnTo>
                      <a:pt x="1324" y="968"/>
                    </a:lnTo>
                    <a:lnTo>
                      <a:pt x="1315" y="952"/>
                    </a:lnTo>
                    <a:lnTo>
                      <a:pt x="1297" y="957"/>
                    </a:lnTo>
                    <a:lnTo>
                      <a:pt x="1283" y="958"/>
                    </a:lnTo>
                    <a:lnTo>
                      <a:pt x="1279" y="952"/>
                    </a:lnTo>
                    <a:lnTo>
                      <a:pt x="1285" y="940"/>
                    </a:lnTo>
                    <a:lnTo>
                      <a:pt x="1288" y="929"/>
                    </a:lnTo>
                    <a:lnTo>
                      <a:pt x="1279" y="923"/>
                    </a:lnTo>
                    <a:lnTo>
                      <a:pt x="1252" y="918"/>
                    </a:lnTo>
                    <a:lnTo>
                      <a:pt x="1216" y="908"/>
                    </a:lnTo>
                    <a:lnTo>
                      <a:pt x="1204" y="902"/>
                    </a:lnTo>
                    <a:lnTo>
                      <a:pt x="1199" y="893"/>
                    </a:lnTo>
                    <a:lnTo>
                      <a:pt x="1215" y="893"/>
                    </a:lnTo>
                    <a:lnTo>
                      <a:pt x="1216" y="885"/>
                    </a:lnTo>
                    <a:lnTo>
                      <a:pt x="1233" y="882"/>
                    </a:lnTo>
                    <a:lnTo>
                      <a:pt x="1224" y="875"/>
                    </a:lnTo>
                    <a:lnTo>
                      <a:pt x="1226" y="870"/>
                    </a:lnTo>
                    <a:lnTo>
                      <a:pt x="1209" y="852"/>
                    </a:lnTo>
                    <a:lnTo>
                      <a:pt x="1210" y="842"/>
                    </a:lnTo>
                    <a:lnTo>
                      <a:pt x="1228" y="843"/>
                    </a:lnTo>
                    <a:lnTo>
                      <a:pt x="1231" y="836"/>
                    </a:lnTo>
                    <a:lnTo>
                      <a:pt x="1220" y="826"/>
                    </a:lnTo>
                    <a:lnTo>
                      <a:pt x="1202" y="815"/>
                    </a:lnTo>
                    <a:lnTo>
                      <a:pt x="1188" y="816"/>
                    </a:lnTo>
                    <a:lnTo>
                      <a:pt x="1186" y="807"/>
                    </a:lnTo>
                    <a:lnTo>
                      <a:pt x="1202" y="804"/>
                    </a:lnTo>
                    <a:lnTo>
                      <a:pt x="1207" y="807"/>
                    </a:lnTo>
                    <a:lnTo>
                      <a:pt x="1215" y="804"/>
                    </a:lnTo>
                    <a:lnTo>
                      <a:pt x="1215" y="791"/>
                    </a:lnTo>
                    <a:lnTo>
                      <a:pt x="1248" y="812"/>
                    </a:lnTo>
                    <a:lnTo>
                      <a:pt x="1263" y="812"/>
                    </a:lnTo>
                    <a:lnTo>
                      <a:pt x="1280" y="805"/>
                    </a:lnTo>
                    <a:lnTo>
                      <a:pt x="1295" y="811"/>
                    </a:lnTo>
                    <a:lnTo>
                      <a:pt x="1299" y="802"/>
                    </a:lnTo>
                    <a:lnTo>
                      <a:pt x="1299" y="793"/>
                    </a:lnTo>
                    <a:lnTo>
                      <a:pt x="1286" y="779"/>
                    </a:lnTo>
                    <a:lnTo>
                      <a:pt x="1269" y="768"/>
                    </a:lnTo>
                    <a:lnTo>
                      <a:pt x="1249" y="766"/>
                    </a:lnTo>
                    <a:lnTo>
                      <a:pt x="1228" y="767"/>
                    </a:lnTo>
                    <a:lnTo>
                      <a:pt x="1211" y="757"/>
                    </a:lnTo>
                    <a:lnTo>
                      <a:pt x="1206" y="769"/>
                    </a:lnTo>
                    <a:lnTo>
                      <a:pt x="1191" y="752"/>
                    </a:lnTo>
                    <a:lnTo>
                      <a:pt x="1178" y="743"/>
                    </a:lnTo>
                    <a:lnTo>
                      <a:pt x="1169" y="751"/>
                    </a:lnTo>
                    <a:lnTo>
                      <a:pt x="1180" y="735"/>
                    </a:lnTo>
                    <a:lnTo>
                      <a:pt x="1201" y="736"/>
                    </a:lnTo>
                    <a:lnTo>
                      <a:pt x="1215" y="729"/>
                    </a:lnTo>
                    <a:lnTo>
                      <a:pt x="1222" y="716"/>
                    </a:lnTo>
                    <a:lnTo>
                      <a:pt x="1238" y="713"/>
                    </a:lnTo>
                    <a:lnTo>
                      <a:pt x="1258" y="723"/>
                    </a:lnTo>
                    <a:lnTo>
                      <a:pt x="1267" y="705"/>
                    </a:lnTo>
                    <a:lnTo>
                      <a:pt x="1261" y="691"/>
                    </a:lnTo>
                    <a:lnTo>
                      <a:pt x="1226" y="641"/>
                    </a:lnTo>
                    <a:lnTo>
                      <a:pt x="1207" y="632"/>
                    </a:lnTo>
                    <a:lnTo>
                      <a:pt x="1200" y="646"/>
                    </a:lnTo>
                    <a:lnTo>
                      <a:pt x="1201" y="661"/>
                    </a:lnTo>
                    <a:lnTo>
                      <a:pt x="1185" y="673"/>
                    </a:lnTo>
                    <a:lnTo>
                      <a:pt x="1178" y="688"/>
                    </a:lnTo>
                    <a:lnTo>
                      <a:pt x="1161" y="687"/>
                    </a:lnTo>
                    <a:lnTo>
                      <a:pt x="1178" y="661"/>
                    </a:lnTo>
                    <a:lnTo>
                      <a:pt x="1178" y="649"/>
                    </a:lnTo>
                    <a:lnTo>
                      <a:pt x="1142" y="651"/>
                    </a:lnTo>
                    <a:lnTo>
                      <a:pt x="1130" y="660"/>
                    </a:lnTo>
                    <a:lnTo>
                      <a:pt x="1125" y="653"/>
                    </a:lnTo>
                    <a:lnTo>
                      <a:pt x="1140" y="640"/>
                    </a:lnTo>
                    <a:lnTo>
                      <a:pt x="1169" y="628"/>
                    </a:lnTo>
                    <a:lnTo>
                      <a:pt x="1178" y="606"/>
                    </a:lnTo>
                    <a:lnTo>
                      <a:pt x="1188" y="619"/>
                    </a:lnTo>
                    <a:lnTo>
                      <a:pt x="1190" y="606"/>
                    </a:lnTo>
                    <a:lnTo>
                      <a:pt x="1190" y="585"/>
                    </a:lnTo>
                    <a:lnTo>
                      <a:pt x="1154" y="570"/>
                    </a:lnTo>
                    <a:lnTo>
                      <a:pt x="1143" y="560"/>
                    </a:lnTo>
                    <a:lnTo>
                      <a:pt x="1131" y="557"/>
                    </a:lnTo>
                    <a:lnTo>
                      <a:pt x="1111" y="563"/>
                    </a:lnTo>
                    <a:lnTo>
                      <a:pt x="1099" y="580"/>
                    </a:lnTo>
                    <a:lnTo>
                      <a:pt x="1093" y="585"/>
                    </a:lnTo>
                    <a:lnTo>
                      <a:pt x="1083" y="597"/>
                    </a:lnTo>
                    <a:lnTo>
                      <a:pt x="1083" y="591"/>
                    </a:lnTo>
                    <a:lnTo>
                      <a:pt x="1089" y="575"/>
                    </a:lnTo>
                    <a:lnTo>
                      <a:pt x="1102" y="563"/>
                    </a:lnTo>
                    <a:lnTo>
                      <a:pt x="1110" y="542"/>
                    </a:lnTo>
                    <a:lnTo>
                      <a:pt x="1102" y="546"/>
                    </a:lnTo>
                    <a:lnTo>
                      <a:pt x="1091" y="556"/>
                    </a:lnTo>
                    <a:lnTo>
                      <a:pt x="1076" y="560"/>
                    </a:lnTo>
                    <a:lnTo>
                      <a:pt x="1057" y="575"/>
                    </a:lnTo>
                    <a:lnTo>
                      <a:pt x="1059" y="564"/>
                    </a:lnTo>
                    <a:lnTo>
                      <a:pt x="1066" y="552"/>
                    </a:lnTo>
                    <a:lnTo>
                      <a:pt x="1075" y="528"/>
                    </a:lnTo>
                    <a:lnTo>
                      <a:pt x="1071" y="509"/>
                    </a:lnTo>
                    <a:lnTo>
                      <a:pt x="1060" y="506"/>
                    </a:lnTo>
                    <a:lnTo>
                      <a:pt x="1044" y="520"/>
                    </a:lnTo>
                    <a:lnTo>
                      <a:pt x="1028" y="525"/>
                    </a:lnTo>
                    <a:lnTo>
                      <a:pt x="1021" y="513"/>
                    </a:lnTo>
                    <a:lnTo>
                      <a:pt x="990" y="506"/>
                    </a:lnTo>
                    <a:lnTo>
                      <a:pt x="1018" y="500"/>
                    </a:lnTo>
                    <a:lnTo>
                      <a:pt x="1034" y="501"/>
                    </a:lnTo>
                    <a:lnTo>
                      <a:pt x="1041" y="489"/>
                    </a:lnTo>
                    <a:lnTo>
                      <a:pt x="1048" y="477"/>
                    </a:lnTo>
                    <a:lnTo>
                      <a:pt x="1041" y="455"/>
                    </a:lnTo>
                    <a:lnTo>
                      <a:pt x="1028" y="431"/>
                    </a:lnTo>
                    <a:lnTo>
                      <a:pt x="986" y="412"/>
                    </a:lnTo>
                    <a:lnTo>
                      <a:pt x="968" y="393"/>
                    </a:lnTo>
                    <a:lnTo>
                      <a:pt x="965" y="395"/>
                    </a:lnTo>
                    <a:lnTo>
                      <a:pt x="962" y="412"/>
                    </a:lnTo>
                    <a:lnTo>
                      <a:pt x="949" y="425"/>
                    </a:lnTo>
                    <a:lnTo>
                      <a:pt x="935" y="419"/>
                    </a:lnTo>
                    <a:lnTo>
                      <a:pt x="922" y="423"/>
                    </a:lnTo>
                    <a:lnTo>
                      <a:pt x="928" y="454"/>
                    </a:lnTo>
                    <a:lnTo>
                      <a:pt x="927" y="463"/>
                    </a:lnTo>
                    <a:lnTo>
                      <a:pt x="926" y="455"/>
                    </a:lnTo>
                    <a:lnTo>
                      <a:pt x="914" y="457"/>
                    </a:lnTo>
                    <a:lnTo>
                      <a:pt x="912" y="452"/>
                    </a:lnTo>
                    <a:lnTo>
                      <a:pt x="904" y="443"/>
                    </a:lnTo>
                    <a:lnTo>
                      <a:pt x="906" y="419"/>
                    </a:lnTo>
                    <a:lnTo>
                      <a:pt x="896" y="418"/>
                    </a:lnTo>
                    <a:lnTo>
                      <a:pt x="882" y="438"/>
                    </a:lnTo>
                    <a:lnTo>
                      <a:pt x="895" y="408"/>
                    </a:lnTo>
                    <a:lnTo>
                      <a:pt x="912" y="385"/>
                    </a:lnTo>
                    <a:lnTo>
                      <a:pt x="910" y="379"/>
                    </a:lnTo>
                    <a:lnTo>
                      <a:pt x="883" y="385"/>
                    </a:lnTo>
                    <a:lnTo>
                      <a:pt x="867" y="385"/>
                    </a:lnTo>
                    <a:lnTo>
                      <a:pt x="851" y="406"/>
                    </a:lnTo>
                    <a:lnTo>
                      <a:pt x="844" y="411"/>
                    </a:lnTo>
                    <a:lnTo>
                      <a:pt x="845" y="391"/>
                    </a:lnTo>
                    <a:lnTo>
                      <a:pt x="829" y="401"/>
                    </a:lnTo>
                    <a:lnTo>
                      <a:pt x="846" y="381"/>
                    </a:lnTo>
                    <a:lnTo>
                      <a:pt x="863" y="370"/>
                    </a:lnTo>
                    <a:lnTo>
                      <a:pt x="871" y="357"/>
                    </a:lnTo>
                    <a:lnTo>
                      <a:pt x="867" y="334"/>
                    </a:lnTo>
                    <a:lnTo>
                      <a:pt x="846" y="328"/>
                    </a:lnTo>
                    <a:lnTo>
                      <a:pt x="825" y="328"/>
                    </a:lnTo>
                    <a:lnTo>
                      <a:pt x="819" y="322"/>
                    </a:lnTo>
                    <a:lnTo>
                      <a:pt x="831" y="305"/>
                    </a:lnTo>
                    <a:lnTo>
                      <a:pt x="828" y="289"/>
                    </a:lnTo>
                    <a:lnTo>
                      <a:pt x="818" y="266"/>
                    </a:lnTo>
                    <a:lnTo>
                      <a:pt x="808" y="259"/>
                    </a:lnTo>
                    <a:lnTo>
                      <a:pt x="812" y="250"/>
                    </a:lnTo>
                    <a:lnTo>
                      <a:pt x="791" y="240"/>
                    </a:lnTo>
                    <a:lnTo>
                      <a:pt x="771" y="239"/>
                    </a:lnTo>
                    <a:lnTo>
                      <a:pt x="712" y="209"/>
                    </a:lnTo>
                    <a:lnTo>
                      <a:pt x="685" y="208"/>
                    </a:lnTo>
                    <a:lnTo>
                      <a:pt x="656" y="221"/>
                    </a:lnTo>
                    <a:lnTo>
                      <a:pt x="631" y="245"/>
                    </a:lnTo>
                    <a:lnTo>
                      <a:pt x="630" y="266"/>
                    </a:lnTo>
                    <a:lnTo>
                      <a:pt x="646" y="280"/>
                    </a:lnTo>
                    <a:lnTo>
                      <a:pt x="634" y="285"/>
                    </a:lnTo>
                    <a:lnTo>
                      <a:pt x="618" y="285"/>
                    </a:lnTo>
                    <a:lnTo>
                      <a:pt x="607" y="300"/>
                    </a:lnTo>
                    <a:lnTo>
                      <a:pt x="588" y="274"/>
                    </a:lnTo>
                    <a:lnTo>
                      <a:pt x="575" y="289"/>
                    </a:lnTo>
                    <a:lnTo>
                      <a:pt x="565" y="283"/>
                    </a:lnTo>
                    <a:lnTo>
                      <a:pt x="566" y="267"/>
                    </a:lnTo>
                    <a:lnTo>
                      <a:pt x="562" y="251"/>
                    </a:lnTo>
                    <a:lnTo>
                      <a:pt x="550" y="275"/>
                    </a:lnTo>
                    <a:lnTo>
                      <a:pt x="550" y="283"/>
                    </a:lnTo>
                    <a:lnTo>
                      <a:pt x="545" y="306"/>
                    </a:lnTo>
                    <a:lnTo>
                      <a:pt x="537" y="304"/>
                    </a:lnTo>
                    <a:lnTo>
                      <a:pt x="533" y="322"/>
                    </a:lnTo>
                    <a:lnTo>
                      <a:pt x="519" y="344"/>
                    </a:lnTo>
                    <a:lnTo>
                      <a:pt x="503" y="357"/>
                    </a:lnTo>
                    <a:lnTo>
                      <a:pt x="506" y="347"/>
                    </a:lnTo>
                    <a:lnTo>
                      <a:pt x="498" y="336"/>
                    </a:lnTo>
                    <a:lnTo>
                      <a:pt x="503" y="325"/>
                    </a:lnTo>
                    <a:lnTo>
                      <a:pt x="517" y="328"/>
                    </a:lnTo>
                    <a:lnTo>
                      <a:pt x="519" y="323"/>
                    </a:lnTo>
                    <a:lnTo>
                      <a:pt x="511" y="312"/>
                    </a:lnTo>
                    <a:lnTo>
                      <a:pt x="506" y="312"/>
                    </a:lnTo>
                    <a:lnTo>
                      <a:pt x="512" y="289"/>
                    </a:lnTo>
                    <a:lnTo>
                      <a:pt x="518" y="274"/>
                    </a:lnTo>
                    <a:lnTo>
                      <a:pt x="528" y="230"/>
                    </a:lnTo>
                    <a:lnTo>
                      <a:pt x="534" y="212"/>
                    </a:lnTo>
                    <a:lnTo>
                      <a:pt x="518" y="196"/>
                    </a:lnTo>
                    <a:lnTo>
                      <a:pt x="510" y="176"/>
                    </a:lnTo>
                    <a:lnTo>
                      <a:pt x="508" y="167"/>
                    </a:lnTo>
                    <a:lnTo>
                      <a:pt x="518" y="159"/>
                    </a:lnTo>
                    <a:lnTo>
                      <a:pt x="519" y="148"/>
                    </a:lnTo>
                    <a:lnTo>
                      <a:pt x="512" y="134"/>
                    </a:lnTo>
                    <a:lnTo>
                      <a:pt x="496" y="122"/>
                    </a:lnTo>
                    <a:lnTo>
                      <a:pt x="475" y="115"/>
                    </a:lnTo>
                    <a:lnTo>
                      <a:pt x="489" y="99"/>
                    </a:lnTo>
                    <a:lnTo>
                      <a:pt x="484" y="47"/>
                    </a:lnTo>
                    <a:lnTo>
                      <a:pt x="475" y="33"/>
                    </a:lnTo>
                    <a:lnTo>
                      <a:pt x="470" y="22"/>
                    </a:lnTo>
                    <a:lnTo>
                      <a:pt x="417" y="26"/>
                    </a:lnTo>
                    <a:lnTo>
                      <a:pt x="401" y="25"/>
                    </a:lnTo>
                    <a:lnTo>
                      <a:pt x="390" y="33"/>
                    </a:lnTo>
                    <a:lnTo>
                      <a:pt x="378" y="37"/>
                    </a:lnTo>
                    <a:lnTo>
                      <a:pt x="358" y="49"/>
                    </a:lnTo>
                    <a:lnTo>
                      <a:pt x="339" y="68"/>
                    </a:lnTo>
                    <a:lnTo>
                      <a:pt x="355" y="84"/>
                    </a:lnTo>
                    <a:lnTo>
                      <a:pt x="351" y="103"/>
                    </a:lnTo>
                    <a:lnTo>
                      <a:pt x="347" y="92"/>
                    </a:lnTo>
                    <a:lnTo>
                      <a:pt x="340" y="80"/>
                    </a:lnTo>
                    <a:lnTo>
                      <a:pt x="325" y="73"/>
                    </a:lnTo>
                    <a:lnTo>
                      <a:pt x="307" y="81"/>
                    </a:lnTo>
                    <a:lnTo>
                      <a:pt x="304" y="94"/>
                    </a:lnTo>
                    <a:lnTo>
                      <a:pt x="313" y="118"/>
                    </a:lnTo>
                    <a:lnTo>
                      <a:pt x="303" y="112"/>
                    </a:lnTo>
                    <a:lnTo>
                      <a:pt x="291" y="94"/>
                    </a:lnTo>
                    <a:lnTo>
                      <a:pt x="277" y="97"/>
                    </a:lnTo>
                    <a:lnTo>
                      <a:pt x="272" y="115"/>
                    </a:lnTo>
                    <a:lnTo>
                      <a:pt x="285" y="131"/>
                    </a:lnTo>
                    <a:lnTo>
                      <a:pt x="344" y="153"/>
                    </a:lnTo>
                    <a:lnTo>
                      <a:pt x="341" y="160"/>
                    </a:lnTo>
                    <a:lnTo>
                      <a:pt x="324" y="156"/>
                    </a:lnTo>
                    <a:lnTo>
                      <a:pt x="266" y="138"/>
                    </a:lnTo>
                    <a:lnTo>
                      <a:pt x="264" y="148"/>
                    </a:lnTo>
                    <a:lnTo>
                      <a:pt x="258" y="144"/>
                    </a:lnTo>
                    <a:lnTo>
                      <a:pt x="250" y="148"/>
                    </a:lnTo>
                    <a:lnTo>
                      <a:pt x="261" y="156"/>
                    </a:lnTo>
                    <a:lnTo>
                      <a:pt x="276" y="160"/>
                    </a:lnTo>
                    <a:lnTo>
                      <a:pt x="293" y="177"/>
                    </a:lnTo>
                    <a:lnTo>
                      <a:pt x="312" y="186"/>
                    </a:lnTo>
                    <a:lnTo>
                      <a:pt x="331" y="204"/>
                    </a:lnTo>
                    <a:lnTo>
                      <a:pt x="319" y="207"/>
                    </a:lnTo>
                    <a:lnTo>
                      <a:pt x="280" y="176"/>
                    </a:lnTo>
                    <a:lnTo>
                      <a:pt x="255" y="170"/>
                    </a:lnTo>
                    <a:lnTo>
                      <a:pt x="243" y="171"/>
                    </a:lnTo>
                    <a:lnTo>
                      <a:pt x="238" y="181"/>
                    </a:lnTo>
                    <a:lnTo>
                      <a:pt x="239" y="210"/>
                    </a:lnTo>
                    <a:lnTo>
                      <a:pt x="248" y="237"/>
                    </a:lnTo>
                    <a:lnTo>
                      <a:pt x="243" y="246"/>
                    </a:lnTo>
                    <a:lnTo>
                      <a:pt x="250" y="263"/>
                    </a:lnTo>
                    <a:lnTo>
                      <a:pt x="269" y="274"/>
                    </a:lnTo>
                    <a:lnTo>
                      <a:pt x="279" y="274"/>
                    </a:lnTo>
                    <a:lnTo>
                      <a:pt x="285" y="268"/>
                    </a:lnTo>
                    <a:lnTo>
                      <a:pt x="288" y="273"/>
                    </a:lnTo>
                    <a:lnTo>
                      <a:pt x="282" y="291"/>
                    </a:lnTo>
                    <a:lnTo>
                      <a:pt x="272" y="302"/>
                    </a:lnTo>
                    <a:lnTo>
                      <a:pt x="254" y="299"/>
                    </a:lnTo>
                    <a:lnTo>
                      <a:pt x="249" y="314"/>
                    </a:lnTo>
                    <a:lnTo>
                      <a:pt x="248" y="325"/>
                    </a:lnTo>
                    <a:lnTo>
                      <a:pt x="226" y="343"/>
                    </a:lnTo>
                    <a:lnTo>
                      <a:pt x="229" y="354"/>
                    </a:lnTo>
                    <a:lnTo>
                      <a:pt x="245" y="364"/>
                    </a:lnTo>
                    <a:lnTo>
                      <a:pt x="245" y="381"/>
                    </a:lnTo>
                    <a:lnTo>
                      <a:pt x="259" y="398"/>
                    </a:lnTo>
                    <a:lnTo>
                      <a:pt x="280" y="406"/>
                    </a:lnTo>
                    <a:lnTo>
                      <a:pt x="295" y="406"/>
                    </a:lnTo>
                    <a:lnTo>
                      <a:pt x="298" y="419"/>
                    </a:lnTo>
                    <a:lnTo>
                      <a:pt x="295" y="441"/>
                    </a:lnTo>
                    <a:lnTo>
                      <a:pt x="295" y="447"/>
                    </a:lnTo>
                    <a:lnTo>
                      <a:pt x="290" y="455"/>
                    </a:lnTo>
                    <a:lnTo>
                      <a:pt x="291" y="471"/>
                    </a:lnTo>
                    <a:lnTo>
                      <a:pt x="290" y="485"/>
                    </a:lnTo>
                    <a:lnTo>
                      <a:pt x="288" y="504"/>
                    </a:lnTo>
                    <a:lnTo>
                      <a:pt x="281" y="525"/>
                    </a:lnTo>
                    <a:lnTo>
                      <a:pt x="275" y="519"/>
                    </a:lnTo>
                    <a:lnTo>
                      <a:pt x="277" y="500"/>
                    </a:lnTo>
                    <a:lnTo>
                      <a:pt x="281" y="490"/>
                    </a:lnTo>
                    <a:lnTo>
                      <a:pt x="277" y="485"/>
                    </a:lnTo>
                    <a:lnTo>
                      <a:pt x="271" y="489"/>
                    </a:lnTo>
                    <a:lnTo>
                      <a:pt x="254" y="487"/>
                    </a:lnTo>
                    <a:lnTo>
                      <a:pt x="242" y="490"/>
                    </a:lnTo>
                    <a:lnTo>
                      <a:pt x="227" y="498"/>
                    </a:lnTo>
                    <a:lnTo>
                      <a:pt x="207" y="515"/>
                    </a:lnTo>
                    <a:lnTo>
                      <a:pt x="190" y="513"/>
                    </a:lnTo>
                    <a:lnTo>
                      <a:pt x="215" y="495"/>
                    </a:lnTo>
                    <a:lnTo>
                      <a:pt x="227" y="481"/>
                    </a:lnTo>
                    <a:lnTo>
                      <a:pt x="252" y="476"/>
                    </a:lnTo>
                    <a:lnTo>
                      <a:pt x="256" y="470"/>
                    </a:lnTo>
                    <a:lnTo>
                      <a:pt x="268" y="465"/>
                    </a:lnTo>
                    <a:lnTo>
                      <a:pt x="281" y="467"/>
                    </a:lnTo>
                    <a:lnTo>
                      <a:pt x="281" y="460"/>
                    </a:lnTo>
                    <a:lnTo>
                      <a:pt x="277" y="446"/>
                    </a:lnTo>
                    <a:lnTo>
                      <a:pt x="274" y="438"/>
                    </a:lnTo>
                    <a:lnTo>
                      <a:pt x="255" y="433"/>
                    </a:lnTo>
                    <a:lnTo>
                      <a:pt x="205" y="361"/>
                    </a:lnTo>
                    <a:lnTo>
                      <a:pt x="196" y="334"/>
                    </a:lnTo>
                    <a:lnTo>
                      <a:pt x="198" y="306"/>
                    </a:lnTo>
                    <a:lnTo>
                      <a:pt x="206" y="274"/>
                    </a:lnTo>
                    <a:lnTo>
                      <a:pt x="198" y="252"/>
                    </a:lnTo>
                    <a:lnTo>
                      <a:pt x="185" y="229"/>
                    </a:lnTo>
                    <a:lnTo>
                      <a:pt x="186" y="198"/>
                    </a:lnTo>
                    <a:lnTo>
                      <a:pt x="207" y="155"/>
                    </a:lnTo>
                    <a:lnTo>
                      <a:pt x="211" y="124"/>
                    </a:lnTo>
                    <a:lnTo>
                      <a:pt x="222" y="102"/>
                    </a:lnTo>
                    <a:lnTo>
                      <a:pt x="236" y="88"/>
                    </a:lnTo>
                    <a:lnTo>
                      <a:pt x="247" y="67"/>
                    </a:lnTo>
                    <a:lnTo>
                      <a:pt x="275" y="38"/>
                    </a:lnTo>
                    <a:lnTo>
                      <a:pt x="285" y="25"/>
                    </a:lnTo>
                    <a:lnTo>
                      <a:pt x="285" y="21"/>
                    </a:lnTo>
                    <a:lnTo>
                      <a:pt x="279" y="16"/>
                    </a:lnTo>
                    <a:lnTo>
                      <a:pt x="270" y="8"/>
                    </a:lnTo>
                    <a:lnTo>
                      <a:pt x="206" y="0"/>
                    </a:lnTo>
                    <a:lnTo>
                      <a:pt x="190" y="3"/>
                    </a:lnTo>
                    <a:lnTo>
                      <a:pt x="146" y="20"/>
                    </a:lnTo>
                    <a:lnTo>
                      <a:pt x="114" y="42"/>
                    </a:lnTo>
                    <a:lnTo>
                      <a:pt x="81" y="76"/>
                    </a:lnTo>
                    <a:lnTo>
                      <a:pt x="75" y="101"/>
                    </a:lnTo>
                    <a:lnTo>
                      <a:pt x="61" y="118"/>
                    </a:lnTo>
                    <a:lnTo>
                      <a:pt x="55" y="123"/>
                    </a:lnTo>
                    <a:lnTo>
                      <a:pt x="49" y="134"/>
                    </a:lnTo>
                    <a:lnTo>
                      <a:pt x="44" y="149"/>
                    </a:lnTo>
                    <a:lnTo>
                      <a:pt x="51" y="164"/>
                    </a:lnTo>
                    <a:lnTo>
                      <a:pt x="39" y="172"/>
                    </a:lnTo>
                    <a:lnTo>
                      <a:pt x="38" y="199"/>
                    </a:lnTo>
                    <a:lnTo>
                      <a:pt x="48" y="204"/>
                    </a:lnTo>
                    <a:lnTo>
                      <a:pt x="29" y="204"/>
                    </a:lnTo>
                    <a:lnTo>
                      <a:pt x="24" y="230"/>
                    </a:lnTo>
                    <a:lnTo>
                      <a:pt x="16" y="236"/>
                    </a:lnTo>
                    <a:lnTo>
                      <a:pt x="14" y="261"/>
                    </a:lnTo>
                    <a:lnTo>
                      <a:pt x="7" y="274"/>
                    </a:lnTo>
                    <a:lnTo>
                      <a:pt x="12" y="310"/>
                    </a:lnTo>
                    <a:lnTo>
                      <a:pt x="27" y="310"/>
                    </a:lnTo>
                    <a:lnTo>
                      <a:pt x="17" y="316"/>
                    </a:lnTo>
                    <a:lnTo>
                      <a:pt x="7" y="330"/>
                    </a:lnTo>
                    <a:lnTo>
                      <a:pt x="0" y="347"/>
                    </a:lnTo>
                    <a:lnTo>
                      <a:pt x="7" y="369"/>
                    </a:lnTo>
                    <a:lnTo>
                      <a:pt x="13" y="381"/>
                    </a:lnTo>
                    <a:lnTo>
                      <a:pt x="3" y="401"/>
                    </a:lnTo>
                    <a:lnTo>
                      <a:pt x="3" y="441"/>
                    </a:lnTo>
                    <a:lnTo>
                      <a:pt x="8" y="454"/>
                    </a:lnTo>
                    <a:lnTo>
                      <a:pt x="12" y="460"/>
                    </a:lnTo>
                    <a:lnTo>
                      <a:pt x="62" y="471"/>
                    </a:lnTo>
                    <a:lnTo>
                      <a:pt x="115" y="476"/>
                    </a:lnTo>
                    <a:lnTo>
                      <a:pt x="126" y="490"/>
                    </a:lnTo>
                    <a:lnTo>
                      <a:pt x="145" y="506"/>
                    </a:lnTo>
                    <a:lnTo>
                      <a:pt x="162" y="516"/>
                    </a:lnTo>
                    <a:lnTo>
                      <a:pt x="131" y="528"/>
                    </a:lnTo>
                    <a:lnTo>
                      <a:pt x="107" y="530"/>
                    </a:lnTo>
                    <a:lnTo>
                      <a:pt x="73" y="510"/>
                    </a:lnTo>
                    <a:lnTo>
                      <a:pt x="53" y="509"/>
                    </a:lnTo>
                    <a:lnTo>
                      <a:pt x="37" y="504"/>
                    </a:lnTo>
                    <a:lnTo>
                      <a:pt x="45" y="515"/>
                    </a:lnTo>
                    <a:lnTo>
                      <a:pt x="38" y="532"/>
                    </a:lnTo>
                    <a:lnTo>
                      <a:pt x="48" y="548"/>
                    </a:lnTo>
                    <a:lnTo>
                      <a:pt x="61" y="575"/>
                    </a:lnTo>
                    <a:lnTo>
                      <a:pt x="83" y="602"/>
                    </a:lnTo>
                    <a:lnTo>
                      <a:pt x="118" y="624"/>
                    </a:lnTo>
                    <a:lnTo>
                      <a:pt x="105" y="627"/>
                    </a:lnTo>
                    <a:lnTo>
                      <a:pt x="124" y="634"/>
                    </a:lnTo>
                    <a:lnTo>
                      <a:pt x="126" y="628"/>
                    </a:lnTo>
                    <a:lnTo>
                      <a:pt x="141" y="627"/>
                    </a:lnTo>
                    <a:lnTo>
                      <a:pt x="167" y="632"/>
                    </a:lnTo>
                    <a:lnTo>
                      <a:pt x="186" y="627"/>
                    </a:lnTo>
                    <a:lnTo>
                      <a:pt x="194" y="606"/>
                    </a:lnTo>
                    <a:lnTo>
                      <a:pt x="196" y="635"/>
                    </a:lnTo>
                    <a:lnTo>
                      <a:pt x="209" y="656"/>
                    </a:lnTo>
                    <a:lnTo>
                      <a:pt x="226" y="673"/>
                    </a:lnTo>
                    <a:lnTo>
                      <a:pt x="253" y="682"/>
                    </a:lnTo>
                    <a:lnTo>
                      <a:pt x="265" y="682"/>
                    </a:lnTo>
                    <a:lnTo>
                      <a:pt x="250" y="672"/>
                    </a:lnTo>
                    <a:lnTo>
                      <a:pt x="265" y="670"/>
                    </a:lnTo>
                    <a:lnTo>
                      <a:pt x="292" y="680"/>
                    </a:lnTo>
                    <a:lnTo>
                      <a:pt x="344" y="688"/>
                    </a:lnTo>
                    <a:lnTo>
                      <a:pt x="358" y="696"/>
                    </a:lnTo>
                    <a:lnTo>
                      <a:pt x="360" y="689"/>
                    </a:lnTo>
                    <a:lnTo>
                      <a:pt x="384" y="678"/>
                    </a:lnTo>
                    <a:lnTo>
                      <a:pt x="419" y="702"/>
                    </a:lnTo>
                    <a:lnTo>
                      <a:pt x="435" y="703"/>
                    </a:lnTo>
                    <a:lnTo>
                      <a:pt x="437" y="708"/>
                    </a:lnTo>
                    <a:lnTo>
                      <a:pt x="442" y="700"/>
                    </a:lnTo>
                    <a:lnTo>
                      <a:pt x="441" y="702"/>
                    </a:lnTo>
                    <a:lnTo>
                      <a:pt x="448" y="709"/>
                    </a:lnTo>
                    <a:lnTo>
                      <a:pt x="455" y="693"/>
                    </a:lnTo>
                    <a:lnTo>
                      <a:pt x="469" y="687"/>
                    </a:lnTo>
                    <a:lnTo>
                      <a:pt x="483" y="696"/>
                    </a:lnTo>
                    <a:lnTo>
                      <a:pt x="496" y="718"/>
                    </a:lnTo>
                    <a:lnTo>
                      <a:pt x="506" y="718"/>
                    </a:lnTo>
                    <a:lnTo>
                      <a:pt x="501" y="704"/>
                    </a:lnTo>
                    <a:lnTo>
                      <a:pt x="481" y="680"/>
                    </a:lnTo>
                    <a:lnTo>
                      <a:pt x="462" y="672"/>
                    </a:lnTo>
                    <a:lnTo>
                      <a:pt x="464" y="659"/>
                    </a:lnTo>
                    <a:lnTo>
                      <a:pt x="517" y="676"/>
                    </a:lnTo>
                    <a:lnTo>
                      <a:pt x="530" y="682"/>
                    </a:lnTo>
                    <a:lnTo>
                      <a:pt x="543" y="676"/>
                    </a:lnTo>
                    <a:lnTo>
                      <a:pt x="549" y="682"/>
                    </a:lnTo>
                    <a:lnTo>
                      <a:pt x="556" y="682"/>
                    </a:lnTo>
                    <a:lnTo>
                      <a:pt x="569" y="707"/>
                    </a:lnTo>
                    <a:lnTo>
                      <a:pt x="596" y="698"/>
                    </a:lnTo>
                    <a:lnTo>
                      <a:pt x="618" y="696"/>
                    </a:lnTo>
                    <a:lnTo>
                      <a:pt x="625" y="684"/>
                    </a:lnTo>
                    <a:lnTo>
                      <a:pt x="620" y="659"/>
                    </a:lnTo>
                    <a:lnTo>
                      <a:pt x="605" y="624"/>
                    </a:lnTo>
                    <a:lnTo>
                      <a:pt x="591" y="626"/>
                    </a:lnTo>
                    <a:lnTo>
                      <a:pt x="581" y="618"/>
                    </a:lnTo>
                    <a:lnTo>
                      <a:pt x="593" y="607"/>
                    </a:lnTo>
                    <a:lnTo>
                      <a:pt x="620" y="614"/>
                    </a:lnTo>
                    <a:lnTo>
                      <a:pt x="653" y="649"/>
                    </a:lnTo>
                    <a:lnTo>
                      <a:pt x="658" y="638"/>
                    </a:lnTo>
                    <a:lnTo>
                      <a:pt x="670" y="646"/>
                    </a:lnTo>
                    <a:lnTo>
                      <a:pt x="684" y="643"/>
                    </a:lnTo>
                    <a:lnTo>
                      <a:pt x="685" y="707"/>
                    </a:lnTo>
                    <a:lnTo>
                      <a:pt x="694" y="716"/>
                    </a:lnTo>
                    <a:lnTo>
                      <a:pt x="701" y="700"/>
                    </a:lnTo>
                    <a:lnTo>
                      <a:pt x="711" y="708"/>
                    </a:lnTo>
                    <a:lnTo>
                      <a:pt x="723" y="707"/>
                    </a:lnTo>
                    <a:lnTo>
                      <a:pt x="728" y="714"/>
                    </a:lnTo>
                    <a:lnTo>
                      <a:pt x="727" y="726"/>
                    </a:lnTo>
                    <a:lnTo>
                      <a:pt x="715" y="736"/>
                    </a:lnTo>
                    <a:lnTo>
                      <a:pt x="727" y="737"/>
                    </a:lnTo>
                    <a:lnTo>
                      <a:pt x="738" y="745"/>
                    </a:lnTo>
                    <a:lnTo>
                      <a:pt x="750" y="759"/>
                    </a:lnTo>
                    <a:lnTo>
                      <a:pt x="787" y="793"/>
                    </a:lnTo>
                    <a:lnTo>
                      <a:pt x="792" y="816"/>
                    </a:lnTo>
                    <a:lnTo>
                      <a:pt x="772" y="833"/>
                    </a:lnTo>
                    <a:lnTo>
                      <a:pt x="752" y="828"/>
                    </a:lnTo>
                    <a:lnTo>
                      <a:pt x="737" y="828"/>
                    </a:lnTo>
                    <a:lnTo>
                      <a:pt x="743" y="854"/>
                    </a:lnTo>
                    <a:lnTo>
                      <a:pt x="740" y="887"/>
                    </a:lnTo>
                    <a:lnTo>
                      <a:pt x="761" y="880"/>
                    </a:lnTo>
                    <a:lnTo>
                      <a:pt x="791" y="859"/>
                    </a:lnTo>
                    <a:lnTo>
                      <a:pt x="798" y="843"/>
                    </a:lnTo>
                    <a:lnTo>
                      <a:pt x="812" y="849"/>
                    </a:lnTo>
                    <a:lnTo>
                      <a:pt x="829" y="834"/>
                    </a:lnTo>
                    <a:lnTo>
                      <a:pt x="849" y="829"/>
                    </a:lnTo>
                    <a:lnTo>
                      <a:pt x="868" y="833"/>
                    </a:lnTo>
                    <a:lnTo>
                      <a:pt x="836" y="843"/>
                    </a:lnTo>
                    <a:lnTo>
                      <a:pt x="842" y="848"/>
                    </a:lnTo>
                    <a:lnTo>
                      <a:pt x="835" y="863"/>
                    </a:lnTo>
                    <a:lnTo>
                      <a:pt x="858" y="892"/>
                    </a:lnTo>
                    <a:lnTo>
                      <a:pt x="872" y="906"/>
                    </a:lnTo>
                    <a:lnTo>
                      <a:pt x="878" y="901"/>
                    </a:lnTo>
                    <a:lnTo>
                      <a:pt x="871" y="887"/>
                    </a:lnTo>
                    <a:lnTo>
                      <a:pt x="872" y="877"/>
                    </a:lnTo>
                    <a:lnTo>
                      <a:pt x="892" y="883"/>
                    </a:lnTo>
                    <a:lnTo>
                      <a:pt x="890" y="920"/>
                    </a:lnTo>
                    <a:lnTo>
                      <a:pt x="895" y="936"/>
                    </a:lnTo>
                    <a:lnTo>
                      <a:pt x="912" y="949"/>
                    </a:lnTo>
                    <a:lnTo>
                      <a:pt x="925" y="941"/>
                    </a:lnTo>
                    <a:lnTo>
                      <a:pt x="939" y="963"/>
                    </a:lnTo>
                    <a:lnTo>
                      <a:pt x="942" y="988"/>
                    </a:lnTo>
                    <a:lnTo>
                      <a:pt x="948" y="1004"/>
                    </a:lnTo>
                    <a:lnTo>
                      <a:pt x="955" y="1014"/>
                    </a:lnTo>
                    <a:lnTo>
                      <a:pt x="958" y="1037"/>
                    </a:lnTo>
                    <a:lnTo>
                      <a:pt x="965" y="1049"/>
                    </a:lnTo>
                    <a:lnTo>
                      <a:pt x="967" y="1069"/>
                    </a:lnTo>
                    <a:lnTo>
                      <a:pt x="970" y="1085"/>
                    </a:lnTo>
                    <a:lnTo>
                      <a:pt x="976" y="1089"/>
                    </a:lnTo>
                    <a:lnTo>
                      <a:pt x="971" y="1103"/>
                    </a:lnTo>
                    <a:lnTo>
                      <a:pt x="964" y="1114"/>
                    </a:lnTo>
                    <a:lnTo>
                      <a:pt x="951" y="1121"/>
                    </a:lnTo>
                    <a:lnTo>
                      <a:pt x="942" y="1130"/>
                    </a:lnTo>
                    <a:lnTo>
                      <a:pt x="941" y="1166"/>
                    </a:lnTo>
                    <a:lnTo>
                      <a:pt x="937" y="1170"/>
                    </a:lnTo>
                    <a:lnTo>
                      <a:pt x="924" y="1173"/>
                    </a:lnTo>
                    <a:lnTo>
                      <a:pt x="911" y="1191"/>
                    </a:lnTo>
                    <a:lnTo>
                      <a:pt x="895" y="1204"/>
                    </a:lnTo>
                    <a:lnTo>
                      <a:pt x="882" y="1224"/>
                    </a:lnTo>
                    <a:lnTo>
                      <a:pt x="861" y="1242"/>
                    </a:lnTo>
                    <a:lnTo>
                      <a:pt x="863" y="1254"/>
                    </a:lnTo>
                    <a:lnTo>
                      <a:pt x="877" y="1275"/>
                    </a:lnTo>
                    <a:lnTo>
                      <a:pt x="894" y="1292"/>
                    </a:lnTo>
                    <a:lnTo>
                      <a:pt x="898" y="1310"/>
                    </a:lnTo>
                    <a:lnTo>
                      <a:pt x="908" y="1313"/>
                    </a:lnTo>
                    <a:lnTo>
                      <a:pt x="908" y="1338"/>
                    </a:lnTo>
                    <a:lnTo>
                      <a:pt x="889" y="1328"/>
                    </a:lnTo>
                    <a:lnTo>
                      <a:pt x="888" y="1333"/>
                    </a:lnTo>
                    <a:lnTo>
                      <a:pt x="874" y="1327"/>
                    </a:lnTo>
                    <a:lnTo>
                      <a:pt x="871" y="1334"/>
                    </a:lnTo>
                    <a:lnTo>
                      <a:pt x="862" y="1337"/>
                    </a:lnTo>
                    <a:lnTo>
                      <a:pt x="846" y="1347"/>
                    </a:lnTo>
                    <a:lnTo>
                      <a:pt x="822" y="1347"/>
                    </a:lnTo>
                    <a:lnTo>
                      <a:pt x="820" y="1360"/>
                    </a:lnTo>
                    <a:lnTo>
                      <a:pt x="811" y="1364"/>
                    </a:lnTo>
                    <a:lnTo>
                      <a:pt x="793" y="1354"/>
                    </a:lnTo>
                    <a:lnTo>
                      <a:pt x="765" y="1358"/>
                    </a:lnTo>
                    <a:lnTo>
                      <a:pt x="743" y="1348"/>
                    </a:lnTo>
                    <a:lnTo>
                      <a:pt x="731" y="1348"/>
                    </a:lnTo>
                    <a:lnTo>
                      <a:pt x="718" y="1344"/>
                    </a:lnTo>
                    <a:lnTo>
                      <a:pt x="711" y="1338"/>
                    </a:lnTo>
                    <a:lnTo>
                      <a:pt x="700" y="1339"/>
                    </a:lnTo>
                    <a:lnTo>
                      <a:pt x="707" y="1350"/>
                    </a:lnTo>
                    <a:lnTo>
                      <a:pt x="697" y="1350"/>
                    </a:lnTo>
                    <a:lnTo>
                      <a:pt x="700" y="1374"/>
                    </a:lnTo>
                    <a:lnTo>
                      <a:pt x="688" y="1378"/>
                    </a:lnTo>
                    <a:lnTo>
                      <a:pt x="668" y="1393"/>
                    </a:lnTo>
                    <a:lnTo>
                      <a:pt x="661" y="1408"/>
                    </a:lnTo>
                    <a:lnTo>
                      <a:pt x="658" y="1425"/>
                    </a:lnTo>
                    <a:lnTo>
                      <a:pt x="659" y="1441"/>
                    </a:lnTo>
                    <a:lnTo>
                      <a:pt x="668" y="1462"/>
                    </a:lnTo>
                    <a:lnTo>
                      <a:pt x="680" y="1473"/>
                    </a:lnTo>
                    <a:lnTo>
                      <a:pt x="690" y="1473"/>
                    </a:lnTo>
                    <a:lnTo>
                      <a:pt x="702" y="1488"/>
                    </a:lnTo>
                    <a:lnTo>
                      <a:pt x="710" y="1485"/>
                    </a:lnTo>
                    <a:lnTo>
                      <a:pt x="731" y="1491"/>
                    </a:lnTo>
                    <a:lnTo>
                      <a:pt x="737" y="1496"/>
                    </a:lnTo>
                    <a:lnTo>
                      <a:pt x="739" y="1493"/>
                    </a:lnTo>
                    <a:lnTo>
                      <a:pt x="761" y="1487"/>
                    </a:lnTo>
                    <a:lnTo>
                      <a:pt x="759" y="1478"/>
                    </a:lnTo>
                    <a:lnTo>
                      <a:pt x="776" y="1477"/>
                    </a:lnTo>
                    <a:lnTo>
                      <a:pt x="783" y="1473"/>
                    </a:lnTo>
                    <a:lnTo>
                      <a:pt x="785" y="1463"/>
                    </a:lnTo>
                    <a:lnTo>
                      <a:pt x="780" y="1452"/>
                    </a:lnTo>
                    <a:lnTo>
                      <a:pt x="792" y="1447"/>
                    </a:lnTo>
                    <a:lnTo>
                      <a:pt x="807" y="1447"/>
                    </a:lnTo>
                    <a:lnTo>
                      <a:pt x="812" y="1457"/>
                    </a:lnTo>
                    <a:lnTo>
                      <a:pt x="814" y="1467"/>
                    </a:lnTo>
                    <a:lnTo>
                      <a:pt x="840" y="1468"/>
                    </a:lnTo>
                    <a:lnTo>
                      <a:pt x="849" y="1472"/>
                    </a:lnTo>
                    <a:lnTo>
                      <a:pt x="847" y="1461"/>
                    </a:lnTo>
                    <a:lnTo>
                      <a:pt x="855" y="1453"/>
                    </a:lnTo>
                    <a:lnTo>
                      <a:pt x="857" y="1460"/>
                    </a:lnTo>
                    <a:lnTo>
                      <a:pt x="847" y="1441"/>
                    </a:lnTo>
                    <a:lnTo>
                      <a:pt x="835" y="1436"/>
                    </a:lnTo>
                    <a:lnTo>
                      <a:pt x="834" y="1423"/>
                    </a:lnTo>
                    <a:lnTo>
                      <a:pt x="846" y="1419"/>
                    </a:lnTo>
                    <a:lnTo>
                      <a:pt x="851" y="1413"/>
                    </a:lnTo>
                    <a:lnTo>
                      <a:pt x="851" y="1425"/>
                    </a:lnTo>
                    <a:lnTo>
                      <a:pt x="852" y="1435"/>
                    </a:lnTo>
                    <a:lnTo>
                      <a:pt x="860" y="1426"/>
                    </a:lnTo>
                    <a:lnTo>
                      <a:pt x="862" y="1435"/>
                    </a:lnTo>
                    <a:lnTo>
                      <a:pt x="871" y="1444"/>
                    </a:lnTo>
                    <a:lnTo>
                      <a:pt x="876" y="1439"/>
                    </a:lnTo>
                    <a:lnTo>
                      <a:pt x="885" y="1435"/>
                    </a:lnTo>
                    <a:lnTo>
                      <a:pt x="889" y="1436"/>
                    </a:lnTo>
                    <a:lnTo>
                      <a:pt x="898" y="1450"/>
                    </a:lnTo>
                    <a:lnTo>
                      <a:pt x="906" y="1444"/>
                    </a:lnTo>
                    <a:lnTo>
                      <a:pt x="914" y="1446"/>
                    </a:lnTo>
                    <a:lnTo>
                      <a:pt x="919" y="1456"/>
                    </a:lnTo>
                    <a:lnTo>
                      <a:pt x="916" y="1462"/>
                    </a:lnTo>
                    <a:lnTo>
                      <a:pt x="917" y="1473"/>
                    </a:lnTo>
                    <a:lnTo>
                      <a:pt x="921" y="1485"/>
                    </a:lnTo>
                    <a:lnTo>
                      <a:pt x="927" y="1482"/>
                    </a:lnTo>
                    <a:lnTo>
                      <a:pt x="938" y="1498"/>
                    </a:lnTo>
                    <a:lnTo>
                      <a:pt x="941" y="1507"/>
                    </a:lnTo>
                    <a:lnTo>
                      <a:pt x="939" y="1515"/>
                    </a:lnTo>
                    <a:lnTo>
                      <a:pt x="942" y="1518"/>
                    </a:lnTo>
                    <a:lnTo>
                      <a:pt x="943" y="1528"/>
                    </a:lnTo>
                    <a:lnTo>
                      <a:pt x="951" y="1526"/>
                    </a:lnTo>
                    <a:lnTo>
                      <a:pt x="955" y="1528"/>
                    </a:lnTo>
                    <a:lnTo>
                      <a:pt x="963" y="1544"/>
                    </a:lnTo>
                    <a:lnTo>
                      <a:pt x="968" y="1547"/>
                    </a:lnTo>
                    <a:lnTo>
                      <a:pt x="975" y="1541"/>
                    </a:lnTo>
                    <a:lnTo>
                      <a:pt x="980" y="1543"/>
                    </a:lnTo>
                    <a:lnTo>
                      <a:pt x="980" y="1550"/>
                    </a:lnTo>
                    <a:lnTo>
                      <a:pt x="986" y="1560"/>
                    </a:lnTo>
                    <a:lnTo>
                      <a:pt x="994" y="1563"/>
                    </a:lnTo>
                    <a:lnTo>
                      <a:pt x="995" y="1554"/>
                    </a:lnTo>
                    <a:lnTo>
                      <a:pt x="1001" y="1542"/>
                    </a:lnTo>
                    <a:lnTo>
                      <a:pt x="1012" y="1559"/>
                    </a:lnTo>
                    <a:lnTo>
                      <a:pt x="1018" y="1563"/>
                    </a:lnTo>
                    <a:lnTo>
                      <a:pt x="1022" y="1571"/>
                    </a:lnTo>
                    <a:lnTo>
                      <a:pt x="1033" y="1571"/>
                    </a:lnTo>
                    <a:lnTo>
                      <a:pt x="1019" y="1587"/>
                    </a:lnTo>
                    <a:lnTo>
                      <a:pt x="1003" y="1593"/>
                    </a:lnTo>
                    <a:lnTo>
                      <a:pt x="992" y="1579"/>
                    </a:lnTo>
                    <a:lnTo>
                      <a:pt x="998" y="1595"/>
                    </a:lnTo>
                    <a:lnTo>
                      <a:pt x="1014" y="1628"/>
                    </a:lnTo>
                    <a:lnTo>
                      <a:pt x="1024" y="1630"/>
                    </a:lnTo>
                    <a:lnTo>
                      <a:pt x="1035" y="1643"/>
                    </a:lnTo>
                    <a:lnTo>
                      <a:pt x="1037" y="164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51" name="Freeform 304"/>
              <p:cNvSpPr>
                <a:spLocks noChangeAspect="1"/>
              </p:cNvSpPr>
              <p:nvPr/>
            </p:nvSpPr>
            <p:spPr bwMode="gray">
              <a:xfrm>
                <a:off x="969" y="1334"/>
                <a:ext cx="937" cy="648"/>
              </a:xfrm>
              <a:custGeom>
                <a:avLst/>
                <a:gdLst/>
                <a:ahLst/>
                <a:cxnLst>
                  <a:cxn ang="0">
                    <a:pos x="4121" y="2577"/>
                  </a:cxn>
                  <a:cxn ang="0">
                    <a:pos x="3985" y="2718"/>
                  </a:cxn>
                  <a:cxn ang="0">
                    <a:pos x="4193" y="2896"/>
                  </a:cxn>
                  <a:cxn ang="0">
                    <a:pos x="4252" y="3041"/>
                  </a:cxn>
                  <a:cxn ang="0">
                    <a:pos x="4261" y="2980"/>
                  </a:cxn>
                  <a:cxn ang="0">
                    <a:pos x="3928" y="2815"/>
                  </a:cxn>
                  <a:cxn ang="0">
                    <a:pos x="3510" y="3092"/>
                  </a:cxn>
                  <a:cxn ang="0">
                    <a:pos x="3186" y="3206"/>
                  </a:cxn>
                  <a:cxn ang="0">
                    <a:pos x="3305" y="3028"/>
                  </a:cxn>
                  <a:cxn ang="0">
                    <a:pos x="3138" y="2904"/>
                  </a:cxn>
                  <a:cxn ang="0">
                    <a:pos x="2884" y="2730"/>
                  </a:cxn>
                  <a:cxn ang="0">
                    <a:pos x="2558" y="2711"/>
                  </a:cxn>
                  <a:cxn ang="0">
                    <a:pos x="999" y="2670"/>
                  </a:cxn>
                  <a:cxn ang="0">
                    <a:pos x="900" y="2578"/>
                  </a:cxn>
                  <a:cxn ang="0">
                    <a:pos x="745" y="2484"/>
                  </a:cxn>
                  <a:cxn ang="0">
                    <a:pos x="658" y="2308"/>
                  </a:cxn>
                  <a:cxn ang="0">
                    <a:pos x="605" y="2062"/>
                  </a:cxn>
                  <a:cxn ang="0">
                    <a:pos x="257" y="1689"/>
                  </a:cxn>
                  <a:cxn ang="0">
                    <a:pos x="0" y="1022"/>
                  </a:cxn>
                  <a:cxn ang="0">
                    <a:pos x="300" y="501"/>
                  </a:cxn>
                  <a:cxn ang="0">
                    <a:pos x="554" y="316"/>
                  </a:cxn>
                  <a:cxn ang="0">
                    <a:pos x="516" y="434"/>
                  </a:cxn>
                  <a:cxn ang="0">
                    <a:pos x="780" y="376"/>
                  </a:cxn>
                  <a:cxn ang="0">
                    <a:pos x="908" y="308"/>
                  </a:cxn>
                  <a:cxn ang="0">
                    <a:pos x="1229" y="461"/>
                  </a:cxn>
                  <a:cxn ang="0">
                    <a:pos x="1409" y="630"/>
                  </a:cxn>
                  <a:cxn ang="0">
                    <a:pos x="1713" y="655"/>
                  </a:cxn>
                  <a:cxn ang="0">
                    <a:pos x="1850" y="758"/>
                  </a:cxn>
                  <a:cxn ang="0">
                    <a:pos x="1884" y="566"/>
                  </a:cxn>
                  <a:cxn ang="0">
                    <a:pos x="1897" y="496"/>
                  </a:cxn>
                  <a:cxn ang="0">
                    <a:pos x="2137" y="669"/>
                  </a:cxn>
                  <a:cxn ang="0">
                    <a:pos x="2360" y="650"/>
                  </a:cxn>
                  <a:cxn ang="0">
                    <a:pos x="2467" y="619"/>
                  </a:cxn>
                  <a:cxn ang="0">
                    <a:pos x="2592" y="506"/>
                  </a:cxn>
                  <a:cxn ang="0">
                    <a:pos x="2465" y="360"/>
                  </a:cxn>
                  <a:cxn ang="0">
                    <a:pos x="2513" y="2"/>
                  </a:cxn>
                  <a:cxn ang="0">
                    <a:pos x="2671" y="301"/>
                  </a:cxn>
                  <a:cxn ang="0">
                    <a:pos x="2773" y="515"/>
                  </a:cxn>
                  <a:cxn ang="0">
                    <a:pos x="2955" y="732"/>
                  </a:cxn>
                  <a:cxn ang="0">
                    <a:pos x="3048" y="400"/>
                  </a:cxn>
                  <a:cxn ang="0">
                    <a:pos x="3223" y="566"/>
                  </a:cxn>
                  <a:cxn ang="0">
                    <a:pos x="3139" y="886"/>
                  </a:cxn>
                  <a:cxn ang="0">
                    <a:pos x="2869" y="956"/>
                  </a:cxn>
                  <a:cxn ang="0">
                    <a:pos x="2806" y="1170"/>
                  </a:cxn>
                  <a:cxn ang="0">
                    <a:pos x="2662" y="1202"/>
                  </a:cxn>
                  <a:cxn ang="0">
                    <a:pos x="2634" y="1400"/>
                  </a:cxn>
                  <a:cxn ang="0">
                    <a:pos x="2596" y="1772"/>
                  </a:cxn>
                  <a:cxn ang="0">
                    <a:pos x="2978" y="2076"/>
                  </a:cxn>
                  <a:cxn ang="0">
                    <a:pos x="3253" y="2406"/>
                  </a:cxn>
                  <a:cxn ang="0">
                    <a:pos x="3435" y="2410"/>
                  </a:cxn>
                  <a:cxn ang="0">
                    <a:pos x="3543" y="2007"/>
                  </a:cxn>
                  <a:cxn ang="0">
                    <a:pos x="3489" y="1658"/>
                  </a:cxn>
                  <a:cxn ang="0">
                    <a:pos x="3454" y="1379"/>
                  </a:cxn>
                  <a:cxn ang="0">
                    <a:pos x="3782" y="1465"/>
                  </a:cxn>
                  <a:cxn ang="0">
                    <a:pos x="3908" y="1642"/>
                  </a:cxn>
                  <a:cxn ang="0">
                    <a:pos x="3931" y="1765"/>
                  </a:cxn>
                  <a:cxn ang="0">
                    <a:pos x="4124" y="1745"/>
                  </a:cxn>
                  <a:cxn ang="0">
                    <a:pos x="4254" y="1721"/>
                  </a:cxn>
                  <a:cxn ang="0">
                    <a:pos x="4305" y="1837"/>
                  </a:cxn>
                  <a:cxn ang="0">
                    <a:pos x="4379" y="2060"/>
                  </a:cxn>
                  <a:cxn ang="0">
                    <a:pos x="4580" y="2206"/>
                  </a:cxn>
                  <a:cxn ang="0">
                    <a:pos x="4538" y="2229"/>
                  </a:cxn>
                  <a:cxn ang="0">
                    <a:pos x="4668" y="2398"/>
                  </a:cxn>
                </a:cxnLst>
                <a:rect l="0" t="0" r="r" b="b"/>
                <a:pathLst>
                  <a:path w="4686" h="3236">
                    <a:moveTo>
                      <a:pt x="4668" y="2398"/>
                    </a:moveTo>
                    <a:lnTo>
                      <a:pt x="4678" y="2405"/>
                    </a:lnTo>
                    <a:lnTo>
                      <a:pt x="4684" y="2412"/>
                    </a:lnTo>
                    <a:lnTo>
                      <a:pt x="4675" y="2423"/>
                    </a:lnTo>
                    <a:lnTo>
                      <a:pt x="4664" y="2437"/>
                    </a:lnTo>
                    <a:lnTo>
                      <a:pt x="4646" y="2449"/>
                    </a:lnTo>
                    <a:lnTo>
                      <a:pt x="4630" y="2469"/>
                    </a:lnTo>
                    <a:lnTo>
                      <a:pt x="4619" y="2470"/>
                    </a:lnTo>
                    <a:lnTo>
                      <a:pt x="4616" y="2475"/>
                    </a:lnTo>
                    <a:lnTo>
                      <a:pt x="4601" y="2475"/>
                    </a:lnTo>
                    <a:lnTo>
                      <a:pt x="4578" y="2474"/>
                    </a:lnTo>
                    <a:lnTo>
                      <a:pt x="4564" y="2481"/>
                    </a:lnTo>
                    <a:lnTo>
                      <a:pt x="4533" y="2487"/>
                    </a:lnTo>
                    <a:lnTo>
                      <a:pt x="4521" y="2496"/>
                    </a:lnTo>
                    <a:lnTo>
                      <a:pt x="4510" y="2512"/>
                    </a:lnTo>
                    <a:lnTo>
                      <a:pt x="4505" y="2511"/>
                    </a:lnTo>
                    <a:lnTo>
                      <a:pt x="4493" y="2531"/>
                    </a:lnTo>
                    <a:lnTo>
                      <a:pt x="4476" y="2554"/>
                    </a:lnTo>
                    <a:lnTo>
                      <a:pt x="4465" y="2560"/>
                    </a:lnTo>
                    <a:lnTo>
                      <a:pt x="4453" y="2574"/>
                    </a:lnTo>
                    <a:lnTo>
                      <a:pt x="4444" y="2579"/>
                    </a:lnTo>
                    <a:lnTo>
                      <a:pt x="4438" y="2579"/>
                    </a:lnTo>
                    <a:lnTo>
                      <a:pt x="4433" y="2574"/>
                    </a:lnTo>
                    <a:lnTo>
                      <a:pt x="4438" y="2563"/>
                    </a:lnTo>
                    <a:lnTo>
                      <a:pt x="4431" y="2566"/>
                    </a:lnTo>
                    <a:lnTo>
                      <a:pt x="4425" y="2577"/>
                    </a:lnTo>
                    <a:lnTo>
                      <a:pt x="4385" y="2583"/>
                    </a:lnTo>
                    <a:lnTo>
                      <a:pt x="4359" y="2593"/>
                    </a:lnTo>
                    <a:lnTo>
                      <a:pt x="4353" y="2590"/>
                    </a:lnTo>
                    <a:lnTo>
                      <a:pt x="4352" y="2584"/>
                    </a:lnTo>
                    <a:lnTo>
                      <a:pt x="4343" y="2579"/>
                    </a:lnTo>
                    <a:lnTo>
                      <a:pt x="4325" y="2577"/>
                    </a:lnTo>
                    <a:lnTo>
                      <a:pt x="4280" y="2577"/>
                    </a:lnTo>
                    <a:lnTo>
                      <a:pt x="4264" y="2581"/>
                    </a:lnTo>
                    <a:lnTo>
                      <a:pt x="4232" y="2574"/>
                    </a:lnTo>
                    <a:lnTo>
                      <a:pt x="4225" y="2574"/>
                    </a:lnTo>
                    <a:lnTo>
                      <a:pt x="4200" y="2572"/>
                    </a:lnTo>
                    <a:lnTo>
                      <a:pt x="4173" y="2579"/>
                    </a:lnTo>
                    <a:lnTo>
                      <a:pt x="4164" y="2577"/>
                    </a:lnTo>
                    <a:lnTo>
                      <a:pt x="4151" y="2577"/>
                    </a:lnTo>
                    <a:lnTo>
                      <a:pt x="4134" y="2579"/>
                    </a:lnTo>
                    <a:lnTo>
                      <a:pt x="4121" y="2577"/>
                    </a:lnTo>
                    <a:lnTo>
                      <a:pt x="4113" y="2581"/>
                    </a:lnTo>
                    <a:lnTo>
                      <a:pt x="4100" y="2581"/>
                    </a:lnTo>
                    <a:lnTo>
                      <a:pt x="4095" y="2583"/>
                    </a:lnTo>
                    <a:lnTo>
                      <a:pt x="4094" y="2590"/>
                    </a:lnTo>
                    <a:lnTo>
                      <a:pt x="4084" y="2589"/>
                    </a:lnTo>
                    <a:lnTo>
                      <a:pt x="4080" y="2593"/>
                    </a:lnTo>
                    <a:lnTo>
                      <a:pt x="4074" y="2597"/>
                    </a:lnTo>
                    <a:lnTo>
                      <a:pt x="4068" y="2604"/>
                    </a:lnTo>
                    <a:lnTo>
                      <a:pt x="4058" y="2617"/>
                    </a:lnTo>
                    <a:lnTo>
                      <a:pt x="4053" y="2635"/>
                    </a:lnTo>
                    <a:lnTo>
                      <a:pt x="4044" y="2654"/>
                    </a:lnTo>
                    <a:lnTo>
                      <a:pt x="4042" y="2657"/>
                    </a:lnTo>
                    <a:lnTo>
                      <a:pt x="4004" y="2659"/>
                    </a:lnTo>
                    <a:lnTo>
                      <a:pt x="3993" y="2670"/>
                    </a:lnTo>
                    <a:lnTo>
                      <a:pt x="3987" y="2670"/>
                    </a:lnTo>
                    <a:lnTo>
                      <a:pt x="3987" y="2675"/>
                    </a:lnTo>
                    <a:lnTo>
                      <a:pt x="3968" y="2694"/>
                    </a:lnTo>
                    <a:lnTo>
                      <a:pt x="3958" y="2699"/>
                    </a:lnTo>
                    <a:lnTo>
                      <a:pt x="3930" y="2743"/>
                    </a:lnTo>
                    <a:lnTo>
                      <a:pt x="3919" y="2751"/>
                    </a:lnTo>
                    <a:lnTo>
                      <a:pt x="3908" y="2753"/>
                    </a:lnTo>
                    <a:lnTo>
                      <a:pt x="3909" y="2769"/>
                    </a:lnTo>
                    <a:lnTo>
                      <a:pt x="3887" y="2810"/>
                    </a:lnTo>
                    <a:lnTo>
                      <a:pt x="3882" y="2810"/>
                    </a:lnTo>
                    <a:lnTo>
                      <a:pt x="3860" y="2832"/>
                    </a:lnTo>
                    <a:lnTo>
                      <a:pt x="3834" y="2858"/>
                    </a:lnTo>
                    <a:lnTo>
                      <a:pt x="3834" y="2861"/>
                    </a:lnTo>
                    <a:lnTo>
                      <a:pt x="3848" y="2858"/>
                    </a:lnTo>
                    <a:lnTo>
                      <a:pt x="3859" y="2851"/>
                    </a:lnTo>
                    <a:lnTo>
                      <a:pt x="3859" y="2847"/>
                    </a:lnTo>
                    <a:lnTo>
                      <a:pt x="3864" y="2845"/>
                    </a:lnTo>
                    <a:lnTo>
                      <a:pt x="3879" y="2827"/>
                    </a:lnTo>
                    <a:lnTo>
                      <a:pt x="3888" y="2814"/>
                    </a:lnTo>
                    <a:lnTo>
                      <a:pt x="3898" y="2805"/>
                    </a:lnTo>
                    <a:lnTo>
                      <a:pt x="3908" y="2794"/>
                    </a:lnTo>
                    <a:lnTo>
                      <a:pt x="3920" y="2770"/>
                    </a:lnTo>
                    <a:lnTo>
                      <a:pt x="3930" y="2761"/>
                    </a:lnTo>
                    <a:lnTo>
                      <a:pt x="3952" y="2739"/>
                    </a:lnTo>
                    <a:lnTo>
                      <a:pt x="3958" y="2735"/>
                    </a:lnTo>
                    <a:lnTo>
                      <a:pt x="3968" y="2733"/>
                    </a:lnTo>
                    <a:lnTo>
                      <a:pt x="3974" y="2726"/>
                    </a:lnTo>
                    <a:lnTo>
                      <a:pt x="3985" y="2718"/>
                    </a:lnTo>
                    <a:lnTo>
                      <a:pt x="3998" y="2713"/>
                    </a:lnTo>
                    <a:lnTo>
                      <a:pt x="4030" y="2694"/>
                    </a:lnTo>
                    <a:lnTo>
                      <a:pt x="4084" y="2670"/>
                    </a:lnTo>
                    <a:lnTo>
                      <a:pt x="4114" y="2663"/>
                    </a:lnTo>
                    <a:lnTo>
                      <a:pt x="4128" y="2664"/>
                    </a:lnTo>
                    <a:lnTo>
                      <a:pt x="4139" y="2662"/>
                    </a:lnTo>
                    <a:lnTo>
                      <a:pt x="4167" y="2664"/>
                    </a:lnTo>
                    <a:lnTo>
                      <a:pt x="4194" y="2676"/>
                    </a:lnTo>
                    <a:lnTo>
                      <a:pt x="4207" y="2685"/>
                    </a:lnTo>
                    <a:lnTo>
                      <a:pt x="4214" y="2701"/>
                    </a:lnTo>
                    <a:lnTo>
                      <a:pt x="4207" y="2697"/>
                    </a:lnTo>
                    <a:lnTo>
                      <a:pt x="4205" y="2700"/>
                    </a:lnTo>
                    <a:lnTo>
                      <a:pt x="4211" y="2707"/>
                    </a:lnTo>
                    <a:lnTo>
                      <a:pt x="4211" y="2723"/>
                    </a:lnTo>
                    <a:lnTo>
                      <a:pt x="4200" y="2733"/>
                    </a:lnTo>
                    <a:lnTo>
                      <a:pt x="4176" y="2753"/>
                    </a:lnTo>
                    <a:lnTo>
                      <a:pt x="4160" y="2761"/>
                    </a:lnTo>
                    <a:lnTo>
                      <a:pt x="4141" y="2760"/>
                    </a:lnTo>
                    <a:lnTo>
                      <a:pt x="4126" y="2753"/>
                    </a:lnTo>
                    <a:lnTo>
                      <a:pt x="4105" y="2756"/>
                    </a:lnTo>
                    <a:lnTo>
                      <a:pt x="4089" y="2762"/>
                    </a:lnTo>
                    <a:lnTo>
                      <a:pt x="4085" y="2765"/>
                    </a:lnTo>
                    <a:lnTo>
                      <a:pt x="4100" y="2765"/>
                    </a:lnTo>
                    <a:lnTo>
                      <a:pt x="4127" y="2773"/>
                    </a:lnTo>
                    <a:lnTo>
                      <a:pt x="4132" y="2787"/>
                    </a:lnTo>
                    <a:lnTo>
                      <a:pt x="4137" y="2791"/>
                    </a:lnTo>
                    <a:lnTo>
                      <a:pt x="4166" y="2776"/>
                    </a:lnTo>
                    <a:lnTo>
                      <a:pt x="4170" y="2777"/>
                    </a:lnTo>
                    <a:lnTo>
                      <a:pt x="4168" y="2782"/>
                    </a:lnTo>
                    <a:lnTo>
                      <a:pt x="4177" y="2783"/>
                    </a:lnTo>
                    <a:lnTo>
                      <a:pt x="4183" y="2788"/>
                    </a:lnTo>
                    <a:lnTo>
                      <a:pt x="4182" y="2798"/>
                    </a:lnTo>
                    <a:lnTo>
                      <a:pt x="4173" y="2823"/>
                    </a:lnTo>
                    <a:lnTo>
                      <a:pt x="4157" y="2839"/>
                    </a:lnTo>
                    <a:lnTo>
                      <a:pt x="4157" y="2841"/>
                    </a:lnTo>
                    <a:lnTo>
                      <a:pt x="4165" y="2840"/>
                    </a:lnTo>
                    <a:lnTo>
                      <a:pt x="4180" y="2842"/>
                    </a:lnTo>
                    <a:lnTo>
                      <a:pt x="4178" y="2862"/>
                    </a:lnTo>
                    <a:lnTo>
                      <a:pt x="4180" y="2870"/>
                    </a:lnTo>
                    <a:lnTo>
                      <a:pt x="4184" y="2879"/>
                    </a:lnTo>
                    <a:lnTo>
                      <a:pt x="4188" y="2889"/>
                    </a:lnTo>
                    <a:lnTo>
                      <a:pt x="4193" y="2896"/>
                    </a:lnTo>
                    <a:lnTo>
                      <a:pt x="4199" y="2902"/>
                    </a:lnTo>
                    <a:lnTo>
                      <a:pt x="4198" y="2906"/>
                    </a:lnTo>
                    <a:lnTo>
                      <a:pt x="4215" y="2907"/>
                    </a:lnTo>
                    <a:lnTo>
                      <a:pt x="4236" y="2917"/>
                    </a:lnTo>
                    <a:lnTo>
                      <a:pt x="4240" y="2921"/>
                    </a:lnTo>
                    <a:lnTo>
                      <a:pt x="4231" y="2926"/>
                    </a:lnTo>
                    <a:lnTo>
                      <a:pt x="4230" y="2932"/>
                    </a:lnTo>
                    <a:lnTo>
                      <a:pt x="4239" y="2936"/>
                    </a:lnTo>
                    <a:lnTo>
                      <a:pt x="4250" y="2937"/>
                    </a:lnTo>
                    <a:lnTo>
                      <a:pt x="4266" y="2943"/>
                    </a:lnTo>
                    <a:lnTo>
                      <a:pt x="4294" y="2947"/>
                    </a:lnTo>
                    <a:lnTo>
                      <a:pt x="4297" y="2953"/>
                    </a:lnTo>
                    <a:lnTo>
                      <a:pt x="4320" y="2950"/>
                    </a:lnTo>
                    <a:lnTo>
                      <a:pt x="4339" y="2937"/>
                    </a:lnTo>
                    <a:lnTo>
                      <a:pt x="4344" y="2947"/>
                    </a:lnTo>
                    <a:lnTo>
                      <a:pt x="4342" y="2955"/>
                    </a:lnTo>
                    <a:lnTo>
                      <a:pt x="4348" y="2954"/>
                    </a:lnTo>
                    <a:lnTo>
                      <a:pt x="4358" y="2955"/>
                    </a:lnTo>
                    <a:lnTo>
                      <a:pt x="4368" y="2954"/>
                    </a:lnTo>
                    <a:lnTo>
                      <a:pt x="4375" y="2963"/>
                    </a:lnTo>
                    <a:lnTo>
                      <a:pt x="4379" y="2968"/>
                    </a:lnTo>
                    <a:lnTo>
                      <a:pt x="4372" y="2971"/>
                    </a:lnTo>
                    <a:lnTo>
                      <a:pt x="4371" y="2977"/>
                    </a:lnTo>
                    <a:lnTo>
                      <a:pt x="4387" y="2979"/>
                    </a:lnTo>
                    <a:lnTo>
                      <a:pt x="4391" y="2981"/>
                    </a:lnTo>
                    <a:lnTo>
                      <a:pt x="4385" y="2986"/>
                    </a:lnTo>
                    <a:lnTo>
                      <a:pt x="4375" y="2985"/>
                    </a:lnTo>
                    <a:lnTo>
                      <a:pt x="4366" y="2991"/>
                    </a:lnTo>
                    <a:lnTo>
                      <a:pt x="4359" y="2988"/>
                    </a:lnTo>
                    <a:lnTo>
                      <a:pt x="4345" y="2997"/>
                    </a:lnTo>
                    <a:lnTo>
                      <a:pt x="4325" y="3006"/>
                    </a:lnTo>
                    <a:lnTo>
                      <a:pt x="4316" y="3012"/>
                    </a:lnTo>
                    <a:lnTo>
                      <a:pt x="4311" y="3013"/>
                    </a:lnTo>
                    <a:lnTo>
                      <a:pt x="4309" y="3018"/>
                    </a:lnTo>
                    <a:lnTo>
                      <a:pt x="4300" y="3017"/>
                    </a:lnTo>
                    <a:lnTo>
                      <a:pt x="4289" y="3025"/>
                    </a:lnTo>
                    <a:lnTo>
                      <a:pt x="4279" y="3026"/>
                    </a:lnTo>
                    <a:lnTo>
                      <a:pt x="4277" y="3024"/>
                    </a:lnTo>
                    <a:lnTo>
                      <a:pt x="4269" y="3028"/>
                    </a:lnTo>
                    <a:lnTo>
                      <a:pt x="4262" y="3033"/>
                    </a:lnTo>
                    <a:lnTo>
                      <a:pt x="4250" y="3028"/>
                    </a:lnTo>
                    <a:lnTo>
                      <a:pt x="4252" y="3041"/>
                    </a:lnTo>
                    <a:lnTo>
                      <a:pt x="4251" y="3046"/>
                    </a:lnTo>
                    <a:lnTo>
                      <a:pt x="4239" y="3046"/>
                    </a:lnTo>
                    <a:lnTo>
                      <a:pt x="4232" y="3038"/>
                    </a:lnTo>
                    <a:lnTo>
                      <a:pt x="4232" y="3033"/>
                    </a:lnTo>
                    <a:lnTo>
                      <a:pt x="4224" y="3046"/>
                    </a:lnTo>
                    <a:lnTo>
                      <a:pt x="4220" y="3038"/>
                    </a:lnTo>
                    <a:lnTo>
                      <a:pt x="4215" y="3047"/>
                    </a:lnTo>
                    <a:lnTo>
                      <a:pt x="4213" y="3061"/>
                    </a:lnTo>
                    <a:lnTo>
                      <a:pt x="4203" y="3068"/>
                    </a:lnTo>
                    <a:lnTo>
                      <a:pt x="4189" y="3085"/>
                    </a:lnTo>
                    <a:lnTo>
                      <a:pt x="4187" y="3090"/>
                    </a:lnTo>
                    <a:lnTo>
                      <a:pt x="4176" y="3095"/>
                    </a:lnTo>
                    <a:lnTo>
                      <a:pt x="4170" y="3108"/>
                    </a:lnTo>
                    <a:lnTo>
                      <a:pt x="4162" y="3104"/>
                    </a:lnTo>
                    <a:lnTo>
                      <a:pt x="4156" y="3106"/>
                    </a:lnTo>
                    <a:lnTo>
                      <a:pt x="4155" y="3117"/>
                    </a:lnTo>
                    <a:lnTo>
                      <a:pt x="4149" y="3121"/>
                    </a:lnTo>
                    <a:lnTo>
                      <a:pt x="4145" y="3121"/>
                    </a:lnTo>
                    <a:lnTo>
                      <a:pt x="4134" y="3119"/>
                    </a:lnTo>
                    <a:lnTo>
                      <a:pt x="4129" y="3105"/>
                    </a:lnTo>
                    <a:lnTo>
                      <a:pt x="4124" y="3098"/>
                    </a:lnTo>
                    <a:lnTo>
                      <a:pt x="4116" y="3098"/>
                    </a:lnTo>
                    <a:lnTo>
                      <a:pt x="4111" y="3083"/>
                    </a:lnTo>
                    <a:lnTo>
                      <a:pt x="4110" y="3068"/>
                    </a:lnTo>
                    <a:lnTo>
                      <a:pt x="4112" y="3056"/>
                    </a:lnTo>
                    <a:lnTo>
                      <a:pt x="4124" y="3038"/>
                    </a:lnTo>
                    <a:lnTo>
                      <a:pt x="4119" y="3044"/>
                    </a:lnTo>
                    <a:lnTo>
                      <a:pt x="4108" y="3050"/>
                    </a:lnTo>
                    <a:lnTo>
                      <a:pt x="4111" y="3042"/>
                    </a:lnTo>
                    <a:lnTo>
                      <a:pt x="4127" y="3030"/>
                    </a:lnTo>
                    <a:lnTo>
                      <a:pt x="4133" y="3031"/>
                    </a:lnTo>
                    <a:lnTo>
                      <a:pt x="4143" y="3026"/>
                    </a:lnTo>
                    <a:lnTo>
                      <a:pt x="4143" y="3020"/>
                    </a:lnTo>
                    <a:lnTo>
                      <a:pt x="4166" y="3004"/>
                    </a:lnTo>
                    <a:lnTo>
                      <a:pt x="4189" y="2990"/>
                    </a:lnTo>
                    <a:lnTo>
                      <a:pt x="4203" y="2982"/>
                    </a:lnTo>
                    <a:lnTo>
                      <a:pt x="4207" y="2987"/>
                    </a:lnTo>
                    <a:lnTo>
                      <a:pt x="4209" y="2995"/>
                    </a:lnTo>
                    <a:lnTo>
                      <a:pt x="4218" y="2999"/>
                    </a:lnTo>
                    <a:lnTo>
                      <a:pt x="4227" y="2988"/>
                    </a:lnTo>
                    <a:lnTo>
                      <a:pt x="4237" y="2983"/>
                    </a:lnTo>
                    <a:lnTo>
                      <a:pt x="4261" y="2980"/>
                    </a:lnTo>
                    <a:lnTo>
                      <a:pt x="4262" y="2975"/>
                    </a:lnTo>
                    <a:lnTo>
                      <a:pt x="4247" y="2974"/>
                    </a:lnTo>
                    <a:lnTo>
                      <a:pt x="4232" y="2977"/>
                    </a:lnTo>
                    <a:lnTo>
                      <a:pt x="4207" y="2972"/>
                    </a:lnTo>
                    <a:lnTo>
                      <a:pt x="4194" y="2979"/>
                    </a:lnTo>
                    <a:lnTo>
                      <a:pt x="4183" y="2980"/>
                    </a:lnTo>
                    <a:lnTo>
                      <a:pt x="4182" y="2968"/>
                    </a:lnTo>
                    <a:lnTo>
                      <a:pt x="4196" y="2958"/>
                    </a:lnTo>
                    <a:lnTo>
                      <a:pt x="4207" y="2943"/>
                    </a:lnTo>
                    <a:lnTo>
                      <a:pt x="4199" y="2943"/>
                    </a:lnTo>
                    <a:lnTo>
                      <a:pt x="4197" y="2936"/>
                    </a:lnTo>
                    <a:lnTo>
                      <a:pt x="4187" y="2953"/>
                    </a:lnTo>
                    <a:lnTo>
                      <a:pt x="4176" y="2955"/>
                    </a:lnTo>
                    <a:lnTo>
                      <a:pt x="4144" y="2980"/>
                    </a:lnTo>
                    <a:lnTo>
                      <a:pt x="4134" y="2985"/>
                    </a:lnTo>
                    <a:lnTo>
                      <a:pt x="4124" y="2986"/>
                    </a:lnTo>
                    <a:lnTo>
                      <a:pt x="4116" y="2985"/>
                    </a:lnTo>
                    <a:lnTo>
                      <a:pt x="4110" y="2991"/>
                    </a:lnTo>
                    <a:lnTo>
                      <a:pt x="4101" y="2996"/>
                    </a:lnTo>
                    <a:lnTo>
                      <a:pt x="4079" y="2999"/>
                    </a:lnTo>
                    <a:lnTo>
                      <a:pt x="4074" y="2998"/>
                    </a:lnTo>
                    <a:lnTo>
                      <a:pt x="4068" y="2995"/>
                    </a:lnTo>
                    <a:lnTo>
                      <a:pt x="4058" y="2992"/>
                    </a:lnTo>
                    <a:lnTo>
                      <a:pt x="4057" y="2996"/>
                    </a:lnTo>
                    <a:lnTo>
                      <a:pt x="4052" y="2996"/>
                    </a:lnTo>
                    <a:lnTo>
                      <a:pt x="4043" y="2995"/>
                    </a:lnTo>
                    <a:lnTo>
                      <a:pt x="4035" y="2988"/>
                    </a:lnTo>
                    <a:lnTo>
                      <a:pt x="4032" y="2983"/>
                    </a:lnTo>
                    <a:lnTo>
                      <a:pt x="4031" y="2979"/>
                    </a:lnTo>
                    <a:lnTo>
                      <a:pt x="4031" y="2963"/>
                    </a:lnTo>
                    <a:lnTo>
                      <a:pt x="4016" y="2955"/>
                    </a:lnTo>
                    <a:lnTo>
                      <a:pt x="4016" y="2899"/>
                    </a:lnTo>
                    <a:lnTo>
                      <a:pt x="4016" y="2848"/>
                    </a:lnTo>
                    <a:lnTo>
                      <a:pt x="3990" y="2823"/>
                    </a:lnTo>
                    <a:lnTo>
                      <a:pt x="3983" y="2823"/>
                    </a:lnTo>
                    <a:lnTo>
                      <a:pt x="3976" y="2834"/>
                    </a:lnTo>
                    <a:lnTo>
                      <a:pt x="3958" y="2837"/>
                    </a:lnTo>
                    <a:lnTo>
                      <a:pt x="3946" y="2832"/>
                    </a:lnTo>
                    <a:lnTo>
                      <a:pt x="3944" y="2829"/>
                    </a:lnTo>
                    <a:lnTo>
                      <a:pt x="3941" y="2823"/>
                    </a:lnTo>
                    <a:lnTo>
                      <a:pt x="3934" y="2816"/>
                    </a:lnTo>
                    <a:lnTo>
                      <a:pt x="3928" y="2815"/>
                    </a:lnTo>
                    <a:lnTo>
                      <a:pt x="3922" y="2819"/>
                    </a:lnTo>
                    <a:lnTo>
                      <a:pt x="3895" y="2864"/>
                    </a:lnTo>
                    <a:lnTo>
                      <a:pt x="3891" y="2888"/>
                    </a:lnTo>
                    <a:lnTo>
                      <a:pt x="3885" y="2900"/>
                    </a:lnTo>
                    <a:lnTo>
                      <a:pt x="3884" y="2906"/>
                    </a:lnTo>
                    <a:lnTo>
                      <a:pt x="3879" y="2915"/>
                    </a:lnTo>
                    <a:lnTo>
                      <a:pt x="3876" y="2922"/>
                    </a:lnTo>
                    <a:lnTo>
                      <a:pt x="3872" y="2958"/>
                    </a:lnTo>
                    <a:lnTo>
                      <a:pt x="3871" y="2960"/>
                    </a:lnTo>
                    <a:lnTo>
                      <a:pt x="3864" y="2965"/>
                    </a:lnTo>
                    <a:lnTo>
                      <a:pt x="3861" y="2970"/>
                    </a:lnTo>
                    <a:lnTo>
                      <a:pt x="3860" y="2975"/>
                    </a:lnTo>
                    <a:lnTo>
                      <a:pt x="3861" y="2981"/>
                    </a:lnTo>
                    <a:lnTo>
                      <a:pt x="3861" y="2983"/>
                    </a:lnTo>
                    <a:lnTo>
                      <a:pt x="3854" y="2980"/>
                    </a:lnTo>
                    <a:lnTo>
                      <a:pt x="3853" y="2981"/>
                    </a:lnTo>
                    <a:lnTo>
                      <a:pt x="3853" y="2987"/>
                    </a:lnTo>
                    <a:lnTo>
                      <a:pt x="3842" y="2983"/>
                    </a:lnTo>
                    <a:lnTo>
                      <a:pt x="3833" y="2986"/>
                    </a:lnTo>
                    <a:lnTo>
                      <a:pt x="3831" y="2988"/>
                    </a:lnTo>
                    <a:lnTo>
                      <a:pt x="3818" y="2990"/>
                    </a:lnTo>
                    <a:lnTo>
                      <a:pt x="3815" y="2993"/>
                    </a:lnTo>
                    <a:lnTo>
                      <a:pt x="3809" y="3009"/>
                    </a:lnTo>
                    <a:lnTo>
                      <a:pt x="3807" y="3009"/>
                    </a:lnTo>
                    <a:lnTo>
                      <a:pt x="3709" y="3009"/>
                    </a:lnTo>
                    <a:lnTo>
                      <a:pt x="3634" y="3009"/>
                    </a:lnTo>
                    <a:lnTo>
                      <a:pt x="3619" y="3009"/>
                    </a:lnTo>
                    <a:lnTo>
                      <a:pt x="3603" y="3024"/>
                    </a:lnTo>
                    <a:lnTo>
                      <a:pt x="3584" y="3035"/>
                    </a:lnTo>
                    <a:lnTo>
                      <a:pt x="3581" y="3040"/>
                    </a:lnTo>
                    <a:lnTo>
                      <a:pt x="3580" y="3041"/>
                    </a:lnTo>
                    <a:lnTo>
                      <a:pt x="3567" y="3056"/>
                    </a:lnTo>
                    <a:lnTo>
                      <a:pt x="3554" y="3058"/>
                    </a:lnTo>
                    <a:lnTo>
                      <a:pt x="3524" y="3072"/>
                    </a:lnTo>
                    <a:lnTo>
                      <a:pt x="3514" y="3078"/>
                    </a:lnTo>
                    <a:lnTo>
                      <a:pt x="3511" y="3071"/>
                    </a:lnTo>
                    <a:lnTo>
                      <a:pt x="3508" y="3071"/>
                    </a:lnTo>
                    <a:lnTo>
                      <a:pt x="3499" y="3072"/>
                    </a:lnTo>
                    <a:lnTo>
                      <a:pt x="3498" y="3076"/>
                    </a:lnTo>
                    <a:lnTo>
                      <a:pt x="3503" y="3076"/>
                    </a:lnTo>
                    <a:lnTo>
                      <a:pt x="3509" y="3087"/>
                    </a:lnTo>
                    <a:lnTo>
                      <a:pt x="3510" y="3092"/>
                    </a:lnTo>
                    <a:lnTo>
                      <a:pt x="3501" y="3093"/>
                    </a:lnTo>
                    <a:lnTo>
                      <a:pt x="3497" y="3089"/>
                    </a:lnTo>
                    <a:lnTo>
                      <a:pt x="3485" y="3088"/>
                    </a:lnTo>
                    <a:lnTo>
                      <a:pt x="3479" y="3085"/>
                    </a:lnTo>
                    <a:lnTo>
                      <a:pt x="3466" y="3084"/>
                    </a:lnTo>
                    <a:lnTo>
                      <a:pt x="3449" y="3085"/>
                    </a:lnTo>
                    <a:lnTo>
                      <a:pt x="3392" y="3103"/>
                    </a:lnTo>
                    <a:lnTo>
                      <a:pt x="3377" y="3114"/>
                    </a:lnTo>
                    <a:lnTo>
                      <a:pt x="3371" y="3119"/>
                    </a:lnTo>
                    <a:lnTo>
                      <a:pt x="3369" y="3125"/>
                    </a:lnTo>
                    <a:lnTo>
                      <a:pt x="3358" y="3138"/>
                    </a:lnTo>
                    <a:lnTo>
                      <a:pt x="3380" y="3146"/>
                    </a:lnTo>
                    <a:lnTo>
                      <a:pt x="3388" y="3143"/>
                    </a:lnTo>
                    <a:lnTo>
                      <a:pt x="3398" y="3142"/>
                    </a:lnTo>
                    <a:lnTo>
                      <a:pt x="3401" y="3152"/>
                    </a:lnTo>
                    <a:lnTo>
                      <a:pt x="3406" y="3159"/>
                    </a:lnTo>
                    <a:lnTo>
                      <a:pt x="3408" y="3171"/>
                    </a:lnTo>
                    <a:lnTo>
                      <a:pt x="3386" y="3168"/>
                    </a:lnTo>
                    <a:lnTo>
                      <a:pt x="3379" y="3168"/>
                    </a:lnTo>
                    <a:lnTo>
                      <a:pt x="3368" y="3169"/>
                    </a:lnTo>
                    <a:lnTo>
                      <a:pt x="3363" y="3169"/>
                    </a:lnTo>
                    <a:lnTo>
                      <a:pt x="3344" y="3173"/>
                    </a:lnTo>
                    <a:lnTo>
                      <a:pt x="3332" y="3178"/>
                    </a:lnTo>
                    <a:lnTo>
                      <a:pt x="3317" y="3191"/>
                    </a:lnTo>
                    <a:lnTo>
                      <a:pt x="3305" y="3187"/>
                    </a:lnTo>
                    <a:lnTo>
                      <a:pt x="3285" y="3184"/>
                    </a:lnTo>
                    <a:lnTo>
                      <a:pt x="3266" y="3190"/>
                    </a:lnTo>
                    <a:lnTo>
                      <a:pt x="3261" y="3194"/>
                    </a:lnTo>
                    <a:lnTo>
                      <a:pt x="3256" y="3196"/>
                    </a:lnTo>
                    <a:lnTo>
                      <a:pt x="3248" y="3211"/>
                    </a:lnTo>
                    <a:lnTo>
                      <a:pt x="3246" y="3209"/>
                    </a:lnTo>
                    <a:lnTo>
                      <a:pt x="3234" y="3214"/>
                    </a:lnTo>
                    <a:lnTo>
                      <a:pt x="3228" y="3219"/>
                    </a:lnTo>
                    <a:lnTo>
                      <a:pt x="3218" y="3227"/>
                    </a:lnTo>
                    <a:lnTo>
                      <a:pt x="3213" y="3232"/>
                    </a:lnTo>
                    <a:lnTo>
                      <a:pt x="3212" y="3236"/>
                    </a:lnTo>
                    <a:lnTo>
                      <a:pt x="3197" y="3233"/>
                    </a:lnTo>
                    <a:lnTo>
                      <a:pt x="3191" y="3235"/>
                    </a:lnTo>
                    <a:lnTo>
                      <a:pt x="3175" y="3234"/>
                    </a:lnTo>
                    <a:lnTo>
                      <a:pt x="3175" y="3223"/>
                    </a:lnTo>
                    <a:lnTo>
                      <a:pt x="3180" y="3211"/>
                    </a:lnTo>
                    <a:lnTo>
                      <a:pt x="3186" y="3206"/>
                    </a:lnTo>
                    <a:lnTo>
                      <a:pt x="3187" y="3209"/>
                    </a:lnTo>
                    <a:lnTo>
                      <a:pt x="3198" y="3212"/>
                    </a:lnTo>
                    <a:lnTo>
                      <a:pt x="3207" y="3211"/>
                    </a:lnTo>
                    <a:lnTo>
                      <a:pt x="3210" y="3208"/>
                    </a:lnTo>
                    <a:lnTo>
                      <a:pt x="3212" y="3205"/>
                    </a:lnTo>
                    <a:lnTo>
                      <a:pt x="3213" y="3201"/>
                    </a:lnTo>
                    <a:lnTo>
                      <a:pt x="3212" y="3197"/>
                    </a:lnTo>
                    <a:lnTo>
                      <a:pt x="3207" y="3195"/>
                    </a:lnTo>
                    <a:lnTo>
                      <a:pt x="3205" y="3187"/>
                    </a:lnTo>
                    <a:lnTo>
                      <a:pt x="3205" y="3187"/>
                    </a:lnTo>
                    <a:lnTo>
                      <a:pt x="3213" y="3160"/>
                    </a:lnTo>
                    <a:lnTo>
                      <a:pt x="3213" y="3153"/>
                    </a:lnTo>
                    <a:lnTo>
                      <a:pt x="3223" y="3153"/>
                    </a:lnTo>
                    <a:lnTo>
                      <a:pt x="3228" y="3148"/>
                    </a:lnTo>
                    <a:lnTo>
                      <a:pt x="3230" y="3143"/>
                    </a:lnTo>
                    <a:lnTo>
                      <a:pt x="3239" y="3142"/>
                    </a:lnTo>
                    <a:lnTo>
                      <a:pt x="3247" y="3132"/>
                    </a:lnTo>
                    <a:lnTo>
                      <a:pt x="3251" y="3116"/>
                    </a:lnTo>
                    <a:lnTo>
                      <a:pt x="3250" y="3100"/>
                    </a:lnTo>
                    <a:lnTo>
                      <a:pt x="3248" y="3084"/>
                    </a:lnTo>
                    <a:lnTo>
                      <a:pt x="3248" y="3072"/>
                    </a:lnTo>
                    <a:lnTo>
                      <a:pt x="3266" y="3044"/>
                    </a:lnTo>
                    <a:lnTo>
                      <a:pt x="3269" y="3035"/>
                    </a:lnTo>
                    <a:lnTo>
                      <a:pt x="3271" y="3028"/>
                    </a:lnTo>
                    <a:lnTo>
                      <a:pt x="3271" y="3020"/>
                    </a:lnTo>
                    <a:lnTo>
                      <a:pt x="3267" y="3008"/>
                    </a:lnTo>
                    <a:lnTo>
                      <a:pt x="3261" y="2995"/>
                    </a:lnTo>
                    <a:lnTo>
                      <a:pt x="3257" y="2993"/>
                    </a:lnTo>
                    <a:lnTo>
                      <a:pt x="3255" y="2987"/>
                    </a:lnTo>
                    <a:lnTo>
                      <a:pt x="3257" y="2986"/>
                    </a:lnTo>
                    <a:lnTo>
                      <a:pt x="3273" y="2988"/>
                    </a:lnTo>
                    <a:lnTo>
                      <a:pt x="3275" y="3002"/>
                    </a:lnTo>
                    <a:lnTo>
                      <a:pt x="3282" y="3014"/>
                    </a:lnTo>
                    <a:lnTo>
                      <a:pt x="3284" y="3015"/>
                    </a:lnTo>
                    <a:lnTo>
                      <a:pt x="3286" y="3012"/>
                    </a:lnTo>
                    <a:lnTo>
                      <a:pt x="3290" y="3009"/>
                    </a:lnTo>
                    <a:lnTo>
                      <a:pt x="3288" y="3023"/>
                    </a:lnTo>
                    <a:lnTo>
                      <a:pt x="3293" y="3023"/>
                    </a:lnTo>
                    <a:lnTo>
                      <a:pt x="3294" y="3031"/>
                    </a:lnTo>
                    <a:lnTo>
                      <a:pt x="3294" y="3038"/>
                    </a:lnTo>
                    <a:lnTo>
                      <a:pt x="3302" y="3029"/>
                    </a:lnTo>
                    <a:lnTo>
                      <a:pt x="3305" y="3028"/>
                    </a:lnTo>
                    <a:lnTo>
                      <a:pt x="3310" y="3036"/>
                    </a:lnTo>
                    <a:lnTo>
                      <a:pt x="3315" y="3039"/>
                    </a:lnTo>
                    <a:lnTo>
                      <a:pt x="3327" y="3044"/>
                    </a:lnTo>
                    <a:lnTo>
                      <a:pt x="3342" y="3044"/>
                    </a:lnTo>
                    <a:lnTo>
                      <a:pt x="3345" y="3038"/>
                    </a:lnTo>
                    <a:lnTo>
                      <a:pt x="3345" y="3033"/>
                    </a:lnTo>
                    <a:lnTo>
                      <a:pt x="3341" y="3023"/>
                    </a:lnTo>
                    <a:lnTo>
                      <a:pt x="3342" y="3018"/>
                    </a:lnTo>
                    <a:lnTo>
                      <a:pt x="3344" y="3017"/>
                    </a:lnTo>
                    <a:lnTo>
                      <a:pt x="3350" y="3023"/>
                    </a:lnTo>
                    <a:lnTo>
                      <a:pt x="3359" y="3023"/>
                    </a:lnTo>
                    <a:lnTo>
                      <a:pt x="3363" y="3020"/>
                    </a:lnTo>
                    <a:lnTo>
                      <a:pt x="3363" y="3019"/>
                    </a:lnTo>
                    <a:lnTo>
                      <a:pt x="3361" y="3015"/>
                    </a:lnTo>
                    <a:lnTo>
                      <a:pt x="3360" y="3013"/>
                    </a:lnTo>
                    <a:lnTo>
                      <a:pt x="3350" y="3009"/>
                    </a:lnTo>
                    <a:lnTo>
                      <a:pt x="3343" y="2997"/>
                    </a:lnTo>
                    <a:lnTo>
                      <a:pt x="3345" y="2995"/>
                    </a:lnTo>
                    <a:lnTo>
                      <a:pt x="3343" y="2986"/>
                    </a:lnTo>
                    <a:lnTo>
                      <a:pt x="3343" y="2979"/>
                    </a:lnTo>
                    <a:lnTo>
                      <a:pt x="3337" y="2979"/>
                    </a:lnTo>
                    <a:lnTo>
                      <a:pt x="3331" y="2975"/>
                    </a:lnTo>
                    <a:lnTo>
                      <a:pt x="3326" y="2968"/>
                    </a:lnTo>
                    <a:lnTo>
                      <a:pt x="3316" y="2960"/>
                    </a:lnTo>
                    <a:lnTo>
                      <a:pt x="3311" y="2942"/>
                    </a:lnTo>
                    <a:lnTo>
                      <a:pt x="3301" y="2936"/>
                    </a:lnTo>
                    <a:lnTo>
                      <a:pt x="3291" y="2933"/>
                    </a:lnTo>
                    <a:lnTo>
                      <a:pt x="3272" y="2931"/>
                    </a:lnTo>
                    <a:lnTo>
                      <a:pt x="3259" y="2933"/>
                    </a:lnTo>
                    <a:lnTo>
                      <a:pt x="3258" y="2928"/>
                    </a:lnTo>
                    <a:lnTo>
                      <a:pt x="3258" y="2923"/>
                    </a:lnTo>
                    <a:lnTo>
                      <a:pt x="3246" y="2925"/>
                    </a:lnTo>
                    <a:lnTo>
                      <a:pt x="3231" y="2923"/>
                    </a:lnTo>
                    <a:lnTo>
                      <a:pt x="3214" y="2920"/>
                    </a:lnTo>
                    <a:lnTo>
                      <a:pt x="3209" y="2917"/>
                    </a:lnTo>
                    <a:lnTo>
                      <a:pt x="3205" y="2918"/>
                    </a:lnTo>
                    <a:lnTo>
                      <a:pt x="3198" y="2917"/>
                    </a:lnTo>
                    <a:lnTo>
                      <a:pt x="3193" y="2912"/>
                    </a:lnTo>
                    <a:lnTo>
                      <a:pt x="3181" y="2915"/>
                    </a:lnTo>
                    <a:lnTo>
                      <a:pt x="3177" y="2917"/>
                    </a:lnTo>
                    <a:lnTo>
                      <a:pt x="3171" y="2916"/>
                    </a:lnTo>
                    <a:lnTo>
                      <a:pt x="3138" y="2904"/>
                    </a:lnTo>
                    <a:lnTo>
                      <a:pt x="3126" y="2905"/>
                    </a:lnTo>
                    <a:lnTo>
                      <a:pt x="3119" y="2906"/>
                    </a:lnTo>
                    <a:lnTo>
                      <a:pt x="3119" y="2899"/>
                    </a:lnTo>
                    <a:lnTo>
                      <a:pt x="3111" y="2884"/>
                    </a:lnTo>
                    <a:lnTo>
                      <a:pt x="3108" y="2882"/>
                    </a:lnTo>
                    <a:lnTo>
                      <a:pt x="3107" y="2883"/>
                    </a:lnTo>
                    <a:lnTo>
                      <a:pt x="3106" y="2886"/>
                    </a:lnTo>
                    <a:lnTo>
                      <a:pt x="3106" y="2891"/>
                    </a:lnTo>
                    <a:lnTo>
                      <a:pt x="3099" y="2891"/>
                    </a:lnTo>
                    <a:lnTo>
                      <a:pt x="3101" y="2890"/>
                    </a:lnTo>
                    <a:lnTo>
                      <a:pt x="3101" y="2889"/>
                    </a:lnTo>
                    <a:lnTo>
                      <a:pt x="3099" y="2888"/>
                    </a:lnTo>
                    <a:lnTo>
                      <a:pt x="3096" y="2880"/>
                    </a:lnTo>
                    <a:lnTo>
                      <a:pt x="3100" y="2873"/>
                    </a:lnTo>
                    <a:lnTo>
                      <a:pt x="3097" y="2873"/>
                    </a:lnTo>
                    <a:lnTo>
                      <a:pt x="3096" y="2868"/>
                    </a:lnTo>
                    <a:lnTo>
                      <a:pt x="3102" y="2861"/>
                    </a:lnTo>
                    <a:lnTo>
                      <a:pt x="3089" y="2853"/>
                    </a:lnTo>
                    <a:lnTo>
                      <a:pt x="3085" y="2840"/>
                    </a:lnTo>
                    <a:lnTo>
                      <a:pt x="3090" y="2824"/>
                    </a:lnTo>
                    <a:lnTo>
                      <a:pt x="3075" y="2805"/>
                    </a:lnTo>
                    <a:lnTo>
                      <a:pt x="3072" y="2798"/>
                    </a:lnTo>
                    <a:lnTo>
                      <a:pt x="3074" y="2781"/>
                    </a:lnTo>
                    <a:lnTo>
                      <a:pt x="3076" y="2770"/>
                    </a:lnTo>
                    <a:lnTo>
                      <a:pt x="3053" y="2773"/>
                    </a:lnTo>
                    <a:lnTo>
                      <a:pt x="3031" y="2775"/>
                    </a:lnTo>
                    <a:lnTo>
                      <a:pt x="3020" y="2766"/>
                    </a:lnTo>
                    <a:lnTo>
                      <a:pt x="3005" y="2733"/>
                    </a:lnTo>
                    <a:lnTo>
                      <a:pt x="2999" y="2717"/>
                    </a:lnTo>
                    <a:lnTo>
                      <a:pt x="2994" y="2710"/>
                    </a:lnTo>
                    <a:lnTo>
                      <a:pt x="2986" y="2710"/>
                    </a:lnTo>
                    <a:lnTo>
                      <a:pt x="2972" y="2705"/>
                    </a:lnTo>
                    <a:lnTo>
                      <a:pt x="2957" y="2705"/>
                    </a:lnTo>
                    <a:lnTo>
                      <a:pt x="2957" y="2744"/>
                    </a:lnTo>
                    <a:lnTo>
                      <a:pt x="2938" y="2699"/>
                    </a:lnTo>
                    <a:lnTo>
                      <a:pt x="2903" y="2686"/>
                    </a:lnTo>
                    <a:lnTo>
                      <a:pt x="2898" y="2690"/>
                    </a:lnTo>
                    <a:lnTo>
                      <a:pt x="2897" y="2692"/>
                    </a:lnTo>
                    <a:lnTo>
                      <a:pt x="2898" y="2712"/>
                    </a:lnTo>
                    <a:lnTo>
                      <a:pt x="2897" y="2716"/>
                    </a:lnTo>
                    <a:lnTo>
                      <a:pt x="2888" y="2722"/>
                    </a:lnTo>
                    <a:lnTo>
                      <a:pt x="2884" y="2730"/>
                    </a:lnTo>
                    <a:lnTo>
                      <a:pt x="2880" y="2733"/>
                    </a:lnTo>
                    <a:lnTo>
                      <a:pt x="2877" y="2726"/>
                    </a:lnTo>
                    <a:lnTo>
                      <a:pt x="2882" y="2716"/>
                    </a:lnTo>
                    <a:lnTo>
                      <a:pt x="2885" y="2707"/>
                    </a:lnTo>
                    <a:lnTo>
                      <a:pt x="2884" y="2702"/>
                    </a:lnTo>
                    <a:lnTo>
                      <a:pt x="2879" y="2711"/>
                    </a:lnTo>
                    <a:lnTo>
                      <a:pt x="2869" y="2734"/>
                    </a:lnTo>
                    <a:lnTo>
                      <a:pt x="2866" y="2738"/>
                    </a:lnTo>
                    <a:lnTo>
                      <a:pt x="2860" y="2740"/>
                    </a:lnTo>
                    <a:lnTo>
                      <a:pt x="2858" y="2732"/>
                    </a:lnTo>
                    <a:lnTo>
                      <a:pt x="2859" y="2721"/>
                    </a:lnTo>
                    <a:lnTo>
                      <a:pt x="2845" y="2738"/>
                    </a:lnTo>
                    <a:lnTo>
                      <a:pt x="2839" y="2753"/>
                    </a:lnTo>
                    <a:lnTo>
                      <a:pt x="2834" y="2756"/>
                    </a:lnTo>
                    <a:lnTo>
                      <a:pt x="2833" y="2761"/>
                    </a:lnTo>
                    <a:lnTo>
                      <a:pt x="2812" y="2771"/>
                    </a:lnTo>
                    <a:lnTo>
                      <a:pt x="2807" y="2771"/>
                    </a:lnTo>
                    <a:lnTo>
                      <a:pt x="2793" y="2764"/>
                    </a:lnTo>
                    <a:lnTo>
                      <a:pt x="2767" y="2764"/>
                    </a:lnTo>
                    <a:lnTo>
                      <a:pt x="2750" y="2756"/>
                    </a:lnTo>
                    <a:lnTo>
                      <a:pt x="2741" y="2757"/>
                    </a:lnTo>
                    <a:lnTo>
                      <a:pt x="2728" y="2764"/>
                    </a:lnTo>
                    <a:lnTo>
                      <a:pt x="2721" y="2765"/>
                    </a:lnTo>
                    <a:lnTo>
                      <a:pt x="2709" y="2759"/>
                    </a:lnTo>
                    <a:lnTo>
                      <a:pt x="2702" y="2749"/>
                    </a:lnTo>
                    <a:lnTo>
                      <a:pt x="2689" y="2745"/>
                    </a:lnTo>
                    <a:lnTo>
                      <a:pt x="2682" y="2739"/>
                    </a:lnTo>
                    <a:lnTo>
                      <a:pt x="2673" y="2737"/>
                    </a:lnTo>
                    <a:lnTo>
                      <a:pt x="2669" y="2734"/>
                    </a:lnTo>
                    <a:lnTo>
                      <a:pt x="2662" y="2727"/>
                    </a:lnTo>
                    <a:lnTo>
                      <a:pt x="2654" y="2721"/>
                    </a:lnTo>
                    <a:lnTo>
                      <a:pt x="2644" y="2717"/>
                    </a:lnTo>
                    <a:lnTo>
                      <a:pt x="2618" y="2716"/>
                    </a:lnTo>
                    <a:lnTo>
                      <a:pt x="2610" y="2721"/>
                    </a:lnTo>
                    <a:lnTo>
                      <a:pt x="2599" y="2721"/>
                    </a:lnTo>
                    <a:lnTo>
                      <a:pt x="2592" y="2719"/>
                    </a:lnTo>
                    <a:lnTo>
                      <a:pt x="2592" y="2717"/>
                    </a:lnTo>
                    <a:lnTo>
                      <a:pt x="2590" y="2716"/>
                    </a:lnTo>
                    <a:lnTo>
                      <a:pt x="2576" y="2712"/>
                    </a:lnTo>
                    <a:lnTo>
                      <a:pt x="2572" y="2708"/>
                    </a:lnTo>
                    <a:lnTo>
                      <a:pt x="2562" y="2711"/>
                    </a:lnTo>
                    <a:lnTo>
                      <a:pt x="2558" y="2711"/>
                    </a:lnTo>
                    <a:lnTo>
                      <a:pt x="2557" y="2708"/>
                    </a:lnTo>
                    <a:lnTo>
                      <a:pt x="2548" y="2710"/>
                    </a:lnTo>
                    <a:lnTo>
                      <a:pt x="2540" y="2687"/>
                    </a:lnTo>
                    <a:lnTo>
                      <a:pt x="2537" y="2686"/>
                    </a:lnTo>
                    <a:lnTo>
                      <a:pt x="2526" y="2654"/>
                    </a:lnTo>
                    <a:lnTo>
                      <a:pt x="2519" y="2653"/>
                    </a:lnTo>
                    <a:lnTo>
                      <a:pt x="2514" y="2653"/>
                    </a:lnTo>
                    <a:lnTo>
                      <a:pt x="2514" y="2689"/>
                    </a:lnTo>
                    <a:lnTo>
                      <a:pt x="2455" y="2689"/>
                    </a:lnTo>
                    <a:lnTo>
                      <a:pt x="2400" y="2689"/>
                    </a:lnTo>
                    <a:lnTo>
                      <a:pt x="2388" y="2689"/>
                    </a:lnTo>
                    <a:lnTo>
                      <a:pt x="2342" y="2689"/>
                    </a:lnTo>
                    <a:lnTo>
                      <a:pt x="2294" y="2689"/>
                    </a:lnTo>
                    <a:lnTo>
                      <a:pt x="2241" y="2689"/>
                    </a:lnTo>
                    <a:lnTo>
                      <a:pt x="2191" y="2689"/>
                    </a:lnTo>
                    <a:lnTo>
                      <a:pt x="2174" y="2689"/>
                    </a:lnTo>
                    <a:lnTo>
                      <a:pt x="2027" y="2689"/>
                    </a:lnTo>
                    <a:lnTo>
                      <a:pt x="1983" y="2689"/>
                    </a:lnTo>
                    <a:lnTo>
                      <a:pt x="1929" y="2689"/>
                    </a:lnTo>
                    <a:lnTo>
                      <a:pt x="1880" y="2689"/>
                    </a:lnTo>
                    <a:lnTo>
                      <a:pt x="1833" y="2689"/>
                    </a:lnTo>
                    <a:lnTo>
                      <a:pt x="1785" y="2689"/>
                    </a:lnTo>
                    <a:lnTo>
                      <a:pt x="1731" y="2689"/>
                    </a:lnTo>
                    <a:lnTo>
                      <a:pt x="1699" y="2689"/>
                    </a:lnTo>
                    <a:lnTo>
                      <a:pt x="1650" y="2687"/>
                    </a:lnTo>
                    <a:lnTo>
                      <a:pt x="1596" y="2687"/>
                    </a:lnTo>
                    <a:lnTo>
                      <a:pt x="1546" y="2687"/>
                    </a:lnTo>
                    <a:lnTo>
                      <a:pt x="1477" y="2687"/>
                    </a:lnTo>
                    <a:lnTo>
                      <a:pt x="1368" y="2687"/>
                    </a:lnTo>
                    <a:lnTo>
                      <a:pt x="1315" y="2687"/>
                    </a:lnTo>
                    <a:lnTo>
                      <a:pt x="1262" y="2687"/>
                    </a:lnTo>
                    <a:lnTo>
                      <a:pt x="1217" y="2687"/>
                    </a:lnTo>
                    <a:lnTo>
                      <a:pt x="1167" y="2687"/>
                    </a:lnTo>
                    <a:lnTo>
                      <a:pt x="1115" y="2687"/>
                    </a:lnTo>
                    <a:lnTo>
                      <a:pt x="1064" y="2687"/>
                    </a:lnTo>
                    <a:lnTo>
                      <a:pt x="1002" y="2687"/>
                    </a:lnTo>
                    <a:lnTo>
                      <a:pt x="1000" y="2683"/>
                    </a:lnTo>
                    <a:lnTo>
                      <a:pt x="994" y="2679"/>
                    </a:lnTo>
                    <a:lnTo>
                      <a:pt x="989" y="2680"/>
                    </a:lnTo>
                    <a:lnTo>
                      <a:pt x="988" y="2678"/>
                    </a:lnTo>
                    <a:lnTo>
                      <a:pt x="989" y="2674"/>
                    </a:lnTo>
                    <a:lnTo>
                      <a:pt x="999" y="2670"/>
                    </a:lnTo>
                    <a:lnTo>
                      <a:pt x="1011" y="2671"/>
                    </a:lnTo>
                    <a:lnTo>
                      <a:pt x="1010" y="2665"/>
                    </a:lnTo>
                    <a:lnTo>
                      <a:pt x="1008" y="2665"/>
                    </a:lnTo>
                    <a:lnTo>
                      <a:pt x="1006" y="2663"/>
                    </a:lnTo>
                    <a:lnTo>
                      <a:pt x="1004" y="2662"/>
                    </a:lnTo>
                    <a:lnTo>
                      <a:pt x="992" y="2665"/>
                    </a:lnTo>
                    <a:lnTo>
                      <a:pt x="981" y="2664"/>
                    </a:lnTo>
                    <a:lnTo>
                      <a:pt x="979" y="2660"/>
                    </a:lnTo>
                    <a:lnTo>
                      <a:pt x="979" y="2659"/>
                    </a:lnTo>
                    <a:lnTo>
                      <a:pt x="977" y="2656"/>
                    </a:lnTo>
                    <a:lnTo>
                      <a:pt x="977" y="2652"/>
                    </a:lnTo>
                    <a:lnTo>
                      <a:pt x="979" y="2651"/>
                    </a:lnTo>
                    <a:lnTo>
                      <a:pt x="981" y="2626"/>
                    </a:lnTo>
                    <a:lnTo>
                      <a:pt x="976" y="2625"/>
                    </a:lnTo>
                    <a:lnTo>
                      <a:pt x="975" y="2630"/>
                    </a:lnTo>
                    <a:lnTo>
                      <a:pt x="966" y="2638"/>
                    </a:lnTo>
                    <a:lnTo>
                      <a:pt x="960" y="2649"/>
                    </a:lnTo>
                    <a:lnTo>
                      <a:pt x="955" y="2648"/>
                    </a:lnTo>
                    <a:lnTo>
                      <a:pt x="952" y="2641"/>
                    </a:lnTo>
                    <a:lnTo>
                      <a:pt x="952" y="2637"/>
                    </a:lnTo>
                    <a:lnTo>
                      <a:pt x="955" y="2626"/>
                    </a:lnTo>
                    <a:lnTo>
                      <a:pt x="949" y="2626"/>
                    </a:lnTo>
                    <a:lnTo>
                      <a:pt x="949" y="2621"/>
                    </a:lnTo>
                    <a:lnTo>
                      <a:pt x="946" y="2621"/>
                    </a:lnTo>
                    <a:lnTo>
                      <a:pt x="944" y="2616"/>
                    </a:lnTo>
                    <a:lnTo>
                      <a:pt x="944" y="2611"/>
                    </a:lnTo>
                    <a:lnTo>
                      <a:pt x="939" y="2606"/>
                    </a:lnTo>
                    <a:lnTo>
                      <a:pt x="936" y="2598"/>
                    </a:lnTo>
                    <a:lnTo>
                      <a:pt x="935" y="2600"/>
                    </a:lnTo>
                    <a:lnTo>
                      <a:pt x="938" y="2609"/>
                    </a:lnTo>
                    <a:lnTo>
                      <a:pt x="936" y="2614"/>
                    </a:lnTo>
                    <a:lnTo>
                      <a:pt x="930" y="2605"/>
                    </a:lnTo>
                    <a:lnTo>
                      <a:pt x="927" y="2615"/>
                    </a:lnTo>
                    <a:lnTo>
                      <a:pt x="923" y="2617"/>
                    </a:lnTo>
                    <a:lnTo>
                      <a:pt x="911" y="2617"/>
                    </a:lnTo>
                    <a:lnTo>
                      <a:pt x="902" y="2610"/>
                    </a:lnTo>
                    <a:lnTo>
                      <a:pt x="898" y="2605"/>
                    </a:lnTo>
                    <a:lnTo>
                      <a:pt x="892" y="2599"/>
                    </a:lnTo>
                    <a:lnTo>
                      <a:pt x="891" y="2594"/>
                    </a:lnTo>
                    <a:lnTo>
                      <a:pt x="898" y="2588"/>
                    </a:lnTo>
                    <a:lnTo>
                      <a:pt x="900" y="2584"/>
                    </a:lnTo>
                    <a:lnTo>
                      <a:pt x="900" y="2578"/>
                    </a:lnTo>
                    <a:lnTo>
                      <a:pt x="897" y="2573"/>
                    </a:lnTo>
                    <a:lnTo>
                      <a:pt x="900" y="2565"/>
                    </a:lnTo>
                    <a:lnTo>
                      <a:pt x="896" y="2563"/>
                    </a:lnTo>
                    <a:lnTo>
                      <a:pt x="890" y="2568"/>
                    </a:lnTo>
                    <a:lnTo>
                      <a:pt x="884" y="2570"/>
                    </a:lnTo>
                    <a:lnTo>
                      <a:pt x="880" y="2565"/>
                    </a:lnTo>
                    <a:lnTo>
                      <a:pt x="878" y="2555"/>
                    </a:lnTo>
                    <a:lnTo>
                      <a:pt x="875" y="2555"/>
                    </a:lnTo>
                    <a:lnTo>
                      <a:pt x="864" y="2561"/>
                    </a:lnTo>
                    <a:lnTo>
                      <a:pt x="853" y="2557"/>
                    </a:lnTo>
                    <a:lnTo>
                      <a:pt x="849" y="2560"/>
                    </a:lnTo>
                    <a:lnTo>
                      <a:pt x="842" y="2554"/>
                    </a:lnTo>
                    <a:lnTo>
                      <a:pt x="841" y="2558"/>
                    </a:lnTo>
                    <a:lnTo>
                      <a:pt x="837" y="2561"/>
                    </a:lnTo>
                    <a:lnTo>
                      <a:pt x="833" y="2557"/>
                    </a:lnTo>
                    <a:lnTo>
                      <a:pt x="803" y="2556"/>
                    </a:lnTo>
                    <a:lnTo>
                      <a:pt x="800" y="2552"/>
                    </a:lnTo>
                    <a:lnTo>
                      <a:pt x="826" y="2545"/>
                    </a:lnTo>
                    <a:lnTo>
                      <a:pt x="828" y="2541"/>
                    </a:lnTo>
                    <a:lnTo>
                      <a:pt x="816" y="2541"/>
                    </a:lnTo>
                    <a:lnTo>
                      <a:pt x="819" y="2531"/>
                    </a:lnTo>
                    <a:lnTo>
                      <a:pt x="809" y="2528"/>
                    </a:lnTo>
                    <a:lnTo>
                      <a:pt x="803" y="2527"/>
                    </a:lnTo>
                    <a:lnTo>
                      <a:pt x="803" y="2525"/>
                    </a:lnTo>
                    <a:lnTo>
                      <a:pt x="810" y="2525"/>
                    </a:lnTo>
                    <a:lnTo>
                      <a:pt x="815" y="2523"/>
                    </a:lnTo>
                    <a:lnTo>
                      <a:pt x="810" y="2517"/>
                    </a:lnTo>
                    <a:lnTo>
                      <a:pt x="794" y="2514"/>
                    </a:lnTo>
                    <a:lnTo>
                      <a:pt x="787" y="2522"/>
                    </a:lnTo>
                    <a:lnTo>
                      <a:pt x="783" y="2518"/>
                    </a:lnTo>
                    <a:lnTo>
                      <a:pt x="766" y="2517"/>
                    </a:lnTo>
                    <a:lnTo>
                      <a:pt x="764" y="2520"/>
                    </a:lnTo>
                    <a:lnTo>
                      <a:pt x="767" y="2524"/>
                    </a:lnTo>
                    <a:lnTo>
                      <a:pt x="762" y="2525"/>
                    </a:lnTo>
                    <a:lnTo>
                      <a:pt x="740" y="2514"/>
                    </a:lnTo>
                    <a:lnTo>
                      <a:pt x="731" y="2504"/>
                    </a:lnTo>
                    <a:lnTo>
                      <a:pt x="729" y="2498"/>
                    </a:lnTo>
                    <a:lnTo>
                      <a:pt x="729" y="2492"/>
                    </a:lnTo>
                    <a:lnTo>
                      <a:pt x="735" y="2490"/>
                    </a:lnTo>
                    <a:lnTo>
                      <a:pt x="741" y="2490"/>
                    </a:lnTo>
                    <a:lnTo>
                      <a:pt x="747" y="2487"/>
                    </a:lnTo>
                    <a:lnTo>
                      <a:pt x="745" y="2484"/>
                    </a:lnTo>
                    <a:lnTo>
                      <a:pt x="740" y="2481"/>
                    </a:lnTo>
                    <a:lnTo>
                      <a:pt x="729" y="2484"/>
                    </a:lnTo>
                    <a:lnTo>
                      <a:pt x="730" y="2479"/>
                    </a:lnTo>
                    <a:lnTo>
                      <a:pt x="741" y="2474"/>
                    </a:lnTo>
                    <a:lnTo>
                      <a:pt x="752" y="2475"/>
                    </a:lnTo>
                    <a:lnTo>
                      <a:pt x="756" y="2472"/>
                    </a:lnTo>
                    <a:lnTo>
                      <a:pt x="745" y="2469"/>
                    </a:lnTo>
                    <a:lnTo>
                      <a:pt x="742" y="2465"/>
                    </a:lnTo>
                    <a:lnTo>
                      <a:pt x="750" y="2457"/>
                    </a:lnTo>
                    <a:lnTo>
                      <a:pt x="742" y="2448"/>
                    </a:lnTo>
                    <a:lnTo>
                      <a:pt x="734" y="2461"/>
                    </a:lnTo>
                    <a:lnTo>
                      <a:pt x="728" y="2463"/>
                    </a:lnTo>
                    <a:lnTo>
                      <a:pt x="725" y="2461"/>
                    </a:lnTo>
                    <a:lnTo>
                      <a:pt x="723" y="2454"/>
                    </a:lnTo>
                    <a:lnTo>
                      <a:pt x="723" y="2443"/>
                    </a:lnTo>
                    <a:lnTo>
                      <a:pt x="725" y="2430"/>
                    </a:lnTo>
                    <a:lnTo>
                      <a:pt x="723" y="2428"/>
                    </a:lnTo>
                    <a:lnTo>
                      <a:pt x="722" y="2425"/>
                    </a:lnTo>
                    <a:lnTo>
                      <a:pt x="722" y="2420"/>
                    </a:lnTo>
                    <a:lnTo>
                      <a:pt x="724" y="2409"/>
                    </a:lnTo>
                    <a:lnTo>
                      <a:pt x="723" y="2402"/>
                    </a:lnTo>
                    <a:lnTo>
                      <a:pt x="719" y="2400"/>
                    </a:lnTo>
                    <a:lnTo>
                      <a:pt x="719" y="2393"/>
                    </a:lnTo>
                    <a:lnTo>
                      <a:pt x="718" y="2388"/>
                    </a:lnTo>
                    <a:lnTo>
                      <a:pt x="707" y="2394"/>
                    </a:lnTo>
                    <a:lnTo>
                      <a:pt x="698" y="2395"/>
                    </a:lnTo>
                    <a:lnTo>
                      <a:pt x="699" y="2390"/>
                    </a:lnTo>
                    <a:lnTo>
                      <a:pt x="702" y="2388"/>
                    </a:lnTo>
                    <a:lnTo>
                      <a:pt x="702" y="2383"/>
                    </a:lnTo>
                    <a:lnTo>
                      <a:pt x="699" y="2378"/>
                    </a:lnTo>
                    <a:lnTo>
                      <a:pt x="693" y="2378"/>
                    </a:lnTo>
                    <a:lnTo>
                      <a:pt x="683" y="2382"/>
                    </a:lnTo>
                    <a:lnTo>
                      <a:pt x="674" y="2380"/>
                    </a:lnTo>
                    <a:lnTo>
                      <a:pt x="671" y="2377"/>
                    </a:lnTo>
                    <a:lnTo>
                      <a:pt x="669" y="2363"/>
                    </a:lnTo>
                    <a:lnTo>
                      <a:pt x="663" y="2361"/>
                    </a:lnTo>
                    <a:lnTo>
                      <a:pt x="656" y="2350"/>
                    </a:lnTo>
                    <a:lnTo>
                      <a:pt x="655" y="2345"/>
                    </a:lnTo>
                    <a:lnTo>
                      <a:pt x="651" y="2337"/>
                    </a:lnTo>
                    <a:lnTo>
                      <a:pt x="654" y="2326"/>
                    </a:lnTo>
                    <a:lnTo>
                      <a:pt x="658" y="2321"/>
                    </a:lnTo>
                    <a:lnTo>
                      <a:pt x="658" y="2308"/>
                    </a:lnTo>
                    <a:lnTo>
                      <a:pt x="658" y="2298"/>
                    </a:lnTo>
                    <a:lnTo>
                      <a:pt x="656" y="2296"/>
                    </a:lnTo>
                    <a:lnTo>
                      <a:pt x="653" y="2292"/>
                    </a:lnTo>
                    <a:lnTo>
                      <a:pt x="647" y="2297"/>
                    </a:lnTo>
                    <a:lnTo>
                      <a:pt x="645" y="2299"/>
                    </a:lnTo>
                    <a:lnTo>
                      <a:pt x="643" y="2298"/>
                    </a:lnTo>
                    <a:lnTo>
                      <a:pt x="642" y="2296"/>
                    </a:lnTo>
                    <a:lnTo>
                      <a:pt x="640" y="2296"/>
                    </a:lnTo>
                    <a:lnTo>
                      <a:pt x="624" y="2278"/>
                    </a:lnTo>
                    <a:lnTo>
                      <a:pt x="621" y="2270"/>
                    </a:lnTo>
                    <a:lnTo>
                      <a:pt x="616" y="2264"/>
                    </a:lnTo>
                    <a:lnTo>
                      <a:pt x="600" y="2250"/>
                    </a:lnTo>
                    <a:lnTo>
                      <a:pt x="599" y="2246"/>
                    </a:lnTo>
                    <a:lnTo>
                      <a:pt x="600" y="2238"/>
                    </a:lnTo>
                    <a:lnTo>
                      <a:pt x="605" y="2233"/>
                    </a:lnTo>
                    <a:lnTo>
                      <a:pt x="610" y="2231"/>
                    </a:lnTo>
                    <a:lnTo>
                      <a:pt x="608" y="2226"/>
                    </a:lnTo>
                    <a:lnTo>
                      <a:pt x="595" y="2227"/>
                    </a:lnTo>
                    <a:lnTo>
                      <a:pt x="590" y="2224"/>
                    </a:lnTo>
                    <a:lnTo>
                      <a:pt x="583" y="2211"/>
                    </a:lnTo>
                    <a:lnTo>
                      <a:pt x="580" y="2208"/>
                    </a:lnTo>
                    <a:lnTo>
                      <a:pt x="580" y="2195"/>
                    </a:lnTo>
                    <a:lnTo>
                      <a:pt x="584" y="2189"/>
                    </a:lnTo>
                    <a:lnTo>
                      <a:pt x="586" y="2181"/>
                    </a:lnTo>
                    <a:lnTo>
                      <a:pt x="591" y="2179"/>
                    </a:lnTo>
                    <a:lnTo>
                      <a:pt x="599" y="2185"/>
                    </a:lnTo>
                    <a:lnTo>
                      <a:pt x="600" y="2181"/>
                    </a:lnTo>
                    <a:lnTo>
                      <a:pt x="596" y="2175"/>
                    </a:lnTo>
                    <a:lnTo>
                      <a:pt x="596" y="2170"/>
                    </a:lnTo>
                    <a:lnTo>
                      <a:pt x="599" y="2161"/>
                    </a:lnTo>
                    <a:lnTo>
                      <a:pt x="604" y="2157"/>
                    </a:lnTo>
                    <a:lnTo>
                      <a:pt x="604" y="2153"/>
                    </a:lnTo>
                    <a:lnTo>
                      <a:pt x="601" y="2147"/>
                    </a:lnTo>
                    <a:lnTo>
                      <a:pt x="599" y="2147"/>
                    </a:lnTo>
                    <a:lnTo>
                      <a:pt x="600" y="2140"/>
                    </a:lnTo>
                    <a:lnTo>
                      <a:pt x="602" y="2136"/>
                    </a:lnTo>
                    <a:lnTo>
                      <a:pt x="605" y="2130"/>
                    </a:lnTo>
                    <a:lnTo>
                      <a:pt x="605" y="2125"/>
                    </a:lnTo>
                    <a:lnTo>
                      <a:pt x="600" y="2109"/>
                    </a:lnTo>
                    <a:lnTo>
                      <a:pt x="600" y="2082"/>
                    </a:lnTo>
                    <a:lnTo>
                      <a:pt x="602" y="2067"/>
                    </a:lnTo>
                    <a:lnTo>
                      <a:pt x="605" y="2062"/>
                    </a:lnTo>
                    <a:lnTo>
                      <a:pt x="605" y="2060"/>
                    </a:lnTo>
                    <a:lnTo>
                      <a:pt x="601" y="2054"/>
                    </a:lnTo>
                    <a:lnTo>
                      <a:pt x="599" y="2050"/>
                    </a:lnTo>
                    <a:lnTo>
                      <a:pt x="580" y="2045"/>
                    </a:lnTo>
                    <a:lnTo>
                      <a:pt x="575" y="2039"/>
                    </a:lnTo>
                    <a:lnTo>
                      <a:pt x="550" y="2018"/>
                    </a:lnTo>
                    <a:lnTo>
                      <a:pt x="514" y="2008"/>
                    </a:lnTo>
                    <a:lnTo>
                      <a:pt x="502" y="2001"/>
                    </a:lnTo>
                    <a:lnTo>
                      <a:pt x="497" y="1995"/>
                    </a:lnTo>
                    <a:lnTo>
                      <a:pt x="492" y="1986"/>
                    </a:lnTo>
                    <a:lnTo>
                      <a:pt x="487" y="1969"/>
                    </a:lnTo>
                    <a:lnTo>
                      <a:pt x="487" y="1965"/>
                    </a:lnTo>
                    <a:lnTo>
                      <a:pt x="483" y="1958"/>
                    </a:lnTo>
                    <a:lnTo>
                      <a:pt x="473" y="1949"/>
                    </a:lnTo>
                    <a:lnTo>
                      <a:pt x="472" y="1944"/>
                    </a:lnTo>
                    <a:lnTo>
                      <a:pt x="475" y="1939"/>
                    </a:lnTo>
                    <a:lnTo>
                      <a:pt x="475" y="1936"/>
                    </a:lnTo>
                    <a:lnTo>
                      <a:pt x="471" y="1928"/>
                    </a:lnTo>
                    <a:lnTo>
                      <a:pt x="457" y="1911"/>
                    </a:lnTo>
                    <a:lnTo>
                      <a:pt x="452" y="1893"/>
                    </a:lnTo>
                    <a:lnTo>
                      <a:pt x="449" y="1893"/>
                    </a:lnTo>
                    <a:lnTo>
                      <a:pt x="448" y="1890"/>
                    </a:lnTo>
                    <a:lnTo>
                      <a:pt x="441" y="1872"/>
                    </a:lnTo>
                    <a:lnTo>
                      <a:pt x="413" y="1826"/>
                    </a:lnTo>
                    <a:lnTo>
                      <a:pt x="402" y="1807"/>
                    </a:lnTo>
                    <a:lnTo>
                      <a:pt x="395" y="1786"/>
                    </a:lnTo>
                    <a:lnTo>
                      <a:pt x="384" y="1775"/>
                    </a:lnTo>
                    <a:lnTo>
                      <a:pt x="363" y="1766"/>
                    </a:lnTo>
                    <a:lnTo>
                      <a:pt x="359" y="1759"/>
                    </a:lnTo>
                    <a:lnTo>
                      <a:pt x="359" y="1756"/>
                    </a:lnTo>
                    <a:lnTo>
                      <a:pt x="355" y="1740"/>
                    </a:lnTo>
                    <a:lnTo>
                      <a:pt x="343" y="1729"/>
                    </a:lnTo>
                    <a:lnTo>
                      <a:pt x="341" y="1721"/>
                    </a:lnTo>
                    <a:lnTo>
                      <a:pt x="332" y="1707"/>
                    </a:lnTo>
                    <a:lnTo>
                      <a:pt x="328" y="1695"/>
                    </a:lnTo>
                    <a:lnTo>
                      <a:pt x="323" y="1695"/>
                    </a:lnTo>
                    <a:lnTo>
                      <a:pt x="320" y="1691"/>
                    </a:lnTo>
                    <a:lnTo>
                      <a:pt x="311" y="1673"/>
                    </a:lnTo>
                    <a:lnTo>
                      <a:pt x="305" y="1667"/>
                    </a:lnTo>
                    <a:lnTo>
                      <a:pt x="300" y="1666"/>
                    </a:lnTo>
                    <a:lnTo>
                      <a:pt x="278" y="1683"/>
                    </a:lnTo>
                    <a:lnTo>
                      <a:pt x="257" y="1689"/>
                    </a:lnTo>
                    <a:lnTo>
                      <a:pt x="252" y="1695"/>
                    </a:lnTo>
                    <a:lnTo>
                      <a:pt x="251" y="1707"/>
                    </a:lnTo>
                    <a:lnTo>
                      <a:pt x="249" y="1710"/>
                    </a:lnTo>
                    <a:lnTo>
                      <a:pt x="242" y="1713"/>
                    </a:lnTo>
                    <a:lnTo>
                      <a:pt x="240" y="1717"/>
                    </a:lnTo>
                    <a:lnTo>
                      <a:pt x="240" y="1726"/>
                    </a:lnTo>
                    <a:lnTo>
                      <a:pt x="236" y="1734"/>
                    </a:lnTo>
                    <a:lnTo>
                      <a:pt x="220" y="1739"/>
                    </a:lnTo>
                    <a:lnTo>
                      <a:pt x="204" y="1753"/>
                    </a:lnTo>
                    <a:lnTo>
                      <a:pt x="191" y="1758"/>
                    </a:lnTo>
                    <a:lnTo>
                      <a:pt x="188" y="1756"/>
                    </a:lnTo>
                    <a:lnTo>
                      <a:pt x="188" y="1753"/>
                    </a:lnTo>
                    <a:lnTo>
                      <a:pt x="185" y="1747"/>
                    </a:lnTo>
                    <a:lnTo>
                      <a:pt x="175" y="1723"/>
                    </a:lnTo>
                    <a:lnTo>
                      <a:pt x="159" y="1710"/>
                    </a:lnTo>
                    <a:lnTo>
                      <a:pt x="176" y="1695"/>
                    </a:lnTo>
                    <a:lnTo>
                      <a:pt x="174" y="1691"/>
                    </a:lnTo>
                    <a:lnTo>
                      <a:pt x="158" y="1681"/>
                    </a:lnTo>
                    <a:lnTo>
                      <a:pt x="169" y="1693"/>
                    </a:lnTo>
                    <a:lnTo>
                      <a:pt x="166" y="1697"/>
                    </a:lnTo>
                    <a:lnTo>
                      <a:pt x="155" y="1695"/>
                    </a:lnTo>
                    <a:lnTo>
                      <a:pt x="152" y="1702"/>
                    </a:lnTo>
                    <a:lnTo>
                      <a:pt x="149" y="1699"/>
                    </a:lnTo>
                    <a:lnTo>
                      <a:pt x="122" y="1664"/>
                    </a:lnTo>
                    <a:lnTo>
                      <a:pt x="117" y="1653"/>
                    </a:lnTo>
                    <a:lnTo>
                      <a:pt x="104" y="1642"/>
                    </a:lnTo>
                    <a:lnTo>
                      <a:pt x="97" y="1636"/>
                    </a:lnTo>
                    <a:lnTo>
                      <a:pt x="101" y="1636"/>
                    </a:lnTo>
                    <a:lnTo>
                      <a:pt x="101" y="1630"/>
                    </a:lnTo>
                    <a:lnTo>
                      <a:pt x="101" y="1608"/>
                    </a:lnTo>
                    <a:lnTo>
                      <a:pt x="68" y="1609"/>
                    </a:lnTo>
                    <a:lnTo>
                      <a:pt x="56" y="1624"/>
                    </a:lnTo>
                    <a:lnTo>
                      <a:pt x="50" y="1621"/>
                    </a:lnTo>
                    <a:lnTo>
                      <a:pt x="35" y="1610"/>
                    </a:lnTo>
                    <a:lnTo>
                      <a:pt x="20" y="1621"/>
                    </a:lnTo>
                    <a:lnTo>
                      <a:pt x="0" y="1609"/>
                    </a:lnTo>
                    <a:lnTo>
                      <a:pt x="0" y="1573"/>
                    </a:lnTo>
                    <a:lnTo>
                      <a:pt x="0" y="1463"/>
                    </a:lnTo>
                    <a:lnTo>
                      <a:pt x="0" y="1356"/>
                    </a:lnTo>
                    <a:lnTo>
                      <a:pt x="0" y="1255"/>
                    </a:lnTo>
                    <a:lnTo>
                      <a:pt x="0" y="1146"/>
                    </a:lnTo>
                    <a:lnTo>
                      <a:pt x="0" y="1022"/>
                    </a:lnTo>
                    <a:lnTo>
                      <a:pt x="0" y="900"/>
                    </a:lnTo>
                    <a:lnTo>
                      <a:pt x="0" y="785"/>
                    </a:lnTo>
                    <a:lnTo>
                      <a:pt x="0" y="660"/>
                    </a:lnTo>
                    <a:lnTo>
                      <a:pt x="0" y="516"/>
                    </a:lnTo>
                    <a:lnTo>
                      <a:pt x="0" y="373"/>
                    </a:lnTo>
                    <a:lnTo>
                      <a:pt x="2" y="376"/>
                    </a:lnTo>
                    <a:lnTo>
                      <a:pt x="11" y="381"/>
                    </a:lnTo>
                    <a:lnTo>
                      <a:pt x="21" y="384"/>
                    </a:lnTo>
                    <a:lnTo>
                      <a:pt x="62" y="383"/>
                    </a:lnTo>
                    <a:lnTo>
                      <a:pt x="70" y="386"/>
                    </a:lnTo>
                    <a:lnTo>
                      <a:pt x="74" y="393"/>
                    </a:lnTo>
                    <a:lnTo>
                      <a:pt x="91" y="394"/>
                    </a:lnTo>
                    <a:lnTo>
                      <a:pt x="110" y="413"/>
                    </a:lnTo>
                    <a:lnTo>
                      <a:pt x="132" y="447"/>
                    </a:lnTo>
                    <a:lnTo>
                      <a:pt x="139" y="447"/>
                    </a:lnTo>
                    <a:lnTo>
                      <a:pt x="143" y="451"/>
                    </a:lnTo>
                    <a:lnTo>
                      <a:pt x="145" y="445"/>
                    </a:lnTo>
                    <a:lnTo>
                      <a:pt x="149" y="454"/>
                    </a:lnTo>
                    <a:lnTo>
                      <a:pt x="159" y="465"/>
                    </a:lnTo>
                    <a:lnTo>
                      <a:pt x="170" y="475"/>
                    </a:lnTo>
                    <a:lnTo>
                      <a:pt x="179" y="480"/>
                    </a:lnTo>
                    <a:lnTo>
                      <a:pt x="191" y="492"/>
                    </a:lnTo>
                    <a:lnTo>
                      <a:pt x="198" y="491"/>
                    </a:lnTo>
                    <a:lnTo>
                      <a:pt x="214" y="495"/>
                    </a:lnTo>
                    <a:lnTo>
                      <a:pt x="228" y="502"/>
                    </a:lnTo>
                    <a:lnTo>
                      <a:pt x="235" y="504"/>
                    </a:lnTo>
                    <a:lnTo>
                      <a:pt x="241" y="501"/>
                    </a:lnTo>
                    <a:lnTo>
                      <a:pt x="246" y="505"/>
                    </a:lnTo>
                    <a:lnTo>
                      <a:pt x="246" y="500"/>
                    </a:lnTo>
                    <a:lnTo>
                      <a:pt x="244" y="492"/>
                    </a:lnTo>
                    <a:lnTo>
                      <a:pt x="255" y="497"/>
                    </a:lnTo>
                    <a:lnTo>
                      <a:pt x="265" y="501"/>
                    </a:lnTo>
                    <a:lnTo>
                      <a:pt x="269" y="506"/>
                    </a:lnTo>
                    <a:lnTo>
                      <a:pt x="277" y="507"/>
                    </a:lnTo>
                    <a:lnTo>
                      <a:pt x="288" y="516"/>
                    </a:lnTo>
                    <a:lnTo>
                      <a:pt x="309" y="537"/>
                    </a:lnTo>
                    <a:lnTo>
                      <a:pt x="316" y="535"/>
                    </a:lnTo>
                    <a:lnTo>
                      <a:pt x="321" y="537"/>
                    </a:lnTo>
                    <a:lnTo>
                      <a:pt x="319" y="529"/>
                    </a:lnTo>
                    <a:lnTo>
                      <a:pt x="308" y="517"/>
                    </a:lnTo>
                    <a:lnTo>
                      <a:pt x="304" y="506"/>
                    </a:lnTo>
                    <a:lnTo>
                      <a:pt x="300" y="501"/>
                    </a:lnTo>
                    <a:lnTo>
                      <a:pt x="306" y="499"/>
                    </a:lnTo>
                    <a:lnTo>
                      <a:pt x="322" y="505"/>
                    </a:lnTo>
                    <a:lnTo>
                      <a:pt x="331" y="502"/>
                    </a:lnTo>
                    <a:lnTo>
                      <a:pt x="341" y="505"/>
                    </a:lnTo>
                    <a:lnTo>
                      <a:pt x="347" y="510"/>
                    </a:lnTo>
                    <a:lnTo>
                      <a:pt x="349" y="524"/>
                    </a:lnTo>
                    <a:lnTo>
                      <a:pt x="354" y="532"/>
                    </a:lnTo>
                    <a:lnTo>
                      <a:pt x="370" y="545"/>
                    </a:lnTo>
                    <a:lnTo>
                      <a:pt x="373" y="553"/>
                    </a:lnTo>
                    <a:lnTo>
                      <a:pt x="376" y="542"/>
                    </a:lnTo>
                    <a:lnTo>
                      <a:pt x="375" y="527"/>
                    </a:lnTo>
                    <a:lnTo>
                      <a:pt x="370" y="522"/>
                    </a:lnTo>
                    <a:lnTo>
                      <a:pt x="353" y="490"/>
                    </a:lnTo>
                    <a:lnTo>
                      <a:pt x="349" y="480"/>
                    </a:lnTo>
                    <a:lnTo>
                      <a:pt x="349" y="475"/>
                    </a:lnTo>
                    <a:lnTo>
                      <a:pt x="360" y="468"/>
                    </a:lnTo>
                    <a:lnTo>
                      <a:pt x="369" y="456"/>
                    </a:lnTo>
                    <a:lnTo>
                      <a:pt x="385" y="445"/>
                    </a:lnTo>
                    <a:lnTo>
                      <a:pt x="391" y="435"/>
                    </a:lnTo>
                    <a:lnTo>
                      <a:pt x="396" y="435"/>
                    </a:lnTo>
                    <a:lnTo>
                      <a:pt x="400" y="429"/>
                    </a:lnTo>
                    <a:lnTo>
                      <a:pt x="423" y="425"/>
                    </a:lnTo>
                    <a:lnTo>
                      <a:pt x="430" y="420"/>
                    </a:lnTo>
                    <a:lnTo>
                      <a:pt x="439" y="411"/>
                    </a:lnTo>
                    <a:lnTo>
                      <a:pt x="440" y="391"/>
                    </a:lnTo>
                    <a:lnTo>
                      <a:pt x="448" y="384"/>
                    </a:lnTo>
                    <a:lnTo>
                      <a:pt x="450" y="387"/>
                    </a:lnTo>
                    <a:lnTo>
                      <a:pt x="455" y="387"/>
                    </a:lnTo>
                    <a:lnTo>
                      <a:pt x="457" y="378"/>
                    </a:lnTo>
                    <a:lnTo>
                      <a:pt x="464" y="371"/>
                    </a:lnTo>
                    <a:lnTo>
                      <a:pt x="468" y="371"/>
                    </a:lnTo>
                    <a:lnTo>
                      <a:pt x="470" y="376"/>
                    </a:lnTo>
                    <a:lnTo>
                      <a:pt x="484" y="376"/>
                    </a:lnTo>
                    <a:lnTo>
                      <a:pt x="491" y="370"/>
                    </a:lnTo>
                    <a:lnTo>
                      <a:pt x="492" y="365"/>
                    </a:lnTo>
                    <a:lnTo>
                      <a:pt x="500" y="362"/>
                    </a:lnTo>
                    <a:lnTo>
                      <a:pt x="521" y="348"/>
                    </a:lnTo>
                    <a:lnTo>
                      <a:pt x="524" y="336"/>
                    </a:lnTo>
                    <a:lnTo>
                      <a:pt x="542" y="344"/>
                    </a:lnTo>
                    <a:lnTo>
                      <a:pt x="550" y="334"/>
                    </a:lnTo>
                    <a:lnTo>
                      <a:pt x="551" y="324"/>
                    </a:lnTo>
                    <a:lnTo>
                      <a:pt x="554" y="316"/>
                    </a:lnTo>
                    <a:lnTo>
                      <a:pt x="568" y="309"/>
                    </a:lnTo>
                    <a:lnTo>
                      <a:pt x="574" y="303"/>
                    </a:lnTo>
                    <a:lnTo>
                      <a:pt x="585" y="312"/>
                    </a:lnTo>
                    <a:lnTo>
                      <a:pt x="593" y="312"/>
                    </a:lnTo>
                    <a:lnTo>
                      <a:pt x="597" y="317"/>
                    </a:lnTo>
                    <a:lnTo>
                      <a:pt x="606" y="313"/>
                    </a:lnTo>
                    <a:lnTo>
                      <a:pt x="612" y="302"/>
                    </a:lnTo>
                    <a:lnTo>
                      <a:pt x="613" y="295"/>
                    </a:lnTo>
                    <a:lnTo>
                      <a:pt x="621" y="290"/>
                    </a:lnTo>
                    <a:lnTo>
                      <a:pt x="623" y="297"/>
                    </a:lnTo>
                    <a:lnTo>
                      <a:pt x="629" y="305"/>
                    </a:lnTo>
                    <a:lnTo>
                      <a:pt x="633" y="318"/>
                    </a:lnTo>
                    <a:lnTo>
                      <a:pt x="629" y="321"/>
                    </a:lnTo>
                    <a:lnTo>
                      <a:pt x="622" y="332"/>
                    </a:lnTo>
                    <a:lnTo>
                      <a:pt x="583" y="360"/>
                    </a:lnTo>
                    <a:lnTo>
                      <a:pt x="574" y="372"/>
                    </a:lnTo>
                    <a:lnTo>
                      <a:pt x="564" y="378"/>
                    </a:lnTo>
                    <a:lnTo>
                      <a:pt x="548" y="398"/>
                    </a:lnTo>
                    <a:lnTo>
                      <a:pt x="534" y="392"/>
                    </a:lnTo>
                    <a:lnTo>
                      <a:pt x="499" y="404"/>
                    </a:lnTo>
                    <a:lnTo>
                      <a:pt x="488" y="414"/>
                    </a:lnTo>
                    <a:lnTo>
                      <a:pt x="484" y="424"/>
                    </a:lnTo>
                    <a:lnTo>
                      <a:pt x="492" y="421"/>
                    </a:lnTo>
                    <a:lnTo>
                      <a:pt x="476" y="435"/>
                    </a:lnTo>
                    <a:lnTo>
                      <a:pt x="473" y="443"/>
                    </a:lnTo>
                    <a:lnTo>
                      <a:pt x="468" y="441"/>
                    </a:lnTo>
                    <a:lnTo>
                      <a:pt x="464" y="451"/>
                    </a:lnTo>
                    <a:lnTo>
                      <a:pt x="460" y="461"/>
                    </a:lnTo>
                    <a:lnTo>
                      <a:pt x="459" y="452"/>
                    </a:lnTo>
                    <a:lnTo>
                      <a:pt x="454" y="449"/>
                    </a:lnTo>
                    <a:lnTo>
                      <a:pt x="441" y="469"/>
                    </a:lnTo>
                    <a:lnTo>
                      <a:pt x="441" y="478"/>
                    </a:lnTo>
                    <a:lnTo>
                      <a:pt x="449" y="477"/>
                    </a:lnTo>
                    <a:lnTo>
                      <a:pt x="459" y="467"/>
                    </a:lnTo>
                    <a:lnTo>
                      <a:pt x="483" y="458"/>
                    </a:lnTo>
                    <a:lnTo>
                      <a:pt x="504" y="435"/>
                    </a:lnTo>
                    <a:lnTo>
                      <a:pt x="505" y="431"/>
                    </a:lnTo>
                    <a:lnTo>
                      <a:pt x="502" y="426"/>
                    </a:lnTo>
                    <a:lnTo>
                      <a:pt x="504" y="424"/>
                    </a:lnTo>
                    <a:lnTo>
                      <a:pt x="513" y="418"/>
                    </a:lnTo>
                    <a:lnTo>
                      <a:pt x="518" y="420"/>
                    </a:lnTo>
                    <a:lnTo>
                      <a:pt x="516" y="434"/>
                    </a:lnTo>
                    <a:lnTo>
                      <a:pt x="524" y="421"/>
                    </a:lnTo>
                    <a:lnTo>
                      <a:pt x="526" y="432"/>
                    </a:lnTo>
                    <a:lnTo>
                      <a:pt x="535" y="415"/>
                    </a:lnTo>
                    <a:lnTo>
                      <a:pt x="543" y="411"/>
                    </a:lnTo>
                    <a:lnTo>
                      <a:pt x="550" y="418"/>
                    </a:lnTo>
                    <a:lnTo>
                      <a:pt x="548" y="432"/>
                    </a:lnTo>
                    <a:lnTo>
                      <a:pt x="546" y="454"/>
                    </a:lnTo>
                    <a:lnTo>
                      <a:pt x="564" y="418"/>
                    </a:lnTo>
                    <a:lnTo>
                      <a:pt x="581" y="389"/>
                    </a:lnTo>
                    <a:lnTo>
                      <a:pt x="583" y="378"/>
                    </a:lnTo>
                    <a:lnTo>
                      <a:pt x="596" y="376"/>
                    </a:lnTo>
                    <a:lnTo>
                      <a:pt x="607" y="371"/>
                    </a:lnTo>
                    <a:lnTo>
                      <a:pt x="617" y="360"/>
                    </a:lnTo>
                    <a:lnTo>
                      <a:pt x="645" y="351"/>
                    </a:lnTo>
                    <a:lnTo>
                      <a:pt x="663" y="334"/>
                    </a:lnTo>
                    <a:lnTo>
                      <a:pt x="660" y="354"/>
                    </a:lnTo>
                    <a:lnTo>
                      <a:pt x="656" y="352"/>
                    </a:lnTo>
                    <a:lnTo>
                      <a:pt x="650" y="366"/>
                    </a:lnTo>
                    <a:lnTo>
                      <a:pt x="649" y="376"/>
                    </a:lnTo>
                    <a:lnTo>
                      <a:pt x="672" y="361"/>
                    </a:lnTo>
                    <a:lnTo>
                      <a:pt x="681" y="348"/>
                    </a:lnTo>
                    <a:lnTo>
                      <a:pt x="692" y="336"/>
                    </a:lnTo>
                    <a:lnTo>
                      <a:pt x="697" y="324"/>
                    </a:lnTo>
                    <a:lnTo>
                      <a:pt x="693" y="316"/>
                    </a:lnTo>
                    <a:lnTo>
                      <a:pt x="698" y="309"/>
                    </a:lnTo>
                    <a:lnTo>
                      <a:pt x="725" y="298"/>
                    </a:lnTo>
                    <a:lnTo>
                      <a:pt x="731" y="292"/>
                    </a:lnTo>
                    <a:lnTo>
                      <a:pt x="715" y="287"/>
                    </a:lnTo>
                    <a:lnTo>
                      <a:pt x="709" y="281"/>
                    </a:lnTo>
                    <a:lnTo>
                      <a:pt x="710" y="276"/>
                    </a:lnTo>
                    <a:lnTo>
                      <a:pt x="712" y="266"/>
                    </a:lnTo>
                    <a:lnTo>
                      <a:pt x="709" y="262"/>
                    </a:lnTo>
                    <a:lnTo>
                      <a:pt x="699" y="265"/>
                    </a:lnTo>
                    <a:lnTo>
                      <a:pt x="701" y="255"/>
                    </a:lnTo>
                    <a:lnTo>
                      <a:pt x="706" y="247"/>
                    </a:lnTo>
                    <a:lnTo>
                      <a:pt x="709" y="242"/>
                    </a:lnTo>
                    <a:lnTo>
                      <a:pt x="722" y="247"/>
                    </a:lnTo>
                    <a:lnTo>
                      <a:pt x="751" y="281"/>
                    </a:lnTo>
                    <a:lnTo>
                      <a:pt x="757" y="295"/>
                    </a:lnTo>
                    <a:lnTo>
                      <a:pt x="761" y="323"/>
                    </a:lnTo>
                    <a:lnTo>
                      <a:pt x="768" y="335"/>
                    </a:lnTo>
                    <a:lnTo>
                      <a:pt x="780" y="376"/>
                    </a:lnTo>
                    <a:lnTo>
                      <a:pt x="787" y="389"/>
                    </a:lnTo>
                    <a:lnTo>
                      <a:pt x="796" y="394"/>
                    </a:lnTo>
                    <a:lnTo>
                      <a:pt x="803" y="410"/>
                    </a:lnTo>
                    <a:lnTo>
                      <a:pt x="805" y="409"/>
                    </a:lnTo>
                    <a:lnTo>
                      <a:pt x="821" y="425"/>
                    </a:lnTo>
                    <a:lnTo>
                      <a:pt x="831" y="429"/>
                    </a:lnTo>
                    <a:lnTo>
                      <a:pt x="853" y="430"/>
                    </a:lnTo>
                    <a:lnTo>
                      <a:pt x="853" y="426"/>
                    </a:lnTo>
                    <a:lnTo>
                      <a:pt x="855" y="424"/>
                    </a:lnTo>
                    <a:lnTo>
                      <a:pt x="866" y="424"/>
                    </a:lnTo>
                    <a:lnTo>
                      <a:pt x="866" y="418"/>
                    </a:lnTo>
                    <a:lnTo>
                      <a:pt x="858" y="414"/>
                    </a:lnTo>
                    <a:lnTo>
                      <a:pt x="841" y="420"/>
                    </a:lnTo>
                    <a:lnTo>
                      <a:pt x="844" y="409"/>
                    </a:lnTo>
                    <a:lnTo>
                      <a:pt x="859" y="408"/>
                    </a:lnTo>
                    <a:lnTo>
                      <a:pt x="868" y="403"/>
                    </a:lnTo>
                    <a:lnTo>
                      <a:pt x="863" y="403"/>
                    </a:lnTo>
                    <a:lnTo>
                      <a:pt x="852" y="387"/>
                    </a:lnTo>
                    <a:lnTo>
                      <a:pt x="858" y="381"/>
                    </a:lnTo>
                    <a:lnTo>
                      <a:pt x="871" y="376"/>
                    </a:lnTo>
                    <a:lnTo>
                      <a:pt x="871" y="368"/>
                    </a:lnTo>
                    <a:lnTo>
                      <a:pt x="863" y="366"/>
                    </a:lnTo>
                    <a:lnTo>
                      <a:pt x="863" y="354"/>
                    </a:lnTo>
                    <a:lnTo>
                      <a:pt x="866" y="362"/>
                    </a:lnTo>
                    <a:lnTo>
                      <a:pt x="884" y="341"/>
                    </a:lnTo>
                    <a:lnTo>
                      <a:pt x="887" y="330"/>
                    </a:lnTo>
                    <a:lnTo>
                      <a:pt x="884" y="328"/>
                    </a:lnTo>
                    <a:lnTo>
                      <a:pt x="876" y="333"/>
                    </a:lnTo>
                    <a:lnTo>
                      <a:pt x="873" y="341"/>
                    </a:lnTo>
                    <a:lnTo>
                      <a:pt x="869" y="338"/>
                    </a:lnTo>
                    <a:lnTo>
                      <a:pt x="868" y="328"/>
                    </a:lnTo>
                    <a:lnTo>
                      <a:pt x="871" y="321"/>
                    </a:lnTo>
                    <a:lnTo>
                      <a:pt x="878" y="324"/>
                    </a:lnTo>
                    <a:lnTo>
                      <a:pt x="887" y="322"/>
                    </a:lnTo>
                    <a:lnTo>
                      <a:pt x="892" y="324"/>
                    </a:lnTo>
                    <a:lnTo>
                      <a:pt x="895" y="335"/>
                    </a:lnTo>
                    <a:lnTo>
                      <a:pt x="900" y="325"/>
                    </a:lnTo>
                    <a:lnTo>
                      <a:pt x="907" y="324"/>
                    </a:lnTo>
                    <a:lnTo>
                      <a:pt x="906" y="318"/>
                    </a:lnTo>
                    <a:lnTo>
                      <a:pt x="898" y="316"/>
                    </a:lnTo>
                    <a:lnTo>
                      <a:pt x="893" y="311"/>
                    </a:lnTo>
                    <a:lnTo>
                      <a:pt x="908" y="308"/>
                    </a:lnTo>
                    <a:lnTo>
                      <a:pt x="908" y="313"/>
                    </a:lnTo>
                    <a:lnTo>
                      <a:pt x="912" y="321"/>
                    </a:lnTo>
                    <a:lnTo>
                      <a:pt x="909" y="335"/>
                    </a:lnTo>
                    <a:lnTo>
                      <a:pt x="908" y="359"/>
                    </a:lnTo>
                    <a:lnTo>
                      <a:pt x="906" y="366"/>
                    </a:lnTo>
                    <a:lnTo>
                      <a:pt x="907" y="373"/>
                    </a:lnTo>
                    <a:lnTo>
                      <a:pt x="912" y="378"/>
                    </a:lnTo>
                    <a:lnTo>
                      <a:pt x="919" y="372"/>
                    </a:lnTo>
                    <a:lnTo>
                      <a:pt x="930" y="376"/>
                    </a:lnTo>
                    <a:lnTo>
                      <a:pt x="912" y="409"/>
                    </a:lnTo>
                    <a:lnTo>
                      <a:pt x="907" y="424"/>
                    </a:lnTo>
                    <a:lnTo>
                      <a:pt x="906" y="413"/>
                    </a:lnTo>
                    <a:lnTo>
                      <a:pt x="903" y="424"/>
                    </a:lnTo>
                    <a:lnTo>
                      <a:pt x="903" y="430"/>
                    </a:lnTo>
                    <a:lnTo>
                      <a:pt x="925" y="432"/>
                    </a:lnTo>
                    <a:lnTo>
                      <a:pt x="933" y="425"/>
                    </a:lnTo>
                    <a:lnTo>
                      <a:pt x="938" y="429"/>
                    </a:lnTo>
                    <a:lnTo>
                      <a:pt x="954" y="430"/>
                    </a:lnTo>
                    <a:lnTo>
                      <a:pt x="962" y="424"/>
                    </a:lnTo>
                    <a:lnTo>
                      <a:pt x="965" y="414"/>
                    </a:lnTo>
                    <a:lnTo>
                      <a:pt x="975" y="405"/>
                    </a:lnTo>
                    <a:lnTo>
                      <a:pt x="976" y="394"/>
                    </a:lnTo>
                    <a:lnTo>
                      <a:pt x="981" y="378"/>
                    </a:lnTo>
                    <a:lnTo>
                      <a:pt x="982" y="360"/>
                    </a:lnTo>
                    <a:lnTo>
                      <a:pt x="991" y="360"/>
                    </a:lnTo>
                    <a:lnTo>
                      <a:pt x="1005" y="354"/>
                    </a:lnTo>
                    <a:lnTo>
                      <a:pt x="1016" y="360"/>
                    </a:lnTo>
                    <a:lnTo>
                      <a:pt x="1025" y="359"/>
                    </a:lnTo>
                    <a:lnTo>
                      <a:pt x="1032" y="360"/>
                    </a:lnTo>
                    <a:lnTo>
                      <a:pt x="1032" y="362"/>
                    </a:lnTo>
                    <a:lnTo>
                      <a:pt x="1054" y="360"/>
                    </a:lnTo>
                    <a:lnTo>
                      <a:pt x="1077" y="367"/>
                    </a:lnTo>
                    <a:lnTo>
                      <a:pt x="1107" y="392"/>
                    </a:lnTo>
                    <a:lnTo>
                      <a:pt x="1127" y="418"/>
                    </a:lnTo>
                    <a:lnTo>
                      <a:pt x="1145" y="429"/>
                    </a:lnTo>
                    <a:lnTo>
                      <a:pt x="1166" y="431"/>
                    </a:lnTo>
                    <a:lnTo>
                      <a:pt x="1175" y="438"/>
                    </a:lnTo>
                    <a:lnTo>
                      <a:pt x="1187" y="438"/>
                    </a:lnTo>
                    <a:lnTo>
                      <a:pt x="1207" y="447"/>
                    </a:lnTo>
                    <a:lnTo>
                      <a:pt x="1214" y="446"/>
                    </a:lnTo>
                    <a:lnTo>
                      <a:pt x="1224" y="449"/>
                    </a:lnTo>
                    <a:lnTo>
                      <a:pt x="1229" y="461"/>
                    </a:lnTo>
                    <a:lnTo>
                      <a:pt x="1244" y="470"/>
                    </a:lnTo>
                    <a:lnTo>
                      <a:pt x="1256" y="475"/>
                    </a:lnTo>
                    <a:lnTo>
                      <a:pt x="1282" y="491"/>
                    </a:lnTo>
                    <a:lnTo>
                      <a:pt x="1300" y="492"/>
                    </a:lnTo>
                    <a:lnTo>
                      <a:pt x="1307" y="497"/>
                    </a:lnTo>
                    <a:lnTo>
                      <a:pt x="1319" y="500"/>
                    </a:lnTo>
                    <a:lnTo>
                      <a:pt x="1317" y="496"/>
                    </a:lnTo>
                    <a:lnTo>
                      <a:pt x="1348" y="501"/>
                    </a:lnTo>
                    <a:lnTo>
                      <a:pt x="1360" y="500"/>
                    </a:lnTo>
                    <a:lnTo>
                      <a:pt x="1371" y="513"/>
                    </a:lnTo>
                    <a:lnTo>
                      <a:pt x="1374" y="504"/>
                    </a:lnTo>
                    <a:lnTo>
                      <a:pt x="1357" y="488"/>
                    </a:lnTo>
                    <a:lnTo>
                      <a:pt x="1369" y="485"/>
                    </a:lnTo>
                    <a:lnTo>
                      <a:pt x="1375" y="490"/>
                    </a:lnTo>
                    <a:lnTo>
                      <a:pt x="1386" y="491"/>
                    </a:lnTo>
                    <a:lnTo>
                      <a:pt x="1386" y="485"/>
                    </a:lnTo>
                    <a:lnTo>
                      <a:pt x="1413" y="491"/>
                    </a:lnTo>
                    <a:lnTo>
                      <a:pt x="1407" y="496"/>
                    </a:lnTo>
                    <a:lnTo>
                      <a:pt x="1423" y="505"/>
                    </a:lnTo>
                    <a:lnTo>
                      <a:pt x="1424" y="513"/>
                    </a:lnTo>
                    <a:lnTo>
                      <a:pt x="1434" y="508"/>
                    </a:lnTo>
                    <a:lnTo>
                      <a:pt x="1434" y="517"/>
                    </a:lnTo>
                    <a:lnTo>
                      <a:pt x="1451" y="528"/>
                    </a:lnTo>
                    <a:lnTo>
                      <a:pt x="1463" y="547"/>
                    </a:lnTo>
                    <a:lnTo>
                      <a:pt x="1470" y="553"/>
                    </a:lnTo>
                    <a:lnTo>
                      <a:pt x="1470" y="575"/>
                    </a:lnTo>
                    <a:lnTo>
                      <a:pt x="1478" y="564"/>
                    </a:lnTo>
                    <a:lnTo>
                      <a:pt x="1478" y="576"/>
                    </a:lnTo>
                    <a:lnTo>
                      <a:pt x="1475" y="585"/>
                    </a:lnTo>
                    <a:lnTo>
                      <a:pt x="1479" y="591"/>
                    </a:lnTo>
                    <a:lnTo>
                      <a:pt x="1470" y="590"/>
                    </a:lnTo>
                    <a:lnTo>
                      <a:pt x="1467" y="597"/>
                    </a:lnTo>
                    <a:lnTo>
                      <a:pt x="1461" y="599"/>
                    </a:lnTo>
                    <a:lnTo>
                      <a:pt x="1456" y="590"/>
                    </a:lnTo>
                    <a:lnTo>
                      <a:pt x="1443" y="594"/>
                    </a:lnTo>
                    <a:lnTo>
                      <a:pt x="1424" y="591"/>
                    </a:lnTo>
                    <a:lnTo>
                      <a:pt x="1436" y="597"/>
                    </a:lnTo>
                    <a:lnTo>
                      <a:pt x="1429" y="607"/>
                    </a:lnTo>
                    <a:lnTo>
                      <a:pt x="1409" y="603"/>
                    </a:lnTo>
                    <a:lnTo>
                      <a:pt x="1413" y="609"/>
                    </a:lnTo>
                    <a:lnTo>
                      <a:pt x="1409" y="615"/>
                    </a:lnTo>
                    <a:lnTo>
                      <a:pt x="1409" y="630"/>
                    </a:lnTo>
                    <a:lnTo>
                      <a:pt x="1393" y="639"/>
                    </a:lnTo>
                    <a:lnTo>
                      <a:pt x="1400" y="645"/>
                    </a:lnTo>
                    <a:lnTo>
                      <a:pt x="1405" y="646"/>
                    </a:lnTo>
                    <a:lnTo>
                      <a:pt x="1412" y="644"/>
                    </a:lnTo>
                    <a:lnTo>
                      <a:pt x="1406" y="650"/>
                    </a:lnTo>
                    <a:lnTo>
                      <a:pt x="1420" y="655"/>
                    </a:lnTo>
                    <a:lnTo>
                      <a:pt x="1441" y="667"/>
                    </a:lnTo>
                    <a:lnTo>
                      <a:pt x="1445" y="658"/>
                    </a:lnTo>
                    <a:lnTo>
                      <a:pt x="1454" y="662"/>
                    </a:lnTo>
                    <a:lnTo>
                      <a:pt x="1459" y="668"/>
                    </a:lnTo>
                    <a:lnTo>
                      <a:pt x="1470" y="667"/>
                    </a:lnTo>
                    <a:lnTo>
                      <a:pt x="1482" y="671"/>
                    </a:lnTo>
                    <a:lnTo>
                      <a:pt x="1503" y="669"/>
                    </a:lnTo>
                    <a:lnTo>
                      <a:pt x="1516" y="674"/>
                    </a:lnTo>
                    <a:lnTo>
                      <a:pt x="1535" y="669"/>
                    </a:lnTo>
                    <a:lnTo>
                      <a:pt x="1533" y="673"/>
                    </a:lnTo>
                    <a:lnTo>
                      <a:pt x="1546" y="675"/>
                    </a:lnTo>
                    <a:lnTo>
                      <a:pt x="1570" y="674"/>
                    </a:lnTo>
                    <a:lnTo>
                      <a:pt x="1573" y="667"/>
                    </a:lnTo>
                    <a:lnTo>
                      <a:pt x="1591" y="667"/>
                    </a:lnTo>
                    <a:lnTo>
                      <a:pt x="1588" y="674"/>
                    </a:lnTo>
                    <a:lnTo>
                      <a:pt x="1599" y="674"/>
                    </a:lnTo>
                    <a:lnTo>
                      <a:pt x="1592" y="669"/>
                    </a:lnTo>
                    <a:lnTo>
                      <a:pt x="1601" y="662"/>
                    </a:lnTo>
                    <a:lnTo>
                      <a:pt x="1604" y="669"/>
                    </a:lnTo>
                    <a:lnTo>
                      <a:pt x="1615" y="671"/>
                    </a:lnTo>
                    <a:lnTo>
                      <a:pt x="1616" y="667"/>
                    </a:lnTo>
                    <a:lnTo>
                      <a:pt x="1623" y="668"/>
                    </a:lnTo>
                    <a:lnTo>
                      <a:pt x="1628" y="651"/>
                    </a:lnTo>
                    <a:lnTo>
                      <a:pt x="1639" y="648"/>
                    </a:lnTo>
                    <a:lnTo>
                      <a:pt x="1637" y="667"/>
                    </a:lnTo>
                    <a:lnTo>
                      <a:pt x="1648" y="667"/>
                    </a:lnTo>
                    <a:lnTo>
                      <a:pt x="1655" y="662"/>
                    </a:lnTo>
                    <a:lnTo>
                      <a:pt x="1667" y="644"/>
                    </a:lnTo>
                    <a:lnTo>
                      <a:pt x="1678" y="636"/>
                    </a:lnTo>
                    <a:lnTo>
                      <a:pt x="1691" y="636"/>
                    </a:lnTo>
                    <a:lnTo>
                      <a:pt x="1696" y="626"/>
                    </a:lnTo>
                    <a:lnTo>
                      <a:pt x="1703" y="639"/>
                    </a:lnTo>
                    <a:lnTo>
                      <a:pt x="1701" y="646"/>
                    </a:lnTo>
                    <a:lnTo>
                      <a:pt x="1707" y="650"/>
                    </a:lnTo>
                    <a:lnTo>
                      <a:pt x="1709" y="645"/>
                    </a:lnTo>
                    <a:lnTo>
                      <a:pt x="1713" y="655"/>
                    </a:lnTo>
                    <a:lnTo>
                      <a:pt x="1715" y="658"/>
                    </a:lnTo>
                    <a:lnTo>
                      <a:pt x="1715" y="667"/>
                    </a:lnTo>
                    <a:lnTo>
                      <a:pt x="1713" y="667"/>
                    </a:lnTo>
                    <a:lnTo>
                      <a:pt x="1730" y="673"/>
                    </a:lnTo>
                    <a:lnTo>
                      <a:pt x="1729" y="667"/>
                    </a:lnTo>
                    <a:lnTo>
                      <a:pt x="1757" y="667"/>
                    </a:lnTo>
                    <a:lnTo>
                      <a:pt x="1755" y="675"/>
                    </a:lnTo>
                    <a:lnTo>
                      <a:pt x="1757" y="682"/>
                    </a:lnTo>
                    <a:lnTo>
                      <a:pt x="1755" y="687"/>
                    </a:lnTo>
                    <a:lnTo>
                      <a:pt x="1760" y="695"/>
                    </a:lnTo>
                    <a:lnTo>
                      <a:pt x="1757" y="707"/>
                    </a:lnTo>
                    <a:lnTo>
                      <a:pt x="1763" y="715"/>
                    </a:lnTo>
                    <a:lnTo>
                      <a:pt x="1763" y="709"/>
                    </a:lnTo>
                    <a:lnTo>
                      <a:pt x="1764" y="714"/>
                    </a:lnTo>
                    <a:lnTo>
                      <a:pt x="1769" y="701"/>
                    </a:lnTo>
                    <a:lnTo>
                      <a:pt x="1771" y="683"/>
                    </a:lnTo>
                    <a:lnTo>
                      <a:pt x="1776" y="685"/>
                    </a:lnTo>
                    <a:lnTo>
                      <a:pt x="1776" y="695"/>
                    </a:lnTo>
                    <a:lnTo>
                      <a:pt x="1779" y="695"/>
                    </a:lnTo>
                    <a:lnTo>
                      <a:pt x="1777" y="705"/>
                    </a:lnTo>
                    <a:lnTo>
                      <a:pt x="1777" y="715"/>
                    </a:lnTo>
                    <a:lnTo>
                      <a:pt x="1784" y="718"/>
                    </a:lnTo>
                    <a:lnTo>
                      <a:pt x="1789" y="711"/>
                    </a:lnTo>
                    <a:lnTo>
                      <a:pt x="1796" y="727"/>
                    </a:lnTo>
                    <a:lnTo>
                      <a:pt x="1806" y="727"/>
                    </a:lnTo>
                    <a:lnTo>
                      <a:pt x="1810" y="737"/>
                    </a:lnTo>
                    <a:lnTo>
                      <a:pt x="1817" y="755"/>
                    </a:lnTo>
                    <a:lnTo>
                      <a:pt x="1809" y="764"/>
                    </a:lnTo>
                    <a:lnTo>
                      <a:pt x="1801" y="761"/>
                    </a:lnTo>
                    <a:lnTo>
                      <a:pt x="1791" y="768"/>
                    </a:lnTo>
                    <a:lnTo>
                      <a:pt x="1788" y="764"/>
                    </a:lnTo>
                    <a:lnTo>
                      <a:pt x="1790" y="774"/>
                    </a:lnTo>
                    <a:lnTo>
                      <a:pt x="1801" y="790"/>
                    </a:lnTo>
                    <a:lnTo>
                      <a:pt x="1812" y="804"/>
                    </a:lnTo>
                    <a:lnTo>
                      <a:pt x="1820" y="808"/>
                    </a:lnTo>
                    <a:lnTo>
                      <a:pt x="1821" y="788"/>
                    </a:lnTo>
                    <a:lnTo>
                      <a:pt x="1826" y="787"/>
                    </a:lnTo>
                    <a:lnTo>
                      <a:pt x="1834" y="793"/>
                    </a:lnTo>
                    <a:lnTo>
                      <a:pt x="1843" y="782"/>
                    </a:lnTo>
                    <a:lnTo>
                      <a:pt x="1852" y="785"/>
                    </a:lnTo>
                    <a:lnTo>
                      <a:pt x="1841" y="765"/>
                    </a:lnTo>
                    <a:lnTo>
                      <a:pt x="1850" y="758"/>
                    </a:lnTo>
                    <a:lnTo>
                      <a:pt x="1849" y="755"/>
                    </a:lnTo>
                    <a:lnTo>
                      <a:pt x="1841" y="755"/>
                    </a:lnTo>
                    <a:lnTo>
                      <a:pt x="1834" y="743"/>
                    </a:lnTo>
                    <a:lnTo>
                      <a:pt x="1831" y="727"/>
                    </a:lnTo>
                    <a:lnTo>
                      <a:pt x="1822" y="716"/>
                    </a:lnTo>
                    <a:lnTo>
                      <a:pt x="1827" y="712"/>
                    </a:lnTo>
                    <a:lnTo>
                      <a:pt x="1827" y="695"/>
                    </a:lnTo>
                    <a:lnTo>
                      <a:pt x="1822" y="690"/>
                    </a:lnTo>
                    <a:lnTo>
                      <a:pt x="1822" y="683"/>
                    </a:lnTo>
                    <a:lnTo>
                      <a:pt x="1809" y="675"/>
                    </a:lnTo>
                    <a:lnTo>
                      <a:pt x="1804" y="667"/>
                    </a:lnTo>
                    <a:lnTo>
                      <a:pt x="1812" y="650"/>
                    </a:lnTo>
                    <a:lnTo>
                      <a:pt x="1818" y="651"/>
                    </a:lnTo>
                    <a:lnTo>
                      <a:pt x="1821" y="644"/>
                    </a:lnTo>
                    <a:lnTo>
                      <a:pt x="1827" y="640"/>
                    </a:lnTo>
                    <a:lnTo>
                      <a:pt x="1820" y="637"/>
                    </a:lnTo>
                    <a:lnTo>
                      <a:pt x="1826" y="623"/>
                    </a:lnTo>
                    <a:lnTo>
                      <a:pt x="1839" y="623"/>
                    </a:lnTo>
                    <a:lnTo>
                      <a:pt x="1852" y="614"/>
                    </a:lnTo>
                    <a:lnTo>
                      <a:pt x="1853" y="609"/>
                    </a:lnTo>
                    <a:lnTo>
                      <a:pt x="1853" y="615"/>
                    </a:lnTo>
                    <a:lnTo>
                      <a:pt x="1876" y="613"/>
                    </a:lnTo>
                    <a:lnTo>
                      <a:pt x="1875" y="601"/>
                    </a:lnTo>
                    <a:lnTo>
                      <a:pt x="1884" y="597"/>
                    </a:lnTo>
                    <a:lnTo>
                      <a:pt x="1895" y="599"/>
                    </a:lnTo>
                    <a:lnTo>
                      <a:pt x="1893" y="582"/>
                    </a:lnTo>
                    <a:lnTo>
                      <a:pt x="1897" y="578"/>
                    </a:lnTo>
                    <a:lnTo>
                      <a:pt x="1901" y="591"/>
                    </a:lnTo>
                    <a:lnTo>
                      <a:pt x="1907" y="575"/>
                    </a:lnTo>
                    <a:lnTo>
                      <a:pt x="1912" y="569"/>
                    </a:lnTo>
                    <a:lnTo>
                      <a:pt x="1909" y="559"/>
                    </a:lnTo>
                    <a:lnTo>
                      <a:pt x="1924" y="553"/>
                    </a:lnTo>
                    <a:lnTo>
                      <a:pt x="1918" y="550"/>
                    </a:lnTo>
                    <a:lnTo>
                      <a:pt x="1925" y="542"/>
                    </a:lnTo>
                    <a:lnTo>
                      <a:pt x="1925" y="533"/>
                    </a:lnTo>
                    <a:lnTo>
                      <a:pt x="1918" y="537"/>
                    </a:lnTo>
                    <a:lnTo>
                      <a:pt x="1916" y="533"/>
                    </a:lnTo>
                    <a:lnTo>
                      <a:pt x="1884" y="545"/>
                    </a:lnTo>
                    <a:lnTo>
                      <a:pt x="1891" y="555"/>
                    </a:lnTo>
                    <a:lnTo>
                      <a:pt x="1875" y="558"/>
                    </a:lnTo>
                    <a:lnTo>
                      <a:pt x="1882" y="575"/>
                    </a:lnTo>
                    <a:lnTo>
                      <a:pt x="1884" y="566"/>
                    </a:lnTo>
                    <a:lnTo>
                      <a:pt x="1884" y="585"/>
                    </a:lnTo>
                    <a:lnTo>
                      <a:pt x="1881" y="590"/>
                    </a:lnTo>
                    <a:lnTo>
                      <a:pt x="1877" y="583"/>
                    </a:lnTo>
                    <a:lnTo>
                      <a:pt x="1880" y="578"/>
                    </a:lnTo>
                    <a:lnTo>
                      <a:pt x="1875" y="581"/>
                    </a:lnTo>
                    <a:lnTo>
                      <a:pt x="1874" y="575"/>
                    </a:lnTo>
                    <a:lnTo>
                      <a:pt x="1863" y="575"/>
                    </a:lnTo>
                    <a:lnTo>
                      <a:pt x="1858" y="577"/>
                    </a:lnTo>
                    <a:lnTo>
                      <a:pt x="1852" y="588"/>
                    </a:lnTo>
                    <a:lnTo>
                      <a:pt x="1849" y="582"/>
                    </a:lnTo>
                    <a:lnTo>
                      <a:pt x="1834" y="581"/>
                    </a:lnTo>
                    <a:lnTo>
                      <a:pt x="1832" y="576"/>
                    </a:lnTo>
                    <a:lnTo>
                      <a:pt x="1818" y="581"/>
                    </a:lnTo>
                    <a:lnTo>
                      <a:pt x="1812" y="587"/>
                    </a:lnTo>
                    <a:lnTo>
                      <a:pt x="1815" y="594"/>
                    </a:lnTo>
                    <a:lnTo>
                      <a:pt x="1822" y="596"/>
                    </a:lnTo>
                    <a:lnTo>
                      <a:pt x="1822" y="601"/>
                    </a:lnTo>
                    <a:lnTo>
                      <a:pt x="1827" y="603"/>
                    </a:lnTo>
                    <a:lnTo>
                      <a:pt x="1817" y="605"/>
                    </a:lnTo>
                    <a:lnTo>
                      <a:pt x="1809" y="612"/>
                    </a:lnTo>
                    <a:lnTo>
                      <a:pt x="1804" y="609"/>
                    </a:lnTo>
                    <a:lnTo>
                      <a:pt x="1810" y="605"/>
                    </a:lnTo>
                    <a:lnTo>
                      <a:pt x="1791" y="608"/>
                    </a:lnTo>
                    <a:lnTo>
                      <a:pt x="1791" y="602"/>
                    </a:lnTo>
                    <a:lnTo>
                      <a:pt x="1783" y="605"/>
                    </a:lnTo>
                    <a:lnTo>
                      <a:pt x="1785" y="597"/>
                    </a:lnTo>
                    <a:lnTo>
                      <a:pt x="1777" y="597"/>
                    </a:lnTo>
                    <a:lnTo>
                      <a:pt x="1779" y="590"/>
                    </a:lnTo>
                    <a:lnTo>
                      <a:pt x="1766" y="594"/>
                    </a:lnTo>
                    <a:lnTo>
                      <a:pt x="1763" y="590"/>
                    </a:lnTo>
                    <a:lnTo>
                      <a:pt x="1764" y="578"/>
                    </a:lnTo>
                    <a:lnTo>
                      <a:pt x="1776" y="564"/>
                    </a:lnTo>
                    <a:lnTo>
                      <a:pt x="1776" y="558"/>
                    </a:lnTo>
                    <a:lnTo>
                      <a:pt x="1783" y="542"/>
                    </a:lnTo>
                    <a:lnTo>
                      <a:pt x="1790" y="537"/>
                    </a:lnTo>
                    <a:lnTo>
                      <a:pt x="1822" y="533"/>
                    </a:lnTo>
                    <a:lnTo>
                      <a:pt x="1846" y="521"/>
                    </a:lnTo>
                    <a:lnTo>
                      <a:pt x="1861" y="516"/>
                    </a:lnTo>
                    <a:lnTo>
                      <a:pt x="1868" y="506"/>
                    </a:lnTo>
                    <a:lnTo>
                      <a:pt x="1882" y="501"/>
                    </a:lnTo>
                    <a:lnTo>
                      <a:pt x="1884" y="492"/>
                    </a:lnTo>
                    <a:lnTo>
                      <a:pt x="1897" y="496"/>
                    </a:lnTo>
                    <a:lnTo>
                      <a:pt x="1907" y="486"/>
                    </a:lnTo>
                    <a:lnTo>
                      <a:pt x="1916" y="492"/>
                    </a:lnTo>
                    <a:lnTo>
                      <a:pt x="1919" y="497"/>
                    </a:lnTo>
                    <a:lnTo>
                      <a:pt x="1927" y="499"/>
                    </a:lnTo>
                    <a:lnTo>
                      <a:pt x="1929" y="513"/>
                    </a:lnTo>
                    <a:lnTo>
                      <a:pt x="1944" y="522"/>
                    </a:lnTo>
                    <a:lnTo>
                      <a:pt x="1936" y="528"/>
                    </a:lnTo>
                    <a:lnTo>
                      <a:pt x="1944" y="537"/>
                    </a:lnTo>
                    <a:lnTo>
                      <a:pt x="1945" y="547"/>
                    </a:lnTo>
                    <a:lnTo>
                      <a:pt x="1954" y="551"/>
                    </a:lnTo>
                    <a:lnTo>
                      <a:pt x="1954" y="558"/>
                    </a:lnTo>
                    <a:lnTo>
                      <a:pt x="1945" y="558"/>
                    </a:lnTo>
                    <a:lnTo>
                      <a:pt x="1939" y="560"/>
                    </a:lnTo>
                    <a:lnTo>
                      <a:pt x="1939" y="565"/>
                    </a:lnTo>
                    <a:lnTo>
                      <a:pt x="1945" y="564"/>
                    </a:lnTo>
                    <a:lnTo>
                      <a:pt x="1954" y="575"/>
                    </a:lnTo>
                    <a:lnTo>
                      <a:pt x="1960" y="577"/>
                    </a:lnTo>
                    <a:lnTo>
                      <a:pt x="1962" y="582"/>
                    </a:lnTo>
                    <a:lnTo>
                      <a:pt x="1971" y="593"/>
                    </a:lnTo>
                    <a:lnTo>
                      <a:pt x="1989" y="597"/>
                    </a:lnTo>
                    <a:lnTo>
                      <a:pt x="1988" y="599"/>
                    </a:lnTo>
                    <a:lnTo>
                      <a:pt x="1989" y="608"/>
                    </a:lnTo>
                    <a:lnTo>
                      <a:pt x="1989" y="618"/>
                    </a:lnTo>
                    <a:lnTo>
                      <a:pt x="1999" y="625"/>
                    </a:lnTo>
                    <a:lnTo>
                      <a:pt x="2006" y="624"/>
                    </a:lnTo>
                    <a:lnTo>
                      <a:pt x="2020" y="630"/>
                    </a:lnTo>
                    <a:lnTo>
                      <a:pt x="2030" y="624"/>
                    </a:lnTo>
                    <a:lnTo>
                      <a:pt x="2038" y="628"/>
                    </a:lnTo>
                    <a:lnTo>
                      <a:pt x="2038" y="619"/>
                    </a:lnTo>
                    <a:lnTo>
                      <a:pt x="2046" y="624"/>
                    </a:lnTo>
                    <a:lnTo>
                      <a:pt x="2051" y="615"/>
                    </a:lnTo>
                    <a:lnTo>
                      <a:pt x="2051" y="605"/>
                    </a:lnTo>
                    <a:lnTo>
                      <a:pt x="2068" y="613"/>
                    </a:lnTo>
                    <a:lnTo>
                      <a:pt x="2068" y="630"/>
                    </a:lnTo>
                    <a:lnTo>
                      <a:pt x="2083" y="645"/>
                    </a:lnTo>
                    <a:lnTo>
                      <a:pt x="2090" y="650"/>
                    </a:lnTo>
                    <a:lnTo>
                      <a:pt x="2099" y="667"/>
                    </a:lnTo>
                    <a:lnTo>
                      <a:pt x="2106" y="667"/>
                    </a:lnTo>
                    <a:lnTo>
                      <a:pt x="2121" y="678"/>
                    </a:lnTo>
                    <a:lnTo>
                      <a:pt x="2129" y="677"/>
                    </a:lnTo>
                    <a:lnTo>
                      <a:pt x="2129" y="668"/>
                    </a:lnTo>
                    <a:lnTo>
                      <a:pt x="2137" y="669"/>
                    </a:lnTo>
                    <a:lnTo>
                      <a:pt x="2139" y="667"/>
                    </a:lnTo>
                    <a:lnTo>
                      <a:pt x="2148" y="673"/>
                    </a:lnTo>
                    <a:lnTo>
                      <a:pt x="2150" y="669"/>
                    </a:lnTo>
                    <a:lnTo>
                      <a:pt x="2164" y="677"/>
                    </a:lnTo>
                    <a:lnTo>
                      <a:pt x="2182" y="667"/>
                    </a:lnTo>
                    <a:lnTo>
                      <a:pt x="2204" y="673"/>
                    </a:lnTo>
                    <a:lnTo>
                      <a:pt x="2221" y="667"/>
                    </a:lnTo>
                    <a:lnTo>
                      <a:pt x="2230" y="655"/>
                    </a:lnTo>
                    <a:lnTo>
                      <a:pt x="2267" y="660"/>
                    </a:lnTo>
                    <a:lnTo>
                      <a:pt x="2275" y="657"/>
                    </a:lnTo>
                    <a:lnTo>
                      <a:pt x="2290" y="671"/>
                    </a:lnTo>
                    <a:lnTo>
                      <a:pt x="2293" y="668"/>
                    </a:lnTo>
                    <a:lnTo>
                      <a:pt x="2300" y="667"/>
                    </a:lnTo>
                    <a:lnTo>
                      <a:pt x="2300" y="673"/>
                    </a:lnTo>
                    <a:lnTo>
                      <a:pt x="2322" y="667"/>
                    </a:lnTo>
                    <a:lnTo>
                      <a:pt x="2337" y="667"/>
                    </a:lnTo>
                    <a:lnTo>
                      <a:pt x="2328" y="655"/>
                    </a:lnTo>
                    <a:lnTo>
                      <a:pt x="2328" y="650"/>
                    </a:lnTo>
                    <a:lnTo>
                      <a:pt x="2321" y="640"/>
                    </a:lnTo>
                    <a:lnTo>
                      <a:pt x="2317" y="630"/>
                    </a:lnTo>
                    <a:lnTo>
                      <a:pt x="2322" y="623"/>
                    </a:lnTo>
                    <a:lnTo>
                      <a:pt x="2328" y="623"/>
                    </a:lnTo>
                    <a:lnTo>
                      <a:pt x="2331" y="625"/>
                    </a:lnTo>
                    <a:lnTo>
                      <a:pt x="2336" y="636"/>
                    </a:lnTo>
                    <a:lnTo>
                      <a:pt x="2342" y="641"/>
                    </a:lnTo>
                    <a:lnTo>
                      <a:pt x="2342" y="655"/>
                    </a:lnTo>
                    <a:lnTo>
                      <a:pt x="2349" y="667"/>
                    </a:lnTo>
                    <a:lnTo>
                      <a:pt x="2359" y="669"/>
                    </a:lnTo>
                    <a:lnTo>
                      <a:pt x="2364" y="678"/>
                    </a:lnTo>
                    <a:lnTo>
                      <a:pt x="2377" y="683"/>
                    </a:lnTo>
                    <a:lnTo>
                      <a:pt x="2384" y="689"/>
                    </a:lnTo>
                    <a:lnTo>
                      <a:pt x="2396" y="688"/>
                    </a:lnTo>
                    <a:lnTo>
                      <a:pt x="2404" y="677"/>
                    </a:lnTo>
                    <a:lnTo>
                      <a:pt x="2403" y="641"/>
                    </a:lnTo>
                    <a:lnTo>
                      <a:pt x="2398" y="641"/>
                    </a:lnTo>
                    <a:lnTo>
                      <a:pt x="2397" y="650"/>
                    </a:lnTo>
                    <a:lnTo>
                      <a:pt x="2390" y="650"/>
                    </a:lnTo>
                    <a:lnTo>
                      <a:pt x="2390" y="641"/>
                    </a:lnTo>
                    <a:lnTo>
                      <a:pt x="2385" y="636"/>
                    </a:lnTo>
                    <a:lnTo>
                      <a:pt x="2364" y="637"/>
                    </a:lnTo>
                    <a:lnTo>
                      <a:pt x="2359" y="646"/>
                    </a:lnTo>
                    <a:lnTo>
                      <a:pt x="2360" y="650"/>
                    </a:lnTo>
                    <a:lnTo>
                      <a:pt x="2361" y="658"/>
                    </a:lnTo>
                    <a:lnTo>
                      <a:pt x="2354" y="656"/>
                    </a:lnTo>
                    <a:lnTo>
                      <a:pt x="2348" y="636"/>
                    </a:lnTo>
                    <a:lnTo>
                      <a:pt x="2339" y="624"/>
                    </a:lnTo>
                    <a:lnTo>
                      <a:pt x="2334" y="614"/>
                    </a:lnTo>
                    <a:lnTo>
                      <a:pt x="2342" y="619"/>
                    </a:lnTo>
                    <a:lnTo>
                      <a:pt x="2342" y="605"/>
                    </a:lnTo>
                    <a:lnTo>
                      <a:pt x="2331" y="596"/>
                    </a:lnTo>
                    <a:lnTo>
                      <a:pt x="2331" y="590"/>
                    </a:lnTo>
                    <a:lnTo>
                      <a:pt x="2321" y="575"/>
                    </a:lnTo>
                    <a:lnTo>
                      <a:pt x="2328" y="575"/>
                    </a:lnTo>
                    <a:lnTo>
                      <a:pt x="2334" y="583"/>
                    </a:lnTo>
                    <a:lnTo>
                      <a:pt x="2339" y="578"/>
                    </a:lnTo>
                    <a:lnTo>
                      <a:pt x="2339" y="575"/>
                    </a:lnTo>
                    <a:lnTo>
                      <a:pt x="2349" y="575"/>
                    </a:lnTo>
                    <a:lnTo>
                      <a:pt x="2353" y="581"/>
                    </a:lnTo>
                    <a:lnTo>
                      <a:pt x="2374" y="577"/>
                    </a:lnTo>
                    <a:lnTo>
                      <a:pt x="2374" y="575"/>
                    </a:lnTo>
                    <a:lnTo>
                      <a:pt x="2358" y="554"/>
                    </a:lnTo>
                    <a:lnTo>
                      <a:pt x="2365" y="551"/>
                    </a:lnTo>
                    <a:lnTo>
                      <a:pt x="2377" y="554"/>
                    </a:lnTo>
                    <a:lnTo>
                      <a:pt x="2379" y="562"/>
                    </a:lnTo>
                    <a:lnTo>
                      <a:pt x="2390" y="575"/>
                    </a:lnTo>
                    <a:lnTo>
                      <a:pt x="2385" y="559"/>
                    </a:lnTo>
                    <a:lnTo>
                      <a:pt x="2398" y="560"/>
                    </a:lnTo>
                    <a:lnTo>
                      <a:pt x="2404" y="575"/>
                    </a:lnTo>
                    <a:lnTo>
                      <a:pt x="2420" y="582"/>
                    </a:lnTo>
                    <a:lnTo>
                      <a:pt x="2414" y="590"/>
                    </a:lnTo>
                    <a:lnTo>
                      <a:pt x="2422" y="594"/>
                    </a:lnTo>
                    <a:lnTo>
                      <a:pt x="2439" y="587"/>
                    </a:lnTo>
                    <a:lnTo>
                      <a:pt x="2439" y="594"/>
                    </a:lnTo>
                    <a:lnTo>
                      <a:pt x="2434" y="605"/>
                    </a:lnTo>
                    <a:lnTo>
                      <a:pt x="2433" y="615"/>
                    </a:lnTo>
                    <a:lnTo>
                      <a:pt x="2427" y="623"/>
                    </a:lnTo>
                    <a:lnTo>
                      <a:pt x="2431" y="628"/>
                    </a:lnTo>
                    <a:lnTo>
                      <a:pt x="2439" y="624"/>
                    </a:lnTo>
                    <a:lnTo>
                      <a:pt x="2443" y="631"/>
                    </a:lnTo>
                    <a:lnTo>
                      <a:pt x="2443" y="612"/>
                    </a:lnTo>
                    <a:lnTo>
                      <a:pt x="2466" y="596"/>
                    </a:lnTo>
                    <a:lnTo>
                      <a:pt x="2467" y="597"/>
                    </a:lnTo>
                    <a:lnTo>
                      <a:pt x="2466" y="607"/>
                    </a:lnTo>
                    <a:lnTo>
                      <a:pt x="2467" y="619"/>
                    </a:lnTo>
                    <a:lnTo>
                      <a:pt x="2466" y="636"/>
                    </a:lnTo>
                    <a:lnTo>
                      <a:pt x="2460" y="650"/>
                    </a:lnTo>
                    <a:lnTo>
                      <a:pt x="2459" y="668"/>
                    </a:lnTo>
                    <a:lnTo>
                      <a:pt x="2466" y="683"/>
                    </a:lnTo>
                    <a:lnTo>
                      <a:pt x="2446" y="695"/>
                    </a:lnTo>
                    <a:lnTo>
                      <a:pt x="2451" y="712"/>
                    </a:lnTo>
                    <a:lnTo>
                      <a:pt x="2466" y="711"/>
                    </a:lnTo>
                    <a:lnTo>
                      <a:pt x="2466" y="736"/>
                    </a:lnTo>
                    <a:lnTo>
                      <a:pt x="2482" y="720"/>
                    </a:lnTo>
                    <a:lnTo>
                      <a:pt x="2486" y="727"/>
                    </a:lnTo>
                    <a:lnTo>
                      <a:pt x="2495" y="718"/>
                    </a:lnTo>
                    <a:lnTo>
                      <a:pt x="2495" y="727"/>
                    </a:lnTo>
                    <a:lnTo>
                      <a:pt x="2489" y="733"/>
                    </a:lnTo>
                    <a:lnTo>
                      <a:pt x="2494" y="743"/>
                    </a:lnTo>
                    <a:lnTo>
                      <a:pt x="2504" y="744"/>
                    </a:lnTo>
                    <a:lnTo>
                      <a:pt x="2509" y="727"/>
                    </a:lnTo>
                    <a:lnTo>
                      <a:pt x="2504" y="711"/>
                    </a:lnTo>
                    <a:lnTo>
                      <a:pt x="2506" y="695"/>
                    </a:lnTo>
                    <a:lnTo>
                      <a:pt x="2502" y="682"/>
                    </a:lnTo>
                    <a:lnTo>
                      <a:pt x="2488" y="673"/>
                    </a:lnTo>
                    <a:lnTo>
                      <a:pt x="2488" y="667"/>
                    </a:lnTo>
                    <a:lnTo>
                      <a:pt x="2495" y="636"/>
                    </a:lnTo>
                    <a:lnTo>
                      <a:pt x="2492" y="631"/>
                    </a:lnTo>
                    <a:lnTo>
                      <a:pt x="2489" y="620"/>
                    </a:lnTo>
                    <a:lnTo>
                      <a:pt x="2495" y="620"/>
                    </a:lnTo>
                    <a:lnTo>
                      <a:pt x="2500" y="618"/>
                    </a:lnTo>
                    <a:lnTo>
                      <a:pt x="2504" y="620"/>
                    </a:lnTo>
                    <a:lnTo>
                      <a:pt x="2506" y="625"/>
                    </a:lnTo>
                    <a:lnTo>
                      <a:pt x="2510" y="623"/>
                    </a:lnTo>
                    <a:lnTo>
                      <a:pt x="2521" y="621"/>
                    </a:lnTo>
                    <a:lnTo>
                      <a:pt x="2533" y="628"/>
                    </a:lnTo>
                    <a:lnTo>
                      <a:pt x="2540" y="625"/>
                    </a:lnTo>
                    <a:lnTo>
                      <a:pt x="2545" y="613"/>
                    </a:lnTo>
                    <a:lnTo>
                      <a:pt x="2549" y="607"/>
                    </a:lnTo>
                    <a:lnTo>
                      <a:pt x="2563" y="599"/>
                    </a:lnTo>
                    <a:lnTo>
                      <a:pt x="2563" y="590"/>
                    </a:lnTo>
                    <a:lnTo>
                      <a:pt x="2569" y="574"/>
                    </a:lnTo>
                    <a:lnTo>
                      <a:pt x="2595" y="555"/>
                    </a:lnTo>
                    <a:lnTo>
                      <a:pt x="2602" y="544"/>
                    </a:lnTo>
                    <a:lnTo>
                      <a:pt x="2591" y="542"/>
                    </a:lnTo>
                    <a:lnTo>
                      <a:pt x="2594" y="520"/>
                    </a:lnTo>
                    <a:lnTo>
                      <a:pt x="2592" y="506"/>
                    </a:lnTo>
                    <a:lnTo>
                      <a:pt x="2589" y="491"/>
                    </a:lnTo>
                    <a:lnTo>
                      <a:pt x="2576" y="483"/>
                    </a:lnTo>
                    <a:lnTo>
                      <a:pt x="2575" y="491"/>
                    </a:lnTo>
                    <a:lnTo>
                      <a:pt x="2573" y="499"/>
                    </a:lnTo>
                    <a:lnTo>
                      <a:pt x="2572" y="508"/>
                    </a:lnTo>
                    <a:lnTo>
                      <a:pt x="2579" y="505"/>
                    </a:lnTo>
                    <a:lnTo>
                      <a:pt x="2583" y="497"/>
                    </a:lnTo>
                    <a:lnTo>
                      <a:pt x="2570" y="522"/>
                    </a:lnTo>
                    <a:lnTo>
                      <a:pt x="2551" y="528"/>
                    </a:lnTo>
                    <a:lnTo>
                      <a:pt x="2538" y="526"/>
                    </a:lnTo>
                    <a:lnTo>
                      <a:pt x="2542" y="516"/>
                    </a:lnTo>
                    <a:lnTo>
                      <a:pt x="2543" y="494"/>
                    </a:lnTo>
                    <a:lnTo>
                      <a:pt x="2547" y="491"/>
                    </a:lnTo>
                    <a:lnTo>
                      <a:pt x="2554" y="492"/>
                    </a:lnTo>
                    <a:lnTo>
                      <a:pt x="2563" y="472"/>
                    </a:lnTo>
                    <a:lnTo>
                      <a:pt x="2563" y="462"/>
                    </a:lnTo>
                    <a:lnTo>
                      <a:pt x="2557" y="465"/>
                    </a:lnTo>
                    <a:lnTo>
                      <a:pt x="2557" y="463"/>
                    </a:lnTo>
                    <a:lnTo>
                      <a:pt x="2558" y="449"/>
                    </a:lnTo>
                    <a:lnTo>
                      <a:pt x="2567" y="432"/>
                    </a:lnTo>
                    <a:lnTo>
                      <a:pt x="2586" y="425"/>
                    </a:lnTo>
                    <a:lnTo>
                      <a:pt x="2589" y="421"/>
                    </a:lnTo>
                    <a:lnTo>
                      <a:pt x="2581" y="436"/>
                    </a:lnTo>
                    <a:lnTo>
                      <a:pt x="2581" y="451"/>
                    </a:lnTo>
                    <a:lnTo>
                      <a:pt x="2585" y="458"/>
                    </a:lnTo>
                    <a:lnTo>
                      <a:pt x="2595" y="445"/>
                    </a:lnTo>
                    <a:lnTo>
                      <a:pt x="2599" y="427"/>
                    </a:lnTo>
                    <a:lnTo>
                      <a:pt x="2594" y="408"/>
                    </a:lnTo>
                    <a:lnTo>
                      <a:pt x="2583" y="408"/>
                    </a:lnTo>
                    <a:lnTo>
                      <a:pt x="2569" y="420"/>
                    </a:lnTo>
                    <a:lnTo>
                      <a:pt x="2556" y="418"/>
                    </a:lnTo>
                    <a:lnTo>
                      <a:pt x="2542" y="391"/>
                    </a:lnTo>
                    <a:lnTo>
                      <a:pt x="2536" y="386"/>
                    </a:lnTo>
                    <a:lnTo>
                      <a:pt x="2537" y="394"/>
                    </a:lnTo>
                    <a:lnTo>
                      <a:pt x="2532" y="399"/>
                    </a:lnTo>
                    <a:lnTo>
                      <a:pt x="2524" y="392"/>
                    </a:lnTo>
                    <a:lnTo>
                      <a:pt x="2524" y="387"/>
                    </a:lnTo>
                    <a:lnTo>
                      <a:pt x="2508" y="379"/>
                    </a:lnTo>
                    <a:lnTo>
                      <a:pt x="2505" y="372"/>
                    </a:lnTo>
                    <a:lnTo>
                      <a:pt x="2505" y="367"/>
                    </a:lnTo>
                    <a:lnTo>
                      <a:pt x="2479" y="370"/>
                    </a:lnTo>
                    <a:lnTo>
                      <a:pt x="2465" y="360"/>
                    </a:lnTo>
                    <a:lnTo>
                      <a:pt x="2461" y="352"/>
                    </a:lnTo>
                    <a:lnTo>
                      <a:pt x="2465" y="345"/>
                    </a:lnTo>
                    <a:lnTo>
                      <a:pt x="2447" y="336"/>
                    </a:lnTo>
                    <a:lnTo>
                      <a:pt x="2445" y="328"/>
                    </a:lnTo>
                    <a:lnTo>
                      <a:pt x="2436" y="318"/>
                    </a:lnTo>
                    <a:lnTo>
                      <a:pt x="2434" y="290"/>
                    </a:lnTo>
                    <a:lnTo>
                      <a:pt x="2434" y="275"/>
                    </a:lnTo>
                    <a:lnTo>
                      <a:pt x="2435" y="266"/>
                    </a:lnTo>
                    <a:lnTo>
                      <a:pt x="2441" y="262"/>
                    </a:lnTo>
                    <a:lnTo>
                      <a:pt x="2445" y="262"/>
                    </a:lnTo>
                    <a:lnTo>
                      <a:pt x="2456" y="236"/>
                    </a:lnTo>
                    <a:lnTo>
                      <a:pt x="2459" y="236"/>
                    </a:lnTo>
                    <a:lnTo>
                      <a:pt x="2461" y="242"/>
                    </a:lnTo>
                    <a:lnTo>
                      <a:pt x="2465" y="237"/>
                    </a:lnTo>
                    <a:lnTo>
                      <a:pt x="2466" y="222"/>
                    </a:lnTo>
                    <a:lnTo>
                      <a:pt x="2461" y="227"/>
                    </a:lnTo>
                    <a:lnTo>
                      <a:pt x="2452" y="204"/>
                    </a:lnTo>
                    <a:lnTo>
                      <a:pt x="2444" y="194"/>
                    </a:lnTo>
                    <a:lnTo>
                      <a:pt x="2444" y="184"/>
                    </a:lnTo>
                    <a:lnTo>
                      <a:pt x="2445" y="171"/>
                    </a:lnTo>
                    <a:lnTo>
                      <a:pt x="2452" y="156"/>
                    </a:lnTo>
                    <a:lnTo>
                      <a:pt x="2449" y="156"/>
                    </a:lnTo>
                    <a:lnTo>
                      <a:pt x="2450" y="145"/>
                    </a:lnTo>
                    <a:lnTo>
                      <a:pt x="2451" y="137"/>
                    </a:lnTo>
                    <a:lnTo>
                      <a:pt x="2451" y="122"/>
                    </a:lnTo>
                    <a:lnTo>
                      <a:pt x="2455" y="117"/>
                    </a:lnTo>
                    <a:lnTo>
                      <a:pt x="2460" y="118"/>
                    </a:lnTo>
                    <a:lnTo>
                      <a:pt x="2461" y="114"/>
                    </a:lnTo>
                    <a:lnTo>
                      <a:pt x="2462" y="106"/>
                    </a:lnTo>
                    <a:lnTo>
                      <a:pt x="2470" y="101"/>
                    </a:lnTo>
                    <a:lnTo>
                      <a:pt x="2488" y="124"/>
                    </a:lnTo>
                    <a:lnTo>
                      <a:pt x="2492" y="123"/>
                    </a:lnTo>
                    <a:lnTo>
                      <a:pt x="2495" y="107"/>
                    </a:lnTo>
                    <a:lnTo>
                      <a:pt x="2493" y="86"/>
                    </a:lnTo>
                    <a:lnTo>
                      <a:pt x="2487" y="85"/>
                    </a:lnTo>
                    <a:lnTo>
                      <a:pt x="2481" y="79"/>
                    </a:lnTo>
                    <a:lnTo>
                      <a:pt x="2479" y="67"/>
                    </a:lnTo>
                    <a:lnTo>
                      <a:pt x="2488" y="52"/>
                    </a:lnTo>
                    <a:lnTo>
                      <a:pt x="2502" y="36"/>
                    </a:lnTo>
                    <a:lnTo>
                      <a:pt x="2505" y="26"/>
                    </a:lnTo>
                    <a:lnTo>
                      <a:pt x="2506" y="16"/>
                    </a:lnTo>
                    <a:lnTo>
                      <a:pt x="2513" y="2"/>
                    </a:lnTo>
                    <a:lnTo>
                      <a:pt x="2522" y="0"/>
                    </a:lnTo>
                    <a:lnTo>
                      <a:pt x="2531" y="2"/>
                    </a:lnTo>
                    <a:lnTo>
                      <a:pt x="2541" y="0"/>
                    </a:lnTo>
                    <a:lnTo>
                      <a:pt x="2551" y="10"/>
                    </a:lnTo>
                    <a:lnTo>
                      <a:pt x="2549" y="18"/>
                    </a:lnTo>
                    <a:lnTo>
                      <a:pt x="2546" y="22"/>
                    </a:lnTo>
                    <a:lnTo>
                      <a:pt x="2545" y="32"/>
                    </a:lnTo>
                    <a:lnTo>
                      <a:pt x="2546" y="38"/>
                    </a:lnTo>
                    <a:lnTo>
                      <a:pt x="2554" y="32"/>
                    </a:lnTo>
                    <a:lnTo>
                      <a:pt x="2554" y="49"/>
                    </a:lnTo>
                    <a:lnTo>
                      <a:pt x="2564" y="40"/>
                    </a:lnTo>
                    <a:lnTo>
                      <a:pt x="2567" y="32"/>
                    </a:lnTo>
                    <a:lnTo>
                      <a:pt x="2576" y="44"/>
                    </a:lnTo>
                    <a:lnTo>
                      <a:pt x="2594" y="37"/>
                    </a:lnTo>
                    <a:lnTo>
                      <a:pt x="2594" y="47"/>
                    </a:lnTo>
                    <a:lnTo>
                      <a:pt x="2590" y="63"/>
                    </a:lnTo>
                    <a:lnTo>
                      <a:pt x="2595" y="75"/>
                    </a:lnTo>
                    <a:lnTo>
                      <a:pt x="2605" y="76"/>
                    </a:lnTo>
                    <a:lnTo>
                      <a:pt x="2632" y="115"/>
                    </a:lnTo>
                    <a:lnTo>
                      <a:pt x="2637" y="147"/>
                    </a:lnTo>
                    <a:lnTo>
                      <a:pt x="2638" y="167"/>
                    </a:lnTo>
                    <a:lnTo>
                      <a:pt x="2637" y="190"/>
                    </a:lnTo>
                    <a:lnTo>
                      <a:pt x="2633" y="189"/>
                    </a:lnTo>
                    <a:lnTo>
                      <a:pt x="2634" y="198"/>
                    </a:lnTo>
                    <a:lnTo>
                      <a:pt x="2645" y="201"/>
                    </a:lnTo>
                    <a:lnTo>
                      <a:pt x="2648" y="221"/>
                    </a:lnTo>
                    <a:lnTo>
                      <a:pt x="2662" y="220"/>
                    </a:lnTo>
                    <a:lnTo>
                      <a:pt x="2671" y="230"/>
                    </a:lnTo>
                    <a:lnTo>
                      <a:pt x="2671" y="244"/>
                    </a:lnTo>
                    <a:lnTo>
                      <a:pt x="2672" y="251"/>
                    </a:lnTo>
                    <a:lnTo>
                      <a:pt x="2681" y="264"/>
                    </a:lnTo>
                    <a:lnTo>
                      <a:pt x="2683" y="274"/>
                    </a:lnTo>
                    <a:lnTo>
                      <a:pt x="2685" y="284"/>
                    </a:lnTo>
                    <a:lnTo>
                      <a:pt x="2688" y="284"/>
                    </a:lnTo>
                    <a:lnTo>
                      <a:pt x="2692" y="279"/>
                    </a:lnTo>
                    <a:lnTo>
                      <a:pt x="2693" y="274"/>
                    </a:lnTo>
                    <a:lnTo>
                      <a:pt x="2701" y="280"/>
                    </a:lnTo>
                    <a:lnTo>
                      <a:pt x="2703" y="297"/>
                    </a:lnTo>
                    <a:lnTo>
                      <a:pt x="2709" y="301"/>
                    </a:lnTo>
                    <a:lnTo>
                      <a:pt x="2713" y="308"/>
                    </a:lnTo>
                    <a:lnTo>
                      <a:pt x="2694" y="312"/>
                    </a:lnTo>
                    <a:lnTo>
                      <a:pt x="2671" y="301"/>
                    </a:lnTo>
                    <a:lnTo>
                      <a:pt x="2664" y="302"/>
                    </a:lnTo>
                    <a:lnTo>
                      <a:pt x="2665" y="306"/>
                    </a:lnTo>
                    <a:lnTo>
                      <a:pt x="2665" y="312"/>
                    </a:lnTo>
                    <a:lnTo>
                      <a:pt x="2661" y="316"/>
                    </a:lnTo>
                    <a:lnTo>
                      <a:pt x="2661" y="318"/>
                    </a:lnTo>
                    <a:lnTo>
                      <a:pt x="2680" y="321"/>
                    </a:lnTo>
                    <a:lnTo>
                      <a:pt x="2688" y="334"/>
                    </a:lnTo>
                    <a:lnTo>
                      <a:pt x="2683" y="343"/>
                    </a:lnTo>
                    <a:lnTo>
                      <a:pt x="2676" y="352"/>
                    </a:lnTo>
                    <a:lnTo>
                      <a:pt x="2670" y="352"/>
                    </a:lnTo>
                    <a:lnTo>
                      <a:pt x="2664" y="357"/>
                    </a:lnTo>
                    <a:lnTo>
                      <a:pt x="2658" y="357"/>
                    </a:lnTo>
                    <a:lnTo>
                      <a:pt x="2656" y="364"/>
                    </a:lnTo>
                    <a:lnTo>
                      <a:pt x="2648" y="371"/>
                    </a:lnTo>
                    <a:lnTo>
                      <a:pt x="2650" y="378"/>
                    </a:lnTo>
                    <a:lnTo>
                      <a:pt x="2649" y="381"/>
                    </a:lnTo>
                    <a:lnTo>
                      <a:pt x="2669" y="381"/>
                    </a:lnTo>
                    <a:lnTo>
                      <a:pt x="2673" y="388"/>
                    </a:lnTo>
                    <a:lnTo>
                      <a:pt x="2678" y="402"/>
                    </a:lnTo>
                    <a:lnTo>
                      <a:pt x="2692" y="408"/>
                    </a:lnTo>
                    <a:lnTo>
                      <a:pt x="2705" y="405"/>
                    </a:lnTo>
                    <a:lnTo>
                      <a:pt x="2715" y="391"/>
                    </a:lnTo>
                    <a:lnTo>
                      <a:pt x="2723" y="389"/>
                    </a:lnTo>
                    <a:lnTo>
                      <a:pt x="2724" y="395"/>
                    </a:lnTo>
                    <a:lnTo>
                      <a:pt x="2718" y="404"/>
                    </a:lnTo>
                    <a:lnTo>
                      <a:pt x="2725" y="402"/>
                    </a:lnTo>
                    <a:lnTo>
                      <a:pt x="2731" y="413"/>
                    </a:lnTo>
                    <a:lnTo>
                      <a:pt x="2735" y="409"/>
                    </a:lnTo>
                    <a:lnTo>
                      <a:pt x="2745" y="415"/>
                    </a:lnTo>
                    <a:lnTo>
                      <a:pt x="2748" y="406"/>
                    </a:lnTo>
                    <a:lnTo>
                      <a:pt x="2751" y="421"/>
                    </a:lnTo>
                    <a:lnTo>
                      <a:pt x="2748" y="432"/>
                    </a:lnTo>
                    <a:lnTo>
                      <a:pt x="2744" y="440"/>
                    </a:lnTo>
                    <a:lnTo>
                      <a:pt x="2735" y="430"/>
                    </a:lnTo>
                    <a:lnTo>
                      <a:pt x="2729" y="434"/>
                    </a:lnTo>
                    <a:lnTo>
                      <a:pt x="2720" y="431"/>
                    </a:lnTo>
                    <a:lnTo>
                      <a:pt x="2745" y="465"/>
                    </a:lnTo>
                    <a:lnTo>
                      <a:pt x="2755" y="469"/>
                    </a:lnTo>
                    <a:lnTo>
                      <a:pt x="2756" y="479"/>
                    </a:lnTo>
                    <a:lnTo>
                      <a:pt x="2764" y="494"/>
                    </a:lnTo>
                    <a:lnTo>
                      <a:pt x="2763" y="499"/>
                    </a:lnTo>
                    <a:lnTo>
                      <a:pt x="2773" y="515"/>
                    </a:lnTo>
                    <a:lnTo>
                      <a:pt x="2768" y="531"/>
                    </a:lnTo>
                    <a:lnTo>
                      <a:pt x="2768" y="549"/>
                    </a:lnTo>
                    <a:lnTo>
                      <a:pt x="2766" y="558"/>
                    </a:lnTo>
                    <a:lnTo>
                      <a:pt x="2771" y="574"/>
                    </a:lnTo>
                    <a:lnTo>
                      <a:pt x="2775" y="581"/>
                    </a:lnTo>
                    <a:lnTo>
                      <a:pt x="2779" y="591"/>
                    </a:lnTo>
                    <a:lnTo>
                      <a:pt x="2787" y="581"/>
                    </a:lnTo>
                    <a:lnTo>
                      <a:pt x="2798" y="559"/>
                    </a:lnTo>
                    <a:lnTo>
                      <a:pt x="2798" y="540"/>
                    </a:lnTo>
                    <a:lnTo>
                      <a:pt x="2799" y="535"/>
                    </a:lnTo>
                    <a:lnTo>
                      <a:pt x="2800" y="532"/>
                    </a:lnTo>
                    <a:lnTo>
                      <a:pt x="2806" y="532"/>
                    </a:lnTo>
                    <a:lnTo>
                      <a:pt x="2807" y="513"/>
                    </a:lnTo>
                    <a:lnTo>
                      <a:pt x="2806" y="495"/>
                    </a:lnTo>
                    <a:lnTo>
                      <a:pt x="2806" y="480"/>
                    </a:lnTo>
                    <a:lnTo>
                      <a:pt x="2818" y="465"/>
                    </a:lnTo>
                    <a:lnTo>
                      <a:pt x="2826" y="447"/>
                    </a:lnTo>
                    <a:lnTo>
                      <a:pt x="2837" y="442"/>
                    </a:lnTo>
                    <a:lnTo>
                      <a:pt x="2850" y="443"/>
                    </a:lnTo>
                    <a:lnTo>
                      <a:pt x="2855" y="462"/>
                    </a:lnTo>
                    <a:lnTo>
                      <a:pt x="2866" y="480"/>
                    </a:lnTo>
                    <a:lnTo>
                      <a:pt x="2896" y="505"/>
                    </a:lnTo>
                    <a:lnTo>
                      <a:pt x="2901" y="517"/>
                    </a:lnTo>
                    <a:lnTo>
                      <a:pt x="2907" y="554"/>
                    </a:lnTo>
                    <a:lnTo>
                      <a:pt x="2913" y="575"/>
                    </a:lnTo>
                    <a:lnTo>
                      <a:pt x="2914" y="592"/>
                    </a:lnTo>
                    <a:lnTo>
                      <a:pt x="2906" y="599"/>
                    </a:lnTo>
                    <a:lnTo>
                      <a:pt x="2897" y="597"/>
                    </a:lnTo>
                    <a:lnTo>
                      <a:pt x="2893" y="592"/>
                    </a:lnTo>
                    <a:lnTo>
                      <a:pt x="2893" y="575"/>
                    </a:lnTo>
                    <a:lnTo>
                      <a:pt x="2884" y="598"/>
                    </a:lnTo>
                    <a:lnTo>
                      <a:pt x="2887" y="615"/>
                    </a:lnTo>
                    <a:lnTo>
                      <a:pt x="2884" y="631"/>
                    </a:lnTo>
                    <a:lnTo>
                      <a:pt x="2884" y="641"/>
                    </a:lnTo>
                    <a:lnTo>
                      <a:pt x="2895" y="663"/>
                    </a:lnTo>
                    <a:lnTo>
                      <a:pt x="2900" y="677"/>
                    </a:lnTo>
                    <a:lnTo>
                      <a:pt x="2908" y="689"/>
                    </a:lnTo>
                    <a:lnTo>
                      <a:pt x="2930" y="732"/>
                    </a:lnTo>
                    <a:lnTo>
                      <a:pt x="2936" y="737"/>
                    </a:lnTo>
                    <a:lnTo>
                      <a:pt x="2944" y="746"/>
                    </a:lnTo>
                    <a:lnTo>
                      <a:pt x="2954" y="741"/>
                    </a:lnTo>
                    <a:lnTo>
                      <a:pt x="2955" y="732"/>
                    </a:lnTo>
                    <a:lnTo>
                      <a:pt x="2957" y="721"/>
                    </a:lnTo>
                    <a:lnTo>
                      <a:pt x="2966" y="716"/>
                    </a:lnTo>
                    <a:lnTo>
                      <a:pt x="2971" y="721"/>
                    </a:lnTo>
                    <a:lnTo>
                      <a:pt x="2974" y="715"/>
                    </a:lnTo>
                    <a:lnTo>
                      <a:pt x="2977" y="720"/>
                    </a:lnTo>
                    <a:lnTo>
                      <a:pt x="2983" y="721"/>
                    </a:lnTo>
                    <a:lnTo>
                      <a:pt x="2987" y="699"/>
                    </a:lnTo>
                    <a:lnTo>
                      <a:pt x="2987" y="679"/>
                    </a:lnTo>
                    <a:lnTo>
                      <a:pt x="2988" y="673"/>
                    </a:lnTo>
                    <a:lnTo>
                      <a:pt x="2997" y="653"/>
                    </a:lnTo>
                    <a:lnTo>
                      <a:pt x="3009" y="640"/>
                    </a:lnTo>
                    <a:lnTo>
                      <a:pt x="3020" y="607"/>
                    </a:lnTo>
                    <a:lnTo>
                      <a:pt x="3021" y="592"/>
                    </a:lnTo>
                    <a:lnTo>
                      <a:pt x="3027" y="586"/>
                    </a:lnTo>
                    <a:lnTo>
                      <a:pt x="3030" y="545"/>
                    </a:lnTo>
                    <a:lnTo>
                      <a:pt x="3029" y="538"/>
                    </a:lnTo>
                    <a:lnTo>
                      <a:pt x="3035" y="531"/>
                    </a:lnTo>
                    <a:lnTo>
                      <a:pt x="3047" y="529"/>
                    </a:lnTo>
                    <a:lnTo>
                      <a:pt x="3049" y="523"/>
                    </a:lnTo>
                    <a:lnTo>
                      <a:pt x="3054" y="524"/>
                    </a:lnTo>
                    <a:lnTo>
                      <a:pt x="3064" y="520"/>
                    </a:lnTo>
                    <a:lnTo>
                      <a:pt x="3076" y="524"/>
                    </a:lnTo>
                    <a:lnTo>
                      <a:pt x="3087" y="522"/>
                    </a:lnTo>
                    <a:lnTo>
                      <a:pt x="3083" y="517"/>
                    </a:lnTo>
                    <a:lnTo>
                      <a:pt x="3069" y="515"/>
                    </a:lnTo>
                    <a:lnTo>
                      <a:pt x="3064" y="507"/>
                    </a:lnTo>
                    <a:lnTo>
                      <a:pt x="3068" y="501"/>
                    </a:lnTo>
                    <a:lnTo>
                      <a:pt x="3065" y="496"/>
                    </a:lnTo>
                    <a:lnTo>
                      <a:pt x="3075" y="496"/>
                    </a:lnTo>
                    <a:lnTo>
                      <a:pt x="3074" y="488"/>
                    </a:lnTo>
                    <a:lnTo>
                      <a:pt x="3079" y="485"/>
                    </a:lnTo>
                    <a:lnTo>
                      <a:pt x="3090" y="489"/>
                    </a:lnTo>
                    <a:lnTo>
                      <a:pt x="3087" y="479"/>
                    </a:lnTo>
                    <a:lnTo>
                      <a:pt x="3080" y="479"/>
                    </a:lnTo>
                    <a:lnTo>
                      <a:pt x="3073" y="469"/>
                    </a:lnTo>
                    <a:lnTo>
                      <a:pt x="3059" y="465"/>
                    </a:lnTo>
                    <a:lnTo>
                      <a:pt x="3052" y="456"/>
                    </a:lnTo>
                    <a:lnTo>
                      <a:pt x="3047" y="442"/>
                    </a:lnTo>
                    <a:lnTo>
                      <a:pt x="3048" y="431"/>
                    </a:lnTo>
                    <a:lnTo>
                      <a:pt x="3049" y="426"/>
                    </a:lnTo>
                    <a:lnTo>
                      <a:pt x="3046" y="410"/>
                    </a:lnTo>
                    <a:lnTo>
                      <a:pt x="3048" y="400"/>
                    </a:lnTo>
                    <a:lnTo>
                      <a:pt x="3044" y="386"/>
                    </a:lnTo>
                    <a:lnTo>
                      <a:pt x="3046" y="381"/>
                    </a:lnTo>
                    <a:lnTo>
                      <a:pt x="3048" y="371"/>
                    </a:lnTo>
                    <a:lnTo>
                      <a:pt x="3048" y="360"/>
                    </a:lnTo>
                    <a:lnTo>
                      <a:pt x="3067" y="365"/>
                    </a:lnTo>
                    <a:lnTo>
                      <a:pt x="3075" y="356"/>
                    </a:lnTo>
                    <a:lnTo>
                      <a:pt x="3097" y="355"/>
                    </a:lnTo>
                    <a:lnTo>
                      <a:pt x="3116" y="360"/>
                    </a:lnTo>
                    <a:lnTo>
                      <a:pt x="3126" y="371"/>
                    </a:lnTo>
                    <a:lnTo>
                      <a:pt x="3150" y="384"/>
                    </a:lnTo>
                    <a:lnTo>
                      <a:pt x="3173" y="381"/>
                    </a:lnTo>
                    <a:lnTo>
                      <a:pt x="3181" y="386"/>
                    </a:lnTo>
                    <a:lnTo>
                      <a:pt x="3192" y="383"/>
                    </a:lnTo>
                    <a:lnTo>
                      <a:pt x="3200" y="378"/>
                    </a:lnTo>
                    <a:lnTo>
                      <a:pt x="3205" y="386"/>
                    </a:lnTo>
                    <a:lnTo>
                      <a:pt x="3205" y="403"/>
                    </a:lnTo>
                    <a:lnTo>
                      <a:pt x="3207" y="411"/>
                    </a:lnTo>
                    <a:lnTo>
                      <a:pt x="3198" y="415"/>
                    </a:lnTo>
                    <a:lnTo>
                      <a:pt x="3205" y="415"/>
                    </a:lnTo>
                    <a:lnTo>
                      <a:pt x="3216" y="431"/>
                    </a:lnTo>
                    <a:lnTo>
                      <a:pt x="3224" y="445"/>
                    </a:lnTo>
                    <a:lnTo>
                      <a:pt x="3220" y="451"/>
                    </a:lnTo>
                    <a:lnTo>
                      <a:pt x="3223" y="453"/>
                    </a:lnTo>
                    <a:lnTo>
                      <a:pt x="3251" y="451"/>
                    </a:lnTo>
                    <a:lnTo>
                      <a:pt x="3259" y="458"/>
                    </a:lnTo>
                    <a:lnTo>
                      <a:pt x="3269" y="461"/>
                    </a:lnTo>
                    <a:lnTo>
                      <a:pt x="3272" y="470"/>
                    </a:lnTo>
                    <a:lnTo>
                      <a:pt x="3262" y="484"/>
                    </a:lnTo>
                    <a:lnTo>
                      <a:pt x="3246" y="496"/>
                    </a:lnTo>
                    <a:lnTo>
                      <a:pt x="3240" y="508"/>
                    </a:lnTo>
                    <a:lnTo>
                      <a:pt x="3272" y="513"/>
                    </a:lnTo>
                    <a:lnTo>
                      <a:pt x="3277" y="526"/>
                    </a:lnTo>
                    <a:lnTo>
                      <a:pt x="3275" y="542"/>
                    </a:lnTo>
                    <a:lnTo>
                      <a:pt x="3271" y="549"/>
                    </a:lnTo>
                    <a:lnTo>
                      <a:pt x="3258" y="558"/>
                    </a:lnTo>
                    <a:lnTo>
                      <a:pt x="3252" y="559"/>
                    </a:lnTo>
                    <a:lnTo>
                      <a:pt x="3246" y="570"/>
                    </a:lnTo>
                    <a:lnTo>
                      <a:pt x="3242" y="577"/>
                    </a:lnTo>
                    <a:lnTo>
                      <a:pt x="3236" y="571"/>
                    </a:lnTo>
                    <a:lnTo>
                      <a:pt x="3232" y="556"/>
                    </a:lnTo>
                    <a:lnTo>
                      <a:pt x="3225" y="559"/>
                    </a:lnTo>
                    <a:lnTo>
                      <a:pt x="3223" y="566"/>
                    </a:lnTo>
                    <a:lnTo>
                      <a:pt x="3208" y="559"/>
                    </a:lnTo>
                    <a:lnTo>
                      <a:pt x="3207" y="569"/>
                    </a:lnTo>
                    <a:lnTo>
                      <a:pt x="3220" y="588"/>
                    </a:lnTo>
                    <a:lnTo>
                      <a:pt x="3215" y="592"/>
                    </a:lnTo>
                    <a:lnTo>
                      <a:pt x="3215" y="596"/>
                    </a:lnTo>
                    <a:lnTo>
                      <a:pt x="3221" y="597"/>
                    </a:lnTo>
                    <a:lnTo>
                      <a:pt x="3221" y="605"/>
                    </a:lnTo>
                    <a:lnTo>
                      <a:pt x="3220" y="613"/>
                    </a:lnTo>
                    <a:lnTo>
                      <a:pt x="3239" y="604"/>
                    </a:lnTo>
                    <a:lnTo>
                      <a:pt x="3232" y="620"/>
                    </a:lnTo>
                    <a:lnTo>
                      <a:pt x="3230" y="637"/>
                    </a:lnTo>
                    <a:lnTo>
                      <a:pt x="3231" y="651"/>
                    </a:lnTo>
                    <a:lnTo>
                      <a:pt x="3257" y="688"/>
                    </a:lnTo>
                    <a:lnTo>
                      <a:pt x="3268" y="699"/>
                    </a:lnTo>
                    <a:lnTo>
                      <a:pt x="3275" y="711"/>
                    </a:lnTo>
                    <a:lnTo>
                      <a:pt x="3275" y="717"/>
                    </a:lnTo>
                    <a:lnTo>
                      <a:pt x="3271" y="723"/>
                    </a:lnTo>
                    <a:lnTo>
                      <a:pt x="3271" y="738"/>
                    </a:lnTo>
                    <a:lnTo>
                      <a:pt x="3274" y="748"/>
                    </a:lnTo>
                    <a:lnTo>
                      <a:pt x="3268" y="755"/>
                    </a:lnTo>
                    <a:lnTo>
                      <a:pt x="3268" y="764"/>
                    </a:lnTo>
                    <a:lnTo>
                      <a:pt x="3255" y="770"/>
                    </a:lnTo>
                    <a:lnTo>
                      <a:pt x="3248" y="776"/>
                    </a:lnTo>
                    <a:lnTo>
                      <a:pt x="3236" y="790"/>
                    </a:lnTo>
                    <a:lnTo>
                      <a:pt x="3235" y="798"/>
                    </a:lnTo>
                    <a:lnTo>
                      <a:pt x="3230" y="807"/>
                    </a:lnTo>
                    <a:lnTo>
                      <a:pt x="3202" y="835"/>
                    </a:lnTo>
                    <a:lnTo>
                      <a:pt x="3183" y="840"/>
                    </a:lnTo>
                    <a:lnTo>
                      <a:pt x="3180" y="851"/>
                    </a:lnTo>
                    <a:lnTo>
                      <a:pt x="3170" y="863"/>
                    </a:lnTo>
                    <a:lnTo>
                      <a:pt x="3162" y="863"/>
                    </a:lnTo>
                    <a:lnTo>
                      <a:pt x="3157" y="859"/>
                    </a:lnTo>
                    <a:lnTo>
                      <a:pt x="3155" y="851"/>
                    </a:lnTo>
                    <a:lnTo>
                      <a:pt x="3134" y="831"/>
                    </a:lnTo>
                    <a:lnTo>
                      <a:pt x="3126" y="819"/>
                    </a:lnTo>
                    <a:lnTo>
                      <a:pt x="3119" y="827"/>
                    </a:lnTo>
                    <a:lnTo>
                      <a:pt x="3121" y="836"/>
                    </a:lnTo>
                    <a:lnTo>
                      <a:pt x="3133" y="855"/>
                    </a:lnTo>
                    <a:lnTo>
                      <a:pt x="3134" y="868"/>
                    </a:lnTo>
                    <a:lnTo>
                      <a:pt x="3140" y="886"/>
                    </a:lnTo>
                    <a:lnTo>
                      <a:pt x="3140" y="892"/>
                    </a:lnTo>
                    <a:lnTo>
                      <a:pt x="3139" y="886"/>
                    </a:lnTo>
                    <a:lnTo>
                      <a:pt x="3128" y="884"/>
                    </a:lnTo>
                    <a:lnTo>
                      <a:pt x="3114" y="870"/>
                    </a:lnTo>
                    <a:lnTo>
                      <a:pt x="3106" y="866"/>
                    </a:lnTo>
                    <a:lnTo>
                      <a:pt x="3103" y="863"/>
                    </a:lnTo>
                    <a:lnTo>
                      <a:pt x="3100" y="863"/>
                    </a:lnTo>
                    <a:lnTo>
                      <a:pt x="3100" y="887"/>
                    </a:lnTo>
                    <a:lnTo>
                      <a:pt x="3084" y="881"/>
                    </a:lnTo>
                    <a:lnTo>
                      <a:pt x="3076" y="882"/>
                    </a:lnTo>
                    <a:lnTo>
                      <a:pt x="3065" y="874"/>
                    </a:lnTo>
                    <a:lnTo>
                      <a:pt x="3063" y="879"/>
                    </a:lnTo>
                    <a:lnTo>
                      <a:pt x="3053" y="836"/>
                    </a:lnTo>
                    <a:lnTo>
                      <a:pt x="3044" y="835"/>
                    </a:lnTo>
                    <a:lnTo>
                      <a:pt x="3026" y="849"/>
                    </a:lnTo>
                    <a:lnTo>
                      <a:pt x="3025" y="846"/>
                    </a:lnTo>
                    <a:lnTo>
                      <a:pt x="3017" y="847"/>
                    </a:lnTo>
                    <a:lnTo>
                      <a:pt x="2990" y="838"/>
                    </a:lnTo>
                    <a:lnTo>
                      <a:pt x="2979" y="847"/>
                    </a:lnTo>
                    <a:lnTo>
                      <a:pt x="2981" y="854"/>
                    </a:lnTo>
                    <a:lnTo>
                      <a:pt x="2977" y="856"/>
                    </a:lnTo>
                    <a:lnTo>
                      <a:pt x="2979" y="865"/>
                    </a:lnTo>
                    <a:lnTo>
                      <a:pt x="3003" y="877"/>
                    </a:lnTo>
                    <a:lnTo>
                      <a:pt x="3011" y="878"/>
                    </a:lnTo>
                    <a:lnTo>
                      <a:pt x="3017" y="887"/>
                    </a:lnTo>
                    <a:lnTo>
                      <a:pt x="3015" y="895"/>
                    </a:lnTo>
                    <a:lnTo>
                      <a:pt x="3015" y="905"/>
                    </a:lnTo>
                    <a:lnTo>
                      <a:pt x="3011" y="909"/>
                    </a:lnTo>
                    <a:lnTo>
                      <a:pt x="3011" y="915"/>
                    </a:lnTo>
                    <a:lnTo>
                      <a:pt x="3009" y="921"/>
                    </a:lnTo>
                    <a:lnTo>
                      <a:pt x="3001" y="927"/>
                    </a:lnTo>
                    <a:lnTo>
                      <a:pt x="2994" y="944"/>
                    </a:lnTo>
                    <a:lnTo>
                      <a:pt x="2988" y="953"/>
                    </a:lnTo>
                    <a:lnTo>
                      <a:pt x="2981" y="960"/>
                    </a:lnTo>
                    <a:lnTo>
                      <a:pt x="2978" y="968"/>
                    </a:lnTo>
                    <a:lnTo>
                      <a:pt x="2967" y="973"/>
                    </a:lnTo>
                    <a:lnTo>
                      <a:pt x="2960" y="991"/>
                    </a:lnTo>
                    <a:lnTo>
                      <a:pt x="2956" y="996"/>
                    </a:lnTo>
                    <a:lnTo>
                      <a:pt x="2946" y="999"/>
                    </a:lnTo>
                    <a:lnTo>
                      <a:pt x="2909" y="1002"/>
                    </a:lnTo>
                    <a:lnTo>
                      <a:pt x="2906" y="994"/>
                    </a:lnTo>
                    <a:lnTo>
                      <a:pt x="2900" y="984"/>
                    </a:lnTo>
                    <a:lnTo>
                      <a:pt x="2869" y="958"/>
                    </a:lnTo>
                    <a:lnTo>
                      <a:pt x="2869" y="956"/>
                    </a:lnTo>
                    <a:lnTo>
                      <a:pt x="2847" y="947"/>
                    </a:lnTo>
                    <a:lnTo>
                      <a:pt x="2826" y="930"/>
                    </a:lnTo>
                    <a:lnTo>
                      <a:pt x="2818" y="929"/>
                    </a:lnTo>
                    <a:lnTo>
                      <a:pt x="2810" y="932"/>
                    </a:lnTo>
                    <a:lnTo>
                      <a:pt x="2794" y="927"/>
                    </a:lnTo>
                    <a:lnTo>
                      <a:pt x="2789" y="940"/>
                    </a:lnTo>
                    <a:lnTo>
                      <a:pt x="2807" y="951"/>
                    </a:lnTo>
                    <a:lnTo>
                      <a:pt x="2822" y="967"/>
                    </a:lnTo>
                    <a:lnTo>
                      <a:pt x="2833" y="986"/>
                    </a:lnTo>
                    <a:lnTo>
                      <a:pt x="2850" y="1002"/>
                    </a:lnTo>
                    <a:lnTo>
                      <a:pt x="2879" y="1006"/>
                    </a:lnTo>
                    <a:lnTo>
                      <a:pt x="2903" y="1016"/>
                    </a:lnTo>
                    <a:lnTo>
                      <a:pt x="2912" y="1011"/>
                    </a:lnTo>
                    <a:lnTo>
                      <a:pt x="2936" y="1012"/>
                    </a:lnTo>
                    <a:lnTo>
                      <a:pt x="2961" y="1016"/>
                    </a:lnTo>
                    <a:lnTo>
                      <a:pt x="2962" y="1021"/>
                    </a:lnTo>
                    <a:lnTo>
                      <a:pt x="2968" y="1019"/>
                    </a:lnTo>
                    <a:lnTo>
                      <a:pt x="2965" y="1032"/>
                    </a:lnTo>
                    <a:lnTo>
                      <a:pt x="2960" y="1040"/>
                    </a:lnTo>
                    <a:lnTo>
                      <a:pt x="2960" y="1050"/>
                    </a:lnTo>
                    <a:lnTo>
                      <a:pt x="2950" y="1062"/>
                    </a:lnTo>
                    <a:lnTo>
                      <a:pt x="2946" y="1081"/>
                    </a:lnTo>
                    <a:lnTo>
                      <a:pt x="2939" y="1085"/>
                    </a:lnTo>
                    <a:lnTo>
                      <a:pt x="2931" y="1104"/>
                    </a:lnTo>
                    <a:lnTo>
                      <a:pt x="2918" y="1110"/>
                    </a:lnTo>
                    <a:lnTo>
                      <a:pt x="2918" y="1125"/>
                    </a:lnTo>
                    <a:lnTo>
                      <a:pt x="2913" y="1131"/>
                    </a:lnTo>
                    <a:lnTo>
                      <a:pt x="2903" y="1153"/>
                    </a:lnTo>
                    <a:lnTo>
                      <a:pt x="2900" y="1151"/>
                    </a:lnTo>
                    <a:lnTo>
                      <a:pt x="2888" y="1164"/>
                    </a:lnTo>
                    <a:lnTo>
                      <a:pt x="2871" y="1174"/>
                    </a:lnTo>
                    <a:lnTo>
                      <a:pt x="2850" y="1169"/>
                    </a:lnTo>
                    <a:lnTo>
                      <a:pt x="2847" y="1177"/>
                    </a:lnTo>
                    <a:lnTo>
                      <a:pt x="2827" y="1162"/>
                    </a:lnTo>
                    <a:lnTo>
                      <a:pt x="2826" y="1166"/>
                    </a:lnTo>
                    <a:lnTo>
                      <a:pt x="2826" y="1170"/>
                    </a:lnTo>
                    <a:lnTo>
                      <a:pt x="2820" y="1159"/>
                    </a:lnTo>
                    <a:lnTo>
                      <a:pt x="2816" y="1162"/>
                    </a:lnTo>
                    <a:lnTo>
                      <a:pt x="2809" y="1156"/>
                    </a:lnTo>
                    <a:lnTo>
                      <a:pt x="2804" y="1155"/>
                    </a:lnTo>
                    <a:lnTo>
                      <a:pt x="2806" y="1162"/>
                    </a:lnTo>
                    <a:lnTo>
                      <a:pt x="2806" y="1170"/>
                    </a:lnTo>
                    <a:lnTo>
                      <a:pt x="2809" y="1180"/>
                    </a:lnTo>
                    <a:lnTo>
                      <a:pt x="2809" y="1182"/>
                    </a:lnTo>
                    <a:lnTo>
                      <a:pt x="2804" y="1182"/>
                    </a:lnTo>
                    <a:lnTo>
                      <a:pt x="2796" y="1178"/>
                    </a:lnTo>
                    <a:lnTo>
                      <a:pt x="2795" y="1189"/>
                    </a:lnTo>
                    <a:lnTo>
                      <a:pt x="2800" y="1196"/>
                    </a:lnTo>
                    <a:lnTo>
                      <a:pt x="2796" y="1201"/>
                    </a:lnTo>
                    <a:lnTo>
                      <a:pt x="2793" y="1215"/>
                    </a:lnTo>
                    <a:lnTo>
                      <a:pt x="2788" y="1222"/>
                    </a:lnTo>
                    <a:lnTo>
                      <a:pt x="2780" y="1222"/>
                    </a:lnTo>
                    <a:lnTo>
                      <a:pt x="2778" y="1229"/>
                    </a:lnTo>
                    <a:lnTo>
                      <a:pt x="2773" y="1231"/>
                    </a:lnTo>
                    <a:lnTo>
                      <a:pt x="2767" y="1228"/>
                    </a:lnTo>
                    <a:lnTo>
                      <a:pt x="2763" y="1237"/>
                    </a:lnTo>
                    <a:lnTo>
                      <a:pt x="2758" y="1229"/>
                    </a:lnTo>
                    <a:lnTo>
                      <a:pt x="2752" y="1227"/>
                    </a:lnTo>
                    <a:lnTo>
                      <a:pt x="2746" y="1221"/>
                    </a:lnTo>
                    <a:lnTo>
                      <a:pt x="2734" y="1216"/>
                    </a:lnTo>
                    <a:lnTo>
                      <a:pt x="2721" y="1205"/>
                    </a:lnTo>
                    <a:lnTo>
                      <a:pt x="2716" y="1209"/>
                    </a:lnTo>
                    <a:lnTo>
                      <a:pt x="2714" y="1195"/>
                    </a:lnTo>
                    <a:lnTo>
                      <a:pt x="2707" y="1204"/>
                    </a:lnTo>
                    <a:lnTo>
                      <a:pt x="2697" y="1205"/>
                    </a:lnTo>
                    <a:lnTo>
                      <a:pt x="2692" y="1200"/>
                    </a:lnTo>
                    <a:lnTo>
                      <a:pt x="2688" y="1204"/>
                    </a:lnTo>
                    <a:lnTo>
                      <a:pt x="2678" y="1204"/>
                    </a:lnTo>
                    <a:lnTo>
                      <a:pt x="2658" y="1195"/>
                    </a:lnTo>
                    <a:lnTo>
                      <a:pt x="2654" y="1189"/>
                    </a:lnTo>
                    <a:lnTo>
                      <a:pt x="2608" y="1167"/>
                    </a:lnTo>
                    <a:lnTo>
                      <a:pt x="2606" y="1170"/>
                    </a:lnTo>
                    <a:lnTo>
                      <a:pt x="2600" y="1182"/>
                    </a:lnTo>
                    <a:lnTo>
                      <a:pt x="2602" y="1189"/>
                    </a:lnTo>
                    <a:lnTo>
                      <a:pt x="2611" y="1195"/>
                    </a:lnTo>
                    <a:lnTo>
                      <a:pt x="2618" y="1191"/>
                    </a:lnTo>
                    <a:lnTo>
                      <a:pt x="2617" y="1186"/>
                    </a:lnTo>
                    <a:lnTo>
                      <a:pt x="2617" y="1180"/>
                    </a:lnTo>
                    <a:lnTo>
                      <a:pt x="2626" y="1189"/>
                    </a:lnTo>
                    <a:lnTo>
                      <a:pt x="2642" y="1194"/>
                    </a:lnTo>
                    <a:lnTo>
                      <a:pt x="2654" y="1200"/>
                    </a:lnTo>
                    <a:lnTo>
                      <a:pt x="2656" y="1205"/>
                    </a:lnTo>
                    <a:lnTo>
                      <a:pt x="2656" y="1211"/>
                    </a:lnTo>
                    <a:lnTo>
                      <a:pt x="2662" y="1202"/>
                    </a:lnTo>
                    <a:lnTo>
                      <a:pt x="2682" y="1209"/>
                    </a:lnTo>
                    <a:lnTo>
                      <a:pt x="2683" y="1215"/>
                    </a:lnTo>
                    <a:lnTo>
                      <a:pt x="2676" y="1220"/>
                    </a:lnTo>
                    <a:lnTo>
                      <a:pt x="2672" y="1227"/>
                    </a:lnTo>
                    <a:lnTo>
                      <a:pt x="2678" y="1228"/>
                    </a:lnTo>
                    <a:lnTo>
                      <a:pt x="2682" y="1220"/>
                    </a:lnTo>
                    <a:lnTo>
                      <a:pt x="2689" y="1213"/>
                    </a:lnTo>
                    <a:lnTo>
                      <a:pt x="2701" y="1211"/>
                    </a:lnTo>
                    <a:lnTo>
                      <a:pt x="2709" y="1215"/>
                    </a:lnTo>
                    <a:lnTo>
                      <a:pt x="2712" y="1222"/>
                    </a:lnTo>
                    <a:lnTo>
                      <a:pt x="2724" y="1233"/>
                    </a:lnTo>
                    <a:lnTo>
                      <a:pt x="2737" y="1237"/>
                    </a:lnTo>
                    <a:lnTo>
                      <a:pt x="2740" y="1242"/>
                    </a:lnTo>
                    <a:lnTo>
                      <a:pt x="2748" y="1238"/>
                    </a:lnTo>
                    <a:lnTo>
                      <a:pt x="2751" y="1243"/>
                    </a:lnTo>
                    <a:lnTo>
                      <a:pt x="2750" y="1248"/>
                    </a:lnTo>
                    <a:lnTo>
                      <a:pt x="2758" y="1258"/>
                    </a:lnTo>
                    <a:lnTo>
                      <a:pt x="2759" y="1264"/>
                    </a:lnTo>
                    <a:lnTo>
                      <a:pt x="2764" y="1287"/>
                    </a:lnTo>
                    <a:lnTo>
                      <a:pt x="2763" y="1298"/>
                    </a:lnTo>
                    <a:lnTo>
                      <a:pt x="2761" y="1304"/>
                    </a:lnTo>
                    <a:lnTo>
                      <a:pt x="2756" y="1311"/>
                    </a:lnTo>
                    <a:lnTo>
                      <a:pt x="2734" y="1311"/>
                    </a:lnTo>
                    <a:lnTo>
                      <a:pt x="2726" y="1318"/>
                    </a:lnTo>
                    <a:lnTo>
                      <a:pt x="2719" y="1322"/>
                    </a:lnTo>
                    <a:lnTo>
                      <a:pt x="2708" y="1323"/>
                    </a:lnTo>
                    <a:lnTo>
                      <a:pt x="2685" y="1320"/>
                    </a:lnTo>
                    <a:lnTo>
                      <a:pt x="2676" y="1323"/>
                    </a:lnTo>
                    <a:lnTo>
                      <a:pt x="2665" y="1319"/>
                    </a:lnTo>
                    <a:lnTo>
                      <a:pt x="2661" y="1326"/>
                    </a:lnTo>
                    <a:lnTo>
                      <a:pt x="2670" y="1341"/>
                    </a:lnTo>
                    <a:lnTo>
                      <a:pt x="2686" y="1340"/>
                    </a:lnTo>
                    <a:lnTo>
                      <a:pt x="2688" y="1347"/>
                    </a:lnTo>
                    <a:lnTo>
                      <a:pt x="2676" y="1351"/>
                    </a:lnTo>
                    <a:lnTo>
                      <a:pt x="2667" y="1347"/>
                    </a:lnTo>
                    <a:lnTo>
                      <a:pt x="2655" y="1349"/>
                    </a:lnTo>
                    <a:lnTo>
                      <a:pt x="2651" y="1368"/>
                    </a:lnTo>
                    <a:lnTo>
                      <a:pt x="2651" y="1379"/>
                    </a:lnTo>
                    <a:lnTo>
                      <a:pt x="2656" y="1410"/>
                    </a:lnTo>
                    <a:lnTo>
                      <a:pt x="2639" y="1390"/>
                    </a:lnTo>
                    <a:lnTo>
                      <a:pt x="2633" y="1393"/>
                    </a:lnTo>
                    <a:lnTo>
                      <a:pt x="2634" y="1400"/>
                    </a:lnTo>
                    <a:lnTo>
                      <a:pt x="2626" y="1406"/>
                    </a:lnTo>
                    <a:lnTo>
                      <a:pt x="2626" y="1414"/>
                    </a:lnTo>
                    <a:lnTo>
                      <a:pt x="2622" y="1421"/>
                    </a:lnTo>
                    <a:lnTo>
                      <a:pt x="2621" y="1426"/>
                    </a:lnTo>
                    <a:lnTo>
                      <a:pt x="2605" y="1426"/>
                    </a:lnTo>
                    <a:lnTo>
                      <a:pt x="2608" y="1437"/>
                    </a:lnTo>
                    <a:lnTo>
                      <a:pt x="2613" y="1441"/>
                    </a:lnTo>
                    <a:lnTo>
                      <a:pt x="2603" y="1459"/>
                    </a:lnTo>
                    <a:lnTo>
                      <a:pt x="2581" y="1475"/>
                    </a:lnTo>
                    <a:lnTo>
                      <a:pt x="2575" y="1482"/>
                    </a:lnTo>
                    <a:lnTo>
                      <a:pt x="2551" y="1484"/>
                    </a:lnTo>
                    <a:lnTo>
                      <a:pt x="2546" y="1489"/>
                    </a:lnTo>
                    <a:lnTo>
                      <a:pt x="2568" y="1506"/>
                    </a:lnTo>
                    <a:lnTo>
                      <a:pt x="2568" y="1512"/>
                    </a:lnTo>
                    <a:lnTo>
                      <a:pt x="2565" y="1524"/>
                    </a:lnTo>
                    <a:lnTo>
                      <a:pt x="2563" y="1538"/>
                    </a:lnTo>
                    <a:lnTo>
                      <a:pt x="2560" y="1544"/>
                    </a:lnTo>
                    <a:lnTo>
                      <a:pt x="2549" y="1548"/>
                    </a:lnTo>
                    <a:lnTo>
                      <a:pt x="2551" y="1573"/>
                    </a:lnTo>
                    <a:lnTo>
                      <a:pt x="2547" y="1583"/>
                    </a:lnTo>
                    <a:lnTo>
                      <a:pt x="2540" y="1584"/>
                    </a:lnTo>
                    <a:lnTo>
                      <a:pt x="2537" y="1589"/>
                    </a:lnTo>
                    <a:lnTo>
                      <a:pt x="2541" y="1605"/>
                    </a:lnTo>
                    <a:lnTo>
                      <a:pt x="2538" y="1632"/>
                    </a:lnTo>
                    <a:lnTo>
                      <a:pt x="2537" y="1642"/>
                    </a:lnTo>
                    <a:lnTo>
                      <a:pt x="2533" y="1675"/>
                    </a:lnTo>
                    <a:lnTo>
                      <a:pt x="2533" y="1702"/>
                    </a:lnTo>
                    <a:lnTo>
                      <a:pt x="2535" y="1718"/>
                    </a:lnTo>
                    <a:lnTo>
                      <a:pt x="2535" y="1729"/>
                    </a:lnTo>
                    <a:lnTo>
                      <a:pt x="2525" y="1747"/>
                    </a:lnTo>
                    <a:lnTo>
                      <a:pt x="2533" y="1749"/>
                    </a:lnTo>
                    <a:lnTo>
                      <a:pt x="2537" y="1758"/>
                    </a:lnTo>
                    <a:lnTo>
                      <a:pt x="2545" y="1770"/>
                    </a:lnTo>
                    <a:lnTo>
                      <a:pt x="2551" y="1776"/>
                    </a:lnTo>
                    <a:lnTo>
                      <a:pt x="2552" y="1776"/>
                    </a:lnTo>
                    <a:lnTo>
                      <a:pt x="2558" y="1772"/>
                    </a:lnTo>
                    <a:lnTo>
                      <a:pt x="2559" y="1779"/>
                    </a:lnTo>
                    <a:lnTo>
                      <a:pt x="2560" y="1802"/>
                    </a:lnTo>
                    <a:lnTo>
                      <a:pt x="2564" y="1797"/>
                    </a:lnTo>
                    <a:lnTo>
                      <a:pt x="2564" y="1775"/>
                    </a:lnTo>
                    <a:lnTo>
                      <a:pt x="2568" y="1772"/>
                    </a:lnTo>
                    <a:lnTo>
                      <a:pt x="2596" y="1772"/>
                    </a:lnTo>
                    <a:lnTo>
                      <a:pt x="2601" y="1776"/>
                    </a:lnTo>
                    <a:lnTo>
                      <a:pt x="2608" y="1776"/>
                    </a:lnTo>
                    <a:lnTo>
                      <a:pt x="2613" y="1774"/>
                    </a:lnTo>
                    <a:lnTo>
                      <a:pt x="2622" y="1779"/>
                    </a:lnTo>
                    <a:lnTo>
                      <a:pt x="2624" y="1785"/>
                    </a:lnTo>
                    <a:lnTo>
                      <a:pt x="2628" y="1812"/>
                    </a:lnTo>
                    <a:lnTo>
                      <a:pt x="2646" y="1856"/>
                    </a:lnTo>
                    <a:lnTo>
                      <a:pt x="2646" y="1876"/>
                    </a:lnTo>
                    <a:lnTo>
                      <a:pt x="2648" y="1890"/>
                    </a:lnTo>
                    <a:lnTo>
                      <a:pt x="2660" y="1909"/>
                    </a:lnTo>
                    <a:lnTo>
                      <a:pt x="2662" y="1936"/>
                    </a:lnTo>
                    <a:lnTo>
                      <a:pt x="2661" y="1944"/>
                    </a:lnTo>
                    <a:lnTo>
                      <a:pt x="2658" y="1953"/>
                    </a:lnTo>
                    <a:lnTo>
                      <a:pt x="2650" y="1959"/>
                    </a:lnTo>
                    <a:lnTo>
                      <a:pt x="2644" y="1964"/>
                    </a:lnTo>
                    <a:lnTo>
                      <a:pt x="2645" y="1966"/>
                    </a:lnTo>
                    <a:lnTo>
                      <a:pt x="2666" y="1955"/>
                    </a:lnTo>
                    <a:lnTo>
                      <a:pt x="2666" y="1964"/>
                    </a:lnTo>
                    <a:lnTo>
                      <a:pt x="2670" y="1964"/>
                    </a:lnTo>
                    <a:lnTo>
                      <a:pt x="2686" y="1952"/>
                    </a:lnTo>
                    <a:lnTo>
                      <a:pt x="2734" y="1930"/>
                    </a:lnTo>
                    <a:lnTo>
                      <a:pt x="2756" y="1936"/>
                    </a:lnTo>
                    <a:lnTo>
                      <a:pt x="2762" y="1942"/>
                    </a:lnTo>
                    <a:lnTo>
                      <a:pt x="2774" y="1948"/>
                    </a:lnTo>
                    <a:lnTo>
                      <a:pt x="2779" y="1957"/>
                    </a:lnTo>
                    <a:lnTo>
                      <a:pt x="2796" y="1964"/>
                    </a:lnTo>
                    <a:lnTo>
                      <a:pt x="2821" y="1976"/>
                    </a:lnTo>
                    <a:lnTo>
                      <a:pt x="2842" y="1977"/>
                    </a:lnTo>
                    <a:lnTo>
                      <a:pt x="2847" y="1980"/>
                    </a:lnTo>
                    <a:lnTo>
                      <a:pt x="2885" y="2006"/>
                    </a:lnTo>
                    <a:lnTo>
                      <a:pt x="2900" y="2012"/>
                    </a:lnTo>
                    <a:lnTo>
                      <a:pt x="2920" y="2043"/>
                    </a:lnTo>
                    <a:lnTo>
                      <a:pt x="2924" y="2049"/>
                    </a:lnTo>
                    <a:lnTo>
                      <a:pt x="2923" y="2056"/>
                    </a:lnTo>
                    <a:lnTo>
                      <a:pt x="2929" y="2061"/>
                    </a:lnTo>
                    <a:lnTo>
                      <a:pt x="2934" y="2057"/>
                    </a:lnTo>
                    <a:lnTo>
                      <a:pt x="2939" y="2060"/>
                    </a:lnTo>
                    <a:lnTo>
                      <a:pt x="2943" y="2065"/>
                    </a:lnTo>
                    <a:lnTo>
                      <a:pt x="2950" y="2066"/>
                    </a:lnTo>
                    <a:lnTo>
                      <a:pt x="2958" y="2065"/>
                    </a:lnTo>
                    <a:lnTo>
                      <a:pt x="2966" y="2066"/>
                    </a:lnTo>
                    <a:lnTo>
                      <a:pt x="2978" y="2076"/>
                    </a:lnTo>
                    <a:lnTo>
                      <a:pt x="3020" y="2089"/>
                    </a:lnTo>
                    <a:lnTo>
                      <a:pt x="3032" y="2099"/>
                    </a:lnTo>
                    <a:lnTo>
                      <a:pt x="3035" y="2106"/>
                    </a:lnTo>
                    <a:lnTo>
                      <a:pt x="3051" y="2116"/>
                    </a:lnTo>
                    <a:lnTo>
                      <a:pt x="3052" y="2122"/>
                    </a:lnTo>
                    <a:lnTo>
                      <a:pt x="3046" y="2137"/>
                    </a:lnTo>
                    <a:lnTo>
                      <a:pt x="3042" y="2149"/>
                    </a:lnTo>
                    <a:lnTo>
                      <a:pt x="3033" y="2169"/>
                    </a:lnTo>
                    <a:lnTo>
                      <a:pt x="3046" y="2148"/>
                    </a:lnTo>
                    <a:lnTo>
                      <a:pt x="3051" y="2136"/>
                    </a:lnTo>
                    <a:lnTo>
                      <a:pt x="3056" y="2127"/>
                    </a:lnTo>
                    <a:lnTo>
                      <a:pt x="3112" y="2126"/>
                    </a:lnTo>
                    <a:lnTo>
                      <a:pt x="3139" y="2132"/>
                    </a:lnTo>
                    <a:lnTo>
                      <a:pt x="3160" y="2130"/>
                    </a:lnTo>
                    <a:lnTo>
                      <a:pt x="3166" y="2131"/>
                    </a:lnTo>
                    <a:lnTo>
                      <a:pt x="3171" y="2127"/>
                    </a:lnTo>
                    <a:lnTo>
                      <a:pt x="3182" y="2130"/>
                    </a:lnTo>
                    <a:lnTo>
                      <a:pt x="3185" y="2137"/>
                    </a:lnTo>
                    <a:lnTo>
                      <a:pt x="3193" y="2136"/>
                    </a:lnTo>
                    <a:lnTo>
                      <a:pt x="3203" y="2140"/>
                    </a:lnTo>
                    <a:lnTo>
                      <a:pt x="3210" y="2145"/>
                    </a:lnTo>
                    <a:lnTo>
                      <a:pt x="3216" y="2141"/>
                    </a:lnTo>
                    <a:lnTo>
                      <a:pt x="3221" y="2165"/>
                    </a:lnTo>
                    <a:lnTo>
                      <a:pt x="3219" y="2199"/>
                    </a:lnTo>
                    <a:lnTo>
                      <a:pt x="3214" y="2217"/>
                    </a:lnTo>
                    <a:lnTo>
                      <a:pt x="3213" y="2235"/>
                    </a:lnTo>
                    <a:lnTo>
                      <a:pt x="3219" y="2246"/>
                    </a:lnTo>
                    <a:lnTo>
                      <a:pt x="3221" y="2258"/>
                    </a:lnTo>
                    <a:lnTo>
                      <a:pt x="3221" y="2281"/>
                    </a:lnTo>
                    <a:lnTo>
                      <a:pt x="3225" y="2314"/>
                    </a:lnTo>
                    <a:lnTo>
                      <a:pt x="3219" y="2321"/>
                    </a:lnTo>
                    <a:lnTo>
                      <a:pt x="3219" y="2341"/>
                    </a:lnTo>
                    <a:lnTo>
                      <a:pt x="3223" y="2348"/>
                    </a:lnTo>
                    <a:lnTo>
                      <a:pt x="3228" y="2352"/>
                    </a:lnTo>
                    <a:lnTo>
                      <a:pt x="3230" y="2358"/>
                    </a:lnTo>
                    <a:lnTo>
                      <a:pt x="3239" y="2369"/>
                    </a:lnTo>
                    <a:lnTo>
                      <a:pt x="3247" y="2373"/>
                    </a:lnTo>
                    <a:lnTo>
                      <a:pt x="3255" y="2382"/>
                    </a:lnTo>
                    <a:lnTo>
                      <a:pt x="3259" y="2393"/>
                    </a:lnTo>
                    <a:lnTo>
                      <a:pt x="3267" y="2402"/>
                    </a:lnTo>
                    <a:lnTo>
                      <a:pt x="3267" y="2405"/>
                    </a:lnTo>
                    <a:lnTo>
                      <a:pt x="3253" y="2406"/>
                    </a:lnTo>
                    <a:lnTo>
                      <a:pt x="3234" y="2418"/>
                    </a:lnTo>
                    <a:lnTo>
                      <a:pt x="3229" y="2423"/>
                    </a:lnTo>
                    <a:lnTo>
                      <a:pt x="3229" y="2425"/>
                    </a:lnTo>
                    <a:lnTo>
                      <a:pt x="3262" y="2416"/>
                    </a:lnTo>
                    <a:lnTo>
                      <a:pt x="3272" y="2417"/>
                    </a:lnTo>
                    <a:lnTo>
                      <a:pt x="3279" y="2421"/>
                    </a:lnTo>
                    <a:lnTo>
                      <a:pt x="3307" y="2450"/>
                    </a:lnTo>
                    <a:lnTo>
                      <a:pt x="3312" y="2459"/>
                    </a:lnTo>
                    <a:lnTo>
                      <a:pt x="3317" y="2477"/>
                    </a:lnTo>
                    <a:lnTo>
                      <a:pt x="3314" y="2486"/>
                    </a:lnTo>
                    <a:lnTo>
                      <a:pt x="3289" y="2514"/>
                    </a:lnTo>
                    <a:lnTo>
                      <a:pt x="3314" y="2495"/>
                    </a:lnTo>
                    <a:lnTo>
                      <a:pt x="3318" y="2488"/>
                    </a:lnTo>
                    <a:lnTo>
                      <a:pt x="3323" y="2488"/>
                    </a:lnTo>
                    <a:lnTo>
                      <a:pt x="3337" y="2500"/>
                    </a:lnTo>
                    <a:lnTo>
                      <a:pt x="3344" y="2501"/>
                    </a:lnTo>
                    <a:lnTo>
                      <a:pt x="3359" y="2512"/>
                    </a:lnTo>
                    <a:lnTo>
                      <a:pt x="3363" y="2509"/>
                    </a:lnTo>
                    <a:lnTo>
                      <a:pt x="3360" y="2482"/>
                    </a:lnTo>
                    <a:lnTo>
                      <a:pt x="3363" y="2476"/>
                    </a:lnTo>
                    <a:lnTo>
                      <a:pt x="3370" y="2476"/>
                    </a:lnTo>
                    <a:lnTo>
                      <a:pt x="3370" y="2470"/>
                    </a:lnTo>
                    <a:lnTo>
                      <a:pt x="3371" y="2464"/>
                    </a:lnTo>
                    <a:lnTo>
                      <a:pt x="3379" y="2461"/>
                    </a:lnTo>
                    <a:lnTo>
                      <a:pt x="3386" y="2461"/>
                    </a:lnTo>
                    <a:lnTo>
                      <a:pt x="3386" y="2466"/>
                    </a:lnTo>
                    <a:lnTo>
                      <a:pt x="3399" y="2475"/>
                    </a:lnTo>
                    <a:lnTo>
                      <a:pt x="3402" y="2495"/>
                    </a:lnTo>
                    <a:lnTo>
                      <a:pt x="3408" y="2493"/>
                    </a:lnTo>
                    <a:lnTo>
                      <a:pt x="3415" y="2487"/>
                    </a:lnTo>
                    <a:lnTo>
                      <a:pt x="3415" y="2481"/>
                    </a:lnTo>
                    <a:lnTo>
                      <a:pt x="3419" y="2477"/>
                    </a:lnTo>
                    <a:lnTo>
                      <a:pt x="3420" y="2470"/>
                    </a:lnTo>
                    <a:lnTo>
                      <a:pt x="3412" y="2468"/>
                    </a:lnTo>
                    <a:lnTo>
                      <a:pt x="3401" y="2450"/>
                    </a:lnTo>
                    <a:lnTo>
                      <a:pt x="3399" y="2443"/>
                    </a:lnTo>
                    <a:lnTo>
                      <a:pt x="3412" y="2442"/>
                    </a:lnTo>
                    <a:lnTo>
                      <a:pt x="3412" y="2437"/>
                    </a:lnTo>
                    <a:lnTo>
                      <a:pt x="3420" y="2432"/>
                    </a:lnTo>
                    <a:lnTo>
                      <a:pt x="3424" y="2421"/>
                    </a:lnTo>
                    <a:lnTo>
                      <a:pt x="3429" y="2415"/>
                    </a:lnTo>
                    <a:lnTo>
                      <a:pt x="3435" y="2410"/>
                    </a:lnTo>
                    <a:lnTo>
                      <a:pt x="3454" y="2411"/>
                    </a:lnTo>
                    <a:lnTo>
                      <a:pt x="3460" y="2407"/>
                    </a:lnTo>
                    <a:lnTo>
                      <a:pt x="3460" y="2405"/>
                    </a:lnTo>
                    <a:lnTo>
                      <a:pt x="3444" y="2407"/>
                    </a:lnTo>
                    <a:lnTo>
                      <a:pt x="3436" y="2406"/>
                    </a:lnTo>
                    <a:lnTo>
                      <a:pt x="3429" y="2400"/>
                    </a:lnTo>
                    <a:lnTo>
                      <a:pt x="3427" y="2391"/>
                    </a:lnTo>
                    <a:lnTo>
                      <a:pt x="3424" y="2387"/>
                    </a:lnTo>
                    <a:lnTo>
                      <a:pt x="3417" y="2383"/>
                    </a:lnTo>
                    <a:lnTo>
                      <a:pt x="3411" y="2364"/>
                    </a:lnTo>
                    <a:lnTo>
                      <a:pt x="3414" y="2361"/>
                    </a:lnTo>
                    <a:lnTo>
                      <a:pt x="3415" y="2356"/>
                    </a:lnTo>
                    <a:lnTo>
                      <a:pt x="3411" y="2353"/>
                    </a:lnTo>
                    <a:lnTo>
                      <a:pt x="3407" y="2309"/>
                    </a:lnTo>
                    <a:lnTo>
                      <a:pt x="3404" y="2299"/>
                    </a:lnTo>
                    <a:lnTo>
                      <a:pt x="3403" y="2274"/>
                    </a:lnTo>
                    <a:lnTo>
                      <a:pt x="3404" y="2264"/>
                    </a:lnTo>
                    <a:lnTo>
                      <a:pt x="3402" y="2251"/>
                    </a:lnTo>
                    <a:lnTo>
                      <a:pt x="3399" y="2242"/>
                    </a:lnTo>
                    <a:lnTo>
                      <a:pt x="3391" y="2232"/>
                    </a:lnTo>
                    <a:lnTo>
                      <a:pt x="3379" y="2206"/>
                    </a:lnTo>
                    <a:lnTo>
                      <a:pt x="3374" y="2200"/>
                    </a:lnTo>
                    <a:lnTo>
                      <a:pt x="3366" y="2197"/>
                    </a:lnTo>
                    <a:lnTo>
                      <a:pt x="3361" y="2195"/>
                    </a:lnTo>
                    <a:lnTo>
                      <a:pt x="3380" y="2186"/>
                    </a:lnTo>
                    <a:lnTo>
                      <a:pt x="3407" y="2169"/>
                    </a:lnTo>
                    <a:lnTo>
                      <a:pt x="3422" y="2162"/>
                    </a:lnTo>
                    <a:lnTo>
                      <a:pt x="3449" y="2140"/>
                    </a:lnTo>
                    <a:lnTo>
                      <a:pt x="3461" y="2132"/>
                    </a:lnTo>
                    <a:lnTo>
                      <a:pt x="3476" y="2119"/>
                    </a:lnTo>
                    <a:lnTo>
                      <a:pt x="3489" y="2104"/>
                    </a:lnTo>
                    <a:lnTo>
                      <a:pt x="3476" y="2114"/>
                    </a:lnTo>
                    <a:lnTo>
                      <a:pt x="3492" y="2092"/>
                    </a:lnTo>
                    <a:lnTo>
                      <a:pt x="3513" y="2055"/>
                    </a:lnTo>
                    <a:lnTo>
                      <a:pt x="3519" y="2041"/>
                    </a:lnTo>
                    <a:lnTo>
                      <a:pt x="3524" y="2036"/>
                    </a:lnTo>
                    <a:lnTo>
                      <a:pt x="3532" y="2038"/>
                    </a:lnTo>
                    <a:lnTo>
                      <a:pt x="3541" y="2045"/>
                    </a:lnTo>
                    <a:lnTo>
                      <a:pt x="3551" y="2040"/>
                    </a:lnTo>
                    <a:lnTo>
                      <a:pt x="3554" y="2032"/>
                    </a:lnTo>
                    <a:lnTo>
                      <a:pt x="3548" y="2030"/>
                    </a:lnTo>
                    <a:lnTo>
                      <a:pt x="3543" y="2007"/>
                    </a:lnTo>
                    <a:lnTo>
                      <a:pt x="3540" y="2001"/>
                    </a:lnTo>
                    <a:lnTo>
                      <a:pt x="3531" y="2022"/>
                    </a:lnTo>
                    <a:lnTo>
                      <a:pt x="3527" y="2030"/>
                    </a:lnTo>
                    <a:lnTo>
                      <a:pt x="3525" y="2027"/>
                    </a:lnTo>
                    <a:lnTo>
                      <a:pt x="3524" y="2005"/>
                    </a:lnTo>
                    <a:lnTo>
                      <a:pt x="3521" y="1980"/>
                    </a:lnTo>
                    <a:lnTo>
                      <a:pt x="3517" y="1959"/>
                    </a:lnTo>
                    <a:lnTo>
                      <a:pt x="3514" y="1953"/>
                    </a:lnTo>
                    <a:lnTo>
                      <a:pt x="3511" y="1947"/>
                    </a:lnTo>
                    <a:lnTo>
                      <a:pt x="3510" y="1927"/>
                    </a:lnTo>
                    <a:lnTo>
                      <a:pt x="3500" y="1892"/>
                    </a:lnTo>
                    <a:lnTo>
                      <a:pt x="3492" y="1861"/>
                    </a:lnTo>
                    <a:lnTo>
                      <a:pt x="3490" y="1849"/>
                    </a:lnTo>
                    <a:lnTo>
                      <a:pt x="3483" y="1835"/>
                    </a:lnTo>
                    <a:lnTo>
                      <a:pt x="3483" y="1829"/>
                    </a:lnTo>
                    <a:lnTo>
                      <a:pt x="3482" y="1825"/>
                    </a:lnTo>
                    <a:lnTo>
                      <a:pt x="3472" y="1826"/>
                    </a:lnTo>
                    <a:lnTo>
                      <a:pt x="3454" y="1815"/>
                    </a:lnTo>
                    <a:lnTo>
                      <a:pt x="3449" y="1809"/>
                    </a:lnTo>
                    <a:lnTo>
                      <a:pt x="3428" y="1793"/>
                    </a:lnTo>
                    <a:lnTo>
                      <a:pt x="3413" y="1777"/>
                    </a:lnTo>
                    <a:lnTo>
                      <a:pt x="3411" y="1771"/>
                    </a:lnTo>
                    <a:lnTo>
                      <a:pt x="3414" y="1767"/>
                    </a:lnTo>
                    <a:lnTo>
                      <a:pt x="3412" y="1760"/>
                    </a:lnTo>
                    <a:lnTo>
                      <a:pt x="3411" y="1749"/>
                    </a:lnTo>
                    <a:lnTo>
                      <a:pt x="3413" y="1740"/>
                    </a:lnTo>
                    <a:lnTo>
                      <a:pt x="3419" y="1739"/>
                    </a:lnTo>
                    <a:lnTo>
                      <a:pt x="3433" y="1729"/>
                    </a:lnTo>
                    <a:lnTo>
                      <a:pt x="3451" y="1729"/>
                    </a:lnTo>
                    <a:lnTo>
                      <a:pt x="3455" y="1723"/>
                    </a:lnTo>
                    <a:lnTo>
                      <a:pt x="3471" y="1722"/>
                    </a:lnTo>
                    <a:lnTo>
                      <a:pt x="3471" y="1708"/>
                    </a:lnTo>
                    <a:lnTo>
                      <a:pt x="3465" y="1705"/>
                    </a:lnTo>
                    <a:lnTo>
                      <a:pt x="3465" y="1695"/>
                    </a:lnTo>
                    <a:lnTo>
                      <a:pt x="3470" y="1683"/>
                    </a:lnTo>
                    <a:lnTo>
                      <a:pt x="3483" y="1688"/>
                    </a:lnTo>
                    <a:lnTo>
                      <a:pt x="3487" y="1691"/>
                    </a:lnTo>
                    <a:lnTo>
                      <a:pt x="3508" y="1686"/>
                    </a:lnTo>
                    <a:lnTo>
                      <a:pt x="3492" y="1681"/>
                    </a:lnTo>
                    <a:lnTo>
                      <a:pt x="3487" y="1675"/>
                    </a:lnTo>
                    <a:lnTo>
                      <a:pt x="3487" y="1664"/>
                    </a:lnTo>
                    <a:lnTo>
                      <a:pt x="3489" y="1658"/>
                    </a:lnTo>
                    <a:lnTo>
                      <a:pt x="3493" y="1658"/>
                    </a:lnTo>
                    <a:lnTo>
                      <a:pt x="3500" y="1643"/>
                    </a:lnTo>
                    <a:lnTo>
                      <a:pt x="3493" y="1648"/>
                    </a:lnTo>
                    <a:lnTo>
                      <a:pt x="3471" y="1645"/>
                    </a:lnTo>
                    <a:lnTo>
                      <a:pt x="3471" y="1635"/>
                    </a:lnTo>
                    <a:lnTo>
                      <a:pt x="3476" y="1637"/>
                    </a:lnTo>
                    <a:lnTo>
                      <a:pt x="3482" y="1634"/>
                    </a:lnTo>
                    <a:lnTo>
                      <a:pt x="3483" y="1625"/>
                    </a:lnTo>
                    <a:lnTo>
                      <a:pt x="3477" y="1616"/>
                    </a:lnTo>
                    <a:lnTo>
                      <a:pt x="3476" y="1615"/>
                    </a:lnTo>
                    <a:lnTo>
                      <a:pt x="3467" y="1597"/>
                    </a:lnTo>
                    <a:lnTo>
                      <a:pt x="3472" y="1578"/>
                    </a:lnTo>
                    <a:lnTo>
                      <a:pt x="3466" y="1576"/>
                    </a:lnTo>
                    <a:lnTo>
                      <a:pt x="3465" y="1568"/>
                    </a:lnTo>
                    <a:lnTo>
                      <a:pt x="3483" y="1562"/>
                    </a:lnTo>
                    <a:lnTo>
                      <a:pt x="3483" y="1561"/>
                    </a:lnTo>
                    <a:lnTo>
                      <a:pt x="3473" y="1561"/>
                    </a:lnTo>
                    <a:lnTo>
                      <a:pt x="3468" y="1556"/>
                    </a:lnTo>
                    <a:lnTo>
                      <a:pt x="3460" y="1561"/>
                    </a:lnTo>
                    <a:lnTo>
                      <a:pt x="3452" y="1559"/>
                    </a:lnTo>
                    <a:lnTo>
                      <a:pt x="3445" y="1550"/>
                    </a:lnTo>
                    <a:lnTo>
                      <a:pt x="3445" y="1539"/>
                    </a:lnTo>
                    <a:lnTo>
                      <a:pt x="3456" y="1523"/>
                    </a:lnTo>
                    <a:lnTo>
                      <a:pt x="3461" y="1505"/>
                    </a:lnTo>
                    <a:lnTo>
                      <a:pt x="3467" y="1500"/>
                    </a:lnTo>
                    <a:lnTo>
                      <a:pt x="3467" y="1486"/>
                    </a:lnTo>
                    <a:lnTo>
                      <a:pt x="3471" y="1485"/>
                    </a:lnTo>
                    <a:lnTo>
                      <a:pt x="3476" y="1478"/>
                    </a:lnTo>
                    <a:lnTo>
                      <a:pt x="3476" y="1468"/>
                    </a:lnTo>
                    <a:lnTo>
                      <a:pt x="3483" y="1465"/>
                    </a:lnTo>
                    <a:lnTo>
                      <a:pt x="3485" y="1447"/>
                    </a:lnTo>
                    <a:lnTo>
                      <a:pt x="3481" y="1454"/>
                    </a:lnTo>
                    <a:lnTo>
                      <a:pt x="3472" y="1457"/>
                    </a:lnTo>
                    <a:lnTo>
                      <a:pt x="3466" y="1452"/>
                    </a:lnTo>
                    <a:lnTo>
                      <a:pt x="3458" y="1449"/>
                    </a:lnTo>
                    <a:lnTo>
                      <a:pt x="3449" y="1441"/>
                    </a:lnTo>
                    <a:lnTo>
                      <a:pt x="3447" y="1428"/>
                    </a:lnTo>
                    <a:lnTo>
                      <a:pt x="3442" y="1419"/>
                    </a:lnTo>
                    <a:lnTo>
                      <a:pt x="3441" y="1404"/>
                    </a:lnTo>
                    <a:lnTo>
                      <a:pt x="3441" y="1392"/>
                    </a:lnTo>
                    <a:lnTo>
                      <a:pt x="3442" y="1387"/>
                    </a:lnTo>
                    <a:lnTo>
                      <a:pt x="3454" y="1379"/>
                    </a:lnTo>
                    <a:lnTo>
                      <a:pt x="3466" y="1360"/>
                    </a:lnTo>
                    <a:lnTo>
                      <a:pt x="3474" y="1350"/>
                    </a:lnTo>
                    <a:lnTo>
                      <a:pt x="3481" y="1347"/>
                    </a:lnTo>
                    <a:lnTo>
                      <a:pt x="3481" y="1355"/>
                    </a:lnTo>
                    <a:lnTo>
                      <a:pt x="3490" y="1354"/>
                    </a:lnTo>
                    <a:lnTo>
                      <a:pt x="3516" y="1355"/>
                    </a:lnTo>
                    <a:lnTo>
                      <a:pt x="3547" y="1362"/>
                    </a:lnTo>
                    <a:lnTo>
                      <a:pt x="3552" y="1367"/>
                    </a:lnTo>
                    <a:lnTo>
                      <a:pt x="3553" y="1369"/>
                    </a:lnTo>
                    <a:lnTo>
                      <a:pt x="3562" y="1374"/>
                    </a:lnTo>
                    <a:lnTo>
                      <a:pt x="3579" y="1377"/>
                    </a:lnTo>
                    <a:lnTo>
                      <a:pt x="3586" y="1379"/>
                    </a:lnTo>
                    <a:lnTo>
                      <a:pt x="3583" y="1388"/>
                    </a:lnTo>
                    <a:lnTo>
                      <a:pt x="3585" y="1390"/>
                    </a:lnTo>
                    <a:lnTo>
                      <a:pt x="3596" y="1383"/>
                    </a:lnTo>
                    <a:lnTo>
                      <a:pt x="3612" y="1383"/>
                    </a:lnTo>
                    <a:lnTo>
                      <a:pt x="3616" y="1389"/>
                    </a:lnTo>
                    <a:lnTo>
                      <a:pt x="3613" y="1397"/>
                    </a:lnTo>
                    <a:lnTo>
                      <a:pt x="3633" y="1395"/>
                    </a:lnTo>
                    <a:lnTo>
                      <a:pt x="3630" y="1390"/>
                    </a:lnTo>
                    <a:lnTo>
                      <a:pt x="3637" y="1384"/>
                    </a:lnTo>
                    <a:lnTo>
                      <a:pt x="3670" y="1373"/>
                    </a:lnTo>
                    <a:lnTo>
                      <a:pt x="3682" y="1361"/>
                    </a:lnTo>
                    <a:lnTo>
                      <a:pt x="3715" y="1378"/>
                    </a:lnTo>
                    <a:lnTo>
                      <a:pt x="3724" y="1390"/>
                    </a:lnTo>
                    <a:lnTo>
                      <a:pt x="3739" y="1397"/>
                    </a:lnTo>
                    <a:lnTo>
                      <a:pt x="3748" y="1398"/>
                    </a:lnTo>
                    <a:lnTo>
                      <a:pt x="3751" y="1403"/>
                    </a:lnTo>
                    <a:lnTo>
                      <a:pt x="3752" y="1411"/>
                    </a:lnTo>
                    <a:lnTo>
                      <a:pt x="3740" y="1438"/>
                    </a:lnTo>
                    <a:lnTo>
                      <a:pt x="3743" y="1435"/>
                    </a:lnTo>
                    <a:lnTo>
                      <a:pt x="3751" y="1437"/>
                    </a:lnTo>
                    <a:lnTo>
                      <a:pt x="3753" y="1433"/>
                    </a:lnTo>
                    <a:lnTo>
                      <a:pt x="3753" y="1422"/>
                    </a:lnTo>
                    <a:lnTo>
                      <a:pt x="3759" y="1421"/>
                    </a:lnTo>
                    <a:lnTo>
                      <a:pt x="3769" y="1425"/>
                    </a:lnTo>
                    <a:lnTo>
                      <a:pt x="3769" y="1441"/>
                    </a:lnTo>
                    <a:lnTo>
                      <a:pt x="3775" y="1448"/>
                    </a:lnTo>
                    <a:lnTo>
                      <a:pt x="3778" y="1455"/>
                    </a:lnTo>
                    <a:lnTo>
                      <a:pt x="3770" y="1460"/>
                    </a:lnTo>
                    <a:lnTo>
                      <a:pt x="3772" y="1469"/>
                    </a:lnTo>
                    <a:lnTo>
                      <a:pt x="3782" y="1465"/>
                    </a:lnTo>
                    <a:lnTo>
                      <a:pt x="3784" y="1458"/>
                    </a:lnTo>
                    <a:lnTo>
                      <a:pt x="3793" y="1455"/>
                    </a:lnTo>
                    <a:lnTo>
                      <a:pt x="3801" y="1458"/>
                    </a:lnTo>
                    <a:lnTo>
                      <a:pt x="3807" y="1464"/>
                    </a:lnTo>
                    <a:lnTo>
                      <a:pt x="3802" y="1471"/>
                    </a:lnTo>
                    <a:lnTo>
                      <a:pt x="3798" y="1474"/>
                    </a:lnTo>
                    <a:lnTo>
                      <a:pt x="3791" y="1479"/>
                    </a:lnTo>
                    <a:lnTo>
                      <a:pt x="3791" y="1489"/>
                    </a:lnTo>
                    <a:lnTo>
                      <a:pt x="3794" y="1495"/>
                    </a:lnTo>
                    <a:lnTo>
                      <a:pt x="3799" y="1501"/>
                    </a:lnTo>
                    <a:lnTo>
                      <a:pt x="3807" y="1503"/>
                    </a:lnTo>
                    <a:lnTo>
                      <a:pt x="3805" y="1511"/>
                    </a:lnTo>
                    <a:lnTo>
                      <a:pt x="3806" y="1514"/>
                    </a:lnTo>
                    <a:lnTo>
                      <a:pt x="3823" y="1511"/>
                    </a:lnTo>
                    <a:lnTo>
                      <a:pt x="3834" y="1513"/>
                    </a:lnTo>
                    <a:lnTo>
                      <a:pt x="3837" y="1523"/>
                    </a:lnTo>
                    <a:lnTo>
                      <a:pt x="3843" y="1532"/>
                    </a:lnTo>
                    <a:lnTo>
                      <a:pt x="3849" y="1524"/>
                    </a:lnTo>
                    <a:lnTo>
                      <a:pt x="3864" y="1529"/>
                    </a:lnTo>
                    <a:lnTo>
                      <a:pt x="3877" y="1523"/>
                    </a:lnTo>
                    <a:lnTo>
                      <a:pt x="3882" y="1529"/>
                    </a:lnTo>
                    <a:lnTo>
                      <a:pt x="3884" y="1537"/>
                    </a:lnTo>
                    <a:lnTo>
                      <a:pt x="3884" y="1544"/>
                    </a:lnTo>
                    <a:lnTo>
                      <a:pt x="3888" y="1545"/>
                    </a:lnTo>
                    <a:lnTo>
                      <a:pt x="3908" y="1535"/>
                    </a:lnTo>
                    <a:lnTo>
                      <a:pt x="3907" y="1528"/>
                    </a:lnTo>
                    <a:lnTo>
                      <a:pt x="3914" y="1524"/>
                    </a:lnTo>
                    <a:lnTo>
                      <a:pt x="3925" y="1541"/>
                    </a:lnTo>
                    <a:lnTo>
                      <a:pt x="3926" y="1548"/>
                    </a:lnTo>
                    <a:lnTo>
                      <a:pt x="3925" y="1553"/>
                    </a:lnTo>
                    <a:lnTo>
                      <a:pt x="3920" y="1560"/>
                    </a:lnTo>
                    <a:lnTo>
                      <a:pt x="3912" y="1566"/>
                    </a:lnTo>
                    <a:lnTo>
                      <a:pt x="3912" y="1575"/>
                    </a:lnTo>
                    <a:lnTo>
                      <a:pt x="3909" y="1584"/>
                    </a:lnTo>
                    <a:lnTo>
                      <a:pt x="3912" y="1592"/>
                    </a:lnTo>
                    <a:lnTo>
                      <a:pt x="3911" y="1598"/>
                    </a:lnTo>
                    <a:lnTo>
                      <a:pt x="3915" y="1599"/>
                    </a:lnTo>
                    <a:lnTo>
                      <a:pt x="3918" y="1615"/>
                    </a:lnTo>
                    <a:lnTo>
                      <a:pt x="3926" y="1632"/>
                    </a:lnTo>
                    <a:lnTo>
                      <a:pt x="3913" y="1634"/>
                    </a:lnTo>
                    <a:lnTo>
                      <a:pt x="3912" y="1638"/>
                    </a:lnTo>
                    <a:lnTo>
                      <a:pt x="3908" y="1642"/>
                    </a:lnTo>
                    <a:lnTo>
                      <a:pt x="3896" y="1642"/>
                    </a:lnTo>
                    <a:lnTo>
                      <a:pt x="3887" y="1640"/>
                    </a:lnTo>
                    <a:lnTo>
                      <a:pt x="3869" y="1641"/>
                    </a:lnTo>
                    <a:lnTo>
                      <a:pt x="3853" y="1638"/>
                    </a:lnTo>
                    <a:lnTo>
                      <a:pt x="3842" y="1631"/>
                    </a:lnTo>
                    <a:lnTo>
                      <a:pt x="3831" y="1632"/>
                    </a:lnTo>
                    <a:lnTo>
                      <a:pt x="3826" y="1636"/>
                    </a:lnTo>
                    <a:lnTo>
                      <a:pt x="3845" y="1638"/>
                    </a:lnTo>
                    <a:lnTo>
                      <a:pt x="3863" y="1650"/>
                    </a:lnTo>
                    <a:lnTo>
                      <a:pt x="3899" y="1648"/>
                    </a:lnTo>
                    <a:lnTo>
                      <a:pt x="3912" y="1653"/>
                    </a:lnTo>
                    <a:lnTo>
                      <a:pt x="3924" y="1664"/>
                    </a:lnTo>
                    <a:lnTo>
                      <a:pt x="3926" y="1674"/>
                    </a:lnTo>
                    <a:lnTo>
                      <a:pt x="3924" y="1677"/>
                    </a:lnTo>
                    <a:lnTo>
                      <a:pt x="3926" y="1683"/>
                    </a:lnTo>
                    <a:lnTo>
                      <a:pt x="3913" y="1713"/>
                    </a:lnTo>
                    <a:lnTo>
                      <a:pt x="3915" y="1717"/>
                    </a:lnTo>
                    <a:lnTo>
                      <a:pt x="3931" y="1712"/>
                    </a:lnTo>
                    <a:lnTo>
                      <a:pt x="3938" y="1717"/>
                    </a:lnTo>
                    <a:lnTo>
                      <a:pt x="3935" y="1722"/>
                    </a:lnTo>
                    <a:lnTo>
                      <a:pt x="3923" y="1731"/>
                    </a:lnTo>
                    <a:lnTo>
                      <a:pt x="3924" y="1736"/>
                    </a:lnTo>
                    <a:lnTo>
                      <a:pt x="3934" y="1736"/>
                    </a:lnTo>
                    <a:lnTo>
                      <a:pt x="3938" y="1743"/>
                    </a:lnTo>
                    <a:lnTo>
                      <a:pt x="3938" y="1748"/>
                    </a:lnTo>
                    <a:lnTo>
                      <a:pt x="3935" y="1751"/>
                    </a:lnTo>
                    <a:lnTo>
                      <a:pt x="3931" y="1750"/>
                    </a:lnTo>
                    <a:lnTo>
                      <a:pt x="3930" y="1748"/>
                    </a:lnTo>
                    <a:lnTo>
                      <a:pt x="3924" y="1755"/>
                    </a:lnTo>
                    <a:lnTo>
                      <a:pt x="3912" y="1766"/>
                    </a:lnTo>
                    <a:lnTo>
                      <a:pt x="3909" y="1755"/>
                    </a:lnTo>
                    <a:lnTo>
                      <a:pt x="3903" y="1749"/>
                    </a:lnTo>
                    <a:lnTo>
                      <a:pt x="3893" y="1750"/>
                    </a:lnTo>
                    <a:lnTo>
                      <a:pt x="3899" y="1764"/>
                    </a:lnTo>
                    <a:lnTo>
                      <a:pt x="3899" y="1770"/>
                    </a:lnTo>
                    <a:lnTo>
                      <a:pt x="3879" y="1774"/>
                    </a:lnTo>
                    <a:lnTo>
                      <a:pt x="3885" y="1779"/>
                    </a:lnTo>
                    <a:lnTo>
                      <a:pt x="3895" y="1779"/>
                    </a:lnTo>
                    <a:lnTo>
                      <a:pt x="3901" y="1780"/>
                    </a:lnTo>
                    <a:lnTo>
                      <a:pt x="3907" y="1787"/>
                    </a:lnTo>
                    <a:lnTo>
                      <a:pt x="3924" y="1770"/>
                    </a:lnTo>
                    <a:lnTo>
                      <a:pt x="3931" y="1765"/>
                    </a:lnTo>
                    <a:lnTo>
                      <a:pt x="3945" y="1765"/>
                    </a:lnTo>
                    <a:lnTo>
                      <a:pt x="3956" y="1761"/>
                    </a:lnTo>
                    <a:lnTo>
                      <a:pt x="3969" y="1760"/>
                    </a:lnTo>
                    <a:lnTo>
                      <a:pt x="3979" y="1764"/>
                    </a:lnTo>
                    <a:lnTo>
                      <a:pt x="3985" y="1788"/>
                    </a:lnTo>
                    <a:lnTo>
                      <a:pt x="3990" y="1793"/>
                    </a:lnTo>
                    <a:lnTo>
                      <a:pt x="3992" y="1808"/>
                    </a:lnTo>
                    <a:lnTo>
                      <a:pt x="3987" y="1839"/>
                    </a:lnTo>
                    <a:lnTo>
                      <a:pt x="3972" y="1851"/>
                    </a:lnTo>
                    <a:lnTo>
                      <a:pt x="3934" y="1872"/>
                    </a:lnTo>
                    <a:lnTo>
                      <a:pt x="3966" y="1860"/>
                    </a:lnTo>
                    <a:lnTo>
                      <a:pt x="3987" y="1844"/>
                    </a:lnTo>
                    <a:lnTo>
                      <a:pt x="3994" y="1829"/>
                    </a:lnTo>
                    <a:lnTo>
                      <a:pt x="4000" y="1802"/>
                    </a:lnTo>
                    <a:lnTo>
                      <a:pt x="4008" y="1791"/>
                    </a:lnTo>
                    <a:lnTo>
                      <a:pt x="4008" y="1812"/>
                    </a:lnTo>
                    <a:lnTo>
                      <a:pt x="4005" y="1818"/>
                    </a:lnTo>
                    <a:lnTo>
                      <a:pt x="4015" y="1807"/>
                    </a:lnTo>
                    <a:lnTo>
                      <a:pt x="4017" y="1817"/>
                    </a:lnTo>
                    <a:lnTo>
                      <a:pt x="4015" y="1825"/>
                    </a:lnTo>
                    <a:lnTo>
                      <a:pt x="4016" y="1840"/>
                    </a:lnTo>
                    <a:lnTo>
                      <a:pt x="4019" y="1844"/>
                    </a:lnTo>
                    <a:lnTo>
                      <a:pt x="4026" y="1828"/>
                    </a:lnTo>
                    <a:lnTo>
                      <a:pt x="4055" y="1808"/>
                    </a:lnTo>
                    <a:lnTo>
                      <a:pt x="4078" y="1802"/>
                    </a:lnTo>
                    <a:lnTo>
                      <a:pt x="4079" y="1788"/>
                    </a:lnTo>
                    <a:lnTo>
                      <a:pt x="4085" y="1775"/>
                    </a:lnTo>
                    <a:lnTo>
                      <a:pt x="4091" y="1766"/>
                    </a:lnTo>
                    <a:lnTo>
                      <a:pt x="4100" y="1775"/>
                    </a:lnTo>
                    <a:lnTo>
                      <a:pt x="4112" y="1781"/>
                    </a:lnTo>
                    <a:lnTo>
                      <a:pt x="4116" y="1791"/>
                    </a:lnTo>
                    <a:lnTo>
                      <a:pt x="4111" y="1809"/>
                    </a:lnTo>
                    <a:lnTo>
                      <a:pt x="4114" y="1803"/>
                    </a:lnTo>
                    <a:lnTo>
                      <a:pt x="4123" y="1782"/>
                    </a:lnTo>
                    <a:lnTo>
                      <a:pt x="4116" y="1772"/>
                    </a:lnTo>
                    <a:lnTo>
                      <a:pt x="4110" y="1766"/>
                    </a:lnTo>
                    <a:lnTo>
                      <a:pt x="4106" y="1758"/>
                    </a:lnTo>
                    <a:lnTo>
                      <a:pt x="4116" y="1766"/>
                    </a:lnTo>
                    <a:lnTo>
                      <a:pt x="4122" y="1764"/>
                    </a:lnTo>
                    <a:lnTo>
                      <a:pt x="4127" y="1758"/>
                    </a:lnTo>
                    <a:lnTo>
                      <a:pt x="4123" y="1755"/>
                    </a:lnTo>
                    <a:lnTo>
                      <a:pt x="4124" y="1745"/>
                    </a:lnTo>
                    <a:lnTo>
                      <a:pt x="4133" y="1747"/>
                    </a:lnTo>
                    <a:lnTo>
                      <a:pt x="4135" y="1732"/>
                    </a:lnTo>
                    <a:lnTo>
                      <a:pt x="4130" y="1718"/>
                    </a:lnTo>
                    <a:lnTo>
                      <a:pt x="4137" y="1726"/>
                    </a:lnTo>
                    <a:lnTo>
                      <a:pt x="4141" y="1717"/>
                    </a:lnTo>
                    <a:lnTo>
                      <a:pt x="4149" y="1712"/>
                    </a:lnTo>
                    <a:lnTo>
                      <a:pt x="4149" y="1704"/>
                    </a:lnTo>
                    <a:lnTo>
                      <a:pt x="4157" y="1699"/>
                    </a:lnTo>
                    <a:lnTo>
                      <a:pt x="4150" y="1686"/>
                    </a:lnTo>
                    <a:lnTo>
                      <a:pt x="4143" y="1679"/>
                    </a:lnTo>
                    <a:lnTo>
                      <a:pt x="4138" y="1669"/>
                    </a:lnTo>
                    <a:lnTo>
                      <a:pt x="4143" y="1658"/>
                    </a:lnTo>
                    <a:lnTo>
                      <a:pt x="4157" y="1635"/>
                    </a:lnTo>
                    <a:lnTo>
                      <a:pt x="4165" y="1630"/>
                    </a:lnTo>
                    <a:lnTo>
                      <a:pt x="4172" y="1621"/>
                    </a:lnTo>
                    <a:lnTo>
                      <a:pt x="4172" y="1619"/>
                    </a:lnTo>
                    <a:lnTo>
                      <a:pt x="4177" y="1609"/>
                    </a:lnTo>
                    <a:lnTo>
                      <a:pt x="4186" y="1608"/>
                    </a:lnTo>
                    <a:lnTo>
                      <a:pt x="4196" y="1609"/>
                    </a:lnTo>
                    <a:lnTo>
                      <a:pt x="4198" y="1615"/>
                    </a:lnTo>
                    <a:lnTo>
                      <a:pt x="4194" y="1621"/>
                    </a:lnTo>
                    <a:lnTo>
                      <a:pt x="4202" y="1623"/>
                    </a:lnTo>
                    <a:lnTo>
                      <a:pt x="4200" y="1631"/>
                    </a:lnTo>
                    <a:lnTo>
                      <a:pt x="4203" y="1638"/>
                    </a:lnTo>
                    <a:lnTo>
                      <a:pt x="4203" y="1650"/>
                    </a:lnTo>
                    <a:lnTo>
                      <a:pt x="4198" y="1656"/>
                    </a:lnTo>
                    <a:lnTo>
                      <a:pt x="4207" y="1651"/>
                    </a:lnTo>
                    <a:lnTo>
                      <a:pt x="4211" y="1656"/>
                    </a:lnTo>
                    <a:lnTo>
                      <a:pt x="4211" y="1679"/>
                    </a:lnTo>
                    <a:lnTo>
                      <a:pt x="4223" y="1680"/>
                    </a:lnTo>
                    <a:lnTo>
                      <a:pt x="4218" y="1683"/>
                    </a:lnTo>
                    <a:lnTo>
                      <a:pt x="4219" y="1690"/>
                    </a:lnTo>
                    <a:lnTo>
                      <a:pt x="4229" y="1688"/>
                    </a:lnTo>
                    <a:lnTo>
                      <a:pt x="4239" y="1693"/>
                    </a:lnTo>
                    <a:lnTo>
                      <a:pt x="4234" y="1700"/>
                    </a:lnTo>
                    <a:lnTo>
                      <a:pt x="4226" y="1708"/>
                    </a:lnTo>
                    <a:lnTo>
                      <a:pt x="4237" y="1710"/>
                    </a:lnTo>
                    <a:lnTo>
                      <a:pt x="4240" y="1718"/>
                    </a:lnTo>
                    <a:lnTo>
                      <a:pt x="4243" y="1710"/>
                    </a:lnTo>
                    <a:lnTo>
                      <a:pt x="4248" y="1712"/>
                    </a:lnTo>
                    <a:lnTo>
                      <a:pt x="4248" y="1724"/>
                    </a:lnTo>
                    <a:lnTo>
                      <a:pt x="4254" y="1721"/>
                    </a:lnTo>
                    <a:lnTo>
                      <a:pt x="4259" y="1724"/>
                    </a:lnTo>
                    <a:lnTo>
                      <a:pt x="4258" y="1734"/>
                    </a:lnTo>
                    <a:lnTo>
                      <a:pt x="4247" y="1740"/>
                    </a:lnTo>
                    <a:lnTo>
                      <a:pt x="4226" y="1740"/>
                    </a:lnTo>
                    <a:lnTo>
                      <a:pt x="4214" y="1747"/>
                    </a:lnTo>
                    <a:lnTo>
                      <a:pt x="4211" y="1753"/>
                    </a:lnTo>
                    <a:lnTo>
                      <a:pt x="4221" y="1745"/>
                    </a:lnTo>
                    <a:lnTo>
                      <a:pt x="4226" y="1749"/>
                    </a:lnTo>
                    <a:lnTo>
                      <a:pt x="4234" y="1747"/>
                    </a:lnTo>
                    <a:lnTo>
                      <a:pt x="4250" y="1747"/>
                    </a:lnTo>
                    <a:lnTo>
                      <a:pt x="4266" y="1742"/>
                    </a:lnTo>
                    <a:lnTo>
                      <a:pt x="4269" y="1743"/>
                    </a:lnTo>
                    <a:lnTo>
                      <a:pt x="4266" y="1754"/>
                    </a:lnTo>
                    <a:lnTo>
                      <a:pt x="4268" y="1755"/>
                    </a:lnTo>
                    <a:lnTo>
                      <a:pt x="4268" y="1764"/>
                    </a:lnTo>
                    <a:lnTo>
                      <a:pt x="4266" y="1771"/>
                    </a:lnTo>
                    <a:lnTo>
                      <a:pt x="4270" y="1769"/>
                    </a:lnTo>
                    <a:lnTo>
                      <a:pt x="4283" y="1770"/>
                    </a:lnTo>
                    <a:lnTo>
                      <a:pt x="4280" y="1781"/>
                    </a:lnTo>
                    <a:lnTo>
                      <a:pt x="4282" y="1785"/>
                    </a:lnTo>
                    <a:lnTo>
                      <a:pt x="4289" y="1787"/>
                    </a:lnTo>
                    <a:lnTo>
                      <a:pt x="4286" y="1792"/>
                    </a:lnTo>
                    <a:lnTo>
                      <a:pt x="4278" y="1796"/>
                    </a:lnTo>
                    <a:lnTo>
                      <a:pt x="4264" y="1798"/>
                    </a:lnTo>
                    <a:lnTo>
                      <a:pt x="4257" y="1794"/>
                    </a:lnTo>
                    <a:lnTo>
                      <a:pt x="4251" y="1797"/>
                    </a:lnTo>
                    <a:lnTo>
                      <a:pt x="4251" y="1802"/>
                    </a:lnTo>
                    <a:lnTo>
                      <a:pt x="4256" y="1806"/>
                    </a:lnTo>
                    <a:lnTo>
                      <a:pt x="4266" y="1803"/>
                    </a:lnTo>
                    <a:lnTo>
                      <a:pt x="4284" y="1804"/>
                    </a:lnTo>
                    <a:lnTo>
                      <a:pt x="4301" y="1803"/>
                    </a:lnTo>
                    <a:lnTo>
                      <a:pt x="4304" y="1814"/>
                    </a:lnTo>
                    <a:lnTo>
                      <a:pt x="4297" y="1819"/>
                    </a:lnTo>
                    <a:lnTo>
                      <a:pt x="4294" y="1825"/>
                    </a:lnTo>
                    <a:lnTo>
                      <a:pt x="4299" y="1828"/>
                    </a:lnTo>
                    <a:lnTo>
                      <a:pt x="4293" y="1833"/>
                    </a:lnTo>
                    <a:lnTo>
                      <a:pt x="4280" y="1836"/>
                    </a:lnTo>
                    <a:lnTo>
                      <a:pt x="4269" y="1851"/>
                    </a:lnTo>
                    <a:lnTo>
                      <a:pt x="4278" y="1850"/>
                    </a:lnTo>
                    <a:lnTo>
                      <a:pt x="4286" y="1842"/>
                    </a:lnTo>
                    <a:lnTo>
                      <a:pt x="4296" y="1841"/>
                    </a:lnTo>
                    <a:lnTo>
                      <a:pt x="4305" y="1837"/>
                    </a:lnTo>
                    <a:lnTo>
                      <a:pt x="4315" y="1852"/>
                    </a:lnTo>
                    <a:lnTo>
                      <a:pt x="4310" y="1853"/>
                    </a:lnTo>
                    <a:lnTo>
                      <a:pt x="4304" y="1860"/>
                    </a:lnTo>
                    <a:lnTo>
                      <a:pt x="4304" y="1866"/>
                    </a:lnTo>
                    <a:lnTo>
                      <a:pt x="4315" y="1861"/>
                    </a:lnTo>
                    <a:lnTo>
                      <a:pt x="4322" y="1864"/>
                    </a:lnTo>
                    <a:lnTo>
                      <a:pt x="4322" y="1867"/>
                    </a:lnTo>
                    <a:lnTo>
                      <a:pt x="4331" y="1878"/>
                    </a:lnTo>
                    <a:lnTo>
                      <a:pt x="4339" y="1884"/>
                    </a:lnTo>
                    <a:lnTo>
                      <a:pt x="4342" y="1893"/>
                    </a:lnTo>
                    <a:lnTo>
                      <a:pt x="4323" y="1907"/>
                    </a:lnTo>
                    <a:lnTo>
                      <a:pt x="4312" y="1907"/>
                    </a:lnTo>
                    <a:lnTo>
                      <a:pt x="4312" y="1914"/>
                    </a:lnTo>
                    <a:lnTo>
                      <a:pt x="4339" y="1912"/>
                    </a:lnTo>
                    <a:lnTo>
                      <a:pt x="4347" y="1922"/>
                    </a:lnTo>
                    <a:lnTo>
                      <a:pt x="4342" y="1932"/>
                    </a:lnTo>
                    <a:lnTo>
                      <a:pt x="4364" y="1939"/>
                    </a:lnTo>
                    <a:lnTo>
                      <a:pt x="4368" y="1953"/>
                    </a:lnTo>
                    <a:lnTo>
                      <a:pt x="4358" y="1963"/>
                    </a:lnTo>
                    <a:lnTo>
                      <a:pt x="4347" y="1974"/>
                    </a:lnTo>
                    <a:lnTo>
                      <a:pt x="4350" y="1987"/>
                    </a:lnTo>
                    <a:lnTo>
                      <a:pt x="4343" y="1989"/>
                    </a:lnTo>
                    <a:lnTo>
                      <a:pt x="4315" y="1973"/>
                    </a:lnTo>
                    <a:lnTo>
                      <a:pt x="4312" y="1979"/>
                    </a:lnTo>
                    <a:lnTo>
                      <a:pt x="4326" y="1984"/>
                    </a:lnTo>
                    <a:lnTo>
                      <a:pt x="4326" y="1986"/>
                    </a:lnTo>
                    <a:lnTo>
                      <a:pt x="4295" y="1990"/>
                    </a:lnTo>
                    <a:lnTo>
                      <a:pt x="4286" y="1992"/>
                    </a:lnTo>
                    <a:lnTo>
                      <a:pt x="4302" y="1996"/>
                    </a:lnTo>
                    <a:lnTo>
                      <a:pt x="4334" y="1995"/>
                    </a:lnTo>
                    <a:lnTo>
                      <a:pt x="4348" y="1997"/>
                    </a:lnTo>
                    <a:lnTo>
                      <a:pt x="4350" y="2002"/>
                    </a:lnTo>
                    <a:lnTo>
                      <a:pt x="4342" y="2003"/>
                    </a:lnTo>
                    <a:lnTo>
                      <a:pt x="4334" y="2009"/>
                    </a:lnTo>
                    <a:lnTo>
                      <a:pt x="4336" y="2013"/>
                    </a:lnTo>
                    <a:lnTo>
                      <a:pt x="4350" y="2022"/>
                    </a:lnTo>
                    <a:lnTo>
                      <a:pt x="4352" y="2028"/>
                    </a:lnTo>
                    <a:lnTo>
                      <a:pt x="4342" y="2027"/>
                    </a:lnTo>
                    <a:lnTo>
                      <a:pt x="4338" y="2036"/>
                    </a:lnTo>
                    <a:lnTo>
                      <a:pt x="4371" y="2034"/>
                    </a:lnTo>
                    <a:lnTo>
                      <a:pt x="4375" y="2055"/>
                    </a:lnTo>
                    <a:lnTo>
                      <a:pt x="4379" y="2060"/>
                    </a:lnTo>
                    <a:lnTo>
                      <a:pt x="4374" y="2065"/>
                    </a:lnTo>
                    <a:lnTo>
                      <a:pt x="4403" y="2068"/>
                    </a:lnTo>
                    <a:lnTo>
                      <a:pt x="4411" y="2073"/>
                    </a:lnTo>
                    <a:lnTo>
                      <a:pt x="4412" y="2084"/>
                    </a:lnTo>
                    <a:lnTo>
                      <a:pt x="4418" y="2079"/>
                    </a:lnTo>
                    <a:lnTo>
                      <a:pt x="4428" y="2079"/>
                    </a:lnTo>
                    <a:lnTo>
                      <a:pt x="4428" y="2089"/>
                    </a:lnTo>
                    <a:lnTo>
                      <a:pt x="4424" y="2097"/>
                    </a:lnTo>
                    <a:lnTo>
                      <a:pt x="4429" y="2102"/>
                    </a:lnTo>
                    <a:lnTo>
                      <a:pt x="4431" y="2110"/>
                    </a:lnTo>
                    <a:lnTo>
                      <a:pt x="4420" y="2122"/>
                    </a:lnTo>
                    <a:lnTo>
                      <a:pt x="4420" y="2126"/>
                    </a:lnTo>
                    <a:lnTo>
                      <a:pt x="4433" y="2119"/>
                    </a:lnTo>
                    <a:lnTo>
                      <a:pt x="4447" y="2130"/>
                    </a:lnTo>
                    <a:lnTo>
                      <a:pt x="4452" y="2125"/>
                    </a:lnTo>
                    <a:lnTo>
                      <a:pt x="4462" y="2120"/>
                    </a:lnTo>
                    <a:lnTo>
                      <a:pt x="4463" y="2129"/>
                    </a:lnTo>
                    <a:lnTo>
                      <a:pt x="4473" y="2132"/>
                    </a:lnTo>
                    <a:lnTo>
                      <a:pt x="4461" y="2162"/>
                    </a:lnTo>
                    <a:lnTo>
                      <a:pt x="4469" y="2154"/>
                    </a:lnTo>
                    <a:lnTo>
                      <a:pt x="4481" y="2138"/>
                    </a:lnTo>
                    <a:lnTo>
                      <a:pt x="4490" y="2131"/>
                    </a:lnTo>
                    <a:lnTo>
                      <a:pt x="4489" y="2145"/>
                    </a:lnTo>
                    <a:lnTo>
                      <a:pt x="4493" y="2145"/>
                    </a:lnTo>
                    <a:lnTo>
                      <a:pt x="4499" y="2137"/>
                    </a:lnTo>
                    <a:lnTo>
                      <a:pt x="4501" y="2149"/>
                    </a:lnTo>
                    <a:lnTo>
                      <a:pt x="4504" y="2158"/>
                    </a:lnTo>
                    <a:lnTo>
                      <a:pt x="4510" y="2164"/>
                    </a:lnTo>
                    <a:lnTo>
                      <a:pt x="4522" y="2167"/>
                    </a:lnTo>
                    <a:lnTo>
                      <a:pt x="4536" y="2174"/>
                    </a:lnTo>
                    <a:lnTo>
                      <a:pt x="4543" y="2170"/>
                    </a:lnTo>
                    <a:lnTo>
                      <a:pt x="4542" y="2163"/>
                    </a:lnTo>
                    <a:lnTo>
                      <a:pt x="4552" y="2156"/>
                    </a:lnTo>
                    <a:lnTo>
                      <a:pt x="4559" y="2165"/>
                    </a:lnTo>
                    <a:lnTo>
                      <a:pt x="4557" y="2174"/>
                    </a:lnTo>
                    <a:lnTo>
                      <a:pt x="4568" y="2176"/>
                    </a:lnTo>
                    <a:lnTo>
                      <a:pt x="4575" y="2181"/>
                    </a:lnTo>
                    <a:lnTo>
                      <a:pt x="4581" y="2183"/>
                    </a:lnTo>
                    <a:lnTo>
                      <a:pt x="4586" y="2192"/>
                    </a:lnTo>
                    <a:lnTo>
                      <a:pt x="4581" y="2199"/>
                    </a:lnTo>
                    <a:lnTo>
                      <a:pt x="4581" y="2203"/>
                    </a:lnTo>
                    <a:lnTo>
                      <a:pt x="4580" y="2206"/>
                    </a:lnTo>
                    <a:lnTo>
                      <a:pt x="4571" y="2208"/>
                    </a:lnTo>
                    <a:lnTo>
                      <a:pt x="4565" y="2206"/>
                    </a:lnTo>
                    <a:lnTo>
                      <a:pt x="4558" y="2207"/>
                    </a:lnTo>
                    <a:lnTo>
                      <a:pt x="4544" y="2213"/>
                    </a:lnTo>
                    <a:lnTo>
                      <a:pt x="4539" y="2216"/>
                    </a:lnTo>
                    <a:lnTo>
                      <a:pt x="4539" y="2218"/>
                    </a:lnTo>
                    <a:lnTo>
                      <a:pt x="4524" y="2228"/>
                    </a:lnTo>
                    <a:lnTo>
                      <a:pt x="4494" y="2232"/>
                    </a:lnTo>
                    <a:lnTo>
                      <a:pt x="4477" y="2238"/>
                    </a:lnTo>
                    <a:lnTo>
                      <a:pt x="4469" y="2246"/>
                    </a:lnTo>
                    <a:lnTo>
                      <a:pt x="4482" y="2246"/>
                    </a:lnTo>
                    <a:lnTo>
                      <a:pt x="4495" y="2242"/>
                    </a:lnTo>
                    <a:lnTo>
                      <a:pt x="4510" y="2233"/>
                    </a:lnTo>
                    <a:lnTo>
                      <a:pt x="4515" y="2235"/>
                    </a:lnTo>
                    <a:lnTo>
                      <a:pt x="4482" y="2251"/>
                    </a:lnTo>
                    <a:lnTo>
                      <a:pt x="4467" y="2256"/>
                    </a:lnTo>
                    <a:lnTo>
                      <a:pt x="4452" y="2256"/>
                    </a:lnTo>
                    <a:lnTo>
                      <a:pt x="4436" y="2280"/>
                    </a:lnTo>
                    <a:lnTo>
                      <a:pt x="4424" y="2276"/>
                    </a:lnTo>
                    <a:lnTo>
                      <a:pt x="4413" y="2267"/>
                    </a:lnTo>
                    <a:lnTo>
                      <a:pt x="4399" y="2264"/>
                    </a:lnTo>
                    <a:lnTo>
                      <a:pt x="4386" y="2265"/>
                    </a:lnTo>
                    <a:lnTo>
                      <a:pt x="4387" y="2274"/>
                    </a:lnTo>
                    <a:lnTo>
                      <a:pt x="4404" y="2276"/>
                    </a:lnTo>
                    <a:lnTo>
                      <a:pt x="4419" y="2282"/>
                    </a:lnTo>
                    <a:lnTo>
                      <a:pt x="4430" y="2289"/>
                    </a:lnTo>
                    <a:lnTo>
                      <a:pt x="4426" y="2314"/>
                    </a:lnTo>
                    <a:lnTo>
                      <a:pt x="4438" y="2308"/>
                    </a:lnTo>
                    <a:lnTo>
                      <a:pt x="4451" y="2298"/>
                    </a:lnTo>
                    <a:lnTo>
                      <a:pt x="4456" y="2291"/>
                    </a:lnTo>
                    <a:lnTo>
                      <a:pt x="4468" y="2283"/>
                    </a:lnTo>
                    <a:lnTo>
                      <a:pt x="4479" y="2272"/>
                    </a:lnTo>
                    <a:lnTo>
                      <a:pt x="4496" y="2265"/>
                    </a:lnTo>
                    <a:lnTo>
                      <a:pt x="4506" y="2251"/>
                    </a:lnTo>
                    <a:lnTo>
                      <a:pt x="4519" y="2244"/>
                    </a:lnTo>
                    <a:lnTo>
                      <a:pt x="4547" y="2237"/>
                    </a:lnTo>
                    <a:lnTo>
                      <a:pt x="4563" y="2240"/>
                    </a:lnTo>
                    <a:lnTo>
                      <a:pt x="4569" y="2238"/>
                    </a:lnTo>
                    <a:lnTo>
                      <a:pt x="4560" y="2234"/>
                    </a:lnTo>
                    <a:lnTo>
                      <a:pt x="4546" y="2231"/>
                    </a:lnTo>
                    <a:lnTo>
                      <a:pt x="4530" y="2234"/>
                    </a:lnTo>
                    <a:lnTo>
                      <a:pt x="4538" y="2229"/>
                    </a:lnTo>
                    <a:lnTo>
                      <a:pt x="4555" y="2226"/>
                    </a:lnTo>
                    <a:lnTo>
                      <a:pt x="4582" y="2228"/>
                    </a:lnTo>
                    <a:lnTo>
                      <a:pt x="4594" y="2228"/>
                    </a:lnTo>
                    <a:lnTo>
                      <a:pt x="4596" y="2233"/>
                    </a:lnTo>
                    <a:lnTo>
                      <a:pt x="4595" y="2243"/>
                    </a:lnTo>
                    <a:lnTo>
                      <a:pt x="4597" y="2253"/>
                    </a:lnTo>
                    <a:lnTo>
                      <a:pt x="4598" y="2265"/>
                    </a:lnTo>
                    <a:lnTo>
                      <a:pt x="4591" y="2275"/>
                    </a:lnTo>
                    <a:lnTo>
                      <a:pt x="4590" y="2285"/>
                    </a:lnTo>
                    <a:lnTo>
                      <a:pt x="4592" y="2301"/>
                    </a:lnTo>
                    <a:lnTo>
                      <a:pt x="4595" y="2301"/>
                    </a:lnTo>
                    <a:lnTo>
                      <a:pt x="4607" y="2274"/>
                    </a:lnTo>
                    <a:lnTo>
                      <a:pt x="4616" y="2267"/>
                    </a:lnTo>
                    <a:lnTo>
                      <a:pt x="4629" y="2266"/>
                    </a:lnTo>
                    <a:lnTo>
                      <a:pt x="4637" y="2269"/>
                    </a:lnTo>
                    <a:lnTo>
                      <a:pt x="4633" y="2274"/>
                    </a:lnTo>
                    <a:lnTo>
                      <a:pt x="4667" y="2286"/>
                    </a:lnTo>
                    <a:lnTo>
                      <a:pt x="4668" y="2289"/>
                    </a:lnTo>
                    <a:lnTo>
                      <a:pt x="4662" y="2293"/>
                    </a:lnTo>
                    <a:lnTo>
                      <a:pt x="4668" y="2303"/>
                    </a:lnTo>
                    <a:lnTo>
                      <a:pt x="4675" y="2307"/>
                    </a:lnTo>
                    <a:lnTo>
                      <a:pt x="4676" y="2313"/>
                    </a:lnTo>
                    <a:lnTo>
                      <a:pt x="4680" y="2315"/>
                    </a:lnTo>
                    <a:lnTo>
                      <a:pt x="4680" y="2323"/>
                    </a:lnTo>
                    <a:lnTo>
                      <a:pt x="4675" y="2325"/>
                    </a:lnTo>
                    <a:lnTo>
                      <a:pt x="4670" y="2330"/>
                    </a:lnTo>
                    <a:lnTo>
                      <a:pt x="4648" y="2321"/>
                    </a:lnTo>
                    <a:lnTo>
                      <a:pt x="4655" y="2334"/>
                    </a:lnTo>
                    <a:lnTo>
                      <a:pt x="4660" y="2336"/>
                    </a:lnTo>
                    <a:lnTo>
                      <a:pt x="4668" y="2336"/>
                    </a:lnTo>
                    <a:lnTo>
                      <a:pt x="4672" y="2350"/>
                    </a:lnTo>
                    <a:lnTo>
                      <a:pt x="4668" y="2353"/>
                    </a:lnTo>
                    <a:lnTo>
                      <a:pt x="4668" y="2357"/>
                    </a:lnTo>
                    <a:lnTo>
                      <a:pt x="4677" y="2371"/>
                    </a:lnTo>
                    <a:lnTo>
                      <a:pt x="4677" y="2373"/>
                    </a:lnTo>
                    <a:lnTo>
                      <a:pt x="4667" y="2372"/>
                    </a:lnTo>
                    <a:lnTo>
                      <a:pt x="4664" y="2378"/>
                    </a:lnTo>
                    <a:lnTo>
                      <a:pt x="4681" y="2383"/>
                    </a:lnTo>
                    <a:lnTo>
                      <a:pt x="4686" y="2395"/>
                    </a:lnTo>
                    <a:lnTo>
                      <a:pt x="4671" y="2394"/>
                    </a:lnTo>
                    <a:lnTo>
                      <a:pt x="4664" y="2391"/>
                    </a:lnTo>
                    <a:lnTo>
                      <a:pt x="4668" y="23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52" name="Freeform 305"/>
              <p:cNvSpPr>
                <a:spLocks noChangeAspect="1"/>
              </p:cNvSpPr>
              <p:nvPr/>
            </p:nvSpPr>
            <p:spPr bwMode="gray">
              <a:xfrm>
                <a:off x="1437" y="1025"/>
                <a:ext cx="39" cy="63"/>
              </a:xfrm>
              <a:custGeom>
                <a:avLst/>
                <a:gdLst/>
                <a:ahLst/>
                <a:cxnLst>
                  <a:cxn ang="0">
                    <a:pos x="197" y="156"/>
                  </a:cxn>
                  <a:cxn ang="0">
                    <a:pos x="180" y="119"/>
                  </a:cxn>
                  <a:cxn ang="0">
                    <a:pos x="140" y="109"/>
                  </a:cxn>
                  <a:cxn ang="0">
                    <a:pos x="128" y="97"/>
                  </a:cxn>
                  <a:cxn ang="0">
                    <a:pos x="132" y="73"/>
                  </a:cxn>
                  <a:cxn ang="0">
                    <a:pos x="121" y="63"/>
                  </a:cxn>
                  <a:cxn ang="0">
                    <a:pos x="95" y="44"/>
                  </a:cxn>
                  <a:cxn ang="0">
                    <a:pos x="22" y="0"/>
                  </a:cxn>
                  <a:cxn ang="0">
                    <a:pos x="6" y="25"/>
                  </a:cxn>
                  <a:cxn ang="0">
                    <a:pos x="4" y="44"/>
                  </a:cxn>
                  <a:cxn ang="0">
                    <a:pos x="9" y="65"/>
                  </a:cxn>
                  <a:cxn ang="0">
                    <a:pos x="18" y="82"/>
                  </a:cxn>
                  <a:cxn ang="0">
                    <a:pos x="0" y="98"/>
                  </a:cxn>
                  <a:cxn ang="0">
                    <a:pos x="20" y="127"/>
                  </a:cxn>
                  <a:cxn ang="0">
                    <a:pos x="21" y="161"/>
                  </a:cxn>
                  <a:cxn ang="0">
                    <a:pos x="34" y="173"/>
                  </a:cxn>
                  <a:cxn ang="0">
                    <a:pos x="27" y="184"/>
                  </a:cxn>
                  <a:cxn ang="0">
                    <a:pos x="54" y="187"/>
                  </a:cxn>
                  <a:cxn ang="0">
                    <a:pos x="83" y="215"/>
                  </a:cxn>
                  <a:cxn ang="0">
                    <a:pos x="79" y="226"/>
                  </a:cxn>
                  <a:cxn ang="0">
                    <a:pos x="35" y="236"/>
                  </a:cxn>
                  <a:cxn ang="0">
                    <a:pos x="63" y="300"/>
                  </a:cxn>
                  <a:cxn ang="0">
                    <a:pos x="86" y="316"/>
                  </a:cxn>
                  <a:cxn ang="0">
                    <a:pos x="97" y="295"/>
                  </a:cxn>
                  <a:cxn ang="0">
                    <a:pos x="91" y="292"/>
                  </a:cxn>
                  <a:cxn ang="0">
                    <a:pos x="120" y="290"/>
                  </a:cxn>
                  <a:cxn ang="0">
                    <a:pos x="170" y="268"/>
                  </a:cxn>
                  <a:cxn ang="0">
                    <a:pos x="185" y="275"/>
                  </a:cxn>
                  <a:cxn ang="0">
                    <a:pos x="190" y="264"/>
                  </a:cxn>
                  <a:cxn ang="0">
                    <a:pos x="197" y="233"/>
                  </a:cxn>
                  <a:cxn ang="0">
                    <a:pos x="186" y="221"/>
                  </a:cxn>
                  <a:cxn ang="0">
                    <a:pos x="185" y="219"/>
                  </a:cxn>
                  <a:cxn ang="0">
                    <a:pos x="197" y="163"/>
                  </a:cxn>
                </a:cxnLst>
                <a:rect l="0" t="0" r="r" b="b"/>
                <a:pathLst>
                  <a:path w="197" h="316">
                    <a:moveTo>
                      <a:pt x="197" y="163"/>
                    </a:moveTo>
                    <a:lnTo>
                      <a:pt x="197" y="156"/>
                    </a:lnTo>
                    <a:lnTo>
                      <a:pt x="196" y="149"/>
                    </a:lnTo>
                    <a:lnTo>
                      <a:pt x="180" y="119"/>
                    </a:lnTo>
                    <a:lnTo>
                      <a:pt x="156" y="102"/>
                    </a:lnTo>
                    <a:lnTo>
                      <a:pt x="140" y="109"/>
                    </a:lnTo>
                    <a:lnTo>
                      <a:pt x="127" y="107"/>
                    </a:lnTo>
                    <a:lnTo>
                      <a:pt x="128" y="97"/>
                    </a:lnTo>
                    <a:lnTo>
                      <a:pt x="128" y="86"/>
                    </a:lnTo>
                    <a:lnTo>
                      <a:pt x="132" y="73"/>
                    </a:lnTo>
                    <a:lnTo>
                      <a:pt x="127" y="65"/>
                    </a:lnTo>
                    <a:lnTo>
                      <a:pt x="121" y="63"/>
                    </a:lnTo>
                    <a:lnTo>
                      <a:pt x="106" y="47"/>
                    </a:lnTo>
                    <a:lnTo>
                      <a:pt x="95" y="44"/>
                    </a:lnTo>
                    <a:lnTo>
                      <a:pt x="53" y="7"/>
                    </a:lnTo>
                    <a:lnTo>
                      <a:pt x="22" y="0"/>
                    </a:lnTo>
                    <a:lnTo>
                      <a:pt x="5" y="16"/>
                    </a:lnTo>
                    <a:lnTo>
                      <a:pt x="6" y="25"/>
                    </a:lnTo>
                    <a:lnTo>
                      <a:pt x="4" y="27"/>
                    </a:lnTo>
                    <a:lnTo>
                      <a:pt x="4" y="44"/>
                    </a:lnTo>
                    <a:lnTo>
                      <a:pt x="5" y="52"/>
                    </a:lnTo>
                    <a:lnTo>
                      <a:pt x="9" y="65"/>
                    </a:lnTo>
                    <a:lnTo>
                      <a:pt x="15" y="70"/>
                    </a:lnTo>
                    <a:lnTo>
                      <a:pt x="18" y="82"/>
                    </a:lnTo>
                    <a:lnTo>
                      <a:pt x="14" y="90"/>
                    </a:lnTo>
                    <a:lnTo>
                      <a:pt x="0" y="98"/>
                    </a:lnTo>
                    <a:lnTo>
                      <a:pt x="13" y="124"/>
                    </a:lnTo>
                    <a:lnTo>
                      <a:pt x="20" y="127"/>
                    </a:lnTo>
                    <a:lnTo>
                      <a:pt x="18" y="139"/>
                    </a:lnTo>
                    <a:lnTo>
                      <a:pt x="21" y="161"/>
                    </a:lnTo>
                    <a:lnTo>
                      <a:pt x="31" y="163"/>
                    </a:lnTo>
                    <a:lnTo>
                      <a:pt x="34" y="173"/>
                    </a:lnTo>
                    <a:lnTo>
                      <a:pt x="24" y="177"/>
                    </a:lnTo>
                    <a:lnTo>
                      <a:pt x="27" y="184"/>
                    </a:lnTo>
                    <a:lnTo>
                      <a:pt x="46" y="190"/>
                    </a:lnTo>
                    <a:lnTo>
                      <a:pt x="54" y="187"/>
                    </a:lnTo>
                    <a:lnTo>
                      <a:pt x="85" y="203"/>
                    </a:lnTo>
                    <a:lnTo>
                      <a:pt x="83" y="215"/>
                    </a:lnTo>
                    <a:lnTo>
                      <a:pt x="89" y="216"/>
                    </a:lnTo>
                    <a:lnTo>
                      <a:pt x="79" y="226"/>
                    </a:lnTo>
                    <a:lnTo>
                      <a:pt x="38" y="224"/>
                    </a:lnTo>
                    <a:lnTo>
                      <a:pt x="35" y="236"/>
                    </a:lnTo>
                    <a:lnTo>
                      <a:pt x="72" y="279"/>
                    </a:lnTo>
                    <a:lnTo>
                      <a:pt x="63" y="300"/>
                    </a:lnTo>
                    <a:lnTo>
                      <a:pt x="65" y="307"/>
                    </a:lnTo>
                    <a:lnTo>
                      <a:pt x="86" y="316"/>
                    </a:lnTo>
                    <a:lnTo>
                      <a:pt x="97" y="300"/>
                    </a:lnTo>
                    <a:lnTo>
                      <a:pt x="97" y="295"/>
                    </a:lnTo>
                    <a:lnTo>
                      <a:pt x="94" y="290"/>
                    </a:lnTo>
                    <a:lnTo>
                      <a:pt x="91" y="292"/>
                    </a:lnTo>
                    <a:lnTo>
                      <a:pt x="106" y="275"/>
                    </a:lnTo>
                    <a:lnTo>
                      <a:pt x="120" y="290"/>
                    </a:lnTo>
                    <a:lnTo>
                      <a:pt x="133" y="287"/>
                    </a:lnTo>
                    <a:lnTo>
                      <a:pt x="170" y="268"/>
                    </a:lnTo>
                    <a:lnTo>
                      <a:pt x="181" y="270"/>
                    </a:lnTo>
                    <a:lnTo>
                      <a:pt x="185" y="275"/>
                    </a:lnTo>
                    <a:lnTo>
                      <a:pt x="188" y="271"/>
                    </a:lnTo>
                    <a:lnTo>
                      <a:pt x="190" y="264"/>
                    </a:lnTo>
                    <a:lnTo>
                      <a:pt x="196" y="249"/>
                    </a:lnTo>
                    <a:lnTo>
                      <a:pt x="197" y="233"/>
                    </a:lnTo>
                    <a:lnTo>
                      <a:pt x="193" y="227"/>
                    </a:lnTo>
                    <a:lnTo>
                      <a:pt x="186" y="221"/>
                    </a:lnTo>
                    <a:lnTo>
                      <a:pt x="186" y="225"/>
                    </a:lnTo>
                    <a:lnTo>
                      <a:pt x="185" y="219"/>
                    </a:lnTo>
                    <a:lnTo>
                      <a:pt x="185" y="174"/>
                    </a:lnTo>
                    <a:lnTo>
                      <a:pt x="197" y="16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53" name="Freeform 306"/>
              <p:cNvSpPr>
                <a:spLocks noChangeAspect="1"/>
              </p:cNvSpPr>
              <p:nvPr/>
            </p:nvSpPr>
            <p:spPr bwMode="gray">
              <a:xfrm>
                <a:off x="1356" y="1000"/>
                <a:ext cx="74" cy="86"/>
              </a:xfrm>
              <a:custGeom>
                <a:avLst/>
                <a:gdLst/>
                <a:ahLst/>
                <a:cxnLst>
                  <a:cxn ang="0">
                    <a:pos x="318" y="278"/>
                  </a:cxn>
                  <a:cxn ang="0">
                    <a:pos x="327" y="224"/>
                  </a:cxn>
                  <a:cxn ang="0">
                    <a:pos x="332" y="197"/>
                  </a:cxn>
                  <a:cxn ang="0">
                    <a:pos x="321" y="194"/>
                  </a:cxn>
                  <a:cxn ang="0">
                    <a:pos x="300" y="176"/>
                  </a:cxn>
                  <a:cxn ang="0">
                    <a:pos x="297" y="141"/>
                  </a:cxn>
                  <a:cxn ang="0">
                    <a:pos x="245" y="131"/>
                  </a:cxn>
                  <a:cxn ang="0">
                    <a:pos x="236" y="133"/>
                  </a:cxn>
                  <a:cxn ang="0">
                    <a:pos x="232" y="101"/>
                  </a:cxn>
                  <a:cxn ang="0">
                    <a:pos x="220" y="85"/>
                  </a:cxn>
                  <a:cxn ang="0">
                    <a:pos x="210" y="76"/>
                  </a:cxn>
                  <a:cxn ang="0">
                    <a:pos x="176" y="44"/>
                  </a:cxn>
                  <a:cxn ang="0">
                    <a:pos x="148" y="76"/>
                  </a:cxn>
                  <a:cxn ang="0">
                    <a:pos x="143" y="114"/>
                  </a:cxn>
                  <a:cxn ang="0">
                    <a:pos x="130" y="22"/>
                  </a:cxn>
                  <a:cxn ang="0">
                    <a:pos x="108" y="16"/>
                  </a:cxn>
                  <a:cxn ang="0">
                    <a:pos x="84" y="0"/>
                  </a:cxn>
                  <a:cxn ang="0">
                    <a:pos x="11" y="16"/>
                  </a:cxn>
                  <a:cxn ang="0">
                    <a:pos x="5" y="101"/>
                  </a:cxn>
                  <a:cxn ang="0">
                    <a:pos x="40" y="96"/>
                  </a:cxn>
                  <a:cxn ang="0">
                    <a:pos x="42" y="145"/>
                  </a:cxn>
                  <a:cxn ang="0">
                    <a:pos x="55" y="155"/>
                  </a:cxn>
                  <a:cxn ang="0">
                    <a:pos x="80" y="109"/>
                  </a:cxn>
                  <a:cxn ang="0">
                    <a:pos x="95" y="130"/>
                  </a:cxn>
                  <a:cxn ang="0">
                    <a:pos x="81" y="155"/>
                  </a:cxn>
                  <a:cxn ang="0">
                    <a:pos x="97" y="162"/>
                  </a:cxn>
                  <a:cxn ang="0">
                    <a:pos x="123" y="168"/>
                  </a:cxn>
                  <a:cxn ang="0">
                    <a:pos x="96" y="201"/>
                  </a:cxn>
                  <a:cxn ang="0">
                    <a:pos x="121" y="228"/>
                  </a:cxn>
                  <a:cxn ang="0">
                    <a:pos x="65" y="225"/>
                  </a:cxn>
                  <a:cxn ang="0">
                    <a:pos x="42" y="253"/>
                  </a:cxn>
                  <a:cxn ang="0">
                    <a:pos x="79" y="307"/>
                  </a:cxn>
                  <a:cxn ang="0">
                    <a:pos x="118" y="290"/>
                  </a:cxn>
                  <a:cxn ang="0">
                    <a:pos x="157" y="282"/>
                  </a:cxn>
                  <a:cxn ang="0">
                    <a:pos x="180" y="305"/>
                  </a:cxn>
                  <a:cxn ang="0">
                    <a:pos x="230" y="305"/>
                  </a:cxn>
                  <a:cxn ang="0">
                    <a:pos x="250" y="322"/>
                  </a:cxn>
                  <a:cxn ang="0">
                    <a:pos x="257" y="328"/>
                  </a:cxn>
                  <a:cxn ang="0">
                    <a:pos x="277" y="388"/>
                  </a:cxn>
                  <a:cxn ang="0">
                    <a:pos x="301" y="416"/>
                  </a:cxn>
                  <a:cxn ang="0">
                    <a:pos x="326" y="415"/>
                  </a:cxn>
                  <a:cxn ang="0">
                    <a:pos x="360" y="395"/>
                  </a:cxn>
                  <a:cxn ang="0">
                    <a:pos x="337" y="301"/>
                  </a:cxn>
                </a:cxnLst>
                <a:rect l="0" t="0" r="r" b="b"/>
                <a:pathLst>
                  <a:path w="368" h="430">
                    <a:moveTo>
                      <a:pt x="337" y="301"/>
                    </a:moveTo>
                    <a:lnTo>
                      <a:pt x="333" y="284"/>
                    </a:lnTo>
                    <a:lnTo>
                      <a:pt x="318" y="278"/>
                    </a:lnTo>
                    <a:lnTo>
                      <a:pt x="320" y="260"/>
                    </a:lnTo>
                    <a:lnTo>
                      <a:pt x="316" y="243"/>
                    </a:lnTo>
                    <a:lnTo>
                      <a:pt x="327" y="224"/>
                    </a:lnTo>
                    <a:lnTo>
                      <a:pt x="328" y="211"/>
                    </a:lnTo>
                    <a:lnTo>
                      <a:pt x="332" y="204"/>
                    </a:lnTo>
                    <a:lnTo>
                      <a:pt x="332" y="197"/>
                    </a:lnTo>
                    <a:lnTo>
                      <a:pt x="327" y="190"/>
                    </a:lnTo>
                    <a:lnTo>
                      <a:pt x="323" y="187"/>
                    </a:lnTo>
                    <a:lnTo>
                      <a:pt x="321" y="194"/>
                    </a:lnTo>
                    <a:lnTo>
                      <a:pt x="311" y="177"/>
                    </a:lnTo>
                    <a:lnTo>
                      <a:pt x="312" y="177"/>
                    </a:lnTo>
                    <a:lnTo>
                      <a:pt x="300" y="176"/>
                    </a:lnTo>
                    <a:lnTo>
                      <a:pt x="299" y="171"/>
                    </a:lnTo>
                    <a:lnTo>
                      <a:pt x="304" y="158"/>
                    </a:lnTo>
                    <a:lnTo>
                      <a:pt x="297" y="141"/>
                    </a:lnTo>
                    <a:lnTo>
                      <a:pt x="266" y="118"/>
                    </a:lnTo>
                    <a:lnTo>
                      <a:pt x="261" y="125"/>
                    </a:lnTo>
                    <a:lnTo>
                      <a:pt x="245" y="131"/>
                    </a:lnTo>
                    <a:lnTo>
                      <a:pt x="237" y="141"/>
                    </a:lnTo>
                    <a:lnTo>
                      <a:pt x="235" y="139"/>
                    </a:lnTo>
                    <a:lnTo>
                      <a:pt x="236" y="133"/>
                    </a:lnTo>
                    <a:lnTo>
                      <a:pt x="227" y="128"/>
                    </a:lnTo>
                    <a:lnTo>
                      <a:pt x="227" y="119"/>
                    </a:lnTo>
                    <a:lnTo>
                      <a:pt x="232" y="101"/>
                    </a:lnTo>
                    <a:lnTo>
                      <a:pt x="231" y="85"/>
                    </a:lnTo>
                    <a:lnTo>
                      <a:pt x="223" y="75"/>
                    </a:lnTo>
                    <a:lnTo>
                      <a:pt x="220" y="85"/>
                    </a:lnTo>
                    <a:lnTo>
                      <a:pt x="211" y="90"/>
                    </a:lnTo>
                    <a:lnTo>
                      <a:pt x="211" y="85"/>
                    </a:lnTo>
                    <a:lnTo>
                      <a:pt x="210" y="76"/>
                    </a:lnTo>
                    <a:lnTo>
                      <a:pt x="200" y="69"/>
                    </a:lnTo>
                    <a:lnTo>
                      <a:pt x="193" y="53"/>
                    </a:lnTo>
                    <a:lnTo>
                      <a:pt x="176" y="44"/>
                    </a:lnTo>
                    <a:lnTo>
                      <a:pt x="166" y="44"/>
                    </a:lnTo>
                    <a:lnTo>
                      <a:pt x="151" y="65"/>
                    </a:lnTo>
                    <a:lnTo>
                      <a:pt x="148" y="76"/>
                    </a:lnTo>
                    <a:lnTo>
                      <a:pt x="148" y="93"/>
                    </a:lnTo>
                    <a:lnTo>
                      <a:pt x="146" y="104"/>
                    </a:lnTo>
                    <a:lnTo>
                      <a:pt x="143" y="114"/>
                    </a:lnTo>
                    <a:lnTo>
                      <a:pt x="129" y="96"/>
                    </a:lnTo>
                    <a:lnTo>
                      <a:pt x="134" y="33"/>
                    </a:lnTo>
                    <a:lnTo>
                      <a:pt x="130" y="22"/>
                    </a:lnTo>
                    <a:lnTo>
                      <a:pt x="116" y="21"/>
                    </a:lnTo>
                    <a:lnTo>
                      <a:pt x="103" y="27"/>
                    </a:lnTo>
                    <a:lnTo>
                      <a:pt x="108" y="16"/>
                    </a:lnTo>
                    <a:lnTo>
                      <a:pt x="106" y="11"/>
                    </a:lnTo>
                    <a:lnTo>
                      <a:pt x="95" y="4"/>
                    </a:lnTo>
                    <a:lnTo>
                      <a:pt x="84" y="0"/>
                    </a:lnTo>
                    <a:lnTo>
                      <a:pt x="62" y="13"/>
                    </a:lnTo>
                    <a:lnTo>
                      <a:pt x="22" y="22"/>
                    </a:lnTo>
                    <a:lnTo>
                      <a:pt x="11" y="16"/>
                    </a:lnTo>
                    <a:lnTo>
                      <a:pt x="9" y="21"/>
                    </a:lnTo>
                    <a:lnTo>
                      <a:pt x="0" y="56"/>
                    </a:lnTo>
                    <a:lnTo>
                      <a:pt x="5" y="101"/>
                    </a:lnTo>
                    <a:lnTo>
                      <a:pt x="6" y="104"/>
                    </a:lnTo>
                    <a:lnTo>
                      <a:pt x="17" y="107"/>
                    </a:lnTo>
                    <a:lnTo>
                      <a:pt x="40" y="96"/>
                    </a:lnTo>
                    <a:lnTo>
                      <a:pt x="52" y="98"/>
                    </a:lnTo>
                    <a:lnTo>
                      <a:pt x="52" y="114"/>
                    </a:lnTo>
                    <a:lnTo>
                      <a:pt x="42" y="145"/>
                    </a:lnTo>
                    <a:lnTo>
                      <a:pt x="36" y="150"/>
                    </a:lnTo>
                    <a:lnTo>
                      <a:pt x="41" y="161"/>
                    </a:lnTo>
                    <a:lnTo>
                      <a:pt x="55" y="155"/>
                    </a:lnTo>
                    <a:lnTo>
                      <a:pt x="67" y="120"/>
                    </a:lnTo>
                    <a:lnTo>
                      <a:pt x="75" y="117"/>
                    </a:lnTo>
                    <a:lnTo>
                      <a:pt x="80" y="109"/>
                    </a:lnTo>
                    <a:lnTo>
                      <a:pt x="87" y="111"/>
                    </a:lnTo>
                    <a:lnTo>
                      <a:pt x="92" y="117"/>
                    </a:lnTo>
                    <a:lnTo>
                      <a:pt x="95" y="130"/>
                    </a:lnTo>
                    <a:lnTo>
                      <a:pt x="92" y="139"/>
                    </a:lnTo>
                    <a:lnTo>
                      <a:pt x="89" y="146"/>
                    </a:lnTo>
                    <a:lnTo>
                      <a:pt x="81" y="155"/>
                    </a:lnTo>
                    <a:lnTo>
                      <a:pt x="83" y="171"/>
                    </a:lnTo>
                    <a:lnTo>
                      <a:pt x="92" y="174"/>
                    </a:lnTo>
                    <a:lnTo>
                      <a:pt x="97" y="162"/>
                    </a:lnTo>
                    <a:lnTo>
                      <a:pt x="102" y="165"/>
                    </a:lnTo>
                    <a:lnTo>
                      <a:pt x="103" y="176"/>
                    </a:lnTo>
                    <a:lnTo>
                      <a:pt x="123" y="168"/>
                    </a:lnTo>
                    <a:lnTo>
                      <a:pt x="122" y="181"/>
                    </a:lnTo>
                    <a:lnTo>
                      <a:pt x="117" y="190"/>
                    </a:lnTo>
                    <a:lnTo>
                      <a:pt x="96" y="201"/>
                    </a:lnTo>
                    <a:lnTo>
                      <a:pt x="94" y="210"/>
                    </a:lnTo>
                    <a:lnTo>
                      <a:pt x="127" y="216"/>
                    </a:lnTo>
                    <a:lnTo>
                      <a:pt x="121" y="228"/>
                    </a:lnTo>
                    <a:lnTo>
                      <a:pt x="118" y="242"/>
                    </a:lnTo>
                    <a:lnTo>
                      <a:pt x="92" y="240"/>
                    </a:lnTo>
                    <a:lnTo>
                      <a:pt x="65" y="225"/>
                    </a:lnTo>
                    <a:lnTo>
                      <a:pt x="47" y="228"/>
                    </a:lnTo>
                    <a:lnTo>
                      <a:pt x="41" y="236"/>
                    </a:lnTo>
                    <a:lnTo>
                      <a:pt x="42" y="253"/>
                    </a:lnTo>
                    <a:lnTo>
                      <a:pt x="43" y="268"/>
                    </a:lnTo>
                    <a:lnTo>
                      <a:pt x="57" y="290"/>
                    </a:lnTo>
                    <a:lnTo>
                      <a:pt x="79" y="307"/>
                    </a:lnTo>
                    <a:lnTo>
                      <a:pt x="103" y="310"/>
                    </a:lnTo>
                    <a:lnTo>
                      <a:pt x="111" y="303"/>
                    </a:lnTo>
                    <a:lnTo>
                      <a:pt x="118" y="290"/>
                    </a:lnTo>
                    <a:lnTo>
                      <a:pt x="127" y="290"/>
                    </a:lnTo>
                    <a:lnTo>
                      <a:pt x="159" y="274"/>
                    </a:lnTo>
                    <a:lnTo>
                      <a:pt x="157" y="282"/>
                    </a:lnTo>
                    <a:lnTo>
                      <a:pt x="159" y="295"/>
                    </a:lnTo>
                    <a:lnTo>
                      <a:pt x="170" y="305"/>
                    </a:lnTo>
                    <a:lnTo>
                      <a:pt x="180" y="305"/>
                    </a:lnTo>
                    <a:lnTo>
                      <a:pt x="191" y="297"/>
                    </a:lnTo>
                    <a:lnTo>
                      <a:pt x="203" y="297"/>
                    </a:lnTo>
                    <a:lnTo>
                      <a:pt x="230" y="305"/>
                    </a:lnTo>
                    <a:lnTo>
                      <a:pt x="234" y="312"/>
                    </a:lnTo>
                    <a:lnTo>
                      <a:pt x="234" y="321"/>
                    </a:lnTo>
                    <a:lnTo>
                      <a:pt x="250" y="322"/>
                    </a:lnTo>
                    <a:lnTo>
                      <a:pt x="253" y="316"/>
                    </a:lnTo>
                    <a:lnTo>
                      <a:pt x="256" y="318"/>
                    </a:lnTo>
                    <a:lnTo>
                      <a:pt x="257" y="328"/>
                    </a:lnTo>
                    <a:lnTo>
                      <a:pt x="268" y="343"/>
                    </a:lnTo>
                    <a:lnTo>
                      <a:pt x="268" y="366"/>
                    </a:lnTo>
                    <a:lnTo>
                      <a:pt x="277" y="388"/>
                    </a:lnTo>
                    <a:lnTo>
                      <a:pt x="278" y="399"/>
                    </a:lnTo>
                    <a:lnTo>
                      <a:pt x="294" y="418"/>
                    </a:lnTo>
                    <a:lnTo>
                      <a:pt x="301" y="416"/>
                    </a:lnTo>
                    <a:lnTo>
                      <a:pt x="313" y="430"/>
                    </a:lnTo>
                    <a:lnTo>
                      <a:pt x="318" y="420"/>
                    </a:lnTo>
                    <a:lnTo>
                      <a:pt x="326" y="415"/>
                    </a:lnTo>
                    <a:lnTo>
                      <a:pt x="339" y="416"/>
                    </a:lnTo>
                    <a:lnTo>
                      <a:pt x="355" y="410"/>
                    </a:lnTo>
                    <a:lnTo>
                      <a:pt x="360" y="395"/>
                    </a:lnTo>
                    <a:lnTo>
                      <a:pt x="359" y="382"/>
                    </a:lnTo>
                    <a:lnTo>
                      <a:pt x="368" y="357"/>
                    </a:lnTo>
                    <a:lnTo>
                      <a:pt x="337" y="30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54" name="Freeform 307"/>
              <p:cNvSpPr>
                <a:spLocks noChangeAspect="1"/>
              </p:cNvSpPr>
              <p:nvPr/>
            </p:nvSpPr>
            <p:spPr bwMode="gray">
              <a:xfrm>
                <a:off x="1462" y="960"/>
                <a:ext cx="121" cy="112"/>
              </a:xfrm>
              <a:custGeom>
                <a:avLst/>
                <a:gdLst/>
                <a:ahLst/>
                <a:cxnLst>
                  <a:cxn ang="0">
                    <a:pos x="22" y="39"/>
                  </a:cxn>
                  <a:cxn ang="0">
                    <a:pos x="18" y="69"/>
                  </a:cxn>
                  <a:cxn ang="0">
                    <a:pos x="88" y="118"/>
                  </a:cxn>
                  <a:cxn ang="0">
                    <a:pos x="103" y="142"/>
                  </a:cxn>
                  <a:cxn ang="0">
                    <a:pos x="45" y="146"/>
                  </a:cxn>
                  <a:cxn ang="0">
                    <a:pos x="39" y="178"/>
                  </a:cxn>
                  <a:cxn ang="0">
                    <a:pos x="70" y="189"/>
                  </a:cxn>
                  <a:cxn ang="0">
                    <a:pos x="83" y="233"/>
                  </a:cxn>
                  <a:cxn ang="0">
                    <a:pos x="110" y="200"/>
                  </a:cxn>
                  <a:cxn ang="0">
                    <a:pos x="143" y="192"/>
                  </a:cxn>
                  <a:cxn ang="0">
                    <a:pos x="132" y="225"/>
                  </a:cxn>
                  <a:cxn ang="0">
                    <a:pos x="158" y="204"/>
                  </a:cxn>
                  <a:cxn ang="0">
                    <a:pos x="177" y="181"/>
                  </a:cxn>
                  <a:cxn ang="0">
                    <a:pos x="193" y="192"/>
                  </a:cxn>
                  <a:cxn ang="0">
                    <a:pos x="229" y="209"/>
                  </a:cxn>
                  <a:cxn ang="0">
                    <a:pos x="260" y="216"/>
                  </a:cxn>
                  <a:cxn ang="0">
                    <a:pos x="208" y="232"/>
                  </a:cxn>
                  <a:cxn ang="0">
                    <a:pos x="266" y="236"/>
                  </a:cxn>
                  <a:cxn ang="0">
                    <a:pos x="313" y="243"/>
                  </a:cxn>
                  <a:cxn ang="0">
                    <a:pos x="154" y="292"/>
                  </a:cxn>
                  <a:cxn ang="0">
                    <a:pos x="138" y="340"/>
                  </a:cxn>
                  <a:cxn ang="0">
                    <a:pos x="185" y="382"/>
                  </a:cxn>
                  <a:cxn ang="0">
                    <a:pos x="153" y="392"/>
                  </a:cxn>
                  <a:cxn ang="0">
                    <a:pos x="164" y="416"/>
                  </a:cxn>
                  <a:cxn ang="0">
                    <a:pos x="243" y="442"/>
                  </a:cxn>
                  <a:cxn ang="0">
                    <a:pos x="184" y="486"/>
                  </a:cxn>
                  <a:cxn ang="0">
                    <a:pos x="211" y="506"/>
                  </a:cxn>
                  <a:cxn ang="0">
                    <a:pos x="210" y="513"/>
                  </a:cxn>
                  <a:cxn ang="0">
                    <a:pos x="250" y="547"/>
                  </a:cxn>
                  <a:cxn ang="0">
                    <a:pos x="326" y="549"/>
                  </a:cxn>
                  <a:cxn ang="0">
                    <a:pos x="326" y="511"/>
                  </a:cxn>
                  <a:cxn ang="0">
                    <a:pos x="365" y="552"/>
                  </a:cxn>
                  <a:cxn ang="0">
                    <a:pos x="335" y="475"/>
                  </a:cxn>
                  <a:cxn ang="0">
                    <a:pos x="330" y="430"/>
                  </a:cxn>
                  <a:cxn ang="0">
                    <a:pos x="368" y="497"/>
                  </a:cxn>
                  <a:cxn ang="0">
                    <a:pos x="405" y="533"/>
                  </a:cxn>
                  <a:cxn ang="0">
                    <a:pos x="398" y="415"/>
                  </a:cxn>
                  <a:cxn ang="0">
                    <a:pos x="421" y="461"/>
                  </a:cxn>
                  <a:cxn ang="0">
                    <a:pos x="435" y="416"/>
                  </a:cxn>
                  <a:cxn ang="0">
                    <a:pos x="420" y="360"/>
                  </a:cxn>
                  <a:cxn ang="0">
                    <a:pos x="432" y="284"/>
                  </a:cxn>
                  <a:cxn ang="0">
                    <a:pos x="431" y="321"/>
                  </a:cxn>
                  <a:cxn ang="0">
                    <a:pos x="455" y="407"/>
                  </a:cxn>
                  <a:cxn ang="0">
                    <a:pos x="486" y="303"/>
                  </a:cxn>
                  <a:cxn ang="0">
                    <a:pos x="513" y="310"/>
                  </a:cxn>
                  <a:cxn ang="0">
                    <a:pos x="602" y="231"/>
                  </a:cxn>
                  <a:cxn ang="0">
                    <a:pos x="588" y="170"/>
                  </a:cxn>
                  <a:cxn ang="0">
                    <a:pos x="551" y="135"/>
                  </a:cxn>
                  <a:cxn ang="0">
                    <a:pos x="535" y="176"/>
                  </a:cxn>
                  <a:cxn ang="0">
                    <a:pos x="539" y="141"/>
                  </a:cxn>
                  <a:cxn ang="0">
                    <a:pos x="507" y="93"/>
                  </a:cxn>
                  <a:cxn ang="0">
                    <a:pos x="468" y="127"/>
                  </a:cxn>
                  <a:cxn ang="0">
                    <a:pos x="481" y="96"/>
                  </a:cxn>
                  <a:cxn ang="0">
                    <a:pos x="481" y="33"/>
                  </a:cxn>
                  <a:cxn ang="0">
                    <a:pos x="104" y="0"/>
                  </a:cxn>
                  <a:cxn ang="0">
                    <a:pos x="99" y="0"/>
                  </a:cxn>
                  <a:cxn ang="0">
                    <a:pos x="2" y="0"/>
                  </a:cxn>
                </a:cxnLst>
                <a:rect l="0" t="0" r="r" b="b"/>
                <a:pathLst>
                  <a:path w="603" h="558">
                    <a:moveTo>
                      <a:pt x="3" y="21"/>
                    </a:moveTo>
                    <a:lnTo>
                      <a:pt x="23" y="26"/>
                    </a:lnTo>
                    <a:lnTo>
                      <a:pt x="25" y="32"/>
                    </a:lnTo>
                    <a:lnTo>
                      <a:pt x="22" y="39"/>
                    </a:lnTo>
                    <a:lnTo>
                      <a:pt x="1" y="42"/>
                    </a:lnTo>
                    <a:lnTo>
                      <a:pt x="12" y="52"/>
                    </a:lnTo>
                    <a:lnTo>
                      <a:pt x="9" y="57"/>
                    </a:lnTo>
                    <a:lnTo>
                      <a:pt x="18" y="69"/>
                    </a:lnTo>
                    <a:lnTo>
                      <a:pt x="34" y="103"/>
                    </a:lnTo>
                    <a:lnTo>
                      <a:pt x="55" y="117"/>
                    </a:lnTo>
                    <a:lnTo>
                      <a:pt x="59" y="124"/>
                    </a:lnTo>
                    <a:lnTo>
                      <a:pt x="88" y="118"/>
                    </a:lnTo>
                    <a:lnTo>
                      <a:pt x="105" y="128"/>
                    </a:lnTo>
                    <a:lnTo>
                      <a:pt x="126" y="104"/>
                    </a:lnTo>
                    <a:lnTo>
                      <a:pt x="120" y="129"/>
                    </a:lnTo>
                    <a:lnTo>
                      <a:pt x="103" y="142"/>
                    </a:lnTo>
                    <a:lnTo>
                      <a:pt x="81" y="144"/>
                    </a:lnTo>
                    <a:lnTo>
                      <a:pt x="80" y="149"/>
                    </a:lnTo>
                    <a:lnTo>
                      <a:pt x="64" y="155"/>
                    </a:lnTo>
                    <a:lnTo>
                      <a:pt x="45" y="146"/>
                    </a:lnTo>
                    <a:lnTo>
                      <a:pt x="39" y="152"/>
                    </a:lnTo>
                    <a:lnTo>
                      <a:pt x="38" y="161"/>
                    </a:lnTo>
                    <a:lnTo>
                      <a:pt x="40" y="168"/>
                    </a:lnTo>
                    <a:lnTo>
                      <a:pt x="39" y="178"/>
                    </a:lnTo>
                    <a:lnTo>
                      <a:pt x="48" y="189"/>
                    </a:lnTo>
                    <a:lnTo>
                      <a:pt x="56" y="188"/>
                    </a:lnTo>
                    <a:lnTo>
                      <a:pt x="60" y="195"/>
                    </a:lnTo>
                    <a:lnTo>
                      <a:pt x="70" y="189"/>
                    </a:lnTo>
                    <a:lnTo>
                      <a:pt x="72" y="200"/>
                    </a:lnTo>
                    <a:lnTo>
                      <a:pt x="77" y="209"/>
                    </a:lnTo>
                    <a:lnTo>
                      <a:pt x="76" y="212"/>
                    </a:lnTo>
                    <a:lnTo>
                      <a:pt x="83" y="233"/>
                    </a:lnTo>
                    <a:lnTo>
                      <a:pt x="88" y="224"/>
                    </a:lnTo>
                    <a:lnTo>
                      <a:pt x="98" y="212"/>
                    </a:lnTo>
                    <a:lnTo>
                      <a:pt x="108" y="209"/>
                    </a:lnTo>
                    <a:lnTo>
                      <a:pt x="110" y="200"/>
                    </a:lnTo>
                    <a:lnTo>
                      <a:pt x="109" y="193"/>
                    </a:lnTo>
                    <a:lnTo>
                      <a:pt x="116" y="183"/>
                    </a:lnTo>
                    <a:lnTo>
                      <a:pt x="135" y="193"/>
                    </a:lnTo>
                    <a:lnTo>
                      <a:pt x="143" y="192"/>
                    </a:lnTo>
                    <a:lnTo>
                      <a:pt x="132" y="203"/>
                    </a:lnTo>
                    <a:lnTo>
                      <a:pt x="130" y="209"/>
                    </a:lnTo>
                    <a:lnTo>
                      <a:pt x="129" y="225"/>
                    </a:lnTo>
                    <a:lnTo>
                      <a:pt x="132" y="225"/>
                    </a:lnTo>
                    <a:lnTo>
                      <a:pt x="138" y="236"/>
                    </a:lnTo>
                    <a:lnTo>
                      <a:pt x="146" y="233"/>
                    </a:lnTo>
                    <a:lnTo>
                      <a:pt x="156" y="221"/>
                    </a:lnTo>
                    <a:lnTo>
                      <a:pt x="158" y="204"/>
                    </a:lnTo>
                    <a:lnTo>
                      <a:pt x="168" y="197"/>
                    </a:lnTo>
                    <a:lnTo>
                      <a:pt x="170" y="181"/>
                    </a:lnTo>
                    <a:lnTo>
                      <a:pt x="175" y="172"/>
                    </a:lnTo>
                    <a:lnTo>
                      <a:pt x="177" y="181"/>
                    </a:lnTo>
                    <a:lnTo>
                      <a:pt x="170" y="208"/>
                    </a:lnTo>
                    <a:lnTo>
                      <a:pt x="174" y="211"/>
                    </a:lnTo>
                    <a:lnTo>
                      <a:pt x="191" y="205"/>
                    </a:lnTo>
                    <a:lnTo>
                      <a:pt x="193" y="192"/>
                    </a:lnTo>
                    <a:lnTo>
                      <a:pt x="194" y="189"/>
                    </a:lnTo>
                    <a:lnTo>
                      <a:pt x="218" y="183"/>
                    </a:lnTo>
                    <a:lnTo>
                      <a:pt x="215" y="200"/>
                    </a:lnTo>
                    <a:lnTo>
                      <a:pt x="229" y="209"/>
                    </a:lnTo>
                    <a:lnTo>
                      <a:pt x="276" y="203"/>
                    </a:lnTo>
                    <a:lnTo>
                      <a:pt x="277" y="206"/>
                    </a:lnTo>
                    <a:lnTo>
                      <a:pt x="272" y="211"/>
                    </a:lnTo>
                    <a:lnTo>
                      <a:pt x="260" y="216"/>
                    </a:lnTo>
                    <a:lnTo>
                      <a:pt x="222" y="216"/>
                    </a:lnTo>
                    <a:lnTo>
                      <a:pt x="220" y="224"/>
                    </a:lnTo>
                    <a:lnTo>
                      <a:pt x="208" y="224"/>
                    </a:lnTo>
                    <a:lnTo>
                      <a:pt x="208" y="232"/>
                    </a:lnTo>
                    <a:lnTo>
                      <a:pt x="213" y="237"/>
                    </a:lnTo>
                    <a:lnTo>
                      <a:pt x="227" y="244"/>
                    </a:lnTo>
                    <a:lnTo>
                      <a:pt x="259" y="243"/>
                    </a:lnTo>
                    <a:lnTo>
                      <a:pt x="266" y="236"/>
                    </a:lnTo>
                    <a:lnTo>
                      <a:pt x="312" y="231"/>
                    </a:lnTo>
                    <a:lnTo>
                      <a:pt x="324" y="222"/>
                    </a:lnTo>
                    <a:lnTo>
                      <a:pt x="315" y="241"/>
                    </a:lnTo>
                    <a:lnTo>
                      <a:pt x="313" y="243"/>
                    </a:lnTo>
                    <a:lnTo>
                      <a:pt x="275" y="247"/>
                    </a:lnTo>
                    <a:lnTo>
                      <a:pt x="242" y="258"/>
                    </a:lnTo>
                    <a:lnTo>
                      <a:pt x="173" y="265"/>
                    </a:lnTo>
                    <a:lnTo>
                      <a:pt x="154" y="292"/>
                    </a:lnTo>
                    <a:lnTo>
                      <a:pt x="138" y="298"/>
                    </a:lnTo>
                    <a:lnTo>
                      <a:pt x="127" y="313"/>
                    </a:lnTo>
                    <a:lnTo>
                      <a:pt x="130" y="325"/>
                    </a:lnTo>
                    <a:lnTo>
                      <a:pt x="138" y="340"/>
                    </a:lnTo>
                    <a:lnTo>
                      <a:pt x="145" y="359"/>
                    </a:lnTo>
                    <a:lnTo>
                      <a:pt x="163" y="356"/>
                    </a:lnTo>
                    <a:lnTo>
                      <a:pt x="183" y="371"/>
                    </a:lnTo>
                    <a:lnTo>
                      <a:pt x="185" y="382"/>
                    </a:lnTo>
                    <a:lnTo>
                      <a:pt x="163" y="380"/>
                    </a:lnTo>
                    <a:lnTo>
                      <a:pt x="156" y="373"/>
                    </a:lnTo>
                    <a:lnTo>
                      <a:pt x="151" y="377"/>
                    </a:lnTo>
                    <a:lnTo>
                      <a:pt x="153" y="392"/>
                    </a:lnTo>
                    <a:lnTo>
                      <a:pt x="158" y="404"/>
                    </a:lnTo>
                    <a:lnTo>
                      <a:pt x="165" y="404"/>
                    </a:lnTo>
                    <a:lnTo>
                      <a:pt x="163" y="410"/>
                    </a:lnTo>
                    <a:lnTo>
                      <a:pt x="164" y="416"/>
                    </a:lnTo>
                    <a:lnTo>
                      <a:pt x="170" y="426"/>
                    </a:lnTo>
                    <a:lnTo>
                      <a:pt x="193" y="420"/>
                    </a:lnTo>
                    <a:lnTo>
                      <a:pt x="201" y="427"/>
                    </a:lnTo>
                    <a:lnTo>
                      <a:pt x="243" y="442"/>
                    </a:lnTo>
                    <a:lnTo>
                      <a:pt x="238" y="448"/>
                    </a:lnTo>
                    <a:lnTo>
                      <a:pt x="178" y="457"/>
                    </a:lnTo>
                    <a:lnTo>
                      <a:pt x="178" y="472"/>
                    </a:lnTo>
                    <a:lnTo>
                      <a:pt x="184" y="486"/>
                    </a:lnTo>
                    <a:lnTo>
                      <a:pt x="193" y="491"/>
                    </a:lnTo>
                    <a:lnTo>
                      <a:pt x="199" y="505"/>
                    </a:lnTo>
                    <a:lnTo>
                      <a:pt x="205" y="509"/>
                    </a:lnTo>
                    <a:lnTo>
                      <a:pt x="211" y="506"/>
                    </a:lnTo>
                    <a:lnTo>
                      <a:pt x="212" y="497"/>
                    </a:lnTo>
                    <a:lnTo>
                      <a:pt x="216" y="500"/>
                    </a:lnTo>
                    <a:lnTo>
                      <a:pt x="216" y="506"/>
                    </a:lnTo>
                    <a:lnTo>
                      <a:pt x="210" y="513"/>
                    </a:lnTo>
                    <a:lnTo>
                      <a:pt x="218" y="523"/>
                    </a:lnTo>
                    <a:lnTo>
                      <a:pt x="223" y="537"/>
                    </a:lnTo>
                    <a:lnTo>
                      <a:pt x="242" y="537"/>
                    </a:lnTo>
                    <a:lnTo>
                      <a:pt x="250" y="547"/>
                    </a:lnTo>
                    <a:lnTo>
                      <a:pt x="269" y="549"/>
                    </a:lnTo>
                    <a:lnTo>
                      <a:pt x="290" y="558"/>
                    </a:lnTo>
                    <a:lnTo>
                      <a:pt x="324" y="558"/>
                    </a:lnTo>
                    <a:lnTo>
                      <a:pt x="326" y="549"/>
                    </a:lnTo>
                    <a:lnTo>
                      <a:pt x="323" y="532"/>
                    </a:lnTo>
                    <a:lnTo>
                      <a:pt x="307" y="523"/>
                    </a:lnTo>
                    <a:lnTo>
                      <a:pt x="299" y="511"/>
                    </a:lnTo>
                    <a:lnTo>
                      <a:pt x="326" y="511"/>
                    </a:lnTo>
                    <a:lnTo>
                      <a:pt x="339" y="515"/>
                    </a:lnTo>
                    <a:lnTo>
                      <a:pt x="347" y="532"/>
                    </a:lnTo>
                    <a:lnTo>
                      <a:pt x="360" y="539"/>
                    </a:lnTo>
                    <a:lnTo>
                      <a:pt x="365" y="552"/>
                    </a:lnTo>
                    <a:lnTo>
                      <a:pt x="367" y="545"/>
                    </a:lnTo>
                    <a:lnTo>
                      <a:pt x="350" y="501"/>
                    </a:lnTo>
                    <a:lnTo>
                      <a:pt x="339" y="486"/>
                    </a:lnTo>
                    <a:lnTo>
                      <a:pt x="335" y="475"/>
                    </a:lnTo>
                    <a:lnTo>
                      <a:pt x="322" y="447"/>
                    </a:lnTo>
                    <a:lnTo>
                      <a:pt x="323" y="426"/>
                    </a:lnTo>
                    <a:lnTo>
                      <a:pt x="328" y="424"/>
                    </a:lnTo>
                    <a:lnTo>
                      <a:pt x="330" y="430"/>
                    </a:lnTo>
                    <a:lnTo>
                      <a:pt x="339" y="457"/>
                    </a:lnTo>
                    <a:lnTo>
                      <a:pt x="346" y="469"/>
                    </a:lnTo>
                    <a:lnTo>
                      <a:pt x="367" y="486"/>
                    </a:lnTo>
                    <a:lnTo>
                      <a:pt x="368" y="497"/>
                    </a:lnTo>
                    <a:lnTo>
                      <a:pt x="384" y="532"/>
                    </a:lnTo>
                    <a:lnTo>
                      <a:pt x="394" y="544"/>
                    </a:lnTo>
                    <a:lnTo>
                      <a:pt x="401" y="545"/>
                    </a:lnTo>
                    <a:lnTo>
                      <a:pt x="405" y="533"/>
                    </a:lnTo>
                    <a:lnTo>
                      <a:pt x="412" y="483"/>
                    </a:lnTo>
                    <a:lnTo>
                      <a:pt x="395" y="451"/>
                    </a:lnTo>
                    <a:lnTo>
                      <a:pt x="394" y="436"/>
                    </a:lnTo>
                    <a:lnTo>
                      <a:pt x="398" y="415"/>
                    </a:lnTo>
                    <a:lnTo>
                      <a:pt x="401" y="416"/>
                    </a:lnTo>
                    <a:lnTo>
                      <a:pt x="403" y="426"/>
                    </a:lnTo>
                    <a:lnTo>
                      <a:pt x="417" y="447"/>
                    </a:lnTo>
                    <a:lnTo>
                      <a:pt x="421" y="461"/>
                    </a:lnTo>
                    <a:lnTo>
                      <a:pt x="436" y="461"/>
                    </a:lnTo>
                    <a:lnTo>
                      <a:pt x="436" y="451"/>
                    </a:lnTo>
                    <a:lnTo>
                      <a:pt x="438" y="434"/>
                    </a:lnTo>
                    <a:lnTo>
                      <a:pt x="435" y="416"/>
                    </a:lnTo>
                    <a:lnTo>
                      <a:pt x="423" y="407"/>
                    </a:lnTo>
                    <a:lnTo>
                      <a:pt x="425" y="396"/>
                    </a:lnTo>
                    <a:lnTo>
                      <a:pt x="420" y="376"/>
                    </a:lnTo>
                    <a:lnTo>
                      <a:pt x="420" y="360"/>
                    </a:lnTo>
                    <a:lnTo>
                      <a:pt x="421" y="348"/>
                    </a:lnTo>
                    <a:lnTo>
                      <a:pt x="421" y="329"/>
                    </a:lnTo>
                    <a:lnTo>
                      <a:pt x="427" y="312"/>
                    </a:lnTo>
                    <a:lnTo>
                      <a:pt x="432" y="284"/>
                    </a:lnTo>
                    <a:lnTo>
                      <a:pt x="436" y="280"/>
                    </a:lnTo>
                    <a:lnTo>
                      <a:pt x="436" y="287"/>
                    </a:lnTo>
                    <a:lnTo>
                      <a:pt x="433" y="298"/>
                    </a:lnTo>
                    <a:lnTo>
                      <a:pt x="431" y="321"/>
                    </a:lnTo>
                    <a:lnTo>
                      <a:pt x="436" y="334"/>
                    </a:lnTo>
                    <a:lnTo>
                      <a:pt x="436" y="361"/>
                    </a:lnTo>
                    <a:lnTo>
                      <a:pt x="438" y="380"/>
                    </a:lnTo>
                    <a:lnTo>
                      <a:pt x="455" y="407"/>
                    </a:lnTo>
                    <a:lnTo>
                      <a:pt x="460" y="404"/>
                    </a:lnTo>
                    <a:lnTo>
                      <a:pt x="475" y="367"/>
                    </a:lnTo>
                    <a:lnTo>
                      <a:pt x="489" y="345"/>
                    </a:lnTo>
                    <a:lnTo>
                      <a:pt x="486" y="303"/>
                    </a:lnTo>
                    <a:lnTo>
                      <a:pt x="486" y="291"/>
                    </a:lnTo>
                    <a:lnTo>
                      <a:pt x="496" y="300"/>
                    </a:lnTo>
                    <a:lnTo>
                      <a:pt x="498" y="329"/>
                    </a:lnTo>
                    <a:lnTo>
                      <a:pt x="513" y="310"/>
                    </a:lnTo>
                    <a:lnTo>
                      <a:pt x="511" y="307"/>
                    </a:lnTo>
                    <a:lnTo>
                      <a:pt x="512" y="292"/>
                    </a:lnTo>
                    <a:lnTo>
                      <a:pt x="565" y="267"/>
                    </a:lnTo>
                    <a:lnTo>
                      <a:pt x="602" y="231"/>
                    </a:lnTo>
                    <a:lnTo>
                      <a:pt x="603" y="204"/>
                    </a:lnTo>
                    <a:lnTo>
                      <a:pt x="600" y="195"/>
                    </a:lnTo>
                    <a:lnTo>
                      <a:pt x="592" y="184"/>
                    </a:lnTo>
                    <a:lnTo>
                      <a:pt x="588" y="170"/>
                    </a:lnTo>
                    <a:lnTo>
                      <a:pt x="571" y="146"/>
                    </a:lnTo>
                    <a:lnTo>
                      <a:pt x="560" y="123"/>
                    </a:lnTo>
                    <a:lnTo>
                      <a:pt x="552" y="128"/>
                    </a:lnTo>
                    <a:lnTo>
                      <a:pt x="551" y="135"/>
                    </a:lnTo>
                    <a:lnTo>
                      <a:pt x="549" y="145"/>
                    </a:lnTo>
                    <a:lnTo>
                      <a:pt x="549" y="156"/>
                    </a:lnTo>
                    <a:lnTo>
                      <a:pt x="545" y="165"/>
                    </a:lnTo>
                    <a:lnTo>
                      <a:pt x="535" y="176"/>
                    </a:lnTo>
                    <a:lnTo>
                      <a:pt x="534" y="168"/>
                    </a:lnTo>
                    <a:lnTo>
                      <a:pt x="540" y="162"/>
                    </a:lnTo>
                    <a:lnTo>
                      <a:pt x="538" y="150"/>
                    </a:lnTo>
                    <a:lnTo>
                      <a:pt x="539" y="141"/>
                    </a:lnTo>
                    <a:lnTo>
                      <a:pt x="538" y="130"/>
                    </a:lnTo>
                    <a:lnTo>
                      <a:pt x="529" y="123"/>
                    </a:lnTo>
                    <a:lnTo>
                      <a:pt x="519" y="103"/>
                    </a:lnTo>
                    <a:lnTo>
                      <a:pt x="507" y="93"/>
                    </a:lnTo>
                    <a:lnTo>
                      <a:pt x="502" y="92"/>
                    </a:lnTo>
                    <a:lnTo>
                      <a:pt x="489" y="107"/>
                    </a:lnTo>
                    <a:lnTo>
                      <a:pt x="479" y="107"/>
                    </a:lnTo>
                    <a:lnTo>
                      <a:pt x="468" y="127"/>
                    </a:lnTo>
                    <a:lnTo>
                      <a:pt x="464" y="128"/>
                    </a:lnTo>
                    <a:lnTo>
                      <a:pt x="464" y="115"/>
                    </a:lnTo>
                    <a:lnTo>
                      <a:pt x="470" y="102"/>
                    </a:lnTo>
                    <a:lnTo>
                      <a:pt x="481" y="96"/>
                    </a:lnTo>
                    <a:lnTo>
                      <a:pt x="487" y="60"/>
                    </a:lnTo>
                    <a:lnTo>
                      <a:pt x="496" y="32"/>
                    </a:lnTo>
                    <a:lnTo>
                      <a:pt x="496" y="27"/>
                    </a:lnTo>
                    <a:lnTo>
                      <a:pt x="481" y="33"/>
                    </a:lnTo>
                    <a:lnTo>
                      <a:pt x="481" y="28"/>
                    </a:lnTo>
                    <a:lnTo>
                      <a:pt x="491" y="17"/>
                    </a:lnTo>
                    <a:lnTo>
                      <a:pt x="487" y="0"/>
                    </a:lnTo>
                    <a:lnTo>
                      <a:pt x="104" y="0"/>
                    </a:lnTo>
                    <a:lnTo>
                      <a:pt x="110" y="9"/>
                    </a:lnTo>
                    <a:lnTo>
                      <a:pt x="111" y="15"/>
                    </a:lnTo>
                    <a:lnTo>
                      <a:pt x="102" y="1"/>
                    </a:lnTo>
                    <a:lnTo>
                      <a:pt x="99" y="0"/>
                    </a:lnTo>
                    <a:lnTo>
                      <a:pt x="78" y="0"/>
                    </a:lnTo>
                    <a:lnTo>
                      <a:pt x="75" y="2"/>
                    </a:lnTo>
                    <a:lnTo>
                      <a:pt x="72" y="0"/>
                    </a:lnTo>
                    <a:lnTo>
                      <a:pt x="2" y="0"/>
                    </a:lnTo>
                    <a:lnTo>
                      <a:pt x="0" y="7"/>
                    </a:lnTo>
                    <a:lnTo>
                      <a:pt x="3" y="2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55" name="Freeform 308"/>
              <p:cNvSpPr>
                <a:spLocks noChangeAspect="1"/>
              </p:cNvSpPr>
              <p:nvPr/>
            </p:nvSpPr>
            <p:spPr bwMode="gray">
              <a:xfrm>
                <a:off x="1532" y="960"/>
                <a:ext cx="206" cy="207"/>
              </a:xfrm>
              <a:custGeom>
                <a:avLst/>
                <a:gdLst/>
                <a:ahLst/>
                <a:cxnLst>
                  <a:cxn ang="0">
                    <a:pos x="181" y="70"/>
                  </a:cxn>
                  <a:cxn ang="0">
                    <a:pos x="284" y="215"/>
                  </a:cxn>
                  <a:cxn ang="0">
                    <a:pos x="322" y="275"/>
                  </a:cxn>
                  <a:cxn ang="0">
                    <a:pos x="270" y="271"/>
                  </a:cxn>
                  <a:cxn ang="0">
                    <a:pos x="419" y="334"/>
                  </a:cxn>
                  <a:cxn ang="0">
                    <a:pos x="416" y="370"/>
                  </a:cxn>
                  <a:cxn ang="0">
                    <a:pos x="402" y="402"/>
                  </a:cxn>
                  <a:cxn ang="0">
                    <a:pos x="243" y="332"/>
                  </a:cxn>
                  <a:cxn ang="0">
                    <a:pos x="144" y="436"/>
                  </a:cxn>
                  <a:cxn ang="0">
                    <a:pos x="140" y="531"/>
                  </a:cxn>
                  <a:cxn ang="0">
                    <a:pos x="192" y="511"/>
                  </a:cxn>
                  <a:cxn ang="0">
                    <a:pos x="221" y="553"/>
                  </a:cxn>
                  <a:cxn ang="0">
                    <a:pos x="264" y="454"/>
                  </a:cxn>
                  <a:cxn ang="0">
                    <a:pos x="278" y="529"/>
                  </a:cxn>
                  <a:cxn ang="0">
                    <a:pos x="246" y="561"/>
                  </a:cxn>
                  <a:cxn ang="0">
                    <a:pos x="230" y="609"/>
                  </a:cxn>
                  <a:cxn ang="0">
                    <a:pos x="227" y="620"/>
                  </a:cxn>
                  <a:cxn ang="0">
                    <a:pos x="267" y="650"/>
                  </a:cxn>
                  <a:cxn ang="0">
                    <a:pos x="351" y="657"/>
                  </a:cxn>
                  <a:cxn ang="0">
                    <a:pos x="378" y="623"/>
                  </a:cxn>
                  <a:cxn ang="0">
                    <a:pos x="335" y="739"/>
                  </a:cxn>
                  <a:cxn ang="0">
                    <a:pos x="233" y="736"/>
                  </a:cxn>
                  <a:cxn ang="0">
                    <a:pos x="168" y="622"/>
                  </a:cxn>
                  <a:cxn ang="0">
                    <a:pos x="88" y="693"/>
                  </a:cxn>
                  <a:cxn ang="0">
                    <a:pos x="145" y="753"/>
                  </a:cxn>
                  <a:cxn ang="0">
                    <a:pos x="147" y="801"/>
                  </a:cxn>
                  <a:cxn ang="0">
                    <a:pos x="92" y="819"/>
                  </a:cxn>
                  <a:cxn ang="0">
                    <a:pos x="6" y="903"/>
                  </a:cxn>
                  <a:cxn ang="0">
                    <a:pos x="45" y="897"/>
                  </a:cxn>
                  <a:cxn ang="0">
                    <a:pos x="108" y="964"/>
                  </a:cxn>
                  <a:cxn ang="0">
                    <a:pos x="190" y="995"/>
                  </a:cxn>
                  <a:cxn ang="0">
                    <a:pos x="286" y="925"/>
                  </a:cxn>
                  <a:cxn ang="0">
                    <a:pos x="399" y="979"/>
                  </a:cxn>
                  <a:cxn ang="0">
                    <a:pos x="456" y="958"/>
                  </a:cxn>
                  <a:cxn ang="0">
                    <a:pos x="581" y="943"/>
                  </a:cxn>
                  <a:cxn ang="0">
                    <a:pos x="595" y="865"/>
                  </a:cxn>
                  <a:cxn ang="0">
                    <a:pos x="570" y="792"/>
                  </a:cxn>
                  <a:cxn ang="0">
                    <a:pos x="423" y="805"/>
                  </a:cxn>
                  <a:cxn ang="0">
                    <a:pos x="498" y="773"/>
                  </a:cxn>
                  <a:cxn ang="0">
                    <a:pos x="652" y="694"/>
                  </a:cxn>
                  <a:cxn ang="0">
                    <a:pos x="622" y="596"/>
                  </a:cxn>
                  <a:cxn ang="0">
                    <a:pos x="768" y="555"/>
                  </a:cxn>
                  <a:cxn ang="0">
                    <a:pos x="775" y="468"/>
                  </a:cxn>
                  <a:cxn ang="0">
                    <a:pos x="813" y="411"/>
                  </a:cxn>
                  <a:cxn ang="0">
                    <a:pos x="757" y="319"/>
                  </a:cxn>
                  <a:cxn ang="0">
                    <a:pos x="645" y="291"/>
                  </a:cxn>
                  <a:cxn ang="0">
                    <a:pos x="715" y="247"/>
                  </a:cxn>
                  <a:cxn ang="0">
                    <a:pos x="828" y="274"/>
                  </a:cxn>
                  <a:cxn ang="0">
                    <a:pos x="650" y="222"/>
                  </a:cxn>
                  <a:cxn ang="0">
                    <a:pos x="746" y="209"/>
                  </a:cxn>
                  <a:cxn ang="0">
                    <a:pos x="801" y="185"/>
                  </a:cxn>
                  <a:cxn ang="0">
                    <a:pos x="881" y="140"/>
                  </a:cxn>
                  <a:cxn ang="0">
                    <a:pos x="884" y="103"/>
                  </a:cxn>
                  <a:cxn ang="0">
                    <a:pos x="978" y="58"/>
                  </a:cxn>
                  <a:cxn ang="0">
                    <a:pos x="426" y="41"/>
                  </a:cxn>
                  <a:cxn ang="0">
                    <a:pos x="526" y="107"/>
                  </a:cxn>
                  <a:cxn ang="0">
                    <a:pos x="432" y="129"/>
                  </a:cxn>
                  <a:cxn ang="0">
                    <a:pos x="220" y="14"/>
                  </a:cxn>
                </a:cxnLst>
                <a:rect l="0" t="0" r="r" b="b"/>
                <a:pathLst>
                  <a:path w="1028" h="1037">
                    <a:moveTo>
                      <a:pt x="231" y="23"/>
                    </a:moveTo>
                    <a:lnTo>
                      <a:pt x="231" y="28"/>
                    </a:lnTo>
                    <a:lnTo>
                      <a:pt x="228" y="33"/>
                    </a:lnTo>
                    <a:lnTo>
                      <a:pt x="193" y="18"/>
                    </a:lnTo>
                    <a:lnTo>
                      <a:pt x="184" y="9"/>
                    </a:lnTo>
                    <a:lnTo>
                      <a:pt x="174" y="7"/>
                    </a:lnTo>
                    <a:lnTo>
                      <a:pt x="168" y="11"/>
                    </a:lnTo>
                    <a:lnTo>
                      <a:pt x="168" y="49"/>
                    </a:lnTo>
                    <a:lnTo>
                      <a:pt x="170" y="57"/>
                    </a:lnTo>
                    <a:lnTo>
                      <a:pt x="181" y="70"/>
                    </a:lnTo>
                    <a:lnTo>
                      <a:pt x="204" y="86"/>
                    </a:lnTo>
                    <a:lnTo>
                      <a:pt x="217" y="87"/>
                    </a:lnTo>
                    <a:lnTo>
                      <a:pt x="243" y="111"/>
                    </a:lnTo>
                    <a:lnTo>
                      <a:pt x="247" y="120"/>
                    </a:lnTo>
                    <a:lnTo>
                      <a:pt x="251" y="141"/>
                    </a:lnTo>
                    <a:lnTo>
                      <a:pt x="256" y="151"/>
                    </a:lnTo>
                    <a:lnTo>
                      <a:pt x="279" y="182"/>
                    </a:lnTo>
                    <a:lnTo>
                      <a:pt x="281" y="192"/>
                    </a:lnTo>
                    <a:lnTo>
                      <a:pt x="280" y="204"/>
                    </a:lnTo>
                    <a:lnTo>
                      <a:pt x="284" y="215"/>
                    </a:lnTo>
                    <a:lnTo>
                      <a:pt x="284" y="225"/>
                    </a:lnTo>
                    <a:lnTo>
                      <a:pt x="283" y="228"/>
                    </a:lnTo>
                    <a:lnTo>
                      <a:pt x="286" y="237"/>
                    </a:lnTo>
                    <a:lnTo>
                      <a:pt x="289" y="253"/>
                    </a:lnTo>
                    <a:lnTo>
                      <a:pt x="303" y="249"/>
                    </a:lnTo>
                    <a:lnTo>
                      <a:pt x="310" y="240"/>
                    </a:lnTo>
                    <a:lnTo>
                      <a:pt x="308" y="251"/>
                    </a:lnTo>
                    <a:lnTo>
                      <a:pt x="303" y="259"/>
                    </a:lnTo>
                    <a:lnTo>
                      <a:pt x="314" y="278"/>
                    </a:lnTo>
                    <a:lnTo>
                      <a:pt x="322" y="275"/>
                    </a:lnTo>
                    <a:lnTo>
                      <a:pt x="324" y="290"/>
                    </a:lnTo>
                    <a:lnTo>
                      <a:pt x="330" y="298"/>
                    </a:lnTo>
                    <a:lnTo>
                      <a:pt x="344" y="296"/>
                    </a:lnTo>
                    <a:lnTo>
                      <a:pt x="337" y="307"/>
                    </a:lnTo>
                    <a:lnTo>
                      <a:pt x="318" y="306"/>
                    </a:lnTo>
                    <a:lnTo>
                      <a:pt x="307" y="301"/>
                    </a:lnTo>
                    <a:lnTo>
                      <a:pt x="295" y="280"/>
                    </a:lnTo>
                    <a:lnTo>
                      <a:pt x="283" y="279"/>
                    </a:lnTo>
                    <a:lnTo>
                      <a:pt x="276" y="269"/>
                    </a:lnTo>
                    <a:lnTo>
                      <a:pt x="270" y="271"/>
                    </a:lnTo>
                    <a:lnTo>
                      <a:pt x="262" y="286"/>
                    </a:lnTo>
                    <a:lnTo>
                      <a:pt x="265" y="302"/>
                    </a:lnTo>
                    <a:lnTo>
                      <a:pt x="278" y="307"/>
                    </a:lnTo>
                    <a:lnTo>
                      <a:pt x="295" y="327"/>
                    </a:lnTo>
                    <a:lnTo>
                      <a:pt x="354" y="333"/>
                    </a:lnTo>
                    <a:lnTo>
                      <a:pt x="377" y="346"/>
                    </a:lnTo>
                    <a:lnTo>
                      <a:pt x="407" y="345"/>
                    </a:lnTo>
                    <a:lnTo>
                      <a:pt x="410" y="343"/>
                    </a:lnTo>
                    <a:lnTo>
                      <a:pt x="413" y="335"/>
                    </a:lnTo>
                    <a:lnTo>
                      <a:pt x="419" y="334"/>
                    </a:lnTo>
                    <a:lnTo>
                      <a:pt x="434" y="316"/>
                    </a:lnTo>
                    <a:lnTo>
                      <a:pt x="442" y="313"/>
                    </a:lnTo>
                    <a:lnTo>
                      <a:pt x="442" y="316"/>
                    </a:lnTo>
                    <a:lnTo>
                      <a:pt x="434" y="332"/>
                    </a:lnTo>
                    <a:lnTo>
                      <a:pt x="431" y="349"/>
                    </a:lnTo>
                    <a:lnTo>
                      <a:pt x="434" y="353"/>
                    </a:lnTo>
                    <a:lnTo>
                      <a:pt x="427" y="361"/>
                    </a:lnTo>
                    <a:lnTo>
                      <a:pt x="424" y="360"/>
                    </a:lnTo>
                    <a:lnTo>
                      <a:pt x="421" y="367"/>
                    </a:lnTo>
                    <a:lnTo>
                      <a:pt x="416" y="370"/>
                    </a:lnTo>
                    <a:lnTo>
                      <a:pt x="408" y="357"/>
                    </a:lnTo>
                    <a:lnTo>
                      <a:pt x="398" y="364"/>
                    </a:lnTo>
                    <a:lnTo>
                      <a:pt x="355" y="357"/>
                    </a:lnTo>
                    <a:lnTo>
                      <a:pt x="348" y="366"/>
                    </a:lnTo>
                    <a:lnTo>
                      <a:pt x="351" y="375"/>
                    </a:lnTo>
                    <a:lnTo>
                      <a:pt x="364" y="384"/>
                    </a:lnTo>
                    <a:lnTo>
                      <a:pt x="373" y="386"/>
                    </a:lnTo>
                    <a:lnTo>
                      <a:pt x="377" y="393"/>
                    </a:lnTo>
                    <a:lnTo>
                      <a:pt x="405" y="394"/>
                    </a:lnTo>
                    <a:lnTo>
                      <a:pt x="402" y="402"/>
                    </a:lnTo>
                    <a:lnTo>
                      <a:pt x="388" y="402"/>
                    </a:lnTo>
                    <a:lnTo>
                      <a:pt x="402" y="431"/>
                    </a:lnTo>
                    <a:lnTo>
                      <a:pt x="399" y="437"/>
                    </a:lnTo>
                    <a:lnTo>
                      <a:pt x="380" y="426"/>
                    </a:lnTo>
                    <a:lnTo>
                      <a:pt x="377" y="418"/>
                    </a:lnTo>
                    <a:lnTo>
                      <a:pt x="367" y="400"/>
                    </a:lnTo>
                    <a:lnTo>
                      <a:pt x="356" y="399"/>
                    </a:lnTo>
                    <a:lnTo>
                      <a:pt x="313" y="353"/>
                    </a:lnTo>
                    <a:lnTo>
                      <a:pt x="270" y="345"/>
                    </a:lnTo>
                    <a:lnTo>
                      <a:pt x="243" y="332"/>
                    </a:lnTo>
                    <a:lnTo>
                      <a:pt x="233" y="333"/>
                    </a:lnTo>
                    <a:lnTo>
                      <a:pt x="232" y="341"/>
                    </a:lnTo>
                    <a:lnTo>
                      <a:pt x="225" y="354"/>
                    </a:lnTo>
                    <a:lnTo>
                      <a:pt x="157" y="367"/>
                    </a:lnTo>
                    <a:lnTo>
                      <a:pt x="152" y="371"/>
                    </a:lnTo>
                    <a:lnTo>
                      <a:pt x="146" y="382"/>
                    </a:lnTo>
                    <a:lnTo>
                      <a:pt x="140" y="404"/>
                    </a:lnTo>
                    <a:lnTo>
                      <a:pt x="136" y="426"/>
                    </a:lnTo>
                    <a:lnTo>
                      <a:pt x="147" y="430"/>
                    </a:lnTo>
                    <a:lnTo>
                      <a:pt x="144" y="436"/>
                    </a:lnTo>
                    <a:lnTo>
                      <a:pt x="125" y="442"/>
                    </a:lnTo>
                    <a:lnTo>
                      <a:pt x="118" y="452"/>
                    </a:lnTo>
                    <a:lnTo>
                      <a:pt x="108" y="474"/>
                    </a:lnTo>
                    <a:lnTo>
                      <a:pt x="114" y="488"/>
                    </a:lnTo>
                    <a:lnTo>
                      <a:pt x="115" y="502"/>
                    </a:lnTo>
                    <a:lnTo>
                      <a:pt x="117" y="507"/>
                    </a:lnTo>
                    <a:lnTo>
                      <a:pt x="115" y="523"/>
                    </a:lnTo>
                    <a:lnTo>
                      <a:pt x="117" y="529"/>
                    </a:lnTo>
                    <a:lnTo>
                      <a:pt x="125" y="524"/>
                    </a:lnTo>
                    <a:lnTo>
                      <a:pt x="140" y="531"/>
                    </a:lnTo>
                    <a:lnTo>
                      <a:pt x="127" y="534"/>
                    </a:lnTo>
                    <a:lnTo>
                      <a:pt x="119" y="542"/>
                    </a:lnTo>
                    <a:lnTo>
                      <a:pt x="117" y="549"/>
                    </a:lnTo>
                    <a:lnTo>
                      <a:pt x="118" y="552"/>
                    </a:lnTo>
                    <a:lnTo>
                      <a:pt x="144" y="558"/>
                    </a:lnTo>
                    <a:lnTo>
                      <a:pt x="170" y="545"/>
                    </a:lnTo>
                    <a:lnTo>
                      <a:pt x="176" y="526"/>
                    </a:lnTo>
                    <a:lnTo>
                      <a:pt x="184" y="528"/>
                    </a:lnTo>
                    <a:lnTo>
                      <a:pt x="188" y="523"/>
                    </a:lnTo>
                    <a:lnTo>
                      <a:pt x="192" y="511"/>
                    </a:lnTo>
                    <a:lnTo>
                      <a:pt x="193" y="500"/>
                    </a:lnTo>
                    <a:lnTo>
                      <a:pt x="205" y="486"/>
                    </a:lnTo>
                    <a:lnTo>
                      <a:pt x="205" y="493"/>
                    </a:lnTo>
                    <a:lnTo>
                      <a:pt x="199" y="515"/>
                    </a:lnTo>
                    <a:lnTo>
                      <a:pt x="185" y="542"/>
                    </a:lnTo>
                    <a:lnTo>
                      <a:pt x="187" y="547"/>
                    </a:lnTo>
                    <a:lnTo>
                      <a:pt x="187" y="554"/>
                    </a:lnTo>
                    <a:lnTo>
                      <a:pt x="188" y="561"/>
                    </a:lnTo>
                    <a:lnTo>
                      <a:pt x="194" y="566"/>
                    </a:lnTo>
                    <a:lnTo>
                      <a:pt x="221" y="553"/>
                    </a:lnTo>
                    <a:lnTo>
                      <a:pt x="226" y="558"/>
                    </a:lnTo>
                    <a:lnTo>
                      <a:pt x="233" y="550"/>
                    </a:lnTo>
                    <a:lnTo>
                      <a:pt x="247" y="523"/>
                    </a:lnTo>
                    <a:lnTo>
                      <a:pt x="249" y="510"/>
                    </a:lnTo>
                    <a:lnTo>
                      <a:pt x="254" y="499"/>
                    </a:lnTo>
                    <a:lnTo>
                      <a:pt x="258" y="472"/>
                    </a:lnTo>
                    <a:lnTo>
                      <a:pt x="263" y="458"/>
                    </a:lnTo>
                    <a:lnTo>
                      <a:pt x="263" y="447"/>
                    </a:lnTo>
                    <a:lnTo>
                      <a:pt x="273" y="425"/>
                    </a:lnTo>
                    <a:lnTo>
                      <a:pt x="264" y="454"/>
                    </a:lnTo>
                    <a:lnTo>
                      <a:pt x="263" y="483"/>
                    </a:lnTo>
                    <a:lnTo>
                      <a:pt x="265" y="490"/>
                    </a:lnTo>
                    <a:lnTo>
                      <a:pt x="270" y="491"/>
                    </a:lnTo>
                    <a:lnTo>
                      <a:pt x="276" y="486"/>
                    </a:lnTo>
                    <a:lnTo>
                      <a:pt x="274" y="494"/>
                    </a:lnTo>
                    <a:lnTo>
                      <a:pt x="263" y="505"/>
                    </a:lnTo>
                    <a:lnTo>
                      <a:pt x="259" y="513"/>
                    </a:lnTo>
                    <a:lnTo>
                      <a:pt x="259" y="531"/>
                    </a:lnTo>
                    <a:lnTo>
                      <a:pt x="260" y="536"/>
                    </a:lnTo>
                    <a:lnTo>
                      <a:pt x="278" y="529"/>
                    </a:lnTo>
                    <a:lnTo>
                      <a:pt x="286" y="532"/>
                    </a:lnTo>
                    <a:lnTo>
                      <a:pt x="294" y="536"/>
                    </a:lnTo>
                    <a:lnTo>
                      <a:pt x="296" y="542"/>
                    </a:lnTo>
                    <a:lnTo>
                      <a:pt x="303" y="538"/>
                    </a:lnTo>
                    <a:lnTo>
                      <a:pt x="303" y="545"/>
                    </a:lnTo>
                    <a:lnTo>
                      <a:pt x="298" y="552"/>
                    </a:lnTo>
                    <a:lnTo>
                      <a:pt x="275" y="542"/>
                    </a:lnTo>
                    <a:lnTo>
                      <a:pt x="252" y="547"/>
                    </a:lnTo>
                    <a:lnTo>
                      <a:pt x="246" y="555"/>
                    </a:lnTo>
                    <a:lnTo>
                      <a:pt x="246" y="561"/>
                    </a:lnTo>
                    <a:lnTo>
                      <a:pt x="243" y="570"/>
                    </a:lnTo>
                    <a:lnTo>
                      <a:pt x="257" y="576"/>
                    </a:lnTo>
                    <a:lnTo>
                      <a:pt x="247" y="581"/>
                    </a:lnTo>
                    <a:lnTo>
                      <a:pt x="232" y="576"/>
                    </a:lnTo>
                    <a:lnTo>
                      <a:pt x="226" y="580"/>
                    </a:lnTo>
                    <a:lnTo>
                      <a:pt x="208" y="602"/>
                    </a:lnTo>
                    <a:lnTo>
                      <a:pt x="209" y="607"/>
                    </a:lnTo>
                    <a:lnTo>
                      <a:pt x="214" y="608"/>
                    </a:lnTo>
                    <a:lnTo>
                      <a:pt x="219" y="618"/>
                    </a:lnTo>
                    <a:lnTo>
                      <a:pt x="230" y="609"/>
                    </a:lnTo>
                    <a:lnTo>
                      <a:pt x="253" y="608"/>
                    </a:lnTo>
                    <a:lnTo>
                      <a:pt x="259" y="602"/>
                    </a:lnTo>
                    <a:lnTo>
                      <a:pt x="264" y="604"/>
                    </a:lnTo>
                    <a:lnTo>
                      <a:pt x="265" y="609"/>
                    </a:lnTo>
                    <a:lnTo>
                      <a:pt x="259" y="610"/>
                    </a:lnTo>
                    <a:lnTo>
                      <a:pt x="249" y="620"/>
                    </a:lnTo>
                    <a:lnTo>
                      <a:pt x="251" y="617"/>
                    </a:lnTo>
                    <a:lnTo>
                      <a:pt x="247" y="615"/>
                    </a:lnTo>
                    <a:lnTo>
                      <a:pt x="230" y="618"/>
                    </a:lnTo>
                    <a:lnTo>
                      <a:pt x="227" y="620"/>
                    </a:lnTo>
                    <a:lnTo>
                      <a:pt x="226" y="626"/>
                    </a:lnTo>
                    <a:lnTo>
                      <a:pt x="227" y="631"/>
                    </a:lnTo>
                    <a:lnTo>
                      <a:pt x="247" y="626"/>
                    </a:lnTo>
                    <a:lnTo>
                      <a:pt x="238" y="637"/>
                    </a:lnTo>
                    <a:lnTo>
                      <a:pt x="235" y="651"/>
                    </a:lnTo>
                    <a:lnTo>
                      <a:pt x="235" y="655"/>
                    </a:lnTo>
                    <a:lnTo>
                      <a:pt x="238" y="669"/>
                    </a:lnTo>
                    <a:lnTo>
                      <a:pt x="254" y="682"/>
                    </a:lnTo>
                    <a:lnTo>
                      <a:pt x="265" y="663"/>
                    </a:lnTo>
                    <a:lnTo>
                      <a:pt x="267" y="650"/>
                    </a:lnTo>
                    <a:lnTo>
                      <a:pt x="269" y="645"/>
                    </a:lnTo>
                    <a:lnTo>
                      <a:pt x="271" y="660"/>
                    </a:lnTo>
                    <a:lnTo>
                      <a:pt x="260" y="687"/>
                    </a:lnTo>
                    <a:lnTo>
                      <a:pt x="263" y="701"/>
                    </a:lnTo>
                    <a:lnTo>
                      <a:pt x="278" y="704"/>
                    </a:lnTo>
                    <a:lnTo>
                      <a:pt x="292" y="700"/>
                    </a:lnTo>
                    <a:lnTo>
                      <a:pt x="314" y="708"/>
                    </a:lnTo>
                    <a:lnTo>
                      <a:pt x="333" y="698"/>
                    </a:lnTo>
                    <a:lnTo>
                      <a:pt x="343" y="684"/>
                    </a:lnTo>
                    <a:lnTo>
                      <a:pt x="351" y="657"/>
                    </a:lnTo>
                    <a:lnTo>
                      <a:pt x="359" y="639"/>
                    </a:lnTo>
                    <a:lnTo>
                      <a:pt x="366" y="628"/>
                    </a:lnTo>
                    <a:lnTo>
                      <a:pt x="373" y="599"/>
                    </a:lnTo>
                    <a:lnTo>
                      <a:pt x="373" y="587"/>
                    </a:lnTo>
                    <a:lnTo>
                      <a:pt x="377" y="579"/>
                    </a:lnTo>
                    <a:lnTo>
                      <a:pt x="383" y="571"/>
                    </a:lnTo>
                    <a:lnTo>
                      <a:pt x="396" y="572"/>
                    </a:lnTo>
                    <a:lnTo>
                      <a:pt x="383" y="587"/>
                    </a:lnTo>
                    <a:lnTo>
                      <a:pt x="383" y="602"/>
                    </a:lnTo>
                    <a:lnTo>
                      <a:pt x="378" y="623"/>
                    </a:lnTo>
                    <a:lnTo>
                      <a:pt x="366" y="649"/>
                    </a:lnTo>
                    <a:lnTo>
                      <a:pt x="365" y="657"/>
                    </a:lnTo>
                    <a:lnTo>
                      <a:pt x="360" y="668"/>
                    </a:lnTo>
                    <a:lnTo>
                      <a:pt x="341" y="696"/>
                    </a:lnTo>
                    <a:lnTo>
                      <a:pt x="340" y="701"/>
                    </a:lnTo>
                    <a:lnTo>
                      <a:pt x="323" y="719"/>
                    </a:lnTo>
                    <a:lnTo>
                      <a:pt x="323" y="726"/>
                    </a:lnTo>
                    <a:lnTo>
                      <a:pt x="326" y="730"/>
                    </a:lnTo>
                    <a:lnTo>
                      <a:pt x="335" y="732"/>
                    </a:lnTo>
                    <a:lnTo>
                      <a:pt x="335" y="739"/>
                    </a:lnTo>
                    <a:lnTo>
                      <a:pt x="329" y="742"/>
                    </a:lnTo>
                    <a:lnTo>
                      <a:pt x="313" y="736"/>
                    </a:lnTo>
                    <a:lnTo>
                      <a:pt x="306" y="728"/>
                    </a:lnTo>
                    <a:lnTo>
                      <a:pt x="278" y="733"/>
                    </a:lnTo>
                    <a:lnTo>
                      <a:pt x="284" y="746"/>
                    </a:lnTo>
                    <a:lnTo>
                      <a:pt x="285" y="750"/>
                    </a:lnTo>
                    <a:lnTo>
                      <a:pt x="284" y="757"/>
                    </a:lnTo>
                    <a:lnTo>
                      <a:pt x="276" y="758"/>
                    </a:lnTo>
                    <a:lnTo>
                      <a:pt x="256" y="738"/>
                    </a:lnTo>
                    <a:lnTo>
                      <a:pt x="233" y="736"/>
                    </a:lnTo>
                    <a:lnTo>
                      <a:pt x="215" y="723"/>
                    </a:lnTo>
                    <a:lnTo>
                      <a:pt x="211" y="726"/>
                    </a:lnTo>
                    <a:lnTo>
                      <a:pt x="213" y="716"/>
                    </a:lnTo>
                    <a:lnTo>
                      <a:pt x="209" y="711"/>
                    </a:lnTo>
                    <a:lnTo>
                      <a:pt x="205" y="689"/>
                    </a:lnTo>
                    <a:lnTo>
                      <a:pt x="199" y="678"/>
                    </a:lnTo>
                    <a:lnTo>
                      <a:pt x="194" y="665"/>
                    </a:lnTo>
                    <a:lnTo>
                      <a:pt x="188" y="656"/>
                    </a:lnTo>
                    <a:lnTo>
                      <a:pt x="187" y="646"/>
                    </a:lnTo>
                    <a:lnTo>
                      <a:pt x="168" y="622"/>
                    </a:lnTo>
                    <a:lnTo>
                      <a:pt x="119" y="612"/>
                    </a:lnTo>
                    <a:lnTo>
                      <a:pt x="88" y="628"/>
                    </a:lnTo>
                    <a:lnTo>
                      <a:pt x="82" y="626"/>
                    </a:lnTo>
                    <a:lnTo>
                      <a:pt x="75" y="636"/>
                    </a:lnTo>
                    <a:lnTo>
                      <a:pt x="69" y="636"/>
                    </a:lnTo>
                    <a:lnTo>
                      <a:pt x="70" y="647"/>
                    </a:lnTo>
                    <a:lnTo>
                      <a:pt x="69" y="650"/>
                    </a:lnTo>
                    <a:lnTo>
                      <a:pt x="72" y="655"/>
                    </a:lnTo>
                    <a:lnTo>
                      <a:pt x="70" y="679"/>
                    </a:lnTo>
                    <a:lnTo>
                      <a:pt x="88" y="693"/>
                    </a:lnTo>
                    <a:lnTo>
                      <a:pt x="88" y="699"/>
                    </a:lnTo>
                    <a:lnTo>
                      <a:pt x="99" y="714"/>
                    </a:lnTo>
                    <a:lnTo>
                      <a:pt x="101" y="716"/>
                    </a:lnTo>
                    <a:lnTo>
                      <a:pt x="98" y="735"/>
                    </a:lnTo>
                    <a:lnTo>
                      <a:pt x="102" y="743"/>
                    </a:lnTo>
                    <a:lnTo>
                      <a:pt x="103" y="750"/>
                    </a:lnTo>
                    <a:lnTo>
                      <a:pt x="120" y="757"/>
                    </a:lnTo>
                    <a:lnTo>
                      <a:pt x="131" y="748"/>
                    </a:lnTo>
                    <a:lnTo>
                      <a:pt x="144" y="748"/>
                    </a:lnTo>
                    <a:lnTo>
                      <a:pt x="145" y="753"/>
                    </a:lnTo>
                    <a:lnTo>
                      <a:pt x="127" y="768"/>
                    </a:lnTo>
                    <a:lnTo>
                      <a:pt x="128" y="770"/>
                    </a:lnTo>
                    <a:lnTo>
                      <a:pt x="139" y="773"/>
                    </a:lnTo>
                    <a:lnTo>
                      <a:pt x="139" y="776"/>
                    </a:lnTo>
                    <a:lnTo>
                      <a:pt x="129" y="781"/>
                    </a:lnTo>
                    <a:lnTo>
                      <a:pt x="129" y="790"/>
                    </a:lnTo>
                    <a:lnTo>
                      <a:pt x="130" y="793"/>
                    </a:lnTo>
                    <a:lnTo>
                      <a:pt x="134" y="790"/>
                    </a:lnTo>
                    <a:lnTo>
                      <a:pt x="152" y="796"/>
                    </a:lnTo>
                    <a:lnTo>
                      <a:pt x="147" y="801"/>
                    </a:lnTo>
                    <a:lnTo>
                      <a:pt x="146" y="807"/>
                    </a:lnTo>
                    <a:lnTo>
                      <a:pt x="135" y="801"/>
                    </a:lnTo>
                    <a:lnTo>
                      <a:pt x="134" y="795"/>
                    </a:lnTo>
                    <a:lnTo>
                      <a:pt x="118" y="800"/>
                    </a:lnTo>
                    <a:lnTo>
                      <a:pt x="113" y="807"/>
                    </a:lnTo>
                    <a:lnTo>
                      <a:pt x="118" y="814"/>
                    </a:lnTo>
                    <a:lnTo>
                      <a:pt x="104" y="817"/>
                    </a:lnTo>
                    <a:lnTo>
                      <a:pt x="103" y="811"/>
                    </a:lnTo>
                    <a:lnTo>
                      <a:pt x="101" y="811"/>
                    </a:lnTo>
                    <a:lnTo>
                      <a:pt x="92" y="819"/>
                    </a:lnTo>
                    <a:lnTo>
                      <a:pt x="85" y="813"/>
                    </a:lnTo>
                    <a:lnTo>
                      <a:pt x="72" y="811"/>
                    </a:lnTo>
                    <a:lnTo>
                      <a:pt x="69" y="813"/>
                    </a:lnTo>
                    <a:lnTo>
                      <a:pt x="68" y="824"/>
                    </a:lnTo>
                    <a:lnTo>
                      <a:pt x="56" y="829"/>
                    </a:lnTo>
                    <a:lnTo>
                      <a:pt x="49" y="835"/>
                    </a:lnTo>
                    <a:lnTo>
                      <a:pt x="45" y="845"/>
                    </a:lnTo>
                    <a:lnTo>
                      <a:pt x="10" y="871"/>
                    </a:lnTo>
                    <a:lnTo>
                      <a:pt x="4" y="892"/>
                    </a:lnTo>
                    <a:lnTo>
                      <a:pt x="6" y="903"/>
                    </a:lnTo>
                    <a:lnTo>
                      <a:pt x="5" y="919"/>
                    </a:lnTo>
                    <a:lnTo>
                      <a:pt x="2" y="932"/>
                    </a:lnTo>
                    <a:lnTo>
                      <a:pt x="0" y="941"/>
                    </a:lnTo>
                    <a:lnTo>
                      <a:pt x="18" y="974"/>
                    </a:lnTo>
                    <a:lnTo>
                      <a:pt x="26" y="975"/>
                    </a:lnTo>
                    <a:lnTo>
                      <a:pt x="39" y="958"/>
                    </a:lnTo>
                    <a:lnTo>
                      <a:pt x="42" y="941"/>
                    </a:lnTo>
                    <a:lnTo>
                      <a:pt x="47" y="970"/>
                    </a:lnTo>
                    <a:lnTo>
                      <a:pt x="53" y="946"/>
                    </a:lnTo>
                    <a:lnTo>
                      <a:pt x="45" y="897"/>
                    </a:lnTo>
                    <a:lnTo>
                      <a:pt x="53" y="886"/>
                    </a:lnTo>
                    <a:lnTo>
                      <a:pt x="55" y="904"/>
                    </a:lnTo>
                    <a:lnTo>
                      <a:pt x="55" y="937"/>
                    </a:lnTo>
                    <a:lnTo>
                      <a:pt x="59" y="976"/>
                    </a:lnTo>
                    <a:lnTo>
                      <a:pt x="79" y="979"/>
                    </a:lnTo>
                    <a:lnTo>
                      <a:pt x="84" y="990"/>
                    </a:lnTo>
                    <a:lnTo>
                      <a:pt x="99" y="985"/>
                    </a:lnTo>
                    <a:lnTo>
                      <a:pt x="104" y="967"/>
                    </a:lnTo>
                    <a:lnTo>
                      <a:pt x="102" y="945"/>
                    </a:lnTo>
                    <a:lnTo>
                      <a:pt x="108" y="964"/>
                    </a:lnTo>
                    <a:lnTo>
                      <a:pt x="124" y="975"/>
                    </a:lnTo>
                    <a:lnTo>
                      <a:pt x="129" y="985"/>
                    </a:lnTo>
                    <a:lnTo>
                      <a:pt x="142" y="989"/>
                    </a:lnTo>
                    <a:lnTo>
                      <a:pt x="146" y="970"/>
                    </a:lnTo>
                    <a:lnTo>
                      <a:pt x="158" y="958"/>
                    </a:lnTo>
                    <a:lnTo>
                      <a:pt x="158" y="934"/>
                    </a:lnTo>
                    <a:lnTo>
                      <a:pt x="163" y="945"/>
                    </a:lnTo>
                    <a:lnTo>
                      <a:pt x="165" y="961"/>
                    </a:lnTo>
                    <a:lnTo>
                      <a:pt x="163" y="965"/>
                    </a:lnTo>
                    <a:lnTo>
                      <a:pt x="190" y="995"/>
                    </a:lnTo>
                    <a:lnTo>
                      <a:pt x="200" y="1004"/>
                    </a:lnTo>
                    <a:lnTo>
                      <a:pt x="225" y="1006"/>
                    </a:lnTo>
                    <a:lnTo>
                      <a:pt x="227" y="1016"/>
                    </a:lnTo>
                    <a:lnTo>
                      <a:pt x="274" y="1008"/>
                    </a:lnTo>
                    <a:lnTo>
                      <a:pt x="243" y="964"/>
                    </a:lnTo>
                    <a:lnTo>
                      <a:pt x="242" y="943"/>
                    </a:lnTo>
                    <a:lnTo>
                      <a:pt x="256" y="973"/>
                    </a:lnTo>
                    <a:lnTo>
                      <a:pt x="269" y="974"/>
                    </a:lnTo>
                    <a:lnTo>
                      <a:pt x="286" y="957"/>
                    </a:lnTo>
                    <a:lnTo>
                      <a:pt x="286" y="925"/>
                    </a:lnTo>
                    <a:lnTo>
                      <a:pt x="310" y="964"/>
                    </a:lnTo>
                    <a:lnTo>
                      <a:pt x="330" y="976"/>
                    </a:lnTo>
                    <a:lnTo>
                      <a:pt x="344" y="968"/>
                    </a:lnTo>
                    <a:lnTo>
                      <a:pt x="345" y="942"/>
                    </a:lnTo>
                    <a:lnTo>
                      <a:pt x="333" y="906"/>
                    </a:lnTo>
                    <a:lnTo>
                      <a:pt x="332" y="897"/>
                    </a:lnTo>
                    <a:lnTo>
                      <a:pt x="339" y="909"/>
                    </a:lnTo>
                    <a:lnTo>
                      <a:pt x="357" y="974"/>
                    </a:lnTo>
                    <a:lnTo>
                      <a:pt x="372" y="985"/>
                    </a:lnTo>
                    <a:lnTo>
                      <a:pt x="399" y="979"/>
                    </a:lnTo>
                    <a:lnTo>
                      <a:pt x="407" y="953"/>
                    </a:lnTo>
                    <a:lnTo>
                      <a:pt x="398" y="935"/>
                    </a:lnTo>
                    <a:lnTo>
                      <a:pt x="384" y="913"/>
                    </a:lnTo>
                    <a:lnTo>
                      <a:pt x="394" y="922"/>
                    </a:lnTo>
                    <a:lnTo>
                      <a:pt x="412" y="925"/>
                    </a:lnTo>
                    <a:lnTo>
                      <a:pt x="413" y="932"/>
                    </a:lnTo>
                    <a:lnTo>
                      <a:pt x="413" y="949"/>
                    </a:lnTo>
                    <a:lnTo>
                      <a:pt x="419" y="961"/>
                    </a:lnTo>
                    <a:lnTo>
                      <a:pt x="440" y="965"/>
                    </a:lnTo>
                    <a:lnTo>
                      <a:pt x="456" y="958"/>
                    </a:lnTo>
                    <a:lnTo>
                      <a:pt x="466" y="961"/>
                    </a:lnTo>
                    <a:lnTo>
                      <a:pt x="474" y="974"/>
                    </a:lnTo>
                    <a:lnTo>
                      <a:pt x="475" y="989"/>
                    </a:lnTo>
                    <a:lnTo>
                      <a:pt x="469" y="1012"/>
                    </a:lnTo>
                    <a:lnTo>
                      <a:pt x="463" y="1023"/>
                    </a:lnTo>
                    <a:lnTo>
                      <a:pt x="469" y="1037"/>
                    </a:lnTo>
                    <a:lnTo>
                      <a:pt x="513" y="1013"/>
                    </a:lnTo>
                    <a:lnTo>
                      <a:pt x="541" y="1005"/>
                    </a:lnTo>
                    <a:lnTo>
                      <a:pt x="559" y="985"/>
                    </a:lnTo>
                    <a:lnTo>
                      <a:pt x="581" y="943"/>
                    </a:lnTo>
                    <a:lnTo>
                      <a:pt x="586" y="973"/>
                    </a:lnTo>
                    <a:lnTo>
                      <a:pt x="608" y="957"/>
                    </a:lnTo>
                    <a:lnTo>
                      <a:pt x="612" y="941"/>
                    </a:lnTo>
                    <a:lnTo>
                      <a:pt x="633" y="934"/>
                    </a:lnTo>
                    <a:lnTo>
                      <a:pt x="635" y="919"/>
                    </a:lnTo>
                    <a:lnTo>
                      <a:pt x="638" y="892"/>
                    </a:lnTo>
                    <a:lnTo>
                      <a:pt x="634" y="863"/>
                    </a:lnTo>
                    <a:lnTo>
                      <a:pt x="625" y="844"/>
                    </a:lnTo>
                    <a:lnTo>
                      <a:pt x="606" y="850"/>
                    </a:lnTo>
                    <a:lnTo>
                      <a:pt x="595" y="865"/>
                    </a:lnTo>
                    <a:lnTo>
                      <a:pt x="586" y="879"/>
                    </a:lnTo>
                    <a:lnTo>
                      <a:pt x="575" y="877"/>
                    </a:lnTo>
                    <a:lnTo>
                      <a:pt x="576" y="861"/>
                    </a:lnTo>
                    <a:lnTo>
                      <a:pt x="555" y="849"/>
                    </a:lnTo>
                    <a:lnTo>
                      <a:pt x="558" y="843"/>
                    </a:lnTo>
                    <a:lnTo>
                      <a:pt x="565" y="836"/>
                    </a:lnTo>
                    <a:lnTo>
                      <a:pt x="576" y="829"/>
                    </a:lnTo>
                    <a:lnTo>
                      <a:pt x="581" y="816"/>
                    </a:lnTo>
                    <a:lnTo>
                      <a:pt x="579" y="807"/>
                    </a:lnTo>
                    <a:lnTo>
                      <a:pt x="570" y="792"/>
                    </a:lnTo>
                    <a:lnTo>
                      <a:pt x="556" y="789"/>
                    </a:lnTo>
                    <a:lnTo>
                      <a:pt x="539" y="790"/>
                    </a:lnTo>
                    <a:lnTo>
                      <a:pt x="512" y="821"/>
                    </a:lnTo>
                    <a:lnTo>
                      <a:pt x="506" y="819"/>
                    </a:lnTo>
                    <a:lnTo>
                      <a:pt x="518" y="801"/>
                    </a:lnTo>
                    <a:lnTo>
                      <a:pt x="517" y="789"/>
                    </a:lnTo>
                    <a:lnTo>
                      <a:pt x="473" y="781"/>
                    </a:lnTo>
                    <a:lnTo>
                      <a:pt x="452" y="785"/>
                    </a:lnTo>
                    <a:lnTo>
                      <a:pt x="426" y="818"/>
                    </a:lnTo>
                    <a:lnTo>
                      <a:pt x="423" y="805"/>
                    </a:lnTo>
                    <a:lnTo>
                      <a:pt x="420" y="786"/>
                    </a:lnTo>
                    <a:lnTo>
                      <a:pt x="414" y="776"/>
                    </a:lnTo>
                    <a:lnTo>
                      <a:pt x="429" y="779"/>
                    </a:lnTo>
                    <a:lnTo>
                      <a:pt x="458" y="766"/>
                    </a:lnTo>
                    <a:lnTo>
                      <a:pt x="458" y="760"/>
                    </a:lnTo>
                    <a:lnTo>
                      <a:pt x="441" y="748"/>
                    </a:lnTo>
                    <a:lnTo>
                      <a:pt x="437" y="732"/>
                    </a:lnTo>
                    <a:lnTo>
                      <a:pt x="439" y="722"/>
                    </a:lnTo>
                    <a:lnTo>
                      <a:pt x="467" y="754"/>
                    </a:lnTo>
                    <a:lnTo>
                      <a:pt x="498" y="773"/>
                    </a:lnTo>
                    <a:lnTo>
                      <a:pt x="577" y="770"/>
                    </a:lnTo>
                    <a:lnTo>
                      <a:pt x="585" y="758"/>
                    </a:lnTo>
                    <a:lnTo>
                      <a:pt x="593" y="762"/>
                    </a:lnTo>
                    <a:lnTo>
                      <a:pt x="592" y="768"/>
                    </a:lnTo>
                    <a:lnTo>
                      <a:pt x="592" y="770"/>
                    </a:lnTo>
                    <a:lnTo>
                      <a:pt x="622" y="753"/>
                    </a:lnTo>
                    <a:lnTo>
                      <a:pt x="635" y="725"/>
                    </a:lnTo>
                    <a:lnTo>
                      <a:pt x="638" y="709"/>
                    </a:lnTo>
                    <a:lnTo>
                      <a:pt x="636" y="701"/>
                    </a:lnTo>
                    <a:lnTo>
                      <a:pt x="652" y="694"/>
                    </a:lnTo>
                    <a:lnTo>
                      <a:pt x="654" y="687"/>
                    </a:lnTo>
                    <a:lnTo>
                      <a:pt x="634" y="668"/>
                    </a:lnTo>
                    <a:lnTo>
                      <a:pt x="634" y="658"/>
                    </a:lnTo>
                    <a:lnTo>
                      <a:pt x="636" y="650"/>
                    </a:lnTo>
                    <a:lnTo>
                      <a:pt x="630" y="633"/>
                    </a:lnTo>
                    <a:lnTo>
                      <a:pt x="623" y="628"/>
                    </a:lnTo>
                    <a:lnTo>
                      <a:pt x="624" y="625"/>
                    </a:lnTo>
                    <a:lnTo>
                      <a:pt x="624" y="614"/>
                    </a:lnTo>
                    <a:lnTo>
                      <a:pt x="622" y="603"/>
                    </a:lnTo>
                    <a:lnTo>
                      <a:pt x="622" y="596"/>
                    </a:lnTo>
                    <a:lnTo>
                      <a:pt x="634" y="603"/>
                    </a:lnTo>
                    <a:lnTo>
                      <a:pt x="679" y="604"/>
                    </a:lnTo>
                    <a:lnTo>
                      <a:pt x="687" y="613"/>
                    </a:lnTo>
                    <a:lnTo>
                      <a:pt x="706" y="607"/>
                    </a:lnTo>
                    <a:lnTo>
                      <a:pt x="727" y="583"/>
                    </a:lnTo>
                    <a:lnTo>
                      <a:pt x="743" y="591"/>
                    </a:lnTo>
                    <a:lnTo>
                      <a:pt x="746" y="599"/>
                    </a:lnTo>
                    <a:lnTo>
                      <a:pt x="760" y="574"/>
                    </a:lnTo>
                    <a:lnTo>
                      <a:pt x="760" y="570"/>
                    </a:lnTo>
                    <a:lnTo>
                      <a:pt x="768" y="555"/>
                    </a:lnTo>
                    <a:lnTo>
                      <a:pt x="714" y="545"/>
                    </a:lnTo>
                    <a:lnTo>
                      <a:pt x="690" y="537"/>
                    </a:lnTo>
                    <a:lnTo>
                      <a:pt x="709" y="522"/>
                    </a:lnTo>
                    <a:lnTo>
                      <a:pt x="728" y="523"/>
                    </a:lnTo>
                    <a:lnTo>
                      <a:pt x="764" y="539"/>
                    </a:lnTo>
                    <a:lnTo>
                      <a:pt x="776" y="511"/>
                    </a:lnTo>
                    <a:lnTo>
                      <a:pt x="795" y="501"/>
                    </a:lnTo>
                    <a:lnTo>
                      <a:pt x="797" y="493"/>
                    </a:lnTo>
                    <a:lnTo>
                      <a:pt x="787" y="477"/>
                    </a:lnTo>
                    <a:lnTo>
                      <a:pt x="775" y="468"/>
                    </a:lnTo>
                    <a:lnTo>
                      <a:pt x="751" y="463"/>
                    </a:lnTo>
                    <a:lnTo>
                      <a:pt x="738" y="453"/>
                    </a:lnTo>
                    <a:lnTo>
                      <a:pt x="725" y="450"/>
                    </a:lnTo>
                    <a:lnTo>
                      <a:pt x="733" y="445"/>
                    </a:lnTo>
                    <a:lnTo>
                      <a:pt x="749" y="447"/>
                    </a:lnTo>
                    <a:lnTo>
                      <a:pt x="786" y="443"/>
                    </a:lnTo>
                    <a:lnTo>
                      <a:pt x="798" y="439"/>
                    </a:lnTo>
                    <a:lnTo>
                      <a:pt x="805" y="430"/>
                    </a:lnTo>
                    <a:lnTo>
                      <a:pt x="819" y="420"/>
                    </a:lnTo>
                    <a:lnTo>
                      <a:pt x="813" y="411"/>
                    </a:lnTo>
                    <a:lnTo>
                      <a:pt x="813" y="402"/>
                    </a:lnTo>
                    <a:lnTo>
                      <a:pt x="817" y="392"/>
                    </a:lnTo>
                    <a:lnTo>
                      <a:pt x="816" y="375"/>
                    </a:lnTo>
                    <a:lnTo>
                      <a:pt x="813" y="354"/>
                    </a:lnTo>
                    <a:lnTo>
                      <a:pt x="802" y="344"/>
                    </a:lnTo>
                    <a:lnTo>
                      <a:pt x="774" y="334"/>
                    </a:lnTo>
                    <a:lnTo>
                      <a:pt x="733" y="340"/>
                    </a:lnTo>
                    <a:lnTo>
                      <a:pt x="733" y="332"/>
                    </a:lnTo>
                    <a:lnTo>
                      <a:pt x="748" y="327"/>
                    </a:lnTo>
                    <a:lnTo>
                      <a:pt x="757" y="319"/>
                    </a:lnTo>
                    <a:lnTo>
                      <a:pt x="757" y="313"/>
                    </a:lnTo>
                    <a:lnTo>
                      <a:pt x="749" y="303"/>
                    </a:lnTo>
                    <a:lnTo>
                      <a:pt x="678" y="310"/>
                    </a:lnTo>
                    <a:lnTo>
                      <a:pt x="665" y="316"/>
                    </a:lnTo>
                    <a:lnTo>
                      <a:pt x="655" y="329"/>
                    </a:lnTo>
                    <a:lnTo>
                      <a:pt x="647" y="330"/>
                    </a:lnTo>
                    <a:lnTo>
                      <a:pt x="656" y="314"/>
                    </a:lnTo>
                    <a:lnTo>
                      <a:pt x="658" y="302"/>
                    </a:lnTo>
                    <a:lnTo>
                      <a:pt x="647" y="300"/>
                    </a:lnTo>
                    <a:lnTo>
                      <a:pt x="645" y="291"/>
                    </a:lnTo>
                    <a:lnTo>
                      <a:pt x="669" y="298"/>
                    </a:lnTo>
                    <a:lnTo>
                      <a:pt x="712" y="284"/>
                    </a:lnTo>
                    <a:lnTo>
                      <a:pt x="740" y="287"/>
                    </a:lnTo>
                    <a:lnTo>
                      <a:pt x="740" y="279"/>
                    </a:lnTo>
                    <a:lnTo>
                      <a:pt x="716" y="269"/>
                    </a:lnTo>
                    <a:lnTo>
                      <a:pt x="652" y="267"/>
                    </a:lnTo>
                    <a:lnTo>
                      <a:pt x="644" y="260"/>
                    </a:lnTo>
                    <a:lnTo>
                      <a:pt x="658" y="255"/>
                    </a:lnTo>
                    <a:lnTo>
                      <a:pt x="704" y="255"/>
                    </a:lnTo>
                    <a:lnTo>
                      <a:pt x="715" y="247"/>
                    </a:lnTo>
                    <a:lnTo>
                      <a:pt x="732" y="249"/>
                    </a:lnTo>
                    <a:lnTo>
                      <a:pt x="748" y="255"/>
                    </a:lnTo>
                    <a:lnTo>
                      <a:pt x="754" y="263"/>
                    </a:lnTo>
                    <a:lnTo>
                      <a:pt x="753" y="276"/>
                    </a:lnTo>
                    <a:lnTo>
                      <a:pt x="758" y="289"/>
                    </a:lnTo>
                    <a:lnTo>
                      <a:pt x="769" y="295"/>
                    </a:lnTo>
                    <a:lnTo>
                      <a:pt x="819" y="302"/>
                    </a:lnTo>
                    <a:lnTo>
                      <a:pt x="827" y="298"/>
                    </a:lnTo>
                    <a:lnTo>
                      <a:pt x="829" y="287"/>
                    </a:lnTo>
                    <a:lnTo>
                      <a:pt x="828" y="274"/>
                    </a:lnTo>
                    <a:lnTo>
                      <a:pt x="814" y="257"/>
                    </a:lnTo>
                    <a:lnTo>
                      <a:pt x="825" y="240"/>
                    </a:lnTo>
                    <a:lnTo>
                      <a:pt x="818" y="232"/>
                    </a:lnTo>
                    <a:lnTo>
                      <a:pt x="752" y="236"/>
                    </a:lnTo>
                    <a:lnTo>
                      <a:pt x="746" y="228"/>
                    </a:lnTo>
                    <a:lnTo>
                      <a:pt x="687" y="236"/>
                    </a:lnTo>
                    <a:lnTo>
                      <a:pt x="661" y="243"/>
                    </a:lnTo>
                    <a:lnTo>
                      <a:pt x="671" y="236"/>
                    </a:lnTo>
                    <a:lnTo>
                      <a:pt x="672" y="228"/>
                    </a:lnTo>
                    <a:lnTo>
                      <a:pt x="650" y="222"/>
                    </a:lnTo>
                    <a:lnTo>
                      <a:pt x="641" y="214"/>
                    </a:lnTo>
                    <a:lnTo>
                      <a:pt x="657" y="209"/>
                    </a:lnTo>
                    <a:lnTo>
                      <a:pt x="683" y="212"/>
                    </a:lnTo>
                    <a:lnTo>
                      <a:pt x="677" y="187"/>
                    </a:lnTo>
                    <a:lnTo>
                      <a:pt x="672" y="181"/>
                    </a:lnTo>
                    <a:lnTo>
                      <a:pt x="679" y="178"/>
                    </a:lnTo>
                    <a:lnTo>
                      <a:pt x="684" y="184"/>
                    </a:lnTo>
                    <a:lnTo>
                      <a:pt x="689" y="198"/>
                    </a:lnTo>
                    <a:lnTo>
                      <a:pt x="698" y="204"/>
                    </a:lnTo>
                    <a:lnTo>
                      <a:pt x="746" y="209"/>
                    </a:lnTo>
                    <a:lnTo>
                      <a:pt x="749" y="200"/>
                    </a:lnTo>
                    <a:lnTo>
                      <a:pt x="740" y="188"/>
                    </a:lnTo>
                    <a:lnTo>
                      <a:pt x="737" y="181"/>
                    </a:lnTo>
                    <a:lnTo>
                      <a:pt x="687" y="171"/>
                    </a:lnTo>
                    <a:lnTo>
                      <a:pt x="679" y="158"/>
                    </a:lnTo>
                    <a:lnTo>
                      <a:pt x="687" y="156"/>
                    </a:lnTo>
                    <a:lnTo>
                      <a:pt x="722" y="162"/>
                    </a:lnTo>
                    <a:lnTo>
                      <a:pt x="764" y="189"/>
                    </a:lnTo>
                    <a:lnTo>
                      <a:pt x="794" y="194"/>
                    </a:lnTo>
                    <a:lnTo>
                      <a:pt x="801" y="185"/>
                    </a:lnTo>
                    <a:lnTo>
                      <a:pt x="797" y="170"/>
                    </a:lnTo>
                    <a:lnTo>
                      <a:pt x="810" y="176"/>
                    </a:lnTo>
                    <a:lnTo>
                      <a:pt x="838" y="178"/>
                    </a:lnTo>
                    <a:lnTo>
                      <a:pt x="846" y="165"/>
                    </a:lnTo>
                    <a:lnTo>
                      <a:pt x="845" y="155"/>
                    </a:lnTo>
                    <a:lnTo>
                      <a:pt x="850" y="157"/>
                    </a:lnTo>
                    <a:lnTo>
                      <a:pt x="855" y="146"/>
                    </a:lnTo>
                    <a:lnTo>
                      <a:pt x="861" y="160"/>
                    </a:lnTo>
                    <a:lnTo>
                      <a:pt x="876" y="156"/>
                    </a:lnTo>
                    <a:lnTo>
                      <a:pt x="881" y="140"/>
                    </a:lnTo>
                    <a:lnTo>
                      <a:pt x="880" y="125"/>
                    </a:lnTo>
                    <a:lnTo>
                      <a:pt x="873" y="106"/>
                    </a:lnTo>
                    <a:lnTo>
                      <a:pt x="871" y="91"/>
                    </a:lnTo>
                    <a:lnTo>
                      <a:pt x="813" y="80"/>
                    </a:lnTo>
                    <a:lnTo>
                      <a:pt x="817" y="66"/>
                    </a:lnTo>
                    <a:lnTo>
                      <a:pt x="834" y="61"/>
                    </a:lnTo>
                    <a:lnTo>
                      <a:pt x="856" y="74"/>
                    </a:lnTo>
                    <a:lnTo>
                      <a:pt x="884" y="79"/>
                    </a:lnTo>
                    <a:lnTo>
                      <a:pt x="882" y="91"/>
                    </a:lnTo>
                    <a:lnTo>
                      <a:pt x="884" y="103"/>
                    </a:lnTo>
                    <a:lnTo>
                      <a:pt x="899" y="112"/>
                    </a:lnTo>
                    <a:lnTo>
                      <a:pt x="914" y="111"/>
                    </a:lnTo>
                    <a:lnTo>
                      <a:pt x="914" y="115"/>
                    </a:lnTo>
                    <a:lnTo>
                      <a:pt x="937" y="108"/>
                    </a:lnTo>
                    <a:lnTo>
                      <a:pt x="961" y="109"/>
                    </a:lnTo>
                    <a:lnTo>
                      <a:pt x="969" y="101"/>
                    </a:lnTo>
                    <a:lnTo>
                      <a:pt x="982" y="98"/>
                    </a:lnTo>
                    <a:lnTo>
                      <a:pt x="1004" y="59"/>
                    </a:lnTo>
                    <a:lnTo>
                      <a:pt x="995" y="54"/>
                    </a:lnTo>
                    <a:lnTo>
                      <a:pt x="978" y="58"/>
                    </a:lnTo>
                    <a:lnTo>
                      <a:pt x="980" y="44"/>
                    </a:lnTo>
                    <a:lnTo>
                      <a:pt x="990" y="29"/>
                    </a:lnTo>
                    <a:lnTo>
                      <a:pt x="1011" y="21"/>
                    </a:lnTo>
                    <a:lnTo>
                      <a:pt x="1015" y="12"/>
                    </a:lnTo>
                    <a:lnTo>
                      <a:pt x="1028" y="0"/>
                    </a:lnTo>
                    <a:lnTo>
                      <a:pt x="393" y="0"/>
                    </a:lnTo>
                    <a:lnTo>
                      <a:pt x="394" y="1"/>
                    </a:lnTo>
                    <a:lnTo>
                      <a:pt x="440" y="28"/>
                    </a:lnTo>
                    <a:lnTo>
                      <a:pt x="439" y="33"/>
                    </a:lnTo>
                    <a:lnTo>
                      <a:pt x="426" y="41"/>
                    </a:lnTo>
                    <a:lnTo>
                      <a:pt x="430" y="48"/>
                    </a:lnTo>
                    <a:lnTo>
                      <a:pt x="432" y="72"/>
                    </a:lnTo>
                    <a:lnTo>
                      <a:pt x="432" y="87"/>
                    </a:lnTo>
                    <a:lnTo>
                      <a:pt x="437" y="87"/>
                    </a:lnTo>
                    <a:lnTo>
                      <a:pt x="437" y="92"/>
                    </a:lnTo>
                    <a:lnTo>
                      <a:pt x="441" y="102"/>
                    </a:lnTo>
                    <a:lnTo>
                      <a:pt x="462" y="108"/>
                    </a:lnTo>
                    <a:lnTo>
                      <a:pt x="479" y="123"/>
                    </a:lnTo>
                    <a:lnTo>
                      <a:pt x="515" y="107"/>
                    </a:lnTo>
                    <a:lnTo>
                      <a:pt x="526" y="107"/>
                    </a:lnTo>
                    <a:lnTo>
                      <a:pt x="527" y="113"/>
                    </a:lnTo>
                    <a:lnTo>
                      <a:pt x="525" y="120"/>
                    </a:lnTo>
                    <a:lnTo>
                      <a:pt x="513" y="120"/>
                    </a:lnTo>
                    <a:lnTo>
                      <a:pt x="482" y="136"/>
                    </a:lnTo>
                    <a:lnTo>
                      <a:pt x="478" y="142"/>
                    </a:lnTo>
                    <a:lnTo>
                      <a:pt x="478" y="149"/>
                    </a:lnTo>
                    <a:lnTo>
                      <a:pt x="480" y="154"/>
                    </a:lnTo>
                    <a:lnTo>
                      <a:pt x="479" y="155"/>
                    </a:lnTo>
                    <a:lnTo>
                      <a:pt x="445" y="130"/>
                    </a:lnTo>
                    <a:lnTo>
                      <a:pt x="432" y="129"/>
                    </a:lnTo>
                    <a:lnTo>
                      <a:pt x="423" y="139"/>
                    </a:lnTo>
                    <a:lnTo>
                      <a:pt x="421" y="111"/>
                    </a:lnTo>
                    <a:lnTo>
                      <a:pt x="415" y="111"/>
                    </a:lnTo>
                    <a:lnTo>
                      <a:pt x="412" y="102"/>
                    </a:lnTo>
                    <a:lnTo>
                      <a:pt x="410" y="87"/>
                    </a:lnTo>
                    <a:lnTo>
                      <a:pt x="405" y="82"/>
                    </a:lnTo>
                    <a:lnTo>
                      <a:pt x="405" y="68"/>
                    </a:lnTo>
                    <a:lnTo>
                      <a:pt x="357" y="0"/>
                    </a:lnTo>
                    <a:lnTo>
                      <a:pt x="183" y="0"/>
                    </a:lnTo>
                    <a:lnTo>
                      <a:pt x="220" y="14"/>
                    </a:lnTo>
                    <a:lnTo>
                      <a:pt x="231" y="2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56" name="Freeform 309"/>
              <p:cNvSpPr>
                <a:spLocks noChangeAspect="1"/>
              </p:cNvSpPr>
              <p:nvPr/>
            </p:nvSpPr>
            <p:spPr bwMode="gray">
              <a:xfrm>
                <a:off x="1564" y="1153"/>
                <a:ext cx="6" cy="6"/>
              </a:xfrm>
              <a:custGeom>
                <a:avLst/>
                <a:gdLst/>
                <a:ahLst/>
                <a:cxnLst>
                  <a:cxn ang="0">
                    <a:pos x="0" y="16"/>
                  </a:cxn>
                  <a:cxn ang="0">
                    <a:pos x="0" y="21"/>
                  </a:cxn>
                  <a:cxn ang="0">
                    <a:pos x="30" y="30"/>
                  </a:cxn>
                  <a:cxn ang="0">
                    <a:pos x="3" y="0"/>
                  </a:cxn>
                  <a:cxn ang="0">
                    <a:pos x="0" y="16"/>
                  </a:cxn>
                </a:cxnLst>
                <a:rect l="0" t="0" r="r" b="b"/>
                <a:pathLst>
                  <a:path w="30" h="30">
                    <a:moveTo>
                      <a:pt x="0" y="16"/>
                    </a:moveTo>
                    <a:lnTo>
                      <a:pt x="0" y="21"/>
                    </a:lnTo>
                    <a:lnTo>
                      <a:pt x="30" y="30"/>
                    </a:lnTo>
                    <a:lnTo>
                      <a:pt x="3" y="0"/>
                    </a:lnTo>
                    <a:lnTo>
                      <a:pt x="0"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57" name="Freeform 310"/>
              <p:cNvSpPr>
                <a:spLocks noChangeAspect="1"/>
              </p:cNvSpPr>
              <p:nvPr/>
            </p:nvSpPr>
            <p:spPr bwMode="gray">
              <a:xfrm>
                <a:off x="1564" y="1147"/>
                <a:ext cx="1" cy="6"/>
              </a:xfrm>
              <a:custGeom>
                <a:avLst/>
                <a:gdLst/>
                <a:ahLst/>
                <a:cxnLst>
                  <a:cxn ang="0">
                    <a:pos x="5" y="11"/>
                  </a:cxn>
                  <a:cxn ang="0">
                    <a:pos x="0" y="0"/>
                  </a:cxn>
                  <a:cxn ang="0">
                    <a:pos x="0" y="24"/>
                  </a:cxn>
                  <a:cxn ang="0">
                    <a:pos x="5" y="31"/>
                  </a:cxn>
                  <a:cxn ang="0">
                    <a:pos x="7" y="27"/>
                  </a:cxn>
                  <a:cxn ang="0">
                    <a:pos x="5" y="11"/>
                  </a:cxn>
                </a:cxnLst>
                <a:rect l="0" t="0" r="r" b="b"/>
                <a:pathLst>
                  <a:path w="7" h="31">
                    <a:moveTo>
                      <a:pt x="5" y="11"/>
                    </a:moveTo>
                    <a:lnTo>
                      <a:pt x="0" y="0"/>
                    </a:lnTo>
                    <a:lnTo>
                      <a:pt x="0" y="24"/>
                    </a:lnTo>
                    <a:lnTo>
                      <a:pt x="5" y="31"/>
                    </a:lnTo>
                    <a:lnTo>
                      <a:pt x="7" y="27"/>
                    </a:lnTo>
                    <a:lnTo>
                      <a:pt x="5" y="1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58" name="Freeform 311"/>
              <p:cNvSpPr>
                <a:spLocks noChangeAspect="1"/>
              </p:cNvSpPr>
              <p:nvPr/>
            </p:nvSpPr>
            <p:spPr bwMode="gray">
              <a:xfrm>
                <a:off x="1031" y="1408"/>
                <a:ext cx="17" cy="23"/>
              </a:xfrm>
              <a:custGeom>
                <a:avLst/>
                <a:gdLst/>
                <a:ahLst/>
                <a:cxnLst>
                  <a:cxn ang="0">
                    <a:pos x="16" y="58"/>
                  </a:cxn>
                  <a:cxn ang="0">
                    <a:pos x="22" y="61"/>
                  </a:cxn>
                  <a:cxn ang="0">
                    <a:pos x="25" y="56"/>
                  </a:cxn>
                  <a:cxn ang="0">
                    <a:pos x="19" y="46"/>
                  </a:cxn>
                  <a:cxn ang="0">
                    <a:pos x="24" y="46"/>
                  </a:cxn>
                  <a:cxn ang="0">
                    <a:pos x="30" y="52"/>
                  </a:cxn>
                  <a:cxn ang="0">
                    <a:pos x="35" y="47"/>
                  </a:cxn>
                  <a:cxn ang="0">
                    <a:pos x="38" y="52"/>
                  </a:cxn>
                  <a:cxn ang="0">
                    <a:pos x="46" y="46"/>
                  </a:cxn>
                  <a:cxn ang="0">
                    <a:pos x="47" y="37"/>
                  </a:cxn>
                  <a:cxn ang="0">
                    <a:pos x="43" y="41"/>
                  </a:cxn>
                  <a:cxn ang="0">
                    <a:pos x="38" y="37"/>
                  </a:cxn>
                  <a:cxn ang="0">
                    <a:pos x="43" y="32"/>
                  </a:cxn>
                  <a:cxn ang="0">
                    <a:pos x="48" y="19"/>
                  </a:cxn>
                  <a:cxn ang="0">
                    <a:pos x="44" y="11"/>
                  </a:cxn>
                  <a:cxn ang="0">
                    <a:pos x="43" y="3"/>
                  </a:cxn>
                  <a:cxn ang="0">
                    <a:pos x="47" y="0"/>
                  </a:cxn>
                  <a:cxn ang="0">
                    <a:pos x="47" y="10"/>
                  </a:cxn>
                  <a:cxn ang="0">
                    <a:pos x="58" y="18"/>
                  </a:cxn>
                  <a:cxn ang="0">
                    <a:pos x="57" y="26"/>
                  </a:cxn>
                  <a:cxn ang="0">
                    <a:pos x="60" y="32"/>
                  </a:cxn>
                  <a:cxn ang="0">
                    <a:pos x="67" y="35"/>
                  </a:cxn>
                  <a:cxn ang="0">
                    <a:pos x="76" y="24"/>
                  </a:cxn>
                  <a:cxn ang="0">
                    <a:pos x="81" y="30"/>
                  </a:cxn>
                  <a:cxn ang="0">
                    <a:pos x="81" y="41"/>
                  </a:cxn>
                  <a:cxn ang="0">
                    <a:pos x="79" y="50"/>
                  </a:cxn>
                  <a:cxn ang="0">
                    <a:pos x="70" y="58"/>
                  </a:cxn>
                  <a:cxn ang="0">
                    <a:pos x="49" y="94"/>
                  </a:cxn>
                  <a:cxn ang="0">
                    <a:pos x="35" y="110"/>
                  </a:cxn>
                  <a:cxn ang="0">
                    <a:pos x="24" y="106"/>
                  </a:cxn>
                  <a:cxn ang="0">
                    <a:pos x="22" y="110"/>
                  </a:cxn>
                  <a:cxn ang="0">
                    <a:pos x="22" y="113"/>
                  </a:cxn>
                  <a:cxn ang="0">
                    <a:pos x="16" y="106"/>
                  </a:cxn>
                  <a:cxn ang="0">
                    <a:pos x="17" y="101"/>
                  </a:cxn>
                  <a:cxn ang="0">
                    <a:pos x="27" y="104"/>
                  </a:cxn>
                  <a:cxn ang="0">
                    <a:pos x="33" y="96"/>
                  </a:cxn>
                  <a:cxn ang="0">
                    <a:pos x="38" y="85"/>
                  </a:cxn>
                  <a:cxn ang="0">
                    <a:pos x="26" y="96"/>
                  </a:cxn>
                  <a:cxn ang="0">
                    <a:pos x="12" y="86"/>
                  </a:cxn>
                  <a:cxn ang="0">
                    <a:pos x="8" y="73"/>
                  </a:cxn>
                  <a:cxn ang="0">
                    <a:pos x="6" y="61"/>
                  </a:cxn>
                  <a:cxn ang="0">
                    <a:pos x="1" y="57"/>
                  </a:cxn>
                  <a:cxn ang="0">
                    <a:pos x="0" y="52"/>
                  </a:cxn>
                  <a:cxn ang="0">
                    <a:pos x="3" y="46"/>
                  </a:cxn>
                  <a:cxn ang="0">
                    <a:pos x="6" y="46"/>
                  </a:cxn>
                  <a:cxn ang="0">
                    <a:pos x="16" y="58"/>
                  </a:cxn>
                </a:cxnLst>
                <a:rect l="0" t="0" r="r" b="b"/>
                <a:pathLst>
                  <a:path w="81" h="113">
                    <a:moveTo>
                      <a:pt x="16" y="58"/>
                    </a:moveTo>
                    <a:lnTo>
                      <a:pt x="22" y="61"/>
                    </a:lnTo>
                    <a:lnTo>
                      <a:pt x="25" y="56"/>
                    </a:lnTo>
                    <a:lnTo>
                      <a:pt x="19" y="46"/>
                    </a:lnTo>
                    <a:lnTo>
                      <a:pt x="24" y="46"/>
                    </a:lnTo>
                    <a:lnTo>
                      <a:pt x="30" y="52"/>
                    </a:lnTo>
                    <a:lnTo>
                      <a:pt x="35" y="47"/>
                    </a:lnTo>
                    <a:lnTo>
                      <a:pt x="38" y="52"/>
                    </a:lnTo>
                    <a:lnTo>
                      <a:pt x="46" y="46"/>
                    </a:lnTo>
                    <a:lnTo>
                      <a:pt x="47" y="37"/>
                    </a:lnTo>
                    <a:lnTo>
                      <a:pt x="43" y="41"/>
                    </a:lnTo>
                    <a:lnTo>
                      <a:pt x="38" y="37"/>
                    </a:lnTo>
                    <a:lnTo>
                      <a:pt x="43" y="32"/>
                    </a:lnTo>
                    <a:lnTo>
                      <a:pt x="48" y="19"/>
                    </a:lnTo>
                    <a:lnTo>
                      <a:pt x="44" y="11"/>
                    </a:lnTo>
                    <a:lnTo>
                      <a:pt x="43" y="3"/>
                    </a:lnTo>
                    <a:lnTo>
                      <a:pt x="47" y="0"/>
                    </a:lnTo>
                    <a:lnTo>
                      <a:pt x="47" y="10"/>
                    </a:lnTo>
                    <a:lnTo>
                      <a:pt x="58" y="18"/>
                    </a:lnTo>
                    <a:lnTo>
                      <a:pt x="57" y="26"/>
                    </a:lnTo>
                    <a:lnTo>
                      <a:pt x="60" y="32"/>
                    </a:lnTo>
                    <a:lnTo>
                      <a:pt x="67" y="35"/>
                    </a:lnTo>
                    <a:lnTo>
                      <a:pt x="76" y="24"/>
                    </a:lnTo>
                    <a:lnTo>
                      <a:pt x="81" y="30"/>
                    </a:lnTo>
                    <a:lnTo>
                      <a:pt x="81" y="41"/>
                    </a:lnTo>
                    <a:lnTo>
                      <a:pt x="79" y="50"/>
                    </a:lnTo>
                    <a:lnTo>
                      <a:pt x="70" y="58"/>
                    </a:lnTo>
                    <a:lnTo>
                      <a:pt x="49" y="94"/>
                    </a:lnTo>
                    <a:lnTo>
                      <a:pt x="35" y="110"/>
                    </a:lnTo>
                    <a:lnTo>
                      <a:pt x="24" y="106"/>
                    </a:lnTo>
                    <a:lnTo>
                      <a:pt x="22" y="110"/>
                    </a:lnTo>
                    <a:lnTo>
                      <a:pt x="22" y="113"/>
                    </a:lnTo>
                    <a:lnTo>
                      <a:pt x="16" y="106"/>
                    </a:lnTo>
                    <a:lnTo>
                      <a:pt x="17" y="101"/>
                    </a:lnTo>
                    <a:lnTo>
                      <a:pt x="27" y="104"/>
                    </a:lnTo>
                    <a:lnTo>
                      <a:pt x="33" y="96"/>
                    </a:lnTo>
                    <a:lnTo>
                      <a:pt x="38" y="85"/>
                    </a:lnTo>
                    <a:lnTo>
                      <a:pt x="26" y="96"/>
                    </a:lnTo>
                    <a:lnTo>
                      <a:pt x="12" y="86"/>
                    </a:lnTo>
                    <a:lnTo>
                      <a:pt x="8" y="73"/>
                    </a:lnTo>
                    <a:lnTo>
                      <a:pt x="6" y="61"/>
                    </a:lnTo>
                    <a:lnTo>
                      <a:pt x="1" y="57"/>
                    </a:lnTo>
                    <a:lnTo>
                      <a:pt x="0" y="52"/>
                    </a:lnTo>
                    <a:lnTo>
                      <a:pt x="3" y="46"/>
                    </a:lnTo>
                    <a:lnTo>
                      <a:pt x="6" y="46"/>
                    </a:lnTo>
                    <a:lnTo>
                      <a:pt x="16" y="5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59" name="Freeform 312"/>
              <p:cNvSpPr>
                <a:spLocks noChangeAspect="1"/>
              </p:cNvSpPr>
              <p:nvPr/>
            </p:nvSpPr>
            <p:spPr bwMode="gray">
              <a:xfrm>
                <a:off x="1024" y="1423"/>
                <a:ext cx="11" cy="11"/>
              </a:xfrm>
              <a:custGeom>
                <a:avLst/>
                <a:gdLst/>
                <a:ahLst/>
                <a:cxnLst>
                  <a:cxn ang="0">
                    <a:pos x="2" y="4"/>
                  </a:cxn>
                  <a:cxn ang="0">
                    <a:pos x="1" y="4"/>
                  </a:cxn>
                  <a:cxn ang="0">
                    <a:pos x="0" y="8"/>
                  </a:cxn>
                  <a:cxn ang="0">
                    <a:pos x="1" y="22"/>
                  </a:cxn>
                  <a:cxn ang="0">
                    <a:pos x="9" y="28"/>
                  </a:cxn>
                  <a:cxn ang="0">
                    <a:pos x="12" y="38"/>
                  </a:cxn>
                  <a:cxn ang="0">
                    <a:pos x="23" y="39"/>
                  </a:cxn>
                  <a:cxn ang="0">
                    <a:pos x="32" y="49"/>
                  </a:cxn>
                  <a:cxn ang="0">
                    <a:pos x="41" y="50"/>
                  </a:cxn>
                  <a:cxn ang="0">
                    <a:pos x="44" y="55"/>
                  </a:cxn>
                  <a:cxn ang="0">
                    <a:pos x="47" y="58"/>
                  </a:cxn>
                  <a:cxn ang="0">
                    <a:pos x="52" y="56"/>
                  </a:cxn>
                  <a:cxn ang="0">
                    <a:pos x="54" y="50"/>
                  </a:cxn>
                  <a:cxn ang="0">
                    <a:pos x="45" y="39"/>
                  </a:cxn>
                  <a:cxn ang="0">
                    <a:pos x="30" y="28"/>
                  </a:cxn>
                  <a:cxn ang="0">
                    <a:pos x="33" y="22"/>
                  </a:cxn>
                  <a:cxn ang="0">
                    <a:pos x="19" y="15"/>
                  </a:cxn>
                  <a:cxn ang="0">
                    <a:pos x="14" y="4"/>
                  </a:cxn>
                  <a:cxn ang="0">
                    <a:pos x="12" y="0"/>
                  </a:cxn>
                  <a:cxn ang="0">
                    <a:pos x="6" y="0"/>
                  </a:cxn>
                  <a:cxn ang="0">
                    <a:pos x="2" y="4"/>
                  </a:cxn>
                </a:cxnLst>
                <a:rect l="0" t="0" r="r" b="b"/>
                <a:pathLst>
                  <a:path w="54" h="58">
                    <a:moveTo>
                      <a:pt x="2" y="4"/>
                    </a:moveTo>
                    <a:lnTo>
                      <a:pt x="1" y="4"/>
                    </a:lnTo>
                    <a:lnTo>
                      <a:pt x="0" y="8"/>
                    </a:lnTo>
                    <a:lnTo>
                      <a:pt x="1" y="22"/>
                    </a:lnTo>
                    <a:lnTo>
                      <a:pt x="9" y="28"/>
                    </a:lnTo>
                    <a:lnTo>
                      <a:pt x="12" y="38"/>
                    </a:lnTo>
                    <a:lnTo>
                      <a:pt x="23" y="39"/>
                    </a:lnTo>
                    <a:lnTo>
                      <a:pt x="32" y="49"/>
                    </a:lnTo>
                    <a:lnTo>
                      <a:pt x="41" y="50"/>
                    </a:lnTo>
                    <a:lnTo>
                      <a:pt x="44" y="55"/>
                    </a:lnTo>
                    <a:lnTo>
                      <a:pt x="47" y="58"/>
                    </a:lnTo>
                    <a:lnTo>
                      <a:pt x="52" y="56"/>
                    </a:lnTo>
                    <a:lnTo>
                      <a:pt x="54" y="50"/>
                    </a:lnTo>
                    <a:lnTo>
                      <a:pt x="45" y="39"/>
                    </a:lnTo>
                    <a:lnTo>
                      <a:pt x="30" y="28"/>
                    </a:lnTo>
                    <a:lnTo>
                      <a:pt x="33" y="22"/>
                    </a:lnTo>
                    <a:lnTo>
                      <a:pt x="19" y="15"/>
                    </a:lnTo>
                    <a:lnTo>
                      <a:pt x="14" y="4"/>
                    </a:lnTo>
                    <a:lnTo>
                      <a:pt x="12" y="0"/>
                    </a:lnTo>
                    <a:lnTo>
                      <a:pt x="6" y="0"/>
                    </a:lnTo>
                    <a:lnTo>
                      <a:pt x="2"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87" name="Freeform 313"/>
            <p:cNvSpPr>
              <a:spLocks noChangeAspect="1"/>
            </p:cNvSpPr>
            <p:nvPr/>
          </p:nvSpPr>
          <p:spPr bwMode="gray">
            <a:xfrm rot="21085610">
              <a:off x="3399631" y="3186459"/>
              <a:ext cx="12700" cy="6350"/>
            </a:xfrm>
            <a:custGeom>
              <a:avLst/>
              <a:gdLst/>
              <a:ahLst/>
              <a:cxnLst>
                <a:cxn ang="0">
                  <a:pos x="291" y="10"/>
                </a:cxn>
                <a:cxn ang="0">
                  <a:pos x="281" y="6"/>
                </a:cxn>
                <a:cxn ang="0">
                  <a:pos x="289" y="25"/>
                </a:cxn>
                <a:cxn ang="0">
                  <a:pos x="298" y="25"/>
                </a:cxn>
                <a:cxn ang="0">
                  <a:pos x="326" y="50"/>
                </a:cxn>
                <a:cxn ang="0">
                  <a:pos x="336" y="96"/>
                </a:cxn>
                <a:cxn ang="0">
                  <a:pos x="312" y="69"/>
                </a:cxn>
                <a:cxn ang="0">
                  <a:pos x="274" y="50"/>
                </a:cxn>
                <a:cxn ang="0">
                  <a:pos x="230" y="52"/>
                </a:cxn>
                <a:cxn ang="0">
                  <a:pos x="98" y="96"/>
                </a:cxn>
                <a:cxn ang="0">
                  <a:pos x="21" y="93"/>
                </a:cxn>
                <a:cxn ang="0">
                  <a:pos x="0" y="52"/>
                </a:cxn>
                <a:cxn ang="0">
                  <a:pos x="87" y="45"/>
                </a:cxn>
                <a:cxn ang="0">
                  <a:pos x="208" y="0"/>
                </a:cxn>
                <a:cxn ang="0">
                  <a:pos x="257" y="0"/>
                </a:cxn>
                <a:cxn ang="0">
                  <a:pos x="291" y="10"/>
                </a:cxn>
              </a:cxnLst>
              <a:rect l="0" t="0" r="r" b="b"/>
              <a:pathLst>
                <a:path w="336" h="96">
                  <a:moveTo>
                    <a:pt x="291" y="10"/>
                  </a:moveTo>
                  <a:lnTo>
                    <a:pt x="281" y="6"/>
                  </a:lnTo>
                  <a:lnTo>
                    <a:pt x="289" y="25"/>
                  </a:lnTo>
                  <a:lnTo>
                    <a:pt x="298" y="25"/>
                  </a:lnTo>
                  <a:lnTo>
                    <a:pt x="326" y="50"/>
                  </a:lnTo>
                  <a:lnTo>
                    <a:pt x="336" y="96"/>
                  </a:lnTo>
                  <a:lnTo>
                    <a:pt x="312" y="69"/>
                  </a:lnTo>
                  <a:lnTo>
                    <a:pt x="274" y="50"/>
                  </a:lnTo>
                  <a:lnTo>
                    <a:pt x="230" y="52"/>
                  </a:lnTo>
                  <a:lnTo>
                    <a:pt x="98" y="96"/>
                  </a:lnTo>
                  <a:lnTo>
                    <a:pt x="21" y="93"/>
                  </a:lnTo>
                  <a:lnTo>
                    <a:pt x="0" y="52"/>
                  </a:lnTo>
                  <a:lnTo>
                    <a:pt x="87" y="45"/>
                  </a:lnTo>
                  <a:lnTo>
                    <a:pt x="208" y="0"/>
                  </a:lnTo>
                  <a:lnTo>
                    <a:pt x="257" y="0"/>
                  </a:lnTo>
                  <a:lnTo>
                    <a:pt x="291" y="1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88" name="Freeform 314"/>
            <p:cNvSpPr>
              <a:spLocks noChangeAspect="1"/>
            </p:cNvSpPr>
            <p:nvPr/>
          </p:nvSpPr>
          <p:spPr bwMode="gray">
            <a:xfrm rot="21085610">
              <a:off x="3420268" y="3188047"/>
              <a:ext cx="1588" cy="15875"/>
            </a:xfrm>
            <a:custGeom>
              <a:avLst/>
              <a:gdLst/>
              <a:ahLst/>
              <a:cxnLst>
                <a:cxn ang="0">
                  <a:pos x="76" y="83"/>
                </a:cxn>
                <a:cxn ang="0">
                  <a:pos x="86" y="6"/>
                </a:cxn>
                <a:cxn ang="0">
                  <a:pos x="86" y="62"/>
                </a:cxn>
                <a:cxn ang="0">
                  <a:pos x="53" y="146"/>
                </a:cxn>
                <a:cxn ang="0">
                  <a:pos x="39" y="232"/>
                </a:cxn>
                <a:cxn ang="0">
                  <a:pos x="0" y="173"/>
                </a:cxn>
                <a:cxn ang="0">
                  <a:pos x="14" y="159"/>
                </a:cxn>
                <a:cxn ang="0">
                  <a:pos x="21" y="135"/>
                </a:cxn>
                <a:cxn ang="0">
                  <a:pos x="18" y="95"/>
                </a:cxn>
                <a:cxn ang="0">
                  <a:pos x="42" y="6"/>
                </a:cxn>
                <a:cxn ang="0">
                  <a:pos x="53" y="0"/>
                </a:cxn>
                <a:cxn ang="0">
                  <a:pos x="72" y="41"/>
                </a:cxn>
                <a:cxn ang="0">
                  <a:pos x="76" y="83"/>
                </a:cxn>
              </a:cxnLst>
              <a:rect l="0" t="0" r="r" b="b"/>
              <a:pathLst>
                <a:path w="86" h="232">
                  <a:moveTo>
                    <a:pt x="76" y="83"/>
                  </a:moveTo>
                  <a:lnTo>
                    <a:pt x="86" y="6"/>
                  </a:lnTo>
                  <a:lnTo>
                    <a:pt x="86" y="62"/>
                  </a:lnTo>
                  <a:lnTo>
                    <a:pt x="53" y="146"/>
                  </a:lnTo>
                  <a:lnTo>
                    <a:pt x="39" y="232"/>
                  </a:lnTo>
                  <a:lnTo>
                    <a:pt x="0" y="173"/>
                  </a:lnTo>
                  <a:lnTo>
                    <a:pt x="14" y="159"/>
                  </a:lnTo>
                  <a:lnTo>
                    <a:pt x="21" y="135"/>
                  </a:lnTo>
                  <a:lnTo>
                    <a:pt x="18" y="95"/>
                  </a:lnTo>
                  <a:lnTo>
                    <a:pt x="42" y="6"/>
                  </a:lnTo>
                  <a:lnTo>
                    <a:pt x="53" y="0"/>
                  </a:lnTo>
                  <a:lnTo>
                    <a:pt x="72" y="41"/>
                  </a:lnTo>
                  <a:lnTo>
                    <a:pt x="76" y="8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89" name="Freeform 315"/>
            <p:cNvSpPr>
              <a:spLocks noChangeAspect="1"/>
            </p:cNvSpPr>
            <p:nvPr/>
          </p:nvSpPr>
          <p:spPr bwMode="gray">
            <a:xfrm rot="21085610">
              <a:off x="3420268" y="3224559"/>
              <a:ext cx="3175" cy="1588"/>
            </a:xfrm>
            <a:custGeom>
              <a:avLst/>
              <a:gdLst/>
              <a:ahLst/>
              <a:cxnLst>
                <a:cxn ang="0">
                  <a:pos x="55" y="25"/>
                </a:cxn>
                <a:cxn ang="0">
                  <a:pos x="73" y="7"/>
                </a:cxn>
                <a:cxn ang="0">
                  <a:pos x="73" y="0"/>
                </a:cxn>
                <a:cxn ang="0">
                  <a:pos x="48" y="0"/>
                </a:cxn>
                <a:cxn ang="0">
                  <a:pos x="8" y="4"/>
                </a:cxn>
                <a:cxn ang="0">
                  <a:pos x="0" y="28"/>
                </a:cxn>
                <a:cxn ang="0">
                  <a:pos x="55" y="25"/>
                </a:cxn>
              </a:cxnLst>
              <a:rect l="0" t="0" r="r" b="b"/>
              <a:pathLst>
                <a:path w="73" h="28">
                  <a:moveTo>
                    <a:pt x="55" y="25"/>
                  </a:moveTo>
                  <a:lnTo>
                    <a:pt x="73" y="7"/>
                  </a:lnTo>
                  <a:lnTo>
                    <a:pt x="73" y="0"/>
                  </a:lnTo>
                  <a:lnTo>
                    <a:pt x="48" y="0"/>
                  </a:lnTo>
                  <a:lnTo>
                    <a:pt x="8" y="4"/>
                  </a:lnTo>
                  <a:lnTo>
                    <a:pt x="0" y="28"/>
                  </a:lnTo>
                  <a:lnTo>
                    <a:pt x="55" y="2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90" name="Freeform 316"/>
            <p:cNvSpPr>
              <a:spLocks noChangeAspect="1"/>
            </p:cNvSpPr>
            <p:nvPr/>
          </p:nvSpPr>
          <p:spPr bwMode="gray">
            <a:xfrm rot="21085610">
              <a:off x="3412331" y="3222972"/>
              <a:ext cx="6350" cy="19050"/>
            </a:xfrm>
            <a:custGeom>
              <a:avLst/>
              <a:gdLst/>
              <a:ahLst/>
              <a:cxnLst>
                <a:cxn ang="0">
                  <a:pos x="93" y="46"/>
                </a:cxn>
                <a:cxn ang="0">
                  <a:pos x="107" y="50"/>
                </a:cxn>
                <a:cxn ang="0">
                  <a:pos x="114" y="81"/>
                </a:cxn>
                <a:cxn ang="0">
                  <a:pos x="175" y="163"/>
                </a:cxn>
                <a:cxn ang="0">
                  <a:pos x="175" y="244"/>
                </a:cxn>
                <a:cxn ang="0">
                  <a:pos x="168" y="268"/>
                </a:cxn>
                <a:cxn ang="0">
                  <a:pos x="141" y="288"/>
                </a:cxn>
                <a:cxn ang="0">
                  <a:pos x="101" y="291"/>
                </a:cxn>
                <a:cxn ang="0">
                  <a:pos x="59" y="244"/>
                </a:cxn>
                <a:cxn ang="0">
                  <a:pos x="10" y="212"/>
                </a:cxn>
                <a:cxn ang="0">
                  <a:pos x="0" y="167"/>
                </a:cxn>
                <a:cxn ang="0">
                  <a:pos x="28" y="84"/>
                </a:cxn>
                <a:cxn ang="0">
                  <a:pos x="35" y="39"/>
                </a:cxn>
                <a:cxn ang="0">
                  <a:pos x="30" y="8"/>
                </a:cxn>
                <a:cxn ang="0">
                  <a:pos x="79" y="0"/>
                </a:cxn>
                <a:cxn ang="0">
                  <a:pos x="93" y="46"/>
                </a:cxn>
              </a:cxnLst>
              <a:rect l="0" t="0" r="r" b="b"/>
              <a:pathLst>
                <a:path w="175" h="291">
                  <a:moveTo>
                    <a:pt x="93" y="46"/>
                  </a:moveTo>
                  <a:lnTo>
                    <a:pt x="107" y="50"/>
                  </a:lnTo>
                  <a:lnTo>
                    <a:pt x="114" y="81"/>
                  </a:lnTo>
                  <a:lnTo>
                    <a:pt x="175" y="163"/>
                  </a:lnTo>
                  <a:lnTo>
                    <a:pt x="175" y="244"/>
                  </a:lnTo>
                  <a:lnTo>
                    <a:pt x="168" y="268"/>
                  </a:lnTo>
                  <a:lnTo>
                    <a:pt x="141" y="288"/>
                  </a:lnTo>
                  <a:lnTo>
                    <a:pt x="101" y="291"/>
                  </a:lnTo>
                  <a:lnTo>
                    <a:pt x="59" y="244"/>
                  </a:lnTo>
                  <a:lnTo>
                    <a:pt x="10" y="212"/>
                  </a:lnTo>
                  <a:lnTo>
                    <a:pt x="0" y="167"/>
                  </a:lnTo>
                  <a:lnTo>
                    <a:pt x="28" y="84"/>
                  </a:lnTo>
                  <a:lnTo>
                    <a:pt x="35" y="39"/>
                  </a:lnTo>
                  <a:lnTo>
                    <a:pt x="30" y="8"/>
                  </a:lnTo>
                  <a:lnTo>
                    <a:pt x="79" y="0"/>
                  </a:lnTo>
                  <a:lnTo>
                    <a:pt x="93" y="4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91" name="Freeform 317"/>
            <p:cNvSpPr>
              <a:spLocks noChangeAspect="1"/>
            </p:cNvSpPr>
            <p:nvPr/>
          </p:nvSpPr>
          <p:spPr bwMode="gray">
            <a:xfrm rot="21085610">
              <a:off x="3420268" y="3245197"/>
              <a:ext cx="1588" cy="9525"/>
            </a:xfrm>
            <a:custGeom>
              <a:avLst/>
              <a:gdLst/>
              <a:ahLst/>
              <a:cxnLst>
                <a:cxn ang="0">
                  <a:pos x="0" y="70"/>
                </a:cxn>
                <a:cxn ang="0">
                  <a:pos x="47" y="0"/>
                </a:cxn>
                <a:cxn ang="0">
                  <a:pos x="69" y="118"/>
                </a:cxn>
                <a:cxn ang="0">
                  <a:pos x="59" y="144"/>
                </a:cxn>
                <a:cxn ang="0">
                  <a:pos x="17" y="128"/>
                </a:cxn>
                <a:cxn ang="0">
                  <a:pos x="0" y="70"/>
                </a:cxn>
              </a:cxnLst>
              <a:rect l="0" t="0" r="r" b="b"/>
              <a:pathLst>
                <a:path w="69" h="144">
                  <a:moveTo>
                    <a:pt x="0" y="70"/>
                  </a:moveTo>
                  <a:lnTo>
                    <a:pt x="47" y="0"/>
                  </a:lnTo>
                  <a:lnTo>
                    <a:pt x="69" y="118"/>
                  </a:lnTo>
                  <a:lnTo>
                    <a:pt x="59" y="144"/>
                  </a:lnTo>
                  <a:lnTo>
                    <a:pt x="17" y="128"/>
                  </a:lnTo>
                  <a:lnTo>
                    <a:pt x="0" y="7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92" name="Freeform 318"/>
            <p:cNvSpPr>
              <a:spLocks noChangeAspect="1"/>
            </p:cNvSpPr>
            <p:nvPr/>
          </p:nvSpPr>
          <p:spPr bwMode="gray">
            <a:xfrm rot="21085610">
              <a:off x="3434556" y="3218209"/>
              <a:ext cx="1588" cy="12700"/>
            </a:xfrm>
            <a:custGeom>
              <a:avLst/>
              <a:gdLst/>
              <a:ahLst/>
              <a:cxnLst>
                <a:cxn ang="0">
                  <a:pos x="37" y="20"/>
                </a:cxn>
                <a:cxn ang="0">
                  <a:pos x="37" y="0"/>
                </a:cxn>
                <a:cxn ang="0">
                  <a:pos x="52" y="45"/>
                </a:cxn>
                <a:cxn ang="0">
                  <a:pos x="47" y="192"/>
                </a:cxn>
                <a:cxn ang="0">
                  <a:pos x="10" y="160"/>
                </a:cxn>
                <a:cxn ang="0">
                  <a:pos x="0" y="120"/>
                </a:cxn>
                <a:cxn ang="0">
                  <a:pos x="20" y="99"/>
                </a:cxn>
                <a:cxn ang="0">
                  <a:pos x="37" y="20"/>
                </a:cxn>
              </a:cxnLst>
              <a:rect l="0" t="0" r="r" b="b"/>
              <a:pathLst>
                <a:path w="52" h="192">
                  <a:moveTo>
                    <a:pt x="37" y="20"/>
                  </a:moveTo>
                  <a:lnTo>
                    <a:pt x="37" y="0"/>
                  </a:lnTo>
                  <a:lnTo>
                    <a:pt x="52" y="45"/>
                  </a:lnTo>
                  <a:lnTo>
                    <a:pt x="47" y="192"/>
                  </a:lnTo>
                  <a:lnTo>
                    <a:pt x="10" y="160"/>
                  </a:lnTo>
                  <a:lnTo>
                    <a:pt x="0" y="120"/>
                  </a:lnTo>
                  <a:lnTo>
                    <a:pt x="20" y="99"/>
                  </a:lnTo>
                  <a:lnTo>
                    <a:pt x="37"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93" name="Freeform 319"/>
            <p:cNvSpPr>
              <a:spLocks noChangeAspect="1"/>
            </p:cNvSpPr>
            <p:nvPr/>
          </p:nvSpPr>
          <p:spPr bwMode="gray">
            <a:xfrm rot="21085610">
              <a:off x="3442493" y="3229322"/>
              <a:ext cx="4763" cy="14288"/>
            </a:xfrm>
            <a:custGeom>
              <a:avLst/>
              <a:gdLst/>
              <a:ahLst/>
              <a:cxnLst>
                <a:cxn ang="0">
                  <a:pos x="115" y="147"/>
                </a:cxn>
                <a:cxn ang="0">
                  <a:pos x="132" y="142"/>
                </a:cxn>
                <a:cxn ang="0">
                  <a:pos x="146" y="205"/>
                </a:cxn>
                <a:cxn ang="0">
                  <a:pos x="121" y="212"/>
                </a:cxn>
                <a:cxn ang="0">
                  <a:pos x="87" y="202"/>
                </a:cxn>
                <a:cxn ang="0">
                  <a:pos x="101" y="157"/>
                </a:cxn>
                <a:cxn ang="0">
                  <a:pos x="56" y="76"/>
                </a:cxn>
                <a:cxn ang="0">
                  <a:pos x="0" y="0"/>
                </a:cxn>
                <a:cxn ang="0">
                  <a:pos x="24" y="4"/>
                </a:cxn>
                <a:cxn ang="0">
                  <a:pos x="52" y="35"/>
                </a:cxn>
                <a:cxn ang="0">
                  <a:pos x="115" y="147"/>
                </a:cxn>
              </a:cxnLst>
              <a:rect l="0" t="0" r="r" b="b"/>
              <a:pathLst>
                <a:path w="146" h="212">
                  <a:moveTo>
                    <a:pt x="115" y="147"/>
                  </a:moveTo>
                  <a:lnTo>
                    <a:pt x="132" y="142"/>
                  </a:lnTo>
                  <a:lnTo>
                    <a:pt x="146" y="205"/>
                  </a:lnTo>
                  <a:lnTo>
                    <a:pt x="121" y="212"/>
                  </a:lnTo>
                  <a:lnTo>
                    <a:pt x="87" y="202"/>
                  </a:lnTo>
                  <a:lnTo>
                    <a:pt x="101" y="157"/>
                  </a:lnTo>
                  <a:lnTo>
                    <a:pt x="56" y="76"/>
                  </a:lnTo>
                  <a:lnTo>
                    <a:pt x="0" y="0"/>
                  </a:lnTo>
                  <a:lnTo>
                    <a:pt x="24" y="4"/>
                  </a:lnTo>
                  <a:lnTo>
                    <a:pt x="52" y="35"/>
                  </a:lnTo>
                  <a:lnTo>
                    <a:pt x="115" y="14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94" name="Freeform 320"/>
            <p:cNvSpPr>
              <a:spLocks noChangeAspect="1"/>
            </p:cNvSpPr>
            <p:nvPr/>
          </p:nvSpPr>
          <p:spPr bwMode="gray">
            <a:xfrm rot="21085610">
              <a:off x="3456781" y="3240434"/>
              <a:ext cx="3175" cy="3175"/>
            </a:xfrm>
            <a:custGeom>
              <a:avLst/>
              <a:gdLst/>
              <a:ahLst/>
              <a:cxnLst>
                <a:cxn ang="0">
                  <a:pos x="20" y="0"/>
                </a:cxn>
                <a:cxn ang="0">
                  <a:pos x="3" y="28"/>
                </a:cxn>
                <a:cxn ang="0">
                  <a:pos x="0" y="55"/>
                </a:cxn>
                <a:cxn ang="0">
                  <a:pos x="35" y="52"/>
                </a:cxn>
                <a:cxn ang="0">
                  <a:pos x="52" y="0"/>
                </a:cxn>
                <a:cxn ang="0">
                  <a:pos x="20" y="0"/>
                </a:cxn>
              </a:cxnLst>
              <a:rect l="0" t="0" r="r" b="b"/>
              <a:pathLst>
                <a:path w="52" h="55">
                  <a:moveTo>
                    <a:pt x="20" y="0"/>
                  </a:moveTo>
                  <a:lnTo>
                    <a:pt x="3" y="28"/>
                  </a:lnTo>
                  <a:lnTo>
                    <a:pt x="0" y="55"/>
                  </a:lnTo>
                  <a:lnTo>
                    <a:pt x="35" y="52"/>
                  </a:lnTo>
                  <a:lnTo>
                    <a:pt x="52" y="0"/>
                  </a:lnTo>
                  <a:lnTo>
                    <a:pt x="2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95" name="Freeform 321"/>
            <p:cNvSpPr>
              <a:spLocks noChangeAspect="1"/>
            </p:cNvSpPr>
            <p:nvPr/>
          </p:nvSpPr>
          <p:spPr bwMode="gray">
            <a:xfrm rot="21085610">
              <a:off x="3450431" y="3254722"/>
              <a:ext cx="4763" cy="15875"/>
            </a:xfrm>
            <a:custGeom>
              <a:avLst/>
              <a:gdLst/>
              <a:ahLst/>
              <a:cxnLst>
                <a:cxn ang="0">
                  <a:pos x="0" y="0"/>
                </a:cxn>
                <a:cxn ang="0">
                  <a:pos x="10" y="17"/>
                </a:cxn>
                <a:cxn ang="0">
                  <a:pos x="37" y="105"/>
                </a:cxn>
                <a:cxn ang="0">
                  <a:pos x="55" y="135"/>
                </a:cxn>
                <a:cxn ang="0">
                  <a:pos x="93" y="149"/>
                </a:cxn>
                <a:cxn ang="0">
                  <a:pos x="117" y="204"/>
                </a:cxn>
                <a:cxn ang="0">
                  <a:pos x="117" y="232"/>
                </a:cxn>
                <a:cxn ang="0">
                  <a:pos x="96" y="191"/>
                </a:cxn>
                <a:cxn ang="0">
                  <a:pos x="52" y="162"/>
                </a:cxn>
                <a:cxn ang="0">
                  <a:pos x="35" y="118"/>
                </a:cxn>
                <a:cxn ang="0">
                  <a:pos x="24" y="44"/>
                </a:cxn>
                <a:cxn ang="0">
                  <a:pos x="0" y="0"/>
                </a:cxn>
              </a:cxnLst>
              <a:rect l="0" t="0" r="r" b="b"/>
              <a:pathLst>
                <a:path w="117" h="232">
                  <a:moveTo>
                    <a:pt x="0" y="0"/>
                  </a:moveTo>
                  <a:lnTo>
                    <a:pt x="10" y="17"/>
                  </a:lnTo>
                  <a:lnTo>
                    <a:pt x="37" y="105"/>
                  </a:lnTo>
                  <a:lnTo>
                    <a:pt x="55" y="135"/>
                  </a:lnTo>
                  <a:lnTo>
                    <a:pt x="93" y="149"/>
                  </a:lnTo>
                  <a:lnTo>
                    <a:pt x="117" y="204"/>
                  </a:lnTo>
                  <a:lnTo>
                    <a:pt x="117" y="232"/>
                  </a:lnTo>
                  <a:lnTo>
                    <a:pt x="96" y="191"/>
                  </a:lnTo>
                  <a:lnTo>
                    <a:pt x="52" y="162"/>
                  </a:lnTo>
                  <a:lnTo>
                    <a:pt x="35" y="118"/>
                  </a:lnTo>
                  <a:lnTo>
                    <a:pt x="24" y="44"/>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96" name="Freeform 322"/>
            <p:cNvSpPr>
              <a:spLocks noChangeAspect="1"/>
            </p:cNvSpPr>
            <p:nvPr/>
          </p:nvSpPr>
          <p:spPr bwMode="gray">
            <a:xfrm rot="21085610">
              <a:off x="3464718" y="3269009"/>
              <a:ext cx="4763" cy="14288"/>
            </a:xfrm>
            <a:custGeom>
              <a:avLst/>
              <a:gdLst/>
              <a:ahLst/>
              <a:cxnLst>
                <a:cxn ang="0">
                  <a:pos x="101" y="73"/>
                </a:cxn>
                <a:cxn ang="0">
                  <a:pos x="101" y="48"/>
                </a:cxn>
                <a:cxn ang="0">
                  <a:pos x="101" y="56"/>
                </a:cxn>
                <a:cxn ang="0">
                  <a:pos x="90" y="48"/>
                </a:cxn>
                <a:cxn ang="0">
                  <a:pos x="31" y="48"/>
                </a:cxn>
                <a:cxn ang="0">
                  <a:pos x="4" y="27"/>
                </a:cxn>
                <a:cxn ang="0">
                  <a:pos x="0" y="14"/>
                </a:cxn>
                <a:cxn ang="0">
                  <a:pos x="11" y="0"/>
                </a:cxn>
                <a:cxn ang="0">
                  <a:pos x="46" y="14"/>
                </a:cxn>
                <a:cxn ang="0">
                  <a:pos x="83" y="41"/>
                </a:cxn>
                <a:cxn ang="0">
                  <a:pos x="125" y="41"/>
                </a:cxn>
                <a:cxn ang="0">
                  <a:pos x="145" y="61"/>
                </a:cxn>
                <a:cxn ang="0">
                  <a:pos x="149" y="113"/>
                </a:cxn>
                <a:cxn ang="0">
                  <a:pos x="103" y="172"/>
                </a:cxn>
                <a:cxn ang="0">
                  <a:pos x="49" y="218"/>
                </a:cxn>
                <a:cxn ang="0">
                  <a:pos x="35" y="182"/>
                </a:cxn>
                <a:cxn ang="0">
                  <a:pos x="111" y="100"/>
                </a:cxn>
                <a:cxn ang="0">
                  <a:pos x="101" y="73"/>
                </a:cxn>
              </a:cxnLst>
              <a:rect l="0" t="0" r="r" b="b"/>
              <a:pathLst>
                <a:path w="149" h="218">
                  <a:moveTo>
                    <a:pt x="101" y="73"/>
                  </a:moveTo>
                  <a:lnTo>
                    <a:pt x="101" y="48"/>
                  </a:lnTo>
                  <a:lnTo>
                    <a:pt x="101" y="56"/>
                  </a:lnTo>
                  <a:lnTo>
                    <a:pt x="90" y="48"/>
                  </a:lnTo>
                  <a:lnTo>
                    <a:pt x="31" y="48"/>
                  </a:lnTo>
                  <a:lnTo>
                    <a:pt x="4" y="27"/>
                  </a:lnTo>
                  <a:lnTo>
                    <a:pt x="0" y="14"/>
                  </a:lnTo>
                  <a:lnTo>
                    <a:pt x="11" y="0"/>
                  </a:lnTo>
                  <a:lnTo>
                    <a:pt x="46" y="14"/>
                  </a:lnTo>
                  <a:lnTo>
                    <a:pt x="83" y="41"/>
                  </a:lnTo>
                  <a:lnTo>
                    <a:pt x="125" y="41"/>
                  </a:lnTo>
                  <a:lnTo>
                    <a:pt x="145" y="61"/>
                  </a:lnTo>
                  <a:lnTo>
                    <a:pt x="149" y="113"/>
                  </a:lnTo>
                  <a:lnTo>
                    <a:pt x="103" y="172"/>
                  </a:lnTo>
                  <a:lnTo>
                    <a:pt x="49" y="218"/>
                  </a:lnTo>
                  <a:lnTo>
                    <a:pt x="35" y="182"/>
                  </a:lnTo>
                  <a:lnTo>
                    <a:pt x="111" y="100"/>
                  </a:lnTo>
                  <a:lnTo>
                    <a:pt x="101" y="7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97" name="Freeform 323"/>
            <p:cNvSpPr>
              <a:spLocks noChangeAspect="1"/>
            </p:cNvSpPr>
            <p:nvPr/>
          </p:nvSpPr>
          <p:spPr bwMode="gray">
            <a:xfrm rot="21085610">
              <a:off x="3477418" y="3278534"/>
              <a:ext cx="4763" cy="1588"/>
            </a:xfrm>
            <a:custGeom>
              <a:avLst/>
              <a:gdLst/>
              <a:ahLst/>
              <a:cxnLst>
                <a:cxn ang="0">
                  <a:pos x="118" y="34"/>
                </a:cxn>
                <a:cxn ang="0">
                  <a:pos x="100" y="3"/>
                </a:cxn>
                <a:cxn ang="0">
                  <a:pos x="56" y="0"/>
                </a:cxn>
                <a:cxn ang="0">
                  <a:pos x="0" y="24"/>
                </a:cxn>
                <a:cxn ang="0">
                  <a:pos x="52" y="17"/>
                </a:cxn>
                <a:cxn ang="0">
                  <a:pos x="90" y="34"/>
                </a:cxn>
                <a:cxn ang="0">
                  <a:pos x="118" y="34"/>
                </a:cxn>
              </a:cxnLst>
              <a:rect l="0" t="0" r="r" b="b"/>
              <a:pathLst>
                <a:path w="118" h="34">
                  <a:moveTo>
                    <a:pt x="118" y="34"/>
                  </a:moveTo>
                  <a:lnTo>
                    <a:pt x="100" y="3"/>
                  </a:lnTo>
                  <a:lnTo>
                    <a:pt x="56" y="0"/>
                  </a:lnTo>
                  <a:lnTo>
                    <a:pt x="0" y="24"/>
                  </a:lnTo>
                  <a:lnTo>
                    <a:pt x="52" y="17"/>
                  </a:lnTo>
                  <a:lnTo>
                    <a:pt x="90" y="34"/>
                  </a:lnTo>
                  <a:lnTo>
                    <a:pt x="118" y="3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98" name="Freeform 324"/>
            <p:cNvSpPr>
              <a:spLocks noChangeAspect="1"/>
            </p:cNvSpPr>
            <p:nvPr/>
          </p:nvSpPr>
          <p:spPr bwMode="gray">
            <a:xfrm rot="21085610">
              <a:off x="3488531" y="3284884"/>
              <a:ext cx="9525" cy="6350"/>
            </a:xfrm>
            <a:custGeom>
              <a:avLst/>
              <a:gdLst/>
              <a:ahLst/>
              <a:cxnLst>
                <a:cxn ang="0">
                  <a:pos x="48" y="19"/>
                </a:cxn>
                <a:cxn ang="0">
                  <a:pos x="86" y="0"/>
                </a:cxn>
                <a:cxn ang="0">
                  <a:pos x="114" y="25"/>
                </a:cxn>
                <a:cxn ang="0">
                  <a:pos x="192" y="61"/>
                </a:cxn>
                <a:cxn ang="0">
                  <a:pos x="241" y="92"/>
                </a:cxn>
                <a:cxn ang="0">
                  <a:pos x="248" y="103"/>
                </a:cxn>
                <a:cxn ang="0">
                  <a:pos x="210" y="98"/>
                </a:cxn>
                <a:cxn ang="0">
                  <a:pos x="148" y="52"/>
                </a:cxn>
                <a:cxn ang="0">
                  <a:pos x="100" y="34"/>
                </a:cxn>
                <a:cxn ang="0">
                  <a:pos x="41" y="73"/>
                </a:cxn>
                <a:cxn ang="0">
                  <a:pos x="0" y="76"/>
                </a:cxn>
                <a:cxn ang="0">
                  <a:pos x="13" y="48"/>
                </a:cxn>
                <a:cxn ang="0">
                  <a:pos x="48" y="19"/>
                </a:cxn>
              </a:cxnLst>
              <a:rect l="0" t="0" r="r" b="b"/>
              <a:pathLst>
                <a:path w="248" h="103">
                  <a:moveTo>
                    <a:pt x="48" y="19"/>
                  </a:moveTo>
                  <a:lnTo>
                    <a:pt x="86" y="0"/>
                  </a:lnTo>
                  <a:lnTo>
                    <a:pt x="114" y="25"/>
                  </a:lnTo>
                  <a:lnTo>
                    <a:pt x="192" y="61"/>
                  </a:lnTo>
                  <a:lnTo>
                    <a:pt x="241" y="92"/>
                  </a:lnTo>
                  <a:lnTo>
                    <a:pt x="248" y="103"/>
                  </a:lnTo>
                  <a:lnTo>
                    <a:pt x="210" y="98"/>
                  </a:lnTo>
                  <a:lnTo>
                    <a:pt x="148" y="52"/>
                  </a:lnTo>
                  <a:lnTo>
                    <a:pt x="100" y="34"/>
                  </a:lnTo>
                  <a:lnTo>
                    <a:pt x="41" y="73"/>
                  </a:lnTo>
                  <a:lnTo>
                    <a:pt x="0" y="76"/>
                  </a:lnTo>
                  <a:lnTo>
                    <a:pt x="13" y="48"/>
                  </a:lnTo>
                  <a:lnTo>
                    <a:pt x="48" y="1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99" name="Freeform 325"/>
            <p:cNvSpPr>
              <a:spLocks noChangeAspect="1"/>
            </p:cNvSpPr>
            <p:nvPr/>
          </p:nvSpPr>
          <p:spPr bwMode="gray">
            <a:xfrm rot="21085610">
              <a:off x="3475831" y="3302347"/>
              <a:ext cx="6350" cy="9525"/>
            </a:xfrm>
            <a:custGeom>
              <a:avLst/>
              <a:gdLst/>
              <a:ahLst/>
              <a:cxnLst>
                <a:cxn ang="0">
                  <a:pos x="192" y="0"/>
                </a:cxn>
                <a:cxn ang="0">
                  <a:pos x="184" y="0"/>
                </a:cxn>
                <a:cxn ang="0">
                  <a:pos x="184" y="56"/>
                </a:cxn>
                <a:cxn ang="0">
                  <a:pos x="175" y="104"/>
                </a:cxn>
                <a:cxn ang="0">
                  <a:pos x="132" y="132"/>
                </a:cxn>
                <a:cxn ang="0">
                  <a:pos x="0" y="146"/>
                </a:cxn>
                <a:cxn ang="0">
                  <a:pos x="4" y="76"/>
                </a:cxn>
                <a:cxn ang="0">
                  <a:pos x="62" y="49"/>
                </a:cxn>
                <a:cxn ang="0">
                  <a:pos x="114" y="67"/>
                </a:cxn>
                <a:cxn ang="0">
                  <a:pos x="192" y="0"/>
                </a:cxn>
              </a:cxnLst>
              <a:rect l="0" t="0" r="r" b="b"/>
              <a:pathLst>
                <a:path w="192" h="146">
                  <a:moveTo>
                    <a:pt x="192" y="0"/>
                  </a:moveTo>
                  <a:lnTo>
                    <a:pt x="184" y="0"/>
                  </a:lnTo>
                  <a:lnTo>
                    <a:pt x="184" y="56"/>
                  </a:lnTo>
                  <a:lnTo>
                    <a:pt x="175" y="104"/>
                  </a:lnTo>
                  <a:lnTo>
                    <a:pt x="132" y="132"/>
                  </a:lnTo>
                  <a:lnTo>
                    <a:pt x="0" y="146"/>
                  </a:lnTo>
                  <a:lnTo>
                    <a:pt x="4" y="76"/>
                  </a:lnTo>
                  <a:lnTo>
                    <a:pt x="62" y="49"/>
                  </a:lnTo>
                  <a:lnTo>
                    <a:pt x="114" y="67"/>
                  </a:lnTo>
                  <a:lnTo>
                    <a:pt x="19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00" name="Freeform 326"/>
            <p:cNvSpPr>
              <a:spLocks noChangeAspect="1"/>
            </p:cNvSpPr>
            <p:nvPr/>
          </p:nvSpPr>
          <p:spPr bwMode="gray">
            <a:xfrm rot="21085610">
              <a:off x="3418681" y="3243609"/>
              <a:ext cx="3175" cy="4763"/>
            </a:xfrm>
            <a:custGeom>
              <a:avLst/>
              <a:gdLst/>
              <a:ahLst/>
              <a:cxnLst>
                <a:cxn ang="0">
                  <a:pos x="42" y="0"/>
                </a:cxn>
                <a:cxn ang="0">
                  <a:pos x="0" y="55"/>
                </a:cxn>
                <a:cxn ang="0">
                  <a:pos x="4" y="80"/>
                </a:cxn>
                <a:cxn ang="0">
                  <a:pos x="42" y="57"/>
                </a:cxn>
                <a:cxn ang="0">
                  <a:pos x="70" y="9"/>
                </a:cxn>
                <a:cxn ang="0">
                  <a:pos x="42" y="0"/>
                </a:cxn>
              </a:cxnLst>
              <a:rect l="0" t="0" r="r" b="b"/>
              <a:pathLst>
                <a:path w="70" h="80">
                  <a:moveTo>
                    <a:pt x="42" y="0"/>
                  </a:moveTo>
                  <a:lnTo>
                    <a:pt x="0" y="55"/>
                  </a:lnTo>
                  <a:lnTo>
                    <a:pt x="4" y="80"/>
                  </a:lnTo>
                  <a:lnTo>
                    <a:pt x="42" y="57"/>
                  </a:lnTo>
                  <a:lnTo>
                    <a:pt x="70" y="9"/>
                  </a:lnTo>
                  <a:lnTo>
                    <a:pt x="4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01" name="Freeform 327"/>
            <p:cNvSpPr>
              <a:spLocks noChangeAspect="1"/>
            </p:cNvSpPr>
            <p:nvPr/>
          </p:nvSpPr>
          <p:spPr bwMode="gray">
            <a:xfrm rot="21085610">
              <a:off x="3386931" y="3227734"/>
              <a:ext cx="1588" cy="6350"/>
            </a:xfrm>
            <a:custGeom>
              <a:avLst/>
              <a:gdLst/>
              <a:ahLst/>
              <a:cxnLst>
                <a:cxn ang="0">
                  <a:pos x="72" y="7"/>
                </a:cxn>
                <a:cxn ang="0">
                  <a:pos x="57" y="0"/>
                </a:cxn>
                <a:cxn ang="0">
                  <a:pos x="0" y="79"/>
                </a:cxn>
                <a:cxn ang="0">
                  <a:pos x="7" y="93"/>
                </a:cxn>
                <a:cxn ang="0">
                  <a:pos x="72" y="7"/>
                </a:cxn>
              </a:cxnLst>
              <a:rect l="0" t="0" r="r" b="b"/>
              <a:pathLst>
                <a:path w="72" h="93">
                  <a:moveTo>
                    <a:pt x="72" y="7"/>
                  </a:moveTo>
                  <a:lnTo>
                    <a:pt x="57" y="0"/>
                  </a:lnTo>
                  <a:lnTo>
                    <a:pt x="0" y="79"/>
                  </a:lnTo>
                  <a:lnTo>
                    <a:pt x="7" y="93"/>
                  </a:lnTo>
                  <a:lnTo>
                    <a:pt x="72"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02" name="Freeform 328"/>
            <p:cNvSpPr>
              <a:spLocks noChangeAspect="1"/>
            </p:cNvSpPr>
            <p:nvPr/>
          </p:nvSpPr>
          <p:spPr bwMode="gray">
            <a:xfrm rot="21085610">
              <a:off x="3383756" y="3235672"/>
              <a:ext cx="3175" cy="3175"/>
            </a:xfrm>
            <a:custGeom>
              <a:avLst/>
              <a:gdLst/>
              <a:ahLst/>
              <a:cxnLst>
                <a:cxn ang="0">
                  <a:pos x="56" y="0"/>
                </a:cxn>
                <a:cxn ang="0">
                  <a:pos x="0" y="26"/>
                </a:cxn>
                <a:cxn ang="0">
                  <a:pos x="4" y="36"/>
                </a:cxn>
                <a:cxn ang="0">
                  <a:pos x="53" y="18"/>
                </a:cxn>
                <a:cxn ang="0">
                  <a:pos x="56" y="0"/>
                </a:cxn>
              </a:cxnLst>
              <a:rect l="0" t="0" r="r" b="b"/>
              <a:pathLst>
                <a:path w="56" h="36">
                  <a:moveTo>
                    <a:pt x="56" y="0"/>
                  </a:moveTo>
                  <a:lnTo>
                    <a:pt x="0" y="26"/>
                  </a:lnTo>
                  <a:lnTo>
                    <a:pt x="4" y="36"/>
                  </a:lnTo>
                  <a:lnTo>
                    <a:pt x="53" y="18"/>
                  </a:lnTo>
                  <a:lnTo>
                    <a:pt x="5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03" name="Freeform 329"/>
            <p:cNvSpPr>
              <a:spLocks noChangeAspect="1"/>
            </p:cNvSpPr>
            <p:nvPr/>
          </p:nvSpPr>
          <p:spPr bwMode="gray">
            <a:xfrm rot="21085610">
              <a:off x="3374231" y="3238847"/>
              <a:ext cx="6350" cy="6350"/>
            </a:xfrm>
            <a:custGeom>
              <a:avLst/>
              <a:gdLst/>
              <a:ahLst/>
              <a:cxnLst>
                <a:cxn ang="0">
                  <a:pos x="152" y="40"/>
                </a:cxn>
                <a:cxn ang="0">
                  <a:pos x="109" y="36"/>
                </a:cxn>
                <a:cxn ang="0">
                  <a:pos x="44" y="67"/>
                </a:cxn>
                <a:cxn ang="0">
                  <a:pos x="0" y="70"/>
                </a:cxn>
                <a:cxn ang="0">
                  <a:pos x="9" y="50"/>
                </a:cxn>
                <a:cxn ang="0">
                  <a:pos x="59" y="36"/>
                </a:cxn>
                <a:cxn ang="0">
                  <a:pos x="119" y="0"/>
                </a:cxn>
                <a:cxn ang="0">
                  <a:pos x="155" y="9"/>
                </a:cxn>
                <a:cxn ang="0">
                  <a:pos x="152" y="40"/>
                </a:cxn>
              </a:cxnLst>
              <a:rect l="0" t="0" r="r" b="b"/>
              <a:pathLst>
                <a:path w="155" h="70">
                  <a:moveTo>
                    <a:pt x="152" y="40"/>
                  </a:moveTo>
                  <a:lnTo>
                    <a:pt x="109" y="36"/>
                  </a:lnTo>
                  <a:lnTo>
                    <a:pt x="44" y="67"/>
                  </a:lnTo>
                  <a:lnTo>
                    <a:pt x="0" y="70"/>
                  </a:lnTo>
                  <a:lnTo>
                    <a:pt x="9" y="50"/>
                  </a:lnTo>
                  <a:lnTo>
                    <a:pt x="59" y="36"/>
                  </a:lnTo>
                  <a:lnTo>
                    <a:pt x="119" y="0"/>
                  </a:lnTo>
                  <a:lnTo>
                    <a:pt x="155" y="9"/>
                  </a:lnTo>
                  <a:lnTo>
                    <a:pt x="152" y="4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04" name="Freeform 330"/>
            <p:cNvSpPr>
              <a:spLocks noChangeAspect="1"/>
            </p:cNvSpPr>
            <p:nvPr/>
          </p:nvSpPr>
          <p:spPr bwMode="gray">
            <a:xfrm rot="20552049">
              <a:off x="3417093" y="3375372"/>
              <a:ext cx="23813" cy="17463"/>
            </a:xfrm>
            <a:custGeom>
              <a:avLst/>
              <a:gdLst/>
              <a:ahLst/>
              <a:cxnLst>
                <a:cxn ang="0">
                  <a:pos x="373" y="31"/>
                </a:cxn>
                <a:cxn ang="0">
                  <a:pos x="397" y="35"/>
                </a:cxn>
                <a:cxn ang="0">
                  <a:pos x="450" y="63"/>
                </a:cxn>
                <a:cxn ang="0">
                  <a:pos x="483" y="101"/>
                </a:cxn>
                <a:cxn ang="0">
                  <a:pos x="600" y="104"/>
                </a:cxn>
                <a:cxn ang="0">
                  <a:pos x="642" y="212"/>
                </a:cxn>
                <a:cxn ang="0">
                  <a:pos x="588" y="222"/>
                </a:cxn>
                <a:cxn ang="0">
                  <a:pos x="504" y="197"/>
                </a:cxn>
                <a:cxn ang="0">
                  <a:pos x="442" y="222"/>
                </a:cxn>
                <a:cxn ang="0">
                  <a:pos x="390" y="222"/>
                </a:cxn>
                <a:cxn ang="0">
                  <a:pos x="369" y="260"/>
                </a:cxn>
                <a:cxn ang="0">
                  <a:pos x="304" y="256"/>
                </a:cxn>
                <a:cxn ang="0">
                  <a:pos x="273" y="228"/>
                </a:cxn>
                <a:cxn ang="0">
                  <a:pos x="194" y="222"/>
                </a:cxn>
                <a:cxn ang="0">
                  <a:pos x="101" y="135"/>
                </a:cxn>
                <a:cxn ang="0">
                  <a:pos x="39" y="115"/>
                </a:cxn>
                <a:cxn ang="0">
                  <a:pos x="0" y="73"/>
                </a:cxn>
                <a:cxn ang="0">
                  <a:pos x="10" y="44"/>
                </a:cxn>
                <a:cxn ang="0">
                  <a:pos x="138" y="0"/>
                </a:cxn>
                <a:cxn ang="0">
                  <a:pos x="194" y="4"/>
                </a:cxn>
                <a:cxn ang="0">
                  <a:pos x="279" y="21"/>
                </a:cxn>
                <a:cxn ang="0">
                  <a:pos x="373" y="31"/>
                </a:cxn>
              </a:cxnLst>
              <a:rect l="0" t="0" r="r" b="b"/>
              <a:pathLst>
                <a:path w="642" h="260">
                  <a:moveTo>
                    <a:pt x="373" y="31"/>
                  </a:moveTo>
                  <a:lnTo>
                    <a:pt x="397" y="35"/>
                  </a:lnTo>
                  <a:lnTo>
                    <a:pt x="450" y="63"/>
                  </a:lnTo>
                  <a:lnTo>
                    <a:pt x="483" y="101"/>
                  </a:lnTo>
                  <a:lnTo>
                    <a:pt x="600" y="104"/>
                  </a:lnTo>
                  <a:lnTo>
                    <a:pt x="642" y="212"/>
                  </a:lnTo>
                  <a:lnTo>
                    <a:pt x="588" y="222"/>
                  </a:lnTo>
                  <a:lnTo>
                    <a:pt x="504" y="197"/>
                  </a:lnTo>
                  <a:lnTo>
                    <a:pt x="442" y="222"/>
                  </a:lnTo>
                  <a:lnTo>
                    <a:pt x="390" y="222"/>
                  </a:lnTo>
                  <a:lnTo>
                    <a:pt x="369" y="260"/>
                  </a:lnTo>
                  <a:lnTo>
                    <a:pt x="304" y="256"/>
                  </a:lnTo>
                  <a:lnTo>
                    <a:pt x="273" y="228"/>
                  </a:lnTo>
                  <a:lnTo>
                    <a:pt x="194" y="222"/>
                  </a:lnTo>
                  <a:lnTo>
                    <a:pt x="101" y="135"/>
                  </a:lnTo>
                  <a:lnTo>
                    <a:pt x="39" y="115"/>
                  </a:lnTo>
                  <a:lnTo>
                    <a:pt x="0" y="73"/>
                  </a:lnTo>
                  <a:lnTo>
                    <a:pt x="10" y="44"/>
                  </a:lnTo>
                  <a:lnTo>
                    <a:pt x="138" y="0"/>
                  </a:lnTo>
                  <a:lnTo>
                    <a:pt x="194" y="4"/>
                  </a:lnTo>
                  <a:lnTo>
                    <a:pt x="279" y="21"/>
                  </a:lnTo>
                  <a:lnTo>
                    <a:pt x="373" y="3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05" name="Freeform 331"/>
            <p:cNvSpPr>
              <a:spLocks noChangeAspect="1"/>
            </p:cNvSpPr>
            <p:nvPr/>
          </p:nvSpPr>
          <p:spPr bwMode="gray">
            <a:xfrm rot="20552049">
              <a:off x="3482181" y="3318222"/>
              <a:ext cx="38100" cy="52388"/>
            </a:xfrm>
            <a:custGeom>
              <a:avLst/>
              <a:gdLst/>
              <a:ahLst/>
              <a:cxnLst>
                <a:cxn ang="0">
                  <a:pos x="25" y="17"/>
                </a:cxn>
                <a:cxn ang="0">
                  <a:pos x="119" y="0"/>
                </a:cxn>
                <a:cxn ang="0">
                  <a:pos x="338" y="4"/>
                </a:cxn>
                <a:cxn ang="0">
                  <a:pos x="512" y="76"/>
                </a:cxn>
                <a:cxn ang="0">
                  <a:pos x="614" y="110"/>
                </a:cxn>
                <a:cxn ang="0">
                  <a:pos x="643" y="181"/>
                </a:cxn>
                <a:cxn ang="0">
                  <a:pos x="805" y="193"/>
                </a:cxn>
                <a:cxn ang="0">
                  <a:pos x="825" y="227"/>
                </a:cxn>
                <a:cxn ang="0">
                  <a:pos x="728" y="244"/>
                </a:cxn>
                <a:cxn ang="0">
                  <a:pos x="796" y="294"/>
                </a:cxn>
                <a:cxn ang="0">
                  <a:pos x="977" y="336"/>
                </a:cxn>
                <a:cxn ang="0">
                  <a:pos x="1076" y="404"/>
                </a:cxn>
                <a:cxn ang="0">
                  <a:pos x="1080" y="462"/>
                </a:cxn>
                <a:cxn ang="0">
                  <a:pos x="1012" y="547"/>
                </a:cxn>
                <a:cxn ang="0">
                  <a:pos x="940" y="522"/>
                </a:cxn>
                <a:cxn ang="0">
                  <a:pos x="706" y="483"/>
                </a:cxn>
                <a:cxn ang="0">
                  <a:pos x="551" y="522"/>
                </a:cxn>
                <a:cxn ang="0">
                  <a:pos x="525" y="556"/>
                </a:cxn>
                <a:cxn ang="0">
                  <a:pos x="406" y="589"/>
                </a:cxn>
                <a:cxn ang="0">
                  <a:pos x="369" y="509"/>
                </a:cxn>
                <a:cxn ang="0">
                  <a:pos x="292" y="517"/>
                </a:cxn>
                <a:cxn ang="0">
                  <a:pos x="233" y="584"/>
                </a:cxn>
                <a:cxn ang="0">
                  <a:pos x="174" y="673"/>
                </a:cxn>
                <a:cxn ang="0">
                  <a:pos x="110" y="745"/>
                </a:cxn>
                <a:cxn ang="0">
                  <a:pos x="85" y="733"/>
                </a:cxn>
                <a:cxn ang="0">
                  <a:pos x="42" y="694"/>
                </a:cxn>
                <a:cxn ang="0">
                  <a:pos x="25" y="619"/>
                </a:cxn>
                <a:cxn ang="0">
                  <a:pos x="42" y="531"/>
                </a:cxn>
                <a:cxn ang="0">
                  <a:pos x="0" y="458"/>
                </a:cxn>
                <a:cxn ang="0">
                  <a:pos x="8" y="417"/>
                </a:cxn>
                <a:cxn ang="0">
                  <a:pos x="46" y="290"/>
                </a:cxn>
                <a:cxn ang="0">
                  <a:pos x="77" y="235"/>
                </a:cxn>
                <a:cxn ang="0">
                  <a:pos x="59" y="127"/>
                </a:cxn>
                <a:cxn ang="0">
                  <a:pos x="12" y="38"/>
                </a:cxn>
              </a:cxnLst>
              <a:rect l="0" t="0" r="r" b="b"/>
              <a:pathLst>
                <a:path w="1080" h="745">
                  <a:moveTo>
                    <a:pt x="17" y="29"/>
                  </a:moveTo>
                  <a:lnTo>
                    <a:pt x="25" y="17"/>
                  </a:lnTo>
                  <a:lnTo>
                    <a:pt x="51" y="0"/>
                  </a:lnTo>
                  <a:lnTo>
                    <a:pt x="119" y="0"/>
                  </a:lnTo>
                  <a:lnTo>
                    <a:pt x="183" y="9"/>
                  </a:lnTo>
                  <a:lnTo>
                    <a:pt x="338" y="4"/>
                  </a:lnTo>
                  <a:lnTo>
                    <a:pt x="423" y="29"/>
                  </a:lnTo>
                  <a:lnTo>
                    <a:pt x="512" y="76"/>
                  </a:lnTo>
                  <a:lnTo>
                    <a:pt x="589" y="84"/>
                  </a:lnTo>
                  <a:lnTo>
                    <a:pt x="614" y="110"/>
                  </a:lnTo>
                  <a:lnTo>
                    <a:pt x="632" y="169"/>
                  </a:lnTo>
                  <a:lnTo>
                    <a:pt x="643" y="181"/>
                  </a:lnTo>
                  <a:lnTo>
                    <a:pt x="699" y="193"/>
                  </a:lnTo>
                  <a:lnTo>
                    <a:pt x="805" y="193"/>
                  </a:lnTo>
                  <a:lnTo>
                    <a:pt x="822" y="203"/>
                  </a:lnTo>
                  <a:lnTo>
                    <a:pt x="825" y="227"/>
                  </a:lnTo>
                  <a:lnTo>
                    <a:pt x="779" y="244"/>
                  </a:lnTo>
                  <a:lnTo>
                    <a:pt x="728" y="244"/>
                  </a:lnTo>
                  <a:lnTo>
                    <a:pt x="723" y="269"/>
                  </a:lnTo>
                  <a:lnTo>
                    <a:pt x="796" y="294"/>
                  </a:lnTo>
                  <a:lnTo>
                    <a:pt x="944" y="298"/>
                  </a:lnTo>
                  <a:lnTo>
                    <a:pt x="977" y="336"/>
                  </a:lnTo>
                  <a:lnTo>
                    <a:pt x="1038" y="387"/>
                  </a:lnTo>
                  <a:lnTo>
                    <a:pt x="1076" y="404"/>
                  </a:lnTo>
                  <a:lnTo>
                    <a:pt x="1080" y="417"/>
                  </a:lnTo>
                  <a:lnTo>
                    <a:pt x="1080" y="462"/>
                  </a:lnTo>
                  <a:lnTo>
                    <a:pt x="1055" y="509"/>
                  </a:lnTo>
                  <a:lnTo>
                    <a:pt x="1012" y="547"/>
                  </a:lnTo>
                  <a:lnTo>
                    <a:pt x="969" y="547"/>
                  </a:lnTo>
                  <a:lnTo>
                    <a:pt x="940" y="522"/>
                  </a:lnTo>
                  <a:lnTo>
                    <a:pt x="872" y="496"/>
                  </a:lnTo>
                  <a:lnTo>
                    <a:pt x="706" y="483"/>
                  </a:lnTo>
                  <a:lnTo>
                    <a:pt x="589" y="500"/>
                  </a:lnTo>
                  <a:lnTo>
                    <a:pt x="551" y="522"/>
                  </a:lnTo>
                  <a:lnTo>
                    <a:pt x="538" y="547"/>
                  </a:lnTo>
                  <a:lnTo>
                    <a:pt x="525" y="556"/>
                  </a:lnTo>
                  <a:lnTo>
                    <a:pt x="474" y="576"/>
                  </a:lnTo>
                  <a:lnTo>
                    <a:pt x="406" y="589"/>
                  </a:lnTo>
                  <a:lnTo>
                    <a:pt x="369" y="522"/>
                  </a:lnTo>
                  <a:lnTo>
                    <a:pt x="369" y="509"/>
                  </a:lnTo>
                  <a:lnTo>
                    <a:pt x="322" y="504"/>
                  </a:lnTo>
                  <a:lnTo>
                    <a:pt x="292" y="517"/>
                  </a:lnTo>
                  <a:lnTo>
                    <a:pt x="271" y="534"/>
                  </a:lnTo>
                  <a:lnTo>
                    <a:pt x="233" y="584"/>
                  </a:lnTo>
                  <a:lnTo>
                    <a:pt x="191" y="656"/>
                  </a:lnTo>
                  <a:lnTo>
                    <a:pt x="174" y="673"/>
                  </a:lnTo>
                  <a:lnTo>
                    <a:pt x="170" y="690"/>
                  </a:lnTo>
                  <a:lnTo>
                    <a:pt x="110" y="745"/>
                  </a:lnTo>
                  <a:lnTo>
                    <a:pt x="88" y="745"/>
                  </a:lnTo>
                  <a:lnTo>
                    <a:pt x="85" y="733"/>
                  </a:lnTo>
                  <a:lnTo>
                    <a:pt x="46" y="702"/>
                  </a:lnTo>
                  <a:lnTo>
                    <a:pt x="42" y="694"/>
                  </a:lnTo>
                  <a:lnTo>
                    <a:pt x="42" y="640"/>
                  </a:lnTo>
                  <a:lnTo>
                    <a:pt x="25" y="619"/>
                  </a:lnTo>
                  <a:lnTo>
                    <a:pt x="34" y="606"/>
                  </a:lnTo>
                  <a:lnTo>
                    <a:pt x="42" y="531"/>
                  </a:lnTo>
                  <a:lnTo>
                    <a:pt x="34" y="496"/>
                  </a:lnTo>
                  <a:lnTo>
                    <a:pt x="0" y="458"/>
                  </a:lnTo>
                  <a:lnTo>
                    <a:pt x="0" y="434"/>
                  </a:lnTo>
                  <a:lnTo>
                    <a:pt x="8" y="417"/>
                  </a:lnTo>
                  <a:lnTo>
                    <a:pt x="51" y="384"/>
                  </a:lnTo>
                  <a:lnTo>
                    <a:pt x="46" y="290"/>
                  </a:lnTo>
                  <a:lnTo>
                    <a:pt x="68" y="269"/>
                  </a:lnTo>
                  <a:lnTo>
                    <a:pt x="77" y="235"/>
                  </a:lnTo>
                  <a:lnTo>
                    <a:pt x="51" y="206"/>
                  </a:lnTo>
                  <a:lnTo>
                    <a:pt x="59" y="127"/>
                  </a:lnTo>
                  <a:lnTo>
                    <a:pt x="46" y="80"/>
                  </a:lnTo>
                  <a:lnTo>
                    <a:pt x="12" y="38"/>
                  </a:lnTo>
                  <a:lnTo>
                    <a:pt x="17" y="2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06" name="Freeform 332"/>
            <p:cNvSpPr>
              <a:spLocks noChangeAspect="1"/>
            </p:cNvSpPr>
            <p:nvPr/>
          </p:nvSpPr>
          <p:spPr bwMode="gray">
            <a:xfrm rot="20552049">
              <a:off x="3596481" y="3349972"/>
              <a:ext cx="1588" cy="1588"/>
            </a:xfrm>
            <a:custGeom>
              <a:avLst/>
              <a:gdLst/>
              <a:ahLst/>
              <a:cxnLst>
                <a:cxn ang="0">
                  <a:pos x="18" y="0"/>
                </a:cxn>
                <a:cxn ang="0">
                  <a:pos x="11" y="4"/>
                </a:cxn>
                <a:cxn ang="0">
                  <a:pos x="0" y="28"/>
                </a:cxn>
                <a:cxn ang="0">
                  <a:pos x="4" y="48"/>
                </a:cxn>
                <a:cxn ang="0">
                  <a:pos x="24" y="53"/>
                </a:cxn>
                <a:cxn ang="0">
                  <a:pos x="52" y="34"/>
                </a:cxn>
                <a:cxn ang="0">
                  <a:pos x="56" y="22"/>
                </a:cxn>
                <a:cxn ang="0">
                  <a:pos x="18" y="0"/>
                </a:cxn>
              </a:cxnLst>
              <a:rect l="0" t="0" r="r" b="b"/>
              <a:pathLst>
                <a:path w="56" h="53">
                  <a:moveTo>
                    <a:pt x="18" y="0"/>
                  </a:moveTo>
                  <a:lnTo>
                    <a:pt x="11" y="4"/>
                  </a:lnTo>
                  <a:lnTo>
                    <a:pt x="0" y="28"/>
                  </a:lnTo>
                  <a:lnTo>
                    <a:pt x="4" y="48"/>
                  </a:lnTo>
                  <a:lnTo>
                    <a:pt x="24" y="53"/>
                  </a:lnTo>
                  <a:lnTo>
                    <a:pt x="52" y="34"/>
                  </a:lnTo>
                  <a:lnTo>
                    <a:pt x="56" y="22"/>
                  </a:lnTo>
                  <a:lnTo>
                    <a:pt x="1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07" name="Freeform 333"/>
            <p:cNvSpPr>
              <a:spLocks noChangeAspect="1"/>
            </p:cNvSpPr>
            <p:nvPr/>
          </p:nvSpPr>
          <p:spPr bwMode="gray">
            <a:xfrm rot="20552049">
              <a:off x="3618706" y="3392834"/>
              <a:ext cx="3175" cy="11113"/>
            </a:xfrm>
            <a:custGeom>
              <a:avLst/>
              <a:gdLst/>
              <a:ahLst/>
              <a:cxnLst>
                <a:cxn ang="0">
                  <a:pos x="4" y="0"/>
                </a:cxn>
                <a:cxn ang="0">
                  <a:pos x="32" y="7"/>
                </a:cxn>
                <a:cxn ang="0">
                  <a:pos x="66" y="41"/>
                </a:cxn>
                <a:cxn ang="0">
                  <a:pos x="111" y="138"/>
                </a:cxn>
                <a:cxn ang="0">
                  <a:pos x="105" y="145"/>
                </a:cxn>
                <a:cxn ang="0">
                  <a:pos x="66" y="152"/>
                </a:cxn>
                <a:cxn ang="0">
                  <a:pos x="49" y="138"/>
                </a:cxn>
                <a:cxn ang="0">
                  <a:pos x="7" y="47"/>
                </a:cxn>
                <a:cxn ang="0">
                  <a:pos x="0" y="23"/>
                </a:cxn>
                <a:cxn ang="0">
                  <a:pos x="4" y="0"/>
                </a:cxn>
              </a:cxnLst>
              <a:rect l="0" t="0" r="r" b="b"/>
              <a:pathLst>
                <a:path w="111" h="152">
                  <a:moveTo>
                    <a:pt x="4" y="0"/>
                  </a:moveTo>
                  <a:lnTo>
                    <a:pt x="32" y="7"/>
                  </a:lnTo>
                  <a:lnTo>
                    <a:pt x="66" y="41"/>
                  </a:lnTo>
                  <a:lnTo>
                    <a:pt x="111" y="138"/>
                  </a:lnTo>
                  <a:lnTo>
                    <a:pt x="105" y="145"/>
                  </a:lnTo>
                  <a:lnTo>
                    <a:pt x="66" y="152"/>
                  </a:lnTo>
                  <a:lnTo>
                    <a:pt x="49" y="138"/>
                  </a:lnTo>
                  <a:lnTo>
                    <a:pt x="7" y="47"/>
                  </a:lnTo>
                  <a:lnTo>
                    <a:pt x="0" y="23"/>
                  </a:lnTo>
                  <a:lnTo>
                    <a:pt x="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08" name="Freeform 334"/>
            <p:cNvSpPr>
              <a:spLocks noChangeAspect="1"/>
            </p:cNvSpPr>
            <p:nvPr/>
          </p:nvSpPr>
          <p:spPr bwMode="gray">
            <a:xfrm rot="20552049">
              <a:off x="3642518" y="3470622"/>
              <a:ext cx="3175" cy="4763"/>
            </a:xfrm>
            <a:custGeom>
              <a:avLst/>
              <a:gdLst/>
              <a:ahLst/>
              <a:cxnLst>
                <a:cxn ang="0">
                  <a:pos x="86" y="0"/>
                </a:cxn>
                <a:cxn ang="0">
                  <a:pos x="51" y="11"/>
                </a:cxn>
                <a:cxn ang="0">
                  <a:pos x="0" y="52"/>
                </a:cxn>
                <a:cxn ang="0">
                  <a:pos x="14" y="63"/>
                </a:cxn>
                <a:cxn ang="0">
                  <a:pos x="62" y="31"/>
                </a:cxn>
                <a:cxn ang="0">
                  <a:pos x="86" y="0"/>
                </a:cxn>
              </a:cxnLst>
              <a:rect l="0" t="0" r="r" b="b"/>
              <a:pathLst>
                <a:path w="86" h="63">
                  <a:moveTo>
                    <a:pt x="86" y="0"/>
                  </a:moveTo>
                  <a:lnTo>
                    <a:pt x="51" y="11"/>
                  </a:lnTo>
                  <a:lnTo>
                    <a:pt x="0" y="52"/>
                  </a:lnTo>
                  <a:lnTo>
                    <a:pt x="14" y="63"/>
                  </a:lnTo>
                  <a:lnTo>
                    <a:pt x="62" y="31"/>
                  </a:lnTo>
                  <a:lnTo>
                    <a:pt x="8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09" name="Freeform 335"/>
            <p:cNvSpPr>
              <a:spLocks noChangeAspect="1"/>
            </p:cNvSpPr>
            <p:nvPr/>
          </p:nvSpPr>
          <p:spPr bwMode="gray">
            <a:xfrm rot="20552049">
              <a:off x="3636168" y="3484909"/>
              <a:ext cx="9525" cy="15875"/>
            </a:xfrm>
            <a:custGeom>
              <a:avLst/>
              <a:gdLst/>
              <a:ahLst/>
              <a:cxnLst>
                <a:cxn ang="0">
                  <a:pos x="287" y="26"/>
                </a:cxn>
                <a:cxn ang="0">
                  <a:pos x="267" y="48"/>
                </a:cxn>
                <a:cxn ang="0">
                  <a:pos x="259" y="106"/>
                </a:cxn>
                <a:cxn ang="0">
                  <a:pos x="267" y="144"/>
                </a:cxn>
                <a:cxn ang="0">
                  <a:pos x="276" y="153"/>
                </a:cxn>
                <a:cxn ang="0">
                  <a:pos x="270" y="204"/>
                </a:cxn>
                <a:cxn ang="0">
                  <a:pos x="233" y="232"/>
                </a:cxn>
                <a:cxn ang="0">
                  <a:pos x="173" y="245"/>
                </a:cxn>
                <a:cxn ang="0">
                  <a:pos x="3" y="245"/>
                </a:cxn>
                <a:cxn ang="0">
                  <a:pos x="0" y="232"/>
                </a:cxn>
                <a:cxn ang="0">
                  <a:pos x="102" y="194"/>
                </a:cxn>
                <a:cxn ang="0">
                  <a:pos x="118" y="156"/>
                </a:cxn>
                <a:cxn ang="0">
                  <a:pos x="128" y="85"/>
                </a:cxn>
                <a:cxn ang="0">
                  <a:pos x="123" y="72"/>
                </a:cxn>
                <a:cxn ang="0">
                  <a:pos x="111" y="65"/>
                </a:cxn>
                <a:cxn ang="0">
                  <a:pos x="77" y="60"/>
                </a:cxn>
                <a:cxn ang="0">
                  <a:pos x="72" y="34"/>
                </a:cxn>
                <a:cxn ang="0">
                  <a:pos x="85" y="34"/>
                </a:cxn>
                <a:cxn ang="0">
                  <a:pos x="111" y="23"/>
                </a:cxn>
                <a:cxn ang="0">
                  <a:pos x="207" y="18"/>
                </a:cxn>
                <a:cxn ang="0">
                  <a:pos x="276" y="0"/>
                </a:cxn>
                <a:cxn ang="0">
                  <a:pos x="287" y="0"/>
                </a:cxn>
                <a:cxn ang="0">
                  <a:pos x="287" y="26"/>
                </a:cxn>
              </a:cxnLst>
              <a:rect l="0" t="0" r="r" b="b"/>
              <a:pathLst>
                <a:path w="287" h="245">
                  <a:moveTo>
                    <a:pt x="287" y="26"/>
                  </a:moveTo>
                  <a:lnTo>
                    <a:pt x="267" y="48"/>
                  </a:lnTo>
                  <a:lnTo>
                    <a:pt x="259" y="106"/>
                  </a:lnTo>
                  <a:lnTo>
                    <a:pt x="267" y="144"/>
                  </a:lnTo>
                  <a:lnTo>
                    <a:pt x="276" y="153"/>
                  </a:lnTo>
                  <a:lnTo>
                    <a:pt x="270" y="204"/>
                  </a:lnTo>
                  <a:lnTo>
                    <a:pt x="233" y="232"/>
                  </a:lnTo>
                  <a:lnTo>
                    <a:pt x="173" y="245"/>
                  </a:lnTo>
                  <a:lnTo>
                    <a:pt x="3" y="245"/>
                  </a:lnTo>
                  <a:lnTo>
                    <a:pt x="0" y="232"/>
                  </a:lnTo>
                  <a:lnTo>
                    <a:pt x="102" y="194"/>
                  </a:lnTo>
                  <a:lnTo>
                    <a:pt x="118" y="156"/>
                  </a:lnTo>
                  <a:lnTo>
                    <a:pt x="128" y="85"/>
                  </a:lnTo>
                  <a:lnTo>
                    <a:pt x="123" y="72"/>
                  </a:lnTo>
                  <a:lnTo>
                    <a:pt x="111" y="65"/>
                  </a:lnTo>
                  <a:lnTo>
                    <a:pt x="77" y="60"/>
                  </a:lnTo>
                  <a:lnTo>
                    <a:pt x="72" y="34"/>
                  </a:lnTo>
                  <a:lnTo>
                    <a:pt x="85" y="34"/>
                  </a:lnTo>
                  <a:lnTo>
                    <a:pt x="111" y="23"/>
                  </a:lnTo>
                  <a:lnTo>
                    <a:pt x="207" y="18"/>
                  </a:lnTo>
                  <a:lnTo>
                    <a:pt x="276" y="0"/>
                  </a:lnTo>
                  <a:lnTo>
                    <a:pt x="287" y="0"/>
                  </a:lnTo>
                  <a:lnTo>
                    <a:pt x="287" y="2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10" name="Freeform 336"/>
            <p:cNvSpPr>
              <a:spLocks noChangeAspect="1"/>
            </p:cNvSpPr>
            <p:nvPr/>
          </p:nvSpPr>
          <p:spPr bwMode="gray">
            <a:xfrm rot="20552049">
              <a:off x="3463131" y="3324572"/>
              <a:ext cx="1588" cy="3175"/>
            </a:xfrm>
            <a:custGeom>
              <a:avLst/>
              <a:gdLst/>
              <a:ahLst/>
              <a:cxnLst>
                <a:cxn ang="0">
                  <a:pos x="26" y="0"/>
                </a:cxn>
                <a:cxn ang="0">
                  <a:pos x="39" y="0"/>
                </a:cxn>
                <a:cxn ang="0">
                  <a:pos x="68" y="20"/>
                </a:cxn>
                <a:cxn ang="0">
                  <a:pos x="63" y="42"/>
                </a:cxn>
                <a:cxn ang="0">
                  <a:pos x="14" y="42"/>
                </a:cxn>
                <a:cxn ang="0">
                  <a:pos x="5" y="34"/>
                </a:cxn>
                <a:cxn ang="0">
                  <a:pos x="0" y="20"/>
                </a:cxn>
                <a:cxn ang="0">
                  <a:pos x="5" y="9"/>
                </a:cxn>
                <a:cxn ang="0">
                  <a:pos x="17" y="9"/>
                </a:cxn>
                <a:cxn ang="0">
                  <a:pos x="26" y="0"/>
                </a:cxn>
              </a:cxnLst>
              <a:rect l="0" t="0" r="r" b="b"/>
              <a:pathLst>
                <a:path w="68" h="42">
                  <a:moveTo>
                    <a:pt x="26" y="0"/>
                  </a:moveTo>
                  <a:lnTo>
                    <a:pt x="39" y="0"/>
                  </a:lnTo>
                  <a:lnTo>
                    <a:pt x="68" y="20"/>
                  </a:lnTo>
                  <a:lnTo>
                    <a:pt x="63" y="42"/>
                  </a:lnTo>
                  <a:lnTo>
                    <a:pt x="14" y="42"/>
                  </a:lnTo>
                  <a:lnTo>
                    <a:pt x="5" y="34"/>
                  </a:lnTo>
                  <a:lnTo>
                    <a:pt x="0" y="20"/>
                  </a:lnTo>
                  <a:lnTo>
                    <a:pt x="5" y="9"/>
                  </a:lnTo>
                  <a:lnTo>
                    <a:pt x="17" y="9"/>
                  </a:lnTo>
                  <a:lnTo>
                    <a:pt x="2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192" name="Group 337"/>
            <p:cNvGrpSpPr>
              <a:grpSpLocks noChangeAspect="1"/>
            </p:cNvGrpSpPr>
            <p:nvPr/>
          </p:nvGrpSpPr>
          <p:grpSpPr bwMode="gray">
            <a:xfrm>
              <a:off x="3455475" y="3327761"/>
              <a:ext cx="28578" cy="44450"/>
              <a:chOff x="1694" y="2257"/>
              <a:chExt cx="18" cy="28"/>
            </a:xfrm>
            <a:grpFill/>
          </p:grpSpPr>
          <p:sp>
            <p:nvSpPr>
              <p:cNvPr id="229" name="Freeform 338"/>
              <p:cNvSpPr>
                <a:spLocks noChangeAspect="1"/>
              </p:cNvSpPr>
              <p:nvPr/>
            </p:nvSpPr>
            <p:spPr bwMode="gray">
              <a:xfrm rot="-1047951">
                <a:off x="1701" y="2270"/>
                <a:ext cx="3" cy="4"/>
              </a:xfrm>
              <a:custGeom>
                <a:avLst/>
                <a:gdLst/>
                <a:ahLst/>
                <a:cxnLst>
                  <a:cxn ang="0">
                    <a:pos x="89" y="8"/>
                  </a:cxn>
                  <a:cxn ang="0">
                    <a:pos x="138" y="32"/>
                  </a:cxn>
                  <a:cxn ang="0">
                    <a:pos x="147" y="83"/>
                  </a:cxn>
                  <a:cxn ang="0">
                    <a:pos x="105" y="62"/>
                  </a:cxn>
                  <a:cxn ang="0">
                    <a:pos x="29" y="56"/>
                  </a:cxn>
                  <a:cxn ang="0">
                    <a:pos x="0" y="14"/>
                  </a:cxn>
                  <a:cxn ang="0">
                    <a:pos x="32" y="0"/>
                  </a:cxn>
                  <a:cxn ang="0">
                    <a:pos x="89" y="8"/>
                  </a:cxn>
                </a:cxnLst>
                <a:rect l="0" t="0" r="r" b="b"/>
                <a:pathLst>
                  <a:path w="147" h="83">
                    <a:moveTo>
                      <a:pt x="89" y="8"/>
                    </a:moveTo>
                    <a:lnTo>
                      <a:pt x="138" y="32"/>
                    </a:lnTo>
                    <a:lnTo>
                      <a:pt x="147" y="83"/>
                    </a:lnTo>
                    <a:lnTo>
                      <a:pt x="105" y="62"/>
                    </a:lnTo>
                    <a:lnTo>
                      <a:pt x="29" y="56"/>
                    </a:lnTo>
                    <a:lnTo>
                      <a:pt x="0" y="14"/>
                    </a:lnTo>
                    <a:lnTo>
                      <a:pt x="32" y="0"/>
                    </a:lnTo>
                    <a:lnTo>
                      <a:pt x="89"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30" name="Freeform 339"/>
              <p:cNvSpPr>
                <a:spLocks noChangeAspect="1"/>
              </p:cNvSpPr>
              <p:nvPr/>
            </p:nvSpPr>
            <p:spPr bwMode="gray">
              <a:xfrm rot="-1047951">
                <a:off x="1694" y="2257"/>
                <a:ext cx="18" cy="28"/>
              </a:xfrm>
              <a:custGeom>
                <a:avLst/>
                <a:gdLst/>
                <a:ahLst/>
                <a:cxnLst>
                  <a:cxn ang="0">
                    <a:pos x="826" y="627"/>
                  </a:cxn>
                  <a:cxn ang="0">
                    <a:pos x="835" y="614"/>
                  </a:cxn>
                  <a:cxn ang="0">
                    <a:pos x="843" y="539"/>
                  </a:cxn>
                  <a:cxn ang="0">
                    <a:pos x="835" y="504"/>
                  </a:cxn>
                  <a:cxn ang="0">
                    <a:pos x="801" y="466"/>
                  </a:cxn>
                  <a:cxn ang="0">
                    <a:pos x="801" y="442"/>
                  </a:cxn>
                  <a:cxn ang="0">
                    <a:pos x="809" y="425"/>
                  </a:cxn>
                  <a:cxn ang="0">
                    <a:pos x="852" y="392"/>
                  </a:cxn>
                  <a:cxn ang="0">
                    <a:pos x="847" y="298"/>
                  </a:cxn>
                  <a:cxn ang="0">
                    <a:pos x="868" y="277"/>
                  </a:cxn>
                  <a:cxn ang="0">
                    <a:pos x="877" y="243"/>
                  </a:cxn>
                  <a:cxn ang="0">
                    <a:pos x="852" y="214"/>
                  </a:cxn>
                  <a:cxn ang="0">
                    <a:pos x="860" y="135"/>
                  </a:cxn>
                  <a:cxn ang="0">
                    <a:pos x="847" y="88"/>
                  </a:cxn>
                  <a:cxn ang="0">
                    <a:pos x="813" y="46"/>
                  </a:cxn>
                  <a:cxn ang="0">
                    <a:pos x="818" y="37"/>
                  </a:cxn>
                  <a:cxn ang="0">
                    <a:pos x="809" y="37"/>
                  </a:cxn>
                  <a:cxn ang="0">
                    <a:pos x="775" y="63"/>
                  </a:cxn>
                  <a:cxn ang="0">
                    <a:pos x="639" y="67"/>
                  </a:cxn>
                  <a:cxn ang="0">
                    <a:pos x="606" y="59"/>
                  </a:cxn>
                  <a:cxn ang="0">
                    <a:pos x="564" y="29"/>
                  </a:cxn>
                  <a:cxn ang="0">
                    <a:pos x="513" y="8"/>
                  </a:cxn>
                  <a:cxn ang="0">
                    <a:pos x="445" y="0"/>
                  </a:cxn>
                  <a:cxn ang="0">
                    <a:pos x="356" y="17"/>
                  </a:cxn>
                  <a:cxn ang="0">
                    <a:pos x="317" y="37"/>
                  </a:cxn>
                  <a:cxn ang="0">
                    <a:pos x="300" y="63"/>
                  </a:cxn>
                  <a:cxn ang="0">
                    <a:pos x="305" y="101"/>
                  </a:cxn>
                  <a:cxn ang="0">
                    <a:pos x="326" y="109"/>
                  </a:cxn>
                  <a:cxn ang="0">
                    <a:pos x="445" y="109"/>
                  </a:cxn>
                  <a:cxn ang="0">
                    <a:pos x="492" y="135"/>
                  </a:cxn>
                  <a:cxn ang="0">
                    <a:pos x="504" y="172"/>
                  </a:cxn>
                  <a:cxn ang="0">
                    <a:pos x="504" y="298"/>
                  </a:cxn>
                  <a:cxn ang="0">
                    <a:pos x="513" y="327"/>
                  </a:cxn>
                  <a:cxn ang="0">
                    <a:pos x="584" y="387"/>
                  </a:cxn>
                  <a:cxn ang="0">
                    <a:pos x="631" y="412"/>
                  </a:cxn>
                  <a:cxn ang="0">
                    <a:pos x="635" y="442"/>
                  </a:cxn>
                  <a:cxn ang="0">
                    <a:pos x="618" y="459"/>
                  </a:cxn>
                  <a:cxn ang="0">
                    <a:pos x="581" y="459"/>
                  </a:cxn>
                  <a:cxn ang="0">
                    <a:pos x="516" y="476"/>
                  </a:cxn>
                  <a:cxn ang="0">
                    <a:pos x="377" y="479"/>
                  </a:cxn>
                  <a:cxn ang="0">
                    <a:pos x="262" y="466"/>
                  </a:cxn>
                  <a:cxn ang="0">
                    <a:pos x="186" y="445"/>
                  </a:cxn>
                  <a:cxn ang="0">
                    <a:pos x="8" y="445"/>
                  </a:cxn>
                  <a:cxn ang="0">
                    <a:pos x="0" y="459"/>
                  </a:cxn>
                  <a:cxn ang="0">
                    <a:pos x="0" y="491"/>
                  </a:cxn>
                  <a:cxn ang="0">
                    <a:pos x="42" y="550"/>
                  </a:cxn>
                  <a:cxn ang="0">
                    <a:pos x="131" y="589"/>
                  </a:cxn>
                  <a:cxn ang="0">
                    <a:pos x="164" y="623"/>
                  </a:cxn>
                  <a:cxn ang="0">
                    <a:pos x="186" y="614"/>
                  </a:cxn>
                  <a:cxn ang="0">
                    <a:pos x="181" y="584"/>
                  </a:cxn>
                  <a:cxn ang="0">
                    <a:pos x="198" y="567"/>
                  </a:cxn>
                  <a:cxn ang="0">
                    <a:pos x="224" y="555"/>
                  </a:cxn>
                  <a:cxn ang="0">
                    <a:pos x="249" y="555"/>
                  </a:cxn>
                  <a:cxn ang="0">
                    <a:pos x="339" y="559"/>
                  </a:cxn>
                  <a:cxn ang="0">
                    <a:pos x="504" y="601"/>
                  </a:cxn>
                  <a:cxn ang="0">
                    <a:pos x="547" y="597"/>
                  </a:cxn>
                  <a:cxn ang="0">
                    <a:pos x="648" y="567"/>
                  </a:cxn>
                  <a:cxn ang="0">
                    <a:pos x="690" y="567"/>
                  </a:cxn>
                  <a:cxn ang="0">
                    <a:pos x="729" y="575"/>
                  </a:cxn>
                  <a:cxn ang="0">
                    <a:pos x="758" y="592"/>
                  </a:cxn>
                  <a:cxn ang="0">
                    <a:pos x="787" y="601"/>
                  </a:cxn>
                  <a:cxn ang="0">
                    <a:pos x="821" y="617"/>
                  </a:cxn>
                  <a:cxn ang="0">
                    <a:pos x="826" y="627"/>
                  </a:cxn>
                </a:cxnLst>
                <a:rect l="0" t="0" r="r" b="b"/>
                <a:pathLst>
                  <a:path w="877" h="627">
                    <a:moveTo>
                      <a:pt x="826" y="627"/>
                    </a:moveTo>
                    <a:lnTo>
                      <a:pt x="835" y="614"/>
                    </a:lnTo>
                    <a:lnTo>
                      <a:pt x="843" y="539"/>
                    </a:lnTo>
                    <a:lnTo>
                      <a:pt x="835" y="504"/>
                    </a:lnTo>
                    <a:lnTo>
                      <a:pt x="801" y="466"/>
                    </a:lnTo>
                    <a:lnTo>
                      <a:pt x="801" y="442"/>
                    </a:lnTo>
                    <a:lnTo>
                      <a:pt x="809" y="425"/>
                    </a:lnTo>
                    <a:lnTo>
                      <a:pt x="852" y="392"/>
                    </a:lnTo>
                    <a:lnTo>
                      <a:pt x="847" y="298"/>
                    </a:lnTo>
                    <a:lnTo>
                      <a:pt x="868" y="277"/>
                    </a:lnTo>
                    <a:lnTo>
                      <a:pt x="877" y="243"/>
                    </a:lnTo>
                    <a:lnTo>
                      <a:pt x="852" y="214"/>
                    </a:lnTo>
                    <a:lnTo>
                      <a:pt x="860" y="135"/>
                    </a:lnTo>
                    <a:lnTo>
                      <a:pt x="847" y="88"/>
                    </a:lnTo>
                    <a:lnTo>
                      <a:pt x="813" y="46"/>
                    </a:lnTo>
                    <a:lnTo>
                      <a:pt x="818" y="37"/>
                    </a:lnTo>
                    <a:lnTo>
                      <a:pt x="809" y="37"/>
                    </a:lnTo>
                    <a:lnTo>
                      <a:pt x="775" y="63"/>
                    </a:lnTo>
                    <a:lnTo>
                      <a:pt x="639" y="67"/>
                    </a:lnTo>
                    <a:lnTo>
                      <a:pt x="606" y="59"/>
                    </a:lnTo>
                    <a:lnTo>
                      <a:pt x="564" y="29"/>
                    </a:lnTo>
                    <a:lnTo>
                      <a:pt x="513" y="8"/>
                    </a:lnTo>
                    <a:lnTo>
                      <a:pt x="445" y="0"/>
                    </a:lnTo>
                    <a:lnTo>
                      <a:pt x="356" y="17"/>
                    </a:lnTo>
                    <a:lnTo>
                      <a:pt x="317" y="37"/>
                    </a:lnTo>
                    <a:lnTo>
                      <a:pt x="300" y="63"/>
                    </a:lnTo>
                    <a:lnTo>
                      <a:pt x="305" y="101"/>
                    </a:lnTo>
                    <a:lnTo>
                      <a:pt x="326" y="109"/>
                    </a:lnTo>
                    <a:lnTo>
                      <a:pt x="445" y="109"/>
                    </a:lnTo>
                    <a:lnTo>
                      <a:pt x="492" y="135"/>
                    </a:lnTo>
                    <a:lnTo>
                      <a:pt x="504" y="172"/>
                    </a:lnTo>
                    <a:lnTo>
                      <a:pt x="504" y="298"/>
                    </a:lnTo>
                    <a:lnTo>
                      <a:pt x="513" y="327"/>
                    </a:lnTo>
                    <a:lnTo>
                      <a:pt x="584" y="387"/>
                    </a:lnTo>
                    <a:lnTo>
                      <a:pt x="631" y="412"/>
                    </a:lnTo>
                    <a:lnTo>
                      <a:pt x="635" y="442"/>
                    </a:lnTo>
                    <a:lnTo>
                      <a:pt x="618" y="459"/>
                    </a:lnTo>
                    <a:lnTo>
                      <a:pt x="581" y="459"/>
                    </a:lnTo>
                    <a:lnTo>
                      <a:pt x="516" y="476"/>
                    </a:lnTo>
                    <a:lnTo>
                      <a:pt x="377" y="479"/>
                    </a:lnTo>
                    <a:lnTo>
                      <a:pt x="262" y="466"/>
                    </a:lnTo>
                    <a:lnTo>
                      <a:pt x="186" y="445"/>
                    </a:lnTo>
                    <a:lnTo>
                      <a:pt x="8" y="445"/>
                    </a:lnTo>
                    <a:lnTo>
                      <a:pt x="0" y="459"/>
                    </a:lnTo>
                    <a:lnTo>
                      <a:pt x="0" y="491"/>
                    </a:lnTo>
                    <a:lnTo>
                      <a:pt x="42" y="550"/>
                    </a:lnTo>
                    <a:lnTo>
                      <a:pt x="131" y="589"/>
                    </a:lnTo>
                    <a:lnTo>
                      <a:pt x="164" y="623"/>
                    </a:lnTo>
                    <a:lnTo>
                      <a:pt x="186" y="614"/>
                    </a:lnTo>
                    <a:lnTo>
                      <a:pt x="181" y="584"/>
                    </a:lnTo>
                    <a:lnTo>
                      <a:pt x="198" y="567"/>
                    </a:lnTo>
                    <a:lnTo>
                      <a:pt x="224" y="555"/>
                    </a:lnTo>
                    <a:lnTo>
                      <a:pt x="249" y="555"/>
                    </a:lnTo>
                    <a:lnTo>
                      <a:pt x="339" y="559"/>
                    </a:lnTo>
                    <a:lnTo>
                      <a:pt x="504" y="601"/>
                    </a:lnTo>
                    <a:lnTo>
                      <a:pt x="547" y="597"/>
                    </a:lnTo>
                    <a:lnTo>
                      <a:pt x="648" y="567"/>
                    </a:lnTo>
                    <a:lnTo>
                      <a:pt x="690" y="567"/>
                    </a:lnTo>
                    <a:lnTo>
                      <a:pt x="729" y="575"/>
                    </a:lnTo>
                    <a:lnTo>
                      <a:pt x="758" y="592"/>
                    </a:lnTo>
                    <a:lnTo>
                      <a:pt x="787" y="601"/>
                    </a:lnTo>
                    <a:lnTo>
                      <a:pt x="821" y="617"/>
                    </a:lnTo>
                    <a:lnTo>
                      <a:pt x="826" y="62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112" name="Freeform 340"/>
            <p:cNvSpPr>
              <a:spLocks noChangeAspect="1"/>
            </p:cNvSpPr>
            <p:nvPr/>
          </p:nvSpPr>
          <p:spPr bwMode="gray">
            <a:xfrm rot="20552049">
              <a:off x="3532981" y="3337272"/>
              <a:ext cx="15875" cy="12700"/>
            </a:xfrm>
            <a:custGeom>
              <a:avLst/>
              <a:gdLst/>
              <a:ahLst/>
              <a:cxnLst>
                <a:cxn ang="0">
                  <a:pos x="442" y="20"/>
                </a:cxn>
                <a:cxn ang="0">
                  <a:pos x="462" y="54"/>
                </a:cxn>
                <a:cxn ang="0">
                  <a:pos x="471" y="99"/>
                </a:cxn>
                <a:cxn ang="0">
                  <a:pos x="425" y="141"/>
                </a:cxn>
                <a:cxn ang="0">
                  <a:pos x="393" y="159"/>
                </a:cxn>
                <a:cxn ang="0">
                  <a:pos x="292" y="180"/>
                </a:cxn>
                <a:cxn ang="0">
                  <a:pos x="224" y="180"/>
                </a:cxn>
                <a:cxn ang="0">
                  <a:pos x="156" y="172"/>
                </a:cxn>
                <a:cxn ang="0">
                  <a:pos x="51" y="176"/>
                </a:cxn>
                <a:cxn ang="0">
                  <a:pos x="42" y="172"/>
                </a:cxn>
                <a:cxn ang="0">
                  <a:pos x="30" y="113"/>
                </a:cxn>
                <a:cxn ang="0">
                  <a:pos x="0" y="66"/>
                </a:cxn>
                <a:cxn ang="0">
                  <a:pos x="0" y="23"/>
                </a:cxn>
                <a:cxn ang="0">
                  <a:pos x="30" y="0"/>
                </a:cxn>
                <a:cxn ang="0">
                  <a:pos x="385" y="0"/>
                </a:cxn>
                <a:cxn ang="0">
                  <a:pos x="416" y="3"/>
                </a:cxn>
                <a:cxn ang="0">
                  <a:pos x="437" y="11"/>
                </a:cxn>
                <a:cxn ang="0">
                  <a:pos x="442" y="20"/>
                </a:cxn>
              </a:cxnLst>
              <a:rect l="0" t="0" r="r" b="b"/>
              <a:pathLst>
                <a:path w="471" h="180">
                  <a:moveTo>
                    <a:pt x="442" y="20"/>
                  </a:moveTo>
                  <a:lnTo>
                    <a:pt x="462" y="54"/>
                  </a:lnTo>
                  <a:lnTo>
                    <a:pt x="471" y="99"/>
                  </a:lnTo>
                  <a:lnTo>
                    <a:pt x="425" y="141"/>
                  </a:lnTo>
                  <a:lnTo>
                    <a:pt x="393" y="159"/>
                  </a:lnTo>
                  <a:lnTo>
                    <a:pt x="292" y="180"/>
                  </a:lnTo>
                  <a:lnTo>
                    <a:pt x="224" y="180"/>
                  </a:lnTo>
                  <a:lnTo>
                    <a:pt x="156" y="172"/>
                  </a:lnTo>
                  <a:lnTo>
                    <a:pt x="51" y="176"/>
                  </a:lnTo>
                  <a:lnTo>
                    <a:pt x="42" y="172"/>
                  </a:lnTo>
                  <a:lnTo>
                    <a:pt x="30" y="113"/>
                  </a:lnTo>
                  <a:lnTo>
                    <a:pt x="0" y="66"/>
                  </a:lnTo>
                  <a:lnTo>
                    <a:pt x="0" y="23"/>
                  </a:lnTo>
                  <a:lnTo>
                    <a:pt x="30" y="0"/>
                  </a:lnTo>
                  <a:lnTo>
                    <a:pt x="385" y="0"/>
                  </a:lnTo>
                  <a:lnTo>
                    <a:pt x="416" y="3"/>
                  </a:lnTo>
                  <a:lnTo>
                    <a:pt x="437" y="11"/>
                  </a:lnTo>
                  <a:lnTo>
                    <a:pt x="442"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13" name="Freeform 341"/>
            <p:cNvSpPr>
              <a:spLocks noChangeAspect="1"/>
            </p:cNvSpPr>
            <p:nvPr/>
          </p:nvSpPr>
          <p:spPr bwMode="gray">
            <a:xfrm rot="20552049">
              <a:off x="3629818" y="3429347"/>
              <a:ext cx="0" cy="4763"/>
            </a:xfrm>
            <a:custGeom>
              <a:avLst/>
              <a:gdLst/>
              <a:ahLst/>
              <a:cxnLst>
                <a:cxn ang="0">
                  <a:pos x="14" y="0"/>
                </a:cxn>
                <a:cxn ang="0">
                  <a:pos x="0" y="7"/>
                </a:cxn>
                <a:cxn ang="0">
                  <a:pos x="0" y="76"/>
                </a:cxn>
                <a:cxn ang="0">
                  <a:pos x="14" y="59"/>
                </a:cxn>
                <a:cxn ang="0">
                  <a:pos x="14" y="0"/>
                </a:cxn>
              </a:cxnLst>
              <a:rect l="0" t="0" r="r" b="b"/>
              <a:pathLst>
                <a:path w="14" h="76">
                  <a:moveTo>
                    <a:pt x="14" y="0"/>
                  </a:moveTo>
                  <a:lnTo>
                    <a:pt x="0" y="7"/>
                  </a:lnTo>
                  <a:lnTo>
                    <a:pt x="0" y="76"/>
                  </a:lnTo>
                  <a:lnTo>
                    <a:pt x="14" y="59"/>
                  </a:lnTo>
                  <a:lnTo>
                    <a:pt x="1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14" name="Freeform 342"/>
            <p:cNvSpPr>
              <a:spLocks noChangeAspect="1"/>
            </p:cNvSpPr>
            <p:nvPr/>
          </p:nvSpPr>
          <p:spPr bwMode="gray">
            <a:xfrm rot="20552049">
              <a:off x="3602831" y="3362672"/>
              <a:ext cx="4763" cy="11113"/>
            </a:xfrm>
            <a:custGeom>
              <a:avLst/>
              <a:gdLst/>
              <a:ahLst/>
              <a:cxnLst>
                <a:cxn ang="0">
                  <a:pos x="122" y="0"/>
                </a:cxn>
                <a:cxn ang="0">
                  <a:pos x="98" y="4"/>
                </a:cxn>
                <a:cxn ang="0">
                  <a:pos x="81" y="52"/>
                </a:cxn>
                <a:cxn ang="0">
                  <a:pos x="17" y="45"/>
                </a:cxn>
                <a:cxn ang="0">
                  <a:pos x="0" y="104"/>
                </a:cxn>
                <a:cxn ang="0">
                  <a:pos x="8" y="160"/>
                </a:cxn>
                <a:cxn ang="0">
                  <a:pos x="53" y="163"/>
                </a:cxn>
                <a:cxn ang="0">
                  <a:pos x="70" y="104"/>
                </a:cxn>
                <a:cxn ang="0">
                  <a:pos x="83" y="93"/>
                </a:cxn>
                <a:cxn ang="0">
                  <a:pos x="132" y="91"/>
                </a:cxn>
                <a:cxn ang="0">
                  <a:pos x="173" y="74"/>
                </a:cxn>
                <a:cxn ang="0">
                  <a:pos x="166" y="52"/>
                </a:cxn>
                <a:cxn ang="0">
                  <a:pos x="135" y="38"/>
                </a:cxn>
                <a:cxn ang="0">
                  <a:pos x="122" y="0"/>
                </a:cxn>
              </a:cxnLst>
              <a:rect l="0" t="0" r="r" b="b"/>
              <a:pathLst>
                <a:path w="173" h="163">
                  <a:moveTo>
                    <a:pt x="122" y="0"/>
                  </a:moveTo>
                  <a:lnTo>
                    <a:pt x="98" y="4"/>
                  </a:lnTo>
                  <a:lnTo>
                    <a:pt x="81" y="52"/>
                  </a:lnTo>
                  <a:lnTo>
                    <a:pt x="17" y="45"/>
                  </a:lnTo>
                  <a:lnTo>
                    <a:pt x="0" y="104"/>
                  </a:lnTo>
                  <a:lnTo>
                    <a:pt x="8" y="160"/>
                  </a:lnTo>
                  <a:lnTo>
                    <a:pt x="53" y="163"/>
                  </a:lnTo>
                  <a:lnTo>
                    <a:pt x="70" y="104"/>
                  </a:lnTo>
                  <a:lnTo>
                    <a:pt x="83" y="93"/>
                  </a:lnTo>
                  <a:lnTo>
                    <a:pt x="132" y="91"/>
                  </a:lnTo>
                  <a:lnTo>
                    <a:pt x="173" y="74"/>
                  </a:lnTo>
                  <a:lnTo>
                    <a:pt x="166" y="52"/>
                  </a:lnTo>
                  <a:lnTo>
                    <a:pt x="135" y="38"/>
                  </a:lnTo>
                  <a:lnTo>
                    <a:pt x="12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15" name="Freeform 343"/>
            <p:cNvSpPr>
              <a:spLocks noChangeAspect="1"/>
            </p:cNvSpPr>
            <p:nvPr/>
          </p:nvSpPr>
          <p:spPr bwMode="gray">
            <a:xfrm rot="20552049">
              <a:off x="3556793" y="3334097"/>
              <a:ext cx="0" cy="1588"/>
            </a:xfrm>
            <a:custGeom>
              <a:avLst/>
              <a:gdLst/>
              <a:ahLst/>
              <a:cxnLst>
                <a:cxn ang="0">
                  <a:pos x="28" y="0"/>
                </a:cxn>
                <a:cxn ang="0">
                  <a:pos x="0" y="21"/>
                </a:cxn>
                <a:cxn ang="0">
                  <a:pos x="3" y="39"/>
                </a:cxn>
                <a:cxn ang="0">
                  <a:pos x="28" y="32"/>
                </a:cxn>
                <a:cxn ang="0">
                  <a:pos x="28" y="0"/>
                </a:cxn>
              </a:cxnLst>
              <a:rect l="0" t="0" r="r" b="b"/>
              <a:pathLst>
                <a:path w="28" h="39">
                  <a:moveTo>
                    <a:pt x="28" y="0"/>
                  </a:moveTo>
                  <a:lnTo>
                    <a:pt x="0" y="21"/>
                  </a:lnTo>
                  <a:lnTo>
                    <a:pt x="3" y="39"/>
                  </a:lnTo>
                  <a:lnTo>
                    <a:pt x="28" y="32"/>
                  </a:lnTo>
                  <a:lnTo>
                    <a:pt x="2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16" name="Freeform 344"/>
            <p:cNvSpPr>
              <a:spLocks noChangeAspect="1"/>
            </p:cNvSpPr>
            <p:nvPr/>
          </p:nvSpPr>
          <p:spPr bwMode="gray">
            <a:xfrm rot="20552049">
              <a:off x="3559968" y="3346797"/>
              <a:ext cx="1588" cy="3175"/>
            </a:xfrm>
            <a:custGeom>
              <a:avLst/>
              <a:gdLst/>
              <a:ahLst/>
              <a:cxnLst>
                <a:cxn ang="0">
                  <a:pos x="6" y="8"/>
                </a:cxn>
                <a:cxn ang="0">
                  <a:pos x="0" y="17"/>
                </a:cxn>
                <a:cxn ang="0">
                  <a:pos x="6" y="34"/>
                </a:cxn>
                <a:cxn ang="0">
                  <a:pos x="42" y="0"/>
                </a:cxn>
                <a:cxn ang="0">
                  <a:pos x="6" y="8"/>
                </a:cxn>
              </a:cxnLst>
              <a:rect l="0" t="0" r="r" b="b"/>
              <a:pathLst>
                <a:path w="42" h="34">
                  <a:moveTo>
                    <a:pt x="6" y="8"/>
                  </a:moveTo>
                  <a:lnTo>
                    <a:pt x="0" y="17"/>
                  </a:lnTo>
                  <a:lnTo>
                    <a:pt x="6" y="34"/>
                  </a:lnTo>
                  <a:lnTo>
                    <a:pt x="42" y="0"/>
                  </a:lnTo>
                  <a:lnTo>
                    <a:pt x="6"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17" name="Freeform 345"/>
            <p:cNvSpPr>
              <a:spLocks noChangeAspect="1"/>
            </p:cNvSpPr>
            <p:nvPr/>
          </p:nvSpPr>
          <p:spPr bwMode="gray">
            <a:xfrm rot="20552049">
              <a:off x="3610768" y="3380134"/>
              <a:ext cx="3175" cy="7938"/>
            </a:xfrm>
            <a:custGeom>
              <a:avLst/>
              <a:gdLst/>
              <a:ahLst/>
              <a:cxnLst>
                <a:cxn ang="0">
                  <a:pos x="18" y="0"/>
                </a:cxn>
                <a:cxn ang="0">
                  <a:pos x="0" y="0"/>
                </a:cxn>
                <a:cxn ang="0">
                  <a:pos x="0" y="86"/>
                </a:cxn>
                <a:cxn ang="0">
                  <a:pos x="14" y="124"/>
                </a:cxn>
                <a:cxn ang="0">
                  <a:pos x="42" y="124"/>
                </a:cxn>
                <a:cxn ang="0">
                  <a:pos x="52" y="90"/>
                </a:cxn>
                <a:cxn ang="0">
                  <a:pos x="49" y="20"/>
                </a:cxn>
                <a:cxn ang="0">
                  <a:pos x="18" y="0"/>
                </a:cxn>
              </a:cxnLst>
              <a:rect l="0" t="0" r="r" b="b"/>
              <a:pathLst>
                <a:path w="52" h="124">
                  <a:moveTo>
                    <a:pt x="18" y="0"/>
                  </a:moveTo>
                  <a:lnTo>
                    <a:pt x="0" y="0"/>
                  </a:lnTo>
                  <a:lnTo>
                    <a:pt x="0" y="86"/>
                  </a:lnTo>
                  <a:lnTo>
                    <a:pt x="14" y="124"/>
                  </a:lnTo>
                  <a:lnTo>
                    <a:pt x="42" y="124"/>
                  </a:lnTo>
                  <a:lnTo>
                    <a:pt x="52" y="90"/>
                  </a:lnTo>
                  <a:lnTo>
                    <a:pt x="49" y="20"/>
                  </a:lnTo>
                  <a:lnTo>
                    <a:pt x="1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18" name="Freeform 346"/>
            <p:cNvSpPr>
              <a:spLocks noChangeAspect="1"/>
            </p:cNvSpPr>
            <p:nvPr/>
          </p:nvSpPr>
          <p:spPr bwMode="gray">
            <a:xfrm rot="20552049">
              <a:off x="3629818" y="3454747"/>
              <a:ext cx="1588" cy="4763"/>
            </a:xfrm>
            <a:custGeom>
              <a:avLst/>
              <a:gdLst/>
              <a:ahLst/>
              <a:cxnLst>
                <a:cxn ang="0">
                  <a:pos x="49" y="0"/>
                </a:cxn>
                <a:cxn ang="0">
                  <a:pos x="17" y="14"/>
                </a:cxn>
                <a:cxn ang="0">
                  <a:pos x="0" y="62"/>
                </a:cxn>
                <a:cxn ang="0">
                  <a:pos x="38" y="41"/>
                </a:cxn>
                <a:cxn ang="0">
                  <a:pos x="49" y="0"/>
                </a:cxn>
              </a:cxnLst>
              <a:rect l="0" t="0" r="r" b="b"/>
              <a:pathLst>
                <a:path w="49" h="62">
                  <a:moveTo>
                    <a:pt x="49" y="0"/>
                  </a:moveTo>
                  <a:lnTo>
                    <a:pt x="17" y="14"/>
                  </a:lnTo>
                  <a:lnTo>
                    <a:pt x="0" y="62"/>
                  </a:lnTo>
                  <a:lnTo>
                    <a:pt x="38" y="41"/>
                  </a:lnTo>
                  <a:lnTo>
                    <a:pt x="4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19" name="Freeform 347"/>
            <p:cNvSpPr>
              <a:spLocks noChangeAspect="1"/>
            </p:cNvSpPr>
            <p:nvPr/>
          </p:nvSpPr>
          <p:spPr bwMode="gray">
            <a:xfrm rot="20552049">
              <a:off x="3325018" y="3280122"/>
              <a:ext cx="117475" cy="77788"/>
            </a:xfrm>
            <a:custGeom>
              <a:avLst/>
              <a:gdLst/>
              <a:ahLst/>
              <a:cxnLst>
                <a:cxn ang="0">
                  <a:pos x="2488" y="571"/>
                </a:cxn>
                <a:cxn ang="0">
                  <a:pos x="2639" y="644"/>
                </a:cxn>
                <a:cxn ang="0">
                  <a:pos x="2750" y="689"/>
                </a:cxn>
                <a:cxn ang="0">
                  <a:pos x="2869" y="689"/>
                </a:cxn>
                <a:cxn ang="0">
                  <a:pos x="2865" y="787"/>
                </a:cxn>
                <a:cxn ang="0">
                  <a:pos x="2916" y="820"/>
                </a:cxn>
                <a:cxn ang="0">
                  <a:pos x="3170" y="871"/>
                </a:cxn>
                <a:cxn ang="0">
                  <a:pos x="3309" y="951"/>
                </a:cxn>
                <a:cxn ang="0">
                  <a:pos x="3137" y="1073"/>
                </a:cxn>
                <a:cxn ang="0">
                  <a:pos x="2908" y="1111"/>
                </a:cxn>
                <a:cxn ang="0">
                  <a:pos x="2531" y="1086"/>
                </a:cxn>
                <a:cxn ang="0">
                  <a:pos x="2269" y="1123"/>
                </a:cxn>
                <a:cxn ang="0">
                  <a:pos x="2255" y="1069"/>
                </a:cxn>
                <a:cxn ang="0">
                  <a:pos x="2449" y="951"/>
                </a:cxn>
                <a:cxn ang="0">
                  <a:pos x="2416" y="880"/>
                </a:cxn>
                <a:cxn ang="0">
                  <a:pos x="2107" y="803"/>
                </a:cxn>
                <a:cxn ang="0">
                  <a:pos x="1989" y="660"/>
                </a:cxn>
                <a:cxn ang="0">
                  <a:pos x="1832" y="547"/>
                </a:cxn>
                <a:cxn ang="0">
                  <a:pos x="1675" y="534"/>
                </a:cxn>
                <a:cxn ang="0">
                  <a:pos x="1405" y="412"/>
                </a:cxn>
                <a:cxn ang="0">
                  <a:pos x="1184" y="366"/>
                </a:cxn>
                <a:cxn ang="0">
                  <a:pos x="1091" y="383"/>
                </a:cxn>
                <a:cxn ang="0">
                  <a:pos x="955" y="353"/>
                </a:cxn>
                <a:cxn ang="0">
                  <a:pos x="870" y="293"/>
                </a:cxn>
                <a:cxn ang="0">
                  <a:pos x="990" y="231"/>
                </a:cxn>
                <a:cxn ang="0">
                  <a:pos x="929" y="189"/>
                </a:cxn>
                <a:cxn ang="0">
                  <a:pos x="604" y="205"/>
                </a:cxn>
                <a:cxn ang="0">
                  <a:pos x="451" y="325"/>
                </a:cxn>
                <a:cxn ang="0">
                  <a:pos x="281" y="403"/>
                </a:cxn>
                <a:cxn ang="0">
                  <a:pos x="129" y="482"/>
                </a:cxn>
                <a:cxn ang="0">
                  <a:pos x="99" y="449"/>
                </a:cxn>
                <a:cxn ang="0">
                  <a:pos x="78" y="396"/>
                </a:cxn>
                <a:cxn ang="0">
                  <a:pos x="147" y="366"/>
                </a:cxn>
                <a:cxn ang="0">
                  <a:pos x="238" y="176"/>
                </a:cxn>
                <a:cxn ang="0">
                  <a:pos x="454" y="79"/>
                </a:cxn>
                <a:cxn ang="0">
                  <a:pos x="1003" y="0"/>
                </a:cxn>
                <a:cxn ang="0">
                  <a:pos x="1295" y="20"/>
                </a:cxn>
                <a:cxn ang="0">
                  <a:pos x="1490" y="62"/>
                </a:cxn>
                <a:cxn ang="0">
                  <a:pos x="1637" y="189"/>
                </a:cxn>
                <a:cxn ang="0">
                  <a:pos x="1879" y="251"/>
                </a:cxn>
                <a:cxn ang="0">
                  <a:pos x="1985" y="293"/>
                </a:cxn>
                <a:cxn ang="0">
                  <a:pos x="1989" y="325"/>
                </a:cxn>
                <a:cxn ang="0">
                  <a:pos x="2167" y="429"/>
                </a:cxn>
                <a:cxn ang="0">
                  <a:pos x="2394" y="508"/>
                </a:cxn>
              </a:cxnLst>
              <a:rect l="0" t="0" r="r" b="b"/>
              <a:pathLst>
                <a:path w="3347" h="1123">
                  <a:moveTo>
                    <a:pt x="2394" y="508"/>
                  </a:moveTo>
                  <a:lnTo>
                    <a:pt x="2399" y="517"/>
                  </a:lnTo>
                  <a:lnTo>
                    <a:pt x="2488" y="571"/>
                  </a:lnTo>
                  <a:lnTo>
                    <a:pt x="2559" y="627"/>
                  </a:lnTo>
                  <a:lnTo>
                    <a:pt x="2605" y="644"/>
                  </a:lnTo>
                  <a:lnTo>
                    <a:pt x="2639" y="644"/>
                  </a:lnTo>
                  <a:lnTo>
                    <a:pt x="2665" y="652"/>
                  </a:lnTo>
                  <a:lnTo>
                    <a:pt x="2687" y="669"/>
                  </a:lnTo>
                  <a:lnTo>
                    <a:pt x="2750" y="689"/>
                  </a:lnTo>
                  <a:lnTo>
                    <a:pt x="2793" y="689"/>
                  </a:lnTo>
                  <a:lnTo>
                    <a:pt x="2835" y="680"/>
                  </a:lnTo>
                  <a:lnTo>
                    <a:pt x="2869" y="689"/>
                  </a:lnTo>
                  <a:lnTo>
                    <a:pt x="2886" y="719"/>
                  </a:lnTo>
                  <a:lnTo>
                    <a:pt x="2886" y="744"/>
                  </a:lnTo>
                  <a:lnTo>
                    <a:pt x="2865" y="787"/>
                  </a:lnTo>
                  <a:lnTo>
                    <a:pt x="2865" y="803"/>
                  </a:lnTo>
                  <a:lnTo>
                    <a:pt x="2874" y="811"/>
                  </a:lnTo>
                  <a:lnTo>
                    <a:pt x="2916" y="820"/>
                  </a:lnTo>
                  <a:lnTo>
                    <a:pt x="3094" y="816"/>
                  </a:lnTo>
                  <a:lnTo>
                    <a:pt x="3128" y="828"/>
                  </a:lnTo>
                  <a:lnTo>
                    <a:pt x="3170" y="871"/>
                  </a:lnTo>
                  <a:lnTo>
                    <a:pt x="3182" y="891"/>
                  </a:lnTo>
                  <a:lnTo>
                    <a:pt x="3259" y="947"/>
                  </a:lnTo>
                  <a:lnTo>
                    <a:pt x="3309" y="951"/>
                  </a:lnTo>
                  <a:lnTo>
                    <a:pt x="3343" y="964"/>
                  </a:lnTo>
                  <a:lnTo>
                    <a:pt x="3347" y="1002"/>
                  </a:lnTo>
                  <a:lnTo>
                    <a:pt x="3137" y="1073"/>
                  </a:lnTo>
                  <a:lnTo>
                    <a:pt x="3072" y="1103"/>
                  </a:lnTo>
                  <a:lnTo>
                    <a:pt x="2996" y="1115"/>
                  </a:lnTo>
                  <a:lnTo>
                    <a:pt x="2908" y="1111"/>
                  </a:lnTo>
                  <a:lnTo>
                    <a:pt x="2852" y="1094"/>
                  </a:lnTo>
                  <a:lnTo>
                    <a:pt x="2793" y="1090"/>
                  </a:lnTo>
                  <a:lnTo>
                    <a:pt x="2531" y="1086"/>
                  </a:lnTo>
                  <a:lnTo>
                    <a:pt x="2394" y="1103"/>
                  </a:lnTo>
                  <a:lnTo>
                    <a:pt x="2314" y="1123"/>
                  </a:lnTo>
                  <a:lnTo>
                    <a:pt x="2269" y="1123"/>
                  </a:lnTo>
                  <a:lnTo>
                    <a:pt x="2243" y="1115"/>
                  </a:lnTo>
                  <a:lnTo>
                    <a:pt x="2235" y="1094"/>
                  </a:lnTo>
                  <a:lnTo>
                    <a:pt x="2255" y="1069"/>
                  </a:lnTo>
                  <a:lnTo>
                    <a:pt x="2314" y="1019"/>
                  </a:lnTo>
                  <a:lnTo>
                    <a:pt x="2373" y="985"/>
                  </a:lnTo>
                  <a:lnTo>
                    <a:pt x="2449" y="951"/>
                  </a:lnTo>
                  <a:lnTo>
                    <a:pt x="2457" y="917"/>
                  </a:lnTo>
                  <a:lnTo>
                    <a:pt x="2454" y="900"/>
                  </a:lnTo>
                  <a:lnTo>
                    <a:pt x="2416" y="880"/>
                  </a:lnTo>
                  <a:lnTo>
                    <a:pt x="2319" y="849"/>
                  </a:lnTo>
                  <a:lnTo>
                    <a:pt x="2141" y="837"/>
                  </a:lnTo>
                  <a:lnTo>
                    <a:pt x="2107" y="803"/>
                  </a:lnTo>
                  <a:lnTo>
                    <a:pt x="2056" y="770"/>
                  </a:lnTo>
                  <a:lnTo>
                    <a:pt x="2019" y="727"/>
                  </a:lnTo>
                  <a:lnTo>
                    <a:pt x="1989" y="660"/>
                  </a:lnTo>
                  <a:lnTo>
                    <a:pt x="1977" y="606"/>
                  </a:lnTo>
                  <a:lnTo>
                    <a:pt x="1938" y="560"/>
                  </a:lnTo>
                  <a:lnTo>
                    <a:pt x="1832" y="547"/>
                  </a:lnTo>
                  <a:lnTo>
                    <a:pt x="1734" y="551"/>
                  </a:lnTo>
                  <a:lnTo>
                    <a:pt x="1700" y="547"/>
                  </a:lnTo>
                  <a:lnTo>
                    <a:pt x="1675" y="534"/>
                  </a:lnTo>
                  <a:lnTo>
                    <a:pt x="1564" y="513"/>
                  </a:lnTo>
                  <a:lnTo>
                    <a:pt x="1473" y="472"/>
                  </a:lnTo>
                  <a:lnTo>
                    <a:pt x="1405" y="412"/>
                  </a:lnTo>
                  <a:lnTo>
                    <a:pt x="1354" y="387"/>
                  </a:lnTo>
                  <a:lnTo>
                    <a:pt x="1222" y="383"/>
                  </a:lnTo>
                  <a:lnTo>
                    <a:pt x="1184" y="366"/>
                  </a:lnTo>
                  <a:lnTo>
                    <a:pt x="1159" y="366"/>
                  </a:lnTo>
                  <a:lnTo>
                    <a:pt x="1129" y="378"/>
                  </a:lnTo>
                  <a:lnTo>
                    <a:pt x="1091" y="383"/>
                  </a:lnTo>
                  <a:lnTo>
                    <a:pt x="1049" y="370"/>
                  </a:lnTo>
                  <a:lnTo>
                    <a:pt x="1037" y="358"/>
                  </a:lnTo>
                  <a:lnTo>
                    <a:pt x="955" y="353"/>
                  </a:lnTo>
                  <a:lnTo>
                    <a:pt x="904" y="341"/>
                  </a:lnTo>
                  <a:lnTo>
                    <a:pt x="887" y="327"/>
                  </a:lnTo>
                  <a:lnTo>
                    <a:pt x="870" y="293"/>
                  </a:lnTo>
                  <a:lnTo>
                    <a:pt x="870" y="276"/>
                  </a:lnTo>
                  <a:lnTo>
                    <a:pt x="972" y="251"/>
                  </a:lnTo>
                  <a:lnTo>
                    <a:pt x="990" y="231"/>
                  </a:lnTo>
                  <a:lnTo>
                    <a:pt x="981" y="209"/>
                  </a:lnTo>
                  <a:lnTo>
                    <a:pt x="943" y="201"/>
                  </a:lnTo>
                  <a:lnTo>
                    <a:pt x="929" y="189"/>
                  </a:lnTo>
                  <a:lnTo>
                    <a:pt x="718" y="167"/>
                  </a:lnTo>
                  <a:lnTo>
                    <a:pt x="658" y="172"/>
                  </a:lnTo>
                  <a:lnTo>
                    <a:pt x="604" y="205"/>
                  </a:lnTo>
                  <a:lnTo>
                    <a:pt x="557" y="251"/>
                  </a:lnTo>
                  <a:lnTo>
                    <a:pt x="519" y="302"/>
                  </a:lnTo>
                  <a:lnTo>
                    <a:pt x="451" y="325"/>
                  </a:lnTo>
                  <a:lnTo>
                    <a:pt x="370" y="332"/>
                  </a:lnTo>
                  <a:lnTo>
                    <a:pt x="323" y="349"/>
                  </a:lnTo>
                  <a:lnTo>
                    <a:pt x="281" y="403"/>
                  </a:lnTo>
                  <a:lnTo>
                    <a:pt x="230" y="412"/>
                  </a:lnTo>
                  <a:lnTo>
                    <a:pt x="213" y="420"/>
                  </a:lnTo>
                  <a:lnTo>
                    <a:pt x="129" y="482"/>
                  </a:lnTo>
                  <a:lnTo>
                    <a:pt x="120" y="482"/>
                  </a:lnTo>
                  <a:lnTo>
                    <a:pt x="117" y="466"/>
                  </a:lnTo>
                  <a:lnTo>
                    <a:pt x="99" y="449"/>
                  </a:lnTo>
                  <a:lnTo>
                    <a:pt x="0" y="455"/>
                  </a:lnTo>
                  <a:lnTo>
                    <a:pt x="0" y="441"/>
                  </a:lnTo>
                  <a:lnTo>
                    <a:pt x="78" y="396"/>
                  </a:lnTo>
                  <a:lnTo>
                    <a:pt x="133" y="390"/>
                  </a:lnTo>
                  <a:lnTo>
                    <a:pt x="141" y="383"/>
                  </a:lnTo>
                  <a:lnTo>
                    <a:pt x="147" y="366"/>
                  </a:lnTo>
                  <a:lnTo>
                    <a:pt x="147" y="257"/>
                  </a:lnTo>
                  <a:lnTo>
                    <a:pt x="163" y="226"/>
                  </a:lnTo>
                  <a:lnTo>
                    <a:pt x="238" y="176"/>
                  </a:lnTo>
                  <a:lnTo>
                    <a:pt x="337" y="130"/>
                  </a:lnTo>
                  <a:lnTo>
                    <a:pt x="358" y="125"/>
                  </a:lnTo>
                  <a:lnTo>
                    <a:pt x="454" y="79"/>
                  </a:lnTo>
                  <a:lnTo>
                    <a:pt x="675" y="29"/>
                  </a:lnTo>
                  <a:lnTo>
                    <a:pt x="752" y="3"/>
                  </a:lnTo>
                  <a:lnTo>
                    <a:pt x="1003" y="0"/>
                  </a:lnTo>
                  <a:lnTo>
                    <a:pt x="1112" y="20"/>
                  </a:lnTo>
                  <a:lnTo>
                    <a:pt x="1227" y="25"/>
                  </a:lnTo>
                  <a:lnTo>
                    <a:pt x="1295" y="20"/>
                  </a:lnTo>
                  <a:lnTo>
                    <a:pt x="1336" y="54"/>
                  </a:lnTo>
                  <a:lnTo>
                    <a:pt x="1366" y="67"/>
                  </a:lnTo>
                  <a:lnTo>
                    <a:pt x="1490" y="62"/>
                  </a:lnTo>
                  <a:lnTo>
                    <a:pt x="1524" y="79"/>
                  </a:lnTo>
                  <a:lnTo>
                    <a:pt x="1612" y="150"/>
                  </a:lnTo>
                  <a:lnTo>
                    <a:pt x="1637" y="189"/>
                  </a:lnTo>
                  <a:lnTo>
                    <a:pt x="1700" y="240"/>
                  </a:lnTo>
                  <a:lnTo>
                    <a:pt x="1751" y="257"/>
                  </a:lnTo>
                  <a:lnTo>
                    <a:pt x="1879" y="251"/>
                  </a:lnTo>
                  <a:lnTo>
                    <a:pt x="1913" y="273"/>
                  </a:lnTo>
                  <a:lnTo>
                    <a:pt x="1968" y="273"/>
                  </a:lnTo>
                  <a:lnTo>
                    <a:pt x="1985" y="293"/>
                  </a:lnTo>
                  <a:lnTo>
                    <a:pt x="1968" y="293"/>
                  </a:lnTo>
                  <a:lnTo>
                    <a:pt x="1964" y="311"/>
                  </a:lnTo>
                  <a:lnTo>
                    <a:pt x="1989" y="325"/>
                  </a:lnTo>
                  <a:lnTo>
                    <a:pt x="2056" y="335"/>
                  </a:lnTo>
                  <a:lnTo>
                    <a:pt x="2099" y="358"/>
                  </a:lnTo>
                  <a:lnTo>
                    <a:pt x="2167" y="429"/>
                  </a:lnTo>
                  <a:lnTo>
                    <a:pt x="2269" y="458"/>
                  </a:lnTo>
                  <a:lnTo>
                    <a:pt x="2344" y="496"/>
                  </a:lnTo>
                  <a:lnTo>
                    <a:pt x="2394" y="50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20" name="Freeform 348"/>
            <p:cNvSpPr>
              <a:spLocks noChangeAspect="1"/>
            </p:cNvSpPr>
            <p:nvPr/>
          </p:nvSpPr>
          <p:spPr bwMode="gray">
            <a:xfrm rot="20552049">
              <a:off x="3344068" y="3321397"/>
              <a:ext cx="4763" cy="9525"/>
            </a:xfrm>
            <a:custGeom>
              <a:avLst/>
              <a:gdLst/>
              <a:ahLst/>
              <a:cxnLst>
                <a:cxn ang="0">
                  <a:pos x="128" y="5"/>
                </a:cxn>
                <a:cxn ang="0">
                  <a:pos x="136" y="42"/>
                </a:cxn>
                <a:cxn ang="0">
                  <a:pos x="153" y="64"/>
                </a:cxn>
                <a:cxn ang="0">
                  <a:pos x="165" y="128"/>
                </a:cxn>
                <a:cxn ang="0">
                  <a:pos x="77" y="156"/>
                </a:cxn>
                <a:cxn ang="0">
                  <a:pos x="38" y="156"/>
                </a:cxn>
                <a:cxn ang="0">
                  <a:pos x="22" y="144"/>
                </a:cxn>
                <a:cxn ang="0">
                  <a:pos x="8" y="131"/>
                </a:cxn>
                <a:cxn ang="0">
                  <a:pos x="0" y="98"/>
                </a:cxn>
                <a:cxn ang="0">
                  <a:pos x="51" y="123"/>
                </a:cxn>
                <a:cxn ang="0">
                  <a:pos x="63" y="89"/>
                </a:cxn>
                <a:cxn ang="0">
                  <a:pos x="51" y="68"/>
                </a:cxn>
                <a:cxn ang="0">
                  <a:pos x="47" y="42"/>
                </a:cxn>
                <a:cxn ang="0">
                  <a:pos x="51" y="9"/>
                </a:cxn>
                <a:cxn ang="0">
                  <a:pos x="89" y="0"/>
                </a:cxn>
                <a:cxn ang="0">
                  <a:pos x="114" y="5"/>
                </a:cxn>
                <a:cxn ang="0">
                  <a:pos x="128" y="14"/>
                </a:cxn>
                <a:cxn ang="0">
                  <a:pos x="128" y="5"/>
                </a:cxn>
              </a:cxnLst>
              <a:rect l="0" t="0" r="r" b="b"/>
              <a:pathLst>
                <a:path w="165" h="156">
                  <a:moveTo>
                    <a:pt x="128" y="5"/>
                  </a:moveTo>
                  <a:lnTo>
                    <a:pt x="136" y="42"/>
                  </a:lnTo>
                  <a:lnTo>
                    <a:pt x="153" y="64"/>
                  </a:lnTo>
                  <a:lnTo>
                    <a:pt x="165" y="128"/>
                  </a:lnTo>
                  <a:lnTo>
                    <a:pt x="77" y="156"/>
                  </a:lnTo>
                  <a:lnTo>
                    <a:pt x="38" y="156"/>
                  </a:lnTo>
                  <a:lnTo>
                    <a:pt x="22" y="144"/>
                  </a:lnTo>
                  <a:lnTo>
                    <a:pt x="8" y="131"/>
                  </a:lnTo>
                  <a:lnTo>
                    <a:pt x="0" y="98"/>
                  </a:lnTo>
                  <a:lnTo>
                    <a:pt x="51" y="123"/>
                  </a:lnTo>
                  <a:lnTo>
                    <a:pt x="63" y="89"/>
                  </a:lnTo>
                  <a:lnTo>
                    <a:pt x="51" y="68"/>
                  </a:lnTo>
                  <a:lnTo>
                    <a:pt x="47" y="42"/>
                  </a:lnTo>
                  <a:lnTo>
                    <a:pt x="51" y="9"/>
                  </a:lnTo>
                  <a:lnTo>
                    <a:pt x="89" y="0"/>
                  </a:lnTo>
                  <a:lnTo>
                    <a:pt x="114" y="5"/>
                  </a:lnTo>
                  <a:lnTo>
                    <a:pt x="128" y="14"/>
                  </a:lnTo>
                  <a:lnTo>
                    <a:pt x="128" y="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21" name="Freeform 349"/>
            <p:cNvSpPr>
              <a:spLocks noChangeAspect="1"/>
            </p:cNvSpPr>
            <p:nvPr/>
          </p:nvSpPr>
          <p:spPr bwMode="gray">
            <a:xfrm rot="20552049">
              <a:off x="3386931" y="3289647"/>
              <a:ext cx="11113" cy="14288"/>
            </a:xfrm>
            <a:custGeom>
              <a:avLst/>
              <a:gdLst/>
              <a:ahLst/>
              <a:cxnLst>
                <a:cxn ang="0">
                  <a:pos x="211" y="85"/>
                </a:cxn>
                <a:cxn ang="0">
                  <a:pos x="283" y="127"/>
                </a:cxn>
                <a:cxn ang="0">
                  <a:pos x="308" y="156"/>
                </a:cxn>
                <a:cxn ang="0">
                  <a:pos x="317" y="201"/>
                </a:cxn>
                <a:cxn ang="0">
                  <a:pos x="266" y="198"/>
                </a:cxn>
                <a:cxn ang="0">
                  <a:pos x="208" y="156"/>
                </a:cxn>
                <a:cxn ang="0">
                  <a:pos x="169" y="97"/>
                </a:cxn>
                <a:cxn ang="0">
                  <a:pos x="135" y="68"/>
                </a:cxn>
                <a:cxn ang="0">
                  <a:pos x="59" y="59"/>
                </a:cxn>
                <a:cxn ang="0">
                  <a:pos x="38" y="50"/>
                </a:cxn>
                <a:cxn ang="0">
                  <a:pos x="8" y="29"/>
                </a:cxn>
                <a:cxn ang="0">
                  <a:pos x="0" y="17"/>
                </a:cxn>
                <a:cxn ang="0">
                  <a:pos x="0" y="0"/>
                </a:cxn>
                <a:cxn ang="0">
                  <a:pos x="85" y="4"/>
                </a:cxn>
                <a:cxn ang="0">
                  <a:pos x="211" y="85"/>
                </a:cxn>
              </a:cxnLst>
              <a:rect l="0" t="0" r="r" b="b"/>
              <a:pathLst>
                <a:path w="317" h="201">
                  <a:moveTo>
                    <a:pt x="211" y="85"/>
                  </a:moveTo>
                  <a:lnTo>
                    <a:pt x="283" y="127"/>
                  </a:lnTo>
                  <a:lnTo>
                    <a:pt x="308" y="156"/>
                  </a:lnTo>
                  <a:lnTo>
                    <a:pt x="317" y="201"/>
                  </a:lnTo>
                  <a:lnTo>
                    <a:pt x="266" y="198"/>
                  </a:lnTo>
                  <a:lnTo>
                    <a:pt x="208" y="156"/>
                  </a:lnTo>
                  <a:lnTo>
                    <a:pt x="169" y="97"/>
                  </a:lnTo>
                  <a:lnTo>
                    <a:pt x="135" y="68"/>
                  </a:lnTo>
                  <a:lnTo>
                    <a:pt x="59" y="59"/>
                  </a:lnTo>
                  <a:lnTo>
                    <a:pt x="38" y="50"/>
                  </a:lnTo>
                  <a:lnTo>
                    <a:pt x="8" y="29"/>
                  </a:lnTo>
                  <a:lnTo>
                    <a:pt x="0" y="17"/>
                  </a:lnTo>
                  <a:lnTo>
                    <a:pt x="0" y="0"/>
                  </a:lnTo>
                  <a:lnTo>
                    <a:pt x="85" y="4"/>
                  </a:lnTo>
                  <a:lnTo>
                    <a:pt x="211" y="8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22" name="Freeform 350"/>
            <p:cNvSpPr>
              <a:spLocks noChangeAspect="1"/>
            </p:cNvSpPr>
            <p:nvPr/>
          </p:nvSpPr>
          <p:spPr bwMode="gray">
            <a:xfrm rot="20552049">
              <a:off x="3585368" y="3346797"/>
              <a:ext cx="0" cy="4763"/>
            </a:xfrm>
            <a:custGeom>
              <a:avLst/>
              <a:gdLst/>
              <a:ahLst/>
              <a:cxnLst>
                <a:cxn ang="0">
                  <a:pos x="34" y="2"/>
                </a:cxn>
                <a:cxn ang="0">
                  <a:pos x="0" y="0"/>
                </a:cxn>
                <a:cxn ang="0">
                  <a:pos x="11" y="30"/>
                </a:cxn>
                <a:cxn ang="0">
                  <a:pos x="31" y="47"/>
                </a:cxn>
                <a:cxn ang="0">
                  <a:pos x="46" y="42"/>
                </a:cxn>
                <a:cxn ang="0">
                  <a:pos x="46" y="10"/>
                </a:cxn>
                <a:cxn ang="0">
                  <a:pos x="34" y="2"/>
                </a:cxn>
              </a:cxnLst>
              <a:rect l="0" t="0" r="r" b="b"/>
              <a:pathLst>
                <a:path w="46" h="47">
                  <a:moveTo>
                    <a:pt x="34" y="2"/>
                  </a:moveTo>
                  <a:lnTo>
                    <a:pt x="0" y="0"/>
                  </a:lnTo>
                  <a:lnTo>
                    <a:pt x="11" y="30"/>
                  </a:lnTo>
                  <a:lnTo>
                    <a:pt x="31" y="47"/>
                  </a:lnTo>
                  <a:lnTo>
                    <a:pt x="46" y="42"/>
                  </a:lnTo>
                  <a:lnTo>
                    <a:pt x="46" y="10"/>
                  </a:lnTo>
                  <a:lnTo>
                    <a:pt x="34"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23" name="Freeform 351"/>
            <p:cNvSpPr>
              <a:spLocks noChangeAspect="1"/>
            </p:cNvSpPr>
            <p:nvPr/>
          </p:nvSpPr>
          <p:spPr bwMode="gray">
            <a:xfrm rot="20552049">
              <a:off x="3626643" y="3413472"/>
              <a:ext cx="1588" cy="6350"/>
            </a:xfrm>
            <a:custGeom>
              <a:avLst/>
              <a:gdLst/>
              <a:ahLst/>
              <a:cxnLst>
                <a:cxn ang="0">
                  <a:pos x="25" y="0"/>
                </a:cxn>
                <a:cxn ang="0">
                  <a:pos x="0" y="97"/>
                </a:cxn>
                <a:cxn ang="0">
                  <a:pos x="25" y="103"/>
                </a:cxn>
                <a:cxn ang="0">
                  <a:pos x="45" y="94"/>
                </a:cxn>
                <a:cxn ang="0">
                  <a:pos x="45" y="62"/>
                </a:cxn>
                <a:cxn ang="0">
                  <a:pos x="39" y="20"/>
                </a:cxn>
                <a:cxn ang="0">
                  <a:pos x="25" y="0"/>
                </a:cxn>
              </a:cxnLst>
              <a:rect l="0" t="0" r="r" b="b"/>
              <a:pathLst>
                <a:path w="45" h="103">
                  <a:moveTo>
                    <a:pt x="25" y="0"/>
                  </a:moveTo>
                  <a:lnTo>
                    <a:pt x="0" y="97"/>
                  </a:lnTo>
                  <a:lnTo>
                    <a:pt x="25" y="103"/>
                  </a:lnTo>
                  <a:lnTo>
                    <a:pt x="45" y="94"/>
                  </a:lnTo>
                  <a:lnTo>
                    <a:pt x="45" y="62"/>
                  </a:lnTo>
                  <a:lnTo>
                    <a:pt x="39" y="20"/>
                  </a:lnTo>
                  <a:lnTo>
                    <a:pt x="2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197" name="Group 362"/>
            <p:cNvGrpSpPr/>
            <p:nvPr/>
          </p:nvGrpSpPr>
          <p:grpSpPr bwMode="gray">
            <a:xfrm>
              <a:off x="4580731" y="1911697"/>
              <a:ext cx="879476" cy="1109663"/>
              <a:chOff x="4580731" y="1911697"/>
              <a:chExt cx="879476" cy="1109663"/>
            </a:xfrm>
            <a:grpFill/>
          </p:grpSpPr>
          <p:sp>
            <p:nvSpPr>
              <p:cNvPr id="180" name="Freeform 175"/>
              <p:cNvSpPr>
                <a:spLocks noChangeAspect="1"/>
              </p:cNvSpPr>
              <p:nvPr/>
            </p:nvSpPr>
            <p:spPr bwMode="gray">
              <a:xfrm>
                <a:off x="4923631" y="2716560"/>
                <a:ext cx="133350" cy="65088"/>
              </a:xfrm>
              <a:custGeom>
                <a:avLst/>
                <a:gdLst/>
                <a:ahLst/>
                <a:cxnLst>
                  <a:cxn ang="0">
                    <a:pos x="234" y="27"/>
                  </a:cxn>
                  <a:cxn ang="0">
                    <a:pos x="213" y="43"/>
                  </a:cxn>
                  <a:cxn ang="0">
                    <a:pos x="188" y="62"/>
                  </a:cxn>
                  <a:cxn ang="0">
                    <a:pos x="184" y="90"/>
                  </a:cxn>
                  <a:cxn ang="0">
                    <a:pos x="191" y="113"/>
                  </a:cxn>
                  <a:cxn ang="0">
                    <a:pos x="179" y="110"/>
                  </a:cxn>
                  <a:cxn ang="0">
                    <a:pos x="153" y="106"/>
                  </a:cxn>
                  <a:cxn ang="0">
                    <a:pos x="116" y="114"/>
                  </a:cxn>
                  <a:cxn ang="0">
                    <a:pos x="83" y="127"/>
                  </a:cxn>
                  <a:cxn ang="0">
                    <a:pos x="59" y="118"/>
                  </a:cxn>
                  <a:cxn ang="0">
                    <a:pos x="49" y="132"/>
                  </a:cxn>
                  <a:cxn ang="0">
                    <a:pos x="34" y="129"/>
                  </a:cxn>
                  <a:cxn ang="0">
                    <a:pos x="19" y="119"/>
                  </a:cxn>
                  <a:cxn ang="0">
                    <a:pos x="0" y="123"/>
                  </a:cxn>
                  <a:cxn ang="0">
                    <a:pos x="16" y="137"/>
                  </a:cxn>
                  <a:cxn ang="0">
                    <a:pos x="17" y="155"/>
                  </a:cxn>
                  <a:cxn ang="0">
                    <a:pos x="17" y="167"/>
                  </a:cxn>
                  <a:cxn ang="0">
                    <a:pos x="36" y="172"/>
                  </a:cxn>
                  <a:cxn ang="0">
                    <a:pos x="51" y="173"/>
                  </a:cxn>
                  <a:cxn ang="0">
                    <a:pos x="68" y="177"/>
                  </a:cxn>
                  <a:cxn ang="0">
                    <a:pos x="104" y="165"/>
                  </a:cxn>
                  <a:cxn ang="0">
                    <a:pos x="132" y="161"/>
                  </a:cxn>
                  <a:cxn ang="0">
                    <a:pos x="143" y="156"/>
                  </a:cxn>
                  <a:cxn ang="0">
                    <a:pos x="146" y="164"/>
                  </a:cxn>
                  <a:cxn ang="0">
                    <a:pos x="152" y="178"/>
                  </a:cxn>
                  <a:cxn ang="0">
                    <a:pos x="168" y="187"/>
                  </a:cxn>
                  <a:cxn ang="0">
                    <a:pos x="208" y="198"/>
                  </a:cxn>
                  <a:cxn ang="0">
                    <a:pos x="231" y="203"/>
                  </a:cxn>
                  <a:cxn ang="0">
                    <a:pos x="275" y="205"/>
                  </a:cxn>
                  <a:cxn ang="0">
                    <a:pos x="292" y="189"/>
                  </a:cxn>
                  <a:cxn ang="0">
                    <a:pos x="325" y="191"/>
                  </a:cxn>
                  <a:cxn ang="0">
                    <a:pos x="334" y="182"/>
                  </a:cxn>
                  <a:cxn ang="0">
                    <a:pos x="353" y="176"/>
                  </a:cxn>
                  <a:cxn ang="0">
                    <a:pos x="372" y="161"/>
                  </a:cxn>
                  <a:cxn ang="0">
                    <a:pos x="382" y="148"/>
                  </a:cxn>
                  <a:cxn ang="0">
                    <a:pos x="390" y="119"/>
                  </a:cxn>
                  <a:cxn ang="0">
                    <a:pos x="388" y="103"/>
                  </a:cxn>
                  <a:cxn ang="0">
                    <a:pos x="420" y="95"/>
                  </a:cxn>
                  <a:cxn ang="0">
                    <a:pos x="412" y="62"/>
                  </a:cxn>
                  <a:cxn ang="0">
                    <a:pos x="406" y="26"/>
                  </a:cxn>
                  <a:cxn ang="0">
                    <a:pos x="362" y="19"/>
                  </a:cxn>
                  <a:cxn ang="0">
                    <a:pos x="340" y="1"/>
                  </a:cxn>
                  <a:cxn ang="0">
                    <a:pos x="301" y="10"/>
                  </a:cxn>
                  <a:cxn ang="0">
                    <a:pos x="287" y="27"/>
                  </a:cxn>
                  <a:cxn ang="0">
                    <a:pos x="267" y="32"/>
                  </a:cxn>
                  <a:cxn ang="0">
                    <a:pos x="249" y="25"/>
                  </a:cxn>
                </a:cxnLst>
                <a:rect l="0" t="0" r="r" b="b"/>
                <a:pathLst>
                  <a:path w="420" h="205">
                    <a:moveTo>
                      <a:pt x="235" y="20"/>
                    </a:moveTo>
                    <a:lnTo>
                      <a:pt x="234" y="27"/>
                    </a:lnTo>
                    <a:lnTo>
                      <a:pt x="217" y="35"/>
                    </a:lnTo>
                    <a:lnTo>
                      <a:pt x="213" y="43"/>
                    </a:lnTo>
                    <a:lnTo>
                      <a:pt x="210" y="53"/>
                    </a:lnTo>
                    <a:lnTo>
                      <a:pt x="188" y="62"/>
                    </a:lnTo>
                    <a:lnTo>
                      <a:pt x="183" y="74"/>
                    </a:lnTo>
                    <a:lnTo>
                      <a:pt x="184" y="90"/>
                    </a:lnTo>
                    <a:lnTo>
                      <a:pt x="191" y="106"/>
                    </a:lnTo>
                    <a:lnTo>
                      <a:pt x="191" y="113"/>
                    </a:lnTo>
                    <a:lnTo>
                      <a:pt x="184" y="117"/>
                    </a:lnTo>
                    <a:lnTo>
                      <a:pt x="179" y="110"/>
                    </a:lnTo>
                    <a:lnTo>
                      <a:pt x="164" y="110"/>
                    </a:lnTo>
                    <a:lnTo>
                      <a:pt x="153" y="106"/>
                    </a:lnTo>
                    <a:lnTo>
                      <a:pt x="149" y="111"/>
                    </a:lnTo>
                    <a:lnTo>
                      <a:pt x="116" y="114"/>
                    </a:lnTo>
                    <a:lnTo>
                      <a:pt x="97" y="127"/>
                    </a:lnTo>
                    <a:lnTo>
                      <a:pt x="83" y="127"/>
                    </a:lnTo>
                    <a:lnTo>
                      <a:pt x="70" y="119"/>
                    </a:lnTo>
                    <a:lnTo>
                      <a:pt x="59" y="118"/>
                    </a:lnTo>
                    <a:lnTo>
                      <a:pt x="51" y="124"/>
                    </a:lnTo>
                    <a:lnTo>
                      <a:pt x="49" y="132"/>
                    </a:lnTo>
                    <a:lnTo>
                      <a:pt x="44" y="134"/>
                    </a:lnTo>
                    <a:lnTo>
                      <a:pt x="34" y="129"/>
                    </a:lnTo>
                    <a:lnTo>
                      <a:pt x="28" y="121"/>
                    </a:lnTo>
                    <a:lnTo>
                      <a:pt x="19" y="119"/>
                    </a:lnTo>
                    <a:lnTo>
                      <a:pt x="11" y="119"/>
                    </a:lnTo>
                    <a:lnTo>
                      <a:pt x="0" y="123"/>
                    </a:lnTo>
                    <a:lnTo>
                      <a:pt x="7" y="132"/>
                    </a:lnTo>
                    <a:lnTo>
                      <a:pt x="16" y="137"/>
                    </a:lnTo>
                    <a:lnTo>
                      <a:pt x="17" y="144"/>
                    </a:lnTo>
                    <a:lnTo>
                      <a:pt x="17" y="155"/>
                    </a:lnTo>
                    <a:lnTo>
                      <a:pt x="11" y="162"/>
                    </a:lnTo>
                    <a:lnTo>
                      <a:pt x="17" y="167"/>
                    </a:lnTo>
                    <a:lnTo>
                      <a:pt x="27" y="171"/>
                    </a:lnTo>
                    <a:lnTo>
                      <a:pt x="36" y="172"/>
                    </a:lnTo>
                    <a:lnTo>
                      <a:pt x="44" y="168"/>
                    </a:lnTo>
                    <a:lnTo>
                      <a:pt x="51" y="173"/>
                    </a:lnTo>
                    <a:lnTo>
                      <a:pt x="65" y="178"/>
                    </a:lnTo>
                    <a:lnTo>
                      <a:pt x="68" y="177"/>
                    </a:lnTo>
                    <a:lnTo>
                      <a:pt x="84" y="172"/>
                    </a:lnTo>
                    <a:lnTo>
                      <a:pt x="104" y="165"/>
                    </a:lnTo>
                    <a:lnTo>
                      <a:pt x="122" y="164"/>
                    </a:lnTo>
                    <a:lnTo>
                      <a:pt x="132" y="161"/>
                    </a:lnTo>
                    <a:lnTo>
                      <a:pt x="137" y="157"/>
                    </a:lnTo>
                    <a:lnTo>
                      <a:pt x="143" y="156"/>
                    </a:lnTo>
                    <a:lnTo>
                      <a:pt x="146" y="159"/>
                    </a:lnTo>
                    <a:lnTo>
                      <a:pt x="146" y="164"/>
                    </a:lnTo>
                    <a:lnTo>
                      <a:pt x="148" y="171"/>
                    </a:lnTo>
                    <a:lnTo>
                      <a:pt x="152" y="178"/>
                    </a:lnTo>
                    <a:lnTo>
                      <a:pt x="163" y="187"/>
                    </a:lnTo>
                    <a:lnTo>
                      <a:pt x="168" y="187"/>
                    </a:lnTo>
                    <a:lnTo>
                      <a:pt x="178" y="193"/>
                    </a:lnTo>
                    <a:lnTo>
                      <a:pt x="208" y="198"/>
                    </a:lnTo>
                    <a:lnTo>
                      <a:pt x="222" y="203"/>
                    </a:lnTo>
                    <a:lnTo>
                      <a:pt x="231" y="203"/>
                    </a:lnTo>
                    <a:lnTo>
                      <a:pt x="247" y="203"/>
                    </a:lnTo>
                    <a:lnTo>
                      <a:pt x="275" y="205"/>
                    </a:lnTo>
                    <a:lnTo>
                      <a:pt x="283" y="200"/>
                    </a:lnTo>
                    <a:lnTo>
                      <a:pt x="292" y="189"/>
                    </a:lnTo>
                    <a:lnTo>
                      <a:pt x="305" y="187"/>
                    </a:lnTo>
                    <a:lnTo>
                      <a:pt x="325" y="191"/>
                    </a:lnTo>
                    <a:lnTo>
                      <a:pt x="330" y="182"/>
                    </a:lnTo>
                    <a:lnTo>
                      <a:pt x="334" y="182"/>
                    </a:lnTo>
                    <a:lnTo>
                      <a:pt x="351" y="184"/>
                    </a:lnTo>
                    <a:lnTo>
                      <a:pt x="353" y="176"/>
                    </a:lnTo>
                    <a:lnTo>
                      <a:pt x="362" y="172"/>
                    </a:lnTo>
                    <a:lnTo>
                      <a:pt x="372" y="161"/>
                    </a:lnTo>
                    <a:lnTo>
                      <a:pt x="383" y="159"/>
                    </a:lnTo>
                    <a:lnTo>
                      <a:pt x="382" y="148"/>
                    </a:lnTo>
                    <a:lnTo>
                      <a:pt x="382" y="138"/>
                    </a:lnTo>
                    <a:lnTo>
                      <a:pt x="390" y="119"/>
                    </a:lnTo>
                    <a:lnTo>
                      <a:pt x="384" y="111"/>
                    </a:lnTo>
                    <a:lnTo>
                      <a:pt x="388" y="103"/>
                    </a:lnTo>
                    <a:lnTo>
                      <a:pt x="415" y="103"/>
                    </a:lnTo>
                    <a:lnTo>
                      <a:pt x="420" y="95"/>
                    </a:lnTo>
                    <a:lnTo>
                      <a:pt x="420" y="75"/>
                    </a:lnTo>
                    <a:lnTo>
                      <a:pt x="412" y="62"/>
                    </a:lnTo>
                    <a:lnTo>
                      <a:pt x="406" y="40"/>
                    </a:lnTo>
                    <a:lnTo>
                      <a:pt x="406" y="26"/>
                    </a:lnTo>
                    <a:lnTo>
                      <a:pt x="398" y="15"/>
                    </a:lnTo>
                    <a:lnTo>
                      <a:pt x="362" y="19"/>
                    </a:lnTo>
                    <a:lnTo>
                      <a:pt x="348" y="6"/>
                    </a:lnTo>
                    <a:lnTo>
                      <a:pt x="340" y="1"/>
                    </a:lnTo>
                    <a:lnTo>
                      <a:pt x="307" y="0"/>
                    </a:lnTo>
                    <a:lnTo>
                      <a:pt x="301" y="10"/>
                    </a:lnTo>
                    <a:lnTo>
                      <a:pt x="297" y="19"/>
                    </a:lnTo>
                    <a:lnTo>
                      <a:pt x="287" y="27"/>
                    </a:lnTo>
                    <a:lnTo>
                      <a:pt x="278" y="31"/>
                    </a:lnTo>
                    <a:lnTo>
                      <a:pt x="267" y="32"/>
                    </a:lnTo>
                    <a:lnTo>
                      <a:pt x="256" y="31"/>
                    </a:lnTo>
                    <a:lnTo>
                      <a:pt x="249" y="25"/>
                    </a:lnTo>
                    <a:lnTo>
                      <a:pt x="235"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81" name="Freeform 176"/>
              <p:cNvSpPr>
                <a:spLocks noChangeAspect="1"/>
              </p:cNvSpPr>
              <p:nvPr/>
            </p:nvSpPr>
            <p:spPr bwMode="gray">
              <a:xfrm>
                <a:off x="4783931" y="2875310"/>
                <a:ext cx="7938" cy="4763"/>
              </a:xfrm>
              <a:custGeom>
                <a:avLst/>
                <a:gdLst/>
                <a:ahLst/>
                <a:cxnLst>
                  <a:cxn ang="0">
                    <a:pos x="18" y="7"/>
                  </a:cxn>
                  <a:cxn ang="0">
                    <a:pos x="21" y="11"/>
                  </a:cxn>
                  <a:cxn ang="0">
                    <a:pos x="16" y="13"/>
                  </a:cxn>
                  <a:cxn ang="0">
                    <a:pos x="10" y="12"/>
                  </a:cxn>
                  <a:cxn ang="0">
                    <a:pos x="6" y="7"/>
                  </a:cxn>
                  <a:cxn ang="0">
                    <a:pos x="0" y="0"/>
                  </a:cxn>
                  <a:cxn ang="0">
                    <a:pos x="13" y="1"/>
                  </a:cxn>
                  <a:cxn ang="0">
                    <a:pos x="18" y="7"/>
                  </a:cxn>
                </a:cxnLst>
                <a:rect l="0" t="0" r="r" b="b"/>
                <a:pathLst>
                  <a:path w="21" h="13">
                    <a:moveTo>
                      <a:pt x="18" y="7"/>
                    </a:moveTo>
                    <a:lnTo>
                      <a:pt x="21" y="11"/>
                    </a:lnTo>
                    <a:lnTo>
                      <a:pt x="16" y="13"/>
                    </a:lnTo>
                    <a:lnTo>
                      <a:pt x="10" y="12"/>
                    </a:lnTo>
                    <a:lnTo>
                      <a:pt x="6" y="7"/>
                    </a:lnTo>
                    <a:lnTo>
                      <a:pt x="0" y="0"/>
                    </a:lnTo>
                    <a:lnTo>
                      <a:pt x="13" y="1"/>
                    </a:lnTo>
                    <a:lnTo>
                      <a:pt x="18"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82" name="Freeform 177"/>
              <p:cNvSpPr>
                <a:spLocks noChangeAspect="1"/>
              </p:cNvSpPr>
              <p:nvPr/>
            </p:nvSpPr>
            <p:spPr bwMode="gray">
              <a:xfrm>
                <a:off x="4925219" y="2757835"/>
                <a:ext cx="4763" cy="9525"/>
              </a:xfrm>
              <a:custGeom>
                <a:avLst/>
                <a:gdLst/>
                <a:ahLst/>
                <a:cxnLst>
                  <a:cxn ang="0">
                    <a:pos x="8" y="30"/>
                  </a:cxn>
                  <a:cxn ang="0">
                    <a:pos x="14" y="23"/>
                  </a:cxn>
                  <a:cxn ang="0">
                    <a:pos x="14" y="12"/>
                  </a:cxn>
                  <a:cxn ang="0">
                    <a:pos x="13" y="5"/>
                  </a:cxn>
                  <a:cxn ang="0">
                    <a:pos x="4" y="0"/>
                  </a:cxn>
                  <a:cxn ang="0">
                    <a:pos x="2" y="8"/>
                  </a:cxn>
                  <a:cxn ang="0">
                    <a:pos x="0" y="18"/>
                  </a:cxn>
                  <a:cxn ang="0">
                    <a:pos x="8" y="30"/>
                  </a:cxn>
                </a:cxnLst>
                <a:rect l="0" t="0" r="r" b="b"/>
                <a:pathLst>
                  <a:path w="14" h="30">
                    <a:moveTo>
                      <a:pt x="8" y="30"/>
                    </a:moveTo>
                    <a:lnTo>
                      <a:pt x="14" y="23"/>
                    </a:lnTo>
                    <a:lnTo>
                      <a:pt x="14" y="12"/>
                    </a:lnTo>
                    <a:lnTo>
                      <a:pt x="13" y="5"/>
                    </a:lnTo>
                    <a:lnTo>
                      <a:pt x="4" y="0"/>
                    </a:lnTo>
                    <a:lnTo>
                      <a:pt x="2" y="8"/>
                    </a:lnTo>
                    <a:lnTo>
                      <a:pt x="0" y="18"/>
                    </a:lnTo>
                    <a:lnTo>
                      <a:pt x="8" y="3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217" name="Group 178"/>
              <p:cNvGrpSpPr>
                <a:grpSpLocks noChangeAspect="1"/>
              </p:cNvGrpSpPr>
              <p:nvPr/>
            </p:nvGrpSpPr>
            <p:grpSpPr bwMode="gray">
              <a:xfrm>
                <a:off x="4876006" y="2765784"/>
                <a:ext cx="204788" cy="242889"/>
                <a:chOff x="2589" y="1903"/>
                <a:chExt cx="129" cy="153"/>
              </a:xfrm>
              <a:grpFill/>
            </p:grpSpPr>
            <p:sp>
              <p:nvSpPr>
                <p:cNvPr id="226" name="Freeform 179"/>
                <p:cNvSpPr>
                  <a:spLocks noChangeAspect="1"/>
                </p:cNvSpPr>
                <p:nvPr/>
              </p:nvSpPr>
              <p:spPr bwMode="gray">
                <a:xfrm>
                  <a:off x="2653" y="2034"/>
                  <a:ext cx="34" cy="22"/>
                </a:xfrm>
                <a:custGeom>
                  <a:avLst/>
                  <a:gdLst/>
                  <a:ahLst/>
                  <a:cxnLst>
                    <a:cxn ang="0">
                      <a:pos x="172" y="0"/>
                    </a:cxn>
                    <a:cxn ang="0">
                      <a:pos x="168" y="1"/>
                    </a:cxn>
                    <a:cxn ang="0">
                      <a:pos x="168" y="2"/>
                    </a:cxn>
                    <a:cxn ang="0">
                      <a:pos x="167" y="12"/>
                    </a:cxn>
                    <a:cxn ang="0">
                      <a:pos x="153" y="34"/>
                    </a:cxn>
                    <a:cxn ang="0">
                      <a:pos x="143" y="60"/>
                    </a:cxn>
                    <a:cxn ang="0">
                      <a:pos x="142" y="66"/>
                    </a:cxn>
                    <a:cxn ang="0">
                      <a:pos x="146" y="70"/>
                    </a:cxn>
                    <a:cxn ang="0">
                      <a:pos x="147" y="75"/>
                    </a:cxn>
                    <a:cxn ang="0">
                      <a:pos x="152" y="87"/>
                    </a:cxn>
                    <a:cxn ang="0">
                      <a:pos x="146" y="103"/>
                    </a:cxn>
                    <a:cxn ang="0">
                      <a:pos x="145" y="110"/>
                    </a:cxn>
                    <a:cxn ang="0">
                      <a:pos x="130" y="110"/>
                    </a:cxn>
                    <a:cxn ang="0">
                      <a:pos x="118" y="108"/>
                    </a:cxn>
                    <a:cxn ang="0">
                      <a:pos x="108" y="98"/>
                    </a:cxn>
                    <a:cxn ang="0">
                      <a:pos x="99" y="88"/>
                    </a:cxn>
                    <a:cxn ang="0">
                      <a:pos x="84" y="83"/>
                    </a:cxn>
                    <a:cxn ang="0">
                      <a:pos x="76" y="82"/>
                    </a:cxn>
                    <a:cxn ang="0">
                      <a:pos x="67" y="79"/>
                    </a:cxn>
                    <a:cxn ang="0">
                      <a:pos x="61" y="71"/>
                    </a:cxn>
                    <a:cxn ang="0">
                      <a:pos x="49" y="66"/>
                    </a:cxn>
                    <a:cxn ang="0">
                      <a:pos x="37" y="56"/>
                    </a:cxn>
                    <a:cxn ang="0">
                      <a:pos x="25" y="51"/>
                    </a:cxn>
                    <a:cxn ang="0">
                      <a:pos x="8" y="48"/>
                    </a:cxn>
                    <a:cxn ang="0">
                      <a:pos x="2" y="40"/>
                    </a:cxn>
                    <a:cxn ang="0">
                      <a:pos x="0" y="26"/>
                    </a:cxn>
                    <a:cxn ang="0">
                      <a:pos x="1" y="18"/>
                    </a:cxn>
                    <a:cxn ang="0">
                      <a:pos x="3" y="15"/>
                    </a:cxn>
                    <a:cxn ang="0">
                      <a:pos x="6" y="10"/>
                    </a:cxn>
                    <a:cxn ang="0">
                      <a:pos x="9" y="8"/>
                    </a:cxn>
                    <a:cxn ang="0">
                      <a:pos x="19" y="15"/>
                    </a:cxn>
                    <a:cxn ang="0">
                      <a:pos x="25" y="15"/>
                    </a:cxn>
                    <a:cxn ang="0">
                      <a:pos x="41" y="5"/>
                    </a:cxn>
                    <a:cxn ang="0">
                      <a:pos x="62" y="15"/>
                    </a:cxn>
                    <a:cxn ang="0">
                      <a:pos x="66" y="22"/>
                    </a:cxn>
                    <a:cxn ang="0">
                      <a:pos x="73" y="22"/>
                    </a:cxn>
                    <a:cxn ang="0">
                      <a:pos x="80" y="20"/>
                    </a:cxn>
                    <a:cxn ang="0">
                      <a:pos x="110" y="16"/>
                    </a:cxn>
                    <a:cxn ang="0">
                      <a:pos x="119" y="13"/>
                    </a:cxn>
                    <a:cxn ang="0">
                      <a:pos x="127" y="8"/>
                    </a:cxn>
                    <a:cxn ang="0">
                      <a:pos x="146" y="8"/>
                    </a:cxn>
                    <a:cxn ang="0">
                      <a:pos x="152" y="4"/>
                    </a:cxn>
                    <a:cxn ang="0">
                      <a:pos x="163" y="2"/>
                    </a:cxn>
                    <a:cxn ang="0">
                      <a:pos x="172" y="0"/>
                    </a:cxn>
                  </a:cxnLst>
                  <a:rect l="0" t="0" r="r" b="b"/>
                  <a:pathLst>
                    <a:path w="172" h="110">
                      <a:moveTo>
                        <a:pt x="172" y="0"/>
                      </a:moveTo>
                      <a:lnTo>
                        <a:pt x="168" y="1"/>
                      </a:lnTo>
                      <a:lnTo>
                        <a:pt x="168" y="2"/>
                      </a:lnTo>
                      <a:lnTo>
                        <a:pt x="167" y="12"/>
                      </a:lnTo>
                      <a:lnTo>
                        <a:pt x="153" y="34"/>
                      </a:lnTo>
                      <a:lnTo>
                        <a:pt x="143" y="60"/>
                      </a:lnTo>
                      <a:lnTo>
                        <a:pt x="142" y="66"/>
                      </a:lnTo>
                      <a:lnTo>
                        <a:pt x="146" y="70"/>
                      </a:lnTo>
                      <a:lnTo>
                        <a:pt x="147" y="75"/>
                      </a:lnTo>
                      <a:lnTo>
                        <a:pt x="152" y="87"/>
                      </a:lnTo>
                      <a:lnTo>
                        <a:pt x="146" y="103"/>
                      </a:lnTo>
                      <a:lnTo>
                        <a:pt x="145" y="110"/>
                      </a:lnTo>
                      <a:lnTo>
                        <a:pt x="130" y="110"/>
                      </a:lnTo>
                      <a:lnTo>
                        <a:pt x="118" y="108"/>
                      </a:lnTo>
                      <a:lnTo>
                        <a:pt x="108" y="98"/>
                      </a:lnTo>
                      <a:lnTo>
                        <a:pt x="99" y="88"/>
                      </a:lnTo>
                      <a:lnTo>
                        <a:pt x="84" y="83"/>
                      </a:lnTo>
                      <a:lnTo>
                        <a:pt x="76" y="82"/>
                      </a:lnTo>
                      <a:lnTo>
                        <a:pt x="67" y="79"/>
                      </a:lnTo>
                      <a:lnTo>
                        <a:pt x="61" y="71"/>
                      </a:lnTo>
                      <a:lnTo>
                        <a:pt x="49" y="66"/>
                      </a:lnTo>
                      <a:lnTo>
                        <a:pt x="37" y="56"/>
                      </a:lnTo>
                      <a:lnTo>
                        <a:pt x="25" y="51"/>
                      </a:lnTo>
                      <a:lnTo>
                        <a:pt x="8" y="48"/>
                      </a:lnTo>
                      <a:lnTo>
                        <a:pt x="2" y="40"/>
                      </a:lnTo>
                      <a:lnTo>
                        <a:pt x="0" y="26"/>
                      </a:lnTo>
                      <a:lnTo>
                        <a:pt x="1" y="18"/>
                      </a:lnTo>
                      <a:lnTo>
                        <a:pt x="3" y="15"/>
                      </a:lnTo>
                      <a:lnTo>
                        <a:pt x="6" y="10"/>
                      </a:lnTo>
                      <a:lnTo>
                        <a:pt x="9" y="8"/>
                      </a:lnTo>
                      <a:lnTo>
                        <a:pt x="19" y="15"/>
                      </a:lnTo>
                      <a:lnTo>
                        <a:pt x="25" y="15"/>
                      </a:lnTo>
                      <a:lnTo>
                        <a:pt x="41" y="5"/>
                      </a:lnTo>
                      <a:lnTo>
                        <a:pt x="62" y="15"/>
                      </a:lnTo>
                      <a:lnTo>
                        <a:pt x="66" y="22"/>
                      </a:lnTo>
                      <a:lnTo>
                        <a:pt x="73" y="22"/>
                      </a:lnTo>
                      <a:lnTo>
                        <a:pt x="80" y="20"/>
                      </a:lnTo>
                      <a:lnTo>
                        <a:pt x="110" y="16"/>
                      </a:lnTo>
                      <a:lnTo>
                        <a:pt x="119" y="13"/>
                      </a:lnTo>
                      <a:lnTo>
                        <a:pt x="127" y="8"/>
                      </a:lnTo>
                      <a:lnTo>
                        <a:pt x="146" y="8"/>
                      </a:lnTo>
                      <a:lnTo>
                        <a:pt x="152" y="4"/>
                      </a:lnTo>
                      <a:lnTo>
                        <a:pt x="163" y="2"/>
                      </a:lnTo>
                      <a:lnTo>
                        <a:pt x="17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27" name="Freeform 180"/>
                <p:cNvSpPr>
                  <a:spLocks noChangeAspect="1"/>
                </p:cNvSpPr>
                <p:nvPr/>
              </p:nvSpPr>
              <p:spPr bwMode="gray">
                <a:xfrm>
                  <a:off x="2606" y="1991"/>
                  <a:ext cx="16" cy="35"/>
                </a:xfrm>
                <a:custGeom>
                  <a:avLst/>
                  <a:gdLst/>
                  <a:ahLst/>
                  <a:cxnLst>
                    <a:cxn ang="0">
                      <a:pos x="50" y="0"/>
                    </a:cxn>
                    <a:cxn ang="0">
                      <a:pos x="63" y="5"/>
                    </a:cxn>
                    <a:cxn ang="0">
                      <a:pos x="64" y="8"/>
                    </a:cxn>
                    <a:cxn ang="0">
                      <a:pos x="70" y="12"/>
                    </a:cxn>
                    <a:cxn ang="0">
                      <a:pos x="75" y="24"/>
                    </a:cxn>
                    <a:cxn ang="0">
                      <a:pos x="81" y="43"/>
                    </a:cxn>
                    <a:cxn ang="0">
                      <a:pos x="82" y="63"/>
                    </a:cxn>
                    <a:cxn ang="0">
                      <a:pos x="80" y="79"/>
                    </a:cxn>
                    <a:cxn ang="0">
                      <a:pos x="81" y="111"/>
                    </a:cxn>
                    <a:cxn ang="0">
                      <a:pos x="80" y="138"/>
                    </a:cxn>
                    <a:cxn ang="0">
                      <a:pos x="76" y="144"/>
                    </a:cxn>
                    <a:cxn ang="0">
                      <a:pos x="76" y="149"/>
                    </a:cxn>
                    <a:cxn ang="0">
                      <a:pos x="70" y="154"/>
                    </a:cxn>
                    <a:cxn ang="0">
                      <a:pos x="57" y="150"/>
                    </a:cxn>
                    <a:cxn ang="0">
                      <a:pos x="52" y="155"/>
                    </a:cxn>
                    <a:cxn ang="0">
                      <a:pos x="47" y="165"/>
                    </a:cxn>
                    <a:cxn ang="0">
                      <a:pos x="41" y="171"/>
                    </a:cxn>
                    <a:cxn ang="0">
                      <a:pos x="31" y="173"/>
                    </a:cxn>
                    <a:cxn ang="0">
                      <a:pos x="26" y="168"/>
                    </a:cxn>
                    <a:cxn ang="0">
                      <a:pos x="15" y="152"/>
                    </a:cxn>
                    <a:cxn ang="0">
                      <a:pos x="14" y="144"/>
                    </a:cxn>
                    <a:cxn ang="0">
                      <a:pos x="14" y="139"/>
                    </a:cxn>
                    <a:cxn ang="0">
                      <a:pos x="11" y="130"/>
                    </a:cxn>
                    <a:cxn ang="0">
                      <a:pos x="14" y="109"/>
                    </a:cxn>
                    <a:cxn ang="0">
                      <a:pos x="17" y="106"/>
                    </a:cxn>
                    <a:cxn ang="0">
                      <a:pos x="18" y="101"/>
                    </a:cxn>
                    <a:cxn ang="0">
                      <a:pos x="16" y="97"/>
                    </a:cxn>
                    <a:cxn ang="0">
                      <a:pos x="14" y="89"/>
                    </a:cxn>
                    <a:cxn ang="0">
                      <a:pos x="15" y="80"/>
                    </a:cxn>
                    <a:cxn ang="0">
                      <a:pos x="15" y="70"/>
                    </a:cxn>
                    <a:cxn ang="0">
                      <a:pos x="12" y="63"/>
                    </a:cxn>
                    <a:cxn ang="0">
                      <a:pos x="10" y="54"/>
                    </a:cxn>
                    <a:cxn ang="0">
                      <a:pos x="7" y="53"/>
                    </a:cxn>
                    <a:cxn ang="0">
                      <a:pos x="4" y="53"/>
                    </a:cxn>
                    <a:cxn ang="0">
                      <a:pos x="0" y="47"/>
                    </a:cxn>
                    <a:cxn ang="0">
                      <a:pos x="0" y="26"/>
                    </a:cxn>
                    <a:cxn ang="0">
                      <a:pos x="1" y="25"/>
                    </a:cxn>
                    <a:cxn ang="0">
                      <a:pos x="10" y="33"/>
                    </a:cxn>
                    <a:cxn ang="0">
                      <a:pos x="20" y="32"/>
                    </a:cxn>
                    <a:cxn ang="0">
                      <a:pos x="39" y="12"/>
                    </a:cxn>
                    <a:cxn ang="0">
                      <a:pos x="45" y="10"/>
                    </a:cxn>
                    <a:cxn ang="0">
                      <a:pos x="50" y="0"/>
                    </a:cxn>
                  </a:cxnLst>
                  <a:rect l="0" t="0" r="r" b="b"/>
                  <a:pathLst>
                    <a:path w="82" h="173">
                      <a:moveTo>
                        <a:pt x="50" y="0"/>
                      </a:moveTo>
                      <a:lnTo>
                        <a:pt x="63" y="5"/>
                      </a:lnTo>
                      <a:lnTo>
                        <a:pt x="64" y="8"/>
                      </a:lnTo>
                      <a:lnTo>
                        <a:pt x="70" y="12"/>
                      </a:lnTo>
                      <a:lnTo>
                        <a:pt x="75" y="24"/>
                      </a:lnTo>
                      <a:lnTo>
                        <a:pt x="81" y="43"/>
                      </a:lnTo>
                      <a:lnTo>
                        <a:pt x="82" y="63"/>
                      </a:lnTo>
                      <a:lnTo>
                        <a:pt x="80" y="79"/>
                      </a:lnTo>
                      <a:lnTo>
                        <a:pt x="81" y="111"/>
                      </a:lnTo>
                      <a:lnTo>
                        <a:pt x="80" y="138"/>
                      </a:lnTo>
                      <a:lnTo>
                        <a:pt x="76" y="144"/>
                      </a:lnTo>
                      <a:lnTo>
                        <a:pt x="76" y="149"/>
                      </a:lnTo>
                      <a:lnTo>
                        <a:pt x="70" y="154"/>
                      </a:lnTo>
                      <a:lnTo>
                        <a:pt x="57" y="150"/>
                      </a:lnTo>
                      <a:lnTo>
                        <a:pt x="52" y="155"/>
                      </a:lnTo>
                      <a:lnTo>
                        <a:pt x="47" y="165"/>
                      </a:lnTo>
                      <a:lnTo>
                        <a:pt x="41" y="171"/>
                      </a:lnTo>
                      <a:lnTo>
                        <a:pt x="31" y="173"/>
                      </a:lnTo>
                      <a:lnTo>
                        <a:pt x="26" y="168"/>
                      </a:lnTo>
                      <a:lnTo>
                        <a:pt x="15" y="152"/>
                      </a:lnTo>
                      <a:lnTo>
                        <a:pt x="14" y="144"/>
                      </a:lnTo>
                      <a:lnTo>
                        <a:pt x="14" y="139"/>
                      </a:lnTo>
                      <a:lnTo>
                        <a:pt x="11" y="130"/>
                      </a:lnTo>
                      <a:lnTo>
                        <a:pt x="14" y="109"/>
                      </a:lnTo>
                      <a:lnTo>
                        <a:pt x="17" y="106"/>
                      </a:lnTo>
                      <a:lnTo>
                        <a:pt x="18" y="101"/>
                      </a:lnTo>
                      <a:lnTo>
                        <a:pt x="16" y="97"/>
                      </a:lnTo>
                      <a:lnTo>
                        <a:pt x="14" y="89"/>
                      </a:lnTo>
                      <a:lnTo>
                        <a:pt x="15" y="80"/>
                      </a:lnTo>
                      <a:lnTo>
                        <a:pt x="15" y="70"/>
                      </a:lnTo>
                      <a:lnTo>
                        <a:pt x="12" y="63"/>
                      </a:lnTo>
                      <a:lnTo>
                        <a:pt x="10" y="54"/>
                      </a:lnTo>
                      <a:lnTo>
                        <a:pt x="7" y="53"/>
                      </a:lnTo>
                      <a:lnTo>
                        <a:pt x="4" y="53"/>
                      </a:lnTo>
                      <a:lnTo>
                        <a:pt x="0" y="47"/>
                      </a:lnTo>
                      <a:lnTo>
                        <a:pt x="0" y="26"/>
                      </a:lnTo>
                      <a:lnTo>
                        <a:pt x="1" y="25"/>
                      </a:lnTo>
                      <a:lnTo>
                        <a:pt x="10" y="33"/>
                      </a:lnTo>
                      <a:lnTo>
                        <a:pt x="20" y="32"/>
                      </a:lnTo>
                      <a:lnTo>
                        <a:pt x="39" y="12"/>
                      </a:lnTo>
                      <a:lnTo>
                        <a:pt x="45" y="10"/>
                      </a:lnTo>
                      <a:lnTo>
                        <a:pt x="5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28" name="Freeform 181"/>
                <p:cNvSpPr>
                  <a:spLocks noChangeAspect="1"/>
                </p:cNvSpPr>
                <p:nvPr/>
              </p:nvSpPr>
              <p:spPr bwMode="gray">
                <a:xfrm>
                  <a:off x="2589" y="1903"/>
                  <a:ext cx="129" cy="136"/>
                </a:xfrm>
                <a:custGeom>
                  <a:avLst/>
                  <a:gdLst/>
                  <a:ahLst/>
                  <a:cxnLst>
                    <a:cxn ang="0">
                      <a:pos x="195" y="38"/>
                    </a:cxn>
                    <a:cxn ang="0">
                      <a:pos x="186" y="59"/>
                    </a:cxn>
                    <a:cxn ang="0">
                      <a:pos x="147" y="53"/>
                    </a:cxn>
                    <a:cxn ang="0">
                      <a:pos x="125" y="89"/>
                    </a:cxn>
                    <a:cxn ang="0">
                      <a:pos x="98" y="73"/>
                    </a:cxn>
                    <a:cxn ang="0">
                      <a:pos x="75" y="76"/>
                    </a:cxn>
                    <a:cxn ang="0">
                      <a:pos x="23" y="96"/>
                    </a:cxn>
                    <a:cxn ang="0">
                      <a:pos x="5" y="107"/>
                    </a:cxn>
                    <a:cxn ang="0">
                      <a:pos x="2" y="156"/>
                    </a:cxn>
                    <a:cxn ang="0">
                      <a:pos x="11" y="177"/>
                    </a:cxn>
                    <a:cxn ang="0">
                      <a:pos x="13" y="216"/>
                    </a:cxn>
                    <a:cxn ang="0">
                      <a:pos x="48" y="245"/>
                    </a:cxn>
                    <a:cxn ang="0">
                      <a:pos x="64" y="254"/>
                    </a:cxn>
                    <a:cxn ang="0">
                      <a:pos x="94" y="224"/>
                    </a:cxn>
                    <a:cxn ang="0">
                      <a:pos x="132" y="213"/>
                    </a:cxn>
                    <a:cxn ang="0">
                      <a:pos x="195" y="259"/>
                    </a:cxn>
                    <a:cxn ang="0">
                      <a:pos x="231" y="333"/>
                    </a:cxn>
                    <a:cxn ang="0">
                      <a:pos x="259" y="358"/>
                    </a:cxn>
                    <a:cxn ang="0">
                      <a:pos x="309" y="410"/>
                    </a:cxn>
                    <a:cxn ang="0">
                      <a:pos x="379" y="444"/>
                    </a:cxn>
                    <a:cxn ang="0">
                      <a:pos x="421" y="479"/>
                    </a:cxn>
                    <a:cxn ang="0">
                      <a:pos x="444" y="488"/>
                    </a:cxn>
                    <a:cxn ang="0">
                      <a:pos x="455" y="520"/>
                    </a:cxn>
                    <a:cxn ang="0">
                      <a:pos x="483" y="527"/>
                    </a:cxn>
                    <a:cxn ang="0">
                      <a:pos x="498" y="559"/>
                    </a:cxn>
                    <a:cxn ang="0">
                      <a:pos x="507" y="624"/>
                    </a:cxn>
                    <a:cxn ang="0">
                      <a:pos x="492" y="661"/>
                    </a:cxn>
                    <a:cxn ang="0">
                      <a:pos x="496" y="681"/>
                    </a:cxn>
                    <a:cxn ang="0">
                      <a:pos x="522" y="661"/>
                    </a:cxn>
                    <a:cxn ang="0">
                      <a:pos x="540" y="643"/>
                    </a:cxn>
                    <a:cxn ang="0">
                      <a:pos x="562" y="607"/>
                    </a:cxn>
                    <a:cxn ang="0">
                      <a:pos x="568" y="585"/>
                    </a:cxn>
                    <a:cxn ang="0">
                      <a:pos x="549" y="558"/>
                    </a:cxn>
                    <a:cxn ang="0">
                      <a:pos x="551" y="511"/>
                    </a:cxn>
                    <a:cxn ang="0">
                      <a:pos x="604" y="512"/>
                    </a:cxn>
                    <a:cxn ang="0">
                      <a:pos x="637" y="546"/>
                    </a:cxn>
                    <a:cxn ang="0">
                      <a:pos x="636" y="511"/>
                    </a:cxn>
                    <a:cxn ang="0">
                      <a:pos x="572" y="460"/>
                    </a:cxn>
                    <a:cxn ang="0">
                      <a:pos x="510" y="430"/>
                    </a:cxn>
                    <a:cxn ang="0">
                      <a:pos x="508" y="414"/>
                    </a:cxn>
                    <a:cxn ang="0">
                      <a:pos x="500" y="392"/>
                    </a:cxn>
                    <a:cxn ang="0">
                      <a:pos x="465" y="394"/>
                    </a:cxn>
                    <a:cxn ang="0">
                      <a:pos x="437" y="382"/>
                    </a:cxn>
                    <a:cxn ang="0">
                      <a:pos x="405" y="345"/>
                    </a:cxn>
                    <a:cxn ang="0">
                      <a:pos x="382" y="285"/>
                    </a:cxn>
                    <a:cxn ang="0">
                      <a:pos x="362" y="263"/>
                    </a:cxn>
                    <a:cxn ang="0">
                      <a:pos x="314" y="230"/>
                    </a:cxn>
                    <a:cxn ang="0">
                      <a:pos x="308" y="177"/>
                    </a:cxn>
                    <a:cxn ang="0">
                      <a:pos x="304" y="156"/>
                    </a:cxn>
                    <a:cxn ang="0">
                      <a:pos x="318" y="126"/>
                    </a:cxn>
                    <a:cxn ang="0">
                      <a:pos x="366" y="111"/>
                    </a:cxn>
                    <a:cxn ang="0">
                      <a:pos x="379" y="121"/>
                    </a:cxn>
                    <a:cxn ang="0">
                      <a:pos x="393" y="119"/>
                    </a:cxn>
                    <a:cxn ang="0">
                      <a:pos x="385" y="105"/>
                    </a:cxn>
                    <a:cxn ang="0">
                      <a:pos x="371" y="84"/>
                    </a:cxn>
                    <a:cxn ang="0">
                      <a:pos x="367" y="69"/>
                    </a:cxn>
                    <a:cxn ang="0">
                      <a:pos x="372" y="47"/>
                    </a:cxn>
                    <a:cxn ang="0">
                      <a:pos x="313" y="31"/>
                    </a:cxn>
                    <a:cxn ang="0">
                      <a:pos x="296" y="3"/>
                    </a:cxn>
                    <a:cxn ang="0">
                      <a:pos x="272" y="8"/>
                    </a:cxn>
                    <a:cxn ang="0">
                      <a:pos x="215" y="22"/>
                    </a:cxn>
                  </a:cxnLst>
                  <a:rect l="0" t="0" r="r" b="b"/>
                  <a:pathLst>
                    <a:path w="645" h="681">
                      <a:moveTo>
                        <a:pt x="201" y="17"/>
                      </a:moveTo>
                      <a:lnTo>
                        <a:pt x="199" y="28"/>
                      </a:lnTo>
                      <a:lnTo>
                        <a:pt x="199" y="36"/>
                      </a:lnTo>
                      <a:lnTo>
                        <a:pt x="195" y="38"/>
                      </a:lnTo>
                      <a:lnTo>
                        <a:pt x="184" y="40"/>
                      </a:lnTo>
                      <a:lnTo>
                        <a:pt x="183" y="46"/>
                      </a:lnTo>
                      <a:lnTo>
                        <a:pt x="184" y="53"/>
                      </a:lnTo>
                      <a:lnTo>
                        <a:pt x="186" y="59"/>
                      </a:lnTo>
                      <a:lnTo>
                        <a:pt x="185" y="63"/>
                      </a:lnTo>
                      <a:lnTo>
                        <a:pt x="164" y="59"/>
                      </a:lnTo>
                      <a:lnTo>
                        <a:pt x="153" y="58"/>
                      </a:lnTo>
                      <a:lnTo>
                        <a:pt x="147" y="53"/>
                      </a:lnTo>
                      <a:lnTo>
                        <a:pt x="140" y="49"/>
                      </a:lnTo>
                      <a:lnTo>
                        <a:pt x="137" y="60"/>
                      </a:lnTo>
                      <a:lnTo>
                        <a:pt x="126" y="79"/>
                      </a:lnTo>
                      <a:lnTo>
                        <a:pt x="125" y="89"/>
                      </a:lnTo>
                      <a:lnTo>
                        <a:pt x="123" y="94"/>
                      </a:lnTo>
                      <a:lnTo>
                        <a:pt x="115" y="89"/>
                      </a:lnTo>
                      <a:lnTo>
                        <a:pt x="109" y="81"/>
                      </a:lnTo>
                      <a:lnTo>
                        <a:pt x="98" y="73"/>
                      </a:lnTo>
                      <a:lnTo>
                        <a:pt x="92" y="53"/>
                      </a:lnTo>
                      <a:lnTo>
                        <a:pt x="81" y="59"/>
                      </a:lnTo>
                      <a:lnTo>
                        <a:pt x="75" y="68"/>
                      </a:lnTo>
                      <a:lnTo>
                        <a:pt x="75" y="76"/>
                      </a:lnTo>
                      <a:lnTo>
                        <a:pt x="71" y="81"/>
                      </a:lnTo>
                      <a:lnTo>
                        <a:pt x="60" y="90"/>
                      </a:lnTo>
                      <a:lnTo>
                        <a:pt x="48" y="90"/>
                      </a:lnTo>
                      <a:lnTo>
                        <a:pt x="23" y="96"/>
                      </a:lnTo>
                      <a:lnTo>
                        <a:pt x="14" y="96"/>
                      </a:lnTo>
                      <a:lnTo>
                        <a:pt x="5" y="97"/>
                      </a:lnTo>
                      <a:lnTo>
                        <a:pt x="3" y="102"/>
                      </a:lnTo>
                      <a:lnTo>
                        <a:pt x="5" y="107"/>
                      </a:lnTo>
                      <a:lnTo>
                        <a:pt x="16" y="133"/>
                      </a:lnTo>
                      <a:lnTo>
                        <a:pt x="18" y="143"/>
                      </a:lnTo>
                      <a:lnTo>
                        <a:pt x="7" y="150"/>
                      </a:lnTo>
                      <a:lnTo>
                        <a:pt x="2" y="156"/>
                      </a:lnTo>
                      <a:lnTo>
                        <a:pt x="0" y="165"/>
                      </a:lnTo>
                      <a:lnTo>
                        <a:pt x="1" y="170"/>
                      </a:lnTo>
                      <a:lnTo>
                        <a:pt x="2" y="175"/>
                      </a:lnTo>
                      <a:lnTo>
                        <a:pt x="11" y="177"/>
                      </a:lnTo>
                      <a:lnTo>
                        <a:pt x="12" y="186"/>
                      </a:lnTo>
                      <a:lnTo>
                        <a:pt x="10" y="194"/>
                      </a:lnTo>
                      <a:lnTo>
                        <a:pt x="11" y="205"/>
                      </a:lnTo>
                      <a:lnTo>
                        <a:pt x="13" y="216"/>
                      </a:lnTo>
                      <a:lnTo>
                        <a:pt x="19" y="225"/>
                      </a:lnTo>
                      <a:lnTo>
                        <a:pt x="44" y="227"/>
                      </a:lnTo>
                      <a:lnTo>
                        <a:pt x="48" y="236"/>
                      </a:lnTo>
                      <a:lnTo>
                        <a:pt x="48" y="245"/>
                      </a:lnTo>
                      <a:lnTo>
                        <a:pt x="45" y="251"/>
                      </a:lnTo>
                      <a:lnTo>
                        <a:pt x="46" y="254"/>
                      </a:lnTo>
                      <a:lnTo>
                        <a:pt x="54" y="254"/>
                      </a:lnTo>
                      <a:lnTo>
                        <a:pt x="64" y="254"/>
                      </a:lnTo>
                      <a:lnTo>
                        <a:pt x="80" y="247"/>
                      </a:lnTo>
                      <a:lnTo>
                        <a:pt x="81" y="240"/>
                      </a:lnTo>
                      <a:lnTo>
                        <a:pt x="89" y="226"/>
                      </a:lnTo>
                      <a:lnTo>
                        <a:pt x="94" y="224"/>
                      </a:lnTo>
                      <a:lnTo>
                        <a:pt x="97" y="218"/>
                      </a:lnTo>
                      <a:lnTo>
                        <a:pt x="114" y="210"/>
                      </a:lnTo>
                      <a:lnTo>
                        <a:pt x="123" y="210"/>
                      </a:lnTo>
                      <a:lnTo>
                        <a:pt x="132" y="213"/>
                      </a:lnTo>
                      <a:lnTo>
                        <a:pt x="173" y="236"/>
                      </a:lnTo>
                      <a:lnTo>
                        <a:pt x="190" y="243"/>
                      </a:lnTo>
                      <a:lnTo>
                        <a:pt x="193" y="248"/>
                      </a:lnTo>
                      <a:lnTo>
                        <a:pt x="195" y="259"/>
                      </a:lnTo>
                      <a:lnTo>
                        <a:pt x="207" y="294"/>
                      </a:lnTo>
                      <a:lnTo>
                        <a:pt x="211" y="306"/>
                      </a:lnTo>
                      <a:lnTo>
                        <a:pt x="210" y="313"/>
                      </a:lnTo>
                      <a:lnTo>
                        <a:pt x="231" y="333"/>
                      </a:lnTo>
                      <a:lnTo>
                        <a:pt x="241" y="345"/>
                      </a:lnTo>
                      <a:lnTo>
                        <a:pt x="244" y="361"/>
                      </a:lnTo>
                      <a:lnTo>
                        <a:pt x="252" y="358"/>
                      </a:lnTo>
                      <a:lnTo>
                        <a:pt x="259" y="358"/>
                      </a:lnTo>
                      <a:lnTo>
                        <a:pt x="269" y="365"/>
                      </a:lnTo>
                      <a:lnTo>
                        <a:pt x="282" y="386"/>
                      </a:lnTo>
                      <a:lnTo>
                        <a:pt x="292" y="387"/>
                      </a:lnTo>
                      <a:lnTo>
                        <a:pt x="309" y="410"/>
                      </a:lnTo>
                      <a:lnTo>
                        <a:pt x="323" y="424"/>
                      </a:lnTo>
                      <a:lnTo>
                        <a:pt x="347" y="444"/>
                      </a:lnTo>
                      <a:lnTo>
                        <a:pt x="352" y="442"/>
                      </a:lnTo>
                      <a:lnTo>
                        <a:pt x="379" y="444"/>
                      </a:lnTo>
                      <a:lnTo>
                        <a:pt x="385" y="445"/>
                      </a:lnTo>
                      <a:lnTo>
                        <a:pt x="400" y="462"/>
                      </a:lnTo>
                      <a:lnTo>
                        <a:pt x="404" y="472"/>
                      </a:lnTo>
                      <a:lnTo>
                        <a:pt x="421" y="479"/>
                      </a:lnTo>
                      <a:lnTo>
                        <a:pt x="422" y="482"/>
                      </a:lnTo>
                      <a:lnTo>
                        <a:pt x="421" y="490"/>
                      </a:lnTo>
                      <a:lnTo>
                        <a:pt x="440" y="487"/>
                      </a:lnTo>
                      <a:lnTo>
                        <a:pt x="444" y="488"/>
                      </a:lnTo>
                      <a:lnTo>
                        <a:pt x="449" y="494"/>
                      </a:lnTo>
                      <a:lnTo>
                        <a:pt x="453" y="505"/>
                      </a:lnTo>
                      <a:lnTo>
                        <a:pt x="451" y="512"/>
                      </a:lnTo>
                      <a:lnTo>
                        <a:pt x="455" y="520"/>
                      </a:lnTo>
                      <a:lnTo>
                        <a:pt x="467" y="525"/>
                      </a:lnTo>
                      <a:lnTo>
                        <a:pt x="473" y="530"/>
                      </a:lnTo>
                      <a:lnTo>
                        <a:pt x="478" y="537"/>
                      </a:lnTo>
                      <a:lnTo>
                        <a:pt x="483" y="527"/>
                      </a:lnTo>
                      <a:lnTo>
                        <a:pt x="487" y="527"/>
                      </a:lnTo>
                      <a:lnTo>
                        <a:pt x="495" y="539"/>
                      </a:lnTo>
                      <a:lnTo>
                        <a:pt x="495" y="546"/>
                      </a:lnTo>
                      <a:lnTo>
                        <a:pt x="498" y="559"/>
                      </a:lnTo>
                      <a:lnTo>
                        <a:pt x="510" y="578"/>
                      </a:lnTo>
                      <a:lnTo>
                        <a:pt x="513" y="596"/>
                      </a:lnTo>
                      <a:lnTo>
                        <a:pt x="522" y="617"/>
                      </a:lnTo>
                      <a:lnTo>
                        <a:pt x="507" y="624"/>
                      </a:lnTo>
                      <a:lnTo>
                        <a:pt x="500" y="629"/>
                      </a:lnTo>
                      <a:lnTo>
                        <a:pt x="503" y="640"/>
                      </a:lnTo>
                      <a:lnTo>
                        <a:pt x="496" y="651"/>
                      </a:lnTo>
                      <a:lnTo>
                        <a:pt x="492" y="661"/>
                      </a:lnTo>
                      <a:lnTo>
                        <a:pt x="494" y="673"/>
                      </a:lnTo>
                      <a:lnTo>
                        <a:pt x="496" y="681"/>
                      </a:lnTo>
                      <a:lnTo>
                        <a:pt x="496" y="678"/>
                      </a:lnTo>
                      <a:lnTo>
                        <a:pt x="496" y="681"/>
                      </a:lnTo>
                      <a:lnTo>
                        <a:pt x="503" y="681"/>
                      </a:lnTo>
                      <a:lnTo>
                        <a:pt x="511" y="681"/>
                      </a:lnTo>
                      <a:lnTo>
                        <a:pt x="514" y="678"/>
                      </a:lnTo>
                      <a:lnTo>
                        <a:pt x="522" y="661"/>
                      </a:lnTo>
                      <a:lnTo>
                        <a:pt x="525" y="656"/>
                      </a:lnTo>
                      <a:lnTo>
                        <a:pt x="532" y="651"/>
                      </a:lnTo>
                      <a:lnTo>
                        <a:pt x="538" y="649"/>
                      </a:lnTo>
                      <a:lnTo>
                        <a:pt x="540" y="643"/>
                      </a:lnTo>
                      <a:lnTo>
                        <a:pt x="541" y="621"/>
                      </a:lnTo>
                      <a:lnTo>
                        <a:pt x="544" y="616"/>
                      </a:lnTo>
                      <a:lnTo>
                        <a:pt x="553" y="613"/>
                      </a:lnTo>
                      <a:lnTo>
                        <a:pt x="562" y="607"/>
                      </a:lnTo>
                      <a:lnTo>
                        <a:pt x="567" y="607"/>
                      </a:lnTo>
                      <a:lnTo>
                        <a:pt x="570" y="603"/>
                      </a:lnTo>
                      <a:lnTo>
                        <a:pt x="570" y="590"/>
                      </a:lnTo>
                      <a:lnTo>
                        <a:pt x="568" y="585"/>
                      </a:lnTo>
                      <a:lnTo>
                        <a:pt x="567" y="575"/>
                      </a:lnTo>
                      <a:lnTo>
                        <a:pt x="564" y="570"/>
                      </a:lnTo>
                      <a:lnTo>
                        <a:pt x="554" y="564"/>
                      </a:lnTo>
                      <a:lnTo>
                        <a:pt x="549" y="558"/>
                      </a:lnTo>
                      <a:lnTo>
                        <a:pt x="538" y="553"/>
                      </a:lnTo>
                      <a:lnTo>
                        <a:pt x="538" y="543"/>
                      </a:lnTo>
                      <a:lnTo>
                        <a:pt x="543" y="523"/>
                      </a:lnTo>
                      <a:lnTo>
                        <a:pt x="551" y="511"/>
                      </a:lnTo>
                      <a:lnTo>
                        <a:pt x="564" y="499"/>
                      </a:lnTo>
                      <a:lnTo>
                        <a:pt x="575" y="496"/>
                      </a:lnTo>
                      <a:lnTo>
                        <a:pt x="591" y="509"/>
                      </a:lnTo>
                      <a:lnTo>
                        <a:pt x="604" y="512"/>
                      </a:lnTo>
                      <a:lnTo>
                        <a:pt x="615" y="519"/>
                      </a:lnTo>
                      <a:lnTo>
                        <a:pt x="619" y="527"/>
                      </a:lnTo>
                      <a:lnTo>
                        <a:pt x="626" y="539"/>
                      </a:lnTo>
                      <a:lnTo>
                        <a:pt x="637" y="546"/>
                      </a:lnTo>
                      <a:lnTo>
                        <a:pt x="637" y="543"/>
                      </a:lnTo>
                      <a:lnTo>
                        <a:pt x="645" y="527"/>
                      </a:lnTo>
                      <a:lnTo>
                        <a:pt x="642" y="520"/>
                      </a:lnTo>
                      <a:lnTo>
                        <a:pt x="636" y="511"/>
                      </a:lnTo>
                      <a:lnTo>
                        <a:pt x="626" y="500"/>
                      </a:lnTo>
                      <a:lnTo>
                        <a:pt x="615" y="482"/>
                      </a:lnTo>
                      <a:lnTo>
                        <a:pt x="580" y="468"/>
                      </a:lnTo>
                      <a:lnTo>
                        <a:pt x="572" y="460"/>
                      </a:lnTo>
                      <a:lnTo>
                        <a:pt x="560" y="452"/>
                      </a:lnTo>
                      <a:lnTo>
                        <a:pt x="524" y="437"/>
                      </a:lnTo>
                      <a:lnTo>
                        <a:pt x="516" y="433"/>
                      </a:lnTo>
                      <a:lnTo>
                        <a:pt x="510" y="430"/>
                      </a:lnTo>
                      <a:lnTo>
                        <a:pt x="506" y="430"/>
                      </a:lnTo>
                      <a:lnTo>
                        <a:pt x="502" y="426"/>
                      </a:lnTo>
                      <a:lnTo>
                        <a:pt x="502" y="420"/>
                      </a:lnTo>
                      <a:lnTo>
                        <a:pt x="508" y="414"/>
                      </a:lnTo>
                      <a:lnTo>
                        <a:pt x="516" y="409"/>
                      </a:lnTo>
                      <a:lnTo>
                        <a:pt x="517" y="401"/>
                      </a:lnTo>
                      <a:lnTo>
                        <a:pt x="511" y="392"/>
                      </a:lnTo>
                      <a:lnTo>
                        <a:pt x="500" y="392"/>
                      </a:lnTo>
                      <a:lnTo>
                        <a:pt x="496" y="394"/>
                      </a:lnTo>
                      <a:lnTo>
                        <a:pt x="503" y="392"/>
                      </a:lnTo>
                      <a:lnTo>
                        <a:pt x="496" y="394"/>
                      </a:lnTo>
                      <a:lnTo>
                        <a:pt x="465" y="394"/>
                      </a:lnTo>
                      <a:lnTo>
                        <a:pt x="465" y="403"/>
                      </a:lnTo>
                      <a:lnTo>
                        <a:pt x="453" y="390"/>
                      </a:lnTo>
                      <a:lnTo>
                        <a:pt x="442" y="382"/>
                      </a:lnTo>
                      <a:lnTo>
                        <a:pt x="437" y="382"/>
                      </a:lnTo>
                      <a:lnTo>
                        <a:pt x="435" y="374"/>
                      </a:lnTo>
                      <a:lnTo>
                        <a:pt x="431" y="374"/>
                      </a:lnTo>
                      <a:lnTo>
                        <a:pt x="410" y="354"/>
                      </a:lnTo>
                      <a:lnTo>
                        <a:pt x="405" y="345"/>
                      </a:lnTo>
                      <a:lnTo>
                        <a:pt x="398" y="332"/>
                      </a:lnTo>
                      <a:lnTo>
                        <a:pt x="392" y="313"/>
                      </a:lnTo>
                      <a:lnTo>
                        <a:pt x="388" y="309"/>
                      </a:lnTo>
                      <a:lnTo>
                        <a:pt x="382" y="285"/>
                      </a:lnTo>
                      <a:lnTo>
                        <a:pt x="374" y="270"/>
                      </a:lnTo>
                      <a:lnTo>
                        <a:pt x="369" y="267"/>
                      </a:lnTo>
                      <a:lnTo>
                        <a:pt x="363" y="267"/>
                      </a:lnTo>
                      <a:lnTo>
                        <a:pt x="362" y="263"/>
                      </a:lnTo>
                      <a:lnTo>
                        <a:pt x="347" y="254"/>
                      </a:lnTo>
                      <a:lnTo>
                        <a:pt x="341" y="247"/>
                      </a:lnTo>
                      <a:lnTo>
                        <a:pt x="320" y="237"/>
                      </a:lnTo>
                      <a:lnTo>
                        <a:pt x="314" y="230"/>
                      </a:lnTo>
                      <a:lnTo>
                        <a:pt x="309" y="220"/>
                      </a:lnTo>
                      <a:lnTo>
                        <a:pt x="306" y="211"/>
                      </a:lnTo>
                      <a:lnTo>
                        <a:pt x="306" y="193"/>
                      </a:lnTo>
                      <a:lnTo>
                        <a:pt x="308" y="177"/>
                      </a:lnTo>
                      <a:lnTo>
                        <a:pt x="313" y="172"/>
                      </a:lnTo>
                      <a:lnTo>
                        <a:pt x="314" y="165"/>
                      </a:lnTo>
                      <a:lnTo>
                        <a:pt x="312" y="159"/>
                      </a:lnTo>
                      <a:lnTo>
                        <a:pt x="304" y="156"/>
                      </a:lnTo>
                      <a:lnTo>
                        <a:pt x="302" y="141"/>
                      </a:lnTo>
                      <a:lnTo>
                        <a:pt x="304" y="134"/>
                      </a:lnTo>
                      <a:lnTo>
                        <a:pt x="314" y="126"/>
                      </a:lnTo>
                      <a:lnTo>
                        <a:pt x="318" y="126"/>
                      </a:lnTo>
                      <a:lnTo>
                        <a:pt x="319" y="127"/>
                      </a:lnTo>
                      <a:lnTo>
                        <a:pt x="324" y="126"/>
                      </a:lnTo>
                      <a:lnTo>
                        <a:pt x="357" y="108"/>
                      </a:lnTo>
                      <a:lnTo>
                        <a:pt x="366" y="111"/>
                      </a:lnTo>
                      <a:lnTo>
                        <a:pt x="376" y="106"/>
                      </a:lnTo>
                      <a:lnTo>
                        <a:pt x="382" y="107"/>
                      </a:lnTo>
                      <a:lnTo>
                        <a:pt x="383" y="113"/>
                      </a:lnTo>
                      <a:lnTo>
                        <a:pt x="379" y="121"/>
                      </a:lnTo>
                      <a:lnTo>
                        <a:pt x="379" y="122"/>
                      </a:lnTo>
                      <a:lnTo>
                        <a:pt x="384" y="123"/>
                      </a:lnTo>
                      <a:lnTo>
                        <a:pt x="389" y="122"/>
                      </a:lnTo>
                      <a:lnTo>
                        <a:pt x="393" y="119"/>
                      </a:lnTo>
                      <a:lnTo>
                        <a:pt x="394" y="114"/>
                      </a:lnTo>
                      <a:lnTo>
                        <a:pt x="392" y="111"/>
                      </a:lnTo>
                      <a:lnTo>
                        <a:pt x="388" y="110"/>
                      </a:lnTo>
                      <a:lnTo>
                        <a:pt x="385" y="105"/>
                      </a:lnTo>
                      <a:lnTo>
                        <a:pt x="378" y="101"/>
                      </a:lnTo>
                      <a:lnTo>
                        <a:pt x="376" y="98"/>
                      </a:lnTo>
                      <a:lnTo>
                        <a:pt x="376" y="90"/>
                      </a:lnTo>
                      <a:lnTo>
                        <a:pt x="371" y="84"/>
                      </a:lnTo>
                      <a:lnTo>
                        <a:pt x="372" y="76"/>
                      </a:lnTo>
                      <a:lnTo>
                        <a:pt x="374" y="69"/>
                      </a:lnTo>
                      <a:lnTo>
                        <a:pt x="369" y="70"/>
                      </a:lnTo>
                      <a:lnTo>
                        <a:pt x="367" y="69"/>
                      </a:lnTo>
                      <a:lnTo>
                        <a:pt x="367" y="64"/>
                      </a:lnTo>
                      <a:lnTo>
                        <a:pt x="369" y="57"/>
                      </a:lnTo>
                      <a:lnTo>
                        <a:pt x="381" y="47"/>
                      </a:lnTo>
                      <a:lnTo>
                        <a:pt x="372" y="47"/>
                      </a:lnTo>
                      <a:lnTo>
                        <a:pt x="358" y="42"/>
                      </a:lnTo>
                      <a:lnTo>
                        <a:pt x="328" y="37"/>
                      </a:lnTo>
                      <a:lnTo>
                        <a:pt x="318" y="31"/>
                      </a:lnTo>
                      <a:lnTo>
                        <a:pt x="313" y="31"/>
                      </a:lnTo>
                      <a:lnTo>
                        <a:pt x="302" y="22"/>
                      </a:lnTo>
                      <a:lnTo>
                        <a:pt x="298" y="15"/>
                      </a:lnTo>
                      <a:lnTo>
                        <a:pt x="296" y="8"/>
                      </a:lnTo>
                      <a:lnTo>
                        <a:pt x="296" y="3"/>
                      </a:lnTo>
                      <a:lnTo>
                        <a:pt x="293" y="0"/>
                      </a:lnTo>
                      <a:lnTo>
                        <a:pt x="287" y="1"/>
                      </a:lnTo>
                      <a:lnTo>
                        <a:pt x="282" y="5"/>
                      </a:lnTo>
                      <a:lnTo>
                        <a:pt x="272" y="8"/>
                      </a:lnTo>
                      <a:lnTo>
                        <a:pt x="254" y="9"/>
                      </a:lnTo>
                      <a:lnTo>
                        <a:pt x="234" y="16"/>
                      </a:lnTo>
                      <a:lnTo>
                        <a:pt x="218" y="21"/>
                      </a:lnTo>
                      <a:lnTo>
                        <a:pt x="215" y="22"/>
                      </a:lnTo>
                      <a:lnTo>
                        <a:pt x="201" y="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184" name="Freeform 182"/>
              <p:cNvSpPr>
                <a:spLocks noChangeAspect="1"/>
              </p:cNvSpPr>
              <p:nvPr/>
            </p:nvSpPr>
            <p:spPr bwMode="gray">
              <a:xfrm>
                <a:off x="4858544" y="2684810"/>
                <a:ext cx="11113" cy="17463"/>
              </a:xfrm>
              <a:custGeom>
                <a:avLst/>
                <a:gdLst/>
                <a:ahLst/>
                <a:cxnLst>
                  <a:cxn ang="0">
                    <a:pos x="21" y="53"/>
                  </a:cxn>
                  <a:cxn ang="0">
                    <a:pos x="33" y="52"/>
                  </a:cxn>
                  <a:cxn ang="0">
                    <a:pos x="38" y="45"/>
                  </a:cxn>
                  <a:cxn ang="0">
                    <a:pos x="37" y="33"/>
                  </a:cxn>
                  <a:cxn ang="0">
                    <a:pos x="33" y="26"/>
                  </a:cxn>
                  <a:cxn ang="0">
                    <a:pos x="28" y="18"/>
                  </a:cxn>
                  <a:cxn ang="0">
                    <a:pos x="28" y="11"/>
                  </a:cxn>
                  <a:cxn ang="0">
                    <a:pos x="30" y="4"/>
                  </a:cxn>
                  <a:cxn ang="0">
                    <a:pos x="22" y="0"/>
                  </a:cxn>
                  <a:cxn ang="0">
                    <a:pos x="16" y="0"/>
                  </a:cxn>
                  <a:cxn ang="0">
                    <a:pos x="6" y="7"/>
                  </a:cxn>
                  <a:cxn ang="0">
                    <a:pos x="0" y="20"/>
                  </a:cxn>
                  <a:cxn ang="0">
                    <a:pos x="3" y="33"/>
                  </a:cxn>
                  <a:cxn ang="0">
                    <a:pos x="3" y="48"/>
                  </a:cxn>
                  <a:cxn ang="0">
                    <a:pos x="21" y="53"/>
                  </a:cxn>
                </a:cxnLst>
                <a:rect l="0" t="0" r="r" b="b"/>
                <a:pathLst>
                  <a:path w="38" h="53">
                    <a:moveTo>
                      <a:pt x="21" y="53"/>
                    </a:moveTo>
                    <a:lnTo>
                      <a:pt x="33" y="52"/>
                    </a:lnTo>
                    <a:lnTo>
                      <a:pt x="38" y="45"/>
                    </a:lnTo>
                    <a:lnTo>
                      <a:pt x="37" y="33"/>
                    </a:lnTo>
                    <a:lnTo>
                      <a:pt x="33" y="26"/>
                    </a:lnTo>
                    <a:lnTo>
                      <a:pt x="28" y="18"/>
                    </a:lnTo>
                    <a:lnTo>
                      <a:pt x="28" y="11"/>
                    </a:lnTo>
                    <a:lnTo>
                      <a:pt x="30" y="4"/>
                    </a:lnTo>
                    <a:lnTo>
                      <a:pt x="22" y="0"/>
                    </a:lnTo>
                    <a:lnTo>
                      <a:pt x="16" y="0"/>
                    </a:lnTo>
                    <a:lnTo>
                      <a:pt x="6" y="7"/>
                    </a:lnTo>
                    <a:lnTo>
                      <a:pt x="0" y="20"/>
                    </a:lnTo>
                    <a:lnTo>
                      <a:pt x="3" y="33"/>
                    </a:lnTo>
                    <a:lnTo>
                      <a:pt x="3" y="48"/>
                    </a:lnTo>
                    <a:lnTo>
                      <a:pt x="21" y="5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85" name="Freeform 183"/>
              <p:cNvSpPr>
                <a:spLocks noChangeAspect="1"/>
              </p:cNvSpPr>
              <p:nvPr/>
            </p:nvSpPr>
            <p:spPr bwMode="gray">
              <a:xfrm>
                <a:off x="4863306" y="2751485"/>
                <a:ext cx="77788" cy="44450"/>
              </a:xfrm>
              <a:custGeom>
                <a:avLst/>
                <a:gdLst/>
                <a:ahLst/>
                <a:cxnLst>
                  <a:cxn ang="0">
                    <a:pos x="52" y="131"/>
                  </a:cxn>
                  <a:cxn ang="0">
                    <a:pos x="42" y="119"/>
                  </a:cxn>
                  <a:cxn ang="0">
                    <a:pos x="38" y="100"/>
                  </a:cxn>
                  <a:cxn ang="0">
                    <a:pos x="10" y="117"/>
                  </a:cxn>
                  <a:cxn ang="0">
                    <a:pos x="0" y="119"/>
                  </a:cxn>
                  <a:cxn ang="0">
                    <a:pos x="5" y="84"/>
                  </a:cxn>
                  <a:cxn ang="0">
                    <a:pos x="13" y="74"/>
                  </a:cxn>
                  <a:cxn ang="0">
                    <a:pos x="21" y="67"/>
                  </a:cxn>
                  <a:cxn ang="0">
                    <a:pos x="30" y="49"/>
                  </a:cxn>
                  <a:cxn ang="0">
                    <a:pos x="50" y="18"/>
                  </a:cxn>
                  <a:cxn ang="0">
                    <a:pos x="70" y="13"/>
                  </a:cxn>
                  <a:cxn ang="0">
                    <a:pos x="85" y="3"/>
                  </a:cxn>
                  <a:cxn ang="0">
                    <a:pos x="127" y="6"/>
                  </a:cxn>
                  <a:cxn ang="0">
                    <a:pos x="172" y="6"/>
                  </a:cxn>
                  <a:cxn ang="0">
                    <a:pos x="197" y="22"/>
                  </a:cxn>
                  <a:cxn ang="0">
                    <a:pos x="193" y="40"/>
                  </a:cxn>
                  <a:cxn ang="0">
                    <a:pos x="207" y="57"/>
                  </a:cxn>
                  <a:cxn ang="0">
                    <a:pos x="226" y="63"/>
                  </a:cxn>
                  <a:cxn ang="0">
                    <a:pos x="241" y="63"/>
                  </a:cxn>
                  <a:cxn ang="0">
                    <a:pos x="239" y="82"/>
                  </a:cxn>
                  <a:cxn ang="0">
                    <a:pos x="224" y="86"/>
                  </a:cxn>
                  <a:cxn ang="0">
                    <a:pos x="224" y="99"/>
                  </a:cxn>
                  <a:cxn ang="0">
                    <a:pos x="225" y="109"/>
                  </a:cxn>
                  <a:cxn ang="0">
                    <a:pos x="193" y="104"/>
                  </a:cxn>
                  <a:cxn ang="0">
                    <a:pos x="180" y="95"/>
                  </a:cxn>
                  <a:cxn ang="0">
                    <a:pos x="166" y="126"/>
                  </a:cxn>
                  <a:cxn ang="0">
                    <a:pos x="163" y="140"/>
                  </a:cxn>
                  <a:cxn ang="0">
                    <a:pos x="149" y="127"/>
                  </a:cxn>
                  <a:cxn ang="0">
                    <a:pos x="132" y="99"/>
                  </a:cxn>
                  <a:cxn ang="0">
                    <a:pos x="115" y="114"/>
                  </a:cxn>
                  <a:cxn ang="0">
                    <a:pos x="111" y="127"/>
                  </a:cxn>
                  <a:cxn ang="0">
                    <a:pos x="88" y="136"/>
                  </a:cxn>
                  <a:cxn ang="0">
                    <a:pos x="54" y="142"/>
                  </a:cxn>
                </a:cxnLst>
                <a:rect l="0" t="0" r="r" b="b"/>
                <a:pathLst>
                  <a:path w="241" h="142">
                    <a:moveTo>
                      <a:pt x="54" y="142"/>
                    </a:moveTo>
                    <a:lnTo>
                      <a:pt x="52" y="131"/>
                    </a:lnTo>
                    <a:lnTo>
                      <a:pt x="45" y="130"/>
                    </a:lnTo>
                    <a:lnTo>
                      <a:pt x="42" y="119"/>
                    </a:lnTo>
                    <a:lnTo>
                      <a:pt x="42" y="101"/>
                    </a:lnTo>
                    <a:lnTo>
                      <a:pt x="38" y="100"/>
                    </a:lnTo>
                    <a:lnTo>
                      <a:pt x="21" y="100"/>
                    </a:lnTo>
                    <a:lnTo>
                      <a:pt x="10" y="117"/>
                    </a:lnTo>
                    <a:lnTo>
                      <a:pt x="4" y="121"/>
                    </a:lnTo>
                    <a:lnTo>
                      <a:pt x="0" y="119"/>
                    </a:lnTo>
                    <a:lnTo>
                      <a:pt x="2" y="97"/>
                    </a:lnTo>
                    <a:lnTo>
                      <a:pt x="5" y="84"/>
                    </a:lnTo>
                    <a:lnTo>
                      <a:pt x="9" y="81"/>
                    </a:lnTo>
                    <a:lnTo>
                      <a:pt x="13" y="74"/>
                    </a:lnTo>
                    <a:lnTo>
                      <a:pt x="20" y="70"/>
                    </a:lnTo>
                    <a:lnTo>
                      <a:pt x="21" y="67"/>
                    </a:lnTo>
                    <a:lnTo>
                      <a:pt x="24" y="57"/>
                    </a:lnTo>
                    <a:lnTo>
                      <a:pt x="30" y="49"/>
                    </a:lnTo>
                    <a:lnTo>
                      <a:pt x="53" y="23"/>
                    </a:lnTo>
                    <a:lnTo>
                      <a:pt x="50" y="18"/>
                    </a:lnTo>
                    <a:lnTo>
                      <a:pt x="53" y="11"/>
                    </a:lnTo>
                    <a:lnTo>
                      <a:pt x="70" y="13"/>
                    </a:lnTo>
                    <a:lnTo>
                      <a:pt x="78" y="9"/>
                    </a:lnTo>
                    <a:lnTo>
                      <a:pt x="85" y="3"/>
                    </a:lnTo>
                    <a:lnTo>
                      <a:pt x="91" y="9"/>
                    </a:lnTo>
                    <a:lnTo>
                      <a:pt x="127" y="6"/>
                    </a:lnTo>
                    <a:lnTo>
                      <a:pt x="153" y="0"/>
                    </a:lnTo>
                    <a:lnTo>
                      <a:pt x="172" y="6"/>
                    </a:lnTo>
                    <a:lnTo>
                      <a:pt x="190" y="13"/>
                    </a:lnTo>
                    <a:lnTo>
                      <a:pt x="197" y="22"/>
                    </a:lnTo>
                    <a:lnTo>
                      <a:pt x="195" y="30"/>
                    </a:lnTo>
                    <a:lnTo>
                      <a:pt x="193" y="40"/>
                    </a:lnTo>
                    <a:lnTo>
                      <a:pt x="201" y="52"/>
                    </a:lnTo>
                    <a:lnTo>
                      <a:pt x="207" y="57"/>
                    </a:lnTo>
                    <a:lnTo>
                      <a:pt x="217" y="62"/>
                    </a:lnTo>
                    <a:lnTo>
                      <a:pt x="226" y="63"/>
                    </a:lnTo>
                    <a:lnTo>
                      <a:pt x="234" y="58"/>
                    </a:lnTo>
                    <a:lnTo>
                      <a:pt x="241" y="63"/>
                    </a:lnTo>
                    <a:lnTo>
                      <a:pt x="239" y="74"/>
                    </a:lnTo>
                    <a:lnTo>
                      <a:pt x="239" y="82"/>
                    </a:lnTo>
                    <a:lnTo>
                      <a:pt x="235" y="84"/>
                    </a:lnTo>
                    <a:lnTo>
                      <a:pt x="224" y="86"/>
                    </a:lnTo>
                    <a:lnTo>
                      <a:pt x="223" y="92"/>
                    </a:lnTo>
                    <a:lnTo>
                      <a:pt x="224" y="99"/>
                    </a:lnTo>
                    <a:lnTo>
                      <a:pt x="226" y="105"/>
                    </a:lnTo>
                    <a:lnTo>
                      <a:pt x="225" y="109"/>
                    </a:lnTo>
                    <a:lnTo>
                      <a:pt x="204" y="105"/>
                    </a:lnTo>
                    <a:lnTo>
                      <a:pt x="193" y="104"/>
                    </a:lnTo>
                    <a:lnTo>
                      <a:pt x="187" y="99"/>
                    </a:lnTo>
                    <a:lnTo>
                      <a:pt x="180" y="95"/>
                    </a:lnTo>
                    <a:lnTo>
                      <a:pt x="177" y="106"/>
                    </a:lnTo>
                    <a:lnTo>
                      <a:pt x="166" y="126"/>
                    </a:lnTo>
                    <a:lnTo>
                      <a:pt x="165" y="135"/>
                    </a:lnTo>
                    <a:lnTo>
                      <a:pt x="163" y="140"/>
                    </a:lnTo>
                    <a:lnTo>
                      <a:pt x="155" y="135"/>
                    </a:lnTo>
                    <a:lnTo>
                      <a:pt x="149" y="127"/>
                    </a:lnTo>
                    <a:lnTo>
                      <a:pt x="138" y="119"/>
                    </a:lnTo>
                    <a:lnTo>
                      <a:pt x="132" y="99"/>
                    </a:lnTo>
                    <a:lnTo>
                      <a:pt x="121" y="105"/>
                    </a:lnTo>
                    <a:lnTo>
                      <a:pt x="115" y="114"/>
                    </a:lnTo>
                    <a:lnTo>
                      <a:pt x="115" y="122"/>
                    </a:lnTo>
                    <a:lnTo>
                      <a:pt x="111" y="127"/>
                    </a:lnTo>
                    <a:lnTo>
                      <a:pt x="100" y="136"/>
                    </a:lnTo>
                    <a:lnTo>
                      <a:pt x="88" y="136"/>
                    </a:lnTo>
                    <a:lnTo>
                      <a:pt x="63" y="142"/>
                    </a:lnTo>
                    <a:lnTo>
                      <a:pt x="54" y="14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86" name="Freeform 184"/>
              <p:cNvSpPr>
                <a:spLocks noChangeAspect="1"/>
              </p:cNvSpPr>
              <p:nvPr/>
            </p:nvSpPr>
            <p:spPr bwMode="gray">
              <a:xfrm>
                <a:off x="4809331" y="2649885"/>
                <a:ext cx="58738" cy="50800"/>
              </a:xfrm>
              <a:custGeom>
                <a:avLst/>
                <a:gdLst/>
                <a:ahLst/>
                <a:cxnLst>
                  <a:cxn ang="0">
                    <a:pos x="158" y="160"/>
                  </a:cxn>
                  <a:cxn ang="0">
                    <a:pos x="150" y="161"/>
                  </a:cxn>
                  <a:cxn ang="0">
                    <a:pos x="140" y="159"/>
                  </a:cxn>
                  <a:cxn ang="0">
                    <a:pos x="131" y="152"/>
                  </a:cxn>
                  <a:cxn ang="0">
                    <a:pos x="120" y="146"/>
                  </a:cxn>
                  <a:cxn ang="0">
                    <a:pos x="123" y="140"/>
                  </a:cxn>
                  <a:cxn ang="0">
                    <a:pos x="118" y="138"/>
                  </a:cxn>
                  <a:cxn ang="0">
                    <a:pos x="118" y="114"/>
                  </a:cxn>
                  <a:cxn ang="0">
                    <a:pos x="112" y="114"/>
                  </a:cxn>
                  <a:cxn ang="0">
                    <a:pos x="106" y="122"/>
                  </a:cxn>
                  <a:cxn ang="0">
                    <a:pos x="101" y="129"/>
                  </a:cxn>
                  <a:cxn ang="0">
                    <a:pos x="91" y="129"/>
                  </a:cxn>
                  <a:cxn ang="0">
                    <a:pos x="81" y="125"/>
                  </a:cxn>
                  <a:cxn ang="0">
                    <a:pos x="79" y="110"/>
                  </a:cxn>
                  <a:cxn ang="0">
                    <a:pos x="76" y="101"/>
                  </a:cxn>
                  <a:cxn ang="0">
                    <a:pos x="70" y="96"/>
                  </a:cxn>
                  <a:cxn ang="0">
                    <a:pos x="58" y="92"/>
                  </a:cxn>
                  <a:cxn ang="0">
                    <a:pos x="44" y="84"/>
                  </a:cxn>
                  <a:cxn ang="0">
                    <a:pos x="34" y="80"/>
                  </a:cxn>
                  <a:cxn ang="0">
                    <a:pos x="25" y="62"/>
                  </a:cxn>
                  <a:cxn ang="0">
                    <a:pos x="13" y="63"/>
                  </a:cxn>
                  <a:cxn ang="0">
                    <a:pos x="2" y="58"/>
                  </a:cxn>
                  <a:cxn ang="0">
                    <a:pos x="0" y="48"/>
                  </a:cxn>
                  <a:cxn ang="0">
                    <a:pos x="0" y="32"/>
                  </a:cxn>
                  <a:cxn ang="0">
                    <a:pos x="0" y="28"/>
                  </a:cxn>
                  <a:cxn ang="0">
                    <a:pos x="23" y="15"/>
                  </a:cxn>
                  <a:cxn ang="0">
                    <a:pos x="33" y="11"/>
                  </a:cxn>
                  <a:cxn ang="0">
                    <a:pos x="39" y="10"/>
                  </a:cxn>
                  <a:cxn ang="0">
                    <a:pos x="39" y="11"/>
                  </a:cxn>
                  <a:cxn ang="0">
                    <a:pos x="56" y="20"/>
                  </a:cxn>
                  <a:cxn ang="0">
                    <a:pos x="76" y="14"/>
                  </a:cxn>
                  <a:cxn ang="0">
                    <a:pos x="91" y="4"/>
                  </a:cxn>
                  <a:cxn ang="0">
                    <a:pos x="103" y="1"/>
                  </a:cxn>
                  <a:cxn ang="0">
                    <a:pos x="118" y="0"/>
                  </a:cxn>
                  <a:cxn ang="0">
                    <a:pos x="124" y="6"/>
                  </a:cxn>
                  <a:cxn ang="0">
                    <a:pos x="127" y="6"/>
                  </a:cxn>
                  <a:cxn ang="0">
                    <a:pos x="129" y="14"/>
                  </a:cxn>
                  <a:cxn ang="0">
                    <a:pos x="138" y="17"/>
                  </a:cxn>
                  <a:cxn ang="0">
                    <a:pos x="146" y="19"/>
                  </a:cxn>
                  <a:cxn ang="0">
                    <a:pos x="155" y="24"/>
                  </a:cxn>
                  <a:cxn ang="0">
                    <a:pos x="155" y="35"/>
                  </a:cxn>
                  <a:cxn ang="0">
                    <a:pos x="154" y="44"/>
                  </a:cxn>
                  <a:cxn ang="0">
                    <a:pos x="156" y="55"/>
                  </a:cxn>
                  <a:cxn ang="0">
                    <a:pos x="163" y="62"/>
                  </a:cxn>
                  <a:cxn ang="0">
                    <a:pos x="176" y="62"/>
                  </a:cxn>
                  <a:cxn ang="0">
                    <a:pos x="181" y="68"/>
                  </a:cxn>
                  <a:cxn ang="0">
                    <a:pos x="182" y="79"/>
                  </a:cxn>
                  <a:cxn ang="0">
                    <a:pos x="188" y="87"/>
                  </a:cxn>
                  <a:cxn ang="0">
                    <a:pos x="188" y="96"/>
                  </a:cxn>
                  <a:cxn ang="0">
                    <a:pos x="177" y="112"/>
                  </a:cxn>
                  <a:cxn ang="0">
                    <a:pos x="171" y="112"/>
                  </a:cxn>
                  <a:cxn ang="0">
                    <a:pos x="161" y="119"/>
                  </a:cxn>
                  <a:cxn ang="0">
                    <a:pos x="155" y="132"/>
                  </a:cxn>
                  <a:cxn ang="0">
                    <a:pos x="158" y="145"/>
                  </a:cxn>
                  <a:cxn ang="0">
                    <a:pos x="158" y="160"/>
                  </a:cxn>
                </a:cxnLst>
                <a:rect l="0" t="0" r="r" b="b"/>
                <a:pathLst>
                  <a:path w="188" h="161">
                    <a:moveTo>
                      <a:pt x="158" y="160"/>
                    </a:moveTo>
                    <a:lnTo>
                      <a:pt x="150" y="161"/>
                    </a:lnTo>
                    <a:lnTo>
                      <a:pt x="140" y="159"/>
                    </a:lnTo>
                    <a:lnTo>
                      <a:pt x="131" y="152"/>
                    </a:lnTo>
                    <a:lnTo>
                      <a:pt x="120" y="146"/>
                    </a:lnTo>
                    <a:lnTo>
                      <a:pt x="123" y="140"/>
                    </a:lnTo>
                    <a:lnTo>
                      <a:pt x="118" y="138"/>
                    </a:lnTo>
                    <a:lnTo>
                      <a:pt x="118" y="114"/>
                    </a:lnTo>
                    <a:lnTo>
                      <a:pt x="112" y="114"/>
                    </a:lnTo>
                    <a:lnTo>
                      <a:pt x="106" y="122"/>
                    </a:lnTo>
                    <a:lnTo>
                      <a:pt x="101" y="129"/>
                    </a:lnTo>
                    <a:lnTo>
                      <a:pt x="91" y="129"/>
                    </a:lnTo>
                    <a:lnTo>
                      <a:pt x="81" y="125"/>
                    </a:lnTo>
                    <a:lnTo>
                      <a:pt x="79" y="110"/>
                    </a:lnTo>
                    <a:lnTo>
                      <a:pt x="76" y="101"/>
                    </a:lnTo>
                    <a:lnTo>
                      <a:pt x="70" y="96"/>
                    </a:lnTo>
                    <a:lnTo>
                      <a:pt x="58" y="92"/>
                    </a:lnTo>
                    <a:lnTo>
                      <a:pt x="44" y="84"/>
                    </a:lnTo>
                    <a:lnTo>
                      <a:pt x="34" y="80"/>
                    </a:lnTo>
                    <a:lnTo>
                      <a:pt x="25" y="62"/>
                    </a:lnTo>
                    <a:lnTo>
                      <a:pt x="13" y="63"/>
                    </a:lnTo>
                    <a:lnTo>
                      <a:pt x="2" y="58"/>
                    </a:lnTo>
                    <a:lnTo>
                      <a:pt x="0" y="48"/>
                    </a:lnTo>
                    <a:lnTo>
                      <a:pt x="0" y="32"/>
                    </a:lnTo>
                    <a:lnTo>
                      <a:pt x="0" y="28"/>
                    </a:lnTo>
                    <a:lnTo>
                      <a:pt x="23" y="15"/>
                    </a:lnTo>
                    <a:lnTo>
                      <a:pt x="33" y="11"/>
                    </a:lnTo>
                    <a:lnTo>
                      <a:pt x="39" y="10"/>
                    </a:lnTo>
                    <a:lnTo>
                      <a:pt x="39" y="11"/>
                    </a:lnTo>
                    <a:lnTo>
                      <a:pt x="56" y="20"/>
                    </a:lnTo>
                    <a:lnTo>
                      <a:pt x="76" y="14"/>
                    </a:lnTo>
                    <a:lnTo>
                      <a:pt x="91" y="4"/>
                    </a:lnTo>
                    <a:lnTo>
                      <a:pt x="103" y="1"/>
                    </a:lnTo>
                    <a:lnTo>
                      <a:pt x="118" y="0"/>
                    </a:lnTo>
                    <a:lnTo>
                      <a:pt x="124" y="6"/>
                    </a:lnTo>
                    <a:lnTo>
                      <a:pt x="127" y="6"/>
                    </a:lnTo>
                    <a:lnTo>
                      <a:pt x="129" y="14"/>
                    </a:lnTo>
                    <a:lnTo>
                      <a:pt x="138" y="17"/>
                    </a:lnTo>
                    <a:lnTo>
                      <a:pt x="146" y="19"/>
                    </a:lnTo>
                    <a:lnTo>
                      <a:pt x="155" y="24"/>
                    </a:lnTo>
                    <a:lnTo>
                      <a:pt x="155" y="35"/>
                    </a:lnTo>
                    <a:lnTo>
                      <a:pt x="154" y="44"/>
                    </a:lnTo>
                    <a:lnTo>
                      <a:pt x="156" y="55"/>
                    </a:lnTo>
                    <a:lnTo>
                      <a:pt x="163" y="62"/>
                    </a:lnTo>
                    <a:lnTo>
                      <a:pt x="176" y="62"/>
                    </a:lnTo>
                    <a:lnTo>
                      <a:pt x="181" y="68"/>
                    </a:lnTo>
                    <a:lnTo>
                      <a:pt x="182" y="79"/>
                    </a:lnTo>
                    <a:lnTo>
                      <a:pt x="188" y="87"/>
                    </a:lnTo>
                    <a:lnTo>
                      <a:pt x="188" y="96"/>
                    </a:lnTo>
                    <a:lnTo>
                      <a:pt x="177" y="112"/>
                    </a:lnTo>
                    <a:lnTo>
                      <a:pt x="171" y="112"/>
                    </a:lnTo>
                    <a:lnTo>
                      <a:pt x="161" y="119"/>
                    </a:lnTo>
                    <a:lnTo>
                      <a:pt x="155" y="132"/>
                    </a:lnTo>
                    <a:lnTo>
                      <a:pt x="158" y="145"/>
                    </a:lnTo>
                    <a:lnTo>
                      <a:pt x="158" y="16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87" name="Freeform 185"/>
              <p:cNvSpPr>
                <a:spLocks noChangeAspect="1"/>
              </p:cNvSpPr>
              <p:nvPr/>
            </p:nvSpPr>
            <p:spPr bwMode="gray">
              <a:xfrm>
                <a:off x="4601369" y="2848322"/>
                <a:ext cx="217488" cy="173038"/>
              </a:xfrm>
              <a:custGeom>
                <a:avLst/>
                <a:gdLst/>
                <a:ahLst/>
                <a:cxnLst>
                  <a:cxn ang="0">
                    <a:pos x="100" y="440"/>
                  </a:cxn>
                  <a:cxn ang="0">
                    <a:pos x="128" y="410"/>
                  </a:cxn>
                  <a:cxn ang="0">
                    <a:pos x="112" y="376"/>
                  </a:cxn>
                  <a:cxn ang="0">
                    <a:pos x="124" y="340"/>
                  </a:cxn>
                  <a:cxn ang="0">
                    <a:pos x="106" y="301"/>
                  </a:cxn>
                  <a:cxn ang="0">
                    <a:pos x="135" y="280"/>
                  </a:cxn>
                  <a:cxn ang="0">
                    <a:pos x="129" y="253"/>
                  </a:cxn>
                  <a:cxn ang="0">
                    <a:pos x="138" y="210"/>
                  </a:cxn>
                  <a:cxn ang="0">
                    <a:pos x="169" y="165"/>
                  </a:cxn>
                  <a:cxn ang="0">
                    <a:pos x="155" y="138"/>
                  </a:cxn>
                  <a:cxn ang="0">
                    <a:pos x="110" y="140"/>
                  </a:cxn>
                  <a:cxn ang="0">
                    <a:pos x="65" y="135"/>
                  </a:cxn>
                  <a:cxn ang="0">
                    <a:pos x="36" y="131"/>
                  </a:cxn>
                  <a:cxn ang="0">
                    <a:pos x="25" y="128"/>
                  </a:cxn>
                  <a:cxn ang="0">
                    <a:pos x="26" y="108"/>
                  </a:cxn>
                  <a:cxn ang="0">
                    <a:pos x="27" y="82"/>
                  </a:cxn>
                  <a:cxn ang="0">
                    <a:pos x="16" y="70"/>
                  </a:cxn>
                  <a:cxn ang="0">
                    <a:pos x="17" y="34"/>
                  </a:cxn>
                  <a:cxn ang="0">
                    <a:pos x="56" y="22"/>
                  </a:cxn>
                  <a:cxn ang="0">
                    <a:pos x="84" y="0"/>
                  </a:cxn>
                  <a:cxn ang="0">
                    <a:pos x="129" y="14"/>
                  </a:cxn>
                  <a:cxn ang="0">
                    <a:pos x="192" y="9"/>
                  </a:cxn>
                  <a:cxn ang="0">
                    <a:pos x="256" y="22"/>
                  </a:cxn>
                  <a:cxn ang="0">
                    <a:pos x="306" y="18"/>
                  </a:cxn>
                  <a:cxn ang="0">
                    <a:pos x="366" y="23"/>
                  </a:cxn>
                  <a:cxn ang="0">
                    <a:pos x="408" y="27"/>
                  </a:cxn>
                  <a:cxn ang="0">
                    <a:pos x="440" y="54"/>
                  </a:cxn>
                  <a:cxn ang="0">
                    <a:pos x="469" y="69"/>
                  </a:cxn>
                  <a:cxn ang="0">
                    <a:pos x="537" y="81"/>
                  </a:cxn>
                  <a:cxn ang="0">
                    <a:pos x="564" y="75"/>
                  </a:cxn>
                  <a:cxn ang="0">
                    <a:pos x="589" y="97"/>
                  </a:cxn>
                  <a:cxn ang="0">
                    <a:pos x="597" y="92"/>
                  </a:cxn>
                  <a:cxn ang="0">
                    <a:pos x="644" y="101"/>
                  </a:cxn>
                  <a:cxn ang="0">
                    <a:pos x="678" y="100"/>
                  </a:cxn>
                  <a:cxn ang="0">
                    <a:pos x="678" y="114"/>
                  </a:cxn>
                  <a:cxn ang="0">
                    <a:pos x="675" y="144"/>
                  </a:cxn>
                  <a:cxn ang="0">
                    <a:pos x="564" y="203"/>
                  </a:cxn>
                  <a:cxn ang="0">
                    <a:pos x="543" y="232"/>
                  </a:cxn>
                  <a:cxn ang="0">
                    <a:pos x="495" y="300"/>
                  </a:cxn>
                  <a:cxn ang="0">
                    <a:pos x="489" y="321"/>
                  </a:cxn>
                  <a:cxn ang="0">
                    <a:pos x="497" y="343"/>
                  </a:cxn>
                  <a:cxn ang="0">
                    <a:pos x="515" y="354"/>
                  </a:cxn>
                  <a:cxn ang="0">
                    <a:pos x="500" y="378"/>
                  </a:cxn>
                  <a:cxn ang="0">
                    <a:pos x="474" y="409"/>
                  </a:cxn>
                  <a:cxn ang="0">
                    <a:pos x="465" y="435"/>
                  </a:cxn>
                  <a:cxn ang="0">
                    <a:pos x="415" y="463"/>
                  </a:cxn>
                  <a:cxn ang="0">
                    <a:pos x="398" y="496"/>
                  </a:cxn>
                  <a:cxn ang="0">
                    <a:pos x="364" y="501"/>
                  </a:cxn>
                  <a:cxn ang="0">
                    <a:pos x="318" y="500"/>
                  </a:cxn>
                  <a:cxn ang="0">
                    <a:pos x="258" y="515"/>
                  </a:cxn>
                  <a:cxn ang="0">
                    <a:pos x="226" y="529"/>
                  </a:cxn>
                  <a:cxn ang="0">
                    <a:pos x="210" y="545"/>
                  </a:cxn>
                  <a:cxn ang="0">
                    <a:pos x="170" y="517"/>
                  </a:cxn>
                  <a:cxn ang="0">
                    <a:pos x="161" y="491"/>
                  </a:cxn>
                  <a:cxn ang="0">
                    <a:pos x="148" y="477"/>
                  </a:cxn>
                  <a:cxn ang="0">
                    <a:pos x="105" y="468"/>
                  </a:cxn>
                </a:cxnLst>
                <a:rect l="0" t="0" r="r" b="b"/>
                <a:pathLst>
                  <a:path w="687" h="545">
                    <a:moveTo>
                      <a:pt x="105" y="468"/>
                    </a:moveTo>
                    <a:lnTo>
                      <a:pt x="101" y="451"/>
                    </a:lnTo>
                    <a:lnTo>
                      <a:pt x="100" y="440"/>
                    </a:lnTo>
                    <a:lnTo>
                      <a:pt x="107" y="430"/>
                    </a:lnTo>
                    <a:lnTo>
                      <a:pt x="122" y="419"/>
                    </a:lnTo>
                    <a:lnTo>
                      <a:pt x="128" y="410"/>
                    </a:lnTo>
                    <a:lnTo>
                      <a:pt x="126" y="399"/>
                    </a:lnTo>
                    <a:lnTo>
                      <a:pt x="116" y="388"/>
                    </a:lnTo>
                    <a:lnTo>
                      <a:pt x="112" y="376"/>
                    </a:lnTo>
                    <a:lnTo>
                      <a:pt x="113" y="361"/>
                    </a:lnTo>
                    <a:lnTo>
                      <a:pt x="121" y="349"/>
                    </a:lnTo>
                    <a:lnTo>
                      <a:pt x="124" y="340"/>
                    </a:lnTo>
                    <a:lnTo>
                      <a:pt x="122" y="335"/>
                    </a:lnTo>
                    <a:lnTo>
                      <a:pt x="110" y="317"/>
                    </a:lnTo>
                    <a:lnTo>
                      <a:pt x="106" y="301"/>
                    </a:lnTo>
                    <a:lnTo>
                      <a:pt x="114" y="295"/>
                    </a:lnTo>
                    <a:lnTo>
                      <a:pt x="126" y="291"/>
                    </a:lnTo>
                    <a:lnTo>
                      <a:pt x="135" y="280"/>
                    </a:lnTo>
                    <a:lnTo>
                      <a:pt x="137" y="270"/>
                    </a:lnTo>
                    <a:lnTo>
                      <a:pt x="129" y="260"/>
                    </a:lnTo>
                    <a:lnTo>
                      <a:pt x="129" y="253"/>
                    </a:lnTo>
                    <a:lnTo>
                      <a:pt x="135" y="238"/>
                    </a:lnTo>
                    <a:lnTo>
                      <a:pt x="138" y="224"/>
                    </a:lnTo>
                    <a:lnTo>
                      <a:pt x="138" y="210"/>
                    </a:lnTo>
                    <a:lnTo>
                      <a:pt x="139" y="200"/>
                    </a:lnTo>
                    <a:lnTo>
                      <a:pt x="161" y="178"/>
                    </a:lnTo>
                    <a:lnTo>
                      <a:pt x="169" y="165"/>
                    </a:lnTo>
                    <a:lnTo>
                      <a:pt x="169" y="156"/>
                    </a:lnTo>
                    <a:lnTo>
                      <a:pt x="161" y="147"/>
                    </a:lnTo>
                    <a:lnTo>
                      <a:pt x="155" y="138"/>
                    </a:lnTo>
                    <a:lnTo>
                      <a:pt x="140" y="134"/>
                    </a:lnTo>
                    <a:lnTo>
                      <a:pt x="123" y="134"/>
                    </a:lnTo>
                    <a:lnTo>
                      <a:pt x="110" y="140"/>
                    </a:lnTo>
                    <a:lnTo>
                      <a:pt x="86" y="138"/>
                    </a:lnTo>
                    <a:lnTo>
                      <a:pt x="73" y="140"/>
                    </a:lnTo>
                    <a:lnTo>
                      <a:pt x="65" y="135"/>
                    </a:lnTo>
                    <a:lnTo>
                      <a:pt x="64" y="123"/>
                    </a:lnTo>
                    <a:lnTo>
                      <a:pt x="51" y="125"/>
                    </a:lnTo>
                    <a:lnTo>
                      <a:pt x="36" y="131"/>
                    </a:lnTo>
                    <a:lnTo>
                      <a:pt x="27" y="141"/>
                    </a:lnTo>
                    <a:lnTo>
                      <a:pt x="25" y="136"/>
                    </a:lnTo>
                    <a:lnTo>
                      <a:pt x="25" y="128"/>
                    </a:lnTo>
                    <a:lnTo>
                      <a:pt x="28" y="116"/>
                    </a:lnTo>
                    <a:lnTo>
                      <a:pt x="35" y="107"/>
                    </a:lnTo>
                    <a:lnTo>
                      <a:pt x="26" y="108"/>
                    </a:lnTo>
                    <a:lnTo>
                      <a:pt x="30" y="100"/>
                    </a:lnTo>
                    <a:lnTo>
                      <a:pt x="20" y="95"/>
                    </a:lnTo>
                    <a:lnTo>
                      <a:pt x="27" y="82"/>
                    </a:lnTo>
                    <a:lnTo>
                      <a:pt x="22" y="82"/>
                    </a:lnTo>
                    <a:lnTo>
                      <a:pt x="15" y="79"/>
                    </a:lnTo>
                    <a:lnTo>
                      <a:pt x="16" y="70"/>
                    </a:lnTo>
                    <a:lnTo>
                      <a:pt x="0" y="57"/>
                    </a:lnTo>
                    <a:lnTo>
                      <a:pt x="5" y="43"/>
                    </a:lnTo>
                    <a:lnTo>
                      <a:pt x="17" y="34"/>
                    </a:lnTo>
                    <a:lnTo>
                      <a:pt x="28" y="31"/>
                    </a:lnTo>
                    <a:lnTo>
                      <a:pt x="47" y="31"/>
                    </a:lnTo>
                    <a:lnTo>
                      <a:pt x="56" y="22"/>
                    </a:lnTo>
                    <a:lnTo>
                      <a:pt x="54" y="16"/>
                    </a:lnTo>
                    <a:lnTo>
                      <a:pt x="62" y="5"/>
                    </a:lnTo>
                    <a:lnTo>
                      <a:pt x="84" y="0"/>
                    </a:lnTo>
                    <a:lnTo>
                      <a:pt x="95" y="3"/>
                    </a:lnTo>
                    <a:lnTo>
                      <a:pt x="110" y="10"/>
                    </a:lnTo>
                    <a:lnTo>
                      <a:pt x="129" y="14"/>
                    </a:lnTo>
                    <a:lnTo>
                      <a:pt x="170" y="12"/>
                    </a:lnTo>
                    <a:lnTo>
                      <a:pt x="180" y="7"/>
                    </a:lnTo>
                    <a:lnTo>
                      <a:pt x="192" y="9"/>
                    </a:lnTo>
                    <a:lnTo>
                      <a:pt x="212" y="15"/>
                    </a:lnTo>
                    <a:lnTo>
                      <a:pt x="223" y="15"/>
                    </a:lnTo>
                    <a:lnTo>
                      <a:pt x="256" y="22"/>
                    </a:lnTo>
                    <a:lnTo>
                      <a:pt x="273" y="23"/>
                    </a:lnTo>
                    <a:lnTo>
                      <a:pt x="293" y="22"/>
                    </a:lnTo>
                    <a:lnTo>
                      <a:pt x="306" y="18"/>
                    </a:lnTo>
                    <a:lnTo>
                      <a:pt x="317" y="22"/>
                    </a:lnTo>
                    <a:lnTo>
                      <a:pt x="337" y="25"/>
                    </a:lnTo>
                    <a:lnTo>
                      <a:pt x="366" y="23"/>
                    </a:lnTo>
                    <a:lnTo>
                      <a:pt x="381" y="28"/>
                    </a:lnTo>
                    <a:lnTo>
                      <a:pt x="398" y="30"/>
                    </a:lnTo>
                    <a:lnTo>
                      <a:pt x="408" y="27"/>
                    </a:lnTo>
                    <a:lnTo>
                      <a:pt x="409" y="31"/>
                    </a:lnTo>
                    <a:lnTo>
                      <a:pt x="431" y="49"/>
                    </a:lnTo>
                    <a:lnTo>
                      <a:pt x="440" y="54"/>
                    </a:lnTo>
                    <a:lnTo>
                      <a:pt x="451" y="57"/>
                    </a:lnTo>
                    <a:lnTo>
                      <a:pt x="462" y="63"/>
                    </a:lnTo>
                    <a:lnTo>
                      <a:pt x="469" y="69"/>
                    </a:lnTo>
                    <a:lnTo>
                      <a:pt x="515" y="81"/>
                    </a:lnTo>
                    <a:lnTo>
                      <a:pt x="531" y="82"/>
                    </a:lnTo>
                    <a:lnTo>
                      <a:pt x="537" y="81"/>
                    </a:lnTo>
                    <a:lnTo>
                      <a:pt x="547" y="74"/>
                    </a:lnTo>
                    <a:lnTo>
                      <a:pt x="555" y="73"/>
                    </a:lnTo>
                    <a:lnTo>
                      <a:pt x="564" y="75"/>
                    </a:lnTo>
                    <a:lnTo>
                      <a:pt x="579" y="85"/>
                    </a:lnTo>
                    <a:lnTo>
                      <a:pt x="585" y="92"/>
                    </a:lnTo>
                    <a:lnTo>
                      <a:pt x="589" y="97"/>
                    </a:lnTo>
                    <a:lnTo>
                      <a:pt x="595" y="98"/>
                    </a:lnTo>
                    <a:lnTo>
                      <a:pt x="600" y="96"/>
                    </a:lnTo>
                    <a:lnTo>
                      <a:pt x="597" y="92"/>
                    </a:lnTo>
                    <a:lnTo>
                      <a:pt x="608" y="101"/>
                    </a:lnTo>
                    <a:lnTo>
                      <a:pt x="616" y="103"/>
                    </a:lnTo>
                    <a:lnTo>
                      <a:pt x="644" y="101"/>
                    </a:lnTo>
                    <a:lnTo>
                      <a:pt x="657" y="98"/>
                    </a:lnTo>
                    <a:lnTo>
                      <a:pt x="671" y="98"/>
                    </a:lnTo>
                    <a:lnTo>
                      <a:pt x="678" y="100"/>
                    </a:lnTo>
                    <a:lnTo>
                      <a:pt x="686" y="102"/>
                    </a:lnTo>
                    <a:lnTo>
                      <a:pt x="687" y="109"/>
                    </a:lnTo>
                    <a:lnTo>
                      <a:pt x="678" y="114"/>
                    </a:lnTo>
                    <a:lnTo>
                      <a:pt x="680" y="124"/>
                    </a:lnTo>
                    <a:lnTo>
                      <a:pt x="683" y="133"/>
                    </a:lnTo>
                    <a:lnTo>
                      <a:pt x="675" y="144"/>
                    </a:lnTo>
                    <a:lnTo>
                      <a:pt x="637" y="167"/>
                    </a:lnTo>
                    <a:lnTo>
                      <a:pt x="623" y="181"/>
                    </a:lnTo>
                    <a:lnTo>
                      <a:pt x="564" y="203"/>
                    </a:lnTo>
                    <a:lnTo>
                      <a:pt x="552" y="217"/>
                    </a:lnTo>
                    <a:lnTo>
                      <a:pt x="552" y="224"/>
                    </a:lnTo>
                    <a:lnTo>
                      <a:pt x="543" y="232"/>
                    </a:lnTo>
                    <a:lnTo>
                      <a:pt x="531" y="247"/>
                    </a:lnTo>
                    <a:lnTo>
                      <a:pt x="515" y="274"/>
                    </a:lnTo>
                    <a:lnTo>
                      <a:pt x="495" y="300"/>
                    </a:lnTo>
                    <a:lnTo>
                      <a:pt x="492" y="312"/>
                    </a:lnTo>
                    <a:lnTo>
                      <a:pt x="489" y="318"/>
                    </a:lnTo>
                    <a:lnTo>
                      <a:pt x="489" y="321"/>
                    </a:lnTo>
                    <a:lnTo>
                      <a:pt x="492" y="327"/>
                    </a:lnTo>
                    <a:lnTo>
                      <a:pt x="494" y="337"/>
                    </a:lnTo>
                    <a:lnTo>
                      <a:pt x="497" y="343"/>
                    </a:lnTo>
                    <a:lnTo>
                      <a:pt x="501" y="349"/>
                    </a:lnTo>
                    <a:lnTo>
                      <a:pt x="506" y="351"/>
                    </a:lnTo>
                    <a:lnTo>
                      <a:pt x="515" y="354"/>
                    </a:lnTo>
                    <a:lnTo>
                      <a:pt x="519" y="360"/>
                    </a:lnTo>
                    <a:lnTo>
                      <a:pt x="514" y="369"/>
                    </a:lnTo>
                    <a:lnTo>
                      <a:pt x="500" y="378"/>
                    </a:lnTo>
                    <a:lnTo>
                      <a:pt x="492" y="385"/>
                    </a:lnTo>
                    <a:lnTo>
                      <a:pt x="484" y="392"/>
                    </a:lnTo>
                    <a:lnTo>
                      <a:pt x="474" y="409"/>
                    </a:lnTo>
                    <a:lnTo>
                      <a:pt x="472" y="418"/>
                    </a:lnTo>
                    <a:lnTo>
                      <a:pt x="467" y="426"/>
                    </a:lnTo>
                    <a:lnTo>
                      <a:pt x="465" y="435"/>
                    </a:lnTo>
                    <a:lnTo>
                      <a:pt x="467" y="441"/>
                    </a:lnTo>
                    <a:lnTo>
                      <a:pt x="435" y="445"/>
                    </a:lnTo>
                    <a:lnTo>
                      <a:pt x="415" y="463"/>
                    </a:lnTo>
                    <a:lnTo>
                      <a:pt x="408" y="482"/>
                    </a:lnTo>
                    <a:lnTo>
                      <a:pt x="404" y="490"/>
                    </a:lnTo>
                    <a:lnTo>
                      <a:pt x="398" y="496"/>
                    </a:lnTo>
                    <a:lnTo>
                      <a:pt x="391" y="498"/>
                    </a:lnTo>
                    <a:lnTo>
                      <a:pt x="379" y="495"/>
                    </a:lnTo>
                    <a:lnTo>
                      <a:pt x="364" y="501"/>
                    </a:lnTo>
                    <a:lnTo>
                      <a:pt x="350" y="501"/>
                    </a:lnTo>
                    <a:lnTo>
                      <a:pt x="334" y="498"/>
                    </a:lnTo>
                    <a:lnTo>
                      <a:pt x="318" y="500"/>
                    </a:lnTo>
                    <a:lnTo>
                      <a:pt x="306" y="498"/>
                    </a:lnTo>
                    <a:lnTo>
                      <a:pt x="269" y="502"/>
                    </a:lnTo>
                    <a:lnTo>
                      <a:pt x="258" y="515"/>
                    </a:lnTo>
                    <a:lnTo>
                      <a:pt x="246" y="516"/>
                    </a:lnTo>
                    <a:lnTo>
                      <a:pt x="234" y="521"/>
                    </a:lnTo>
                    <a:lnTo>
                      <a:pt x="226" y="529"/>
                    </a:lnTo>
                    <a:lnTo>
                      <a:pt x="223" y="536"/>
                    </a:lnTo>
                    <a:lnTo>
                      <a:pt x="218" y="541"/>
                    </a:lnTo>
                    <a:lnTo>
                      <a:pt x="210" y="545"/>
                    </a:lnTo>
                    <a:lnTo>
                      <a:pt x="193" y="542"/>
                    </a:lnTo>
                    <a:lnTo>
                      <a:pt x="181" y="533"/>
                    </a:lnTo>
                    <a:lnTo>
                      <a:pt x="170" y="517"/>
                    </a:lnTo>
                    <a:lnTo>
                      <a:pt x="169" y="509"/>
                    </a:lnTo>
                    <a:lnTo>
                      <a:pt x="161" y="502"/>
                    </a:lnTo>
                    <a:lnTo>
                      <a:pt x="161" y="491"/>
                    </a:lnTo>
                    <a:lnTo>
                      <a:pt x="160" y="488"/>
                    </a:lnTo>
                    <a:lnTo>
                      <a:pt x="156" y="484"/>
                    </a:lnTo>
                    <a:lnTo>
                      <a:pt x="148" y="477"/>
                    </a:lnTo>
                    <a:lnTo>
                      <a:pt x="133" y="468"/>
                    </a:lnTo>
                    <a:lnTo>
                      <a:pt x="126" y="467"/>
                    </a:lnTo>
                    <a:lnTo>
                      <a:pt x="105" y="46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88" name="Freeform 186"/>
              <p:cNvSpPr>
                <a:spLocks noChangeAspect="1"/>
              </p:cNvSpPr>
              <p:nvPr/>
            </p:nvSpPr>
            <p:spPr bwMode="gray">
              <a:xfrm>
                <a:off x="4820444" y="2592735"/>
                <a:ext cx="63500" cy="76200"/>
              </a:xfrm>
              <a:custGeom>
                <a:avLst/>
                <a:gdLst/>
                <a:ahLst/>
                <a:cxnLst>
                  <a:cxn ang="0">
                    <a:pos x="124" y="239"/>
                  </a:cxn>
                  <a:cxn ang="0">
                    <a:pos x="116" y="221"/>
                  </a:cxn>
                  <a:cxn ang="0">
                    <a:pos x="116" y="201"/>
                  </a:cxn>
                  <a:cxn ang="0">
                    <a:pos x="99" y="194"/>
                  </a:cxn>
                  <a:cxn ang="0">
                    <a:pos x="88" y="183"/>
                  </a:cxn>
                  <a:cxn ang="0">
                    <a:pos x="79" y="177"/>
                  </a:cxn>
                  <a:cxn ang="0">
                    <a:pos x="52" y="181"/>
                  </a:cxn>
                  <a:cxn ang="0">
                    <a:pos x="17" y="197"/>
                  </a:cxn>
                  <a:cxn ang="0">
                    <a:pos x="0" y="187"/>
                  </a:cxn>
                  <a:cxn ang="0">
                    <a:pos x="10" y="185"/>
                  </a:cxn>
                  <a:cxn ang="0">
                    <a:pos x="30" y="186"/>
                  </a:cxn>
                  <a:cxn ang="0">
                    <a:pos x="42" y="182"/>
                  </a:cxn>
                  <a:cxn ang="0">
                    <a:pos x="25" y="182"/>
                  </a:cxn>
                  <a:cxn ang="0">
                    <a:pos x="24" y="172"/>
                  </a:cxn>
                  <a:cxn ang="0">
                    <a:pos x="54" y="162"/>
                  </a:cxn>
                  <a:cxn ang="0">
                    <a:pos x="78" y="155"/>
                  </a:cxn>
                  <a:cxn ang="0">
                    <a:pos x="62" y="156"/>
                  </a:cxn>
                  <a:cxn ang="0">
                    <a:pos x="45" y="153"/>
                  </a:cxn>
                  <a:cxn ang="0">
                    <a:pos x="38" y="138"/>
                  </a:cxn>
                  <a:cxn ang="0">
                    <a:pos x="62" y="106"/>
                  </a:cxn>
                  <a:cxn ang="0">
                    <a:pos x="74" y="52"/>
                  </a:cxn>
                  <a:cxn ang="0">
                    <a:pos x="88" y="57"/>
                  </a:cxn>
                  <a:cxn ang="0">
                    <a:pos x="94" y="65"/>
                  </a:cxn>
                  <a:cxn ang="0">
                    <a:pos x="85" y="69"/>
                  </a:cxn>
                  <a:cxn ang="0">
                    <a:pos x="83" y="79"/>
                  </a:cxn>
                  <a:cxn ang="0">
                    <a:pos x="84" y="94"/>
                  </a:cxn>
                  <a:cxn ang="0">
                    <a:pos x="100" y="103"/>
                  </a:cxn>
                  <a:cxn ang="0">
                    <a:pos x="106" y="101"/>
                  </a:cxn>
                  <a:cxn ang="0">
                    <a:pos x="101" y="88"/>
                  </a:cxn>
                  <a:cxn ang="0">
                    <a:pos x="103" y="81"/>
                  </a:cxn>
                  <a:cxn ang="0">
                    <a:pos x="111" y="65"/>
                  </a:cxn>
                  <a:cxn ang="0">
                    <a:pos x="112" y="51"/>
                  </a:cxn>
                  <a:cxn ang="0">
                    <a:pos x="105" y="48"/>
                  </a:cxn>
                  <a:cxn ang="0">
                    <a:pos x="103" y="26"/>
                  </a:cxn>
                  <a:cxn ang="0">
                    <a:pos x="117" y="11"/>
                  </a:cxn>
                  <a:cxn ang="0">
                    <a:pos x="138" y="4"/>
                  </a:cxn>
                  <a:cxn ang="0">
                    <a:pos x="161" y="2"/>
                  </a:cxn>
                  <a:cxn ang="0">
                    <a:pos x="182" y="3"/>
                  </a:cxn>
                  <a:cxn ang="0">
                    <a:pos x="196" y="16"/>
                  </a:cxn>
                  <a:cxn ang="0">
                    <a:pos x="170" y="73"/>
                  </a:cxn>
                  <a:cxn ang="0">
                    <a:pos x="191" y="90"/>
                  </a:cxn>
                  <a:cxn ang="0">
                    <a:pos x="182" y="111"/>
                  </a:cxn>
                  <a:cxn ang="0">
                    <a:pos x="171" y="129"/>
                  </a:cxn>
                  <a:cxn ang="0">
                    <a:pos x="158" y="142"/>
                  </a:cxn>
                  <a:cxn ang="0">
                    <a:pos x="135" y="137"/>
                  </a:cxn>
                  <a:cxn ang="0">
                    <a:pos x="138" y="160"/>
                  </a:cxn>
                  <a:cxn ang="0">
                    <a:pos x="138" y="182"/>
                  </a:cxn>
                  <a:cxn ang="0">
                    <a:pos x="132" y="208"/>
                  </a:cxn>
                  <a:cxn ang="0">
                    <a:pos x="137" y="232"/>
                  </a:cxn>
                </a:cxnLst>
                <a:rect l="0" t="0" r="r" b="b"/>
                <a:pathLst>
                  <a:path w="196" h="239">
                    <a:moveTo>
                      <a:pt x="137" y="239"/>
                    </a:moveTo>
                    <a:lnTo>
                      <a:pt x="124" y="239"/>
                    </a:lnTo>
                    <a:lnTo>
                      <a:pt x="117" y="232"/>
                    </a:lnTo>
                    <a:lnTo>
                      <a:pt x="116" y="221"/>
                    </a:lnTo>
                    <a:lnTo>
                      <a:pt x="117" y="212"/>
                    </a:lnTo>
                    <a:lnTo>
                      <a:pt x="116" y="201"/>
                    </a:lnTo>
                    <a:lnTo>
                      <a:pt x="107" y="196"/>
                    </a:lnTo>
                    <a:lnTo>
                      <a:pt x="99" y="194"/>
                    </a:lnTo>
                    <a:lnTo>
                      <a:pt x="90" y="189"/>
                    </a:lnTo>
                    <a:lnTo>
                      <a:pt x="88" y="183"/>
                    </a:lnTo>
                    <a:lnTo>
                      <a:pt x="85" y="183"/>
                    </a:lnTo>
                    <a:lnTo>
                      <a:pt x="79" y="177"/>
                    </a:lnTo>
                    <a:lnTo>
                      <a:pt x="64" y="178"/>
                    </a:lnTo>
                    <a:lnTo>
                      <a:pt x="52" y="181"/>
                    </a:lnTo>
                    <a:lnTo>
                      <a:pt x="37" y="191"/>
                    </a:lnTo>
                    <a:lnTo>
                      <a:pt x="17" y="197"/>
                    </a:lnTo>
                    <a:lnTo>
                      <a:pt x="0" y="188"/>
                    </a:lnTo>
                    <a:lnTo>
                      <a:pt x="0" y="187"/>
                    </a:lnTo>
                    <a:lnTo>
                      <a:pt x="3" y="185"/>
                    </a:lnTo>
                    <a:lnTo>
                      <a:pt x="10" y="185"/>
                    </a:lnTo>
                    <a:lnTo>
                      <a:pt x="21" y="191"/>
                    </a:lnTo>
                    <a:lnTo>
                      <a:pt x="30" y="186"/>
                    </a:lnTo>
                    <a:lnTo>
                      <a:pt x="38" y="186"/>
                    </a:lnTo>
                    <a:lnTo>
                      <a:pt x="42" y="182"/>
                    </a:lnTo>
                    <a:lnTo>
                      <a:pt x="35" y="181"/>
                    </a:lnTo>
                    <a:lnTo>
                      <a:pt x="25" y="182"/>
                    </a:lnTo>
                    <a:lnTo>
                      <a:pt x="20" y="181"/>
                    </a:lnTo>
                    <a:lnTo>
                      <a:pt x="24" y="172"/>
                    </a:lnTo>
                    <a:lnTo>
                      <a:pt x="43" y="169"/>
                    </a:lnTo>
                    <a:lnTo>
                      <a:pt x="54" y="162"/>
                    </a:lnTo>
                    <a:lnTo>
                      <a:pt x="72" y="159"/>
                    </a:lnTo>
                    <a:lnTo>
                      <a:pt x="78" y="155"/>
                    </a:lnTo>
                    <a:lnTo>
                      <a:pt x="73" y="151"/>
                    </a:lnTo>
                    <a:lnTo>
                      <a:pt x="62" y="156"/>
                    </a:lnTo>
                    <a:lnTo>
                      <a:pt x="52" y="155"/>
                    </a:lnTo>
                    <a:lnTo>
                      <a:pt x="45" y="153"/>
                    </a:lnTo>
                    <a:lnTo>
                      <a:pt x="38" y="146"/>
                    </a:lnTo>
                    <a:lnTo>
                      <a:pt x="38" y="138"/>
                    </a:lnTo>
                    <a:lnTo>
                      <a:pt x="40" y="133"/>
                    </a:lnTo>
                    <a:lnTo>
                      <a:pt x="62" y="106"/>
                    </a:lnTo>
                    <a:lnTo>
                      <a:pt x="68" y="69"/>
                    </a:lnTo>
                    <a:lnTo>
                      <a:pt x="74" y="52"/>
                    </a:lnTo>
                    <a:lnTo>
                      <a:pt x="84" y="48"/>
                    </a:lnTo>
                    <a:lnTo>
                      <a:pt x="88" y="57"/>
                    </a:lnTo>
                    <a:lnTo>
                      <a:pt x="94" y="62"/>
                    </a:lnTo>
                    <a:lnTo>
                      <a:pt x="94" y="65"/>
                    </a:lnTo>
                    <a:lnTo>
                      <a:pt x="94" y="67"/>
                    </a:lnTo>
                    <a:lnTo>
                      <a:pt x="85" y="69"/>
                    </a:lnTo>
                    <a:lnTo>
                      <a:pt x="84" y="73"/>
                    </a:lnTo>
                    <a:lnTo>
                      <a:pt x="83" y="79"/>
                    </a:lnTo>
                    <a:lnTo>
                      <a:pt x="84" y="90"/>
                    </a:lnTo>
                    <a:lnTo>
                      <a:pt x="84" y="94"/>
                    </a:lnTo>
                    <a:lnTo>
                      <a:pt x="89" y="100"/>
                    </a:lnTo>
                    <a:lnTo>
                      <a:pt x="100" y="103"/>
                    </a:lnTo>
                    <a:lnTo>
                      <a:pt x="105" y="103"/>
                    </a:lnTo>
                    <a:lnTo>
                      <a:pt x="106" y="101"/>
                    </a:lnTo>
                    <a:lnTo>
                      <a:pt x="105" y="94"/>
                    </a:lnTo>
                    <a:lnTo>
                      <a:pt x="101" y="88"/>
                    </a:lnTo>
                    <a:lnTo>
                      <a:pt x="100" y="83"/>
                    </a:lnTo>
                    <a:lnTo>
                      <a:pt x="103" y="81"/>
                    </a:lnTo>
                    <a:lnTo>
                      <a:pt x="110" y="76"/>
                    </a:lnTo>
                    <a:lnTo>
                      <a:pt x="111" y="65"/>
                    </a:lnTo>
                    <a:lnTo>
                      <a:pt x="116" y="53"/>
                    </a:lnTo>
                    <a:lnTo>
                      <a:pt x="112" y="51"/>
                    </a:lnTo>
                    <a:lnTo>
                      <a:pt x="106" y="51"/>
                    </a:lnTo>
                    <a:lnTo>
                      <a:pt x="105" y="48"/>
                    </a:lnTo>
                    <a:lnTo>
                      <a:pt x="102" y="31"/>
                    </a:lnTo>
                    <a:lnTo>
                      <a:pt x="103" y="26"/>
                    </a:lnTo>
                    <a:lnTo>
                      <a:pt x="108" y="19"/>
                    </a:lnTo>
                    <a:lnTo>
                      <a:pt x="117" y="11"/>
                    </a:lnTo>
                    <a:lnTo>
                      <a:pt x="128" y="6"/>
                    </a:lnTo>
                    <a:lnTo>
                      <a:pt x="138" y="4"/>
                    </a:lnTo>
                    <a:lnTo>
                      <a:pt x="151" y="6"/>
                    </a:lnTo>
                    <a:lnTo>
                      <a:pt x="161" y="2"/>
                    </a:lnTo>
                    <a:lnTo>
                      <a:pt x="173" y="0"/>
                    </a:lnTo>
                    <a:lnTo>
                      <a:pt x="182" y="3"/>
                    </a:lnTo>
                    <a:lnTo>
                      <a:pt x="191" y="10"/>
                    </a:lnTo>
                    <a:lnTo>
                      <a:pt x="196" y="16"/>
                    </a:lnTo>
                    <a:lnTo>
                      <a:pt x="186" y="62"/>
                    </a:lnTo>
                    <a:lnTo>
                      <a:pt x="170" y="73"/>
                    </a:lnTo>
                    <a:lnTo>
                      <a:pt x="172" y="81"/>
                    </a:lnTo>
                    <a:lnTo>
                      <a:pt x="191" y="90"/>
                    </a:lnTo>
                    <a:lnTo>
                      <a:pt x="189" y="101"/>
                    </a:lnTo>
                    <a:lnTo>
                      <a:pt x="182" y="111"/>
                    </a:lnTo>
                    <a:lnTo>
                      <a:pt x="172" y="118"/>
                    </a:lnTo>
                    <a:lnTo>
                      <a:pt x="171" y="129"/>
                    </a:lnTo>
                    <a:lnTo>
                      <a:pt x="166" y="140"/>
                    </a:lnTo>
                    <a:lnTo>
                      <a:pt x="158" y="142"/>
                    </a:lnTo>
                    <a:lnTo>
                      <a:pt x="145" y="137"/>
                    </a:lnTo>
                    <a:lnTo>
                      <a:pt x="135" y="137"/>
                    </a:lnTo>
                    <a:lnTo>
                      <a:pt x="134" y="145"/>
                    </a:lnTo>
                    <a:lnTo>
                      <a:pt x="138" y="160"/>
                    </a:lnTo>
                    <a:lnTo>
                      <a:pt x="139" y="170"/>
                    </a:lnTo>
                    <a:lnTo>
                      <a:pt x="138" y="182"/>
                    </a:lnTo>
                    <a:lnTo>
                      <a:pt x="138" y="201"/>
                    </a:lnTo>
                    <a:lnTo>
                      <a:pt x="132" y="208"/>
                    </a:lnTo>
                    <a:lnTo>
                      <a:pt x="132" y="215"/>
                    </a:lnTo>
                    <a:lnTo>
                      <a:pt x="137" y="232"/>
                    </a:lnTo>
                    <a:lnTo>
                      <a:pt x="137" y="23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89" name="Freeform 187"/>
              <p:cNvSpPr>
                <a:spLocks noChangeAspect="1"/>
              </p:cNvSpPr>
              <p:nvPr/>
            </p:nvSpPr>
            <p:spPr bwMode="gray">
              <a:xfrm>
                <a:off x="4598194" y="2888010"/>
                <a:ext cx="55563" cy="112713"/>
              </a:xfrm>
              <a:custGeom>
                <a:avLst/>
                <a:gdLst/>
                <a:ahLst/>
                <a:cxnLst>
                  <a:cxn ang="0">
                    <a:pos x="109" y="328"/>
                  </a:cxn>
                  <a:cxn ang="0">
                    <a:pos x="115" y="307"/>
                  </a:cxn>
                  <a:cxn ang="0">
                    <a:pos x="136" y="287"/>
                  </a:cxn>
                  <a:cxn ang="0">
                    <a:pos x="124" y="265"/>
                  </a:cxn>
                  <a:cxn ang="0">
                    <a:pos x="121" y="238"/>
                  </a:cxn>
                  <a:cxn ang="0">
                    <a:pos x="132" y="217"/>
                  </a:cxn>
                  <a:cxn ang="0">
                    <a:pos x="118" y="194"/>
                  </a:cxn>
                  <a:cxn ang="0">
                    <a:pos x="122" y="172"/>
                  </a:cxn>
                  <a:cxn ang="0">
                    <a:pos x="143" y="157"/>
                  </a:cxn>
                  <a:cxn ang="0">
                    <a:pos x="137" y="137"/>
                  </a:cxn>
                  <a:cxn ang="0">
                    <a:pos x="143" y="115"/>
                  </a:cxn>
                  <a:cxn ang="0">
                    <a:pos x="146" y="87"/>
                  </a:cxn>
                  <a:cxn ang="0">
                    <a:pos x="169" y="55"/>
                  </a:cxn>
                  <a:cxn ang="0">
                    <a:pos x="177" y="33"/>
                  </a:cxn>
                  <a:cxn ang="0">
                    <a:pos x="163" y="15"/>
                  </a:cxn>
                  <a:cxn ang="0">
                    <a:pos x="131" y="11"/>
                  </a:cxn>
                  <a:cxn ang="0">
                    <a:pos x="94" y="15"/>
                  </a:cxn>
                  <a:cxn ang="0">
                    <a:pos x="73" y="12"/>
                  </a:cxn>
                  <a:cxn ang="0">
                    <a:pos x="59" y="2"/>
                  </a:cxn>
                  <a:cxn ang="0">
                    <a:pos x="35" y="18"/>
                  </a:cxn>
                  <a:cxn ang="0">
                    <a:pos x="45" y="74"/>
                  </a:cxn>
                  <a:cxn ang="0">
                    <a:pos x="38" y="104"/>
                  </a:cxn>
                  <a:cxn ang="0">
                    <a:pos x="32" y="129"/>
                  </a:cxn>
                  <a:cxn ang="0">
                    <a:pos x="28" y="155"/>
                  </a:cxn>
                  <a:cxn ang="0">
                    <a:pos x="16" y="184"/>
                  </a:cxn>
                  <a:cxn ang="0">
                    <a:pos x="3" y="220"/>
                  </a:cxn>
                  <a:cxn ang="0">
                    <a:pos x="1" y="238"/>
                  </a:cxn>
                  <a:cxn ang="0">
                    <a:pos x="18" y="259"/>
                  </a:cxn>
                  <a:cxn ang="0">
                    <a:pos x="40" y="253"/>
                  </a:cxn>
                  <a:cxn ang="0">
                    <a:pos x="36" y="262"/>
                  </a:cxn>
                  <a:cxn ang="0">
                    <a:pos x="35" y="290"/>
                  </a:cxn>
                  <a:cxn ang="0">
                    <a:pos x="36" y="319"/>
                  </a:cxn>
                  <a:cxn ang="0">
                    <a:pos x="29" y="340"/>
                  </a:cxn>
                  <a:cxn ang="0">
                    <a:pos x="32" y="355"/>
                  </a:cxn>
                  <a:cxn ang="0">
                    <a:pos x="55" y="352"/>
                  </a:cxn>
                  <a:cxn ang="0">
                    <a:pos x="76" y="356"/>
                  </a:cxn>
                  <a:cxn ang="0">
                    <a:pos x="97" y="352"/>
                  </a:cxn>
                  <a:cxn ang="0">
                    <a:pos x="113" y="345"/>
                  </a:cxn>
                </a:cxnLst>
                <a:rect l="0" t="0" r="r" b="b"/>
                <a:pathLst>
                  <a:path w="177" h="356">
                    <a:moveTo>
                      <a:pt x="113" y="345"/>
                    </a:moveTo>
                    <a:lnTo>
                      <a:pt x="109" y="328"/>
                    </a:lnTo>
                    <a:lnTo>
                      <a:pt x="108" y="317"/>
                    </a:lnTo>
                    <a:lnTo>
                      <a:pt x="115" y="307"/>
                    </a:lnTo>
                    <a:lnTo>
                      <a:pt x="130" y="296"/>
                    </a:lnTo>
                    <a:lnTo>
                      <a:pt x="136" y="287"/>
                    </a:lnTo>
                    <a:lnTo>
                      <a:pt x="134" y="275"/>
                    </a:lnTo>
                    <a:lnTo>
                      <a:pt x="124" y="265"/>
                    </a:lnTo>
                    <a:lnTo>
                      <a:pt x="120" y="253"/>
                    </a:lnTo>
                    <a:lnTo>
                      <a:pt x="121" y="238"/>
                    </a:lnTo>
                    <a:lnTo>
                      <a:pt x="129" y="226"/>
                    </a:lnTo>
                    <a:lnTo>
                      <a:pt x="132" y="217"/>
                    </a:lnTo>
                    <a:lnTo>
                      <a:pt x="130" y="212"/>
                    </a:lnTo>
                    <a:lnTo>
                      <a:pt x="118" y="194"/>
                    </a:lnTo>
                    <a:lnTo>
                      <a:pt x="114" y="178"/>
                    </a:lnTo>
                    <a:lnTo>
                      <a:pt x="122" y="172"/>
                    </a:lnTo>
                    <a:lnTo>
                      <a:pt x="134" y="168"/>
                    </a:lnTo>
                    <a:lnTo>
                      <a:pt x="143" y="157"/>
                    </a:lnTo>
                    <a:lnTo>
                      <a:pt x="145" y="147"/>
                    </a:lnTo>
                    <a:lnTo>
                      <a:pt x="137" y="137"/>
                    </a:lnTo>
                    <a:lnTo>
                      <a:pt x="137" y="130"/>
                    </a:lnTo>
                    <a:lnTo>
                      <a:pt x="143" y="115"/>
                    </a:lnTo>
                    <a:lnTo>
                      <a:pt x="146" y="101"/>
                    </a:lnTo>
                    <a:lnTo>
                      <a:pt x="146" y="87"/>
                    </a:lnTo>
                    <a:lnTo>
                      <a:pt x="147" y="77"/>
                    </a:lnTo>
                    <a:lnTo>
                      <a:pt x="169" y="55"/>
                    </a:lnTo>
                    <a:lnTo>
                      <a:pt x="177" y="42"/>
                    </a:lnTo>
                    <a:lnTo>
                      <a:pt x="177" y="33"/>
                    </a:lnTo>
                    <a:lnTo>
                      <a:pt x="169" y="24"/>
                    </a:lnTo>
                    <a:lnTo>
                      <a:pt x="163" y="15"/>
                    </a:lnTo>
                    <a:lnTo>
                      <a:pt x="148" y="11"/>
                    </a:lnTo>
                    <a:lnTo>
                      <a:pt x="131" y="11"/>
                    </a:lnTo>
                    <a:lnTo>
                      <a:pt x="118" y="17"/>
                    </a:lnTo>
                    <a:lnTo>
                      <a:pt x="94" y="15"/>
                    </a:lnTo>
                    <a:lnTo>
                      <a:pt x="81" y="17"/>
                    </a:lnTo>
                    <a:lnTo>
                      <a:pt x="73" y="12"/>
                    </a:lnTo>
                    <a:lnTo>
                      <a:pt x="72" y="0"/>
                    </a:lnTo>
                    <a:lnTo>
                      <a:pt x="59" y="2"/>
                    </a:lnTo>
                    <a:lnTo>
                      <a:pt x="44" y="8"/>
                    </a:lnTo>
                    <a:lnTo>
                      <a:pt x="35" y="18"/>
                    </a:lnTo>
                    <a:lnTo>
                      <a:pt x="44" y="63"/>
                    </a:lnTo>
                    <a:lnTo>
                      <a:pt x="45" y="74"/>
                    </a:lnTo>
                    <a:lnTo>
                      <a:pt x="41" y="81"/>
                    </a:lnTo>
                    <a:lnTo>
                      <a:pt x="38" y="104"/>
                    </a:lnTo>
                    <a:lnTo>
                      <a:pt x="35" y="113"/>
                    </a:lnTo>
                    <a:lnTo>
                      <a:pt x="32" y="129"/>
                    </a:lnTo>
                    <a:lnTo>
                      <a:pt x="30" y="144"/>
                    </a:lnTo>
                    <a:lnTo>
                      <a:pt x="28" y="155"/>
                    </a:lnTo>
                    <a:lnTo>
                      <a:pt x="22" y="173"/>
                    </a:lnTo>
                    <a:lnTo>
                      <a:pt x="16" y="184"/>
                    </a:lnTo>
                    <a:lnTo>
                      <a:pt x="3" y="203"/>
                    </a:lnTo>
                    <a:lnTo>
                      <a:pt x="3" y="220"/>
                    </a:lnTo>
                    <a:lnTo>
                      <a:pt x="0" y="235"/>
                    </a:lnTo>
                    <a:lnTo>
                      <a:pt x="1" y="238"/>
                    </a:lnTo>
                    <a:lnTo>
                      <a:pt x="8" y="243"/>
                    </a:lnTo>
                    <a:lnTo>
                      <a:pt x="18" y="259"/>
                    </a:lnTo>
                    <a:lnTo>
                      <a:pt x="25" y="255"/>
                    </a:lnTo>
                    <a:lnTo>
                      <a:pt x="40" y="253"/>
                    </a:lnTo>
                    <a:lnTo>
                      <a:pt x="39" y="258"/>
                    </a:lnTo>
                    <a:lnTo>
                      <a:pt x="36" y="262"/>
                    </a:lnTo>
                    <a:lnTo>
                      <a:pt x="38" y="277"/>
                    </a:lnTo>
                    <a:lnTo>
                      <a:pt x="35" y="290"/>
                    </a:lnTo>
                    <a:lnTo>
                      <a:pt x="36" y="296"/>
                    </a:lnTo>
                    <a:lnTo>
                      <a:pt x="36" y="319"/>
                    </a:lnTo>
                    <a:lnTo>
                      <a:pt x="35" y="328"/>
                    </a:lnTo>
                    <a:lnTo>
                      <a:pt x="29" y="340"/>
                    </a:lnTo>
                    <a:lnTo>
                      <a:pt x="29" y="351"/>
                    </a:lnTo>
                    <a:lnTo>
                      <a:pt x="32" y="355"/>
                    </a:lnTo>
                    <a:lnTo>
                      <a:pt x="43" y="352"/>
                    </a:lnTo>
                    <a:lnTo>
                      <a:pt x="55" y="352"/>
                    </a:lnTo>
                    <a:lnTo>
                      <a:pt x="67" y="352"/>
                    </a:lnTo>
                    <a:lnTo>
                      <a:pt x="76" y="356"/>
                    </a:lnTo>
                    <a:lnTo>
                      <a:pt x="87" y="356"/>
                    </a:lnTo>
                    <a:lnTo>
                      <a:pt x="97" y="352"/>
                    </a:lnTo>
                    <a:lnTo>
                      <a:pt x="104" y="348"/>
                    </a:lnTo>
                    <a:lnTo>
                      <a:pt x="113" y="34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90" name="Freeform 188"/>
              <p:cNvSpPr>
                <a:spLocks noChangeAspect="1"/>
              </p:cNvSpPr>
              <p:nvPr/>
            </p:nvSpPr>
            <p:spPr bwMode="gray">
              <a:xfrm>
                <a:off x="4863306" y="2549872"/>
                <a:ext cx="155575" cy="207963"/>
              </a:xfrm>
              <a:custGeom>
                <a:avLst/>
                <a:gdLst/>
                <a:ahLst/>
                <a:cxnLst>
                  <a:cxn ang="0">
                    <a:pos x="271" y="68"/>
                  </a:cxn>
                  <a:cxn ang="0">
                    <a:pos x="255" y="55"/>
                  </a:cxn>
                  <a:cxn ang="0">
                    <a:pos x="228" y="50"/>
                  </a:cxn>
                  <a:cxn ang="0">
                    <a:pos x="211" y="39"/>
                  </a:cxn>
                  <a:cxn ang="0">
                    <a:pos x="196" y="6"/>
                  </a:cxn>
                  <a:cxn ang="0">
                    <a:pos x="158" y="0"/>
                  </a:cxn>
                  <a:cxn ang="0">
                    <a:pos x="164" y="31"/>
                  </a:cxn>
                  <a:cxn ang="0">
                    <a:pos x="148" y="55"/>
                  </a:cxn>
                  <a:cxn ang="0">
                    <a:pos x="161" y="71"/>
                  </a:cxn>
                  <a:cxn ang="0">
                    <a:pos x="159" y="87"/>
                  </a:cxn>
                  <a:cxn ang="0">
                    <a:pos x="145" y="106"/>
                  </a:cxn>
                  <a:cxn ang="0">
                    <a:pos x="142" y="142"/>
                  </a:cxn>
                  <a:cxn ang="0">
                    <a:pos x="123" y="137"/>
                  </a:cxn>
                  <a:cxn ang="0">
                    <a:pos x="72" y="117"/>
                  </a:cxn>
                  <a:cxn ang="0">
                    <a:pos x="62" y="140"/>
                  </a:cxn>
                  <a:cxn ang="0">
                    <a:pos x="86" y="160"/>
                  </a:cxn>
                  <a:cxn ang="0">
                    <a:pos x="54" y="200"/>
                  </a:cxn>
                  <a:cxn ang="0">
                    <a:pos x="57" y="239"/>
                  </a:cxn>
                  <a:cxn ang="0">
                    <a:pos x="34" y="278"/>
                  </a:cxn>
                  <a:cxn ang="0">
                    <a:pos x="2" y="283"/>
                  </a:cxn>
                  <a:cxn ang="0">
                    <a:pos x="6" y="339"/>
                  </a:cxn>
                  <a:cxn ang="0">
                    <a:pos x="5" y="377"/>
                  </a:cxn>
                  <a:cxn ang="0">
                    <a:pos x="17" y="410"/>
                  </a:cxn>
                  <a:cxn ang="0">
                    <a:pos x="12" y="445"/>
                  </a:cxn>
                  <a:cxn ang="0">
                    <a:pos x="17" y="479"/>
                  </a:cxn>
                  <a:cxn ang="0">
                    <a:pos x="61" y="508"/>
                  </a:cxn>
                  <a:cxn ang="0">
                    <a:pos x="96" y="561"/>
                  </a:cxn>
                  <a:cxn ang="0">
                    <a:pos x="86" y="636"/>
                  </a:cxn>
                  <a:cxn ang="0">
                    <a:pos x="156" y="635"/>
                  </a:cxn>
                  <a:cxn ang="0">
                    <a:pos x="212" y="644"/>
                  </a:cxn>
                  <a:cxn ang="0">
                    <a:pos x="242" y="657"/>
                  </a:cxn>
                  <a:cxn ang="0">
                    <a:pos x="276" y="652"/>
                  </a:cxn>
                  <a:cxn ang="0">
                    <a:pos x="346" y="631"/>
                  </a:cxn>
                  <a:cxn ang="0">
                    <a:pos x="384" y="638"/>
                  </a:cxn>
                  <a:cxn ang="0">
                    <a:pos x="381" y="587"/>
                  </a:cxn>
                  <a:cxn ang="0">
                    <a:pos x="427" y="552"/>
                  </a:cxn>
                  <a:cxn ang="0">
                    <a:pos x="389" y="506"/>
                  </a:cxn>
                  <a:cxn ang="0">
                    <a:pos x="349" y="440"/>
                  </a:cxn>
                  <a:cxn ang="0">
                    <a:pos x="329" y="411"/>
                  </a:cxn>
                  <a:cxn ang="0">
                    <a:pos x="368" y="405"/>
                  </a:cxn>
                  <a:cxn ang="0">
                    <a:pos x="447" y="366"/>
                  </a:cxn>
                  <a:cxn ang="0">
                    <a:pos x="474" y="367"/>
                  </a:cxn>
                  <a:cxn ang="0">
                    <a:pos x="490" y="320"/>
                  </a:cxn>
                  <a:cxn ang="0">
                    <a:pos x="470" y="262"/>
                  </a:cxn>
                  <a:cxn ang="0">
                    <a:pos x="463" y="205"/>
                  </a:cxn>
                  <a:cxn ang="0">
                    <a:pos x="458" y="162"/>
                  </a:cxn>
                  <a:cxn ang="0">
                    <a:pos x="448" y="106"/>
                  </a:cxn>
                  <a:cxn ang="0">
                    <a:pos x="405" y="73"/>
                  </a:cxn>
                  <a:cxn ang="0">
                    <a:pos x="387" y="55"/>
                  </a:cxn>
                  <a:cxn ang="0">
                    <a:pos x="351" y="60"/>
                  </a:cxn>
                  <a:cxn ang="0">
                    <a:pos x="361" y="41"/>
                  </a:cxn>
                  <a:cxn ang="0">
                    <a:pos x="330" y="72"/>
                  </a:cxn>
                  <a:cxn ang="0">
                    <a:pos x="299" y="88"/>
                  </a:cxn>
                  <a:cxn ang="0">
                    <a:pos x="261" y="88"/>
                  </a:cxn>
                </a:cxnLst>
                <a:rect l="0" t="0" r="r" b="b"/>
                <a:pathLst>
                  <a:path w="490" h="659">
                    <a:moveTo>
                      <a:pt x="261" y="88"/>
                    </a:moveTo>
                    <a:lnTo>
                      <a:pt x="260" y="83"/>
                    </a:lnTo>
                    <a:lnTo>
                      <a:pt x="264" y="73"/>
                    </a:lnTo>
                    <a:lnTo>
                      <a:pt x="271" y="68"/>
                    </a:lnTo>
                    <a:lnTo>
                      <a:pt x="276" y="62"/>
                    </a:lnTo>
                    <a:lnTo>
                      <a:pt x="276" y="52"/>
                    </a:lnTo>
                    <a:lnTo>
                      <a:pt x="272" y="49"/>
                    </a:lnTo>
                    <a:lnTo>
                      <a:pt x="255" y="55"/>
                    </a:lnTo>
                    <a:lnTo>
                      <a:pt x="249" y="55"/>
                    </a:lnTo>
                    <a:lnTo>
                      <a:pt x="244" y="49"/>
                    </a:lnTo>
                    <a:lnTo>
                      <a:pt x="233" y="44"/>
                    </a:lnTo>
                    <a:lnTo>
                      <a:pt x="228" y="50"/>
                    </a:lnTo>
                    <a:lnTo>
                      <a:pt x="223" y="50"/>
                    </a:lnTo>
                    <a:lnTo>
                      <a:pt x="222" y="42"/>
                    </a:lnTo>
                    <a:lnTo>
                      <a:pt x="215" y="42"/>
                    </a:lnTo>
                    <a:lnTo>
                      <a:pt x="211" y="39"/>
                    </a:lnTo>
                    <a:lnTo>
                      <a:pt x="217" y="31"/>
                    </a:lnTo>
                    <a:lnTo>
                      <a:pt x="217" y="22"/>
                    </a:lnTo>
                    <a:lnTo>
                      <a:pt x="212" y="11"/>
                    </a:lnTo>
                    <a:lnTo>
                      <a:pt x="196" y="6"/>
                    </a:lnTo>
                    <a:lnTo>
                      <a:pt x="189" y="7"/>
                    </a:lnTo>
                    <a:lnTo>
                      <a:pt x="190" y="2"/>
                    </a:lnTo>
                    <a:lnTo>
                      <a:pt x="182" y="6"/>
                    </a:lnTo>
                    <a:lnTo>
                      <a:pt x="158" y="0"/>
                    </a:lnTo>
                    <a:lnTo>
                      <a:pt x="150" y="1"/>
                    </a:lnTo>
                    <a:lnTo>
                      <a:pt x="150" y="11"/>
                    </a:lnTo>
                    <a:lnTo>
                      <a:pt x="158" y="25"/>
                    </a:lnTo>
                    <a:lnTo>
                      <a:pt x="164" y="31"/>
                    </a:lnTo>
                    <a:lnTo>
                      <a:pt x="167" y="38"/>
                    </a:lnTo>
                    <a:lnTo>
                      <a:pt x="153" y="46"/>
                    </a:lnTo>
                    <a:lnTo>
                      <a:pt x="152" y="50"/>
                    </a:lnTo>
                    <a:lnTo>
                      <a:pt x="148" y="55"/>
                    </a:lnTo>
                    <a:lnTo>
                      <a:pt x="155" y="55"/>
                    </a:lnTo>
                    <a:lnTo>
                      <a:pt x="159" y="58"/>
                    </a:lnTo>
                    <a:lnTo>
                      <a:pt x="157" y="65"/>
                    </a:lnTo>
                    <a:lnTo>
                      <a:pt x="161" y="71"/>
                    </a:lnTo>
                    <a:lnTo>
                      <a:pt x="166" y="74"/>
                    </a:lnTo>
                    <a:lnTo>
                      <a:pt x="164" y="78"/>
                    </a:lnTo>
                    <a:lnTo>
                      <a:pt x="159" y="79"/>
                    </a:lnTo>
                    <a:lnTo>
                      <a:pt x="159" y="87"/>
                    </a:lnTo>
                    <a:lnTo>
                      <a:pt x="172" y="97"/>
                    </a:lnTo>
                    <a:lnTo>
                      <a:pt x="170" y="99"/>
                    </a:lnTo>
                    <a:lnTo>
                      <a:pt x="148" y="99"/>
                    </a:lnTo>
                    <a:lnTo>
                      <a:pt x="145" y="106"/>
                    </a:lnTo>
                    <a:lnTo>
                      <a:pt x="142" y="110"/>
                    </a:lnTo>
                    <a:lnTo>
                      <a:pt x="142" y="128"/>
                    </a:lnTo>
                    <a:lnTo>
                      <a:pt x="148" y="148"/>
                    </a:lnTo>
                    <a:lnTo>
                      <a:pt x="142" y="142"/>
                    </a:lnTo>
                    <a:lnTo>
                      <a:pt x="137" y="128"/>
                    </a:lnTo>
                    <a:lnTo>
                      <a:pt x="130" y="126"/>
                    </a:lnTo>
                    <a:lnTo>
                      <a:pt x="129" y="137"/>
                    </a:lnTo>
                    <a:lnTo>
                      <a:pt x="123" y="137"/>
                    </a:lnTo>
                    <a:lnTo>
                      <a:pt x="120" y="125"/>
                    </a:lnTo>
                    <a:lnTo>
                      <a:pt x="115" y="115"/>
                    </a:lnTo>
                    <a:lnTo>
                      <a:pt x="99" y="113"/>
                    </a:lnTo>
                    <a:lnTo>
                      <a:pt x="72" y="117"/>
                    </a:lnTo>
                    <a:lnTo>
                      <a:pt x="69" y="126"/>
                    </a:lnTo>
                    <a:lnTo>
                      <a:pt x="65" y="130"/>
                    </a:lnTo>
                    <a:lnTo>
                      <a:pt x="61" y="137"/>
                    </a:lnTo>
                    <a:lnTo>
                      <a:pt x="62" y="140"/>
                    </a:lnTo>
                    <a:lnTo>
                      <a:pt x="73" y="142"/>
                    </a:lnTo>
                    <a:lnTo>
                      <a:pt x="78" y="146"/>
                    </a:lnTo>
                    <a:lnTo>
                      <a:pt x="83" y="152"/>
                    </a:lnTo>
                    <a:lnTo>
                      <a:pt x="86" y="160"/>
                    </a:lnTo>
                    <a:lnTo>
                      <a:pt x="83" y="159"/>
                    </a:lnTo>
                    <a:lnTo>
                      <a:pt x="78" y="151"/>
                    </a:lnTo>
                    <a:lnTo>
                      <a:pt x="64" y="154"/>
                    </a:lnTo>
                    <a:lnTo>
                      <a:pt x="54" y="200"/>
                    </a:lnTo>
                    <a:lnTo>
                      <a:pt x="38" y="211"/>
                    </a:lnTo>
                    <a:lnTo>
                      <a:pt x="40" y="219"/>
                    </a:lnTo>
                    <a:lnTo>
                      <a:pt x="59" y="228"/>
                    </a:lnTo>
                    <a:lnTo>
                      <a:pt x="57" y="239"/>
                    </a:lnTo>
                    <a:lnTo>
                      <a:pt x="50" y="249"/>
                    </a:lnTo>
                    <a:lnTo>
                      <a:pt x="40" y="256"/>
                    </a:lnTo>
                    <a:lnTo>
                      <a:pt x="39" y="267"/>
                    </a:lnTo>
                    <a:lnTo>
                      <a:pt x="34" y="278"/>
                    </a:lnTo>
                    <a:lnTo>
                      <a:pt x="26" y="280"/>
                    </a:lnTo>
                    <a:lnTo>
                      <a:pt x="13" y="275"/>
                    </a:lnTo>
                    <a:lnTo>
                      <a:pt x="3" y="275"/>
                    </a:lnTo>
                    <a:lnTo>
                      <a:pt x="2" y="283"/>
                    </a:lnTo>
                    <a:lnTo>
                      <a:pt x="6" y="298"/>
                    </a:lnTo>
                    <a:lnTo>
                      <a:pt x="7" y="308"/>
                    </a:lnTo>
                    <a:lnTo>
                      <a:pt x="6" y="320"/>
                    </a:lnTo>
                    <a:lnTo>
                      <a:pt x="6" y="339"/>
                    </a:lnTo>
                    <a:lnTo>
                      <a:pt x="0" y="346"/>
                    </a:lnTo>
                    <a:lnTo>
                      <a:pt x="0" y="353"/>
                    </a:lnTo>
                    <a:lnTo>
                      <a:pt x="5" y="370"/>
                    </a:lnTo>
                    <a:lnTo>
                      <a:pt x="5" y="377"/>
                    </a:lnTo>
                    <a:lnTo>
                      <a:pt x="10" y="383"/>
                    </a:lnTo>
                    <a:lnTo>
                      <a:pt x="11" y="394"/>
                    </a:lnTo>
                    <a:lnTo>
                      <a:pt x="17" y="402"/>
                    </a:lnTo>
                    <a:lnTo>
                      <a:pt x="17" y="410"/>
                    </a:lnTo>
                    <a:lnTo>
                      <a:pt x="6" y="427"/>
                    </a:lnTo>
                    <a:lnTo>
                      <a:pt x="14" y="431"/>
                    </a:lnTo>
                    <a:lnTo>
                      <a:pt x="12" y="438"/>
                    </a:lnTo>
                    <a:lnTo>
                      <a:pt x="12" y="445"/>
                    </a:lnTo>
                    <a:lnTo>
                      <a:pt x="17" y="453"/>
                    </a:lnTo>
                    <a:lnTo>
                      <a:pt x="21" y="460"/>
                    </a:lnTo>
                    <a:lnTo>
                      <a:pt x="22" y="472"/>
                    </a:lnTo>
                    <a:lnTo>
                      <a:pt x="17" y="479"/>
                    </a:lnTo>
                    <a:lnTo>
                      <a:pt x="29" y="490"/>
                    </a:lnTo>
                    <a:lnTo>
                      <a:pt x="37" y="496"/>
                    </a:lnTo>
                    <a:lnTo>
                      <a:pt x="43" y="507"/>
                    </a:lnTo>
                    <a:lnTo>
                      <a:pt x="61" y="508"/>
                    </a:lnTo>
                    <a:lnTo>
                      <a:pt x="102" y="520"/>
                    </a:lnTo>
                    <a:lnTo>
                      <a:pt x="115" y="526"/>
                    </a:lnTo>
                    <a:lnTo>
                      <a:pt x="113" y="538"/>
                    </a:lnTo>
                    <a:lnTo>
                      <a:pt x="96" y="561"/>
                    </a:lnTo>
                    <a:lnTo>
                      <a:pt x="93" y="573"/>
                    </a:lnTo>
                    <a:lnTo>
                      <a:pt x="86" y="598"/>
                    </a:lnTo>
                    <a:lnTo>
                      <a:pt x="84" y="626"/>
                    </a:lnTo>
                    <a:lnTo>
                      <a:pt x="86" y="636"/>
                    </a:lnTo>
                    <a:lnTo>
                      <a:pt x="88" y="638"/>
                    </a:lnTo>
                    <a:lnTo>
                      <a:pt x="94" y="644"/>
                    </a:lnTo>
                    <a:lnTo>
                      <a:pt x="130" y="639"/>
                    </a:lnTo>
                    <a:lnTo>
                      <a:pt x="156" y="635"/>
                    </a:lnTo>
                    <a:lnTo>
                      <a:pt x="175" y="639"/>
                    </a:lnTo>
                    <a:lnTo>
                      <a:pt x="193" y="648"/>
                    </a:lnTo>
                    <a:lnTo>
                      <a:pt x="204" y="644"/>
                    </a:lnTo>
                    <a:lnTo>
                      <a:pt x="212" y="644"/>
                    </a:lnTo>
                    <a:lnTo>
                      <a:pt x="221" y="646"/>
                    </a:lnTo>
                    <a:lnTo>
                      <a:pt x="227" y="654"/>
                    </a:lnTo>
                    <a:lnTo>
                      <a:pt x="237" y="659"/>
                    </a:lnTo>
                    <a:lnTo>
                      <a:pt x="242" y="657"/>
                    </a:lnTo>
                    <a:lnTo>
                      <a:pt x="244" y="649"/>
                    </a:lnTo>
                    <a:lnTo>
                      <a:pt x="252" y="643"/>
                    </a:lnTo>
                    <a:lnTo>
                      <a:pt x="263" y="644"/>
                    </a:lnTo>
                    <a:lnTo>
                      <a:pt x="276" y="652"/>
                    </a:lnTo>
                    <a:lnTo>
                      <a:pt x="290" y="652"/>
                    </a:lnTo>
                    <a:lnTo>
                      <a:pt x="309" y="639"/>
                    </a:lnTo>
                    <a:lnTo>
                      <a:pt x="342" y="636"/>
                    </a:lnTo>
                    <a:lnTo>
                      <a:pt x="346" y="631"/>
                    </a:lnTo>
                    <a:lnTo>
                      <a:pt x="357" y="635"/>
                    </a:lnTo>
                    <a:lnTo>
                      <a:pt x="372" y="635"/>
                    </a:lnTo>
                    <a:lnTo>
                      <a:pt x="377" y="642"/>
                    </a:lnTo>
                    <a:lnTo>
                      <a:pt x="384" y="638"/>
                    </a:lnTo>
                    <a:lnTo>
                      <a:pt x="384" y="631"/>
                    </a:lnTo>
                    <a:lnTo>
                      <a:pt x="377" y="615"/>
                    </a:lnTo>
                    <a:lnTo>
                      <a:pt x="376" y="599"/>
                    </a:lnTo>
                    <a:lnTo>
                      <a:pt x="381" y="587"/>
                    </a:lnTo>
                    <a:lnTo>
                      <a:pt x="403" y="578"/>
                    </a:lnTo>
                    <a:lnTo>
                      <a:pt x="406" y="568"/>
                    </a:lnTo>
                    <a:lnTo>
                      <a:pt x="410" y="560"/>
                    </a:lnTo>
                    <a:lnTo>
                      <a:pt x="427" y="552"/>
                    </a:lnTo>
                    <a:lnTo>
                      <a:pt x="428" y="545"/>
                    </a:lnTo>
                    <a:lnTo>
                      <a:pt x="425" y="539"/>
                    </a:lnTo>
                    <a:lnTo>
                      <a:pt x="399" y="519"/>
                    </a:lnTo>
                    <a:lnTo>
                      <a:pt x="389" y="506"/>
                    </a:lnTo>
                    <a:lnTo>
                      <a:pt x="361" y="483"/>
                    </a:lnTo>
                    <a:lnTo>
                      <a:pt x="351" y="470"/>
                    </a:lnTo>
                    <a:lnTo>
                      <a:pt x="351" y="453"/>
                    </a:lnTo>
                    <a:lnTo>
                      <a:pt x="349" y="440"/>
                    </a:lnTo>
                    <a:lnTo>
                      <a:pt x="336" y="434"/>
                    </a:lnTo>
                    <a:lnTo>
                      <a:pt x="328" y="425"/>
                    </a:lnTo>
                    <a:lnTo>
                      <a:pt x="328" y="416"/>
                    </a:lnTo>
                    <a:lnTo>
                      <a:pt x="329" y="411"/>
                    </a:lnTo>
                    <a:lnTo>
                      <a:pt x="345" y="426"/>
                    </a:lnTo>
                    <a:lnTo>
                      <a:pt x="347" y="426"/>
                    </a:lnTo>
                    <a:lnTo>
                      <a:pt x="352" y="412"/>
                    </a:lnTo>
                    <a:lnTo>
                      <a:pt x="368" y="405"/>
                    </a:lnTo>
                    <a:lnTo>
                      <a:pt x="385" y="399"/>
                    </a:lnTo>
                    <a:lnTo>
                      <a:pt x="403" y="391"/>
                    </a:lnTo>
                    <a:lnTo>
                      <a:pt x="409" y="379"/>
                    </a:lnTo>
                    <a:lnTo>
                      <a:pt x="447" y="366"/>
                    </a:lnTo>
                    <a:lnTo>
                      <a:pt x="451" y="343"/>
                    </a:lnTo>
                    <a:lnTo>
                      <a:pt x="460" y="346"/>
                    </a:lnTo>
                    <a:lnTo>
                      <a:pt x="468" y="358"/>
                    </a:lnTo>
                    <a:lnTo>
                      <a:pt x="474" y="367"/>
                    </a:lnTo>
                    <a:lnTo>
                      <a:pt x="481" y="367"/>
                    </a:lnTo>
                    <a:lnTo>
                      <a:pt x="485" y="358"/>
                    </a:lnTo>
                    <a:lnTo>
                      <a:pt x="489" y="341"/>
                    </a:lnTo>
                    <a:lnTo>
                      <a:pt x="490" y="320"/>
                    </a:lnTo>
                    <a:lnTo>
                      <a:pt x="489" y="316"/>
                    </a:lnTo>
                    <a:lnTo>
                      <a:pt x="473" y="297"/>
                    </a:lnTo>
                    <a:lnTo>
                      <a:pt x="470" y="273"/>
                    </a:lnTo>
                    <a:lnTo>
                      <a:pt x="470" y="262"/>
                    </a:lnTo>
                    <a:lnTo>
                      <a:pt x="469" y="246"/>
                    </a:lnTo>
                    <a:lnTo>
                      <a:pt x="467" y="237"/>
                    </a:lnTo>
                    <a:lnTo>
                      <a:pt x="464" y="213"/>
                    </a:lnTo>
                    <a:lnTo>
                      <a:pt x="463" y="205"/>
                    </a:lnTo>
                    <a:lnTo>
                      <a:pt x="448" y="194"/>
                    </a:lnTo>
                    <a:lnTo>
                      <a:pt x="447" y="186"/>
                    </a:lnTo>
                    <a:lnTo>
                      <a:pt x="452" y="174"/>
                    </a:lnTo>
                    <a:lnTo>
                      <a:pt x="458" y="162"/>
                    </a:lnTo>
                    <a:lnTo>
                      <a:pt x="459" y="149"/>
                    </a:lnTo>
                    <a:lnTo>
                      <a:pt x="459" y="132"/>
                    </a:lnTo>
                    <a:lnTo>
                      <a:pt x="451" y="115"/>
                    </a:lnTo>
                    <a:lnTo>
                      <a:pt x="448" y="106"/>
                    </a:lnTo>
                    <a:lnTo>
                      <a:pt x="426" y="99"/>
                    </a:lnTo>
                    <a:lnTo>
                      <a:pt x="424" y="85"/>
                    </a:lnTo>
                    <a:lnTo>
                      <a:pt x="415" y="72"/>
                    </a:lnTo>
                    <a:lnTo>
                      <a:pt x="405" y="73"/>
                    </a:lnTo>
                    <a:lnTo>
                      <a:pt x="399" y="68"/>
                    </a:lnTo>
                    <a:lnTo>
                      <a:pt x="397" y="67"/>
                    </a:lnTo>
                    <a:lnTo>
                      <a:pt x="394" y="60"/>
                    </a:lnTo>
                    <a:lnTo>
                      <a:pt x="387" y="55"/>
                    </a:lnTo>
                    <a:lnTo>
                      <a:pt x="381" y="49"/>
                    </a:lnTo>
                    <a:lnTo>
                      <a:pt x="365" y="51"/>
                    </a:lnTo>
                    <a:lnTo>
                      <a:pt x="357" y="55"/>
                    </a:lnTo>
                    <a:lnTo>
                      <a:pt x="351" y="60"/>
                    </a:lnTo>
                    <a:lnTo>
                      <a:pt x="352" y="54"/>
                    </a:lnTo>
                    <a:lnTo>
                      <a:pt x="358" y="49"/>
                    </a:lnTo>
                    <a:lnTo>
                      <a:pt x="368" y="42"/>
                    </a:lnTo>
                    <a:lnTo>
                      <a:pt x="361" y="41"/>
                    </a:lnTo>
                    <a:lnTo>
                      <a:pt x="352" y="42"/>
                    </a:lnTo>
                    <a:lnTo>
                      <a:pt x="339" y="60"/>
                    </a:lnTo>
                    <a:lnTo>
                      <a:pt x="335" y="70"/>
                    </a:lnTo>
                    <a:lnTo>
                      <a:pt x="330" y="72"/>
                    </a:lnTo>
                    <a:lnTo>
                      <a:pt x="330" y="66"/>
                    </a:lnTo>
                    <a:lnTo>
                      <a:pt x="312" y="71"/>
                    </a:lnTo>
                    <a:lnTo>
                      <a:pt x="296" y="83"/>
                    </a:lnTo>
                    <a:lnTo>
                      <a:pt x="299" y="88"/>
                    </a:lnTo>
                    <a:lnTo>
                      <a:pt x="290" y="88"/>
                    </a:lnTo>
                    <a:lnTo>
                      <a:pt x="277" y="84"/>
                    </a:lnTo>
                    <a:lnTo>
                      <a:pt x="264" y="94"/>
                    </a:lnTo>
                    <a:lnTo>
                      <a:pt x="261" y="8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260" name="Group 189"/>
              <p:cNvGrpSpPr>
                <a:grpSpLocks noChangeAspect="1"/>
              </p:cNvGrpSpPr>
              <p:nvPr/>
            </p:nvGrpSpPr>
            <p:grpSpPr bwMode="gray">
              <a:xfrm>
                <a:off x="4679266" y="2659410"/>
                <a:ext cx="247657" cy="244475"/>
                <a:chOff x="2465" y="1836"/>
                <a:chExt cx="156" cy="154"/>
              </a:xfrm>
              <a:grpFill/>
            </p:grpSpPr>
            <p:sp>
              <p:nvSpPr>
                <p:cNvPr id="224" name="Freeform 190"/>
                <p:cNvSpPr>
                  <a:spLocks noChangeAspect="1"/>
                </p:cNvSpPr>
                <p:nvPr/>
              </p:nvSpPr>
              <p:spPr bwMode="gray">
                <a:xfrm>
                  <a:off x="2610" y="1966"/>
                  <a:ext cx="11" cy="24"/>
                </a:xfrm>
                <a:custGeom>
                  <a:avLst/>
                  <a:gdLst/>
                  <a:ahLst/>
                  <a:cxnLst>
                    <a:cxn ang="0">
                      <a:pos x="41" y="0"/>
                    </a:cxn>
                    <a:cxn ang="0">
                      <a:pos x="46" y="2"/>
                    </a:cxn>
                    <a:cxn ang="0">
                      <a:pos x="47" y="32"/>
                    </a:cxn>
                    <a:cxn ang="0">
                      <a:pos x="52" y="59"/>
                    </a:cxn>
                    <a:cxn ang="0">
                      <a:pos x="51" y="70"/>
                    </a:cxn>
                    <a:cxn ang="0">
                      <a:pos x="47" y="79"/>
                    </a:cxn>
                    <a:cxn ang="0">
                      <a:pos x="44" y="89"/>
                    </a:cxn>
                    <a:cxn ang="0">
                      <a:pos x="41" y="103"/>
                    </a:cxn>
                    <a:cxn ang="0">
                      <a:pos x="33" y="115"/>
                    </a:cxn>
                    <a:cxn ang="0">
                      <a:pos x="33" y="121"/>
                    </a:cxn>
                    <a:cxn ang="0">
                      <a:pos x="28" y="114"/>
                    </a:cxn>
                    <a:cxn ang="0">
                      <a:pos x="22" y="113"/>
                    </a:cxn>
                    <a:cxn ang="0">
                      <a:pos x="16" y="109"/>
                    </a:cxn>
                    <a:cxn ang="0">
                      <a:pos x="14" y="103"/>
                    </a:cxn>
                    <a:cxn ang="0">
                      <a:pos x="14" y="95"/>
                    </a:cxn>
                    <a:cxn ang="0">
                      <a:pos x="8" y="93"/>
                    </a:cxn>
                    <a:cxn ang="0">
                      <a:pos x="5" y="87"/>
                    </a:cxn>
                    <a:cxn ang="0">
                      <a:pos x="4" y="65"/>
                    </a:cxn>
                    <a:cxn ang="0">
                      <a:pos x="0" y="60"/>
                    </a:cxn>
                    <a:cxn ang="0">
                      <a:pos x="0" y="44"/>
                    </a:cxn>
                    <a:cxn ang="0">
                      <a:pos x="5" y="30"/>
                    </a:cxn>
                    <a:cxn ang="0">
                      <a:pos x="10" y="32"/>
                    </a:cxn>
                    <a:cxn ang="0">
                      <a:pos x="16" y="29"/>
                    </a:cxn>
                    <a:cxn ang="0">
                      <a:pos x="27" y="22"/>
                    </a:cxn>
                    <a:cxn ang="0">
                      <a:pos x="36" y="18"/>
                    </a:cxn>
                    <a:cxn ang="0">
                      <a:pos x="38" y="14"/>
                    </a:cxn>
                    <a:cxn ang="0">
                      <a:pos x="41" y="0"/>
                    </a:cxn>
                  </a:cxnLst>
                  <a:rect l="0" t="0" r="r" b="b"/>
                  <a:pathLst>
                    <a:path w="52" h="121">
                      <a:moveTo>
                        <a:pt x="41" y="0"/>
                      </a:moveTo>
                      <a:lnTo>
                        <a:pt x="46" y="2"/>
                      </a:lnTo>
                      <a:lnTo>
                        <a:pt x="47" y="32"/>
                      </a:lnTo>
                      <a:lnTo>
                        <a:pt x="52" y="59"/>
                      </a:lnTo>
                      <a:lnTo>
                        <a:pt x="51" y="70"/>
                      </a:lnTo>
                      <a:lnTo>
                        <a:pt x="47" y="79"/>
                      </a:lnTo>
                      <a:lnTo>
                        <a:pt x="44" y="89"/>
                      </a:lnTo>
                      <a:lnTo>
                        <a:pt x="41" y="103"/>
                      </a:lnTo>
                      <a:lnTo>
                        <a:pt x="33" y="115"/>
                      </a:lnTo>
                      <a:lnTo>
                        <a:pt x="33" y="121"/>
                      </a:lnTo>
                      <a:lnTo>
                        <a:pt x="28" y="114"/>
                      </a:lnTo>
                      <a:lnTo>
                        <a:pt x="22" y="113"/>
                      </a:lnTo>
                      <a:lnTo>
                        <a:pt x="16" y="109"/>
                      </a:lnTo>
                      <a:lnTo>
                        <a:pt x="14" y="103"/>
                      </a:lnTo>
                      <a:lnTo>
                        <a:pt x="14" y="95"/>
                      </a:lnTo>
                      <a:lnTo>
                        <a:pt x="8" y="93"/>
                      </a:lnTo>
                      <a:lnTo>
                        <a:pt x="5" y="87"/>
                      </a:lnTo>
                      <a:lnTo>
                        <a:pt x="4" y="65"/>
                      </a:lnTo>
                      <a:lnTo>
                        <a:pt x="0" y="60"/>
                      </a:lnTo>
                      <a:lnTo>
                        <a:pt x="0" y="44"/>
                      </a:lnTo>
                      <a:lnTo>
                        <a:pt x="5" y="30"/>
                      </a:lnTo>
                      <a:lnTo>
                        <a:pt x="10" y="32"/>
                      </a:lnTo>
                      <a:lnTo>
                        <a:pt x="16" y="29"/>
                      </a:lnTo>
                      <a:lnTo>
                        <a:pt x="27" y="22"/>
                      </a:lnTo>
                      <a:lnTo>
                        <a:pt x="36" y="18"/>
                      </a:lnTo>
                      <a:lnTo>
                        <a:pt x="38" y="14"/>
                      </a:lnTo>
                      <a:lnTo>
                        <a:pt x="41"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25" name="Freeform 191"/>
                <p:cNvSpPr>
                  <a:spLocks noChangeAspect="1"/>
                </p:cNvSpPr>
                <p:nvPr/>
              </p:nvSpPr>
              <p:spPr bwMode="gray">
                <a:xfrm>
                  <a:off x="2465" y="1836"/>
                  <a:ext cx="139" cy="140"/>
                </a:xfrm>
                <a:custGeom>
                  <a:avLst/>
                  <a:gdLst/>
                  <a:ahLst/>
                  <a:cxnLst>
                    <a:cxn ang="0">
                      <a:pos x="349" y="36"/>
                    </a:cxn>
                    <a:cxn ang="0">
                      <a:pos x="322" y="100"/>
                    </a:cxn>
                    <a:cxn ang="0">
                      <a:pos x="284" y="138"/>
                    </a:cxn>
                    <a:cxn ang="0">
                      <a:pos x="248" y="154"/>
                    </a:cxn>
                    <a:cxn ang="0">
                      <a:pos x="191" y="133"/>
                    </a:cxn>
                    <a:cxn ang="0">
                      <a:pos x="159" y="140"/>
                    </a:cxn>
                    <a:cxn ang="0">
                      <a:pos x="177" y="202"/>
                    </a:cxn>
                    <a:cxn ang="0">
                      <a:pos x="160" y="205"/>
                    </a:cxn>
                    <a:cxn ang="0">
                      <a:pos x="93" y="194"/>
                    </a:cxn>
                    <a:cxn ang="0">
                      <a:pos x="51" y="206"/>
                    </a:cxn>
                    <a:cxn ang="0">
                      <a:pos x="0" y="235"/>
                    </a:cxn>
                    <a:cxn ang="0">
                      <a:pos x="11" y="248"/>
                    </a:cxn>
                    <a:cxn ang="0">
                      <a:pos x="10" y="263"/>
                    </a:cxn>
                    <a:cxn ang="0">
                      <a:pos x="43" y="273"/>
                    </a:cxn>
                    <a:cxn ang="0">
                      <a:pos x="103" y="294"/>
                    </a:cxn>
                    <a:cxn ang="0">
                      <a:pos x="128" y="302"/>
                    </a:cxn>
                    <a:cxn ang="0">
                      <a:pos x="148" y="328"/>
                    </a:cxn>
                    <a:cxn ang="0">
                      <a:pos x="144" y="351"/>
                    </a:cxn>
                    <a:cxn ang="0">
                      <a:pos x="188" y="397"/>
                    </a:cxn>
                    <a:cxn ang="0">
                      <a:pos x="199" y="440"/>
                    </a:cxn>
                    <a:cxn ang="0">
                      <a:pos x="220" y="475"/>
                    </a:cxn>
                    <a:cxn ang="0">
                      <a:pos x="197" y="527"/>
                    </a:cxn>
                    <a:cxn ang="0">
                      <a:pos x="197" y="547"/>
                    </a:cxn>
                    <a:cxn ang="0">
                      <a:pos x="162" y="628"/>
                    </a:cxn>
                    <a:cxn ang="0">
                      <a:pos x="222" y="666"/>
                    </a:cxn>
                    <a:cxn ang="0">
                      <a:pos x="308" y="670"/>
                    </a:cxn>
                    <a:cxn ang="0">
                      <a:pos x="361" y="698"/>
                    </a:cxn>
                    <a:cxn ang="0">
                      <a:pos x="431" y="697"/>
                    </a:cxn>
                    <a:cxn ang="0">
                      <a:pos x="452" y="629"/>
                    </a:cxn>
                    <a:cxn ang="0">
                      <a:pos x="487" y="615"/>
                    </a:cxn>
                    <a:cxn ang="0">
                      <a:pos x="525" y="625"/>
                    </a:cxn>
                    <a:cxn ang="0">
                      <a:pos x="552" y="628"/>
                    </a:cxn>
                    <a:cxn ang="0">
                      <a:pos x="593" y="645"/>
                    </a:cxn>
                    <a:cxn ang="0">
                      <a:pos x="640" y="608"/>
                    </a:cxn>
                    <a:cxn ang="0">
                      <a:pos x="667" y="585"/>
                    </a:cxn>
                    <a:cxn ang="0">
                      <a:pos x="635" y="550"/>
                    </a:cxn>
                    <a:cxn ang="0">
                      <a:pos x="624" y="509"/>
                    </a:cxn>
                    <a:cxn ang="0">
                      <a:pos x="640" y="477"/>
                    </a:cxn>
                    <a:cxn ang="0">
                      <a:pos x="636" y="430"/>
                    </a:cxn>
                    <a:cxn ang="0">
                      <a:pos x="620" y="388"/>
                    </a:cxn>
                    <a:cxn ang="0">
                      <a:pos x="584" y="385"/>
                    </a:cxn>
                    <a:cxn ang="0">
                      <a:pos x="603" y="355"/>
                    </a:cxn>
                    <a:cxn ang="0">
                      <a:pos x="635" y="299"/>
                    </a:cxn>
                    <a:cxn ang="0">
                      <a:pos x="663" y="279"/>
                    </a:cxn>
                    <a:cxn ang="0">
                      <a:pos x="694" y="179"/>
                    </a:cxn>
                    <a:cxn ang="0">
                      <a:pos x="608" y="143"/>
                    </a:cxn>
                    <a:cxn ang="0">
                      <a:pos x="548" y="127"/>
                    </a:cxn>
                    <a:cxn ang="0">
                      <a:pos x="526" y="82"/>
                    </a:cxn>
                    <a:cxn ang="0">
                      <a:pos x="489" y="93"/>
                    </a:cxn>
                    <a:cxn ang="0">
                      <a:pos x="452" y="52"/>
                    </a:cxn>
                    <a:cxn ang="0">
                      <a:pos x="408" y="16"/>
                    </a:cxn>
                  </a:cxnLst>
                  <a:rect l="0" t="0" r="r" b="b"/>
                  <a:pathLst>
                    <a:path w="694" h="700">
                      <a:moveTo>
                        <a:pt x="408" y="0"/>
                      </a:moveTo>
                      <a:lnTo>
                        <a:pt x="403" y="4"/>
                      </a:lnTo>
                      <a:lnTo>
                        <a:pt x="381" y="7"/>
                      </a:lnTo>
                      <a:lnTo>
                        <a:pt x="355" y="17"/>
                      </a:lnTo>
                      <a:lnTo>
                        <a:pt x="349" y="36"/>
                      </a:lnTo>
                      <a:lnTo>
                        <a:pt x="345" y="66"/>
                      </a:lnTo>
                      <a:lnTo>
                        <a:pt x="349" y="70"/>
                      </a:lnTo>
                      <a:lnTo>
                        <a:pt x="348" y="76"/>
                      </a:lnTo>
                      <a:lnTo>
                        <a:pt x="336" y="90"/>
                      </a:lnTo>
                      <a:lnTo>
                        <a:pt x="322" y="100"/>
                      </a:lnTo>
                      <a:lnTo>
                        <a:pt x="290" y="109"/>
                      </a:lnTo>
                      <a:lnTo>
                        <a:pt x="275" y="119"/>
                      </a:lnTo>
                      <a:lnTo>
                        <a:pt x="268" y="132"/>
                      </a:lnTo>
                      <a:lnTo>
                        <a:pt x="269" y="138"/>
                      </a:lnTo>
                      <a:lnTo>
                        <a:pt x="284" y="138"/>
                      </a:lnTo>
                      <a:lnTo>
                        <a:pt x="289" y="139"/>
                      </a:lnTo>
                      <a:lnTo>
                        <a:pt x="288" y="143"/>
                      </a:lnTo>
                      <a:lnTo>
                        <a:pt x="267" y="145"/>
                      </a:lnTo>
                      <a:lnTo>
                        <a:pt x="257" y="152"/>
                      </a:lnTo>
                      <a:lnTo>
                        <a:pt x="248" y="154"/>
                      </a:lnTo>
                      <a:lnTo>
                        <a:pt x="237" y="154"/>
                      </a:lnTo>
                      <a:lnTo>
                        <a:pt x="224" y="150"/>
                      </a:lnTo>
                      <a:lnTo>
                        <a:pt x="208" y="148"/>
                      </a:lnTo>
                      <a:lnTo>
                        <a:pt x="203" y="149"/>
                      </a:lnTo>
                      <a:lnTo>
                        <a:pt x="191" y="133"/>
                      </a:lnTo>
                      <a:lnTo>
                        <a:pt x="192" y="124"/>
                      </a:lnTo>
                      <a:lnTo>
                        <a:pt x="188" y="122"/>
                      </a:lnTo>
                      <a:lnTo>
                        <a:pt x="167" y="123"/>
                      </a:lnTo>
                      <a:lnTo>
                        <a:pt x="157" y="120"/>
                      </a:lnTo>
                      <a:lnTo>
                        <a:pt x="159" y="140"/>
                      </a:lnTo>
                      <a:lnTo>
                        <a:pt x="162" y="149"/>
                      </a:lnTo>
                      <a:lnTo>
                        <a:pt x="168" y="154"/>
                      </a:lnTo>
                      <a:lnTo>
                        <a:pt x="175" y="177"/>
                      </a:lnTo>
                      <a:lnTo>
                        <a:pt x="175" y="189"/>
                      </a:lnTo>
                      <a:lnTo>
                        <a:pt x="177" y="202"/>
                      </a:lnTo>
                      <a:lnTo>
                        <a:pt x="183" y="206"/>
                      </a:lnTo>
                      <a:lnTo>
                        <a:pt x="179" y="210"/>
                      </a:lnTo>
                      <a:lnTo>
                        <a:pt x="168" y="211"/>
                      </a:lnTo>
                      <a:lnTo>
                        <a:pt x="165" y="208"/>
                      </a:lnTo>
                      <a:lnTo>
                        <a:pt x="160" y="205"/>
                      </a:lnTo>
                      <a:lnTo>
                        <a:pt x="152" y="208"/>
                      </a:lnTo>
                      <a:lnTo>
                        <a:pt x="145" y="210"/>
                      </a:lnTo>
                      <a:lnTo>
                        <a:pt x="136" y="209"/>
                      </a:lnTo>
                      <a:lnTo>
                        <a:pt x="118" y="215"/>
                      </a:lnTo>
                      <a:lnTo>
                        <a:pt x="93" y="194"/>
                      </a:lnTo>
                      <a:lnTo>
                        <a:pt x="76" y="195"/>
                      </a:lnTo>
                      <a:lnTo>
                        <a:pt x="71" y="193"/>
                      </a:lnTo>
                      <a:lnTo>
                        <a:pt x="66" y="197"/>
                      </a:lnTo>
                      <a:lnTo>
                        <a:pt x="65" y="202"/>
                      </a:lnTo>
                      <a:lnTo>
                        <a:pt x="51" y="206"/>
                      </a:lnTo>
                      <a:lnTo>
                        <a:pt x="42" y="206"/>
                      </a:lnTo>
                      <a:lnTo>
                        <a:pt x="26" y="209"/>
                      </a:lnTo>
                      <a:lnTo>
                        <a:pt x="4" y="219"/>
                      </a:lnTo>
                      <a:lnTo>
                        <a:pt x="0" y="229"/>
                      </a:lnTo>
                      <a:lnTo>
                        <a:pt x="0" y="235"/>
                      </a:lnTo>
                      <a:lnTo>
                        <a:pt x="20" y="232"/>
                      </a:lnTo>
                      <a:lnTo>
                        <a:pt x="19" y="237"/>
                      </a:lnTo>
                      <a:lnTo>
                        <a:pt x="14" y="237"/>
                      </a:lnTo>
                      <a:lnTo>
                        <a:pt x="9" y="243"/>
                      </a:lnTo>
                      <a:lnTo>
                        <a:pt x="11" y="248"/>
                      </a:lnTo>
                      <a:lnTo>
                        <a:pt x="19" y="247"/>
                      </a:lnTo>
                      <a:lnTo>
                        <a:pt x="28" y="247"/>
                      </a:lnTo>
                      <a:lnTo>
                        <a:pt x="26" y="254"/>
                      </a:lnTo>
                      <a:lnTo>
                        <a:pt x="5" y="258"/>
                      </a:lnTo>
                      <a:lnTo>
                        <a:pt x="10" y="263"/>
                      </a:lnTo>
                      <a:lnTo>
                        <a:pt x="23" y="268"/>
                      </a:lnTo>
                      <a:lnTo>
                        <a:pt x="23" y="279"/>
                      </a:lnTo>
                      <a:lnTo>
                        <a:pt x="35" y="280"/>
                      </a:lnTo>
                      <a:lnTo>
                        <a:pt x="35" y="274"/>
                      </a:lnTo>
                      <a:lnTo>
                        <a:pt x="43" y="273"/>
                      </a:lnTo>
                      <a:lnTo>
                        <a:pt x="74" y="284"/>
                      </a:lnTo>
                      <a:lnTo>
                        <a:pt x="84" y="291"/>
                      </a:lnTo>
                      <a:lnTo>
                        <a:pt x="86" y="296"/>
                      </a:lnTo>
                      <a:lnTo>
                        <a:pt x="91" y="299"/>
                      </a:lnTo>
                      <a:lnTo>
                        <a:pt x="103" y="294"/>
                      </a:lnTo>
                      <a:lnTo>
                        <a:pt x="111" y="296"/>
                      </a:lnTo>
                      <a:lnTo>
                        <a:pt x="106" y="300"/>
                      </a:lnTo>
                      <a:lnTo>
                        <a:pt x="118" y="305"/>
                      </a:lnTo>
                      <a:lnTo>
                        <a:pt x="124" y="300"/>
                      </a:lnTo>
                      <a:lnTo>
                        <a:pt x="128" y="302"/>
                      </a:lnTo>
                      <a:lnTo>
                        <a:pt x="125" y="318"/>
                      </a:lnTo>
                      <a:lnTo>
                        <a:pt x="140" y="322"/>
                      </a:lnTo>
                      <a:lnTo>
                        <a:pt x="155" y="318"/>
                      </a:lnTo>
                      <a:lnTo>
                        <a:pt x="165" y="323"/>
                      </a:lnTo>
                      <a:lnTo>
                        <a:pt x="148" y="328"/>
                      </a:lnTo>
                      <a:lnTo>
                        <a:pt x="148" y="334"/>
                      </a:lnTo>
                      <a:lnTo>
                        <a:pt x="155" y="342"/>
                      </a:lnTo>
                      <a:lnTo>
                        <a:pt x="150" y="349"/>
                      </a:lnTo>
                      <a:lnTo>
                        <a:pt x="144" y="344"/>
                      </a:lnTo>
                      <a:lnTo>
                        <a:pt x="144" y="351"/>
                      </a:lnTo>
                      <a:lnTo>
                        <a:pt x="155" y="364"/>
                      </a:lnTo>
                      <a:lnTo>
                        <a:pt x="161" y="374"/>
                      </a:lnTo>
                      <a:lnTo>
                        <a:pt x="164" y="381"/>
                      </a:lnTo>
                      <a:lnTo>
                        <a:pt x="176" y="389"/>
                      </a:lnTo>
                      <a:lnTo>
                        <a:pt x="188" y="397"/>
                      </a:lnTo>
                      <a:lnTo>
                        <a:pt x="203" y="401"/>
                      </a:lnTo>
                      <a:lnTo>
                        <a:pt x="200" y="408"/>
                      </a:lnTo>
                      <a:lnTo>
                        <a:pt x="204" y="417"/>
                      </a:lnTo>
                      <a:lnTo>
                        <a:pt x="204" y="429"/>
                      </a:lnTo>
                      <a:lnTo>
                        <a:pt x="199" y="440"/>
                      </a:lnTo>
                      <a:lnTo>
                        <a:pt x="203" y="450"/>
                      </a:lnTo>
                      <a:lnTo>
                        <a:pt x="213" y="457"/>
                      </a:lnTo>
                      <a:lnTo>
                        <a:pt x="220" y="467"/>
                      </a:lnTo>
                      <a:lnTo>
                        <a:pt x="224" y="480"/>
                      </a:lnTo>
                      <a:lnTo>
                        <a:pt x="220" y="475"/>
                      </a:lnTo>
                      <a:lnTo>
                        <a:pt x="207" y="460"/>
                      </a:lnTo>
                      <a:lnTo>
                        <a:pt x="203" y="467"/>
                      </a:lnTo>
                      <a:lnTo>
                        <a:pt x="203" y="484"/>
                      </a:lnTo>
                      <a:lnTo>
                        <a:pt x="198" y="517"/>
                      </a:lnTo>
                      <a:lnTo>
                        <a:pt x="197" y="527"/>
                      </a:lnTo>
                      <a:lnTo>
                        <a:pt x="203" y="518"/>
                      </a:lnTo>
                      <a:lnTo>
                        <a:pt x="207" y="526"/>
                      </a:lnTo>
                      <a:lnTo>
                        <a:pt x="204" y="530"/>
                      </a:lnTo>
                      <a:lnTo>
                        <a:pt x="197" y="534"/>
                      </a:lnTo>
                      <a:lnTo>
                        <a:pt x="197" y="547"/>
                      </a:lnTo>
                      <a:lnTo>
                        <a:pt x="186" y="607"/>
                      </a:lnTo>
                      <a:lnTo>
                        <a:pt x="181" y="618"/>
                      </a:lnTo>
                      <a:lnTo>
                        <a:pt x="171" y="624"/>
                      </a:lnTo>
                      <a:lnTo>
                        <a:pt x="161" y="624"/>
                      </a:lnTo>
                      <a:lnTo>
                        <a:pt x="162" y="628"/>
                      </a:lnTo>
                      <a:lnTo>
                        <a:pt x="184" y="646"/>
                      </a:lnTo>
                      <a:lnTo>
                        <a:pt x="193" y="650"/>
                      </a:lnTo>
                      <a:lnTo>
                        <a:pt x="204" y="652"/>
                      </a:lnTo>
                      <a:lnTo>
                        <a:pt x="215" y="660"/>
                      </a:lnTo>
                      <a:lnTo>
                        <a:pt x="222" y="666"/>
                      </a:lnTo>
                      <a:lnTo>
                        <a:pt x="268" y="678"/>
                      </a:lnTo>
                      <a:lnTo>
                        <a:pt x="284" y="679"/>
                      </a:lnTo>
                      <a:lnTo>
                        <a:pt x="290" y="678"/>
                      </a:lnTo>
                      <a:lnTo>
                        <a:pt x="300" y="671"/>
                      </a:lnTo>
                      <a:lnTo>
                        <a:pt x="308" y="670"/>
                      </a:lnTo>
                      <a:lnTo>
                        <a:pt x="317" y="672"/>
                      </a:lnTo>
                      <a:lnTo>
                        <a:pt x="332" y="682"/>
                      </a:lnTo>
                      <a:lnTo>
                        <a:pt x="345" y="683"/>
                      </a:lnTo>
                      <a:lnTo>
                        <a:pt x="350" y="689"/>
                      </a:lnTo>
                      <a:lnTo>
                        <a:pt x="361" y="698"/>
                      </a:lnTo>
                      <a:lnTo>
                        <a:pt x="369" y="700"/>
                      </a:lnTo>
                      <a:lnTo>
                        <a:pt x="397" y="698"/>
                      </a:lnTo>
                      <a:lnTo>
                        <a:pt x="410" y="695"/>
                      </a:lnTo>
                      <a:lnTo>
                        <a:pt x="424" y="695"/>
                      </a:lnTo>
                      <a:lnTo>
                        <a:pt x="431" y="697"/>
                      </a:lnTo>
                      <a:lnTo>
                        <a:pt x="429" y="667"/>
                      </a:lnTo>
                      <a:lnTo>
                        <a:pt x="425" y="663"/>
                      </a:lnTo>
                      <a:lnTo>
                        <a:pt x="428" y="649"/>
                      </a:lnTo>
                      <a:lnTo>
                        <a:pt x="434" y="638"/>
                      </a:lnTo>
                      <a:lnTo>
                        <a:pt x="452" y="629"/>
                      </a:lnTo>
                      <a:lnTo>
                        <a:pt x="463" y="622"/>
                      </a:lnTo>
                      <a:lnTo>
                        <a:pt x="469" y="617"/>
                      </a:lnTo>
                      <a:lnTo>
                        <a:pt x="478" y="612"/>
                      </a:lnTo>
                      <a:lnTo>
                        <a:pt x="483" y="612"/>
                      </a:lnTo>
                      <a:lnTo>
                        <a:pt x="487" y="615"/>
                      </a:lnTo>
                      <a:lnTo>
                        <a:pt x="503" y="618"/>
                      </a:lnTo>
                      <a:lnTo>
                        <a:pt x="505" y="619"/>
                      </a:lnTo>
                      <a:lnTo>
                        <a:pt x="507" y="623"/>
                      </a:lnTo>
                      <a:lnTo>
                        <a:pt x="512" y="624"/>
                      </a:lnTo>
                      <a:lnTo>
                        <a:pt x="525" y="625"/>
                      </a:lnTo>
                      <a:lnTo>
                        <a:pt x="526" y="622"/>
                      </a:lnTo>
                      <a:lnTo>
                        <a:pt x="536" y="623"/>
                      </a:lnTo>
                      <a:lnTo>
                        <a:pt x="538" y="625"/>
                      </a:lnTo>
                      <a:lnTo>
                        <a:pt x="546" y="625"/>
                      </a:lnTo>
                      <a:lnTo>
                        <a:pt x="552" y="628"/>
                      </a:lnTo>
                      <a:lnTo>
                        <a:pt x="553" y="633"/>
                      </a:lnTo>
                      <a:lnTo>
                        <a:pt x="557" y="634"/>
                      </a:lnTo>
                      <a:lnTo>
                        <a:pt x="569" y="635"/>
                      </a:lnTo>
                      <a:lnTo>
                        <a:pt x="578" y="644"/>
                      </a:lnTo>
                      <a:lnTo>
                        <a:pt x="593" y="645"/>
                      </a:lnTo>
                      <a:lnTo>
                        <a:pt x="617" y="634"/>
                      </a:lnTo>
                      <a:lnTo>
                        <a:pt x="619" y="631"/>
                      </a:lnTo>
                      <a:lnTo>
                        <a:pt x="620" y="625"/>
                      </a:lnTo>
                      <a:lnTo>
                        <a:pt x="629" y="619"/>
                      </a:lnTo>
                      <a:lnTo>
                        <a:pt x="640" y="608"/>
                      </a:lnTo>
                      <a:lnTo>
                        <a:pt x="646" y="604"/>
                      </a:lnTo>
                      <a:lnTo>
                        <a:pt x="648" y="600"/>
                      </a:lnTo>
                      <a:lnTo>
                        <a:pt x="667" y="590"/>
                      </a:lnTo>
                      <a:lnTo>
                        <a:pt x="668" y="588"/>
                      </a:lnTo>
                      <a:lnTo>
                        <a:pt x="667" y="585"/>
                      </a:lnTo>
                      <a:lnTo>
                        <a:pt x="670" y="579"/>
                      </a:lnTo>
                      <a:lnTo>
                        <a:pt x="670" y="570"/>
                      </a:lnTo>
                      <a:lnTo>
                        <a:pt x="666" y="561"/>
                      </a:lnTo>
                      <a:lnTo>
                        <a:pt x="641" y="559"/>
                      </a:lnTo>
                      <a:lnTo>
                        <a:pt x="635" y="550"/>
                      </a:lnTo>
                      <a:lnTo>
                        <a:pt x="633" y="539"/>
                      </a:lnTo>
                      <a:lnTo>
                        <a:pt x="632" y="528"/>
                      </a:lnTo>
                      <a:lnTo>
                        <a:pt x="634" y="520"/>
                      </a:lnTo>
                      <a:lnTo>
                        <a:pt x="633" y="511"/>
                      </a:lnTo>
                      <a:lnTo>
                        <a:pt x="624" y="509"/>
                      </a:lnTo>
                      <a:lnTo>
                        <a:pt x="623" y="504"/>
                      </a:lnTo>
                      <a:lnTo>
                        <a:pt x="622" y="499"/>
                      </a:lnTo>
                      <a:lnTo>
                        <a:pt x="624" y="490"/>
                      </a:lnTo>
                      <a:lnTo>
                        <a:pt x="629" y="484"/>
                      </a:lnTo>
                      <a:lnTo>
                        <a:pt x="640" y="477"/>
                      </a:lnTo>
                      <a:lnTo>
                        <a:pt x="638" y="467"/>
                      </a:lnTo>
                      <a:lnTo>
                        <a:pt x="627" y="441"/>
                      </a:lnTo>
                      <a:lnTo>
                        <a:pt x="625" y="436"/>
                      </a:lnTo>
                      <a:lnTo>
                        <a:pt x="627" y="431"/>
                      </a:lnTo>
                      <a:lnTo>
                        <a:pt x="636" y="430"/>
                      </a:lnTo>
                      <a:lnTo>
                        <a:pt x="634" y="419"/>
                      </a:lnTo>
                      <a:lnTo>
                        <a:pt x="627" y="418"/>
                      </a:lnTo>
                      <a:lnTo>
                        <a:pt x="624" y="407"/>
                      </a:lnTo>
                      <a:lnTo>
                        <a:pt x="624" y="389"/>
                      </a:lnTo>
                      <a:lnTo>
                        <a:pt x="620" y="388"/>
                      </a:lnTo>
                      <a:lnTo>
                        <a:pt x="603" y="388"/>
                      </a:lnTo>
                      <a:lnTo>
                        <a:pt x="592" y="404"/>
                      </a:lnTo>
                      <a:lnTo>
                        <a:pt x="586" y="409"/>
                      </a:lnTo>
                      <a:lnTo>
                        <a:pt x="582" y="407"/>
                      </a:lnTo>
                      <a:lnTo>
                        <a:pt x="584" y="385"/>
                      </a:lnTo>
                      <a:lnTo>
                        <a:pt x="587" y="372"/>
                      </a:lnTo>
                      <a:lnTo>
                        <a:pt x="591" y="369"/>
                      </a:lnTo>
                      <a:lnTo>
                        <a:pt x="595" y="362"/>
                      </a:lnTo>
                      <a:lnTo>
                        <a:pt x="602" y="358"/>
                      </a:lnTo>
                      <a:lnTo>
                        <a:pt x="603" y="355"/>
                      </a:lnTo>
                      <a:lnTo>
                        <a:pt x="606" y="345"/>
                      </a:lnTo>
                      <a:lnTo>
                        <a:pt x="612" y="337"/>
                      </a:lnTo>
                      <a:lnTo>
                        <a:pt x="635" y="311"/>
                      </a:lnTo>
                      <a:lnTo>
                        <a:pt x="632" y="306"/>
                      </a:lnTo>
                      <a:lnTo>
                        <a:pt x="635" y="299"/>
                      </a:lnTo>
                      <a:lnTo>
                        <a:pt x="652" y="300"/>
                      </a:lnTo>
                      <a:lnTo>
                        <a:pt x="660" y="297"/>
                      </a:lnTo>
                      <a:lnTo>
                        <a:pt x="667" y="291"/>
                      </a:lnTo>
                      <a:lnTo>
                        <a:pt x="665" y="289"/>
                      </a:lnTo>
                      <a:lnTo>
                        <a:pt x="663" y="279"/>
                      </a:lnTo>
                      <a:lnTo>
                        <a:pt x="665" y="251"/>
                      </a:lnTo>
                      <a:lnTo>
                        <a:pt x="672" y="226"/>
                      </a:lnTo>
                      <a:lnTo>
                        <a:pt x="675" y="214"/>
                      </a:lnTo>
                      <a:lnTo>
                        <a:pt x="692" y="191"/>
                      </a:lnTo>
                      <a:lnTo>
                        <a:pt x="694" y="179"/>
                      </a:lnTo>
                      <a:lnTo>
                        <a:pt x="681" y="173"/>
                      </a:lnTo>
                      <a:lnTo>
                        <a:pt x="640" y="161"/>
                      </a:lnTo>
                      <a:lnTo>
                        <a:pt x="622" y="160"/>
                      </a:lnTo>
                      <a:lnTo>
                        <a:pt x="616" y="149"/>
                      </a:lnTo>
                      <a:lnTo>
                        <a:pt x="608" y="143"/>
                      </a:lnTo>
                      <a:lnTo>
                        <a:pt x="596" y="132"/>
                      </a:lnTo>
                      <a:lnTo>
                        <a:pt x="584" y="133"/>
                      </a:lnTo>
                      <a:lnTo>
                        <a:pt x="566" y="128"/>
                      </a:lnTo>
                      <a:lnTo>
                        <a:pt x="558" y="129"/>
                      </a:lnTo>
                      <a:lnTo>
                        <a:pt x="548" y="127"/>
                      </a:lnTo>
                      <a:lnTo>
                        <a:pt x="539" y="119"/>
                      </a:lnTo>
                      <a:lnTo>
                        <a:pt x="528" y="114"/>
                      </a:lnTo>
                      <a:lnTo>
                        <a:pt x="531" y="108"/>
                      </a:lnTo>
                      <a:lnTo>
                        <a:pt x="526" y="106"/>
                      </a:lnTo>
                      <a:lnTo>
                        <a:pt x="526" y="82"/>
                      </a:lnTo>
                      <a:lnTo>
                        <a:pt x="520" y="82"/>
                      </a:lnTo>
                      <a:lnTo>
                        <a:pt x="514" y="90"/>
                      </a:lnTo>
                      <a:lnTo>
                        <a:pt x="509" y="97"/>
                      </a:lnTo>
                      <a:lnTo>
                        <a:pt x="499" y="97"/>
                      </a:lnTo>
                      <a:lnTo>
                        <a:pt x="489" y="93"/>
                      </a:lnTo>
                      <a:lnTo>
                        <a:pt x="487" y="78"/>
                      </a:lnTo>
                      <a:lnTo>
                        <a:pt x="484" y="69"/>
                      </a:lnTo>
                      <a:lnTo>
                        <a:pt x="478" y="64"/>
                      </a:lnTo>
                      <a:lnTo>
                        <a:pt x="466" y="60"/>
                      </a:lnTo>
                      <a:lnTo>
                        <a:pt x="452" y="52"/>
                      </a:lnTo>
                      <a:lnTo>
                        <a:pt x="442" y="48"/>
                      </a:lnTo>
                      <a:lnTo>
                        <a:pt x="433" y="30"/>
                      </a:lnTo>
                      <a:lnTo>
                        <a:pt x="421" y="31"/>
                      </a:lnTo>
                      <a:lnTo>
                        <a:pt x="410" y="26"/>
                      </a:lnTo>
                      <a:lnTo>
                        <a:pt x="408" y="16"/>
                      </a:lnTo>
                      <a:lnTo>
                        <a:pt x="40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grpSp>
            <p:nvGrpSpPr>
              <p:cNvPr id="261" name="Group 192"/>
              <p:cNvGrpSpPr>
                <a:grpSpLocks noChangeAspect="1"/>
              </p:cNvGrpSpPr>
              <p:nvPr/>
            </p:nvGrpSpPr>
            <p:grpSpPr bwMode="gray">
              <a:xfrm>
                <a:off x="4620419" y="2430810"/>
                <a:ext cx="171450" cy="258763"/>
                <a:chOff x="2428" y="1692"/>
                <a:chExt cx="108" cy="163"/>
              </a:xfrm>
              <a:grpFill/>
            </p:grpSpPr>
            <p:sp>
              <p:nvSpPr>
                <p:cNvPr id="222" name="Freeform 193"/>
                <p:cNvSpPr>
                  <a:spLocks noChangeAspect="1"/>
                </p:cNvSpPr>
                <p:nvPr/>
              </p:nvSpPr>
              <p:spPr bwMode="gray">
                <a:xfrm>
                  <a:off x="2450" y="1692"/>
                  <a:ext cx="86" cy="163"/>
                </a:xfrm>
                <a:custGeom>
                  <a:avLst/>
                  <a:gdLst/>
                  <a:ahLst/>
                  <a:cxnLst>
                    <a:cxn ang="0">
                      <a:pos x="227" y="761"/>
                    </a:cxn>
                    <a:cxn ang="0">
                      <a:pos x="260" y="737"/>
                    </a:cxn>
                    <a:cxn ang="0">
                      <a:pos x="328" y="744"/>
                    </a:cxn>
                    <a:cxn ang="0">
                      <a:pos x="410" y="698"/>
                    </a:cxn>
                    <a:cxn ang="0">
                      <a:pos x="381" y="674"/>
                    </a:cxn>
                    <a:cxn ang="0">
                      <a:pos x="394" y="659"/>
                    </a:cxn>
                    <a:cxn ang="0">
                      <a:pos x="423" y="628"/>
                    </a:cxn>
                    <a:cxn ang="0">
                      <a:pos x="399" y="554"/>
                    </a:cxn>
                    <a:cxn ang="0">
                      <a:pos x="337" y="565"/>
                    </a:cxn>
                    <a:cxn ang="0">
                      <a:pos x="339" y="507"/>
                    </a:cxn>
                    <a:cxn ang="0">
                      <a:pos x="344" y="495"/>
                    </a:cxn>
                    <a:cxn ang="0">
                      <a:pos x="316" y="433"/>
                    </a:cxn>
                    <a:cxn ang="0">
                      <a:pos x="268" y="385"/>
                    </a:cxn>
                    <a:cxn ang="0">
                      <a:pos x="228" y="293"/>
                    </a:cxn>
                    <a:cxn ang="0">
                      <a:pos x="155" y="265"/>
                    </a:cxn>
                    <a:cxn ang="0">
                      <a:pos x="181" y="229"/>
                    </a:cxn>
                    <a:cxn ang="0">
                      <a:pos x="198" y="202"/>
                    </a:cxn>
                    <a:cxn ang="0">
                      <a:pos x="233" y="109"/>
                    </a:cxn>
                    <a:cxn ang="0">
                      <a:pos x="154" y="97"/>
                    </a:cxn>
                    <a:cxn ang="0">
                      <a:pos x="99" y="104"/>
                    </a:cxn>
                    <a:cxn ang="0">
                      <a:pos x="109" y="78"/>
                    </a:cxn>
                    <a:cxn ang="0">
                      <a:pos x="151" y="0"/>
                    </a:cxn>
                    <a:cxn ang="0">
                      <a:pos x="75" y="6"/>
                    </a:cxn>
                    <a:cxn ang="0">
                      <a:pos x="37" y="60"/>
                    </a:cxn>
                    <a:cxn ang="0">
                      <a:pos x="25" y="115"/>
                    </a:cxn>
                    <a:cxn ang="0">
                      <a:pos x="33" y="133"/>
                    </a:cxn>
                    <a:cxn ang="0">
                      <a:pos x="26" y="158"/>
                    </a:cxn>
                    <a:cxn ang="0">
                      <a:pos x="5" y="195"/>
                    </a:cxn>
                    <a:cxn ang="0">
                      <a:pos x="33" y="215"/>
                    </a:cxn>
                    <a:cxn ang="0">
                      <a:pos x="31" y="254"/>
                    </a:cxn>
                    <a:cxn ang="0">
                      <a:pos x="34" y="286"/>
                    </a:cxn>
                    <a:cxn ang="0">
                      <a:pos x="28" y="330"/>
                    </a:cxn>
                    <a:cxn ang="0">
                      <a:pos x="54" y="248"/>
                    </a:cxn>
                    <a:cxn ang="0">
                      <a:pos x="53" y="273"/>
                    </a:cxn>
                    <a:cxn ang="0">
                      <a:pos x="79" y="272"/>
                    </a:cxn>
                    <a:cxn ang="0">
                      <a:pos x="77" y="308"/>
                    </a:cxn>
                    <a:cxn ang="0">
                      <a:pos x="60" y="372"/>
                    </a:cxn>
                    <a:cxn ang="0">
                      <a:pos x="65" y="384"/>
                    </a:cxn>
                    <a:cxn ang="0">
                      <a:pos x="95" y="380"/>
                    </a:cxn>
                    <a:cxn ang="0">
                      <a:pos x="162" y="373"/>
                    </a:cxn>
                    <a:cxn ang="0">
                      <a:pos x="145" y="431"/>
                    </a:cxn>
                    <a:cxn ang="0">
                      <a:pos x="181" y="437"/>
                    </a:cxn>
                    <a:cxn ang="0">
                      <a:pos x="179" y="481"/>
                    </a:cxn>
                    <a:cxn ang="0">
                      <a:pos x="168" y="523"/>
                    </a:cxn>
                    <a:cxn ang="0">
                      <a:pos x="98" y="558"/>
                    </a:cxn>
                    <a:cxn ang="0">
                      <a:pos x="108" y="615"/>
                    </a:cxn>
                    <a:cxn ang="0">
                      <a:pos x="59" y="674"/>
                    </a:cxn>
                    <a:cxn ang="0">
                      <a:pos x="97" y="674"/>
                    </a:cxn>
                    <a:cxn ang="0">
                      <a:pos x="141" y="692"/>
                    </a:cxn>
                    <a:cxn ang="0">
                      <a:pos x="194" y="663"/>
                    </a:cxn>
                    <a:cxn ang="0">
                      <a:pos x="156" y="711"/>
                    </a:cxn>
                    <a:cxn ang="0">
                      <a:pos x="47" y="791"/>
                    </a:cxn>
                    <a:cxn ang="0">
                      <a:pos x="45" y="810"/>
                    </a:cxn>
                    <a:cxn ang="0">
                      <a:pos x="77" y="784"/>
                    </a:cxn>
                    <a:cxn ang="0">
                      <a:pos x="149" y="759"/>
                    </a:cxn>
                  </a:cxnLst>
                  <a:rect l="0" t="0" r="r" b="b"/>
                  <a:pathLst>
                    <a:path w="430" h="814">
                      <a:moveTo>
                        <a:pt x="199" y="767"/>
                      </a:moveTo>
                      <a:lnTo>
                        <a:pt x="200" y="768"/>
                      </a:lnTo>
                      <a:lnTo>
                        <a:pt x="203" y="762"/>
                      </a:lnTo>
                      <a:lnTo>
                        <a:pt x="212" y="760"/>
                      </a:lnTo>
                      <a:lnTo>
                        <a:pt x="222" y="764"/>
                      </a:lnTo>
                      <a:lnTo>
                        <a:pt x="227" y="761"/>
                      </a:lnTo>
                      <a:lnTo>
                        <a:pt x="225" y="754"/>
                      </a:lnTo>
                      <a:lnTo>
                        <a:pt x="251" y="754"/>
                      </a:lnTo>
                      <a:lnTo>
                        <a:pt x="253" y="750"/>
                      </a:lnTo>
                      <a:lnTo>
                        <a:pt x="259" y="748"/>
                      </a:lnTo>
                      <a:lnTo>
                        <a:pt x="260" y="743"/>
                      </a:lnTo>
                      <a:lnTo>
                        <a:pt x="260" y="737"/>
                      </a:lnTo>
                      <a:lnTo>
                        <a:pt x="267" y="741"/>
                      </a:lnTo>
                      <a:lnTo>
                        <a:pt x="274" y="744"/>
                      </a:lnTo>
                      <a:lnTo>
                        <a:pt x="283" y="741"/>
                      </a:lnTo>
                      <a:lnTo>
                        <a:pt x="285" y="745"/>
                      </a:lnTo>
                      <a:lnTo>
                        <a:pt x="290" y="750"/>
                      </a:lnTo>
                      <a:lnTo>
                        <a:pt x="328" y="744"/>
                      </a:lnTo>
                      <a:lnTo>
                        <a:pt x="339" y="746"/>
                      </a:lnTo>
                      <a:lnTo>
                        <a:pt x="388" y="733"/>
                      </a:lnTo>
                      <a:lnTo>
                        <a:pt x="389" y="729"/>
                      </a:lnTo>
                      <a:lnTo>
                        <a:pt x="410" y="713"/>
                      </a:lnTo>
                      <a:lnTo>
                        <a:pt x="413" y="702"/>
                      </a:lnTo>
                      <a:lnTo>
                        <a:pt x="410" y="698"/>
                      </a:lnTo>
                      <a:lnTo>
                        <a:pt x="386" y="698"/>
                      </a:lnTo>
                      <a:lnTo>
                        <a:pt x="373" y="697"/>
                      </a:lnTo>
                      <a:lnTo>
                        <a:pt x="373" y="689"/>
                      </a:lnTo>
                      <a:lnTo>
                        <a:pt x="369" y="682"/>
                      </a:lnTo>
                      <a:lnTo>
                        <a:pt x="378" y="679"/>
                      </a:lnTo>
                      <a:lnTo>
                        <a:pt x="381" y="674"/>
                      </a:lnTo>
                      <a:lnTo>
                        <a:pt x="386" y="668"/>
                      </a:lnTo>
                      <a:lnTo>
                        <a:pt x="383" y="665"/>
                      </a:lnTo>
                      <a:lnTo>
                        <a:pt x="377" y="663"/>
                      </a:lnTo>
                      <a:lnTo>
                        <a:pt x="383" y="658"/>
                      </a:lnTo>
                      <a:lnTo>
                        <a:pt x="391" y="655"/>
                      </a:lnTo>
                      <a:lnTo>
                        <a:pt x="394" y="659"/>
                      </a:lnTo>
                      <a:lnTo>
                        <a:pt x="403" y="657"/>
                      </a:lnTo>
                      <a:lnTo>
                        <a:pt x="404" y="651"/>
                      </a:lnTo>
                      <a:lnTo>
                        <a:pt x="403" y="642"/>
                      </a:lnTo>
                      <a:lnTo>
                        <a:pt x="408" y="642"/>
                      </a:lnTo>
                      <a:lnTo>
                        <a:pt x="415" y="638"/>
                      </a:lnTo>
                      <a:lnTo>
                        <a:pt x="423" y="628"/>
                      </a:lnTo>
                      <a:lnTo>
                        <a:pt x="429" y="608"/>
                      </a:lnTo>
                      <a:lnTo>
                        <a:pt x="430" y="593"/>
                      </a:lnTo>
                      <a:lnTo>
                        <a:pt x="426" y="577"/>
                      </a:lnTo>
                      <a:lnTo>
                        <a:pt x="418" y="563"/>
                      </a:lnTo>
                      <a:lnTo>
                        <a:pt x="408" y="557"/>
                      </a:lnTo>
                      <a:lnTo>
                        <a:pt x="399" y="554"/>
                      </a:lnTo>
                      <a:lnTo>
                        <a:pt x="387" y="554"/>
                      </a:lnTo>
                      <a:lnTo>
                        <a:pt x="365" y="557"/>
                      </a:lnTo>
                      <a:lnTo>
                        <a:pt x="355" y="572"/>
                      </a:lnTo>
                      <a:lnTo>
                        <a:pt x="350" y="567"/>
                      </a:lnTo>
                      <a:lnTo>
                        <a:pt x="340" y="566"/>
                      </a:lnTo>
                      <a:lnTo>
                        <a:pt x="337" y="565"/>
                      </a:lnTo>
                      <a:lnTo>
                        <a:pt x="340" y="555"/>
                      </a:lnTo>
                      <a:lnTo>
                        <a:pt x="353" y="540"/>
                      </a:lnTo>
                      <a:lnTo>
                        <a:pt x="355" y="534"/>
                      </a:lnTo>
                      <a:lnTo>
                        <a:pt x="355" y="525"/>
                      </a:lnTo>
                      <a:lnTo>
                        <a:pt x="345" y="512"/>
                      </a:lnTo>
                      <a:lnTo>
                        <a:pt x="339" y="507"/>
                      </a:lnTo>
                      <a:lnTo>
                        <a:pt x="335" y="501"/>
                      </a:lnTo>
                      <a:lnTo>
                        <a:pt x="330" y="498"/>
                      </a:lnTo>
                      <a:lnTo>
                        <a:pt x="317" y="485"/>
                      </a:lnTo>
                      <a:lnTo>
                        <a:pt x="321" y="482"/>
                      </a:lnTo>
                      <a:lnTo>
                        <a:pt x="332" y="492"/>
                      </a:lnTo>
                      <a:lnTo>
                        <a:pt x="344" y="495"/>
                      </a:lnTo>
                      <a:lnTo>
                        <a:pt x="345" y="493"/>
                      </a:lnTo>
                      <a:lnTo>
                        <a:pt x="343" y="477"/>
                      </a:lnTo>
                      <a:lnTo>
                        <a:pt x="335" y="471"/>
                      </a:lnTo>
                      <a:lnTo>
                        <a:pt x="326" y="459"/>
                      </a:lnTo>
                      <a:lnTo>
                        <a:pt x="323" y="444"/>
                      </a:lnTo>
                      <a:lnTo>
                        <a:pt x="316" y="433"/>
                      </a:lnTo>
                      <a:lnTo>
                        <a:pt x="311" y="423"/>
                      </a:lnTo>
                      <a:lnTo>
                        <a:pt x="301" y="410"/>
                      </a:lnTo>
                      <a:lnTo>
                        <a:pt x="290" y="405"/>
                      </a:lnTo>
                      <a:lnTo>
                        <a:pt x="276" y="402"/>
                      </a:lnTo>
                      <a:lnTo>
                        <a:pt x="273" y="399"/>
                      </a:lnTo>
                      <a:lnTo>
                        <a:pt x="268" y="385"/>
                      </a:lnTo>
                      <a:lnTo>
                        <a:pt x="260" y="374"/>
                      </a:lnTo>
                      <a:lnTo>
                        <a:pt x="254" y="361"/>
                      </a:lnTo>
                      <a:lnTo>
                        <a:pt x="252" y="350"/>
                      </a:lnTo>
                      <a:lnTo>
                        <a:pt x="248" y="312"/>
                      </a:lnTo>
                      <a:lnTo>
                        <a:pt x="240" y="305"/>
                      </a:lnTo>
                      <a:lnTo>
                        <a:pt x="228" y="293"/>
                      </a:lnTo>
                      <a:lnTo>
                        <a:pt x="221" y="282"/>
                      </a:lnTo>
                      <a:lnTo>
                        <a:pt x="193" y="266"/>
                      </a:lnTo>
                      <a:lnTo>
                        <a:pt x="188" y="265"/>
                      </a:lnTo>
                      <a:lnTo>
                        <a:pt x="171" y="271"/>
                      </a:lnTo>
                      <a:lnTo>
                        <a:pt x="156" y="267"/>
                      </a:lnTo>
                      <a:lnTo>
                        <a:pt x="155" y="265"/>
                      </a:lnTo>
                      <a:lnTo>
                        <a:pt x="157" y="258"/>
                      </a:lnTo>
                      <a:lnTo>
                        <a:pt x="163" y="251"/>
                      </a:lnTo>
                      <a:lnTo>
                        <a:pt x="172" y="249"/>
                      </a:lnTo>
                      <a:lnTo>
                        <a:pt x="182" y="249"/>
                      </a:lnTo>
                      <a:lnTo>
                        <a:pt x="192" y="244"/>
                      </a:lnTo>
                      <a:lnTo>
                        <a:pt x="181" y="229"/>
                      </a:lnTo>
                      <a:lnTo>
                        <a:pt x="176" y="228"/>
                      </a:lnTo>
                      <a:lnTo>
                        <a:pt x="174" y="222"/>
                      </a:lnTo>
                      <a:lnTo>
                        <a:pt x="183" y="223"/>
                      </a:lnTo>
                      <a:lnTo>
                        <a:pt x="189" y="218"/>
                      </a:lnTo>
                      <a:lnTo>
                        <a:pt x="195" y="210"/>
                      </a:lnTo>
                      <a:lnTo>
                        <a:pt x="198" y="202"/>
                      </a:lnTo>
                      <a:lnTo>
                        <a:pt x="211" y="183"/>
                      </a:lnTo>
                      <a:lnTo>
                        <a:pt x="212" y="173"/>
                      </a:lnTo>
                      <a:lnTo>
                        <a:pt x="216" y="160"/>
                      </a:lnTo>
                      <a:lnTo>
                        <a:pt x="220" y="145"/>
                      </a:lnTo>
                      <a:lnTo>
                        <a:pt x="233" y="129"/>
                      </a:lnTo>
                      <a:lnTo>
                        <a:pt x="233" y="109"/>
                      </a:lnTo>
                      <a:lnTo>
                        <a:pt x="230" y="100"/>
                      </a:lnTo>
                      <a:lnTo>
                        <a:pt x="214" y="99"/>
                      </a:lnTo>
                      <a:lnTo>
                        <a:pt x="200" y="102"/>
                      </a:lnTo>
                      <a:lnTo>
                        <a:pt x="178" y="98"/>
                      </a:lnTo>
                      <a:lnTo>
                        <a:pt x="166" y="100"/>
                      </a:lnTo>
                      <a:lnTo>
                        <a:pt x="154" y="97"/>
                      </a:lnTo>
                      <a:lnTo>
                        <a:pt x="118" y="109"/>
                      </a:lnTo>
                      <a:lnTo>
                        <a:pt x="111" y="116"/>
                      </a:lnTo>
                      <a:lnTo>
                        <a:pt x="106" y="113"/>
                      </a:lnTo>
                      <a:lnTo>
                        <a:pt x="108" y="105"/>
                      </a:lnTo>
                      <a:lnTo>
                        <a:pt x="108" y="102"/>
                      </a:lnTo>
                      <a:lnTo>
                        <a:pt x="99" y="104"/>
                      </a:lnTo>
                      <a:lnTo>
                        <a:pt x="99" y="99"/>
                      </a:lnTo>
                      <a:lnTo>
                        <a:pt x="114" y="95"/>
                      </a:lnTo>
                      <a:lnTo>
                        <a:pt x="124" y="86"/>
                      </a:lnTo>
                      <a:lnTo>
                        <a:pt x="107" y="84"/>
                      </a:lnTo>
                      <a:lnTo>
                        <a:pt x="108" y="77"/>
                      </a:lnTo>
                      <a:lnTo>
                        <a:pt x="109" y="78"/>
                      </a:lnTo>
                      <a:lnTo>
                        <a:pt x="119" y="66"/>
                      </a:lnTo>
                      <a:lnTo>
                        <a:pt x="139" y="54"/>
                      </a:lnTo>
                      <a:lnTo>
                        <a:pt x="147" y="39"/>
                      </a:lnTo>
                      <a:lnTo>
                        <a:pt x="161" y="30"/>
                      </a:lnTo>
                      <a:lnTo>
                        <a:pt x="163" y="4"/>
                      </a:lnTo>
                      <a:lnTo>
                        <a:pt x="151" y="0"/>
                      </a:lnTo>
                      <a:lnTo>
                        <a:pt x="138" y="4"/>
                      </a:lnTo>
                      <a:lnTo>
                        <a:pt x="124" y="8"/>
                      </a:lnTo>
                      <a:lnTo>
                        <a:pt x="112" y="8"/>
                      </a:lnTo>
                      <a:lnTo>
                        <a:pt x="96" y="12"/>
                      </a:lnTo>
                      <a:lnTo>
                        <a:pt x="95" y="11"/>
                      </a:lnTo>
                      <a:lnTo>
                        <a:pt x="75" y="6"/>
                      </a:lnTo>
                      <a:lnTo>
                        <a:pt x="64" y="9"/>
                      </a:lnTo>
                      <a:lnTo>
                        <a:pt x="54" y="27"/>
                      </a:lnTo>
                      <a:lnTo>
                        <a:pt x="54" y="41"/>
                      </a:lnTo>
                      <a:lnTo>
                        <a:pt x="42" y="43"/>
                      </a:lnTo>
                      <a:lnTo>
                        <a:pt x="43" y="57"/>
                      </a:lnTo>
                      <a:lnTo>
                        <a:pt x="37" y="60"/>
                      </a:lnTo>
                      <a:lnTo>
                        <a:pt x="39" y="65"/>
                      </a:lnTo>
                      <a:lnTo>
                        <a:pt x="47" y="73"/>
                      </a:lnTo>
                      <a:lnTo>
                        <a:pt x="20" y="88"/>
                      </a:lnTo>
                      <a:lnTo>
                        <a:pt x="20" y="109"/>
                      </a:lnTo>
                      <a:lnTo>
                        <a:pt x="27" y="113"/>
                      </a:lnTo>
                      <a:lnTo>
                        <a:pt x="25" y="115"/>
                      </a:lnTo>
                      <a:lnTo>
                        <a:pt x="18" y="114"/>
                      </a:lnTo>
                      <a:lnTo>
                        <a:pt x="16" y="115"/>
                      </a:lnTo>
                      <a:lnTo>
                        <a:pt x="16" y="130"/>
                      </a:lnTo>
                      <a:lnTo>
                        <a:pt x="22" y="131"/>
                      </a:lnTo>
                      <a:lnTo>
                        <a:pt x="34" y="129"/>
                      </a:lnTo>
                      <a:lnTo>
                        <a:pt x="33" y="133"/>
                      </a:lnTo>
                      <a:lnTo>
                        <a:pt x="27" y="136"/>
                      </a:lnTo>
                      <a:lnTo>
                        <a:pt x="33" y="138"/>
                      </a:lnTo>
                      <a:lnTo>
                        <a:pt x="28" y="147"/>
                      </a:lnTo>
                      <a:lnTo>
                        <a:pt x="27" y="151"/>
                      </a:lnTo>
                      <a:lnTo>
                        <a:pt x="28" y="157"/>
                      </a:lnTo>
                      <a:lnTo>
                        <a:pt x="26" y="158"/>
                      </a:lnTo>
                      <a:lnTo>
                        <a:pt x="22" y="163"/>
                      </a:lnTo>
                      <a:lnTo>
                        <a:pt x="22" y="167"/>
                      </a:lnTo>
                      <a:lnTo>
                        <a:pt x="18" y="170"/>
                      </a:lnTo>
                      <a:lnTo>
                        <a:pt x="16" y="178"/>
                      </a:lnTo>
                      <a:lnTo>
                        <a:pt x="16" y="192"/>
                      </a:lnTo>
                      <a:lnTo>
                        <a:pt x="5" y="195"/>
                      </a:lnTo>
                      <a:lnTo>
                        <a:pt x="0" y="197"/>
                      </a:lnTo>
                      <a:lnTo>
                        <a:pt x="0" y="201"/>
                      </a:lnTo>
                      <a:lnTo>
                        <a:pt x="10" y="202"/>
                      </a:lnTo>
                      <a:lnTo>
                        <a:pt x="11" y="211"/>
                      </a:lnTo>
                      <a:lnTo>
                        <a:pt x="23" y="222"/>
                      </a:lnTo>
                      <a:lnTo>
                        <a:pt x="33" y="215"/>
                      </a:lnTo>
                      <a:lnTo>
                        <a:pt x="43" y="206"/>
                      </a:lnTo>
                      <a:lnTo>
                        <a:pt x="44" y="205"/>
                      </a:lnTo>
                      <a:lnTo>
                        <a:pt x="45" y="206"/>
                      </a:lnTo>
                      <a:lnTo>
                        <a:pt x="45" y="212"/>
                      </a:lnTo>
                      <a:lnTo>
                        <a:pt x="33" y="243"/>
                      </a:lnTo>
                      <a:lnTo>
                        <a:pt x="31" y="254"/>
                      </a:lnTo>
                      <a:lnTo>
                        <a:pt x="31" y="259"/>
                      </a:lnTo>
                      <a:lnTo>
                        <a:pt x="28" y="264"/>
                      </a:lnTo>
                      <a:lnTo>
                        <a:pt x="26" y="275"/>
                      </a:lnTo>
                      <a:lnTo>
                        <a:pt x="26" y="283"/>
                      </a:lnTo>
                      <a:lnTo>
                        <a:pt x="32" y="282"/>
                      </a:lnTo>
                      <a:lnTo>
                        <a:pt x="34" y="286"/>
                      </a:lnTo>
                      <a:lnTo>
                        <a:pt x="33" y="292"/>
                      </a:lnTo>
                      <a:lnTo>
                        <a:pt x="25" y="307"/>
                      </a:lnTo>
                      <a:lnTo>
                        <a:pt x="20" y="331"/>
                      </a:lnTo>
                      <a:lnTo>
                        <a:pt x="20" y="334"/>
                      </a:lnTo>
                      <a:lnTo>
                        <a:pt x="26" y="334"/>
                      </a:lnTo>
                      <a:lnTo>
                        <a:pt x="28" y="330"/>
                      </a:lnTo>
                      <a:lnTo>
                        <a:pt x="32" y="318"/>
                      </a:lnTo>
                      <a:lnTo>
                        <a:pt x="43" y="291"/>
                      </a:lnTo>
                      <a:lnTo>
                        <a:pt x="42" y="277"/>
                      </a:lnTo>
                      <a:lnTo>
                        <a:pt x="39" y="270"/>
                      </a:lnTo>
                      <a:lnTo>
                        <a:pt x="38" y="266"/>
                      </a:lnTo>
                      <a:lnTo>
                        <a:pt x="54" y="248"/>
                      </a:lnTo>
                      <a:lnTo>
                        <a:pt x="54" y="254"/>
                      </a:lnTo>
                      <a:lnTo>
                        <a:pt x="47" y="271"/>
                      </a:lnTo>
                      <a:lnTo>
                        <a:pt x="47" y="282"/>
                      </a:lnTo>
                      <a:lnTo>
                        <a:pt x="49" y="278"/>
                      </a:lnTo>
                      <a:lnTo>
                        <a:pt x="52" y="277"/>
                      </a:lnTo>
                      <a:lnTo>
                        <a:pt x="53" y="273"/>
                      </a:lnTo>
                      <a:lnTo>
                        <a:pt x="55" y="271"/>
                      </a:lnTo>
                      <a:lnTo>
                        <a:pt x="61" y="276"/>
                      </a:lnTo>
                      <a:lnTo>
                        <a:pt x="64" y="275"/>
                      </a:lnTo>
                      <a:lnTo>
                        <a:pt x="64" y="261"/>
                      </a:lnTo>
                      <a:lnTo>
                        <a:pt x="72" y="266"/>
                      </a:lnTo>
                      <a:lnTo>
                        <a:pt x="79" y="272"/>
                      </a:lnTo>
                      <a:lnTo>
                        <a:pt x="74" y="273"/>
                      </a:lnTo>
                      <a:lnTo>
                        <a:pt x="71" y="278"/>
                      </a:lnTo>
                      <a:lnTo>
                        <a:pt x="69" y="283"/>
                      </a:lnTo>
                      <a:lnTo>
                        <a:pt x="68" y="298"/>
                      </a:lnTo>
                      <a:lnTo>
                        <a:pt x="71" y="303"/>
                      </a:lnTo>
                      <a:lnTo>
                        <a:pt x="77" y="308"/>
                      </a:lnTo>
                      <a:lnTo>
                        <a:pt x="79" y="319"/>
                      </a:lnTo>
                      <a:lnTo>
                        <a:pt x="74" y="328"/>
                      </a:lnTo>
                      <a:lnTo>
                        <a:pt x="69" y="341"/>
                      </a:lnTo>
                      <a:lnTo>
                        <a:pt x="61" y="355"/>
                      </a:lnTo>
                      <a:lnTo>
                        <a:pt x="59" y="363"/>
                      </a:lnTo>
                      <a:lnTo>
                        <a:pt x="60" y="372"/>
                      </a:lnTo>
                      <a:lnTo>
                        <a:pt x="54" y="367"/>
                      </a:lnTo>
                      <a:lnTo>
                        <a:pt x="52" y="372"/>
                      </a:lnTo>
                      <a:lnTo>
                        <a:pt x="59" y="395"/>
                      </a:lnTo>
                      <a:lnTo>
                        <a:pt x="64" y="399"/>
                      </a:lnTo>
                      <a:lnTo>
                        <a:pt x="66" y="398"/>
                      </a:lnTo>
                      <a:lnTo>
                        <a:pt x="65" y="384"/>
                      </a:lnTo>
                      <a:lnTo>
                        <a:pt x="66" y="380"/>
                      </a:lnTo>
                      <a:lnTo>
                        <a:pt x="70" y="379"/>
                      </a:lnTo>
                      <a:lnTo>
                        <a:pt x="87" y="391"/>
                      </a:lnTo>
                      <a:lnTo>
                        <a:pt x="92" y="394"/>
                      </a:lnTo>
                      <a:lnTo>
                        <a:pt x="95" y="388"/>
                      </a:lnTo>
                      <a:lnTo>
                        <a:pt x="95" y="380"/>
                      </a:lnTo>
                      <a:lnTo>
                        <a:pt x="119" y="383"/>
                      </a:lnTo>
                      <a:lnTo>
                        <a:pt x="135" y="374"/>
                      </a:lnTo>
                      <a:lnTo>
                        <a:pt x="136" y="372"/>
                      </a:lnTo>
                      <a:lnTo>
                        <a:pt x="144" y="368"/>
                      </a:lnTo>
                      <a:lnTo>
                        <a:pt x="165" y="371"/>
                      </a:lnTo>
                      <a:lnTo>
                        <a:pt x="162" y="373"/>
                      </a:lnTo>
                      <a:lnTo>
                        <a:pt x="158" y="373"/>
                      </a:lnTo>
                      <a:lnTo>
                        <a:pt x="150" y="380"/>
                      </a:lnTo>
                      <a:lnTo>
                        <a:pt x="138" y="406"/>
                      </a:lnTo>
                      <a:lnTo>
                        <a:pt x="135" y="413"/>
                      </a:lnTo>
                      <a:lnTo>
                        <a:pt x="138" y="421"/>
                      </a:lnTo>
                      <a:lnTo>
                        <a:pt x="145" y="431"/>
                      </a:lnTo>
                      <a:lnTo>
                        <a:pt x="149" y="438"/>
                      </a:lnTo>
                      <a:lnTo>
                        <a:pt x="150" y="439"/>
                      </a:lnTo>
                      <a:lnTo>
                        <a:pt x="151" y="437"/>
                      </a:lnTo>
                      <a:lnTo>
                        <a:pt x="158" y="449"/>
                      </a:lnTo>
                      <a:lnTo>
                        <a:pt x="172" y="444"/>
                      </a:lnTo>
                      <a:lnTo>
                        <a:pt x="181" y="437"/>
                      </a:lnTo>
                      <a:lnTo>
                        <a:pt x="184" y="438"/>
                      </a:lnTo>
                      <a:lnTo>
                        <a:pt x="181" y="444"/>
                      </a:lnTo>
                      <a:lnTo>
                        <a:pt x="179" y="461"/>
                      </a:lnTo>
                      <a:lnTo>
                        <a:pt x="174" y="468"/>
                      </a:lnTo>
                      <a:lnTo>
                        <a:pt x="169" y="479"/>
                      </a:lnTo>
                      <a:lnTo>
                        <a:pt x="179" y="481"/>
                      </a:lnTo>
                      <a:lnTo>
                        <a:pt x="174" y="490"/>
                      </a:lnTo>
                      <a:lnTo>
                        <a:pt x="168" y="506"/>
                      </a:lnTo>
                      <a:lnTo>
                        <a:pt x="172" y="509"/>
                      </a:lnTo>
                      <a:lnTo>
                        <a:pt x="177" y="513"/>
                      </a:lnTo>
                      <a:lnTo>
                        <a:pt x="173" y="514"/>
                      </a:lnTo>
                      <a:lnTo>
                        <a:pt x="168" y="523"/>
                      </a:lnTo>
                      <a:lnTo>
                        <a:pt x="128" y="522"/>
                      </a:lnTo>
                      <a:lnTo>
                        <a:pt x="115" y="529"/>
                      </a:lnTo>
                      <a:lnTo>
                        <a:pt x="102" y="540"/>
                      </a:lnTo>
                      <a:lnTo>
                        <a:pt x="79" y="565"/>
                      </a:lnTo>
                      <a:lnTo>
                        <a:pt x="84" y="568"/>
                      </a:lnTo>
                      <a:lnTo>
                        <a:pt x="98" y="558"/>
                      </a:lnTo>
                      <a:lnTo>
                        <a:pt x="109" y="556"/>
                      </a:lnTo>
                      <a:lnTo>
                        <a:pt x="111" y="565"/>
                      </a:lnTo>
                      <a:lnTo>
                        <a:pt x="112" y="585"/>
                      </a:lnTo>
                      <a:lnTo>
                        <a:pt x="113" y="589"/>
                      </a:lnTo>
                      <a:lnTo>
                        <a:pt x="119" y="593"/>
                      </a:lnTo>
                      <a:lnTo>
                        <a:pt x="108" y="615"/>
                      </a:lnTo>
                      <a:lnTo>
                        <a:pt x="79" y="636"/>
                      </a:lnTo>
                      <a:lnTo>
                        <a:pt x="48" y="652"/>
                      </a:lnTo>
                      <a:lnTo>
                        <a:pt x="50" y="654"/>
                      </a:lnTo>
                      <a:lnTo>
                        <a:pt x="52" y="660"/>
                      </a:lnTo>
                      <a:lnTo>
                        <a:pt x="56" y="671"/>
                      </a:lnTo>
                      <a:lnTo>
                        <a:pt x="59" y="674"/>
                      </a:lnTo>
                      <a:lnTo>
                        <a:pt x="65" y="675"/>
                      </a:lnTo>
                      <a:lnTo>
                        <a:pt x="72" y="671"/>
                      </a:lnTo>
                      <a:lnTo>
                        <a:pt x="82" y="663"/>
                      </a:lnTo>
                      <a:lnTo>
                        <a:pt x="91" y="659"/>
                      </a:lnTo>
                      <a:lnTo>
                        <a:pt x="95" y="660"/>
                      </a:lnTo>
                      <a:lnTo>
                        <a:pt x="97" y="674"/>
                      </a:lnTo>
                      <a:lnTo>
                        <a:pt x="101" y="678"/>
                      </a:lnTo>
                      <a:lnTo>
                        <a:pt x="113" y="678"/>
                      </a:lnTo>
                      <a:lnTo>
                        <a:pt x="120" y="671"/>
                      </a:lnTo>
                      <a:lnTo>
                        <a:pt x="123" y="670"/>
                      </a:lnTo>
                      <a:lnTo>
                        <a:pt x="127" y="673"/>
                      </a:lnTo>
                      <a:lnTo>
                        <a:pt x="141" y="692"/>
                      </a:lnTo>
                      <a:lnTo>
                        <a:pt x="147" y="694"/>
                      </a:lnTo>
                      <a:lnTo>
                        <a:pt x="156" y="694"/>
                      </a:lnTo>
                      <a:lnTo>
                        <a:pt x="162" y="689"/>
                      </a:lnTo>
                      <a:lnTo>
                        <a:pt x="166" y="682"/>
                      </a:lnTo>
                      <a:lnTo>
                        <a:pt x="179" y="675"/>
                      </a:lnTo>
                      <a:lnTo>
                        <a:pt x="194" y="663"/>
                      </a:lnTo>
                      <a:lnTo>
                        <a:pt x="195" y="670"/>
                      </a:lnTo>
                      <a:lnTo>
                        <a:pt x="190" y="678"/>
                      </a:lnTo>
                      <a:lnTo>
                        <a:pt x="174" y="697"/>
                      </a:lnTo>
                      <a:lnTo>
                        <a:pt x="172" y="705"/>
                      </a:lnTo>
                      <a:lnTo>
                        <a:pt x="168" y="708"/>
                      </a:lnTo>
                      <a:lnTo>
                        <a:pt x="156" y="711"/>
                      </a:lnTo>
                      <a:lnTo>
                        <a:pt x="124" y="711"/>
                      </a:lnTo>
                      <a:lnTo>
                        <a:pt x="109" y="713"/>
                      </a:lnTo>
                      <a:lnTo>
                        <a:pt x="104" y="724"/>
                      </a:lnTo>
                      <a:lnTo>
                        <a:pt x="95" y="730"/>
                      </a:lnTo>
                      <a:lnTo>
                        <a:pt x="88" y="745"/>
                      </a:lnTo>
                      <a:lnTo>
                        <a:pt x="47" y="791"/>
                      </a:lnTo>
                      <a:lnTo>
                        <a:pt x="31" y="800"/>
                      </a:lnTo>
                      <a:lnTo>
                        <a:pt x="28" y="809"/>
                      </a:lnTo>
                      <a:lnTo>
                        <a:pt x="28" y="813"/>
                      </a:lnTo>
                      <a:lnTo>
                        <a:pt x="31" y="807"/>
                      </a:lnTo>
                      <a:lnTo>
                        <a:pt x="34" y="804"/>
                      </a:lnTo>
                      <a:lnTo>
                        <a:pt x="45" y="810"/>
                      </a:lnTo>
                      <a:lnTo>
                        <a:pt x="50" y="809"/>
                      </a:lnTo>
                      <a:lnTo>
                        <a:pt x="54" y="814"/>
                      </a:lnTo>
                      <a:lnTo>
                        <a:pt x="58" y="809"/>
                      </a:lnTo>
                      <a:lnTo>
                        <a:pt x="60" y="800"/>
                      </a:lnTo>
                      <a:lnTo>
                        <a:pt x="71" y="796"/>
                      </a:lnTo>
                      <a:lnTo>
                        <a:pt x="77" y="784"/>
                      </a:lnTo>
                      <a:lnTo>
                        <a:pt x="107" y="783"/>
                      </a:lnTo>
                      <a:lnTo>
                        <a:pt x="127" y="791"/>
                      </a:lnTo>
                      <a:lnTo>
                        <a:pt x="134" y="791"/>
                      </a:lnTo>
                      <a:lnTo>
                        <a:pt x="141" y="782"/>
                      </a:lnTo>
                      <a:lnTo>
                        <a:pt x="145" y="760"/>
                      </a:lnTo>
                      <a:lnTo>
                        <a:pt x="149" y="759"/>
                      </a:lnTo>
                      <a:lnTo>
                        <a:pt x="156" y="759"/>
                      </a:lnTo>
                      <a:lnTo>
                        <a:pt x="166" y="754"/>
                      </a:lnTo>
                      <a:lnTo>
                        <a:pt x="182" y="750"/>
                      </a:lnTo>
                      <a:lnTo>
                        <a:pt x="199" y="76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23" name="Freeform 194"/>
                <p:cNvSpPr>
                  <a:spLocks noChangeAspect="1"/>
                </p:cNvSpPr>
                <p:nvPr/>
              </p:nvSpPr>
              <p:spPr bwMode="gray">
                <a:xfrm>
                  <a:off x="2428" y="1759"/>
                  <a:ext cx="28" cy="25"/>
                </a:xfrm>
                <a:custGeom>
                  <a:avLst/>
                  <a:gdLst/>
                  <a:ahLst/>
                  <a:cxnLst>
                    <a:cxn ang="0">
                      <a:pos x="28" y="36"/>
                    </a:cxn>
                    <a:cxn ang="0">
                      <a:pos x="27" y="48"/>
                    </a:cxn>
                    <a:cxn ang="0">
                      <a:pos x="21" y="58"/>
                    </a:cxn>
                    <a:cxn ang="0">
                      <a:pos x="11" y="59"/>
                    </a:cxn>
                    <a:cxn ang="0">
                      <a:pos x="11" y="72"/>
                    </a:cxn>
                    <a:cxn ang="0">
                      <a:pos x="0" y="80"/>
                    </a:cxn>
                    <a:cxn ang="0">
                      <a:pos x="16" y="91"/>
                    </a:cxn>
                    <a:cxn ang="0">
                      <a:pos x="23" y="110"/>
                    </a:cxn>
                    <a:cxn ang="0">
                      <a:pos x="34" y="115"/>
                    </a:cxn>
                    <a:cxn ang="0">
                      <a:pos x="47" y="104"/>
                    </a:cxn>
                    <a:cxn ang="0">
                      <a:pos x="53" y="93"/>
                    </a:cxn>
                    <a:cxn ang="0">
                      <a:pos x="82" y="85"/>
                    </a:cxn>
                    <a:cxn ang="0">
                      <a:pos x="97" y="99"/>
                    </a:cxn>
                    <a:cxn ang="0">
                      <a:pos x="98" y="106"/>
                    </a:cxn>
                    <a:cxn ang="0">
                      <a:pos x="98" y="121"/>
                    </a:cxn>
                    <a:cxn ang="0">
                      <a:pos x="101" y="126"/>
                    </a:cxn>
                    <a:cxn ang="0">
                      <a:pos x="103" y="126"/>
                    </a:cxn>
                    <a:cxn ang="0">
                      <a:pos x="117" y="117"/>
                    </a:cxn>
                    <a:cxn ang="0">
                      <a:pos x="119" y="107"/>
                    </a:cxn>
                    <a:cxn ang="0">
                      <a:pos x="132" y="105"/>
                    </a:cxn>
                    <a:cxn ang="0">
                      <a:pos x="138" y="97"/>
                    </a:cxn>
                    <a:cxn ang="0">
                      <a:pos x="132" y="85"/>
                    </a:cxn>
                    <a:cxn ang="0">
                      <a:pos x="130" y="78"/>
                    </a:cxn>
                    <a:cxn ang="0">
                      <a:pos x="138" y="90"/>
                    </a:cxn>
                    <a:cxn ang="0">
                      <a:pos x="140" y="79"/>
                    </a:cxn>
                    <a:cxn ang="0">
                      <a:pos x="135" y="68"/>
                    </a:cxn>
                    <a:cxn ang="0">
                      <a:pos x="130" y="66"/>
                    </a:cxn>
                    <a:cxn ang="0">
                      <a:pos x="116" y="68"/>
                    </a:cxn>
                    <a:cxn ang="0">
                      <a:pos x="122" y="57"/>
                    </a:cxn>
                    <a:cxn ang="0">
                      <a:pos x="120" y="39"/>
                    </a:cxn>
                    <a:cxn ang="0">
                      <a:pos x="112" y="27"/>
                    </a:cxn>
                    <a:cxn ang="0">
                      <a:pos x="106" y="16"/>
                    </a:cxn>
                    <a:cxn ang="0">
                      <a:pos x="89" y="10"/>
                    </a:cxn>
                    <a:cxn ang="0">
                      <a:pos x="64" y="18"/>
                    </a:cxn>
                    <a:cxn ang="0">
                      <a:pos x="58" y="24"/>
                    </a:cxn>
                    <a:cxn ang="0">
                      <a:pos x="50" y="27"/>
                    </a:cxn>
                    <a:cxn ang="0">
                      <a:pos x="48" y="24"/>
                    </a:cxn>
                    <a:cxn ang="0">
                      <a:pos x="59" y="10"/>
                    </a:cxn>
                    <a:cxn ang="0">
                      <a:pos x="57" y="7"/>
                    </a:cxn>
                    <a:cxn ang="0">
                      <a:pos x="48" y="2"/>
                    </a:cxn>
                    <a:cxn ang="0">
                      <a:pos x="39" y="0"/>
                    </a:cxn>
                    <a:cxn ang="0">
                      <a:pos x="38" y="5"/>
                    </a:cxn>
                    <a:cxn ang="0">
                      <a:pos x="36" y="8"/>
                    </a:cxn>
                    <a:cxn ang="0">
                      <a:pos x="33" y="14"/>
                    </a:cxn>
                    <a:cxn ang="0">
                      <a:pos x="34" y="20"/>
                    </a:cxn>
                    <a:cxn ang="0">
                      <a:pos x="34" y="27"/>
                    </a:cxn>
                    <a:cxn ang="0">
                      <a:pos x="33" y="34"/>
                    </a:cxn>
                    <a:cxn ang="0">
                      <a:pos x="28" y="36"/>
                    </a:cxn>
                  </a:cxnLst>
                  <a:rect l="0" t="0" r="r" b="b"/>
                  <a:pathLst>
                    <a:path w="140" h="126">
                      <a:moveTo>
                        <a:pt x="28" y="36"/>
                      </a:moveTo>
                      <a:lnTo>
                        <a:pt x="27" y="48"/>
                      </a:lnTo>
                      <a:lnTo>
                        <a:pt x="21" y="58"/>
                      </a:lnTo>
                      <a:lnTo>
                        <a:pt x="11" y="59"/>
                      </a:lnTo>
                      <a:lnTo>
                        <a:pt x="11" y="72"/>
                      </a:lnTo>
                      <a:lnTo>
                        <a:pt x="0" y="80"/>
                      </a:lnTo>
                      <a:lnTo>
                        <a:pt x="16" y="91"/>
                      </a:lnTo>
                      <a:lnTo>
                        <a:pt x="23" y="110"/>
                      </a:lnTo>
                      <a:lnTo>
                        <a:pt x="34" y="115"/>
                      </a:lnTo>
                      <a:lnTo>
                        <a:pt x="47" y="104"/>
                      </a:lnTo>
                      <a:lnTo>
                        <a:pt x="53" y="93"/>
                      </a:lnTo>
                      <a:lnTo>
                        <a:pt x="82" y="85"/>
                      </a:lnTo>
                      <a:lnTo>
                        <a:pt x="97" y="99"/>
                      </a:lnTo>
                      <a:lnTo>
                        <a:pt x="98" y="106"/>
                      </a:lnTo>
                      <a:lnTo>
                        <a:pt x="98" y="121"/>
                      </a:lnTo>
                      <a:lnTo>
                        <a:pt x="101" y="126"/>
                      </a:lnTo>
                      <a:lnTo>
                        <a:pt x="103" y="126"/>
                      </a:lnTo>
                      <a:lnTo>
                        <a:pt x="117" y="117"/>
                      </a:lnTo>
                      <a:lnTo>
                        <a:pt x="119" y="107"/>
                      </a:lnTo>
                      <a:lnTo>
                        <a:pt x="132" y="105"/>
                      </a:lnTo>
                      <a:lnTo>
                        <a:pt x="138" y="97"/>
                      </a:lnTo>
                      <a:lnTo>
                        <a:pt x="132" y="85"/>
                      </a:lnTo>
                      <a:lnTo>
                        <a:pt x="130" y="78"/>
                      </a:lnTo>
                      <a:lnTo>
                        <a:pt x="138" y="90"/>
                      </a:lnTo>
                      <a:lnTo>
                        <a:pt x="140" y="79"/>
                      </a:lnTo>
                      <a:lnTo>
                        <a:pt x="135" y="68"/>
                      </a:lnTo>
                      <a:lnTo>
                        <a:pt x="130" y="66"/>
                      </a:lnTo>
                      <a:lnTo>
                        <a:pt x="116" y="68"/>
                      </a:lnTo>
                      <a:lnTo>
                        <a:pt x="122" y="57"/>
                      </a:lnTo>
                      <a:lnTo>
                        <a:pt x="120" y="39"/>
                      </a:lnTo>
                      <a:lnTo>
                        <a:pt x="112" y="27"/>
                      </a:lnTo>
                      <a:lnTo>
                        <a:pt x="106" y="16"/>
                      </a:lnTo>
                      <a:lnTo>
                        <a:pt x="89" y="10"/>
                      </a:lnTo>
                      <a:lnTo>
                        <a:pt x="64" y="18"/>
                      </a:lnTo>
                      <a:lnTo>
                        <a:pt x="58" y="24"/>
                      </a:lnTo>
                      <a:lnTo>
                        <a:pt x="50" y="27"/>
                      </a:lnTo>
                      <a:lnTo>
                        <a:pt x="48" y="24"/>
                      </a:lnTo>
                      <a:lnTo>
                        <a:pt x="59" y="10"/>
                      </a:lnTo>
                      <a:lnTo>
                        <a:pt x="57" y="7"/>
                      </a:lnTo>
                      <a:lnTo>
                        <a:pt x="48" y="2"/>
                      </a:lnTo>
                      <a:lnTo>
                        <a:pt x="39" y="0"/>
                      </a:lnTo>
                      <a:lnTo>
                        <a:pt x="38" y="5"/>
                      </a:lnTo>
                      <a:lnTo>
                        <a:pt x="36" y="8"/>
                      </a:lnTo>
                      <a:lnTo>
                        <a:pt x="33" y="14"/>
                      </a:lnTo>
                      <a:lnTo>
                        <a:pt x="34" y="20"/>
                      </a:lnTo>
                      <a:lnTo>
                        <a:pt x="34" y="27"/>
                      </a:lnTo>
                      <a:lnTo>
                        <a:pt x="33" y="34"/>
                      </a:lnTo>
                      <a:lnTo>
                        <a:pt x="28" y="3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193" name="Freeform 195"/>
              <p:cNvSpPr>
                <a:spLocks noChangeAspect="1"/>
              </p:cNvSpPr>
              <p:nvPr/>
            </p:nvSpPr>
            <p:spPr bwMode="gray">
              <a:xfrm>
                <a:off x="4580731" y="2540347"/>
                <a:ext cx="74613" cy="109538"/>
              </a:xfrm>
              <a:custGeom>
                <a:avLst/>
                <a:gdLst/>
                <a:ahLst/>
                <a:cxnLst>
                  <a:cxn ang="0">
                    <a:pos x="223" y="97"/>
                  </a:cxn>
                  <a:cxn ang="0">
                    <a:pos x="178" y="84"/>
                  </a:cxn>
                  <a:cxn ang="0">
                    <a:pos x="148" y="100"/>
                  </a:cxn>
                  <a:cxn ang="0">
                    <a:pos x="136" y="63"/>
                  </a:cxn>
                  <a:cxn ang="0">
                    <a:pos x="152" y="39"/>
                  </a:cxn>
                  <a:cxn ang="0">
                    <a:pos x="152" y="2"/>
                  </a:cxn>
                  <a:cxn ang="0">
                    <a:pos x="135" y="6"/>
                  </a:cxn>
                  <a:cxn ang="0">
                    <a:pos x="113" y="18"/>
                  </a:cxn>
                  <a:cxn ang="0">
                    <a:pos x="108" y="34"/>
                  </a:cxn>
                  <a:cxn ang="0">
                    <a:pos x="88" y="53"/>
                  </a:cxn>
                  <a:cxn ang="0">
                    <a:pos x="104" y="60"/>
                  </a:cxn>
                  <a:cxn ang="0">
                    <a:pos x="120" y="63"/>
                  </a:cxn>
                  <a:cxn ang="0">
                    <a:pos x="99" y="87"/>
                  </a:cxn>
                  <a:cxn ang="0">
                    <a:pos x="65" y="97"/>
                  </a:cxn>
                  <a:cxn ang="0">
                    <a:pos x="31" y="96"/>
                  </a:cxn>
                  <a:cxn ang="0">
                    <a:pos x="23" y="118"/>
                  </a:cxn>
                  <a:cxn ang="0">
                    <a:pos x="43" y="130"/>
                  </a:cxn>
                  <a:cxn ang="0">
                    <a:pos x="24" y="154"/>
                  </a:cxn>
                  <a:cxn ang="0">
                    <a:pos x="23" y="173"/>
                  </a:cxn>
                  <a:cxn ang="0">
                    <a:pos x="40" y="179"/>
                  </a:cxn>
                  <a:cxn ang="0">
                    <a:pos x="78" y="192"/>
                  </a:cxn>
                  <a:cxn ang="0">
                    <a:pos x="54" y="209"/>
                  </a:cxn>
                  <a:cxn ang="0">
                    <a:pos x="32" y="248"/>
                  </a:cxn>
                  <a:cxn ang="0">
                    <a:pos x="81" y="238"/>
                  </a:cxn>
                  <a:cxn ang="0">
                    <a:pos x="56" y="249"/>
                  </a:cxn>
                  <a:cxn ang="0">
                    <a:pos x="29" y="274"/>
                  </a:cxn>
                  <a:cxn ang="0">
                    <a:pos x="15" y="279"/>
                  </a:cxn>
                  <a:cxn ang="0">
                    <a:pos x="0" y="291"/>
                  </a:cxn>
                  <a:cxn ang="0">
                    <a:pos x="13" y="299"/>
                  </a:cxn>
                  <a:cxn ang="0">
                    <a:pos x="11" y="314"/>
                  </a:cxn>
                  <a:cxn ang="0">
                    <a:pos x="38" y="312"/>
                  </a:cxn>
                  <a:cxn ang="0">
                    <a:pos x="16" y="334"/>
                  </a:cxn>
                  <a:cxn ang="0">
                    <a:pos x="48" y="328"/>
                  </a:cxn>
                  <a:cxn ang="0">
                    <a:pos x="33" y="338"/>
                  </a:cxn>
                  <a:cxn ang="0">
                    <a:pos x="44" y="340"/>
                  </a:cxn>
                  <a:cxn ang="0">
                    <a:pos x="60" y="343"/>
                  </a:cxn>
                  <a:cxn ang="0">
                    <a:pos x="102" y="329"/>
                  </a:cxn>
                  <a:cxn ang="0">
                    <a:pos x="109" y="308"/>
                  </a:cxn>
                  <a:cxn ang="0">
                    <a:pos x="119" y="317"/>
                  </a:cxn>
                  <a:cxn ang="0">
                    <a:pos x="145" y="306"/>
                  </a:cxn>
                  <a:cxn ang="0">
                    <a:pos x="153" y="291"/>
                  </a:cxn>
                  <a:cxn ang="0">
                    <a:pos x="201" y="281"/>
                  </a:cxn>
                  <a:cxn ang="0">
                    <a:pos x="218" y="278"/>
                  </a:cxn>
                  <a:cxn ang="0">
                    <a:pos x="225" y="236"/>
                  </a:cxn>
                  <a:cxn ang="0">
                    <a:pos x="231" y="197"/>
                  </a:cxn>
                  <a:cxn ang="0">
                    <a:pos x="233" y="160"/>
                  </a:cxn>
                  <a:cxn ang="0">
                    <a:pos x="226" y="117"/>
                  </a:cxn>
                </a:cxnLst>
                <a:rect l="0" t="0" r="r" b="b"/>
                <a:pathLst>
                  <a:path w="233" h="345">
                    <a:moveTo>
                      <a:pt x="226" y="117"/>
                    </a:moveTo>
                    <a:lnTo>
                      <a:pt x="223" y="112"/>
                    </a:lnTo>
                    <a:lnTo>
                      <a:pt x="223" y="97"/>
                    </a:lnTo>
                    <a:lnTo>
                      <a:pt x="222" y="90"/>
                    </a:lnTo>
                    <a:lnTo>
                      <a:pt x="207" y="76"/>
                    </a:lnTo>
                    <a:lnTo>
                      <a:pt x="178" y="84"/>
                    </a:lnTo>
                    <a:lnTo>
                      <a:pt x="172" y="95"/>
                    </a:lnTo>
                    <a:lnTo>
                      <a:pt x="159" y="106"/>
                    </a:lnTo>
                    <a:lnTo>
                      <a:pt x="148" y="100"/>
                    </a:lnTo>
                    <a:lnTo>
                      <a:pt x="141" y="82"/>
                    </a:lnTo>
                    <a:lnTo>
                      <a:pt x="125" y="71"/>
                    </a:lnTo>
                    <a:lnTo>
                      <a:pt x="136" y="63"/>
                    </a:lnTo>
                    <a:lnTo>
                      <a:pt x="136" y="50"/>
                    </a:lnTo>
                    <a:lnTo>
                      <a:pt x="146" y="49"/>
                    </a:lnTo>
                    <a:lnTo>
                      <a:pt x="152" y="39"/>
                    </a:lnTo>
                    <a:lnTo>
                      <a:pt x="153" y="27"/>
                    </a:lnTo>
                    <a:lnTo>
                      <a:pt x="155" y="22"/>
                    </a:lnTo>
                    <a:lnTo>
                      <a:pt x="152" y="2"/>
                    </a:lnTo>
                    <a:lnTo>
                      <a:pt x="151" y="0"/>
                    </a:lnTo>
                    <a:lnTo>
                      <a:pt x="145" y="1"/>
                    </a:lnTo>
                    <a:lnTo>
                      <a:pt x="135" y="6"/>
                    </a:lnTo>
                    <a:lnTo>
                      <a:pt x="131" y="4"/>
                    </a:lnTo>
                    <a:lnTo>
                      <a:pt x="121" y="11"/>
                    </a:lnTo>
                    <a:lnTo>
                      <a:pt x="113" y="18"/>
                    </a:lnTo>
                    <a:lnTo>
                      <a:pt x="108" y="20"/>
                    </a:lnTo>
                    <a:lnTo>
                      <a:pt x="105" y="30"/>
                    </a:lnTo>
                    <a:lnTo>
                      <a:pt x="108" y="34"/>
                    </a:lnTo>
                    <a:lnTo>
                      <a:pt x="107" y="37"/>
                    </a:lnTo>
                    <a:lnTo>
                      <a:pt x="99" y="45"/>
                    </a:lnTo>
                    <a:lnTo>
                      <a:pt x="88" y="53"/>
                    </a:lnTo>
                    <a:lnTo>
                      <a:pt x="91" y="59"/>
                    </a:lnTo>
                    <a:lnTo>
                      <a:pt x="99" y="59"/>
                    </a:lnTo>
                    <a:lnTo>
                      <a:pt x="104" y="60"/>
                    </a:lnTo>
                    <a:lnTo>
                      <a:pt x="110" y="59"/>
                    </a:lnTo>
                    <a:lnTo>
                      <a:pt x="119" y="59"/>
                    </a:lnTo>
                    <a:lnTo>
                      <a:pt x="120" y="63"/>
                    </a:lnTo>
                    <a:lnTo>
                      <a:pt x="117" y="71"/>
                    </a:lnTo>
                    <a:lnTo>
                      <a:pt x="98" y="84"/>
                    </a:lnTo>
                    <a:lnTo>
                      <a:pt x="99" y="87"/>
                    </a:lnTo>
                    <a:lnTo>
                      <a:pt x="98" y="95"/>
                    </a:lnTo>
                    <a:lnTo>
                      <a:pt x="83" y="93"/>
                    </a:lnTo>
                    <a:lnTo>
                      <a:pt x="65" y="97"/>
                    </a:lnTo>
                    <a:lnTo>
                      <a:pt x="61" y="90"/>
                    </a:lnTo>
                    <a:lnTo>
                      <a:pt x="37" y="87"/>
                    </a:lnTo>
                    <a:lnTo>
                      <a:pt x="31" y="96"/>
                    </a:lnTo>
                    <a:lnTo>
                      <a:pt x="26" y="104"/>
                    </a:lnTo>
                    <a:lnTo>
                      <a:pt x="29" y="120"/>
                    </a:lnTo>
                    <a:lnTo>
                      <a:pt x="23" y="118"/>
                    </a:lnTo>
                    <a:lnTo>
                      <a:pt x="15" y="119"/>
                    </a:lnTo>
                    <a:lnTo>
                      <a:pt x="21" y="128"/>
                    </a:lnTo>
                    <a:lnTo>
                      <a:pt x="43" y="130"/>
                    </a:lnTo>
                    <a:lnTo>
                      <a:pt x="44" y="136"/>
                    </a:lnTo>
                    <a:lnTo>
                      <a:pt x="28" y="146"/>
                    </a:lnTo>
                    <a:lnTo>
                      <a:pt x="24" y="154"/>
                    </a:lnTo>
                    <a:lnTo>
                      <a:pt x="17" y="158"/>
                    </a:lnTo>
                    <a:lnTo>
                      <a:pt x="17" y="166"/>
                    </a:lnTo>
                    <a:lnTo>
                      <a:pt x="23" y="173"/>
                    </a:lnTo>
                    <a:lnTo>
                      <a:pt x="28" y="174"/>
                    </a:lnTo>
                    <a:lnTo>
                      <a:pt x="28" y="179"/>
                    </a:lnTo>
                    <a:lnTo>
                      <a:pt x="40" y="179"/>
                    </a:lnTo>
                    <a:lnTo>
                      <a:pt x="43" y="186"/>
                    </a:lnTo>
                    <a:lnTo>
                      <a:pt x="75" y="187"/>
                    </a:lnTo>
                    <a:lnTo>
                      <a:pt x="78" y="192"/>
                    </a:lnTo>
                    <a:lnTo>
                      <a:pt x="74" y="197"/>
                    </a:lnTo>
                    <a:lnTo>
                      <a:pt x="61" y="201"/>
                    </a:lnTo>
                    <a:lnTo>
                      <a:pt x="54" y="209"/>
                    </a:lnTo>
                    <a:lnTo>
                      <a:pt x="53" y="224"/>
                    </a:lnTo>
                    <a:lnTo>
                      <a:pt x="48" y="233"/>
                    </a:lnTo>
                    <a:lnTo>
                      <a:pt x="32" y="248"/>
                    </a:lnTo>
                    <a:lnTo>
                      <a:pt x="65" y="243"/>
                    </a:lnTo>
                    <a:lnTo>
                      <a:pt x="81" y="227"/>
                    </a:lnTo>
                    <a:lnTo>
                      <a:pt x="81" y="238"/>
                    </a:lnTo>
                    <a:lnTo>
                      <a:pt x="89" y="240"/>
                    </a:lnTo>
                    <a:lnTo>
                      <a:pt x="91" y="241"/>
                    </a:lnTo>
                    <a:lnTo>
                      <a:pt x="56" y="249"/>
                    </a:lnTo>
                    <a:lnTo>
                      <a:pt x="42" y="251"/>
                    </a:lnTo>
                    <a:lnTo>
                      <a:pt x="31" y="268"/>
                    </a:lnTo>
                    <a:lnTo>
                      <a:pt x="29" y="274"/>
                    </a:lnTo>
                    <a:lnTo>
                      <a:pt x="27" y="278"/>
                    </a:lnTo>
                    <a:lnTo>
                      <a:pt x="21" y="276"/>
                    </a:lnTo>
                    <a:lnTo>
                      <a:pt x="15" y="279"/>
                    </a:lnTo>
                    <a:lnTo>
                      <a:pt x="8" y="278"/>
                    </a:lnTo>
                    <a:lnTo>
                      <a:pt x="2" y="283"/>
                    </a:lnTo>
                    <a:lnTo>
                      <a:pt x="0" y="291"/>
                    </a:lnTo>
                    <a:lnTo>
                      <a:pt x="24" y="289"/>
                    </a:lnTo>
                    <a:lnTo>
                      <a:pt x="26" y="294"/>
                    </a:lnTo>
                    <a:lnTo>
                      <a:pt x="13" y="299"/>
                    </a:lnTo>
                    <a:lnTo>
                      <a:pt x="5" y="308"/>
                    </a:lnTo>
                    <a:lnTo>
                      <a:pt x="3" y="314"/>
                    </a:lnTo>
                    <a:lnTo>
                      <a:pt x="11" y="314"/>
                    </a:lnTo>
                    <a:lnTo>
                      <a:pt x="13" y="319"/>
                    </a:lnTo>
                    <a:lnTo>
                      <a:pt x="16" y="319"/>
                    </a:lnTo>
                    <a:lnTo>
                      <a:pt x="38" y="312"/>
                    </a:lnTo>
                    <a:lnTo>
                      <a:pt x="38" y="318"/>
                    </a:lnTo>
                    <a:lnTo>
                      <a:pt x="29" y="323"/>
                    </a:lnTo>
                    <a:lnTo>
                      <a:pt x="16" y="334"/>
                    </a:lnTo>
                    <a:lnTo>
                      <a:pt x="19" y="334"/>
                    </a:lnTo>
                    <a:lnTo>
                      <a:pt x="45" y="326"/>
                    </a:lnTo>
                    <a:lnTo>
                      <a:pt x="48" y="328"/>
                    </a:lnTo>
                    <a:lnTo>
                      <a:pt x="45" y="334"/>
                    </a:lnTo>
                    <a:lnTo>
                      <a:pt x="39" y="334"/>
                    </a:lnTo>
                    <a:lnTo>
                      <a:pt x="33" y="338"/>
                    </a:lnTo>
                    <a:lnTo>
                      <a:pt x="34" y="340"/>
                    </a:lnTo>
                    <a:lnTo>
                      <a:pt x="34" y="345"/>
                    </a:lnTo>
                    <a:lnTo>
                      <a:pt x="44" y="340"/>
                    </a:lnTo>
                    <a:lnTo>
                      <a:pt x="51" y="339"/>
                    </a:lnTo>
                    <a:lnTo>
                      <a:pt x="55" y="341"/>
                    </a:lnTo>
                    <a:lnTo>
                      <a:pt x="60" y="343"/>
                    </a:lnTo>
                    <a:lnTo>
                      <a:pt x="67" y="338"/>
                    </a:lnTo>
                    <a:lnTo>
                      <a:pt x="74" y="338"/>
                    </a:lnTo>
                    <a:lnTo>
                      <a:pt x="102" y="329"/>
                    </a:lnTo>
                    <a:lnTo>
                      <a:pt x="109" y="323"/>
                    </a:lnTo>
                    <a:lnTo>
                      <a:pt x="110" y="316"/>
                    </a:lnTo>
                    <a:lnTo>
                      <a:pt x="109" y="308"/>
                    </a:lnTo>
                    <a:lnTo>
                      <a:pt x="113" y="310"/>
                    </a:lnTo>
                    <a:lnTo>
                      <a:pt x="115" y="316"/>
                    </a:lnTo>
                    <a:lnTo>
                      <a:pt x="119" y="317"/>
                    </a:lnTo>
                    <a:lnTo>
                      <a:pt x="131" y="311"/>
                    </a:lnTo>
                    <a:lnTo>
                      <a:pt x="135" y="305"/>
                    </a:lnTo>
                    <a:lnTo>
                      <a:pt x="145" y="306"/>
                    </a:lnTo>
                    <a:lnTo>
                      <a:pt x="148" y="301"/>
                    </a:lnTo>
                    <a:lnTo>
                      <a:pt x="151" y="295"/>
                    </a:lnTo>
                    <a:lnTo>
                      <a:pt x="153" y="291"/>
                    </a:lnTo>
                    <a:lnTo>
                      <a:pt x="177" y="286"/>
                    </a:lnTo>
                    <a:lnTo>
                      <a:pt x="189" y="281"/>
                    </a:lnTo>
                    <a:lnTo>
                      <a:pt x="201" y="281"/>
                    </a:lnTo>
                    <a:lnTo>
                      <a:pt x="209" y="285"/>
                    </a:lnTo>
                    <a:lnTo>
                      <a:pt x="216" y="285"/>
                    </a:lnTo>
                    <a:lnTo>
                      <a:pt x="218" y="278"/>
                    </a:lnTo>
                    <a:lnTo>
                      <a:pt x="215" y="269"/>
                    </a:lnTo>
                    <a:lnTo>
                      <a:pt x="222" y="251"/>
                    </a:lnTo>
                    <a:lnTo>
                      <a:pt x="225" y="236"/>
                    </a:lnTo>
                    <a:lnTo>
                      <a:pt x="231" y="225"/>
                    </a:lnTo>
                    <a:lnTo>
                      <a:pt x="233" y="216"/>
                    </a:lnTo>
                    <a:lnTo>
                      <a:pt x="231" y="197"/>
                    </a:lnTo>
                    <a:lnTo>
                      <a:pt x="227" y="178"/>
                    </a:lnTo>
                    <a:lnTo>
                      <a:pt x="231" y="176"/>
                    </a:lnTo>
                    <a:lnTo>
                      <a:pt x="233" y="160"/>
                    </a:lnTo>
                    <a:lnTo>
                      <a:pt x="220" y="128"/>
                    </a:lnTo>
                    <a:lnTo>
                      <a:pt x="220" y="119"/>
                    </a:lnTo>
                    <a:lnTo>
                      <a:pt x="226" y="1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94" name="Freeform 196"/>
              <p:cNvSpPr>
                <a:spLocks noChangeAspect="1"/>
              </p:cNvSpPr>
              <p:nvPr/>
            </p:nvSpPr>
            <p:spPr bwMode="gray">
              <a:xfrm>
                <a:off x="5144294" y="2622897"/>
                <a:ext cx="315913" cy="209550"/>
              </a:xfrm>
              <a:custGeom>
                <a:avLst/>
                <a:gdLst/>
                <a:ahLst/>
                <a:cxnLst>
                  <a:cxn ang="0">
                    <a:pos x="148" y="384"/>
                  </a:cxn>
                  <a:cxn ang="0">
                    <a:pos x="40" y="377"/>
                  </a:cxn>
                  <a:cxn ang="0">
                    <a:pos x="19" y="282"/>
                  </a:cxn>
                  <a:cxn ang="0">
                    <a:pos x="85" y="184"/>
                  </a:cxn>
                  <a:cxn ang="0">
                    <a:pos x="84" y="95"/>
                  </a:cxn>
                  <a:cxn ang="0">
                    <a:pos x="121" y="51"/>
                  </a:cxn>
                  <a:cxn ang="0">
                    <a:pos x="219" y="44"/>
                  </a:cxn>
                  <a:cxn ang="0">
                    <a:pos x="275" y="67"/>
                  </a:cxn>
                  <a:cxn ang="0">
                    <a:pos x="328" y="77"/>
                  </a:cxn>
                  <a:cxn ang="0">
                    <a:pos x="386" y="70"/>
                  </a:cxn>
                  <a:cxn ang="0">
                    <a:pos x="449" y="86"/>
                  </a:cxn>
                  <a:cxn ang="0">
                    <a:pos x="473" y="52"/>
                  </a:cxn>
                  <a:cxn ang="0">
                    <a:pos x="537" y="18"/>
                  </a:cxn>
                  <a:cxn ang="0">
                    <a:pos x="589" y="6"/>
                  </a:cxn>
                  <a:cxn ang="0">
                    <a:pos x="662" y="25"/>
                  </a:cxn>
                  <a:cxn ang="0">
                    <a:pos x="667" y="72"/>
                  </a:cxn>
                  <a:cxn ang="0">
                    <a:pos x="720" y="105"/>
                  </a:cxn>
                  <a:cxn ang="0">
                    <a:pos x="759" y="165"/>
                  </a:cxn>
                  <a:cxn ang="0">
                    <a:pos x="842" y="163"/>
                  </a:cxn>
                  <a:cxn ang="0">
                    <a:pos x="896" y="199"/>
                  </a:cxn>
                  <a:cxn ang="0">
                    <a:pos x="958" y="223"/>
                  </a:cxn>
                  <a:cxn ang="0">
                    <a:pos x="987" y="282"/>
                  </a:cxn>
                  <a:cxn ang="0">
                    <a:pos x="968" y="320"/>
                  </a:cxn>
                  <a:cxn ang="0">
                    <a:pos x="963" y="389"/>
                  </a:cxn>
                  <a:cxn ang="0">
                    <a:pos x="888" y="419"/>
                  </a:cxn>
                  <a:cxn ang="0">
                    <a:pos x="817" y="465"/>
                  </a:cxn>
                  <a:cxn ang="0">
                    <a:pos x="757" y="485"/>
                  </a:cxn>
                  <a:cxn ang="0">
                    <a:pos x="725" y="517"/>
                  </a:cxn>
                  <a:cxn ang="0">
                    <a:pos x="709" y="545"/>
                  </a:cxn>
                  <a:cxn ang="0">
                    <a:pos x="687" y="534"/>
                  </a:cxn>
                  <a:cxn ang="0">
                    <a:pos x="666" y="507"/>
                  </a:cxn>
                  <a:cxn ang="0">
                    <a:pos x="660" y="527"/>
                  </a:cxn>
                  <a:cxn ang="0">
                    <a:pos x="684" y="539"/>
                  </a:cxn>
                  <a:cxn ang="0">
                    <a:pos x="708" y="559"/>
                  </a:cxn>
                  <a:cxn ang="0">
                    <a:pos x="750" y="590"/>
                  </a:cxn>
                  <a:cxn ang="0">
                    <a:pos x="799" y="584"/>
                  </a:cxn>
                  <a:cxn ang="0">
                    <a:pos x="723" y="619"/>
                  </a:cxn>
                  <a:cxn ang="0">
                    <a:pos x="680" y="646"/>
                  </a:cxn>
                  <a:cxn ang="0">
                    <a:pos x="632" y="638"/>
                  </a:cxn>
                  <a:cxn ang="0">
                    <a:pos x="607" y="590"/>
                  </a:cxn>
                  <a:cxn ang="0">
                    <a:pos x="613" y="550"/>
                  </a:cxn>
                  <a:cxn ang="0">
                    <a:pos x="618" y="524"/>
                  </a:cxn>
                  <a:cxn ang="0">
                    <a:pos x="557" y="518"/>
                  </a:cxn>
                  <a:cxn ang="0">
                    <a:pos x="528" y="496"/>
                  </a:cxn>
                  <a:cxn ang="0">
                    <a:pos x="543" y="471"/>
                  </a:cxn>
                  <a:cxn ang="0">
                    <a:pos x="492" y="489"/>
                  </a:cxn>
                  <a:cxn ang="0">
                    <a:pos x="450" y="509"/>
                  </a:cxn>
                  <a:cxn ang="0">
                    <a:pos x="434" y="547"/>
                  </a:cxn>
                  <a:cxn ang="0">
                    <a:pos x="418" y="566"/>
                  </a:cxn>
                  <a:cxn ang="0">
                    <a:pos x="368" y="592"/>
                  </a:cxn>
                  <a:cxn ang="0">
                    <a:pos x="352" y="560"/>
                  </a:cxn>
                  <a:cxn ang="0">
                    <a:pos x="382" y="498"/>
                  </a:cxn>
                  <a:cxn ang="0">
                    <a:pos x="431" y="484"/>
                  </a:cxn>
                  <a:cxn ang="0">
                    <a:pos x="406" y="423"/>
                  </a:cxn>
                  <a:cxn ang="0">
                    <a:pos x="387" y="369"/>
                  </a:cxn>
                  <a:cxn ang="0">
                    <a:pos x="310" y="339"/>
                  </a:cxn>
                </a:cxnLst>
                <a:rect l="0" t="0" r="r" b="b"/>
                <a:pathLst>
                  <a:path w="995" h="658">
                    <a:moveTo>
                      <a:pt x="248" y="353"/>
                    </a:moveTo>
                    <a:lnTo>
                      <a:pt x="242" y="352"/>
                    </a:lnTo>
                    <a:lnTo>
                      <a:pt x="208" y="373"/>
                    </a:lnTo>
                    <a:lnTo>
                      <a:pt x="189" y="374"/>
                    </a:lnTo>
                    <a:lnTo>
                      <a:pt x="173" y="378"/>
                    </a:lnTo>
                    <a:lnTo>
                      <a:pt x="157" y="389"/>
                    </a:lnTo>
                    <a:lnTo>
                      <a:pt x="148" y="384"/>
                    </a:lnTo>
                    <a:lnTo>
                      <a:pt x="137" y="374"/>
                    </a:lnTo>
                    <a:lnTo>
                      <a:pt x="121" y="376"/>
                    </a:lnTo>
                    <a:lnTo>
                      <a:pt x="106" y="379"/>
                    </a:lnTo>
                    <a:lnTo>
                      <a:pt x="83" y="377"/>
                    </a:lnTo>
                    <a:lnTo>
                      <a:pt x="64" y="374"/>
                    </a:lnTo>
                    <a:lnTo>
                      <a:pt x="47" y="374"/>
                    </a:lnTo>
                    <a:lnTo>
                      <a:pt x="40" y="377"/>
                    </a:lnTo>
                    <a:lnTo>
                      <a:pt x="36" y="367"/>
                    </a:lnTo>
                    <a:lnTo>
                      <a:pt x="27" y="358"/>
                    </a:lnTo>
                    <a:lnTo>
                      <a:pt x="15" y="348"/>
                    </a:lnTo>
                    <a:lnTo>
                      <a:pt x="0" y="341"/>
                    </a:lnTo>
                    <a:lnTo>
                      <a:pt x="6" y="318"/>
                    </a:lnTo>
                    <a:lnTo>
                      <a:pt x="17" y="288"/>
                    </a:lnTo>
                    <a:lnTo>
                      <a:pt x="19" y="282"/>
                    </a:lnTo>
                    <a:lnTo>
                      <a:pt x="24" y="283"/>
                    </a:lnTo>
                    <a:lnTo>
                      <a:pt x="33" y="281"/>
                    </a:lnTo>
                    <a:lnTo>
                      <a:pt x="31" y="269"/>
                    </a:lnTo>
                    <a:lnTo>
                      <a:pt x="33" y="254"/>
                    </a:lnTo>
                    <a:lnTo>
                      <a:pt x="51" y="216"/>
                    </a:lnTo>
                    <a:lnTo>
                      <a:pt x="65" y="197"/>
                    </a:lnTo>
                    <a:lnTo>
                      <a:pt x="85" y="184"/>
                    </a:lnTo>
                    <a:lnTo>
                      <a:pt x="103" y="169"/>
                    </a:lnTo>
                    <a:lnTo>
                      <a:pt x="108" y="156"/>
                    </a:lnTo>
                    <a:lnTo>
                      <a:pt x="102" y="140"/>
                    </a:lnTo>
                    <a:lnTo>
                      <a:pt x="103" y="129"/>
                    </a:lnTo>
                    <a:lnTo>
                      <a:pt x="92" y="118"/>
                    </a:lnTo>
                    <a:lnTo>
                      <a:pt x="91" y="114"/>
                    </a:lnTo>
                    <a:lnTo>
                      <a:pt x="84" y="95"/>
                    </a:lnTo>
                    <a:lnTo>
                      <a:pt x="83" y="83"/>
                    </a:lnTo>
                    <a:lnTo>
                      <a:pt x="76" y="71"/>
                    </a:lnTo>
                    <a:lnTo>
                      <a:pt x="83" y="65"/>
                    </a:lnTo>
                    <a:lnTo>
                      <a:pt x="91" y="64"/>
                    </a:lnTo>
                    <a:lnTo>
                      <a:pt x="100" y="65"/>
                    </a:lnTo>
                    <a:lnTo>
                      <a:pt x="114" y="57"/>
                    </a:lnTo>
                    <a:lnTo>
                      <a:pt x="121" y="51"/>
                    </a:lnTo>
                    <a:lnTo>
                      <a:pt x="123" y="44"/>
                    </a:lnTo>
                    <a:lnTo>
                      <a:pt x="130" y="40"/>
                    </a:lnTo>
                    <a:lnTo>
                      <a:pt x="172" y="34"/>
                    </a:lnTo>
                    <a:lnTo>
                      <a:pt x="180" y="37"/>
                    </a:lnTo>
                    <a:lnTo>
                      <a:pt x="197" y="38"/>
                    </a:lnTo>
                    <a:lnTo>
                      <a:pt x="205" y="35"/>
                    </a:lnTo>
                    <a:lnTo>
                      <a:pt x="219" y="44"/>
                    </a:lnTo>
                    <a:lnTo>
                      <a:pt x="235" y="49"/>
                    </a:lnTo>
                    <a:lnTo>
                      <a:pt x="243" y="50"/>
                    </a:lnTo>
                    <a:lnTo>
                      <a:pt x="252" y="49"/>
                    </a:lnTo>
                    <a:lnTo>
                      <a:pt x="258" y="52"/>
                    </a:lnTo>
                    <a:lnTo>
                      <a:pt x="267" y="55"/>
                    </a:lnTo>
                    <a:lnTo>
                      <a:pt x="274" y="59"/>
                    </a:lnTo>
                    <a:lnTo>
                      <a:pt x="275" y="67"/>
                    </a:lnTo>
                    <a:lnTo>
                      <a:pt x="282" y="72"/>
                    </a:lnTo>
                    <a:lnTo>
                      <a:pt x="297" y="71"/>
                    </a:lnTo>
                    <a:lnTo>
                      <a:pt x="299" y="79"/>
                    </a:lnTo>
                    <a:lnTo>
                      <a:pt x="306" y="86"/>
                    </a:lnTo>
                    <a:lnTo>
                      <a:pt x="312" y="79"/>
                    </a:lnTo>
                    <a:lnTo>
                      <a:pt x="320" y="77"/>
                    </a:lnTo>
                    <a:lnTo>
                      <a:pt x="328" y="77"/>
                    </a:lnTo>
                    <a:lnTo>
                      <a:pt x="334" y="71"/>
                    </a:lnTo>
                    <a:lnTo>
                      <a:pt x="340" y="76"/>
                    </a:lnTo>
                    <a:lnTo>
                      <a:pt x="349" y="78"/>
                    </a:lnTo>
                    <a:lnTo>
                      <a:pt x="356" y="76"/>
                    </a:lnTo>
                    <a:lnTo>
                      <a:pt x="361" y="83"/>
                    </a:lnTo>
                    <a:lnTo>
                      <a:pt x="369" y="88"/>
                    </a:lnTo>
                    <a:lnTo>
                      <a:pt x="386" y="70"/>
                    </a:lnTo>
                    <a:lnTo>
                      <a:pt x="398" y="79"/>
                    </a:lnTo>
                    <a:lnTo>
                      <a:pt x="402" y="87"/>
                    </a:lnTo>
                    <a:lnTo>
                      <a:pt x="408" y="93"/>
                    </a:lnTo>
                    <a:lnTo>
                      <a:pt x="415" y="88"/>
                    </a:lnTo>
                    <a:lnTo>
                      <a:pt x="424" y="88"/>
                    </a:lnTo>
                    <a:lnTo>
                      <a:pt x="440" y="86"/>
                    </a:lnTo>
                    <a:lnTo>
                      <a:pt x="449" y="86"/>
                    </a:lnTo>
                    <a:lnTo>
                      <a:pt x="456" y="89"/>
                    </a:lnTo>
                    <a:lnTo>
                      <a:pt x="461" y="95"/>
                    </a:lnTo>
                    <a:lnTo>
                      <a:pt x="469" y="93"/>
                    </a:lnTo>
                    <a:lnTo>
                      <a:pt x="473" y="86"/>
                    </a:lnTo>
                    <a:lnTo>
                      <a:pt x="471" y="70"/>
                    </a:lnTo>
                    <a:lnTo>
                      <a:pt x="473" y="61"/>
                    </a:lnTo>
                    <a:lnTo>
                      <a:pt x="473" y="52"/>
                    </a:lnTo>
                    <a:lnTo>
                      <a:pt x="476" y="44"/>
                    </a:lnTo>
                    <a:lnTo>
                      <a:pt x="494" y="27"/>
                    </a:lnTo>
                    <a:lnTo>
                      <a:pt x="501" y="23"/>
                    </a:lnTo>
                    <a:lnTo>
                      <a:pt x="510" y="23"/>
                    </a:lnTo>
                    <a:lnTo>
                      <a:pt x="517" y="18"/>
                    </a:lnTo>
                    <a:lnTo>
                      <a:pt x="537" y="18"/>
                    </a:lnTo>
                    <a:lnTo>
                      <a:pt x="537" y="18"/>
                    </a:lnTo>
                    <a:lnTo>
                      <a:pt x="543" y="23"/>
                    </a:lnTo>
                    <a:lnTo>
                      <a:pt x="551" y="25"/>
                    </a:lnTo>
                    <a:lnTo>
                      <a:pt x="558" y="22"/>
                    </a:lnTo>
                    <a:lnTo>
                      <a:pt x="563" y="16"/>
                    </a:lnTo>
                    <a:lnTo>
                      <a:pt x="565" y="7"/>
                    </a:lnTo>
                    <a:lnTo>
                      <a:pt x="573" y="2"/>
                    </a:lnTo>
                    <a:lnTo>
                      <a:pt x="589" y="6"/>
                    </a:lnTo>
                    <a:lnTo>
                      <a:pt x="597" y="6"/>
                    </a:lnTo>
                    <a:lnTo>
                      <a:pt x="613" y="1"/>
                    </a:lnTo>
                    <a:lnTo>
                      <a:pt x="629" y="3"/>
                    </a:lnTo>
                    <a:lnTo>
                      <a:pt x="645" y="0"/>
                    </a:lnTo>
                    <a:lnTo>
                      <a:pt x="657" y="9"/>
                    </a:lnTo>
                    <a:lnTo>
                      <a:pt x="662" y="17"/>
                    </a:lnTo>
                    <a:lnTo>
                      <a:pt x="662" y="25"/>
                    </a:lnTo>
                    <a:lnTo>
                      <a:pt x="675" y="37"/>
                    </a:lnTo>
                    <a:lnTo>
                      <a:pt x="680" y="43"/>
                    </a:lnTo>
                    <a:lnTo>
                      <a:pt x="680" y="52"/>
                    </a:lnTo>
                    <a:lnTo>
                      <a:pt x="671" y="56"/>
                    </a:lnTo>
                    <a:lnTo>
                      <a:pt x="664" y="57"/>
                    </a:lnTo>
                    <a:lnTo>
                      <a:pt x="667" y="65"/>
                    </a:lnTo>
                    <a:lnTo>
                      <a:pt x="667" y="72"/>
                    </a:lnTo>
                    <a:lnTo>
                      <a:pt x="671" y="88"/>
                    </a:lnTo>
                    <a:lnTo>
                      <a:pt x="678" y="93"/>
                    </a:lnTo>
                    <a:lnTo>
                      <a:pt x="686" y="97"/>
                    </a:lnTo>
                    <a:lnTo>
                      <a:pt x="702" y="100"/>
                    </a:lnTo>
                    <a:lnTo>
                      <a:pt x="709" y="97"/>
                    </a:lnTo>
                    <a:lnTo>
                      <a:pt x="718" y="97"/>
                    </a:lnTo>
                    <a:lnTo>
                      <a:pt x="720" y="105"/>
                    </a:lnTo>
                    <a:lnTo>
                      <a:pt x="731" y="116"/>
                    </a:lnTo>
                    <a:lnTo>
                      <a:pt x="738" y="145"/>
                    </a:lnTo>
                    <a:lnTo>
                      <a:pt x="736" y="152"/>
                    </a:lnTo>
                    <a:lnTo>
                      <a:pt x="738" y="159"/>
                    </a:lnTo>
                    <a:lnTo>
                      <a:pt x="745" y="165"/>
                    </a:lnTo>
                    <a:lnTo>
                      <a:pt x="752" y="169"/>
                    </a:lnTo>
                    <a:lnTo>
                      <a:pt x="759" y="165"/>
                    </a:lnTo>
                    <a:lnTo>
                      <a:pt x="767" y="164"/>
                    </a:lnTo>
                    <a:lnTo>
                      <a:pt x="775" y="165"/>
                    </a:lnTo>
                    <a:lnTo>
                      <a:pt x="786" y="177"/>
                    </a:lnTo>
                    <a:lnTo>
                      <a:pt x="795" y="174"/>
                    </a:lnTo>
                    <a:lnTo>
                      <a:pt x="801" y="178"/>
                    </a:lnTo>
                    <a:lnTo>
                      <a:pt x="827" y="170"/>
                    </a:lnTo>
                    <a:lnTo>
                      <a:pt x="842" y="163"/>
                    </a:lnTo>
                    <a:lnTo>
                      <a:pt x="849" y="165"/>
                    </a:lnTo>
                    <a:lnTo>
                      <a:pt x="854" y="173"/>
                    </a:lnTo>
                    <a:lnTo>
                      <a:pt x="865" y="195"/>
                    </a:lnTo>
                    <a:lnTo>
                      <a:pt x="876" y="206"/>
                    </a:lnTo>
                    <a:lnTo>
                      <a:pt x="883" y="206"/>
                    </a:lnTo>
                    <a:lnTo>
                      <a:pt x="887" y="199"/>
                    </a:lnTo>
                    <a:lnTo>
                      <a:pt x="896" y="199"/>
                    </a:lnTo>
                    <a:lnTo>
                      <a:pt x="901" y="205"/>
                    </a:lnTo>
                    <a:lnTo>
                      <a:pt x="908" y="206"/>
                    </a:lnTo>
                    <a:lnTo>
                      <a:pt x="915" y="210"/>
                    </a:lnTo>
                    <a:lnTo>
                      <a:pt x="922" y="216"/>
                    </a:lnTo>
                    <a:lnTo>
                      <a:pt x="938" y="215"/>
                    </a:lnTo>
                    <a:lnTo>
                      <a:pt x="951" y="224"/>
                    </a:lnTo>
                    <a:lnTo>
                      <a:pt x="958" y="223"/>
                    </a:lnTo>
                    <a:lnTo>
                      <a:pt x="971" y="234"/>
                    </a:lnTo>
                    <a:lnTo>
                      <a:pt x="979" y="235"/>
                    </a:lnTo>
                    <a:lnTo>
                      <a:pt x="988" y="235"/>
                    </a:lnTo>
                    <a:lnTo>
                      <a:pt x="994" y="240"/>
                    </a:lnTo>
                    <a:lnTo>
                      <a:pt x="987" y="244"/>
                    </a:lnTo>
                    <a:lnTo>
                      <a:pt x="995" y="267"/>
                    </a:lnTo>
                    <a:lnTo>
                      <a:pt x="987" y="282"/>
                    </a:lnTo>
                    <a:lnTo>
                      <a:pt x="971" y="286"/>
                    </a:lnTo>
                    <a:lnTo>
                      <a:pt x="976" y="292"/>
                    </a:lnTo>
                    <a:lnTo>
                      <a:pt x="984" y="294"/>
                    </a:lnTo>
                    <a:lnTo>
                      <a:pt x="988" y="301"/>
                    </a:lnTo>
                    <a:lnTo>
                      <a:pt x="972" y="306"/>
                    </a:lnTo>
                    <a:lnTo>
                      <a:pt x="969" y="313"/>
                    </a:lnTo>
                    <a:lnTo>
                      <a:pt x="968" y="320"/>
                    </a:lnTo>
                    <a:lnTo>
                      <a:pt x="973" y="326"/>
                    </a:lnTo>
                    <a:lnTo>
                      <a:pt x="976" y="335"/>
                    </a:lnTo>
                    <a:lnTo>
                      <a:pt x="974" y="342"/>
                    </a:lnTo>
                    <a:lnTo>
                      <a:pt x="980" y="346"/>
                    </a:lnTo>
                    <a:lnTo>
                      <a:pt x="978" y="362"/>
                    </a:lnTo>
                    <a:lnTo>
                      <a:pt x="971" y="385"/>
                    </a:lnTo>
                    <a:lnTo>
                      <a:pt x="963" y="389"/>
                    </a:lnTo>
                    <a:lnTo>
                      <a:pt x="947" y="385"/>
                    </a:lnTo>
                    <a:lnTo>
                      <a:pt x="940" y="387"/>
                    </a:lnTo>
                    <a:lnTo>
                      <a:pt x="925" y="379"/>
                    </a:lnTo>
                    <a:lnTo>
                      <a:pt x="919" y="384"/>
                    </a:lnTo>
                    <a:lnTo>
                      <a:pt x="910" y="398"/>
                    </a:lnTo>
                    <a:lnTo>
                      <a:pt x="896" y="404"/>
                    </a:lnTo>
                    <a:lnTo>
                      <a:pt x="888" y="419"/>
                    </a:lnTo>
                    <a:lnTo>
                      <a:pt x="890" y="427"/>
                    </a:lnTo>
                    <a:lnTo>
                      <a:pt x="890" y="442"/>
                    </a:lnTo>
                    <a:lnTo>
                      <a:pt x="866" y="446"/>
                    </a:lnTo>
                    <a:lnTo>
                      <a:pt x="853" y="448"/>
                    </a:lnTo>
                    <a:lnTo>
                      <a:pt x="843" y="459"/>
                    </a:lnTo>
                    <a:lnTo>
                      <a:pt x="836" y="458"/>
                    </a:lnTo>
                    <a:lnTo>
                      <a:pt x="817" y="465"/>
                    </a:lnTo>
                    <a:lnTo>
                      <a:pt x="813" y="477"/>
                    </a:lnTo>
                    <a:lnTo>
                      <a:pt x="801" y="470"/>
                    </a:lnTo>
                    <a:lnTo>
                      <a:pt x="779" y="481"/>
                    </a:lnTo>
                    <a:lnTo>
                      <a:pt x="777" y="486"/>
                    </a:lnTo>
                    <a:lnTo>
                      <a:pt x="775" y="481"/>
                    </a:lnTo>
                    <a:lnTo>
                      <a:pt x="764" y="485"/>
                    </a:lnTo>
                    <a:lnTo>
                      <a:pt x="757" y="485"/>
                    </a:lnTo>
                    <a:lnTo>
                      <a:pt x="741" y="500"/>
                    </a:lnTo>
                    <a:lnTo>
                      <a:pt x="737" y="501"/>
                    </a:lnTo>
                    <a:lnTo>
                      <a:pt x="731" y="511"/>
                    </a:lnTo>
                    <a:lnTo>
                      <a:pt x="724" y="522"/>
                    </a:lnTo>
                    <a:lnTo>
                      <a:pt x="716" y="525"/>
                    </a:lnTo>
                    <a:lnTo>
                      <a:pt x="719" y="520"/>
                    </a:lnTo>
                    <a:lnTo>
                      <a:pt x="725" y="517"/>
                    </a:lnTo>
                    <a:lnTo>
                      <a:pt x="730" y="512"/>
                    </a:lnTo>
                    <a:lnTo>
                      <a:pt x="725" y="497"/>
                    </a:lnTo>
                    <a:lnTo>
                      <a:pt x="721" y="497"/>
                    </a:lnTo>
                    <a:lnTo>
                      <a:pt x="716" y="512"/>
                    </a:lnTo>
                    <a:lnTo>
                      <a:pt x="707" y="522"/>
                    </a:lnTo>
                    <a:lnTo>
                      <a:pt x="709" y="536"/>
                    </a:lnTo>
                    <a:lnTo>
                      <a:pt x="709" y="545"/>
                    </a:lnTo>
                    <a:lnTo>
                      <a:pt x="704" y="545"/>
                    </a:lnTo>
                    <a:lnTo>
                      <a:pt x="704" y="541"/>
                    </a:lnTo>
                    <a:lnTo>
                      <a:pt x="698" y="530"/>
                    </a:lnTo>
                    <a:lnTo>
                      <a:pt x="699" y="527"/>
                    </a:lnTo>
                    <a:lnTo>
                      <a:pt x="697" y="523"/>
                    </a:lnTo>
                    <a:lnTo>
                      <a:pt x="691" y="528"/>
                    </a:lnTo>
                    <a:lnTo>
                      <a:pt x="687" y="534"/>
                    </a:lnTo>
                    <a:lnTo>
                      <a:pt x="684" y="533"/>
                    </a:lnTo>
                    <a:lnTo>
                      <a:pt x="687" y="525"/>
                    </a:lnTo>
                    <a:lnTo>
                      <a:pt x="684" y="523"/>
                    </a:lnTo>
                    <a:lnTo>
                      <a:pt x="671" y="523"/>
                    </a:lnTo>
                    <a:lnTo>
                      <a:pt x="670" y="520"/>
                    </a:lnTo>
                    <a:lnTo>
                      <a:pt x="670" y="512"/>
                    </a:lnTo>
                    <a:lnTo>
                      <a:pt x="666" y="507"/>
                    </a:lnTo>
                    <a:lnTo>
                      <a:pt x="664" y="520"/>
                    </a:lnTo>
                    <a:lnTo>
                      <a:pt x="661" y="522"/>
                    </a:lnTo>
                    <a:lnTo>
                      <a:pt x="644" y="517"/>
                    </a:lnTo>
                    <a:lnTo>
                      <a:pt x="649" y="520"/>
                    </a:lnTo>
                    <a:lnTo>
                      <a:pt x="653" y="525"/>
                    </a:lnTo>
                    <a:lnTo>
                      <a:pt x="657" y="525"/>
                    </a:lnTo>
                    <a:lnTo>
                      <a:pt x="660" y="527"/>
                    </a:lnTo>
                    <a:lnTo>
                      <a:pt x="662" y="533"/>
                    </a:lnTo>
                    <a:lnTo>
                      <a:pt x="664" y="538"/>
                    </a:lnTo>
                    <a:lnTo>
                      <a:pt x="667" y="543"/>
                    </a:lnTo>
                    <a:lnTo>
                      <a:pt x="670" y="540"/>
                    </a:lnTo>
                    <a:lnTo>
                      <a:pt x="670" y="533"/>
                    </a:lnTo>
                    <a:lnTo>
                      <a:pt x="680" y="535"/>
                    </a:lnTo>
                    <a:lnTo>
                      <a:pt x="684" y="539"/>
                    </a:lnTo>
                    <a:lnTo>
                      <a:pt x="689" y="539"/>
                    </a:lnTo>
                    <a:lnTo>
                      <a:pt x="686" y="551"/>
                    </a:lnTo>
                    <a:lnTo>
                      <a:pt x="688" y="552"/>
                    </a:lnTo>
                    <a:lnTo>
                      <a:pt x="694" y="550"/>
                    </a:lnTo>
                    <a:lnTo>
                      <a:pt x="697" y="551"/>
                    </a:lnTo>
                    <a:lnTo>
                      <a:pt x="694" y="560"/>
                    </a:lnTo>
                    <a:lnTo>
                      <a:pt x="708" y="559"/>
                    </a:lnTo>
                    <a:lnTo>
                      <a:pt x="714" y="567"/>
                    </a:lnTo>
                    <a:lnTo>
                      <a:pt x="714" y="578"/>
                    </a:lnTo>
                    <a:lnTo>
                      <a:pt x="716" y="588"/>
                    </a:lnTo>
                    <a:lnTo>
                      <a:pt x="720" y="583"/>
                    </a:lnTo>
                    <a:lnTo>
                      <a:pt x="737" y="588"/>
                    </a:lnTo>
                    <a:lnTo>
                      <a:pt x="738" y="582"/>
                    </a:lnTo>
                    <a:lnTo>
                      <a:pt x="750" y="590"/>
                    </a:lnTo>
                    <a:lnTo>
                      <a:pt x="762" y="577"/>
                    </a:lnTo>
                    <a:lnTo>
                      <a:pt x="766" y="577"/>
                    </a:lnTo>
                    <a:lnTo>
                      <a:pt x="768" y="582"/>
                    </a:lnTo>
                    <a:lnTo>
                      <a:pt x="775" y="578"/>
                    </a:lnTo>
                    <a:lnTo>
                      <a:pt x="789" y="575"/>
                    </a:lnTo>
                    <a:lnTo>
                      <a:pt x="800" y="576"/>
                    </a:lnTo>
                    <a:lnTo>
                      <a:pt x="799" y="584"/>
                    </a:lnTo>
                    <a:lnTo>
                      <a:pt x="795" y="588"/>
                    </a:lnTo>
                    <a:lnTo>
                      <a:pt x="794" y="597"/>
                    </a:lnTo>
                    <a:lnTo>
                      <a:pt x="794" y="608"/>
                    </a:lnTo>
                    <a:lnTo>
                      <a:pt x="775" y="608"/>
                    </a:lnTo>
                    <a:lnTo>
                      <a:pt x="772" y="611"/>
                    </a:lnTo>
                    <a:lnTo>
                      <a:pt x="740" y="602"/>
                    </a:lnTo>
                    <a:lnTo>
                      <a:pt x="723" y="619"/>
                    </a:lnTo>
                    <a:lnTo>
                      <a:pt x="714" y="629"/>
                    </a:lnTo>
                    <a:lnTo>
                      <a:pt x="702" y="626"/>
                    </a:lnTo>
                    <a:lnTo>
                      <a:pt x="687" y="630"/>
                    </a:lnTo>
                    <a:lnTo>
                      <a:pt x="692" y="633"/>
                    </a:lnTo>
                    <a:lnTo>
                      <a:pt x="686" y="635"/>
                    </a:lnTo>
                    <a:lnTo>
                      <a:pt x="681" y="641"/>
                    </a:lnTo>
                    <a:lnTo>
                      <a:pt x="680" y="646"/>
                    </a:lnTo>
                    <a:lnTo>
                      <a:pt x="677" y="649"/>
                    </a:lnTo>
                    <a:lnTo>
                      <a:pt x="670" y="651"/>
                    </a:lnTo>
                    <a:lnTo>
                      <a:pt x="659" y="658"/>
                    </a:lnTo>
                    <a:lnTo>
                      <a:pt x="643" y="657"/>
                    </a:lnTo>
                    <a:lnTo>
                      <a:pt x="639" y="656"/>
                    </a:lnTo>
                    <a:lnTo>
                      <a:pt x="628" y="646"/>
                    </a:lnTo>
                    <a:lnTo>
                      <a:pt x="632" y="638"/>
                    </a:lnTo>
                    <a:lnTo>
                      <a:pt x="632" y="629"/>
                    </a:lnTo>
                    <a:lnTo>
                      <a:pt x="634" y="620"/>
                    </a:lnTo>
                    <a:lnTo>
                      <a:pt x="633" y="610"/>
                    </a:lnTo>
                    <a:lnTo>
                      <a:pt x="628" y="599"/>
                    </a:lnTo>
                    <a:lnTo>
                      <a:pt x="621" y="598"/>
                    </a:lnTo>
                    <a:lnTo>
                      <a:pt x="614" y="598"/>
                    </a:lnTo>
                    <a:lnTo>
                      <a:pt x="607" y="590"/>
                    </a:lnTo>
                    <a:lnTo>
                      <a:pt x="595" y="583"/>
                    </a:lnTo>
                    <a:lnTo>
                      <a:pt x="579" y="583"/>
                    </a:lnTo>
                    <a:lnTo>
                      <a:pt x="579" y="581"/>
                    </a:lnTo>
                    <a:lnTo>
                      <a:pt x="581" y="575"/>
                    </a:lnTo>
                    <a:lnTo>
                      <a:pt x="591" y="570"/>
                    </a:lnTo>
                    <a:lnTo>
                      <a:pt x="605" y="556"/>
                    </a:lnTo>
                    <a:lnTo>
                      <a:pt x="613" y="550"/>
                    </a:lnTo>
                    <a:lnTo>
                      <a:pt x="641" y="541"/>
                    </a:lnTo>
                    <a:lnTo>
                      <a:pt x="645" y="539"/>
                    </a:lnTo>
                    <a:lnTo>
                      <a:pt x="641" y="536"/>
                    </a:lnTo>
                    <a:lnTo>
                      <a:pt x="640" y="529"/>
                    </a:lnTo>
                    <a:lnTo>
                      <a:pt x="634" y="523"/>
                    </a:lnTo>
                    <a:lnTo>
                      <a:pt x="628" y="529"/>
                    </a:lnTo>
                    <a:lnTo>
                      <a:pt x="618" y="524"/>
                    </a:lnTo>
                    <a:lnTo>
                      <a:pt x="618" y="519"/>
                    </a:lnTo>
                    <a:lnTo>
                      <a:pt x="610" y="522"/>
                    </a:lnTo>
                    <a:lnTo>
                      <a:pt x="608" y="525"/>
                    </a:lnTo>
                    <a:lnTo>
                      <a:pt x="601" y="525"/>
                    </a:lnTo>
                    <a:lnTo>
                      <a:pt x="579" y="530"/>
                    </a:lnTo>
                    <a:lnTo>
                      <a:pt x="563" y="524"/>
                    </a:lnTo>
                    <a:lnTo>
                      <a:pt x="557" y="518"/>
                    </a:lnTo>
                    <a:lnTo>
                      <a:pt x="551" y="516"/>
                    </a:lnTo>
                    <a:lnTo>
                      <a:pt x="539" y="517"/>
                    </a:lnTo>
                    <a:lnTo>
                      <a:pt x="538" y="513"/>
                    </a:lnTo>
                    <a:lnTo>
                      <a:pt x="551" y="503"/>
                    </a:lnTo>
                    <a:lnTo>
                      <a:pt x="549" y="501"/>
                    </a:lnTo>
                    <a:lnTo>
                      <a:pt x="533" y="498"/>
                    </a:lnTo>
                    <a:lnTo>
                      <a:pt x="528" y="496"/>
                    </a:lnTo>
                    <a:lnTo>
                      <a:pt x="536" y="492"/>
                    </a:lnTo>
                    <a:lnTo>
                      <a:pt x="560" y="496"/>
                    </a:lnTo>
                    <a:lnTo>
                      <a:pt x="563" y="495"/>
                    </a:lnTo>
                    <a:lnTo>
                      <a:pt x="560" y="491"/>
                    </a:lnTo>
                    <a:lnTo>
                      <a:pt x="554" y="490"/>
                    </a:lnTo>
                    <a:lnTo>
                      <a:pt x="548" y="481"/>
                    </a:lnTo>
                    <a:lnTo>
                      <a:pt x="543" y="471"/>
                    </a:lnTo>
                    <a:lnTo>
                      <a:pt x="541" y="479"/>
                    </a:lnTo>
                    <a:lnTo>
                      <a:pt x="533" y="482"/>
                    </a:lnTo>
                    <a:lnTo>
                      <a:pt x="524" y="485"/>
                    </a:lnTo>
                    <a:lnTo>
                      <a:pt x="526" y="475"/>
                    </a:lnTo>
                    <a:lnTo>
                      <a:pt x="520" y="480"/>
                    </a:lnTo>
                    <a:lnTo>
                      <a:pt x="508" y="486"/>
                    </a:lnTo>
                    <a:lnTo>
                      <a:pt x="492" y="489"/>
                    </a:lnTo>
                    <a:lnTo>
                      <a:pt x="485" y="492"/>
                    </a:lnTo>
                    <a:lnTo>
                      <a:pt x="478" y="495"/>
                    </a:lnTo>
                    <a:lnTo>
                      <a:pt x="477" y="502"/>
                    </a:lnTo>
                    <a:lnTo>
                      <a:pt x="466" y="520"/>
                    </a:lnTo>
                    <a:lnTo>
                      <a:pt x="461" y="519"/>
                    </a:lnTo>
                    <a:lnTo>
                      <a:pt x="457" y="511"/>
                    </a:lnTo>
                    <a:lnTo>
                      <a:pt x="450" y="509"/>
                    </a:lnTo>
                    <a:lnTo>
                      <a:pt x="446" y="504"/>
                    </a:lnTo>
                    <a:lnTo>
                      <a:pt x="449" y="512"/>
                    </a:lnTo>
                    <a:lnTo>
                      <a:pt x="457" y="519"/>
                    </a:lnTo>
                    <a:lnTo>
                      <a:pt x="458" y="530"/>
                    </a:lnTo>
                    <a:lnTo>
                      <a:pt x="453" y="541"/>
                    </a:lnTo>
                    <a:lnTo>
                      <a:pt x="449" y="546"/>
                    </a:lnTo>
                    <a:lnTo>
                      <a:pt x="434" y="547"/>
                    </a:lnTo>
                    <a:lnTo>
                      <a:pt x="431" y="552"/>
                    </a:lnTo>
                    <a:lnTo>
                      <a:pt x="426" y="555"/>
                    </a:lnTo>
                    <a:lnTo>
                      <a:pt x="425" y="562"/>
                    </a:lnTo>
                    <a:lnTo>
                      <a:pt x="420" y="560"/>
                    </a:lnTo>
                    <a:lnTo>
                      <a:pt x="419" y="550"/>
                    </a:lnTo>
                    <a:lnTo>
                      <a:pt x="418" y="546"/>
                    </a:lnTo>
                    <a:lnTo>
                      <a:pt x="418" y="566"/>
                    </a:lnTo>
                    <a:lnTo>
                      <a:pt x="419" y="581"/>
                    </a:lnTo>
                    <a:lnTo>
                      <a:pt x="417" y="582"/>
                    </a:lnTo>
                    <a:lnTo>
                      <a:pt x="411" y="578"/>
                    </a:lnTo>
                    <a:lnTo>
                      <a:pt x="402" y="578"/>
                    </a:lnTo>
                    <a:lnTo>
                      <a:pt x="393" y="582"/>
                    </a:lnTo>
                    <a:lnTo>
                      <a:pt x="379" y="584"/>
                    </a:lnTo>
                    <a:lnTo>
                      <a:pt x="368" y="592"/>
                    </a:lnTo>
                    <a:lnTo>
                      <a:pt x="356" y="593"/>
                    </a:lnTo>
                    <a:lnTo>
                      <a:pt x="344" y="576"/>
                    </a:lnTo>
                    <a:lnTo>
                      <a:pt x="336" y="577"/>
                    </a:lnTo>
                    <a:lnTo>
                      <a:pt x="336" y="573"/>
                    </a:lnTo>
                    <a:lnTo>
                      <a:pt x="345" y="573"/>
                    </a:lnTo>
                    <a:lnTo>
                      <a:pt x="350" y="567"/>
                    </a:lnTo>
                    <a:lnTo>
                      <a:pt x="352" y="560"/>
                    </a:lnTo>
                    <a:lnTo>
                      <a:pt x="354" y="552"/>
                    </a:lnTo>
                    <a:lnTo>
                      <a:pt x="363" y="547"/>
                    </a:lnTo>
                    <a:lnTo>
                      <a:pt x="364" y="539"/>
                    </a:lnTo>
                    <a:lnTo>
                      <a:pt x="369" y="534"/>
                    </a:lnTo>
                    <a:lnTo>
                      <a:pt x="376" y="530"/>
                    </a:lnTo>
                    <a:lnTo>
                      <a:pt x="379" y="506"/>
                    </a:lnTo>
                    <a:lnTo>
                      <a:pt x="382" y="498"/>
                    </a:lnTo>
                    <a:lnTo>
                      <a:pt x="391" y="495"/>
                    </a:lnTo>
                    <a:lnTo>
                      <a:pt x="395" y="501"/>
                    </a:lnTo>
                    <a:lnTo>
                      <a:pt x="402" y="497"/>
                    </a:lnTo>
                    <a:lnTo>
                      <a:pt x="425" y="503"/>
                    </a:lnTo>
                    <a:lnTo>
                      <a:pt x="431" y="498"/>
                    </a:lnTo>
                    <a:lnTo>
                      <a:pt x="435" y="491"/>
                    </a:lnTo>
                    <a:lnTo>
                      <a:pt x="431" y="484"/>
                    </a:lnTo>
                    <a:lnTo>
                      <a:pt x="434" y="476"/>
                    </a:lnTo>
                    <a:lnTo>
                      <a:pt x="433" y="468"/>
                    </a:lnTo>
                    <a:lnTo>
                      <a:pt x="428" y="460"/>
                    </a:lnTo>
                    <a:lnTo>
                      <a:pt x="413" y="453"/>
                    </a:lnTo>
                    <a:lnTo>
                      <a:pt x="407" y="439"/>
                    </a:lnTo>
                    <a:lnTo>
                      <a:pt x="408" y="431"/>
                    </a:lnTo>
                    <a:lnTo>
                      <a:pt x="406" y="423"/>
                    </a:lnTo>
                    <a:lnTo>
                      <a:pt x="398" y="422"/>
                    </a:lnTo>
                    <a:lnTo>
                      <a:pt x="395" y="415"/>
                    </a:lnTo>
                    <a:lnTo>
                      <a:pt x="387" y="409"/>
                    </a:lnTo>
                    <a:lnTo>
                      <a:pt x="391" y="393"/>
                    </a:lnTo>
                    <a:lnTo>
                      <a:pt x="391" y="385"/>
                    </a:lnTo>
                    <a:lnTo>
                      <a:pt x="391" y="377"/>
                    </a:lnTo>
                    <a:lnTo>
                      <a:pt x="387" y="369"/>
                    </a:lnTo>
                    <a:lnTo>
                      <a:pt x="379" y="372"/>
                    </a:lnTo>
                    <a:lnTo>
                      <a:pt x="368" y="360"/>
                    </a:lnTo>
                    <a:lnTo>
                      <a:pt x="359" y="358"/>
                    </a:lnTo>
                    <a:lnTo>
                      <a:pt x="343" y="361"/>
                    </a:lnTo>
                    <a:lnTo>
                      <a:pt x="336" y="358"/>
                    </a:lnTo>
                    <a:lnTo>
                      <a:pt x="317" y="342"/>
                    </a:lnTo>
                    <a:lnTo>
                      <a:pt x="310" y="339"/>
                    </a:lnTo>
                    <a:lnTo>
                      <a:pt x="294" y="334"/>
                    </a:lnTo>
                    <a:lnTo>
                      <a:pt x="278" y="339"/>
                    </a:lnTo>
                    <a:lnTo>
                      <a:pt x="269" y="340"/>
                    </a:lnTo>
                    <a:lnTo>
                      <a:pt x="261" y="339"/>
                    </a:lnTo>
                    <a:lnTo>
                      <a:pt x="254" y="342"/>
                    </a:lnTo>
                    <a:lnTo>
                      <a:pt x="248" y="35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95" name="Freeform 197"/>
              <p:cNvSpPr>
                <a:spLocks noChangeAspect="1"/>
              </p:cNvSpPr>
              <p:nvPr/>
            </p:nvSpPr>
            <p:spPr bwMode="gray">
              <a:xfrm>
                <a:off x="5222081" y="2729260"/>
                <a:ext cx="60325" cy="76200"/>
              </a:xfrm>
              <a:custGeom>
                <a:avLst/>
                <a:gdLst/>
                <a:ahLst/>
                <a:cxnLst>
                  <a:cxn ang="0">
                    <a:pos x="88" y="239"/>
                  </a:cxn>
                  <a:cxn ang="0">
                    <a:pos x="88" y="225"/>
                  </a:cxn>
                  <a:cxn ang="0">
                    <a:pos x="86" y="212"/>
                  </a:cxn>
                  <a:cxn ang="0">
                    <a:pos x="84" y="200"/>
                  </a:cxn>
                  <a:cxn ang="0">
                    <a:pos x="86" y="184"/>
                  </a:cxn>
                  <a:cxn ang="0">
                    <a:pos x="86" y="164"/>
                  </a:cxn>
                  <a:cxn ang="0">
                    <a:pos x="81" y="135"/>
                  </a:cxn>
                  <a:cxn ang="0">
                    <a:pos x="70" y="115"/>
                  </a:cxn>
                  <a:cxn ang="0">
                    <a:pos x="57" y="94"/>
                  </a:cxn>
                  <a:cxn ang="0">
                    <a:pos x="45" y="73"/>
                  </a:cxn>
                  <a:cxn ang="0">
                    <a:pos x="42" y="56"/>
                  </a:cxn>
                  <a:cxn ang="0">
                    <a:pos x="34" y="43"/>
                  </a:cxn>
                  <a:cxn ang="0">
                    <a:pos x="20" y="29"/>
                  </a:cxn>
                  <a:cxn ang="0">
                    <a:pos x="8" y="19"/>
                  </a:cxn>
                  <a:cxn ang="0">
                    <a:pos x="0" y="19"/>
                  </a:cxn>
                  <a:cxn ang="0">
                    <a:pos x="6" y="8"/>
                  </a:cxn>
                  <a:cxn ang="0">
                    <a:pos x="13" y="3"/>
                  </a:cxn>
                  <a:cxn ang="0">
                    <a:pos x="21" y="6"/>
                  </a:cxn>
                  <a:cxn ang="0">
                    <a:pos x="30" y="5"/>
                  </a:cxn>
                  <a:cxn ang="0">
                    <a:pos x="46" y="0"/>
                  </a:cxn>
                  <a:cxn ang="0">
                    <a:pos x="62" y="5"/>
                  </a:cxn>
                  <a:cxn ang="0">
                    <a:pos x="69" y="8"/>
                  </a:cxn>
                  <a:cxn ang="0">
                    <a:pos x="88" y="24"/>
                  </a:cxn>
                  <a:cxn ang="0">
                    <a:pos x="95" y="27"/>
                  </a:cxn>
                  <a:cxn ang="0">
                    <a:pos x="111" y="24"/>
                  </a:cxn>
                  <a:cxn ang="0">
                    <a:pos x="120" y="26"/>
                  </a:cxn>
                  <a:cxn ang="0">
                    <a:pos x="131" y="38"/>
                  </a:cxn>
                  <a:cxn ang="0">
                    <a:pos x="139" y="35"/>
                  </a:cxn>
                  <a:cxn ang="0">
                    <a:pos x="143" y="43"/>
                  </a:cxn>
                  <a:cxn ang="0">
                    <a:pos x="143" y="51"/>
                  </a:cxn>
                  <a:cxn ang="0">
                    <a:pos x="143" y="59"/>
                  </a:cxn>
                  <a:cxn ang="0">
                    <a:pos x="139" y="75"/>
                  </a:cxn>
                  <a:cxn ang="0">
                    <a:pos x="147" y="81"/>
                  </a:cxn>
                  <a:cxn ang="0">
                    <a:pos x="150" y="87"/>
                  </a:cxn>
                  <a:cxn ang="0">
                    <a:pos x="158" y="89"/>
                  </a:cxn>
                  <a:cxn ang="0">
                    <a:pos x="160" y="97"/>
                  </a:cxn>
                  <a:cxn ang="0">
                    <a:pos x="159" y="104"/>
                  </a:cxn>
                  <a:cxn ang="0">
                    <a:pos x="165" y="119"/>
                  </a:cxn>
                  <a:cxn ang="0">
                    <a:pos x="180" y="126"/>
                  </a:cxn>
                  <a:cxn ang="0">
                    <a:pos x="185" y="134"/>
                  </a:cxn>
                  <a:cxn ang="0">
                    <a:pos x="186" y="141"/>
                  </a:cxn>
                  <a:cxn ang="0">
                    <a:pos x="183" y="150"/>
                  </a:cxn>
                  <a:cxn ang="0">
                    <a:pos x="187" y="157"/>
                  </a:cxn>
                  <a:cxn ang="0">
                    <a:pos x="183" y="164"/>
                  </a:cxn>
                  <a:cxn ang="0">
                    <a:pos x="177" y="169"/>
                  </a:cxn>
                  <a:cxn ang="0">
                    <a:pos x="154" y="163"/>
                  </a:cxn>
                  <a:cxn ang="0">
                    <a:pos x="147" y="167"/>
                  </a:cxn>
                  <a:cxn ang="0">
                    <a:pos x="143" y="161"/>
                  </a:cxn>
                  <a:cxn ang="0">
                    <a:pos x="134" y="164"/>
                  </a:cxn>
                  <a:cxn ang="0">
                    <a:pos x="131" y="172"/>
                  </a:cxn>
                  <a:cxn ang="0">
                    <a:pos x="128" y="196"/>
                  </a:cxn>
                  <a:cxn ang="0">
                    <a:pos x="121" y="200"/>
                  </a:cxn>
                  <a:cxn ang="0">
                    <a:pos x="116" y="205"/>
                  </a:cxn>
                  <a:cxn ang="0">
                    <a:pos x="115" y="213"/>
                  </a:cxn>
                  <a:cxn ang="0">
                    <a:pos x="107" y="218"/>
                  </a:cxn>
                  <a:cxn ang="0">
                    <a:pos x="104" y="226"/>
                  </a:cxn>
                  <a:cxn ang="0">
                    <a:pos x="104" y="233"/>
                  </a:cxn>
                  <a:cxn ang="0">
                    <a:pos x="97" y="239"/>
                  </a:cxn>
                  <a:cxn ang="0">
                    <a:pos x="88" y="239"/>
                  </a:cxn>
                </a:cxnLst>
                <a:rect l="0" t="0" r="r" b="b"/>
                <a:pathLst>
                  <a:path w="187" h="239">
                    <a:moveTo>
                      <a:pt x="88" y="239"/>
                    </a:moveTo>
                    <a:lnTo>
                      <a:pt x="88" y="225"/>
                    </a:lnTo>
                    <a:lnTo>
                      <a:pt x="86" y="212"/>
                    </a:lnTo>
                    <a:lnTo>
                      <a:pt x="84" y="200"/>
                    </a:lnTo>
                    <a:lnTo>
                      <a:pt x="86" y="184"/>
                    </a:lnTo>
                    <a:lnTo>
                      <a:pt x="86" y="164"/>
                    </a:lnTo>
                    <a:lnTo>
                      <a:pt x="81" y="135"/>
                    </a:lnTo>
                    <a:lnTo>
                      <a:pt x="70" y="115"/>
                    </a:lnTo>
                    <a:lnTo>
                      <a:pt x="57" y="94"/>
                    </a:lnTo>
                    <a:lnTo>
                      <a:pt x="45" y="73"/>
                    </a:lnTo>
                    <a:lnTo>
                      <a:pt x="42" y="56"/>
                    </a:lnTo>
                    <a:lnTo>
                      <a:pt x="34" y="43"/>
                    </a:lnTo>
                    <a:lnTo>
                      <a:pt x="20" y="29"/>
                    </a:lnTo>
                    <a:lnTo>
                      <a:pt x="8" y="19"/>
                    </a:lnTo>
                    <a:lnTo>
                      <a:pt x="0" y="19"/>
                    </a:lnTo>
                    <a:lnTo>
                      <a:pt x="6" y="8"/>
                    </a:lnTo>
                    <a:lnTo>
                      <a:pt x="13" y="3"/>
                    </a:lnTo>
                    <a:lnTo>
                      <a:pt x="21" y="6"/>
                    </a:lnTo>
                    <a:lnTo>
                      <a:pt x="30" y="5"/>
                    </a:lnTo>
                    <a:lnTo>
                      <a:pt x="46" y="0"/>
                    </a:lnTo>
                    <a:lnTo>
                      <a:pt x="62" y="5"/>
                    </a:lnTo>
                    <a:lnTo>
                      <a:pt x="69" y="8"/>
                    </a:lnTo>
                    <a:lnTo>
                      <a:pt x="88" y="24"/>
                    </a:lnTo>
                    <a:lnTo>
                      <a:pt x="95" y="27"/>
                    </a:lnTo>
                    <a:lnTo>
                      <a:pt x="111" y="24"/>
                    </a:lnTo>
                    <a:lnTo>
                      <a:pt x="120" y="26"/>
                    </a:lnTo>
                    <a:lnTo>
                      <a:pt x="131" y="38"/>
                    </a:lnTo>
                    <a:lnTo>
                      <a:pt x="139" y="35"/>
                    </a:lnTo>
                    <a:lnTo>
                      <a:pt x="143" y="43"/>
                    </a:lnTo>
                    <a:lnTo>
                      <a:pt x="143" y="51"/>
                    </a:lnTo>
                    <a:lnTo>
                      <a:pt x="143" y="59"/>
                    </a:lnTo>
                    <a:lnTo>
                      <a:pt x="139" y="75"/>
                    </a:lnTo>
                    <a:lnTo>
                      <a:pt x="147" y="81"/>
                    </a:lnTo>
                    <a:lnTo>
                      <a:pt x="150" y="87"/>
                    </a:lnTo>
                    <a:lnTo>
                      <a:pt x="158" y="89"/>
                    </a:lnTo>
                    <a:lnTo>
                      <a:pt x="160" y="97"/>
                    </a:lnTo>
                    <a:lnTo>
                      <a:pt x="159" y="104"/>
                    </a:lnTo>
                    <a:lnTo>
                      <a:pt x="165" y="119"/>
                    </a:lnTo>
                    <a:lnTo>
                      <a:pt x="180" y="126"/>
                    </a:lnTo>
                    <a:lnTo>
                      <a:pt x="185" y="134"/>
                    </a:lnTo>
                    <a:lnTo>
                      <a:pt x="186" y="141"/>
                    </a:lnTo>
                    <a:lnTo>
                      <a:pt x="183" y="150"/>
                    </a:lnTo>
                    <a:lnTo>
                      <a:pt x="187" y="157"/>
                    </a:lnTo>
                    <a:lnTo>
                      <a:pt x="183" y="164"/>
                    </a:lnTo>
                    <a:lnTo>
                      <a:pt x="177" y="169"/>
                    </a:lnTo>
                    <a:lnTo>
                      <a:pt x="154" y="163"/>
                    </a:lnTo>
                    <a:lnTo>
                      <a:pt x="147" y="167"/>
                    </a:lnTo>
                    <a:lnTo>
                      <a:pt x="143" y="161"/>
                    </a:lnTo>
                    <a:lnTo>
                      <a:pt x="134" y="164"/>
                    </a:lnTo>
                    <a:lnTo>
                      <a:pt x="131" y="172"/>
                    </a:lnTo>
                    <a:lnTo>
                      <a:pt x="128" y="196"/>
                    </a:lnTo>
                    <a:lnTo>
                      <a:pt x="121" y="200"/>
                    </a:lnTo>
                    <a:lnTo>
                      <a:pt x="116" y="205"/>
                    </a:lnTo>
                    <a:lnTo>
                      <a:pt x="115" y="213"/>
                    </a:lnTo>
                    <a:lnTo>
                      <a:pt x="107" y="218"/>
                    </a:lnTo>
                    <a:lnTo>
                      <a:pt x="104" y="226"/>
                    </a:lnTo>
                    <a:lnTo>
                      <a:pt x="104" y="233"/>
                    </a:lnTo>
                    <a:lnTo>
                      <a:pt x="97" y="239"/>
                    </a:lnTo>
                    <a:lnTo>
                      <a:pt x="88" y="23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96" name="Freeform 198"/>
              <p:cNvSpPr>
                <a:spLocks noChangeAspect="1"/>
              </p:cNvSpPr>
              <p:nvPr/>
            </p:nvSpPr>
            <p:spPr bwMode="gray">
              <a:xfrm>
                <a:off x="5161756" y="2510185"/>
                <a:ext cx="169863" cy="142875"/>
              </a:xfrm>
              <a:custGeom>
                <a:avLst/>
                <a:gdLst/>
                <a:ahLst/>
                <a:cxnLst>
                  <a:cxn ang="0">
                    <a:pos x="6" y="374"/>
                  </a:cxn>
                  <a:cxn ang="0">
                    <a:pos x="26" y="342"/>
                  </a:cxn>
                  <a:cxn ang="0">
                    <a:pos x="38" y="292"/>
                  </a:cxn>
                  <a:cxn ang="0">
                    <a:pos x="33" y="214"/>
                  </a:cxn>
                  <a:cxn ang="0">
                    <a:pos x="73" y="210"/>
                  </a:cxn>
                  <a:cxn ang="0">
                    <a:pos x="94" y="207"/>
                  </a:cxn>
                  <a:cxn ang="0">
                    <a:pos x="106" y="190"/>
                  </a:cxn>
                  <a:cxn ang="0">
                    <a:pos x="125" y="182"/>
                  </a:cxn>
                  <a:cxn ang="0">
                    <a:pos x="145" y="190"/>
                  </a:cxn>
                  <a:cxn ang="0">
                    <a:pos x="135" y="167"/>
                  </a:cxn>
                  <a:cxn ang="0">
                    <a:pos x="145" y="138"/>
                  </a:cxn>
                  <a:cxn ang="0">
                    <a:pos x="149" y="113"/>
                  </a:cxn>
                  <a:cxn ang="0">
                    <a:pos x="170" y="102"/>
                  </a:cxn>
                  <a:cxn ang="0">
                    <a:pos x="199" y="80"/>
                  </a:cxn>
                  <a:cxn ang="0">
                    <a:pos x="183" y="69"/>
                  </a:cxn>
                  <a:cxn ang="0">
                    <a:pos x="197" y="51"/>
                  </a:cxn>
                  <a:cxn ang="0">
                    <a:pos x="204" y="50"/>
                  </a:cxn>
                  <a:cxn ang="0">
                    <a:pos x="219" y="32"/>
                  </a:cxn>
                  <a:cxn ang="0">
                    <a:pos x="253" y="25"/>
                  </a:cxn>
                  <a:cxn ang="0">
                    <a:pos x="273" y="0"/>
                  </a:cxn>
                  <a:cxn ang="0">
                    <a:pos x="302" y="5"/>
                  </a:cxn>
                  <a:cxn ang="0">
                    <a:pos x="329" y="13"/>
                  </a:cxn>
                  <a:cxn ang="0">
                    <a:pos x="348" y="43"/>
                  </a:cxn>
                  <a:cxn ang="0">
                    <a:pos x="376" y="29"/>
                  </a:cxn>
                  <a:cxn ang="0">
                    <a:pos x="407" y="34"/>
                  </a:cxn>
                  <a:cxn ang="0">
                    <a:pos x="430" y="53"/>
                  </a:cxn>
                  <a:cxn ang="0">
                    <a:pos x="429" y="80"/>
                  </a:cxn>
                  <a:cxn ang="0">
                    <a:pos x="435" y="102"/>
                  </a:cxn>
                  <a:cxn ang="0">
                    <a:pos x="424" y="123"/>
                  </a:cxn>
                  <a:cxn ang="0">
                    <a:pos x="442" y="158"/>
                  </a:cxn>
                  <a:cxn ang="0">
                    <a:pos x="473" y="195"/>
                  </a:cxn>
                  <a:cxn ang="0">
                    <a:pos x="478" y="217"/>
                  </a:cxn>
                  <a:cxn ang="0">
                    <a:pos x="511" y="226"/>
                  </a:cxn>
                  <a:cxn ang="0">
                    <a:pos x="521" y="242"/>
                  </a:cxn>
                  <a:cxn ang="0">
                    <a:pos x="525" y="263"/>
                  </a:cxn>
                  <a:cxn ang="0">
                    <a:pos x="501" y="284"/>
                  </a:cxn>
                  <a:cxn ang="0">
                    <a:pos x="465" y="271"/>
                  </a:cxn>
                  <a:cxn ang="0">
                    <a:pos x="449" y="285"/>
                  </a:cxn>
                  <a:cxn ang="0">
                    <a:pos x="463" y="311"/>
                  </a:cxn>
                  <a:cxn ang="0">
                    <a:pos x="465" y="333"/>
                  </a:cxn>
                  <a:cxn ang="0">
                    <a:pos x="473" y="353"/>
                  </a:cxn>
                  <a:cxn ang="0">
                    <a:pos x="451" y="380"/>
                  </a:cxn>
                  <a:cxn ang="0">
                    <a:pos x="417" y="401"/>
                  </a:cxn>
                  <a:cxn ang="0">
                    <a:pos x="412" y="427"/>
                  </a:cxn>
                  <a:cxn ang="0">
                    <a:pos x="402" y="452"/>
                  </a:cxn>
                  <a:cxn ang="0">
                    <a:pos x="381" y="443"/>
                  </a:cxn>
                  <a:cxn ang="0">
                    <a:pos x="349" y="450"/>
                  </a:cxn>
                  <a:cxn ang="0">
                    <a:pos x="327" y="427"/>
                  </a:cxn>
                  <a:cxn ang="0">
                    <a:pos x="297" y="433"/>
                  </a:cxn>
                  <a:cxn ang="0">
                    <a:pos x="275" y="428"/>
                  </a:cxn>
                  <a:cxn ang="0">
                    <a:pos x="253" y="436"/>
                  </a:cxn>
                  <a:cxn ang="0">
                    <a:pos x="238" y="428"/>
                  </a:cxn>
                  <a:cxn ang="0">
                    <a:pos x="215" y="416"/>
                  </a:cxn>
                  <a:cxn ang="0">
                    <a:pos x="193" y="406"/>
                  </a:cxn>
                  <a:cxn ang="0">
                    <a:pos x="160" y="401"/>
                  </a:cxn>
                  <a:cxn ang="0">
                    <a:pos x="121" y="394"/>
                  </a:cxn>
                  <a:cxn ang="0">
                    <a:pos x="64" y="401"/>
                  </a:cxn>
                  <a:cxn ang="0">
                    <a:pos x="41" y="422"/>
                  </a:cxn>
                  <a:cxn ang="0">
                    <a:pos x="17" y="428"/>
                  </a:cxn>
                </a:cxnLst>
                <a:rect l="0" t="0" r="r" b="b"/>
                <a:pathLst>
                  <a:path w="532" h="452">
                    <a:moveTo>
                      <a:pt x="17" y="428"/>
                    </a:moveTo>
                    <a:lnTo>
                      <a:pt x="21" y="387"/>
                    </a:lnTo>
                    <a:lnTo>
                      <a:pt x="6" y="374"/>
                    </a:lnTo>
                    <a:lnTo>
                      <a:pt x="0" y="363"/>
                    </a:lnTo>
                    <a:lnTo>
                      <a:pt x="11" y="351"/>
                    </a:lnTo>
                    <a:lnTo>
                      <a:pt x="26" y="342"/>
                    </a:lnTo>
                    <a:lnTo>
                      <a:pt x="37" y="325"/>
                    </a:lnTo>
                    <a:lnTo>
                      <a:pt x="38" y="308"/>
                    </a:lnTo>
                    <a:lnTo>
                      <a:pt x="38" y="292"/>
                    </a:lnTo>
                    <a:lnTo>
                      <a:pt x="20" y="220"/>
                    </a:lnTo>
                    <a:lnTo>
                      <a:pt x="19" y="210"/>
                    </a:lnTo>
                    <a:lnTo>
                      <a:pt x="33" y="214"/>
                    </a:lnTo>
                    <a:lnTo>
                      <a:pt x="49" y="210"/>
                    </a:lnTo>
                    <a:lnTo>
                      <a:pt x="65" y="213"/>
                    </a:lnTo>
                    <a:lnTo>
                      <a:pt x="73" y="210"/>
                    </a:lnTo>
                    <a:lnTo>
                      <a:pt x="79" y="204"/>
                    </a:lnTo>
                    <a:lnTo>
                      <a:pt x="86" y="208"/>
                    </a:lnTo>
                    <a:lnTo>
                      <a:pt x="94" y="207"/>
                    </a:lnTo>
                    <a:lnTo>
                      <a:pt x="91" y="193"/>
                    </a:lnTo>
                    <a:lnTo>
                      <a:pt x="97" y="190"/>
                    </a:lnTo>
                    <a:lnTo>
                      <a:pt x="106" y="190"/>
                    </a:lnTo>
                    <a:lnTo>
                      <a:pt x="111" y="183"/>
                    </a:lnTo>
                    <a:lnTo>
                      <a:pt x="118" y="179"/>
                    </a:lnTo>
                    <a:lnTo>
                      <a:pt x="125" y="182"/>
                    </a:lnTo>
                    <a:lnTo>
                      <a:pt x="130" y="188"/>
                    </a:lnTo>
                    <a:lnTo>
                      <a:pt x="138" y="192"/>
                    </a:lnTo>
                    <a:lnTo>
                      <a:pt x="145" y="190"/>
                    </a:lnTo>
                    <a:lnTo>
                      <a:pt x="144" y="181"/>
                    </a:lnTo>
                    <a:lnTo>
                      <a:pt x="139" y="175"/>
                    </a:lnTo>
                    <a:lnTo>
                      <a:pt x="135" y="167"/>
                    </a:lnTo>
                    <a:lnTo>
                      <a:pt x="137" y="160"/>
                    </a:lnTo>
                    <a:lnTo>
                      <a:pt x="145" y="147"/>
                    </a:lnTo>
                    <a:lnTo>
                      <a:pt x="145" y="138"/>
                    </a:lnTo>
                    <a:lnTo>
                      <a:pt x="148" y="129"/>
                    </a:lnTo>
                    <a:lnTo>
                      <a:pt x="148" y="122"/>
                    </a:lnTo>
                    <a:lnTo>
                      <a:pt x="149" y="113"/>
                    </a:lnTo>
                    <a:lnTo>
                      <a:pt x="156" y="110"/>
                    </a:lnTo>
                    <a:lnTo>
                      <a:pt x="165" y="107"/>
                    </a:lnTo>
                    <a:lnTo>
                      <a:pt x="170" y="102"/>
                    </a:lnTo>
                    <a:lnTo>
                      <a:pt x="177" y="99"/>
                    </a:lnTo>
                    <a:lnTo>
                      <a:pt x="191" y="99"/>
                    </a:lnTo>
                    <a:lnTo>
                      <a:pt x="199" y="80"/>
                    </a:lnTo>
                    <a:lnTo>
                      <a:pt x="192" y="77"/>
                    </a:lnTo>
                    <a:lnTo>
                      <a:pt x="183" y="77"/>
                    </a:lnTo>
                    <a:lnTo>
                      <a:pt x="183" y="69"/>
                    </a:lnTo>
                    <a:lnTo>
                      <a:pt x="183" y="61"/>
                    </a:lnTo>
                    <a:lnTo>
                      <a:pt x="191" y="57"/>
                    </a:lnTo>
                    <a:lnTo>
                      <a:pt x="197" y="51"/>
                    </a:lnTo>
                    <a:lnTo>
                      <a:pt x="195" y="50"/>
                    </a:lnTo>
                    <a:lnTo>
                      <a:pt x="195" y="48"/>
                    </a:lnTo>
                    <a:lnTo>
                      <a:pt x="204" y="50"/>
                    </a:lnTo>
                    <a:lnTo>
                      <a:pt x="210" y="46"/>
                    </a:lnTo>
                    <a:lnTo>
                      <a:pt x="213" y="37"/>
                    </a:lnTo>
                    <a:lnTo>
                      <a:pt x="219" y="32"/>
                    </a:lnTo>
                    <a:lnTo>
                      <a:pt x="235" y="39"/>
                    </a:lnTo>
                    <a:lnTo>
                      <a:pt x="242" y="37"/>
                    </a:lnTo>
                    <a:lnTo>
                      <a:pt x="253" y="25"/>
                    </a:lnTo>
                    <a:lnTo>
                      <a:pt x="254" y="16"/>
                    </a:lnTo>
                    <a:lnTo>
                      <a:pt x="267" y="5"/>
                    </a:lnTo>
                    <a:lnTo>
                      <a:pt x="273" y="0"/>
                    </a:lnTo>
                    <a:lnTo>
                      <a:pt x="284" y="0"/>
                    </a:lnTo>
                    <a:lnTo>
                      <a:pt x="286" y="8"/>
                    </a:lnTo>
                    <a:lnTo>
                      <a:pt x="302" y="5"/>
                    </a:lnTo>
                    <a:lnTo>
                      <a:pt x="310" y="8"/>
                    </a:lnTo>
                    <a:lnTo>
                      <a:pt x="313" y="15"/>
                    </a:lnTo>
                    <a:lnTo>
                      <a:pt x="329" y="13"/>
                    </a:lnTo>
                    <a:lnTo>
                      <a:pt x="338" y="14"/>
                    </a:lnTo>
                    <a:lnTo>
                      <a:pt x="350" y="24"/>
                    </a:lnTo>
                    <a:lnTo>
                      <a:pt x="348" y="43"/>
                    </a:lnTo>
                    <a:lnTo>
                      <a:pt x="363" y="35"/>
                    </a:lnTo>
                    <a:lnTo>
                      <a:pt x="370" y="34"/>
                    </a:lnTo>
                    <a:lnTo>
                      <a:pt x="376" y="29"/>
                    </a:lnTo>
                    <a:lnTo>
                      <a:pt x="392" y="27"/>
                    </a:lnTo>
                    <a:lnTo>
                      <a:pt x="399" y="29"/>
                    </a:lnTo>
                    <a:lnTo>
                      <a:pt x="407" y="34"/>
                    </a:lnTo>
                    <a:lnTo>
                      <a:pt x="413" y="39"/>
                    </a:lnTo>
                    <a:lnTo>
                      <a:pt x="422" y="52"/>
                    </a:lnTo>
                    <a:lnTo>
                      <a:pt x="430" y="53"/>
                    </a:lnTo>
                    <a:lnTo>
                      <a:pt x="431" y="64"/>
                    </a:lnTo>
                    <a:lnTo>
                      <a:pt x="429" y="73"/>
                    </a:lnTo>
                    <a:lnTo>
                      <a:pt x="429" y="80"/>
                    </a:lnTo>
                    <a:lnTo>
                      <a:pt x="434" y="88"/>
                    </a:lnTo>
                    <a:lnTo>
                      <a:pt x="436" y="95"/>
                    </a:lnTo>
                    <a:lnTo>
                      <a:pt x="435" y="102"/>
                    </a:lnTo>
                    <a:lnTo>
                      <a:pt x="433" y="110"/>
                    </a:lnTo>
                    <a:lnTo>
                      <a:pt x="426" y="116"/>
                    </a:lnTo>
                    <a:lnTo>
                      <a:pt x="424" y="123"/>
                    </a:lnTo>
                    <a:lnTo>
                      <a:pt x="426" y="131"/>
                    </a:lnTo>
                    <a:lnTo>
                      <a:pt x="437" y="143"/>
                    </a:lnTo>
                    <a:lnTo>
                      <a:pt x="442" y="158"/>
                    </a:lnTo>
                    <a:lnTo>
                      <a:pt x="453" y="180"/>
                    </a:lnTo>
                    <a:lnTo>
                      <a:pt x="458" y="186"/>
                    </a:lnTo>
                    <a:lnTo>
                      <a:pt x="473" y="195"/>
                    </a:lnTo>
                    <a:lnTo>
                      <a:pt x="478" y="201"/>
                    </a:lnTo>
                    <a:lnTo>
                      <a:pt x="479" y="209"/>
                    </a:lnTo>
                    <a:lnTo>
                      <a:pt x="478" y="217"/>
                    </a:lnTo>
                    <a:lnTo>
                      <a:pt x="482" y="224"/>
                    </a:lnTo>
                    <a:lnTo>
                      <a:pt x="505" y="222"/>
                    </a:lnTo>
                    <a:lnTo>
                      <a:pt x="511" y="226"/>
                    </a:lnTo>
                    <a:lnTo>
                      <a:pt x="519" y="229"/>
                    </a:lnTo>
                    <a:lnTo>
                      <a:pt x="516" y="236"/>
                    </a:lnTo>
                    <a:lnTo>
                      <a:pt x="521" y="242"/>
                    </a:lnTo>
                    <a:lnTo>
                      <a:pt x="531" y="244"/>
                    </a:lnTo>
                    <a:lnTo>
                      <a:pt x="532" y="257"/>
                    </a:lnTo>
                    <a:lnTo>
                      <a:pt x="525" y="263"/>
                    </a:lnTo>
                    <a:lnTo>
                      <a:pt x="521" y="269"/>
                    </a:lnTo>
                    <a:lnTo>
                      <a:pt x="509" y="279"/>
                    </a:lnTo>
                    <a:lnTo>
                      <a:pt x="501" y="284"/>
                    </a:lnTo>
                    <a:lnTo>
                      <a:pt x="484" y="282"/>
                    </a:lnTo>
                    <a:lnTo>
                      <a:pt x="472" y="272"/>
                    </a:lnTo>
                    <a:lnTo>
                      <a:pt x="465" y="271"/>
                    </a:lnTo>
                    <a:lnTo>
                      <a:pt x="457" y="274"/>
                    </a:lnTo>
                    <a:lnTo>
                      <a:pt x="456" y="282"/>
                    </a:lnTo>
                    <a:lnTo>
                      <a:pt x="449" y="285"/>
                    </a:lnTo>
                    <a:lnTo>
                      <a:pt x="450" y="294"/>
                    </a:lnTo>
                    <a:lnTo>
                      <a:pt x="461" y="304"/>
                    </a:lnTo>
                    <a:lnTo>
                      <a:pt x="463" y="311"/>
                    </a:lnTo>
                    <a:lnTo>
                      <a:pt x="461" y="320"/>
                    </a:lnTo>
                    <a:lnTo>
                      <a:pt x="466" y="325"/>
                    </a:lnTo>
                    <a:lnTo>
                      <a:pt x="465" y="333"/>
                    </a:lnTo>
                    <a:lnTo>
                      <a:pt x="472" y="337"/>
                    </a:lnTo>
                    <a:lnTo>
                      <a:pt x="474" y="344"/>
                    </a:lnTo>
                    <a:lnTo>
                      <a:pt x="473" y="353"/>
                    </a:lnTo>
                    <a:lnTo>
                      <a:pt x="478" y="375"/>
                    </a:lnTo>
                    <a:lnTo>
                      <a:pt x="458" y="375"/>
                    </a:lnTo>
                    <a:lnTo>
                      <a:pt x="451" y="380"/>
                    </a:lnTo>
                    <a:lnTo>
                      <a:pt x="442" y="380"/>
                    </a:lnTo>
                    <a:lnTo>
                      <a:pt x="435" y="384"/>
                    </a:lnTo>
                    <a:lnTo>
                      <a:pt x="417" y="401"/>
                    </a:lnTo>
                    <a:lnTo>
                      <a:pt x="414" y="409"/>
                    </a:lnTo>
                    <a:lnTo>
                      <a:pt x="414" y="418"/>
                    </a:lnTo>
                    <a:lnTo>
                      <a:pt x="412" y="427"/>
                    </a:lnTo>
                    <a:lnTo>
                      <a:pt x="414" y="443"/>
                    </a:lnTo>
                    <a:lnTo>
                      <a:pt x="410" y="450"/>
                    </a:lnTo>
                    <a:lnTo>
                      <a:pt x="402" y="452"/>
                    </a:lnTo>
                    <a:lnTo>
                      <a:pt x="397" y="446"/>
                    </a:lnTo>
                    <a:lnTo>
                      <a:pt x="390" y="443"/>
                    </a:lnTo>
                    <a:lnTo>
                      <a:pt x="381" y="443"/>
                    </a:lnTo>
                    <a:lnTo>
                      <a:pt x="365" y="445"/>
                    </a:lnTo>
                    <a:lnTo>
                      <a:pt x="356" y="445"/>
                    </a:lnTo>
                    <a:lnTo>
                      <a:pt x="349" y="450"/>
                    </a:lnTo>
                    <a:lnTo>
                      <a:pt x="343" y="444"/>
                    </a:lnTo>
                    <a:lnTo>
                      <a:pt x="339" y="436"/>
                    </a:lnTo>
                    <a:lnTo>
                      <a:pt x="327" y="427"/>
                    </a:lnTo>
                    <a:lnTo>
                      <a:pt x="310" y="445"/>
                    </a:lnTo>
                    <a:lnTo>
                      <a:pt x="302" y="440"/>
                    </a:lnTo>
                    <a:lnTo>
                      <a:pt x="297" y="433"/>
                    </a:lnTo>
                    <a:lnTo>
                      <a:pt x="290" y="435"/>
                    </a:lnTo>
                    <a:lnTo>
                      <a:pt x="281" y="433"/>
                    </a:lnTo>
                    <a:lnTo>
                      <a:pt x="275" y="428"/>
                    </a:lnTo>
                    <a:lnTo>
                      <a:pt x="269" y="434"/>
                    </a:lnTo>
                    <a:lnTo>
                      <a:pt x="261" y="434"/>
                    </a:lnTo>
                    <a:lnTo>
                      <a:pt x="253" y="436"/>
                    </a:lnTo>
                    <a:lnTo>
                      <a:pt x="247" y="443"/>
                    </a:lnTo>
                    <a:lnTo>
                      <a:pt x="240" y="436"/>
                    </a:lnTo>
                    <a:lnTo>
                      <a:pt x="238" y="428"/>
                    </a:lnTo>
                    <a:lnTo>
                      <a:pt x="223" y="429"/>
                    </a:lnTo>
                    <a:lnTo>
                      <a:pt x="216" y="424"/>
                    </a:lnTo>
                    <a:lnTo>
                      <a:pt x="215" y="416"/>
                    </a:lnTo>
                    <a:lnTo>
                      <a:pt x="208" y="412"/>
                    </a:lnTo>
                    <a:lnTo>
                      <a:pt x="199" y="409"/>
                    </a:lnTo>
                    <a:lnTo>
                      <a:pt x="193" y="406"/>
                    </a:lnTo>
                    <a:lnTo>
                      <a:pt x="184" y="407"/>
                    </a:lnTo>
                    <a:lnTo>
                      <a:pt x="176" y="406"/>
                    </a:lnTo>
                    <a:lnTo>
                      <a:pt x="160" y="401"/>
                    </a:lnTo>
                    <a:lnTo>
                      <a:pt x="146" y="392"/>
                    </a:lnTo>
                    <a:lnTo>
                      <a:pt x="138" y="395"/>
                    </a:lnTo>
                    <a:lnTo>
                      <a:pt x="121" y="394"/>
                    </a:lnTo>
                    <a:lnTo>
                      <a:pt x="113" y="391"/>
                    </a:lnTo>
                    <a:lnTo>
                      <a:pt x="71" y="397"/>
                    </a:lnTo>
                    <a:lnTo>
                      <a:pt x="64" y="401"/>
                    </a:lnTo>
                    <a:lnTo>
                      <a:pt x="62" y="408"/>
                    </a:lnTo>
                    <a:lnTo>
                      <a:pt x="55" y="414"/>
                    </a:lnTo>
                    <a:lnTo>
                      <a:pt x="41" y="422"/>
                    </a:lnTo>
                    <a:lnTo>
                      <a:pt x="32" y="421"/>
                    </a:lnTo>
                    <a:lnTo>
                      <a:pt x="24" y="422"/>
                    </a:lnTo>
                    <a:lnTo>
                      <a:pt x="17" y="42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306" name="Group 199"/>
              <p:cNvGrpSpPr>
                <a:grpSpLocks noChangeAspect="1"/>
              </p:cNvGrpSpPr>
              <p:nvPr/>
            </p:nvGrpSpPr>
            <p:grpSpPr bwMode="gray">
              <a:xfrm>
                <a:off x="5033169" y="2808635"/>
                <a:ext cx="68263" cy="68263"/>
                <a:chOff x="2688" y="1930"/>
                <a:chExt cx="43" cy="43"/>
              </a:xfrm>
              <a:grpFill/>
            </p:grpSpPr>
            <p:sp>
              <p:nvSpPr>
                <p:cNvPr id="220" name="Freeform 200"/>
                <p:cNvSpPr>
                  <a:spLocks noChangeAspect="1"/>
                </p:cNvSpPr>
                <p:nvPr/>
              </p:nvSpPr>
              <p:spPr bwMode="gray">
                <a:xfrm>
                  <a:off x="2688" y="1930"/>
                  <a:ext cx="43" cy="43"/>
                </a:xfrm>
                <a:custGeom>
                  <a:avLst/>
                  <a:gdLst/>
                  <a:ahLst/>
                  <a:cxnLst>
                    <a:cxn ang="0">
                      <a:pos x="145" y="208"/>
                    </a:cxn>
                    <a:cxn ang="0">
                      <a:pos x="129" y="192"/>
                    </a:cxn>
                    <a:cxn ang="0">
                      <a:pos x="114" y="180"/>
                    </a:cxn>
                    <a:cxn ang="0">
                      <a:pos x="98" y="179"/>
                    </a:cxn>
                    <a:cxn ang="0">
                      <a:pos x="82" y="140"/>
                    </a:cxn>
                    <a:cxn ang="0">
                      <a:pos x="52" y="114"/>
                    </a:cxn>
                    <a:cxn ang="0">
                      <a:pos x="35" y="93"/>
                    </a:cxn>
                    <a:cxn ang="0">
                      <a:pos x="23" y="73"/>
                    </a:cxn>
                    <a:cxn ang="0">
                      <a:pos x="22" y="60"/>
                    </a:cxn>
                    <a:cxn ang="0">
                      <a:pos x="7" y="40"/>
                    </a:cxn>
                    <a:cxn ang="0">
                      <a:pos x="3" y="29"/>
                    </a:cxn>
                    <a:cxn ang="0">
                      <a:pos x="8" y="0"/>
                    </a:cxn>
                    <a:cxn ang="0">
                      <a:pos x="30" y="19"/>
                    </a:cxn>
                    <a:cxn ang="0">
                      <a:pos x="61" y="4"/>
                    </a:cxn>
                    <a:cxn ang="0">
                      <a:pos x="79" y="8"/>
                    </a:cxn>
                    <a:cxn ang="0">
                      <a:pos x="89" y="9"/>
                    </a:cxn>
                    <a:cxn ang="0">
                      <a:pos x="108" y="9"/>
                    </a:cxn>
                    <a:cxn ang="0">
                      <a:pos x="125" y="9"/>
                    </a:cxn>
                    <a:cxn ang="0">
                      <a:pos x="135" y="16"/>
                    </a:cxn>
                    <a:cxn ang="0">
                      <a:pos x="152" y="18"/>
                    </a:cxn>
                    <a:cxn ang="0">
                      <a:pos x="162" y="14"/>
                    </a:cxn>
                    <a:cxn ang="0">
                      <a:pos x="167" y="28"/>
                    </a:cxn>
                    <a:cxn ang="0">
                      <a:pos x="186" y="28"/>
                    </a:cxn>
                    <a:cxn ang="0">
                      <a:pos x="200" y="35"/>
                    </a:cxn>
                    <a:cxn ang="0">
                      <a:pos x="190" y="57"/>
                    </a:cxn>
                    <a:cxn ang="0">
                      <a:pos x="189" y="63"/>
                    </a:cxn>
                    <a:cxn ang="0">
                      <a:pos x="191" y="76"/>
                    </a:cxn>
                    <a:cxn ang="0">
                      <a:pos x="199" y="79"/>
                    </a:cxn>
                    <a:cxn ang="0">
                      <a:pos x="207" y="87"/>
                    </a:cxn>
                    <a:cxn ang="0">
                      <a:pos x="212" y="93"/>
                    </a:cxn>
                    <a:cxn ang="0">
                      <a:pos x="211" y="102"/>
                    </a:cxn>
                    <a:cxn ang="0">
                      <a:pos x="195" y="98"/>
                    </a:cxn>
                    <a:cxn ang="0">
                      <a:pos x="201" y="109"/>
                    </a:cxn>
                    <a:cxn ang="0">
                      <a:pos x="208" y="126"/>
                    </a:cxn>
                    <a:cxn ang="0">
                      <a:pos x="202" y="129"/>
                    </a:cxn>
                    <a:cxn ang="0">
                      <a:pos x="192" y="135"/>
                    </a:cxn>
                    <a:cxn ang="0">
                      <a:pos x="184" y="136"/>
                    </a:cxn>
                    <a:cxn ang="0">
                      <a:pos x="176" y="137"/>
                    </a:cxn>
                    <a:cxn ang="0">
                      <a:pos x="183" y="146"/>
                    </a:cxn>
                    <a:cxn ang="0">
                      <a:pos x="183" y="157"/>
                    </a:cxn>
                    <a:cxn ang="0">
                      <a:pos x="178" y="149"/>
                    </a:cxn>
                    <a:cxn ang="0">
                      <a:pos x="163" y="156"/>
                    </a:cxn>
                    <a:cxn ang="0">
                      <a:pos x="160" y="170"/>
                    </a:cxn>
                    <a:cxn ang="0">
                      <a:pos x="151" y="175"/>
                    </a:cxn>
                    <a:cxn ang="0">
                      <a:pos x="149" y="189"/>
                    </a:cxn>
                    <a:cxn ang="0">
                      <a:pos x="154" y="201"/>
                    </a:cxn>
                  </a:cxnLst>
                  <a:rect l="0" t="0" r="r" b="b"/>
                  <a:pathLst>
                    <a:path w="215" h="216">
                      <a:moveTo>
                        <a:pt x="149" y="216"/>
                      </a:moveTo>
                      <a:lnTo>
                        <a:pt x="149" y="208"/>
                      </a:lnTo>
                      <a:lnTo>
                        <a:pt x="145" y="208"/>
                      </a:lnTo>
                      <a:lnTo>
                        <a:pt x="146" y="203"/>
                      </a:lnTo>
                      <a:lnTo>
                        <a:pt x="137" y="202"/>
                      </a:lnTo>
                      <a:lnTo>
                        <a:pt x="129" y="192"/>
                      </a:lnTo>
                      <a:lnTo>
                        <a:pt x="122" y="191"/>
                      </a:lnTo>
                      <a:lnTo>
                        <a:pt x="114" y="185"/>
                      </a:lnTo>
                      <a:lnTo>
                        <a:pt x="114" y="180"/>
                      </a:lnTo>
                      <a:lnTo>
                        <a:pt x="106" y="179"/>
                      </a:lnTo>
                      <a:lnTo>
                        <a:pt x="99" y="184"/>
                      </a:lnTo>
                      <a:lnTo>
                        <a:pt x="98" y="179"/>
                      </a:lnTo>
                      <a:lnTo>
                        <a:pt x="105" y="175"/>
                      </a:lnTo>
                      <a:lnTo>
                        <a:pt x="83" y="151"/>
                      </a:lnTo>
                      <a:lnTo>
                        <a:pt x="82" y="140"/>
                      </a:lnTo>
                      <a:lnTo>
                        <a:pt x="77" y="136"/>
                      </a:lnTo>
                      <a:lnTo>
                        <a:pt x="72" y="133"/>
                      </a:lnTo>
                      <a:lnTo>
                        <a:pt x="52" y="114"/>
                      </a:lnTo>
                      <a:lnTo>
                        <a:pt x="51" y="109"/>
                      </a:lnTo>
                      <a:lnTo>
                        <a:pt x="41" y="95"/>
                      </a:lnTo>
                      <a:lnTo>
                        <a:pt x="35" y="93"/>
                      </a:lnTo>
                      <a:lnTo>
                        <a:pt x="27" y="81"/>
                      </a:lnTo>
                      <a:lnTo>
                        <a:pt x="22" y="79"/>
                      </a:lnTo>
                      <a:lnTo>
                        <a:pt x="23" y="73"/>
                      </a:lnTo>
                      <a:lnTo>
                        <a:pt x="25" y="71"/>
                      </a:lnTo>
                      <a:lnTo>
                        <a:pt x="22" y="65"/>
                      </a:lnTo>
                      <a:lnTo>
                        <a:pt x="22" y="60"/>
                      </a:lnTo>
                      <a:lnTo>
                        <a:pt x="16" y="54"/>
                      </a:lnTo>
                      <a:lnTo>
                        <a:pt x="12" y="41"/>
                      </a:lnTo>
                      <a:lnTo>
                        <a:pt x="7" y="40"/>
                      </a:lnTo>
                      <a:lnTo>
                        <a:pt x="0" y="34"/>
                      </a:lnTo>
                      <a:lnTo>
                        <a:pt x="0" y="31"/>
                      </a:lnTo>
                      <a:lnTo>
                        <a:pt x="3" y="29"/>
                      </a:lnTo>
                      <a:lnTo>
                        <a:pt x="2" y="25"/>
                      </a:lnTo>
                      <a:lnTo>
                        <a:pt x="2" y="6"/>
                      </a:lnTo>
                      <a:lnTo>
                        <a:pt x="8" y="0"/>
                      </a:lnTo>
                      <a:lnTo>
                        <a:pt x="17" y="2"/>
                      </a:lnTo>
                      <a:lnTo>
                        <a:pt x="17" y="4"/>
                      </a:lnTo>
                      <a:lnTo>
                        <a:pt x="30" y="19"/>
                      </a:lnTo>
                      <a:lnTo>
                        <a:pt x="34" y="19"/>
                      </a:lnTo>
                      <a:lnTo>
                        <a:pt x="43" y="2"/>
                      </a:lnTo>
                      <a:lnTo>
                        <a:pt x="61" y="4"/>
                      </a:lnTo>
                      <a:lnTo>
                        <a:pt x="65" y="0"/>
                      </a:lnTo>
                      <a:lnTo>
                        <a:pt x="67" y="0"/>
                      </a:lnTo>
                      <a:lnTo>
                        <a:pt x="79" y="8"/>
                      </a:lnTo>
                      <a:lnTo>
                        <a:pt x="83" y="8"/>
                      </a:lnTo>
                      <a:lnTo>
                        <a:pt x="86" y="6"/>
                      </a:lnTo>
                      <a:lnTo>
                        <a:pt x="89" y="9"/>
                      </a:lnTo>
                      <a:lnTo>
                        <a:pt x="104" y="12"/>
                      </a:lnTo>
                      <a:lnTo>
                        <a:pt x="105" y="9"/>
                      </a:lnTo>
                      <a:lnTo>
                        <a:pt x="108" y="9"/>
                      </a:lnTo>
                      <a:lnTo>
                        <a:pt x="116" y="17"/>
                      </a:lnTo>
                      <a:lnTo>
                        <a:pt x="119" y="17"/>
                      </a:lnTo>
                      <a:lnTo>
                        <a:pt x="125" y="9"/>
                      </a:lnTo>
                      <a:lnTo>
                        <a:pt x="129" y="9"/>
                      </a:lnTo>
                      <a:lnTo>
                        <a:pt x="132" y="14"/>
                      </a:lnTo>
                      <a:lnTo>
                        <a:pt x="135" y="16"/>
                      </a:lnTo>
                      <a:lnTo>
                        <a:pt x="137" y="11"/>
                      </a:lnTo>
                      <a:lnTo>
                        <a:pt x="148" y="12"/>
                      </a:lnTo>
                      <a:lnTo>
                        <a:pt x="152" y="18"/>
                      </a:lnTo>
                      <a:lnTo>
                        <a:pt x="154" y="17"/>
                      </a:lnTo>
                      <a:lnTo>
                        <a:pt x="154" y="14"/>
                      </a:lnTo>
                      <a:lnTo>
                        <a:pt x="162" y="14"/>
                      </a:lnTo>
                      <a:lnTo>
                        <a:pt x="168" y="22"/>
                      </a:lnTo>
                      <a:lnTo>
                        <a:pt x="167" y="27"/>
                      </a:lnTo>
                      <a:lnTo>
                        <a:pt x="167" y="28"/>
                      </a:lnTo>
                      <a:lnTo>
                        <a:pt x="173" y="33"/>
                      </a:lnTo>
                      <a:lnTo>
                        <a:pt x="180" y="33"/>
                      </a:lnTo>
                      <a:lnTo>
                        <a:pt x="186" y="28"/>
                      </a:lnTo>
                      <a:lnTo>
                        <a:pt x="199" y="28"/>
                      </a:lnTo>
                      <a:lnTo>
                        <a:pt x="201" y="31"/>
                      </a:lnTo>
                      <a:lnTo>
                        <a:pt x="200" y="35"/>
                      </a:lnTo>
                      <a:lnTo>
                        <a:pt x="200" y="39"/>
                      </a:lnTo>
                      <a:lnTo>
                        <a:pt x="195" y="46"/>
                      </a:lnTo>
                      <a:lnTo>
                        <a:pt x="190" y="57"/>
                      </a:lnTo>
                      <a:lnTo>
                        <a:pt x="188" y="59"/>
                      </a:lnTo>
                      <a:lnTo>
                        <a:pt x="188" y="61"/>
                      </a:lnTo>
                      <a:lnTo>
                        <a:pt x="189" y="63"/>
                      </a:lnTo>
                      <a:lnTo>
                        <a:pt x="185" y="68"/>
                      </a:lnTo>
                      <a:lnTo>
                        <a:pt x="188" y="76"/>
                      </a:lnTo>
                      <a:lnTo>
                        <a:pt x="191" y="76"/>
                      </a:lnTo>
                      <a:lnTo>
                        <a:pt x="194" y="78"/>
                      </a:lnTo>
                      <a:lnTo>
                        <a:pt x="197" y="77"/>
                      </a:lnTo>
                      <a:lnTo>
                        <a:pt x="199" y="79"/>
                      </a:lnTo>
                      <a:lnTo>
                        <a:pt x="200" y="83"/>
                      </a:lnTo>
                      <a:lnTo>
                        <a:pt x="203" y="87"/>
                      </a:lnTo>
                      <a:lnTo>
                        <a:pt x="207" y="87"/>
                      </a:lnTo>
                      <a:lnTo>
                        <a:pt x="207" y="88"/>
                      </a:lnTo>
                      <a:lnTo>
                        <a:pt x="207" y="90"/>
                      </a:lnTo>
                      <a:lnTo>
                        <a:pt x="212" y="93"/>
                      </a:lnTo>
                      <a:lnTo>
                        <a:pt x="215" y="94"/>
                      </a:lnTo>
                      <a:lnTo>
                        <a:pt x="215" y="97"/>
                      </a:lnTo>
                      <a:lnTo>
                        <a:pt x="211" y="102"/>
                      </a:lnTo>
                      <a:lnTo>
                        <a:pt x="202" y="102"/>
                      </a:lnTo>
                      <a:lnTo>
                        <a:pt x="197" y="98"/>
                      </a:lnTo>
                      <a:lnTo>
                        <a:pt x="195" y="98"/>
                      </a:lnTo>
                      <a:lnTo>
                        <a:pt x="194" y="100"/>
                      </a:lnTo>
                      <a:lnTo>
                        <a:pt x="195" y="102"/>
                      </a:lnTo>
                      <a:lnTo>
                        <a:pt x="201" y="109"/>
                      </a:lnTo>
                      <a:lnTo>
                        <a:pt x="207" y="117"/>
                      </a:lnTo>
                      <a:lnTo>
                        <a:pt x="210" y="119"/>
                      </a:lnTo>
                      <a:lnTo>
                        <a:pt x="208" y="126"/>
                      </a:lnTo>
                      <a:lnTo>
                        <a:pt x="207" y="129"/>
                      </a:lnTo>
                      <a:lnTo>
                        <a:pt x="205" y="130"/>
                      </a:lnTo>
                      <a:lnTo>
                        <a:pt x="202" y="129"/>
                      </a:lnTo>
                      <a:lnTo>
                        <a:pt x="200" y="129"/>
                      </a:lnTo>
                      <a:lnTo>
                        <a:pt x="197" y="132"/>
                      </a:lnTo>
                      <a:lnTo>
                        <a:pt x="192" y="135"/>
                      </a:lnTo>
                      <a:lnTo>
                        <a:pt x="189" y="135"/>
                      </a:lnTo>
                      <a:lnTo>
                        <a:pt x="186" y="136"/>
                      </a:lnTo>
                      <a:lnTo>
                        <a:pt x="184" y="136"/>
                      </a:lnTo>
                      <a:lnTo>
                        <a:pt x="183" y="133"/>
                      </a:lnTo>
                      <a:lnTo>
                        <a:pt x="180" y="133"/>
                      </a:lnTo>
                      <a:lnTo>
                        <a:pt x="176" y="137"/>
                      </a:lnTo>
                      <a:lnTo>
                        <a:pt x="178" y="140"/>
                      </a:lnTo>
                      <a:lnTo>
                        <a:pt x="181" y="141"/>
                      </a:lnTo>
                      <a:lnTo>
                        <a:pt x="183" y="146"/>
                      </a:lnTo>
                      <a:lnTo>
                        <a:pt x="184" y="149"/>
                      </a:lnTo>
                      <a:lnTo>
                        <a:pt x="184" y="154"/>
                      </a:lnTo>
                      <a:lnTo>
                        <a:pt x="183" y="157"/>
                      </a:lnTo>
                      <a:lnTo>
                        <a:pt x="180" y="157"/>
                      </a:lnTo>
                      <a:lnTo>
                        <a:pt x="179" y="154"/>
                      </a:lnTo>
                      <a:lnTo>
                        <a:pt x="178" y="149"/>
                      </a:lnTo>
                      <a:lnTo>
                        <a:pt x="175" y="148"/>
                      </a:lnTo>
                      <a:lnTo>
                        <a:pt x="172" y="148"/>
                      </a:lnTo>
                      <a:lnTo>
                        <a:pt x="163" y="156"/>
                      </a:lnTo>
                      <a:lnTo>
                        <a:pt x="162" y="160"/>
                      </a:lnTo>
                      <a:lnTo>
                        <a:pt x="160" y="163"/>
                      </a:lnTo>
                      <a:lnTo>
                        <a:pt x="160" y="170"/>
                      </a:lnTo>
                      <a:lnTo>
                        <a:pt x="158" y="173"/>
                      </a:lnTo>
                      <a:lnTo>
                        <a:pt x="153" y="173"/>
                      </a:lnTo>
                      <a:lnTo>
                        <a:pt x="151" y="175"/>
                      </a:lnTo>
                      <a:lnTo>
                        <a:pt x="151" y="184"/>
                      </a:lnTo>
                      <a:lnTo>
                        <a:pt x="149" y="185"/>
                      </a:lnTo>
                      <a:lnTo>
                        <a:pt x="149" y="189"/>
                      </a:lnTo>
                      <a:lnTo>
                        <a:pt x="152" y="194"/>
                      </a:lnTo>
                      <a:lnTo>
                        <a:pt x="154" y="196"/>
                      </a:lnTo>
                      <a:lnTo>
                        <a:pt x="154" y="201"/>
                      </a:lnTo>
                      <a:lnTo>
                        <a:pt x="149" y="208"/>
                      </a:lnTo>
                      <a:lnTo>
                        <a:pt x="149" y="2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21" name="Freeform 201"/>
                <p:cNvSpPr>
                  <a:spLocks noChangeAspect="1"/>
                </p:cNvSpPr>
                <p:nvPr/>
              </p:nvSpPr>
              <p:spPr bwMode="gray">
                <a:xfrm>
                  <a:off x="2703" y="1965"/>
                  <a:ext cx="15" cy="8"/>
                </a:xfrm>
                <a:custGeom>
                  <a:avLst/>
                  <a:gdLst/>
                  <a:ahLst/>
                  <a:cxnLst>
                    <a:cxn ang="0">
                      <a:pos x="75" y="42"/>
                    </a:cxn>
                    <a:cxn ang="0">
                      <a:pos x="45" y="20"/>
                    </a:cxn>
                    <a:cxn ang="0">
                      <a:pos x="29" y="17"/>
                    </a:cxn>
                    <a:cxn ang="0">
                      <a:pos x="13" y="7"/>
                    </a:cxn>
                    <a:cxn ang="0">
                      <a:pos x="0" y="5"/>
                    </a:cxn>
                    <a:cxn ang="0">
                      <a:pos x="4" y="0"/>
                    </a:cxn>
                    <a:cxn ang="0">
                      <a:pos x="15" y="2"/>
                    </a:cxn>
                    <a:cxn ang="0">
                      <a:pos x="20" y="10"/>
                    </a:cxn>
                    <a:cxn ang="0">
                      <a:pos x="25" y="10"/>
                    </a:cxn>
                    <a:cxn ang="0">
                      <a:pos x="32" y="5"/>
                    </a:cxn>
                    <a:cxn ang="0">
                      <a:pos x="40" y="6"/>
                    </a:cxn>
                    <a:cxn ang="0">
                      <a:pos x="40" y="11"/>
                    </a:cxn>
                    <a:cxn ang="0">
                      <a:pos x="48" y="17"/>
                    </a:cxn>
                    <a:cxn ang="0">
                      <a:pos x="55" y="18"/>
                    </a:cxn>
                    <a:cxn ang="0">
                      <a:pos x="63" y="28"/>
                    </a:cxn>
                    <a:cxn ang="0">
                      <a:pos x="72" y="29"/>
                    </a:cxn>
                    <a:cxn ang="0">
                      <a:pos x="71" y="34"/>
                    </a:cxn>
                    <a:cxn ang="0">
                      <a:pos x="75" y="34"/>
                    </a:cxn>
                    <a:cxn ang="0">
                      <a:pos x="75" y="42"/>
                    </a:cxn>
                  </a:cxnLst>
                  <a:rect l="0" t="0" r="r" b="b"/>
                  <a:pathLst>
                    <a:path w="75" h="42">
                      <a:moveTo>
                        <a:pt x="75" y="42"/>
                      </a:moveTo>
                      <a:lnTo>
                        <a:pt x="45" y="20"/>
                      </a:lnTo>
                      <a:lnTo>
                        <a:pt x="29" y="17"/>
                      </a:lnTo>
                      <a:lnTo>
                        <a:pt x="13" y="7"/>
                      </a:lnTo>
                      <a:lnTo>
                        <a:pt x="0" y="5"/>
                      </a:lnTo>
                      <a:lnTo>
                        <a:pt x="4" y="0"/>
                      </a:lnTo>
                      <a:lnTo>
                        <a:pt x="15" y="2"/>
                      </a:lnTo>
                      <a:lnTo>
                        <a:pt x="20" y="10"/>
                      </a:lnTo>
                      <a:lnTo>
                        <a:pt x="25" y="10"/>
                      </a:lnTo>
                      <a:lnTo>
                        <a:pt x="32" y="5"/>
                      </a:lnTo>
                      <a:lnTo>
                        <a:pt x="40" y="6"/>
                      </a:lnTo>
                      <a:lnTo>
                        <a:pt x="40" y="11"/>
                      </a:lnTo>
                      <a:lnTo>
                        <a:pt x="48" y="17"/>
                      </a:lnTo>
                      <a:lnTo>
                        <a:pt x="55" y="18"/>
                      </a:lnTo>
                      <a:lnTo>
                        <a:pt x="63" y="28"/>
                      </a:lnTo>
                      <a:lnTo>
                        <a:pt x="72" y="29"/>
                      </a:lnTo>
                      <a:lnTo>
                        <a:pt x="71" y="34"/>
                      </a:lnTo>
                      <a:lnTo>
                        <a:pt x="75" y="34"/>
                      </a:lnTo>
                      <a:lnTo>
                        <a:pt x="75" y="4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198" name="Freeform 202"/>
              <p:cNvSpPr>
                <a:spLocks noChangeAspect="1"/>
              </p:cNvSpPr>
              <p:nvPr/>
            </p:nvSpPr>
            <p:spPr bwMode="gray">
              <a:xfrm>
                <a:off x="5128419" y="2973735"/>
                <a:ext cx="39688" cy="41275"/>
              </a:xfrm>
              <a:custGeom>
                <a:avLst/>
                <a:gdLst/>
                <a:ahLst/>
                <a:cxnLst>
                  <a:cxn ang="0">
                    <a:pos x="49" y="0"/>
                  </a:cxn>
                  <a:cxn ang="0">
                    <a:pos x="35" y="2"/>
                  </a:cxn>
                  <a:cxn ang="0">
                    <a:pos x="21" y="12"/>
                  </a:cxn>
                  <a:cxn ang="0">
                    <a:pos x="13" y="8"/>
                  </a:cxn>
                  <a:cxn ang="0">
                    <a:pos x="2" y="28"/>
                  </a:cxn>
                  <a:cxn ang="0">
                    <a:pos x="0" y="37"/>
                  </a:cxn>
                  <a:cxn ang="0">
                    <a:pos x="6" y="50"/>
                  </a:cxn>
                  <a:cxn ang="0">
                    <a:pos x="21" y="58"/>
                  </a:cxn>
                  <a:cxn ang="0">
                    <a:pos x="28" y="70"/>
                  </a:cxn>
                  <a:cxn ang="0">
                    <a:pos x="23" y="86"/>
                  </a:cxn>
                  <a:cxn ang="0">
                    <a:pos x="26" y="99"/>
                  </a:cxn>
                  <a:cxn ang="0">
                    <a:pos x="32" y="106"/>
                  </a:cxn>
                  <a:cxn ang="0">
                    <a:pos x="39" y="108"/>
                  </a:cxn>
                  <a:cxn ang="0">
                    <a:pos x="42" y="98"/>
                  </a:cxn>
                  <a:cxn ang="0">
                    <a:pos x="49" y="90"/>
                  </a:cxn>
                  <a:cxn ang="0">
                    <a:pos x="53" y="96"/>
                  </a:cxn>
                  <a:cxn ang="0">
                    <a:pos x="60" y="103"/>
                  </a:cxn>
                  <a:cxn ang="0">
                    <a:pos x="65" y="119"/>
                  </a:cxn>
                  <a:cxn ang="0">
                    <a:pos x="66" y="130"/>
                  </a:cxn>
                  <a:cxn ang="0">
                    <a:pos x="71" y="131"/>
                  </a:cxn>
                  <a:cxn ang="0">
                    <a:pos x="76" y="110"/>
                  </a:cxn>
                  <a:cxn ang="0">
                    <a:pos x="85" y="107"/>
                  </a:cxn>
                  <a:cxn ang="0">
                    <a:pos x="91" y="117"/>
                  </a:cxn>
                  <a:cxn ang="0">
                    <a:pos x="98" y="124"/>
                  </a:cxn>
                  <a:cxn ang="0">
                    <a:pos x="107" y="129"/>
                  </a:cxn>
                  <a:cxn ang="0">
                    <a:pos x="105" y="107"/>
                  </a:cxn>
                  <a:cxn ang="0">
                    <a:pos x="98" y="77"/>
                  </a:cxn>
                  <a:cxn ang="0">
                    <a:pos x="91" y="66"/>
                  </a:cxn>
                  <a:cxn ang="0">
                    <a:pos x="88" y="54"/>
                  </a:cxn>
                  <a:cxn ang="0">
                    <a:pos x="105" y="66"/>
                  </a:cxn>
                  <a:cxn ang="0">
                    <a:pos x="108" y="71"/>
                  </a:cxn>
                  <a:cxn ang="0">
                    <a:pos x="113" y="71"/>
                  </a:cxn>
                  <a:cxn ang="0">
                    <a:pos x="119" y="65"/>
                  </a:cxn>
                  <a:cxn ang="0">
                    <a:pos x="128" y="64"/>
                  </a:cxn>
                  <a:cxn ang="0">
                    <a:pos x="126" y="56"/>
                  </a:cxn>
                  <a:cxn ang="0">
                    <a:pos x="114" y="48"/>
                  </a:cxn>
                  <a:cxn ang="0">
                    <a:pos x="107" y="33"/>
                  </a:cxn>
                  <a:cxn ang="0">
                    <a:pos x="107" y="26"/>
                  </a:cxn>
                  <a:cxn ang="0">
                    <a:pos x="98" y="21"/>
                  </a:cxn>
                  <a:cxn ang="0">
                    <a:pos x="74" y="12"/>
                  </a:cxn>
                  <a:cxn ang="0">
                    <a:pos x="61" y="8"/>
                  </a:cxn>
                  <a:cxn ang="0">
                    <a:pos x="55" y="8"/>
                  </a:cxn>
                  <a:cxn ang="0">
                    <a:pos x="49" y="0"/>
                  </a:cxn>
                </a:cxnLst>
                <a:rect l="0" t="0" r="r" b="b"/>
                <a:pathLst>
                  <a:path w="128" h="131">
                    <a:moveTo>
                      <a:pt x="49" y="0"/>
                    </a:moveTo>
                    <a:lnTo>
                      <a:pt x="35" y="2"/>
                    </a:lnTo>
                    <a:lnTo>
                      <a:pt x="21" y="12"/>
                    </a:lnTo>
                    <a:lnTo>
                      <a:pt x="13" y="8"/>
                    </a:lnTo>
                    <a:lnTo>
                      <a:pt x="2" y="28"/>
                    </a:lnTo>
                    <a:lnTo>
                      <a:pt x="0" y="37"/>
                    </a:lnTo>
                    <a:lnTo>
                      <a:pt x="6" y="50"/>
                    </a:lnTo>
                    <a:lnTo>
                      <a:pt x="21" y="58"/>
                    </a:lnTo>
                    <a:lnTo>
                      <a:pt x="28" y="70"/>
                    </a:lnTo>
                    <a:lnTo>
                      <a:pt x="23" y="86"/>
                    </a:lnTo>
                    <a:lnTo>
                      <a:pt x="26" y="99"/>
                    </a:lnTo>
                    <a:lnTo>
                      <a:pt x="32" y="106"/>
                    </a:lnTo>
                    <a:lnTo>
                      <a:pt x="39" y="108"/>
                    </a:lnTo>
                    <a:lnTo>
                      <a:pt x="42" y="98"/>
                    </a:lnTo>
                    <a:lnTo>
                      <a:pt x="49" y="90"/>
                    </a:lnTo>
                    <a:lnTo>
                      <a:pt x="53" y="96"/>
                    </a:lnTo>
                    <a:lnTo>
                      <a:pt x="60" y="103"/>
                    </a:lnTo>
                    <a:lnTo>
                      <a:pt x="65" y="119"/>
                    </a:lnTo>
                    <a:lnTo>
                      <a:pt x="66" y="130"/>
                    </a:lnTo>
                    <a:lnTo>
                      <a:pt x="71" y="131"/>
                    </a:lnTo>
                    <a:lnTo>
                      <a:pt x="76" y="110"/>
                    </a:lnTo>
                    <a:lnTo>
                      <a:pt x="85" y="107"/>
                    </a:lnTo>
                    <a:lnTo>
                      <a:pt x="91" y="117"/>
                    </a:lnTo>
                    <a:lnTo>
                      <a:pt x="98" y="124"/>
                    </a:lnTo>
                    <a:lnTo>
                      <a:pt x="107" y="129"/>
                    </a:lnTo>
                    <a:lnTo>
                      <a:pt x="105" y="107"/>
                    </a:lnTo>
                    <a:lnTo>
                      <a:pt x="98" y="77"/>
                    </a:lnTo>
                    <a:lnTo>
                      <a:pt x="91" y="66"/>
                    </a:lnTo>
                    <a:lnTo>
                      <a:pt x="88" y="54"/>
                    </a:lnTo>
                    <a:lnTo>
                      <a:pt x="105" y="66"/>
                    </a:lnTo>
                    <a:lnTo>
                      <a:pt x="108" y="71"/>
                    </a:lnTo>
                    <a:lnTo>
                      <a:pt x="113" y="71"/>
                    </a:lnTo>
                    <a:lnTo>
                      <a:pt x="119" y="65"/>
                    </a:lnTo>
                    <a:lnTo>
                      <a:pt x="128" y="64"/>
                    </a:lnTo>
                    <a:lnTo>
                      <a:pt x="126" y="56"/>
                    </a:lnTo>
                    <a:lnTo>
                      <a:pt x="114" y="48"/>
                    </a:lnTo>
                    <a:lnTo>
                      <a:pt x="107" y="33"/>
                    </a:lnTo>
                    <a:lnTo>
                      <a:pt x="107" y="26"/>
                    </a:lnTo>
                    <a:lnTo>
                      <a:pt x="98" y="21"/>
                    </a:lnTo>
                    <a:lnTo>
                      <a:pt x="74" y="12"/>
                    </a:lnTo>
                    <a:lnTo>
                      <a:pt x="61" y="8"/>
                    </a:lnTo>
                    <a:lnTo>
                      <a:pt x="55" y="8"/>
                    </a:lnTo>
                    <a:lnTo>
                      <a:pt x="4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99" name="Freeform 203"/>
              <p:cNvSpPr>
                <a:spLocks noChangeAspect="1"/>
              </p:cNvSpPr>
              <p:nvPr/>
            </p:nvSpPr>
            <p:spPr bwMode="gray">
              <a:xfrm>
                <a:off x="5110956" y="2894360"/>
                <a:ext cx="111125" cy="93663"/>
              </a:xfrm>
              <a:custGeom>
                <a:avLst/>
                <a:gdLst/>
                <a:ahLst/>
                <a:cxnLst>
                  <a:cxn ang="0">
                    <a:pos x="314" y="70"/>
                  </a:cxn>
                  <a:cxn ang="0">
                    <a:pos x="258" y="65"/>
                  </a:cxn>
                  <a:cxn ang="0">
                    <a:pos x="245" y="66"/>
                  </a:cxn>
                  <a:cxn ang="0">
                    <a:pos x="223" y="73"/>
                  </a:cxn>
                  <a:cxn ang="0">
                    <a:pos x="193" y="86"/>
                  </a:cxn>
                  <a:cxn ang="0">
                    <a:pos x="216" y="100"/>
                  </a:cxn>
                  <a:cxn ang="0">
                    <a:pos x="227" y="116"/>
                  </a:cxn>
                  <a:cxn ang="0">
                    <a:pos x="201" y="103"/>
                  </a:cxn>
                  <a:cxn ang="0">
                    <a:pos x="207" y="120"/>
                  </a:cxn>
                  <a:cxn ang="0">
                    <a:pos x="201" y="125"/>
                  </a:cxn>
                  <a:cxn ang="0">
                    <a:pos x="185" y="111"/>
                  </a:cxn>
                  <a:cxn ang="0">
                    <a:pos x="184" y="124"/>
                  </a:cxn>
                  <a:cxn ang="0">
                    <a:pos x="188" y="135"/>
                  </a:cxn>
                  <a:cxn ang="0">
                    <a:pos x="172" y="111"/>
                  </a:cxn>
                  <a:cxn ang="0">
                    <a:pos x="148" y="93"/>
                  </a:cxn>
                  <a:cxn ang="0">
                    <a:pos x="137" y="90"/>
                  </a:cxn>
                  <a:cxn ang="0">
                    <a:pos x="135" y="120"/>
                  </a:cxn>
                  <a:cxn ang="0">
                    <a:pos x="144" y="140"/>
                  </a:cxn>
                  <a:cxn ang="0">
                    <a:pos x="164" y="172"/>
                  </a:cxn>
                  <a:cxn ang="0">
                    <a:pos x="172" y="190"/>
                  </a:cxn>
                  <a:cxn ang="0">
                    <a:pos x="163" y="191"/>
                  </a:cxn>
                  <a:cxn ang="0">
                    <a:pos x="161" y="179"/>
                  </a:cxn>
                  <a:cxn ang="0">
                    <a:pos x="150" y="186"/>
                  </a:cxn>
                  <a:cxn ang="0">
                    <a:pos x="151" y="203"/>
                  </a:cxn>
                  <a:cxn ang="0">
                    <a:pos x="141" y="203"/>
                  </a:cxn>
                  <a:cxn ang="0">
                    <a:pos x="135" y="212"/>
                  </a:cxn>
                  <a:cxn ang="0">
                    <a:pos x="156" y="219"/>
                  </a:cxn>
                  <a:cxn ang="0">
                    <a:pos x="172" y="224"/>
                  </a:cxn>
                  <a:cxn ang="0">
                    <a:pos x="184" y="237"/>
                  </a:cxn>
                  <a:cxn ang="0">
                    <a:pos x="199" y="250"/>
                  </a:cxn>
                  <a:cxn ang="0">
                    <a:pos x="211" y="255"/>
                  </a:cxn>
                  <a:cxn ang="0">
                    <a:pos x="199" y="285"/>
                  </a:cxn>
                  <a:cxn ang="0">
                    <a:pos x="175" y="275"/>
                  </a:cxn>
                  <a:cxn ang="0">
                    <a:pos x="152" y="270"/>
                  </a:cxn>
                  <a:cxn ang="0">
                    <a:pos x="164" y="259"/>
                  </a:cxn>
                  <a:cxn ang="0">
                    <a:pos x="139" y="243"/>
                  </a:cxn>
                  <a:cxn ang="0">
                    <a:pos x="123" y="245"/>
                  </a:cxn>
                  <a:cxn ang="0">
                    <a:pos x="98" y="245"/>
                  </a:cxn>
                  <a:cxn ang="0">
                    <a:pos x="67" y="242"/>
                  </a:cxn>
                  <a:cxn ang="0">
                    <a:pos x="61" y="245"/>
                  </a:cxn>
                  <a:cxn ang="0">
                    <a:pos x="51" y="240"/>
                  </a:cxn>
                  <a:cxn ang="0">
                    <a:pos x="33" y="208"/>
                  </a:cxn>
                  <a:cxn ang="0">
                    <a:pos x="53" y="208"/>
                  </a:cxn>
                  <a:cxn ang="0">
                    <a:pos x="35" y="194"/>
                  </a:cxn>
                  <a:cxn ang="0">
                    <a:pos x="17" y="178"/>
                  </a:cxn>
                  <a:cxn ang="0">
                    <a:pos x="3" y="154"/>
                  </a:cxn>
                  <a:cxn ang="0">
                    <a:pos x="0" y="152"/>
                  </a:cxn>
                  <a:cxn ang="0">
                    <a:pos x="10" y="146"/>
                  </a:cxn>
                  <a:cxn ang="0">
                    <a:pos x="17" y="127"/>
                  </a:cxn>
                  <a:cxn ang="0">
                    <a:pos x="35" y="103"/>
                  </a:cxn>
                  <a:cxn ang="0">
                    <a:pos x="49" y="77"/>
                  </a:cxn>
                  <a:cxn ang="0">
                    <a:pos x="82" y="62"/>
                  </a:cxn>
                  <a:cxn ang="0">
                    <a:pos x="112" y="45"/>
                  </a:cxn>
                  <a:cxn ang="0">
                    <a:pos x="147" y="31"/>
                  </a:cxn>
                  <a:cxn ang="0">
                    <a:pos x="166" y="29"/>
                  </a:cxn>
                  <a:cxn ang="0">
                    <a:pos x="205" y="25"/>
                  </a:cxn>
                  <a:cxn ang="0">
                    <a:pos x="248" y="16"/>
                  </a:cxn>
                  <a:cxn ang="0">
                    <a:pos x="293" y="36"/>
                  </a:cxn>
                  <a:cxn ang="0">
                    <a:pos x="327" y="20"/>
                  </a:cxn>
                  <a:cxn ang="0">
                    <a:pos x="340" y="0"/>
                  </a:cxn>
                  <a:cxn ang="0">
                    <a:pos x="352" y="13"/>
                  </a:cxn>
                  <a:cxn ang="0">
                    <a:pos x="340" y="33"/>
                  </a:cxn>
                  <a:cxn ang="0">
                    <a:pos x="334" y="63"/>
                  </a:cxn>
                </a:cxnLst>
                <a:rect l="0" t="0" r="r" b="b"/>
                <a:pathLst>
                  <a:path w="352" h="293">
                    <a:moveTo>
                      <a:pt x="324" y="78"/>
                    </a:moveTo>
                    <a:lnTo>
                      <a:pt x="314" y="70"/>
                    </a:lnTo>
                    <a:lnTo>
                      <a:pt x="268" y="57"/>
                    </a:lnTo>
                    <a:lnTo>
                      <a:pt x="258" y="65"/>
                    </a:lnTo>
                    <a:lnTo>
                      <a:pt x="253" y="66"/>
                    </a:lnTo>
                    <a:lnTo>
                      <a:pt x="245" y="66"/>
                    </a:lnTo>
                    <a:lnTo>
                      <a:pt x="234" y="62"/>
                    </a:lnTo>
                    <a:lnTo>
                      <a:pt x="223" y="73"/>
                    </a:lnTo>
                    <a:lnTo>
                      <a:pt x="207" y="76"/>
                    </a:lnTo>
                    <a:lnTo>
                      <a:pt x="193" y="86"/>
                    </a:lnTo>
                    <a:lnTo>
                      <a:pt x="201" y="94"/>
                    </a:lnTo>
                    <a:lnTo>
                      <a:pt x="216" y="100"/>
                    </a:lnTo>
                    <a:lnTo>
                      <a:pt x="225" y="110"/>
                    </a:lnTo>
                    <a:lnTo>
                      <a:pt x="227" y="116"/>
                    </a:lnTo>
                    <a:lnTo>
                      <a:pt x="217" y="106"/>
                    </a:lnTo>
                    <a:lnTo>
                      <a:pt x="201" y="103"/>
                    </a:lnTo>
                    <a:lnTo>
                      <a:pt x="196" y="113"/>
                    </a:lnTo>
                    <a:lnTo>
                      <a:pt x="207" y="120"/>
                    </a:lnTo>
                    <a:lnTo>
                      <a:pt x="209" y="133"/>
                    </a:lnTo>
                    <a:lnTo>
                      <a:pt x="201" y="125"/>
                    </a:lnTo>
                    <a:lnTo>
                      <a:pt x="195" y="115"/>
                    </a:lnTo>
                    <a:lnTo>
                      <a:pt x="185" y="111"/>
                    </a:lnTo>
                    <a:lnTo>
                      <a:pt x="182" y="113"/>
                    </a:lnTo>
                    <a:lnTo>
                      <a:pt x="184" y="124"/>
                    </a:lnTo>
                    <a:lnTo>
                      <a:pt x="193" y="131"/>
                    </a:lnTo>
                    <a:lnTo>
                      <a:pt x="188" y="135"/>
                    </a:lnTo>
                    <a:lnTo>
                      <a:pt x="177" y="125"/>
                    </a:lnTo>
                    <a:lnTo>
                      <a:pt x="172" y="111"/>
                    </a:lnTo>
                    <a:lnTo>
                      <a:pt x="148" y="97"/>
                    </a:lnTo>
                    <a:lnTo>
                      <a:pt x="148" y="93"/>
                    </a:lnTo>
                    <a:lnTo>
                      <a:pt x="151" y="86"/>
                    </a:lnTo>
                    <a:lnTo>
                      <a:pt x="137" y="90"/>
                    </a:lnTo>
                    <a:lnTo>
                      <a:pt x="135" y="105"/>
                    </a:lnTo>
                    <a:lnTo>
                      <a:pt x="135" y="120"/>
                    </a:lnTo>
                    <a:lnTo>
                      <a:pt x="136" y="132"/>
                    </a:lnTo>
                    <a:lnTo>
                      <a:pt x="144" y="140"/>
                    </a:lnTo>
                    <a:lnTo>
                      <a:pt x="147" y="154"/>
                    </a:lnTo>
                    <a:lnTo>
                      <a:pt x="164" y="172"/>
                    </a:lnTo>
                    <a:lnTo>
                      <a:pt x="169" y="181"/>
                    </a:lnTo>
                    <a:lnTo>
                      <a:pt x="172" y="190"/>
                    </a:lnTo>
                    <a:lnTo>
                      <a:pt x="167" y="192"/>
                    </a:lnTo>
                    <a:lnTo>
                      <a:pt x="163" y="191"/>
                    </a:lnTo>
                    <a:lnTo>
                      <a:pt x="164" y="185"/>
                    </a:lnTo>
                    <a:lnTo>
                      <a:pt x="161" y="179"/>
                    </a:lnTo>
                    <a:lnTo>
                      <a:pt x="151" y="178"/>
                    </a:lnTo>
                    <a:lnTo>
                      <a:pt x="150" y="186"/>
                    </a:lnTo>
                    <a:lnTo>
                      <a:pt x="155" y="200"/>
                    </a:lnTo>
                    <a:lnTo>
                      <a:pt x="151" y="203"/>
                    </a:lnTo>
                    <a:lnTo>
                      <a:pt x="147" y="203"/>
                    </a:lnTo>
                    <a:lnTo>
                      <a:pt x="141" y="203"/>
                    </a:lnTo>
                    <a:lnTo>
                      <a:pt x="131" y="206"/>
                    </a:lnTo>
                    <a:lnTo>
                      <a:pt x="135" y="212"/>
                    </a:lnTo>
                    <a:lnTo>
                      <a:pt x="147" y="217"/>
                    </a:lnTo>
                    <a:lnTo>
                      <a:pt x="156" y="219"/>
                    </a:lnTo>
                    <a:lnTo>
                      <a:pt x="163" y="224"/>
                    </a:lnTo>
                    <a:lnTo>
                      <a:pt x="172" y="224"/>
                    </a:lnTo>
                    <a:lnTo>
                      <a:pt x="177" y="237"/>
                    </a:lnTo>
                    <a:lnTo>
                      <a:pt x="184" y="237"/>
                    </a:lnTo>
                    <a:lnTo>
                      <a:pt x="190" y="244"/>
                    </a:lnTo>
                    <a:lnTo>
                      <a:pt x="199" y="250"/>
                    </a:lnTo>
                    <a:lnTo>
                      <a:pt x="204" y="250"/>
                    </a:lnTo>
                    <a:lnTo>
                      <a:pt x="211" y="255"/>
                    </a:lnTo>
                    <a:lnTo>
                      <a:pt x="212" y="293"/>
                    </a:lnTo>
                    <a:lnTo>
                      <a:pt x="199" y="285"/>
                    </a:lnTo>
                    <a:lnTo>
                      <a:pt x="189" y="272"/>
                    </a:lnTo>
                    <a:lnTo>
                      <a:pt x="175" y="275"/>
                    </a:lnTo>
                    <a:lnTo>
                      <a:pt x="161" y="275"/>
                    </a:lnTo>
                    <a:lnTo>
                      <a:pt x="152" y="270"/>
                    </a:lnTo>
                    <a:lnTo>
                      <a:pt x="162" y="266"/>
                    </a:lnTo>
                    <a:lnTo>
                      <a:pt x="164" y="259"/>
                    </a:lnTo>
                    <a:lnTo>
                      <a:pt x="152" y="256"/>
                    </a:lnTo>
                    <a:lnTo>
                      <a:pt x="139" y="243"/>
                    </a:lnTo>
                    <a:lnTo>
                      <a:pt x="132" y="249"/>
                    </a:lnTo>
                    <a:lnTo>
                      <a:pt x="123" y="245"/>
                    </a:lnTo>
                    <a:lnTo>
                      <a:pt x="110" y="248"/>
                    </a:lnTo>
                    <a:lnTo>
                      <a:pt x="98" y="245"/>
                    </a:lnTo>
                    <a:lnTo>
                      <a:pt x="81" y="248"/>
                    </a:lnTo>
                    <a:lnTo>
                      <a:pt x="67" y="242"/>
                    </a:lnTo>
                    <a:lnTo>
                      <a:pt x="64" y="242"/>
                    </a:lnTo>
                    <a:lnTo>
                      <a:pt x="61" y="245"/>
                    </a:lnTo>
                    <a:lnTo>
                      <a:pt x="55" y="248"/>
                    </a:lnTo>
                    <a:lnTo>
                      <a:pt x="51" y="240"/>
                    </a:lnTo>
                    <a:lnTo>
                      <a:pt x="45" y="228"/>
                    </a:lnTo>
                    <a:lnTo>
                      <a:pt x="33" y="208"/>
                    </a:lnTo>
                    <a:lnTo>
                      <a:pt x="43" y="210"/>
                    </a:lnTo>
                    <a:lnTo>
                      <a:pt x="53" y="208"/>
                    </a:lnTo>
                    <a:lnTo>
                      <a:pt x="49" y="200"/>
                    </a:lnTo>
                    <a:lnTo>
                      <a:pt x="35" y="194"/>
                    </a:lnTo>
                    <a:lnTo>
                      <a:pt x="33" y="203"/>
                    </a:lnTo>
                    <a:lnTo>
                      <a:pt x="17" y="178"/>
                    </a:lnTo>
                    <a:lnTo>
                      <a:pt x="7" y="170"/>
                    </a:lnTo>
                    <a:lnTo>
                      <a:pt x="3" y="154"/>
                    </a:lnTo>
                    <a:lnTo>
                      <a:pt x="1" y="152"/>
                    </a:lnTo>
                    <a:lnTo>
                      <a:pt x="0" y="152"/>
                    </a:lnTo>
                    <a:lnTo>
                      <a:pt x="1" y="152"/>
                    </a:lnTo>
                    <a:lnTo>
                      <a:pt x="10" y="146"/>
                    </a:lnTo>
                    <a:lnTo>
                      <a:pt x="15" y="140"/>
                    </a:lnTo>
                    <a:lnTo>
                      <a:pt x="17" y="127"/>
                    </a:lnTo>
                    <a:lnTo>
                      <a:pt x="27" y="120"/>
                    </a:lnTo>
                    <a:lnTo>
                      <a:pt x="35" y="103"/>
                    </a:lnTo>
                    <a:lnTo>
                      <a:pt x="49" y="92"/>
                    </a:lnTo>
                    <a:lnTo>
                      <a:pt x="49" y="77"/>
                    </a:lnTo>
                    <a:lnTo>
                      <a:pt x="46" y="67"/>
                    </a:lnTo>
                    <a:lnTo>
                      <a:pt x="82" y="62"/>
                    </a:lnTo>
                    <a:lnTo>
                      <a:pt x="93" y="52"/>
                    </a:lnTo>
                    <a:lnTo>
                      <a:pt x="112" y="45"/>
                    </a:lnTo>
                    <a:lnTo>
                      <a:pt x="132" y="45"/>
                    </a:lnTo>
                    <a:lnTo>
                      <a:pt x="147" y="31"/>
                    </a:lnTo>
                    <a:lnTo>
                      <a:pt x="153" y="29"/>
                    </a:lnTo>
                    <a:lnTo>
                      <a:pt x="166" y="29"/>
                    </a:lnTo>
                    <a:lnTo>
                      <a:pt x="183" y="25"/>
                    </a:lnTo>
                    <a:lnTo>
                      <a:pt x="205" y="25"/>
                    </a:lnTo>
                    <a:lnTo>
                      <a:pt x="236" y="16"/>
                    </a:lnTo>
                    <a:lnTo>
                      <a:pt x="248" y="16"/>
                    </a:lnTo>
                    <a:lnTo>
                      <a:pt x="258" y="24"/>
                    </a:lnTo>
                    <a:lnTo>
                      <a:pt x="293" y="36"/>
                    </a:lnTo>
                    <a:lnTo>
                      <a:pt x="313" y="33"/>
                    </a:lnTo>
                    <a:lnTo>
                      <a:pt x="327" y="20"/>
                    </a:lnTo>
                    <a:lnTo>
                      <a:pt x="329" y="1"/>
                    </a:lnTo>
                    <a:lnTo>
                      <a:pt x="340" y="0"/>
                    </a:lnTo>
                    <a:lnTo>
                      <a:pt x="343" y="6"/>
                    </a:lnTo>
                    <a:lnTo>
                      <a:pt x="352" y="13"/>
                    </a:lnTo>
                    <a:lnTo>
                      <a:pt x="351" y="24"/>
                    </a:lnTo>
                    <a:lnTo>
                      <a:pt x="340" y="33"/>
                    </a:lnTo>
                    <a:lnTo>
                      <a:pt x="338" y="49"/>
                    </a:lnTo>
                    <a:lnTo>
                      <a:pt x="334" y="63"/>
                    </a:lnTo>
                    <a:lnTo>
                      <a:pt x="324" y="7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00" name="Freeform 204"/>
              <p:cNvSpPr>
                <a:spLocks noChangeAspect="1"/>
              </p:cNvSpPr>
              <p:nvPr/>
            </p:nvSpPr>
            <p:spPr bwMode="gray">
              <a:xfrm>
                <a:off x="5039519" y="2727672"/>
                <a:ext cx="117475" cy="69850"/>
              </a:xfrm>
              <a:custGeom>
                <a:avLst/>
                <a:gdLst/>
                <a:ahLst/>
                <a:cxnLst>
                  <a:cxn ang="0">
                    <a:pos x="71" y="47"/>
                  </a:cxn>
                  <a:cxn ang="0">
                    <a:pos x="128" y="64"/>
                  </a:cxn>
                  <a:cxn ang="0">
                    <a:pos x="147" y="44"/>
                  </a:cxn>
                  <a:cxn ang="0">
                    <a:pos x="194" y="26"/>
                  </a:cxn>
                  <a:cxn ang="0">
                    <a:pos x="225" y="24"/>
                  </a:cxn>
                  <a:cxn ang="0">
                    <a:pos x="240" y="10"/>
                  </a:cxn>
                  <a:cxn ang="0">
                    <a:pos x="273" y="2"/>
                  </a:cxn>
                  <a:cxn ang="0">
                    <a:pos x="300" y="5"/>
                  </a:cxn>
                  <a:cxn ang="0">
                    <a:pos x="329" y="12"/>
                  </a:cxn>
                  <a:cxn ang="0">
                    <a:pos x="356" y="29"/>
                  </a:cxn>
                  <a:cxn ang="0">
                    <a:pos x="369" y="48"/>
                  </a:cxn>
                  <a:cxn ang="0">
                    <a:pos x="357" y="62"/>
                  </a:cxn>
                  <a:cxn ang="0">
                    <a:pos x="335" y="69"/>
                  </a:cxn>
                  <a:cxn ang="0">
                    <a:pos x="324" y="86"/>
                  </a:cxn>
                  <a:cxn ang="0">
                    <a:pos x="316" y="108"/>
                  </a:cxn>
                  <a:cxn ang="0">
                    <a:pos x="298" y="135"/>
                  </a:cxn>
                  <a:cxn ang="0">
                    <a:pos x="284" y="161"/>
                  </a:cxn>
                  <a:cxn ang="0">
                    <a:pos x="260" y="185"/>
                  </a:cxn>
                  <a:cxn ang="0">
                    <a:pos x="225" y="195"/>
                  </a:cxn>
                  <a:cxn ang="0">
                    <a:pos x="209" y="193"/>
                  </a:cxn>
                  <a:cxn ang="0">
                    <a:pos x="181" y="204"/>
                  </a:cxn>
                  <a:cxn ang="0">
                    <a:pos x="160" y="209"/>
                  </a:cxn>
                  <a:cxn ang="0">
                    <a:pos x="133" y="218"/>
                  </a:cxn>
                  <a:cxn ang="0">
                    <a:pos x="102" y="223"/>
                  </a:cxn>
                  <a:cxn ang="0">
                    <a:pos x="76" y="210"/>
                  </a:cxn>
                  <a:cxn ang="0">
                    <a:pos x="50" y="188"/>
                  </a:cxn>
                  <a:cxn ang="0">
                    <a:pos x="28" y="167"/>
                  </a:cxn>
                  <a:cxn ang="0">
                    <a:pos x="15" y="140"/>
                  </a:cxn>
                  <a:cxn ang="0">
                    <a:pos x="0" y="136"/>
                  </a:cxn>
                  <a:cxn ang="0">
                    <a:pos x="21" y="123"/>
                  </a:cxn>
                  <a:cxn ang="0">
                    <a:pos x="20" y="102"/>
                  </a:cxn>
                  <a:cxn ang="0">
                    <a:pos x="22" y="75"/>
                  </a:cxn>
                  <a:cxn ang="0">
                    <a:pos x="53" y="67"/>
                  </a:cxn>
                  <a:cxn ang="0">
                    <a:pos x="58" y="39"/>
                  </a:cxn>
                </a:cxnLst>
                <a:rect l="0" t="0" r="r" b="b"/>
                <a:pathLst>
                  <a:path w="369" h="223">
                    <a:moveTo>
                      <a:pt x="58" y="39"/>
                    </a:moveTo>
                    <a:lnTo>
                      <a:pt x="71" y="47"/>
                    </a:lnTo>
                    <a:lnTo>
                      <a:pt x="95" y="65"/>
                    </a:lnTo>
                    <a:lnTo>
                      <a:pt x="128" y="64"/>
                    </a:lnTo>
                    <a:lnTo>
                      <a:pt x="134" y="64"/>
                    </a:lnTo>
                    <a:lnTo>
                      <a:pt x="147" y="44"/>
                    </a:lnTo>
                    <a:lnTo>
                      <a:pt x="178" y="35"/>
                    </a:lnTo>
                    <a:lnTo>
                      <a:pt x="194" y="26"/>
                    </a:lnTo>
                    <a:lnTo>
                      <a:pt x="211" y="32"/>
                    </a:lnTo>
                    <a:lnTo>
                      <a:pt x="225" y="24"/>
                    </a:lnTo>
                    <a:lnTo>
                      <a:pt x="235" y="22"/>
                    </a:lnTo>
                    <a:lnTo>
                      <a:pt x="240" y="10"/>
                    </a:lnTo>
                    <a:lnTo>
                      <a:pt x="255" y="1"/>
                    </a:lnTo>
                    <a:lnTo>
                      <a:pt x="273" y="2"/>
                    </a:lnTo>
                    <a:lnTo>
                      <a:pt x="285" y="0"/>
                    </a:lnTo>
                    <a:lnTo>
                      <a:pt x="300" y="5"/>
                    </a:lnTo>
                    <a:lnTo>
                      <a:pt x="317" y="15"/>
                    </a:lnTo>
                    <a:lnTo>
                      <a:pt x="329" y="12"/>
                    </a:lnTo>
                    <a:lnTo>
                      <a:pt x="344" y="19"/>
                    </a:lnTo>
                    <a:lnTo>
                      <a:pt x="356" y="29"/>
                    </a:lnTo>
                    <a:lnTo>
                      <a:pt x="365" y="38"/>
                    </a:lnTo>
                    <a:lnTo>
                      <a:pt x="369" y="48"/>
                    </a:lnTo>
                    <a:lnTo>
                      <a:pt x="365" y="55"/>
                    </a:lnTo>
                    <a:lnTo>
                      <a:pt x="357" y="62"/>
                    </a:lnTo>
                    <a:lnTo>
                      <a:pt x="350" y="62"/>
                    </a:lnTo>
                    <a:lnTo>
                      <a:pt x="335" y="69"/>
                    </a:lnTo>
                    <a:lnTo>
                      <a:pt x="326" y="78"/>
                    </a:lnTo>
                    <a:lnTo>
                      <a:pt x="324" y="86"/>
                    </a:lnTo>
                    <a:lnTo>
                      <a:pt x="318" y="97"/>
                    </a:lnTo>
                    <a:lnTo>
                      <a:pt x="316" y="108"/>
                    </a:lnTo>
                    <a:lnTo>
                      <a:pt x="303" y="121"/>
                    </a:lnTo>
                    <a:lnTo>
                      <a:pt x="298" y="135"/>
                    </a:lnTo>
                    <a:lnTo>
                      <a:pt x="291" y="151"/>
                    </a:lnTo>
                    <a:lnTo>
                      <a:pt x="284" y="161"/>
                    </a:lnTo>
                    <a:lnTo>
                      <a:pt x="276" y="178"/>
                    </a:lnTo>
                    <a:lnTo>
                      <a:pt x="260" y="185"/>
                    </a:lnTo>
                    <a:lnTo>
                      <a:pt x="228" y="195"/>
                    </a:lnTo>
                    <a:lnTo>
                      <a:pt x="225" y="195"/>
                    </a:lnTo>
                    <a:lnTo>
                      <a:pt x="221" y="188"/>
                    </a:lnTo>
                    <a:lnTo>
                      <a:pt x="209" y="193"/>
                    </a:lnTo>
                    <a:lnTo>
                      <a:pt x="197" y="193"/>
                    </a:lnTo>
                    <a:lnTo>
                      <a:pt x="181" y="204"/>
                    </a:lnTo>
                    <a:lnTo>
                      <a:pt x="166" y="204"/>
                    </a:lnTo>
                    <a:lnTo>
                      <a:pt x="160" y="209"/>
                    </a:lnTo>
                    <a:lnTo>
                      <a:pt x="145" y="210"/>
                    </a:lnTo>
                    <a:lnTo>
                      <a:pt x="133" y="218"/>
                    </a:lnTo>
                    <a:lnTo>
                      <a:pt x="119" y="222"/>
                    </a:lnTo>
                    <a:lnTo>
                      <a:pt x="102" y="223"/>
                    </a:lnTo>
                    <a:lnTo>
                      <a:pt x="87" y="214"/>
                    </a:lnTo>
                    <a:lnTo>
                      <a:pt x="76" y="210"/>
                    </a:lnTo>
                    <a:lnTo>
                      <a:pt x="65" y="195"/>
                    </a:lnTo>
                    <a:lnTo>
                      <a:pt x="50" y="188"/>
                    </a:lnTo>
                    <a:lnTo>
                      <a:pt x="41" y="172"/>
                    </a:lnTo>
                    <a:lnTo>
                      <a:pt x="28" y="167"/>
                    </a:lnTo>
                    <a:lnTo>
                      <a:pt x="20" y="153"/>
                    </a:lnTo>
                    <a:lnTo>
                      <a:pt x="15" y="140"/>
                    </a:lnTo>
                    <a:lnTo>
                      <a:pt x="7" y="136"/>
                    </a:lnTo>
                    <a:lnTo>
                      <a:pt x="0" y="136"/>
                    </a:lnTo>
                    <a:lnTo>
                      <a:pt x="10" y="125"/>
                    </a:lnTo>
                    <a:lnTo>
                      <a:pt x="21" y="123"/>
                    </a:lnTo>
                    <a:lnTo>
                      <a:pt x="20" y="112"/>
                    </a:lnTo>
                    <a:lnTo>
                      <a:pt x="20" y="102"/>
                    </a:lnTo>
                    <a:lnTo>
                      <a:pt x="28" y="83"/>
                    </a:lnTo>
                    <a:lnTo>
                      <a:pt x="22" y="75"/>
                    </a:lnTo>
                    <a:lnTo>
                      <a:pt x="26" y="67"/>
                    </a:lnTo>
                    <a:lnTo>
                      <a:pt x="53" y="67"/>
                    </a:lnTo>
                    <a:lnTo>
                      <a:pt x="58" y="59"/>
                    </a:lnTo>
                    <a:lnTo>
                      <a:pt x="58" y="3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01" name="Freeform 205"/>
              <p:cNvSpPr>
                <a:spLocks noChangeAspect="1"/>
              </p:cNvSpPr>
              <p:nvPr/>
            </p:nvSpPr>
            <p:spPr bwMode="gray">
              <a:xfrm>
                <a:off x="5004594" y="2549872"/>
                <a:ext cx="173038" cy="163513"/>
              </a:xfrm>
              <a:custGeom>
                <a:avLst/>
                <a:gdLst/>
                <a:ahLst/>
                <a:cxnLst>
                  <a:cxn ang="0">
                    <a:pos x="521" y="323"/>
                  </a:cxn>
                  <a:cxn ang="0">
                    <a:pos x="540" y="357"/>
                  </a:cxn>
                  <a:cxn ang="0">
                    <a:pos x="540" y="397"/>
                  </a:cxn>
                  <a:cxn ang="0">
                    <a:pos x="488" y="444"/>
                  </a:cxn>
                  <a:cxn ang="0">
                    <a:pos x="470" y="509"/>
                  </a:cxn>
                  <a:cxn ang="0">
                    <a:pos x="446" y="506"/>
                  </a:cxn>
                  <a:cxn ang="0">
                    <a:pos x="416" y="483"/>
                  </a:cxn>
                  <a:cxn ang="0">
                    <a:pos x="379" y="488"/>
                  </a:cxn>
                  <a:cxn ang="0">
                    <a:pos x="343" y="487"/>
                  </a:cxn>
                  <a:cxn ang="0">
                    <a:pos x="317" y="498"/>
                  </a:cxn>
                  <a:cxn ang="0">
                    <a:pos x="291" y="473"/>
                  </a:cxn>
                  <a:cxn ang="0">
                    <a:pos x="259" y="475"/>
                  </a:cxn>
                  <a:cxn ang="0">
                    <a:pos x="212" y="433"/>
                  </a:cxn>
                  <a:cxn ang="0">
                    <a:pos x="198" y="412"/>
                  </a:cxn>
                  <a:cxn ang="0">
                    <a:pos x="152" y="407"/>
                  </a:cxn>
                  <a:cxn ang="0">
                    <a:pos x="136" y="418"/>
                  </a:cxn>
                  <a:cxn ang="0">
                    <a:pos x="121" y="386"/>
                  </a:cxn>
                  <a:cxn ang="0">
                    <a:pos x="99" y="370"/>
                  </a:cxn>
                  <a:cxn ang="0">
                    <a:pos x="65" y="357"/>
                  </a:cxn>
                  <a:cxn ang="0">
                    <a:pos x="34" y="363"/>
                  </a:cxn>
                  <a:cxn ang="0">
                    <a:pos x="43" y="316"/>
                  </a:cxn>
                  <a:cxn ang="0">
                    <a:pos x="23" y="269"/>
                  </a:cxn>
                  <a:cxn ang="0">
                    <a:pos x="20" y="233"/>
                  </a:cxn>
                  <a:cxn ang="0">
                    <a:pos x="1" y="190"/>
                  </a:cxn>
                  <a:cxn ang="0">
                    <a:pos x="11" y="158"/>
                  </a:cxn>
                  <a:cxn ang="0">
                    <a:pos x="4" y="111"/>
                  </a:cxn>
                  <a:cxn ang="0">
                    <a:pos x="21" y="105"/>
                  </a:cxn>
                  <a:cxn ang="0">
                    <a:pos x="16" y="86"/>
                  </a:cxn>
                  <a:cxn ang="0">
                    <a:pos x="38" y="74"/>
                  </a:cxn>
                  <a:cxn ang="0">
                    <a:pos x="102" y="53"/>
                  </a:cxn>
                  <a:cxn ang="0">
                    <a:pos x="172" y="9"/>
                  </a:cxn>
                  <a:cxn ang="0">
                    <a:pos x="239" y="3"/>
                  </a:cxn>
                  <a:cxn ang="0">
                    <a:pos x="254" y="21"/>
                  </a:cxn>
                  <a:cxn ang="0">
                    <a:pos x="250" y="50"/>
                  </a:cxn>
                  <a:cxn ang="0">
                    <a:pos x="262" y="45"/>
                  </a:cxn>
                  <a:cxn ang="0">
                    <a:pos x="290" y="42"/>
                  </a:cxn>
                  <a:cxn ang="0">
                    <a:pos x="378" y="52"/>
                  </a:cxn>
                  <a:cxn ang="0">
                    <a:pos x="477" y="42"/>
                  </a:cxn>
                  <a:cxn ang="0">
                    <a:pos x="515" y="74"/>
                  </a:cxn>
                  <a:cxn ang="0">
                    <a:pos x="534" y="163"/>
                  </a:cxn>
                  <a:cxn ang="0">
                    <a:pos x="522" y="212"/>
                  </a:cxn>
                  <a:cxn ang="0">
                    <a:pos x="502" y="245"/>
                  </a:cxn>
                </a:cxnLst>
                <a:rect l="0" t="0" r="r" b="b"/>
                <a:pathLst>
                  <a:path w="545" h="511">
                    <a:moveTo>
                      <a:pt x="513" y="298"/>
                    </a:moveTo>
                    <a:lnTo>
                      <a:pt x="520" y="311"/>
                    </a:lnTo>
                    <a:lnTo>
                      <a:pt x="521" y="323"/>
                    </a:lnTo>
                    <a:lnTo>
                      <a:pt x="528" y="342"/>
                    </a:lnTo>
                    <a:lnTo>
                      <a:pt x="529" y="346"/>
                    </a:lnTo>
                    <a:lnTo>
                      <a:pt x="540" y="357"/>
                    </a:lnTo>
                    <a:lnTo>
                      <a:pt x="539" y="368"/>
                    </a:lnTo>
                    <a:lnTo>
                      <a:pt x="545" y="382"/>
                    </a:lnTo>
                    <a:lnTo>
                      <a:pt x="540" y="397"/>
                    </a:lnTo>
                    <a:lnTo>
                      <a:pt x="522" y="412"/>
                    </a:lnTo>
                    <a:lnTo>
                      <a:pt x="502" y="425"/>
                    </a:lnTo>
                    <a:lnTo>
                      <a:pt x="488" y="444"/>
                    </a:lnTo>
                    <a:lnTo>
                      <a:pt x="470" y="482"/>
                    </a:lnTo>
                    <a:lnTo>
                      <a:pt x="468" y="497"/>
                    </a:lnTo>
                    <a:lnTo>
                      <a:pt x="470" y="509"/>
                    </a:lnTo>
                    <a:lnTo>
                      <a:pt x="461" y="511"/>
                    </a:lnTo>
                    <a:lnTo>
                      <a:pt x="456" y="510"/>
                    </a:lnTo>
                    <a:lnTo>
                      <a:pt x="446" y="506"/>
                    </a:lnTo>
                    <a:lnTo>
                      <a:pt x="435" y="498"/>
                    </a:lnTo>
                    <a:lnTo>
                      <a:pt x="426" y="491"/>
                    </a:lnTo>
                    <a:lnTo>
                      <a:pt x="416" y="483"/>
                    </a:lnTo>
                    <a:lnTo>
                      <a:pt x="403" y="482"/>
                    </a:lnTo>
                    <a:lnTo>
                      <a:pt x="391" y="483"/>
                    </a:lnTo>
                    <a:lnTo>
                      <a:pt x="379" y="488"/>
                    </a:lnTo>
                    <a:lnTo>
                      <a:pt x="372" y="494"/>
                    </a:lnTo>
                    <a:lnTo>
                      <a:pt x="362" y="487"/>
                    </a:lnTo>
                    <a:lnTo>
                      <a:pt x="343" y="487"/>
                    </a:lnTo>
                    <a:lnTo>
                      <a:pt x="334" y="495"/>
                    </a:lnTo>
                    <a:lnTo>
                      <a:pt x="324" y="500"/>
                    </a:lnTo>
                    <a:lnTo>
                      <a:pt x="317" y="498"/>
                    </a:lnTo>
                    <a:lnTo>
                      <a:pt x="309" y="489"/>
                    </a:lnTo>
                    <a:lnTo>
                      <a:pt x="300" y="479"/>
                    </a:lnTo>
                    <a:lnTo>
                      <a:pt x="291" y="473"/>
                    </a:lnTo>
                    <a:lnTo>
                      <a:pt x="281" y="478"/>
                    </a:lnTo>
                    <a:lnTo>
                      <a:pt x="270" y="481"/>
                    </a:lnTo>
                    <a:lnTo>
                      <a:pt x="259" y="475"/>
                    </a:lnTo>
                    <a:lnTo>
                      <a:pt x="241" y="466"/>
                    </a:lnTo>
                    <a:lnTo>
                      <a:pt x="221" y="438"/>
                    </a:lnTo>
                    <a:lnTo>
                      <a:pt x="212" y="433"/>
                    </a:lnTo>
                    <a:lnTo>
                      <a:pt x="207" y="435"/>
                    </a:lnTo>
                    <a:lnTo>
                      <a:pt x="198" y="428"/>
                    </a:lnTo>
                    <a:lnTo>
                      <a:pt x="198" y="412"/>
                    </a:lnTo>
                    <a:lnTo>
                      <a:pt x="178" y="409"/>
                    </a:lnTo>
                    <a:lnTo>
                      <a:pt x="153" y="401"/>
                    </a:lnTo>
                    <a:lnTo>
                      <a:pt x="152" y="407"/>
                    </a:lnTo>
                    <a:lnTo>
                      <a:pt x="155" y="413"/>
                    </a:lnTo>
                    <a:lnTo>
                      <a:pt x="144" y="421"/>
                    </a:lnTo>
                    <a:lnTo>
                      <a:pt x="136" y="418"/>
                    </a:lnTo>
                    <a:lnTo>
                      <a:pt x="117" y="400"/>
                    </a:lnTo>
                    <a:lnTo>
                      <a:pt x="121" y="389"/>
                    </a:lnTo>
                    <a:lnTo>
                      <a:pt x="121" y="386"/>
                    </a:lnTo>
                    <a:lnTo>
                      <a:pt x="120" y="384"/>
                    </a:lnTo>
                    <a:lnTo>
                      <a:pt x="109" y="382"/>
                    </a:lnTo>
                    <a:lnTo>
                      <a:pt x="99" y="370"/>
                    </a:lnTo>
                    <a:lnTo>
                      <a:pt x="79" y="365"/>
                    </a:lnTo>
                    <a:lnTo>
                      <a:pt x="71" y="366"/>
                    </a:lnTo>
                    <a:lnTo>
                      <a:pt x="65" y="357"/>
                    </a:lnTo>
                    <a:lnTo>
                      <a:pt x="55" y="352"/>
                    </a:lnTo>
                    <a:lnTo>
                      <a:pt x="40" y="366"/>
                    </a:lnTo>
                    <a:lnTo>
                      <a:pt x="34" y="363"/>
                    </a:lnTo>
                    <a:lnTo>
                      <a:pt x="38" y="354"/>
                    </a:lnTo>
                    <a:lnTo>
                      <a:pt x="42" y="337"/>
                    </a:lnTo>
                    <a:lnTo>
                      <a:pt x="43" y="316"/>
                    </a:lnTo>
                    <a:lnTo>
                      <a:pt x="42" y="312"/>
                    </a:lnTo>
                    <a:lnTo>
                      <a:pt x="26" y="293"/>
                    </a:lnTo>
                    <a:lnTo>
                      <a:pt x="23" y="269"/>
                    </a:lnTo>
                    <a:lnTo>
                      <a:pt x="23" y="258"/>
                    </a:lnTo>
                    <a:lnTo>
                      <a:pt x="22" y="242"/>
                    </a:lnTo>
                    <a:lnTo>
                      <a:pt x="20" y="233"/>
                    </a:lnTo>
                    <a:lnTo>
                      <a:pt x="17" y="209"/>
                    </a:lnTo>
                    <a:lnTo>
                      <a:pt x="16" y="201"/>
                    </a:lnTo>
                    <a:lnTo>
                      <a:pt x="1" y="190"/>
                    </a:lnTo>
                    <a:lnTo>
                      <a:pt x="0" y="182"/>
                    </a:lnTo>
                    <a:lnTo>
                      <a:pt x="5" y="170"/>
                    </a:lnTo>
                    <a:lnTo>
                      <a:pt x="11" y="158"/>
                    </a:lnTo>
                    <a:lnTo>
                      <a:pt x="12" y="145"/>
                    </a:lnTo>
                    <a:lnTo>
                      <a:pt x="12" y="128"/>
                    </a:lnTo>
                    <a:lnTo>
                      <a:pt x="4" y="111"/>
                    </a:lnTo>
                    <a:lnTo>
                      <a:pt x="1" y="102"/>
                    </a:lnTo>
                    <a:lnTo>
                      <a:pt x="18" y="110"/>
                    </a:lnTo>
                    <a:lnTo>
                      <a:pt x="21" y="105"/>
                    </a:lnTo>
                    <a:lnTo>
                      <a:pt x="21" y="96"/>
                    </a:lnTo>
                    <a:lnTo>
                      <a:pt x="7" y="93"/>
                    </a:lnTo>
                    <a:lnTo>
                      <a:pt x="16" y="86"/>
                    </a:lnTo>
                    <a:lnTo>
                      <a:pt x="26" y="83"/>
                    </a:lnTo>
                    <a:lnTo>
                      <a:pt x="27" y="86"/>
                    </a:lnTo>
                    <a:lnTo>
                      <a:pt x="38" y="74"/>
                    </a:lnTo>
                    <a:lnTo>
                      <a:pt x="51" y="67"/>
                    </a:lnTo>
                    <a:lnTo>
                      <a:pt x="70" y="63"/>
                    </a:lnTo>
                    <a:lnTo>
                      <a:pt x="102" y="53"/>
                    </a:lnTo>
                    <a:lnTo>
                      <a:pt x="134" y="26"/>
                    </a:lnTo>
                    <a:lnTo>
                      <a:pt x="149" y="21"/>
                    </a:lnTo>
                    <a:lnTo>
                      <a:pt x="172" y="9"/>
                    </a:lnTo>
                    <a:lnTo>
                      <a:pt x="215" y="0"/>
                    </a:lnTo>
                    <a:lnTo>
                      <a:pt x="228" y="0"/>
                    </a:lnTo>
                    <a:lnTo>
                      <a:pt x="239" y="3"/>
                    </a:lnTo>
                    <a:lnTo>
                      <a:pt x="248" y="7"/>
                    </a:lnTo>
                    <a:lnTo>
                      <a:pt x="255" y="15"/>
                    </a:lnTo>
                    <a:lnTo>
                      <a:pt x="254" y="21"/>
                    </a:lnTo>
                    <a:lnTo>
                      <a:pt x="236" y="10"/>
                    </a:lnTo>
                    <a:lnTo>
                      <a:pt x="237" y="16"/>
                    </a:lnTo>
                    <a:lnTo>
                      <a:pt x="250" y="50"/>
                    </a:lnTo>
                    <a:lnTo>
                      <a:pt x="257" y="52"/>
                    </a:lnTo>
                    <a:lnTo>
                      <a:pt x="258" y="48"/>
                    </a:lnTo>
                    <a:lnTo>
                      <a:pt x="262" y="45"/>
                    </a:lnTo>
                    <a:lnTo>
                      <a:pt x="266" y="48"/>
                    </a:lnTo>
                    <a:lnTo>
                      <a:pt x="276" y="45"/>
                    </a:lnTo>
                    <a:lnTo>
                      <a:pt x="290" y="42"/>
                    </a:lnTo>
                    <a:lnTo>
                      <a:pt x="300" y="36"/>
                    </a:lnTo>
                    <a:lnTo>
                      <a:pt x="314" y="41"/>
                    </a:lnTo>
                    <a:lnTo>
                      <a:pt x="378" y="52"/>
                    </a:lnTo>
                    <a:lnTo>
                      <a:pt x="426" y="51"/>
                    </a:lnTo>
                    <a:lnTo>
                      <a:pt x="453" y="45"/>
                    </a:lnTo>
                    <a:lnTo>
                      <a:pt x="477" y="42"/>
                    </a:lnTo>
                    <a:lnTo>
                      <a:pt x="491" y="50"/>
                    </a:lnTo>
                    <a:lnTo>
                      <a:pt x="510" y="63"/>
                    </a:lnTo>
                    <a:lnTo>
                      <a:pt x="515" y="74"/>
                    </a:lnTo>
                    <a:lnTo>
                      <a:pt x="515" y="81"/>
                    </a:lnTo>
                    <a:lnTo>
                      <a:pt x="516" y="91"/>
                    </a:lnTo>
                    <a:lnTo>
                      <a:pt x="534" y="163"/>
                    </a:lnTo>
                    <a:lnTo>
                      <a:pt x="534" y="179"/>
                    </a:lnTo>
                    <a:lnTo>
                      <a:pt x="533" y="196"/>
                    </a:lnTo>
                    <a:lnTo>
                      <a:pt x="522" y="212"/>
                    </a:lnTo>
                    <a:lnTo>
                      <a:pt x="507" y="220"/>
                    </a:lnTo>
                    <a:lnTo>
                      <a:pt x="496" y="234"/>
                    </a:lnTo>
                    <a:lnTo>
                      <a:pt x="502" y="245"/>
                    </a:lnTo>
                    <a:lnTo>
                      <a:pt x="517" y="257"/>
                    </a:lnTo>
                    <a:lnTo>
                      <a:pt x="513" y="2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02" name="Freeform 206"/>
              <p:cNvSpPr>
                <a:spLocks noChangeAspect="1"/>
              </p:cNvSpPr>
              <p:nvPr/>
            </p:nvSpPr>
            <p:spPr bwMode="gray">
              <a:xfrm>
                <a:off x="5123656" y="2449860"/>
                <a:ext cx="128588" cy="76200"/>
              </a:xfrm>
              <a:custGeom>
                <a:avLst/>
                <a:gdLst/>
                <a:ahLst/>
                <a:cxnLst>
                  <a:cxn ang="0">
                    <a:pos x="0" y="184"/>
                  </a:cxn>
                  <a:cxn ang="0">
                    <a:pos x="12" y="118"/>
                  </a:cxn>
                  <a:cxn ang="0">
                    <a:pos x="24" y="93"/>
                  </a:cxn>
                  <a:cxn ang="0">
                    <a:pos x="33" y="64"/>
                  </a:cxn>
                  <a:cxn ang="0">
                    <a:pos x="51" y="44"/>
                  </a:cxn>
                  <a:cxn ang="0">
                    <a:pos x="86" y="33"/>
                  </a:cxn>
                  <a:cxn ang="0">
                    <a:pos x="113" y="68"/>
                  </a:cxn>
                  <a:cxn ang="0">
                    <a:pos x="119" y="86"/>
                  </a:cxn>
                  <a:cxn ang="0">
                    <a:pos x="125" y="92"/>
                  </a:cxn>
                  <a:cxn ang="0">
                    <a:pos x="147" y="108"/>
                  </a:cxn>
                  <a:cxn ang="0">
                    <a:pos x="169" y="102"/>
                  </a:cxn>
                  <a:cxn ang="0">
                    <a:pos x="174" y="113"/>
                  </a:cxn>
                  <a:cxn ang="0">
                    <a:pos x="181" y="92"/>
                  </a:cxn>
                  <a:cxn ang="0">
                    <a:pos x="185" y="21"/>
                  </a:cxn>
                  <a:cxn ang="0">
                    <a:pos x="200" y="14"/>
                  </a:cxn>
                  <a:cxn ang="0">
                    <a:pos x="239" y="0"/>
                  </a:cxn>
                  <a:cxn ang="0">
                    <a:pos x="269" y="15"/>
                  </a:cxn>
                  <a:cxn ang="0">
                    <a:pos x="288" y="30"/>
                  </a:cxn>
                  <a:cxn ang="0">
                    <a:pos x="318" y="49"/>
                  </a:cxn>
                  <a:cxn ang="0">
                    <a:pos x="341" y="44"/>
                  </a:cxn>
                  <a:cxn ang="0">
                    <a:pos x="359" y="49"/>
                  </a:cxn>
                  <a:cxn ang="0">
                    <a:pos x="368" y="63"/>
                  </a:cxn>
                  <a:cxn ang="0">
                    <a:pos x="379" y="74"/>
                  </a:cxn>
                  <a:cxn ang="0">
                    <a:pos x="375" y="106"/>
                  </a:cxn>
                  <a:cxn ang="0">
                    <a:pos x="380" y="116"/>
                  </a:cxn>
                  <a:cxn ang="0">
                    <a:pos x="387" y="128"/>
                  </a:cxn>
                  <a:cxn ang="0">
                    <a:pos x="402" y="159"/>
                  </a:cxn>
                  <a:cxn ang="0">
                    <a:pos x="406" y="182"/>
                  </a:cxn>
                  <a:cxn ang="0">
                    <a:pos x="395" y="190"/>
                  </a:cxn>
                  <a:cxn ang="0">
                    <a:pos x="375" y="206"/>
                  </a:cxn>
                  <a:cxn ang="0">
                    <a:pos x="363" y="227"/>
                  </a:cxn>
                  <a:cxn ang="0">
                    <a:pos x="340" y="222"/>
                  </a:cxn>
                  <a:cxn ang="0">
                    <a:pos x="331" y="236"/>
                  </a:cxn>
                  <a:cxn ang="0">
                    <a:pos x="316" y="238"/>
                  </a:cxn>
                  <a:cxn ang="0">
                    <a:pos x="303" y="231"/>
                  </a:cxn>
                  <a:cxn ang="0">
                    <a:pos x="258" y="189"/>
                  </a:cxn>
                  <a:cxn ang="0">
                    <a:pos x="234" y="188"/>
                  </a:cxn>
                  <a:cxn ang="0">
                    <a:pos x="218" y="160"/>
                  </a:cxn>
                  <a:cxn ang="0">
                    <a:pos x="200" y="173"/>
                  </a:cxn>
                  <a:cxn ang="0">
                    <a:pos x="153" y="166"/>
                  </a:cxn>
                  <a:cxn ang="0">
                    <a:pos x="129" y="163"/>
                  </a:cxn>
                  <a:cxn ang="0">
                    <a:pos x="114" y="163"/>
                  </a:cxn>
                  <a:cxn ang="0">
                    <a:pos x="98" y="167"/>
                  </a:cxn>
                  <a:cxn ang="0">
                    <a:pos x="83" y="162"/>
                  </a:cxn>
                  <a:cxn ang="0">
                    <a:pos x="44" y="171"/>
                  </a:cxn>
                  <a:cxn ang="0">
                    <a:pos x="20" y="193"/>
                  </a:cxn>
                  <a:cxn ang="0">
                    <a:pos x="3" y="195"/>
                  </a:cxn>
                </a:cxnLst>
                <a:rect l="0" t="0" r="r" b="b"/>
                <a:pathLst>
                  <a:path w="406" h="240">
                    <a:moveTo>
                      <a:pt x="3" y="195"/>
                    </a:moveTo>
                    <a:lnTo>
                      <a:pt x="0" y="184"/>
                    </a:lnTo>
                    <a:lnTo>
                      <a:pt x="4" y="134"/>
                    </a:lnTo>
                    <a:lnTo>
                      <a:pt x="12" y="118"/>
                    </a:lnTo>
                    <a:lnTo>
                      <a:pt x="20" y="107"/>
                    </a:lnTo>
                    <a:lnTo>
                      <a:pt x="24" y="93"/>
                    </a:lnTo>
                    <a:lnTo>
                      <a:pt x="27" y="77"/>
                    </a:lnTo>
                    <a:lnTo>
                      <a:pt x="33" y="64"/>
                    </a:lnTo>
                    <a:lnTo>
                      <a:pt x="43" y="52"/>
                    </a:lnTo>
                    <a:lnTo>
                      <a:pt x="51" y="44"/>
                    </a:lnTo>
                    <a:lnTo>
                      <a:pt x="63" y="42"/>
                    </a:lnTo>
                    <a:lnTo>
                      <a:pt x="86" y="33"/>
                    </a:lnTo>
                    <a:lnTo>
                      <a:pt x="94" y="47"/>
                    </a:lnTo>
                    <a:lnTo>
                      <a:pt x="113" y="68"/>
                    </a:lnTo>
                    <a:lnTo>
                      <a:pt x="115" y="79"/>
                    </a:lnTo>
                    <a:lnTo>
                      <a:pt x="119" y="86"/>
                    </a:lnTo>
                    <a:lnTo>
                      <a:pt x="120" y="75"/>
                    </a:lnTo>
                    <a:lnTo>
                      <a:pt x="125" y="92"/>
                    </a:lnTo>
                    <a:lnTo>
                      <a:pt x="131" y="100"/>
                    </a:lnTo>
                    <a:lnTo>
                      <a:pt x="147" y="108"/>
                    </a:lnTo>
                    <a:lnTo>
                      <a:pt x="153" y="108"/>
                    </a:lnTo>
                    <a:lnTo>
                      <a:pt x="169" y="102"/>
                    </a:lnTo>
                    <a:lnTo>
                      <a:pt x="169" y="107"/>
                    </a:lnTo>
                    <a:lnTo>
                      <a:pt x="174" y="113"/>
                    </a:lnTo>
                    <a:lnTo>
                      <a:pt x="175" y="98"/>
                    </a:lnTo>
                    <a:lnTo>
                      <a:pt x="181" y="92"/>
                    </a:lnTo>
                    <a:lnTo>
                      <a:pt x="185" y="85"/>
                    </a:lnTo>
                    <a:lnTo>
                      <a:pt x="185" y="21"/>
                    </a:lnTo>
                    <a:lnTo>
                      <a:pt x="191" y="15"/>
                    </a:lnTo>
                    <a:lnTo>
                      <a:pt x="200" y="14"/>
                    </a:lnTo>
                    <a:lnTo>
                      <a:pt x="213" y="4"/>
                    </a:lnTo>
                    <a:lnTo>
                      <a:pt x="239" y="0"/>
                    </a:lnTo>
                    <a:lnTo>
                      <a:pt x="255" y="4"/>
                    </a:lnTo>
                    <a:lnTo>
                      <a:pt x="269" y="15"/>
                    </a:lnTo>
                    <a:lnTo>
                      <a:pt x="283" y="20"/>
                    </a:lnTo>
                    <a:lnTo>
                      <a:pt x="288" y="30"/>
                    </a:lnTo>
                    <a:lnTo>
                      <a:pt x="310" y="49"/>
                    </a:lnTo>
                    <a:lnTo>
                      <a:pt x="318" y="49"/>
                    </a:lnTo>
                    <a:lnTo>
                      <a:pt x="326" y="46"/>
                    </a:lnTo>
                    <a:lnTo>
                      <a:pt x="341" y="44"/>
                    </a:lnTo>
                    <a:lnTo>
                      <a:pt x="358" y="48"/>
                    </a:lnTo>
                    <a:lnTo>
                      <a:pt x="359" y="49"/>
                    </a:lnTo>
                    <a:lnTo>
                      <a:pt x="364" y="55"/>
                    </a:lnTo>
                    <a:lnTo>
                      <a:pt x="368" y="63"/>
                    </a:lnTo>
                    <a:lnTo>
                      <a:pt x="375" y="66"/>
                    </a:lnTo>
                    <a:lnTo>
                      <a:pt x="379" y="74"/>
                    </a:lnTo>
                    <a:lnTo>
                      <a:pt x="380" y="82"/>
                    </a:lnTo>
                    <a:lnTo>
                      <a:pt x="375" y="106"/>
                    </a:lnTo>
                    <a:lnTo>
                      <a:pt x="372" y="113"/>
                    </a:lnTo>
                    <a:lnTo>
                      <a:pt x="380" y="116"/>
                    </a:lnTo>
                    <a:lnTo>
                      <a:pt x="387" y="120"/>
                    </a:lnTo>
                    <a:lnTo>
                      <a:pt x="387" y="128"/>
                    </a:lnTo>
                    <a:lnTo>
                      <a:pt x="400" y="150"/>
                    </a:lnTo>
                    <a:lnTo>
                      <a:pt x="402" y="159"/>
                    </a:lnTo>
                    <a:lnTo>
                      <a:pt x="406" y="166"/>
                    </a:lnTo>
                    <a:lnTo>
                      <a:pt x="406" y="182"/>
                    </a:lnTo>
                    <a:lnTo>
                      <a:pt x="405" y="189"/>
                    </a:lnTo>
                    <a:lnTo>
                      <a:pt x="395" y="190"/>
                    </a:lnTo>
                    <a:lnTo>
                      <a:pt x="388" y="194"/>
                    </a:lnTo>
                    <a:lnTo>
                      <a:pt x="375" y="206"/>
                    </a:lnTo>
                    <a:lnTo>
                      <a:pt x="374" y="214"/>
                    </a:lnTo>
                    <a:lnTo>
                      <a:pt x="363" y="227"/>
                    </a:lnTo>
                    <a:lnTo>
                      <a:pt x="356" y="229"/>
                    </a:lnTo>
                    <a:lnTo>
                      <a:pt x="340" y="222"/>
                    </a:lnTo>
                    <a:lnTo>
                      <a:pt x="334" y="227"/>
                    </a:lnTo>
                    <a:lnTo>
                      <a:pt x="331" y="236"/>
                    </a:lnTo>
                    <a:lnTo>
                      <a:pt x="325" y="240"/>
                    </a:lnTo>
                    <a:lnTo>
                      <a:pt x="316" y="238"/>
                    </a:lnTo>
                    <a:lnTo>
                      <a:pt x="310" y="233"/>
                    </a:lnTo>
                    <a:lnTo>
                      <a:pt x="303" y="231"/>
                    </a:lnTo>
                    <a:lnTo>
                      <a:pt x="285" y="208"/>
                    </a:lnTo>
                    <a:lnTo>
                      <a:pt x="258" y="189"/>
                    </a:lnTo>
                    <a:lnTo>
                      <a:pt x="242" y="190"/>
                    </a:lnTo>
                    <a:lnTo>
                      <a:pt x="234" y="188"/>
                    </a:lnTo>
                    <a:lnTo>
                      <a:pt x="224" y="165"/>
                    </a:lnTo>
                    <a:lnTo>
                      <a:pt x="218" y="160"/>
                    </a:lnTo>
                    <a:lnTo>
                      <a:pt x="211" y="162"/>
                    </a:lnTo>
                    <a:lnTo>
                      <a:pt x="200" y="173"/>
                    </a:lnTo>
                    <a:lnTo>
                      <a:pt x="184" y="177"/>
                    </a:lnTo>
                    <a:lnTo>
                      <a:pt x="153" y="166"/>
                    </a:lnTo>
                    <a:lnTo>
                      <a:pt x="146" y="166"/>
                    </a:lnTo>
                    <a:lnTo>
                      <a:pt x="129" y="163"/>
                    </a:lnTo>
                    <a:lnTo>
                      <a:pt x="121" y="166"/>
                    </a:lnTo>
                    <a:lnTo>
                      <a:pt x="114" y="163"/>
                    </a:lnTo>
                    <a:lnTo>
                      <a:pt x="106" y="167"/>
                    </a:lnTo>
                    <a:lnTo>
                      <a:pt x="98" y="167"/>
                    </a:lnTo>
                    <a:lnTo>
                      <a:pt x="92" y="163"/>
                    </a:lnTo>
                    <a:lnTo>
                      <a:pt x="83" y="162"/>
                    </a:lnTo>
                    <a:lnTo>
                      <a:pt x="67" y="163"/>
                    </a:lnTo>
                    <a:lnTo>
                      <a:pt x="44" y="171"/>
                    </a:lnTo>
                    <a:lnTo>
                      <a:pt x="29" y="179"/>
                    </a:lnTo>
                    <a:lnTo>
                      <a:pt x="20" y="193"/>
                    </a:lnTo>
                    <a:lnTo>
                      <a:pt x="13" y="198"/>
                    </a:lnTo>
                    <a:lnTo>
                      <a:pt x="3" y="19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03" name="Freeform 207"/>
              <p:cNvSpPr>
                <a:spLocks noChangeAspect="1"/>
              </p:cNvSpPr>
              <p:nvPr/>
            </p:nvSpPr>
            <p:spPr bwMode="gray">
              <a:xfrm>
                <a:off x="4966494" y="2657822"/>
                <a:ext cx="120650" cy="71438"/>
              </a:xfrm>
              <a:custGeom>
                <a:avLst/>
                <a:gdLst/>
                <a:ahLst/>
                <a:cxnLst>
                  <a:cxn ang="0">
                    <a:pos x="371" y="143"/>
                  </a:cxn>
                  <a:cxn ang="0">
                    <a:pos x="355" y="149"/>
                  </a:cxn>
                  <a:cxn ang="0">
                    <a:pos x="341" y="159"/>
                  </a:cxn>
                  <a:cxn ang="0">
                    <a:pos x="338" y="176"/>
                  </a:cxn>
                  <a:cxn ang="0">
                    <a:pos x="324" y="187"/>
                  </a:cxn>
                  <a:cxn ang="0">
                    <a:pos x="311" y="203"/>
                  </a:cxn>
                  <a:cxn ang="0">
                    <a:pos x="291" y="201"/>
                  </a:cxn>
                  <a:cxn ang="0">
                    <a:pos x="276" y="210"/>
                  </a:cxn>
                  <a:cxn ang="0">
                    <a:pos x="271" y="208"/>
                  </a:cxn>
                  <a:cxn ang="0">
                    <a:pos x="227" y="201"/>
                  </a:cxn>
                  <a:cxn ang="0">
                    <a:pos x="205" y="183"/>
                  </a:cxn>
                  <a:cxn ang="0">
                    <a:pos x="166" y="192"/>
                  </a:cxn>
                  <a:cxn ang="0">
                    <a:pos x="152" y="209"/>
                  </a:cxn>
                  <a:cxn ang="0">
                    <a:pos x="132" y="214"/>
                  </a:cxn>
                  <a:cxn ang="0">
                    <a:pos x="114" y="207"/>
                  </a:cxn>
                  <a:cxn ang="0">
                    <a:pos x="97" y="196"/>
                  </a:cxn>
                  <a:cxn ang="0">
                    <a:pos x="61" y="164"/>
                  </a:cxn>
                  <a:cxn ang="0">
                    <a:pos x="23" y="127"/>
                  </a:cxn>
                  <a:cxn ang="0">
                    <a:pos x="21" y="97"/>
                  </a:cxn>
                  <a:cxn ang="0">
                    <a:pos x="0" y="82"/>
                  </a:cxn>
                  <a:cxn ang="0">
                    <a:pos x="1" y="68"/>
                  </a:cxn>
                  <a:cxn ang="0">
                    <a:pos x="19" y="83"/>
                  </a:cxn>
                  <a:cxn ang="0">
                    <a:pos x="40" y="62"/>
                  </a:cxn>
                  <a:cxn ang="0">
                    <a:pos x="75" y="48"/>
                  </a:cxn>
                  <a:cxn ang="0">
                    <a:pos x="119" y="23"/>
                  </a:cxn>
                  <a:cxn ang="0">
                    <a:pos x="132" y="3"/>
                  </a:cxn>
                  <a:cxn ang="0">
                    <a:pos x="146" y="24"/>
                  </a:cxn>
                  <a:cxn ang="0">
                    <a:pos x="159" y="27"/>
                  </a:cxn>
                  <a:cxn ang="0">
                    <a:pos x="184" y="18"/>
                  </a:cxn>
                  <a:cxn ang="0">
                    <a:pos x="198" y="27"/>
                  </a:cxn>
                  <a:cxn ang="0">
                    <a:pos x="228" y="43"/>
                  </a:cxn>
                  <a:cxn ang="0">
                    <a:pos x="240" y="47"/>
                  </a:cxn>
                  <a:cxn ang="0">
                    <a:pos x="236" y="61"/>
                  </a:cxn>
                  <a:cxn ang="0">
                    <a:pos x="263" y="82"/>
                  </a:cxn>
                  <a:cxn ang="0">
                    <a:pos x="271" y="68"/>
                  </a:cxn>
                  <a:cxn ang="0">
                    <a:pos x="297" y="70"/>
                  </a:cxn>
                  <a:cxn ang="0">
                    <a:pos x="317" y="89"/>
                  </a:cxn>
                  <a:cxn ang="0">
                    <a:pos x="331" y="94"/>
                  </a:cxn>
                  <a:cxn ang="0">
                    <a:pos x="360" y="127"/>
                  </a:cxn>
                </a:cxnLst>
                <a:rect l="0" t="0" r="r" b="b"/>
                <a:pathLst>
                  <a:path w="378" h="222">
                    <a:moveTo>
                      <a:pt x="378" y="136"/>
                    </a:moveTo>
                    <a:lnTo>
                      <a:pt x="371" y="143"/>
                    </a:lnTo>
                    <a:lnTo>
                      <a:pt x="360" y="142"/>
                    </a:lnTo>
                    <a:lnTo>
                      <a:pt x="355" y="149"/>
                    </a:lnTo>
                    <a:lnTo>
                      <a:pt x="350" y="156"/>
                    </a:lnTo>
                    <a:lnTo>
                      <a:pt x="341" y="159"/>
                    </a:lnTo>
                    <a:lnTo>
                      <a:pt x="339" y="164"/>
                    </a:lnTo>
                    <a:lnTo>
                      <a:pt x="338" y="176"/>
                    </a:lnTo>
                    <a:lnTo>
                      <a:pt x="333" y="185"/>
                    </a:lnTo>
                    <a:lnTo>
                      <a:pt x="324" y="187"/>
                    </a:lnTo>
                    <a:lnTo>
                      <a:pt x="324" y="193"/>
                    </a:lnTo>
                    <a:lnTo>
                      <a:pt x="311" y="203"/>
                    </a:lnTo>
                    <a:lnTo>
                      <a:pt x="296" y="206"/>
                    </a:lnTo>
                    <a:lnTo>
                      <a:pt x="291" y="201"/>
                    </a:lnTo>
                    <a:lnTo>
                      <a:pt x="283" y="201"/>
                    </a:lnTo>
                    <a:lnTo>
                      <a:pt x="276" y="210"/>
                    </a:lnTo>
                    <a:lnTo>
                      <a:pt x="271" y="222"/>
                    </a:lnTo>
                    <a:lnTo>
                      <a:pt x="271" y="208"/>
                    </a:lnTo>
                    <a:lnTo>
                      <a:pt x="263" y="197"/>
                    </a:lnTo>
                    <a:lnTo>
                      <a:pt x="227" y="201"/>
                    </a:lnTo>
                    <a:lnTo>
                      <a:pt x="213" y="188"/>
                    </a:lnTo>
                    <a:lnTo>
                      <a:pt x="205" y="183"/>
                    </a:lnTo>
                    <a:lnTo>
                      <a:pt x="172" y="182"/>
                    </a:lnTo>
                    <a:lnTo>
                      <a:pt x="166" y="192"/>
                    </a:lnTo>
                    <a:lnTo>
                      <a:pt x="162" y="201"/>
                    </a:lnTo>
                    <a:lnTo>
                      <a:pt x="152" y="209"/>
                    </a:lnTo>
                    <a:lnTo>
                      <a:pt x="143" y="213"/>
                    </a:lnTo>
                    <a:lnTo>
                      <a:pt x="132" y="214"/>
                    </a:lnTo>
                    <a:lnTo>
                      <a:pt x="121" y="213"/>
                    </a:lnTo>
                    <a:lnTo>
                      <a:pt x="114" y="207"/>
                    </a:lnTo>
                    <a:lnTo>
                      <a:pt x="100" y="202"/>
                    </a:lnTo>
                    <a:lnTo>
                      <a:pt x="97" y="196"/>
                    </a:lnTo>
                    <a:lnTo>
                      <a:pt x="71" y="176"/>
                    </a:lnTo>
                    <a:lnTo>
                      <a:pt x="61" y="164"/>
                    </a:lnTo>
                    <a:lnTo>
                      <a:pt x="33" y="140"/>
                    </a:lnTo>
                    <a:lnTo>
                      <a:pt x="23" y="127"/>
                    </a:lnTo>
                    <a:lnTo>
                      <a:pt x="23" y="110"/>
                    </a:lnTo>
                    <a:lnTo>
                      <a:pt x="21" y="97"/>
                    </a:lnTo>
                    <a:lnTo>
                      <a:pt x="8" y="91"/>
                    </a:lnTo>
                    <a:lnTo>
                      <a:pt x="0" y="82"/>
                    </a:lnTo>
                    <a:lnTo>
                      <a:pt x="0" y="73"/>
                    </a:lnTo>
                    <a:lnTo>
                      <a:pt x="1" y="68"/>
                    </a:lnTo>
                    <a:lnTo>
                      <a:pt x="17" y="83"/>
                    </a:lnTo>
                    <a:lnTo>
                      <a:pt x="19" y="83"/>
                    </a:lnTo>
                    <a:lnTo>
                      <a:pt x="24" y="69"/>
                    </a:lnTo>
                    <a:lnTo>
                      <a:pt x="40" y="62"/>
                    </a:lnTo>
                    <a:lnTo>
                      <a:pt x="57" y="57"/>
                    </a:lnTo>
                    <a:lnTo>
                      <a:pt x="75" y="48"/>
                    </a:lnTo>
                    <a:lnTo>
                      <a:pt x="81" y="36"/>
                    </a:lnTo>
                    <a:lnTo>
                      <a:pt x="119" y="23"/>
                    </a:lnTo>
                    <a:lnTo>
                      <a:pt x="123" y="0"/>
                    </a:lnTo>
                    <a:lnTo>
                      <a:pt x="132" y="3"/>
                    </a:lnTo>
                    <a:lnTo>
                      <a:pt x="140" y="15"/>
                    </a:lnTo>
                    <a:lnTo>
                      <a:pt x="146" y="24"/>
                    </a:lnTo>
                    <a:lnTo>
                      <a:pt x="153" y="24"/>
                    </a:lnTo>
                    <a:lnTo>
                      <a:pt x="159" y="27"/>
                    </a:lnTo>
                    <a:lnTo>
                      <a:pt x="174" y="13"/>
                    </a:lnTo>
                    <a:lnTo>
                      <a:pt x="184" y="18"/>
                    </a:lnTo>
                    <a:lnTo>
                      <a:pt x="190" y="27"/>
                    </a:lnTo>
                    <a:lnTo>
                      <a:pt x="198" y="27"/>
                    </a:lnTo>
                    <a:lnTo>
                      <a:pt x="218" y="31"/>
                    </a:lnTo>
                    <a:lnTo>
                      <a:pt x="228" y="43"/>
                    </a:lnTo>
                    <a:lnTo>
                      <a:pt x="239" y="45"/>
                    </a:lnTo>
                    <a:lnTo>
                      <a:pt x="240" y="47"/>
                    </a:lnTo>
                    <a:lnTo>
                      <a:pt x="240" y="50"/>
                    </a:lnTo>
                    <a:lnTo>
                      <a:pt x="236" y="61"/>
                    </a:lnTo>
                    <a:lnTo>
                      <a:pt x="255" y="79"/>
                    </a:lnTo>
                    <a:lnTo>
                      <a:pt x="263" y="82"/>
                    </a:lnTo>
                    <a:lnTo>
                      <a:pt x="274" y="74"/>
                    </a:lnTo>
                    <a:lnTo>
                      <a:pt x="271" y="68"/>
                    </a:lnTo>
                    <a:lnTo>
                      <a:pt x="272" y="62"/>
                    </a:lnTo>
                    <a:lnTo>
                      <a:pt x="297" y="70"/>
                    </a:lnTo>
                    <a:lnTo>
                      <a:pt x="317" y="73"/>
                    </a:lnTo>
                    <a:lnTo>
                      <a:pt x="317" y="89"/>
                    </a:lnTo>
                    <a:lnTo>
                      <a:pt x="326" y="96"/>
                    </a:lnTo>
                    <a:lnTo>
                      <a:pt x="331" y="94"/>
                    </a:lnTo>
                    <a:lnTo>
                      <a:pt x="340" y="99"/>
                    </a:lnTo>
                    <a:lnTo>
                      <a:pt x="360" y="127"/>
                    </a:lnTo>
                    <a:lnTo>
                      <a:pt x="378" y="13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04" name="Freeform 208"/>
              <p:cNvSpPr>
                <a:spLocks noChangeAspect="1"/>
              </p:cNvSpPr>
              <p:nvPr/>
            </p:nvSpPr>
            <p:spPr bwMode="gray">
              <a:xfrm>
                <a:off x="5149056" y="2837210"/>
                <a:ext cx="109538" cy="68263"/>
              </a:xfrm>
              <a:custGeom>
                <a:avLst/>
                <a:gdLst/>
                <a:ahLst/>
                <a:cxnLst>
                  <a:cxn ang="0">
                    <a:pos x="32" y="208"/>
                  </a:cxn>
                  <a:cxn ang="0">
                    <a:pos x="31" y="192"/>
                  </a:cxn>
                  <a:cxn ang="0">
                    <a:pos x="26" y="163"/>
                  </a:cxn>
                  <a:cxn ang="0">
                    <a:pos x="3" y="143"/>
                  </a:cxn>
                  <a:cxn ang="0">
                    <a:pos x="3" y="118"/>
                  </a:cxn>
                  <a:cxn ang="0">
                    <a:pos x="15" y="94"/>
                  </a:cxn>
                  <a:cxn ang="0">
                    <a:pos x="26" y="82"/>
                  </a:cxn>
                  <a:cxn ang="0">
                    <a:pos x="11" y="66"/>
                  </a:cxn>
                  <a:cxn ang="0">
                    <a:pos x="3" y="51"/>
                  </a:cxn>
                  <a:cxn ang="0">
                    <a:pos x="0" y="29"/>
                  </a:cxn>
                  <a:cxn ang="0">
                    <a:pos x="3" y="8"/>
                  </a:cxn>
                  <a:cxn ang="0">
                    <a:pos x="20" y="0"/>
                  </a:cxn>
                  <a:cxn ang="0">
                    <a:pos x="32" y="4"/>
                  </a:cxn>
                  <a:cxn ang="0">
                    <a:pos x="26" y="19"/>
                  </a:cxn>
                  <a:cxn ang="0">
                    <a:pos x="37" y="27"/>
                  </a:cxn>
                  <a:cxn ang="0">
                    <a:pos x="51" y="27"/>
                  </a:cxn>
                  <a:cxn ang="0">
                    <a:pos x="85" y="31"/>
                  </a:cxn>
                  <a:cxn ang="0">
                    <a:pos x="126" y="32"/>
                  </a:cxn>
                  <a:cxn ang="0">
                    <a:pos x="170" y="40"/>
                  </a:cxn>
                  <a:cxn ang="0">
                    <a:pos x="187" y="35"/>
                  </a:cxn>
                  <a:cxn ang="0">
                    <a:pos x="206" y="23"/>
                  </a:cxn>
                  <a:cxn ang="0">
                    <a:pos x="226" y="13"/>
                  </a:cxn>
                  <a:cxn ang="0">
                    <a:pos x="252" y="4"/>
                  </a:cxn>
                  <a:cxn ang="0">
                    <a:pos x="272" y="5"/>
                  </a:cxn>
                  <a:cxn ang="0">
                    <a:pos x="278" y="10"/>
                  </a:cxn>
                  <a:cxn ang="0">
                    <a:pos x="308" y="19"/>
                  </a:cxn>
                  <a:cxn ang="0">
                    <a:pos x="328" y="32"/>
                  </a:cxn>
                  <a:cxn ang="0">
                    <a:pos x="346" y="31"/>
                  </a:cxn>
                  <a:cxn ang="0">
                    <a:pos x="343" y="47"/>
                  </a:cxn>
                  <a:cxn ang="0">
                    <a:pos x="338" y="58"/>
                  </a:cxn>
                  <a:cxn ang="0">
                    <a:pos x="319" y="63"/>
                  </a:cxn>
                  <a:cxn ang="0">
                    <a:pos x="306" y="78"/>
                  </a:cxn>
                  <a:cxn ang="0">
                    <a:pos x="306" y="107"/>
                  </a:cxn>
                  <a:cxn ang="0">
                    <a:pos x="298" y="110"/>
                  </a:cxn>
                  <a:cxn ang="0">
                    <a:pos x="295" y="116"/>
                  </a:cxn>
                  <a:cxn ang="0">
                    <a:pos x="284" y="126"/>
                  </a:cxn>
                  <a:cxn ang="0">
                    <a:pos x="287" y="129"/>
                  </a:cxn>
                  <a:cxn ang="0">
                    <a:pos x="292" y="131"/>
                  </a:cxn>
                  <a:cxn ang="0">
                    <a:pos x="296" y="138"/>
                  </a:cxn>
                  <a:cxn ang="0">
                    <a:pos x="299" y="148"/>
                  </a:cxn>
                  <a:cxn ang="0">
                    <a:pos x="310" y="163"/>
                  </a:cxn>
                  <a:cxn ang="0">
                    <a:pos x="311" y="169"/>
                  </a:cxn>
                  <a:cxn ang="0">
                    <a:pos x="303" y="167"/>
                  </a:cxn>
                  <a:cxn ang="0">
                    <a:pos x="280" y="171"/>
                  </a:cxn>
                  <a:cxn ang="0">
                    <a:pos x="262" y="161"/>
                  </a:cxn>
                  <a:cxn ang="0">
                    <a:pos x="242" y="169"/>
                  </a:cxn>
                  <a:cxn ang="0">
                    <a:pos x="228" y="171"/>
                  </a:cxn>
                  <a:cxn ang="0">
                    <a:pos x="219" y="179"/>
                  </a:cxn>
                  <a:cxn ang="0">
                    <a:pos x="208" y="180"/>
                  </a:cxn>
                  <a:cxn ang="0">
                    <a:pos x="206" y="199"/>
                  </a:cxn>
                  <a:cxn ang="0">
                    <a:pos x="192" y="212"/>
                  </a:cxn>
                  <a:cxn ang="0">
                    <a:pos x="172" y="215"/>
                  </a:cxn>
                  <a:cxn ang="0">
                    <a:pos x="137" y="203"/>
                  </a:cxn>
                  <a:cxn ang="0">
                    <a:pos x="127" y="195"/>
                  </a:cxn>
                  <a:cxn ang="0">
                    <a:pos x="115" y="195"/>
                  </a:cxn>
                  <a:cxn ang="0">
                    <a:pos x="84" y="204"/>
                  </a:cxn>
                  <a:cxn ang="0">
                    <a:pos x="62" y="204"/>
                  </a:cxn>
                  <a:cxn ang="0">
                    <a:pos x="45" y="208"/>
                  </a:cxn>
                  <a:cxn ang="0">
                    <a:pos x="32" y="208"/>
                  </a:cxn>
                </a:cxnLst>
                <a:rect l="0" t="0" r="r" b="b"/>
                <a:pathLst>
                  <a:path w="346" h="215">
                    <a:moveTo>
                      <a:pt x="32" y="208"/>
                    </a:moveTo>
                    <a:lnTo>
                      <a:pt x="31" y="192"/>
                    </a:lnTo>
                    <a:lnTo>
                      <a:pt x="26" y="163"/>
                    </a:lnTo>
                    <a:lnTo>
                      <a:pt x="3" y="143"/>
                    </a:lnTo>
                    <a:lnTo>
                      <a:pt x="3" y="118"/>
                    </a:lnTo>
                    <a:lnTo>
                      <a:pt x="15" y="94"/>
                    </a:lnTo>
                    <a:lnTo>
                      <a:pt x="26" y="82"/>
                    </a:lnTo>
                    <a:lnTo>
                      <a:pt x="11" y="66"/>
                    </a:lnTo>
                    <a:lnTo>
                      <a:pt x="3" y="51"/>
                    </a:lnTo>
                    <a:lnTo>
                      <a:pt x="0" y="29"/>
                    </a:lnTo>
                    <a:lnTo>
                      <a:pt x="3" y="8"/>
                    </a:lnTo>
                    <a:lnTo>
                      <a:pt x="20" y="0"/>
                    </a:lnTo>
                    <a:lnTo>
                      <a:pt x="32" y="4"/>
                    </a:lnTo>
                    <a:lnTo>
                      <a:pt x="26" y="19"/>
                    </a:lnTo>
                    <a:lnTo>
                      <a:pt x="37" y="27"/>
                    </a:lnTo>
                    <a:lnTo>
                      <a:pt x="51" y="27"/>
                    </a:lnTo>
                    <a:lnTo>
                      <a:pt x="85" y="31"/>
                    </a:lnTo>
                    <a:lnTo>
                      <a:pt x="126" y="32"/>
                    </a:lnTo>
                    <a:lnTo>
                      <a:pt x="170" y="40"/>
                    </a:lnTo>
                    <a:lnTo>
                      <a:pt x="187" y="35"/>
                    </a:lnTo>
                    <a:lnTo>
                      <a:pt x="206" y="23"/>
                    </a:lnTo>
                    <a:lnTo>
                      <a:pt x="226" y="13"/>
                    </a:lnTo>
                    <a:lnTo>
                      <a:pt x="252" y="4"/>
                    </a:lnTo>
                    <a:lnTo>
                      <a:pt x="272" y="5"/>
                    </a:lnTo>
                    <a:lnTo>
                      <a:pt x="278" y="10"/>
                    </a:lnTo>
                    <a:lnTo>
                      <a:pt x="308" y="19"/>
                    </a:lnTo>
                    <a:lnTo>
                      <a:pt x="328" y="32"/>
                    </a:lnTo>
                    <a:lnTo>
                      <a:pt x="346" y="31"/>
                    </a:lnTo>
                    <a:lnTo>
                      <a:pt x="343" y="47"/>
                    </a:lnTo>
                    <a:lnTo>
                      <a:pt x="338" y="58"/>
                    </a:lnTo>
                    <a:lnTo>
                      <a:pt x="319" y="63"/>
                    </a:lnTo>
                    <a:lnTo>
                      <a:pt x="306" y="78"/>
                    </a:lnTo>
                    <a:lnTo>
                      <a:pt x="306" y="107"/>
                    </a:lnTo>
                    <a:lnTo>
                      <a:pt x="298" y="110"/>
                    </a:lnTo>
                    <a:lnTo>
                      <a:pt x="295" y="116"/>
                    </a:lnTo>
                    <a:lnTo>
                      <a:pt x="284" y="126"/>
                    </a:lnTo>
                    <a:lnTo>
                      <a:pt x="287" y="129"/>
                    </a:lnTo>
                    <a:lnTo>
                      <a:pt x="292" y="131"/>
                    </a:lnTo>
                    <a:lnTo>
                      <a:pt x="296" y="138"/>
                    </a:lnTo>
                    <a:lnTo>
                      <a:pt x="299" y="148"/>
                    </a:lnTo>
                    <a:lnTo>
                      <a:pt x="310" y="163"/>
                    </a:lnTo>
                    <a:lnTo>
                      <a:pt x="311" y="169"/>
                    </a:lnTo>
                    <a:lnTo>
                      <a:pt x="303" y="167"/>
                    </a:lnTo>
                    <a:lnTo>
                      <a:pt x="280" y="171"/>
                    </a:lnTo>
                    <a:lnTo>
                      <a:pt x="262" y="161"/>
                    </a:lnTo>
                    <a:lnTo>
                      <a:pt x="242" y="169"/>
                    </a:lnTo>
                    <a:lnTo>
                      <a:pt x="228" y="171"/>
                    </a:lnTo>
                    <a:lnTo>
                      <a:pt x="219" y="179"/>
                    </a:lnTo>
                    <a:lnTo>
                      <a:pt x="208" y="180"/>
                    </a:lnTo>
                    <a:lnTo>
                      <a:pt x="206" y="199"/>
                    </a:lnTo>
                    <a:lnTo>
                      <a:pt x="192" y="212"/>
                    </a:lnTo>
                    <a:lnTo>
                      <a:pt x="172" y="215"/>
                    </a:lnTo>
                    <a:lnTo>
                      <a:pt x="137" y="203"/>
                    </a:lnTo>
                    <a:lnTo>
                      <a:pt x="127" y="195"/>
                    </a:lnTo>
                    <a:lnTo>
                      <a:pt x="115" y="195"/>
                    </a:lnTo>
                    <a:lnTo>
                      <a:pt x="84" y="204"/>
                    </a:lnTo>
                    <a:lnTo>
                      <a:pt x="62" y="204"/>
                    </a:lnTo>
                    <a:lnTo>
                      <a:pt x="45" y="208"/>
                    </a:lnTo>
                    <a:lnTo>
                      <a:pt x="32" y="20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05" name="Freeform 209"/>
              <p:cNvSpPr>
                <a:spLocks noChangeAspect="1"/>
              </p:cNvSpPr>
              <p:nvPr/>
            </p:nvSpPr>
            <p:spPr bwMode="gray">
              <a:xfrm>
                <a:off x="4995069" y="2778472"/>
                <a:ext cx="101600" cy="87313"/>
              </a:xfrm>
              <a:custGeom>
                <a:avLst/>
                <a:gdLst/>
                <a:ahLst/>
                <a:cxnLst>
                  <a:cxn ang="0">
                    <a:pos x="258" y="62"/>
                  </a:cxn>
                  <a:cxn ang="0">
                    <a:pos x="215" y="50"/>
                  </a:cxn>
                  <a:cxn ang="0">
                    <a:pos x="180" y="12"/>
                  </a:cxn>
                  <a:cxn ang="0">
                    <a:pos x="164" y="7"/>
                  </a:cxn>
                  <a:cxn ang="0">
                    <a:pos x="148" y="3"/>
                  </a:cxn>
                  <a:cxn ang="0">
                    <a:pos x="149" y="15"/>
                  </a:cxn>
                  <a:cxn ang="0">
                    <a:pos x="138" y="19"/>
                  </a:cxn>
                  <a:cxn ang="0">
                    <a:pos x="111" y="34"/>
                  </a:cxn>
                  <a:cxn ang="0">
                    <a:pos x="118" y="56"/>
                  </a:cxn>
                  <a:cxn ang="0">
                    <a:pos x="94" y="73"/>
                  </a:cxn>
                  <a:cxn ang="0">
                    <a:pos x="95" y="95"/>
                  </a:cxn>
                  <a:cxn ang="0">
                    <a:pos x="81" y="93"/>
                  </a:cxn>
                  <a:cxn ang="0">
                    <a:pos x="73" y="90"/>
                  </a:cxn>
                  <a:cxn ang="0">
                    <a:pos x="57" y="76"/>
                  </a:cxn>
                  <a:cxn ang="0">
                    <a:pos x="30" y="92"/>
                  </a:cxn>
                  <a:cxn ang="0">
                    <a:pos x="8" y="93"/>
                  </a:cxn>
                  <a:cxn ang="0">
                    <a:pos x="16" y="135"/>
                  </a:cxn>
                  <a:cxn ang="0">
                    <a:pos x="38" y="116"/>
                  </a:cxn>
                  <a:cxn ang="0">
                    <a:pos x="65" y="113"/>
                  </a:cxn>
                  <a:cxn ang="0">
                    <a:pos x="75" y="128"/>
                  </a:cxn>
                  <a:cxn ang="0">
                    <a:pos x="103" y="175"/>
                  </a:cxn>
                  <a:cxn ang="0">
                    <a:pos x="91" y="187"/>
                  </a:cxn>
                  <a:cxn ang="0">
                    <a:pos x="119" y="216"/>
                  </a:cxn>
                  <a:cxn ang="0">
                    <a:pos x="135" y="238"/>
                  </a:cxn>
                  <a:cxn ang="0">
                    <a:pos x="183" y="245"/>
                  </a:cxn>
                  <a:cxn ang="0">
                    <a:pos x="219" y="276"/>
                  </a:cxn>
                  <a:cxn ang="0">
                    <a:pos x="203" y="237"/>
                  </a:cxn>
                  <a:cxn ang="0">
                    <a:pos x="173" y="211"/>
                  </a:cxn>
                  <a:cxn ang="0">
                    <a:pos x="156" y="190"/>
                  </a:cxn>
                  <a:cxn ang="0">
                    <a:pos x="144" y="170"/>
                  </a:cxn>
                  <a:cxn ang="0">
                    <a:pos x="143" y="157"/>
                  </a:cxn>
                  <a:cxn ang="0">
                    <a:pos x="128" y="137"/>
                  </a:cxn>
                  <a:cxn ang="0">
                    <a:pos x="124" y="126"/>
                  </a:cxn>
                  <a:cxn ang="0">
                    <a:pos x="129" y="97"/>
                  </a:cxn>
                  <a:cxn ang="0">
                    <a:pos x="151" y="116"/>
                  </a:cxn>
                  <a:cxn ang="0">
                    <a:pos x="182" y="101"/>
                  </a:cxn>
                  <a:cxn ang="0">
                    <a:pos x="200" y="105"/>
                  </a:cxn>
                  <a:cxn ang="0">
                    <a:pos x="210" y="106"/>
                  </a:cxn>
                  <a:cxn ang="0">
                    <a:pos x="229" y="106"/>
                  </a:cxn>
                  <a:cxn ang="0">
                    <a:pos x="246" y="106"/>
                  </a:cxn>
                  <a:cxn ang="0">
                    <a:pos x="256" y="113"/>
                  </a:cxn>
                  <a:cxn ang="0">
                    <a:pos x="273" y="115"/>
                  </a:cxn>
                  <a:cxn ang="0">
                    <a:pos x="283" y="111"/>
                  </a:cxn>
                  <a:cxn ang="0">
                    <a:pos x="288" y="125"/>
                  </a:cxn>
                  <a:cxn ang="0">
                    <a:pos x="307" y="125"/>
                  </a:cxn>
                  <a:cxn ang="0">
                    <a:pos x="305" y="109"/>
                  </a:cxn>
                  <a:cxn ang="0">
                    <a:pos x="311" y="100"/>
                  </a:cxn>
                  <a:cxn ang="0">
                    <a:pos x="322" y="100"/>
                  </a:cxn>
                  <a:cxn ang="0">
                    <a:pos x="316" y="98"/>
                  </a:cxn>
                  <a:cxn ang="0">
                    <a:pos x="304" y="93"/>
                  </a:cxn>
                  <a:cxn ang="0">
                    <a:pos x="297" y="89"/>
                  </a:cxn>
                  <a:cxn ang="0">
                    <a:pos x="297" y="83"/>
                  </a:cxn>
                  <a:cxn ang="0">
                    <a:pos x="302" y="79"/>
                  </a:cxn>
                  <a:cxn ang="0">
                    <a:pos x="297" y="74"/>
                  </a:cxn>
                  <a:cxn ang="0">
                    <a:pos x="291" y="73"/>
                  </a:cxn>
                  <a:cxn ang="0">
                    <a:pos x="291" y="63"/>
                  </a:cxn>
                  <a:cxn ang="0">
                    <a:pos x="284" y="50"/>
                  </a:cxn>
                </a:cxnLst>
                <a:rect l="0" t="0" r="r" b="b"/>
                <a:pathLst>
                  <a:path w="322" h="276">
                    <a:moveTo>
                      <a:pt x="284" y="50"/>
                    </a:moveTo>
                    <a:lnTo>
                      <a:pt x="272" y="58"/>
                    </a:lnTo>
                    <a:lnTo>
                      <a:pt x="258" y="62"/>
                    </a:lnTo>
                    <a:lnTo>
                      <a:pt x="241" y="63"/>
                    </a:lnTo>
                    <a:lnTo>
                      <a:pt x="226" y="54"/>
                    </a:lnTo>
                    <a:lnTo>
                      <a:pt x="215" y="50"/>
                    </a:lnTo>
                    <a:lnTo>
                      <a:pt x="204" y="35"/>
                    </a:lnTo>
                    <a:lnTo>
                      <a:pt x="189" y="28"/>
                    </a:lnTo>
                    <a:lnTo>
                      <a:pt x="180" y="12"/>
                    </a:lnTo>
                    <a:lnTo>
                      <a:pt x="167" y="7"/>
                    </a:lnTo>
                    <a:lnTo>
                      <a:pt x="167" y="4"/>
                    </a:lnTo>
                    <a:lnTo>
                      <a:pt x="164" y="7"/>
                    </a:lnTo>
                    <a:lnTo>
                      <a:pt x="155" y="1"/>
                    </a:lnTo>
                    <a:lnTo>
                      <a:pt x="151" y="0"/>
                    </a:lnTo>
                    <a:lnTo>
                      <a:pt x="148" y="3"/>
                    </a:lnTo>
                    <a:lnTo>
                      <a:pt x="148" y="8"/>
                    </a:lnTo>
                    <a:lnTo>
                      <a:pt x="149" y="14"/>
                    </a:lnTo>
                    <a:lnTo>
                      <a:pt x="149" y="15"/>
                    </a:lnTo>
                    <a:lnTo>
                      <a:pt x="145" y="14"/>
                    </a:lnTo>
                    <a:lnTo>
                      <a:pt x="138" y="14"/>
                    </a:lnTo>
                    <a:lnTo>
                      <a:pt x="138" y="19"/>
                    </a:lnTo>
                    <a:lnTo>
                      <a:pt x="134" y="22"/>
                    </a:lnTo>
                    <a:lnTo>
                      <a:pt x="114" y="29"/>
                    </a:lnTo>
                    <a:lnTo>
                      <a:pt x="111" y="34"/>
                    </a:lnTo>
                    <a:lnTo>
                      <a:pt x="112" y="38"/>
                    </a:lnTo>
                    <a:lnTo>
                      <a:pt x="118" y="45"/>
                    </a:lnTo>
                    <a:lnTo>
                      <a:pt x="118" y="56"/>
                    </a:lnTo>
                    <a:lnTo>
                      <a:pt x="113" y="63"/>
                    </a:lnTo>
                    <a:lnTo>
                      <a:pt x="105" y="65"/>
                    </a:lnTo>
                    <a:lnTo>
                      <a:pt x="94" y="73"/>
                    </a:lnTo>
                    <a:lnTo>
                      <a:pt x="97" y="78"/>
                    </a:lnTo>
                    <a:lnTo>
                      <a:pt x="94" y="83"/>
                    </a:lnTo>
                    <a:lnTo>
                      <a:pt x="95" y="95"/>
                    </a:lnTo>
                    <a:lnTo>
                      <a:pt x="90" y="99"/>
                    </a:lnTo>
                    <a:lnTo>
                      <a:pt x="86" y="99"/>
                    </a:lnTo>
                    <a:lnTo>
                      <a:pt x="81" y="93"/>
                    </a:lnTo>
                    <a:lnTo>
                      <a:pt x="78" y="93"/>
                    </a:lnTo>
                    <a:lnTo>
                      <a:pt x="75" y="90"/>
                    </a:lnTo>
                    <a:lnTo>
                      <a:pt x="73" y="90"/>
                    </a:lnTo>
                    <a:lnTo>
                      <a:pt x="73" y="94"/>
                    </a:lnTo>
                    <a:lnTo>
                      <a:pt x="68" y="95"/>
                    </a:lnTo>
                    <a:lnTo>
                      <a:pt x="57" y="76"/>
                    </a:lnTo>
                    <a:lnTo>
                      <a:pt x="54" y="76"/>
                    </a:lnTo>
                    <a:lnTo>
                      <a:pt x="47" y="92"/>
                    </a:lnTo>
                    <a:lnTo>
                      <a:pt x="30" y="92"/>
                    </a:lnTo>
                    <a:lnTo>
                      <a:pt x="24" y="87"/>
                    </a:lnTo>
                    <a:lnTo>
                      <a:pt x="21" y="92"/>
                    </a:lnTo>
                    <a:lnTo>
                      <a:pt x="8" y="93"/>
                    </a:lnTo>
                    <a:lnTo>
                      <a:pt x="0" y="87"/>
                    </a:lnTo>
                    <a:lnTo>
                      <a:pt x="4" y="108"/>
                    </a:lnTo>
                    <a:lnTo>
                      <a:pt x="16" y="135"/>
                    </a:lnTo>
                    <a:lnTo>
                      <a:pt x="21" y="138"/>
                    </a:lnTo>
                    <a:lnTo>
                      <a:pt x="27" y="137"/>
                    </a:lnTo>
                    <a:lnTo>
                      <a:pt x="38" y="116"/>
                    </a:lnTo>
                    <a:lnTo>
                      <a:pt x="44" y="99"/>
                    </a:lnTo>
                    <a:lnTo>
                      <a:pt x="57" y="103"/>
                    </a:lnTo>
                    <a:lnTo>
                      <a:pt x="65" y="113"/>
                    </a:lnTo>
                    <a:lnTo>
                      <a:pt x="68" y="113"/>
                    </a:lnTo>
                    <a:lnTo>
                      <a:pt x="73" y="119"/>
                    </a:lnTo>
                    <a:lnTo>
                      <a:pt x="75" y="128"/>
                    </a:lnTo>
                    <a:lnTo>
                      <a:pt x="75" y="143"/>
                    </a:lnTo>
                    <a:lnTo>
                      <a:pt x="84" y="159"/>
                    </a:lnTo>
                    <a:lnTo>
                      <a:pt x="103" y="175"/>
                    </a:lnTo>
                    <a:lnTo>
                      <a:pt x="94" y="178"/>
                    </a:lnTo>
                    <a:lnTo>
                      <a:pt x="90" y="183"/>
                    </a:lnTo>
                    <a:lnTo>
                      <a:pt x="91" y="187"/>
                    </a:lnTo>
                    <a:lnTo>
                      <a:pt x="102" y="202"/>
                    </a:lnTo>
                    <a:lnTo>
                      <a:pt x="112" y="210"/>
                    </a:lnTo>
                    <a:lnTo>
                      <a:pt x="119" y="216"/>
                    </a:lnTo>
                    <a:lnTo>
                      <a:pt x="129" y="221"/>
                    </a:lnTo>
                    <a:lnTo>
                      <a:pt x="134" y="230"/>
                    </a:lnTo>
                    <a:lnTo>
                      <a:pt x="135" y="238"/>
                    </a:lnTo>
                    <a:lnTo>
                      <a:pt x="154" y="237"/>
                    </a:lnTo>
                    <a:lnTo>
                      <a:pt x="166" y="238"/>
                    </a:lnTo>
                    <a:lnTo>
                      <a:pt x="183" y="245"/>
                    </a:lnTo>
                    <a:lnTo>
                      <a:pt x="198" y="256"/>
                    </a:lnTo>
                    <a:lnTo>
                      <a:pt x="211" y="270"/>
                    </a:lnTo>
                    <a:lnTo>
                      <a:pt x="219" y="276"/>
                    </a:lnTo>
                    <a:lnTo>
                      <a:pt x="226" y="272"/>
                    </a:lnTo>
                    <a:lnTo>
                      <a:pt x="204" y="248"/>
                    </a:lnTo>
                    <a:lnTo>
                      <a:pt x="203" y="237"/>
                    </a:lnTo>
                    <a:lnTo>
                      <a:pt x="198" y="233"/>
                    </a:lnTo>
                    <a:lnTo>
                      <a:pt x="193" y="230"/>
                    </a:lnTo>
                    <a:lnTo>
                      <a:pt x="173" y="211"/>
                    </a:lnTo>
                    <a:lnTo>
                      <a:pt x="172" y="206"/>
                    </a:lnTo>
                    <a:lnTo>
                      <a:pt x="162" y="192"/>
                    </a:lnTo>
                    <a:lnTo>
                      <a:pt x="156" y="190"/>
                    </a:lnTo>
                    <a:lnTo>
                      <a:pt x="148" y="178"/>
                    </a:lnTo>
                    <a:lnTo>
                      <a:pt x="143" y="176"/>
                    </a:lnTo>
                    <a:lnTo>
                      <a:pt x="144" y="170"/>
                    </a:lnTo>
                    <a:lnTo>
                      <a:pt x="146" y="168"/>
                    </a:lnTo>
                    <a:lnTo>
                      <a:pt x="143" y="162"/>
                    </a:lnTo>
                    <a:lnTo>
                      <a:pt x="143" y="157"/>
                    </a:lnTo>
                    <a:lnTo>
                      <a:pt x="137" y="151"/>
                    </a:lnTo>
                    <a:lnTo>
                      <a:pt x="133" y="138"/>
                    </a:lnTo>
                    <a:lnTo>
                      <a:pt x="128" y="137"/>
                    </a:lnTo>
                    <a:lnTo>
                      <a:pt x="121" y="131"/>
                    </a:lnTo>
                    <a:lnTo>
                      <a:pt x="121" y="128"/>
                    </a:lnTo>
                    <a:lnTo>
                      <a:pt x="124" y="126"/>
                    </a:lnTo>
                    <a:lnTo>
                      <a:pt x="123" y="122"/>
                    </a:lnTo>
                    <a:lnTo>
                      <a:pt x="123" y="103"/>
                    </a:lnTo>
                    <a:lnTo>
                      <a:pt x="129" y="97"/>
                    </a:lnTo>
                    <a:lnTo>
                      <a:pt x="138" y="99"/>
                    </a:lnTo>
                    <a:lnTo>
                      <a:pt x="138" y="101"/>
                    </a:lnTo>
                    <a:lnTo>
                      <a:pt x="151" y="116"/>
                    </a:lnTo>
                    <a:lnTo>
                      <a:pt x="155" y="116"/>
                    </a:lnTo>
                    <a:lnTo>
                      <a:pt x="164" y="99"/>
                    </a:lnTo>
                    <a:lnTo>
                      <a:pt x="182" y="101"/>
                    </a:lnTo>
                    <a:lnTo>
                      <a:pt x="186" y="97"/>
                    </a:lnTo>
                    <a:lnTo>
                      <a:pt x="188" y="97"/>
                    </a:lnTo>
                    <a:lnTo>
                      <a:pt x="200" y="105"/>
                    </a:lnTo>
                    <a:lnTo>
                      <a:pt x="204" y="105"/>
                    </a:lnTo>
                    <a:lnTo>
                      <a:pt x="207" y="103"/>
                    </a:lnTo>
                    <a:lnTo>
                      <a:pt x="210" y="106"/>
                    </a:lnTo>
                    <a:lnTo>
                      <a:pt x="225" y="109"/>
                    </a:lnTo>
                    <a:lnTo>
                      <a:pt x="226" y="106"/>
                    </a:lnTo>
                    <a:lnTo>
                      <a:pt x="229" y="106"/>
                    </a:lnTo>
                    <a:lnTo>
                      <a:pt x="237" y="114"/>
                    </a:lnTo>
                    <a:lnTo>
                      <a:pt x="240" y="114"/>
                    </a:lnTo>
                    <a:lnTo>
                      <a:pt x="246" y="106"/>
                    </a:lnTo>
                    <a:lnTo>
                      <a:pt x="250" y="106"/>
                    </a:lnTo>
                    <a:lnTo>
                      <a:pt x="253" y="111"/>
                    </a:lnTo>
                    <a:lnTo>
                      <a:pt x="256" y="113"/>
                    </a:lnTo>
                    <a:lnTo>
                      <a:pt x="258" y="108"/>
                    </a:lnTo>
                    <a:lnTo>
                      <a:pt x="269" y="109"/>
                    </a:lnTo>
                    <a:lnTo>
                      <a:pt x="273" y="115"/>
                    </a:lnTo>
                    <a:lnTo>
                      <a:pt x="275" y="114"/>
                    </a:lnTo>
                    <a:lnTo>
                      <a:pt x="275" y="111"/>
                    </a:lnTo>
                    <a:lnTo>
                      <a:pt x="283" y="111"/>
                    </a:lnTo>
                    <a:lnTo>
                      <a:pt x="289" y="119"/>
                    </a:lnTo>
                    <a:lnTo>
                      <a:pt x="288" y="124"/>
                    </a:lnTo>
                    <a:lnTo>
                      <a:pt x="288" y="125"/>
                    </a:lnTo>
                    <a:lnTo>
                      <a:pt x="294" y="130"/>
                    </a:lnTo>
                    <a:lnTo>
                      <a:pt x="301" y="130"/>
                    </a:lnTo>
                    <a:lnTo>
                      <a:pt x="307" y="125"/>
                    </a:lnTo>
                    <a:lnTo>
                      <a:pt x="309" y="120"/>
                    </a:lnTo>
                    <a:lnTo>
                      <a:pt x="307" y="119"/>
                    </a:lnTo>
                    <a:lnTo>
                      <a:pt x="305" y="109"/>
                    </a:lnTo>
                    <a:lnTo>
                      <a:pt x="307" y="106"/>
                    </a:lnTo>
                    <a:lnTo>
                      <a:pt x="309" y="101"/>
                    </a:lnTo>
                    <a:lnTo>
                      <a:pt x="311" y="100"/>
                    </a:lnTo>
                    <a:lnTo>
                      <a:pt x="315" y="101"/>
                    </a:lnTo>
                    <a:lnTo>
                      <a:pt x="318" y="103"/>
                    </a:lnTo>
                    <a:lnTo>
                      <a:pt x="322" y="100"/>
                    </a:lnTo>
                    <a:lnTo>
                      <a:pt x="322" y="98"/>
                    </a:lnTo>
                    <a:lnTo>
                      <a:pt x="320" y="97"/>
                    </a:lnTo>
                    <a:lnTo>
                      <a:pt x="316" y="98"/>
                    </a:lnTo>
                    <a:lnTo>
                      <a:pt x="312" y="95"/>
                    </a:lnTo>
                    <a:lnTo>
                      <a:pt x="307" y="95"/>
                    </a:lnTo>
                    <a:lnTo>
                      <a:pt x="304" y="93"/>
                    </a:lnTo>
                    <a:lnTo>
                      <a:pt x="302" y="92"/>
                    </a:lnTo>
                    <a:lnTo>
                      <a:pt x="299" y="92"/>
                    </a:lnTo>
                    <a:lnTo>
                      <a:pt x="297" y="89"/>
                    </a:lnTo>
                    <a:lnTo>
                      <a:pt x="297" y="88"/>
                    </a:lnTo>
                    <a:lnTo>
                      <a:pt x="299" y="84"/>
                    </a:lnTo>
                    <a:lnTo>
                      <a:pt x="297" y="83"/>
                    </a:lnTo>
                    <a:lnTo>
                      <a:pt x="299" y="81"/>
                    </a:lnTo>
                    <a:lnTo>
                      <a:pt x="300" y="81"/>
                    </a:lnTo>
                    <a:lnTo>
                      <a:pt x="302" y="79"/>
                    </a:lnTo>
                    <a:lnTo>
                      <a:pt x="302" y="77"/>
                    </a:lnTo>
                    <a:lnTo>
                      <a:pt x="299" y="74"/>
                    </a:lnTo>
                    <a:lnTo>
                      <a:pt x="297" y="74"/>
                    </a:lnTo>
                    <a:lnTo>
                      <a:pt x="295" y="77"/>
                    </a:lnTo>
                    <a:lnTo>
                      <a:pt x="291" y="76"/>
                    </a:lnTo>
                    <a:lnTo>
                      <a:pt x="291" y="73"/>
                    </a:lnTo>
                    <a:lnTo>
                      <a:pt x="294" y="70"/>
                    </a:lnTo>
                    <a:lnTo>
                      <a:pt x="294" y="66"/>
                    </a:lnTo>
                    <a:lnTo>
                      <a:pt x="291" y="63"/>
                    </a:lnTo>
                    <a:lnTo>
                      <a:pt x="293" y="61"/>
                    </a:lnTo>
                    <a:lnTo>
                      <a:pt x="293" y="57"/>
                    </a:lnTo>
                    <a:lnTo>
                      <a:pt x="284" y="5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06" name="Freeform 210"/>
              <p:cNvSpPr>
                <a:spLocks noChangeAspect="1"/>
              </p:cNvSpPr>
              <p:nvPr/>
            </p:nvSpPr>
            <p:spPr bwMode="gray">
              <a:xfrm>
                <a:off x="5095081" y="2873722"/>
                <a:ext cx="31750" cy="68263"/>
              </a:xfrm>
              <a:custGeom>
                <a:avLst/>
                <a:gdLst/>
                <a:ahLst/>
                <a:cxnLst>
                  <a:cxn ang="0">
                    <a:pos x="48" y="215"/>
                  </a:cxn>
                  <a:cxn ang="0">
                    <a:pos x="39" y="210"/>
                  </a:cxn>
                  <a:cxn ang="0">
                    <a:pos x="38" y="200"/>
                  </a:cxn>
                  <a:cxn ang="0">
                    <a:pos x="31" y="190"/>
                  </a:cxn>
                  <a:cxn ang="0">
                    <a:pos x="13" y="183"/>
                  </a:cxn>
                  <a:cxn ang="0">
                    <a:pos x="4" y="168"/>
                  </a:cxn>
                  <a:cxn ang="0">
                    <a:pos x="0" y="160"/>
                  </a:cxn>
                  <a:cxn ang="0">
                    <a:pos x="7" y="161"/>
                  </a:cxn>
                  <a:cxn ang="0">
                    <a:pos x="7" y="152"/>
                  </a:cxn>
                  <a:cxn ang="0">
                    <a:pos x="4" y="139"/>
                  </a:cxn>
                  <a:cxn ang="0">
                    <a:pos x="7" y="125"/>
                  </a:cxn>
                  <a:cxn ang="0">
                    <a:pos x="8" y="123"/>
                  </a:cxn>
                  <a:cxn ang="0">
                    <a:pos x="8" y="114"/>
                  </a:cxn>
                  <a:cxn ang="0">
                    <a:pos x="10" y="106"/>
                  </a:cxn>
                  <a:cxn ang="0">
                    <a:pos x="6" y="94"/>
                  </a:cxn>
                  <a:cxn ang="0">
                    <a:pos x="15" y="64"/>
                  </a:cxn>
                  <a:cxn ang="0">
                    <a:pos x="10" y="58"/>
                  </a:cxn>
                  <a:cxn ang="0">
                    <a:pos x="2" y="56"/>
                  </a:cxn>
                  <a:cxn ang="0">
                    <a:pos x="7" y="40"/>
                  </a:cxn>
                  <a:cxn ang="0">
                    <a:pos x="5" y="29"/>
                  </a:cxn>
                  <a:cxn ang="0">
                    <a:pos x="10" y="15"/>
                  </a:cxn>
                  <a:cxn ang="0">
                    <a:pos x="17" y="10"/>
                  </a:cxn>
                  <a:cxn ang="0">
                    <a:pos x="23" y="0"/>
                  </a:cxn>
                  <a:cxn ang="0">
                    <a:pos x="31" y="7"/>
                  </a:cxn>
                  <a:cxn ang="0">
                    <a:pos x="45" y="9"/>
                  </a:cxn>
                  <a:cxn ang="0">
                    <a:pos x="51" y="20"/>
                  </a:cxn>
                  <a:cxn ang="0">
                    <a:pos x="61" y="24"/>
                  </a:cxn>
                  <a:cxn ang="0">
                    <a:pos x="74" y="40"/>
                  </a:cxn>
                  <a:cxn ang="0">
                    <a:pos x="69" y="76"/>
                  </a:cxn>
                  <a:cxn ang="0">
                    <a:pos x="69" y="93"/>
                  </a:cxn>
                  <a:cxn ang="0">
                    <a:pos x="77" y="113"/>
                  </a:cxn>
                  <a:cxn ang="0">
                    <a:pos x="94" y="130"/>
                  </a:cxn>
                  <a:cxn ang="0">
                    <a:pos x="97" y="140"/>
                  </a:cxn>
                  <a:cxn ang="0">
                    <a:pos x="97" y="155"/>
                  </a:cxn>
                  <a:cxn ang="0">
                    <a:pos x="83" y="166"/>
                  </a:cxn>
                  <a:cxn ang="0">
                    <a:pos x="75" y="183"/>
                  </a:cxn>
                  <a:cxn ang="0">
                    <a:pos x="65" y="190"/>
                  </a:cxn>
                  <a:cxn ang="0">
                    <a:pos x="63" y="203"/>
                  </a:cxn>
                  <a:cxn ang="0">
                    <a:pos x="58" y="209"/>
                  </a:cxn>
                  <a:cxn ang="0">
                    <a:pos x="49" y="215"/>
                  </a:cxn>
                  <a:cxn ang="0">
                    <a:pos x="48" y="215"/>
                  </a:cxn>
                </a:cxnLst>
                <a:rect l="0" t="0" r="r" b="b"/>
                <a:pathLst>
                  <a:path w="97" h="215">
                    <a:moveTo>
                      <a:pt x="48" y="215"/>
                    </a:moveTo>
                    <a:lnTo>
                      <a:pt x="39" y="210"/>
                    </a:lnTo>
                    <a:lnTo>
                      <a:pt x="38" y="200"/>
                    </a:lnTo>
                    <a:lnTo>
                      <a:pt x="31" y="190"/>
                    </a:lnTo>
                    <a:lnTo>
                      <a:pt x="13" y="183"/>
                    </a:lnTo>
                    <a:lnTo>
                      <a:pt x="4" y="168"/>
                    </a:lnTo>
                    <a:lnTo>
                      <a:pt x="0" y="160"/>
                    </a:lnTo>
                    <a:lnTo>
                      <a:pt x="7" y="161"/>
                    </a:lnTo>
                    <a:lnTo>
                      <a:pt x="7" y="152"/>
                    </a:lnTo>
                    <a:lnTo>
                      <a:pt x="4" y="139"/>
                    </a:lnTo>
                    <a:lnTo>
                      <a:pt x="7" y="125"/>
                    </a:lnTo>
                    <a:lnTo>
                      <a:pt x="8" y="123"/>
                    </a:lnTo>
                    <a:lnTo>
                      <a:pt x="8" y="114"/>
                    </a:lnTo>
                    <a:lnTo>
                      <a:pt x="10" y="106"/>
                    </a:lnTo>
                    <a:lnTo>
                      <a:pt x="6" y="94"/>
                    </a:lnTo>
                    <a:lnTo>
                      <a:pt x="15" y="64"/>
                    </a:lnTo>
                    <a:lnTo>
                      <a:pt x="10" y="58"/>
                    </a:lnTo>
                    <a:lnTo>
                      <a:pt x="2" y="56"/>
                    </a:lnTo>
                    <a:lnTo>
                      <a:pt x="7" y="40"/>
                    </a:lnTo>
                    <a:lnTo>
                      <a:pt x="5" y="29"/>
                    </a:lnTo>
                    <a:lnTo>
                      <a:pt x="10" y="15"/>
                    </a:lnTo>
                    <a:lnTo>
                      <a:pt x="17" y="10"/>
                    </a:lnTo>
                    <a:lnTo>
                      <a:pt x="23" y="0"/>
                    </a:lnTo>
                    <a:lnTo>
                      <a:pt x="31" y="7"/>
                    </a:lnTo>
                    <a:lnTo>
                      <a:pt x="45" y="9"/>
                    </a:lnTo>
                    <a:lnTo>
                      <a:pt x="51" y="20"/>
                    </a:lnTo>
                    <a:lnTo>
                      <a:pt x="61" y="24"/>
                    </a:lnTo>
                    <a:lnTo>
                      <a:pt x="74" y="40"/>
                    </a:lnTo>
                    <a:lnTo>
                      <a:pt x="69" y="76"/>
                    </a:lnTo>
                    <a:lnTo>
                      <a:pt x="69" y="93"/>
                    </a:lnTo>
                    <a:lnTo>
                      <a:pt x="77" y="113"/>
                    </a:lnTo>
                    <a:lnTo>
                      <a:pt x="94" y="130"/>
                    </a:lnTo>
                    <a:lnTo>
                      <a:pt x="97" y="140"/>
                    </a:lnTo>
                    <a:lnTo>
                      <a:pt x="97" y="155"/>
                    </a:lnTo>
                    <a:lnTo>
                      <a:pt x="83" y="166"/>
                    </a:lnTo>
                    <a:lnTo>
                      <a:pt x="75" y="183"/>
                    </a:lnTo>
                    <a:lnTo>
                      <a:pt x="65" y="190"/>
                    </a:lnTo>
                    <a:lnTo>
                      <a:pt x="63" y="203"/>
                    </a:lnTo>
                    <a:lnTo>
                      <a:pt x="58" y="209"/>
                    </a:lnTo>
                    <a:lnTo>
                      <a:pt x="49" y="215"/>
                    </a:lnTo>
                    <a:lnTo>
                      <a:pt x="48" y="2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07" name="Freeform 211"/>
              <p:cNvSpPr>
                <a:spLocks noChangeAspect="1"/>
              </p:cNvSpPr>
              <p:nvPr/>
            </p:nvSpPr>
            <p:spPr bwMode="gray">
              <a:xfrm>
                <a:off x="5125244" y="2500660"/>
                <a:ext cx="100013" cy="76200"/>
              </a:xfrm>
              <a:custGeom>
                <a:avLst/>
                <a:gdLst/>
                <a:ahLst/>
                <a:cxnLst>
                  <a:cxn ang="0">
                    <a:pos x="3" y="57"/>
                  </a:cxn>
                  <a:cxn ang="0">
                    <a:pos x="5" y="78"/>
                  </a:cxn>
                  <a:cxn ang="0">
                    <a:pos x="4" y="64"/>
                  </a:cxn>
                  <a:cxn ang="0">
                    <a:pos x="11" y="94"/>
                  </a:cxn>
                  <a:cxn ang="0">
                    <a:pos x="11" y="110"/>
                  </a:cxn>
                  <a:cxn ang="0">
                    <a:pos x="15" y="118"/>
                  </a:cxn>
                  <a:cxn ang="0">
                    <a:pos x="31" y="120"/>
                  </a:cxn>
                  <a:cxn ang="0">
                    <a:pos x="44" y="127"/>
                  </a:cxn>
                  <a:cxn ang="0">
                    <a:pos x="69" y="134"/>
                  </a:cxn>
                  <a:cxn ang="0">
                    <a:pos x="91" y="136"/>
                  </a:cxn>
                  <a:cxn ang="0">
                    <a:pos x="96" y="174"/>
                  </a:cxn>
                  <a:cxn ang="0">
                    <a:pos x="99" y="201"/>
                  </a:cxn>
                  <a:cxn ang="0">
                    <a:pos x="132" y="222"/>
                  </a:cxn>
                  <a:cxn ang="0">
                    <a:pos x="137" y="240"/>
                  </a:cxn>
                  <a:cxn ang="0">
                    <a:pos x="167" y="240"/>
                  </a:cxn>
                  <a:cxn ang="0">
                    <a:pos x="191" y="239"/>
                  </a:cxn>
                  <a:cxn ang="0">
                    <a:pos x="204" y="238"/>
                  </a:cxn>
                  <a:cxn ang="0">
                    <a:pos x="209" y="222"/>
                  </a:cxn>
                  <a:cxn ang="0">
                    <a:pos x="224" y="220"/>
                  </a:cxn>
                  <a:cxn ang="0">
                    <a:pos x="236" y="209"/>
                  </a:cxn>
                  <a:cxn ang="0">
                    <a:pos x="248" y="218"/>
                  </a:cxn>
                  <a:cxn ang="0">
                    <a:pos x="263" y="220"/>
                  </a:cxn>
                  <a:cxn ang="0">
                    <a:pos x="257" y="205"/>
                  </a:cxn>
                  <a:cxn ang="0">
                    <a:pos x="255" y="190"/>
                  </a:cxn>
                  <a:cxn ang="0">
                    <a:pos x="263" y="168"/>
                  </a:cxn>
                  <a:cxn ang="0">
                    <a:pos x="266" y="151"/>
                  </a:cxn>
                  <a:cxn ang="0">
                    <a:pos x="274" y="140"/>
                  </a:cxn>
                  <a:cxn ang="0">
                    <a:pos x="288" y="132"/>
                  </a:cxn>
                  <a:cxn ang="0">
                    <a:pos x="309" y="129"/>
                  </a:cxn>
                  <a:cxn ang="0">
                    <a:pos x="310" y="107"/>
                  </a:cxn>
                  <a:cxn ang="0">
                    <a:pos x="301" y="99"/>
                  </a:cxn>
                  <a:cxn ang="0">
                    <a:pos x="309" y="87"/>
                  </a:cxn>
                  <a:cxn ang="0">
                    <a:pos x="313" y="80"/>
                  </a:cxn>
                  <a:cxn ang="0">
                    <a:pos x="307" y="73"/>
                  </a:cxn>
                  <a:cxn ang="0">
                    <a:pos x="282" y="48"/>
                  </a:cxn>
                  <a:cxn ang="0">
                    <a:pos x="239" y="30"/>
                  </a:cxn>
                  <a:cxn ang="0">
                    <a:pos x="221" y="5"/>
                  </a:cxn>
                  <a:cxn ang="0">
                    <a:pos x="208" y="2"/>
                  </a:cxn>
                  <a:cxn ang="0">
                    <a:pos x="181" y="17"/>
                  </a:cxn>
                  <a:cxn ang="0">
                    <a:pos x="143" y="6"/>
                  </a:cxn>
                  <a:cxn ang="0">
                    <a:pos x="118" y="6"/>
                  </a:cxn>
                  <a:cxn ang="0">
                    <a:pos x="103" y="7"/>
                  </a:cxn>
                  <a:cxn ang="0">
                    <a:pos x="89" y="3"/>
                  </a:cxn>
                  <a:cxn ang="0">
                    <a:pos x="64" y="3"/>
                  </a:cxn>
                  <a:cxn ang="0">
                    <a:pos x="26" y="19"/>
                  </a:cxn>
                  <a:cxn ang="0">
                    <a:pos x="10" y="38"/>
                  </a:cxn>
                </a:cxnLst>
                <a:rect l="0" t="0" r="r" b="b"/>
                <a:pathLst>
                  <a:path w="317" h="244">
                    <a:moveTo>
                      <a:pt x="0" y="35"/>
                    </a:moveTo>
                    <a:lnTo>
                      <a:pt x="3" y="57"/>
                    </a:lnTo>
                    <a:lnTo>
                      <a:pt x="3" y="71"/>
                    </a:lnTo>
                    <a:lnTo>
                      <a:pt x="5" y="78"/>
                    </a:lnTo>
                    <a:lnTo>
                      <a:pt x="3" y="54"/>
                    </a:lnTo>
                    <a:lnTo>
                      <a:pt x="4" y="64"/>
                    </a:lnTo>
                    <a:lnTo>
                      <a:pt x="6" y="72"/>
                    </a:lnTo>
                    <a:lnTo>
                      <a:pt x="11" y="94"/>
                    </a:lnTo>
                    <a:lnTo>
                      <a:pt x="13" y="102"/>
                    </a:lnTo>
                    <a:lnTo>
                      <a:pt x="11" y="110"/>
                    </a:lnTo>
                    <a:lnTo>
                      <a:pt x="14" y="110"/>
                    </a:lnTo>
                    <a:lnTo>
                      <a:pt x="15" y="118"/>
                    </a:lnTo>
                    <a:lnTo>
                      <a:pt x="25" y="115"/>
                    </a:lnTo>
                    <a:lnTo>
                      <a:pt x="31" y="120"/>
                    </a:lnTo>
                    <a:lnTo>
                      <a:pt x="38" y="123"/>
                    </a:lnTo>
                    <a:lnTo>
                      <a:pt x="44" y="127"/>
                    </a:lnTo>
                    <a:lnTo>
                      <a:pt x="52" y="131"/>
                    </a:lnTo>
                    <a:lnTo>
                      <a:pt x="69" y="134"/>
                    </a:lnTo>
                    <a:lnTo>
                      <a:pt x="85" y="132"/>
                    </a:lnTo>
                    <a:lnTo>
                      <a:pt x="91" y="136"/>
                    </a:lnTo>
                    <a:lnTo>
                      <a:pt x="102" y="159"/>
                    </a:lnTo>
                    <a:lnTo>
                      <a:pt x="96" y="174"/>
                    </a:lnTo>
                    <a:lnTo>
                      <a:pt x="96" y="191"/>
                    </a:lnTo>
                    <a:lnTo>
                      <a:pt x="99" y="201"/>
                    </a:lnTo>
                    <a:lnTo>
                      <a:pt x="113" y="209"/>
                    </a:lnTo>
                    <a:lnTo>
                      <a:pt x="132" y="222"/>
                    </a:lnTo>
                    <a:lnTo>
                      <a:pt x="137" y="233"/>
                    </a:lnTo>
                    <a:lnTo>
                      <a:pt x="137" y="240"/>
                    </a:lnTo>
                    <a:lnTo>
                      <a:pt x="151" y="244"/>
                    </a:lnTo>
                    <a:lnTo>
                      <a:pt x="167" y="240"/>
                    </a:lnTo>
                    <a:lnTo>
                      <a:pt x="183" y="243"/>
                    </a:lnTo>
                    <a:lnTo>
                      <a:pt x="191" y="239"/>
                    </a:lnTo>
                    <a:lnTo>
                      <a:pt x="197" y="234"/>
                    </a:lnTo>
                    <a:lnTo>
                      <a:pt x="204" y="238"/>
                    </a:lnTo>
                    <a:lnTo>
                      <a:pt x="212" y="237"/>
                    </a:lnTo>
                    <a:lnTo>
                      <a:pt x="209" y="222"/>
                    </a:lnTo>
                    <a:lnTo>
                      <a:pt x="215" y="220"/>
                    </a:lnTo>
                    <a:lnTo>
                      <a:pt x="224" y="220"/>
                    </a:lnTo>
                    <a:lnTo>
                      <a:pt x="229" y="213"/>
                    </a:lnTo>
                    <a:lnTo>
                      <a:pt x="236" y="209"/>
                    </a:lnTo>
                    <a:lnTo>
                      <a:pt x="245" y="211"/>
                    </a:lnTo>
                    <a:lnTo>
                      <a:pt x="248" y="218"/>
                    </a:lnTo>
                    <a:lnTo>
                      <a:pt x="256" y="222"/>
                    </a:lnTo>
                    <a:lnTo>
                      <a:pt x="263" y="220"/>
                    </a:lnTo>
                    <a:lnTo>
                      <a:pt x="262" y="211"/>
                    </a:lnTo>
                    <a:lnTo>
                      <a:pt x="257" y="205"/>
                    </a:lnTo>
                    <a:lnTo>
                      <a:pt x="253" y="197"/>
                    </a:lnTo>
                    <a:lnTo>
                      <a:pt x="255" y="190"/>
                    </a:lnTo>
                    <a:lnTo>
                      <a:pt x="263" y="175"/>
                    </a:lnTo>
                    <a:lnTo>
                      <a:pt x="263" y="168"/>
                    </a:lnTo>
                    <a:lnTo>
                      <a:pt x="266" y="159"/>
                    </a:lnTo>
                    <a:lnTo>
                      <a:pt x="266" y="151"/>
                    </a:lnTo>
                    <a:lnTo>
                      <a:pt x="267" y="143"/>
                    </a:lnTo>
                    <a:lnTo>
                      <a:pt x="274" y="140"/>
                    </a:lnTo>
                    <a:lnTo>
                      <a:pt x="283" y="137"/>
                    </a:lnTo>
                    <a:lnTo>
                      <a:pt x="288" y="132"/>
                    </a:lnTo>
                    <a:lnTo>
                      <a:pt x="295" y="129"/>
                    </a:lnTo>
                    <a:lnTo>
                      <a:pt x="309" y="129"/>
                    </a:lnTo>
                    <a:lnTo>
                      <a:pt x="317" y="110"/>
                    </a:lnTo>
                    <a:lnTo>
                      <a:pt x="310" y="107"/>
                    </a:lnTo>
                    <a:lnTo>
                      <a:pt x="301" y="107"/>
                    </a:lnTo>
                    <a:lnTo>
                      <a:pt x="301" y="99"/>
                    </a:lnTo>
                    <a:lnTo>
                      <a:pt x="301" y="91"/>
                    </a:lnTo>
                    <a:lnTo>
                      <a:pt x="309" y="87"/>
                    </a:lnTo>
                    <a:lnTo>
                      <a:pt x="315" y="81"/>
                    </a:lnTo>
                    <a:lnTo>
                      <a:pt x="313" y="80"/>
                    </a:lnTo>
                    <a:lnTo>
                      <a:pt x="313" y="78"/>
                    </a:lnTo>
                    <a:lnTo>
                      <a:pt x="307" y="73"/>
                    </a:lnTo>
                    <a:lnTo>
                      <a:pt x="300" y="71"/>
                    </a:lnTo>
                    <a:lnTo>
                      <a:pt x="282" y="48"/>
                    </a:lnTo>
                    <a:lnTo>
                      <a:pt x="255" y="29"/>
                    </a:lnTo>
                    <a:lnTo>
                      <a:pt x="239" y="30"/>
                    </a:lnTo>
                    <a:lnTo>
                      <a:pt x="231" y="28"/>
                    </a:lnTo>
                    <a:lnTo>
                      <a:pt x="221" y="5"/>
                    </a:lnTo>
                    <a:lnTo>
                      <a:pt x="215" y="0"/>
                    </a:lnTo>
                    <a:lnTo>
                      <a:pt x="208" y="2"/>
                    </a:lnTo>
                    <a:lnTo>
                      <a:pt x="197" y="13"/>
                    </a:lnTo>
                    <a:lnTo>
                      <a:pt x="181" y="17"/>
                    </a:lnTo>
                    <a:lnTo>
                      <a:pt x="150" y="6"/>
                    </a:lnTo>
                    <a:lnTo>
                      <a:pt x="143" y="6"/>
                    </a:lnTo>
                    <a:lnTo>
                      <a:pt x="126" y="3"/>
                    </a:lnTo>
                    <a:lnTo>
                      <a:pt x="118" y="6"/>
                    </a:lnTo>
                    <a:lnTo>
                      <a:pt x="111" y="3"/>
                    </a:lnTo>
                    <a:lnTo>
                      <a:pt x="103" y="7"/>
                    </a:lnTo>
                    <a:lnTo>
                      <a:pt x="95" y="7"/>
                    </a:lnTo>
                    <a:lnTo>
                      <a:pt x="89" y="3"/>
                    </a:lnTo>
                    <a:lnTo>
                      <a:pt x="80" y="2"/>
                    </a:lnTo>
                    <a:lnTo>
                      <a:pt x="64" y="3"/>
                    </a:lnTo>
                    <a:lnTo>
                      <a:pt x="41" y="11"/>
                    </a:lnTo>
                    <a:lnTo>
                      <a:pt x="26" y="19"/>
                    </a:lnTo>
                    <a:lnTo>
                      <a:pt x="17" y="33"/>
                    </a:lnTo>
                    <a:lnTo>
                      <a:pt x="10" y="38"/>
                    </a:lnTo>
                    <a:lnTo>
                      <a:pt x="0" y="3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08" name="Freeform 213"/>
              <p:cNvSpPr>
                <a:spLocks noChangeAspect="1"/>
              </p:cNvSpPr>
              <p:nvPr/>
            </p:nvSpPr>
            <p:spPr bwMode="gray">
              <a:xfrm>
                <a:off x="5053806" y="2700685"/>
                <a:ext cx="95250" cy="47625"/>
              </a:xfrm>
              <a:custGeom>
                <a:avLst/>
                <a:gdLst/>
                <a:ahLst/>
                <a:cxnLst>
                  <a:cxn ang="0">
                    <a:pos x="285" y="96"/>
                  </a:cxn>
                  <a:cxn ang="0">
                    <a:pos x="273" y="100"/>
                  </a:cxn>
                  <a:cxn ang="0">
                    <a:pos x="256" y="89"/>
                  </a:cxn>
                  <a:cxn ang="0">
                    <a:pos x="241" y="84"/>
                  </a:cxn>
                  <a:cxn ang="0">
                    <a:pos x="229" y="88"/>
                  </a:cxn>
                  <a:cxn ang="0">
                    <a:pos x="211" y="85"/>
                  </a:cxn>
                  <a:cxn ang="0">
                    <a:pos x="196" y="94"/>
                  </a:cxn>
                  <a:cxn ang="0">
                    <a:pos x="191" y="106"/>
                  </a:cxn>
                  <a:cxn ang="0">
                    <a:pos x="181" y="108"/>
                  </a:cxn>
                  <a:cxn ang="0">
                    <a:pos x="167" y="116"/>
                  </a:cxn>
                  <a:cxn ang="0">
                    <a:pos x="150" y="110"/>
                  </a:cxn>
                  <a:cxn ang="0">
                    <a:pos x="134" y="119"/>
                  </a:cxn>
                  <a:cxn ang="0">
                    <a:pos x="103" y="128"/>
                  </a:cxn>
                  <a:cxn ang="0">
                    <a:pos x="90" y="148"/>
                  </a:cxn>
                  <a:cxn ang="0">
                    <a:pos x="84" y="148"/>
                  </a:cxn>
                  <a:cxn ang="0">
                    <a:pos x="51" y="149"/>
                  </a:cxn>
                  <a:cxn ang="0">
                    <a:pos x="27" y="131"/>
                  </a:cxn>
                  <a:cxn ang="0">
                    <a:pos x="12" y="123"/>
                  </a:cxn>
                  <a:cxn ang="0">
                    <a:pos x="6" y="110"/>
                  </a:cxn>
                  <a:cxn ang="0">
                    <a:pos x="0" y="88"/>
                  </a:cxn>
                  <a:cxn ang="0">
                    <a:pos x="5" y="76"/>
                  </a:cxn>
                  <a:cxn ang="0">
                    <a:pos x="12" y="67"/>
                  </a:cxn>
                  <a:cxn ang="0">
                    <a:pos x="20" y="67"/>
                  </a:cxn>
                  <a:cxn ang="0">
                    <a:pos x="25" y="72"/>
                  </a:cxn>
                  <a:cxn ang="0">
                    <a:pos x="40" y="69"/>
                  </a:cxn>
                  <a:cxn ang="0">
                    <a:pos x="53" y="59"/>
                  </a:cxn>
                  <a:cxn ang="0">
                    <a:pos x="53" y="53"/>
                  </a:cxn>
                  <a:cxn ang="0">
                    <a:pos x="62" y="51"/>
                  </a:cxn>
                  <a:cxn ang="0">
                    <a:pos x="67" y="42"/>
                  </a:cxn>
                  <a:cxn ang="0">
                    <a:pos x="68" y="30"/>
                  </a:cxn>
                  <a:cxn ang="0">
                    <a:pos x="70" y="25"/>
                  </a:cxn>
                  <a:cxn ang="0">
                    <a:pos x="79" y="22"/>
                  </a:cxn>
                  <a:cxn ang="0">
                    <a:pos x="84" y="15"/>
                  </a:cxn>
                  <a:cxn ang="0">
                    <a:pos x="89" y="8"/>
                  </a:cxn>
                  <a:cxn ang="0">
                    <a:pos x="100" y="9"/>
                  </a:cxn>
                  <a:cxn ang="0">
                    <a:pos x="107" y="2"/>
                  </a:cxn>
                  <a:cxn ang="0">
                    <a:pos x="118" y="8"/>
                  </a:cxn>
                  <a:cxn ang="0">
                    <a:pos x="129" y="5"/>
                  </a:cxn>
                  <a:cxn ang="0">
                    <a:pos x="139" y="0"/>
                  </a:cxn>
                  <a:cxn ang="0">
                    <a:pos x="148" y="6"/>
                  </a:cxn>
                  <a:cxn ang="0">
                    <a:pos x="157" y="16"/>
                  </a:cxn>
                  <a:cxn ang="0">
                    <a:pos x="165" y="25"/>
                  </a:cxn>
                  <a:cxn ang="0">
                    <a:pos x="172" y="27"/>
                  </a:cxn>
                  <a:cxn ang="0">
                    <a:pos x="182" y="22"/>
                  </a:cxn>
                  <a:cxn ang="0">
                    <a:pos x="191" y="14"/>
                  </a:cxn>
                  <a:cxn ang="0">
                    <a:pos x="210" y="14"/>
                  </a:cxn>
                  <a:cxn ang="0">
                    <a:pos x="220" y="21"/>
                  </a:cxn>
                  <a:cxn ang="0">
                    <a:pos x="227" y="15"/>
                  </a:cxn>
                  <a:cxn ang="0">
                    <a:pos x="239" y="10"/>
                  </a:cxn>
                  <a:cxn ang="0">
                    <a:pos x="251" y="9"/>
                  </a:cxn>
                  <a:cxn ang="0">
                    <a:pos x="264" y="10"/>
                  </a:cxn>
                  <a:cxn ang="0">
                    <a:pos x="274" y="18"/>
                  </a:cxn>
                  <a:cxn ang="0">
                    <a:pos x="283" y="25"/>
                  </a:cxn>
                  <a:cxn ang="0">
                    <a:pos x="294" y="33"/>
                  </a:cxn>
                  <a:cxn ang="0">
                    <a:pos x="304" y="37"/>
                  </a:cxn>
                  <a:cxn ang="0">
                    <a:pos x="302" y="43"/>
                  </a:cxn>
                  <a:cxn ang="0">
                    <a:pos x="291" y="73"/>
                  </a:cxn>
                  <a:cxn ang="0">
                    <a:pos x="285" y="96"/>
                  </a:cxn>
                </a:cxnLst>
                <a:rect l="0" t="0" r="r" b="b"/>
                <a:pathLst>
                  <a:path w="304" h="149">
                    <a:moveTo>
                      <a:pt x="285" y="96"/>
                    </a:moveTo>
                    <a:lnTo>
                      <a:pt x="273" y="100"/>
                    </a:lnTo>
                    <a:lnTo>
                      <a:pt x="256" y="89"/>
                    </a:lnTo>
                    <a:lnTo>
                      <a:pt x="241" y="84"/>
                    </a:lnTo>
                    <a:lnTo>
                      <a:pt x="229" y="88"/>
                    </a:lnTo>
                    <a:lnTo>
                      <a:pt x="211" y="85"/>
                    </a:lnTo>
                    <a:lnTo>
                      <a:pt x="196" y="94"/>
                    </a:lnTo>
                    <a:lnTo>
                      <a:pt x="191" y="106"/>
                    </a:lnTo>
                    <a:lnTo>
                      <a:pt x="181" y="108"/>
                    </a:lnTo>
                    <a:lnTo>
                      <a:pt x="167" y="116"/>
                    </a:lnTo>
                    <a:lnTo>
                      <a:pt x="150" y="110"/>
                    </a:lnTo>
                    <a:lnTo>
                      <a:pt x="134" y="119"/>
                    </a:lnTo>
                    <a:lnTo>
                      <a:pt x="103" y="128"/>
                    </a:lnTo>
                    <a:lnTo>
                      <a:pt x="90" y="148"/>
                    </a:lnTo>
                    <a:lnTo>
                      <a:pt x="84" y="148"/>
                    </a:lnTo>
                    <a:lnTo>
                      <a:pt x="51" y="149"/>
                    </a:lnTo>
                    <a:lnTo>
                      <a:pt x="27" y="131"/>
                    </a:lnTo>
                    <a:lnTo>
                      <a:pt x="12" y="123"/>
                    </a:lnTo>
                    <a:lnTo>
                      <a:pt x="6" y="110"/>
                    </a:lnTo>
                    <a:lnTo>
                      <a:pt x="0" y="88"/>
                    </a:lnTo>
                    <a:lnTo>
                      <a:pt x="5" y="76"/>
                    </a:lnTo>
                    <a:lnTo>
                      <a:pt x="12" y="67"/>
                    </a:lnTo>
                    <a:lnTo>
                      <a:pt x="20" y="67"/>
                    </a:lnTo>
                    <a:lnTo>
                      <a:pt x="25" y="72"/>
                    </a:lnTo>
                    <a:lnTo>
                      <a:pt x="40" y="69"/>
                    </a:lnTo>
                    <a:lnTo>
                      <a:pt x="53" y="59"/>
                    </a:lnTo>
                    <a:lnTo>
                      <a:pt x="53" y="53"/>
                    </a:lnTo>
                    <a:lnTo>
                      <a:pt x="62" y="51"/>
                    </a:lnTo>
                    <a:lnTo>
                      <a:pt x="67" y="42"/>
                    </a:lnTo>
                    <a:lnTo>
                      <a:pt x="68" y="30"/>
                    </a:lnTo>
                    <a:lnTo>
                      <a:pt x="70" y="25"/>
                    </a:lnTo>
                    <a:lnTo>
                      <a:pt x="79" y="22"/>
                    </a:lnTo>
                    <a:lnTo>
                      <a:pt x="84" y="15"/>
                    </a:lnTo>
                    <a:lnTo>
                      <a:pt x="89" y="8"/>
                    </a:lnTo>
                    <a:lnTo>
                      <a:pt x="100" y="9"/>
                    </a:lnTo>
                    <a:lnTo>
                      <a:pt x="107" y="2"/>
                    </a:lnTo>
                    <a:lnTo>
                      <a:pt x="118" y="8"/>
                    </a:lnTo>
                    <a:lnTo>
                      <a:pt x="129" y="5"/>
                    </a:lnTo>
                    <a:lnTo>
                      <a:pt x="139" y="0"/>
                    </a:lnTo>
                    <a:lnTo>
                      <a:pt x="148" y="6"/>
                    </a:lnTo>
                    <a:lnTo>
                      <a:pt x="157" y="16"/>
                    </a:lnTo>
                    <a:lnTo>
                      <a:pt x="165" y="25"/>
                    </a:lnTo>
                    <a:lnTo>
                      <a:pt x="172" y="27"/>
                    </a:lnTo>
                    <a:lnTo>
                      <a:pt x="182" y="22"/>
                    </a:lnTo>
                    <a:lnTo>
                      <a:pt x="191" y="14"/>
                    </a:lnTo>
                    <a:lnTo>
                      <a:pt x="210" y="14"/>
                    </a:lnTo>
                    <a:lnTo>
                      <a:pt x="220" y="21"/>
                    </a:lnTo>
                    <a:lnTo>
                      <a:pt x="227" y="15"/>
                    </a:lnTo>
                    <a:lnTo>
                      <a:pt x="239" y="10"/>
                    </a:lnTo>
                    <a:lnTo>
                      <a:pt x="251" y="9"/>
                    </a:lnTo>
                    <a:lnTo>
                      <a:pt x="264" y="10"/>
                    </a:lnTo>
                    <a:lnTo>
                      <a:pt x="274" y="18"/>
                    </a:lnTo>
                    <a:lnTo>
                      <a:pt x="283" y="25"/>
                    </a:lnTo>
                    <a:lnTo>
                      <a:pt x="294" y="33"/>
                    </a:lnTo>
                    <a:lnTo>
                      <a:pt x="304" y="37"/>
                    </a:lnTo>
                    <a:lnTo>
                      <a:pt x="302" y="43"/>
                    </a:lnTo>
                    <a:lnTo>
                      <a:pt x="291" y="73"/>
                    </a:lnTo>
                    <a:lnTo>
                      <a:pt x="285" y="9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09" name="Freeform 214"/>
              <p:cNvSpPr>
                <a:spLocks noChangeAspect="1"/>
              </p:cNvSpPr>
              <p:nvPr/>
            </p:nvSpPr>
            <p:spPr bwMode="gray">
              <a:xfrm>
                <a:off x="4993481" y="2770535"/>
                <a:ext cx="53975" cy="39688"/>
              </a:xfrm>
              <a:custGeom>
                <a:avLst/>
                <a:gdLst/>
                <a:ahLst/>
                <a:cxnLst>
                  <a:cxn ang="0">
                    <a:pos x="136" y="4"/>
                  </a:cxn>
                  <a:cxn ang="0">
                    <a:pos x="117" y="10"/>
                  </a:cxn>
                  <a:cxn ang="0">
                    <a:pos x="108" y="19"/>
                  </a:cxn>
                  <a:cxn ang="0">
                    <a:pos x="75" y="17"/>
                  </a:cxn>
                  <a:cxn ang="0">
                    <a:pos x="58" y="33"/>
                  </a:cxn>
                  <a:cxn ang="0">
                    <a:pos x="14" y="31"/>
                  </a:cxn>
                  <a:cxn ang="0">
                    <a:pos x="0" y="48"/>
                  </a:cxn>
                  <a:cxn ang="0">
                    <a:pos x="2" y="54"/>
                  </a:cxn>
                  <a:cxn ang="0">
                    <a:pos x="5" y="60"/>
                  </a:cxn>
                  <a:cxn ang="0">
                    <a:pos x="9" y="74"/>
                  </a:cxn>
                  <a:cxn ang="0">
                    <a:pos x="11" y="85"/>
                  </a:cxn>
                  <a:cxn ang="0">
                    <a:pos x="21" y="94"/>
                  </a:cxn>
                  <a:cxn ang="0">
                    <a:pos x="27" y="98"/>
                  </a:cxn>
                  <a:cxn ang="0">
                    <a:pos x="22" y="106"/>
                  </a:cxn>
                  <a:cxn ang="0">
                    <a:pos x="12" y="106"/>
                  </a:cxn>
                  <a:cxn ang="0">
                    <a:pos x="14" y="117"/>
                  </a:cxn>
                  <a:cxn ang="0">
                    <a:pos x="30" y="111"/>
                  </a:cxn>
                  <a:cxn ang="0">
                    <a:pos x="53" y="116"/>
                  </a:cxn>
                  <a:cxn ang="0">
                    <a:pos x="63" y="100"/>
                  </a:cxn>
                  <a:cxn ang="0">
                    <a:pos x="79" y="118"/>
                  </a:cxn>
                  <a:cxn ang="0">
                    <a:pos x="81" y="114"/>
                  </a:cxn>
                  <a:cxn ang="0">
                    <a:pos x="87" y="117"/>
                  </a:cxn>
                  <a:cxn ang="0">
                    <a:pos x="96" y="123"/>
                  </a:cxn>
                  <a:cxn ang="0">
                    <a:pos x="100" y="107"/>
                  </a:cxn>
                  <a:cxn ang="0">
                    <a:pos x="100" y="97"/>
                  </a:cxn>
                  <a:cxn ang="0">
                    <a:pos x="119" y="87"/>
                  </a:cxn>
                  <a:cxn ang="0">
                    <a:pos x="124" y="69"/>
                  </a:cxn>
                  <a:cxn ang="0">
                    <a:pos x="117" y="58"/>
                  </a:cxn>
                  <a:cxn ang="0">
                    <a:pos x="140" y="46"/>
                  </a:cxn>
                  <a:cxn ang="0">
                    <a:pos x="144" y="38"/>
                  </a:cxn>
                  <a:cxn ang="0">
                    <a:pos x="155" y="39"/>
                  </a:cxn>
                  <a:cxn ang="0">
                    <a:pos x="154" y="32"/>
                  </a:cxn>
                  <a:cxn ang="0">
                    <a:pos x="157" y="24"/>
                  </a:cxn>
                  <a:cxn ang="0">
                    <a:pos x="170" y="31"/>
                  </a:cxn>
                  <a:cxn ang="0">
                    <a:pos x="173" y="31"/>
                  </a:cxn>
                  <a:cxn ang="0">
                    <a:pos x="160" y="4"/>
                  </a:cxn>
                  <a:cxn ang="0">
                    <a:pos x="145" y="0"/>
                  </a:cxn>
                </a:cxnLst>
                <a:rect l="0" t="0" r="r" b="b"/>
                <a:pathLst>
                  <a:path w="173" h="123">
                    <a:moveTo>
                      <a:pt x="145" y="0"/>
                    </a:moveTo>
                    <a:lnTo>
                      <a:pt x="136" y="4"/>
                    </a:lnTo>
                    <a:lnTo>
                      <a:pt x="134" y="12"/>
                    </a:lnTo>
                    <a:lnTo>
                      <a:pt x="117" y="10"/>
                    </a:lnTo>
                    <a:lnTo>
                      <a:pt x="113" y="10"/>
                    </a:lnTo>
                    <a:lnTo>
                      <a:pt x="108" y="19"/>
                    </a:lnTo>
                    <a:lnTo>
                      <a:pt x="88" y="15"/>
                    </a:lnTo>
                    <a:lnTo>
                      <a:pt x="75" y="17"/>
                    </a:lnTo>
                    <a:lnTo>
                      <a:pt x="66" y="28"/>
                    </a:lnTo>
                    <a:lnTo>
                      <a:pt x="58" y="33"/>
                    </a:lnTo>
                    <a:lnTo>
                      <a:pt x="30" y="31"/>
                    </a:lnTo>
                    <a:lnTo>
                      <a:pt x="14" y="31"/>
                    </a:lnTo>
                    <a:lnTo>
                      <a:pt x="2" y="41"/>
                    </a:lnTo>
                    <a:lnTo>
                      <a:pt x="0" y="48"/>
                    </a:lnTo>
                    <a:lnTo>
                      <a:pt x="0" y="53"/>
                    </a:lnTo>
                    <a:lnTo>
                      <a:pt x="2" y="54"/>
                    </a:lnTo>
                    <a:lnTo>
                      <a:pt x="7" y="53"/>
                    </a:lnTo>
                    <a:lnTo>
                      <a:pt x="5" y="60"/>
                    </a:lnTo>
                    <a:lnTo>
                      <a:pt x="4" y="68"/>
                    </a:lnTo>
                    <a:lnTo>
                      <a:pt x="9" y="74"/>
                    </a:lnTo>
                    <a:lnTo>
                      <a:pt x="9" y="82"/>
                    </a:lnTo>
                    <a:lnTo>
                      <a:pt x="11" y="85"/>
                    </a:lnTo>
                    <a:lnTo>
                      <a:pt x="18" y="89"/>
                    </a:lnTo>
                    <a:lnTo>
                      <a:pt x="21" y="94"/>
                    </a:lnTo>
                    <a:lnTo>
                      <a:pt x="25" y="95"/>
                    </a:lnTo>
                    <a:lnTo>
                      <a:pt x="27" y="98"/>
                    </a:lnTo>
                    <a:lnTo>
                      <a:pt x="26" y="103"/>
                    </a:lnTo>
                    <a:lnTo>
                      <a:pt x="22" y="106"/>
                    </a:lnTo>
                    <a:lnTo>
                      <a:pt x="17" y="107"/>
                    </a:lnTo>
                    <a:lnTo>
                      <a:pt x="12" y="106"/>
                    </a:lnTo>
                    <a:lnTo>
                      <a:pt x="6" y="111"/>
                    </a:lnTo>
                    <a:lnTo>
                      <a:pt x="14" y="117"/>
                    </a:lnTo>
                    <a:lnTo>
                      <a:pt x="27" y="116"/>
                    </a:lnTo>
                    <a:lnTo>
                      <a:pt x="30" y="111"/>
                    </a:lnTo>
                    <a:lnTo>
                      <a:pt x="36" y="116"/>
                    </a:lnTo>
                    <a:lnTo>
                      <a:pt x="53" y="116"/>
                    </a:lnTo>
                    <a:lnTo>
                      <a:pt x="60" y="100"/>
                    </a:lnTo>
                    <a:lnTo>
                      <a:pt x="63" y="100"/>
                    </a:lnTo>
                    <a:lnTo>
                      <a:pt x="74" y="119"/>
                    </a:lnTo>
                    <a:lnTo>
                      <a:pt x="79" y="118"/>
                    </a:lnTo>
                    <a:lnTo>
                      <a:pt x="79" y="114"/>
                    </a:lnTo>
                    <a:lnTo>
                      <a:pt x="81" y="114"/>
                    </a:lnTo>
                    <a:lnTo>
                      <a:pt x="84" y="117"/>
                    </a:lnTo>
                    <a:lnTo>
                      <a:pt x="87" y="117"/>
                    </a:lnTo>
                    <a:lnTo>
                      <a:pt x="92" y="123"/>
                    </a:lnTo>
                    <a:lnTo>
                      <a:pt x="96" y="123"/>
                    </a:lnTo>
                    <a:lnTo>
                      <a:pt x="101" y="119"/>
                    </a:lnTo>
                    <a:lnTo>
                      <a:pt x="100" y="107"/>
                    </a:lnTo>
                    <a:lnTo>
                      <a:pt x="103" y="102"/>
                    </a:lnTo>
                    <a:lnTo>
                      <a:pt x="100" y="97"/>
                    </a:lnTo>
                    <a:lnTo>
                      <a:pt x="111" y="89"/>
                    </a:lnTo>
                    <a:lnTo>
                      <a:pt x="119" y="87"/>
                    </a:lnTo>
                    <a:lnTo>
                      <a:pt x="124" y="80"/>
                    </a:lnTo>
                    <a:lnTo>
                      <a:pt x="124" y="69"/>
                    </a:lnTo>
                    <a:lnTo>
                      <a:pt x="118" y="62"/>
                    </a:lnTo>
                    <a:lnTo>
                      <a:pt x="117" y="58"/>
                    </a:lnTo>
                    <a:lnTo>
                      <a:pt x="120" y="53"/>
                    </a:lnTo>
                    <a:lnTo>
                      <a:pt x="140" y="46"/>
                    </a:lnTo>
                    <a:lnTo>
                      <a:pt x="144" y="43"/>
                    </a:lnTo>
                    <a:lnTo>
                      <a:pt x="144" y="38"/>
                    </a:lnTo>
                    <a:lnTo>
                      <a:pt x="151" y="38"/>
                    </a:lnTo>
                    <a:lnTo>
                      <a:pt x="155" y="39"/>
                    </a:lnTo>
                    <a:lnTo>
                      <a:pt x="155" y="38"/>
                    </a:lnTo>
                    <a:lnTo>
                      <a:pt x="154" y="32"/>
                    </a:lnTo>
                    <a:lnTo>
                      <a:pt x="154" y="27"/>
                    </a:lnTo>
                    <a:lnTo>
                      <a:pt x="157" y="24"/>
                    </a:lnTo>
                    <a:lnTo>
                      <a:pt x="161" y="25"/>
                    </a:lnTo>
                    <a:lnTo>
                      <a:pt x="170" y="31"/>
                    </a:lnTo>
                    <a:lnTo>
                      <a:pt x="173" y="28"/>
                    </a:lnTo>
                    <a:lnTo>
                      <a:pt x="173" y="31"/>
                    </a:lnTo>
                    <a:lnTo>
                      <a:pt x="165" y="17"/>
                    </a:lnTo>
                    <a:lnTo>
                      <a:pt x="160" y="4"/>
                    </a:lnTo>
                    <a:lnTo>
                      <a:pt x="152" y="0"/>
                    </a:lnTo>
                    <a:lnTo>
                      <a:pt x="14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10" name="Freeform 215"/>
              <p:cNvSpPr>
                <a:spLocks noChangeAspect="1"/>
              </p:cNvSpPr>
              <p:nvPr/>
            </p:nvSpPr>
            <p:spPr bwMode="gray">
              <a:xfrm>
                <a:off x="5117306" y="2881660"/>
                <a:ext cx="41275" cy="33338"/>
              </a:xfrm>
              <a:custGeom>
                <a:avLst/>
                <a:gdLst/>
                <a:ahLst/>
                <a:cxnLst>
                  <a:cxn ang="0">
                    <a:pos x="25" y="107"/>
                  </a:cxn>
                  <a:cxn ang="0">
                    <a:pos x="8" y="90"/>
                  </a:cxn>
                  <a:cxn ang="0">
                    <a:pos x="0" y="70"/>
                  </a:cxn>
                  <a:cxn ang="0">
                    <a:pos x="0" y="53"/>
                  </a:cxn>
                  <a:cxn ang="0">
                    <a:pos x="5" y="17"/>
                  </a:cxn>
                  <a:cxn ang="0">
                    <a:pos x="6" y="19"/>
                  </a:cxn>
                  <a:cxn ang="0">
                    <a:pos x="11" y="19"/>
                  </a:cxn>
                  <a:cxn ang="0">
                    <a:pos x="14" y="16"/>
                  </a:cxn>
                  <a:cxn ang="0">
                    <a:pos x="14" y="8"/>
                  </a:cxn>
                  <a:cxn ang="0">
                    <a:pos x="32" y="1"/>
                  </a:cxn>
                  <a:cxn ang="0">
                    <a:pos x="35" y="3"/>
                  </a:cxn>
                  <a:cxn ang="0">
                    <a:pos x="41" y="10"/>
                  </a:cxn>
                  <a:cxn ang="0">
                    <a:pos x="44" y="10"/>
                  </a:cxn>
                  <a:cxn ang="0">
                    <a:pos x="44" y="5"/>
                  </a:cxn>
                  <a:cxn ang="0">
                    <a:pos x="51" y="0"/>
                  </a:cxn>
                  <a:cxn ang="0">
                    <a:pos x="67" y="4"/>
                  </a:cxn>
                  <a:cxn ang="0">
                    <a:pos x="71" y="0"/>
                  </a:cxn>
                  <a:cxn ang="0">
                    <a:pos x="86" y="3"/>
                  </a:cxn>
                  <a:cxn ang="0">
                    <a:pos x="97" y="1"/>
                  </a:cxn>
                  <a:cxn ang="0">
                    <a:pos x="103" y="4"/>
                  </a:cxn>
                  <a:cxn ang="0">
                    <a:pos x="126" y="24"/>
                  </a:cxn>
                  <a:cxn ang="0">
                    <a:pos x="131" y="53"/>
                  </a:cxn>
                  <a:cxn ang="0">
                    <a:pos x="132" y="69"/>
                  </a:cxn>
                  <a:cxn ang="0">
                    <a:pos x="126" y="71"/>
                  </a:cxn>
                  <a:cxn ang="0">
                    <a:pos x="111" y="85"/>
                  </a:cxn>
                  <a:cxn ang="0">
                    <a:pos x="91" y="85"/>
                  </a:cxn>
                  <a:cxn ang="0">
                    <a:pos x="72" y="92"/>
                  </a:cxn>
                  <a:cxn ang="0">
                    <a:pos x="61" y="102"/>
                  </a:cxn>
                  <a:cxn ang="0">
                    <a:pos x="25" y="107"/>
                  </a:cxn>
                </a:cxnLst>
                <a:rect l="0" t="0" r="r" b="b"/>
                <a:pathLst>
                  <a:path w="132" h="107">
                    <a:moveTo>
                      <a:pt x="25" y="107"/>
                    </a:moveTo>
                    <a:lnTo>
                      <a:pt x="8" y="90"/>
                    </a:lnTo>
                    <a:lnTo>
                      <a:pt x="0" y="70"/>
                    </a:lnTo>
                    <a:lnTo>
                      <a:pt x="0" y="53"/>
                    </a:lnTo>
                    <a:lnTo>
                      <a:pt x="5" y="17"/>
                    </a:lnTo>
                    <a:lnTo>
                      <a:pt x="6" y="19"/>
                    </a:lnTo>
                    <a:lnTo>
                      <a:pt x="11" y="19"/>
                    </a:lnTo>
                    <a:lnTo>
                      <a:pt x="14" y="16"/>
                    </a:lnTo>
                    <a:lnTo>
                      <a:pt x="14" y="8"/>
                    </a:lnTo>
                    <a:lnTo>
                      <a:pt x="32" y="1"/>
                    </a:lnTo>
                    <a:lnTo>
                      <a:pt x="35" y="3"/>
                    </a:lnTo>
                    <a:lnTo>
                      <a:pt x="41" y="10"/>
                    </a:lnTo>
                    <a:lnTo>
                      <a:pt x="44" y="10"/>
                    </a:lnTo>
                    <a:lnTo>
                      <a:pt x="44" y="5"/>
                    </a:lnTo>
                    <a:lnTo>
                      <a:pt x="51" y="0"/>
                    </a:lnTo>
                    <a:lnTo>
                      <a:pt x="67" y="4"/>
                    </a:lnTo>
                    <a:lnTo>
                      <a:pt x="71" y="0"/>
                    </a:lnTo>
                    <a:lnTo>
                      <a:pt x="86" y="3"/>
                    </a:lnTo>
                    <a:lnTo>
                      <a:pt x="97" y="1"/>
                    </a:lnTo>
                    <a:lnTo>
                      <a:pt x="103" y="4"/>
                    </a:lnTo>
                    <a:lnTo>
                      <a:pt x="126" y="24"/>
                    </a:lnTo>
                    <a:lnTo>
                      <a:pt x="131" y="53"/>
                    </a:lnTo>
                    <a:lnTo>
                      <a:pt x="132" y="69"/>
                    </a:lnTo>
                    <a:lnTo>
                      <a:pt x="126" y="71"/>
                    </a:lnTo>
                    <a:lnTo>
                      <a:pt x="111" y="85"/>
                    </a:lnTo>
                    <a:lnTo>
                      <a:pt x="91" y="85"/>
                    </a:lnTo>
                    <a:lnTo>
                      <a:pt x="72" y="92"/>
                    </a:lnTo>
                    <a:lnTo>
                      <a:pt x="61" y="102"/>
                    </a:lnTo>
                    <a:lnTo>
                      <a:pt x="25" y="10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11" name="Freeform 216"/>
              <p:cNvSpPr>
                <a:spLocks noChangeAspect="1"/>
              </p:cNvSpPr>
              <p:nvPr/>
            </p:nvSpPr>
            <p:spPr bwMode="gray">
              <a:xfrm>
                <a:off x="5110956" y="2734022"/>
                <a:ext cx="165100" cy="115888"/>
              </a:xfrm>
              <a:custGeom>
                <a:avLst/>
                <a:gdLst/>
                <a:ahLst/>
                <a:cxnLst>
                  <a:cxn ang="0">
                    <a:pos x="449" y="356"/>
                  </a:cxn>
                  <a:cxn ang="0">
                    <a:pos x="399" y="334"/>
                  </a:cxn>
                  <a:cxn ang="0">
                    <a:pos x="373" y="328"/>
                  </a:cxn>
                  <a:cxn ang="0">
                    <a:pos x="327" y="347"/>
                  </a:cxn>
                  <a:cxn ang="0">
                    <a:pos x="291" y="364"/>
                  </a:cxn>
                  <a:cxn ang="0">
                    <a:pos x="206" y="355"/>
                  </a:cxn>
                  <a:cxn ang="0">
                    <a:pos x="158" y="351"/>
                  </a:cxn>
                  <a:cxn ang="0">
                    <a:pos x="153" y="328"/>
                  </a:cxn>
                  <a:cxn ang="0">
                    <a:pos x="131" y="322"/>
                  </a:cxn>
                  <a:cxn ang="0">
                    <a:pos x="134" y="295"/>
                  </a:cxn>
                  <a:cxn ang="0">
                    <a:pos x="115" y="293"/>
                  </a:cxn>
                  <a:cxn ang="0">
                    <a:pos x="72" y="270"/>
                  </a:cxn>
                  <a:cxn ang="0">
                    <a:pos x="69" y="246"/>
                  </a:cxn>
                  <a:cxn ang="0">
                    <a:pos x="49" y="238"/>
                  </a:cxn>
                  <a:cxn ang="0">
                    <a:pos x="35" y="207"/>
                  </a:cxn>
                  <a:cxn ang="0">
                    <a:pos x="19" y="182"/>
                  </a:cxn>
                  <a:cxn ang="0">
                    <a:pos x="0" y="172"/>
                  </a:cxn>
                  <a:cxn ang="0">
                    <a:pos x="35" y="162"/>
                  </a:cxn>
                  <a:cxn ang="0">
                    <a:pos x="59" y="138"/>
                  </a:cxn>
                  <a:cxn ang="0">
                    <a:pos x="73" y="112"/>
                  </a:cxn>
                  <a:cxn ang="0">
                    <a:pos x="91" y="85"/>
                  </a:cxn>
                  <a:cxn ang="0">
                    <a:pos x="99" y="63"/>
                  </a:cxn>
                  <a:cxn ang="0">
                    <a:pos x="110" y="46"/>
                  </a:cxn>
                  <a:cxn ang="0">
                    <a:pos x="132" y="39"/>
                  </a:cxn>
                  <a:cxn ang="0">
                    <a:pos x="144" y="25"/>
                  </a:cxn>
                  <a:cxn ang="0">
                    <a:pos x="168" y="22"/>
                  </a:cxn>
                  <a:cxn ang="0">
                    <a:pos x="210" y="27"/>
                  </a:cxn>
                  <a:cxn ang="0">
                    <a:pos x="241" y="22"/>
                  </a:cxn>
                  <a:cxn ang="0">
                    <a:pos x="261" y="37"/>
                  </a:cxn>
                  <a:cxn ang="0">
                    <a:pos x="295" y="21"/>
                  </a:cxn>
                  <a:cxn ang="0">
                    <a:pos x="346" y="0"/>
                  </a:cxn>
                  <a:cxn ang="0">
                    <a:pos x="360" y="1"/>
                  </a:cxn>
                  <a:cxn ang="0">
                    <a:pos x="386" y="25"/>
                  </a:cxn>
                  <a:cxn ang="0">
                    <a:pos x="397" y="55"/>
                  </a:cxn>
                  <a:cxn ang="0">
                    <a:pos x="422" y="97"/>
                  </a:cxn>
                  <a:cxn ang="0">
                    <a:pos x="438" y="146"/>
                  </a:cxn>
                  <a:cxn ang="0">
                    <a:pos x="436" y="182"/>
                  </a:cxn>
                  <a:cxn ang="0">
                    <a:pos x="440" y="207"/>
                  </a:cxn>
                  <a:cxn ang="0">
                    <a:pos x="440" y="225"/>
                  </a:cxn>
                  <a:cxn ang="0">
                    <a:pos x="462" y="241"/>
                  </a:cxn>
                  <a:cxn ang="0">
                    <a:pos x="483" y="232"/>
                  </a:cxn>
                  <a:cxn ang="0">
                    <a:pos x="506" y="226"/>
                  </a:cxn>
                  <a:cxn ang="0">
                    <a:pos x="521" y="230"/>
                  </a:cxn>
                  <a:cxn ang="0">
                    <a:pos x="523" y="254"/>
                  </a:cxn>
                  <a:cxn ang="0">
                    <a:pos x="518" y="270"/>
                  </a:cxn>
                  <a:cxn ang="0">
                    <a:pos x="502" y="279"/>
                  </a:cxn>
                  <a:cxn ang="0">
                    <a:pos x="485" y="296"/>
                  </a:cxn>
                  <a:cxn ang="0">
                    <a:pos x="475" y="296"/>
                  </a:cxn>
                  <a:cxn ang="0">
                    <a:pos x="487" y="277"/>
                  </a:cxn>
                  <a:cxn ang="0">
                    <a:pos x="480" y="263"/>
                  </a:cxn>
                  <a:cxn ang="0">
                    <a:pos x="472" y="299"/>
                  </a:cxn>
                  <a:cxn ang="0">
                    <a:pos x="467" y="317"/>
                  </a:cxn>
                  <a:cxn ang="0">
                    <a:pos x="465" y="344"/>
                  </a:cxn>
                </a:cxnLst>
                <a:rect l="0" t="0" r="r" b="b"/>
                <a:pathLst>
                  <a:path w="523" h="364">
                    <a:moveTo>
                      <a:pt x="467" y="355"/>
                    </a:moveTo>
                    <a:lnTo>
                      <a:pt x="449" y="356"/>
                    </a:lnTo>
                    <a:lnTo>
                      <a:pt x="429" y="343"/>
                    </a:lnTo>
                    <a:lnTo>
                      <a:pt x="399" y="334"/>
                    </a:lnTo>
                    <a:lnTo>
                      <a:pt x="393" y="329"/>
                    </a:lnTo>
                    <a:lnTo>
                      <a:pt x="373" y="328"/>
                    </a:lnTo>
                    <a:lnTo>
                      <a:pt x="347" y="337"/>
                    </a:lnTo>
                    <a:lnTo>
                      <a:pt x="327" y="347"/>
                    </a:lnTo>
                    <a:lnTo>
                      <a:pt x="308" y="359"/>
                    </a:lnTo>
                    <a:lnTo>
                      <a:pt x="291" y="364"/>
                    </a:lnTo>
                    <a:lnTo>
                      <a:pt x="247" y="356"/>
                    </a:lnTo>
                    <a:lnTo>
                      <a:pt x="206" y="355"/>
                    </a:lnTo>
                    <a:lnTo>
                      <a:pt x="172" y="351"/>
                    </a:lnTo>
                    <a:lnTo>
                      <a:pt x="158" y="351"/>
                    </a:lnTo>
                    <a:lnTo>
                      <a:pt x="147" y="343"/>
                    </a:lnTo>
                    <a:lnTo>
                      <a:pt x="153" y="328"/>
                    </a:lnTo>
                    <a:lnTo>
                      <a:pt x="141" y="324"/>
                    </a:lnTo>
                    <a:lnTo>
                      <a:pt x="131" y="322"/>
                    </a:lnTo>
                    <a:lnTo>
                      <a:pt x="124" y="306"/>
                    </a:lnTo>
                    <a:lnTo>
                      <a:pt x="134" y="295"/>
                    </a:lnTo>
                    <a:lnTo>
                      <a:pt x="126" y="284"/>
                    </a:lnTo>
                    <a:lnTo>
                      <a:pt x="115" y="293"/>
                    </a:lnTo>
                    <a:lnTo>
                      <a:pt x="87" y="283"/>
                    </a:lnTo>
                    <a:lnTo>
                      <a:pt x="72" y="270"/>
                    </a:lnTo>
                    <a:lnTo>
                      <a:pt x="71" y="256"/>
                    </a:lnTo>
                    <a:lnTo>
                      <a:pt x="69" y="246"/>
                    </a:lnTo>
                    <a:lnTo>
                      <a:pt x="60" y="241"/>
                    </a:lnTo>
                    <a:lnTo>
                      <a:pt x="49" y="238"/>
                    </a:lnTo>
                    <a:lnTo>
                      <a:pt x="40" y="225"/>
                    </a:lnTo>
                    <a:lnTo>
                      <a:pt x="35" y="207"/>
                    </a:lnTo>
                    <a:lnTo>
                      <a:pt x="30" y="194"/>
                    </a:lnTo>
                    <a:lnTo>
                      <a:pt x="19" y="182"/>
                    </a:lnTo>
                    <a:lnTo>
                      <a:pt x="5" y="176"/>
                    </a:lnTo>
                    <a:lnTo>
                      <a:pt x="0" y="172"/>
                    </a:lnTo>
                    <a:lnTo>
                      <a:pt x="3" y="172"/>
                    </a:lnTo>
                    <a:lnTo>
                      <a:pt x="35" y="162"/>
                    </a:lnTo>
                    <a:lnTo>
                      <a:pt x="51" y="155"/>
                    </a:lnTo>
                    <a:lnTo>
                      <a:pt x="59" y="138"/>
                    </a:lnTo>
                    <a:lnTo>
                      <a:pt x="66" y="128"/>
                    </a:lnTo>
                    <a:lnTo>
                      <a:pt x="73" y="112"/>
                    </a:lnTo>
                    <a:lnTo>
                      <a:pt x="78" y="98"/>
                    </a:lnTo>
                    <a:lnTo>
                      <a:pt x="91" y="85"/>
                    </a:lnTo>
                    <a:lnTo>
                      <a:pt x="93" y="74"/>
                    </a:lnTo>
                    <a:lnTo>
                      <a:pt x="99" y="63"/>
                    </a:lnTo>
                    <a:lnTo>
                      <a:pt x="101" y="55"/>
                    </a:lnTo>
                    <a:lnTo>
                      <a:pt x="110" y="46"/>
                    </a:lnTo>
                    <a:lnTo>
                      <a:pt x="125" y="39"/>
                    </a:lnTo>
                    <a:lnTo>
                      <a:pt x="132" y="39"/>
                    </a:lnTo>
                    <a:lnTo>
                      <a:pt x="140" y="32"/>
                    </a:lnTo>
                    <a:lnTo>
                      <a:pt x="144" y="25"/>
                    </a:lnTo>
                    <a:lnTo>
                      <a:pt x="151" y="22"/>
                    </a:lnTo>
                    <a:lnTo>
                      <a:pt x="168" y="22"/>
                    </a:lnTo>
                    <a:lnTo>
                      <a:pt x="187" y="25"/>
                    </a:lnTo>
                    <a:lnTo>
                      <a:pt x="210" y="27"/>
                    </a:lnTo>
                    <a:lnTo>
                      <a:pt x="225" y="24"/>
                    </a:lnTo>
                    <a:lnTo>
                      <a:pt x="241" y="22"/>
                    </a:lnTo>
                    <a:lnTo>
                      <a:pt x="252" y="32"/>
                    </a:lnTo>
                    <a:lnTo>
                      <a:pt x="261" y="37"/>
                    </a:lnTo>
                    <a:lnTo>
                      <a:pt x="277" y="26"/>
                    </a:lnTo>
                    <a:lnTo>
                      <a:pt x="295" y="21"/>
                    </a:lnTo>
                    <a:lnTo>
                      <a:pt x="312" y="21"/>
                    </a:lnTo>
                    <a:lnTo>
                      <a:pt x="346" y="0"/>
                    </a:lnTo>
                    <a:lnTo>
                      <a:pt x="352" y="1"/>
                    </a:lnTo>
                    <a:lnTo>
                      <a:pt x="360" y="1"/>
                    </a:lnTo>
                    <a:lnTo>
                      <a:pt x="372" y="11"/>
                    </a:lnTo>
                    <a:lnTo>
                      <a:pt x="386" y="25"/>
                    </a:lnTo>
                    <a:lnTo>
                      <a:pt x="394" y="38"/>
                    </a:lnTo>
                    <a:lnTo>
                      <a:pt x="397" y="55"/>
                    </a:lnTo>
                    <a:lnTo>
                      <a:pt x="409" y="76"/>
                    </a:lnTo>
                    <a:lnTo>
                      <a:pt x="422" y="97"/>
                    </a:lnTo>
                    <a:lnTo>
                      <a:pt x="433" y="117"/>
                    </a:lnTo>
                    <a:lnTo>
                      <a:pt x="438" y="146"/>
                    </a:lnTo>
                    <a:lnTo>
                      <a:pt x="438" y="166"/>
                    </a:lnTo>
                    <a:lnTo>
                      <a:pt x="436" y="182"/>
                    </a:lnTo>
                    <a:lnTo>
                      <a:pt x="438" y="194"/>
                    </a:lnTo>
                    <a:lnTo>
                      <a:pt x="440" y="207"/>
                    </a:lnTo>
                    <a:lnTo>
                      <a:pt x="440" y="221"/>
                    </a:lnTo>
                    <a:lnTo>
                      <a:pt x="440" y="225"/>
                    </a:lnTo>
                    <a:lnTo>
                      <a:pt x="448" y="224"/>
                    </a:lnTo>
                    <a:lnTo>
                      <a:pt x="462" y="241"/>
                    </a:lnTo>
                    <a:lnTo>
                      <a:pt x="472" y="240"/>
                    </a:lnTo>
                    <a:lnTo>
                      <a:pt x="483" y="232"/>
                    </a:lnTo>
                    <a:lnTo>
                      <a:pt x="497" y="230"/>
                    </a:lnTo>
                    <a:lnTo>
                      <a:pt x="506" y="226"/>
                    </a:lnTo>
                    <a:lnTo>
                      <a:pt x="515" y="226"/>
                    </a:lnTo>
                    <a:lnTo>
                      <a:pt x="521" y="230"/>
                    </a:lnTo>
                    <a:lnTo>
                      <a:pt x="523" y="237"/>
                    </a:lnTo>
                    <a:lnTo>
                      <a:pt x="523" y="254"/>
                    </a:lnTo>
                    <a:lnTo>
                      <a:pt x="521" y="265"/>
                    </a:lnTo>
                    <a:lnTo>
                      <a:pt x="518" y="270"/>
                    </a:lnTo>
                    <a:lnTo>
                      <a:pt x="513" y="277"/>
                    </a:lnTo>
                    <a:lnTo>
                      <a:pt x="502" y="279"/>
                    </a:lnTo>
                    <a:lnTo>
                      <a:pt x="492" y="286"/>
                    </a:lnTo>
                    <a:lnTo>
                      <a:pt x="485" y="296"/>
                    </a:lnTo>
                    <a:lnTo>
                      <a:pt x="478" y="302"/>
                    </a:lnTo>
                    <a:lnTo>
                      <a:pt x="475" y="296"/>
                    </a:lnTo>
                    <a:lnTo>
                      <a:pt x="481" y="289"/>
                    </a:lnTo>
                    <a:lnTo>
                      <a:pt x="487" y="277"/>
                    </a:lnTo>
                    <a:lnTo>
                      <a:pt x="487" y="263"/>
                    </a:lnTo>
                    <a:lnTo>
                      <a:pt x="480" y="263"/>
                    </a:lnTo>
                    <a:lnTo>
                      <a:pt x="476" y="286"/>
                    </a:lnTo>
                    <a:lnTo>
                      <a:pt x="472" y="299"/>
                    </a:lnTo>
                    <a:lnTo>
                      <a:pt x="469" y="310"/>
                    </a:lnTo>
                    <a:lnTo>
                      <a:pt x="467" y="317"/>
                    </a:lnTo>
                    <a:lnTo>
                      <a:pt x="467" y="336"/>
                    </a:lnTo>
                    <a:lnTo>
                      <a:pt x="465" y="344"/>
                    </a:lnTo>
                    <a:lnTo>
                      <a:pt x="467" y="35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12" name="Freeform 217"/>
              <p:cNvSpPr>
                <a:spLocks noChangeAspect="1"/>
              </p:cNvSpPr>
              <p:nvPr/>
            </p:nvSpPr>
            <p:spPr bwMode="gray">
              <a:xfrm>
                <a:off x="5166519" y="2397472"/>
                <a:ext cx="85725" cy="69850"/>
              </a:xfrm>
              <a:custGeom>
                <a:avLst/>
                <a:gdLst/>
                <a:ahLst/>
                <a:cxnLst>
                  <a:cxn ang="0">
                    <a:pos x="124" y="0"/>
                  </a:cxn>
                  <a:cxn ang="0">
                    <a:pos x="140" y="5"/>
                  </a:cxn>
                  <a:cxn ang="0">
                    <a:pos x="159" y="13"/>
                  </a:cxn>
                  <a:cxn ang="0">
                    <a:pos x="184" y="21"/>
                  </a:cxn>
                  <a:cxn ang="0">
                    <a:pos x="239" y="26"/>
                  </a:cxn>
                  <a:cxn ang="0">
                    <a:pos x="253" y="15"/>
                  </a:cxn>
                  <a:cxn ang="0">
                    <a:pos x="265" y="22"/>
                  </a:cxn>
                  <a:cxn ang="0">
                    <a:pos x="264" y="38"/>
                  </a:cxn>
                  <a:cxn ang="0">
                    <a:pos x="244" y="64"/>
                  </a:cxn>
                  <a:cxn ang="0">
                    <a:pos x="242" y="91"/>
                  </a:cxn>
                  <a:cxn ang="0">
                    <a:pos x="240" y="116"/>
                  </a:cxn>
                  <a:cxn ang="0">
                    <a:pos x="243" y="127"/>
                  </a:cxn>
                  <a:cxn ang="0">
                    <a:pos x="232" y="143"/>
                  </a:cxn>
                  <a:cxn ang="0">
                    <a:pos x="224" y="154"/>
                  </a:cxn>
                  <a:cxn ang="0">
                    <a:pos x="237" y="162"/>
                  </a:cxn>
                  <a:cxn ang="0">
                    <a:pos x="261" y="178"/>
                  </a:cxn>
                  <a:cxn ang="0">
                    <a:pos x="250" y="194"/>
                  </a:cxn>
                  <a:cxn ang="0">
                    <a:pos x="233" y="176"/>
                  </a:cxn>
                  <a:cxn ang="0">
                    <a:pos x="229" y="198"/>
                  </a:cxn>
                  <a:cxn ang="0">
                    <a:pos x="224" y="220"/>
                  </a:cxn>
                  <a:cxn ang="0">
                    <a:pos x="206" y="215"/>
                  </a:cxn>
                  <a:cxn ang="0">
                    <a:pos x="183" y="220"/>
                  </a:cxn>
                  <a:cxn ang="0">
                    <a:pos x="153" y="201"/>
                  </a:cxn>
                  <a:cxn ang="0">
                    <a:pos x="134" y="186"/>
                  </a:cxn>
                  <a:cxn ang="0">
                    <a:pos x="104" y="171"/>
                  </a:cxn>
                  <a:cxn ang="0">
                    <a:pos x="65" y="185"/>
                  </a:cxn>
                  <a:cxn ang="0">
                    <a:pos x="50" y="192"/>
                  </a:cxn>
                  <a:cxn ang="0">
                    <a:pos x="56" y="155"/>
                  </a:cxn>
                  <a:cxn ang="0">
                    <a:pos x="60" y="139"/>
                  </a:cxn>
                  <a:cxn ang="0">
                    <a:pos x="43" y="144"/>
                  </a:cxn>
                  <a:cxn ang="0">
                    <a:pos x="28" y="140"/>
                  </a:cxn>
                  <a:cxn ang="0">
                    <a:pos x="14" y="139"/>
                  </a:cxn>
                  <a:cxn ang="0">
                    <a:pos x="5" y="119"/>
                  </a:cxn>
                  <a:cxn ang="0">
                    <a:pos x="7" y="100"/>
                  </a:cxn>
                  <a:cxn ang="0">
                    <a:pos x="16" y="94"/>
                  </a:cxn>
                  <a:cxn ang="0">
                    <a:pos x="3" y="79"/>
                  </a:cxn>
                  <a:cxn ang="0">
                    <a:pos x="5" y="72"/>
                  </a:cxn>
                  <a:cxn ang="0">
                    <a:pos x="3" y="49"/>
                  </a:cxn>
                  <a:cxn ang="0">
                    <a:pos x="35" y="38"/>
                  </a:cxn>
                  <a:cxn ang="0">
                    <a:pos x="39" y="30"/>
                  </a:cxn>
                  <a:cxn ang="0">
                    <a:pos x="54" y="21"/>
                  </a:cxn>
                  <a:cxn ang="0">
                    <a:pos x="77" y="13"/>
                  </a:cxn>
                  <a:cxn ang="0">
                    <a:pos x="108" y="16"/>
                  </a:cxn>
                  <a:cxn ang="0">
                    <a:pos x="111" y="5"/>
                  </a:cxn>
                </a:cxnLst>
                <a:rect l="0" t="0" r="r" b="b"/>
                <a:pathLst>
                  <a:path w="267" h="220">
                    <a:moveTo>
                      <a:pt x="121" y="5"/>
                    </a:moveTo>
                    <a:lnTo>
                      <a:pt x="124" y="0"/>
                    </a:lnTo>
                    <a:lnTo>
                      <a:pt x="131" y="9"/>
                    </a:lnTo>
                    <a:lnTo>
                      <a:pt x="140" y="5"/>
                    </a:lnTo>
                    <a:lnTo>
                      <a:pt x="147" y="6"/>
                    </a:lnTo>
                    <a:lnTo>
                      <a:pt x="159" y="13"/>
                    </a:lnTo>
                    <a:lnTo>
                      <a:pt x="179" y="15"/>
                    </a:lnTo>
                    <a:lnTo>
                      <a:pt x="184" y="21"/>
                    </a:lnTo>
                    <a:lnTo>
                      <a:pt x="196" y="25"/>
                    </a:lnTo>
                    <a:lnTo>
                      <a:pt x="239" y="26"/>
                    </a:lnTo>
                    <a:lnTo>
                      <a:pt x="250" y="22"/>
                    </a:lnTo>
                    <a:lnTo>
                      <a:pt x="253" y="15"/>
                    </a:lnTo>
                    <a:lnTo>
                      <a:pt x="260" y="16"/>
                    </a:lnTo>
                    <a:lnTo>
                      <a:pt x="265" y="22"/>
                    </a:lnTo>
                    <a:lnTo>
                      <a:pt x="267" y="30"/>
                    </a:lnTo>
                    <a:lnTo>
                      <a:pt x="264" y="38"/>
                    </a:lnTo>
                    <a:lnTo>
                      <a:pt x="253" y="49"/>
                    </a:lnTo>
                    <a:lnTo>
                      <a:pt x="244" y="64"/>
                    </a:lnTo>
                    <a:lnTo>
                      <a:pt x="238" y="78"/>
                    </a:lnTo>
                    <a:lnTo>
                      <a:pt x="242" y="91"/>
                    </a:lnTo>
                    <a:lnTo>
                      <a:pt x="239" y="110"/>
                    </a:lnTo>
                    <a:lnTo>
                      <a:pt x="240" y="116"/>
                    </a:lnTo>
                    <a:lnTo>
                      <a:pt x="243" y="121"/>
                    </a:lnTo>
                    <a:lnTo>
                      <a:pt x="243" y="127"/>
                    </a:lnTo>
                    <a:lnTo>
                      <a:pt x="240" y="134"/>
                    </a:lnTo>
                    <a:lnTo>
                      <a:pt x="232" y="143"/>
                    </a:lnTo>
                    <a:lnTo>
                      <a:pt x="227" y="146"/>
                    </a:lnTo>
                    <a:lnTo>
                      <a:pt x="224" y="154"/>
                    </a:lnTo>
                    <a:lnTo>
                      <a:pt x="228" y="161"/>
                    </a:lnTo>
                    <a:lnTo>
                      <a:pt x="237" y="162"/>
                    </a:lnTo>
                    <a:lnTo>
                      <a:pt x="250" y="161"/>
                    </a:lnTo>
                    <a:lnTo>
                      <a:pt x="261" y="178"/>
                    </a:lnTo>
                    <a:lnTo>
                      <a:pt x="260" y="194"/>
                    </a:lnTo>
                    <a:lnTo>
                      <a:pt x="250" y="194"/>
                    </a:lnTo>
                    <a:lnTo>
                      <a:pt x="242" y="183"/>
                    </a:lnTo>
                    <a:lnTo>
                      <a:pt x="233" y="176"/>
                    </a:lnTo>
                    <a:lnTo>
                      <a:pt x="233" y="191"/>
                    </a:lnTo>
                    <a:lnTo>
                      <a:pt x="229" y="198"/>
                    </a:lnTo>
                    <a:lnTo>
                      <a:pt x="223" y="213"/>
                    </a:lnTo>
                    <a:lnTo>
                      <a:pt x="224" y="220"/>
                    </a:lnTo>
                    <a:lnTo>
                      <a:pt x="223" y="219"/>
                    </a:lnTo>
                    <a:lnTo>
                      <a:pt x="206" y="215"/>
                    </a:lnTo>
                    <a:lnTo>
                      <a:pt x="191" y="217"/>
                    </a:lnTo>
                    <a:lnTo>
                      <a:pt x="183" y="220"/>
                    </a:lnTo>
                    <a:lnTo>
                      <a:pt x="175" y="220"/>
                    </a:lnTo>
                    <a:lnTo>
                      <a:pt x="153" y="201"/>
                    </a:lnTo>
                    <a:lnTo>
                      <a:pt x="148" y="191"/>
                    </a:lnTo>
                    <a:lnTo>
                      <a:pt x="134" y="186"/>
                    </a:lnTo>
                    <a:lnTo>
                      <a:pt x="120" y="175"/>
                    </a:lnTo>
                    <a:lnTo>
                      <a:pt x="104" y="171"/>
                    </a:lnTo>
                    <a:lnTo>
                      <a:pt x="78" y="175"/>
                    </a:lnTo>
                    <a:lnTo>
                      <a:pt x="65" y="185"/>
                    </a:lnTo>
                    <a:lnTo>
                      <a:pt x="56" y="186"/>
                    </a:lnTo>
                    <a:lnTo>
                      <a:pt x="50" y="192"/>
                    </a:lnTo>
                    <a:lnTo>
                      <a:pt x="54" y="180"/>
                    </a:lnTo>
                    <a:lnTo>
                      <a:pt x="56" y="155"/>
                    </a:lnTo>
                    <a:lnTo>
                      <a:pt x="60" y="144"/>
                    </a:lnTo>
                    <a:lnTo>
                      <a:pt x="60" y="139"/>
                    </a:lnTo>
                    <a:lnTo>
                      <a:pt x="45" y="137"/>
                    </a:lnTo>
                    <a:lnTo>
                      <a:pt x="43" y="144"/>
                    </a:lnTo>
                    <a:lnTo>
                      <a:pt x="34" y="149"/>
                    </a:lnTo>
                    <a:lnTo>
                      <a:pt x="28" y="140"/>
                    </a:lnTo>
                    <a:lnTo>
                      <a:pt x="22" y="142"/>
                    </a:lnTo>
                    <a:lnTo>
                      <a:pt x="14" y="139"/>
                    </a:lnTo>
                    <a:lnTo>
                      <a:pt x="11" y="128"/>
                    </a:lnTo>
                    <a:lnTo>
                      <a:pt x="5" y="119"/>
                    </a:lnTo>
                    <a:lnTo>
                      <a:pt x="3" y="110"/>
                    </a:lnTo>
                    <a:lnTo>
                      <a:pt x="7" y="100"/>
                    </a:lnTo>
                    <a:lnTo>
                      <a:pt x="18" y="97"/>
                    </a:lnTo>
                    <a:lnTo>
                      <a:pt x="16" y="94"/>
                    </a:lnTo>
                    <a:lnTo>
                      <a:pt x="2" y="92"/>
                    </a:lnTo>
                    <a:lnTo>
                      <a:pt x="3" y="79"/>
                    </a:lnTo>
                    <a:lnTo>
                      <a:pt x="6" y="75"/>
                    </a:lnTo>
                    <a:lnTo>
                      <a:pt x="5" y="72"/>
                    </a:lnTo>
                    <a:lnTo>
                      <a:pt x="0" y="70"/>
                    </a:lnTo>
                    <a:lnTo>
                      <a:pt x="3" y="49"/>
                    </a:lnTo>
                    <a:lnTo>
                      <a:pt x="8" y="46"/>
                    </a:lnTo>
                    <a:lnTo>
                      <a:pt x="35" y="38"/>
                    </a:lnTo>
                    <a:lnTo>
                      <a:pt x="35" y="33"/>
                    </a:lnTo>
                    <a:lnTo>
                      <a:pt x="39" y="30"/>
                    </a:lnTo>
                    <a:lnTo>
                      <a:pt x="48" y="27"/>
                    </a:lnTo>
                    <a:lnTo>
                      <a:pt x="54" y="21"/>
                    </a:lnTo>
                    <a:lnTo>
                      <a:pt x="75" y="22"/>
                    </a:lnTo>
                    <a:lnTo>
                      <a:pt x="77" y="13"/>
                    </a:lnTo>
                    <a:lnTo>
                      <a:pt x="87" y="19"/>
                    </a:lnTo>
                    <a:lnTo>
                      <a:pt x="108" y="16"/>
                    </a:lnTo>
                    <a:lnTo>
                      <a:pt x="113" y="13"/>
                    </a:lnTo>
                    <a:lnTo>
                      <a:pt x="111" y="5"/>
                    </a:lnTo>
                    <a:lnTo>
                      <a:pt x="121" y="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13" name="Freeform 218"/>
              <p:cNvSpPr>
                <a:spLocks noChangeAspect="1"/>
              </p:cNvSpPr>
              <p:nvPr/>
            </p:nvSpPr>
            <p:spPr bwMode="gray">
              <a:xfrm>
                <a:off x="5117306" y="1964085"/>
                <a:ext cx="188913" cy="425450"/>
              </a:xfrm>
              <a:custGeom>
                <a:avLst/>
                <a:gdLst/>
                <a:ahLst/>
                <a:cxnLst>
                  <a:cxn ang="0">
                    <a:pos x="46" y="207"/>
                  </a:cxn>
                  <a:cxn ang="0">
                    <a:pos x="162" y="322"/>
                  </a:cxn>
                  <a:cxn ang="0">
                    <a:pos x="159" y="379"/>
                  </a:cxn>
                  <a:cxn ang="0">
                    <a:pos x="161" y="435"/>
                  </a:cxn>
                  <a:cxn ang="0">
                    <a:pos x="183" y="520"/>
                  </a:cxn>
                  <a:cxn ang="0">
                    <a:pos x="189" y="605"/>
                  </a:cxn>
                  <a:cxn ang="0">
                    <a:pos x="211" y="625"/>
                  </a:cxn>
                  <a:cxn ang="0">
                    <a:pos x="240" y="648"/>
                  </a:cxn>
                  <a:cxn ang="0">
                    <a:pos x="270" y="734"/>
                  </a:cxn>
                  <a:cxn ang="0">
                    <a:pos x="251" y="743"/>
                  </a:cxn>
                  <a:cxn ang="0">
                    <a:pos x="200" y="801"/>
                  </a:cxn>
                  <a:cxn ang="0">
                    <a:pos x="118" y="918"/>
                  </a:cxn>
                  <a:cxn ang="0">
                    <a:pos x="90" y="949"/>
                  </a:cxn>
                  <a:cxn ang="0">
                    <a:pos x="63" y="972"/>
                  </a:cxn>
                  <a:cxn ang="0">
                    <a:pos x="39" y="990"/>
                  </a:cxn>
                  <a:cxn ang="0">
                    <a:pos x="21" y="1019"/>
                  </a:cxn>
                  <a:cxn ang="0">
                    <a:pos x="33" y="1065"/>
                  </a:cxn>
                  <a:cxn ang="0">
                    <a:pos x="43" y="1120"/>
                  </a:cxn>
                  <a:cxn ang="0">
                    <a:pos x="57" y="1152"/>
                  </a:cxn>
                  <a:cxn ang="0">
                    <a:pos x="44" y="1159"/>
                  </a:cxn>
                  <a:cxn ang="0">
                    <a:pos x="39" y="1202"/>
                  </a:cxn>
                  <a:cxn ang="0">
                    <a:pos x="37" y="1224"/>
                  </a:cxn>
                  <a:cxn ang="0">
                    <a:pos x="43" y="1241"/>
                  </a:cxn>
                  <a:cxn ang="0">
                    <a:pos x="64" y="1257"/>
                  </a:cxn>
                  <a:cxn ang="0">
                    <a:pos x="100" y="1278"/>
                  </a:cxn>
                  <a:cxn ang="0">
                    <a:pos x="122" y="1288"/>
                  </a:cxn>
                  <a:cxn ang="0">
                    <a:pos x="136" y="1324"/>
                  </a:cxn>
                  <a:cxn ang="0">
                    <a:pos x="139" y="1333"/>
                  </a:cxn>
                  <a:cxn ang="0">
                    <a:pos x="157" y="1327"/>
                  </a:cxn>
                  <a:cxn ang="0">
                    <a:pos x="200" y="1316"/>
                  </a:cxn>
                  <a:cxn ang="0">
                    <a:pos x="229" y="1299"/>
                  </a:cxn>
                  <a:cxn ang="0">
                    <a:pos x="268" y="1276"/>
                  </a:cxn>
                  <a:cxn ang="0">
                    <a:pos x="290" y="1272"/>
                  </a:cxn>
                  <a:cxn ang="0">
                    <a:pos x="329" y="1268"/>
                  </a:cxn>
                  <a:cxn ang="0">
                    <a:pos x="377" y="1265"/>
                  </a:cxn>
                  <a:cxn ang="0">
                    <a:pos x="423" y="1231"/>
                  </a:cxn>
                  <a:cxn ang="0">
                    <a:pos x="576" y="1050"/>
                  </a:cxn>
                  <a:cxn ang="0">
                    <a:pos x="579" y="962"/>
                  </a:cxn>
                  <a:cxn ang="0">
                    <a:pos x="530" y="891"/>
                  </a:cxn>
                  <a:cxn ang="0">
                    <a:pos x="549" y="822"/>
                  </a:cxn>
                  <a:cxn ang="0">
                    <a:pos x="520" y="753"/>
                  </a:cxn>
                  <a:cxn ang="0">
                    <a:pos x="507" y="699"/>
                  </a:cxn>
                  <a:cxn ang="0">
                    <a:pos x="525" y="639"/>
                  </a:cxn>
                  <a:cxn ang="0">
                    <a:pos x="495" y="546"/>
                  </a:cxn>
                  <a:cxn ang="0">
                    <a:pos x="474" y="469"/>
                  </a:cxn>
                  <a:cxn ang="0">
                    <a:pos x="514" y="354"/>
                  </a:cxn>
                  <a:cxn ang="0">
                    <a:pos x="456" y="291"/>
                  </a:cxn>
                  <a:cxn ang="0">
                    <a:pos x="434" y="232"/>
                  </a:cxn>
                  <a:cxn ang="0">
                    <a:pos x="436" y="185"/>
                  </a:cxn>
                  <a:cxn ang="0">
                    <a:pos x="460" y="126"/>
                  </a:cxn>
                  <a:cxn ang="0">
                    <a:pos x="453" y="41"/>
                  </a:cxn>
                  <a:cxn ang="0">
                    <a:pos x="409" y="0"/>
                  </a:cxn>
                  <a:cxn ang="0">
                    <a:pos x="310" y="32"/>
                  </a:cxn>
                  <a:cxn ang="0">
                    <a:pos x="283" y="132"/>
                  </a:cxn>
                  <a:cxn ang="0">
                    <a:pos x="248" y="201"/>
                  </a:cxn>
                  <a:cxn ang="0">
                    <a:pos x="207" y="205"/>
                  </a:cxn>
                  <a:cxn ang="0">
                    <a:pos x="156" y="214"/>
                  </a:cxn>
                  <a:cxn ang="0">
                    <a:pos x="98" y="196"/>
                  </a:cxn>
                  <a:cxn ang="0">
                    <a:pos x="37" y="116"/>
                  </a:cxn>
                  <a:cxn ang="0">
                    <a:pos x="20" y="150"/>
                  </a:cxn>
                </a:cxnLst>
                <a:rect l="0" t="0" r="r" b="b"/>
                <a:pathLst>
                  <a:path w="593" h="1339">
                    <a:moveTo>
                      <a:pt x="0" y="156"/>
                    </a:moveTo>
                    <a:lnTo>
                      <a:pt x="3" y="156"/>
                    </a:lnTo>
                    <a:lnTo>
                      <a:pt x="5" y="161"/>
                    </a:lnTo>
                    <a:lnTo>
                      <a:pt x="46" y="207"/>
                    </a:lnTo>
                    <a:lnTo>
                      <a:pt x="76" y="237"/>
                    </a:lnTo>
                    <a:lnTo>
                      <a:pt x="112" y="248"/>
                    </a:lnTo>
                    <a:lnTo>
                      <a:pt x="130" y="266"/>
                    </a:lnTo>
                    <a:lnTo>
                      <a:pt x="162" y="322"/>
                    </a:lnTo>
                    <a:lnTo>
                      <a:pt x="165" y="329"/>
                    </a:lnTo>
                    <a:lnTo>
                      <a:pt x="160" y="342"/>
                    </a:lnTo>
                    <a:lnTo>
                      <a:pt x="159" y="358"/>
                    </a:lnTo>
                    <a:lnTo>
                      <a:pt x="159" y="379"/>
                    </a:lnTo>
                    <a:lnTo>
                      <a:pt x="160" y="393"/>
                    </a:lnTo>
                    <a:lnTo>
                      <a:pt x="165" y="399"/>
                    </a:lnTo>
                    <a:lnTo>
                      <a:pt x="167" y="414"/>
                    </a:lnTo>
                    <a:lnTo>
                      <a:pt x="161" y="435"/>
                    </a:lnTo>
                    <a:lnTo>
                      <a:pt x="164" y="452"/>
                    </a:lnTo>
                    <a:lnTo>
                      <a:pt x="184" y="498"/>
                    </a:lnTo>
                    <a:lnTo>
                      <a:pt x="184" y="510"/>
                    </a:lnTo>
                    <a:lnTo>
                      <a:pt x="183" y="520"/>
                    </a:lnTo>
                    <a:lnTo>
                      <a:pt x="175" y="533"/>
                    </a:lnTo>
                    <a:lnTo>
                      <a:pt x="171" y="551"/>
                    </a:lnTo>
                    <a:lnTo>
                      <a:pt x="175" y="571"/>
                    </a:lnTo>
                    <a:lnTo>
                      <a:pt x="189" y="605"/>
                    </a:lnTo>
                    <a:lnTo>
                      <a:pt x="197" y="613"/>
                    </a:lnTo>
                    <a:lnTo>
                      <a:pt x="202" y="614"/>
                    </a:lnTo>
                    <a:lnTo>
                      <a:pt x="205" y="622"/>
                    </a:lnTo>
                    <a:lnTo>
                      <a:pt x="211" y="625"/>
                    </a:lnTo>
                    <a:lnTo>
                      <a:pt x="216" y="619"/>
                    </a:lnTo>
                    <a:lnTo>
                      <a:pt x="220" y="623"/>
                    </a:lnTo>
                    <a:lnTo>
                      <a:pt x="224" y="637"/>
                    </a:lnTo>
                    <a:lnTo>
                      <a:pt x="240" y="648"/>
                    </a:lnTo>
                    <a:lnTo>
                      <a:pt x="257" y="671"/>
                    </a:lnTo>
                    <a:lnTo>
                      <a:pt x="262" y="684"/>
                    </a:lnTo>
                    <a:lnTo>
                      <a:pt x="259" y="714"/>
                    </a:lnTo>
                    <a:lnTo>
                      <a:pt x="270" y="734"/>
                    </a:lnTo>
                    <a:lnTo>
                      <a:pt x="262" y="732"/>
                    </a:lnTo>
                    <a:lnTo>
                      <a:pt x="258" y="740"/>
                    </a:lnTo>
                    <a:lnTo>
                      <a:pt x="262" y="750"/>
                    </a:lnTo>
                    <a:lnTo>
                      <a:pt x="251" y="743"/>
                    </a:lnTo>
                    <a:lnTo>
                      <a:pt x="241" y="745"/>
                    </a:lnTo>
                    <a:lnTo>
                      <a:pt x="222" y="752"/>
                    </a:lnTo>
                    <a:lnTo>
                      <a:pt x="214" y="788"/>
                    </a:lnTo>
                    <a:lnTo>
                      <a:pt x="200" y="801"/>
                    </a:lnTo>
                    <a:lnTo>
                      <a:pt x="181" y="828"/>
                    </a:lnTo>
                    <a:lnTo>
                      <a:pt x="156" y="855"/>
                    </a:lnTo>
                    <a:lnTo>
                      <a:pt x="140" y="879"/>
                    </a:lnTo>
                    <a:lnTo>
                      <a:pt x="118" y="918"/>
                    </a:lnTo>
                    <a:lnTo>
                      <a:pt x="108" y="925"/>
                    </a:lnTo>
                    <a:lnTo>
                      <a:pt x="102" y="935"/>
                    </a:lnTo>
                    <a:lnTo>
                      <a:pt x="97" y="940"/>
                    </a:lnTo>
                    <a:lnTo>
                      <a:pt x="90" y="949"/>
                    </a:lnTo>
                    <a:lnTo>
                      <a:pt x="70" y="952"/>
                    </a:lnTo>
                    <a:lnTo>
                      <a:pt x="62" y="949"/>
                    </a:lnTo>
                    <a:lnTo>
                      <a:pt x="55" y="962"/>
                    </a:lnTo>
                    <a:lnTo>
                      <a:pt x="63" y="972"/>
                    </a:lnTo>
                    <a:lnTo>
                      <a:pt x="59" y="974"/>
                    </a:lnTo>
                    <a:lnTo>
                      <a:pt x="42" y="976"/>
                    </a:lnTo>
                    <a:lnTo>
                      <a:pt x="43" y="982"/>
                    </a:lnTo>
                    <a:lnTo>
                      <a:pt x="39" y="990"/>
                    </a:lnTo>
                    <a:lnTo>
                      <a:pt x="33" y="990"/>
                    </a:lnTo>
                    <a:lnTo>
                      <a:pt x="30" y="993"/>
                    </a:lnTo>
                    <a:lnTo>
                      <a:pt x="26" y="1000"/>
                    </a:lnTo>
                    <a:lnTo>
                      <a:pt x="21" y="1019"/>
                    </a:lnTo>
                    <a:lnTo>
                      <a:pt x="23" y="1039"/>
                    </a:lnTo>
                    <a:lnTo>
                      <a:pt x="26" y="1047"/>
                    </a:lnTo>
                    <a:lnTo>
                      <a:pt x="30" y="1053"/>
                    </a:lnTo>
                    <a:lnTo>
                      <a:pt x="33" y="1065"/>
                    </a:lnTo>
                    <a:lnTo>
                      <a:pt x="30" y="1091"/>
                    </a:lnTo>
                    <a:lnTo>
                      <a:pt x="35" y="1101"/>
                    </a:lnTo>
                    <a:lnTo>
                      <a:pt x="42" y="1109"/>
                    </a:lnTo>
                    <a:lnTo>
                      <a:pt x="43" y="1120"/>
                    </a:lnTo>
                    <a:lnTo>
                      <a:pt x="47" y="1135"/>
                    </a:lnTo>
                    <a:lnTo>
                      <a:pt x="50" y="1144"/>
                    </a:lnTo>
                    <a:lnTo>
                      <a:pt x="55" y="1150"/>
                    </a:lnTo>
                    <a:lnTo>
                      <a:pt x="57" y="1152"/>
                    </a:lnTo>
                    <a:lnTo>
                      <a:pt x="52" y="1148"/>
                    </a:lnTo>
                    <a:lnTo>
                      <a:pt x="47" y="1148"/>
                    </a:lnTo>
                    <a:lnTo>
                      <a:pt x="43" y="1152"/>
                    </a:lnTo>
                    <a:lnTo>
                      <a:pt x="44" y="1159"/>
                    </a:lnTo>
                    <a:lnTo>
                      <a:pt x="43" y="1165"/>
                    </a:lnTo>
                    <a:lnTo>
                      <a:pt x="44" y="1173"/>
                    </a:lnTo>
                    <a:lnTo>
                      <a:pt x="44" y="1188"/>
                    </a:lnTo>
                    <a:lnTo>
                      <a:pt x="39" y="1202"/>
                    </a:lnTo>
                    <a:lnTo>
                      <a:pt x="36" y="1202"/>
                    </a:lnTo>
                    <a:lnTo>
                      <a:pt x="33" y="1211"/>
                    </a:lnTo>
                    <a:lnTo>
                      <a:pt x="37" y="1218"/>
                    </a:lnTo>
                    <a:lnTo>
                      <a:pt x="37" y="1224"/>
                    </a:lnTo>
                    <a:lnTo>
                      <a:pt x="36" y="1229"/>
                    </a:lnTo>
                    <a:lnTo>
                      <a:pt x="37" y="1234"/>
                    </a:lnTo>
                    <a:lnTo>
                      <a:pt x="44" y="1237"/>
                    </a:lnTo>
                    <a:lnTo>
                      <a:pt x="43" y="1241"/>
                    </a:lnTo>
                    <a:lnTo>
                      <a:pt x="38" y="1242"/>
                    </a:lnTo>
                    <a:lnTo>
                      <a:pt x="39" y="1249"/>
                    </a:lnTo>
                    <a:lnTo>
                      <a:pt x="53" y="1249"/>
                    </a:lnTo>
                    <a:lnTo>
                      <a:pt x="64" y="1257"/>
                    </a:lnTo>
                    <a:lnTo>
                      <a:pt x="69" y="1264"/>
                    </a:lnTo>
                    <a:lnTo>
                      <a:pt x="80" y="1269"/>
                    </a:lnTo>
                    <a:lnTo>
                      <a:pt x="97" y="1274"/>
                    </a:lnTo>
                    <a:lnTo>
                      <a:pt x="100" y="1278"/>
                    </a:lnTo>
                    <a:lnTo>
                      <a:pt x="97" y="1285"/>
                    </a:lnTo>
                    <a:lnTo>
                      <a:pt x="106" y="1291"/>
                    </a:lnTo>
                    <a:lnTo>
                      <a:pt x="121" y="1283"/>
                    </a:lnTo>
                    <a:lnTo>
                      <a:pt x="122" y="1288"/>
                    </a:lnTo>
                    <a:lnTo>
                      <a:pt x="122" y="1300"/>
                    </a:lnTo>
                    <a:lnTo>
                      <a:pt x="130" y="1313"/>
                    </a:lnTo>
                    <a:lnTo>
                      <a:pt x="129" y="1321"/>
                    </a:lnTo>
                    <a:lnTo>
                      <a:pt x="136" y="1324"/>
                    </a:lnTo>
                    <a:lnTo>
                      <a:pt x="134" y="1331"/>
                    </a:lnTo>
                    <a:lnTo>
                      <a:pt x="124" y="1338"/>
                    </a:lnTo>
                    <a:lnTo>
                      <a:pt x="129" y="1339"/>
                    </a:lnTo>
                    <a:lnTo>
                      <a:pt x="139" y="1333"/>
                    </a:lnTo>
                    <a:lnTo>
                      <a:pt x="150" y="1313"/>
                    </a:lnTo>
                    <a:lnTo>
                      <a:pt x="152" y="1316"/>
                    </a:lnTo>
                    <a:lnTo>
                      <a:pt x="152" y="1326"/>
                    </a:lnTo>
                    <a:lnTo>
                      <a:pt x="157" y="1327"/>
                    </a:lnTo>
                    <a:lnTo>
                      <a:pt x="181" y="1315"/>
                    </a:lnTo>
                    <a:lnTo>
                      <a:pt x="189" y="1315"/>
                    </a:lnTo>
                    <a:lnTo>
                      <a:pt x="197" y="1311"/>
                    </a:lnTo>
                    <a:lnTo>
                      <a:pt x="200" y="1316"/>
                    </a:lnTo>
                    <a:lnTo>
                      <a:pt x="203" y="1316"/>
                    </a:lnTo>
                    <a:lnTo>
                      <a:pt x="213" y="1306"/>
                    </a:lnTo>
                    <a:lnTo>
                      <a:pt x="221" y="1300"/>
                    </a:lnTo>
                    <a:lnTo>
                      <a:pt x="229" y="1299"/>
                    </a:lnTo>
                    <a:lnTo>
                      <a:pt x="235" y="1301"/>
                    </a:lnTo>
                    <a:lnTo>
                      <a:pt x="251" y="1291"/>
                    </a:lnTo>
                    <a:lnTo>
                      <a:pt x="261" y="1290"/>
                    </a:lnTo>
                    <a:lnTo>
                      <a:pt x="268" y="1276"/>
                    </a:lnTo>
                    <a:lnTo>
                      <a:pt x="273" y="1286"/>
                    </a:lnTo>
                    <a:lnTo>
                      <a:pt x="291" y="1279"/>
                    </a:lnTo>
                    <a:lnTo>
                      <a:pt x="289" y="1269"/>
                    </a:lnTo>
                    <a:lnTo>
                      <a:pt x="290" y="1272"/>
                    </a:lnTo>
                    <a:lnTo>
                      <a:pt x="299" y="1275"/>
                    </a:lnTo>
                    <a:lnTo>
                      <a:pt x="305" y="1275"/>
                    </a:lnTo>
                    <a:lnTo>
                      <a:pt x="311" y="1269"/>
                    </a:lnTo>
                    <a:lnTo>
                      <a:pt x="329" y="1268"/>
                    </a:lnTo>
                    <a:lnTo>
                      <a:pt x="342" y="1263"/>
                    </a:lnTo>
                    <a:lnTo>
                      <a:pt x="351" y="1258"/>
                    </a:lnTo>
                    <a:lnTo>
                      <a:pt x="359" y="1263"/>
                    </a:lnTo>
                    <a:lnTo>
                      <a:pt x="377" y="1265"/>
                    </a:lnTo>
                    <a:lnTo>
                      <a:pt x="382" y="1262"/>
                    </a:lnTo>
                    <a:lnTo>
                      <a:pt x="386" y="1257"/>
                    </a:lnTo>
                    <a:lnTo>
                      <a:pt x="387" y="1258"/>
                    </a:lnTo>
                    <a:lnTo>
                      <a:pt x="423" y="1231"/>
                    </a:lnTo>
                    <a:lnTo>
                      <a:pt x="473" y="1182"/>
                    </a:lnTo>
                    <a:lnTo>
                      <a:pt x="511" y="1139"/>
                    </a:lnTo>
                    <a:lnTo>
                      <a:pt x="563" y="1070"/>
                    </a:lnTo>
                    <a:lnTo>
                      <a:pt x="576" y="1050"/>
                    </a:lnTo>
                    <a:lnTo>
                      <a:pt x="592" y="1012"/>
                    </a:lnTo>
                    <a:lnTo>
                      <a:pt x="593" y="973"/>
                    </a:lnTo>
                    <a:lnTo>
                      <a:pt x="589" y="979"/>
                    </a:lnTo>
                    <a:lnTo>
                      <a:pt x="579" y="962"/>
                    </a:lnTo>
                    <a:lnTo>
                      <a:pt x="574" y="945"/>
                    </a:lnTo>
                    <a:lnTo>
                      <a:pt x="544" y="922"/>
                    </a:lnTo>
                    <a:lnTo>
                      <a:pt x="536" y="909"/>
                    </a:lnTo>
                    <a:lnTo>
                      <a:pt x="530" y="891"/>
                    </a:lnTo>
                    <a:lnTo>
                      <a:pt x="534" y="875"/>
                    </a:lnTo>
                    <a:lnTo>
                      <a:pt x="544" y="860"/>
                    </a:lnTo>
                    <a:lnTo>
                      <a:pt x="550" y="842"/>
                    </a:lnTo>
                    <a:lnTo>
                      <a:pt x="549" y="822"/>
                    </a:lnTo>
                    <a:lnTo>
                      <a:pt x="533" y="807"/>
                    </a:lnTo>
                    <a:lnTo>
                      <a:pt x="526" y="791"/>
                    </a:lnTo>
                    <a:lnTo>
                      <a:pt x="528" y="770"/>
                    </a:lnTo>
                    <a:lnTo>
                      <a:pt x="520" y="753"/>
                    </a:lnTo>
                    <a:lnTo>
                      <a:pt x="504" y="750"/>
                    </a:lnTo>
                    <a:lnTo>
                      <a:pt x="503" y="729"/>
                    </a:lnTo>
                    <a:lnTo>
                      <a:pt x="509" y="718"/>
                    </a:lnTo>
                    <a:lnTo>
                      <a:pt x="507" y="699"/>
                    </a:lnTo>
                    <a:lnTo>
                      <a:pt x="504" y="689"/>
                    </a:lnTo>
                    <a:lnTo>
                      <a:pt x="509" y="673"/>
                    </a:lnTo>
                    <a:lnTo>
                      <a:pt x="511" y="651"/>
                    </a:lnTo>
                    <a:lnTo>
                      <a:pt x="525" y="639"/>
                    </a:lnTo>
                    <a:lnTo>
                      <a:pt x="523" y="624"/>
                    </a:lnTo>
                    <a:lnTo>
                      <a:pt x="521" y="607"/>
                    </a:lnTo>
                    <a:lnTo>
                      <a:pt x="510" y="573"/>
                    </a:lnTo>
                    <a:lnTo>
                      <a:pt x="495" y="546"/>
                    </a:lnTo>
                    <a:lnTo>
                      <a:pt x="493" y="527"/>
                    </a:lnTo>
                    <a:lnTo>
                      <a:pt x="485" y="510"/>
                    </a:lnTo>
                    <a:lnTo>
                      <a:pt x="476" y="490"/>
                    </a:lnTo>
                    <a:lnTo>
                      <a:pt x="474" y="469"/>
                    </a:lnTo>
                    <a:lnTo>
                      <a:pt x="480" y="456"/>
                    </a:lnTo>
                    <a:lnTo>
                      <a:pt x="499" y="413"/>
                    </a:lnTo>
                    <a:lnTo>
                      <a:pt x="517" y="376"/>
                    </a:lnTo>
                    <a:lnTo>
                      <a:pt x="514" y="354"/>
                    </a:lnTo>
                    <a:lnTo>
                      <a:pt x="504" y="339"/>
                    </a:lnTo>
                    <a:lnTo>
                      <a:pt x="484" y="301"/>
                    </a:lnTo>
                    <a:lnTo>
                      <a:pt x="469" y="294"/>
                    </a:lnTo>
                    <a:lnTo>
                      <a:pt x="456" y="291"/>
                    </a:lnTo>
                    <a:lnTo>
                      <a:pt x="446" y="285"/>
                    </a:lnTo>
                    <a:lnTo>
                      <a:pt x="441" y="278"/>
                    </a:lnTo>
                    <a:lnTo>
                      <a:pt x="436" y="258"/>
                    </a:lnTo>
                    <a:lnTo>
                      <a:pt x="434" y="232"/>
                    </a:lnTo>
                    <a:lnTo>
                      <a:pt x="435" y="223"/>
                    </a:lnTo>
                    <a:lnTo>
                      <a:pt x="446" y="194"/>
                    </a:lnTo>
                    <a:lnTo>
                      <a:pt x="446" y="189"/>
                    </a:lnTo>
                    <a:lnTo>
                      <a:pt x="436" y="185"/>
                    </a:lnTo>
                    <a:lnTo>
                      <a:pt x="467" y="158"/>
                    </a:lnTo>
                    <a:lnTo>
                      <a:pt x="457" y="150"/>
                    </a:lnTo>
                    <a:lnTo>
                      <a:pt x="456" y="139"/>
                    </a:lnTo>
                    <a:lnTo>
                      <a:pt x="460" y="126"/>
                    </a:lnTo>
                    <a:lnTo>
                      <a:pt x="479" y="102"/>
                    </a:lnTo>
                    <a:lnTo>
                      <a:pt x="478" y="86"/>
                    </a:lnTo>
                    <a:lnTo>
                      <a:pt x="471" y="58"/>
                    </a:lnTo>
                    <a:lnTo>
                      <a:pt x="453" y="41"/>
                    </a:lnTo>
                    <a:lnTo>
                      <a:pt x="435" y="35"/>
                    </a:lnTo>
                    <a:lnTo>
                      <a:pt x="425" y="26"/>
                    </a:lnTo>
                    <a:lnTo>
                      <a:pt x="415" y="5"/>
                    </a:lnTo>
                    <a:lnTo>
                      <a:pt x="409" y="0"/>
                    </a:lnTo>
                    <a:lnTo>
                      <a:pt x="386" y="5"/>
                    </a:lnTo>
                    <a:lnTo>
                      <a:pt x="348" y="22"/>
                    </a:lnTo>
                    <a:lnTo>
                      <a:pt x="323" y="25"/>
                    </a:lnTo>
                    <a:lnTo>
                      <a:pt x="310" y="32"/>
                    </a:lnTo>
                    <a:lnTo>
                      <a:pt x="300" y="45"/>
                    </a:lnTo>
                    <a:lnTo>
                      <a:pt x="286" y="76"/>
                    </a:lnTo>
                    <a:lnTo>
                      <a:pt x="283" y="118"/>
                    </a:lnTo>
                    <a:lnTo>
                      <a:pt x="283" y="132"/>
                    </a:lnTo>
                    <a:lnTo>
                      <a:pt x="285" y="155"/>
                    </a:lnTo>
                    <a:lnTo>
                      <a:pt x="283" y="167"/>
                    </a:lnTo>
                    <a:lnTo>
                      <a:pt x="257" y="187"/>
                    </a:lnTo>
                    <a:lnTo>
                      <a:pt x="248" y="201"/>
                    </a:lnTo>
                    <a:lnTo>
                      <a:pt x="236" y="210"/>
                    </a:lnTo>
                    <a:lnTo>
                      <a:pt x="220" y="218"/>
                    </a:lnTo>
                    <a:lnTo>
                      <a:pt x="210" y="214"/>
                    </a:lnTo>
                    <a:lnTo>
                      <a:pt x="207" y="205"/>
                    </a:lnTo>
                    <a:lnTo>
                      <a:pt x="198" y="193"/>
                    </a:lnTo>
                    <a:lnTo>
                      <a:pt x="188" y="186"/>
                    </a:lnTo>
                    <a:lnTo>
                      <a:pt x="171" y="205"/>
                    </a:lnTo>
                    <a:lnTo>
                      <a:pt x="156" y="214"/>
                    </a:lnTo>
                    <a:lnTo>
                      <a:pt x="144" y="215"/>
                    </a:lnTo>
                    <a:lnTo>
                      <a:pt x="129" y="208"/>
                    </a:lnTo>
                    <a:lnTo>
                      <a:pt x="103" y="204"/>
                    </a:lnTo>
                    <a:lnTo>
                      <a:pt x="98" y="196"/>
                    </a:lnTo>
                    <a:lnTo>
                      <a:pt x="93" y="177"/>
                    </a:lnTo>
                    <a:lnTo>
                      <a:pt x="63" y="133"/>
                    </a:lnTo>
                    <a:lnTo>
                      <a:pt x="52" y="122"/>
                    </a:lnTo>
                    <a:lnTo>
                      <a:pt x="37" y="116"/>
                    </a:lnTo>
                    <a:lnTo>
                      <a:pt x="25" y="122"/>
                    </a:lnTo>
                    <a:lnTo>
                      <a:pt x="26" y="134"/>
                    </a:lnTo>
                    <a:lnTo>
                      <a:pt x="28" y="146"/>
                    </a:lnTo>
                    <a:lnTo>
                      <a:pt x="20" y="150"/>
                    </a:lnTo>
                    <a:lnTo>
                      <a:pt x="11" y="145"/>
                    </a:lnTo>
                    <a:lnTo>
                      <a:pt x="3" y="149"/>
                    </a:lnTo>
                    <a:lnTo>
                      <a:pt x="0" y="15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14" name="Freeform 219"/>
              <p:cNvSpPr>
                <a:spLocks noChangeAspect="1"/>
              </p:cNvSpPr>
              <p:nvPr/>
            </p:nvSpPr>
            <p:spPr bwMode="gray">
              <a:xfrm>
                <a:off x="4899819" y="2460972"/>
                <a:ext cx="49213" cy="90488"/>
              </a:xfrm>
              <a:custGeom>
                <a:avLst/>
                <a:gdLst/>
                <a:ahLst/>
                <a:cxnLst>
                  <a:cxn ang="0">
                    <a:pos x="43" y="278"/>
                  </a:cxn>
                  <a:cxn ang="0">
                    <a:pos x="75" y="280"/>
                  </a:cxn>
                  <a:cxn ang="0">
                    <a:pos x="80" y="276"/>
                  </a:cxn>
                  <a:cxn ang="0">
                    <a:pos x="84" y="279"/>
                  </a:cxn>
                  <a:cxn ang="0">
                    <a:pos x="89" y="275"/>
                  </a:cxn>
                  <a:cxn ang="0">
                    <a:pos x="83" y="266"/>
                  </a:cxn>
                  <a:cxn ang="0">
                    <a:pos x="75" y="262"/>
                  </a:cxn>
                  <a:cxn ang="0">
                    <a:pos x="85" y="247"/>
                  </a:cxn>
                  <a:cxn ang="0">
                    <a:pos x="83" y="243"/>
                  </a:cxn>
                  <a:cxn ang="0">
                    <a:pos x="84" y="223"/>
                  </a:cxn>
                  <a:cxn ang="0">
                    <a:pos x="91" y="210"/>
                  </a:cxn>
                  <a:cxn ang="0">
                    <a:pos x="84" y="200"/>
                  </a:cxn>
                  <a:cxn ang="0">
                    <a:pos x="102" y="199"/>
                  </a:cxn>
                  <a:cxn ang="0">
                    <a:pos x="98" y="185"/>
                  </a:cxn>
                  <a:cxn ang="0">
                    <a:pos x="116" y="182"/>
                  </a:cxn>
                  <a:cxn ang="0">
                    <a:pos x="118" y="163"/>
                  </a:cxn>
                  <a:cxn ang="0">
                    <a:pos x="127" y="149"/>
                  </a:cxn>
                  <a:cxn ang="0">
                    <a:pos x="130" y="161"/>
                  </a:cxn>
                  <a:cxn ang="0">
                    <a:pos x="138" y="156"/>
                  </a:cxn>
                  <a:cxn ang="0">
                    <a:pos x="154" y="133"/>
                  </a:cxn>
                  <a:cxn ang="0">
                    <a:pos x="146" y="123"/>
                  </a:cxn>
                  <a:cxn ang="0">
                    <a:pos x="129" y="126"/>
                  </a:cxn>
                  <a:cxn ang="0">
                    <a:pos x="119" y="120"/>
                  </a:cxn>
                  <a:cxn ang="0">
                    <a:pos x="112" y="123"/>
                  </a:cxn>
                  <a:cxn ang="0">
                    <a:pos x="119" y="109"/>
                  </a:cxn>
                  <a:cxn ang="0">
                    <a:pos x="108" y="109"/>
                  </a:cxn>
                  <a:cxn ang="0">
                    <a:pos x="117" y="102"/>
                  </a:cxn>
                  <a:cxn ang="0">
                    <a:pos x="118" y="92"/>
                  </a:cxn>
                  <a:cxn ang="0">
                    <a:pos x="122" y="66"/>
                  </a:cxn>
                  <a:cxn ang="0">
                    <a:pos x="132" y="39"/>
                  </a:cxn>
                  <a:cxn ang="0">
                    <a:pos x="128" y="10"/>
                  </a:cxn>
                  <a:cxn ang="0">
                    <a:pos x="129" y="0"/>
                  </a:cxn>
                  <a:cxn ang="0">
                    <a:pos x="101" y="17"/>
                  </a:cxn>
                  <a:cxn ang="0">
                    <a:pos x="83" y="45"/>
                  </a:cxn>
                  <a:cxn ang="0">
                    <a:pos x="28" y="63"/>
                  </a:cxn>
                  <a:cxn ang="0">
                    <a:pos x="15" y="82"/>
                  </a:cxn>
                  <a:cxn ang="0">
                    <a:pos x="6" y="119"/>
                  </a:cxn>
                  <a:cxn ang="0">
                    <a:pos x="0" y="146"/>
                  </a:cxn>
                  <a:cxn ang="0">
                    <a:pos x="6" y="185"/>
                  </a:cxn>
                  <a:cxn ang="0">
                    <a:pos x="4" y="216"/>
                  </a:cxn>
                  <a:cxn ang="0">
                    <a:pos x="12" y="214"/>
                  </a:cxn>
                  <a:cxn ang="0">
                    <a:pos x="28" y="226"/>
                  </a:cxn>
                  <a:cxn ang="0">
                    <a:pos x="33" y="269"/>
                  </a:cxn>
                </a:cxnLst>
                <a:rect l="0" t="0" r="r" b="b"/>
                <a:pathLst>
                  <a:path w="154" h="284">
                    <a:moveTo>
                      <a:pt x="35" y="279"/>
                    </a:moveTo>
                    <a:lnTo>
                      <a:pt x="43" y="278"/>
                    </a:lnTo>
                    <a:lnTo>
                      <a:pt x="67" y="284"/>
                    </a:lnTo>
                    <a:lnTo>
                      <a:pt x="75" y="280"/>
                    </a:lnTo>
                    <a:lnTo>
                      <a:pt x="79" y="279"/>
                    </a:lnTo>
                    <a:lnTo>
                      <a:pt x="80" y="276"/>
                    </a:lnTo>
                    <a:lnTo>
                      <a:pt x="83" y="276"/>
                    </a:lnTo>
                    <a:lnTo>
                      <a:pt x="84" y="279"/>
                    </a:lnTo>
                    <a:lnTo>
                      <a:pt x="89" y="279"/>
                    </a:lnTo>
                    <a:lnTo>
                      <a:pt x="89" y="275"/>
                    </a:lnTo>
                    <a:lnTo>
                      <a:pt x="86" y="270"/>
                    </a:lnTo>
                    <a:lnTo>
                      <a:pt x="83" y="266"/>
                    </a:lnTo>
                    <a:lnTo>
                      <a:pt x="75" y="266"/>
                    </a:lnTo>
                    <a:lnTo>
                      <a:pt x="75" y="262"/>
                    </a:lnTo>
                    <a:lnTo>
                      <a:pt x="75" y="253"/>
                    </a:lnTo>
                    <a:lnTo>
                      <a:pt x="85" y="247"/>
                    </a:lnTo>
                    <a:lnTo>
                      <a:pt x="85" y="243"/>
                    </a:lnTo>
                    <a:lnTo>
                      <a:pt x="83" y="243"/>
                    </a:lnTo>
                    <a:lnTo>
                      <a:pt x="81" y="235"/>
                    </a:lnTo>
                    <a:lnTo>
                      <a:pt x="84" y="223"/>
                    </a:lnTo>
                    <a:lnTo>
                      <a:pt x="81" y="220"/>
                    </a:lnTo>
                    <a:lnTo>
                      <a:pt x="91" y="210"/>
                    </a:lnTo>
                    <a:lnTo>
                      <a:pt x="90" y="206"/>
                    </a:lnTo>
                    <a:lnTo>
                      <a:pt x="84" y="200"/>
                    </a:lnTo>
                    <a:lnTo>
                      <a:pt x="90" y="198"/>
                    </a:lnTo>
                    <a:lnTo>
                      <a:pt x="102" y="199"/>
                    </a:lnTo>
                    <a:lnTo>
                      <a:pt x="103" y="193"/>
                    </a:lnTo>
                    <a:lnTo>
                      <a:pt x="98" y="185"/>
                    </a:lnTo>
                    <a:lnTo>
                      <a:pt x="102" y="180"/>
                    </a:lnTo>
                    <a:lnTo>
                      <a:pt x="116" y="182"/>
                    </a:lnTo>
                    <a:lnTo>
                      <a:pt x="121" y="176"/>
                    </a:lnTo>
                    <a:lnTo>
                      <a:pt x="118" y="163"/>
                    </a:lnTo>
                    <a:lnTo>
                      <a:pt x="122" y="151"/>
                    </a:lnTo>
                    <a:lnTo>
                      <a:pt x="127" y="149"/>
                    </a:lnTo>
                    <a:lnTo>
                      <a:pt x="127" y="153"/>
                    </a:lnTo>
                    <a:lnTo>
                      <a:pt x="130" y="161"/>
                    </a:lnTo>
                    <a:lnTo>
                      <a:pt x="137" y="152"/>
                    </a:lnTo>
                    <a:lnTo>
                      <a:pt x="138" y="156"/>
                    </a:lnTo>
                    <a:lnTo>
                      <a:pt x="153" y="144"/>
                    </a:lnTo>
                    <a:lnTo>
                      <a:pt x="154" y="133"/>
                    </a:lnTo>
                    <a:lnTo>
                      <a:pt x="151" y="125"/>
                    </a:lnTo>
                    <a:lnTo>
                      <a:pt x="146" y="123"/>
                    </a:lnTo>
                    <a:lnTo>
                      <a:pt x="137" y="124"/>
                    </a:lnTo>
                    <a:lnTo>
                      <a:pt x="129" y="126"/>
                    </a:lnTo>
                    <a:lnTo>
                      <a:pt x="126" y="120"/>
                    </a:lnTo>
                    <a:lnTo>
                      <a:pt x="119" y="120"/>
                    </a:lnTo>
                    <a:lnTo>
                      <a:pt x="114" y="128"/>
                    </a:lnTo>
                    <a:lnTo>
                      <a:pt x="112" y="123"/>
                    </a:lnTo>
                    <a:lnTo>
                      <a:pt x="113" y="117"/>
                    </a:lnTo>
                    <a:lnTo>
                      <a:pt x="119" y="109"/>
                    </a:lnTo>
                    <a:lnTo>
                      <a:pt x="118" y="107"/>
                    </a:lnTo>
                    <a:lnTo>
                      <a:pt x="108" y="109"/>
                    </a:lnTo>
                    <a:lnTo>
                      <a:pt x="108" y="106"/>
                    </a:lnTo>
                    <a:lnTo>
                      <a:pt x="117" y="102"/>
                    </a:lnTo>
                    <a:lnTo>
                      <a:pt x="117" y="93"/>
                    </a:lnTo>
                    <a:lnTo>
                      <a:pt x="118" y="92"/>
                    </a:lnTo>
                    <a:lnTo>
                      <a:pt x="118" y="80"/>
                    </a:lnTo>
                    <a:lnTo>
                      <a:pt x="122" y="66"/>
                    </a:lnTo>
                    <a:lnTo>
                      <a:pt x="132" y="48"/>
                    </a:lnTo>
                    <a:lnTo>
                      <a:pt x="132" y="39"/>
                    </a:lnTo>
                    <a:lnTo>
                      <a:pt x="126" y="20"/>
                    </a:lnTo>
                    <a:lnTo>
                      <a:pt x="128" y="10"/>
                    </a:lnTo>
                    <a:lnTo>
                      <a:pt x="130" y="2"/>
                    </a:lnTo>
                    <a:lnTo>
                      <a:pt x="129" y="0"/>
                    </a:lnTo>
                    <a:lnTo>
                      <a:pt x="123" y="6"/>
                    </a:lnTo>
                    <a:lnTo>
                      <a:pt x="101" y="17"/>
                    </a:lnTo>
                    <a:lnTo>
                      <a:pt x="85" y="34"/>
                    </a:lnTo>
                    <a:lnTo>
                      <a:pt x="83" y="45"/>
                    </a:lnTo>
                    <a:lnTo>
                      <a:pt x="71" y="54"/>
                    </a:lnTo>
                    <a:lnTo>
                      <a:pt x="28" y="63"/>
                    </a:lnTo>
                    <a:lnTo>
                      <a:pt x="20" y="71"/>
                    </a:lnTo>
                    <a:lnTo>
                      <a:pt x="15" y="82"/>
                    </a:lnTo>
                    <a:lnTo>
                      <a:pt x="8" y="107"/>
                    </a:lnTo>
                    <a:lnTo>
                      <a:pt x="6" y="119"/>
                    </a:lnTo>
                    <a:lnTo>
                      <a:pt x="0" y="134"/>
                    </a:lnTo>
                    <a:lnTo>
                      <a:pt x="0" y="146"/>
                    </a:lnTo>
                    <a:lnTo>
                      <a:pt x="3" y="174"/>
                    </a:lnTo>
                    <a:lnTo>
                      <a:pt x="6" y="185"/>
                    </a:lnTo>
                    <a:lnTo>
                      <a:pt x="6" y="199"/>
                    </a:lnTo>
                    <a:lnTo>
                      <a:pt x="4" y="216"/>
                    </a:lnTo>
                    <a:lnTo>
                      <a:pt x="9" y="216"/>
                    </a:lnTo>
                    <a:lnTo>
                      <a:pt x="12" y="214"/>
                    </a:lnTo>
                    <a:lnTo>
                      <a:pt x="21" y="219"/>
                    </a:lnTo>
                    <a:lnTo>
                      <a:pt x="28" y="226"/>
                    </a:lnTo>
                    <a:lnTo>
                      <a:pt x="33" y="236"/>
                    </a:lnTo>
                    <a:lnTo>
                      <a:pt x="33" y="269"/>
                    </a:lnTo>
                    <a:lnTo>
                      <a:pt x="35" y="27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15" name="Freeform 220"/>
              <p:cNvSpPr>
                <a:spLocks noChangeAspect="1"/>
              </p:cNvSpPr>
              <p:nvPr/>
            </p:nvSpPr>
            <p:spPr bwMode="gray">
              <a:xfrm>
                <a:off x="4847431" y="1911697"/>
                <a:ext cx="452438" cy="539750"/>
              </a:xfrm>
              <a:custGeom>
                <a:avLst/>
                <a:gdLst/>
                <a:ahLst/>
                <a:cxnLst>
                  <a:cxn ang="0">
                    <a:pos x="1358" y="214"/>
                  </a:cxn>
                  <a:cxn ang="0">
                    <a:pos x="1321" y="157"/>
                  </a:cxn>
                  <a:cxn ang="0">
                    <a:pos x="1355" y="75"/>
                  </a:cxn>
                  <a:cxn ang="0">
                    <a:pos x="1290" y="70"/>
                  </a:cxn>
                  <a:cxn ang="0">
                    <a:pos x="1260" y="47"/>
                  </a:cxn>
                  <a:cxn ang="0">
                    <a:pos x="1218" y="67"/>
                  </a:cxn>
                  <a:cxn ang="0">
                    <a:pos x="1176" y="31"/>
                  </a:cxn>
                  <a:cxn ang="0">
                    <a:pos x="1106" y="112"/>
                  </a:cxn>
                  <a:cxn ang="0">
                    <a:pos x="1074" y="26"/>
                  </a:cxn>
                  <a:cxn ang="0">
                    <a:pos x="1003" y="159"/>
                  </a:cxn>
                  <a:cxn ang="0">
                    <a:pos x="944" y="150"/>
                  </a:cxn>
                  <a:cxn ang="0">
                    <a:pos x="930" y="178"/>
                  </a:cxn>
                  <a:cxn ang="0">
                    <a:pos x="874" y="202"/>
                  </a:cxn>
                  <a:cxn ang="0">
                    <a:pos x="841" y="212"/>
                  </a:cxn>
                  <a:cxn ang="0">
                    <a:pos x="795" y="291"/>
                  </a:cxn>
                  <a:cxn ang="0">
                    <a:pos x="726" y="285"/>
                  </a:cxn>
                  <a:cxn ang="0">
                    <a:pos x="704" y="355"/>
                  </a:cxn>
                  <a:cxn ang="0">
                    <a:pos x="632" y="407"/>
                  </a:cxn>
                  <a:cxn ang="0">
                    <a:pos x="633" y="422"/>
                  </a:cxn>
                  <a:cxn ang="0">
                    <a:pos x="586" y="471"/>
                  </a:cxn>
                  <a:cxn ang="0">
                    <a:pos x="561" y="542"/>
                  </a:cxn>
                  <a:cxn ang="0">
                    <a:pos x="520" y="591"/>
                  </a:cxn>
                  <a:cxn ang="0">
                    <a:pos x="459" y="673"/>
                  </a:cxn>
                  <a:cxn ang="0">
                    <a:pos x="436" y="734"/>
                  </a:cxn>
                  <a:cxn ang="0">
                    <a:pos x="420" y="796"/>
                  </a:cxn>
                  <a:cxn ang="0">
                    <a:pos x="387" y="856"/>
                  </a:cxn>
                  <a:cxn ang="0">
                    <a:pos x="360" y="902"/>
                  </a:cxn>
                  <a:cxn ang="0">
                    <a:pos x="305" y="969"/>
                  </a:cxn>
                  <a:cxn ang="0">
                    <a:pos x="320" y="1052"/>
                  </a:cxn>
                  <a:cxn ang="0">
                    <a:pos x="284" y="1096"/>
                  </a:cxn>
                  <a:cxn ang="0">
                    <a:pos x="228" y="1097"/>
                  </a:cxn>
                  <a:cxn ang="0">
                    <a:pos x="167" y="1122"/>
                  </a:cxn>
                  <a:cxn ang="0">
                    <a:pos x="137" y="1182"/>
                  </a:cxn>
                  <a:cxn ang="0">
                    <a:pos x="75" y="1214"/>
                  </a:cxn>
                  <a:cxn ang="0">
                    <a:pos x="53" y="1253"/>
                  </a:cxn>
                  <a:cxn ang="0">
                    <a:pos x="53" y="1279"/>
                  </a:cxn>
                  <a:cxn ang="0">
                    <a:pos x="16" y="1310"/>
                  </a:cxn>
                  <a:cxn ang="0">
                    <a:pos x="74" y="1349"/>
                  </a:cxn>
                  <a:cxn ang="0">
                    <a:pos x="127" y="1354"/>
                  </a:cxn>
                  <a:cxn ang="0">
                    <a:pos x="57" y="1370"/>
                  </a:cxn>
                  <a:cxn ang="0">
                    <a:pos x="0" y="1407"/>
                  </a:cxn>
                  <a:cxn ang="0">
                    <a:pos x="30" y="1461"/>
                  </a:cxn>
                  <a:cxn ang="0">
                    <a:pos x="88" y="1428"/>
                  </a:cxn>
                  <a:cxn ang="0">
                    <a:pos x="40" y="1506"/>
                  </a:cxn>
                  <a:cxn ang="0">
                    <a:pos x="16" y="1560"/>
                  </a:cxn>
                  <a:cxn ang="0">
                    <a:pos x="64" y="1571"/>
                  </a:cxn>
                  <a:cxn ang="0">
                    <a:pos x="85" y="1677"/>
                  </a:cxn>
                  <a:cxn ang="0">
                    <a:pos x="190" y="1671"/>
                  </a:cxn>
                  <a:cxn ang="0">
                    <a:pos x="293" y="1556"/>
                  </a:cxn>
                  <a:cxn ang="0">
                    <a:pos x="299" y="1506"/>
                  </a:cxn>
                  <a:cxn ang="0">
                    <a:pos x="339" y="1614"/>
                  </a:cxn>
                  <a:cxn ang="0">
                    <a:pos x="400" y="1394"/>
                  </a:cxn>
                  <a:cxn ang="0">
                    <a:pos x="386" y="1186"/>
                  </a:cxn>
                  <a:cxn ang="0">
                    <a:pos x="488" y="1020"/>
                  </a:cxn>
                  <a:cxn ang="0">
                    <a:pos x="542" y="750"/>
                  </a:cxn>
                  <a:cxn ang="0">
                    <a:pos x="633" y="532"/>
                  </a:cxn>
                  <a:cxn ang="0">
                    <a:pos x="729" y="404"/>
                  </a:cxn>
                  <a:cxn ang="0">
                    <a:pos x="826" y="326"/>
                  </a:cxn>
                  <a:cxn ang="0">
                    <a:pos x="957" y="371"/>
                  </a:cxn>
                  <a:cxn ang="0">
                    <a:pos x="1139" y="322"/>
                  </a:cxn>
                  <a:cxn ang="0">
                    <a:pos x="1325" y="225"/>
                  </a:cxn>
                  <a:cxn ang="0">
                    <a:pos x="1381" y="239"/>
                  </a:cxn>
                </a:cxnLst>
                <a:rect l="0" t="0" r="r" b="b"/>
                <a:pathLst>
                  <a:path w="1427" h="1701">
                    <a:moveTo>
                      <a:pt x="1419" y="216"/>
                    </a:moveTo>
                    <a:lnTo>
                      <a:pt x="1397" y="212"/>
                    </a:lnTo>
                    <a:lnTo>
                      <a:pt x="1395" y="232"/>
                    </a:lnTo>
                    <a:lnTo>
                      <a:pt x="1388" y="232"/>
                    </a:lnTo>
                    <a:lnTo>
                      <a:pt x="1390" y="229"/>
                    </a:lnTo>
                    <a:lnTo>
                      <a:pt x="1380" y="225"/>
                    </a:lnTo>
                    <a:lnTo>
                      <a:pt x="1376" y="219"/>
                    </a:lnTo>
                    <a:lnTo>
                      <a:pt x="1376" y="231"/>
                    </a:lnTo>
                    <a:lnTo>
                      <a:pt x="1375" y="234"/>
                    </a:lnTo>
                    <a:lnTo>
                      <a:pt x="1370" y="224"/>
                    </a:lnTo>
                    <a:lnTo>
                      <a:pt x="1357" y="226"/>
                    </a:lnTo>
                    <a:lnTo>
                      <a:pt x="1347" y="232"/>
                    </a:lnTo>
                    <a:lnTo>
                      <a:pt x="1350" y="220"/>
                    </a:lnTo>
                    <a:lnTo>
                      <a:pt x="1358" y="214"/>
                    </a:lnTo>
                    <a:lnTo>
                      <a:pt x="1365" y="212"/>
                    </a:lnTo>
                    <a:lnTo>
                      <a:pt x="1368" y="205"/>
                    </a:lnTo>
                    <a:lnTo>
                      <a:pt x="1366" y="200"/>
                    </a:lnTo>
                    <a:lnTo>
                      <a:pt x="1361" y="193"/>
                    </a:lnTo>
                    <a:lnTo>
                      <a:pt x="1341" y="196"/>
                    </a:lnTo>
                    <a:lnTo>
                      <a:pt x="1344" y="189"/>
                    </a:lnTo>
                    <a:lnTo>
                      <a:pt x="1338" y="183"/>
                    </a:lnTo>
                    <a:lnTo>
                      <a:pt x="1326" y="177"/>
                    </a:lnTo>
                    <a:lnTo>
                      <a:pt x="1315" y="166"/>
                    </a:lnTo>
                    <a:lnTo>
                      <a:pt x="1301" y="162"/>
                    </a:lnTo>
                    <a:lnTo>
                      <a:pt x="1296" y="156"/>
                    </a:lnTo>
                    <a:lnTo>
                      <a:pt x="1299" y="153"/>
                    </a:lnTo>
                    <a:lnTo>
                      <a:pt x="1299" y="149"/>
                    </a:lnTo>
                    <a:lnTo>
                      <a:pt x="1321" y="157"/>
                    </a:lnTo>
                    <a:lnTo>
                      <a:pt x="1371" y="166"/>
                    </a:lnTo>
                    <a:lnTo>
                      <a:pt x="1407" y="137"/>
                    </a:lnTo>
                    <a:lnTo>
                      <a:pt x="1419" y="132"/>
                    </a:lnTo>
                    <a:lnTo>
                      <a:pt x="1427" y="126"/>
                    </a:lnTo>
                    <a:lnTo>
                      <a:pt x="1424" y="112"/>
                    </a:lnTo>
                    <a:lnTo>
                      <a:pt x="1412" y="106"/>
                    </a:lnTo>
                    <a:lnTo>
                      <a:pt x="1404" y="92"/>
                    </a:lnTo>
                    <a:lnTo>
                      <a:pt x="1388" y="91"/>
                    </a:lnTo>
                    <a:lnTo>
                      <a:pt x="1380" y="87"/>
                    </a:lnTo>
                    <a:lnTo>
                      <a:pt x="1388" y="80"/>
                    </a:lnTo>
                    <a:lnTo>
                      <a:pt x="1374" y="73"/>
                    </a:lnTo>
                    <a:lnTo>
                      <a:pt x="1369" y="63"/>
                    </a:lnTo>
                    <a:lnTo>
                      <a:pt x="1361" y="71"/>
                    </a:lnTo>
                    <a:lnTo>
                      <a:pt x="1355" y="75"/>
                    </a:lnTo>
                    <a:lnTo>
                      <a:pt x="1355" y="68"/>
                    </a:lnTo>
                    <a:lnTo>
                      <a:pt x="1353" y="63"/>
                    </a:lnTo>
                    <a:lnTo>
                      <a:pt x="1333" y="70"/>
                    </a:lnTo>
                    <a:lnTo>
                      <a:pt x="1332" y="68"/>
                    </a:lnTo>
                    <a:lnTo>
                      <a:pt x="1331" y="63"/>
                    </a:lnTo>
                    <a:lnTo>
                      <a:pt x="1332" y="59"/>
                    </a:lnTo>
                    <a:lnTo>
                      <a:pt x="1332" y="49"/>
                    </a:lnTo>
                    <a:lnTo>
                      <a:pt x="1327" y="46"/>
                    </a:lnTo>
                    <a:lnTo>
                      <a:pt x="1325" y="38"/>
                    </a:lnTo>
                    <a:lnTo>
                      <a:pt x="1316" y="42"/>
                    </a:lnTo>
                    <a:lnTo>
                      <a:pt x="1310" y="38"/>
                    </a:lnTo>
                    <a:lnTo>
                      <a:pt x="1301" y="41"/>
                    </a:lnTo>
                    <a:lnTo>
                      <a:pt x="1293" y="56"/>
                    </a:lnTo>
                    <a:lnTo>
                      <a:pt x="1290" y="70"/>
                    </a:lnTo>
                    <a:lnTo>
                      <a:pt x="1290" y="89"/>
                    </a:lnTo>
                    <a:lnTo>
                      <a:pt x="1293" y="103"/>
                    </a:lnTo>
                    <a:lnTo>
                      <a:pt x="1280" y="110"/>
                    </a:lnTo>
                    <a:lnTo>
                      <a:pt x="1271" y="102"/>
                    </a:lnTo>
                    <a:lnTo>
                      <a:pt x="1260" y="105"/>
                    </a:lnTo>
                    <a:lnTo>
                      <a:pt x="1257" y="101"/>
                    </a:lnTo>
                    <a:lnTo>
                      <a:pt x="1267" y="91"/>
                    </a:lnTo>
                    <a:lnTo>
                      <a:pt x="1277" y="76"/>
                    </a:lnTo>
                    <a:lnTo>
                      <a:pt x="1272" y="67"/>
                    </a:lnTo>
                    <a:lnTo>
                      <a:pt x="1257" y="78"/>
                    </a:lnTo>
                    <a:lnTo>
                      <a:pt x="1247" y="78"/>
                    </a:lnTo>
                    <a:lnTo>
                      <a:pt x="1262" y="67"/>
                    </a:lnTo>
                    <a:lnTo>
                      <a:pt x="1253" y="56"/>
                    </a:lnTo>
                    <a:lnTo>
                      <a:pt x="1260" y="47"/>
                    </a:lnTo>
                    <a:lnTo>
                      <a:pt x="1277" y="49"/>
                    </a:lnTo>
                    <a:lnTo>
                      <a:pt x="1284" y="35"/>
                    </a:lnTo>
                    <a:lnTo>
                      <a:pt x="1285" y="19"/>
                    </a:lnTo>
                    <a:lnTo>
                      <a:pt x="1273" y="19"/>
                    </a:lnTo>
                    <a:lnTo>
                      <a:pt x="1275" y="9"/>
                    </a:lnTo>
                    <a:lnTo>
                      <a:pt x="1268" y="3"/>
                    </a:lnTo>
                    <a:lnTo>
                      <a:pt x="1262" y="3"/>
                    </a:lnTo>
                    <a:lnTo>
                      <a:pt x="1250" y="13"/>
                    </a:lnTo>
                    <a:lnTo>
                      <a:pt x="1239" y="0"/>
                    </a:lnTo>
                    <a:lnTo>
                      <a:pt x="1236" y="17"/>
                    </a:lnTo>
                    <a:lnTo>
                      <a:pt x="1231" y="37"/>
                    </a:lnTo>
                    <a:lnTo>
                      <a:pt x="1226" y="49"/>
                    </a:lnTo>
                    <a:lnTo>
                      <a:pt x="1220" y="59"/>
                    </a:lnTo>
                    <a:lnTo>
                      <a:pt x="1218" y="67"/>
                    </a:lnTo>
                    <a:lnTo>
                      <a:pt x="1219" y="78"/>
                    </a:lnTo>
                    <a:lnTo>
                      <a:pt x="1212" y="79"/>
                    </a:lnTo>
                    <a:lnTo>
                      <a:pt x="1208" y="89"/>
                    </a:lnTo>
                    <a:lnTo>
                      <a:pt x="1208" y="103"/>
                    </a:lnTo>
                    <a:lnTo>
                      <a:pt x="1197" y="103"/>
                    </a:lnTo>
                    <a:lnTo>
                      <a:pt x="1182" y="118"/>
                    </a:lnTo>
                    <a:lnTo>
                      <a:pt x="1183" y="102"/>
                    </a:lnTo>
                    <a:lnTo>
                      <a:pt x="1188" y="85"/>
                    </a:lnTo>
                    <a:lnTo>
                      <a:pt x="1178" y="70"/>
                    </a:lnTo>
                    <a:lnTo>
                      <a:pt x="1188" y="62"/>
                    </a:lnTo>
                    <a:lnTo>
                      <a:pt x="1188" y="41"/>
                    </a:lnTo>
                    <a:lnTo>
                      <a:pt x="1187" y="28"/>
                    </a:lnTo>
                    <a:lnTo>
                      <a:pt x="1182" y="27"/>
                    </a:lnTo>
                    <a:lnTo>
                      <a:pt x="1176" y="31"/>
                    </a:lnTo>
                    <a:lnTo>
                      <a:pt x="1142" y="90"/>
                    </a:lnTo>
                    <a:lnTo>
                      <a:pt x="1135" y="96"/>
                    </a:lnTo>
                    <a:lnTo>
                      <a:pt x="1129" y="111"/>
                    </a:lnTo>
                    <a:lnTo>
                      <a:pt x="1121" y="122"/>
                    </a:lnTo>
                    <a:lnTo>
                      <a:pt x="1115" y="140"/>
                    </a:lnTo>
                    <a:lnTo>
                      <a:pt x="1123" y="132"/>
                    </a:lnTo>
                    <a:lnTo>
                      <a:pt x="1101" y="167"/>
                    </a:lnTo>
                    <a:lnTo>
                      <a:pt x="1092" y="172"/>
                    </a:lnTo>
                    <a:lnTo>
                      <a:pt x="1091" y="160"/>
                    </a:lnTo>
                    <a:lnTo>
                      <a:pt x="1092" y="148"/>
                    </a:lnTo>
                    <a:lnTo>
                      <a:pt x="1099" y="139"/>
                    </a:lnTo>
                    <a:lnTo>
                      <a:pt x="1104" y="137"/>
                    </a:lnTo>
                    <a:lnTo>
                      <a:pt x="1104" y="129"/>
                    </a:lnTo>
                    <a:lnTo>
                      <a:pt x="1106" y="112"/>
                    </a:lnTo>
                    <a:lnTo>
                      <a:pt x="1105" y="105"/>
                    </a:lnTo>
                    <a:lnTo>
                      <a:pt x="1111" y="87"/>
                    </a:lnTo>
                    <a:lnTo>
                      <a:pt x="1133" y="58"/>
                    </a:lnTo>
                    <a:lnTo>
                      <a:pt x="1140" y="42"/>
                    </a:lnTo>
                    <a:lnTo>
                      <a:pt x="1131" y="37"/>
                    </a:lnTo>
                    <a:lnTo>
                      <a:pt x="1116" y="48"/>
                    </a:lnTo>
                    <a:lnTo>
                      <a:pt x="1107" y="51"/>
                    </a:lnTo>
                    <a:lnTo>
                      <a:pt x="1106" y="37"/>
                    </a:lnTo>
                    <a:lnTo>
                      <a:pt x="1100" y="33"/>
                    </a:lnTo>
                    <a:lnTo>
                      <a:pt x="1096" y="27"/>
                    </a:lnTo>
                    <a:lnTo>
                      <a:pt x="1095" y="20"/>
                    </a:lnTo>
                    <a:lnTo>
                      <a:pt x="1085" y="32"/>
                    </a:lnTo>
                    <a:lnTo>
                      <a:pt x="1081" y="26"/>
                    </a:lnTo>
                    <a:lnTo>
                      <a:pt x="1074" y="26"/>
                    </a:lnTo>
                    <a:lnTo>
                      <a:pt x="1073" y="51"/>
                    </a:lnTo>
                    <a:lnTo>
                      <a:pt x="1059" y="46"/>
                    </a:lnTo>
                    <a:lnTo>
                      <a:pt x="1065" y="59"/>
                    </a:lnTo>
                    <a:lnTo>
                      <a:pt x="1073" y="67"/>
                    </a:lnTo>
                    <a:lnTo>
                      <a:pt x="1074" y="71"/>
                    </a:lnTo>
                    <a:lnTo>
                      <a:pt x="1061" y="79"/>
                    </a:lnTo>
                    <a:lnTo>
                      <a:pt x="1053" y="91"/>
                    </a:lnTo>
                    <a:lnTo>
                      <a:pt x="1057" y="105"/>
                    </a:lnTo>
                    <a:lnTo>
                      <a:pt x="1032" y="105"/>
                    </a:lnTo>
                    <a:lnTo>
                      <a:pt x="1020" y="118"/>
                    </a:lnTo>
                    <a:lnTo>
                      <a:pt x="1015" y="129"/>
                    </a:lnTo>
                    <a:lnTo>
                      <a:pt x="1002" y="144"/>
                    </a:lnTo>
                    <a:lnTo>
                      <a:pt x="1000" y="150"/>
                    </a:lnTo>
                    <a:lnTo>
                      <a:pt x="1003" y="159"/>
                    </a:lnTo>
                    <a:lnTo>
                      <a:pt x="1000" y="169"/>
                    </a:lnTo>
                    <a:lnTo>
                      <a:pt x="1000" y="183"/>
                    </a:lnTo>
                    <a:lnTo>
                      <a:pt x="992" y="184"/>
                    </a:lnTo>
                    <a:lnTo>
                      <a:pt x="987" y="178"/>
                    </a:lnTo>
                    <a:lnTo>
                      <a:pt x="987" y="170"/>
                    </a:lnTo>
                    <a:lnTo>
                      <a:pt x="992" y="166"/>
                    </a:lnTo>
                    <a:lnTo>
                      <a:pt x="978" y="162"/>
                    </a:lnTo>
                    <a:lnTo>
                      <a:pt x="986" y="151"/>
                    </a:lnTo>
                    <a:lnTo>
                      <a:pt x="984" y="150"/>
                    </a:lnTo>
                    <a:lnTo>
                      <a:pt x="954" y="145"/>
                    </a:lnTo>
                    <a:lnTo>
                      <a:pt x="956" y="159"/>
                    </a:lnTo>
                    <a:lnTo>
                      <a:pt x="952" y="160"/>
                    </a:lnTo>
                    <a:lnTo>
                      <a:pt x="944" y="156"/>
                    </a:lnTo>
                    <a:lnTo>
                      <a:pt x="944" y="150"/>
                    </a:lnTo>
                    <a:lnTo>
                      <a:pt x="941" y="140"/>
                    </a:lnTo>
                    <a:lnTo>
                      <a:pt x="938" y="143"/>
                    </a:lnTo>
                    <a:lnTo>
                      <a:pt x="935" y="133"/>
                    </a:lnTo>
                    <a:lnTo>
                      <a:pt x="929" y="138"/>
                    </a:lnTo>
                    <a:lnTo>
                      <a:pt x="927" y="133"/>
                    </a:lnTo>
                    <a:lnTo>
                      <a:pt x="922" y="138"/>
                    </a:lnTo>
                    <a:lnTo>
                      <a:pt x="920" y="155"/>
                    </a:lnTo>
                    <a:lnTo>
                      <a:pt x="916" y="146"/>
                    </a:lnTo>
                    <a:lnTo>
                      <a:pt x="911" y="135"/>
                    </a:lnTo>
                    <a:lnTo>
                      <a:pt x="907" y="132"/>
                    </a:lnTo>
                    <a:lnTo>
                      <a:pt x="907" y="157"/>
                    </a:lnTo>
                    <a:lnTo>
                      <a:pt x="924" y="167"/>
                    </a:lnTo>
                    <a:lnTo>
                      <a:pt x="930" y="167"/>
                    </a:lnTo>
                    <a:lnTo>
                      <a:pt x="930" y="178"/>
                    </a:lnTo>
                    <a:lnTo>
                      <a:pt x="928" y="188"/>
                    </a:lnTo>
                    <a:lnTo>
                      <a:pt x="928" y="199"/>
                    </a:lnTo>
                    <a:lnTo>
                      <a:pt x="933" y="210"/>
                    </a:lnTo>
                    <a:lnTo>
                      <a:pt x="933" y="225"/>
                    </a:lnTo>
                    <a:lnTo>
                      <a:pt x="925" y="219"/>
                    </a:lnTo>
                    <a:lnTo>
                      <a:pt x="907" y="191"/>
                    </a:lnTo>
                    <a:lnTo>
                      <a:pt x="891" y="175"/>
                    </a:lnTo>
                    <a:lnTo>
                      <a:pt x="895" y="194"/>
                    </a:lnTo>
                    <a:lnTo>
                      <a:pt x="890" y="194"/>
                    </a:lnTo>
                    <a:lnTo>
                      <a:pt x="886" y="205"/>
                    </a:lnTo>
                    <a:lnTo>
                      <a:pt x="881" y="204"/>
                    </a:lnTo>
                    <a:lnTo>
                      <a:pt x="877" y="212"/>
                    </a:lnTo>
                    <a:lnTo>
                      <a:pt x="874" y="208"/>
                    </a:lnTo>
                    <a:lnTo>
                      <a:pt x="874" y="202"/>
                    </a:lnTo>
                    <a:lnTo>
                      <a:pt x="877" y="191"/>
                    </a:lnTo>
                    <a:lnTo>
                      <a:pt x="870" y="194"/>
                    </a:lnTo>
                    <a:lnTo>
                      <a:pt x="863" y="204"/>
                    </a:lnTo>
                    <a:lnTo>
                      <a:pt x="859" y="218"/>
                    </a:lnTo>
                    <a:lnTo>
                      <a:pt x="853" y="220"/>
                    </a:lnTo>
                    <a:lnTo>
                      <a:pt x="855" y="235"/>
                    </a:lnTo>
                    <a:lnTo>
                      <a:pt x="857" y="241"/>
                    </a:lnTo>
                    <a:lnTo>
                      <a:pt x="841" y="256"/>
                    </a:lnTo>
                    <a:lnTo>
                      <a:pt x="834" y="275"/>
                    </a:lnTo>
                    <a:lnTo>
                      <a:pt x="827" y="285"/>
                    </a:lnTo>
                    <a:lnTo>
                      <a:pt x="837" y="264"/>
                    </a:lnTo>
                    <a:lnTo>
                      <a:pt x="838" y="252"/>
                    </a:lnTo>
                    <a:lnTo>
                      <a:pt x="839" y="229"/>
                    </a:lnTo>
                    <a:lnTo>
                      <a:pt x="841" y="212"/>
                    </a:lnTo>
                    <a:lnTo>
                      <a:pt x="838" y="191"/>
                    </a:lnTo>
                    <a:lnTo>
                      <a:pt x="828" y="194"/>
                    </a:lnTo>
                    <a:lnTo>
                      <a:pt x="822" y="208"/>
                    </a:lnTo>
                    <a:lnTo>
                      <a:pt x="812" y="223"/>
                    </a:lnTo>
                    <a:lnTo>
                      <a:pt x="809" y="246"/>
                    </a:lnTo>
                    <a:lnTo>
                      <a:pt x="804" y="266"/>
                    </a:lnTo>
                    <a:lnTo>
                      <a:pt x="803" y="214"/>
                    </a:lnTo>
                    <a:lnTo>
                      <a:pt x="777" y="218"/>
                    </a:lnTo>
                    <a:lnTo>
                      <a:pt x="768" y="235"/>
                    </a:lnTo>
                    <a:lnTo>
                      <a:pt x="767" y="240"/>
                    </a:lnTo>
                    <a:lnTo>
                      <a:pt x="769" y="261"/>
                    </a:lnTo>
                    <a:lnTo>
                      <a:pt x="779" y="274"/>
                    </a:lnTo>
                    <a:lnTo>
                      <a:pt x="788" y="278"/>
                    </a:lnTo>
                    <a:lnTo>
                      <a:pt x="795" y="291"/>
                    </a:lnTo>
                    <a:lnTo>
                      <a:pt x="794" y="301"/>
                    </a:lnTo>
                    <a:lnTo>
                      <a:pt x="785" y="300"/>
                    </a:lnTo>
                    <a:lnTo>
                      <a:pt x="779" y="284"/>
                    </a:lnTo>
                    <a:lnTo>
                      <a:pt x="768" y="277"/>
                    </a:lnTo>
                    <a:lnTo>
                      <a:pt x="760" y="261"/>
                    </a:lnTo>
                    <a:lnTo>
                      <a:pt x="751" y="252"/>
                    </a:lnTo>
                    <a:lnTo>
                      <a:pt x="739" y="254"/>
                    </a:lnTo>
                    <a:lnTo>
                      <a:pt x="746" y="272"/>
                    </a:lnTo>
                    <a:lnTo>
                      <a:pt x="760" y="284"/>
                    </a:lnTo>
                    <a:lnTo>
                      <a:pt x="750" y="294"/>
                    </a:lnTo>
                    <a:lnTo>
                      <a:pt x="741" y="286"/>
                    </a:lnTo>
                    <a:lnTo>
                      <a:pt x="737" y="293"/>
                    </a:lnTo>
                    <a:lnTo>
                      <a:pt x="735" y="280"/>
                    </a:lnTo>
                    <a:lnTo>
                      <a:pt x="726" y="285"/>
                    </a:lnTo>
                    <a:lnTo>
                      <a:pt x="726" y="280"/>
                    </a:lnTo>
                    <a:lnTo>
                      <a:pt x="729" y="267"/>
                    </a:lnTo>
                    <a:lnTo>
                      <a:pt x="724" y="261"/>
                    </a:lnTo>
                    <a:lnTo>
                      <a:pt x="721" y="266"/>
                    </a:lnTo>
                    <a:lnTo>
                      <a:pt x="714" y="290"/>
                    </a:lnTo>
                    <a:lnTo>
                      <a:pt x="715" y="299"/>
                    </a:lnTo>
                    <a:lnTo>
                      <a:pt x="720" y="306"/>
                    </a:lnTo>
                    <a:lnTo>
                      <a:pt x="697" y="318"/>
                    </a:lnTo>
                    <a:lnTo>
                      <a:pt x="691" y="325"/>
                    </a:lnTo>
                    <a:lnTo>
                      <a:pt x="688" y="332"/>
                    </a:lnTo>
                    <a:lnTo>
                      <a:pt x="687" y="343"/>
                    </a:lnTo>
                    <a:lnTo>
                      <a:pt x="690" y="350"/>
                    </a:lnTo>
                    <a:lnTo>
                      <a:pt x="698" y="347"/>
                    </a:lnTo>
                    <a:lnTo>
                      <a:pt x="704" y="355"/>
                    </a:lnTo>
                    <a:lnTo>
                      <a:pt x="692" y="355"/>
                    </a:lnTo>
                    <a:lnTo>
                      <a:pt x="696" y="365"/>
                    </a:lnTo>
                    <a:lnTo>
                      <a:pt x="696" y="372"/>
                    </a:lnTo>
                    <a:lnTo>
                      <a:pt x="683" y="368"/>
                    </a:lnTo>
                    <a:lnTo>
                      <a:pt x="678" y="370"/>
                    </a:lnTo>
                    <a:lnTo>
                      <a:pt x="686" y="377"/>
                    </a:lnTo>
                    <a:lnTo>
                      <a:pt x="681" y="383"/>
                    </a:lnTo>
                    <a:lnTo>
                      <a:pt x="670" y="380"/>
                    </a:lnTo>
                    <a:lnTo>
                      <a:pt x="667" y="386"/>
                    </a:lnTo>
                    <a:lnTo>
                      <a:pt x="659" y="383"/>
                    </a:lnTo>
                    <a:lnTo>
                      <a:pt x="643" y="390"/>
                    </a:lnTo>
                    <a:lnTo>
                      <a:pt x="639" y="399"/>
                    </a:lnTo>
                    <a:lnTo>
                      <a:pt x="633" y="403"/>
                    </a:lnTo>
                    <a:lnTo>
                      <a:pt x="632" y="407"/>
                    </a:lnTo>
                    <a:lnTo>
                      <a:pt x="642" y="414"/>
                    </a:lnTo>
                    <a:lnTo>
                      <a:pt x="651" y="410"/>
                    </a:lnTo>
                    <a:lnTo>
                      <a:pt x="656" y="404"/>
                    </a:lnTo>
                    <a:lnTo>
                      <a:pt x="672" y="414"/>
                    </a:lnTo>
                    <a:lnTo>
                      <a:pt x="685" y="406"/>
                    </a:lnTo>
                    <a:lnTo>
                      <a:pt x="687" y="409"/>
                    </a:lnTo>
                    <a:lnTo>
                      <a:pt x="691" y="418"/>
                    </a:lnTo>
                    <a:lnTo>
                      <a:pt x="681" y="418"/>
                    </a:lnTo>
                    <a:lnTo>
                      <a:pt x="676" y="425"/>
                    </a:lnTo>
                    <a:lnTo>
                      <a:pt x="674" y="439"/>
                    </a:lnTo>
                    <a:lnTo>
                      <a:pt x="659" y="430"/>
                    </a:lnTo>
                    <a:lnTo>
                      <a:pt x="648" y="430"/>
                    </a:lnTo>
                    <a:lnTo>
                      <a:pt x="645" y="424"/>
                    </a:lnTo>
                    <a:lnTo>
                      <a:pt x="633" y="422"/>
                    </a:lnTo>
                    <a:lnTo>
                      <a:pt x="619" y="430"/>
                    </a:lnTo>
                    <a:lnTo>
                      <a:pt x="616" y="438"/>
                    </a:lnTo>
                    <a:lnTo>
                      <a:pt x="626" y="453"/>
                    </a:lnTo>
                    <a:lnTo>
                      <a:pt x="626" y="462"/>
                    </a:lnTo>
                    <a:lnTo>
                      <a:pt x="619" y="461"/>
                    </a:lnTo>
                    <a:lnTo>
                      <a:pt x="624" y="476"/>
                    </a:lnTo>
                    <a:lnTo>
                      <a:pt x="626" y="487"/>
                    </a:lnTo>
                    <a:lnTo>
                      <a:pt x="617" y="483"/>
                    </a:lnTo>
                    <a:lnTo>
                      <a:pt x="617" y="494"/>
                    </a:lnTo>
                    <a:lnTo>
                      <a:pt x="610" y="495"/>
                    </a:lnTo>
                    <a:lnTo>
                      <a:pt x="605" y="457"/>
                    </a:lnTo>
                    <a:lnTo>
                      <a:pt x="597" y="460"/>
                    </a:lnTo>
                    <a:lnTo>
                      <a:pt x="594" y="473"/>
                    </a:lnTo>
                    <a:lnTo>
                      <a:pt x="586" y="471"/>
                    </a:lnTo>
                    <a:lnTo>
                      <a:pt x="583" y="474"/>
                    </a:lnTo>
                    <a:lnTo>
                      <a:pt x="594" y="479"/>
                    </a:lnTo>
                    <a:lnTo>
                      <a:pt x="591" y="483"/>
                    </a:lnTo>
                    <a:lnTo>
                      <a:pt x="583" y="485"/>
                    </a:lnTo>
                    <a:lnTo>
                      <a:pt x="575" y="490"/>
                    </a:lnTo>
                    <a:lnTo>
                      <a:pt x="573" y="499"/>
                    </a:lnTo>
                    <a:lnTo>
                      <a:pt x="574" y="509"/>
                    </a:lnTo>
                    <a:lnTo>
                      <a:pt x="583" y="516"/>
                    </a:lnTo>
                    <a:lnTo>
                      <a:pt x="575" y="520"/>
                    </a:lnTo>
                    <a:lnTo>
                      <a:pt x="580" y="525"/>
                    </a:lnTo>
                    <a:lnTo>
                      <a:pt x="574" y="527"/>
                    </a:lnTo>
                    <a:lnTo>
                      <a:pt x="570" y="539"/>
                    </a:lnTo>
                    <a:lnTo>
                      <a:pt x="567" y="542"/>
                    </a:lnTo>
                    <a:lnTo>
                      <a:pt x="561" y="542"/>
                    </a:lnTo>
                    <a:lnTo>
                      <a:pt x="562" y="546"/>
                    </a:lnTo>
                    <a:lnTo>
                      <a:pt x="572" y="549"/>
                    </a:lnTo>
                    <a:lnTo>
                      <a:pt x="591" y="542"/>
                    </a:lnTo>
                    <a:lnTo>
                      <a:pt x="578" y="558"/>
                    </a:lnTo>
                    <a:lnTo>
                      <a:pt x="572" y="562"/>
                    </a:lnTo>
                    <a:lnTo>
                      <a:pt x="553" y="558"/>
                    </a:lnTo>
                    <a:lnTo>
                      <a:pt x="548" y="553"/>
                    </a:lnTo>
                    <a:lnTo>
                      <a:pt x="547" y="546"/>
                    </a:lnTo>
                    <a:lnTo>
                      <a:pt x="540" y="547"/>
                    </a:lnTo>
                    <a:lnTo>
                      <a:pt x="529" y="557"/>
                    </a:lnTo>
                    <a:lnTo>
                      <a:pt x="524" y="574"/>
                    </a:lnTo>
                    <a:lnTo>
                      <a:pt x="514" y="581"/>
                    </a:lnTo>
                    <a:lnTo>
                      <a:pt x="513" y="591"/>
                    </a:lnTo>
                    <a:lnTo>
                      <a:pt x="520" y="591"/>
                    </a:lnTo>
                    <a:lnTo>
                      <a:pt x="519" y="598"/>
                    </a:lnTo>
                    <a:lnTo>
                      <a:pt x="518" y="603"/>
                    </a:lnTo>
                    <a:lnTo>
                      <a:pt x="509" y="607"/>
                    </a:lnTo>
                    <a:lnTo>
                      <a:pt x="504" y="625"/>
                    </a:lnTo>
                    <a:lnTo>
                      <a:pt x="497" y="624"/>
                    </a:lnTo>
                    <a:lnTo>
                      <a:pt x="491" y="628"/>
                    </a:lnTo>
                    <a:lnTo>
                      <a:pt x="484" y="629"/>
                    </a:lnTo>
                    <a:lnTo>
                      <a:pt x="476" y="640"/>
                    </a:lnTo>
                    <a:lnTo>
                      <a:pt x="482" y="650"/>
                    </a:lnTo>
                    <a:lnTo>
                      <a:pt x="478" y="654"/>
                    </a:lnTo>
                    <a:lnTo>
                      <a:pt x="467" y="656"/>
                    </a:lnTo>
                    <a:lnTo>
                      <a:pt x="467" y="666"/>
                    </a:lnTo>
                    <a:lnTo>
                      <a:pt x="456" y="667"/>
                    </a:lnTo>
                    <a:lnTo>
                      <a:pt x="459" y="673"/>
                    </a:lnTo>
                    <a:lnTo>
                      <a:pt x="454" y="677"/>
                    </a:lnTo>
                    <a:lnTo>
                      <a:pt x="452" y="686"/>
                    </a:lnTo>
                    <a:lnTo>
                      <a:pt x="465" y="688"/>
                    </a:lnTo>
                    <a:lnTo>
                      <a:pt x="462" y="694"/>
                    </a:lnTo>
                    <a:lnTo>
                      <a:pt x="454" y="699"/>
                    </a:lnTo>
                    <a:lnTo>
                      <a:pt x="448" y="694"/>
                    </a:lnTo>
                    <a:lnTo>
                      <a:pt x="448" y="697"/>
                    </a:lnTo>
                    <a:lnTo>
                      <a:pt x="448" y="711"/>
                    </a:lnTo>
                    <a:lnTo>
                      <a:pt x="454" y="720"/>
                    </a:lnTo>
                    <a:lnTo>
                      <a:pt x="459" y="713"/>
                    </a:lnTo>
                    <a:lnTo>
                      <a:pt x="463" y="716"/>
                    </a:lnTo>
                    <a:lnTo>
                      <a:pt x="461" y="726"/>
                    </a:lnTo>
                    <a:lnTo>
                      <a:pt x="440" y="729"/>
                    </a:lnTo>
                    <a:lnTo>
                      <a:pt x="436" y="734"/>
                    </a:lnTo>
                    <a:lnTo>
                      <a:pt x="435" y="748"/>
                    </a:lnTo>
                    <a:lnTo>
                      <a:pt x="427" y="754"/>
                    </a:lnTo>
                    <a:lnTo>
                      <a:pt x="418" y="757"/>
                    </a:lnTo>
                    <a:lnTo>
                      <a:pt x="412" y="772"/>
                    </a:lnTo>
                    <a:lnTo>
                      <a:pt x="420" y="770"/>
                    </a:lnTo>
                    <a:lnTo>
                      <a:pt x="429" y="762"/>
                    </a:lnTo>
                    <a:lnTo>
                      <a:pt x="440" y="757"/>
                    </a:lnTo>
                    <a:lnTo>
                      <a:pt x="440" y="767"/>
                    </a:lnTo>
                    <a:lnTo>
                      <a:pt x="446" y="779"/>
                    </a:lnTo>
                    <a:lnTo>
                      <a:pt x="427" y="773"/>
                    </a:lnTo>
                    <a:lnTo>
                      <a:pt x="425" y="781"/>
                    </a:lnTo>
                    <a:lnTo>
                      <a:pt x="429" y="785"/>
                    </a:lnTo>
                    <a:lnTo>
                      <a:pt x="423" y="790"/>
                    </a:lnTo>
                    <a:lnTo>
                      <a:pt x="420" y="796"/>
                    </a:lnTo>
                    <a:lnTo>
                      <a:pt x="423" y="806"/>
                    </a:lnTo>
                    <a:lnTo>
                      <a:pt x="419" y="808"/>
                    </a:lnTo>
                    <a:lnTo>
                      <a:pt x="413" y="805"/>
                    </a:lnTo>
                    <a:lnTo>
                      <a:pt x="409" y="811"/>
                    </a:lnTo>
                    <a:lnTo>
                      <a:pt x="412" y="821"/>
                    </a:lnTo>
                    <a:lnTo>
                      <a:pt x="418" y="826"/>
                    </a:lnTo>
                    <a:lnTo>
                      <a:pt x="420" y="845"/>
                    </a:lnTo>
                    <a:lnTo>
                      <a:pt x="413" y="837"/>
                    </a:lnTo>
                    <a:lnTo>
                      <a:pt x="406" y="834"/>
                    </a:lnTo>
                    <a:lnTo>
                      <a:pt x="400" y="821"/>
                    </a:lnTo>
                    <a:lnTo>
                      <a:pt x="401" y="838"/>
                    </a:lnTo>
                    <a:lnTo>
                      <a:pt x="397" y="844"/>
                    </a:lnTo>
                    <a:lnTo>
                      <a:pt x="391" y="847"/>
                    </a:lnTo>
                    <a:lnTo>
                      <a:pt x="387" y="856"/>
                    </a:lnTo>
                    <a:lnTo>
                      <a:pt x="392" y="859"/>
                    </a:lnTo>
                    <a:lnTo>
                      <a:pt x="398" y="856"/>
                    </a:lnTo>
                    <a:lnTo>
                      <a:pt x="403" y="848"/>
                    </a:lnTo>
                    <a:lnTo>
                      <a:pt x="405" y="851"/>
                    </a:lnTo>
                    <a:lnTo>
                      <a:pt x="403" y="856"/>
                    </a:lnTo>
                    <a:lnTo>
                      <a:pt x="403" y="864"/>
                    </a:lnTo>
                    <a:lnTo>
                      <a:pt x="406" y="871"/>
                    </a:lnTo>
                    <a:lnTo>
                      <a:pt x="398" y="877"/>
                    </a:lnTo>
                    <a:lnTo>
                      <a:pt x="387" y="872"/>
                    </a:lnTo>
                    <a:lnTo>
                      <a:pt x="382" y="880"/>
                    </a:lnTo>
                    <a:lnTo>
                      <a:pt x="376" y="876"/>
                    </a:lnTo>
                    <a:lnTo>
                      <a:pt x="369" y="886"/>
                    </a:lnTo>
                    <a:lnTo>
                      <a:pt x="368" y="896"/>
                    </a:lnTo>
                    <a:lnTo>
                      <a:pt x="360" y="902"/>
                    </a:lnTo>
                    <a:lnTo>
                      <a:pt x="352" y="904"/>
                    </a:lnTo>
                    <a:lnTo>
                      <a:pt x="347" y="925"/>
                    </a:lnTo>
                    <a:lnTo>
                      <a:pt x="357" y="921"/>
                    </a:lnTo>
                    <a:lnTo>
                      <a:pt x="366" y="915"/>
                    </a:lnTo>
                    <a:lnTo>
                      <a:pt x="370" y="919"/>
                    </a:lnTo>
                    <a:lnTo>
                      <a:pt x="353" y="926"/>
                    </a:lnTo>
                    <a:lnTo>
                      <a:pt x="353" y="937"/>
                    </a:lnTo>
                    <a:lnTo>
                      <a:pt x="355" y="948"/>
                    </a:lnTo>
                    <a:lnTo>
                      <a:pt x="352" y="955"/>
                    </a:lnTo>
                    <a:lnTo>
                      <a:pt x="341" y="958"/>
                    </a:lnTo>
                    <a:lnTo>
                      <a:pt x="327" y="947"/>
                    </a:lnTo>
                    <a:lnTo>
                      <a:pt x="323" y="947"/>
                    </a:lnTo>
                    <a:lnTo>
                      <a:pt x="315" y="962"/>
                    </a:lnTo>
                    <a:lnTo>
                      <a:pt x="305" y="969"/>
                    </a:lnTo>
                    <a:lnTo>
                      <a:pt x="304" y="976"/>
                    </a:lnTo>
                    <a:lnTo>
                      <a:pt x="296" y="980"/>
                    </a:lnTo>
                    <a:lnTo>
                      <a:pt x="280" y="1006"/>
                    </a:lnTo>
                    <a:lnTo>
                      <a:pt x="277" y="1012"/>
                    </a:lnTo>
                    <a:lnTo>
                      <a:pt x="280" y="1022"/>
                    </a:lnTo>
                    <a:lnTo>
                      <a:pt x="280" y="1026"/>
                    </a:lnTo>
                    <a:lnTo>
                      <a:pt x="258" y="1038"/>
                    </a:lnTo>
                    <a:lnTo>
                      <a:pt x="258" y="1048"/>
                    </a:lnTo>
                    <a:lnTo>
                      <a:pt x="263" y="1053"/>
                    </a:lnTo>
                    <a:lnTo>
                      <a:pt x="274" y="1048"/>
                    </a:lnTo>
                    <a:lnTo>
                      <a:pt x="269" y="1064"/>
                    </a:lnTo>
                    <a:lnTo>
                      <a:pt x="277" y="1075"/>
                    </a:lnTo>
                    <a:lnTo>
                      <a:pt x="283" y="1079"/>
                    </a:lnTo>
                    <a:lnTo>
                      <a:pt x="320" y="1052"/>
                    </a:lnTo>
                    <a:lnTo>
                      <a:pt x="342" y="1042"/>
                    </a:lnTo>
                    <a:lnTo>
                      <a:pt x="347" y="1036"/>
                    </a:lnTo>
                    <a:lnTo>
                      <a:pt x="352" y="1038"/>
                    </a:lnTo>
                    <a:lnTo>
                      <a:pt x="348" y="1044"/>
                    </a:lnTo>
                    <a:lnTo>
                      <a:pt x="335" y="1052"/>
                    </a:lnTo>
                    <a:lnTo>
                      <a:pt x="327" y="1053"/>
                    </a:lnTo>
                    <a:lnTo>
                      <a:pt x="316" y="1060"/>
                    </a:lnTo>
                    <a:lnTo>
                      <a:pt x="307" y="1068"/>
                    </a:lnTo>
                    <a:lnTo>
                      <a:pt x="314" y="1075"/>
                    </a:lnTo>
                    <a:lnTo>
                      <a:pt x="312" y="1079"/>
                    </a:lnTo>
                    <a:lnTo>
                      <a:pt x="295" y="1086"/>
                    </a:lnTo>
                    <a:lnTo>
                      <a:pt x="285" y="1086"/>
                    </a:lnTo>
                    <a:lnTo>
                      <a:pt x="282" y="1090"/>
                    </a:lnTo>
                    <a:lnTo>
                      <a:pt x="284" y="1096"/>
                    </a:lnTo>
                    <a:lnTo>
                      <a:pt x="280" y="1097"/>
                    </a:lnTo>
                    <a:lnTo>
                      <a:pt x="271" y="1096"/>
                    </a:lnTo>
                    <a:lnTo>
                      <a:pt x="271" y="1086"/>
                    </a:lnTo>
                    <a:lnTo>
                      <a:pt x="263" y="1071"/>
                    </a:lnTo>
                    <a:lnTo>
                      <a:pt x="258" y="1066"/>
                    </a:lnTo>
                    <a:lnTo>
                      <a:pt x="253" y="1066"/>
                    </a:lnTo>
                    <a:lnTo>
                      <a:pt x="250" y="1073"/>
                    </a:lnTo>
                    <a:lnTo>
                      <a:pt x="242" y="1074"/>
                    </a:lnTo>
                    <a:lnTo>
                      <a:pt x="236" y="1080"/>
                    </a:lnTo>
                    <a:lnTo>
                      <a:pt x="235" y="1087"/>
                    </a:lnTo>
                    <a:lnTo>
                      <a:pt x="241" y="1092"/>
                    </a:lnTo>
                    <a:lnTo>
                      <a:pt x="242" y="1097"/>
                    </a:lnTo>
                    <a:lnTo>
                      <a:pt x="231" y="1103"/>
                    </a:lnTo>
                    <a:lnTo>
                      <a:pt x="228" y="1097"/>
                    </a:lnTo>
                    <a:lnTo>
                      <a:pt x="228" y="1089"/>
                    </a:lnTo>
                    <a:lnTo>
                      <a:pt x="225" y="1082"/>
                    </a:lnTo>
                    <a:lnTo>
                      <a:pt x="198" y="1093"/>
                    </a:lnTo>
                    <a:lnTo>
                      <a:pt x="194" y="1098"/>
                    </a:lnTo>
                    <a:lnTo>
                      <a:pt x="190" y="1109"/>
                    </a:lnTo>
                    <a:lnTo>
                      <a:pt x="183" y="1108"/>
                    </a:lnTo>
                    <a:lnTo>
                      <a:pt x="185" y="1116"/>
                    </a:lnTo>
                    <a:lnTo>
                      <a:pt x="183" y="1119"/>
                    </a:lnTo>
                    <a:lnTo>
                      <a:pt x="175" y="1120"/>
                    </a:lnTo>
                    <a:lnTo>
                      <a:pt x="175" y="1117"/>
                    </a:lnTo>
                    <a:lnTo>
                      <a:pt x="174" y="1112"/>
                    </a:lnTo>
                    <a:lnTo>
                      <a:pt x="169" y="1113"/>
                    </a:lnTo>
                    <a:lnTo>
                      <a:pt x="166" y="1117"/>
                    </a:lnTo>
                    <a:lnTo>
                      <a:pt x="167" y="1122"/>
                    </a:lnTo>
                    <a:lnTo>
                      <a:pt x="166" y="1124"/>
                    </a:lnTo>
                    <a:lnTo>
                      <a:pt x="156" y="1124"/>
                    </a:lnTo>
                    <a:lnTo>
                      <a:pt x="143" y="1132"/>
                    </a:lnTo>
                    <a:lnTo>
                      <a:pt x="140" y="1145"/>
                    </a:lnTo>
                    <a:lnTo>
                      <a:pt x="135" y="1156"/>
                    </a:lnTo>
                    <a:lnTo>
                      <a:pt x="128" y="1151"/>
                    </a:lnTo>
                    <a:lnTo>
                      <a:pt x="118" y="1150"/>
                    </a:lnTo>
                    <a:lnTo>
                      <a:pt x="110" y="1157"/>
                    </a:lnTo>
                    <a:lnTo>
                      <a:pt x="107" y="1163"/>
                    </a:lnTo>
                    <a:lnTo>
                      <a:pt x="117" y="1171"/>
                    </a:lnTo>
                    <a:lnTo>
                      <a:pt x="111" y="1177"/>
                    </a:lnTo>
                    <a:lnTo>
                      <a:pt x="121" y="1178"/>
                    </a:lnTo>
                    <a:lnTo>
                      <a:pt x="132" y="1176"/>
                    </a:lnTo>
                    <a:lnTo>
                      <a:pt x="137" y="1182"/>
                    </a:lnTo>
                    <a:lnTo>
                      <a:pt x="142" y="1184"/>
                    </a:lnTo>
                    <a:lnTo>
                      <a:pt x="135" y="1193"/>
                    </a:lnTo>
                    <a:lnTo>
                      <a:pt x="138" y="1199"/>
                    </a:lnTo>
                    <a:lnTo>
                      <a:pt x="131" y="1195"/>
                    </a:lnTo>
                    <a:lnTo>
                      <a:pt x="122" y="1195"/>
                    </a:lnTo>
                    <a:lnTo>
                      <a:pt x="99" y="1192"/>
                    </a:lnTo>
                    <a:lnTo>
                      <a:pt x="91" y="1193"/>
                    </a:lnTo>
                    <a:lnTo>
                      <a:pt x="86" y="1197"/>
                    </a:lnTo>
                    <a:lnTo>
                      <a:pt x="80" y="1195"/>
                    </a:lnTo>
                    <a:lnTo>
                      <a:pt x="74" y="1200"/>
                    </a:lnTo>
                    <a:lnTo>
                      <a:pt x="75" y="1203"/>
                    </a:lnTo>
                    <a:lnTo>
                      <a:pt x="81" y="1205"/>
                    </a:lnTo>
                    <a:lnTo>
                      <a:pt x="75" y="1208"/>
                    </a:lnTo>
                    <a:lnTo>
                      <a:pt x="75" y="1214"/>
                    </a:lnTo>
                    <a:lnTo>
                      <a:pt x="83" y="1213"/>
                    </a:lnTo>
                    <a:lnTo>
                      <a:pt x="89" y="1210"/>
                    </a:lnTo>
                    <a:lnTo>
                      <a:pt x="81" y="1220"/>
                    </a:lnTo>
                    <a:lnTo>
                      <a:pt x="81" y="1227"/>
                    </a:lnTo>
                    <a:lnTo>
                      <a:pt x="86" y="1243"/>
                    </a:lnTo>
                    <a:lnTo>
                      <a:pt x="83" y="1245"/>
                    </a:lnTo>
                    <a:lnTo>
                      <a:pt x="78" y="1230"/>
                    </a:lnTo>
                    <a:lnTo>
                      <a:pt x="74" y="1224"/>
                    </a:lnTo>
                    <a:lnTo>
                      <a:pt x="64" y="1230"/>
                    </a:lnTo>
                    <a:lnTo>
                      <a:pt x="59" y="1238"/>
                    </a:lnTo>
                    <a:lnTo>
                      <a:pt x="56" y="1248"/>
                    </a:lnTo>
                    <a:lnTo>
                      <a:pt x="61" y="1253"/>
                    </a:lnTo>
                    <a:lnTo>
                      <a:pt x="62" y="1259"/>
                    </a:lnTo>
                    <a:lnTo>
                      <a:pt x="53" y="1253"/>
                    </a:lnTo>
                    <a:lnTo>
                      <a:pt x="50" y="1246"/>
                    </a:lnTo>
                    <a:lnTo>
                      <a:pt x="41" y="1248"/>
                    </a:lnTo>
                    <a:lnTo>
                      <a:pt x="27" y="1248"/>
                    </a:lnTo>
                    <a:lnTo>
                      <a:pt x="27" y="1254"/>
                    </a:lnTo>
                    <a:lnTo>
                      <a:pt x="29" y="1259"/>
                    </a:lnTo>
                    <a:lnTo>
                      <a:pt x="13" y="1247"/>
                    </a:lnTo>
                    <a:lnTo>
                      <a:pt x="9" y="1251"/>
                    </a:lnTo>
                    <a:lnTo>
                      <a:pt x="15" y="1265"/>
                    </a:lnTo>
                    <a:lnTo>
                      <a:pt x="11" y="1272"/>
                    </a:lnTo>
                    <a:lnTo>
                      <a:pt x="13" y="1274"/>
                    </a:lnTo>
                    <a:lnTo>
                      <a:pt x="41" y="1274"/>
                    </a:lnTo>
                    <a:lnTo>
                      <a:pt x="67" y="1268"/>
                    </a:lnTo>
                    <a:lnTo>
                      <a:pt x="51" y="1275"/>
                    </a:lnTo>
                    <a:lnTo>
                      <a:pt x="53" y="1279"/>
                    </a:lnTo>
                    <a:lnTo>
                      <a:pt x="65" y="1279"/>
                    </a:lnTo>
                    <a:lnTo>
                      <a:pt x="74" y="1275"/>
                    </a:lnTo>
                    <a:lnTo>
                      <a:pt x="77" y="1278"/>
                    </a:lnTo>
                    <a:lnTo>
                      <a:pt x="67" y="1284"/>
                    </a:lnTo>
                    <a:lnTo>
                      <a:pt x="52" y="1286"/>
                    </a:lnTo>
                    <a:lnTo>
                      <a:pt x="36" y="1286"/>
                    </a:lnTo>
                    <a:lnTo>
                      <a:pt x="30" y="1281"/>
                    </a:lnTo>
                    <a:lnTo>
                      <a:pt x="24" y="1281"/>
                    </a:lnTo>
                    <a:lnTo>
                      <a:pt x="13" y="1291"/>
                    </a:lnTo>
                    <a:lnTo>
                      <a:pt x="11" y="1296"/>
                    </a:lnTo>
                    <a:lnTo>
                      <a:pt x="4" y="1295"/>
                    </a:lnTo>
                    <a:lnTo>
                      <a:pt x="2" y="1297"/>
                    </a:lnTo>
                    <a:lnTo>
                      <a:pt x="0" y="1305"/>
                    </a:lnTo>
                    <a:lnTo>
                      <a:pt x="16" y="1310"/>
                    </a:lnTo>
                    <a:lnTo>
                      <a:pt x="15" y="1316"/>
                    </a:lnTo>
                    <a:lnTo>
                      <a:pt x="15" y="1322"/>
                    </a:lnTo>
                    <a:lnTo>
                      <a:pt x="10" y="1327"/>
                    </a:lnTo>
                    <a:lnTo>
                      <a:pt x="3" y="1335"/>
                    </a:lnTo>
                    <a:lnTo>
                      <a:pt x="5" y="1343"/>
                    </a:lnTo>
                    <a:lnTo>
                      <a:pt x="3" y="1346"/>
                    </a:lnTo>
                    <a:lnTo>
                      <a:pt x="3" y="1354"/>
                    </a:lnTo>
                    <a:lnTo>
                      <a:pt x="7" y="1358"/>
                    </a:lnTo>
                    <a:lnTo>
                      <a:pt x="7" y="1365"/>
                    </a:lnTo>
                    <a:lnTo>
                      <a:pt x="22" y="1367"/>
                    </a:lnTo>
                    <a:lnTo>
                      <a:pt x="53" y="1356"/>
                    </a:lnTo>
                    <a:lnTo>
                      <a:pt x="59" y="1360"/>
                    </a:lnTo>
                    <a:lnTo>
                      <a:pt x="72" y="1360"/>
                    </a:lnTo>
                    <a:lnTo>
                      <a:pt x="74" y="1349"/>
                    </a:lnTo>
                    <a:lnTo>
                      <a:pt x="83" y="1333"/>
                    </a:lnTo>
                    <a:lnTo>
                      <a:pt x="85" y="1343"/>
                    </a:lnTo>
                    <a:lnTo>
                      <a:pt x="81" y="1356"/>
                    </a:lnTo>
                    <a:lnTo>
                      <a:pt x="88" y="1359"/>
                    </a:lnTo>
                    <a:lnTo>
                      <a:pt x="99" y="1359"/>
                    </a:lnTo>
                    <a:lnTo>
                      <a:pt x="106" y="1356"/>
                    </a:lnTo>
                    <a:lnTo>
                      <a:pt x="111" y="1360"/>
                    </a:lnTo>
                    <a:lnTo>
                      <a:pt x="122" y="1348"/>
                    </a:lnTo>
                    <a:lnTo>
                      <a:pt x="126" y="1324"/>
                    </a:lnTo>
                    <a:lnTo>
                      <a:pt x="138" y="1317"/>
                    </a:lnTo>
                    <a:lnTo>
                      <a:pt x="139" y="1322"/>
                    </a:lnTo>
                    <a:lnTo>
                      <a:pt x="131" y="1338"/>
                    </a:lnTo>
                    <a:lnTo>
                      <a:pt x="129" y="1349"/>
                    </a:lnTo>
                    <a:lnTo>
                      <a:pt x="127" y="1354"/>
                    </a:lnTo>
                    <a:lnTo>
                      <a:pt x="133" y="1353"/>
                    </a:lnTo>
                    <a:lnTo>
                      <a:pt x="140" y="1349"/>
                    </a:lnTo>
                    <a:lnTo>
                      <a:pt x="145" y="1351"/>
                    </a:lnTo>
                    <a:lnTo>
                      <a:pt x="131" y="1362"/>
                    </a:lnTo>
                    <a:lnTo>
                      <a:pt x="113" y="1369"/>
                    </a:lnTo>
                    <a:lnTo>
                      <a:pt x="111" y="1378"/>
                    </a:lnTo>
                    <a:lnTo>
                      <a:pt x="118" y="1385"/>
                    </a:lnTo>
                    <a:lnTo>
                      <a:pt x="105" y="1393"/>
                    </a:lnTo>
                    <a:lnTo>
                      <a:pt x="105" y="1383"/>
                    </a:lnTo>
                    <a:lnTo>
                      <a:pt x="101" y="1376"/>
                    </a:lnTo>
                    <a:lnTo>
                      <a:pt x="91" y="1369"/>
                    </a:lnTo>
                    <a:lnTo>
                      <a:pt x="81" y="1369"/>
                    </a:lnTo>
                    <a:lnTo>
                      <a:pt x="68" y="1372"/>
                    </a:lnTo>
                    <a:lnTo>
                      <a:pt x="57" y="1370"/>
                    </a:lnTo>
                    <a:lnTo>
                      <a:pt x="47" y="1371"/>
                    </a:lnTo>
                    <a:lnTo>
                      <a:pt x="37" y="1370"/>
                    </a:lnTo>
                    <a:lnTo>
                      <a:pt x="29" y="1378"/>
                    </a:lnTo>
                    <a:lnTo>
                      <a:pt x="10" y="1373"/>
                    </a:lnTo>
                    <a:lnTo>
                      <a:pt x="5" y="1386"/>
                    </a:lnTo>
                    <a:lnTo>
                      <a:pt x="4" y="1397"/>
                    </a:lnTo>
                    <a:lnTo>
                      <a:pt x="14" y="1397"/>
                    </a:lnTo>
                    <a:lnTo>
                      <a:pt x="18" y="1396"/>
                    </a:lnTo>
                    <a:lnTo>
                      <a:pt x="18" y="1410"/>
                    </a:lnTo>
                    <a:lnTo>
                      <a:pt x="9" y="1407"/>
                    </a:lnTo>
                    <a:lnTo>
                      <a:pt x="3" y="1401"/>
                    </a:lnTo>
                    <a:lnTo>
                      <a:pt x="2" y="1403"/>
                    </a:lnTo>
                    <a:lnTo>
                      <a:pt x="0" y="1403"/>
                    </a:lnTo>
                    <a:lnTo>
                      <a:pt x="0" y="1407"/>
                    </a:lnTo>
                    <a:lnTo>
                      <a:pt x="10" y="1425"/>
                    </a:lnTo>
                    <a:lnTo>
                      <a:pt x="16" y="1426"/>
                    </a:lnTo>
                    <a:lnTo>
                      <a:pt x="30" y="1418"/>
                    </a:lnTo>
                    <a:lnTo>
                      <a:pt x="38" y="1415"/>
                    </a:lnTo>
                    <a:lnTo>
                      <a:pt x="25" y="1429"/>
                    </a:lnTo>
                    <a:lnTo>
                      <a:pt x="20" y="1436"/>
                    </a:lnTo>
                    <a:lnTo>
                      <a:pt x="24" y="1440"/>
                    </a:lnTo>
                    <a:lnTo>
                      <a:pt x="14" y="1446"/>
                    </a:lnTo>
                    <a:lnTo>
                      <a:pt x="9" y="1452"/>
                    </a:lnTo>
                    <a:lnTo>
                      <a:pt x="10" y="1461"/>
                    </a:lnTo>
                    <a:lnTo>
                      <a:pt x="15" y="1466"/>
                    </a:lnTo>
                    <a:lnTo>
                      <a:pt x="18" y="1472"/>
                    </a:lnTo>
                    <a:lnTo>
                      <a:pt x="24" y="1467"/>
                    </a:lnTo>
                    <a:lnTo>
                      <a:pt x="30" y="1461"/>
                    </a:lnTo>
                    <a:lnTo>
                      <a:pt x="30" y="1469"/>
                    </a:lnTo>
                    <a:lnTo>
                      <a:pt x="38" y="1483"/>
                    </a:lnTo>
                    <a:lnTo>
                      <a:pt x="31" y="1484"/>
                    </a:lnTo>
                    <a:lnTo>
                      <a:pt x="22" y="1490"/>
                    </a:lnTo>
                    <a:lnTo>
                      <a:pt x="22" y="1495"/>
                    </a:lnTo>
                    <a:lnTo>
                      <a:pt x="27" y="1499"/>
                    </a:lnTo>
                    <a:lnTo>
                      <a:pt x="37" y="1493"/>
                    </a:lnTo>
                    <a:lnTo>
                      <a:pt x="43" y="1482"/>
                    </a:lnTo>
                    <a:lnTo>
                      <a:pt x="45" y="1469"/>
                    </a:lnTo>
                    <a:lnTo>
                      <a:pt x="53" y="1463"/>
                    </a:lnTo>
                    <a:lnTo>
                      <a:pt x="63" y="1451"/>
                    </a:lnTo>
                    <a:lnTo>
                      <a:pt x="73" y="1431"/>
                    </a:lnTo>
                    <a:lnTo>
                      <a:pt x="83" y="1423"/>
                    </a:lnTo>
                    <a:lnTo>
                      <a:pt x="88" y="1428"/>
                    </a:lnTo>
                    <a:lnTo>
                      <a:pt x="88" y="1431"/>
                    </a:lnTo>
                    <a:lnTo>
                      <a:pt x="100" y="1429"/>
                    </a:lnTo>
                    <a:lnTo>
                      <a:pt x="110" y="1430"/>
                    </a:lnTo>
                    <a:lnTo>
                      <a:pt x="94" y="1437"/>
                    </a:lnTo>
                    <a:lnTo>
                      <a:pt x="91" y="1448"/>
                    </a:lnTo>
                    <a:lnTo>
                      <a:pt x="89" y="1455"/>
                    </a:lnTo>
                    <a:lnTo>
                      <a:pt x="88" y="1443"/>
                    </a:lnTo>
                    <a:lnTo>
                      <a:pt x="83" y="1442"/>
                    </a:lnTo>
                    <a:lnTo>
                      <a:pt x="74" y="1456"/>
                    </a:lnTo>
                    <a:lnTo>
                      <a:pt x="64" y="1467"/>
                    </a:lnTo>
                    <a:lnTo>
                      <a:pt x="70" y="1472"/>
                    </a:lnTo>
                    <a:lnTo>
                      <a:pt x="70" y="1475"/>
                    </a:lnTo>
                    <a:lnTo>
                      <a:pt x="59" y="1482"/>
                    </a:lnTo>
                    <a:lnTo>
                      <a:pt x="40" y="1506"/>
                    </a:lnTo>
                    <a:lnTo>
                      <a:pt x="47" y="1511"/>
                    </a:lnTo>
                    <a:lnTo>
                      <a:pt x="67" y="1511"/>
                    </a:lnTo>
                    <a:lnTo>
                      <a:pt x="72" y="1506"/>
                    </a:lnTo>
                    <a:lnTo>
                      <a:pt x="74" y="1510"/>
                    </a:lnTo>
                    <a:lnTo>
                      <a:pt x="53" y="1518"/>
                    </a:lnTo>
                    <a:lnTo>
                      <a:pt x="48" y="1525"/>
                    </a:lnTo>
                    <a:lnTo>
                      <a:pt x="47" y="1528"/>
                    </a:lnTo>
                    <a:lnTo>
                      <a:pt x="37" y="1528"/>
                    </a:lnTo>
                    <a:lnTo>
                      <a:pt x="32" y="1531"/>
                    </a:lnTo>
                    <a:lnTo>
                      <a:pt x="26" y="1528"/>
                    </a:lnTo>
                    <a:lnTo>
                      <a:pt x="18" y="1539"/>
                    </a:lnTo>
                    <a:lnTo>
                      <a:pt x="13" y="1549"/>
                    </a:lnTo>
                    <a:lnTo>
                      <a:pt x="13" y="1558"/>
                    </a:lnTo>
                    <a:lnTo>
                      <a:pt x="16" y="1560"/>
                    </a:lnTo>
                    <a:lnTo>
                      <a:pt x="18" y="1564"/>
                    </a:lnTo>
                    <a:lnTo>
                      <a:pt x="26" y="1563"/>
                    </a:lnTo>
                    <a:lnTo>
                      <a:pt x="30" y="1554"/>
                    </a:lnTo>
                    <a:lnTo>
                      <a:pt x="32" y="1563"/>
                    </a:lnTo>
                    <a:lnTo>
                      <a:pt x="40" y="1563"/>
                    </a:lnTo>
                    <a:lnTo>
                      <a:pt x="42" y="1556"/>
                    </a:lnTo>
                    <a:lnTo>
                      <a:pt x="41" y="1550"/>
                    </a:lnTo>
                    <a:lnTo>
                      <a:pt x="48" y="1555"/>
                    </a:lnTo>
                    <a:lnTo>
                      <a:pt x="63" y="1547"/>
                    </a:lnTo>
                    <a:lnTo>
                      <a:pt x="68" y="1541"/>
                    </a:lnTo>
                    <a:lnTo>
                      <a:pt x="73" y="1544"/>
                    </a:lnTo>
                    <a:lnTo>
                      <a:pt x="58" y="1561"/>
                    </a:lnTo>
                    <a:lnTo>
                      <a:pt x="64" y="1561"/>
                    </a:lnTo>
                    <a:lnTo>
                      <a:pt x="64" y="1571"/>
                    </a:lnTo>
                    <a:lnTo>
                      <a:pt x="58" y="1580"/>
                    </a:lnTo>
                    <a:lnTo>
                      <a:pt x="56" y="1587"/>
                    </a:lnTo>
                    <a:lnTo>
                      <a:pt x="50" y="1593"/>
                    </a:lnTo>
                    <a:lnTo>
                      <a:pt x="51" y="1599"/>
                    </a:lnTo>
                    <a:lnTo>
                      <a:pt x="51" y="1604"/>
                    </a:lnTo>
                    <a:lnTo>
                      <a:pt x="45" y="1603"/>
                    </a:lnTo>
                    <a:lnTo>
                      <a:pt x="40" y="1606"/>
                    </a:lnTo>
                    <a:lnTo>
                      <a:pt x="36" y="1598"/>
                    </a:lnTo>
                    <a:lnTo>
                      <a:pt x="32" y="1598"/>
                    </a:lnTo>
                    <a:lnTo>
                      <a:pt x="25" y="1630"/>
                    </a:lnTo>
                    <a:lnTo>
                      <a:pt x="38" y="1647"/>
                    </a:lnTo>
                    <a:lnTo>
                      <a:pt x="59" y="1666"/>
                    </a:lnTo>
                    <a:lnTo>
                      <a:pt x="74" y="1674"/>
                    </a:lnTo>
                    <a:lnTo>
                      <a:pt x="85" y="1677"/>
                    </a:lnTo>
                    <a:lnTo>
                      <a:pt x="92" y="1665"/>
                    </a:lnTo>
                    <a:lnTo>
                      <a:pt x="92" y="1682"/>
                    </a:lnTo>
                    <a:lnTo>
                      <a:pt x="90" y="1694"/>
                    </a:lnTo>
                    <a:lnTo>
                      <a:pt x="96" y="1689"/>
                    </a:lnTo>
                    <a:lnTo>
                      <a:pt x="106" y="1695"/>
                    </a:lnTo>
                    <a:lnTo>
                      <a:pt x="110" y="1685"/>
                    </a:lnTo>
                    <a:lnTo>
                      <a:pt x="124" y="1687"/>
                    </a:lnTo>
                    <a:lnTo>
                      <a:pt x="117" y="1695"/>
                    </a:lnTo>
                    <a:lnTo>
                      <a:pt x="134" y="1701"/>
                    </a:lnTo>
                    <a:lnTo>
                      <a:pt x="145" y="1697"/>
                    </a:lnTo>
                    <a:lnTo>
                      <a:pt x="158" y="1687"/>
                    </a:lnTo>
                    <a:lnTo>
                      <a:pt x="163" y="1673"/>
                    </a:lnTo>
                    <a:lnTo>
                      <a:pt x="170" y="1684"/>
                    </a:lnTo>
                    <a:lnTo>
                      <a:pt x="190" y="1671"/>
                    </a:lnTo>
                    <a:lnTo>
                      <a:pt x="210" y="1644"/>
                    </a:lnTo>
                    <a:lnTo>
                      <a:pt x="221" y="1638"/>
                    </a:lnTo>
                    <a:lnTo>
                      <a:pt x="225" y="1627"/>
                    </a:lnTo>
                    <a:lnTo>
                      <a:pt x="231" y="1622"/>
                    </a:lnTo>
                    <a:lnTo>
                      <a:pt x="234" y="1615"/>
                    </a:lnTo>
                    <a:lnTo>
                      <a:pt x="251" y="1597"/>
                    </a:lnTo>
                    <a:lnTo>
                      <a:pt x="249" y="1590"/>
                    </a:lnTo>
                    <a:lnTo>
                      <a:pt x="261" y="1597"/>
                    </a:lnTo>
                    <a:lnTo>
                      <a:pt x="274" y="1597"/>
                    </a:lnTo>
                    <a:lnTo>
                      <a:pt x="282" y="1593"/>
                    </a:lnTo>
                    <a:lnTo>
                      <a:pt x="285" y="1581"/>
                    </a:lnTo>
                    <a:lnTo>
                      <a:pt x="287" y="1574"/>
                    </a:lnTo>
                    <a:lnTo>
                      <a:pt x="294" y="1566"/>
                    </a:lnTo>
                    <a:lnTo>
                      <a:pt x="293" y="1556"/>
                    </a:lnTo>
                    <a:lnTo>
                      <a:pt x="287" y="1549"/>
                    </a:lnTo>
                    <a:lnTo>
                      <a:pt x="283" y="1541"/>
                    </a:lnTo>
                    <a:lnTo>
                      <a:pt x="285" y="1538"/>
                    </a:lnTo>
                    <a:lnTo>
                      <a:pt x="287" y="1533"/>
                    </a:lnTo>
                    <a:lnTo>
                      <a:pt x="284" y="1522"/>
                    </a:lnTo>
                    <a:lnTo>
                      <a:pt x="289" y="1526"/>
                    </a:lnTo>
                    <a:lnTo>
                      <a:pt x="293" y="1533"/>
                    </a:lnTo>
                    <a:lnTo>
                      <a:pt x="293" y="1541"/>
                    </a:lnTo>
                    <a:lnTo>
                      <a:pt x="299" y="1539"/>
                    </a:lnTo>
                    <a:lnTo>
                      <a:pt x="300" y="1533"/>
                    </a:lnTo>
                    <a:lnTo>
                      <a:pt x="295" y="1525"/>
                    </a:lnTo>
                    <a:lnTo>
                      <a:pt x="294" y="1509"/>
                    </a:lnTo>
                    <a:lnTo>
                      <a:pt x="296" y="1505"/>
                    </a:lnTo>
                    <a:lnTo>
                      <a:pt x="299" y="1506"/>
                    </a:lnTo>
                    <a:lnTo>
                      <a:pt x="305" y="1502"/>
                    </a:lnTo>
                    <a:lnTo>
                      <a:pt x="310" y="1505"/>
                    </a:lnTo>
                    <a:lnTo>
                      <a:pt x="310" y="1512"/>
                    </a:lnTo>
                    <a:lnTo>
                      <a:pt x="303" y="1516"/>
                    </a:lnTo>
                    <a:lnTo>
                      <a:pt x="303" y="1522"/>
                    </a:lnTo>
                    <a:lnTo>
                      <a:pt x="305" y="1533"/>
                    </a:lnTo>
                    <a:lnTo>
                      <a:pt x="307" y="1563"/>
                    </a:lnTo>
                    <a:lnTo>
                      <a:pt x="310" y="1574"/>
                    </a:lnTo>
                    <a:lnTo>
                      <a:pt x="317" y="1572"/>
                    </a:lnTo>
                    <a:lnTo>
                      <a:pt x="327" y="1581"/>
                    </a:lnTo>
                    <a:lnTo>
                      <a:pt x="333" y="1580"/>
                    </a:lnTo>
                    <a:lnTo>
                      <a:pt x="337" y="1587"/>
                    </a:lnTo>
                    <a:lnTo>
                      <a:pt x="339" y="1592"/>
                    </a:lnTo>
                    <a:lnTo>
                      <a:pt x="339" y="1614"/>
                    </a:lnTo>
                    <a:lnTo>
                      <a:pt x="343" y="1601"/>
                    </a:lnTo>
                    <a:lnTo>
                      <a:pt x="347" y="1609"/>
                    </a:lnTo>
                    <a:lnTo>
                      <a:pt x="355" y="1603"/>
                    </a:lnTo>
                    <a:lnTo>
                      <a:pt x="363" y="1566"/>
                    </a:lnTo>
                    <a:lnTo>
                      <a:pt x="359" y="1554"/>
                    </a:lnTo>
                    <a:lnTo>
                      <a:pt x="358" y="1537"/>
                    </a:lnTo>
                    <a:lnTo>
                      <a:pt x="370" y="1516"/>
                    </a:lnTo>
                    <a:lnTo>
                      <a:pt x="370" y="1502"/>
                    </a:lnTo>
                    <a:lnTo>
                      <a:pt x="397" y="1491"/>
                    </a:lnTo>
                    <a:lnTo>
                      <a:pt x="403" y="1480"/>
                    </a:lnTo>
                    <a:lnTo>
                      <a:pt x="405" y="1466"/>
                    </a:lnTo>
                    <a:lnTo>
                      <a:pt x="401" y="1457"/>
                    </a:lnTo>
                    <a:lnTo>
                      <a:pt x="408" y="1428"/>
                    </a:lnTo>
                    <a:lnTo>
                      <a:pt x="400" y="1394"/>
                    </a:lnTo>
                    <a:lnTo>
                      <a:pt x="390" y="1382"/>
                    </a:lnTo>
                    <a:lnTo>
                      <a:pt x="392" y="1375"/>
                    </a:lnTo>
                    <a:lnTo>
                      <a:pt x="407" y="1369"/>
                    </a:lnTo>
                    <a:lnTo>
                      <a:pt x="417" y="1358"/>
                    </a:lnTo>
                    <a:lnTo>
                      <a:pt x="423" y="1339"/>
                    </a:lnTo>
                    <a:lnTo>
                      <a:pt x="420" y="1318"/>
                    </a:lnTo>
                    <a:lnTo>
                      <a:pt x="400" y="1303"/>
                    </a:lnTo>
                    <a:lnTo>
                      <a:pt x="391" y="1287"/>
                    </a:lnTo>
                    <a:lnTo>
                      <a:pt x="390" y="1267"/>
                    </a:lnTo>
                    <a:lnTo>
                      <a:pt x="391" y="1225"/>
                    </a:lnTo>
                    <a:lnTo>
                      <a:pt x="386" y="1210"/>
                    </a:lnTo>
                    <a:lnTo>
                      <a:pt x="384" y="1206"/>
                    </a:lnTo>
                    <a:lnTo>
                      <a:pt x="384" y="1194"/>
                    </a:lnTo>
                    <a:lnTo>
                      <a:pt x="386" y="1186"/>
                    </a:lnTo>
                    <a:lnTo>
                      <a:pt x="386" y="1166"/>
                    </a:lnTo>
                    <a:lnTo>
                      <a:pt x="390" y="1156"/>
                    </a:lnTo>
                    <a:lnTo>
                      <a:pt x="391" y="1144"/>
                    </a:lnTo>
                    <a:lnTo>
                      <a:pt x="397" y="1134"/>
                    </a:lnTo>
                    <a:lnTo>
                      <a:pt x="392" y="1129"/>
                    </a:lnTo>
                    <a:lnTo>
                      <a:pt x="386" y="1116"/>
                    </a:lnTo>
                    <a:lnTo>
                      <a:pt x="382" y="1097"/>
                    </a:lnTo>
                    <a:lnTo>
                      <a:pt x="387" y="1077"/>
                    </a:lnTo>
                    <a:lnTo>
                      <a:pt x="393" y="1063"/>
                    </a:lnTo>
                    <a:lnTo>
                      <a:pt x="418" y="1032"/>
                    </a:lnTo>
                    <a:lnTo>
                      <a:pt x="435" y="1021"/>
                    </a:lnTo>
                    <a:lnTo>
                      <a:pt x="456" y="1015"/>
                    </a:lnTo>
                    <a:lnTo>
                      <a:pt x="473" y="1018"/>
                    </a:lnTo>
                    <a:lnTo>
                      <a:pt x="488" y="1020"/>
                    </a:lnTo>
                    <a:lnTo>
                      <a:pt x="498" y="1007"/>
                    </a:lnTo>
                    <a:lnTo>
                      <a:pt x="500" y="995"/>
                    </a:lnTo>
                    <a:lnTo>
                      <a:pt x="500" y="976"/>
                    </a:lnTo>
                    <a:lnTo>
                      <a:pt x="494" y="964"/>
                    </a:lnTo>
                    <a:lnTo>
                      <a:pt x="479" y="948"/>
                    </a:lnTo>
                    <a:lnTo>
                      <a:pt x="478" y="939"/>
                    </a:lnTo>
                    <a:lnTo>
                      <a:pt x="498" y="907"/>
                    </a:lnTo>
                    <a:lnTo>
                      <a:pt x="515" y="870"/>
                    </a:lnTo>
                    <a:lnTo>
                      <a:pt x="524" y="820"/>
                    </a:lnTo>
                    <a:lnTo>
                      <a:pt x="525" y="790"/>
                    </a:lnTo>
                    <a:lnTo>
                      <a:pt x="525" y="769"/>
                    </a:lnTo>
                    <a:lnTo>
                      <a:pt x="524" y="754"/>
                    </a:lnTo>
                    <a:lnTo>
                      <a:pt x="531" y="750"/>
                    </a:lnTo>
                    <a:lnTo>
                      <a:pt x="542" y="750"/>
                    </a:lnTo>
                    <a:lnTo>
                      <a:pt x="559" y="736"/>
                    </a:lnTo>
                    <a:lnTo>
                      <a:pt x="564" y="724"/>
                    </a:lnTo>
                    <a:lnTo>
                      <a:pt x="567" y="704"/>
                    </a:lnTo>
                    <a:lnTo>
                      <a:pt x="573" y="688"/>
                    </a:lnTo>
                    <a:lnTo>
                      <a:pt x="596" y="657"/>
                    </a:lnTo>
                    <a:lnTo>
                      <a:pt x="604" y="644"/>
                    </a:lnTo>
                    <a:lnTo>
                      <a:pt x="616" y="629"/>
                    </a:lnTo>
                    <a:lnTo>
                      <a:pt x="622" y="618"/>
                    </a:lnTo>
                    <a:lnTo>
                      <a:pt x="624" y="609"/>
                    </a:lnTo>
                    <a:lnTo>
                      <a:pt x="623" y="596"/>
                    </a:lnTo>
                    <a:lnTo>
                      <a:pt x="610" y="574"/>
                    </a:lnTo>
                    <a:lnTo>
                      <a:pt x="613" y="560"/>
                    </a:lnTo>
                    <a:lnTo>
                      <a:pt x="627" y="543"/>
                    </a:lnTo>
                    <a:lnTo>
                      <a:pt x="633" y="532"/>
                    </a:lnTo>
                    <a:lnTo>
                      <a:pt x="635" y="520"/>
                    </a:lnTo>
                    <a:lnTo>
                      <a:pt x="639" y="503"/>
                    </a:lnTo>
                    <a:lnTo>
                      <a:pt x="648" y="492"/>
                    </a:lnTo>
                    <a:lnTo>
                      <a:pt x="666" y="472"/>
                    </a:lnTo>
                    <a:lnTo>
                      <a:pt x="678" y="469"/>
                    </a:lnTo>
                    <a:lnTo>
                      <a:pt x="691" y="476"/>
                    </a:lnTo>
                    <a:lnTo>
                      <a:pt x="701" y="488"/>
                    </a:lnTo>
                    <a:lnTo>
                      <a:pt x="704" y="490"/>
                    </a:lnTo>
                    <a:lnTo>
                      <a:pt x="714" y="473"/>
                    </a:lnTo>
                    <a:lnTo>
                      <a:pt x="719" y="452"/>
                    </a:lnTo>
                    <a:lnTo>
                      <a:pt x="721" y="442"/>
                    </a:lnTo>
                    <a:lnTo>
                      <a:pt x="719" y="419"/>
                    </a:lnTo>
                    <a:lnTo>
                      <a:pt x="724" y="409"/>
                    </a:lnTo>
                    <a:lnTo>
                      <a:pt x="729" y="404"/>
                    </a:lnTo>
                    <a:lnTo>
                      <a:pt x="739" y="403"/>
                    </a:lnTo>
                    <a:lnTo>
                      <a:pt x="769" y="407"/>
                    </a:lnTo>
                    <a:lnTo>
                      <a:pt x="812" y="423"/>
                    </a:lnTo>
                    <a:lnTo>
                      <a:pt x="821" y="420"/>
                    </a:lnTo>
                    <a:lnTo>
                      <a:pt x="828" y="412"/>
                    </a:lnTo>
                    <a:lnTo>
                      <a:pt x="819" y="403"/>
                    </a:lnTo>
                    <a:lnTo>
                      <a:pt x="817" y="392"/>
                    </a:lnTo>
                    <a:lnTo>
                      <a:pt x="823" y="382"/>
                    </a:lnTo>
                    <a:lnTo>
                      <a:pt x="827" y="366"/>
                    </a:lnTo>
                    <a:lnTo>
                      <a:pt x="831" y="361"/>
                    </a:lnTo>
                    <a:lnTo>
                      <a:pt x="833" y="352"/>
                    </a:lnTo>
                    <a:lnTo>
                      <a:pt x="832" y="342"/>
                    </a:lnTo>
                    <a:lnTo>
                      <a:pt x="827" y="336"/>
                    </a:lnTo>
                    <a:lnTo>
                      <a:pt x="826" y="326"/>
                    </a:lnTo>
                    <a:lnTo>
                      <a:pt x="831" y="323"/>
                    </a:lnTo>
                    <a:lnTo>
                      <a:pt x="854" y="323"/>
                    </a:lnTo>
                    <a:lnTo>
                      <a:pt x="857" y="316"/>
                    </a:lnTo>
                    <a:lnTo>
                      <a:pt x="865" y="313"/>
                    </a:lnTo>
                    <a:lnTo>
                      <a:pt x="874" y="317"/>
                    </a:lnTo>
                    <a:lnTo>
                      <a:pt x="882" y="313"/>
                    </a:lnTo>
                    <a:lnTo>
                      <a:pt x="880" y="302"/>
                    </a:lnTo>
                    <a:lnTo>
                      <a:pt x="879" y="290"/>
                    </a:lnTo>
                    <a:lnTo>
                      <a:pt x="891" y="283"/>
                    </a:lnTo>
                    <a:lnTo>
                      <a:pt x="906" y="289"/>
                    </a:lnTo>
                    <a:lnTo>
                      <a:pt x="917" y="300"/>
                    </a:lnTo>
                    <a:lnTo>
                      <a:pt x="947" y="344"/>
                    </a:lnTo>
                    <a:lnTo>
                      <a:pt x="952" y="363"/>
                    </a:lnTo>
                    <a:lnTo>
                      <a:pt x="957" y="371"/>
                    </a:lnTo>
                    <a:lnTo>
                      <a:pt x="983" y="375"/>
                    </a:lnTo>
                    <a:lnTo>
                      <a:pt x="998" y="383"/>
                    </a:lnTo>
                    <a:lnTo>
                      <a:pt x="1010" y="382"/>
                    </a:lnTo>
                    <a:lnTo>
                      <a:pt x="1025" y="374"/>
                    </a:lnTo>
                    <a:lnTo>
                      <a:pt x="1042" y="353"/>
                    </a:lnTo>
                    <a:lnTo>
                      <a:pt x="1052" y="360"/>
                    </a:lnTo>
                    <a:lnTo>
                      <a:pt x="1061" y="374"/>
                    </a:lnTo>
                    <a:lnTo>
                      <a:pt x="1064" y="382"/>
                    </a:lnTo>
                    <a:lnTo>
                      <a:pt x="1074" y="385"/>
                    </a:lnTo>
                    <a:lnTo>
                      <a:pt x="1090" y="377"/>
                    </a:lnTo>
                    <a:lnTo>
                      <a:pt x="1102" y="368"/>
                    </a:lnTo>
                    <a:lnTo>
                      <a:pt x="1111" y="354"/>
                    </a:lnTo>
                    <a:lnTo>
                      <a:pt x="1137" y="334"/>
                    </a:lnTo>
                    <a:lnTo>
                      <a:pt x="1139" y="322"/>
                    </a:lnTo>
                    <a:lnTo>
                      <a:pt x="1137" y="299"/>
                    </a:lnTo>
                    <a:lnTo>
                      <a:pt x="1137" y="285"/>
                    </a:lnTo>
                    <a:lnTo>
                      <a:pt x="1140" y="243"/>
                    </a:lnTo>
                    <a:lnTo>
                      <a:pt x="1154" y="212"/>
                    </a:lnTo>
                    <a:lnTo>
                      <a:pt x="1164" y="199"/>
                    </a:lnTo>
                    <a:lnTo>
                      <a:pt x="1177" y="192"/>
                    </a:lnTo>
                    <a:lnTo>
                      <a:pt x="1202" y="189"/>
                    </a:lnTo>
                    <a:lnTo>
                      <a:pt x="1240" y="172"/>
                    </a:lnTo>
                    <a:lnTo>
                      <a:pt x="1263" y="167"/>
                    </a:lnTo>
                    <a:lnTo>
                      <a:pt x="1268" y="172"/>
                    </a:lnTo>
                    <a:lnTo>
                      <a:pt x="1278" y="193"/>
                    </a:lnTo>
                    <a:lnTo>
                      <a:pt x="1289" y="202"/>
                    </a:lnTo>
                    <a:lnTo>
                      <a:pt x="1307" y="208"/>
                    </a:lnTo>
                    <a:lnTo>
                      <a:pt x="1325" y="225"/>
                    </a:lnTo>
                    <a:lnTo>
                      <a:pt x="1332" y="253"/>
                    </a:lnTo>
                    <a:lnTo>
                      <a:pt x="1333" y="269"/>
                    </a:lnTo>
                    <a:lnTo>
                      <a:pt x="1314" y="294"/>
                    </a:lnTo>
                    <a:lnTo>
                      <a:pt x="1310" y="306"/>
                    </a:lnTo>
                    <a:lnTo>
                      <a:pt x="1311" y="317"/>
                    </a:lnTo>
                    <a:lnTo>
                      <a:pt x="1321" y="325"/>
                    </a:lnTo>
                    <a:lnTo>
                      <a:pt x="1323" y="323"/>
                    </a:lnTo>
                    <a:lnTo>
                      <a:pt x="1332" y="315"/>
                    </a:lnTo>
                    <a:lnTo>
                      <a:pt x="1333" y="311"/>
                    </a:lnTo>
                    <a:lnTo>
                      <a:pt x="1334" y="300"/>
                    </a:lnTo>
                    <a:lnTo>
                      <a:pt x="1337" y="295"/>
                    </a:lnTo>
                    <a:lnTo>
                      <a:pt x="1369" y="275"/>
                    </a:lnTo>
                    <a:lnTo>
                      <a:pt x="1375" y="269"/>
                    </a:lnTo>
                    <a:lnTo>
                      <a:pt x="1381" y="239"/>
                    </a:lnTo>
                    <a:lnTo>
                      <a:pt x="1403" y="252"/>
                    </a:lnTo>
                    <a:lnTo>
                      <a:pt x="1416" y="250"/>
                    </a:lnTo>
                    <a:lnTo>
                      <a:pt x="1418" y="243"/>
                    </a:lnTo>
                    <a:lnTo>
                      <a:pt x="1422" y="231"/>
                    </a:lnTo>
                    <a:lnTo>
                      <a:pt x="1422" y="220"/>
                    </a:lnTo>
                    <a:lnTo>
                      <a:pt x="1419" y="2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16" name="Freeform 221"/>
              <p:cNvSpPr>
                <a:spLocks noChangeAspect="1"/>
              </p:cNvSpPr>
              <p:nvPr/>
            </p:nvSpPr>
            <p:spPr bwMode="gray">
              <a:xfrm>
                <a:off x="4952206" y="2013297"/>
                <a:ext cx="227013" cy="520700"/>
              </a:xfrm>
              <a:custGeom>
                <a:avLst/>
                <a:gdLst/>
                <a:ahLst/>
                <a:cxnLst>
                  <a:cxn ang="0">
                    <a:pos x="13" y="1339"/>
                  </a:cxn>
                  <a:cxn ang="0">
                    <a:pos x="27" y="1349"/>
                  </a:cxn>
                  <a:cxn ang="0">
                    <a:pos x="43" y="1396"/>
                  </a:cxn>
                  <a:cxn ang="0">
                    <a:pos x="56" y="1468"/>
                  </a:cxn>
                  <a:cxn ang="0">
                    <a:pos x="92" y="1538"/>
                  </a:cxn>
                  <a:cxn ang="0">
                    <a:pos x="91" y="1593"/>
                  </a:cxn>
                  <a:cxn ang="0">
                    <a:pos x="107" y="1636"/>
                  </a:cxn>
                  <a:cxn ang="0">
                    <a:pos x="169" y="1598"/>
                  </a:cxn>
                  <a:cxn ang="0">
                    <a:pos x="227" y="1564"/>
                  </a:cxn>
                  <a:cxn ang="0">
                    <a:pos x="286" y="1484"/>
                  </a:cxn>
                  <a:cxn ang="0">
                    <a:pos x="300" y="1407"/>
                  </a:cxn>
                  <a:cxn ang="0">
                    <a:pos x="301" y="1378"/>
                  </a:cxn>
                  <a:cxn ang="0">
                    <a:pos x="288" y="1329"/>
                  </a:cxn>
                  <a:cxn ang="0">
                    <a:pos x="276" y="1310"/>
                  </a:cxn>
                  <a:cxn ang="0">
                    <a:pos x="350" y="1279"/>
                  </a:cxn>
                  <a:cxn ang="0">
                    <a:pos x="389" y="1243"/>
                  </a:cxn>
                  <a:cxn ang="0">
                    <a:pos x="341" y="1241"/>
                  </a:cxn>
                  <a:cxn ang="0">
                    <a:pos x="290" y="1219"/>
                  </a:cxn>
                  <a:cxn ang="0">
                    <a:pos x="338" y="1218"/>
                  </a:cxn>
                  <a:cxn ang="0">
                    <a:pos x="371" y="1232"/>
                  </a:cxn>
                  <a:cxn ang="0">
                    <a:pos x="394" y="1138"/>
                  </a:cxn>
                  <a:cxn ang="0">
                    <a:pos x="352" y="1100"/>
                  </a:cxn>
                  <a:cxn ang="0">
                    <a:pos x="308" y="1148"/>
                  </a:cxn>
                  <a:cxn ang="0">
                    <a:pos x="319" y="1127"/>
                  </a:cxn>
                  <a:cxn ang="0">
                    <a:pos x="331" y="1060"/>
                  </a:cxn>
                  <a:cxn ang="0">
                    <a:pos x="344" y="979"/>
                  </a:cxn>
                  <a:cxn ang="0">
                    <a:pos x="340" y="879"/>
                  </a:cxn>
                  <a:cxn ang="0">
                    <a:pos x="370" y="850"/>
                  </a:cxn>
                  <a:cxn ang="0">
                    <a:pos x="393" y="840"/>
                  </a:cxn>
                  <a:cxn ang="0">
                    <a:pos x="410" y="809"/>
                  </a:cxn>
                  <a:cxn ang="0">
                    <a:pos x="449" y="764"/>
                  </a:cxn>
                  <a:cxn ang="0">
                    <a:pos x="503" y="735"/>
                  </a:cxn>
                  <a:cxn ang="0">
                    <a:pos x="555" y="664"/>
                  </a:cxn>
                  <a:cxn ang="0">
                    <a:pos x="572" y="639"/>
                  </a:cxn>
                  <a:cxn ang="0">
                    <a:pos x="551" y="594"/>
                  </a:cxn>
                  <a:cxn ang="0">
                    <a:pos x="569" y="527"/>
                  </a:cxn>
                  <a:cxn ang="0">
                    <a:pos x="593" y="503"/>
                  </a:cxn>
                  <a:cxn ang="0">
                    <a:pos x="614" y="493"/>
                  </a:cxn>
                  <a:cxn ang="0">
                    <a:pos x="628" y="460"/>
                  </a:cxn>
                  <a:cxn ang="0">
                    <a:pos x="661" y="473"/>
                  </a:cxn>
                  <a:cxn ang="0">
                    <a:pos x="712" y="449"/>
                  </a:cxn>
                  <a:cxn ang="0">
                    <a:pos x="687" y="296"/>
                  </a:cxn>
                  <a:cxn ang="0">
                    <a:pos x="683" y="186"/>
                  </a:cxn>
                  <a:cxn ang="0">
                    <a:pos x="528" y="5"/>
                  </a:cxn>
                  <a:cxn ang="0">
                    <a:pos x="502" y="29"/>
                  </a:cxn>
                  <a:cxn ang="0">
                    <a:pos x="490" y="97"/>
                  </a:cxn>
                  <a:cxn ang="0">
                    <a:pos x="390" y="119"/>
                  </a:cxn>
                  <a:cxn ang="0">
                    <a:pos x="335" y="149"/>
                  </a:cxn>
                  <a:cxn ang="0">
                    <a:pos x="279" y="251"/>
                  </a:cxn>
                  <a:cxn ang="0">
                    <a:pos x="242" y="364"/>
                  </a:cxn>
                  <a:cxn ang="0">
                    <a:pos x="194" y="446"/>
                  </a:cxn>
                  <a:cxn ang="0">
                    <a:pos x="163" y="641"/>
                  </a:cxn>
                  <a:cxn ang="0">
                    <a:pos x="104" y="697"/>
                  </a:cxn>
                  <a:cxn ang="0">
                    <a:pos x="66" y="811"/>
                  </a:cxn>
                  <a:cxn ang="0">
                    <a:pos x="55" y="886"/>
                  </a:cxn>
                  <a:cxn ang="0">
                    <a:pos x="86" y="1035"/>
                  </a:cxn>
                  <a:cxn ang="0">
                    <a:pos x="74" y="1143"/>
                  </a:cxn>
                  <a:cxn ang="0">
                    <a:pos x="32" y="1242"/>
                  </a:cxn>
                </a:cxnLst>
                <a:rect l="0" t="0" r="r" b="b"/>
                <a:pathLst>
                  <a:path w="715" h="1640">
                    <a:moveTo>
                      <a:pt x="6" y="1264"/>
                    </a:moveTo>
                    <a:lnTo>
                      <a:pt x="0" y="1276"/>
                    </a:lnTo>
                    <a:lnTo>
                      <a:pt x="0" y="1288"/>
                    </a:lnTo>
                    <a:lnTo>
                      <a:pt x="5" y="1328"/>
                    </a:lnTo>
                    <a:lnTo>
                      <a:pt x="7" y="1333"/>
                    </a:lnTo>
                    <a:lnTo>
                      <a:pt x="12" y="1335"/>
                    </a:lnTo>
                    <a:lnTo>
                      <a:pt x="13" y="1339"/>
                    </a:lnTo>
                    <a:lnTo>
                      <a:pt x="15" y="1346"/>
                    </a:lnTo>
                    <a:lnTo>
                      <a:pt x="13" y="1350"/>
                    </a:lnTo>
                    <a:lnTo>
                      <a:pt x="19" y="1343"/>
                    </a:lnTo>
                    <a:lnTo>
                      <a:pt x="21" y="1335"/>
                    </a:lnTo>
                    <a:lnTo>
                      <a:pt x="26" y="1340"/>
                    </a:lnTo>
                    <a:lnTo>
                      <a:pt x="22" y="1350"/>
                    </a:lnTo>
                    <a:lnTo>
                      <a:pt x="27" y="1349"/>
                    </a:lnTo>
                    <a:lnTo>
                      <a:pt x="29" y="1351"/>
                    </a:lnTo>
                    <a:lnTo>
                      <a:pt x="24" y="1355"/>
                    </a:lnTo>
                    <a:lnTo>
                      <a:pt x="17" y="1366"/>
                    </a:lnTo>
                    <a:lnTo>
                      <a:pt x="33" y="1371"/>
                    </a:lnTo>
                    <a:lnTo>
                      <a:pt x="35" y="1381"/>
                    </a:lnTo>
                    <a:lnTo>
                      <a:pt x="33" y="1398"/>
                    </a:lnTo>
                    <a:lnTo>
                      <a:pt x="43" y="1396"/>
                    </a:lnTo>
                    <a:lnTo>
                      <a:pt x="45" y="1407"/>
                    </a:lnTo>
                    <a:lnTo>
                      <a:pt x="39" y="1415"/>
                    </a:lnTo>
                    <a:lnTo>
                      <a:pt x="42" y="1431"/>
                    </a:lnTo>
                    <a:lnTo>
                      <a:pt x="40" y="1442"/>
                    </a:lnTo>
                    <a:lnTo>
                      <a:pt x="49" y="1442"/>
                    </a:lnTo>
                    <a:lnTo>
                      <a:pt x="54" y="1456"/>
                    </a:lnTo>
                    <a:lnTo>
                      <a:pt x="56" y="1468"/>
                    </a:lnTo>
                    <a:lnTo>
                      <a:pt x="62" y="1487"/>
                    </a:lnTo>
                    <a:lnTo>
                      <a:pt x="74" y="1496"/>
                    </a:lnTo>
                    <a:lnTo>
                      <a:pt x="78" y="1509"/>
                    </a:lnTo>
                    <a:lnTo>
                      <a:pt x="91" y="1516"/>
                    </a:lnTo>
                    <a:lnTo>
                      <a:pt x="98" y="1526"/>
                    </a:lnTo>
                    <a:lnTo>
                      <a:pt x="98" y="1534"/>
                    </a:lnTo>
                    <a:lnTo>
                      <a:pt x="92" y="1538"/>
                    </a:lnTo>
                    <a:lnTo>
                      <a:pt x="85" y="1537"/>
                    </a:lnTo>
                    <a:lnTo>
                      <a:pt x="82" y="1541"/>
                    </a:lnTo>
                    <a:lnTo>
                      <a:pt x="89" y="1557"/>
                    </a:lnTo>
                    <a:lnTo>
                      <a:pt x="82" y="1555"/>
                    </a:lnTo>
                    <a:lnTo>
                      <a:pt x="75" y="1553"/>
                    </a:lnTo>
                    <a:lnTo>
                      <a:pt x="75" y="1559"/>
                    </a:lnTo>
                    <a:lnTo>
                      <a:pt x="91" y="1593"/>
                    </a:lnTo>
                    <a:lnTo>
                      <a:pt x="98" y="1604"/>
                    </a:lnTo>
                    <a:lnTo>
                      <a:pt x="102" y="1614"/>
                    </a:lnTo>
                    <a:lnTo>
                      <a:pt x="99" y="1620"/>
                    </a:lnTo>
                    <a:lnTo>
                      <a:pt x="98" y="1631"/>
                    </a:lnTo>
                    <a:lnTo>
                      <a:pt x="94" y="1633"/>
                    </a:lnTo>
                    <a:lnTo>
                      <a:pt x="93" y="1638"/>
                    </a:lnTo>
                    <a:lnTo>
                      <a:pt x="107" y="1636"/>
                    </a:lnTo>
                    <a:lnTo>
                      <a:pt x="118" y="1640"/>
                    </a:lnTo>
                    <a:lnTo>
                      <a:pt x="136" y="1634"/>
                    </a:lnTo>
                    <a:lnTo>
                      <a:pt x="152" y="1633"/>
                    </a:lnTo>
                    <a:lnTo>
                      <a:pt x="163" y="1638"/>
                    </a:lnTo>
                    <a:lnTo>
                      <a:pt x="168" y="1634"/>
                    </a:lnTo>
                    <a:lnTo>
                      <a:pt x="172" y="1620"/>
                    </a:lnTo>
                    <a:lnTo>
                      <a:pt x="169" y="1598"/>
                    </a:lnTo>
                    <a:lnTo>
                      <a:pt x="174" y="1585"/>
                    </a:lnTo>
                    <a:lnTo>
                      <a:pt x="180" y="1574"/>
                    </a:lnTo>
                    <a:lnTo>
                      <a:pt x="189" y="1576"/>
                    </a:lnTo>
                    <a:lnTo>
                      <a:pt x="194" y="1566"/>
                    </a:lnTo>
                    <a:lnTo>
                      <a:pt x="204" y="1559"/>
                    </a:lnTo>
                    <a:lnTo>
                      <a:pt x="218" y="1560"/>
                    </a:lnTo>
                    <a:lnTo>
                      <a:pt x="227" y="1564"/>
                    </a:lnTo>
                    <a:lnTo>
                      <a:pt x="238" y="1560"/>
                    </a:lnTo>
                    <a:lnTo>
                      <a:pt x="250" y="1564"/>
                    </a:lnTo>
                    <a:lnTo>
                      <a:pt x="261" y="1564"/>
                    </a:lnTo>
                    <a:lnTo>
                      <a:pt x="266" y="1544"/>
                    </a:lnTo>
                    <a:lnTo>
                      <a:pt x="276" y="1522"/>
                    </a:lnTo>
                    <a:lnTo>
                      <a:pt x="285" y="1505"/>
                    </a:lnTo>
                    <a:lnTo>
                      <a:pt x="286" y="1484"/>
                    </a:lnTo>
                    <a:lnTo>
                      <a:pt x="291" y="1472"/>
                    </a:lnTo>
                    <a:lnTo>
                      <a:pt x="290" y="1457"/>
                    </a:lnTo>
                    <a:lnTo>
                      <a:pt x="293" y="1446"/>
                    </a:lnTo>
                    <a:lnTo>
                      <a:pt x="298" y="1435"/>
                    </a:lnTo>
                    <a:lnTo>
                      <a:pt x="298" y="1424"/>
                    </a:lnTo>
                    <a:lnTo>
                      <a:pt x="295" y="1418"/>
                    </a:lnTo>
                    <a:lnTo>
                      <a:pt x="300" y="1407"/>
                    </a:lnTo>
                    <a:lnTo>
                      <a:pt x="298" y="1398"/>
                    </a:lnTo>
                    <a:lnTo>
                      <a:pt x="293" y="1392"/>
                    </a:lnTo>
                    <a:lnTo>
                      <a:pt x="292" y="1386"/>
                    </a:lnTo>
                    <a:lnTo>
                      <a:pt x="293" y="1382"/>
                    </a:lnTo>
                    <a:lnTo>
                      <a:pt x="300" y="1385"/>
                    </a:lnTo>
                    <a:lnTo>
                      <a:pt x="304" y="1385"/>
                    </a:lnTo>
                    <a:lnTo>
                      <a:pt x="301" y="1378"/>
                    </a:lnTo>
                    <a:lnTo>
                      <a:pt x="302" y="1374"/>
                    </a:lnTo>
                    <a:lnTo>
                      <a:pt x="304" y="1367"/>
                    </a:lnTo>
                    <a:lnTo>
                      <a:pt x="304" y="1362"/>
                    </a:lnTo>
                    <a:lnTo>
                      <a:pt x="307" y="1345"/>
                    </a:lnTo>
                    <a:lnTo>
                      <a:pt x="306" y="1340"/>
                    </a:lnTo>
                    <a:lnTo>
                      <a:pt x="297" y="1334"/>
                    </a:lnTo>
                    <a:lnTo>
                      <a:pt x="288" y="1329"/>
                    </a:lnTo>
                    <a:lnTo>
                      <a:pt x="291" y="1328"/>
                    </a:lnTo>
                    <a:lnTo>
                      <a:pt x="300" y="1332"/>
                    </a:lnTo>
                    <a:lnTo>
                      <a:pt x="309" y="1329"/>
                    </a:lnTo>
                    <a:lnTo>
                      <a:pt x="312" y="1326"/>
                    </a:lnTo>
                    <a:lnTo>
                      <a:pt x="302" y="1317"/>
                    </a:lnTo>
                    <a:lnTo>
                      <a:pt x="274" y="1312"/>
                    </a:lnTo>
                    <a:lnTo>
                      <a:pt x="276" y="1310"/>
                    </a:lnTo>
                    <a:lnTo>
                      <a:pt x="298" y="1307"/>
                    </a:lnTo>
                    <a:lnTo>
                      <a:pt x="311" y="1311"/>
                    </a:lnTo>
                    <a:lnTo>
                      <a:pt x="318" y="1307"/>
                    </a:lnTo>
                    <a:lnTo>
                      <a:pt x="320" y="1299"/>
                    </a:lnTo>
                    <a:lnTo>
                      <a:pt x="334" y="1297"/>
                    </a:lnTo>
                    <a:lnTo>
                      <a:pt x="345" y="1286"/>
                    </a:lnTo>
                    <a:lnTo>
                      <a:pt x="350" y="1279"/>
                    </a:lnTo>
                    <a:lnTo>
                      <a:pt x="350" y="1268"/>
                    </a:lnTo>
                    <a:lnTo>
                      <a:pt x="359" y="1270"/>
                    </a:lnTo>
                    <a:lnTo>
                      <a:pt x="359" y="1281"/>
                    </a:lnTo>
                    <a:lnTo>
                      <a:pt x="371" y="1280"/>
                    </a:lnTo>
                    <a:lnTo>
                      <a:pt x="378" y="1268"/>
                    </a:lnTo>
                    <a:lnTo>
                      <a:pt x="392" y="1256"/>
                    </a:lnTo>
                    <a:lnTo>
                      <a:pt x="389" y="1243"/>
                    </a:lnTo>
                    <a:lnTo>
                      <a:pt x="394" y="1248"/>
                    </a:lnTo>
                    <a:lnTo>
                      <a:pt x="400" y="1248"/>
                    </a:lnTo>
                    <a:lnTo>
                      <a:pt x="400" y="1242"/>
                    </a:lnTo>
                    <a:lnTo>
                      <a:pt x="406" y="1237"/>
                    </a:lnTo>
                    <a:lnTo>
                      <a:pt x="405" y="1232"/>
                    </a:lnTo>
                    <a:lnTo>
                      <a:pt x="352" y="1243"/>
                    </a:lnTo>
                    <a:lnTo>
                      <a:pt x="341" y="1241"/>
                    </a:lnTo>
                    <a:lnTo>
                      <a:pt x="336" y="1245"/>
                    </a:lnTo>
                    <a:lnTo>
                      <a:pt x="334" y="1238"/>
                    </a:lnTo>
                    <a:lnTo>
                      <a:pt x="328" y="1232"/>
                    </a:lnTo>
                    <a:lnTo>
                      <a:pt x="303" y="1222"/>
                    </a:lnTo>
                    <a:lnTo>
                      <a:pt x="290" y="1225"/>
                    </a:lnTo>
                    <a:lnTo>
                      <a:pt x="284" y="1221"/>
                    </a:lnTo>
                    <a:lnTo>
                      <a:pt x="290" y="1219"/>
                    </a:lnTo>
                    <a:lnTo>
                      <a:pt x="293" y="1211"/>
                    </a:lnTo>
                    <a:lnTo>
                      <a:pt x="300" y="1214"/>
                    </a:lnTo>
                    <a:lnTo>
                      <a:pt x="308" y="1211"/>
                    </a:lnTo>
                    <a:lnTo>
                      <a:pt x="320" y="1213"/>
                    </a:lnTo>
                    <a:lnTo>
                      <a:pt x="322" y="1211"/>
                    </a:lnTo>
                    <a:lnTo>
                      <a:pt x="331" y="1221"/>
                    </a:lnTo>
                    <a:lnTo>
                      <a:pt x="338" y="1218"/>
                    </a:lnTo>
                    <a:lnTo>
                      <a:pt x="339" y="1214"/>
                    </a:lnTo>
                    <a:lnTo>
                      <a:pt x="345" y="1220"/>
                    </a:lnTo>
                    <a:lnTo>
                      <a:pt x="352" y="1222"/>
                    </a:lnTo>
                    <a:lnTo>
                      <a:pt x="356" y="1216"/>
                    </a:lnTo>
                    <a:lnTo>
                      <a:pt x="359" y="1220"/>
                    </a:lnTo>
                    <a:lnTo>
                      <a:pt x="363" y="1230"/>
                    </a:lnTo>
                    <a:lnTo>
                      <a:pt x="371" y="1232"/>
                    </a:lnTo>
                    <a:lnTo>
                      <a:pt x="403" y="1216"/>
                    </a:lnTo>
                    <a:lnTo>
                      <a:pt x="414" y="1198"/>
                    </a:lnTo>
                    <a:lnTo>
                      <a:pt x="419" y="1193"/>
                    </a:lnTo>
                    <a:lnTo>
                      <a:pt x="422" y="1176"/>
                    </a:lnTo>
                    <a:lnTo>
                      <a:pt x="416" y="1161"/>
                    </a:lnTo>
                    <a:lnTo>
                      <a:pt x="404" y="1152"/>
                    </a:lnTo>
                    <a:lnTo>
                      <a:pt x="394" y="1138"/>
                    </a:lnTo>
                    <a:lnTo>
                      <a:pt x="403" y="1136"/>
                    </a:lnTo>
                    <a:lnTo>
                      <a:pt x="402" y="1133"/>
                    </a:lnTo>
                    <a:lnTo>
                      <a:pt x="381" y="1123"/>
                    </a:lnTo>
                    <a:lnTo>
                      <a:pt x="379" y="1113"/>
                    </a:lnTo>
                    <a:lnTo>
                      <a:pt x="374" y="1103"/>
                    </a:lnTo>
                    <a:lnTo>
                      <a:pt x="357" y="1106"/>
                    </a:lnTo>
                    <a:lnTo>
                      <a:pt x="352" y="1100"/>
                    </a:lnTo>
                    <a:lnTo>
                      <a:pt x="351" y="1096"/>
                    </a:lnTo>
                    <a:lnTo>
                      <a:pt x="347" y="1095"/>
                    </a:lnTo>
                    <a:lnTo>
                      <a:pt x="347" y="1098"/>
                    </a:lnTo>
                    <a:lnTo>
                      <a:pt x="341" y="1118"/>
                    </a:lnTo>
                    <a:lnTo>
                      <a:pt x="333" y="1129"/>
                    </a:lnTo>
                    <a:lnTo>
                      <a:pt x="314" y="1143"/>
                    </a:lnTo>
                    <a:lnTo>
                      <a:pt x="308" y="1148"/>
                    </a:lnTo>
                    <a:lnTo>
                      <a:pt x="298" y="1148"/>
                    </a:lnTo>
                    <a:lnTo>
                      <a:pt x="287" y="1151"/>
                    </a:lnTo>
                    <a:lnTo>
                      <a:pt x="280" y="1149"/>
                    </a:lnTo>
                    <a:lnTo>
                      <a:pt x="288" y="1143"/>
                    </a:lnTo>
                    <a:lnTo>
                      <a:pt x="300" y="1140"/>
                    </a:lnTo>
                    <a:lnTo>
                      <a:pt x="309" y="1132"/>
                    </a:lnTo>
                    <a:lnTo>
                      <a:pt x="319" y="1127"/>
                    </a:lnTo>
                    <a:lnTo>
                      <a:pt x="336" y="1112"/>
                    </a:lnTo>
                    <a:lnTo>
                      <a:pt x="339" y="1102"/>
                    </a:lnTo>
                    <a:lnTo>
                      <a:pt x="339" y="1089"/>
                    </a:lnTo>
                    <a:lnTo>
                      <a:pt x="330" y="1087"/>
                    </a:lnTo>
                    <a:lnTo>
                      <a:pt x="334" y="1080"/>
                    </a:lnTo>
                    <a:lnTo>
                      <a:pt x="335" y="1069"/>
                    </a:lnTo>
                    <a:lnTo>
                      <a:pt x="331" y="1060"/>
                    </a:lnTo>
                    <a:lnTo>
                      <a:pt x="328" y="1032"/>
                    </a:lnTo>
                    <a:lnTo>
                      <a:pt x="329" y="1015"/>
                    </a:lnTo>
                    <a:lnTo>
                      <a:pt x="325" y="992"/>
                    </a:lnTo>
                    <a:lnTo>
                      <a:pt x="327" y="985"/>
                    </a:lnTo>
                    <a:lnTo>
                      <a:pt x="330" y="977"/>
                    </a:lnTo>
                    <a:lnTo>
                      <a:pt x="329" y="971"/>
                    </a:lnTo>
                    <a:lnTo>
                      <a:pt x="344" y="979"/>
                    </a:lnTo>
                    <a:lnTo>
                      <a:pt x="345" y="971"/>
                    </a:lnTo>
                    <a:lnTo>
                      <a:pt x="340" y="950"/>
                    </a:lnTo>
                    <a:lnTo>
                      <a:pt x="345" y="928"/>
                    </a:lnTo>
                    <a:lnTo>
                      <a:pt x="350" y="910"/>
                    </a:lnTo>
                    <a:lnTo>
                      <a:pt x="343" y="901"/>
                    </a:lnTo>
                    <a:lnTo>
                      <a:pt x="340" y="892"/>
                    </a:lnTo>
                    <a:lnTo>
                      <a:pt x="340" y="879"/>
                    </a:lnTo>
                    <a:lnTo>
                      <a:pt x="356" y="887"/>
                    </a:lnTo>
                    <a:lnTo>
                      <a:pt x="357" y="885"/>
                    </a:lnTo>
                    <a:lnTo>
                      <a:pt x="361" y="881"/>
                    </a:lnTo>
                    <a:lnTo>
                      <a:pt x="367" y="872"/>
                    </a:lnTo>
                    <a:lnTo>
                      <a:pt x="368" y="870"/>
                    </a:lnTo>
                    <a:lnTo>
                      <a:pt x="367" y="866"/>
                    </a:lnTo>
                    <a:lnTo>
                      <a:pt x="370" y="850"/>
                    </a:lnTo>
                    <a:lnTo>
                      <a:pt x="365" y="839"/>
                    </a:lnTo>
                    <a:lnTo>
                      <a:pt x="366" y="831"/>
                    </a:lnTo>
                    <a:lnTo>
                      <a:pt x="368" y="840"/>
                    </a:lnTo>
                    <a:lnTo>
                      <a:pt x="377" y="848"/>
                    </a:lnTo>
                    <a:lnTo>
                      <a:pt x="381" y="847"/>
                    </a:lnTo>
                    <a:lnTo>
                      <a:pt x="386" y="837"/>
                    </a:lnTo>
                    <a:lnTo>
                      <a:pt x="393" y="840"/>
                    </a:lnTo>
                    <a:lnTo>
                      <a:pt x="394" y="833"/>
                    </a:lnTo>
                    <a:lnTo>
                      <a:pt x="398" y="827"/>
                    </a:lnTo>
                    <a:lnTo>
                      <a:pt x="387" y="822"/>
                    </a:lnTo>
                    <a:lnTo>
                      <a:pt x="394" y="823"/>
                    </a:lnTo>
                    <a:lnTo>
                      <a:pt x="403" y="817"/>
                    </a:lnTo>
                    <a:lnTo>
                      <a:pt x="403" y="812"/>
                    </a:lnTo>
                    <a:lnTo>
                      <a:pt x="410" y="809"/>
                    </a:lnTo>
                    <a:lnTo>
                      <a:pt x="411" y="799"/>
                    </a:lnTo>
                    <a:lnTo>
                      <a:pt x="417" y="796"/>
                    </a:lnTo>
                    <a:lnTo>
                      <a:pt x="417" y="784"/>
                    </a:lnTo>
                    <a:lnTo>
                      <a:pt x="425" y="783"/>
                    </a:lnTo>
                    <a:lnTo>
                      <a:pt x="435" y="785"/>
                    </a:lnTo>
                    <a:lnTo>
                      <a:pt x="446" y="775"/>
                    </a:lnTo>
                    <a:lnTo>
                      <a:pt x="449" y="764"/>
                    </a:lnTo>
                    <a:lnTo>
                      <a:pt x="464" y="753"/>
                    </a:lnTo>
                    <a:lnTo>
                      <a:pt x="470" y="761"/>
                    </a:lnTo>
                    <a:lnTo>
                      <a:pt x="481" y="753"/>
                    </a:lnTo>
                    <a:lnTo>
                      <a:pt x="484" y="743"/>
                    </a:lnTo>
                    <a:lnTo>
                      <a:pt x="492" y="737"/>
                    </a:lnTo>
                    <a:lnTo>
                      <a:pt x="500" y="740"/>
                    </a:lnTo>
                    <a:lnTo>
                      <a:pt x="503" y="735"/>
                    </a:lnTo>
                    <a:lnTo>
                      <a:pt x="516" y="727"/>
                    </a:lnTo>
                    <a:lnTo>
                      <a:pt x="521" y="719"/>
                    </a:lnTo>
                    <a:lnTo>
                      <a:pt x="528" y="715"/>
                    </a:lnTo>
                    <a:lnTo>
                      <a:pt x="535" y="699"/>
                    </a:lnTo>
                    <a:lnTo>
                      <a:pt x="538" y="691"/>
                    </a:lnTo>
                    <a:lnTo>
                      <a:pt x="549" y="677"/>
                    </a:lnTo>
                    <a:lnTo>
                      <a:pt x="555" y="664"/>
                    </a:lnTo>
                    <a:lnTo>
                      <a:pt x="562" y="651"/>
                    </a:lnTo>
                    <a:lnTo>
                      <a:pt x="566" y="646"/>
                    </a:lnTo>
                    <a:lnTo>
                      <a:pt x="567" y="651"/>
                    </a:lnTo>
                    <a:lnTo>
                      <a:pt x="566" y="662"/>
                    </a:lnTo>
                    <a:lnTo>
                      <a:pt x="576" y="649"/>
                    </a:lnTo>
                    <a:lnTo>
                      <a:pt x="577" y="644"/>
                    </a:lnTo>
                    <a:lnTo>
                      <a:pt x="572" y="639"/>
                    </a:lnTo>
                    <a:lnTo>
                      <a:pt x="571" y="633"/>
                    </a:lnTo>
                    <a:lnTo>
                      <a:pt x="556" y="618"/>
                    </a:lnTo>
                    <a:lnTo>
                      <a:pt x="555" y="612"/>
                    </a:lnTo>
                    <a:lnTo>
                      <a:pt x="558" y="610"/>
                    </a:lnTo>
                    <a:lnTo>
                      <a:pt x="556" y="602"/>
                    </a:lnTo>
                    <a:lnTo>
                      <a:pt x="551" y="596"/>
                    </a:lnTo>
                    <a:lnTo>
                      <a:pt x="551" y="594"/>
                    </a:lnTo>
                    <a:lnTo>
                      <a:pt x="556" y="589"/>
                    </a:lnTo>
                    <a:lnTo>
                      <a:pt x="558" y="582"/>
                    </a:lnTo>
                    <a:lnTo>
                      <a:pt x="566" y="579"/>
                    </a:lnTo>
                    <a:lnTo>
                      <a:pt x="576" y="554"/>
                    </a:lnTo>
                    <a:lnTo>
                      <a:pt x="577" y="547"/>
                    </a:lnTo>
                    <a:lnTo>
                      <a:pt x="567" y="530"/>
                    </a:lnTo>
                    <a:lnTo>
                      <a:pt x="569" y="527"/>
                    </a:lnTo>
                    <a:lnTo>
                      <a:pt x="580" y="520"/>
                    </a:lnTo>
                    <a:lnTo>
                      <a:pt x="580" y="512"/>
                    </a:lnTo>
                    <a:lnTo>
                      <a:pt x="585" y="511"/>
                    </a:lnTo>
                    <a:lnTo>
                      <a:pt x="592" y="515"/>
                    </a:lnTo>
                    <a:lnTo>
                      <a:pt x="596" y="514"/>
                    </a:lnTo>
                    <a:lnTo>
                      <a:pt x="597" y="506"/>
                    </a:lnTo>
                    <a:lnTo>
                      <a:pt x="593" y="503"/>
                    </a:lnTo>
                    <a:lnTo>
                      <a:pt x="603" y="501"/>
                    </a:lnTo>
                    <a:lnTo>
                      <a:pt x="604" y="495"/>
                    </a:lnTo>
                    <a:lnTo>
                      <a:pt x="593" y="481"/>
                    </a:lnTo>
                    <a:lnTo>
                      <a:pt x="593" y="476"/>
                    </a:lnTo>
                    <a:lnTo>
                      <a:pt x="605" y="484"/>
                    </a:lnTo>
                    <a:lnTo>
                      <a:pt x="610" y="493"/>
                    </a:lnTo>
                    <a:lnTo>
                      <a:pt x="614" y="493"/>
                    </a:lnTo>
                    <a:lnTo>
                      <a:pt x="613" y="476"/>
                    </a:lnTo>
                    <a:lnTo>
                      <a:pt x="614" y="478"/>
                    </a:lnTo>
                    <a:lnTo>
                      <a:pt x="618" y="476"/>
                    </a:lnTo>
                    <a:lnTo>
                      <a:pt x="619" y="455"/>
                    </a:lnTo>
                    <a:lnTo>
                      <a:pt x="623" y="454"/>
                    </a:lnTo>
                    <a:lnTo>
                      <a:pt x="628" y="454"/>
                    </a:lnTo>
                    <a:lnTo>
                      <a:pt x="628" y="460"/>
                    </a:lnTo>
                    <a:lnTo>
                      <a:pt x="631" y="465"/>
                    </a:lnTo>
                    <a:lnTo>
                      <a:pt x="635" y="467"/>
                    </a:lnTo>
                    <a:lnTo>
                      <a:pt x="640" y="454"/>
                    </a:lnTo>
                    <a:lnTo>
                      <a:pt x="645" y="457"/>
                    </a:lnTo>
                    <a:lnTo>
                      <a:pt x="651" y="468"/>
                    </a:lnTo>
                    <a:lnTo>
                      <a:pt x="655" y="468"/>
                    </a:lnTo>
                    <a:lnTo>
                      <a:pt x="661" y="473"/>
                    </a:lnTo>
                    <a:lnTo>
                      <a:pt x="666" y="461"/>
                    </a:lnTo>
                    <a:lnTo>
                      <a:pt x="691" y="458"/>
                    </a:lnTo>
                    <a:lnTo>
                      <a:pt x="700" y="465"/>
                    </a:lnTo>
                    <a:lnTo>
                      <a:pt x="706" y="472"/>
                    </a:lnTo>
                    <a:lnTo>
                      <a:pt x="710" y="465"/>
                    </a:lnTo>
                    <a:lnTo>
                      <a:pt x="715" y="461"/>
                    </a:lnTo>
                    <a:lnTo>
                      <a:pt x="712" y="449"/>
                    </a:lnTo>
                    <a:lnTo>
                      <a:pt x="698" y="415"/>
                    </a:lnTo>
                    <a:lnTo>
                      <a:pt x="694" y="395"/>
                    </a:lnTo>
                    <a:lnTo>
                      <a:pt x="698" y="377"/>
                    </a:lnTo>
                    <a:lnTo>
                      <a:pt x="706" y="364"/>
                    </a:lnTo>
                    <a:lnTo>
                      <a:pt x="707" y="354"/>
                    </a:lnTo>
                    <a:lnTo>
                      <a:pt x="707" y="342"/>
                    </a:lnTo>
                    <a:lnTo>
                      <a:pt x="687" y="296"/>
                    </a:lnTo>
                    <a:lnTo>
                      <a:pt x="684" y="279"/>
                    </a:lnTo>
                    <a:lnTo>
                      <a:pt x="690" y="258"/>
                    </a:lnTo>
                    <a:lnTo>
                      <a:pt x="688" y="243"/>
                    </a:lnTo>
                    <a:lnTo>
                      <a:pt x="683" y="237"/>
                    </a:lnTo>
                    <a:lnTo>
                      <a:pt x="682" y="223"/>
                    </a:lnTo>
                    <a:lnTo>
                      <a:pt x="682" y="202"/>
                    </a:lnTo>
                    <a:lnTo>
                      <a:pt x="683" y="186"/>
                    </a:lnTo>
                    <a:lnTo>
                      <a:pt x="688" y="173"/>
                    </a:lnTo>
                    <a:lnTo>
                      <a:pt x="685" y="166"/>
                    </a:lnTo>
                    <a:lnTo>
                      <a:pt x="653" y="110"/>
                    </a:lnTo>
                    <a:lnTo>
                      <a:pt x="635" y="92"/>
                    </a:lnTo>
                    <a:lnTo>
                      <a:pt x="599" y="81"/>
                    </a:lnTo>
                    <a:lnTo>
                      <a:pt x="569" y="51"/>
                    </a:lnTo>
                    <a:lnTo>
                      <a:pt x="528" y="5"/>
                    </a:lnTo>
                    <a:lnTo>
                      <a:pt x="526" y="0"/>
                    </a:lnTo>
                    <a:lnTo>
                      <a:pt x="523" y="0"/>
                    </a:lnTo>
                    <a:lnTo>
                      <a:pt x="500" y="0"/>
                    </a:lnTo>
                    <a:lnTo>
                      <a:pt x="495" y="3"/>
                    </a:lnTo>
                    <a:lnTo>
                      <a:pt x="496" y="13"/>
                    </a:lnTo>
                    <a:lnTo>
                      <a:pt x="501" y="17"/>
                    </a:lnTo>
                    <a:lnTo>
                      <a:pt x="502" y="29"/>
                    </a:lnTo>
                    <a:lnTo>
                      <a:pt x="500" y="38"/>
                    </a:lnTo>
                    <a:lnTo>
                      <a:pt x="496" y="43"/>
                    </a:lnTo>
                    <a:lnTo>
                      <a:pt x="492" y="58"/>
                    </a:lnTo>
                    <a:lnTo>
                      <a:pt x="486" y="69"/>
                    </a:lnTo>
                    <a:lnTo>
                      <a:pt x="488" y="79"/>
                    </a:lnTo>
                    <a:lnTo>
                      <a:pt x="497" y="89"/>
                    </a:lnTo>
                    <a:lnTo>
                      <a:pt x="490" y="97"/>
                    </a:lnTo>
                    <a:lnTo>
                      <a:pt x="481" y="100"/>
                    </a:lnTo>
                    <a:lnTo>
                      <a:pt x="438" y="84"/>
                    </a:lnTo>
                    <a:lnTo>
                      <a:pt x="408" y="80"/>
                    </a:lnTo>
                    <a:lnTo>
                      <a:pt x="398" y="81"/>
                    </a:lnTo>
                    <a:lnTo>
                      <a:pt x="393" y="86"/>
                    </a:lnTo>
                    <a:lnTo>
                      <a:pt x="388" y="96"/>
                    </a:lnTo>
                    <a:lnTo>
                      <a:pt x="390" y="119"/>
                    </a:lnTo>
                    <a:lnTo>
                      <a:pt x="388" y="129"/>
                    </a:lnTo>
                    <a:lnTo>
                      <a:pt x="383" y="150"/>
                    </a:lnTo>
                    <a:lnTo>
                      <a:pt x="373" y="166"/>
                    </a:lnTo>
                    <a:lnTo>
                      <a:pt x="370" y="165"/>
                    </a:lnTo>
                    <a:lnTo>
                      <a:pt x="360" y="153"/>
                    </a:lnTo>
                    <a:lnTo>
                      <a:pt x="347" y="145"/>
                    </a:lnTo>
                    <a:lnTo>
                      <a:pt x="335" y="149"/>
                    </a:lnTo>
                    <a:lnTo>
                      <a:pt x="317" y="167"/>
                    </a:lnTo>
                    <a:lnTo>
                      <a:pt x="308" y="180"/>
                    </a:lnTo>
                    <a:lnTo>
                      <a:pt x="304" y="196"/>
                    </a:lnTo>
                    <a:lnTo>
                      <a:pt x="302" y="209"/>
                    </a:lnTo>
                    <a:lnTo>
                      <a:pt x="296" y="219"/>
                    </a:lnTo>
                    <a:lnTo>
                      <a:pt x="282" y="237"/>
                    </a:lnTo>
                    <a:lnTo>
                      <a:pt x="279" y="251"/>
                    </a:lnTo>
                    <a:lnTo>
                      <a:pt x="292" y="273"/>
                    </a:lnTo>
                    <a:lnTo>
                      <a:pt x="293" y="285"/>
                    </a:lnTo>
                    <a:lnTo>
                      <a:pt x="291" y="294"/>
                    </a:lnTo>
                    <a:lnTo>
                      <a:pt x="285" y="306"/>
                    </a:lnTo>
                    <a:lnTo>
                      <a:pt x="273" y="320"/>
                    </a:lnTo>
                    <a:lnTo>
                      <a:pt x="265" y="334"/>
                    </a:lnTo>
                    <a:lnTo>
                      <a:pt x="242" y="364"/>
                    </a:lnTo>
                    <a:lnTo>
                      <a:pt x="236" y="381"/>
                    </a:lnTo>
                    <a:lnTo>
                      <a:pt x="233" y="401"/>
                    </a:lnTo>
                    <a:lnTo>
                      <a:pt x="228" y="413"/>
                    </a:lnTo>
                    <a:lnTo>
                      <a:pt x="211" y="427"/>
                    </a:lnTo>
                    <a:lnTo>
                      <a:pt x="200" y="427"/>
                    </a:lnTo>
                    <a:lnTo>
                      <a:pt x="193" y="431"/>
                    </a:lnTo>
                    <a:lnTo>
                      <a:pt x="194" y="446"/>
                    </a:lnTo>
                    <a:lnTo>
                      <a:pt x="194" y="467"/>
                    </a:lnTo>
                    <a:lnTo>
                      <a:pt x="193" y="497"/>
                    </a:lnTo>
                    <a:lnTo>
                      <a:pt x="184" y="547"/>
                    </a:lnTo>
                    <a:lnTo>
                      <a:pt x="167" y="584"/>
                    </a:lnTo>
                    <a:lnTo>
                      <a:pt x="147" y="616"/>
                    </a:lnTo>
                    <a:lnTo>
                      <a:pt x="148" y="625"/>
                    </a:lnTo>
                    <a:lnTo>
                      <a:pt x="163" y="641"/>
                    </a:lnTo>
                    <a:lnTo>
                      <a:pt x="169" y="653"/>
                    </a:lnTo>
                    <a:lnTo>
                      <a:pt x="169" y="672"/>
                    </a:lnTo>
                    <a:lnTo>
                      <a:pt x="167" y="683"/>
                    </a:lnTo>
                    <a:lnTo>
                      <a:pt x="157" y="695"/>
                    </a:lnTo>
                    <a:lnTo>
                      <a:pt x="142" y="695"/>
                    </a:lnTo>
                    <a:lnTo>
                      <a:pt x="125" y="692"/>
                    </a:lnTo>
                    <a:lnTo>
                      <a:pt x="104" y="697"/>
                    </a:lnTo>
                    <a:lnTo>
                      <a:pt x="87" y="708"/>
                    </a:lnTo>
                    <a:lnTo>
                      <a:pt x="62" y="738"/>
                    </a:lnTo>
                    <a:lnTo>
                      <a:pt x="56" y="754"/>
                    </a:lnTo>
                    <a:lnTo>
                      <a:pt x="51" y="774"/>
                    </a:lnTo>
                    <a:lnTo>
                      <a:pt x="55" y="793"/>
                    </a:lnTo>
                    <a:lnTo>
                      <a:pt x="61" y="806"/>
                    </a:lnTo>
                    <a:lnTo>
                      <a:pt x="66" y="811"/>
                    </a:lnTo>
                    <a:lnTo>
                      <a:pt x="60" y="821"/>
                    </a:lnTo>
                    <a:lnTo>
                      <a:pt x="59" y="833"/>
                    </a:lnTo>
                    <a:lnTo>
                      <a:pt x="55" y="843"/>
                    </a:lnTo>
                    <a:lnTo>
                      <a:pt x="55" y="863"/>
                    </a:lnTo>
                    <a:lnTo>
                      <a:pt x="53" y="871"/>
                    </a:lnTo>
                    <a:lnTo>
                      <a:pt x="53" y="883"/>
                    </a:lnTo>
                    <a:lnTo>
                      <a:pt x="55" y="886"/>
                    </a:lnTo>
                    <a:lnTo>
                      <a:pt x="60" y="902"/>
                    </a:lnTo>
                    <a:lnTo>
                      <a:pt x="59" y="944"/>
                    </a:lnTo>
                    <a:lnTo>
                      <a:pt x="60" y="964"/>
                    </a:lnTo>
                    <a:lnTo>
                      <a:pt x="69" y="979"/>
                    </a:lnTo>
                    <a:lnTo>
                      <a:pt x="89" y="995"/>
                    </a:lnTo>
                    <a:lnTo>
                      <a:pt x="92" y="1016"/>
                    </a:lnTo>
                    <a:lnTo>
                      <a:pt x="86" y="1035"/>
                    </a:lnTo>
                    <a:lnTo>
                      <a:pt x="76" y="1046"/>
                    </a:lnTo>
                    <a:lnTo>
                      <a:pt x="61" y="1052"/>
                    </a:lnTo>
                    <a:lnTo>
                      <a:pt x="59" y="1058"/>
                    </a:lnTo>
                    <a:lnTo>
                      <a:pt x="69" y="1071"/>
                    </a:lnTo>
                    <a:lnTo>
                      <a:pt x="77" y="1105"/>
                    </a:lnTo>
                    <a:lnTo>
                      <a:pt x="70" y="1134"/>
                    </a:lnTo>
                    <a:lnTo>
                      <a:pt x="74" y="1143"/>
                    </a:lnTo>
                    <a:lnTo>
                      <a:pt x="72" y="1157"/>
                    </a:lnTo>
                    <a:lnTo>
                      <a:pt x="66" y="1168"/>
                    </a:lnTo>
                    <a:lnTo>
                      <a:pt x="39" y="1179"/>
                    </a:lnTo>
                    <a:lnTo>
                      <a:pt x="39" y="1193"/>
                    </a:lnTo>
                    <a:lnTo>
                      <a:pt x="27" y="1214"/>
                    </a:lnTo>
                    <a:lnTo>
                      <a:pt x="28" y="1230"/>
                    </a:lnTo>
                    <a:lnTo>
                      <a:pt x="32" y="1242"/>
                    </a:lnTo>
                    <a:lnTo>
                      <a:pt x="24" y="1280"/>
                    </a:lnTo>
                    <a:lnTo>
                      <a:pt x="16" y="1286"/>
                    </a:lnTo>
                    <a:lnTo>
                      <a:pt x="12" y="1278"/>
                    </a:lnTo>
                    <a:lnTo>
                      <a:pt x="8" y="1291"/>
                    </a:lnTo>
                    <a:lnTo>
                      <a:pt x="8" y="1268"/>
                    </a:lnTo>
                    <a:lnTo>
                      <a:pt x="6" y="126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308" name="Group 359"/>
              <p:cNvGrpSpPr/>
              <p:nvPr/>
            </p:nvGrpSpPr>
            <p:grpSpPr bwMode="gray">
              <a:xfrm>
                <a:off x="5080794" y="2788583"/>
                <a:ext cx="75600" cy="108000"/>
                <a:chOff x="4160739" y="2986112"/>
                <a:chExt cx="187325" cy="233362"/>
              </a:xfrm>
              <a:grpFill/>
            </p:grpSpPr>
            <p:sp>
              <p:nvSpPr>
                <p:cNvPr id="218" name="Freeform 45"/>
                <p:cNvSpPr>
                  <a:spLocks noChangeAspect="1"/>
                </p:cNvSpPr>
                <p:nvPr/>
              </p:nvSpPr>
              <p:spPr bwMode="gray">
                <a:xfrm>
                  <a:off x="4171851" y="2986112"/>
                  <a:ext cx="176213" cy="225425"/>
                </a:xfrm>
                <a:custGeom>
                  <a:avLst/>
                  <a:gdLst/>
                  <a:ahLst/>
                  <a:cxnLst>
                    <a:cxn ang="0">
                      <a:pos x="72" y="248"/>
                    </a:cxn>
                    <a:cxn ang="0">
                      <a:pos x="72" y="234"/>
                    </a:cxn>
                    <a:cxn ang="0">
                      <a:pos x="82" y="239"/>
                    </a:cxn>
                    <a:cxn ang="0">
                      <a:pos x="91" y="229"/>
                    </a:cxn>
                    <a:cxn ang="0">
                      <a:pos x="34" y="195"/>
                    </a:cxn>
                    <a:cxn ang="0">
                      <a:pos x="34" y="185"/>
                    </a:cxn>
                    <a:cxn ang="0">
                      <a:pos x="39" y="176"/>
                    </a:cxn>
                    <a:cxn ang="0">
                      <a:pos x="48" y="176"/>
                    </a:cxn>
                    <a:cxn ang="0">
                      <a:pos x="39" y="151"/>
                    </a:cxn>
                    <a:cxn ang="0">
                      <a:pos x="53" y="151"/>
                    </a:cxn>
                    <a:cxn ang="0">
                      <a:pos x="53" y="147"/>
                    </a:cxn>
                    <a:cxn ang="0">
                      <a:pos x="29" y="132"/>
                    </a:cxn>
                    <a:cxn ang="0">
                      <a:pos x="43" y="97"/>
                    </a:cxn>
                    <a:cxn ang="0">
                      <a:pos x="24" y="88"/>
                    </a:cxn>
                    <a:cxn ang="0">
                      <a:pos x="29" y="77"/>
                    </a:cxn>
                    <a:cxn ang="0">
                      <a:pos x="43" y="72"/>
                    </a:cxn>
                    <a:cxn ang="0">
                      <a:pos x="15" y="58"/>
                    </a:cxn>
                    <a:cxn ang="0">
                      <a:pos x="10" y="34"/>
                    </a:cxn>
                    <a:cxn ang="0">
                      <a:pos x="0" y="23"/>
                    </a:cxn>
                    <a:cxn ang="0">
                      <a:pos x="43" y="4"/>
                    </a:cxn>
                    <a:cxn ang="0">
                      <a:pos x="62" y="0"/>
                    </a:cxn>
                    <a:cxn ang="0">
                      <a:pos x="72" y="4"/>
                    </a:cxn>
                    <a:cxn ang="0">
                      <a:pos x="91" y="14"/>
                    </a:cxn>
                    <a:cxn ang="0">
                      <a:pos x="101" y="34"/>
                    </a:cxn>
                    <a:cxn ang="0">
                      <a:pos x="115" y="58"/>
                    </a:cxn>
                    <a:cxn ang="0">
                      <a:pos x="134" y="67"/>
                    </a:cxn>
                    <a:cxn ang="0">
                      <a:pos x="139" y="88"/>
                    </a:cxn>
                    <a:cxn ang="0">
                      <a:pos x="153" y="97"/>
                    </a:cxn>
                    <a:cxn ang="0">
                      <a:pos x="168" y="102"/>
                    </a:cxn>
                    <a:cxn ang="0">
                      <a:pos x="187" y="92"/>
                    </a:cxn>
                    <a:cxn ang="0">
                      <a:pos x="187" y="112"/>
                    </a:cxn>
                    <a:cxn ang="0">
                      <a:pos x="206" y="132"/>
                    </a:cxn>
                    <a:cxn ang="0">
                      <a:pos x="192" y="156"/>
                    </a:cxn>
                    <a:cxn ang="0">
                      <a:pos x="201" y="190"/>
                    </a:cxn>
                    <a:cxn ang="0">
                      <a:pos x="211" y="215"/>
                    </a:cxn>
                    <a:cxn ang="0">
                      <a:pos x="201" y="239"/>
                    </a:cxn>
                    <a:cxn ang="0">
                      <a:pos x="201" y="259"/>
                    </a:cxn>
                    <a:cxn ang="0">
                      <a:pos x="192" y="254"/>
                    </a:cxn>
                    <a:cxn ang="0">
                      <a:pos x="149" y="254"/>
                    </a:cxn>
                    <a:cxn ang="0">
                      <a:pos x="134" y="264"/>
                    </a:cxn>
                    <a:cxn ang="0">
                      <a:pos x="115" y="278"/>
                    </a:cxn>
                    <a:cxn ang="0">
                      <a:pos x="115" y="289"/>
                    </a:cxn>
                    <a:cxn ang="0">
                      <a:pos x="110" y="294"/>
                    </a:cxn>
                    <a:cxn ang="0">
                      <a:pos x="101" y="269"/>
                    </a:cxn>
                    <a:cxn ang="0">
                      <a:pos x="86" y="254"/>
                    </a:cxn>
                    <a:cxn ang="0">
                      <a:pos x="72" y="248"/>
                    </a:cxn>
                  </a:cxnLst>
                  <a:rect l="0" t="0" r="r" b="b"/>
                  <a:pathLst>
                    <a:path w="212" h="295">
                      <a:moveTo>
                        <a:pt x="72" y="248"/>
                      </a:moveTo>
                      <a:lnTo>
                        <a:pt x="72" y="234"/>
                      </a:lnTo>
                      <a:lnTo>
                        <a:pt x="82" y="239"/>
                      </a:lnTo>
                      <a:lnTo>
                        <a:pt x="91" y="229"/>
                      </a:lnTo>
                      <a:lnTo>
                        <a:pt x="34" y="195"/>
                      </a:lnTo>
                      <a:lnTo>
                        <a:pt x="34" y="185"/>
                      </a:lnTo>
                      <a:lnTo>
                        <a:pt x="39" y="176"/>
                      </a:lnTo>
                      <a:lnTo>
                        <a:pt x="48" y="176"/>
                      </a:lnTo>
                      <a:lnTo>
                        <a:pt x="39" y="151"/>
                      </a:lnTo>
                      <a:lnTo>
                        <a:pt x="53" y="151"/>
                      </a:lnTo>
                      <a:lnTo>
                        <a:pt x="53" y="147"/>
                      </a:lnTo>
                      <a:lnTo>
                        <a:pt x="29" y="132"/>
                      </a:lnTo>
                      <a:lnTo>
                        <a:pt x="43" y="97"/>
                      </a:lnTo>
                      <a:lnTo>
                        <a:pt x="24" y="88"/>
                      </a:lnTo>
                      <a:lnTo>
                        <a:pt x="29" y="77"/>
                      </a:lnTo>
                      <a:lnTo>
                        <a:pt x="43" y="72"/>
                      </a:lnTo>
                      <a:lnTo>
                        <a:pt x="15" y="58"/>
                      </a:lnTo>
                      <a:lnTo>
                        <a:pt x="10" y="34"/>
                      </a:lnTo>
                      <a:lnTo>
                        <a:pt x="0" y="23"/>
                      </a:lnTo>
                      <a:lnTo>
                        <a:pt x="43" y="4"/>
                      </a:lnTo>
                      <a:lnTo>
                        <a:pt x="62" y="0"/>
                      </a:lnTo>
                      <a:lnTo>
                        <a:pt x="72" y="4"/>
                      </a:lnTo>
                      <a:lnTo>
                        <a:pt x="91" y="14"/>
                      </a:lnTo>
                      <a:lnTo>
                        <a:pt x="101" y="34"/>
                      </a:lnTo>
                      <a:lnTo>
                        <a:pt x="115" y="58"/>
                      </a:lnTo>
                      <a:lnTo>
                        <a:pt x="134" y="67"/>
                      </a:lnTo>
                      <a:lnTo>
                        <a:pt x="139" y="88"/>
                      </a:lnTo>
                      <a:lnTo>
                        <a:pt x="153" y="97"/>
                      </a:lnTo>
                      <a:lnTo>
                        <a:pt x="168" y="102"/>
                      </a:lnTo>
                      <a:lnTo>
                        <a:pt x="187" y="92"/>
                      </a:lnTo>
                      <a:lnTo>
                        <a:pt x="187" y="112"/>
                      </a:lnTo>
                      <a:lnTo>
                        <a:pt x="206" y="132"/>
                      </a:lnTo>
                      <a:lnTo>
                        <a:pt x="192" y="156"/>
                      </a:lnTo>
                      <a:lnTo>
                        <a:pt x="201" y="190"/>
                      </a:lnTo>
                      <a:lnTo>
                        <a:pt x="211" y="215"/>
                      </a:lnTo>
                      <a:lnTo>
                        <a:pt x="201" y="239"/>
                      </a:lnTo>
                      <a:lnTo>
                        <a:pt x="201" y="259"/>
                      </a:lnTo>
                      <a:lnTo>
                        <a:pt x="192" y="254"/>
                      </a:lnTo>
                      <a:lnTo>
                        <a:pt x="149" y="254"/>
                      </a:lnTo>
                      <a:lnTo>
                        <a:pt x="134" y="264"/>
                      </a:lnTo>
                      <a:lnTo>
                        <a:pt x="115" y="278"/>
                      </a:lnTo>
                      <a:lnTo>
                        <a:pt x="115" y="289"/>
                      </a:lnTo>
                      <a:lnTo>
                        <a:pt x="110" y="294"/>
                      </a:lnTo>
                      <a:lnTo>
                        <a:pt x="101" y="269"/>
                      </a:lnTo>
                      <a:lnTo>
                        <a:pt x="86" y="254"/>
                      </a:lnTo>
                      <a:lnTo>
                        <a:pt x="72" y="248"/>
                      </a:lnTo>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19" name="Freeform 46"/>
                <p:cNvSpPr>
                  <a:spLocks noChangeAspect="1"/>
                </p:cNvSpPr>
                <p:nvPr/>
              </p:nvSpPr>
              <p:spPr bwMode="gray">
                <a:xfrm>
                  <a:off x="4160739" y="3130574"/>
                  <a:ext cx="87313" cy="88900"/>
                </a:xfrm>
                <a:custGeom>
                  <a:avLst/>
                  <a:gdLst/>
                  <a:ahLst/>
                  <a:cxnLst>
                    <a:cxn ang="0">
                      <a:pos x="9" y="68"/>
                    </a:cxn>
                    <a:cxn ang="0">
                      <a:pos x="14" y="63"/>
                    </a:cxn>
                    <a:cxn ang="0">
                      <a:pos x="9" y="35"/>
                    </a:cxn>
                    <a:cxn ang="0">
                      <a:pos x="24" y="29"/>
                    </a:cxn>
                    <a:cxn ang="0">
                      <a:pos x="14" y="5"/>
                    </a:cxn>
                    <a:cxn ang="0">
                      <a:pos x="24" y="0"/>
                    </a:cxn>
                    <a:cxn ang="0">
                      <a:pos x="43" y="16"/>
                    </a:cxn>
                    <a:cxn ang="0">
                      <a:pos x="38" y="0"/>
                    </a:cxn>
                    <a:cxn ang="0">
                      <a:pos x="48" y="0"/>
                    </a:cxn>
                    <a:cxn ang="0">
                      <a:pos x="48" y="10"/>
                    </a:cxn>
                    <a:cxn ang="0">
                      <a:pos x="105" y="44"/>
                    </a:cxn>
                    <a:cxn ang="0">
                      <a:pos x="96" y="54"/>
                    </a:cxn>
                    <a:cxn ang="0">
                      <a:pos x="86" y="49"/>
                    </a:cxn>
                    <a:cxn ang="0">
                      <a:pos x="86" y="63"/>
                    </a:cxn>
                    <a:cxn ang="0">
                      <a:pos x="76" y="63"/>
                    </a:cxn>
                    <a:cxn ang="0">
                      <a:pos x="67" y="79"/>
                    </a:cxn>
                    <a:cxn ang="0">
                      <a:pos x="67" y="103"/>
                    </a:cxn>
                    <a:cxn ang="0">
                      <a:pos x="62" y="117"/>
                    </a:cxn>
                    <a:cxn ang="0">
                      <a:pos x="43" y="112"/>
                    </a:cxn>
                    <a:cxn ang="0">
                      <a:pos x="19" y="87"/>
                    </a:cxn>
                    <a:cxn ang="0">
                      <a:pos x="0" y="84"/>
                    </a:cxn>
                    <a:cxn ang="0">
                      <a:pos x="9" y="68"/>
                    </a:cxn>
                  </a:cxnLst>
                  <a:rect l="0" t="0" r="r" b="b"/>
                  <a:pathLst>
                    <a:path w="106" h="118">
                      <a:moveTo>
                        <a:pt x="9" y="68"/>
                      </a:moveTo>
                      <a:lnTo>
                        <a:pt x="14" y="63"/>
                      </a:lnTo>
                      <a:lnTo>
                        <a:pt x="9" y="35"/>
                      </a:lnTo>
                      <a:lnTo>
                        <a:pt x="24" y="29"/>
                      </a:lnTo>
                      <a:lnTo>
                        <a:pt x="14" y="5"/>
                      </a:lnTo>
                      <a:lnTo>
                        <a:pt x="24" y="0"/>
                      </a:lnTo>
                      <a:lnTo>
                        <a:pt x="43" y="16"/>
                      </a:lnTo>
                      <a:lnTo>
                        <a:pt x="38" y="0"/>
                      </a:lnTo>
                      <a:lnTo>
                        <a:pt x="48" y="0"/>
                      </a:lnTo>
                      <a:lnTo>
                        <a:pt x="48" y="10"/>
                      </a:lnTo>
                      <a:lnTo>
                        <a:pt x="105" y="44"/>
                      </a:lnTo>
                      <a:lnTo>
                        <a:pt x="96" y="54"/>
                      </a:lnTo>
                      <a:lnTo>
                        <a:pt x="86" y="49"/>
                      </a:lnTo>
                      <a:lnTo>
                        <a:pt x="86" y="63"/>
                      </a:lnTo>
                      <a:lnTo>
                        <a:pt x="76" y="63"/>
                      </a:lnTo>
                      <a:lnTo>
                        <a:pt x="67" y="79"/>
                      </a:lnTo>
                      <a:lnTo>
                        <a:pt x="67" y="103"/>
                      </a:lnTo>
                      <a:lnTo>
                        <a:pt x="62" y="117"/>
                      </a:lnTo>
                      <a:lnTo>
                        <a:pt x="43" y="112"/>
                      </a:lnTo>
                      <a:lnTo>
                        <a:pt x="19" y="87"/>
                      </a:lnTo>
                      <a:lnTo>
                        <a:pt x="0" y="84"/>
                      </a:lnTo>
                      <a:lnTo>
                        <a:pt x="9" y="68"/>
                      </a:lnTo>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grpSp>
        <p:grpSp>
          <p:nvGrpSpPr>
            <p:cNvPr id="309" name="Group 368"/>
            <p:cNvGrpSpPr/>
            <p:nvPr/>
          </p:nvGrpSpPr>
          <p:grpSpPr bwMode="gray">
            <a:xfrm>
              <a:off x="4455318" y="2994372"/>
              <a:ext cx="1196974" cy="1339850"/>
              <a:chOff x="4455318" y="2994372"/>
              <a:chExt cx="1196974" cy="1339850"/>
            </a:xfrm>
            <a:grpFill/>
          </p:grpSpPr>
          <p:sp>
            <p:nvSpPr>
              <p:cNvPr id="126" name="Freeform 125"/>
              <p:cNvSpPr>
                <a:spLocks noChangeAspect="1"/>
              </p:cNvSpPr>
              <p:nvPr/>
            </p:nvSpPr>
            <p:spPr bwMode="gray">
              <a:xfrm>
                <a:off x="4918868" y="3083272"/>
                <a:ext cx="276225" cy="265113"/>
              </a:xfrm>
              <a:custGeom>
                <a:avLst/>
                <a:gdLst/>
                <a:ahLst/>
                <a:cxnLst>
                  <a:cxn ang="0">
                    <a:pos x="134" y="578"/>
                  </a:cxn>
                  <a:cxn ang="0">
                    <a:pos x="76" y="535"/>
                  </a:cxn>
                  <a:cxn ang="0">
                    <a:pos x="40" y="507"/>
                  </a:cxn>
                  <a:cxn ang="0">
                    <a:pos x="11" y="449"/>
                  </a:cxn>
                  <a:cxn ang="0">
                    <a:pos x="18" y="425"/>
                  </a:cxn>
                  <a:cxn ang="0">
                    <a:pos x="32" y="340"/>
                  </a:cxn>
                  <a:cxn ang="0">
                    <a:pos x="29" y="288"/>
                  </a:cxn>
                  <a:cxn ang="0">
                    <a:pos x="11" y="222"/>
                  </a:cxn>
                  <a:cxn ang="0">
                    <a:pos x="11" y="184"/>
                  </a:cxn>
                  <a:cxn ang="0">
                    <a:pos x="36" y="171"/>
                  </a:cxn>
                  <a:cxn ang="0">
                    <a:pos x="52" y="143"/>
                  </a:cxn>
                  <a:cxn ang="0">
                    <a:pos x="52" y="98"/>
                  </a:cxn>
                  <a:cxn ang="0">
                    <a:pos x="79" y="74"/>
                  </a:cxn>
                  <a:cxn ang="0">
                    <a:pos x="119" y="39"/>
                  </a:cxn>
                  <a:cxn ang="0">
                    <a:pos x="130" y="2"/>
                  </a:cxn>
                  <a:cxn ang="0">
                    <a:pos x="190" y="22"/>
                  </a:cxn>
                  <a:cxn ang="0">
                    <a:pos x="237" y="23"/>
                  </a:cxn>
                  <a:cxn ang="0">
                    <a:pos x="276" y="35"/>
                  </a:cxn>
                  <a:cxn ang="0">
                    <a:pos x="323" y="52"/>
                  </a:cxn>
                  <a:cxn ang="0">
                    <a:pos x="333" y="84"/>
                  </a:cxn>
                  <a:cxn ang="0">
                    <a:pos x="371" y="121"/>
                  </a:cxn>
                  <a:cxn ang="0">
                    <a:pos x="431" y="130"/>
                  </a:cxn>
                  <a:cxn ang="0">
                    <a:pos x="482" y="151"/>
                  </a:cxn>
                  <a:cxn ang="0">
                    <a:pos x="514" y="178"/>
                  </a:cxn>
                  <a:cxn ang="0">
                    <a:pos x="561" y="176"/>
                  </a:cxn>
                  <a:cxn ang="0">
                    <a:pos x="587" y="148"/>
                  </a:cxn>
                  <a:cxn ang="0">
                    <a:pos x="589" y="117"/>
                  </a:cxn>
                  <a:cxn ang="0">
                    <a:pos x="582" y="83"/>
                  </a:cxn>
                  <a:cxn ang="0">
                    <a:pos x="606" y="47"/>
                  </a:cxn>
                  <a:cxn ang="0">
                    <a:pos x="658" y="22"/>
                  </a:cxn>
                  <a:cxn ang="0">
                    <a:pos x="729" y="25"/>
                  </a:cxn>
                  <a:cxn ang="0">
                    <a:pos x="754" y="35"/>
                  </a:cxn>
                  <a:cxn ang="0">
                    <a:pos x="751" y="46"/>
                  </a:cxn>
                  <a:cxn ang="0">
                    <a:pos x="767" y="63"/>
                  </a:cxn>
                  <a:cxn ang="0">
                    <a:pos x="797" y="67"/>
                  </a:cxn>
                  <a:cxn ang="0">
                    <a:pos x="831" y="77"/>
                  </a:cxn>
                  <a:cxn ang="0">
                    <a:pos x="868" y="95"/>
                  </a:cxn>
                  <a:cxn ang="0">
                    <a:pos x="860" y="108"/>
                  </a:cxn>
                  <a:cxn ang="0">
                    <a:pos x="856" y="127"/>
                  </a:cxn>
                  <a:cxn ang="0">
                    <a:pos x="858" y="180"/>
                  </a:cxn>
                  <a:cxn ang="0">
                    <a:pos x="845" y="192"/>
                  </a:cxn>
                  <a:cxn ang="0">
                    <a:pos x="853" y="227"/>
                  </a:cxn>
                  <a:cxn ang="0">
                    <a:pos x="869" y="261"/>
                  </a:cxn>
                  <a:cxn ang="0">
                    <a:pos x="869" y="421"/>
                  </a:cxn>
                  <a:cxn ang="0">
                    <a:pos x="869" y="593"/>
                  </a:cxn>
                  <a:cxn ang="0">
                    <a:pos x="869" y="740"/>
                  </a:cxn>
                  <a:cxn ang="0">
                    <a:pos x="817" y="832"/>
                  </a:cxn>
                  <a:cxn ang="0">
                    <a:pos x="715" y="783"/>
                  </a:cxn>
                  <a:cxn ang="0">
                    <a:pos x="573" y="709"/>
                  </a:cxn>
                  <a:cxn ang="0">
                    <a:pos x="433" y="635"/>
                  </a:cxn>
                  <a:cxn ang="0">
                    <a:pos x="326" y="622"/>
                  </a:cxn>
                  <a:cxn ang="0">
                    <a:pos x="297" y="620"/>
                  </a:cxn>
                  <a:cxn ang="0">
                    <a:pos x="275" y="605"/>
                  </a:cxn>
                  <a:cxn ang="0">
                    <a:pos x="222" y="595"/>
                  </a:cxn>
                  <a:cxn ang="0">
                    <a:pos x="145" y="595"/>
                  </a:cxn>
                </a:cxnLst>
                <a:rect l="0" t="0" r="r" b="b"/>
                <a:pathLst>
                  <a:path w="871" h="832">
                    <a:moveTo>
                      <a:pt x="140" y="598"/>
                    </a:moveTo>
                    <a:lnTo>
                      <a:pt x="138" y="592"/>
                    </a:lnTo>
                    <a:lnTo>
                      <a:pt x="134" y="578"/>
                    </a:lnTo>
                    <a:lnTo>
                      <a:pt x="116" y="549"/>
                    </a:lnTo>
                    <a:lnTo>
                      <a:pt x="87" y="535"/>
                    </a:lnTo>
                    <a:lnTo>
                      <a:pt x="76" y="535"/>
                    </a:lnTo>
                    <a:lnTo>
                      <a:pt x="57" y="534"/>
                    </a:lnTo>
                    <a:lnTo>
                      <a:pt x="43" y="519"/>
                    </a:lnTo>
                    <a:lnTo>
                      <a:pt x="40" y="507"/>
                    </a:lnTo>
                    <a:lnTo>
                      <a:pt x="39" y="487"/>
                    </a:lnTo>
                    <a:lnTo>
                      <a:pt x="29" y="471"/>
                    </a:lnTo>
                    <a:lnTo>
                      <a:pt x="11" y="449"/>
                    </a:lnTo>
                    <a:lnTo>
                      <a:pt x="6" y="436"/>
                    </a:lnTo>
                    <a:lnTo>
                      <a:pt x="7" y="428"/>
                    </a:lnTo>
                    <a:lnTo>
                      <a:pt x="18" y="425"/>
                    </a:lnTo>
                    <a:lnTo>
                      <a:pt x="27" y="418"/>
                    </a:lnTo>
                    <a:lnTo>
                      <a:pt x="28" y="362"/>
                    </a:lnTo>
                    <a:lnTo>
                      <a:pt x="32" y="340"/>
                    </a:lnTo>
                    <a:lnTo>
                      <a:pt x="32" y="327"/>
                    </a:lnTo>
                    <a:lnTo>
                      <a:pt x="29" y="319"/>
                    </a:lnTo>
                    <a:lnTo>
                      <a:pt x="29" y="288"/>
                    </a:lnTo>
                    <a:lnTo>
                      <a:pt x="28" y="266"/>
                    </a:lnTo>
                    <a:lnTo>
                      <a:pt x="23" y="243"/>
                    </a:lnTo>
                    <a:lnTo>
                      <a:pt x="11" y="222"/>
                    </a:lnTo>
                    <a:lnTo>
                      <a:pt x="0" y="207"/>
                    </a:lnTo>
                    <a:lnTo>
                      <a:pt x="1" y="191"/>
                    </a:lnTo>
                    <a:lnTo>
                      <a:pt x="11" y="184"/>
                    </a:lnTo>
                    <a:lnTo>
                      <a:pt x="12" y="181"/>
                    </a:lnTo>
                    <a:lnTo>
                      <a:pt x="24" y="180"/>
                    </a:lnTo>
                    <a:lnTo>
                      <a:pt x="36" y="171"/>
                    </a:lnTo>
                    <a:lnTo>
                      <a:pt x="46" y="163"/>
                    </a:lnTo>
                    <a:lnTo>
                      <a:pt x="52" y="153"/>
                    </a:lnTo>
                    <a:lnTo>
                      <a:pt x="52" y="143"/>
                    </a:lnTo>
                    <a:lnTo>
                      <a:pt x="46" y="115"/>
                    </a:lnTo>
                    <a:lnTo>
                      <a:pt x="48" y="106"/>
                    </a:lnTo>
                    <a:lnTo>
                      <a:pt x="52" y="98"/>
                    </a:lnTo>
                    <a:lnTo>
                      <a:pt x="65" y="92"/>
                    </a:lnTo>
                    <a:lnTo>
                      <a:pt x="75" y="85"/>
                    </a:lnTo>
                    <a:lnTo>
                      <a:pt x="79" y="74"/>
                    </a:lnTo>
                    <a:lnTo>
                      <a:pt x="108" y="55"/>
                    </a:lnTo>
                    <a:lnTo>
                      <a:pt x="114" y="50"/>
                    </a:lnTo>
                    <a:lnTo>
                      <a:pt x="119" y="39"/>
                    </a:lnTo>
                    <a:lnTo>
                      <a:pt x="118" y="3"/>
                    </a:lnTo>
                    <a:lnTo>
                      <a:pt x="119" y="0"/>
                    </a:lnTo>
                    <a:lnTo>
                      <a:pt x="130" y="2"/>
                    </a:lnTo>
                    <a:lnTo>
                      <a:pt x="142" y="9"/>
                    </a:lnTo>
                    <a:lnTo>
                      <a:pt x="169" y="20"/>
                    </a:lnTo>
                    <a:lnTo>
                      <a:pt x="190" y="22"/>
                    </a:lnTo>
                    <a:lnTo>
                      <a:pt x="211" y="17"/>
                    </a:lnTo>
                    <a:lnTo>
                      <a:pt x="226" y="18"/>
                    </a:lnTo>
                    <a:lnTo>
                      <a:pt x="237" y="23"/>
                    </a:lnTo>
                    <a:lnTo>
                      <a:pt x="250" y="24"/>
                    </a:lnTo>
                    <a:lnTo>
                      <a:pt x="267" y="29"/>
                    </a:lnTo>
                    <a:lnTo>
                      <a:pt x="276" y="35"/>
                    </a:lnTo>
                    <a:lnTo>
                      <a:pt x="297" y="45"/>
                    </a:lnTo>
                    <a:lnTo>
                      <a:pt x="309" y="47"/>
                    </a:lnTo>
                    <a:lnTo>
                      <a:pt x="323" y="52"/>
                    </a:lnTo>
                    <a:lnTo>
                      <a:pt x="329" y="58"/>
                    </a:lnTo>
                    <a:lnTo>
                      <a:pt x="333" y="71"/>
                    </a:lnTo>
                    <a:lnTo>
                      <a:pt x="333" y="84"/>
                    </a:lnTo>
                    <a:lnTo>
                      <a:pt x="342" y="99"/>
                    </a:lnTo>
                    <a:lnTo>
                      <a:pt x="358" y="115"/>
                    </a:lnTo>
                    <a:lnTo>
                      <a:pt x="371" y="121"/>
                    </a:lnTo>
                    <a:lnTo>
                      <a:pt x="379" y="124"/>
                    </a:lnTo>
                    <a:lnTo>
                      <a:pt x="415" y="125"/>
                    </a:lnTo>
                    <a:lnTo>
                      <a:pt x="431" y="130"/>
                    </a:lnTo>
                    <a:lnTo>
                      <a:pt x="459" y="140"/>
                    </a:lnTo>
                    <a:lnTo>
                      <a:pt x="474" y="149"/>
                    </a:lnTo>
                    <a:lnTo>
                      <a:pt x="482" y="151"/>
                    </a:lnTo>
                    <a:lnTo>
                      <a:pt x="490" y="154"/>
                    </a:lnTo>
                    <a:lnTo>
                      <a:pt x="496" y="162"/>
                    </a:lnTo>
                    <a:lnTo>
                      <a:pt x="514" y="178"/>
                    </a:lnTo>
                    <a:lnTo>
                      <a:pt x="529" y="184"/>
                    </a:lnTo>
                    <a:lnTo>
                      <a:pt x="543" y="184"/>
                    </a:lnTo>
                    <a:lnTo>
                      <a:pt x="561" y="176"/>
                    </a:lnTo>
                    <a:lnTo>
                      <a:pt x="571" y="170"/>
                    </a:lnTo>
                    <a:lnTo>
                      <a:pt x="581" y="159"/>
                    </a:lnTo>
                    <a:lnTo>
                      <a:pt x="587" y="148"/>
                    </a:lnTo>
                    <a:lnTo>
                      <a:pt x="593" y="138"/>
                    </a:lnTo>
                    <a:lnTo>
                      <a:pt x="594" y="130"/>
                    </a:lnTo>
                    <a:lnTo>
                      <a:pt x="589" y="117"/>
                    </a:lnTo>
                    <a:lnTo>
                      <a:pt x="588" y="108"/>
                    </a:lnTo>
                    <a:lnTo>
                      <a:pt x="582" y="98"/>
                    </a:lnTo>
                    <a:lnTo>
                      <a:pt x="582" y="83"/>
                    </a:lnTo>
                    <a:lnTo>
                      <a:pt x="586" y="70"/>
                    </a:lnTo>
                    <a:lnTo>
                      <a:pt x="598" y="55"/>
                    </a:lnTo>
                    <a:lnTo>
                      <a:pt x="606" y="47"/>
                    </a:lnTo>
                    <a:lnTo>
                      <a:pt x="625" y="33"/>
                    </a:lnTo>
                    <a:lnTo>
                      <a:pt x="641" y="24"/>
                    </a:lnTo>
                    <a:lnTo>
                      <a:pt x="658" y="22"/>
                    </a:lnTo>
                    <a:lnTo>
                      <a:pt x="670" y="17"/>
                    </a:lnTo>
                    <a:lnTo>
                      <a:pt x="701" y="15"/>
                    </a:lnTo>
                    <a:lnTo>
                      <a:pt x="729" y="25"/>
                    </a:lnTo>
                    <a:lnTo>
                      <a:pt x="737" y="29"/>
                    </a:lnTo>
                    <a:lnTo>
                      <a:pt x="745" y="30"/>
                    </a:lnTo>
                    <a:lnTo>
                      <a:pt x="754" y="35"/>
                    </a:lnTo>
                    <a:lnTo>
                      <a:pt x="755" y="45"/>
                    </a:lnTo>
                    <a:lnTo>
                      <a:pt x="754" y="47"/>
                    </a:lnTo>
                    <a:lnTo>
                      <a:pt x="751" y="46"/>
                    </a:lnTo>
                    <a:lnTo>
                      <a:pt x="753" y="54"/>
                    </a:lnTo>
                    <a:lnTo>
                      <a:pt x="762" y="61"/>
                    </a:lnTo>
                    <a:lnTo>
                      <a:pt x="767" y="63"/>
                    </a:lnTo>
                    <a:lnTo>
                      <a:pt x="772" y="62"/>
                    </a:lnTo>
                    <a:lnTo>
                      <a:pt x="787" y="65"/>
                    </a:lnTo>
                    <a:lnTo>
                      <a:pt x="797" y="67"/>
                    </a:lnTo>
                    <a:lnTo>
                      <a:pt x="801" y="68"/>
                    </a:lnTo>
                    <a:lnTo>
                      <a:pt x="815" y="74"/>
                    </a:lnTo>
                    <a:lnTo>
                      <a:pt x="831" y="77"/>
                    </a:lnTo>
                    <a:lnTo>
                      <a:pt x="856" y="78"/>
                    </a:lnTo>
                    <a:lnTo>
                      <a:pt x="864" y="83"/>
                    </a:lnTo>
                    <a:lnTo>
                      <a:pt x="868" y="95"/>
                    </a:lnTo>
                    <a:lnTo>
                      <a:pt x="871" y="97"/>
                    </a:lnTo>
                    <a:lnTo>
                      <a:pt x="863" y="99"/>
                    </a:lnTo>
                    <a:lnTo>
                      <a:pt x="860" y="108"/>
                    </a:lnTo>
                    <a:lnTo>
                      <a:pt x="852" y="116"/>
                    </a:lnTo>
                    <a:lnTo>
                      <a:pt x="852" y="119"/>
                    </a:lnTo>
                    <a:lnTo>
                      <a:pt x="856" y="127"/>
                    </a:lnTo>
                    <a:lnTo>
                      <a:pt x="857" y="154"/>
                    </a:lnTo>
                    <a:lnTo>
                      <a:pt x="860" y="171"/>
                    </a:lnTo>
                    <a:lnTo>
                      <a:pt x="858" y="180"/>
                    </a:lnTo>
                    <a:lnTo>
                      <a:pt x="858" y="183"/>
                    </a:lnTo>
                    <a:lnTo>
                      <a:pt x="848" y="187"/>
                    </a:lnTo>
                    <a:lnTo>
                      <a:pt x="845" y="192"/>
                    </a:lnTo>
                    <a:lnTo>
                      <a:pt x="845" y="196"/>
                    </a:lnTo>
                    <a:lnTo>
                      <a:pt x="846" y="217"/>
                    </a:lnTo>
                    <a:lnTo>
                      <a:pt x="853" y="227"/>
                    </a:lnTo>
                    <a:lnTo>
                      <a:pt x="855" y="230"/>
                    </a:lnTo>
                    <a:lnTo>
                      <a:pt x="852" y="243"/>
                    </a:lnTo>
                    <a:lnTo>
                      <a:pt x="869" y="261"/>
                    </a:lnTo>
                    <a:lnTo>
                      <a:pt x="869" y="304"/>
                    </a:lnTo>
                    <a:lnTo>
                      <a:pt x="869" y="362"/>
                    </a:lnTo>
                    <a:lnTo>
                      <a:pt x="869" y="421"/>
                    </a:lnTo>
                    <a:lnTo>
                      <a:pt x="869" y="479"/>
                    </a:lnTo>
                    <a:lnTo>
                      <a:pt x="869" y="535"/>
                    </a:lnTo>
                    <a:lnTo>
                      <a:pt x="869" y="593"/>
                    </a:lnTo>
                    <a:lnTo>
                      <a:pt x="869" y="649"/>
                    </a:lnTo>
                    <a:lnTo>
                      <a:pt x="869" y="687"/>
                    </a:lnTo>
                    <a:lnTo>
                      <a:pt x="869" y="740"/>
                    </a:lnTo>
                    <a:lnTo>
                      <a:pt x="869" y="799"/>
                    </a:lnTo>
                    <a:lnTo>
                      <a:pt x="817" y="799"/>
                    </a:lnTo>
                    <a:lnTo>
                      <a:pt x="817" y="832"/>
                    </a:lnTo>
                    <a:lnTo>
                      <a:pt x="808" y="831"/>
                    </a:lnTo>
                    <a:lnTo>
                      <a:pt x="761" y="807"/>
                    </a:lnTo>
                    <a:lnTo>
                      <a:pt x="715" y="783"/>
                    </a:lnTo>
                    <a:lnTo>
                      <a:pt x="667" y="759"/>
                    </a:lnTo>
                    <a:lnTo>
                      <a:pt x="620" y="734"/>
                    </a:lnTo>
                    <a:lnTo>
                      <a:pt x="573" y="709"/>
                    </a:lnTo>
                    <a:lnTo>
                      <a:pt x="527" y="685"/>
                    </a:lnTo>
                    <a:lnTo>
                      <a:pt x="480" y="659"/>
                    </a:lnTo>
                    <a:lnTo>
                      <a:pt x="433" y="635"/>
                    </a:lnTo>
                    <a:lnTo>
                      <a:pt x="387" y="610"/>
                    </a:lnTo>
                    <a:lnTo>
                      <a:pt x="376" y="605"/>
                    </a:lnTo>
                    <a:lnTo>
                      <a:pt x="326" y="622"/>
                    </a:lnTo>
                    <a:lnTo>
                      <a:pt x="320" y="625"/>
                    </a:lnTo>
                    <a:lnTo>
                      <a:pt x="303" y="630"/>
                    </a:lnTo>
                    <a:lnTo>
                      <a:pt x="297" y="620"/>
                    </a:lnTo>
                    <a:lnTo>
                      <a:pt x="293" y="616"/>
                    </a:lnTo>
                    <a:lnTo>
                      <a:pt x="278" y="609"/>
                    </a:lnTo>
                    <a:lnTo>
                      <a:pt x="275" y="605"/>
                    </a:lnTo>
                    <a:lnTo>
                      <a:pt x="270" y="601"/>
                    </a:lnTo>
                    <a:lnTo>
                      <a:pt x="261" y="599"/>
                    </a:lnTo>
                    <a:lnTo>
                      <a:pt x="222" y="595"/>
                    </a:lnTo>
                    <a:lnTo>
                      <a:pt x="179" y="596"/>
                    </a:lnTo>
                    <a:lnTo>
                      <a:pt x="148" y="594"/>
                    </a:lnTo>
                    <a:lnTo>
                      <a:pt x="145" y="595"/>
                    </a:lnTo>
                    <a:lnTo>
                      <a:pt x="140" y="5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27" name="Freeform 126"/>
              <p:cNvSpPr>
                <a:spLocks noChangeAspect="1"/>
              </p:cNvSpPr>
              <p:nvPr/>
            </p:nvSpPr>
            <p:spPr bwMode="gray">
              <a:xfrm>
                <a:off x="4464843" y="3192809"/>
                <a:ext cx="146050" cy="127000"/>
              </a:xfrm>
              <a:custGeom>
                <a:avLst/>
                <a:gdLst/>
                <a:ahLst/>
                <a:cxnLst>
                  <a:cxn ang="0">
                    <a:pos x="196" y="379"/>
                  </a:cxn>
                  <a:cxn ang="0">
                    <a:pos x="148" y="379"/>
                  </a:cxn>
                  <a:cxn ang="0">
                    <a:pos x="96" y="379"/>
                  </a:cxn>
                  <a:cxn ang="0">
                    <a:pos x="45" y="379"/>
                  </a:cxn>
                  <a:cxn ang="0">
                    <a:pos x="16" y="379"/>
                  </a:cxn>
                  <a:cxn ang="0">
                    <a:pos x="14" y="385"/>
                  </a:cxn>
                  <a:cxn ang="0">
                    <a:pos x="6" y="392"/>
                  </a:cxn>
                  <a:cxn ang="0">
                    <a:pos x="2" y="397"/>
                  </a:cxn>
                  <a:cxn ang="0">
                    <a:pos x="5" y="396"/>
                  </a:cxn>
                  <a:cxn ang="0">
                    <a:pos x="0" y="401"/>
                  </a:cxn>
                  <a:cxn ang="0">
                    <a:pos x="0" y="392"/>
                  </a:cxn>
                  <a:cxn ang="0">
                    <a:pos x="5" y="355"/>
                  </a:cxn>
                  <a:cxn ang="0">
                    <a:pos x="16" y="329"/>
                  </a:cxn>
                  <a:cxn ang="0">
                    <a:pos x="28" y="323"/>
                  </a:cxn>
                  <a:cxn ang="0">
                    <a:pos x="40" y="296"/>
                  </a:cxn>
                  <a:cxn ang="0">
                    <a:pos x="48" y="284"/>
                  </a:cxn>
                  <a:cxn ang="0">
                    <a:pos x="45" y="275"/>
                  </a:cxn>
                  <a:cxn ang="0">
                    <a:pos x="65" y="246"/>
                  </a:cxn>
                  <a:cxn ang="0">
                    <a:pos x="69" y="240"/>
                  </a:cxn>
                  <a:cxn ang="0">
                    <a:pos x="71" y="229"/>
                  </a:cxn>
                  <a:cxn ang="0">
                    <a:pos x="76" y="221"/>
                  </a:cxn>
                  <a:cxn ang="0">
                    <a:pos x="105" y="188"/>
                  </a:cxn>
                  <a:cxn ang="0">
                    <a:pos x="120" y="164"/>
                  </a:cxn>
                  <a:cxn ang="0">
                    <a:pos x="123" y="145"/>
                  </a:cxn>
                  <a:cxn ang="0">
                    <a:pos x="132" y="122"/>
                  </a:cxn>
                  <a:cxn ang="0">
                    <a:pos x="139" y="100"/>
                  </a:cxn>
                  <a:cxn ang="0">
                    <a:pos x="155" y="80"/>
                  </a:cxn>
                  <a:cxn ang="0">
                    <a:pos x="174" y="70"/>
                  </a:cxn>
                  <a:cxn ang="0">
                    <a:pos x="190" y="57"/>
                  </a:cxn>
                  <a:cxn ang="0">
                    <a:pos x="196" y="38"/>
                  </a:cxn>
                  <a:cxn ang="0">
                    <a:pos x="199" y="33"/>
                  </a:cxn>
                  <a:cxn ang="0">
                    <a:pos x="204" y="22"/>
                  </a:cxn>
                  <a:cxn ang="0">
                    <a:pos x="213" y="6"/>
                  </a:cxn>
                  <a:cxn ang="0">
                    <a:pos x="218" y="0"/>
                  </a:cxn>
                  <a:cxn ang="0">
                    <a:pos x="227" y="0"/>
                  </a:cxn>
                  <a:cxn ang="0">
                    <a:pos x="261" y="0"/>
                  </a:cxn>
                  <a:cxn ang="0">
                    <a:pos x="297" y="0"/>
                  </a:cxn>
                  <a:cxn ang="0">
                    <a:pos x="338" y="0"/>
                  </a:cxn>
                  <a:cxn ang="0">
                    <a:pos x="379" y="0"/>
                  </a:cxn>
                  <a:cxn ang="0">
                    <a:pos x="422" y="0"/>
                  </a:cxn>
                  <a:cxn ang="0">
                    <a:pos x="459" y="0"/>
                  </a:cxn>
                  <a:cxn ang="0">
                    <a:pos x="459" y="32"/>
                  </a:cxn>
                  <a:cxn ang="0">
                    <a:pos x="459" y="102"/>
                  </a:cxn>
                  <a:cxn ang="0">
                    <a:pos x="405" y="102"/>
                  </a:cxn>
                  <a:cxn ang="0">
                    <a:pos x="352" y="102"/>
                  </a:cxn>
                  <a:cxn ang="0">
                    <a:pos x="299" y="102"/>
                  </a:cxn>
                  <a:cxn ang="0">
                    <a:pos x="281" y="102"/>
                  </a:cxn>
                  <a:cxn ang="0">
                    <a:pos x="281" y="160"/>
                  </a:cxn>
                  <a:cxn ang="0">
                    <a:pos x="281" y="219"/>
                  </a:cxn>
                  <a:cxn ang="0">
                    <a:pos x="281" y="254"/>
                  </a:cxn>
                  <a:cxn ang="0">
                    <a:pos x="261" y="261"/>
                  </a:cxn>
                  <a:cxn ang="0">
                    <a:pos x="244" y="263"/>
                  </a:cxn>
                  <a:cxn ang="0">
                    <a:pos x="228" y="268"/>
                  </a:cxn>
                  <a:cxn ang="0">
                    <a:pos x="223" y="272"/>
                  </a:cxn>
                  <a:cxn ang="0">
                    <a:pos x="220" y="277"/>
                  </a:cxn>
                  <a:cxn ang="0">
                    <a:pos x="215" y="288"/>
                  </a:cxn>
                  <a:cxn ang="0">
                    <a:pos x="213" y="296"/>
                  </a:cxn>
                  <a:cxn ang="0">
                    <a:pos x="215" y="322"/>
                  </a:cxn>
                  <a:cxn ang="0">
                    <a:pos x="218" y="342"/>
                  </a:cxn>
                  <a:cxn ang="0">
                    <a:pos x="218" y="363"/>
                  </a:cxn>
                  <a:cxn ang="0">
                    <a:pos x="222" y="379"/>
                  </a:cxn>
                  <a:cxn ang="0">
                    <a:pos x="196" y="379"/>
                  </a:cxn>
                </a:cxnLst>
                <a:rect l="0" t="0" r="r" b="b"/>
                <a:pathLst>
                  <a:path w="459" h="401">
                    <a:moveTo>
                      <a:pt x="196" y="379"/>
                    </a:moveTo>
                    <a:lnTo>
                      <a:pt x="148" y="379"/>
                    </a:lnTo>
                    <a:lnTo>
                      <a:pt x="96" y="379"/>
                    </a:lnTo>
                    <a:lnTo>
                      <a:pt x="45" y="379"/>
                    </a:lnTo>
                    <a:lnTo>
                      <a:pt x="16" y="379"/>
                    </a:lnTo>
                    <a:lnTo>
                      <a:pt x="14" y="385"/>
                    </a:lnTo>
                    <a:lnTo>
                      <a:pt x="6" y="392"/>
                    </a:lnTo>
                    <a:lnTo>
                      <a:pt x="2" y="397"/>
                    </a:lnTo>
                    <a:lnTo>
                      <a:pt x="5" y="396"/>
                    </a:lnTo>
                    <a:lnTo>
                      <a:pt x="0" y="401"/>
                    </a:lnTo>
                    <a:lnTo>
                      <a:pt x="0" y="392"/>
                    </a:lnTo>
                    <a:lnTo>
                      <a:pt x="5" y="355"/>
                    </a:lnTo>
                    <a:lnTo>
                      <a:pt x="16" y="329"/>
                    </a:lnTo>
                    <a:lnTo>
                      <a:pt x="28" y="323"/>
                    </a:lnTo>
                    <a:lnTo>
                      <a:pt x="40" y="296"/>
                    </a:lnTo>
                    <a:lnTo>
                      <a:pt x="48" y="284"/>
                    </a:lnTo>
                    <a:lnTo>
                      <a:pt x="45" y="275"/>
                    </a:lnTo>
                    <a:lnTo>
                      <a:pt x="65" y="246"/>
                    </a:lnTo>
                    <a:lnTo>
                      <a:pt x="69" y="240"/>
                    </a:lnTo>
                    <a:lnTo>
                      <a:pt x="71" y="229"/>
                    </a:lnTo>
                    <a:lnTo>
                      <a:pt x="76" y="221"/>
                    </a:lnTo>
                    <a:lnTo>
                      <a:pt x="105" y="188"/>
                    </a:lnTo>
                    <a:lnTo>
                      <a:pt x="120" y="164"/>
                    </a:lnTo>
                    <a:lnTo>
                      <a:pt x="123" y="145"/>
                    </a:lnTo>
                    <a:lnTo>
                      <a:pt x="132" y="122"/>
                    </a:lnTo>
                    <a:lnTo>
                      <a:pt x="139" y="100"/>
                    </a:lnTo>
                    <a:lnTo>
                      <a:pt x="155" y="80"/>
                    </a:lnTo>
                    <a:lnTo>
                      <a:pt x="174" y="70"/>
                    </a:lnTo>
                    <a:lnTo>
                      <a:pt x="190" y="57"/>
                    </a:lnTo>
                    <a:lnTo>
                      <a:pt x="196" y="38"/>
                    </a:lnTo>
                    <a:lnTo>
                      <a:pt x="199" y="33"/>
                    </a:lnTo>
                    <a:lnTo>
                      <a:pt x="204" y="22"/>
                    </a:lnTo>
                    <a:lnTo>
                      <a:pt x="213" y="6"/>
                    </a:lnTo>
                    <a:lnTo>
                      <a:pt x="218" y="0"/>
                    </a:lnTo>
                    <a:lnTo>
                      <a:pt x="227" y="0"/>
                    </a:lnTo>
                    <a:lnTo>
                      <a:pt x="261" y="0"/>
                    </a:lnTo>
                    <a:lnTo>
                      <a:pt x="297" y="0"/>
                    </a:lnTo>
                    <a:lnTo>
                      <a:pt x="338" y="0"/>
                    </a:lnTo>
                    <a:lnTo>
                      <a:pt x="379" y="0"/>
                    </a:lnTo>
                    <a:lnTo>
                      <a:pt x="422" y="0"/>
                    </a:lnTo>
                    <a:lnTo>
                      <a:pt x="459" y="0"/>
                    </a:lnTo>
                    <a:lnTo>
                      <a:pt x="459" y="32"/>
                    </a:lnTo>
                    <a:lnTo>
                      <a:pt x="459" y="102"/>
                    </a:lnTo>
                    <a:lnTo>
                      <a:pt x="405" y="102"/>
                    </a:lnTo>
                    <a:lnTo>
                      <a:pt x="352" y="102"/>
                    </a:lnTo>
                    <a:lnTo>
                      <a:pt x="299" y="102"/>
                    </a:lnTo>
                    <a:lnTo>
                      <a:pt x="281" y="102"/>
                    </a:lnTo>
                    <a:lnTo>
                      <a:pt x="281" y="160"/>
                    </a:lnTo>
                    <a:lnTo>
                      <a:pt x="281" y="219"/>
                    </a:lnTo>
                    <a:lnTo>
                      <a:pt x="281" y="254"/>
                    </a:lnTo>
                    <a:lnTo>
                      <a:pt x="261" y="261"/>
                    </a:lnTo>
                    <a:lnTo>
                      <a:pt x="244" y="263"/>
                    </a:lnTo>
                    <a:lnTo>
                      <a:pt x="228" y="268"/>
                    </a:lnTo>
                    <a:lnTo>
                      <a:pt x="223" y="272"/>
                    </a:lnTo>
                    <a:lnTo>
                      <a:pt x="220" y="277"/>
                    </a:lnTo>
                    <a:lnTo>
                      <a:pt x="215" y="288"/>
                    </a:lnTo>
                    <a:lnTo>
                      <a:pt x="213" y="296"/>
                    </a:lnTo>
                    <a:lnTo>
                      <a:pt x="215" y="322"/>
                    </a:lnTo>
                    <a:lnTo>
                      <a:pt x="218" y="342"/>
                    </a:lnTo>
                    <a:lnTo>
                      <a:pt x="218" y="363"/>
                    </a:lnTo>
                    <a:lnTo>
                      <a:pt x="222" y="379"/>
                    </a:lnTo>
                    <a:lnTo>
                      <a:pt x="196" y="37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311" name="Group 367"/>
              <p:cNvGrpSpPr/>
              <p:nvPr/>
            </p:nvGrpSpPr>
            <p:grpSpPr bwMode="gray">
              <a:xfrm>
                <a:off x="4455318" y="2994372"/>
                <a:ext cx="1196974" cy="1339850"/>
                <a:chOff x="4455318" y="2994372"/>
                <a:chExt cx="1196974" cy="1339850"/>
              </a:xfrm>
              <a:grpFill/>
            </p:grpSpPr>
            <p:sp>
              <p:nvSpPr>
                <p:cNvPr id="129" name="Freeform 128"/>
                <p:cNvSpPr>
                  <a:spLocks noChangeAspect="1"/>
                </p:cNvSpPr>
                <p:nvPr/>
              </p:nvSpPr>
              <p:spPr bwMode="gray">
                <a:xfrm>
                  <a:off x="4704556" y="3497609"/>
                  <a:ext cx="77788" cy="114300"/>
                </a:xfrm>
                <a:custGeom>
                  <a:avLst/>
                  <a:gdLst/>
                  <a:ahLst/>
                  <a:cxnLst>
                    <a:cxn ang="0">
                      <a:pos x="239" y="279"/>
                    </a:cxn>
                    <a:cxn ang="0">
                      <a:pos x="215" y="252"/>
                    </a:cxn>
                    <a:cxn ang="0">
                      <a:pos x="209" y="231"/>
                    </a:cxn>
                    <a:cxn ang="0">
                      <a:pos x="209" y="188"/>
                    </a:cxn>
                    <a:cxn ang="0">
                      <a:pos x="204" y="114"/>
                    </a:cxn>
                    <a:cxn ang="0">
                      <a:pos x="200" y="95"/>
                    </a:cxn>
                    <a:cxn ang="0">
                      <a:pos x="194" y="68"/>
                    </a:cxn>
                    <a:cxn ang="0">
                      <a:pos x="187" y="48"/>
                    </a:cxn>
                    <a:cxn ang="0">
                      <a:pos x="176" y="33"/>
                    </a:cxn>
                    <a:cxn ang="0">
                      <a:pos x="166" y="21"/>
                    </a:cxn>
                    <a:cxn ang="0">
                      <a:pos x="170" y="11"/>
                    </a:cxn>
                    <a:cxn ang="0">
                      <a:pos x="172" y="5"/>
                    </a:cxn>
                    <a:cxn ang="0">
                      <a:pos x="162" y="3"/>
                    </a:cxn>
                    <a:cxn ang="0">
                      <a:pos x="145" y="3"/>
                    </a:cxn>
                    <a:cxn ang="0">
                      <a:pos x="129" y="12"/>
                    </a:cxn>
                    <a:cxn ang="0">
                      <a:pos x="86" y="6"/>
                    </a:cxn>
                    <a:cxn ang="0">
                      <a:pos x="47" y="5"/>
                    </a:cxn>
                    <a:cxn ang="0">
                      <a:pos x="19" y="8"/>
                    </a:cxn>
                    <a:cxn ang="0">
                      <a:pos x="14" y="24"/>
                    </a:cxn>
                    <a:cxn ang="0">
                      <a:pos x="20" y="35"/>
                    </a:cxn>
                    <a:cxn ang="0">
                      <a:pos x="24" y="44"/>
                    </a:cxn>
                    <a:cxn ang="0">
                      <a:pos x="25" y="65"/>
                    </a:cxn>
                    <a:cxn ang="0">
                      <a:pos x="25" y="82"/>
                    </a:cxn>
                    <a:cxn ang="0">
                      <a:pos x="28" y="95"/>
                    </a:cxn>
                    <a:cxn ang="0">
                      <a:pos x="30" y="103"/>
                    </a:cxn>
                    <a:cxn ang="0">
                      <a:pos x="25" y="111"/>
                    </a:cxn>
                    <a:cxn ang="0">
                      <a:pos x="31" y="116"/>
                    </a:cxn>
                    <a:cxn ang="0">
                      <a:pos x="41" y="159"/>
                    </a:cxn>
                    <a:cxn ang="0">
                      <a:pos x="36" y="165"/>
                    </a:cxn>
                    <a:cxn ang="0">
                      <a:pos x="28" y="171"/>
                    </a:cxn>
                    <a:cxn ang="0">
                      <a:pos x="22" y="182"/>
                    </a:cxn>
                    <a:cxn ang="0">
                      <a:pos x="14" y="204"/>
                    </a:cxn>
                    <a:cxn ang="0">
                      <a:pos x="11" y="220"/>
                    </a:cxn>
                    <a:cxn ang="0">
                      <a:pos x="1" y="234"/>
                    </a:cxn>
                    <a:cxn ang="0">
                      <a:pos x="0" y="259"/>
                    </a:cxn>
                    <a:cxn ang="0">
                      <a:pos x="11" y="295"/>
                    </a:cxn>
                    <a:cxn ang="0">
                      <a:pos x="22" y="301"/>
                    </a:cxn>
                    <a:cxn ang="0">
                      <a:pos x="27" y="315"/>
                    </a:cxn>
                    <a:cxn ang="0">
                      <a:pos x="21" y="331"/>
                    </a:cxn>
                    <a:cxn ang="0">
                      <a:pos x="11" y="328"/>
                    </a:cxn>
                    <a:cxn ang="0">
                      <a:pos x="5" y="336"/>
                    </a:cxn>
                    <a:cxn ang="0">
                      <a:pos x="67" y="356"/>
                    </a:cxn>
                    <a:cxn ang="0">
                      <a:pos x="95" y="338"/>
                    </a:cxn>
                    <a:cxn ang="0">
                      <a:pos x="137" y="328"/>
                    </a:cxn>
                    <a:cxn ang="0">
                      <a:pos x="183" y="302"/>
                    </a:cxn>
                    <a:cxn ang="0">
                      <a:pos x="196" y="300"/>
                    </a:cxn>
                    <a:cxn ang="0">
                      <a:pos x="219" y="300"/>
                    </a:cxn>
                    <a:cxn ang="0">
                      <a:pos x="240" y="283"/>
                    </a:cxn>
                  </a:cxnLst>
                  <a:rect l="0" t="0" r="r" b="b"/>
                  <a:pathLst>
                    <a:path w="242" h="356">
                      <a:moveTo>
                        <a:pt x="242" y="281"/>
                      </a:moveTo>
                      <a:lnTo>
                        <a:pt x="239" y="279"/>
                      </a:lnTo>
                      <a:lnTo>
                        <a:pt x="223" y="262"/>
                      </a:lnTo>
                      <a:lnTo>
                        <a:pt x="215" y="252"/>
                      </a:lnTo>
                      <a:lnTo>
                        <a:pt x="210" y="241"/>
                      </a:lnTo>
                      <a:lnTo>
                        <a:pt x="209" y="231"/>
                      </a:lnTo>
                      <a:lnTo>
                        <a:pt x="208" y="209"/>
                      </a:lnTo>
                      <a:lnTo>
                        <a:pt x="209" y="188"/>
                      </a:lnTo>
                      <a:lnTo>
                        <a:pt x="205" y="148"/>
                      </a:lnTo>
                      <a:lnTo>
                        <a:pt x="204" y="114"/>
                      </a:lnTo>
                      <a:lnTo>
                        <a:pt x="203" y="101"/>
                      </a:lnTo>
                      <a:lnTo>
                        <a:pt x="200" y="95"/>
                      </a:lnTo>
                      <a:lnTo>
                        <a:pt x="196" y="89"/>
                      </a:lnTo>
                      <a:lnTo>
                        <a:pt x="194" y="68"/>
                      </a:lnTo>
                      <a:lnTo>
                        <a:pt x="191" y="53"/>
                      </a:lnTo>
                      <a:lnTo>
                        <a:pt x="187" y="48"/>
                      </a:lnTo>
                      <a:lnTo>
                        <a:pt x="180" y="41"/>
                      </a:lnTo>
                      <a:lnTo>
                        <a:pt x="176" y="33"/>
                      </a:lnTo>
                      <a:lnTo>
                        <a:pt x="167" y="27"/>
                      </a:lnTo>
                      <a:lnTo>
                        <a:pt x="166" y="21"/>
                      </a:lnTo>
                      <a:lnTo>
                        <a:pt x="170" y="16"/>
                      </a:lnTo>
                      <a:lnTo>
                        <a:pt x="170" y="11"/>
                      </a:lnTo>
                      <a:lnTo>
                        <a:pt x="173" y="6"/>
                      </a:lnTo>
                      <a:lnTo>
                        <a:pt x="172" y="5"/>
                      </a:lnTo>
                      <a:lnTo>
                        <a:pt x="164" y="4"/>
                      </a:lnTo>
                      <a:lnTo>
                        <a:pt x="162" y="3"/>
                      </a:lnTo>
                      <a:lnTo>
                        <a:pt x="162" y="0"/>
                      </a:lnTo>
                      <a:lnTo>
                        <a:pt x="145" y="3"/>
                      </a:lnTo>
                      <a:lnTo>
                        <a:pt x="133" y="11"/>
                      </a:lnTo>
                      <a:lnTo>
                        <a:pt x="129" y="12"/>
                      </a:lnTo>
                      <a:lnTo>
                        <a:pt x="112" y="11"/>
                      </a:lnTo>
                      <a:lnTo>
                        <a:pt x="86" y="6"/>
                      </a:lnTo>
                      <a:lnTo>
                        <a:pt x="58" y="8"/>
                      </a:lnTo>
                      <a:lnTo>
                        <a:pt x="47" y="5"/>
                      </a:lnTo>
                      <a:lnTo>
                        <a:pt x="36" y="5"/>
                      </a:lnTo>
                      <a:lnTo>
                        <a:pt x="19" y="8"/>
                      </a:lnTo>
                      <a:lnTo>
                        <a:pt x="14" y="16"/>
                      </a:lnTo>
                      <a:lnTo>
                        <a:pt x="14" y="24"/>
                      </a:lnTo>
                      <a:lnTo>
                        <a:pt x="17" y="32"/>
                      </a:lnTo>
                      <a:lnTo>
                        <a:pt x="20" y="35"/>
                      </a:lnTo>
                      <a:lnTo>
                        <a:pt x="20" y="43"/>
                      </a:lnTo>
                      <a:lnTo>
                        <a:pt x="24" y="44"/>
                      </a:lnTo>
                      <a:lnTo>
                        <a:pt x="22" y="57"/>
                      </a:lnTo>
                      <a:lnTo>
                        <a:pt x="25" y="65"/>
                      </a:lnTo>
                      <a:lnTo>
                        <a:pt x="25" y="76"/>
                      </a:lnTo>
                      <a:lnTo>
                        <a:pt x="25" y="82"/>
                      </a:lnTo>
                      <a:lnTo>
                        <a:pt x="28" y="89"/>
                      </a:lnTo>
                      <a:lnTo>
                        <a:pt x="28" y="95"/>
                      </a:lnTo>
                      <a:lnTo>
                        <a:pt x="27" y="98"/>
                      </a:lnTo>
                      <a:lnTo>
                        <a:pt x="30" y="103"/>
                      </a:lnTo>
                      <a:lnTo>
                        <a:pt x="25" y="108"/>
                      </a:lnTo>
                      <a:lnTo>
                        <a:pt x="25" y="111"/>
                      </a:lnTo>
                      <a:lnTo>
                        <a:pt x="28" y="112"/>
                      </a:lnTo>
                      <a:lnTo>
                        <a:pt x="31" y="116"/>
                      </a:lnTo>
                      <a:lnTo>
                        <a:pt x="38" y="143"/>
                      </a:lnTo>
                      <a:lnTo>
                        <a:pt x="41" y="159"/>
                      </a:lnTo>
                      <a:lnTo>
                        <a:pt x="36" y="160"/>
                      </a:lnTo>
                      <a:lnTo>
                        <a:pt x="36" y="165"/>
                      </a:lnTo>
                      <a:lnTo>
                        <a:pt x="32" y="166"/>
                      </a:lnTo>
                      <a:lnTo>
                        <a:pt x="28" y="171"/>
                      </a:lnTo>
                      <a:lnTo>
                        <a:pt x="26" y="173"/>
                      </a:lnTo>
                      <a:lnTo>
                        <a:pt x="22" y="182"/>
                      </a:lnTo>
                      <a:lnTo>
                        <a:pt x="16" y="195"/>
                      </a:lnTo>
                      <a:lnTo>
                        <a:pt x="14" y="204"/>
                      </a:lnTo>
                      <a:lnTo>
                        <a:pt x="14" y="215"/>
                      </a:lnTo>
                      <a:lnTo>
                        <a:pt x="11" y="220"/>
                      </a:lnTo>
                      <a:lnTo>
                        <a:pt x="5" y="227"/>
                      </a:lnTo>
                      <a:lnTo>
                        <a:pt x="1" y="234"/>
                      </a:lnTo>
                      <a:lnTo>
                        <a:pt x="0" y="251"/>
                      </a:lnTo>
                      <a:lnTo>
                        <a:pt x="0" y="259"/>
                      </a:lnTo>
                      <a:lnTo>
                        <a:pt x="8" y="279"/>
                      </a:lnTo>
                      <a:lnTo>
                        <a:pt x="11" y="295"/>
                      </a:lnTo>
                      <a:lnTo>
                        <a:pt x="15" y="300"/>
                      </a:lnTo>
                      <a:lnTo>
                        <a:pt x="22" y="301"/>
                      </a:lnTo>
                      <a:lnTo>
                        <a:pt x="25" y="302"/>
                      </a:lnTo>
                      <a:lnTo>
                        <a:pt x="27" y="315"/>
                      </a:lnTo>
                      <a:lnTo>
                        <a:pt x="27" y="329"/>
                      </a:lnTo>
                      <a:lnTo>
                        <a:pt x="21" y="331"/>
                      </a:lnTo>
                      <a:lnTo>
                        <a:pt x="17" y="328"/>
                      </a:lnTo>
                      <a:lnTo>
                        <a:pt x="11" y="328"/>
                      </a:lnTo>
                      <a:lnTo>
                        <a:pt x="9" y="329"/>
                      </a:lnTo>
                      <a:lnTo>
                        <a:pt x="5" y="336"/>
                      </a:lnTo>
                      <a:lnTo>
                        <a:pt x="41" y="345"/>
                      </a:lnTo>
                      <a:lnTo>
                        <a:pt x="67" y="356"/>
                      </a:lnTo>
                      <a:lnTo>
                        <a:pt x="87" y="345"/>
                      </a:lnTo>
                      <a:lnTo>
                        <a:pt x="95" y="338"/>
                      </a:lnTo>
                      <a:lnTo>
                        <a:pt x="103" y="336"/>
                      </a:lnTo>
                      <a:lnTo>
                        <a:pt x="137" y="328"/>
                      </a:lnTo>
                      <a:lnTo>
                        <a:pt x="166" y="311"/>
                      </a:lnTo>
                      <a:lnTo>
                        <a:pt x="183" y="302"/>
                      </a:lnTo>
                      <a:lnTo>
                        <a:pt x="188" y="300"/>
                      </a:lnTo>
                      <a:lnTo>
                        <a:pt x="196" y="300"/>
                      </a:lnTo>
                      <a:lnTo>
                        <a:pt x="215" y="296"/>
                      </a:lnTo>
                      <a:lnTo>
                        <a:pt x="219" y="300"/>
                      </a:lnTo>
                      <a:lnTo>
                        <a:pt x="229" y="299"/>
                      </a:lnTo>
                      <a:lnTo>
                        <a:pt x="240" y="283"/>
                      </a:lnTo>
                      <a:lnTo>
                        <a:pt x="242" y="28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30" name="Freeform 129"/>
                <p:cNvSpPr>
                  <a:spLocks noChangeAspect="1"/>
                </p:cNvSpPr>
                <p:nvPr/>
              </p:nvSpPr>
              <p:spPr bwMode="gray">
                <a:xfrm>
                  <a:off x="4669631" y="3429347"/>
                  <a:ext cx="131763" cy="98425"/>
                </a:xfrm>
                <a:custGeom>
                  <a:avLst/>
                  <a:gdLst/>
                  <a:ahLst/>
                  <a:cxnLst>
                    <a:cxn ang="0">
                      <a:pos x="242" y="9"/>
                    </a:cxn>
                    <a:cxn ang="0">
                      <a:pos x="182" y="49"/>
                    </a:cxn>
                    <a:cxn ang="0">
                      <a:pos x="113" y="91"/>
                    </a:cxn>
                    <a:cxn ang="0">
                      <a:pos x="83" y="96"/>
                    </a:cxn>
                    <a:cxn ang="0">
                      <a:pos x="64" y="119"/>
                    </a:cxn>
                    <a:cxn ang="0">
                      <a:pos x="46" y="162"/>
                    </a:cxn>
                    <a:cxn ang="0">
                      <a:pos x="16" y="188"/>
                    </a:cxn>
                    <a:cxn ang="0">
                      <a:pos x="1" y="224"/>
                    </a:cxn>
                    <a:cxn ang="0">
                      <a:pos x="1" y="259"/>
                    </a:cxn>
                    <a:cxn ang="0">
                      <a:pos x="5" y="267"/>
                    </a:cxn>
                    <a:cxn ang="0">
                      <a:pos x="11" y="275"/>
                    </a:cxn>
                    <a:cxn ang="0">
                      <a:pos x="15" y="284"/>
                    </a:cxn>
                    <a:cxn ang="0">
                      <a:pos x="24" y="291"/>
                    </a:cxn>
                    <a:cxn ang="0">
                      <a:pos x="35" y="294"/>
                    </a:cxn>
                    <a:cxn ang="0">
                      <a:pos x="40" y="295"/>
                    </a:cxn>
                    <a:cxn ang="0">
                      <a:pos x="53" y="290"/>
                    </a:cxn>
                    <a:cxn ang="0">
                      <a:pos x="79" y="283"/>
                    </a:cxn>
                    <a:cxn ang="0">
                      <a:pos x="107" y="285"/>
                    </a:cxn>
                    <a:cxn ang="0">
                      <a:pos x="119" y="290"/>
                    </a:cxn>
                    <a:cxn ang="0">
                      <a:pos x="130" y="306"/>
                    </a:cxn>
                    <a:cxn ang="0">
                      <a:pos x="141" y="305"/>
                    </a:cxn>
                    <a:cxn ang="0">
                      <a:pos x="138" y="281"/>
                    </a:cxn>
                    <a:cxn ang="0">
                      <a:pos x="133" y="259"/>
                    </a:cxn>
                    <a:cxn ang="0">
                      <a:pos x="127" y="240"/>
                    </a:cxn>
                    <a:cxn ang="0">
                      <a:pos x="149" y="221"/>
                    </a:cxn>
                    <a:cxn ang="0">
                      <a:pos x="199" y="222"/>
                    </a:cxn>
                    <a:cxn ang="0">
                      <a:pos x="246" y="227"/>
                    </a:cxn>
                    <a:cxn ang="0">
                      <a:pos x="275" y="217"/>
                    </a:cxn>
                    <a:cxn ang="0">
                      <a:pos x="317" y="227"/>
                    </a:cxn>
                    <a:cxn ang="0">
                      <a:pos x="336" y="224"/>
                    </a:cxn>
                    <a:cxn ang="0">
                      <a:pos x="344" y="214"/>
                    </a:cxn>
                    <a:cxn ang="0">
                      <a:pos x="350" y="208"/>
                    </a:cxn>
                    <a:cxn ang="0">
                      <a:pos x="364" y="195"/>
                    </a:cxn>
                    <a:cxn ang="0">
                      <a:pos x="387" y="197"/>
                    </a:cxn>
                    <a:cxn ang="0">
                      <a:pos x="410" y="185"/>
                    </a:cxn>
                    <a:cxn ang="0">
                      <a:pos x="415" y="177"/>
                    </a:cxn>
                    <a:cxn ang="0">
                      <a:pos x="417" y="171"/>
                    </a:cxn>
                    <a:cxn ang="0">
                      <a:pos x="398" y="150"/>
                    </a:cxn>
                    <a:cxn ang="0">
                      <a:pos x="408" y="145"/>
                    </a:cxn>
                    <a:cxn ang="0">
                      <a:pos x="402" y="130"/>
                    </a:cxn>
                    <a:cxn ang="0">
                      <a:pos x="387" y="133"/>
                    </a:cxn>
                    <a:cxn ang="0">
                      <a:pos x="368" y="131"/>
                    </a:cxn>
                    <a:cxn ang="0">
                      <a:pos x="345" y="108"/>
                    </a:cxn>
                    <a:cxn ang="0">
                      <a:pos x="317" y="70"/>
                    </a:cxn>
                    <a:cxn ang="0">
                      <a:pos x="302" y="39"/>
                    </a:cxn>
                    <a:cxn ang="0">
                      <a:pos x="290" y="26"/>
                    </a:cxn>
                    <a:cxn ang="0">
                      <a:pos x="295" y="0"/>
                    </a:cxn>
                  </a:cxnLst>
                  <a:rect l="0" t="0" r="r" b="b"/>
                  <a:pathLst>
                    <a:path w="417" h="307">
                      <a:moveTo>
                        <a:pt x="295" y="0"/>
                      </a:moveTo>
                      <a:lnTo>
                        <a:pt x="262" y="1"/>
                      </a:lnTo>
                      <a:lnTo>
                        <a:pt x="242" y="9"/>
                      </a:lnTo>
                      <a:lnTo>
                        <a:pt x="234" y="12"/>
                      </a:lnTo>
                      <a:lnTo>
                        <a:pt x="219" y="25"/>
                      </a:lnTo>
                      <a:lnTo>
                        <a:pt x="182" y="49"/>
                      </a:lnTo>
                      <a:lnTo>
                        <a:pt x="170" y="65"/>
                      </a:lnTo>
                      <a:lnTo>
                        <a:pt x="151" y="79"/>
                      </a:lnTo>
                      <a:lnTo>
                        <a:pt x="113" y="91"/>
                      </a:lnTo>
                      <a:lnTo>
                        <a:pt x="101" y="93"/>
                      </a:lnTo>
                      <a:lnTo>
                        <a:pt x="89" y="95"/>
                      </a:lnTo>
                      <a:lnTo>
                        <a:pt x="83" y="96"/>
                      </a:lnTo>
                      <a:lnTo>
                        <a:pt x="74" y="102"/>
                      </a:lnTo>
                      <a:lnTo>
                        <a:pt x="69" y="108"/>
                      </a:lnTo>
                      <a:lnTo>
                        <a:pt x="64" y="119"/>
                      </a:lnTo>
                      <a:lnTo>
                        <a:pt x="60" y="134"/>
                      </a:lnTo>
                      <a:lnTo>
                        <a:pt x="53" y="152"/>
                      </a:lnTo>
                      <a:lnTo>
                        <a:pt x="46" y="162"/>
                      </a:lnTo>
                      <a:lnTo>
                        <a:pt x="30" y="174"/>
                      </a:lnTo>
                      <a:lnTo>
                        <a:pt x="20" y="183"/>
                      </a:lnTo>
                      <a:lnTo>
                        <a:pt x="16" y="188"/>
                      </a:lnTo>
                      <a:lnTo>
                        <a:pt x="11" y="197"/>
                      </a:lnTo>
                      <a:lnTo>
                        <a:pt x="10" y="206"/>
                      </a:lnTo>
                      <a:lnTo>
                        <a:pt x="1" y="224"/>
                      </a:lnTo>
                      <a:lnTo>
                        <a:pt x="0" y="235"/>
                      </a:lnTo>
                      <a:lnTo>
                        <a:pt x="0" y="248"/>
                      </a:lnTo>
                      <a:lnTo>
                        <a:pt x="1" y="259"/>
                      </a:lnTo>
                      <a:lnTo>
                        <a:pt x="4" y="260"/>
                      </a:lnTo>
                      <a:lnTo>
                        <a:pt x="4" y="262"/>
                      </a:lnTo>
                      <a:lnTo>
                        <a:pt x="5" y="267"/>
                      </a:lnTo>
                      <a:lnTo>
                        <a:pt x="6" y="268"/>
                      </a:lnTo>
                      <a:lnTo>
                        <a:pt x="8" y="269"/>
                      </a:lnTo>
                      <a:lnTo>
                        <a:pt x="11" y="275"/>
                      </a:lnTo>
                      <a:lnTo>
                        <a:pt x="14" y="276"/>
                      </a:lnTo>
                      <a:lnTo>
                        <a:pt x="15" y="279"/>
                      </a:lnTo>
                      <a:lnTo>
                        <a:pt x="15" y="284"/>
                      </a:lnTo>
                      <a:lnTo>
                        <a:pt x="19" y="284"/>
                      </a:lnTo>
                      <a:lnTo>
                        <a:pt x="22" y="287"/>
                      </a:lnTo>
                      <a:lnTo>
                        <a:pt x="24" y="291"/>
                      </a:lnTo>
                      <a:lnTo>
                        <a:pt x="31" y="295"/>
                      </a:lnTo>
                      <a:lnTo>
                        <a:pt x="31" y="294"/>
                      </a:lnTo>
                      <a:lnTo>
                        <a:pt x="35" y="294"/>
                      </a:lnTo>
                      <a:lnTo>
                        <a:pt x="37" y="291"/>
                      </a:lnTo>
                      <a:lnTo>
                        <a:pt x="38" y="291"/>
                      </a:lnTo>
                      <a:lnTo>
                        <a:pt x="40" y="295"/>
                      </a:lnTo>
                      <a:lnTo>
                        <a:pt x="47" y="298"/>
                      </a:lnTo>
                      <a:lnTo>
                        <a:pt x="51" y="296"/>
                      </a:lnTo>
                      <a:lnTo>
                        <a:pt x="53" y="290"/>
                      </a:lnTo>
                      <a:lnTo>
                        <a:pt x="59" y="289"/>
                      </a:lnTo>
                      <a:lnTo>
                        <a:pt x="67" y="286"/>
                      </a:lnTo>
                      <a:lnTo>
                        <a:pt x="79" y="283"/>
                      </a:lnTo>
                      <a:lnTo>
                        <a:pt x="89" y="280"/>
                      </a:lnTo>
                      <a:lnTo>
                        <a:pt x="96" y="280"/>
                      </a:lnTo>
                      <a:lnTo>
                        <a:pt x="107" y="285"/>
                      </a:lnTo>
                      <a:lnTo>
                        <a:pt x="112" y="280"/>
                      </a:lnTo>
                      <a:lnTo>
                        <a:pt x="113" y="280"/>
                      </a:lnTo>
                      <a:lnTo>
                        <a:pt x="119" y="290"/>
                      </a:lnTo>
                      <a:lnTo>
                        <a:pt x="124" y="291"/>
                      </a:lnTo>
                      <a:lnTo>
                        <a:pt x="125" y="296"/>
                      </a:lnTo>
                      <a:lnTo>
                        <a:pt x="130" y="306"/>
                      </a:lnTo>
                      <a:lnTo>
                        <a:pt x="133" y="307"/>
                      </a:lnTo>
                      <a:lnTo>
                        <a:pt x="139" y="307"/>
                      </a:lnTo>
                      <a:lnTo>
                        <a:pt x="141" y="305"/>
                      </a:lnTo>
                      <a:lnTo>
                        <a:pt x="138" y="298"/>
                      </a:lnTo>
                      <a:lnTo>
                        <a:pt x="138" y="292"/>
                      </a:lnTo>
                      <a:lnTo>
                        <a:pt x="138" y="281"/>
                      </a:lnTo>
                      <a:lnTo>
                        <a:pt x="135" y="273"/>
                      </a:lnTo>
                      <a:lnTo>
                        <a:pt x="137" y="260"/>
                      </a:lnTo>
                      <a:lnTo>
                        <a:pt x="133" y="259"/>
                      </a:lnTo>
                      <a:lnTo>
                        <a:pt x="133" y="251"/>
                      </a:lnTo>
                      <a:lnTo>
                        <a:pt x="130" y="248"/>
                      </a:lnTo>
                      <a:lnTo>
                        <a:pt x="127" y="240"/>
                      </a:lnTo>
                      <a:lnTo>
                        <a:pt x="128" y="232"/>
                      </a:lnTo>
                      <a:lnTo>
                        <a:pt x="132" y="224"/>
                      </a:lnTo>
                      <a:lnTo>
                        <a:pt x="149" y="221"/>
                      </a:lnTo>
                      <a:lnTo>
                        <a:pt x="160" y="221"/>
                      </a:lnTo>
                      <a:lnTo>
                        <a:pt x="171" y="224"/>
                      </a:lnTo>
                      <a:lnTo>
                        <a:pt x="199" y="222"/>
                      </a:lnTo>
                      <a:lnTo>
                        <a:pt x="225" y="227"/>
                      </a:lnTo>
                      <a:lnTo>
                        <a:pt x="242" y="228"/>
                      </a:lnTo>
                      <a:lnTo>
                        <a:pt x="246" y="227"/>
                      </a:lnTo>
                      <a:lnTo>
                        <a:pt x="258" y="219"/>
                      </a:lnTo>
                      <a:lnTo>
                        <a:pt x="275" y="216"/>
                      </a:lnTo>
                      <a:lnTo>
                        <a:pt x="275" y="217"/>
                      </a:lnTo>
                      <a:lnTo>
                        <a:pt x="310" y="222"/>
                      </a:lnTo>
                      <a:lnTo>
                        <a:pt x="313" y="227"/>
                      </a:lnTo>
                      <a:lnTo>
                        <a:pt x="317" y="227"/>
                      </a:lnTo>
                      <a:lnTo>
                        <a:pt x="320" y="225"/>
                      </a:lnTo>
                      <a:lnTo>
                        <a:pt x="334" y="225"/>
                      </a:lnTo>
                      <a:lnTo>
                        <a:pt x="336" y="224"/>
                      </a:lnTo>
                      <a:lnTo>
                        <a:pt x="339" y="220"/>
                      </a:lnTo>
                      <a:lnTo>
                        <a:pt x="343" y="220"/>
                      </a:lnTo>
                      <a:lnTo>
                        <a:pt x="344" y="214"/>
                      </a:lnTo>
                      <a:lnTo>
                        <a:pt x="347" y="211"/>
                      </a:lnTo>
                      <a:lnTo>
                        <a:pt x="348" y="210"/>
                      </a:lnTo>
                      <a:lnTo>
                        <a:pt x="350" y="208"/>
                      </a:lnTo>
                      <a:lnTo>
                        <a:pt x="354" y="209"/>
                      </a:lnTo>
                      <a:lnTo>
                        <a:pt x="361" y="197"/>
                      </a:lnTo>
                      <a:lnTo>
                        <a:pt x="364" y="195"/>
                      </a:lnTo>
                      <a:lnTo>
                        <a:pt x="370" y="195"/>
                      </a:lnTo>
                      <a:lnTo>
                        <a:pt x="379" y="199"/>
                      </a:lnTo>
                      <a:lnTo>
                        <a:pt x="387" y="197"/>
                      </a:lnTo>
                      <a:lnTo>
                        <a:pt x="393" y="199"/>
                      </a:lnTo>
                      <a:lnTo>
                        <a:pt x="398" y="197"/>
                      </a:lnTo>
                      <a:lnTo>
                        <a:pt x="410" y="185"/>
                      </a:lnTo>
                      <a:lnTo>
                        <a:pt x="412" y="182"/>
                      </a:lnTo>
                      <a:lnTo>
                        <a:pt x="412" y="181"/>
                      </a:lnTo>
                      <a:lnTo>
                        <a:pt x="415" y="177"/>
                      </a:lnTo>
                      <a:lnTo>
                        <a:pt x="417" y="172"/>
                      </a:lnTo>
                      <a:lnTo>
                        <a:pt x="417" y="170"/>
                      </a:lnTo>
                      <a:lnTo>
                        <a:pt x="417" y="171"/>
                      </a:lnTo>
                      <a:lnTo>
                        <a:pt x="406" y="161"/>
                      </a:lnTo>
                      <a:lnTo>
                        <a:pt x="399" y="154"/>
                      </a:lnTo>
                      <a:lnTo>
                        <a:pt x="398" y="150"/>
                      </a:lnTo>
                      <a:lnTo>
                        <a:pt x="399" y="146"/>
                      </a:lnTo>
                      <a:lnTo>
                        <a:pt x="403" y="145"/>
                      </a:lnTo>
                      <a:lnTo>
                        <a:pt x="408" y="145"/>
                      </a:lnTo>
                      <a:lnTo>
                        <a:pt x="409" y="142"/>
                      </a:lnTo>
                      <a:lnTo>
                        <a:pt x="408" y="140"/>
                      </a:lnTo>
                      <a:lnTo>
                        <a:pt x="402" y="130"/>
                      </a:lnTo>
                      <a:lnTo>
                        <a:pt x="396" y="127"/>
                      </a:lnTo>
                      <a:lnTo>
                        <a:pt x="392" y="128"/>
                      </a:lnTo>
                      <a:lnTo>
                        <a:pt x="387" y="133"/>
                      </a:lnTo>
                      <a:lnTo>
                        <a:pt x="382" y="134"/>
                      </a:lnTo>
                      <a:lnTo>
                        <a:pt x="379" y="134"/>
                      </a:lnTo>
                      <a:lnTo>
                        <a:pt x="368" y="131"/>
                      </a:lnTo>
                      <a:lnTo>
                        <a:pt x="360" y="127"/>
                      </a:lnTo>
                      <a:lnTo>
                        <a:pt x="349" y="114"/>
                      </a:lnTo>
                      <a:lnTo>
                        <a:pt x="345" y="108"/>
                      </a:lnTo>
                      <a:lnTo>
                        <a:pt x="339" y="93"/>
                      </a:lnTo>
                      <a:lnTo>
                        <a:pt x="334" y="84"/>
                      </a:lnTo>
                      <a:lnTo>
                        <a:pt x="317" y="70"/>
                      </a:lnTo>
                      <a:lnTo>
                        <a:pt x="305" y="55"/>
                      </a:lnTo>
                      <a:lnTo>
                        <a:pt x="301" y="48"/>
                      </a:lnTo>
                      <a:lnTo>
                        <a:pt x="302" y="39"/>
                      </a:lnTo>
                      <a:lnTo>
                        <a:pt x="301" y="37"/>
                      </a:lnTo>
                      <a:lnTo>
                        <a:pt x="291" y="28"/>
                      </a:lnTo>
                      <a:lnTo>
                        <a:pt x="290" y="26"/>
                      </a:lnTo>
                      <a:lnTo>
                        <a:pt x="293" y="16"/>
                      </a:lnTo>
                      <a:lnTo>
                        <a:pt x="294" y="5"/>
                      </a:lnTo>
                      <a:lnTo>
                        <a:pt x="29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31" name="Freeform 130"/>
                <p:cNvSpPr>
                  <a:spLocks noChangeAspect="1"/>
                </p:cNvSpPr>
                <p:nvPr/>
              </p:nvSpPr>
              <p:spPr bwMode="gray">
                <a:xfrm>
                  <a:off x="4906168" y="3469034"/>
                  <a:ext cx="133350" cy="195263"/>
                </a:xfrm>
                <a:custGeom>
                  <a:avLst/>
                  <a:gdLst/>
                  <a:ahLst/>
                  <a:cxnLst>
                    <a:cxn ang="0">
                      <a:pos x="220" y="581"/>
                    </a:cxn>
                    <a:cxn ang="0">
                      <a:pos x="170" y="579"/>
                    </a:cxn>
                    <a:cxn ang="0">
                      <a:pos x="74" y="585"/>
                    </a:cxn>
                    <a:cxn ang="0">
                      <a:pos x="79" y="536"/>
                    </a:cxn>
                    <a:cxn ang="0">
                      <a:pos x="75" y="520"/>
                    </a:cxn>
                    <a:cxn ang="0">
                      <a:pos x="63" y="502"/>
                    </a:cxn>
                    <a:cxn ang="0">
                      <a:pos x="68" y="494"/>
                    </a:cxn>
                    <a:cxn ang="0">
                      <a:pos x="58" y="484"/>
                    </a:cxn>
                    <a:cxn ang="0">
                      <a:pos x="32" y="480"/>
                    </a:cxn>
                    <a:cxn ang="0">
                      <a:pos x="11" y="456"/>
                    </a:cxn>
                    <a:cxn ang="0">
                      <a:pos x="3" y="448"/>
                    </a:cxn>
                    <a:cxn ang="0">
                      <a:pos x="7" y="432"/>
                    </a:cxn>
                    <a:cxn ang="0">
                      <a:pos x="19" y="400"/>
                    </a:cxn>
                    <a:cxn ang="0">
                      <a:pos x="39" y="358"/>
                    </a:cxn>
                    <a:cxn ang="0">
                      <a:pos x="62" y="328"/>
                    </a:cxn>
                    <a:cxn ang="0">
                      <a:pos x="101" y="323"/>
                    </a:cxn>
                    <a:cxn ang="0">
                      <a:pos x="130" y="339"/>
                    </a:cxn>
                    <a:cxn ang="0">
                      <a:pos x="143" y="350"/>
                    </a:cxn>
                    <a:cxn ang="0">
                      <a:pos x="168" y="342"/>
                    </a:cxn>
                    <a:cxn ang="0">
                      <a:pos x="198" y="280"/>
                    </a:cxn>
                    <a:cxn ang="0">
                      <a:pos x="210" y="241"/>
                    </a:cxn>
                    <a:cxn ang="0">
                      <a:pos x="238" y="217"/>
                    </a:cxn>
                    <a:cxn ang="0">
                      <a:pos x="249" y="171"/>
                    </a:cxn>
                    <a:cxn ang="0">
                      <a:pos x="263" y="131"/>
                    </a:cxn>
                    <a:cxn ang="0">
                      <a:pos x="279" y="95"/>
                    </a:cxn>
                    <a:cxn ang="0">
                      <a:pos x="307" y="77"/>
                    </a:cxn>
                    <a:cxn ang="0">
                      <a:pos x="327" y="48"/>
                    </a:cxn>
                    <a:cxn ang="0">
                      <a:pos x="323" y="23"/>
                    </a:cxn>
                    <a:cxn ang="0">
                      <a:pos x="310" y="15"/>
                    </a:cxn>
                    <a:cxn ang="0">
                      <a:pos x="332" y="0"/>
                    </a:cxn>
                    <a:cxn ang="0">
                      <a:pos x="340" y="4"/>
                    </a:cxn>
                    <a:cxn ang="0">
                      <a:pos x="355" y="48"/>
                    </a:cxn>
                    <a:cxn ang="0">
                      <a:pos x="349" y="90"/>
                    </a:cxn>
                    <a:cxn ang="0">
                      <a:pos x="374" y="140"/>
                    </a:cxn>
                    <a:cxn ang="0">
                      <a:pos x="376" y="157"/>
                    </a:cxn>
                    <a:cxn ang="0">
                      <a:pos x="337" y="154"/>
                    </a:cxn>
                    <a:cxn ang="0">
                      <a:pos x="315" y="159"/>
                    </a:cxn>
                    <a:cxn ang="0">
                      <a:pos x="311" y="192"/>
                    </a:cxn>
                    <a:cxn ang="0">
                      <a:pos x="338" y="215"/>
                    </a:cxn>
                    <a:cxn ang="0">
                      <a:pos x="360" y="230"/>
                    </a:cxn>
                    <a:cxn ang="0">
                      <a:pos x="376" y="292"/>
                    </a:cxn>
                    <a:cxn ang="0">
                      <a:pos x="370" y="323"/>
                    </a:cxn>
                    <a:cxn ang="0">
                      <a:pos x="343" y="369"/>
                    </a:cxn>
                    <a:cxn ang="0">
                      <a:pos x="335" y="407"/>
                    </a:cxn>
                    <a:cxn ang="0">
                      <a:pos x="345" y="458"/>
                    </a:cxn>
                    <a:cxn ang="0">
                      <a:pos x="390" y="528"/>
                    </a:cxn>
                    <a:cxn ang="0">
                      <a:pos x="418" y="559"/>
                    </a:cxn>
                    <a:cxn ang="0">
                      <a:pos x="413" y="615"/>
                    </a:cxn>
                    <a:cxn ang="0">
                      <a:pos x="366" y="592"/>
                    </a:cxn>
                    <a:cxn ang="0">
                      <a:pos x="264" y="585"/>
                    </a:cxn>
                  </a:cxnLst>
                  <a:rect l="0" t="0" r="r" b="b"/>
                  <a:pathLst>
                    <a:path w="420" h="615">
                      <a:moveTo>
                        <a:pt x="264" y="585"/>
                      </a:moveTo>
                      <a:lnTo>
                        <a:pt x="256" y="582"/>
                      </a:lnTo>
                      <a:lnTo>
                        <a:pt x="220" y="581"/>
                      </a:lnTo>
                      <a:lnTo>
                        <a:pt x="204" y="577"/>
                      </a:lnTo>
                      <a:lnTo>
                        <a:pt x="184" y="581"/>
                      </a:lnTo>
                      <a:lnTo>
                        <a:pt x="170" y="579"/>
                      </a:lnTo>
                      <a:lnTo>
                        <a:pt x="156" y="582"/>
                      </a:lnTo>
                      <a:lnTo>
                        <a:pt x="116" y="582"/>
                      </a:lnTo>
                      <a:lnTo>
                        <a:pt x="74" y="585"/>
                      </a:lnTo>
                      <a:lnTo>
                        <a:pt x="70" y="586"/>
                      </a:lnTo>
                      <a:lnTo>
                        <a:pt x="74" y="552"/>
                      </a:lnTo>
                      <a:lnTo>
                        <a:pt x="79" y="536"/>
                      </a:lnTo>
                      <a:lnTo>
                        <a:pt x="79" y="529"/>
                      </a:lnTo>
                      <a:lnTo>
                        <a:pt x="81" y="527"/>
                      </a:lnTo>
                      <a:lnTo>
                        <a:pt x="75" y="520"/>
                      </a:lnTo>
                      <a:lnTo>
                        <a:pt x="69" y="513"/>
                      </a:lnTo>
                      <a:lnTo>
                        <a:pt x="66" y="509"/>
                      </a:lnTo>
                      <a:lnTo>
                        <a:pt x="63" y="502"/>
                      </a:lnTo>
                      <a:lnTo>
                        <a:pt x="63" y="500"/>
                      </a:lnTo>
                      <a:lnTo>
                        <a:pt x="66" y="499"/>
                      </a:lnTo>
                      <a:lnTo>
                        <a:pt x="68" y="494"/>
                      </a:lnTo>
                      <a:lnTo>
                        <a:pt x="68" y="485"/>
                      </a:lnTo>
                      <a:lnTo>
                        <a:pt x="64" y="483"/>
                      </a:lnTo>
                      <a:lnTo>
                        <a:pt x="58" y="484"/>
                      </a:lnTo>
                      <a:lnTo>
                        <a:pt x="57" y="488"/>
                      </a:lnTo>
                      <a:lnTo>
                        <a:pt x="52" y="489"/>
                      </a:lnTo>
                      <a:lnTo>
                        <a:pt x="32" y="480"/>
                      </a:lnTo>
                      <a:lnTo>
                        <a:pt x="27" y="471"/>
                      </a:lnTo>
                      <a:lnTo>
                        <a:pt x="21" y="456"/>
                      </a:lnTo>
                      <a:lnTo>
                        <a:pt x="11" y="456"/>
                      </a:lnTo>
                      <a:lnTo>
                        <a:pt x="6" y="458"/>
                      </a:lnTo>
                      <a:lnTo>
                        <a:pt x="1" y="455"/>
                      </a:lnTo>
                      <a:lnTo>
                        <a:pt x="3" y="448"/>
                      </a:lnTo>
                      <a:lnTo>
                        <a:pt x="0" y="446"/>
                      </a:lnTo>
                      <a:lnTo>
                        <a:pt x="0" y="439"/>
                      </a:lnTo>
                      <a:lnTo>
                        <a:pt x="7" y="432"/>
                      </a:lnTo>
                      <a:lnTo>
                        <a:pt x="14" y="423"/>
                      </a:lnTo>
                      <a:lnTo>
                        <a:pt x="17" y="414"/>
                      </a:lnTo>
                      <a:lnTo>
                        <a:pt x="19" y="400"/>
                      </a:lnTo>
                      <a:lnTo>
                        <a:pt x="22" y="385"/>
                      </a:lnTo>
                      <a:lnTo>
                        <a:pt x="31" y="369"/>
                      </a:lnTo>
                      <a:lnTo>
                        <a:pt x="39" y="358"/>
                      </a:lnTo>
                      <a:lnTo>
                        <a:pt x="47" y="350"/>
                      </a:lnTo>
                      <a:lnTo>
                        <a:pt x="58" y="345"/>
                      </a:lnTo>
                      <a:lnTo>
                        <a:pt x="62" y="328"/>
                      </a:lnTo>
                      <a:lnTo>
                        <a:pt x="64" y="328"/>
                      </a:lnTo>
                      <a:lnTo>
                        <a:pt x="79" y="328"/>
                      </a:lnTo>
                      <a:lnTo>
                        <a:pt x="101" y="323"/>
                      </a:lnTo>
                      <a:lnTo>
                        <a:pt x="116" y="324"/>
                      </a:lnTo>
                      <a:lnTo>
                        <a:pt x="127" y="334"/>
                      </a:lnTo>
                      <a:lnTo>
                        <a:pt x="130" y="339"/>
                      </a:lnTo>
                      <a:lnTo>
                        <a:pt x="130" y="340"/>
                      </a:lnTo>
                      <a:lnTo>
                        <a:pt x="134" y="343"/>
                      </a:lnTo>
                      <a:lnTo>
                        <a:pt x="143" y="350"/>
                      </a:lnTo>
                      <a:lnTo>
                        <a:pt x="156" y="351"/>
                      </a:lnTo>
                      <a:lnTo>
                        <a:pt x="165" y="348"/>
                      </a:lnTo>
                      <a:lnTo>
                        <a:pt x="168" y="342"/>
                      </a:lnTo>
                      <a:lnTo>
                        <a:pt x="170" y="333"/>
                      </a:lnTo>
                      <a:lnTo>
                        <a:pt x="188" y="302"/>
                      </a:lnTo>
                      <a:lnTo>
                        <a:pt x="198" y="280"/>
                      </a:lnTo>
                      <a:lnTo>
                        <a:pt x="200" y="273"/>
                      </a:lnTo>
                      <a:lnTo>
                        <a:pt x="204" y="257"/>
                      </a:lnTo>
                      <a:lnTo>
                        <a:pt x="210" y="241"/>
                      </a:lnTo>
                      <a:lnTo>
                        <a:pt x="221" y="229"/>
                      </a:lnTo>
                      <a:lnTo>
                        <a:pt x="236" y="222"/>
                      </a:lnTo>
                      <a:lnTo>
                        <a:pt x="238" y="217"/>
                      </a:lnTo>
                      <a:lnTo>
                        <a:pt x="240" y="211"/>
                      </a:lnTo>
                      <a:lnTo>
                        <a:pt x="241" y="199"/>
                      </a:lnTo>
                      <a:lnTo>
                        <a:pt x="249" y="171"/>
                      </a:lnTo>
                      <a:lnTo>
                        <a:pt x="251" y="160"/>
                      </a:lnTo>
                      <a:lnTo>
                        <a:pt x="254" y="149"/>
                      </a:lnTo>
                      <a:lnTo>
                        <a:pt x="263" y="131"/>
                      </a:lnTo>
                      <a:lnTo>
                        <a:pt x="270" y="108"/>
                      </a:lnTo>
                      <a:lnTo>
                        <a:pt x="274" y="101"/>
                      </a:lnTo>
                      <a:lnTo>
                        <a:pt x="279" y="95"/>
                      </a:lnTo>
                      <a:lnTo>
                        <a:pt x="288" y="85"/>
                      </a:lnTo>
                      <a:lnTo>
                        <a:pt x="291" y="84"/>
                      </a:lnTo>
                      <a:lnTo>
                        <a:pt x="307" y="77"/>
                      </a:lnTo>
                      <a:lnTo>
                        <a:pt x="310" y="74"/>
                      </a:lnTo>
                      <a:lnTo>
                        <a:pt x="329" y="61"/>
                      </a:lnTo>
                      <a:lnTo>
                        <a:pt x="327" y="48"/>
                      </a:lnTo>
                      <a:lnTo>
                        <a:pt x="328" y="31"/>
                      </a:lnTo>
                      <a:lnTo>
                        <a:pt x="326" y="26"/>
                      </a:lnTo>
                      <a:lnTo>
                        <a:pt x="323" y="23"/>
                      </a:lnTo>
                      <a:lnTo>
                        <a:pt x="322" y="22"/>
                      </a:lnTo>
                      <a:lnTo>
                        <a:pt x="311" y="18"/>
                      </a:lnTo>
                      <a:lnTo>
                        <a:pt x="310" y="15"/>
                      </a:lnTo>
                      <a:lnTo>
                        <a:pt x="315" y="15"/>
                      </a:lnTo>
                      <a:lnTo>
                        <a:pt x="323" y="3"/>
                      </a:lnTo>
                      <a:lnTo>
                        <a:pt x="332" y="0"/>
                      </a:lnTo>
                      <a:lnTo>
                        <a:pt x="338" y="0"/>
                      </a:lnTo>
                      <a:lnTo>
                        <a:pt x="340" y="1"/>
                      </a:lnTo>
                      <a:lnTo>
                        <a:pt x="340" y="4"/>
                      </a:lnTo>
                      <a:lnTo>
                        <a:pt x="347" y="32"/>
                      </a:lnTo>
                      <a:lnTo>
                        <a:pt x="353" y="41"/>
                      </a:lnTo>
                      <a:lnTo>
                        <a:pt x="355" y="48"/>
                      </a:lnTo>
                      <a:lnTo>
                        <a:pt x="354" y="68"/>
                      </a:lnTo>
                      <a:lnTo>
                        <a:pt x="353" y="79"/>
                      </a:lnTo>
                      <a:lnTo>
                        <a:pt x="349" y="90"/>
                      </a:lnTo>
                      <a:lnTo>
                        <a:pt x="349" y="98"/>
                      </a:lnTo>
                      <a:lnTo>
                        <a:pt x="359" y="119"/>
                      </a:lnTo>
                      <a:lnTo>
                        <a:pt x="374" y="140"/>
                      </a:lnTo>
                      <a:lnTo>
                        <a:pt x="376" y="146"/>
                      </a:lnTo>
                      <a:lnTo>
                        <a:pt x="377" y="155"/>
                      </a:lnTo>
                      <a:lnTo>
                        <a:pt x="376" y="157"/>
                      </a:lnTo>
                      <a:lnTo>
                        <a:pt x="372" y="160"/>
                      </a:lnTo>
                      <a:lnTo>
                        <a:pt x="353" y="156"/>
                      </a:lnTo>
                      <a:lnTo>
                        <a:pt x="337" y="154"/>
                      </a:lnTo>
                      <a:lnTo>
                        <a:pt x="322" y="155"/>
                      </a:lnTo>
                      <a:lnTo>
                        <a:pt x="318" y="156"/>
                      </a:lnTo>
                      <a:lnTo>
                        <a:pt x="315" y="159"/>
                      </a:lnTo>
                      <a:lnTo>
                        <a:pt x="310" y="165"/>
                      </a:lnTo>
                      <a:lnTo>
                        <a:pt x="310" y="179"/>
                      </a:lnTo>
                      <a:lnTo>
                        <a:pt x="311" y="192"/>
                      </a:lnTo>
                      <a:lnTo>
                        <a:pt x="322" y="205"/>
                      </a:lnTo>
                      <a:lnTo>
                        <a:pt x="329" y="211"/>
                      </a:lnTo>
                      <a:lnTo>
                        <a:pt x="338" y="215"/>
                      </a:lnTo>
                      <a:lnTo>
                        <a:pt x="350" y="217"/>
                      </a:lnTo>
                      <a:lnTo>
                        <a:pt x="354" y="220"/>
                      </a:lnTo>
                      <a:lnTo>
                        <a:pt x="360" y="230"/>
                      </a:lnTo>
                      <a:lnTo>
                        <a:pt x="370" y="257"/>
                      </a:lnTo>
                      <a:lnTo>
                        <a:pt x="375" y="275"/>
                      </a:lnTo>
                      <a:lnTo>
                        <a:pt x="376" y="292"/>
                      </a:lnTo>
                      <a:lnTo>
                        <a:pt x="377" y="295"/>
                      </a:lnTo>
                      <a:lnTo>
                        <a:pt x="380" y="297"/>
                      </a:lnTo>
                      <a:lnTo>
                        <a:pt x="370" y="323"/>
                      </a:lnTo>
                      <a:lnTo>
                        <a:pt x="360" y="338"/>
                      </a:lnTo>
                      <a:lnTo>
                        <a:pt x="353" y="354"/>
                      </a:lnTo>
                      <a:lnTo>
                        <a:pt x="343" y="369"/>
                      </a:lnTo>
                      <a:lnTo>
                        <a:pt x="332" y="380"/>
                      </a:lnTo>
                      <a:lnTo>
                        <a:pt x="332" y="393"/>
                      </a:lnTo>
                      <a:lnTo>
                        <a:pt x="335" y="407"/>
                      </a:lnTo>
                      <a:lnTo>
                        <a:pt x="334" y="424"/>
                      </a:lnTo>
                      <a:lnTo>
                        <a:pt x="335" y="440"/>
                      </a:lnTo>
                      <a:lnTo>
                        <a:pt x="345" y="458"/>
                      </a:lnTo>
                      <a:lnTo>
                        <a:pt x="354" y="469"/>
                      </a:lnTo>
                      <a:lnTo>
                        <a:pt x="378" y="516"/>
                      </a:lnTo>
                      <a:lnTo>
                        <a:pt x="390" y="528"/>
                      </a:lnTo>
                      <a:lnTo>
                        <a:pt x="413" y="548"/>
                      </a:lnTo>
                      <a:lnTo>
                        <a:pt x="420" y="548"/>
                      </a:lnTo>
                      <a:lnTo>
                        <a:pt x="418" y="559"/>
                      </a:lnTo>
                      <a:lnTo>
                        <a:pt x="420" y="602"/>
                      </a:lnTo>
                      <a:lnTo>
                        <a:pt x="418" y="612"/>
                      </a:lnTo>
                      <a:lnTo>
                        <a:pt x="413" y="615"/>
                      </a:lnTo>
                      <a:lnTo>
                        <a:pt x="390" y="597"/>
                      </a:lnTo>
                      <a:lnTo>
                        <a:pt x="380" y="597"/>
                      </a:lnTo>
                      <a:lnTo>
                        <a:pt x="366" y="592"/>
                      </a:lnTo>
                      <a:lnTo>
                        <a:pt x="351" y="591"/>
                      </a:lnTo>
                      <a:lnTo>
                        <a:pt x="340" y="585"/>
                      </a:lnTo>
                      <a:lnTo>
                        <a:pt x="264" y="58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32" name="Freeform 131"/>
                <p:cNvSpPr>
                  <a:spLocks noChangeAspect="1"/>
                </p:cNvSpPr>
                <p:nvPr/>
              </p:nvSpPr>
              <p:spPr bwMode="gray">
                <a:xfrm>
                  <a:off x="4772818" y="3475384"/>
                  <a:ext cx="52388" cy="107950"/>
                </a:xfrm>
                <a:custGeom>
                  <a:avLst/>
                  <a:gdLst/>
                  <a:ahLst/>
                  <a:cxnLst>
                    <a:cxn ang="0">
                      <a:pos x="147" y="30"/>
                    </a:cxn>
                    <a:cxn ang="0">
                      <a:pos x="128" y="12"/>
                    </a:cxn>
                    <a:cxn ang="0">
                      <a:pos x="114" y="0"/>
                    </a:cxn>
                    <a:cxn ang="0">
                      <a:pos x="101" y="5"/>
                    </a:cxn>
                    <a:cxn ang="0">
                      <a:pos x="90" y="12"/>
                    </a:cxn>
                    <a:cxn ang="0">
                      <a:pos x="90" y="25"/>
                    </a:cxn>
                    <a:cxn ang="0">
                      <a:pos x="90" y="26"/>
                    </a:cxn>
                    <a:cxn ang="0">
                      <a:pos x="85" y="35"/>
                    </a:cxn>
                    <a:cxn ang="0">
                      <a:pos x="83" y="39"/>
                    </a:cxn>
                    <a:cxn ang="0">
                      <a:pos x="66" y="53"/>
                    </a:cxn>
                    <a:cxn ang="0">
                      <a:pos x="52" y="53"/>
                    </a:cxn>
                    <a:cxn ang="0">
                      <a:pos x="37" y="49"/>
                    </a:cxn>
                    <a:cxn ang="0">
                      <a:pos x="27" y="63"/>
                    </a:cxn>
                    <a:cxn ang="0">
                      <a:pos x="21" y="64"/>
                    </a:cxn>
                    <a:cxn ang="0">
                      <a:pos x="17" y="68"/>
                    </a:cxn>
                    <a:cxn ang="0">
                      <a:pos x="12" y="74"/>
                    </a:cxn>
                    <a:cxn ang="0">
                      <a:pos x="6" y="80"/>
                    </a:cxn>
                    <a:cxn ang="0">
                      <a:pos x="1" y="95"/>
                    </a:cxn>
                    <a:cxn ang="0">
                      <a:pos x="0" y="113"/>
                    </a:cxn>
                    <a:cxn ang="0">
                      <a:pos x="11" y="121"/>
                    </a:cxn>
                    <a:cxn ang="0">
                      <a:pos x="20" y="124"/>
                    </a:cxn>
                    <a:cxn ang="0">
                      <a:pos x="41" y="159"/>
                    </a:cxn>
                    <a:cxn ang="0">
                      <a:pos x="50" y="189"/>
                    </a:cxn>
                    <a:cxn ang="0">
                      <a:pos x="54" y="204"/>
                    </a:cxn>
                    <a:cxn ang="0">
                      <a:pos x="58" y="234"/>
                    </a:cxn>
                    <a:cxn ang="0">
                      <a:pos x="54" y="308"/>
                    </a:cxn>
                    <a:cxn ang="0">
                      <a:pos x="58" y="331"/>
                    </a:cxn>
                    <a:cxn ang="0">
                      <a:pos x="61" y="339"/>
                    </a:cxn>
                    <a:cxn ang="0">
                      <a:pos x="112" y="337"/>
                    </a:cxn>
                    <a:cxn ang="0">
                      <a:pos x="107" y="295"/>
                    </a:cxn>
                    <a:cxn ang="0">
                      <a:pos x="113" y="265"/>
                    </a:cxn>
                    <a:cxn ang="0">
                      <a:pos x="113" y="215"/>
                    </a:cxn>
                    <a:cxn ang="0">
                      <a:pos x="129" y="183"/>
                    </a:cxn>
                    <a:cxn ang="0">
                      <a:pos x="133" y="159"/>
                    </a:cxn>
                    <a:cxn ang="0">
                      <a:pos x="156" y="138"/>
                    </a:cxn>
                    <a:cxn ang="0">
                      <a:pos x="160" y="129"/>
                    </a:cxn>
                    <a:cxn ang="0">
                      <a:pos x="160" y="124"/>
                    </a:cxn>
                    <a:cxn ang="0">
                      <a:pos x="155" y="117"/>
                    </a:cxn>
                    <a:cxn ang="0">
                      <a:pos x="160" y="109"/>
                    </a:cxn>
                    <a:cxn ang="0">
                      <a:pos x="166" y="107"/>
                    </a:cxn>
                    <a:cxn ang="0">
                      <a:pos x="162" y="74"/>
                    </a:cxn>
                    <a:cxn ang="0">
                      <a:pos x="151" y="59"/>
                    </a:cxn>
                    <a:cxn ang="0">
                      <a:pos x="151" y="43"/>
                    </a:cxn>
                  </a:cxnLst>
                  <a:rect l="0" t="0" r="r" b="b"/>
                  <a:pathLst>
                    <a:path w="166" h="340">
                      <a:moveTo>
                        <a:pt x="156" y="37"/>
                      </a:moveTo>
                      <a:lnTo>
                        <a:pt x="147" y="30"/>
                      </a:lnTo>
                      <a:lnTo>
                        <a:pt x="140" y="25"/>
                      </a:lnTo>
                      <a:lnTo>
                        <a:pt x="128" y="12"/>
                      </a:lnTo>
                      <a:lnTo>
                        <a:pt x="117" y="1"/>
                      </a:lnTo>
                      <a:lnTo>
                        <a:pt x="114" y="0"/>
                      </a:lnTo>
                      <a:lnTo>
                        <a:pt x="106" y="4"/>
                      </a:lnTo>
                      <a:lnTo>
                        <a:pt x="101" y="5"/>
                      </a:lnTo>
                      <a:lnTo>
                        <a:pt x="90" y="8"/>
                      </a:lnTo>
                      <a:lnTo>
                        <a:pt x="90" y="12"/>
                      </a:lnTo>
                      <a:lnTo>
                        <a:pt x="97" y="21"/>
                      </a:lnTo>
                      <a:lnTo>
                        <a:pt x="90" y="25"/>
                      </a:lnTo>
                      <a:lnTo>
                        <a:pt x="90" y="24"/>
                      </a:lnTo>
                      <a:lnTo>
                        <a:pt x="90" y="26"/>
                      </a:lnTo>
                      <a:lnTo>
                        <a:pt x="88" y="31"/>
                      </a:lnTo>
                      <a:lnTo>
                        <a:pt x="85" y="35"/>
                      </a:lnTo>
                      <a:lnTo>
                        <a:pt x="85" y="36"/>
                      </a:lnTo>
                      <a:lnTo>
                        <a:pt x="83" y="39"/>
                      </a:lnTo>
                      <a:lnTo>
                        <a:pt x="71" y="51"/>
                      </a:lnTo>
                      <a:lnTo>
                        <a:pt x="66" y="53"/>
                      </a:lnTo>
                      <a:lnTo>
                        <a:pt x="60" y="51"/>
                      </a:lnTo>
                      <a:lnTo>
                        <a:pt x="52" y="53"/>
                      </a:lnTo>
                      <a:lnTo>
                        <a:pt x="43" y="49"/>
                      </a:lnTo>
                      <a:lnTo>
                        <a:pt x="37" y="49"/>
                      </a:lnTo>
                      <a:lnTo>
                        <a:pt x="34" y="51"/>
                      </a:lnTo>
                      <a:lnTo>
                        <a:pt x="27" y="63"/>
                      </a:lnTo>
                      <a:lnTo>
                        <a:pt x="23" y="62"/>
                      </a:lnTo>
                      <a:lnTo>
                        <a:pt x="21" y="64"/>
                      </a:lnTo>
                      <a:lnTo>
                        <a:pt x="20" y="65"/>
                      </a:lnTo>
                      <a:lnTo>
                        <a:pt x="17" y="68"/>
                      </a:lnTo>
                      <a:lnTo>
                        <a:pt x="16" y="74"/>
                      </a:lnTo>
                      <a:lnTo>
                        <a:pt x="12" y="74"/>
                      </a:lnTo>
                      <a:lnTo>
                        <a:pt x="9" y="78"/>
                      </a:lnTo>
                      <a:lnTo>
                        <a:pt x="6" y="80"/>
                      </a:lnTo>
                      <a:lnTo>
                        <a:pt x="5" y="87"/>
                      </a:lnTo>
                      <a:lnTo>
                        <a:pt x="1" y="95"/>
                      </a:lnTo>
                      <a:lnTo>
                        <a:pt x="0" y="105"/>
                      </a:lnTo>
                      <a:lnTo>
                        <a:pt x="0" y="113"/>
                      </a:lnTo>
                      <a:lnTo>
                        <a:pt x="5" y="117"/>
                      </a:lnTo>
                      <a:lnTo>
                        <a:pt x="11" y="121"/>
                      </a:lnTo>
                      <a:lnTo>
                        <a:pt x="15" y="121"/>
                      </a:lnTo>
                      <a:lnTo>
                        <a:pt x="20" y="124"/>
                      </a:lnTo>
                      <a:lnTo>
                        <a:pt x="32" y="139"/>
                      </a:lnTo>
                      <a:lnTo>
                        <a:pt x="41" y="159"/>
                      </a:lnTo>
                      <a:lnTo>
                        <a:pt x="47" y="180"/>
                      </a:lnTo>
                      <a:lnTo>
                        <a:pt x="50" y="189"/>
                      </a:lnTo>
                      <a:lnTo>
                        <a:pt x="52" y="195"/>
                      </a:lnTo>
                      <a:lnTo>
                        <a:pt x="54" y="204"/>
                      </a:lnTo>
                      <a:lnTo>
                        <a:pt x="56" y="215"/>
                      </a:lnTo>
                      <a:lnTo>
                        <a:pt x="58" y="234"/>
                      </a:lnTo>
                      <a:lnTo>
                        <a:pt x="58" y="285"/>
                      </a:lnTo>
                      <a:lnTo>
                        <a:pt x="54" y="308"/>
                      </a:lnTo>
                      <a:lnTo>
                        <a:pt x="54" y="318"/>
                      </a:lnTo>
                      <a:lnTo>
                        <a:pt x="58" y="331"/>
                      </a:lnTo>
                      <a:lnTo>
                        <a:pt x="60" y="338"/>
                      </a:lnTo>
                      <a:lnTo>
                        <a:pt x="61" y="339"/>
                      </a:lnTo>
                      <a:lnTo>
                        <a:pt x="68" y="340"/>
                      </a:lnTo>
                      <a:lnTo>
                        <a:pt x="112" y="337"/>
                      </a:lnTo>
                      <a:lnTo>
                        <a:pt x="109" y="334"/>
                      </a:lnTo>
                      <a:lnTo>
                        <a:pt x="107" y="295"/>
                      </a:lnTo>
                      <a:lnTo>
                        <a:pt x="108" y="286"/>
                      </a:lnTo>
                      <a:lnTo>
                        <a:pt x="113" y="265"/>
                      </a:lnTo>
                      <a:lnTo>
                        <a:pt x="112" y="235"/>
                      </a:lnTo>
                      <a:lnTo>
                        <a:pt x="113" y="215"/>
                      </a:lnTo>
                      <a:lnTo>
                        <a:pt x="117" y="203"/>
                      </a:lnTo>
                      <a:lnTo>
                        <a:pt x="129" y="183"/>
                      </a:lnTo>
                      <a:lnTo>
                        <a:pt x="130" y="168"/>
                      </a:lnTo>
                      <a:lnTo>
                        <a:pt x="133" y="159"/>
                      </a:lnTo>
                      <a:lnTo>
                        <a:pt x="141" y="149"/>
                      </a:lnTo>
                      <a:lnTo>
                        <a:pt x="156" y="138"/>
                      </a:lnTo>
                      <a:lnTo>
                        <a:pt x="156" y="132"/>
                      </a:lnTo>
                      <a:lnTo>
                        <a:pt x="160" y="129"/>
                      </a:lnTo>
                      <a:lnTo>
                        <a:pt x="160" y="128"/>
                      </a:lnTo>
                      <a:lnTo>
                        <a:pt x="160" y="124"/>
                      </a:lnTo>
                      <a:lnTo>
                        <a:pt x="155" y="119"/>
                      </a:lnTo>
                      <a:lnTo>
                        <a:pt x="155" y="117"/>
                      </a:lnTo>
                      <a:lnTo>
                        <a:pt x="157" y="111"/>
                      </a:lnTo>
                      <a:lnTo>
                        <a:pt x="160" y="109"/>
                      </a:lnTo>
                      <a:lnTo>
                        <a:pt x="165" y="109"/>
                      </a:lnTo>
                      <a:lnTo>
                        <a:pt x="166" y="107"/>
                      </a:lnTo>
                      <a:lnTo>
                        <a:pt x="166" y="89"/>
                      </a:lnTo>
                      <a:lnTo>
                        <a:pt x="162" y="74"/>
                      </a:lnTo>
                      <a:lnTo>
                        <a:pt x="161" y="69"/>
                      </a:lnTo>
                      <a:lnTo>
                        <a:pt x="151" y="59"/>
                      </a:lnTo>
                      <a:lnTo>
                        <a:pt x="150" y="54"/>
                      </a:lnTo>
                      <a:lnTo>
                        <a:pt x="151" y="43"/>
                      </a:lnTo>
                      <a:lnTo>
                        <a:pt x="156" y="3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33" name="Freeform 132"/>
                <p:cNvSpPr>
                  <a:spLocks noChangeAspect="1"/>
                </p:cNvSpPr>
                <p:nvPr/>
              </p:nvSpPr>
              <p:spPr bwMode="gray">
                <a:xfrm>
                  <a:off x="4991892" y="3275359"/>
                  <a:ext cx="187325" cy="287338"/>
                </a:xfrm>
                <a:custGeom>
                  <a:avLst/>
                  <a:gdLst/>
                  <a:ahLst/>
                  <a:cxnLst>
                    <a:cxn ang="0">
                      <a:pos x="99" y="122"/>
                    </a:cxn>
                    <a:cxn ang="0">
                      <a:pos x="106" y="143"/>
                    </a:cxn>
                    <a:cxn ang="0">
                      <a:pos x="122" y="160"/>
                    </a:cxn>
                    <a:cxn ang="0">
                      <a:pos x="117" y="276"/>
                    </a:cxn>
                    <a:cxn ang="0">
                      <a:pos x="19" y="479"/>
                    </a:cxn>
                    <a:cxn ang="0">
                      <a:pos x="13" y="502"/>
                    </a:cxn>
                    <a:cxn ang="0">
                      <a:pos x="3" y="520"/>
                    </a:cxn>
                    <a:cxn ang="0">
                      <a:pos x="30" y="534"/>
                    </a:cxn>
                    <a:cxn ang="0">
                      <a:pos x="57" y="568"/>
                    </a:cxn>
                    <a:cxn ang="0">
                      <a:pos x="83" y="571"/>
                    </a:cxn>
                    <a:cxn ang="0">
                      <a:pos x="95" y="587"/>
                    </a:cxn>
                    <a:cxn ang="0">
                      <a:pos x="68" y="608"/>
                    </a:cxn>
                    <a:cxn ang="0">
                      <a:pos x="77" y="640"/>
                    </a:cxn>
                    <a:cxn ang="0">
                      <a:pos x="84" y="676"/>
                    </a:cxn>
                    <a:cxn ang="0">
                      <a:pos x="79" y="706"/>
                    </a:cxn>
                    <a:cxn ang="0">
                      <a:pos x="106" y="754"/>
                    </a:cxn>
                    <a:cxn ang="0">
                      <a:pos x="102" y="768"/>
                    </a:cxn>
                    <a:cxn ang="0">
                      <a:pos x="52" y="763"/>
                    </a:cxn>
                    <a:cxn ang="0">
                      <a:pos x="40" y="773"/>
                    </a:cxn>
                    <a:cxn ang="0">
                      <a:pos x="52" y="813"/>
                    </a:cxn>
                    <a:cxn ang="0">
                      <a:pos x="80" y="825"/>
                    </a:cxn>
                    <a:cxn ang="0">
                      <a:pos x="100" y="865"/>
                    </a:cxn>
                    <a:cxn ang="0">
                      <a:pos x="107" y="903"/>
                    </a:cxn>
                    <a:cxn ang="0">
                      <a:pos x="122" y="902"/>
                    </a:cxn>
                    <a:cxn ang="0">
                      <a:pos x="139" y="903"/>
                    </a:cxn>
                    <a:cxn ang="0">
                      <a:pos x="167" y="892"/>
                    </a:cxn>
                    <a:cxn ang="0">
                      <a:pos x="175" y="882"/>
                    </a:cxn>
                    <a:cxn ang="0">
                      <a:pos x="185" y="889"/>
                    </a:cxn>
                    <a:cxn ang="0">
                      <a:pos x="198" y="897"/>
                    </a:cxn>
                    <a:cxn ang="0">
                      <a:pos x="215" y="888"/>
                    </a:cxn>
                    <a:cxn ang="0">
                      <a:pos x="245" y="875"/>
                    </a:cxn>
                    <a:cxn ang="0">
                      <a:pos x="267" y="871"/>
                    </a:cxn>
                    <a:cxn ang="0">
                      <a:pos x="294" y="864"/>
                    </a:cxn>
                    <a:cxn ang="0">
                      <a:pos x="306" y="857"/>
                    </a:cxn>
                    <a:cxn ang="0">
                      <a:pos x="316" y="841"/>
                    </a:cxn>
                    <a:cxn ang="0">
                      <a:pos x="307" y="827"/>
                    </a:cxn>
                    <a:cxn ang="0">
                      <a:pos x="321" y="818"/>
                    </a:cxn>
                    <a:cxn ang="0">
                      <a:pos x="354" y="814"/>
                    </a:cxn>
                    <a:cxn ang="0">
                      <a:pos x="379" y="811"/>
                    </a:cxn>
                    <a:cxn ang="0">
                      <a:pos x="393" y="807"/>
                    </a:cxn>
                    <a:cxn ang="0">
                      <a:pos x="417" y="792"/>
                    </a:cxn>
                    <a:cxn ang="0">
                      <a:pos x="440" y="763"/>
                    </a:cxn>
                    <a:cxn ang="0">
                      <a:pos x="455" y="749"/>
                    </a:cxn>
                    <a:cxn ang="0">
                      <a:pos x="467" y="720"/>
                    </a:cxn>
                    <a:cxn ang="0">
                      <a:pos x="495" y="711"/>
                    </a:cxn>
                    <a:cxn ang="0">
                      <a:pos x="524" y="701"/>
                    </a:cxn>
                    <a:cxn ang="0">
                      <a:pos x="518" y="679"/>
                    </a:cxn>
                    <a:cxn ang="0">
                      <a:pos x="498" y="640"/>
                    </a:cxn>
                    <a:cxn ang="0">
                      <a:pos x="478" y="612"/>
                    </a:cxn>
                    <a:cxn ang="0">
                      <a:pos x="470" y="597"/>
                    </a:cxn>
                    <a:cxn ang="0">
                      <a:pos x="479" y="572"/>
                    </a:cxn>
                    <a:cxn ang="0">
                      <a:pos x="484" y="544"/>
                    </a:cxn>
                    <a:cxn ang="0">
                      <a:pos x="494" y="533"/>
                    </a:cxn>
                    <a:cxn ang="0">
                      <a:pos x="509" y="494"/>
                    </a:cxn>
                    <a:cxn ang="0">
                      <a:pos x="526" y="455"/>
                    </a:cxn>
                    <a:cxn ang="0">
                      <a:pos x="542" y="443"/>
                    </a:cxn>
                    <a:cxn ang="0">
                      <a:pos x="586" y="441"/>
                    </a:cxn>
                    <a:cxn ang="0">
                      <a:pos x="588" y="283"/>
                    </a:cxn>
                    <a:cxn ang="0">
                      <a:pos x="532" y="202"/>
                    </a:cxn>
                    <a:cxn ang="0">
                      <a:pos x="391" y="129"/>
                    </a:cxn>
                    <a:cxn ang="0">
                      <a:pos x="251" y="54"/>
                    </a:cxn>
                    <a:cxn ang="0">
                      <a:pos x="147" y="0"/>
                    </a:cxn>
                    <a:cxn ang="0">
                      <a:pos x="91" y="106"/>
                    </a:cxn>
                  </a:cxnLst>
                  <a:rect l="0" t="0" r="r" b="b"/>
                  <a:pathLst>
                    <a:path w="588" h="905">
                      <a:moveTo>
                        <a:pt x="91" y="106"/>
                      </a:moveTo>
                      <a:lnTo>
                        <a:pt x="94" y="112"/>
                      </a:lnTo>
                      <a:lnTo>
                        <a:pt x="99" y="122"/>
                      </a:lnTo>
                      <a:lnTo>
                        <a:pt x="99" y="124"/>
                      </a:lnTo>
                      <a:lnTo>
                        <a:pt x="102" y="131"/>
                      </a:lnTo>
                      <a:lnTo>
                        <a:pt x="106" y="143"/>
                      </a:lnTo>
                      <a:lnTo>
                        <a:pt x="110" y="149"/>
                      </a:lnTo>
                      <a:lnTo>
                        <a:pt x="116" y="155"/>
                      </a:lnTo>
                      <a:lnTo>
                        <a:pt x="122" y="160"/>
                      </a:lnTo>
                      <a:lnTo>
                        <a:pt x="145" y="173"/>
                      </a:lnTo>
                      <a:lnTo>
                        <a:pt x="132" y="197"/>
                      </a:lnTo>
                      <a:lnTo>
                        <a:pt x="117" y="276"/>
                      </a:lnTo>
                      <a:lnTo>
                        <a:pt x="111" y="375"/>
                      </a:lnTo>
                      <a:lnTo>
                        <a:pt x="107" y="380"/>
                      </a:lnTo>
                      <a:lnTo>
                        <a:pt x="19" y="479"/>
                      </a:lnTo>
                      <a:lnTo>
                        <a:pt x="19" y="490"/>
                      </a:lnTo>
                      <a:lnTo>
                        <a:pt x="13" y="493"/>
                      </a:lnTo>
                      <a:lnTo>
                        <a:pt x="13" y="502"/>
                      </a:lnTo>
                      <a:lnTo>
                        <a:pt x="5" y="504"/>
                      </a:lnTo>
                      <a:lnTo>
                        <a:pt x="0" y="509"/>
                      </a:lnTo>
                      <a:lnTo>
                        <a:pt x="3" y="520"/>
                      </a:lnTo>
                      <a:lnTo>
                        <a:pt x="19" y="525"/>
                      </a:lnTo>
                      <a:lnTo>
                        <a:pt x="22" y="531"/>
                      </a:lnTo>
                      <a:lnTo>
                        <a:pt x="30" y="534"/>
                      </a:lnTo>
                      <a:lnTo>
                        <a:pt x="36" y="543"/>
                      </a:lnTo>
                      <a:lnTo>
                        <a:pt x="40" y="564"/>
                      </a:lnTo>
                      <a:lnTo>
                        <a:pt x="57" y="568"/>
                      </a:lnTo>
                      <a:lnTo>
                        <a:pt x="69" y="565"/>
                      </a:lnTo>
                      <a:lnTo>
                        <a:pt x="75" y="569"/>
                      </a:lnTo>
                      <a:lnTo>
                        <a:pt x="83" y="571"/>
                      </a:lnTo>
                      <a:lnTo>
                        <a:pt x="90" y="569"/>
                      </a:lnTo>
                      <a:lnTo>
                        <a:pt x="97" y="582"/>
                      </a:lnTo>
                      <a:lnTo>
                        <a:pt x="95" y="587"/>
                      </a:lnTo>
                      <a:lnTo>
                        <a:pt x="94" y="596"/>
                      </a:lnTo>
                      <a:lnTo>
                        <a:pt x="84" y="603"/>
                      </a:lnTo>
                      <a:lnTo>
                        <a:pt x="68" y="608"/>
                      </a:lnTo>
                      <a:lnTo>
                        <a:pt x="70" y="609"/>
                      </a:lnTo>
                      <a:lnTo>
                        <a:pt x="70" y="612"/>
                      </a:lnTo>
                      <a:lnTo>
                        <a:pt x="77" y="640"/>
                      </a:lnTo>
                      <a:lnTo>
                        <a:pt x="83" y="649"/>
                      </a:lnTo>
                      <a:lnTo>
                        <a:pt x="85" y="656"/>
                      </a:lnTo>
                      <a:lnTo>
                        <a:pt x="84" y="676"/>
                      </a:lnTo>
                      <a:lnTo>
                        <a:pt x="83" y="687"/>
                      </a:lnTo>
                      <a:lnTo>
                        <a:pt x="79" y="698"/>
                      </a:lnTo>
                      <a:lnTo>
                        <a:pt x="79" y="706"/>
                      </a:lnTo>
                      <a:lnTo>
                        <a:pt x="89" y="727"/>
                      </a:lnTo>
                      <a:lnTo>
                        <a:pt x="104" y="748"/>
                      </a:lnTo>
                      <a:lnTo>
                        <a:pt x="106" y="754"/>
                      </a:lnTo>
                      <a:lnTo>
                        <a:pt x="107" y="763"/>
                      </a:lnTo>
                      <a:lnTo>
                        <a:pt x="106" y="765"/>
                      </a:lnTo>
                      <a:lnTo>
                        <a:pt x="102" y="768"/>
                      </a:lnTo>
                      <a:lnTo>
                        <a:pt x="83" y="764"/>
                      </a:lnTo>
                      <a:lnTo>
                        <a:pt x="67" y="762"/>
                      </a:lnTo>
                      <a:lnTo>
                        <a:pt x="52" y="763"/>
                      </a:lnTo>
                      <a:lnTo>
                        <a:pt x="48" y="764"/>
                      </a:lnTo>
                      <a:lnTo>
                        <a:pt x="45" y="767"/>
                      </a:lnTo>
                      <a:lnTo>
                        <a:pt x="40" y="773"/>
                      </a:lnTo>
                      <a:lnTo>
                        <a:pt x="40" y="787"/>
                      </a:lnTo>
                      <a:lnTo>
                        <a:pt x="41" y="800"/>
                      </a:lnTo>
                      <a:lnTo>
                        <a:pt x="52" y="813"/>
                      </a:lnTo>
                      <a:lnTo>
                        <a:pt x="59" y="819"/>
                      </a:lnTo>
                      <a:lnTo>
                        <a:pt x="68" y="823"/>
                      </a:lnTo>
                      <a:lnTo>
                        <a:pt x="80" y="825"/>
                      </a:lnTo>
                      <a:lnTo>
                        <a:pt x="84" y="828"/>
                      </a:lnTo>
                      <a:lnTo>
                        <a:pt x="90" y="838"/>
                      </a:lnTo>
                      <a:lnTo>
                        <a:pt x="100" y="865"/>
                      </a:lnTo>
                      <a:lnTo>
                        <a:pt x="105" y="883"/>
                      </a:lnTo>
                      <a:lnTo>
                        <a:pt x="106" y="900"/>
                      </a:lnTo>
                      <a:lnTo>
                        <a:pt x="107" y="903"/>
                      </a:lnTo>
                      <a:lnTo>
                        <a:pt x="110" y="905"/>
                      </a:lnTo>
                      <a:lnTo>
                        <a:pt x="113" y="903"/>
                      </a:lnTo>
                      <a:lnTo>
                        <a:pt x="122" y="902"/>
                      </a:lnTo>
                      <a:lnTo>
                        <a:pt x="128" y="900"/>
                      </a:lnTo>
                      <a:lnTo>
                        <a:pt x="133" y="900"/>
                      </a:lnTo>
                      <a:lnTo>
                        <a:pt x="139" y="903"/>
                      </a:lnTo>
                      <a:lnTo>
                        <a:pt x="144" y="902"/>
                      </a:lnTo>
                      <a:lnTo>
                        <a:pt x="154" y="894"/>
                      </a:lnTo>
                      <a:lnTo>
                        <a:pt x="167" y="892"/>
                      </a:lnTo>
                      <a:lnTo>
                        <a:pt x="170" y="884"/>
                      </a:lnTo>
                      <a:lnTo>
                        <a:pt x="174" y="884"/>
                      </a:lnTo>
                      <a:lnTo>
                        <a:pt x="175" y="882"/>
                      </a:lnTo>
                      <a:lnTo>
                        <a:pt x="178" y="882"/>
                      </a:lnTo>
                      <a:lnTo>
                        <a:pt x="181" y="883"/>
                      </a:lnTo>
                      <a:lnTo>
                        <a:pt x="185" y="889"/>
                      </a:lnTo>
                      <a:lnTo>
                        <a:pt x="187" y="892"/>
                      </a:lnTo>
                      <a:lnTo>
                        <a:pt x="194" y="898"/>
                      </a:lnTo>
                      <a:lnTo>
                        <a:pt x="198" y="897"/>
                      </a:lnTo>
                      <a:lnTo>
                        <a:pt x="201" y="893"/>
                      </a:lnTo>
                      <a:lnTo>
                        <a:pt x="209" y="892"/>
                      </a:lnTo>
                      <a:lnTo>
                        <a:pt x="215" y="888"/>
                      </a:lnTo>
                      <a:lnTo>
                        <a:pt x="219" y="886"/>
                      </a:lnTo>
                      <a:lnTo>
                        <a:pt x="223" y="882"/>
                      </a:lnTo>
                      <a:lnTo>
                        <a:pt x="245" y="875"/>
                      </a:lnTo>
                      <a:lnTo>
                        <a:pt x="251" y="875"/>
                      </a:lnTo>
                      <a:lnTo>
                        <a:pt x="260" y="875"/>
                      </a:lnTo>
                      <a:lnTo>
                        <a:pt x="267" y="871"/>
                      </a:lnTo>
                      <a:lnTo>
                        <a:pt x="291" y="871"/>
                      </a:lnTo>
                      <a:lnTo>
                        <a:pt x="293" y="870"/>
                      </a:lnTo>
                      <a:lnTo>
                        <a:pt x="294" y="864"/>
                      </a:lnTo>
                      <a:lnTo>
                        <a:pt x="296" y="861"/>
                      </a:lnTo>
                      <a:lnTo>
                        <a:pt x="301" y="860"/>
                      </a:lnTo>
                      <a:lnTo>
                        <a:pt x="306" y="857"/>
                      </a:lnTo>
                      <a:lnTo>
                        <a:pt x="309" y="849"/>
                      </a:lnTo>
                      <a:lnTo>
                        <a:pt x="314" y="845"/>
                      </a:lnTo>
                      <a:lnTo>
                        <a:pt x="316" y="841"/>
                      </a:lnTo>
                      <a:lnTo>
                        <a:pt x="314" y="834"/>
                      </a:lnTo>
                      <a:lnTo>
                        <a:pt x="307" y="829"/>
                      </a:lnTo>
                      <a:lnTo>
                        <a:pt x="307" y="827"/>
                      </a:lnTo>
                      <a:lnTo>
                        <a:pt x="309" y="823"/>
                      </a:lnTo>
                      <a:lnTo>
                        <a:pt x="311" y="822"/>
                      </a:lnTo>
                      <a:lnTo>
                        <a:pt x="321" y="818"/>
                      </a:lnTo>
                      <a:lnTo>
                        <a:pt x="332" y="817"/>
                      </a:lnTo>
                      <a:lnTo>
                        <a:pt x="352" y="817"/>
                      </a:lnTo>
                      <a:lnTo>
                        <a:pt x="354" y="814"/>
                      </a:lnTo>
                      <a:lnTo>
                        <a:pt x="364" y="813"/>
                      </a:lnTo>
                      <a:lnTo>
                        <a:pt x="371" y="811"/>
                      </a:lnTo>
                      <a:lnTo>
                        <a:pt x="379" y="811"/>
                      </a:lnTo>
                      <a:lnTo>
                        <a:pt x="384" y="813"/>
                      </a:lnTo>
                      <a:lnTo>
                        <a:pt x="391" y="810"/>
                      </a:lnTo>
                      <a:lnTo>
                        <a:pt x="393" y="807"/>
                      </a:lnTo>
                      <a:lnTo>
                        <a:pt x="398" y="800"/>
                      </a:lnTo>
                      <a:lnTo>
                        <a:pt x="404" y="798"/>
                      </a:lnTo>
                      <a:lnTo>
                        <a:pt x="417" y="792"/>
                      </a:lnTo>
                      <a:lnTo>
                        <a:pt x="420" y="789"/>
                      </a:lnTo>
                      <a:lnTo>
                        <a:pt x="424" y="779"/>
                      </a:lnTo>
                      <a:lnTo>
                        <a:pt x="440" y="763"/>
                      </a:lnTo>
                      <a:lnTo>
                        <a:pt x="445" y="762"/>
                      </a:lnTo>
                      <a:lnTo>
                        <a:pt x="449" y="759"/>
                      </a:lnTo>
                      <a:lnTo>
                        <a:pt x="455" y="749"/>
                      </a:lnTo>
                      <a:lnTo>
                        <a:pt x="462" y="747"/>
                      </a:lnTo>
                      <a:lnTo>
                        <a:pt x="462" y="731"/>
                      </a:lnTo>
                      <a:lnTo>
                        <a:pt x="467" y="720"/>
                      </a:lnTo>
                      <a:lnTo>
                        <a:pt x="473" y="715"/>
                      </a:lnTo>
                      <a:lnTo>
                        <a:pt x="479" y="712"/>
                      </a:lnTo>
                      <a:lnTo>
                        <a:pt x="495" y="711"/>
                      </a:lnTo>
                      <a:lnTo>
                        <a:pt x="504" y="708"/>
                      </a:lnTo>
                      <a:lnTo>
                        <a:pt x="515" y="705"/>
                      </a:lnTo>
                      <a:lnTo>
                        <a:pt x="524" y="701"/>
                      </a:lnTo>
                      <a:lnTo>
                        <a:pt x="524" y="693"/>
                      </a:lnTo>
                      <a:lnTo>
                        <a:pt x="521" y="684"/>
                      </a:lnTo>
                      <a:lnTo>
                        <a:pt x="518" y="679"/>
                      </a:lnTo>
                      <a:lnTo>
                        <a:pt x="511" y="676"/>
                      </a:lnTo>
                      <a:lnTo>
                        <a:pt x="510" y="674"/>
                      </a:lnTo>
                      <a:lnTo>
                        <a:pt x="498" y="640"/>
                      </a:lnTo>
                      <a:lnTo>
                        <a:pt x="493" y="624"/>
                      </a:lnTo>
                      <a:lnTo>
                        <a:pt x="494" y="608"/>
                      </a:lnTo>
                      <a:lnTo>
                        <a:pt x="478" y="612"/>
                      </a:lnTo>
                      <a:lnTo>
                        <a:pt x="473" y="613"/>
                      </a:lnTo>
                      <a:lnTo>
                        <a:pt x="470" y="613"/>
                      </a:lnTo>
                      <a:lnTo>
                        <a:pt x="470" y="597"/>
                      </a:lnTo>
                      <a:lnTo>
                        <a:pt x="471" y="592"/>
                      </a:lnTo>
                      <a:lnTo>
                        <a:pt x="477" y="581"/>
                      </a:lnTo>
                      <a:lnTo>
                        <a:pt x="479" y="572"/>
                      </a:lnTo>
                      <a:lnTo>
                        <a:pt x="479" y="558"/>
                      </a:lnTo>
                      <a:lnTo>
                        <a:pt x="481" y="548"/>
                      </a:lnTo>
                      <a:lnTo>
                        <a:pt x="484" y="544"/>
                      </a:lnTo>
                      <a:lnTo>
                        <a:pt x="492" y="539"/>
                      </a:lnTo>
                      <a:lnTo>
                        <a:pt x="493" y="538"/>
                      </a:lnTo>
                      <a:lnTo>
                        <a:pt x="494" y="533"/>
                      </a:lnTo>
                      <a:lnTo>
                        <a:pt x="493" y="525"/>
                      </a:lnTo>
                      <a:lnTo>
                        <a:pt x="493" y="512"/>
                      </a:lnTo>
                      <a:lnTo>
                        <a:pt x="509" y="494"/>
                      </a:lnTo>
                      <a:lnTo>
                        <a:pt x="521" y="477"/>
                      </a:lnTo>
                      <a:lnTo>
                        <a:pt x="525" y="466"/>
                      </a:lnTo>
                      <a:lnTo>
                        <a:pt x="526" y="455"/>
                      </a:lnTo>
                      <a:lnTo>
                        <a:pt x="529" y="446"/>
                      </a:lnTo>
                      <a:lnTo>
                        <a:pt x="530" y="445"/>
                      </a:lnTo>
                      <a:lnTo>
                        <a:pt x="542" y="443"/>
                      </a:lnTo>
                      <a:lnTo>
                        <a:pt x="551" y="442"/>
                      </a:lnTo>
                      <a:lnTo>
                        <a:pt x="580" y="442"/>
                      </a:lnTo>
                      <a:lnTo>
                        <a:pt x="586" y="441"/>
                      </a:lnTo>
                      <a:lnTo>
                        <a:pt x="588" y="392"/>
                      </a:lnTo>
                      <a:lnTo>
                        <a:pt x="588" y="337"/>
                      </a:lnTo>
                      <a:lnTo>
                        <a:pt x="588" y="283"/>
                      </a:lnTo>
                      <a:lnTo>
                        <a:pt x="588" y="227"/>
                      </a:lnTo>
                      <a:lnTo>
                        <a:pt x="579" y="226"/>
                      </a:lnTo>
                      <a:lnTo>
                        <a:pt x="532" y="202"/>
                      </a:lnTo>
                      <a:lnTo>
                        <a:pt x="486" y="178"/>
                      </a:lnTo>
                      <a:lnTo>
                        <a:pt x="438" y="154"/>
                      </a:lnTo>
                      <a:lnTo>
                        <a:pt x="391" y="129"/>
                      </a:lnTo>
                      <a:lnTo>
                        <a:pt x="344" y="104"/>
                      </a:lnTo>
                      <a:lnTo>
                        <a:pt x="298" y="79"/>
                      </a:lnTo>
                      <a:lnTo>
                        <a:pt x="251" y="54"/>
                      </a:lnTo>
                      <a:lnTo>
                        <a:pt x="204" y="30"/>
                      </a:lnTo>
                      <a:lnTo>
                        <a:pt x="158" y="5"/>
                      </a:lnTo>
                      <a:lnTo>
                        <a:pt x="147" y="0"/>
                      </a:lnTo>
                      <a:lnTo>
                        <a:pt x="97" y="17"/>
                      </a:lnTo>
                      <a:lnTo>
                        <a:pt x="91" y="20"/>
                      </a:lnTo>
                      <a:lnTo>
                        <a:pt x="91" y="10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34" name="Freeform 133"/>
                <p:cNvSpPr>
                  <a:spLocks noChangeAspect="1"/>
                </p:cNvSpPr>
                <p:nvPr/>
              </p:nvSpPr>
              <p:spPr bwMode="gray">
                <a:xfrm>
                  <a:off x="5395117" y="3373784"/>
                  <a:ext cx="114300" cy="103188"/>
                </a:xfrm>
                <a:custGeom>
                  <a:avLst/>
                  <a:gdLst/>
                  <a:ahLst/>
                  <a:cxnLst>
                    <a:cxn ang="0">
                      <a:pos x="100" y="24"/>
                    </a:cxn>
                    <a:cxn ang="0">
                      <a:pos x="58" y="43"/>
                    </a:cxn>
                    <a:cxn ang="0">
                      <a:pos x="31" y="56"/>
                    </a:cxn>
                    <a:cxn ang="0">
                      <a:pos x="23" y="94"/>
                    </a:cxn>
                    <a:cxn ang="0">
                      <a:pos x="4" y="163"/>
                    </a:cxn>
                    <a:cxn ang="0">
                      <a:pos x="3" y="216"/>
                    </a:cxn>
                    <a:cxn ang="0">
                      <a:pos x="23" y="219"/>
                    </a:cxn>
                    <a:cxn ang="0">
                      <a:pos x="31" y="213"/>
                    </a:cxn>
                    <a:cxn ang="0">
                      <a:pos x="47" y="215"/>
                    </a:cxn>
                    <a:cxn ang="0">
                      <a:pos x="75" y="184"/>
                    </a:cxn>
                    <a:cxn ang="0">
                      <a:pos x="92" y="195"/>
                    </a:cxn>
                    <a:cxn ang="0">
                      <a:pos x="103" y="210"/>
                    </a:cxn>
                    <a:cxn ang="0">
                      <a:pos x="129" y="206"/>
                    </a:cxn>
                    <a:cxn ang="0">
                      <a:pos x="140" y="197"/>
                    </a:cxn>
                    <a:cxn ang="0">
                      <a:pos x="150" y="208"/>
                    </a:cxn>
                    <a:cxn ang="0">
                      <a:pos x="163" y="202"/>
                    </a:cxn>
                    <a:cxn ang="0">
                      <a:pos x="182" y="206"/>
                    </a:cxn>
                    <a:cxn ang="0">
                      <a:pos x="189" y="208"/>
                    </a:cxn>
                    <a:cxn ang="0">
                      <a:pos x="224" y="223"/>
                    </a:cxn>
                    <a:cxn ang="0">
                      <a:pos x="251" y="246"/>
                    </a:cxn>
                    <a:cxn ang="0">
                      <a:pos x="285" y="277"/>
                    </a:cxn>
                    <a:cxn ang="0">
                      <a:pos x="297" y="299"/>
                    </a:cxn>
                    <a:cxn ang="0">
                      <a:pos x="317" y="316"/>
                    </a:cxn>
                    <a:cxn ang="0">
                      <a:pos x="343" y="310"/>
                    </a:cxn>
                    <a:cxn ang="0">
                      <a:pos x="350" y="296"/>
                    </a:cxn>
                    <a:cxn ang="0">
                      <a:pos x="340" y="282"/>
                    </a:cxn>
                    <a:cxn ang="0">
                      <a:pos x="326" y="277"/>
                    </a:cxn>
                    <a:cxn ang="0">
                      <a:pos x="318" y="261"/>
                    </a:cxn>
                    <a:cxn ang="0">
                      <a:pos x="307" y="253"/>
                    </a:cxn>
                    <a:cxn ang="0">
                      <a:pos x="296" y="242"/>
                    </a:cxn>
                    <a:cxn ang="0">
                      <a:pos x="286" y="237"/>
                    </a:cxn>
                    <a:cxn ang="0">
                      <a:pos x="264" y="201"/>
                    </a:cxn>
                    <a:cxn ang="0">
                      <a:pos x="240" y="192"/>
                    </a:cxn>
                    <a:cxn ang="0">
                      <a:pos x="229" y="181"/>
                    </a:cxn>
                    <a:cxn ang="0">
                      <a:pos x="215" y="176"/>
                    </a:cxn>
                    <a:cxn ang="0">
                      <a:pos x="205" y="179"/>
                    </a:cxn>
                    <a:cxn ang="0">
                      <a:pos x="194" y="162"/>
                    </a:cxn>
                    <a:cxn ang="0">
                      <a:pos x="192" y="153"/>
                    </a:cxn>
                    <a:cxn ang="0">
                      <a:pos x="182" y="153"/>
                    </a:cxn>
                    <a:cxn ang="0">
                      <a:pos x="184" y="168"/>
                    </a:cxn>
                    <a:cxn ang="0">
                      <a:pos x="176" y="163"/>
                    </a:cxn>
                    <a:cxn ang="0">
                      <a:pos x="171" y="145"/>
                    </a:cxn>
                    <a:cxn ang="0">
                      <a:pos x="162" y="141"/>
                    </a:cxn>
                    <a:cxn ang="0">
                      <a:pos x="160" y="129"/>
                    </a:cxn>
                    <a:cxn ang="0">
                      <a:pos x="145" y="104"/>
                    </a:cxn>
                    <a:cxn ang="0">
                      <a:pos x="139" y="68"/>
                    </a:cxn>
                    <a:cxn ang="0">
                      <a:pos x="132" y="38"/>
                    </a:cxn>
                    <a:cxn ang="0">
                      <a:pos x="120" y="16"/>
                    </a:cxn>
                    <a:cxn ang="0">
                      <a:pos x="113" y="0"/>
                    </a:cxn>
                  </a:cxnLst>
                  <a:rect l="0" t="0" r="r" b="b"/>
                  <a:pathLst>
                    <a:path w="360" h="324">
                      <a:moveTo>
                        <a:pt x="109" y="0"/>
                      </a:moveTo>
                      <a:lnTo>
                        <a:pt x="107" y="9"/>
                      </a:lnTo>
                      <a:lnTo>
                        <a:pt x="100" y="24"/>
                      </a:lnTo>
                      <a:lnTo>
                        <a:pt x="87" y="30"/>
                      </a:lnTo>
                      <a:lnTo>
                        <a:pt x="79" y="33"/>
                      </a:lnTo>
                      <a:lnTo>
                        <a:pt x="58" y="43"/>
                      </a:lnTo>
                      <a:lnTo>
                        <a:pt x="53" y="50"/>
                      </a:lnTo>
                      <a:lnTo>
                        <a:pt x="44" y="55"/>
                      </a:lnTo>
                      <a:lnTo>
                        <a:pt x="31" y="56"/>
                      </a:lnTo>
                      <a:lnTo>
                        <a:pt x="27" y="65"/>
                      </a:lnTo>
                      <a:lnTo>
                        <a:pt x="23" y="86"/>
                      </a:lnTo>
                      <a:lnTo>
                        <a:pt x="23" y="94"/>
                      </a:lnTo>
                      <a:lnTo>
                        <a:pt x="20" y="115"/>
                      </a:lnTo>
                      <a:lnTo>
                        <a:pt x="11" y="149"/>
                      </a:lnTo>
                      <a:lnTo>
                        <a:pt x="4" y="163"/>
                      </a:lnTo>
                      <a:lnTo>
                        <a:pt x="0" y="180"/>
                      </a:lnTo>
                      <a:lnTo>
                        <a:pt x="0" y="200"/>
                      </a:lnTo>
                      <a:lnTo>
                        <a:pt x="3" y="216"/>
                      </a:lnTo>
                      <a:lnTo>
                        <a:pt x="5" y="217"/>
                      </a:lnTo>
                      <a:lnTo>
                        <a:pt x="20" y="217"/>
                      </a:lnTo>
                      <a:lnTo>
                        <a:pt x="23" y="219"/>
                      </a:lnTo>
                      <a:lnTo>
                        <a:pt x="27" y="219"/>
                      </a:lnTo>
                      <a:lnTo>
                        <a:pt x="30" y="216"/>
                      </a:lnTo>
                      <a:lnTo>
                        <a:pt x="31" y="213"/>
                      </a:lnTo>
                      <a:lnTo>
                        <a:pt x="34" y="210"/>
                      </a:lnTo>
                      <a:lnTo>
                        <a:pt x="42" y="210"/>
                      </a:lnTo>
                      <a:lnTo>
                        <a:pt x="47" y="215"/>
                      </a:lnTo>
                      <a:lnTo>
                        <a:pt x="47" y="218"/>
                      </a:lnTo>
                      <a:lnTo>
                        <a:pt x="55" y="228"/>
                      </a:lnTo>
                      <a:lnTo>
                        <a:pt x="75" y="184"/>
                      </a:lnTo>
                      <a:lnTo>
                        <a:pt x="79" y="189"/>
                      </a:lnTo>
                      <a:lnTo>
                        <a:pt x="85" y="195"/>
                      </a:lnTo>
                      <a:lnTo>
                        <a:pt x="92" y="195"/>
                      </a:lnTo>
                      <a:lnTo>
                        <a:pt x="95" y="196"/>
                      </a:lnTo>
                      <a:lnTo>
                        <a:pt x="95" y="199"/>
                      </a:lnTo>
                      <a:lnTo>
                        <a:pt x="103" y="210"/>
                      </a:lnTo>
                      <a:lnTo>
                        <a:pt x="112" y="210"/>
                      </a:lnTo>
                      <a:lnTo>
                        <a:pt x="116" y="208"/>
                      </a:lnTo>
                      <a:lnTo>
                        <a:pt x="129" y="206"/>
                      </a:lnTo>
                      <a:lnTo>
                        <a:pt x="135" y="201"/>
                      </a:lnTo>
                      <a:lnTo>
                        <a:pt x="135" y="197"/>
                      </a:lnTo>
                      <a:lnTo>
                        <a:pt x="140" y="197"/>
                      </a:lnTo>
                      <a:lnTo>
                        <a:pt x="145" y="202"/>
                      </a:lnTo>
                      <a:lnTo>
                        <a:pt x="148" y="208"/>
                      </a:lnTo>
                      <a:lnTo>
                        <a:pt x="150" y="208"/>
                      </a:lnTo>
                      <a:lnTo>
                        <a:pt x="151" y="207"/>
                      </a:lnTo>
                      <a:lnTo>
                        <a:pt x="159" y="206"/>
                      </a:lnTo>
                      <a:lnTo>
                        <a:pt x="163" y="202"/>
                      </a:lnTo>
                      <a:lnTo>
                        <a:pt x="167" y="202"/>
                      </a:lnTo>
                      <a:lnTo>
                        <a:pt x="172" y="206"/>
                      </a:lnTo>
                      <a:lnTo>
                        <a:pt x="182" y="206"/>
                      </a:lnTo>
                      <a:lnTo>
                        <a:pt x="184" y="210"/>
                      </a:lnTo>
                      <a:lnTo>
                        <a:pt x="187" y="210"/>
                      </a:lnTo>
                      <a:lnTo>
                        <a:pt x="189" y="208"/>
                      </a:lnTo>
                      <a:lnTo>
                        <a:pt x="202" y="207"/>
                      </a:lnTo>
                      <a:lnTo>
                        <a:pt x="214" y="218"/>
                      </a:lnTo>
                      <a:lnTo>
                        <a:pt x="224" y="223"/>
                      </a:lnTo>
                      <a:lnTo>
                        <a:pt x="231" y="224"/>
                      </a:lnTo>
                      <a:lnTo>
                        <a:pt x="243" y="235"/>
                      </a:lnTo>
                      <a:lnTo>
                        <a:pt x="251" y="246"/>
                      </a:lnTo>
                      <a:lnTo>
                        <a:pt x="256" y="255"/>
                      </a:lnTo>
                      <a:lnTo>
                        <a:pt x="273" y="267"/>
                      </a:lnTo>
                      <a:lnTo>
                        <a:pt x="285" y="277"/>
                      </a:lnTo>
                      <a:lnTo>
                        <a:pt x="291" y="283"/>
                      </a:lnTo>
                      <a:lnTo>
                        <a:pt x="294" y="292"/>
                      </a:lnTo>
                      <a:lnTo>
                        <a:pt x="297" y="299"/>
                      </a:lnTo>
                      <a:lnTo>
                        <a:pt x="306" y="303"/>
                      </a:lnTo>
                      <a:lnTo>
                        <a:pt x="313" y="309"/>
                      </a:lnTo>
                      <a:lnTo>
                        <a:pt x="317" y="316"/>
                      </a:lnTo>
                      <a:lnTo>
                        <a:pt x="323" y="324"/>
                      </a:lnTo>
                      <a:lnTo>
                        <a:pt x="328" y="318"/>
                      </a:lnTo>
                      <a:lnTo>
                        <a:pt x="343" y="310"/>
                      </a:lnTo>
                      <a:lnTo>
                        <a:pt x="360" y="299"/>
                      </a:lnTo>
                      <a:lnTo>
                        <a:pt x="356" y="293"/>
                      </a:lnTo>
                      <a:lnTo>
                        <a:pt x="350" y="296"/>
                      </a:lnTo>
                      <a:lnTo>
                        <a:pt x="344" y="292"/>
                      </a:lnTo>
                      <a:lnTo>
                        <a:pt x="342" y="289"/>
                      </a:lnTo>
                      <a:lnTo>
                        <a:pt x="340" y="282"/>
                      </a:lnTo>
                      <a:lnTo>
                        <a:pt x="339" y="281"/>
                      </a:lnTo>
                      <a:lnTo>
                        <a:pt x="331" y="280"/>
                      </a:lnTo>
                      <a:lnTo>
                        <a:pt x="326" y="277"/>
                      </a:lnTo>
                      <a:lnTo>
                        <a:pt x="324" y="274"/>
                      </a:lnTo>
                      <a:lnTo>
                        <a:pt x="322" y="264"/>
                      </a:lnTo>
                      <a:lnTo>
                        <a:pt x="318" y="261"/>
                      </a:lnTo>
                      <a:lnTo>
                        <a:pt x="317" y="256"/>
                      </a:lnTo>
                      <a:lnTo>
                        <a:pt x="311" y="255"/>
                      </a:lnTo>
                      <a:lnTo>
                        <a:pt x="307" y="253"/>
                      </a:lnTo>
                      <a:lnTo>
                        <a:pt x="302" y="243"/>
                      </a:lnTo>
                      <a:lnTo>
                        <a:pt x="301" y="240"/>
                      </a:lnTo>
                      <a:lnTo>
                        <a:pt x="296" y="242"/>
                      </a:lnTo>
                      <a:lnTo>
                        <a:pt x="291" y="239"/>
                      </a:lnTo>
                      <a:lnTo>
                        <a:pt x="289" y="239"/>
                      </a:lnTo>
                      <a:lnTo>
                        <a:pt x="286" y="237"/>
                      </a:lnTo>
                      <a:lnTo>
                        <a:pt x="286" y="232"/>
                      </a:lnTo>
                      <a:lnTo>
                        <a:pt x="279" y="223"/>
                      </a:lnTo>
                      <a:lnTo>
                        <a:pt x="264" y="201"/>
                      </a:lnTo>
                      <a:lnTo>
                        <a:pt x="256" y="196"/>
                      </a:lnTo>
                      <a:lnTo>
                        <a:pt x="246" y="196"/>
                      </a:lnTo>
                      <a:lnTo>
                        <a:pt x="240" y="192"/>
                      </a:lnTo>
                      <a:lnTo>
                        <a:pt x="236" y="192"/>
                      </a:lnTo>
                      <a:lnTo>
                        <a:pt x="232" y="189"/>
                      </a:lnTo>
                      <a:lnTo>
                        <a:pt x="229" y="181"/>
                      </a:lnTo>
                      <a:lnTo>
                        <a:pt x="226" y="179"/>
                      </a:lnTo>
                      <a:lnTo>
                        <a:pt x="221" y="176"/>
                      </a:lnTo>
                      <a:lnTo>
                        <a:pt x="215" y="176"/>
                      </a:lnTo>
                      <a:lnTo>
                        <a:pt x="213" y="180"/>
                      </a:lnTo>
                      <a:lnTo>
                        <a:pt x="209" y="181"/>
                      </a:lnTo>
                      <a:lnTo>
                        <a:pt x="205" y="179"/>
                      </a:lnTo>
                      <a:lnTo>
                        <a:pt x="199" y="170"/>
                      </a:lnTo>
                      <a:lnTo>
                        <a:pt x="195" y="165"/>
                      </a:lnTo>
                      <a:lnTo>
                        <a:pt x="194" y="162"/>
                      </a:lnTo>
                      <a:lnTo>
                        <a:pt x="197" y="157"/>
                      </a:lnTo>
                      <a:lnTo>
                        <a:pt x="195" y="154"/>
                      </a:lnTo>
                      <a:lnTo>
                        <a:pt x="192" y="153"/>
                      </a:lnTo>
                      <a:lnTo>
                        <a:pt x="188" y="149"/>
                      </a:lnTo>
                      <a:lnTo>
                        <a:pt x="184" y="151"/>
                      </a:lnTo>
                      <a:lnTo>
                        <a:pt x="182" y="153"/>
                      </a:lnTo>
                      <a:lnTo>
                        <a:pt x="182" y="158"/>
                      </a:lnTo>
                      <a:lnTo>
                        <a:pt x="186" y="162"/>
                      </a:lnTo>
                      <a:lnTo>
                        <a:pt x="184" y="168"/>
                      </a:lnTo>
                      <a:lnTo>
                        <a:pt x="182" y="168"/>
                      </a:lnTo>
                      <a:lnTo>
                        <a:pt x="177" y="165"/>
                      </a:lnTo>
                      <a:lnTo>
                        <a:pt x="176" y="163"/>
                      </a:lnTo>
                      <a:lnTo>
                        <a:pt x="176" y="158"/>
                      </a:lnTo>
                      <a:lnTo>
                        <a:pt x="173" y="156"/>
                      </a:lnTo>
                      <a:lnTo>
                        <a:pt x="171" y="145"/>
                      </a:lnTo>
                      <a:lnTo>
                        <a:pt x="170" y="143"/>
                      </a:lnTo>
                      <a:lnTo>
                        <a:pt x="165" y="142"/>
                      </a:lnTo>
                      <a:lnTo>
                        <a:pt x="162" y="141"/>
                      </a:lnTo>
                      <a:lnTo>
                        <a:pt x="162" y="137"/>
                      </a:lnTo>
                      <a:lnTo>
                        <a:pt x="160" y="136"/>
                      </a:lnTo>
                      <a:lnTo>
                        <a:pt x="160" y="129"/>
                      </a:lnTo>
                      <a:lnTo>
                        <a:pt x="154" y="125"/>
                      </a:lnTo>
                      <a:lnTo>
                        <a:pt x="150" y="120"/>
                      </a:lnTo>
                      <a:lnTo>
                        <a:pt x="145" y="104"/>
                      </a:lnTo>
                      <a:lnTo>
                        <a:pt x="144" y="94"/>
                      </a:lnTo>
                      <a:lnTo>
                        <a:pt x="141" y="84"/>
                      </a:lnTo>
                      <a:lnTo>
                        <a:pt x="139" y="68"/>
                      </a:lnTo>
                      <a:lnTo>
                        <a:pt x="138" y="63"/>
                      </a:lnTo>
                      <a:lnTo>
                        <a:pt x="134" y="49"/>
                      </a:lnTo>
                      <a:lnTo>
                        <a:pt x="132" y="38"/>
                      </a:lnTo>
                      <a:lnTo>
                        <a:pt x="130" y="30"/>
                      </a:lnTo>
                      <a:lnTo>
                        <a:pt x="125" y="20"/>
                      </a:lnTo>
                      <a:lnTo>
                        <a:pt x="120" y="16"/>
                      </a:lnTo>
                      <a:lnTo>
                        <a:pt x="118" y="8"/>
                      </a:lnTo>
                      <a:lnTo>
                        <a:pt x="114" y="1"/>
                      </a:lnTo>
                      <a:lnTo>
                        <a:pt x="113" y="0"/>
                      </a:lnTo>
                      <a:lnTo>
                        <a:pt x="10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35" name="Freeform 134"/>
                <p:cNvSpPr>
                  <a:spLocks noChangeAspect="1"/>
                </p:cNvSpPr>
                <p:nvPr/>
              </p:nvSpPr>
              <p:spPr bwMode="gray">
                <a:xfrm>
                  <a:off x="4548981" y="3245197"/>
                  <a:ext cx="282575" cy="269875"/>
                </a:xfrm>
                <a:custGeom>
                  <a:avLst/>
                  <a:gdLst/>
                  <a:ahLst/>
                  <a:cxnLst>
                    <a:cxn ang="0">
                      <a:pos x="727" y="243"/>
                    </a:cxn>
                    <a:cxn ang="0">
                      <a:pos x="755" y="259"/>
                    </a:cxn>
                    <a:cxn ang="0">
                      <a:pos x="780" y="281"/>
                    </a:cxn>
                    <a:cxn ang="0">
                      <a:pos x="809" y="291"/>
                    </a:cxn>
                    <a:cxn ang="0">
                      <a:pos x="839" y="303"/>
                    </a:cxn>
                    <a:cxn ang="0">
                      <a:pos x="841" y="319"/>
                    </a:cxn>
                    <a:cxn ang="0">
                      <a:pos x="840" y="336"/>
                    </a:cxn>
                    <a:cxn ang="0">
                      <a:pos x="858" y="356"/>
                    </a:cxn>
                    <a:cxn ang="0">
                      <a:pos x="890" y="346"/>
                    </a:cxn>
                    <a:cxn ang="0">
                      <a:pos x="891" y="522"/>
                    </a:cxn>
                    <a:cxn ang="0">
                      <a:pos x="861" y="550"/>
                    </a:cxn>
                    <a:cxn ang="0">
                      <a:pos x="829" y="559"/>
                    </a:cxn>
                    <a:cxn ang="0">
                      <a:pos x="674" y="582"/>
                    </a:cxn>
                    <a:cxn ang="0">
                      <a:pos x="561" y="631"/>
                    </a:cxn>
                    <a:cxn ang="0">
                      <a:pos x="468" y="677"/>
                    </a:cxn>
                    <a:cxn ang="0">
                      <a:pos x="439" y="716"/>
                    </a:cxn>
                    <a:cxn ang="0">
                      <a:pos x="395" y="770"/>
                    </a:cxn>
                    <a:cxn ang="0">
                      <a:pos x="379" y="830"/>
                    </a:cxn>
                    <a:cxn ang="0">
                      <a:pos x="361" y="835"/>
                    </a:cxn>
                    <a:cxn ang="0">
                      <a:pos x="336" y="846"/>
                    </a:cxn>
                    <a:cxn ang="0">
                      <a:pos x="325" y="828"/>
                    </a:cxn>
                    <a:cxn ang="0">
                      <a:pos x="312" y="828"/>
                    </a:cxn>
                    <a:cxn ang="0">
                      <a:pos x="299" y="831"/>
                    </a:cxn>
                    <a:cxn ang="0">
                      <a:pos x="282" y="846"/>
                    </a:cxn>
                    <a:cxn ang="0">
                      <a:pos x="266" y="844"/>
                    </a:cxn>
                    <a:cxn ang="0">
                      <a:pos x="256" y="835"/>
                    </a:cxn>
                    <a:cxn ang="0">
                      <a:pos x="239" y="840"/>
                    </a:cxn>
                    <a:cxn ang="0">
                      <a:pos x="227" y="842"/>
                    </a:cxn>
                    <a:cxn ang="0">
                      <a:pos x="210" y="806"/>
                    </a:cxn>
                    <a:cxn ang="0">
                      <a:pos x="191" y="808"/>
                    </a:cxn>
                    <a:cxn ang="0">
                      <a:pos x="201" y="792"/>
                    </a:cxn>
                    <a:cxn ang="0">
                      <a:pos x="201" y="782"/>
                    </a:cxn>
                    <a:cxn ang="0">
                      <a:pos x="183" y="767"/>
                    </a:cxn>
                    <a:cxn ang="0">
                      <a:pos x="178" y="737"/>
                    </a:cxn>
                    <a:cxn ang="0">
                      <a:pos x="170" y="721"/>
                    </a:cxn>
                    <a:cxn ang="0">
                      <a:pos x="153" y="720"/>
                    </a:cxn>
                    <a:cxn ang="0">
                      <a:pos x="136" y="743"/>
                    </a:cxn>
                    <a:cxn ang="0">
                      <a:pos x="99" y="736"/>
                    </a:cxn>
                    <a:cxn ang="0">
                      <a:pos x="78" y="750"/>
                    </a:cxn>
                    <a:cxn ang="0">
                      <a:pos x="52" y="747"/>
                    </a:cxn>
                    <a:cxn ang="0">
                      <a:pos x="43" y="732"/>
                    </a:cxn>
                    <a:cxn ang="0">
                      <a:pos x="44" y="717"/>
                    </a:cxn>
                    <a:cxn ang="0">
                      <a:pos x="45" y="697"/>
                    </a:cxn>
                    <a:cxn ang="0">
                      <a:pos x="36" y="682"/>
                    </a:cxn>
                    <a:cxn ang="0">
                      <a:pos x="24" y="673"/>
                    </a:cxn>
                    <a:cxn ang="0">
                      <a:pos x="9" y="652"/>
                    </a:cxn>
                    <a:cxn ang="0">
                      <a:pos x="9" y="621"/>
                    </a:cxn>
                    <a:cxn ang="0">
                      <a:pos x="1" y="608"/>
                    </a:cxn>
                    <a:cxn ang="0">
                      <a:pos x="30" y="554"/>
                    </a:cxn>
                    <a:cxn ang="0">
                      <a:pos x="45" y="533"/>
                    </a:cxn>
                    <a:cxn ang="0">
                      <a:pos x="84" y="572"/>
                    </a:cxn>
                    <a:cxn ang="0">
                      <a:pos x="344" y="555"/>
                    </a:cxn>
                    <a:cxn ang="0">
                      <a:pos x="341" y="389"/>
                    </a:cxn>
                    <a:cxn ang="0">
                      <a:pos x="313" y="114"/>
                    </a:cxn>
                  </a:cxnLst>
                  <a:rect l="0" t="0" r="r" b="b"/>
                  <a:pathLst>
                    <a:path w="891" h="851">
                      <a:moveTo>
                        <a:pt x="462" y="44"/>
                      </a:moveTo>
                      <a:lnTo>
                        <a:pt x="724" y="226"/>
                      </a:lnTo>
                      <a:lnTo>
                        <a:pt x="724" y="231"/>
                      </a:lnTo>
                      <a:lnTo>
                        <a:pt x="728" y="234"/>
                      </a:lnTo>
                      <a:lnTo>
                        <a:pt x="727" y="243"/>
                      </a:lnTo>
                      <a:lnTo>
                        <a:pt x="728" y="247"/>
                      </a:lnTo>
                      <a:lnTo>
                        <a:pt x="734" y="250"/>
                      </a:lnTo>
                      <a:lnTo>
                        <a:pt x="742" y="252"/>
                      </a:lnTo>
                      <a:lnTo>
                        <a:pt x="753" y="258"/>
                      </a:lnTo>
                      <a:lnTo>
                        <a:pt x="755" y="259"/>
                      </a:lnTo>
                      <a:lnTo>
                        <a:pt x="756" y="265"/>
                      </a:lnTo>
                      <a:lnTo>
                        <a:pt x="758" y="270"/>
                      </a:lnTo>
                      <a:lnTo>
                        <a:pt x="765" y="276"/>
                      </a:lnTo>
                      <a:lnTo>
                        <a:pt x="770" y="279"/>
                      </a:lnTo>
                      <a:lnTo>
                        <a:pt x="780" y="281"/>
                      </a:lnTo>
                      <a:lnTo>
                        <a:pt x="788" y="280"/>
                      </a:lnTo>
                      <a:lnTo>
                        <a:pt x="791" y="281"/>
                      </a:lnTo>
                      <a:lnTo>
                        <a:pt x="794" y="288"/>
                      </a:lnTo>
                      <a:lnTo>
                        <a:pt x="798" y="291"/>
                      </a:lnTo>
                      <a:lnTo>
                        <a:pt x="809" y="291"/>
                      </a:lnTo>
                      <a:lnTo>
                        <a:pt x="813" y="293"/>
                      </a:lnTo>
                      <a:lnTo>
                        <a:pt x="818" y="293"/>
                      </a:lnTo>
                      <a:lnTo>
                        <a:pt x="826" y="298"/>
                      </a:lnTo>
                      <a:lnTo>
                        <a:pt x="835" y="301"/>
                      </a:lnTo>
                      <a:lnTo>
                        <a:pt x="839" y="303"/>
                      </a:lnTo>
                      <a:lnTo>
                        <a:pt x="840" y="307"/>
                      </a:lnTo>
                      <a:lnTo>
                        <a:pt x="841" y="307"/>
                      </a:lnTo>
                      <a:lnTo>
                        <a:pt x="842" y="313"/>
                      </a:lnTo>
                      <a:lnTo>
                        <a:pt x="841" y="315"/>
                      </a:lnTo>
                      <a:lnTo>
                        <a:pt x="841" y="319"/>
                      </a:lnTo>
                      <a:lnTo>
                        <a:pt x="844" y="324"/>
                      </a:lnTo>
                      <a:lnTo>
                        <a:pt x="844" y="325"/>
                      </a:lnTo>
                      <a:lnTo>
                        <a:pt x="840" y="328"/>
                      </a:lnTo>
                      <a:lnTo>
                        <a:pt x="839" y="330"/>
                      </a:lnTo>
                      <a:lnTo>
                        <a:pt x="840" y="336"/>
                      </a:lnTo>
                      <a:lnTo>
                        <a:pt x="837" y="341"/>
                      </a:lnTo>
                      <a:lnTo>
                        <a:pt x="837" y="346"/>
                      </a:lnTo>
                      <a:lnTo>
                        <a:pt x="845" y="355"/>
                      </a:lnTo>
                      <a:lnTo>
                        <a:pt x="851" y="356"/>
                      </a:lnTo>
                      <a:lnTo>
                        <a:pt x="858" y="356"/>
                      </a:lnTo>
                      <a:lnTo>
                        <a:pt x="867" y="351"/>
                      </a:lnTo>
                      <a:lnTo>
                        <a:pt x="875" y="351"/>
                      </a:lnTo>
                      <a:lnTo>
                        <a:pt x="885" y="346"/>
                      </a:lnTo>
                      <a:lnTo>
                        <a:pt x="890" y="344"/>
                      </a:lnTo>
                      <a:lnTo>
                        <a:pt x="890" y="346"/>
                      </a:lnTo>
                      <a:lnTo>
                        <a:pt x="891" y="347"/>
                      </a:lnTo>
                      <a:lnTo>
                        <a:pt x="891" y="358"/>
                      </a:lnTo>
                      <a:lnTo>
                        <a:pt x="891" y="414"/>
                      </a:lnTo>
                      <a:lnTo>
                        <a:pt x="891" y="468"/>
                      </a:lnTo>
                      <a:lnTo>
                        <a:pt x="891" y="522"/>
                      </a:lnTo>
                      <a:lnTo>
                        <a:pt x="888" y="523"/>
                      </a:lnTo>
                      <a:lnTo>
                        <a:pt x="878" y="529"/>
                      </a:lnTo>
                      <a:lnTo>
                        <a:pt x="874" y="535"/>
                      </a:lnTo>
                      <a:lnTo>
                        <a:pt x="873" y="543"/>
                      </a:lnTo>
                      <a:lnTo>
                        <a:pt x="861" y="550"/>
                      </a:lnTo>
                      <a:lnTo>
                        <a:pt x="857" y="553"/>
                      </a:lnTo>
                      <a:lnTo>
                        <a:pt x="855" y="556"/>
                      </a:lnTo>
                      <a:lnTo>
                        <a:pt x="855" y="561"/>
                      </a:lnTo>
                      <a:lnTo>
                        <a:pt x="842" y="560"/>
                      </a:lnTo>
                      <a:lnTo>
                        <a:pt x="829" y="559"/>
                      </a:lnTo>
                      <a:lnTo>
                        <a:pt x="829" y="562"/>
                      </a:lnTo>
                      <a:lnTo>
                        <a:pt x="824" y="561"/>
                      </a:lnTo>
                      <a:lnTo>
                        <a:pt x="735" y="562"/>
                      </a:lnTo>
                      <a:lnTo>
                        <a:pt x="711" y="582"/>
                      </a:lnTo>
                      <a:lnTo>
                        <a:pt x="674" y="582"/>
                      </a:lnTo>
                      <a:lnTo>
                        <a:pt x="641" y="583"/>
                      </a:lnTo>
                      <a:lnTo>
                        <a:pt x="621" y="591"/>
                      </a:lnTo>
                      <a:lnTo>
                        <a:pt x="613" y="594"/>
                      </a:lnTo>
                      <a:lnTo>
                        <a:pt x="598" y="607"/>
                      </a:lnTo>
                      <a:lnTo>
                        <a:pt x="561" y="631"/>
                      </a:lnTo>
                      <a:lnTo>
                        <a:pt x="549" y="647"/>
                      </a:lnTo>
                      <a:lnTo>
                        <a:pt x="530" y="661"/>
                      </a:lnTo>
                      <a:lnTo>
                        <a:pt x="492" y="673"/>
                      </a:lnTo>
                      <a:lnTo>
                        <a:pt x="480" y="675"/>
                      </a:lnTo>
                      <a:lnTo>
                        <a:pt x="468" y="677"/>
                      </a:lnTo>
                      <a:lnTo>
                        <a:pt x="462" y="678"/>
                      </a:lnTo>
                      <a:lnTo>
                        <a:pt x="453" y="684"/>
                      </a:lnTo>
                      <a:lnTo>
                        <a:pt x="448" y="690"/>
                      </a:lnTo>
                      <a:lnTo>
                        <a:pt x="443" y="701"/>
                      </a:lnTo>
                      <a:lnTo>
                        <a:pt x="439" y="716"/>
                      </a:lnTo>
                      <a:lnTo>
                        <a:pt x="432" y="734"/>
                      </a:lnTo>
                      <a:lnTo>
                        <a:pt x="425" y="744"/>
                      </a:lnTo>
                      <a:lnTo>
                        <a:pt x="409" y="756"/>
                      </a:lnTo>
                      <a:lnTo>
                        <a:pt x="399" y="765"/>
                      </a:lnTo>
                      <a:lnTo>
                        <a:pt x="395" y="770"/>
                      </a:lnTo>
                      <a:lnTo>
                        <a:pt x="390" y="779"/>
                      </a:lnTo>
                      <a:lnTo>
                        <a:pt x="389" y="788"/>
                      </a:lnTo>
                      <a:lnTo>
                        <a:pt x="380" y="806"/>
                      </a:lnTo>
                      <a:lnTo>
                        <a:pt x="379" y="817"/>
                      </a:lnTo>
                      <a:lnTo>
                        <a:pt x="379" y="830"/>
                      </a:lnTo>
                      <a:lnTo>
                        <a:pt x="380" y="841"/>
                      </a:lnTo>
                      <a:lnTo>
                        <a:pt x="369" y="844"/>
                      </a:lnTo>
                      <a:lnTo>
                        <a:pt x="367" y="842"/>
                      </a:lnTo>
                      <a:lnTo>
                        <a:pt x="363" y="836"/>
                      </a:lnTo>
                      <a:lnTo>
                        <a:pt x="361" y="835"/>
                      </a:lnTo>
                      <a:lnTo>
                        <a:pt x="350" y="835"/>
                      </a:lnTo>
                      <a:lnTo>
                        <a:pt x="346" y="836"/>
                      </a:lnTo>
                      <a:lnTo>
                        <a:pt x="344" y="842"/>
                      </a:lnTo>
                      <a:lnTo>
                        <a:pt x="340" y="842"/>
                      </a:lnTo>
                      <a:lnTo>
                        <a:pt x="336" y="846"/>
                      </a:lnTo>
                      <a:lnTo>
                        <a:pt x="326" y="846"/>
                      </a:lnTo>
                      <a:lnTo>
                        <a:pt x="328" y="844"/>
                      </a:lnTo>
                      <a:lnTo>
                        <a:pt x="326" y="833"/>
                      </a:lnTo>
                      <a:lnTo>
                        <a:pt x="325" y="829"/>
                      </a:lnTo>
                      <a:lnTo>
                        <a:pt x="325" y="828"/>
                      </a:lnTo>
                      <a:lnTo>
                        <a:pt x="325" y="823"/>
                      </a:lnTo>
                      <a:lnTo>
                        <a:pt x="323" y="819"/>
                      </a:lnTo>
                      <a:lnTo>
                        <a:pt x="320" y="820"/>
                      </a:lnTo>
                      <a:lnTo>
                        <a:pt x="314" y="820"/>
                      </a:lnTo>
                      <a:lnTo>
                        <a:pt x="312" y="828"/>
                      </a:lnTo>
                      <a:lnTo>
                        <a:pt x="310" y="828"/>
                      </a:lnTo>
                      <a:lnTo>
                        <a:pt x="304" y="824"/>
                      </a:lnTo>
                      <a:lnTo>
                        <a:pt x="302" y="824"/>
                      </a:lnTo>
                      <a:lnTo>
                        <a:pt x="299" y="828"/>
                      </a:lnTo>
                      <a:lnTo>
                        <a:pt x="299" y="831"/>
                      </a:lnTo>
                      <a:lnTo>
                        <a:pt x="301" y="837"/>
                      </a:lnTo>
                      <a:lnTo>
                        <a:pt x="299" y="840"/>
                      </a:lnTo>
                      <a:lnTo>
                        <a:pt x="288" y="840"/>
                      </a:lnTo>
                      <a:lnTo>
                        <a:pt x="282" y="842"/>
                      </a:lnTo>
                      <a:lnTo>
                        <a:pt x="282" y="846"/>
                      </a:lnTo>
                      <a:lnTo>
                        <a:pt x="280" y="851"/>
                      </a:lnTo>
                      <a:lnTo>
                        <a:pt x="276" y="851"/>
                      </a:lnTo>
                      <a:lnTo>
                        <a:pt x="272" y="849"/>
                      </a:lnTo>
                      <a:lnTo>
                        <a:pt x="269" y="844"/>
                      </a:lnTo>
                      <a:lnTo>
                        <a:pt x="266" y="844"/>
                      </a:lnTo>
                      <a:lnTo>
                        <a:pt x="264" y="845"/>
                      </a:lnTo>
                      <a:lnTo>
                        <a:pt x="262" y="846"/>
                      </a:lnTo>
                      <a:lnTo>
                        <a:pt x="261" y="846"/>
                      </a:lnTo>
                      <a:lnTo>
                        <a:pt x="260" y="840"/>
                      </a:lnTo>
                      <a:lnTo>
                        <a:pt x="256" y="835"/>
                      </a:lnTo>
                      <a:lnTo>
                        <a:pt x="253" y="834"/>
                      </a:lnTo>
                      <a:lnTo>
                        <a:pt x="249" y="837"/>
                      </a:lnTo>
                      <a:lnTo>
                        <a:pt x="244" y="836"/>
                      </a:lnTo>
                      <a:lnTo>
                        <a:pt x="242" y="837"/>
                      </a:lnTo>
                      <a:lnTo>
                        <a:pt x="239" y="840"/>
                      </a:lnTo>
                      <a:lnTo>
                        <a:pt x="238" y="844"/>
                      </a:lnTo>
                      <a:lnTo>
                        <a:pt x="235" y="847"/>
                      </a:lnTo>
                      <a:lnTo>
                        <a:pt x="229" y="849"/>
                      </a:lnTo>
                      <a:lnTo>
                        <a:pt x="229" y="846"/>
                      </a:lnTo>
                      <a:lnTo>
                        <a:pt x="227" y="842"/>
                      </a:lnTo>
                      <a:lnTo>
                        <a:pt x="222" y="840"/>
                      </a:lnTo>
                      <a:lnTo>
                        <a:pt x="220" y="835"/>
                      </a:lnTo>
                      <a:lnTo>
                        <a:pt x="215" y="835"/>
                      </a:lnTo>
                      <a:lnTo>
                        <a:pt x="211" y="829"/>
                      </a:lnTo>
                      <a:lnTo>
                        <a:pt x="210" y="806"/>
                      </a:lnTo>
                      <a:lnTo>
                        <a:pt x="210" y="802"/>
                      </a:lnTo>
                      <a:lnTo>
                        <a:pt x="205" y="801"/>
                      </a:lnTo>
                      <a:lnTo>
                        <a:pt x="200" y="801"/>
                      </a:lnTo>
                      <a:lnTo>
                        <a:pt x="194" y="808"/>
                      </a:lnTo>
                      <a:lnTo>
                        <a:pt x="191" y="808"/>
                      </a:lnTo>
                      <a:lnTo>
                        <a:pt x="191" y="801"/>
                      </a:lnTo>
                      <a:lnTo>
                        <a:pt x="192" y="798"/>
                      </a:lnTo>
                      <a:lnTo>
                        <a:pt x="197" y="797"/>
                      </a:lnTo>
                      <a:lnTo>
                        <a:pt x="197" y="792"/>
                      </a:lnTo>
                      <a:lnTo>
                        <a:pt x="201" y="792"/>
                      </a:lnTo>
                      <a:lnTo>
                        <a:pt x="204" y="788"/>
                      </a:lnTo>
                      <a:lnTo>
                        <a:pt x="207" y="788"/>
                      </a:lnTo>
                      <a:lnTo>
                        <a:pt x="207" y="782"/>
                      </a:lnTo>
                      <a:lnTo>
                        <a:pt x="206" y="782"/>
                      </a:lnTo>
                      <a:lnTo>
                        <a:pt x="201" y="782"/>
                      </a:lnTo>
                      <a:lnTo>
                        <a:pt x="197" y="779"/>
                      </a:lnTo>
                      <a:lnTo>
                        <a:pt x="194" y="776"/>
                      </a:lnTo>
                      <a:lnTo>
                        <a:pt x="189" y="766"/>
                      </a:lnTo>
                      <a:lnTo>
                        <a:pt x="184" y="769"/>
                      </a:lnTo>
                      <a:lnTo>
                        <a:pt x="183" y="767"/>
                      </a:lnTo>
                      <a:lnTo>
                        <a:pt x="183" y="750"/>
                      </a:lnTo>
                      <a:lnTo>
                        <a:pt x="181" y="745"/>
                      </a:lnTo>
                      <a:lnTo>
                        <a:pt x="179" y="745"/>
                      </a:lnTo>
                      <a:lnTo>
                        <a:pt x="179" y="739"/>
                      </a:lnTo>
                      <a:lnTo>
                        <a:pt x="178" y="737"/>
                      </a:lnTo>
                      <a:lnTo>
                        <a:pt x="174" y="737"/>
                      </a:lnTo>
                      <a:lnTo>
                        <a:pt x="173" y="737"/>
                      </a:lnTo>
                      <a:lnTo>
                        <a:pt x="174" y="724"/>
                      </a:lnTo>
                      <a:lnTo>
                        <a:pt x="174" y="723"/>
                      </a:lnTo>
                      <a:lnTo>
                        <a:pt x="170" y="721"/>
                      </a:lnTo>
                      <a:lnTo>
                        <a:pt x="168" y="721"/>
                      </a:lnTo>
                      <a:lnTo>
                        <a:pt x="164" y="724"/>
                      </a:lnTo>
                      <a:lnTo>
                        <a:pt x="163" y="724"/>
                      </a:lnTo>
                      <a:lnTo>
                        <a:pt x="156" y="720"/>
                      </a:lnTo>
                      <a:lnTo>
                        <a:pt x="153" y="720"/>
                      </a:lnTo>
                      <a:lnTo>
                        <a:pt x="152" y="721"/>
                      </a:lnTo>
                      <a:lnTo>
                        <a:pt x="152" y="729"/>
                      </a:lnTo>
                      <a:lnTo>
                        <a:pt x="149" y="733"/>
                      </a:lnTo>
                      <a:lnTo>
                        <a:pt x="136" y="737"/>
                      </a:lnTo>
                      <a:lnTo>
                        <a:pt x="136" y="743"/>
                      </a:lnTo>
                      <a:lnTo>
                        <a:pt x="134" y="747"/>
                      </a:lnTo>
                      <a:lnTo>
                        <a:pt x="120" y="743"/>
                      </a:lnTo>
                      <a:lnTo>
                        <a:pt x="110" y="737"/>
                      </a:lnTo>
                      <a:lnTo>
                        <a:pt x="102" y="736"/>
                      </a:lnTo>
                      <a:lnTo>
                        <a:pt x="99" y="736"/>
                      </a:lnTo>
                      <a:lnTo>
                        <a:pt x="95" y="742"/>
                      </a:lnTo>
                      <a:lnTo>
                        <a:pt x="89" y="743"/>
                      </a:lnTo>
                      <a:lnTo>
                        <a:pt x="87" y="749"/>
                      </a:lnTo>
                      <a:lnTo>
                        <a:pt x="83" y="753"/>
                      </a:lnTo>
                      <a:lnTo>
                        <a:pt x="78" y="750"/>
                      </a:lnTo>
                      <a:lnTo>
                        <a:pt x="70" y="739"/>
                      </a:lnTo>
                      <a:lnTo>
                        <a:pt x="67" y="737"/>
                      </a:lnTo>
                      <a:lnTo>
                        <a:pt x="62" y="737"/>
                      </a:lnTo>
                      <a:lnTo>
                        <a:pt x="56" y="743"/>
                      </a:lnTo>
                      <a:lnTo>
                        <a:pt x="52" y="747"/>
                      </a:lnTo>
                      <a:lnTo>
                        <a:pt x="48" y="748"/>
                      </a:lnTo>
                      <a:lnTo>
                        <a:pt x="43" y="744"/>
                      </a:lnTo>
                      <a:lnTo>
                        <a:pt x="38" y="740"/>
                      </a:lnTo>
                      <a:lnTo>
                        <a:pt x="39" y="737"/>
                      </a:lnTo>
                      <a:lnTo>
                        <a:pt x="43" y="732"/>
                      </a:lnTo>
                      <a:lnTo>
                        <a:pt x="43" y="728"/>
                      </a:lnTo>
                      <a:lnTo>
                        <a:pt x="46" y="724"/>
                      </a:lnTo>
                      <a:lnTo>
                        <a:pt x="48" y="723"/>
                      </a:lnTo>
                      <a:lnTo>
                        <a:pt x="48" y="721"/>
                      </a:lnTo>
                      <a:lnTo>
                        <a:pt x="44" y="717"/>
                      </a:lnTo>
                      <a:lnTo>
                        <a:pt x="44" y="710"/>
                      </a:lnTo>
                      <a:lnTo>
                        <a:pt x="46" y="706"/>
                      </a:lnTo>
                      <a:lnTo>
                        <a:pt x="46" y="702"/>
                      </a:lnTo>
                      <a:lnTo>
                        <a:pt x="45" y="699"/>
                      </a:lnTo>
                      <a:lnTo>
                        <a:pt x="45" y="697"/>
                      </a:lnTo>
                      <a:lnTo>
                        <a:pt x="46" y="697"/>
                      </a:lnTo>
                      <a:lnTo>
                        <a:pt x="45" y="694"/>
                      </a:lnTo>
                      <a:lnTo>
                        <a:pt x="41" y="689"/>
                      </a:lnTo>
                      <a:lnTo>
                        <a:pt x="39" y="684"/>
                      </a:lnTo>
                      <a:lnTo>
                        <a:pt x="36" y="682"/>
                      </a:lnTo>
                      <a:lnTo>
                        <a:pt x="35" y="678"/>
                      </a:lnTo>
                      <a:lnTo>
                        <a:pt x="32" y="674"/>
                      </a:lnTo>
                      <a:lnTo>
                        <a:pt x="32" y="670"/>
                      </a:lnTo>
                      <a:lnTo>
                        <a:pt x="27" y="670"/>
                      </a:lnTo>
                      <a:lnTo>
                        <a:pt x="24" y="673"/>
                      </a:lnTo>
                      <a:lnTo>
                        <a:pt x="20" y="673"/>
                      </a:lnTo>
                      <a:lnTo>
                        <a:pt x="19" y="672"/>
                      </a:lnTo>
                      <a:lnTo>
                        <a:pt x="17" y="666"/>
                      </a:lnTo>
                      <a:lnTo>
                        <a:pt x="9" y="654"/>
                      </a:lnTo>
                      <a:lnTo>
                        <a:pt x="9" y="652"/>
                      </a:lnTo>
                      <a:lnTo>
                        <a:pt x="14" y="646"/>
                      </a:lnTo>
                      <a:lnTo>
                        <a:pt x="13" y="641"/>
                      </a:lnTo>
                      <a:lnTo>
                        <a:pt x="11" y="635"/>
                      </a:lnTo>
                      <a:lnTo>
                        <a:pt x="11" y="629"/>
                      </a:lnTo>
                      <a:lnTo>
                        <a:pt x="9" y="621"/>
                      </a:lnTo>
                      <a:lnTo>
                        <a:pt x="6" y="618"/>
                      </a:lnTo>
                      <a:lnTo>
                        <a:pt x="5" y="618"/>
                      </a:lnTo>
                      <a:lnTo>
                        <a:pt x="3" y="614"/>
                      </a:lnTo>
                      <a:lnTo>
                        <a:pt x="1" y="614"/>
                      </a:lnTo>
                      <a:lnTo>
                        <a:pt x="1" y="608"/>
                      </a:lnTo>
                      <a:lnTo>
                        <a:pt x="3" y="600"/>
                      </a:lnTo>
                      <a:lnTo>
                        <a:pt x="2" y="597"/>
                      </a:lnTo>
                      <a:lnTo>
                        <a:pt x="0" y="594"/>
                      </a:lnTo>
                      <a:lnTo>
                        <a:pt x="23" y="572"/>
                      </a:lnTo>
                      <a:lnTo>
                        <a:pt x="30" y="554"/>
                      </a:lnTo>
                      <a:lnTo>
                        <a:pt x="34" y="543"/>
                      </a:lnTo>
                      <a:lnTo>
                        <a:pt x="39" y="532"/>
                      </a:lnTo>
                      <a:lnTo>
                        <a:pt x="41" y="530"/>
                      </a:lnTo>
                      <a:lnTo>
                        <a:pt x="45" y="532"/>
                      </a:lnTo>
                      <a:lnTo>
                        <a:pt x="45" y="533"/>
                      </a:lnTo>
                      <a:lnTo>
                        <a:pt x="51" y="534"/>
                      </a:lnTo>
                      <a:lnTo>
                        <a:pt x="55" y="537"/>
                      </a:lnTo>
                      <a:lnTo>
                        <a:pt x="60" y="550"/>
                      </a:lnTo>
                      <a:lnTo>
                        <a:pt x="70" y="568"/>
                      </a:lnTo>
                      <a:lnTo>
                        <a:pt x="84" y="572"/>
                      </a:lnTo>
                      <a:lnTo>
                        <a:pt x="87" y="572"/>
                      </a:lnTo>
                      <a:lnTo>
                        <a:pt x="113" y="550"/>
                      </a:lnTo>
                      <a:lnTo>
                        <a:pt x="200" y="553"/>
                      </a:lnTo>
                      <a:lnTo>
                        <a:pt x="271" y="554"/>
                      </a:lnTo>
                      <a:lnTo>
                        <a:pt x="344" y="555"/>
                      </a:lnTo>
                      <a:lnTo>
                        <a:pt x="362" y="555"/>
                      </a:lnTo>
                      <a:lnTo>
                        <a:pt x="374" y="508"/>
                      </a:lnTo>
                      <a:lnTo>
                        <a:pt x="352" y="501"/>
                      </a:lnTo>
                      <a:lnTo>
                        <a:pt x="346" y="444"/>
                      </a:lnTo>
                      <a:lnTo>
                        <a:pt x="341" y="389"/>
                      </a:lnTo>
                      <a:lnTo>
                        <a:pt x="335" y="335"/>
                      </a:lnTo>
                      <a:lnTo>
                        <a:pt x="329" y="281"/>
                      </a:lnTo>
                      <a:lnTo>
                        <a:pt x="324" y="226"/>
                      </a:lnTo>
                      <a:lnTo>
                        <a:pt x="318" y="169"/>
                      </a:lnTo>
                      <a:lnTo>
                        <a:pt x="313" y="114"/>
                      </a:lnTo>
                      <a:lnTo>
                        <a:pt x="307" y="58"/>
                      </a:lnTo>
                      <a:lnTo>
                        <a:pt x="301" y="0"/>
                      </a:lnTo>
                      <a:lnTo>
                        <a:pt x="398" y="0"/>
                      </a:lnTo>
                      <a:lnTo>
                        <a:pt x="462" y="4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36" name="Freeform 135"/>
                <p:cNvSpPr>
                  <a:spLocks noChangeAspect="1"/>
                </p:cNvSpPr>
                <p:nvPr/>
              </p:nvSpPr>
              <p:spPr bwMode="gray">
                <a:xfrm>
                  <a:off x="4887118" y="2994372"/>
                  <a:ext cx="69850" cy="147638"/>
                </a:xfrm>
                <a:custGeom>
                  <a:avLst/>
                  <a:gdLst/>
                  <a:ahLst/>
                  <a:cxnLst>
                    <a:cxn ang="0">
                      <a:pos x="123" y="461"/>
                    </a:cxn>
                    <a:cxn ang="0">
                      <a:pos x="145" y="444"/>
                    </a:cxn>
                    <a:cxn ang="0">
                      <a:pos x="151" y="424"/>
                    </a:cxn>
                    <a:cxn ang="0">
                      <a:pos x="147" y="387"/>
                    </a:cxn>
                    <a:cxn ang="0">
                      <a:pos x="164" y="373"/>
                    </a:cxn>
                    <a:cxn ang="0">
                      <a:pos x="178" y="355"/>
                    </a:cxn>
                    <a:cxn ang="0">
                      <a:pos x="213" y="331"/>
                    </a:cxn>
                    <a:cxn ang="0">
                      <a:pos x="217" y="284"/>
                    </a:cxn>
                    <a:cxn ang="0">
                      <a:pos x="212" y="277"/>
                    </a:cxn>
                    <a:cxn ang="0">
                      <a:pos x="202" y="278"/>
                    </a:cxn>
                    <a:cxn ang="0">
                      <a:pos x="198" y="269"/>
                    </a:cxn>
                    <a:cxn ang="0">
                      <a:pos x="186" y="251"/>
                    </a:cxn>
                    <a:cxn ang="0">
                      <a:pos x="172" y="252"/>
                    </a:cxn>
                    <a:cxn ang="0">
                      <a:pos x="164" y="249"/>
                    </a:cxn>
                    <a:cxn ang="0">
                      <a:pos x="153" y="246"/>
                    </a:cxn>
                    <a:cxn ang="0">
                      <a:pos x="138" y="226"/>
                    </a:cxn>
                    <a:cxn ang="0">
                      <a:pos x="150" y="219"/>
                    </a:cxn>
                    <a:cxn ang="0">
                      <a:pos x="153" y="203"/>
                    </a:cxn>
                    <a:cxn ang="0">
                      <a:pos x="166" y="195"/>
                    </a:cxn>
                    <a:cxn ang="0">
                      <a:pos x="185" y="181"/>
                    </a:cxn>
                    <a:cxn ang="0">
                      <a:pos x="198" y="163"/>
                    </a:cxn>
                    <a:cxn ang="0">
                      <a:pos x="204" y="132"/>
                    </a:cxn>
                    <a:cxn ang="0">
                      <a:pos x="194" y="111"/>
                    </a:cxn>
                    <a:cxn ang="0">
                      <a:pos x="181" y="101"/>
                    </a:cxn>
                    <a:cxn ang="0">
                      <a:pos x="172" y="79"/>
                    </a:cxn>
                    <a:cxn ang="0">
                      <a:pos x="183" y="59"/>
                    </a:cxn>
                    <a:cxn ang="0">
                      <a:pos x="207" y="31"/>
                    </a:cxn>
                    <a:cxn ang="0">
                      <a:pos x="194" y="19"/>
                    </a:cxn>
                    <a:cxn ang="0">
                      <a:pos x="182" y="32"/>
                    </a:cxn>
                    <a:cxn ang="0">
                      <a:pos x="171" y="39"/>
                    </a:cxn>
                    <a:cxn ang="0">
                      <a:pos x="161" y="24"/>
                    </a:cxn>
                    <a:cxn ang="0">
                      <a:pos x="155" y="9"/>
                    </a:cxn>
                    <a:cxn ang="0">
                      <a:pos x="138" y="0"/>
                    </a:cxn>
                    <a:cxn ang="0">
                      <a:pos x="115" y="2"/>
                    </a:cxn>
                    <a:cxn ang="0">
                      <a:pos x="91" y="13"/>
                    </a:cxn>
                    <a:cxn ang="0">
                      <a:pos x="79" y="24"/>
                    </a:cxn>
                    <a:cxn ang="0">
                      <a:pos x="73" y="31"/>
                    </a:cxn>
                    <a:cxn ang="0">
                      <a:pos x="62" y="41"/>
                    </a:cxn>
                    <a:cxn ang="0">
                      <a:pos x="51" y="55"/>
                    </a:cxn>
                    <a:cxn ang="0">
                      <a:pos x="58" y="61"/>
                    </a:cxn>
                    <a:cxn ang="0">
                      <a:pos x="52" y="101"/>
                    </a:cxn>
                    <a:cxn ang="0">
                      <a:pos x="56" y="134"/>
                    </a:cxn>
                    <a:cxn ang="0">
                      <a:pos x="59" y="147"/>
                    </a:cxn>
                    <a:cxn ang="0">
                      <a:pos x="49" y="185"/>
                    </a:cxn>
                    <a:cxn ang="0">
                      <a:pos x="27" y="208"/>
                    </a:cxn>
                    <a:cxn ang="0">
                      <a:pos x="14" y="217"/>
                    </a:cxn>
                    <a:cxn ang="0">
                      <a:pos x="3" y="226"/>
                    </a:cxn>
                    <a:cxn ang="0">
                      <a:pos x="3" y="234"/>
                    </a:cxn>
                    <a:cxn ang="0">
                      <a:pos x="14" y="272"/>
                    </a:cxn>
                    <a:cxn ang="0">
                      <a:pos x="37" y="285"/>
                    </a:cxn>
                    <a:cxn ang="0">
                      <a:pos x="46" y="323"/>
                    </a:cxn>
                    <a:cxn ang="0">
                      <a:pos x="89" y="348"/>
                    </a:cxn>
                    <a:cxn ang="0">
                      <a:pos x="91" y="349"/>
                    </a:cxn>
                    <a:cxn ang="0">
                      <a:pos x="110" y="459"/>
                    </a:cxn>
                  </a:cxnLst>
                  <a:rect l="0" t="0" r="r" b="b"/>
                  <a:pathLst>
                    <a:path w="218" h="462">
                      <a:moveTo>
                        <a:pt x="111" y="462"/>
                      </a:moveTo>
                      <a:lnTo>
                        <a:pt x="123" y="461"/>
                      </a:lnTo>
                      <a:lnTo>
                        <a:pt x="135" y="452"/>
                      </a:lnTo>
                      <a:lnTo>
                        <a:pt x="145" y="444"/>
                      </a:lnTo>
                      <a:lnTo>
                        <a:pt x="151" y="434"/>
                      </a:lnTo>
                      <a:lnTo>
                        <a:pt x="151" y="424"/>
                      </a:lnTo>
                      <a:lnTo>
                        <a:pt x="145" y="396"/>
                      </a:lnTo>
                      <a:lnTo>
                        <a:pt x="147" y="387"/>
                      </a:lnTo>
                      <a:lnTo>
                        <a:pt x="151" y="379"/>
                      </a:lnTo>
                      <a:lnTo>
                        <a:pt x="164" y="373"/>
                      </a:lnTo>
                      <a:lnTo>
                        <a:pt x="174" y="365"/>
                      </a:lnTo>
                      <a:lnTo>
                        <a:pt x="178" y="355"/>
                      </a:lnTo>
                      <a:lnTo>
                        <a:pt x="207" y="336"/>
                      </a:lnTo>
                      <a:lnTo>
                        <a:pt x="213" y="331"/>
                      </a:lnTo>
                      <a:lnTo>
                        <a:pt x="218" y="320"/>
                      </a:lnTo>
                      <a:lnTo>
                        <a:pt x="217" y="284"/>
                      </a:lnTo>
                      <a:lnTo>
                        <a:pt x="218" y="281"/>
                      </a:lnTo>
                      <a:lnTo>
                        <a:pt x="212" y="277"/>
                      </a:lnTo>
                      <a:lnTo>
                        <a:pt x="208" y="278"/>
                      </a:lnTo>
                      <a:lnTo>
                        <a:pt x="202" y="278"/>
                      </a:lnTo>
                      <a:lnTo>
                        <a:pt x="198" y="273"/>
                      </a:lnTo>
                      <a:lnTo>
                        <a:pt x="198" y="269"/>
                      </a:lnTo>
                      <a:lnTo>
                        <a:pt x="191" y="251"/>
                      </a:lnTo>
                      <a:lnTo>
                        <a:pt x="186" y="251"/>
                      </a:lnTo>
                      <a:lnTo>
                        <a:pt x="177" y="257"/>
                      </a:lnTo>
                      <a:lnTo>
                        <a:pt x="172" y="252"/>
                      </a:lnTo>
                      <a:lnTo>
                        <a:pt x="170" y="246"/>
                      </a:lnTo>
                      <a:lnTo>
                        <a:pt x="164" y="249"/>
                      </a:lnTo>
                      <a:lnTo>
                        <a:pt x="159" y="249"/>
                      </a:lnTo>
                      <a:lnTo>
                        <a:pt x="153" y="246"/>
                      </a:lnTo>
                      <a:lnTo>
                        <a:pt x="142" y="239"/>
                      </a:lnTo>
                      <a:lnTo>
                        <a:pt x="138" y="226"/>
                      </a:lnTo>
                      <a:lnTo>
                        <a:pt x="138" y="215"/>
                      </a:lnTo>
                      <a:lnTo>
                        <a:pt x="150" y="219"/>
                      </a:lnTo>
                      <a:lnTo>
                        <a:pt x="150" y="210"/>
                      </a:lnTo>
                      <a:lnTo>
                        <a:pt x="153" y="203"/>
                      </a:lnTo>
                      <a:lnTo>
                        <a:pt x="160" y="201"/>
                      </a:lnTo>
                      <a:lnTo>
                        <a:pt x="166" y="195"/>
                      </a:lnTo>
                      <a:lnTo>
                        <a:pt x="172" y="192"/>
                      </a:lnTo>
                      <a:lnTo>
                        <a:pt x="185" y="181"/>
                      </a:lnTo>
                      <a:lnTo>
                        <a:pt x="192" y="174"/>
                      </a:lnTo>
                      <a:lnTo>
                        <a:pt x="198" y="163"/>
                      </a:lnTo>
                      <a:lnTo>
                        <a:pt x="207" y="140"/>
                      </a:lnTo>
                      <a:lnTo>
                        <a:pt x="204" y="132"/>
                      </a:lnTo>
                      <a:lnTo>
                        <a:pt x="202" y="116"/>
                      </a:lnTo>
                      <a:lnTo>
                        <a:pt x="194" y="111"/>
                      </a:lnTo>
                      <a:lnTo>
                        <a:pt x="191" y="104"/>
                      </a:lnTo>
                      <a:lnTo>
                        <a:pt x="181" y="101"/>
                      </a:lnTo>
                      <a:lnTo>
                        <a:pt x="176" y="95"/>
                      </a:lnTo>
                      <a:lnTo>
                        <a:pt x="172" y="79"/>
                      </a:lnTo>
                      <a:lnTo>
                        <a:pt x="175" y="66"/>
                      </a:lnTo>
                      <a:lnTo>
                        <a:pt x="183" y="59"/>
                      </a:lnTo>
                      <a:lnTo>
                        <a:pt x="194" y="55"/>
                      </a:lnTo>
                      <a:lnTo>
                        <a:pt x="207" y="31"/>
                      </a:lnTo>
                      <a:lnTo>
                        <a:pt x="201" y="19"/>
                      </a:lnTo>
                      <a:lnTo>
                        <a:pt x="194" y="19"/>
                      </a:lnTo>
                      <a:lnTo>
                        <a:pt x="188" y="27"/>
                      </a:lnTo>
                      <a:lnTo>
                        <a:pt x="182" y="32"/>
                      </a:lnTo>
                      <a:lnTo>
                        <a:pt x="175" y="35"/>
                      </a:lnTo>
                      <a:lnTo>
                        <a:pt x="171" y="39"/>
                      </a:lnTo>
                      <a:lnTo>
                        <a:pt x="160" y="35"/>
                      </a:lnTo>
                      <a:lnTo>
                        <a:pt x="161" y="24"/>
                      </a:lnTo>
                      <a:lnTo>
                        <a:pt x="156" y="15"/>
                      </a:lnTo>
                      <a:lnTo>
                        <a:pt x="155" y="9"/>
                      </a:lnTo>
                      <a:lnTo>
                        <a:pt x="156" y="7"/>
                      </a:lnTo>
                      <a:lnTo>
                        <a:pt x="138" y="0"/>
                      </a:lnTo>
                      <a:lnTo>
                        <a:pt x="128" y="0"/>
                      </a:lnTo>
                      <a:lnTo>
                        <a:pt x="115" y="2"/>
                      </a:lnTo>
                      <a:lnTo>
                        <a:pt x="104" y="7"/>
                      </a:lnTo>
                      <a:lnTo>
                        <a:pt x="91" y="13"/>
                      </a:lnTo>
                      <a:lnTo>
                        <a:pt x="83" y="19"/>
                      </a:lnTo>
                      <a:lnTo>
                        <a:pt x="79" y="24"/>
                      </a:lnTo>
                      <a:lnTo>
                        <a:pt x="75" y="25"/>
                      </a:lnTo>
                      <a:lnTo>
                        <a:pt x="73" y="31"/>
                      </a:lnTo>
                      <a:lnTo>
                        <a:pt x="68" y="35"/>
                      </a:lnTo>
                      <a:lnTo>
                        <a:pt x="62" y="41"/>
                      </a:lnTo>
                      <a:lnTo>
                        <a:pt x="53" y="50"/>
                      </a:lnTo>
                      <a:lnTo>
                        <a:pt x="51" y="55"/>
                      </a:lnTo>
                      <a:lnTo>
                        <a:pt x="57" y="57"/>
                      </a:lnTo>
                      <a:lnTo>
                        <a:pt x="58" y="61"/>
                      </a:lnTo>
                      <a:lnTo>
                        <a:pt x="53" y="93"/>
                      </a:lnTo>
                      <a:lnTo>
                        <a:pt x="52" y="101"/>
                      </a:lnTo>
                      <a:lnTo>
                        <a:pt x="54" y="111"/>
                      </a:lnTo>
                      <a:lnTo>
                        <a:pt x="56" y="134"/>
                      </a:lnTo>
                      <a:lnTo>
                        <a:pt x="59" y="140"/>
                      </a:lnTo>
                      <a:lnTo>
                        <a:pt x="59" y="147"/>
                      </a:lnTo>
                      <a:lnTo>
                        <a:pt x="53" y="171"/>
                      </a:lnTo>
                      <a:lnTo>
                        <a:pt x="49" y="185"/>
                      </a:lnTo>
                      <a:lnTo>
                        <a:pt x="30" y="197"/>
                      </a:lnTo>
                      <a:lnTo>
                        <a:pt x="27" y="208"/>
                      </a:lnTo>
                      <a:lnTo>
                        <a:pt x="19" y="212"/>
                      </a:lnTo>
                      <a:lnTo>
                        <a:pt x="14" y="217"/>
                      </a:lnTo>
                      <a:lnTo>
                        <a:pt x="13" y="220"/>
                      </a:lnTo>
                      <a:lnTo>
                        <a:pt x="3" y="226"/>
                      </a:lnTo>
                      <a:lnTo>
                        <a:pt x="0" y="226"/>
                      </a:lnTo>
                      <a:lnTo>
                        <a:pt x="3" y="234"/>
                      </a:lnTo>
                      <a:lnTo>
                        <a:pt x="8" y="246"/>
                      </a:lnTo>
                      <a:lnTo>
                        <a:pt x="14" y="272"/>
                      </a:lnTo>
                      <a:lnTo>
                        <a:pt x="32" y="279"/>
                      </a:lnTo>
                      <a:lnTo>
                        <a:pt x="37" y="285"/>
                      </a:lnTo>
                      <a:lnTo>
                        <a:pt x="46" y="305"/>
                      </a:lnTo>
                      <a:lnTo>
                        <a:pt x="46" y="323"/>
                      </a:lnTo>
                      <a:lnTo>
                        <a:pt x="64" y="336"/>
                      </a:lnTo>
                      <a:lnTo>
                        <a:pt x="89" y="348"/>
                      </a:lnTo>
                      <a:lnTo>
                        <a:pt x="91" y="348"/>
                      </a:lnTo>
                      <a:lnTo>
                        <a:pt x="91" y="349"/>
                      </a:lnTo>
                      <a:lnTo>
                        <a:pt x="105" y="422"/>
                      </a:lnTo>
                      <a:lnTo>
                        <a:pt x="110" y="459"/>
                      </a:lnTo>
                      <a:lnTo>
                        <a:pt x="111" y="46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37" name="Freeform 136"/>
                <p:cNvSpPr>
                  <a:spLocks noChangeAspect="1"/>
                </p:cNvSpPr>
                <p:nvPr/>
              </p:nvSpPr>
              <p:spPr bwMode="gray">
                <a:xfrm>
                  <a:off x="5187155" y="3115022"/>
                  <a:ext cx="195263" cy="192088"/>
                </a:xfrm>
                <a:custGeom>
                  <a:avLst/>
                  <a:gdLst/>
                  <a:ahLst/>
                  <a:cxnLst>
                    <a:cxn ang="0">
                      <a:pos x="24" y="438"/>
                    </a:cxn>
                    <a:cxn ang="0">
                      <a:pos x="24" y="265"/>
                    </a:cxn>
                    <a:cxn ang="0">
                      <a:pos x="7" y="146"/>
                    </a:cxn>
                    <a:cxn ang="0">
                      <a:pos x="1" y="120"/>
                    </a:cxn>
                    <a:cxn ang="0">
                      <a:pos x="3" y="90"/>
                    </a:cxn>
                    <a:cxn ang="0">
                      <a:pos x="15" y="74"/>
                    </a:cxn>
                    <a:cxn ang="0">
                      <a:pos x="7" y="22"/>
                    </a:cxn>
                    <a:cxn ang="0">
                      <a:pos x="18" y="2"/>
                    </a:cxn>
                    <a:cxn ang="0">
                      <a:pos x="35" y="8"/>
                    </a:cxn>
                    <a:cxn ang="0">
                      <a:pos x="91" y="7"/>
                    </a:cxn>
                    <a:cxn ang="0">
                      <a:pos x="153" y="27"/>
                    </a:cxn>
                    <a:cxn ang="0">
                      <a:pos x="185" y="38"/>
                    </a:cxn>
                    <a:cxn ang="0">
                      <a:pos x="228" y="45"/>
                    </a:cxn>
                    <a:cxn ang="0">
                      <a:pos x="269" y="40"/>
                    </a:cxn>
                    <a:cxn ang="0">
                      <a:pos x="311" y="13"/>
                    </a:cxn>
                    <a:cxn ang="0">
                      <a:pos x="336" y="8"/>
                    </a:cxn>
                    <a:cxn ang="0">
                      <a:pos x="322" y="20"/>
                    </a:cxn>
                    <a:cxn ang="0">
                      <a:pos x="349" y="13"/>
                    </a:cxn>
                    <a:cxn ang="0">
                      <a:pos x="365" y="11"/>
                    </a:cxn>
                    <a:cxn ang="0">
                      <a:pos x="400" y="6"/>
                    </a:cxn>
                    <a:cxn ang="0">
                      <a:pos x="408" y="16"/>
                    </a:cxn>
                    <a:cxn ang="0">
                      <a:pos x="426" y="28"/>
                    </a:cxn>
                    <a:cxn ang="0">
                      <a:pos x="447" y="40"/>
                    </a:cxn>
                    <a:cxn ang="0">
                      <a:pos x="463" y="34"/>
                    </a:cxn>
                    <a:cxn ang="0">
                      <a:pos x="510" y="29"/>
                    </a:cxn>
                    <a:cxn ang="0">
                      <a:pos x="523" y="35"/>
                    </a:cxn>
                    <a:cxn ang="0">
                      <a:pos x="561" y="144"/>
                    </a:cxn>
                    <a:cxn ang="0">
                      <a:pos x="539" y="211"/>
                    </a:cxn>
                    <a:cxn ang="0">
                      <a:pos x="538" y="234"/>
                    </a:cxn>
                    <a:cxn ang="0">
                      <a:pos x="518" y="242"/>
                    </a:cxn>
                    <a:cxn ang="0">
                      <a:pos x="486" y="207"/>
                    </a:cxn>
                    <a:cxn ang="0">
                      <a:pos x="473" y="175"/>
                    </a:cxn>
                    <a:cxn ang="0">
                      <a:pos x="454" y="144"/>
                    </a:cxn>
                    <a:cxn ang="0">
                      <a:pos x="440" y="109"/>
                    </a:cxn>
                    <a:cxn ang="0">
                      <a:pos x="436" y="104"/>
                    </a:cxn>
                    <a:cxn ang="0">
                      <a:pos x="429" y="119"/>
                    </a:cxn>
                    <a:cxn ang="0">
                      <a:pos x="437" y="143"/>
                    </a:cxn>
                    <a:cxn ang="0">
                      <a:pos x="441" y="167"/>
                    </a:cxn>
                    <a:cxn ang="0">
                      <a:pos x="475" y="223"/>
                    </a:cxn>
                    <a:cxn ang="0">
                      <a:pos x="490" y="256"/>
                    </a:cxn>
                    <a:cxn ang="0">
                      <a:pos x="512" y="304"/>
                    </a:cxn>
                    <a:cxn ang="0">
                      <a:pos x="530" y="346"/>
                    </a:cxn>
                    <a:cxn ang="0">
                      <a:pos x="558" y="401"/>
                    </a:cxn>
                    <a:cxn ang="0">
                      <a:pos x="578" y="444"/>
                    </a:cxn>
                    <a:cxn ang="0">
                      <a:pos x="608" y="471"/>
                    </a:cxn>
                    <a:cxn ang="0">
                      <a:pos x="598" y="476"/>
                    </a:cxn>
                    <a:cxn ang="0">
                      <a:pos x="598" y="488"/>
                    </a:cxn>
                    <a:cxn ang="0">
                      <a:pos x="581" y="545"/>
                    </a:cxn>
                    <a:cxn ang="0">
                      <a:pos x="526" y="578"/>
                    </a:cxn>
                    <a:cxn ang="0">
                      <a:pos x="473" y="592"/>
                    </a:cxn>
                    <a:cxn ang="0">
                      <a:pos x="378" y="579"/>
                    </a:cxn>
                    <a:cxn ang="0">
                      <a:pos x="366" y="590"/>
                    </a:cxn>
                    <a:cxn ang="0">
                      <a:pos x="233" y="590"/>
                    </a:cxn>
                    <a:cxn ang="0">
                      <a:pos x="77" y="590"/>
                    </a:cxn>
                  </a:cxnLst>
                  <a:rect l="0" t="0" r="r" b="b"/>
                  <a:pathLst>
                    <a:path w="612" h="605">
                      <a:moveTo>
                        <a:pt x="24" y="552"/>
                      </a:moveTo>
                      <a:lnTo>
                        <a:pt x="24" y="496"/>
                      </a:lnTo>
                      <a:lnTo>
                        <a:pt x="24" y="438"/>
                      </a:lnTo>
                      <a:lnTo>
                        <a:pt x="24" y="382"/>
                      </a:lnTo>
                      <a:lnTo>
                        <a:pt x="24" y="324"/>
                      </a:lnTo>
                      <a:lnTo>
                        <a:pt x="24" y="265"/>
                      </a:lnTo>
                      <a:lnTo>
                        <a:pt x="24" y="207"/>
                      </a:lnTo>
                      <a:lnTo>
                        <a:pt x="24" y="164"/>
                      </a:lnTo>
                      <a:lnTo>
                        <a:pt x="7" y="146"/>
                      </a:lnTo>
                      <a:lnTo>
                        <a:pt x="10" y="133"/>
                      </a:lnTo>
                      <a:lnTo>
                        <a:pt x="8" y="130"/>
                      </a:lnTo>
                      <a:lnTo>
                        <a:pt x="1" y="120"/>
                      </a:lnTo>
                      <a:lnTo>
                        <a:pt x="0" y="99"/>
                      </a:lnTo>
                      <a:lnTo>
                        <a:pt x="0" y="95"/>
                      </a:lnTo>
                      <a:lnTo>
                        <a:pt x="3" y="90"/>
                      </a:lnTo>
                      <a:lnTo>
                        <a:pt x="13" y="86"/>
                      </a:lnTo>
                      <a:lnTo>
                        <a:pt x="13" y="83"/>
                      </a:lnTo>
                      <a:lnTo>
                        <a:pt x="15" y="74"/>
                      </a:lnTo>
                      <a:lnTo>
                        <a:pt x="12" y="57"/>
                      </a:lnTo>
                      <a:lnTo>
                        <a:pt x="11" y="30"/>
                      </a:lnTo>
                      <a:lnTo>
                        <a:pt x="7" y="22"/>
                      </a:lnTo>
                      <a:lnTo>
                        <a:pt x="7" y="19"/>
                      </a:lnTo>
                      <a:lnTo>
                        <a:pt x="15" y="11"/>
                      </a:lnTo>
                      <a:lnTo>
                        <a:pt x="18" y="2"/>
                      </a:lnTo>
                      <a:lnTo>
                        <a:pt x="26" y="0"/>
                      </a:lnTo>
                      <a:lnTo>
                        <a:pt x="28" y="6"/>
                      </a:lnTo>
                      <a:lnTo>
                        <a:pt x="35" y="8"/>
                      </a:lnTo>
                      <a:lnTo>
                        <a:pt x="54" y="3"/>
                      </a:lnTo>
                      <a:lnTo>
                        <a:pt x="67" y="3"/>
                      </a:lnTo>
                      <a:lnTo>
                        <a:pt x="91" y="7"/>
                      </a:lnTo>
                      <a:lnTo>
                        <a:pt x="123" y="12"/>
                      </a:lnTo>
                      <a:lnTo>
                        <a:pt x="142" y="19"/>
                      </a:lnTo>
                      <a:lnTo>
                        <a:pt x="153" y="27"/>
                      </a:lnTo>
                      <a:lnTo>
                        <a:pt x="169" y="29"/>
                      </a:lnTo>
                      <a:lnTo>
                        <a:pt x="177" y="31"/>
                      </a:lnTo>
                      <a:lnTo>
                        <a:pt x="185" y="38"/>
                      </a:lnTo>
                      <a:lnTo>
                        <a:pt x="201" y="38"/>
                      </a:lnTo>
                      <a:lnTo>
                        <a:pt x="214" y="39"/>
                      </a:lnTo>
                      <a:lnTo>
                        <a:pt x="228" y="45"/>
                      </a:lnTo>
                      <a:lnTo>
                        <a:pt x="239" y="52"/>
                      </a:lnTo>
                      <a:lnTo>
                        <a:pt x="255" y="47"/>
                      </a:lnTo>
                      <a:lnTo>
                        <a:pt x="269" y="40"/>
                      </a:lnTo>
                      <a:lnTo>
                        <a:pt x="285" y="28"/>
                      </a:lnTo>
                      <a:lnTo>
                        <a:pt x="301" y="20"/>
                      </a:lnTo>
                      <a:lnTo>
                        <a:pt x="311" y="13"/>
                      </a:lnTo>
                      <a:lnTo>
                        <a:pt x="324" y="12"/>
                      </a:lnTo>
                      <a:lnTo>
                        <a:pt x="334" y="8"/>
                      </a:lnTo>
                      <a:lnTo>
                        <a:pt x="336" y="8"/>
                      </a:lnTo>
                      <a:lnTo>
                        <a:pt x="336" y="11"/>
                      </a:lnTo>
                      <a:lnTo>
                        <a:pt x="324" y="16"/>
                      </a:lnTo>
                      <a:lnTo>
                        <a:pt x="322" y="20"/>
                      </a:lnTo>
                      <a:lnTo>
                        <a:pt x="324" y="20"/>
                      </a:lnTo>
                      <a:lnTo>
                        <a:pt x="344" y="17"/>
                      </a:lnTo>
                      <a:lnTo>
                        <a:pt x="349" y="13"/>
                      </a:lnTo>
                      <a:lnTo>
                        <a:pt x="354" y="7"/>
                      </a:lnTo>
                      <a:lnTo>
                        <a:pt x="361" y="11"/>
                      </a:lnTo>
                      <a:lnTo>
                        <a:pt x="365" y="11"/>
                      </a:lnTo>
                      <a:lnTo>
                        <a:pt x="388" y="11"/>
                      </a:lnTo>
                      <a:lnTo>
                        <a:pt x="390" y="11"/>
                      </a:lnTo>
                      <a:lnTo>
                        <a:pt x="400" y="6"/>
                      </a:lnTo>
                      <a:lnTo>
                        <a:pt x="401" y="8"/>
                      </a:lnTo>
                      <a:lnTo>
                        <a:pt x="405" y="14"/>
                      </a:lnTo>
                      <a:lnTo>
                        <a:pt x="408" y="16"/>
                      </a:lnTo>
                      <a:lnTo>
                        <a:pt x="411" y="20"/>
                      </a:lnTo>
                      <a:lnTo>
                        <a:pt x="416" y="24"/>
                      </a:lnTo>
                      <a:lnTo>
                        <a:pt x="426" y="28"/>
                      </a:lnTo>
                      <a:lnTo>
                        <a:pt x="431" y="35"/>
                      </a:lnTo>
                      <a:lnTo>
                        <a:pt x="435" y="40"/>
                      </a:lnTo>
                      <a:lnTo>
                        <a:pt x="447" y="40"/>
                      </a:lnTo>
                      <a:lnTo>
                        <a:pt x="456" y="39"/>
                      </a:lnTo>
                      <a:lnTo>
                        <a:pt x="459" y="35"/>
                      </a:lnTo>
                      <a:lnTo>
                        <a:pt x="463" y="34"/>
                      </a:lnTo>
                      <a:lnTo>
                        <a:pt x="468" y="40"/>
                      </a:lnTo>
                      <a:lnTo>
                        <a:pt x="491" y="38"/>
                      </a:lnTo>
                      <a:lnTo>
                        <a:pt x="510" y="29"/>
                      </a:lnTo>
                      <a:lnTo>
                        <a:pt x="521" y="20"/>
                      </a:lnTo>
                      <a:lnTo>
                        <a:pt x="523" y="30"/>
                      </a:lnTo>
                      <a:lnTo>
                        <a:pt x="523" y="35"/>
                      </a:lnTo>
                      <a:lnTo>
                        <a:pt x="527" y="41"/>
                      </a:lnTo>
                      <a:lnTo>
                        <a:pt x="545" y="99"/>
                      </a:lnTo>
                      <a:lnTo>
                        <a:pt x="561" y="144"/>
                      </a:lnTo>
                      <a:lnTo>
                        <a:pt x="554" y="164"/>
                      </a:lnTo>
                      <a:lnTo>
                        <a:pt x="549" y="187"/>
                      </a:lnTo>
                      <a:lnTo>
                        <a:pt x="539" y="211"/>
                      </a:lnTo>
                      <a:lnTo>
                        <a:pt x="539" y="221"/>
                      </a:lnTo>
                      <a:lnTo>
                        <a:pt x="539" y="228"/>
                      </a:lnTo>
                      <a:lnTo>
                        <a:pt x="538" y="234"/>
                      </a:lnTo>
                      <a:lnTo>
                        <a:pt x="534" y="238"/>
                      </a:lnTo>
                      <a:lnTo>
                        <a:pt x="527" y="242"/>
                      </a:lnTo>
                      <a:lnTo>
                        <a:pt x="518" y="242"/>
                      </a:lnTo>
                      <a:lnTo>
                        <a:pt x="510" y="235"/>
                      </a:lnTo>
                      <a:lnTo>
                        <a:pt x="499" y="219"/>
                      </a:lnTo>
                      <a:lnTo>
                        <a:pt x="486" y="207"/>
                      </a:lnTo>
                      <a:lnTo>
                        <a:pt x="476" y="192"/>
                      </a:lnTo>
                      <a:lnTo>
                        <a:pt x="474" y="189"/>
                      </a:lnTo>
                      <a:lnTo>
                        <a:pt x="473" y="175"/>
                      </a:lnTo>
                      <a:lnTo>
                        <a:pt x="469" y="165"/>
                      </a:lnTo>
                      <a:lnTo>
                        <a:pt x="458" y="154"/>
                      </a:lnTo>
                      <a:lnTo>
                        <a:pt x="454" y="144"/>
                      </a:lnTo>
                      <a:lnTo>
                        <a:pt x="447" y="135"/>
                      </a:lnTo>
                      <a:lnTo>
                        <a:pt x="442" y="115"/>
                      </a:lnTo>
                      <a:lnTo>
                        <a:pt x="440" y="109"/>
                      </a:lnTo>
                      <a:lnTo>
                        <a:pt x="438" y="105"/>
                      </a:lnTo>
                      <a:lnTo>
                        <a:pt x="436" y="104"/>
                      </a:lnTo>
                      <a:lnTo>
                        <a:pt x="436" y="104"/>
                      </a:lnTo>
                      <a:lnTo>
                        <a:pt x="432" y="108"/>
                      </a:lnTo>
                      <a:lnTo>
                        <a:pt x="433" y="113"/>
                      </a:lnTo>
                      <a:lnTo>
                        <a:pt x="429" y="119"/>
                      </a:lnTo>
                      <a:lnTo>
                        <a:pt x="427" y="131"/>
                      </a:lnTo>
                      <a:lnTo>
                        <a:pt x="429" y="135"/>
                      </a:lnTo>
                      <a:lnTo>
                        <a:pt x="437" y="143"/>
                      </a:lnTo>
                      <a:lnTo>
                        <a:pt x="440" y="148"/>
                      </a:lnTo>
                      <a:lnTo>
                        <a:pt x="442" y="154"/>
                      </a:lnTo>
                      <a:lnTo>
                        <a:pt x="441" y="167"/>
                      </a:lnTo>
                      <a:lnTo>
                        <a:pt x="443" y="174"/>
                      </a:lnTo>
                      <a:lnTo>
                        <a:pt x="458" y="203"/>
                      </a:lnTo>
                      <a:lnTo>
                        <a:pt x="475" y="223"/>
                      </a:lnTo>
                      <a:lnTo>
                        <a:pt x="483" y="230"/>
                      </a:lnTo>
                      <a:lnTo>
                        <a:pt x="487" y="232"/>
                      </a:lnTo>
                      <a:lnTo>
                        <a:pt x="490" y="256"/>
                      </a:lnTo>
                      <a:lnTo>
                        <a:pt x="495" y="265"/>
                      </a:lnTo>
                      <a:lnTo>
                        <a:pt x="506" y="278"/>
                      </a:lnTo>
                      <a:lnTo>
                        <a:pt x="512" y="304"/>
                      </a:lnTo>
                      <a:lnTo>
                        <a:pt x="515" y="314"/>
                      </a:lnTo>
                      <a:lnTo>
                        <a:pt x="517" y="323"/>
                      </a:lnTo>
                      <a:lnTo>
                        <a:pt x="530" y="346"/>
                      </a:lnTo>
                      <a:lnTo>
                        <a:pt x="535" y="362"/>
                      </a:lnTo>
                      <a:lnTo>
                        <a:pt x="545" y="374"/>
                      </a:lnTo>
                      <a:lnTo>
                        <a:pt x="558" y="401"/>
                      </a:lnTo>
                      <a:lnTo>
                        <a:pt x="562" y="412"/>
                      </a:lnTo>
                      <a:lnTo>
                        <a:pt x="567" y="418"/>
                      </a:lnTo>
                      <a:lnTo>
                        <a:pt x="578" y="444"/>
                      </a:lnTo>
                      <a:lnTo>
                        <a:pt x="588" y="455"/>
                      </a:lnTo>
                      <a:lnTo>
                        <a:pt x="604" y="469"/>
                      </a:lnTo>
                      <a:lnTo>
                        <a:pt x="608" y="471"/>
                      </a:lnTo>
                      <a:lnTo>
                        <a:pt x="612" y="476"/>
                      </a:lnTo>
                      <a:lnTo>
                        <a:pt x="612" y="479"/>
                      </a:lnTo>
                      <a:lnTo>
                        <a:pt x="598" y="476"/>
                      </a:lnTo>
                      <a:lnTo>
                        <a:pt x="596" y="476"/>
                      </a:lnTo>
                      <a:lnTo>
                        <a:pt x="594" y="479"/>
                      </a:lnTo>
                      <a:lnTo>
                        <a:pt x="598" y="488"/>
                      </a:lnTo>
                      <a:lnTo>
                        <a:pt x="599" y="513"/>
                      </a:lnTo>
                      <a:lnTo>
                        <a:pt x="603" y="525"/>
                      </a:lnTo>
                      <a:lnTo>
                        <a:pt x="581" y="545"/>
                      </a:lnTo>
                      <a:lnTo>
                        <a:pt x="567" y="540"/>
                      </a:lnTo>
                      <a:lnTo>
                        <a:pt x="555" y="571"/>
                      </a:lnTo>
                      <a:lnTo>
                        <a:pt x="526" y="578"/>
                      </a:lnTo>
                      <a:lnTo>
                        <a:pt x="518" y="603"/>
                      </a:lnTo>
                      <a:lnTo>
                        <a:pt x="491" y="605"/>
                      </a:lnTo>
                      <a:lnTo>
                        <a:pt x="473" y="592"/>
                      </a:lnTo>
                      <a:lnTo>
                        <a:pt x="376" y="590"/>
                      </a:lnTo>
                      <a:lnTo>
                        <a:pt x="381" y="579"/>
                      </a:lnTo>
                      <a:lnTo>
                        <a:pt x="378" y="579"/>
                      </a:lnTo>
                      <a:lnTo>
                        <a:pt x="376" y="578"/>
                      </a:lnTo>
                      <a:lnTo>
                        <a:pt x="373" y="578"/>
                      </a:lnTo>
                      <a:lnTo>
                        <a:pt x="366" y="590"/>
                      </a:lnTo>
                      <a:lnTo>
                        <a:pt x="338" y="590"/>
                      </a:lnTo>
                      <a:lnTo>
                        <a:pt x="285" y="590"/>
                      </a:lnTo>
                      <a:lnTo>
                        <a:pt x="233" y="590"/>
                      </a:lnTo>
                      <a:lnTo>
                        <a:pt x="180" y="590"/>
                      </a:lnTo>
                      <a:lnTo>
                        <a:pt x="129" y="590"/>
                      </a:lnTo>
                      <a:lnTo>
                        <a:pt x="77" y="590"/>
                      </a:lnTo>
                      <a:lnTo>
                        <a:pt x="24" y="590"/>
                      </a:lnTo>
                      <a:lnTo>
                        <a:pt x="24" y="55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38" name="Freeform 137"/>
                <p:cNvSpPr>
                  <a:spLocks noChangeAspect="1"/>
                </p:cNvSpPr>
                <p:nvPr/>
              </p:nvSpPr>
              <p:spPr bwMode="gray">
                <a:xfrm>
                  <a:off x="4610893" y="2999134"/>
                  <a:ext cx="352425" cy="358775"/>
                </a:xfrm>
                <a:custGeom>
                  <a:avLst/>
                  <a:gdLst/>
                  <a:ahLst/>
                  <a:cxnLst>
                    <a:cxn ang="0">
                      <a:pos x="0" y="608"/>
                    </a:cxn>
                    <a:cxn ang="0">
                      <a:pos x="66" y="499"/>
                    </a:cxn>
                    <a:cxn ang="0">
                      <a:pos x="97" y="485"/>
                    </a:cxn>
                    <a:cxn ang="0">
                      <a:pos x="114" y="474"/>
                    </a:cxn>
                    <a:cxn ang="0">
                      <a:pos x="178" y="463"/>
                    </a:cxn>
                    <a:cxn ang="0">
                      <a:pos x="196" y="437"/>
                    </a:cxn>
                    <a:cxn ang="0">
                      <a:pos x="274" y="403"/>
                    </a:cxn>
                    <a:cxn ang="0">
                      <a:pos x="267" y="390"/>
                    </a:cxn>
                    <a:cxn ang="0">
                      <a:pos x="268" y="372"/>
                    </a:cxn>
                    <a:cxn ang="0">
                      <a:pos x="268" y="355"/>
                    </a:cxn>
                    <a:cxn ang="0">
                      <a:pos x="308" y="348"/>
                    </a:cxn>
                    <a:cxn ang="0">
                      <a:pos x="316" y="328"/>
                    </a:cxn>
                    <a:cxn ang="0">
                      <a:pos x="371" y="324"/>
                    </a:cxn>
                    <a:cxn ang="0">
                      <a:pos x="409" y="327"/>
                    </a:cxn>
                    <a:cxn ang="0">
                      <a:pos x="416" y="304"/>
                    </a:cxn>
                    <a:cxn ang="0">
                      <a:pos x="393" y="268"/>
                    </a:cxn>
                    <a:cxn ang="0">
                      <a:pos x="391" y="238"/>
                    </a:cxn>
                    <a:cxn ang="0">
                      <a:pos x="387" y="204"/>
                    </a:cxn>
                    <a:cxn ang="0">
                      <a:pos x="381" y="167"/>
                    </a:cxn>
                    <a:cxn ang="0">
                      <a:pos x="373" y="155"/>
                    </a:cxn>
                    <a:cxn ang="0">
                      <a:pos x="371" y="137"/>
                    </a:cxn>
                    <a:cxn ang="0">
                      <a:pos x="438" y="91"/>
                    </a:cxn>
                    <a:cxn ang="0">
                      <a:pos x="484" y="73"/>
                    </a:cxn>
                    <a:cxn ang="0">
                      <a:pos x="543" y="41"/>
                    </a:cxn>
                    <a:cxn ang="0">
                      <a:pos x="640" y="20"/>
                    </a:cxn>
                    <a:cxn ang="0">
                      <a:pos x="689" y="14"/>
                    </a:cxn>
                    <a:cxn ang="0">
                      <a:pos x="764" y="27"/>
                    </a:cxn>
                    <a:cxn ang="0">
                      <a:pos x="819" y="0"/>
                    </a:cxn>
                    <a:cxn ang="0">
                      <a:pos x="866" y="9"/>
                    </a:cxn>
                    <a:cxn ang="0">
                      <a:pos x="921" y="10"/>
                    </a:cxn>
                    <a:cxn ang="0">
                      <a:pos x="935" y="26"/>
                    </a:cxn>
                    <a:cxn ang="0">
                      <a:pos x="926" y="78"/>
                    </a:cxn>
                    <a:cxn ang="0">
                      <a:pos x="932" y="132"/>
                    </a:cxn>
                    <a:cxn ang="0">
                      <a:pos x="892" y="197"/>
                    </a:cxn>
                    <a:cxn ang="0">
                      <a:pos x="876" y="219"/>
                    </a:cxn>
                    <a:cxn ang="0">
                      <a:pos x="919" y="290"/>
                    </a:cxn>
                    <a:cxn ang="0">
                      <a:pos x="964" y="334"/>
                    </a:cxn>
                    <a:cxn ang="0">
                      <a:pos x="973" y="457"/>
                    </a:cxn>
                    <a:cxn ang="0">
                      <a:pos x="1001" y="554"/>
                    </a:cxn>
                    <a:cxn ang="0">
                      <a:pos x="999" y="684"/>
                    </a:cxn>
                    <a:cxn ang="0">
                      <a:pos x="1001" y="737"/>
                    </a:cxn>
                    <a:cxn ang="0">
                      <a:pos x="1048" y="801"/>
                    </a:cxn>
                    <a:cxn ang="0">
                      <a:pos x="1112" y="864"/>
                    </a:cxn>
                    <a:cxn ang="0">
                      <a:pos x="911" y="1005"/>
                    </a:cxn>
                    <a:cxn ang="0">
                      <a:pos x="704" y="1115"/>
                    </a:cxn>
                    <a:cxn ang="0">
                      <a:pos x="663" y="1129"/>
                    </a:cxn>
                    <a:cxn ang="0">
                      <a:pos x="645" y="1109"/>
                    </a:cxn>
                    <a:cxn ang="0">
                      <a:pos x="646" y="1092"/>
                    </a:cxn>
                    <a:cxn ang="0">
                      <a:pos x="644" y="1076"/>
                    </a:cxn>
                    <a:cxn ang="0">
                      <a:pos x="614" y="1064"/>
                    </a:cxn>
                    <a:cxn ang="0">
                      <a:pos x="585" y="1054"/>
                    </a:cxn>
                    <a:cxn ang="0">
                      <a:pos x="560" y="1032"/>
                    </a:cxn>
                    <a:cxn ang="0">
                      <a:pos x="532" y="1016"/>
                    </a:cxn>
                    <a:cxn ang="0">
                      <a:pos x="203" y="773"/>
                    </a:cxn>
                  </a:cxnLst>
                  <a:rect l="0" t="0" r="r" b="b"/>
                  <a:pathLst>
                    <a:path w="1112" h="1129">
                      <a:moveTo>
                        <a:pt x="203" y="773"/>
                      </a:moveTo>
                      <a:lnTo>
                        <a:pt x="126" y="722"/>
                      </a:lnTo>
                      <a:lnTo>
                        <a:pt x="67" y="684"/>
                      </a:lnTo>
                      <a:lnTo>
                        <a:pt x="0" y="640"/>
                      </a:lnTo>
                      <a:lnTo>
                        <a:pt x="0" y="608"/>
                      </a:lnTo>
                      <a:lnTo>
                        <a:pt x="0" y="539"/>
                      </a:lnTo>
                      <a:lnTo>
                        <a:pt x="26" y="519"/>
                      </a:lnTo>
                      <a:lnTo>
                        <a:pt x="47" y="505"/>
                      </a:lnTo>
                      <a:lnTo>
                        <a:pt x="59" y="505"/>
                      </a:lnTo>
                      <a:lnTo>
                        <a:pt x="66" y="499"/>
                      </a:lnTo>
                      <a:lnTo>
                        <a:pt x="72" y="495"/>
                      </a:lnTo>
                      <a:lnTo>
                        <a:pt x="79" y="489"/>
                      </a:lnTo>
                      <a:lnTo>
                        <a:pt x="83" y="485"/>
                      </a:lnTo>
                      <a:lnTo>
                        <a:pt x="90" y="487"/>
                      </a:lnTo>
                      <a:lnTo>
                        <a:pt x="97" y="485"/>
                      </a:lnTo>
                      <a:lnTo>
                        <a:pt x="102" y="488"/>
                      </a:lnTo>
                      <a:lnTo>
                        <a:pt x="110" y="488"/>
                      </a:lnTo>
                      <a:lnTo>
                        <a:pt x="113" y="487"/>
                      </a:lnTo>
                      <a:lnTo>
                        <a:pt x="113" y="478"/>
                      </a:lnTo>
                      <a:lnTo>
                        <a:pt x="114" y="474"/>
                      </a:lnTo>
                      <a:lnTo>
                        <a:pt x="131" y="476"/>
                      </a:lnTo>
                      <a:lnTo>
                        <a:pt x="136" y="473"/>
                      </a:lnTo>
                      <a:lnTo>
                        <a:pt x="145" y="473"/>
                      </a:lnTo>
                      <a:lnTo>
                        <a:pt x="161" y="471"/>
                      </a:lnTo>
                      <a:lnTo>
                        <a:pt x="178" y="463"/>
                      </a:lnTo>
                      <a:lnTo>
                        <a:pt x="184" y="458"/>
                      </a:lnTo>
                      <a:lnTo>
                        <a:pt x="190" y="453"/>
                      </a:lnTo>
                      <a:lnTo>
                        <a:pt x="193" y="447"/>
                      </a:lnTo>
                      <a:lnTo>
                        <a:pt x="193" y="445"/>
                      </a:lnTo>
                      <a:lnTo>
                        <a:pt x="196" y="437"/>
                      </a:lnTo>
                      <a:lnTo>
                        <a:pt x="206" y="430"/>
                      </a:lnTo>
                      <a:lnTo>
                        <a:pt x="221" y="424"/>
                      </a:lnTo>
                      <a:lnTo>
                        <a:pt x="227" y="424"/>
                      </a:lnTo>
                      <a:lnTo>
                        <a:pt x="253" y="407"/>
                      </a:lnTo>
                      <a:lnTo>
                        <a:pt x="274" y="403"/>
                      </a:lnTo>
                      <a:lnTo>
                        <a:pt x="276" y="399"/>
                      </a:lnTo>
                      <a:lnTo>
                        <a:pt x="275" y="396"/>
                      </a:lnTo>
                      <a:lnTo>
                        <a:pt x="270" y="392"/>
                      </a:lnTo>
                      <a:lnTo>
                        <a:pt x="269" y="390"/>
                      </a:lnTo>
                      <a:lnTo>
                        <a:pt x="267" y="390"/>
                      </a:lnTo>
                      <a:lnTo>
                        <a:pt x="264" y="391"/>
                      </a:lnTo>
                      <a:lnTo>
                        <a:pt x="263" y="391"/>
                      </a:lnTo>
                      <a:lnTo>
                        <a:pt x="264" y="380"/>
                      </a:lnTo>
                      <a:lnTo>
                        <a:pt x="269" y="375"/>
                      </a:lnTo>
                      <a:lnTo>
                        <a:pt x="268" y="372"/>
                      </a:lnTo>
                      <a:lnTo>
                        <a:pt x="263" y="372"/>
                      </a:lnTo>
                      <a:lnTo>
                        <a:pt x="262" y="370"/>
                      </a:lnTo>
                      <a:lnTo>
                        <a:pt x="262" y="364"/>
                      </a:lnTo>
                      <a:lnTo>
                        <a:pt x="263" y="359"/>
                      </a:lnTo>
                      <a:lnTo>
                        <a:pt x="268" y="355"/>
                      </a:lnTo>
                      <a:lnTo>
                        <a:pt x="273" y="355"/>
                      </a:lnTo>
                      <a:lnTo>
                        <a:pt x="280" y="356"/>
                      </a:lnTo>
                      <a:lnTo>
                        <a:pt x="287" y="355"/>
                      </a:lnTo>
                      <a:lnTo>
                        <a:pt x="295" y="354"/>
                      </a:lnTo>
                      <a:lnTo>
                        <a:pt x="308" y="348"/>
                      </a:lnTo>
                      <a:lnTo>
                        <a:pt x="311" y="345"/>
                      </a:lnTo>
                      <a:lnTo>
                        <a:pt x="312" y="339"/>
                      </a:lnTo>
                      <a:lnTo>
                        <a:pt x="311" y="334"/>
                      </a:lnTo>
                      <a:lnTo>
                        <a:pt x="313" y="329"/>
                      </a:lnTo>
                      <a:lnTo>
                        <a:pt x="316" y="328"/>
                      </a:lnTo>
                      <a:lnTo>
                        <a:pt x="323" y="331"/>
                      </a:lnTo>
                      <a:lnTo>
                        <a:pt x="327" y="329"/>
                      </a:lnTo>
                      <a:lnTo>
                        <a:pt x="330" y="327"/>
                      </a:lnTo>
                      <a:lnTo>
                        <a:pt x="340" y="324"/>
                      </a:lnTo>
                      <a:lnTo>
                        <a:pt x="371" y="324"/>
                      </a:lnTo>
                      <a:lnTo>
                        <a:pt x="376" y="323"/>
                      </a:lnTo>
                      <a:lnTo>
                        <a:pt x="387" y="324"/>
                      </a:lnTo>
                      <a:lnTo>
                        <a:pt x="399" y="324"/>
                      </a:lnTo>
                      <a:lnTo>
                        <a:pt x="407" y="328"/>
                      </a:lnTo>
                      <a:lnTo>
                        <a:pt x="409" y="327"/>
                      </a:lnTo>
                      <a:lnTo>
                        <a:pt x="409" y="324"/>
                      </a:lnTo>
                      <a:lnTo>
                        <a:pt x="407" y="320"/>
                      </a:lnTo>
                      <a:lnTo>
                        <a:pt x="408" y="313"/>
                      </a:lnTo>
                      <a:lnTo>
                        <a:pt x="411" y="306"/>
                      </a:lnTo>
                      <a:lnTo>
                        <a:pt x="416" y="304"/>
                      </a:lnTo>
                      <a:lnTo>
                        <a:pt x="416" y="302"/>
                      </a:lnTo>
                      <a:lnTo>
                        <a:pt x="409" y="297"/>
                      </a:lnTo>
                      <a:lnTo>
                        <a:pt x="400" y="289"/>
                      </a:lnTo>
                      <a:lnTo>
                        <a:pt x="393" y="274"/>
                      </a:lnTo>
                      <a:lnTo>
                        <a:pt x="393" y="268"/>
                      </a:lnTo>
                      <a:lnTo>
                        <a:pt x="391" y="261"/>
                      </a:lnTo>
                      <a:lnTo>
                        <a:pt x="388" y="253"/>
                      </a:lnTo>
                      <a:lnTo>
                        <a:pt x="389" y="248"/>
                      </a:lnTo>
                      <a:lnTo>
                        <a:pt x="391" y="242"/>
                      </a:lnTo>
                      <a:lnTo>
                        <a:pt x="391" y="238"/>
                      </a:lnTo>
                      <a:lnTo>
                        <a:pt x="391" y="234"/>
                      </a:lnTo>
                      <a:lnTo>
                        <a:pt x="383" y="226"/>
                      </a:lnTo>
                      <a:lnTo>
                        <a:pt x="386" y="223"/>
                      </a:lnTo>
                      <a:lnTo>
                        <a:pt x="386" y="213"/>
                      </a:lnTo>
                      <a:lnTo>
                        <a:pt x="387" y="204"/>
                      </a:lnTo>
                      <a:lnTo>
                        <a:pt x="384" y="193"/>
                      </a:lnTo>
                      <a:lnTo>
                        <a:pt x="382" y="186"/>
                      </a:lnTo>
                      <a:lnTo>
                        <a:pt x="386" y="178"/>
                      </a:lnTo>
                      <a:lnTo>
                        <a:pt x="380" y="170"/>
                      </a:lnTo>
                      <a:lnTo>
                        <a:pt x="381" y="167"/>
                      </a:lnTo>
                      <a:lnTo>
                        <a:pt x="382" y="167"/>
                      </a:lnTo>
                      <a:lnTo>
                        <a:pt x="383" y="165"/>
                      </a:lnTo>
                      <a:lnTo>
                        <a:pt x="381" y="161"/>
                      </a:lnTo>
                      <a:lnTo>
                        <a:pt x="377" y="160"/>
                      </a:lnTo>
                      <a:lnTo>
                        <a:pt x="373" y="155"/>
                      </a:lnTo>
                      <a:lnTo>
                        <a:pt x="372" y="153"/>
                      </a:lnTo>
                      <a:lnTo>
                        <a:pt x="366" y="148"/>
                      </a:lnTo>
                      <a:lnTo>
                        <a:pt x="364" y="143"/>
                      </a:lnTo>
                      <a:lnTo>
                        <a:pt x="364" y="138"/>
                      </a:lnTo>
                      <a:lnTo>
                        <a:pt x="371" y="137"/>
                      </a:lnTo>
                      <a:lnTo>
                        <a:pt x="384" y="132"/>
                      </a:lnTo>
                      <a:lnTo>
                        <a:pt x="399" y="123"/>
                      </a:lnTo>
                      <a:lnTo>
                        <a:pt x="418" y="100"/>
                      </a:lnTo>
                      <a:lnTo>
                        <a:pt x="429" y="92"/>
                      </a:lnTo>
                      <a:lnTo>
                        <a:pt x="438" y="91"/>
                      </a:lnTo>
                      <a:lnTo>
                        <a:pt x="445" y="92"/>
                      </a:lnTo>
                      <a:lnTo>
                        <a:pt x="456" y="82"/>
                      </a:lnTo>
                      <a:lnTo>
                        <a:pt x="467" y="87"/>
                      </a:lnTo>
                      <a:lnTo>
                        <a:pt x="478" y="82"/>
                      </a:lnTo>
                      <a:lnTo>
                        <a:pt x="484" y="73"/>
                      </a:lnTo>
                      <a:lnTo>
                        <a:pt x="491" y="65"/>
                      </a:lnTo>
                      <a:lnTo>
                        <a:pt x="497" y="62"/>
                      </a:lnTo>
                      <a:lnTo>
                        <a:pt x="505" y="59"/>
                      </a:lnTo>
                      <a:lnTo>
                        <a:pt x="516" y="51"/>
                      </a:lnTo>
                      <a:lnTo>
                        <a:pt x="543" y="41"/>
                      </a:lnTo>
                      <a:lnTo>
                        <a:pt x="555" y="37"/>
                      </a:lnTo>
                      <a:lnTo>
                        <a:pt x="608" y="33"/>
                      </a:lnTo>
                      <a:lnTo>
                        <a:pt x="620" y="33"/>
                      </a:lnTo>
                      <a:lnTo>
                        <a:pt x="630" y="28"/>
                      </a:lnTo>
                      <a:lnTo>
                        <a:pt x="640" y="20"/>
                      </a:lnTo>
                      <a:lnTo>
                        <a:pt x="646" y="22"/>
                      </a:lnTo>
                      <a:lnTo>
                        <a:pt x="658" y="21"/>
                      </a:lnTo>
                      <a:lnTo>
                        <a:pt x="663" y="24"/>
                      </a:lnTo>
                      <a:lnTo>
                        <a:pt x="673" y="21"/>
                      </a:lnTo>
                      <a:lnTo>
                        <a:pt x="689" y="14"/>
                      </a:lnTo>
                      <a:lnTo>
                        <a:pt x="705" y="14"/>
                      </a:lnTo>
                      <a:lnTo>
                        <a:pt x="720" y="12"/>
                      </a:lnTo>
                      <a:lnTo>
                        <a:pt x="744" y="15"/>
                      </a:lnTo>
                      <a:lnTo>
                        <a:pt x="753" y="24"/>
                      </a:lnTo>
                      <a:lnTo>
                        <a:pt x="764" y="27"/>
                      </a:lnTo>
                      <a:lnTo>
                        <a:pt x="775" y="25"/>
                      </a:lnTo>
                      <a:lnTo>
                        <a:pt x="784" y="20"/>
                      </a:lnTo>
                      <a:lnTo>
                        <a:pt x="801" y="16"/>
                      </a:lnTo>
                      <a:lnTo>
                        <a:pt x="812" y="12"/>
                      </a:lnTo>
                      <a:lnTo>
                        <a:pt x="819" y="0"/>
                      </a:lnTo>
                      <a:lnTo>
                        <a:pt x="832" y="4"/>
                      </a:lnTo>
                      <a:lnTo>
                        <a:pt x="840" y="10"/>
                      </a:lnTo>
                      <a:lnTo>
                        <a:pt x="846" y="10"/>
                      </a:lnTo>
                      <a:lnTo>
                        <a:pt x="855" y="14"/>
                      </a:lnTo>
                      <a:lnTo>
                        <a:pt x="866" y="9"/>
                      </a:lnTo>
                      <a:lnTo>
                        <a:pt x="872" y="1"/>
                      </a:lnTo>
                      <a:lnTo>
                        <a:pt x="892" y="9"/>
                      </a:lnTo>
                      <a:lnTo>
                        <a:pt x="900" y="15"/>
                      </a:lnTo>
                      <a:lnTo>
                        <a:pt x="913" y="14"/>
                      </a:lnTo>
                      <a:lnTo>
                        <a:pt x="921" y="10"/>
                      </a:lnTo>
                      <a:lnTo>
                        <a:pt x="935" y="12"/>
                      </a:lnTo>
                      <a:lnTo>
                        <a:pt x="948" y="10"/>
                      </a:lnTo>
                      <a:lnTo>
                        <a:pt x="946" y="16"/>
                      </a:lnTo>
                      <a:lnTo>
                        <a:pt x="941" y="20"/>
                      </a:lnTo>
                      <a:lnTo>
                        <a:pt x="935" y="26"/>
                      </a:lnTo>
                      <a:lnTo>
                        <a:pt x="926" y="35"/>
                      </a:lnTo>
                      <a:lnTo>
                        <a:pt x="924" y="40"/>
                      </a:lnTo>
                      <a:lnTo>
                        <a:pt x="930" y="42"/>
                      </a:lnTo>
                      <a:lnTo>
                        <a:pt x="931" y="46"/>
                      </a:lnTo>
                      <a:lnTo>
                        <a:pt x="926" y="78"/>
                      </a:lnTo>
                      <a:lnTo>
                        <a:pt x="925" y="86"/>
                      </a:lnTo>
                      <a:lnTo>
                        <a:pt x="927" y="96"/>
                      </a:lnTo>
                      <a:lnTo>
                        <a:pt x="929" y="119"/>
                      </a:lnTo>
                      <a:lnTo>
                        <a:pt x="932" y="125"/>
                      </a:lnTo>
                      <a:lnTo>
                        <a:pt x="932" y="132"/>
                      </a:lnTo>
                      <a:lnTo>
                        <a:pt x="926" y="156"/>
                      </a:lnTo>
                      <a:lnTo>
                        <a:pt x="922" y="170"/>
                      </a:lnTo>
                      <a:lnTo>
                        <a:pt x="903" y="182"/>
                      </a:lnTo>
                      <a:lnTo>
                        <a:pt x="900" y="193"/>
                      </a:lnTo>
                      <a:lnTo>
                        <a:pt x="892" y="197"/>
                      </a:lnTo>
                      <a:lnTo>
                        <a:pt x="887" y="202"/>
                      </a:lnTo>
                      <a:lnTo>
                        <a:pt x="886" y="205"/>
                      </a:lnTo>
                      <a:lnTo>
                        <a:pt x="876" y="211"/>
                      </a:lnTo>
                      <a:lnTo>
                        <a:pt x="873" y="211"/>
                      </a:lnTo>
                      <a:lnTo>
                        <a:pt x="876" y="219"/>
                      </a:lnTo>
                      <a:lnTo>
                        <a:pt x="881" y="231"/>
                      </a:lnTo>
                      <a:lnTo>
                        <a:pt x="887" y="257"/>
                      </a:lnTo>
                      <a:lnTo>
                        <a:pt x="905" y="264"/>
                      </a:lnTo>
                      <a:lnTo>
                        <a:pt x="910" y="270"/>
                      </a:lnTo>
                      <a:lnTo>
                        <a:pt x="919" y="290"/>
                      </a:lnTo>
                      <a:lnTo>
                        <a:pt x="919" y="308"/>
                      </a:lnTo>
                      <a:lnTo>
                        <a:pt x="937" y="321"/>
                      </a:lnTo>
                      <a:lnTo>
                        <a:pt x="962" y="333"/>
                      </a:lnTo>
                      <a:lnTo>
                        <a:pt x="964" y="333"/>
                      </a:lnTo>
                      <a:lnTo>
                        <a:pt x="964" y="334"/>
                      </a:lnTo>
                      <a:lnTo>
                        <a:pt x="978" y="407"/>
                      </a:lnTo>
                      <a:lnTo>
                        <a:pt x="983" y="444"/>
                      </a:lnTo>
                      <a:lnTo>
                        <a:pt x="984" y="447"/>
                      </a:lnTo>
                      <a:lnTo>
                        <a:pt x="983" y="450"/>
                      </a:lnTo>
                      <a:lnTo>
                        <a:pt x="973" y="457"/>
                      </a:lnTo>
                      <a:lnTo>
                        <a:pt x="972" y="473"/>
                      </a:lnTo>
                      <a:lnTo>
                        <a:pt x="983" y="487"/>
                      </a:lnTo>
                      <a:lnTo>
                        <a:pt x="995" y="509"/>
                      </a:lnTo>
                      <a:lnTo>
                        <a:pt x="1000" y="532"/>
                      </a:lnTo>
                      <a:lnTo>
                        <a:pt x="1001" y="554"/>
                      </a:lnTo>
                      <a:lnTo>
                        <a:pt x="1001" y="585"/>
                      </a:lnTo>
                      <a:lnTo>
                        <a:pt x="1004" y="593"/>
                      </a:lnTo>
                      <a:lnTo>
                        <a:pt x="1004" y="606"/>
                      </a:lnTo>
                      <a:lnTo>
                        <a:pt x="1000" y="628"/>
                      </a:lnTo>
                      <a:lnTo>
                        <a:pt x="999" y="684"/>
                      </a:lnTo>
                      <a:lnTo>
                        <a:pt x="990" y="691"/>
                      </a:lnTo>
                      <a:lnTo>
                        <a:pt x="979" y="693"/>
                      </a:lnTo>
                      <a:lnTo>
                        <a:pt x="978" y="702"/>
                      </a:lnTo>
                      <a:lnTo>
                        <a:pt x="983" y="715"/>
                      </a:lnTo>
                      <a:lnTo>
                        <a:pt x="1001" y="737"/>
                      </a:lnTo>
                      <a:lnTo>
                        <a:pt x="1011" y="753"/>
                      </a:lnTo>
                      <a:lnTo>
                        <a:pt x="1012" y="773"/>
                      </a:lnTo>
                      <a:lnTo>
                        <a:pt x="1015" y="785"/>
                      </a:lnTo>
                      <a:lnTo>
                        <a:pt x="1029" y="800"/>
                      </a:lnTo>
                      <a:lnTo>
                        <a:pt x="1048" y="801"/>
                      </a:lnTo>
                      <a:lnTo>
                        <a:pt x="1059" y="801"/>
                      </a:lnTo>
                      <a:lnTo>
                        <a:pt x="1088" y="815"/>
                      </a:lnTo>
                      <a:lnTo>
                        <a:pt x="1106" y="844"/>
                      </a:lnTo>
                      <a:lnTo>
                        <a:pt x="1110" y="858"/>
                      </a:lnTo>
                      <a:lnTo>
                        <a:pt x="1112" y="864"/>
                      </a:lnTo>
                      <a:lnTo>
                        <a:pt x="1086" y="882"/>
                      </a:lnTo>
                      <a:lnTo>
                        <a:pt x="1042" y="913"/>
                      </a:lnTo>
                      <a:lnTo>
                        <a:pt x="999" y="944"/>
                      </a:lnTo>
                      <a:lnTo>
                        <a:pt x="956" y="974"/>
                      </a:lnTo>
                      <a:lnTo>
                        <a:pt x="911" y="1005"/>
                      </a:lnTo>
                      <a:lnTo>
                        <a:pt x="867" y="1036"/>
                      </a:lnTo>
                      <a:lnTo>
                        <a:pt x="824" y="1066"/>
                      </a:lnTo>
                      <a:lnTo>
                        <a:pt x="781" y="1096"/>
                      </a:lnTo>
                      <a:lnTo>
                        <a:pt x="766" y="1101"/>
                      </a:lnTo>
                      <a:lnTo>
                        <a:pt x="704" y="1115"/>
                      </a:lnTo>
                      <a:lnTo>
                        <a:pt x="695" y="1117"/>
                      </a:lnTo>
                      <a:lnTo>
                        <a:pt x="690" y="1119"/>
                      </a:lnTo>
                      <a:lnTo>
                        <a:pt x="680" y="1124"/>
                      </a:lnTo>
                      <a:lnTo>
                        <a:pt x="672" y="1124"/>
                      </a:lnTo>
                      <a:lnTo>
                        <a:pt x="663" y="1129"/>
                      </a:lnTo>
                      <a:lnTo>
                        <a:pt x="656" y="1129"/>
                      </a:lnTo>
                      <a:lnTo>
                        <a:pt x="650" y="1128"/>
                      </a:lnTo>
                      <a:lnTo>
                        <a:pt x="642" y="1119"/>
                      </a:lnTo>
                      <a:lnTo>
                        <a:pt x="642" y="1114"/>
                      </a:lnTo>
                      <a:lnTo>
                        <a:pt x="645" y="1109"/>
                      </a:lnTo>
                      <a:lnTo>
                        <a:pt x="644" y="1103"/>
                      </a:lnTo>
                      <a:lnTo>
                        <a:pt x="645" y="1101"/>
                      </a:lnTo>
                      <a:lnTo>
                        <a:pt x="649" y="1098"/>
                      </a:lnTo>
                      <a:lnTo>
                        <a:pt x="649" y="1096"/>
                      </a:lnTo>
                      <a:lnTo>
                        <a:pt x="646" y="1092"/>
                      </a:lnTo>
                      <a:lnTo>
                        <a:pt x="646" y="1088"/>
                      </a:lnTo>
                      <a:lnTo>
                        <a:pt x="647" y="1086"/>
                      </a:lnTo>
                      <a:lnTo>
                        <a:pt x="646" y="1080"/>
                      </a:lnTo>
                      <a:lnTo>
                        <a:pt x="645" y="1080"/>
                      </a:lnTo>
                      <a:lnTo>
                        <a:pt x="644" y="1076"/>
                      </a:lnTo>
                      <a:lnTo>
                        <a:pt x="640" y="1074"/>
                      </a:lnTo>
                      <a:lnTo>
                        <a:pt x="631" y="1071"/>
                      </a:lnTo>
                      <a:lnTo>
                        <a:pt x="623" y="1066"/>
                      </a:lnTo>
                      <a:lnTo>
                        <a:pt x="618" y="1066"/>
                      </a:lnTo>
                      <a:lnTo>
                        <a:pt x="614" y="1064"/>
                      </a:lnTo>
                      <a:lnTo>
                        <a:pt x="603" y="1064"/>
                      </a:lnTo>
                      <a:lnTo>
                        <a:pt x="599" y="1061"/>
                      </a:lnTo>
                      <a:lnTo>
                        <a:pt x="596" y="1054"/>
                      </a:lnTo>
                      <a:lnTo>
                        <a:pt x="593" y="1053"/>
                      </a:lnTo>
                      <a:lnTo>
                        <a:pt x="585" y="1054"/>
                      </a:lnTo>
                      <a:lnTo>
                        <a:pt x="575" y="1052"/>
                      </a:lnTo>
                      <a:lnTo>
                        <a:pt x="570" y="1049"/>
                      </a:lnTo>
                      <a:lnTo>
                        <a:pt x="563" y="1043"/>
                      </a:lnTo>
                      <a:lnTo>
                        <a:pt x="561" y="1038"/>
                      </a:lnTo>
                      <a:lnTo>
                        <a:pt x="560" y="1032"/>
                      </a:lnTo>
                      <a:lnTo>
                        <a:pt x="558" y="1031"/>
                      </a:lnTo>
                      <a:lnTo>
                        <a:pt x="547" y="1025"/>
                      </a:lnTo>
                      <a:lnTo>
                        <a:pt x="539" y="1023"/>
                      </a:lnTo>
                      <a:lnTo>
                        <a:pt x="533" y="1020"/>
                      </a:lnTo>
                      <a:lnTo>
                        <a:pt x="532" y="1016"/>
                      </a:lnTo>
                      <a:lnTo>
                        <a:pt x="533" y="1007"/>
                      </a:lnTo>
                      <a:lnTo>
                        <a:pt x="529" y="1004"/>
                      </a:lnTo>
                      <a:lnTo>
                        <a:pt x="529" y="999"/>
                      </a:lnTo>
                      <a:lnTo>
                        <a:pt x="267" y="817"/>
                      </a:lnTo>
                      <a:lnTo>
                        <a:pt x="203" y="77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39" name="Freeform 138"/>
                <p:cNvSpPr>
                  <a:spLocks noChangeAspect="1"/>
                </p:cNvSpPr>
                <p:nvPr/>
              </p:nvSpPr>
              <p:spPr bwMode="gray">
                <a:xfrm>
                  <a:off x="4464843" y="3202334"/>
                  <a:ext cx="209550" cy="231775"/>
                </a:xfrm>
                <a:custGeom>
                  <a:avLst/>
                  <a:gdLst/>
                  <a:ahLst/>
                  <a:cxnLst>
                    <a:cxn ang="0">
                      <a:pos x="96" y="347"/>
                    </a:cxn>
                    <a:cxn ang="0">
                      <a:pos x="14" y="353"/>
                    </a:cxn>
                    <a:cxn ang="0">
                      <a:pos x="5" y="364"/>
                    </a:cxn>
                    <a:cxn ang="0">
                      <a:pos x="0" y="369"/>
                    </a:cxn>
                    <a:cxn ang="0">
                      <a:pos x="22" y="391"/>
                    </a:cxn>
                    <a:cxn ang="0">
                      <a:pos x="40" y="409"/>
                    </a:cxn>
                    <a:cxn ang="0">
                      <a:pos x="41" y="437"/>
                    </a:cxn>
                    <a:cxn ang="0">
                      <a:pos x="28" y="460"/>
                    </a:cxn>
                    <a:cxn ang="0">
                      <a:pos x="49" y="501"/>
                    </a:cxn>
                    <a:cxn ang="0">
                      <a:pos x="50" y="563"/>
                    </a:cxn>
                    <a:cxn ang="0">
                      <a:pos x="30" y="623"/>
                    </a:cxn>
                    <a:cxn ang="0">
                      <a:pos x="24" y="650"/>
                    </a:cxn>
                    <a:cxn ang="0">
                      <a:pos x="37" y="627"/>
                    </a:cxn>
                    <a:cxn ang="0">
                      <a:pos x="50" y="627"/>
                    </a:cxn>
                    <a:cxn ang="0">
                      <a:pos x="76" y="628"/>
                    </a:cxn>
                    <a:cxn ang="0">
                      <a:pos x="98" y="624"/>
                    </a:cxn>
                    <a:cxn ang="0">
                      <a:pos x="102" y="619"/>
                    </a:cxn>
                    <a:cxn ang="0">
                      <a:pos x="119" y="620"/>
                    </a:cxn>
                    <a:cxn ang="0">
                      <a:pos x="141" y="620"/>
                    </a:cxn>
                    <a:cxn ang="0">
                      <a:pos x="161" y="635"/>
                    </a:cxn>
                    <a:cxn ang="0">
                      <a:pos x="173" y="647"/>
                    </a:cxn>
                    <a:cxn ang="0">
                      <a:pos x="183" y="651"/>
                    </a:cxn>
                    <a:cxn ang="0">
                      <a:pos x="200" y="662"/>
                    </a:cxn>
                    <a:cxn ang="0">
                      <a:pos x="209" y="677"/>
                    </a:cxn>
                    <a:cxn ang="0">
                      <a:pos x="215" y="686"/>
                    </a:cxn>
                    <a:cxn ang="0">
                      <a:pos x="222" y="692"/>
                    </a:cxn>
                    <a:cxn ang="0">
                      <a:pos x="223" y="698"/>
                    </a:cxn>
                    <a:cxn ang="0">
                      <a:pos x="231" y="704"/>
                    </a:cxn>
                    <a:cxn ang="0">
                      <a:pos x="244" y="709"/>
                    </a:cxn>
                    <a:cxn ang="0">
                      <a:pos x="250" y="719"/>
                    </a:cxn>
                    <a:cxn ang="0">
                      <a:pos x="286" y="705"/>
                    </a:cxn>
                    <a:cxn ang="0">
                      <a:pos x="302" y="665"/>
                    </a:cxn>
                    <a:cxn ang="0">
                      <a:pos x="308" y="666"/>
                    </a:cxn>
                    <a:cxn ang="0">
                      <a:pos x="323" y="683"/>
                    </a:cxn>
                    <a:cxn ang="0">
                      <a:pos x="350" y="705"/>
                    </a:cxn>
                    <a:cxn ang="0">
                      <a:pos x="534" y="687"/>
                    </a:cxn>
                    <a:cxn ang="0">
                      <a:pos x="637" y="641"/>
                    </a:cxn>
                    <a:cxn ang="0">
                      <a:pos x="604" y="522"/>
                    </a:cxn>
                    <a:cxn ang="0">
                      <a:pos x="587" y="359"/>
                    </a:cxn>
                    <a:cxn ang="0">
                      <a:pos x="570" y="191"/>
                    </a:cxn>
                    <a:cxn ang="0">
                      <a:pos x="584" y="82"/>
                    </a:cxn>
                    <a:cxn ang="0">
                      <a:pos x="458" y="70"/>
                    </a:cxn>
                    <a:cxn ang="0">
                      <a:pos x="299" y="70"/>
                    </a:cxn>
                    <a:cxn ang="0">
                      <a:pos x="281" y="187"/>
                    </a:cxn>
                    <a:cxn ang="0">
                      <a:pos x="244" y="231"/>
                    </a:cxn>
                    <a:cxn ang="0">
                      <a:pos x="220" y="245"/>
                    </a:cxn>
                    <a:cxn ang="0">
                      <a:pos x="215" y="290"/>
                    </a:cxn>
                    <a:cxn ang="0">
                      <a:pos x="222" y="347"/>
                    </a:cxn>
                  </a:cxnLst>
                  <a:rect l="0" t="0" r="r" b="b"/>
                  <a:pathLst>
                    <a:path w="661" h="727">
                      <a:moveTo>
                        <a:pt x="196" y="347"/>
                      </a:moveTo>
                      <a:lnTo>
                        <a:pt x="148" y="347"/>
                      </a:lnTo>
                      <a:lnTo>
                        <a:pt x="96" y="347"/>
                      </a:lnTo>
                      <a:lnTo>
                        <a:pt x="45" y="347"/>
                      </a:lnTo>
                      <a:lnTo>
                        <a:pt x="16" y="347"/>
                      </a:lnTo>
                      <a:lnTo>
                        <a:pt x="14" y="353"/>
                      </a:lnTo>
                      <a:lnTo>
                        <a:pt x="6" y="360"/>
                      </a:lnTo>
                      <a:lnTo>
                        <a:pt x="2" y="365"/>
                      </a:lnTo>
                      <a:lnTo>
                        <a:pt x="5" y="364"/>
                      </a:lnTo>
                      <a:lnTo>
                        <a:pt x="0" y="369"/>
                      </a:lnTo>
                      <a:lnTo>
                        <a:pt x="0" y="371"/>
                      </a:lnTo>
                      <a:lnTo>
                        <a:pt x="0" y="369"/>
                      </a:lnTo>
                      <a:lnTo>
                        <a:pt x="10" y="365"/>
                      </a:lnTo>
                      <a:lnTo>
                        <a:pt x="12" y="369"/>
                      </a:lnTo>
                      <a:lnTo>
                        <a:pt x="22" y="391"/>
                      </a:lnTo>
                      <a:lnTo>
                        <a:pt x="23" y="393"/>
                      </a:lnTo>
                      <a:lnTo>
                        <a:pt x="30" y="391"/>
                      </a:lnTo>
                      <a:lnTo>
                        <a:pt x="40" y="409"/>
                      </a:lnTo>
                      <a:lnTo>
                        <a:pt x="41" y="414"/>
                      </a:lnTo>
                      <a:lnTo>
                        <a:pt x="41" y="429"/>
                      </a:lnTo>
                      <a:lnTo>
                        <a:pt x="41" y="437"/>
                      </a:lnTo>
                      <a:lnTo>
                        <a:pt x="35" y="455"/>
                      </a:lnTo>
                      <a:lnTo>
                        <a:pt x="33" y="458"/>
                      </a:lnTo>
                      <a:lnTo>
                        <a:pt x="28" y="460"/>
                      </a:lnTo>
                      <a:lnTo>
                        <a:pt x="27" y="463"/>
                      </a:lnTo>
                      <a:lnTo>
                        <a:pt x="45" y="488"/>
                      </a:lnTo>
                      <a:lnTo>
                        <a:pt x="49" y="501"/>
                      </a:lnTo>
                      <a:lnTo>
                        <a:pt x="50" y="515"/>
                      </a:lnTo>
                      <a:lnTo>
                        <a:pt x="51" y="527"/>
                      </a:lnTo>
                      <a:lnTo>
                        <a:pt x="50" y="563"/>
                      </a:lnTo>
                      <a:lnTo>
                        <a:pt x="46" y="577"/>
                      </a:lnTo>
                      <a:lnTo>
                        <a:pt x="32" y="614"/>
                      </a:lnTo>
                      <a:lnTo>
                        <a:pt x="30" y="623"/>
                      </a:lnTo>
                      <a:lnTo>
                        <a:pt x="24" y="639"/>
                      </a:lnTo>
                      <a:lnTo>
                        <a:pt x="23" y="651"/>
                      </a:lnTo>
                      <a:lnTo>
                        <a:pt x="24" y="650"/>
                      </a:lnTo>
                      <a:lnTo>
                        <a:pt x="28" y="647"/>
                      </a:lnTo>
                      <a:lnTo>
                        <a:pt x="32" y="640"/>
                      </a:lnTo>
                      <a:lnTo>
                        <a:pt x="37" y="627"/>
                      </a:lnTo>
                      <a:lnTo>
                        <a:pt x="40" y="627"/>
                      </a:lnTo>
                      <a:lnTo>
                        <a:pt x="43" y="625"/>
                      </a:lnTo>
                      <a:lnTo>
                        <a:pt x="50" y="627"/>
                      </a:lnTo>
                      <a:lnTo>
                        <a:pt x="59" y="627"/>
                      </a:lnTo>
                      <a:lnTo>
                        <a:pt x="69" y="629"/>
                      </a:lnTo>
                      <a:lnTo>
                        <a:pt x="76" y="628"/>
                      </a:lnTo>
                      <a:lnTo>
                        <a:pt x="78" y="625"/>
                      </a:lnTo>
                      <a:lnTo>
                        <a:pt x="89" y="623"/>
                      </a:lnTo>
                      <a:lnTo>
                        <a:pt x="98" y="624"/>
                      </a:lnTo>
                      <a:lnTo>
                        <a:pt x="100" y="623"/>
                      </a:lnTo>
                      <a:lnTo>
                        <a:pt x="100" y="619"/>
                      </a:lnTo>
                      <a:lnTo>
                        <a:pt x="102" y="619"/>
                      </a:lnTo>
                      <a:lnTo>
                        <a:pt x="108" y="619"/>
                      </a:lnTo>
                      <a:lnTo>
                        <a:pt x="113" y="618"/>
                      </a:lnTo>
                      <a:lnTo>
                        <a:pt x="119" y="620"/>
                      </a:lnTo>
                      <a:lnTo>
                        <a:pt x="135" y="620"/>
                      </a:lnTo>
                      <a:lnTo>
                        <a:pt x="136" y="622"/>
                      </a:lnTo>
                      <a:lnTo>
                        <a:pt x="141" y="620"/>
                      </a:lnTo>
                      <a:lnTo>
                        <a:pt x="143" y="625"/>
                      </a:lnTo>
                      <a:lnTo>
                        <a:pt x="150" y="627"/>
                      </a:lnTo>
                      <a:lnTo>
                        <a:pt x="161" y="635"/>
                      </a:lnTo>
                      <a:lnTo>
                        <a:pt x="162" y="641"/>
                      </a:lnTo>
                      <a:lnTo>
                        <a:pt x="169" y="649"/>
                      </a:lnTo>
                      <a:lnTo>
                        <a:pt x="173" y="647"/>
                      </a:lnTo>
                      <a:lnTo>
                        <a:pt x="179" y="646"/>
                      </a:lnTo>
                      <a:lnTo>
                        <a:pt x="179" y="650"/>
                      </a:lnTo>
                      <a:lnTo>
                        <a:pt x="183" y="651"/>
                      </a:lnTo>
                      <a:lnTo>
                        <a:pt x="188" y="647"/>
                      </a:lnTo>
                      <a:lnTo>
                        <a:pt x="190" y="647"/>
                      </a:lnTo>
                      <a:lnTo>
                        <a:pt x="200" y="662"/>
                      </a:lnTo>
                      <a:lnTo>
                        <a:pt x="205" y="672"/>
                      </a:lnTo>
                      <a:lnTo>
                        <a:pt x="205" y="676"/>
                      </a:lnTo>
                      <a:lnTo>
                        <a:pt x="209" y="677"/>
                      </a:lnTo>
                      <a:lnTo>
                        <a:pt x="212" y="682"/>
                      </a:lnTo>
                      <a:lnTo>
                        <a:pt x="212" y="684"/>
                      </a:lnTo>
                      <a:lnTo>
                        <a:pt x="215" y="686"/>
                      </a:lnTo>
                      <a:lnTo>
                        <a:pt x="218" y="684"/>
                      </a:lnTo>
                      <a:lnTo>
                        <a:pt x="220" y="684"/>
                      </a:lnTo>
                      <a:lnTo>
                        <a:pt x="222" y="692"/>
                      </a:lnTo>
                      <a:lnTo>
                        <a:pt x="225" y="693"/>
                      </a:lnTo>
                      <a:lnTo>
                        <a:pt x="227" y="697"/>
                      </a:lnTo>
                      <a:lnTo>
                        <a:pt x="223" y="698"/>
                      </a:lnTo>
                      <a:lnTo>
                        <a:pt x="223" y="699"/>
                      </a:lnTo>
                      <a:lnTo>
                        <a:pt x="228" y="700"/>
                      </a:lnTo>
                      <a:lnTo>
                        <a:pt x="231" y="704"/>
                      </a:lnTo>
                      <a:lnTo>
                        <a:pt x="234" y="706"/>
                      </a:lnTo>
                      <a:lnTo>
                        <a:pt x="238" y="706"/>
                      </a:lnTo>
                      <a:lnTo>
                        <a:pt x="244" y="709"/>
                      </a:lnTo>
                      <a:lnTo>
                        <a:pt x="247" y="713"/>
                      </a:lnTo>
                      <a:lnTo>
                        <a:pt x="248" y="717"/>
                      </a:lnTo>
                      <a:lnTo>
                        <a:pt x="250" y="719"/>
                      </a:lnTo>
                      <a:lnTo>
                        <a:pt x="256" y="721"/>
                      </a:lnTo>
                      <a:lnTo>
                        <a:pt x="263" y="727"/>
                      </a:lnTo>
                      <a:lnTo>
                        <a:pt x="286" y="705"/>
                      </a:lnTo>
                      <a:lnTo>
                        <a:pt x="293" y="687"/>
                      </a:lnTo>
                      <a:lnTo>
                        <a:pt x="297" y="676"/>
                      </a:lnTo>
                      <a:lnTo>
                        <a:pt x="302" y="665"/>
                      </a:lnTo>
                      <a:lnTo>
                        <a:pt x="304" y="663"/>
                      </a:lnTo>
                      <a:lnTo>
                        <a:pt x="307" y="665"/>
                      </a:lnTo>
                      <a:lnTo>
                        <a:pt x="308" y="666"/>
                      </a:lnTo>
                      <a:lnTo>
                        <a:pt x="314" y="667"/>
                      </a:lnTo>
                      <a:lnTo>
                        <a:pt x="318" y="670"/>
                      </a:lnTo>
                      <a:lnTo>
                        <a:pt x="323" y="683"/>
                      </a:lnTo>
                      <a:lnTo>
                        <a:pt x="333" y="701"/>
                      </a:lnTo>
                      <a:lnTo>
                        <a:pt x="347" y="705"/>
                      </a:lnTo>
                      <a:lnTo>
                        <a:pt x="350" y="705"/>
                      </a:lnTo>
                      <a:lnTo>
                        <a:pt x="376" y="683"/>
                      </a:lnTo>
                      <a:lnTo>
                        <a:pt x="463" y="686"/>
                      </a:lnTo>
                      <a:lnTo>
                        <a:pt x="534" y="687"/>
                      </a:lnTo>
                      <a:lnTo>
                        <a:pt x="607" y="688"/>
                      </a:lnTo>
                      <a:lnTo>
                        <a:pt x="625" y="688"/>
                      </a:lnTo>
                      <a:lnTo>
                        <a:pt x="637" y="641"/>
                      </a:lnTo>
                      <a:lnTo>
                        <a:pt x="615" y="634"/>
                      </a:lnTo>
                      <a:lnTo>
                        <a:pt x="609" y="577"/>
                      </a:lnTo>
                      <a:lnTo>
                        <a:pt x="604" y="522"/>
                      </a:lnTo>
                      <a:lnTo>
                        <a:pt x="598" y="468"/>
                      </a:lnTo>
                      <a:lnTo>
                        <a:pt x="592" y="414"/>
                      </a:lnTo>
                      <a:lnTo>
                        <a:pt x="587" y="359"/>
                      </a:lnTo>
                      <a:lnTo>
                        <a:pt x="581" y="302"/>
                      </a:lnTo>
                      <a:lnTo>
                        <a:pt x="576" y="247"/>
                      </a:lnTo>
                      <a:lnTo>
                        <a:pt x="570" y="191"/>
                      </a:lnTo>
                      <a:lnTo>
                        <a:pt x="564" y="133"/>
                      </a:lnTo>
                      <a:lnTo>
                        <a:pt x="661" y="133"/>
                      </a:lnTo>
                      <a:lnTo>
                        <a:pt x="584" y="82"/>
                      </a:lnTo>
                      <a:lnTo>
                        <a:pt x="525" y="44"/>
                      </a:lnTo>
                      <a:lnTo>
                        <a:pt x="458" y="0"/>
                      </a:lnTo>
                      <a:lnTo>
                        <a:pt x="458" y="70"/>
                      </a:lnTo>
                      <a:lnTo>
                        <a:pt x="405" y="70"/>
                      </a:lnTo>
                      <a:lnTo>
                        <a:pt x="352" y="70"/>
                      </a:lnTo>
                      <a:lnTo>
                        <a:pt x="299" y="70"/>
                      </a:lnTo>
                      <a:lnTo>
                        <a:pt x="281" y="70"/>
                      </a:lnTo>
                      <a:lnTo>
                        <a:pt x="281" y="128"/>
                      </a:lnTo>
                      <a:lnTo>
                        <a:pt x="281" y="187"/>
                      </a:lnTo>
                      <a:lnTo>
                        <a:pt x="281" y="222"/>
                      </a:lnTo>
                      <a:lnTo>
                        <a:pt x="261" y="229"/>
                      </a:lnTo>
                      <a:lnTo>
                        <a:pt x="244" y="231"/>
                      </a:lnTo>
                      <a:lnTo>
                        <a:pt x="228" y="236"/>
                      </a:lnTo>
                      <a:lnTo>
                        <a:pt x="223" y="240"/>
                      </a:lnTo>
                      <a:lnTo>
                        <a:pt x="220" y="245"/>
                      </a:lnTo>
                      <a:lnTo>
                        <a:pt x="215" y="256"/>
                      </a:lnTo>
                      <a:lnTo>
                        <a:pt x="213" y="264"/>
                      </a:lnTo>
                      <a:lnTo>
                        <a:pt x="215" y="290"/>
                      </a:lnTo>
                      <a:lnTo>
                        <a:pt x="218" y="310"/>
                      </a:lnTo>
                      <a:lnTo>
                        <a:pt x="218" y="331"/>
                      </a:lnTo>
                      <a:lnTo>
                        <a:pt x="222" y="347"/>
                      </a:lnTo>
                      <a:lnTo>
                        <a:pt x="196" y="34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40" name="Freeform 139"/>
                <p:cNvSpPr>
                  <a:spLocks noChangeAspect="1"/>
                </p:cNvSpPr>
                <p:nvPr/>
              </p:nvSpPr>
              <p:spPr bwMode="gray">
                <a:xfrm>
                  <a:off x="4534693" y="3026122"/>
                  <a:ext cx="207963" cy="166688"/>
                </a:xfrm>
                <a:custGeom>
                  <a:avLst/>
                  <a:gdLst/>
                  <a:ahLst/>
                  <a:cxnLst>
                    <a:cxn ang="0">
                      <a:pos x="204" y="526"/>
                    </a:cxn>
                    <a:cxn ang="0">
                      <a:pos x="79" y="526"/>
                    </a:cxn>
                    <a:cxn ang="0">
                      <a:pos x="0" y="526"/>
                    </a:cxn>
                    <a:cxn ang="0">
                      <a:pos x="27" y="511"/>
                    </a:cxn>
                    <a:cxn ang="0">
                      <a:pos x="86" y="487"/>
                    </a:cxn>
                    <a:cxn ang="0">
                      <a:pos x="112" y="464"/>
                    </a:cxn>
                    <a:cxn ang="0">
                      <a:pos x="144" y="439"/>
                    </a:cxn>
                    <a:cxn ang="0">
                      <a:pos x="166" y="411"/>
                    </a:cxn>
                    <a:cxn ang="0">
                      <a:pos x="182" y="362"/>
                    </a:cxn>
                    <a:cxn ang="0">
                      <a:pos x="175" y="305"/>
                    </a:cxn>
                    <a:cxn ang="0">
                      <a:pos x="194" y="263"/>
                    </a:cxn>
                    <a:cxn ang="0">
                      <a:pos x="214" y="235"/>
                    </a:cxn>
                    <a:cxn ang="0">
                      <a:pos x="244" y="184"/>
                    </a:cxn>
                    <a:cxn ang="0">
                      <a:pos x="299" y="155"/>
                    </a:cxn>
                    <a:cxn ang="0">
                      <a:pos x="348" y="120"/>
                    </a:cxn>
                    <a:cxn ang="0">
                      <a:pos x="376" y="56"/>
                    </a:cxn>
                    <a:cxn ang="0">
                      <a:pos x="419" y="0"/>
                    </a:cxn>
                    <a:cxn ang="0">
                      <a:pos x="465" y="48"/>
                    </a:cxn>
                    <a:cxn ang="0">
                      <a:pos x="507" y="45"/>
                    </a:cxn>
                    <a:cxn ang="0">
                      <a:pos x="548" y="40"/>
                    </a:cxn>
                    <a:cxn ang="0">
                      <a:pos x="574" y="53"/>
                    </a:cxn>
                    <a:cxn ang="0">
                      <a:pos x="604" y="56"/>
                    </a:cxn>
                    <a:cxn ang="0">
                      <a:pos x="612" y="71"/>
                    </a:cxn>
                    <a:cxn ang="0">
                      <a:pos x="621" y="79"/>
                    </a:cxn>
                    <a:cxn ang="0">
                      <a:pos x="621" y="85"/>
                    </a:cxn>
                    <a:cxn ang="0">
                      <a:pos x="622" y="104"/>
                    </a:cxn>
                    <a:cxn ang="0">
                      <a:pos x="626" y="131"/>
                    </a:cxn>
                    <a:cxn ang="0">
                      <a:pos x="631" y="152"/>
                    </a:cxn>
                    <a:cxn ang="0">
                      <a:pos x="629" y="166"/>
                    </a:cxn>
                    <a:cxn ang="0">
                      <a:pos x="633" y="186"/>
                    </a:cxn>
                    <a:cxn ang="0">
                      <a:pos x="649" y="215"/>
                    </a:cxn>
                    <a:cxn ang="0">
                      <a:pos x="651" y="224"/>
                    </a:cxn>
                    <a:cxn ang="0">
                      <a:pos x="649" y="242"/>
                    </a:cxn>
                    <a:cxn ang="0">
                      <a:pos x="639" y="242"/>
                    </a:cxn>
                    <a:cxn ang="0">
                      <a:pos x="611" y="242"/>
                    </a:cxn>
                    <a:cxn ang="0">
                      <a:pos x="567" y="247"/>
                    </a:cxn>
                    <a:cxn ang="0">
                      <a:pos x="553" y="247"/>
                    </a:cxn>
                    <a:cxn ang="0">
                      <a:pos x="551" y="263"/>
                    </a:cxn>
                    <a:cxn ang="0">
                      <a:pos x="527" y="273"/>
                    </a:cxn>
                    <a:cxn ang="0">
                      <a:pos x="508" y="273"/>
                    </a:cxn>
                    <a:cxn ang="0">
                      <a:pos x="502" y="288"/>
                    </a:cxn>
                    <a:cxn ang="0">
                      <a:pos x="509" y="293"/>
                    </a:cxn>
                    <a:cxn ang="0">
                      <a:pos x="504" y="309"/>
                    </a:cxn>
                    <a:cxn ang="0">
                      <a:pos x="510" y="310"/>
                    </a:cxn>
                    <a:cxn ang="0">
                      <a:pos x="514" y="321"/>
                    </a:cxn>
                    <a:cxn ang="0">
                      <a:pos x="461" y="342"/>
                    </a:cxn>
                    <a:cxn ang="0">
                      <a:pos x="433" y="363"/>
                    </a:cxn>
                    <a:cxn ang="0">
                      <a:pos x="424" y="376"/>
                    </a:cxn>
                    <a:cxn ang="0">
                      <a:pos x="385" y="391"/>
                    </a:cxn>
                    <a:cxn ang="0">
                      <a:pos x="354" y="392"/>
                    </a:cxn>
                    <a:cxn ang="0">
                      <a:pos x="350" y="406"/>
                    </a:cxn>
                    <a:cxn ang="0">
                      <a:pos x="330" y="405"/>
                    </a:cxn>
                    <a:cxn ang="0">
                      <a:pos x="312" y="413"/>
                    </a:cxn>
                    <a:cxn ang="0">
                      <a:pos x="287" y="423"/>
                    </a:cxn>
                  </a:cxnLst>
                  <a:rect l="0" t="0" r="r" b="b"/>
                  <a:pathLst>
                    <a:path w="656" h="526">
                      <a:moveTo>
                        <a:pt x="240" y="457"/>
                      </a:moveTo>
                      <a:lnTo>
                        <a:pt x="240" y="526"/>
                      </a:lnTo>
                      <a:lnTo>
                        <a:pt x="204" y="526"/>
                      </a:lnTo>
                      <a:lnTo>
                        <a:pt x="161" y="526"/>
                      </a:lnTo>
                      <a:lnTo>
                        <a:pt x="120" y="526"/>
                      </a:lnTo>
                      <a:lnTo>
                        <a:pt x="79" y="526"/>
                      </a:lnTo>
                      <a:lnTo>
                        <a:pt x="43" y="526"/>
                      </a:lnTo>
                      <a:lnTo>
                        <a:pt x="9" y="526"/>
                      </a:lnTo>
                      <a:lnTo>
                        <a:pt x="0" y="526"/>
                      </a:lnTo>
                      <a:lnTo>
                        <a:pt x="5" y="515"/>
                      </a:lnTo>
                      <a:lnTo>
                        <a:pt x="14" y="511"/>
                      </a:lnTo>
                      <a:lnTo>
                        <a:pt x="27" y="511"/>
                      </a:lnTo>
                      <a:lnTo>
                        <a:pt x="46" y="507"/>
                      </a:lnTo>
                      <a:lnTo>
                        <a:pt x="77" y="495"/>
                      </a:lnTo>
                      <a:lnTo>
                        <a:pt x="86" y="487"/>
                      </a:lnTo>
                      <a:lnTo>
                        <a:pt x="97" y="475"/>
                      </a:lnTo>
                      <a:lnTo>
                        <a:pt x="101" y="472"/>
                      </a:lnTo>
                      <a:lnTo>
                        <a:pt x="112" y="464"/>
                      </a:lnTo>
                      <a:lnTo>
                        <a:pt x="129" y="456"/>
                      </a:lnTo>
                      <a:lnTo>
                        <a:pt x="140" y="445"/>
                      </a:lnTo>
                      <a:lnTo>
                        <a:pt x="144" y="439"/>
                      </a:lnTo>
                      <a:lnTo>
                        <a:pt x="149" y="437"/>
                      </a:lnTo>
                      <a:lnTo>
                        <a:pt x="154" y="433"/>
                      </a:lnTo>
                      <a:lnTo>
                        <a:pt x="166" y="411"/>
                      </a:lnTo>
                      <a:lnTo>
                        <a:pt x="182" y="384"/>
                      </a:lnTo>
                      <a:lnTo>
                        <a:pt x="183" y="379"/>
                      </a:lnTo>
                      <a:lnTo>
                        <a:pt x="182" y="362"/>
                      </a:lnTo>
                      <a:lnTo>
                        <a:pt x="172" y="343"/>
                      </a:lnTo>
                      <a:lnTo>
                        <a:pt x="175" y="332"/>
                      </a:lnTo>
                      <a:lnTo>
                        <a:pt x="175" y="305"/>
                      </a:lnTo>
                      <a:lnTo>
                        <a:pt x="177" y="297"/>
                      </a:lnTo>
                      <a:lnTo>
                        <a:pt x="194" y="267"/>
                      </a:lnTo>
                      <a:lnTo>
                        <a:pt x="194" y="263"/>
                      </a:lnTo>
                      <a:lnTo>
                        <a:pt x="207" y="256"/>
                      </a:lnTo>
                      <a:lnTo>
                        <a:pt x="204" y="258"/>
                      </a:lnTo>
                      <a:lnTo>
                        <a:pt x="214" y="235"/>
                      </a:lnTo>
                      <a:lnTo>
                        <a:pt x="213" y="224"/>
                      </a:lnTo>
                      <a:lnTo>
                        <a:pt x="235" y="198"/>
                      </a:lnTo>
                      <a:lnTo>
                        <a:pt x="244" y="184"/>
                      </a:lnTo>
                      <a:lnTo>
                        <a:pt x="253" y="175"/>
                      </a:lnTo>
                      <a:lnTo>
                        <a:pt x="271" y="166"/>
                      </a:lnTo>
                      <a:lnTo>
                        <a:pt x="299" y="155"/>
                      </a:lnTo>
                      <a:lnTo>
                        <a:pt x="314" y="148"/>
                      </a:lnTo>
                      <a:lnTo>
                        <a:pt x="337" y="132"/>
                      </a:lnTo>
                      <a:lnTo>
                        <a:pt x="348" y="120"/>
                      </a:lnTo>
                      <a:lnTo>
                        <a:pt x="354" y="102"/>
                      </a:lnTo>
                      <a:lnTo>
                        <a:pt x="365" y="89"/>
                      </a:lnTo>
                      <a:lnTo>
                        <a:pt x="376" y="56"/>
                      </a:lnTo>
                      <a:lnTo>
                        <a:pt x="392" y="12"/>
                      </a:lnTo>
                      <a:lnTo>
                        <a:pt x="398" y="7"/>
                      </a:lnTo>
                      <a:lnTo>
                        <a:pt x="419" y="0"/>
                      </a:lnTo>
                      <a:lnTo>
                        <a:pt x="429" y="18"/>
                      </a:lnTo>
                      <a:lnTo>
                        <a:pt x="443" y="32"/>
                      </a:lnTo>
                      <a:lnTo>
                        <a:pt x="465" y="48"/>
                      </a:lnTo>
                      <a:lnTo>
                        <a:pt x="475" y="51"/>
                      </a:lnTo>
                      <a:lnTo>
                        <a:pt x="499" y="42"/>
                      </a:lnTo>
                      <a:lnTo>
                        <a:pt x="507" y="45"/>
                      </a:lnTo>
                      <a:lnTo>
                        <a:pt x="525" y="45"/>
                      </a:lnTo>
                      <a:lnTo>
                        <a:pt x="541" y="43"/>
                      </a:lnTo>
                      <a:lnTo>
                        <a:pt x="548" y="40"/>
                      </a:lnTo>
                      <a:lnTo>
                        <a:pt x="557" y="45"/>
                      </a:lnTo>
                      <a:lnTo>
                        <a:pt x="564" y="51"/>
                      </a:lnTo>
                      <a:lnTo>
                        <a:pt x="574" y="53"/>
                      </a:lnTo>
                      <a:lnTo>
                        <a:pt x="580" y="53"/>
                      </a:lnTo>
                      <a:lnTo>
                        <a:pt x="585" y="52"/>
                      </a:lnTo>
                      <a:lnTo>
                        <a:pt x="604" y="56"/>
                      </a:lnTo>
                      <a:lnTo>
                        <a:pt x="604" y="61"/>
                      </a:lnTo>
                      <a:lnTo>
                        <a:pt x="606" y="66"/>
                      </a:lnTo>
                      <a:lnTo>
                        <a:pt x="612" y="71"/>
                      </a:lnTo>
                      <a:lnTo>
                        <a:pt x="613" y="73"/>
                      </a:lnTo>
                      <a:lnTo>
                        <a:pt x="617" y="78"/>
                      </a:lnTo>
                      <a:lnTo>
                        <a:pt x="621" y="79"/>
                      </a:lnTo>
                      <a:lnTo>
                        <a:pt x="623" y="83"/>
                      </a:lnTo>
                      <a:lnTo>
                        <a:pt x="622" y="85"/>
                      </a:lnTo>
                      <a:lnTo>
                        <a:pt x="621" y="85"/>
                      </a:lnTo>
                      <a:lnTo>
                        <a:pt x="620" y="88"/>
                      </a:lnTo>
                      <a:lnTo>
                        <a:pt x="626" y="96"/>
                      </a:lnTo>
                      <a:lnTo>
                        <a:pt x="622" y="104"/>
                      </a:lnTo>
                      <a:lnTo>
                        <a:pt x="624" y="111"/>
                      </a:lnTo>
                      <a:lnTo>
                        <a:pt x="627" y="122"/>
                      </a:lnTo>
                      <a:lnTo>
                        <a:pt x="626" y="131"/>
                      </a:lnTo>
                      <a:lnTo>
                        <a:pt x="626" y="141"/>
                      </a:lnTo>
                      <a:lnTo>
                        <a:pt x="623" y="144"/>
                      </a:lnTo>
                      <a:lnTo>
                        <a:pt x="631" y="152"/>
                      </a:lnTo>
                      <a:lnTo>
                        <a:pt x="631" y="156"/>
                      </a:lnTo>
                      <a:lnTo>
                        <a:pt x="631" y="160"/>
                      </a:lnTo>
                      <a:lnTo>
                        <a:pt x="629" y="166"/>
                      </a:lnTo>
                      <a:lnTo>
                        <a:pt x="628" y="171"/>
                      </a:lnTo>
                      <a:lnTo>
                        <a:pt x="631" y="179"/>
                      </a:lnTo>
                      <a:lnTo>
                        <a:pt x="633" y="186"/>
                      </a:lnTo>
                      <a:lnTo>
                        <a:pt x="633" y="192"/>
                      </a:lnTo>
                      <a:lnTo>
                        <a:pt x="640" y="207"/>
                      </a:lnTo>
                      <a:lnTo>
                        <a:pt x="649" y="215"/>
                      </a:lnTo>
                      <a:lnTo>
                        <a:pt x="656" y="220"/>
                      </a:lnTo>
                      <a:lnTo>
                        <a:pt x="656" y="222"/>
                      </a:lnTo>
                      <a:lnTo>
                        <a:pt x="651" y="224"/>
                      </a:lnTo>
                      <a:lnTo>
                        <a:pt x="648" y="231"/>
                      </a:lnTo>
                      <a:lnTo>
                        <a:pt x="647" y="238"/>
                      </a:lnTo>
                      <a:lnTo>
                        <a:pt x="649" y="242"/>
                      </a:lnTo>
                      <a:lnTo>
                        <a:pt x="649" y="245"/>
                      </a:lnTo>
                      <a:lnTo>
                        <a:pt x="647" y="246"/>
                      </a:lnTo>
                      <a:lnTo>
                        <a:pt x="639" y="242"/>
                      </a:lnTo>
                      <a:lnTo>
                        <a:pt x="627" y="242"/>
                      </a:lnTo>
                      <a:lnTo>
                        <a:pt x="616" y="241"/>
                      </a:lnTo>
                      <a:lnTo>
                        <a:pt x="611" y="242"/>
                      </a:lnTo>
                      <a:lnTo>
                        <a:pt x="580" y="242"/>
                      </a:lnTo>
                      <a:lnTo>
                        <a:pt x="570" y="245"/>
                      </a:lnTo>
                      <a:lnTo>
                        <a:pt x="567" y="247"/>
                      </a:lnTo>
                      <a:lnTo>
                        <a:pt x="563" y="249"/>
                      </a:lnTo>
                      <a:lnTo>
                        <a:pt x="556" y="246"/>
                      </a:lnTo>
                      <a:lnTo>
                        <a:pt x="553" y="247"/>
                      </a:lnTo>
                      <a:lnTo>
                        <a:pt x="551" y="252"/>
                      </a:lnTo>
                      <a:lnTo>
                        <a:pt x="552" y="257"/>
                      </a:lnTo>
                      <a:lnTo>
                        <a:pt x="551" y="263"/>
                      </a:lnTo>
                      <a:lnTo>
                        <a:pt x="548" y="266"/>
                      </a:lnTo>
                      <a:lnTo>
                        <a:pt x="535" y="272"/>
                      </a:lnTo>
                      <a:lnTo>
                        <a:pt x="527" y="273"/>
                      </a:lnTo>
                      <a:lnTo>
                        <a:pt x="520" y="274"/>
                      </a:lnTo>
                      <a:lnTo>
                        <a:pt x="513" y="273"/>
                      </a:lnTo>
                      <a:lnTo>
                        <a:pt x="508" y="273"/>
                      </a:lnTo>
                      <a:lnTo>
                        <a:pt x="503" y="277"/>
                      </a:lnTo>
                      <a:lnTo>
                        <a:pt x="502" y="282"/>
                      </a:lnTo>
                      <a:lnTo>
                        <a:pt x="502" y="288"/>
                      </a:lnTo>
                      <a:lnTo>
                        <a:pt x="503" y="290"/>
                      </a:lnTo>
                      <a:lnTo>
                        <a:pt x="508" y="290"/>
                      </a:lnTo>
                      <a:lnTo>
                        <a:pt x="509" y="293"/>
                      </a:lnTo>
                      <a:lnTo>
                        <a:pt x="504" y="298"/>
                      </a:lnTo>
                      <a:lnTo>
                        <a:pt x="503" y="309"/>
                      </a:lnTo>
                      <a:lnTo>
                        <a:pt x="504" y="309"/>
                      </a:lnTo>
                      <a:lnTo>
                        <a:pt x="507" y="308"/>
                      </a:lnTo>
                      <a:lnTo>
                        <a:pt x="509" y="308"/>
                      </a:lnTo>
                      <a:lnTo>
                        <a:pt x="510" y="310"/>
                      </a:lnTo>
                      <a:lnTo>
                        <a:pt x="515" y="314"/>
                      </a:lnTo>
                      <a:lnTo>
                        <a:pt x="516" y="317"/>
                      </a:lnTo>
                      <a:lnTo>
                        <a:pt x="514" y="321"/>
                      </a:lnTo>
                      <a:lnTo>
                        <a:pt x="493" y="325"/>
                      </a:lnTo>
                      <a:lnTo>
                        <a:pt x="467" y="342"/>
                      </a:lnTo>
                      <a:lnTo>
                        <a:pt x="461" y="342"/>
                      </a:lnTo>
                      <a:lnTo>
                        <a:pt x="446" y="348"/>
                      </a:lnTo>
                      <a:lnTo>
                        <a:pt x="436" y="355"/>
                      </a:lnTo>
                      <a:lnTo>
                        <a:pt x="433" y="363"/>
                      </a:lnTo>
                      <a:lnTo>
                        <a:pt x="433" y="365"/>
                      </a:lnTo>
                      <a:lnTo>
                        <a:pt x="430" y="371"/>
                      </a:lnTo>
                      <a:lnTo>
                        <a:pt x="424" y="376"/>
                      </a:lnTo>
                      <a:lnTo>
                        <a:pt x="418" y="381"/>
                      </a:lnTo>
                      <a:lnTo>
                        <a:pt x="401" y="389"/>
                      </a:lnTo>
                      <a:lnTo>
                        <a:pt x="385" y="391"/>
                      </a:lnTo>
                      <a:lnTo>
                        <a:pt x="376" y="391"/>
                      </a:lnTo>
                      <a:lnTo>
                        <a:pt x="371" y="394"/>
                      </a:lnTo>
                      <a:lnTo>
                        <a:pt x="354" y="392"/>
                      </a:lnTo>
                      <a:lnTo>
                        <a:pt x="353" y="396"/>
                      </a:lnTo>
                      <a:lnTo>
                        <a:pt x="353" y="405"/>
                      </a:lnTo>
                      <a:lnTo>
                        <a:pt x="350" y="406"/>
                      </a:lnTo>
                      <a:lnTo>
                        <a:pt x="342" y="406"/>
                      </a:lnTo>
                      <a:lnTo>
                        <a:pt x="337" y="403"/>
                      </a:lnTo>
                      <a:lnTo>
                        <a:pt x="330" y="405"/>
                      </a:lnTo>
                      <a:lnTo>
                        <a:pt x="323" y="403"/>
                      </a:lnTo>
                      <a:lnTo>
                        <a:pt x="319" y="407"/>
                      </a:lnTo>
                      <a:lnTo>
                        <a:pt x="312" y="413"/>
                      </a:lnTo>
                      <a:lnTo>
                        <a:pt x="306" y="417"/>
                      </a:lnTo>
                      <a:lnTo>
                        <a:pt x="299" y="423"/>
                      </a:lnTo>
                      <a:lnTo>
                        <a:pt x="287" y="423"/>
                      </a:lnTo>
                      <a:lnTo>
                        <a:pt x="266" y="437"/>
                      </a:lnTo>
                      <a:lnTo>
                        <a:pt x="240" y="45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41" name="Freeform 140"/>
                <p:cNvSpPr>
                  <a:spLocks noChangeAspect="1"/>
                </p:cNvSpPr>
                <p:nvPr/>
              </p:nvSpPr>
              <p:spPr bwMode="gray">
                <a:xfrm>
                  <a:off x="5474492" y="3484909"/>
                  <a:ext cx="177800" cy="234950"/>
                </a:xfrm>
                <a:custGeom>
                  <a:avLst/>
                  <a:gdLst/>
                  <a:ahLst/>
                  <a:cxnLst>
                    <a:cxn ang="0">
                      <a:pos x="6" y="708"/>
                    </a:cxn>
                    <a:cxn ang="0">
                      <a:pos x="0" y="604"/>
                    </a:cxn>
                    <a:cxn ang="0">
                      <a:pos x="3" y="496"/>
                    </a:cxn>
                    <a:cxn ang="0">
                      <a:pos x="48" y="437"/>
                    </a:cxn>
                    <a:cxn ang="0">
                      <a:pos x="102" y="414"/>
                    </a:cxn>
                    <a:cxn ang="0">
                      <a:pos x="148" y="384"/>
                    </a:cxn>
                    <a:cxn ang="0">
                      <a:pos x="302" y="297"/>
                    </a:cxn>
                    <a:cxn ang="0">
                      <a:pos x="384" y="212"/>
                    </a:cxn>
                    <a:cxn ang="0">
                      <a:pos x="166" y="154"/>
                    </a:cxn>
                    <a:cxn ang="0">
                      <a:pos x="132" y="122"/>
                    </a:cxn>
                    <a:cxn ang="0">
                      <a:pos x="119" y="107"/>
                    </a:cxn>
                    <a:cxn ang="0">
                      <a:pos x="103" y="88"/>
                    </a:cxn>
                    <a:cxn ang="0">
                      <a:pos x="103" y="55"/>
                    </a:cxn>
                    <a:cxn ang="0">
                      <a:pos x="120" y="25"/>
                    </a:cxn>
                    <a:cxn ang="0">
                      <a:pos x="130" y="29"/>
                    </a:cxn>
                    <a:cxn ang="0">
                      <a:pos x="151" y="57"/>
                    </a:cxn>
                    <a:cxn ang="0">
                      <a:pos x="186" y="84"/>
                    </a:cxn>
                    <a:cxn ang="0">
                      <a:pos x="222" y="77"/>
                    </a:cxn>
                    <a:cxn ang="0">
                      <a:pos x="248" y="64"/>
                    </a:cxn>
                    <a:cxn ang="0">
                      <a:pos x="258" y="57"/>
                    </a:cxn>
                    <a:cxn ang="0">
                      <a:pos x="269" y="61"/>
                    </a:cxn>
                    <a:cxn ang="0">
                      <a:pos x="291" y="67"/>
                    </a:cxn>
                    <a:cxn ang="0">
                      <a:pos x="317" y="61"/>
                    </a:cxn>
                    <a:cxn ang="0">
                      <a:pos x="336" y="48"/>
                    </a:cxn>
                    <a:cxn ang="0">
                      <a:pos x="365" y="46"/>
                    </a:cxn>
                    <a:cxn ang="0">
                      <a:pos x="393" y="43"/>
                    </a:cxn>
                    <a:cxn ang="0">
                      <a:pos x="417" y="33"/>
                    </a:cxn>
                    <a:cxn ang="0">
                      <a:pos x="451" y="28"/>
                    </a:cxn>
                    <a:cxn ang="0">
                      <a:pos x="473" y="25"/>
                    </a:cxn>
                    <a:cxn ang="0">
                      <a:pos x="501" y="17"/>
                    </a:cxn>
                    <a:cxn ang="0">
                      <a:pos x="527" y="0"/>
                    </a:cxn>
                    <a:cxn ang="0">
                      <a:pos x="555" y="7"/>
                    </a:cxn>
                    <a:cxn ang="0">
                      <a:pos x="555" y="19"/>
                    </a:cxn>
                    <a:cxn ang="0">
                      <a:pos x="548" y="41"/>
                    </a:cxn>
                    <a:cxn ang="0">
                      <a:pos x="552" y="59"/>
                    </a:cxn>
                    <a:cxn ang="0">
                      <a:pos x="551" y="78"/>
                    </a:cxn>
                    <a:cxn ang="0">
                      <a:pos x="551" y="84"/>
                    </a:cxn>
                    <a:cxn ang="0">
                      <a:pos x="556" y="84"/>
                    </a:cxn>
                    <a:cxn ang="0">
                      <a:pos x="560" y="91"/>
                    </a:cxn>
                    <a:cxn ang="0">
                      <a:pos x="545" y="88"/>
                    </a:cxn>
                    <a:cxn ang="0">
                      <a:pos x="539" y="99"/>
                    </a:cxn>
                    <a:cxn ang="0">
                      <a:pos x="530" y="145"/>
                    </a:cxn>
                    <a:cxn ang="0">
                      <a:pos x="518" y="164"/>
                    </a:cxn>
                    <a:cxn ang="0">
                      <a:pos x="497" y="202"/>
                    </a:cxn>
                    <a:cxn ang="0">
                      <a:pos x="485" y="215"/>
                    </a:cxn>
                    <a:cxn ang="0">
                      <a:pos x="479" y="237"/>
                    </a:cxn>
                    <a:cxn ang="0">
                      <a:pos x="444" y="303"/>
                    </a:cxn>
                    <a:cxn ang="0">
                      <a:pos x="422" y="351"/>
                    </a:cxn>
                    <a:cxn ang="0">
                      <a:pos x="414" y="358"/>
                    </a:cxn>
                    <a:cxn ang="0">
                      <a:pos x="389" y="389"/>
                    </a:cxn>
                    <a:cxn ang="0">
                      <a:pos x="382" y="405"/>
                    </a:cxn>
                    <a:cxn ang="0">
                      <a:pos x="363" y="432"/>
                    </a:cxn>
                    <a:cxn ang="0">
                      <a:pos x="334" y="461"/>
                    </a:cxn>
                    <a:cxn ang="0">
                      <a:pos x="297" y="492"/>
                    </a:cxn>
                    <a:cxn ang="0">
                      <a:pos x="277" y="520"/>
                    </a:cxn>
                    <a:cxn ang="0">
                      <a:pos x="243" y="545"/>
                    </a:cxn>
                    <a:cxn ang="0">
                      <a:pos x="216" y="554"/>
                    </a:cxn>
                    <a:cxn ang="0">
                      <a:pos x="120" y="640"/>
                    </a:cxn>
                    <a:cxn ang="0">
                      <a:pos x="91" y="663"/>
                    </a:cxn>
                    <a:cxn ang="0">
                      <a:pos x="87" y="665"/>
                    </a:cxn>
                    <a:cxn ang="0">
                      <a:pos x="83" y="674"/>
                    </a:cxn>
                    <a:cxn ang="0">
                      <a:pos x="61" y="705"/>
                    </a:cxn>
                    <a:cxn ang="0">
                      <a:pos x="32" y="739"/>
                    </a:cxn>
                  </a:cxnLst>
                  <a:rect l="0" t="0" r="r" b="b"/>
                  <a:pathLst>
                    <a:path w="561" h="740">
                      <a:moveTo>
                        <a:pt x="30" y="740"/>
                      </a:moveTo>
                      <a:lnTo>
                        <a:pt x="29" y="737"/>
                      </a:lnTo>
                      <a:lnTo>
                        <a:pt x="6" y="708"/>
                      </a:lnTo>
                      <a:lnTo>
                        <a:pt x="0" y="700"/>
                      </a:lnTo>
                      <a:lnTo>
                        <a:pt x="0" y="657"/>
                      </a:lnTo>
                      <a:lnTo>
                        <a:pt x="0" y="604"/>
                      </a:lnTo>
                      <a:lnTo>
                        <a:pt x="0" y="551"/>
                      </a:lnTo>
                      <a:lnTo>
                        <a:pt x="0" y="498"/>
                      </a:lnTo>
                      <a:lnTo>
                        <a:pt x="3" y="496"/>
                      </a:lnTo>
                      <a:lnTo>
                        <a:pt x="25" y="474"/>
                      </a:lnTo>
                      <a:lnTo>
                        <a:pt x="46" y="442"/>
                      </a:lnTo>
                      <a:lnTo>
                        <a:pt x="48" y="437"/>
                      </a:lnTo>
                      <a:lnTo>
                        <a:pt x="51" y="433"/>
                      </a:lnTo>
                      <a:lnTo>
                        <a:pt x="66" y="426"/>
                      </a:lnTo>
                      <a:lnTo>
                        <a:pt x="102" y="414"/>
                      </a:lnTo>
                      <a:lnTo>
                        <a:pt x="114" y="401"/>
                      </a:lnTo>
                      <a:lnTo>
                        <a:pt x="127" y="393"/>
                      </a:lnTo>
                      <a:lnTo>
                        <a:pt x="148" y="384"/>
                      </a:lnTo>
                      <a:lnTo>
                        <a:pt x="157" y="379"/>
                      </a:lnTo>
                      <a:lnTo>
                        <a:pt x="221" y="379"/>
                      </a:lnTo>
                      <a:lnTo>
                        <a:pt x="302" y="297"/>
                      </a:lnTo>
                      <a:lnTo>
                        <a:pt x="373" y="227"/>
                      </a:lnTo>
                      <a:lnTo>
                        <a:pt x="383" y="215"/>
                      </a:lnTo>
                      <a:lnTo>
                        <a:pt x="384" y="212"/>
                      </a:lnTo>
                      <a:lnTo>
                        <a:pt x="331" y="213"/>
                      </a:lnTo>
                      <a:lnTo>
                        <a:pt x="244" y="181"/>
                      </a:lnTo>
                      <a:lnTo>
                        <a:pt x="166" y="154"/>
                      </a:lnTo>
                      <a:lnTo>
                        <a:pt x="159" y="147"/>
                      </a:lnTo>
                      <a:lnTo>
                        <a:pt x="140" y="132"/>
                      </a:lnTo>
                      <a:lnTo>
                        <a:pt x="132" y="122"/>
                      </a:lnTo>
                      <a:lnTo>
                        <a:pt x="126" y="116"/>
                      </a:lnTo>
                      <a:lnTo>
                        <a:pt x="124" y="110"/>
                      </a:lnTo>
                      <a:lnTo>
                        <a:pt x="119" y="107"/>
                      </a:lnTo>
                      <a:lnTo>
                        <a:pt x="113" y="100"/>
                      </a:lnTo>
                      <a:lnTo>
                        <a:pt x="110" y="95"/>
                      </a:lnTo>
                      <a:lnTo>
                        <a:pt x="103" y="88"/>
                      </a:lnTo>
                      <a:lnTo>
                        <a:pt x="98" y="65"/>
                      </a:lnTo>
                      <a:lnTo>
                        <a:pt x="99" y="60"/>
                      </a:lnTo>
                      <a:lnTo>
                        <a:pt x="103" y="55"/>
                      </a:lnTo>
                      <a:lnTo>
                        <a:pt x="105" y="49"/>
                      </a:lnTo>
                      <a:lnTo>
                        <a:pt x="115" y="37"/>
                      </a:lnTo>
                      <a:lnTo>
                        <a:pt x="120" y="25"/>
                      </a:lnTo>
                      <a:lnTo>
                        <a:pt x="123" y="23"/>
                      </a:lnTo>
                      <a:lnTo>
                        <a:pt x="125" y="27"/>
                      </a:lnTo>
                      <a:lnTo>
                        <a:pt x="130" y="29"/>
                      </a:lnTo>
                      <a:lnTo>
                        <a:pt x="135" y="38"/>
                      </a:lnTo>
                      <a:lnTo>
                        <a:pt x="140" y="41"/>
                      </a:lnTo>
                      <a:lnTo>
                        <a:pt x="151" y="57"/>
                      </a:lnTo>
                      <a:lnTo>
                        <a:pt x="167" y="73"/>
                      </a:lnTo>
                      <a:lnTo>
                        <a:pt x="179" y="82"/>
                      </a:lnTo>
                      <a:lnTo>
                        <a:pt x="186" y="84"/>
                      </a:lnTo>
                      <a:lnTo>
                        <a:pt x="193" y="82"/>
                      </a:lnTo>
                      <a:lnTo>
                        <a:pt x="215" y="83"/>
                      </a:lnTo>
                      <a:lnTo>
                        <a:pt x="222" y="77"/>
                      </a:lnTo>
                      <a:lnTo>
                        <a:pt x="231" y="72"/>
                      </a:lnTo>
                      <a:lnTo>
                        <a:pt x="238" y="70"/>
                      </a:lnTo>
                      <a:lnTo>
                        <a:pt x="248" y="64"/>
                      </a:lnTo>
                      <a:lnTo>
                        <a:pt x="253" y="62"/>
                      </a:lnTo>
                      <a:lnTo>
                        <a:pt x="255" y="60"/>
                      </a:lnTo>
                      <a:lnTo>
                        <a:pt x="258" y="57"/>
                      </a:lnTo>
                      <a:lnTo>
                        <a:pt x="260" y="57"/>
                      </a:lnTo>
                      <a:lnTo>
                        <a:pt x="265" y="61"/>
                      </a:lnTo>
                      <a:lnTo>
                        <a:pt x="269" y="61"/>
                      </a:lnTo>
                      <a:lnTo>
                        <a:pt x="271" y="62"/>
                      </a:lnTo>
                      <a:lnTo>
                        <a:pt x="283" y="61"/>
                      </a:lnTo>
                      <a:lnTo>
                        <a:pt x="291" y="67"/>
                      </a:lnTo>
                      <a:lnTo>
                        <a:pt x="302" y="67"/>
                      </a:lnTo>
                      <a:lnTo>
                        <a:pt x="312" y="65"/>
                      </a:lnTo>
                      <a:lnTo>
                        <a:pt x="317" y="61"/>
                      </a:lnTo>
                      <a:lnTo>
                        <a:pt x="322" y="56"/>
                      </a:lnTo>
                      <a:lnTo>
                        <a:pt x="331" y="54"/>
                      </a:lnTo>
                      <a:lnTo>
                        <a:pt x="336" y="48"/>
                      </a:lnTo>
                      <a:lnTo>
                        <a:pt x="342" y="44"/>
                      </a:lnTo>
                      <a:lnTo>
                        <a:pt x="353" y="41"/>
                      </a:lnTo>
                      <a:lnTo>
                        <a:pt x="365" y="46"/>
                      </a:lnTo>
                      <a:lnTo>
                        <a:pt x="372" y="45"/>
                      </a:lnTo>
                      <a:lnTo>
                        <a:pt x="382" y="44"/>
                      </a:lnTo>
                      <a:lnTo>
                        <a:pt x="393" y="43"/>
                      </a:lnTo>
                      <a:lnTo>
                        <a:pt x="398" y="41"/>
                      </a:lnTo>
                      <a:lnTo>
                        <a:pt x="411" y="33"/>
                      </a:lnTo>
                      <a:lnTo>
                        <a:pt x="417" y="33"/>
                      </a:lnTo>
                      <a:lnTo>
                        <a:pt x="430" y="37"/>
                      </a:lnTo>
                      <a:lnTo>
                        <a:pt x="447" y="29"/>
                      </a:lnTo>
                      <a:lnTo>
                        <a:pt x="451" y="28"/>
                      </a:lnTo>
                      <a:lnTo>
                        <a:pt x="458" y="29"/>
                      </a:lnTo>
                      <a:lnTo>
                        <a:pt x="462" y="24"/>
                      </a:lnTo>
                      <a:lnTo>
                        <a:pt x="473" y="25"/>
                      </a:lnTo>
                      <a:lnTo>
                        <a:pt x="481" y="24"/>
                      </a:lnTo>
                      <a:lnTo>
                        <a:pt x="496" y="21"/>
                      </a:lnTo>
                      <a:lnTo>
                        <a:pt x="501" y="17"/>
                      </a:lnTo>
                      <a:lnTo>
                        <a:pt x="514" y="12"/>
                      </a:lnTo>
                      <a:lnTo>
                        <a:pt x="518" y="2"/>
                      </a:lnTo>
                      <a:lnTo>
                        <a:pt x="527" y="0"/>
                      </a:lnTo>
                      <a:lnTo>
                        <a:pt x="535" y="0"/>
                      </a:lnTo>
                      <a:lnTo>
                        <a:pt x="546" y="7"/>
                      </a:lnTo>
                      <a:lnTo>
                        <a:pt x="555" y="7"/>
                      </a:lnTo>
                      <a:lnTo>
                        <a:pt x="556" y="8"/>
                      </a:lnTo>
                      <a:lnTo>
                        <a:pt x="555" y="14"/>
                      </a:lnTo>
                      <a:lnTo>
                        <a:pt x="555" y="19"/>
                      </a:lnTo>
                      <a:lnTo>
                        <a:pt x="549" y="27"/>
                      </a:lnTo>
                      <a:lnTo>
                        <a:pt x="548" y="33"/>
                      </a:lnTo>
                      <a:lnTo>
                        <a:pt x="548" y="41"/>
                      </a:lnTo>
                      <a:lnTo>
                        <a:pt x="554" y="46"/>
                      </a:lnTo>
                      <a:lnTo>
                        <a:pt x="551" y="52"/>
                      </a:lnTo>
                      <a:lnTo>
                        <a:pt x="552" y="59"/>
                      </a:lnTo>
                      <a:lnTo>
                        <a:pt x="551" y="66"/>
                      </a:lnTo>
                      <a:lnTo>
                        <a:pt x="552" y="75"/>
                      </a:lnTo>
                      <a:lnTo>
                        <a:pt x="551" y="78"/>
                      </a:lnTo>
                      <a:lnTo>
                        <a:pt x="544" y="83"/>
                      </a:lnTo>
                      <a:lnTo>
                        <a:pt x="545" y="86"/>
                      </a:lnTo>
                      <a:lnTo>
                        <a:pt x="551" y="84"/>
                      </a:lnTo>
                      <a:lnTo>
                        <a:pt x="552" y="82"/>
                      </a:lnTo>
                      <a:lnTo>
                        <a:pt x="554" y="82"/>
                      </a:lnTo>
                      <a:lnTo>
                        <a:pt x="556" y="84"/>
                      </a:lnTo>
                      <a:lnTo>
                        <a:pt x="561" y="86"/>
                      </a:lnTo>
                      <a:lnTo>
                        <a:pt x="561" y="89"/>
                      </a:lnTo>
                      <a:lnTo>
                        <a:pt x="560" y="91"/>
                      </a:lnTo>
                      <a:lnTo>
                        <a:pt x="559" y="91"/>
                      </a:lnTo>
                      <a:lnTo>
                        <a:pt x="552" y="88"/>
                      </a:lnTo>
                      <a:lnTo>
                        <a:pt x="545" y="88"/>
                      </a:lnTo>
                      <a:lnTo>
                        <a:pt x="540" y="91"/>
                      </a:lnTo>
                      <a:lnTo>
                        <a:pt x="539" y="92"/>
                      </a:lnTo>
                      <a:lnTo>
                        <a:pt x="539" y="99"/>
                      </a:lnTo>
                      <a:lnTo>
                        <a:pt x="533" y="125"/>
                      </a:lnTo>
                      <a:lnTo>
                        <a:pt x="533" y="141"/>
                      </a:lnTo>
                      <a:lnTo>
                        <a:pt x="530" y="145"/>
                      </a:lnTo>
                      <a:lnTo>
                        <a:pt x="528" y="156"/>
                      </a:lnTo>
                      <a:lnTo>
                        <a:pt x="524" y="159"/>
                      </a:lnTo>
                      <a:lnTo>
                        <a:pt x="518" y="164"/>
                      </a:lnTo>
                      <a:lnTo>
                        <a:pt x="511" y="181"/>
                      </a:lnTo>
                      <a:lnTo>
                        <a:pt x="502" y="190"/>
                      </a:lnTo>
                      <a:lnTo>
                        <a:pt x="497" y="202"/>
                      </a:lnTo>
                      <a:lnTo>
                        <a:pt x="497" y="204"/>
                      </a:lnTo>
                      <a:lnTo>
                        <a:pt x="492" y="207"/>
                      </a:lnTo>
                      <a:lnTo>
                        <a:pt x="485" y="215"/>
                      </a:lnTo>
                      <a:lnTo>
                        <a:pt x="482" y="220"/>
                      </a:lnTo>
                      <a:lnTo>
                        <a:pt x="480" y="226"/>
                      </a:lnTo>
                      <a:lnTo>
                        <a:pt x="479" y="237"/>
                      </a:lnTo>
                      <a:lnTo>
                        <a:pt x="462" y="271"/>
                      </a:lnTo>
                      <a:lnTo>
                        <a:pt x="447" y="296"/>
                      </a:lnTo>
                      <a:lnTo>
                        <a:pt x="444" y="303"/>
                      </a:lnTo>
                      <a:lnTo>
                        <a:pt x="438" y="325"/>
                      </a:lnTo>
                      <a:lnTo>
                        <a:pt x="431" y="344"/>
                      </a:lnTo>
                      <a:lnTo>
                        <a:pt x="422" y="351"/>
                      </a:lnTo>
                      <a:lnTo>
                        <a:pt x="419" y="353"/>
                      </a:lnTo>
                      <a:lnTo>
                        <a:pt x="416" y="357"/>
                      </a:lnTo>
                      <a:lnTo>
                        <a:pt x="414" y="358"/>
                      </a:lnTo>
                      <a:lnTo>
                        <a:pt x="409" y="363"/>
                      </a:lnTo>
                      <a:lnTo>
                        <a:pt x="394" y="378"/>
                      </a:lnTo>
                      <a:lnTo>
                        <a:pt x="389" y="389"/>
                      </a:lnTo>
                      <a:lnTo>
                        <a:pt x="389" y="390"/>
                      </a:lnTo>
                      <a:lnTo>
                        <a:pt x="388" y="395"/>
                      </a:lnTo>
                      <a:lnTo>
                        <a:pt x="382" y="405"/>
                      </a:lnTo>
                      <a:lnTo>
                        <a:pt x="373" y="420"/>
                      </a:lnTo>
                      <a:lnTo>
                        <a:pt x="362" y="432"/>
                      </a:lnTo>
                      <a:lnTo>
                        <a:pt x="363" y="432"/>
                      </a:lnTo>
                      <a:lnTo>
                        <a:pt x="352" y="442"/>
                      </a:lnTo>
                      <a:lnTo>
                        <a:pt x="340" y="453"/>
                      </a:lnTo>
                      <a:lnTo>
                        <a:pt x="334" y="461"/>
                      </a:lnTo>
                      <a:lnTo>
                        <a:pt x="323" y="474"/>
                      </a:lnTo>
                      <a:lnTo>
                        <a:pt x="306" y="486"/>
                      </a:lnTo>
                      <a:lnTo>
                        <a:pt x="297" y="492"/>
                      </a:lnTo>
                      <a:lnTo>
                        <a:pt x="297" y="495"/>
                      </a:lnTo>
                      <a:lnTo>
                        <a:pt x="290" y="506"/>
                      </a:lnTo>
                      <a:lnTo>
                        <a:pt x="277" y="520"/>
                      </a:lnTo>
                      <a:lnTo>
                        <a:pt x="264" y="532"/>
                      </a:lnTo>
                      <a:lnTo>
                        <a:pt x="249" y="541"/>
                      </a:lnTo>
                      <a:lnTo>
                        <a:pt x="243" y="545"/>
                      </a:lnTo>
                      <a:lnTo>
                        <a:pt x="231" y="549"/>
                      </a:lnTo>
                      <a:lnTo>
                        <a:pt x="223" y="550"/>
                      </a:lnTo>
                      <a:lnTo>
                        <a:pt x="216" y="554"/>
                      </a:lnTo>
                      <a:lnTo>
                        <a:pt x="193" y="572"/>
                      </a:lnTo>
                      <a:lnTo>
                        <a:pt x="139" y="620"/>
                      </a:lnTo>
                      <a:lnTo>
                        <a:pt x="120" y="640"/>
                      </a:lnTo>
                      <a:lnTo>
                        <a:pt x="113" y="648"/>
                      </a:lnTo>
                      <a:lnTo>
                        <a:pt x="103" y="659"/>
                      </a:lnTo>
                      <a:lnTo>
                        <a:pt x="91" y="663"/>
                      </a:lnTo>
                      <a:lnTo>
                        <a:pt x="87" y="660"/>
                      </a:lnTo>
                      <a:lnTo>
                        <a:pt x="84" y="665"/>
                      </a:lnTo>
                      <a:lnTo>
                        <a:pt x="87" y="665"/>
                      </a:lnTo>
                      <a:lnTo>
                        <a:pt x="88" y="669"/>
                      </a:lnTo>
                      <a:lnTo>
                        <a:pt x="87" y="672"/>
                      </a:lnTo>
                      <a:lnTo>
                        <a:pt x="83" y="674"/>
                      </a:lnTo>
                      <a:lnTo>
                        <a:pt x="81" y="681"/>
                      </a:lnTo>
                      <a:lnTo>
                        <a:pt x="75" y="691"/>
                      </a:lnTo>
                      <a:lnTo>
                        <a:pt x="61" y="705"/>
                      </a:lnTo>
                      <a:lnTo>
                        <a:pt x="50" y="718"/>
                      </a:lnTo>
                      <a:lnTo>
                        <a:pt x="37" y="730"/>
                      </a:lnTo>
                      <a:lnTo>
                        <a:pt x="32" y="739"/>
                      </a:lnTo>
                      <a:lnTo>
                        <a:pt x="30" y="74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42" name="Freeform 141"/>
                <p:cNvSpPr>
                  <a:spLocks noChangeAspect="1"/>
                </p:cNvSpPr>
                <p:nvPr/>
              </p:nvSpPr>
              <p:spPr bwMode="gray">
                <a:xfrm>
                  <a:off x="4761706" y="3272184"/>
                  <a:ext cx="276225" cy="215900"/>
                </a:xfrm>
                <a:custGeom>
                  <a:avLst/>
                  <a:gdLst/>
                  <a:ahLst/>
                  <a:cxnLst>
                    <a:cxn ang="0">
                      <a:pos x="222" y="381"/>
                    </a:cxn>
                    <a:cxn ang="0">
                      <a:pos x="209" y="442"/>
                    </a:cxn>
                    <a:cxn ang="0">
                      <a:pos x="192" y="463"/>
                    </a:cxn>
                    <a:cxn ang="0">
                      <a:pos x="186" y="474"/>
                    </a:cxn>
                    <a:cxn ang="0">
                      <a:pos x="160" y="475"/>
                    </a:cxn>
                    <a:cxn ang="0">
                      <a:pos x="42" y="495"/>
                    </a:cxn>
                    <a:cxn ang="0">
                      <a:pos x="3" y="511"/>
                    </a:cxn>
                    <a:cxn ang="0">
                      <a:pos x="11" y="532"/>
                    </a:cxn>
                    <a:cxn ang="0">
                      <a:pos x="15" y="550"/>
                    </a:cxn>
                    <a:cxn ang="0">
                      <a:pos x="49" y="588"/>
                    </a:cxn>
                    <a:cxn ang="0">
                      <a:pos x="70" y="622"/>
                    </a:cxn>
                    <a:cxn ang="0">
                      <a:pos x="92" y="629"/>
                    </a:cxn>
                    <a:cxn ang="0">
                      <a:pos x="106" y="622"/>
                    </a:cxn>
                    <a:cxn ang="0">
                      <a:pos x="119" y="637"/>
                    </a:cxn>
                    <a:cxn ang="0">
                      <a:pos x="109" y="641"/>
                    </a:cxn>
                    <a:cxn ang="0">
                      <a:pos x="116" y="656"/>
                    </a:cxn>
                    <a:cxn ang="0">
                      <a:pos x="127" y="653"/>
                    </a:cxn>
                    <a:cxn ang="0">
                      <a:pos x="143" y="645"/>
                    </a:cxn>
                    <a:cxn ang="0">
                      <a:pos x="165" y="653"/>
                    </a:cxn>
                    <a:cxn ang="0">
                      <a:pos x="193" y="678"/>
                    </a:cxn>
                    <a:cxn ang="0">
                      <a:pos x="193" y="637"/>
                    </a:cxn>
                    <a:cxn ang="0">
                      <a:pos x="206" y="624"/>
                    </a:cxn>
                    <a:cxn ang="0">
                      <a:pos x="221" y="586"/>
                    </a:cxn>
                    <a:cxn ang="0">
                      <a:pos x="259" y="565"/>
                    </a:cxn>
                    <a:cxn ang="0">
                      <a:pos x="291" y="561"/>
                    </a:cxn>
                    <a:cxn ang="0">
                      <a:pos x="365" y="602"/>
                    </a:cxn>
                    <a:cxn ang="0">
                      <a:pos x="386" y="609"/>
                    </a:cxn>
                    <a:cxn ang="0">
                      <a:pos x="418" y="588"/>
                    </a:cxn>
                    <a:cxn ang="0">
                      <a:pos x="471" y="613"/>
                    </a:cxn>
                    <a:cxn ang="0">
                      <a:pos x="519" y="618"/>
                    </a:cxn>
                    <a:cxn ang="0">
                      <a:pos x="559" y="588"/>
                    </a:cxn>
                    <a:cxn ang="0">
                      <a:pos x="613" y="587"/>
                    </a:cxn>
                    <a:cxn ang="0">
                      <a:pos x="647" y="591"/>
                    </a:cxn>
                    <a:cxn ang="0">
                      <a:pos x="672" y="597"/>
                    </a:cxn>
                    <a:cxn ang="0">
                      <a:pos x="688" y="582"/>
                    </a:cxn>
                    <a:cxn ang="0">
                      <a:pos x="708" y="576"/>
                    </a:cxn>
                    <a:cxn ang="0">
                      <a:pos x="718" y="561"/>
                    </a:cxn>
                    <a:cxn ang="0">
                      <a:pos x="709" y="545"/>
                    </a:cxn>
                    <a:cxn ang="0">
                      <a:pos x="725" y="533"/>
                    </a:cxn>
                    <a:cxn ang="0">
                      <a:pos x="732" y="515"/>
                    </a:cxn>
                    <a:cxn ang="0">
                      <a:pos x="746" y="501"/>
                    </a:cxn>
                    <a:cxn ang="0">
                      <a:pos x="838" y="386"/>
                    </a:cxn>
                    <a:cxn ang="0">
                      <a:pos x="872" y="184"/>
                    </a:cxn>
                    <a:cxn ang="0">
                      <a:pos x="837" y="160"/>
                    </a:cxn>
                    <a:cxn ang="0">
                      <a:pos x="826" y="135"/>
                    </a:cxn>
                    <a:cxn ang="0">
                      <a:pos x="818" y="117"/>
                    </a:cxn>
                    <a:cxn ang="0">
                      <a:pos x="795" y="26"/>
                    </a:cxn>
                    <a:cxn ang="0">
                      <a:pos x="773" y="11"/>
                    </a:cxn>
                    <a:cxn ang="0">
                      <a:pos x="720" y="1"/>
                    </a:cxn>
                    <a:cxn ang="0">
                      <a:pos x="643" y="1"/>
                    </a:cxn>
                    <a:cxn ang="0">
                      <a:pos x="568" y="53"/>
                    </a:cxn>
                    <a:cxn ang="0">
                      <a:pos x="437" y="145"/>
                    </a:cxn>
                    <a:cxn ang="0">
                      <a:pos x="307" y="236"/>
                    </a:cxn>
                    <a:cxn ang="0">
                      <a:pos x="221" y="257"/>
                    </a:cxn>
                    <a:cxn ang="0">
                      <a:pos x="222" y="271"/>
                    </a:cxn>
                  </a:cxnLst>
                  <a:rect l="0" t="0" r="r" b="b"/>
                  <a:pathLst>
                    <a:path w="872" h="678">
                      <a:moveTo>
                        <a:pt x="222" y="271"/>
                      </a:moveTo>
                      <a:lnTo>
                        <a:pt x="222" y="327"/>
                      </a:lnTo>
                      <a:lnTo>
                        <a:pt x="222" y="381"/>
                      </a:lnTo>
                      <a:lnTo>
                        <a:pt x="222" y="435"/>
                      </a:lnTo>
                      <a:lnTo>
                        <a:pt x="219" y="436"/>
                      </a:lnTo>
                      <a:lnTo>
                        <a:pt x="209" y="442"/>
                      </a:lnTo>
                      <a:lnTo>
                        <a:pt x="205" y="448"/>
                      </a:lnTo>
                      <a:lnTo>
                        <a:pt x="204" y="456"/>
                      </a:lnTo>
                      <a:lnTo>
                        <a:pt x="192" y="463"/>
                      </a:lnTo>
                      <a:lnTo>
                        <a:pt x="188" y="466"/>
                      </a:lnTo>
                      <a:lnTo>
                        <a:pt x="186" y="469"/>
                      </a:lnTo>
                      <a:lnTo>
                        <a:pt x="186" y="474"/>
                      </a:lnTo>
                      <a:lnTo>
                        <a:pt x="173" y="473"/>
                      </a:lnTo>
                      <a:lnTo>
                        <a:pt x="160" y="472"/>
                      </a:lnTo>
                      <a:lnTo>
                        <a:pt x="160" y="475"/>
                      </a:lnTo>
                      <a:lnTo>
                        <a:pt x="155" y="474"/>
                      </a:lnTo>
                      <a:lnTo>
                        <a:pt x="66" y="475"/>
                      </a:lnTo>
                      <a:lnTo>
                        <a:pt x="42" y="495"/>
                      </a:lnTo>
                      <a:lnTo>
                        <a:pt x="5" y="495"/>
                      </a:lnTo>
                      <a:lnTo>
                        <a:pt x="4" y="499"/>
                      </a:lnTo>
                      <a:lnTo>
                        <a:pt x="3" y="511"/>
                      </a:lnTo>
                      <a:lnTo>
                        <a:pt x="0" y="521"/>
                      </a:lnTo>
                      <a:lnTo>
                        <a:pt x="1" y="523"/>
                      </a:lnTo>
                      <a:lnTo>
                        <a:pt x="11" y="532"/>
                      </a:lnTo>
                      <a:lnTo>
                        <a:pt x="12" y="534"/>
                      </a:lnTo>
                      <a:lnTo>
                        <a:pt x="11" y="543"/>
                      </a:lnTo>
                      <a:lnTo>
                        <a:pt x="15" y="550"/>
                      </a:lnTo>
                      <a:lnTo>
                        <a:pt x="27" y="565"/>
                      </a:lnTo>
                      <a:lnTo>
                        <a:pt x="44" y="579"/>
                      </a:lnTo>
                      <a:lnTo>
                        <a:pt x="49" y="588"/>
                      </a:lnTo>
                      <a:lnTo>
                        <a:pt x="55" y="603"/>
                      </a:lnTo>
                      <a:lnTo>
                        <a:pt x="59" y="609"/>
                      </a:lnTo>
                      <a:lnTo>
                        <a:pt x="70" y="622"/>
                      </a:lnTo>
                      <a:lnTo>
                        <a:pt x="78" y="626"/>
                      </a:lnTo>
                      <a:lnTo>
                        <a:pt x="89" y="629"/>
                      </a:lnTo>
                      <a:lnTo>
                        <a:pt x="92" y="629"/>
                      </a:lnTo>
                      <a:lnTo>
                        <a:pt x="97" y="628"/>
                      </a:lnTo>
                      <a:lnTo>
                        <a:pt x="102" y="623"/>
                      </a:lnTo>
                      <a:lnTo>
                        <a:pt x="106" y="622"/>
                      </a:lnTo>
                      <a:lnTo>
                        <a:pt x="112" y="625"/>
                      </a:lnTo>
                      <a:lnTo>
                        <a:pt x="118" y="635"/>
                      </a:lnTo>
                      <a:lnTo>
                        <a:pt x="119" y="637"/>
                      </a:lnTo>
                      <a:lnTo>
                        <a:pt x="118" y="640"/>
                      </a:lnTo>
                      <a:lnTo>
                        <a:pt x="113" y="640"/>
                      </a:lnTo>
                      <a:lnTo>
                        <a:pt x="109" y="641"/>
                      </a:lnTo>
                      <a:lnTo>
                        <a:pt x="108" y="645"/>
                      </a:lnTo>
                      <a:lnTo>
                        <a:pt x="109" y="649"/>
                      </a:lnTo>
                      <a:lnTo>
                        <a:pt x="116" y="656"/>
                      </a:lnTo>
                      <a:lnTo>
                        <a:pt x="127" y="666"/>
                      </a:lnTo>
                      <a:lnTo>
                        <a:pt x="134" y="662"/>
                      </a:lnTo>
                      <a:lnTo>
                        <a:pt x="127" y="653"/>
                      </a:lnTo>
                      <a:lnTo>
                        <a:pt x="127" y="649"/>
                      </a:lnTo>
                      <a:lnTo>
                        <a:pt x="138" y="646"/>
                      </a:lnTo>
                      <a:lnTo>
                        <a:pt x="143" y="645"/>
                      </a:lnTo>
                      <a:lnTo>
                        <a:pt x="151" y="641"/>
                      </a:lnTo>
                      <a:lnTo>
                        <a:pt x="154" y="642"/>
                      </a:lnTo>
                      <a:lnTo>
                        <a:pt x="165" y="653"/>
                      </a:lnTo>
                      <a:lnTo>
                        <a:pt x="177" y="666"/>
                      </a:lnTo>
                      <a:lnTo>
                        <a:pt x="184" y="671"/>
                      </a:lnTo>
                      <a:lnTo>
                        <a:pt x="193" y="678"/>
                      </a:lnTo>
                      <a:lnTo>
                        <a:pt x="194" y="671"/>
                      </a:lnTo>
                      <a:lnTo>
                        <a:pt x="192" y="646"/>
                      </a:lnTo>
                      <a:lnTo>
                        <a:pt x="193" y="637"/>
                      </a:lnTo>
                      <a:lnTo>
                        <a:pt x="195" y="633"/>
                      </a:lnTo>
                      <a:lnTo>
                        <a:pt x="199" y="628"/>
                      </a:lnTo>
                      <a:lnTo>
                        <a:pt x="206" y="624"/>
                      </a:lnTo>
                      <a:lnTo>
                        <a:pt x="211" y="618"/>
                      </a:lnTo>
                      <a:lnTo>
                        <a:pt x="219" y="604"/>
                      </a:lnTo>
                      <a:lnTo>
                        <a:pt x="221" y="586"/>
                      </a:lnTo>
                      <a:lnTo>
                        <a:pt x="222" y="582"/>
                      </a:lnTo>
                      <a:lnTo>
                        <a:pt x="240" y="570"/>
                      </a:lnTo>
                      <a:lnTo>
                        <a:pt x="259" y="565"/>
                      </a:lnTo>
                      <a:lnTo>
                        <a:pt x="277" y="565"/>
                      </a:lnTo>
                      <a:lnTo>
                        <a:pt x="283" y="564"/>
                      </a:lnTo>
                      <a:lnTo>
                        <a:pt x="291" y="561"/>
                      </a:lnTo>
                      <a:lnTo>
                        <a:pt x="306" y="563"/>
                      </a:lnTo>
                      <a:lnTo>
                        <a:pt x="343" y="581"/>
                      </a:lnTo>
                      <a:lnTo>
                        <a:pt x="365" y="602"/>
                      </a:lnTo>
                      <a:lnTo>
                        <a:pt x="372" y="607"/>
                      </a:lnTo>
                      <a:lnTo>
                        <a:pt x="377" y="609"/>
                      </a:lnTo>
                      <a:lnTo>
                        <a:pt x="386" y="609"/>
                      </a:lnTo>
                      <a:lnTo>
                        <a:pt x="392" y="599"/>
                      </a:lnTo>
                      <a:lnTo>
                        <a:pt x="408" y="591"/>
                      </a:lnTo>
                      <a:lnTo>
                        <a:pt x="418" y="588"/>
                      </a:lnTo>
                      <a:lnTo>
                        <a:pt x="430" y="588"/>
                      </a:lnTo>
                      <a:lnTo>
                        <a:pt x="447" y="598"/>
                      </a:lnTo>
                      <a:lnTo>
                        <a:pt x="471" y="613"/>
                      </a:lnTo>
                      <a:lnTo>
                        <a:pt x="483" y="617"/>
                      </a:lnTo>
                      <a:lnTo>
                        <a:pt x="506" y="619"/>
                      </a:lnTo>
                      <a:lnTo>
                        <a:pt x="519" y="618"/>
                      </a:lnTo>
                      <a:lnTo>
                        <a:pt x="533" y="608"/>
                      </a:lnTo>
                      <a:lnTo>
                        <a:pt x="550" y="593"/>
                      </a:lnTo>
                      <a:lnTo>
                        <a:pt x="559" y="588"/>
                      </a:lnTo>
                      <a:lnTo>
                        <a:pt x="585" y="588"/>
                      </a:lnTo>
                      <a:lnTo>
                        <a:pt x="603" y="591"/>
                      </a:lnTo>
                      <a:lnTo>
                        <a:pt x="613" y="587"/>
                      </a:lnTo>
                      <a:lnTo>
                        <a:pt x="633" y="585"/>
                      </a:lnTo>
                      <a:lnTo>
                        <a:pt x="640" y="587"/>
                      </a:lnTo>
                      <a:lnTo>
                        <a:pt x="647" y="591"/>
                      </a:lnTo>
                      <a:lnTo>
                        <a:pt x="655" y="593"/>
                      </a:lnTo>
                      <a:lnTo>
                        <a:pt x="661" y="597"/>
                      </a:lnTo>
                      <a:lnTo>
                        <a:pt x="672" y="597"/>
                      </a:lnTo>
                      <a:lnTo>
                        <a:pt x="678" y="593"/>
                      </a:lnTo>
                      <a:lnTo>
                        <a:pt x="688" y="583"/>
                      </a:lnTo>
                      <a:lnTo>
                        <a:pt x="688" y="582"/>
                      </a:lnTo>
                      <a:lnTo>
                        <a:pt x="694" y="577"/>
                      </a:lnTo>
                      <a:lnTo>
                        <a:pt x="702" y="576"/>
                      </a:lnTo>
                      <a:lnTo>
                        <a:pt x="708" y="576"/>
                      </a:lnTo>
                      <a:lnTo>
                        <a:pt x="714" y="564"/>
                      </a:lnTo>
                      <a:lnTo>
                        <a:pt x="715" y="564"/>
                      </a:lnTo>
                      <a:lnTo>
                        <a:pt x="718" y="561"/>
                      </a:lnTo>
                      <a:lnTo>
                        <a:pt x="713" y="556"/>
                      </a:lnTo>
                      <a:lnTo>
                        <a:pt x="709" y="550"/>
                      </a:lnTo>
                      <a:lnTo>
                        <a:pt x="709" y="545"/>
                      </a:lnTo>
                      <a:lnTo>
                        <a:pt x="714" y="538"/>
                      </a:lnTo>
                      <a:lnTo>
                        <a:pt x="720" y="534"/>
                      </a:lnTo>
                      <a:lnTo>
                        <a:pt x="725" y="533"/>
                      </a:lnTo>
                      <a:lnTo>
                        <a:pt x="730" y="531"/>
                      </a:lnTo>
                      <a:lnTo>
                        <a:pt x="727" y="520"/>
                      </a:lnTo>
                      <a:lnTo>
                        <a:pt x="732" y="515"/>
                      </a:lnTo>
                      <a:lnTo>
                        <a:pt x="740" y="513"/>
                      </a:lnTo>
                      <a:lnTo>
                        <a:pt x="740" y="504"/>
                      </a:lnTo>
                      <a:lnTo>
                        <a:pt x="746" y="501"/>
                      </a:lnTo>
                      <a:lnTo>
                        <a:pt x="746" y="490"/>
                      </a:lnTo>
                      <a:lnTo>
                        <a:pt x="834" y="391"/>
                      </a:lnTo>
                      <a:lnTo>
                        <a:pt x="838" y="386"/>
                      </a:lnTo>
                      <a:lnTo>
                        <a:pt x="844" y="287"/>
                      </a:lnTo>
                      <a:lnTo>
                        <a:pt x="859" y="208"/>
                      </a:lnTo>
                      <a:lnTo>
                        <a:pt x="872" y="184"/>
                      </a:lnTo>
                      <a:lnTo>
                        <a:pt x="849" y="171"/>
                      </a:lnTo>
                      <a:lnTo>
                        <a:pt x="843" y="166"/>
                      </a:lnTo>
                      <a:lnTo>
                        <a:pt x="837" y="160"/>
                      </a:lnTo>
                      <a:lnTo>
                        <a:pt x="833" y="154"/>
                      </a:lnTo>
                      <a:lnTo>
                        <a:pt x="829" y="142"/>
                      </a:lnTo>
                      <a:lnTo>
                        <a:pt x="826" y="135"/>
                      </a:lnTo>
                      <a:lnTo>
                        <a:pt x="826" y="133"/>
                      </a:lnTo>
                      <a:lnTo>
                        <a:pt x="821" y="123"/>
                      </a:lnTo>
                      <a:lnTo>
                        <a:pt x="818" y="117"/>
                      </a:lnTo>
                      <a:lnTo>
                        <a:pt x="818" y="31"/>
                      </a:lnTo>
                      <a:lnTo>
                        <a:pt x="801" y="36"/>
                      </a:lnTo>
                      <a:lnTo>
                        <a:pt x="795" y="26"/>
                      </a:lnTo>
                      <a:lnTo>
                        <a:pt x="791" y="22"/>
                      </a:lnTo>
                      <a:lnTo>
                        <a:pt x="776" y="15"/>
                      </a:lnTo>
                      <a:lnTo>
                        <a:pt x="773" y="11"/>
                      </a:lnTo>
                      <a:lnTo>
                        <a:pt x="768" y="7"/>
                      </a:lnTo>
                      <a:lnTo>
                        <a:pt x="759" y="5"/>
                      </a:lnTo>
                      <a:lnTo>
                        <a:pt x="720" y="1"/>
                      </a:lnTo>
                      <a:lnTo>
                        <a:pt x="677" y="2"/>
                      </a:lnTo>
                      <a:lnTo>
                        <a:pt x="646" y="0"/>
                      </a:lnTo>
                      <a:lnTo>
                        <a:pt x="643" y="1"/>
                      </a:lnTo>
                      <a:lnTo>
                        <a:pt x="638" y="4"/>
                      </a:lnTo>
                      <a:lnTo>
                        <a:pt x="612" y="22"/>
                      </a:lnTo>
                      <a:lnTo>
                        <a:pt x="568" y="53"/>
                      </a:lnTo>
                      <a:lnTo>
                        <a:pt x="525" y="84"/>
                      </a:lnTo>
                      <a:lnTo>
                        <a:pt x="482" y="114"/>
                      </a:lnTo>
                      <a:lnTo>
                        <a:pt x="437" y="145"/>
                      </a:lnTo>
                      <a:lnTo>
                        <a:pt x="393" y="176"/>
                      </a:lnTo>
                      <a:lnTo>
                        <a:pt x="350" y="206"/>
                      </a:lnTo>
                      <a:lnTo>
                        <a:pt x="307" y="236"/>
                      </a:lnTo>
                      <a:lnTo>
                        <a:pt x="292" y="241"/>
                      </a:lnTo>
                      <a:lnTo>
                        <a:pt x="230" y="255"/>
                      </a:lnTo>
                      <a:lnTo>
                        <a:pt x="221" y="257"/>
                      </a:lnTo>
                      <a:lnTo>
                        <a:pt x="221" y="259"/>
                      </a:lnTo>
                      <a:lnTo>
                        <a:pt x="222" y="260"/>
                      </a:lnTo>
                      <a:lnTo>
                        <a:pt x="222" y="27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43" name="Freeform 18"/>
                <p:cNvSpPr>
                  <a:spLocks noChangeAspect="1"/>
                </p:cNvSpPr>
                <p:nvPr/>
              </p:nvSpPr>
              <p:spPr bwMode="gray">
                <a:xfrm>
                  <a:off x="5334792" y="3432522"/>
                  <a:ext cx="261938" cy="198438"/>
                </a:xfrm>
                <a:custGeom>
                  <a:avLst/>
                  <a:gdLst/>
                  <a:ahLst/>
                  <a:cxnLst>
                    <a:cxn ang="0">
                      <a:pos x="174" y="105"/>
                    </a:cxn>
                    <a:cxn ang="0">
                      <a:pos x="149" y="125"/>
                    </a:cxn>
                    <a:cxn ang="0">
                      <a:pos x="104" y="215"/>
                    </a:cxn>
                    <a:cxn ang="0">
                      <a:pos x="81" y="225"/>
                    </a:cxn>
                    <a:cxn ang="0">
                      <a:pos x="67" y="242"/>
                    </a:cxn>
                    <a:cxn ang="0">
                      <a:pos x="67" y="270"/>
                    </a:cxn>
                    <a:cxn ang="0">
                      <a:pos x="61" y="346"/>
                    </a:cxn>
                    <a:cxn ang="0">
                      <a:pos x="21" y="355"/>
                    </a:cxn>
                    <a:cxn ang="0">
                      <a:pos x="5" y="378"/>
                    </a:cxn>
                    <a:cxn ang="0">
                      <a:pos x="12" y="390"/>
                    </a:cxn>
                    <a:cxn ang="0">
                      <a:pos x="39" y="399"/>
                    </a:cxn>
                    <a:cxn ang="0">
                      <a:pos x="58" y="424"/>
                    </a:cxn>
                    <a:cxn ang="0">
                      <a:pos x="93" y="453"/>
                    </a:cxn>
                    <a:cxn ang="0">
                      <a:pos x="113" y="502"/>
                    </a:cxn>
                    <a:cxn ang="0">
                      <a:pos x="150" y="522"/>
                    </a:cxn>
                    <a:cxn ang="0">
                      <a:pos x="157" y="544"/>
                    </a:cxn>
                    <a:cxn ang="0">
                      <a:pos x="185" y="569"/>
                    </a:cxn>
                    <a:cxn ang="0">
                      <a:pos x="255" y="600"/>
                    </a:cxn>
                    <a:cxn ang="0">
                      <a:pos x="303" y="619"/>
                    </a:cxn>
                    <a:cxn ang="0">
                      <a:pos x="373" y="614"/>
                    </a:cxn>
                    <a:cxn ang="0">
                      <a:pos x="427" y="588"/>
                    </a:cxn>
                    <a:cxn ang="0">
                      <a:pos x="483" y="604"/>
                    </a:cxn>
                    <a:cxn ang="0">
                      <a:pos x="506" y="592"/>
                    </a:cxn>
                    <a:cxn ang="0">
                      <a:pos x="567" y="559"/>
                    </a:cxn>
                    <a:cxn ang="0">
                      <a:pos x="661" y="545"/>
                    </a:cxn>
                    <a:cxn ang="0">
                      <a:pos x="823" y="381"/>
                    </a:cxn>
                    <a:cxn ang="0">
                      <a:pos x="684" y="347"/>
                    </a:cxn>
                    <a:cxn ang="0">
                      <a:pos x="579" y="298"/>
                    </a:cxn>
                    <a:cxn ang="0">
                      <a:pos x="564" y="276"/>
                    </a:cxn>
                    <a:cxn ang="0">
                      <a:pos x="550" y="261"/>
                    </a:cxn>
                    <a:cxn ang="0">
                      <a:pos x="539" y="226"/>
                    </a:cxn>
                    <a:cxn ang="0">
                      <a:pos x="534" y="212"/>
                    </a:cxn>
                    <a:cxn ang="0">
                      <a:pos x="516" y="218"/>
                    </a:cxn>
                    <a:cxn ang="0">
                      <a:pos x="504" y="220"/>
                    </a:cxn>
                    <a:cxn ang="0">
                      <a:pos x="484" y="203"/>
                    </a:cxn>
                    <a:cxn ang="0">
                      <a:pos x="499" y="177"/>
                    </a:cxn>
                    <a:cxn ang="0">
                      <a:pos x="512" y="140"/>
                    </a:cxn>
                    <a:cxn ang="0">
                      <a:pos x="495" y="119"/>
                    </a:cxn>
                    <a:cxn ang="0">
                      <a:pos x="480" y="99"/>
                    </a:cxn>
                    <a:cxn ang="0">
                      <a:pos x="445" y="71"/>
                    </a:cxn>
                    <a:cxn ang="0">
                      <a:pos x="420" y="40"/>
                    </a:cxn>
                    <a:cxn ang="0">
                      <a:pos x="389" y="23"/>
                    </a:cxn>
                    <a:cxn ang="0">
                      <a:pos x="372" y="26"/>
                    </a:cxn>
                    <a:cxn ang="0">
                      <a:pos x="356" y="18"/>
                    </a:cxn>
                    <a:cxn ang="0">
                      <a:pos x="340" y="23"/>
                    </a:cxn>
                    <a:cxn ang="0">
                      <a:pos x="334" y="18"/>
                    </a:cxn>
                    <a:cxn ang="0">
                      <a:pos x="324" y="17"/>
                    </a:cxn>
                    <a:cxn ang="0">
                      <a:pos x="301" y="26"/>
                    </a:cxn>
                    <a:cxn ang="0">
                      <a:pos x="284" y="12"/>
                    </a:cxn>
                    <a:cxn ang="0">
                      <a:pos x="268" y="5"/>
                    </a:cxn>
                    <a:cxn ang="0">
                      <a:pos x="236" y="34"/>
                    </a:cxn>
                    <a:cxn ang="0">
                      <a:pos x="223" y="26"/>
                    </a:cxn>
                    <a:cxn ang="0">
                      <a:pos x="216" y="35"/>
                    </a:cxn>
                    <a:cxn ang="0">
                      <a:pos x="194" y="33"/>
                    </a:cxn>
                  </a:cxnLst>
                  <a:rect l="0" t="0" r="r" b="b"/>
                  <a:pathLst>
                    <a:path w="824" h="626">
                      <a:moveTo>
                        <a:pt x="192" y="32"/>
                      </a:moveTo>
                      <a:lnTo>
                        <a:pt x="192" y="48"/>
                      </a:lnTo>
                      <a:lnTo>
                        <a:pt x="174" y="105"/>
                      </a:lnTo>
                      <a:lnTo>
                        <a:pt x="167" y="113"/>
                      </a:lnTo>
                      <a:lnTo>
                        <a:pt x="158" y="115"/>
                      </a:lnTo>
                      <a:lnTo>
                        <a:pt x="149" y="125"/>
                      </a:lnTo>
                      <a:lnTo>
                        <a:pt x="114" y="174"/>
                      </a:lnTo>
                      <a:lnTo>
                        <a:pt x="109" y="188"/>
                      </a:lnTo>
                      <a:lnTo>
                        <a:pt x="104" y="215"/>
                      </a:lnTo>
                      <a:lnTo>
                        <a:pt x="99" y="220"/>
                      </a:lnTo>
                      <a:lnTo>
                        <a:pt x="88" y="220"/>
                      </a:lnTo>
                      <a:lnTo>
                        <a:pt x="81" y="225"/>
                      </a:lnTo>
                      <a:lnTo>
                        <a:pt x="74" y="237"/>
                      </a:lnTo>
                      <a:lnTo>
                        <a:pt x="71" y="244"/>
                      </a:lnTo>
                      <a:lnTo>
                        <a:pt x="67" y="242"/>
                      </a:lnTo>
                      <a:lnTo>
                        <a:pt x="67" y="253"/>
                      </a:lnTo>
                      <a:lnTo>
                        <a:pt x="69" y="259"/>
                      </a:lnTo>
                      <a:lnTo>
                        <a:pt x="67" y="270"/>
                      </a:lnTo>
                      <a:lnTo>
                        <a:pt x="63" y="286"/>
                      </a:lnTo>
                      <a:lnTo>
                        <a:pt x="63" y="331"/>
                      </a:lnTo>
                      <a:lnTo>
                        <a:pt x="61" y="346"/>
                      </a:lnTo>
                      <a:lnTo>
                        <a:pt x="54" y="352"/>
                      </a:lnTo>
                      <a:lnTo>
                        <a:pt x="43" y="357"/>
                      </a:lnTo>
                      <a:lnTo>
                        <a:pt x="21" y="355"/>
                      </a:lnTo>
                      <a:lnTo>
                        <a:pt x="11" y="359"/>
                      </a:lnTo>
                      <a:lnTo>
                        <a:pt x="11" y="373"/>
                      </a:lnTo>
                      <a:lnTo>
                        <a:pt x="5" y="378"/>
                      </a:lnTo>
                      <a:lnTo>
                        <a:pt x="0" y="386"/>
                      </a:lnTo>
                      <a:lnTo>
                        <a:pt x="6" y="390"/>
                      </a:lnTo>
                      <a:lnTo>
                        <a:pt x="12" y="390"/>
                      </a:lnTo>
                      <a:lnTo>
                        <a:pt x="20" y="397"/>
                      </a:lnTo>
                      <a:lnTo>
                        <a:pt x="28" y="395"/>
                      </a:lnTo>
                      <a:lnTo>
                        <a:pt x="39" y="399"/>
                      </a:lnTo>
                      <a:lnTo>
                        <a:pt x="48" y="404"/>
                      </a:lnTo>
                      <a:lnTo>
                        <a:pt x="56" y="414"/>
                      </a:lnTo>
                      <a:lnTo>
                        <a:pt x="58" y="424"/>
                      </a:lnTo>
                      <a:lnTo>
                        <a:pt x="64" y="432"/>
                      </a:lnTo>
                      <a:lnTo>
                        <a:pt x="71" y="440"/>
                      </a:lnTo>
                      <a:lnTo>
                        <a:pt x="93" y="453"/>
                      </a:lnTo>
                      <a:lnTo>
                        <a:pt x="98" y="463"/>
                      </a:lnTo>
                      <a:lnTo>
                        <a:pt x="103" y="475"/>
                      </a:lnTo>
                      <a:lnTo>
                        <a:pt x="113" y="502"/>
                      </a:lnTo>
                      <a:lnTo>
                        <a:pt x="118" y="511"/>
                      </a:lnTo>
                      <a:lnTo>
                        <a:pt x="126" y="517"/>
                      </a:lnTo>
                      <a:lnTo>
                        <a:pt x="150" y="522"/>
                      </a:lnTo>
                      <a:lnTo>
                        <a:pt x="157" y="527"/>
                      </a:lnTo>
                      <a:lnTo>
                        <a:pt x="158" y="534"/>
                      </a:lnTo>
                      <a:lnTo>
                        <a:pt x="157" y="544"/>
                      </a:lnTo>
                      <a:lnTo>
                        <a:pt x="156" y="566"/>
                      </a:lnTo>
                      <a:lnTo>
                        <a:pt x="169" y="571"/>
                      </a:lnTo>
                      <a:lnTo>
                        <a:pt x="185" y="569"/>
                      </a:lnTo>
                      <a:lnTo>
                        <a:pt x="200" y="570"/>
                      </a:lnTo>
                      <a:lnTo>
                        <a:pt x="217" y="578"/>
                      </a:lnTo>
                      <a:lnTo>
                        <a:pt x="255" y="600"/>
                      </a:lnTo>
                      <a:lnTo>
                        <a:pt x="266" y="613"/>
                      </a:lnTo>
                      <a:lnTo>
                        <a:pt x="286" y="619"/>
                      </a:lnTo>
                      <a:lnTo>
                        <a:pt x="303" y="619"/>
                      </a:lnTo>
                      <a:lnTo>
                        <a:pt x="325" y="625"/>
                      </a:lnTo>
                      <a:lnTo>
                        <a:pt x="350" y="626"/>
                      </a:lnTo>
                      <a:lnTo>
                        <a:pt x="373" y="614"/>
                      </a:lnTo>
                      <a:lnTo>
                        <a:pt x="389" y="598"/>
                      </a:lnTo>
                      <a:lnTo>
                        <a:pt x="408" y="592"/>
                      </a:lnTo>
                      <a:lnTo>
                        <a:pt x="427" y="588"/>
                      </a:lnTo>
                      <a:lnTo>
                        <a:pt x="461" y="604"/>
                      </a:lnTo>
                      <a:lnTo>
                        <a:pt x="474" y="603"/>
                      </a:lnTo>
                      <a:lnTo>
                        <a:pt x="483" y="604"/>
                      </a:lnTo>
                      <a:lnTo>
                        <a:pt x="488" y="603"/>
                      </a:lnTo>
                      <a:lnTo>
                        <a:pt x="491" y="599"/>
                      </a:lnTo>
                      <a:lnTo>
                        <a:pt x="506" y="592"/>
                      </a:lnTo>
                      <a:lnTo>
                        <a:pt x="542" y="580"/>
                      </a:lnTo>
                      <a:lnTo>
                        <a:pt x="554" y="567"/>
                      </a:lnTo>
                      <a:lnTo>
                        <a:pt x="567" y="559"/>
                      </a:lnTo>
                      <a:lnTo>
                        <a:pt x="588" y="550"/>
                      </a:lnTo>
                      <a:lnTo>
                        <a:pt x="596" y="545"/>
                      </a:lnTo>
                      <a:lnTo>
                        <a:pt x="661" y="545"/>
                      </a:lnTo>
                      <a:lnTo>
                        <a:pt x="742" y="463"/>
                      </a:lnTo>
                      <a:lnTo>
                        <a:pt x="813" y="393"/>
                      </a:lnTo>
                      <a:lnTo>
                        <a:pt x="823" y="381"/>
                      </a:lnTo>
                      <a:lnTo>
                        <a:pt x="824" y="378"/>
                      </a:lnTo>
                      <a:lnTo>
                        <a:pt x="771" y="379"/>
                      </a:lnTo>
                      <a:lnTo>
                        <a:pt x="684" y="347"/>
                      </a:lnTo>
                      <a:lnTo>
                        <a:pt x="606" y="320"/>
                      </a:lnTo>
                      <a:lnTo>
                        <a:pt x="599" y="313"/>
                      </a:lnTo>
                      <a:lnTo>
                        <a:pt x="579" y="298"/>
                      </a:lnTo>
                      <a:lnTo>
                        <a:pt x="572" y="288"/>
                      </a:lnTo>
                      <a:lnTo>
                        <a:pt x="566" y="282"/>
                      </a:lnTo>
                      <a:lnTo>
                        <a:pt x="564" y="276"/>
                      </a:lnTo>
                      <a:lnTo>
                        <a:pt x="559" y="273"/>
                      </a:lnTo>
                      <a:lnTo>
                        <a:pt x="553" y="266"/>
                      </a:lnTo>
                      <a:lnTo>
                        <a:pt x="550" y="261"/>
                      </a:lnTo>
                      <a:lnTo>
                        <a:pt x="543" y="254"/>
                      </a:lnTo>
                      <a:lnTo>
                        <a:pt x="538" y="231"/>
                      </a:lnTo>
                      <a:lnTo>
                        <a:pt x="539" y="226"/>
                      </a:lnTo>
                      <a:lnTo>
                        <a:pt x="543" y="221"/>
                      </a:lnTo>
                      <a:lnTo>
                        <a:pt x="543" y="220"/>
                      </a:lnTo>
                      <a:lnTo>
                        <a:pt x="534" y="212"/>
                      </a:lnTo>
                      <a:lnTo>
                        <a:pt x="529" y="211"/>
                      </a:lnTo>
                      <a:lnTo>
                        <a:pt x="517" y="216"/>
                      </a:lnTo>
                      <a:lnTo>
                        <a:pt x="516" y="218"/>
                      </a:lnTo>
                      <a:lnTo>
                        <a:pt x="515" y="220"/>
                      </a:lnTo>
                      <a:lnTo>
                        <a:pt x="508" y="217"/>
                      </a:lnTo>
                      <a:lnTo>
                        <a:pt x="504" y="220"/>
                      </a:lnTo>
                      <a:lnTo>
                        <a:pt x="491" y="218"/>
                      </a:lnTo>
                      <a:lnTo>
                        <a:pt x="485" y="212"/>
                      </a:lnTo>
                      <a:lnTo>
                        <a:pt x="484" y="203"/>
                      </a:lnTo>
                      <a:lnTo>
                        <a:pt x="484" y="200"/>
                      </a:lnTo>
                      <a:lnTo>
                        <a:pt x="493" y="190"/>
                      </a:lnTo>
                      <a:lnTo>
                        <a:pt x="499" y="177"/>
                      </a:lnTo>
                      <a:lnTo>
                        <a:pt x="501" y="166"/>
                      </a:lnTo>
                      <a:lnTo>
                        <a:pt x="506" y="144"/>
                      </a:lnTo>
                      <a:lnTo>
                        <a:pt x="512" y="140"/>
                      </a:lnTo>
                      <a:lnTo>
                        <a:pt x="506" y="132"/>
                      </a:lnTo>
                      <a:lnTo>
                        <a:pt x="502" y="125"/>
                      </a:lnTo>
                      <a:lnTo>
                        <a:pt x="495" y="119"/>
                      </a:lnTo>
                      <a:lnTo>
                        <a:pt x="486" y="115"/>
                      </a:lnTo>
                      <a:lnTo>
                        <a:pt x="483" y="109"/>
                      </a:lnTo>
                      <a:lnTo>
                        <a:pt x="480" y="99"/>
                      </a:lnTo>
                      <a:lnTo>
                        <a:pt x="474" y="93"/>
                      </a:lnTo>
                      <a:lnTo>
                        <a:pt x="462" y="83"/>
                      </a:lnTo>
                      <a:lnTo>
                        <a:pt x="445" y="71"/>
                      </a:lnTo>
                      <a:lnTo>
                        <a:pt x="440" y="62"/>
                      </a:lnTo>
                      <a:lnTo>
                        <a:pt x="432" y="51"/>
                      </a:lnTo>
                      <a:lnTo>
                        <a:pt x="420" y="40"/>
                      </a:lnTo>
                      <a:lnTo>
                        <a:pt x="413" y="39"/>
                      </a:lnTo>
                      <a:lnTo>
                        <a:pt x="403" y="34"/>
                      </a:lnTo>
                      <a:lnTo>
                        <a:pt x="389" y="23"/>
                      </a:lnTo>
                      <a:lnTo>
                        <a:pt x="378" y="24"/>
                      </a:lnTo>
                      <a:lnTo>
                        <a:pt x="376" y="26"/>
                      </a:lnTo>
                      <a:lnTo>
                        <a:pt x="372" y="26"/>
                      </a:lnTo>
                      <a:lnTo>
                        <a:pt x="371" y="22"/>
                      </a:lnTo>
                      <a:lnTo>
                        <a:pt x="361" y="22"/>
                      </a:lnTo>
                      <a:lnTo>
                        <a:pt x="356" y="18"/>
                      </a:lnTo>
                      <a:lnTo>
                        <a:pt x="352" y="18"/>
                      </a:lnTo>
                      <a:lnTo>
                        <a:pt x="348" y="22"/>
                      </a:lnTo>
                      <a:lnTo>
                        <a:pt x="340" y="23"/>
                      </a:lnTo>
                      <a:lnTo>
                        <a:pt x="339" y="24"/>
                      </a:lnTo>
                      <a:lnTo>
                        <a:pt x="337" y="24"/>
                      </a:lnTo>
                      <a:lnTo>
                        <a:pt x="334" y="18"/>
                      </a:lnTo>
                      <a:lnTo>
                        <a:pt x="329" y="13"/>
                      </a:lnTo>
                      <a:lnTo>
                        <a:pt x="324" y="13"/>
                      </a:lnTo>
                      <a:lnTo>
                        <a:pt x="324" y="17"/>
                      </a:lnTo>
                      <a:lnTo>
                        <a:pt x="318" y="22"/>
                      </a:lnTo>
                      <a:lnTo>
                        <a:pt x="305" y="24"/>
                      </a:lnTo>
                      <a:lnTo>
                        <a:pt x="301" y="26"/>
                      </a:lnTo>
                      <a:lnTo>
                        <a:pt x="292" y="26"/>
                      </a:lnTo>
                      <a:lnTo>
                        <a:pt x="284" y="15"/>
                      </a:lnTo>
                      <a:lnTo>
                        <a:pt x="284" y="12"/>
                      </a:lnTo>
                      <a:lnTo>
                        <a:pt x="281" y="11"/>
                      </a:lnTo>
                      <a:lnTo>
                        <a:pt x="274" y="11"/>
                      </a:lnTo>
                      <a:lnTo>
                        <a:pt x="268" y="5"/>
                      </a:lnTo>
                      <a:lnTo>
                        <a:pt x="264" y="0"/>
                      </a:lnTo>
                      <a:lnTo>
                        <a:pt x="244" y="44"/>
                      </a:lnTo>
                      <a:lnTo>
                        <a:pt x="236" y="34"/>
                      </a:lnTo>
                      <a:lnTo>
                        <a:pt x="236" y="31"/>
                      </a:lnTo>
                      <a:lnTo>
                        <a:pt x="231" y="26"/>
                      </a:lnTo>
                      <a:lnTo>
                        <a:pt x="223" y="26"/>
                      </a:lnTo>
                      <a:lnTo>
                        <a:pt x="220" y="29"/>
                      </a:lnTo>
                      <a:lnTo>
                        <a:pt x="219" y="33"/>
                      </a:lnTo>
                      <a:lnTo>
                        <a:pt x="216" y="35"/>
                      </a:lnTo>
                      <a:lnTo>
                        <a:pt x="212" y="35"/>
                      </a:lnTo>
                      <a:lnTo>
                        <a:pt x="208" y="33"/>
                      </a:lnTo>
                      <a:lnTo>
                        <a:pt x="194" y="33"/>
                      </a:lnTo>
                      <a:lnTo>
                        <a:pt x="192" y="3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44" name="Freeform 143"/>
                <p:cNvSpPr>
                  <a:spLocks noChangeAspect="1"/>
                </p:cNvSpPr>
                <p:nvPr/>
              </p:nvSpPr>
              <p:spPr bwMode="gray">
                <a:xfrm>
                  <a:off x="5296692" y="4153247"/>
                  <a:ext cx="20638" cy="28575"/>
                </a:xfrm>
                <a:custGeom>
                  <a:avLst/>
                  <a:gdLst/>
                  <a:ahLst/>
                  <a:cxnLst>
                    <a:cxn ang="0">
                      <a:pos x="67" y="63"/>
                    </a:cxn>
                    <a:cxn ang="0">
                      <a:pos x="65" y="35"/>
                    </a:cxn>
                    <a:cxn ang="0">
                      <a:pos x="65" y="14"/>
                    </a:cxn>
                    <a:cxn ang="0">
                      <a:pos x="63" y="6"/>
                    </a:cxn>
                    <a:cxn ang="0">
                      <a:pos x="56" y="15"/>
                    </a:cxn>
                    <a:cxn ang="0">
                      <a:pos x="33" y="0"/>
                    </a:cxn>
                    <a:cxn ang="0">
                      <a:pos x="19" y="9"/>
                    </a:cxn>
                    <a:cxn ang="0">
                      <a:pos x="12" y="21"/>
                    </a:cxn>
                    <a:cxn ang="0">
                      <a:pos x="4" y="38"/>
                    </a:cxn>
                    <a:cxn ang="0">
                      <a:pos x="0" y="54"/>
                    </a:cxn>
                    <a:cxn ang="0">
                      <a:pos x="2" y="67"/>
                    </a:cxn>
                    <a:cxn ang="0">
                      <a:pos x="12" y="86"/>
                    </a:cxn>
                    <a:cxn ang="0">
                      <a:pos x="35" y="89"/>
                    </a:cxn>
                    <a:cxn ang="0">
                      <a:pos x="47" y="90"/>
                    </a:cxn>
                    <a:cxn ang="0">
                      <a:pos x="55" y="81"/>
                    </a:cxn>
                    <a:cxn ang="0">
                      <a:pos x="61" y="67"/>
                    </a:cxn>
                    <a:cxn ang="0">
                      <a:pos x="67" y="63"/>
                    </a:cxn>
                  </a:cxnLst>
                  <a:rect l="0" t="0" r="r" b="b"/>
                  <a:pathLst>
                    <a:path w="67" h="90">
                      <a:moveTo>
                        <a:pt x="67" y="63"/>
                      </a:moveTo>
                      <a:lnTo>
                        <a:pt x="65" y="35"/>
                      </a:lnTo>
                      <a:lnTo>
                        <a:pt x="65" y="14"/>
                      </a:lnTo>
                      <a:lnTo>
                        <a:pt x="63" y="6"/>
                      </a:lnTo>
                      <a:lnTo>
                        <a:pt x="56" y="15"/>
                      </a:lnTo>
                      <a:lnTo>
                        <a:pt x="33" y="0"/>
                      </a:lnTo>
                      <a:lnTo>
                        <a:pt x="19" y="9"/>
                      </a:lnTo>
                      <a:lnTo>
                        <a:pt x="12" y="21"/>
                      </a:lnTo>
                      <a:lnTo>
                        <a:pt x="4" y="38"/>
                      </a:lnTo>
                      <a:lnTo>
                        <a:pt x="0" y="54"/>
                      </a:lnTo>
                      <a:lnTo>
                        <a:pt x="2" y="67"/>
                      </a:lnTo>
                      <a:lnTo>
                        <a:pt x="12" y="86"/>
                      </a:lnTo>
                      <a:lnTo>
                        <a:pt x="35" y="89"/>
                      </a:lnTo>
                      <a:lnTo>
                        <a:pt x="47" y="90"/>
                      </a:lnTo>
                      <a:lnTo>
                        <a:pt x="55" y="81"/>
                      </a:lnTo>
                      <a:lnTo>
                        <a:pt x="61" y="67"/>
                      </a:lnTo>
                      <a:lnTo>
                        <a:pt x="67" y="6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45" name="Freeform 144"/>
                <p:cNvSpPr>
                  <a:spLocks noChangeAspect="1"/>
                </p:cNvSpPr>
                <p:nvPr/>
              </p:nvSpPr>
              <p:spPr bwMode="gray">
                <a:xfrm>
                  <a:off x="5045867" y="4083397"/>
                  <a:ext cx="285750" cy="250825"/>
                </a:xfrm>
                <a:custGeom>
                  <a:avLst/>
                  <a:gdLst/>
                  <a:ahLst/>
                  <a:cxnLst>
                    <a:cxn ang="0">
                      <a:pos x="188" y="334"/>
                    </a:cxn>
                    <a:cxn ang="0">
                      <a:pos x="157" y="406"/>
                    </a:cxn>
                    <a:cxn ang="0">
                      <a:pos x="101" y="418"/>
                    </a:cxn>
                    <a:cxn ang="0">
                      <a:pos x="59" y="396"/>
                    </a:cxn>
                    <a:cxn ang="0">
                      <a:pos x="8" y="398"/>
                    </a:cxn>
                    <a:cxn ang="0">
                      <a:pos x="1" y="411"/>
                    </a:cxn>
                    <a:cxn ang="0">
                      <a:pos x="37" y="491"/>
                    </a:cxn>
                    <a:cxn ang="0">
                      <a:pos x="70" y="562"/>
                    </a:cxn>
                    <a:cxn ang="0">
                      <a:pos x="90" y="665"/>
                    </a:cxn>
                    <a:cxn ang="0">
                      <a:pos x="77" y="678"/>
                    </a:cxn>
                    <a:cxn ang="0">
                      <a:pos x="88" y="701"/>
                    </a:cxn>
                    <a:cxn ang="0">
                      <a:pos x="108" y="734"/>
                    </a:cxn>
                    <a:cxn ang="0">
                      <a:pos x="109" y="770"/>
                    </a:cxn>
                    <a:cxn ang="0">
                      <a:pos x="112" y="750"/>
                    </a:cxn>
                    <a:cxn ang="0">
                      <a:pos x="128" y="769"/>
                    </a:cxn>
                    <a:cxn ang="0">
                      <a:pos x="155" y="782"/>
                    </a:cxn>
                    <a:cxn ang="0">
                      <a:pos x="195" y="791"/>
                    </a:cxn>
                    <a:cxn ang="0">
                      <a:pos x="236" y="771"/>
                    </a:cxn>
                    <a:cxn ang="0">
                      <a:pos x="287" y="771"/>
                    </a:cxn>
                    <a:cxn ang="0">
                      <a:pos x="311" y="753"/>
                    </a:cxn>
                    <a:cxn ang="0">
                      <a:pos x="365" y="753"/>
                    </a:cxn>
                    <a:cxn ang="0">
                      <a:pos x="408" y="746"/>
                    </a:cxn>
                    <a:cxn ang="0">
                      <a:pos x="479" y="743"/>
                    </a:cxn>
                    <a:cxn ang="0">
                      <a:pos x="505" y="733"/>
                    </a:cxn>
                    <a:cxn ang="0">
                      <a:pos x="553" y="727"/>
                    </a:cxn>
                    <a:cxn ang="0">
                      <a:pos x="633" y="679"/>
                    </a:cxn>
                    <a:cxn ang="0">
                      <a:pos x="705" y="600"/>
                    </a:cxn>
                    <a:cxn ang="0">
                      <a:pos x="765" y="533"/>
                    </a:cxn>
                    <a:cxn ang="0">
                      <a:pos x="804" y="465"/>
                    </a:cxn>
                    <a:cxn ang="0">
                      <a:pos x="836" y="420"/>
                    </a:cxn>
                    <a:cxn ang="0">
                      <a:pos x="881" y="357"/>
                    </a:cxn>
                    <a:cxn ang="0">
                      <a:pos x="894" y="305"/>
                    </a:cxn>
                    <a:cxn ang="0">
                      <a:pos x="856" y="281"/>
                    </a:cxn>
                    <a:cxn ang="0">
                      <a:pos x="824" y="307"/>
                    </a:cxn>
                    <a:cxn ang="0">
                      <a:pos x="793" y="256"/>
                    </a:cxn>
                    <a:cxn ang="0">
                      <a:pos x="845" y="233"/>
                    </a:cxn>
                    <a:cxn ang="0">
                      <a:pos x="830" y="55"/>
                    </a:cxn>
                    <a:cxn ang="0">
                      <a:pos x="807" y="17"/>
                    </a:cxn>
                    <a:cxn ang="0">
                      <a:pos x="749" y="9"/>
                    </a:cxn>
                    <a:cxn ang="0">
                      <a:pos x="704" y="8"/>
                    </a:cxn>
                    <a:cxn ang="0">
                      <a:pos x="625" y="57"/>
                    </a:cxn>
                    <a:cxn ang="0">
                      <a:pos x="558" y="129"/>
                    </a:cxn>
                    <a:cxn ang="0">
                      <a:pos x="496" y="207"/>
                    </a:cxn>
                    <a:cxn ang="0">
                      <a:pos x="437" y="217"/>
                    </a:cxn>
                    <a:cxn ang="0">
                      <a:pos x="376" y="201"/>
                    </a:cxn>
                    <a:cxn ang="0">
                      <a:pos x="339" y="248"/>
                    </a:cxn>
                    <a:cxn ang="0">
                      <a:pos x="277" y="286"/>
                    </a:cxn>
                    <a:cxn ang="0">
                      <a:pos x="230" y="271"/>
                    </a:cxn>
                    <a:cxn ang="0">
                      <a:pos x="238" y="213"/>
                    </a:cxn>
                    <a:cxn ang="0">
                      <a:pos x="200" y="170"/>
                    </a:cxn>
                  </a:cxnLst>
                  <a:rect l="0" t="0" r="r" b="b"/>
                  <a:pathLst>
                    <a:path w="898" h="791">
                      <a:moveTo>
                        <a:pt x="188" y="161"/>
                      </a:moveTo>
                      <a:lnTo>
                        <a:pt x="188" y="216"/>
                      </a:lnTo>
                      <a:lnTo>
                        <a:pt x="188" y="275"/>
                      </a:lnTo>
                      <a:lnTo>
                        <a:pt x="188" y="334"/>
                      </a:lnTo>
                      <a:lnTo>
                        <a:pt x="188" y="390"/>
                      </a:lnTo>
                      <a:lnTo>
                        <a:pt x="182" y="394"/>
                      </a:lnTo>
                      <a:lnTo>
                        <a:pt x="171" y="396"/>
                      </a:lnTo>
                      <a:lnTo>
                        <a:pt x="157" y="406"/>
                      </a:lnTo>
                      <a:lnTo>
                        <a:pt x="141" y="421"/>
                      </a:lnTo>
                      <a:lnTo>
                        <a:pt x="129" y="421"/>
                      </a:lnTo>
                      <a:lnTo>
                        <a:pt x="120" y="418"/>
                      </a:lnTo>
                      <a:lnTo>
                        <a:pt x="101" y="418"/>
                      </a:lnTo>
                      <a:lnTo>
                        <a:pt x="86" y="423"/>
                      </a:lnTo>
                      <a:lnTo>
                        <a:pt x="70" y="421"/>
                      </a:lnTo>
                      <a:lnTo>
                        <a:pt x="59" y="409"/>
                      </a:lnTo>
                      <a:lnTo>
                        <a:pt x="59" y="396"/>
                      </a:lnTo>
                      <a:lnTo>
                        <a:pt x="33" y="378"/>
                      </a:lnTo>
                      <a:lnTo>
                        <a:pt x="21" y="379"/>
                      </a:lnTo>
                      <a:lnTo>
                        <a:pt x="15" y="390"/>
                      </a:lnTo>
                      <a:lnTo>
                        <a:pt x="8" y="398"/>
                      </a:lnTo>
                      <a:lnTo>
                        <a:pt x="5" y="400"/>
                      </a:lnTo>
                      <a:lnTo>
                        <a:pt x="0" y="401"/>
                      </a:lnTo>
                      <a:lnTo>
                        <a:pt x="2" y="405"/>
                      </a:lnTo>
                      <a:lnTo>
                        <a:pt x="1" y="411"/>
                      </a:lnTo>
                      <a:lnTo>
                        <a:pt x="5" y="416"/>
                      </a:lnTo>
                      <a:lnTo>
                        <a:pt x="13" y="426"/>
                      </a:lnTo>
                      <a:lnTo>
                        <a:pt x="28" y="464"/>
                      </a:lnTo>
                      <a:lnTo>
                        <a:pt x="37" y="491"/>
                      </a:lnTo>
                      <a:lnTo>
                        <a:pt x="51" y="528"/>
                      </a:lnTo>
                      <a:lnTo>
                        <a:pt x="59" y="536"/>
                      </a:lnTo>
                      <a:lnTo>
                        <a:pt x="64" y="552"/>
                      </a:lnTo>
                      <a:lnTo>
                        <a:pt x="70" y="562"/>
                      </a:lnTo>
                      <a:lnTo>
                        <a:pt x="91" y="595"/>
                      </a:lnTo>
                      <a:lnTo>
                        <a:pt x="97" y="608"/>
                      </a:lnTo>
                      <a:lnTo>
                        <a:pt x="99" y="648"/>
                      </a:lnTo>
                      <a:lnTo>
                        <a:pt x="90" y="665"/>
                      </a:lnTo>
                      <a:lnTo>
                        <a:pt x="78" y="660"/>
                      </a:lnTo>
                      <a:lnTo>
                        <a:pt x="76" y="667"/>
                      </a:lnTo>
                      <a:lnTo>
                        <a:pt x="75" y="678"/>
                      </a:lnTo>
                      <a:lnTo>
                        <a:pt x="77" y="678"/>
                      </a:lnTo>
                      <a:lnTo>
                        <a:pt x="85" y="683"/>
                      </a:lnTo>
                      <a:lnTo>
                        <a:pt x="87" y="690"/>
                      </a:lnTo>
                      <a:lnTo>
                        <a:pt x="83" y="691"/>
                      </a:lnTo>
                      <a:lnTo>
                        <a:pt x="88" y="701"/>
                      </a:lnTo>
                      <a:lnTo>
                        <a:pt x="93" y="705"/>
                      </a:lnTo>
                      <a:lnTo>
                        <a:pt x="99" y="716"/>
                      </a:lnTo>
                      <a:lnTo>
                        <a:pt x="107" y="726"/>
                      </a:lnTo>
                      <a:lnTo>
                        <a:pt x="108" y="734"/>
                      </a:lnTo>
                      <a:lnTo>
                        <a:pt x="103" y="742"/>
                      </a:lnTo>
                      <a:lnTo>
                        <a:pt x="103" y="749"/>
                      </a:lnTo>
                      <a:lnTo>
                        <a:pt x="103" y="760"/>
                      </a:lnTo>
                      <a:lnTo>
                        <a:pt x="109" y="770"/>
                      </a:lnTo>
                      <a:lnTo>
                        <a:pt x="110" y="769"/>
                      </a:lnTo>
                      <a:lnTo>
                        <a:pt x="109" y="761"/>
                      </a:lnTo>
                      <a:lnTo>
                        <a:pt x="109" y="754"/>
                      </a:lnTo>
                      <a:lnTo>
                        <a:pt x="112" y="750"/>
                      </a:lnTo>
                      <a:lnTo>
                        <a:pt x="119" y="749"/>
                      </a:lnTo>
                      <a:lnTo>
                        <a:pt x="128" y="750"/>
                      </a:lnTo>
                      <a:lnTo>
                        <a:pt x="129" y="762"/>
                      </a:lnTo>
                      <a:lnTo>
                        <a:pt x="128" y="769"/>
                      </a:lnTo>
                      <a:lnTo>
                        <a:pt x="133" y="771"/>
                      </a:lnTo>
                      <a:lnTo>
                        <a:pt x="151" y="770"/>
                      </a:lnTo>
                      <a:lnTo>
                        <a:pt x="156" y="775"/>
                      </a:lnTo>
                      <a:lnTo>
                        <a:pt x="155" y="782"/>
                      </a:lnTo>
                      <a:lnTo>
                        <a:pt x="166" y="788"/>
                      </a:lnTo>
                      <a:lnTo>
                        <a:pt x="174" y="788"/>
                      </a:lnTo>
                      <a:lnTo>
                        <a:pt x="183" y="791"/>
                      </a:lnTo>
                      <a:lnTo>
                        <a:pt x="195" y="791"/>
                      </a:lnTo>
                      <a:lnTo>
                        <a:pt x="204" y="788"/>
                      </a:lnTo>
                      <a:lnTo>
                        <a:pt x="214" y="776"/>
                      </a:lnTo>
                      <a:lnTo>
                        <a:pt x="232" y="775"/>
                      </a:lnTo>
                      <a:lnTo>
                        <a:pt x="236" y="771"/>
                      </a:lnTo>
                      <a:lnTo>
                        <a:pt x="244" y="770"/>
                      </a:lnTo>
                      <a:lnTo>
                        <a:pt x="264" y="772"/>
                      </a:lnTo>
                      <a:lnTo>
                        <a:pt x="266" y="769"/>
                      </a:lnTo>
                      <a:lnTo>
                        <a:pt x="287" y="771"/>
                      </a:lnTo>
                      <a:lnTo>
                        <a:pt x="293" y="769"/>
                      </a:lnTo>
                      <a:lnTo>
                        <a:pt x="296" y="761"/>
                      </a:lnTo>
                      <a:lnTo>
                        <a:pt x="305" y="758"/>
                      </a:lnTo>
                      <a:lnTo>
                        <a:pt x="311" y="753"/>
                      </a:lnTo>
                      <a:lnTo>
                        <a:pt x="316" y="748"/>
                      </a:lnTo>
                      <a:lnTo>
                        <a:pt x="333" y="745"/>
                      </a:lnTo>
                      <a:lnTo>
                        <a:pt x="341" y="746"/>
                      </a:lnTo>
                      <a:lnTo>
                        <a:pt x="365" y="753"/>
                      </a:lnTo>
                      <a:lnTo>
                        <a:pt x="372" y="753"/>
                      </a:lnTo>
                      <a:lnTo>
                        <a:pt x="381" y="745"/>
                      </a:lnTo>
                      <a:lnTo>
                        <a:pt x="394" y="744"/>
                      </a:lnTo>
                      <a:lnTo>
                        <a:pt x="408" y="746"/>
                      </a:lnTo>
                      <a:lnTo>
                        <a:pt x="446" y="758"/>
                      </a:lnTo>
                      <a:lnTo>
                        <a:pt x="459" y="758"/>
                      </a:lnTo>
                      <a:lnTo>
                        <a:pt x="467" y="744"/>
                      </a:lnTo>
                      <a:lnTo>
                        <a:pt x="479" y="743"/>
                      </a:lnTo>
                      <a:lnTo>
                        <a:pt x="491" y="748"/>
                      </a:lnTo>
                      <a:lnTo>
                        <a:pt x="507" y="749"/>
                      </a:lnTo>
                      <a:lnTo>
                        <a:pt x="508" y="743"/>
                      </a:lnTo>
                      <a:lnTo>
                        <a:pt x="505" y="733"/>
                      </a:lnTo>
                      <a:lnTo>
                        <a:pt x="512" y="728"/>
                      </a:lnTo>
                      <a:lnTo>
                        <a:pt x="519" y="727"/>
                      </a:lnTo>
                      <a:lnTo>
                        <a:pt x="532" y="726"/>
                      </a:lnTo>
                      <a:lnTo>
                        <a:pt x="553" y="727"/>
                      </a:lnTo>
                      <a:lnTo>
                        <a:pt x="564" y="726"/>
                      </a:lnTo>
                      <a:lnTo>
                        <a:pt x="586" y="715"/>
                      </a:lnTo>
                      <a:lnTo>
                        <a:pt x="623" y="689"/>
                      </a:lnTo>
                      <a:lnTo>
                        <a:pt x="633" y="679"/>
                      </a:lnTo>
                      <a:lnTo>
                        <a:pt x="642" y="668"/>
                      </a:lnTo>
                      <a:lnTo>
                        <a:pt x="663" y="652"/>
                      </a:lnTo>
                      <a:lnTo>
                        <a:pt x="689" y="624"/>
                      </a:lnTo>
                      <a:lnTo>
                        <a:pt x="705" y="600"/>
                      </a:lnTo>
                      <a:lnTo>
                        <a:pt x="714" y="589"/>
                      </a:lnTo>
                      <a:lnTo>
                        <a:pt x="723" y="582"/>
                      </a:lnTo>
                      <a:lnTo>
                        <a:pt x="747" y="561"/>
                      </a:lnTo>
                      <a:lnTo>
                        <a:pt x="765" y="533"/>
                      </a:lnTo>
                      <a:lnTo>
                        <a:pt x="774" y="520"/>
                      </a:lnTo>
                      <a:lnTo>
                        <a:pt x="796" y="480"/>
                      </a:lnTo>
                      <a:lnTo>
                        <a:pt x="800" y="473"/>
                      </a:lnTo>
                      <a:lnTo>
                        <a:pt x="804" y="465"/>
                      </a:lnTo>
                      <a:lnTo>
                        <a:pt x="808" y="454"/>
                      </a:lnTo>
                      <a:lnTo>
                        <a:pt x="819" y="437"/>
                      </a:lnTo>
                      <a:lnTo>
                        <a:pt x="828" y="426"/>
                      </a:lnTo>
                      <a:lnTo>
                        <a:pt x="836" y="420"/>
                      </a:lnTo>
                      <a:lnTo>
                        <a:pt x="846" y="417"/>
                      </a:lnTo>
                      <a:lnTo>
                        <a:pt x="866" y="401"/>
                      </a:lnTo>
                      <a:lnTo>
                        <a:pt x="875" y="388"/>
                      </a:lnTo>
                      <a:lnTo>
                        <a:pt x="881" y="357"/>
                      </a:lnTo>
                      <a:lnTo>
                        <a:pt x="886" y="345"/>
                      </a:lnTo>
                      <a:lnTo>
                        <a:pt x="888" y="331"/>
                      </a:lnTo>
                      <a:lnTo>
                        <a:pt x="888" y="318"/>
                      </a:lnTo>
                      <a:lnTo>
                        <a:pt x="894" y="305"/>
                      </a:lnTo>
                      <a:lnTo>
                        <a:pt x="897" y="294"/>
                      </a:lnTo>
                      <a:lnTo>
                        <a:pt x="898" y="282"/>
                      </a:lnTo>
                      <a:lnTo>
                        <a:pt x="892" y="281"/>
                      </a:lnTo>
                      <a:lnTo>
                        <a:pt x="856" y="281"/>
                      </a:lnTo>
                      <a:lnTo>
                        <a:pt x="850" y="285"/>
                      </a:lnTo>
                      <a:lnTo>
                        <a:pt x="844" y="299"/>
                      </a:lnTo>
                      <a:lnTo>
                        <a:pt x="836" y="308"/>
                      </a:lnTo>
                      <a:lnTo>
                        <a:pt x="824" y="307"/>
                      </a:lnTo>
                      <a:lnTo>
                        <a:pt x="801" y="304"/>
                      </a:lnTo>
                      <a:lnTo>
                        <a:pt x="791" y="285"/>
                      </a:lnTo>
                      <a:lnTo>
                        <a:pt x="789" y="272"/>
                      </a:lnTo>
                      <a:lnTo>
                        <a:pt x="793" y="256"/>
                      </a:lnTo>
                      <a:lnTo>
                        <a:pt x="801" y="239"/>
                      </a:lnTo>
                      <a:lnTo>
                        <a:pt x="808" y="227"/>
                      </a:lnTo>
                      <a:lnTo>
                        <a:pt x="822" y="218"/>
                      </a:lnTo>
                      <a:lnTo>
                        <a:pt x="845" y="233"/>
                      </a:lnTo>
                      <a:lnTo>
                        <a:pt x="852" y="224"/>
                      </a:lnTo>
                      <a:lnTo>
                        <a:pt x="849" y="131"/>
                      </a:lnTo>
                      <a:lnTo>
                        <a:pt x="836" y="87"/>
                      </a:lnTo>
                      <a:lnTo>
                        <a:pt x="830" y="55"/>
                      </a:lnTo>
                      <a:lnTo>
                        <a:pt x="828" y="34"/>
                      </a:lnTo>
                      <a:lnTo>
                        <a:pt x="827" y="33"/>
                      </a:lnTo>
                      <a:lnTo>
                        <a:pt x="822" y="32"/>
                      </a:lnTo>
                      <a:lnTo>
                        <a:pt x="807" y="17"/>
                      </a:lnTo>
                      <a:lnTo>
                        <a:pt x="786" y="11"/>
                      </a:lnTo>
                      <a:lnTo>
                        <a:pt x="774" y="9"/>
                      </a:lnTo>
                      <a:lnTo>
                        <a:pt x="761" y="12"/>
                      </a:lnTo>
                      <a:lnTo>
                        <a:pt x="749" y="9"/>
                      </a:lnTo>
                      <a:lnTo>
                        <a:pt x="726" y="2"/>
                      </a:lnTo>
                      <a:lnTo>
                        <a:pt x="717" y="0"/>
                      </a:lnTo>
                      <a:lnTo>
                        <a:pt x="705" y="5"/>
                      </a:lnTo>
                      <a:lnTo>
                        <a:pt x="704" y="8"/>
                      </a:lnTo>
                      <a:lnTo>
                        <a:pt x="693" y="13"/>
                      </a:lnTo>
                      <a:lnTo>
                        <a:pt x="679" y="22"/>
                      </a:lnTo>
                      <a:lnTo>
                        <a:pt x="641" y="40"/>
                      </a:lnTo>
                      <a:lnTo>
                        <a:pt x="625" y="57"/>
                      </a:lnTo>
                      <a:lnTo>
                        <a:pt x="605" y="70"/>
                      </a:lnTo>
                      <a:lnTo>
                        <a:pt x="586" y="88"/>
                      </a:lnTo>
                      <a:lnTo>
                        <a:pt x="575" y="104"/>
                      </a:lnTo>
                      <a:lnTo>
                        <a:pt x="558" y="129"/>
                      </a:lnTo>
                      <a:lnTo>
                        <a:pt x="531" y="148"/>
                      </a:lnTo>
                      <a:lnTo>
                        <a:pt x="516" y="167"/>
                      </a:lnTo>
                      <a:lnTo>
                        <a:pt x="501" y="201"/>
                      </a:lnTo>
                      <a:lnTo>
                        <a:pt x="496" y="207"/>
                      </a:lnTo>
                      <a:lnTo>
                        <a:pt x="488" y="211"/>
                      </a:lnTo>
                      <a:lnTo>
                        <a:pt x="477" y="212"/>
                      </a:lnTo>
                      <a:lnTo>
                        <a:pt x="452" y="218"/>
                      </a:lnTo>
                      <a:lnTo>
                        <a:pt x="437" y="217"/>
                      </a:lnTo>
                      <a:lnTo>
                        <a:pt x="414" y="204"/>
                      </a:lnTo>
                      <a:lnTo>
                        <a:pt x="402" y="199"/>
                      </a:lnTo>
                      <a:lnTo>
                        <a:pt x="388" y="197"/>
                      </a:lnTo>
                      <a:lnTo>
                        <a:pt x="376" y="201"/>
                      </a:lnTo>
                      <a:lnTo>
                        <a:pt x="357" y="221"/>
                      </a:lnTo>
                      <a:lnTo>
                        <a:pt x="351" y="229"/>
                      </a:lnTo>
                      <a:lnTo>
                        <a:pt x="348" y="237"/>
                      </a:lnTo>
                      <a:lnTo>
                        <a:pt x="339" y="248"/>
                      </a:lnTo>
                      <a:lnTo>
                        <a:pt x="327" y="255"/>
                      </a:lnTo>
                      <a:lnTo>
                        <a:pt x="322" y="260"/>
                      </a:lnTo>
                      <a:lnTo>
                        <a:pt x="312" y="277"/>
                      </a:lnTo>
                      <a:lnTo>
                        <a:pt x="277" y="286"/>
                      </a:lnTo>
                      <a:lnTo>
                        <a:pt x="259" y="285"/>
                      </a:lnTo>
                      <a:lnTo>
                        <a:pt x="243" y="282"/>
                      </a:lnTo>
                      <a:lnTo>
                        <a:pt x="233" y="280"/>
                      </a:lnTo>
                      <a:lnTo>
                        <a:pt x="230" y="271"/>
                      </a:lnTo>
                      <a:lnTo>
                        <a:pt x="237" y="250"/>
                      </a:lnTo>
                      <a:lnTo>
                        <a:pt x="239" y="237"/>
                      </a:lnTo>
                      <a:lnTo>
                        <a:pt x="239" y="231"/>
                      </a:lnTo>
                      <a:lnTo>
                        <a:pt x="238" y="213"/>
                      </a:lnTo>
                      <a:lnTo>
                        <a:pt x="231" y="201"/>
                      </a:lnTo>
                      <a:lnTo>
                        <a:pt x="217" y="190"/>
                      </a:lnTo>
                      <a:lnTo>
                        <a:pt x="212" y="181"/>
                      </a:lnTo>
                      <a:lnTo>
                        <a:pt x="200" y="170"/>
                      </a:lnTo>
                      <a:lnTo>
                        <a:pt x="198" y="167"/>
                      </a:lnTo>
                      <a:lnTo>
                        <a:pt x="192" y="161"/>
                      </a:lnTo>
                      <a:lnTo>
                        <a:pt x="188" y="16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46" name="Freeform 145"/>
                <p:cNvSpPr>
                  <a:spLocks noChangeAspect="1"/>
                </p:cNvSpPr>
                <p:nvPr/>
              </p:nvSpPr>
              <p:spPr bwMode="gray">
                <a:xfrm>
                  <a:off x="5330030" y="3854797"/>
                  <a:ext cx="55563" cy="138113"/>
                </a:xfrm>
                <a:custGeom>
                  <a:avLst/>
                  <a:gdLst/>
                  <a:ahLst/>
                  <a:cxnLst>
                    <a:cxn ang="0">
                      <a:pos x="61" y="11"/>
                    </a:cxn>
                    <a:cxn ang="0">
                      <a:pos x="42" y="14"/>
                    </a:cxn>
                    <a:cxn ang="0">
                      <a:pos x="25" y="8"/>
                    </a:cxn>
                    <a:cxn ang="0">
                      <a:pos x="13" y="8"/>
                    </a:cxn>
                    <a:cxn ang="0">
                      <a:pos x="25" y="15"/>
                    </a:cxn>
                    <a:cxn ang="0">
                      <a:pos x="37" y="40"/>
                    </a:cxn>
                    <a:cxn ang="0">
                      <a:pos x="50" y="65"/>
                    </a:cxn>
                    <a:cxn ang="0">
                      <a:pos x="42" y="80"/>
                    </a:cxn>
                    <a:cxn ang="0">
                      <a:pos x="35" y="94"/>
                    </a:cxn>
                    <a:cxn ang="0">
                      <a:pos x="31" y="127"/>
                    </a:cxn>
                    <a:cxn ang="0">
                      <a:pos x="31" y="159"/>
                    </a:cxn>
                    <a:cxn ang="0">
                      <a:pos x="41" y="172"/>
                    </a:cxn>
                    <a:cxn ang="0">
                      <a:pos x="24" y="181"/>
                    </a:cxn>
                    <a:cxn ang="0">
                      <a:pos x="14" y="198"/>
                    </a:cxn>
                    <a:cxn ang="0">
                      <a:pos x="2" y="235"/>
                    </a:cxn>
                    <a:cxn ang="0">
                      <a:pos x="8" y="248"/>
                    </a:cxn>
                    <a:cxn ang="0">
                      <a:pos x="23" y="257"/>
                    </a:cxn>
                    <a:cxn ang="0">
                      <a:pos x="30" y="263"/>
                    </a:cxn>
                    <a:cxn ang="0">
                      <a:pos x="51" y="289"/>
                    </a:cxn>
                    <a:cxn ang="0">
                      <a:pos x="93" y="284"/>
                    </a:cxn>
                    <a:cxn ang="0">
                      <a:pos x="101" y="310"/>
                    </a:cxn>
                    <a:cxn ang="0">
                      <a:pos x="94" y="343"/>
                    </a:cxn>
                    <a:cxn ang="0">
                      <a:pos x="86" y="365"/>
                    </a:cxn>
                    <a:cxn ang="0">
                      <a:pos x="97" y="388"/>
                    </a:cxn>
                    <a:cxn ang="0">
                      <a:pos x="112" y="404"/>
                    </a:cxn>
                    <a:cxn ang="0">
                      <a:pos x="128" y="414"/>
                    </a:cxn>
                    <a:cxn ang="0">
                      <a:pos x="127" y="429"/>
                    </a:cxn>
                    <a:cxn ang="0">
                      <a:pos x="142" y="430"/>
                    </a:cxn>
                    <a:cxn ang="0">
                      <a:pos x="139" y="409"/>
                    </a:cxn>
                    <a:cxn ang="0">
                      <a:pos x="139" y="392"/>
                    </a:cxn>
                    <a:cxn ang="0">
                      <a:pos x="153" y="377"/>
                    </a:cxn>
                    <a:cxn ang="0">
                      <a:pos x="169" y="368"/>
                    </a:cxn>
                    <a:cxn ang="0">
                      <a:pos x="169" y="325"/>
                    </a:cxn>
                    <a:cxn ang="0">
                      <a:pos x="172" y="295"/>
                    </a:cxn>
                    <a:cxn ang="0">
                      <a:pos x="148" y="266"/>
                    </a:cxn>
                    <a:cxn ang="0">
                      <a:pos x="116" y="230"/>
                    </a:cxn>
                    <a:cxn ang="0">
                      <a:pos x="116" y="242"/>
                    </a:cxn>
                    <a:cxn ang="0">
                      <a:pos x="126" y="250"/>
                    </a:cxn>
                    <a:cxn ang="0">
                      <a:pos x="134" y="282"/>
                    </a:cxn>
                    <a:cxn ang="0">
                      <a:pos x="121" y="269"/>
                    </a:cxn>
                    <a:cxn ang="0">
                      <a:pos x="115" y="262"/>
                    </a:cxn>
                    <a:cxn ang="0">
                      <a:pos x="102" y="272"/>
                    </a:cxn>
                    <a:cxn ang="0">
                      <a:pos x="97" y="261"/>
                    </a:cxn>
                    <a:cxn ang="0">
                      <a:pos x="100" y="245"/>
                    </a:cxn>
                    <a:cxn ang="0">
                      <a:pos x="89" y="231"/>
                    </a:cxn>
                    <a:cxn ang="0">
                      <a:pos x="85" y="208"/>
                    </a:cxn>
                    <a:cxn ang="0">
                      <a:pos x="68" y="159"/>
                    </a:cxn>
                    <a:cxn ang="0">
                      <a:pos x="79" y="140"/>
                    </a:cxn>
                    <a:cxn ang="0">
                      <a:pos x="79" y="70"/>
                    </a:cxn>
                    <a:cxn ang="0">
                      <a:pos x="78" y="51"/>
                    </a:cxn>
                    <a:cxn ang="0">
                      <a:pos x="63" y="32"/>
                    </a:cxn>
                    <a:cxn ang="0">
                      <a:pos x="69" y="10"/>
                    </a:cxn>
                  </a:cxnLst>
                  <a:rect l="0" t="0" r="r" b="b"/>
                  <a:pathLst>
                    <a:path w="175" h="431">
                      <a:moveTo>
                        <a:pt x="64" y="18"/>
                      </a:moveTo>
                      <a:lnTo>
                        <a:pt x="62" y="14"/>
                      </a:lnTo>
                      <a:lnTo>
                        <a:pt x="61" y="11"/>
                      </a:lnTo>
                      <a:lnTo>
                        <a:pt x="58" y="10"/>
                      </a:lnTo>
                      <a:lnTo>
                        <a:pt x="53" y="10"/>
                      </a:lnTo>
                      <a:lnTo>
                        <a:pt x="42" y="14"/>
                      </a:lnTo>
                      <a:lnTo>
                        <a:pt x="40" y="13"/>
                      </a:lnTo>
                      <a:lnTo>
                        <a:pt x="35" y="6"/>
                      </a:lnTo>
                      <a:lnTo>
                        <a:pt x="25" y="8"/>
                      </a:lnTo>
                      <a:lnTo>
                        <a:pt x="14" y="0"/>
                      </a:lnTo>
                      <a:lnTo>
                        <a:pt x="13" y="3"/>
                      </a:lnTo>
                      <a:lnTo>
                        <a:pt x="13" y="8"/>
                      </a:lnTo>
                      <a:lnTo>
                        <a:pt x="14" y="9"/>
                      </a:lnTo>
                      <a:lnTo>
                        <a:pt x="16" y="15"/>
                      </a:lnTo>
                      <a:lnTo>
                        <a:pt x="25" y="15"/>
                      </a:lnTo>
                      <a:lnTo>
                        <a:pt x="32" y="24"/>
                      </a:lnTo>
                      <a:lnTo>
                        <a:pt x="34" y="29"/>
                      </a:lnTo>
                      <a:lnTo>
                        <a:pt x="37" y="40"/>
                      </a:lnTo>
                      <a:lnTo>
                        <a:pt x="43" y="45"/>
                      </a:lnTo>
                      <a:lnTo>
                        <a:pt x="46" y="63"/>
                      </a:lnTo>
                      <a:lnTo>
                        <a:pt x="50" y="65"/>
                      </a:lnTo>
                      <a:lnTo>
                        <a:pt x="51" y="72"/>
                      </a:lnTo>
                      <a:lnTo>
                        <a:pt x="51" y="75"/>
                      </a:lnTo>
                      <a:lnTo>
                        <a:pt x="42" y="80"/>
                      </a:lnTo>
                      <a:lnTo>
                        <a:pt x="40" y="81"/>
                      </a:lnTo>
                      <a:lnTo>
                        <a:pt x="36" y="84"/>
                      </a:lnTo>
                      <a:lnTo>
                        <a:pt x="35" y="94"/>
                      </a:lnTo>
                      <a:lnTo>
                        <a:pt x="36" y="102"/>
                      </a:lnTo>
                      <a:lnTo>
                        <a:pt x="30" y="119"/>
                      </a:lnTo>
                      <a:lnTo>
                        <a:pt x="31" y="127"/>
                      </a:lnTo>
                      <a:lnTo>
                        <a:pt x="32" y="142"/>
                      </a:lnTo>
                      <a:lnTo>
                        <a:pt x="30" y="156"/>
                      </a:lnTo>
                      <a:lnTo>
                        <a:pt x="31" y="159"/>
                      </a:lnTo>
                      <a:lnTo>
                        <a:pt x="35" y="164"/>
                      </a:lnTo>
                      <a:lnTo>
                        <a:pt x="40" y="166"/>
                      </a:lnTo>
                      <a:lnTo>
                        <a:pt x="41" y="172"/>
                      </a:lnTo>
                      <a:lnTo>
                        <a:pt x="38" y="175"/>
                      </a:lnTo>
                      <a:lnTo>
                        <a:pt x="30" y="176"/>
                      </a:lnTo>
                      <a:lnTo>
                        <a:pt x="24" y="181"/>
                      </a:lnTo>
                      <a:lnTo>
                        <a:pt x="19" y="182"/>
                      </a:lnTo>
                      <a:lnTo>
                        <a:pt x="18" y="183"/>
                      </a:lnTo>
                      <a:lnTo>
                        <a:pt x="14" y="198"/>
                      </a:lnTo>
                      <a:lnTo>
                        <a:pt x="14" y="213"/>
                      </a:lnTo>
                      <a:lnTo>
                        <a:pt x="9" y="228"/>
                      </a:lnTo>
                      <a:lnTo>
                        <a:pt x="2" y="235"/>
                      </a:lnTo>
                      <a:lnTo>
                        <a:pt x="0" y="239"/>
                      </a:lnTo>
                      <a:lnTo>
                        <a:pt x="3" y="247"/>
                      </a:lnTo>
                      <a:lnTo>
                        <a:pt x="8" y="248"/>
                      </a:lnTo>
                      <a:lnTo>
                        <a:pt x="11" y="256"/>
                      </a:lnTo>
                      <a:lnTo>
                        <a:pt x="19" y="255"/>
                      </a:lnTo>
                      <a:lnTo>
                        <a:pt x="23" y="257"/>
                      </a:lnTo>
                      <a:lnTo>
                        <a:pt x="23" y="258"/>
                      </a:lnTo>
                      <a:lnTo>
                        <a:pt x="24" y="261"/>
                      </a:lnTo>
                      <a:lnTo>
                        <a:pt x="30" y="263"/>
                      </a:lnTo>
                      <a:lnTo>
                        <a:pt x="37" y="279"/>
                      </a:lnTo>
                      <a:lnTo>
                        <a:pt x="47" y="289"/>
                      </a:lnTo>
                      <a:lnTo>
                        <a:pt x="51" y="289"/>
                      </a:lnTo>
                      <a:lnTo>
                        <a:pt x="59" y="287"/>
                      </a:lnTo>
                      <a:lnTo>
                        <a:pt x="89" y="283"/>
                      </a:lnTo>
                      <a:lnTo>
                        <a:pt x="93" y="284"/>
                      </a:lnTo>
                      <a:lnTo>
                        <a:pt x="96" y="289"/>
                      </a:lnTo>
                      <a:lnTo>
                        <a:pt x="100" y="302"/>
                      </a:lnTo>
                      <a:lnTo>
                        <a:pt x="101" y="310"/>
                      </a:lnTo>
                      <a:lnTo>
                        <a:pt x="102" y="328"/>
                      </a:lnTo>
                      <a:lnTo>
                        <a:pt x="100" y="336"/>
                      </a:lnTo>
                      <a:lnTo>
                        <a:pt x="94" y="343"/>
                      </a:lnTo>
                      <a:lnTo>
                        <a:pt x="95" y="349"/>
                      </a:lnTo>
                      <a:lnTo>
                        <a:pt x="89" y="354"/>
                      </a:lnTo>
                      <a:lnTo>
                        <a:pt x="86" y="365"/>
                      </a:lnTo>
                      <a:lnTo>
                        <a:pt x="89" y="369"/>
                      </a:lnTo>
                      <a:lnTo>
                        <a:pt x="94" y="385"/>
                      </a:lnTo>
                      <a:lnTo>
                        <a:pt x="97" y="388"/>
                      </a:lnTo>
                      <a:lnTo>
                        <a:pt x="101" y="390"/>
                      </a:lnTo>
                      <a:lnTo>
                        <a:pt x="104" y="395"/>
                      </a:lnTo>
                      <a:lnTo>
                        <a:pt x="112" y="404"/>
                      </a:lnTo>
                      <a:lnTo>
                        <a:pt x="117" y="411"/>
                      </a:lnTo>
                      <a:lnTo>
                        <a:pt x="121" y="413"/>
                      </a:lnTo>
                      <a:lnTo>
                        <a:pt x="128" y="414"/>
                      </a:lnTo>
                      <a:lnTo>
                        <a:pt x="132" y="419"/>
                      </a:lnTo>
                      <a:lnTo>
                        <a:pt x="132" y="423"/>
                      </a:lnTo>
                      <a:lnTo>
                        <a:pt x="127" y="429"/>
                      </a:lnTo>
                      <a:lnTo>
                        <a:pt x="128" y="431"/>
                      </a:lnTo>
                      <a:lnTo>
                        <a:pt x="140" y="431"/>
                      </a:lnTo>
                      <a:lnTo>
                        <a:pt x="142" y="430"/>
                      </a:lnTo>
                      <a:lnTo>
                        <a:pt x="140" y="420"/>
                      </a:lnTo>
                      <a:lnTo>
                        <a:pt x="142" y="414"/>
                      </a:lnTo>
                      <a:lnTo>
                        <a:pt x="139" y="409"/>
                      </a:lnTo>
                      <a:lnTo>
                        <a:pt x="136" y="406"/>
                      </a:lnTo>
                      <a:lnTo>
                        <a:pt x="136" y="400"/>
                      </a:lnTo>
                      <a:lnTo>
                        <a:pt x="139" y="392"/>
                      </a:lnTo>
                      <a:lnTo>
                        <a:pt x="139" y="388"/>
                      </a:lnTo>
                      <a:lnTo>
                        <a:pt x="140" y="385"/>
                      </a:lnTo>
                      <a:lnTo>
                        <a:pt x="153" y="377"/>
                      </a:lnTo>
                      <a:lnTo>
                        <a:pt x="159" y="376"/>
                      </a:lnTo>
                      <a:lnTo>
                        <a:pt x="165" y="374"/>
                      </a:lnTo>
                      <a:lnTo>
                        <a:pt x="169" y="368"/>
                      </a:lnTo>
                      <a:lnTo>
                        <a:pt x="170" y="347"/>
                      </a:lnTo>
                      <a:lnTo>
                        <a:pt x="172" y="339"/>
                      </a:lnTo>
                      <a:lnTo>
                        <a:pt x="169" y="325"/>
                      </a:lnTo>
                      <a:lnTo>
                        <a:pt x="172" y="315"/>
                      </a:lnTo>
                      <a:lnTo>
                        <a:pt x="175" y="307"/>
                      </a:lnTo>
                      <a:lnTo>
                        <a:pt x="172" y="295"/>
                      </a:lnTo>
                      <a:lnTo>
                        <a:pt x="167" y="288"/>
                      </a:lnTo>
                      <a:lnTo>
                        <a:pt x="154" y="275"/>
                      </a:lnTo>
                      <a:lnTo>
                        <a:pt x="148" y="266"/>
                      </a:lnTo>
                      <a:lnTo>
                        <a:pt x="133" y="247"/>
                      </a:lnTo>
                      <a:lnTo>
                        <a:pt x="123" y="240"/>
                      </a:lnTo>
                      <a:lnTo>
                        <a:pt x="116" y="230"/>
                      </a:lnTo>
                      <a:lnTo>
                        <a:pt x="115" y="231"/>
                      </a:lnTo>
                      <a:lnTo>
                        <a:pt x="115" y="239"/>
                      </a:lnTo>
                      <a:lnTo>
                        <a:pt x="116" y="242"/>
                      </a:lnTo>
                      <a:lnTo>
                        <a:pt x="117" y="245"/>
                      </a:lnTo>
                      <a:lnTo>
                        <a:pt x="122" y="246"/>
                      </a:lnTo>
                      <a:lnTo>
                        <a:pt x="126" y="250"/>
                      </a:lnTo>
                      <a:lnTo>
                        <a:pt x="136" y="274"/>
                      </a:lnTo>
                      <a:lnTo>
                        <a:pt x="136" y="280"/>
                      </a:lnTo>
                      <a:lnTo>
                        <a:pt x="134" y="282"/>
                      </a:lnTo>
                      <a:lnTo>
                        <a:pt x="132" y="280"/>
                      </a:lnTo>
                      <a:lnTo>
                        <a:pt x="126" y="272"/>
                      </a:lnTo>
                      <a:lnTo>
                        <a:pt x="121" y="269"/>
                      </a:lnTo>
                      <a:lnTo>
                        <a:pt x="117" y="262"/>
                      </a:lnTo>
                      <a:lnTo>
                        <a:pt x="116" y="262"/>
                      </a:lnTo>
                      <a:lnTo>
                        <a:pt x="115" y="262"/>
                      </a:lnTo>
                      <a:lnTo>
                        <a:pt x="111" y="271"/>
                      </a:lnTo>
                      <a:lnTo>
                        <a:pt x="109" y="272"/>
                      </a:lnTo>
                      <a:lnTo>
                        <a:pt x="102" y="272"/>
                      </a:lnTo>
                      <a:lnTo>
                        <a:pt x="101" y="269"/>
                      </a:lnTo>
                      <a:lnTo>
                        <a:pt x="99" y="266"/>
                      </a:lnTo>
                      <a:lnTo>
                        <a:pt x="97" y="261"/>
                      </a:lnTo>
                      <a:lnTo>
                        <a:pt x="97" y="256"/>
                      </a:lnTo>
                      <a:lnTo>
                        <a:pt x="100" y="247"/>
                      </a:lnTo>
                      <a:lnTo>
                        <a:pt x="100" y="245"/>
                      </a:lnTo>
                      <a:lnTo>
                        <a:pt x="97" y="241"/>
                      </a:lnTo>
                      <a:lnTo>
                        <a:pt x="91" y="235"/>
                      </a:lnTo>
                      <a:lnTo>
                        <a:pt x="89" y="231"/>
                      </a:lnTo>
                      <a:lnTo>
                        <a:pt x="86" y="223"/>
                      </a:lnTo>
                      <a:lnTo>
                        <a:pt x="86" y="209"/>
                      </a:lnTo>
                      <a:lnTo>
                        <a:pt x="85" y="208"/>
                      </a:lnTo>
                      <a:lnTo>
                        <a:pt x="80" y="187"/>
                      </a:lnTo>
                      <a:lnTo>
                        <a:pt x="68" y="164"/>
                      </a:lnTo>
                      <a:lnTo>
                        <a:pt x="68" y="159"/>
                      </a:lnTo>
                      <a:lnTo>
                        <a:pt x="68" y="154"/>
                      </a:lnTo>
                      <a:lnTo>
                        <a:pt x="73" y="145"/>
                      </a:lnTo>
                      <a:lnTo>
                        <a:pt x="79" y="140"/>
                      </a:lnTo>
                      <a:lnTo>
                        <a:pt x="83" y="128"/>
                      </a:lnTo>
                      <a:lnTo>
                        <a:pt x="81" y="94"/>
                      </a:lnTo>
                      <a:lnTo>
                        <a:pt x="79" y="70"/>
                      </a:lnTo>
                      <a:lnTo>
                        <a:pt x="81" y="63"/>
                      </a:lnTo>
                      <a:lnTo>
                        <a:pt x="81" y="57"/>
                      </a:lnTo>
                      <a:lnTo>
                        <a:pt x="78" y="51"/>
                      </a:lnTo>
                      <a:lnTo>
                        <a:pt x="72" y="48"/>
                      </a:lnTo>
                      <a:lnTo>
                        <a:pt x="69" y="46"/>
                      </a:lnTo>
                      <a:lnTo>
                        <a:pt x="63" y="32"/>
                      </a:lnTo>
                      <a:lnTo>
                        <a:pt x="62" y="26"/>
                      </a:lnTo>
                      <a:lnTo>
                        <a:pt x="64" y="18"/>
                      </a:lnTo>
                      <a:lnTo>
                        <a:pt x="69" y="10"/>
                      </a:lnTo>
                      <a:lnTo>
                        <a:pt x="64" y="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47" name="Freeform 146"/>
                <p:cNvSpPr>
                  <a:spLocks noChangeAspect="1"/>
                </p:cNvSpPr>
                <p:nvPr/>
              </p:nvSpPr>
              <p:spPr bwMode="gray">
                <a:xfrm>
                  <a:off x="5511005" y="3904009"/>
                  <a:ext cx="123825" cy="247650"/>
                </a:xfrm>
                <a:custGeom>
                  <a:avLst/>
                  <a:gdLst/>
                  <a:ahLst/>
                  <a:cxnLst>
                    <a:cxn ang="0">
                      <a:pos x="76" y="226"/>
                    </a:cxn>
                    <a:cxn ang="0">
                      <a:pos x="107" y="215"/>
                    </a:cxn>
                    <a:cxn ang="0">
                      <a:pos x="118" y="215"/>
                    </a:cxn>
                    <a:cxn ang="0">
                      <a:pos x="130" y="204"/>
                    </a:cxn>
                    <a:cxn ang="0">
                      <a:pos x="152" y="199"/>
                    </a:cxn>
                    <a:cxn ang="0">
                      <a:pos x="170" y="219"/>
                    </a:cxn>
                    <a:cxn ang="0">
                      <a:pos x="182" y="210"/>
                    </a:cxn>
                    <a:cxn ang="0">
                      <a:pos x="183" y="181"/>
                    </a:cxn>
                    <a:cxn ang="0">
                      <a:pos x="204" y="189"/>
                    </a:cxn>
                    <a:cxn ang="0">
                      <a:pos x="208" y="167"/>
                    </a:cxn>
                    <a:cxn ang="0">
                      <a:pos x="221" y="149"/>
                    </a:cxn>
                    <a:cxn ang="0">
                      <a:pos x="229" y="160"/>
                    </a:cxn>
                    <a:cxn ang="0">
                      <a:pos x="258" y="140"/>
                    </a:cxn>
                    <a:cxn ang="0">
                      <a:pos x="242" y="125"/>
                    </a:cxn>
                    <a:cxn ang="0">
                      <a:pos x="258" y="113"/>
                    </a:cxn>
                    <a:cxn ang="0">
                      <a:pos x="253" y="81"/>
                    </a:cxn>
                    <a:cxn ang="0">
                      <a:pos x="270" y="92"/>
                    </a:cxn>
                    <a:cxn ang="0">
                      <a:pos x="293" y="68"/>
                    </a:cxn>
                    <a:cxn ang="0">
                      <a:pos x="307" y="25"/>
                    </a:cxn>
                    <a:cxn ang="0">
                      <a:pos x="316" y="5"/>
                    </a:cxn>
                    <a:cxn ang="0">
                      <a:pos x="344" y="23"/>
                    </a:cxn>
                    <a:cxn ang="0">
                      <a:pos x="365" y="60"/>
                    </a:cxn>
                    <a:cxn ang="0">
                      <a:pos x="374" y="106"/>
                    </a:cxn>
                    <a:cxn ang="0">
                      <a:pos x="382" y="151"/>
                    </a:cxn>
                    <a:cxn ang="0">
                      <a:pos x="388" y="198"/>
                    </a:cxn>
                    <a:cxn ang="0">
                      <a:pos x="370" y="198"/>
                    </a:cxn>
                    <a:cxn ang="0">
                      <a:pos x="353" y="206"/>
                    </a:cxn>
                    <a:cxn ang="0">
                      <a:pos x="360" y="251"/>
                    </a:cxn>
                    <a:cxn ang="0">
                      <a:pos x="342" y="283"/>
                    </a:cxn>
                    <a:cxn ang="0">
                      <a:pos x="329" y="366"/>
                    </a:cxn>
                    <a:cxn ang="0">
                      <a:pos x="316" y="405"/>
                    </a:cxn>
                    <a:cxn ang="0">
                      <a:pos x="283" y="511"/>
                    </a:cxn>
                    <a:cxn ang="0">
                      <a:pos x="254" y="606"/>
                    </a:cxn>
                    <a:cxn ang="0">
                      <a:pos x="236" y="684"/>
                    </a:cxn>
                    <a:cxn ang="0">
                      <a:pos x="210" y="736"/>
                    </a:cxn>
                    <a:cxn ang="0">
                      <a:pos x="183" y="748"/>
                    </a:cxn>
                    <a:cxn ang="0">
                      <a:pos x="106" y="776"/>
                    </a:cxn>
                    <a:cxn ang="0">
                      <a:pos x="59" y="746"/>
                    </a:cxn>
                    <a:cxn ang="0">
                      <a:pos x="27" y="697"/>
                    </a:cxn>
                    <a:cxn ang="0">
                      <a:pos x="28" y="654"/>
                    </a:cxn>
                    <a:cxn ang="0">
                      <a:pos x="9" y="615"/>
                    </a:cxn>
                    <a:cxn ang="0">
                      <a:pos x="0" y="574"/>
                    </a:cxn>
                    <a:cxn ang="0">
                      <a:pos x="15" y="527"/>
                    </a:cxn>
                    <a:cxn ang="0">
                      <a:pos x="38" y="489"/>
                    </a:cxn>
                    <a:cxn ang="0">
                      <a:pos x="69" y="435"/>
                    </a:cxn>
                    <a:cxn ang="0">
                      <a:pos x="69" y="409"/>
                    </a:cxn>
                    <a:cxn ang="0">
                      <a:pos x="48" y="348"/>
                    </a:cxn>
                    <a:cxn ang="0">
                      <a:pos x="51" y="280"/>
                    </a:cxn>
                  </a:cxnLst>
                  <a:rect l="0" t="0" r="r" b="b"/>
                  <a:pathLst>
                    <a:path w="391" h="776">
                      <a:moveTo>
                        <a:pt x="64" y="230"/>
                      </a:moveTo>
                      <a:lnTo>
                        <a:pt x="69" y="224"/>
                      </a:lnTo>
                      <a:lnTo>
                        <a:pt x="76" y="226"/>
                      </a:lnTo>
                      <a:lnTo>
                        <a:pt x="92" y="225"/>
                      </a:lnTo>
                      <a:lnTo>
                        <a:pt x="96" y="221"/>
                      </a:lnTo>
                      <a:lnTo>
                        <a:pt x="107" y="215"/>
                      </a:lnTo>
                      <a:lnTo>
                        <a:pt x="109" y="220"/>
                      </a:lnTo>
                      <a:lnTo>
                        <a:pt x="113" y="221"/>
                      </a:lnTo>
                      <a:lnTo>
                        <a:pt x="118" y="215"/>
                      </a:lnTo>
                      <a:lnTo>
                        <a:pt x="124" y="217"/>
                      </a:lnTo>
                      <a:lnTo>
                        <a:pt x="129" y="211"/>
                      </a:lnTo>
                      <a:lnTo>
                        <a:pt x="130" y="204"/>
                      </a:lnTo>
                      <a:lnTo>
                        <a:pt x="140" y="202"/>
                      </a:lnTo>
                      <a:lnTo>
                        <a:pt x="146" y="205"/>
                      </a:lnTo>
                      <a:lnTo>
                        <a:pt x="152" y="199"/>
                      </a:lnTo>
                      <a:lnTo>
                        <a:pt x="159" y="202"/>
                      </a:lnTo>
                      <a:lnTo>
                        <a:pt x="164" y="211"/>
                      </a:lnTo>
                      <a:lnTo>
                        <a:pt x="170" y="219"/>
                      </a:lnTo>
                      <a:lnTo>
                        <a:pt x="178" y="221"/>
                      </a:lnTo>
                      <a:lnTo>
                        <a:pt x="184" y="220"/>
                      </a:lnTo>
                      <a:lnTo>
                        <a:pt x="182" y="210"/>
                      </a:lnTo>
                      <a:lnTo>
                        <a:pt x="172" y="202"/>
                      </a:lnTo>
                      <a:lnTo>
                        <a:pt x="173" y="192"/>
                      </a:lnTo>
                      <a:lnTo>
                        <a:pt x="183" y="181"/>
                      </a:lnTo>
                      <a:lnTo>
                        <a:pt x="195" y="173"/>
                      </a:lnTo>
                      <a:lnTo>
                        <a:pt x="202" y="176"/>
                      </a:lnTo>
                      <a:lnTo>
                        <a:pt x="204" y="189"/>
                      </a:lnTo>
                      <a:lnTo>
                        <a:pt x="211" y="189"/>
                      </a:lnTo>
                      <a:lnTo>
                        <a:pt x="218" y="186"/>
                      </a:lnTo>
                      <a:lnTo>
                        <a:pt x="208" y="167"/>
                      </a:lnTo>
                      <a:lnTo>
                        <a:pt x="215" y="161"/>
                      </a:lnTo>
                      <a:lnTo>
                        <a:pt x="224" y="150"/>
                      </a:lnTo>
                      <a:lnTo>
                        <a:pt x="221" y="149"/>
                      </a:lnTo>
                      <a:lnTo>
                        <a:pt x="227" y="141"/>
                      </a:lnTo>
                      <a:lnTo>
                        <a:pt x="231" y="149"/>
                      </a:lnTo>
                      <a:lnTo>
                        <a:pt x="229" y="160"/>
                      </a:lnTo>
                      <a:lnTo>
                        <a:pt x="245" y="140"/>
                      </a:lnTo>
                      <a:lnTo>
                        <a:pt x="253" y="141"/>
                      </a:lnTo>
                      <a:lnTo>
                        <a:pt x="258" y="140"/>
                      </a:lnTo>
                      <a:lnTo>
                        <a:pt x="256" y="135"/>
                      </a:lnTo>
                      <a:lnTo>
                        <a:pt x="247" y="133"/>
                      </a:lnTo>
                      <a:lnTo>
                        <a:pt x="242" y="125"/>
                      </a:lnTo>
                      <a:lnTo>
                        <a:pt x="245" y="119"/>
                      </a:lnTo>
                      <a:lnTo>
                        <a:pt x="253" y="108"/>
                      </a:lnTo>
                      <a:lnTo>
                        <a:pt x="258" y="113"/>
                      </a:lnTo>
                      <a:lnTo>
                        <a:pt x="259" y="101"/>
                      </a:lnTo>
                      <a:lnTo>
                        <a:pt x="256" y="93"/>
                      </a:lnTo>
                      <a:lnTo>
                        <a:pt x="253" y="81"/>
                      </a:lnTo>
                      <a:lnTo>
                        <a:pt x="256" y="77"/>
                      </a:lnTo>
                      <a:lnTo>
                        <a:pt x="267" y="81"/>
                      </a:lnTo>
                      <a:lnTo>
                        <a:pt x="270" y="92"/>
                      </a:lnTo>
                      <a:lnTo>
                        <a:pt x="283" y="74"/>
                      </a:lnTo>
                      <a:lnTo>
                        <a:pt x="285" y="63"/>
                      </a:lnTo>
                      <a:lnTo>
                        <a:pt x="293" y="68"/>
                      </a:lnTo>
                      <a:lnTo>
                        <a:pt x="301" y="61"/>
                      </a:lnTo>
                      <a:lnTo>
                        <a:pt x="306" y="47"/>
                      </a:lnTo>
                      <a:lnTo>
                        <a:pt x="307" y="25"/>
                      </a:lnTo>
                      <a:lnTo>
                        <a:pt x="301" y="15"/>
                      </a:lnTo>
                      <a:lnTo>
                        <a:pt x="306" y="17"/>
                      </a:lnTo>
                      <a:lnTo>
                        <a:pt x="316" y="5"/>
                      </a:lnTo>
                      <a:lnTo>
                        <a:pt x="323" y="0"/>
                      </a:lnTo>
                      <a:lnTo>
                        <a:pt x="334" y="10"/>
                      </a:lnTo>
                      <a:lnTo>
                        <a:pt x="344" y="23"/>
                      </a:lnTo>
                      <a:lnTo>
                        <a:pt x="354" y="33"/>
                      </a:lnTo>
                      <a:lnTo>
                        <a:pt x="361" y="47"/>
                      </a:lnTo>
                      <a:lnTo>
                        <a:pt x="365" y="60"/>
                      </a:lnTo>
                      <a:lnTo>
                        <a:pt x="366" y="73"/>
                      </a:lnTo>
                      <a:lnTo>
                        <a:pt x="371" y="89"/>
                      </a:lnTo>
                      <a:lnTo>
                        <a:pt x="374" y="106"/>
                      </a:lnTo>
                      <a:lnTo>
                        <a:pt x="377" y="120"/>
                      </a:lnTo>
                      <a:lnTo>
                        <a:pt x="379" y="135"/>
                      </a:lnTo>
                      <a:lnTo>
                        <a:pt x="382" y="151"/>
                      </a:lnTo>
                      <a:lnTo>
                        <a:pt x="388" y="167"/>
                      </a:lnTo>
                      <a:lnTo>
                        <a:pt x="391" y="183"/>
                      </a:lnTo>
                      <a:lnTo>
                        <a:pt x="388" y="198"/>
                      </a:lnTo>
                      <a:lnTo>
                        <a:pt x="383" y="210"/>
                      </a:lnTo>
                      <a:lnTo>
                        <a:pt x="376" y="211"/>
                      </a:lnTo>
                      <a:lnTo>
                        <a:pt x="370" y="198"/>
                      </a:lnTo>
                      <a:lnTo>
                        <a:pt x="366" y="183"/>
                      </a:lnTo>
                      <a:lnTo>
                        <a:pt x="356" y="184"/>
                      </a:lnTo>
                      <a:lnTo>
                        <a:pt x="353" y="206"/>
                      </a:lnTo>
                      <a:lnTo>
                        <a:pt x="353" y="222"/>
                      </a:lnTo>
                      <a:lnTo>
                        <a:pt x="360" y="235"/>
                      </a:lnTo>
                      <a:lnTo>
                        <a:pt x="360" y="251"/>
                      </a:lnTo>
                      <a:lnTo>
                        <a:pt x="355" y="262"/>
                      </a:lnTo>
                      <a:lnTo>
                        <a:pt x="349" y="268"/>
                      </a:lnTo>
                      <a:lnTo>
                        <a:pt x="342" y="283"/>
                      </a:lnTo>
                      <a:lnTo>
                        <a:pt x="339" y="300"/>
                      </a:lnTo>
                      <a:lnTo>
                        <a:pt x="339" y="315"/>
                      </a:lnTo>
                      <a:lnTo>
                        <a:pt x="329" y="366"/>
                      </a:lnTo>
                      <a:lnTo>
                        <a:pt x="318" y="397"/>
                      </a:lnTo>
                      <a:lnTo>
                        <a:pt x="317" y="397"/>
                      </a:lnTo>
                      <a:lnTo>
                        <a:pt x="316" y="405"/>
                      </a:lnTo>
                      <a:lnTo>
                        <a:pt x="300" y="459"/>
                      </a:lnTo>
                      <a:lnTo>
                        <a:pt x="288" y="488"/>
                      </a:lnTo>
                      <a:lnTo>
                        <a:pt x="283" y="511"/>
                      </a:lnTo>
                      <a:lnTo>
                        <a:pt x="273" y="549"/>
                      </a:lnTo>
                      <a:lnTo>
                        <a:pt x="266" y="566"/>
                      </a:lnTo>
                      <a:lnTo>
                        <a:pt x="254" y="606"/>
                      </a:lnTo>
                      <a:lnTo>
                        <a:pt x="248" y="635"/>
                      </a:lnTo>
                      <a:lnTo>
                        <a:pt x="243" y="651"/>
                      </a:lnTo>
                      <a:lnTo>
                        <a:pt x="236" y="684"/>
                      </a:lnTo>
                      <a:lnTo>
                        <a:pt x="227" y="700"/>
                      </a:lnTo>
                      <a:lnTo>
                        <a:pt x="223" y="715"/>
                      </a:lnTo>
                      <a:lnTo>
                        <a:pt x="210" y="736"/>
                      </a:lnTo>
                      <a:lnTo>
                        <a:pt x="200" y="744"/>
                      </a:lnTo>
                      <a:lnTo>
                        <a:pt x="192" y="749"/>
                      </a:lnTo>
                      <a:lnTo>
                        <a:pt x="183" y="748"/>
                      </a:lnTo>
                      <a:lnTo>
                        <a:pt x="151" y="755"/>
                      </a:lnTo>
                      <a:lnTo>
                        <a:pt x="119" y="774"/>
                      </a:lnTo>
                      <a:lnTo>
                        <a:pt x="106" y="776"/>
                      </a:lnTo>
                      <a:lnTo>
                        <a:pt x="86" y="762"/>
                      </a:lnTo>
                      <a:lnTo>
                        <a:pt x="71" y="753"/>
                      </a:lnTo>
                      <a:lnTo>
                        <a:pt x="59" y="746"/>
                      </a:lnTo>
                      <a:lnTo>
                        <a:pt x="47" y="736"/>
                      </a:lnTo>
                      <a:lnTo>
                        <a:pt x="32" y="714"/>
                      </a:lnTo>
                      <a:lnTo>
                        <a:pt x="27" y="697"/>
                      </a:lnTo>
                      <a:lnTo>
                        <a:pt x="24" y="678"/>
                      </a:lnTo>
                      <a:lnTo>
                        <a:pt x="24" y="663"/>
                      </a:lnTo>
                      <a:lnTo>
                        <a:pt x="28" y="654"/>
                      </a:lnTo>
                      <a:lnTo>
                        <a:pt x="24" y="638"/>
                      </a:lnTo>
                      <a:lnTo>
                        <a:pt x="17" y="624"/>
                      </a:lnTo>
                      <a:lnTo>
                        <a:pt x="9" y="615"/>
                      </a:lnTo>
                      <a:lnTo>
                        <a:pt x="1" y="601"/>
                      </a:lnTo>
                      <a:lnTo>
                        <a:pt x="1" y="586"/>
                      </a:lnTo>
                      <a:lnTo>
                        <a:pt x="0" y="574"/>
                      </a:lnTo>
                      <a:lnTo>
                        <a:pt x="0" y="555"/>
                      </a:lnTo>
                      <a:lnTo>
                        <a:pt x="8" y="543"/>
                      </a:lnTo>
                      <a:lnTo>
                        <a:pt x="15" y="527"/>
                      </a:lnTo>
                      <a:lnTo>
                        <a:pt x="21" y="518"/>
                      </a:lnTo>
                      <a:lnTo>
                        <a:pt x="30" y="516"/>
                      </a:lnTo>
                      <a:lnTo>
                        <a:pt x="38" y="489"/>
                      </a:lnTo>
                      <a:lnTo>
                        <a:pt x="55" y="457"/>
                      </a:lnTo>
                      <a:lnTo>
                        <a:pt x="65" y="446"/>
                      </a:lnTo>
                      <a:lnTo>
                        <a:pt x="69" y="435"/>
                      </a:lnTo>
                      <a:lnTo>
                        <a:pt x="68" y="425"/>
                      </a:lnTo>
                      <a:lnTo>
                        <a:pt x="71" y="419"/>
                      </a:lnTo>
                      <a:lnTo>
                        <a:pt x="69" y="409"/>
                      </a:lnTo>
                      <a:lnTo>
                        <a:pt x="60" y="396"/>
                      </a:lnTo>
                      <a:lnTo>
                        <a:pt x="54" y="376"/>
                      </a:lnTo>
                      <a:lnTo>
                        <a:pt x="48" y="348"/>
                      </a:lnTo>
                      <a:lnTo>
                        <a:pt x="47" y="318"/>
                      </a:lnTo>
                      <a:lnTo>
                        <a:pt x="37" y="302"/>
                      </a:lnTo>
                      <a:lnTo>
                        <a:pt x="51" y="280"/>
                      </a:lnTo>
                      <a:lnTo>
                        <a:pt x="65" y="247"/>
                      </a:lnTo>
                      <a:lnTo>
                        <a:pt x="64" y="23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313" name="Group 25"/>
                <p:cNvGrpSpPr>
                  <a:grpSpLocks noChangeAspect="1"/>
                </p:cNvGrpSpPr>
                <p:nvPr/>
              </p:nvGrpSpPr>
              <p:grpSpPr bwMode="gray">
                <a:xfrm>
                  <a:off x="4961730" y="3769072"/>
                  <a:ext cx="219075" cy="239713"/>
                  <a:chOff x="2643" y="2535"/>
                  <a:chExt cx="138" cy="151"/>
                </a:xfrm>
                <a:grpFill/>
              </p:grpSpPr>
              <p:sp>
                <p:nvSpPr>
                  <p:cNvPr id="178" name="Freeform 26"/>
                  <p:cNvSpPr>
                    <a:spLocks noChangeAspect="1"/>
                  </p:cNvSpPr>
                  <p:nvPr/>
                </p:nvSpPr>
                <p:spPr bwMode="gray">
                  <a:xfrm>
                    <a:off x="2643" y="2550"/>
                    <a:ext cx="138" cy="136"/>
                  </a:xfrm>
                  <a:custGeom>
                    <a:avLst/>
                    <a:gdLst/>
                    <a:ahLst/>
                    <a:cxnLst>
                      <a:cxn ang="0">
                        <a:pos x="14" y="557"/>
                      </a:cxn>
                      <a:cxn ang="0">
                        <a:pos x="30" y="499"/>
                      </a:cxn>
                      <a:cxn ang="0">
                        <a:pos x="43" y="451"/>
                      </a:cxn>
                      <a:cxn ang="0">
                        <a:pos x="53" y="418"/>
                      </a:cxn>
                      <a:cxn ang="0">
                        <a:pos x="90" y="381"/>
                      </a:cxn>
                      <a:cxn ang="0">
                        <a:pos x="116" y="331"/>
                      </a:cxn>
                      <a:cxn ang="0">
                        <a:pos x="122" y="283"/>
                      </a:cxn>
                      <a:cxn ang="0">
                        <a:pos x="95" y="235"/>
                      </a:cxn>
                      <a:cxn ang="0">
                        <a:pos x="86" y="175"/>
                      </a:cxn>
                      <a:cxn ang="0">
                        <a:pos x="84" y="128"/>
                      </a:cxn>
                      <a:cxn ang="0">
                        <a:pos x="53" y="53"/>
                      </a:cxn>
                      <a:cxn ang="0">
                        <a:pos x="40" y="26"/>
                      </a:cxn>
                      <a:cxn ang="0">
                        <a:pos x="79" y="9"/>
                      </a:cxn>
                      <a:cxn ang="0">
                        <a:pos x="132" y="4"/>
                      </a:cxn>
                      <a:cxn ang="0">
                        <a:pos x="193" y="3"/>
                      </a:cxn>
                      <a:cxn ang="0">
                        <a:pos x="258" y="3"/>
                      </a:cxn>
                      <a:cxn ang="0">
                        <a:pos x="275" y="19"/>
                      </a:cxn>
                      <a:cxn ang="0">
                        <a:pos x="290" y="68"/>
                      </a:cxn>
                      <a:cxn ang="0">
                        <a:pos x="339" y="129"/>
                      </a:cxn>
                      <a:cxn ang="0">
                        <a:pos x="404" y="122"/>
                      </a:cxn>
                      <a:cxn ang="0">
                        <a:pos x="430" y="95"/>
                      </a:cxn>
                      <a:cxn ang="0">
                        <a:pos x="436" y="67"/>
                      </a:cxn>
                      <a:cxn ang="0">
                        <a:pos x="504" y="83"/>
                      </a:cxn>
                      <a:cxn ang="0">
                        <a:pos x="560" y="128"/>
                      </a:cxn>
                      <a:cxn ang="0">
                        <a:pos x="565" y="178"/>
                      </a:cxn>
                      <a:cxn ang="0">
                        <a:pos x="573" y="226"/>
                      </a:cxn>
                      <a:cxn ang="0">
                        <a:pos x="580" y="278"/>
                      </a:cxn>
                      <a:cxn ang="0">
                        <a:pos x="572" y="295"/>
                      </a:cxn>
                      <a:cxn ang="0">
                        <a:pos x="590" y="304"/>
                      </a:cxn>
                      <a:cxn ang="0">
                        <a:pos x="651" y="288"/>
                      </a:cxn>
                      <a:cxn ang="0">
                        <a:pos x="682" y="279"/>
                      </a:cxn>
                      <a:cxn ang="0">
                        <a:pos x="686" y="288"/>
                      </a:cxn>
                      <a:cxn ang="0">
                        <a:pos x="683" y="311"/>
                      </a:cxn>
                      <a:cxn ang="0">
                        <a:pos x="681" y="364"/>
                      </a:cxn>
                      <a:cxn ang="0">
                        <a:pos x="683" y="396"/>
                      </a:cxn>
                      <a:cxn ang="0">
                        <a:pos x="573" y="452"/>
                      </a:cxn>
                      <a:cxn ang="0">
                        <a:pos x="573" y="601"/>
                      </a:cxn>
                      <a:cxn ang="0">
                        <a:pos x="603" y="630"/>
                      </a:cxn>
                      <a:cxn ang="0">
                        <a:pos x="630" y="654"/>
                      </a:cxn>
                      <a:cxn ang="0">
                        <a:pos x="549" y="683"/>
                      </a:cxn>
                      <a:cxn ang="0">
                        <a:pos x="513" y="677"/>
                      </a:cxn>
                      <a:cxn ang="0">
                        <a:pos x="417" y="671"/>
                      </a:cxn>
                      <a:cxn ang="0">
                        <a:pos x="369" y="644"/>
                      </a:cxn>
                      <a:cxn ang="0">
                        <a:pos x="201" y="644"/>
                      </a:cxn>
                      <a:cxn ang="0">
                        <a:pos x="112" y="633"/>
                      </a:cxn>
                      <a:cxn ang="0">
                        <a:pos x="62" y="618"/>
                      </a:cxn>
                      <a:cxn ang="0">
                        <a:pos x="26" y="629"/>
                      </a:cxn>
                      <a:cxn ang="0">
                        <a:pos x="0" y="617"/>
                      </a:cxn>
                    </a:cxnLst>
                    <a:rect l="0" t="0" r="r" b="b"/>
                    <a:pathLst>
                      <a:path w="692" h="684">
                        <a:moveTo>
                          <a:pt x="5" y="597"/>
                        </a:moveTo>
                        <a:lnTo>
                          <a:pt x="5" y="576"/>
                        </a:lnTo>
                        <a:lnTo>
                          <a:pt x="6" y="565"/>
                        </a:lnTo>
                        <a:lnTo>
                          <a:pt x="14" y="557"/>
                        </a:lnTo>
                        <a:lnTo>
                          <a:pt x="21" y="532"/>
                        </a:lnTo>
                        <a:lnTo>
                          <a:pt x="25" y="522"/>
                        </a:lnTo>
                        <a:lnTo>
                          <a:pt x="26" y="508"/>
                        </a:lnTo>
                        <a:lnTo>
                          <a:pt x="30" y="499"/>
                        </a:lnTo>
                        <a:lnTo>
                          <a:pt x="31" y="487"/>
                        </a:lnTo>
                        <a:lnTo>
                          <a:pt x="33" y="481"/>
                        </a:lnTo>
                        <a:lnTo>
                          <a:pt x="36" y="470"/>
                        </a:lnTo>
                        <a:lnTo>
                          <a:pt x="43" y="451"/>
                        </a:lnTo>
                        <a:lnTo>
                          <a:pt x="43" y="444"/>
                        </a:lnTo>
                        <a:lnTo>
                          <a:pt x="47" y="439"/>
                        </a:lnTo>
                        <a:lnTo>
                          <a:pt x="47" y="433"/>
                        </a:lnTo>
                        <a:lnTo>
                          <a:pt x="53" y="418"/>
                        </a:lnTo>
                        <a:lnTo>
                          <a:pt x="63" y="411"/>
                        </a:lnTo>
                        <a:lnTo>
                          <a:pt x="69" y="403"/>
                        </a:lnTo>
                        <a:lnTo>
                          <a:pt x="70" y="391"/>
                        </a:lnTo>
                        <a:lnTo>
                          <a:pt x="90" y="381"/>
                        </a:lnTo>
                        <a:lnTo>
                          <a:pt x="103" y="366"/>
                        </a:lnTo>
                        <a:lnTo>
                          <a:pt x="108" y="358"/>
                        </a:lnTo>
                        <a:lnTo>
                          <a:pt x="113" y="347"/>
                        </a:lnTo>
                        <a:lnTo>
                          <a:pt x="116" y="331"/>
                        </a:lnTo>
                        <a:lnTo>
                          <a:pt x="116" y="315"/>
                        </a:lnTo>
                        <a:lnTo>
                          <a:pt x="118" y="306"/>
                        </a:lnTo>
                        <a:lnTo>
                          <a:pt x="117" y="290"/>
                        </a:lnTo>
                        <a:lnTo>
                          <a:pt x="122" y="283"/>
                        </a:lnTo>
                        <a:lnTo>
                          <a:pt x="117" y="264"/>
                        </a:lnTo>
                        <a:lnTo>
                          <a:pt x="105" y="253"/>
                        </a:lnTo>
                        <a:lnTo>
                          <a:pt x="100" y="242"/>
                        </a:lnTo>
                        <a:lnTo>
                          <a:pt x="95" y="235"/>
                        </a:lnTo>
                        <a:lnTo>
                          <a:pt x="89" y="219"/>
                        </a:lnTo>
                        <a:lnTo>
                          <a:pt x="81" y="188"/>
                        </a:lnTo>
                        <a:lnTo>
                          <a:pt x="81" y="182"/>
                        </a:lnTo>
                        <a:lnTo>
                          <a:pt x="86" y="175"/>
                        </a:lnTo>
                        <a:lnTo>
                          <a:pt x="94" y="169"/>
                        </a:lnTo>
                        <a:lnTo>
                          <a:pt x="94" y="151"/>
                        </a:lnTo>
                        <a:lnTo>
                          <a:pt x="90" y="137"/>
                        </a:lnTo>
                        <a:lnTo>
                          <a:pt x="84" y="128"/>
                        </a:lnTo>
                        <a:lnTo>
                          <a:pt x="73" y="91"/>
                        </a:lnTo>
                        <a:lnTo>
                          <a:pt x="70" y="79"/>
                        </a:lnTo>
                        <a:lnTo>
                          <a:pt x="67" y="70"/>
                        </a:lnTo>
                        <a:lnTo>
                          <a:pt x="53" y="53"/>
                        </a:lnTo>
                        <a:lnTo>
                          <a:pt x="48" y="45"/>
                        </a:lnTo>
                        <a:lnTo>
                          <a:pt x="43" y="36"/>
                        </a:lnTo>
                        <a:lnTo>
                          <a:pt x="40" y="30"/>
                        </a:lnTo>
                        <a:lnTo>
                          <a:pt x="40" y="26"/>
                        </a:lnTo>
                        <a:lnTo>
                          <a:pt x="41" y="24"/>
                        </a:lnTo>
                        <a:lnTo>
                          <a:pt x="47" y="21"/>
                        </a:lnTo>
                        <a:lnTo>
                          <a:pt x="65" y="16"/>
                        </a:lnTo>
                        <a:lnTo>
                          <a:pt x="79" y="9"/>
                        </a:lnTo>
                        <a:lnTo>
                          <a:pt x="92" y="4"/>
                        </a:lnTo>
                        <a:lnTo>
                          <a:pt x="101" y="4"/>
                        </a:lnTo>
                        <a:lnTo>
                          <a:pt x="108" y="3"/>
                        </a:lnTo>
                        <a:lnTo>
                          <a:pt x="132" y="4"/>
                        </a:lnTo>
                        <a:lnTo>
                          <a:pt x="154" y="2"/>
                        </a:lnTo>
                        <a:lnTo>
                          <a:pt x="161" y="4"/>
                        </a:lnTo>
                        <a:lnTo>
                          <a:pt x="180" y="5"/>
                        </a:lnTo>
                        <a:lnTo>
                          <a:pt x="193" y="3"/>
                        </a:lnTo>
                        <a:lnTo>
                          <a:pt x="207" y="3"/>
                        </a:lnTo>
                        <a:lnTo>
                          <a:pt x="240" y="0"/>
                        </a:lnTo>
                        <a:lnTo>
                          <a:pt x="256" y="2"/>
                        </a:lnTo>
                        <a:lnTo>
                          <a:pt x="258" y="3"/>
                        </a:lnTo>
                        <a:lnTo>
                          <a:pt x="263" y="10"/>
                        </a:lnTo>
                        <a:lnTo>
                          <a:pt x="267" y="11"/>
                        </a:lnTo>
                        <a:lnTo>
                          <a:pt x="271" y="10"/>
                        </a:lnTo>
                        <a:lnTo>
                          <a:pt x="275" y="19"/>
                        </a:lnTo>
                        <a:lnTo>
                          <a:pt x="280" y="37"/>
                        </a:lnTo>
                        <a:lnTo>
                          <a:pt x="282" y="51"/>
                        </a:lnTo>
                        <a:lnTo>
                          <a:pt x="283" y="56"/>
                        </a:lnTo>
                        <a:lnTo>
                          <a:pt x="290" y="68"/>
                        </a:lnTo>
                        <a:lnTo>
                          <a:pt x="294" y="84"/>
                        </a:lnTo>
                        <a:lnTo>
                          <a:pt x="306" y="97"/>
                        </a:lnTo>
                        <a:lnTo>
                          <a:pt x="327" y="124"/>
                        </a:lnTo>
                        <a:lnTo>
                          <a:pt x="339" y="129"/>
                        </a:lnTo>
                        <a:lnTo>
                          <a:pt x="353" y="129"/>
                        </a:lnTo>
                        <a:lnTo>
                          <a:pt x="374" y="122"/>
                        </a:lnTo>
                        <a:lnTo>
                          <a:pt x="387" y="119"/>
                        </a:lnTo>
                        <a:lnTo>
                          <a:pt x="404" y="122"/>
                        </a:lnTo>
                        <a:lnTo>
                          <a:pt x="424" y="122"/>
                        </a:lnTo>
                        <a:lnTo>
                          <a:pt x="427" y="107"/>
                        </a:lnTo>
                        <a:lnTo>
                          <a:pt x="428" y="100"/>
                        </a:lnTo>
                        <a:lnTo>
                          <a:pt x="430" y="95"/>
                        </a:lnTo>
                        <a:lnTo>
                          <a:pt x="431" y="91"/>
                        </a:lnTo>
                        <a:lnTo>
                          <a:pt x="433" y="86"/>
                        </a:lnTo>
                        <a:lnTo>
                          <a:pt x="434" y="75"/>
                        </a:lnTo>
                        <a:lnTo>
                          <a:pt x="436" y="67"/>
                        </a:lnTo>
                        <a:lnTo>
                          <a:pt x="479" y="67"/>
                        </a:lnTo>
                        <a:lnTo>
                          <a:pt x="482" y="61"/>
                        </a:lnTo>
                        <a:lnTo>
                          <a:pt x="505" y="61"/>
                        </a:lnTo>
                        <a:lnTo>
                          <a:pt x="504" y="83"/>
                        </a:lnTo>
                        <a:lnTo>
                          <a:pt x="552" y="84"/>
                        </a:lnTo>
                        <a:lnTo>
                          <a:pt x="556" y="88"/>
                        </a:lnTo>
                        <a:lnTo>
                          <a:pt x="558" y="96"/>
                        </a:lnTo>
                        <a:lnTo>
                          <a:pt x="560" y="128"/>
                        </a:lnTo>
                        <a:lnTo>
                          <a:pt x="563" y="140"/>
                        </a:lnTo>
                        <a:lnTo>
                          <a:pt x="563" y="156"/>
                        </a:lnTo>
                        <a:lnTo>
                          <a:pt x="565" y="172"/>
                        </a:lnTo>
                        <a:lnTo>
                          <a:pt x="565" y="178"/>
                        </a:lnTo>
                        <a:lnTo>
                          <a:pt x="562" y="189"/>
                        </a:lnTo>
                        <a:lnTo>
                          <a:pt x="562" y="203"/>
                        </a:lnTo>
                        <a:lnTo>
                          <a:pt x="564" y="212"/>
                        </a:lnTo>
                        <a:lnTo>
                          <a:pt x="573" y="226"/>
                        </a:lnTo>
                        <a:lnTo>
                          <a:pt x="579" y="247"/>
                        </a:lnTo>
                        <a:lnTo>
                          <a:pt x="585" y="263"/>
                        </a:lnTo>
                        <a:lnTo>
                          <a:pt x="585" y="271"/>
                        </a:lnTo>
                        <a:lnTo>
                          <a:pt x="580" y="278"/>
                        </a:lnTo>
                        <a:lnTo>
                          <a:pt x="569" y="289"/>
                        </a:lnTo>
                        <a:lnTo>
                          <a:pt x="569" y="291"/>
                        </a:lnTo>
                        <a:lnTo>
                          <a:pt x="570" y="294"/>
                        </a:lnTo>
                        <a:lnTo>
                          <a:pt x="572" y="295"/>
                        </a:lnTo>
                        <a:lnTo>
                          <a:pt x="575" y="296"/>
                        </a:lnTo>
                        <a:lnTo>
                          <a:pt x="581" y="304"/>
                        </a:lnTo>
                        <a:lnTo>
                          <a:pt x="587" y="305"/>
                        </a:lnTo>
                        <a:lnTo>
                          <a:pt x="590" y="304"/>
                        </a:lnTo>
                        <a:lnTo>
                          <a:pt x="592" y="298"/>
                        </a:lnTo>
                        <a:lnTo>
                          <a:pt x="595" y="290"/>
                        </a:lnTo>
                        <a:lnTo>
                          <a:pt x="600" y="288"/>
                        </a:lnTo>
                        <a:lnTo>
                          <a:pt x="651" y="288"/>
                        </a:lnTo>
                        <a:lnTo>
                          <a:pt x="661" y="284"/>
                        </a:lnTo>
                        <a:lnTo>
                          <a:pt x="670" y="287"/>
                        </a:lnTo>
                        <a:lnTo>
                          <a:pt x="672" y="287"/>
                        </a:lnTo>
                        <a:lnTo>
                          <a:pt x="682" y="279"/>
                        </a:lnTo>
                        <a:lnTo>
                          <a:pt x="683" y="279"/>
                        </a:lnTo>
                        <a:lnTo>
                          <a:pt x="687" y="283"/>
                        </a:lnTo>
                        <a:lnTo>
                          <a:pt x="687" y="287"/>
                        </a:lnTo>
                        <a:lnTo>
                          <a:pt x="686" y="288"/>
                        </a:lnTo>
                        <a:lnTo>
                          <a:pt x="685" y="290"/>
                        </a:lnTo>
                        <a:lnTo>
                          <a:pt x="686" y="300"/>
                        </a:lnTo>
                        <a:lnTo>
                          <a:pt x="686" y="305"/>
                        </a:lnTo>
                        <a:lnTo>
                          <a:pt x="683" y="311"/>
                        </a:lnTo>
                        <a:lnTo>
                          <a:pt x="683" y="323"/>
                        </a:lnTo>
                        <a:lnTo>
                          <a:pt x="681" y="336"/>
                        </a:lnTo>
                        <a:lnTo>
                          <a:pt x="682" y="350"/>
                        </a:lnTo>
                        <a:lnTo>
                          <a:pt x="681" y="364"/>
                        </a:lnTo>
                        <a:lnTo>
                          <a:pt x="678" y="373"/>
                        </a:lnTo>
                        <a:lnTo>
                          <a:pt x="678" y="388"/>
                        </a:lnTo>
                        <a:lnTo>
                          <a:pt x="680" y="392"/>
                        </a:lnTo>
                        <a:lnTo>
                          <a:pt x="683" y="396"/>
                        </a:lnTo>
                        <a:lnTo>
                          <a:pt x="692" y="398"/>
                        </a:lnTo>
                        <a:lnTo>
                          <a:pt x="633" y="398"/>
                        </a:lnTo>
                        <a:lnTo>
                          <a:pt x="573" y="398"/>
                        </a:lnTo>
                        <a:lnTo>
                          <a:pt x="573" y="452"/>
                        </a:lnTo>
                        <a:lnTo>
                          <a:pt x="573" y="508"/>
                        </a:lnTo>
                        <a:lnTo>
                          <a:pt x="573" y="562"/>
                        </a:lnTo>
                        <a:lnTo>
                          <a:pt x="573" y="600"/>
                        </a:lnTo>
                        <a:lnTo>
                          <a:pt x="573" y="601"/>
                        </a:lnTo>
                        <a:lnTo>
                          <a:pt x="580" y="607"/>
                        </a:lnTo>
                        <a:lnTo>
                          <a:pt x="584" y="614"/>
                        </a:lnTo>
                        <a:lnTo>
                          <a:pt x="597" y="623"/>
                        </a:lnTo>
                        <a:lnTo>
                          <a:pt x="603" y="630"/>
                        </a:lnTo>
                        <a:lnTo>
                          <a:pt x="613" y="639"/>
                        </a:lnTo>
                        <a:lnTo>
                          <a:pt x="617" y="644"/>
                        </a:lnTo>
                        <a:lnTo>
                          <a:pt x="626" y="648"/>
                        </a:lnTo>
                        <a:lnTo>
                          <a:pt x="630" y="654"/>
                        </a:lnTo>
                        <a:lnTo>
                          <a:pt x="638" y="659"/>
                        </a:lnTo>
                        <a:lnTo>
                          <a:pt x="635" y="661"/>
                        </a:lnTo>
                        <a:lnTo>
                          <a:pt x="624" y="664"/>
                        </a:lnTo>
                        <a:lnTo>
                          <a:pt x="549" y="683"/>
                        </a:lnTo>
                        <a:lnTo>
                          <a:pt x="541" y="684"/>
                        </a:lnTo>
                        <a:lnTo>
                          <a:pt x="537" y="682"/>
                        </a:lnTo>
                        <a:lnTo>
                          <a:pt x="525" y="681"/>
                        </a:lnTo>
                        <a:lnTo>
                          <a:pt x="513" y="677"/>
                        </a:lnTo>
                        <a:lnTo>
                          <a:pt x="497" y="676"/>
                        </a:lnTo>
                        <a:lnTo>
                          <a:pt x="463" y="669"/>
                        </a:lnTo>
                        <a:lnTo>
                          <a:pt x="436" y="669"/>
                        </a:lnTo>
                        <a:lnTo>
                          <a:pt x="417" y="671"/>
                        </a:lnTo>
                        <a:lnTo>
                          <a:pt x="408" y="671"/>
                        </a:lnTo>
                        <a:lnTo>
                          <a:pt x="391" y="665"/>
                        </a:lnTo>
                        <a:lnTo>
                          <a:pt x="385" y="655"/>
                        </a:lnTo>
                        <a:lnTo>
                          <a:pt x="369" y="644"/>
                        </a:lnTo>
                        <a:lnTo>
                          <a:pt x="349" y="644"/>
                        </a:lnTo>
                        <a:lnTo>
                          <a:pt x="302" y="644"/>
                        </a:lnTo>
                        <a:lnTo>
                          <a:pt x="255" y="644"/>
                        </a:lnTo>
                        <a:lnTo>
                          <a:pt x="201" y="644"/>
                        </a:lnTo>
                        <a:lnTo>
                          <a:pt x="151" y="644"/>
                        </a:lnTo>
                        <a:lnTo>
                          <a:pt x="133" y="644"/>
                        </a:lnTo>
                        <a:lnTo>
                          <a:pt x="126" y="646"/>
                        </a:lnTo>
                        <a:lnTo>
                          <a:pt x="112" y="633"/>
                        </a:lnTo>
                        <a:lnTo>
                          <a:pt x="99" y="628"/>
                        </a:lnTo>
                        <a:lnTo>
                          <a:pt x="94" y="619"/>
                        </a:lnTo>
                        <a:lnTo>
                          <a:pt x="84" y="618"/>
                        </a:lnTo>
                        <a:lnTo>
                          <a:pt x="62" y="618"/>
                        </a:lnTo>
                        <a:lnTo>
                          <a:pt x="52" y="622"/>
                        </a:lnTo>
                        <a:lnTo>
                          <a:pt x="42" y="632"/>
                        </a:lnTo>
                        <a:lnTo>
                          <a:pt x="36" y="635"/>
                        </a:lnTo>
                        <a:lnTo>
                          <a:pt x="26" y="629"/>
                        </a:lnTo>
                        <a:lnTo>
                          <a:pt x="15" y="638"/>
                        </a:lnTo>
                        <a:lnTo>
                          <a:pt x="4" y="644"/>
                        </a:lnTo>
                        <a:lnTo>
                          <a:pt x="4" y="638"/>
                        </a:lnTo>
                        <a:lnTo>
                          <a:pt x="0" y="617"/>
                        </a:lnTo>
                        <a:lnTo>
                          <a:pt x="0" y="606"/>
                        </a:lnTo>
                        <a:lnTo>
                          <a:pt x="5" y="608"/>
                        </a:lnTo>
                        <a:lnTo>
                          <a:pt x="5" y="59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79" name="Freeform 27"/>
                  <p:cNvSpPr>
                    <a:spLocks noChangeAspect="1"/>
                  </p:cNvSpPr>
                  <p:nvPr/>
                </p:nvSpPr>
                <p:spPr bwMode="gray">
                  <a:xfrm>
                    <a:off x="2647" y="2535"/>
                    <a:ext cx="11" cy="16"/>
                  </a:xfrm>
                  <a:custGeom>
                    <a:avLst/>
                    <a:gdLst/>
                    <a:ahLst/>
                    <a:cxnLst>
                      <a:cxn ang="0">
                        <a:pos x="56" y="14"/>
                      </a:cxn>
                      <a:cxn ang="0">
                        <a:pos x="51" y="3"/>
                      </a:cxn>
                      <a:cxn ang="0">
                        <a:pos x="41" y="0"/>
                      </a:cxn>
                      <a:cxn ang="0">
                        <a:pos x="31" y="5"/>
                      </a:cxn>
                      <a:cxn ang="0">
                        <a:pos x="24" y="19"/>
                      </a:cxn>
                      <a:cxn ang="0">
                        <a:pos x="14" y="25"/>
                      </a:cxn>
                      <a:cxn ang="0">
                        <a:pos x="0" y="35"/>
                      </a:cxn>
                      <a:cxn ang="0">
                        <a:pos x="5" y="40"/>
                      </a:cxn>
                      <a:cxn ang="0">
                        <a:pos x="8" y="55"/>
                      </a:cxn>
                      <a:cxn ang="0">
                        <a:pos x="8" y="64"/>
                      </a:cxn>
                      <a:cxn ang="0">
                        <a:pos x="9" y="71"/>
                      </a:cxn>
                      <a:cxn ang="0">
                        <a:pos x="18" y="78"/>
                      </a:cxn>
                      <a:cxn ang="0">
                        <a:pos x="26" y="73"/>
                      </a:cxn>
                      <a:cxn ang="0">
                        <a:pos x="27" y="61"/>
                      </a:cxn>
                      <a:cxn ang="0">
                        <a:pos x="30" y="46"/>
                      </a:cxn>
                      <a:cxn ang="0">
                        <a:pos x="34" y="30"/>
                      </a:cxn>
                      <a:cxn ang="0">
                        <a:pos x="43" y="22"/>
                      </a:cxn>
                      <a:cxn ang="0">
                        <a:pos x="52" y="16"/>
                      </a:cxn>
                      <a:cxn ang="0">
                        <a:pos x="56" y="14"/>
                      </a:cxn>
                    </a:cxnLst>
                    <a:rect l="0" t="0" r="r" b="b"/>
                    <a:pathLst>
                      <a:path w="56" h="78">
                        <a:moveTo>
                          <a:pt x="56" y="14"/>
                        </a:moveTo>
                        <a:lnTo>
                          <a:pt x="51" y="3"/>
                        </a:lnTo>
                        <a:lnTo>
                          <a:pt x="41" y="0"/>
                        </a:lnTo>
                        <a:lnTo>
                          <a:pt x="31" y="5"/>
                        </a:lnTo>
                        <a:lnTo>
                          <a:pt x="24" y="19"/>
                        </a:lnTo>
                        <a:lnTo>
                          <a:pt x="14" y="25"/>
                        </a:lnTo>
                        <a:lnTo>
                          <a:pt x="0" y="35"/>
                        </a:lnTo>
                        <a:lnTo>
                          <a:pt x="5" y="40"/>
                        </a:lnTo>
                        <a:lnTo>
                          <a:pt x="8" y="55"/>
                        </a:lnTo>
                        <a:lnTo>
                          <a:pt x="8" y="64"/>
                        </a:lnTo>
                        <a:lnTo>
                          <a:pt x="9" y="71"/>
                        </a:lnTo>
                        <a:lnTo>
                          <a:pt x="18" y="78"/>
                        </a:lnTo>
                        <a:lnTo>
                          <a:pt x="26" y="73"/>
                        </a:lnTo>
                        <a:lnTo>
                          <a:pt x="27" y="61"/>
                        </a:lnTo>
                        <a:lnTo>
                          <a:pt x="30" y="46"/>
                        </a:lnTo>
                        <a:lnTo>
                          <a:pt x="34" y="30"/>
                        </a:lnTo>
                        <a:lnTo>
                          <a:pt x="43" y="22"/>
                        </a:lnTo>
                        <a:lnTo>
                          <a:pt x="52" y="16"/>
                        </a:lnTo>
                        <a:lnTo>
                          <a:pt x="56" y="1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149" name="Freeform 28"/>
                <p:cNvSpPr>
                  <a:spLocks noChangeAspect="1"/>
                </p:cNvSpPr>
                <p:nvPr/>
              </p:nvSpPr>
              <p:spPr bwMode="gray">
                <a:xfrm>
                  <a:off x="5231605" y="4207222"/>
                  <a:ext cx="39688" cy="41275"/>
                </a:xfrm>
                <a:custGeom>
                  <a:avLst/>
                  <a:gdLst/>
                  <a:ahLst/>
                  <a:cxnLst>
                    <a:cxn ang="0">
                      <a:pos x="125" y="52"/>
                    </a:cxn>
                    <a:cxn ang="0">
                      <a:pos x="127" y="49"/>
                    </a:cxn>
                    <a:cxn ang="0">
                      <a:pos x="126" y="58"/>
                    </a:cxn>
                    <a:cxn ang="0">
                      <a:pos x="103" y="98"/>
                    </a:cxn>
                    <a:cxn ang="0">
                      <a:pos x="73" y="109"/>
                    </a:cxn>
                    <a:cxn ang="0">
                      <a:pos x="63" y="125"/>
                    </a:cxn>
                    <a:cxn ang="0">
                      <a:pos x="55" y="129"/>
                    </a:cxn>
                    <a:cxn ang="0">
                      <a:pos x="43" y="131"/>
                    </a:cxn>
                    <a:cxn ang="0">
                      <a:pos x="23" y="113"/>
                    </a:cxn>
                    <a:cxn ang="0">
                      <a:pos x="11" y="100"/>
                    </a:cxn>
                    <a:cxn ang="0">
                      <a:pos x="5" y="88"/>
                    </a:cxn>
                    <a:cxn ang="0">
                      <a:pos x="0" y="74"/>
                    </a:cxn>
                    <a:cxn ang="0">
                      <a:pos x="2" y="61"/>
                    </a:cxn>
                    <a:cxn ang="0">
                      <a:pos x="28" y="27"/>
                    </a:cxn>
                    <a:cxn ang="0">
                      <a:pos x="40" y="16"/>
                    </a:cxn>
                    <a:cxn ang="0">
                      <a:pos x="68" y="1"/>
                    </a:cxn>
                    <a:cxn ang="0">
                      <a:pos x="83" y="0"/>
                    </a:cxn>
                    <a:cxn ang="0">
                      <a:pos x="95" y="6"/>
                    </a:cxn>
                    <a:cxn ang="0">
                      <a:pos x="105" y="18"/>
                    </a:cxn>
                    <a:cxn ang="0">
                      <a:pos x="113" y="29"/>
                    </a:cxn>
                    <a:cxn ang="0">
                      <a:pos x="121" y="42"/>
                    </a:cxn>
                    <a:cxn ang="0">
                      <a:pos x="125" y="52"/>
                    </a:cxn>
                  </a:cxnLst>
                  <a:rect l="0" t="0" r="r" b="b"/>
                  <a:pathLst>
                    <a:path w="127" h="131">
                      <a:moveTo>
                        <a:pt x="125" y="52"/>
                      </a:moveTo>
                      <a:lnTo>
                        <a:pt x="127" y="49"/>
                      </a:lnTo>
                      <a:lnTo>
                        <a:pt x="126" y="58"/>
                      </a:lnTo>
                      <a:lnTo>
                        <a:pt x="103" y="98"/>
                      </a:lnTo>
                      <a:lnTo>
                        <a:pt x="73" y="109"/>
                      </a:lnTo>
                      <a:lnTo>
                        <a:pt x="63" y="125"/>
                      </a:lnTo>
                      <a:lnTo>
                        <a:pt x="55" y="129"/>
                      </a:lnTo>
                      <a:lnTo>
                        <a:pt x="43" y="131"/>
                      </a:lnTo>
                      <a:lnTo>
                        <a:pt x="23" y="113"/>
                      </a:lnTo>
                      <a:lnTo>
                        <a:pt x="11" y="100"/>
                      </a:lnTo>
                      <a:lnTo>
                        <a:pt x="5" y="88"/>
                      </a:lnTo>
                      <a:lnTo>
                        <a:pt x="0" y="74"/>
                      </a:lnTo>
                      <a:lnTo>
                        <a:pt x="2" y="61"/>
                      </a:lnTo>
                      <a:lnTo>
                        <a:pt x="28" y="27"/>
                      </a:lnTo>
                      <a:lnTo>
                        <a:pt x="40" y="16"/>
                      </a:lnTo>
                      <a:lnTo>
                        <a:pt x="68" y="1"/>
                      </a:lnTo>
                      <a:lnTo>
                        <a:pt x="83" y="0"/>
                      </a:lnTo>
                      <a:lnTo>
                        <a:pt x="95" y="6"/>
                      </a:lnTo>
                      <a:lnTo>
                        <a:pt x="105" y="18"/>
                      </a:lnTo>
                      <a:lnTo>
                        <a:pt x="113" y="29"/>
                      </a:lnTo>
                      <a:lnTo>
                        <a:pt x="121" y="42"/>
                      </a:lnTo>
                      <a:lnTo>
                        <a:pt x="125" y="5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50" name="Freeform 29"/>
                <p:cNvSpPr>
                  <a:spLocks noChangeAspect="1"/>
                </p:cNvSpPr>
                <p:nvPr/>
              </p:nvSpPr>
              <p:spPr bwMode="gray">
                <a:xfrm>
                  <a:off x="5142705" y="3834159"/>
                  <a:ext cx="203200" cy="174625"/>
                </a:xfrm>
                <a:custGeom>
                  <a:avLst/>
                  <a:gdLst/>
                  <a:ahLst/>
                  <a:cxnLst>
                    <a:cxn ang="0">
                      <a:pos x="0" y="320"/>
                    </a:cxn>
                    <a:cxn ang="0">
                      <a:pos x="110" y="264"/>
                    </a:cxn>
                    <a:cxn ang="0">
                      <a:pos x="108" y="232"/>
                    </a:cxn>
                    <a:cxn ang="0">
                      <a:pos x="110" y="179"/>
                    </a:cxn>
                    <a:cxn ang="0">
                      <a:pos x="113" y="156"/>
                    </a:cxn>
                    <a:cxn ang="0">
                      <a:pos x="120" y="145"/>
                    </a:cxn>
                    <a:cxn ang="0">
                      <a:pos x="132" y="168"/>
                    </a:cxn>
                    <a:cxn ang="0">
                      <a:pos x="156" y="166"/>
                    </a:cxn>
                    <a:cxn ang="0">
                      <a:pos x="183" y="178"/>
                    </a:cxn>
                    <a:cxn ang="0">
                      <a:pos x="231" y="205"/>
                    </a:cxn>
                    <a:cxn ang="0">
                      <a:pos x="274" y="196"/>
                    </a:cxn>
                    <a:cxn ang="0">
                      <a:pos x="323" y="226"/>
                    </a:cxn>
                    <a:cxn ang="0">
                      <a:pos x="350" y="252"/>
                    </a:cxn>
                    <a:cxn ang="0">
                      <a:pos x="397" y="277"/>
                    </a:cxn>
                    <a:cxn ang="0">
                      <a:pos x="411" y="275"/>
                    </a:cxn>
                    <a:cxn ang="0">
                      <a:pos x="426" y="281"/>
                    </a:cxn>
                    <a:cxn ang="0">
                      <a:pos x="421" y="223"/>
                    </a:cxn>
                    <a:cxn ang="0">
                      <a:pos x="383" y="225"/>
                    </a:cxn>
                    <a:cxn ang="0">
                      <a:pos x="358" y="199"/>
                    </a:cxn>
                    <a:cxn ang="0">
                      <a:pos x="377" y="131"/>
                    </a:cxn>
                    <a:cxn ang="0">
                      <a:pos x="370" y="66"/>
                    </a:cxn>
                    <a:cxn ang="0">
                      <a:pos x="379" y="37"/>
                    </a:cxn>
                    <a:cxn ang="0">
                      <a:pos x="397" y="17"/>
                    </a:cxn>
                    <a:cxn ang="0">
                      <a:pos x="470" y="13"/>
                    </a:cxn>
                    <a:cxn ang="0">
                      <a:pos x="494" y="33"/>
                    </a:cxn>
                    <a:cxn ang="0">
                      <a:pos x="526" y="32"/>
                    </a:cxn>
                    <a:cxn ang="0">
                      <a:pos x="575" y="57"/>
                    </a:cxn>
                    <a:cxn ang="0">
                      <a:pos x="603" y="67"/>
                    </a:cxn>
                    <a:cxn ang="0">
                      <a:pos x="605" y="82"/>
                    </a:cxn>
                    <a:cxn ang="0">
                      <a:pos x="626" y="107"/>
                    </a:cxn>
                    <a:cxn ang="0">
                      <a:pos x="640" y="139"/>
                    </a:cxn>
                    <a:cxn ang="0">
                      <a:pos x="625" y="151"/>
                    </a:cxn>
                    <a:cxn ang="0">
                      <a:pos x="620" y="194"/>
                    </a:cxn>
                    <a:cxn ang="0">
                      <a:pos x="624" y="231"/>
                    </a:cxn>
                    <a:cxn ang="0">
                      <a:pos x="619" y="243"/>
                    </a:cxn>
                    <a:cxn ang="0">
                      <a:pos x="603" y="265"/>
                    </a:cxn>
                    <a:cxn ang="0">
                      <a:pos x="589" y="306"/>
                    </a:cxn>
                    <a:cxn ang="0">
                      <a:pos x="608" y="322"/>
                    </a:cxn>
                    <a:cxn ang="0">
                      <a:pos x="438" y="383"/>
                    </a:cxn>
                    <a:cxn ang="0">
                      <a:pos x="452" y="416"/>
                    </a:cxn>
                    <a:cxn ang="0">
                      <a:pos x="424" y="414"/>
                    </a:cxn>
                    <a:cxn ang="0">
                      <a:pos x="385" y="425"/>
                    </a:cxn>
                    <a:cxn ang="0">
                      <a:pos x="365" y="442"/>
                    </a:cxn>
                    <a:cxn ang="0">
                      <a:pos x="363" y="464"/>
                    </a:cxn>
                    <a:cxn ang="0">
                      <a:pos x="336" y="469"/>
                    </a:cxn>
                    <a:cxn ang="0">
                      <a:pos x="315" y="481"/>
                    </a:cxn>
                    <a:cxn ang="0">
                      <a:pos x="303" y="491"/>
                    </a:cxn>
                    <a:cxn ang="0">
                      <a:pos x="285" y="524"/>
                    </a:cxn>
                    <a:cxn ang="0">
                      <a:pos x="264" y="549"/>
                    </a:cxn>
                    <a:cxn ang="0">
                      <a:pos x="245" y="546"/>
                    </a:cxn>
                    <a:cxn ang="0">
                      <a:pos x="211" y="546"/>
                    </a:cxn>
                    <a:cxn ang="0">
                      <a:pos x="172" y="539"/>
                    </a:cxn>
                    <a:cxn ang="0">
                      <a:pos x="139" y="518"/>
                    </a:cxn>
                    <a:cxn ang="0">
                      <a:pos x="65" y="527"/>
                    </a:cxn>
                    <a:cxn ang="0">
                      <a:pos x="40" y="507"/>
                    </a:cxn>
                    <a:cxn ang="0">
                      <a:pos x="7" y="475"/>
                    </a:cxn>
                  </a:cxnLst>
                  <a:rect l="0" t="0" r="r" b="b"/>
                  <a:pathLst>
                    <a:path w="640" h="552">
                      <a:moveTo>
                        <a:pt x="0" y="468"/>
                      </a:moveTo>
                      <a:lnTo>
                        <a:pt x="0" y="430"/>
                      </a:lnTo>
                      <a:lnTo>
                        <a:pt x="0" y="376"/>
                      </a:lnTo>
                      <a:lnTo>
                        <a:pt x="0" y="320"/>
                      </a:lnTo>
                      <a:lnTo>
                        <a:pt x="0" y="266"/>
                      </a:lnTo>
                      <a:lnTo>
                        <a:pt x="60" y="266"/>
                      </a:lnTo>
                      <a:lnTo>
                        <a:pt x="119" y="266"/>
                      </a:lnTo>
                      <a:lnTo>
                        <a:pt x="110" y="264"/>
                      </a:lnTo>
                      <a:lnTo>
                        <a:pt x="107" y="260"/>
                      </a:lnTo>
                      <a:lnTo>
                        <a:pt x="105" y="256"/>
                      </a:lnTo>
                      <a:lnTo>
                        <a:pt x="105" y="241"/>
                      </a:lnTo>
                      <a:lnTo>
                        <a:pt x="108" y="232"/>
                      </a:lnTo>
                      <a:lnTo>
                        <a:pt x="109" y="218"/>
                      </a:lnTo>
                      <a:lnTo>
                        <a:pt x="108" y="204"/>
                      </a:lnTo>
                      <a:lnTo>
                        <a:pt x="110" y="191"/>
                      </a:lnTo>
                      <a:lnTo>
                        <a:pt x="110" y="179"/>
                      </a:lnTo>
                      <a:lnTo>
                        <a:pt x="113" y="173"/>
                      </a:lnTo>
                      <a:lnTo>
                        <a:pt x="113" y="168"/>
                      </a:lnTo>
                      <a:lnTo>
                        <a:pt x="112" y="158"/>
                      </a:lnTo>
                      <a:lnTo>
                        <a:pt x="113" y="156"/>
                      </a:lnTo>
                      <a:lnTo>
                        <a:pt x="114" y="155"/>
                      </a:lnTo>
                      <a:lnTo>
                        <a:pt x="114" y="151"/>
                      </a:lnTo>
                      <a:lnTo>
                        <a:pt x="110" y="147"/>
                      </a:lnTo>
                      <a:lnTo>
                        <a:pt x="120" y="145"/>
                      </a:lnTo>
                      <a:lnTo>
                        <a:pt x="124" y="145"/>
                      </a:lnTo>
                      <a:lnTo>
                        <a:pt x="126" y="146"/>
                      </a:lnTo>
                      <a:lnTo>
                        <a:pt x="132" y="156"/>
                      </a:lnTo>
                      <a:lnTo>
                        <a:pt x="132" y="168"/>
                      </a:lnTo>
                      <a:lnTo>
                        <a:pt x="134" y="173"/>
                      </a:lnTo>
                      <a:lnTo>
                        <a:pt x="137" y="173"/>
                      </a:lnTo>
                      <a:lnTo>
                        <a:pt x="151" y="167"/>
                      </a:lnTo>
                      <a:lnTo>
                        <a:pt x="156" y="166"/>
                      </a:lnTo>
                      <a:lnTo>
                        <a:pt x="162" y="166"/>
                      </a:lnTo>
                      <a:lnTo>
                        <a:pt x="173" y="161"/>
                      </a:lnTo>
                      <a:lnTo>
                        <a:pt x="179" y="169"/>
                      </a:lnTo>
                      <a:lnTo>
                        <a:pt x="183" y="178"/>
                      </a:lnTo>
                      <a:lnTo>
                        <a:pt x="188" y="184"/>
                      </a:lnTo>
                      <a:lnTo>
                        <a:pt x="201" y="190"/>
                      </a:lnTo>
                      <a:lnTo>
                        <a:pt x="213" y="198"/>
                      </a:lnTo>
                      <a:lnTo>
                        <a:pt x="231" y="205"/>
                      </a:lnTo>
                      <a:lnTo>
                        <a:pt x="243" y="206"/>
                      </a:lnTo>
                      <a:lnTo>
                        <a:pt x="252" y="204"/>
                      </a:lnTo>
                      <a:lnTo>
                        <a:pt x="264" y="199"/>
                      </a:lnTo>
                      <a:lnTo>
                        <a:pt x="274" y="196"/>
                      </a:lnTo>
                      <a:lnTo>
                        <a:pt x="279" y="198"/>
                      </a:lnTo>
                      <a:lnTo>
                        <a:pt x="298" y="216"/>
                      </a:lnTo>
                      <a:lnTo>
                        <a:pt x="312" y="222"/>
                      </a:lnTo>
                      <a:lnTo>
                        <a:pt x="323" y="226"/>
                      </a:lnTo>
                      <a:lnTo>
                        <a:pt x="334" y="227"/>
                      </a:lnTo>
                      <a:lnTo>
                        <a:pt x="341" y="233"/>
                      </a:lnTo>
                      <a:lnTo>
                        <a:pt x="346" y="245"/>
                      </a:lnTo>
                      <a:lnTo>
                        <a:pt x="350" y="252"/>
                      </a:lnTo>
                      <a:lnTo>
                        <a:pt x="363" y="264"/>
                      </a:lnTo>
                      <a:lnTo>
                        <a:pt x="377" y="272"/>
                      </a:lnTo>
                      <a:lnTo>
                        <a:pt x="387" y="276"/>
                      </a:lnTo>
                      <a:lnTo>
                        <a:pt x="397" y="277"/>
                      </a:lnTo>
                      <a:lnTo>
                        <a:pt x="400" y="277"/>
                      </a:lnTo>
                      <a:lnTo>
                        <a:pt x="406" y="275"/>
                      </a:lnTo>
                      <a:lnTo>
                        <a:pt x="410" y="274"/>
                      </a:lnTo>
                      <a:lnTo>
                        <a:pt x="411" y="275"/>
                      </a:lnTo>
                      <a:lnTo>
                        <a:pt x="416" y="282"/>
                      </a:lnTo>
                      <a:lnTo>
                        <a:pt x="420" y="283"/>
                      </a:lnTo>
                      <a:lnTo>
                        <a:pt x="424" y="283"/>
                      </a:lnTo>
                      <a:lnTo>
                        <a:pt x="426" y="281"/>
                      </a:lnTo>
                      <a:lnTo>
                        <a:pt x="426" y="274"/>
                      </a:lnTo>
                      <a:lnTo>
                        <a:pt x="425" y="266"/>
                      </a:lnTo>
                      <a:lnTo>
                        <a:pt x="424" y="231"/>
                      </a:lnTo>
                      <a:lnTo>
                        <a:pt x="421" y="223"/>
                      </a:lnTo>
                      <a:lnTo>
                        <a:pt x="415" y="222"/>
                      </a:lnTo>
                      <a:lnTo>
                        <a:pt x="406" y="227"/>
                      </a:lnTo>
                      <a:lnTo>
                        <a:pt x="395" y="225"/>
                      </a:lnTo>
                      <a:lnTo>
                        <a:pt x="383" y="225"/>
                      </a:lnTo>
                      <a:lnTo>
                        <a:pt x="376" y="220"/>
                      </a:lnTo>
                      <a:lnTo>
                        <a:pt x="366" y="207"/>
                      </a:lnTo>
                      <a:lnTo>
                        <a:pt x="360" y="201"/>
                      </a:lnTo>
                      <a:lnTo>
                        <a:pt x="358" y="199"/>
                      </a:lnTo>
                      <a:lnTo>
                        <a:pt x="357" y="189"/>
                      </a:lnTo>
                      <a:lnTo>
                        <a:pt x="360" y="182"/>
                      </a:lnTo>
                      <a:lnTo>
                        <a:pt x="362" y="170"/>
                      </a:lnTo>
                      <a:lnTo>
                        <a:pt x="377" y="131"/>
                      </a:lnTo>
                      <a:lnTo>
                        <a:pt x="378" y="124"/>
                      </a:lnTo>
                      <a:lnTo>
                        <a:pt x="379" y="99"/>
                      </a:lnTo>
                      <a:lnTo>
                        <a:pt x="377" y="85"/>
                      </a:lnTo>
                      <a:lnTo>
                        <a:pt x="370" y="66"/>
                      </a:lnTo>
                      <a:lnTo>
                        <a:pt x="370" y="56"/>
                      </a:lnTo>
                      <a:lnTo>
                        <a:pt x="372" y="53"/>
                      </a:lnTo>
                      <a:lnTo>
                        <a:pt x="374" y="44"/>
                      </a:lnTo>
                      <a:lnTo>
                        <a:pt x="379" y="37"/>
                      </a:lnTo>
                      <a:lnTo>
                        <a:pt x="387" y="23"/>
                      </a:lnTo>
                      <a:lnTo>
                        <a:pt x="389" y="21"/>
                      </a:lnTo>
                      <a:lnTo>
                        <a:pt x="394" y="17"/>
                      </a:lnTo>
                      <a:lnTo>
                        <a:pt x="397" y="17"/>
                      </a:lnTo>
                      <a:lnTo>
                        <a:pt x="406" y="13"/>
                      </a:lnTo>
                      <a:lnTo>
                        <a:pt x="468" y="0"/>
                      </a:lnTo>
                      <a:lnTo>
                        <a:pt x="471" y="6"/>
                      </a:lnTo>
                      <a:lnTo>
                        <a:pt x="470" y="13"/>
                      </a:lnTo>
                      <a:lnTo>
                        <a:pt x="471" y="22"/>
                      </a:lnTo>
                      <a:lnTo>
                        <a:pt x="475" y="23"/>
                      </a:lnTo>
                      <a:lnTo>
                        <a:pt x="483" y="24"/>
                      </a:lnTo>
                      <a:lnTo>
                        <a:pt x="494" y="33"/>
                      </a:lnTo>
                      <a:lnTo>
                        <a:pt x="502" y="22"/>
                      </a:lnTo>
                      <a:lnTo>
                        <a:pt x="508" y="21"/>
                      </a:lnTo>
                      <a:lnTo>
                        <a:pt x="516" y="23"/>
                      </a:lnTo>
                      <a:lnTo>
                        <a:pt x="526" y="32"/>
                      </a:lnTo>
                      <a:lnTo>
                        <a:pt x="530" y="39"/>
                      </a:lnTo>
                      <a:lnTo>
                        <a:pt x="538" y="43"/>
                      </a:lnTo>
                      <a:lnTo>
                        <a:pt x="546" y="45"/>
                      </a:lnTo>
                      <a:lnTo>
                        <a:pt x="575" y="57"/>
                      </a:lnTo>
                      <a:lnTo>
                        <a:pt x="586" y="61"/>
                      </a:lnTo>
                      <a:lnTo>
                        <a:pt x="597" y="61"/>
                      </a:lnTo>
                      <a:lnTo>
                        <a:pt x="599" y="64"/>
                      </a:lnTo>
                      <a:lnTo>
                        <a:pt x="603" y="67"/>
                      </a:lnTo>
                      <a:lnTo>
                        <a:pt x="602" y="70"/>
                      </a:lnTo>
                      <a:lnTo>
                        <a:pt x="602" y="75"/>
                      </a:lnTo>
                      <a:lnTo>
                        <a:pt x="603" y="76"/>
                      </a:lnTo>
                      <a:lnTo>
                        <a:pt x="605" y="82"/>
                      </a:lnTo>
                      <a:lnTo>
                        <a:pt x="614" y="82"/>
                      </a:lnTo>
                      <a:lnTo>
                        <a:pt x="621" y="91"/>
                      </a:lnTo>
                      <a:lnTo>
                        <a:pt x="623" y="96"/>
                      </a:lnTo>
                      <a:lnTo>
                        <a:pt x="626" y="107"/>
                      </a:lnTo>
                      <a:lnTo>
                        <a:pt x="632" y="112"/>
                      </a:lnTo>
                      <a:lnTo>
                        <a:pt x="635" y="130"/>
                      </a:lnTo>
                      <a:lnTo>
                        <a:pt x="639" y="132"/>
                      </a:lnTo>
                      <a:lnTo>
                        <a:pt x="640" y="139"/>
                      </a:lnTo>
                      <a:lnTo>
                        <a:pt x="640" y="142"/>
                      </a:lnTo>
                      <a:lnTo>
                        <a:pt x="631" y="147"/>
                      </a:lnTo>
                      <a:lnTo>
                        <a:pt x="629" y="148"/>
                      </a:lnTo>
                      <a:lnTo>
                        <a:pt x="625" y="151"/>
                      </a:lnTo>
                      <a:lnTo>
                        <a:pt x="624" y="161"/>
                      </a:lnTo>
                      <a:lnTo>
                        <a:pt x="625" y="169"/>
                      </a:lnTo>
                      <a:lnTo>
                        <a:pt x="619" y="186"/>
                      </a:lnTo>
                      <a:lnTo>
                        <a:pt x="620" y="194"/>
                      </a:lnTo>
                      <a:lnTo>
                        <a:pt x="621" y="209"/>
                      </a:lnTo>
                      <a:lnTo>
                        <a:pt x="619" y="223"/>
                      </a:lnTo>
                      <a:lnTo>
                        <a:pt x="620" y="226"/>
                      </a:lnTo>
                      <a:lnTo>
                        <a:pt x="624" y="231"/>
                      </a:lnTo>
                      <a:lnTo>
                        <a:pt x="629" y="233"/>
                      </a:lnTo>
                      <a:lnTo>
                        <a:pt x="630" y="239"/>
                      </a:lnTo>
                      <a:lnTo>
                        <a:pt x="627" y="242"/>
                      </a:lnTo>
                      <a:lnTo>
                        <a:pt x="619" y="243"/>
                      </a:lnTo>
                      <a:lnTo>
                        <a:pt x="613" y="248"/>
                      </a:lnTo>
                      <a:lnTo>
                        <a:pt x="608" y="249"/>
                      </a:lnTo>
                      <a:lnTo>
                        <a:pt x="607" y="250"/>
                      </a:lnTo>
                      <a:lnTo>
                        <a:pt x="603" y="265"/>
                      </a:lnTo>
                      <a:lnTo>
                        <a:pt x="603" y="280"/>
                      </a:lnTo>
                      <a:lnTo>
                        <a:pt x="598" y="295"/>
                      </a:lnTo>
                      <a:lnTo>
                        <a:pt x="591" y="302"/>
                      </a:lnTo>
                      <a:lnTo>
                        <a:pt x="589" y="306"/>
                      </a:lnTo>
                      <a:lnTo>
                        <a:pt x="592" y="314"/>
                      </a:lnTo>
                      <a:lnTo>
                        <a:pt x="597" y="315"/>
                      </a:lnTo>
                      <a:lnTo>
                        <a:pt x="600" y="323"/>
                      </a:lnTo>
                      <a:lnTo>
                        <a:pt x="608" y="322"/>
                      </a:lnTo>
                      <a:lnTo>
                        <a:pt x="612" y="324"/>
                      </a:lnTo>
                      <a:lnTo>
                        <a:pt x="612" y="325"/>
                      </a:lnTo>
                      <a:lnTo>
                        <a:pt x="603" y="326"/>
                      </a:lnTo>
                      <a:lnTo>
                        <a:pt x="438" y="383"/>
                      </a:lnTo>
                      <a:lnTo>
                        <a:pt x="446" y="399"/>
                      </a:lnTo>
                      <a:lnTo>
                        <a:pt x="448" y="411"/>
                      </a:lnTo>
                      <a:lnTo>
                        <a:pt x="453" y="414"/>
                      </a:lnTo>
                      <a:lnTo>
                        <a:pt x="452" y="416"/>
                      </a:lnTo>
                      <a:lnTo>
                        <a:pt x="444" y="415"/>
                      </a:lnTo>
                      <a:lnTo>
                        <a:pt x="436" y="417"/>
                      </a:lnTo>
                      <a:lnTo>
                        <a:pt x="430" y="416"/>
                      </a:lnTo>
                      <a:lnTo>
                        <a:pt x="424" y="414"/>
                      </a:lnTo>
                      <a:lnTo>
                        <a:pt x="420" y="414"/>
                      </a:lnTo>
                      <a:lnTo>
                        <a:pt x="408" y="420"/>
                      </a:lnTo>
                      <a:lnTo>
                        <a:pt x="392" y="421"/>
                      </a:lnTo>
                      <a:lnTo>
                        <a:pt x="385" y="425"/>
                      </a:lnTo>
                      <a:lnTo>
                        <a:pt x="378" y="432"/>
                      </a:lnTo>
                      <a:lnTo>
                        <a:pt x="372" y="432"/>
                      </a:lnTo>
                      <a:lnTo>
                        <a:pt x="366" y="435"/>
                      </a:lnTo>
                      <a:lnTo>
                        <a:pt x="365" y="442"/>
                      </a:lnTo>
                      <a:lnTo>
                        <a:pt x="365" y="451"/>
                      </a:lnTo>
                      <a:lnTo>
                        <a:pt x="366" y="455"/>
                      </a:lnTo>
                      <a:lnTo>
                        <a:pt x="365" y="459"/>
                      </a:lnTo>
                      <a:lnTo>
                        <a:pt x="363" y="464"/>
                      </a:lnTo>
                      <a:lnTo>
                        <a:pt x="362" y="468"/>
                      </a:lnTo>
                      <a:lnTo>
                        <a:pt x="354" y="468"/>
                      </a:lnTo>
                      <a:lnTo>
                        <a:pt x="342" y="467"/>
                      </a:lnTo>
                      <a:lnTo>
                        <a:pt x="336" y="469"/>
                      </a:lnTo>
                      <a:lnTo>
                        <a:pt x="334" y="473"/>
                      </a:lnTo>
                      <a:lnTo>
                        <a:pt x="331" y="473"/>
                      </a:lnTo>
                      <a:lnTo>
                        <a:pt x="324" y="482"/>
                      </a:lnTo>
                      <a:lnTo>
                        <a:pt x="315" y="481"/>
                      </a:lnTo>
                      <a:lnTo>
                        <a:pt x="312" y="482"/>
                      </a:lnTo>
                      <a:lnTo>
                        <a:pt x="309" y="485"/>
                      </a:lnTo>
                      <a:lnTo>
                        <a:pt x="307" y="490"/>
                      </a:lnTo>
                      <a:lnTo>
                        <a:pt x="303" y="491"/>
                      </a:lnTo>
                      <a:lnTo>
                        <a:pt x="297" y="503"/>
                      </a:lnTo>
                      <a:lnTo>
                        <a:pt x="287" y="513"/>
                      </a:lnTo>
                      <a:lnTo>
                        <a:pt x="285" y="518"/>
                      </a:lnTo>
                      <a:lnTo>
                        <a:pt x="285" y="524"/>
                      </a:lnTo>
                      <a:lnTo>
                        <a:pt x="280" y="529"/>
                      </a:lnTo>
                      <a:lnTo>
                        <a:pt x="276" y="532"/>
                      </a:lnTo>
                      <a:lnTo>
                        <a:pt x="270" y="541"/>
                      </a:lnTo>
                      <a:lnTo>
                        <a:pt x="264" y="549"/>
                      </a:lnTo>
                      <a:lnTo>
                        <a:pt x="259" y="549"/>
                      </a:lnTo>
                      <a:lnTo>
                        <a:pt x="252" y="552"/>
                      </a:lnTo>
                      <a:lnTo>
                        <a:pt x="247" y="551"/>
                      </a:lnTo>
                      <a:lnTo>
                        <a:pt x="245" y="546"/>
                      </a:lnTo>
                      <a:lnTo>
                        <a:pt x="241" y="544"/>
                      </a:lnTo>
                      <a:lnTo>
                        <a:pt x="233" y="545"/>
                      </a:lnTo>
                      <a:lnTo>
                        <a:pt x="228" y="544"/>
                      </a:lnTo>
                      <a:lnTo>
                        <a:pt x="211" y="546"/>
                      </a:lnTo>
                      <a:lnTo>
                        <a:pt x="198" y="541"/>
                      </a:lnTo>
                      <a:lnTo>
                        <a:pt x="179" y="543"/>
                      </a:lnTo>
                      <a:lnTo>
                        <a:pt x="174" y="543"/>
                      </a:lnTo>
                      <a:lnTo>
                        <a:pt x="172" y="539"/>
                      </a:lnTo>
                      <a:lnTo>
                        <a:pt x="164" y="537"/>
                      </a:lnTo>
                      <a:lnTo>
                        <a:pt x="157" y="524"/>
                      </a:lnTo>
                      <a:lnTo>
                        <a:pt x="153" y="521"/>
                      </a:lnTo>
                      <a:lnTo>
                        <a:pt x="139" y="518"/>
                      </a:lnTo>
                      <a:lnTo>
                        <a:pt x="118" y="518"/>
                      </a:lnTo>
                      <a:lnTo>
                        <a:pt x="115" y="514"/>
                      </a:lnTo>
                      <a:lnTo>
                        <a:pt x="72" y="525"/>
                      </a:lnTo>
                      <a:lnTo>
                        <a:pt x="65" y="527"/>
                      </a:lnTo>
                      <a:lnTo>
                        <a:pt x="57" y="522"/>
                      </a:lnTo>
                      <a:lnTo>
                        <a:pt x="53" y="516"/>
                      </a:lnTo>
                      <a:lnTo>
                        <a:pt x="44" y="512"/>
                      </a:lnTo>
                      <a:lnTo>
                        <a:pt x="40" y="507"/>
                      </a:lnTo>
                      <a:lnTo>
                        <a:pt x="30" y="498"/>
                      </a:lnTo>
                      <a:lnTo>
                        <a:pt x="24" y="491"/>
                      </a:lnTo>
                      <a:lnTo>
                        <a:pt x="11" y="482"/>
                      </a:lnTo>
                      <a:lnTo>
                        <a:pt x="7" y="475"/>
                      </a:lnTo>
                      <a:lnTo>
                        <a:pt x="0" y="469"/>
                      </a:lnTo>
                      <a:lnTo>
                        <a:pt x="0" y="46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51" name="Freeform 30"/>
                <p:cNvSpPr>
                  <a:spLocks noChangeAspect="1"/>
                </p:cNvSpPr>
                <p:nvPr/>
              </p:nvSpPr>
              <p:spPr bwMode="gray">
                <a:xfrm>
                  <a:off x="5198267" y="3965922"/>
                  <a:ext cx="134938" cy="128588"/>
                </a:xfrm>
                <a:custGeom>
                  <a:avLst/>
                  <a:gdLst/>
                  <a:ahLst/>
                  <a:cxnLst>
                    <a:cxn ang="0">
                      <a:pos x="202" y="60"/>
                    </a:cxn>
                    <a:cxn ang="0">
                      <a:pos x="198" y="66"/>
                    </a:cxn>
                    <a:cxn ang="0">
                      <a:pos x="193" y="70"/>
                    </a:cxn>
                    <a:cxn ang="0">
                      <a:pos x="179" y="66"/>
                    </a:cxn>
                    <a:cxn ang="0">
                      <a:pos x="175" y="71"/>
                    </a:cxn>
                    <a:cxn ang="0">
                      <a:pos x="169" y="70"/>
                    </a:cxn>
                    <a:cxn ang="0">
                      <a:pos x="164" y="72"/>
                    </a:cxn>
                    <a:cxn ang="0">
                      <a:pos x="156" y="78"/>
                    </a:cxn>
                    <a:cxn ang="0">
                      <a:pos x="156" y="83"/>
                    </a:cxn>
                    <a:cxn ang="0">
                      <a:pos x="153" y="86"/>
                    </a:cxn>
                    <a:cxn ang="0">
                      <a:pos x="143" y="87"/>
                    </a:cxn>
                    <a:cxn ang="0">
                      <a:pos x="140" y="93"/>
                    </a:cxn>
                    <a:cxn ang="0">
                      <a:pos x="130" y="100"/>
                    </a:cxn>
                    <a:cxn ang="0">
                      <a:pos x="121" y="110"/>
                    </a:cxn>
                    <a:cxn ang="0">
                      <a:pos x="115" y="115"/>
                    </a:cxn>
                    <a:cxn ang="0">
                      <a:pos x="103" y="129"/>
                    </a:cxn>
                    <a:cxn ang="0">
                      <a:pos x="92" y="135"/>
                    </a:cxn>
                    <a:cxn ang="0">
                      <a:pos x="80" y="138"/>
                    </a:cxn>
                    <a:cxn ang="0">
                      <a:pos x="73" y="132"/>
                    </a:cxn>
                    <a:cxn ang="0">
                      <a:pos x="61" y="131"/>
                    </a:cxn>
                    <a:cxn ang="0">
                      <a:pos x="39" y="132"/>
                    </a:cxn>
                    <a:cxn ang="0">
                      <a:pos x="7" y="129"/>
                    </a:cxn>
                    <a:cxn ang="0">
                      <a:pos x="0" y="125"/>
                    </a:cxn>
                    <a:cxn ang="0">
                      <a:pos x="3" y="140"/>
                    </a:cxn>
                    <a:cxn ang="0">
                      <a:pos x="27" y="172"/>
                    </a:cxn>
                    <a:cxn ang="0">
                      <a:pos x="35" y="197"/>
                    </a:cxn>
                    <a:cxn ang="0">
                      <a:pos x="77" y="247"/>
                    </a:cxn>
                    <a:cxn ang="0">
                      <a:pos x="107" y="260"/>
                    </a:cxn>
                    <a:cxn ang="0">
                      <a:pos x="129" y="279"/>
                    </a:cxn>
                    <a:cxn ang="0">
                      <a:pos x="140" y="308"/>
                    </a:cxn>
                    <a:cxn ang="0">
                      <a:pos x="150" y="341"/>
                    </a:cxn>
                    <a:cxn ang="0">
                      <a:pos x="167" y="355"/>
                    </a:cxn>
                    <a:cxn ang="0">
                      <a:pos x="193" y="357"/>
                    </a:cxn>
                    <a:cxn ang="0">
                      <a:pos x="216" y="367"/>
                    </a:cxn>
                    <a:cxn ang="0">
                      <a:pos x="239" y="371"/>
                    </a:cxn>
                    <a:cxn ang="0">
                      <a:pos x="271" y="380"/>
                    </a:cxn>
                    <a:cxn ang="0">
                      <a:pos x="296" y="380"/>
                    </a:cxn>
                    <a:cxn ang="0">
                      <a:pos x="329" y="388"/>
                    </a:cxn>
                    <a:cxn ang="0">
                      <a:pos x="349" y="404"/>
                    </a:cxn>
                    <a:cxn ang="0">
                      <a:pos x="351" y="404"/>
                    </a:cxn>
                    <a:cxn ang="0">
                      <a:pos x="355" y="377"/>
                    </a:cxn>
                    <a:cxn ang="0">
                      <a:pos x="372" y="360"/>
                    </a:cxn>
                    <a:cxn ang="0">
                      <a:pos x="398" y="318"/>
                    </a:cxn>
                    <a:cxn ang="0">
                      <a:pos x="422" y="251"/>
                    </a:cxn>
                    <a:cxn ang="0">
                      <a:pos x="414" y="211"/>
                    </a:cxn>
                    <a:cxn ang="0">
                      <a:pos x="422" y="175"/>
                    </a:cxn>
                    <a:cxn ang="0">
                      <a:pos x="428" y="151"/>
                    </a:cxn>
                    <a:cxn ang="0">
                      <a:pos x="428" y="105"/>
                    </a:cxn>
                    <a:cxn ang="0">
                      <a:pos x="420" y="73"/>
                    </a:cxn>
                    <a:cxn ang="0">
                      <a:pos x="410" y="50"/>
                    </a:cxn>
                    <a:cxn ang="0">
                      <a:pos x="351" y="27"/>
                    </a:cxn>
                    <a:cxn ang="0">
                      <a:pos x="322" y="19"/>
                    </a:cxn>
                    <a:cxn ang="0">
                      <a:pos x="281" y="19"/>
                    </a:cxn>
                    <a:cxn ang="0">
                      <a:pos x="280" y="2"/>
                    </a:cxn>
                    <a:cxn ang="0">
                      <a:pos x="264" y="3"/>
                    </a:cxn>
                    <a:cxn ang="0">
                      <a:pos x="252" y="0"/>
                    </a:cxn>
                    <a:cxn ang="0">
                      <a:pos x="236" y="6"/>
                    </a:cxn>
                    <a:cxn ang="0">
                      <a:pos x="213" y="11"/>
                    </a:cxn>
                    <a:cxn ang="0">
                      <a:pos x="200" y="18"/>
                    </a:cxn>
                    <a:cxn ang="0">
                      <a:pos x="193" y="28"/>
                    </a:cxn>
                    <a:cxn ang="0">
                      <a:pos x="194" y="41"/>
                    </a:cxn>
                    <a:cxn ang="0">
                      <a:pos x="191" y="50"/>
                    </a:cxn>
                  </a:cxnLst>
                  <a:rect l="0" t="0" r="r" b="b"/>
                  <a:pathLst>
                    <a:path w="428" h="405">
                      <a:moveTo>
                        <a:pt x="190" y="54"/>
                      </a:moveTo>
                      <a:lnTo>
                        <a:pt x="202" y="60"/>
                      </a:lnTo>
                      <a:lnTo>
                        <a:pt x="202" y="64"/>
                      </a:lnTo>
                      <a:lnTo>
                        <a:pt x="198" y="66"/>
                      </a:lnTo>
                      <a:lnTo>
                        <a:pt x="195" y="70"/>
                      </a:lnTo>
                      <a:lnTo>
                        <a:pt x="193" y="70"/>
                      </a:lnTo>
                      <a:lnTo>
                        <a:pt x="184" y="66"/>
                      </a:lnTo>
                      <a:lnTo>
                        <a:pt x="179" y="66"/>
                      </a:lnTo>
                      <a:lnTo>
                        <a:pt x="177" y="67"/>
                      </a:lnTo>
                      <a:lnTo>
                        <a:pt x="175" y="71"/>
                      </a:lnTo>
                      <a:lnTo>
                        <a:pt x="172" y="72"/>
                      </a:lnTo>
                      <a:lnTo>
                        <a:pt x="169" y="70"/>
                      </a:lnTo>
                      <a:lnTo>
                        <a:pt x="167" y="70"/>
                      </a:lnTo>
                      <a:lnTo>
                        <a:pt x="164" y="72"/>
                      </a:lnTo>
                      <a:lnTo>
                        <a:pt x="159" y="75"/>
                      </a:lnTo>
                      <a:lnTo>
                        <a:pt x="156" y="78"/>
                      </a:lnTo>
                      <a:lnTo>
                        <a:pt x="155" y="81"/>
                      </a:lnTo>
                      <a:lnTo>
                        <a:pt x="156" y="83"/>
                      </a:lnTo>
                      <a:lnTo>
                        <a:pt x="155" y="84"/>
                      </a:lnTo>
                      <a:lnTo>
                        <a:pt x="153" y="86"/>
                      </a:lnTo>
                      <a:lnTo>
                        <a:pt x="151" y="83"/>
                      </a:lnTo>
                      <a:lnTo>
                        <a:pt x="143" y="87"/>
                      </a:lnTo>
                      <a:lnTo>
                        <a:pt x="140" y="91"/>
                      </a:lnTo>
                      <a:lnTo>
                        <a:pt x="140" y="93"/>
                      </a:lnTo>
                      <a:lnTo>
                        <a:pt x="135" y="96"/>
                      </a:lnTo>
                      <a:lnTo>
                        <a:pt x="130" y="100"/>
                      </a:lnTo>
                      <a:lnTo>
                        <a:pt x="126" y="107"/>
                      </a:lnTo>
                      <a:lnTo>
                        <a:pt x="121" y="110"/>
                      </a:lnTo>
                      <a:lnTo>
                        <a:pt x="121" y="113"/>
                      </a:lnTo>
                      <a:lnTo>
                        <a:pt x="115" y="115"/>
                      </a:lnTo>
                      <a:lnTo>
                        <a:pt x="110" y="123"/>
                      </a:lnTo>
                      <a:lnTo>
                        <a:pt x="103" y="129"/>
                      </a:lnTo>
                      <a:lnTo>
                        <a:pt x="98" y="127"/>
                      </a:lnTo>
                      <a:lnTo>
                        <a:pt x="92" y="135"/>
                      </a:lnTo>
                      <a:lnTo>
                        <a:pt x="87" y="135"/>
                      </a:lnTo>
                      <a:lnTo>
                        <a:pt x="80" y="138"/>
                      </a:lnTo>
                      <a:lnTo>
                        <a:pt x="75" y="137"/>
                      </a:lnTo>
                      <a:lnTo>
                        <a:pt x="73" y="132"/>
                      </a:lnTo>
                      <a:lnTo>
                        <a:pt x="69" y="130"/>
                      </a:lnTo>
                      <a:lnTo>
                        <a:pt x="61" y="131"/>
                      </a:lnTo>
                      <a:lnTo>
                        <a:pt x="56" y="130"/>
                      </a:lnTo>
                      <a:lnTo>
                        <a:pt x="39" y="132"/>
                      </a:lnTo>
                      <a:lnTo>
                        <a:pt x="26" y="127"/>
                      </a:lnTo>
                      <a:lnTo>
                        <a:pt x="7" y="129"/>
                      </a:lnTo>
                      <a:lnTo>
                        <a:pt x="2" y="129"/>
                      </a:lnTo>
                      <a:lnTo>
                        <a:pt x="0" y="125"/>
                      </a:lnTo>
                      <a:lnTo>
                        <a:pt x="0" y="134"/>
                      </a:lnTo>
                      <a:lnTo>
                        <a:pt x="3" y="140"/>
                      </a:lnTo>
                      <a:lnTo>
                        <a:pt x="16" y="162"/>
                      </a:lnTo>
                      <a:lnTo>
                        <a:pt x="27" y="172"/>
                      </a:lnTo>
                      <a:lnTo>
                        <a:pt x="28" y="183"/>
                      </a:lnTo>
                      <a:lnTo>
                        <a:pt x="35" y="197"/>
                      </a:lnTo>
                      <a:lnTo>
                        <a:pt x="48" y="216"/>
                      </a:lnTo>
                      <a:lnTo>
                        <a:pt x="77" y="247"/>
                      </a:lnTo>
                      <a:lnTo>
                        <a:pt x="94" y="250"/>
                      </a:lnTo>
                      <a:lnTo>
                        <a:pt x="107" y="260"/>
                      </a:lnTo>
                      <a:lnTo>
                        <a:pt x="116" y="274"/>
                      </a:lnTo>
                      <a:lnTo>
                        <a:pt x="129" y="279"/>
                      </a:lnTo>
                      <a:lnTo>
                        <a:pt x="140" y="287"/>
                      </a:lnTo>
                      <a:lnTo>
                        <a:pt x="140" y="308"/>
                      </a:lnTo>
                      <a:lnTo>
                        <a:pt x="143" y="328"/>
                      </a:lnTo>
                      <a:lnTo>
                        <a:pt x="150" y="341"/>
                      </a:lnTo>
                      <a:lnTo>
                        <a:pt x="158" y="350"/>
                      </a:lnTo>
                      <a:lnTo>
                        <a:pt x="167" y="355"/>
                      </a:lnTo>
                      <a:lnTo>
                        <a:pt x="180" y="357"/>
                      </a:lnTo>
                      <a:lnTo>
                        <a:pt x="193" y="357"/>
                      </a:lnTo>
                      <a:lnTo>
                        <a:pt x="206" y="363"/>
                      </a:lnTo>
                      <a:lnTo>
                        <a:pt x="216" y="367"/>
                      </a:lnTo>
                      <a:lnTo>
                        <a:pt x="227" y="376"/>
                      </a:lnTo>
                      <a:lnTo>
                        <a:pt x="239" y="371"/>
                      </a:lnTo>
                      <a:lnTo>
                        <a:pt x="248" y="373"/>
                      </a:lnTo>
                      <a:lnTo>
                        <a:pt x="271" y="380"/>
                      </a:lnTo>
                      <a:lnTo>
                        <a:pt x="283" y="383"/>
                      </a:lnTo>
                      <a:lnTo>
                        <a:pt x="296" y="380"/>
                      </a:lnTo>
                      <a:lnTo>
                        <a:pt x="308" y="382"/>
                      </a:lnTo>
                      <a:lnTo>
                        <a:pt x="329" y="388"/>
                      </a:lnTo>
                      <a:lnTo>
                        <a:pt x="344" y="403"/>
                      </a:lnTo>
                      <a:lnTo>
                        <a:pt x="349" y="404"/>
                      </a:lnTo>
                      <a:lnTo>
                        <a:pt x="350" y="405"/>
                      </a:lnTo>
                      <a:lnTo>
                        <a:pt x="351" y="404"/>
                      </a:lnTo>
                      <a:lnTo>
                        <a:pt x="351" y="389"/>
                      </a:lnTo>
                      <a:lnTo>
                        <a:pt x="355" y="377"/>
                      </a:lnTo>
                      <a:lnTo>
                        <a:pt x="361" y="367"/>
                      </a:lnTo>
                      <a:lnTo>
                        <a:pt x="372" y="360"/>
                      </a:lnTo>
                      <a:lnTo>
                        <a:pt x="379" y="352"/>
                      </a:lnTo>
                      <a:lnTo>
                        <a:pt x="398" y="318"/>
                      </a:lnTo>
                      <a:lnTo>
                        <a:pt x="405" y="287"/>
                      </a:lnTo>
                      <a:lnTo>
                        <a:pt x="422" y="251"/>
                      </a:lnTo>
                      <a:lnTo>
                        <a:pt x="419" y="224"/>
                      </a:lnTo>
                      <a:lnTo>
                        <a:pt x="414" y="211"/>
                      </a:lnTo>
                      <a:lnTo>
                        <a:pt x="412" y="194"/>
                      </a:lnTo>
                      <a:lnTo>
                        <a:pt x="422" y="175"/>
                      </a:lnTo>
                      <a:lnTo>
                        <a:pt x="424" y="167"/>
                      </a:lnTo>
                      <a:lnTo>
                        <a:pt x="428" y="151"/>
                      </a:lnTo>
                      <a:lnTo>
                        <a:pt x="427" y="140"/>
                      </a:lnTo>
                      <a:lnTo>
                        <a:pt x="428" y="105"/>
                      </a:lnTo>
                      <a:lnTo>
                        <a:pt x="424" y="83"/>
                      </a:lnTo>
                      <a:lnTo>
                        <a:pt x="420" y="73"/>
                      </a:lnTo>
                      <a:lnTo>
                        <a:pt x="419" y="60"/>
                      </a:lnTo>
                      <a:lnTo>
                        <a:pt x="410" y="50"/>
                      </a:lnTo>
                      <a:lnTo>
                        <a:pt x="379" y="39"/>
                      </a:lnTo>
                      <a:lnTo>
                        <a:pt x="351" y="27"/>
                      </a:lnTo>
                      <a:lnTo>
                        <a:pt x="336" y="23"/>
                      </a:lnTo>
                      <a:lnTo>
                        <a:pt x="322" y="19"/>
                      </a:lnTo>
                      <a:lnTo>
                        <a:pt x="299" y="21"/>
                      </a:lnTo>
                      <a:lnTo>
                        <a:pt x="281" y="19"/>
                      </a:lnTo>
                      <a:lnTo>
                        <a:pt x="281" y="0"/>
                      </a:lnTo>
                      <a:lnTo>
                        <a:pt x="280" y="2"/>
                      </a:lnTo>
                      <a:lnTo>
                        <a:pt x="272" y="1"/>
                      </a:lnTo>
                      <a:lnTo>
                        <a:pt x="264" y="3"/>
                      </a:lnTo>
                      <a:lnTo>
                        <a:pt x="258" y="2"/>
                      </a:lnTo>
                      <a:lnTo>
                        <a:pt x="252" y="0"/>
                      </a:lnTo>
                      <a:lnTo>
                        <a:pt x="248" y="0"/>
                      </a:lnTo>
                      <a:lnTo>
                        <a:pt x="236" y="6"/>
                      </a:lnTo>
                      <a:lnTo>
                        <a:pt x="220" y="7"/>
                      </a:lnTo>
                      <a:lnTo>
                        <a:pt x="213" y="11"/>
                      </a:lnTo>
                      <a:lnTo>
                        <a:pt x="206" y="18"/>
                      </a:lnTo>
                      <a:lnTo>
                        <a:pt x="200" y="18"/>
                      </a:lnTo>
                      <a:lnTo>
                        <a:pt x="194" y="21"/>
                      </a:lnTo>
                      <a:lnTo>
                        <a:pt x="193" y="28"/>
                      </a:lnTo>
                      <a:lnTo>
                        <a:pt x="193" y="37"/>
                      </a:lnTo>
                      <a:lnTo>
                        <a:pt x="194" y="41"/>
                      </a:lnTo>
                      <a:lnTo>
                        <a:pt x="193" y="45"/>
                      </a:lnTo>
                      <a:lnTo>
                        <a:pt x="191" y="50"/>
                      </a:lnTo>
                      <a:lnTo>
                        <a:pt x="190" y="5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52" name="Freeform 31"/>
                <p:cNvSpPr>
                  <a:spLocks noChangeAspect="1"/>
                </p:cNvSpPr>
                <p:nvPr/>
              </p:nvSpPr>
              <p:spPr bwMode="gray">
                <a:xfrm>
                  <a:off x="4961730" y="3988147"/>
                  <a:ext cx="233363" cy="230188"/>
                </a:xfrm>
                <a:custGeom>
                  <a:avLst/>
                  <a:gdLst/>
                  <a:ahLst/>
                  <a:cxnLst>
                    <a:cxn ang="0">
                      <a:pos x="252" y="26"/>
                    </a:cxn>
                    <a:cxn ang="0">
                      <a:pos x="130" y="26"/>
                    </a:cxn>
                    <a:cxn ang="0">
                      <a:pos x="96" y="10"/>
                    </a:cxn>
                    <a:cxn ang="0">
                      <a:pos x="59" y="0"/>
                    </a:cxn>
                    <a:cxn ang="0">
                      <a:pos x="33" y="17"/>
                    </a:cxn>
                    <a:cxn ang="0">
                      <a:pos x="1" y="26"/>
                    </a:cxn>
                    <a:cxn ang="0">
                      <a:pos x="3" y="64"/>
                    </a:cxn>
                    <a:cxn ang="0">
                      <a:pos x="17" y="100"/>
                    </a:cxn>
                    <a:cxn ang="0">
                      <a:pos x="34" y="117"/>
                    </a:cxn>
                    <a:cxn ang="0">
                      <a:pos x="46" y="139"/>
                    </a:cxn>
                    <a:cxn ang="0">
                      <a:pos x="62" y="168"/>
                    </a:cxn>
                    <a:cxn ang="0">
                      <a:pos x="82" y="209"/>
                    </a:cxn>
                    <a:cxn ang="0">
                      <a:pos x="96" y="238"/>
                    </a:cxn>
                    <a:cxn ang="0">
                      <a:pos x="118" y="278"/>
                    </a:cxn>
                    <a:cxn ang="0">
                      <a:pos x="150" y="331"/>
                    </a:cxn>
                    <a:cxn ang="0">
                      <a:pos x="151" y="369"/>
                    </a:cxn>
                    <a:cxn ang="0">
                      <a:pos x="153" y="435"/>
                    </a:cxn>
                    <a:cxn ang="0">
                      <a:pos x="172" y="477"/>
                    </a:cxn>
                    <a:cxn ang="0">
                      <a:pos x="172" y="521"/>
                    </a:cxn>
                    <a:cxn ang="0">
                      <a:pos x="179" y="555"/>
                    </a:cxn>
                    <a:cxn ang="0">
                      <a:pos x="188" y="589"/>
                    </a:cxn>
                    <a:cxn ang="0">
                      <a:pos x="214" y="646"/>
                    </a:cxn>
                    <a:cxn ang="0">
                      <a:pos x="243" y="683"/>
                    </a:cxn>
                    <a:cxn ang="0">
                      <a:pos x="264" y="700"/>
                    </a:cxn>
                    <a:cxn ang="0">
                      <a:pos x="279" y="689"/>
                    </a:cxn>
                    <a:cxn ang="0">
                      <a:pos x="323" y="695"/>
                    </a:cxn>
                    <a:cxn ang="0">
                      <a:pos x="350" y="722"/>
                    </a:cxn>
                    <a:cxn ang="0">
                      <a:pos x="393" y="720"/>
                    </a:cxn>
                    <a:cxn ang="0">
                      <a:pos x="435" y="695"/>
                    </a:cxn>
                    <a:cxn ang="0">
                      <a:pos x="452" y="633"/>
                    </a:cxn>
                    <a:cxn ang="0">
                      <a:pos x="452" y="460"/>
                    </a:cxn>
                    <a:cxn ang="0">
                      <a:pos x="452" y="295"/>
                    </a:cxn>
                    <a:cxn ang="0">
                      <a:pos x="507" y="200"/>
                    </a:cxn>
                    <a:cxn ang="0">
                      <a:pos x="512" y="86"/>
                    </a:cxn>
                    <a:cxn ang="0">
                      <a:pos x="615" y="68"/>
                    </a:cxn>
                    <a:cxn ang="0">
                      <a:pos x="650" y="85"/>
                    </a:cxn>
                    <a:cxn ang="0">
                      <a:pos x="668" y="81"/>
                    </a:cxn>
                    <a:cxn ang="0">
                      <a:pos x="716" y="57"/>
                    </a:cxn>
                    <a:cxn ang="0">
                      <a:pos x="727" y="38"/>
                    </a:cxn>
                    <a:cxn ang="0">
                      <a:pos x="688" y="32"/>
                    </a:cxn>
                    <a:cxn ang="0">
                      <a:pos x="635" y="41"/>
                    </a:cxn>
                    <a:cxn ang="0">
                      <a:pos x="546" y="65"/>
                    </a:cxn>
                    <a:cxn ang="0">
                      <a:pos x="522" y="63"/>
                    </a:cxn>
                    <a:cxn ang="0">
                      <a:pos x="460" y="51"/>
                    </a:cxn>
                    <a:cxn ang="0">
                      <a:pos x="405" y="53"/>
                    </a:cxn>
                    <a:cxn ang="0">
                      <a:pos x="366" y="26"/>
                    </a:cxn>
                  </a:cxnLst>
                  <a:rect l="0" t="0" r="r" b="b"/>
                  <a:pathLst>
                    <a:path w="734" h="722">
                      <a:moveTo>
                        <a:pt x="346" y="26"/>
                      </a:moveTo>
                      <a:lnTo>
                        <a:pt x="299" y="26"/>
                      </a:lnTo>
                      <a:lnTo>
                        <a:pt x="252" y="26"/>
                      </a:lnTo>
                      <a:lnTo>
                        <a:pt x="198" y="26"/>
                      </a:lnTo>
                      <a:lnTo>
                        <a:pt x="148" y="26"/>
                      </a:lnTo>
                      <a:lnTo>
                        <a:pt x="130" y="26"/>
                      </a:lnTo>
                      <a:lnTo>
                        <a:pt x="123" y="28"/>
                      </a:lnTo>
                      <a:lnTo>
                        <a:pt x="109" y="15"/>
                      </a:lnTo>
                      <a:lnTo>
                        <a:pt x="96" y="10"/>
                      </a:lnTo>
                      <a:lnTo>
                        <a:pt x="91" y="1"/>
                      </a:lnTo>
                      <a:lnTo>
                        <a:pt x="81" y="0"/>
                      </a:lnTo>
                      <a:lnTo>
                        <a:pt x="59" y="0"/>
                      </a:lnTo>
                      <a:lnTo>
                        <a:pt x="49" y="4"/>
                      </a:lnTo>
                      <a:lnTo>
                        <a:pt x="39" y="14"/>
                      </a:lnTo>
                      <a:lnTo>
                        <a:pt x="33" y="17"/>
                      </a:lnTo>
                      <a:lnTo>
                        <a:pt x="23" y="11"/>
                      </a:lnTo>
                      <a:lnTo>
                        <a:pt x="12" y="20"/>
                      </a:lnTo>
                      <a:lnTo>
                        <a:pt x="1" y="26"/>
                      </a:lnTo>
                      <a:lnTo>
                        <a:pt x="0" y="49"/>
                      </a:lnTo>
                      <a:lnTo>
                        <a:pt x="0" y="55"/>
                      </a:lnTo>
                      <a:lnTo>
                        <a:pt x="3" y="64"/>
                      </a:lnTo>
                      <a:lnTo>
                        <a:pt x="3" y="74"/>
                      </a:lnTo>
                      <a:lnTo>
                        <a:pt x="12" y="92"/>
                      </a:lnTo>
                      <a:lnTo>
                        <a:pt x="17" y="100"/>
                      </a:lnTo>
                      <a:lnTo>
                        <a:pt x="19" y="102"/>
                      </a:lnTo>
                      <a:lnTo>
                        <a:pt x="28" y="108"/>
                      </a:lnTo>
                      <a:lnTo>
                        <a:pt x="34" y="117"/>
                      </a:lnTo>
                      <a:lnTo>
                        <a:pt x="38" y="127"/>
                      </a:lnTo>
                      <a:lnTo>
                        <a:pt x="44" y="134"/>
                      </a:lnTo>
                      <a:lnTo>
                        <a:pt x="46" y="139"/>
                      </a:lnTo>
                      <a:lnTo>
                        <a:pt x="55" y="150"/>
                      </a:lnTo>
                      <a:lnTo>
                        <a:pt x="56" y="157"/>
                      </a:lnTo>
                      <a:lnTo>
                        <a:pt x="62" y="168"/>
                      </a:lnTo>
                      <a:lnTo>
                        <a:pt x="65" y="176"/>
                      </a:lnTo>
                      <a:lnTo>
                        <a:pt x="81" y="202"/>
                      </a:lnTo>
                      <a:lnTo>
                        <a:pt x="82" y="209"/>
                      </a:lnTo>
                      <a:lnTo>
                        <a:pt x="86" y="215"/>
                      </a:lnTo>
                      <a:lnTo>
                        <a:pt x="88" y="224"/>
                      </a:lnTo>
                      <a:lnTo>
                        <a:pt x="96" y="238"/>
                      </a:lnTo>
                      <a:lnTo>
                        <a:pt x="110" y="263"/>
                      </a:lnTo>
                      <a:lnTo>
                        <a:pt x="116" y="273"/>
                      </a:lnTo>
                      <a:lnTo>
                        <a:pt x="118" y="278"/>
                      </a:lnTo>
                      <a:lnTo>
                        <a:pt x="121" y="288"/>
                      </a:lnTo>
                      <a:lnTo>
                        <a:pt x="141" y="312"/>
                      </a:lnTo>
                      <a:lnTo>
                        <a:pt x="150" y="331"/>
                      </a:lnTo>
                      <a:lnTo>
                        <a:pt x="151" y="334"/>
                      </a:lnTo>
                      <a:lnTo>
                        <a:pt x="152" y="350"/>
                      </a:lnTo>
                      <a:lnTo>
                        <a:pt x="151" y="369"/>
                      </a:lnTo>
                      <a:lnTo>
                        <a:pt x="152" y="406"/>
                      </a:lnTo>
                      <a:lnTo>
                        <a:pt x="151" y="424"/>
                      </a:lnTo>
                      <a:lnTo>
                        <a:pt x="153" y="435"/>
                      </a:lnTo>
                      <a:lnTo>
                        <a:pt x="157" y="445"/>
                      </a:lnTo>
                      <a:lnTo>
                        <a:pt x="162" y="458"/>
                      </a:lnTo>
                      <a:lnTo>
                        <a:pt x="172" y="477"/>
                      </a:lnTo>
                      <a:lnTo>
                        <a:pt x="173" y="484"/>
                      </a:lnTo>
                      <a:lnTo>
                        <a:pt x="171" y="498"/>
                      </a:lnTo>
                      <a:lnTo>
                        <a:pt x="172" y="521"/>
                      </a:lnTo>
                      <a:lnTo>
                        <a:pt x="174" y="531"/>
                      </a:lnTo>
                      <a:lnTo>
                        <a:pt x="182" y="546"/>
                      </a:lnTo>
                      <a:lnTo>
                        <a:pt x="179" y="555"/>
                      </a:lnTo>
                      <a:lnTo>
                        <a:pt x="182" y="559"/>
                      </a:lnTo>
                      <a:lnTo>
                        <a:pt x="185" y="569"/>
                      </a:lnTo>
                      <a:lnTo>
                        <a:pt x="188" y="589"/>
                      </a:lnTo>
                      <a:lnTo>
                        <a:pt x="191" y="600"/>
                      </a:lnTo>
                      <a:lnTo>
                        <a:pt x="194" y="622"/>
                      </a:lnTo>
                      <a:lnTo>
                        <a:pt x="214" y="646"/>
                      </a:lnTo>
                      <a:lnTo>
                        <a:pt x="222" y="665"/>
                      </a:lnTo>
                      <a:lnTo>
                        <a:pt x="233" y="676"/>
                      </a:lnTo>
                      <a:lnTo>
                        <a:pt x="243" y="683"/>
                      </a:lnTo>
                      <a:lnTo>
                        <a:pt x="256" y="698"/>
                      </a:lnTo>
                      <a:lnTo>
                        <a:pt x="261" y="698"/>
                      </a:lnTo>
                      <a:lnTo>
                        <a:pt x="264" y="700"/>
                      </a:lnTo>
                      <a:lnTo>
                        <a:pt x="269" y="699"/>
                      </a:lnTo>
                      <a:lnTo>
                        <a:pt x="272" y="697"/>
                      </a:lnTo>
                      <a:lnTo>
                        <a:pt x="279" y="689"/>
                      </a:lnTo>
                      <a:lnTo>
                        <a:pt x="285" y="678"/>
                      </a:lnTo>
                      <a:lnTo>
                        <a:pt x="297" y="677"/>
                      </a:lnTo>
                      <a:lnTo>
                        <a:pt x="323" y="695"/>
                      </a:lnTo>
                      <a:lnTo>
                        <a:pt x="323" y="708"/>
                      </a:lnTo>
                      <a:lnTo>
                        <a:pt x="334" y="720"/>
                      </a:lnTo>
                      <a:lnTo>
                        <a:pt x="350" y="722"/>
                      </a:lnTo>
                      <a:lnTo>
                        <a:pt x="365" y="717"/>
                      </a:lnTo>
                      <a:lnTo>
                        <a:pt x="384" y="717"/>
                      </a:lnTo>
                      <a:lnTo>
                        <a:pt x="393" y="720"/>
                      </a:lnTo>
                      <a:lnTo>
                        <a:pt x="405" y="720"/>
                      </a:lnTo>
                      <a:lnTo>
                        <a:pt x="421" y="705"/>
                      </a:lnTo>
                      <a:lnTo>
                        <a:pt x="435" y="695"/>
                      </a:lnTo>
                      <a:lnTo>
                        <a:pt x="446" y="693"/>
                      </a:lnTo>
                      <a:lnTo>
                        <a:pt x="452" y="689"/>
                      </a:lnTo>
                      <a:lnTo>
                        <a:pt x="452" y="633"/>
                      </a:lnTo>
                      <a:lnTo>
                        <a:pt x="452" y="574"/>
                      </a:lnTo>
                      <a:lnTo>
                        <a:pt x="452" y="515"/>
                      </a:lnTo>
                      <a:lnTo>
                        <a:pt x="452" y="460"/>
                      </a:lnTo>
                      <a:lnTo>
                        <a:pt x="452" y="407"/>
                      </a:lnTo>
                      <a:lnTo>
                        <a:pt x="452" y="349"/>
                      </a:lnTo>
                      <a:lnTo>
                        <a:pt x="452" y="295"/>
                      </a:lnTo>
                      <a:lnTo>
                        <a:pt x="507" y="295"/>
                      </a:lnTo>
                      <a:lnTo>
                        <a:pt x="507" y="257"/>
                      </a:lnTo>
                      <a:lnTo>
                        <a:pt x="507" y="200"/>
                      </a:lnTo>
                      <a:lnTo>
                        <a:pt x="507" y="144"/>
                      </a:lnTo>
                      <a:lnTo>
                        <a:pt x="507" y="91"/>
                      </a:lnTo>
                      <a:lnTo>
                        <a:pt x="512" y="86"/>
                      </a:lnTo>
                      <a:lnTo>
                        <a:pt x="592" y="71"/>
                      </a:lnTo>
                      <a:lnTo>
                        <a:pt x="609" y="68"/>
                      </a:lnTo>
                      <a:lnTo>
                        <a:pt x="615" y="68"/>
                      </a:lnTo>
                      <a:lnTo>
                        <a:pt x="632" y="69"/>
                      </a:lnTo>
                      <a:lnTo>
                        <a:pt x="643" y="73"/>
                      </a:lnTo>
                      <a:lnTo>
                        <a:pt x="650" y="85"/>
                      </a:lnTo>
                      <a:lnTo>
                        <a:pt x="653" y="100"/>
                      </a:lnTo>
                      <a:lnTo>
                        <a:pt x="659" y="92"/>
                      </a:lnTo>
                      <a:lnTo>
                        <a:pt x="668" y="81"/>
                      </a:lnTo>
                      <a:lnTo>
                        <a:pt x="684" y="69"/>
                      </a:lnTo>
                      <a:lnTo>
                        <a:pt x="711" y="63"/>
                      </a:lnTo>
                      <a:lnTo>
                        <a:pt x="716" y="57"/>
                      </a:lnTo>
                      <a:lnTo>
                        <a:pt x="723" y="52"/>
                      </a:lnTo>
                      <a:lnTo>
                        <a:pt x="734" y="51"/>
                      </a:lnTo>
                      <a:lnTo>
                        <a:pt x="727" y="38"/>
                      </a:lnTo>
                      <a:lnTo>
                        <a:pt x="723" y="35"/>
                      </a:lnTo>
                      <a:lnTo>
                        <a:pt x="709" y="32"/>
                      </a:lnTo>
                      <a:lnTo>
                        <a:pt x="688" y="32"/>
                      </a:lnTo>
                      <a:lnTo>
                        <a:pt x="685" y="28"/>
                      </a:lnTo>
                      <a:lnTo>
                        <a:pt x="642" y="39"/>
                      </a:lnTo>
                      <a:lnTo>
                        <a:pt x="635" y="41"/>
                      </a:lnTo>
                      <a:lnTo>
                        <a:pt x="632" y="43"/>
                      </a:lnTo>
                      <a:lnTo>
                        <a:pt x="621" y="46"/>
                      </a:lnTo>
                      <a:lnTo>
                        <a:pt x="546" y="65"/>
                      </a:lnTo>
                      <a:lnTo>
                        <a:pt x="538" y="66"/>
                      </a:lnTo>
                      <a:lnTo>
                        <a:pt x="534" y="64"/>
                      </a:lnTo>
                      <a:lnTo>
                        <a:pt x="522" y="63"/>
                      </a:lnTo>
                      <a:lnTo>
                        <a:pt x="510" y="59"/>
                      </a:lnTo>
                      <a:lnTo>
                        <a:pt x="494" y="58"/>
                      </a:lnTo>
                      <a:lnTo>
                        <a:pt x="460" y="51"/>
                      </a:lnTo>
                      <a:lnTo>
                        <a:pt x="433" y="51"/>
                      </a:lnTo>
                      <a:lnTo>
                        <a:pt x="414" y="53"/>
                      </a:lnTo>
                      <a:lnTo>
                        <a:pt x="405" y="53"/>
                      </a:lnTo>
                      <a:lnTo>
                        <a:pt x="388" y="47"/>
                      </a:lnTo>
                      <a:lnTo>
                        <a:pt x="382" y="37"/>
                      </a:lnTo>
                      <a:lnTo>
                        <a:pt x="366" y="26"/>
                      </a:lnTo>
                      <a:lnTo>
                        <a:pt x="346" y="2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53" name="Freeform 32"/>
                <p:cNvSpPr>
                  <a:spLocks noChangeAspect="1"/>
                </p:cNvSpPr>
                <p:nvPr/>
              </p:nvSpPr>
              <p:spPr bwMode="gray">
                <a:xfrm>
                  <a:off x="5282405" y="3875434"/>
                  <a:ext cx="185738" cy="296863"/>
                </a:xfrm>
                <a:custGeom>
                  <a:avLst/>
                  <a:gdLst/>
                  <a:ahLst/>
                  <a:cxnLst>
                    <a:cxn ang="0">
                      <a:pos x="584" y="10"/>
                    </a:cxn>
                    <a:cxn ang="0">
                      <a:pos x="570" y="56"/>
                    </a:cxn>
                    <a:cxn ang="0">
                      <a:pos x="572" y="128"/>
                    </a:cxn>
                    <a:cxn ang="0">
                      <a:pos x="569" y="176"/>
                    </a:cxn>
                    <a:cxn ang="0">
                      <a:pos x="578" y="205"/>
                    </a:cxn>
                    <a:cxn ang="0">
                      <a:pos x="585" y="224"/>
                    </a:cxn>
                    <a:cxn ang="0">
                      <a:pos x="568" y="263"/>
                    </a:cxn>
                    <a:cxn ang="0">
                      <a:pos x="564" y="285"/>
                    </a:cxn>
                    <a:cxn ang="0">
                      <a:pos x="532" y="328"/>
                    </a:cxn>
                    <a:cxn ang="0">
                      <a:pos x="497" y="355"/>
                    </a:cxn>
                    <a:cxn ang="0">
                      <a:pos x="447" y="378"/>
                    </a:cxn>
                    <a:cxn ang="0">
                      <a:pos x="368" y="434"/>
                    </a:cxn>
                    <a:cxn ang="0">
                      <a:pos x="345" y="462"/>
                    </a:cxn>
                    <a:cxn ang="0">
                      <a:pos x="323" y="477"/>
                    </a:cxn>
                    <a:cxn ang="0">
                      <a:pos x="273" y="521"/>
                    </a:cxn>
                    <a:cxn ang="0">
                      <a:pos x="253" y="572"/>
                    </a:cxn>
                    <a:cxn ang="0">
                      <a:pos x="273" y="598"/>
                    </a:cxn>
                    <a:cxn ang="0">
                      <a:pos x="289" y="667"/>
                    </a:cxn>
                    <a:cxn ang="0">
                      <a:pos x="295" y="725"/>
                    </a:cxn>
                    <a:cxn ang="0">
                      <a:pos x="295" y="764"/>
                    </a:cxn>
                    <a:cxn ang="0">
                      <a:pos x="273" y="811"/>
                    </a:cxn>
                    <a:cxn ang="0">
                      <a:pos x="192" y="843"/>
                    </a:cxn>
                    <a:cxn ang="0">
                      <a:pos x="156" y="863"/>
                    </a:cxn>
                    <a:cxn ang="0">
                      <a:pos x="134" y="893"/>
                    </a:cxn>
                    <a:cxn ang="0">
                      <a:pos x="158" y="899"/>
                    </a:cxn>
                    <a:cxn ang="0">
                      <a:pos x="110" y="908"/>
                    </a:cxn>
                    <a:cxn ang="0">
                      <a:pos x="92" y="742"/>
                    </a:cxn>
                    <a:cxn ang="0">
                      <a:pos x="85" y="673"/>
                    </a:cxn>
                    <a:cxn ang="0">
                      <a:pos x="113" y="636"/>
                    </a:cxn>
                    <a:cxn ang="0">
                      <a:pos x="153" y="508"/>
                    </a:cxn>
                    <a:cxn ang="0">
                      <a:pos x="158" y="451"/>
                    </a:cxn>
                    <a:cxn ang="0">
                      <a:pos x="158" y="367"/>
                    </a:cxn>
                    <a:cxn ang="0">
                      <a:pos x="113" y="323"/>
                    </a:cxn>
                    <a:cxn ang="0">
                      <a:pos x="33" y="305"/>
                    </a:cxn>
                    <a:cxn ang="0">
                      <a:pos x="8" y="269"/>
                    </a:cxn>
                    <a:cxn ang="0">
                      <a:pos x="175" y="198"/>
                    </a:cxn>
                    <a:cxn ang="0">
                      <a:pos x="202" y="226"/>
                    </a:cxn>
                    <a:cxn ang="0">
                      <a:pos x="247" y="226"/>
                    </a:cxn>
                    <a:cxn ang="0">
                      <a:pos x="251" y="273"/>
                    </a:cxn>
                    <a:cxn ang="0">
                      <a:pos x="236" y="302"/>
                    </a:cxn>
                    <a:cxn ang="0">
                      <a:pos x="252" y="327"/>
                    </a:cxn>
                    <a:cxn ang="0">
                      <a:pos x="272" y="350"/>
                    </a:cxn>
                    <a:cxn ang="0">
                      <a:pos x="278" y="366"/>
                    </a:cxn>
                    <a:cxn ang="0">
                      <a:pos x="291" y="357"/>
                    </a:cxn>
                    <a:cxn ang="0">
                      <a:pos x="287" y="337"/>
                    </a:cxn>
                    <a:cxn ang="0">
                      <a:pos x="304" y="314"/>
                    </a:cxn>
                    <a:cxn ang="0">
                      <a:pos x="321" y="284"/>
                    </a:cxn>
                    <a:cxn ang="0">
                      <a:pos x="326" y="244"/>
                    </a:cxn>
                    <a:cxn ang="0">
                      <a:pos x="299" y="203"/>
                    </a:cxn>
                    <a:cxn ang="0">
                      <a:pos x="266" y="167"/>
                    </a:cxn>
                    <a:cxn ang="0">
                      <a:pos x="262" y="123"/>
                    </a:cxn>
                    <a:cxn ang="0">
                      <a:pos x="269" y="76"/>
                    </a:cxn>
                    <a:cxn ang="0">
                      <a:pos x="323" y="53"/>
                    </a:cxn>
                    <a:cxn ang="0">
                      <a:pos x="349" y="65"/>
                    </a:cxn>
                    <a:cxn ang="0">
                      <a:pos x="381" y="56"/>
                    </a:cxn>
                    <a:cxn ang="0">
                      <a:pos x="436" y="43"/>
                    </a:cxn>
                    <a:cxn ang="0">
                      <a:pos x="482" y="45"/>
                    </a:cxn>
                    <a:cxn ang="0">
                      <a:pos x="547" y="25"/>
                    </a:cxn>
                  </a:cxnLst>
                  <a:rect l="0" t="0" r="r" b="b"/>
                  <a:pathLst>
                    <a:path w="586" h="937">
                      <a:moveTo>
                        <a:pt x="580" y="0"/>
                      </a:moveTo>
                      <a:lnTo>
                        <a:pt x="584" y="2"/>
                      </a:lnTo>
                      <a:lnTo>
                        <a:pt x="586" y="7"/>
                      </a:lnTo>
                      <a:lnTo>
                        <a:pt x="584" y="10"/>
                      </a:lnTo>
                      <a:lnTo>
                        <a:pt x="585" y="27"/>
                      </a:lnTo>
                      <a:lnTo>
                        <a:pt x="583" y="33"/>
                      </a:lnTo>
                      <a:lnTo>
                        <a:pt x="578" y="42"/>
                      </a:lnTo>
                      <a:lnTo>
                        <a:pt x="570" y="56"/>
                      </a:lnTo>
                      <a:lnTo>
                        <a:pt x="567" y="70"/>
                      </a:lnTo>
                      <a:lnTo>
                        <a:pt x="568" y="95"/>
                      </a:lnTo>
                      <a:lnTo>
                        <a:pt x="570" y="113"/>
                      </a:lnTo>
                      <a:lnTo>
                        <a:pt x="572" y="128"/>
                      </a:lnTo>
                      <a:lnTo>
                        <a:pt x="565" y="133"/>
                      </a:lnTo>
                      <a:lnTo>
                        <a:pt x="568" y="142"/>
                      </a:lnTo>
                      <a:lnTo>
                        <a:pt x="570" y="142"/>
                      </a:lnTo>
                      <a:lnTo>
                        <a:pt x="569" y="176"/>
                      </a:lnTo>
                      <a:lnTo>
                        <a:pt x="572" y="196"/>
                      </a:lnTo>
                      <a:lnTo>
                        <a:pt x="570" y="205"/>
                      </a:lnTo>
                      <a:lnTo>
                        <a:pt x="574" y="208"/>
                      </a:lnTo>
                      <a:lnTo>
                        <a:pt x="578" y="205"/>
                      </a:lnTo>
                      <a:lnTo>
                        <a:pt x="581" y="212"/>
                      </a:lnTo>
                      <a:lnTo>
                        <a:pt x="575" y="220"/>
                      </a:lnTo>
                      <a:lnTo>
                        <a:pt x="580" y="220"/>
                      </a:lnTo>
                      <a:lnTo>
                        <a:pt x="585" y="224"/>
                      </a:lnTo>
                      <a:lnTo>
                        <a:pt x="585" y="232"/>
                      </a:lnTo>
                      <a:lnTo>
                        <a:pt x="580" y="242"/>
                      </a:lnTo>
                      <a:lnTo>
                        <a:pt x="576" y="253"/>
                      </a:lnTo>
                      <a:lnTo>
                        <a:pt x="568" y="263"/>
                      </a:lnTo>
                      <a:lnTo>
                        <a:pt x="575" y="265"/>
                      </a:lnTo>
                      <a:lnTo>
                        <a:pt x="574" y="274"/>
                      </a:lnTo>
                      <a:lnTo>
                        <a:pt x="573" y="280"/>
                      </a:lnTo>
                      <a:lnTo>
                        <a:pt x="564" y="285"/>
                      </a:lnTo>
                      <a:lnTo>
                        <a:pt x="547" y="305"/>
                      </a:lnTo>
                      <a:lnTo>
                        <a:pt x="543" y="313"/>
                      </a:lnTo>
                      <a:lnTo>
                        <a:pt x="526" y="323"/>
                      </a:lnTo>
                      <a:lnTo>
                        <a:pt x="532" y="328"/>
                      </a:lnTo>
                      <a:lnTo>
                        <a:pt x="527" y="337"/>
                      </a:lnTo>
                      <a:lnTo>
                        <a:pt x="517" y="344"/>
                      </a:lnTo>
                      <a:lnTo>
                        <a:pt x="505" y="351"/>
                      </a:lnTo>
                      <a:lnTo>
                        <a:pt x="497" y="355"/>
                      </a:lnTo>
                      <a:lnTo>
                        <a:pt x="490" y="366"/>
                      </a:lnTo>
                      <a:lnTo>
                        <a:pt x="477" y="373"/>
                      </a:lnTo>
                      <a:lnTo>
                        <a:pt x="460" y="373"/>
                      </a:lnTo>
                      <a:lnTo>
                        <a:pt x="447" y="378"/>
                      </a:lnTo>
                      <a:lnTo>
                        <a:pt x="403" y="398"/>
                      </a:lnTo>
                      <a:lnTo>
                        <a:pt x="375" y="420"/>
                      </a:lnTo>
                      <a:lnTo>
                        <a:pt x="373" y="430"/>
                      </a:lnTo>
                      <a:lnTo>
                        <a:pt x="368" y="434"/>
                      </a:lnTo>
                      <a:lnTo>
                        <a:pt x="360" y="435"/>
                      </a:lnTo>
                      <a:lnTo>
                        <a:pt x="355" y="436"/>
                      </a:lnTo>
                      <a:lnTo>
                        <a:pt x="361" y="442"/>
                      </a:lnTo>
                      <a:lnTo>
                        <a:pt x="345" y="462"/>
                      </a:lnTo>
                      <a:lnTo>
                        <a:pt x="338" y="473"/>
                      </a:lnTo>
                      <a:lnTo>
                        <a:pt x="333" y="470"/>
                      </a:lnTo>
                      <a:lnTo>
                        <a:pt x="330" y="461"/>
                      </a:lnTo>
                      <a:lnTo>
                        <a:pt x="323" y="477"/>
                      </a:lnTo>
                      <a:lnTo>
                        <a:pt x="315" y="480"/>
                      </a:lnTo>
                      <a:lnTo>
                        <a:pt x="305" y="493"/>
                      </a:lnTo>
                      <a:lnTo>
                        <a:pt x="287" y="512"/>
                      </a:lnTo>
                      <a:lnTo>
                        <a:pt x="273" y="521"/>
                      </a:lnTo>
                      <a:lnTo>
                        <a:pt x="266" y="529"/>
                      </a:lnTo>
                      <a:lnTo>
                        <a:pt x="255" y="533"/>
                      </a:lnTo>
                      <a:lnTo>
                        <a:pt x="252" y="563"/>
                      </a:lnTo>
                      <a:lnTo>
                        <a:pt x="253" y="572"/>
                      </a:lnTo>
                      <a:lnTo>
                        <a:pt x="267" y="582"/>
                      </a:lnTo>
                      <a:lnTo>
                        <a:pt x="271" y="588"/>
                      </a:lnTo>
                      <a:lnTo>
                        <a:pt x="272" y="597"/>
                      </a:lnTo>
                      <a:lnTo>
                        <a:pt x="273" y="598"/>
                      </a:lnTo>
                      <a:lnTo>
                        <a:pt x="274" y="608"/>
                      </a:lnTo>
                      <a:lnTo>
                        <a:pt x="287" y="642"/>
                      </a:lnTo>
                      <a:lnTo>
                        <a:pt x="288" y="662"/>
                      </a:lnTo>
                      <a:lnTo>
                        <a:pt x="289" y="667"/>
                      </a:lnTo>
                      <a:lnTo>
                        <a:pt x="295" y="662"/>
                      </a:lnTo>
                      <a:lnTo>
                        <a:pt x="299" y="666"/>
                      </a:lnTo>
                      <a:lnTo>
                        <a:pt x="299" y="688"/>
                      </a:lnTo>
                      <a:lnTo>
                        <a:pt x="295" y="725"/>
                      </a:lnTo>
                      <a:lnTo>
                        <a:pt x="283" y="771"/>
                      </a:lnTo>
                      <a:lnTo>
                        <a:pt x="285" y="782"/>
                      </a:lnTo>
                      <a:lnTo>
                        <a:pt x="289" y="774"/>
                      </a:lnTo>
                      <a:lnTo>
                        <a:pt x="295" y="764"/>
                      </a:lnTo>
                      <a:lnTo>
                        <a:pt x="295" y="768"/>
                      </a:lnTo>
                      <a:lnTo>
                        <a:pt x="293" y="781"/>
                      </a:lnTo>
                      <a:lnTo>
                        <a:pt x="288" y="792"/>
                      </a:lnTo>
                      <a:lnTo>
                        <a:pt x="273" y="811"/>
                      </a:lnTo>
                      <a:lnTo>
                        <a:pt x="258" y="822"/>
                      </a:lnTo>
                      <a:lnTo>
                        <a:pt x="240" y="829"/>
                      </a:lnTo>
                      <a:lnTo>
                        <a:pt x="228" y="830"/>
                      </a:lnTo>
                      <a:lnTo>
                        <a:pt x="192" y="843"/>
                      </a:lnTo>
                      <a:lnTo>
                        <a:pt x="183" y="849"/>
                      </a:lnTo>
                      <a:lnTo>
                        <a:pt x="176" y="855"/>
                      </a:lnTo>
                      <a:lnTo>
                        <a:pt x="166" y="861"/>
                      </a:lnTo>
                      <a:lnTo>
                        <a:pt x="156" y="863"/>
                      </a:lnTo>
                      <a:lnTo>
                        <a:pt x="151" y="868"/>
                      </a:lnTo>
                      <a:lnTo>
                        <a:pt x="144" y="881"/>
                      </a:lnTo>
                      <a:lnTo>
                        <a:pt x="135" y="893"/>
                      </a:lnTo>
                      <a:lnTo>
                        <a:pt x="134" y="893"/>
                      </a:lnTo>
                      <a:lnTo>
                        <a:pt x="142" y="900"/>
                      </a:lnTo>
                      <a:lnTo>
                        <a:pt x="148" y="910"/>
                      </a:lnTo>
                      <a:lnTo>
                        <a:pt x="154" y="905"/>
                      </a:lnTo>
                      <a:lnTo>
                        <a:pt x="158" y="899"/>
                      </a:lnTo>
                      <a:lnTo>
                        <a:pt x="154" y="937"/>
                      </a:lnTo>
                      <a:lnTo>
                        <a:pt x="148" y="936"/>
                      </a:lnTo>
                      <a:lnTo>
                        <a:pt x="112" y="936"/>
                      </a:lnTo>
                      <a:lnTo>
                        <a:pt x="110" y="908"/>
                      </a:lnTo>
                      <a:lnTo>
                        <a:pt x="110" y="887"/>
                      </a:lnTo>
                      <a:lnTo>
                        <a:pt x="108" y="879"/>
                      </a:lnTo>
                      <a:lnTo>
                        <a:pt x="105" y="786"/>
                      </a:lnTo>
                      <a:lnTo>
                        <a:pt x="92" y="742"/>
                      </a:lnTo>
                      <a:lnTo>
                        <a:pt x="86" y="710"/>
                      </a:lnTo>
                      <a:lnTo>
                        <a:pt x="84" y="689"/>
                      </a:lnTo>
                      <a:lnTo>
                        <a:pt x="85" y="688"/>
                      </a:lnTo>
                      <a:lnTo>
                        <a:pt x="85" y="673"/>
                      </a:lnTo>
                      <a:lnTo>
                        <a:pt x="89" y="661"/>
                      </a:lnTo>
                      <a:lnTo>
                        <a:pt x="95" y="651"/>
                      </a:lnTo>
                      <a:lnTo>
                        <a:pt x="106" y="644"/>
                      </a:lnTo>
                      <a:lnTo>
                        <a:pt x="113" y="636"/>
                      </a:lnTo>
                      <a:lnTo>
                        <a:pt x="132" y="602"/>
                      </a:lnTo>
                      <a:lnTo>
                        <a:pt x="139" y="571"/>
                      </a:lnTo>
                      <a:lnTo>
                        <a:pt x="156" y="535"/>
                      </a:lnTo>
                      <a:lnTo>
                        <a:pt x="153" y="508"/>
                      </a:lnTo>
                      <a:lnTo>
                        <a:pt x="148" y="495"/>
                      </a:lnTo>
                      <a:lnTo>
                        <a:pt x="146" y="478"/>
                      </a:lnTo>
                      <a:lnTo>
                        <a:pt x="156" y="459"/>
                      </a:lnTo>
                      <a:lnTo>
                        <a:pt x="158" y="451"/>
                      </a:lnTo>
                      <a:lnTo>
                        <a:pt x="162" y="435"/>
                      </a:lnTo>
                      <a:lnTo>
                        <a:pt x="161" y="424"/>
                      </a:lnTo>
                      <a:lnTo>
                        <a:pt x="162" y="389"/>
                      </a:lnTo>
                      <a:lnTo>
                        <a:pt x="158" y="367"/>
                      </a:lnTo>
                      <a:lnTo>
                        <a:pt x="154" y="357"/>
                      </a:lnTo>
                      <a:lnTo>
                        <a:pt x="153" y="344"/>
                      </a:lnTo>
                      <a:lnTo>
                        <a:pt x="144" y="334"/>
                      </a:lnTo>
                      <a:lnTo>
                        <a:pt x="113" y="323"/>
                      </a:lnTo>
                      <a:lnTo>
                        <a:pt x="85" y="311"/>
                      </a:lnTo>
                      <a:lnTo>
                        <a:pt x="70" y="307"/>
                      </a:lnTo>
                      <a:lnTo>
                        <a:pt x="56" y="303"/>
                      </a:lnTo>
                      <a:lnTo>
                        <a:pt x="33" y="305"/>
                      </a:lnTo>
                      <a:lnTo>
                        <a:pt x="15" y="303"/>
                      </a:lnTo>
                      <a:lnTo>
                        <a:pt x="15" y="284"/>
                      </a:lnTo>
                      <a:lnTo>
                        <a:pt x="10" y="281"/>
                      </a:lnTo>
                      <a:lnTo>
                        <a:pt x="8" y="269"/>
                      </a:lnTo>
                      <a:lnTo>
                        <a:pt x="0" y="253"/>
                      </a:lnTo>
                      <a:lnTo>
                        <a:pt x="165" y="196"/>
                      </a:lnTo>
                      <a:lnTo>
                        <a:pt x="174" y="195"/>
                      </a:lnTo>
                      <a:lnTo>
                        <a:pt x="175" y="198"/>
                      </a:lnTo>
                      <a:lnTo>
                        <a:pt x="181" y="200"/>
                      </a:lnTo>
                      <a:lnTo>
                        <a:pt x="188" y="216"/>
                      </a:lnTo>
                      <a:lnTo>
                        <a:pt x="198" y="226"/>
                      </a:lnTo>
                      <a:lnTo>
                        <a:pt x="202" y="226"/>
                      </a:lnTo>
                      <a:lnTo>
                        <a:pt x="210" y="224"/>
                      </a:lnTo>
                      <a:lnTo>
                        <a:pt x="240" y="220"/>
                      </a:lnTo>
                      <a:lnTo>
                        <a:pt x="244" y="221"/>
                      </a:lnTo>
                      <a:lnTo>
                        <a:pt x="247" y="226"/>
                      </a:lnTo>
                      <a:lnTo>
                        <a:pt x="251" y="239"/>
                      </a:lnTo>
                      <a:lnTo>
                        <a:pt x="252" y="247"/>
                      </a:lnTo>
                      <a:lnTo>
                        <a:pt x="253" y="265"/>
                      </a:lnTo>
                      <a:lnTo>
                        <a:pt x="251" y="273"/>
                      </a:lnTo>
                      <a:lnTo>
                        <a:pt x="245" y="280"/>
                      </a:lnTo>
                      <a:lnTo>
                        <a:pt x="246" y="286"/>
                      </a:lnTo>
                      <a:lnTo>
                        <a:pt x="240" y="291"/>
                      </a:lnTo>
                      <a:lnTo>
                        <a:pt x="236" y="302"/>
                      </a:lnTo>
                      <a:lnTo>
                        <a:pt x="240" y="306"/>
                      </a:lnTo>
                      <a:lnTo>
                        <a:pt x="245" y="322"/>
                      </a:lnTo>
                      <a:lnTo>
                        <a:pt x="248" y="325"/>
                      </a:lnTo>
                      <a:lnTo>
                        <a:pt x="252" y="327"/>
                      </a:lnTo>
                      <a:lnTo>
                        <a:pt x="255" y="332"/>
                      </a:lnTo>
                      <a:lnTo>
                        <a:pt x="263" y="341"/>
                      </a:lnTo>
                      <a:lnTo>
                        <a:pt x="268" y="348"/>
                      </a:lnTo>
                      <a:lnTo>
                        <a:pt x="272" y="350"/>
                      </a:lnTo>
                      <a:lnTo>
                        <a:pt x="279" y="351"/>
                      </a:lnTo>
                      <a:lnTo>
                        <a:pt x="283" y="356"/>
                      </a:lnTo>
                      <a:lnTo>
                        <a:pt x="283" y="360"/>
                      </a:lnTo>
                      <a:lnTo>
                        <a:pt x="278" y="366"/>
                      </a:lnTo>
                      <a:lnTo>
                        <a:pt x="279" y="368"/>
                      </a:lnTo>
                      <a:lnTo>
                        <a:pt x="291" y="368"/>
                      </a:lnTo>
                      <a:lnTo>
                        <a:pt x="293" y="367"/>
                      </a:lnTo>
                      <a:lnTo>
                        <a:pt x="291" y="357"/>
                      </a:lnTo>
                      <a:lnTo>
                        <a:pt x="293" y="351"/>
                      </a:lnTo>
                      <a:lnTo>
                        <a:pt x="290" y="346"/>
                      </a:lnTo>
                      <a:lnTo>
                        <a:pt x="287" y="343"/>
                      </a:lnTo>
                      <a:lnTo>
                        <a:pt x="287" y="337"/>
                      </a:lnTo>
                      <a:lnTo>
                        <a:pt x="290" y="329"/>
                      </a:lnTo>
                      <a:lnTo>
                        <a:pt x="290" y="325"/>
                      </a:lnTo>
                      <a:lnTo>
                        <a:pt x="291" y="322"/>
                      </a:lnTo>
                      <a:lnTo>
                        <a:pt x="304" y="314"/>
                      </a:lnTo>
                      <a:lnTo>
                        <a:pt x="310" y="313"/>
                      </a:lnTo>
                      <a:lnTo>
                        <a:pt x="316" y="311"/>
                      </a:lnTo>
                      <a:lnTo>
                        <a:pt x="320" y="305"/>
                      </a:lnTo>
                      <a:lnTo>
                        <a:pt x="321" y="284"/>
                      </a:lnTo>
                      <a:lnTo>
                        <a:pt x="323" y="276"/>
                      </a:lnTo>
                      <a:lnTo>
                        <a:pt x="320" y="262"/>
                      </a:lnTo>
                      <a:lnTo>
                        <a:pt x="323" y="252"/>
                      </a:lnTo>
                      <a:lnTo>
                        <a:pt x="326" y="244"/>
                      </a:lnTo>
                      <a:lnTo>
                        <a:pt x="323" y="232"/>
                      </a:lnTo>
                      <a:lnTo>
                        <a:pt x="318" y="225"/>
                      </a:lnTo>
                      <a:lnTo>
                        <a:pt x="305" y="212"/>
                      </a:lnTo>
                      <a:lnTo>
                        <a:pt x="299" y="203"/>
                      </a:lnTo>
                      <a:lnTo>
                        <a:pt x="284" y="184"/>
                      </a:lnTo>
                      <a:lnTo>
                        <a:pt x="274" y="177"/>
                      </a:lnTo>
                      <a:lnTo>
                        <a:pt x="267" y="167"/>
                      </a:lnTo>
                      <a:lnTo>
                        <a:pt x="266" y="167"/>
                      </a:lnTo>
                      <a:lnTo>
                        <a:pt x="263" y="156"/>
                      </a:lnTo>
                      <a:lnTo>
                        <a:pt x="263" y="146"/>
                      </a:lnTo>
                      <a:lnTo>
                        <a:pt x="262" y="138"/>
                      </a:lnTo>
                      <a:lnTo>
                        <a:pt x="262" y="123"/>
                      </a:lnTo>
                      <a:lnTo>
                        <a:pt x="258" y="115"/>
                      </a:lnTo>
                      <a:lnTo>
                        <a:pt x="258" y="107"/>
                      </a:lnTo>
                      <a:lnTo>
                        <a:pt x="262" y="92"/>
                      </a:lnTo>
                      <a:lnTo>
                        <a:pt x="269" y="76"/>
                      </a:lnTo>
                      <a:lnTo>
                        <a:pt x="273" y="58"/>
                      </a:lnTo>
                      <a:lnTo>
                        <a:pt x="314" y="59"/>
                      </a:lnTo>
                      <a:lnTo>
                        <a:pt x="317" y="58"/>
                      </a:lnTo>
                      <a:lnTo>
                        <a:pt x="323" y="53"/>
                      </a:lnTo>
                      <a:lnTo>
                        <a:pt x="331" y="53"/>
                      </a:lnTo>
                      <a:lnTo>
                        <a:pt x="338" y="55"/>
                      </a:lnTo>
                      <a:lnTo>
                        <a:pt x="344" y="61"/>
                      </a:lnTo>
                      <a:lnTo>
                        <a:pt x="349" y="65"/>
                      </a:lnTo>
                      <a:lnTo>
                        <a:pt x="354" y="66"/>
                      </a:lnTo>
                      <a:lnTo>
                        <a:pt x="361" y="64"/>
                      </a:lnTo>
                      <a:lnTo>
                        <a:pt x="370" y="64"/>
                      </a:lnTo>
                      <a:lnTo>
                        <a:pt x="381" y="56"/>
                      </a:lnTo>
                      <a:lnTo>
                        <a:pt x="412" y="58"/>
                      </a:lnTo>
                      <a:lnTo>
                        <a:pt x="419" y="58"/>
                      </a:lnTo>
                      <a:lnTo>
                        <a:pt x="423" y="56"/>
                      </a:lnTo>
                      <a:lnTo>
                        <a:pt x="436" y="43"/>
                      </a:lnTo>
                      <a:lnTo>
                        <a:pt x="450" y="42"/>
                      </a:lnTo>
                      <a:lnTo>
                        <a:pt x="459" y="39"/>
                      </a:lnTo>
                      <a:lnTo>
                        <a:pt x="472" y="45"/>
                      </a:lnTo>
                      <a:lnTo>
                        <a:pt x="482" y="45"/>
                      </a:lnTo>
                      <a:lnTo>
                        <a:pt x="490" y="44"/>
                      </a:lnTo>
                      <a:lnTo>
                        <a:pt x="524" y="32"/>
                      </a:lnTo>
                      <a:lnTo>
                        <a:pt x="543" y="27"/>
                      </a:lnTo>
                      <a:lnTo>
                        <a:pt x="547" y="25"/>
                      </a:lnTo>
                      <a:lnTo>
                        <a:pt x="562" y="11"/>
                      </a:lnTo>
                      <a:lnTo>
                        <a:pt x="576" y="1"/>
                      </a:lnTo>
                      <a:lnTo>
                        <a:pt x="58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54" name="Freeform 33"/>
                <p:cNvSpPr>
                  <a:spLocks noChangeAspect="1"/>
                </p:cNvSpPr>
                <p:nvPr/>
              </p:nvSpPr>
              <p:spPr bwMode="gray">
                <a:xfrm>
                  <a:off x="5104605" y="4004022"/>
                  <a:ext cx="165100" cy="169863"/>
                </a:xfrm>
                <a:custGeom>
                  <a:avLst/>
                  <a:gdLst/>
                  <a:ahLst/>
                  <a:cxnLst>
                    <a:cxn ang="0">
                      <a:pos x="0" y="356"/>
                    </a:cxn>
                    <a:cxn ang="0">
                      <a:pos x="0" y="244"/>
                    </a:cxn>
                    <a:cxn ang="0">
                      <a:pos x="56" y="206"/>
                    </a:cxn>
                    <a:cxn ang="0">
                      <a:pos x="56" y="93"/>
                    </a:cxn>
                    <a:cxn ang="0">
                      <a:pos x="61" y="35"/>
                    </a:cxn>
                    <a:cxn ang="0">
                      <a:pos x="158" y="17"/>
                    </a:cxn>
                    <a:cxn ang="0">
                      <a:pos x="181" y="18"/>
                    </a:cxn>
                    <a:cxn ang="0">
                      <a:pos x="199" y="34"/>
                    </a:cxn>
                    <a:cxn ang="0">
                      <a:pos x="208" y="41"/>
                    </a:cxn>
                    <a:cxn ang="0">
                      <a:pos x="233" y="18"/>
                    </a:cxn>
                    <a:cxn ang="0">
                      <a:pos x="265" y="6"/>
                    </a:cxn>
                    <a:cxn ang="0">
                      <a:pos x="283" y="0"/>
                    </a:cxn>
                    <a:cxn ang="0">
                      <a:pos x="291" y="11"/>
                    </a:cxn>
                    <a:cxn ang="0">
                      <a:pos x="307" y="39"/>
                    </a:cxn>
                    <a:cxn ang="0">
                      <a:pos x="319" y="60"/>
                    </a:cxn>
                    <a:cxn ang="0">
                      <a:pos x="339" y="93"/>
                    </a:cxn>
                    <a:cxn ang="0">
                      <a:pos x="385" y="127"/>
                    </a:cxn>
                    <a:cxn ang="0">
                      <a:pos x="407" y="151"/>
                    </a:cxn>
                    <a:cxn ang="0">
                      <a:pos x="431" y="164"/>
                    </a:cxn>
                    <a:cxn ang="0">
                      <a:pos x="434" y="205"/>
                    </a:cxn>
                    <a:cxn ang="0">
                      <a:pos x="449" y="227"/>
                    </a:cxn>
                    <a:cxn ang="0">
                      <a:pos x="470" y="234"/>
                    </a:cxn>
                    <a:cxn ang="0">
                      <a:pos x="497" y="240"/>
                    </a:cxn>
                    <a:cxn ang="0">
                      <a:pos x="518" y="253"/>
                    </a:cxn>
                    <a:cxn ang="0">
                      <a:pos x="506" y="261"/>
                    </a:cxn>
                    <a:cxn ang="0">
                      <a:pos x="454" y="288"/>
                    </a:cxn>
                    <a:cxn ang="0">
                      <a:pos x="418" y="318"/>
                    </a:cxn>
                    <a:cxn ang="0">
                      <a:pos x="388" y="352"/>
                    </a:cxn>
                    <a:cxn ang="0">
                      <a:pos x="344" y="396"/>
                    </a:cxn>
                    <a:cxn ang="0">
                      <a:pos x="314" y="449"/>
                    </a:cxn>
                    <a:cxn ang="0">
                      <a:pos x="301" y="459"/>
                    </a:cxn>
                    <a:cxn ang="0">
                      <a:pos x="265" y="466"/>
                    </a:cxn>
                    <a:cxn ang="0">
                      <a:pos x="227" y="452"/>
                    </a:cxn>
                    <a:cxn ang="0">
                      <a:pos x="201" y="445"/>
                    </a:cxn>
                    <a:cxn ang="0">
                      <a:pos x="170" y="469"/>
                    </a:cxn>
                    <a:cxn ang="0">
                      <a:pos x="161" y="485"/>
                    </a:cxn>
                    <a:cxn ang="0">
                      <a:pos x="140" y="503"/>
                    </a:cxn>
                    <a:cxn ang="0">
                      <a:pos x="125" y="525"/>
                    </a:cxn>
                    <a:cxn ang="0">
                      <a:pos x="72" y="533"/>
                    </a:cxn>
                    <a:cxn ang="0">
                      <a:pos x="46" y="528"/>
                    </a:cxn>
                    <a:cxn ang="0">
                      <a:pos x="50" y="498"/>
                    </a:cxn>
                    <a:cxn ang="0">
                      <a:pos x="52" y="479"/>
                    </a:cxn>
                    <a:cxn ang="0">
                      <a:pos x="44" y="449"/>
                    </a:cxn>
                    <a:cxn ang="0">
                      <a:pos x="25" y="429"/>
                    </a:cxn>
                    <a:cxn ang="0">
                      <a:pos x="11" y="415"/>
                    </a:cxn>
                    <a:cxn ang="0">
                      <a:pos x="0" y="409"/>
                    </a:cxn>
                  </a:cxnLst>
                  <a:rect l="0" t="0" r="r" b="b"/>
                  <a:pathLst>
                    <a:path w="518" h="534">
                      <a:moveTo>
                        <a:pt x="0" y="409"/>
                      </a:moveTo>
                      <a:lnTo>
                        <a:pt x="0" y="356"/>
                      </a:lnTo>
                      <a:lnTo>
                        <a:pt x="0" y="298"/>
                      </a:lnTo>
                      <a:lnTo>
                        <a:pt x="0" y="244"/>
                      </a:lnTo>
                      <a:lnTo>
                        <a:pt x="56" y="244"/>
                      </a:lnTo>
                      <a:lnTo>
                        <a:pt x="56" y="206"/>
                      </a:lnTo>
                      <a:lnTo>
                        <a:pt x="56" y="149"/>
                      </a:lnTo>
                      <a:lnTo>
                        <a:pt x="56" y="93"/>
                      </a:lnTo>
                      <a:lnTo>
                        <a:pt x="56" y="40"/>
                      </a:lnTo>
                      <a:lnTo>
                        <a:pt x="61" y="35"/>
                      </a:lnTo>
                      <a:lnTo>
                        <a:pt x="141" y="20"/>
                      </a:lnTo>
                      <a:lnTo>
                        <a:pt x="158" y="17"/>
                      </a:lnTo>
                      <a:lnTo>
                        <a:pt x="164" y="17"/>
                      </a:lnTo>
                      <a:lnTo>
                        <a:pt x="181" y="18"/>
                      </a:lnTo>
                      <a:lnTo>
                        <a:pt x="192" y="22"/>
                      </a:lnTo>
                      <a:lnTo>
                        <a:pt x="199" y="34"/>
                      </a:lnTo>
                      <a:lnTo>
                        <a:pt x="202" y="49"/>
                      </a:lnTo>
                      <a:lnTo>
                        <a:pt x="208" y="41"/>
                      </a:lnTo>
                      <a:lnTo>
                        <a:pt x="217" y="30"/>
                      </a:lnTo>
                      <a:lnTo>
                        <a:pt x="233" y="18"/>
                      </a:lnTo>
                      <a:lnTo>
                        <a:pt x="260" y="12"/>
                      </a:lnTo>
                      <a:lnTo>
                        <a:pt x="265" y="6"/>
                      </a:lnTo>
                      <a:lnTo>
                        <a:pt x="272" y="1"/>
                      </a:lnTo>
                      <a:lnTo>
                        <a:pt x="283" y="0"/>
                      </a:lnTo>
                      <a:lnTo>
                        <a:pt x="291" y="2"/>
                      </a:lnTo>
                      <a:lnTo>
                        <a:pt x="291" y="11"/>
                      </a:lnTo>
                      <a:lnTo>
                        <a:pt x="294" y="17"/>
                      </a:lnTo>
                      <a:lnTo>
                        <a:pt x="307" y="39"/>
                      </a:lnTo>
                      <a:lnTo>
                        <a:pt x="317" y="49"/>
                      </a:lnTo>
                      <a:lnTo>
                        <a:pt x="319" y="60"/>
                      </a:lnTo>
                      <a:lnTo>
                        <a:pt x="325" y="74"/>
                      </a:lnTo>
                      <a:lnTo>
                        <a:pt x="339" y="93"/>
                      </a:lnTo>
                      <a:lnTo>
                        <a:pt x="368" y="124"/>
                      </a:lnTo>
                      <a:lnTo>
                        <a:pt x="385" y="127"/>
                      </a:lnTo>
                      <a:lnTo>
                        <a:pt x="398" y="137"/>
                      </a:lnTo>
                      <a:lnTo>
                        <a:pt x="407" y="151"/>
                      </a:lnTo>
                      <a:lnTo>
                        <a:pt x="420" y="154"/>
                      </a:lnTo>
                      <a:lnTo>
                        <a:pt x="431" y="164"/>
                      </a:lnTo>
                      <a:lnTo>
                        <a:pt x="431" y="185"/>
                      </a:lnTo>
                      <a:lnTo>
                        <a:pt x="434" y="205"/>
                      </a:lnTo>
                      <a:lnTo>
                        <a:pt x="441" y="218"/>
                      </a:lnTo>
                      <a:lnTo>
                        <a:pt x="449" y="227"/>
                      </a:lnTo>
                      <a:lnTo>
                        <a:pt x="458" y="232"/>
                      </a:lnTo>
                      <a:lnTo>
                        <a:pt x="470" y="234"/>
                      </a:lnTo>
                      <a:lnTo>
                        <a:pt x="484" y="234"/>
                      </a:lnTo>
                      <a:lnTo>
                        <a:pt x="497" y="240"/>
                      </a:lnTo>
                      <a:lnTo>
                        <a:pt x="507" y="244"/>
                      </a:lnTo>
                      <a:lnTo>
                        <a:pt x="518" y="253"/>
                      </a:lnTo>
                      <a:lnTo>
                        <a:pt x="517" y="256"/>
                      </a:lnTo>
                      <a:lnTo>
                        <a:pt x="506" y="261"/>
                      </a:lnTo>
                      <a:lnTo>
                        <a:pt x="492" y="270"/>
                      </a:lnTo>
                      <a:lnTo>
                        <a:pt x="454" y="288"/>
                      </a:lnTo>
                      <a:lnTo>
                        <a:pt x="438" y="305"/>
                      </a:lnTo>
                      <a:lnTo>
                        <a:pt x="418" y="318"/>
                      </a:lnTo>
                      <a:lnTo>
                        <a:pt x="399" y="336"/>
                      </a:lnTo>
                      <a:lnTo>
                        <a:pt x="388" y="352"/>
                      </a:lnTo>
                      <a:lnTo>
                        <a:pt x="371" y="377"/>
                      </a:lnTo>
                      <a:lnTo>
                        <a:pt x="344" y="396"/>
                      </a:lnTo>
                      <a:lnTo>
                        <a:pt x="329" y="415"/>
                      </a:lnTo>
                      <a:lnTo>
                        <a:pt x="314" y="449"/>
                      </a:lnTo>
                      <a:lnTo>
                        <a:pt x="309" y="455"/>
                      </a:lnTo>
                      <a:lnTo>
                        <a:pt x="301" y="459"/>
                      </a:lnTo>
                      <a:lnTo>
                        <a:pt x="290" y="460"/>
                      </a:lnTo>
                      <a:lnTo>
                        <a:pt x="265" y="466"/>
                      </a:lnTo>
                      <a:lnTo>
                        <a:pt x="250" y="465"/>
                      </a:lnTo>
                      <a:lnTo>
                        <a:pt x="227" y="452"/>
                      </a:lnTo>
                      <a:lnTo>
                        <a:pt x="215" y="447"/>
                      </a:lnTo>
                      <a:lnTo>
                        <a:pt x="201" y="445"/>
                      </a:lnTo>
                      <a:lnTo>
                        <a:pt x="189" y="449"/>
                      </a:lnTo>
                      <a:lnTo>
                        <a:pt x="170" y="469"/>
                      </a:lnTo>
                      <a:lnTo>
                        <a:pt x="163" y="477"/>
                      </a:lnTo>
                      <a:lnTo>
                        <a:pt x="161" y="485"/>
                      </a:lnTo>
                      <a:lnTo>
                        <a:pt x="152" y="496"/>
                      </a:lnTo>
                      <a:lnTo>
                        <a:pt x="140" y="503"/>
                      </a:lnTo>
                      <a:lnTo>
                        <a:pt x="135" y="508"/>
                      </a:lnTo>
                      <a:lnTo>
                        <a:pt x="125" y="525"/>
                      </a:lnTo>
                      <a:lnTo>
                        <a:pt x="90" y="534"/>
                      </a:lnTo>
                      <a:lnTo>
                        <a:pt x="72" y="533"/>
                      </a:lnTo>
                      <a:lnTo>
                        <a:pt x="56" y="530"/>
                      </a:lnTo>
                      <a:lnTo>
                        <a:pt x="46" y="528"/>
                      </a:lnTo>
                      <a:lnTo>
                        <a:pt x="43" y="519"/>
                      </a:lnTo>
                      <a:lnTo>
                        <a:pt x="50" y="498"/>
                      </a:lnTo>
                      <a:lnTo>
                        <a:pt x="52" y="485"/>
                      </a:lnTo>
                      <a:lnTo>
                        <a:pt x="52" y="479"/>
                      </a:lnTo>
                      <a:lnTo>
                        <a:pt x="51" y="461"/>
                      </a:lnTo>
                      <a:lnTo>
                        <a:pt x="44" y="449"/>
                      </a:lnTo>
                      <a:lnTo>
                        <a:pt x="30" y="438"/>
                      </a:lnTo>
                      <a:lnTo>
                        <a:pt x="25" y="429"/>
                      </a:lnTo>
                      <a:lnTo>
                        <a:pt x="13" y="418"/>
                      </a:lnTo>
                      <a:lnTo>
                        <a:pt x="11" y="415"/>
                      </a:lnTo>
                      <a:lnTo>
                        <a:pt x="5" y="409"/>
                      </a:lnTo>
                      <a:lnTo>
                        <a:pt x="0" y="40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55" name="Freeform 34"/>
                <p:cNvSpPr>
                  <a:spLocks noChangeAspect="1"/>
                </p:cNvSpPr>
                <p:nvPr/>
              </p:nvSpPr>
              <p:spPr bwMode="gray">
                <a:xfrm>
                  <a:off x="4498181" y="3470622"/>
                  <a:ext cx="128588" cy="96838"/>
                </a:xfrm>
                <a:custGeom>
                  <a:avLst/>
                  <a:gdLst/>
                  <a:ahLst/>
                  <a:cxnLst>
                    <a:cxn ang="0">
                      <a:pos x="174" y="17"/>
                    </a:cxn>
                    <a:cxn ang="0">
                      <a:pos x="146" y="18"/>
                    </a:cxn>
                    <a:cxn ang="0">
                      <a:pos x="119" y="11"/>
                    </a:cxn>
                    <a:cxn ang="0">
                      <a:pos x="101" y="3"/>
                    </a:cxn>
                    <a:cxn ang="0">
                      <a:pos x="80" y="14"/>
                    </a:cxn>
                    <a:cxn ang="0">
                      <a:pos x="67" y="27"/>
                    </a:cxn>
                    <a:cxn ang="0">
                      <a:pos x="69" y="57"/>
                    </a:cxn>
                    <a:cxn ang="0">
                      <a:pos x="17" y="81"/>
                    </a:cxn>
                    <a:cxn ang="0">
                      <a:pos x="1" y="109"/>
                    </a:cxn>
                    <a:cxn ang="0">
                      <a:pos x="17" y="100"/>
                    </a:cxn>
                    <a:cxn ang="0">
                      <a:pos x="31" y="128"/>
                    </a:cxn>
                    <a:cxn ang="0">
                      <a:pos x="66" y="159"/>
                    </a:cxn>
                    <a:cxn ang="0">
                      <a:pos x="88" y="190"/>
                    </a:cxn>
                    <a:cxn ang="0">
                      <a:pos x="104" y="203"/>
                    </a:cxn>
                    <a:cxn ang="0">
                      <a:pos x="124" y="191"/>
                    </a:cxn>
                    <a:cxn ang="0">
                      <a:pos x="142" y="168"/>
                    </a:cxn>
                    <a:cxn ang="0">
                      <a:pos x="161" y="159"/>
                    </a:cxn>
                    <a:cxn ang="0">
                      <a:pos x="211" y="153"/>
                    </a:cxn>
                    <a:cxn ang="0">
                      <a:pos x="230" y="175"/>
                    </a:cxn>
                    <a:cxn ang="0">
                      <a:pos x="241" y="187"/>
                    </a:cxn>
                    <a:cxn ang="0">
                      <a:pos x="241" y="202"/>
                    </a:cxn>
                    <a:cxn ang="0">
                      <a:pos x="249" y="223"/>
                    </a:cxn>
                    <a:cxn ang="0">
                      <a:pos x="252" y="239"/>
                    </a:cxn>
                    <a:cxn ang="0">
                      <a:pos x="264" y="240"/>
                    </a:cxn>
                    <a:cxn ang="0">
                      <a:pos x="281" y="238"/>
                    </a:cxn>
                    <a:cxn ang="0">
                      <a:pos x="297" y="239"/>
                    </a:cxn>
                    <a:cxn ang="0">
                      <a:pos x="313" y="273"/>
                    </a:cxn>
                    <a:cxn ang="0">
                      <a:pos x="306" y="298"/>
                    </a:cxn>
                    <a:cxn ang="0">
                      <a:pos x="327" y="307"/>
                    </a:cxn>
                    <a:cxn ang="0">
                      <a:pos x="348" y="292"/>
                    </a:cxn>
                    <a:cxn ang="0">
                      <a:pos x="365" y="286"/>
                    </a:cxn>
                    <a:cxn ang="0">
                      <a:pos x="384" y="262"/>
                    </a:cxn>
                    <a:cxn ang="0">
                      <a:pos x="386" y="251"/>
                    </a:cxn>
                    <a:cxn ang="0">
                      <a:pos x="375" y="239"/>
                    </a:cxn>
                    <a:cxn ang="0">
                      <a:pos x="394" y="239"/>
                    </a:cxn>
                    <a:cxn ang="0">
                      <a:pos x="403" y="235"/>
                    </a:cxn>
                    <a:cxn ang="0">
                      <a:pos x="393" y="219"/>
                    </a:cxn>
                    <a:cxn ang="0">
                      <a:pos x="400" y="203"/>
                    </a:cxn>
                    <a:cxn ang="0">
                      <a:pos x="380" y="183"/>
                    </a:cxn>
                    <a:cxn ang="0">
                      <a:pos x="382" y="149"/>
                    </a:cxn>
                    <a:cxn ang="0">
                      <a:pos x="382" y="131"/>
                    </a:cxn>
                    <a:cxn ang="0">
                      <a:pos x="370" y="93"/>
                    </a:cxn>
                    <a:cxn ang="0">
                      <a:pos x="351" y="92"/>
                    </a:cxn>
                    <a:cxn ang="0">
                      <a:pos x="364" y="79"/>
                    </a:cxn>
                    <a:cxn ang="0">
                      <a:pos x="357" y="70"/>
                    </a:cxn>
                    <a:cxn ang="0">
                      <a:pos x="343" y="41"/>
                    </a:cxn>
                    <a:cxn ang="0">
                      <a:pos x="334" y="28"/>
                    </a:cxn>
                    <a:cxn ang="0">
                      <a:pos x="328" y="12"/>
                    </a:cxn>
                    <a:cxn ang="0">
                      <a:pos x="312" y="12"/>
                    </a:cxn>
                    <a:cxn ang="0">
                      <a:pos x="294" y="38"/>
                    </a:cxn>
                    <a:cxn ang="0">
                      <a:pos x="255" y="33"/>
                    </a:cxn>
                    <a:cxn ang="0">
                      <a:pos x="230" y="30"/>
                    </a:cxn>
                    <a:cxn ang="0">
                      <a:pos x="208" y="39"/>
                    </a:cxn>
                    <a:cxn ang="0">
                      <a:pos x="203" y="19"/>
                    </a:cxn>
                  </a:cxnLst>
                  <a:rect l="0" t="0" r="r" b="b"/>
                  <a:pathLst>
                    <a:path w="404" h="307">
                      <a:moveTo>
                        <a:pt x="205" y="15"/>
                      </a:moveTo>
                      <a:lnTo>
                        <a:pt x="195" y="15"/>
                      </a:lnTo>
                      <a:lnTo>
                        <a:pt x="189" y="18"/>
                      </a:lnTo>
                      <a:lnTo>
                        <a:pt x="185" y="18"/>
                      </a:lnTo>
                      <a:lnTo>
                        <a:pt x="174" y="17"/>
                      </a:lnTo>
                      <a:lnTo>
                        <a:pt x="172" y="18"/>
                      </a:lnTo>
                      <a:lnTo>
                        <a:pt x="165" y="18"/>
                      </a:lnTo>
                      <a:lnTo>
                        <a:pt x="157" y="20"/>
                      </a:lnTo>
                      <a:lnTo>
                        <a:pt x="151" y="20"/>
                      </a:lnTo>
                      <a:lnTo>
                        <a:pt x="146" y="18"/>
                      </a:lnTo>
                      <a:lnTo>
                        <a:pt x="142" y="18"/>
                      </a:lnTo>
                      <a:lnTo>
                        <a:pt x="135" y="15"/>
                      </a:lnTo>
                      <a:lnTo>
                        <a:pt x="128" y="15"/>
                      </a:lnTo>
                      <a:lnTo>
                        <a:pt x="122" y="9"/>
                      </a:lnTo>
                      <a:lnTo>
                        <a:pt x="119" y="11"/>
                      </a:lnTo>
                      <a:lnTo>
                        <a:pt x="119" y="14"/>
                      </a:lnTo>
                      <a:lnTo>
                        <a:pt x="112" y="13"/>
                      </a:lnTo>
                      <a:lnTo>
                        <a:pt x="112" y="7"/>
                      </a:lnTo>
                      <a:lnTo>
                        <a:pt x="109" y="4"/>
                      </a:lnTo>
                      <a:lnTo>
                        <a:pt x="101" y="3"/>
                      </a:lnTo>
                      <a:lnTo>
                        <a:pt x="95" y="4"/>
                      </a:lnTo>
                      <a:lnTo>
                        <a:pt x="90" y="1"/>
                      </a:lnTo>
                      <a:lnTo>
                        <a:pt x="76" y="0"/>
                      </a:lnTo>
                      <a:lnTo>
                        <a:pt x="76" y="7"/>
                      </a:lnTo>
                      <a:lnTo>
                        <a:pt x="80" y="14"/>
                      </a:lnTo>
                      <a:lnTo>
                        <a:pt x="80" y="18"/>
                      </a:lnTo>
                      <a:lnTo>
                        <a:pt x="77" y="24"/>
                      </a:lnTo>
                      <a:lnTo>
                        <a:pt x="75" y="25"/>
                      </a:lnTo>
                      <a:lnTo>
                        <a:pt x="69" y="25"/>
                      </a:lnTo>
                      <a:lnTo>
                        <a:pt x="67" y="27"/>
                      </a:lnTo>
                      <a:lnTo>
                        <a:pt x="65" y="30"/>
                      </a:lnTo>
                      <a:lnTo>
                        <a:pt x="71" y="34"/>
                      </a:lnTo>
                      <a:lnTo>
                        <a:pt x="74" y="39"/>
                      </a:lnTo>
                      <a:lnTo>
                        <a:pt x="75" y="57"/>
                      </a:lnTo>
                      <a:lnTo>
                        <a:pt x="69" y="57"/>
                      </a:lnTo>
                      <a:lnTo>
                        <a:pt x="65" y="60"/>
                      </a:lnTo>
                      <a:lnTo>
                        <a:pt x="45" y="60"/>
                      </a:lnTo>
                      <a:lnTo>
                        <a:pt x="28" y="67"/>
                      </a:lnTo>
                      <a:lnTo>
                        <a:pt x="21" y="73"/>
                      </a:lnTo>
                      <a:lnTo>
                        <a:pt x="17" y="81"/>
                      </a:lnTo>
                      <a:lnTo>
                        <a:pt x="13" y="89"/>
                      </a:lnTo>
                      <a:lnTo>
                        <a:pt x="11" y="93"/>
                      </a:lnTo>
                      <a:lnTo>
                        <a:pt x="6" y="97"/>
                      </a:lnTo>
                      <a:lnTo>
                        <a:pt x="0" y="99"/>
                      </a:lnTo>
                      <a:lnTo>
                        <a:pt x="1" y="109"/>
                      </a:lnTo>
                      <a:lnTo>
                        <a:pt x="5" y="110"/>
                      </a:lnTo>
                      <a:lnTo>
                        <a:pt x="7" y="110"/>
                      </a:lnTo>
                      <a:lnTo>
                        <a:pt x="10" y="109"/>
                      </a:lnTo>
                      <a:lnTo>
                        <a:pt x="13" y="101"/>
                      </a:lnTo>
                      <a:lnTo>
                        <a:pt x="17" y="100"/>
                      </a:lnTo>
                      <a:lnTo>
                        <a:pt x="17" y="100"/>
                      </a:lnTo>
                      <a:lnTo>
                        <a:pt x="21" y="114"/>
                      </a:lnTo>
                      <a:lnTo>
                        <a:pt x="29" y="115"/>
                      </a:lnTo>
                      <a:lnTo>
                        <a:pt x="31" y="116"/>
                      </a:lnTo>
                      <a:lnTo>
                        <a:pt x="31" y="128"/>
                      </a:lnTo>
                      <a:lnTo>
                        <a:pt x="36" y="141"/>
                      </a:lnTo>
                      <a:lnTo>
                        <a:pt x="39" y="146"/>
                      </a:lnTo>
                      <a:lnTo>
                        <a:pt x="47" y="148"/>
                      </a:lnTo>
                      <a:lnTo>
                        <a:pt x="55" y="154"/>
                      </a:lnTo>
                      <a:lnTo>
                        <a:pt x="66" y="159"/>
                      </a:lnTo>
                      <a:lnTo>
                        <a:pt x="74" y="168"/>
                      </a:lnTo>
                      <a:lnTo>
                        <a:pt x="75" y="179"/>
                      </a:lnTo>
                      <a:lnTo>
                        <a:pt x="83" y="183"/>
                      </a:lnTo>
                      <a:lnTo>
                        <a:pt x="86" y="187"/>
                      </a:lnTo>
                      <a:lnTo>
                        <a:pt x="88" y="190"/>
                      </a:lnTo>
                      <a:lnTo>
                        <a:pt x="88" y="192"/>
                      </a:lnTo>
                      <a:lnTo>
                        <a:pt x="93" y="195"/>
                      </a:lnTo>
                      <a:lnTo>
                        <a:pt x="97" y="200"/>
                      </a:lnTo>
                      <a:lnTo>
                        <a:pt x="98" y="201"/>
                      </a:lnTo>
                      <a:lnTo>
                        <a:pt x="104" y="203"/>
                      </a:lnTo>
                      <a:lnTo>
                        <a:pt x="110" y="203"/>
                      </a:lnTo>
                      <a:lnTo>
                        <a:pt x="113" y="202"/>
                      </a:lnTo>
                      <a:lnTo>
                        <a:pt x="115" y="201"/>
                      </a:lnTo>
                      <a:lnTo>
                        <a:pt x="119" y="191"/>
                      </a:lnTo>
                      <a:lnTo>
                        <a:pt x="124" y="191"/>
                      </a:lnTo>
                      <a:lnTo>
                        <a:pt x="128" y="189"/>
                      </a:lnTo>
                      <a:lnTo>
                        <a:pt x="128" y="184"/>
                      </a:lnTo>
                      <a:lnTo>
                        <a:pt x="133" y="183"/>
                      </a:lnTo>
                      <a:lnTo>
                        <a:pt x="139" y="175"/>
                      </a:lnTo>
                      <a:lnTo>
                        <a:pt x="142" y="168"/>
                      </a:lnTo>
                      <a:lnTo>
                        <a:pt x="141" y="159"/>
                      </a:lnTo>
                      <a:lnTo>
                        <a:pt x="145" y="158"/>
                      </a:lnTo>
                      <a:lnTo>
                        <a:pt x="153" y="157"/>
                      </a:lnTo>
                      <a:lnTo>
                        <a:pt x="157" y="159"/>
                      </a:lnTo>
                      <a:lnTo>
                        <a:pt x="161" y="159"/>
                      </a:lnTo>
                      <a:lnTo>
                        <a:pt x="166" y="157"/>
                      </a:lnTo>
                      <a:lnTo>
                        <a:pt x="172" y="157"/>
                      </a:lnTo>
                      <a:lnTo>
                        <a:pt x="172" y="152"/>
                      </a:lnTo>
                      <a:lnTo>
                        <a:pt x="198" y="152"/>
                      </a:lnTo>
                      <a:lnTo>
                        <a:pt x="211" y="153"/>
                      </a:lnTo>
                      <a:lnTo>
                        <a:pt x="215" y="160"/>
                      </a:lnTo>
                      <a:lnTo>
                        <a:pt x="221" y="164"/>
                      </a:lnTo>
                      <a:lnTo>
                        <a:pt x="225" y="169"/>
                      </a:lnTo>
                      <a:lnTo>
                        <a:pt x="230" y="173"/>
                      </a:lnTo>
                      <a:lnTo>
                        <a:pt x="230" y="175"/>
                      </a:lnTo>
                      <a:lnTo>
                        <a:pt x="232" y="179"/>
                      </a:lnTo>
                      <a:lnTo>
                        <a:pt x="231" y="181"/>
                      </a:lnTo>
                      <a:lnTo>
                        <a:pt x="231" y="184"/>
                      </a:lnTo>
                      <a:lnTo>
                        <a:pt x="238" y="186"/>
                      </a:lnTo>
                      <a:lnTo>
                        <a:pt x="241" y="187"/>
                      </a:lnTo>
                      <a:lnTo>
                        <a:pt x="241" y="190"/>
                      </a:lnTo>
                      <a:lnTo>
                        <a:pt x="239" y="192"/>
                      </a:lnTo>
                      <a:lnTo>
                        <a:pt x="241" y="197"/>
                      </a:lnTo>
                      <a:lnTo>
                        <a:pt x="239" y="197"/>
                      </a:lnTo>
                      <a:lnTo>
                        <a:pt x="241" y="202"/>
                      </a:lnTo>
                      <a:lnTo>
                        <a:pt x="242" y="205"/>
                      </a:lnTo>
                      <a:lnTo>
                        <a:pt x="247" y="208"/>
                      </a:lnTo>
                      <a:lnTo>
                        <a:pt x="248" y="212"/>
                      </a:lnTo>
                      <a:lnTo>
                        <a:pt x="251" y="222"/>
                      </a:lnTo>
                      <a:lnTo>
                        <a:pt x="249" y="223"/>
                      </a:lnTo>
                      <a:lnTo>
                        <a:pt x="244" y="226"/>
                      </a:lnTo>
                      <a:lnTo>
                        <a:pt x="242" y="237"/>
                      </a:lnTo>
                      <a:lnTo>
                        <a:pt x="239" y="242"/>
                      </a:lnTo>
                      <a:lnTo>
                        <a:pt x="239" y="244"/>
                      </a:lnTo>
                      <a:lnTo>
                        <a:pt x="252" y="239"/>
                      </a:lnTo>
                      <a:lnTo>
                        <a:pt x="258" y="234"/>
                      </a:lnTo>
                      <a:lnTo>
                        <a:pt x="259" y="234"/>
                      </a:lnTo>
                      <a:lnTo>
                        <a:pt x="260" y="237"/>
                      </a:lnTo>
                      <a:lnTo>
                        <a:pt x="260" y="240"/>
                      </a:lnTo>
                      <a:lnTo>
                        <a:pt x="264" y="240"/>
                      </a:lnTo>
                      <a:lnTo>
                        <a:pt x="266" y="234"/>
                      </a:lnTo>
                      <a:lnTo>
                        <a:pt x="270" y="232"/>
                      </a:lnTo>
                      <a:lnTo>
                        <a:pt x="274" y="233"/>
                      </a:lnTo>
                      <a:lnTo>
                        <a:pt x="280" y="238"/>
                      </a:lnTo>
                      <a:lnTo>
                        <a:pt x="281" y="238"/>
                      </a:lnTo>
                      <a:lnTo>
                        <a:pt x="284" y="235"/>
                      </a:lnTo>
                      <a:lnTo>
                        <a:pt x="292" y="233"/>
                      </a:lnTo>
                      <a:lnTo>
                        <a:pt x="295" y="234"/>
                      </a:lnTo>
                      <a:lnTo>
                        <a:pt x="295" y="235"/>
                      </a:lnTo>
                      <a:lnTo>
                        <a:pt x="297" y="239"/>
                      </a:lnTo>
                      <a:lnTo>
                        <a:pt x="305" y="244"/>
                      </a:lnTo>
                      <a:lnTo>
                        <a:pt x="305" y="251"/>
                      </a:lnTo>
                      <a:lnTo>
                        <a:pt x="309" y="257"/>
                      </a:lnTo>
                      <a:lnTo>
                        <a:pt x="311" y="271"/>
                      </a:lnTo>
                      <a:lnTo>
                        <a:pt x="313" y="273"/>
                      </a:lnTo>
                      <a:lnTo>
                        <a:pt x="312" y="288"/>
                      </a:lnTo>
                      <a:lnTo>
                        <a:pt x="309" y="292"/>
                      </a:lnTo>
                      <a:lnTo>
                        <a:pt x="306" y="294"/>
                      </a:lnTo>
                      <a:lnTo>
                        <a:pt x="305" y="297"/>
                      </a:lnTo>
                      <a:lnTo>
                        <a:pt x="306" y="298"/>
                      </a:lnTo>
                      <a:lnTo>
                        <a:pt x="311" y="298"/>
                      </a:lnTo>
                      <a:lnTo>
                        <a:pt x="314" y="294"/>
                      </a:lnTo>
                      <a:lnTo>
                        <a:pt x="317" y="296"/>
                      </a:lnTo>
                      <a:lnTo>
                        <a:pt x="322" y="299"/>
                      </a:lnTo>
                      <a:lnTo>
                        <a:pt x="327" y="307"/>
                      </a:lnTo>
                      <a:lnTo>
                        <a:pt x="332" y="305"/>
                      </a:lnTo>
                      <a:lnTo>
                        <a:pt x="334" y="303"/>
                      </a:lnTo>
                      <a:lnTo>
                        <a:pt x="341" y="302"/>
                      </a:lnTo>
                      <a:lnTo>
                        <a:pt x="343" y="298"/>
                      </a:lnTo>
                      <a:lnTo>
                        <a:pt x="348" y="292"/>
                      </a:lnTo>
                      <a:lnTo>
                        <a:pt x="348" y="283"/>
                      </a:lnTo>
                      <a:lnTo>
                        <a:pt x="351" y="281"/>
                      </a:lnTo>
                      <a:lnTo>
                        <a:pt x="357" y="282"/>
                      </a:lnTo>
                      <a:lnTo>
                        <a:pt x="361" y="288"/>
                      </a:lnTo>
                      <a:lnTo>
                        <a:pt x="365" y="286"/>
                      </a:lnTo>
                      <a:lnTo>
                        <a:pt x="378" y="287"/>
                      </a:lnTo>
                      <a:lnTo>
                        <a:pt x="378" y="282"/>
                      </a:lnTo>
                      <a:lnTo>
                        <a:pt x="383" y="276"/>
                      </a:lnTo>
                      <a:lnTo>
                        <a:pt x="383" y="267"/>
                      </a:lnTo>
                      <a:lnTo>
                        <a:pt x="384" y="262"/>
                      </a:lnTo>
                      <a:lnTo>
                        <a:pt x="389" y="260"/>
                      </a:lnTo>
                      <a:lnTo>
                        <a:pt x="388" y="257"/>
                      </a:lnTo>
                      <a:lnTo>
                        <a:pt x="386" y="257"/>
                      </a:lnTo>
                      <a:lnTo>
                        <a:pt x="387" y="255"/>
                      </a:lnTo>
                      <a:lnTo>
                        <a:pt x="386" y="251"/>
                      </a:lnTo>
                      <a:lnTo>
                        <a:pt x="382" y="251"/>
                      </a:lnTo>
                      <a:lnTo>
                        <a:pt x="376" y="251"/>
                      </a:lnTo>
                      <a:lnTo>
                        <a:pt x="373" y="249"/>
                      </a:lnTo>
                      <a:lnTo>
                        <a:pt x="376" y="244"/>
                      </a:lnTo>
                      <a:lnTo>
                        <a:pt x="375" y="239"/>
                      </a:lnTo>
                      <a:lnTo>
                        <a:pt x="373" y="239"/>
                      </a:lnTo>
                      <a:lnTo>
                        <a:pt x="373" y="238"/>
                      </a:lnTo>
                      <a:lnTo>
                        <a:pt x="382" y="234"/>
                      </a:lnTo>
                      <a:lnTo>
                        <a:pt x="391" y="235"/>
                      </a:lnTo>
                      <a:lnTo>
                        <a:pt x="394" y="239"/>
                      </a:lnTo>
                      <a:lnTo>
                        <a:pt x="397" y="239"/>
                      </a:lnTo>
                      <a:lnTo>
                        <a:pt x="400" y="238"/>
                      </a:lnTo>
                      <a:lnTo>
                        <a:pt x="403" y="244"/>
                      </a:lnTo>
                      <a:lnTo>
                        <a:pt x="404" y="244"/>
                      </a:lnTo>
                      <a:lnTo>
                        <a:pt x="403" y="235"/>
                      </a:lnTo>
                      <a:lnTo>
                        <a:pt x="403" y="230"/>
                      </a:lnTo>
                      <a:lnTo>
                        <a:pt x="400" y="227"/>
                      </a:lnTo>
                      <a:lnTo>
                        <a:pt x="400" y="221"/>
                      </a:lnTo>
                      <a:lnTo>
                        <a:pt x="397" y="221"/>
                      </a:lnTo>
                      <a:lnTo>
                        <a:pt x="393" y="219"/>
                      </a:lnTo>
                      <a:lnTo>
                        <a:pt x="391" y="219"/>
                      </a:lnTo>
                      <a:lnTo>
                        <a:pt x="394" y="211"/>
                      </a:lnTo>
                      <a:lnTo>
                        <a:pt x="398" y="207"/>
                      </a:lnTo>
                      <a:lnTo>
                        <a:pt x="400" y="206"/>
                      </a:lnTo>
                      <a:lnTo>
                        <a:pt x="400" y="203"/>
                      </a:lnTo>
                      <a:lnTo>
                        <a:pt x="397" y="199"/>
                      </a:lnTo>
                      <a:lnTo>
                        <a:pt x="393" y="200"/>
                      </a:lnTo>
                      <a:lnTo>
                        <a:pt x="394" y="186"/>
                      </a:lnTo>
                      <a:lnTo>
                        <a:pt x="387" y="186"/>
                      </a:lnTo>
                      <a:lnTo>
                        <a:pt x="380" y="183"/>
                      </a:lnTo>
                      <a:lnTo>
                        <a:pt x="380" y="180"/>
                      </a:lnTo>
                      <a:lnTo>
                        <a:pt x="380" y="163"/>
                      </a:lnTo>
                      <a:lnTo>
                        <a:pt x="378" y="154"/>
                      </a:lnTo>
                      <a:lnTo>
                        <a:pt x="381" y="152"/>
                      </a:lnTo>
                      <a:lnTo>
                        <a:pt x="382" y="149"/>
                      </a:lnTo>
                      <a:lnTo>
                        <a:pt x="388" y="142"/>
                      </a:lnTo>
                      <a:lnTo>
                        <a:pt x="389" y="140"/>
                      </a:lnTo>
                      <a:lnTo>
                        <a:pt x="389" y="137"/>
                      </a:lnTo>
                      <a:lnTo>
                        <a:pt x="387" y="133"/>
                      </a:lnTo>
                      <a:lnTo>
                        <a:pt x="382" y="131"/>
                      </a:lnTo>
                      <a:lnTo>
                        <a:pt x="380" y="126"/>
                      </a:lnTo>
                      <a:lnTo>
                        <a:pt x="375" y="126"/>
                      </a:lnTo>
                      <a:lnTo>
                        <a:pt x="371" y="120"/>
                      </a:lnTo>
                      <a:lnTo>
                        <a:pt x="370" y="97"/>
                      </a:lnTo>
                      <a:lnTo>
                        <a:pt x="370" y="93"/>
                      </a:lnTo>
                      <a:lnTo>
                        <a:pt x="365" y="92"/>
                      </a:lnTo>
                      <a:lnTo>
                        <a:pt x="360" y="92"/>
                      </a:lnTo>
                      <a:lnTo>
                        <a:pt x="354" y="99"/>
                      </a:lnTo>
                      <a:lnTo>
                        <a:pt x="351" y="99"/>
                      </a:lnTo>
                      <a:lnTo>
                        <a:pt x="351" y="92"/>
                      </a:lnTo>
                      <a:lnTo>
                        <a:pt x="352" y="89"/>
                      </a:lnTo>
                      <a:lnTo>
                        <a:pt x="357" y="88"/>
                      </a:lnTo>
                      <a:lnTo>
                        <a:pt x="357" y="83"/>
                      </a:lnTo>
                      <a:lnTo>
                        <a:pt x="361" y="83"/>
                      </a:lnTo>
                      <a:lnTo>
                        <a:pt x="364" y="79"/>
                      </a:lnTo>
                      <a:lnTo>
                        <a:pt x="367" y="79"/>
                      </a:lnTo>
                      <a:lnTo>
                        <a:pt x="367" y="73"/>
                      </a:lnTo>
                      <a:lnTo>
                        <a:pt x="366" y="72"/>
                      </a:lnTo>
                      <a:lnTo>
                        <a:pt x="361" y="72"/>
                      </a:lnTo>
                      <a:lnTo>
                        <a:pt x="357" y="70"/>
                      </a:lnTo>
                      <a:lnTo>
                        <a:pt x="354" y="67"/>
                      </a:lnTo>
                      <a:lnTo>
                        <a:pt x="349" y="57"/>
                      </a:lnTo>
                      <a:lnTo>
                        <a:pt x="344" y="60"/>
                      </a:lnTo>
                      <a:lnTo>
                        <a:pt x="343" y="58"/>
                      </a:lnTo>
                      <a:lnTo>
                        <a:pt x="343" y="41"/>
                      </a:lnTo>
                      <a:lnTo>
                        <a:pt x="341" y="36"/>
                      </a:lnTo>
                      <a:lnTo>
                        <a:pt x="339" y="36"/>
                      </a:lnTo>
                      <a:lnTo>
                        <a:pt x="339" y="30"/>
                      </a:lnTo>
                      <a:lnTo>
                        <a:pt x="338" y="28"/>
                      </a:lnTo>
                      <a:lnTo>
                        <a:pt x="334" y="28"/>
                      </a:lnTo>
                      <a:lnTo>
                        <a:pt x="333" y="28"/>
                      </a:lnTo>
                      <a:lnTo>
                        <a:pt x="334" y="15"/>
                      </a:lnTo>
                      <a:lnTo>
                        <a:pt x="334" y="14"/>
                      </a:lnTo>
                      <a:lnTo>
                        <a:pt x="330" y="12"/>
                      </a:lnTo>
                      <a:lnTo>
                        <a:pt x="328" y="12"/>
                      </a:lnTo>
                      <a:lnTo>
                        <a:pt x="324" y="15"/>
                      </a:lnTo>
                      <a:lnTo>
                        <a:pt x="323" y="15"/>
                      </a:lnTo>
                      <a:lnTo>
                        <a:pt x="316" y="11"/>
                      </a:lnTo>
                      <a:lnTo>
                        <a:pt x="313" y="11"/>
                      </a:lnTo>
                      <a:lnTo>
                        <a:pt x="312" y="12"/>
                      </a:lnTo>
                      <a:lnTo>
                        <a:pt x="312" y="20"/>
                      </a:lnTo>
                      <a:lnTo>
                        <a:pt x="309" y="24"/>
                      </a:lnTo>
                      <a:lnTo>
                        <a:pt x="296" y="28"/>
                      </a:lnTo>
                      <a:lnTo>
                        <a:pt x="296" y="34"/>
                      </a:lnTo>
                      <a:lnTo>
                        <a:pt x="294" y="38"/>
                      </a:lnTo>
                      <a:lnTo>
                        <a:pt x="280" y="34"/>
                      </a:lnTo>
                      <a:lnTo>
                        <a:pt x="270" y="28"/>
                      </a:lnTo>
                      <a:lnTo>
                        <a:pt x="262" y="27"/>
                      </a:lnTo>
                      <a:lnTo>
                        <a:pt x="259" y="27"/>
                      </a:lnTo>
                      <a:lnTo>
                        <a:pt x="255" y="33"/>
                      </a:lnTo>
                      <a:lnTo>
                        <a:pt x="249" y="34"/>
                      </a:lnTo>
                      <a:lnTo>
                        <a:pt x="247" y="40"/>
                      </a:lnTo>
                      <a:lnTo>
                        <a:pt x="243" y="44"/>
                      </a:lnTo>
                      <a:lnTo>
                        <a:pt x="238" y="41"/>
                      </a:lnTo>
                      <a:lnTo>
                        <a:pt x="230" y="30"/>
                      </a:lnTo>
                      <a:lnTo>
                        <a:pt x="227" y="28"/>
                      </a:lnTo>
                      <a:lnTo>
                        <a:pt x="222" y="28"/>
                      </a:lnTo>
                      <a:lnTo>
                        <a:pt x="216" y="34"/>
                      </a:lnTo>
                      <a:lnTo>
                        <a:pt x="212" y="38"/>
                      </a:lnTo>
                      <a:lnTo>
                        <a:pt x="208" y="39"/>
                      </a:lnTo>
                      <a:lnTo>
                        <a:pt x="203" y="35"/>
                      </a:lnTo>
                      <a:lnTo>
                        <a:pt x="198" y="31"/>
                      </a:lnTo>
                      <a:lnTo>
                        <a:pt x="199" y="28"/>
                      </a:lnTo>
                      <a:lnTo>
                        <a:pt x="203" y="23"/>
                      </a:lnTo>
                      <a:lnTo>
                        <a:pt x="203" y="19"/>
                      </a:lnTo>
                      <a:lnTo>
                        <a:pt x="205" y="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56" name="Freeform 35"/>
                <p:cNvSpPr>
                  <a:spLocks noChangeAspect="1"/>
                </p:cNvSpPr>
                <p:nvPr/>
              </p:nvSpPr>
              <p:spPr bwMode="gray">
                <a:xfrm>
                  <a:off x="5010942" y="3499197"/>
                  <a:ext cx="228600" cy="144463"/>
                </a:xfrm>
                <a:custGeom>
                  <a:avLst/>
                  <a:gdLst/>
                  <a:ahLst/>
                  <a:cxnLst>
                    <a:cxn ang="0">
                      <a:pos x="433" y="6"/>
                    </a:cxn>
                    <a:cxn ang="0">
                      <a:pos x="405" y="15"/>
                    </a:cxn>
                    <a:cxn ang="0">
                      <a:pos x="393" y="44"/>
                    </a:cxn>
                    <a:cxn ang="0">
                      <a:pos x="378" y="58"/>
                    </a:cxn>
                    <a:cxn ang="0">
                      <a:pos x="355" y="87"/>
                    </a:cxn>
                    <a:cxn ang="0">
                      <a:pos x="331" y="102"/>
                    </a:cxn>
                    <a:cxn ang="0">
                      <a:pos x="317" y="106"/>
                    </a:cxn>
                    <a:cxn ang="0">
                      <a:pos x="292" y="109"/>
                    </a:cxn>
                    <a:cxn ang="0">
                      <a:pos x="259" y="113"/>
                    </a:cxn>
                    <a:cxn ang="0">
                      <a:pos x="245" y="122"/>
                    </a:cxn>
                    <a:cxn ang="0">
                      <a:pos x="254" y="136"/>
                    </a:cxn>
                    <a:cxn ang="0">
                      <a:pos x="244" y="152"/>
                    </a:cxn>
                    <a:cxn ang="0">
                      <a:pos x="232" y="159"/>
                    </a:cxn>
                    <a:cxn ang="0">
                      <a:pos x="205" y="166"/>
                    </a:cxn>
                    <a:cxn ang="0">
                      <a:pos x="183" y="170"/>
                    </a:cxn>
                    <a:cxn ang="0">
                      <a:pos x="153" y="183"/>
                    </a:cxn>
                    <a:cxn ang="0">
                      <a:pos x="136" y="192"/>
                    </a:cxn>
                    <a:cxn ang="0">
                      <a:pos x="123" y="184"/>
                    </a:cxn>
                    <a:cxn ang="0">
                      <a:pos x="113" y="177"/>
                    </a:cxn>
                    <a:cxn ang="0">
                      <a:pos x="105" y="187"/>
                    </a:cxn>
                    <a:cxn ang="0">
                      <a:pos x="77" y="198"/>
                    </a:cxn>
                    <a:cxn ang="0">
                      <a:pos x="60" y="197"/>
                    </a:cxn>
                    <a:cxn ang="0">
                      <a:pos x="38" y="226"/>
                    </a:cxn>
                    <a:cxn ang="0">
                      <a:pos x="11" y="272"/>
                    </a:cxn>
                    <a:cxn ang="0">
                      <a:pos x="3" y="310"/>
                    </a:cxn>
                    <a:cxn ang="0">
                      <a:pos x="13" y="361"/>
                    </a:cxn>
                    <a:cxn ang="0">
                      <a:pos x="58" y="431"/>
                    </a:cxn>
                    <a:cxn ang="0">
                      <a:pos x="97" y="437"/>
                    </a:cxn>
                    <a:cxn ang="0">
                      <a:pos x="157" y="404"/>
                    </a:cxn>
                    <a:cxn ang="0">
                      <a:pos x="207" y="416"/>
                    </a:cxn>
                    <a:cxn ang="0">
                      <a:pos x="241" y="402"/>
                    </a:cxn>
                    <a:cxn ang="0">
                      <a:pos x="242" y="360"/>
                    </a:cxn>
                    <a:cxn ang="0">
                      <a:pos x="263" y="334"/>
                    </a:cxn>
                    <a:cxn ang="0">
                      <a:pos x="306" y="324"/>
                    </a:cxn>
                    <a:cxn ang="0">
                      <a:pos x="336" y="361"/>
                    </a:cxn>
                    <a:cxn ang="0">
                      <a:pos x="365" y="365"/>
                    </a:cxn>
                    <a:cxn ang="0">
                      <a:pos x="446" y="367"/>
                    </a:cxn>
                    <a:cxn ang="0">
                      <a:pos x="480" y="345"/>
                    </a:cxn>
                    <a:cxn ang="0">
                      <a:pos x="518" y="339"/>
                    </a:cxn>
                    <a:cxn ang="0">
                      <a:pos x="561" y="328"/>
                    </a:cxn>
                    <a:cxn ang="0">
                      <a:pos x="569" y="337"/>
                    </a:cxn>
                    <a:cxn ang="0">
                      <a:pos x="592" y="322"/>
                    </a:cxn>
                    <a:cxn ang="0">
                      <a:pos x="650" y="318"/>
                    </a:cxn>
                    <a:cxn ang="0">
                      <a:pos x="682" y="334"/>
                    </a:cxn>
                    <a:cxn ang="0">
                      <a:pos x="712" y="316"/>
                    </a:cxn>
                    <a:cxn ang="0">
                      <a:pos x="675" y="276"/>
                    </a:cxn>
                    <a:cxn ang="0">
                      <a:pos x="657" y="253"/>
                    </a:cxn>
                    <a:cxn ang="0">
                      <a:pos x="637" y="226"/>
                    </a:cxn>
                    <a:cxn ang="0">
                      <a:pos x="593" y="192"/>
                    </a:cxn>
                    <a:cxn ang="0">
                      <a:pos x="587" y="166"/>
                    </a:cxn>
                    <a:cxn ang="0">
                      <a:pos x="546" y="152"/>
                    </a:cxn>
                    <a:cxn ang="0">
                      <a:pos x="517" y="129"/>
                    </a:cxn>
                    <a:cxn ang="0">
                      <a:pos x="494" y="105"/>
                    </a:cxn>
                    <a:cxn ang="0">
                      <a:pos x="496" y="55"/>
                    </a:cxn>
                    <a:cxn ang="0">
                      <a:pos x="453" y="0"/>
                    </a:cxn>
                  </a:cxnLst>
                  <a:rect l="0" t="0" r="r" b="b"/>
                  <a:pathLst>
                    <a:path w="718" h="451">
                      <a:moveTo>
                        <a:pt x="453" y="0"/>
                      </a:moveTo>
                      <a:lnTo>
                        <a:pt x="442" y="3"/>
                      </a:lnTo>
                      <a:lnTo>
                        <a:pt x="433" y="6"/>
                      </a:lnTo>
                      <a:lnTo>
                        <a:pt x="417" y="7"/>
                      </a:lnTo>
                      <a:lnTo>
                        <a:pt x="411" y="10"/>
                      </a:lnTo>
                      <a:lnTo>
                        <a:pt x="405" y="15"/>
                      </a:lnTo>
                      <a:lnTo>
                        <a:pt x="400" y="26"/>
                      </a:lnTo>
                      <a:lnTo>
                        <a:pt x="400" y="42"/>
                      </a:lnTo>
                      <a:lnTo>
                        <a:pt x="393" y="44"/>
                      </a:lnTo>
                      <a:lnTo>
                        <a:pt x="387" y="54"/>
                      </a:lnTo>
                      <a:lnTo>
                        <a:pt x="383" y="57"/>
                      </a:lnTo>
                      <a:lnTo>
                        <a:pt x="378" y="58"/>
                      </a:lnTo>
                      <a:lnTo>
                        <a:pt x="362" y="74"/>
                      </a:lnTo>
                      <a:lnTo>
                        <a:pt x="358" y="84"/>
                      </a:lnTo>
                      <a:lnTo>
                        <a:pt x="355" y="87"/>
                      </a:lnTo>
                      <a:lnTo>
                        <a:pt x="342" y="93"/>
                      </a:lnTo>
                      <a:lnTo>
                        <a:pt x="336" y="95"/>
                      </a:lnTo>
                      <a:lnTo>
                        <a:pt x="331" y="102"/>
                      </a:lnTo>
                      <a:lnTo>
                        <a:pt x="329" y="105"/>
                      </a:lnTo>
                      <a:lnTo>
                        <a:pt x="322" y="108"/>
                      </a:lnTo>
                      <a:lnTo>
                        <a:pt x="317" y="106"/>
                      </a:lnTo>
                      <a:lnTo>
                        <a:pt x="309" y="106"/>
                      </a:lnTo>
                      <a:lnTo>
                        <a:pt x="302" y="108"/>
                      </a:lnTo>
                      <a:lnTo>
                        <a:pt x="292" y="109"/>
                      </a:lnTo>
                      <a:lnTo>
                        <a:pt x="290" y="112"/>
                      </a:lnTo>
                      <a:lnTo>
                        <a:pt x="270" y="112"/>
                      </a:lnTo>
                      <a:lnTo>
                        <a:pt x="259" y="113"/>
                      </a:lnTo>
                      <a:lnTo>
                        <a:pt x="249" y="117"/>
                      </a:lnTo>
                      <a:lnTo>
                        <a:pt x="247" y="118"/>
                      </a:lnTo>
                      <a:lnTo>
                        <a:pt x="245" y="122"/>
                      </a:lnTo>
                      <a:lnTo>
                        <a:pt x="245" y="124"/>
                      </a:lnTo>
                      <a:lnTo>
                        <a:pt x="252" y="129"/>
                      </a:lnTo>
                      <a:lnTo>
                        <a:pt x="254" y="136"/>
                      </a:lnTo>
                      <a:lnTo>
                        <a:pt x="252" y="140"/>
                      </a:lnTo>
                      <a:lnTo>
                        <a:pt x="247" y="144"/>
                      </a:lnTo>
                      <a:lnTo>
                        <a:pt x="244" y="152"/>
                      </a:lnTo>
                      <a:lnTo>
                        <a:pt x="239" y="155"/>
                      </a:lnTo>
                      <a:lnTo>
                        <a:pt x="234" y="156"/>
                      </a:lnTo>
                      <a:lnTo>
                        <a:pt x="232" y="159"/>
                      </a:lnTo>
                      <a:lnTo>
                        <a:pt x="231" y="165"/>
                      </a:lnTo>
                      <a:lnTo>
                        <a:pt x="229" y="166"/>
                      </a:lnTo>
                      <a:lnTo>
                        <a:pt x="205" y="166"/>
                      </a:lnTo>
                      <a:lnTo>
                        <a:pt x="198" y="170"/>
                      </a:lnTo>
                      <a:lnTo>
                        <a:pt x="189" y="170"/>
                      </a:lnTo>
                      <a:lnTo>
                        <a:pt x="183" y="170"/>
                      </a:lnTo>
                      <a:lnTo>
                        <a:pt x="161" y="177"/>
                      </a:lnTo>
                      <a:lnTo>
                        <a:pt x="157" y="181"/>
                      </a:lnTo>
                      <a:lnTo>
                        <a:pt x="153" y="183"/>
                      </a:lnTo>
                      <a:lnTo>
                        <a:pt x="147" y="187"/>
                      </a:lnTo>
                      <a:lnTo>
                        <a:pt x="139" y="188"/>
                      </a:lnTo>
                      <a:lnTo>
                        <a:pt x="136" y="192"/>
                      </a:lnTo>
                      <a:lnTo>
                        <a:pt x="132" y="193"/>
                      </a:lnTo>
                      <a:lnTo>
                        <a:pt x="125" y="187"/>
                      </a:lnTo>
                      <a:lnTo>
                        <a:pt x="123" y="184"/>
                      </a:lnTo>
                      <a:lnTo>
                        <a:pt x="119" y="178"/>
                      </a:lnTo>
                      <a:lnTo>
                        <a:pt x="116" y="177"/>
                      </a:lnTo>
                      <a:lnTo>
                        <a:pt x="113" y="177"/>
                      </a:lnTo>
                      <a:lnTo>
                        <a:pt x="112" y="179"/>
                      </a:lnTo>
                      <a:lnTo>
                        <a:pt x="108" y="179"/>
                      </a:lnTo>
                      <a:lnTo>
                        <a:pt x="105" y="187"/>
                      </a:lnTo>
                      <a:lnTo>
                        <a:pt x="92" y="189"/>
                      </a:lnTo>
                      <a:lnTo>
                        <a:pt x="82" y="197"/>
                      </a:lnTo>
                      <a:lnTo>
                        <a:pt x="77" y="198"/>
                      </a:lnTo>
                      <a:lnTo>
                        <a:pt x="71" y="195"/>
                      </a:lnTo>
                      <a:lnTo>
                        <a:pt x="66" y="195"/>
                      </a:lnTo>
                      <a:lnTo>
                        <a:pt x="60" y="197"/>
                      </a:lnTo>
                      <a:lnTo>
                        <a:pt x="51" y="198"/>
                      </a:lnTo>
                      <a:lnTo>
                        <a:pt x="48" y="200"/>
                      </a:lnTo>
                      <a:lnTo>
                        <a:pt x="38" y="226"/>
                      </a:lnTo>
                      <a:lnTo>
                        <a:pt x="28" y="241"/>
                      </a:lnTo>
                      <a:lnTo>
                        <a:pt x="21" y="257"/>
                      </a:lnTo>
                      <a:lnTo>
                        <a:pt x="11" y="272"/>
                      </a:lnTo>
                      <a:lnTo>
                        <a:pt x="0" y="283"/>
                      </a:lnTo>
                      <a:lnTo>
                        <a:pt x="0" y="296"/>
                      </a:lnTo>
                      <a:lnTo>
                        <a:pt x="3" y="310"/>
                      </a:lnTo>
                      <a:lnTo>
                        <a:pt x="2" y="327"/>
                      </a:lnTo>
                      <a:lnTo>
                        <a:pt x="3" y="343"/>
                      </a:lnTo>
                      <a:lnTo>
                        <a:pt x="13" y="361"/>
                      </a:lnTo>
                      <a:lnTo>
                        <a:pt x="22" y="372"/>
                      </a:lnTo>
                      <a:lnTo>
                        <a:pt x="46" y="419"/>
                      </a:lnTo>
                      <a:lnTo>
                        <a:pt x="58" y="431"/>
                      </a:lnTo>
                      <a:lnTo>
                        <a:pt x="81" y="451"/>
                      </a:lnTo>
                      <a:lnTo>
                        <a:pt x="88" y="451"/>
                      </a:lnTo>
                      <a:lnTo>
                        <a:pt x="97" y="437"/>
                      </a:lnTo>
                      <a:lnTo>
                        <a:pt x="114" y="421"/>
                      </a:lnTo>
                      <a:lnTo>
                        <a:pt x="137" y="407"/>
                      </a:lnTo>
                      <a:lnTo>
                        <a:pt x="157" y="404"/>
                      </a:lnTo>
                      <a:lnTo>
                        <a:pt x="174" y="414"/>
                      </a:lnTo>
                      <a:lnTo>
                        <a:pt x="191" y="420"/>
                      </a:lnTo>
                      <a:lnTo>
                        <a:pt x="207" y="416"/>
                      </a:lnTo>
                      <a:lnTo>
                        <a:pt x="222" y="409"/>
                      </a:lnTo>
                      <a:lnTo>
                        <a:pt x="228" y="404"/>
                      </a:lnTo>
                      <a:lnTo>
                        <a:pt x="241" y="402"/>
                      </a:lnTo>
                      <a:lnTo>
                        <a:pt x="238" y="393"/>
                      </a:lnTo>
                      <a:lnTo>
                        <a:pt x="239" y="374"/>
                      </a:lnTo>
                      <a:lnTo>
                        <a:pt x="242" y="360"/>
                      </a:lnTo>
                      <a:lnTo>
                        <a:pt x="250" y="355"/>
                      </a:lnTo>
                      <a:lnTo>
                        <a:pt x="257" y="340"/>
                      </a:lnTo>
                      <a:lnTo>
                        <a:pt x="263" y="334"/>
                      </a:lnTo>
                      <a:lnTo>
                        <a:pt x="276" y="323"/>
                      </a:lnTo>
                      <a:lnTo>
                        <a:pt x="290" y="323"/>
                      </a:lnTo>
                      <a:lnTo>
                        <a:pt x="306" y="324"/>
                      </a:lnTo>
                      <a:lnTo>
                        <a:pt x="313" y="334"/>
                      </a:lnTo>
                      <a:lnTo>
                        <a:pt x="315" y="343"/>
                      </a:lnTo>
                      <a:lnTo>
                        <a:pt x="336" y="361"/>
                      </a:lnTo>
                      <a:lnTo>
                        <a:pt x="344" y="364"/>
                      </a:lnTo>
                      <a:lnTo>
                        <a:pt x="351" y="355"/>
                      </a:lnTo>
                      <a:lnTo>
                        <a:pt x="365" y="365"/>
                      </a:lnTo>
                      <a:lnTo>
                        <a:pt x="388" y="371"/>
                      </a:lnTo>
                      <a:lnTo>
                        <a:pt x="438" y="371"/>
                      </a:lnTo>
                      <a:lnTo>
                        <a:pt x="446" y="367"/>
                      </a:lnTo>
                      <a:lnTo>
                        <a:pt x="448" y="350"/>
                      </a:lnTo>
                      <a:lnTo>
                        <a:pt x="462" y="342"/>
                      </a:lnTo>
                      <a:lnTo>
                        <a:pt x="480" y="345"/>
                      </a:lnTo>
                      <a:lnTo>
                        <a:pt x="489" y="350"/>
                      </a:lnTo>
                      <a:lnTo>
                        <a:pt x="507" y="345"/>
                      </a:lnTo>
                      <a:lnTo>
                        <a:pt x="518" y="339"/>
                      </a:lnTo>
                      <a:lnTo>
                        <a:pt x="544" y="334"/>
                      </a:lnTo>
                      <a:lnTo>
                        <a:pt x="555" y="328"/>
                      </a:lnTo>
                      <a:lnTo>
                        <a:pt x="561" y="328"/>
                      </a:lnTo>
                      <a:lnTo>
                        <a:pt x="562" y="334"/>
                      </a:lnTo>
                      <a:lnTo>
                        <a:pt x="561" y="334"/>
                      </a:lnTo>
                      <a:lnTo>
                        <a:pt x="569" y="337"/>
                      </a:lnTo>
                      <a:lnTo>
                        <a:pt x="576" y="334"/>
                      </a:lnTo>
                      <a:lnTo>
                        <a:pt x="588" y="334"/>
                      </a:lnTo>
                      <a:lnTo>
                        <a:pt x="592" y="322"/>
                      </a:lnTo>
                      <a:lnTo>
                        <a:pt x="612" y="327"/>
                      </a:lnTo>
                      <a:lnTo>
                        <a:pt x="635" y="323"/>
                      </a:lnTo>
                      <a:lnTo>
                        <a:pt x="650" y="318"/>
                      </a:lnTo>
                      <a:lnTo>
                        <a:pt x="663" y="334"/>
                      </a:lnTo>
                      <a:lnTo>
                        <a:pt x="670" y="327"/>
                      </a:lnTo>
                      <a:lnTo>
                        <a:pt x="682" y="334"/>
                      </a:lnTo>
                      <a:lnTo>
                        <a:pt x="690" y="323"/>
                      </a:lnTo>
                      <a:lnTo>
                        <a:pt x="718" y="323"/>
                      </a:lnTo>
                      <a:lnTo>
                        <a:pt x="712" y="316"/>
                      </a:lnTo>
                      <a:lnTo>
                        <a:pt x="711" y="305"/>
                      </a:lnTo>
                      <a:lnTo>
                        <a:pt x="705" y="296"/>
                      </a:lnTo>
                      <a:lnTo>
                        <a:pt x="675" y="276"/>
                      </a:lnTo>
                      <a:lnTo>
                        <a:pt x="666" y="273"/>
                      </a:lnTo>
                      <a:lnTo>
                        <a:pt x="664" y="262"/>
                      </a:lnTo>
                      <a:lnTo>
                        <a:pt x="657" y="253"/>
                      </a:lnTo>
                      <a:lnTo>
                        <a:pt x="653" y="242"/>
                      </a:lnTo>
                      <a:lnTo>
                        <a:pt x="648" y="232"/>
                      </a:lnTo>
                      <a:lnTo>
                        <a:pt x="637" y="226"/>
                      </a:lnTo>
                      <a:lnTo>
                        <a:pt x="630" y="216"/>
                      </a:lnTo>
                      <a:lnTo>
                        <a:pt x="612" y="204"/>
                      </a:lnTo>
                      <a:lnTo>
                        <a:pt x="593" y="192"/>
                      </a:lnTo>
                      <a:lnTo>
                        <a:pt x="587" y="181"/>
                      </a:lnTo>
                      <a:lnTo>
                        <a:pt x="588" y="171"/>
                      </a:lnTo>
                      <a:lnTo>
                        <a:pt x="587" y="166"/>
                      </a:lnTo>
                      <a:lnTo>
                        <a:pt x="577" y="159"/>
                      </a:lnTo>
                      <a:lnTo>
                        <a:pt x="569" y="152"/>
                      </a:lnTo>
                      <a:lnTo>
                        <a:pt x="546" y="152"/>
                      </a:lnTo>
                      <a:lnTo>
                        <a:pt x="535" y="148"/>
                      </a:lnTo>
                      <a:lnTo>
                        <a:pt x="530" y="133"/>
                      </a:lnTo>
                      <a:lnTo>
                        <a:pt x="517" y="129"/>
                      </a:lnTo>
                      <a:lnTo>
                        <a:pt x="506" y="128"/>
                      </a:lnTo>
                      <a:lnTo>
                        <a:pt x="496" y="118"/>
                      </a:lnTo>
                      <a:lnTo>
                        <a:pt x="494" y="105"/>
                      </a:lnTo>
                      <a:lnTo>
                        <a:pt x="496" y="89"/>
                      </a:lnTo>
                      <a:lnTo>
                        <a:pt x="501" y="71"/>
                      </a:lnTo>
                      <a:lnTo>
                        <a:pt x="496" y="55"/>
                      </a:lnTo>
                      <a:lnTo>
                        <a:pt x="480" y="34"/>
                      </a:lnTo>
                      <a:lnTo>
                        <a:pt x="463" y="15"/>
                      </a:lnTo>
                      <a:lnTo>
                        <a:pt x="45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57" name="Freeform 36"/>
                <p:cNvSpPr>
                  <a:spLocks noChangeAspect="1"/>
                </p:cNvSpPr>
                <p:nvPr/>
              </p:nvSpPr>
              <p:spPr bwMode="gray">
                <a:xfrm>
                  <a:off x="4912518" y="3651597"/>
                  <a:ext cx="96838" cy="109538"/>
                </a:xfrm>
                <a:custGeom>
                  <a:avLst/>
                  <a:gdLst/>
                  <a:ahLst/>
                  <a:cxnLst>
                    <a:cxn ang="0">
                      <a:pos x="120" y="330"/>
                    </a:cxn>
                    <a:cxn ang="0">
                      <a:pos x="97" y="305"/>
                    </a:cxn>
                    <a:cxn ang="0">
                      <a:pos x="54" y="262"/>
                    </a:cxn>
                    <a:cxn ang="0">
                      <a:pos x="34" y="237"/>
                    </a:cxn>
                    <a:cxn ang="0">
                      <a:pos x="17" y="208"/>
                    </a:cxn>
                    <a:cxn ang="0">
                      <a:pos x="4" y="177"/>
                    </a:cxn>
                    <a:cxn ang="0">
                      <a:pos x="4" y="167"/>
                    </a:cxn>
                    <a:cxn ang="0">
                      <a:pos x="17" y="156"/>
                    </a:cxn>
                    <a:cxn ang="0">
                      <a:pos x="27" y="138"/>
                    </a:cxn>
                    <a:cxn ang="0">
                      <a:pos x="31" y="113"/>
                    </a:cxn>
                    <a:cxn ang="0">
                      <a:pos x="45" y="122"/>
                    </a:cxn>
                    <a:cxn ang="0">
                      <a:pos x="60" y="120"/>
                    </a:cxn>
                    <a:cxn ang="0">
                      <a:pos x="47" y="115"/>
                    </a:cxn>
                    <a:cxn ang="0">
                      <a:pos x="34" y="105"/>
                    </a:cxn>
                    <a:cxn ang="0">
                      <a:pos x="33" y="94"/>
                    </a:cxn>
                    <a:cxn ang="0">
                      <a:pos x="43" y="89"/>
                    </a:cxn>
                    <a:cxn ang="0">
                      <a:pos x="66" y="68"/>
                    </a:cxn>
                    <a:cxn ang="0">
                      <a:pos x="135" y="63"/>
                    </a:cxn>
                    <a:cxn ang="0">
                      <a:pos x="131" y="20"/>
                    </a:cxn>
                    <a:cxn ang="0">
                      <a:pos x="151" y="2"/>
                    </a:cxn>
                    <a:cxn ang="0">
                      <a:pos x="185" y="0"/>
                    </a:cxn>
                    <a:cxn ang="0">
                      <a:pos x="237" y="5"/>
                    </a:cxn>
                    <a:cxn ang="0">
                      <a:pos x="239" y="22"/>
                    </a:cxn>
                    <a:cxn ang="0">
                      <a:pos x="239" y="59"/>
                    </a:cxn>
                    <a:cxn ang="0">
                      <a:pos x="264" y="41"/>
                    </a:cxn>
                    <a:cxn ang="0">
                      <a:pos x="303" y="61"/>
                    </a:cxn>
                    <a:cxn ang="0">
                      <a:pos x="286" y="111"/>
                    </a:cxn>
                    <a:cxn ang="0">
                      <a:pos x="289" y="142"/>
                    </a:cxn>
                    <a:cxn ang="0">
                      <a:pos x="299" y="186"/>
                    </a:cxn>
                    <a:cxn ang="0">
                      <a:pos x="293" y="236"/>
                    </a:cxn>
                    <a:cxn ang="0">
                      <a:pos x="272" y="258"/>
                    </a:cxn>
                    <a:cxn ang="0">
                      <a:pos x="229" y="245"/>
                    </a:cxn>
                    <a:cxn ang="0">
                      <a:pos x="212" y="229"/>
                    </a:cxn>
                    <a:cxn ang="0">
                      <a:pos x="192" y="248"/>
                    </a:cxn>
                    <a:cxn ang="0">
                      <a:pos x="159" y="266"/>
                    </a:cxn>
                    <a:cxn ang="0">
                      <a:pos x="153" y="287"/>
                    </a:cxn>
                    <a:cxn ang="0">
                      <a:pos x="160" y="314"/>
                    </a:cxn>
                    <a:cxn ang="0">
                      <a:pos x="146" y="318"/>
                    </a:cxn>
                    <a:cxn ang="0">
                      <a:pos x="129" y="328"/>
                    </a:cxn>
                  </a:cxnLst>
                  <a:rect l="0" t="0" r="r" b="b"/>
                  <a:pathLst>
                    <a:path w="304" h="343">
                      <a:moveTo>
                        <a:pt x="127" y="343"/>
                      </a:moveTo>
                      <a:lnTo>
                        <a:pt x="120" y="330"/>
                      </a:lnTo>
                      <a:lnTo>
                        <a:pt x="110" y="320"/>
                      </a:lnTo>
                      <a:lnTo>
                        <a:pt x="97" y="305"/>
                      </a:lnTo>
                      <a:lnTo>
                        <a:pt x="61" y="274"/>
                      </a:lnTo>
                      <a:lnTo>
                        <a:pt x="54" y="262"/>
                      </a:lnTo>
                      <a:lnTo>
                        <a:pt x="45" y="251"/>
                      </a:lnTo>
                      <a:lnTo>
                        <a:pt x="34" y="237"/>
                      </a:lnTo>
                      <a:lnTo>
                        <a:pt x="27" y="231"/>
                      </a:lnTo>
                      <a:lnTo>
                        <a:pt x="17" y="208"/>
                      </a:lnTo>
                      <a:lnTo>
                        <a:pt x="13" y="194"/>
                      </a:lnTo>
                      <a:lnTo>
                        <a:pt x="4" y="177"/>
                      </a:lnTo>
                      <a:lnTo>
                        <a:pt x="0" y="169"/>
                      </a:lnTo>
                      <a:lnTo>
                        <a:pt x="4" y="167"/>
                      </a:lnTo>
                      <a:lnTo>
                        <a:pt x="12" y="165"/>
                      </a:lnTo>
                      <a:lnTo>
                        <a:pt x="17" y="156"/>
                      </a:lnTo>
                      <a:lnTo>
                        <a:pt x="24" y="150"/>
                      </a:lnTo>
                      <a:lnTo>
                        <a:pt x="27" y="138"/>
                      </a:lnTo>
                      <a:lnTo>
                        <a:pt x="28" y="113"/>
                      </a:lnTo>
                      <a:lnTo>
                        <a:pt x="31" y="113"/>
                      </a:lnTo>
                      <a:lnTo>
                        <a:pt x="36" y="118"/>
                      </a:lnTo>
                      <a:lnTo>
                        <a:pt x="45" y="122"/>
                      </a:lnTo>
                      <a:lnTo>
                        <a:pt x="57" y="122"/>
                      </a:lnTo>
                      <a:lnTo>
                        <a:pt x="60" y="120"/>
                      </a:lnTo>
                      <a:lnTo>
                        <a:pt x="56" y="117"/>
                      </a:lnTo>
                      <a:lnTo>
                        <a:pt x="47" y="115"/>
                      </a:lnTo>
                      <a:lnTo>
                        <a:pt x="40" y="110"/>
                      </a:lnTo>
                      <a:lnTo>
                        <a:pt x="34" y="105"/>
                      </a:lnTo>
                      <a:lnTo>
                        <a:pt x="30" y="99"/>
                      </a:lnTo>
                      <a:lnTo>
                        <a:pt x="33" y="94"/>
                      </a:lnTo>
                      <a:lnTo>
                        <a:pt x="40" y="94"/>
                      </a:lnTo>
                      <a:lnTo>
                        <a:pt x="43" y="89"/>
                      </a:lnTo>
                      <a:lnTo>
                        <a:pt x="43" y="73"/>
                      </a:lnTo>
                      <a:lnTo>
                        <a:pt x="66" y="68"/>
                      </a:lnTo>
                      <a:lnTo>
                        <a:pt x="137" y="65"/>
                      </a:lnTo>
                      <a:lnTo>
                        <a:pt x="135" y="63"/>
                      </a:lnTo>
                      <a:lnTo>
                        <a:pt x="132" y="43"/>
                      </a:lnTo>
                      <a:lnTo>
                        <a:pt x="131" y="20"/>
                      </a:lnTo>
                      <a:lnTo>
                        <a:pt x="137" y="5"/>
                      </a:lnTo>
                      <a:lnTo>
                        <a:pt x="151" y="2"/>
                      </a:lnTo>
                      <a:lnTo>
                        <a:pt x="165" y="4"/>
                      </a:lnTo>
                      <a:lnTo>
                        <a:pt x="185" y="0"/>
                      </a:lnTo>
                      <a:lnTo>
                        <a:pt x="201" y="4"/>
                      </a:lnTo>
                      <a:lnTo>
                        <a:pt x="237" y="5"/>
                      </a:lnTo>
                      <a:lnTo>
                        <a:pt x="245" y="8"/>
                      </a:lnTo>
                      <a:lnTo>
                        <a:pt x="239" y="22"/>
                      </a:lnTo>
                      <a:lnTo>
                        <a:pt x="238" y="41"/>
                      </a:lnTo>
                      <a:lnTo>
                        <a:pt x="239" y="59"/>
                      </a:lnTo>
                      <a:lnTo>
                        <a:pt x="248" y="64"/>
                      </a:lnTo>
                      <a:lnTo>
                        <a:pt x="264" y="41"/>
                      </a:lnTo>
                      <a:lnTo>
                        <a:pt x="293" y="48"/>
                      </a:lnTo>
                      <a:lnTo>
                        <a:pt x="303" y="61"/>
                      </a:lnTo>
                      <a:lnTo>
                        <a:pt x="304" y="81"/>
                      </a:lnTo>
                      <a:lnTo>
                        <a:pt x="286" y="111"/>
                      </a:lnTo>
                      <a:lnTo>
                        <a:pt x="285" y="128"/>
                      </a:lnTo>
                      <a:lnTo>
                        <a:pt x="289" y="142"/>
                      </a:lnTo>
                      <a:lnTo>
                        <a:pt x="300" y="170"/>
                      </a:lnTo>
                      <a:lnTo>
                        <a:pt x="299" y="186"/>
                      </a:lnTo>
                      <a:lnTo>
                        <a:pt x="296" y="199"/>
                      </a:lnTo>
                      <a:lnTo>
                        <a:pt x="293" y="236"/>
                      </a:lnTo>
                      <a:lnTo>
                        <a:pt x="288" y="253"/>
                      </a:lnTo>
                      <a:lnTo>
                        <a:pt x="272" y="258"/>
                      </a:lnTo>
                      <a:lnTo>
                        <a:pt x="254" y="242"/>
                      </a:lnTo>
                      <a:lnTo>
                        <a:pt x="229" y="245"/>
                      </a:lnTo>
                      <a:lnTo>
                        <a:pt x="219" y="234"/>
                      </a:lnTo>
                      <a:lnTo>
                        <a:pt x="212" y="229"/>
                      </a:lnTo>
                      <a:lnTo>
                        <a:pt x="201" y="237"/>
                      </a:lnTo>
                      <a:lnTo>
                        <a:pt x="192" y="248"/>
                      </a:lnTo>
                      <a:lnTo>
                        <a:pt x="169" y="257"/>
                      </a:lnTo>
                      <a:lnTo>
                        <a:pt x="159" y="266"/>
                      </a:lnTo>
                      <a:lnTo>
                        <a:pt x="154" y="274"/>
                      </a:lnTo>
                      <a:lnTo>
                        <a:pt x="153" y="287"/>
                      </a:lnTo>
                      <a:lnTo>
                        <a:pt x="158" y="299"/>
                      </a:lnTo>
                      <a:lnTo>
                        <a:pt x="160" y="314"/>
                      </a:lnTo>
                      <a:lnTo>
                        <a:pt x="158" y="318"/>
                      </a:lnTo>
                      <a:lnTo>
                        <a:pt x="146" y="318"/>
                      </a:lnTo>
                      <a:lnTo>
                        <a:pt x="135" y="321"/>
                      </a:lnTo>
                      <a:lnTo>
                        <a:pt x="129" y="328"/>
                      </a:lnTo>
                      <a:lnTo>
                        <a:pt x="127" y="34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58" name="Freeform 37"/>
                <p:cNvSpPr>
                  <a:spLocks noChangeAspect="1"/>
                </p:cNvSpPr>
                <p:nvPr/>
              </p:nvSpPr>
              <p:spPr bwMode="gray">
                <a:xfrm>
                  <a:off x="4466431" y="3449984"/>
                  <a:ext cx="53975" cy="14288"/>
                </a:xfrm>
                <a:custGeom>
                  <a:avLst/>
                  <a:gdLst/>
                  <a:ahLst/>
                  <a:cxnLst>
                    <a:cxn ang="0">
                      <a:pos x="4" y="44"/>
                    </a:cxn>
                    <a:cxn ang="0">
                      <a:pos x="8" y="38"/>
                    </a:cxn>
                    <a:cxn ang="0">
                      <a:pos x="47" y="34"/>
                    </a:cxn>
                    <a:cxn ang="0">
                      <a:pos x="55" y="34"/>
                    </a:cxn>
                    <a:cxn ang="0">
                      <a:pos x="56" y="34"/>
                    </a:cxn>
                    <a:cxn ang="0">
                      <a:pos x="59" y="27"/>
                    </a:cxn>
                    <a:cxn ang="0">
                      <a:pos x="64" y="26"/>
                    </a:cxn>
                    <a:cxn ang="0">
                      <a:pos x="67" y="27"/>
                    </a:cxn>
                    <a:cxn ang="0">
                      <a:pos x="80" y="26"/>
                    </a:cxn>
                    <a:cxn ang="0">
                      <a:pos x="88" y="22"/>
                    </a:cxn>
                    <a:cxn ang="0">
                      <a:pos x="92" y="17"/>
                    </a:cxn>
                    <a:cxn ang="0">
                      <a:pos x="94" y="16"/>
                    </a:cxn>
                    <a:cxn ang="0">
                      <a:pos x="101" y="17"/>
                    </a:cxn>
                    <a:cxn ang="0">
                      <a:pos x="104" y="21"/>
                    </a:cxn>
                    <a:cxn ang="0">
                      <a:pos x="112" y="23"/>
                    </a:cxn>
                    <a:cxn ang="0">
                      <a:pos x="120" y="28"/>
                    </a:cxn>
                    <a:cxn ang="0">
                      <a:pos x="128" y="29"/>
                    </a:cxn>
                    <a:cxn ang="0">
                      <a:pos x="136" y="33"/>
                    </a:cxn>
                    <a:cxn ang="0">
                      <a:pos x="144" y="33"/>
                    </a:cxn>
                    <a:cxn ang="0">
                      <a:pos x="146" y="34"/>
                    </a:cxn>
                    <a:cxn ang="0">
                      <a:pos x="152" y="31"/>
                    </a:cxn>
                    <a:cxn ang="0">
                      <a:pos x="164" y="28"/>
                    </a:cxn>
                    <a:cxn ang="0">
                      <a:pos x="168" y="24"/>
                    </a:cxn>
                    <a:cxn ang="0">
                      <a:pos x="168" y="21"/>
                    </a:cxn>
                    <a:cxn ang="0">
                      <a:pos x="168" y="16"/>
                    </a:cxn>
                    <a:cxn ang="0">
                      <a:pos x="167" y="16"/>
                    </a:cxn>
                    <a:cxn ang="0">
                      <a:pos x="164" y="16"/>
                    </a:cxn>
                    <a:cxn ang="0">
                      <a:pos x="161" y="15"/>
                    </a:cxn>
                    <a:cxn ang="0">
                      <a:pos x="156" y="15"/>
                    </a:cxn>
                    <a:cxn ang="0">
                      <a:pos x="152" y="16"/>
                    </a:cxn>
                    <a:cxn ang="0">
                      <a:pos x="141" y="21"/>
                    </a:cxn>
                    <a:cxn ang="0">
                      <a:pos x="136" y="20"/>
                    </a:cxn>
                    <a:cxn ang="0">
                      <a:pos x="130" y="17"/>
                    </a:cxn>
                    <a:cxn ang="0">
                      <a:pos x="126" y="11"/>
                    </a:cxn>
                    <a:cxn ang="0">
                      <a:pos x="125" y="10"/>
                    </a:cxn>
                    <a:cxn ang="0">
                      <a:pos x="113" y="10"/>
                    </a:cxn>
                    <a:cxn ang="0">
                      <a:pos x="107" y="2"/>
                    </a:cxn>
                    <a:cxn ang="0">
                      <a:pos x="101" y="1"/>
                    </a:cxn>
                    <a:cxn ang="0">
                      <a:pos x="98" y="0"/>
                    </a:cxn>
                    <a:cxn ang="0">
                      <a:pos x="92" y="1"/>
                    </a:cxn>
                    <a:cxn ang="0">
                      <a:pos x="87" y="4"/>
                    </a:cxn>
                    <a:cxn ang="0">
                      <a:pos x="81" y="2"/>
                    </a:cxn>
                    <a:cxn ang="0">
                      <a:pos x="76" y="7"/>
                    </a:cxn>
                    <a:cxn ang="0">
                      <a:pos x="72" y="13"/>
                    </a:cxn>
                    <a:cxn ang="0">
                      <a:pos x="16" y="13"/>
                    </a:cxn>
                    <a:cxn ang="0">
                      <a:pos x="15" y="13"/>
                    </a:cxn>
                    <a:cxn ang="0">
                      <a:pos x="13" y="17"/>
                    </a:cxn>
                    <a:cxn ang="0">
                      <a:pos x="15" y="21"/>
                    </a:cxn>
                    <a:cxn ang="0">
                      <a:pos x="8" y="20"/>
                    </a:cxn>
                    <a:cxn ang="0">
                      <a:pos x="6" y="21"/>
                    </a:cxn>
                    <a:cxn ang="0">
                      <a:pos x="4" y="26"/>
                    </a:cxn>
                    <a:cxn ang="0">
                      <a:pos x="1" y="28"/>
                    </a:cxn>
                    <a:cxn ang="0">
                      <a:pos x="0" y="34"/>
                    </a:cxn>
                    <a:cxn ang="0">
                      <a:pos x="1" y="44"/>
                    </a:cxn>
                    <a:cxn ang="0">
                      <a:pos x="2" y="45"/>
                    </a:cxn>
                    <a:cxn ang="0">
                      <a:pos x="4" y="44"/>
                    </a:cxn>
                  </a:cxnLst>
                  <a:rect l="0" t="0" r="r" b="b"/>
                  <a:pathLst>
                    <a:path w="168" h="45">
                      <a:moveTo>
                        <a:pt x="4" y="44"/>
                      </a:moveTo>
                      <a:lnTo>
                        <a:pt x="8" y="38"/>
                      </a:lnTo>
                      <a:lnTo>
                        <a:pt x="47" y="34"/>
                      </a:lnTo>
                      <a:lnTo>
                        <a:pt x="55" y="34"/>
                      </a:lnTo>
                      <a:lnTo>
                        <a:pt x="56" y="34"/>
                      </a:lnTo>
                      <a:lnTo>
                        <a:pt x="59" y="27"/>
                      </a:lnTo>
                      <a:lnTo>
                        <a:pt x="64" y="26"/>
                      </a:lnTo>
                      <a:lnTo>
                        <a:pt x="67" y="27"/>
                      </a:lnTo>
                      <a:lnTo>
                        <a:pt x="80" y="26"/>
                      </a:lnTo>
                      <a:lnTo>
                        <a:pt x="88" y="22"/>
                      </a:lnTo>
                      <a:lnTo>
                        <a:pt x="92" y="17"/>
                      </a:lnTo>
                      <a:lnTo>
                        <a:pt x="94" y="16"/>
                      </a:lnTo>
                      <a:lnTo>
                        <a:pt x="101" y="17"/>
                      </a:lnTo>
                      <a:lnTo>
                        <a:pt x="104" y="21"/>
                      </a:lnTo>
                      <a:lnTo>
                        <a:pt x="112" y="23"/>
                      </a:lnTo>
                      <a:lnTo>
                        <a:pt x="120" y="28"/>
                      </a:lnTo>
                      <a:lnTo>
                        <a:pt x="128" y="29"/>
                      </a:lnTo>
                      <a:lnTo>
                        <a:pt x="136" y="33"/>
                      </a:lnTo>
                      <a:lnTo>
                        <a:pt x="144" y="33"/>
                      </a:lnTo>
                      <a:lnTo>
                        <a:pt x="146" y="34"/>
                      </a:lnTo>
                      <a:lnTo>
                        <a:pt x="152" y="31"/>
                      </a:lnTo>
                      <a:lnTo>
                        <a:pt x="164" y="28"/>
                      </a:lnTo>
                      <a:lnTo>
                        <a:pt x="168" y="24"/>
                      </a:lnTo>
                      <a:lnTo>
                        <a:pt x="168" y="21"/>
                      </a:lnTo>
                      <a:lnTo>
                        <a:pt x="168" y="16"/>
                      </a:lnTo>
                      <a:lnTo>
                        <a:pt x="167" y="16"/>
                      </a:lnTo>
                      <a:lnTo>
                        <a:pt x="164" y="16"/>
                      </a:lnTo>
                      <a:lnTo>
                        <a:pt x="161" y="15"/>
                      </a:lnTo>
                      <a:lnTo>
                        <a:pt x="156" y="15"/>
                      </a:lnTo>
                      <a:lnTo>
                        <a:pt x="152" y="16"/>
                      </a:lnTo>
                      <a:lnTo>
                        <a:pt x="141" y="21"/>
                      </a:lnTo>
                      <a:lnTo>
                        <a:pt x="136" y="20"/>
                      </a:lnTo>
                      <a:lnTo>
                        <a:pt x="130" y="17"/>
                      </a:lnTo>
                      <a:lnTo>
                        <a:pt x="126" y="11"/>
                      </a:lnTo>
                      <a:lnTo>
                        <a:pt x="125" y="10"/>
                      </a:lnTo>
                      <a:lnTo>
                        <a:pt x="113" y="10"/>
                      </a:lnTo>
                      <a:lnTo>
                        <a:pt x="107" y="2"/>
                      </a:lnTo>
                      <a:lnTo>
                        <a:pt x="101" y="1"/>
                      </a:lnTo>
                      <a:lnTo>
                        <a:pt x="98" y="0"/>
                      </a:lnTo>
                      <a:lnTo>
                        <a:pt x="92" y="1"/>
                      </a:lnTo>
                      <a:lnTo>
                        <a:pt x="87" y="4"/>
                      </a:lnTo>
                      <a:lnTo>
                        <a:pt x="81" y="2"/>
                      </a:lnTo>
                      <a:lnTo>
                        <a:pt x="76" y="7"/>
                      </a:lnTo>
                      <a:lnTo>
                        <a:pt x="72" y="13"/>
                      </a:lnTo>
                      <a:lnTo>
                        <a:pt x="16" y="13"/>
                      </a:lnTo>
                      <a:lnTo>
                        <a:pt x="15" y="13"/>
                      </a:lnTo>
                      <a:lnTo>
                        <a:pt x="13" y="17"/>
                      </a:lnTo>
                      <a:lnTo>
                        <a:pt x="15" y="21"/>
                      </a:lnTo>
                      <a:lnTo>
                        <a:pt x="8" y="20"/>
                      </a:lnTo>
                      <a:lnTo>
                        <a:pt x="6" y="21"/>
                      </a:lnTo>
                      <a:lnTo>
                        <a:pt x="4" y="26"/>
                      </a:lnTo>
                      <a:lnTo>
                        <a:pt x="1" y="28"/>
                      </a:lnTo>
                      <a:lnTo>
                        <a:pt x="0" y="34"/>
                      </a:lnTo>
                      <a:lnTo>
                        <a:pt x="1" y="44"/>
                      </a:lnTo>
                      <a:lnTo>
                        <a:pt x="2" y="45"/>
                      </a:lnTo>
                      <a:lnTo>
                        <a:pt x="4" y="4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59" name="Freeform 38"/>
                <p:cNvSpPr>
                  <a:spLocks noChangeAspect="1"/>
                </p:cNvSpPr>
                <p:nvPr/>
              </p:nvSpPr>
              <p:spPr bwMode="gray">
                <a:xfrm>
                  <a:off x="4468018" y="3470622"/>
                  <a:ext cx="55563" cy="30163"/>
                </a:xfrm>
                <a:custGeom>
                  <a:avLst/>
                  <a:gdLst/>
                  <a:ahLst/>
                  <a:cxnLst>
                    <a:cxn ang="0">
                      <a:pos x="169" y="0"/>
                    </a:cxn>
                    <a:cxn ang="0">
                      <a:pos x="169" y="7"/>
                    </a:cxn>
                    <a:cxn ang="0">
                      <a:pos x="173" y="14"/>
                    </a:cxn>
                    <a:cxn ang="0">
                      <a:pos x="173" y="18"/>
                    </a:cxn>
                    <a:cxn ang="0">
                      <a:pos x="170" y="24"/>
                    </a:cxn>
                    <a:cxn ang="0">
                      <a:pos x="168" y="25"/>
                    </a:cxn>
                    <a:cxn ang="0">
                      <a:pos x="162" y="25"/>
                    </a:cxn>
                    <a:cxn ang="0">
                      <a:pos x="160" y="27"/>
                    </a:cxn>
                    <a:cxn ang="0">
                      <a:pos x="158" y="30"/>
                    </a:cxn>
                    <a:cxn ang="0">
                      <a:pos x="164" y="34"/>
                    </a:cxn>
                    <a:cxn ang="0">
                      <a:pos x="167" y="39"/>
                    </a:cxn>
                    <a:cxn ang="0">
                      <a:pos x="168" y="57"/>
                    </a:cxn>
                    <a:cxn ang="0">
                      <a:pos x="162" y="57"/>
                    </a:cxn>
                    <a:cxn ang="0">
                      <a:pos x="158" y="60"/>
                    </a:cxn>
                    <a:cxn ang="0">
                      <a:pos x="138" y="60"/>
                    </a:cxn>
                    <a:cxn ang="0">
                      <a:pos x="121" y="67"/>
                    </a:cxn>
                    <a:cxn ang="0">
                      <a:pos x="114" y="73"/>
                    </a:cxn>
                    <a:cxn ang="0">
                      <a:pos x="110" y="81"/>
                    </a:cxn>
                    <a:cxn ang="0">
                      <a:pos x="106" y="89"/>
                    </a:cxn>
                    <a:cxn ang="0">
                      <a:pos x="104" y="93"/>
                    </a:cxn>
                    <a:cxn ang="0">
                      <a:pos x="99" y="97"/>
                    </a:cxn>
                    <a:cxn ang="0">
                      <a:pos x="93" y="99"/>
                    </a:cxn>
                    <a:cxn ang="0">
                      <a:pos x="93" y="95"/>
                    </a:cxn>
                    <a:cxn ang="0">
                      <a:pos x="94" y="93"/>
                    </a:cxn>
                    <a:cxn ang="0">
                      <a:pos x="86" y="94"/>
                    </a:cxn>
                    <a:cxn ang="0">
                      <a:pos x="81" y="93"/>
                    </a:cxn>
                    <a:cxn ang="0">
                      <a:pos x="76" y="87"/>
                    </a:cxn>
                    <a:cxn ang="0">
                      <a:pos x="74" y="79"/>
                    </a:cxn>
                    <a:cxn ang="0">
                      <a:pos x="77" y="70"/>
                    </a:cxn>
                    <a:cxn ang="0">
                      <a:pos x="72" y="58"/>
                    </a:cxn>
                    <a:cxn ang="0">
                      <a:pos x="79" y="54"/>
                    </a:cxn>
                    <a:cxn ang="0">
                      <a:pos x="84" y="51"/>
                    </a:cxn>
                    <a:cxn ang="0">
                      <a:pos x="103" y="50"/>
                    </a:cxn>
                    <a:cxn ang="0">
                      <a:pos x="104" y="45"/>
                    </a:cxn>
                    <a:cxn ang="0">
                      <a:pos x="81" y="47"/>
                    </a:cxn>
                    <a:cxn ang="0">
                      <a:pos x="72" y="50"/>
                    </a:cxn>
                    <a:cxn ang="0">
                      <a:pos x="59" y="57"/>
                    </a:cxn>
                    <a:cxn ang="0">
                      <a:pos x="51" y="58"/>
                    </a:cxn>
                    <a:cxn ang="0">
                      <a:pos x="47" y="57"/>
                    </a:cxn>
                    <a:cxn ang="0">
                      <a:pos x="46" y="49"/>
                    </a:cxn>
                    <a:cxn ang="0">
                      <a:pos x="40" y="50"/>
                    </a:cxn>
                    <a:cxn ang="0">
                      <a:pos x="30" y="47"/>
                    </a:cxn>
                    <a:cxn ang="0">
                      <a:pos x="27" y="43"/>
                    </a:cxn>
                    <a:cxn ang="0">
                      <a:pos x="25" y="34"/>
                    </a:cxn>
                    <a:cxn ang="0">
                      <a:pos x="4" y="28"/>
                    </a:cxn>
                    <a:cxn ang="0">
                      <a:pos x="0" y="20"/>
                    </a:cxn>
                    <a:cxn ang="0">
                      <a:pos x="2" y="17"/>
                    </a:cxn>
                    <a:cxn ang="0">
                      <a:pos x="3" y="19"/>
                    </a:cxn>
                    <a:cxn ang="0">
                      <a:pos x="7" y="20"/>
                    </a:cxn>
                    <a:cxn ang="0">
                      <a:pos x="14" y="20"/>
                    </a:cxn>
                    <a:cxn ang="0">
                      <a:pos x="25" y="15"/>
                    </a:cxn>
                    <a:cxn ang="0">
                      <a:pos x="29" y="13"/>
                    </a:cxn>
                    <a:cxn ang="0">
                      <a:pos x="59" y="14"/>
                    </a:cxn>
                    <a:cxn ang="0">
                      <a:pos x="68" y="12"/>
                    </a:cxn>
                    <a:cxn ang="0">
                      <a:pos x="79" y="7"/>
                    </a:cxn>
                    <a:cxn ang="0">
                      <a:pos x="92" y="1"/>
                    </a:cxn>
                    <a:cxn ang="0">
                      <a:pos x="116" y="1"/>
                    </a:cxn>
                    <a:cxn ang="0">
                      <a:pos x="119" y="0"/>
                    </a:cxn>
                    <a:cxn ang="0">
                      <a:pos x="169" y="0"/>
                    </a:cxn>
                  </a:cxnLst>
                  <a:rect l="0" t="0" r="r" b="b"/>
                  <a:pathLst>
                    <a:path w="173" h="99">
                      <a:moveTo>
                        <a:pt x="169" y="0"/>
                      </a:moveTo>
                      <a:lnTo>
                        <a:pt x="169" y="7"/>
                      </a:lnTo>
                      <a:lnTo>
                        <a:pt x="173" y="14"/>
                      </a:lnTo>
                      <a:lnTo>
                        <a:pt x="173" y="18"/>
                      </a:lnTo>
                      <a:lnTo>
                        <a:pt x="170" y="24"/>
                      </a:lnTo>
                      <a:lnTo>
                        <a:pt x="168" y="25"/>
                      </a:lnTo>
                      <a:lnTo>
                        <a:pt x="162" y="25"/>
                      </a:lnTo>
                      <a:lnTo>
                        <a:pt x="160" y="27"/>
                      </a:lnTo>
                      <a:lnTo>
                        <a:pt x="158" y="30"/>
                      </a:lnTo>
                      <a:lnTo>
                        <a:pt x="164" y="34"/>
                      </a:lnTo>
                      <a:lnTo>
                        <a:pt x="167" y="39"/>
                      </a:lnTo>
                      <a:lnTo>
                        <a:pt x="168" y="57"/>
                      </a:lnTo>
                      <a:lnTo>
                        <a:pt x="162" y="57"/>
                      </a:lnTo>
                      <a:lnTo>
                        <a:pt x="158" y="60"/>
                      </a:lnTo>
                      <a:lnTo>
                        <a:pt x="138" y="60"/>
                      </a:lnTo>
                      <a:lnTo>
                        <a:pt x="121" y="67"/>
                      </a:lnTo>
                      <a:lnTo>
                        <a:pt x="114" y="73"/>
                      </a:lnTo>
                      <a:lnTo>
                        <a:pt x="110" y="81"/>
                      </a:lnTo>
                      <a:lnTo>
                        <a:pt x="106" y="89"/>
                      </a:lnTo>
                      <a:lnTo>
                        <a:pt x="104" y="93"/>
                      </a:lnTo>
                      <a:lnTo>
                        <a:pt x="99" y="97"/>
                      </a:lnTo>
                      <a:lnTo>
                        <a:pt x="93" y="99"/>
                      </a:lnTo>
                      <a:lnTo>
                        <a:pt x="93" y="95"/>
                      </a:lnTo>
                      <a:lnTo>
                        <a:pt x="94" y="93"/>
                      </a:lnTo>
                      <a:lnTo>
                        <a:pt x="86" y="94"/>
                      </a:lnTo>
                      <a:lnTo>
                        <a:pt x="81" y="93"/>
                      </a:lnTo>
                      <a:lnTo>
                        <a:pt x="76" y="87"/>
                      </a:lnTo>
                      <a:lnTo>
                        <a:pt x="74" y="79"/>
                      </a:lnTo>
                      <a:lnTo>
                        <a:pt x="77" y="70"/>
                      </a:lnTo>
                      <a:lnTo>
                        <a:pt x="72" y="58"/>
                      </a:lnTo>
                      <a:lnTo>
                        <a:pt x="79" y="54"/>
                      </a:lnTo>
                      <a:lnTo>
                        <a:pt x="84" y="51"/>
                      </a:lnTo>
                      <a:lnTo>
                        <a:pt x="103" y="50"/>
                      </a:lnTo>
                      <a:lnTo>
                        <a:pt x="104" y="45"/>
                      </a:lnTo>
                      <a:lnTo>
                        <a:pt x="81" y="47"/>
                      </a:lnTo>
                      <a:lnTo>
                        <a:pt x="72" y="50"/>
                      </a:lnTo>
                      <a:lnTo>
                        <a:pt x="59" y="57"/>
                      </a:lnTo>
                      <a:lnTo>
                        <a:pt x="51" y="58"/>
                      </a:lnTo>
                      <a:lnTo>
                        <a:pt x="47" y="57"/>
                      </a:lnTo>
                      <a:lnTo>
                        <a:pt x="46" y="49"/>
                      </a:lnTo>
                      <a:lnTo>
                        <a:pt x="40" y="50"/>
                      </a:lnTo>
                      <a:lnTo>
                        <a:pt x="30" y="47"/>
                      </a:lnTo>
                      <a:lnTo>
                        <a:pt x="27" y="43"/>
                      </a:lnTo>
                      <a:lnTo>
                        <a:pt x="25" y="34"/>
                      </a:lnTo>
                      <a:lnTo>
                        <a:pt x="4" y="28"/>
                      </a:lnTo>
                      <a:lnTo>
                        <a:pt x="0" y="20"/>
                      </a:lnTo>
                      <a:lnTo>
                        <a:pt x="2" y="17"/>
                      </a:lnTo>
                      <a:lnTo>
                        <a:pt x="3" y="19"/>
                      </a:lnTo>
                      <a:lnTo>
                        <a:pt x="7" y="20"/>
                      </a:lnTo>
                      <a:lnTo>
                        <a:pt x="14" y="20"/>
                      </a:lnTo>
                      <a:lnTo>
                        <a:pt x="25" y="15"/>
                      </a:lnTo>
                      <a:lnTo>
                        <a:pt x="29" y="13"/>
                      </a:lnTo>
                      <a:lnTo>
                        <a:pt x="59" y="14"/>
                      </a:lnTo>
                      <a:lnTo>
                        <a:pt x="68" y="12"/>
                      </a:lnTo>
                      <a:lnTo>
                        <a:pt x="79" y="7"/>
                      </a:lnTo>
                      <a:lnTo>
                        <a:pt x="92" y="1"/>
                      </a:lnTo>
                      <a:lnTo>
                        <a:pt x="116" y="1"/>
                      </a:lnTo>
                      <a:lnTo>
                        <a:pt x="119" y="0"/>
                      </a:lnTo>
                      <a:lnTo>
                        <a:pt x="16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60" name="Freeform 39"/>
                <p:cNvSpPr>
                  <a:spLocks noChangeAspect="1"/>
                </p:cNvSpPr>
                <p:nvPr/>
              </p:nvSpPr>
              <p:spPr bwMode="gray">
                <a:xfrm>
                  <a:off x="4560093" y="3543647"/>
                  <a:ext cx="71438" cy="73025"/>
                </a:xfrm>
                <a:custGeom>
                  <a:avLst/>
                  <a:gdLst/>
                  <a:ahLst/>
                  <a:cxnLst>
                    <a:cxn ang="0">
                      <a:pos x="4" y="86"/>
                    </a:cxn>
                    <a:cxn ang="0">
                      <a:pos x="10" y="77"/>
                    </a:cxn>
                    <a:cxn ang="0">
                      <a:pos x="13" y="71"/>
                    </a:cxn>
                    <a:cxn ang="0">
                      <a:pos x="19" y="68"/>
                    </a:cxn>
                    <a:cxn ang="0">
                      <a:pos x="31" y="57"/>
                    </a:cxn>
                    <a:cxn ang="0">
                      <a:pos x="41" y="49"/>
                    </a:cxn>
                    <a:cxn ang="0">
                      <a:pos x="47" y="44"/>
                    </a:cxn>
                    <a:cxn ang="0">
                      <a:pos x="51" y="27"/>
                    </a:cxn>
                    <a:cxn ang="0">
                      <a:pos x="58" y="19"/>
                    </a:cxn>
                    <a:cxn ang="0">
                      <a:pos x="68" y="17"/>
                    </a:cxn>
                    <a:cxn ang="0">
                      <a:pos x="65" y="8"/>
                    </a:cxn>
                    <a:cxn ang="0">
                      <a:pos x="71" y="2"/>
                    </a:cxn>
                    <a:cxn ang="0">
                      <a:pos x="79" y="1"/>
                    </a:cxn>
                    <a:cxn ang="0">
                      <a:pos x="86" y="6"/>
                    </a:cxn>
                    <a:cxn ang="0">
                      <a:pos x="97" y="1"/>
                    </a:cxn>
                    <a:cxn ang="0">
                      <a:pos x="100" y="3"/>
                    </a:cxn>
                    <a:cxn ang="0">
                      <a:pos x="110" y="12"/>
                    </a:cxn>
                    <a:cxn ang="0">
                      <a:pos x="114" y="25"/>
                    </a:cxn>
                    <a:cxn ang="0">
                      <a:pos x="118" y="41"/>
                    </a:cxn>
                    <a:cxn ang="0">
                      <a:pos x="114" y="60"/>
                    </a:cxn>
                    <a:cxn ang="0">
                      <a:pos x="110" y="65"/>
                    </a:cxn>
                    <a:cxn ang="0">
                      <a:pos x="116" y="66"/>
                    </a:cxn>
                    <a:cxn ang="0">
                      <a:pos x="122" y="64"/>
                    </a:cxn>
                    <a:cxn ang="0">
                      <a:pos x="132" y="75"/>
                    </a:cxn>
                    <a:cxn ang="0">
                      <a:pos x="139" y="71"/>
                    </a:cxn>
                    <a:cxn ang="0">
                      <a:pos x="148" y="66"/>
                    </a:cxn>
                    <a:cxn ang="0">
                      <a:pos x="153" y="51"/>
                    </a:cxn>
                    <a:cxn ang="0">
                      <a:pos x="162" y="50"/>
                    </a:cxn>
                    <a:cxn ang="0">
                      <a:pos x="167" y="61"/>
                    </a:cxn>
                    <a:cxn ang="0">
                      <a:pos x="171" y="71"/>
                    </a:cxn>
                    <a:cxn ang="0">
                      <a:pos x="173" y="76"/>
                    </a:cxn>
                    <a:cxn ang="0">
                      <a:pos x="175" y="95"/>
                    </a:cxn>
                    <a:cxn ang="0">
                      <a:pos x="165" y="105"/>
                    </a:cxn>
                    <a:cxn ang="0">
                      <a:pos x="161" y="113"/>
                    </a:cxn>
                    <a:cxn ang="0">
                      <a:pos x="165" y="115"/>
                    </a:cxn>
                    <a:cxn ang="0">
                      <a:pos x="170" y="116"/>
                    </a:cxn>
                    <a:cxn ang="0">
                      <a:pos x="176" y="118"/>
                    </a:cxn>
                    <a:cxn ang="0">
                      <a:pos x="193" y="123"/>
                    </a:cxn>
                    <a:cxn ang="0">
                      <a:pos x="199" y="130"/>
                    </a:cxn>
                    <a:cxn ang="0">
                      <a:pos x="202" y="135"/>
                    </a:cxn>
                    <a:cxn ang="0">
                      <a:pos x="207" y="143"/>
                    </a:cxn>
                    <a:cxn ang="0">
                      <a:pos x="218" y="150"/>
                    </a:cxn>
                    <a:cxn ang="0">
                      <a:pos x="224" y="153"/>
                    </a:cxn>
                    <a:cxn ang="0">
                      <a:pos x="227" y="164"/>
                    </a:cxn>
                    <a:cxn ang="0">
                      <a:pos x="227" y="177"/>
                    </a:cxn>
                    <a:cxn ang="0">
                      <a:pos x="223" y="178"/>
                    </a:cxn>
                    <a:cxn ang="0">
                      <a:pos x="221" y="189"/>
                    </a:cxn>
                    <a:cxn ang="0">
                      <a:pos x="218" y="191"/>
                    </a:cxn>
                    <a:cxn ang="0">
                      <a:pos x="216" y="201"/>
                    </a:cxn>
                    <a:cxn ang="0">
                      <a:pos x="196" y="224"/>
                    </a:cxn>
                    <a:cxn ang="0">
                      <a:pos x="186" y="217"/>
                    </a:cxn>
                    <a:cxn ang="0">
                      <a:pos x="169" y="215"/>
                    </a:cxn>
                    <a:cxn ang="0">
                      <a:pos x="154" y="206"/>
                    </a:cxn>
                    <a:cxn ang="0">
                      <a:pos x="133" y="193"/>
                    </a:cxn>
                    <a:cxn ang="0">
                      <a:pos x="105" y="169"/>
                    </a:cxn>
                    <a:cxn ang="0">
                      <a:pos x="64" y="135"/>
                    </a:cxn>
                    <a:cxn ang="0">
                      <a:pos x="49" y="129"/>
                    </a:cxn>
                    <a:cxn ang="0">
                      <a:pos x="28" y="109"/>
                    </a:cxn>
                    <a:cxn ang="0">
                      <a:pos x="16" y="103"/>
                    </a:cxn>
                    <a:cxn ang="0">
                      <a:pos x="15" y="95"/>
                    </a:cxn>
                    <a:cxn ang="0">
                      <a:pos x="3" y="88"/>
                    </a:cxn>
                    <a:cxn ang="0">
                      <a:pos x="3" y="87"/>
                    </a:cxn>
                  </a:cxnLst>
                  <a:rect l="0" t="0" r="r" b="b"/>
                  <a:pathLst>
                    <a:path w="227" h="228">
                      <a:moveTo>
                        <a:pt x="3" y="86"/>
                      </a:moveTo>
                      <a:lnTo>
                        <a:pt x="4" y="86"/>
                      </a:lnTo>
                      <a:lnTo>
                        <a:pt x="9" y="83"/>
                      </a:lnTo>
                      <a:lnTo>
                        <a:pt x="10" y="77"/>
                      </a:lnTo>
                      <a:lnTo>
                        <a:pt x="13" y="76"/>
                      </a:lnTo>
                      <a:lnTo>
                        <a:pt x="13" y="71"/>
                      </a:lnTo>
                      <a:lnTo>
                        <a:pt x="14" y="68"/>
                      </a:lnTo>
                      <a:lnTo>
                        <a:pt x="19" y="68"/>
                      </a:lnTo>
                      <a:lnTo>
                        <a:pt x="22" y="66"/>
                      </a:lnTo>
                      <a:lnTo>
                        <a:pt x="31" y="57"/>
                      </a:lnTo>
                      <a:lnTo>
                        <a:pt x="37" y="56"/>
                      </a:lnTo>
                      <a:lnTo>
                        <a:pt x="41" y="49"/>
                      </a:lnTo>
                      <a:lnTo>
                        <a:pt x="44" y="49"/>
                      </a:lnTo>
                      <a:lnTo>
                        <a:pt x="47" y="44"/>
                      </a:lnTo>
                      <a:lnTo>
                        <a:pt x="51" y="43"/>
                      </a:lnTo>
                      <a:lnTo>
                        <a:pt x="51" y="27"/>
                      </a:lnTo>
                      <a:lnTo>
                        <a:pt x="53" y="25"/>
                      </a:lnTo>
                      <a:lnTo>
                        <a:pt x="58" y="19"/>
                      </a:lnTo>
                      <a:lnTo>
                        <a:pt x="68" y="18"/>
                      </a:lnTo>
                      <a:lnTo>
                        <a:pt x="68" y="17"/>
                      </a:lnTo>
                      <a:lnTo>
                        <a:pt x="64" y="13"/>
                      </a:lnTo>
                      <a:lnTo>
                        <a:pt x="65" y="8"/>
                      </a:lnTo>
                      <a:lnTo>
                        <a:pt x="69" y="8"/>
                      </a:lnTo>
                      <a:lnTo>
                        <a:pt x="71" y="2"/>
                      </a:lnTo>
                      <a:lnTo>
                        <a:pt x="75" y="0"/>
                      </a:lnTo>
                      <a:lnTo>
                        <a:pt x="79" y="1"/>
                      </a:lnTo>
                      <a:lnTo>
                        <a:pt x="85" y="6"/>
                      </a:lnTo>
                      <a:lnTo>
                        <a:pt x="86" y="6"/>
                      </a:lnTo>
                      <a:lnTo>
                        <a:pt x="89" y="3"/>
                      </a:lnTo>
                      <a:lnTo>
                        <a:pt x="97" y="1"/>
                      </a:lnTo>
                      <a:lnTo>
                        <a:pt x="100" y="2"/>
                      </a:lnTo>
                      <a:lnTo>
                        <a:pt x="100" y="3"/>
                      </a:lnTo>
                      <a:lnTo>
                        <a:pt x="102" y="7"/>
                      </a:lnTo>
                      <a:lnTo>
                        <a:pt x="110" y="12"/>
                      </a:lnTo>
                      <a:lnTo>
                        <a:pt x="110" y="19"/>
                      </a:lnTo>
                      <a:lnTo>
                        <a:pt x="114" y="25"/>
                      </a:lnTo>
                      <a:lnTo>
                        <a:pt x="116" y="39"/>
                      </a:lnTo>
                      <a:lnTo>
                        <a:pt x="118" y="41"/>
                      </a:lnTo>
                      <a:lnTo>
                        <a:pt x="117" y="56"/>
                      </a:lnTo>
                      <a:lnTo>
                        <a:pt x="114" y="60"/>
                      </a:lnTo>
                      <a:lnTo>
                        <a:pt x="111" y="62"/>
                      </a:lnTo>
                      <a:lnTo>
                        <a:pt x="110" y="65"/>
                      </a:lnTo>
                      <a:lnTo>
                        <a:pt x="111" y="66"/>
                      </a:lnTo>
                      <a:lnTo>
                        <a:pt x="116" y="66"/>
                      </a:lnTo>
                      <a:lnTo>
                        <a:pt x="119" y="62"/>
                      </a:lnTo>
                      <a:lnTo>
                        <a:pt x="122" y="64"/>
                      </a:lnTo>
                      <a:lnTo>
                        <a:pt x="127" y="67"/>
                      </a:lnTo>
                      <a:lnTo>
                        <a:pt x="132" y="75"/>
                      </a:lnTo>
                      <a:lnTo>
                        <a:pt x="137" y="73"/>
                      </a:lnTo>
                      <a:lnTo>
                        <a:pt x="139" y="71"/>
                      </a:lnTo>
                      <a:lnTo>
                        <a:pt x="146" y="70"/>
                      </a:lnTo>
                      <a:lnTo>
                        <a:pt x="148" y="66"/>
                      </a:lnTo>
                      <a:lnTo>
                        <a:pt x="153" y="60"/>
                      </a:lnTo>
                      <a:lnTo>
                        <a:pt x="153" y="51"/>
                      </a:lnTo>
                      <a:lnTo>
                        <a:pt x="156" y="49"/>
                      </a:lnTo>
                      <a:lnTo>
                        <a:pt x="162" y="50"/>
                      </a:lnTo>
                      <a:lnTo>
                        <a:pt x="166" y="56"/>
                      </a:lnTo>
                      <a:lnTo>
                        <a:pt x="167" y="61"/>
                      </a:lnTo>
                      <a:lnTo>
                        <a:pt x="169" y="70"/>
                      </a:lnTo>
                      <a:lnTo>
                        <a:pt x="171" y="71"/>
                      </a:lnTo>
                      <a:lnTo>
                        <a:pt x="173" y="75"/>
                      </a:lnTo>
                      <a:lnTo>
                        <a:pt x="173" y="76"/>
                      </a:lnTo>
                      <a:lnTo>
                        <a:pt x="178" y="80"/>
                      </a:lnTo>
                      <a:lnTo>
                        <a:pt x="175" y="95"/>
                      </a:lnTo>
                      <a:lnTo>
                        <a:pt x="173" y="98"/>
                      </a:lnTo>
                      <a:lnTo>
                        <a:pt x="165" y="105"/>
                      </a:lnTo>
                      <a:lnTo>
                        <a:pt x="161" y="111"/>
                      </a:lnTo>
                      <a:lnTo>
                        <a:pt x="161" y="113"/>
                      </a:lnTo>
                      <a:lnTo>
                        <a:pt x="164" y="113"/>
                      </a:lnTo>
                      <a:lnTo>
                        <a:pt x="165" y="115"/>
                      </a:lnTo>
                      <a:lnTo>
                        <a:pt x="169" y="114"/>
                      </a:lnTo>
                      <a:lnTo>
                        <a:pt x="170" y="116"/>
                      </a:lnTo>
                      <a:lnTo>
                        <a:pt x="172" y="118"/>
                      </a:lnTo>
                      <a:lnTo>
                        <a:pt x="176" y="118"/>
                      </a:lnTo>
                      <a:lnTo>
                        <a:pt x="183" y="123"/>
                      </a:lnTo>
                      <a:lnTo>
                        <a:pt x="193" y="123"/>
                      </a:lnTo>
                      <a:lnTo>
                        <a:pt x="196" y="123"/>
                      </a:lnTo>
                      <a:lnTo>
                        <a:pt x="199" y="130"/>
                      </a:lnTo>
                      <a:lnTo>
                        <a:pt x="199" y="134"/>
                      </a:lnTo>
                      <a:lnTo>
                        <a:pt x="202" y="135"/>
                      </a:lnTo>
                      <a:lnTo>
                        <a:pt x="205" y="140"/>
                      </a:lnTo>
                      <a:lnTo>
                        <a:pt x="207" y="143"/>
                      </a:lnTo>
                      <a:lnTo>
                        <a:pt x="213" y="145"/>
                      </a:lnTo>
                      <a:lnTo>
                        <a:pt x="218" y="150"/>
                      </a:lnTo>
                      <a:lnTo>
                        <a:pt x="224" y="148"/>
                      </a:lnTo>
                      <a:lnTo>
                        <a:pt x="224" y="153"/>
                      </a:lnTo>
                      <a:lnTo>
                        <a:pt x="226" y="158"/>
                      </a:lnTo>
                      <a:lnTo>
                        <a:pt x="227" y="164"/>
                      </a:lnTo>
                      <a:lnTo>
                        <a:pt x="225" y="172"/>
                      </a:lnTo>
                      <a:lnTo>
                        <a:pt x="227" y="177"/>
                      </a:lnTo>
                      <a:lnTo>
                        <a:pt x="227" y="178"/>
                      </a:lnTo>
                      <a:lnTo>
                        <a:pt x="223" y="178"/>
                      </a:lnTo>
                      <a:lnTo>
                        <a:pt x="221" y="181"/>
                      </a:lnTo>
                      <a:lnTo>
                        <a:pt x="221" y="189"/>
                      </a:lnTo>
                      <a:lnTo>
                        <a:pt x="218" y="189"/>
                      </a:lnTo>
                      <a:lnTo>
                        <a:pt x="218" y="191"/>
                      </a:lnTo>
                      <a:lnTo>
                        <a:pt x="218" y="196"/>
                      </a:lnTo>
                      <a:lnTo>
                        <a:pt x="216" y="201"/>
                      </a:lnTo>
                      <a:lnTo>
                        <a:pt x="218" y="228"/>
                      </a:lnTo>
                      <a:lnTo>
                        <a:pt x="196" y="224"/>
                      </a:lnTo>
                      <a:lnTo>
                        <a:pt x="189" y="220"/>
                      </a:lnTo>
                      <a:lnTo>
                        <a:pt x="186" y="217"/>
                      </a:lnTo>
                      <a:lnTo>
                        <a:pt x="180" y="217"/>
                      </a:lnTo>
                      <a:lnTo>
                        <a:pt x="169" y="215"/>
                      </a:lnTo>
                      <a:lnTo>
                        <a:pt x="160" y="210"/>
                      </a:lnTo>
                      <a:lnTo>
                        <a:pt x="154" y="206"/>
                      </a:lnTo>
                      <a:lnTo>
                        <a:pt x="144" y="201"/>
                      </a:lnTo>
                      <a:lnTo>
                        <a:pt x="133" y="193"/>
                      </a:lnTo>
                      <a:lnTo>
                        <a:pt x="119" y="188"/>
                      </a:lnTo>
                      <a:lnTo>
                        <a:pt x="105" y="169"/>
                      </a:lnTo>
                      <a:lnTo>
                        <a:pt x="69" y="141"/>
                      </a:lnTo>
                      <a:lnTo>
                        <a:pt x="64" y="135"/>
                      </a:lnTo>
                      <a:lnTo>
                        <a:pt x="59" y="131"/>
                      </a:lnTo>
                      <a:lnTo>
                        <a:pt x="49" y="129"/>
                      </a:lnTo>
                      <a:lnTo>
                        <a:pt x="36" y="123"/>
                      </a:lnTo>
                      <a:lnTo>
                        <a:pt x="28" y="109"/>
                      </a:lnTo>
                      <a:lnTo>
                        <a:pt x="19" y="105"/>
                      </a:lnTo>
                      <a:lnTo>
                        <a:pt x="16" y="103"/>
                      </a:lnTo>
                      <a:lnTo>
                        <a:pt x="16" y="98"/>
                      </a:lnTo>
                      <a:lnTo>
                        <a:pt x="15" y="95"/>
                      </a:lnTo>
                      <a:lnTo>
                        <a:pt x="4" y="92"/>
                      </a:lnTo>
                      <a:lnTo>
                        <a:pt x="3" y="88"/>
                      </a:lnTo>
                      <a:lnTo>
                        <a:pt x="0" y="88"/>
                      </a:lnTo>
                      <a:lnTo>
                        <a:pt x="3" y="87"/>
                      </a:lnTo>
                      <a:lnTo>
                        <a:pt x="3" y="8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61" name="Freeform 40"/>
                <p:cNvSpPr>
                  <a:spLocks noChangeAspect="1"/>
                </p:cNvSpPr>
                <p:nvPr/>
              </p:nvSpPr>
              <p:spPr bwMode="gray">
                <a:xfrm>
                  <a:off x="4806156" y="3449984"/>
                  <a:ext cx="204788" cy="169863"/>
                </a:xfrm>
                <a:custGeom>
                  <a:avLst/>
                  <a:gdLst/>
                  <a:ahLst/>
                  <a:cxnLst>
                    <a:cxn ang="0">
                      <a:pos x="48" y="85"/>
                    </a:cxn>
                    <a:cxn ang="0">
                      <a:pos x="55" y="67"/>
                    </a:cxn>
                    <a:cxn ang="0">
                      <a:pos x="75" y="43"/>
                    </a:cxn>
                    <a:cxn ang="0">
                      <a:pos x="96" y="9"/>
                    </a:cxn>
                    <a:cxn ang="0">
                      <a:pos x="139" y="3"/>
                    </a:cxn>
                    <a:cxn ang="0">
                      <a:pos x="199" y="20"/>
                    </a:cxn>
                    <a:cxn ang="0">
                      <a:pos x="233" y="48"/>
                    </a:cxn>
                    <a:cxn ang="0">
                      <a:pos x="264" y="30"/>
                    </a:cxn>
                    <a:cxn ang="0">
                      <a:pos x="303" y="37"/>
                    </a:cxn>
                    <a:cxn ang="0">
                      <a:pos x="362" y="58"/>
                    </a:cxn>
                    <a:cxn ang="0">
                      <a:pos x="406" y="32"/>
                    </a:cxn>
                    <a:cxn ang="0">
                      <a:pos x="459" y="30"/>
                    </a:cxn>
                    <a:cxn ang="0">
                      <a:pos x="496" y="26"/>
                    </a:cxn>
                    <a:cxn ang="0">
                      <a:pos x="517" y="36"/>
                    </a:cxn>
                    <a:cxn ang="0">
                      <a:pos x="544" y="22"/>
                    </a:cxn>
                    <a:cxn ang="0">
                      <a:pos x="558" y="15"/>
                    </a:cxn>
                    <a:cxn ang="0">
                      <a:pos x="571" y="3"/>
                    </a:cxn>
                    <a:cxn ang="0">
                      <a:pos x="581" y="20"/>
                    </a:cxn>
                    <a:cxn ang="0">
                      <a:pos x="604" y="43"/>
                    </a:cxn>
                    <a:cxn ang="0">
                      <a:pos x="624" y="76"/>
                    </a:cxn>
                    <a:cxn ang="0">
                      <a:pos x="639" y="84"/>
                    </a:cxn>
                    <a:cxn ang="0">
                      <a:pos x="642" y="119"/>
                    </a:cxn>
                    <a:cxn ang="0">
                      <a:pos x="604" y="142"/>
                    </a:cxn>
                    <a:cxn ang="0">
                      <a:pos x="587" y="159"/>
                    </a:cxn>
                    <a:cxn ang="0">
                      <a:pos x="567" y="207"/>
                    </a:cxn>
                    <a:cxn ang="0">
                      <a:pos x="554" y="257"/>
                    </a:cxn>
                    <a:cxn ang="0">
                      <a:pos x="549" y="280"/>
                    </a:cxn>
                    <a:cxn ang="0">
                      <a:pos x="517" y="315"/>
                    </a:cxn>
                    <a:cxn ang="0">
                      <a:pos x="501" y="360"/>
                    </a:cxn>
                    <a:cxn ang="0">
                      <a:pos x="478" y="406"/>
                    </a:cxn>
                    <a:cxn ang="0">
                      <a:pos x="447" y="401"/>
                    </a:cxn>
                    <a:cxn ang="0">
                      <a:pos x="440" y="392"/>
                    </a:cxn>
                    <a:cxn ang="0">
                      <a:pos x="392" y="386"/>
                    </a:cxn>
                    <a:cxn ang="0">
                      <a:pos x="371" y="403"/>
                    </a:cxn>
                    <a:cxn ang="0">
                      <a:pos x="344" y="427"/>
                    </a:cxn>
                    <a:cxn ang="0">
                      <a:pos x="330" y="472"/>
                    </a:cxn>
                    <a:cxn ang="0">
                      <a:pos x="313" y="497"/>
                    </a:cxn>
                    <a:cxn ang="0">
                      <a:pos x="304" y="497"/>
                    </a:cxn>
                    <a:cxn ang="0">
                      <a:pos x="276" y="516"/>
                    </a:cxn>
                    <a:cxn ang="0">
                      <a:pos x="237" y="515"/>
                    </a:cxn>
                    <a:cxn ang="0">
                      <a:pos x="227" y="524"/>
                    </a:cxn>
                    <a:cxn ang="0">
                      <a:pos x="216" y="522"/>
                    </a:cxn>
                    <a:cxn ang="0">
                      <a:pos x="193" y="532"/>
                    </a:cxn>
                    <a:cxn ang="0">
                      <a:pos x="180" y="524"/>
                    </a:cxn>
                    <a:cxn ang="0">
                      <a:pos x="151" y="500"/>
                    </a:cxn>
                    <a:cxn ang="0">
                      <a:pos x="151" y="467"/>
                    </a:cxn>
                    <a:cxn ang="0">
                      <a:pos x="136" y="454"/>
                    </a:cxn>
                    <a:cxn ang="0">
                      <a:pos x="126" y="444"/>
                    </a:cxn>
                    <a:cxn ang="0">
                      <a:pos x="96" y="417"/>
                    </a:cxn>
                    <a:cxn ang="0">
                      <a:pos x="5" y="417"/>
                    </a:cxn>
                    <a:cxn ang="0">
                      <a:pos x="1" y="366"/>
                    </a:cxn>
                    <a:cxn ang="0">
                      <a:pos x="6" y="295"/>
                    </a:cxn>
                    <a:cxn ang="0">
                      <a:pos x="23" y="248"/>
                    </a:cxn>
                    <a:cxn ang="0">
                      <a:pos x="49" y="218"/>
                    </a:cxn>
                    <a:cxn ang="0">
                      <a:pos x="53" y="208"/>
                    </a:cxn>
                    <a:cxn ang="0">
                      <a:pos x="48" y="197"/>
                    </a:cxn>
                    <a:cxn ang="0">
                      <a:pos x="58" y="189"/>
                    </a:cxn>
                    <a:cxn ang="0">
                      <a:pos x="55" y="154"/>
                    </a:cxn>
                    <a:cxn ang="0">
                      <a:pos x="43" y="134"/>
                    </a:cxn>
                  </a:cxnLst>
                  <a:rect l="0" t="0" r="r" b="b"/>
                  <a:pathLst>
                    <a:path w="642" h="532">
                      <a:moveTo>
                        <a:pt x="49" y="117"/>
                      </a:moveTo>
                      <a:lnTo>
                        <a:pt x="50" y="110"/>
                      </a:lnTo>
                      <a:lnTo>
                        <a:pt x="48" y="85"/>
                      </a:lnTo>
                      <a:lnTo>
                        <a:pt x="49" y="76"/>
                      </a:lnTo>
                      <a:lnTo>
                        <a:pt x="51" y="72"/>
                      </a:lnTo>
                      <a:lnTo>
                        <a:pt x="55" y="67"/>
                      </a:lnTo>
                      <a:lnTo>
                        <a:pt x="62" y="63"/>
                      </a:lnTo>
                      <a:lnTo>
                        <a:pt x="67" y="57"/>
                      </a:lnTo>
                      <a:lnTo>
                        <a:pt x="75" y="43"/>
                      </a:lnTo>
                      <a:lnTo>
                        <a:pt x="77" y="25"/>
                      </a:lnTo>
                      <a:lnTo>
                        <a:pt x="78" y="21"/>
                      </a:lnTo>
                      <a:lnTo>
                        <a:pt x="96" y="9"/>
                      </a:lnTo>
                      <a:lnTo>
                        <a:pt x="115" y="4"/>
                      </a:lnTo>
                      <a:lnTo>
                        <a:pt x="133" y="4"/>
                      </a:lnTo>
                      <a:lnTo>
                        <a:pt x="139" y="3"/>
                      </a:lnTo>
                      <a:lnTo>
                        <a:pt x="147" y="0"/>
                      </a:lnTo>
                      <a:lnTo>
                        <a:pt x="162" y="2"/>
                      </a:lnTo>
                      <a:lnTo>
                        <a:pt x="199" y="20"/>
                      </a:lnTo>
                      <a:lnTo>
                        <a:pt x="221" y="41"/>
                      </a:lnTo>
                      <a:lnTo>
                        <a:pt x="228" y="46"/>
                      </a:lnTo>
                      <a:lnTo>
                        <a:pt x="233" y="48"/>
                      </a:lnTo>
                      <a:lnTo>
                        <a:pt x="242" y="48"/>
                      </a:lnTo>
                      <a:lnTo>
                        <a:pt x="248" y="38"/>
                      </a:lnTo>
                      <a:lnTo>
                        <a:pt x="264" y="30"/>
                      </a:lnTo>
                      <a:lnTo>
                        <a:pt x="274" y="27"/>
                      </a:lnTo>
                      <a:lnTo>
                        <a:pt x="286" y="27"/>
                      </a:lnTo>
                      <a:lnTo>
                        <a:pt x="303" y="37"/>
                      </a:lnTo>
                      <a:lnTo>
                        <a:pt x="327" y="52"/>
                      </a:lnTo>
                      <a:lnTo>
                        <a:pt x="339" y="56"/>
                      </a:lnTo>
                      <a:lnTo>
                        <a:pt x="362" y="58"/>
                      </a:lnTo>
                      <a:lnTo>
                        <a:pt x="375" y="57"/>
                      </a:lnTo>
                      <a:lnTo>
                        <a:pt x="389" y="47"/>
                      </a:lnTo>
                      <a:lnTo>
                        <a:pt x="406" y="32"/>
                      </a:lnTo>
                      <a:lnTo>
                        <a:pt x="415" y="27"/>
                      </a:lnTo>
                      <a:lnTo>
                        <a:pt x="441" y="27"/>
                      </a:lnTo>
                      <a:lnTo>
                        <a:pt x="459" y="30"/>
                      </a:lnTo>
                      <a:lnTo>
                        <a:pt x="469" y="26"/>
                      </a:lnTo>
                      <a:lnTo>
                        <a:pt x="489" y="24"/>
                      </a:lnTo>
                      <a:lnTo>
                        <a:pt x="496" y="26"/>
                      </a:lnTo>
                      <a:lnTo>
                        <a:pt x="503" y="30"/>
                      </a:lnTo>
                      <a:lnTo>
                        <a:pt x="511" y="32"/>
                      </a:lnTo>
                      <a:lnTo>
                        <a:pt x="517" y="36"/>
                      </a:lnTo>
                      <a:lnTo>
                        <a:pt x="528" y="36"/>
                      </a:lnTo>
                      <a:lnTo>
                        <a:pt x="534" y="32"/>
                      </a:lnTo>
                      <a:lnTo>
                        <a:pt x="544" y="22"/>
                      </a:lnTo>
                      <a:lnTo>
                        <a:pt x="544" y="21"/>
                      </a:lnTo>
                      <a:lnTo>
                        <a:pt x="550" y="16"/>
                      </a:lnTo>
                      <a:lnTo>
                        <a:pt x="558" y="15"/>
                      </a:lnTo>
                      <a:lnTo>
                        <a:pt x="564" y="15"/>
                      </a:lnTo>
                      <a:lnTo>
                        <a:pt x="570" y="3"/>
                      </a:lnTo>
                      <a:lnTo>
                        <a:pt x="571" y="3"/>
                      </a:lnTo>
                      <a:lnTo>
                        <a:pt x="574" y="0"/>
                      </a:lnTo>
                      <a:lnTo>
                        <a:pt x="577" y="11"/>
                      </a:lnTo>
                      <a:lnTo>
                        <a:pt x="581" y="20"/>
                      </a:lnTo>
                      <a:lnTo>
                        <a:pt x="588" y="30"/>
                      </a:lnTo>
                      <a:lnTo>
                        <a:pt x="599" y="36"/>
                      </a:lnTo>
                      <a:lnTo>
                        <a:pt x="604" y="43"/>
                      </a:lnTo>
                      <a:lnTo>
                        <a:pt x="613" y="65"/>
                      </a:lnTo>
                      <a:lnTo>
                        <a:pt x="623" y="73"/>
                      </a:lnTo>
                      <a:lnTo>
                        <a:pt x="624" y="76"/>
                      </a:lnTo>
                      <a:lnTo>
                        <a:pt x="635" y="80"/>
                      </a:lnTo>
                      <a:lnTo>
                        <a:pt x="636" y="81"/>
                      </a:lnTo>
                      <a:lnTo>
                        <a:pt x="639" y="84"/>
                      </a:lnTo>
                      <a:lnTo>
                        <a:pt x="641" y="89"/>
                      </a:lnTo>
                      <a:lnTo>
                        <a:pt x="640" y="106"/>
                      </a:lnTo>
                      <a:lnTo>
                        <a:pt x="642" y="119"/>
                      </a:lnTo>
                      <a:lnTo>
                        <a:pt x="623" y="132"/>
                      </a:lnTo>
                      <a:lnTo>
                        <a:pt x="620" y="135"/>
                      </a:lnTo>
                      <a:lnTo>
                        <a:pt x="604" y="142"/>
                      </a:lnTo>
                      <a:lnTo>
                        <a:pt x="601" y="143"/>
                      </a:lnTo>
                      <a:lnTo>
                        <a:pt x="592" y="153"/>
                      </a:lnTo>
                      <a:lnTo>
                        <a:pt x="587" y="159"/>
                      </a:lnTo>
                      <a:lnTo>
                        <a:pt x="583" y="166"/>
                      </a:lnTo>
                      <a:lnTo>
                        <a:pt x="576" y="189"/>
                      </a:lnTo>
                      <a:lnTo>
                        <a:pt x="567" y="207"/>
                      </a:lnTo>
                      <a:lnTo>
                        <a:pt x="564" y="218"/>
                      </a:lnTo>
                      <a:lnTo>
                        <a:pt x="562" y="229"/>
                      </a:lnTo>
                      <a:lnTo>
                        <a:pt x="554" y="257"/>
                      </a:lnTo>
                      <a:lnTo>
                        <a:pt x="553" y="269"/>
                      </a:lnTo>
                      <a:lnTo>
                        <a:pt x="551" y="275"/>
                      </a:lnTo>
                      <a:lnTo>
                        <a:pt x="549" y="280"/>
                      </a:lnTo>
                      <a:lnTo>
                        <a:pt x="534" y="287"/>
                      </a:lnTo>
                      <a:lnTo>
                        <a:pt x="523" y="299"/>
                      </a:lnTo>
                      <a:lnTo>
                        <a:pt x="517" y="315"/>
                      </a:lnTo>
                      <a:lnTo>
                        <a:pt x="513" y="331"/>
                      </a:lnTo>
                      <a:lnTo>
                        <a:pt x="511" y="338"/>
                      </a:lnTo>
                      <a:lnTo>
                        <a:pt x="501" y="360"/>
                      </a:lnTo>
                      <a:lnTo>
                        <a:pt x="483" y="391"/>
                      </a:lnTo>
                      <a:lnTo>
                        <a:pt x="481" y="400"/>
                      </a:lnTo>
                      <a:lnTo>
                        <a:pt x="478" y="406"/>
                      </a:lnTo>
                      <a:lnTo>
                        <a:pt x="469" y="409"/>
                      </a:lnTo>
                      <a:lnTo>
                        <a:pt x="456" y="408"/>
                      </a:lnTo>
                      <a:lnTo>
                        <a:pt x="447" y="401"/>
                      </a:lnTo>
                      <a:lnTo>
                        <a:pt x="443" y="398"/>
                      </a:lnTo>
                      <a:lnTo>
                        <a:pt x="443" y="397"/>
                      </a:lnTo>
                      <a:lnTo>
                        <a:pt x="440" y="392"/>
                      </a:lnTo>
                      <a:lnTo>
                        <a:pt x="429" y="382"/>
                      </a:lnTo>
                      <a:lnTo>
                        <a:pt x="414" y="381"/>
                      </a:lnTo>
                      <a:lnTo>
                        <a:pt x="392" y="386"/>
                      </a:lnTo>
                      <a:lnTo>
                        <a:pt x="377" y="386"/>
                      </a:lnTo>
                      <a:lnTo>
                        <a:pt x="375" y="386"/>
                      </a:lnTo>
                      <a:lnTo>
                        <a:pt x="371" y="403"/>
                      </a:lnTo>
                      <a:lnTo>
                        <a:pt x="360" y="408"/>
                      </a:lnTo>
                      <a:lnTo>
                        <a:pt x="352" y="416"/>
                      </a:lnTo>
                      <a:lnTo>
                        <a:pt x="344" y="427"/>
                      </a:lnTo>
                      <a:lnTo>
                        <a:pt x="335" y="443"/>
                      </a:lnTo>
                      <a:lnTo>
                        <a:pt x="332" y="458"/>
                      </a:lnTo>
                      <a:lnTo>
                        <a:pt x="330" y="472"/>
                      </a:lnTo>
                      <a:lnTo>
                        <a:pt x="327" y="481"/>
                      </a:lnTo>
                      <a:lnTo>
                        <a:pt x="320" y="490"/>
                      </a:lnTo>
                      <a:lnTo>
                        <a:pt x="313" y="497"/>
                      </a:lnTo>
                      <a:lnTo>
                        <a:pt x="313" y="504"/>
                      </a:lnTo>
                      <a:lnTo>
                        <a:pt x="309" y="498"/>
                      </a:lnTo>
                      <a:lnTo>
                        <a:pt x="304" y="497"/>
                      </a:lnTo>
                      <a:lnTo>
                        <a:pt x="301" y="505"/>
                      </a:lnTo>
                      <a:lnTo>
                        <a:pt x="300" y="517"/>
                      </a:lnTo>
                      <a:lnTo>
                        <a:pt x="276" y="516"/>
                      </a:lnTo>
                      <a:lnTo>
                        <a:pt x="265" y="517"/>
                      </a:lnTo>
                      <a:lnTo>
                        <a:pt x="242" y="508"/>
                      </a:lnTo>
                      <a:lnTo>
                        <a:pt x="237" y="515"/>
                      </a:lnTo>
                      <a:lnTo>
                        <a:pt x="234" y="516"/>
                      </a:lnTo>
                      <a:lnTo>
                        <a:pt x="231" y="521"/>
                      </a:lnTo>
                      <a:lnTo>
                        <a:pt x="227" y="524"/>
                      </a:lnTo>
                      <a:lnTo>
                        <a:pt x="225" y="524"/>
                      </a:lnTo>
                      <a:lnTo>
                        <a:pt x="221" y="525"/>
                      </a:lnTo>
                      <a:lnTo>
                        <a:pt x="216" y="522"/>
                      </a:lnTo>
                      <a:lnTo>
                        <a:pt x="212" y="525"/>
                      </a:lnTo>
                      <a:lnTo>
                        <a:pt x="210" y="524"/>
                      </a:lnTo>
                      <a:lnTo>
                        <a:pt x="193" y="532"/>
                      </a:lnTo>
                      <a:lnTo>
                        <a:pt x="190" y="524"/>
                      </a:lnTo>
                      <a:lnTo>
                        <a:pt x="182" y="524"/>
                      </a:lnTo>
                      <a:lnTo>
                        <a:pt x="180" y="524"/>
                      </a:lnTo>
                      <a:lnTo>
                        <a:pt x="168" y="521"/>
                      </a:lnTo>
                      <a:lnTo>
                        <a:pt x="163" y="513"/>
                      </a:lnTo>
                      <a:lnTo>
                        <a:pt x="151" y="500"/>
                      </a:lnTo>
                      <a:lnTo>
                        <a:pt x="146" y="482"/>
                      </a:lnTo>
                      <a:lnTo>
                        <a:pt x="146" y="471"/>
                      </a:lnTo>
                      <a:lnTo>
                        <a:pt x="151" y="467"/>
                      </a:lnTo>
                      <a:lnTo>
                        <a:pt x="147" y="467"/>
                      </a:lnTo>
                      <a:lnTo>
                        <a:pt x="140" y="465"/>
                      </a:lnTo>
                      <a:lnTo>
                        <a:pt x="136" y="454"/>
                      </a:lnTo>
                      <a:lnTo>
                        <a:pt x="133" y="451"/>
                      </a:lnTo>
                      <a:lnTo>
                        <a:pt x="130" y="445"/>
                      </a:lnTo>
                      <a:lnTo>
                        <a:pt x="126" y="444"/>
                      </a:lnTo>
                      <a:lnTo>
                        <a:pt x="124" y="439"/>
                      </a:lnTo>
                      <a:lnTo>
                        <a:pt x="117" y="429"/>
                      </a:lnTo>
                      <a:lnTo>
                        <a:pt x="96" y="417"/>
                      </a:lnTo>
                      <a:lnTo>
                        <a:pt x="86" y="416"/>
                      </a:lnTo>
                      <a:lnTo>
                        <a:pt x="64" y="413"/>
                      </a:lnTo>
                      <a:lnTo>
                        <a:pt x="5" y="417"/>
                      </a:lnTo>
                      <a:lnTo>
                        <a:pt x="2" y="414"/>
                      </a:lnTo>
                      <a:lnTo>
                        <a:pt x="0" y="375"/>
                      </a:lnTo>
                      <a:lnTo>
                        <a:pt x="1" y="366"/>
                      </a:lnTo>
                      <a:lnTo>
                        <a:pt x="6" y="345"/>
                      </a:lnTo>
                      <a:lnTo>
                        <a:pt x="5" y="315"/>
                      </a:lnTo>
                      <a:lnTo>
                        <a:pt x="6" y="295"/>
                      </a:lnTo>
                      <a:lnTo>
                        <a:pt x="10" y="283"/>
                      </a:lnTo>
                      <a:lnTo>
                        <a:pt x="22" y="263"/>
                      </a:lnTo>
                      <a:lnTo>
                        <a:pt x="23" y="248"/>
                      </a:lnTo>
                      <a:lnTo>
                        <a:pt x="26" y="239"/>
                      </a:lnTo>
                      <a:lnTo>
                        <a:pt x="34" y="229"/>
                      </a:lnTo>
                      <a:lnTo>
                        <a:pt x="49" y="218"/>
                      </a:lnTo>
                      <a:lnTo>
                        <a:pt x="49" y="212"/>
                      </a:lnTo>
                      <a:lnTo>
                        <a:pt x="53" y="209"/>
                      </a:lnTo>
                      <a:lnTo>
                        <a:pt x="53" y="208"/>
                      </a:lnTo>
                      <a:lnTo>
                        <a:pt x="53" y="204"/>
                      </a:lnTo>
                      <a:lnTo>
                        <a:pt x="48" y="199"/>
                      </a:lnTo>
                      <a:lnTo>
                        <a:pt x="48" y="197"/>
                      </a:lnTo>
                      <a:lnTo>
                        <a:pt x="50" y="191"/>
                      </a:lnTo>
                      <a:lnTo>
                        <a:pt x="53" y="189"/>
                      </a:lnTo>
                      <a:lnTo>
                        <a:pt x="58" y="189"/>
                      </a:lnTo>
                      <a:lnTo>
                        <a:pt x="59" y="187"/>
                      </a:lnTo>
                      <a:lnTo>
                        <a:pt x="59" y="169"/>
                      </a:lnTo>
                      <a:lnTo>
                        <a:pt x="55" y="154"/>
                      </a:lnTo>
                      <a:lnTo>
                        <a:pt x="54" y="149"/>
                      </a:lnTo>
                      <a:lnTo>
                        <a:pt x="44" y="139"/>
                      </a:lnTo>
                      <a:lnTo>
                        <a:pt x="43" y="134"/>
                      </a:lnTo>
                      <a:lnTo>
                        <a:pt x="44" y="123"/>
                      </a:lnTo>
                      <a:lnTo>
                        <a:pt x="49" y="1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62" name="Freeform 41"/>
                <p:cNvSpPr>
                  <a:spLocks noChangeAspect="1"/>
                </p:cNvSpPr>
                <p:nvPr/>
              </p:nvSpPr>
              <p:spPr bwMode="gray">
                <a:xfrm>
                  <a:off x="4952206" y="3627784"/>
                  <a:ext cx="133350" cy="152400"/>
                </a:xfrm>
                <a:custGeom>
                  <a:avLst/>
                  <a:gdLst/>
                  <a:ahLst/>
                  <a:cxnLst>
                    <a:cxn ang="0">
                      <a:pos x="408" y="5"/>
                    </a:cxn>
                    <a:cxn ang="0">
                      <a:pos x="377" y="16"/>
                    </a:cxn>
                    <a:cxn ang="0">
                      <a:pos x="343" y="0"/>
                    </a:cxn>
                    <a:cxn ang="0">
                      <a:pos x="300" y="17"/>
                    </a:cxn>
                    <a:cxn ang="0">
                      <a:pos x="274" y="47"/>
                    </a:cxn>
                    <a:cxn ang="0">
                      <a:pos x="274" y="101"/>
                    </a:cxn>
                    <a:cxn ang="0">
                      <a:pos x="267" y="114"/>
                    </a:cxn>
                    <a:cxn ang="0">
                      <a:pos x="234" y="96"/>
                    </a:cxn>
                    <a:cxn ang="0">
                      <a:pos x="205" y="90"/>
                    </a:cxn>
                    <a:cxn ang="0">
                      <a:pos x="118" y="84"/>
                    </a:cxn>
                    <a:cxn ang="0">
                      <a:pos x="111" y="117"/>
                    </a:cxn>
                    <a:cxn ang="0">
                      <a:pos x="121" y="140"/>
                    </a:cxn>
                    <a:cxn ang="0">
                      <a:pos x="166" y="124"/>
                    </a:cxn>
                    <a:cxn ang="0">
                      <a:pos x="177" y="157"/>
                    </a:cxn>
                    <a:cxn ang="0">
                      <a:pos x="158" y="204"/>
                    </a:cxn>
                    <a:cxn ang="0">
                      <a:pos x="173" y="246"/>
                    </a:cxn>
                    <a:cxn ang="0">
                      <a:pos x="169" y="275"/>
                    </a:cxn>
                    <a:cxn ang="0">
                      <a:pos x="161" y="329"/>
                    </a:cxn>
                    <a:cxn ang="0">
                      <a:pos x="127" y="318"/>
                    </a:cxn>
                    <a:cxn ang="0">
                      <a:pos x="92" y="310"/>
                    </a:cxn>
                    <a:cxn ang="0">
                      <a:pos x="74" y="313"/>
                    </a:cxn>
                    <a:cxn ang="0">
                      <a:pos x="42" y="333"/>
                    </a:cxn>
                    <a:cxn ang="0">
                      <a:pos x="27" y="350"/>
                    </a:cxn>
                    <a:cxn ang="0">
                      <a:pos x="31" y="375"/>
                    </a:cxn>
                    <a:cxn ang="0">
                      <a:pos x="31" y="394"/>
                    </a:cxn>
                    <a:cxn ang="0">
                      <a:pos x="8" y="397"/>
                    </a:cxn>
                    <a:cxn ang="0">
                      <a:pos x="0" y="419"/>
                    </a:cxn>
                    <a:cxn ang="0">
                      <a:pos x="19" y="434"/>
                    </a:cxn>
                    <a:cxn ang="0">
                      <a:pos x="40" y="456"/>
                    </a:cxn>
                    <a:cxn ang="0">
                      <a:pos x="63" y="469"/>
                    </a:cxn>
                    <a:cxn ang="0">
                      <a:pos x="80" y="449"/>
                    </a:cxn>
                    <a:cxn ang="0">
                      <a:pos x="100" y="447"/>
                    </a:cxn>
                    <a:cxn ang="0">
                      <a:pos x="121" y="468"/>
                    </a:cxn>
                    <a:cxn ang="0">
                      <a:pos x="140" y="452"/>
                    </a:cxn>
                    <a:cxn ang="0">
                      <a:pos x="161" y="444"/>
                    </a:cxn>
                    <a:cxn ang="0">
                      <a:pos x="177" y="445"/>
                    </a:cxn>
                    <a:cxn ang="0">
                      <a:pos x="188" y="466"/>
                    </a:cxn>
                    <a:cxn ang="0">
                      <a:pos x="232" y="437"/>
                    </a:cxn>
                    <a:cxn ang="0">
                      <a:pos x="261" y="415"/>
                    </a:cxn>
                    <a:cxn ang="0">
                      <a:pos x="278" y="376"/>
                    </a:cxn>
                    <a:cxn ang="0">
                      <a:pos x="282" y="337"/>
                    </a:cxn>
                    <a:cxn ang="0">
                      <a:pos x="312" y="280"/>
                    </a:cxn>
                    <a:cxn ang="0">
                      <a:pos x="348" y="254"/>
                    </a:cxn>
                    <a:cxn ang="0">
                      <a:pos x="364" y="237"/>
                    </a:cxn>
                    <a:cxn ang="0">
                      <a:pos x="372" y="141"/>
                    </a:cxn>
                    <a:cxn ang="0">
                      <a:pos x="391" y="73"/>
                    </a:cxn>
                    <a:cxn ang="0">
                      <a:pos x="417" y="17"/>
                    </a:cxn>
                  </a:cxnLst>
                  <a:rect l="0" t="0" r="r" b="b"/>
                  <a:pathLst>
                    <a:path w="417" h="479">
                      <a:moveTo>
                        <a:pt x="414" y="0"/>
                      </a:moveTo>
                      <a:lnTo>
                        <a:pt x="408" y="5"/>
                      </a:lnTo>
                      <a:lnTo>
                        <a:pt x="393" y="12"/>
                      </a:lnTo>
                      <a:lnTo>
                        <a:pt x="377" y="16"/>
                      </a:lnTo>
                      <a:lnTo>
                        <a:pt x="360" y="10"/>
                      </a:lnTo>
                      <a:lnTo>
                        <a:pt x="343" y="0"/>
                      </a:lnTo>
                      <a:lnTo>
                        <a:pt x="323" y="3"/>
                      </a:lnTo>
                      <a:lnTo>
                        <a:pt x="300" y="17"/>
                      </a:lnTo>
                      <a:lnTo>
                        <a:pt x="283" y="33"/>
                      </a:lnTo>
                      <a:lnTo>
                        <a:pt x="274" y="47"/>
                      </a:lnTo>
                      <a:lnTo>
                        <a:pt x="272" y="58"/>
                      </a:lnTo>
                      <a:lnTo>
                        <a:pt x="274" y="101"/>
                      </a:lnTo>
                      <a:lnTo>
                        <a:pt x="272" y="111"/>
                      </a:lnTo>
                      <a:lnTo>
                        <a:pt x="267" y="114"/>
                      </a:lnTo>
                      <a:lnTo>
                        <a:pt x="244" y="96"/>
                      </a:lnTo>
                      <a:lnTo>
                        <a:pt x="234" y="96"/>
                      </a:lnTo>
                      <a:lnTo>
                        <a:pt x="220" y="91"/>
                      </a:lnTo>
                      <a:lnTo>
                        <a:pt x="205" y="90"/>
                      </a:lnTo>
                      <a:lnTo>
                        <a:pt x="194" y="84"/>
                      </a:lnTo>
                      <a:lnTo>
                        <a:pt x="118" y="84"/>
                      </a:lnTo>
                      <a:lnTo>
                        <a:pt x="112" y="98"/>
                      </a:lnTo>
                      <a:lnTo>
                        <a:pt x="111" y="117"/>
                      </a:lnTo>
                      <a:lnTo>
                        <a:pt x="112" y="135"/>
                      </a:lnTo>
                      <a:lnTo>
                        <a:pt x="121" y="140"/>
                      </a:lnTo>
                      <a:lnTo>
                        <a:pt x="137" y="117"/>
                      </a:lnTo>
                      <a:lnTo>
                        <a:pt x="166" y="124"/>
                      </a:lnTo>
                      <a:lnTo>
                        <a:pt x="176" y="137"/>
                      </a:lnTo>
                      <a:lnTo>
                        <a:pt x="177" y="157"/>
                      </a:lnTo>
                      <a:lnTo>
                        <a:pt x="159" y="187"/>
                      </a:lnTo>
                      <a:lnTo>
                        <a:pt x="158" y="204"/>
                      </a:lnTo>
                      <a:lnTo>
                        <a:pt x="162" y="218"/>
                      </a:lnTo>
                      <a:lnTo>
                        <a:pt x="173" y="246"/>
                      </a:lnTo>
                      <a:lnTo>
                        <a:pt x="172" y="262"/>
                      </a:lnTo>
                      <a:lnTo>
                        <a:pt x="169" y="275"/>
                      </a:lnTo>
                      <a:lnTo>
                        <a:pt x="166" y="312"/>
                      </a:lnTo>
                      <a:lnTo>
                        <a:pt x="161" y="329"/>
                      </a:lnTo>
                      <a:lnTo>
                        <a:pt x="145" y="334"/>
                      </a:lnTo>
                      <a:lnTo>
                        <a:pt x="127" y="318"/>
                      </a:lnTo>
                      <a:lnTo>
                        <a:pt x="102" y="321"/>
                      </a:lnTo>
                      <a:lnTo>
                        <a:pt x="92" y="310"/>
                      </a:lnTo>
                      <a:lnTo>
                        <a:pt x="85" y="305"/>
                      </a:lnTo>
                      <a:lnTo>
                        <a:pt x="74" y="313"/>
                      </a:lnTo>
                      <a:lnTo>
                        <a:pt x="65" y="324"/>
                      </a:lnTo>
                      <a:lnTo>
                        <a:pt x="42" y="333"/>
                      </a:lnTo>
                      <a:lnTo>
                        <a:pt x="32" y="342"/>
                      </a:lnTo>
                      <a:lnTo>
                        <a:pt x="27" y="350"/>
                      </a:lnTo>
                      <a:lnTo>
                        <a:pt x="26" y="363"/>
                      </a:lnTo>
                      <a:lnTo>
                        <a:pt x="31" y="375"/>
                      </a:lnTo>
                      <a:lnTo>
                        <a:pt x="33" y="390"/>
                      </a:lnTo>
                      <a:lnTo>
                        <a:pt x="31" y="394"/>
                      </a:lnTo>
                      <a:lnTo>
                        <a:pt x="19" y="394"/>
                      </a:lnTo>
                      <a:lnTo>
                        <a:pt x="8" y="397"/>
                      </a:lnTo>
                      <a:lnTo>
                        <a:pt x="2" y="404"/>
                      </a:lnTo>
                      <a:lnTo>
                        <a:pt x="0" y="419"/>
                      </a:lnTo>
                      <a:lnTo>
                        <a:pt x="13" y="425"/>
                      </a:lnTo>
                      <a:lnTo>
                        <a:pt x="19" y="434"/>
                      </a:lnTo>
                      <a:lnTo>
                        <a:pt x="33" y="449"/>
                      </a:lnTo>
                      <a:lnTo>
                        <a:pt x="40" y="456"/>
                      </a:lnTo>
                      <a:lnTo>
                        <a:pt x="49" y="479"/>
                      </a:lnTo>
                      <a:lnTo>
                        <a:pt x="63" y="469"/>
                      </a:lnTo>
                      <a:lnTo>
                        <a:pt x="73" y="463"/>
                      </a:lnTo>
                      <a:lnTo>
                        <a:pt x="80" y="449"/>
                      </a:lnTo>
                      <a:lnTo>
                        <a:pt x="90" y="444"/>
                      </a:lnTo>
                      <a:lnTo>
                        <a:pt x="100" y="447"/>
                      </a:lnTo>
                      <a:lnTo>
                        <a:pt x="105" y="458"/>
                      </a:lnTo>
                      <a:lnTo>
                        <a:pt x="121" y="468"/>
                      </a:lnTo>
                      <a:lnTo>
                        <a:pt x="133" y="465"/>
                      </a:lnTo>
                      <a:lnTo>
                        <a:pt x="140" y="452"/>
                      </a:lnTo>
                      <a:lnTo>
                        <a:pt x="148" y="446"/>
                      </a:lnTo>
                      <a:lnTo>
                        <a:pt x="161" y="444"/>
                      </a:lnTo>
                      <a:lnTo>
                        <a:pt x="175" y="440"/>
                      </a:lnTo>
                      <a:lnTo>
                        <a:pt x="177" y="445"/>
                      </a:lnTo>
                      <a:lnTo>
                        <a:pt x="178" y="463"/>
                      </a:lnTo>
                      <a:lnTo>
                        <a:pt x="188" y="466"/>
                      </a:lnTo>
                      <a:lnTo>
                        <a:pt x="209" y="458"/>
                      </a:lnTo>
                      <a:lnTo>
                        <a:pt x="232" y="437"/>
                      </a:lnTo>
                      <a:lnTo>
                        <a:pt x="246" y="430"/>
                      </a:lnTo>
                      <a:lnTo>
                        <a:pt x="261" y="415"/>
                      </a:lnTo>
                      <a:lnTo>
                        <a:pt x="274" y="394"/>
                      </a:lnTo>
                      <a:lnTo>
                        <a:pt x="278" y="376"/>
                      </a:lnTo>
                      <a:lnTo>
                        <a:pt x="278" y="358"/>
                      </a:lnTo>
                      <a:lnTo>
                        <a:pt x="282" y="337"/>
                      </a:lnTo>
                      <a:lnTo>
                        <a:pt x="289" y="316"/>
                      </a:lnTo>
                      <a:lnTo>
                        <a:pt x="312" y="280"/>
                      </a:lnTo>
                      <a:lnTo>
                        <a:pt x="329" y="264"/>
                      </a:lnTo>
                      <a:lnTo>
                        <a:pt x="348" y="254"/>
                      </a:lnTo>
                      <a:lnTo>
                        <a:pt x="363" y="241"/>
                      </a:lnTo>
                      <a:lnTo>
                        <a:pt x="364" y="237"/>
                      </a:lnTo>
                      <a:lnTo>
                        <a:pt x="371" y="207"/>
                      </a:lnTo>
                      <a:lnTo>
                        <a:pt x="372" y="141"/>
                      </a:lnTo>
                      <a:lnTo>
                        <a:pt x="381" y="97"/>
                      </a:lnTo>
                      <a:lnTo>
                        <a:pt x="391" y="73"/>
                      </a:lnTo>
                      <a:lnTo>
                        <a:pt x="412" y="36"/>
                      </a:lnTo>
                      <a:lnTo>
                        <a:pt x="417" y="17"/>
                      </a:lnTo>
                      <a:lnTo>
                        <a:pt x="41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63" name="Freeform 42"/>
                <p:cNvSpPr>
                  <a:spLocks noChangeAspect="1"/>
                </p:cNvSpPr>
                <p:nvPr/>
              </p:nvSpPr>
              <p:spPr bwMode="gray">
                <a:xfrm>
                  <a:off x="4922043" y="3653184"/>
                  <a:ext cx="33338" cy="22225"/>
                </a:xfrm>
                <a:custGeom>
                  <a:avLst/>
                  <a:gdLst/>
                  <a:ahLst/>
                  <a:cxnLst>
                    <a:cxn ang="0">
                      <a:pos x="107" y="0"/>
                    </a:cxn>
                    <a:cxn ang="0">
                      <a:pos x="67" y="0"/>
                    </a:cxn>
                    <a:cxn ang="0">
                      <a:pos x="25" y="3"/>
                    </a:cxn>
                    <a:cxn ang="0">
                      <a:pos x="21" y="4"/>
                    </a:cxn>
                    <a:cxn ang="0">
                      <a:pos x="21" y="14"/>
                    </a:cxn>
                    <a:cxn ang="0">
                      <a:pos x="14" y="26"/>
                    </a:cxn>
                    <a:cxn ang="0">
                      <a:pos x="11" y="37"/>
                    </a:cxn>
                    <a:cxn ang="0">
                      <a:pos x="0" y="56"/>
                    </a:cxn>
                    <a:cxn ang="0">
                      <a:pos x="15" y="63"/>
                    </a:cxn>
                    <a:cxn ang="0">
                      <a:pos x="15" y="65"/>
                    </a:cxn>
                    <a:cxn ang="0">
                      <a:pos x="13" y="69"/>
                    </a:cxn>
                    <a:cxn ang="0">
                      <a:pos x="13" y="68"/>
                    </a:cxn>
                    <a:cxn ang="0">
                      <a:pos x="36" y="63"/>
                    </a:cxn>
                    <a:cxn ang="0">
                      <a:pos x="107" y="60"/>
                    </a:cxn>
                    <a:cxn ang="0">
                      <a:pos x="105" y="58"/>
                    </a:cxn>
                    <a:cxn ang="0">
                      <a:pos x="102" y="38"/>
                    </a:cxn>
                    <a:cxn ang="0">
                      <a:pos x="101" y="15"/>
                    </a:cxn>
                    <a:cxn ang="0">
                      <a:pos x="107" y="0"/>
                    </a:cxn>
                  </a:cxnLst>
                  <a:rect l="0" t="0" r="r" b="b"/>
                  <a:pathLst>
                    <a:path w="107" h="69">
                      <a:moveTo>
                        <a:pt x="107" y="0"/>
                      </a:moveTo>
                      <a:lnTo>
                        <a:pt x="67" y="0"/>
                      </a:lnTo>
                      <a:lnTo>
                        <a:pt x="25" y="3"/>
                      </a:lnTo>
                      <a:lnTo>
                        <a:pt x="21" y="4"/>
                      </a:lnTo>
                      <a:lnTo>
                        <a:pt x="21" y="14"/>
                      </a:lnTo>
                      <a:lnTo>
                        <a:pt x="14" y="26"/>
                      </a:lnTo>
                      <a:lnTo>
                        <a:pt x="11" y="37"/>
                      </a:lnTo>
                      <a:lnTo>
                        <a:pt x="0" y="56"/>
                      </a:lnTo>
                      <a:lnTo>
                        <a:pt x="15" y="63"/>
                      </a:lnTo>
                      <a:lnTo>
                        <a:pt x="15" y="65"/>
                      </a:lnTo>
                      <a:lnTo>
                        <a:pt x="13" y="69"/>
                      </a:lnTo>
                      <a:lnTo>
                        <a:pt x="13" y="68"/>
                      </a:lnTo>
                      <a:lnTo>
                        <a:pt x="36" y="63"/>
                      </a:lnTo>
                      <a:lnTo>
                        <a:pt x="107" y="60"/>
                      </a:lnTo>
                      <a:lnTo>
                        <a:pt x="105" y="58"/>
                      </a:lnTo>
                      <a:lnTo>
                        <a:pt x="102" y="38"/>
                      </a:lnTo>
                      <a:lnTo>
                        <a:pt x="101" y="15"/>
                      </a:lnTo>
                      <a:lnTo>
                        <a:pt x="107"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64" name="Freeform 43"/>
                <p:cNvSpPr>
                  <a:spLocks noChangeAspect="1"/>
                </p:cNvSpPr>
                <p:nvPr/>
              </p:nvSpPr>
              <p:spPr bwMode="gray">
                <a:xfrm>
                  <a:off x="5268117" y="3732559"/>
                  <a:ext cx="28575" cy="34925"/>
                </a:xfrm>
                <a:custGeom>
                  <a:avLst/>
                  <a:gdLst/>
                  <a:ahLst/>
                  <a:cxnLst>
                    <a:cxn ang="0">
                      <a:pos x="83" y="5"/>
                    </a:cxn>
                    <a:cxn ang="0">
                      <a:pos x="81" y="1"/>
                    </a:cxn>
                    <a:cxn ang="0">
                      <a:pos x="76" y="1"/>
                    </a:cxn>
                    <a:cxn ang="0">
                      <a:pos x="76" y="0"/>
                    </a:cxn>
                    <a:cxn ang="0">
                      <a:pos x="71" y="0"/>
                    </a:cxn>
                    <a:cxn ang="0">
                      <a:pos x="59" y="4"/>
                    </a:cxn>
                    <a:cxn ang="0">
                      <a:pos x="49" y="4"/>
                    </a:cxn>
                    <a:cxn ang="0">
                      <a:pos x="46" y="6"/>
                    </a:cxn>
                    <a:cxn ang="0">
                      <a:pos x="45" y="9"/>
                    </a:cxn>
                    <a:cxn ang="0">
                      <a:pos x="45" y="17"/>
                    </a:cxn>
                    <a:cxn ang="0">
                      <a:pos x="41" y="22"/>
                    </a:cxn>
                    <a:cxn ang="0">
                      <a:pos x="33" y="22"/>
                    </a:cxn>
                    <a:cxn ang="0">
                      <a:pos x="28" y="25"/>
                    </a:cxn>
                    <a:cxn ang="0">
                      <a:pos x="22" y="26"/>
                    </a:cxn>
                    <a:cxn ang="0">
                      <a:pos x="19" y="25"/>
                    </a:cxn>
                    <a:cxn ang="0">
                      <a:pos x="16" y="16"/>
                    </a:cxn>
                    <a:cxn ang="0">
                      <a:pos x="13" y="11"/>
                    </a:cxn>
                    <a:cxn ang="0">
                      <a:pos x="11" y="10"/>
                    </a:cxn>
                    <a:cxn ang="0">
                      <a:pos x="6" y="10"/>
                    </a:cxn>
                    <a:cxn ang="0">
                      <a:pos x="1" y="13"/>
                    </a:cxn>
                    <a:cxn ang="0">
                      <a:pos x="1" y="22"/>
                    </a:cxn>
                    <a:cxn ang="0">
                      <a:pos x="0" y="22"/>
                    </a:cxn>
                    <a:cxn ang="0">
                      <a:pos x="6" y="28"/>
                    </a:cxn>
                    <a:cxn ang="0">
                      <a:pos x="8" y="34"/>
                    </a:cxn>
                    <a:cxn ang="0">
                      <a:pos x="11" y="58"/>
                    </a:cxn>
                    <a:cxn ang="0">
                      <a:pos x="13" y="61"/>
                    </a:cxn>
                    <a:cxn ang="0">
                      <a:pos x="16" y="69"/>
                    </a:cxn>
                    <a:cxn ang="0">
                      <a:pos x="17" y="79"/>
                    </a:cxn>
                    <a:cxn ang="0">
                      <a:pos x="17" y="91"/>
                    </a:cxn>
                    <a:cxn ang="0">
                      <a:pos x="18" y="101"/>
                    </a:cxn>
                    <a:cxn ang="0">
                      <a:pos x="23" y="108"/>
                    </a:cxn>
                    <a:cxn ang="0">
                      <a:pos x="29" y="114"/>
                    </a:cxn>
                    <a:cxn ang="0">
                      <a:pos x="32" y="113"/>
                    </a:cxn>
                    <a:cxn ang="0">
                      <a:pos x="43" y="110"/>
                    </a:cxn>
                    <a:cxn ang="0">
                      <a:pos x="57" y="106"/>
                    </a:cxn>
                    <a:cxn ang="0">
                      <a:pos x="68" y="86"/>
                    </a:cxn>
                    <a:cxn ang="0">
                      <a:pos x="73" y="80"/>
                    </a:cxn>
                    <a:cxn ang="0">
                      <a:pos x="79" y="66"/>
                    </a:cxn>
                    <a:cxn ang="0">
                      <a:pos x="89" y="54"/>
                    </a:cxn>
                    <a:cxn ang="0">
                      <a:pos x="93" y="48"/>
                    </a:cxn>
                    <a:cxn ang="0">
                      <a:pos x="93" y="40"/>
                    </a:cxn>
                    <a:cxn ang="0">
                      <a:pos x="91" y="34"/>
                    </a:cxn>
                    <a:cxn ang="0">
                      <a:pos x="87" y="31"/>
                    </a:cxn>
                    <a:cxn ang="0">
                      <a:pos x="81" y="29"/>
                    </a:cxn>
                    <a:cxn ang="0">
                      <a:pos x="77" y="26"/>
                    </a:cxn>
                    <a:cxn ang="0">
                      <a:pos x="77" y="22"/>
                    </a:cxn>
                    <a:cxn ang="0">
                      <a:pos x="77" y="16"/>
                    </a:cxn>
                    <a:cxn ang="0">
                      <a:pos x="78" y="10"/>
                    </a:cxn>
                    <a:cxn ang="0">
                      <a:pos x="83" y="5"/>
                    </a:cxn>
                  </a:cxnLst>
                  <a:rect l="0" t="0" r="r" b="b"/>
                  <a:pathLst>
                    <a:path w="93" h="114">
                      <a:moveTo>
                        <a:pt x="83" y="5"/>
                      </a:moveTo>
                      <a:lnTo>
                        <a:pt x="81" y="1"/>
                      </a:lnTo>
                      <a:lnTo>
                        <a:pt x="76" y="1"/>
                      </a:lnTo>
                      <a:lnTo>
                        <a:pt x="76" y="0"/>
                      </a:lnTo>
                      <a:lnTo>
                        <a:pt x="71" y="0"/>
                      </a:lnTo>
                      <a:lnTo>
                        <a:pt x="59" y="4"/>
                      </a:lnTo>
                      <a:lnTo>
                        <a:pt x="49" y="4"/>
                      </a:lnTo>
                      <a:lnTo>
                        <a:pt x="46" y="6"/>
                      </a:lnTo>
                      <a:lnTo>
                        <a:pt x="45" y="9"/>
                      </a:lnTo>
                      <a:lnTo>
                        <a:pt x="45" y="17"/>
                      </a:lnTo>
                      <a:lnTo>
                        <a:pt x="41" y="22"/>
                      </a:lnTo>
                      <a:lnTo>
                        <a:pt x="33" y="22"/>
                      </a:lnTo>
                      <a:lnTo>
                        <a:pt x="28" y="25"/>
                      </a:lnTo>
                      <a:lnTo>
                        <a:pt x="22" y="26"/>
                      </a:lnTo>
                      <a:lnTo>
                        <a:pt x="19" y="25"/>
                      </a:lnTo>
                      <a:lnTo>
                        <a:pt x="16" y="16"/>
                      </a:lnTo>
                      <a:lnTo>
                        <a:pt x="13" y="11"/>
                      </a:lnTo>
                      <a:lnTo>
                        <a:pt x="11" y="10"/>
                      </a:lnTo>
                      <a:lnTo>
                        <a:pt x="6" y="10"/>
                      </a:lnTo>
                      <a:lnTo>
                        <a:pt x="1" y="13"/>
                      </a:lnTo>
                      <a:lnTo>
                        <a:pt x="1" y="22"/>
                      </a:lnTo>
                      <a:lnTo>
                        <a:pt x="0" y="22"/>
                      </a:lnTo>
                      <a:lnTo>
                        <a:pt x="6" y="28"/>
                      </a:lnTo>
                      <a:lnTo>
                        <a:pt x="8" y="34"/>
                      </a:lnTo>
                      <a:lnTo>
                        <a:pt x="11" y="58"/>
                      </a:lnTo>
                      <a:lnTo>
                        <a:pt x="13" y="61"/>
                      </a:lnTo>
                      <a:lnTo>
                        <a:pt x="16" y="69"/>
                      </a:lnTo>
                      <a:lnTo>
                        <a:pt x="17" y="79"/>
                      </a:lnTo>
                      <a:lnTo>
                        <a:pt x="17" y="91"/>
                      </a:lnTo>
                      <a:lnTo>
                        <a:pt x="18" y="101"/>
                      </a:lnTo>
                      <a:lnTo>
                        <a:pt x="23" y="108"/>
                      </a:lnTo>
                      <a:lnTo>
                        <a:pt x="29" y="114"/>
                      </a:lnTo>
                      <a:lnTo>
                        <a:pt x="32" y="113"/>
                      </a:lnTo>
                      <a:lnTo>
                        <a:pt x="43" y="110"/>
                      </a:lnTo>
                      <a:lnTo>
                        <a:pt x="57" y="106"/>
                      </a:lnTo>
                      <a:lnTo>
                        <a:pt x="68" y="86"/>
                      </a:lnTo>
                      <a:lnTo>
                        <a:pt x="73" y="80"/>
                      </a:lnTo>
                      <a:lnTo>
                        <a:pt x="79" y="66"/>
                      </a:lnTo>
                      <a:lnTo>
                        <a:pt x="89" y="54"/>
                      </a:lnTo>
                      <a:lnTo>
                        <a:pt x="93" y="48"/>
                      </a:lnTo>
                      <a:lnTo>
                        <a:pt x="93" y="40"/>
                      </a:lnTo>
                      <a:lnTo>
                        <a:pt x="91" y="34"/>
                      </a:lnTo>
                      <a:lnTo>
                        <a:pt x="87" y="31"/>
                      </a:lnTo>
                      <a:lnTo>
                        <a:pt x="81" y="29"/>
                      </a:lnTo>
                      <a:lnTo>
                        <a:pt x="77" y="26"/>
                      </a:lnTo>
                      <a:lnTo>
                        <a:pt x="77" y="22"/>
                      </a:lnTo>
                      <a:lnTo>
                        <a:pt x="77" y="16"/>
                      </a:lnTo>
                      <a:lnTo>
                        <a:pt x="78" y="10"/>
                      </a:lnTo>
                      <a:lnTo>
                        <a:pt x="83" y="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65" name="Freeform 44"/>
                <p:cNvSpPr>
                  <a:spLocks noChangeAspect="1"/>
                </p:cNvSpPr>
                <p:nvPr/>
              </p:nvSpPr>
              <p:spPr bwMode="gray">
                <a:xfrm>
                  <a:off x="5277642" y="3619847"/>
                  <a:ext cx="92075" cy="96838"/>
                </a:xfrm>
                <a:custGeom>
                  <a:avLst/>
                  <a:gdLst/>
                  <a:ahLst/>
                  <a:cxnLst>
                    <a:cxn ang="0">
                      <a:pos x="232" y="0"/>
                    </a:cxn>
                    <a:cxn ang="0">
                      <a:pos x="205" y="21"/>
                    </a:cxn>
                    <a:cxn ang="0">
                      <a:pos x="170" y="19"/>
                    </a:cxn>
                    <a:cxn ang="0">
                      <a:pos x="143" y="25"/>
                    </a:cxn>
                    <a:cxn ang="0">
                      <a:pos x="120" y="22"/>
                    </a:cxn>
                    <a:cxn ang="0">
                      <a:pos x="98" y="25"/>
                    </a:cxn>
                    <a:cxn ang="0">
                      <a:pos x="73" y="23"/>
                    </a:cxn>
                    <a:cxn ang="0">
                      <a:pos x="66" y="32"/>
                    </a:cxn>
                    <a:cxn ang="0">
                      <a:pos x="60" y="59"/>
                    </a:cxn>
                    <a:cxn ang="0">
                      <a:pos x="63" y="89"/>
                    </a:cxn>
                    <a:cxn ang="0">
                      <a:pos x="73" y="98"/>
                    </a:cxn>
                    <a:cxn ang="0">
                      <a:pos x="84" y="105"/>
                    </a:cxn>
                    <a:cxn ang="0">
                      <a:pos x="82" y="121"/>
                    </a:cxn>
                    <a:cxn ang="0">
                      <a:pos x="67" y="135"/>
                    </a:cxn>
                    <a:cxn ang="0">
                      <a:pos x="52" y="147"/>
                    </a:cxn>
                    <a:cxn ang="0">
                      <a:pos x="44" y="159"/>
                    </a:cxn>
                    <a:cxn ang="0">
                      <a:pos x="20" y="186"/>
                    </a:cxn>
                    <a:cxn ang="0">
                      <a:pos x="11" y="202"/>
                    </a:cxn>
                    <a:cxn ang="0">
                      <a:pos x="3" y="247"/>
                    </a:cxn>
                    <a:cxn ang="0">
                      <a:pos x="0" y="296"/>
                    </a:cxn>
                    <a:cxn ang="0">
                      <a:pos x="11" y="302"/>
                    </a:cxn>
                    <a:cxn ang="0">
                      <a:pos x="25" y="290"/>
                    </a:cxn>
                    <a:cxn ang="0">
                      <a:pos x="36" y="285"/>
                    </a:cxn>
                    <a:cxn ang="0">
                      <a:pos x="63" y="283"/>
                    </a:cxn>
                    <a:cxn ang="0">
                      <a:pos x="70" y="278"/>
                    </a:cxn>
                    <a:cxn ang="0">
                      <a:pos x="110" y="274"/>
                    </a:cxn>
                    <a:cxn ang="0">
                      <a:pos x="120" y="240"/>
                    </a:cxn>
                    <a:cxn ang="0">
                      <a:pos x="132" y="232"/>
                    </a:cxn>
                    <a:cxn ang="0">
                      <a:pos x="147" y="221"/>
                    </a:cxn>
                    <a:cxn ang="0">
                      <a:pos x="157" y="222"/>
                    </a:cxn>
                    <a:cxn ang="0">
                      <a:pos x="164" y="218"/>
                    </a:cxn>
                    <a:cxn ang="0">
                      <a:pos x="183" y="223"/>
                    </a:cxn>
                    <a:cxn ang="0">
                      <a:pos x="201" y="211"/>
                    </a:cxn>
                    <a:cxn ang="0">
                      <a:pos x="223" y="213"/>
                    </a:cxn>
                    <a:cxn ang="0">
                      <a:pos x="234" y="213"/>
                    </a:cxn>
                    <a:cxn ang="0">
                      <a:pos x="258" y="181"/>
                    </a:cxn>
                    <a:cxn ang="0">
                      <a:pos x="270" y="167"/>
                    </a:cxn>
                    <a:cxn ang="0">
                      <a:pos x="286" y="143"/>
                    </a:cxn>
                    <a:cxn ang="0">
                      <a:pos x="289" y="110"/>
                    </a:cxn>
                    <a:cxn ang="0">
                      <a:pos x="287" y="82"/>
                    </a:cxn>
                    <a:cxn ang="0">
                      <a:pos x="278" y="67"/>
                    </a:cxn>
                    <a:cxn ang="0">
                      <a:pos x="267" y="61"/>
                    </a:cxn>
                    <a:cxn ang="0">
                      <a:pos x="260" y="50"/>
                    </a:cxn>
                    <a:cxn ang="0">
                      <a:pos x="253" y="21"/>
                    </a:cxn>
                    <a:cxn ang="0">
                      <a:pos x="251" y="11"/>
                    </a:cxn>
                    <a:cxn ang="0">
                      <a:pos x="237" y="7"/>
                    </a:cxn>
                    <a:cxn ang="0">
                      <a:pos x="232" y="3"/>
                    </a:cxn>
                  </a:cxnLst>
                  <a:rect l="0" t="0" r="r" b="b"/>
                  <a:pathLst>
                    <a:path w="289" h="302">
                      <a:moveTo>
                        <a:pt x="232" y="3"/>
                      </a:moveTo>
                      <a:lnTo>
                        <a:pt x="232" y="0"/>
                      </a:lnTo>
                      <a:lnTo>
                        <a:pt x="232" y="3"/>
                      </a:lnTo>
                      <a:lnTo>
                        <a:pt x="205" y="21"/>
                      </a:lnTo>
                      <a:lnTo>
                        <a:pt x="186" y="21"/>
                      </a:lnTo>
                      <a:lnTo>
                        <a:pt x="170" y="19"/>
                      </a:lnTo>
                      <a:lnTo>
                        <a:pt x="157" y="24"/>
                      </a:lnTo>
                      <a:lnTo>
                        <a:pt x="143" y="25"/>
                      </a:lnTo>
                      <a:lnTo>
                        <a:pt x="126" y="29"/>
                      </a:lnTo>
                      <a:lnTo>
                        <a:pt x="120" y="22"/>
                      </a:lnTo>
                      <a:lnTo>
                        <a:pt x="108" y="23"/>
                      </a:lnTo>
                      <a:lnTo>
                        <a:pt x="98" y="25"/>
                      </a:lnTo>
                      <a:lnTo>
                        <a:pt x="87" y="22"/>
                      </a:lnTo>
                      <a:lnTo>
                        <a:pt x="73" y="23"/>
                      </a:lnTo>
                      <a:lnTo>
                        <a:pt x="66" y="28"/>
                      </a:lnTo>
                      <a:lnTo>
                        <a:pt x="66" y="32"/>
                      </a:lnTo>
                      <a:lnTo>
                        <a:pt x="63" y="41"/>
                      </a:lnTo>
                      <a:lnTo>
                        <a:pt x="60" y="59"/>
                      </a:lnTo>
                      <a:lnTo>
                        <a:pt x="61" y="81"/>
                      </a:lnTo>
                      <a:lnTo>
                        <a:pt x="63" y="89"/>
                      </a:lnTo>
                      <a:lnTo>
                        <a:pt x="68" y="94"/>
                      </a:lnTo>
                      <a:lnTo>
                        <a:pt x="73" y="98"/>
                      </a:lnTo>
                      <a:lnTo>
                        <a:pt x="82" y="100"/>
                      </a:lnTo>
                      <a:lnTo>
                        <a:pt x="84" y="105"/>
                      </a:lnTo>
                      <a:lnTo>
                        <a:pt x="86" y="113"/>
                      </a:lnTo>
                      <a:lnTo>
                        <a:pt x="82" y="121"/>
                      </a:lnTo>
                      <a:lnTo>
                        <a:pt x="73" y="130"/>
                      </a:lnTo>
                      <a:lnTo>
                        <a:pt x="67" y="135"/>
                      </a:lnTo>
                      <a:lnTo>
                        <a:pt x="56" y="140"/>
                      </a:lnTo>
                      <a:lnTo>
                        <a:pt x="52" y="147"/>
                      </a:lnTo>
                      <a:lnTo>
                        <a:pt x="50" y="153"/>
                      </a:lnTo>
                      <a:lnTo>
                        <a:pt x="44" y="159"/>
                      </a:lnTo>
                      <a:lnTo>
                        <a:pt x="33" y="172"/>
                      </a:lnTo>
                      <a:lnTo>
                        <a:pt x="20" y="186"/>
                      </a:lnTo>
                      <a:lnTo>
                        <a:pt x="17" y="191"/>
                      </a:lnTo>
                      <a:lnTo>
                        <a:pt x="11" y="202"/>
                      </a:lnTo>
                      <a:lnTo>
                        <a:pt x="3" y="233"/>
                      </a:lnTo>
                      <a:lnTo>
                        <a:pt x="3" y="247"/>
                      </a:lnTo>
                      <a:lnTo>
                        <a:pt x="1" y="275"/>
                      </a:lnTo>
                      <a:lnTo>
                        <a:pt x="0" y="296"/>
                      </a:lnTo>
                      <a:lnTo>
                        <a:pt x="4" y="299"/>
                      </a:lnTo>
                      <a:lnTo>
                        <a:pt x="11" y="302"/>
                      </a:lnTo>
                      <a:lnTo>
                        <a:pt x="19" y="301"/>
                      </a:lnTo>
                      <a:lnTo>
                        <a:pt x="25" y="290"/>
                      </a:lnTo>
                      <a:lnTo>
                        <a:pt x="29" y="286"/>
                      </a:lnTo>
                      <a:lnTo>
                        <a:pt x="36" y="285"/>
                      </a:lnTo>
                      <a:lnTo>
                        <a:pt x="41" y="281"/>
                      </a:lnTo>
                      <a:lnTo>
                        <a:pt x="63" y="283"/>
                      </a:lnTo>
                      <a:lnTo>
                        <a:pt x="70" y="280"/>
                      </a:lnTo>
                      <a:lnTo>
                        <a:pt x="70" y="278"/>
                      </a:lnTo>
                      <a:lnTo>
                        <a:pt x="115" y="278"/>
                      </a:lnTo>
                      <a:lnTo>
                        <a:pt x="110" y="274"/>
                      </a:lnTo>
                      <a:lnTo>
                        <a:pt x="122" y="247"/>
                      </a:lnTo>
                      <a:lnTo>
                        <a:pt x="120" y="240"/>
                      </a:lnTo>
                      <a:lnTo>
                        <a:pt x="121" y="234"/>
                      </a:lnTo>
                      <a:lnTo>
                        <a:pt x="132" y="232"/>
                      </a:lnTo>
                      <a:lnTo>
                        <a:pt x="142" y="228"/>
                      </a:lnTo>
                      <a:lnTo>
                        <a:pt x="147" y="221"/>
                      </a:lnTo>
                      <a:lnTo>
                        <a:pt x="153" y="223"/>
                      </a:lnTo>
                      <a:lnTo>
                        <a:pt x="157" y="222"/>
                      </a:lnTo>
                      <a:lnTo>
                        <a:pt x="159" y="216"/>
                      </a:lnTo>
                      <a:lnTo>
                        <a:pt x="164" y="218"/>
                      </a:lnTo>
                      <a:lnTo>
                        <a:pt x="175" y="220"/>
                      </a:lnTo>
                      <a:lnTo>
                        <a:pt x="183" y="223"/>
                      </a:lnTo>
                      <a:lnTo>
                        <a:pt x="195" y="207"/>
                      </a:lnTo>
                      <a:lnTo>
                        <a:pt x="201" y="211"/>
                      </a:lnTo>
                      <a:lnTo>
                        <a:pt x="215" y="216"/>
                      </a:lnTo>
                      <a:lnTo>
                        <a:pt x="223" y="213"/>
                      </a:lnTo>
                      <a:lnTo>
                        <a:pt x="232" y="216"/>
                      </a:lnTo>
                      <a:lnTo>
                        <a:pt x="234" y="213"/>
                      </a:lnTo>
                      <a:lnTo>
                        <a:pt x="240" y="208"/>
                      </a:lnTo>
                      <a:lnTo>
                        <a:pt x="258" y="181"/>
                      </a:lnTo>
                      <a:lnTo>
                        <a:pt x="267" y="170"/>
                      </a:lnTo>
                      <a:lnTo>
                        <a:pt x="270" y="167"/>
                      </a:lnTo>
                      <a:lnTo>
                        <a:pt x="278" y="156"/>
                      </a:lnTo>
                      <a:lnTo>
                        <a:pt x="286" y="143"/>
                      </a:lnTo>
                      <a:lnTo>
                        <a:pt x="288" y="130"/>
                      </a:lnTo>
                      <a:lnTo>
                        <a:pt x="289" y="110"/>
                      </a:lnTo>
                      <a:lnTo>
                        <a:pt x="287" y="100"/>
                      </a:lnTo>
                      <a:lnTo>
                        <a:pt x="287" y="82"/>
                      </a:lnTo>
                      <a:lnTo>
                        <a:pt x="286" y="76"/>
                      </a:lnTo>
                      <a:lnTo>
                        <a:pt x="278" y="67"/>
                      </a:lnTo>
                      <a:lnTo>
                        <a:pt x="274" y="65"/>
                      </a:lnTo>
                      <a:lnTo>
                        <a:pt x="267" y="61"/>
                      </a:lnTo>
                      <a:lnTo>
                        <a:pt x="262" y="56"/>
                      </a:lnTo>
                      <a:lnTo>
                        <a:pt x="260" y="50"/>
                      </a:lnTo>
                      <a:lnTo>
                        <a:pt x="255" y="23"/>
                      </a:lnTo>
                      <a:lnTo>
                        <a:pt x="253" y="21"/>
                      </a:lnTo>
                      <a:lnTo>
                        <a:pt x="251" y="18"/>
                      </a:lnTo>
                      <a:lnTo>
                        <a:pt x="251" y="11"/>
                      </a:lnTo>
                      <a:lnTo>
                        <a:pt x="249" y="9"/>
                      </a:lnTo>
                      <a:lnTo>
                        <a:pt x="237" y="7"/>
                      </a:lnTo>
                      <a:lnTo>
                        <a:pt x="234" y="5"/>
                      </a:lnTo>
                      <a:lnTo>
                        <a:pt x="232"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66" name="Freeform 45"/>
                <p:cNvSpPr>
                  <a:spLocks noChangeAspect="1"/>
                </p:cNvSpPr>
                <p:nvPr/>
              </p:nvSpPr>
              <p:spPr bwMode="gray">
                <a:xfrm>
                  <a:off x="5264942" y="3710334"/>
                  <a:ext cx="33338" cy="30163"/>
                </a:xfrm>
                <a:custGeom>
                  <a:avLst/>
                  <a:gdLst/>
                  <a:ahLst/>
                  <a:cxnLst>
                    <a:cxn ang="0">
                      <a:pos x="7" y="92"/>
                    </a:cxn>
                    <a:cxn ang="0">
                      <a:pos x="8" y="92"/>
                    </a:cxn>
                    <a:cxn ang="0">
                      <a:pos x="8" y="83"/>
                    </a:cxn>
                    <a:cxn ang="0">
                      <a:pos x="13" y="80"/>
                    </a:cxn>
                    <a:cxn ang="0">
                      <a:pos x="18" y="80"/>
                    </a:cxn>
                    <a:cxn ang="0">
                      <a:pos x="20" y="81"/>
                    </a:cxn>
                    <a:cxn ang="0">
                      <a:pos x="23" y="86"/>
                    </a:cxn>
                    <a:cxn ang="0">
                      <a:pos x="26" y="95"/>
                    </a:cxn>
                    <a:cxn ang="0">
                      <a:pos x="29" y="96"/>
                    </a:cxn>
                    <a:cxn ang="0">
                      <a:pos x="35" y="95"/>
                    </a:cxn>
                    <a:cxn ang="0">
                      <a:pos x="40" y="92"/>
                    </a:cxn>
                    <a:cxn ang="0">
                      <a:pos x="48" y="92"/>
                    </a:cxn>
                    <a:cxn ang="0">
                      <a:pos x="52" y="87"/>
                    </a:cxn>
                    <a:cxn ang="0">
                      <a:pos x="52" y="79"/>
                    </a:cxn>
                    <a:cxn ang="0">
                      <a:pos x="53" y="76"/>
                    </a:cxn>
                    <a:cxn ang="0">
                      <a:pos x="56" y="74"/>
                    </a:cxn>
                    <a:cxn ang="0">
                      <a:pos x="66" y="74"/>
                    </a:cxn>
                    <a:cxn ang="0">
                      <a:pos x="78" y="70"/>
                    </a:cxn>
                    <a:cxn ang="0">
                      <a:pos x="83" y="70"/>
                    </a:cxn>
                    <a:cxn ang="0">
                      <a:pos x="83" y="71"/>
                    </a:cxn>
                    <a:cxn ang="0">
                      <a:pos x="88" y="71"/>
                    </a:cxn>
                    <a:cxn ang="0">
                      <a:pos x="90" y="75"/>
                    </a:cxn>
                    <a:cxn ang="0">
                      <a:pos x="101" y="60"/>
                    </a:cxn>
                    <a:cxn ang="0">
                      <a:pos x="104" y="50"/>
                    </a:cxn>
                    <a:cxn ang="0">
                      <a:pos x="102" y="43"/>
                    </a:cxn>
                    <a:cxn ang="0">
                      <a:pos x="98" y="28"/>
                    </a:cxn>
                    <a:cxn ang="0">
                      <a:pos x="85" y="7"/>
                    </a:cxn>
                    <a:cxn ang="0">
                      <a:pos x="80" y="0"/>
                    </a:cxn>
                    <a:cxn ang="0">
                      <a:pos x="75" y="4"/>
                    </a:cxn>
                    <a:cxn ang="0">
                      <a:pos x="68" y="5"/>
                    </a:cxn>
                    <a:cxn ang="0">
                      <a:pos x="64" y="9"/>
                    </a:cxn>
                    <a:cxn ang="0">
                      <a:pos x="58" y="20"/>
                    </a:cxn>
                    <a:cxn ang="0">
                      <a:pos x="50" y="21"/>
                    </a:cxn>
                    <a:cxn ang="0">
                      <a:pos x="43" y="18"/>
                    </a:cxn>
                    <a:cxn ang="0">
                      <a:pos x="39" y="15"/>
                    </a:cxn>
                    <a:cxn ang="0">
                      <a:pos x="36" y="17"/>
                    </a:cxn>
                    <a:cxn ang="0">
                      <a:pos x="29" y="24"/>
                    </a:cxn>
                    <a:cxn ang="0">
                      <a:pos x="21" y="36"/>
                    </a:cxn>
                    <a:cxn ang="0">
                      <a:pos x="14" y="49"/>
                    </a:cxn>
                    <a:cxn ang="0">
                      <a:pos x="10" y="60"/>
                    </a:cxn>
                    <a:cxn ang="0">
                      <a:pos x="0" y="74"/>
                    </a:cxn>
                    <a:cxn ang="0">
                      <a:pos x="0" y="81"/>
                    </a:cxn>
                    <a:cxn ang="0">
                      <a:pos x="2" y="85"/>
                    </a:cxn>
                    <a:cxn ang="0">
                      <a:pos x="7" y="92"/>
                    </a:cxn>
                  </a:cxnLst>
                  <a:rect l="0" t="0" r="r" b="b"/>
                  <a:pathLst>
                    <a:path w="104" h="96">
                      <a:moveTo>
                        <a:pt x="7" y="92"/>
                      </a:moveTo>
                      <a:lnTo>
                        <a:pt x="8" y="92"/>
                      </a:lnTo>
                      <a:lnTo>
                        <a:pt x="8" y="83"/>
                      </a:lnTo>
                      <a:lnTo>
                        <a:pt x="13" y="80"/>
                      </a:lnTo>
                      <a:lnTo>
                        <a:pt x="18" y="80"/>
                      </a:lnTo>
                      <a:lnTo>
                        <a:pt x="20" y="81"/>
                      </a:lnTo>
                      <a:lnTo>
                        <a:pt x="23" y="86"/>
                      </a:lnTo>
                      <a:lnTo>
                        <a:pt x="26" y="95"/>
                      </a:lnTo>
                      <a:lnTo>
                        <a:pt x="29" y="96"/>
                      </a:lnTo>
                      <a:lnTo>
                        <a:pt x="35" y="95"/>
                      </a:lnTo>
                      <a:lnTo>
                        <a:pt x="40" y="92"/>
                      </a:lnTo>
                      <a:lnTo>
                        <a:pt x="48" y="92"/>
                      </a:lnTo>
                      <a:lnTo>
                        <a:pt x="52" y="87"/>
                      </a:lnTo>
                      <a:lnTo>
                        <a:pt x="52" y="79"/>
                      </a:lnTo>
                      <a:lnTo>
                        <a:pt x="53" y="76"/>
                      </a:lnTo>
                      <a:lnTo>
                        <a:pt x="56" y="74"/>
                      </a:lnTo>
                      <a:lnTo>
                        <a:pt x="66" y="74"/>
                      </a:lnTo>
                      <a:lnTo>
                        <a:pt x="78" y="70"/>
                      </a:lnTo>
                      <a:lnTo>
                        <a:pt x="83" y="70"/>
                      </a:lnTo>
                      <a:lnTo>
                        <a:pt x="83" y="71"/>
                      </a:lnTo>
                      <a:lnTo>
                        <a:pt x="88" y="71"/>
                      </a:lnTo>
                      <a:lnTo>
                        <a:pt x="90" y="75"/>
                      </a:lnTo>
                      <a:lnTo>
                        <a:pt x="101" y="60"/>
                      </a:lnTo>
                      <a:lnTo>
                        <a:pt x="104" y="50"/>
                      </a:lnTo>
                      <a:lnTo>
                        <a:pt x="102" y="43"/>
                      </a:lnTo>
                      <a:lnTo>
                        <a:pt x="98" y="28"/>
                      </a:lnTo>
                      <a:lnTo>
                        <a:pt x="85" y="7"/>
                      </a:lnTo>
                      <a:lnTo>
                        <a:pt x="80" y="0"/>
                      </a:lnTo>
                      <a:lnTo>
                        <a:pt x="75" y="4"/>
                      </a:lnTo>
                      <a:lnTo>
                        <a:pt x="68" y="5"/>
                      </a:lnTo>
                      <a:lnTo>
                        <a:pt x="64" y="9"/>
                      </a:lnTo>
                      <a:lnTo>
                        <a:pt x="58" y="20"/>
                      </a:lnTo>
                      <a:lnTo>
                        <a:pt x="50" y="21"/>
                      </a:lnTo>
                      <a:lnTo>
                        <a:pt x="43" y="18"/>
                      </a:lnTo>
                      <a:lnTo>
                        <a:pt x="39" y="15"/>
                      </a:lnTo>
                      <a:lnTo>
                        <a:pt x="36" y="17"/>
                      </a:lnTo>
                      <a:lnTo>
                        <a:pt x="29" y="24"/>
                      </a:lnTo>
                      <a:lnTo>
                        <a:pt x="21" y="36"/>
                      </a:lnTo>
                      <a:lnTo>
                        <a:pt x="14" y="49"/>
                      </a:lnTo>
                      <a:lnTo>
                        <a:pt x="10" y="60"/>
                      </a:lnTo>
                      <a:lnTo>
                        <a:pt x="0" y="74"/>
                      </a:lnTo>
                      <a:lnTo>
                        <a:pt x="0" y="81"/>
                      </a:lnTo>
                      <a:lnTo>
                        <a:pt x="2" y="85"/>
                      </a:lnTo>
                      <a:lnTo>
                        <a:pt x="7" y="9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67" name="Freeform 46"/>
                <p:cNvSpPr>
                  <a:spLocks noChangeAspect="1"/>
                </p:cNvSpPr>
                <p:nvPr/>
              </p:nvSpPr>
              <p:spPr bwMode="gray">
                <a:xfrm>
                  <a:off x="5350667" y="3611909"/>
                  <a:ext cx="138113" cy="160338"/>
                </a:xfrm>
                <a:custGeom>
                  <a:avLst/>
                  <a:gdLst/>
                  <a:ahLst/>
                  <a:cxnLst>
                    <a:cxn ang="0">
                      <a:pos x="387" y="204"/>
                    </a:cxn>
                    <a:cxn ang="0">
                      <a:pos x="387" y="98"/>
                    </a:cxn>
                    <a:cxn ang="0">
                      <a:pos x="412" y="74"/>
                    </a:cxn>
                    <a:cxn ang="0">
                      <a:pos x="435" y="37"/>
                    </a:cxn>
                    <a:cxn ang="0">
                      <a:pos x="421" y="37"/>
                    </a:cxn>
                    <a:cxn ang="0">
                      <a:pos x="374" y="22"/>
                    </a:cxn>
                    <a:cxn ang="0">
                      <a:pos x="336" y="32"/>
                    </a:cxn>
                    <a:cxn ang="0">
                      <a:pos x="297" y="60"/>
                    </a:cxn>
                    <a:cxn ang="0">
                      <a:pos x="250" y="53"/>
                    </a:cxn>
                    <a:cxn ang="0">
                      <a:pos x="213" y="47"/>
                    </a:cxn>
                    <a:cxn ang="0">
                      <a:pos x="164" y="12"/>
                    </a:cxn>
                    <a:cxn ang="0">
                      <a:pos x="132" y="3"/>
                    </a:cxn>
                    <a:cxn ang="0">
                      <a:pos x="103" y="0"/>
                    </a:cxn>
                    <a:cxn ang="0">
                      <a:pos x="69" y="3"/>
                    </a:cxn>
                    <a:cxn ang="0">
                      <a:pos x="28" y="1"/>
                    </a:cxn>
                    <a:cxn ang="0">
                      <a:pos x="0" y="28"/>
                    </a:cxn>
                    <a:cxn ang="0">
                      <a:pos x="5" y="32"/>
                    </a:cxn>
                    <a:cxn ang="0">
                      <a:pos x="19" y="36"/>
                    </a:cxn>
                    <a:cxn ang="0">
                      <a:pos x="21" y="46"/>
                    </a:cxn>
                    <a:cxn ang="0">
                      <a:pos x="28" y="75"/>
                    </a:cxn>
                    <a:cxn ang="0">
                      <a:pos x="35" y="86"/>
                    </a:cxn>
                    <a:cxn ang="0">
                      <a:pos x="46" y="92"/>
                    </a:cxn>
                    <a:cxn ang="0">
                      <a:pos x="55" y="107"/>
                    </a:cxn>
                    <a:cxn ang="0">
                      <a:pos x="57" y="135"/>
                    </a:cxn>
                    <a:cxn ang="0">
                      <a:pos x="54" y="168"/>
                    </a:cxn>
                    <a:cxn ang="0">
                      <a:pos x="38" y="192"/>
                    </a:cxn>
                    <a:cxn ang="0">
                      <a:pos x="26" y="206"/>
                    </a:cxn>
                    <a:cxn ang="0">
                      <a:pos x="2" y="238"/>
                    </a:cxn>
                    <a:cxn ang="0">
                      <a:pos x="8" y="263"/>
                    </a:cxn>
                    <a:cxn ang="0">
                      <a:pos x="18" y="270"/>
                    </a:cxn>
                    <a:cxn ang="0">
                      <a:pos x="35" y="265"/>
                    </a:cxn>
                    <a:cxn ang="0">
                      <a:pos x="45" y="270"/>
                    </a:cxn>
                    <a:cxn ang="0">
                      <a:pos x="26" y="281"/>
                    </a:cxn>
                    <a:cxn ang="0">
                      <a:pos x="7" y="295"/>
                    </a:cxn>
                    <a:cxn ang="0">
                      <a:pos x="207" y="415"/>
                    </a:cxn>
                    <a:cxn ang="0">
                      <a:pos x="210" y="428"/>
                    </a:cxn>
                    <a:cxn ang="0">
                      <a:pos x="218" y="458"/>
                    </a:cxn>
                    <a:cxn ang="0">
                      <a:pos x="306" y="499"/>
                    </a:cxn>
                    <a:cxn ang="0">
                      <a:pos x="314" y="488"/>
                    </a:cxn>
                    <a:cxn ang="0">
                      <a:pos x="324" y="463"/>
                    </a:cxn>
                    <a:cxn ang="0">
                      <a:pos x="342" y="429"/>
                    </a:cxn>
                    <a:cxn ang="0">
                      <a:pos x="352" y="399"/>
                    </a:cxn>
                    <a:cxn ang="0">
                      <a:pos x="360" y="391"/>
                    </a:cxn>
                    <a:cxn ang="0">
                      <a:pos x="379" y="376"/>
                    </a:cxn>
                    <a:cxn ang="0">
                      <a:pos x="388" y="361"/>
                    </a:cxn>
                    <a:cxn ang="0">
                      <a:pos x="403" y="358"/>
                    </a:cxn>
                    <a:cxn ang="0">
                      <a:pos x="417" y="340"/>
                    </a:cxn>
                    <a:cxn ang="0">
                      <a:pos x="393" y="308"/>
                    </a:cxn>
                    <a:cxn ang="0">
                      <a:pos x="387" y="257"/>
                    </a:cxn>
                  </a:cxnLst>
                  <a:rect l="0" t="0" r="r" b="b"/>
                  <a:pathLst>
                    <a:path w="435" h="504">
                      <a:moveTo>
                        <a:pt x="387" y="257"/>
                      </a:moveTo>
                      <a:lnTo>
                        <a:pt x="387" y="204"/>
                      </a:lnTo>
                      <a:lnTo>
                        <a:pt x="387" y="151"/>
                      </a:lnTo>
                      <a:lnTo>
                        <a:pt x="387" y="98"/>
                      </a:lnTo>
                      <a:lnTo>
                        <a:pt x="390" y="96"/>
                      </a:lnTo>
                      <a:lnTo>
                        <a:pt x="412" y="74"/>
                      </a:lnTo>
                      <a:lnTo>
                        <a:pt x="433" y="42"/>
                      </a:lnTo>
                      <a:lnTo>
                        <a:pt x="435" y="37"/>
                      </a:lnTo>
                      <a:lnTo>
                        <a:pt x="430" y="38"/>
                      </a:lnTo>
                      <a:lnTo>
                        <a:pt x="421" y="37"/>
                      </a:lnTo>
                      <a:lnTo>
                        <a:pt x="408" y="38"/>
                      </a:lnTo>
                      <a:lnTo>
                        <a:pt x="374" y="22"/>
                      </a:lnTo>
                      <a:lnTo>
                        <a:pt x="355" y="26"/>
                      </a:lnTo>
                      <a:lnTo>
                        <a:pt x="336" y="32"/>
                      </a:lnTo>
                      <a:lnTo>
                        <a:pt x="320" y="48"/>
                      </a:lnTo>
                      <a:lnTo>
                        <a:pt x="297" y="60"/>
                      </a:lnTo>
                      <a:lnTo>
                        <a:pt x="272" y="59"/>
                      </a:lnTo>
                      <a:lnTo>
                        <a:pt x="250" y="53"/>
                      </a:lnTo>
                      <a:lnTo>
                        <a:pt x="233" y="53"/>
                      </a:lnTo>
                      <a:lnTo>
                        <a:pt x="213" y="47"/>
                      </a:lnTo>
                      <a:lnTo>
                        <a:pt x="202" y="34"/>
                      </a:lnTo>
                      <a:lnTo>
                        <a:pt x="164" y="12"/>
                      </a:lnTo>
                      <a:lnTo>
                        <a:pt x="147" y="4"/>
                      </a:lnTo>
                      <a:lnTo>
                        <a:pt x="132" y="3"/>
                      </a:lnTo>
                      <a:lnTo>
                        <a:pt x="116" y="5"/>
                      </a:lnTo>
                      <a:lnTo>
                        <a:pt x="103" y="0"/>
                      </a:lnTo>
                      <a:lnTo>
                        <a:pt x="82" y="3"/>
                      </a:lnTo>
                      <a:lnTo>
                        <a:pt x="69" y="3"/>
                      </a:lnTo>
                      <a:lnTo>
                        <a:pt x="39" y="0"/>
                      </a:lnTo>
                      <a:lnTo>
                        <a:pt x="28" y="1"/>
                      </a:lnTo>
                      <a:lnTo>
                        <a:pt x="16" y="9"/>
                      </a:lnTo>
                      <a:lnTo>
                        <a:pt x="0" y="28"/>
                      </a:lnTo>
                      <a:lnTo>
                        <a:pt x="2" y="30"/>
                      </a:lnTo>
                      <a:lnTo>
                        <a:pt x="5" y="32"/>
                      </a:lnTo>
                      <a:lnTo>
                        <a:pt x="17" y="34"/>
                      </a:lnTo>
                      <a:lnTo>
                        <a:pt x="19" y="36"/>
                      </a:lnTo>
                      <a:lnTo>
                        <a:pt x="19" y="43"/>
                      </a:lnTo>
                      <a:lnTo>
                        <a:pt x="21" y="46"/>
                      </a:lnTo>
                      <a:lnTo>
                        <a:pt x="23" y="48"/>
                      </a:lnTo>
                      <a:lnTo>
                        <a:pt x="28" y="75"/>
                      </a:lnTo>
                      <a:lnTo>
                        <a:pt x="30" y="81"/>
                      </a:lnTo>
                      <a:lnTo>
                        <a:pt x="35" y="86"/>
                      </a:lnTo>
                      <a:lnTo>
                        <a:pt x="42" y="90"/>
                      </a:lnTo>
                      <a:lnTo>
                        <a:pt x="46" y="92"/>
                      </a:lnTo>
                      <a:lnTo>
                        <a:pt x="54" y="101"/>
                      </a:lnTo>
                      <a:lnTo>
                        <a:pt x="55" y="107"/>
                      </a:lnTo>
                      <a:lnTo>
                        <a:pt x="55" y="125"/>
                      </a:lnTo>
                      <a:lnTo>
                        <a:pt x="57" y="135"/>
                      </a:lnTo>
                      <a:lnTo>
                        <a:pt x="56" y="155"/>
                      </a:lnTo>
                      <a:lnTo>
                        <a:pt x="54" y="168"/>
                      </a:lnTo>
                      <a:lnTo>
                        <a:pt x="46" y="181"/>
                      </a:lnTo>
                      <a:lnTo>
                        <a:pt x="38" y="192"/>
                      </a:lnTo>
                      <a:lnTo>
                        <a:pt x="35" y="195"/>
                      </a:lnTo>
                      <a:lnTo>
                        <a:pt x="26" y="206"/>
                      </a:lnTo>
                      <a:lnTo>
                        <a:pt x="8" y="233"/>
                      </a:lnTo>
                      <a:lnTo>
                        <a:pt x="2" y="238"/>
                      </a:lnTo>
                      <a:lnTo>
                        <a:pt x="1" y="253"/>
                      </a:lnTo>
                      <a:lnTo>
                        <a:pt x="8" y="263"/>
                      </a:lnTo>
                      <a:lnTo>
                        <a:pt x="12" y="272"/>
                      </a:lnTo>
                      <a:lnTo>
                        <a:pt x="18" y="270"/>
                      </a:lnTo>
                      <a:lnTo>
                        <a:pt x="26" y="267"/>
                      </a:lnTo>
                      <a:lnTo>
                        <a:pt x="35" y="265"/>
                      </a:lnTo>
                      <a:lnTo>
                        <a:pt x="45" y="265"/>
                      </a:lnTo>
                      <a:lnTo>
                        <a:pt x="45" y="270"/>
                      </a:lnTo>
                      <a:lnTo>
                        <a:pt x="34" y="274"/>
                      </a:lnTo>
                      <a:lnTo>
                        <a:pt x="26" y="281"/>
                      </a:lnTo>
                      <a:lnTo>
                        <a:pt x="14" y="281"/>
                      </a:lnTo>
                      <a:lnTo>
                        <a:pt x="7" y="295"/>
                      </a:lnTo>
                      <a:lnTo>
                        <a:pt x="16" y="303"/>
                      </a:lnTo>
                      <a:lnTo>
                        <a:pt x="207" y="415"/>
                      </a:lnTo>
                      <a:lnTo>
                        <a:pt x="210" y="420"/>
                      </a:lnTo>
                      <a:lnTo>
                        <a:pt x="210" y="428"/>
                      </a:lnTo>
                      <a:lnTo>
                        <a:pt x="215" y="447"/>
                      </a:lnTo>
                      <a:lnTo>
                        <a:pt x="218" y="458"/>
                      </a:lnTo>
                      <a:lnTo>
                        <a:pt x="296" y="504"/>
                      </a:lnTo>
                      <a:lnTo>
                        <a:pt x="306" y="499"/>
                      </a:lnTo>
                      <a:lnTo>
                        <a:pt x="309" y="495"/>
                      </a:lnTo>
                      <a:lnTo>
                        <a:pt x="314" y="488"/>
                      </a:lnTo>
                      <a:lnTo>
                        <a:pt x="318" y="479"/>
                      </a:lnTo>
                      <a:lnTo>
                        <a:pt x="324" y="463"/>
                      </a:lnTo>
                      <a:lnTo>
                        <a:pt x="333" y="450"/>
                      </a:lnTo>
                      <a:lnTo>
                        <a:pt x="342" y="429"/>
                      </a:lnTo>
                      <a:lnTo>
                        <a:pt x="346" y="413"/>
                      </a:lnTo>
                      <a:lnTo>
                        <a:pt x="352" y="399"/>
                      </a:lnTo>
                      <a:lnTo>
                        <a:pt x="357" y="392"/>
                      </a:lnTo>
                      <a:lnTo>
                        <a:pt x="360" y="391"/>
                      </a:lnTo>
                      <a:lnTo>
                        <a:pt x="378" y="382"/>
                      </a:lnTo>
                      <a:lnTo>
                        <a:pt x="379" y="376"/>
                      </a:lnTo>
                      <a:lnTo>
                        <a:pt x="382" y="370"/>
                      </a:lnTo>
                      <a:lnTo>
                        <a:pt x="388" y="361"/>
                      </a:lnTo>
                      <a:lnTo>
                        <a:pt x="394" y="358"/>
                      </a:lnTo>
                      <a:lnTo>
                        <a:pt x="403" y="358"/>
                      </a:lnTo>
                      <a:lnTo>
                        <a:pt x="414" y="346"/>
                      </a:lnTo>
                      <a:lnTo>
                        <a:pt x="417" y="340"/>
                      </a:lnTo>
                      <a:lnTo>
                        <a:pt x="416" y="337"/>
                      </a:lnTo>
                      <a:lnTo>
                        <a:pt x="393" y="308"/>
                      </a:lnTo>
                      <a:lnTo>
                        <a:pt x="387" y="300"/>
                      </a:lnTo>
                      <a:lnTo>
                        <a:pt x="387" y="25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68" name="Freeform 47"/>
                <p:cNvSpPr>
                  <a:spLocks noChangeAspect="1"/>
                </p:cNvSpPr>
                <p:nvPr/>
              </p:nvSpPr>
              <p:spPr bwMode="gray">
                <a:xfrm>
                  <a:off x="4455318" y="3399184"/>
                  <a:ext cx="107950" cy="77788"/>
                </a:xfrm>
                <a:custGeom>
                  <a:avLst/>
                  <a:gdLst/>
                  <a:ahLst/>
                  <a:cxnLst>
                    <a:cxn ang="0">
                      <a:pos x="43" y="160"/>
                    </a:cxn>
                    <a:cxn ang="0">
                      <a:pos x="28" y="129"/>
                    </a:cxn>
                    <a:cxn ang="0">
                      <a:pos x="7" y="113"/>
                    </a:cxn>
                    <a:cxn ang="0">
                      <a:pos x="1" y="107"/>
                    </a:cxn>
                    <a:cxn ang="0">
                      <a:pos x="35" y="86"/>
                    </a:cxn>
                    <a:cxn ang="0">
                      <a:pos x="56" y="33"/>
                    </a:cxn>
                    <a:cxn ang="0">
                      <a:pos x="70" y="9"/>
                    </a:cxn>
                    <a:cxn ang="0">
                      <a:pos x="92" y="9"/>
                    </a:cxn>
                    <a:cxn ang="0">
                      <a:pos x="122" y="5"/>
                    </a:cxn>
                    <a:cxn ang="0">
                      <a:pos x="135" y="1"/>
                    </a:cxn>
                    <a:cxn ang="0">
                      <a:pos x="168" y="2"/>
                    </a:cxn>
                    <a:cxn ang="0">
                      <a:pos x="183" y="9"/>
                    </a:cxn>
                    <a:cxn ang="0">
                      <a:pos x="206" y="29"/>
                    </a:cxn>
                    <a:cxn ang="0">
                      <a:pos x="221" y="29"/>
                    </a:cxn>
                    <a:cxn ang="0">
                      <a:pos x="238" y="58"/>
                    </a:cxn>
                    <a:cxn ang="0">
                      <a:pos x="248" y="68"/>
                    </a:cxn>
                    <a:cxn ang="0">
                      <a:pos x="258" y="75"/>
                    </a:cxn>
                    <a:cxn ang="0">
                      <a:pos x="261" y="82"/>
                    </a:cxn>
                    <a:cxn ang="0">
                      <a:pos x="277" y="91"/>
                    </a:cxn>
                    <a:cxn ang="0">
                      <a:pos x="289" y="103"/>
                    </a:cxn>
                    <a:cxn ang="0">
                      <a:pos x="297" y="123"/>
                    </a:cxn>
                    <a:cxn ang="0">
                      <a:pos x="302" y="133"/>
                    </a:cxn>
                    <a:cxn ang="0">
                      <a:pos x="309" y="156"/>
                    </a:cxn>
                    <a:cxn ang="0">
                      <a:pos x="313" y="181"/>
                    </a:cxn>
                    <a:cxn ang="0">
                      <a:pos x="323" y="185"/>
                    </a:cxn>
                    <a:cxn ang="0">
                      <a:pos x="332" y="197"/>
                    </a:cxn>
                    <a:cxn ang="0">
                      <a:pos x="342" y="212"/>
                    </a:cxn>
                    <a:cxn ang="0">
                      <a:pos x="342" y="221"/>
                    </a:cxn>
                    <a:cxn ang="0">
                      <a:pos x="344" y="238"/>
                    </a:cxn>
                    <a:cxn ang="0">
                      <a:pos x="321" y="242"/>
                    </a:cxn>
                    <a:cxn ang="0">
                      <a:pos x="293" y="244"/>
                    </a:cxn>
                    <a:cxn ang="0">
                      <a:pos x="271" y="239"/>
                    </a:cxn>
                    <a:cxn ang="0">
                      <a:pos x="255" y="238"/>
                    </a:cxn>
                    <a:cxn ang="0">
                      <a:pos x="237" y="227"/>
                    </a:cxn>
                    <a:cxn ang="0">
                      <a:pos x="162" y="224"/>
                    </a:cxn>
                    <a:cxn ang="0">
                      <a:pos x="111" y="236"/>
                    </a:cxn>
                    <a:cxn ang="0">
                      <a:pos x="57" y="244"/>
                    </a:cxn>
                    <a:cxn ang="0">
                      <a:pos x="43" y="242"/>
                    </a:cxn>
                    <a:cxn ang="0">
                      <a:pos x="47" y="199"/>
                    </a:cxn>
                    <a:cxn ang="0">
                      <a:pos x="98" y="188"/>
                    </a:cxn>
                    <a:cxn ang="0">
                      <a:pos x="127" y="183"/>
                    </a:cxn>
                    <a:cxn ang="0">
                      <a:pos x="143" y="182"/>
                    </a:cxn>
                    <a:cxn ang="0">
                      <a:pos x="175" y="194"/>
                    </a:cxn>
                    <a:cxn ang="0">
                      <a:pos x="203" y="189"/>
                    </a:cxn>
                    <a:cxn ang="0">
                      <a:pos x="206" y="177"/>
                    </a:cxn>
                    <a:cxn ang="0">
                      <a:pos x="191" y="177"/>
                    </a:cxn>
                    <a:cxn ang="0">
                      <a:pos x="165" y="172"/>
                    </a:cxn>
                    <a:cxn ang="0">
                      <a:pos x="140" y="162"/>
                    </a:cxn>
                    <a:cxn ang="0">
                      <a:pos x="120" y="163"/>
                    </a:cxn>
                  </a:cxnLst>
                  <a:rect l="0" t="0" r="r" b="b"/>
                  <a:pathLst>
                    <a:path w="344" h="244">
                      <a:moveTo>
                        <a:pt x="55" y="174"/>
                      </a:moveTo>
                      <a:lnTo>
                        <a:pt x="54" y="174"/>
                      </a:lnTo>
                      <a:lnTo>
                        <a:pt x="50" y="168"/>
                      </a:lnTo>
                      <a:lnTo>
                        <a:pt x="43" y="160"/>
                      </a:lnTo>
                      <a:lnTo>
                        <a:pt x="41" y="147"/>
                      </a:lnTo>
                      <a:lnTo>
                        <a:pt x="39" y="144"/>
                      </a:lnTo>
                      <a:lnTo>
                        <a:pt x="33" y="138"/>
                      </a:lnTo>
                      <a:lnTo>
                        <a:pt x="28" y="129"/>
                      </a:lnTo>
                      <a:lnTo>
                        <a:pt x="18" y="119"/>
                      </a:lnTo>
                      <a:lnTo>
                        <a:pt x="14" y="112"/>
                      </a:lnTo>
                      <a:lnTo>
                        <a:pt x="9" y="112"/>
                      </a:lnTo>
                      <a:lnTo>
                        <a:pt x="7" y="113"/>
                      </a:lnTo>
                      <a:lnTo>
                        <a:pt x="4" y="117"/>
                      </a:lnTo>
                      <a:lnTo>
                        <a:pt x="1" y="112"/>
                      </a:lnTo>
                      <a:lnTo>
                        <a:pt x="0" y="109"/>
                      </a:lnTo>
                      <a:lnTo>
                        <a:pt x="1" y="107"/>
                      </a:lnTo>
                      <a:lnTo>
                        <a:pt x="6" y="107"/>
                      </a:lnTo>
                      <a:lnTo>
                        <a:pt x="17" y="103"/>
                      </a:lnTo>
                      <a:lnTo>
                        <a:pt x="31" y="91"/>
                      </a:lnTo>
                      <a:lnTo>
                        <a:pt x="35" y="86"/>
                      </a:lnTo>
                      <a:lnTo>
                        <a:pt x="40" y="77"/>
                      </a:lnTo>
                      <a:lnTo>
                        <a:pt x="55" y="56"/>
                      </a:lnTo>
                      <a:lnTo>
                        <a:pt x="56" y="50"/>
                      </a:lnTo>
                      <a:lnTo>
                        <a:pt x="56" y="33"/>
                      </a:lnTo>
                      <a:lnTo>
                        <a:pt x="57" y="32"/>
                      </a:lnTo>
                      <a:lnTo>
                        <a:pt x="61" y="29"/>
                      </a:lnTo>
                      <a:lnTo>
                        <a:pt x="65" y="22"/>
                      </a:lnTo>
                      <a:lnTo>
                        <a:pt x="70" y="9"/>
                      </a:lnTo>
                      <a:lnTo>
                        <a:pt x="73" y="9"/>
                      </a:lnTo>
                      <a:lnTo>
                        <a:pt x="76" y="7"/>
                      </a:lnTo>
                      <a:lnTo>
                        <a:pt x="83" y="9"/>
                      </a:lnTo>
                      <a:lnTo>
                        <a:pt x="92" y="9"/>
                      </a:lnTo>
                      <a:lnTo>
                        <a:pt x="102" y="11"/>
                      </a:lnTo>
                      <a:lnTo>
                        <a:pt x="109" y="10"/>
                      </a:lnTo>
                      <a:lnTo>
                        <a:pt x="111" y="7"/>
                      </a:lnTo>
                      <a:lnTo>
                        <a:pt x="122" y="5"/>
                      </a:lnTo>
                      <a:lnTo>
                        <a:pt x="131" y="6"/>
                      </a:lnTo>
                      <a:lnTo>
                        <a:pt x="133" y="5"/>
                      </a:lnTo>
                      <a:lnTo>
                        <a:pt x="133" y="1"/>
                      </a:lnTo>
                      <a:lnTo>
                        <a:pt x="135" y="1"/>
                      </a:lnTo>
                      <a:lnTo>
                        <a:pt x="141" y="1"/>
                      </a:lnTo>
                      <a:lnTo>
                        <a:pt x="146" y="0"/>
                      </a:lnTo>
                      <a:lnTo>
                        <a:pt x="152" y="2"/>
                      </a:lnTo>
                      <a:lnTo>
                        <a:pt x="168" y="2"/>
                      </a:lnTo>
                      <a:lnTo>
                        <a:pt x="169" y="4"/>
                      </a:lnTo>
                      <a:lnTo>
                        <a:pt x="174" y="2"/>
                      </a:lnTo>
                      <a:lnTo>
                        <a:pt x="176" y="7"/>
                      </a:lnTo>
                      <a:lnTo>
                        <a:pt x="183" y="9"/>
                      </a:lnTo>
                      <a:lnTo>
                        <a:pt x="194" y="17"/>
                      </a:lnTo>
                      <a:lnTo>
                        <a:pt x="195" y="23"/>
                      </a:lnTo>
                      <a:lnTo>
                        <a:pt x="202" y="31"/>
                      </a:lnTo>
                      <a:lnTo>
                        <a:pt x="206" y="29"/>
                      </a:lnTo>
                      <a:lnTo>
                        <a:pt x="212" y="28"/>
                      </a:lnTo>
                      <a:lnTo>
                        <a:pt x="212" y="32"/>
                      </a:lnTo>
                      <a:lnTo>
                        <a:pt x="216" y="33"/>
                      </a:lnTo>
                      <a:lnTo>
                        <a:pt x="221" y="29"/>
                      </a:lnTo>
                      <a:lnTo>
                        <a:pt x="223" y="29"/>
                      </a:lnTo>
                      <a:lnTo>
                        <a:pt x="233" y="44"/>
                      </a:lnTo>
                      <a:lnTo>
                        <a:pt x="238" y="54"/>
                      </a:lnTo>
                      <a:lnTo>
                        <a:pt x="238" y="58"/>
                      </a:lnTo>
                      <a:lnTo>
                        <a:pt x="242" y="59"/>
                      </a:lnTo>
                      <a:lnTo>
                        <a:pt x="245" y="64"/>
                      </a:lnTo>
                      <a:lnTo>
                        <a:pt x="245" y="66"/>
                      </a:lnTo>
                      <a:lnTo>
                        <a:pt x="248" y="68"/>
                      </a:lnTo>
                      <a:lnTo>
                        <a:pt x="251" y="66"/>
                      </a:lnTo>
                      <a:lnTo>
                        <a:pt x="253" y="66"/>
                      </a:lnTo>
                      <a:lnTo>
                        <a:pt x="255" y="74"/>
                      </a:lnTo>
                      <a:lnTo>
                        <a:pt x="258" y="75"/>
                      </a:lnTo>
                      <a:lnTo>
                        <a:pt x="260" y="79"/>
                      </a:lnTo>
                      <a:lnTo>
                        <a:pt x="256" y="80"/>
                      </a:lnTo>
                      <a:lnTo>
                        <a:pt x="256" y="81"/>
                      </a:lnTo>
                      <a:lnTo>
                        <a:pt x="261" y="82"/>
                      </a:lnTo>
                      <a:lnTo>
                        <a:pt x="264" y="86"/>
                      </a:lnTo>
                      <a:lnTo>
                        <a:pt x="267" y="88"/>
                      </a:lnTo>
                      <a:lnTo>
                        <a:pt x="271" y="88"/>
                      </a:lnTo>
                      <a:lnTo>
                        <a:pt x="277" y="91"/>
                      </a:lnTo>
                      <a:lnTo>
                        <a:pt x="280" y="95"/>
                      </a:lnTo>
                      <a:lnTo>
                        <a:pt x="281" y="99"/>
                      </a:lnTo>
                      <a:lnTo>
                        <a:pt x="283" y="101"/>
                      </a:lnTo>
                      <a:lnTo>
                        <a:pt x="289" y="103"/>
                      </a:lnTo>
                      <a:lnTo>
                        <a:pt x="296" y="109"/>
                      </a:lnTo>
                      <a:lnTo>
                        <a:pt x="298" y="112"/>
                      </a:lnTo>
                      <a:lnTo>
                        <a:pt x="299" y="115"/>
                      </a:lnTo>
                      <a:lnTo>
                        <a:pt x="297" y="123"/>
                      </a:lnTo>
                      <a:lnTo>
                        <a:pt x="297" y="129"/>
                      </a:lnTo>
                      <a:lnTo>
                        <a:pt x="299" y="129"/>
                      </a:lnTo>
                      <a:lnTo>
                        <a:pt x="301" y="133"/>
                      </a:lnTo>
                      <a:lnTo>
                        <a:pt x="302" y="133"/>
                      </a:lnTo>
                      <a:lnTo>
                        <a:pt x="305" y="136"/>
                      </a:lnTo>
                      <a:lnTo>
                        <a:pt x="307" y="144"/>
                      </a:lnTo>
                      <a:lnTo>
                        <a:pt x="307" y="150"/>
                      </a:lnTo>
                      <a:lnTo>
                        <a:pt x="309" y="156"/>
                      </a:lnTo>
                      <a:lnTo>
                        <a:pt x="310" y="160"/>
                      </a:lnTo>
                      <a:lnTo>
                        <a:pt x="305" y="167"/>
                      </a:lnTo>
                      <a:lnTo>
                        <a:pt x="305" y="169"/>
                      </a:lnTo>
                      <a:lnTo>
                        <a:pt x="313" y="181"/>
                      </a:lnTo>
                      <a:lnTo>
                        <a:pt x="315" y="187"/>
                      </a:lnTo>
                      <a:lnTo>
                        <a:pt x="316" y="188"/>
                      </a:lnTo>
                      <a:lnTo>
                        <a:pt x="320" y="188"/>
                      </a:lnTo>
                      <a:lnTo>
                        <a:pt x="323" y="185"/>
                      </a:lnTo>
                      <a:lnTo>
                        <a:pt x="328" y="185"/>
                      </a:lnTo>
                      <a:lnTo>
                        <a:pt x="328" y="189"/>
                      </a:lnTo>
                      <a:lnTo>
                        <a:pt x="331" y="193"/>
                      </a:lnTo>
                      <a:lnTo>
                        <a:pt x="332" y="197"/>
                      </a:lnTo>
                      <a:lnTo>
                        <a:pt x="335" y="199"/>
                      </a:lnTo>
                      <a:lnTo>
                        <a:pt x="337" y="204"/>
                      </a:lnTo>
                      <a:lnTo>
                        <a:pt x="341" y="209"/>
                      </a:lnTo>
                      <a:lnTo>
                        <a:pt x="342" y="212"/>
                      </a:lnTo>
                      <a:lnTo>
                        <a:pt x="341" y="212"/>
                      </a:lnTo>
                      <a:lnTo>
                        <a:pt x="340" y="214"/>
                      </a:lnTo>
                      <a:lnTo>
                        <a:pt x="342" y="217"/>
                      </a:lnTo>
                      <a:lnTo>
                        <a:pt x="342" y="221"/>
                      </a:lnTo>
                      <a:lnTo>
                        <a:pt x="339" y="225"/>
                      </a:lnTo>
                      <a:lnTo>
                        <a:pt x="340" y="232"/>
                      </a:lnTo>
                      <a:lnTo>
                        <a:pt x="344" y="236"/>
                      </a:lnTo>
                      <a:lnTo>
                        <a:pt x="344" y="238"/>
                      </a:lnTo>
                      <a:lnTo>
                        <a:pt x="341" y="239"/>
                      </a:lnTo>
                      <a:lnTo>
                        <a:pt x="331" y="239"/>
                      </a:lnTo>
                      <a:lnTo>
                        <a:pt x="325" y="242"/>
                      </a:lnTo>
                      <a:lnTo>
                        <a:pt x="321" y="242"/>
                      </a:lnTo>
                      <a:lnTo>
                        <a:pt x="310" y="241"/>
                      </a:lnTo>
                      <a:lnTo>
                        <a:pt x="308" y="242"/>
                      </a:lnTo>
                      <a:lnTo>
                        <a:pt x="301" y="242"/>
                      </a:lnTo>
                      <a:lnTo>
                        <a:pt x="293" y="244"/>
                      </a:lnTo>
                      <a:lnTo>
                        <a:pt x="287" y="244"/>
                      </a:lnTo>
                      <a:lnTo>
                        <a:pt x="282" y="242"/>
                      </a:lnTo>
                      <a:lnTo>
                        <a:pt x="278" y="242"/>
                      </a:lnTo>
                      <a:lnTo>
                        <a:pt x="271" y="239"/>
                      </a:lnTo>
                      <a:lnTo>
                        <a:pt x="264" y="239"/>
                      </a:lnTo>
                      <a:lnTo>
                        <a:pt x="258" y="233"/>
                      </a:lnTo>
                      <a:lnTo>
                        <a:pt x="255" y="235"/>
                      </a:lnTo>
                      <a:lnTo>
                        <a:pt x="255" y="238"/>
                      </a:lnTo>
                      <a:lnTo>
                        <a:pt x="248" y="237"/>
                      </a:lnTo>
                      <a:lnTo>
                        <a:pt x="248" y="231"/>
                      </a:lnTo>
                      <a:lnTo>
                        <a:pt x="245" y="228"/>
                      </a:lnTo>
                      <a:lnTo>
                        <a:pt x="237" y="227"/>
                      </a:lnTo>
                      <a:lnTo>
                        <a:pt x="231" y="228"/>
                      </a:lnTo>
                      <a:lnTo>
                        <a:pt x="226" y="225"/>
                      </a:lnTo>
                      <a:lnTo>
                        <a:pt x="212" y="224"/>
                      </a:lnTo>
                      <a:lnTo>
                        <a:pt x="162" y="224"/>
                      </a:lnTo>
                      <a:lnTo>
                        <a:pt x="159" y="225"/>
                      </a:lnTo>
                      <a:lnTo>
                        <a:pt x="135" y="225"/>
                      </a:lnTo>
                      <a:lnTo>
                        <a:pt x="122" y="231"/>
                      </a:lnTo>
                      <a:lnTo>
                        <a:pt x="111" y="236"/>
                      </a:lnTo>
                      <a:lnTo>
                        <a:pt x="102" y="238"/>
                      </a:lnTo>
                      <a:lnTo>
                        <a:pt x="72" y="237"/>
                      </a:lnTo>
                      <a:lnTo>
                        <a:pt x="68" y="239"/>
                      </a:lnTo>
                      <a:lnTo>
                        <a:pt x="57" y="244"/>
                      </a:lnTo>
                      <a:lnTo>
                        <a:pt x="50" y="244"/>
                      </a:lnTo>
                      <a:lnTo>
                        <a:pt x="46" y="243"/>
                      </a:lnTo>
                      <a:lnTo>
                        <a:pt x="45" y="241"/>
                      </a:lnTo>
                      <a:lnTo>
                        <a:pt x="43" y="242"/>
                      </a:lnTo>
                      <a:lnTo>
                        <a:pt x="44" y="241"/>
                      </a:lnTo>
                      <a:lnTo>
                        <a:pt x="41" y="239"/>
                      </a:lnTo>
                      <a:lnTo>
                        <a:pt x="43" y="205"/>
                      </a:lnTo>
                      <a:lnTo>
                        <a:pt x="47" y="199"/>
                      </a:lnTo>
                      <a:lnTo>
                        <a:pt x="86" y="195"/>
                      </a:lnTo>
                      <a:lnTo>
                        <a:pt x="94" y="195"/>
                      </a:lnTo>
                      <a:lnTo>
                        <a:pt x="95" y="195"/>
                      </a:lnTo>
                      <a:lnTo>
                        <a:pt x="98" y="188"/>
                      </a:lnTo>
                      <a:lnTo>
                        <a:pt x="103" y="187"/>
                      </a:lnTo>
                      <a:lnTo>
                        <a:pt x="106" y="188"/>
                      </a:lnTo>
                      <a:lnTo>
                        <a:pt x="119" y="187"/>
                      </a:lnTo>
                      <a:lnTo>
                        <a:pt x="127" y="183"/>
                      </a:lnTo>
                      <a:lnTo>
                        <a:pt x="131" y="178"/>
                      </a:lnTo>
                      <a:lnTo>
                        <a:pt x="133" y="177"/>
                      </a:lnTo>
                      <a:lnTo>
                        <a:pt x="140" y="178"/>
                      </a:lnTo>
                      <a:lnTo>
                        <a:pt x="143" y="182"/>
                      </a:lnTo>
                      <a:lnTo>
                        <a:pt x="151" y="184"/>
                      </a:lnTo>
                      <a:lnTo>
                        <a:pt x="159" y="189"/>
                      </a:lnTo>
                      <a:lnTo>
                        <a:pt x="167" y="190"/>
                      </a:lnTo>
                      <a:lnTo>
                        <a:pt x="175" y="194"/>
                      </a:lnTo>
                      <a:lnTo>
                        <a:pt x="183" y="194"/>
                      </a:lnTo>
                      <a:lnTo>
                        <a:pt x="185" y="195"/>
                      </a:lnTo>
                      <a:lnTo>
                        <a:pt x="191" y="192"/>
                      </a:lnTo>
                      <a:lnTo>
                        <a:pt x="203" y="189"/>
                      </a:lnTo>
                      <a:lnTo>
                        <a:pt x="207" y="185"/>
                      </a:lnTo>
                      <a:lnTo>
                        <a:pt x="207" y="182"/>
                      </a:lnTo>
                      <a:lnTo>
                        <a:pt x="207" y="177"/>
                      </a:lnTo>
                      <a:lnTo>
                        <a:pt x="206" y="177"/>
                      </a:lnTo>
                      <a:lnTo>
                        <a:pt x="203" y="177"/>
                      </a:lnTo>
                      <a:lnTo>
                        <a:pt x="200" y="176"/>
                      </a:lnTo>
                      <a:lnTo>
                        <a:pt x="195" y="176"/>
                      </a:lnTo>
                      <a:lnTo>
                        <a:pt x="191" y="177"/>
                      </a:lnTo>
                      <a:lnTo>
                        <a:pt x="180" y="182"/>
                      </a:lnTo>
                      <a:lnTo>
                        <a:pt x="175" y="181"/>
                      </a:lnTo>
                      <a:lnTo>
                        <a:pt x="169" y="178"/>
                      </a:lnTo>
                      <a:lnTo>
                        <a:pt x="165" y="172"/>
                      </a:lnTo>
                      <a:lnTo>
                        <a:pt x="164" y="171"/>
                      </a:lnTo>
                      <a:lnTo>
                        <a:pt x="152" y="171"/>
                      </a:lnTo>
                      <a:lnTo>
                        <a:pt x="146" y="163"/>
                      </a:lnTo>
                      <a:lnTo>
                        <a:pt x="140" y="162"/>
                      </a:lnTo>
                      <a:lnTo>
                        <a:pt x="137" y="161"/>
                      </a:lnTo>
                      <a:lnTo>
                        <a:pt x="131" y="162"/>
                      </a:lnTo>
                      <a:lnTo>
                        <a:pt x="126" y="165"/>
                      </a:lnTo>
                      <a:lnTo>
                        <a:pt x="120" y="163"/>
                      </a:lnTo>
                      <a:lnTo>
                        <a:pt x="115" y="168"/>
                      </a:lnTo>
                      <a:lnTo>
                        <a:pt x="111" y="174"/>
                      </a:lnTo>
                      <a:lnTo>
                        <a:pt x="55" y="17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69" name="Freeform 48"/>
                <p:cNvSpPr>
                  <a:spLocks noChangeAspect="1"/>
                </p:cNvSpPr>
                <p:nvPr/>
              </p:nvSpPr>
              <p:spPr bwMode="gray">
                <a:xfrm>
                  <a:off x="5276055" y="3708747"/>
                  <a:ext cx="190500" cy="187325"/>
                </a:xfrm>
                <a:custGeom>
                  <a:avLst/>
                  <a:gdLst/>
                  <a:ahLst/>
                  <a:cxnLst>
                    <a:cxn ang="0">
                      <a:pos x="450" y="144"/>
                    </a:cxn>
                    <a:cxn ang="0">
                      <a:pos x="521" y="238"/>
                    </a:cxn>
                    <a:cxn ang="0">
                      <a:pos x="505" y="292"/>
                    </a:cxn>
                    <a:cxn ang="0">
                      <a:pos x="538" y="325"/>
                    </a:cxn>
                    <a:cxn ang="0">
                      <a:pos x="537" y="349"/>
                    </a:cxn>
                    <a:cxn ang="0">
                      <a:pos x="536" y="380"/>
                    </a:cxn>
                    <a:cxn ang="0">
                      <a:pos x="528" y="402"/>
                    </a:cxn>
                    <a:cxn ang="0">
                      <a:pos x="542" y="432"/>
                    </a:cxn>
                    <a:cxn ang="0">
                      <a:pos x="550" y="467"/>
                    </a:cxn>
                    <a:cxn ang="0">
                      <a:pos x="561" y="488"/>
                    </a:cxn>
                    <a:cxn ang="0">
                      <a:pos x="587" y="514"/>
                    </a:cxn>
                    <a:cxn ang="0">
                      <a:pos x="593" y="526"/>
                    </a:cxn>
                    <a:cxn ang="0">
                      <a:pos x="541" y="557"/>
                    </a:cxn>
                    <a:cxn ang="0">
                      <a:pos x="476" y="564"/>
                    </a:cxn>
                    <a:cxn ang="0">
                      <a:pos x="436" y="583"/>
                    </a:cxn>
                    <a:cxn ang="0">
                      <a:pos x="378" y="589"/>
                    </a:cxn>
                    <a:cxn ang="0">
                      <a:pos x="355" y="580"/>
                    </a:cxn>
                    <a:cxn ang="0">
                      <a:pos x="331" y="584"/>
                    </a:cxn>
                    <a:cxn ang="0">
                      <a:pos x="280" y="567"/>
                    </a:cxn>
                    <a:cxn ang="0">
                      <a:pos x="270" y="531"/>
                    </a:cxn>
                    <a:cxn ang="0">
                      <a:pos x="249" y="476"/>
                    </a:cxn>
                    <a:cxn ang="0">
                      <a:pos x="229" y="473"/>
                    </a:cxn>
                    <a:cxn ang="0">
                      <a:pos x="208" y="475"/>
                    </a:cxn>
                    <a:cxn ang="0">
                      <a:pos x="178" y="459"/>
                    </a:cxn>
                    <a:cxn ang="0">
                      <a:pos x="125" y="440"/>
                    </a:cxn>
                    <a:cxn ang="0">
                      <a:pos x="95" y="418"/>
                    </a:cxn>
                    <a:cxn ang="0">
                      <a:pos x="65" y="386"/>
                    </a:cxn>
                    <a:cxn ang="0">
                      <a:pos x="49" y="328"/>
                    </a:cxn>
                    <a:cxn ang="0">
                      <a:pos x="11" y="278"/>
                    </a:cxn>
                    <a:cxn ang="0">
                      <a:pos x="9" y="231"/>
                    </a:cxn>
                    <a:cxn ang="0">
                      <a:pos x="0" y="187"/>
                    </a:cxn>
                    <a:cxn ang="0">
                      <a:pos x="39" y="159"/>
                    </a:cxn>
                    <a:cxn ang="0">
                      <a:pos x="64" y="121"/>
                    </a:cxn>
                    <a:cxn ang="0">
                      <a:pos x="52" y="102"/>
                    </a:cxn>
                    <a:cxn ang="0">
                      <a:pos x="49" y="83"/>
                    </a:cxn>
                    <a:cxn ang="0">
                      <a:pos x="66" y="46"/>
                    </a:cxn>
                    <a:cxn ang="0">
                      <a:pos x="66" y="5"/>
                    </a:cxn>
                    <a:cxn ang="0">
                      <a:pos x="119" y="7"/>
                    </a:cxn>
                    <a:cxn ang="0">
                      <a:pos x="118" y="83"/>
                    </a:cxn>
                    <a:cxn ang="0">
                      <a:pos x="133" y="88"/>
                    </a:cxn>
                    <a:cxn ang="0">
                      <a:pos x="148" y="75"/>
                    </a:cxn>
                    <a:cxn ang="0">
                      <a:pos x="173" y="86"/>
                    </a:cxn>
                    <a:cxn ang="0">
                      <a:pos x="186" y="84"/>
                    </a:cxn>
                    <a:cxn ang="0">
                      <a:pos x="214" y="79"/>
                    </a:cxn>
                    <a:cxn ang="0">
                      <a:pos x="209" y="66"/>
                    </a:cxn>
                    <a:cxn ang="0">
                      <a:pos x="209" y="48"/>
                    </a:cxn>
                    <a:cxn ang="0">
                      <a:pos x="225" y="35"/>
                    </a:cxn>
                    <a:cxn ang="0">
                      <a:pos x="238" y="21"/>
                    </a:cxn>
                    <a:cxn ang="0">
                      <a:pos x="251" y="0"/>
                    </a:cxn>
                  </a:cxnLst>
                  <a:rect l="0" t="0" r="r" b="b"/>
                  <a:pathLst>
                    <a:path w="596" h="591">
                      <a:moveTo>
                        <a:pt x="442" y="112"/>
                      </a:moveTo>
                      <a:lnTo>
                        <a:pt x="445" y="117"/>
                      </a:lnTo>
                      <a:lnTo>
                        <a:pt x="445" y="125"/>
                      </a:lnTo>
                      <a:lnTo>
                        <a:pt x="450" y="144"/>
                      </a:lnTo>
                      <a:lnTo>
                        <a:pt x="453" y="155"/>
                      </a:lnTo>
                      <a:lnTo>
                        <a:pt x="531" y="201"/>
                      </a:lnTo>
                      <a:lnTo>
                        <a:pt x="528" y="207"/>
                      </a:lnTo>
                      <a:lnTo>
                        <a:pt x="521" y="238"/>
                      </a:lnTo>
                      <a:lnTo>
                        <a:pt x="517" y="244"/>
                      </a:lnTo>
                      <a:lnTo>
                        <a:pt x="514" y="256"/>
                      </a:lnTo>
                      <a:lnTo>
                        <a:pt x="504" y="281"/>
                      </a:lnTo>
                      <a:lnTo>
                        <a:pt x="505" y="292"/>
                      </a:lnTo>
                      <a:lnTo>
                        <a:pt x="507" y="298"/>
                      </a:lnTo>
                      <a:lnTo>
                        <a:pt x="523" y="309"/>
                      </a:lnTo>
                      <a:lnTo>
                        <a:pt x="530" y="317"/>
                      </a:lnTo>
                      <a:lnTo>
                        <a:pt x="538" y="325"/>
                      </a:lnTo>
                      <a:lnTo>
                        <a:pt x="544" y="336"/>
                      </a:lnTo>
                      <a:lnTo>
                        <a:pt x="544" y="341"/>
                      </a:lnTo>
                      <a:lnTo>
                        <a:pt x="542" y="342"/>
                      </a:lnTo>
                      <a:lnTo>
                        <a:pt x="537" y="349"/>
                      </a:lnTo>
                      <a:lnTo>
                        <a:pt x="536" y="362"/>
                      </a:lnTo>
                      <a:lnTo>
                        <a:pt x="533" y="368"/>
                      </a:lnTo>
                      <a:lnTo>
                        <a:pt x="537" y="374"/>
                      </a:lnTo>
                      <a:lnTo>
                        <a:pt x="536" y="380"/>
                      </a:lnTo>
                      <a:lnTo>
                        <a:pt x="538" y="385"/>
                      </a:lnTo>
                      <a:lnTo>
                        <a:pt x="537" y="395"/>
                      </a:lnTo>
                      <a:lnTo>
                        <a:pt x="531" y="395"/>
                      </a:lnTo>
                      <a:lnTo>
                        <a:pt x="528" y="402"/>
                      </a:lnTo>
                      <a:lnTo>
                        <a:pt x="531" y="412"/>
                      </a:lnTo>
                      <a:lnTo>
                        <a:pt x="537" y="425"/>
                      </a:lnTo>
                      <a:lnTo>
                        <a:pt x="542" y="429"/>
                      </a:lnTo>
                      <a:lnTo>
                        <a:pt x="542" y="432"/>
                      </a:lnTo>
                      <a:lnTo>
                        <a:pt x="538" y="435"/>
                      </a:lnTo>
                      <a:lnTo>
                        <a:pt x="550" y="455"/>
                      </a:lnTo>
                      <a:lnTo>
                        <a:pt x="552" y="460"/>
                      </a:lnTo>
                      <a:lnTo>
                        <a:pt x="550" y="467"/>
                      </a:lnTo>
                      <a:lnTo>
                        <a:pt x="555" y="472"/>
                      </a:lnTo>
                      <a:lnTo>
                        <a:pt x="558" y="478"/>
                      </a:lnTo>
                      <a:lnTo>
                        <a:pt x="558" y="484"/>
                      </a:lnTo>
                      <a:lnTo>
                        <a:pt x="561" y="488"/>
                      </a:lnTo>
                      <a:lnTo>
                        <a:pt x="561" y="497"/>
                      </a:lnTo>
                      <a:lnTo>
                        <a:pt x="573" y="503"/>
                      </a:lnTo>
                      <a:lnTo>
                        <a:pt x="577" y="513"/>
                      </a:lnTo>
                      <a:lnTo>
                        <a:pt x="587" y="514"/>
                      </a:lnTo>
                      <a:lnTo>
                        <a:pt x="592" y="518"/>
                      </a:lnTo>
                      <a:lnTo>
                        <a:pt x="595" y="519"/>
                      </a:lnTo>
                      <a:lnTo>
                        <a:pt x="596" y="525"/>
                      </a:lnTo>
                      <a:lnTo>
                        <a:pt x="593" y="526"/>
                      </a:lnTo>
                      <a:lnTo>
                        <a:pt x="579" y="536"/>
                      </a:lnTo>
                      <a:lnTo>
                        <a:pt x="564" y="550"/>
                      </a:lnTo>
                      <a:lnTo>
                        <a:pt x="560" y="552"/>
                      </a:lnTo>
                      <a:lnTo>
                        <a:pt x="541" y="557"/>
                      </a:lnTo>
                      <a:lnTo>
                        <a:pt x="507" y="569"/>
                      </a:lnTo>
                      <a:lnTo>
                        <a:pt x="499" y="570"/>
                      </a:lnTo>
                      <a:lnTo>
                        <a:pt x="489" y="570"/>
                      </a:lnTo>
                      <a:lnTo>
                        <a:pt x="476" y="564"/>
                      </a:lnTo>
                      <a:lnTo>
                        <a:pt x="467" y="567"/>
                      </a:lnTo>
                      <a:lnTo>
                        <a:pt x="453" y="568"/>
                      </a:lnTo>
                      <a:lnTo>
                        <a:pt x="440" y="581"/>
                      </a:lnTo>
                      <a:lnTo>
                        <a:pt x="436" y="583"/>
                      </a:lnTo>
                      <a:lnTo>
                        <a:pt x="429" y="583"/>
                      </a:lnTo>
                      <a:lnTo>
                        <a:pt x="398" y="581"/>
                      </a:lnTo>
                      <a:lnTo>
                        <a:pt x="387" y="589"/>
                      </a:lnTo>
                      <a:lnTo>
                        <a:pt x="378" y="589"/>
                      </a:lnTo>
                      <a:lnTo>
                        <a:pt x="371" y="591"/>
                      </a:lnTo>
                      <a:lnTo>
                        <a:pt x="366" y="590"/>
                      </a:lnTo>
                      <a:lnTo>
                        <a:pt x="361" y="588"/>
                      </a:lnTo>
                      <a:lnTo>
                        <a:pt x="355" y="580"/>
                      </a:lnTo>
                      <a:lnTo>
                        <a:pt x="348" y="578"/>
                      </a:lnTo>
                      <a:lnTo>
                        <a:pt x="340" y="578"/>
                      </a:lnTo>
                      <a:lnTo>
                        <a:pt x="334" y="583"/>
                      </a:lnTo>
                      <a:lnTo>
                        <a:pt x="331" y="584"/>
                      </a:lnTo>
                      <a:lnTo>
                        <a:pt x="290" y="583"/>
                      </a:lnTo>
                      <a:lnTo>
                        <a:pt x="290" y="579"/>
                      </a:lnTo>
                      <a:lnTo>
                        <a:pt x="285" y="570"/>
                      </a:lnTo>
                      <a:lnTo>
                        <a:pt x="280" y="567"/>
                      </a:lnTo>
                      <a:lnTo>
                        <a:pt x="275" y="559"/>
                      </a:lnTo>
                      <a:lnTo>
                        <a:pt x="274" y="557"/>
                      </a:lnTo>
                      <a:lnTo>
                        <a:pt x="275" y="538"/>
                      </a:lnTo>
                      <a:lnTo>
                        <a:pt x="270" y="531"/>
                      </a:lnTo>
                      <a:lnTo>
                        <a:pt x="269" y="513"/>
                      </a:lnTo>
                      <a:lnTo>
                        <a:pt x="264" y="494"/>
                      </a:lnTo>
                      <a:lnTo>
                        <a:pt x="261" y="487"/>
                      </a:lnTo>
                      <a:lnTo>
                        <a:pt x="249" y="476"/>
                      </a:lnTo>
                      <a:lnTo>
                        <a:pt x="237" y="472"/>
                      </a:lnTo>
                      <a:lnTo>
                        <a:pt x="232" y="480"/>
                      </a:lnTo>
                      <a:lnTo>
                        <a:pt x="230" y="476"/>
                      </a:lnTo>
                      <a:lnTo>
                        <a:pt x="229" y="473"/>
                      </a:lnTo>
                      <a:lnTo>
                        <a:pt x="226" y="472"/>
                      </a:lnTo>
                      <a:lnTo>
                        <a:pt x="221" y="472"/>
                      </a:lnTo>
                      <a:lnTo>
                        <a:pt x="210" y="476"/>
                      </a:lnTo>
                      <a:lnTo>
                        <a:pt x="208" y="475"/>
                      </a:lnTo>
                      <a:lnTo>
                        <a:pt x="203" y="468"/>
                      </a:lnTo>
                      <a:lnTo>
                        <a:pt x="193" y="470"/>
                      </a:lnTo>
                      <a:lnTo>
                        <a:pt x="182" y="462"/>
                      </a:lnTo>
                      <a:lnTo>
                        <a:pt x="178" y="459"/>
                      </a:lnTo>
                      <a:lnTo>
                        <a:pt x="176" y="456"/>
                      </a:lnTo>
                      <a:lnTo>
                        <a:pt x="165" y="456"/>
                      </a:lnTo>
                      <a:lnTo>
                        <a:pt x="154" y="452"/>
                      </a:lnTo>
                      <a:lnTo>
                        <a:pt x="125" y="440"/>
                      </a:lnTo>
                      <a:lnTo>
                        <a:pt x="117" y="438"/>
                      </a:lnTo>
                      <a:lnTo>
                        <a:pt x="109" y="434"/>
                      </a:lnTo>
                      <a:lnTo>
                        <a:pt x="105" y="427"/>
                      </a:lnTo>
                      <a:lnTo>
                        <a:pt x="95" y="418"/>
                      </a:lnTo>
                      <a:lnTo>
                        <a:pt x="87" y="416"/>
                      </a:lnTo>
                      <a:lnTo>
                        <a:pt x="81" y="417"/>
                      </a:lnTo>
                      <a:lnTo>
                        <a:pt x="70" y="398"/>
                      </a:lnTo>
                      <a:lnTo>
                        <a:pt x="65" y="386"/>
                      </a:lnTo>
                      <a:lnTo>
                        <a:pt x="58" y="374"/>
                      </a:lnTo>
                      <a:lnTo>
                        <a:pt x="49" y="352"/>
                      </a:lnTo>
                      <a:lnTo>
                        <a:pt x="50" y="338"/>
                      </a:lnTo>
                      <a:lnTo>
                        <a:pt x="49" y="328"/>
                      </a:lnTo>
                      <a:lnTo>
                        <a:pt x="31" y="310"/>
                      </a:lnTo>
                      <a:lnTo>
                        <a:pt x="9" y="298"/>
                      </a:lnTo>
                      <a:lnTo>
                        <a:pt x="6" y="284"/>
                      </a:lnTo>
                      <a:lnTo>
                        <a:pt x="11" y="278"/>
                      </a:lnTo>
                      <a:lnTo>
                        <a:pt x="15" y="272"/>
                      </a:lnTo>
                      <a:lnTo>
                        <a:pt x="11" y="258"/>
                      </a:lnTo>
                      <a:lnTo>
                        <a:pt x="9" y="246"/>
                      </a:lnTo>
                      <a:lnTo>
                        <a:pt x="9" y="231"/>
                      </a:lnTo>
                      <a:lnTo>
                        <a:pt x="5" y="225"/>
                      </a:lnTo>
                      <a:lnTo>
                        <a:pt x="1" y="222"/>
                      </a:lnTo>
                      <a:lnTo>
                        <a:pt x="0" y="206"/>
                      </a:lnTo>
                      <a:lnTo>
                        <a:pt x="0" y="187"/>
                      </a:lnTo>
                      <a:lnTo>
                        <a:pt x="3" y="186"/>
                      </a:lnTo>
                      <a:lnTo>
                        <a:pt x="14" y="183"/>
                      </a:lnTo>
                      <a:lnTo>
                        <a:pt x="28" y="179"/>
                      </a:lnTo>
                      <a:lnTo>
                        <a:pt x="39" y="159"/>
                      </a:lnTo>
                      <a:lnTo>
                        <a:pt x="44" y="153"/>
                      </a:lnTo>
                      <a:lnTo>
                        <a:pt x="50" y="139"/>
                      </a:lnTo>
                      <a:lnTo>
                        <a:pt x="60" y="127"/>
                      </a:lnTo>
                      <a:lnTo>
                        <a:pt x="64" y="121"/>
                      </a:lnTo>
                      <a:lnTo>
                        <a:pt x="64" y="113"/>
                      </a:lnTo>
                      <a:lnTo>
                        <a:pt x="62" y="107"/>
                      </a:lnTo>
                      <a:lnTo>
                        <a:pt x="58" y="104"/>
                      </a:lnTo>
                      <a:lnTo>
                        <a:pt x="52" y="102"/>
                      </a:lnTo>
                      <a:lnTo>
                        <a:pt x="48" y="99"/>
                      </a:lnTo>
                      <a:lnTo>
                        <a:pt x="48" y="95"/>
                      </a:lnTo>
                      <a:lnTo>
                        <a:pt x="48" y="89"/>
                      </a:lnTo>
                      <a:lnTo>
                        <a:pt x="49" y="83"/>
                      </a:lnTo>
                      <a:lnTo>
                        <a:pt x="54" y="78"/>
                      </a:lnTo>
                      <a:lnTo>
                        <a:pt x="65" y="63"/>
                      </a:lnTo>
                      <a:lnTo>
                        <a:pt x="68" y="53"/>
                      </a:lnTo>
                      <a:lnTo>
                        <a:pt x="66" y="46"/>
                      </a:lnTo>
                      <a:lnTo>
                        <a:pt x="62" y="31"/>
                      </a:lnTo>
                      <a:lnTo>
                        <a:pt x="49" y="10"/>
                      </a:lnTo>
                      <a:lnTo>
                        <a:pt x="44" y="3"/>
                      </a:lnTo>
                      <a:lnTo>
                        <a:pt x="66" y="5"/>
                      </a:lnTo>
                      <a:lnTo>
                        <a:pt x="73" y="2"/>
                      </a:lnTo>
                      <a:lnTo>
                        <a:pt x="73" y="0"/>
                      </a:lnTo>
                      <a:lnTo>
                        <a:pt x="118" y="0"/>
                      </a:lnTo>
                      <a:lnTo>
                        <a:pt x="119" y="7"/>
                      </a:lnTo>
                      <a:lnTo>
                        <a:pt x="118" y="26"/>
                      </a:lnTo>
                      <a:lnTo>
                        <a:pt x="114" y="40"/>
                      </a:lnTo>
                      <a:lnTo>
                        <a:pt x="113" y="61"/>
                      </a:lnTo>
                      <a:lnTo>
                        <a:pt x="118" y="83"/>
                      </a:lnTo>
                      <a:lnTo>
                        <a:pt x="117" y="90"/>
                      </a:lnTo>
                      <a:lnTo>
                        <a:pt x="122" y="99"/>
                      </a:lnTo>
                      <a:lnTo>
                        <a:pt x="129" y="95"/>
                      </a:lnTo>
                      <a:lnTo>
                        <a:pt x="133" y="88"/>
                      </a:lnTo>
                      <a:lnTo>
                        <a:pt x="139" y="86"/>
                      </a:lnTo>
                      <a:lnTo>
                        <a:pt x="138" y="78"/>
                      </a:lnTo>
                      <a:lnTo>
                        <a:pt x="143" y="72"/>
                      </a:lnTo>
                      <a:lnTo>
                        <a:pt x="148" y="75"/>
                      </a:lnTo>
                      <a:lnTo>
                        <a:pt x="157" y="85"/>
                      </a:lnTo>
                      <a:lnTo>
                        <a:pt x="163" y="90"/>
                      </a:lnTo>
                      <a:lnTo>
                        <a:pt x="170" y="86"/>
                      </a:lnTo>
                      <a:lnTo>
                        <a:pt x="173" y="86"/>
                      </a:lnTo>
                      <a:lnTo>
                        <a:pt x="176" y="107"/>
                      </a:lnTo>
                      <a:lnTo>
                        <a:pt x="183" y="101"/>
                      </a:lnTo>
                      <a:lnTo>
                        <a:pt x="182" y="94"/>
                      </a:lnTo>
                      <a:lnTo>
                        <a:pt x="186" y="84"/>
                      </a:lnTo>
                      <a:lnTo>
                        <a:pt x="189" y="83"/>
                      </a:lnTo>
                      <a:lnTo>
                        <a:pt x="200" y="83"/>
                      </a:lnTo>
                      <a:lnTo>
                        <a:pt x="205" y="83"/>
                      </a:lnTo>
                      <a:lnTo>
                        <a:pt x="214" y="79"/>
                      </a:lnTo>
                      <a:lnTo>
                        <a:pt x="225" y="72"/>
                      </a:lnTo>
                      <a:lnTo>
                        <a:pt x="226" y="69"/>
                      </a:lnTo>
                      <a:lnTo>
                        <a:pt x="224" y="64"/>
                      </a:lnTo>
                      <a:lnTo>
                        <a:pt x="209" y="66"/>
                      </a:lnTo>
                      <a:lnTo>
                        <a:pt x="200" y="62"/>
                      </a:lnTo>
                      <a:lnTo>
                        <a:pt x="202" y="58"/>
                      </a:lnTo>
                      <a:lnTo>
                        <a:pt x="211" y="52"/>
                      </a:lnTo>
                      <a:lnTo>
                        <a:pt x="209" y="48"/>
                      </a:lnTo>
                      <a:lnTo>
                        <a:pt x="211" y="46"/>
                      </a:lnTo>
                      <a:lnTo>
                        <a:pt x="219" y="46"/>
                      </a:lnTo>
                      <a:lnTo>
                        <a:pt x="220" y="42"/>
                      </a:lnTo>
                      <a:lnTo>
                        <a:pt x="225" y="35"/>
                      </a:lnTo>
                      <a:lnTo>
                        <a:pt x="226" y="30"/>
                      </a:lnTo>
                      <a:lnTo>
                        <a:pt x="231" y="29"/>
                      </a:lnTo>
                      <a:lnTo>
                        <a:pt x="234" y="20"/>
                      </a:lnTo>
                      <a:lnTo>
                        <a:pt x="238" y="21"/>
                      </a:lnTo>
                      <a:lnTo>
                        <a:pt x="240" y="18"/>
                      </a:lnTo>
                      <a:lnTo>
                        <a:pt x="236" y="12"/>
                      </a:lnTo>
                      <a:lnTo>
                        <a:pt x="240" y="5"/>
                      </a:lnTo>
                      <a:lnTo>
                        <a:pt x="251" y="0"/>
                      </a:lnTo>
                      <a:lnTo>
                        <a:pt x="442" y="11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70" name="Freeform 49"/>
                <p:cNvSpPr>
                  <a:spLocks noChangeAspect="1"/>
                </p:cNvSpPr>
                <p:nvPr/>
              </p:nvSpPr>
              <p:spPr bwMode="gray">
                <a:xfrm>
                  <a:off x="4528343" y="3518247"/>
                  <a:ext cx="52388" cy="52388"/>
                </a:xfrm>
                <a:custGeom>
                  <a:avLst/>
                  <a:gdLst/>
                  <a:ahLst/>
                  <a:cxnLst>
                    <a:cxn ang="0">
                      <a:pos x="8" y="51"/>
                    </a:cxn>
                    <a:cxn ang="0">
                      <a:pos x="17" y="50"/>
                    </a:cxn>
                    <a:cxn ang="0">
                      <a:pos x="23" y="39"/>
                    </a:cxn>
                    <a:cxn ang="0">
                      <a:pos x="32" y="37"/>
                    </a:cxn>
                    <a:cxn ang="0">
                      <a:pos x="37" y="31"/>
                    </a:cxn>
                    <a:cxn ang="0">
                      <a:pos x="46" y="16"/>
                    </a:cxn>
                    <a:cxn ang="0">
                      <a:pos x="49" y="6"/>
                    </a:cxn>
                    <a:cxn ang="0">
                      <a:pos x="61" y="7"/>
                    </a:cxn>
                    <a:cxn ang="0">
                      <a:pos x="70" y="5"/>
                    </a:cxn>
                    <a:cxn ang="0">
                      <a:pos x="76" y="0"/>
                    </a:cxn>
                    <a:cxn ang="0">
                      <a:pos x="115" y="1"/>
                    </a:cxn>
                    <a:cxn ang="0">
                      <a:pos x="125" y="12"/>
                    </a:cxn>
                    <a:cxn ang="0">
                      <a:pos x="134" y="21"/>
                    </a:cxn>
                    <a:cxn ang="0">
                      <a:pos x="136" y="27"/>
                    </a:cxn>
                    <a:cxn ang="0">
                      <a:pos x="135" y="32"/>
                    </a:cxn>
                    <a:cxn ang="0">
                      <a:pos x="145" y="35"/>
                    </a:cxn>
                    <a:cxn ang="0">
                      <a:pos x="143" y="40"/>
                    </a:cxn>
                    <a:cxn ang="0">
                      <a:pos x="143" y="45"/>
                    </a:cxn>
                    <a:cxn ang="0">
                      <a:pos x="146" y="53"/>
                    </a:cxn>
                    <a:cxn ang="0">
                      <a:pos x="152" y="60"/>
                    </a:cxn>
                    <a:cxn ang="0">
                      <a:pos x="153" y="71"/>
                    </a:cxn>
                    <a:cxn ang="0">
                      <a:pos x="146" y="85"/>
                    </a:cxn>
                    <a:cxn ang="0">
                      <a:pos x="143" y="92"/>
                    </a:cxn>
                    <a:cxn ang="0">
                      <a:pos x="162" y="82"/>
                    </a:cxn>
                    <a:cxn ang="0">
                      <a:pos x="164" y="85"/>
                    </a:cxn>
                    <a:cxn ang="0">
                      <a:pos x="163" y="93"/>
                    </a:cxn>
                    <a:cxn ang="0">
                      <a:pos x="167" y="98"/>
                    </a:cxn>
                    <a:cxn ang="0">
                      <a:pos x="152" y="105"/>
                    </a:cxn>
                    <a:cxn ang="0">
                      <a:pos x="150" y="123"/>
                    </a:cxn>
                    <a:cxn ang="0">
                      <a:pos x="143" y="129"/>
                    </a:cxn>
                    <a:cxn ang="0">
                      <a:pos x="136" y="136"/>
                    </a:cxn>
                    <a:cxn ang="0">
                      <a:pos x="121" y="146"/>
                    </a:cxn>
                    <a:cxn ang="0">
                      <a:pos x="113" y="148"/>
                    </a:cxn>
                    <a:cxn ang="0">
                      <a:pos x="112" y="156"/>
                    </a:cxn>
                    <a:cxn ang="0">
                      <a:pos x="108" y="163"/>
                    </a:cxn>
                    <a:cxn ang="0">
                      <a:pos x="102" y="166"/>
                    </a:cxn>
                    <a:cxn ang="0">
                      <a:pos x="61" y="147"/>
                    </a:cxn>
                    <a:cxn ang="0">
                      <a:pos x="51" y="140"/>
                    </a:cxn>
                    <a:cxn ang="0">
                      <a:pos x="32" y="124"/>
                    </a:cxn>
                    <a:cxn ang="0">
                      <a:pos x="23" y="118"/>
                    </a:cxn>
                    <a:cxn ang="0">
                      <a:pos x="22" y="110"/>
                    </a:cxn>
                    <a:cxn ang="0">
                      <a:pos x="16" y="102"/>
                    </a:cxn>
                    <a:cxn ang="0">
                      <a:pos x="5" y="93"/>
                    </a:cxn>
                    <a:cxn ang="0">
                      <a:pos x="8" y="86"/>
                    </a:cxn>
                    <a:cxn ang="0">
                      <a:pos x="13" y="87"/>
                    </a:cxn>
                    <a:cxn ang="0">
                      <a:pos x="11" y="82"/>
                    </a:cxn>
                    <a:cxn ang="0">
                      <a:pos x="5" y="78"/>
                    </a:cxn>
                    <a:cxn ang="0">
                      <a:pos x="5" y="65"/>
                    </a:cxn>
                    <a:cxn ang="0">
                      <a:pos x="0" y="60"/>
                    </a:cxn>
                    <a:cxn ang="0">
                      <a:pos x="2" y="49"/>
                    </a:cxn>
                  </a:cxnLst>
                  <a:rect l="0" t="0" r="r" b="b"/>
                  <a:pathLst>
                    <a:path w="167" h="166">
                      <a:moveTo>
                        <a:pt x="2" y="49"/>
                      </a:moveTo>
                      <a:lnTo>
                        <a:pt x="8" y="51"/>
                      </a:lnTo>
                      <a:lnTo>
                        <a:pt x="14" y="51"/>
                      </a:lnTo>
                      <a:lnTo>
                        <a:pt x="17" y="50"/>
                      </a:lnTo>
                      <a:lnTo>
                        <a:pt x="19" y="49"/>
                      </a:lnTo>
                      <a:lnTo>
                        <a:pt x="23" y="39"/>
                      </a:lnTo>
                      <a:lnTo>
                        <a:pt x="28" y="39"/>
                      </a:lnTo>
                      <a:lnTo>
                        <a:pt x="32" y="37"/>
                      </a:lnTo>
                      <a:lnTo>
                        <a:pt x="32" y="32"/>
                      </a:lnTo>
                      <a:lnTo>
                        <a:pt x="37" y="31"/>
                      </a:lnTo>
                      <a:lnTo>
                        <a:pt x="43" y="23"/>
                      </a:lnTo>
                      <a:lnTo>
                        <a:pt x="46" y="16"/>
                      </a:lnTo>
                      <a:lnTo>
                        <a:pt x="45" y="7"/>
                      </a:lnTo>
                      <a:lnTo>
                        <a:pt x="49" y="6"/>
                      </a:lnTo>
                      <a:lnTo>
                        <a:pt x="57" y="5"/>
                      </a:lnTo>
                      <a:lnTo>
                        <a:pt x="61" y="7"/>
                      </a:lnTo>
                      <a:lnTo>
                        <a:pt x="65" y="7"/>
                      </a:lnTo>
                      <a:lnTo>
                        <a:pt x="70" y="5"/>
                      </a:lnTo>
                      <a:lnTo>
                        <a:pt x="76" y="5"/>
                      </a:lnTo>
                      <a:lnTo>
                        <a:pt x="76" y="0"/>
                      </a:lnTo>
                      <a:lnTo>
                        <a:pt x="102" y="0"/>
                      </a:lnTo>
                      <a:lnTo>
                        <a:pt x="115" y="1"/>
                      </a:lnTo>
                      <a:lnTo>
                        <a:pt x="119" y="8"/>
                      </a:lnTo>
                      <a:lnTo>
                        <a:pt x="125" y="12"/>
                      </a:lnTo>
                      <a:lnTo>
                        <a:pt x="129" y="17"/>
                      </a:lnTo>
                      <a:lnTo>
                        <a:pt x="134" y="21"/>
                      </a:lnTo>
                      <a:lnTo>
                        <a:pt x="134" y="23"/>
                      </a:lnTo>
                      <a:lnTo>
                        <a:pt x="136" y="27"/>
                      </a:lnTo>
                      <a:lnTo>
                        <a:pt x="135" y="29"/>
                      </a:lnTo>
                      <a:lnTo>
                        <a:pt x="135" y="32"/>
                      </a:lnTo>
                      <a:lnTo>
                        <a:pt x="142" y="34"/>
                      </a:lnTo>
                      <a:lnTo>
                        <a:pt x="145" y="35"/>
                      </a:lnTo>
                      <a:lnTo>
                        <a:pt x="145" y="38"/>
                      </a:lnTo>
                      <a:lnTo>
                        <a:pt x="143" y="40"/>
                      </a:lnTo>
                      <a:lnTo>
                        <a:pt x="145" y="45"/>
                      </a:lnTo>
                      <a:lnTo>
                        <a:pt x="143" y="45"/>
                      </a:lnTo>
                      <a:lnTo>
                        <a:pt x="145" y="50"/>
                      </a:lnTo>
                      <a:lnTo>
                        <a:pt x="146" y="53"/>
                      </a:lnTo>
                      <a:lnTo>
                        <a:pt x="151" y="56"/>
                      </a:lnTo>
                      <a:lnTo>
                        <a:pt x="152" y="60"/>
                      </a:lnTo>
                      <a:lnTo>
                        <a:pt x="155" y="70"/>
                      </a:lnTo>
                      <a:lnTo>
                        <a:pt x="153" y="71"/>
                      </a:lnTo>
                      <a:lnTo>
                        <a:pt x="148" y="74"/>
                      </a:lnTo>
                      <a:lnTo>
                        <a:pt x="146" y="85"/>
                      </a:lnTo>
                      <a:lnTo>
                        <a:pt x="143" y="90"/>
                      </a:lnTo>
                      <a:lnTo>
                        <a:pt x="143" y="92"/>
                      </a:lnTo>
                      <a:lnTo>
                        <a:pt x="156" y="87"/>
                      </a:lnTo>
                      <a:lnTo>
                        <a:pt x="162" y="82"/>
                      </a:lnTo>
                      <a:lnTo>
                        <a:pt x="163" y="82"/>
                      </a:lnTo>
                      <a:lnTo>
                        <a:pt x="164" y="85"/>
                      </a:lnTo>
                      <a:lnTo>
                        <a:pt x="164" y="88"/>
                      </a:lnTo>
                      <a:lnTo>
                        <a:pt x="163" y="93"/>
                      </a:lnTo>
                      <a:lnTo>
                        <a:pt x="167" y="97"/>
                      </a:lnTo>
                      <a:lnTo>
                        <a:pt x="167" y="98"/>
                      </a:lnTo>
                      <a:lnTo>
                        <a:pt x="157" y="99"/>
                      </a:lnTo>
                      <a:lnTo>
                        <a:pt x="152" y="105"/>
                      </a:lnTo>
                      <a:lnTo>
                        <a:pt x="150" y="107"/>
                      </a:lnTo>
                      <a:lnTo>
                        <a:pt x="150" y="123"/>
                      </a:lnTo>
                      <a:lnTo>
                        <a:pt x="146" y="124"/>
                      </a:lnTo>
                      <a:lnTo>
                        <a:pt x="143" y="129"/>
                      </a:lnTo>
                      <a:lnTo>
                        <a:pt x="140" y="129"/>
                      </a:lnTo>
                      <a:lnTo>
                        <a:pt x="136" y="136"/>
                      </a:lnTo>
                      <a:lnTo>
                        <a:pt x="130" y="137"/>
                      </a:lnTo>
                      <a:lnTo>
                        <a:pt x="121" y="146"/>
                      </a:lnTo>
                      <a:lnTo>
                        <a:pt x="118" y="148"/>
                      </a:lnTo>
                      <a:lnTo>
                        <a:pt x="113" y="148"/>
                      </a:lnTo>
                      <a:lnTo>
                        <a:pt x="112" y="151"/>
                      </a:lnTo>
                      <a:lnTo>
                        <a:pt x="112" y="156"/>
                      </a:lnTo>
                      <a:lnTo>
                        <a:pt x="109" y="157"/>
                      </a:lnTo>
                      <a:lnTo>
                        <a:pt x="108" y="163"/>
                      </a:lnTo>
                      <a:lnTo>
                        <a:pt x="103" y="166"/>
                      </a:lnTo>
                      <a:lnTo>
                        <a:pt x="102" y="166"/>
                      </a:lnTo>
                      <a:lnTo>
                        <a:pt x="91" y="163"/>
                      </a:lnTo>
                      <a:lnTo>
                        <a:pt x="61" y="147"/>
                      </a:lnTo>
                      <a:lnTo>
                        <a:pt x="53" y="146"/>
                      </a:lnTo>
                      <a:lnTo>
                        <a:pt x="51" y="140"/>
                      </a:lnTo>
                      <a:lnTo>
                        <a:pt x="48" y="135"/>
                      </a:lnTo>
                      <a:lnTo>
                        <a:pt x="32" y="124"/>
                      </a:lnTo>
                      <a:lnTo>
                        <a:pt x="24" y="120"/>
                      </a:lnTo>
                      <a:lnTo>
                        <a:pt x="23" y="118"/>
                      </a:lnTo>
                      <a:lnTo>
                        <a:pt x="23" y="113"/>
                      </a:lnTo>
                      <a:lnTo>
                        <a:pt x="22" y="110"/>
                      </a:lnTo>
                      <a:lnTo>
                        <a:pt x="22" y="107"/>
                      </a:lnTo>
                      <a:lnTo>
                        <a:pt x="16" y="102"/>
                      </a:lnTo>
                      <a:lnTo>
                        <a:pt x="10" y="102"/>
                      </a:lnTo>
                      <a:lnTo>
                        <a:pt x="5" y="93"/>
                      </a:lnTo>
                      <a:lnTo>
                        <a:pt x="5" y="86"/>
                      </a:lnTo>
                      <a:lnTo>
                        <a:pt x="8" y="86"/>
                      </a:lnTo>
                      <a:lnTo>
                        <a:pt x="10" y="87"/>
                      </a:lnTo>
                      <a:lnTo>
                        <a:pt x="13" y="87"/>
                      </a:lnTo>
                      <a:lnTo>
                        <a:pt x="13" y="86"/>
                      </a:lnTo>
                      <a:lnTo>
                        <a:pt x="11" y="82"/>
                      </a:lnTo>
                      <a:lnTo>
                        <a:pt x="7" y="81"/>
                      </a:lnTo>
                      <a:lnTo>
                        <a:pt x="5" y="78"/>
                      </a:lnTo>
                      <a:lnTo>
                        <a:pt x="6" y="71"/>
                      </a:lnTo>
                      <a:lnTo>
                        <a:pt x="5" y="65"/>
                      </a:lnTo>
                      <a:lnTo>
                        <a:pt x="3" y="62"/>
                      </a:lnTo>
                      <a:lnTo>
                        <a:pt x="0" y="60"/>
                      </a:lnTo>
                      <a:lnTo>
                        <a:pt x="0" y="55"/>
                      </a:lnTo>
                      <a:lnTo>
                        <a:pt x="2" y="4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71" name="Freeform 50"/>
                <p:cNvSpPr>
                  <a:spLocks noChangeAspect="1"/>
                </p:cNvSpPr>
                <p:nvPr/>
              </p:nvSpPr>
              <p:spPr bwMode="gray">
                <a:xfrm>
                  <a:off x="4610893" y="3505547"/>
                  <a:ext cx="106363" cy="111125"/>
                </a:xfrm>
                <a:custGeom>
                  <a:avLst/>
                  <a:gdLst/>
                  <a:ahLst/>
                  <a:cxnLst>
                    <a:cxn ang="0">
                      <a:pos x="97" y="342"/>
                    </a:cxn>
                    <a:cxn ang="0">
                      <a:pos x="173" y="317"/>
                    </a:cxn>
                    <a:cxn ang="0">
                      <a:pos x="258" y="307"/>
                    </a:cxn>
                    <a:cxn ang="0">
                      <a:pos x="301" y="315"/>
                    </a:cxn>
                    <a:cxn ang="0">
                      <a:pos x="317" y="310"/>
                    </a:cxn>
                    <a:cxn ang="0">
                      <a:pos x="318" y="280"/>
                    </a:cxn>
                    <a:cxn ang="0">
                      <a:pos x="296" y="238"/>
                    </a:cxn>
                    <a:cxn ang="0">
                      <a:pos x="307" y="199"/>
                    </a:cxn>
                    <a:cxn ang="0">
                      <a:pos x="318" y="161"/>
                    </a:cxn>
                    <a:cxn ang="0">
                      <a:pos x="332" y="144"/>
                    </a:cxn>
                    <a:cxn ang="0">
                      <a:pos x="327" y="95"/>
                    </a:cxn>
                    <a:cxn ang="0">
                      <a:pos x="326" y="82"/>
                    </a:cxn>
                    <a:cxn ang="0">
                      <a:pos x="322" y="70"/>
                    </a:cxn>
                    <a:cxn ang="0">
                      <a:pos x="307" y="54"/>
                    </a:cxn>
                    <a:cxn ang="0">
                      <a:pos x="290" y="48"/>
                    </a:cxn>
                    <a:cxn ang="0">
                      <a:pos x="250" y="49"/>
                    </a:cxn>
                    <a:cxn ang="0">
                      <a:pos x="230" y="61"/>
                    </a:cxn>
                    <a:cxn ang="0">
                      <a:pos x="218" y="57"/>
                    </a:cxn>
                    <a:cxn ang="0">
                      <a:pos x="205" y="50"/>
                    </a:cxn>
                    <a:cxn ang="0">
                      <a:pos x="197" y="39"/>
                    </a:cxn>
                    <a:cxn ang="0">
                      <a:pos x="188" y="30"/>
                    </a:cxn>
                    <a:cxn ang="0">
                      <a:pos x="173" y="25"/>
                    </a:cxn>
                    <a:cxn ang="0">
                      <a:pos x="154" y="16"/>
                    </a:cxn>
                    <a:cxn ang="0">
                      <a:pos x="140" y="27"/>
                    </a:cxn>
                    <a:cxn ang="0">
                      <a:pos x="129" y="10"/>
                    </a:cxn>
                    <a:cxn ang="0">
                      <a:pos x="124" y="1"/>
                    </a:cxn>
                    <a:cxn ang="0">
                      <a:pos x="108" y="5"/>
                    </a:cxn>
                    <a:cxn ang="0">
                      <a:pos x="105" y="18"/>
                    </a:cxn>
                    <a:cxn ang="0">
                      <a:pos x="86" y="27"/>
                    </a:cxn>
                    <a:cxn ang="0">
                      <a:pos x="73" y="25"/>
                    </a:cxn>
                    <a:cxn ang="0">
                      <a:pos x="65" y="27"/>
                    </a:cxn>
                    <a:cxn ang="0">
                      <a:pos x="53" y="18"/>
                    </a:cxn>
                    <a:cxn ang="0">
                      <a:pos x="42" y="25"/>
                    </a:cxn>
                    <a:cxn ang="0">
                      <a:pos x="26" y="39"/>
                    </a:cxn>
                    <a:cxn ang="0">
                      <a:pos x="24" y="70"/>
                    </a:cxn>
                    <a:cxn ang="0">
                      <a:pos x="37" y="90"/>
                    </a:cxn>
                    <a:cxn ang="0">
                      <a:pos x="42" y="97"/>
                    </a:cxn>
                    <a:cxn ang="0">
                      <a:pos x="41" y="111"/>
                    </a:cxn>
                    <a:cxn ang="0">
                      <a:pos x="47" y="125"/>
                    </a:cxn>
                    <a:cxn ang="0">
                      <a:pos x="41" y="129"/>
                    </a:cxn>
                    <a:cxn ang="0">
                      <a:pos x="17" y="128"/>
                    </a:cxn>
                    <a:cxn ang="0">
                      <a:pos x="17" y="139"/>
                    </a:cxn>
                    <a:cxn ang="0">
                      <a:pos x="31" y="145"/>
                    </a:cxn>
                    <a:cxn ang="0">
                      <a:pos x="28" y="152"/>
                    </a:cxn>
                    <a:cxn ang="0">
                      <a:pos x="22" y="177"/>
                    </a:cxn>
                    <a:cxn ang="0">
                      <a:pos x="8" y="192"/>
                    </a:cxn>
                    <a:cxn ang="0">
                      <a:pos x="17" y="202"/>
                    </a:cxn>
                    <a:cxn ang="0">
                      <a:pos x="0" y="233"/>
                    </a:cxn>
                    <a:cxn ang="0">
                      <a:pos x="8" y="236"/>
                    </a:cxn>
                    <a:cxn ang="0">
                      <a:pos x="22" y="245"/>
                    </a:cxn>
                    <a:cxn ang="0">
                      <a:pos x="38" y="256"/>
                    </a:cxn>
                    <a:cxn ang="0">
                      <a:pos x="52" y="267"/>
                    </a:cxn>
                    <a:cxn ang="0">
                      <a:pos x="65" y="280"/>
                    </a:cxn>
                    <a:cxn ang="0">
                      <a:pos x="66" y="300"/>
                    </a:cxn>
                    <a:cxn ang="0">
                      <a:pos x="57" y="311"/>
                    </a:cxn>
                    <a:cxn ang="0">
                      <a:pos x="57" y="350"/>
                    </a:cxn>
                  </a:cxnLst>
                  <a:rect l="0" t="0" r="r" b="b"/>
                  <a:pathLst>
                    <a:path w="337" h="354">
                      <a:moveTo>
                        <a:pt x="57" y="350"/>
                      </a:moveTo>
                      <a:lnTo>
                        <a:pt x="58" y="353"/>
                      </a:lnTo>
                      <a:lnTo>
                        <a:pt x="74" y="354"/>
                      </a:lnTo>
                      <a:lnTo>
                        <a:pt x="97" y="342"/>
                      </a:lnTo>
                      <a:lnTo>
                        <a:pt x="121" y="332"/>
                      </a:lnTo>
                      <a:lnTo>
                        <a:pt x="135" y="326"/>
                      </a:lnTo>
                      <a:lnTo>
                        <a:pt x="160" y="318"/>
                      </a:lnTo>
                      <a:lnTo>
                        <a:pt x="173" y="317"/>
                      </a:lnTo>
                      <a:lnTo>
                        <a:pt x="208" y="311"/>
                      </a:lnTo>
                      <a:lnTo>
                        <a:pt x="219" y="310"/>
                      </a:lnTo>
                      <a:lnTo>
                        <a:pt x="240" y="307"/>
                      </a:lnTo>
                      <a:lnTo>
                        <a:pt x="258" y="307"/>
                      </a:lnTo>
                      <a:lnTo>
                        <a:pt x="274" y="312"/>
                      </a:lnTo>
                      <a:lnTo>
                        <a:pt x="295" y="316"/>
                      </a:lnTo>
                      <a:lnTo>
                        <a:pt x="299" y="316"/>
                      </a:lnTo>
                      <a:lnTo>
                        <a:pt x="301" y="315"/>
                      </a:lnTo>
                      <a:lnTo>
                        <a:pt x="305" y="308"/>
                      </a:lnTo>
                      <a:lnTo>
                        <a:pt x="307" y="307"/>
                      </a:lnTo>
                      <a:lnTo>
                        <a:pt x="313" y="307"/>
                      </a:lnTo>
                      <a:lnTo>
                        <a:pt x="317" y="310"/>
                      </a:lnTo>
                      <a:lnTo>
                        <a:pt x="323" y="308"/>
                      </a:lnTo>
                      <a:lnTo>
                        <a:pt x="323" y="294"/>
                      </a:lnTo>
                      <a:lnTo>
                        <a:pt x="321" y="281"/>
                      </a:lnTo>
                      <a:lnTo>
                        <a:pt x="318" y="280"/>
                      </a:lnTo>
                      <a:lnTo>
                        <a:pt x="311" y="279"/>
                      </a:lnTo>
                      <a:lnTo>
                        <a:pt x="307" y="274"/>
                      </a:lnTo>
                      <a:lnTo>
                        <a:pt x="304" y="258"/>
                      </a:lnTo>
                      <a:lnTo>
                        <a:pt x="296" y="238"/>
                      </a:lnTo>
                      <a:lnTo>
                        <a:pt x="296" y="230"/>
                      </a:lnTo>
                      <a:lnTo>
                        <a:pt x="297" y="213"/>
                      </a:lnTo>
                      <a:lnTo>
                        <a:pt x="301" y="206"/>
                      </a:lnTo>
                      <a:lnTo>
                        <a:pt x="307" y="199"/>
                      </a:lnTo>
                      <a:lnTo>
                        <a:pt x="310" y="194"/>
                      </a:lnTo>
                      <a:lnTo>
                        <a:pt x="310" y="183"/>
                      </a:lnTo>
                      <a:lnTo>
                        <a:pt x="312" y="174"/>
                      </a:lnTo>
                      <a:lnTo>
                        <a:pt x="318" y="161"/>
                      </a:lnTo>
                      <a:lnTo>
                        <a:pt x="322" y="152"/>
                      </a:lnTo>
                      <a:lnTo>
                        <a:pt x="324" y="150"/>
                      </a:lnTo>
                      <a:lnTo>
                        <a:pt x="328" y="145"/>
                      </a:lnTo>
                      <a:lnTo>
                        <a:pt x="332" y="144"/>
                      </a:lnTo>
                      <a:lnTo>
                        <a:pt x="332" y="139"/>
                      </a:lnTo>
                      <a:lnTo>
                        <a:pt x="337" y="138"/>
                      </a:lnTo>
                      <a:lnTo>
                        <a:pt x="334" y="122"/>
                      </a:lnTo>
                      <a:lnTo>
                        <a:pt x="327" y="95"/>
                      </a:lnTo>
                      <a:lnTo>
                        <a:pt x="324" y="91"/>
                      </a:lnTo>
                      <a:lnTo>
                        <a:pt x="321" y="90"/>
                      </a:lnTo>
                      <a:lnTo>
                        <a:pt x="321" y="87"/>
                      </a:lnTo>
                      <a:lnTo>
                        <a:pt x="326" y="82"/>
                      </a:lnTo>
                      <a:lnTo>
                        <a:pt x="323" y="77"/>
                      </a:lnTo>
                      <a:lnTo>
                        <a:pt x="324" y="74"/>
                      </a:lnTo>
                      <a:lnTo>
                        <a:pt x="324" y="68"/>
                      </a:lnTo>
                      <a:lnTo>
                        <a:pt x="322" y="70"/>
                      </a:lnTo>
                      <a:lnTo>
                        <a:pt x="316" y="70"/>
                      </a:lnTo>
                      <a:lnTo>
                        <a:pt x="313" y="69"/>
                      </a:lnTo>
                      <a:lnTo>
                        <a:pt x="308" y="59"/>
                      </a:lnTo>
                      <a:lnTo>
                        <a:pt x="307" y="54"/>
                      </a:lnTo>
                      <a:lnTo>
                        <a:pt x="302" y="53"/>
                      </a:lnTo>
                      <a:lnTo>
                        <a:pt x="296" y="43"/>
                      </a:lnTo>
                      <a:lnTo>
                        <a:pt x="295" y="43"/>
                      </a:lnTo>
                      <a:lnTo>
                        <a:pt x="290" y="48"/>
                      </a:lnTo>
                      <a:lnTo>
                        <a:pt x="279" y="43"/>
                      </a:lnTo>
                      <a:lnTo>
                        <a:pt x="272" y="43"/>
                      </a:lnTo>
                      <a:lnTo>
                        <a:pt x="262" y="46"/>
                      </a:lnTo>
                      <a:lnTo>
                        <a:pt x="250" y="49"/>
                      </a:lnTo>
                      <a:lnTo>
                        <a:pt x="242" y="52"/>
                      </a:lnTo>
                      <a:lnTo>
                        <a:pt x="236" y="53"/>
                      </a:lnTo>
                      <a:lnTo>
                        <a:pt x="234" y="59"/>
                      </a:lnTo>
                      <a:lnTo>
                        <a:pt x="230" y="61"/>
                      </a:lnTo>
                      <a:lnTo>
                        <a:pt x="223" y="58"/>
                      </a:lnTo>
                      <a:lnTo>
                        <a:pt x="221" y="54"/>
                      </a:lnTo>
                      <a:lnTo>
                        <a:pt x="220" y="54"/>
                      </a:lnTo>
                      <a:lnTo>
                        <a:pt x="218" y="57"/>
                      </a:lnTo>
                      <a:lnTo>
                        <a:pt x="214" y="57"/>
                      </a:lnTo>
                      <a:lnTo>
                        <a:pt x="214" y="58"/>
                      </a:lnTo>
                      <a:lnTo>
                        <a:pt x="207" y="54"/>
                      </a:lnTo>
                      <a:lnTo>
                        <a:pt x="205" y="50"/>
                      </a:lnTo>
                      <a:lnTo>
                        <a:pt x="202" y="47"/>
                      </a:lnTo>
                      <a:lnTo>
                        <a:pt x="198" y="47"/>
                      </a:lnTo>
                      <a:lnTo>
                        <a:pt x="198" y="42"/>
                      </a:lnTo>
                      <a:lnTo>
                        <a:pt x="197" y="39"/>
                      </a:lnTo>
                      <a:lnTo>
                        <a:pt x="194" y="38"/>
                      </a:lnTo>
                      <a:lnTo>
                        <a:pt x="191" y="32"/>
                      </a:lnTo>
                      <a:lnTo>
                        <a:pt x="189" y="31"/>
                      </a:lnTo>
                      <a:lnTo>
                        <a:pt x="188" y="30"/>
                      </a:lnTo>
                      <a:lnTo>
                        <a:pt x="187" y="25"/>
                      </a:lnTo>
                      <a:lnTo>
                        <a:pt x="187" y="23"/>
                      </a:lnTo>
                      <a:lnTo>
                        <a:pt x="184" y="22"/>
                      </a:lnTo>
                      <a:lnTo>
                        <a:pt x="173" y="25"/>
                      </a:lnTo>
                      <a:lnTo>
                        <a:pt x="171" y="23"/>
                      </a:lnTo>
                      <a:lnTo>
                        <a:pt x="167" y="17"/>
                      </a:lnTo>
                      <a:lnTo>
                        <a:pt x="165" y="16"/>
                      </a:lnTo>
                      <a:lnTo>
                        <a:pt x="154" y="16"/>
                      </a:lnTo>
                      <a:lnTo>
                        <a:pt x="150" y="16"/>
                      </a:lnTo>
                      <a:lnTo>
                        <a:pt x="148" y="23"/>
                      </a:lnTo>
                      <a:lnTo>
                        <a:pt x="144" y="23"/>
                      </a:lnTo>
                      <a:lnTo>
                        <a:pt x="140" y="27"/>
                      </a:lnTo>
                      <a:lnTo>
                        <a:pt x="130" y="27"/>
                      </a:lnTo>
                      <a:lnTo>
                        <a:pt x="132" y="25"/>
                      </a:lnTo>
                      <a:lnTo>
                        <a:pt x="130" y="14"/>
                      </a:lnTo>
                      <a:lnTo>
                        <a:pt x="129" y="10"/>
                      </a:lnTo>
                      <a:lnTo>
                        <a:pt x="129" y="9"/>
                      </a:lnTo>
                      <a:lnTo>
                        <a:pt x="129" y="4"/>
                      </a:lnTo>
                      <a:lnTo>
                        <a:pt x="127" y="0"/>
                      </a:lnTo>
                      <a:lnTo>
                        <a:pt x="124" y="1"/>
                      </a:lnTo>
                      <a:lnTo>
                        <a:pt x="118" y="1"/>
                      </a:lnTo>
                      <a:lnTo>
                        <a:pt x="116" y="9"/>
                      </a:lnTo>
                      <a:lnTo>
                        <a:pt x="114" y="9"/>
                      </a:lnTo>
                      <a:lnTo>
                        <a:pt x="108" y="5"/>
                      </a:lnTo>
                      <a:lnTo>
                        <a:pt x="106" y="5"/>
                      </a:lnTo>
                      <a:lnTo>
                        <a:pt x="103" y="9"/>
                      </a:lnTo>
                      <a:lnTo>
                        <a:pt x="103" y="12"/>
                      </a:lnTo>
                      <a:lnTo>
                        <a:pt x="105" y="18"/>
                      </a:lnTo>
                      <a:lnTo>
                        <a:pt x="103" y="21"/>
                      </a:lnTo>
                      <a:lnTo>
                        <a:pt x="92" y="21"/>
                      </a:lnTo>
                      <a:lnTo>
                        <a:pt x="86" y="23"/>
                      </a:lnTo>
                      <a:lnTo>
                        <a:pt x="86" y="27"/>
                      </a:lnTo>
                      <a:lnTo>
                        <a:pt x="84" y="32"/>
                      </a:lnTo>
                      <a:lnTo>
                        <a:pt x="80" y="32"/>
                      </a:lnTo>
                      <a:lnTo>
                        <a:pt x="76" y="30"/>
                      </a:lnTo>
                      <a:lnTo>
                        <a:pt x="73" y="25"/>
                      </a:lnTo>
                      <a:lnTo>
                        <a:pt x="70" y="25"/>
                      </a:lnTo>
                      <a:lnTo>
                        <a:pt x="68" y="26"/>
                      </a:lnTo>
                      <a:lnTo>
                        <a:pt x="66" y="27"/>
                      </a:lnTo>
                      <a:lnTo>
                        <a:pt x="65" y="27"/>
                      </a:lnTo>
                      <a:lnTo>
                        <a:pt x="64" y="21"/>
                      </a:lnTo>
                      <a:lnTo>
                        <a:pt x="60" y="16"/>
                      </a:lnTo>
                      <a:lnTo>
                        <a:pt x="57" y="15"/>
                      </a:lnTo>
                      <a:lnTo>
                        <a:pt x="53" y="18"/>
                      </a:lnTo>
                      <a:lnTo>
                        <a:pt x="48" y="17"/>
                      </a:lnTo>
                      <a:lnTo>
                        <a:pt x="46" y="18"/>
                      </a:lnTo>
                      <a:lnTo>
                        <a:pt x="43" y="21"/>
                      </a:lnTo>
                      <a:lnTo>
                        <a:pt x="42" y="25"/>
                      </a:lnTo>
                      <a:lnTo>
                        <a:pt x="39" y="28"/>
                      </a:lnTo>
                      <a:lnTo>
                        <a:pt x="33" y="30"/>
                      </a:lnTo>
                      <a:lnTo>
                        <a:pt x="32" y="32"/>
                      </a:lnTo>
                      <a:lnTo>
                        <a:pt x="26" y="39"/>
                      </a:lnTo>
                      <a:lnTo>
                        <a:pt x="25" y="42"/>
                      </a:lnTo>
                      <a:lnTo>
                        <a:pt x="22" y="44"/>
                      </a:lnTo>
                      <a:lnTo>
                        <a:pt x="24" y="53"/>
                      </a:lnTo>
                      <a:lnTo>
                        <a:pt x="24" y="70"/>
                      </a:lnTo>
                      <a:lnTo>
                        <a:pt x="24" y="73"/>
                      </a:lnTo>
                      <a:lnTo>
                        <a:pt x="31" y="76"/>
                      </a:lnTo>
                      <a:lnTo>
                        <a:pt x="38" y="76"/>
                      </a:lnTo>
                      <a:lnTo>
                        <a:pt x="37" y="90"/>
                      </a:lnTo>
                      <a:lnTo>
                        <a:pt x="41" y="89"/>
                      </a:lnTo>
                      <a:lnTo>
                        <a:pt x="44" y="93"/>
                      </a:lnTo>
                      <a:lnTo>
                        <a:pt x="44" y="96"/>
                      </a:lnTo>
                      <a:lnTo>
                        <a:pt x="42" y="97"/>
                      </a:lnTo>
                      <a:lnTo>
                        <a:pt x="38" y="101"/>
                      </a:lnTo>
                      <a:lnTo>
                        <a:pt x="35" y="109"/>
                      </a:lnTo>
                      <a:lnTo>
                        <a:pt x="37" y="109"/>
                      </a:lnTo>
                      <a:lnTo>
                        <a:pt x="41" y="111"/>
                      </a:lnTo>
                      <a:lnTo>
                        <a:pt x="44" y="111"/>
                      </a:lnTo>
                      <a:lnTo>
                        <a:pt x="44" y="117"/>
                      </a:lnTo>
                      <a:lnTo>
                        <a:pt x="47" y="120"/>
                      </a:lnTo>
                      <a:lnTo>
                        <a:pt x="47" y="125"/>
                      </a:lnTo>
                      <a:lnTo>
                        <a:pt x="48" y="134"/>
                      </a:lnTo>
                      <a:lnTo>
                        <a:pt x="47" y="134"/>
                      </a:lnTo>
                      <a:lnTo>
                        <a:pt x="44" y="128"/>
                      </a:lnTo>
                      <a:lnTo>
                        <a:pt x="41" y="129"/>
                      </a:lnTo>
                      <a:lnTo>
                        <a:pt x="38" y="129"/>
                      </a:lnTo>
                      <a:lnTo>
                        <a:pt x="35" y="125"/>
                      </a:lnTo>
                      <a:lnTo>
                        <a:pt x="26" y="124"/>
                      </a:lnTo>
                      <a:lnTo>
                        <a:pt x="17" y="128"/>
                      </a:lnTo>
                      <a:lnTo>
                        <a:pt x="17" y="129"/>
                      </a:lnTo>
                      <a:lnTo>
                        <a:pt x="19" y="129"/>
                      </a:lnTo>
                      <a:lnTo>
                        <a:pt x="20" y="134"/>
                      </a:lnTo>
                      <a:lnTo>
                        <a:pt x="17" y="139"/>
                      </a:lnTo>
                      <a:lnTo>
                        <a:pt x="20" y="141"/>
                      </a:lnTo>
                      <a:lnTo>
                        <a:pt x="26" y="141"/>
                      </a:lnTo>
                      <a:lnTo>
                        <a:pt x="30" y="141"/>
                      </a:lnTo>
                      <a:lnTo>
                        <a:pt x="31" y="145"/>
                      </a:lnTo>
                      <a:lnTo>
                        <a:pt x="30" y="147"/>
                      </a:lnTo>
                      <a:lnTo>
                        <a:pt x="32" y="147"/>
                      </a:lnTo>
                      <a:lnTo>
                        <a:pt x="33" y="150"/>
                      </a:lnTo>
                      <a:lnTo>
                        <a:pt x="28" y="152"/>
                      </a:lnTo>
                      <a:lnTo>
                        <a:pt x="27" y="157"/>
                      </a:lnTo>
                      <a:lnTo>
                        <a:pt x="27" y="166"/>
                      </a:lnTo>
                      <a:lnTo>
                        <a:pt x="22" y="172"/>
                      </a:lnTo>
                      <a:lnTo>
                        <a:pt x="22" y="177"/>
                      </a:lnTo>
                      <a:lnTo>
                        <a:pt x="9" y="176"/>
                      </a:lnTo>
                      <a:lnTo>
                        <a:pt x="5" y="178"/>
                      </a:lnTo>
                      <a:lnTo>
                        <a:pt x="6" y="183"/>
                      </a:lnTo>
                      <a:lnTo>
                        <a:pt x="8" y="192"/>
                      </a:lnTo>
                      <a:lnTo>
                        <a:pt x="10" y="193"/>
                      </a:lnTo>
                      <a:lnTo>
                        <a:pt x="12" y="197"/>
                      </a:lnTo>
                      <a:lnTo>
                        <a:pt x="12" y="198"/>
                      </a:lnTo>
                      <a:lnTo>
                        <a:pt x="17" y="202"/>
                      </a:lnTo>
                      <a:lnTo>
                        <a:pt x="14" y="217"/>
                      </a:lnTo>
                      <a:lnTo>
                        <a:pt x="12" y="220"/>
                      </a:lnTo>
                      <a:lnTo>
                        <a:pt x="4" y="227"/>
                      </a:lnTo>
                      <a:lnTo>
                        <a:pt x="0" y="233"/>
                      </a:lnTo>
                      <a:lnTo>
                        <a:pt x="0" y="235"/>
                      </a:lnTo>
                      <a:lnTo>
                        <a:pt x="3" y="235"/>
                      </a:lnTo>
                      <a:lnTo>
                        <a:pt x="4" y="237"/>
                      </a:lnTo>
                      <a:lnTo>
                        <a:pt x="8" y="236"/>
                      </a:lnTo>
                      <a:lnTo>
                        <a:pt x="9" y="238"/>
                      </a:lnTo>
                      <a:lnTo>
                        <a:pt x="11" y="240"/>
                      </a:lnTo>
                      <a:lnTo>
                        <a:pt x="15" y="240"/>
                      </a:lnTo>
                      <a:lnTo>
                        <a:pt x="22" y="245"/>
                      </a:lnTo>
                      <a:lnTo>
                        <a:pt x="32" y="245"/>
                      </a:lnTo>
                      <a:lnTo>
                        <a:pt x="35" y="245"/>
                      </a:lnTo>
                      <a:lnTo>
                        <a:pt x="38" y="252"/>
                      </a:lnTo>
                      <a:lnTo>
                        <a:pt x="38" y="256"/>
                      </a:lnTo>
                      <a:lnTo>
                        <a:pt x="41" y="257"/>
                      </a:lnTo>
                      <a:lnTo>
                        <a:pt x="44" y="262"/>
                      </a:lnTo>
                      <a:lnTo>
                        <a:pt x="46" y="265"/>
                      </a:lnTo>
                      <a:lnTo>
                        <a:pt x="52" y="267"/>
                      </a:lnTo>
                      <a:lnTo>
                        <a:pt x="57" y="272"/>
                      </a:lnTo>
                      <a:lnTo>
                        <a:pt x="63" y="270"/>
                      </a:lnTo>
                      <a:lnTo>
                        <a:pt x="63" y="275"/>
                      </a:lnTo>
                      <a:lnTo>
                        <a:pt x="65" y="280"/>
                      </a:lnTo>
                      <a:lnTo>
                        <a:pt x="66" y="286"/>
                      </a:lnTo>
                      <a:lnTo>
                        <a:pt x="64" y="294"/>
                      </a:lnTo>
                      <a:lnTo>
                        <a:pt x="66" y="299"/>
                      </a:lnTo>
                      <a:lnTo>
                        <a:pt x="66" y="300"/>
                      </a:lnTo>
                      <a:lnTo>
                        <a:pt x="62" y="300"/>
                      </a:lnTo>
                      <a:lnTo>
                        <a:pt x="60" y="303"/>
                      </a:lnTo>
                      <a:lnTo>
                        <a:pt x="60" y="311"/>
                      </a:lnTo>
                      <a:lnTo>
                        <a:pt x="57" y="311"/>
                      </a:lnTo>
                      <a:lnTo>
                        <a:pt x="57" y="313"/>
                      </a:lnTo>
                      <a:lnTo>
                        <a:pt x="57" y="318"/>
                      </a:lnTo>
                      <a:lnTo>
                        <a:pt x="55" y="323"/>
                      </a:lnTo>
                      <a:lnTo>
                        <a:pt x="57" y="35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72" name="Freeform 51"/>
                <p:cNvSpPr>
                  <a:spLocks noChangeAspect="1"/>
                </p:cNvSpPr>
                <p:nvPr/>
              </p:nvSpPr>
              <p:spPr bwMode="gray">
                <a:xfrm>
                  <a:off x="4756943" y="3497609"/>
                  <a:ext cx="38100" cy="90488"/>
                </a:xfrm>
                <a:custGeom>
                  <a:avLst/>
                  <a:gdLst/>
                  <a:ahLst/>
                  <a:cxnLst>
                    <a:cxn ang="0">
                      <a:pos x="80" y="281"/>
                    </a:cxn>
                    <a:cxn ang="0">
                      <a:pos x="77" y="279"/>
                    </a:cxn>
                    <a:cxn ang="0">
                      <a:pos x="61" y="262"/>
                    </a:cxn>
                    <a:cxn ang="0">
                      <a:pos x="53" y="252"/>
                    </a:cxn>
                    <a:cxn ang="0">
                      <a:pos x="48" y="241"/>
                    </a:cxn>
                    <a:cxn ang="0">
                      <a:pos x="47" y="231"/>
                    </a:cxn>
                    <a:cxn ang="0">
                      <a:pos x="46" y="209"/>
                    </a:cxn>
                    <a:cxn ang="0">
                      <a:pos x="47" y="188"/>
                    </a:cxn>
                    <a:cxn ang="0">
                      <a:pos x="43" y="148"/>
                    </a:cxn>
                    <a:cxn ang="0">
                      <a:pos x="42" y="114"/>
                    </a:cxn>
                    <a:cxn ang="0">
                      <a:pos x="41" y="101"/>
                    </a:cxn>
                    <a:cxn ang="0">
                      <a:pos x="38" y="95"/>
                    </a:cxn>
                    <a:cxn ang="0">
                      <a:pos x="34" y="89"/>
                    </a:cxn>
                    <a:cxn ang="0">
                      <a:pos x="32" y="68"/>
                    </a:cxn>
                    <a:cxn ang="0">
                      <a:pos x="29" y="53"/>
                    </a:cxn>
                    <a:cxn ang="0">
                      <a:pos x="25" y="48"/>
                    </a:cxn>
                    <a:cxn ang="0">
                      <a:pos x="18" y="41"/>
                    </a:cxn>
                    <a:cxn ang="0">
                      <a:pos x="14" y="33"/>
                    </a:cxn>
                    <a:cxn ang="0">
                      <a:pos x="5" y="27"/>
                    </a:cxn>
                    <a:cxn ang="0">
                      <a:pos x="4" y="21"/>
                    </a:cxn>
                    <a:cxn ang="0">
                      <a:pos x="8" y="16"/>
                    </a:cxn>
                    <a:cxn ang="0">
                      <a:pos x="8" y="11"/>
                    </a:cxn>
                    <a:cxn ang="0">
                      <a:pos x="11" y="6"/>
                    </a:cxn>
                    <a:cxn ang="0">
                      <a:pos x="10" y="5"/>
                    </a:cxn>
                    <a:cxn ang="0">
                      <a:pos x="2" y="4"/>
                    </a:cxn>
                    <a:cxn ang="0">
                      <a:pos x="0" y="3"/>
                    </a:cxn>
                    <a:cxn ang="0">
                      <a:pos x="0" y="0"/>
                    </a:cxn>
                    <a:cxn ang="0">
                      <a:pos x="0" y="1"/>
                    </a:cxn>
                    <a:cxn ang="0">
                      <a:pos x="35" y="6"/>
                    </a:cxn>
                    <a:cxn ang="0">
                      <a:pos x="38" y="11"/>
                    </a:cxn>
                    <a:cxn ang="0">
                      <a:pos x="42" y="11"/>
                    </a:cxn>
                    <a:cxn ang="0">
                      <a:pos x="45" y="8"/>
                    </a:cxn>
                    <a:cxn ang="0">
                      <a:pos x="59" y="9"/>
                    </a:cxn>
                    <a:cxn ang="0">
                      <a:pos x="61" y="8"/>
                    </a:cxn>
                    <a:cxn ang="0">
                      <a:pos x="58" y="10"/>
                    </a:cxn>
                    <a:cxn ang="0">
                      <a:pos x="57" y="17"/>
                    </a:cxn>
                    <a:cxn ang="0">
                      <a:pos x="53" y="25"/>
                    </a:cxn>
                    <a:cxn ang="0">
                      <a:pos x="52" y="35"/>
                    </a:cxn>
                    <a:cxn ang="0">
                      <a:pos x="52" y="43"/>
                    </a:cxn>
                    <a:cxn ang="0">
                      <a:pos x="57" y="47"/>
                    </a:cxn>
                    <a:cxn ang="0">
                      <a:pos x="63" y="51"/>
                    </a:cxn>
                    <a:cxn ang="0">
                      <a:pos x="67" y="51"/>
                    </a:cxn>
                    <a:cxn ang="0">
                      <a:pos x="72" y="53"/>
                    </a:cxn>
                    <a:cxn ang="0">
                      <a:pos x="84" y="69"/>
                    </a:cxn>
                    <a:cxn ang="0">
                      <a:pos x="93" y="89"/>
                    </a:cxn>
                    <a:cxn ang="0">
                      <a:pos x="99" y="110"/>
                    </a:cxn>
                    <a:cxn ang="0">
                      <a:pos x="102" y="119"/>
                    </a:cxn>
                    <a:cxn ang="0">
                      <a:pos x="104" y="125"/>
                    </a:cxn>
                    <a:cxn ang="0">
                      <a:pos x="106" y="134"/>
                    </a:cxn>
                    <a:cxn ang="0">
                      <a:pos x="108" y="145"/>
                    </a:cxn>
                    <a:cxn ang="0">
                      <a:pos x="110" y="164"/>
                    </a:cxn>
                    <a:cxn ang="0">
                      <a:pos x="110" y="215"/>
                    </a:cxn>
                    <a:cxn ang="0">
                      <a:pos x="106" y="238"/>
                    </a:cxn>
                    <a:cxn ang="0">
                      <a:pos x="106" y="248"/>
                    </a:cxn>
                    <a:cxn ang="0">
                      <a:pos x="110" y="261"/>
                    </a:cxn>
                    <a:cxn ang="0">
                      <a:pos x="112" y="268"/>
                    </a:cxn>
                    <a:cxn ang="0">
                      <a:pos x="113" y="269"/>
                    </a:cxn>
                    <a:cxn ang="0">
                      <a:pos x="120" y="270"/>
                    </a:cxn>
                    <a:cxn ang="0">
                      <a:pos x="99" y="275"/>
                    </a:cxn>
                    <a:cxn ang="0">
                      <a:pos x="80" y="281"/>
                    </a:cxn>
                  </a:cxnLst>
                  <a:rect l="0" t="0" r="r" b="b"/>
                  <a:pathLst>
                    <a:path w="120" h="281">
                      <a:moveTo>
                        <a:pt x="80" y="281"/>
                      </a:moveTo>
                      <a:lnTo>
                        <a:pt x="77" y="279"/>
                      </a:lnTo>
                      <a:lnTo>
                        <a:pt x="61" y="262"/>
                      </a:lnTo>
                      <a:lnTo>
                        <a:pt x="53" y="252"/>
                      </a:lnTo>
                      <a:lnTo>
                        <a:pt x="48" y="241"/>
                      </a:lnTo>
                      <a:lnTo>
                        <a:pt x="47" y="231"/>
                      </a:lnTo>
                      <a:lnTo>
                        <a:pt x="46" y="209"/>
                      </a:lnTo>
                      <a:lnTo>
                        <a:pt x="47" y="188"/>
                      </a:lnTo>
                      <a:lnTo>
                        <a:pt x="43" y="148"/>
                      </a:lnTo>
                      <a:lnTo>
                        <a:pt x="42" y="114"/>
                      </a:lnTo>
                      <a:lnTo>
                        <a:pt x="41" y="101"/>
                      </a:lnTo>
                      <a:lnTo>
                        <a:pt x="38" y="95"/>
                      </a:lnTo>
                      <a:lnTo>
                        <a:pt x="34" y="89"/>
                      </a:lnTo>
                      <a:lnTo>
                        <a:pt x="32" y="68"/>
                      </a:lnTo>
                      <a:lnTo>
                        <a:pt x="29" y="53"/>
                      </a:lnTo>
                      <a:lnTo>
                        <a:pt x="25" y="48"/>
                      </a:lnTo>
                      <a:lnTo>
                        <a:pt x="18" y="41"/>
                      </a:lnTo>
                      <a:lnTo>
                        <a:pt x="14" y="33"/>
                      </a:lnTo>
                      <a:lnTo>
                        <a:pt x="5" y="27"/>
                      </a:lnTo>
                      <a:lnTo>
                        <a:pt x="4" y="21"/>
                      </a:lnTo>
                      <a:lnTo>
                        <a:pt x="8" y="16"/>
                      </a:lnTo>
                      <a:lnTo>
                        <a:pt x="8" y="11"/>
                      </a:lnTo>
                      <a:lnTo>
                        <a:pt x="11" y="6"/>
                      </a:lnTo>
                      <a:lnTo>
                        <a:pt x="10" y="5"/>
                      </a:lnTo>
                      <a:lnTo>
                        <a:pt x="2" y="4"/>
                      </a:lnTo>
                      <a:lnTo>
                        <a:pt x="0" y="3"/>
                      </a:lnTo>
                      <a:lnTo>
                        <a:pt x="0" y="0"/>
                      </a:lnTo>
                      <a:lnTo>
                        <a:pt x="0" y="1"/>
                      </a:lnTo>
                      <a:lnTo>
                        <a:pt x="35" y="6"/>
                      </a:lnTo>
                      <a:lnTo>
                        <a:pt x="38" y="11"/>
                      </a:lnTo>
                      <a:lnTo>
                        <a:pt x="42" y="11"/>
                      </a:lnTo>
                      <a:lnTo>
                        <a:pt x="45" y="8"/>
                      </a:lnTo>
                      <a:lnTo>
                        <a:pt x="59" y="9"/>
                      </a:lnTo>
                      <a:lnTo>
                        <a:pt x="61" y="8"/>
                      </a:lnTo>
                      <a:lnTo>
                        <a:pt x="58" y="10"/>
                      </a:lnTo>
                      <a:lnTo>
                        <a:pt x="57" y="17"/>
                      </a:lnTo>
                      <a:lnTo>
                        <a:pt x="53" y="25"/>
                      </a:lnTo>
                      <a:lnTo>
                        <a:pt x="52" y="35"/>
                      </a:lnTo>
                      <a:lnTo>
                        <a:pt x="52" y="43"/>
                      </a:lnTo>
                      <a:lnTo>
                        <a:pt x="57" y="47"/>
                      </a:lnTo>
                      <a:lnTo>
                        <a:pt x="63" y="51"/>
                      </a:lnTo>
                      <a:lnTo>
                        <a:pt x="67" y="51"/>
                      </a:lnTo>
                      <a:lnTo>
                        <a:pt x="72" y="53"/>
                      </a:lnTo>
                      <a:lnTo>
                        <a:pt x="84" y="69"/>
                      </a:lnTo>
                      <a:lnTo>
                        <a:pt x="93" y="89"/>
                      </a:lnTo>
                      <a:lnTo>
                        <a:pt x="99" y="110"/>
                      </a:lnTo>
                      <a:lnTo>
                        <a:pt x="102" y="119"/>
                      </a:lnTo>
                      <a:lnTo>
                        <a:pt x="104" y="125"/>
                      </a:lnTo>
                      <a:lnTo>
                        <a:pt x="106" y="134"/>
                      </a:lnTo>
                      <a:lnTo>
                        <a:pt x="108" y="145"/>
                      </a:lnTo>
                      <a:lnTo>
                        <a:pt x="110" y="164"/>
                      </a:lnTo>
                      <a:lnTo>
                        <a:pt x="110" y="215"/>
                      </a:lnTo>
                      <a:lnTo>
                        <a:pt x="106" y="238"/>
                      </a:lnTo>
                      <a:lnTo>
                        <a:pt x="106" y="248"/>
                      </a:lnTo>
                      <a:lnTo>
                        <a:pt x="110" y="261"/>
                      </a:lnTo>
                      <a:lnTo>
                        <a:pt x="112" y="268"/>
                      </a:lnTo>
                      <a:lnTo>
                        <a:pt x="113" y="269"/>
                      </a:lnTo>
                      <a:lnTo>
                        <a:pt x="120" y="270"/>
                      </a:lnTo>
                      <a:lnTo>
                        <a:pt x="99" y="275"/>
                      </a:lnTo>
                      <a:lnTo>
                        <a:pt x="80" y="28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73" name="Freeform 52"/>
                <p:cNvSpPr>
                  <a:spLocks noChangeAspect="1"/>
                </p:cNvSpPr>
                <p:nvPr/>
              </p:nvSpPr>
              <p:spPr bwMode="gray">
                <a:xfrm>
                  <a:off x="4972842" y="3600797"/>
                  <a:ext cx="331788" cy="323850"/>
                </a:xfrm>
                <a:custGeom>
                  <a:avLst/>
                  <a:gdLst/>
                  <a:ahLst/>
                  <a:cxnLst>
                    <a:cxn ang="0">
                      <a:pos x="960" y="671"/>
                    </a:cxn>
                    <a:cxn ang="0">
                      <a:pos x="939" y="609"/>
                    </a:cxn>
                    <a:cxn ang="0">
                      <a:pos x="933" y="528"/>
                    </a:cxn>
                    <a:cxn ang="0">
                      <a:pos x="933" y="488"/>
                    </a:cxn>
                    <a:cxn ang="0">
                      <a:pos x="927" y="435"/>
                    </a:cxn>
                    <a:cxn ang="0">
                      <a:pos x="934" y="392"/>
                    </a:cxn>
                    <a:cxn ang="0">
                      <a:pos x="960" y="337"/>
                    </a:cxn>
                    <a:cxn ang="0">
                      <a:pos x="979" y="248"/>
                    </a:cxn>
                    <a:cxn ang="0">
                      <a:pos x="1015" y="202"/>
                    </a:cxn>
                    <a:cxn ang="0">
                      <a:pos x="1043" y="167"/>
                    </a:cxn>
                    <a:cxn ang="0">
                      <a:pos x="1020" y="143"/>
                    </a:cxn>
                    <a:cxn ang="0">
                      <a:pos x="1019" y="90"/>
                    </a:cxn>
                    <a:cxn ang="0">
                      <a:pos x="955" y="36"/>
                    </a:cxn>
                    <a:cxn ang="0">
                      <a:pos x="892" y="52"/>
                    </a:cxn>
                    <a:cxn ang="0">
                      <a:pos x="839" y="5"/>
                    </a:cxn>
                    <a:cxn ang="0">
                      <a:pos x="771" y="0"/>
                    </a:cxn>
                    <a:cxn ang="0">
                      <a:pos x="697" y="16"/>
                    </a:cxn>
                    <a:cxn ang="0">
                      <a:pos x="676" y="10"/>
                    </a:cxn>
                    <a:cxn ang="0">
                      <a:pos x="601" y="27"/>
                    </a:cxn>
                    <a:cxn ang="0">
                      <a:pos x="509" y="53"/>
                    </a:cxn>
                    <a:cxn ang="0">
                      <a:pos x="436" y="25"/>
                    </a:cxn>
                    <a:cxn ang="0">
                      <a:pos x="384" y="16"/>
                    </a:cxn>
                    <a:cxn ang="0">
                      <a:pos x="359" y="75"/>
                    </a:cxn>
                    <a:cxn ang="0">
                      <a:pos x="326" y="159"/>
                    </a:cxn>
                    <a:cxn ang="0">
                      <a:pos x="298" y="327"/>
                    </a:cxn>
                    <a:cxn ang="0">
                      <a:pos x="217" y="423"/>
                    </a:cxn>
                    <a:cxn ang="0">
                      <a:pos x="181" y="516"/>
                    </a:cxn>
                    <a:cxn ang="0">
                      <a:pos x="112" y="531"/>
                    </a:cxn>
                    <a:cxn ang="0">
                      <a:pos x="68" y="551"/>
                    </a:cxn>
                    <a:cxn ang="0">
                      <a:pos x="18" y="560"/>
                    </a:cxn>
                    <a:cxn ang="0">
                      <a:pos x="3" y="612"/>
                    </a:cxn>
                    <a:cxn ang="0">
                      <a:pos x="9" y="624"/>
                    </a:cxn>
                    <a:cxn ang="0">
                      <a:pos x="70" y="606"/>
                    </a:cxn>
                    <a:cxn ang="0">
                      <a:pos x="155" y="606"/>
                    </a:cxn>
                    <a:cxn ang="0">
                      <a:pos x="225" y="613"/>
                    </a:cxn>
                    <a:cxn ang="0">
                      <a:pos x="244" y="654"/>
                    </a:cxn>
                    <a:cxn ang="0">
                      <a:pos x="289" y="727"/>
                    </a:cxn>
                    <a:cxn ang="0">
                      <a:pos x="366" y="725"/>
                    </a:cxn>
                    <a:cxn ang="0">
                      <a:pos x="393" y="694"/>
                    </a:cxn>
                    <a:cxn ang="0">
                      <a:pos x="444" y="664"/>
                    </a:cxn>
                    <a:cxn ang="0">
                      <a:pos x="520" y="699"/>
                    </a:cxn>
                    <a:cxn ang="0">
                      <a:pos x="527" y="781"/>
                    </a:cxn>
                    <a:cxn ang="0">
                      <a:pos x="541" y="850"/>
                    </a:cxn>
                    <a:cxn ang="0">
                      <a:pos x="531" y="894"/>
                    </a:cxn>
                    <a:cxn ang="0">
                      <a:pos x="549" y="908"/>
                    </a:cxn>
                    <a:cxn ang="0">
                      <a:pos x="613" y="891"/>
                    </a:cxn>
                    <a:cxn ang="0">
                      <a:pos x="645" y="882"/>
                    </a:cxn>
                    <a:cxn ang="0">
                      <a:pos x="667" y="903"/>
                    </a:cxn>
                    <a:cxn ang="0">
                      <a:pos x="697" y="901"/>
                    </a:cxn>
                    <a:cxn ang="0">
                      <a:pos x="736" y="925"/>
                    </a:cxn>
                    <a:cxn ang="0">
                      <a:pos x="799" y="934"/>
                    </a:cxn>
                    <a:cxn ang="0">
                      <a:pos x="858" y="961"/>
                    </a:cxn>
                    <a:cxn ang="0">
                      <a:pos x="898" y="999"/>
                    </a:cxn>
                    <a:cxn ang="0">
                      <a:pos x="941" y="1010"/>
                    </a:cxn>
                    <a:cxn ang="0">
                      <a:pos x="959" y="1018"/>
                    </a:cxn>
                    <a:cxn ang="0">
                      <a:pos x="956" y="958"/>
                    </a:cxn>
                    <a:cxn ang="0">
                      <a:pos x="911" y="955"/>
                    </a:cxn>
                    <a:cxn ang="0">
                      <a:pos x="895" y="917"/>
                    </a:cxn>
                    <a:cxn ang="0">
                      <a:pos x="912" y="820"/>
                    </a:cxn>
                    <a:cxn ang="0">
                      <a:pos x="914" y="772"/>
                    </a:cxn>
                    <a:cxn ang="0">
                      <a:pos x="941" y="748"/>
                    </a:cxn>
                  </a:cxnLst>
                  <a:rect l="0" t="0" r="r" b="b"/>
                  <a:pathLst>
                    <a:path w="1045" h="1018">
                      <a:moveTo>
                        <a:pt x="1003" y="735"/>
                      </a:moveTo>
                      <a:lnTo>
                        <a:pt x="995" y="700"/>
                      </a:lnTo>
                      <a:lnTo>
                        <a:pt x="986" y="688"/>
                      </a:lnTo>
                      <a:lnTo>
                        <a:pt x="972" y="684"/>
                      </a:lnTo>
                      <a:lnTo>
                        <a:pt x="960" y="671"/>
                      </a:lnTo>
                      <a:lnTo>
                        <a:pt x="952" y="662"/>
                      </a:lnTo>
                      <a:lnTo>
                        <a:pt x="945" y="646"/>
                      </a:lnTo>
                      <a:lnTo>
                        <a:pt x="940" y="639"/>
                      </a:lnTo>
                      <a:lnTo>
                        <a:pt x="936" y="622"/>
                      </a:lnTo>
                      <a:lnTo>
                        <a:pt x="939" y="609"/>
                      </a:lnTo>
                      <a:lnTo>
                        <a:pt x="939" y="597"/>
                      </a:lnTo>
                      <a:lnTo>
                        <a:pt x="933" y="585"/>
                      </a:lnTo>
                      <a:lnTo>
                        <a:pt x="927" y="566"/>
                      </a:lnTo>
                      <a:lnTo>
                        <a:pt x="928" y="551"/>
                      </a:lnTo>
                      <a:lnTo>
                        <a:pt x="933" y="528"/>
                      </a:lnTo>
                      <a:lnTo>
                        <a:pt x="932" y="517"/>
                      </a:lnTo>
                      <a:lnTo>
                        <a:pt x="928" y="520"/>
                      </a:lnTo>
                      <a:lnTo>
                        <a:pt x="927" y="515"/>
                      </a:lnTo>
                      <a:lnTo>
                        <a:pt x="928" y="503"/>
                      </a:lnTo>
                      <a:lnTo>
                        <a:pt x="933" y="488"/>
                      </a:lnTo>
                      <a:lnTo>
                        <a:pt x="934" y="478"/>
                      </a:lnTo>
                      <a:lnTo>
                        <a:pt x="938" y="471"/>
                      </a:lnTo>
                      <a:lnTo>
                        <a:pt x="935" y="447"/>
                      </a:lnTo>
                      <a:lnTo>
                        <a:pt x="933" y="441"/>
                      </a:lnTo>
                      <a:lnTo>
                        <a:pt x="927" y="435"/>
                      </a:lnTo>
                      <a:lnTo>
                        <a:pt x="922" y="428"/>
                      </a:lnTo>
                      <a:lnTo>
                        <a:pt x="920" y="424"/>
                      </a:lnTo>
                      <a:lnTo>
                        <a:pt x="920" y="417"/>
                      </a:lnTo>
                      <a:lnTo>
                        <a:pt x="930" y="403"/>
                      </a:lnTo>
                      <a:lnTo>
                        <a:pt x="934" y="392"/>
                      </a:lnTo>
                      <a:lnTo>
                        <a:pt x="941" y="379"/>
                      </a:lnTo>
                      <a:lnTo>
                        <a:pt x="949" y="367"/>
                      </a:lnTo>
                      <a:lnTo>
                        <a:pt x="956" y="360"/>
                      </a:lnTo>
                      <a:lnTo>
                        <a:pt x="959" y="358"/>
                      </a:lnTo>
                      <a:lnTo>
                        <a:pt x="960" y="337"/>
                      </a:lnTo>
                      <a:lnTo>
                        <a:pt x="962" y="309"/>
                      </a:lnTo>
                      <a:lnTo>
                        <a:pt x="962" y="295"/>
                      </a:lnTo>
                      <a:lnTo>
                        <a:pt x="970" y="264"/>
                      </a:lnTo>
                      <a:lnTo>
                        <a:pt x="976" y="253"/>
                      </a:lnTo>
                      <a:lnTo>
                        <a:pt x="979" y="248"/>
                      </a:lnTo>
                      <a:lnTo>
                        <a:pt x="992" y="234"/>
                      </a:lnTo>
                      <a:lnTo>
                        <a:pt x="1003" y="221"/>
                      </a:lnTo>
                      <a:lnTo>
                        <a:pt x="1009" y="215"/>
                      </a:lnTo>
                      <a:lnTo>
                        <a:pt x="1011" y="209"/>
                      </a:lnTo>
                      <a:lnTo>
                        <a:pt x="1015" y="202"/>
                      </a:lnTo>
                      <a:lnTo>
                        <a:pt x="1026" y="197"/>
                      </a:lnTo>
                      <a:lnTo>
                        <a:pt x="1032" y="192"/>
                      </a:lnTo>
                      <a:lnTo>
                        <a:pt x="1041" y="183"/>
                      </a:lnTo>
                      <a:lnTo>
                        <a:pt x="1045" y="175"/>
                      </a:lnTo>
                      <a:lnTo>
                        <a:pt x="1043" y="167"/>
                      </a:lnTo>
                      <a:lnTo>
                        <a:pt x="1041" y="162"/>
                      </a:lnTo>
                      <a:lnTo>
                        <a:pt x="1032" y="160"/>
                      </a:lnTo>
                      <a:lnTo>
                        <a:pt x="1027" y="156"/>
                      </a:lnTo>
                      <a:lnTo>
                        <a:pt x="1022" y="151"/>
                      </a:lnTo>
                      <a:lnTo>
                        <a:pt x="1020" y="143"/>
                      </a:lnTo>
                      <a:lnTo>
                        <a:pt x="1019" y="121"/>
                      </a:lnTo>
                      <a:lnTo>
                        <a:pt x="1022" y="103"/>
                      </a:lnTo>
                      <a:lnTo>
                        <a:pt x="1025" y="94"/>
                      </a:lnTo>
                      <a:lnTo>
                        <a:pt x="1025" y="90"/>
                      </a:lnTo>
                      <a:lnTo>
                        <a:pt x="1019" y="90"/>
                      </a:lnTo>
                      <a:lnTo>
                        <a:pt x="1013" y="85"/>
                      </a:lnTo>
                      <a:lnTo>
                        <a:pt x="1004" y="76"/>
                      </a:lnTo>
                      <a:lnTo>
                        <a:pt x="990" y="68"/>
                      </a:lnTo>
                      <a:lnTo>
                        <a:pt x="966" y="42"/>
                      </a:lnTo>
                      <a:lnTo>
                        <a:pt x="955" y="36"/>
                      </a:lnTo>
                      <a:lnTo>
                        <a:pt x="943" y="46"/>
                      </a:lnTo>
                      <a:lnTo>
                        <a:pt x="932" y="47"/>
                      </a:lnTo>
                      <a:lnTo>
                        <a:pt x="905" y="41"/>
                      </a:lnTo>
                      <a:lnTo>
                        <a:pt x="898" y="49"/>
                      </a:lnTo>
                      <a:lnTo>
                        <a:pt x="892" y="52"/>
                      </a:lnTo>
                      <a:lnTo>
                        <a:pt x="869" y="43"/>
                      </a:lnTo>
                      <a:lnTo>
                        <a:pt x="864" y="33"/>
                      </a:lnTo>
                      <a:lnTo>
                        <a:pt x="858" y="25"/>
                      </a:lnTo>
                      <a:lnTo>
                        <a:pt x="846" y="16"/>
                      </a:lnTo>
                      <a:lnTo>
                        <a:pt x="839" y="5"/>
                      </a:lnTo>
                      <a:lnTo>
                        <a:pt x="811" y="5"/>
                      </a:lnTo>
                      <a:lnTo>
                        <a:pt x="803" y="16"/>
                      </a:lnTo>
                      <a:lnTo>
                        <a:pt x="791" y="9"/>
                      </a:lnTo>
                      <a:lnTo>
                        <a:pt x="784" y="16"/>
                      </a:lnTo>
                      <a:lnTo>
                        <a:pt x="771" y="0"/>
                      </a:lnTo>
                      <a:lnTo>
                        <a:pt x="756" y="5"/>
                      </a:lnTo>
                      <a:lnTo>
                        <a:pt x="733" y="9"/>
                      </a:lnTo>
                      <a:lnTo>
                        <a:pt x="713" y="4"/>
                      </a:lnTo>
                      <a:lnTo>
                        <a:pt x="709" y="16"/>
                      </a:lnTo>
                      <a:lnTo>
                        <a:pt x="697" y="16"/>
                      </a:lnTo>
                      <a:lnTo>
                        <a:pt x="690" y="19"/>
                      </a:lnTo>
                      <a:lnTo>
                        <a:pt x="682" y="16"/>
                      </a:lnTo>
                      <a:lnTo>
                        <a:pt x="683" y="16"/>
                      </a:lnTo>
                      <a:lnTo>
                        <a:pt x="682" y="10"/>
                      </a:lnTo>
                      <a:lnTo>
                        <a:pt x="676" y="10"/>
                      </a:lnTo>
                      <a:lnTo>
                        <a:pt x="665" y="16"/>
                      </a:lnTo>
                      <a:lnTo>
                        <a:pt x="639" y="21"/>
                      </a:lnTo>
                      <a:lnTo>
                        <a:pt x="628" y="27"/>
                      </a:lnTo>
                      <a:lnTo>
                        <a:pt x="610" y="32"/>
                      </a:lnTo>
                      <a:lnTo>
                        <a:pt x="601" y="27"/>
                      </a:lnTo>
                      <a:lnTo>
                        <a:pt x="583" y="24"/>
                      </a:lnTo>
                      <a:lnTo>
                        <a:pt x="569" y="32"/>
                      </a:lnTo>
                      <a:lnTo>
                        <a:pt x="567" y="49"/>
                      </a:lnTo>
                      <a:lnTo>
                        <a:pt x="559" y="53"/>
                      </a:lnTo>
                      <a:lnTo>
                        <a:pt x="509" y="53"/>
                      </a:lnTo>
                      <a:lnTo>
                        <a:pt x="486" y="47"/>
                      </a:lnTo>
                      <a:lnTo>
                        <a:pt x="472" y="37"/>
                      </a:lnTo>
                      <a:lnTo>
                        <a:pt x="465" y="46"/>
                      </a:lnTo>
                      <a:lnTo>
                        <a:pt x="457" y="43"/>
                      </a:lnTo>
                      <a:lnTo>
                        <a:pt x="436" y="25"/>
                      </a:lnTo>
                      <a:lnTo>
                        <a:pt x="434" y="16"/>
                      </a:lnTo>
                      <a:lnTo>
                        <a:pt x="427" y="6"/>
                      </a:lnTo>
                      <a:lnTo>
                        <a:pt x="411" y="5"/>
                      </a:lnTo>
                      <a:lnTo>
                        <a:pt x="397" y="5"/>
                      </a:lnTo>
                      <a:lnTo>
                        <a:pt x="384" y="16"/>
                      </a:lnTo>
                      <a:lnTo>
                        <a:pt x="378" y="22"/>
                      </a:lnTo>
                      <a:lnTo>
                        <a:pt x="371" y="37"/>
                      </a:lnTo>
                      <a:lnTo>
                        <a:pt x="363" y="42"/>
                      </a:lnTo>
                      <a:lnTo>
                        <a:pt x="360" y="56"/>
                      </a:lnTo>
                      <a:lnTo>
                        <a:pt x="359" y="75"/>
                      </a:lnTo>
                      <a:lnTo>
                        <a:pt x="362" y="84"/>
                      </a:lnTo>
                      <a:lnTo>
                        <a:pt x="349" y="86"/>
                      </a:lnTo>
                      <a:lnTo>
                        <a:pt x="352" y="103"/>
                      </a:lnTo>
                      <a:lnTo>
                        <a:pt x="347" y="122"/>
                      </a:lnTo>
                      <a:lnTo>
                        <a:pt x="326" y="159"/>
                      </a:lnTo>
                      <a:lnTo>
                        <a:pt x="316" y="183"/>
                      </a:lnTo>
                      <a:lnTo>
                        <a:pt x="307" y="227"/>
                      </a:lnTo>
                      <a:lnTo>
                        <a:pt x="306" y="293"/>
                      </a:lnTo>
                      <a:lnTo>
                        <a:pt x="299" y="323"/>
                      </a:lnTo>
                      <a:lnTo>
                        <a:pt x="298" y="327"/>
                      </a:lnTo>
                      <a:lnTo>
                        <a:pt x="283" y="340"/>
                      </a:lnTo>
                      <a:lnTo>
                        <a:pt x="264" y="350"/>
                      </a:lnTo>
                      <a:lnTo>
                        <a:pt x="247" y="366"/>
                      </a:lnTo>
                      <a:lnTo>
                        <a:pt x="224" y="402"/>
                      </a:lnTo>
                      <a:lnTo>
                        <a:pt x="217" y="423"/>
                      </a:lnTo>
                      <a:lnTo>
                        <a:pt x="213" y="444"/>
                      </a:lnTo>
                      <a:lnTo>
                        <a:pt x="213" y="462"/>
                      </a:lnTo>
                      <a:lnTo>
                        <a:pt x="209" y="480"/>
                      </a:lnTo>
                      <a:lnTo>
                        <a:pt x="196" y="501"/>
                      </a:lnTo>
                      <a:lnTo>
                        <a:pt x="181" y="516"/>
                      </a:lnTo>
                      <a:lnTo>
                        <a:pt x="167" y="523"/>
                      </a:lnTo>
                      <a:lnTo>
                        <a:pt x="144" y="544"/>
                      </a:lnTo>
                      <a:lnTo>
                        <a:pt x="123" y="552"/>
                      </a:lnTo>
                      <a:lnTo>
                        <a:pt x="113" y="549"/>
                      </a:lnTo>
                      <a:lnTo>
                        <a:pt x="112" y="531"/>
                      </a:lnTo>
                      <a:lnTo>
                        <a:pt x="110" y="526"/>
                      </a:lnTo>
                      <a:lnTo>
                        <a:pt x="96" y="530"/>
                      </a:lnTo>
                      <a:lnTo>
                        <a:pt x="83" y="532"/>
                      </a:lnTo>
                      <a:lnTo>
                        <a:pt x="75" y="538"/>
                      </a:lnTo>
                      <a:lnTo>
                        <a:pt x="68" y="551"/>
                      </a:lnTo>
                      <a:lnTo>
                        <a:pt x="56" y="554"/>
                      </a:lnTo>
                      <a:lnTo>
                        <a:pt x="40" y="544"/>
                      </a:lnTo>
                      <a:lnTo>
                        <a:pt x="36" y="546"/>
                      </a:lnTo>
                      <a:lnTo>
                        <a:pt x="27" y="552"/>
                      </a:lnTo>
                      <a:lnTo>
                        <a:pt x="18" y="560"/>
                      </a:lnTo>
                      <a:lnTo>
                        <a:pt x="14" y="576"/>
                      </a:lnTo>
                      <a:lnTo>
                        <a:pt x="11" y="591"/>
                      </a:lnTo>
                      <a:lnTo>
                        <a:pt x="10" y="603"/>
                      </a:lnTo>
                      <a:lnTo>
                        <a:pt x="2" y="608"/>
                      </a:lnTo>
                      <a:lnTo>
                        <a:pt x="3" y="612"/>
                      </a:lnTo>
                      <a:lnTo>
                        <a:pt x="3" y="619"/>
                      </a:lnTo>
                      <a:lnTo>
                        <a:pt x="0" y="625"/>
                      </a:lnTo>
                      <a:lnTo>
                        <a:pt x="2" y="629"/>
                      </a:lnTo>
                      <a:lnTo>
                        <a:pt x="3" y="627"/>
                      </a:lnTo>
                      <a:lnTo>
                        <a:pt x="9" y="624"/>
                      </a:lnTo>
                      <a:lnTo>
                        <a:pt x="27" y="619"/>
                      </a:lnTo>
                      <a:lnTo>
                        <a:pt x="41" y="612"/>
                      </a:lnTo>
                      <a:lnTo>
                        <a:pt x="54" y="607"/>
                      </a:lnTo>
                      <a:lnTo>
                        <a:pt x="63" y="607"/>
                      </a:lnTo>
                      <a:lnTo>
                        <a:pt x="70" y="606"/>
                      </a:lnTo>
                      <a:lnTo>
                        <a:pt x="94" y="607"/>
                      </a:lnTo>
                      <a:lnTo>
                        <a:pt x="116" y="605"/>
                      </a:lnTo>
                      <a:lnTo>
                        <a:pt x="123" y="607"/>
                      </a:lnTo>
                      <a:lnTo>
                        <a:pt x="142" y="608"/>
                      </a:lnTo>
                      <a:lnTo>
                        <a:pt x="155" y="606"/>
                      </a:lnTo>
                      <a:lnTo>
                        <a:pt x="169" y="606"/>
                      </a:lnTo>
                      <a:lnTo>
                        <a:pt x="202" y="603"/>
                      </a:lnTo>
                      <a:lnTo>
                        <a:pt x="218" y="605"/>
                      </a:lnTo>
                      <a:lnTo>
                        <a:pt x="220" y="606"/>
                      </a:lnTo>
                      <a:lnTo>
                        <a:pt x="225" y="613"/>
                      </a:lnTo>
                      <a:lnTo>
                        <a:pt x="229" y="614"/>
                      </a:lnTo>
                      <a:lnTo>
                        <a:pt x="233" y="613"/>
                      </a:lnTo>
                      <a:lnTo>
                        <a:pt x="237" y="622"/>
                      </a:lnTo>
                      <a:lnTo>
                        <a:pt x="242" y="640"/>
                      </a:lnTo>
                      <a:lnTo>
                        <a:pt x="244" y="654"/>
                      </a:lnTo>
                      <a:lnTo>
                        <a:pt x="245" y="659"/>
                      </a:lnTo>
                      <a:lnTo>
                        <a:pt x="252" y="671"/>
                      </a:lnTo>
                      <a:lnTo>
                        <a:pt x="256" y="687"/>
                      </a:lnTo>
                      <a:lnTo>
                        <a:pt x="268" y="700"/>
                      </a:lnTo>
                      <a:lnTo>
                        <a:pt x="289" y="727"/>
                      </a:lnTo>
                      <a:lnTo>
                        <a:pt x="301" y="732"/>
                      </a:lnTo>
                      <a:lnTo>
                        <a:pt x="315" y="732"/>
                      </a:lnTo>
                      <a:lnTo>
                        <a:pt x="336" y="725"/>
                      </a:lnTo>
                      <a:lnTo>
                        <a:pt x="349" y="722"/>
                      </a:lnTo>
                      <a:lnTo>
                        <a:pt x="366" y="725"/>
                      </a:lnTo>
                      <a:lnTo>
                        <a:pt x="386" y="725"/>
                      </a:lnTo>
                      <a:lnTo>
                        <a:pt x="389" y="710"/>
                      </a:lnTo>
                      <a:lnTo>
                        <a:pt x="390" y="703"/>
                      </a:lnTo>
                      <a:lnTo>
                        <a:pt x="392" y="698"/>
                      </a:lnTo>
                      <a:lnTo>
                        <a:pt x="393" y="694"/>
                      </a:lnTo>
                      <a:lnTo>
                        <a:pt x="395" y="689"/>
                      </a:lnTo>
                      <a:lnTo>
                        <a:pt x="396" y="678"/>
                      </a:lnTo>
                      <a:lnTo>
                        <a:pt x="398" y="670"/>
                      </a:lnTo>
                      <a:lnTo>
                        <a:pt x="441" y="670"/>
                      </a:lnTo>
                      <a:lnTo>
                        <a:pt x="444" y="664"/>
                      </a:lnTo>
                      <a:lnTo>
                        <a:pt x="467" y="664"/>
                      </a:lnTo>
                      <a:lnTo>
                        <a:pt x="466" y="686"/>
                      </a:lnTo>
                      <a:lnTo>
                        <a:pt x="514" y="687"/>
                      </a:lnTo>
                      <a:lnTo>
                        <a:pt x="518" y="691"/>
                      </a:lnTo>
                      <a:lnTo>
                        <a:pt x="520" y="699"/>
                      </a:lnTo>
                      <a:lnTo>
                        <a:pt x="522" y="731"/>
                      </a:lnTo>
                      <a:lnTo>
                        <a:pt x="525" y="743"/>
                      </a:lnTo>
                      <a:lnTo>
                        <a:pt x="525" y="759"/>
                      </a:lnTo>
                      <a:lnTo>
                        <a:pt x="527" y="775"/>
                      </a:lnTo>
                      <a:lnTo>
                        <a:pt x="527" y="781"/>
                      </a:lnTo>
                      <a:lnTo>
                        <a:pt x="524" y="792"/>
                      </a:lnTo>
                      <a:lnTo>
                        <a:pt x="524" y="806"/>
                      </a:lnTo>
                      <a:lnTo>
                        <a:pt x="526" y="815"/>
                      </a:lnTo>
                      <a:lnTo>
                        <a:pt x="535" y="829"/>
                      </a:lnTo>
                      <a:lnTo>
                        <a:pt x="541" y="850"/>
                      </a:lnTo>
                      <a:lnTo>
                        <a:pt x="547" y="866"/>
                      </a:lnTo>
                      <a:lnTo>
                        <a:pt x="547" y="874"/>
                      </a:lnTo>
                      <a:lnTo>
                        <a:pt x="542" y="881"/>
                      </a:lnTo>
                      <a:lnTo>
                        <a:pt x="531" y="892"/>
                      </a:lnTo>
                      <a:lnTo>
                        <a:pt x="531" y="894"/>
                      </a:lnTo>
                      <a:lnTo>
                        <a:pt x="532" y="897"/>
                      </a:lnTo>
                      <a:lnTo>
                        <a:pt x="534" y="898"/>
                      </a:lnTo>
                      <a:lnTo>
                        <a:pt x="537" y="899"/>
                      </a:lnTo>
                      <a:lnTo>
                        <a:pt x="543" y="907"/>
                      </a:lnTo>
                      <a:lnTo>
                        <a:pt x="549" y="908"/>
                      </a:lnTo>
                      <a:lnTo>
                        <a:pt x="552" y="907"/>
                      </a:lnTo>
                      <a:lnTo>
                        <a:pt x="554" y="901"/>
                      </a:lnTo>
                      <a:lnTo>
                        <a:pt x="557" y="893"/>
                      </a:lnTo>
                      <a:lnTo>
                        <a:pt x="562" y="891"/>
                      </a:lnTo>
                      <a:lnTo>
                        <a:pt x="613" y="891"/>
                      </a:lnTo>
                      <a:lnTo>
                        <a:pt x="623" y="887"/>
                      </a:lnTo>
                      <a:lnTo>
                        <a:pt x="632" y="890"/>
                      </a:lnTo>
                      <a:lnTo>
                        <a:pt x="634" y="890"/>
                      </a:lnTo>
                      <a:lnTo>
                        <a:pt x="644" y="882"/>
                      </a:lnTo>
                      <a:lnTo>
                        <a:pt x="645" y="882"/>
                      </a:lnTo>
                      <a:lnTo>
                        <a:pt x="655" y="880"/>
                      </a:lnTo>
                      <a:lnTo>
                        <a:pt x="659" y="880"/>
                      </a:lnTo>
                      <a:lnTo>
                        <a:pt x="661" y="881"/>
                      </a:lnTo>
                      <a:lnTo>
                        <a:pt x="667" y="891"/>
                      </a:lnTo>
                      <a:lnTo>
                        <a:pt x="667" y="903"/>
                      </a:lnTo>
                      <a:lnTo>
                        <a:pt x="669" y="908"/>
                      </a:lnTo>
                      <a:lnTo>
                        <a:pt x="672" y="908"/>
                      </a:lnTo>
                      <a:lnTo>
                        <a:pt x="686" y="902"/>
                      </a:lnTo>
                      <a:lnTo>
                        <a:pt x="691" y="901"/>
                      </a:lnTo>
                      <a:lnTo>
                        <a:pt x="697" y="901"/>
                      </a:lnTo>
                      <a:lnTo>
                        <a:pt x="708" y="896"/>
                      </a:lnTo>
                      <a:lnTo>
                        <a:pt x="714" y="904"/>
                      </a:lnTo>
                      <a:lnTo>
                        <a:pt x="718" y="913"/>
                      </a:lnTo>
                      <a:lnTo>
                        <a:pt x="723" y="919"/>
                      </a:lnTo>
                      <a:lnTo>
                        <a:pt x="736" y="925"/>
                      </a:lnTo>
                      <a:lnTo>
                        <a:pt x="748" y="933"/>
                      </a:lnTo>
                      <a:lnTo>
                        <a:pt x="766" y="940"/>
                      </a:lnTo>
                      <a:lnTo>
                        <a:pt x="778" y="941"/>
                      </a:lnTo>
                      <a:lnTo>
                        <a:pt x="787" y="939"/>
                      </a:lnTo>
                      <a:lnTo>
                        <a:pt x="799" y="934"/>
                      </a:lnTo>
                      <a:lnTo>
                        <a:pt x="809" y="931"/>
                      </a:lnTo>
                      <a:lnTo>
                        <a:pt x="814" y="933"/>
                      </a:lnTo>
                      <a:lnTo>
                        <a:pt x="833" y="951"/>
                      </a:lnTo>
                      <a:lnTo>
                        <a:pt x="847" y="957"/>
                      </a:lnTo>
                      <a:lnTo>
                        <a:pt x="858" y="961"/>
                      </a:lnTo>
                      <a:lnTo>
                        <a:pt x="869" y="962"/>
                      </a:lnTo>
                      <a:lnTo>
                        <a:pt x="876" y="968"/>
                      </a:lnTo>
                      <a:lnTo>
                        <a:pt x="881" y="980"/>
                      </a:lnTo>
                      <a:lnTo>
                        <a:pt x="885" y="987"/>
                      </a:lnTo>
                      <a:lnTo>
                        <a:pt x="898" y="999"/>
                      </a:lnTo>
                      <a:lnTo>
                        <a:pt x="912" y="1007"/>
                      </a:lnTo>
                      <a:lnTo>
                        <a:pt x="922" y="1011"/>
                      </a:lnTo>
                      <a:lnTo>
                        <a:pt x="932" y="1012"/>
                      </a:lnTo>
                      <a:lnTo>
                        <a:pt x="935" y="1012"/>
                      </a:lnTo>
                      <a:lnTo>
                        <a:pt x="941" y="1010"/>
                      </a:lnTo>
                      <a:lnTo>
                        <a:pt x="945" y="1009"/>
                      </a:lnTo>
                      <a:lnTo>
                        <a:pt x="946" y="1010"/>
                      </a:lnTo>
                      <a:lnTo>
                        <a:pt x="951" y="1017"/>
                      </a:lnTo>
                      <a:lnTo>
                        <a:pt x="955" y="1018"/>
                      </a:lnTo>
                      <a:lnTo>
                        <a:pt x="959" y="1018"/>
                      </a:lnTo>
                      <a:lnTo>
                        <a:pt x="961" y="1016"/>
                      </a:lnTo>
                      <a:lnTo>
                        <a:pt x="961" y="1009"/>
                      </a:lnTo>
                      <a:lnTo>
                        <a:pt x="960" y="1001"/>
                      </a:lnTo>
                      <a:lnTo>
                        <a:pt x="959" y="966"/>
                      </a:lnTo>
                      <a:lnTo>
                        <a:pt x="956" y="958"/>
                      </a:lnTo>
                      <a:lnTo>
                        <a:pt x="950" y="957"/>
                      </a:lnTo>
                      <a:lnTo>
                        <a:pt x="941" y="962"/>
                      </a:lnTo>
                      <a:lnTo>
                        <a:pt x="930" y="960"/>
                      </a:lnTo>
                      <a:lnTo>
                        <a:pt x="918" y="960"/>
                      </a:lnTo>
                      <a:lnTo>
                        <a:pt x="911" y="955"/>
                      </a:lnTo>
                      <a:lnTo>
                        <a:pt x="901" y="942"/>
                      </a:lnTo>
                      <a:lnTo>
                        <a:pt x="895" y="936"/>
                      </a:lnTo>
                      <a:lnTo>
                        <a:pt x="893" y="934"/>
                      </a:lnTo>
                      <a:lnTo>
                        <a:pt x="892" y="924"/>
                      </a:lnTo>
                      <a:lnTo>
                        <a:pt x="895" y="917"/>
                      </a:lnTo>
                      <a:lnTo>
                        <a:pt x="897" y="905"/>
                      </a:lnTo>
                      <a:lnTo>
                        <a:pt x="912" y="866"/>
                      </a:lnTo>
                      <a:lnTo>
                        <a:pt x="913" y="859"/>
                      </a:lnTo>
                      <a:lnTo>
                        <a:pt x="914" y="834"/>
                      </a:lnTo>
                      <a:lnTo>
                        <a:pt x="912" y="820"/>
                      </a:lnTo>
                      <a:lnTo>
                        <a:pt x="905" y="801"/>
                      </a:lnTo>
                      <a:lnTo>
                        <a:pt x="905" y="791"/>
                      </a:lnTo>
                      <a:lnTo>
                        <a:pt x="907" y="788"/>
                      </a:lnTo>
                      <a:lnTo>
                        <a:pt x="909" y="779"/>
                      </a:lnTo>
                      <a:lnTo>
                        <a:pt x="914" y="772"/>
                      </a:lnTo>
                      <a:lnTo>
                        <a:pt x="922" y="758"/>
                      </a:lnTo>
                      <a:lnTo>
                        <a:pt x="924" y="756"/>
                      </a:lnTo>
                      <a:lnTo>
                        <a:pt x="929" y="752"/>
                      </a:lnTo>
                      <a:lnTo>
                        <a:pt x="932" y="752"/>
                      </a:lnTo>
                      <a:lnTo>
                        <a:pt x="941" y="748"/>
                      </a:lnTo>
                      <a:lnTo>
                        <a:pt x="1003" y="73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74" name="Freeform 134"/>
                <p:cNvSpPr>
                  <a:spLocks noChangeAspect="1"/>
                </p:cNvSpPr>
                <p:nvPr/>
              </p:nvSpPr>
              <p:spPr bwMode="gray">
                <a:xfrm>
                  <a:off x="5488780" y="3469034"/>
                  <a:ext cx="25400" cy="33338"/>
                </a:xfrm>
                <a:custGeom>
                  <a:avLst/>
                  <a:gdLst/>
                  <a:ahLst/>
                  <a:cxnLst>
                    <a:cxn ang="0">
                      <a:pos x="65" y="0"/>
                    </a:cxn>
                    <a:cxn ang="0">
                      <a:pos x="48" y="11"/>
                    </a:cxn>
                    <a:cxn ang="0">
                      <a:pos x="33" y="19"/>
                    </a:cxn>
                    <a:cxn ang="0">
                      <a:pos x="28" y="25"/>
                    </a:cxn>
                    <a:cxn ang="0">
                      <a:pos x="22" y="29"/>
                    </a:cxn>
                    <a:cxn ang="0">
                      <a:pos x="17" y="51"/>
                    </a:cxn>
                    <a:cxn ang="0">
                      <a:pos x="15" y="62"/>
                    </a:cxn>
                    <a:cxn ang="0">
                      <a:pos x="9" y="74"/>
                    </a:cxn>
                    <a:cxn ang="0">
                      <a:pos x="0" y="85"/>
                    </a:cxn>
                    <a:cxn ang="0">
                      <a:pos x="0" y="88"/>
                    </a:cxn>
                    <a:cxn ang="0">
                      <a:pos x="1" y="97"/>
                    </a:cxn>
                    <a:cxn ang="0">
                      <a:pos x="7" y="103"/>
                    </a:cxn>
                    <a:cxn ang="0">
                      <a:pos x="20" y="105"/>
                    </a:cxn>
                    <a:cxn ang="0">
                      <a:pos x="24" y="102"/>
                    </a:cxn>
                    <a:cxn ang="0">
                      <a:pos x="31" y="105"/>
                    </a:cxn>
                    <a:cxn ang="0">
                      <a:pos x="32" y="103"/>
                    </a:cxn>
                    <a:cxn ang="0">
                      <a:pos x="33" y="100"/>
                    </a:cxn>
                    <a:cxn ang="0">
                      <a:pos x="45" y="96"/>
                    </a:cxn>
                    <a:cxn ang="0">
                      <a:pos x="50" y="97"/>
                    </a:cxn>
                    <a:cxn ang="0">
                      <a:pos x="59" y="105"/>
                    </a:cxn>
                    <a:cxn ang="0">
                      <a:pos x="59" y="106"/>
                    </a:cxn>
                    <a:cxn ang="0">
                      <a:pos x="61" y="100"/>
                    </a:cxn>
                    <a:cxn ang="0">
                      <a:pos x="71" y="88"/>
                    </a:cxn>
                    <a:cxn ang="0">
                      <a:pos x="76" y="76"/>
                    </a:cxn>
                    <a:cxn ang="0">
                      <a:pos x="79" y="74"/>
                    </a:cxn>
                    <a:cxn ang="0">
                      <a:pos x="76" y="72"/>
                    </a:cxn>
                    <a:cxn ang="0">
                      <a:pos x="74" y="72"/>
                    </a:cxn>
                    <a:cxn ang="0">
                      <a:pos x="71" y="69"/>
                    </a:cxn>
                    <a:cxn ang="0">
                      <a:pos x="64" y="70"/>
                    </a:cxn>
                    <a:cxn ang="0">
                      <a:pos x="56" y="69"/>
                    </a:cxn>
                    <a:cxn ang="0">
                      <a:pos x="48" y="72"/>
                    </a:cxn>
                    <a:cxn ang="0">
                      <a:pos x="47" y="74"/>
                    </a:cxn>
                    <a:cxn ang="0">
                      <a:pos x="44" y="75"/>
                    </a:cxn>
                    <a:cxn ang="0">
                      <a:pos x="40" y="74"/>
                    </a:cxn>
                    <a:cxn ang="0">
                      <a:pos x="38" y="70"/>
                    </a:cxn>
                    <a:cxn ang="0">
                      <a:pos x="39" y="69"/>
                    </a:cxn>
                    <a:cxn ang="0">
                      <a:pos x="44" y="70"/>
                    </a:cxn>
                    <a:cxn ang="0">
                      <a:pos x="47" y="70"/>
                    </a:cxn>
                    <a:cxn ang="0">
                      <a:pos x="48" y="67"/>
                    </a:cxn>
                    <a:cxn ang="0">
                      <a:pos x="53" y="59"/>
                    </a:cxn>
                    <a:cxn ang="0">
                      <a:pos x="56" y="57"/>
                    </a:cxn>
                    <a:cxn ang="0">
                      <a:pos x="61" y="57"/>
                    </a:cxn>
                    <a:cxn ang="0">
                      <a:pos x="66" y="51"/>
                    </a:cxn>
                    <a:cxn ang="0">
                      <a:pos x="77" y="48"/>
                    </a:cxn>
                    <a:cxn ang="0">
                      <a:pos x="83" y="45"/>
                    </a:cxn>
                    <a:cxn ang="0">
                      <a:pos x="83" y="38"/>
                    </a:cxn>
                    <a:cxn ang="0">
                      <a:pos x="81" y="22"/>
                    </a:cxn>
                    <a:cxn ang="0">
                      <a:pos x="80" y="20"/>
                    </a:cxn>
                    <a:cxn ang="0">
                      <a:pos x="75" y="16"/>
                    </a:cxn>
                    <a:cxn ang="0">
                      <a:pos x="71" y="9"/>
                    </a:cxn>
                    <a:cxn ang="0">
                      <a:pos x="67" y="5"/>
                    </a:cxn>
                    <a:cxn ang="0">
                      <a:pos x="65" y="0"/>
                    </a:cxn>
                  </a:cxnLst>
                  <a:rect l="0" t="0" r="r" b="b"/>
                  <a:pathLst>
                    <a:path w="83" h="106">
                      <a:moveTo>
                        <a:pt x="65" y="0"/>
                      </a:moveTo>
                      <a:lnTo>
                        <a:pt x="48" y="11"/>
                      </a:lnTo>
                      <a:lnTo>
                        <a:pt x="33" y="19"/>
                      </a:lnTo>
                      <a:lnTo>
                        <a:pt x="28" y="25"/>
                      </a:lnTo>
                      <a:lnTo>
                        <a:pt x="22" y="29"/>
                      </a:lnTo>
                      <a:lnTo>
                        <a:pt x="17" y="51"/>
                      </a:lnTo>
                      <a:lnTo>
                        <a:pt x="15" y="62"/>
                      </a:lnTo>
                      <a:lnTo>
                        <a:pt x="9" y="74"/>
                      </a:lnTo>
                      <a:lnTo>
                        <a:pt x="0" y="85"/>
                      </a:lnTo>
                      <a:lnTo>
                        <a:pt x="0" y="88"/>
                      </a:lnTo>
                      <a:lnTo>
                        <a:pt x="1" y="97"/>
                      </a:lnTo>
                      <a:lnTo>
                        <a:pt x="7" y="103"/>
                      </a:lnTo>
                      <a:lnTo>
                        <a:pt x="20" y="105"/>
                      </a:lnTo>
                      <a:lnTo>
                        <a:pt x="24" y="102"/>
                      </a:lnTo>
                      <a:lnTo>
                        <a:pt x="31" y="105"/>
                      </a:lnTo>
                      <a:lnTo>
                        <a:pt x="32" y="103"/>
                      </a:lnTo>
                      <a:lnTo>
                        <a:pt x="33" y="100"/>
                      </a:lnTo>
                      <a:lnTo>
                        <a:pt x="45" y="96"/>
                      </a:lnTo>
                      <a:lnTo>
                        <a:pt x="50" y="97"/>
                      </a:lnTo>
                      <a:lnTo>
                        <a:pt x="59" y="105"/>
                      </a:lnTo>
                      <a:lnTo>
                        <a:pt x="59" y="106"/>
                      </a:lnTo>
                      <a:lnTo>
                        <a:pt x="61" y="100"/>
                      </a:lnTo>
                      <a:lnTo>
                        <a:pt x="71" y="88"/>
                      </a:lnTo>
                      <a:lnTo>
                        <a:pt x="76" y="76"/>
                      </a:lnTo>
                      <a:lnTo>
                        <a:pt x="79" y="74"/>
                      </a:lnTo>
                      <a:lnTo>
                        <a:pt x="76" y="72"/>
                      </a:lnTo>
                      <a:lnTo>
                        <a:pt x="74" y="72"/>
                      </a:lnTo>
                      <a:lnTo>
                        <a:pt x="71" y="69"/>
                      </a:lnTo>
                      <a:lnTo>
                        <a:pt x="64" y="70"/>
                      </a:lnTo>
                      <a:lnTo>
                        <a:pt x="56" y="69"/>
                      </a:lnTo>
                      <a:lnTo>
                        <a:pt x="48" y="72"/>
                      </a:lnTo>
                      <a:lnTo>
                        <a:pt x="47" y="74"/>
                      </a:lnTo>
                      <a:lnTo>
                        <a:pt x="44" y="75"/>
                      </a:lnTo>
                      <a:lnTo>
                        <a:pt x="40" y="74"/>
                      </a:lnTo>
                      <a:lnTo>
                        <a:pt x="38" y="70"/>
                      </a:lnTo>
                      <a:lnTo>
                        <a:pt x="39" y="69"/>
                      </a:lnTo>
                      <a:lnTo>
                        <a:pt x="44" y="70"/>
                      </a:lnTo>
                      <a:lnTo>
                        <a:pt x="47" y="70"/>
                      </a:lnTo>
                      <a:lnTo>
                        <a:pt x="48" y="67"/>
                      </a:lnTo>
                      <a:lnTo>
                        <a:pt x="53" y="59"/>
                      </a:lnTo>
                      <a:lnTo>
                        <a:pt x="56" y="57"/>
                      </a:lnTo>
                      <a:lnTo>
                        <a:pt x="61" y="57"/>
                      </a:lnTo>
                      <a:lnTo>
                        <a:pt x="66" y="51"/>
                      </a:lnTo>
                      <a:lnTo>
                        <a:pt x="77" y="48"/>
                      </a:lnTo>
                      <a:lnTo>
                        <a:pt x="83" y="45"/>
                      </a:lnTo>
                      <a:lnTo>
                        <a:pt x="83" y="38"/>
                      </a:lnTo>
                      <a:lnTo>
                        <a:pt x="81" y="22"/>
                      </a:lnTo>
                      <a:lnTo>
                        <a:pt x="80" y="20"/>
                      </a:lnTo>
                      <a:lnTo>
                        <a:pt x="75" y="16"/>
                      </a:lnTo>
                      <a:lnTo>
                        <a:pt x="71" y="9"/>
                      </a:lnTo>
                      <a:lnTo>
                        <a:pt x="67" y="5"/>
                      </a:lnTo>
                      <a:lnTo>
                        <a:pt x="6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317" name="Group 364"/>
                <p:cNvGrpSpPr>
                  <a:grpSpLocks noChangeAspect="1"/>
                </p:cNvGrpSpPr>
                <p:nvPr/>
              </p:nvGrpSpPr>
              <p:grpSpPr bwMode="gray">
                <a:xfrm>
                  <a:off x="5141117" y="3280172"/>
                  <a:ext cx="289379" cy="349201"/>
                  <a:chOff x="3548063" y="12700"/>
                  <a:chExt cx="5667375" cy="6838950"/>
                </a:xfrm>
                <a:grpFill/>
              </p:grpSpPr>
              <p:sp>
                <p:nvSpPr>
                  <p:cNvPr id="176" name="Freeform 6"/>
                  <p:cNvSpPr/>
                  <p:nvPr/>
                </p:nvSpPr>
                <p:spPr bwMode="gray">
                  <a:xfrm>
                    <a:off x="4084638" y="3873500"/>
                    <a:ext cx="4257675" cy="2978150"/>
                  </a:xfrm>
                  <a:custGeom>
                    <a:avLst/>
                    <a:gdLst/>
                    <a:ahLst/>
                    <a:cxnLst>
                      <a:cxn ang="0">
                        <a:pos x="48" y="773"/>
                      </a:cxn>
                      <a:cxn ang="0">
                        <a:pos x="161" y="852"/>
                      </a:cxn>
                      <a:cxn ang="0">
                        <a:pos x="327" y="893"/>
                      </a:cxn>
                      <a:cxn ang="0">
                        <a:pos x="367" y="981"/>
                      </a:cxn>
                      <a:cxn ang="0">
                        <a:pos x="535" y="1117"/>
                      </a:cxn>
                      <a:cxn ang="0">
                        <a:pos x="626" y="1220"/>
                      </a:cxn>
                      <a:cxn ang="0">
                        <a:pos x="678" y="1341"/>
                      </a:cxn>
                      <a:cxn ang="0">
                        <a:pos x="854" y="1468"/>
                      </a:cxn>
                      <a:cxn ang="0">
                        <a:pos x="909" y="1581"/>
                      </a:cxn>
                      <a:cxn ang="0">
                        <a:pos x="1000" y="1688"/>
                      </a:cxn>
                      <a:cxn ang="0">
                        <a:pos x="1141" y="1680"/>
                      </a:cxn>
                      <a:cxn ang="0">
                        <a:pos x="1339" y="1660"/>
                      </a:cxn>
                      <a:cxn ang="0">
                        <a:pos x="1531" y="1816"/>
                      </a:cxn>
                      <a:cxn ang="0">
                        <a:pos x="1614" y="1872"/>
                      </a:cxn>
                      <a:cxn ang="0">
                        <a:pos x="1741" y="1860"/>
                      </a:cxn>
                      <a:cxn ang="0">
                        <a:pos x="1850" y="1876"/>
                      </a:cxn>
                      <a:cxn ang="0">
                        <a:pos x="2024" y="1836"/>
                      </a:cxn>
                      <a:cxn ang="0">
                        <a:pos x="2268" y="1775"/>
                      </a:cxn>
                      <a:cxn ang="0">
                        <a:pos x="2420" y="1664"/>
                      </a:cxn>
                      <a:cxn ang="0">
                        <a:pos x="2674" y="1664"/>
                      </a:cxn>
                      <a:cxn ang="0">
                        <a:pos x="2678" y="1511"/>
                      </a:cxn>
                      <a:cxn ang="0">
                        <a:pos x="2523" y="1448"/>
                      </a:cxn>
                      <a:cxn ang="0">
                        <a:pos x="2444" y="1260"/>
                      </a:cxn>
                      <a:cxn ang="0">
                        <a:pos x="2311" y="1137"/>
                      </a:cxn>
                      <a:cxn ang="0">
                        <a:pos x="2248" y="1028"/>
                      </a:cxn>
                      <a:cxn ang="0">
                        <a:pos x="2137" y="1000"/>
                      </a:cxn>
                      <a:cxn ang="0">
                        <a:pos x="2060" y="957"/>
                      </a:cxn>
                      <a:cxn ang="0">
                        <a:pos x="2101" y="852"/>
                      </a:cxn>
                      <a:cxn ang="0">
                        <a:pos x="2272" y="824"/>
                      </a:cxn>
                      <a:cxn ang="0">
                        <a:pos x="2307" y="608"/>
                      </a:cxn>
                      <a:cxn ang="0">
                        <a:pos x="2284" y="481"/>
                      </a:cxn>
                      <a:cxn ang="0">
                        <a:pos x="2115" y="123"/>
                      </a:cxn>
                      <a:cxn ang="0">
                        <a:pos x="2020" y="60"/>
                      </a:cxn>
                      <a:cxn ang="0">
                        <a:pos x="1947" y="254"/>
                      </a:cxn>
                      <a:cxn ang="0">
                        <a:pos x="1713" y="551"/>
                      </a:cxn>
                      <a:cxn ang="0">
                        <a:pos x="1412" y="428"/>
                      </a:cxn>
                      <a:cxn ang="0">
                        <a:pos x="1222" y="561"/>
                      </a:cxn>
                      <a:cxn ang="0">
                        <a:pos x="965" y="586"/>
                      </a:cxn>
                      <a:cxn ang="0">
                        <a:pos x="632" y="598"/>
                      </a:cxn>
                      <a:cxn ang="0">
                        <a:pos x="521" y="408"/>
                      </a:cxn>
                      <a:cxn ang="0">
                        <a:pos x="299" y="555"/>
                      </a:cxn>
                      <a:cxn ang="0">
                        <a:pos x="18" y="583"/>
                      </a:cxn>
                    </a:cxnLst>
                    <a:rect l="0" t="0" r="r" b="b"/>
                    <a:pathLst>
                      <a:path w="2682" h="1876">
                        <a:moveTo>
                          <a:pt x="0" y="682"/>
                        </a:moveTo>
                        <a:lnTo>
                          <a:pt x="8" y="733"/>
                        </a:lnTo>
                        <a:lnTo>
                          <a:pt x="48" y="773"/>
                        </a:lnTo>
                        <a:lnTo>
                          <a:pt x="92" y="777"/>
                        </a:lnTo>
                        <a:lnTo>
                          <a:pt x="143" y="792"/>
                        </a:lnTo>
                        <a:lnTo>
                          <a:pt x="161" y="852"/>
                        </a:lnTo>
                        <a:lnTo>
                          <a:pt x="204" y="866"/>
                        </a:lnTo>
                        <a:lnTo>
                          <a:pt x="296" y="866"/>
                        </a:lnTo>
                        <a:lnTo>
                          <a:pt x="327" y="893"/>
                        </a:lnTo>
                        <a:lnTo>
                          <a:pt x="367" y="921"/>
                        </a:lnTo>
                        <a:lnTo>
                          <a:pt x="371" y="941"/>
                        </a:lnTo>
                        <a:lnTo>
                          <a:pt x="367" y="981"/>
                        </a:lnTo>
                        <a:lnTo>
                          <a:pt x="391" y="1024"/>
                        </a:lnTo>
                        <a:lnTo>
                          <a:pt x="466" y="1072"/>
                        </a:lnTo>
                        <a:lnTo>
                          <a:pt x="535" y="1117"/>
                        </a:lnTo>
                        <a:lnTo>
                          <a:pt x="563" y="1157"/>
                        </a:lnTo>
                        <a:lnTo>
                          <a:pt x="606" y="1181"/>
                        </a:lnTo>
                        <a:lnTo>
                          <a:pt x="626" y="1220"/>
                        </a:lnTo>
                        <a:lnTo>
                          <a:pt x="642" y="1264"/>
                        </a:lnTo>
                        <a:lnTo>
                          <a:pt x="670" y="1300"/>
                        </a:lnTo>
                        <a:lnTo>
                          <a:pt x="678" y="1341"/>
                        </a:lnTo>
                        <a:lnTo>
                          <a:pt x="713" y="1353"/>
                        </a:lnTo>
                        <a:lnTo>
                          <a:pt x="830" y="1432"/>
                        </a:lnTo>
                        <a:lnTo>
                          <a:pt x="854" y="1468"/>
                        </a:lnTo>
                        <a:lnTo>
                          <a:pt x="858" y="1511"/>
                        </a:lnTo>
                        <a:lnTo>
                          <a:pt x="882" y="1539"/>
                        </a:lnTo>
                        <a:lnTo>
                          <a:pt x="909" y="1581"/>
                        </a:lnTo>
                        <a:lnTo>
                          <a:pt x="957" y="1616"/>
                        </a:lnTo>
                        <a:lnTo>
                          <a:pt x="981" y="1648"/>
                        </a:lnTo>
                        <a:lnTo>
                          <a:pt x="1000" y="1688"/>
                        </a:lnTo>
                        <a:lnTo>
                          <a:pt x="1092" y="1723"/>
                        </a:lnTo>
                        <a:lnTo>
                          <a:pt x="1115" y="1712"/>
                        </a:lnTo>
                        <a:lnTo>
                          <a:pt x="1141" y="1680"/>
                        </a:lnTo>
                        <a:lnTo>
                          <a:pt x="1248" y="1704"/>
                        </a:lnTo>
                        <a:lnTo>
                          <a:pt x="1292" y="1700"/>
                        </a:lnTo>
                        <a:lnTo>
                          <a:pt x="1339" y="1660"/>
                        </a:lnTo>
                        <a:lnTo>
                          <a:pt x="1383" y="1684"/>
                        </a:lnTo>
                        <a:lnTo>
                          <a:pt x="1476" y="1787"/>
                        </a:lnTo>
                        <a:lnTo>
                          <a:pt x="1531" y="1816"/>
                        </a:lnTo>
                        <a:lnTo>
                          <a:pt x="1567" y="1852"/>
                        </a:lnTo>
                        <a:lnTo>
                          <a:pt x="1591" y="1872"/>
                        </a:lnTo>
                        <a:lnTo>
                          <a:pt x="1614" y="1872"/>
                        </a:lnTo>
                        <a:lnTo>
                          <a:pt x="1642" y="1852"/>
                        </a:lnTo>
                        <a:lnTo>
                          <a:pt x="1697" y="1848"/>
                        </a:lnTo>
                        <a:lnTo>
                          <a:pt x="1741" y="1860"/>
                        </a:lnTo>
                        <a:lnTo>
                          <a:pt x="1779" y="1852"/>
                        </a:lnTo>
                        <a:lnTo>
                          <a:pt x="1826" y="1848"/>
                        </a:lnTo>
                        <a:lnTo>
                          <a:pt x="1850" y="1876"/>
                        </a:lnTo>
                        <a:lnTo>
                          <a:pt x="1917" y="1860"/>
                        </a:lnTo>
                        <a:lnTo>
                          <a:pt x="1973" y="1856"/>
                        </a:lnTo>
                        <a:lnTo>
                          <a:pt x="2024" y="1836"/>
                        </a:lnTo>
                        <a:lnTo>
                          <a:pt x="2086" y="1844"/>
                        </a:lnTo>
                        <a:lnTo>
                          <a:pt x="2161" y="1844"/>
                        </a:lnTo>
                        <a:lnTo>
                          <a:pt x="2268" y="1775"/>
                        </a:lnTo>
                        <a:lnTo>
                          <a:pt x="2331" y="1700"/>
                        </a:lnTo>
                        <a:lnTo>
                          <a:pt x="2379" y="1668"/>
                        </a:lnTo>
                        <a:lnTo>
                          <a:pt x="2420" y="1664"/>
                        </a:lnTo>
                        <a:lnTo>
                          <a:pt x="2539" y="1676"/>
                        </a:lnTo>
                        <a:lnTo>
                          <a:pt x="2591" y="1676"/>
                        </a:lnTo>
                        <a:lnTo>
                          <a:pt x="2674" y="1664"/>
                        </a:lnTo>
                        <a:lnTo>
                          <a:pt x="2678" y="1577"/>
                        </a:lnTo>
                        <a:lnTo>
                          <a:pt x="2682" y="1539"/>
                        </a:lnTo>
                        <a:lnTo>
                          <a:pt x="2678" y="1511"/>
                        </a:lnTo>
                        <a:lnTo>
                          <a:pt x="2650" y="1492"/>
                        </a:lnTo>
                        <a:lnTo>
                          <a:pt x="2555" y="1472"/>
                        </a:lnTo>
                        <a:lnTo>
                          <a:pt x="2523" y="1448"/>
                        </a:lnTo>
                        <a:lnTo>
                          <a:pt x="2503" y="1412"/>
                        </a:lnTo>
                        <a:lnTo>
                          <a:pt x="2464" y="1307"/>
                        </a:lnTo>
                        <a:lnTo>
                          <a:pt x="2444" y="1260"/>
                        </a:lnTo>
                        <a:lnTo>
                          <a:pt x="2424" y="1220"/>
                        </a:lnTo>
                        <a:lnTo>
                          <a:pt x="2339" y="1169"/>
                        </a:lnTo>
                        <a:lnTo>
                          <a:pt x="2311" y="1137"/>
                        </a:lnTo>
                        <a:lnTo>
                          <a:pt x="2288" y="1105"/>
                        </a:lnTo>
                        <a:lnTo>
                          <a:pt x="2280" y="1068"/>
                        </a:lnTo>
                        <a:lnTo>
                          <a:pt x="2248" y="1028"/>
                        </a:lnTo>
                        <a:lnTo>
                          <a:pt x="2212" y="1008"/>
                        </a:lnTo>
                        <a:lnTo>
                          <a:pt x="2169" y="993"/>
                        </a:lnTo>
                        <a:lnTo>
                          <a:pt x="2137" y="1000"/>
                        </a:lnTo>
                        <a:lnTo>
                          <a:pt x="2105" y="973"/>
                        </a:lnTo>
                        <a:lnTo>
                          <a:pt x="2082" y="973"/>
                        </a:lnTo>
                        <a:lnTo>
                          <a:pt x="2060" y="957"/>
                        </a:lnTo>
                        <a:lnTo>
                          <a:pt x="2078" y="925"/>
                        </a:lnTo>
                        <a:lnTo>
                          <a:pt x="2101" y="905"/>
                        </a:lnTo>
                        <a:lnTo>
                          <a:pt x="2101" y="852"/>
                        </a:lnTo>
                        <a:lnTo>
                          <a:pt x="2141" y="836"/>
                        </a:lnTo>
                        <a:lnTo>
                          <a:pt x="2228" y="844"/>
                        </a:lnTo>
                        <a:lnTo>
                          <a:pt x="2272" y="824"/>
                        </a:lnTo>
                        <a:lnTo>
                          <a:pt x="2299" y="800"/>
                        </a:lnTo>
                        <a:lnTo>
                          <a:pt x="2307" y="741"/>
                        </a:lnTo>
                        <a:lnTo>
                          <a:pt x="2307" y="608"/>
                        </a:lnTo>
                        <a:lnTo>
                          <a:pt x="2295" y="608"/>
                        </a:lnTo>
                        <a:lnTo>
                          <a:pt x="2264" y="608"/>
                        </a:lnTo>
                        <a:lnTo>
                          <a:pt x="2284" y="481"/>
                        </a:lnTo>
                        <a:lnTo>
                          <a:pt x="2204" y="371"/>
                        </a:lnTo>
                        <a:lnTo>
                          <a:pt x="2131" y="329"/>
                        </a:lnTo>
                        <a:lnTo>
                          <a:pt x="2115" y="123"/>
                        </a:lnTo>
                        <a:lnTo>
                          <a:pt x="2137" y="16"/>
                        </a:lnTo>
                        <a:lnTo>
                          <a:pt x="2026" y="0"/>
                        </a:lnTo>
                        <a:lnTo>
                          <a:pt x="2020" y="60"/>
                        </a:lnTo>
                        <a:lnTo>
                          <a:pt x="1899" y="79"/>
                        </a:lnTo>
                        <a:lnTo>
                          <a:pt x="1947" y="139"/>
                        </a:lnTo>
                        <a:lnTo>
                          <a:pt x="1947" y="254"/>
                        </a:lnTo>
                        <a:lnTo>
                          <a:pt x="1957" y="285"/>
                        </a:lnTo>
                        <a:lnTo>
                          <a:pt x="1862" y="345"/>
                        </a:lnTo>
                        <a:lnTo>
                          <a:pt x="1713" y="551"/>
                        </a:lnTo>
                        <a:lnTo>
                          <a:pt x="1630" y="571"/>
                        </a:lnTo>
                        <a:lnTo>
                          <a:pt x="1567" y="513"/>
                        </a:lnTo>
                        <a:lnTo>
                          <a:pt x="1412" y="428"/>
                        </a:lnTo>
                        <a:lnTo>
                          <a:pt x="1329" y="466"/>
                        </a:lnTo>
                        <a:lnTo>
                          <a:pt x="1333" y="555"/>
                        </a:lnTo>
                        <a:lnTo>
                          <a:pt x="1222" y="561"/>
                        </a:lnTo>
                        <a:lnTo>
                          <a:pt x="1159" y="630"/>
                        </a:lnTo>
                        <a:lnTo>
                          <a:pt x="1006" y="630"/>
                        </a:lnTo>
                        <a:lnTo>
                          <a:pt x="965" y="586"/>
                        </a:lnTo>
                        <a:lnTo>
                          <a:pt x="795" y="583"/>
                        </a:lnTo>
                        <a:lnTo>
                          <a:pt x="715" y="624"/>
                        </a:lnTo>
                        <a:lnTo>
                          <a:pt x="632" y="598"/>
                        </a:lnTo>
                        <a:lnTo>
                          <a:pt x="610" y="519"/>
                        </a:lnTo>
                        <a:lnTo>
                          <a:pt x="547" y="472"/>
                        </a:lnTo>
                        <a:lnTo>
                          <a:pt x="521" y="408"/>
                        </a:lnTo>
                        <a:lnTo>
                          <a:pt x="357" y="444"/>
                        </a:lnTo>
                        <a:lnTo>
                          <a:pt x="367" y="497"/>
                        </a:lnTo>
                        <a:lnTo>
                          <a:pt x="299" y="555"/>
                        </a:lnTo>
                        <a:lnTo>
                          <a:pt x="204" y="535"/>
                        </a:lnTo>
                        <a:lnTo>
                          <a:pt x="125" y="577"/>
                        </a:lnTo>
                        <a:lnTo>
                          <a:pt x="18" y="583"/>
                        </a:lnTo>
                        <a:lnTo>
                          <a:pt x="8" y="620"/>
                        </a:lnTo>
                        <a:lnTo>
                          <a:pt x="0" y="682"/>
                        </a:lnTo>
                        <a:close/>
                      </a:path>
                    </a:pathLst>
                  </a:custGeom>
                  <a:grpFill/>
                  <a:ln w="6350" cap="flat" cmpd="sng">
                    <a:solidFill>
                      <a:schemeClr val="bg1"/>
                    </a:solidFill>
                    <a:prstDash val="solid"/>
                    <a:round/>
                    <a:headEnd type="none" w="med" len="med"/>
                    <a:tailEnd type="none" w="med" len="med"/>
                  </a:ln>
                  <a:effectLst/>
                </p:spPr>
                <p:txBody>
                  <a:bodyPr/>
                  <a:lstStyle/>
                  <a:p>
                    <a:endParaRPr lang="en-GB" dirty="0"/>
                  </a:p>
                </p:txBody>
              </p:sp>
              <p:sp>
                <p:nvSpPr>
                  <p:cNvPr id="177" name="Freeform 9"/>
                  <p:cNvSpPr/>
                  <p:nvPr/>
                </p:nvSpPr>
                <p:spPr bwMode="gray">
                  <a:xfrm>
                    <a:off x="3548063" y="12700"/>
                    <a:ext cx="5667375" cy="4860925"/>
                  </a:xfrm>
                  <a:custGeom>
                    <a:avLst/>
                    <a:gdLst/>
                    <a:ahLst/>
                    <a:cxnLst>
                      <a:cxn ang="0">
                        <a:pos x="158" y="2581"/>
                      </a:cxn>
                      <a:cxn ang="0">
                        <a:pos x="200" y="2618"/>
                      </a:cxn>
                      <a:cxn ang="0">
                        <a:pos x="178" y="2702"/>
                      </a:cxn>
                      <a:cxn ang="0">
                        <a:pos x="346" y="2917"/>
                      </a:cxn>
                      <a:cxn ang="0">
                        <a:pos x="463" y="3009"/>
                      </a:cxn>
                      <a:cxn ang="0">
                        <a:pos x="705" y="2929"/>
                      </a:cxn>
                      <a:cxn ang="0">
                        <a:pos x="885" y="2904"/>
                      </a:cxn>
                      <a:cxn ang="0">
                        <a:pos x="1053" y="3056"/>
                      </a:cxn>
                      <a:cxn ang="0">
                        <a:pos x="1344" y="3062"/>
                      </a:cxn>
                      <a:cxn ang="0">
                        <a:pos x="1671" y="2987"/>
                      </a:cxn>
                      <a:cxn ang="0">
                        <a:pos x="1905" y="2945"/>
                      </a:cxn>
                      <a:cxn ang="0">
                        <a:pos x="2200" y="2777"/>
                      </a:cxn>
                      <a:cxn ang="0">
                        <a:pos x="2285" y="2571"/>
                      </a:cxn>
                      <a:cxn ang="0">
                        <a:pos x="2364" y="2432"/>
                      </a:cxn>
                      <a:cxn ang="0">
                        <a:pos x="2469" y="2761"/>
                      </a:cxn>
                      <a:cxn ang="0">
                        <a:pos x="2602" y="3040"/>
                      </a:cxn>
                      <a:cxn ang="0">
                        <a:pos x="2645" y="2997"/>
                      </a:cxn>
                      <a:cxn ang="0">
                        <a:pos x="2661" y="2866"/>
                      </a:cxn>
                      <a:cxn ang="0">
                        <a:pos x="2689" y="2805"/>
                      </a:cxn>
                      <a:cxn ang="0">
                        <a:pos x="2786" y="2737"/>
                      </a:cxn>
                      <a:cxn ang="0">
                        <a:pos x="2845" y="2557"/>
                      </a:cxn>
                      <a:cxn ang="0">
                        <a:pos x="3053" y="2317"/>
                      </a:cxn>
                      <a:cxn ang="0">
                        <a:pos x="3152" y="1998"/>
                      </a:cxn>
                      <a:cxn ang="0">
                        <a:pos x="3156" y="1790"/>
                      </a:cxn>
                      <a:cxn ang="0">
                        <a:pos x="3231" y="1519"/>
                      </a:cxn>
                      <a:cxn ang="0">
                        <a:pos x="3263" y="1371"/>
                      </a:cxn>
                      <a:cxn ang="0">
                        <a:pos x="3368" y="1319"/>
                      </a:cxn>
                      <a:cxn ang="0">
                        <a:pos x="3534" y="1244"/>
                      </a:cxn>
                      <a:cxn ang="0">
                        <a:pos x="3558" y="1115"/>
                      </a:cxn>
                      <a:cxn ang="0">
                        <a:pos x="3507" y="1107"/>
                      </a:cxn>
                      <a:cxn ang="0">
                        <a:pos x="3435" y="1032"/>
                      </a:cxn>
                      <a:cxn ang="0">
                        <a:pos x="3334" y="960"/>
                      </a:cxn>
                      <a:cxn ang="0">
                        <a:pos x="3295" y="616"/>
                      </a:cxn>
                      <a:cxn ang="0">
                        <a:pos x="3291" y="436"/>
                      </a:cxn>
                      <a:cxn ang="0">
                        <a:pos x="3224" y="255"/>
                      </a:cxn>
                      <a:cxn ang="0">
                        <a:pos x="3097" y="121"/>
                      </a:cxn>
                      <a:cxn ang="0">
                        <a:pos x="2948" y="0"/>
                      </a:cxn>
                      <a:cxn ang="0">
                        <a:pos x="2758" y="180"/>
                      </a:cxn>
                      <a:cxn ang="0">
                        <a:pos x="2507" y="313"/>
                      </a:cxn>
                      <a:cxn ang="0">
                        <a:pos x="2075" y="212"/>
                      </a:cxn>
                      <a:cxn ang="0">
                        <a:pos x="2043" y="208"/>
                      </a:cxn>
                      <a:cxn ang="0">
                        <a:pos x="1697" y="255"/>
                      </a:cxn>
                      <a:cxn ang="0">
                        <a:pos x="1083" y="255"/>
                      </a:cxn>
                      <a:cxn ang="0">
                        <a:pos x="669" y="463"/>
                      </a:cxn>
                      <a:cxn ang="0">
                        <a:pos x="465" y="824"/>
                      </a:cxn>
                      <a:cxn ang="0">
                        <a:pos x="465" y="1472"/>
                      </a:cxn>
                      <a:cxn ang="0">
                        <a:pos x="319" y="1668"/>
                      </a:cxn>
                      <a:cxn ang="0">
                        <a:pos x="232" y="1683"/>
                      </a:cxn>
                      <a:cxn ang="0">
                        <a:pos x="200" y="1806"/>
                      </a:cxn>
                      <a:cxn ang="0">
                        <a:pos x="91" y="1994"/>
                      </a:cxn>
                      <a:cxn ang="0">
                        <a:pos x="87" y="2050"/>
                      </a:cxn>
                      <a:cxn ang="0">
                        <a:pos x="36" y="2125"/>
                      </a:cxn>
                      <a:cxn ang="0">
                        <a:pos x="4" y="2258"/>
                      </a:cxn>
                      <a:cxn ang="0">
                        <a:pos x="12" y="2341"/>
                      </a:cxn>
                      <a:cxn ang="0">
                        <a:pos x="91" y="2383"/>
                      </a:cxn>
                    </a:cxnLst>
                    <a:rect l="0" t="0" r="r" b="b"/>
                    <a:pathLst>
                      <a:path w="3570" h="3062">
                        <a:moveTo>
                          <a:pt x="91" y="2383"/>
                        </a:moveTo>
                        <a:lnTo>
                          <a:pt x="111" y="2446"/>
                        </a:lnTo>
                        <a:lnTo>
                          <a:pt x="158" y="2581"/>
                        </a:lnTo>
                        <a:lnTo>
                          <a:pt x="162" y="2589"/>
                        </a:lnTo>
                        <a:lnTo>
                          <a:pt x="188" y="2599"/>
                        </a:lnTo>
                        <a:lnTo>
                          <a:pt x="200" y="2618"/>
                        </a:lnTo>
                        <a:lnTo>
                          <a:pt x="212" y="2654"/>
                        </a:lnTo>
                        <a:lnTo>
                          <a:pt x="212" y="2686"/>
                        </a:lnTo>
                        <a:lnTo>
                          <a:pt x="178" y="2702"/>
                        </a:lnTo>
                        <a:lnTo>
                          <a:pt x="216" y="2761"/>
                        </a:lnTo>
                        <a:lnTo>
                          <a:pt x="283" y="2834"/>
                        </a:lnTo>
                        <a:lnTo>
                          <a:pt x="346" y="2917"/>
                        </a:lnTo>
                        <a:lnTo>
                          <a:pt x="366" y="2981"/>
                        </a:lnTo>
                        <a:lnTo>
                          <a:pt x="356" y="3015"/>
                        </a:lnTo>
                        <a:lnTo>
                          <a:pt x="463" y="3009"/>
                        </a:lnTo>
                        <a:lnTo>
                          <a:pt x="542" y="2967"/>
                        </a:lnTo>
                        <a:lnTo>
                          <a:pt x="637" y="2987"/>
                        </a:lnTo>
                        <a:lnTo>
                          <a:pt x="705" y="2929"/>
                        </a:lnTo>
                        <a:lnTo>
                          <a:pt x="695" y="2876"/>
                        </a:lnTo>
                        <a:lnTo>
                          <a:pt x="859" y="2840"/>
                        </a:lnTo>
                        <a:lnTo>
                          <a:pt x="885" y="2904"/>
                        </a:lnTo>
                        <a:lnTo>
                          <a:pt x="948" y="2951"/>
                        </a:lnTo>
                        <a:lnTo>
                          <a:pt x="970" y="3030"/>
                        </a:lnTo>
                        <a:lnTo>
                          <a:pt x="1053" y="3056"/>
                        </a:lnTo>
                        <a:lnTo>
                          <a:pt x="1133" y="3015"/>
                        </a:lnTo>
                        <a:lnTo>
                          <a:pt x="1303" y="3018"/>
                        </a:lnTo>
                        <a:lnTo>
                          <a:pt x="1344" y="3062"/>
                        </a:lnTo>
                        <a:lnTo>
                          <a:pt x="1497" y="3062"/>
                        </a:lnTo>
                        <a:lnTo>
                          <a:pt x="1560" y="2993"/>
                        </a:lnTo>
                        <a:lnTo>
                          <a:pt x="1671" y="2987"/>
                        </a:lnTo>
                        <a:lnTo>
                          <a:pt x="1667" y="2898"/>
                        </a:lnTo>
                        <a:lnTo>
                          <a:pt x="1750" y="2860"/>
                        </a:lnTo>
                        <a:lnTo>
                          <a:pt x="1905" y="2945"/>
                        </a:lnTo>
                        <a:lnTo>
                          <a:pt x="1968" y="3003"/>
                        </a:lnTo>
                        <a:lnTo>
                          <a:pt x="2051" y="2983"/>
                        </a:lnTo>
                        <a:lnTo>
                          <a:pt x="2200" y="2777"/>
                        </a:lnTo>
                        <a:lnTo>
                          <a:pt x="2295" y="2717"/>
                        </a:lnTo>
                        <a:lnTo>
                          <a:pt x="2285" y="2686"/>
                        </a:lnTo>
                        <a:lnTo>
                          <a:pt x="2285" y="2571"/>
                        </a:lnTo>
                        <a:lnTo>
                          <a:pt x="2237" y="2511"/>
                        </a:lnTo>
                        <a:lnTo>
                          <a:pt x="2358" y="2492"/>
                        </a:lnTo>
                        <a:lnTo>
                          <a:pt x="2364" y="2432"/>
                        </a:lnTo>
                        <a:lnTo>
                          <a:pt x="2475" y="2448"/>
                        </a:lnTo>
                        <a:lnTo>
                          <a:pt x="2453" y="2555"/>
                        </a:lnTo>
                        <a:lnTo>
                          <a:pt x="2469" y="2761"/>
                        </a:lnTo>
                        <a:lnTo>
                          <a:pt x="2542" y="2803"/>
                        </a:lnTo>
                        <a:lnTo>
                          <a:pt x="2622" y="2913"/>
                        </a:lnTo>
                        <a:lnTo>
                          <a:pt x="2602" y="3040"/>
                        </a:lnTo>
                        <a:lnTo>
                          <a:pt x="2633" y="3040"/>
                        </a:lnTo>
                        <a:lnTo>
                          <a:pt x="2645" y="3040"/>
                        </a:lnTo>
                        <a:lnTo>
                          <a:pt x="2645" y="2997"/>
                        </a:lnTo>
                        <a:lnTo>
                          <a:pt x="2661" y="2933"/>
                        </a:lnTo>
                        <a:lnTo>
                          <a:pt x="2669" y="2890"/>
                        </a:lnTo>
                        <a:lnTo>
                          <a:pt x="2661" y="2866"/>
                        </a:lnTo>
                        <a:lnTo>
                          <a:pt x="2661" y="2822"/>
                        </a:lnTo>
                        <a:lnTo>
                          <a:pt x="2677" y="2830"/>
                        </a:lnTo>
                        <a:lnTo>
                          <a:pt x="2689" y="2805"/>
                        </a:lnTo>
                        <a:lnTo>
                          <a:pt x="2717" y="2757"/>
                        </a:lnTo>
                        <a:lnTo>
                          <a:pt x="2742" y="2737"/>
                        </a:lnTo>
                        <a:lnTo>
                          <a:pt x="2786" y="2737"/>
                        </a:lnTo>
                        <a:lnTo>
                          <a:pt x="2806" y="2717"/>
                        </a:lnTo>
                        <a:lnTo>
                          <a:pt x="2826" y="2610"/>
                        </a:lnTo>
                        <a:lnTo>
                          <a:pt x="2845" y="2557"/>
                        </a:lnTo>
                        <a:lnTo>
                          <a:pt x="2984" y="2363"/>
                        </a:lnTo>
                        <a:lnTo>
                          <a:pt x="3020" y="2325"/>
                        </a:lnTo>
                        <a:lnTo>
                          <a:pt x="3053" y="2317"/>
                        </a:lnTo>
                        <a:lnTo>
                          <a:pt x="3081" y="2286"/>
                        </a:lnTo>
                        <a:lnTo>
                          <a:pt x="3152" y="2062"/>
                        </a:lnTo>
                        <a:lnTo>
                          <a:pt x="3152" y="1998"/>
                        </a:lnTo>
                        <a:lnTo>
                          <a:pt x="3140" y="1935"/>
                        </a:lnTo>
                        <a:lnTo>
                          <a:pt x="3140" y="1858"/>
                        </a:lnTo>
                        <a:lnTo>
                          <a:pt x="3156" y="1790"/>
                        </a:lnTo>
                        <a:lnTo>
                          <a:pt x="3184" y="1735"/>
                        </a:lnTo>
                        <a:lnTo>
                          <a:pt x="3220" y="1602"/>
                        </a:lnTo>
                        <a:lnTo>
                          <a:pt x="3231" y="1519"/>
                        </a:lnTo>
                        <a:lnTo>
                          <a:pt x="3231" y="1487"/>
                        </a:lnTo>
                        <a:lnTo>
                          <a:pt x="3247" y="1406"/>
                        </a:lnTo>
                        <a:lnTo>
                          <a:pt x="3263" y="1371"/>
                        </a:lnTo>
                        <a:lnTo>
                          <a:pt x="3315" y="1367"/>
                        </a:lnTo>
                        <a:lnTo>
                          <a:pt x="3350" y="1347"/>
                        </a:lnTo>
                        <a:lnTo>
                          <a:pt x="3368" y="1319"/>
                        </a:lnTo>
                        <a:lnTo>
                          <a:pt x="3451" y="1279"/>
                        </a:lnTo>
                        <a:lnTo>
                          <a:pt x="3483" y="1268"/>
                        </a:lnTo>
                        <a:lnTo>
                          <a:pt x="3534" y="1244"/>
                        </a:lnTo>
                        <a:lnTo>
                          <a:pt x="3562" y="1186"/>
                        </a:lnTo>
                        <a:lnTo>
                          <a:pt x="3570" y="1151"/>
                        </a:lnTo>
                        <a:lnTo>
                          <a:pt x="3558" y="1115"/>
                        </a:lnTo>
                        <a:lnTo>
                          <a:pt x="3538" y="1115"/>
                        </a:lnTo>
                        <a:lnTo>
                          <a:pt x="3527" y="1099"/>
                        </a:lnTo>
                        <a:lnTo>
                          <a:pt x="3507" y="1107"/>
                        </a:lnTo>
                        <a:lnTo>
                          <a:pt x="3491" y="1060"/>
                        </a:lnTo>
                        <a:lnTo>
                          <a:pt x="3463" y="1036"/>
                        </a:lnTo>
                        <a:lnTo>
                          <a:pt x="3435" y="1032"/>
                        </a:lnTo>
                        <a:lnTo>
                          <a:pt x="3376" y="1008"/>
                        </a:lnTo>
                        <a:lnTo>
                          <a:pt x="3354" y="988"/>
                        </a:lnTo>
                        <a:lnTo>
                          <a:pt x="3334" y="960"/>
                        </a:lnTo>
                        <a:lnTo>
                          <a:pt x="3307" y="840"/>
                        </a:lnTo>
                        <a:lnTo>
                          <a:pt x="3295" y="749"/>
                        </a:lnTo>
                        <a:lnTo>
                          <a:pt x="3295" y="616"/>
                        </a:lnTo>
                        <a:lnTo>
                          <a:pt x="3291" y="459"/>
                        </a:lnTo>
                        <a:lnTo>
                          <a:pt x="3303" y="463"/>
                        </a:lnTo>
                        <a:lnTo>
                          <a:pt x="3291" y="436"/>
                        </a:lnTo>
                        <a:lnTo>
                          <a:pt x="3231" y="368"/>
                        </a:lnTo>
                        <a:lnTo>
                          <a:pt x="3228" y="317"/>
                        </a:lnTo>
                        <a:lnTo>
                          <a:pt x="3224" y="255"/>
                        </a:lnTo>
                        <a:lnTo>
                          <a:pt x="3180" y="192"/>
                        </a:lnTo>
                        <a:lnTo>
                          <a:pt x="3140" y="172"/>
                        </a:lnTo>
                        <a:lnTo>
                          <a:pt x="3097" y="121"/>
                        </a:lnTo>
                        <a:lnTo>
                          <a:pt x="3053" y="97"/>
                        </a:lnTo>
                        <a:lnTo>
                          <a:pt x="2996" y="73"/>
                        </a:lnTo>
                        <a:lnTo>
                          <a:pt x="2948" y="0"/>
                        </a:lnTo>
                        <a:lnTo>
                          <a:pt x="2861" y="77"/>
                        </a:lnTo>
                        <a:lnTo>
                          <a:pt x="2806" y="57"/>
                        </a:lnTo>
                        <a:lnTo>
                          <a:pt x="2758" y="180"/>
                        </a:lnTo>
                        <a:lnTo>
                          <a:pt x="2645" y="208"/>
                        </a:lnTo>
                        <a:lnTo>
                          <a:pt x="2614" y="305"/>
                        </a:lnTo>
                        <a:lnTo>
                          <a:pt x="2507" y="313"/>
                        </a:lnTo>
                        <a:lnTo>
                          <a:pt x="2435" y="261"/>
                        </a:lnTo>
                        <a:lnTo>
                          <a:pt x="2055" y="255"/>
                        </a:lnTo>
                        <a:lnTo>
                          <a:pt x="2075" y="212"/>
                        </a:lnTo>
                        <a:lnTo>
                          <a:pt x="2063" y="212"/>
                        </a:lnTo>
                        <a:lnTo>
                          <a:pt x="2055" y="208"/>
                        </a:lnTo>
                        <a:lnTo>
                          <a:pt x="2043" y="208"/>
                        </a:lnTo>
                        <a:lnTo>
                          <a:pt x="2016" y="255"/>
                        </a:lnTo>
                        <a:lnTo>
                          <a:pt x="1905" y="255"/>
                        </a:lnTo>
                        <a:lnTo>
                          <a:pt x="1697" y="255"/>
                        </a:lnTo>
                        <a:lnTo>
                          <a:pt x="1491" y="255"/>
                        </a:lnTo>
                        <a:lnTo>
                          <a:pt x="1283" y="255"/>
                        </a:lnTo>
                        <a:lnTo>
                          <a:pt x="1083" y="255"/>
                        </a:lnTo>
                        <a:lnTo>
                          <a:pt x="877" y="255"/>
                        </a:lnTo>
                        <a:lnTo>
                          <a:pt x="669" y="255"/>
                        </a:lnTo>
                        <a:lnTo>
                          <a:pt x="669" y="463"/>
                        </a:lnTo>
                        <a:lnTo>
                          <a:pt x="669" y="695"/>
                        </a:lnTo>
                        <a:lnTo>
                          <a:pt x="465" y="695"/>
                        </a:lnTo>
                        <a:lnTo>
                          <a:pt x="465" y="824"/>
                        </a:lnTo>
                        <a:lnTo>
                          <a:pt x="465" y="1044"/>
                        </a:lnTo>
                        <a:lnTo>
                          <a:pt x="465" y="1256"/>
                        </a:lnTo>
                        <a:lnTo>
                          <a:pt x="465" y="1472"/>
                        </a:lnTo>
                        <a:lnTo>
                          <a:pt x="457" y="1664"/>
                        </a:lnTo>
                        <a:lnTo>
                          <a:pt x="434" y="1668"/>
                        </a:lnTo>
                        <a:lnTo>
                          <a:pt x="319" y="1668"/>
                        </a:lnTo>
                        <a:lnTo>
                          <a:pt x="283" y="1672"/>
                        </a:lnTo>
                        <a:lnTo>
                          <a:pt x="236" y="1679"/>
                        </a:lnTo>
                        <a:lnTo>
                          <a:pt x="232" y="1683"/>
                        </a:lnTo>
                        <a:lnTo>
                          <a:pt x="220" y="1719"/>
                        </a:lnTo>
                        <a:lnTo>
                          <a:pt x="216" y="1763"/>
                        </a:lnTo>
                        <a:lnTo>
                          <a:pt x="200" y="1806"/>
                        </a:lnTo>
                        <a:lnTo>
                          <a:pt x="154" y="1874"/>
                        </a:lnTo>
                        <a:lnTo>
                          <a:pt x="91" y="1943"/>
                        </a:lnTo>
                        <a:lnTo>
                          <a:pt x="91" y="1994"/>
                        </a:lnTo>
                        <a:lnTo>
                          <a:pt x="95" y="2026"/>
                        </a:lnTo>
                        <a:lnTo>
                          <a:pt x="91" y="2046"/>
                        </a:lnTo>
                        <a:lnTo>
                          <a:pt x="87" y="2050"/>
                        </a:lnTo>
                        <a:lnTo>
                          <a:pt x="55" y="2070"/>
                        </a:lnTo>
                        <a:lnTo>
                          <a:pt x="43" y="2086"/>
                        </a:lnTo>
                        <a:lnTo>
                          <a:pt x="36" y="2125"/>
                        </a:lnTo>
                        <a:lnTo>
                          <a:pt x="36" y="2179"/>
                        </a:lnTo>
                        <a:lnTo>
                          <a:pt x="28" y="2214"/>
                        </a:lnTo>
                        <a:lnTo>
                          <a:pt x="4" y="2258"/>
                        </a:lnTo>
                        <a:lnTo>
                          <a:pt x="0" y="2278"/>
                        </a:lnTo>
                        <a:lnTo>
                          <a:pt x="0" y="2341"/>
                        </a:lnTo>
                        <a:lnTo>
                          <a:pt x="12" y="2341"/>
                        </a:lnTo>
                        <a:lnTo>
                          <a:pt x="32" y="2337"/>
                        </a:lnTo>
                        <a:lnTo>
                          <a:pt x="95" y="2321"/>
                        </a:lnTo>
                        <a:lnTo>
                          <a:pt x="91" y="2383"/>
                        </a:lnTo>
                        <a:close/>
                      </a:path>
                    </a:pathLst>
                  </a:custGeom>
                  <a:grpFill/>
                  <a:ln w="6350" cap="flat" cmpd="sng">
                    <a:solidFill>
                      <a:schemeClr val="bg1"/>
                    </a:solidFill>
                    <a:prstDash val="solid"/>
                    <a:round/>
                    <a:headEnd type="none" w="med" len="med"/>
                    <a:tailEnd type="none" w="med" len="med"/>
                  </a:ln>
                  <a:effectLst/>
                </p:spPr>
                <p:txBody>
                  <a:bodyPr/>
                  <a:lstStyle/>
                  <a:p>
                    <a:endParaRPr lang="en-GB" dirty="0"/>
                  </a:p>
                </p:txBody>
              </p:sp>
            </p:grpSp>
          </p:grpSp>
        </p:grpSp>
      </p:grpSp>
      <p:grpSp>
        <p:nvGrpSpPr>
          <p:cNvPr id="334" name="Group 388"/>
          <p:cNvGrpSpPr/>
          <p:nvPr/>
        </p:nvGrpSpPr>
        <p:grpSpPr>
          <a:xfrm>
            <a:off x="6310899" y="2118735"/>
            <a:ext cx="2190191" cy="523220"/>
            <a:chOff x="6310899" y="2118735"/>
            <a:chExt cx="2190191" cy="523220"/>
          </a:xfrm>
        </p:grpSpPr>
        <p:sp>
          <p:nvSpPr>
            <p:cNvPr id="3" name="Oval 2"/>
            <p:cNvSpPr/>
            <p:nvPr/>
          </p:nvSpPr>
          <p:spPr>
            <a:xfrm rot="10800000">
              <a:off x="6310899" y="2143122"/>
              <a:ext cx="162782" cy="162780"/>
            </a:xfrm>
            <a:prstGeom prst="ellipse">
              <a:avLst/>
            </a:prstGeom>
            <a:solidFill>
              <a:schemeClr val="accent2"/>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4" name="Rectangle 373"/>
            <p:cNvSpPr/>
            <p:nvPr/>
          </p:nvSpPr>
          <p:spPr>
            <a:xfrm>
              <a:off x="7143768" y="2118735"/>
              <a:ext cx="1357322" cy="523220"/>
            </a:xfrm>
            <a:prstGeom prst="rect">
              <a:avLst/>
            </a:prstGeom>
          </p:spPr>
          <p:txBody>
            <a:bodyPr wrap="square">
              <a:spAutoFit/>
            </a:bodyPr>
            <a:lstStyle/>
            <a:p>
              <a:r>
                <a:rPr lang="ms-MY" sz="700" dirty="0">
                  <a:solidFill>
                    <a:schemeClr val="bg1">
                      <a:lumMod val="65000"/>
                    </a:schemeClr>
                  </a:solidFill>
                  <a:latin typeface="Open Sans Light" pitchFamily="34" charset="0"/>
                  <a:ea typeface="Open Sans Light" pitchFamily="34" charset="0"/>
                  <a:cs typeface="Open Sans Light" pitchFamily="34" charset="0"/>
                </a:rPr>
                <a:t>Praesent sodales odio sit amet odio tristi Praesent sodales odio sit amet odio tristi Lorem ipsum dolor sit</a:t>
              </a:r>
              <a:endParaRPr lang="en-US" sz="700" dirty="0">
                <a:solidFill>
                  <a:schemeClr val="bg1">
                    <a:lumMod val="65000"/>
                  </a:schemeClr>
                </a:solidFill>
                <a:latin typeface="Open Sans Light" pitchFamily="34" charset="0"/>
                <a:ea typeface="Open Sans Light" pitchFamily="34" charset="0"/>
                <a:cs typeface="Open Sans Light" pitchFamily="34" charset="0"/>
              </a:endParaRPr>
            </a:p>
          </p:txBody>
        </p:sp>
        <p:sp>
          <p:nvSpPr>
            <p:cNvPr id="375" name="Content Placeholder 2"/>
            <p:cNvSpPr txBox="1"/>
            <p:nvPr/>
          </p:nvSpPr>
          <p:spPr>
            <a:xfrm>
              <a:off x="6500826" y="2118735"/>
              <a:ext cx="500066" cy="215444"/>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US" sz="800" b="1" dirty="0">
                  <a:latin typeface="Open Sans" pitchFamily="34" charset="0"/>
                  <a:ea typeface="Open Sans" pitchFamily="34" charset="0"/>
                  <a:cs typeface="Open Sans" pitchFamily="34" charset="0"/>
                </a:rPr>
                <a:t>USA</a:t>
              </a:r>
            </a:p>
          </p:txBody>
        </p:sp>
      </p:grpSp>
      <p:grpSp>
        <p:nvGrpSpPr>
          <p:cNvPr id="388" name="Group 387"/>
          <p:cNvGrpSpPr/>
          <p:nvPr/>
        </p:nvGrpSpPr>
        <p:grpSpPr>
          <a:xfrm>
            <a:off x="6310899" y="1475793"/>
            <a:ext cx="2190191" cy="523220"/>
            <a:chOff x="6310899" y="1475793"/>
            <a:chExt cx="2190191" cy="523220"/>
          </a:xfrm>
        </p:grpSpPr>
        <p:sp>
          <p:nvSpPr>
            <p:cNvPr id="4" name="Oval 3"/>
            <p:cNvSpPr/>
            <p:nvPr/>
          </p:nvSpPr>
          <p:spPr>
            <a:xfrm rot="10800000">
              <a:off x="6310899" y="1500180"/>
              <a:ext cx="162782" cy="162780"/>
            </a:xfrm>
            <a:prstGeom prst="ellipse">
              <a:avLst/>
            </a:prstGeom>
            <a:solidFill>
              <a:schemeClr val="accent2"/>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3" name="Content Placeholder 2"/>
            <p:cNvSpPr txBox="1"/>
            <p:nvPr/>
          </p:nvSpPr>
          <p:spPr>
            <a:xfrm>
              <a:off x="6500826" y="1475793"/>
              <a:ext cx="500066" cy="215444"/>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US" sz="800" b="1" dirty="0" err="1">
                  <a:latin typeface="Open Sans" pitchFamily="34" charset="0"/>
                  <a:ea typeface="Open Sans" pitchFamily="34" charset="0"/>
                  <a:cs typeface="Open Sans" pitchFamily="34" charset="0"/>
                </a:rPr>
                <a:t>Rusia</a:t>
              </a:r>
              <a:endParaRPr lang="en-US" sz="800" b="1" dirty="0">
                <a:latin typeface="Open Sans" pitchFamily="34" charset="0"/>
                <a:ea typeface="Open Sans" pitchFamily="34" charset="0"/>
                <a:cs typeface="Open Sans" pitchFamily="34" charset="0"/>
              </a:endParaRPr>
            </a:p>
          </p:txBody>
        </p:sp>
        <p:sp>
          <p:nvSpPr>
            <p:cNvPr id="379" name="Rectangle 378"/>
            <p:cNvSpPr/>
            <p:nvPr/>
          </p:nvSpPr>
          <p:spPr>
            <a:xfrm>
              <a:off x="7143768" y="1475793"/>
              <a:ext cx="1357322" cy="523220"/>
            </a:xfrm>
            <a:prstGeom prst="rect">
              <a:avLst/>
            </a:prstGeom>
          </p:spPr>
          <p:txBody>
            <a:bodyPr wrap="square">
              <a:spAutoFit/>
            </a:bodyPr>
            <a:lstStyle/>
            <a:p>
              <a:r>
                <a:rPr lang="ms-MY" sz="700" dirty="0">
                  <a:solidFill>
                    <a:schemeClr val="bg1">
                      <a:lumMod val="65000"/>
                    </a:schemeClr>
                  </a:solidFill>
                  <a:latin typeface="Open Sans Light" pitchFamily="34" charset="0"/>
                  <a:ea typeface="Open Sans Light" pitchFamily="34" charset="0"/>
                  <a:cs typeface="Open Sans Light" pitchFamily="34" charset="0"/>
                </a:rPr>
                <a:t>Praesent sodales odio sit amet odio tristi Praesent sodales odio sit amet odio tristi Lorem ipsum dolor sit</a:t>
              </a:r>
              <a:endParaRPr lang="en-US" sz="700" dirty="0">
                <a:solidFill>
                  <a:schemeClr val="bg1">
                    <a:lumMod val="65000"/>
                  </a:schemeClr>
                </a:solidFill>
                <a:latin typeface="Open Sans Light" pitchFamily="34" charset="0"/>
                <a:ea typeface="Open Sans Light" pitchFamily="34" charset="0"/>
                <a:cs typeface="Open Sans Light" pitchFamily="34" charset="0"/>
              </a:endParaRPr>
            </a:p>
          </p:txBody>
        </p:sp>
      </p:grpSp>
      <p:grpSp>
        <p:nvGrpSpPr>
          <p:cNvPr id="389" name="Group 390"/>
          <p:cNvGrpSpPr/>
          <p:nvPr/>
        </p:nvGrpSpPr>
        <p:grpSpPr>
          <a:xfrm>
            <a:off x="6310899" y="3429006"/>
            <a:ext cx="2190191" cy="523220"/>
            <a:chOff x="6310899" y="3429006"/>
            <a:chExt cx="2190191" cy="523220"/>
          </a:xfrm>
        </p:grpSpPr>
        <p:sp>
          <p:nvSpPr>
            <p:cNvPr id="8" name="Oval 7"/>
            <p:cNvSpPr/>
            <p:nvPr/>
          </p:nvSpPr>
          <p:spPr>
            <a:xfrm rot="10800000">
              <a:off x="6310899" y="3453393"/>
              <a:ext cx="162782" cy="162780"/>
            </a:xfrm>
            <a:prstGeom prst="ellipse">
              <a:avLst/>
            </a:prstGeom>
            <a:solidFill>
              <a:schemeClr val="accent2"/>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7" name="Content Placeholder 2"/>
            <p:cNvSpPr txBox="1"/>
            <p:nvPr/>
          </p:nvSpPr>
          <p:spPr>
            <a:xfrm>
              <a:off x="6500826" y="3429006"/>
              <a:ext cx="571504" cy="215444"/>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US" sz="800" b="1" dirty="0">
                  <a:latin typeface="Open Sans" pitchFamily="34" charset="0"/>
                  <a:ea typeface="Open Sans" pitchFamily="34" charset="0"/>
                  <a:cs typeface="Open Sans" pitchFamily="34" charset="0"/>
                </a:rPr>
                <a:t>France</a:t>
              </a:r>
            </a:p>
          </p:txBody>
        </p:sp>
        <p:sp>
          <p:nvSpPr>
            <p:cNvPr id="380" name="Rectangle 379"/>
            <p:cNvSpPr/>
            <p:nvPr/>
          </p:nvSpPr>
          <p:spPr>
            <a:xfrm>
              <a:off x="7143768" y="3429006"/>
              <a:ext cx="1357322" cy="523220"/>
            </a:xfrm>
            <a:prstGeom prst="rect">
              <a:avLst/>
            </a:prstGeom>
          </p:spPr>
          <p:txBody>
            <a:bodyPr wrap="square">
              <a:spAutoFit/>
            </a:bodyPr>
            <a:lstStyle/>
            <a:p>
              <a:r>
                <a:rPr lang="ms-MY" sz="700" dirty="0">
                  <a:solidFill>
                    <a:schemeClr val="bg1">
                      <a:lumMod val="65000"/>
                    </a:schemeClr>
                  </a:solidFill>
                  <a:latin typeface="Open Sans Light" pitchFamily="34" charset="0"/>
                  <a:ea typeface="Open Sans Light" pitchFamily="34" charset="0"/>
                  <a:cs typeface="Open Sans Light" pitchFamily="34" charset="0"/>
                </a:rPr>
                <a:t>Praesent sodales odio sit amet odio tristi Praesent sodales odio sit amet odio tristi Lorem ipsum dolor sit</a:t>
              </a:r>
              <a:endParaRPr lang="en-US" sz="700" dirty="0">
                <a:solidFill>
                  <a:schemeClr val="bg1">
                    <a:lumMod val="65000"/>
                  </a:schemeClr>
                </a:solidFill>
                <a:latin typeface="Open Sans Light" pitchFamily="34" charset="0"/>
                <a:ea typeface="Open Sans Light" pitchFamily="34" charset="0"/>
                <a:cs typeface="Open Sans Light" pitchFamily="34" charset="0"/>
              </a:endParaRPr>
            </a:p>
          </p:txBody>
        </p:sp>
      </p:grpSp>
      <p:grpSp>
        <p:nvGrpSpPr>
          <p:cNvPr id="390" name="Group 389"/>
          <p:cNvGrpSpPr/>
          <p:nvPr/>
        </p:nvGrpSpPr>
        <p:grpSpPr>
          <a:xfrm>
            <a:off x="6310899" y="2786064"/>
            <a:ext cx="2190191" cy="523220"/>
            <a:chOff x="6310899" y="2786064"/>
            <a:chExt cx="2190191" cy="523220"/>
          </a:xfrm>
        </p:grpSpPr>
        <p:sp>
          <p:nvSpPr>
            <p:cNvPr id="2" name="Oval 1"/>
            <p:cNvSpPr/>
            <p:nvPr/>
          </p:nvSpPr>
          <p:spPr>
            <a:xfrm rot="10800000">
              <a:off x="6310899" y="2791640"/>
              <a:ext cx="162782" cy="162780"/>
            </a:xfrm>
            <a:prstGeom prst="ellipse">
              <a:avLst/>
            </a:prstGeom>
            <a:solidFill>
              <a:schemeClr val="accent2"/>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6" name="Content Placeholder 2"/>
            <p:cNvSpPr txBox="1"/>
            <p:nvPr/>
          </p:nvSpPr>
          <p:spPr>
            <a:xfrm>
              <a:off x="6500826" y="2786064"/>
              <a:ext cx="500066" cy="215444"/>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US" sz="800" b="1" dirty="0" err="1">
                  <a:latin typeface="Open Sans" pitchFamily="34" charset="0"/>
                  <a:ea typeface="Open Sans" pitchFamily="34" charset="0"/>
                  <a:cs typeface="Open Sans" pitchFamily="34" charset="0"/>
                </a:rPr>
                <a:t>Brasil</a:t>
              </a:r>
              <a:endParaRPr lang="en-US" sz="800" b="1" dirty="0">
                <a:latin typeface="Open Sans" pitchFamily="34" charset="0"/>
                <a:ea typeface="Open Sans" pitchFamily="34" charset="0"/>
                <a:cs typeface="Open Sans" pitchFamily="34" charset="0"/>
              </a:endParaRPr>
            </a:p>
          </p:txBody>
        </p:sp>
        <p:sp>
          <p:nvSpPr>
            <p:cNvPr id="381" name="Rectangle 380"/>
            <p:cNvSpPr/>
            <p:nvPr/>
          </p:nvSpPr>
          <p:spPr>
            <a:xfrm>
              <a:off x="7143768" y="2786064"/>
              <a:ext cx="1357322" cy="523220"/>
            </a:xfrm>
            <a:prstGeom prst="rect">
              <a:avLst/>
            </a:prstGeom>
          </p:spPr>
          <p:txBody>
            <a:bodyPr wrap="square">
              <a:spAutoFit/>
            </a:bodyPr>
            <a:lstStyle/>
            <a:p>
              <a:r>
                <a:rPr lang="ms-MY" sz="700" dirty="0">
                  <a:solidFill>
                    <a:schemeClr val="bg1">
                      <a:lumMod val="65000"/>
                    </a:schemeClr>
                  </a:solidFill>
                  <a:latin typeface="Open Sans Light" pitchFamily="34" charset="0"/>
                  <a:ea typeface="Open Sans Light" pitchFamily="34" charset="0"/>
                  <a:cs typeface="Open Sans Light" pitchFamily="34" charset="0"/>
                </a:rPr>
                <a:t>Praesent sodales odio sit amet odio tristi Praesent sodales odio sit amet odio tristi Lorem ipsum dolor sit</a:t>
              </a:r>
              <a:endParaRPr lang="en-US" sz="700" dirty="0">
                <a:solidFill>
                  <a:schemeClr val="bg1">
                    <a:lumMod val="65000"/>
                  </a:schemeClr>
                </a:solidFill>
                <a:latin typeface="Open Sans Light" pitchFamily="34" charset="0"/>
                <a:ea typeface="Open Sans Light" pitchFamily="34" charset="0"/>
                <a:cs typeface="Open Sans Light" pitchFamily="34" charset="0"/>
              </a:endParaRPr>
            </a:p>
          </p:txBody>
        </p:sp>
      </p:grpSp>
      <p:grpSp>
        <p:nvGrpSpPr>
          <p:cNvPr id="391" name="Group 391"/>
          <p:cNvGrpSpPr/>
          <p:nvPr/>
        </p:nvGrpSpPr>
        <p:grpSpPr>
          <a:xfrm>
            <a:off x="6310899" y="4071948"/>
            <a:ext cx="2190191" cy="523220"/>
            <a:chOff x="6310899" y="4071948"/>
            <a:chExt cx="2190191" cy="523220"/>
          </a:xfrm>
        </p:grpSpPr>
        <p:sp>
          <p:nvSpPr>
            <p:cNvPr id="7" name="Oval 6"/>
            <p:cNvSpPr/>
            <p:nvPr/>
          </p:nvSpPr>
          <p:spPr>
            <a:xfrm rot="10800000">
              <a:off x="6310899" y="4096335"/>
              <a:ext cx="162782" cy="162780"/>
            </a:xfrm>
            <a:prstGeom prst="ellipse">
              <a:avLst/>
            </a:prstGeom>
            <a:solidFill>
              <a:schemeClr val="accent2"/>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8" name="Content Placeholder 2"/>
            <p:cNvSpPr txBox="1"/>
            <p:nvPr/>
          </p:nvSpPr>
          <p:spPr>
            <a:xfrm>
              <a:off x="6500826" y="4071948"/>
              <a:ext cx="714380" cy="215444"/>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US" sz="800" b="1" dirty="0">
                  <a:latin typeface="Open Sans" pitchFamily="34" charset="0"/>
                  <a:ea typeface="Open Sans" pitchFamily="34" charset="0"/>
                  <a:cs typeface="Open Sans" pitchFamily="34" charset="0"/>
                </a:rPr>
                <a:t>Australia</a:t>
              </a:r>
            </a:p>
          </p:txBody>
        </p:sp>
        <p:sp>
          <p:nvSpPr>
            <p:cNvPr id="382" name="Rectangle 381"/>
            <p:cNvSpPr/>
            <p:nvPr/>
          </p:nvSpPr>
          <p:spPr>
            <a:xfrm>
              <a:off x="7143768" y="4071948"/>
              <a:ext cx="1357322" cy="523220"/>
            </a:xfrm>
            <a:prstGeom prst="rect">
              <a:avLst/>
            </a:prstGeom>
          </p:spPr>
          <p:txBody>
            <a:bodyPr wrap="square">
              <a:spAutoFit/>
            </a:bodyPr>
            <a:lstStyle/>
            <a:p>
              <a:r>
                <a:rPr lang="ms-MY" sz="700" dirty="0">
                  <a:solidFill>
                    <a:schemeClr val="bg1">
                      <a:lumMod val="65000"/>
                    </a:schemeClr>
                  </a:solidFill>
                  <a:latin typeface="Open Sans Light" pitchFamily="34" charset="0"/>
                  <a:ea typeface="Open Sans Light" pitchFamily="34" charset="0"/>
                  <a:cs typeface="Open Sans Light" pitchFamily="34" charset="0"/>
                </a:rPr>
                <a:t>Praesent sodales odio sit amet odio tristi Praesent sodales odio sit amet odio tristi Lorem ipsum dolor sit</a:t>
              </a:r>
              <a:endParaRPr lang="en-US" sz="700" dirty="0">
                <a:solidFill>
                  <a:schemeClr val="bg1">
                    <a:lumMod val="65000"/>
                  </a:schemeClr>
                </a:solidFill>
                <a:latin typeface="Open Sans Light" pitchFamily="34" charset="0"/>
                <a:ea typeface="Open Sans Light" pitchFamily="34" charset="0"/>
                <a:cs typeface="Open Sans Light" pitchFamily="34" charset="0"/>
              </a:endParaRPr>
            </a:p>
          </p:txBody>
        </p:sp>
      </p:grpSp>
      <p:sp>
        <p:nvSpPr>
          <p:cNvPr id="383" name="Teardrop 382"/>
          <p:cNvSpPr/>
          <p:nvPr/>
        </p:nvSpPr>
        <p:spPr>
          <a:xfrm rot="8100000">
            <a:off x="4599364" y="1738592"/>
            <a:ext cx="282870" cy="289404"/>
          </a:xfrm>
          <a:prstGeom prst="teardrop">
            <a:avLst>
              <a:gd name="adj" fmla="val 145774"/>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84" name="Teardrop 383"/>
          <p:cNvSpPr/>
          <p:nvPr/>
        </p:nvSpPr>
        <p:spPr>
          <a:xfrm rot="8100000">
            <a:off x="1203870" y="2415063"/>
            <a:ext cx="282870" cy="289404"/>
          </a:xfrm>
          <a:prstGeom prst="teardrop">
            <a:avLst>
              <a:gd name="adj" fmla="val 145774"/>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85" name="Teardrop 384"/>
          <p:cNvSpPr/>
          <p:nvPr/>
        </p:nvSpPr>
        <p:spPr>
          <a:xfrm rot="8100000">
            <a:off x="1989688" y="3343758"/>
            <a:ext cx="282870" cy="289404"/>
          </a:xfrm>
          <a:prstGeom prst="teardrop">
            <a:avLst>
              <a:gd name="adj" fmla="val 145774"/>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86" name="Teardrop 385"/>
          <p:cNvSpPr/>
          <p:nvPr/>
        </p:nvSpPr>
        <p:spPr>
          <a:xfrm rot="8100000">
            <a:off x="2775506" y="2700815"/>
            <a:ext cx="282870" cy="289404"/>
          </a:xfrm>
          <a:prstGeom prst="teardrop">
            <a:avLst>
              <a:gd name="adj" fmla="val 145774"/>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87" name="Teardrop 386"/>
          <p:cNvSpPr/>
          <p:nvPr/>
        </p:nvSpPr>
        <p:spPr>
          <a:xfrm rot="8100000">
            <a:off x="4847209" y="3558072"/>
            <a:ext cx="282870" cy="289404"/>
          </a:xfrm>
          <a:prstGeom prst="teardrop">
            <a:avLst>
              <a:gd name="adj" fmla="val 145774"/>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93" name="Rectangle 392"/>
          <p:cNvSpPr/>
          <p:nvPr/>
        </p:nvSpPr>
        <p:spPr>
          <a:xfrm>
            <a:off x="8501090" y="214296"/>
            <a:ext cx="357190" cy="357172"/>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100" dirty="0">
                <a:latin typeface="Open Sans" pitchFamily="34" charset="0"/>
                <a:ea typeface="Open Sans" pitchFamily="34" charset="0"/>
                <a:cs typeface="Open Sans" pitchFamily="34" charset="0"/>
              </a:rPr>
              <a:t>58</a:t>
            </a:r>
          </a:p>
        </p:txBody>
      </p:sp>
      <p:grpSp>
        <p:nvGrpSpPr>
          <p:cNvPr id="395" name="组合 394"/>
          <p:cNvGrpSpPr/>
          <p:nvPr/>
        </p:nvGrpSpPr>
        <p:grpSpPr>
          <a:xfrm>
            <a:off x="2113124" y="181979"/>
            <a:ext cx="4917752" cy="789571"/>
            <a:chOff x="2113124" y="181979"/>
            <a:chExt cx="4917752" cy="789571"/>
          </a:xfrm>
        </p:grpSpPr>
        <p:sp>
          <p:nvSpPr>
            <p:cNvPr id="396" name="Rectangle 31"/>
            <p:cNvSpPr/>
            <p:nvPr/>
          </p:nvSpPr>
          <p:spPr>
            <a:xfrm>
              <a:off x="2904733" y="663773"/>
              <a:ext cx="3334534" cy="307777"/>
            </a:xfrm>
            <a:prstGeom prst="rect">
              <a:avLst/>
            </a:prstGeom>
          </p:spPr>
          <p:txBody>
            <a:bodyPr wrap="square">
              <a:spAutoFit/>
            </a:bodyPr>
            <a:lstStyle/>
            <a:p>
              <a:pPr algn="ctr"/>
              <a:r>
                <a:rPr lang="en-US" altLang="zh-CN" sz="1400" dirty="0">
                  <a:solidFill>
                    <a:schemeClr val="bg1">
                      <a:lumMod val="65000"/>
                    </a:schemeClr>
                  </a:solidFill>
                  <a:latin typeface="华文细黑" panose="02010600040101010101" pitchFamily="2" charset="-122"/>
                  <a:ea typeface="华文细黑" panose="02010600040101010101" pitchFamily="2" charset="-122"/>
                </a:rPr>
                <a:t>Add the subtitle of this title here</a:t>
              </a:r>
              <a:endParaRPr lang="id-ID" sz="1400" dirty="0">
                <a:solidFill>
                  <a:schemeClr val="bg1">
                    <a:lumMod val="65000"/>
                  </a:schemeClr>
                </a:solidFill>
                <a:latin typeface="华文细黑" panose="02010600040101010101" pitchFamily="2" charset="-122"/>
                <a:ea typeface="华文细黑" panose="02010600040101010101" pitchFamily="2" charset="-122"/>
                <a:cs typeface="Open Sans" pitchFamily="34" charset="0"/>
              </a:endParaRPr>
            </a:p>
          </p:txBody>
        </p:sp>
        <p:sp>
          <p:nvSpPr>
            <p:cNvPr id="397" name="Rectangle 33"/>
            <p:cNvSpPr/>
            <p:nvPr/>
          </p:nvSpPr>
          <p:spPr>
            <a:xfrm>
              <a:off x="2113124" y="181979"/>
              <a:ext cx="4917752" cy="584775"/>
            </a:xfrm>
            <a:prstGeom prst="rect">
              <a:avLst/>
            </a:prstGeom>
          </p:spPr>
          <p:txBody>
            <a:bodyPr wrap="square">
              <a:spAutoFit/>
            </a:bodyPr>
            <a:lstStyle/>
            <a:p>
              <a:pPr algn="ctr"/>
              <a:r>
                <a:rPr lang="en-US" sz="3200" dirty="0">
                  <a:solidFill>
                    <a:schemeClr val="bg1">
                      <a:lumMod val="65000"/>
                    </a:schemeClr>
                  </a:solidFill>
                  <a:latin typeface="Impact" panose="020B0806030902050204" pitchFamily="34" charset="0"/>
                  <a:ea typeface="Open Sans" pitchFamily="34" charset="0"/>
                  <a:cs typeface="Open Sans" pitchFamily="34" charset="0"/>
                </a:rPr>
                <a:t>ADD YOUR TITLE HERE</a:t>
              </a:r>
              <a:endParaRPr lang="id-ID" sz="3200" dirty="0">
                <a:solidFill>
                  <a:schemeClr val="bg1">
                    <a:lumMod val="65000"/>
                  </a:schemeClr>
                </a:solidFill>
                <a:latin typeface="Impact" panose="020B0806030902050204" pitchFamily="34" charset="0"/>
                <a:ea typeface="Open Sans" pitchFamily="34" charset="0"/>
                <a:cs typeface="Open Sans" pitchFamily="34" charset="0"/>
              </a:endParaRPr>
            </a:p>
          </p:txBody>
        </p:sp>
        <p:cxnSp>
          <p:nvCxnSpPr>
            <p:cNvPr id="398" name="Straight Connector 34"/>
            <p:cNvCxnSpPr/>
            <p:nvPr/>
          </p:nvCxnSpPr>
          <p:spPr>
            <a:xfrm rot="5400000">
              <a:off x="2448058" y="467595"/>
              <a:ext cx="286546" cy="1062"/>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399" name="Straight Connector 35"/>
            <p:cNvCxnSpPr/>
            <p:nvPr/>
          </p:nvCxnSpPr>
          <p:spPr>
            <a:xfrm rot="5400000">
              <a:off x="6409396" y="467595"/>
              <a:ext cx="286546" cy="1062"/>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spTree>
  </p:cSld>
  <p:clrMapOvr>
    <a:masterClrMapping/>
  </p:clrMapOvr>
  <p:transition spd="slow" advTm="3000">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4" fill="hold" nodeType="after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slide(fromBottom)">
                                      <p:cBhvr>
                                        <p:cTn id="7" dur="500"/>
                                        <p:tgtEl>
                                          <p:spTgt spid="16"/>
                                        </p:tgtEl>
                                      </p:cBhvr>
                                    </p:animEffect>
                                  </p:childTnLst>
                                </p:cTn>
                              </p:par>
                            </p:childTnLst>
                          </p:cTn>
                        </p:par>
                        <p:par>
                          <p:cTn id="8" fill="hold">
                            <p:stCondLst>
                              <p:cond delay="500"/>
                            </p:stCondLst>
                            <p:childTnLst>
                              <p:par>
                                <p:cTn id="9" presetID="55" presetClass="entr" presetSubtype="0" fill="hold" grpId="0" nodeType="afterEffect">
                                  <p:stCondLst>
                                    <p:cond delay="0"/>
                                  </p:stCondLst>
                                  <p:childTnLst>
                                    <p:set>
                                      <p:cBhvr>
                                        <p:cTn id="10" dur="1" fill="hold">
                                          <p:stCondLst>
                                            <p:cond delay="0"/>
                                          </p:stCondLst>
                                        </p:cTn>
                                        <p:tgtEl>
                                          <p:spTgt spid="384"/>
                                        </p:tgtEl>
                                        <p:attrNameLst>
                                          <p:attrName>style.visibility</p:attrName>
                                        </p:attrNameLst>
                                      </p:cBhvr>
                                      <p:to>
                                        <p:strVal val="visible"/>
                                      </p:to>
                                    </p:set>
                                    <p:anim calcmode="lin" valueType="num">
                                      <p:cBhvr>
                                        <p:cTn id="11" dur="500" fill="hold"/>
                                        <p:tgtEl>
                                          <p:spTgt spid="384"/>
                                        </p:tgtEl>
                                        <p:attrNameLst>
                                          <p:attrName>ppt_w</p:attrName>
                                        </p:attrNameLst>
                                      </p:cBhvr>
                                      <p:tavLst>
                                        <p:tav tm="0">
                                          <p:val>
                                            <p:strVal val="#ppt_w*0.70"/>
                                          </p:val>
                                        </p:tav>
                                        <p:tav tm="100000">
                                          <p:val>
                                            <p:strVal val="#ppt_w"/>
                                          </p:val>
                                        </p:tav>
                                      </p:tavLst>
                                    </p:anim>
                                    <p:anim calcmode="lin" valueType="num">
                                      <p:cBhvr>
                                        <p:cTn id="12" dur="500" fill="hold"/>
                                        <p:tgtEl>
                                          <p:spTgt spid="384"/>
                                        </p:tgtEl>
                                        <p:attrNameLst>
                                          <p:attrName>ppt_h</p:attrName>
                                        </p:attrNameLst>
                                      </p:cBhvr>
                                      <p:tavLst>
                                        <p:tav tm="0">
                                          <p:val>
                                            <p:strVal val="#ppt_h"/>
                                          </p:val>
                                        </p:tav>
                                        <p:tav tm="100000">
                                          <p:val>
                                            <p:strVal val="#ppt_h"/>
                                          </p:val>
                                        </p:tav>
                                      </p:tavLst>
                                    </p:anim>
                                    <p:animEffect transition="in" filter="fade">
                                      <p:cBhvr>
                                        <p:cTn id="13" dur="500"/>
                                        <p:tgtEl>
                                          <p:spTgt spid="384"/>
                                        </p:tgtEl>
                                      </p:cBhvr>
                                    </p:animEffect>
                                  </p:childTnLst>
                                </p:cTn>
                              </p:par>
                            </p:childTnLst>
                          </p:cTn>
                        </p:par>
                        <p:par>
                          <p:cTn id="14" fill="hold">
                            <p:stCondLst>
                              <p:cond delay="1000"/>
                            </p:stCondLst>
                            <p:childTnLst>
                              <p:par>
                                <p:cTn id="15" presetID="55" presetClass="entr" presetSubtype="0" fill="hold" grpId="0" nodeType="afterEffect">
                                  <p:stCondLst>
                                    <p:cond delay="0"/>
                                  </p:stCondLst>
                                  <p:childTnLst>
                                    <p:set>
                                      <p:cBhvr>
                                        <p:cTn id="16" dur="1" fill="hold">
                                          <p:stCondLst>
                                            <p:cond delay="0"/>
                                          </p:stCondLst>
                                        </p:cTn>
                                        <p:tgtEl>
                                          <p:spTgt spid="385"/>
                                        </p:tgtEl>
                                        <p:attrNameLst>
                                          <p:attrName>style.visibility</p:attrName>
                                        </p:attrNameLst>
                                      </p:cBhvr>
                                      <p:to>
                                        <p:strVal val="visible"/>
                                      </p:to>
                                    </p:set>
                                    <p:anim calcmode="lin" valueType="num">
                                      <p:cBhvr>
                                        <p:cTn id="17" dur="500" fill="hold"/>
                                        <p:tgtEl>
                                          <p:spTgt spid="385"/>
                                        </p:tgtEl>
                                        <p:attrNameLst>
                                          <p:attrName>ppt_w</p:attrName>
                                        </p:attrNameLst>
                                      </p:cBhvr>
                                      <p:tavLst>
                                        <p:tav tm="0">
                                          <p:val>
                                            <p:strVal val="#ppt_w*0.70"/>
                                          </p:val>
                                        </p:tav>
                                        <p:tav tm="100000">
                                          <p:val>
                                            <p:strVal val="#ppt_w"/>
                                          </p:val>
                                        </p:tav>
                                      </p:tavLst>
                                    </p:anim>
                                    <p:anim calcmode="lin" valueType="num">
                                      <p:cBhvr>
                                        <p:cTn id="18" dur="500" fill="hold"/>
                                        <p:tgtEl>
                                          <p:spTgt spid="385"/>
                                        </p:tgtEl>
                                        <p:attrNameLst>
                                          <p:attrName>ppt_h</p:attrName>
                                        </p:attrNameLst>
                                      </p:cBhvr>
                                      <p:tavLst>
                                        <p:tav tm="0">
                                          <p:val>
                                            <p:strVal val="#ppt_h"/>
                                          </p:val>
                                        </p:tav>
                                        <p:tav tm="100000">
                                          <p:val>
                                            <p:strVal val="#ppt_h"/>
                                          </p:val>
                                        </p:tav>
                                      </p:tavLst>
                                    </p:anim>
                                    <p:animEffect transition="in" filter="fade">
                                      <p:cBhvr>
                                        <p:cTn id="19" dur="500"/>
                                        <p:tgtEl>
                                          <p:spTgt spid="385"/>
                                        </p:tgtEl>
                                      </p:cBhvr>
                                    </p:animEffect>
                                  </p:childTnLst>
                                </p:cTn>
                              </p:par>
                            </p:childTnLst>
                          </p:cTn>
                        </p:par>
                        <p:par>
                          <p:cTn id="20" fill="hold">
                            <p:stCondLst>
                              <p:cond delay="1500"/>
                            </p:stCondLst>
                            <p:childTnLst>
                              <p:par>
                                <p:cTn id="21" presetID="55" presetClass="entr" presetSubtype="0" fill="hold" grpId="0" nodeType="afterEffect">
                                  <p:stCondLst>
                                    <p:cond delay="0"/>
                                  </p:stCondLst>
                                  <p:childTnLst>
                                    <p:set>
                                      <p:cBhvr>
                                        <p:cTn id="22" dur="1" fill="hold">
                                          <p:stCondLst>
                                            <p:cond delay="0"/>
                                          </p:stCondLst>
                                        </p:cTn>
                                        <p:tgtEl>
                                          <p:spTgt spid="386"/>
                                        </p:tgtEl>
                                        <p:attrNameLst>
                                          <p:attrName>style.visibility</p:attrName>
                                        </p:attrNameLst>
                                      </p:cBhvr>
                                      <p:to>
                                        <p:strVal val="visible"/>
                                      </p:to>
                                    </p:set>
                                    <p:anim calcmode="lin" valueType="num">
                                      <p:cBhvr>
                                        <p:cTn id="23" dur="500" fill="hold"/>
                                        <p:tgtEl>
                                          <p:spTgt spid="386"/>
                                        </p:tgtEl>
                                        <p:attrNameLst>
                                          <p:attrName>ppt_w</p:attrName>
                                        </p:attrNameLst>
                                      </p:cBhvr>
                                      <p:tavLst>
                                        <p:tav tm="0">
                                          <p:val>
                                            <p:strVal val="#ppt_w*0.70"/>
                                          </p:val>
                                        </p:tav>
                                        <p:tav tm="100000">
                                          <p:val>
                                            <p:strVal val="#ppt_w"/>
                                          </p:val>
                                        </p:tav>
                                      </p:tavLst>
                                    </p:anim>
                                    <p:anim calcmode="lin" valueType="num">
                                      <p:cBhvr>
                                        <p:cTn id="24" dur="500" fill="hold"/>
                                        <p:tgtEl>
                                          <p:spTgt spid="386"/>
                                        </p:tgtEl>
                                        <p:attrNameLst>
                                          <p:attrName>ppt_h</p:attrName>
                                        </p:attrNameLst>
                                      </p:cBhvr>
                                      <p:tavLst>
                                        <p:tav tm="0">
                                          <p:val>
                                            <p:strVal val="#ppt_h"/>
                                          </p:val>
                                        </p:tav>
                                        <p:tav tm="100000">
                                          <p:val>
                                            <p:strVal val="#ppt_h"/>
                                          </p:val>
                                        </p:tav>
                                      </p:tavLst>
                                    </p:anim>
                                    <p:animEffect transition="in" filter="fade">
                                      <p:cBhvr>
                                        <p:cTn id="25" dur="500"/>
                                        <p:tgtEl>
                                          <p:spTgt spid="386"/>
                                        </p:tgtEl>
                                      </p:cBhvr>
                                    </p:animEffect>
                                  </p:childTnLst>
                                </p:cTn>
                              </p:par>
                            </p:childTnLst>
                          </p:cTn>
                        </p:par>
                        <p:par>
                          <p:cTn id="26" fill="hold">
                            <p:stCondLst>
                              <p:cond delay="2000"/>
                            </p:stCondLst>
                            <p:childTnLst>
                              <p:par>
                                <p:cTn id="27" presetID="55" presetClass="entr" presetSubtype="0" fill="hold" grpId="0" nodeType="afterEffect">
                                  <p:stCondLst>
                                    <p:cond delay="0"/>
                                  </p:stCondLst>
                                  <p:childTnLst>
                                    <p:set>
                                      <p:cBhvr>
                                        <p:cTn id="28" dur="1" fill="hold">
                                          <p:stCondLst>
                                            <p:cond delay="0"/>
                                          </p:stCondLst>
                                        </p:cTn>
                                        <p:tgtEl>
                                          <p:spTgt spid="387"/>
                                        </p:tgtEl>
                                        <p:attrNameLst>
                                          <p:attrName>style.visibility</p:attrName>
                                        </p:attrNameLst>
                                      </p:cBhvr>
                                      <p:to>
                                        <p:strVal val="visible"/>
                                      </p:to>
                                    </p:set>
                                    <p:anim calcmode="lin" valueType="num">
                                      <p:cBhvr>
                                        <p:cTn id="29" dur="500" fill="hold"/>
                                        <p:tgtEl>
                                          <p:spTgt spid="387"/>
                                        </p:tgtEl>
                                        <p:attrNameLst>
                                          <p:attrName>ppt_w</p:attrName>
                                        </p:attrNameLst>
                                      </p:cBhvr>
                                      <p:tavLst>
                                        <p:tav tm="0">
                                          <p:val>
                                            <p:strVal val="#ppt_w*0.70"/>
                                          </p:val>
                                        </p:tav>
                                        <p:tav tm="100000">
                                          <p:val>
                                            <p:strVal val="#ppt_w"/>
                                          </p:val>
                                        </p:tav>
                                      </p:tavLst>
                                    </p:anim>
                                    <p:anim calcmode="lin" valueType="num">
                                      <p:cBhvr>
                                        <p:cTn id="30" dur="500" fill="hold"/>
                                        <p:tgtEl>
                                          <p:spTgt spid="387"/>
                                        </p:tgtEl>
                                        <p:attrNameLst>
                                          <p:attrName>ppt_h</p:attrName>
                                        </p:attrNameLst>
                                      </p:cBhvr>
                                      <p:tavLst>
                                        <p:tav tm="0">
                                          <p:val>
                                            <p:strVal val="#ppt_h"/>
                                          </p:val>
                                        </p:tav>
                                        <p:tav tm="100000">
                                          <p:val>
                                            <p:strVal val="#ppt_h"/>
                                          </p:val>
                                        </p:tav>
                                      </p:tavLst>
                                    </p:anim>
                                    <p:animEffect transition="in" filter="fade">
                                      <p:cBhvr>
                                        <p:cTn id="31" dur="500"/>
                                        <p:tgtEl>
                                          <p:spTgt spid="387"/>
                                        </p:tgtEl>
                                      </p:cBhvr>
                                    </p:animEffect>
                                  </p:childTnLst>
                                </p:cTn>
                              </p:par>
                            </p:childTnLst>
                          </p:cTn>
                        </p:par>
                        <p:par>
                          <p:cTn id="32" fill="hold">
                            <p:stCondLst>
                              <p:cond delay="2500"/>
                            </p:stCondLst>
                            <p:childTnLst>
                              <p:par>
                                <p:cTn id="33" presetID="55" presetClass="entr" presetSubtype="0" fill="hold" grpId="0" nodeType="afterEffect">
                                  <p:stCondLst>
                                    <p:cond delay="0"/>
                                  </p:stCondLst>
                                  <p:childTnLst>
                                    <p:set>
                                      <p:cBhvr>
                                        <p:cTn id="34" dur="1" fill="hold">
                                          <p:stCondLst>
                                            <p:cond delay="0"/>
                                          </p:stCondLst>
                                        </p:cTn>
                                        <p:tgtEl>
                                          <p:spTgt spid="383"/>
                                        </p:tgtEl>
                                        <p:attrNameLst>
                                          <p:attrName>style.visibility</p:attrName>
                                        </p:attrNameLst>
                                      </p:cBhvr>
                                      <p:to>
                                        <p:strVal val="visible"/>
                                      </p:to>
                                    </p:set>
                                    <p:anim calcmode="lin" valueType="num">
                                      <p:cBhvr>
                                        <p:cTn id="35" dur="500" fill="hold"/>
                                        <p:tgtEl>
                                          <p:spTgt spid="383"/>
                                        </p:tgtEl>
                                        <p:attrNameLst>
                                          <p:attrName>ppt_w</p:attrName>
                                        </p:attrNameLst>
                                      </p:cBhvr>
                                      <p:tavLst>
                                        <p:tav tm="0">
                                          <p:val>
                                            <p:strVal val="#ppt_w*0.70"/>
                                          </p:val>
                                        </p:tav>
                                        <p:tav tm="100000">
                                          <p:val>
                                            <p:strVal val="#ppt_w"/>
                                          </p:val>
                                        </p:tav>
                                      </p:tavLst>
                                    </p:anim>
                                    <p:anim calcmode="lin" valueType="num">
                                      <p:cBhvr>
                                        <p:cTn id="36" dur="500" fill="hold"/>
                                        <p:tgtEl>
                                          <p:spTgt spid="383"/>
                                        </p:tgtEl>
                                        <p:attrNameLst>
                                          <p:attrName>ppt_h</p:attrName>
                                        </p:attrNameLst>
                                      </p:cBhvr>
                                      <p:tavLst>
                                        <p:tav tm="0">
                                          <p:val>
                                            <p:strVal val="#ppt_h"/>
                                          </p:val>
                                        </p:tav>
                                        <p:tav tm="100000">
                                          <p:val>
                                            <p:strVal val="#ppt_h"/>
                                          </p:val>
                                        </p:tav>
                                      </p:tavLst>
                                    </p:anim>
                                    <p:animEffect transition="in" filter="fade">
                                      <p:cBhvr>
                                        <p:cTn id="37" dur="500"/>
                                        <p:tgtEl>
                                          <p:spTgt spid="383"/>
                                        </p:tgtEl>
                                      </p:cBhvr>
                                    </p:animEffect>
                                  </p:childTnLst>
                                </p:cTn>
                              </p:par>
                            </p:childTnLst>
                          </p:cTn>
                        </p:par>
                        <p:par>
                          <p:cTn id="38" fill="hold">
                            <p:stCondLst>
                              <p:cond delay="3000"/>
                            </p:stCondLst>
                            <p:childTnLst>
                              <p:par>
                                <p:cTn id="39" presetID="12" presetClass="entr" presetSubtype="4" fill="hold" nodeType="afterEffect">
                                  <p:stCondLst>
                                    <p:cond delay="0"/>
                                  </p:stCondLst>
                                  <p:childTnLst>
                                    <p:set>
                                      <p:cBhvr>
                                        <p:cTn id="40" dur="1" fill="hold">
                                          <p:stCondLst>
                                            <p:cond delay="0"/>
                                          </p:stCondLst>
                                        </p:cTn>
                                        <p:tgtEl>
                                          <p:spTgt spid="394"/>
                                        </p:tgtEl>
                                        <p:attrNameLst>
                                          <p:attrName>style.visibility</p:attrName>
                                        </p:attrNameLst>
                                      </p:cBhvr>
                                      <p:to>
                                        <p:strVal val="visible"/>
                                      </p:to>
                                    </p:set>
                                    <p:animEffect transition="in" filter="slide(fromBottom)">
                                      <p:cBhvr>
                                        <p:cTn id="41" dur="500"/>
                                        <p:tgtEl>
                                          <p:spTgt spid="394"/>
                                        </p:tgtEl>
                                      </p:cBhvr>
                                    </p:animEffect>
                                  </p:childTnLst>
                                </p:cTn>
                              </p:par>
                            </p:childTnLst>
                          </p:cTn>
                        </p:par>
                        <p:par>
                          <p:cTn id="42" fill="hold">
                            <p:stCondLst>
                              <p:cond delay="3500"/>
                            </p:stCondLst>
                            <p:childTnLst>
                              <p:par>
                                <p:cTn id="43" presetID="12" presetClass="entr" presetSubtype="8" fill="hold" nodeType="afterEffect">
                                  <p:stCondLst>
                                    <p:cond delay="0"/>
                                  </p:stCondLst>
                                  <p:childTnLst>
                                    <p:set>
                                      <p:cBhvr>
                                        <p:cTn id="44" dur="1" fill="hold">
                                          <p:stCondLst>
                                            <p:cond delay="0"/>
                                          </p:stCondLst>
                                        </p:cTn>
                                        <p:tgtEl>
                                          <p:spTgt spid="388"/>
                                        </p:tgtEl>
                                        <p:attrNameLst>
                                          <p:attrName>style.visibility</p:attrName>
                                        </p:attrNameLst>
                                      </p:cBhvr>
                                      <p:to>
                                        <p:strVal val="visible"/>
                                      </p:to>
                                    </p:set>
                                    <p:animEffect transition="in" filter="slide(fromLeft)">
                                      <p:cBhvr>
                                        <p:cTn id="45" dur="500"/>
                                        <p:tgtEl>
                                          <p:spTgt spid="388"/>
                                        </p:tgtEl>
                                      </p:cBhvr>
                                    </p:animEffect>
                                  </p:childTnLst>
                                </p:cTn>
                              </p:par>
                            </p:childTnLst>
                          </p:cTn>
                        </p:par>
                        <p:par>
                          <p:cTn id="46" fill="hold">
                            <p:stCondLst>
                              <p:cond delay="4000"/>
                            </p:stCondLst>
                            <p:childTnLst>
                              <p:par>
                                <p:cTn id="47" presetID="12" presetClass="entr" presetSubtype="8" fill="hold" nodeType="afterEffect">
                                  <p:stCondLst>
                                    <p:cond delay="0"/>
                                  </p:stCondLst>
                                  <p:childTnLst>
                                    <p:set>
                                      <p:cBhvr>
                                        <p:cTn id="48" dur="1" fill="hold">
                                          <p:stCondLst>
                                            <p:cond delay="0"/>
                                          </p:stCondLst>
                                        </p:cTn>
                                        <p:tgtEl>
                                          <p:spTgt spid="334"/>
                                        </p:tgtEl>
                                        <p:attrNameLst>
                                          <p:attrName>style.visibility</p:attrName>
                                        </p:attrNameLst>
                                      </p:cBhvr>
                                      <p:to>
                                        <p:strVal val="visible"/>
                                      </p:to>
                                    </p:set>
                                    <p:animEffect transition="in" filter="slide(fromLeft)">
                                      <p:cBhvr>
                                        <p:cTn id="49" dur="500"/>
                                        <p:tgtEl>
                                          <p:spTgt spid="334"/>
                                        </p:tgtEl>
                                      </p:cBhvr>
                                    </p:animEffect>
                                  </p:childTnLst>
                                </p:cTn>
                              </p:par>
                            </p:childTnLst>
                          </p:cTn>
                        </p:par>
                        <p:par>
                          <p:cTn id="50" fill="hold">
                            <p:stCondLst>
                              <p:cond delay="4500"/>
                            </p:stCondLst>
                            <p:childTnLst>
                              <p:par>
                                <p:cTn id="51" presetID="12" presetClass="entr" presetSubtype="8" fill="hold" nodeType="afterEffect">
                                  <p:stCondLst>
                                    <p:cond delay="0"/>
                                  </p:stCondLst>
                                  <p:childTnLst>
                                    <p:set>
                                      <p:cBhvr>
                                        <p:cTn id="52" dur="1" fill="hold">
                                          <p:stCondLst>
                                            <p:cond delay="0"/>
                                          </p:stCondLst>
                                        </p:cTn>
                                        <p:tgtEl>
                                          <p:spTgt spid="390"/>
                                        </p:tgtEl>
                                        <p:attrNameLst>
                                          <p:attrName>style.visibility</p:attrName>
                                        </p:attrNameLst>
                                      </p:cBhvr>
                                      <p:to>
                                        <p:strVal val="visible"/>
                                      </p:to>
                                    </p:set>
                                    <p:animEffect transition="in" filter="slide(fromLeft)">
                                      <p:cBhvr>
                                        <p:cTn id="53" dur="500"/>
                                        <p:tgtEl>
                                          <p:spTgt spid="390"/>
                                        </p:tgtEl>
                                      </p:cBhvr>
                                    </p:animEffect>
                                  </p:childTnLst>
                                </p:cTn>
                              </p:par>
                            </p:childTnLst>
                          </p:cTn>
                        </p:par>
                        <p:par>
                          <p:cTn id="54" fill="hold">
                            <p:stCondLst>
                              <p:cond delay="5000"/>
                            </p:stCondLst>
                            <p:childTnLst>
                              <p:par>
                                <p:cTn id="55" presetID="12" presetClass="entr" presetSubtype="8" fill="hold" nodeType="afterEffect">
                                  <p:stCondLst>
                                    <p:cond delay="0"/>
                                  </p:stCondLst>
                                  <p:childTnLst>
                                    <p:set>
                                      <p:cBhvr>
                                        <p:cTn id="56" dur="1" fill="hold">
                                          <p:stCondLst>
                                            <p:cond delay="0"/>
                                          </p:stCondLst>
                                        </p:cTn>
                                        <p:tgtEl>
                                          <p:spTgt spid="389"/>
                                        </p:tgtEl>
                                        <p:attrNameLst>
                                          <p:attrName>style.visibility</p:attrName>
                                        </p:attrNameLst>
                                      </p:cBhvr>
                                      <p:to>
                                        <p:strVal val="visible"/>
                                      </p:to>
                                    </p:set>
                                    <p:animEffect transition="in" filter="slide(fromLeft)">
                                      <p:cBhvr>
                                        <p:cTn id="57" dur="500"/>
                                        <p:tgtEl>
                                          <p:spTgt spid="389"/>
                                        </p:tgtEl>
                                      </p:cBhvr>
                                    </p:animEffect>
                                  </p:childTnLst>
                                </p:cTn>
                              </p:par>
                            </p:childTnLst>
                          </p:cTn>
                        </p:par>
                        <p:par>
                          <p:cTn id="58" fill="hold">
                            <p:stCondLst>
                              <p:cond delay="5500"/>
                            </p:stCondLst>
                            <p:childTnLst>
                              <p:par>
                                <p:cTn id="59" presetID="12" presetClass="entr" presetSubtype="8" fill="hold" nodeType="afterEffect">
                                  <p:stCondLst>
                                    <p:cond delay="0"/>
                                  </p:stCondLst>
                                  <p:childTnLst>
                                    <p:set>
                                      <p:cBhvr>
                                        <p:cTn id="60" dur="1" fill="hold">
                                          <p:stCondLst>
                                            <p:cond delay="0"/>
                                          </p:stCondLst>
                                        </p:cTn>
                                        <p:tgtEl>
                                          <p:spTgt spid="391"/>
                                        </p:tgtEl>
                                        <p:attrNameLst>
                                          <p:attrName>style.visibility</p:attrName>
                                        </p:attrNameLst>
                                      </p:cBhvr>
                                      <p:to>
                                        <p:strVal val="visible"/>
                                      </p:to>
                                    </p:set>
                                    <p:animEffect transition="in" filter="slide(fromLeft)">
                                      <p:cBhvr>
                                        <p:cTn id="61" dur="500"/>
                                        <p:tgtEl>
                                          <p:spTgt spid="39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3" grpId="0" animBg="1"/>
      <p:bldP spid="384" grpId="0" animBg="1"/>
      <p:bldP spid="385" grpId="0" animBg="1"/>
      <p:bldP spid="386" grpId="0" animBg="1"/>
      <p:bldP spid="387" grpId="0" animBg="1"/>
    </p:bld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Rectangle 11"/>
          <p:cNvSpPr/>
          <p:nvPr/>
        </p:nvSpPr>
        <p:spPr>
          <a:xfrm>
            <a:off x="0" y="2928940"/>
            <a:ext cx="9144000" cy="2500330"/>
          </a:xfrm>
          <a:prstGeom prst="rect">
            <a:avLst/>
          </a:prstGeom>
          <a:solidFill>
            <a:schemeClr val="accent2"/>
          </a:solidFill>
          <a:ln>
            <a:noFill/>
          </a:ln>
        </p:spPr>
        <p:style>
          <a:lnRef idx="1">
            <a:schemeClr val="accent6"/>
          </a:lnRef>
          <a:fillRef idx="2">
            <a:schemeClr val="accent6"/>
          </a:fillRef>
          <a:effectRef idx="1">
            <a:schemeClr val="accent6"/>
          </a:effectRef>
          <a:fontRef idx="minor">
            <a:schemeClr val="dk1"/>
          </a:fontRef>
        </p:style>
        <p:txBody>
          <a:bodyPr rtlCol="0" anchor="ctr"/>
          <a:lstStyle/>
          <a:p>
            <a:pPr algn="ctr"/>
            <a:endParaRPr lang="id-ID"/>
          </a:p>
        </p:txBody>
      </p:sp>
      <p:sp>
        <p:nvSpPr>
          <p:cNvPr id="9" name="Rectangle 8"/>
          <p:cNvSpPr/>
          <p:nvPr/>
        </p:nvSpPr>
        <p:spPr>
          <a:xfrm>
            <a:off x="428596" y="1500180"/>
            <a:ext cx="3929090" cy="1200329"/>
          </a:xfrm>
          <a:prstGeom prst="rect">
            <a:avLst/>
          </a:prstGeom>
        </p:spPr>
        <p:txBody>
          <a:bodyPr wrap="square">
            <a:spAutoFit/>
          </a:bodyPr>
          <a:lstStyle/>
          <a:p>
            <a:r>
              <a:rPr lang="ms-MY" sz="1200" b="1" dirty="0">
                <a:solidFill>
                  <a:schemeClr val="bg1">
                    <a:lumMod val="65000"/>
                  </a:schemeClr>
                </a:solidFill>
                <a:latin typeface="Open Sans Light" pitchFamily="34" charset="0"/>
                <a:ea typeface="Open Sans Light" pitchFamily="34" charset="0"/>
                <a:cs typeface="Open Sans Light" pitchFamily="34" charset="0"/>
              </a:rPr>
              <a:t>Lorem ipsum dolor sit amet, consectetur adipiscing elit. Praesent sodales odio sit amet odio tristique quis tempus odio Lorem ipsum dolor sit amet, consectetur adipiscing elit. Lorem ipsum dolor sit amet, consectetur adipiscing elit. Praesent sodales odio</a:t>
            </a:r>
          </a:p>
        </p:txBody>
      </p:sp>
      <p:grpSp>
        <p:nvGrpSpPr>
          <p:cNvPr id="3" name="Group 187"/>
          <p:cNvGrpSpPr/>
          <p:nvPr/>
        </p:nvGrpSpPr>
        <p:grpSpPr>
          <a:xfrm>
            <a:off x="5072066" y="3357568"/>
            <a:ext cx="3643338" cy="1526741"/>
            <a:chOff x="5072066" y="3357568"/>
            <a:chExt cx="3643338" cy="1526741"/>
          </a:xfrm>
        </p:grpSpPr>
        <p:sp>
          <p:nvSpPr>
            <p:cNvPr id="10" name="Rectangle 9"/>
            <p:cNvSpPr/>
            <p:nvPr/>
          </p:nvSpPr>
          <p:spPr>
            <a:xfrm>
              <a:off x="5072066" y="3714758"/>
              <a:ext cx="3643338" cy="1169551"/>
            </a:xfrm>
            <a:prstGeom prst="rect">
              <a:avLst/>
            </a:prstGeom>
          </p:spPr>
          <p:txBody>
            <a:bodyPr wrap="square">
              <a:spAutoFit/>
            </a:bodyPr>
            <a:lstStyle/>
            <a:p>
              <a:r>
                <a:rPr lang="ms-MY" sz="1000" dirty="0">
                  <a:solidFill>
                    <a:schemeClr val="bg1"/>
                  </a:solidFill>
                  <a:latin typeface="Open Sans Light" pitchFamily="34" charset="0"/>
                  <a:ea typeface="Open Sans Light" pitchFamily="34" charset="0"/>
                  <a:cs typeface="Open Sans Light" pitchFamily="34" charset="0"/>
                </a:rPr>
                <a:t>consectetur adipiscing elit. Lorem ipsum dolor sit ametelit. Lorem ipsum dolor sit amet, , consectetur adipiscing elit. Praesent sodales odio sit amet odio tristique quis tempus odio Lorem ipsum dolor sit amet, consectetur adipiscing , consectetur adipiscing elit. Praesent sodales odio sit amet odio tristique quis tempus odio Lorem ipsum dolor sit amet, consectetur adipiscing </a:t>
              </a:r>
              <a:endParaRPr lang="id-ID" sz="1000" dirty="0">
                <a:solidFill>
                  <a:schemeClr val="bg1"/>
                </a:solidFill>
                <a:latin typeface="Open Sans Light" pitchFamily="34" charset="0"/>
                <a:ea typeface="Open Sans Light" pitchFamily="34" charset="0"/>
                <a:cs typeface="Open Sans Light" pitchFamily="34" charset="0"/>
              </a:endParaRPr>
            </a:p>
          </p:txBody>
        </p:sp>
        <p:sp>
          <p:nvSpPr>
            <p:cNvPr id="101" name="Rectangle 100"/>
            <p:cNvSpPr/>
            <p:nvPr/>
          </p:nvSpPr>
          <p:spPr>
            <a:xfrm>
              <a:off x="5072066" y="3357568"/>
              <a:ext cx="1144865" cy="307777"/>
            </a:xfrm>
            <a:prstGeom prst="rect">
              <a:avLst/>
            </a:prstGeom>
          </p:spPr>
          <p:txBody>
            <a:bodyPr wrap="none">
              <a:spAutoFit/>
            </a:bodyPr>
            <a:lstStyle/>
            <a:p>
              <a:r>
                <a:rPr lang="en-US" sz="1400" dirty="0">
                  <a:solidFill>
                    <a:schemeClr val="bg1"/>
                  </a:solidFill>
                  <a:latin typeface="Open Sans" pitchFamily="34" charset="0"/>
                  <a:ea typeface="Open Sans" pitchFamily="34" charset="0"/>
                  <a:cs typeface="Open Sans" pitchFamily="34" charset="0"/>
                </a:rPr>
                <a:t>Description</a:t>
              </a:r>
            </a:p>
          </p:txBody>
        </p:sp>
      </p:grpSp>
      <p:grpSp>
        <p:nvGrpSpPr>
          <p:cNvPr id="4" name="Group 189"/>
          <p:cNvGrpSpPr/>
          <p:nvPr/>
        </p:nvGrpSpPr>
        <p:grpSpPr>
          <a:xfrm>
            <a:off x="500034" y="3143254"/>
            <a:ext cx="4035448" cy="2188202"/>
            <a:chOff x="500034" y="3143254"/>
            <a:chExt cx="4035448" cy="2188202"/>
          </a:xfrm>
        </p:grpSpPr>
        <p:grpSp>
          <p:nvGrpSpPr>
            <p:cNvPr id="5" name="Group 99"/>
            <p:cNvGrpSpPr/>
            <p:nvPr/>
          </p:nvGrpSpPr>
          <p:grpSpPr>
            <a:xfrm>
              <a:off x="500034" y="3143254"/>
              <a:ext cx="2741458" cy="2188202"/>
              <a:chOff x="500034" y="3143254"/>
              <a:chExt cx="2741458" cy="2188202"/>
            </a:xfrm>
          </p:grpSpPr>
          <p:sp>
            <p:nvSpPr>
              <p:cNvPr id="47" name="Freeform 151"/>
              <p:cNvSpPr/>
              <p:nvPr/>
            </p:nvSpPr>
            <p:spPr bwMode="auto">
              <a:xfrm>
                <a:off x="2606665" y="4494477"/>
                <a:ext cx="457501" cy="583403"/>
              </a:xfrm>
              <a:custGeom>
                <a:avLst/>
                <a:gdLst/>
                <a:ahLst/>
                <a:cxnLst>
                  <a:cxn ang="0">
                    <a:pos x="193" y="658"/>
                  </a:cxn>
                  <a:cxn ang="0">
                    <a:pos x="515" y="555"/>
                  </a:cxn>
                  <a:cxn ang="0">
                    <a:pos x="434" y="302"/>
                  </a:cxn>
                  <a:cxn ang="0">
                    <a:pos x="449" y="0"/>
                  </a:cxn>
                  <a:cxn ang="0">
                    <a:pos x="0" y="48"/>
                  </a:cxn>
                  <a:cxn ang="0">
                    <a:pos x="193" y="658"/>
                  </a:cxn>
                </a:cxnLst>
                <a:rect l="0" t="0" r="r" b="b"/>
                <a:pathLst>
                  <a:path w="515" h="658">
                    <a:moveTo>
                      <a:pt x="193" y="658"/>
                    </a:moveTo>
                    <a:lnTo>
                      <a:pt x="515" y="555"/>
                    </a:lnTo>
                    <a:lnTo>
                      <a:pt x="434" y="302"/>
                    </a:lnTo>
                    <a:lnTo>
                      <a:pt x="449" y="0"/>
                    </a:lnTo>
                    <a:lnTo>
                      <a:pt x="0" y="48"/>
                    </a:lnTo>
                    <a:lnTo>
                      <a:pt x="193" y="658"/>
                    </a:lnTo>
                    <a:close/>
                  </a:path>
                </a:pathLst>
              </a:custGeom>
              <a:solidFill>
                <a:srgbClr val="FFD7B7"/>
              </a:solidFill>
              <a:ln w="9525">
                <a:noFill/>
                <a:round/>
              </a:ln>
            </p:spPr>
            <p:txBody>
              <a:bodyPr vert="horz" wrap="square" lIns="91440" tIns="45720" rIns="91440" bIns="45720" numCol="1" anchor="t" anchorCtr="0" compatLnSpc="1"/>
              <a:lstStyle/>
              <a:p>
                <a:endParaRPr lang="en-US"/>
              </a:p>
            </p:txBody>
          </p:sp>
          <p:sp>
            <p:nvSpPr>
              <p:cNvPr id="48" name="Freeform 152"/>
              <p:cNvSpPr/>
              <p:nvPr/>
            </p:nvSpPr>
            <p:spPr bwMode="auto">
              <a:xfrm>
                <a:off x="2672275" y="4154011"/>
                <a:ext cx="377705" cy="897269"/>
              </a:xfrm>
              <a:custGeom>
                <a:avLst/>
                <a:gdLst/>
                <a:ahLst/>
                <a:cxnLst>
                  <a:cxn ang="0">
                    <a:pos x="302" y="139"/>
                  </a:cxn>
                  <a:cxn ang="0">
                    <a:pos x="317" y="140"/>
                  </a:cxn>
                  <a:cxn ang="0">
                    <a:pos x="346" y="150"/>
                  </a:cxn>
                  <a:cxn ang="0">
                    <a:pos x="367" y="169"/>
                  </a:cxn>
                  <a:cxn ang="0">
                    <a:pos x="380" y="195"/>
                  </a:cxn>
                  <a:cxn ang="0">
                    <a:pos x="425" y="805"/>
                  </a:cxn>
                  <a:cxn ang="0">
                    <a:pos x="425" y="819"/>
                  </a:cxn>
                  <a:cxn ang="0">
                    <a:pos x="415" y="846"/>
                  </a:cxn>
                  <a:cxn ang="0">
                    <a:pos x="396" y="869"/>
                  </a:cxn>
                  <a:cxn ang="0">
                    <a:pos x="370" y="882"/>
                  </a:cxn>
                  <a:cxn ang="0">
                    <a:pos x="354" y="883"/>
                  </a:cxn>
                  <a:cxn ang="0">
                    <a:pos x="343" y="883"/>
                  </a:cxn>
                  <a:cxn ang="0">
                    <a:pos x="346" y="928"/>
                  </a:cxn>
                  <a:cxn ang="0">
                    <a:pos x="341" y="959"/>
                  </a:cxn>
                  <a:cxn ang="0">
                    <a:pos x="326" y="986"/>
                  </a:cxn>
                  <a:cxn ang="0">
                    <a:pos x="302" y="1004"/>
                  </a:cxn>
                  <a:cxn ang="0">
                    <a:pos x="272" y="1012"/>
                  </a:cxn>
                  <a:cxn ang="0">
                    <a:pos x="272" y="1012"/>
                  </a:cxn>
                  <a:cxn ang="0">
                    <a:pos x="249" y="1010"/>
                  </a:cxn>
                  <a:cxn ang="0">
                    <a:pos x="230" y="1002"/>
                  </a:cxn>
                  <a:cxn ang="0">
                    <a:pos x="212" y="991"/>
                  </a:cxn>
                  <a:cxn ang="0">
                    <a:pos x="199" y="973"/>
                  </a:cxn>
                  <a:cxn ang="0">
                    <a:pos x="188" y="982"/>
                  </a:cxn>
                  <a:cxn ang="0">
                    <a:pos x="164" y="993"/>
                  </a:cxn>
                  <a:cxn ang="0">
                    <a:pos x="149" y="994"/>
                  </a:cxn>
                  <a:cxn ang="0">
                    <a:pos x="132" y="994"/>
                  </a:cxn>
                  <a:cxn ang="0">
                    <a:pos x="101" y="983"/>
                  </a:cxn>
                  <a:cxn ang="0">
                    <a:pos x="77" y="961"/>
                  </a:cxn>
                  <a:cxn ang="0">
                    <a:pos x="61" y="932"/>
                  </a:cxn>
                  <a:cxn ang="0">
                    <a:pos x="0" y="90"/>
                  </a:cxn>
                  <a:cxn ang="0">
                    <a:pos x="0" y="74"/>
                  </a:cxn>
                  <a:cxn ang="0">
                    <a:pos x="11" y="42"/>
                  </a:cxn>
                  <a:cxn ang="0">
                    <a:pos x="32" y="18"/>
                  </a:cxn>
                  <a:cxn ang="0">
                    <a:pos x="63" y="3"/>
                  </a:cxn>
                  <a:cxn ang="0">
                    <a:pos x="79" y="0"/>
                  </a:cxn>
                  <a:cxn ang="0">
                    <a:pos x="95" y="2"/>
                  </a:cxn>
                  <a:cxn ang="0">
                    <a:pos x="125" y="11"/>
                  </a:cxn>
                  <a:cxn ang="0">
                    <a:pos x="149" y="31"/>
                  </a:cxn>
                  <a:cxn ang="0">
                    <a:pos x="166" y="58"/>
                  </a:cxn>
                  <a:cxn ang="0">
                    <a:pos x="169" y="74"/>
                  </a:cxn>
                  <a:cxn ang="0">
                    <a:pos x="186" y="66"/>
                  </a:cxn>
                  <a:cxn ang="0">
                    <a:pos x="204" y="63"/>
                  </a:cxn>
                  <a:cxn ang="0">
                    <a:pos x="204" y="63"/>
                  </a:cxn>
                  <a:cxn ang="0">
                    <a:pos x="235" y="68"/>
                  </a:cxn>
                  <a:cxn ang="0">
                    <a:pos x="262" y="82"/>
                  </a:cxn>
                  <a:cxn ang="0">
                    <a:pos x="280" y="106"/>
                  </a:cxn>
                  <a:cxn ang="0">
                    <a:pos x="288" y="137"/>
                  </a:cxn>
                  <a:cxn ang="0">
                    <a:pos x="288" y="142"/>
                  </a:cxn>
                  <a:cxn ang="0">
                    <a:pos x="302" y="139"/>
                  </a:cxn>
                </a:cxnLst>
                <a:rect l="0" t="0" r="r" b="b"/>
                <a:pathLst>
                  <a:path w="425" h="1012">
                    <a:moveTo>
                      <a:pt x="302" y="139"/>
                    </a:moveTo>
                    <a:lnTo>
                      <a:pt x="302" y="139"/>
                    </a:lnTo>
                    <a:lnTo>
                      <a:pt x="302" y="139"/>
                    </a:lnTo>
                    <a:lnTo>
                      <a:pt x="317" y="140"/>
                    </a:lnTo>
                    <a:lnTo>
                      <a:pt x="331" y="143"/>
                    </a:lnTo>
                    <a:lnTo>
                      <a:pt x="346" y="150"/>
                    </a:lnTo>
                    <a:lnTo>
                      <a:pt x="357" y="158"/>
                    </a:lnTo>
                    <a:lnTo>
                      <a:pt x="367" y="169"/>
                    </a:lnTo>
                    <a:lnTo>
                      <a:pt x="375" y="180"/>
                    </a:lnTo>
                    <a:lnTo>
                      <a:pt x="380" y="195"/>
                    </a:lnTo>
                    <a:lnTo>
                      <a:pt x="383" y="209"/>
                    </a:lnTo>
                    <a:lnTo>
                      <a:pt x="425" y="805"/>
                    </a:lnTo>
                    <a:lnTo>
                      <a:pt x="425" y="805"/>
                    </a:lnTo>
                    <a:lnTo>
                      <a:pt x="425" y="819"/>
                    </a:lnTo>
                    <a:lnTo>
                      <a:pt x="421" y="834"/>
                    </a:lnTo>
                    <a:lnTo>
                      <a:pt x="415" y="846"/>
                    </a:lnTo>
                    <a:lnTo>
                      <a:pt x="407" y="859"/>
                    </a:lnTo>
                    <a:lnTo>
                      <a:pt x="396" y="869"/>
                    </a:lnTo>
                    <a:lnTo>
                      <a:pt x="383" y="877"/>
                    </a:lnTo>
                    <a:lnTo>
                      <a:pt x="370" y="882"/>
                    </a:lnTo>
                    <a:lnTo>
                      <a:pt x="354" y="883"/>
                    </a:lnTo>
                    <a:lnTo>
                      <a:pt x="354" y="883"/>
                    </a:lnTo>
                    <a:lnTo>
                      <a:pt x="354" y="883"/>
                    </a:lnTo>
                    <a:lnTo>
                      <a:pt x="343" y="883"/>
                    </a:lnTo>
                    <a:lnTo>
                      <a:pt x="346" y="928"/>
                    </a:lnTo>
                    <a:lnTo>
                      <a:pt x="346" y="928"/>
                    </a:lnTo>
                    <a:lnTo>
                      <a:pt x="346" y="945"/>
                    </a:lnTo>
                    <a:lnTo>
                      <a:pt x="341" y="959"/>
                    </a:lnTo>
                    <a:lnTo>
                      <a:pt x="334" y="973"/>
                    </a:lnTo>
                    <a:lnTo>
                      <a:pt x="326" y="986"/>
                    </a:lnTo>
                    <a:lnTo>
                      <a:pt x="315" y="996"/>
                    </a:lnTo>
                    <a:lnTo>
                      <a:pt x="302" y="1004"/>
                    </a:lnTo>
                    <a:lnTo>
                      <a:pt x="288" y="1009"/>
                    </a:lnTo>
                    <a:lnTo>
                      <a:pt x="272" y="1012"/>
                    </a:lnTo>
                    <a:lnTo>
                      <a:pt x="272" y="1012"/>
                    </a:lnTo>
                    <a:lnTo>
                      <a:pt x="272" y="1012"/>
                    </a:lnTo>
                    <a:lnTo>
                      <a:pt x="260" y="1012"/>
                    </a:lnTo>
                    <a:lnTo>
                      <a:pt x="249" y="1010"/>
                    </a:lnTo>
                    <a:lnTo>
                      <a:pt x="240" y="1007"/>
                    </a:lnTo>
                    <a:lnTo>
                      <a:pt x="230" y="1002"/>
                    </a:lnTo>
                    <a:lnTo>
                      <a:pt x="220" y="998"/>
                    </a:lnTo>
                    <a:lnTo>
                      <a:pt x="212" y="991"/>
                    </a:lnTo>
                    <a:lnTo>
                      <a:pt x="206" y="983"/>
                    </a:lnTo>
                    <a:lnTo>
                      <a:pt x="199" y="973"/>
                    </a:lnTo>
                    <a:lnTo>
                      <a:pt x="199" y="973"/>
                    </a:lnTo>
                    <a:lnTo>
                      <a:pt x="188" y="982"/>
                    </a:lnTo>
                    <a:lnTo>
                      <a:pt x="177" y="988"/>
                    </a:lnTo>
                    <a:lnTo>
                      <a:pt x="164" y="993"/>
                    </a:lnTo>
                    <a:lnTo>
                      <a:pt x="149" y="994"/>
                    </a:lnTo>
                    <a:lnTo>
                      <a:pt x="149" y="994"/>
                    </a:lnTo>
                    <a:lnTo>
                      <a:pt x="149" y="994"/>
                    </a:lnTo>
                    <a:lnTo>
                      <a:pt x="132" y="994"/>
                    </a:lnTo>
                    <a:lnTo>
                      <a:pt x="116" y="990"/>
                    </a:lnTo>
                    <a:lnTo>
                      <a:pt x="101" y="983"/>
                    </a:lnTo>
                    <a:lnTo>
                      <a:pt x="88" y="973"/>
                    </a:lnTo>
                    <a:lnTo>
                      <a:pt x="77" y="961"/>
                    </a:lnTo>
                    <a:lnTo>
                      <a:pt x="67" y="948"/>
                    </a:lnTo>
                    <a:lnTo>
                      <a:pt x="61" y="932"/>
                    </a:lnTo>
                    <a:lnTo>
                      <a:pt x="59" y="914"/>
                    </a:lnTo>
                    <a:lnTo>
                      <a:pt x="0" y="90"/>
                    </a:lnTo>
                    <a:lnTo>
                      <a:pt x="0" y="90"/>
                    </a:lnTo>
                    <a:lnTo>
                      <a:pt x="0" y="74"/>
                    </a:lnTo>
                    <a:lnTo>
                      <a:pt x="3" y="58"/>
                    </a:lnTo>
                    <a:lnTo>
                      <a:pt x="11" y="42"/>
                    </a:lnTo>
                    <a:lnTo>
                      <a:pt x="21" y="29"/>
                    </a:lnTo>
                    <a:lnTo>
                      <a:pt x="32" y="18"/>
                    </a:lnTo>
                    <a:lnTo>
                      <a:pt x="47" y="10"/>
                    </a:lnTo>
                    <a:lnTo>
                      <a:pt x="63" y="3"/>
                    </a:lnTo>
                    <a:lnTo>
                      <a:pt x="79" y="0"/>
                    </a:lnTo>
                    <a:lnTo>
                      <a:pt x="79" y="0"/>
                    </a:lnTo>
                    <a:lnTo>
                      <a:pt x="79" y="0"/>
                    </a:lnTo>
                    <a:lnTo>
                      <a:pt x="95" y="2"/>
                    </a:lnTo>
                    <a:lnTo>
                      <a:pt x="111" y="5"/>
                    </a:lnTo>
                    <a:lnTo>
                      <a:pt x="125" y="11"/>
                    </a:lnTo>
                    <a:lnTo>
                      <a:pt x="138" y="19"/>
                    </a:lnTo>
                    <a:lnTo>
                      <a:pt x="149" y="31"/>
                    </a:lnTo>
                    <a:lnTo>
                      <a:pt x="159" y="44"/>
                    </a:lnTo>
                    <a:lnTo>
                      <a:pt x="166" y="58"/>
                    </a:lnTo>
                    <a:lnTo>
                      <a:pt x="169" y="74"/>
                    </a:lnTo>
                    <a:lnTo>
                      <a:pt x="169" y="74"/>
                    </a:lnTo>
                    <a:lnTo>
                      <a:pt x="177" y="69"/>
                    </a:lnTo>
                    <a:lnTo>
                      <a:pt x="186" y="66"/>
                    </a:lnTo>
                    <a:lnTo>
                      <a:pt x="195" y="65"/>
                    </a:lnTo>
                    <a:lnTo>
                      <a:pt x="204" y="63"/>
                    </a:lnTo>
                    <a:lnTo>
                      <a:pt x="204" y="63"/>
                    </a:lnTo>
                    <a:lnTo>
                      <a:pt x="204" y="63"/>
                    </a:lnTo>
                    <a:lnTo>
                      <a:pt x="220" y="65"/>
                    </a:lnTo>
                    <a:lnTo>
                      <a:pt x="235" y="68"/>
                    </a:lnTo>
                    <a:lnTo>
                      <a:pt x="249" y="74"/>
                    </a:lnTo>
                    <a:lnTo>
                      <a:pt x="262" y="82"/>
                    </a:lnTo>
                    <a:lnTo>
                      <a:pt x="272" y="93"/>
                    </a:lnTo>
                    <a:lnTo>
                      <a:pt x="280" y="106"/>
                    </a:lnTo>
                    <a:lnTo>
                      <a:pt x="285" y="121"/>
                    </a:lnTo>
                    <a:lnTo>
                      <a:pt x="288" y="137"/>
                    </a:lnTo>
                    <a:lnTo>
                      <a:pt x="288" y="142"/>
                    </a:lnTo>
                    <a:lnTo>
                      <a:pt x="288" y="142"/>
                    </a:lnTo>
                    <a:lnTo>
                      <a:pt x="302" y="139"/>
                    </a:lnTo>
                    <a:lnTo>
                      <a:pt x="302" y="139"/>
                    </a:lnTo>
                    <a:close/>
                  </a:path>
                </a:pathLst>
              </a:custGeom>
              <a:solidFill>
                <a:srgbClr val="F2CAA9"/>
              </a:solidFill>
              <a:ln w="9525">
                <a:noFill/>
                <a:round/>
              </a:ln>
            </p:spPr>
            <p:txBody>
              <a:bodyPr vert="horz" wrap="square" lIns="91440" tIns="45720" rIns="91440" bIns="45720" numCol="1" anchor="t" anchorCtr="0" compatLnSpc="1"/>
              <a:lstStyle/>
              <a:p>
                <a:endParaRPr lang="en-US"/>
              </a:p>
            </p:txBody>
          </p:sp>
          <p:sp>
            <p:nvSpPr>
              <p:cNvPr id="49" name="Freeform 153"/>
              <p:cNvSpPr/>
              <p:nvPr/>
            </p:nvSpPr>
            <p:spPr bwMode="auto">
              <a:xfrm>
                <a:off x="2572973" y="3838371"/>
                <a:ext cx="281949" cy="446861"/>
              </a:xfrm>
              <a:custGeom>
                <a:avLst/>
                <a:gdLst/>
                <a:ahLst/>
                <a:cxnLst>
                  <a:cxn ang="0">
                    <a:pos x="36" y="6"/>
                  </a:cxn>
                  <a:cxn ang="0">
                    <a:pos x="36" y="6"/>
                  </a:cxn>
                  <a:cxn ang="0">
                    <a:pos x="36" y="6"/>
                  </a:cxn>
                  <a:cxn ang="0">
                    <a:pos x="45" y="1"/>
                  </a:cxn>
                  <a:cxn ang="0">
                    <a:pos x="58" y="0"/>
                  </a:cxn>
                  <a:cxn ang="0">
                    <a:pos x="69" y="1"/>
                  </a:cxn>
                  <a:cxn ang="0">
                    <a:pos x="79" y="4"/>
                  </a:cxn>
                  <a:cxn ang="0">
                    <a:pos x="90" y="9"/>
                  </a:cxn>
                  <a:cxn ang="0">
                    <a:pos x="98" y="16"/>
                  </a:cxn>
                  <a:cxn ang="0">
                    <a:pos x="106" y="24"/>
                  </a:cxn>
                  <a:cxn ang="0">
                    <a:pos x="113" y="35"/>
                  </a:cxn>
                  <a:cxn ang="0">
                    <a:pos x="312" y="498"/>
                  </a:cxn>
                  <a:cxn ang="0">
                    <a:pos x="317" y="502"/>
                  </a:cxn>
                  <a:cxn ang="0">
                    <a:pos x="185" y="503"/>
                  </a:cxn>
                  <a:cxn ang="0">
                    <a:pos x="7" y="83"/>
                  </a:cxn>
                  <a:cxn ang="0">
                    <a:pos x="7" y="83"/>
                  </a:cxn>
                  <a:cxn ang="0">
                    <a:pos x="2" y="72"/>
                  </a:cxn>
                  <a:cxn ang="0">
                    <a:pos x="0" y="61"/>
                  </a:cxn>
                  <a:cxn ang="0">
                    <a:pos x="2" y="50"/>
                  </a:cxn>
                  <a:cxn ang="0">
                    <a:pos x="3" y="38"/>
                  </a:cxn>
                  <a:cxn ang="0">
                    <a:pos x="10" y="29"/>
                  </a:cxn>
                  <a:cxn ang="0">
                    <a:pos x="16" y="19"/>
                  </a:cxn>
                  <a:cxn ang="0">
                    <a:pos x="24" y="11"/>
                  </a:cxn>
                  <a:cxn ang="0">
                    <a:pos x="36" y="6"/>
                  </a:cxn>
                  <a:cxn ang="0">
                    <a:pos x="36" y="6"/>
                  </a:cxn>
                </a:cxnLst>
                <a:rect l="0" t="0" r="r" b="b"/>
                <a:pathLst>
                  <a:path w="317" h="503">
                    <a:moveTo>
                      <a:pt x="36" y="6"/>
                    </a:moveTo>
                    <a:lnTo>
                      <a:pt x="36" y="6"/>
                    </a:lnTo>
                    <a:lnTo>
                      <a:pt x="36" y="6"/>
                    </a:lnTo>
                    <a:lnTo>
                      <a:pt x="45" y="1"/>
                    </a:lnTo>
                    <a:lnTo>
                      <a:pt x="58" y="0"/>
                    </a:lnTo>
                    <a:lnTo>
                      <a:pt x="69" y="1"/>
                    </a:lnTo>
                    <a:lnTo>
                      <a:pt x="79" y="4"/>
                    </a:lnTo>
                    <a:lnTo>
                      <a:pt x="90" y="9"/>
                    </a:lnTo>
                    <a:lnTo>
                      <a:pt x="98" y="16"/>
                    </a:lnTo>
                    <a:lnTo>
                      <a:pt x="106" y="24"/>
                    </a:lnTo>
                    <a:lnTo>
                      <a:pt x="113" y="35"/>
                    </a:lnTo>
                    <a:lnTo>
                      <a:pt x="312" y="498"/>
                    </a:lnTo>
                    <a:lnTo>
                      <a:pt x="317" y="502"/>
                    </a:lnTo>
                    <a:lnTo>
                      <a:pt x="185" y="503"/>
                    </a:lnTo>
                    <a:lnTo>
                      <a:pt x="7" y="83"/>
                    </a:lnTo>
                    <a:lnTo>
                      <a:pt x="7" y="83"/>
                    </a:lnTo>
                    <a:lnTo>
                      <a:pt x="2" y="72"/>
                    </a:lnTo>
                    <a:lnTo>
                      <a:pt x="0" y="61"/>
                    </a:lnTo>
                    <a:lnTo>
                      <a:pt x="2" y="50"/>
                    </a:lnTo>
                    <a:lnTo>
                      <a:pt x="3" y="38"/>
                    </a:lnTo>
                    <a:lnTo>
                      <a:pt x="10" y="29"/>
                    </a:lnTo>
                    <a:lnTo>
                      <a:pt x="16" y="19"/>
                    </a:lnTo>
                    <a:lnTo>
                      <a:pt x="24" y="11"/>
                    </a:lnTo>
                    <a:lnTo>
                      <a:pt x="36" y="6"/>
                    </a:lnTo>
                    <a:lnTo>
                      <a:pt x="36" y="6"/>
                    </a:lnTo>
                    <a:close/>
                  </a:path>
                </a:pathLst>
              </a:custGeom>
              <a:solidFill>
                <a:srgbClr val="F2CAA9"/>
              </a:solidFill>
              <a:ln w="9525">
                <a:noFill/>
                <a:round/>
              </a:ln>
            </p:spPr>
            <p:txBody>
              <a:bodyPr vert="horz" wrap="square" lIns="91440" tIns="45720" rIns="91440" bIns="45720" numCol="1" anchor="t" anchorCtr="0" compatLnSpc="1"/>
              <a:lstStyle/>
              <a:p>
                <a:endParaRPr lang="en-US"/>
              </a:p>
            </p:txBody>
          </p:sp>
          <p:sp>
            <p:nvSpPr>
              <p:cNvPr id="50" name="Rectangle 154"/>
              <p:cNvSpPr>
                <a:spLocks noChangeArrowheads="1"/>
              </p:cNvSpPr>
              <p:nvPr/>
            </p:nvSpPr>
            <p:spPr bwMode="auto">
              <a:xfrm>
                <a:off x="1446954" y="3143254"/>
                <a:ext cx="1260788" cy="1782125"/>
              </a:xfrm>
              <a:prstGeom prst="rect">
                <a:avLst/>
              </a:prstGeom>
              <a:solidFill>
                <a:srgbClr val="FFFFFF"/>
              </a:solidFill>
              <a:ln w="9525">
                <a:noFill/>
                <a:miter lim="800000"/>
              </a:ln>
            </p:spPr>
            <p:txBody>
              <a:bodyPr vert="horz" wrap="square" lIns="91440" tIns="45720" rIns="91440" bIns="45720" numCol="1" anchor="t" anchorCtr="0" compatLnSpc="1"/>
              <a:lstStyle/>
              <a:p>
                <a:endParaRPr lang="en-US"/>
              </a:p>
            </p:txBody>
          </p:sp>
          <p:sp>
            <p:nvSpPr>
              <p:cNvPr id="51" name="Rectangle 155"/>
              <p:cNvSpPr>
                <a:spLocks noChangeArrowheads="1"/>
              </p:cNvSpPr>
              <p:nvPr/>
            </p:nvSpPr>
            <p:spPr bwMode="auto">
              <a:xfrm>
                <a:off x="1773234" y="3334766"/>
                <a:ext cx="610001" cy="31919"/>
              </a:xfrm>
              <a:prstGeom prst="rect">
                <a:avLst/>
              </a:prstGeom>
              <a:solidFill>
                <a:srgbClr val="CCCCCC"/>
              </a:solidFill>
              <a:ln w="9525">
                <a:noFill/>
                <a:miter lim="800000"/>
              </a:ln>
            </p:spPr>
            <p:txBody>
              <a:bodyPr vert="horz" wrap="square" lIns="91440" tIns="45720" rIns="91440" bIns="45720" numCol="1" anchor="t" anchorCtr="0" compatLnSpc="1"/>
              <a:lstStyle/>
              <a:p>
                <a:endParaRPr lang="en-US"/>
              </a:p>
            </p:txBody>
          </p:sp>
          <p:sp>
            <p:nvSpPr>
              <p:cNvPr id="52" name="Rectangle 156"/>
              <p:cNvSpPr>
                <a:spLocks noChangeArrowheads="1"/>
              </p:cNvSpPr>
              <p:nvPr/>
            </p:nvSpPr>
            <p:spPr bwMode="auto">
              <a:xfrm>
                <a:off x="1563989" y="3412789"/>
                <a:ext cx="1028490" cy="31919"/>
              </a:xfrm>
              <a:prstGeom prst="rect">
                <a:avLst/>
              </a:prstGeom>
              <a:solidFill>
                <a:srgbClr val="CCCCCC"/>
              </a:solidFill>
              <a:ln w="9525">
                <a:noFill/>
                <a:miter lim="800000"/>
              </a:ln>
            </p:spPr>
            <p:txBody>
              <a:bodyPr vert="horz" wrap="square" lIns="91440" tIns="45720" rIns="91440" bIns="45720" numCol="1" anchor="t" anchorCtr="0" compatLnSpc="1"/>
              <a:lstStyle/>
              <a:p>
                <a:endParaRPr lang="en-US"/>
              </a:p>
            </p:txBody>
          </p:sp>
          <p:sp>
            <p:nvSpPr>
              <p:cNvPr id="53" name="Rectangle 157"/>
              <p:cNvSpPr>
                <a:spLocks noChangeArrowheads="1"/>
              </p:cNvSpPr>
              <p:nvPr/>
            </p:nvSpPr>
            <p:spPr bwMode="auto">
              <a:xfrm>
                <a:off x="1563989" y="3467761"/>
                <a:ext cx="1028490" cy="30146"/>
              </a:xfrm>
              <a:prstGeom prst="rect">
                <a:avLst/>
              </a:prstGeom>
              <a:solidFill>
                <a:srgbClr val="CCCCCC"/>
              </a:solidFill>
              <a:ln w="9525">
                <a:noFill/>
                <a:miter lim="800000"/>
              </a:ln>
            </p:spPr>
            <p:txBody>
              <a:bodyPr vert="horz" wrap="square" lIns="91440" tIns="45720" rIns="91440" bIns="45720" numCol="1" anchor="t" anchorCtr="0" compatLnSpc="1"/>
              <a:lstStyle/>
              <a:p>
                <a:endParaRPr lang="en-US"/>
              </a:p>
            </p:txBody>
          </p:sp>
          <p:sp>
            <p:nvSpPr>
              <p:cNvPr id="54" name="Rectangle 158"/>
              <p:cNvSpPr>
                <a:spLocks noChangeArrowheads="1"/>
              </p:cNvSpPr>
              <p:nvPr/>
            </p:nvSpPr>
            <p:spPr bwMode="auto">
              <a:xfrm>
                <a:off x="1563989" y="3522731"/>
                <a:ext cx="1028490" cy="31919"/>
              </a:xfrm>
              <a:prstGeom prst="rect">
                <a:avLst/>
              </a:prstGeom>
              <a:solidFill>
                <a:srgbClr val="CCCCCC"/>
              </a:solidFill>
              <a:ln w="9525">
                <a:noFill/>
                <a:miter lim="800000"/>
              </a:ln>
            </p:spPr>
            <p:txBody>
              <a:bodyPr vert="horz" wrap="square" lIns="91440" tIns="45720" rIns="91440" bIns="45720" numCol="1" anchor="t" anchorCtr="0" compatLnSpc="1"/>
              <a:lstStyle/>
              <a:p>
                <a:endParaRPr lang="en-US"/>
              </a:p>
            </p:txBody>
          </p:sp>
          <p:sp>
            <p:nvSpPr>
              <p:cNvPr id="55" name="Rectangle 159"/>
              <p:cNvSpPr>
                <a:spLocks noChangeArrowheads="1"/>
              </p:cNvSpPr>
              <p:nvPr/>
            </p:nvSpPr>
            <p:spPr bwMode="auto">
              <a:xfrm>
                <a:off x="1563989" y="3577703"/>
                <a:ext cx="1028490" cy="30146"/>
              </a:xfrm>
              <a:prstGeom prst="rect">
                <a:avLst/>
              </a:prstGeom>
              <a:solidFill>
                <a:srgbClr val="CCCCCC"/>
              </a:solidFill>
              <a:ln w="9525">
                <a:noFill/>
                <a:miter lim="800000"/>
              </a:ln>
            </p:spPr>
            <p:txBody>
              <a:bodyPr vert="horz" wrap="square" lIns="91440" tIns="45720" rIns="91440" bIns="45720" numCol="1" anchor="t" anchorCtr="0" compatLnSpc="1"/>
              <a:lstStyle/>
              <a:p>
                <a:endParaRPr lang="en-US"/>
              </a:p>
            </p:txBody>
          </p:sp>
          <p:sp>
            <p:nvSpPr>
              <p:cNvPr id="56" name="Rectangle 160"/>
              <p:cNvSpPr>
                <a:spLocks noChangeArrowheads="1"/>
              </p:cNvSpPr>
              <p:nvPr/>
            </p:nvSpPr>
            <p:spPr bwMode="auto">
              <a:xfrm>
                <a:off x="1563989" y="3632673"/>
                <a:ext cx="1028490" cy="31919"/>
              </a:xfrm>
              <a:prstGeom prst="rect">
                <a:avLst/>
              </a:prstGeom>
              <a:solidFill>
                <a:srgbClr val="CCCCCC"/>
              </a:solidFill>
              <a:ln w="9525">
                <a:noFill/>
                <a:miter lim="800000"/>
              </a:ln>
            </p:spPr>
            <p:txBody>
              <a:bodyPr vert="horz" wrap="square" lIns="91440" tIns="45720" rIns="91440" bIns="45720" numCol="1" anchor="t" anchorCtr="0" compatLnSpc="1"/>
              <a:lstStyle/>
              <a:p>
                <a:endParaRPr lang="en-US"/>
              </a:p>
            </p:txBody>
          </p:sp>
          <p:sp>
            <p:nvSpPr>
              <p:cNvPr id="57" name="Rectangle 161"/>
              <p:cNvSpPr>
                <a:spLocks noChangeArrowheads="1"/>
              </p:cNvSpPr>
              <p:nvPr/>
            </p:nvSpPr>
            <p:spPr bwMode="auto">
              <a:xfrm>
                <a:off x="1563989" y="3687645"/>
                <a:ext cx="1028490" cy="30146"/>
              </a:xfrm>
              <a:prstGeom prst="rect">
                <a:avLst/>
              </a:prstGeom>
              <a:solidFill>
                <a:srgbClr val="CCCCCC"/>
              </a:solidFill>
              <a:ln w="9525">
                <a:noFill/>
                <a:miter lim="800000"/>
              </a:ln>
            </p:spPr>
            <p:txBody>
              <a:bodyPr vert="horz" wrap="square" lIns="91440" tIns="45720" rIns="91440" bIns="45720" numCol="1" anchor="t" anchorCtr="0" compatLnSpc="1"/>
              <a:lstStyle/>
              <a:p>
                <a:endParaRPr lang="en-US"/>
              </a:p>
            </p:txBody>
          </p:sp>
          <p:sp>
            <p:nvSpPr>
              <p:cNvPr id="58" name="Rectangle 162"/>
              <p:cNvSpPr>
                <a:spLocks noChangeArrowheads="1"/>
              </p:cNvSpPr>
              <p:nvPr/>
            </p:nvSpPr>
            <p:spPr bwMode="auto">
              <a:xfrm>
                <a:off x="1563989" y="3742615"/>
                <a:ext cx="1028490" cy="31919"/>
              </a:xfrm>
              <a:prstGeom prst="rect">
                <a:avLst/>
              </a:prstGeom>
              <a:solidFill>
                <a:srgbClr val="CCCCCC"/>
              </a:solidFill>
              <a:ln w="9525">
                <a:noFill/>
                <a:miter lim="800000"/>
              </a:ln>
            </p:spPr>
            <p:txBody>
              <a:bodyPr vert="horz" wrap="square" lIns="91440" tIns="45720" rIns="91440" bIns="45720" numCol="1" anchor="t" anchorCtr="0" compatLnSpc="1"/>
              <a:lstStyle/>
              <a:p>
                <a:endParaRPr lang="en-US"/>
              </a:p>
            </p:txBody>
          </p:sp>
          <p:sp>
            <p:nvSpPr>
              <p:cNvPr id="59" name="Rectangle 163"/>
              <p:cNvSpPr>
                <a:spLocks noChangeArrowheads="1"/>
              </p:cNvSpPr>
              <p:nvPr/>
            </p:nvSpPr>
            <p:spPr bwMode="auto">
              <a:xfrm>
                <a:off x="1563989" y="3795813"/>
                <a:ext cx="1028490" cy="31919"/>
              </a:xfrm>
              <a:prstGeom prst="rect">
                <a:avLst/>
              </a:prstGeom>
              <a:solidFill>
                <a:srgbClr val="CCCCCC"/>
              </a:solidFill>
              <a:ln w="9525">
                <a:noFill/>
                <a:miter lim="800000"/>
              </a:ln>
            </p:spPr>
            <p:txBody>
              <a:bodyPr vert="horz" wrap="square" lIns="91440" tIns="45720" rIns="91440" bIns="45720" numCol="1" anchor="t" anchorCtr="0" compatLnSpc="1"/>
              <a:lstStyle/>
              <a:p>
                <a:endParaRPr lang="en-US"/>
              </a:p>
            </p:txBody>
          </p:sp>
          <p:sp>
            <p:nvSpPr>
              <p:cNvPr id="60" name="Rectangle 164"/>
              <p:cNvSpPr>
                <a:spLocks noChangeArrowheads="1"/>
              </p:cNvSpPr>
              <p:nvPr/>
            </p:nvSpPr>
            <p:spPr bwMode="auto">
              <a:xfrm>
                <a:off x="1563989" y="3850785"/>
                <a:ext cx="514245" cy="31919"/>
              </a:xfrm>
              <a:prstGeom prst="rect">
                <a:avLst/>
              </a:prstGeom>
              <a:solidFill>
                <a:srgbClr val="CCCCCC"/>
              </a:solidFill>
              <a:ln w="9525">
                <a:noFill/>
                <a:miter lim="800000"/>
              </a:ln>
            </p:spPr>
            <p:txBody>
              <a:bodyPr vert="horz" wrap="square" lIns="91440" tIns="45720" rIns="91440" bIns="45720" numCol="1" anchor="t" anchorCtr="0" compatLnSpc="1"/>
              <a:lstStyle/>
              <a:p>
                <a:endParaRPr lang="en-US"/>
              </a:p>
            </p:txBody>
          </p:sp>
          <p:sp>
            <p:nvSpPr>
              <p:cNvPr id="61" name="Freeform 165"/>
              <p:cNvSpPr/>
              <p:nvPr/>
            </p:nvSpPr>
            <p:spPr bwMode="auto">
              <a:xfrm>
                <a:off x="2324717" y="4022790"/>
                <a:ext cx="267763" cy="265989"/>
              </a:xfrm>
              <a:custGeom>
                <a:avLst/>
                <a:gdLst/>
                <a:ahLst/>
                <a:cxnLst>
                  <a:cxn ang="0">
                    <a:pos x="152" y="0"/>
                  </a:cxn>
                  <a:cxn ang="0">
                    <a:pos x="182" y="3"/>
                  </a:cxn>
                  <a:cxn ang="0">
                    <a:pos x="209" y="11"/>
                  </a:cxn>
                  <a:cxn ang="0">
                    <a:pos x="235" y="26"/>
                  </a:cxn>
                  <a:cxn ang="0">
                    <a:pos x="258" y="44"/>
                  </a:cxn>
                  <a:cxn ang="0">
                    <a:pos x="275" y="66"/>
                  </a:cxn>
                  <a:cxn ang="0">
                    <a:pos x="290" y="92"/>
                  </a:cxn>
                  <a:cxn ang="0">
                    <a:pos x="298" y="119"/>
                  </a:cxn>
                  <a:cxn ang="0">
                    <a:pos x="301" y="150"/>
                  </a:cxn>
                  <a:cxn ang="0">
                    <a:pos x="301" y="166"/>
                  </a:cxn>
                  <a:cxn ang="0">
                    <a:pos x="295" y="195"/>
                  </a:cxn>
                  <a:cxn ang="0">
                    <a:pos x="283" y="222"/>
                  </a:cxn>
                  <a:cxn ang="0">
                    <a:pos x="267" y="246"/>
                  </a:cxn>
                  <a:cxn ang="0">
                    <a:pos x="246" y="266"/>
                  </a:cxn>
                  <a:cxn ang="0">
                    <a:pos x="222" y="282"/>
                  </a:cxn>
                  <a:cxn ang="0">
                    <a:pos x="197" y="293"/>
                  </a:cxn>
                  <a:cxn ang="0">
                    <a:pos x="166" y="299"/>
                  </a:cxn>
                  <a:cxn ang="0">
                    <a:pos x="152" y="301"/>
                  </a:cxn>
                  <a:cxn ang="0">
                    <a:pos x="121" y="298"/>
                  </a:cxn>
                  <a:cxn ang="0">
                    <a:pos x="92" y="288"/>
                  </a:cxn>
                  <a:cxn ang="0">
                    <a:pos x="66" y="275"/>
                  </a:cxn>
                  <a:cxn ang="0">
                    <a:pos x="45" y="256"/>
                  </a:cxn>
                  <a:cxn ang="0">
                    <a:pos x="26" y="233"/>
                  </a:cxn>
                  <a:cxn ang="0">
                    <a:pos x="13" y="209"/>
                  </a:cxn>
                  <a:cxn ang="0">
                    <a:pos x="4" y="180"/>
                  </a:cxn>
                  <a:cxn ang="0">
                    <a:pos x="0" y="150"/>
                  </a:cxn>
                  <a:cxn ang="0">
                    <a:pos x="2" y="135"/>
                  </a:cxn>
                  <a:cxn ang="0">
                    <a:pos x="7" y="105"/>
                  </a:cxn>
                  <a:cxn ang="0">
                    <a:pos x="20" y="79"/>
                  </a:cxn>
                  <a:cxn ang="0">
                    <a:pos x="36" y="55"/>
                  </a:cxn>
                  <a:cxn ang="0">
                    <a:pos x="55" y="34"/>
                  </a:cxn>
                  <a:cxn ang="0">
                    <a:pos x="79" y="18"/>
                  </a:cxn>
                  <a:cxn ang="0">
                    <a:pos x="106" y="7"/>
                  </a:cxn>
                  <a:cxn ang="0">
                    <a:pos x="135" y="0"/>
                  </a:cxn>
                  <a:cxn ang="0">
                    <a:pos x="152" y="0"/>
                  </a:cxn>
                </a:cxnLst>
                <a:rect l="0" t="0" r="r" b="b"/>
                <a:pathLst>
                  <a:path w="301" h="301">
                    <a:moveTo>
                      <a:pt x="152" y="0"/>
                    </a:moveTo>
                    <a:lnTo>
                      <a:pt x="152" y="0"/>
                    </a:lnTo>
                    <a:lnTo>
                      <a:pt x="166" y="0"/>
                    </a:lnTo>
                    <a:lnTo>
                      <a:pt x="182" y="3"/>
                    </a:lnTo>
                    <a:lnTo>
                      <a:pt x="197" y="7"/>
                    </a:lnTo>
                    <a:lnTo>
                      <a:pt x="209" y="11"/>
                    </a:lnTo>
                    <a:lnTo>
                      <a:pt x="222" y="18"/>
                    </a:lnTo>
                    <a:lnTo>
                      <a:pt x="235" y="26"/>
                    </a:lnTo>
                    <a:lnTo>
                      <a:pt x="246" y="34"/>
                    </a:lnTo>
                    <a:lnTo>
                      <a:pt x="258" y="44"/>
                    </a:lnTo>
                    <a:lnTo>
                      <a:pt x="267" y="55"/>
                    </a:lnTo>
                    <a:lnTo>
                      <a:pt x="275" y="66"/>
                    </a:lnTo>
                    <a:lnTo>
                      <a:pt x="283" y="79"/>
                    </a:lnTo>
                    <a:lnTo>
                      <a:pt x="290" y="92"/>
                    </a:lnTo>
                    <a:lnTo>
                      <a:pt x="295" y="105"/>
                    </a:lnTo>
                    <a:lnTo>
                      <a:pt x="298" y="119"/>
                    </a:lnTo>
                    <a:lnTo>
                      <a:pt x="301" y="135"/>
                    </a:lnTo>
                    <a:lnTo>
                      <a:pt x="301" y="150"/>
                    </a:lnTo>
                    <a:lnTo>
                      <a:pt x="301" y="150"/>
                    </a:lnTo>
                    <a:lnTo>
                      <a:pt x="301" y="166"/>
                    </a:lnTo>
                    <a:lnTo>
                      <a:pt x="298" y="180"/>
                    </a:lnTo>
                    <a:lnTo>
                      <a:pt x="295" y="195"/>
                    </a:lnTo>
                    <a:lnTo>
                      <a:pt x="290" y="209"/>
                    </a:lnTo>
                    <a:lnTo>
                      <a:pt x="283" y="222"/>
                    </a:lnTo>
                    <a:lnTo>
                      <a:pt x="275" y="233"/>
                    </a:lnTo>
                    <a:lnTo>
                      <a:pt x="267" y="246"/>
                    </a:lnTo>
                    <a:lnTo>
                      <a:pt x="258" y="256"/>
                    </a:lnTo>
                    <a:lnTo>
                      <a:pt x="246" y="266"/>
                    </a:lnTo>
                    <a:lnTo>
                      <a:pt x="235" y="275"/>
                    </a:lnTo>
                    <a:lnTo>
                      <a:pt x="222" y="282"/>
                    </a:lnTo>
                    <a:lnTo>
                      <a:pt x="209" y="288"/>
                    </a:lnTo>
                    <a:lnTo>
                      <a:pt x="197" y="293"/>
                    </a:lnTo>
                    <a:lnTo>
                      <a:pt x="182" y="298"/>
                    </a:lnTo>
                    <a:lnTo>
                      <a:pt x="166" y="299"/>
                    </a:lnTo>
                    <a:lnTo>
                      <a:pt x="152" y="301"/>
                    </a:lnTo>
                    <a:lnTo>
                      <a:pt x="152" y="301"/>
                    </a:lnTo>
                    <a:lnTo>
                      <a:pt x="135" y="299"/>
                    </a:lnTo>
                    <a:lnTo>
                      <a:pt x="121" y="298"/>
                    </a:lnTo>
                    <a:lnTo>
                      <a:pt x="106" y="293"/>
                    </a:lnTo>
                    <a:lnTo>
                      <a:pt x="92" y="288"/>
                    </a:lnTo>
                    <a:lnTo>
                      <a:pt x="79" y="282"/>
                    </a:lnTo>
                    <a:lnTo>
                      <a:pt x="66" y="275"/>
                    </a:lnTo>
                    <a:lnTo>
                      <a:pt x="55" y="266"/>
                    </a:lnTo>
                    <a:lnTo>
                      <a:pt x="45" y="256"/>
                    </a:lnTo>
                    <a:lnTo>
                      <a:pt x="36" y="246"/>
                    </a:lnTo>
                    <a:lnTo>
                      <a:pt x="26" y="233"/>
                    </a:lnTo>
                    <a:lnTo>
                      <a:pt x="20" y="222"/>
                    </a:lnTo>
                    <a:lnTo>
                      <a:pt x="13" y="209"/>
                    </a:lnTo>
                    <a:lnTo>
                      <a:pt x="7" y="195"/>
                    </a:lnTo>
                    <a:lnTo>
                      <a:pt x="4" y="180"/>
                    </a:lnTo>
                    <a:lnTo>
                      <a:pt x="2" y="166"/>
                    </a:lnTo>
                    <a:lnTo>
                      <a:pt x="0" y="150"/>
                    </a:lnTo>
                    <a:lnTo>
                      <a:pt x="0" y="150"/>
                    </a:lnTo>
                    <a:lnTo>
                      <a:pt x="2" y="135"/>
                    </a:lnTo>
                    <a:lnTo>
                      <a:pt x="4" y="119"/>
                    </a:lnTo>
                    <a:lnTo>
                      <a:pt x="7" y="105"/>
                    </a:lnTo>
                    <a:lnTo>
                      <a:pt x="13" y="92"/>
                    </a:lnTo>
                    <a:lnTo>
                      <a:pt x="20" y="79"/>
                    </a:lnTo>
                    <a:lnTo>
                      <a:pt x="26" y="66"/>
                    </a:lnTo>
                    <a:lnTo>
                      <a:pt x="36" y="55"/>
                    </a:lnTo>
                    <a:lnTo>
                      <a:pt x="45" y="44"/>
                    </a:lnTo>
                    <a:lnTo>
                      <a:pt x="55" y="34"/>
                    </a:lnTo>
                    <a:lnTo>
                      <a:pt x="66" y="26"/>
                    </a:lnTo>
                    <a:lnTo>
                      <a:pt x="79" y="18"/>
                    </a:lnTo>
                    <a:lnTo>
                      <a:pt x="92" y="11"/>
                    </a:lnTo>
                    <a:lnTo>
                      <a:pt x="106" y="7"/>
                    </a:lnTo>
                    <a:lnTo>
                      <a:pt x="121" y="3"/>
                    </a:lnTo>
                    <a:lnTo>
                      <a:pt x="135" y="0"/>
                    </a:lnTo>
                    <a:lnTo>
                      <a:pt x="152" y="0"/>
                    </a:lnTo>
                    <a:lnTo>
                      <a:pt x="152" y="0"/>
                    </a:lnTo>
                    <a:close/>
                  </a:path>
                </a:pathLst>
              </a:custGeom>
              <a:solidFill>
                <a:srgbClr val="4C8EB4"/>
              </a:solidFill>
              <a:ln w="9525">
                <a:noFill/>
                <a:round/>
              </a:ln>
            </p:spPr>
            <p:txBody>
              <a:bodyPr vert="horz" wrap="square" lIns="91440" tIns="45720" rIns="91440" bIns="45720" numCol="1" anchor="t" anchorCtr="0" compatLnSpc="1"/>
              <a:lstStyle/>
              <a:p>
                <a:endParaRPr lang="en-US"/>
              </a:p>
            </p:txBody>
          </p:sp>
          <p:sp>
            <p:nvSpPr>
              <p:cNvPr id="62" name="Freeform 166"/>
              <p:cNvSpPr/>
              <p:nvPr/>
            </p:nvSpPr>
            <p:spPr bwMode="auto">
              <a:xfrm>
                <a:off x="2338903" y="4154011"/>
                <a:ext cx="120582" cy="111716"/>
              </a:xfrm>
              <a:custGeom>
                <a:avLst/>
                <a:gdLst/>
                <a:ahLst/>
                <a:cxnLst>
                  <a:cxn ang="0">
                    <a:pos x="52" y="125"/>
                  </a:cxn>
                  <a:cxn ang="0">
                    <a:pos x="52" y="125"/>
                  </a:cxn>
                  <a:cxn ang="0">
                    <a:pos x="37" y="114"/>
                  </a:cxn>
                  <a:cxn ang="0">
                    <a:pos x="23" y="101"/>
                  </a:cxn>
                  <a:cxn ang="0">
                    <a:pos x="12" y="85"/>
                  </a:cxn>
                  <a:cxn ang="0">
                    <a:pos x="0" y="69"/>
                  </a:cxn>
                  <a:cxn ang="0">
                    <a:pos x="136" y="0"/>
                  </a:cxn>
                  <a:cxn ang="0">
                    <a:pos x="52" y="125"/>
                  </a:cxn>
                </a:cxnLst>
                <a:rect l="0" t="0" r="r" b="b"/>
                <a:pathLst>
                  <a:path w="136" h="125">
                    <a:moveTo>
                      <a:pt x="52" y="125"/>
                    </a:moveTo>
                    <a:lnTo>
                      <a:pt x="52" y="125"/>
                    </a:lnTo>
                    <a:lnTo>
                      <a:pt x="37" y="114"/>
                    </a:lnTo>
                    <a:lnTo>
                      <a:pt x="23" y="101"/>
                    </a:lnTo>
                    <a:lnTo>
                      <a:pt x="12" y="85"/>
                    </a:lnTo>
                    <a:lnTo>
                      <a:pt x="0" y="69"/>
                    </a:lnTo>
                    <a:lnTo>
                      <a:pt x="136" y="0"/>
                    </a:lnTo>
                    <a:lnTo>
                      <a:pt x="52" y="125"/>
                    </a:lnTo>
                    <a:close/>
                  </a:path>
                </a:pathLst>
              </a:custGeom>
              <a:solidFill>
                <a:srgbClr val="9ACAE6"/>
              </a:solidFill>
              <a:ln w="9525">
                <a:noFill/>
                <a:round/>
              </a:ln>
            </p:spPr>
            <p:txBody>
              <a:bodyPr vert="horz" wrap="square" lIns="91440" tIns="45720" rIns="91440" bIns="45720" numCol="1" anchor="t" anchorCtr="0" compatLnSpc="1"/>
              <a:lstStyle/>
              <a:p>
                <a:endParaRPr lang="en-US"/>
              </a:p>
            </p:txBody>
          </p:sp>
          <p:sp>
            <p:nvSpPr>
              <p:cNvPr id="63" name="Freeform 167"/>
              <p:cNvSpPr/>
              <p:nvPr/>
            </p:nvSpPr>
            <p:spPr bwMode="auto">
              <a:xfrm>
                <a:off x="2324717" y="4051162"/>
                <a:ext cx="134768" cy="164914"/>
              </a:xfrm>
              <a:custGeom>
                <a:avLst/>
                <a:gdLst/>
                <a:ahLst/>
                <a:cxnLst>
                  <a:cxn ang="0">
                    <a:pos x="16" y="187"/>
                  </a:cxn>
                  <a:cxn ang="0">
                    <a:pos x="16" y="187"/>
                  </a:cxn>
                  <a:cxn ang="0">
                    <a:pos x="10" y="171"/>
                  </a:cxn>
                  <a:cxn ang="0">
                    <a:pos x="5" y="153"/>
                  </a:cxn>
                  <a:cxn ang="0">
                    <a:pos x="2" y="135"/>
                  </a:cxn>
                  <a:cxn ang="0">
                    <a:pos x="0" y="118"/>
                  </a:cxn>
                  <a:cxn ang="0">
                    <a:pos x="0" y="118"/>
                  </a:cxn>
                  <a:cxn ang="0">
                    <a:pos x="2" y="100"/>
                  </a:cxn>
                  <a:cxn ang="0">
                    <a:pos x="5" y="82"/>
                  </a:cxn>
                  <a:cxn ang="0">
                    <a:pos x="10" y="66"/>
                  </a:cxn>
                  <a:cxn ang="0">
                    <a:pos x="16" y="52"/>
                  </a:cxn>
                  <a:cxn ang="0">
                    <a:pos x="24" y="36"/>
                  </a:cxn>
                  <a:cxn ang="0">
                    <a:pos x="34" y="23"/>
                  </a:cxn>
                  <a:cxn ang="0">
                    <a:pos x="45" y="10"/>
                  </a:cxn>
                  <a:cxn ang="0">
                    <a:pos x="58" y="0"/>
                  </a:cxn>
                  <a:cxn ang="0">
                    <a:pos x="152" y="118"/>
                  </a:cxn>
                  <a:cxn ang="0">
                    <a:pos x="16" y="187"/>
                  </a:cxn>
                </a:cxnLst>
                <a:rect l="0" t="0" r="r" b="b"/>
                <a:pathLst>
                  <a:path w="152" h="187">
                    <a:moveTo>
                      <a:pt x="16" y="187"/>
                    </a:moveTo>
                    <a:lnTo>
                      <a:pt x="16" y="187"/>
                    </a:lnTo>
                    <a:lnTo>
                      <a:pt x="10" y="171"/>
                    </a:lnTo>
                    <a:lnTo>
                      <a:pt x="5" y="153"/>
                    </a:lnTo>
                    <a:lnTo>
                      <a:pt x="2" y="135"/>
                    </a:lnTo>
                    <a:lnTo>
                      <a:pt x="0" y="118"/>
                    </a:lnTo>
                    <a:lnTo>
                      <a:pt x="0" y="118"/>
                    </a:lnTo>
                    <a:lnTo>
                      <a:pt x="2" y="100"/>
                    </a:lnTo>
                    <a:lnTo>
                      <a:pt x="5" y="82"/>
                    </a:lnTo>
                    <a:lnTo>
                      <a:pt x="10" y="66"/>
                    </a:lnTo>
                    <a:lnTo>
                      <a:pt x="16" y="52"/>
                    </a:lnTo>
                    <a:lnTo>
                      <a:pt x="24" y="36"/>
                    </a:lnTo>
                    <a:lnTo>
                      <a:pt x="34" y="23"/>
                    </a:lnTo>
                    <a:lnTo>
                      <a:pt x="45" y="10"/>
                    </a:lnTo>
                    <a:lnTo>
                      <a:pt x="58" y="0"/>
                    </a:lnTo>
                    <a:lnTo>
                      <a:pt x="152" y="118"/>
                    </a:lnTo>
                    <a:lnTo>
                      <a:pt x="16" y="187"/>
                    </a:lnTo>
                    <a:close/>
                  </a:path>
                </a:pathLst>
              </a:custGeom>
              <a:solidFill>
                <a:srgbClr val="87BBDA"/>
              </a:solidFill>
              <a:ln w="9525">
                <a:noFill/>
                <a:round/>
              </a:ln>
            </p:spPr>
            <p:txBody>
              <a:bodyPr vert="horz" wrap="square" lIns="91440" tIns="45720" rIns="91440" bIns="45720" numCol="1" anchor="t" anchorCtr="0" compatLnSpc="1"/>
              <a:lstStyle/>
              <a:p>
                <a:endParaRPr lang="en-US"/>
              </a:p>
            </p:txBody>
          </p:sp>
          <p:sp>
            <p:nvSpPr>
              <p:cNvPr id="64" name="Freeform 168"/>
              <p:cNvSpPr/>
              <p:nvPr/>
            </p:nvSpPr>
            <p:spPr bwMode="auto">
              <a:xfrm>
                <a:off x="2376142" y="4022790"/>
                <a:ext cx="83344" cy="131221"/>
              </a:xfrm>
              <a:custGeom>
                <a:avLst/>
                <a:gdLst/>
                <a:ahLst/>
                <a:cxnLst>
                  <a:cxn ang="0">
                    <a:pos x="0" y="32"/>
                  </a:cxn>
                  <a:cxn ang="0">
                    <a:pos x="0" y="32"/>
                  </a:cxn>
                  <a:cxn ang="0">
                    <a:pos x="10" y="24"/>
                  </a:cxn>
                  <a:cxn ang="0">
                    <a:pos x="21" y="18"/>
                  </a:cxn>
                  <a:cxn ang="0">
                    <a:pos x="32" y="13"/>
                  </a:cxn>
                  <a:cxn ang="0">
                    <a:pos x="44" y="8"/>
                  </a:cxn>
                  <a:cxn ang="0">
                    <a:pos x="55" y="5"/>
                  </a:cxn>
                  <a:cxn ang="0">
                    <a:pos x="68" y="2"/>
                  </a:cxn>
                  <a:cxn ang="0">
                    <a:pos x="81" y="0"/>
                  </a:cxn>
                  <a:cxn ang="0">
                    <a:pos x="94" y="0"/>
                  </a:cxn>
                  <a:cxn ang="0">
                    <a:pos x="94" y="150"/>
                  </a:cxn>
                  <a:cxn ang="0">
                    <a:pos x="0" y="32"/>
                  </a:cxn>
                </a:cxnLst>
                <a:rect l="0" t="0" r="r" b="b"/>
                <a:pathLst>
                  <a:path w="94" h="150">
                    <a:moveTo>
                      <a:pt x="0" y="32"/>
                    </a:moveTo>
                    <a:lnTo>
                      <a:pt x="0" y="32"/>
                    </a:lnTo>
                    <a:lnTo>
                      <a:pt x="10" y="24"/>
                    </a:lnTo>
                    <a:lnTo>
                      <a:pt x="21" y="18"/>
                    </a:lnTo>
                    <a:lnTo>
                      <a:pt x="32" y="13"/>
                    </a:lnTo>
                    <a:lnTo>
                      <a:pt x="44" y="8"/>
                    </a:lnTo>
                    <a:lnTo>
                      <a:pt x="55" y="5"/>
                    </a:lnTo>
                    <a:lnTo>
                      <a:pt x="68" y="2"/>
                    </a:lnTo>
                    <a:lnTo>
                      <a:pt x="81" y="0"/>
                    </a:lnTo>
                    <a:lnTo>
                      <a:pt x="94" y="0"/>
                    </a:lnTo>
                    <a:lnTo>
                      <a:pt x="94" y="150"/>
                    </a:lnTo>
                    <a:lnTo>
                      <a:pt x="0" y="32"/>
                    </a:lnTo>
                    <a:close/>
                  </a:path>
                </a:pathLst>
              </a:custGeom>
              <a:solidFill>
                <a:srgbClr val="73ACCD"/>
              </a:solidFill>
              <a:ln w="9525">
                <a:noFill/>
                <a:round/>
              </a:ln>
            </p:spPr>
            <p:txBody>
              <a:bodyPr vert="horz" wrap="square" lIns="91440" tIns="45720" rIns="91440" bIns="45720" numCol="1" anchor="t" anchorCtr="0" compatLnSpc="1"/>
              <a:lstStyle/>
              <a:p>
                <a:endParaRPr lang="en-US"/>
              </a:p>
            </p:txBody>
          </p:sp>
          <p:sp>
            <p:nvSpPr>
              <p:cNvPr id="65" name="Freeform 169"/>
              <p:cNvSpPr/>
              <p:nvPr/>
            </p:nvSpPr>
            <p:spPr bwMode="auto">
              <a:xfrm>
                <a:off x="2459484" y="4022790"/>
                <a:ext cx="93983" cy="131221"/>
              </a:xfrm>
              <a:custGeom>
                <a:avLst/>
                <a:gdLst/>
                <a:ahLst/>
                <a:cxnLst>
                  <a:cxn ang="0">
                    <a:pos x="0" y="0"/>
                  </a:cxn>
                  <a:cxn ang="0">
                    <a:pos x="0" y="150"/>
                  </a:cxn>
                  <a:cxn ang="0">
                    <a:pos x="106" y="45"/>
                  </a:cxn>
                  <a:cxn ang="0">
                    <a:pos x="106" y="45"/>
                  </a:cxn>
                  <a:cxn ang="0">
                    <a:pos x="96" y="34"/>
                  </a:cxn>
                  <a:cxn ang="0">
                    <a:pos x="83" y="26"/>
                  </a:cxn>
                  <a:cxn ang="0">
                    <a:pos x="72" y="18"/>
                  </a:cxn>
                  <a:cxn ang="0">
                    <a:pos x="57" y="11"/>
                  </a:cxn>
                  <a:cxn ang="0">
                    <a:pos x="45" y="7"/>
                  </a:cxn>
                  <a:cxn ang="0">
                    <a:pos x="30" y="3"/>
                  </a:cxn>
                  <a:cxn ang="0">
                    <a:pos x="14" y="0"/>
                  </a:cxn>
                  <a:cxn ang="0">
                    <a:pos x="0" y="0"/>
                  </a:cxn>
                  <a:cxn ang="0">
                    <a:pos x="0" y="0"/>
                  </a:cxn>
                </a:cxnLst>
                <a:rect l="0" t="0" r="r" b="b"/>
                <a:pathLst>
                  <a:path w="106" h="150">
                    <a:moveTo>
                      <a:pt x="0" y="0"/>
                    </a:moveTo>
                    <a:lnTo>
                      <a:pt x="0" y="150"/>
                    </a:lnTo>
                    <a:lnTo>
                      <a:pt x="106" y="45"/>
                    </a:lnTo>
                    <a:lnTo>
                      <a:pt x="106" y="45"/>
                    </a:lnTo>
                    <a:lnTo>
                      <a:pt x="96" y="34"/>
                    </a:lnTo>
                    <a:lnTo>
                      <a:pt x="83" y="26"/>
                    </a:lnTo>
                    <a:lnTo>
                      <a:pt x="72" y="18"/>
                    </a:lnTo>
                    <a:lnTo>
                      <a:pt x="57" y="11"/>
                    </a:lnTo>
                    <a:lnTo>
                      <a:pt x="45" y="7"/>
                    </a:lnTo>
                    <a:lnTo>
                      <a:pt x="30" y="3"/>
                    </a:lnTo>
                    <a:lnTo>
                      <a:pt x="14" y="0"/>
                    </a:lnTo>
                    <a:lnTo>
                      <a:pt x="0" y="0"/>
                    </a:lnTo>
                    <a:lnTo>
                      <a:pt x="0" y="0"/>
                    </a:lnTo>
                    <a:close/>
                  </a:path>
                </a:pathLst>
              </a:custGeom>
              <a:solidFill>
                <a:srgbClr val="609DC1"/>
              </a:solidFill>
              <a:ln w="9525">
                <a:noFill/>
                <a:round/>
              </a:ln>
            </p:spPr>
            <p:txBody>
              <a:bodyPr vert="horz" wrap="square" lIns="91440" tIns="45720" rIns="91440" bIns="45720" numCol="1" anchor="t" anchorCtr="0" compatLnSpc="1"/>
              <a:lstStyle/>
              <a:p>
                <a:endParaRPr lang="en-US"/>
              </a:p>
            </p:txBody>
          </p:sp>
          <p:sp>
            <p:nvSpPr>
              <p:cNvPr id="66" name="Freeform 170"/>
              <p:cNvSpPr/>
              <p:nvPr/>
            </p:nvSpPr>
            <p:spPr bwMode="auto">
              <a:xfrm>
                <a:off x="1563989" y="4311832"/>
                <a:ext cx="611775" cy="14186"/>
              </a:xfrm>
              <a:custGeom>
                <a:avLst/>
                <a:gdLst/>
                <a:ahLst/>
                <a:cxnLst>
                  <a:cxn ang="0">
                    <a:pos x="0" y="0"/>
                  </a:cxn>
                  <a:cxn ang="0">
                    <a:pos x="690" y="0"/>
                  </a:cxn>
                  <a:cxn ang="0">
                    <a:pos x="690" y="16"/>
                  </a:cxn>
                  <a:cxn ang="0">
                    <a:pos x="2" y="16"/>
                  </a:cxn>
                  <a:cxn ang="0">
                    <a:pos x="0" y="0"/>
                  </a:cxn>
                </a:cxnLst>
                <a:rect l="0" t="0" r="r" b="b"/>
                <a:pathLst>
                  <a:path w="690" h="16">
                    <a:moveTo>
                      <a:pt x="0" y="0"/>
                    </a:moveTo>
                    <a:lnTo>
                      <a:pt x="690" y="0"/>
                    </a:lnTo>
                    <a:lnTo>
                      <a:pt x="690" y="16"/>
                    </a:lnTo>
                    <a:lnTo>
                      <a:pt x="2" y="16"/>
                    </a:lnTo>
                    <a:lnTo>
                      <a:pt x="0" y="0"/>
                    </a:lnTo>
                    <a:close/>
                  </a:path>
                </a:pathLst>
              </a:custGeom>
              <a:solidFill>
                <a:srgbClr val="CCCCCC"/>
              </a:solidFill>
              <a:ln w="9525">
                <a:noFill/>
                <a:round/>
              </a:ln>
            </p:spPr>
            <p:txBody>
              <a:bodyPr vert="horz" wrap="square" lIns="91440" tIns="45720" rIns="91440" bIns="45720" numCol="1" anchor="t" anchorCtr="0" compatLnSpc="1"/>
              <a:lstStyle/>
              <a:p>
                <a:endParaRPr lang="en-US"/>
              </a:p>
            </p:txBody>
          </p:sp>
          <p:sp>
            <p:nvSpPr>
              <p:cNvPr id="67" name="Freeform 171"/>
              <p:cNvSpPr/>
              <p:nvPr/>
            </p:nvSpPr>
            <p:spPr bwMode="auto">
              <a:xfrm>
                <a:off x="1563989" y="3983778"/>
                <a:ext cx="109942" cy="328053"/>
              </a:xfrm>
              <a:custGeom>
                <a:avLst/>
                <a:gdLst/>
                <a:ahLst/>
                <a:cxnLst>
                  <a:cxn ang="0">
                    <a:pos x="2" y="0"/>
                  </a:cxn>
                  <a:cxn ang="0">
                    <a:pos x="124" y="0"/>
                  </a:cxn>
                  <a:cxn ang="0">
                    <a:pos x="124" y="370"/>
                  </a:cxn>
                  <a:cxn ang="0">
                    <a:pos x="0" y="370"/>
                  </a:cxn>
                  <a:cxn ang="0">
                    <a:pos x="2" y="0"/>
                  </a:cxn>
                </a:cxnLst>
                <a:rect l="0" t="0" r="r" b="b"/>
                <a:pathLst>
                  <a:path w="124" h="370">
                    <a:moveTo>
                      <a:pt x="2" y="0"/>
                    </a:moveTo>
                    <a:lnTo>
                      <a:pt x="124" y="0"/>
                    </a:lnTo>
                    <a:lnTo>
                      <a:pt x="124" y="370"/>
                    </a:lnTo>
                    <a:lnTo>
                      <a:pt x="0" y="370"/>
                    </a:lnTo>
                    <a:lnTo>
                      <a:pt x="2" y="0"/>
                    </a:lnTo>
                    <a:close/>
                  </a:path>
                </a:pathLst>
              </a:custGeom>
              <a:solidFill>
                <a:srgbClr val="4C8EB4"/>
              </a:solidFill>
              <a:ln w="9525">
                <a:noFill/>
                <a:round/>
              </a:ln>
            </p:spPr>
            <p:txBody>
              <a:bodyPr vert="horz" wrap="square" lIns="91440" tIns="45720" rIns="91440" bIns="45720" numCol="1" anchor="t" anchorCtr="0" compatLnSpc="1"/>
              <a:lstStyle/>
              <a:p>
                <a:endParaRPr lang="en-US"/>
              </a:p>
            </p:txBody>
          </p:sp>
          <p:sp>
            <p:nvSpPr>
              <p:cNvPr id="68" name="Rectangle 172"/>
              <p:cNvSpPr>
                <a:spLocks noChangeArrowheads="1"/>
              </p:cNvSpPr>
              <p:nvPr/>
            </p:nvSpPr>
            <p:spPr bwMode="auto">
              <a:xfrm>
                <a:off x="1689890" y="4106134"/>
                <a:ext cx="108169" cy="205698"/>
              </a:xfrm>
              <a:prstGeom prst="rect">
                <a:avLst/>
              </a:prstGeom>
              <a:solidFill>
                <a:srgbClr val="609DC1"/>
              </a:solidFill>
              <a:ln w="9525">
                <a:noFill/>
                <a:miter lim="800000"/>
              </a:ln>
            </p:spPr>
            <p:txBody>
              <a:bodyPr vert="horz" wrap="square" lIns="91440" tIns="45720" rIns="91440" bIns="45720" numCol="1" anchor="t" anchorCtr="0" compatLnSpc="1"/>
              <a:lstStyle/>
              <a:p>
                <a:endParaRPr lang="en-US"/>
              </a:p>
            </p:txBody>
          </p:sp>
          <p:sp>
            <p:nvSpPr>
              <p:cNvPr id="69" name="Rectangle 173"/>
              <p:cNvSpPr>
                <a:spLocks noChangeArrowheads="1"/>
              </p:cNvSpPr>
              <p:nvPr/>
            </p:nvSpPr>
            <p:spPr bwMode="auto">
              <a:xfrm>
                <a:off x="1815792" y="4175290"/>
                <a:ext cx="108169" cy="136541"/>
              </a:xfrm>
              <a:prstGeom prst="rect">
                <a:avLst/>
              </a:prstGeom>
              <a:solidFill>
                <a:srgbClr val="73ACCD"/>
              </a:solidFill>
              <a:ln w="9525">
                <a:noFill/>
                <a:miter lim="800000"/>
              </a:ln>
            </p:spPr>
            <p:txBody>
              <a:bodyPr vert="horz" wrap="square" lIns="91440" tIns="45720" rIns="91440" bIns="45720" numCol="1" anchor="t" anchorCtr="0" compatLnSpc="1"/>
              <a:lstStyle/>
              <a:p>
                <a:endParaRPr lang="en-US"/>
              </a:p>
            </p:txBody>
          </p:sp>
          <p:sp>
            <p:nvSpPr>
              <p:cNvPr id="70" name="Rectangle 174"/>
              <p:cNvSpPr>
                <a:spLocks noChangeArrowheads="1"/>
              </p:cNvSpPr>
              <p:nvPr/>
            </p:nvSpPr>
            <p:spPr bwMode="auto">
              <a:xfrm>
                <a:off x="1941693" y="4113227"/>
                <a:ext cx="108169" cy="198605"/>
              </a:xfrm>
              <a:prstGeom prst="rect">
                <a:avLst/>
              </a:prstGeom>
              <a:solidFill>
                <a:srgbClr val="87BBDA"/>
              </a:solidFill>
              <a:ln w="9525">
                <a:noFill/>
                <a:miter lim="800000"/>
              </a:ln>
            </p:spPr>
            <p:txBody>
              <a:bodyPr vert="horz" wrap="square" lIns="91440" tIns="45720" rIns="91440" bIns="45720" numCol="1" anchor="t" anchorCtr="0" compatLnSpc="1"/>
              <a:lstStyle/>
              <a:p>
                <a:endParaRPr lang="en-US"/>
              </a:p>
            </p:txBody>
          </p:sp>
          <p:sp>
            <p:nvSpPr>
              <p:cNvPr id="71" name="Rectangle 175"/>
              <p:cNvSpPr>
                <a:spLocks noChangeArrowheads="1"/>
              </p:cNvSpPr>
              <p:nvPr/>
            </p:nvSpPr>
            <p:spPr bwMode="auto">
              <a:xfrm>
                <a:off x="2067595" y="4168197"/>
                <a:ext cx="108169" cy="143634"/>
              </a:xfrm>
              <a:prstGeom prst="rect">
                <a:avLst/>
              </a:prstGeom>
              <a:solidFill>
                <a:srgbClr val="9ACAE6"/>
              </a:solidFill>
              <a:ln w="9525">
                <a:noFill/>
                <a:miter lim="800000"/>
              </a:ln>
            </p:spPr>
            <p:txBody>
              <a:bodyPr vert="horz" wrap="square" lIns="91440" tIns="45720" rIns="91440" bIns="45720" numCol="1" anchor="t" anchorCtr="0" compatLnSpc="1"/>
              <a:lstStyle/>
              <a:p>
                <a:endParaRPr lang="en-US"/>
              </a:p>
            </p:txBody>
          </p:sp>
          <p:sp>
            <p:nvSpPr>
              <p:cNvPr id="72" name="Rectangle 176"/>
              <p:cNvSpPr>
                <a:spLocks noChangeArrowheads="1"/>
              </p:cNvSpPr>
              <p:nvPr/>
            </p:nvSpPr>
            <p:spPr bwMode="auto">
              <a:xfrm>
                <a:off x="2333584" y="4311832"/>
                <a:ext cx="54972" cy="14186"/>
              </a:xfrm>
              <a:prstGeom prst="rect">
                <a:avLst/>
              </a:prstGeom>
              <a:solidFill>
                <a:srgbClr val="CCCCCC"/>
              </a:solidFill>
              <a:ln w="9525">
                <a:noFill/>
                <a:miter lim="800000"/>
              </a:ln>
            </p:spPr>
            <p:txBody>
              <a:bodyPr vert="horz" wrap="square" lIns="91440" tIns="45720" rIns="91440" bIns="45720" numCol="1" anchor="t" anchorCtr="0" compatLnSpc="1"/>
              <a:lstStyle/>
              <a:p>
                <a:endParaRPr lang="en-US"/>
              </a:p>
            </p:txBody>
          </p:sp>
          <p:sp>
            <p:nvSpPr>
              <p:cNvPr id="73" name="Rectangle 177"/>
              <p:cNvSpPr>
                <a:spLocks noChangeArrowheads="1"/>
              </p:cNvSpPr>
              <p:nvPr/>
            </p:nvSpPr>
            <p:spPr bwMode="auto">
              <a:xfrm>
                <a:off x="2415153" y="4311832"/>
                <a:ext cx="163140" cy="14186"/>
              </a:xfrm>
              <a:prstGeom prst="rect">
                <a:avLst/>
              </a:prstGeom>
              <a:solidFill>
                <a:srgbClr val="CCCCCC"/>
              </a:solidFill>
              <a:ln w="9525">
                <a:noFill/>
                <a:miter lim="800000"/>
              </a:ln>
            </p:spPr>
            <p:txBody>
              <a:bodyPr vert="horz" wrap="square" lIns="91440" tIns="45720" rIns="91440" bIns="45720" numCol="1" anchor="t" anchorCtr="0" compatLnSpc="1"/>
              <a:lstStyle/>
              <a:p>
                <a:endParaRPr lang="en-US"/>
              </a:p>
            </p:txBody>
          </p:sp>
          <p:sp>
            <p:nvSpPr>
              <p:cNvPr id="74" name="Rectangle 178"/>
              <p:cNvSpPr>
                <a:spLocks noChangeArrowheads="1"/>
              </p:cNvSpPr>
              <p:nvPr/>
            </p:nvSpPr>
            <p:spPr bwMode="auto">
              <a:xfrm>
                <a:off x="1563989" y="4375669"/>
                <a:ext cx="471687" cy="31919"/>
              </a:xfrm>
              <a:prstGeom prst="rect">
                <a:avLst/>
              </a:prstGeom>
              <a:solidFill>
                <a:srgbClr val="CCCCCC"/>
              </a:solidFill>
              <a:ln w="9525">
                <a:noFill/>
                <a:miter lim="800000"/>
              </a:ln>
            </p:spPr>
            <p:txBody>
              <a:bodyPr vert="horz" wrap="square" lIns="91440" tIns="45720" rIns="91440" bIns="45720" numCol="1" anchor="t" anchorCtr="0" compatLnSpc="1"/>
              <a:lstStyle/>
              <a:p>
                <a:endParaRPr lang="en-US"/>
              </a:p>
            </p:txBody>
          </p:sp>
          <p:sp>
            <p:nvSpPr>
              <p:cNvPr id="75" name="Rectangle 179"/>
              <p:cNvSpPr>
                <a:spLocks noChangeArrowheads="1"/>
              </p:cNvSpPr>
              <p:nvPr/>
            </p:nvSpPr>
            <p:spPr bwMode="auto">
              <a:xfrm>
                <a:off x="1563989" y="4430640"/>
                <a:ext cx="471687" cy="31919"/>
              </a:xfrm>
              <a:prstGeom prst="rect">
                <a:avLst/>
              </a:prstGeom>
              <a:solidFill>
                <a:srgbClr val="CCCCCC"/>
              </a:solidFill>
              <a:ln w="9525">
                <a:noFill/>
                <a:miter lim="800000"/>
              </a:ln>
            </p:spPr>
            <p:txBody>
              <a:bodyPr vert="horz" wrap="square" lIns="91440" tIns="45720" rIns="91440" bIns="45720" numCol="1" anchor="t" anchorCtr="0" compatLnSpc="1"/>
              <a:lstStyle/>
              <a:p>
                <a:endParaRPr lang="en-US"/>
              </a:p>
            </p:txBody>
          </p:sp>
          <p:sp>
            <p:nvSpPr>
              <p:cNvPr id="76" name="Rectangle 180"/>
              <p:cNvSpPr>
                <a:spLocks noChangeArrowheads="1"/>
              </p:cNvSpPr>
              <p:nvPr/>
            </p:nvSpPr>
            <p:spPr bwMode="auto">
              <a:xfrm>
                <a:off x="1563989" y="4485611"/>
                <a:ext cx="471687" cy="31919"/>
              </a:xfrm>
              <a:prstGeom prst="rect">
                <a:avLst/>
              </a:prstGeom>
              <a:solidFill>
                <a:srgbClr val="CCCCCC"/>
              </a:solidFill>
              <a:ln w="9525">
                <a:noFill/>
                <a:miter lim="800000"/>
              </a:ln>
            </p:spPr>
            <p:txBody>
              <a:bodyPr vert="horz" wrap="square" lIns="91440" tIns="45720" rIns="91440" bIns="45720" numCol="1" anchor="t" anchorCtr="0" compatLnSpc="1"/>
              <a:lstStyle/>
              <a:p>
                <a:endParaRPr lang="en-US"/>
              </a:p>
            </p:txBody>
          </p:sp>
          <p:sp>
            <p:nvSpPr>
              <p:cNvPr id="77" name="Rectangle 181"/>
              <p:cNvSpPr>
                <a:spLocks noChangeArrowheads="1"/>
              </p:cNvSpPr>
              <p:nvPr/>
            </p:nvSpPr>
            <p:spPr bwMode="auto">
              <a:xfrm>
                <a:off x="1563989" y="4540582"/>
                <a:ext cx="471687" cy="31919"/>
              </a:xfrm>
              <a:prstGeom prst="rect">
                <a:avLst/>
              </a:prstGeom>
              <a:solidFill>
                <a:srgbClr val="CCCCCC"/>
              </a:solidFill>
              <a:ln w="9525">
                <a:noFill/>
                <a:miter lim="800000"/>
              </a:ln>
            </p:spPr>
            <p:txBody>
              <a:bodyPr vert="horz" wrap="square" lIns="91440" tIns="45720" rIns="91440" bIns="45720" numCol="1" anchor="t" anchorCtr="0" compatLnSpc="1"/>
              <a:lstStyle/>
              <a:p>
                <a:endParaRPr lang="en-US"/>
              </a:p>
            </p:txBody>
          </p:sp>
          <p:sp>
            <p:nvSpPr>
              <p:cNvPr id="78" name="Rectangle 182"/>
              <p:cNvSpPr>
                <a:spLocks noChangeArrowheads="1"/>
              </p:cNvSpPr>
              <p:nvPr/>
            </p:nvSpPr>
            <p:spPr bwMode="auto">
              <a:xfrm>
                <a:off x="1563989" y="4595553"/>
                <a:ext cx="471687" cy="31919"/>
              </a:xfrm>
              <a:prstGeom prst="rect">
                <a:avLst/>
              </a:prstGeom>
              <a:solidFill>
                <a:srgbClr val="CCCCCC"/>
              </a:solidFill>
              <a:ln w="9525">
                <a:noFill/>
                <a:miter lim="800000"/>
              </a:ln>
            </p:spPr>
            <p:txBody>
              <a:bodyPr vert="horz" wrap="square" lIns="91440" tIns="45720" rIns="91440" bIns="45720" numCol="1" anchor="t" anchorCtr="0" compatLnSpc="1"/>
              <a:lstStyle/>
              <a:p>
                <a:endParaRPr lang="en-US"/>
              </a:p>
            </p:txBody>
          </p:sp>
          <p:sp>
            <p:nvSpPr>
              <p:cNvPr id="79" name="Rectangle 183"/>
              <p:cNvSpPr>
                <a:spLocks noChangeArrowheads="1"/>
              </p:cNvSpPr>
              <p:nvPr/>
            </p:nvSpPr>
            <p:spPr bwMode="auto">
              <a:xfrm>
                <a:off x="1563989" y="4650524"/>
                <a:ext cx="471687" cy="30146"/>
              </a:xfrm>
              <a:prstGeom prst="rect">
                <a:avLst/>
              </a:prstGeom>
              <a:solidFill>
                <a:srgbClr val="CCCCCC"/>
              </a:solidFill>
              <a:ln w="9525">
                <a:noFill/>
                <a:miter lim="800000"/>
              </a:ln>
            </p:spPr>
            <p:txBody>
              <a:bodyPr vert="horz" wrap="square" lIns="91440" tIns="45720" rIns="91440" bIns="45720" numCol="1" anchor="t" anchorCtr="0" compatLnSpc="1"/>
              <a:lstStyle/>
              <a:p>
                <a:endParaRPr lang="en-US"/>
              </a:p>
            </p:txBody>
          </p:sp>
          <p:sp>
            <p:nvSpPr>
              <p:cNvPr id="80" name="Rectangle 184"/>
              <p:cNvSpPr>
                <a:spLocks noChangeArrowheads="1"/>
              </p:cNvSpPr>
              <p:nvPr/>
            </p:nvSpPr>
            <p:spPr bwMode="auto">
              <a:xfrm>
                <a:off x="1563989" y="4705495"/>
                <a:ext cx="471687" cy="31919"/>
              </a:xfrm>
              <a:prstGeom prst="rect">
                <a:avLst/>
              </a:prstGeom>
              <a:solidFill>
                <a:srgbClr val="CCCCCC"/>
              </a:solidFill>
              <a:ln w="9525">
                <a:noFill/>
                <a:miter lim="800000"/>
              </a:ln>
            </p:spPr>
            <p:txBody>
              <a:bodyPr vert="horz" wrap="square" lIns="91440" tIns="45720" rIns="91440" bIns="45720" numCol="1" anchor="t" anchorCtr="0" compatLnSpc="1"/>
              <a:lstStyle/>
              <a:p>
                <a:endParaRPr lang="en-US"/>
              </a:p>
            </p:txBody>
          </p:sp>
          <p:sp>
            <p:nvSpPr>
              <p:cNvPr id="81" name="Rectangle 185"/>
              <p:cNvSpPr>
                <a:spLocks noChangeArrowheads="1"/>
              </p:cNvSpPr>
              <p:nvPr/>
            </p:nvSpPr>
            <p:spPr bwMode="auto">
              <a:xfrm>
                <a:off x="1563989" y="4758693"/>
                <a:ext cx="235844" cy="31919"/>
              </a:xfrm>
              <a:prstGeom prst="rect">
                <a:avLst/>
              </a:prstGeom>
              <a:solidFill>
                <a:srgbClr val="CCCCCC"/>
              </a:solidFill>
              <a:ln w="9525">
                <a:noFill/>
                <a:miter lim="800000"/>
              </a:ln>
            </p:spPr>
            <p:txBody>
              <a:bodyPr vert="horz" wrap="square" lIns="91440" tIns="45720" rIns="91440" bIns="45720" numCol="1" anchor="t" anchorCtr="0" compatLnSpc="1"/>
              <a:lstStyle/>
              <a:p>
                <a:endParaRPr lang="en-US"/>
              </a:p>
            </p:txBody>
          </p:sp>
          <p:sp>
            <p:nvSpPr>
              <p:cNvPr id="82" name="Rectangle 186"/>
              <p:cNvSpPr>
                <a:spLocks noChangeArrowheads="1"/>
              </p:cNvSpPr>
              <p:nvPr/>
            </p:nvSpPr>
            <p:spPr bwMode="auto">
              <a:xfrm>
                <a:off x="2119019" y="4375669"/>
                <a:ext cx="473461" cy="31919"/>
              </a:xfrm>
              <a:prstGeom prst="rect">
                <a:avLst/>
              </a:prstGeom>
              <a:solidFill>
                <a:srgbClr val="CCCCCC"/>
              </a:solidFill>
              <a:ln w="9525">
                <a:noFill/>
                <a:miter lim="800000"/>
              </a:ln>
            </p:spPr>
            <p:txBody>
              <a:bodyPr vert="horz" wrap="square" lIns="91440" tIns="45720" rIns="91440" bIns="45720" numCol="1" anchor="t" anchorCtr="0" compatLnSpc="1"/>
              <a:lstStyle/>
              <a:p>
                <a:endParaRPr lang="en-US"/>
              </a:p>
            </p:txBody>
          </p:sp>
          <p:sp>
            <p:nvSpPr>
              <p:cNvPr id="83" name="Rectangle 187"/>
              <p:cNvSpPr>
                <a:spLocks noChangeArrowheads="1"/>
              </p:cNvSpPr>
              <p:nvPr/>
            </p:nvSpPr>
            <p:spPr bwMode="auto">
              <a:xfrm>
                <a:off x="2119019" y="4430640"/>
                <a:ext cx="473461" cy="31919"/>
              </a:xfrm>
              <a:prstGeom prst="rect">
                <a:avLst/>
              </a:prstGeom>
              <a:solidFill>
                <a:srgbClr val="CCCCCC"/>
              </a:solidFill>
              <a:ln w="9525">
                <a:noFill/>
                <a:miter lim="800000"/>
              </a:ln>
            </p:spPr>
            <p:txBody>
              <a:bodyPr vert="horz" wrap="square" lIns="91440" tIns="45720" rIns="91440" bIns="45720" numCol="1" anchor="t" anchorCtr="0" compatLnSpc="1"/>
              <a:lstStyle/>
              <a:p>
                <a:endParaRPr lang="en-US"/>
              </a:p>
            </p:txBody>
          </p:sp>
          <p:sp>
            <p:nvSpPr>
              <p:cNvPr id="84" name="Rectangle 188"/>
              <p:cNvSpPr>
                <a:spLocks noChangeArrowheads="1"/>
              </p:cNvSpPr>
              <p:nvPr/>
            </p:nvSpPr>
            <p:spPr bwMode="auto">
              <a:xfrm>
                <a:off x="2119019" y="4485611"/>
                <a:ext cx="473461" cy="31919"/>
              </a:xfrm>
              <a:prstGeom prst="rect">
                <a:avLst/>
              </a:prstGeom>
              <a:solidFill>
                <a:srgbClr val="CCCCCC"/>
              </a:solidFill>
              <a:ln w="9525">
                <a:noFill/>
                <a:miter lim="800000"/>
              </a:ln>
            </p:spPr>
            <p:txBody>
              <a:bodyPr vert="horz" wrap="square" lIns="91440" tIns="45720" rIns="91440" bIns="45720" numCol="1" anchor="t" anchorCtr="0" compatLnSpc="1"/>
              <a:lstStyle/>
              <a:p>
                <a:endParaRPr lang="en-US"/>
              </a:p>
            </p:txBody>
          </p:sp>
          <p:sp>
            <p:nvSpPr>
              <p:cNvPr id="85" name="Rectangle 189"/>
              <p:cNvSpPr>
                <a:spLocks noChangeArrowheads="1"/>
              </p:cNvSpPr>
              <p:nvPr/>
            </p:nvSpPr>
            <p:spPr bwMode="auto">
              <a:xfrm>
                <a:off x="2119019" y="4540582"/>
                <a:ext cx="473461" cy="31919"/>
              </a:xfrm>
              <a:prstGeom prst="rect">
                <a:avLst/>
              </a:prstGeom>
              <a:solidFill>
                <a:srgbClr val="CCCCCC"/>
              </a:solidFill>
              <a:ln w="9525">
                <a:noFill/>
                <a:miter lim="800000"/>
              </a:ln>
            </p:spPr>
            <p:txBody>
              <a:bodyPr vert="horz" wrap="square" lIns="91440" tIns="45720" rIns="91440" bIns="45720" numCol="1" anchor="t" anchorCtr="0" compatLnSpc="1"/>
              <a:lstStyle/>
              <a:p>
                <a:endParaRPr lang="en-US"/>
              </a:p>
            </p:txBody>
          </p:sp>
          <p:sp>
            <p:nvSpPr>
              <p:cNvPr id="86" name="Rectangle 190"/>
              <p:cNvSpPr>
                <a:spLocks noChangeArrowheads="1"/>
              </p:cNvSpPr>
              <p:nvPr/>
            </p:nvSpPr>
            <p:spPr bwMode="auto">
              <a:xfrm>
                <a:off x="2119019" y="4595553"/>
                <a:ext cx="473461" cy="31919"/>
              </a:xfrm>
              <a:prstGeom prst="rect">
                <a:avLst/>
              </a:prstGeom>
              <a:solidFill>
                <a:srgbClr val="CCCCCC"/>
              </a:solidFill>
              <a:ln w="9525">
                <a:noFill/>
                <a:miter lim="800000"/>
              </a:ln>
            </p:spPr>
            <p:txBody>
              <a:bodyPr vert="horz" wrap="square" lIns="91440" tIns="45720" rIns="91440" bIns="45720" numCol="1" anchor="t" anchorCtr="0" compatLnSpc="1"/>
              <a:lstStyle/>
              <a:p>
                <a:endParaRPr lang="en-US"/>
              </a:p>
            </p:txBody>
          </p:sp>
          <p:sp>
            <p:nvSpPr>
              <p:cNvPr id="87" name="Rectangle 191"/>
              <p:cNvSpPr>
                <a:spLocks noChangeArrowheads="1"/>
              </p:cNvSpPr>
              <p:nvPr/>
            </p:nvSpPr>
            <p:spPr bwMode="auto">
              <a:xfrm>
                <a:off x="2119019" y="4650524"/>
                <a:ext cx="473461" cy="30146"/>
              </a:xfrm>
              <a:prstGeom prst="rect">
                <a:avLst/>
              </a:prstGeom>
              <a:solidFill>
                <a:srgbClr val="CCCCCC"/>
              </a:solidFill>
              <a:ln w="9525">
                <a:noFill/>
                <a:miter lim="800000"/>
              </a:ln>
            </p:spPr>
            <p:txBody>
              <a:bodyPr vert="horz" wrap="square" lIns="91440" tIns="45720" rIns="91440" bIns="45720" numCol="1" anchor="t" anchorCtr="0" compatLnSpc="1"/>
              <a:lstStyle/>
              <a:p>
                <a:endParaRPr lang="en-US"/>
              </a:p>
            </p:txBody>
          </p:sp>
          <p:sp>
            <p:nvSpPr>
              <p:cNvPr id="88" name="Rectangle 192"/>
              <p:cNvSpPr>
                <a:spLocks noChangeArrowheads="1"/>
              </p:cNvSpPr>
              <p:nvPr/>
            </p:nvSpPr>
            <p:spPr bwMode="auto">
              <a:xfrm>
                <a:off x="2119019" y="4705495"/>
                <a:ext cx="473461" cy="31919"/>
              </a:xfrm>
              <a:prstGeom prst="rect">
                <a:avLst/>
              </a:prstGeom>
              <a:solidFill>
                <a:srgbClr val="CCCCCC"/>
              </a:solidFill>
              <a:ln w="9525">
                <a:noFill/>
                <a:miter lim="800000"/>
              </a:ln>
            </p:spPr>
            <p:txBody>
              <a:bodyPr vert="horz" wrap="square" lIns="91440" tIns="45720" rIns="91440" bIns="45720" numCol="1" anchor="t" anchorCtr="0" compatLnSpc="1"/>
              <a:lstStyle/>
              <a:p>
                <a:endParaRPr lang="en-US"/>
              </a:p>
            </p:txBody>
          </p:sp>
          <p:sp>
            <p:nvSpPr>
              <p:cNvPr id="89" name="Rectangle 193"/>
              <p:cNvSpPr>
                <a:spLocks noChangeArrowheads="1"/>
              </p:cNvSpPr>
              <p:nvPr/>
            </p:nvSpPr>
            <p:spPr bwMode="auto">
              <a:xfrm>
                <a:off x="2119019" y="4758693"/>
                <a:ext cx="333373" cy="31919"/>
              </a:xfrm>
              <a:prstGeom prst="rect">
                <a:avLst/>
              </a:prstGeom>
              <a:solidFill>
                <a:srgbClr val="CCCCCC"/>
              </a:solidFill>
              <a:ln w="9525">
                <a:noFill/>
                <a:miter lim="800000"/>
              </a:ln>
            </p:spPr>
            <p:txBody>
              <a:bodyPr vert="horz" wrap="square" lIns="91440" tIns="45720" rIns="91440" bIns="45720" numCol="1" anchor="t" anchorCtr="0" compatLnSpc="1"/>
              <a:lstStyle/>
              <a:p>
                <a:endParaRPr lang="en-US"/>
              </a:p>
            </p:txBody>
          </p:sp>
          <p:sp>
            <p:nvSpPr>
              <p:cNvPr id="90" name="Freeform 194"/>
              <p:cNvSpPr/>
              <p:nvPr/>
            </p:nvSpPr>
            <p:spPr bwMode="auto">
              <a:xfrm>
                <a:off x="2674049" y="4700175"/>
                <a:ext cx="297907" cy="473461"/>
              </a:xfrm>
              <a:custGeom>
                <a:avLst/>
                <a:gdLst/>
                <a:ahLst/>
                <a:cxnLst>
                  <a:cxn ang="0">
                    <a:pos x="295" y="529"/>
                  </a:cxn>
                  <a:cxn ang="0">
                    <a:pos x="337" y="516"/>
                  </a:cxn>
                  <a:cxn ang="0">
                    <a:pos x="316" y="466"/>
                  </a:cxn>
                  <a:cxn ang="0">
                    <a:pos x="150" y="69"/>
                  </a:cxn>
                  <a:cxn ang="0">
                    <a:pos x="150" y="69"/>
                  </a:cxn>
                  <a:cxn ang="0">
                    <a:pos x="144" y="55"/>
                  </a:cxn>
                  <a:cxn ang="0">
                    <a:pos x="136" y="43"/>
                  </a:cxn>
                  <a:cxn ang="0">
                    <a:pos x="129" y="32"/>
                  </a:cxn>
                  <a:cxn ang="0">
                    <a:pos x="120" y="22"/>
                  </a:cxn>
                  <a:cxn ang="0">
                    <a:pos x="111" y="16"/>
                  </a:cxn>
                  <a:cxn ang="0">
                    <a:pos x="102" y="10"/>
                  </a:cxn>
                  <a:cxn ang="0">
                    <a:pos x="92" y="6"/>
                  </a:cxn>
                  <a:cxn ang="0">
                    <a:pos x="83" y="3"/>
                  </a:cxn>
                  <a:cxn ang="0">
                    <a:pos x="73" y="2"/>
                  </a:cxn>
                  <a:cxn ang="0">
                    <a:pos x="63" y="0"/>
                  </a:cxn>
                  <a:cxn ang="0">
                    <a:pos x="42" y="2"/>
                  </a:cxn>
                  <a:cxn ang="0">
                    <a:pos x="21" y="5"/>
                  </a:cxn>
                  <a:cxn ang="0">
                    <a:pos x="0" y="11"/>
                  </a:cxn>
                  <a:cxn ang="0">
                    <a:pos x="197" y="479"/>
                  </a:cxn>
                  <a:cxn ang="0">
                    <a:pos x="197" y="479"/>
                  </a:cxn>
                  <a:cxn ang="0">
                    <a:pos x="203" y="494"/>
                  </a:cxn>
                  <a:cxn ang="0">
                    <a:pos x="213" y="505"/>
                  </a:cxn>
                  <a:cxn ang="0">
                    <a:pos x="224" y="516"/>
                  </a:cxn>
                  <a:cxn ang="0">
                    <a:pos x="237" y="524"/>
                  </a:cxn>
                  <a:cxn ang="0">
                    <a:pos x="251" y="529"/>
                  </a:cxn>
                  <a:cxn ang="0">
                    <a:pos x="266" y="532"/>
                  </a:cxn>
                  <a:cxn ang="0">
                    <a:pos x="280" y="532"/>
                  </a:cxn>
                  <a:cxn ang="0">
                    <a:pos x="295" y="529"/>
                  </a:cxn>
                  <a:cxn ang="0">
                    <a:pos x="295" y="529"/>
                  </a:cxn>
                </a:cxnLst>
                <a:rect l="0" t="0" r="r" b="b"/>
                <a:pathLst>
                  <a:path w="337" h="532">
                    <a:moveTo>
                      <a:pt x="295" y="529"/>
                    </a:moveTo>
                    <a:lnTo>
                      <a:pt x="337" y="516"/>
                    </a:lnTo>
                    <a:lnTo>
                      <a:pt x="316" y="466"/>
                    </a:lnTo>
                    <a:lnTo>
                      <a:pt x="150" y="69"/>
                    </a:lnTo>
                    <a:lnTo>
                      <a:pt x="150" y="69"/>
                    </a:lnTo>
                    <a:lnTo>
                      <a:pt x="144" y="55"/>
                    </a:lnTo>
                    <a:lnTo>
                      <a:pt x="136" y="43"/>
                    </a:lnTo>
                    <a:lnTo>
                      <a:pt x="129" y="32"/>
                    </a:lnTo>
                    <a:lnTo>
                      <a:pt x="120" y="22"/>
                    </a:lnTo>
                    <a:lnTo>
                      <a:pt x="111" y="16"/>
                    </a:lnTo>
                    <a:lnTo>
                      <a:pt x="102" y="10"/>
                    </a:lnTo>
                    <a:lnTo>
                      <a:pt x="92" y="6"/>
                    </a:lnTo>
                    <a:lnTo>
                      <a:pt x="83" y="3"/>
                    </a:lnTo>
                    <a:lnTo>
                      <a:pt x="73" y="2"/>
                    </a:lnTo>
                    <a:lnTo>
                      <a:pt x="63" y="0"/>
                    </a:lnTo>
                    <a:lnTo>
                      <a:pt x="42" y="2"/>
                    </a:lnTo>
                    <a:lnTo>
                      <a:pt x="21" y="5"/>
                    </a:lnTo>
                    <a:lnTo>
                      <a:pt x="0" y="11"/>
                    </a:lnTo>
                    <a:lnTo>
                      <a:pt x="197" y="479"/>
                    </a:lnTo>
                    <a:lnTo>
                      <a:pt x="197" y="479"/>
                    </a:lnTo>
                    <a:lnTo>
                      <a:pt x="203" y="494"/>
                    </a:lnTo>
                    <a:lnTo>
                      <a:pt x="213" y="505"/>
                    </a:lnTo>
                    <a:lnTo>
                      <a:pt x="224" y="516"/>
                    </a:lnTo>
                    <a:lnTo>
                      <a:pt x="237" y="524"/>
                    </a:lnTo>
                    <a:lnTo>
                      <a:pt x="251" y="529"/>
                    </a:lnTo>
                    <a:lnTo>
                      <a:pt x="266" y="532"/>
                    </a:lnTo>
                    <a:lnTo>
                      <a:pt x="280" y="532"/>
                    </a:lnTo>
                    <a:lnTo>
                      <a:pt x="295" y="529"/>
                    </a:lnTo>
                    <a:lnTo>
                      <a:pt x="295" y="529"/>
                    </a:lnTo>
                    <a:close/>
                  </a:path>
                </a:pathLst>
              </a:custGeom>
              <a:solidFill>
                <a:srgbClr val="F2CAA9"/>
              </a:solidFill>
              <a:ln w="9525">
                <a:noFill/>
                <a:round/>
              </a:ln>
            </p:spPr>
            <p:txBody>
              <a:bodyPr vert="horz" wrap="square" lIns="91440" tIns="45720" rIns="91440" bIns="45720" numCol="1" anchor="t" anchorCtr="0" compatLnSpc="1"/>
              <a:lstStyle/>
              <a:p>
                <a:endParaRPr lang="en-US"/>
              </a:p>
            </p:txBody>
          </p:sp>
          <p:sp>
            <p:nvSpPr>
              <p:cNvPr id="91" name="Freeform 195"/>
              <p:cNvSpPr/>
              <p:nvPr/>
            </p:nvSpPr>
            <p:spPr bwMode="auto">
              <a:xfrm>
                <a:off x="2714834" y="4889914"/>
                <a:ext cx="416716" cy="296135"/>
              </a:xfrm>
              <a:custGeom>
                <a:avLst/>
                <a:gdLst/>
                <a:ahLst/>
                <a:cxnLst>
                  <a:cxn ang="0">
                    <a:pos x="0" y="129"/>
                  </a:cxn>
                  <a:cxn ang="0">
                    <a:pos x="405" y="0"/>
                  </a:cxn>
                  <a:cxn ang="0">
                    <a:pos x="471" y="206"/>
                  </a:cxn>
                  <a:cxn ang="0">
                    <a:pos x="64" y="335"/>
                  </a:cxn>
                  <a:cxn ang="0">
                    <a:pos x="0" y="129"/>
                  </a:cxn>
                </a:cxnLst>
                <a:rect l="0" t="0" r="r" b="b"/>
                <a:pathLst>
                  <a:path w="471" h="335">
                    <a:moveTo>
                      <a:pt x="0" y="129"/>
                    </a:moveTo>
                    <a:lnTo>
                      <a:pt x="405" y="0"/>
                    </a:lnTo>
                    <a:lnTo>
                      <a:pt x="471" y="206"/>
                    </a:lnTo>
                    <a:lnTo>
                      <a:pt x="64" y="335"/>
                    </a:lnTo>
                    <a:lnTo>
                      <a:pt x="0" y="129"/>
                    </a:lnTo>
                    <a:close/>
                  </a:path>
                </a:pathLst>
              </a:custGeom>
              <a:solidFill>
                <a:schemeClr val="bg1"/>
              </a:solidFill>
              <a:ln w="9525">
                <a:noFill/>
                <a:round/>
              </a:ln>
            </p:spPr>
            <p:txBody>
              <a:bodyPr vert="horz" wrap="square" lIns="91440" tIns="45720" rIns="91440" bIns="45720" numCol="1" anchor="t" anchorCtr="0" compatLnSpc="1"/>
              <a:lstStyle/>
              <a:p>
                <a:endParaRPr lang="en-US"/>
              </a:p>
            </p:txBody>
          </p:sp>
          <p:sp>
            <p:nvSpPr>
              <p:cNvPr id="92" name="Freeform 196"/>
              <p:cNvSpPr/>
              <p:nvPr/>
            </p:nvSpPr>
            <p:spPr bwMode="auto">
              <a:xfrm>
                <a:off x="2737887" y="5031775"/>
                <a:ext cx="503605" cy="299681"/>
              </a:xfrm>
              <a:custGeom>
                <a:avLst/>
                <a:gdLst/>
                <a:ahLst/>
                <a:cxnLst>
                  <a:cxn ang="0">
                    <a:pos x="0" y="147"/>
                  </a:cxn>
                  <a:cxn ang="0">
                    <a:pos x="459" y="0"/>
                  </a:cxn>
                  <a:cxn ang="0">
                    <a:pos x="568" y="338"/>
                  </a:cxn>
                  <a:cxn ang="0">
                    <a:pos x="61" y="338"/>
                  </a:cxn>
                  <a:cxn ang="0">
                    <a:pos x="0" y="147"/>
                  </a:cxn>
                </a:cxnLst>
                <a:rect l="0" t="0" r="r" b="b"/>
                <a:pathLst>
                  <a:path w="568" h="338">
                    <a:moveTo>
                      <a:pt x="0" y="147"/>
                    </a:moveTo>
                    <a:lnTo>
                      <a:pt x="459" y="0"/>
                    </a:lnTo>
                    <a:lnTo>
                      <a:pt x="568" y="338"/>
                    </a:lnTo>
                    <a:lnTo>
                      <a:pt x="61" y="338"/>
                    </a:lnTo>
                    <a:lnTo>
                      <a:pt x="0" y="147"/>
                    </a:lnTo>
                    <a:close/>
                  </a:path>
                </a:pathLst>
              </a:custGeom>
              <a:solidFill>
                <a:schemeClr val="accent2">
                  <a:lumMod val="60000"/>
                  <a:lumOff val="40000"/>
                </a:schemeClr>
              </a:solidFill>
              <a:ln w="9525">
                <a:noFill/>
                <a:round/>
              </a:ln>
            </p:spPr>
            <p:txBody>
              <a:bodyPr vert="horz" wrap="square" lIns="91440" tIns="45720" rIns="91440" bIns="45720" numCol="1" anchor="t" anchorCtr="0" compatLnSpc="1"/>
              <a:lstStyle/>
              <a:p>
                <a:endParaRPr lang="en-US"/>
              </a:p>
            </p:txBody>
          </p:sp>
          <p:sp>
            <p:nvSpPr>
              <p:cNvPr id="93" name="Freeform 197"/>
              <p:cNvSpPr/>
              <p:nvPr/>
            </p:nvSpPr>
            <p:spPr bwMode="auto">
              <a:xfrm>
                <a:off x="2941811" y="5031775"/>
                <a:ext cx="299681" cy="299681"/>
              </a:xfrm>
              <a:custGeom>
                <a:avLst/>
                <a:gdLst/>
                <a:ahLst/>
                <a:cxnLst>
                  <a:cxn ang="0">
                    <a:pos x="0" y="74"/>
                  </a:cxn>
                  <a:cxn ang="0">
                    <a:pos x="229" y="0"/>
                  </a:cxn>
                  <a:cxn ang="0">
                    <a:pos x="338" y="338"/>
                  </a:cxn>
                  <a:cxn ang="0">
                    <a:pos x="86" y="338"/>
                  </a:cxn>
                  <a:cxn ang="0">
                    <a:pos x="0" y="74"/>
                  </a:cxn>
                </a:cxnLst>
                <a:rect l="0" t="0" r="r" b="b"/>
                <a:pathLst>
                  <a:path w="338" h="338">
                    <a:moveTo>
                      <a:pt x="0" y="74"/>
                    </a:moveTo>
                    <a:lnTo>
                      <a:pt x="229" y="0"/>
                    </a:lnTo>
                    <a:lnTo>
                      <a:pt x="338" y="338"/>
                    </a:lnTo>
                    <a:lnTo>
                      <a:pt x="86" y="338"/>
                    </a:lnTo>
                    <a:lnTo>
                      <a:pt x="0" y="74"/>
                    </a:lnTo>
                    <a:close/>
                  </a:path>
                </a:pathLst>
              </a:custGeom>
              <a:solidFill>
                <a:schemeClr val="accent2"/>
              </a:solidFill>
              <a:ln w="9525">
                <a:noFill/>
                <a:round/>
              </a:ln>
            </p:spPr>
            <p:txBody>
              <a:bodyPr vert="horz" wrap="square" lIns="91440" tIns="45720" rIns="91440" bIns="45720" numCol="1" anchor="t" anchorCtr="0" compatLnSpc="1"/>
              <a:lstStyle/>
              <a:p>
                <a:endParaRPr lang="en-US"/>
              </a:p>
            </p:txBody>
          </p:sp>
          <p:sp>
            <p:nvSpPr>
              <p:cNvPr id="94" name="Freeform 198"/>
              <p:cNvSpPr/>
              <p:nvPr/>
            </p:nvSpPr>
            <p:spPr bwMode="auto">
              <a:xfrm>
                <a:off x="2468351" y="4349070"/>
                <a:ext cx="507152" cy="590496"/>
              </a:xfrm>
              <a:custGeom>
                <a:avLst/>
                <a:gdLst/>
                <a:ahLst/>
                <a:cxnLst>
                  <a:cxn ang="0">
                    <a:pos x="38" y="4"/>
                  </a:cxn>
                  <a:cxn ang="0">
                    <a:pos x="38" y="4"/>
                  </a:cxn>
                  <a:cxn ang="0">
                    <a:pos x="38" y="4"/>
                  </a:cxn>
                  <a:cxn ang="0">
                    <a:pos x="50" y="0"/>
                  </a:cxn>
                  <a:cxn ang="0">
                    <a:pos x="63" y="0"/>
                  </a:cxn>
                  <a:cxn ang="0">
                    <a:pos x="74" y="0"/>
                  </a:cxn>
                  <a:cxn ang="0">
                    <a:pos x="85" y="3"/>
                  </a:cxn>
                  <a:cxn ang="0">
                    <a:pos x="96" y="9"/>
                  </a:cxn>
                  <a:cxn ang="0">
                    <a:pos x="106" y="16"/>
                  </a:cxn>
                  <a:cxn ang="0">
                    <a:pos x="114" y="25"/>
                  </a:cxn>
                  <a:cxn ang="0">
                    <a:pos x="120" y="37"/>
                  </a:cxn>
                  <a:cxn ang="0">
                    <a:pos x="201" y="210"/>
                  </a:cxn>
                  <a:cxn ang="0">
                    <a:pos x="354" y="321"/>
                  </a:cxn>
                  <a:cxn ang="0">
                    <a:pos x="571" y="448"/>
                  </a:cxn>
                  <a:cxn ang="0">
                    <a:pos x="465" y="666"/>
                  </a:cxn>
                  <a:cxn ang="0">
                    <a:pos x="309" y="556"/>
                  </a:cxn>
                  <a:cxn ang="0">
                    <a:pos x="309" y="556"/>
                  </a:cxn>
                  <a:cxn ang="0">
                    <a:pos x="297" y="558"/>
                  </a:cxn>
                  <a:cxn ang="0">
                    <a:pos x="288" y="559"/>
                  </a:cxn>
                  <a:cxn ang="0">
                    <a:pos x="277" y="558"/>
                  </a:cxn>
                  <a:cxn ang="0">
                    <a:pos x="267" y="555"/>
                  </a:cxn>
                  <a:cxn ang="0">
                    <a:pos x="257" y="550"/>
                  </a:cxn>
                  <a:cxn ang="0">
                    <a:pos x="246" y="543"/>
                  </a:cxn>
                  <a:cxn ang="0">
                    <a:pos x="228" y="529"/>
                  </a:cxn>
                  <a:cxn ang="0">
                    <a:pos x="211" y="510"/>
                  </a:cxn>
                  <a:cxn ang="0">
                    <a:pos x="196" y="490"/>
                  </a:cxn>
                  <a:cxn ang="0">
                    <a:pos x="183" y="473"/>
                  </a:cxn>
                  <a:cxn ang="0">
                    <a:pos x="174" y="455"/>
                  </a:cxn>
                  <a:cxn ang="0">
                    <a:pos x="6" y="88"/>
                  </a:cxn>
                  <a:cxn ang="0">
                    <a:pos x="6" y="88"/>
                  </a:cxn>
                  <a:cxn ang="0">
                    <a:pos x="1" y="75"/>
                  </a:cxn>
                  <a:cxn ang="0">
                    <a:pos x="0" y="64"/>
                  </a:cxn>
                  <a:cxn ang="0">
                    <a:pos x="1" y="51"/>
                  </a:cxn>
                  <a:cxn ang="0">
                    <a:pos x="5" y="40"/>
                  </a:cxn>
                  <a:cxn ang="0">
                    <a:pos x="9" y="29"/>
                  </a:cxn>
                  <a:cxn ang="0">
                    <a:pos x="17" y="19"/>
                  </a:cxn>
                  <a:cxn ang="0">
                    <a:pos x="27" y="11"/>
                  </a:cxn>
                  <a:cxn ang="0">
                    <a:pos x="38" y="4"/>
                  </a:cxn>
                  <a:cxn ang="0">
                    <a:pos x="38" y="4"/>
                  </a:cxn>
                </a:cxnLst>
                <a:rect l="0" t="0" r="r" b="b"/>
                <a:pathLst>
                  <a:path w="571" h="666">
                    <a:moveTo>
                      <a:pt x="38" y="4"/>
                    </a:moveTo>
                    <a:lnTo>
                      <a:pt x="38" y="4"/>
                    </a:lnTo>
                    <a:lnTo>
                      <a:pt x="38" y="4"/>
                    </a:lnTo>
                    <a:lnTo>
                      <a:pt x="50" y="0"/>
                    </a:lnTo>
                    <a:lnTo>
                      <a:pt x="63" y="0"/>
                    </a:lnTo>
                    <a:lnTo>
                      <a:pt x="74" y="0"/>
                    </a:lnTo>
                    <a:lnTo>
                      <a:pt x="85" y="3"/>
                    </a:lnTo>
                    <a:lnTo>
                      <a:pt x="96" y="9"/>
                    </a:lnTo>
                    <a:lnTo>
                      <a:pt x="106" y="16"/>
                    </a:lnTo>
                    <a:lnTo>
                      <a:pt x="114" y="25"/>
                    </a:lnTo>
                    <a:lnTo>
                      <a:pt x="120" y="37"/>
                    </a:lnTo>
                    <a:lnTo>
                      <a:pt x="201" y="210"/>
                    </a:lnTo>
                    <a:lnTo>
                      <a:pt x="354" y="321"/>
                    </a:lnTo>
                    <a:lnTo>
                      <a:pt x="571" y="448"/>
                    </a:lnTo>
                    <a:lnTo>
                      <a:pt x="465" y="666"/>
                    </a:lnTo>
                    <a:lnTo>
                      <a:pt x="309" y="556"/>
                    </a:lnTo>
                    <a:lnTo>
                      <a:pt x="309" y="556"/>
                    </a:lnTo>
                    <a:lnTo>
                      <a:pt x="297" y="558"/>
                    </a:lnTo>
                    <a:lnTo>
                      <a:pt x="288" y="559"/>
                    </a:lnTo>
                    <a:lnTo>
                      <a:pt x="277" y="558"/>
                    </a:lnTo>
                    <a:lnTo>
                      <a:pt x="267" y="555"/>
                    </a:lnTo>
                    <a:lnTo>
                      <a:pt x="257" y="550"/>
                    </a:lnTo>
                    <a:lnTo>
                      <a:pt x="246" y="543"/>
                    </a:lnTo>
                    <a:lnTo>
                      <a:pt x="228" y="529"/>
                    </a:lnTo>
                    <a:lnTo>
                      <a:pt x="211" y="510"/>
                    </a:lnTo>
                    <a:lnTo>
                      <a:pt x="196" y="490"/>
                    </a:lnTo>
                    <a:lnTo>
                      <a:pt x="183" y="473"/>
                    </a:lnTo>
                    <a:lnTo>
                      <a:pt x="174" y="455"/>
                    </a:lnTo>
                    <a:lnTo>
                      <a:pt x="6" y="88"/>
                    </a:lnTo>
                    <a:lnTo>
                      <a:pt x="6" y="88"/>
                    </a:lnTo>
                    <a:lnTo>
                      <a:pt x="1" y="75"/>
                    </a:lnTo>
                    <a:lnTo>
                      <a:pt x="0" y="64"/>
                    </a:lnTo>
                    <a:lnTo>
                      <a:pt x="1" y="51"/>
                    </a:lnTo>
                    <a:lnTo>
                      <a:pt x="5" y="40"/>
                    </a:lnTo>
                    <a:lnTo>
                      <a:pt x="9" y="29"/>
                    </a:lnTo>
                    <a:lnTo>
                      <a:pt x="17" y="19"/>
                    </a:lnTo>
                    <a:lnTo>
                      <a:pt x="27" y="11"/>
                    </a:lnTo>
                    <a:lnTo>
                      <a:pt x="38" y="4"/>
                    </a:lnTo>
                    <a:lnTo>
                      <a:pt x="38" y="4"/>
                    </a:lnTo>
                    <a:close/>
                  </a:path>
                </a:pathLst>
              </a:custGeom>
              <a:solidFill>
                <a:srgbClr val="F2CAA9"/>
              </a:solidFill>
              <a:ln w="9525">
                <a:noFill/>
                <a:round/>
              </a:ln>
            </p:spPr>
            <p:txBody>
              <a:bodyPr vert="horz" wrap="square" lIns="91440" tIns="45720" rIns="91440" bIns="45720" numCol="1" anchor="t" anchorCtr="0" compatLnSpc="1"/>
              <a:lstStyle/>
              <a:p>
                <a:endParaRPr lang="en-US"/>
              </a:p>
            </p:txBody>
          </p:sp>
          <p:sp>
            <p:nvSpPr>
              <p:cNvPr id="95" name="Freeform 199"/>
              <p:cNvSpPr/>
              <p:nvPr/>
            </p:nvSpPr>
            <p:spPr bwMode="auto">
              <a:xfrm>
                <a:off x="718144" y="4673577"/>
                <a:ext cx="492966" cy="549710"/>
              </a:xfrm>
              <a:custGeom>
                <a:avLst/>
                <a:gdLst/>
                <a:ahLst/>
                <a:cxnLst>
                  <a:cxn ang="0">
                    <a:pos x="235" y="0"/>
                  </a:cxn>
                  <a:cxn ang="0">
                    <a:pos x="557" y="169"/>
                  </a:cxn>
                  <a:cxn ang="0">
                    <a:pos x="324" y="620"/>
                  </a:cxn>
                  <a:cxn ang="0">
                    <a:pos x="0" y="452"/>
                  </a:cxn>
                  <a:cxn ang="0">
                    <a:pos x="235" y="0"/>
                  </a:cxn>
                </a:cxnLst>
                <a:rect l="0" t="0" r="r" b="b"/>
                <a:pathLst>
                  <a:path w="557" h="620">
                    <a:moveTo>
                      <a:pt x="235" y="0"/>
                    </a:moveTo>
                    <a:lnTo>
                      <a:pt x="557" y="169"/>
                    </a:lnTo>
                    <a:lnTo>
                      <a:pt x="324" y="620"/>
                    </a:lnTo>
                    <a:lnTo>
                      <a:pt x="0" y="452"/>
                    </a:lnTo>
                    <a:lnTo>
                      <a:pt x="235" y="0"/>
                    </a:lnTo>
                    <a:close/>
                  </a:path>
                </a:pathLst>
              </a:custGeom>
              <a:solidFill>
                <a:srgbClr val="F2CAA9"/>
              </a:solidFill>
              <a:ln w="9525">
                <a:noFill/>
                <a:round/>
              </a:ln>
            </p:spPr>
            <p:txBody>
              <a:bodyPr vert="horz" wrap="square" lIns="91440" tIns="45720" rIns="91440" bIns="45720" numCol="1" anchor="t" anchorCtr="0" compatLnSpc="1"/>
              <a:lstStyle/>
              <a:p>
                <a:endParaRPr lang="en-US"/>
              </a:p>
            </p:txBody>
          </p:sp>
          <p:sp>
            <p:nvSpPr>
              <p:cNvPr id="96" name="Freeform 200"/>
              <p:cNvSpPr/>
              <p:nvPr/>
            </p:nvSpPr>
            <p:spPr bwMode="auto">
              <a:xfrm>
                <a:off x="863551" y="4095494"/>
                <a:ext cx="757182" cy="812152"/>
              </a:xfrm>
              <a:custGeom>
                <a:avLst/>
                <a:gdLst/>
                <a:ahLst/>
                <a:cxnLst>
                  <a:cxn ang="0">
                    <a:pos x="503" y="658"/>
                  </a:cxn>
                  <a:cxn ang="0">
                    <a:pos x="714" y="539"/>
                  </a:cxn>
                  <a:cxn ang="0">
                    <a:pos x="754" y="531"/>
                  </a:cxn>
                  <a:cxn ang="0">
                    <a:pos x="788" y="539"/>
                  </a:cxn>
                  <a:cxn ang="0">
                    <a:pos x="814" y="560"/>
                  </a:cxn>
                  <a:cxn ang="0">
                    <a:pos x="835" y="595"/>
                  </a:cxn>
                  <a:cxn ang="0">
                    <a:pos x="423" y="893"/>
                  </a:cxn>
                  <a:cxn ang="0">
                    <a:pos x="386" y="909"/>
                  </a:cxn>
                  <a:cxn ang="0">
                    <a:pos x="341" y="915"/>
                  </a:cxn>
                  <a:cxn ang="0">
                    <a:pos x="277" y="907"/>
                  </a:cxn>
                  <a:cxn ang="0">
                    <a:pos x="174" y="870"/>
                  </a:cxn>
                  <a:cxn ang="0">
                    <a:pos x="113" y="833"/>
                  </a:cxn>
                  <a:cxn ang="0">
                    <a:pos x="45" y="764"/>
                  </a:cxn>
                  <a:cxn ang="0">
                    <a:pos x="22" y="722"/>
                  </a:cxn>
                  <a:cxn ang="0">
                    <a:pos x="8" y="677"/>
                  </a:cxn>
                  <a:cxn ang="0">
                    <a:pos x="2" y="574"/>
                  </a:cxn>
                  <a:cxn ang="0">
                    <a:pos x="31" y="453"/>
                  </a:cxn>
                  <a:cxn ang="0">
                    <a:pos x="127" y="157"/>
                  </a:cxn>
                  <a:cxn ang="0">
                    <a:pos x="140" y="130"/>
                  </a:cxn>
                  <a:cxn ang="0">
                    <a:pos x="172" y="109"/>
                  </a:cxn>
                  <a:cxn ang="0">
                    <a:pos x="207" y="109"/>
                  </a:cxn>
                  <a:cxn ang="0">
                    <a:pos x="238" y="129"/>
                  </a:cxn>
                  <a:cxn ang="0">
                    <a:pos x="253" y="164"/>
                  </a:cxn>
                  <a:cxn ang="0">
                    <a:pos x="224" y="281"/>
                  </a:cxn>
                  <a:cxn ang="0">
                    <a:pos x="243" y="277"/>
                  </a:cxn>
                  <a:cxn ang="0">
                    <a:pos x="318" y="96"/>
                  </a:cxn>
                  <a:cxn ang="0">
                    <a:pos x="347" y="72"/>
                  </a:cxn>
                  <a:cxn ang="0">
                    <a:pos x="383" y="71"/>
                  </a:cxn>
                  <a:cxn ang="0">
                    <a:pos x="413" y="88"/>
                  </a:cxn>
                  <a:cxn ang="0">
                    <a:pos x="433" y="117"/>
                  </a:cxn>
                  <a:cxn ang="0">
                    <a:pos x="431" y="156"/>
                  </a:cxn>
                  <a:cxn ang="0">
                    <a:pos x="389" y="299"/>
                  </a:cxn>
                  <a:cxn ang="0">
                    <a:pos x="479" y="117"/>
                  </a:cxn>
                  <a:cxn ang="0">
                    <a:pos x="512" y="96"/>
                  </a:cxn>
                  <a:cxn ang="0">
                    <a:pos x="547" y="98"/>
                  </a:cxn>
                  <a:cxn ang="0">
                    <a:pos x="577" y="116"/>
                  </a:cxn>
                  <a:cxn ang="0">
                    <a:pos x="594" y="148"/>
                  </a:cxn>
                  <a:cxn ang="0">
                    <a:pos x="587" y="188"/>
                  </a:cxn>
                  <a:cxn ang="0">
                    <a:pos x="502" y="399"/>
                  </a:cxn>
                  <a:cxn ang="0">
                    <a:pos x="743" y="18"/>
                  </a:cxn>
                  <a:cxn ang="0">
                    <a:pos x="775" y="0"/>
                  </a:cxn>
                  <a:cxn ang="0">
                    <a:pos x="811" y="5"/>
                  </a:cxn>
                  <a:cxn ang="0">
                    <a:pos x="840" y="26"/>
                  </a:cxn>
                  <a:cxn ang="0">
                    <a:pos x="853" y="58"/>
                  </a:cxn>
                  <a:cxn ang="0">
                    <a:pos x="841" y="98"/>
                  </a:cxn>
                </a:cxnLst>
                <a:rect l="0" t="0" r="r" b="b"/>
                <a:pathLst>
                  <a:path w="853" h="915">
                    <a:moveTo>
                      <a:pt x="577" y="518"/>
                    </a:moveTo>
                    <a:lnTo>
                      <a:pt x="577" y="518"/>
                    </a:lnTo>
                    <a:lnTo>
                      <a:pt x="503" y="658"/>
                    </a:lnTo>
                    <a:lnTo>
                      <a:pt x="700" y="547"/>
                    </a:lnTo>
                    <a:lnTo>
                      <a:pt x="700" y="547"/>
                    </a:lnTo>
                    <a:lnTo>
                      <a:pt x="714" y="539"/>
                    </a:lnTo>
                    <a:lnTo>
                      <a:pt x="729" y="534"/>
                    </a:lnTo>
                    <a:lnTo>
                      <a:pt x="742" y="531"/>
                    </a:lnTo>
                    <a:lnTo>
                      <a:pt x="754" y="531"/>
                    </a:lnTo>
                    <a:lnTo>
                      <a:pt x="767" y="532"/>
                    </a:lnTo>
                    <a:lnTo>
                      <a:pt x="779" y="536"/>
                    </a:lnTo>
                    <a:lnTo>
                      <a:pt x="788" y="539"/>
                    </a:lnTo>
                    <a:lnTo>
                      <a:pt x="798" y="545"/>
                    </a:lnTo>
                    <a:lnTo>
                      <a:pt x="806" y="552"/>
                    </a:lnTo>
                    <a:lnTo>
                      <a:pt x="814" y="560"/>
                    </a:lnTo>
                    <a:lnTo>
                      <a:pt x="820" y="568"/>
                    </a:lnTo>
                    <a:lnTo>
                      <a:pt x="827" y="577"/>
                    </a:lnTo>
                    <a:lnTo>
                      <a:pt x="835" y="595"/>
                    </a:lnTo>
                    <a:lnTo>
                      <a:pt x="841" y="613"/>
                    </a:lnTo>
                    <a:lnTo>
                      <a:pt x="423" y="893"/>
                    </a:lnTo>
                    <a:lnTo>
                      <a:pt x="423" y="893"/>
                    </a:lnTo>
                    <a:lnTo>
                      <a:pt x="412" y="899"/>
                    </a:lnTo>
                    <a:lnTo>
                      <a:pt x="399" y="906"/>
                    </a:lnTo>
                    <a:lnTo>
                      <a:pt x="386" y="909"/>
                    </a:lnTo>
                    <a:lnTo>
                      <a:pt x="372" y="912"/>
                    </a:lnTo>
                    <a:lnTo>
                      <a:pt x="357" y="914"/>
                    </a:lnTo>
                    <a:lnTo>
                      <a:pt x="341" y="915"/>
                    </a:lnTo>
                    <a:lnTo>
                      <a:pt x="327" y="914"/>
                    </a:lnTo>
                    <a:lnTo>
                      <a:pt x="309" y="912"/>
                    </a:lnTo>
                    <a:lnTo>
                      <a:pt x="277" y="907"/>
                    </a:lnTo>
                    <a:lnTo>
                      <a:pt x="241" y="898"/>
                    </a:lnTo>
                    <a:lnTo>
                      <a:pt x="207" y="885"/>
                    </a:lnTo>
                    <a:lnTo>
                      <a:pt x="174" y="870"/>
                    </a:lnTo>
                    <a:lnTo>
                      <a:pt x="174" y="870"/>
                    </a:lnTo>
                    <a:lnTo>
                      <a:pt x="142" y="852"/>
                    </a:lnTo>
                    <a:lnTo>
                      <a:pt x="113" y="833"/>
                    </a:lnTo>
                    <a:lnTo>
                      <a:pt x="87" y="812"/>
                    </a:lnTo>
                    <a:lnTo>
                      <a:pt x="64" y="790"/>
                    </a:lnTo>
                    <a:lnTo>
                      <a:pt x="45" y="764"/>
                    </a:lnTo>
                    <a:lnTo>
                      <a:pt x="37" y="751"/>
                    </a:lnTo>
                    <a:lnTo>
                      <a:pt x="29" y="737"/>
                    </a:lnTo>
                    <a:lnTo>
                      <a:pt x="22" y="722"/>
                    </a:lnTo>
                    <a:lnTo>
                      <a:pt x="16" y="708"/>
                    </a:lnTo>
                    <a:lnTo>
                      <a:pt x="11" y="693"/>
                    </a:lnTo>
                    <a:lnTo>
                      <a:pt x="8" y="677"/>
                    </a:lnTo>
                    <a:lnTo>
                      <a:pt x="2" y="645"/>
                    </a:lnTo>
                    <a:lnTo>
                      <a:pt x="0" y="610"/>
                    </a:lnTo>
                    <a:lnTo>
                      <a:pt x="2" y="574"/>
                    </a:lnTo>
                    <a:lnTo>
                      <a:pt x="8" y="536"/>
                    </a:lnTo>
                    <a:lnTo>
                      <a:pt x="18" y="495"/>
                    </a:lnTo>
                    <a:lnTo>
                      <a:pt x="31" y="453"/>
                    </a:lnTo>
                    <a:lnTo>
                      <a:pt x="48" y="410"/>
                    </a:lnTo>
                    <a:lnTo>
                      <a:pt x="69" y="365"/>
                    </a:lnTo>
                    <a:lnTo>
                      <a:pt x="127" y="157"/>
                    </a:lnTo>
                    <a:lnTo>
                      <a:pt x="127" y="157"/>
                    </a:lnTo>
                    <a:lnTo>
                      <a:pt x="133" y="141"/>
                    </a:lnTo>
                    <a:lnTo>
                      <a:pt x="140" y="130"/>
                    </a:lnTo>
                    <a:lnTo>
                      <a:pt x="150" y="120"/>
                    </a:lnTo>
                    <a:lnTo>
                      <a:pt x="161" y="114"/>
                    </a:lnTo>
                    <a:lnTo>
                      <a:pt x="172" y="109"/>
                    </a:lnTo>
                    <a:lnTo>
                      <a:pt x="183" y="108"/>
                    </a:lnTo>
                    <a:lnTo>
                      <a:pt x="196" y="108"/>
                    </a:lnTo>
                    <a:lnTo>
                      <a:pt x="207" y="109"/>
                    </a:lnTo>
                    <a:lnTo>
                      <a:pt x="219" y="114"/>
                    </a:lnTo>
                    <a:lnTo>
                      <a:pt x="228" y="120"/>
                    </a:lnTo>
                    <a:lnTo>
                      <a:pt x="238" y="129"/>
                    </a:lnTo>
                    <a:lnTo>
                      <a:pt x="244" y="140"/>
                    </a:lnTo>
                    <a:lnTo>
                      <a:pt x="249" y="151"/>
                    </a:lnTo>
                    <a:lnTo>
                      <a:pt x="253" y="164"/>
                    </a:lnTo>
                    <a:lnTo>
                      <a:pt x="253" y="178"/>
                    </a:lnTo>
                    <a:lnTo>
                      <a:pt x="249" y="194"/>
                    </a:lnTo>
                    <a:lnTo>
                      <a:pt x="224" y="281"/>
                    </a:lnTo>
                    <a:lnTo>
                      <a:pt x="224" y="281"/>
                    </a:lnTo>
                    <a:lnTo>
                      <a:pt x="233" y="278"/>
                    </a:lnTo>
                    <a:lnTo>
                      <a:pt x="243" y="277"/>
                    </a:lnTo>
                    <a:lnTo>
                      <a:pt x="310" y="111"/>
                    </a:lnTo>
                    <a:lnTo>
                      <a:pt x="310" y="111"/>
                    </a:lnTo>
                    <a:lnTo>
                      <a:pt x="318" y="96"/>
                    </a:lnTo>
                    <a:lnTo>
                      <a:pt x="327" y="85"/>
                    </a:lnTo>
                    <a:lnTo>
                      <a:pt x="338" y="77"/>
                    </a:lnTo>
                    <a:lnTo>
                      <a:pt x="347" y="72"/>
                    </a:lnTo>
                    <a:lnTo>
                      <a:pt x="359" y="69"/>
                    </a:lnTo>
                    <a:lnTo>
                      <a:pt x="372" y="69"/>
                    </a:lnTo>
                    <a:lnTo>
                      <a:pt x="383" y="71"/>
                    </a:lnTo>
                    <a:lnTo>
                      <a:pt x="394" y="75"/>
                    </a:lnTo>
                    <a:lnTo>
                      <a:pt x="405" y="80"/>
                    </a:lnTo>
                    <a:lnTo>
                      <a:pt x="413" y="88"/>
                    </a:lnTo>
                    <a:lnTo>
                      <a:pt x="421" y="96"/>
                    </a:lnTo>
                    <a:lnTo>
                      <a:pt x="428" y="106"/>
                    </a:lnTo>
                    <a:lnTo>
                      <a:pt x="433" y="117"/>
                    </a:lnTo>
                    <a:lnTo>
                      <a:pt x="434" y="130"/>
                    </a:lnTo>
                    <a:lnTo>
                      <a:pt x="434" y="143"/>
                    </a:lnTo>
                    <a:lnTo>
                      <a:pt x="431" y="156"/>
                    </a:lnTo>
                    <a:lnTo>
                      <a:pt x="376" y="294"/>
                    </a:lnTo>
                    <a:lnTo>
                      <a:pt x="376" y="294"/>
                    </a:lnTo>
                    <a:lnTo>
                      <a:pt x="389" y="299"/>
                    </a:lnTo>
                    <a:lnTo>
                      <a:pt x="473" y="130"/>
                    </a:lnTo>
                    <a:lnTo>
                      <a:pt x="473" y="130"/>
                    </a:lnTo>
                    <a:lnTo>
                      <a:pt x="479" y="117"/>
                    </a:lnTo>
                    <a:lnTo>
                      <a:pt x="489" y="108"/>
                    </a:lnTo>
                    <a:lnTo>
                      <a:pt x="500" y="101"/>
                    </a:lnTo>
                    <a:lnTo>
                      <a:pt x="512" y="96"/>
                    </a:lnTo>
                    <a:lnTo>
                      <a:pt x="523" y="95"/>
                    </a:lnTo>
                    <a:lnTo>
                      <a:pt x="534" y="95"/>
                    </a:lnTo>
                    <a:lnTo>
                      <a:pt x="547" y="98"/>
                    </a:lnTo>
                    <a:lnTo>
                      <a:pt x="558" y="103"/>
                    </a:lnTo>
                    <a:lnTo>
                      <a:pt x="568" y="108"/>
                    </a:lnTo>
                    <a:lnTo>
                      <a:pt x="577" y="116"/>
                    </a:lnTo>
                    <a:lnTo>
                      <a:pt x="584" y="125"/>
                    </a:lnTo>
                    <a:lnTo>
                      <a:pt x="590" y="137"/>
                    </a:lnTo>
                    <a:lnTo>
                      <a:pt x="594" y="148"/>
                    </a:lnTo>
                    <a:lnTo>
                      <a:pt x="594" y="161"/>
                    </a:lnTo>
                    <a:lnTo>
                      <a:pt x="592" y="174"/>
                    </a:lnTo>
                    <a:lnTo>
                      <a:pt x="587" y="188"/>
                    </a:lnTo>
                    <a:lnTo>
                      <a:pt x="491" y="383"/>
                    </a:lnTo>
                    <a:lnTo>
                      <a:pt x="491" y="383"/>
                    </a:lnTo>
                    <a:lnTo>
                      <a:pt x="502" y="399"/>
                    </a:lnTo>
                    <a:lnTo>
                      <a:pt x="734" y="29"/>
                    </a:lnTo>
                    <a:lnTo>
                      <a:pt x="734" y="29"/>
                    </a:lnTo>
                    <a:lnTo>
                      <a:pt x="743" y="18"/>
                    </a:lnTo>
                    <a:lnTo>
                      <a:pt x="753" y="9"/>
                    </a:lnTo>
                    <a:lnTo>
                      <a:pt x="764" y="3"/>
                    </a:lnTo>
                    <a:lnTo>
                      <a:pt x="775" y="0"/>
                    </a:lnTo>
                    <a:lnTo>
                      <a:pt x="787" y="0"/>
                    </a:lnTo>
                    <a:lnTo>
                      <a:pt x="800" y="0"/>
                    </a:lnTo>
                    <a:lnTo>
                      <a:pt x="811" y="5"/>
                    </a:lnTo>
                    <a:lnTo>
                      <a:pt x="822" y="9"/>
                    </a:lnTo>
                    <a:lnTo>
                      <a:pt x="832" y="16"/>
                    </a:lnTo>
                    <a:lnTo>
                      <a:pt x="840" y="26"/>
                    </a:lnTo>
                    <a:lnTo>
                      <a:pt x="846" y="35"/>
                    </a:lnTo>
                    <a:lnTo>
                      <a:pt x="851" y="46"/>
                    </a:lnTo>
                    <a:lnTo>
                      <a:pt x="853" y="58"/>
                    </a:lnTo>
                    <a:lnTo>
                      <a:pt x="853" y="71"/>
                    </a:lnTo>
                    <a:lnTo>
                      <a:pt x="848" y="83"/>
                    </a:lnTo>
                    <a:lnTo>
                      <a:pt x="841" y="98"/>
                    </a:lnTo>
                    <a:lnTo>
                      <a:pt x="577" y="518"/>
                    </a:lnTo>
                    <a:close/>
                  </a:path>
                </a:pathLst>
              </a:custGeom>
              <a:solidFill>
                <a:srgbClr val="F2CAA9"/>
              </a:solidFill>
              <a:ln w="9525">
                <a:noFill/>
                <a:round/>
              </a:ln>
            </p:spPr>
            <p:txBody>
              <a:bodyPr vert="horz" wrap="square" lIns="91440" tIns="45720" rIns="91440" bIns="45720" numCol="1" anchor="t" anchorCtr="0" compatLnSpc="1"/>
              <a:lstStyle/>
              <a:p>
                <a:endParaRPr lang="en-US"/>
              </a:p>
            </p:txBody>
          </p:sp>
          <p:sp>
            <p:nvSpPr>
              <p:cNvPr id="97" name="Freeform 201"/>
              <p:cNvSpPr/>
              <p:nvPr/>
            </p:nvSpPr>
            <p:spPr bwMode="auto">
              <a:xfrm>
                <a:off x="602883" y="4829623"/>
                <a:ext cx="551484" cy="501833"/>
              </a:xfrm>
              <a:custGeom>
                <a:avLst/>
                <a:gdLst/>
                <a:ahLst/>
                <a:cxnLst>
                  <a:cxn ang="0">
                    <a:pos x="225" y="0"/>
                  </a:cxn>
                  <a:cxn ang="0">
                    <a:pos x="621" y="206"/>
                  </a:cxn>
                  <a:cxn ang="0">
                    <a:pos x="439" y="566"/>
                  </a:cxn>
                  <a:cxn ang="0">
                    <a:pos x="228" y="566"/>
                  </a:cxn>
                  <a:cxn ang="0">
                    <a:pos x="0" y="447"/>
                  </a:cxn>
                  <a:cxn ang="0">
                    <a:pos x="225" y="0"/>
                  </a:cxn>
                </a:cxnLst>
                <a:rect l="0" t="0" r="r" b="b"/>
                <a:pathLst>
                  <a:path w="621" h="566">
                    <a:moveTo>
                      <a:pt x="225" y="0"/>
                    </a:moveTo>
                    <a:lnTo>
                      <a:pt x="621" y="206"/>
                    </a:lnTo>
                    <a:lnTo>
                      <a:pt x="439" y="566"/>
                    </a:lnTo>
                    <a:lnTo>
                      <a:pt x="228" y="566"/>
                    </a:lnTo>
                    <a:lnTo>
                      <a:pt x="0" y="447"/>
                    </a:lnTo>
                    <a:lnTo>
                      <a:pt x="225" y="0"/>
                    </a:lnTo>
                    <a:close/>
                  </a:path>
                </a:pathLst>
              </a:custGeom>
              <a:solidFill>
                <a:schemeClr val="bg1"/>
              </a:solidFill>
              <a:ln w="9525">
                <a:noFill/>
                <a:round/>
              </a:ln>
            </p:spPr>
            <p:txBody>
              <a:bodyPr vert="horz" wrap="square" lIns="91440" tIns="45720" rIns="91440" bIns="45720" numCol="1" anchor="t" anchorCtr="0" compatLnSpc="1"/>
              <a:lstStyle/>
              <a:p>
                <a:endParaRPr lang="en-US"/>
              </a:p>
            </p:txBody>
          </p:sp>
          <p:sp>
            <p:nvSpPr>
              <p:cNvPr id="98" name="Freeform 202"/>
              <p:cNvSpPr/>
              <p:nvPr/>
            </p:nvSpPr>
            <p:spPr bwMode="auto">
              <a:xfrm>
                <a:off x="500034" y="4959071"/>
                <a:ext cx="611775" cy="372384"/>
              </a:xfrm>
              <a:custGeom>
                <a:avLst/>
                <a:gdLst/>
                <a:ahLst/>
                <a:cxnLst>
                  <a:cxn ang="0">
                    <a:pos x="603" y="420"/>
                  </a:cxn>
                  <a:cxn ang="0">
                    <a:pos x="692" y="248"/>
                  </a:cxn>
                  <a:cxn ang="0">
                    <a:pos x="217" y="0"/>
                  </a:cxn>
                  <a:cxn ang="0">
                    <a:pos x="0" y="420"/>
                  </a:cxn>
                  <a:cxn ang="0">
                    <a:pos x="603" y="420"/>
                  </a:cxn>
                </a:cxnLst>
                <a:rect l="0" t="0" r="r" b="b"/>
                <a:pathLst>
                  <a:path w="692" h="420">
                    <a:moveTo>
                      <a:pt x="603" y="420"/>
                    </a:moveTo>
                    <a:lnTo>
                      <a:pt x="692" y="248"/>
                    </a:lnTo>
                    <a:lnTo>
                      <a:pt x="217" y="0"/>
                    </a:lnTo>
                    <a:lnTo>
                      <a:pt x="0" y="420"/>
                    </a:lnTo>
                    <a:lnTo>
                      <a:pt x="603" y="420"/>
                    </a:lnTo>
                    <a:close/>
                  </a:path>
                </a:pathLst>
              </a:custGeom>
              <a:solidFill>
                <a:schemeClr val="accent2">
                  <a:lumMod val="60000"/>
                  <a:lumOff val="40000"/>
                </a:schemeClr>
              </a:solidFill>
              <a:ln w="9525">
                <a:noFill/>
                <a:round/>
              </a:ln>
            </p:spPr>
            <p:txBody>
              <a:bodyPr vert="horz" wrap="square" lIns="91440" tIns="45720" rIns="91440" bIns="45720" numCol="1" anchor="t" anchorCtr="0" compatLnSpc="1"/>
              <a:lstStyle/>
              <a:p>
                <a:endParaRPr lang="en-US"/>
              </a:p>
            </p:txBody>
          </p:sp>
          <p:sp>
            <p:nvSpPr>
              <p:cNvPr id="99" name="Freeform 203"/>
              <p:cNvSpPr/>
              <p:nvPr/>
            </p:nvSpPr>
            <p:spPr bwMode="auto">
              <a:xfrm>
                <a:off x="767796" y="5069013"/>
                <a:ext cx="344012" cy="262442"/>
              </a:xfrm>
              <a:custGeom>
                <a:avLst/>
                <a:gdLst/>
                <a:ahLst/>
                <a:cxnLst>
                  <a:cxn ang="0">
                    <a:pos x="300" y="296"/>
                  </a:cxn>
                  <a:cxn ang="0">
                    <a:pos x="389" y="124"/>
                  </a:cxn>
                  <a:cxn ang="0">
                    <a:pos x="152" y="0"/>
                  </a:cxn>
                  <a:cxn ang="0">
                    <a:pos x="0" y="296"/>
                  </a:cxn>
                  <a:cxn ang="0">
                    <a:pos x="300" y="296"/>
                  </a:cxn>
                </a:cxnLst>
                <a:rect l="0" t="0" r="r" b="b"/>
                <a:pathLst>
                  <a:path w="389" h="296">
                    <a:moveTo>
                      <a:pt x="300" y="296"/>
                    </a:moveTo>
                    <a:lnTo>
                      <a:pt x="389" y="124"/>
                    </a:lnTo>
                    <a:lnTo>
                      <a:pt x="152" y="0"/>
                    </a:lnTo>
                    <a:lnTo>
                      <a:pt x="0" y="296"/>
                    </a:lnTo>
                    <a:lnTo>
                      <a:pt x="300" y="296"/>
                    </a:lnTo>
                    <a:close/>
                  </a:path>
                </a:pathLst>
              </a:custGeom>
              <a:solidFill>
                <a:schemeClr val="accent2"/>
              </a:solidFill>
              <a:ln w="9525">
                <a:noFill/>
                <a:round/>
              </a:ln>
            </p:spPr>
            <p:txBody>
              <a:bodyPr vert="horz" wrap="square" lIns="91440" tIns="45720" rIns="91440" bIns="45720" numCol="1" anchor="t" anchorCtr="0" compatLnSpc="1"/>
              <a:lstStyle/>
              <a:p>
                <a:endParaRPr lang="en-US"/>
              </a:p>
            </p:txBody>
          </p:sp>
        </p:grpSp>
        <p:grpSp>
          <p:nvGrpSpPr>
            <p:cNvPr id="6" name="Group 101"/>
            <p:cNvGrpSpPr/>
            <p:nvPr/>
          </p:nvGrpSpPr>
          <p:grpSpPr>
            <a:xfrm>
              <a:off x="3643306" y="4214824"/>
              <a:ext cx="892176" cy="465138"/>
              <a:chOff x="762000" y="2654300"/>
              <a:chExt cx="892176" cy="465138"/>
            </a:xfrm>
          </p:grpSpPr>
          <p:sp>
            <p:nvSpPr>
              <p:cNvPr id="103" name="Freeform 3501"/>
              <p:cNvSpPr>
                <a:spLocks noEditPoints="1"/>
              </p:cNvSpPr>
              <p:nvPr/>
            </p:nvSpPr>
            <p:spPr bwMode="auto">
              <a:xfrm>
                <a:off x="766763" y="2670175"/>
                <a:ext cx="887413" cy="449263"/>
              </a:xfrm>
              <a:custGeom>
                <a:avLst/>
                <a:gdLst/>
                <a:ahLst/>
                <a:cxnLst>
                  <a:cxn ang="0">
                    <a:pos x="8" y="497"/>
                  </a:cxn>
                  <a:cxn ang="0">
                    <a:pos x="3" y="492"/>
                  </a:cxn>
                  <a:cxn ang="0">
                    <a:pos x="1099" y="0"/>
                  </a:cxn>
                  <a:cxn ang="0">
                    <a:pos x="1081" y="0"/>
                  </a:cxn>
                  <a:cxn ang="0">
                    <a:pos x="1034" y="8"/>
                  </a:cxn>
                  <a:cxn ang="0">
                    <a:pos x="960" y="31"/>
                  </a:cxn>
                  <a:cxn ang="0">
                    <a:pos x="894" y="59"/>
                  </a:cxn>
                  <a:cxn ang="0">
                    <a:pos x="868" y="72"/>
                  </a:cxn>
                  <a:cxn ang="0">
                    <a:pos x="851" y="75"/>
                  </a:cxn>
                  <a:cxn ang="0">
                    <a:pos x="840" y="83"/>
                  </a:cxn>
                  <a:cxn ang="0">
                    <a:pos x="837" y="96"/>
                  </a:cxn>
                  <a:cxn ang="0">
                    <a:pos x="842" y="94"/>
                  </a:cxn>
                  <a:cxn ang="0">
                    <a:pos x="3" y="492"/>
                  </a:cxn>
                  <a:cxn ang="0">
                    <a:pos x="1" y="500"/>
                  </a:cxn>
                  <a:cxn ang="0">
                    <a:pos x="1" y="519"/>
                  </a:cxn>
                  <a:cxn ang="0">
                    <a:pos x="9" y="544"/>
                  </a:cxn>
                  <a:cxn ang="0">
                    <a:pos x="22" y="560"/>
                  </a:cxn>
                  <a:cxn ang="0">
                    <a:pos x="729" y="234"/>
                  </a:cxn>
                  <a:cxn ang="0">
                    <a:pos x="729" y="236"/>
                  </a:cxn>
                  <a:cxn ang="0">
                    <a:pos x="736" y="239"/>
                  </a:cxn>
                  <a:cxn ang="0">
                    <a:pos x="741" y="239"/>
                  </a:cxn>
                  <a:cxn ang="0">
                    <a:pos x="759" y="236"/>
                  </a:cxn>
                  <a:cxn ang="0">
                    <a:pos x="788" y="228"/>
                  </a:cxn>
                  <a:cxn ang="0">
                    <a:pos x="897" y="176"/>
                  </a:cxn>
                  <a:cxn ang="0">
                    <a:pos x="899" y="177"/>
                  </a:cxn>
                  <a:cxn ang="0">
                    <a:pos x="905" y="179"/>
                  </a:cxn>
                  <a:cxn ang="0">
                    <a:pos x="912" y="176"/>
                  </a:cxn>
                  <a:cxn ang="0">
                    <a:pos x="918" y="168"/>
                  </a:cxn>
                  <a:cxn ang="0">
                    <a:pos x="939" y="155"/>
                  </a:cxn>
                  <a:cxn ang="0">
                    <a:pos x="1026" y="103"/>
                  </a:cxn>
                  <a:cxn ang="0">
                    <a:pos x="1089" y="54"/>
                  </a:cxn>
                  <a:cxn ang="0">
                    <a:pos x="1117" y="28"/>
                  </a:cxn>
                  <a:cxn ang="0">
                    <a:pos x="1117" y="24"/>
                  </a:cxn>
                  <a:cxn ang="0">
                    <a:pos x="1115" y="8"/>
                  </a:cxn>
                  <a:cxn ang="0">
                    <a:pos x="1107" y="2"/>
                  </a:cxn>
                </a:cxnLst>
                <a:rect l="0" t="0" r="r" b="b"/>
                <a:pathLst>
                  <a:path w="1117" h="565">
                    <a:moveTo>
                      <a:pt x="8" y="497"/>
                    </a:moveTo>
                    <a:lnTo>
                      <a:pt x="8" y="497"/>
                    </a:lnTo>
                    <a:lnTo>
                      <a:pt x="3" y="492"/>
                    </a:lnTo>
                    <a:lnTo>
                      <a:pt x="3" y="492"/>
                    </a:lnTo>
                    <a:lnTo>
                      <a:pt x="8" y="497"/>
                    </a:lnTo>
                    <a:close/>
                    <a:moveTo>
                      <a:pt x="1099" y="0"/>
                    </a:moveTo>
                    <a:lnTo>
                      <a:pt x="1099" y="0"/>
                    </a:lnTo>
                    <a:lnTo>
                      <a:pt x="1081" y="0"/>
                    </a:lnTo>
                    <a:lnTo>
                      <a:pt x="1061" y="3"/>
                    </a:lnTo>
                    <a:lnTo>
                      <a:pt x="1034" y="8"/>
                    </a:lnTo>
                    <a:lnTo>
                      <a:pt x="1000" y="18"/>
                    </a:lnTo>
                    <a:lnTo>
                      <a:pt x="960" y="31"/>
                    </a:lnTo>
                    <a:lnTo>
                      <a:pt x="916" y="47"/>
                    </a:lnTo>
                    <a:lnTo>
                      <a:pt x="894" y="59"/>
                    </a:lnTo>
                    <a:lnTo>
                      <a:pt x="868" y="72"/>
                    </a:lnTo>
                    <a:lnTo>
                      <a:pt x="868" y="72"/>
                    </a:lnTo>
                    <a:lnTo>
                      <a:pt x="863" y="72"/>
                    </a:lnTo>
                    <a:lnTo>
                      <a:pt x="851" y="75"/>
                    </a:lnTo>
                    <a:lnTo>
                      <a:pt x="846" y="78"/>
                    </a:lnTo>
                    <a:lnTo>
                      <a:pt x="840" y="83"/>
                    </a:lnTo>
                    <a:lnTo>
                      <a:pt x="837" y="90"/>
                    </a:lnTo>
                    <a:lnTo>
                      <a:pt x="837" y="96"/>
                    </a:lnTo>
                    <a:lnTo>
                      <a:pt x="837" y="96"/>
                    </a:lnTo>
                    <a:lnTo>
                      <a:pt x="842" y="94"/>
                    </a:lnTo>
                    <a:lnTo>
                      <a:pt x="3" y="492"/>
                    </a:lnTo>
                    <a:lnTo>
                      <a:pt x="3" y="492"/>
                    </a:lnTo>
                    <a:lnTo>
                      <a:pt x="3" y="492"/>
                    </a:lnTo>
                    <a:lnTo>
                      <a:pt x="1" y="500"/>
                    </a:lnTo>
                    <a:lnTo>
                      <a:pt x="0" y="506"/>
                    </a:lnTo>
                    <a:lnTo>
                      <a:pt x="1" y="519"/>
                    </a:lnTo>
                    <a:lnTo>
                      <a:pt x="4" y="533"/>
                    </a:lnTo>
                    <a:lnTo>
                      <a:pt x="9" y="544"/>
                    </a:lnTo>
                    <a:lnTo>
                      <a:pt x="16" y="552"/>
                    </a:lnTo>
                    <a:lnTo>
                      <a:pt x="22" y="560"/>
                    </a:lnTo>
                    <a:lnTo>
                      <a:pt x="27" y="565"/>
                    </a:lnTo>
                    <a:lnTo>
                      <a:pt x="729" y="234"/>
                    </a:lnTo>
                    <a:lnTo>
                      <a:pt x="729" y="234"/>
                    </a:lnTo>
                    <a:lnTo>
                      <a:pt x="729" y="236"/>
                    </a:lnTo>
                    <a:lnTo>
                      <a:pt x="731" y="238"/>
                    </a:lnTo>
                    <a:lnTo>
                      <a:pt x="736" y="239"/>
                    </a:lnTo>
                    <a:lnTo>
                      <a:pt x="741" y="239"/>
                    </a:lnTo>
                    <a:lnTo>
                      <a:pt x="741" y="239"/>
                    </a:lnTo>
                    <a:lnTo>
                      <a:pt x="749" y="239"/>
                    </a:lnTo>
                    <a:lnTo>
                      <a:pt x="759" y="236"/>
                    </a:lnTo>
                    <a:lnTo>
                      <a:pt x="772" y="233"/>
                    </a:lnTo>
                    <a:lnTo>
                      <a:pt x="788" y="228"/>
                    </a:lnTo>
                    <a:lnTo>
                      <a:pt x="833" y="208"/>
                    </a:lnTo>
                    <a:lnTo>
                      <a:pt x="897" y="176"/>
                    </a:lnTo>
                    <a:lnTo>
                      <a:pt x="897" y="176"/>
                    </a:lnTo>
                    <a:lnTo>
                      <a:pt x="899" y="177"/>
                    </a:lnTo>
                    <a:lnTo>
                      <a:pt x="905" y="179"/>
                    </a:lnTo>
                    <a:lnTo>
                      <a:pt x="905" y="179"/>
                    </a:lnTo>
                    <a:lnTo>
                      <a:pt x="908" y="177"/>
                    </a:lnTo>
                    <a:lnTo>
                      <a:pt x="912" y="176"/>
                    </a:lnTo>
                    <a:lnTo>
                      <a:pt x="915" y="173"/>
                    </a:lnTo>
                    <a:lnTo>
                      <a:pt x="918" y="168"/>
                    </a:lnTo>
                    <a:lnTo>
                      <a:pt x="918" y="168"/>
                    </a:lnTo>
                    <a:lnTo>
                      <a:pt x="939" y="155"/>
                    </a:lnTo>
                    <a:lnTo>
                      <a:pt x="993" y="124"/>
                    </a:lnTo>
                    <a:lnTo>
                      <a:pt x="1026" y="103"/>
                    </a:lnTo>
                    <a:lnTo>
                      <a:pt x="1058" y="80"/>
                    </a:lnTo>
                    <a:lnTo>
                      <a:pt x="1089" y="54"/>
                    </a:lnTo>
                    <a:lnTo>
                      <a:pt x="1104" y="41"/>
                    </a:lnTo>
                    <a:lnTo>
                      <a:pt x="1117" y="28"/>
                    </a:lnTo>
                    <a:lnTo>
                      <a:pt x="1117" y="28"/>
                    </a:lnTo>
                    <a:lnTo>
                      <a:pt x="1117" y="24"/>
                    </a:lnTo>
                    <a:lnTo>
                      <a:pt x="1117" y="15"/>
                    </a:lnTo>
                    <a:lnTo>
                      <a:pt x="1115" y="8"/>
                    </a:lnTo>
                    <a:lnTo>
                      <a:pt x="1112" y="5"/>
                    </a:lnTo>
                    <a:lnTo>
                      <a:pt x="1107" y="2"/>
                    </a:lnTo>
                    <a:lnTo>
                      <a:pt x="1099" y="0"/>
                    </a:lnTo>
                    <a:close/>
                  </a:path>
                </a:pathLst>
              </a:custGeom>
              <a:solidFill>
                <a:srgbClr val="C1C1C1"/>
              </a:solidFill>
              <a:ln w="9525">
                <a:noFill/>
                <a:round/>
              </a:ln>
            </p:spPr>
            <p:txBody>
              <a:bodyPr vert="horz" wrap="square" lIns="91440" tIns="45720" rIns="91440" bIns="45720" numCol="1" anchor="t" anchorCtr="0" compatLnSpc="1"/>
              <a:lstStyle/>
              <a:p>
                <a:endParaRPr lang="en-US"/>
              </a:p>
            </p:txBody>
          </p:sp>
          <p:sp>
            <p:nvSpPr>
              <p:cNvPr id="104" name="Freeform 3502"/>
              <p:cNvSpPr/>
              <p:nvPr/>
            </p:nvSpPr>
            <p:spPr bwMode="auto">
              <a:xfrm>
                <a:off x="769938" y="3060700"/>
                <a:ext cx="3175" cy="3175"/>
              </a:xfrm>
              <a:custGeom>
                <a:avLst/>
                <a:gdLst/>
                <a:ahLst/>
                <a:cxnLst>
                  <a:cxn ang="0">
                    <a:pos x="5" y="5"/>
                  </a:cxn>
                  <a:cxn ang="0">
                    <a:pos x="5" y="5"/>
                  </a:cxn>
                  <a:cxn ang="0">
                    <a:pos x="0" y="0"/>
                  </a:cxn>
                  <a:cxn ang="0">
                    <a:pos x="0" y="0"/>
                  </a:cxn>
                  <a:cxn ang="0">
                    <a:pos x="5" y="5"/>
                  </a:cxn>
                </a:cxnLst>
                <a:rect l="0" t="0" r="r" b="b"/>
                <a:pathLst>
                  <a:path w="5" h="5">
                    <a:moveTo>
                      <a:pt x="5" y="5"/>
                    </a:moveTo>
                    <a:lnTo>
                      <a:pt x="5" y="5"/>
                    </a:lnTo>
                    <a:lnTo>
                      <a:pt x="0" y="0"/>
                    </a:lnTo>
                    <a:lnTo>
                      <a:pt x="0" y="0"/>
                    </a:lnTo>
                    <a:lnTo>
                      <a:pt x="5" y="5"/>
                    </a:lnTo>
                  </a:path>
                </a:pathLst>
              </a:custGeom>
              <a:noFill/>
              <a:ln w="9525">
                <a:noFill/>
                <a:round/>
              </a:ln>
            </p:spPr>
            <p:txBody>
              <a:bodyPr vert="horz" wrap="square" lIns="91440" tIns="45720" rIns="91440" bIns="45720" numCol="1" anchor="t" anchorCtr="0" compatLnSpc="1"/>
              <a:lstStyle/>
              <a:p>
                <a:endParaRPr lang="en-US"/>
              </a:p>
            </p:txBody>
          </p:sp>
          <p:sp>
            <p:nvSpPr>
              <p:cNvPr id="105" name="Freeform 3503"/>
              <p:cNvSpPr/>
              <p:nvPr/>
            </p:nvSpPr>
            <p:spPr bwMode="auto">
              <a:xfrm>
                <a:off x="766763" y="2670175"/>
                <a:ext cx="887413" cy="449263"/>
              </a:xfrm>
              <a:custGeom>
                <a:avLst/>
                <a:gdLst/>
                <a:ahLst/>
                <a:cxnLst>
                  <a:cxn ang="0">
                    <a:pos x="1099" y="0"/>
                  </a:cxn>
                  <a:cxn ang="0">
                    <a:pos x="1061" y="3"/>
                  </a:cxn>
                  <a:cxn ang="0">
                    <a:pos x="1000" y="18"/>
                  </a:cxn>
                  <a:cxn ang="0">
                    <a:pos x="916" y="47"/>
                  </a:cxn>
                  <a:cxn ang="0">
                    <a:pos x="868" y="72"/>
                  </a:cxn>
                  <a:cxn ang="0">
                    <a:pos x="863" y="72"/>
                  </a:cxn>
                  <a:cxn ang="0">
                    <a:pos x="846" y="78"/>
                  </a:cxn>
                  <a:cxn ang="0">
                    <a:pos x="837" y="90"/>
                  </a:cxn>
                  <a:cxn ang="0">
                    <a:pos x="837" y="96"/>
                  </a:cxn>
                  <a:cxn ang="0">
                    <a:pos x="3" y="492"/>
                  </a:cxn>
                  <a:cxn ang="0">
                    <a:pos x="3" y="492"/>
                  </a:cxn>
                  <a:cxn ang="0">
                    <a:pos x="0" y="506"/>
                  </a:cxn>
                  <a:cxn ang="0">
                    <a:pos x="4" y="533"/>
                  </a:cxn>
                  <a:cxn ang="0">
                    <a:pos x="16" y="552"/>
                  </a:cxn>
                  <a:cxn ang="0">
                    <a:pos x="27" y="565"/>
                  </a:cxn>
                  <a:cxn ang="0">
                    <a:pos x="729" y="234"/>
                  </a:cxn>
                  <a:cxn ang="0">
                    <a:pos x="731" y="238"/>
                  </a:cxn>
                  <a:cxn ang="0">
                    <a:pos x="741" y="239"/>
                  </a:cxn>
                  <a:cxn ang="0">
                    <a:pos x="749" y="239"/>
                  </a:cxn>
                  <a:cxn ang="0">
                    <a:pos x="772" y="233"/>
                  </a:cxn>
                  <a:cxn ang="0">
                    <a:pos x="833" y="208"/>
                  </a:cxn>
                  <a:cxn ang="0">
                    <a:pos x="897" y="176"/>
                  </a:cxn>
                  <a:cxn ang="0">
                    <a:pos x="905" y="179"/>
                  </a:cxn>
                  <a:cxn ang="0">
                    <a:pos x="908" y="177"/>
                  </a:cxn>
                  <a:cxn ang="0">
                    <a:pos x="915" y="173"/>
                  </a:cxn>
                  <a:cxn ang="0">
                    <a:pos x="918" y="168"/>
                  </a:cxn>
                  <a:cxn ang="0">
                    <a:pos x="993" y="124"/>
                  </a:cxn>
                  <a:cxn ang="0">
                    <a:pos x="1058" y="80"/>
                  </a:cxn>
                  <a:cxn ang="0">
                    <a:pos x="1104" y="41"/>
                  </a:cxn>
                  <a:cxn ang="0">
                    <a:pos x="1117" y="28"/>
                  </a:cxn>
                  <a:cxn ang="0">
                    <a:pos x="1117" y="15"/>
                  </a:cxn>
                  <a:cxn ang="0">
                    <a:pos x="1112" y="5"/>
                  </a:cxn>
                  <a:cxn ang="0">
                    <a:pos x="1099" y="0"/>
                  </a:cxn>
                </a:cxnLst>
                <a:rect l="0" t="0" r="r" b="b"/>
                <a:pathLst>
                  <a:path w="1117" h="565">
                    <a:moveTo>
                      <a:pt x="1099" y="0"/>
                    </a:moveTo>
                    <a:lnTo>
                      <a:pt x="1099" y="0"/>
                    </a:lnTo>
                    <a:lnTo>
                      <a:pt x="1081" y="0"/>
                    </a:lnTo>
                    <a:lnTo>
                      <a:pt x="1061" y="3"/>
                    </a:lnTo>
                    <a:lnTo>
                      <a:pt x="1034" y="8"/>
                    </a:lnTo>
                    <a:lnTo>
                      <a:pt x="1000" y="18"/>
                    </a:lnTo>
                    <a:lnTo>
                      <a:pt x="960" y="31"/>
                    </a:lnTo>
                    <a:lnTo>
                      <a:pt x="916" y="47"/>
                    </a:lnTo>
                    <a:lnTo>
                      <a:pt x="894" y="59"/>
                    </a:lnTo>
                    <a:lnTo>
                      <a:pt x="868" y="72"/>
                    </a:lnTo>
                    <a:lnTo>
                      <a:pt x="868" y="72"/>
                    </a:lnTo>
                    <a:lnTo>
                      <a:pt x="863" y="72"/>
                    </a:lnTo>
                    <a:lnTo>
                      <a:pt x="851" y="75"/>
                    </a:lnTo>
                    <a:lnTo>
                      <a:pt x="846" y="78"/>
                    </a:lnTo>
                    <a:lnTo>
                      <a:pt x="840" y="83"/>
                    </a:lnTo>
                    <a:lnTo>
                      <a:pt x="837" y="90"/>
                    </a:lnTo>
                    <a:lnTo>
                      <a:pt x="837" y="96"/>
                    </a:lnTo>
                    <a:lnTo>
                      <a:pt x="837" y="96"/>
                    </a:lnTo>
                    <a:lnTo>
                      <a:pt x="842" y="94"/>
                    </a:lnTo>
                    <a:lnTo>
                      <a:pt x="3" y="492"/>
                    </a:lnTo>
                    <a:lnTo>
                      <a:pt x="3" y="492"/>
                    </a:lnTo>
                    <a:lnTo>
                      <a:pt x="3" y="492"/>
                    </a:lnTo>
                    <a:lnTo>
                      <a:pt x="1" y="500"/>
                    </a:lnTo>
                    <a:lnTo>
                      <a:pt x="0" y="506"/>
                    </a:lnTo>
                    <a:lnTo>
                      <a:pt x="1" y="519"/>
                    </a:lnTo>
                    <a:lnTo>
                      <a:pt x="4" y="533"/>
                    </a:lnTo>
                    <a:lnTo>
                      <a:pt x="9" y="544"/>
                    </a:lnTo>
                    <a:lnTo>
                      <a:pt x="16" y="552"/>
                    </a:lnTo>
                    <a:lnTo>
                      <a:pt x="22" y="560"/>
                    </a:lnTo>
                    <a:lnTo>
                      <a:pt x="27" y="565"/>
                    </a:lnTo>
                    <a:lnTo>
                      <a:pt x="729" y="234"/>
                    </a:lnTo>
                    <a:lnTo>
                      <a:pt x="729" y="234"/>
                    </a:lnTo>
                    <a:lnTo>
                      <a:pt x="729" y="236"/>
                    </a:lnTo>
                    <a:lnTo>
                      <a:pt x="731" y="238"/>
                    </a:lnTo>
                    <a:lnTo>
                      <a:pt x="736" y="239"/>
                    </a:lnTo>
                    <a:lnTo>
                      <a:pt x="741" y="239"/>
                    </a:lnTo>
                    <a:lnTo>
                      <a:pt x="741" y="239"/>
                    </a:lnTo>
                    <a:lnTo>
                      <a:pt x="749" y="239"/>
                    </a:lnTo>
                    <a:lnTo>
                      <a:pt x="759" y="236"/>
                    </a:lnTo>
                    <a:lnTo>
                      <a:pt x="772" y="233"/>
                    </a:lnTo>
                    <a:lnTo>
                      <a:pt x="788" y="228"/>
                    </a:lnTo>
                    <a:lnTo>
                      <a:pt x="833" y="208"/>
                    </a:lnTo>
                    <a:lnTo>
                      <a:pt x="897" y="176"/>
                    </a:lnTo>
                    <a:lnTo>
                      <a:pt x="897" y="176"/>
                    </a:lnTo>
                    <a:lnTo>
                      <a:pt x="899" y="177"/>
                    </a:lnTo>
                    <a:lnTo>
                      <a:pt x="905" y="179"/>
                    </a:lnTo>
                    <a:lnTo>
                      <a:pt x="905" y="179"/>
                    </a:lnTo>
                    <a:lnTo>
                      <a:pt x="908" y="177"/>
                    </a:lnTo>
                    <a:lnTo>
                      <a:pt x="912" y="176"/>
                    </a:lnTo>
                    <a:lnTo>
                      <a:pt x="915" y="173"/>
                    </a:lnTo>
                    <a:lnTo>
                      <a:pt x="918" y="168"/>
                    </a:lnTo>
                    <a:lnTo>
                      <a:pt x="918" y="168"/>
                    </a:lnTo>
                    <a:lnTo>
                      <a:pt x="939" y="155"/>
                    </a:lnTo>
                    <a:lnTo>
                      <a:pt x="993" y="124"/>
                    </a:lnTo>
                    <a:lnTo>
                      <a:pt x="1026" y="103"/>
                    </a:lnTo>
                    <a:lnTo>
                      <a:pt x="1058" y="80"/>
                    </a:lnTo>
                    <a:lnTo>
                      <a:pt x="1089" y="54"/>
                    </a:lnTo>
                    <a:lnTo>
                      <a:pt x="1104" y="41"/>
                    </a:lnTo>
                    <a:lnTo>
                      <a:pt x="1117" y="28"/>
                    </a:lnTo>
                    <a:lnTo>
                      <a:pt x="1117" y="28"/>
                    </a:lnTo>
                    <a:lnTo>
                      <a:pt x="1117" y="24"/>
                    </a:lnTo>
                    <a:lnTo>
                      <a:pt x="1117" y="15"/>
                    </a:lnTo>
                    <a:lnTo>
                      <a:pt x="1115" y="8"/>
                    </a:lnTo>
                    <a:lnTo>
                      <a:pt x="1112" y="5"/>
                    </a:lnTo>
                    <a:lnTo>
                      <a:pt x="1107" y="2"/>
                    </a:lnTo>
                    <a:lnTo>
                      <a:pt x="1099" y="0"/>
                    </a:lnTo>
                  </a:path>
                </a:pathLst>
              </a:custGeom>
              <a:noFill/>
              <a:ln w="9525">
                <a:noFill/>
                <a:round/>
              </a:ln>
            </p:spPr>
            <p:txBody>
              <a:bodyPr vert="horz" wrap="square" lIns="91440" tIns="45720" rIns="91440" bIns="45720" numCol="1" anchor="t" anchorCtr="0" compatLnSpc="1"/>
              <a:lstStyle/>
              <a:p>
                <a:endParaRPr lang="en-US"/>
              </a:p>
            </p:txBody>
          </p:sp>
          <p:sp>
            <p:nvSpPr>
              <p:cNvPr id="106" name="Freeform 3504"/>
              <p:cNvSpPr/>
              <p:nvPr/>
            </p:nvSpPr>
            <p:spPr bwMode="auto">
              <a:xfrm>
                <a:off x="1341438" y="2654300"/>
                <a:ext cx="307975" cy="190500"/>
              </a:xfrm>
              <a:custGeom>
                <a:avLst/>
                <a:gdLst/>
                <a:ahLst/>
                <a:cxnLst>
                  <a:cxn ang="0">
                    <a:pos x="0" y="233"/>
                  </a:cxn>
                  <a:cxn ang="0">
                    <a:pos x="1" y="237"/>
                  </a:cxn>
                  <a:cxn ang="0">
                    <a:pos x="18" y="240"/>
                  </a:cxn>
                  <a:cxn ang="0">
                    <a:pos x="68" y="225"/>
                  </a:cxn>
                  <a:cxn ang="0">
                    <a:pos x="167" y="176"/>
                  </a:cxn>
                  <a:cxn ang="0">
                    <a:pos x="169" y="178"/>
                  </a:cxn>
                  <a:cxn ang="0">
                    <a:pos x="179" y="178"/>
                  </a:cxn>
                  <a:cxn ang="0">
                    <a:pos x="185" y="173"/>
                  </a:cxn>
                  <a:cxn ang="0">
                    <a:pos x="189" y="168"/>
                  </a:cxn>
                  <a:cxn ang="0">
                    <a:pos x="264" y="124"/>
                  </a:cxn>
                  <a:cxn ang="0">
                    <a:pos x="329" y="80"/>
                  </a:cxn>
                  <a:cxn ang="0">
                    <a:pos x="374" y="41"/>
                  </a:cxn>
                  <a:cxn ang="0">
                    <a:pos x="387" y="28"/>
                  </a:cxn>
                  <a:cxn ang="0">
                    <a:pos x="387" y="15"/>
                  </a:cxn>
                  <a:cxn ang="0">
                    <a:pos x="382" y="5"/>
                  </a:cxn>
                  <a:cxn ang="0">
                    <a:pos x="369" y="0"/>
                  </a:cxn>
                  <a:cxn ang="0">
                    <a:pos x="351" y="0"/>
                  </a:cxn>
                  <a:cxn ang="0">
                    <a:pos x="304" y="9"/>
                  </a:cxn>
                  <a:cxn ang="0">
                    <a:pos x="231" y="31"/>
                  </a:cxn>
                  <a:cxn ang="0">
                    <a:pos x="164" y="59"/>
                  </a:cxn>
                  <a:cxn ang="0">
                    <a:pos x="138" y="72"/>
                  </a:cxn>
                  <a:cxn ang="0">
                    <a:pos x="122" y="75"/>
                  </a:cxn>
                  <a:cxn ang="0">
                    <a:pos x="110" y="84"/>
                  </a:cxn>
                  <a:cxn ang="0">
                    <a:pos x="107" y="97"/>
                  </a:cxn>
                  <a:cxn ang="0">
                    <a:pos x="107" y="97"/>
                  </a:cxn>
                  <a:cxn ang="0">
                    <a:pos x="125" y="93"/>
                  </a:cxn>
                  <a:cxn ang="0">
                    <a:pos x="145" y="92"/>
                  </a:cxn>
                  <a:cxn ang="0">
                    <a:pos x="156" y="106"/>
                  </a:cxn>
                  <a:cxn ang="0">
                    <a:pos x="163" y="123"/>
                  </a:cxn>
                  <a:cxn ang="0">
                    <a:pos x="161" y="126"/>
                  </a:cxn>
                  <a:cxn ang="0">
                    <a:pos x="158" y="137"/>
                  </a:cxn>
                  <a:cxn ang="0">
                    <a:pos x="133" y="147"/>
                  </a:cxn>
                  <a:cxn ang="0">
                    <a:pos x="81" y="171"/>
                  </a:cxn>
                  <a:cxn ang="0">
                    <a:pos x="26" y="202"/>
                  </a:cxn>
                  <a:cxn ang="0">
                    <a:pos x="8" y="219"/>
                  </a:cxn>
                  <a:cxn ang="0">
                    <a:pos x="0" y="233"/>
                  </a:cxn>
                </a:cxnLst>
                <a:rect l="0" t="0" r="r" b="b"/>
                <a:pathLst>
                  <a:path w="387" h="240">
                    <a:moveTo>
                      <a:pt x="0" y="233"/>
                    </a:moveTo>
                    <a:lnTo>
                      <a:pt x="0" y="233"/>
                    </a:lnTo>
                    <a:lnTo>
                      <a:pt x="0" y="235"/>
                    </a:lnTo>
                    <a:lnTo>
                      <a:pt x="1" y="237"/>
                    </a:lnTo>
                    <a:lnTo>
                      <a:pt x="6" y="240"/>
                    </a:lnTo>
                    <a:lnTo>
                      <a:pt x="18" y="240"/>
                    </a:lnTo>
                    <a:lnTo>
                      <a:pt x="37" y="235"/>
                    </a:lnTo>
                    <a:lnTo>
                      <a:pt x="68" y="225"/>
                    </a:lnTo>
                    <a:lnTo>
                      <a:pt x="110" y="206"/>
                    </a:lnTo>
                    <a:lnTo>
                      <a:pt x="167" y="176"/>
                    </a:lnTo>
                    <a:lnTo>
                      <a:pt x="167" y="176"/>
                    </a:lnTo>
                    <a:lnTo>
                      <a:pt x="169" y="178"/>
                    </a:lnTo>
                    <a:lnTo>
                      <a:pt x="176" y="180"/>
                    </a:lnTo>
                    <a:lnTo>
                      <a:pt x="179" y="178"/>
                    </a:lnTo>
                    <a:lnTo>
                      <a:pt x="182" y="176"/>
                    </a:lnTo>
                    <a:lnTo>
                      <a:pt x="185" y="173"/>
                    </a:lnTo>
                    <a:lnTo>
                      <a:pt x="189" y="168"/>
                    </a:lnTo>
                    <a:lnTo>
                      <a:pt x="189" y="168"/>
                    </a:lnTo>
                    <a:lnTo>
                      <a:pt x="210" y="155"/>
                    </a:lnTo>
                    <a:lnTo>
                      <a:pt x="264" y="124"/>
                    </a:lnTo>
                    <a:lnTo>
                      <a:pt x="296" y="103"/>
                    </a:lnTo>
                    <a:lnTo>
                      <a:pt x="329" y="80"/>
                    </a:lnTo>
                    <a:lnTo>
                      <a:pt x="360" y="54"/>
                    </a:lnTo>
                    <a:lnTo>
                      <a:pt x="374" y="41"/>
                    </a:lnTo>
                    <a:lnTo>
                      <a:pt x="387" y="28"/>
                    </a:lnTo>
                    <a:lnTo>
                      <a:pt x="387" y="28"/>
                    </a:lnTo>
                    <a:lnTo>
                      <a:pt x="387" y="25"/>
                    </a:lnTo>
                    <a:lnTo>
                      <a:pt x="387" y="15"/>
                    </a:lnTo>
                    <a:lnTo>
                      <a:pt x="386" y="9"/>
                    </a:lnTo>
                    <a:lnTo>
                      <a:pt x="382" y="5"/>
                    </a:lnTo>
                    <a:lnTo>
                      <a:pt x="378" y="2"/>
                    </a:lnTo>
                    <a:lnTo>
                      <a:pt x="369" y="0"/>
                    </a:lnTo>
                    <a:lnTo>
                      <a:pt x="369" y="0"/>
                    </a:lnTo>
                    <a:lnTo>
                      <a:pt x="351" y="0"/>
                    </a:lnTo>
                    <a:lnTo>
                      <a:pt x="332" y="4"/>
                    </a:lnTo>
                    <a:lnTo>
                      <a:pt x="304" y="9"/>
                    </a:lnTo>
                    <a:lnTo>
                      <a:pt x="270" y="18"/>
                    </a:lnTo>
                    <a:lnTo>
                      <a:pt x="231" y="31"/>
                    </a:lnTo>
                    <a:lnTo>
                      <a:pt x="187" y="48"/>
                    </a:lnTo>
                    <a:lnTo>
                      <a:pt x="164" y="59"/>
                    </a:lnTo>
                    <a:lnTo>
                      <a:pt x="138" y="72"/>
                    </a:lnTo>
                    <a:lnTo>
                      <a:pt x="138" y="72"/>
                    </a:lnTo>
                    <a:lnTo>
                      <a:pt x="133" y="72"/>
                    </a:lnTo>
                    <a:lnTo>
                      <a:pt x="122" y="75"/>
                    </a:lnTo>
                    <a:lnTo>
                      <a:pt x="117" y="79"/>
                    </a:lnTo>
                    <a:lnTo>
                      <a:pt x="110" y="84"/>
                    </a:lnTo>
                    <a:lnTo>
                      <a:pt x="107" y="90"/>
                    </a:lnTo>
                    <a:lnTo>
                      <a:pt x="107" y="97"/>
                    </a:lnTo>
                    <a:lnTo>
                      <a:pt x="107" y="97"/>
                    </a:lnTo>
                    <a:lnTo>
                      <a:pt x="107" y="97"/>
                    </a:lnTo>
                    <a:lnTo>
                      <a:pt x="114" y="95"/>
                    </a:lnTo>
                    <a:lnTo>
                      <a:pt x="125" y="93"/>
                    </a:lnTo>
                    <a:lnTo>
                      <a:pt x="145" y="92"/>
                    </a:lnTo>
                    <a:lnTo>
                      <a:pt x="145" y="92"/>
                    </a:lnTo>
                    <a:lnTo>
                      <a:pt x="148" y="97"/>
                    </a:lnTo>
                    <a:lnTo>
                      <a:pt x="156" y="106"/>
                    </a:lnTo>
                    <a:lnTo>
                      <a:pt x="163" y="118"/>
                    </a:lnTo>
                    <a:lnTo>
                      <a:pt x="163" y="123"/>
                    </a:lnTo>
                    <a:lnTo>
                      <a:pt x="161" y="126"/>
                    </a:lnTo>
                    <a:lnTo>
                      <a:pt x="161" y="126"/>
                    </a:lnTo>
                    <a:lnTo>
                      <a:pt x="161" y="127"/>
                    </a:lnTo>
                    <a:lnTo>
                      <a:pt x="158" y="137"/>
                    </a:lnTo>
                    <a:lnTo>
                      <a:pt x="158" y="137"/>
                    </a:lnTo>
                    <a:lnTo>
                      <a:pt x="133" y="147"/>
                    </a:lnTo>
                    <a:lnTo>
                      <a:pt x="109" y="158"/>
                    </a:lnTo>
                    <a:lnTo>
                      <a:pt x="81" y="171"/>
                    </a:lnTo>
                    <a:lnTo>
                      <a:pt x="52" y="186"/>
                    </a:lnTo>
                    <a:lnTo>
                      <a:pt x="26" y="202"/>
                    </a:lnTo>
                    <a:lnTo>
                      <a:pt x="16" y="211"/>
                    </a:lnTo>
                    <a:lnTo>
                      <a:pt x="8" y="219"/>
                    </a:lnTo>
                    <a:lnTo>
                      <a:pt x="1" y="227"/>
                    </a:lnTo>
                    <a:lnTo>
                      <a:pt x="0" y="233"/>
                    </a:lnTo>
                    <a:lnTo>
                      <a:pt x="0" y="233"/>
                    </a:lnTo>
                    <a:close/>
                  </a:path>
                </a:pathLst>
              </a:custGeom>
              <a:solidFill>
                <a:srgbClr val="2E3192"/>
              </a:solidFill>
              <a:ln w="9525">
                <a:noFill/>
                <a:round/>
              </a:ln>
            </p:spPr>
            <p:txBody>
              <a:bodyPr vert="horz" wrap="square" lIns="91440" tIns="45720" rIns="91440" bIns="45720" numCol="1" anchor="t" anchorCtr="0" compatLnSpc="1"/>
              <a:lstStyle/>
              <a:p>
                <a:endParaRPr lang="en-US"/>
              </a:p>
            </p:txBody>
          </p:sp>
          <p:sp>
            <p:nvSpPr>
              <p:cNvPr id="107" name="Freeform 3505"/>
              <p:cNvSpPr/>
              <p:nvPr/>
            </p:nvSpPr>
            <p:spPr bwMode="auto">
              <a:xfrm>
                <a:off x="765175" y="2716213"/>
                <a:ext cx="717550" cy="387350"/>
              </a:xfrm>
              <a:custGeom>
                <a:avLst/>
                <a:gdLst/>
                <a:ahLst/>
                <a:cxnLst>
                  <a:cxn ang="0">
                    <a:pos x="25" y="487"/>
                  </a:cxn>
                  <a:cxn ang="0">
                    <a:pos x="904" y="71"/>
                  </a:cxn>
                  <a:cxn ang="0">
                    <a:pos x="904" y="71"/>
                  </a:cxn>
                  <a:cxn ang="0">
                    <a:pos x="906" y="63"/>
                  </a:cxn>
                  <a:cxn ang="0">
                    <a:pos x="904" y="53"/>
                  </a:cxn>
                  <a:cxn ang="0">
                    <a:pos x="903" y="42"/>
                  </a:cxn>
                  <a:cxn ang="0">
                    <a:pos x="899" y="31"/>
                  </a:cxn>
                  <a:cxn ang="0">
                    <a:pos x="894" y="19"/>
                  </a:cxn>
                  <a:cxn ang="0">
                    <a:pos x="885" y="8"/>
                  </a:cxn>
                  <a:cxn ang="0">
                    <a:pos x="880" y="3"/>
                  </a:cxn>
                  <a:cxn ang="0">
                    <a:pos x="873" y="0"/>
                  </a:cxn>
                  <a:cxn ang="0">
                    <a:pos x="0" y="413"/>
                  </a:cxn>
                  <a:cxn ang="0">
                    <a:pos x="0" y="413"/>
                  </a:cxn>
                  <a:cxn ang="0">
                    <a:pos x="7" y="418"/>
                  </a:cxn>
                  <a:cxn ang="0">
                    <a:pos x="13" y="425"/>
                  </a:cxn>
                  <a:cxn ang="0">
                    <a:pos x="20" y="434"/>
                  </a:cxn>
                  <a:cxn ang="0">
                    <a:pos x="25" y="444"/>
                  </a:cxn>
                  <a:cxn ang="0">
                    <a:pos x="28" y="457"/>
                  </a:cxn>
                  <a:cxn ang="0">
                    <a:pos x="30" y="464"/>
                  </a:cxn>
                  <a:cxn ang="0">
                    <a:pos x="30" y="472"/>
                  </a:cxn>
                  <a:cxn ang="0">
                    <a:pos x="28" y="478"/>
                  </a:cxn>
                  <a:cxn ang="0">
                    <a:pos x="25" y="487"/>
                  </a:cxn>
                  <a:cxn ang="0">
                    <a:pos x="25" y="487"/>
                  </a:cxn>
                </a:cxnLst>
                <a:rect l="0" t="0" r="r" b="b"/>
                <a:pathLst>
                  <a:path w="906" h="487">
                    <a:moveTo>
                      <a:pt x="25" y="487"/>
                    </a:moveTo>
                    <a:lnTo>
                      <a:pt x="904" y="71"/>
                    </a:lnTo>
                    <a:lnTo>
                      <a:pt x="904" y="71"/>
                    </a:lnTo>
                    <a:lnTo>
                      <a:pt x="906" y="63"/>
                    </a:lnTo>
                    <a:lnTo>
                      <a:pt x="904" y="53"/>
                    </a:lnTo>
                    <a:lnTo>
                      <a:pt x="903" y="42"/>
                    </a:lnTo>
                    <a:lnTo>
                      <a:pt x="899" y="31"/>
                    </a:lnTo>
                    <a:lnTo>
                      <a:pt x="894" y="19"/>
                    </a:lnTo>
                    <a:lnTo>
                      <a:pt x="885" y="8"/>
                    </a:lnTo>
                    <a:lnTo>
                      <a:pt x="880" y="3"/>
                    </a:lnTo>
                    <a:lnTo>
                      <a:pt x="873" y="0"/>
                    </a:lnTo>
                    <a:lnTo>
                      <a:pt x="0" y="413"/>
                    </a:lnTo>
                    <a:lnTo>
                      <a:pt x="0" y="413"/>
                    </a:lnTo>
                    <a:lnTo>
                      <a:pt x="7" y="418"/>
                    </a:lnTo>
                    <a:lnTo>
                      <a:pt x="13" y="425"/>
                    </a:lnTo>
                    <a:lnTo>
                      <a:pt x="20" y="434"/>
                    </a:lnTo>
                    <a:lnTo>
                      <a:pt x="25" y="444"/>
                    </a:lnTo>
                    <a:lnTo>
                      <a:pt x="28" y="457"/>
                    </a:lnTo>
                    <a:lnTo>
                      <a:pt x="30" y="464"/>
                    </a:lnTo>
                    <a:lnTo>
                      <a:pt x="30" y="472"/>
                    </a:lnTo>
                    <a:lnTo>
                      <a:pt x="28" y="478"/>
                    </a:lnTo>
                    <a:lnTo>
                      <a:pt x="25" y="487"/>
                    </a:lnTo>
                    <a:lnTo>
                      <a:pt x="25" y="487"/>
                    </a:lnTo>
                    <a:close/>
                  </a:path>
                </a:pathLst>
              </a:custGeom>
              <a:solidFill>
                <a:srgbClr val="E6E6E6"/>
              </a:solidFill>
              <a:ln w="9525">
                <a:noFill/>
                <a:round/>
              </a:ln>
            </p:spPr>
            <p:txBody>
              <a:bodyPr vert="horz" wrap="square" lIns="91440" tIns="45720" rIns="91440" bIns="45720" numCol="1" anchor="t" anchorCtr="0" compatLnSpc="1"/>
              <a:lstStyle/>
              <a:p>
                <a:endParaRPr lang="en-US"/>
              </a:p>
            </p:txBody>
          </p:sp>
          <p:sp>
            <p:nvSpPr>
              <p:cNvPr id="108" name="Freeform 3506"/>
              <p:cNvSpPr/>
              <p:nvPr/>
            </p:nvSpPr>
            <p:spPr bwMode="auto">
              <a:xfrm>
                <a:off x="785813" y="2740025"/>
                <a:ext cx="696913" cy="346075"/>
              </a:xfrm>
              <a:custGeom>
                <a:avLst/>
                <a:gdLst/>
                <a:ahLst/>
                <a:cxnLst>
                  <a:cxn ang="0">
                    <a:pos x="2" y="436"/>
                  </a:cxn>
                  <a:cxn ang="0">
                    <a:pos x="878" y="18"/>
                  </a:cxn>
                  <a:cxn ang="0">
                    <a:pos x="873" y="0"/>
                  </a:cxn>
                  <a:cxn ang="0">
                    <a:pos x="0" y="418"/>
                  </a:cxn>
                  <a:cxn ang="0">
                    <a:pos x="0" y="418"/>
                  </a:cxn>
                  <a:cxn ang="0">
                    <a:pos x="2" y="423"/>
                  </a:cxn>
                  <a:cxn ang="0">
                    <a:pos x="2" y="428"/>
                  </a:cxn>
                  <a:cxn ang="0">
                    <a:pos x="2" y="436"/>
                  </a:cxn>
                  <a:cxn ang="0">
                    <a:pos x="2" y="436"/>
                  </a:cxn>
                </a:cxnLst>
                <a:rect l="0" t="0" r="r" b="b"/>
                <a:pathLst>
                  <a:path w="878" h="436">
                    <a:moveTo>
                      <a:pt x="2" y="436"/>
                    </a:moveTo>
                    <a:lnTo>
                      <a:pt x="878" y="18"/>
                    </a:lnTo>
                    <a:lnTo>
                      <a:pt x="873" y="0"/>
                    </a:lnTo>
                    <a:lnTo>
                      <a:pt x="0" y="418"/>
                    </a:lnTo>
                    <a:lnTo>
                      <a:pt x="0" y="418"/>
                    </a:lnTo>
                    <a:lnTo>
                      <a:pt x="2" y="423"/>
                    </a:lnTo>
                    <a:lnTo>
                      <a:pt x="2" y="428"/>
                    </a:lnTo>
                    <a:lnTo>
                      <a:pt x="2" y="436"/>
                    </a:lnTo>
                    <a:lnTo>
                      <a:pt x="2" y="436"/>
                    </a:lnTo>
                    <a:close/>
                  </a:path>
                </a:pathLst>
              </a:custGeom>
              <a:solidFill>
                <a:srgbClr val="CCCCCC"/>
              </a:solidFill>
              <a:ln w="9525">
                <a:noFill/>
                <a:round/>
              </a:ln>
            </p:spPr>
            <p:txBody>
              <a:bodyPr vert="horz" wrap="square" lIns="91440" tIns="45720" rIns="91440" bIns="45720" numCol="1" anchor="t" anchorCtr="0" compatLnSpc="1"/>
              <a:lstStyle/>
              <a:p>
                <a:endParaRPr lang="en-US"/>
              </a:p>
            </p:txBody>
          </p:sp>
          <p:sp>
            <p:nvSpPr>
              <p:cNvPr id="109" name="Freeform 3507"/>
              <p:cNvSpPr/>
              <p:nvPr/>
            </p:nvSpPr>
            <p:spPr bwMode="auto">
              <a:xfrm>
                <a:off x="762000" y="3044825"/>
                <a:ext cx="26988" cy="58738"/>
              </a:xfrm>
              <a:custGeom>
                <a:avLst/>
                <a:gdLst/>
                <a:ahLst/>
                <a:cxnLst>
                  <a:cxn ang="0">
                    <a:pos x="28" y="74"/>
                  </a:cxn>
                  <a:cxn ang="0">
                    <a:pos x="28" y="74"/>
                  </a:cxn>
                  <a:cxn ang="0">
                    <a:pos x="23" y="69"/>
                  </a:cxn>
                  <a:cxn ang="0">
                    <a:pos x="16" y="61"/>
                  </a:cxn>
                  <a:cxn ang="0">
                    <a:pos x="10" y="52"/>
                  </a:cxn>
                  <a:cxn ang="0">
                    <a:pos x="5" y="41"/>
                  </a:cxn>
                  <a:cxn ang="0">
                    <a:pos x="2" y="28"/>
                  </a:cxn>
                  <a:cxn ang="0">
                    <a:pos x="0" y="15"/>
                  </a:cxn>
                  <a:cxn ang="0">
                    <a:pos x="2" y="8"/>
                  </a:cxn>
                  <a:cxn ang="0">
                    <a:pos x="3" y="0"/>
                  </a:cxn>
                  <a:cxn ang="0">
                    <a:pos x="3" y="0"/>
                  </a:cxn>
                  <a:cxn ang="0">
                    <a:pos x="10" y="7"/>
                  </a:cxn>
                  <a:cxn ang="0">
                    <a:pos x="18" y="13"/>
                  </a:cxn>
                  <a:cxn ang="0">
                    <a:pos x="24" y="23"/>
                  </a:cxn>
                  <a:cxn ang="0">
                    <a:pos x="31" y="34"/>
                  </a:cxn>
                  <a:cxn ang="0">
                    <a:pos x="34" y="46"/>
                  </a:cxn>
                  <a:cxn ang="0">
                    <a:pos x="34" y="52"/>
                  </a:cxn>
                  <a:cxn ang="0">
                    <a:pos x="34" y="61"/>
                  </a:cxn>
                  <a:cxn ang="0">
                    <a:pos x="33" y="67"/>
                  </a:cxn>
                  <a:cxn ang="0">
                    <a:pos x="28" y="74"/>
                  </a:cxn>
                  <a:cxn ang="0">
                    <a:pos x="28" y="74"/>
                  </a:cxn>
                </a:cxnLst>
                <a:rect l="0" t="0" r="r" b="b"/>
                <a:pathLst>
                  <a:path w="34" h="74">
                    <a:moveTo>
                      <a:pt x="28" y="74"/>
                    </a:moveTo>
                    <a:lnTo>
                      <a:pt x="28" y="74"/>
                    </a:lnTo>
                    <a:lnTo>
                      <a:pt x="23" y="69"/>
                    </a:lnTo>
                    <a:lnTo>
                      <a:pt x="16" y="61"/>
                    </a:lnTo>
                    <a:lnTo>
                      <a:pt x="10" y="52"/>
                    </a:lnTo>
                    <a:lnTo>
                      <a:pt x="5" y="41"/>
                    </a:lnTo>
                    <a:lnTo>
                      <a:pt x="2" y="28"/>
                    </a:lnTo>
                    <a:lnTo>
                      <a:pt x="0" y="15"/>
                    </a:lnTo>
                    <a:lnTo>
                      <a:pt x="2" y="8"/>
                    </a:lnTo>
                    <a:lnTo>
                      <a:pt x="3" y="0"/>
                    </a:lnTo>
                    <a:lnTo>
                      <a:pt x="3" y="0"/>
                    </a:lnTo>
                    <a:lnTo>
                      <a:pt x="10" y="7"/>
                    </a:lnTo>
                    <a:lnTo>
                      <a:pt x="18" y="13"/>
                    </a:lnTo>
                    <a:lnTo>
                      <a:pt x="24" y="23"/>
                    </a:lnTo>
                    <a:lnTo>
                      <a:pt x="31" y="34"/>
                    </a:lnTo>
                    <a:lnTo>
                      <a:pt x="34" y="46"/>
                    </a:lnTo>
                    <a:lnTo>
                      <a:pt x="34" y="52"/>
                    </a:lnTo>
                    <a:lnTo>
                      <a:pt x="34" y="61"/>
                    </a:lnTo>
                    <a:lnTo>
                      <a:pt x="33" y="67"/>
                    </a:lnTo>
                    <a:lnTo>
                      <a:pt x="28" y="74"/>
                    </a:lnTo>
                    <a:lnTo>
                      <a:pt x="28" y="74"/>
                    </a:lnTo>
                    <a:close/>
                  </a:path>
                </a:pathLst>
              </a:custGeom>
              <a:solidFill>
                <a:srgbClr val="2E3192"/>
              </a:solidFill>
              <a:ln w="9525">
                <a:noFill/>
                <a:round/>
              </a:ln>
            </p:spPr>
            <p:txBody>
              <a:bodyPr vert="horz" wrap="square" lIns="91440" tIns="45720" rIns="91440" bIns="45720" numCol="1" anchor="t" anchorCtr="0" compatLnSpc="1"/>
              <a:lstStyle/>
              <a:p>
                <a:endParaRPr lang="en-US"/>
              </a:p>
            </p:txBody>
          </p:sp>
        </p:grpSp>
        <p:grpSp>
          <p:nvGrpSpPr>
            <p:cNvPr id="7" name="Group 109"/>
            <p:cNvGrpSpPr/>
            <p:nvPr/>
          </p:nvGrpSpPr>
          <p:grpSpPr>
            <a:xfrm>
              <a:off x="3643306" y="3571882"/>
              <a:ext cx="573088" cy="576262"/>
              <a:chOff x="2093913" y="1893888"/>
              <a:chExt cx="573088" cy="576262"/>
            </a:xfrm>
          </p:grpSpPr>
          <p:sp>
            <p:nvSpPr>
              <p:cNvPr id="111" name="Freeform 3241"/>
              <p:cNvSpPr/>
              <p:nvPr/>
            </p:nvSpPr>
            <p:spPr bwMode="auto">
              <a:xfrm>
                <a:off x="2147888" y="1908175"/>
                <a:ext cx="519113" cy="561975"/>
              </a:xfrm>
              <a:custGeom>
                <a:avLst/>
                <a:gdLst/>
                <a:ahLst/>
                <a:cxnLst>
                  <a:cxn ang="0">
                    <a:pos x="373" y="0"/>
                  </a:cxn>
                  <a:cxn ang="0">
                    <a:pos x="373" y="0"/>
                  </a:cxn>
                  <a:cxn ang="0">
                    <a:pos x="365" y="1"/>
                  </a:cxn>
                  <a:cxn ang="0">
                    <a:pos x="358" y="3"/>
                  </a:cxn>
                  <a:cxn ang="0">
                    <a:pos x="15" y="190"/>
                  </a:cxn>
                  <a:cxn ang="0">
                    <a:pos x="15" y="190"/>
                  </a:cxn>
                  <a:cxn ang="0">
                    <a:pos x="10" y="194"/>
                  </a:cxn>
                  <a:cxn ang="0">
                    <a:pos x="7" y="198"/>
                  </a:cxn>
                  <a:cxn ang="0">
                    <a:pos x="3" y="203"/>
                  </a:cxn>
                  <a:cxn ang="0">
                    <a:pos x="0" y="208"/>
                  </a:cxn>
                  <a:cxn ang="0">
                    <a:pos x="0" y="213"/>
                  </a:cxn>
                  <a:cxn ang="0">
                    <a:pos x="0" y="220"/>
                  </a:cxn>
                  <a:cxn ang="0">
                    <a:pos x="0" y="225"/>
                  </a:cxn>
                  <a:cxn ang="0">
                    <a:pos x="3" y="231"/>
                  </a:cxn>
                  <a:cxn ang="0">
                    <a:pos x="67" y="347"/>
                  </a:cxn>
                  <a:cxn ang="0">
                    <a:pos x="67" y="347"/>
                  </a:cxn>
                  <a:cxn ang="0">
                    <a:pos x="68" y="350"/>
                  </a:cxn>
                  <a:cxn ang="0">
                    <a:pos x="68" y="350"/>
                  </a:cxn>
                  <a:cxn ang="0">
                    <a:pos x="254" y="692"/>
                  </a:cxn>
                  <a:cxn ang="0">
                    <a:pos x="254" y="692"/>
                  </a:cxn>
                  <a:cxn ang="0">
                    <a:pos x="259" y="698"/>
                  </a:cxn>
                  <a:cxn ang="0">
                    <a:pos x="265" y="703"/>
                  </a:cxn>
                  <a:cxn ang="0">
                    <a:pos x="272" y="707"/>
                  </a:cxn>
                  <a:cxn ang="0">
                    <a:pos x="280" y="707"/>
                  </a:cxn>
                  <a:cxn ang="0">
                    <a:pos x="280" y="707"/>
                  </a:cxn>
                  <a:cxn ang="0">
                    <a:pos x="287" y="707"/>
                  </a:cxn>
                  <a:cxn ang="0">
                    <a:pos x="295" y="703"/>
                  </a:cxn>
                  <a:cxn ang="0">
                    <a:pos x="637" y="516"/>
                  </a:cxn>
                  <a:cxn ang="0">
                    <a:pos x="637" y="516"/>
                  </a:cxn>
                  <a:cxn ang="0">
                    <a:pos x="642" y="513"/>
                  </a:cxn>
                  <a:cxn ang="0">
                    <a:pos x="647" y="508"/>
                  </a:cxn>
                  <a:cxn ang="0">
                    <a:pos x="650" y="505"/>
                  </a:cxn>
                  <a:cxn ang="0">
                    <a:pos x="652" y="498"/>
                  </a:cxn>
                  <a:cxn ang="0">
                    <a:pos x="653" y="493"/>
                  </a:cxn>
                  <a:cxn ang="0">
                    <a:pos x="653" y="487"/>
                  </a:cxn>
                  <a:cxn ang="0">
                    <a:pos x="652" y="482"/>
                  </a:cxn>
                  <a:cxn ang="0">
                    <a:pos x="650" y="475"/>
                  </a:cxn>
                  <a:cxn ang="0">
                    <a:pos x="463" y="133"/>
                  </a:cxn>
                  <a:cxn ang="0">
                    <a:pos x="399" y="16"/>
                  </a:cxn>
                  <a:cxn ang="0">
                    <a:pos x="399" y="16"/>
                  </a:cxn>
                  <a:cxn ang="0">
                    <a:pos x="394" y="10"/>
                  </a:cxn>
                  <a:cxn ang="0">
                    <a:pos x="388" y="5"/>
                  </a:cxn>
                  <a:cxn ang="0">
                    <a:pos x="380" y="1"/>
                  </a:cxn>
                  <a:cxn ang="0">
                    <a:pos x="373" y="0"/>
                  </a:cxn>
                </a:cxnLst>
                <a:rect l="0" t="0" r="r" b="b"/>
                <a:pathLst>
                  <a:path w="653" h="707">
                    <a:moveTo>
                      <a:pt x="373" y="0"/>
                    </a:moveTo>
                    <a:lnTo>
                      <a:pt x="373" y="0"/>
                    </a:lnTo>
                    <a:lnTo>
                      <a:pt x="365" y="1"/>
                    </a:lnTo>
                    <a:lnTo>
                      <a:pt x="358" y="3"/>
                    </a:lnTo>
                    <a:lnTo>
                      <a:pt x="15" y="190"/>
                    </a:lnTo>
                    <a:lnTo>
                      <a:pt x="15" y="190"/>
                    </a:lnTo>
                    <a:lnTo>
                      <a:pt x="10" y="194"/>
                    </a:lnTo>
                    <a:lnTo>
                      <a:pt x="7" y="198"/>
                    </a:lnTo>
                    <a:lnTo>
                      <a:pt x="3" y="203"/>
                    </a:lnTo>
                    <a:lnTo>
                      <a:pt x="0" y="208"/>
                    </a:lnTo>
                    <a:lnTo>
                      <a:pt x="0" y="213"/>
                    </a:lnTo>
                    <a:lnTo>
                      <a:pt x="0" y="220"/>
                    </a:lnTo>
                    <a:lnTo>
                      <a:pt x="0" y="225"/>
                    </a:lnTo>
                    <a:lnTo>
                      <a:pt x="3" y="231"/>
                    </a:lnTo>
                    <a:lnTo>
                      <a:pt x="67" y="347"/>
                    </a:lnTo>
                    <a:lnTo>
                      <a:pt x="67" y="347"/>
                    </a:lnTo>
                    <a:lnTo>
                      <a:pt x="68" y="350"/>
                    </a:lnTo>
                    <a:lnTo>
                      <a:pt x="68" y="350"/>
                    </a:lnTo>
                    <a:lnTo>
                      <a:pt x="254" y="692"/>
                    </a:lnTo>
                    <a:lnTo>
                      <a:pt x="254" y="692"/>
                    </a:lnTo>
                    <a:lnTo>
                      <a:pt x="259" y="698"/>
                    </a:lnTo>
                    <a:lnTo>
                      <a:pt x="265" y="703"/>
                    </a:lnTo>
                    <a:lnTo>
                      <a:pt x="272" y="707"/>
                    </a:lnTo>
                    <a:lnTo>
                      <a:pt x="280" y="707"/>
                    </a:lnTo>
                    <a:lnTo>
                      <a:pt x="280" y="707"/>
                    </a:lnTo>
                    <a:lnTo>
                      <a:pt x="287" y="707"/>
                    </a:lnTo>
                    <a:lnTo>
                      <a:pt x="295" y="703"/>
                    </a:lnTo>
                    <a:lnTo>
                      <a:pt x="637" y="516"/>
                    </a:lnTo>
                    <a:lnTo>
                      <a:pt x="637" y="516"/>
                    </a:lnTo>
                    <a:lnTo>
                      <a:pt x="642" y="513"/>
                    </a:lnTo>
                    <a:lnTo>
                      <a:pt x="647" y="508"/>
                    </a:lnTo>
                    <a:lnTo>
                      <a:pt x="650" y="505"/>
                    </a:lnTo>
                    <a:lnTo>
                      <a:pt x="652" y="498"/>
                    </a:lnTo>
                    <a:lnTo>
                      <a:pt x="653" y="493"/>
                    </a:lnTo>
                    <a:lnTo>
                      <a:pt x="653" y="487"/>
                    </a:lnTo>
                    <a:lnTo>
                      <a:pt x="652" y="482"/>
                    </a:lnTo>
                    <a:lnTo>
                      <a:pt x="650" y="475"/>
                    </a:lnTo>
                    <a:lnTo>
                      <a:pt x="463" y="133"/>
                    </a:lnTo>
                    <a:lnTo>
                      <a:pt x="399" y="16"/>
                    </a:lnTo>
                    <a:lnTo>
                      <a:pt x="399" y="16"/>
                    </a:lnTo>
                    <a:lnTo>
                      <a:pt x="394" y="10"/>
                    </a:lnTo>
                    <a:lnTo>
                      <a:pt x="388" y="5"/>
                    </a:lnTo>
                    <a:lnTo>
                      <a:pt x="380" y="1"/>
                    </a:lnTo>
                    <a:lnTo>
                      <a:pt x="373" y="0"/>
                    </a:lnTo>
                    <a:close/>
                  </a:path>
                </a:pathLst>
              </a:custGeom>
              <a:solidFill>
                <a:srgbClr val="C1C1C1"/>
              </a:solidFill>
              <a:ln w="9525">
                <a:noFill/>
                <a:round/>
              </a:ln>
            </p:spPr>
            <p:txBody>
              <a:bodyPr vert="horz" wrap="square" lIns="91440" tIns="45720" rIns="91440" bIns="45720" numCol="1" anchor="t" anchorCtr="0" compatLnSpc="1"/>
              <a:lstStyle/>
              <a:p>
                <a:endParaRPr lang="en-US"/>
              </a:p>
            </p:txBody>
          </p:sp>
          <p:sp>
            <p:nvSpPr>
              <p:cNvPr id="112" name="Freeform 3242"/>
              <p:cNvSpPr/>
              <p:nvPr/>
            </p:nvSpPr>
            <p:spPr bwMode="auto">
              <a:xfrm>
                <a:off x="2147888" y="1908175"/>
                <a:ext cx="519113" cy="561975"/>
              </a:xfrm>
              <a:custGeom>
                <a:avLst/>
                <a:gdLst/>
                <a:ahLst/>
                <a:cxnLst>
                  <a:cxn ang="0">
                    <a:pos x="373" y="0"/>
                  </a:cxn>
                  <a:cxn ang="0">
                    <a:pos x="373" y="0"/>
                  </a:cxn>
                  <a:cxn ang="0">
                    <a:pos x="365" y="1"/>
                  </a:cxn>
                  <a:cxn ang="0">
                    <a:pos x="358" y="3"/>
                  </a:cxn>
                  <a:cxn ang="0">
                    <a:pos x="15" y="190"/>
                  </a:cxn>
                  <a:cxn ang="0">
                    <a:pos x="15" y="190"/>
                  </a:cxn>
                  <a:cxn ang="0">
                    <a:pos x="10" y="194"/>
                  </a:cxn>
                  <a:cxn ang="0">
                    <a:pos x="7" y="198"/>
                  </a:cxn>
                  <a:cxn ang="0">
                    <a:pos x="3" y="203"/>
                  </a:cxn>
                  <a:cxn ang="0">
                    <a:pos x="0" y="208"/>
                  </a:cxn>
                  <a:cxn ang="0">
                    <a:pos x="0" y="213"/>
                  </a:cxn>
                  <a:cxn ang="0">
                    <a:pos x="0" y="220"/>
                  </a:cxn>
                  <a:cxn ang="0">
                    <a:pos x="0" y="225"/>
                  </a:cxn>
                  <a:cxn ang="0">
                    <a:pos x="3" y="231"/>
                  </a:cxn>
                  <a:cxn ang="0">
                    <a:pos x="67" y="347"/>
                  </a:cxn>
                  <a:cxn ang="0">
                    <a:pos x="67" y="347"/>
                  </a:cxn>
                  <a:cxn ang="0">
                    <a:pos x="68" y="350"/>
                  </a:cxn>
                  <a:cxn ang="0">
                    <a:pos x="68" y="350"/>
                  </a:cxn>
                  <a:cxn ang="0">
                    <a:pos x="254" y="692"/>
                  </a:cxn>
                  <a:cxn ang="0">
                    <a:pos x="254" y="692"/>
                  </a:cxn>
                  <a:cxn ang="0">
                    <a:pos x="259" y="698"/>
                  </a:cxn>
                  <a:cxn ang="0">
                    <a:pos x="265" y="703"/>
                  </a:cxn>
                  <a:cxn ang="0">
                    <a:pos x="272" y="707"/>
                  </a:cxn>
                  <a:cxn ang="0">
                    <a:pos x="280" y="707"/>
                  </a:cxn>
                  <a:cxn ang="0">
                    <a:pos x="280" y="707"/>
                  </a:cxn>
                  <a:cxn ang="0">
                    <a:pos x="287" y="707"/>
                  </a:cxn>
                  <a:cxn ang="0">
                    <a:pos x="295" y="703"/>
                  </a:cxn>
                  <a:cxn ang="0">
                    <a:pos x="637" y="516"/>
                  </a:cxn>
                  <a:cxn ang="0">
                    <a:pos x="637" y="516"/>
                  </a:cxn>
                  <a:cxn ang="0">
                    <a:pos x="642" y="513"/>
                  </a:cxn>
                  <a:cxn ang="0">
                    <a:pos x="647" y="508"/>
                  </a:cxn>
                  <a:cxn ang="0">
                    <a:pos x="650" y="505"/>
                  </a:cxn>
                  <a:cxn ang="0">
                    <a:pos x="652" y="498"/>
                  </a:cxn>
                  <a:cxn ang="0">
                    <a:pos x="653" y="493"/>
                  </a:cxn>
                  <a:cxn ang="0">
                    <a:pos x="653" y="487"/>
                  </a:cxn>
                  <a:cxn ang="0">
                    <a:pos x="652" y="482"/>
                  </a:cxn>
                  <a:cxn ang="0">
                    <a:pos x="650" y="475"/>
                  </a:cxn>
                  <a:cxn ang="0">
                    <a:pos x="463" y="133"/>
                  </a:cxn>
                  <a:cxn ang="0">
                    <a:pos x="399" y="16"/>
                  </a:cxn>
                  <a:cxn ang="0">
                    <a:pos x="399" y="16"/>
                  </a:cxn>
                  <a:cxn ang="0">
                    <a:pos x="394" y="10"/>
                  </a:cxn>
                  <a:cxn ang="0">
                    <a:pos x="388" y="5"/>
                  </a:cxn>
                  <a:cxn ang="0">
                    <a:pos x="380" y="1"/>
                  </a:cxn>
                  <a:cxn ang="0">
                    <a:pos x="373" y="0"/>
                  </a:cxn>
                </a:cxnLst>
                <a:rect l="0" t="0" r="r" b="b"/>
                <a:pathLst>
                  <a:path w="653" h="707">
                    <a:moveTo>
                      <a:pt x="373" y="0"/>
                    </a:moveTo>
                    <a:lnTo>
                      <a:pt x="373" y="0"/>
                    </a:lnTo>
                    <a:lnTo>
                      <a:pt x="365" y="1"/>
                    </a:lnTo>
                    <a:lnTo>
                      <a:pt x="358" y="3"/>
                    </a:lnTo>
                    <a:lnTo>
                      <a:pt x="15" y="190"/>
                    </a:lnTo>
                    <a:lnTo>
                      <a:pt x="15" y="190"/>
                    </a:lnTo>
                    <a:lnTo>
                      <a:pt x="10" y="194"/>
                    </a:lnTo>
                    <a:lnTo>
                      <a:pt x="7" y="198"/>
                    </a:lnTo>
                    <a:lnTo>
                      <a:pt x="3" y="203"/>
                    </a:lnTo>
                    <a:lnTo>
                      <a:pt x="0" y="208"/>
                    </a:lnTo>
                    <a:lnTo>
                      <a:pt x="0" y="213"/>
                    </a:lnTo>
                    <a:lnTo>
                      <a:pt x="0" y="220"/>
                    </a:lnTo>
                    <a:lnTo>
                      <a:pt x="0" y="225"/>
                    </a:lnTo>
                    <a:lnTo>
                      <a:pt x="3" y="231"/>
                    </a:lnTo>
                    <a:lnTo>
                      <a:pt x="67" y="347"/>
                    </a:lnTo>
                    <a:lnTo>
                      <a:pt x="67" y="347"/>
                    </a:lnTo>
                    <a:lnTo>
                      <a:pt x="68" y="350"/>
                    </a:lnTo>
                    <a:lnTo>
                      <a:pt x="68" y="350"/>
                    </a:lnTo>
                    <a:lnTo>
                      <a:pt x="254" y="692"/>
                    </a:lnTo>
                    <a:lnTo>
                      <a:pt x="254" y="692"/>
                    </a:lnTo>
                    <a:lnTo>
                      <a:pt x="259" y="698"/>
                    </a:lnTo>
                    <a:lnTo>
                      <a:pt x="265" y="703"/>
                    </a:lnTo>
                    <a:lnTo>
                      <a:pt x="272" y="707"/>
                    </a:lnTo>
                    <a:lnTo>
                      <a:pt x="280" y="707"/>
                    </a:lnTo>
                    <a:lnTo>
                      <a:pt x="280" y="707"/>
                    </a:lnTo>
                    <a:lnTo>
                      <a:pt x="287" y="707"/>
                    </a:lnTo>
                    <a:lnTo>
                      <a:pt x="295" y="703"/>
                    </a:lnTo>
                    <a:lnTo>
                      <a:pt x="637" y="516"/>
                    </a:lnTo>
                    <a:lnTo>
                      <a:pt x="637" y="516"/>
                    </a:lnTo>
                    <a:lnTo>
                      <a:pt x="642" y="513"/>
                    </a:lnTo>
                    <a:lnTo>
                      <a:pt x="647" y="508"/>
                    </a:lnTo>
                    <a:lnTo>
                      <a:pt x="650" y="505"/>
                    </a:lnTo>
                    <a:lnTo>
                      <a:pt x="652" y="498"/>
                    </a:lnTo>
                    <a:lnTo>
                      <a:pt x="653" y="493"/>
                    </a:lnTo>
                    <a:lnTo>
                      <a:pt x="653" y="487"/>
                    </a:lnTo>
                    <a:lnTo>
                      <a:pt x="652" y="482"/>
                    </a:lnTo>
                    <a:lnTo>
                      <a:pt x="650" y="475"/>
                    </a:lnTo>
                    <a:lnTo>
                      <a:pt x="463" y="133"/>
                    </a:lnTo>
                    <a:lnTo>
                      <a:pt x="399" y="16"/>
                    </a:lnTo>
                    <a:lnTo>
                      <a:pt x="399" y="16"/>
                    </a:lnTo>
                    <a:lnTo>
                      <a:pt x="394" y="10"/>
                    </a:lnTo>
                    <a:lnTo>
                      <a:pt x="388" y="5"/>
                    </a:lnTo>
                    <a:lnTo>
                      <a:pt x="380" y="1"/>
                    </a:lnTo>
                    <a:lnTo>
                      <a:pt x="373" y="0"/>
                    </a:lnTo>
                  </a:path>
                </a:pathLst>
              </a:custGeom>
              <a:noFill/>
              <a:ln w="9525">
                <a:noFill/>
                <a:round/>
              </a:ln>
            </p:spPr>
            <p:txBody>
              <a:bodyPr vert="horz" wrap="square" lIns="91440" tIns="45720" rIns="91440" bIns="45720" numCol="1" anchor="t" anchorCtr="0" compatLnSpc="1"/>
              <a:lstStyle/>
              <a:p>
                <a:endParaRPr lang="en-US"/>
              </a:p>
            </p:txBody>
          </p:sp>
          <p:sp>
            <p:nvSpPr>
              <p:cNvPr id="113" name="Freeform 3796"/>
              <p:cNvSpPr/>
              <p:nvPr/>
            </p:nvSpPr>
            <p:spPr bwMode="auto">
              <a:xfrm>
                <a:off x="2093913" y="1893888"/>
                <a:ext cx="366713" cy="276225"/>
              </a:xfrm>
              <a:custGeom>
                <a:avLst/>
                <a:gdLst/>
                <a:ahLst/>
                <a:cxnLst>
                  <a:cxn ang="0">
                    <a:pos x="399" y="17"/>
                  </a:cxn>
                  <a:cxn ang="0">
                    <a:pos x="399" y="17"/>
                  </a:cxn>
                  <a:cxn ang="0">
                    <a:pos x="395" y="12"/>
                  </a:cxn>
                  <a:cxn ang="0">
                    <a:pos x="391" y="7"/>
                  </a:cxn>
                  <a:cxn ang="0">
                    <a:pos x="386" y="3"/>
                  </a:cxn>
                  <a:cxn ang="0">
                    <a:pos x="381" y="2"/>
                  </a:cxn>
                  <a:cxn ang="0">
                    <a:pos x="376" y="0"/>
                  </a:cxn>
                  <a:cxn ang="0">
                    <a:pos x="369" y="0"/>
                  </a:cxn>
                  <a:cxn ang="0">
                    <a:pos x="364" y="2"/>
                  </a:cxn>
                  <a:cxn ang="0">
                    <a:pos x="358" y="3"/>
                  </a:cxn>
                  <a:cxn ang="0">
                    <a:pos x="16" y="191"/>
                  </a:cxn>
                  <a:cxn ang="0">
                    <a:pos x="16" y="191"/>
                  </a:cxn>
                  <a:cxn ang="0">
                    <a:pos x="11" y="194"/>
                  </a:cxn>
                  <a:cxn ang="0">
                    <a:pos x="6" y="199"/>
                  </a:cxn>
                  <a:cxn ang="0">
                    <a:pos x="3" y="204"/>
                  </a:cxn>
                  <a:cxn ang="0">
                    <a:pos x="1" y="209"/>
                  </a:cxn>
                  <a:cxn ang="0">
                    <a:pos x="0" y="215"/>
                  </a:cxn>
                  <a:cxn ang="0">
                    <a:pos x="0" y="220"/>
                  </a:cxn>
                  <a:cxn ang="0">
                    <a:pos x="1" y="227"/>
                  </a:cxn>
                  <a:cxn ang="0">
                    <a:pos x="3" y="231"/>
                  </a:cxn>
                  <a:cxn ang="0">
                    <a:pos x="68" y="349"/>
                  </a:cxn>
                  <a:cxn ang="0">
                    <a:pos x="462" y="134"/>
                  </a:cxn>
                  <a:cxn ang="0">
                    <a:pos x="399" y="17"/>
                  </a:cxn>
                </a:cxnLst>
                <a:rect l="0" t="0" r="r" b="b"/>
                <a:pathLst>
                  <a:path w="462" h="349">
                    <a:moveTo>
                      <a:pt x="399" y="17"/>
                    </a:moveTo>
                    <a:lnTo>
                      <a:pt x="399" y="17"/>
                    </a:lnTo>
                    <a:lnTo>
                      <a:pt x="395" y="12"/>
                    </a:lnTo>
                    <a:lnTo>
                      <a:pt x="391" y="7"/>
                    </a:lnTo>
                    <a:lnTo>
                      <a:pt x="386" y="3"/>
                    </a:lnTo>
                    <a:lnTo>
                      <a:pt x="381" y="2"/>
                    </a:lnTo>
                    <a:lnTo>
                      <a:pt x="376" y="0"/>
                    </a:lnTo>
                    <a:lnTo>
                      <a:pt x="369" y="0"/>
                    </a:lnTo>
                    <a:lnTo>
                      <a:pt x="364" y="2"/>
                    </a:lnTo>
                    <a:lnTo>
                      <a:pt x="358" y="3"/>
                    </a:lnTo>
                    <a:lnTo>
                      <a:pt x="16" y="191"/>
                    </a:lnTo>
                    <a:lnTo>
                      <a:pt x="16" y="191"/>
                    </a:lnTo>
                    <a:lnTo>
                      <a:pt x="11" y="194"/>
                    </a:lnTo>
                    <a:lnTo>
                      <a:pt x="6" y="199"/>
                    </a:lnTo>
                    <a:lnTo>
                      <a:pt x="3" y="204"/>
                    </a:lnTo>
                    <a:lnTo>
                      <a:pt x="1" y="209"/>
                    </a:lnTo>
                    <a:lnTo>
                      <a:pt x="0" y="215"/>
                    </a:lnTo>
                    <a:lnTo>
                      <a:pt x="0" y="220"/>
                    </a:lnTo>
                    <a:lnTo>
                      <a:pt x="1" y="227"/>
                    </a:lnTo>
                    <a:lnTo>
                      <a:pt x="3" y="231"/>
                    </a:lnTo>
                    <a:lnTo>
                      <a:pt x="68" y="349"/>
                    </a:lnTo>
                    <a:lnTo>
                      <a:pt x="462" y="134"/>
                    </a:lnTo>
                    <a:lnTo>
                      <a:pt x="399" y="17"/>
                    </a:lnTo>
                    <a:close/>
                  </a:path>
                </a:pathLst>
              </a:custGeom>
              <a:solidFill>
                <a:srgbClr val="1A1A1A"/>
              </a:solidFill>
              <a:ln w="9525">
                <a:noFill/>
                <a:round/>
              </a:ln>
            </p:spPr>
            <p:txBody>
              <a:bodyPr vert="horz" wrap="square" lIns="91440" tIns="45720" rIns="91440" bIns="45720" numCol="1" anchor="t" anchorCtr="0" compatLnSpc="1"/>
              <a:lstStyle/>
              <a:p>
                <a:endParaRPr lang="en-US"/>
              </a:p>
            </p:txBody>
          </p:sp>
          <p:sp>
            <p:nvSpPr>
              <p:cNvPr id="114" name="Freeform 3797"/>
              <p:cNvSpPr/>
              <p:nvPr/>
            </p:nvSpPr>
            <p:spPr bwMode="auto">
              <a:xfrm>
                <a:off x="2147888" y="1998663"/>
                <a:ext cx="463550" cy="455613"/>
              </a:xfrm>
              <a:custGeom>
                <a:avLst/>
                <a:gdLst/>
                <a:ahLst/>
                <a:cxnLst>
                  <a:cxn ang="0">
                    <a:pos x="0" y="215"/>
                  </a:cxn>
                  <a:cxn ang="0">
                    <a:pos x="186" y="558"/>
                  </a:cxn>
                  <a:cxn ang="0">
                    <a:pos x="186" y="558"/>
                  </a:cxn>
                  <a:cxn ang="0">
                    <a:pos x="191" y="563"/>
                  </a:cxn>
                  <a:cxn ang="0">
                    <a:pos x="194" y="567"/>
                  </a:cxn>
                  <a:cxn ang="0">
                    <a:pos x="199" y="570"/>
                  </a:cxn>
                  <a:cxn ang="0">
                    <a:pos x="204" y="573"/>
                  </a:cxn>
                  <a:cxn ang="0">
                    <a:pos x="210" y="573"/>
                  </a:cxn>
                  <a:cxn ang="0">
                    <a:pos x="215" y="573"/>
                  </a:cxn>
                  <a:cxn ang="0">
                    <a:pos x="222" y="571"/>
                  </a:cxn>
                  <a:cxn ang="0">
                    <a:pos x="226" y="570"/>
                  </a:cxn>
                  <a:cxn ang="0">
                    <a:pos x="570" y="382"/>
                  </a:cxn>
                  <a:cxn ang="0">
                    <a:pos x="570" y="382"/>
                  </a:cxn>
                  <a:cxn ang="0">
                    <a:pos x="575" y="379"/>
                  </a:cxn>
                  <a:cxn ang="0">
                    <a:pos x="578" y="376"/>
                  </a:cxn>
                  <a:cxn ang="0">
                    <a:pos x="581" y="371"/>
                  </a:cxn>
                  <a:cxn ang="0">
                    <a:pos x="585" y="365"/>
                  </a:cxn>
                  <a:cxn ang="0">
                    <a:pos x="585" y="360"/>
                  </a:cxn>
                  <a:cxn ang="0">
                    <a:pos x="585" y="353"/>
                  </a:cxn>
                  <a:cxn ang="0">
                    <a:pos x="585" y="348"/>
                  </a:cxn>
                  <a:cxn ang="0">
                    <a:pos x="581" y="343"/>
                  </a:cxn>
                  <a:cxn ang="0">
                    <a:pos x="394" y="0"/>
                  </a:cxn>
                  <a:cxn ang="0">
                    <a:pos x="0" y="215"/>
                  </a:cxn>
                </a:cxnLst>
                <a:rect l="0" t="0" r="r" b="b"/>
                <a:pathLst>
                  <a:path w="585" h="573">
                    <a:moveTo>
                      <a:pt x="0" y="215"/>
                    </a:moveTo>
                    <a:lnTo>
                      <a:pt x="186" y="558"/>
                    </a:lnTo>
                    <a:lnTo>
                      <a:pt x="186" y="558"/>
                    </a:lnTo>
                    <a:lnTo>
                      <a:pt x="191" y="563"/>
                    </a:lnTo>
                    <a:lnTo>
                      <a:pt x="194" y="567"/>
                    </a:lnTo>
                    <a:lnTo>
                      <a:pt x="199" y="570"/>
                    </a:lnTo>
                    <a:lnTo>
                      <a:pt x="204" y="573"/>
                    </a:lnTo>
                    <a:lnTo>
                      <a:pt x="210" y="573"/>
                    </a:lnTo>
                    <a:lnTo>
                      <a:pt x="215" y="573"/>
                    </a:lnTo>
                    <a:lnTo>
                      <a:pt x="222" y="571"/>
                    </a:lnTo>
                    <a:lnTo>
                      <a:pt x="226" y="570"/>
                    </a:lnTo>
                    <a:lnTo>
                      <a:pt x="570" y="382"/>
                    </a:lnTo>
                    <a:lnTo>
                      <a:pt x="570" y="382"/>
                    </a:lnTo>
                    <a:lnTo>
                      <a:pt x="575" y="379"/>
                    </a:lnTo>
                    <a:lnTo>
                      <a:pt x="578" y="376"/>
                    </a:lnTo>
                    <a:lnTo>
                      <a:pt x="581" y="371"/>
                    </a:lnTo>
                    <a:lnTo>
                      <a:pt x="585" y="365"/>
                    </a:lnTo>
                    <a:lnTo>
                      <a:pt x="585" y="360"/>
                    </a:lnTo>
                    <a:lnTo>
                      <a:pt x="585" y="353"/>
                    </a:lnTo>
                    <a:lnTo>
                      <a:pt x="585" y="348"/>
                    </a:lnTo>
                    <a:lnTo>
                      <a:pt x="581" y="343"/>
                    </a:lnTo>
                    <a:lnTo>
                      <a:pt x="394" y="0"/>
                    </a:lnTo>
                    <a:lnTo>
                      <a:pt x="0" y="215"/>
                    </a:lnTo>
                    <a:close/>
                  </a:path>
                </a:pathLst>
              </a:custGeom>
              <a:solidFill>
                <a:srgbClr val="333333"/>
              </a:solidFill>
              <a:ln w="9525">
                <a:noFill/>
                <a:round/>
              </a:ln>
            </p:spPr>
            <p:txBody>
              <a:bodyPr vert="horz" wrap="square" lIns="91440" tIns="45720" rIns="91440" bIns="45720" numCol="1" anchor="t" anchorCtr="0" compatLnSpc="1"/>
              <a:lstStyle/>
              <a:p>
                <a:endParaRPr lang="en-US"/>
              </a:p>
            </p:txBody>
          </p:sp>
          <p:sp>
            <p:nvSpPr>
              <p:cNvPr id="115" name="Freeform 3798"/>
              <p:cNvSpPr/>
              <p:nvPr/>
            </p:nvSpPr>
            <p:spPr bwMode="auto">
              <a:xfrm>
                <a:off x="2146301" y="1998663"/>
                <a:ext cx="315913" cy="173038"/>
              </a:xfrm>
              <a:custGeom>
                <a:avLst/>
                <a:gdLst/>
                <a:ahLst/>
                <a:cxnLst>
                  <a:cxn ang="0">
                    <a:pos x="398" y="3"/>
                  </a:cxn>
                  <a:cxn ang="0">
                    <a:pos x="2" y="218"/>
                  </a:cxn>
                  <a:cxn ang="0">
                    <a:pos x="0" y="215"/>
                  </a:cxn>
                  <a:cxn ang="0">
                    <a:pos x="396" y="0"/>
                  </a:cxn>
                  <a:cxn ang="0">
                    <a:pos x="398" y="3"/>
                  </a:cxn>
                </a:cxnLst>
                <a:rect l="0" t="0" r="r" b="b"/>
                <a:pathLst>
                  <a:path w="398" h="218">
                    <a:moveTo>
                      <a:pt x="398" y="3"/>
                    </a:moveTo>
                    <a:lnTo>
                      <a:pt x="2" y="218"/>
                    </a:lnTo>
                    <a:lnTo>
                      <a:pt x="0" y="215"/>
                    </a:lnTo>
                    <a:lnTo>
                      <a:pt x="396" y="0"/>
                    </a:lnTo>
                    <a:lnTo>
                      <a:pt x="398" y="3"/>
                    </a:lnTo>
                    <a:close/>
                  </a:path>
                </a:pathLst>
              </a:custGeom>
              <a:solidFill>
                <a:srgbClr val="333333"/>
              </a:solidFill>
              <a:ln w="9525">
                <a:noFill/>
                <a:round/>
              </a:ln>
            </p:spPr>
            <p:txBody>
              <a:bodyPr vert="horz" wrap="square" lIns="91440" tIns="45720" rIns="91440" bIns="45720" numCol="1" anchor="t" anchorCtr="0" compatLnSpc="1"/>
              <a:lstStyle/>
              <a:p>
                <a:endParaRPr lang="en-US"/>
              </a:p>
            </p:txBody>
          </p:sp>
          <p:sp>
            <p:nvSpPr>
              <p:cNvPr id="116" name="Freeform 3799"/>
              <p:cNvSpPr/>
              <p:nvPr/>
            </p:nvSpPr>
            <p:spPr bwMode="auto">
              <a:xfrm>
                <a:off x="2276476" y="2308225"/>
                <a:ext cx="58738" cy="52388"/>
              </a:xfrm>
              <a:custGeom>
                <a:avLst/>
                <a:gdLst/>
                <a:ahLst/>
                <a:cxnLst>
                  <a:cxn ang="0">
                    <a:pos x="72" y="29"/>
                  </a:cxn>
                  <a:cxn ang="0">
                    <a:pos x="72" y="29"/>
                  </a:cxn>
                  <a:cxn ang="0">
                    <a:pos x="73" y="34"/>
                  </a:cxn>
                  <a:cxn ang="0">
                    <a:pos x="72" y="39"/>
                  </a:cxn>
                  <a:cxn ang="0">
                    <a:pos x="70" y="42"/>
                  </a:cxn>
                  <a:cxn ang="0">
                    <a:pos x="67" y="46"/>
                  </a:cxn>
                  <a:cxn ang="0">
                    <a:pos x="29" y="65"/>
                  </a:cxn>
                  <a:cxn ang="0">
                    <a:pos x="29" y="65"/>
                  </a:cxn>
                  <a:cxn ang="0">
                    <a:pos x="26" y="67"/>
                  </a:cxn>
                  <a:cxn ang="0">
                    <a:pos x="21" y="67"/>
                  </a:cxn>
                  <a:cxn ang="0">
                    <a:pos x="16" y="65"/>
                  </a:cxn>
                  <a:cxn ang="0">
                    <a:pos x="15" y="60"/>
                  </a:cxn>
                  <a:cxn ang="0">
                    <a:pos x="2" y="37"/>
                  </a:cxn>
                  <a:cxn ang="0">
                    <a:pos x="2" y="37"/>
                  </a:cxn>
                  <a:cxn ang="0">
                    <a:pos x="0" y="33"/>
                  </a:cxn>
                  <a:cxn ang="0">
                    <a:pos x="0" y="29"/>
                  </a:cxn>
                  <a:cxn ang="0">
                    <a:pos x="2" y="24"/>
                  </a:cxn>
                  <a:cxn ang="0">
                    <a:pos x="6" y="21"/>
                  </a:cxn>
                  <a:cxn ang="0">
                    <a:pos x="42" y="2"/>
                  </a:cxn>
                  <a:cxn ang="0">
                    <a:pos x="42" y="2"/>
                  </a:cxn>
                  <a:cxn ang="0">
                    <a:pos x="47" y="0"/>
                  </a:cxn>
                  <a:cxn ang="0">
                    <a:pos x="52" y="0"/>
                  </a:cxn>
                  <a:cxn ang="0">
                    <a:pos x="55" y="3"/>
                  </a:cxn>
                  <a:cxn ang="0">
                    <a:pos x="59" y="7"/>
                  </a:cxn>
                  <a:cxn ang="0">
                    <a:pos x="72" y="29"/>
                  </a:cxn>
                </a:cxnLst>
                <a:rect l="0" t="0" r="r" b="b"/>
                <a:pathLst>
                  <a:path w="73" h="67">
                    <a:moveTo>
                      <a:pt x="72" y="29"/>
                    </a:moveTo>
                    <a:lnTo>
                      <a:pt x="72" y="29"/>
                    </a:lnTo>
                    <a:lnTo>
                      <a:pt x="73" y="34"/>
                    </a:lnTo>
                    <a:lnTo>
                      <a:pt x="72" y="39"/>
                    </a:lnTo>
                    <a:lnTo>
                      <a:pt x="70" y="42"/>
                    </a:lnTo>
                    <a:lnTo>
                      <a:pt x="67" y="46"/>
                    </a:lnTo>
                    <a:lnTo>
                      <a:pt x="29" y="65"/>
                    </a:lnTo>
                    <a:lnTo>
                      <a:pt x="29" y="65"/>
                    </a:lnTo>
                    <a:lnTo>
                      <a:pt x="26" y="67"/>
                    </a:lnTo>
                    <a:lnTo>
                      <a:pt x="21" y="67"/>
                    </a:lnTo>
                    <a:lnTo>
                      <a:pt x="16" y="65"/>
                    </a:lnTo>
                    <a:lnTo>
                      <a:pt x="15" y="60"/>
                    </a:lnTo>
                    <a:lnTo>
                      <a:pt x="2" y="37"/>
                    </a:lnTo>
                    <a:lnTo>
                      <a:pt x="2" y="37"/>
                    </a:lnTo>
                    <a:lnTo>
                      <a:pt x="0" y="33"/>
                    </a:lnTo>
                    <a:lnTo>
                      <a:pt x="0" y="29"/>
                    </a:lnTo>
                    <a:lnTo>
                      <a:pt x="2" y="24"/>
                    </a:lnTo>
                    <a:lnTo>
                      <a:pt x="6" y="21"/>
                    </a:lnTo>
                    <a:lnTo>
                      <a:pt x="42" y="2"/>
                    </a:lnTo>
                    <a:lnTo>
                      <a:pt x="42" y="2"/>
                    </a:lnTo>
                    <a:lnTo>
                      <a:pt x="47" y="0"/>
                    </a:lnTo>
                    <a:lnTo>
                      <a:pt x="52" y="0"/>
                    </a:lnTo>
                    <a:lnTo>
                      <a:pt x="55" y="3"/>
                    </a:lnTo>
                    <a:lnTo>
                      <a:pt x="59" y="7"/>
                    </a:lnTo>
                    <a:lnTo>
                      <a:pt x="72" y="29"/>
                    </a:lnTo>
                    <a:close/>
                  </a:path>
                </a:pathLst>
              </a:custGeom>
              <a:solidFill>
                <a:srgbClr val="000000"/>
              </a:solidFill>
              <a:ln w="9525">
                <a:noFill/>
                <a:round/>
              </a:ln>
            </p:spPr>
            <p:txBody>
              <a:bodyPr vert="horz" wrap="square" lIns="91440" tIns="45720" rIns="91440" bIns="45720" numCol="1" anchor="t" anchorCtr="0" compatLnSpc="1"/>
              <a:lstStyle/>
              <a:p>
                <a:endParaRPr lang="en-US"/>
              </a:p>
            </p:txBody>
          </p:sp>
          <p:sp>
            <p:nvSpPr>
              <p:cNvPr id="117" name="Freeform 3800"/>
              <p:cNvSpPr/>
              <p:nvPr/>
            </p:nvSpPr>
            <p:spPr bwMode="auto">
              <a:xfrm>
                <a:off x="2328863" y="2279650"/>
                <a:ext cx="57150" cy="53975"/>
              </a:xfrm>
              <a:custGeom>
                <a:avLst/>
                <a:gdLst/>
                <a:ahLst/>
                <a:cxnLst>
                  <a:cxn ang="0">
                    <a:pos x="72" y="31"/>
                  </a:cxn>
                  <a:cxn ang="0">
                    <a:pos x="72" y="31"/>
                  </a:cxn>
                  <a:cxn ang="0">
                    <a:pos x="72" y="34"/>
                  </a:cxn>
                  <a:cxn ang="0">
                    <a:pos x="72" y="39"/>
                  </a:cxn>
                  <a:cxn ang="0">
                    <a:pos x="70" y="44"/>
                  </a:cxn>
                  <a:cxn ang="0">
                    <a:pos x="67" y="46"/>
                  </a:cxn>
                  <a:cxn ang="0">
                    <a:pos x="29" y="67"/>
                  </a:cxn>
                  <a:cxn ang="0">
                    <a:pos x="29" y="67"/>
                  </a:cxn>
                  <a:cxn ang="0">
                    <a:pos x="26" y="69"/>
                  </a:cxn>
                  <a:cxn ang="0">
                    <a:pos x="21" y="67"/>
                  </a:cxn>
                  <a:cxn ang="0">
                    <a:pos x="16" y="65"/>
                  </a:cxn>
                  <a:cxn ang="0">
                    <a:pos x="13" y="62"/>
                  </a:cxn>
                  <a:cxn ang="0">
                    <a:pos x="2" y="38"/>
                  </a:cxn>
                  <a:cxn ang="0">
                    <a:pos x="2" y="38"/>
                  </a:cxn>
                  <a:cxn ang="0">
                    <a:pos x="0" y="34"/>
                  </a:cxn>
                  <a:cxn ang="0">
                    <a:pos x="0" y="29"/>
                  </a:cxn>
                  <a:cxn ang="0">
                    <a:pos x="2" y="25"/>
                  </a:cxn>
                  <a:cxn ang="0">
                    <a:pos x="5" y="23"/>
                  </a:cxn>
                  <a:cxn ang="0">
                    <a:pos x="42" y="2"/>
                  </a:cxn>
                  <a:cxn ang="0">
                    <a:pos x="42" y="2"/>
                  </a:cxn>
                  <a:cxn ang="0">
                    <a:pos x="47" y="0"/>
                  </a:cxn>
                  <a:cxn ang="0">
                    <a:pos x="51" y="2"/>
                  </a:cxn>
                  <a:cxn ang="0">
                    <a:pos x="55" y="3"/>
                  </a:cxn>
                  <a:cxn ang="0">
                    <a:pos x="59" y="7"/>
                  </a:cxn>
                  <a:cxn ang="0">
                    <a:pos x="72" y="31"/>
                  </a:cxn>
                </a:cxnLst>
                <a:rect l="0" t="0" r="r" b="b"/>
                <a:pathLst>
                  <a:path w="72" h="69">
                    <a:moveTo>
                      <a:pt x="72" y="31"/>
                    </a:moveTo>
                    <a:lnTo>
                      <a:pt x="72" y="31"/>
                    </a:lnTo>
                    <a:lnTo>
                      <a:pt x="72" y="34"/>
                    </a:lnTo>
                    <a:lnTo>
                      <a:pt x="72" y="39"/>
                    </a:lnTo>
                    <a:lnTo>
                      <a:pt x="70" y="44"/>
                    </a:lnTo>
                    <a:lnTo>
                      <a:pt x="67" y="46"/>
                    </a:lnTo>
                    <a:lnTo>
                      <a:pt x="29" y="67"/>
                    </a:lnTo>
                    <a:lnTo>
                      <a:pt x="29" y="67"/>
                    </a:lnTo>
                    <a:lnTo>
                      <a:pt x="26" y="69"/>
                    </a:lnTo>
                    <a:lnTo>
                      <a:pt x="21" y="67"/>
                    </a:lnTo>
                    <a:lnTo>
                      <a:pt x="16" y="65"/>
                    </a:lnTo>
                    <a:lnTo>
                      <a:pt x="13" y="62"/>
                    </a:lnTo>
                    <a:lnTo>
                      <a:pt x="2" y="38"/>
                    </a:lnTo>
                    <a:lnTo>
                      <a:pt x="2" y="38"/>
                    </a:lnTo>
                    <a:lnTo>
                      <a:pt x="0" y="34"/>
                    </a:lnTo>
                    <a:lnTo>
                      <a:pt x="0" y="29"/>
                    </a:lnTo>
                    <a:lnTo>
                      <a:pt x="2" y="25"/>
                    </a:lnTo>
                    <a:lnTo>
                      <a:pt x="5" y="23"/>
                    </a:lnTo>
                    <a:lnTo>
                      <a:pt x="42" y="2"/>
                    </a:lnTo>
                    <a:lnTo>
                      <a:pt x="42" y="2"/>
                    </a:lnTo>
                    <a:lnTo>
                      <a:pt x="47" y="0"/>
                    </a:lnTo>
                    <a:lnTo>
                      <a:pt x="51" y="2"/>
                    </a:lnTo>
                    <a:lnTo>
                      <a:pt x="55" y="3"/>
                    </a:lnTo>
                    <a:lnTo>
                      <a:pt x="59" y="7"/>
                    </a:lnTo>
                    <a:lnTo>
                      <a:pt x="72" y="31"/>
                    </a:lnTo>
                    <a:close/>
                  </a:path>
                </a:pathLst>
              </a:custGeom>
              <a:solidFill>
                <a:srgbClr val="000000"/>
              </a:solidFill>
              <a:ln w="9525">
                <a:noFill/>
                <a:round/>
              </a:ln>
            </p:spPr>
            <p:txBody>
              <a:bodyPr vert="horz" wrap="square" lIns="91440" tIns="45720" rIns="91440" bIns="45720" numCol="1" anchor="t" anchorCtr="0" compatLnSpc="1"/>
              <a:lstStyle/>
              <a:p>
                <a:endParaRPr lang="en-US"/>
              </a:p>
            </p:txBody>
          </p:sp>
          <p:sp>
            <p:nvSpPr>
              <p:cNvPr id="118" name="Freeform 3801"/>
              <p:cNvSpPr/>
              <p:nvPr/>
            </p:nvSpPr>
            <p:spPr bwMode="auto">
              <a:xfrm>
                <a:off x="2381251" y="2252663"/>
                <a:ext cx="55563" cy="52388"/>
              </a:xfrm>
              <a:custGeom>
                <a:avLst/>
                <a:gdLst/>
                <a:ahLst/>
                <a:cxnLst>
                  <a:cxn ang="0">
                    <a:pos x="70" y="29"/>
                  </a:cxn>
                  <a:cxn ang="0">
                    <a:pos x="70" y="29"/>
                  </a:cxn>
                  <a:cxn ang="0">
                    <a:pos x="72" y="34"/>
                  </a:cxn>
                  <a:cxn ang="0">
                    <a:pos x="72" y="37"/>
                  </a:cxn>
                  <a:cxn ang="0">
                    <a:pos x="70" y="42"/>
                  </a:cxn>
                  <a:cxn ang="0">
                    <a:pos x="65" y="46"/>
                  </a:cxn>
                  <a:cxn ang="0">
                    <a:pos x="30" y="65"/>
                  </a:cxn>
                  <a:cxn ang="0">
                    <a:pos x="30" y="65"/>
                  </a:cxn>
                  <a:cxn ang="0">
                    <a:pos x="25" y="67"/>
                  </a:cxn>
                  <a:cxn ang="0">
                    <a:pos x="21" y="67"/>
                  </a:cxn>
                  <a:cxn ang="0">
                    <a:pos x="16" y="63"/>
                  </a:cxn>
                  <a:cxn ang="0">
                    <a:pos x="13" y="60"/>
                  </a:cxn>
                  <a:cxn ang="0">
                    <a:pos x="0" y="37"/>
                  </a:cxn>
                  <a:cxn ang="0">
                    <a:pos x="0" y="37"/>
                  </a:cxn>
                  <a:cxn ang="0">
                    <a:pos x="0" y="33"/>
                  </a:cxn>
                  <a:cxn ang="0">
                    <a:pos x="0" y="28"/>
                  </a:cxn>
                  <a:cxn ang="0">
                    <a:pos x="2" y="24"/>
                  </a:cxn>
                  <a:cxn ang="0">
                    <a:pos x="5" y="21"/>
                  </a:cxn>
                  <a:cxn ang="0">
                    <a:pos x="43" y="2"/>
                  </a:cxn>
                  <a:cxn ang="0">
                    <a:pos x="43" y="2"/>
                  </a:cxn>
                  <a:cxn ang="0">
                    <a:pos x="46" y="0"/>
                  </a:cxn>
                  <a:cxn ang="0">
                    <a:pos x="51" y="0"/>
                  </a:cxn>
                  <a:cxn ang="0">
                    <a:pos x="56" y="2"/>
                  </a:cxn>
                  <a:cxn ang="0">
                    <a:pos x="59" y="6"/>
                  </a:cxn>
                  <a:cxn ang="0">
                    <a:pos x="70" y="29"/>
                  </a:cxn>
                </a:cxnLst>
                <a:rect l="0" t="0" r="r" b="b"/>
                <a:pathLst>
                  <a:path w="72" h="67">
                    <a:moveTo>
                      <a:pt x="70" y="29"/>
                    </a:moveTo>
                    <a:lnTo>
                      <a:pt x="70" y="29"/>
                    </a:lnTo>
                    <a:lnTo>
                      <a:pt x="72" y="34"/>
                    </a:lnTo>
                    <a:lnTo>
                      <a:pt x="72" y="37"/>
                    </a:lnTo>
                    <a:lnTo>
                      <a:pt x="70" y="42"/>
                    </a:lnTo>
                    <a:lnTo>
                      <a:pt x="65" y="46"/>
                    </a:lnTo>
                    <a:lnTo>
                      <a:pt x="30" y="65"/>
                    </a:lnTo>
                    <a:lnTo>
                      <a:pt x="30" y="65"/>
                    </a:lnTo>
                    <a:lnTo>
                      <a:pt x="25" y="67"/>
                    </a:lnTo>
                    <a:lnTo>
                      <a:pt x="21" y="67"/>
                    </a:lnTo>
                    <a:lnTo>
                      <a:pt x="16" y="63"/>
                    </a:lnTo>
                    <a:lnTo>
                      <a:pt x="13" y="60"/>
                    </a:lnTo>
                    <a:lnTo>
                      <a:pt x="0" y="37"/>
                    </a:lnTo>
                    <a:lnTo>
                      <a:pt x="0" y="37"/>
                    </a:lnTo>
                    <a:lnTo>
                      <a:pt x="0" y="33"/>
                    </a:lnTo>
                    <a:lnTo>
                      <a:pt x="0" y="28"/>
                    </a:lnTo>
                    <a:lnTo>
                      <a:pt x="2" y="24"/>
                    </a:lnTo>
                    <a:lnTo>
                      <a:pt x="5" y="21"/>
                    </a:lnTo>
                    <a:lnTo>
                      <a:pt x="43" y="2"/>
                    </a:lnTo>
                    <a:lnTo>
                      <a:pt x="43" y="2"/>
                    </a:lnTo>
                    <a:lnTo>
                      <a:pt x="46" y="0"/>
                    </a:lnTo>
                    <a:lnTo>
                      <a:pt x="51" y="0"/>
                    </a:lnTo>
                    <a:lnTo>
                      <a:pt x="56" y="2"/>
                    </a:lnTo>
                    <a:lnTo>
                      <a:pt x="59" y="6"/>
                    </a:lnTo>
                    <a:lnTo>
                      <a:pt x="70" y="29"/>
                    </a:lnTo>
                    <a:close/>
                  </a:path>
                </a:pathLst>
              </a:custGeom>
              <a:solidFill>
                <a:srgbClr val="000000"/>
              </a:solidFill>
              <a:ln w="9525">
                <a:noFill/>
                <a:round/>
              </a:ln>
            </p:spPr>
            <p:txBody>
              <a:bodyPr vert="horz" wrap="square" lIns="91440" tIns="45720" rIns="91440" bIns="45720" numCol="1" anchor="t" anchorCtr="0" compatLnSpc="1"/>
              <a:lstStyle/>
              <a:p>
                <a:endParaRPr lang="en-US"/>
              </a:p>
            </p:txBody>
          </p:sp>
          <p:sp>
            <p:nvSpPr>
              <p:cNvPr id="119" name="Freeform 3802"/>
              <p:cNvSpPr/>
              <p:nvPr/>
            </p:nvSpPr>
            <p:spPr bwMode="auto">
              <a:xfrm>
                <a:off x="2482851" y="2195513"/>
                <a:ext cx="58738" cy="53975"/>
              </a:xfrm>
              <a:custGeom>
                <a:avLst/>
                <a:gdLst/>
                <a:ahLst/>
                <a:cxnLst>
                  <a:cxn ang="0">
                    <a:pos x="72" y="31"/>
                  </a:cxn>
                  <a:cxn ang="0">
                    <a:pos x="72" y="31"/>
                  </a:cxn>
                  <a:cxn ang="0">
                    <a:pos x="73" y="35"/>
                  </a:cxn>
                  <a:cxn ang="0">
                    <a:pos x="73" y="39"/>
                  </a:cxn>
                  <a:cxn ang="0">
                    <a:pos x="70" y="44"/>
                  </a:cxn>
                  <a:cxn ang="0">
                    <a:pos x="67" y="46"/>
                  </a:cxn>
                  <a:cxn ang="0">
                    <a:pos x="31" y="67"/>
                  </a:cxn>
                  <a:cxn ang="0">
                    <a:pos x="31" y="67"/>
                  </a:cxn>
                  <a:cxn ang="0">
                    <a:pos x="26" y="67"/>
                  </a:cxn>
                  <a:cxn ang="0">
                    <a:pos x="21" y="67"/>
                  </a:cxn>
                  <a:cxn ang="0">
                    <a:pos x="18" y="65"/>
                  </a:cxn>
                  <a:cxn ang="0">
                    <a:pos x="15" y="62"/>
                  </a:cxn>
                  <a:cxn ang="0">
                    <a:pos x="1" y="38"/>
                  </a:cxn>
                  <a:cxn ang="0">
                    <a:pos x="1" y="38"/>
                  </a:cxn>
                  <a:cxn ang="0">
                    <a:pos x="0" y="35"/>
                  </a:cxn>
                  <a:cxn ang="0">
                    <a:pos x="0" y="30"/>
                  </a:cxn>
                  <a:cxn ang="0">
                    <a:pos x="3" y="25"/>
                  </a:cxn>
                  <a:cxn ang="0">
                    <a:pos x="6" y="23"/>
                  </a:cxn>
                  <a:cxn ang="0">
                    <a:pos x="42" y="2"/>
                  </a:cxn>
                  <a:cxn ang="0">
                    <a:pos x="42" y="2"/>
                  </a:cxn>
                  <a:cxn ang="0">
                    <a:pos x="47" y="0"/>
                  </a:cxn>
                  <a:cxn ang="0">
                    <a:pos x="52" y="2"/>
                  </a:cxn>
                  <a:cxn ang="0">
                    <a:pos x="55" y="4"/>
                  </a:cxn>
                  <a:cxn ang="0">
                    <a:pos x="58" y="7"/>
                  </a:cxn>
                  <a:cxn ang="0">
                    <a:pos x="72" y="31"/>
                  </a:cxn>
                </a:cxnLst>
                <a:rect l="0" t="0" r="r" b="b"/>
                <a:pathLst>
                  <a:path w="73" h="67">
                    <a:moveTo>
                      <a:pt x="72" y="31"/>
                    </a:moveTo>
                    <a:lnTo>
                      <a:pt x="72" y="31"/>
                    </a:lnTo>
                    <a:lnTo>
                      <a:pt x="73" y="35"/>
                    </a:lnTo>
                    <a:lnTo>
                      <a:pt x="73" y="39"/>
                    </a:lnTo>
                    <a:lnTo>
                      <a:pt x="70" y="44"/>
                    </a:lnTo>
                    <a:lnTo>
                      <a:pt x="67" y="46"/>
                    </a:lnTo>
                    <a:lnTo>
                      <a:pt x="31" y="67"/>
                    </a:lnTo>
                    <a:lnTo>
                      <a:pt x="31" y="67"/>
                    </a:lnTo>
                    <a:lnTo>
                      <a:pt x="26" y="67"/>
                    </a:lnTo>
                    <a:lnTo>
                      <a:pt x="21" y="67"/>
                    </a:lnTo>
                    <a:lnTo>
                      <a:pt x="18" y="65"/>
                    </a:lnTo>
                    <a:lnTo>
                      <a:pt x="15" y="62"/>
                    </a:lnTo>
                    <a:lnTo>
                      <a:pt x="1" y="38"/>
                    </a:lnTo>
                    <a:lnTo>
                      <a:pt x="1" y="38"/>
                    </a:lnTo>
                    <a:lnTo>
                      <a:pt x="0" y="35"/>
                    </a:lnTo>
                    <a:lnTo>
                      <a:pt x="0" y="30"/>
                    </a:lnTo>
                    <a:lnTo>
                      <a:pt x="3" y="25"/>
                    </a:lnTo>
                    <a:lnTo>
                      <a:pt x="6" y="23"/>
                    </a:lnTo>
                    <a:lnTo>
                      <a:pt x="42" y="2"/>
                    </a:lnTo>
                    <a:lnTo>
                      <a:pt x="42" y="2"/>
                    </a:lnTo>
                    <a:lnTo>
                      <a:pt x="47" y="0"/>
                    </a:lnTo>
                    <a:lnTo>
                      <a:pt x="52" y="2"/>
                    </a:lnTo>
                    <a:lnTo>
                      <a:pt x="55" y="4"/>
                    </a:lnTo>
                    <a:lnTo>
                      <a:pt x="58" y="7"/>
                    </a:lnTo>
                    <a:lnTo>
                      <a:pt x="72" y="31"/>
                    </a:lnTo>
                    <a:close/>
                  </a:path>
                </a:pathLst>
              </a:custGeom>
              <a:solidFill>
                <a:srgbClr val="000000"/>
              </a:solidFill>
              <a:ln w="9525">
                <a:noFill/>
                <a:round/>
              </a:ln>
            </p:spPr>
            <p:txBody>
              <a:bodyPr vert="horz" wrap="square" lIns="91440" tIns="45720" rIns="91440" bIns="45720" numCol="1" anchor="t" anchorCtr="0" compatLnSpc="1"/>
              <a:lstStyle/>
              <a:p>
                <a:endParaRPr lang="en-US"/>
              </a:p>
            </p:txBody>
          </p:sp>
          <p:sp>
            <p:nvSpPr>
              <p:cNvPr id="120" name="Freeform 3803"/>
              <p:cNvSpPr/>
              <p:nvPr/>
            </p:nvSpPr>
            <p:spPr bwMode="auto">
              <a:xfrm>
                <a:off x="2300288" y="2352675"/>
                <a:ext cx="58738" cy="52388"/>
              </a:xfrm>
              <a:custGeom>
                <a:avLst/>
                <a:gdLst/>
                <a:ahLst/>
                <a:cxnLst>
                  <a:cxn ang="0">
                    <a:pos x="72" y="30"/>
                  </a:cxn>
                  <a:cxn ang="0">
                    <a:pos x="72" y="30"/>
                  </a:cxn>
                  <a:cxn ang="0">
                    <a:pos x="73" y="35"/>
                  </a:cxn>
                  <a:cxn ang="0">
                    <a:pos x="73" y="39"/>
                  </a:cxn>
                  <a:cxn ang="0">
                    <a:pos x="72" y="43"/>
                  </a:cxn>
                  <a:cxn ang="0">
                    <a:pos x="67" y="46"/>
                  </a:cxn>
                  <a:cxn ang="0">
                    <a:pos x="31" y="66"/>
                  </a:cxn>
                  <a:cxn ang="0">
                    <a:pos x="31" y="66"/>
                  </a:cxn>
                  <a:cxn ang="0">
                    <a:pos x="26" y="67"/>
                  </a:cxn>
                  <a:cxn ang="0">
                    <a:pos x="21" y="67"/>
                  </a:cxn>
                  <a:cxn ang="0">
                    <a:pos x="18" y="64"/>
                  </a:cxn>
                  <a:cxn ang="0">
                    <a:pos x="15" y="61"/>
                  </a:cxn>
                  <a:cxn ang="0">
                    <a:pos x="2" y="38"/>
                  </a:cxn>
                  <a:cxn ang="0">
                    <a:pos x="2" y="38"/>
                  </a:cxn>
                  <a:cxn ang="0">
                    <a:pos x="0" y="33"/>
                  </a:cxn>
                  <a:cxn ang="0">
                    <a:pos x="2" y="28"/>
                  </a:cxn>
                  <a:cxn ang="0">
                    <a:pos x="3" y="25"/>
                  </a:cxn>
                  <a:cxn ang="0">
                    <a:pos x="7" y="22"/>
                  </a:cxn>
                  <a:cxn ang="0">
                    <a:pos x="44" y="2"/>
                  </a:cxn>
                  <a:cxn ang="0">
                    <a:pos x="44" y="2"/>
                  </a:cxn>
                  <a:cxn ang="0">
                    <a:pos x="47" y="0"/>
                  </a:cxn>
                  <a:cxn ang="0">
                    <a:pos x="52" y="0"/>
                  </a:cxn>
                  <a:cxn ang="0">
                    <a:pos x="57" y="4"/>
                  </a:cxn>
                  <a:cxn ang="0">
                    <a:pos x="59" y="7"/>
                  </a:cxn>
                  <a:cxn ang="0">
                    <a:pos x="72" y="30"/>
                  </a:cxn>
                </a:cxnLst>
                <a:rect l="0" t="0" r="r" b="b"/>
                <a:pathLst>
                  <a:path w="73" h="67">
                    <a:moveTo>
                      <a:pt x="72" y="30"/>
                    </a:moveTo>
                    <a:lnTo>
                      <a:pt x="72" y="30"/>
                    </a:lnTo>
                    <a:lnTo>
                      <a:pt x="73" y="35"/>
                    </a:lnTo>
                    <a:lnTo>
                      <a:pt x="73" y="39"/>
                    </a:lnTo>
                    <a:lnTo>
                      <a:pt x="72" y="43"/>
                    </a:lnTo>
                    <a:lnTo>
                      <a:pt x="67" y="46"/>
                    </a:lnTo>
                    <a:lnTo>
                      <a:pt x="31" y="66"/>
                    </a:lnTo>
                    <a:lnTo>
                      <a:pt x="31" y="66"/>
                    </a:lnTo>
                    <a:lnTo>
                      <a:pt x="26" y="67"/>
                    </a:lnTo>
                    <a:lnTo>
                      <a:pt x="21" y="67"/>
                    </a:lnTo>
                    <a:lnTo>
                      <a:pt x="18" y="64"/>
                    </a:lnTo>
                    <a:lnTo>
                      <a:pt x="15" y="61"/>
                    </a:lnTo>
                    <a:lnTo>
                      <a:pt x="2" y="38"/>
                    </a:lnTo>
                    <a:lnTo>
                      <a:pt x="2" y="38"/>
                    </a:lnTo>
                    <a:lnTo>
                      <a:pt x="0" y="33"/>
                    </a:lnTo>
                    <a:lnTo>
                      <a:pt x="2" y="28"/>
                    </a:lnTo>
                    <a:lnTo>
                      <a:pt x="3" y="25"/>
                    </a:lnTo>
                    <a:lnTo>
                      <a:pt x="7" y="22"/>
                    </a:lnTo>
                    <a:lnTo>
                      <a:pt x="44" y="2"/>
                    </a:lnTo>
                    <a:lnTo>
                      <a:pt x="44" y="2"/>
                    </a:lnTo>
                    <a:lnTo>
                      <a:pt x="47" y="0"/>
                    </a:lnTo>
                    <a:lnTo>
                      <a:pt x="52" y="0"/>
                    </a:lnTo>
                    <a:lnTo>
                      <a:pt x="57" y="4"/>
                    </a:lnTo>
                    <a:lnTo>
                      <a:pt x="59" y="7"/>
                    </a:lnTo>
                    <a:lnTo>
                      <a:pt x="72" y="30"/>
                    </a:lnTo>
                    <a:close/>
                  </a:path>
                </a:pathLst>
              </a:custGeom>
              <a:solidFill>
                <a:srgbClr val="000000"/>
              </a:solidFill>
              <a:ln w="9525">
                <a:noFill/>
                <a:round/>
              </a:ln>
            </p:spPr>
            <p:txBody>
              <a:bodyPr vert="horz" wrap="square" lIns="91440" tIns="45720" rIns="91440" bIns="45720" numCol="1" anchor="t" anchorCtr="0" compatLnSpc="1"/>
              <a:lstStyle/>
              <a:p>
                <a:endParaRPr lang="en-US"/>
              </a:p>
            </p:txBody>
          </p:sp>
          <p:sp>
            <p:nvSpPr>
              <p:cNvPr id="121" name="Freeform 3804"/>
              <p:cNvSpPr/>
              <p:nvPr/>
            </p:nvSpPr>
            <p:spPr bwMode="auto">
              <a:xfrm>
                <a:off x="2352676" y="2324100"/>
                <a:ext cx="57150" cy="52388"/>
              </a:xfrm>
              <a:custGeom>
                <a:avLst/>
                <a:gdLst/>
                <a:ahLst/>
                <a:cxnLst>
                  <a:cxn ang="0">
                    <a:pos x="72" y="29"/>
                  </a:cxn>
                  <a:cxn ang="0">
                    <a:pos x="72" y="29"/>
                  </a:cxn>
                  <a:cxn ang="0">
                    <a:pos x="74" y="34"/>
                  </a:cxn>
                  <a:cxn ang="0">
                    <a:pos x="74" y="39"/>
                  </a:cxn>
                  <a:cxn ang="0">
                    <a:pos x="70" y="42"/>
                  </a:cxn>
                  <a:cxn ang="0">
                    <a:pos x="67" y="45"/>
                  </a:cxn>
                  <a:cxn ang="0">
                    <a:pos x="31" y="65"/>
                  </a:cxn>
                  <a:cxn ang="0">
                    <a:pos x="31" y="65"/>
                  </a:cxn>
                  <a:cxn ang="0">
                    <a:pos x="26" y="66"/>
                  </a:cxn>
                  <a:cxn ang="0">
                    <a:pos x="22" y="66"/>
                  </a:cxn>
                  <a:cxn ang="0">
                    <a:pos x="18" y="65"/>
                  </a:cxn>
                  <a:cxn ang="0">
                    <a:pos x="15" y="61"/>
                  </a:cxn>
                  <a:cxn ang="0">
                    <a:pos x="2" y="37"/>
                  </a:cxn>
                  <a:cxn ang="0">
                    <a:pos x="2" y="37"/>
                  </a:cxn>
                  <a:cxn ang="0">
                    <a:pos x="0" y="32"/>
                  </a:cxn>
                  <a:cxn ang="0">
                    <a:pos x="0" y="29"/>
                  </a:cxn>
                  <a:cxn ang="0">
                    <a:pos x="4" y="24"/>
                  </a:cxn>
                  <a:cxn ang="0">
                    <a:pos x="7" y="21"/>
                  </a:cxn>
                  <a:cxn ang="0">
                    <a:pos x="43" y="1"/>
                  </a:cxn>
                  <a:cxn ang="0">
                    <a:pos x="43" y="1"/>
                  </a:cxn>
                  <a:cxn ang="0">
                    <a:pos x="48" y="0"/>
                  </a:cxn>
                  <a:cxn ang="0">
                    <a:pos x="52" y="1"/>
                  </a:cxn>
                  <a:cxn ang="0">
                    <a:pos x="56" y="3"/>
                  </a:cxn>
                  <a:cxn ang="0">
                    <a:pos x="59" y="6"/>
                  </a:cxn>
                  <a:cxn ang="0">
                    <a:pos x="72" y="29"/>
                  </a:cxn>
                </a:cxnLst>
                <a:rect l="0" t="0" r="r" b="b"/>
                <a:pathLst>
                  <a:path w="74" h="66">
                    <a:moveTo>
                      <a:pt x="72" y="29"/>
                    </a:moveTo>
                    <a:lnTo>
                      <a:pt x="72" y="29"/>
                    </a:lnTo>
                    <a:lnTo>
                      <a:pt x="74" y="34"/>
                    </a:lnTo>
                    <a:lnTo>
                      <a:pt x="74" y="39"/>
                    </a:lnTo>
                    <a:lnTo>
                      <a:pt x="70" y="42"/>
                    </a:lnTo>
                    <a:lnTo>
                      <a:pt x="67" y="45"/>
                    </a:lnTo>
                    <a:lnTo>
                      <a:pt x="31" y="65"/>
                    </a:lnTo>
                    <a:lnTo>
                      <a:pt x="31" y="65"/>
                    </a:lnTo>
                    <a:lnTo>
                      <a:pt x="26" y="66"/>
                    </a:lnTo>
                    <a:lnTo>
                      <a:pt x="22" y="66"/>
                    </a:lnTo>
                    <a:lnTo>
                      <a:pt x="18" y="65"/>
                    </a:lnTo>
                    <a:lnTo>
                      <a:pt x="15" y="61"/>
                    </a:lnTo>
                    <a:lnTo>
                      <a:pt x="2" y="37"/>
                    </a:lnTo>
                    <a:lnTo>
                      <a:pt x="2" y="37"/>
                    </a:lnTo>
                    <a:lnTo>
                      <a:pt x="0" y="32"/>
                    </a:lnTo>
                    <a:lnTo>
                      <a:pt x="0" y="29"/>
                    </a:lnTo>
                    <a:lnTo>
                      <a:pt x="4" y="24"/>
                    </a:lnTo>
                    <a:lnTo>
                      <a:pt x="7" y="21"/>
                    </a:lnTo>
                    <a:lnTo>
                      <a:pt x="43" y="1"/>
                    </a:lnTo>
                    <a:lnTo>
                      <a:pt x="43" y="1"/>
                    </a:lnTo>
                    <a:lnTo>
                      <a:pt x="48" y="0"/>
                    </a:lnTo>
                    <a:lnTo>
                      <a:pt x="52" y="1"/>
                    </a:lnTo>
                    <a:lnTo>
                      <a:pt x="56" y="3"/>
                    </a:lnTo>
                    <a:lnTo>
                      <a:pt x="59" y="6"/>
                    </a:lnTo>
                    <a:lnTo>
                      <a:pt x="72" y="29"/>
                    </a:lnTo>
                    <a:close/>
                  </a:path>
                </a:pathLst>
              </a:custGeom>
              <a:solidFill>
                <a:srgbClr val="000000"/>
              </a:solidFill>
              <a:ln w="9525">
                <a:noFill/>
                <a:round/>
              </a:ln>
            </p:spPr>
            <p:txBody>
              <a:bodyPr vert="horz" wrap="square" lIns="91440" tIns="45720" rIns="91440" bIns="45720" numCol="1" anchor="t" anchorCtr="0" compatLnSpc="1"/>
              <a:lstStyle/>
              <a:p>
                <a:endParaRPr lang="en-US"/>
              </a:p>
            </p:txBody>
          </p:sp>
          <p:sp>
            <p:nvSpPr>
              <p:cNvPr id="122" name="Freeform 3805"/>
              <p:cNvSpPr/>
              <p:nvPr/>
            </p:nvSpPr>
            <p:spPr bwMode="auto">
              <a:xfrm>
                <a:off x="2403476" y="2297113"/>
                <a:ext cx="58738" cy="52388"/>
              </a:xfrm>
              <a:custGeom>
                <a:avLst/>
                <a:gdLst/>
                <a:ahLst/>
                <a:cxnLst>
                  <a:cxn ang="0">
                    <a:pos x="71" y="30"/>
                  </a:cxn>
                  <a:cxn ang="0">
                    <a:pos x="71" y="30"/>
                  </a:cxn>
                  <a:cxn ang="0">
                    <a:pos x="73" y="33"/>
                  </a:cxn>
                  <a:cxn ang="0">
                    <a:pos x="71" y="38"/>
                  </a:cxn>
                  <a:cxn ang="0">
                    <a:pos x="70" y="43"/>
                  </a:cxn>
                  <a:cxn ang="0">
                    <a:pos x="66" y="46"/>
                  </a:cxn>
                  <a:cxn ang="0">
                    <a:pos x="29" y="65"/>
                  </a:cxn>
                  <a:cxn ang="0">
                    <a:pos x="29" y="65"/>
                  </a:cxn>
                  <a:cxn ang="0">
                    <a:pos x="26" y="67"/>
                  </a:cxn>
                  <a:cxn ang="0">
                    <a:pos x="21" y="65"/>
                  </a:cxn>
                  <a:cxn ang="0">
                    <a:pos x="16" y="64"/>
                  </a:cxn>
                  <a:cxn ang="0">
                    <a:pos x="14" y="61"/>
                  </a:cxn>
                  <a:cxn ang="0">
                    <a:pos x="1" y="38"/>
                  </a:cxn>
                  <a:cxn ang="0">
                    <a:pos x="1" y="38"/>
                  </a:cxn>
                  <a:cxn ang="0">
                    <a:pos x="0" y="33"/>
                  </a:cxn>
                  <a:cxn ang="0">
                    <a:pos x="0" y="28"/>
                  </a:cxn>
                  <a:cxn ang="0">
                    <a:pos x="1" y="25"/>
                  </a:cxn>
                  <a:cxn ang="0">
                    <a:pos x="6" y="22"/>
                  </a:cxn>
                  <a:cxn ang="0">
                    <a:pos x="42" y="0"/>
                  </a:cxn>
                  <a:cxn ang="0">
                    <a:pos x="42" y="0"/>
                  </a:cxn>
                  <a:cxn ang="0">
                    <a:pos x="47" y="0"/>
                  </a:cxn>
                  <a:cxn ang="0">
                    <a:pos x="52" y="0"/>
                  </a:cxn>
                  <a:cxn ang="0">
                    <a:pos x="55" y="2"/>
                  </a:cxn>
                  <a:cxn ang="0">
                    <a:pos x="58" y="5"/>
                  </a:cxn>
                  <a:cxn ang="0">
                    <a:pos x="71" y="30"/>
                  </a:cxn>
                </a:cxnLst>
                <a:rect l="0" t="0" r="r" b="b"/>
                <a:pathLst>
                  <a:path w="73" h="67">
                    <a:moveTo>
                      <a:pt x="71" y="30"/>
                    </a:moveTo>
                    <a:lnTo>
                      <a:pt x="71" y="30"/>
                    </a:lnTo>
                    <a:lnTo>
                      <a:pt x="73" y="33"/>
                    </a:lnTo>
                    <a:lnTo>
                      <a:pt x="71" y="38"/>
                    </a:lnTo>
                    <a:lnTo>
                      <a:pt x="70" y="43"/>
                    </a:lnTo>
                    <a:lnTo>
                      <a:pt x="66" y="46"/>
                    </a:lnTo>
                    <a:lnTo>
                      <a:pt x="29" y="65"/>
                    </a:lnTo>
                    <a:lnTo>
                      <a:pt x="29" y="65"/>
                    </a:lnTo>
                    <a:lnTo>
                      <a:pt x="26" y="67"/>
                    </a:lnTo>
                    <a:lnTo>
                      <a:pt x="21" y="65"/>
                    </a:lnTo>
                    <a:lnTo>
                      <a:pt x="16" y="64"/>
                    </a:lnTo>
                    <a:lnTo>
                      <a:pt x="14" y="61"/>
                    </a:lnTo>
                    <a:lnTo>
                      <a:pt x="1" y="38"/>
                    </a:lnTo>
                    <a:lnTo>
                      <a:pt x="1" y="38"/>
                    </a:lnTo>
                    <a:lnTo>
                      <a:pt x="0" y="33"/>
                    </a:lnTo>
                    <a:lnTo>
                      <a:pt x="0" y="28"/>
                    </a:lnTo>
                    <a:lnTo>
                      <a:pt x="1" y="25"/>
                    </a:lnTo>
                    <a:lnTo>
                      <a:pt x="6" y="22"/>
                    </a:lnTo>
                    <a:lnTo>
                      <a:pt x="42" y="0"/>
                    </a:lnTo>
                    <a:lnTo>
                      <a:pt x="42" y="0"/>
                    </a:lnTo>
                    <a:lnTo>
                      <a:pt x="47" y="0"/>
                    </a:lnTo>
                    <a:lnTo>
                      <a:pt x="52" y="0"/>
                    </a:lnTo>
                    <a:lnTo>
                      <a:pt x="55" y="2"/>
                    </a:lnTo>
                    <a:lnTo>
                      <a:pt x="58" y="5"/>
                    </a:lnTo>
                    <a:lnTo>
                      <a:pt x="71" y="30"/>
                    </a:lnTo>
                    <a:close/>
                  </a:path>
                </a:pathLst>
              </a:custGeom>
              <a:solidFill>
                <a:srgbClr val="000000"/>
              </a:solidFill>
              <a:ln w="9525">
                <a:noFill/>
                <a:round/>
              </a:ln>
            </p:spPr>
            <p:txBody>
              <a:bodyPr vert="horz" wrap="square" lIns="91440" tIns="45720" rIns="91440" bIns="45720" numCol="1" anchor="t" anchorCtr="0" compatLnSpc="1"/>
              <a:lstStyle/>
              <a:p>
                <a:endParaRPr lang="en-US"/>
              </a:p>
            </p:txBody>
          </p:sp>
          <p:sp>
            <p:nvSpPr>
              <p:cNvPr id="123" name="Freeform 3806"/>
              <p:cNvSpPr/>
              <p:nvPr/>
            </p:nvSpPr>
            <p:spPr bwMode="auto">
              <a:xfrm>
                <a:off x="2430463" y="2224088"/>
                <a:ext cx="82550" cy="96838"/>
              </a:xfrm>
              <a:custGeom>
                <a:avLst/>
                <a:gdLst/>
                <a:ahLst/>
                <a:cxnLst>
                  <a:cxn ang="0">
                    <a:pos x="42" y="2"/>
                  </a:cxn>
                  <a:cxn ang="0">
                    <a:pos x="6" y="21"/>
                  </a:cxn>
                  <a:cxn ang="0">
                    <a:pos x="6" y="21"/>
                  </a:cxn>
                  <a:cxn ang="0">
                    <a:pos x="3" y="25"/>
                  </a:cxn>
                  <a:cxn ang="0">
                    <a:pos x="1" y="29"/>
                  </a:cxn>
                  <a:cxn ang="0">
                    <a:pos x="0" y="33"/>
                  </a:cxn>
                  <a:cxn ang="0">
                    <a:pos x="1" y="38"/>
                  </a:cxn>
                  <a:cxn ang="0">
                    <a:pos x="44" y="116"/>
                  </a:cxn>
                  <a:cxn ang="0">
                    <a:pos x="44" y="116"/>
                  </a:cxn>
                  <a:cxn ang="0">
                    <a:pos x="47" y="119"/>
                  </a:cxn>
                  <a:cxn ang="0">
                    <a:pos x="52" y="122"/>
                  </a:cxn>
                  <a:cxn ang="0">
                    <a:pos x="57" y="122"/>
                  </a:cxn>
                  <a:cxn ang="0">
                    <a:pos x="60" y="121"/>
                  </a:cxn>
                  <a:cxn ang="0">
                    <a:pos x="97" y="101"/>
                  </a:cxn>
                  <a:cxn ang="0">
                    <a:pos x="97" y="101"/>
                  </a:cxn>
                  <a:cxn ang="0">
                    <a:pos x="101" y="98"/>
                  </a:cxn>
                  <a:cxn ang="0">
                    <a:pos x="102" y="95"/>
                  </a:cxn>
                  <a:cxn ang="0">
                    <a:pos x="102" y="90"/>
                  </a:cxn>
                  <a:cxn ang="0">
                    <a:pos x="102" y="85"/>
                  </a:cxn>
                  <a:cxn ang="0">
                    <a:pos x="58" y="7"/>
                  </a:cxn>
                  <a:cxn ang="0">
                    <a:pos x="58" y="7"/>
                  </a:cxn>
                  <a:cxn ang="0">
                    <a:pos x="57" y="3"/>
                  </a:cxn>
                  <a:cxn ang="0">
                    <a:pos x="52" y="0"/>
                  </a:cxn>
                  <a:cxn ang="0">
                    <a:pos x="47" y="0"/>
                  </a:cxn>
                  <a:cxn ang="0">
                    <a:pos x="42" y="2"/>
                  </a:cxn>
                  <a:cxn ang="0">
                    <a:pos x="42" y="2"/>
                  </a:cxn>
                </a:cxnLst>
                <a:rect l="0" t="0" r="r" b="b"/>
                <a:pathLst>
                  <a:path w="102" h="122">
                    <a:moveTo>
                      <a:pt x="42" y="2"/>
                    </a:moveTo>
                    <a:lnTo>
                      <a:pt x="6" y="21"/>
                    </a:lnTo>
                    <a:lnTo>
                      <a:pt x="6" y="21"/>
                    </a:lnTo>
                    <a:lnTo>
                      <a:pt x="3" y="25"/>
                    </a:lnTo>
                    <a:lnTo>
                      <a:pt x="1" y="29"/>
                    </a:lnTo>
                    <a:lnTo>
                      <a:pt x="0" y="33"/>
                    </a:lnTo>
                    <a:lnTo>
                      <a:pt x="1" y="38"/>
                    </a:lnTo>
                    <a:lnTo>
                      <a:pt x="44" y="116"/>
                    </a:lnTo>
                    <a:lnTo>
                      <a:pt x="44" y="116"/>
                    </a:lnTo>
                    <a:lnTo>
                      <a:pt x="47" y="119"/>
                    </a:lnTo>
                    <a:lnTo>
                      <a:pt x="52" y="122"/>
                    </a:lnTo>
                    <a:lnTo>
                      <a:pt x="57" y="122"/>
                    </a:lnTo>
                    <a:lnTo>
                      <a:pt x="60" y="121"/>
                    </a:lnTo>
                    <a:lnTo>
                      <a:pt x="97" y="101"/>
                    </a:lnTo>
                    <a:lnTo>
                      <a:pt x="97" y="101"/>
                    </a:lnTo>
                    <a:lnTo>
                      <a:pt x="101" y="98"/>
                    </a:lnTo>
                    <a:lnTo>
                      <a:pt x="102" y="95"/>
                    </a:lnTo>
                    <a:lnTo>
                      <a:pt x="102" y="90"/>
                    </a:lnTo>
                    <a:lnTo>
                      <a:pt x="102" y="85"/>
                    </a:lnTo>
                    <a:lnTo>
                      <a:pt x="58" y="7"/>
                    </a:lnTo>
                    <a:lnTo>
                      <a:pt x="58" y="7"/>
                    </a:lnTo>
                    <a:lnTo>
                      <a:pt x="57" y="3"/>
                    </a:lnTo>
                    <a:lnTo>
                      <a:pt x="52" y="0"/>
                    </a:lnTo>
                    <a:lnTo>
                      <a:pt x="47" y="0"/>
                    </a:lnTo>
                    <a:lnTo>
                      <a:pt x="42" y="2"/>
                    </a:lnTo>
                    <a:lnTo>
                      <a:pt x="42" y="2"/>
                    </a:lnTo>
                    <a:close/>
                  </a:path>
                </a:pathLst>
              </a:custGeom>
              <a:solidFill>
                <a:srgbClr val="000000"/>
              </a:solidFill>
              <a:ln w="9525">
                <a:noFill/>
                <a:round/>
              </a:ln>
            </p:spPr>
            <p:txBody>
              <a:bodyPr vert="horz" wrap="square" lIns="91440" tIns="45720" rIns="91440" bIns="45720" numCol="1" anchor="t" anchorCtr="0" compatLnSpc="1"/>
              <a:lstStyle/>
              <a:p>
                <a:endParaRPr lang="en-US"/>
              </a:p>
            </p:txBody>
          </p:sp>
          <p:sp>
            <p:nvSpPr>
              <p:cNvPr id="124" name="Freeform 3807"/>
              <p:cNvSpPr/>
              <p:nvPr/>
            </p:nvSpPr>
            <p:spPr bwMode="auto">
              <a:xfrm>
                <a:off x="2506663" y="2239963"/>
                <a:ext cx="57150" cy="52388"/>
              </a:xfrm>
              <a:custGeom>
                <a:avLst/>
                <a:gdLst/>
                <a:ahLst/>
                <a:cxnLst>
                  <a:cxn ang="0">
                    <a:pos x="70" y="29"/>
                  </a:cxn>
                  <a:cxn ang="0">
                    <a:pos x="70" y="29"/>
                  </a:cxn>
                  <a:cxn ang="0">
                    <a:pos x="71" y="34"/>
                  </a:cxn>
                  <a:cxn ang="0">
                    <a:pos x="71" y="39"/>
                  </a:cxn>
                  <a:cxn ang="0">
                    <a:pos x="70" y="42"/>
                  </a:cxn>
                  <a:cxn ang="0">
                    <a:pos x="65" y="45"/>
                  </a:cxn>
                  <a:cxn ang="0">
                    <a:pos x="29" y="65"/>
                  </a:cxn>
                  <a:cxn ang="0">
                    <a:pos x="29" y="65"/>
                  </a:cxn>
                  <a:cxn ang="0">
                    <a:pos x="24" y="66"/>
                  </a:cxn>
                  <a:cxn ang="0">
                    <a:pos x="21" y="66"/>
                  </a:cxn>
                  <a:cxn ang="0">
                    <a:pos x="16" y="65"/>
                  </a:cxn>
                  <a:cxn ang="0">
                    <a:pos x="13" y="62"/>
                  </a:cxn>
                  <a:cxn ang="0">
                    <a:pos x="0" y="37"/>
                  </a:cxn>
                  <a:cxn ang="0">
                    <a:pos x="0" y="37"/>
                  </a:cxn>
                  <a:cxn ang="0">
                    <a:pos x="0" y="32"/>
                  </a:cxn>
                  <a:cxn ang="0">
                    <a:pos x="0" y="29"/>
                  </a:cxn>
                  <a:cxn ang="0">
                    <a:pos x="1" y="24"/>
                  </a:cxn>
                  <a:cxn ang="0">
                    <a:pos x="5" y="21"/>
                  </a:cxn>
                  <a:cxn ang="0">
                    <a:pos x="42" y="1"/>
                  </a:cxn>
                  <a:cxn ang="0">
                    <a:pos x="42" y="1"/>
                  </a:cxn>
                  <a:cxn ang="0">
                    <a:pos x="45" y="0"/>
                  </a:cxn>
                  <a:cxn ang="0">
                    <a:pos x="50" y="1"/>
                  </a:cxn>
                  <a:cxn ang="0">
                    <a:pos x="55" y="3"/>
                  </a:cxn>
                  <a:cxn ang="0">
                    <a:pos x="58" y="6"/>
                  </a:cxn>
                  <a:cxn ang="0">
                    <a:pos x="70" y="29"/>
                  </a:cxn>
                </a:cxnLst>
                <a:rect l="0" t="0" r="r" b="b"/>
                <a:pathLst>
                  <a:path w="71" h="66">
                    <a:moveTo>
                      <a:pt x="70" y="29"/>
                    </a:moveTo>
                    <a:lnTo>
                      <a:pt x="70" y="29"/>
                    </a:lnTo>
                    <a:lnTo>
                      <a:pt x="71" y="34"/>
                    </a:lnTo>
                    <a:lnTo>
                      <a:pt x="71" y="39"/>
                    </a:lnTo>
                    <a:lnTo>
                      <a:pt x="70" y="42"/>
                    </a:lnTo>
                    <a:lnTo>
                      <a:pt x="65" y="45"/>
                    </a:lnTo>
                    <a:lnTo>
                      <a:pt x="29" y="65"/>
                    </a:lnTo>
                    <a:lnTo>
                      <a:pt x="29" y="65"/>
                    </a:lnTo>
                    <a:lnTo>
                      <a:pt x="24" y="66"/>
                    </a:lnTo>
                    <a:lnTo>
                      <a:pt x="21" y="66"/>
                    </a:lnTo>
                    <a:lnTo>
                      <a:pt x="16" y="65"/>
                    </a:lnTo>
                    <a:lnTo>
                      <a:pt x="13" y="62"/>
                    </a:lnTo>
                    <a:lnTo>
                      <a:pt x="0" y="37"/>
                    </a:lnTo>
                    <a:lnTo>
                      <a:pt x="0" y="37"/>
                    </a:lnTo>
                    <a:lnTo>
                      <a:pt x="0" y="32"/>
                    </a:lnTo>
                    <a:lnTo>
                      <a:pt x="0" y="29"/>
                    </a:lnTo>
                    <a:lnTo>
                      <a:pt x="1" y="24"/>
                    </a:lnTo>
                    <a:lnTo>
                      <a:pt x="5" y="21"/>
                    </a:lnTo>
                    <a:lnTo>
                      <a:pt x="42" y="1"/>
                    </a:lnTo>
                    <a:lnTo>
                      <a:pt x="42" y="1"/>
                    </a:lnTo>
                    <a:lnTo>
                      <a:pt x="45" y="0"/>
                    </a:lnTo>
                    <a:lnTo>
                      <a:pt x="50" y="1"/>
                    </a:lnTo>
                    <a:lnTo>
                      <a:pt x="55" y="3"/>
                    </a:lnTo>
                    <a:lnTo>
                      <a:pt x="58" y="6"/>
                    </a:lnTo>
                    <a:lnTo>
                      <a:pt x="70" y="29"/>
                    </a:lnTo>
                    <a:close/>
                  </a:path>
                </a:pathLst>
              </a:custGeom>
              <a:solidFill>
                <a:srgbClr val="000000"/>
              </a:solidFill>
              <a:ln w="9525">
                <a:noFill/>
                <a:round/>
              </a:ln>
            </p:spPr>
            <p:txBody>
              <a:bodyPr vert="horz" wrap="square" lIns="91440" tIns="45720" rIns="91440" bIns="45720" numCol="1" anchor="t" anchorCtr="0" compatLnSpc="1"/>
              <a:lstStyle/>
              <a:p>
                <a:endParaRPr lang="en-US"/>
              </a:p>
            </p:txBody>
          </p:sp>
          <p:sp>
            <p:nvSpPr>
              <p:cNvPr id="125" name="Freeform 3808"/>
              <p:cNvSpPr/>
              <p:nvPr/>
            </p:nvSpPr>
            <p:spPr bwMode="auto">
              <a:xfrm>
                <a:off x="2124076" y="1930400"/>
                <a:ext cx="292100" cy="193675"/>
              </a:xfrm>
              <a:custGeom>
                <a:avLst/>
                <a:gdLst/>
                <a:ahLst/>
                <a:cxnLst>
                  <a:cxn ang="0">
                    <a:pos x="40" y="243"/>
                  </a:cxn>
                  <a:cxn ang="0">
                    <a:pos x="40" y="243"/>
                  </a:cxn>
                  <a:cxn ang="0">
                    <a:pos x="37" y="245"/>
                  </a:cxn>
                  <a:cxn ang="0">
                    <a:pos x="32" y="245"/>
                  </a:cxn>
                  <a:cxn ang="0">
                    <a:pos x="31" y="243"/>
                  </a:cxn>
                  <a:cxn ang="0">
                    <a:pos x="27" y="240"/>
                  </a:cxn>
                  <a:cxn ang="0">
                    <a:pos x="0" y="189"/>
                  </a:cxn>
                  <a:cxn ang="0">
                    <a:pos x="0" y="189"/>
                  </a:cxn>
                  <a:cxn ang="0">
                    <a:pos x="0" y="186"/>
                  </a:cxn>
                  <a:cxn ang="0">
                    <a:pos x="0" y="183"/>
                  </a:cxn>
                  <a:cxn ang="0">
                    <a:pos x="1" y="180"/>
                  </a:cxn>
                  <a:cxn ang="0">
                    <a:pos x="3" y="176"/>
                  </a:cxn>
                  <a:cxn ang="0">
                    <a:pos x="325" y="2"/>
                  </a:cxn>
                  <a:cxn ang="0">
                    <a:pos x="325" y="2"/>
                  </a:cxn>
                  <a:cxn ang="0">
                    <a:pos x="329" y="0"/>
                  </a:cxn>
                  <a:cxn ang="0">
                    <a:pos x="332" y="0"/>
                  </a:cxn>
                  <a:cxn ang="0">
                    <a:pos x="335" y="2"/>
                  </a:cxn>
                  <a:cxn ang="0">
                    <a:pos x="337" y="5"/>
                  </a:cxn>
                  <a:cxn ang="0">
                    <a:pos x="365" y="56"/>
                  </a:cxn>
                  <a:cxn ang="0">
                    <a:pos x="365" y="56"/>
                  </a:cxn>
                  <a:cxn ang="0">
                    <a:pos x="366" y="59"/>
                  </a:cxn>
                  <a:cxn ang="0">
                    <a:pos x="366" y="62"/>
                  </a:cxn>
                  <a:cxn ang="0">
                    <a:pos x="365" y="66"/>
                  </a:cxn>
                  <a:cxn ang="0">
                    <a:pos x="361" y="69"/>
                  </a:cxn>
                  <a:cxn ang="0">
                    <a:pos x="40" y="243"/>
                  </a:cxn>
                </a:cxnLst>
                <a:rect l="0" t="0" r="r" b="b"/>
                <a:pathLst>
                  <a:path w="366" h="245">
                    <a:moveTo>
                      <a:pt x="40" y="243"/>
                    </a:moveTo>
                    <a:lnTo>
                      <a:pt x="40" y="243"/>
                    </a:lnTo>
                    <a:lnTo>
                      <a:pt x="37" y="245"/>
                    </a:lnTo>
                    <a:lnTo>
                      <a:pt x="32" y="245"/>
                    </a:lnTo>
                    <a:lnTo>
                      <a:pt x="31" y="243"/>
                    </a:lnTo>
                    <a:lnTo>
                      <a:pt x="27" y="240"/>
                    </a:lnTo>
                    <a:lnTo>
                      <a:pt x="0" y="189"/>
                    </a:lnTo>
                    <a:lnTo>
                      <a:pt x="0" y="189"/>
                    </a:lnTo>
                    <a:lnTo>
                      <a:pt x="0" y="186"/>
                    </a:lnTo>
                    <a:lnTo>
                      <a:pt x="0" y="183"/>
                    </a:lnTo>
                    <a:lnTo>
                      <a:pt x="1" y="180"/>
                    </a:lnTo>
                    <a:lnTo>
                      <a:pt x="3" y="176"/>
                    </a:lnTo>
                    <a:lnTo>
                      <a:pt x="325" y="2"/>
                    </a:lnTo>
                    <a:lnTo>
                      <a:pt x="325" y="2"/>
                    </a:lnTo>
                    <a:lnTo>
                      <a:pt x="329" y="0"/>
                    </a:lnTo>
                    <a:lnTo>
                      <a:pt x="332" y="0"/>
                    </a:lnTo>
                    <a:lnTo>
                      <a:pt x="335" y="2"/>
                    </a:lnTo>
                    <a:lnTo>
                      <a:pt x="337" y="5"/>
                    </a:lnTo>
                    <a:lnTo>
                      <a:pt x="365" y="56"/>
                    </a:lnTo>
                    <a:lnTo>
                      <a:pt x="365" y="56"/>
                    </a:lnTo>
                    <a:lnTo>
                      <a:pt x="366" y="59"/>
                    </a:lnTo>
                    <a:lnTo>
                      <a:pt x="366" y="62"/>
                    </a:lnTo>
                    <a:lnTo>
                      <a:pt x="365" y="66"/>
                    </a:lnTo>
                    <a:lnTo>
                      <a:pt x="361" y="69"/>
                    </a:lnTo>
                    <a:lnTo>
                      <a:pt x="40" y="243"/>
                    </a:lnTo>
                    <a:close/>
                  </a:path>
                </a:pathLst>
              </a:custGeom>
              <a:solidFill>
                <a:srgbClr val="FBF9EC"/>
              </a:solidFill>
              <a:ln w="9525">
                <a:noFill/>
                <a:round/>
              </a:ln>
            </p:spPr>
            <p:txBody>
              <a:bodyPr vert="horz" wrap="square" lIns="91440" tIns="45720" rIns="91440" bIns="45720" numCol="1" anchor="t" anchorCtr="0" compatLnSpc="1"/>
              <a:lstStyle/>
              <a:p>
                <a:endParaRPr lang="en-US"/>
              </a:p>
            </p:txBody>
          </p:sp>
          <p:sp>
            <p:nvSpPr>
              <p:cNvPr id="126" name="Freeform 3809"/>
              <p:cNvSpPr/>
              <p:nvPr/>
            </p:nvSpPr>
            <p:spPr bwMode="auto">
              <a:xfrm>
                <a:off x="2136776" y="1944688"/>
                <a:ext cx="265113" cy="165100"/>
              </a:xfrm>
              <a:custGeom>
                <a:avLst/>
                <a:gdLst/>
                <a:ahLst/>
                <a:cxnLst>
                  <a:cxn ang="0">
                    <a:pos x="332" y="33"/>
                  </a:cxn>
                  <a:cxn ang="0">
                    <a:pos x="332" y="33"/>
                  </a:cxn>
                  <a:cxn ang="0">
                    <a:pos x="334" y="36"/>
                  </a:cxn>
                  <a:cxn ang="0">
                    <a:pos x="334" y="39"/>
                  </a:cxn>
                  <a:cxn ang="0">
                    <a:pos x="332" y="43"/>
                  </a:cxn>
                  <a:cxn ang="0">
                    <a:pos x="329" y="44"/>
                  </a:cxn>
                  <a:cxn ang="0">
                    <a:pos x="28" y="209"/>
                  </a:cxn>
                  <a:cxn ang="0">
                    <a:pos x="28" y="209"/>
                  </a:cxn>
                  <a:cxn ang="0">
                    <a:pos x="24" y="209"/>
                  </a:cxn>
                  <a:cxn ang="0">
                    <a:pos x="21" y="209"/>
                  </a:cxn>
                  <a:cxn ang="0">
                    <a:pos x="18" y="207"/>
                  </a:cxn>
                  <a:cxn ang="0">
                    <a:pos x="16" y="206"/>
                  </a:cxn>
                  <a:cxn ang="0">
                    <a:pos x="0" y="178"/>
                  </a:cxn>
                  <a:cxn ang="0">
                    <a:pos x="0" y="178"/>
                  </a:cxn>
                  <a:cxn ang="0">
                    <a:pos x="0" y="173"/>
                  </a:cxn>
                  <a:cxn ang="0">
                    <a:pos x="0" y="170"/>
                  </a:cxn>
                  <a:cxn ang="0">
                    <a:pos x="2" y="166"/>
                  </a:cxn>
                  <a:cxn ang="0">
                    <a:pos x="5" y="165"/>
                  </a:cxn>
                  <a:cxn ang="0">
                    <a:pos x="306" y="0"/>
                  </a:cxn>
                  <a:cxn ang="0">
                    <a:pos x="306" y="0"/>
                  </a:cxn>
                  <a:cxn ang="0">
                    <a:pos x="309" y="0"/>
                  </a:cxn>
                  <a:cxn ang="0">
                    <a:pos x="313" y="0"/>
                  </a:cxn>
                  <a:cxn ang="0">
                    <a:pos x="316" y="2"/>
                  </a:cxn>
                  <a:cxn ang="0">
                    <a:pos x="318" y="4"/>
                  </a:cxn>
                  <a:cxn ang="0">
                    <a:pos x="332" y="33"/>
                  </a:cxn>
                </a:cxnLst>
                <a:rect l="0" t="0" r="r" b="b"/>
                <a:pathLst>
                  <a:path w="334" h="209">
                    <a:moveTo>
                      <a:pt x="332" y="33"/>
                    </a:moveTo>
                    <a:lnTo>
                      <a:pt x="332" y="33"/>
                    </a:lnTo>
                    <a:lnTo>
                      <a:pt x="334" y="36"/>
                    </a:lnTo>
                    <a:lnTo>
                      <a:pt x="334" y="39"/>
                    </a:lnTo>
                    <a:lnTo>
                      <a:pt x="332" y="43"/>
                    </a:lnTo>
                    <a:lnTo>
                      <a:pt x="329" y="44"/>
                    </a:lnTo>
                    <a:lnTo>
                      <a:pt x="28" y="209"/>
                    </a:lnTo>
                    <a:lnTo>
                      <a:pt x="28" y="209"/>
                    </a:lnTo>
                    <a:lnTo>
                      <a:pt x="24" y="209"/>
                    </a:lnTo>
                    <a:lnTo>
                      <a:pt x="21" y="209"/>
                    </a:lnTo>
                    <a:lnTo>
                      <a:pt x="18" y="207"/>
                    </a:lnTo>
                    <a:lnTo>
                      <a:pt x="16" y="206"/>
                    </a:lnTo>
                    <a:lnTo>
                      <a:pt x="0" y="178"/>
                    </a:lnTo>
                    <a:lnTo>
                      <a:pt x="0" y="178"/>
                    </a:lnTo>
                    <a:lnTo>
                      <a:pt x="0" y="173"/>
                    </a:lnTo>
                    <a:lnTo>
                      <a:pt x="0" y="170"/>
                    </a:lnTo>
                    <a:lnTo>
                      <a:pt x="2" y="166"/>
                    </a:lnTo>
                    <a:lnTo>
                      <a:pt x="5" y="165"/>
                    </a:lnTo>
                    <a:lnTo>
                      <a:pt x="306" y="0"/>
                    </a:lnTo>
                    <a:lnTo>
                      <a:pt x="306" y="0"/>
                    </a:lnTo>
                    <a:lnTo>
                      <a:pt x="309" y="0"/>
                    </a:lnTo>
                    <a:lnTo>
                      <a:pt x="313" y="0"/>
                    </a:lnTo>
                    <a:lnTo>
                      <a:pt x="316" y="2"/>
                    </a:lnTo>
                    <a:lnTo>
                      <a:pt x="318" y="4"/>
                    </a:lnTo>
                    <a:lnTo>
                      <a:pt x="332" y="33"/>
                    </a:lnTo>
                    <a:close/>
                  </a:path>
                </a:pathLst>
              </a:custGeom>
              <a:solidFill>
                <a:srgbClr val="CCFFFF"/>
              </a:solidFill>
              <a:ln w="9525">
                <a:noFill/>
                <a:round/>
              </a:ln>
            </p:spPr>
            <p:txBody>
              <a:bodyPr vert="horz" wrap="square" lIns="91440" tIns="45720" rIns="91440" bIns="45720" numCol="1" anchor="t" anchorCtr="0" compatLnSpc="1"/>
              <a:lstStyle/>
              <a:p>
                <a:endParaRPr lang="en-US"/>
              </a:p>
            </p:txBody>
          </p:sp>
          <p:sp>
            <p:nvSpPr>
              <p:cNvPr id="127" name="Freeform 3810"/>
              <p:cNvSpPr/>
              <p:nvPr/>
            </p:nvSpPr>
            <p:spPr bwMode="auto">
              <a:xfrm>
                <a:off x="2136776" y="1944688"/>
                <a:ext cx="254000" cy="142875"/>
              </a:xfrm>
              <a:custGeom>
                <a:avLst/>
                <a:gdLst/>
                <a:ahLst/>
                <a:cxnLst>
                  <a:cxn ang="0">
                    <a:pos x="306" y="0"/>
                  </a:cxn>
                  <a:cxn ang="0">
                    <a:pos x="5" y="165"/>
                  </a:cxn>
                  <a:cxn ang="0">
                    <a:pos x="5" y="165"/>
                  </a:cxn>
                  <a:cxn ang="0">
                    <a:pos x="2" y="166"/>
                  </a:cxn>
                  <a:cxn ang="0">
                    <a:pos x="0" y="170"/>
                  </a:cxn>
                  <a:cxn ang="0">
                    <a:pos x="0" y="173"/>
                  </a:cxn>
                  <a:cxn ang="0">
                    <a:pos x="0" y="178"/>
                  </a:cxn>
                  <a:cxn ang="0">
                    <a:pos x="2" y="180"/>
                  </a:cxn>
                  <a:cxn ang="0">
                    <a:pos x="2" y="180"/>
                  </a:cxn>
                  <a:cxn ang="0">
                    <a:pos x="2" y="176"/>
                  </a:cxn>
                  <a:cxn ang="0">
                    <a:pos x="2" y="173"/>
                  </a:cxn>
                  <a:cxn ang="0">
                    <a:pos x="3" y="170"/>
                  </a:cxn>
                  <a:cxn ang="0">
                    <a:pos x="5" y="168"/>
                  </a:cxn>
                  <a:cxn ang="0">
                    <a:pos x="306" y="4"/>
                  </a:cxn>
                  <a:cxn ang="0">
                    <a:pos x="306" y="4"/>
                  </a:cxn>
                  <a:cxn ang="0">
                    <a:pos x="309" y="2"/>
                  </a:cxn>
                  <a:cxn ang="0">
                    <a:pos x="314" y="2"/>
                  </a:cxn>
                  <a:cxn ang="0">
                    <a:pos x="316" y="4"/>
                  </a:cxn>
                  <a:cxn ang="0">
                    <a:pos x="319" y="7"/>
                  </a:cxn>
                  <a:cxn ang="0">
                    <a:pos x="318" y="4"/>
                  </a:cxn>
                  <a:cxn ang="0">
                    <a:pos x="318" y="4"/>
                  </a:cxn>
                  <a:cxn ang="0">
                    <a:pos x="316" y="2"/>
                  </a:cxn>
                  <a:cxn ang="0">
                    <a:pos x="313" y="0"/>
                  </a:cxn>
                  <a:cxn ang="0">
                    <a:pos x="309" y="0"/>
                  </a:cxn>
                  <a:cxn ang="0">
                    <a:pos x="306" y="0"/>
                  </a:cxn>
                  <a:cxn ang="0">
                    <a:pos x="306" y="0"/>
                  </a:cxn>
                </a:cxnLst>
                <a:rect l="0" t="0" r="r" b="b"/>
                <a:pathLst>
                  <a:path w="319" h="180">
                    <a:moveTo>
                      <a:pt x="306" y="0"/>
                    </a:moveTo>
                    <a:lnTo>
                      <a:pt x="5" y="165"/>
                    </a:lnTo>
                    <a:lnTo>
                      <a:pt x="5" y="165"/>
                    </a:lnTo>
                    <a:lnTo>
                      <a:pt x="2" y="166"/>
                    </a:lnTo>
                    <a:lnTo>
                      <a:pt x="0" y="170"/>
                    </a:lnTo>
                    <a:lnTo>
                      <a:pt x="0" y="173"/>
                    </a:lnTo>
                    <a:lnTo>
                      <a:pt x="0" y="178"/>
                    </a:lnTo>
                    <a:lnTo>
                      <a:pt x="2" y="180"/>
                    </a:lnTo>
                    <a:lnTo>
                      <a:pt x="2" y="180"/>
                    </a:lnTo>
                    <a:lnTo>
                      <a:pt x="2" y="176"/>
                    </a:lnTo>
                    <a:lnTo>
                      <a:pt x="2" y="173"/>
                    </a:lnTo>
                    <a:lnTo>
                      <a:pt x="3" y="170"/>
                    </a:lnTo>
                    <a:lnTo>
                      <a:pt x="5" y="168"/>
                    </a:lnTo>
                    <a:lnTo>
                      <a:pt x="306" y="4"/>
                    </a:lnTo>
                    <a:lnTo>
                      <a:pt x="306" y="4"/>
                    </a:lnTo>
                    <a:lnTo>
                      <a:pt x="309" y="2"/>
                    </a:lnTo>
                    <a:lnTo>
                      <a:pt x="314" y="2"/>
                    </a:lnTo>
                    <a:lnTo>
                      <a:pt x="316" y="4"/>
                    </a:lnTo>
                    <a:lnTo>
                      <a:pt x="319" y="7"/>
                    </a:lnTo>
                    <a:lnTo>
                      <a:pt x="318" y="4"/>
                    </a:lnTo>
                    <a:lnTo>
                      <a:pt x="318" y="4"/>
                    </a:lnTo>
                    <a:lnTo>
                      <a:pt x="316" y="2"/>
                    </a:lnTo>
                    <a:lnTo>
                      <a:pt x="313" y="0"/>
                    </a:lnTo>
                    <a:lnTo>
                      <a:pt x="309" y="0"/>
                    </a:lnTo>
                    <a:lnTo>
                      <a:pt x="306" y="0"/>
                    </a:lnTo>
                    <a:lnTo>
                      <a:pt x="306" y="0"/>
                    </a:lnTo>
                    <a:close/>
                  </a:path>
                </a:pathLst>
              </a:custGeom>
              <a:solidFill>
                <a:srgbClr val="BDC7B0"/>
              </a:solidFill>
              <a:ln w="9525">
                <a:noFill/>
                <a:round/>
              </a:ln>
            </p:spPr>
            <p:txBody>
              <a:bodyPr vert="horz" wrap="square" lIns="91440" tIns="45720" rIns="91440" bIns="45720" numCol="1" anchor="t" anchorCtr="0" compatLnSpc="1"/>
              <a:lstStyle/>
              <a:p>
                <a:endParaRPr lang="en-US"/>
              </a:p>
            </p:txBody>
          </p:sp>
          <p:sp>
            <p:nvSpPr>
              <p:cNvPr id="128" name="Freeform 3811"/>
              <p:cNvSpPr/>
              <p:nvPr/>
            </p:nvSpPr>
            <p:spPr bwMode="auto">
              <a:xfrm>
                <a:off x="2411413" y="2066925"/>
                <a:ext cx="58738" cy="52388"/>
              </a:xfrm>
              <a:custGeom>
                <a:avLst/>
                <a:gdLst/>
                <a:ahLst/>
                <a:cxnLst>
                  <a:cxn ang="0">
                    <a:pos x="72" y="30"/>
                  </a:cxn>
                  <a:cxn ang="0">
                    <a:pos x="72" y="30"/>
                  </a:cxn>
                  <a:cxn ang="0">
                    <a:pos x="74" y="35"/>
                  </a:cxn>
                  <a:cxn ang="0">
                    <a:pos x="74" y="40"/>
                  </a:cxn>
                  <a:cxn ang="0">
                    <a:pos x="72" y="43"/>
                  </a:cxn>
                  <a:cxn ang="0">
                    <a:pos x="67" y="46"/>
                  </a:cxn>
                  <a:cxn ang="0">
                    <a:pos x="31" y="66"/>
                  </a:cxn>
                  <a:cxn ang="0">
                    <a:pos x="31" y="66"/>
                  </a:cxn>
                  <a:cxn ang="0">
                    <a:pos x="26" y="67"/>
                  </a:cxn>
                  <a:cxn ang="0">
                    <a:pos x="21" y="67"/>
                  </a:cxn>
                  <a:cxn ang="0">
                    <a:pos x="18" y="66"/>
                  </a:cxn>
                  <a:cxn ang="0">
                    <a:pos x="15" y="61"/>
                  </a:cxn>
                  <a:cxn ang="0">
                    <a:pos x="2" y="38"/>
                  </a:cxn>
                  <a:cxn ang="0">
                    <a:pos x="2" y="38"/>
                  </a:cxn>
                  <a:cxn ang="0">
                    <a:pos x="0" y="33"/>
                  </a:cxn>
                  <a:cxn ang="0">
                    <a:pos x="2" y="30"/>
                  </a:cxn>
                  <a:cxn ang="0">
                    <a:pos x="4" y="25"/>
                  </a:cxn>
                  <a:cxn ang="0">
                    <a:pos x="7" y="22"/>
                  </a:cxn>
                  <a:cxn ang="0">
                    <a:pos x="44" y="2"/>
                  </a:cxn>
                  <a:cxn ang="0">
                    <a:pos x="44" y="2"/>
                  </a:cxn>
                  <a:cxn ang="0">
                    <a:pos x="48" y="0"/>
                  </a:cxn>
                  <a:cxn ang="0">
                    <a:pos x="52" y="0"/>
                  </a:cxn>
                  <a:cxn ang="0">
                    <a:pos x="57" y="4"/>
                  </a:cxn>
                  <a:cxn ang="0">
                    <a:pos x="61" y="7"/>
                  </a:cxn>
                  <a:cxn ang="0">
                    <a:pos x="72" y="30"/>
                  </a:cxn>
                </a:cxnLst>
                <a:rect l="0" t="0" r="r" b="b"/>
                <a:pathLst>
                  <a:path w="74" h="67">
                    <a:moveTo>
                      <a:pt x="72" y="30"/>
                    </a:moveTo>
                    <a:lnTo>
                      <a:pt x="72" y="30"/>
                    </a:lnTo>
                    <a:lnTo>
                      <a:pt x="74" y="35"/>
                    </a:lnTo>
                    <a:lnTo>
                      <a:pt x="74" y="40"/>
                    </a:lnTo>
                    <a:lnTo>
                      <a:pt x="72" y="43"/>
                    </a:lnTo>
                    <a:lnTo>
                      <a:pt x="67" y="46"/>
                    </a:lnTo>
                    <a:lnTo>
                      <a:pt x="31" y="66"/>
                    </a:lnTo>
                    <a:lnTo>
                      <a:pt x="31" y="66"/>
                    </a:lnTo>
                    <a:lnTo>
                      <a:pt x="26" y="67"/>
                    </a:lnTo>
                    <a:lnTo>
                      <a:pt x="21" y="67"/>
                    </a:lnTo>
                    <a:lnTo>
                      <a:pt x="18" y="66"/>
                    </a:lnTo>
                    <a:lnTo>
                      <a:pt x="15" y="61"/>
                    </a:lnTo>
                    <a:lnTo>
                      <a:pt x="2" y="38"/>
                    </a:lnTo>
                    <a:lnTo>
                      <a:pt x="2" y="38"/>
                    </a:lnTo>
                    <a:lnTo>
                      <a:pt x="0" y="33"/>
                    </a:lnTo>
                    <a:lnTo>
                      <a:pt x="2" y="30"/>
                    </a:lnTo>
                    <a:lnTo>
                      <a:pt x="4" y="25"/>
                    </a:lnTo>
                    <a:lnTo>
                      <a:pt x="7" y="22"/>
                    </a:lnTo>
                    <a:lnTo>
                      <a:pt x="44" y="2"/>
                    </a:lnTo>
                    <a:lnTo>
                      <a:pt x="44" y="2"/>
                    </a:lnTo>
                    <a:lnTo>
                      <a:pt x="48" y="0"/>
                    </a:lnTo>
                    <a:lnTo>
                      <a:pt x="52" y="0"/>
                    </a:lnTo>
                    <a:lnTo>
                      <a:pt x="57" y="4"/>
                    </a:lnTo>
                    <a:lnTo>
                      <a:pt x="61" y="7"/>
                    </a:lnTo>
                    <a:lnTo>
                      <a:pt x="72" y="30"/>
                    </a:lnTo>
                    <a:close/>
                  </a:path>
                </a:pathLst>
              </a:custGeom>
              <a:solidFill>
                <a:srgbClr val="D34658"/>
              </a:solidFill>
              <a:ln w="9525">
                <a:noFill/>
                <a:round/>
              </a:ln>
            </p:spPr>
            <p:txBody>
              <a:bodyPr vert="horz" wrap="square" lIns="91440" tIns="45720" rIns="91440" bIns="45720" numCol="1" anchor="t" anchorCtr="0" compatLnSpc="1"/>
              <a:lstStyle/>
              <a:p>
                <a:endParaRPr lang="en-US"/>
              </a:p>
            </p:txBody>
          </p:sp>
          <p:sp>
            <p:nvSpPr>
              <p:cNvPr id="129" name="Freeform 3812"/>
              <p:cNvSpPr/>
              <p:nvPr/>
            </p:nvSpPr>
            <p:spPr bwMode="auto">
              <a:xfrm>
                <a:off x="2411413" y="2065338"/>
                <a:ext cx="57150" cy="52388"/>
              </a:xfrm>
              <a:custGeom>
                <a:avLst/>
                <a:gdLst/>
                <a:ahLst/>
                <a:cxnLst>
                  <a:cxn ang="0">
                    <a:pos x="70" y="29"/>
                  </a:cxn>
                  <a:cxn ang="0">
                    <a:pos x="70" y="29"/>
                  </a:cxn>
                  <a:cxn ang="0">
                    <a:pos x="72" y="32"/>
                  </a:cxn>
                  <a:cxn ang="0">
                    <a:pos x="72" y="37"/>
                  </a:cxn>
                  <a:cxn ang="0">
                    <a:pos x="70" y="42"/>
                  </a:cxn>
                  <a:cxn ang="0">
                    <a:pos x="67" y="45"/>
                  </a:cxn>
                  <a:cxn ang="0">
                    <a:pos x="30" y="65"/>
                  </a:cxn>
                  <a:cxn ang="0">
                    <a:pos x="30" y="65"/>
                  </a:cxn>
                  <a:cxn ang="0">
                    <a:pos x="25" y="67"/>
                  </a:cxn>
                  <a:cxn ang="0">
                    <a:pos x="21" y="65"/>
                  </a:cxn>
                  <a:cxn ang="0">
                    <a:pos x="17" y="63"/>
                  </a:cxn>
                  <a:cxn ang="0">
                    <a:pos x="13" y="60"/>
                  </a:cxn>
                  <a:cxn ang="0">
                    <a:pos x="0" y="37"/>
                  </a:cxn>
                  <a:cxn ang="0">
                    <a:pos x="0" y="37"/>
                  </a:cxn>
                  <a:cxn ang="0">
                    <a:pos x="0" y="32"/>
                  </a:cxn>
                  <a:cxn ang="0">
                    <a:pos x="0" y="28"/>
                  </a:cxn>
                  <a:cxn ang="0">
                    <a:pos x="2" y="24"/>
                  </a:cxn>
                  <a:cxn ang="0">
                    <a:pos x="5" y="21"/>
                  </a:cxn>
                  <a:cxn ang="0">
                    <a:pos x="43" y="0"/>
                  </a:cxn>
                  <a:cxn ang="0">
                    <a:pos x="43" y="0"/>
                  </a:cxn>
                  <a:cxn ang="0">
                    <a:pos x="48" y="0"/>
                  </a:cxn>
                  <a:cxn ang="0">
                    <a:pos x="51" y="0"/>
                  </a:cxn>
                  <a:cxn ang="0">
                    <a:pos x="56" y="1"/>
                  </a:cxn>
                  <a:cxn ang="0">
                    <a:pos x="59" y="5"/>
                  </a:cxn>
                  <a:cxn ang="0">
                    <a:pos x="70" y="29"/>
                  </a:cxn>
                </a:cxnLst>
                <a:rect l="0" t="0" r="r" b="b"/>
                <a:pathLst>
                  <a:path w="72" h="67">
                    <a:moveTo>
                      <a:pt x="70" y="29"/>
                    </a:moveTo>
                    <a:lnTo>
                      <a:pt x="70" y="29"/>
                    </a:lnTo>
                    <a:lnTo>
                      <a:pt x="72" y="32"/>
                    </a:lnTo>
                    <a:lnTo>
                      <a:pt x="72" y="37"/>
                    </a:lnTo>
                    <a:lnTo>
                      <a:pt x="70" y="42"/>
                    </a:lnTo>
                    <a:lnTo>
                      <a:pt x="67" y="45"/>
                    </a:lnTo>
                    <a:lnTo>
                      <a:pt x="30" y="65"/>
                    </a:lnTo>
                    <a:lnTo>
                      <a:pt x="30" y="65"/>
                    </a:lnTo>
                    <a:lnTo>
                      <a:pt x="25" y="67"/>
                    </a:lnTo>
                    <a:lnTo>
                      <a:pt x="21" y="65"/>
                    </a:lnTo>
                    <a:lnTo>
                      <a:pt x="17" y="63"/>
                    </a:lnTo>
                    <a:lnTo>
                      <a:pt x="13" y="60"/>
                    </a:lnTo>
                    <a:lnTo>
                      <a:pt x="0" y="37"/>
                    </a:lnTo>
                    <a:lnTo>
                      <a:pt x="0" y="37"/>
                    </a:lnTo>
                    <a:lnTo>
                      <a:pt x="0" y="32"/>
                    </a:lnTo>
                    <a:lnTo>
                      <a:pt x="0" y="28"/>
                    </a:lnTo>
                    <a:lnTo>
                      <a:pt x="2" y="24"/>
                    </a:lnTo>
                    <a:lnTo>
                      <a:pt x="5" y="21"/>
                    </a:lnTo>
                    <a:lnTo>
                      <a:pt x="43" y="0"/>
                    </a:lnTo>
                    <a:lnTo>
                      <a:pt x="43" y="0"/>
                    </a:lnTo>
                    <a:lnTo>
                      <a:pt x="48" y="0"/>
                    </a:lnTo>
                    <a:lnTo>
                      <a:pt x="51" y="0"/>
                    </a:lnTo>
                    <a:lnTo>
                      <a:pt x="56" y="1"/>
                    </a:lnTo>
                    <a:lnTo>
                      <a:pt x="59" y="5"/>
                    </a:lnTo>
                    <a:lnTo>
                      <a:pt x="70" y="29"/>
                    </a:lnTo>
                    <a:close/>
                  </a:path>
                </a:pathLst>
              </a:custGeom>
              <a:solidFill>
                <a:srgbClr val="D34658"/>
              </a:solidFill>
              <a:ln w="9525">
                <a:noFill/>
                <a:round/>
              </a:ln>
            </p:spPr>
            <p:txBody>
              <a:bodyPr vert="horz" wrap="square" lIns="91440" tIns="45720" rIns="91440" bIns="45720" numCol="1" anchor="t" anchorCtr="0" compatLnSpc="1"/>
              <a:lstStyle/>
              <a:p>
                <a:endParaRPr lang="en-US"/>
              </a:p>
            </p:txBody>
          </p:sp>
          <p:sp>
            <p:nvSpPr>
              <p:cNvPr id="130" name="Freeform 3813"/>
              <p:cNvSpPr/>
              <p:nvPr/>
            </p:nvSpPr>
            <p:spPr bwMode="auto">
              <a:xfrm>
                <a:off x="2422526" y="2089150"/>
                <a:ext cx="46038" cy="28575"/>
              </a:xfrm>
              <a:custGeom>
                <a:avLst/>
                <a:gdLst/>
                <a:ahLst/>
                <a:cxnLst>
                  <a:cxn ang="0">
                    <a:pos x="57" y="0"/>
                  </a:cxn>
                  <a:cxn ang="0">
                    <a:pos x="57" y="0"/>
                  </a:cxn>
                  <a:cxn ang="0">
                    <a:pos x="59" y="5"/>
                  </a:cxn>
                  <a:cxn ang="0">
                    <a:pos x="59" y="10"/>
                  </a:cxn>
                  <a:cxn ang="0">
                    <a:pos x="59" y="10"/>
                  </a:cxn>
                  <a:cxn ang="0">
                    <a:pos x="57" y="13"/>
                  </a:cxn>
                  <a:cxn ang="0">
                    <a:pos x="52" y="16"/>
                  </a:cxn>
                  <a:cxn ang="0">
                    <a:pos x="35" y="26"/>
                  </a:cxn>
                  <a:cxn ang="0">
                    <a:pos x="18" y="36"/>
                  </a:cxn>
                  <a:cxn ang="0">
                    <a:pos x="18" y="36"/>
                  </a:cxn>
                  <a:cxn ang="0">
                    <a:pos x="13" y="38"/>
                  </a:cxn>
                  <a:cxn ang="0">
                    <a:pos x="8" y="38"/>
                  </a:cxn>
                  <a:cxn ang="0">
                    <a:pos x="8" y="38"/>
                  </a:cxn>
                  <a:cxn ang="0">
                    <a:pos x="4" y="34"/>
                  </a:cxn>
                  <a:cxn ang="0">
                    <a:pos x="0" y="31"/>
                  </a:cxn>
                  <a:cxn ang="0">
                    <a:pos x="0" y="31"/>
                  </a:cxn>
                  <a:cxn ang="0">
                    <a:pos x="4" y="34"/>
                  </a:cxn>
                  <a:cxn ang="0">
                    <a:pos x="8" y="36"/>
                  </a:cxn>
                  <a:cxn ang="0">
                    <a:pos x="8" y="36"/>
                  </a:cxn>
                  <a:cxn ang="0">
                    <a:pos x="13" y="36"/>
                  </a:cxn>
                  <a:cxn ang="0">
                    <a:pos x="18" y="34"/>
                  </a:cxn>
                  <a:cxn ang="0">
                    <a:pos x="35" y="25"/>
                  </a:cxn>
                  <a:cxn ang="0">
                    <a:pos x="52" y="16"/>
                  </a:cxn>
                  <a:cxn ang="0">
                    <a:pos x="52" y="16"/>
                  </a:cxn>
                  <a:cxn ang="0">
                    <a:pos x="56" y="13"/>
                  </a:cxn>
                  <a:cxn ang="0">
                    <a:pos x="59" y="10"/>
                  </a:cxn>
                  <a:cxn ang="0">
                    <a:pos x="59" y="10"/>
                  </a:cxn>
                  <a:cxn ang="0">
                    <a:pos x="59" y="5"/>
                  </a:cxn>
                  <a:cxn ang="0">
                    <a:pos x="57" y="0"/>
                  </a:cxn>
                  <a:cxn ang="0">
                    <a:pos x="57" y="0"/>
                  </a:cxn>
                </a:cxnLst>
                <a:rect l="0" t="0" r="r" b="b"/>
                <a:pathLst>
                  <a:path w="59" h="38">
                    <a:moveTo>
                      <a:pt x="57" y="0"/>
                    </a:moveTo>
                    <a:lnTo>
                      <a:pt x="57" y="0"/>
                    </a:lnTo>
                    <a:lnTo>
                      <a:pt x="59" y="5"/>
                    </a:lnTo>
                    <a:lnTo>
                      <a:pt x="59" y="10"/>
                    </a:lnTo>
                    <a:lnTo>
                      <a:pt x="59" y="10"/>
                    </a:lnTo>
                    <a:lnTo>
                      <a:pt x="57" y="13"/>
                    </a:lnTo>
                    <a:lnTo>
                      <a:pt x="52" y="16"/>
                    </a:lnTo>
                    <a:lnTo>
                      <a:pt x="35" y="26"/>
                    </a:lnTo>
                    <a:lnTo>
                      <a:pt x="18" y="36"/>
                    </a:lnTo>
                    <a:lnTo>
                      <a:pt x="18" y="36"/>
                    </a:lnTo>
                    <a:lnTo>
                      <a:pt x="13" y="38"/>
                    </a:lnTo>
                    <a:lnTo>
                      <a:pt x="8" y="38"/>
                    </a:lnTo>
                    <a:lnTo>
                      <a:pt x="8" y="38"/>
                    </a:lnTo>
                    <a:lnTo>
                      <a:pt x="4" y="34"/>
                    </a:lnTo>
                    <a:lnTo>
                      <a:pt x="0" y="31"/>
                    </a:lnTo>
                    <a:lnTo>
                      <a:pt x="0" y="31"/>
                    </a:lnTo>
                    <a:lnTo>
                      <a:pt x="4" y="34"/>
                    </a:lnTo>
                    <a:lnTo>
                      <a:pt x="8" y="36"/>
                    </a:lnTo>
                    <a:lnTo>
                      <a:pt x="8" y="36"/>
                    </a:lnTo>
                    <a:lnTo>
                      <a:pt x="13" y="36"/>
                    </a:lnTo>
                    <a:lnTo>
                      <a:pt x="18" y="34"/>
                    </a:lnTo>
                    <a:lnTo>
                      <a:pt x="35" y="25"/>
                    </a:lnTo>
                    <a:lnTo>
                      <a:pt x="52" y="16"/>
                    </a:lnTo>
                    <a:lnTo>
                      <a:pt x="52" y="16"/>
                    </a:lnTo>
                    <a:lnTo>
                      <a:pt x="56" y="13"/>
                    </a:lnTo>
                    <a:lnTo>
                      <a:pt x="59" y="10"/>
                    </a:lnTo>
                    <a:lnTo>
                      <a:pt x="59" y="10"/>
                    </a:lnTo>
                    <a:lnTo>
                      <a:pt x="59" y="5"/>
                    </a:lnTo>
                    <a:lnTo>
                      <a:pt x="57" y="0"/>
                    </a:lnTo>
                    <a:lnTo>
                      <a:pt x="57" y="0"/>
                    </a:lnTo>
                    <a:close/>
                  </a:path>
                </a:pathLst>
              </a:custGeom>
              <a:solidFill>
                <a:srgbClr val="D34658"/>
              </a:solidFill>
              <a:ln w="9525">
                <a:noFill/>
                <a:round/>
              </a:ln>
            </p:spPr>
            <p:txBody>
              <a:bodyPr vert="horz" wrap="square" lIns="91440" tIns="45720" rIns="91440" bIns="45720" numCol="1" anchor="t" anchorCtr="0" compatLnSpc="1"/>
              <a:lstStyle/>
              <a:p>
                <a:endParaRPr lang="en-US"/>
              </a:p>
            </p:txBody>
          </p:sp>
          <p:sp>
            <p:nvSpPr>
              <p:cNvPr id="131" name="Freeform 3814"/>
              <p:cNvSpPr/>
              <p:nvPr/>
            </p:nvSpPr>
            <p:spPr bwMode="auto">
              <a:xfrm>
                <a:off x="2276476" y="2306638"/>
                <a:ext cx="57150" cy="53975"/>
              </a:xfrm>
              <a:custGeom>
                <a:avLst/>
                <a:gdLst/>
                <a:ahLst/>
                <a:cxnLst>
                  <a:cxn ang="0">
                    <a:pos x="72" y="30"/>
                  </a:cxn>
                  <a:cxn ang="0">
                    <a:pos x="72" y="30"/>
                  </a:cxn>
                  <a:cxn ang="0">
                    <a:pos x="74" y="33"/>
                  </a:cxn>
                  <a:cxn ang="0">
                    <a:pos x="74" y="38"/>
                  </a:cxn>
                  <a:cxn ang="0">
                    <a:pos x="70" y="43"/>
                  </a:cxn>
                  <a:cxn ang="0">
                    <a:pos x="67" y="46"/>
                  </a:cxn>
                  <a:cxn ang="0">
                    <a:pos x="31" y="66"/>
                  </a:cxn>
                  <a:cxn ang="0">
                    <a:pos x="31" y="66"/>
                  </a:cxn>
                  <a:cxn ang="0">
                    <a:pos x="26" y="67"/>
                  </a:cxn>
                  <a:cxn ang="0">
                    <a:pos x="21" y="66"/>
                  </a:cxn>
                  <a:cxn ang="0">
                    <a:pos x="18" y="64"/>
                  </a:cxn>
                  <a:cxn ang="0">
                    <a:pos x="15" y="61"/>
                  </a:cxn>
                  <a:cxn ang="0">
                    <a:pos x="2" y="38"/>
                  </a:cxn>
                  <a:cxn ang="0">
                    <a:pos x="2" y="38"/>
                  </a:cxn>
                  <a:cxn ang="0">
                    <a:pos x="0" y="33"/>
                  </a:cxn>
                  <a:cxn ang="0">
                    <a:pos x="0" y="28"/>
                  </a:cxn>
                  <a:cxn ang="0">
                    <a:pos x="4" y="23"/>
                  </a:cxn>
                  <a:cxn ang="0">
                    <a:pos x="7" y="22"/>
                  </a:cxn>
                  <a:cxn ang="0">
                    <a:pos x="43" y="0"/>
                  </a:cxn>
                  <a:cxn ang="0">
                    <a:pos x="43" y="0"/>
                  </a:cxn>
                  <a:cxn ang="0">
                    <a:pos x="47" y="0"/>
                  </a:cxn>
                  <a:cxn ang="0">
                    <a:pos x="52" y="0"/>
                  </a:cxn>
                  <a:cxn ang="0">
                    <a:pos x="56" y="2"/>
                  </a:cxn>
                  <a:cxn ang="0">
                    <a:pos x="59" y="5"/>
                  </a:cxn>
                  <a:cxn ang="0">
                    <a:pos x="72" y="30"/>
                  </a:cxn>
                </a:cxnLst>
                <a:rect l="0" t="0" r="r" b="b"/>
                <a:pathLst>
                  <a:path w="74" h="67">
                    <a:moveTo>
                      <a:pt x="72" y="30"/>
                    </a:moveTo>
                    <a:lnTo>
                      <a:pt x="72" y="30"/>
                    </a:lnTo>
                    <a:lnTo>
                      <a:pt x="74" y="33"/>
                    </a:lnTo>
                    <a:lnTo>
                      <a:pt x="74" y="38"/>
                    </a:lnTo>
                    <a:lnTo>
                      <a:pt x="70" y="43"/>
                    </a:lnTo>
                    <a:lnTo>
                      <a:pt x="67" y="46"/>
                    </a:lnTo>
                    <a:lnTo>
                      <a:pt x="31" y="66"/>
                    </a:lnTo>
                    <a:lnTo>
                      <a:pt x="31" y="66"/>
                    </a:lnTo>
                    <a:lnTo>
                      <a:pt x="26" y="67"/>
                    </a:lnTo>
                    <a:lnTo>
                      <a:pt x="21" y="66"/>
                    </a:lnTo>
                    <a:lnTo>
                      <a:pt x="18" y="64"/>
                    </a:lnTo>
                    <a:lnTo>
                      <a:pt x="15" y="61"/>
                    </a:lnTo>
                    <a:lnTo>
                      <a:pt x="2" y="38"/>
                    </a:lnTo>
                    <a:lnTo>
                      <a:pt x="2" y="38"/>
                    </a:lnTo>
                    <a:lnTo>
                      <a:pt x="0" y="33"/>
                    </a:lnTo>
                    <a:lnTo>
                      <a:pt x="0" y="28"/>
                    </a:lnTo>
                    <a:lnTo>
                      <a:pt x="4" y="23"/>
                    </a:lnTo>
                    <a:lnTo>
                      <a:pt x="7" y="22"/>
                    </a:lnTo>
                    <a:lnTo>
                      <a:pt x="43" y="0"/>
                    </a:lnTo>
                    <a:lnTo>
                      <a:pt x="43" y="0"/>
                    </a:lnTo>
                    <a:lnTo>
                      <a:pt x="47" y="0"/>
                    </a:lnTo>
                    <a:lnTo>
                      <a:pt x="52" y="0"/>
                    </a:lnTo>
                    <a:lnTo>
                      <a:pt x="56" y="2"/>
                    </a:lnTo>
                    <a:lnTo>
                      <a:pt x="59" y="5"/>
                    </a:lnTo>
                    <a:lnTo>
                      <a:pt x="72" y="30"/>
                    </a:lnTo>
                    <a:close/>
                  </a:path>
                </a:pathLst>
              </a:custGeom>
              <a:solidFill>
                <a:srgbClr val="CCCCCC"/>
              </a:solidFill>
              <a:ln w="9525">
                <a:noFill/>
                <a:round/>
              </a:ln>
            </p:spPr>
            <p:txBody>
              <a:bodyPr vert="horz" wrap="square" lIns="91440" tIns="45720" rIns="91440" bIns="45720" numCol="1" anchor="t" anchorCtr="0" compatLnSpc="1"/>
              <a:lstStyle/>
              <a:p>
                <a:endParaRPr lang="en-US"/>
              </a:p>
            </p:txBody>
          </p:sp>
          <p:sp>
            <p:nvSpPr>
              <p:cNvPr id="132" name="Freeform 3815"/>
              <p:cNvSpPr/>
              <p:nvPr/>
            </p:nvSpPr>
            <p:spPr bwMode="auto">
              <a:xfrm>
                <a:off x="2327276" y="2278063"/>
                <a:ext cx="58738" cy="53975"/>
              </a:xfrm>
              <a:custGeom>
                <a:avLst/>
                <a:gdLst/>
                <a:ahLst/>
                <a:cxnLst>
                  <a:cxn ang="0">
                    <a:pos x="72" y="29"/>
                  </a:cxn>
                  <a:cxn ang="0">
                    <a:pos x="72" y="29"/>
                  </a:cxn>
                  <a:cxn ang="0">
                    <a:pos x="74" y="34"/>
                  </a:cxn>
                  <a:cxn ang="0">
                    <a:pos x="72" y="37"/>
                  </a:cxn>
                  <a:cxn ang="0">
                    <a:pos x="70" y="42"/>
                  </a:cxn>
                  <a:cxn ang="0">
                    <a:pos x="67" y="45"/>
                  </a:cxn>
                  <a:cxn ang="0">
                    <a:pos x="30" y="65"/>
                  </a:cxn>
                  <a:cxn ang="0">
                    <a:pos x="30" y="65"/>
                  </a:cxn>
                  <a:cxn ang="0">
                    <a:pos x="26" y="66"/>
                  </a:cxn>
                  <a:cxn ang="0">
                    <a:pos x="22" y="66"/>
                  </a:cxn>
                  <a:cxn ang="0">
                    <a:pos x="17" y="63"/>
                  </a:cxn>
                  <a:cxn ang="0">
                    <a:pos x="13" y="60"/>
                  </a:cxn>
                  <a:cxn ang="0">
                    <a:pos x="2" y="37"/>
                  </a:cxn>
                  <a:cxn ang="0">
                    <a:pos x="2" y="37"/>
                  </a:cxn>
                  <a:cxn ang="0">
                    <a:pos x="0" y="32"/>
                  </a:cxn>
                  <a:cxn ang="0">
                    <a:pos x="0" y="27"/>
                  </a:cxn>
                  <a:cxn ang="0">
                    <a:pos x="2" y="24"/>
                  </a:cxn>
                  <a:cxn ang="0">
                    <a:pos x="7" y="21"/>
                  </a:cxn>
                  <a:cxn ang="0">
                    <a:pos x="43" y="1"/>
                  </a:cxn>
                  <a:cxn ang="0">
                    <a:pos x="43" y="1"/>
                  </a:cxn>
                  <a:cxn ang="0">
                    <a:pos x="48" y="0"/>
                  </a:cxn>
                  <a:cxn ang="0">
                    <a:pos x="53" y="0"/>
                  </a:cxn>
                  <a:cxn ang="0">
                    <a:pos x="56" y="1"/>
                  </a:cxn>
                  <a:cxn ang="0">
                    <a:pos x="59" y="6"/>
                  </a:cxn>
                  <a:cxn ang="0">
                    <a:pos x="72" y="29"/>
                  </a:cxn>
                </a:cxnLst>
                <a:rect l="0" t="0" r="r" b="b"/>
                <a:pathLst>
                  <a:path w="74" h="66">
                    <a:moveTo>
                      <a:pt x="72" y="29"/>
                    </a:moveTo>
                    <a:lnTo>
                      <a:pt x="72" y="29"/>
                    </a:lnTo>
                    <a:lnTo>
                      <a:pt x="74" y="34"/>
                    </a:lnTo>
                    <a:lnTo>
                      <a:pt x="72" y="37"/>
                    </a:lnTo>
                    <a:lnTo>
                      <a:pt x="70" y="42"/>
                    </a:lnTo>
                    <a:lnTo>
                      <a:pt x="67" y="45"/>
                    </a:lnTo>
                    <a:lnTo>
                      <a:pt x="30" y="65"/>
                    </a:lnTo>
                    <a:lnTo>
                      <a:pt x="30" y="65"/>
                    </a:lnTo>
                    <a:lnTo>
                      <a:pt x="26" y="66"/>
                    </a:lnTo>
                    <a:lnTo>
                      <a:pt x="22" y="66"/>
                    </a:lnTo>
                    <a:lnTo>
                      <a:pt x="17" y="63"/>
                    </a:lnTo>
                    <a:lnTo>
                      <a:pt x="13" y="60"/>
                    </a:lnTo>
                    <a:lnTo>
                      <a:pt x="2" y="37"/>
                    </a:lnTo>
                    <a:lnTo>
                      <a:pt x="2" y="37"/>
                    </a:lnTo>
                    <a:lnTo>
                      <a:pt x="0" y="32"/>
                    </a:lnTo>
                    <a:lnTo>
                      <a:pt x="0" y="27"/>
                    </a:lnTo>
                    <a:lnTo>
                      <a:pt x="2" y="24"/>
                    </a:lnTo>
                    <a:lnTo>
                      <a:pt x="7" y="21"/>
                    </a:lnTo>
                    <a:lnTo>
                      <a:pt x="43" y="1"/>
                    </a:lnTo>
                    <a:lnTo>
                      <a:pt x="43" y="1"/>
                    </a:lnTo>
                    <a:lnTo>
                      <a:pt x="48" y="0"/>
                    </a:lnTo>
                    <a:lnTo>
                      <a:pt x="53" y="0"/>
                    </a:lnTo>
                    <a:lnTo>
                      <a:pt x="56" y="1"/>
                    </a:lnTo>
                    <a:lnTo>
                      <a:pt x="59" y="6"/>
                    </a:lnTo>
                    <a:lnTo>
                      <a:pt x="72" y="29"/>
                    </a:lnTo>
                    <a:close/>
                  </a:path>
                </a:pathLst>
              </a:custGeom>
              <a:solidFill>
                <a:srgbClr val="CCCCCC"/>
              </a:solidFill>
              <a:ln w="9525">
                <a:noFill/>
                <a:round/>
              </a:ln>
            </p:spPr>
            <p:txBody>
              <a:bodyPr vert="horz" wrap="square" lIns="91440" tIns="45720" rIns="91440" bIns="45720" numCol="1" anchor="t" anchorCtr="0" compatLnSpc="1"/>
              <a:lstStyle/>
              <a:p>
                <a:endParaRPr lang="en-US"/>
              </a:p>
            </p:txBody>
          </p:sp>
          <p:sp>
            <p:nvSpPr>
              <p:cNvPr id="133" name="Freeform 3816"/>
              <p:cNvSpPr/>
              <p:nvPr/>
            </p:nvSpPr>
            <p:spPr bwMode="auto">
              <a:xfrm>
                <a:off x="2379663" y="2249488"/>
                <a:ext cx="57150" cy="53975"/>
              </a:xfrm>
              <a:custGeom>
                <a:avLst/>
                <a:gdLst/>
                <a:ahLst/>
                <a:cxnLst>
                  <a:cxn ang="0">
                    <a:pos x="71" y="29"/>
                  </a:cxn>
                  <a:cxn ang="0">
                    <a:pos x="71" y="29"/>
                  </a:cxn>
                  <a:cxn ang="0">
                    <a:pos x="71" y="34"/>
                  </a:cxn>
                  <a:cxn ang="0">
                    <a:pos x="71" y="39"/>
                  </a:cxn>
                  <a:cxn ang="0">
                    <a:pos x="70" y="42"/>
                  </a:cxn>
                  <a:cxn ang="0">
                    <a:pos x="66" y="45"/>
                  </a:cxn>
                  <a:cxn ang="0">
                    <a:pos x="29" y="65"/>
                  </a:cxn>
                  <a:cxn ang="0">
                    <a:pos x="29" y="65"/>
                  </a:cxn>
                  <a:cxn ang="0">
                    <a:pos x="24" y="66"/>
                  </a:cxn>
                  <a:cxn ang="0">
                    <a:pos x="21" y="66"/>
                  </a:cxn>
                  <a:cxn ang="0">
                    <a:pos x="16" y="65"/>
                  </a:cxn>
                  <a:cxn ang="0">
                    <a:pos x="13" y="60"/>
                  </a:cxn>
                  <a:cxn ang="0">
                    <a:pos x="0" y="37"/>
                  </a:cxn>
                  <a:cxn ang="0">
                    <a:pos x="0" y="37"/>
                  </a:cxn>
                  <a:cxn ang="0">
                    <a:pos x="0" y="32"/>
                  </a:cxn>
                  <a:cxn ang="0">
                    <a:pos x="0" y="29"/>
                  </a:cxn>
                  <a:cxn ang="0">
                    <a:pos x="1" y="24"/>
                  </a:cxn>
                  <a:cxn ang="0">
                    <a:pos x="4" y="21"/>
                  </a:cxn>
                  <a:cxn ang="0">
                    <a:pos x="42" y="1"/>
                  </a:cxn>
                  <a:cxn ang="0">
                    <a:pos x="42" y="1"/>
                  </a:cxn>
                  <a:cxn ang="0">
                    <a:pos x="47" y="0"/>
                  </a:cxn>
                  <a:cxn ang="0">
                    <a:pos x="50" y="0"/>
                  </a:cxn>
                  <a:cxn ang="0">
                    <a:pos x="55" y="3"/>
                  </a:cxn>
                  <a:cxn ang="0">
                    <a:pos x="58" y="6"/>
                  </a:cxn>
                  <a:cxn ang="0">
                    <a:pos x="71" y="29"/>
                  </a:cxn>
                </a:cxnLst>
                <a:rect l="0" t="0" r="r" b="b"/>
                <a:pathLst>
                  <a:path w="71" h="66">
                    <a:moveTo>
                      <a:pt x="71" y="29"/>
                    </a:moveTo>
                    <a:lnTo>
                      <a:pt x="71" y="29"/>
                    </a:lnTo>
                    <a:lnTo>
                      <a:pt x="71" y="34"/>
                    </a:lnTo>
                    <a:lnTo>
                      <a:pt x="71" y="39"/>
                    </a:lnTo>
                    <a:lnTo>
                      <a:pt x="70" y="42"/>
                    </a:lnTo>
                    <a:lnTo>
                      <a:pt x="66" y="45"/>
                    </a:lnTo>
                    <a:lnTo>
                      <a:pt x="29" y="65"/>
                    </a:lnTo>
                    <a:lnTo>
                      <a:pt x="29" y="65"/>
                    </a:lnTo>
                    <a:lnTo>
                      <a:pt x="24" y="66"/>
                    </a:lnTo>
                    <a:lnTo>
                      <a:pt x="21" y="66"/>
                    </a:lnTo>
                    <a:lnTo>
                      <a:pt x="16" y="65"/>
                    </a:lnTo>
                    <a:lnTo>
                      <a:pt x="13" y="60"/>
                    </a:lnTo>
                    <a:lnTo>
                      <a:pt x="0" y="37"/>
                    </a:lnTo>
                    <a:lnTo>
                      <a:pt x="0" y="37"/>
                    </a:lnTo>
                    <a:lnTo>
                      <a:pt x="0" y="32"/>
                    </a:lnTo>
                    <a:lnTo>
                      <a:pt x="0" y="29"/>
                    </a:lnTo>
                    <a:lnTo>
                      <a:pt x="1" y="24"/>
                    </a:lnTo>
                    <a:lnTo>
                      <a:pt x="4" y="21"/>
                    </a:lnTo>
                    <a:lnTo>
                      <a:pt x="42" y="1"/>
                    </a:lnTo>
                    <a:lnTo>
                      <a:pt x="42" y="1"/>
                    </a:lnTo>
                    <a:lnTo>
                      <a:pt x="47" y="0"/>
                    </a:lnTo>
                    <a:lnTo>
                      <a:pt x="50" y="0"/>
                    </a:lnTo>
                    <a:lnTo>
                      <a:pt x="55" y="3"/>
                    </a:lnTo>
                    <a:lnTo>
                      <a:pt x="58" y="6"/>
                    </a:lnTo>
                    <a:lnTo>
                      <a:pt x="71" y="29"/>
                    </a:lnTo>
                    <a:close/>
                  </a:path>
                </a:pathLst>
              </a:custGeom>
              <a:solidFill>
                <a:srgbClr val="CCCCCC"/>
              </a:solidFill>
              <a:ln w="9525">
                <a:noFill/>
                <a:round/>
              </a:ln>
            </p:spPr>
            <p:txBody>
              <a:bodyPr vert="horz" wrap="square" lIns="91440" tIns="45720" rIns="91440" bIns="45720" numCol="1" anchor="t" anchorCtr="0" compatLnSpc="1"/>
              <a:lstStyle/>
              <a:p>
                <a:endParaRPr lang="en-US"/>
              </a:p>
            </p:txBody>
          </p:sp>
          <p:sp>
            <p:nvSpPr>
              <p:cNvPr id="134" name="Freeform 3817"/>
              <p:cNvSpPr/>
              <p:nvPr/>
            </p:nvSpPr>
            <p:spPr bwMode="auto">
              <a:xfrm>
                <a:off x="2481263" y="2193925"/>
                <a:ext cx="58738" cy="53975"/>
              </a:xfrm>
              <a:custGeom>
                <a:avLst/>
                <a:gdLst/>
                <a:ahLst/>
                <a:cxnLst>
                  <a:cxn ang="0">
                    <a:pos x="72" y="29"/>
                  </a:cxn>
                  <a:cxn ang="0">
                    <a:pos x="72" y="29"/>
                  </a:cxn>
                  <a:cxn ang="0">
                    <a:pos x="74" y="34"/>
                  </a:cxn>
                  <a:cxn ang="0">
                    <a:pos x="74" y="37"/>
                  </a:cxn>
                  <a:cxn ang="0">
                    <a:pos x="70" y="42"/>
                  </a:cxn>
                  <a:cxn ang="0">
                    <a:pos x="67" y="45"/>
                  </a:cxn>
                  <a:cxn ang="0">
                    <a:pos x="31" y="65"/>
                  </a:cxn>
                  <a:cxn ang="0">
                    <a:pos x="31" y="65"/>
                  </a:cxn>
                  <a:cxn ang="0">
                    <a:pos x="26" y="66"/>
                  </a:cxn>
                  <a:cxn ang="0">
                    <a:pos x="21" y="66"/>
                  </a:cxn>
                  <a:cxn ang="0">
                    <a:pos x="18" y="63"/>
                  </a:cxn>
                  <a:cxn ang="0">
                    <a:pos x="15" y="60"/>
                  </a:cxn>
                  <a:cxn ang="0">
                    <a:pos x="2" y="37"/>
                  </a:cxn>
                  <a:cxn ang="0">
                    <a:pos x="2" y="37"/>
                  </a:cxn>
                  <a:cxn ang="0">
                    <a:pos x="0" y="32"/>
                  </a:cxn>
                  <a:cxn ang="0">
                    <a:pos x="0" y="27"/>
                  </a:cxn>
                  <a:cxn ang="0">
                    <a:pos x="3" y="24"/>
                  </a:cxn>
                  <a:cxn ang="0">
                    <a:pos x="7" y="21"/>
                  </a:cxn>
                  <a:cxn ang="0">
                    <a:pos x="43" y="1"/>
                  </a:cxn>
                  <a:cxn ang="0">
                    <a:pos x="43" y="1"/>
                  </a:cxn>
                  <a:cxn ang="0">
                    <a:pos x="47" y="0"/>
                  </a:cxn>
                  <a:cxn ang="0">
                    <a:pos x="52" y="0"/>
                  </a:cxn>
                  <a:cxn ang="0">
                    <a:pos x="56" y="1"/>
                  </a:cxn>
                  <a:cxn ang="0">
                    <a:pos x="59" y="6"/>
                  </a:cxn>
                  <a:cxn ang="0">
                    <a:pos x="72" y="29"/>
                  </a:cxn>
                </a:cxnLst>
                <a:rect l="0" t="0" r="r" b="b"/>
                <a:pathLst>
                  <a:path w="74" h="66">
                    <a:moveTo>
                      <a:pt x="72" y="29"/>
                    </a:moveTo>
                    <a:lnTo>
                      <a:pt x="72" y="29"/>
                    </a:lnTo>
                    <a:lnTo>
                      <a:pt x="74" y="34"/>
                    </a:lnTo>
                    <a:lnTo>
                      <a:pt x="74" y="37"/>
                    </a:lnTo>
                    <a:lnTo>
                      <a:pt x="70" y="42"/>
                    </a:lnTo>
                    <a:lnTo>
                      <a:pt x="67" y="45"/>
                    </a:lnTo>
                    <a:lnTo>
                      <a:pt x="31" y="65"/>
                    </a:lnTo>
                    <a:lnTo>
                      <a:pt x="31" y="65"/>
                    </a:lnTo>
                    <a:lnTo>
                      <a:pt x="26" y="66"/>
                    </a:lnTo>
                    <a:lnTo>
                      <a:pt x="21" y="66"/>
                    </a:lnTo>
                    <a:lnTo>
                      <a:pt x="18" y="63"/>
                    </a:lnTo>
                    <a:lnTo>
                      <a:pt x="15" y="60"/>
                    </a:lnTo>
                    <a:lnTo>
                      <a:pt x="2" y="37"/>
                    </a:lnTo>
                    <a:lnTo>
                      <a:pt x="2" y="37"/>
                    </a:lnTo>
                    <a:lnTo>
                      <a:pt x="0" y="32"/>
                    </a:lnTo>
                    <a:lnTo>
                      <a:pt x="0" y="27"/>
                    </a:lnTo>
                    <a:lnTo>
                      <a:pt x="3" y="24"/>
                    </a:lnTo>
                    <a:lnTo>
                      <a:pt x="7" y="21"/>
                    </a:lnTo>
                    <a:lnTo>
                      <a:pt x="43" y="1"/>
                    </a:lnTo>
                    <a:lnTo>
                      <a:pt x="43" y="1"/>
                    </a:lnTo>
                    <a:lnTo>
                      <a:pt x="47" y="0"/>
                    </a:lnTo>
                    <a:lnTo>
                      <a:pt x="52" y="0"/>
                    </a:lnTo>
                    <a:lnTo>
                      <a:pt x="56" y="1"/>
                    </a:lnTo>
                    <a:lnTo>
                      <a:pt x="59" y="6"/>
                    </a:lnTo>
                    <a:lnTo>
                      <a:pt x="72" y="29"/>
                    </a:lnTo>
                    <a:close/>
                  </a:path>
                </a:pathLst>
              </a:custGeom>
              <a:solidFill>
                <a:srgbClr val="CCCCCC"/>
              </a:solidFill>
              <a:ln w="9525">
                <a:noFill/>
                <a:round/>
              </a:ln>
            </p:spPr>
            <p:txBody>
              <a:bodyPr vert="horz" wrap="square" lIns="91440" tIns="45720" rIns="91440" bIns="45720" numCol="1" anchor="t" anchorCtr="0" compatLnSpc="1"/>
              <a:lstStyle/>
              <a:p>
                <a:endParaRPr lang="en-US"/>
              </a:p>
            </p:txBody>
          </p:sp>
          <p:sp>
            <p:nvSpPr>
              <p:cNvPr id="135" name="Freeform 3818"/>
              <p:cNvSpPr/>
              <p:nvPr/>
            </p:nvSpPr>
            <p:spPr bwMode="auto">
              <a:xfrm>
                <a:off x="2298701" y="2349500"/>
                <a:ext cx="58738" cy="52388"/>
              </a:xfrm>
              <a:custGeom>
                <a:avLst/>
                <a:gdLst/>
                <a:ahLst/>
                <a:cxnLst>
                  <a:cxn ang="0">
                    <a:pos x="71" y="29"/>
                  </a:cxn>
                  <a:cxn ang="0">
                    <a:pos x="71" y="29"/>
                  </a:cxn>
                  <a:cxn ang="0">
                    <a:pos x="73" y="34"/>
                  </a:cxn>
                  <a:cxn ang="0">
                    <a:pos x="73" y="39"/>
                  </a:cxn>
                  <a:cxn ang="0">
                    <a:pos x="71" y="42"/>
                  </a:cxn>
                  <a:cxn ang="0">
                    <a:pos x="66" y="46"/>
                  </a:cxn>
                  <a:cxn ang="0">
                    <a:pos x="31" y="67"/>
                  </a:cxn>
                  <a:cxn ang="0">
                    <a:pos x="31" y="67"/>
                  </a:cxn>
                  <a:cxn ang="0">
                    <a:pos x="26" y="67"/>
                  </a:cxn>
                  <a:cxn ang="0">
                    <a:pos x="21" y="67"/>
                  </a:cxn>
                  <a:cxn ang="0">
                    <a:pos x="17" y="65"/>
                  </a:cxn>
                  <a:cxn ang="0">
                    <a:pos x="14" y="62"/>
                  </a:cxn>
                  <a:cxn ang="0">
                    <a:pos x="1" y="38"/>
                  </a:cxn>
                  <a:cxn ang="0">
                    <a:pos x="1" y="38"/>
                  </a:cxn>
                  <a:cxn ang="0">
                    <a:pos x="0" y="34"/>
                  </a:cxn>
                  <a:cxn ang="0">
                    <a:pos x="1" y="29"/>
                  </a:cxn>
                  <a:cxn ang="0">
                    <a:pos x="3" y="25"/>
                  </a:cxn>
                  <a:cxn ang="0">
                    <a:pos x="6" y="21"/>
                  </a:cxn>
                  <a:cxn ang="0">
                    <a:pos x="44" y="2"/>
                  </a:cxn>
                  <a:cxn ang="0">
                    <a:pos x="44" y="2"/>
                  </a:cxn>
                  <a:cxn ang="0">
                    <a:pos x="47" y="0"/>
                  </a:cxn>
                  <a:cxn ang="0">
                    <a:pos x="52" y="2"/>
                  </a:cxn>
                  <a:cxn ang="0">
                    <a:pos x="57" y="3"/>
                  </a:cxn>
                  <a:cxn ang="0">
                    <a:pos x="60" y="7"/>
                  </a:cxn>
                  <a:cxn ang="0">
                    <a:pos x="71" y="29"/>
                  </a:cxn>
                </a:cxnLst>
                <a:rect l="0" t="0" r="r" b="b"/>
                <a:pathLst>
                  <a:path w="73" h="67">
                    <a:moveTo>
                      <a:pt x="71" y="29"/>
                    </a:moveTo>
                    <a:lnTo>
                      <a:pt x="71" y="29"/>
                    </a:lnTo>
                    <a:lnTo>
                      <a:pt x="73" y="34"/>
                    </a:lnTo>
                    <a:lnTo>
                      <a:pt x="73" y="39"/>
                    </a:lnTo>
                    <a:lnTo>
                      <a:pt x="71" y="42"/>
                    </a:lnTo>
                    <a:lnTo>
                      <a:pt x="66" y="46"/>
                    </a:lnTo>
                    <a:lnTo>
                      <a:pt x="31" y="67"/>
                    </a:lnTo>
                    <a:lnTo>
                      <a:pt x="31" y="67"/>
                    </a:lnTo>
                    <a:lnTo>
                      <a:pt x="26" y="67"/>
                    </a:lnTo>
                    <a:lnTo>
                      <a:pt x="21" y="67"/>
                    </a:lnTo>
                    <a:lnTo>
                      <a:pt x="17" y="65"/>
                    </a:lnTo>
                    <a:lnTo>
                      <a:pt x="14" y="62"/>
                    </a:lnTo>
                    <a:lnTo>
                      <a:pt x="1" y="38"/>
                    </a:lnTo>
                    <a:lnTo>
                      <a:pt x="1" y="38"/>
                    </a:lnTo>
                    <a:lnTo>
                      <a:pt x="0" y="34"/>
                    </a:lnTo>
                    <a:lnTo>
                      <a:pt x="1" y="29"/>
                    </a:lnTo>
                    <a:lnTo>
                      <a:pt x="3" y="25"/>
                    </a:lnTo>
                    <a:lnTo>
                      <a:pt x="6" y="21"/>
                    </a:lnTo>
                    <a:lnTo>
                      <a:pt x="44" y="2"/>
                    </a:lnTo>
                    <a:lnTo>
                      <a:pt x="44" y="2"/>
                    </a:lnTo>
                    <a:lnTo>
                      <a:pt x="47" y="0"/>
                    </a:lnTo>
                    <a:lnTo>
                      <a:pt x="52" y="2"/>
                    </a:lnTo>
                    <a:lnTo>
                      <a:pt x="57" y="3"/>
                    </a:lnTo>
                    <a:lnTo>
                      <a:pt x="60" y="7"/>
                    </a:lnTo>
                    <a:lnTo>
                      <a:pt x="71" y="29"/>
                    </a:lnTo>
                    <a:close/>
                  </a:path>
                </a:pathLst>
              </a:custGeom>
              <a:solidFill>
                <a:srgbClr val="CCCCCC"/>
              </a:solidFill>
              <a:ln w="9525">
                <a:noFill/>
                <a:round/>
              </a:ln>
            </p:spPr>
            <p:txBody>
              <a:bodyPr vert="horz" wrap="square" lIns="91440" tIns="45720" rIns="91440" bIns="45720" numCol="1" anchor="t" anchorCtr="0" compatLnSpc="1"/>
              <a:lstStyle/>
              <a:p>
                <a:endParaRPr lang="en-US"/>
              </a:p>
            </p:txBody>
          </p:sp>
          <p:sp>
            <p:nvSpPr>
              <p:cNvPr id="136" name="Freeform 3819"/>
              <p:cNvSpPr/>
              <p:nvPr/>
            </p:nvSpPr>
            <p:spPr bwMode="auto">
              <a:xfrm>
                <a:off x="2351088" y="2322513"/>
                <a:ext cx="58738" cy="52388"/>
              </a:xfrm>
              <a:custGeom>
                <a:avLst/>
                <a:gdLst/>
                <a:ahLst/>
                <a:cxnLst>
                  <a:cxn ang="0">
                    <a:pos x="71" y="29"/>
                  </a:cxn>
                  <a:cxn ang="0">
                    <a:pos x="71" y="29"/>
                  </a:cxn>
                  <a:cxn ang="0">
                    <a:pos x="73" y="34"/>
                  </a:cxn>
                  <a:cxn ang="0">
                    <a:pos x="73" y="37"/>
                  </a:cxn>
                  <a:cxn ang="0">
                    <a:pos x="70" y="42"/>
                  </a:cxn>
                  <a:cxn ang="0">
                    <a:pos x="67" y="46"/>
                  </a:cxn>
                  <a:cxn ang="0">
                    <a:pos x="31" y="65"/>
                  </a:cxn>
                  <a:cxn ang="0">
                    <a:pos x="31" y="65"/>
                  </a:cxn>
                  <a:cxn ang="0">
                    <a:pos x="26" y="67"/>
                  </a:cxn>
                  <a:cxn ang="0">
                    <a:pos x="21" y="65"/>
                  </a:cxn>
                  <a:cxn ang="0">
                    <a:pos x="18" y="63"/>
                  </a:cxn>
                  <a:cxn ang="0">
                    <a:pos x="14" y="60"/>
                  </a:cxn>
                  <a:cxn ang="0">
                    <a:pos x="1" y="37"/>
                  </a:cxn>
                  <a:cxn ang="0">
                    <a:pos x="1" y="37"/>
                  </a:cxn>
                  <a:cxn ang="0">
                    <a:pos x="0" y="32"/>
                  </a:cxn>
                  <a:cxn ang="0">
                    <a:pos x="1" y="28"/>
                  </a:cxn>
                  <a:cxn ang="0">
                    <a:pos x="3" y="24"/>
                  </a:cxn>
                  <a:cxn ang="0">
                    <a:pos x="6" y="21"/>
                  </a:cxn>
                  <a:cxn ang="0">
                    <a:pos x="42" y="2"/>
                  </a:cxn>
                  <a:cxn ang="0">
                    <a:pos x="42" y="2"/>
                  </a:cxn>
                  <a:cxn ang="0">
                    <a:pos x="47" y="0"/>
                  </a:cxn>
                  <a:cxn ang="0">
                    <a:pos x="52" y="0"/>
                  </a:cxn>
                  <a:cxn ang="0">
                    <a:pos x="57" y="2"/>
                  </a:cxn>
                  <a:cxn ang="0">
                    <a:pos x="58" y="5"/>
                  </a:cxn>
                  <a:cxn ang="0">
                    <a:pos x="71" y="29"/>
                  </a:cxn>
                </a:cxnLst>
                <a:rect l="0" t="0" r="r" b="b"/>
                <a:pathLst>
                  <a:path w="73" h="67">
                    <a:moveTo>
                      <a:pt x="71" y="29"/>
                    </a:moveTo>
                    <a:lnTo>
                      <a:pt x="71" y="29"/>
                    </a:lnTo>
                    <a:lnTo>
                      <a:pt x="73" y="34"/>
                    </a:lnTo>
                    <a:lnTo>
                      <a:pt x="73" y="37"/>
                    </a:lnTo>
                    <a:lnTo>
                      <a:pt x="70" y="42"/>
                    </a:lnTo>
                    <a:lnTo>
                      <a:pt x="67" y="46"/>
                    </a:lnTo>
                    <a:lnTo>
                      <a:pt x="31" y="65"/>
                    </a:lnTo>
                    <a:lnTo>
                      <a:pt x="31" y="65"/>
                    </a:lnTo>
                    <a:lnTo>
                      <a:pt x="26" y="67"/>
                    </a:lnTo>
                    <a:lnTo>
                      <a:pt x="21" y="65"/>
                    </a:lnTo>
                    <a:lnTo>
                      <a:pt x="18" y="63"/>
                    </a:lnTo>
                    <a:lnTo>
                      <a:pt x="14" y="60"/>
                    </a:lnTo>
                    <a:lnTo>
                      <a:pt x="1" y="37"/>
                    </a:lnTo>
                    <a:lnTo>
                      <a:pt x="1" y="37"/>
                    </a:lnTo>
                    <a:lnTo>
                      <a:pt x="0" y="32"/>
                    </a:lnTo>
                    <a:lnTo>
                      <a:pt x="1" y="28"/>
                    </a:lnTo>
                    <a:lnTo>
                      <a:pt x="3" y="24"/>
                    </a:lnTo>
                    <a:lnTo>
                      <a:pt x="6" y="21"/>
                    </a:lnTo>
                    <a:lnTo>
                      <a:pt x="42" y="2"/>
                    </a:lnTo>
                    <a:lnTo>
                      <a:pt x="42" y="2"/>
                    </a:lnTo>
                    <a:lnTo>
                      <a:pt x="47" y="0"/>
                    </a:lnTo>
                    <a:lnTo>
                      <a:pt x="52" y="0"/>
                    </a:lnTo>
                    <a:lnTo>
                      <a:pt x="57" y="2"/>
                    </a:lnTo>
                    <a:lnTo>
                      <a:pt x="58" y="5"/>
                    </a:lnTo>
                    <a:lnTo>
                      <a:pt x="71" y="29"/>
                    </a:lnTo>
                    <a:close/>
                  </a:path>
                </a:pathLst>
              </a:custGeom>
              <a:solidFill>
                <a:srgbClr val="CCCCCC"/>
              </a:solidFill>
              <a:ln w="9525">
                <a:noFill/>
                <a:round/>
              </a:ln>
            </p:spPr>
            <p:txBody>
              <a:bodyPr vert="horz" wrap="square" lIns="91440" tIns="45720" rIns="91440" bIns="45720" numCol="1" anchor="t" anchorCtr="0" compatLnSpc="1"/>
              <a:lstStyle/>
              <a:p>
                <a:endParaRPr lang="en-US"/>
              </a:p>
            </p:txBody>
          </p:sp>
          <p:pic>
            <p:nvPicPr>
              <p:cNvPr id="137" name="Picture 3820"/>
              <p:cNvPicPr>
                <a:picLocks noChangeAspect="1" noChangeArrowheads="1"/>
              </p:cNvPicPr>
              <p:nvPr/>
            </p:nvPicPr>
            <p:blipFill>
              <a:blip r:embed="rId3" cstate="print"/>
              <a:srcRect/>
              <a:stretch>
                <a:fillRect/>
              </a:stretch>
            </p:blipFill>
            <p:spPr bwMode="auto">
              <a:xfrm>
                <a:off x="2395538" y="2287588"/>
                <a:ext cx="69850" cy="65088"/>
              </a:xfrm>
              <a:prstGeom prst="rect">
                <a:avLst/>
              </a:prstGeom>
              <a:noFill/>
              <a:ln w="9525">
                <a:noFill/>
                <a:miter lim="800000"/>
                <a:headEnd/>
                <a:tailEnd/>
              </a:ln>
            </p:spPr>
          </p:pic>
          <p:pic>
            <p:nvPicPr>
              <p:cNvPr id="138" name="Picture 3821"/>
              <p:cNvPicPr>
                <a:picLocks noChangeAspect="1" noChangeArrowheads="1"/>
              </p:cNvPicPr>
              <p:nvPr/>
            </p:nvPicPr>
            <p:blipFill>
              <a:blip r:embed="rId4" cstate="print"/>
              <a:srcRect/>
              <a:stretch>
                <a:fillRect/>
              </a:stretch>
            </p:blipFill>
            <p:spPr bwMode="auto">
              <a:xfrm>
                <a:off x="2422526" y="2216150"/>
                <a:ext cx="93663" cy="109538"/>
              </a:xfrm>
              <a:prstGeom prst="rect">
                <a:avLst/>
              </a:prstGeom>
              <a:noFill/>
              <a:ln w="9525">
                <a:noFill/>
                <a:miter lim="800000"/>
                <a:headEnd/>
                <a:tailEnd/>
              </a:ln>
            </p:spPr>
          </p:pic>
          <p:sp>
            <p:nvSpPr>
              <p:cNvPr id="139" name="Freeform 3822"/>
              <p:cNvSpPr/>
              <p:nvPr/>
            </p:nvSpPr>
            <p:spPr bwMode="auto">
              <a:xfrm>
                <a:off x="2228851" y="2220913"/>
                <a:ext cx="58738" cy="53975"/>
              </a:xfrm>
              <a:custGeom>
                <a:avLst/>
                <a:gdLst/>
                <a:ahLst/>
                <a:cxnLst>
                  <a:cxn ang="0">
                    <a:pos x="71" y="29"/>
                  </a:cxn>
                  <a:cxn ang="0">
                    <a:pos x="71" y="29"/>
                  </a:cxn>
                  <a:cxn ang="0">
                    <a:pos x="73" y="34"/>
                  </a:cxn>
                  <a:cxn ang="0">
                    <a:pos x="73" y="39"/>
                  </a:cxn>
                  <a:cxn ang="0">
                    <a:pos x="71" y="42"/>
                  </a:cxn>
                  <a:cxn ang="0">
                    <a:pos x="66" y="45"/>
                  </a:cxn>
                  <a:cxn ang="0">
                    <a:pos x="31" y="65"/>
                  </a:cxn>
                  <a:cxn ang="0">
                    <a:pos x="31" y="65"/>
                  </a:cxn>
                  <a:cxn ang="0">
                    <a:pos x="26" y="67"/>
                  </a:cxn>
                  <a:cxn ang="0">
                    <a:pos x="21" y="67"/>
                  </a:cxn>
                  <a:cxn ang="0">
                    <a:pos x="18" y="65"/>
                  </a:cxn>
                  <a:cxn ang="0">
                    <a:pos x="14" y="60"/>
                  </a:cxn>
                  <a:cxn ang="0">
                    <a:pos x="1" y="37"/>
                  </a:cxn>
                  <a:cxn ang="0">
                    <a:pos x="1" y="37"/>
                  </a:cxn>
                  <a:cxn ang="0">
                    <a:pos x="0" y="32"/>
                  </a:cxn>
                  <a:cxn ang="0">
                    <a:pos x="1" y="29"/>
                  </a:cxn>
                  <a:cxn ang="0">
                    <a:pos x="3" y="24"/>
                  </a:cxn>
                  <a:cxn ang="0">
                    <a:pos x="6" y="21"/>
                  </a:cxn>
                  <a:cxn ang="0">
                    <a:pos x="44" y="2"/>
                  </a:cxn>
                  <a:cxn ang="0">
                    <a:pos x="44" y="2"/>
                  </a:cxn>
                  <a:cxn ang="0">
                    <a:pos x="47" y="0"/>
                  </a:cxn>
                  <a:cxn ang="0">
                    <a:pos x="52" y="0"/>
                  </a:cxn>
                  <a:cxn ang="0">
                    <a:pos x="57" y="3"/>
                  </a:cxn>
                  <a:cxn ang="0">
                    <a:pos x="60" y="6"/>
                  </a:cxn>
                  <a:cxn ang="0">
                    <a:pos x="71" y="29"/>
                  </a:cxn>
                </a:cxnLst>
                <a:rect l="0" t="0" r="r" b="b"/>
                <a:pathLst>
                  <a:path w="73" h="67">
                    <a:moveTo>
                      <a:pt x="71" y="29"/>
                    </a:moveTo>
                    <a:lnTo>
                      <a:pt x="71" y="29"/>
                    </a:lnTo>
                    <a:lnTo>
                      <a:pt x="73" y="34"/>
                    </a:lnTo>
                    <a:lnTo>
                      <a:pt x="73" y="39"/>
                    </a:lnTo>
                    <a:lnTo>
                      <a:pt x="71" y="42"/>
                    </a:lnTo>
                    <a:lnTo>
                      <a:pt x="66" y="45"/>
                    </a:lnTo>
                    <a:lnTo>
                      <a:pt x="31" y="65"/>
                    </a:lnTo>
                    <a:lnTo>
                      <a:pt x="31" y="65"/>
                    </a:lnTo>
                    <a:lnTo>
                      <a:pt x="26" y="67"/>
                    </a:lnTo>
                    <a:lnTo>
                      <a:pt x="21" y="67"/>
                    </a:lnTo>
                    <a:lnTo>
                      <a:pt x="18" y="65"/>
                    </a:lnTo>
                    <a:lnTo>
                      <a:pt x="14" y="60"/>
                    </a:lnTo>
                    <a:lnTo>
                      <a:pt x="1" y="37"/>
                    </a:lnTo>
                    <a:lnTo>
                      <a:pt x="1" y="37"/>
                    </a:lnTo>
                    <a:lnTo>
                      <a:pt x="0" y="32"/>
                    </a:lnTo>
                    <a:lnTo>
                      <a:pt x="1" y="29"/>
                    </a:lnTo>
                    <a:lnTo>
                      <a:pt x="3" y="24"/>
                    </a:lnTo>
                    <a:lnTo>
                      <a:pt x="6" y="21"/>
                    </a:lnTo>
                    <a:lnTo>
                      <a:pt x="44" y="2"/>
                    </a:lnTo>
                    <a:lnTo>
                      <a:pt x="44" y="2"/>
                    </a:lnTo>
                    <a:lnTo>
                      <a:pt x="47" y="0"/>
                    </a:lnTo>
                    <a:lnTo>
                      <a:pt x="52" y="0"/>
                    </a:lnTo>
                    <a:lnTo>
                      <a:pt x="57" y="3"/>
                    </a:lnTo>
                    <a:lnTo>
                      <a:pt x="60" y="6"/>
                    </a:lnTo>
                    <a:lnTo>
                      <a:pt x="71" y="29"/>
                    </a:lnTo>
                    <a:close/>
                  </a:path>
                </a:pathLst>
              </a:custGeom>
              <a:solidFill>
                <a:srgbClr val="CCCCCC"/>
              </a:solidFill>
              <a:ln w="9525">
                <a:noFill/>
                <a:round/>
              </a:ln>
            </p:spPr>
            <p:txBody>
              <a:bodyPr vert="horz" wrap="square" lIns="91440" tIns="45720" rIns="91440" bIns="45720" numCol="1" anchor="t" anchorCtr="0" compatLnSpc="1"/>
              <a:lstStyle/>
              <a:p>
                <a:endParaRPr lang="en-US"/>
              </a:p>
            </p:txBody>
          </p:sp>
          <p:sp>
            <p:nvSpPr>
              <p:cNvPr id="140" name="Freeform 3823"/>
              <p:cNvSpPr/>
              <p:nvPr/>
            </p:nvSpPr>
            <p:spPr bwMode="auto">
              <a:xfrm>
                <a:off x="2281238" y="2193925"/>
                <a:ext cx="58738" cy="53975"/>
              </a:xfrm>
              <a:custGeom>
                <a:avLst/>
                <a:gdLst/>
                <a:ahLst/>
                <a:cxnLst>
                  <a:cxn ang="0">
                    <a:pos x="71" y="31"/>
                  </a:cxn>
                  <a:cxn ang="0">
                    <a:pos x="71" y="31"/>
                  </a:cxn>
                  <a:cxn ang="0">
                    <a:pos x="73" y="34"/>
                  </a:cxn>
                  <a:cxn ang="0">
                    <a:pos x="73" y="39"/>
                  </a:cxn>
                  <a:cxn ang="0">
                    <a:pos x="70" y="44"/>
                  </a:cxn>
                  <a:cxn ang="0">
                    <a:pos x="67" y="46"/>
                  </a:cxn>
                  <a:cxn ang="0">
                    <a:pos x="31" y="67"/>
                  </a:cxn>
                  <a:cxn ang="0">
                    <a:pos x="31" y="67"/>
                  </a:cxn>
                  <a:cxn ang="0">
                    <a:pos x="26" y="68"/>
                  </a:cxn>
                  <a:cxn ang="0">
                    <a:pos x="21" y="67"/>
                  </a:cxn>
                  <a:cxn ang="0">
                    <a:pos x="18" y="65"/>
                  </a:cxn>
                  <a:cxn ang="0">
                    <a:pos x="14" y="62"/>
                  </a:cxn>
                  <a:cxn ang="0">
                    <a:pos x="1" y="38"/>
                  </a:cxn>
                  <a:cxn ang="0">
                    <a:pos x="1" y="38"/>
                  </a:cxn>
                  <a:cxn ang="0">
                    <a:pos x="0" y="34"/>
                  </a:cxn>
                  <a:cxn ang="0">
                    <a:pos x="0" y="29"/>
                  </a:cxn>
                  <a:cxn ang="0">
                    <a:pos x="3" y="24"/>
                  </a:cxn>
                  <a:cxn ang="0">
                    <a:pos x="6" y="23"/>
                  </a:cxn>
                  <a:cxn ang="0">
                    <a:pos x="42" y="2"/>
                  </a:cxn>
                  <a:cxn ang="0">
                    <a:pos x="42" y="2"/>
                  </a:cxn>
                  <a:cxn ang="0">
                    <a:pos x="47" y="0"/>
                  </a:cxn>
                  <a:cxn ang="0">
                    <a:pos x="52" y="2"/>
                  </a:cxn>
                  <a:cxn ang="0">
                    <a:pos x="55" y="3"/>
                  </a:cxn>
                  <a:cxn ang="0">
                    <a:pos x="58" y="7"/>
                  </a:cxn>
                  <a:cxn ang="0">
                    <a:pos x="71" y="31"/>
                  </a:cxn>
                </a:cxnLst>
                <a:rect l="0" t="0" r="r" b="b"/>
                <a:pathLst>
                  <a:path w="73" h="68">
                    <a:moveTo>
                      <a:pt x="71" y="31"/>
                    </a:moveTo>
                    <a:lnTo>
                      <a:pt x="71" y="31"/>
                    </a:lnTo>
                    <a:lnTo>
                      <a:pt x="73" y="34"/>
                    </a:lnTo>
                    <a:lnTo>
                      <a:pt x="73" y="39"/>
                    </a:lnTo>
                    <a:lnTo>
                      <a:pt x="70" y="44"/>
                    </a:lnTo>
                    <a:lnTo>
                      <a:pt x="67" y="46"/>
                    </a:lnTo>
                    <a:lnTo>
                      <a:pt x="31" y="67"/>
                    </a:lnTo>
                    <a:lnTo>
                      <a:pt x="31" y="67"/>
                    </a:lnTo>
                    <a:lnTo>
                      <a:pt x="26" y="68"/>
                    </a:lnTo>
                    <a:lnTo>
                      <a:pt x="21" y="67"/>
                    </a:lnTo>
                    <a:lnTo>
                      <a:pt x="18" y="65"/>
                    </a:lnTo>
                    <a:lnTo>
                      <a:pt x="14" y="62"/>
                    </a:lnTo>
                    <a:lnTo>
                      <a:pt x="1" y="38"/>
                    </a:lnTo>
                    <a:lnTo>
                      <a:pt x="1" y="38"/>
                    </a:lnTo>
                    <a:lnTo>
                      <a:pt x="0" y="34"/>
                    </a:lnTo>
                    <a:lnTo>
                      <a:pt x="0" y="29"/>
                    </a:lnTo>
                    <a:lnTo>
                      <a:pt x="3" y="24"/>
                    </a:lnTo>
                    <a:lnTo>
                      <a:pt x="6" y="23"/>
                    </a:lnTo>
                    <a:lnTo>
                      <a:pt x="42" y="2"/>
                    </a:lnTo>
                    <a:lnTo>
                      <a:pt x="42" y="2"/>
                    </a:lnTo>
                    <a:lnTo>
                      <a:pt x="47" y="0"/>
                    </a:lnTo>
                    <a:lnTo>
                      <a:pt x="52" y="2"/>
                    </a:lnTo>
                    <a:lnTo>
                      <a:pt x="55" y="3"/>
                    </a:lnTo>
                    <a:lnTo>
                      <a:pt x="58" y="7"/>
                    </a:lnTo>
                    <a:lnTo>
                      <a:pt x="71" y="31"/>
                    </a:lnTo>
                    <a:close/>
                  </a:path>
                </a:pathLst>
              </a:custGeom>
              <a:solidFill>
                <a:srgbClr val="CCCCCC"/>
              </a:solidFill>
              <a:ln w="9525">
                <a:noFill/>
                <a:round/>
              </a:ln>
            </p:spPr>
            <p:txBody>
              <a:bodyPr vert="horz" wrap="square" lIns="91440" tIns="45720" rIns="91440" bIns="45720" numCol="1" anchor="t" anchorCtr="0" compatLnSpc="1"/>
              <a:lstStyle/>
              <a:p>
                <a:endParaRPr lang="en-US"/>
              </a:p>
            </p:txBody>
          </p:sp>
          <p:sp>
            <p:nvSpPr>
              <p:cNvPr id="141" name="Freeform 3824"/>
              <p:cNvSpPr/>
              <p:nvPr/>
            </p:nvSpPr>
            <p:spPr bwMode="auto">
              <a:xfrm>
                <a:off x="2332038" y="2165350"/>
                <a:ext cx="58738" cy="53975"/>
              </a:xfrm>
              <a:custGeom>
                <a:avLst/>
                <a:gdLst/>
                <a:ahLst/>
                <a:cxnLst>
                  <a:cxn ang="0">
                    <a:pos x="72" y="29"/>
                  </a:cxn>
                  <a:cxn ang="0">
                    <a:pos x="72" y="29"/>
                  </a:cxn>
                  <a:cxn ang="0">
                    <a:pos x="73" y="34"/>
                  </a:cxn>
                  <a:cxn ang="0">
                    <a:pos x="72" y="37"/>
                  </a:cxn>
                  <a:cxn ang="0">
                    <a:pos x="70" y="42"/>
                  </a:cxn>
                  <a:cxn ang="0">
                    <a:pos x="67" y="45"/>
                  </a:cxn>
                  <a:cxn ang="0">
                    <a:pos x="31" y="65"/>
                  </a:cxn>
                  <a:cxn ang="0">
                    <a:pos x="31" y="65"/>
                  </a:cxn>
                  <a:cxn ang="0">
                    <a:pos x="26" y="67"/>
                  </a:cxn>
                  <a:cxn ang="0">
                    <a:pos x="21" y="67"/>
                  </a:cxn>
                  <a:cxn ang="0">
                    <a:pos x="16" y="63"/>
                  </a:cxn>
                  <a:cxn ang="0">
                    <a:pos x="15" y="60"/>
                  </a:cxn>
                  <a:cxn ang="0">
                    <a:pos x="2" y="37"/>
                  </a:cxn>
                  <a:cxn ang="0">
                    <a:pos x="2" y="37"/>
                  </a:cxn>
                  <a:cxn ang="0">
                    <a:pos x="0" y="32"/>
                  </a:cxn>
                  <a:cxn ang="0">
                    <a:pos x="0" y="28"/>
                  </a:cxn>
                  <a:cxn ang="0">
                    <a:pos x="3" y="24"/>
                  </a:cxn>
                  <a:cxn ang="0">
                    <a:pos x="6" y="21"/>
                  </a:cxn>
                  <a:cxn ang="0">
                    <a:pos x="42" y="1"/>
                  </a:cxn>
                  <a:cxn ang="0">
                    <a:pos x="42" y="1"/>
                  </a:cxn>
                  <a:cxn ang="0">
                    <a:pos x="47" y="0"/>
                  </a:cxn>
                  <a:cxn ang="0">
                    <a:pos x="52" y="0"/>
                  </a:cxn>
                  <a:cxn ang="0">
                    <a:pos x="55" y="1"/>
                  </a:cxn>
                  <a:cxn ang="0">
                    <a:pos x="59" y="6"/>
                  </a:cxn>
                  <a:cxn ang="0">
                    <a:pos x="72" y="29"/>
                  </a:cxn>
                </a:cxnLst>
                <a:rect l="0" t="0" r="r" b="b"/>
                <a:pathLst>
                  <a:path w="73" h="67">
                    <a:moveTo>
                      <a:pt x="72" y="29"/>
                    </a:moveTo>
                    <a:lnTo>
                      <a:pt x="72" y="29"/>
                    </a:lnTo>
                    <a:lnTo>
                      <a:pt x="73" y="34"/>
                    </a:lnTo>
                    <a:lnTo>
                      <a:pt x="72" y="37"/>
                    </a:lnTo>
                    <a:lnTo>
                      <a:pt x="70" y="42"/>
                    </a:lnTo>
                    <a:lnTo>
                      <a:pt x="67" y="45"/>
                    </a:lnTo>
                    <a:lnTo>
                      <a:pt x="31" y="65"/>
                    </a:lnTo>
                    <a:lnTo>
                      <a:pt x="31" y="65"/>
                    </a:lnTo>
                    <a:lnTo>
                      <a:pt x="26" y="67"/>
                    </a:lnTo>
                    <a:lnTo>
                      <a:pt x="21" y="67"/>
                    </a:lnTo>
                    <a:lnTo>
                      <a:pt x="16" y="63"/>
                    </a:lnTo>
                    <a:lnTo>
                      <a:pt x="15" y="60"/>
                    </a:lnTo>
                    <a:lnTo>
                      <a:pt x="2" y="37"/>
                    </a:lnTo>
                    <a:lnTo>
                      <a:pt x="2" y="37"/>
                    </a:lnTo>
                    <a:lnTo>
                      <a:pt x="0" y="32"/>
                    </a:lnTo>
                    <a:lnTo>
                      <a:pt x="0" y="28"/>
                    </a:lnTo>
                    <a:lnTo>
                      <a:pt x="3" y="24"/>
                    </a:lnTo>
                    <a:lnTo>
                      <a:pt x="6" y="21"/>
                    </a:lnTo>
                    <a:lnTo>
                      <a:pt x="42" y="1"/>
                    </a:lnTo>
                    <a:lnTo>
                      <a:pt x="42" y="1"/>
                    </a:lnTo>
                    <a:lnTo>
                      <a:pt x="47" y="0"/>
                    </a:lnTo>
                    <a:lnTo>
                      <a:pt x="52" y="0"/>
                    </a:lnTo>
                    <a:lnTo>
                      <a:pt x="55" y="1"/>
                    </a:lnTo>
                    <a:lnTo>
                      <a:pt x="59" y="6"/>
                    </a:lnTo>
                    <a:lnTo>
                      <a:pt x="72" y="29"/>
                    </a:lnTo>
                    <a:close/>
                  </a:path>
                </a:pathLst>
              </a:custGeom>
              <a:solidFill>
                <a:srgbClr val="CCCCCC"/>
              </a:solidFill>
              <a:ln w="9525">
                <a:noFill/>
                <a:round/>
              </a:ln>
            </p:spPr>
            <p:txBody>
              <a:bodyPr vert="horz" wrap="square" lIns="91440" tIns="45720" rIns="91440" bIns="45720" numCol="1" anchor="t" anchorCtr="0" compatLnSpc="1"/>
              <a:lstStyle/>
              <a:p>
                <a:endParaRPr lang="en-US"/>
              </a:p>
            </p:txBody>
          </p:sp>
          <p:sp>
            <p:nvSpPr>
              <p:cNvPr id="142" name="Freeform 3825"/>
              <p:cNvSpPr/>
              <p:nvPr/>
            </p:nvSpPr>
            <p:spPr bwMode="auto">
              <a:xfrm>
                <a:off x="2384426" y="2138363"/>
                <a:ext cx="58738" cy="52388"/>
              </a:xfrm>
              <a:custGeom>
                <a:avLst/>
                <a:gdLst/>
                <a:ahLst/>
                <a:cxnLst>
                  <a:cxn ang="0">
                    <a:pos x="72" y="29"/>
                  </a:cxn>
                  <a:cxn ang="0">
                    <a:pos x="72" y="29"/>
                  </a:cxn>
                  <a:cxn ang="0">
                    <a:pos x="73" y="34"/>
                  </a:cxn>
                  <a:cxn ang="0">
                    <a:pos x="72" y="39"/>
                  </a:cxn>
                  <a:cxn ang="0">
                    <a:pos x="70" y="42"/>
                  </a:cxn>
                  <a:cxn ang="0">
                    <a:pos x="67" y="46"/>
                  </a:cxn>
                  <a:cxn ang="0">
                    <a:pos x="29" y="65"/>
                  </a:cxn>
                  <a:cxn ang="0">
                    <a:pos x="29" y="65"/>
                  </a:cxn>
                  <a:cxn ang="0">
                    <a:pos x="26" y="67"/>
                  </a:cxn>
                  <a:cxn ang="0">
                    <a:pos x="21" y="67"/>
                  </a:cxn>
                  <a:cxn ang="0">
                    <a:pos x="16" y="65"/>
                  </a:cxn>
                  <a:cxn ang="0">
                    <a:pos x="13" y="60"/>
                  </a:cxn>
                  <a:cxn ang="0">
                    <a:pos x="2" y="37"/>
                  </a:cxn>
                  <a:cxn ang="0">
                    <a:pos x="2" y="37"/>
                  </a:cxn>
                  <a:cxn ang="0">
                    <a:pos x="0" y="33"/>
                  </a:cxn>
                  <a:cxn ang="0">
                    <a:pos x="0" y="29"/>
                  </a:cxn>
                  <a:cxn ang="0">
                    <a:pos x="2" y="24"/>
                  </a:cxn>
                  <a:cxn ang="0">
                    <a:pos x="7" y="21"/>
                  </a:cxn>
                  <a:cxn ang="0">
                    <a:pos x="42" y="2"/>
                  </a:cxn>
                  <a:cxn ang="0">
                    <a:pos x="42" y="2"/>
                  </a:cxn>
                  <a:cxn ang="0">
                    <a:pos x="47" y="0"/>
                  </a:cxn>
                  <a:cxn ang="0">
                    <a:pos x="52" y="0"/>
                  </a:cxn>
                  <a:cxn ang="0">
                    <a:pos x="55" y="3"/>
                  </a:cxn>
                  <a:cxn ang="0">
                    <a:pos x="59" y="7"/>
                  </a:cxn>
                  <a:cxn ang="0">
                    <a:pos x="72" y="29"/>
                  </a:cxn>
                </a:cxnLst>
                <a:rect l="0" t="0" r="r" b="b"/>
                <a:pathLst>
                  <a:path w="73" h="67">
                    <a:moveTo>
                      <a:pt x="72" y="29"/>
                    </a:moveTo>
                    <a:lnTo>
                      <a:pt x="72" y="29"/>
                    </a:lnTo>
                    <a:lnTo>
                      <a:pt x="73" y="34"/>
                    </a:lnTo>
                    <a:lnTo>
                      <a:pt x="72" y="39"/>
                    </a:lnTo>
                    <a:lnTo>
                      <a:pt x="70" y="42"/>
                    </a:lnTo>
                    <a:lnTo>
                      <a:pt x="67" y="46"/>
                    </a:lnTo>
                    <a:lnTo>
                      <a:pt x="29" y="65"/>
                    </a:lnTo>
                    <a:lnTo>
                      <a:pt x="29" y="65"/>
                    </a:lnTo>
                    <a:lnTo>
                      <a:pt x="26" y="67"/>
                    </a:lnTo>
                    <a:lnTo>
                      <a:pt x="21" y="67"/>
                    </a:lnTo>
                    <a:lnTo>
                      <a:pt x="16" y="65"/>
                    </a:lnTo>
                    <a:lnTo>
                      <a:pt x="13" y="60"/>
                    </a:lnTo>
                    <a:lnTo>
                      <a:pt x="2" y="37"/>
                    </a:lnTo>
                    <a:lnTo>
                      <a:pt x="2" y="37"/>
                    </a:lnTo>
                    <a:lnTo>
                      <a:pt x="0" y="33"/>
                    </a:lnTo>
                    <a:lnTo>
                      <a:pt x="0" y="29"/>
                    </a:lnTo>
                    <a:lnTo>
                      <a:pt x="2" y="24"/>
                    </a:lnTo>
                    <a:lnTo>
                      <a:pt x="7" y="21"/>
                    </a:lnTo>
                    <a:lnTo>
                      <a:pt x="42" y="2"/>
                    </a:lnTo>
                    <a:lnTo>
                      <a:pt x="42" y="2"/>
                    </a:lnTo>
                    <a:lnTo>
                      <a:pt x="47" y="0"/>
                    </a:lnTo>
                    <a:lnTo>
                      <a:pt x="52" y="0"/>
                    </a:lnTo>
                    <a:lnTo>
                      <a:pt x="55" y="3"/>
                    </a:lnTo>
                    <a:lnTo>
                      <a:pt x="59" y="7"/>
                    </a:lnTo>
                    <a:lnTo>
                      <a:pt x="72" y="29"/>
                    </a:lnTo>
                    <a:close/>
                  </a:path>
                </a:pathLst>
              </a:custGeom>
              <a:solidFill>
                <a:srgbClr val="CCCCCC"/>
              </a:solidFill>
              <a:ln w="9525">
                <a:noFill/>
                <a:round/>
              </a:ln>
            </p:spPr>
            <p:txBody>
              <a:bodyPr vert="horz" wrap="square" lIns="91440" tIns="45720" rIns="91440" bIns="45720" numCol="1" anchor="t" anchorCtr="0" compatLnSpc="1"/>
              <a:lstStyle/>
              <a:p>
                <a:endParaRPr lang="en-US"/>
              </a:p>
            </p:txBody>
          </p:sp>
          <p:sp>
            <p:nvSpPr>
              <p:cNvPr id="143" name="Freeform 3826"/>
              <p:cNvSpPr/>
              <p:nvPr/>
            </p:nvSpPr>
            <p:spPr bwMode="auto">
              <a:xfrm>
                <a:off x="2436813" y="2109788"/>
                <a:ext cx="55563" cy="52388"/>
              </a:xfrm>
              <a:custGeom>
                <a:avLst/>
                <a:gdLst/>
                <a:ahLst/>
                <a:cxnLst>
                  <a:cxn ang="0">
                    <a:pos x="70" y="30"/>
                  </a:cxn>
                  <a:cxn ang="0">
                    <a:pos x="70" y="30"/>
                  </a:cxn>
                  <a:cxn ang="0">
                    <a:pos x="72" y="34"/>
                  </a:cxn>
                  <a:cxn ang="0">
                    <a:pos x="72" y="39"/>
                  </a:cxn>
                  <a:cxn ang="0">
                    <a:pos x="70" y="44"/>
                  </a:cxn>
                  <a:cxn ang="0">
                    <a:pos x="67" y="46"/>
                  </a:cxn>
                  <a:cxn ang="0">
                    <a:pos x="30" y="67"/>
                  </a:cxn>
                  <a:cxn ang="0">
                    <a:pos x="30" y="67"/>
                  </a:cxn>
                  <a:cxn ang="0">
                    <a:pos x="25" y="67"/>
                  </a:cxn>
                  <a:cxn ang="0">
                    <a:pos x="21" y="67"/>
                  </a:cxn>
                  <a:cxn ang="0">
                    <a:pos x="17" y="65"/>
                  </a:cxn>
                  <a:cxn ang="0">
                    <a:pos x="13" y="62"/>
                  </a:cxn>
                  <a:cxn ang="0">
                    <a:pos x="0" y="38"/>
                  </a:cxn>
                  <a:cxn ang="0">
                    <a:pos x="0" y="38"/>
                  </a:cxn>
                  <a:cxn ang="0">
                    <a:pos x="0" y="34"/>
                  </a:cxn>
                  <a:cxn ang="0">
                    <a:pos x="0" y="30"/>
                  </a:cxn>
                  <a:cxn ang="0">
                    <a:pos x="2" y="25"/>
                  </a:cxn>
                  <a:cxn ang="0">
                    <a:pos x="5" y="21"/>
                  </a:cxn>
                  <a:cxn ang="0">
                    <a:pos x="43" y="2"/>
                  </a:cxn>
                  <a:cxn ang="0">
                    <a:pos x="43" y="2"/>
                  </a:cxn>
                  <a:cxn ang="0">
                    <a:pos x="47" y="0"/>
                  </a:cxn>
                  <a:cxn ang="0">
                    <a:pos x="51" y="2"/>
                  </a:cxn>
                  <a:cxn ang="0">
                    <a:pos x="56" y="3"/>
                  </a:cxn>
                  <a:cxn ang="0">
                    <a:pos x="59" y="7"/>
                  </a:cxn>
                  <a:cxn ang="0">
                    <a:pos x="70" y="30"/>
                  </a:cxn>
                </a:cxnLst>
                <a:rect l="0" t="0" r="r" b="b"/>
                <a:pathLst>
                  <a:path w="72" h="67">
                    <a:moveTo>
                      <a:pt x="70" y="30"/>
                    </a:moveTo>
                    <a:lnTo>
                      <a:pt x="70" y="30"/>
                    </a:lnTo>
                    <a:lnTo>
                      <a:pt x="72" y="34"/>
                    </a:lnTo>
                    <a:lnTo>
                      <a:pt x="72" y="39"/>
                    </a:lnTo>
                    <a:lnTo>
                      <a:pt x="70" y="44"/>
                    </a:lnTo>
                    <a:lnTo>
                      <a:pt x="67" y="46"/>
                    </a:lnTo>
                    <a:lnTo>
                      <a:pt x="30" y="67"/>
                    </a:lnTo>
                    <a:lnTo>
                      <a:pt x="30" y="67"/>
                    </a:lnTo>
                    <a:lnTo>
                      <a:pt x="25" y="67"/>
                    </a:lnTo>
                    <a:lnTo>
                      <a:pt x="21" y="67"/>
                    </a:lnTo>
                    <a:lnTo>
                      <a:pt x="17" y="65"/>
                    </a:lnTo>
                    <a:lnTo>
                      <a:pt x="13" y="62"/>
                    </a:lnTo>
                    <a:lnTo>
                      <a:pt x="0" y="38"/>
                    </a:lnTo>
                    <a:lnTo>
                      <a:pt x="0" y="38"/>
                    </a:lnTo>
                    <a:lnTo>
                      <a:pt x="0" y="34"/>
                    </a:lnTo>
                    <a:lnTo>
                      <a:pt x="0" y="30"/>
                    </a:lnTo>
                    <a:lnTo>
                      <a:pt x="2" y="25"/>
                    </a:lnTo>
                    <a:lnTo>
                      <a:pt x="5" y="21"/>
                    </a:lnTo>
                    <a:lnTo>
                      <a:pt x="43" y="2"/>
                    </a:lnTo>
                    <a:lnTo>
                      <a:pt x="43" y="2"/>
                    </a:lnTo>
                    <a:lnTo>
                      <a:pt x="47" y="0"/>
                    </a:lnTo>
                    <a:lnTo>
                      <a:pt x="51" y="2"/>
                    </a:lnTo>
                    <a:lnTo>
                      <a:pt x="56" y="3"/>
                    </a:lnTo>
                    <a:lnTo>
                      <a:pt x="59" y="7"/>
                    </a:lnTo>
                    <a:lnTo>
                      <a:pt x="70" y="30"/>
                    </a:lnTo>
                    <a:close/>
                  </a:path>
                </a:pathLst>
              </a:custGeom>
              <a:solidFill>
                <a:srgbClr val="CCCCCC"/>
              </a:solidFill>
              <a:ln w="9525">
                <a:noFill/>
                <a:round/>
              </a:ln>
            </p:spPr>
            <p:txBody>
              <a:bodyPr vert="horz" wrap="square" lIns="91440" tIns="45720" rIns="91440" bIns="45720" numCol="1" anchor="t" anchorCtr="0" compatLnSpc="1"/>
              <a:lstStyle/>
              <a:p>
                <a:endParaRPr lang="en-US"/>
              </a:p>
            </p:txBody>
          </p:sp>
          <p:sp>
            <p:nvSpPr>
              <p:cNvPr id="144" name="Freeform 3827"/>
              <p:cNvSpPr/>
              <p:nvPr/>
            </p:nvSpPr>
            <p:spPr bwMode="auto">
              <a:xfrm>
                <a:off x="2228851" y="2220913"/>
                <a:ext cx="57150" cy="52388"/>
              </a:xfrm>
              <a:custGeom>
                <a:avLst/>
                <a:gdLst/>
                <a:ahLst/>
                <a:cxnLst>
                  <a:cxn ang="0">
                    <a:pos x="70" y="30"/>
                  </a:cxn>
                  <a:cxn ang="0">
                    <a:pos x="70" y="30"/>
                  </a:cxn>
                  <a:cxn ang="0">
                    <a:pos x="71" y="33"/>
                  </a:cxn>
                  <a:cxn ang="0">
                    <a:pos x="71" y="38"/>
                  </a:cxn>
                  <a:cxn ang="0">
                    <a:pos x="70" y="43"/>
                  </a:cxn>
                  <a:cxn ang="0">
                    <a:pos x="66" y="44"/>
                  </a:cxn>
                  <a:cxn ang="0">
                    <a:pos x="29" y="65"/>
                  </a:cxn>
                  <a:cxn ang="0">
                    <a:pos x="29" y="65"/>
                  </a:cxn>
                  <a:cxn ang="0">
                    <a:pos x="24" y="67"/>
                  </a:cxn>
                  <a:cxn ang="0">
                    <a:pos x="21" y="65"/>
                  </a:cxn>
                  <a:cxn ang="0">
                    <a:pos x="16" y="64"/>
                  </a:cxn>
                  <a:cxn ang="0">
                    <a:pos x="13" y="61"/>
                  </a:cxn>
                  <a:cxn ang="0">
                    <a:pos x="0" y="36"/>
                  </a:cxn>
                  <a:cxn ang="0">
                    <a:pos x="0" y="36"/>
                  </a:cxn>
                  <a:cxn ang="0">
                    <a:pos x="0" y="33"/>
                  </a:cxn>
                  <a:cxn ang="0">
                    <a:pos x="0" y="28"/>
                  </a:cxn>
                  <a:cxn ang="0">
                    <a:pos x="1" y="23"/>
                  </a:cxn>
                  <a:cxn ang="0">
                    <a:pos x="5" y="21"/>
                  </a:cxn>
                  <a:cxn ang="0">
                    <a:pos x="42" y="0"/>
                  </a:cxn>
                  <a:cxn ang="0">
                    <a:pos x="42" y="0"/>
                  </a:cxn>
                  <a:cxn ang="0">
                    <a:pos x="47" y="0"/>
                  </a:cxn>
                  <a:cxn ang="0">
                    <a:pos x="50" y="0"/>
                  </a:cxn>
                  <a:cxn ang="0">
                    <a:pos x="55" y="2"/>
                  </a:cxn>
                  <a:cxn ang="0">
                    <a:pos x="58" y="5"/>
                  </a:cxn>
                  <a:cxn ang="0">
                    <a:pos x="70" y="30"/>
                  </a:cxn>
                </a:cxnLst>
                <a:rect l="0" t="0" r="r" b="b"/>
                <a:pathLst>
                  <a:path w="71" h="67">
                    <a:moveTo>
                      <a:pt x="70" y="30"/>
                    </a:moveTo>
                    <a:lnTo>
                      <a:pt x="70" y="30"/>
                    </a:lnTo>
                    <a:lnTo>
                      <a:pt x="71" y="33"/>
                    </a:lnTo>
                    <a:lnTo>
                      <a:pt x="71" y="38"/>
                    </a:lnTo>
                    <a:lnTo>
                      <a:pt x="70" y="43"/>
                    </a:lnTo>
                    <a:lnTo>
                      <a:pt x="66" y="44"/>
                    </a:lnTo>
                    <a:lnTo>
                      <a:pt x="29" y="65"/>
                    </a:lnTo>
                    <a:lnTo>
                      <a:pt x="29" y="65"/>
                    </a:lnTo>
                    <a:lnTo>
                      <a:pt x="24" y="67"/>
                    </a:lnTo>
                    <a:lnTo>
                      <a:pt x="21" y="65"/>
                    </a:lnTo>
                    <a:lnTo>
                      <a:pt x="16" y="64"/>
                    </a:lnTo>
                    <a:lnTo>
                      <a:pt x="13" y="61"/>
                    </a:lnTo>
                    <a:lnTo>
                      <a:pt x="0" y="36"/>
                    </a:lnTo>
                    <a:lnTo>
                      <a:pt x="0" y="36"/>
                    </a:lnTo>
                    <a:lnTo>
                      <a:pt x="0" y="33"/>
                    </a:lnTo>
                    <a:lnTo>
                      <a:pt x="0" y="28"/>
                    </a:lnTo>
                    <a:lnTo>
                      <a:pt x="1" y="23"/>
                    </a:lnTo>
                    <a:lnTo>
                      <a:pt x="5" y="21"/>
                    </a:lnTo>
                    <a:lnTo>
                      <a:pt x="42" y="0"/>
                    </a:lnTo>
                    <a:lnTo>
                      <a:pt x="42" y="0"/>
                    </a:lnTo>
                    <a:lnTo>
                      <a:pt x="47" y="0"/>
                    </a:lnTo>
                    <a:lnTo>
                      <a:pt x="50" y="0"/>
                    </a:lnTo>
                    <a:lnTo>
                      <a:pt x="55" y="2"/>
                    </a:lnTo>
                    <a:lnTo>
                      <a:pt x="58" y="5"/>
                    </a:lnTo>
                    <a:lnTo>
                      <a:pt x="70" y="30"/>
                    </a:lnTo>
                    <a:close/>
                  </a:path>
                </a:pathLst>
              </a:custGeom>
              <a:solidFill>
                <a:srgbClr val="CCCCCC"/>
              </a:solidFill>
              <a:ln w="9525">
                <a:noFill/>
                <a:round/>
              </a:ln>
            </p:spPr>
            <p:txBody>
              <a:bodyPr vert="horz" wrap="square" lIns="91440" tIns="45720" rIns="91440" bIns="45720" numCol="1" anchor="t" anchorCtr="0" compatLnSpc="1"/>
              <a:lstStyle/>
              <a:p>
                <a:endParaRPr lang="en-US"/>
              </a:p>
            </p:txBody>
          </p:sp>
          <p:sp>
            <p:nvSpPr>
              <p:cNvPr id="145" name="Freeform 3829"/>
              <p:cNvSpPr/>
              <p:nvPr/>
            </p:nvSpPr>
            <p:spPr bwMode="auto">
              <a:xfrm>
                <a:off x="2239963" y="2243138"/>
                <a:ext cx="46038" cy="30163"/>
              </a:xfrm>
              <a:custGeom>
                <a:avLst/>
                <a:gdLst/>
                <a:ahLst/>
                <a:cxnLst>
                  <a:cxn ang="0">
                    <a:pos x="57" y="0"/>
                  </a:cxn>
                  <a:cxn ang="0">
                    <a:pos x="57" y="0"/>
                  </a:cxn>
                  <a:cxn ang="0">
                    <a:pos x="58" y="3"/>
                  </a:cxn>
                  <a:cxn ang="0">
                    <a:pos x="58" y="9"/>
                  </a:cxn>
                  <a:cxn ang="0">
                    <a:pos x="58" y="9"/>
                  </a:cxn>
                  <a:cxn ang="0">
                    <a:pos x="55" y="13"/>
                  </a:cxn>
                  <a:cxn ang="0">
                    <a:pos x="52" y="16"/>
                  </a:cxn>
                  <a:cxn ang="0">
                    <a:pos x="34" y="26"/>
                  </a:cxn>
                  <a:cxn ang="0">
                    <a:pos x="18" y="35"/>
                  </a:cxn>
                  <a:cxn ang="0">
                    <a:pos x="18" y="35"/>
                  </a:cxn>
                  <a:cxn ang="0">
                    <a:pos x="13" y="37"/>
                  </a:cxn>
                  <a:cxn ang="0">
                    <a:pos x="8" y="37"/>
                  </a:cxn>
                  <a:cxn ang="0">
                    <a:pos x="8" y="37"/>
                  </a:cxn>
                  <a:cxn ang="0">
                    <a:pos x="3" y="34"/>
                  </a:cxn>
                  <a:cxn ang="0">
                    <a:pos x="0" y="31"/>
                  </a:cxn>
                  <a:cxn ang="0">
                    <a:pos x="0" y="31"/>
                  </a:cxn>
                  <a:cxn ang="0">
                    <a:pos x="3" y="34"/>
                  </a:cxn>
                  <a:cxn ang="0">
                    <a:pos x="8" y="35"/>
                  </a:cxn>
                  <a:cxn ang="0">
                    <a:pos x="8" y="35"/>
                  </a:cxn>
                  <a:cxn ang="0">
                    <a:pos x="13" y="35"/>
                  </a:cxn>
                  <a:cxn ang="0">
                    <a:pos x="18" y="34"/>
                  </a:cxn>
                  <a:cxn ang="0">
                    <a:pos x="34" y="24"/>
                  </a:cxn>
                  <a:cxn ang="0">
                    <a:pos x="52" y="16"/>
                  </a:cxn>
                  <a:cxn ang="0">
                    <a:pos x="52" y="16"/>
                  </a:cxn>
                  <a:cxn ang="0">
                    <a:pos x="55" y="13"/>
                  </a:cxn>
                  <a:cxn ang="0">
                    <a:pos x="58" y="8"/>
                  </a:cxn>
                  <a:cxn ang="0">
                    <a:pos x="58" y="8"/>
                  </a:cxn>
                  <a:cxn ang="0">
                    <a:pos x="58" y="3"/>
                  </a:cxn>
                  <a:cxn ang="0">
                    <a:pos x="57" y="0"/>
                  </a:cxn>
                  <a:cxn ang="0">
                    <a:pos x="57" y="0"/>
                  </a:cxn>
                </a:cxnLst>
                <a:rect l="0" t="0" r="r" b="b"/>
                <a:pathLst>
                  <a:path w="58" h="37">
                    <a:moveTo>
                      <a:pt x="57" y="0"/>
                    </a:moveTo>
                    <a:lnTo>
                      <a:pt x="57" y="0"/>
                    </a:lnTo>
                    <a:lnTo>
                      <a:pt x="58" y="3"/>
                    </a:lnTo>
                    <a:lnTo>
                      <a:pt x="58" y="9"/>
                    </a:lnTo>
                    <a:lnTo>
                      <a:pt x="58" y="9"/>
                    </a:lnTo>
                    <a:lnTo>
                      <a:pt x="55" y="13"/>
                    </a:lnTo>
                    <a:lnTo>
                      <a:pt x="52" y="16"/>
                    </a:lnTo>
                    <a:lnTo>
                      <a:pt x="34" y="26"/>
                    </a:lnTo>
                    <a:lnTo>
                      <a:pt x="18" y="35"/>
                    </a:lnTo>
                    <a:lnTo>
                      <a:pt x="18" y="35"/>
                    </a:lnTo>
                    <a:lnTo>
                      <a:pt x="13" y="37"/>
                    </a:lnTo>
                    <a:lnTo>
                      <a:pt x="8" y="37"/>
                    </a:lnTo>
                    <a:lnTo>
                      <a:pt x="8" y="37"/>
                    </a:lnTo>
                    <a:lnTo>
                      <a:pt x="3" y="34"/>
                    </a:lnTo>
                    <a:lnTo>
                      <a:pt x="0" y="31"/>
                    </a:lnTo>
                    <a:lnTo>
                      <a:pt x="0" y="31"/>
                    </a:lnTo>
                    <a:lnTo>
                      <a:pt x="3" y="34"/>
                    </a:lnTo>
                    <a:lnTo>
                      <a:pt x="8" y="35"/>
                    </a:lnTo>
                    <a:lnTo>
                      <a:pt x="8" y="35"/>
                    </a:lnTo>
                    <a:lnTo>
                      <a:pt x="13" y="35"/>
                    </a:lnTo>
                    <a:lnTo>
                      <a:pt x="18" y="34"/>
                    </a:lnTo>
                    <a:lnTo>
                      <a:pt x="34" y="24"/>
                    </a:lnTo>
                    <a:lnTo>
                      <a:pt x="52" y="16"/>
                    </a:lnTo>
                    <a:lnTo>
                      <a:pt x="52" y="16"/>
                    </a:lnTo>
                    <a:lnTo>
                      <a:pt x="55" y="13"/>
                    </a:lnTo>
                    <a:lnTo>
                      <a:pt x="58" y="8"/>
                    </a:lnTo>
                    <a:lnTo>
                      <a:pt x="58" y="8"/>
                    </a:lnTo>
                    <a:lnTo>
                      <a:pt x="58" y="3"/>
                    </a:lnTo>
                    <a:lnTo>
                      <a:pt x="57" y="0"/>
                    </a:lnTo>
                    <a:lnTo>
                      <a:pt x="57" y="0"/>
                    </a:lnTo>
                    <a:close/>
                  </a:path>
                </a:pathLst>
              </a:custGeom>
              <a:solidFill>
                <a:srgbClr val="CCCCCC"/>
              </a:solidFill>
              <a:ln w="9525">
                <a:noFill/>
                <a:round/>
              </a:ln>
            </p:spPr>
            <p:txBody>
              <a:bodyPr vert="horz" wrap="square" lIns="91440" tIns="45720" rIns="91440" bIns="45720" numCol="1" anchor="t" anchorCtr="0" compatLnSpc="1"/>
              <a:lstStyle/>
              <a:p>
                <a:endParaRPr lang="en-US"/>
              </a:p>
            </p:txBody>
          </p:sp>
          <p:sp>
            <p:nvSpPr>
              <p:cNvPr id="146" name="Freeform 3830"/>
              <p:cNvSpPr/>
              <p:nvPr/>
            </p:nvSpPr>
            <p:spPr bwMode="auto">
              <a:xfrm>
                <a:off x="2279650" y="2192338"/>
                <a:ext cx="58738" cy="52388"/>
              </a:xfrm>
              <a:custGeom>
                <a:avLst/>
                <a:gdLst/>
                <a:ahLst/>
                <a:cxnLst>
                  <a:cxn ang="0">
                    <a:pos x="72" y="30"/>
                  </a:cxn>
                  <a:cxn ang="0">
                    <a:pos x="72" y="30"/>
                  </a:cxn>
                  <a:cxn ang="0">
                    <a:pos x="73" y="35"/>
                  </a:cxn>
                  <a:cxn ang="0">
                    <a:pos x="73" y="38"/>
                  </a:cxn>
                  <a:cxn ang="0">
                    <a:pos x="72" y="43"/>
                  </a:cxn>
                  <a:cxn ang="0">
                    <a:pos x="67" y="46"/>
                  </a:cxn>
                  <a:cxn ang="0">
                    <a:pos x="31" y="66"/>
                  </a:cxn>
                  <a:cxn ang="0">
                    <a:pos x="31" y="66"/>
                  </a:cxn>
                  <a:cxn ang="0">
                    <a:pos x="26" y="67"/>
                  </a:cxn>
                  <a:cxn ang="0">
                    <a:pos x="21" y="67"/>
                  </a:cxn>
                  <a:cxn ang="0">
                    <a:pos x="18" y="64"/>
                  </a:cxn>
                  <a:cxn ang="0">
                    <a:pos x="15" y="61"/>
                  </a:cxn>
                  <a:cxn ang="0">
                    <a:pos x="2" y="38"/>
                  </a:cxn>
                  <a:cxn ang="0">
                    <a:pos x="2" y="38"/>
                  </a:cxn>
                  <a:cxn ang="0">
                    <a:pos x="0" y="33"/>
                  </a:cxn>
                  <a:cxn ang="0">
                    <a:pos x="2" y="28"/>
                  </a:cxn>
                  <a:cxn ang="0">
                    <a:pos x="3" y="25"/>
                  </a:cxn>
                  <a:cxn ang="0">
                    <a:pos x="7" y="22"/>
                  </a:cxn>
                  <a:cxn ang="0">
                    <a:pos x="44" y="2"/>
                  </a:cxn>
                  <a:cxn ang="0">
                    <a:pos x="44" y="2"/>
                  </a:cxn>
                  <a:cxn ang="0">
                    <a:pos x="47" y="0"/>
                  </a:cxn>
                  <a:cxn ang="0">
                    <a:pos x="52" y="0"/>
                  </a:cxn>
                  <a:cxn ang="0">
                    <a:pos x="57" y="2"/>
                  </a:cxn>
                  <a:cxn ang="0">
                    <a:pos x="59" y="7"/>
                  </a:cxn>
                  <a:cxn ang="0">
                    <a:pos x="72" y="30"/>
                  </a:cxn>
                </a:cxnLst>
                <a:rect l="0" t="0" r="r" b="b"/>
                <a:pathLst>
                  <a:path w="73" h="67">
                    <a:moveTo>
                      <a:pt x="72" y="30"/>
                    </a:moveTo>
                    <a:lnTo>
                      <a:pt x="72" y="30"/>
                    </a:lnTo>
                    <a:lnTo>
                      <a:pt x="73" y="35"/>
                    </a:lnTo>
                    <a:lnTo>
                      <a:pt x="73" y="38"/>
                    </a:lnTo>
                    <a:lnTo>
                      <a:pt x="72" y="43"/>
                    </a:lnTo>
                    <a:lnTo>
                      <a:pt x="67" y="46"/>
                    </a:lnTo>
                    <a:lnTo>
                      <a:pt x="31" y="66"/>
                    </a:lnTo>
                    <a:lnTo>
                      <a:pt x="31" y="66"/>
                    </a:lnTo>
                    <a:lnTo>
                      <a:pt x="26" y="67"/>
                    </a:lnTo>
                    <a:lnTo>
                      <a:pt x="21" y="67"/>
                    </a:lnTo>
                    <a:lnTo>
                      <a:pt x="18" y="64"/>
                    </a:lnTo>
                    <a:lnTo>
                      <a:pt x="15" y="61"/>
                    </a:lnTo>
                    <a:lnTo>
                      <a:pt x="2" y="38"/>
                    </a:lnTo>
                    <a:lnTo>
                      <a:pt x="2" y="38"/>
                    </a:lnTo>
                    <a:lnTo>
                      <a:pt x="0" y="33"/>
                    </a:lnTo>
                    <a:lnTo>
                      <a:pt x="2" y="28"/>
                    </a:lnTo>
                    <a:lnTo>
                      <a:pt x="3" y="25"/>
                    </a:lnTo>
                    <a:lnTo>
                      <a:pt x="7" y="22"/>
                    </a:lnTo>
                    <a:lnTo>
                      <a:pt x="44" y="2"/>
                    </a:lnTo>
                    <a:lnTo>
                      <a:pt x="44" y="2"/>
                    </a:lnTo>
                    <a:lnTo>
                      <a:pt x="47" y="0"/>
                    </a:lnTo>
                    <a:lnTo>
                      <a:pt x="52" y="0"/>
                    </a:lnTo>
                    <a:lnTo>
                      <a:pt x="57" y="2"/>
                    </a:lnTo>
                    <a:lnTo>
                      <a:pt x="59" y="7"/>
                    </a:lnTo>
                    <a:lnTo>
                      <a:pt x="72" y="30"/>
                    </a:lnTo>
                    <a:close/>
                  </a:path>
                </a:pathLst>
              </a:custGeom>
              <a:solidFill>
                <a:srgbClr val="CCCCCC"/>
              </a:solidFill>
              <a:ln w="9525">
                <a:noFill/>
                <a:round/>
              </a:ln>
            </p:spPr>
            <p:txBody>
              <a:bodyPr vert="horz" wrap="square" lIns="91440" tIns="45720" rIns="91440" bIns="45720" numCol="1" anchor="t" anchorCtr="0" compatLnSpc="1"/>
              <a:lstStyle/>
              <a:p>
                <a:endParaRPr lang="en-US"/>
              </a:p>
            </p:txBody>
          </p:sp>
          <p:sp>
            <p:nvSpPr>
              <p:cNvPr id="147" name="Freeform 3831"/>
              <p:cNvSpPr/>
              <p:nvPr/>
            </p:nvSpPr>
            <p:spPr bwMode="auto">
              <a:xfrm>
                <a:off x="2290763" y="2214563"/>
                <a:ext cx="47625" cy="30163"/>
              </a:xfrm>
              <a:custGeom>
                <a:avLst/>
                <a:gdLst/>
                <a:ahLst/>
                <a:cxnLst>
                  <a:cxn ang="0">
                    <a:pos x="57" y="0"/>
                  </a:cxn>
                  <a:cxn ang="0">
                    <a:pos x="57" y="0"/>
                  </a:cxn>
                  <a:cxn ang="0">
                    <a:pos x="58" y="5"/>
                  </a:cxn>
                  <a:cxn ang="0">
                    <a:pos x="58" y="10"/>
                  </a:cxn>
                  <a:cxn ang="0">
                    <a:pos x="58" y="10"/>
                  </a:cxn>
                  <a:cxn ang="0">
                    <a:pos x="55" y="13"/>
                  </a:cxn>
                  <a:cxn ang="0">
                    <a:pos x="52" y="16"/>
                  </a:cxn>
                  <a:cxn ang="0">
                    <a:pos x="34" y="26"/>
                  </a:cxn>
                  <a:cxn ang="0">
                    <a:pos x="18" y="36"/>
                  </a:cxn>
                  <a:cxn ang="0">
                    <a:pos x="18" y="36"/>
                  </a:cxn>
                  <a:cxn ang="0">
                    <a:pos x="13" y="37"/>
                  </a:cxn>
                  <a:cxn ang="0">
                    <a:pos x="8" y="37"/>
                  </a:cxn>
                  <a:cxn ang="0">
                    <a:pos x="8" y="37"/>
                  </a:cxn>
                  <a:cxn ang="0">
                    <a:pos x="3" y="34"/>
                  </a:cxn>
                  <a:cxn ang="0">
                    <a:pos x="0" y="31"/>
                  </a:cxn>
                  <a:cxn ang="0">
                    <a:pos x="0" y="31"/>
                  </a:cxn>
                  <a:cxn ang="0">
                    <a:pos x="3" y="34"/>
                  </a:cxn>
                  <a:cxn ang="0">
                    <a:pos x="8" y="37"/>
                  </a:cxn>
                  <a:cxn ang="0">
                    <a:pos x="8" y="37"/>
                  </a:cxn>
                  <a:cxn ang="0">
                    <a:pos x="13" y="37"/>
                  </a:cxn>
                  <a:cxn ang="0">
                    <a:pos x="16" y="36"/>
                  </a:cxn>
                  <a:cxn ang="0">
                    <a:pos x="34" y="26"/>
                  </a:cxn>
                  <a:cxn ang="0">
                    <a:pos x="52" y="16"/>
                  </a:cxn>
                  <a:cxn ang="0">
                    <a:pos x="52" y="16"/>
                  </a:cxn>
                  <a:cxn ang="0">
                    <a:pos x="55" y="13"/>
                  </a:cxn>
                  <a:cxn ang="0">
                    <a:pos x="58" y="10"/>
                  </a:cxn>
                  <a:cxn ang="0">
                    <a:pos x="58" y="10"/>
                  </a:cxn>
                  <a:cxn ang="0">
                    <a:pos x="58" y="5"/>
                  </a:cxn>
                  <a:cxn ang="0">
                    <a:pos x="57" y="0"/>
                  </a:cxn>
                  <a:cxn ang="0">
                    <a:pos x="57" y="0"/>
                  </a:cxn>
                </a:cxnLst>
                <a:rect l="0" t="0" r="r" b="b"/>
                <a:pathLst>
                  <a:path w="58" h="37">
                    <a:moveTo>
                      <a:pt x="57" y="0"/>
                    </a:moveTo>
                    <a:lnTo>
                      <a:pt x="57" y="0"/>
                    </a:lnTo>
                    <a:lnTo>
                      <a:pt x="58" y="5"/>
                    </a:lnTo>
                    <a:lnTo>
                      <a:pt x="58" y="10"/>
                    </a:lnTo>
                    <a:lnTo>
                      <a:pt x="58" y="10"/>
                    </a:lnTo>
                    <a:lnTo>
                      <a:pt x="55" y="13"/>
                    </a:lnTo>
                    <a:lnTo>
                      <a:pt x="52" y="16"/>
                    </a:lnTo>
                    <a:lnTo>
                      <a:pt x="34" y="26"/>
                    </a:lnTo>
                    <a:lnTo>
                      <a:pt x="18" y="36"/>
                    </a:lnTo>
                    <a:lnTo>
                      <a:pt x="18" y="36"/>
                    </a:lnTo>
                    <a:lnTo>
                      <a:pt x="13" y="37"/>
                    </a:lnTo>
                    <a:lnTo>
                      <a:pt x="8" y="37"/>
                    </a:lnTo>
                    <a:lnTo>
                      <a:pt x="8" y="37"/>
                    </a:lnTo>
                    <a:lnTo>
                      <a:pt x="3" y="34"/>
                    </a:lnTo>
                    <a:lnTo>
                      <a:pt x="0" y="31"/>
                    </a:lnTo>
                    <a:lnTo>
                      <a:pt x="0" y="31"/>
                    </a:lnTo>
                    <a:lnTo>
                      <a:pt x="3" y="34"/>
                    </a:lnTo>
                    <a:lnTo>
                      <a:pt x="8" y="37"/>
                    </a:lnTo>
                    <a:lnTo>
                      <a:pt x="8" y="37"/>
                    </a:lnTo>
                    <a:lnTo>
                      <a:pt x="13" y="37"/>
                    </a:lnTo>
                    <a:lnTo>
                      <a:pt x="16" y="36"/>
                    </a:lnTo>
                    <a:lnTo>
                      <a:pt x="34" y="26"/>
                    </a:lnTo>
                    <a:lnTo>
                      <a:pt x="52" y="16"/>
                    </a:lnTo>
                    <a:lnTo>
                      <a:pt x="52" y="16"/>
                    </a:lnTo>
                    <a:lnTo>
                      <a:pt x="55" y="13"/>
                    </a:lnTo>
                    <a:lnTo>
                      <a:pt x="58" y="10"/>
                    </a:lnTo>
                    <a:lnTo>
                      <a:pt x="58" y="10"/>
                    </a:lnTo>
                    <a:lnTo>
                      <a:pt x="58" y="5"/>
                    </a:lnTo>
                    <a:lnTo>
                      <a:pt x="57" y="0"/>
                    </a:lnTo>
                    <a:lnTo>
                      <a:pt x="57" y="0"/>
                    </a:lnTo>
                    <a:close/>
                  </a:path>
                </a:pathLst>
              </a:custGeom>
              <a:solidFill>
                <a:srgbClr val="CCCCCC"/>
              </a:solidFill>
              <a:ln w="9525">
                <a:noFill/>
                <a:round/>
              </a:ln>
            </p:spPr>
            <p:txBody>
              <a:bodyPr vert="horz" wrap="square" lIns="91440" tIns="45720" rIns="91440" bIns="45720" numCol="1" anchor="t" anchorCtr="0" compatLnSpc="1"/>
              <a:lstStyle/>
              <a:p>
                <a:endParaRPr lang="en-US"/>
              </a:p>
            </p:txBody>
          </p:sp>
          <p:sp>
            <p:nvSpPr>
              <p:cNvPr id="148" name="Freeform 3832"/>
              <p:cNvSpPr/>
              <p:nvPr/>
            </p:nvSpPr>
            <p:spPr bwMode="auto">
              <a:xfrm>
                <a:off x="2332038" y="2163763"/>
                <a:ext cx="57150" cy="52388"/>
              </a:xfrm>
              <a:custGeom>
                <a:avLst/>
                <a:gdLst/>
                <a:ahLst/>
                <a:cxnLst>
                  <a:cxn ang="0">
                    <a:pos x="72" y="29"/>
                  </a:cxn>
                  <a:cxn ang="0">
                    <a:pos x="72" y="29"/>
                  </a:cxn>
                  <a:cxn ang="0">
                    <a:pos x="74" y="34"/>
                  </a:cxn>
                  <a:cxn ang="0">
                    <a:pos x="74" y="39"/>
                  </a:cxn>
                  <a:cxn ang="0">
                    <a:pos x="70" y="42"/>
                  </a:cxn>
                  <a:cxn ang="0">
                    <a:pos x="67" y="45"/>
                  </a:cxn>
                  <a:cxn ang="0">
                    <a:pos x="31" y="65"/>
                  </a:cxn>
                  <a:cxn ang="0">
                    <a:pos x="31" y="65"/>
                  </a:cxn>
                  <a:cxn ang="0">
                    <a:pos x="26" y="66"/>
                  </a:cxn>
                  <a:cxn ang="0">
                    <a:pos x="21" y="66"/>
                  </a:cxn>
                  <a:cxn ang="0">
                    <a:pos x="18" y="65"/>
                  </a:cxn>
                  <a:cxn ang="0">
                    <a:pos x="15" y="60"/>
                  </a:cxn>
                  <a:cxn ang="0">
                    <a:pos x="2" y="37"/>
                  </a:cxn>
                  <a:cxn ang="0">
                    <a:pos x="2" y="37"/>
                  </a:cxn>
                  <a:cxn ang="0">
                    <a:pos x="0" y="32"/>
                  </a:cxn>
                  <a:cxn ang="0">
                    <a:pos x="0" y="29"/>
                  </a:cxn>
                  <a:cxn ang="0">
                    <a:pos x="4" y="24"/>
                  </a:cxn>
                  <a:cxn ang="0">
                    <a:pos x="7" y="21"/>
                  </a:cxn>
                  <a:cxn ang="0">
                    <a:pos x="43" y="1"/>
                  </a:cxn>
                  <a:cxn ang="0">
                    <a:pos x="43" y="1"/>
                  </a:cxn>
                  <a:cxn ang="0">
                    <a:pos x="48" y="0"/>
                  </a:cxn>
                  <a:cxn ang="0">
                    <a:pos x="52" y="0"/>
                  </a:cxn>
                  <a:cxn ang="0">
                    <a:pos x="56" y="3"/>
                  </a:cxn>
                  <a:cxn ang="0">
                    <a:pos x="59" y="6"/>
                  </a:cxn>
                  <a:cxn ang="0">
                    <a:pos x="72" y="29"/>
                  </a:cxn>
                </a:cxnLst>
                <a:rect l="0" t="0" r="r" b="b"/>
                <a:pathLst>
                  <a:path w="74" h="66">
                    <a:moveTo>
                      <a:pt x="72" y="29"/>
                    </a:moveTo>
                    <a:lnTo>
                      <a:pt x="72" y="29"/>
                    </a:lnTo>
                    <a:lnTo>
                      <a:pt x="74" y="34"/>
                    </a:lnTo>
                    <a:lnTo>
                      <a:pt x="74" y="39"/>
                    </a:lnTo>
                    <a:lnTo>
                      <a:pt x="70" y="42"/>
                    </a:lnTo>
                    <a:lnTo>
                      <a:pt x="67" y="45"/>
                    </a:lnTo>
                    <a:lnTo>
                      <a:pt x="31" y="65"/>
                    </a:lnTo>
                    <a:lnTo>
                      <a:pt x="31" y="65"/>
                    </a:lnTo>
                    <a:lnTo>
                      <a:pt x="26" y="66"/>
                    </a:lnTo>
                    <a:lnTo>
                      <a:pt x="21" y="66"/>
                    </a:lnTo>
                    <a:lnTo>
                      <a:pt x="18" y="65"/>
                    </a:lnTo>
                    <a:lnTo>
                      <a:pt x="15" y="60"/>
                    </a:lnTo>
                    <a:lnTo>
                      <a:pt x="2" y="37"/>
                    </a:lnTo>
                    <a:lnTo>
                      <a:pt x="2" y="37"/>
                    </a:lnTo>
                    <a:lnTo>
                      <a:pt x="0" y="32"/>
                    </a:lnTo>
                    <a:lnTo>
                      <a:pt x="0" y="29"/>
                    </a:lnTo>
                    <a:lnTo>
                      <a:pt x="4" y="24"/>
                    </a:lnTo>
                    <a:lnTo>
                      <a:pt x="7" y="21"/>
                    </a:lnTo>
                    <a:lnTo>
                      <a:pt x="43" y="1"/>
                    </a:lnTo>
                    <a:lnTo>
                      <a:pt x="43" y="1"/>
                    </a:lnTo>
                    <a:lnTo>
                      <a:pt x="48" y="0"/>
                    </a:lnTo>
                    <a:lnTo>
                      <a:pt x="52" y="0"/>
                    </a:lnTo>
                    <a:lnTo>
                      <a:pt x="56" y="3"/>
                    </a:lnTo>
                    <a:lnTo>
                      <a:pt x="59" y="6"/>
                    </a:lnTo>
                    <a:lnTo>
                      <a:pt x="72" y="29"/>
                    </a:lnTo>
                    <a:close/>
                  </a:path>
                </a:pathLst>
              </a:custGeom>
              <a:solidFill>
                <a:srgbClr val="CCCCCC"/>
              </a:solidFill>
              <a:ln w="9525">
                <a:noFill/>
                <a:round/>
              </a:ln>
            </p:spPr>
            <p:txBody>
              <a:bodyPr vert="horz" wrap="square" lIns="91440" tIns="45720" rIns="91440" bIns="45720" numCol="1" anchor="t" anchorCtr="0" compatLnSpc="1"/>
              <a:lstStyle/>
              <a:p>
                <a:endParaRPr lang="en-US"/>
              </a:p>
            </p:txBody>
          </p:sp>
          <p:sp>
            <p:nvSpPr>
              <p:cNvPr id="149" name="Freeform 3833"/>
              <p:cNvSpPr/>
              <p:nvPr/>
            </p:nvSpPr>
            <p:spPr bwMode="auto">
              <a:xfrm>
                <a:off x="2382838" y="2135188"/>
                <a:ext cx="58738" cy="53975"/>
              </a:xfrm>
              <a:custGeom>
                <a:avLst/>
                <a:gdLst/>
                <a:ahLst/>
                <a:cxnLst>
                  <a:cxn ang="0">
                    <a:pos x="72" y="31"/>
                  </a:cxn>
                  <a:cxn ang="0">
                    <a:pos x="72" y="31"/>
                  </a:cxn>
                  <a:cxn ang="0">
                    <a:pos x="74" y="34"/>
                  </a:cxn>
                  <a:cxn ang="0">
                    <a:pos x="72" y="39"/>
                  </a:cxn>
                  <a:cxn ang="0">
                    <a:pos x="70" y="44"/>
                  </a:cxn>
                  <a:cxn ang="0">
                    <a:pos x="67" y="45"/>
                  </a:cxn>
                  <a:cxn ang="0">
                    <a:pos x="30" y="67"/>
                  </a:cxn>
                  <a:cxn ang="0">
                    <a:pos x="30" y="67"/>
                  </a:cxn>
                  <a:cxn ang="0">
                    <a:pos x="27" y="68"/>
                  </a:cxn>
                  <a:cxn ang="0">
                    <a:pos x="22" y="67"/>
                  </a:cxn>
                  <a:cxn ang="0">
                    <a:pos x="17" y="65"/>
                  </a:cxn>
                  <a:cxn ang="0">
                    <a:pos x="15" y="62"/>
                  </a:cxn>
                  <a:cxn ang="0">
                    <a:pos x="2" y="37"/>
                  </a:cxn>
                  <a:cxn ang="0">
                    <a:pos x="2" y="37"/>
                  </a:cxn>
                  <a:cxn ang="0">
                    <a:pos x="0" y="34"/>
                  </a:cxn>
                  <a:cxn ang="0">
                    <a:pos x="0" y="29"/>
                  </a:cxn>
                  <a:cxn ang="0">
                    <a:pos x="2" y="24"/>
                  </a:cxn>
                  <a:cxn ang="0">
                    <a:pos x="7" y="23"/>
                  </a:cxn>
                  <a:cxn ang="0">
                    <a:pos x="43" y="1"/>
                  </a:cxn>
                  <a:cxn ang="0">
                    <a:pos x="43" y="1"/>
                  </a:cxn>
                  <a:cxn ang="0">
                    <a:pos x="48" y="0"/>
                  </a:cxn>
                  <a:cxn ang="0">
                    <a:pos x="53" y="1"/>
                  </a:cxn>
                  <a:cxn ang="0">
                    <a:pos x="56" y="3"/>
                  </a:cxn>
                  <a:cxn ang="0">
                    <a:pos x="59" y="6"/>
                  </a:cxn>
                  <a:cxn ang="0">
                    <a:pos x="72" y="31"/>
                  </a:cxn>
                </a:cxnLst>
                <a:rect l="0" t="0" r="r" b="b"/>
                <a:pathLst>
                  <a:path w="74" h="68">
                    <a:moveTo>
                      <a:pt x="72" y="31"/>
                    </a:moveTo>
                    <a:lnTo>
                      <a:pt x="72" y="31"/>
                    </a:lnTo>
                    <a:lnTo>
                      <a:pt x="74" y="34"/>
                    </a:lnTo>
                    <a:lnTo>
                      <a:pt x="72" y="39"/>
                    </a:lnTo>
                    <a:lnTo>
                      <a:pt x="70" y="44"/>
                    </a:lnTo>
                    <a:lnTo>
                      <a:pt x="67" y="45"/>
                    </a:lnTo>
                    <a:lnTo>
                      <a:pt x="30" y="67"/>
                    </a:lnTo>
                    <a:lnTo>
                      <a:pt x="30" y="67"/>
                    </a:lnTo>
                    <a:lnTo>
                      <a:pt x="27" y="68"/>
                    </a:lnTo>
                    <a:lnTo>
                      <a:pt x="22" y="67"/>
                    </a:lnTo>
                    <a:lnTo>
                      <a:pt x="17" y="65"/>
                    </a:lnTo>
                    <a:lnTo>
                      <a:pt x="15" y="62"/>
                    </a:lnTo>
                    <a:lnTo>
                      <a:pt x="2" y="37"/>
                    </a:lnTo>
                    <a:lnTo>
                      <a:pt x="2" y="37"/>
                    </a:lnTo>
                    <a:lnTo>
                      <a:pt x="0" y="34"/>
                    </a:lnTo>
                    <a:lnTo>
                      <a:pt x="0" y="29"/>
                    </a:lnTo>
                    <a:lnTo>
                      <a:pt x="2" y="24"/>
                    </a:lnTo>
                    <a:lnTo>
                      <a:pt x="7" y="23"/>
                    </a:lnTo>
                    <a:lnTo>
                      <a:pt x="43" y="1"/>
                    </a:lnTo>
                    <a:lnTo>
                      <a:pt x="43" y="1"/>
                    </a:lnTo>
                    <a:lnTo>
                      <a:pt x="48" y="0"/>
                    </a:lnTo>
                    <a:lnTo>
                      <a:pt x="53" y="1"/>
                    </a:lnTo>
                    <a:lnTo>
                      <a:pt x="56" y="3"/>
                    </a:lnTo>
                    <a:lnTo>
                      <a:pt x="59" y="6"/>
                    </a:lnTo>
                    <a:lnTo>
                      <a:pt x="72" y="31"/>
                    </a:lnTo>
                    <a:close/>
                  </a:path>
                </a:pathLst>
              </a:custGeom>
              <a:solidFill>
                <a:srgbClr val="CCCCCC"/>
              </a:solidFill>
              <a:ln w="9525">
                <a:noFill/>
                <a:round/>
              </a:ln>
            </p:spPr>
            <p:txBody>
              <a:bodyPr vert="horz" wrap="square" lIns="91440" tIns="45720" rIns="91440" bIns="45720" numCol="1" anchor="t" anchorCtr="0" compatLnSpc="1"/>
              <a:lstStyle/>
              <a:p>
                <a:endParaRPr lang="en-US"/>
              </a:p>
            </p:txBody>
          </p:sp>
          <p:sp>
            <p:nvSpPr>
              <p:cNvPr id="150" name="Freeform 3834"/>
              <p:cNvSpPr/>
              <p:nvPr/>
            </p:nvSpPr>
            <p:spPr bwMode="auto">
              <a:xfrm>
                <a:off x="2435225" y="2108200"/>
                <a:ext cx="57150" cy="52388"/>
              </a:xfrm>
              <a:custGeom>
                <a:avLst/>
                <a:gdLst/>
                <a:ahLst/>
                <a:cxnLst>
                  <a:cxn ang="0">
                    <a:pos x="71" y="29"/>
                  </a:cxn>
                  <a:cxn ang="0">
                    <a:pos x="71" y="29"/>
                  </a:cxn>
                  <a:cxn ang="0">
                    <a:pos x="71" y="34"/>
                  </a:cxn>
                  <a:cxn ang="0">
                    <a:pos x="71" y="37"/>
                  </a:cxn>
                  <a:cxn ang="0">
                    <a:pos x="70" y="42"/>
                  </a:cxn>
                  <a:cxn ang="0">
                    <a:pos x="66" y="45"/>
                  </a:cxn>
                  <a:cxn ang="0">
                    <a:pos x="29" y="65"/>
                  </a:cxn>
                  <a:cxn ang="0">
                    <a:pos x="29" y="65"/>
                  </a:cxn>
                  <a:cxn ang="0">
                    <a:pos x="24" y="66"/>
                  </a:cxn>
                  <a:cxn ang="0">
                    <a:pos x="21" y="66"/>
                  </a:cxn>
                  <a:cxn ang="0">
                    <a:pos x="16" y="63"/>
                  </a:cxn>
                  <a:cxn ang="0">
                    <a:pos x="13" y="60"/>
                  </a:cxn>
                  <a:cxn ang="0">
                    <a:pos x="1" y="37"/>
                  </a:cxn>
                  <a:cxn ang="0">
                    <a:pos x="1" y="37"/>
                  </a:cxn>
                  <a:cxn ang="0">
                    <a:pos x="0" y="32"/>
                  </a:cxn>
                  <a:cxn ang="0">
                    <a:pos x="0" y="27"/>
                  </a:cxn>
                  <a:cxn ang="0">
                    <a:pos x="1" y="24"/>
                  </a:cxn>
                  <a:cxn ang="0">
                    <a:pos x="4" y="21"/>
                  </a:cxn>
                  <a:cxn ang="0">
                    <a:pos x="42" y="1"/>
                  </a:cxn>
                  <a:cxn ang="0">
                    <a:pos x="42" y="1"/>
                  </a:cxn>
                  <a:cxn ang="0">
                    <a:pos x="47" y="0"/>
                  </a:cxn>
                  <a:cxn ang="0">
                    <a:pos x="50" y="0"/>
                  </a:cxn>
                  <a:cxn ang="0">
                    <a:pos x="55" y="1"/>
                  </a:cxn>
                  <a:cxn ang="0">
                    <a:pos x="58" y="6"/>
                  </a:cxn>
                  <a:cxn ang="0">
                    <a:pos x="71" y="29"/>
                  </a:cxn>
                </a:cxnLst>
                <a:rect l="0" t="0" r="r" b="b"/>
                <a:pathLst>
                  <a:path w="71" h="66">
                    <a:moveTo>
                      <a:pt x="71" y="29"/>
                    </a:moveTo>
                    <a:lnTo>
                      <a:pt x="71" y="29"/>
                    </a:lnTo>
                    <a:lnTo>
                      <a:pt x="71" y="34"/>
                    </a:lnTo>
                    <a:lnTo>
                      <a:pt x="71" y="37"/>
                    </a:lnTo>
                    <a:lnTo>
                      <a:pt x="70" y="42"/>
                    </a:lnTo>
                    <a:lnTo>
                      <a:pt x="66" y="45"/>
                    </a:lnTo>
                    <a:lnTo>
                      <a:pt x="29" y="65"/>
                    </a:lnTo>
                    <a:lnTo>
                      <a:pt x="29" y="65"/>
                    </a:lnTo>
                    <a:lnTo>
                      <a:pt x="24" y="66"/>
                    </a:lnTo>
                    <a:lnTo>
                      <a:pt x="21" y="66"/>
                    </a:lnTo>
                    <a:lnTo>
                      <a:pt x="16" y="63"/>
                    </a:lnTo>
                    <a:lnTo>
                      <a:pt x="13" y="60"/>
                    </a:lnTo>
                    <a:lnTo>
                      <a:pt x="1" y="37"/>
                    </a:lnTo>
                    <a:lnTo>
                      <a:pt x="1" y="37"/>
                    </a:lnTo>
                    <a:lnTo>
                      <a:pt x="0" y="32"/>
                    </a:lnTo>
                    <a:lnTo>
                      <a:pt x="0" y="27"/>
                    </a:lnTo>
                    <a:lnTo>
                      <a:pt x="1" y="24"/>
                    </a:lnTo>
                    <a:lnTo>
                      <a:pt x="4" y="21"/>
                    </a:lnTo>
                    <a:lnTo>
                      <a:pt x="42" y="1"/>
                    </a:lnTo>
                    <a:lnTo>
                      <a:pt x="42" y="1"/>
                    </a:lnTo>
                    <a:lnTo>
                      <a:pt x="47" y="0"/>
                    </a:lnTo>
                    <a:lnTo>
                      <a:pt x="50" y="0"/>
                    </a:lnTo>
                    <a:lnTo>
                      <a:pt x="55" y="1"/>
                    </a:lnTo>
                    <a:lnTo>
                      <a:pt x="58" y="6"/>
                    </a:lnTo>
                    <a:lnTo>
                      <a:pt x="71" y="29"/>
                    </a:lnTo>
                    <a:close/>
                  </a:path>
                </a:pathLst>
              </a:custGeom>
              <a:solidFill>
                <a:srgbClr val="CCCCCC"/>
              </a:solidFill>
              <a:ln w="9525">
                <a:noFill/>
                <a:round/>
              </a:ln>
            </p:spPr>
            <p:txBody>
              <a:bodyPr vert="horz" wrap="square" lIns="91440" tIns="45720" rIns="91440" bIns="45720" numCol="1" anchor="t" anchorCtr="0" compatLnSpc="1"/>
              <a:lstStyle/>
              <a:p>
                <a:endParaRPr lang="en-US"/>
              </a:p>
            </p:txBody>
          </p:sp>
          <p:sp>
            <p:nvSpPr>
              <p:cNvPr id="151" name="Freeform 3835"/>
              <p:cNvSpPr/>
              <p:nvPr/>
            </p:nvSpPr>
            <p:spPr bwMode="auto">
              <a:xfrm>
                <a:off x="2343150" y="2185988"/>
                <a:ext cx="46038" cy="30163"/>
              </a:xfrm>
              <a:custGeom>
                <a:avLst/>
                <a:gdLst/>
                <a:ahLst/>
                <a:cxnLst>
                  <a:cxn ang="0">
                    <a:pos x="57" y="0"/>
                  </a:cxn>
                  <a:cxn ang="0">
                    <a:pos x="57" y="0"/>
                  </a:cxn>
                  <a:cxn ang="0">
                    <a:pos x="59" y="5"/>
                  </a:cxn>
                  <a:cxn ang="0">
                    <a:pos x="59" y="10"/>
                  </a:cxn>
                  <a:cxn ang="0">
                    <a:pos x="59" y="10"/>
                  </a:cxn>
                  <a:cxn ang="0">
                    <a:pos x="55" y="15"/>
                  </a:cxn>
                  <a:cxn ang="0">
                    <a:pos x="52" y="18"/>
                  </a:cxn>
                  <a:cxn ang="0">
                    <a:pos x="34" y="26"/>
                  </a:cxn>
                  <a:cxn ang="0">
                    <a:pos x="16" y="36"/>
                  </a:cxn>
                  <a:cxn ang="0">
                    <a:pos x="16" y="36"/>
                  </a:cxn>
                  <a:cxn ang="0">
                    <a:pos x="11" y="37"/>
                  </a:cxn>
                  <a:cxn ang="0">
                    <a:pos x="6" y="37"/>
                  </a:cxn>
                  <a:cxn ang="0">
                    <a:pos x="6" y="37"/>
                  </a:cxn>
                  <a:cxn ang="0">
                    <a:pos x="3" y="36"/>
                  </a:cxn>
                  <a:cxn ang="0">
                    <a:pos x="0" y="31"/>
                  </a:cxn>
                  <a:cxn ang="0">
                    <a:pos x="0" y="31"/>
                  </a:cxn>
                  <a:cxn ang="0">
                    <a:pos x="3" y="36"/>
                  </a:cxn>
                  <a:cxn ang="0">
                    <a:pos x="6" y="37"/>
                  </a:cxn>
                  <a:cxn ang="0">
                    <a:pos x="6" y="37"/>
                  </a:cxn>
                  <a:cxn ang="0">
                    <a:pos x="11" y="37"/>
                  </a:cxn>
                  <a:cxn ang="0">
                    <a:pos x="16" y="36"/>
                  </a:cxn>
                  <a:cxn ang="0">
                    <a:pos x="34" y="26"/>
                  </a:cxn>
                  <a:cxn ang="0">
                    <a:pos x="50" y="16"/>
                  </a:cxn>
                  <a:cxn ang="0">
                    <a:pos x="50" y="16"/>
                  </a:cxn>
                  <a:cxn ang="0">
                    <a:pos x="55" y="15"/>
                  </a:cxn>
                  <a:cxn ang="0">
                    <a:pos x="57" y="10"/>
                  </a:cxn>
                  <a:cxn ang="0">
                    <a:pos x="57" y="10"/>
                  </a:cxn>
                  <a:cxn ang="0">
                    <a:pos x="59" y="5"/>
                  </a:cxn>
                  <a:cxn ang="0">
                    <a:pos x="57" y="0"/>
                  </a:cxn>
                  <a:cxn ang="0">
                    <a:pos x="57" y="0"/>
                  </a:cxn>
                </a:cxnLst>
                <a:rect l="0" t="0" r="r" b="b"/>
                <a:pathLst>
                  <a:path w="59" h="37">
                    <a:moveTo>
                      <a:pt x="57" y="0"/>
                    </a:moveTo>
                    <a:lnTo>
                      <a:pt x="57" y="0"/>
                    </a:lnTo>
                    <a:lnTo>
                      <a:pt x="59" y="5"/>
                    </a:lnTo>
                    <a:lnTo>
                      <a:pt x="59" y="10"/>
                    </a:lnTo>
                    <a:lnTo>
                      <a:pt x="59" y="10"/>
                    </a:lnTo>
                    <a:lnTo>
                      <a:pt x="55" y="15"/>
                    </a:lnTo>
                    <a:lnTo>
                      <a:pt x="52" y="18"/>
                    </a:lnTo>
                    <a:lnTo>
                      <a:pt x="34" y="26"/>
                    </a:lnTo>
                    <a:lnTo>
                      <a:pt x="16" y="36"/>
                    </a:lnTo>
                    <a:lnTo>
                      <a:pt x="16" y="36"/>
                    </a:lnTo>
                    <a:lnTo>
                      <a:pt x="11" y="37"/>
                    </a:lnTo>
                    <a:lnTo>
                      <a:pt x="6" y="37"/>
                    </a:lnTo>
                    <a:lnTo>
                      <a:pt x="6" y="37"/>
                    </a:lnTo>
                    <a:lnTo>
                      <a:pt x="3" y="36"/>
                    </a:lnTo>
                    <a:lnTo>
                      <a:pt x="0" y="31"/>
                    </a:lnTo>
                    <a:lnTo>
                      <a:pt x="0" y="31"/>
                    </a:lnTo>
                    <a:lnTo>
                      <a:pt x="3" y="36"/>
                    </a:lnTo>
                    <a:lnTo>
                      <a:pt x="6" y="37"/>
                    </a:lnTo>
                    <a:lnTo>
                      <a:pt x="6" y="37"/>
                    </a:lnTo>
                    <a:lnTo>
                      <a:pt x="11" y="37"/>
                    </a:lnTo>
                    <a:lnTo>
                      <a:pt x="16" y="36"/>
                    </a:lnTo>
                    <a:lnTo>
                      <a:pt x="34" y="26"/>
                    </a:lnTo>
                    <a:lnTo>
                      <a:pt x="50" y="16"/>
                    </a:lnTo>
                    <a:lnTo>
                      <a:pt x="50" y="16"/>
                    </a:lnTo>
                    <a:lnTo>
                      <a:pt x="55" y="15"/>
                    </a:lnTo>
                    <a:lnTo>
                      <a:pt x="57" y="10"/>
                    </a:lnTo>
                    <a:lnTo>
                      <a:pt x="57" y="10"/>
                    </a:lnTo>
                    <a:lnTo>
                      <a:pt x="59" y="5"/>
                    </a:lnTo>
                    <a:lnTo>
                      <a:pt x="57" y="0"/>
                    </a:lnTo>
                    <a:lnTo>
                      <a:pt x="57" y="0"/>
                    </a:lnTo>
                    <a:close/>
                  </a:path>
                </a:pathLst>
              </a:custGeom>
              <a:solidFill>
                <a:srgbClr val="CCCCCC"/>
              </a:solidFill>
              <a:ln w="9525">
                <a:noFill/>
                <a:round/>
              </a:ln>
            </p:spPr>
            <p:txBody>
              <a:bodyPr vert="horz" wrap="square" lIns="91440" tIns="45720" rIns="91440" bIns="45720" numCol="1" anchor="t" anchorCtr="0" compatLnSpc="1"/>
              <a:lstStyle/>
              <a:p>
                <a:endParaRPr lang="en-US"/>
              </a:p>
            </p:txBody>
          </p:sp>
          <p:sp>
            <p:nvSpPr>
              <p:cNvPr id="152" name="Freeform 3836"/>
              <p:cNvSpPr/>
              <p:nvPr/>
            </p:nvSpPr>
            <p:spPr bwMode="auto">
              <a:xfrm>
                <a:off x="2395538" y="2159000"/>
                <a:ext cx="46038" cy="30163"/>
              </a:xfrm>
              <a:custGeom>
                <a:avLst/>
                <a:gdLst/>
                <a:ahLst/>
                <a:cxnLst>
                  <a:cxn ang="0">
                    <a:pos x="57" y="0"/>
                  </a:cxn>
                  <a:cxn ang="0">
                    <a:pos x="57" y="0"/>
                  </a:cxn>
                  <a:cxn ang="0">
                    <a:pos x="59" y="3"/>
                  </a:cxn>
                  <a:cxn ang="0">
                    <a:pos x="57" y="8"/>
                  </a:cxn>
                  <a:cxn ang="0">
                    <a:pos x="57" y="8"/>
                  </a:cxn>
                  <a:cxn ang="0">
                    <a:pos x="55" y="13"/>
                  </a:cxn>
                  <a:cxn ang="0">
                    <a:pos x="51" y="16"/>
                  </a:cxn>
                  <a:cxn ang="0">
                    <a:pos x="34" y="26"/>
                  </a:cxn>
                  <a:cxn ang="0">
                    <a:pos x="16" y="36"/>
                  </a:cxn>
                  <a:cxn ang="0">
                    <a:pos x="16" y="36"/>
                  </a:cxn>
                  <a:cxn ang="0">
                    <a:pos x="12" y="37"/>
                  </a:cxn>
                  <a:cxn ang="0">
                    <a:pos x="7" y="36"/>
                  </a:cxn>
                  <a:cxn ang="0">
                    <a:pos x="7" y="36"/>
                  </a:cxn>
                  <a:cxn ang="0">
                    <a:pos x="2" y="34"/>
                  </a:cxn>
                  <a:cxn ang="0">
                    <a:pos x="0" y="31"/>
                  </a:cxn>
                  <a:cxn ang="0">
                    <a:pos x="0" y="31"/>
                  </a:cxn>
                  <a:cxn ang="0">
                    <a:pos x="3" y="34"/>
                  </a:cxn>
                  <a:cxn ang="0">
                    <a:pos x="7" y="36"/>
                  </a:cxn>
                  <a:cxn ang="0">
                    <a:pos x="7" y="36"/>
                  </a:cxn>
                  <a:cxn ang="0">
                    <a:pos x="12" y="36"/>
                  </a:cxn>
                  <a:cxn ang="0">
                    <a:pos x="16" y="34"/>
                  </a:cxn>
                  <a:cxn ang="0">
                    <a:pos x="34" y="24"/>
                  </a:cxn>
                  <a:cxn ang="0">
                    <a:pos x="51" y="16"/>
                  </a:cxn>
                  <a:cxn ang="0">
                    <a:pos x="51" y="16"/>
                  </a:cxn>
                  <a:cxn ang="0">
                    <a:pos x="55" y="13"/>
                  </a:cxn>
                  <a:cxn ang="0">
                    <a:pos x="57" y="8"/>
                  </a:cxn>
                  <a:cxn ang="0">
                    <a:pos x="57" y="8"/>
                  </a:cxn>
                  <a:cxn ang="0">
                    <a:pos x="59" y="3"/>
                  </a:cxn>
                  <a:cxn ang="0">
                    <a:pos x="57" y="0"/>
                  </a:cxn>
                  <a:cxn ang="0">
                    <a:pos x="57" y="0"/>
                  </a:cxn>
                </a:cxnLst>
                <a:rect l="0" t="0" r="r" b="b"/>
                <a:pathLst>
                  <a:path w="59" h="37">
                    <a:moveTo>
                      <a:pt x="57" y="0"/>
                    </a:moveTo>
                    <a:lnTo>
                      <a:pt x="57" y="0"/>
                    </a:lnTo>
                    <a:lnTo>
                      <a:pt x="59" y="3"/>
                    </a:lnTo>
                    <a:lnTo>
                      <a:pt x="57" y="8"/>
                    </a:lnTo>
                    <a:lnTo>
                      <a:pt x="57" y="8"/>
                    </a:lnTo>
                    <a:lnTo>
                      <a:pt x="55" y="13"/>
                    </a:lnTo>
                    <a:lnTo>
                      <a:pt x="51" y="16"/>
                    </a:lnTo>
                    <a:lnTo>
                      <a:pt x="34" y="26"/>
                    </a:lnTo>
                    <a:lnTo>
                      <a:pt x="16" y="36"/>
                    </a:lnTo>
                    <a:lnTo>
                      <a:pt x="16" y="36"/>
                    </a:lnTo>
                    <a:lnTo>
                      <a:pt x="12" y="37"/>
                    </a:lnTo>
                    <a:lnTo>
                      <a:pt x="7" y="36"/>
                    </a:lnTo>
                    <a:lnTo>
                      <a:pt x="7" y="36"/>
                    </a:lnTo>
                    <a:lnTo>
                      <a:pt x="2" y="34"/>
                    </a:lnTo>
                    <a:lnTo>
                      <a:pt x="0" y="31"/>
                    </a:lnTo>
                    <a:lnTo>
                      <a:pt x="0" y="31"/>
                    </a:lnTo>
                    <a:lnTo>
                      <a:pt x="3" y="34"/>
                    </a:lnTo>
                    <a:lnTo>
                      <a:pt x="7" y="36"/>
                    </a:lnTo>
                    <a:lnTo>
                      <a:pt x="7" y="36"/>
                    </a:lnTo>
                    <a:lnTo>
                      <a:pt x="12" y="36"/>
                    </a:lnTo>
                    <a:lnTo>
                      <a:pt x="16" y="34"/>
                    </a:lnTo>
                    <a:lnTo>
                      <a:pt x="34" y="24"/>
                    </a:lnTo>
                    <a:lnTo>
                      <a:pt x="51" y="16"/>
                    </a:lnTo>
                    <a:lnTo>
                      <a:pt x="51" y="16"/>
                    </a:lnTo>
                    <a:lnTo>
                      <a:pt x="55" y="13"/>
                    </a:lnTo>
                    <a:lnTo>
                      <a:pt x="57" y="8"/>
                    </a:lnTo>
                    <a:lnTo>
                      <a:pt x="57" y="8"/>
                    </a:lnTo>
                    <a:lnTo>
                      <a:pt x="59" y="3"/>
                    </a:lnTo>
                    <a:lnTo>
                      <a:pt x="57" y="0"/>
                    </a:lnTo>
                    <a:lnTo>
                      <a:pt x="57" y="0"/>
                    </a:lnTo>
                    <a:close/>
                  </a:path>
                </a:pathLst>
              </a:custGeom>
              <a:solidFill>
                <a:srgbClr val="CCCCCC"/>
              </a:solidFill>
              <a:ln w="9525">
                <a:noFill/>
                <a:round/>
              </a:ln>
            </p:spPr>
            <p:txBody>
              <a:bodyPr vert="horz" wrap="square" lIns="91440" tIns="45720" rIns="91440" bIns="45720" numCol="1" anchor="t" anchorCtr="0" compatLnSpc="1"/>
              <a:lstStyle/>
              <a:p>
                <a:endParaRPr lang="en-US"/>
              </a:p>
            </p:txBody>
          </p:sp>
          <p:sp>
            <p:nvSpPr>
              <p:cNvPr id="153" name="Freeform 3837"/>
              <p:cNvSpPr/>
              <p:nvPr/>
            </p:nvSpPr>
            <p:spPr bwMode="auto">
              <a:xfrm>
                <a:off x="2444750" y="2130425"/>
                <a:ext cx="47625" cy="30163"/>
              </a:xfrm>
              <a:custGeom>
                <a:avLst/>
                <a:gdLst/>
                <a:ahLst/>
                <a:cxnLst>
                  <a:cxn ang="0">
                    <a:pos x="58" y="0"/>
                  </a:cxn>
                  <a:cxn ang="0">
                    <a:pos x="58" y="0"/>
                  </a:cxn>
                  <a:cxn ang="0">
                    <a:pos x="60" y="5"/>
                  </a:cxn>
                  <a:cxn ang="0">
                    <a:pos x="58" y="10"/>
                  </a:cxn>
                  <a:cxn ang="0">
                    <a:pos x="58" y="10"/>
                  </a:cxn>
                  <a:cxn ang="0">
                    <a:pos x="57" y="13"/>
                  </a:cxn>
                  <a:cxn ang="0">
                    <a:pos x="52" y="16"/>
                  </a:cxn>
                  <a:cxn ang="0">
                    <a:pos x="35" y="26"/>
                  </a:cxn>
                  <a:cxn ang="0">
                    <a:pos x="18" y="36"/>
                  </a:cxn>
                  <a:cxn ang="0">
                    <a:pos x="18" y="36"/>
                  </a:cxn>
                  <a:cxn ang="0">
                    <a:pos x="13" y="37"/>
                  </a:cxn>
                  <a:cxn ang="0">
                    <a:pos x="8" y="37"/>
                  </a:cxn>
                  <a:cxn ang="0">
                    <a:pos x="8" y="37"/>
                  </a:cxn>
                  <a:cxn ang="0">
                    <a:pos x="3" y="34"/>
                  </a:cxn>
                  <a:cxn ang="0">
                    <a:pos x="0" y="31"/>
                  </a:cxn>
                  <a:cxn ang="0">
                    <a:pos x="0" y="31"/>
                  </a:cxn>
                  <a:cxn ang="0">
                    <a:pos x="3" y="34"/>
                  </a:cxn>
                  <a:cxn ang="0">
                    <a:pos x="8" y="37"/>
                  </a:cxn>
                  <a:cxn ang="0">
                    <a:pos x="8" y="37"/>
                  </a:cxn>
                  <a:cxn ang="0">
                    <a:pos x="13" y="37"/>
                  </a:cxn>
                  <a:cxn ang="0">
                    <a:pos x="18" y="36"/>
                  </a:cxn>
                  <a:cxn ang="0">
                    <a:pos x="34" y="26"/>
                  </a:cxn>
                  <a:cxn ang="0">
                    <a:pos x="52" y="16"/>
                  </a:cxn>
                  <a:cxn ang="0">
                    <a:pos x="52" y="16"/>
                  </a:cxn>
                  <a:cxn ang="0">
                    <a:pos x="55" y="13"/>
                  </a:cxn>
                  <a:cxn ang="0">
                    <a:pos x="58" y="10"/>
                  </a:cxn>
                  <a:cxn ang="0">
                    <a:pos x="58" y="10"/>
                  </a:cxn>
                  <a:cxn ang="0">
                    <a:pos x="58" y="5"/>
                  </a:cxn>
                  <a:cxn ang="0">
                    <a:pos x="58" y="0"/>
                  </a:cxn>
                  <a:cxn ang="0">
                    <a:pos x="58" y="0"/>
                  </a:cxn>
                </a:cxnLst>
                <a:rect l="0" t="0" r="r" b="b"/>
                <a:pathLst>
                  <a:path w="60" h="37">
                    <a:moveTo>
                      <a:pt x="58" y="0"/>
                    </a:moveTo>
                    <a:lnTo>
                      <a:pt x="58" y="0"/>
                    </a:lnTo>
                    <a:lnTo>
                      <a:pt x="60" y="5"/>
                    </a:lnTo>
                    <a:lnTo>
                      <a:pt x="58" y="10"/>
                    </a:lnTo>
                    <a:lnTo>
                      <a:pt x="58" y="10"/>
                    </a:lnTo>
                    <a:lnTo>
                      <a:pt x="57" y="13"/>
                    </a:lnTo>
                    <a:lnTo>
                      <a:pt x="52" y="16"/>
                    </a:lnTo>
                    <a:lnTo>
                      <a:pt x="35" y="26"/>
                    </a:lnTo>
                    <a:lnTo>
                      <a:pt x="18" y="36"/>
                    </a:lnTo>
                    <a:lnTo>
                      <a:pt x="18" y="36"/>
                    </a:lnTo>
                    <a:lnTo>
                      <a:pt x="13" y="37"/>
                    </a:lnTo>
                    <a:lnTo>
                      <a:pt x="8" y="37"/>
                    </a:lnTo>
                    <a:lnTo>
                      <a:pt x="8" y="37"/>
                    </a:lnTo>
                    <a:lnTo>
                      <a:pt x="3" y="34"/>
                    </a:lnTo>
                    <a:lnTo>
                      <a:pt x="0" y="31"/>
                    </a:lnTo>
                    <a:lnTo>
                      <a:pt x="0" y="31"/>
                    </a:lnTo>
                    <a:lnTo>
                      <a:pt x="3" y="34"/>
                    </a:lnTo>
                    <a:lnTo>
                      <a:pt x="8" y="37"/>
                    </a:lnTo>
                    <a:lnTo>
                      <a:pt x="8" y="37"/>
                    </a:lnTo>
                    <a:lnTo>
                      <a:pt x="13" y="37"/>
                    </a:lnTo>
                    <a:lnTo>
                      <a:pt x="18" y="36"/>
                    </a:lnTo>
                    <a:lnTo>
                      <a:pt x="34" y="26"/>
                    </a:lnTo>
                    <a:lnTo>
                      <a:pt x="52" y="16"/>
                    </a:lnTo>
                    <a:lnTo>
                      <a:pt x="52" y="16"/>
                    </a:lnTo>
                    <a:lnTo>
                      <a:pt x="55" y="13"/>
                    </a:lnTo>
                    <a:lnTo>
                      <a:pt x="58" y="10"/>
                    </a:lnTo>
                    <a:lnTo>
                      <a:pt x="58" y="10"/>
                    </a:lnTo>
                    <a:lnTo>
                      <a:pt x="58" y="5"/>
                    </a:lnTo>
                    <a:lnTo>
                      <a:pt x="58" y="0"/>
                    </a:lnTo>
                    <a:lnTo>
                      <a:pt x="58" y="0"/>
                    </a:lnTo>
                    <a:close/>
                  </a:path>
                </a:pathLst>
              </a:custGeom>
              <a:solidFill>
                <a:srgbClr val="CCCCCC"/>
              </a:solidFill>
              <a:ln w="9525">
                <a:noFill/>
                <a:round/>
              </a:ln>
            </p:spPr>
            <p:txBody>
              <a:bodyPr vert="horz" wrap="square" lIns="91440" tIns="45720" rIns="91440" bIns="45720" numCol="1" anchor="t" anchorCtr="0" compatLnSpc="1"/>
              <a:lstStyle/>
              <a:p>
                <a:endParaRPr lang="en-US"/>
              </a:p>
            </p:txBody>
          </p:sp>
          <p:sp>
            <p:nvSpPr>
              <p:cNvPr id="154" name="Freeform 3838"/>
              <p:cNvSpPr/>
              <p:nvPr/>
            </p:nvSpPr>
            <p:spPr bwMode="auto">
              <a:xfrm>
                <a:off x="2254250" y="2263775"/>
                <a:ext cx="57150" cy="53975"/>
              </a:xfrm>
              <a:custGeom>
                <a:avLst/>
                <a:gdLst/>
                <a:ahLst/>
                <a:cxnLst>
                  <a:cxn ang="0">
                    <a:pos x="70" y="29"/>
                  </a:cxn>
                  <a:cxn ang="0">
                    <a:pos x="70" y="29"/>
                  </a:cxn>
                  <a:cxn ang="0">
                    <a:pos x="71" y="34"/>
                  </a:cxn>
                  <a:cxn ang="0">
                    <a:pos x="71" y="39"/>
                  </a:cxn>
                  <a:cxn ang="0">
                    <a:pos x="70" y="42"/>
                  </a:cxn>
                  <a:cxn ang="0">
                    <a:pos x="65" y="45"/>
                  </a:cxn>
                  <a:cxn ang="0">
                    <a:pos x="29" y="66"/>
                  </a:cxn>
                  <a:cxn ang="0">
                    <a:pos x="29" y="66"/>
                  </a:cxn>
                  <a:cxn ang="0">
                    <a:pos x="24" y="66"/>
                  </a:cxn>
                  <a:cxn ang="0">
                    <a:pos x="21" y="66"/>
                  </a:cxn>
                  <a:cxn ang="0">
                    <a:pos x="16" y="65"/>
                  </a:cxn>
                  <a:cxn ang="0">
                    <a:pos x="13" y="62"/>
                  </a:cxn>
                  <a:cxn ang="0">
                    <a:pos x="0" y="37"/>
                  </a:cxn>
                  <a:cxn ang="0">
                    <a:pos x="0" y="37"/>
                  </a:cxn>
                  <a:cxn ang="0">
                    <a:pos x="0" y="34"/>
                  </a:cxn>
                  <a:cxn ang="0">
                    <a:pos x="0" y="29"/>
                  </a:cxn>
                  <a:cxn ang="0">
                    <a:pos x="1" y="24"/>
                  </a:cxn>
                  <a:cxn ang="0">
                    <a:pos x="4" y="21"/>
                  </a:cxn>
                  <a:cxn ang="0">
                    <a:pos x="42" y="1"/>
                  </a:cxn>
                  <a:cxn ang="0">
                    <a:pos x="42" y="1"/>
                  </a:cxn>
                  <a:cxn ang="0">
                    <a:pos x="45" y="0"/>
                  </a:cxn>
                  <a:cxn ang="0">
                    <a:pos x="50" y="1"/>
                  </a:cxn>
                  <a:cxn ang="0">
                    <a:pos x="55" y="3"/>
                  </a:cxn>
                  <a:cxn ang="0">
                    <a:pos x="58" y="6"/>
                  </a:cxn>
                  <a:cxn ang="0">
                    <a:pos x="70" y="29"/>
                  </a:cxn>
                </a:cxnLst>
                <a:rect l="0" t="0" r="r" b="b"/>
                <a:pathLst>
                  <a:path w="71" h="66">
                    <a:moveTo>
                      <a:pt x="70" y="29"/>
                    </a:moveTo>
                    <a:lnTo>
                      <a:pt x="70" y="29"/>
                    </a:lnTo>
                    <a:lnTo>
                      <a:pt x="71" y="34"/>
                    </a:lnTo>
                    <a:lnTo>
                      <a:pt x="71" y="39"/>
                    </a:lnTo>
                    <a:lnTo>
                      <a:pt x="70" y="42"/>
                    </a:lnTo>
                    <a:lnTo>
                      <a:pt x="65" y="45"/>
                    </a:lnTo>
                    <a:lnTo>
                      <a:pt x="29" y="66"/>
                    </a:lnTo>
                    <a:lnTo>
                      <a:pt x="29" y="66"/>
                    </a:lnTo>
                    <a:lnTo>
                      <a:pt x="24" y="66"/>
                    </a:lnTo>
                    <a:lnTo>
                      <a:pt x="21" y="66"/>
                    </a:lnTo>
                    <a:lnTo>
                      <a:pt x="16" y="65"/>
                    </a:lnTo>
                    <a:lnTo>
                      <a:pt x="13" y="62"/>
                    </a:lnTo>
                    <a:lnTo>
                      <a:pt x="0" y="37"/>
                    </a:lnTo>
                    <a:lnTo>
                      <a:pt x="0" y="37"/>
                    </a:lnTo>
                    <a:lnTo>
                      <a:pt x="0" y="34"/>
                    </a:lnTo>
                    <a:lnTo>
                      <a:pt x="0" y="29"/>
                    </a:lnTo>
                    <a:lnTo>
                      <a:pt x="1" y="24"/>
                    </a:lnTo>
                    <a:lnTo>
                      <a:pt x="4" y="21"/>
                    </a:lnTo>
                    <a:lnTo>
                      <a:pt x="42" y="1"/>
                    </a:lnTo>
                    <a:lnTo>
                      <a:pt x="42" y="1"/>
                    </a:lnTo>
                    <a:lnTo>
                      <a:pt x="45" y="0"/>
                    </a:lnTo>
                    <a:lnTo>
                      <a:pt x="50" y="1"/>
                    </a:lnTo>
                    <a:lnTo>
                      <a:pt x="55" y="3"/>
                    </a:lnTo>
                    <a:lnTo>
                      <a:pt x="58" y="6"/>
                    </a:lnTo>
                    <a:lnTo>
                      <a:pt x="70" y="29"/>
                    </a:lnTo>
                    <a:close/>
                  </a:path>
                </a:pathLst>
              </a:custGeom>
              <a:solidFill>
                <a:srgbClr val="CCCCCC"/>
              </a:solidFill>
              <a:ln w="9525">
                <a:noFill/>
                <a:round/>
              </a:ln>
            </p:spPr>
            <p:txBody>
              <a:bodyPr vert="horz" wrap="square" lIns="91440" tIns="45720" rIns="91440" bIns="45720" numCol="1" anchor="t" anchorCtr="0" compatLnSpc="1"/>
              <a:lstStyle/>
              <a:p>
                <a:endParaRPr lang="en-US"/>
              </a:p>
            </p:txBody>
          </p:sp>
          <p:sp>
            <p:nvSpPr>
              <p:cNvPr id="155" name="Freeform 3839"/>
              <p:cNvSpPr/>
              <p:nvPr/>
            </p:nvSpPr>
            <p:spPr bwMode="auto">
              <a:xfrm>
                <a:off x="2305050" y="2236788"/>
                <a:ext cx="57150" cy="53975"/>
              </a:xfrm>
              <a:custGeom>
                <a:avLst/>
                <a:gdLst/>
                <a:ahLst/>
                <a:cxnLst>
                  <a:cxn ang="0">
                    <a:pos x="72" y="30"/>
                  </a:cxn>
                  <a:cxn ang="0">
                    <a:pos x="72" y="30"/>
                  </a:cxn>
                  <a:cxn ang="0">
                    <a:pos x="73" y="33"/>
                  </a:cxn>
                  <a:cxn ang="0">
                    <a:pos x="73" y="38"/>
                  </a:cxn>
                  <a:cxn ang="0">
                    <a:pos x="70" y="43"/>
                  </a:cxn>
                  <a:cxn ang="0">
                    <a:pos x="67" y="46"/>
                  </a:cxn>
                  <a:cxn ang="0">
                    <a:pos x="31" y="66"/>
                  </a:cxn>
                  <a:cxn ang="0">
                    <a:pos x="31" y="66"/>
                  </a:cxn>
                  <a:cxn ang="0">
                    <a:pos x="26" y="67"/>
                  </a:cxn>
                  <a:cxn ang="0">
                    <a:pos x="21" y="66"/>
                  </a:cxn>
                  <a:cxn ang="0">
                    <a:pos x="18" y="64"/>
                  </a:cxn>
                  <a:cxn ang="0">
                    <a:pos x="15" y="61"/>
                  </a:cxn>
                  <a:cxn ang="0">
                    <a:pos x="2" y="38"/>
                  </a:cxn>
                  <a:cxn ang="0">
                    <a:pos x="2" y="38"/>
                  </a:cxn>
                  <a:cxn ang="0">
                    <a:pos x="0" y="33"/>
                  </a:cxn>
                  <a:cxn ang="0">
                    <a:pos x="2" y="28"/>
                  </a:cxn>
                  <a:cxn ang="0">
                    <a:pos x="3" y="25"/>
                  </a:cxn>
                  <a:cxn ang="0">
                    <a:pos x="7" y="22"/>
                  </a:cxn>
                  <a:cxn ang="0">
                    <a:pos x="42" y="0"/>
                  </a:cxn>
                  <a:cxn ang="0">
                    <a:pos x="42" y="0"/>
                  </a:cxn>
                  <a:cxn ang="0">
                    <a:pos x="47" y="0"/>
                  </a:cxn>
                  <a:cxn ang="0">
                    <a:pos x="52" y="0"/>
                  </a:cxn>
                  <a:cxn ang="0">
                    <a:pos x="57" y="2"/>
                  </a:cxn>
                  <a:cxn ang="0">
                    <a:pos x="59" y="5"/>
                  </a:cxn>
                  <a:cxn ang="0">
                    <a:pos x="72" y="30"/>
                  </a:cxn>
                </a:cxnLst>
                <a:rect l="0" t="0" r="r" b="b"/>
                <a:pathLst>
                  <a:path w="73" h="67">
                    <a:moveTo>
                      <a:pt x="72" y="30"/>
                    </a:moveTo>
                    <a:lnTo>
                      <a:pt x="72" y="30"/>
                    </a:lnTo>
                    <a:lnTo>
                      <a:pt x="73" y="33"/>
                    </a:lnTo>
                    <a:lnTo>
                      <a:pt x="73" y="38"/>
                    </a:lnTo>
                    <a:lnTo>
                      <a:pt x="70" y="43"/>
                    </a:lnTo>
                    <a:lnTo>
                      <a:pt x="67" y="46"/>
                    </a:lnTo>
                    <a:lnTo>
                      <a:pt x="31" y="66"/>
                    </a:lnTo>
                    <a:lnTo>
                      <a:pt x="31" y="66"/>
                    </a:lnTo>
                    <a:lnTo>
                      <a:pt x="26" y="67"/>
                    </a:lnTo>
                    <a:lnTo>
                      <a:pt x="21" y="66"/>
                    </a:lnTo>
                    <a:lnTo>
                      <a:pt x="18" y="64"/>
                    </a:lnTo>
                    <a:lnTo>
                      <a:pt x="15" y="61"/>
                    </a:lnTo>
                    <a:lnTo>
                      <a:pt x="2" y="38"/>
                    </a:lnTo>
                    <a:lnTo>
                      <a:pt x="2" y="38"/>
                    </a:lnTo>
                    <a:lnTo>
                      <a:pt x="0" y="33"/>
                    </a:lnTo>
                    <a:lnTo>
                      <a:pt x="2" y="28"/>
                    </a:lnTo>
                    <a:lnTo>
                      <a:pt x="3" y="25"/>
                    </a:lnTo>
                    <a:lnTo>
                      <a:pt x="7" y="22"/>
                    </a:lnTo>
                    <a:lnTo>
                      <a:pt x="42" y="0"/>
                    </a:lnTo>
                    <a:lnTo>
                      <a:pt x="42" y="0"/>
                    </a:lnTo>
                    <a:lnTo>
                      <a:pt x="47" y="0"/>
                    </a:lnTo>
                    <a:lnTo>
                      <a:pt x="52" y="0"/>
                    </a:lnTo>
                    <a:lnTo>
                      <a:pt x="57" y="2"/>
                    </a:lnTo>
                    <a:lnTo>
                      <a:pt x="59" y="5"/>
                    </a:lnTo>
                    <a:lnTo>
                      <a:pt x="72" y="30"/>
                    </a:lnTo>
                    <a:close/>
                  </a:path>
                </a:pathLst>
              </a:custGeom>
              <a:solidFill>
                <a:srgbClr val="CCCCCC"/>
              </a:solidFill>
              <a:ln w="9525">
                <a:noFill/>
                <a:round/>
              </a:ln>
            </p:spPr>
            <p:txBody>
              <a:bodyPr vert="horz" wrap="square" lIns="91440" tIns="45720" rIns="91440" bIns="45720" numCol="1" anchor="t" anchorCtr="0" compatLnSpc="1"/>
              <a:lstStyle/>
              <a:p>
                <a:endParaRPr lang="en-US"/>
              </a:p>
            </p:txBody>
          </p:sp>
          <p:sp>
            <p:nvSpPr>
              <p:cNvPr id="156" name="Freeform 3840"/>
              <p:cNvSpPr/>
              <p:nvPr/>
            </p:nvSpPr>
            <p:spPr bwMode="auto">
              <a:xfrm>
                <a:off x="2355850" y="2208213"/>
                <a:ext cx="58738" cy="53975"/>
              </a:xfrm>
              <a:custGeom>
                <a:avLst/>
                <a:gdLst/>
                <a:ahLst/>
                <a:cxnLst>
                  <a:cxn ang="0">
                    <a:pos x="72" y="29"/>
                  </a:cxn>
                  <a:cxn ang="0">
                    <a:pos x="72" y="29"/>
                  </a:cxn>
                  <a:cxn ang="0">
                    <a:pos x="74" y="34"/>
                  </a:cxn>
                  <a:cxn ang="0">
                    <a:pos x="74" y="39"/>
                  </a:cxn>
                  <a:cxn ang="0">
                    <a:pos x="70" y="42"/>
                  </a:cxn>
                  <a:cxn ang="0">
                    <a:pos x="67" y="45"/>
                  </a:cxn>
                  <a:cxn ang="0">
                    <a:pos x="31" y="65"/>
                  </a:cxn>
                  <a:cxn ang="0">
                    <a:pos x="31" y="65"/>
                  </a:cxn>
                  <a:cxn ang="0">
                    <a:pos x="26" y="66"/>
                  </a:cxn>
                  <a:cxn ang="0">
                    <a:pos x="21" y="66"/>
                  </a:cxn>
                  <a:cxn ang="0">
                    <a:pos x="18" y="63"/>
                  </a:cxn>
                  <a:cxn ang="0">
                    <a:pos x="15" y="60"/>
                  </a:cxn>
                  <a:cxn ang="0">
                    <a:pos x="2" y="37"/>
                  </a:cxn>
                  <a:cxn ang="0">
                    <a:pos x="2" y="37"/>
                  </a:cxn>
                  <a:cxn ang="0">
                    <a:pos x="0" y="32"/>
                  </a:cxn>
                  <a:cxn ang="0">
                    <a:pos x="0" y="27"/>
                  </a:cxn>
                  <a:cxn ang="0">
                    <a:pos x="3" y="24"/>
                  </a:cxn>
                  <a:cxn ang="0">
                    <a:pos x="7" y="21"/>
                  </a:cxn>
                  <a:cxn ang="0">
                    <a:pos x="43" y="1"/>
                  </a:cxn>
                  <a:cxn ang="0">
                    <a:pos x="43" y="1"/>
                  </a:cxn>
                  <a:cxn ang="0">
                    <a:pos x="47" y="0"/>
                  </a:cxn>
                  <a:cxn ang="0">
                    <a:pos x="52" y="0"/>
                  </a:cxn>
                  <a:cxn ang="0">
                    <a:pos x="56" y="3"/>
                  </a:cxn>
                  <a:cxn ang="0">
                    <a:pos x="59" y="6"/>
                  </a:cxn>
                  <a:cxn ang="0">
                    <a:pos x="72" y="29"/>
                  </a:cxn>
                </a:cxnLst>
                <a:rect l="0" t="0" r="r" b="b"/>
                <a:pathLst>
                  <a:path w="74" h="66">
                    <a:moveTo>
                      <a:pt x="72" y="29"/>
                    </a:moveTo>
                    <a:lnTo>
                      <a:pt x="72" y="29"/>
                    </a:lnTo>
                    <a:lnTo>
                      <a:pt x="74" y="34"/>
                    </a:lnTo>
                    <a:lnTo>
                      <a:pt x="74" y="39"/>
                    </a:lnTo>
                    <a:lnTo>
                      <a:pt x="70" y="42"/>
                    </a:lnTo>
                    <a:lnTo>
                      <a:pt x="67" y="45"/>
                    </a:lnTo>
                    <a:lnTo>
                      <a:pt x="31" y="65"/>
                    </a:lnTo>
                    <a:lnTo>
                      <a:pt x="31" y="65"/>
                    </a:lnTo>
                    <a:lnTo>
                      <a:pt x="26" y="66"/>
                    </a:lnTo>
                    <a:lnTo>
                      <a:pt x="21" y="66"/>
                    </a:lnTo>
                    <a:lnTo>
                      <a:pt x="18" y="63"/>
                    </a:lnTo>
                    <a:lnTo>
                      <a:pt x="15" y="60"/>
                    </a:lnTo>
                    <a:lnTo>
                      <a:pt x="2" y="37"/>
                    </a:lnTo>
                    <a:lnTo>
                      <a:pt x="2" y="37"/>
                    </a:lnTo>
                    <a:lnTo>
                      <a:pt x="0" y="32"/>
                    </a:lnTo>
                    <a:lnTo>
                      <a:pt x="0" y="27"/>
                    </a:lnTo>
                    <a:lnTo>
                      <a:pt x="3" y="24"/>
                    </a:lnTo>
                    <a:lnTo>
                      <a:pt x="7" y="21"/>
                    </a:lnTo>
                    <a:lnTo>
                      <a:pt x="43" y="1"/>
                    </a:lnTo>
                    <a:lnTo>
                      <a:pt x="43" y="1"/>
                    </a:lnTo>
                    <a:lnTo>
                      <a:pt x="47" y="0"/>
                    </a:lnTo>
                    <a:lnTo>
                      <a:pt x="52" y="0"/>
                    </a:lnTo>
                    <a:lnTo>
                      <a:pt x="56" y="3"/>
                    </a:lnTo>
                    <a:lnTo>
                      <a:pt x="59" y="6"/>
                    </a:lnTo>
                    <a:lnTo>
                      <a:pt x="72" y="29"/>
                    </a:lnTo>
                    <a:close/>
                  </a:path>
                </a:pathLst>
              </a:custGeom>
              <a:solidFill>
                <a:srgbClr val="CCCCCC"/>
              </a:solidFill>
              <a:ln w="9525">
                <a:noFill/>
                <a:round/>
              </a:ln>
            </p:spPr>
            <p:txBody>
              <a:bodyPr vert="horz" wrap="square" lIns="91440" tIns="45720" rIns="91440" bIns="45720" numCol="1" anchor="t" anchorCtr="0" compatLnSpc="1"/>
              <a:lstStyle/>
              <a:p>
                <a:endParaRPr lang="en-US"/>
              </a:p>
            </p:txBody>
          </p:sp>
          <p:sp>
            <p:nvSpPr>
              <p:cNvPr id="157" name="Freeform 3841"/>
              <p:cNvSpPr/>
              <p:nvPr/>
            </p:nvSpPr>
            <p:spPr bwMode="auto">
              <a:xfrm>
                <a:off x="2408238" y="2179638"/>
                <a:ext cx="57150" cy="53975"/>
              </a:xfrm>
              <a:custGeom>
                <a:avLst/>
                <a:gdLst/>
                <a:ahLst/>
                <a:cxnLst>
                  <a:cxn ang="0">
                    <a:pos x="72" y="29"/>
                  </a:cxn>
                  <a:cxn ang="0">
                    <a:pos x="72" y="29"/>
                  </a:cxn>
                  <a:cxn ang="0">
                    <a:pos x="74" y="34"/>
                  </a:cxn>
                  <a:cxn ang="0">
                    <a:pos x="72" y="39"/>
                  </a:cxn>
                  <a:cxn ang="0">
                    <a:pos x="70" y="42"/>
                  </a:cxn>
                  <a:cxn ang="0">
                    <a:pos x="67" y="45"/>
                  </a:cxn>
                  <a:cxn ang="0">
                    <a:pos x="30" y="65"/>
                  </a:cxn>
                  <a:cxn ang="0">
                    <a:pos x="30" y="65"/>
                  </a:cxn>
                  <a:cxn ang="0">
                    <a:pos x="26" y="67"/>
                  </a:cxn>
                  <a:cxn ang="0">
                    <a:pos x="22" y="67"/>
                  </a:cxn>
                  <a:cxn ang="0">
                    <a:pos x="17" y="65"/>
                  </a:cxn>
                  <a:cxn ang="0">
                    <a:pos x="15" y="62"/>
                  </a:cxn>
                  <a:cxn ang="0">
                    <a:pos x="2" y="37"/>
                  </a:cxn>
                  <a:cxn ang="0">
                    <a:pos x="2" y="37"/>
                  </a:cxn>
                  <a:cxn ang="0">
                    <a:pos x="0" y="32"/>
                  </a:cxn>
                  <a:cxn ang="0">
                    <a:pos x="0" y="29"/>
                  </a:cxn>
                  <a:cxn ang="0">
                    <a:pos x="2" y="24"/>
                  </a:cxn>
                  <a:cxn ang="0">
                    <a:pos x="7" y="21"/>
                  </a:cxn>
                  <a:cxn ang="0">
                    <a:pos x="43" y="1"/>
                  </a:cxn>
                  <a:cxn ang="0">
                    <a:pos x="43" y="1"/>
                  </a:cxn>
                  <a:cxn ang="0">
                    <a:pos x="48" y="0"/>
                  </a:cxn>
                  <a:cxn ang="0">
                    <a:pos x="53" y="1"/>
                  </a:cxn>
                  <a:cxn ang="0">
                    <a:pos x="56" y="3"/>
                  </a:cxn>
                  <a:cxn ang="0">
                    <a:pos x="59" y="6"/>
                  </a:cxn>
                  <a:cxn ang="0">
                    <a:pos x="72" y="29"/>
                  </a:cxn>
                </a:cxnLst>
                <a:rect l="0" t="0" r="r" b="b"/>
                <a:pathLst>
                  <a:path w="74" h="67">
                    <a:moveTo>
                      <a:pt x="72" y="29"/>
                    </a:moveTo>
                    <a:lnTo>
                      <a:pt x="72" y="29"/>
                    </a:lnTo>
                    <a:lnTo>
                      <a:pt x="74" y="34"/>
                    </a:lnTo>
                    <a:lnTo>
                      <a:pt x="72" y="39"/>
                    </a:lnTo>
                    <a:lnTo>
                      <a:pt x="70" y="42"/>
                    </a:lnTo>
                    <a:lnTo>
                      <a:pt x="67" y="45"/>
                    </a:lnTo>
                    <a:lnTo>
                      <a:pt x="30" y="65"/>
                    </a:lnTo>
                    <a:lnTo>
                      <a:pt x="30" y="65"/>
                    </a:lnTo>
                    <a:lnTo>
                      <a:pt x="26" y="67"/>
                    </a:lnTo>
                    <a:lnTo>
                      <a:pt x="22" y="67"/>
                    </a:lnTo>
                    <a:lnTo>
                      <a:pt x="17" y="65"/>
                    </a:lnTo>
                    <a:lnTo>
                      <a:pt x="15" y="62"/>
                    </a:lnTo>
                    <a:lnTo>
                      <a:pt x="2" y="37"/>
                    </a:lnTo>
                    <a:lnTo>
                      <a:pt x="2" y="37"/>
                    </a:lnTo>
                    <a:lnTo>
                      <a:pt x="0" y="32"/>
                    </a:lnTo>
                    <a:lnTo>
                      <a:pt x="0" y="29"/>
                    </a:lnTo>
                    <a:lnTo>
                      <a:pt x="2" y="24"/>
                    </a:lnTo>
                    <a:lnTo>
                      <a:pt x="7" y="21"/>
                    </a:lnTo>
                    <a:lnTo>
                      <a:pt x="43" y="1"/>
                    </a:lnTo>
                    <a:lnTo>
                      <a:pt x="43" y="1"/>
                    </a:lnTo>
                    <a:lnTo>
                      <a:pt x="48" y="0"/>
                    </a:lnTo>
                    <a:lnTo>
                      <a:pt x="53" y="1"/>
                    </a:lnTo>
                    <a:lnTo>
                      <a:pt x="56" y="3"/>
                    </a:lnTo>
                    <a:lnTo>
                      <a:pt x="59" y="6"/>
                    </a:lnTo>
                    <a:lnTo>
                      <a:pt x="72" y="29"/>
                    </a:lnTo>
                    <a:close/>
                  </a:path>
                </a:pathLst>
              </a:custGeom>
              <a:solidFill>
                <a:srgbClr val="CCCCCC"/>
              </a:solidFill>
              <a:ln w="9525">
                <a:noFill/>
                <a:round/>
              </a:ln>
            </p:spPr>
            <p:txBody>
              <a:bodyPr vert="horz" wrap="square" lIns="91440" tIns="45720" rIns="91440" bIns="45720" numCol="1" anchor="t" anchorCtr="0" compatLnSpc="1"/>
              <a:lstStyle/>
              <a:p>
                <a:endParaRPr lang="en-US"/>
              </a:p>
            </p:txBody>
          </p:sp>
          <p:sp>
            <p:nvSpPr>
              <p:cNvPr id="158" name="Freeform 3842"/>
              <p:cNvSpPr/>
              <p:nvPr/>
            </p:nvSpPr>
            <p:spPr bwMode="auto">
              <a:xfrm>
                <a:off x="2459038" y="2152650"/>
                <a:ext cx="57150" cy="53975"/>
              </a:xfrm>
              <a:custGeom>
                <a:avLst/>
                <a:gdLst/>
                <a:ahLst/>
                <a:cxnLst>
                  <a:cxn ang="0">
                    <a:pos x="71" y="29"/>
                  </a:cxn>
                  <a:cxn ang="0">
                    <a:pos x="71" y="29"/>
                  </a:cxn>
                  <a:cxn ang="0">
                    <a:pos x="71" y="32"/>
                  </a:cxn>
                  <a:cxn ang="0">
                    <a:pos x="71" y="37"/>
                  </a:cxn>
                  <a:cxn ang="0">
                    <a:pos x="70" y="42"/>
                  </a:cxn>
                  <a:cxn ang="0">
                    <a:pos x="66" y="45"/>
                  </a:cxn>
                  <a:cxn ang="0">
                    <a:pos x="29" y="65"/>
                  </a:cxn>
                  <a:cxn ang="0">
                    <a:pos x="29" y="65"/>
                  </a:cxn>
                  <a:cxn ang="0">
                    <a:pos x="24" y="66"/>
                  </a:cxn>
                  <a:cxn ang="0">
                    <a:pos x="21" y="65"/>
                  </a:cxn>
                  <a:cxn ang="0">
                    <a:pos x="16" y="63"/>
                  </a:cxn>
                  <a:cxn ang="0">
                    <a:pos x="13" y="60"/>
                  </a:cxn>
                  <a:cxn ang="0">
                    <a:pos x="1" y="37"/>
                  </a:cxn>
                  <a:cxn ang="0">
                    <a:pos x="1" y="37"/>
                  </a:cxn>
                  <a:cxn ang="0">
                    <a:pos x="0" y="32"/>
                  </a:cxn>
                  <a:cxn ang="0">
                    <a:pos x="0" y="27"/>
                  </a:cxn>
                  <a:cxn ang="0">
                    <a:pos x="1" y="24"/>
                  </a:cxn>
                  <a:cxn ang="0">
                    <a:pos x="4" y="21"/>
                  </a:cxn>
                  <a:cxn ang="0">
                    <a:pos x="42" y="0"/>
                  </a:cxn>
                  <a:cxn ang="0">
                    <a:pos x="42" y="0"/>
                  </a:cxn>
                  <a:cxn ang="0">
                    <a:pos x="47" y="0"/>
                  </a:cxn>
                  <a:cxn ang="0">
                    <a:pos x="50" y="0"/>
                  </a:cxn>
                  <a:cxn ang="0">
                    <a:pos x="55" y="1"/>
                  </a:cxn>
                  <a:cxn ang="0">
                    <a:pos x="58" y="4"/>
                  </a:cxn>
                  <a:cxn ang="0">
                    <a:pos x="71" y="29"/>
                  </a:cxn>
                </a:cxnLst>
                <a:rect l="0" t="0" r="r" b="b"/>
                <a:pathLst>
                  <a:path w="71" h="66">
                    <a:moveTo>
                      <a:pt x="71" y="29"/>
                    </a:moveTo>
                    <a:lnTo>
                      <a:pt x="71" y="29"/>
                    </a:lnTo>
                    <a:lnTo>
                      <a:pt x="71" y="32"/>
                    </a:lnTo>
                    <a:lnTo>
                      <a:pt x="71" y="37"/>
                    </a:lnTo>
                    <a:lnTo>
                      <a:pt x="70" y="42"/>
                    </a:lnTo>
                    <a:lnTo>
                      <a:pt x="66" y="45"/>
                    </a:lnTo>
                    <a:lnTo>
                      <a:pt x="29" y="65"/>
                    </a:lnTo>
                    <a:lnTo>
                      <a:pt x="29" y="65"/>
                    </a:lnTo>
                    <a:lnTo>
                      <a:pt x="24" y="66"/>
                    </a:lnTo>
                    <a:lnTo>
                      <a:pt x="21" y="65"/>
                    </a:lnTo>
                    <a:lnTo>
                      <a:pt x="16" y="63"/>
                    </a:lnTo>
                    <a:lnTo>
                      <a:pt x="13" y="60"/>
                    </a:lnTo>
                    <a:lnTo>
                      <a:pt x="1" y="37"/>
                    </a:lnTo>
                    <a:lnTo>
                      <a:pt x="1" y="37"/>
                    </a:lnTo>
                    <a:lnTo>
                      <a:pt x="0" y="32"/>
                    </a:lnTo>
                    <a:lnTo>
                      <a:pt x="0" y="27"/>
                    </a:lnTo>
                    <a:lnTo>
                      <a:pt x="1" y="24"/>
                    </a:lnTo>
                    <a:lnTo>
                      <a:pt x="4" y="21"/>
                    </a:lnTo>
                    <a:lnTo>
                      <a:pt x="42" y="0"/>
                    </a:lnTo>
                    <a:lnTo>
                      <a:pt x="42" y="0"/>
                    </a:lnTo>
                    <a:lnTo>
                      <a:pt x="47" y="0"/>
                    </a:lnTo>
                    <a:lnTo>
                      <a:pt x="50" y="0"/>
                    </a:lnTo>
                    <a:lnTo>
                      <a:pt x="55" y="1"/>
                    </a:lnTo>
                    <a:lnTo>
                      <a:pt x="58" y="4"/>
                    </a:lnTo>
                    <a:lnTo>
                      <a:pt x="71" y="29"/>
                    </a:lnTo>
                    <a:close/>
                  </a:path>
                </a:pathLst>
              </a:custGeom>
              <a:solidFill>
                <a:srgbClr val="CCCCCC"/>
              </a:solidFill>
              <a:ln w="9525">
                <a:noFill/>
                <a:round/>
              </a:ln>
            </p:spPr>
            <p:txBody>
              <a:bodyPr vert="horz" wrap="square" lIns="91440" tIns="45720" rIns="91440" bIns="45720" numCol="1" anchor="t" anchorCtr="0" compatLnSpc="1"/>
              <a:lstStyle/>
              <a:p>
                <a:endParaRPr lang="en-US"/>
              </a:p>
            </p:txBody>
          </p:sp>
          <p:sp>
            <p:nvSpPr>
              <p:cNvPr id="159" name="Freeform 3843"/>
              <p:cNvSpPr/>
              <p:nvPr/>
            </p:nvSpPr>
            <p:spPr bwMode="auto">
              <a:xfrm>
                <a:off x="2252663" y="2262188"/>
                <a:ext cx="57150" cy="53975"/>
              </a:xfrm>
              <a:custGeom>
                <a:avLst/>
                <a:gdLst/>
                <a:ahLst/>
                <a:cxnLst>
                  <a:cxn ang="0">
                    <a:pos x="72" y="29"/>
                  </a:cxn>
                  <a:cxn ang="0">
                    <a:pos x="72" y="29"/>
                  </a:cxn>
                  <a:cxn ang="0">
                    <a:pos x="72" y="34"/>
                  </a:cxn>
                  <a:cxn ang="0">
                    <a:pos x="72" y="37"/>
                  </a:cxn>
                  <a:cxn ang="0">
                    <a:pos x="70" y="42"/>
                  </a:cxn>
                  <a:cxn ang="0">
                    <a:pos x="67" y="46"/>
                  </a:cxn>
                  <a:cxn ang="0">
                    <a:pos x="29" y="65"/>
                  </a:cxn>
                  <a:cxn ang="0">
                    <a:pos x="29" y="65"/>
                  </a:cxn>
                  <a:cxn ang="0">
                    <a:pos x="24" y="67"/>
                  </a:cxn>
                  <a:cxn ang="0">
                    <a:pos x="21" y="67"/>
                  </a:cxn>
                  <a:cxn ang="0">
                    <a:pos x="16" y="64"/>
                  </a:cxn>
                  <a:cxn ang="0">
                    <a:pos x="13" y="60"/>
                  </a:cxn>
                  <a:cxn ang="0">
                    <a:pos x="0" y="37"/>
                  </a:cxn>
                  <a:cxn ang="0">
                    <a:pos x="0" y="37"/>
                  </a:cxn>
                  <a:cxn ang="0">
                    <a:pos x="0" y="33"/>
                  </a:cxn>
                  <a:cxn ang="0">
                    <a:pos x="0" y="28"/>
                  </a:cxn>
                  <a:cxn ang="0">
                    <a:pos x="2" y="24"/>
                  </a:cxn>
                  <a:cxn ang="0">
                    <a:pos x="5" y="21"/>
                  </a:cxn>
                  <a:cxn ang="0">
                    <a:pos x="42" y="2"/>
                  </a:cxn>
                  <a:cxn ang="0">
                    <a:pos x="42" y="2"/>
                  </a:cxn>
                  <a:cxn ang="0">
                    <a:pos x="47" y="0"/>
                  </a:cxn>
                  <a:cxn ang="0">
                    <a:pos x="50" y="0"/>
                  </a:cxn>
                  <a:cxn ang="0">
                    <a:pos x="55" y="2"/>
                  </a:cxn>
                  <a:cxn ang="0">
                    <a:pos x="59" y="5"/>
                  </a:cxn>
                  <a:cxn ang="0">
                    <a:pos x="72" y="29"/>
                  </a:cxn>
                </a:cxnLst>
                <a:rect l="0" t="0" r="r" b="b"/>
                <a:pathLst>
                  <a:path w="72" h="67">
                    <a:moveTo>
                      <a:pt x="72" y="29"/>
                    </a:moveTo>
                    <a:lnTo>
                      <a:pt x="72" y="29"/>
                    </a:lnTo>
                    <a:lnTo>
                      <a:pt x="72" y="34"/>
                    </a:lnTo>
                    <a:lnTo>
                      <a:pt x="72" y="37"/>
                    </a:lnTo>
                    <a:lnTo>
                      <a:pt x="70" y="42"/>
                    </a:lnTo>
                    <a:lnTo>
                      <a:pt x="67" y="46"/>
                    </a:lnTo>
                    <a:lnTo>
                      <a:pt x="29" y="65"/>
                    </a:lnTo>
                    <a:lnTo>
                      <a:pt x="29" y="65"/>
                    </a:lnTo>
                    <a:lnTo>
                      <a:pt x="24" y="67"/>
                    </a:lnTo>
                    <a:lnTo>
                      <a:pt x="21" y="67"/>
                    </a:lnTo>
                    <a:lnTo>
                      <a:pt x="16" y="64"/>
                    </a:lnTo>
                    <a:lnTo>
                      <a:pt x="13" y="60"/>
                    </a:lnTo>
                    <a:lnTo>
                      <a:pt x="0" y="37"/>
                    </a:lnTo>
                    <a:lnTo>
                      <a:pt x="0" y="37"/>
                    </a:lnTo>
                    <a:lnTo>
                      <a:pt x="0" y="33"/>
                    </a:lnTo>
                    <a:lnTo>
                      <a:pt x="0" y="28"/>
                    </a:lnTo>
                    <a:lnTo>
                      <a:pt x="2" y="24"/>
                    </a:lnTo>
                    <a:lnTo>
                      <a:pt x="5" y="21"/>
                    </a:lnTo>
                    <a:lnTo>
                      <a:pt x="42" y="2"/>
                    </a:lnTo>
                    <a:lnTo>
                      <a:pt x="42" y="2"/>
                    </a:lnTo>
                    <a:lnTo>
                      <a:pt x="47" y="0"/>
                    </a:lnTo>
                    <a:lnTo>
                      <a:pt x="50" y="0"/>
                    </a:lnTo>
                    <a:lnTo>
                      <a:pt x="55" y="2"/>
                    </a:lnTo>
                    <a:lnTo>
                      <a:pt x="59" y="5"/>
                    </a:lnTo>
                    <a:lnTo>
                      <a:pt x="72" y="29"/>
                    </a:lnTo>
                    <a:close/>
                  </a:path>
                </a:pathLst>
              </a:custGeom>
              <a:solidFill>
                <a:srgbClr val="CCCCCC"/>
              </a:solidFill>
              <a:ln w="9525">
                <a:noFill/>
                <a:round/>
              </a:ln>
            </p:spPr>
            <p:txBody>
              <a:bodyPr vert="horz" wrap="square" lIns="91440" tIns="45720" rIns="91440" bIns="45720" numCol="1" anchor="t" anchorCtr="0" compatLnSpc="1"/>
              <a:lstStyle/>
              <a:p>
                <a:endParaRPr lang="en-US"/>
              </a:p>
            </p:txBody>
          </p:sp>
          <p:sp>
            <p:nvSpPr>
              <p:cNvPr id="160" name="Freeform 3844"/>
              <p:cNvSpPr/>
              <p:nvPr/>
            </p:nvSpPr>
            <p:spPr bwMode="auto">
              <a:xfrm>
                <a:off x="2303463" y="2235200"/>
                <a:ext cx="57150" cy="52388"/>
              </a:xfrm>
              <a:custGeom>
                <a:avLst/>
                <a:gdLst/>
                <a:ahLst/>
                <a:cxnLst>
                  <a:cxn ang="0">
                    <a:pos x="72" y="29"/>
                  </a:cxn>
                  <a:cxn ang="0">
                    <a:pos x="72" y="29"/>
                  </a:cxn>
                  <a:cxn ang="0">
                    <a:pos x="74" y="34"/>
                  </a:cxn>
                  <a:cxn ang="0">
                    <a:pos x="74" y="39"/>
                  </a:cxn>
                  <a:cxn ang="0">
                    <a:pos x="72" y="43"/>
                  </a:cxn>
                  <a:cxn ang="0">
                    <a:pos x="67" y="46"/>
                  </a:cxn>
                  <a:cxn ang="0">
                    <a:pos x="31" y="65"/>
                  </a:cxn>
                  <a:cxn ang="0">
                    <a:pos x="31" y="65"/>
                  </a:cxn>
                  <a:cxn ang="0">
                    <a:pos x="27" y="67"/>
                  </a:cxn>
                  <a:cxn ang="0">
                    <a:pos x="22" y="67"/>
                  </a:cxn>
                  <a:cxn ang="0">
                    <a:pos x="18" y="65"/>
                  </a:cxn>
                  <a:cxn ang="0">
                    <a:pos x="15" y="60"/>
                  </a:cxn>
                  <a:cxn ang="0">
                    <a:pos x="2" y="38"/>
                  </a:cxn>
                  <a:cxn ang="0">
                    <a:pos x="2" y="38"/>
                  </a:cxn>
                  <a:cxn ang="0">
                    <a:pos x="0" y="33"/>
                  </a:cxn>
                  <a:cxn ang="0">
                    <a:pos x="2" y="28"/>
                  </a:cxn>
                  <a:cxn ang="0">
                    <a:pos x="4" y="25"/>
                  </a:cxn>
                  <a:cxn ang="0">
                    <a:pos x="7" y="21"/>
                  </a:cxn>
                  <a:cxn ang="0">
                    <a:pos x="44" y="2"/>
                  </a:cxn>
                  <a:cxn ang="0">
                    <a:pos x="44" y="2"/>
                  </a:cxn>
                  <a:cxn ang="0">
                    <a:pos x="48" y="0"/>
                  </a:cxn>
                  <a:cxn ang="0">
                    <a:pos x="53" y="0"/>
                  </a:cxn>
                  <a:cxn ang="0">
                    <a:pos x="57" y="3"/>
                  </a:cxn>
                  <a:cxn ang="0">
                    <a:pos x="61" y="7"/>
                  </a:cxn>
                  <a:cxn ang="0">
                    <a:pos x="72" y="29"/>
                  </a:cxn>
                </a:cxnLst>
                <a:rect l="0" t="0" r="r" b="b"/>
                <a:pathLst>
                  <a:path w="74" h="67">
                    <a:moveTo>
                      <a:pt x="72" y="29"/>
                    </a:moveTo>
                    <a:lnTo>
                      <a:pt x="72" y="29"/>
                    </a:lnTo>
                    <a:lnTo>
                      <a:pt x="74" y="34"/>
                    </a:lnTo>
                    <a:lnTo>
                      <a:pt x="74" y="39"/>
                    </a:lnTo>
                    <a:lnTo>
                      <a:pt x="72" y="43"/>
                    </a:lnTo>
                    <a:lnTo>
                      <a:pt x="67" y="46"/>
                    </a:lnTo>
                    <a:lnTo>
                      <a:pt x="31" y="65"/>
                    </a:lnTo>
                    <a:lnTo>
                      <a:pt x="31" y="65"/>
                    </a:lnTo>
                    <a:lnTo>
                      <a:pt x="27" y="67"/>
                    </a:lnTo>
                    <a:lnTo>
                      <a:pt x="22" y="67"/>
                    </a:lnTo>
                    <a:lnTo>
                      <a:pt x="18" y="65"/>
                    </a:lnTo>
                    <a:lnTo>
                      <a:pt x="15" y="60"/>
                    </a:lnTo>
                    <a:lnTo>
                      <a:pt x="2" y="38"/>
                    </a:lnTo>
                    <a:lnTo>
                      <a:pt x="2" y="38"/>
                    </a:lnTo>
                    <a:lnTo>
                      <a:pt x="0" y="33"/>
                    </a:lnTo>
                    <a:lnTo>
                      <a:pt x="2" y="28"/>
                    </a:lnTo>
                    <a:lnTo>
                      <a:pt x="4" y="25"/>
                    </a:lnTo>
                    <a:lnTo>
                      <a:pt x="7" y="21"/>
                    </a:lnTo>
                    <a:lnTo>
                      <a:pt x="44" y="2"/>
                    </a:lnTo>
                    <a:lnTo>
                      <a:pt x="44" y="2"/>
                    </a:lnTo>
                    <a:lnTo>
                      <a:pt x="48" y="0"/>
                    </a:lnTo>
                    <a:lnTo>
                      <a:pt x="53" y="0"/>
                    </a:lnTo>
                    <a:lnTo>
                      <a:pt x="57" y="3"/>
                    </a:lnTo>
                    <a:lnTo>
                      <a:pt x="61" y="7"/>
                    </a:lnTo>
                    <a:lnTo>
                      <a:pt x="72" y="29"/>
                    </a:lnTo>
                    <a:close/>
                  </a:path>
                </a:pathLst>
              </a:custGeom>
              <a:solidFill>
                <a:srgbClr val="CCCCCC"/>
              </a:solidFill>
              <a:ln w="9525">
                <a:noFill/>
                <a:round/>
              </a:ln>
            </p:spPr>
            <p:txBody>
              <a:bodyPr vert="horz" wrap="square" lIns="91440" tIns="45720" rIns="91440" bIns="45720" numCol="1" anchor="t" anchorCtr="0" compatLnSpc="1"/>
              <a:lstStyle/>
              <a:p>
                <a:endParaRPr lang="en-US"/>
              </a:p>
            </p:txBody>
          </p:sp>
          <p:sp>
            <p:nvSpPr>
              <p:cNvPr id="161" name="Freeform 3845"/>
              <p:cNvSpPr/>
              <p:nvPr/>
            </p:nvSpPr>
            <p:spPr bwMode="auto">
              <a:xfrm>
                <a:off x="2354263" y="2206625"/>
                <a:ext cx="58738" cy="52388"/>
              </a:xfrm>
              <a:custGeom>
                <a:avLst/>
                <a:gdLst/>
                <a:ahLst/>
                <a:cxnLst>
                  <a:cxn ang="0">
                    <a:pos x="71" y="30"/>
                  </a:cxn>
                  <a:cxn ang="0">
                    <a:pos x="71" y="30"/>
                  </a:cxn>
                  <a:cxn ang="0">
                    <a:pos x="73" y="35"/>
                  </a:cxn>
                  <a:cxn ang="0">
                    <a:pos x="73" y="39"/>
                  </a:cxn>
                  <a:cxn ang="0">
                    <a:pos x="70" y="43"/>
                  </a:cxn>
                  <a:cxn ang="0">
                    <a:pos x="66" y="46"/>
                  </a:cxn>
                  <a:cxn ang="0">
                    <a:pos x="31" y="67"/>
                  </a:cxn>
                  <a:cxn ang="0">
                    <a:pos x="31" y="67"/>
                  </a:cxn>
                  <a:cxn ang="0">
                    <a:pos x="26" y="67"/>
                  </a:cxn>
                  <a:cxn ang="0">
                    <a:pos x="21" y="67"/>
                  </a:cxn>
                  <a:cxn ang="0">
                    <a:pos x="18" y="65"/>
                  </a:cxn>
                  <a:cxn ang="0">
                    <a:pos x="14" y="62"/>
                  </a:cxn>
                  <a:cxn ang="0">
                    <a:pos x="1" y="38"/>
                  </a:cxn>
                  <a:cxn ang="0">
                    <a:pos x="1" y="38"/>
                  </a:cxn>
                  <a:cxn ang="0">
                    <a:pos x="0" y="35"/>
                  </a:cxn>
                  <a:cxn ang="0">
                    <a:pos x="0" y="30"/>
                  </a:cxn>
                  <a:cxn ang="0">
                    <a:pos x="3" y="25"/>
                  </a:cxn>
                  <a:cxn ang="0">
                    <a:pos x="6" y="22"/>
                  </a:cxn>
                  <a:cxn ang="0">
                    <a:pos x="42" y="2"/>
                  </a:cxn>
                  <a:cxn ang="0">
                    <a:pos x="42" y="2"/>
                  </a:cxn>
                  <a:cxn ang="0">
                    <a:pos x="47" y="0"/>
                  </a:cxn>
                  <a:cxn ang="0">
                    <a:pos x="52" y="2"/>
                  </a:cxn>
                  <a:cxn ang="0">
                    <a:pos x="55" y="4"/>
                  </a:cxn>
                  <a:cxn ang="0">
                    <a:pos x="58" y="7"/>
                  </a:cxn>
                  <a:cxn ang="0">
                    <a:pos x="71" y="30"/>
                  </a:cxn>
                </a:cxnLst>
                <a:rect l="0" t="0" r="r" b="b"/>
                <a:pathLst>
                  <a:path w="73" h="67">
                    <a:moveTo>
                      <a:pt x="71" y="30"/>
                    </a:moveTo>
                    <a:lnTo>
                      <a:pt x="71" y="30"/>
                    </a:lnTo>
                    <a:lnTo>
                      <a:pt x="73" y="35"/>
                    </a:lnTo>
                    <a:lnTo>
                      <a:pt x="73" y="39"/>
                    </a:lnTo>
                    <a:lnTo>
                      <a:pt x="70" y="43"/>
                    </a:lnTo>
                    <a:lnTo>
                      <a:pt x="66" y="46"/>
                    </a:lnTo>
                    <a:lnTo>
                      <a:pt x="31" y="67"/>
                    </a:lnTo>
                    <a:lnTo>
                      <a:pt x="31" y="67"/>
                    </a:lnTo>
                    <a:lnTo>
                      <a:pt x="26" y="67"/>
                    </a:lnTo>
                    <a:lnTo>
                      <a:pt x="21" y="67"/>
                    </a:lnTo>
                    <a:lnTo>
                      <a:pt x="18" y="65"/>
                    </a:lnTo>
                    <a:lnTo>
                      <a:pt x="14" y="62"/>
                    </a:lnTo>
                    <a:lnTo>
                      <a:pt x="1" y="38"/>
                    </a:lnTo>
                    <a:lnTo>
                      <a:pt x="1" y="38"/>
                    </a:lnTo>
                    <a:lnTo>
                      <a:pt x="0" y="35"/>
                    </a:lnTo>
                    <a:lnTo>
                      <a:pt x="0" y="30"/>
                    </a:lnTo>
                    <a:lnTo>
                      <a:pt x="3" y="25"/>
                    </a:lnTo>
                    <a:lnTo>
                      <a:pt x="6" y="22"/>
                    </a:lnTo>
                    <a:lnTo>
                      <a:pt x="42" y="2"/>
                    </a:lnTo>
                    <a:lnTo>
                      <a:pt x="42" y="2"/>
                    </a:lnTo>
                    <a:lnTo>
                      <a:pt x="47" y="0"/>
                    </a:lnTo>
                    <a:lnTo>
                      <a:pt x="52" y="2"/>
                    </a:lnTo>
                    <a:lnTo>
                      <a:pt x="55" y="4"/>
                    </a:lnTo>
                    <a:lnTo>
                      <a:pt x="58" y="7"/>
                    </a:lnTo>
                    <a:lnTo>
                      <a:pt x="71" y="30"/>
                    </a:lnTo>
                    <a:close/>
                  </a:path>
                </a:pathLst>
              </a:custGeom>
              <a:solidFill>
                <a:srgbClr val="CCCCCC"/>
              </a:solidFill>
              <a:ln w="9525">
                <a:noFill/>
                <a:round/>
              </a:ln>
            </p:spPr>
            <p:txBody>
              <a:bodyPr vert="horz" wrap="square" lIns="91440" tIns="45720" rIns="91440" bIns="45720" numCol="1" anchor="t" anchorCtr="0" compatLnSpc="1"/>
              <a:lstStyle/>
              <a:p>
                <a:endParaRPr lang="en-US"/>
              </a:p>
            </p:txBody>
          </p:sp>
          <p:sp>
            <p:nvSpPr>
              <p:cNvPr id="162" name="Freeform 3846"/>
              <p:cNvSpPr/>
              <p:nvPr/>
            </p:nvSpPr>
            <p:spPr bwMode="auto">
              <a:xfrm>
                <a:off x="2406650" y="2179638"/>
                <a:ext cx="58738" cy="52388"/>
              </a:xfrm>
              <a:custGeom>
                <a:avLst/>
                <a:gdLst/>
                <a:ahLst/>
                <a:cxnLst>
                  <a:cxn ang="0">
                    <a:pos x="71" y="29"/>
                  </a:cxn>
                  <a:cxn ang="0">
                    <a:pos x="71" y="29"/>
                  </a:cxn>
                  <a:cxn ang="0">
                    <a:pos x="73" y="34"/>
                  </a:cxn>
                  <a:cxn ang="0">
                    <a:pos x="71" y="38"/>
                  </a:cxn>
                  <a:cxn ang="0">
                    <a:pos x="70" y="42"/>
                  </a:cxn>
                  <a:cxn ang="0">
                    <a:pos x="67" y="46"/>
                  </a:cxn>
                  <a:cxn ang="0">
                    <a:pos x="31" y="65"/>
                  </a:cxn>
                  <a:cxn ang="0">
                    <a:pos x="31" y="65"/>
                  </a:cxn>
                  <a:cxn ang="0">
                    <a:pos x="26" y="67"/>
                  </a:cxn>
                  <a:cxn ang="0">
                    <a:pos x="21" y="65"/>
                  </a:cxn>
                  <a:cxn ang="0">
                    <a:pos x="18" y="64"/>
                  </a:cxn>
                  <a:cxn ang="0">
                    <a:pos x="14" y="60"/>
                  </a:cxn>
                  <a:cxn ang="0">
                    <a:pos x="1" y="38"/>
                  </a:cxn>
                  <a:cxn ang="0">
                    <a:pos x="1" y="38"/>
                  </a:cxn>
                  <a:cxn ang="0">
                    <a:pos x="0" y="33"/>
                  </a:cxn>
                  <a:cxn ang="0">
                    <a:pos x="0" y="28"/>
                  </a:cxn>
                  <a:cxn ang="0">
                    <a:pos x="3" y="25"/>
                  </a:cxn>
                  <a:cxn ang="0">
                    <a:pos x="6" y="21"/>
                  </a:cxn>
                  <a:cxn ang="0">
                    <a:pos x="42" y="2"/>
                  </a:cxn>
                  <a:cxn ang="0">
                    <a:pos x="42" y="2"/>
                  </a:cxn>
                  <a:cxn ang="0">
                    <a:pos x="47" y="0"/>
                  </a:cxn>
                  <a:cxn ang="0">
                    <a:pos x="52" y="0"/>
                  </a:cxn>
                  <a:cxn ang="0">
                    <a:pos x="55" y="2"/>
                  </a:cxn>
                  <a:cxn ang="0">
                    <a:pos x="58" y="5"/>
                  </a:cxn>
                  <a:cxn ang="0">
                    <a:pos x="71" y="29"/>
                  </a:cxn>
                </a:cxnLst>
                <a:rect l="0" t="0" r="r" b="b"/>
                <a:pathLst>
                  <a:path w="73" h="67">
                    <a:moveTo>
                      <a:pt x="71" y="29"/>
                    </a:moveTo>
                    <a:lnTo>
                      <a:pt x="71" y="29"/>
                    </a:lnTo>
                    <a:lnTo>
                      <a:pt x="73" y="34"/>
                    </a:lnTo>
                    <a:lnTo>
                      <a:pt x="71" y="38"/>
                    </a:lnTo>
                    <a:lnTo>
                      <a:pt x="70" y="42"/>
                    </a:lnTo>
                    <a:lnTo>
                      <a:pt x="67" y="46"/>
                    </a:lnTo>
                    <a:lnTo>
                      <a:pt x="31" y="65"/>
                    </a:lnTo>
                    <a:lnTo>
                      <a:pt x="31" y="65"/>
                    </a:lnTo>
                    <a:lnTo>
                      <a:pt x="26" y="67"/>
                    </a:lnTo>
                    <a:lnTo>
                      <a:pt x="21" y="65"/>
                    </a:lnTo>
                    <a:lnTo>
                      <a:pt x="18" y="64"/>
                    </a:lnTo>
                    <a:lnTo>
                      <a:pt x="14" y="60"/>
                    </a:lnTo>
                    <a:lnTo>
                      <a:pt x="1" y="38"/>
                    </a:lnTo>
                    <a:lnTo>
                      <a:pt x="1" y="38"/>
                    </a:lnTo>
                    <a:lnTo>
                      <a:pt x="0" y="33"/>
                    </a:lnTo>
                    <a:lnTo>
                      <a:pt x="0" y="28"/>
                    </a:lnTo>
                    <a:lnTo>
                      <a:pt x="3" y="25"/>
                    </a:lnTo>
                    <a:lnTo>
                      <a:pt x="6" y="21"/>
                    </a:lnTo>
                    <a:lnTo>
                      <a:pt x="42" y="2"/>
                    </a:lnTo>
                    <a:lnTo>
                      <a:pt x="42" y="2"/>
                    </a:lnTo>
                    <a:lnTo>
                      <a:pt x="47" y="0"/>
                    </a:lnTo>
                    <a:lnTo>
                      <a:pt x="52" y="0"/>
                    </a:lnTo>
                    <a:lnTo>
                      <a:pt x="55" y="2"/>
                    </a:lnTo>
                    <a:lnTo>
                      <a:pt x="58" y="5"/>
                    </a:lnTo>
                    <a:lnTo>
                      <a:pt x="71" y="29"/>
                    </a:lnTo>
                    <a:close/>
                  </a:path>
                </a:pathLst>
              </a:custGeom>
              <a:solidFill>
                <a:srgbClr val="CCCCCC"/>
              </a:solidFill>
              <a:ln w="9525">
                <a:noFill/>
                <a:round/>
              </a:ln>
            </p:spPr>
            <p:txBody>
              <a:bodyPr vert="horz" wrap="square" lIns="91440" tIns="45720" rIns="91440" bIns="45720" numCol="1" anchor="t" anchorCtr="0" compatLnSpc="1"/>
              <a:lstStyle/>
              <a:p>
                <a:endParaRPr lang="en-US"/>
              </a:p>
            </p:txBody>
          </p:sp>
          <p:sp>
            <p:nvSpPr>
              <p:cNvPr id="163" name="Freeform 3847"/>
              <p:cNvSpPr/>
              <p:nvPr/>
            </p:nvSpPr>
            <p:spPr bwMode="auto">
              <a:xfrm>
                <a:off x="2457450" y="2151063"/>
                <a:ext cx="58738" cy="52388"/>
              </a:xfrm>
              <a:custGeom>
                <a:avLst/>
                <a:gdLst/>
                <a:ahLst/>
                <a:cxnLst>
                  <a:cxn ang="0">
                    <a:pos x="72" y="30"/>
                  </a:cxn>
                  <a:cxn ang="0">
                    <a:pos x="72" y="30"/>
                  </a:cxn>
                  <a:cxn ang="0">
                    <a:pos x="73" y="35"/>
                  </a:cxn>
                  <a:cxn ang="0">
                    <a:pos x="72" y="39"/>
                  </a:cxn>
                  <a:cxn ang="0">
                    <a:pos x="70" y="43"/>
                  </a:cxn>
                  <a:cxn ang="0">
                    <a:pos x="67" y="46"/>
                  </a:cxn>
                  <a:cxn ang="0">
                    <a:pos x="29" y="65"/>
                  </a:cxn>
                  <a:cxn ang="0">
                    <a:pos x="29" y="65"/>
                  </a:cxn>
                  <a:cxn ang="0">
                    <a:pos x="26" y="67"/>
                  </a:cxn>
                  <a:cxn ang="0">
                    <a:pos x="21" y="67"/>
                  </a:cxn>
                  <a:cxn ang="0">
                    <a:pos x="16" y="65"/>
                  </a:cxn>
                  <a:cxn ang="0">
                    <a:pos x="13" y="61"/>
                  </a:cxn>
                  <a:cxn ang="0">
                    <a:pos x="2" y="38"/>
                  </a:cxn>
                  <a:cxn ang="0">
                    <a:pos x="2" y="38"/>
                  </a:cxn>
                  <a:cxn ang="0">
                    <a:pos x="0" y="33"/>
                  </a:cxn>
                  <a:cxn ang="0">
                    <a:pos x="0" y="28"/>
                  </a:cxn>
                  <a:cxn ang="0">
                    <a:pos x="2" y="25"/>
                  </a:cxn>
                  <a:cxn ang="0">
                    <a:pos x="6" y="21"/>
                  </a:cxn>
                  <a:cxn ang="0">
                    <a:pos x="42" y="2"/>
                  </a:cxn>
                  <a:cxn ang="0">
                    <a:pos x="42" y="2"/>
                  </a:cxn>
                  <a:cxn ang="0">
                    <a:pos x="47" y="0"/>
                  </a:cxn>
                  <a:cxn ang="0">
                    <a:pos x="52" y="0"/>
                  </a:cxn>
                  <a:cxn ang="0">
                    <a:pos x="55" y="4"/>
                  </a:cxn>
                  <a:cxn ang="0">
                    <a:pos x="59" y="7"/>
                  </a:cxn>
                  <a:cxn ang="0">
                    <a:pos x="72" y="30"/>
                  </a:cxn>
                </a:cxnLst>
                <a:rect l="0" t="0" r="r" b="b"/>
                <a:pathLst>
                  <a:path w="73" h="67">
                    <a:moveTo>
                      <a:pt x="72" y="30"/>
                    </a:moveTo>
                    <a:lnTo>
                      <a:pt x="72" y="30"/>
                    </a:lnTo>
                    <a:lnTo>
                      <a:pt x="73" y="35"/>
                    </a:lnTo>
                    <a:lnTo>
                      <a:pt x="72" y="39"/>
                    </a:lnTo>
                    <a:lnTo>
                      <a:pt x="70" y="43"/>
                    </a:lnTo>
                    <a:lnTo>
                      <a:pt x="67" y="46"/>
                    </a:lnTo>
                    <a:lnTo>
                      <a:pt x="29" y="65"/>
                    </a:lnTo>
                    <a:lnTo>
                      <a:pt x="29" y="65"/>
                    </a:lnTo>
                    <a:lnTo>
                      <a:pt x="26" y="67"/>
                    </a:lnTo>
                    <a:lnTo>
                      <a:pt x="21" y="67"/>
                    </a:lnTo>
                    <a:lnTo>
                      <a:pt x="16" y="65"/>
                    </a:lnTo>
                    <a:lnTo>
                      <a:pt x="13" y="61"/>
                    </a:lnTo>
                    <a:lnTo>
                      <a:pt x="2" y="38"/>
                    </a:lnTo>
                    <a:lnTo>
                      <a:pt x="2" y="38"/>
                    </a:lnTo>
                    <a:lnTo>
                      <a:pt x="0" y="33"/>
                    </a:lnTo>
                    <a:lnTo>
                      <a:pt x="0" y="28"/>
                    </a:lnTo>
                    <a:lnTo>
                      <a:pt x="2" y="25"/>
                    </a:lnTo>
                    <a:lnTo>
                      <a:pt x="6" y="21"/>
                    </a:lnTo>
                    <a:lnTo>
                      <a:pt x="42" y="2"/>
                    </a:lnTo>
                    <a:lnTo>
                      <a:pt x="42" y="2"/>
                    </a:lnTo>
                    <a:lnTo>
                      <a:pt x="47" y="0"/>
                    </a:lnTo>
                    <a:lnTo>
                      <a:pt x="52" y="0"/>
                    </a:lnTo>
                    <a:lnTo>
                      <a:pt x="55" y="4"/>
                    </a:lnTo>
                    <a:lnTo>
                      <a:pt x="59" y="7"/>
                    </a:lnTo>
                    <a:lnTo>
                      <a:pt x="72" y="30"/>
                    </a:lnTo>
                    <a:close/>
                  </a:path>
                </a:pathLst>
              </a:custGeom>
              <a:solidFill>
                <a:srgbClr val="CCCCCC"/>
              </a:solidFill>
              <a:ln w="9525">
                <a:noFill/>
                <a:round/>
              </a:ln>
            </p:spPr>
            <p:txBody>
              <a:bodyPr vert="horz" wrap="square" lIns="91440" tIns="45720" rIns="91440" bIns="45720" numCol="1" anchor="t" anchorCtr="0" compatLnSpc="1"/>
              <a:lstStyle/>
              <a:p>
                <a:endParaRPr lang="en-US"/>
              </a:p>
            </p:txBody>
          </p:sp>
          <p:sp>
            <p:nvSpPr>
              <p:cNvPr id="164" name="Freeform 3848"/>
              <p:cNvSpPr/>
              <p:nvPr/>
            </p:nvSpPr>
            <p:spPr bwMode="auto">
              <a:xfrm>
                <a:off x="2262188" y="2286000"/>
                <a:ext cx="47625" cy="30163"/>
              </a:xfrm>
              <a:custGeom>
                <a:avLst/>
                <a:gdLst/>
                <a:ahLst/>
                <a:cxnLst>
                  <a:cxn ang="0">
                    <a:pos x="59" y="0"/>
                  </a:cxn>
                  <a:cxn ang="0">
                    <a:pos x="59" y="0"/>
                  </a:cxn>
                  <a:cxn ang="0">
                    <a:pos x="59" y="5"/>
                  </a:cxn>
                  <a:cxn ang="0">
                    <a:pos x="59" y="10"/>
                  </a:cxn>
                  <a:cxn ang="0">
                    <a:pos x="59" y="10"/>
                  </a:cxn>
                  <a:cxn ang="0">
                    <a:pos x="57" y="13"/>
                  </a:cxn>
                  <a:cxn ang="0">
                    <a:pos x="52" y="17"/>
                  </a:cxn>
                  <a:cxn ang="0">
                    <a:pos x="36" y="26"/>
                  </a:cxn>
                  <a:cxn ang="0">
                    <a:pos x="18" y="36"/>
                  </a:cxn>
                  <a:cxn ang="0">
                    <a:pos x="18" y="36"/>
                  </a:cxn>
                  <a:cxn ang="0">
                    <a:pos x="13" y="38"/>
                  </a:cxn>
                  <a:cxn ang="0">
                    <a:pos x="8" y="38"/>
                  </a:cxn>
                  <a:cxn ang="0">
                    <a:pos x="8" y="38"/>
                  </a:cxn>
                  <a:cxn ang="0">
                    <a:pos x="3" y="35"/>
                  </a:cxn>
                  <a:cxn ang="0">
                    <a:pos x="0" y="31"/>
                  </a:cxn>
                  <a:cxn ang="0">
                    <a:pos x="0" y="31"/>
                  </a:cxn>
                  <a:cxn ang="0">
                    <a:pos x="3" y="35"/>
                  </a:cxn>
                  <a:cxn ang="0">
                    <a:pos x="8" y="36"/>
                  </a:cxn>
                  <a:cxn ang="0">
                    <a:pos x="8" y="36"/>
                  </a:cxn>
                  <a:cxn ang="0">
                    <a:pos x="13" y="38"/>
                  </a:cxn>
                  <a:cxn ang="0">
                    <a:pos x="18" y="35"/>
                  </a:cxn>
                  <a:cxn ang="0">
                    <a:pos x="34" y="26"/>
                  </a:cxn>
                  <a:cxn ang="0">
                    <a:pos x="52" y="17"/>
                  </a:cxn>
                  <a:cxn ang="0">
                    <a:pos x="52" y="17"/>
                  </a:cxn>
                  <a:cxn ang="0">
                    <a:pos x="55" y="13"/>
                  </a:cxn>
                  <a:cxn ang="0">
                    <a:pos x="59" y="10"/>
                  </a:cxn>
                  <a:cxn ang="0">
                    <a:pos x="59" y="10"/>
                  </a:cxn>
                  <a:cxn ang="0">
                    <a:pos x="59" y="5"/>
                  </a:cxn>
                  <a:cxn ang="0">
                    <a:pos x="59" y="0"/>
                  </a:cxn>
                  <a:cxn ang="0">
                    <a:pos x="59" y="0"/>
                  </a:cxn>
                </a:cxnLst>
                <a:rect l="0" t="0" r="r" b="b"/>
                <a:pathLst>
                  <a:path w="59" h="38">
                    <a:moveTo>
                      <a:pt x="59" y="0"/>
                    </a:moveTo>
                    <a:lnTo>
                      <a:pt x="59" y="0"/>
                    </a:lnTo>
                    <a:lnTo>
                      <a:pt x="59" y="5"/>
                    </a:lnTo>
                    <a:lnTo>
                      <a:pt x="59" y="10"/>
                    </a:lnTo>
                    <a:lnTo>
                      <a:pt x="59" y="10"/>
                    </a:lnTo>
                    <a:lnTo>
                      <a:pt x="57" y="13"/>
                    </a:lnTo>
                    <a:lnTo>
                      <a:pt x="52" y="17"/>
                    </a:lnTo>
                    <a:lnTo>
                      <a:pt x="36" y="26"/>
                    </a:lnTo>
                    <a:lnTo>
                      <a:pt x="18" y="36"/>
                    </a:lnTo>
                    <a:lnTo>
                      <a:pt x="18" y="36"/>
                    </a:lnTo>
                    <a:lnTo>
                      <a:pt x="13" y="38"/>
                    </a:lnTo>
                    <a:lnTo>
                      <a:pt x="8" y="38"/>
                    </a:lnTo>
                    <a:lnTo>
                      <a:pt x="8" y="38"/>
                    </a:lnTo>
                    <a:lnTo>
                      <a:pt x="3" y="35"/>
                    </a:lnTo>
                    <a:lnTo>
                      <a:pt x="0" y="31"/>
                    </a:lnTo>
                    <a:lnTo>
                      <a:pt x="0" y="31"/>
                    </a:lnTo>
                    <a:lnTo>
                      <a:pt x="3" y="35"/>
                    </a:lnTo>
                    <a:lnTo>
                      <a:pt x="8" y="36"/>
                    </a:lnTo>
                    <a:lnTo>
                      <a:pt x="8" y="36"/>
                    </a:lnTo>
                    <a:lnTo>
                      <a:pt x="13" y="38"/>
                    </a:lnTo>
                    <a:lnTo>
                      <a:pt x="18" y="35"/>
                    </a:lnTo>
                    <a:lnTo>
                      <a:pt x="34" y="26"/>
                    </a:lnTo>
                    <a:lnTo>
                      <a:pt x="52" y="17"/>
                    </a:lnTo>
                    <a:lnTo>
                      <a:pt x="52" y="17"/>
                    </a:lnTo>
                    <a:lnTo>
                      <a:pt x="55" y="13"/>
                    </a:lnTo>
                    <a:lnTo>
                      <a:pt x="59" y="10"/>
                    </a:lnTo>
                    <a:lnTo>
                      <a:pt x="59" y="10"/>
                    </a:lnTo>
                    <a:lnTo>
                      <a:pt x="59" y="5"/>
                    </a:lnTo>
                    <a:lnTo>
                      <a:pt x="59" y="0"/>
                    </a:lnTo>
                    <a:lnTo>
                      <a:pt x="59" y="0"/>
                    </a:lnTo>
                    <a:close/>
                  </a:path>
                </a:pathLst>
              </a:custGeom>
              <a:solidFill>
                <a:srgbClr val="CCCCCC"/>
              </a:solidFill>
              <a:ln w="9525">
                <a:noFill/>
                <a:round/>
              </a:ln>
            </p:spPr>
            <p:txBody>
              <a:bodyPr vert="horz" wrap="square" lIns="91440" tIns="45720" rIns="91440" bIns="45720" numCol="1" anchor="t" anchorCtr="0" compatLnSpc="1"/>
              <a:lstStyle/>
              <a:p>
                <a:endParaRPr lang="en-US"/>
              </a:p>
            </p:txBody>
          </p:sp>
          <p:sp>
            <p:nvSpPr>
              <p:cNvPr id="165" name="Freeform 3849"/>
              <p:cNvSpPr/>
              <p:nvPr/>
            </p:nvSpPr>
            <p:spPr bwMode="auto">
              <a:xfrm>
                <a:off x="2314575" y="2257425"/>
                <a:ext cx="46038" cy="30163"/>
              </a:xfrm>
              <a:custGeom>
                <a:avLst/>
                <a:gdLst/>
                <a:ahLst/>
                <a:cxnLst>
                  <a:cxn ang="0">
                    <a:pos x="57" y="0"/>
                  </a:cxn>
                  <a:cxn ang="0">
                    <a:pos x="57" y="0"/>
                  </a:cxn>
                  <a:cxn ang="0">
                    <a:pos x="59" y="5"/>
                  </a:cxn>
                  <a:cxn ang="0">
                    <a:pos x="59" y="10"/>
                  </a:cxn>
                  <a:cxn ang="0">
                    <a:pos x="59" y="10"/>
                  </a:cxn>
                  <a:cxn ang="0">
                    <a:pos x="55" y="15"/>
                  </a:cxn>
                  <a:cxn ang="0">
                    <a:pos x="52" y="17"/>
                  </a:cxn>
                  <a:cxn ang="0">
                    <a:pos x="34" y="27"/>
                  </a:cxn>
                  <a:cxn ang="0">
                    <a:pos x="18" y="36"/>
                  </a:cxn>
                  <a:cxn ang="0">
                    <a:pos x="18" y="36"/>
                  </a:cxn>
                  <a:cxn ang="0">
                    <a:pos x="13" y="38"/>
                  </a:cxn>
                  <a:cxn ang="0">
                    <a:pos x="8" y="38"/>
                  </a:cxn>
                  <a:cxn ang="0">
                    <a:pos x="8" y="38"/>
                  </a:cxn>
                  <a:cxn ang="0">
                    <a:pos x="3" y="36"/>
                  </a:cxn>
                  <a:cxn ang="0">
                    <a:pos x="0" y="31"/>
                  </a:cxn>
                  <a:cxn ang="0">
                    <a:pos x="0" y="31"/>
                  </a:cxn>
                  <a:cxn ang="0">
                    <a:pos x="3" y="36"/>
                  </a:cxn>
                  <a:cxn ang="0">
                    <a:pos x="8" y="38"/>
                  </a:cxn>
                  <a:cxn ang="0">
                    <a:pos x="8" y="38"/>
                  </a:cxn>
                  <a:cxn ang="0">
                    <a:pos x="13" y="38"/>
                  </a:cxn>
                  <a:cxn ang="0">
                    <a:pos x="16" y="36"/>
                  </a:cxn>
                  <a:cxn ang="0">
                    <a:pos x="34" y="27"/>
                  </a:cxn>
                  <a:cxn ang="0">
                    <a:pos x="52" y="17"/>
                  </a:cxn>
                  <a:cxn ang="0">
                    <a:pos x="52" y="17"/>
                  </a:cxn>
                  <a:cxn ang="0">
                    <a:pos x="55" y="14"/>
                  </a:cxn>
                  <a:cxn ang="0">
                    <a:pos x="59" y="10"/>
                  </a:cxn>
                  <a:cxn ang="0">
                    <a:pos x="59" y="10"/>
                  </a:cxn>
                  <a:cxn ang="0">
                    <a:pos x="59" y="5"/>
                  </a:cxn>
                  <a:cxn ang="0">
                    <a:pos x="57" y="0"/>
                  </a:cxn>
                  <a:cxn ang="0">
                    <a:pos x="57" y="0"/>
                  </a:cxn>
                </a:cxnLst>
                <a:rect l="0" t="0" r="r" b="b"/>
                <a:pathLst>
                  <a:path w="59" h="38">
                    <a:moveTo>
                      <a:pt x="57" y="0"/>
                    </a:moveTo>
                    <a:lnTo>
                      <a:pt x="57" y="0"/>
                    </a:lnTo>
                    <a:lnTo>
                      <a:pt x="59" y="5"/>
                    </a:lnTo>
                    <a:lnTo>
                      <a:pt x="59" y="10"/>
                    </a:lnTo>
                    <a:lnTo>
                      <a:pt x="59" y="10"/>
                    </a:lnTo>
                    <a:lnTo>
                      <a:pt x="55" y="15"/>
                    </a:lnTo>
                    <a:lnTo>
                      <a:pt x="52" y="17"/>
                    </a:lnTo>
                    <a:lnTo>
                      <a:pt x="34" y="27"/>
                    </a:lnTo>
                    <a:lnTo>
                      <a:pt x="18" y="36"/>
                    </a:lnTo>
                    <a:lnTo>
                      <a:pt x="18" y="36"/>
                    </a:lnTo>
                    <a:lnTo>
                      <a:pt x="13" y="38"/>
                    </a:lnTo>
                    <a:lnTo>
                      <a:pt x="8" y="38"/>
                    </a:lnTo>
                    <a:lnTo>
                      <a:pt x="8" y="38"/>
                    </a:lnTo>
                    <a:lnTo>
                      <a:pt x="3" y="36"/>
                    </a:lnTo>
                    <a:lnTo>
                      <a:pt x="0" y="31"/>
                    </a:lnTo>
                    <a:lnTo>
                      <a:pt x="0" y="31"/>
                    </a:lnTo>
                    <a:lnTo>
                      <a:pt x="3" y="36"/>
                    </a:lnTo>
                    <a:lnTo>
                      <a:pt x="8" y="38"/>
                    </a:lnTo>
                    <a:lnTo>
                      <a:pt x="8" y="38"/>
                    </a:lnTo>
                    <a:lnTo>
                      <a:pt x="13" y="38"/>
                    </a:lnTo>
                    <a:lnTo>
                      <a:pt x="16" y="36"/>
                    </a:lnTo>
                    <a:lnTo>
                      <a:pt x="34" y="27"/>
                    </a:lnTo>
                    <a:lnTo>
                      <a:pt x="52" y="17"/>
                    </a:lnTo>
                    <a:lnTo>
                      <a:pt x="52" y="17"/>
                    </a:lnTo>
                    <a:lnTo>
                      <a:pt x="55" y="14"/>
                    </a:lnTo>
                    <a:lnTo>
                      <a:pt x="59" y="10"/>
                    </a:lnTo>
                    <a:lnTo>
                      <a:pt x="59" y="10"/>
                    </a:lnTo>
                    <a:lnTo>
                      <a:pt x="59" y="5"/>
                    </a:lnTo>
                    <a:lnTo>
                      <a:pt x="57" y="0"/>
                    </a:lnTo>
                    <a:lnTo>
                      <a:pt x="57" y="0"/>
                    </a:lnTo>
                    <a:close/>
                  </a:path>
                </a:pathLst>
              </a:custGeom>
              <a:solidFill>
                <a:srgbClr val="CCCCCC"/>
              </a:solidFill>
              <a:ln w="9525">
                <a:noFill/>
                <a:round/>
              </a:ln>
            </p:spPr>
            <p:txBody>
              <a:bodyPr vert="horz" wrap="square" lIns="91440" tIns="45720" rIns="91440" bIns="45720" numCol="1" anchor="t" anchorCtr="0" compatLnSpc="1"/>
              <a:lstStyle/>
              <a:p>
                <a:endParaRPr lang="en-US"/>
              </a:p>
            </p:txBody>
          </p:sp>
          <p:sp>
            <p:nvSpPr>
              <p:cNvPr id="166" name="Freeform 3850"/>
              <p:cNvSpPr/>
              <p:nvPr/>
            </p:nvSpPr>
            <p:spPr bwMode="auto">
              <a:xfrm>
                <a:off x="2366963" y="2228850"/>
                <a:ext cx="46038" cy="30163"/>
              </a:xfrm>
              <a:custGeom>
                <a:avLst/>
                <a:gdLst/>
                <a:ahLst/>
                <a:cxnLst>
                  <a:cxn ang="0">
                    <a:pos x="57" y="0"/>
                  </a:cxn>
                  <a:cxn ang="0">
                    <a:pos x="57" y="0"/>
                  </a:cxn>
                  <a:cxn ang="0">
                    <a:pos x="59" y="5"/>
                  </a:cxn>
                  <a:cxn ang="0">
                    <a:pos x="59" y="9"/>
                  </a:cxn>
                  <a:cxn ang="0">
                    <a:pos x="59" y="9"/>
                  </a:cxn>
                  <a:cxn ang="0">
                    <a:pos x="56" y="14"/>
                  </a:cxn>
                  <a:cxn ang="0">
                    <a:pos x="52" y="18"/>
                  </a:cxn>
                  <a:cxn ang="0">
                    <a:pos x="34" y="27"/>
                  </a:cxn>
                  <a:cxn ang="0">
                    <a:pos x="17" y="35"/>
                  </a:cxn>
                  <a:cxn ang="0">
                    <a:pos x="17" y="35"/>
                  </a:cxn>
                  <a:cxn ang="0">
                    <a:pos x="13" y="37"/>
                  </a:cxn>
                  <a:cxn ang="0">
                    <a:pos x="7" y="37"/>
                  </a:cxn>
                  <a:cxn ang="0">
                    <a:pos x="7" y="37"/>
                  </a:cxn>
                  <a:cxn ang="0">
                    <a:pos x="4" y="35"/>
                  </a:cxn>
                  <a:cxn ang="0">
                    <a:pos x="0" y="32"/>
                  </a:cxn>
                  <a:cxn ang="0">
                    <a:pos x="0" y="32"/>
                  </a:cxn>
                  <a:cxn ang="0">
                    <a:pos x="4" y="35"/>
                  </a:cxn>
                  <a:cxn ang="0">
                    <a:pos x="8" y="37"/>
                  </a:cxn>
                  <a:cxn ang="0">
                    <a:pos x="8" y="37"/>
                  </a:cxn>
                  <a:cxn ang="0">
                    <a:pos x="12" y="37"/>
                  </a:cxn>
                  <a:cxn ang="0">
                    <a:pos x="17" y="35"/>
                  </a:cxn>
                  <a:cxn ang="0">
                    <a:pos x="34" y="26"/>
                  </a:cxn>
                  <a:cxn ang="0">
                    <a:pos x="52" y="18"/>
                  </a:cxn>
                  <a:cxn ang="0">
                    <a:pos x="52" y="18"/>
                  </a:cxn>
                  <a:cxn ang="0">
                    <a:pos x="56" y="14"/>
                  </a:cxn>
                  <a:cxn ang="0">
                    <a:pos x="57" y="9"/>
                  </a:cxn>
                  <a:cxn ang="0">
                    <a:pos x="57" y="9"/>
                  </a:cxn>
                  <a:cxn ang="0">
                    <a:pos x="59" y="5"/>
                  </a:cxn>
                  <a:cxn ang="0">
                    <a:pos x="57" y="0"/>
                  </a:cxn>
                  <a:cxn ang="0">
                    <a:pos x="57" y="0"/>
                  </a:cxn>
                </a:cxnLst>
                <a:rect l="0" t="0" r="r" b="b"/>
                <a:pathLst>
                  <a:path w="59" h="37">
                    <a:moveTo>
                      <a:pt x="57" y="0"/>
                    </a:moveTo>
                    <a:lnTo>
                      <a:pt x="57" y="0"/>
                    </a:lnTo>
                    <a:lnTo>
                      <a:pt x="59" y="5"/>
                    </a:lnTo>
                    <a:lnTo>
                      <a:pt x="59" y="9"/>
                    </a:lnTo>
                    <a:lnTo>
                      <a:pt x="59" y="9"/>
                    </a:lnTo>
                    <a:lnTo>
                      <a:pt x="56" y="14"/>
                    </a:lnTo>
                    <a:lnTo>
                      <a:pt x="52" y="18"/>
                    </a:lnTo>
                    <a:lnTo>
                      <a:pt x="34" y="27"/>
                    </a:lnTo>
                    <a:lnTo>
                      <a:pt x="17" y="35"/>
                    </a:lnTo>
                    <a:lnTo>
                      <a:pt x="17" y="35"/>
                    </a:lnTo>
                    <a:lnTo>
                      <a:pt x="13" y="37"/>
                    </a:lnTo>
                    <a:lnTo>
                      <a:pt x="7" y="37"/>
                    </a:lnTo>
                    <a:lnTo>
                      <a:pt x="7" y="37"/>
                    </a:lnTo>
                    <a:lnTo>
                      <a:pt x="4" y="35"/>
                    </a:lnTo>
                    <a:lnTo>
                      <a:pt x="0" y="32"/>
                    </a:lnTo>
                    <a:lnTo>
                      <a:pt x="0" y="32"/>
                    </a:lnTo>
                    <a:lnTo>
                      <a:pt x="4" y="35"/>
                    </a:lnTo>
                    <a:lnTo>
                      <a:pt x="8" y="37"/>
                    </a:lnTo>
                    <a:lnTo>
                      <a:pt x="8" y="37"/>
                    </a:lnTo>
                    <a:lnTo>
                      <a:pt x="12" y="37"/>
                    </a:lnTo>
                    <a:lnTo>
                      <a:pt x="17" y="35"/>
                    </a:lnTo>
                    <a:lnTo>
                      <a:pt x="34" y="26"/>
                    </a:lnTo>
                    <a:lnTo>
                      <a:pt x="52" y="18"/>
                    </a:lnTo>
                    <a:lnTo>
                      <a:pt x="52" y="18"/>
                    </a:lnTo>
                    <a:lnTo>
                      <a:pt x="56" y="14"/>
                    </a:lnTo>
                    <a:lnTo>
                      <a:pt x="57" y="9"/>
                    </a:lnTo>
                    <a:lnTo>
                      <a:pt x="57" y="9"/>
                    </a:lnTo>
                    <a:lnTo>
                      <a:pt x="59" y="5"/>
                    </a:lnTo>
                    <a:lnTo>
                      <a:pt x="57" y="0"/>
                    </a:lnTo>
                    <a:lnTo>
                      <a:pt x="57" y="0"/>
                    </a:lnTo>
                    <a:close/>
                  </a:path>
                </a:pathLst>
              </a:custGeom>
              <a:solidFill>
                <a:srgbClr val="CCCCCC"/>
              </a:solidFill>
              <a:ln w="9525">
                <a:noFill/>
                <a:round/>
              </a:ln>
            </p:spPr>
            <p:txBody>
              <a:bodyPr vert="horz" wrap="square" lIns="91440" tIns="45720" rIns="91440" bIns="45720" numCol="1" anchor="t" anchorCtr="0" compatLnSpc="1"/>
              <a:lstStyle/>
              <a:p>
                <a:endParaRPr lang="en-US"/>
              </a:p>
            </p:txBody>
          </p:sp>
          <p:sp>
            <p:nvSpPr>
              <p:cNvPr id="167" name="Freeform 3851"/>
              <p:cNvSpPr/>
              <p:nvPr/>
            </p:nvSpPr>
            <p:spPr bwMode="auto">
              <a:xfrm>
                <a:off x="2417763" y="2201863"/>
                <a:ext cx="47625" cy="30163"/>
              </a:xfrm>
              <a:custGeom>
                <a:avLst/>
                <a:gdLst/>
                <a:ahLst/>
                <a:cxnLst>
                  <a:cxn ang="0">
                    <a:pos x="57" y="0"/>
                  </a:cxn>
                  <a:cxn ang="0">
                    <a:pos x="57" y="0"/>
                  </a:cxn>
                  <a:cxn ang="0">
                    <a:pos x="59" y="5"/>
                  </a:cxn>
                  <a:cxn ang="0">
                    <a:pos x="57" y="10"/>
                  </a:cxn>
                  <a:cxn ang="0">
                    <a:pos x="57" y="10"/>
                  </a:cxn>
                  <a:cxn ang="0">
                    <a:pos x="56" y="13"/>
                  </a:cxn>
                  <a:cxn ang="0">
                    <a:pos x="51" y="17"/>
                  </a:cxn>
                  <a:cxn ang="0">
                    <a:pos x="35" y="27"/>
                  </a:cxn>
                  <a:cxn ang="0">
                    <a:pos x="17" y="36"/>
                  </a:cxn>
                  <a:cxn ang="0">
                    <a:pos x="17" y="36"/>
                  </a:cxn>
                  <a:cxn ang="0">
                    <a:pos x="12" y="38"/>
                  </a:cxn>
                  <a:cxn ang="0">
                    <a:pos x="7" y="38"/>
                  </a:cxn>
                  <a:cxn ang="0">
                    <a:pos x="7" y="38"/>
                  </a:cxn>
                  <a:cxn ang="0">
                    <a:pos x="4" y="35"/>
                  </a:cxn>
                  <a:cxn ang="0">
                    <a:pos x="0" y="31"/>
                  </a:cxn>
                  <a:cxn ang="0">
                    <a:pos x="0" y="31"/>
                  </a:cxn>
                  <a:cxn ang="0">
                    <a:pos x="4" y="35"/>
                  </a:cxn>
                  <a:cxn ang="0">
                    <a:pos x="7" y="36"/>
                  </a:cxn>
                  <a:cxn ang="0">
                    <a:pos x="7" y="36"/>
                  </a:cxn>
                  <a:cxn ang="0">
                    <a:pos x="12" y="38"/>
                  </a:cxn>
                  <a:cxn ang="0">
                    <a:pos x="17" y="35"/>
                  </a:cxn>
                  <a:cxn ang="0">
                    <a:pos x="35" y="27"/>
                  </a:cxn>
                  <a:cxn ang="0">
                    <a:pos x="51" y="17"/>
                  </a:cxn>
                  <a:cxn ang="0">
                    <a:pos x="51" y="17"/>
                  </a:cxn>
                  <a:cxn ang="0">
                    <a:pos x="56" y="13"/>
                  </a:cxn>
                  <a:cxn ang="0">
                    <a:pos x="57" y="10"/>
                  </a:cxn>
                  <a:cxn ang="0">
                    <a:pos x="57" y="10"/>
                  </a:cxn>
                  <a:cxn ang="0">
                    <a:pos x="59" y="5"/>
                  </a:cxn>
                  <a:cxn ang="0">
                    <a:pos x="57" y="0"/>
                  </a:cxn>
                  <a:cxn ang="0">
                    <a:pos x="57" y="0"/>
                  </a:cxn>
                </a:cxnLst>
                <a:rect l="0" t="0" r="r" b="b"/>
                <a:pathLst>
                  <a:path w="59" h="38">
                    <a:moveTo>
                      <a:pt x="57" y="0"/>
                    </a:moveTo>
                    <a:lnTo>
                      <a:pt x="57" y="0"/>
                    </a:lnTo>
                    <a:lnTo>
                      <a:pt x="59" y="5"/>
                    </a:lnTo>
                    <a:lnTo>
                      <a:pt x="57" y="10"/>
                    </a:lnTo>
                    <a:lnTo>
                      <a:pt x="57" y="10"/>
                    </a:lnTo>
                    <a:lnTo>
                      <a:pt x="56" y="13"/>
                    </a:lnTo>
                    <a:lnTo>
                      <a:pt x="51" y="17"/>
                    </a:lnTo>
                    <a:lnTo>
                      <a:pt x="35" y="27"/>
                    </a:lnTo>
                    <a:lnTo>
                      <a:pt x="17" y="36"/>
                    </a:lnTo>
                    <a:lnTo>
                      <a:pt x="17" y="36"/>
                    </a:lnTo>
                    <a:lnTo>
                      <a:pt x="12" y="38"/>
                    </a:lnTo>
                    <a:lnTo>
                      <a:pt x="7" y="38"/>
                    </a:lnTo>
                    <a:lnTo>
                      <a:pt x="7" y="38"/>
                    </a:lnTo>
                    <a:lnTo>
                      <a:pt x="4" y="35"/>
                    </a:lnTo>
                    <a:lnTo>
                      <a:pt x="0" y="31"/>
                    </a:lnTo>
                    <a:lnTo>
                      <a:pt x="0" y="31"/>
                    </a:lnTo>
                    <a:lnTo>
                      <a:pt x="4" y="35"/>
                    </a:lnTo>
                    <a:lnTo>
                      <a:pt x="7" y="36"/>
                    </a:lnTo>
                    <a:lnTo>
                      <a:pt x="7" y="36"/>
                    </a:lnTo>
                    <a:lnTo>
                      <a:pt x="12" y="38"/>
                    </a:lnTo>
                    <a:lnTo>
                      <a:pt x="17" y="35"/>
                    </a:lnTo>
                    <a:lnTo>
                      <a:pt x="35" y="27"/>
                    </a:lnTo>
                    <a:lnTo>
                      <a:pt x="51" y="17"/>
                    </a:lnTo>
                    <a:lnTo>
                      <a:pt x="51" y="17"/>
                    </a:lnTo>
                    <a:lnTo>
                      <a:pt x="56" y="13"/>
                    </a:lnTo>
                    <a:lnTo>
                      <a:pt x="57" y="10"/>
                    </a:lnTo>
                    <a:lnTo>
                      <a:pt x="57" y="10"/>
                    </a:lnTo>
                    <a:lnTo>
                      <a:pt x="59" y="5"/>
                    </a:lnTo>
                    <a:lnTo>
                      <a:pt x="57" y="0"/>
                    </a:lnTo>
                    <a:lnTo>
                      <a:pt x="57" y="0"/>
                    </a:lnTo>
                    <a:close/>
                  </a:path>
                </a:pathLst>
              </a:custGeom>
              <a:solidFill>
                <a:srgbClr val="CCCCCC"/>
              </a:solidFill>
              <a:ln w="9525">
                <a:noFill/>
                <a:round/>
              </a:ln>
            </p:spPr>
            <p:txBody>
              <a:bodyPr vert="horz" wrap="square" lIns="91440" tIns="45720" rIns="91440" bIns="45720" numCol="1" anchor="t" anchorCtr="0" compatLnSpc="1"/>
              <a:lstStyle/>
              <a:p>
                <a:endParaRPr lang="en-US"/>
              </a:p>
            </p:txBody>
          </p:sp>
          <p:sp>
            <p:nvSpPr>
              <p:cNvPr id="168" name="Freeform 3852"/>
              <p:cNvSpPr/>
              <p:nvPr/>
            </p:nvSpPr>
            <p:spPr bwMode="auto">
              <a:xfrm>
                <a:off x="2468563" y="2173288"/>
                <a:ext cx="47625" cy="30163"/>
              </a:xfrm>
              <a:custGeom>
                <a:avLst/>
                <a:gdLst/>
                <a:ahLst/>
                <a:cxnLst>
                  <a:cxn ang="0">
                    <a:pos x="59" y="0"/>
                  </a:cxn>
                  <a:cxn ang="0">
                    <a:pos x="59" y="0"/>
                  </a:cxn>
                  <a:cxn ang="0">
                    <a:pos x="60" y="5"/>
                  </a:cxn>
                  <a:cxn ang="0">
                    <a:pos x="59" y="9"/>
                  </a:cxn>
                  <a:cxn ang="0">
                    <a:pos x="59" y="9"/>
                  </a:cxn>
                  <a:cxn ang="0">
                    <a:pos x="57" y="14"/>
                  </a:cxn>
                  <a:cxn ang="0">
                    <a:pos x="52" y="16"/>
                  </a:cxn>
                  <a:cxn ang="0">
                    <a:pos x="36" y="26"/>
                  </a:cxn>
                  <a:cxn ang="0">
                    <a:pos x="18" y="35"/>
                  </a:cxn>
                  <a:cxn ang="0">
                    <a:pos x="18" y="35"/>
                  </a:cxn>
                  <a:cxn ang="0">
                    <a:pos x="13" y="37"/>
                  </a:cxn>
                  <a:cxn ang="0">
                    <a:pos x="8" y="37"/>
                  </a:cxn>
                  <a:cxn ang="0">
                    <a:pos x="8" y="37"/>
                  </a:cxn>
                  <a:cxn ang="0">
                    <a:pos x="3" y="35"/>
                  </a:cxn>
                  <a:cxn ang="0">
                    <a:pos x="0" y="31"/>
                  </a:cxn>
                  <a:cxn ang="0">
                    <a:pos x="0" y="31"/>
                  </a:cxn>
                  <a:cxn ang="0">
                    <a:pos x="3" y="35"/>
                  </a:cxn>
                  <a:cxn ang="0">
                    <a:pos x="8" y="37"/>
                  </a:cxn>
                  <a:cxn ang="0">
                    <a:pos x="8" y="37"/>
                  </a:cxn>
                  <a:cxn ang="0">
                    <a:pos x="13" y="37"/>
                  </a:cxn>
                  <a:cxn ang="0">
                    <a:pos x="18" y="35"/>
                  </a:cxn>
                  <a:cxn ang="0">
                    <a:pos x="34" y="26"/>
                  </a:cxn>
                  <a:cxn ang="0">
                    <a:pos x="52" y="16"/>
                  </a:cxn>
                  <a:cxn ang="0">
                    <a:pos x="52" y="16"/>
                  </a:cxn>
                  <a:cxn ang="0">
                    <a:pos x="57" y="13"/>
                  </a:cxn>
                  <a:cxn ang="0">
                    <a:pos x="59" y="9"/>
                  </a:cxn>
                  <a:cxn ang="0">
                    <a:pos x="59" y="9"/>
                  </a:cxn>
                  <a:cxn ang="0">
                    <a:pos x="59" y="5"/>
                  </a:cxn>
                  <a:cxn ang="0">
                    <a:pos x="59" y="0"/>
                  </a:cxn>
                  <a:cxn ang="0">
                    <a:pos x="59" y="0"/>
                  </a:cxn>
                </a:cxnLst>
                <a:rect l="0" t="0" r="r" b="b"/>
                <a:pathLst>
                  <a:path w="60" h="37">
                    <a:moveTo>
                      <a:pt x="59" y="0"/>
                    </a:moveTo>
                    <a:lnTo>
                      <a:pt x="59" y="0"/>
                    </a:lnTo>
                    <a:lnTo>
                      <a:pt x="60" y="5"/>
                    </a:lnTo>
                    <a:lnTo>
                      <a:pt x="59" y="9"/>
                    </a:lnTo>
                    <a:lnTo>
                      <a:pt x="59" y="9"/>
                    </a:lnTo>
                    <a:lnTo>
                      <a:pt x="57" y="14"/>
                    </a:lnTo>
                    <a:lnTo>
                      <a:pt x="52" y="16"/>
                    </a:lnTo>
                    <a:lnTo>
                      <a:pt x="36" y="26"/>
                    </a:lnTo>
                    <a:lnTo>
                      <a:pt x="18" y="35"/>
                    </a:lnTo>
                    <a:lnTo>
                      <a:pt x="18" y="35"/>
                    </a:lnTo>
                    <a:lnTo>
                      <a:pt x="13" y="37"/>
                    </a:lnTo>
                    <a:lnTo>
                      <a:pt x="8" y="37"/>
                    </a:lnTo>
                    <a:lnTo>
                      <a:pt x="8" y="37"/>
                    </a:lnTo>
                    <a:lnTo>
                      <a:pt x="3" y="35"/>
                    </a:lnTo>
                    <a:lnTo>
                      <a:pt x="0" y="31"/>
                    </a:lnTo>
                    <a:lnTo>
                      <a:pt x="0" y="31"/>
                    </a:lnTo>
                    <a:lnTo>
                      <a:pt x="3" y="35"/>
                    </a:lnTo>
                    <a:lnTo>
                      <a:pt x="8" y="37"/>
                    </a:lnTo>
                    <a:lnTo>
                      <a:pt x="8" y="37"/>
                    </a:lnTo>
                    <a:lnTo>
                      <a:pt x="13" y="37"/>
                    </a:lnTo>
                    <a:lnTo>
                      <a:pt x="18" y="35"/>
                    </a:lnTo>
                    <a:lnTo>
                      <a:pt x="34" y="26"/>
                    </a:lnTo>
                    <a:lnTo>
                      <a:pt x="52" y="16"/>
                    </a:lnTo>
                    <a:lnTo>
                      <a:pt x="52" y="16"/>
                    </a:lnTo>
                    <a:lnTo>
                      <a:pt x="57" y="13"/>
                    </a:lnTo>
                    <a:lnTo>
                      <a:pt x="59" y="9"/>
                    </a:lnTo>
                    <a:lnTo>
                      <a:pt x="59" y="9"/>
                    </a:lnTo>
                    <a:lnTo>
                      <a:pt x="59" y="5"/>
                    </a:lnTo>
                    <a:lnTo>
                      <a:pt x="59" y="0"/>
                    </a:lnTo>
                    <a:lnTo>
                      <a:pt x="59" y="0"/>
                    </a:lnTo>
                    <a:close/>
                  </a:path>
                </a:pathLst>
              </a:custGeom>
              <a:solidFill>
                <a:srgbClr val="CCCCCC"/>
              </a:solidFill>
              <a:ln w="9525">
                <a:noFill/>
                <a:round/>
              </a:ln>
            </p:spPr>
            <p:txBody>
              <a:bodyPr vert="horz" wrap="square" lIns="91440" tIns="45720" rIns="91440" bIns="45720" numCol="1" anchor="t" anchorCtr="0" compatLnSpc="1"/>
              <a:lstStyle/>
              <a:p>
                <a:endParaRPr lang="en-US"/>
              </a:p>
            </p:txBody>
          </p:sp>
          <p:sp>
            <p:nvSpPr>
              <p:cNvPr id="169" name="Freeform 3853"/>
              <p:cNvSpPr/>
              <p:nvPr/>
            </p:nvSpPr>
            <p:spPr bwMode="auto">
              <a:xfrm>
                <a:off x="2287588" y="2330450"/>
                <a:ext cx="46038" cy="30163"/>
              </a:xfrm>
              <a:custGeom>
                <a:avLst/>
                <a:gdLst/>
                <a:ahLst/>
                <a:cxnLst>
                  <a:cxn ang="0">
                    <a:pos x="57" y="0"/>
                  </a:cxn>
                  <a:cxn ang="0">
                    <a:pos x="57" y="0"/>
                  </a:cxn>
                  <a:cxn ang="0">
                    <a:pos x="59" y="3"/>
                  </a:cxn>
                  <a:cxn ang="0">
                    <a:pos x="59" y="9"/>
                  </a:cxn>
                  <a:cxn ang="0">
                    <a:pos x="59" y="9"/>
                  </a:cxn>
                  <a:cxn ang="0">
                    <a:pos x="55" y="13"/>
                  </a:cxn>
                  <a:cxn ang="0">
                    <a:pos x="52" y="16"/>
                  </a:cxn>
                  <a:cxn ang="0">
                    <a:pos x="34" y="26"/>
                  </a:cxn>
                  <a:cxn ang="0">
                    <a:pos x="16" y="36"/>
                  </a:cxn>
                  <a:cxn ang="0">
                    <a:pos x="16" y="36"/>
                  </a:cxn>
                  <a:cxn ang="0">
                    <a:pos x="11" y="37"/>
                  </a:cxn>
                  <a:cxn ang="0">
                    <a:pos x="6" y="37"/>
                  </a:cxn>
                  <a:cxn ang="0">
                    <a:pos x="6" y="37"/>
                  </a:cxn>
                  <a:cxn ang="0">
                    <a:pos x="3" y="34"/>
                  </a:cxn>
                  <a:cxn ang="0">
                    <a:pos x="0" y="31"/>
                  </a:cxn>
                  <a:cxn ang="0">
                    <a:pos x="0" y="31"/>
                  </a:cxn>
                  <a:cxn ang="0">
                    <a:pos x="3" y="34"/>
                  </a:cxn>
                  <a:cxn ang="0">
                    <a:pos x="6" y="36"/>
                  </a:cxn>
                  <a:cxn ang="0">
                    <a:pos x="6" y="36"/>
                  </a:cxn>
                  <a:cxn ang="0">
                    <a:pos x="11" y="36"/>
                  </a:cxn>
                  <a:cxn ang="0">
                    <a:pos x="16" y="34"/>
                  </a:cxn>
                  <a:cxn ang="0">
                    <a:pos x="34" y="24"/>
                  </a:cxn>
                  <a:cxn ang="0">
                    <a:pos x="50" y="16"/>
                  </a:cxn>
                  <a:cxn ang="0">
                    <a:pos x="50" y="16"/>
                  </a:cxn>
                  <a:cxn ang="0">
                    <a:pos x="55" y="13"/>
                  </a:cxn>
                  <a:cxn ang="0">
                    <a:pos x="57" y="8"/>
                  </a:cxn>
                  <a:cxn ang="0">
                    <a:pos x="57" y="8"/>
                  </a:cxn>
                  <a:cxn ang="0">
                    <a:pos x="59" y="5"/>
                  </a:cxn>
                  <a:cxn ang="0">
                    <a:pos x="57" y="0"/>
                  </a:cxn>
                  <a:cxn ang="0">
                    <a:pos x="57" y="0"/>
                  </a:cxn>
                </a:cxnLst>
                <a:rect l="0" t="0" r="r" b="b"/>
                <a:pathLst>
                  <a:path w="59" h="37">
                    <a:moveTo>
                      <a:pt x="57" y="0"/>
                    </a:moveTo>
                    <a:lnTo>
                      <a:pt x="57" y="0"/>
                    </a:lnTo>
                    <a:lnTo>
                      <a:pt x="59" y="3"/>
                    </a:lnTo>
                    <a:lnTo>
                      <a:pt x="59" y="9"/>
                    </a:lnTo>
                    <a:lnTo>
                      <a:pt x="59" y="9"/>
                    </a:lnTo>
                    <a:lnTo>
                      <a:pt x="55" y="13"/>
                    </a:lnTo>
                    <a:lnTo>
                      <a:pt x="52" y="16"/>
                    </a:lnTo>
                    <a:lnTo>
                      <a:pt x="34" y="26"/>
                    </a:lnTo>
                    <a:lnTo>
                      <a:pt x="16" y="36"/>
                    </a:lnTo>
                    <a:lnTo>
                      <a:pt x="16" y="36"/>
                    </a:lnTo>
                    <a:lnTo>
                      <a:pt x="11" y="37"/>
                    </a:lnTo>
                    <a:lnTo>
                      <a:pt x="6" y="37"/>
                    </a:lnTo>
                    <a:lnTo>
                      <a:pt x="6" y="37"/>
                    </a:lnTo>
                    <a:lnTo>
                      <a:pt x="3" y="34"/>
                    </a:lnTo>
                    <a:lnTo>
                      <a:pt x="0" y="31"/>
                    </a:lnTo>
                    <a:lnTo>
                      <a:pt x="0" y="31"/>
                    </a:lnTo>
                    <a:lnTo>
                      <a:pt x="3" y="34"/>
                    </a:lnTo>
                    <a:lnTo>
                      <a:pt x="6" y="36"/>
                    </a:lnTo>
                    <a:lnTo>
                      <a:pt x="6" y="36"/>
                    </a:lnTo>
                    <a:lnTo>
                      <a:pt x="11" y="36"/>
                    </a:lnTo>
                    <a:lnTo>
                      <a:pt x="16" y="34"/>
                    </a:lnTo>
                    <a:lnTo>
                      <a:pt x="34" y="24"/>
                    </a:lnTo>
                    <a:lnTo>
                      <a:pt x="50" y="16"/>
                    </a:lnTo>
                    <a:lnTo>
                      <a:pt x="50" y="16"/>
                    </a:lnTo>
                    <a:lnTo>
                      <a:pt x="55" y="13"/>
                    </a:lnTo>
                    <a:lnTo>
                      <a:pt x="57" y="8"/>
                    </a:lnTo>
                    <a:lnTo>
                      <a:pt x="57" y="8"/>
                    </a:lnTo>
                    <a:lnTo>
                      <a:pt x="59" y="5"/>
                    </a:lnTo>
                    <a:lnTo>
                      <a:pt x="57" y="0"/>
                    </a:lnTo>
                    <a:lnTo>
                      <a:pt x="57" y="0"/>
                    </a:lnTo>
                    <a:close/>
                  </a:path>
                </a:pathLst>
              </a:custGeom>
              <a:solidFill>
                <a:srgbClr val="515150"/>
              </a:solidFill>
              <a:ln w="9525">
                <a:noFill/>
                <a:round/>
              </a:ln>
            </p:spPr>
            <p:txBody>
              <a:bodyPr vert="horz" wrap="square" lIns="91440" tIns="45720" rIns="91440" bIns="45720" numCol="1" anchor="t" anchorCtr="0" compatLnSpc="1"/>
              <a:lstStyle/>
              <a:p>
                <a:endParaRPr lang="en-US"/>
              </a:p>
            </p:txBody>
          </p:sp>
          <p:sp>
            <p:nvSpPr>
              <p:cNvPr id="170" name="Freeform 3854"/>
              <p:cNvSpPr/>
              <p:nvPr/>
            </p:nvSpPr>
            <p:spPr bwMode="auto">
              <a:xfrm>
                <a:off x="2338388" y="2301875"/>
                <a:ext cx="47625" cy="30163"/>
              </a:xfrm>
              <a:custGeom>
                <a:avLst/>
                <a:gdLst/>
                <a:ahLst/>
                <a:cxnLst>
                  <a:cxn ang="0">
                    <a:pos x="59" y="0"/>
                  </a:cxn>
                  <a:cxn ang="0">
                    <a:pos x="59" y="0"/>
                  </a:cxn>
                  <a:cxn ang="0">
                    <a:pos x="61" y="5"/>
                  </a:cxn>
                  <a:cxn ang="0">
                    <a:pos x="59" y="10"/>
                  </a:cxn>
                  <a:cxn ang="0">
                    <a:pos x="59" y="10"/>
                  </a:cxn>
                  <a:cxn ang="0">
                    <a:pos x="57" y="13"/>
                  </a:cxn>
                  <a:cxn ang="0">
                    <a:pos x="53" y="16"/>
                  </a:cxn>
                  <a:cxn ang="0">
                    <a:pos x="36" y="26"/>
                  </a:cxn>
                  <a:cxn ang="0">
                    <a:pos x="18" y="36"/>
                  </a:cxn>
                  <a:cxn ang="0">
                    <a:pos x="18" y="36"/>
                  </a:cxn>
                  <a:cxn ang="0">
                    <a:pos x="13" y="37"/>
                  </a:cxn>
                  <a:cxn ang="0">
                    <a:pos x="9" y="37"/>
                  </a:cxn>
                  <a:cxn ang="0">
                    <a:pos x="9" y="37"/>
                  </a:cxn>
                  <a:cxn ang="0">
                    <a:pos x="4" y="34"/>
                  </a:cxn>
                  <a:cxn ang="0">
                    <a:pos x="0" y="31"/>
                  </a:cxn>
                  <a:cxn ang="0">
                    <a:pos x="0" y="31"/>
                  </a:cxn>
                  <a:cxn ang="0">
                    <a:pos x="4" y="34"/>
                  </a:cxn>
                  <a:cxn ang="0">
                    <a:pos x="9" y="37"/>
                  </a:cxn>
                  <a:cxn ang="0">
                    <a:pos x="9" y="37"/>
                  </a:cxn>
                  <a:cxn ang="0">
                    <a:pos x="13" y="37"/>
                  </a:cxn>
                  <a:cxn ang="0">
                    <a:pos x="18" y="36"/>
                  </a:cxn>
                  <a:cxn ang="0">
                    <a:pos x="36" y="26"/>
                  </a:cxn>
                  <a:cxn ang="0">
                    <a:pos x="53" y="16"/>
                  </a:cxn>
                  <a:cxn ang="0">
                    <a:pos x="53" y="16"/>
                  </a:cxn>
                  <a:cxn ang="0">
                    <a:pos x="57" y="13"/>
                  </a:cxn>
                  <a:cxn ang="0">
                    <a:pos x="59" y="10"/>
                  </a:cxn>
                  <a:cxn ang="0">
                    <a:pos x="59" y="10"/>
                  </a:cxn>
                  <a:cxn ang="0">
                    <a:pos x="61" y="5"/>
                  </a:cxn>
                  <a:cxn ang="0">
                    <a:pos x="59" y="0"/>
                  </a:cxn>
                  <a:cxn ang="0">
                    <a:pos x="59" y="0"/>
                  </a:cxn>
                </a:cxnLst>
                <a:rect l="0" t="0" r="r" b="b"/>
                <a:pathLst>
                  <a:path w="61" h="37">
                    <a:moveTo>
                      <a:pt x="59" y="0"/>
                    </a:moveTo>
                    <a:lnTo>
                      <a:pt x="59" y="0"/>
                    </a:lnTo>
                    <a:lnTo>
                      <a:pt x="61" y="5"/>
                    </a:lnTo>
                    <a:lnTo>
                      <a:pt x="59" y="10"/>
                    </a:lnTo>
                    <a:lnTo>
                      <a:pt x="59" y="10"/>
                    </a:lnTo>
                    <a:lnTo>
                      <a:pt x="57" y="13"/>
                    </a:lnTo>
                    <a:lnTo>
                      <a:pt x="53" y="16"/>
                    </a:lnTo>
                    <a:lnTo>
                      <a:pt x="36" y="26"/>
                    </a:lnTo>
                    <a:lnTo>
                      <a:pt x="18" y="36"/>
                    </a:lnTo>
                    <a:lnTo>
                      <a:pt x="18" y="36"/>
                    </a:lnTo>
                    <a:lnTo>
                      <a:pt x="13" y="37"/>
                    </a:lnTo>
                    <a:lnTo>
                      <a:pt x="9" y="37"/>
                    </a:lnTo>
                    <a:lnTo>
                      <a:pt x="9" y="37"/>
                    </a:lnTo>
                    <a:lnTo>
                      <a:pt x="4" y="34"/>
                    </a:lnTo>
                    <a:lnTo>
                      <a:pt x="0" y="31"/>
                    </a:lnTo>
                    <a:lnTo>
                      <a:pt x="0" y="31"/>
                    </a:lnTo>
                    <a:lnTo>
                      <a:pt x="4" y="34"/>
                    </a:lnTo>
                    <a:lnTo>
                      <a:pt x="9" y="37"/>
                    </a:lnTo>
                    <a:lnTo>
                      <a:pt x="9" y="37"/>
                    </a:lnTo>
                    <a:lnTo>
                      <a:pt x="13" y="37"/>
                    </a:lnTo>
                    <a:lnTo>
                      <a:pt x="18" y="36"/>
                    </a:lnTo>
                    <a:lnTo>
                      <a:pt x="36" y="26"/>
                    </a:lnTo>
                    <a:lnTo>
                      <a:pt x="53" y="16"/>
                    </a:lnTo>
                    <a:lnTo>
                      <a:pt x="53" y="16"/>
                    </a:lnTo>
                    <a:lnTo>
                      <a:pt x="57" y="13"/>
                    </a:lnTo>
                    <a:lnTo>
                      <a:pt x="59" y="10"/>
                    </a:lnTo>
                    <a:lnTo>
                      <a:pt x="59" y="10"/>
                    </a:lnTo>
                    <a:lnTo>
                      <a:pt x="61" y="5"/>
                    </a:lnTo>
                    <a:lnTo>
                      <a:pt x="59" y="0"/>
                    </a:lnTo>
                    <a:lnTo>
                      <a:pt x="59" y="0"/>
                    </a:lnTo>
                    <a:close/>
                  </a:path>
                </a:pathLst>
              </a:custGeom>
              <a:solidFill>
                <a:srgbClr val="515150"/>
              </a:solidFill>
              <a:ln w="9525">
                <a:noFill/>
                <a:round/>
              </a:ln>
            </p:spPr>
            <p:txBody>
              <a:bodyPr vert="horz" wrap="square" lIns="91440" tIns="45720" rIns="91440" bIns="45720" numCol="1" anchor="t" anchorCtr="0" compatLnSpc="1"/>
              <a:lstStyle/>
              <a:p>
                <a:endParaRPr lang="en-US"/>
              </a:p>
            </p:txBody>
          </p:sp>
          <p:sp>
            <p:nvSpPr>
              <p:cNvPr id="171" name="Freeform 3855"/>
              <p:cNvSpPr/>
              <p:nvPr/>
            </p:nvSpPr>
            <p:spPr bwMode="auto">
              <a:xfrm>
                <a:off x="2389188" y="2273300"/>
                <a:ext cx="47625" cy="30163"/>
              </a:xfrm>
              <a:custGeom>
                <a:avLst/>
                <a:gdLst/>
                <a:ahLst/>
                <a:cxnLst>
                  <a:cxn ang="0">
                    <a:pos x="58" y="0"/>
                  </a:cxn>
                  <a:cxn ang="0">
                    <a:pos x="58" y="0"/>
                  </a:cxn>
                  <a:cxn ang="0">
                    <a:pos x="58" y="5"/>
                  </a:cxn>
                  <a:cxn ang="0">
                    <a:pos x="58" y="10"/>
                  </a:cxn>
                  <a:cxn ang="0">
                    <a:pos x="58" y="10"/>
                  </a:cxn>
                  <a:cxn ang="0">
                    <a:pos x="57" y="15"/>
                  </a:cxn>
                  <a:cxn ang="0">
                    <a:pos x="52" y="18"/>
                  </a:cxn>
                  <a:cxn ang="0">
                    <a:pos x="35" y="26"/>
                  </a:cxn>
                  <a:cxn ang="0">
                    <a:pos x="18" y="36"/>
                  </a:cxn>
                  <a:cxn ang="0">
                    <a:pos x="18" y="36"/>
                  </a:cxn>
                  <a:cxn ang="0">
                    <a:pos x="13" y="37"/>
                  </a:cxn>
                  <a:cxn ang="0">
                    <a:pos x="8" y="37"/>
                  </a:cxn>
                  <a:cxn ang="0">
                    <a:pos x="8" y="37"/>
                  </a:cxn>
                  <a:cxn ang="0">
                    <a:pos x="3" y="36"/>
                  </a:cxn>
                  <a:cxn ang="0">
                    <a:pos x="0" y="31"/>
                  </a:cxn>
                  <a:cxn ang="0">
                    <a:pos x="0" y="31"/>
                  </a:cxn>
                  <a:cxn ang="0">
                    <a:pos x="3" y="36"/>
                  </a:cxn>
                  <a:cxn ang="0">
                    <a:pos x="8" y="37"/>
                  </a:cxn>
                  <a:cxn ang="0">
                    <a:pos x="8" y="37"/>
                  </a:cxn>
                  <a:cxn ang="0">
                    <a:pos x="13" y="37"/>
                  </a:cxn>
                  <a:cxn ang="0">
                    <a:pos x="18" y="36"/>
                  </a:cxn>
                  <a:cxn ang="0">
                    <a:pos x="34" y="26"/>
                  </a:cxn>
                  <a:cxn ang="0">
                    <a:pos x="52" y="16"/>
                  </a:cxn>
                  <a:cxn ang="0">
                    <a:pos x="52" y="16"/>
                  </a:cxn>
                  <a:cxn ang="0">
                    <a:pos x="55" y="15"/>
                  </a:cxn>
                  <a:cxn ang="0">
                    <a:pos x="58" y="10"/>
                  </a:cxn>
                  <a:cxn ang="0">
                    <a:pos x="58" y="10"/>
                  </a:cxn>
                  <a:cxn ang="0">
                    <a:pos x="58" y="5"/>
                  </a:cxn>
                  <a:cxn ang="0">
                    <a:pos x="58" y="0"/>
                  </a:cxn>
                  <a:cxn ang="0">
                    <a:pos x="58" y="0"/>
                  </a:cxn>
                </a:cxnLst>
                <a:rect l="0" t="0" r="r" b="b"/>
                <a:pathLst>
                  <a:path w="58" h="37">
                    <a:moveTo>
                      <a:pt x="58" y="0"/>
                    </a:moveTo>
                    <a:lnTo>
                      <a:pt x="58" y="0"/>
                    </a:lnTo>
                    <a:lnTo>
                      <a:pt x="58" y="5"/>
                    </a:lnTo>
                    <a:lnTo>
                      <a:pt x="58" y="10"/>
                    </a:lnTo>
                    <a:lnTo>
                      <a:pt x="58" y="10"/>
                    </a:lnTo>
                    <a:lnTo>
                      <a:pt x="57" y="15"/>
                    </a:lnTo>
                    <a:lnTo>
                      <a:pt x="52" y="18"/>
                    </a:lnTo>
                    <a:lnTo>
                      <a:pt x="35" y="26"/>
                    </a:lnTo>
                    <a:lnTo>
                      <a:pt x="18" y="36"/>
                    </a:lnTo>
                    <a:lnTo>
                      <a:pt x="18" y="36"/>
                    </a:lnTo>
                    <a:lnTo>
                      <a:pt x="13" y="37"/>
                    </a:lnTo>
                    <a:lnTo>
                      <a:pt x="8" y="37"/>
                    </a:lnTo>
                    <a:lnTo>
                      <a:pt x="8" y="37"/>
                    </a:lnTo>
                    <a:lnTo>
                      <a:pt x="3" y="36"/>
                    </a:lnTo>
                    <a:lnTo>
                      <a:pt x="0" y="31"/>
                    </a:lnTo>
                    <a:lnTo>
                      <a:pt x="0" y="31"/>
                    </a:lnTo>
                    <a:lnTo>
                      <a:pt x="3" y="36"/>
                    </a:lnTo>
                    <a:lnTo>
                      <a:pt x="8" y="37"/>
                    </a:lnTo>
                    <a:lnTo>
                      <a:pt x="8" y="37"/>
                    </a:lnTo>
                    <a:lnTo>
                      <a:pt x="13" y="37"/>
                    </a:lnTo>
                    <a:lnTo>
                      <a:pt x="18" y="36"/>
                    </a:lnTo>
                    <a:lnTo>
                      <a:pt x="34" y="26"/>
                    </a:lnTo>
                    <a:lnTo>
                      <a:pt x="52" y="16"/>
                    </a:lnTo>
                    <a:lnTo>
                      <a:pt x="52" y="16"/>
                    </a:lnTo>
                    <a:lnTo>
                      <a:pt x="55" y="15"/>
                    </a:lnTo>
                    <a:lnTo>
                      <a:pt x="58" y="10"/>
                    </a:lnTo>
                    <a:lnTo>
                      <a:pt x="58" y="10"/>
                    </a:lnTo>
                    <a:lnTo>
                      <a:pt x="58" y="5"/>
                    </a:lnTo>
                    <a:lnTo>
                      <a:pt x="58" y="0"/>
                    </a:lnTo>
                    <a:lnTo>
                      <a:pt x="58" y="0"/>
                    </a:lnTo>
                    <a:close/>
                  </a:path>
                </a:pathLst>
              </a:custGeom>
              <a:solidFill>
                <a:srgbClr val="515150"/>
              </a:solidFill>
              <a:ln w="9525">
                <a:noFill/>
                <a:round/>
              </a:ln>
            </p:spPr>
            <p:txBody>
              <a:bodyPr vert="horz" wrap="square" lIns="91440" tIns="45720" rIns="91440" bIns="45720" numCol="1" anchor="t" anchorCtr="0" compatLnSpc="1"/>
              <a:lstStyle/>
              <a:p>
                <a:endParaRPr lang="en-US"/>
              </a:p>
            </p:txBody>
          </p:sp>
          <p:sp>
            <p:nvSpPr>
              <p:cNvPr id="172" name="Freeform 3856"/>
              <p:cNvSpPr/>
              <p:nvPr/>
            </p:nvSpPr>
            <p:spPr bwMode="auto">
              <a:xfrm>
                <a:off x="2492375" y="2217738"/>
                <a:ext cx="47625" cy="30163"/>
              </a:xfrm>
              <a:custGeom>
                <a:avLst/>
                <a:gdLst/>
                <a:ahLst/>
                <a:cxnLst>
                  <a:cxn ang="0">
                    <a:pos x="57" y="0"/>
                  </a:cxn>
                  <a:cxn ang="0">
                    <a:pos x="57" y="0"/>
                  </a:cxn>
                  <a:cxn ang="0">
                    <a:pos x="59" y="5"/>
                  </a:cxn>
                  <a:cxn ang="0">
                    <a:pos x="59" y="10"/>
                  </a:cxn>
                  <a:cxn ang="0">
                    <a:pos x="59" y="10"/>
                  </a:cxn>
                  <a:cxn ang="0">
                    <a:pos x="55" y="13"/>
                  </a:cxn>
                  <a:cxn ang="0">
                    <a:pos x="52" y="16"/>
                  </a:cxn>
                  <a:cxn ang="0">
                    <a:pos x="34" y="26"/>
                  </a:cxn>
                  <a:cxn ang="0">
                    <a:pos x="16" y="36"/>
                  </a:cxn>
                  <a:cxn ang="0">
                    <a:pos x="16" y="36"/>
                  </a:cxn>
                  <a:cxn ang="0">
                    <a:pos x="13" y="37"/>
                  </a:cxn>
                  <a:cxn ang="0">
                    <a:pos x="6" y="37"/>
                  </a:cxn>
                  <a:cxn ang="0">
                    <a:pos x="6" y="37"/>
                  </a:cxn>
                  <a:cxn ang="0">
                    <a:pos x="3" y="34"/>
                  </a:cxn>
                  <a:cxn ang="0">
                    <a:pos x="0" y="31"/>
                  </a:cxn>
                  <a:cxn ang="0">
                    <a:pos x="0" y="31"/>
                  </a:cxn>
                  <a:cxn ang="0">
                    <a:pos x="3" y="34"/>
                  </a:cxn>
                  <a:cxn ang="0">
                    <a:pos x="8" y="37"/>
                  </a:cxn>
                  <a:cxn ang="0">
                    <a:pos x="8" y="37"/>
                  </a:cxn>
                  <a:cxn ang="0">
                    <a:pos x="11" y="37"/>
                  </a:cxn>
                  <a:cxn ang="0">
                    <a:pos x="16" y="36"/>
                  </a:cxn>
                  <a:cxn ang="0">
                    <a:pos x="34" y="26"/>
                  </a:cxn>
                  <a:cxn ang="0">
                    <a:pos x="52" y="16"/>
                  </a:cxn>
                  <a:cxn ang="0">
                    <a:pos x="52" y="16"/>
                  </a:cxn>
                  <a:cxn ang="0">
                    <a:pos x="55" y="13"/>
                  </a:cxn>
                  <a:cxn ang="0">
                    <a:pos x="57" y="10"/>
                  </a:cxn>
                  <a:cxn ang="0">
                    <a:pos x="57" y="10"/>
                  </a:cxn>
                  <a:cxn ang="0">
                    <a:pos x="59" y="5"/>
                  </a:cxn>
                  <a:cxn ang="0">
                    <a:pos x="57" y="0"/>
                  </a:cxn>
                  <a:cxn ang="0">
                    <a:pos x="57" y="0"/>
                  </a:cxn>
                </a:cxnLst>
                <a:rect l="0" t="0" r="r" b="b"/>
                <a:pathLst>
                  <a:path w="59" h="37">
                    <a:moveTo>
                      <a:pt x="57" y="0"/>
                    </a:moveTo>
                    <a:lnTo>
                      <a:pt x="57" y="0"/>
                    </a:lnTo>
                    <a:lnTo>
                      <a:pt x="59" y="5"/>
                    </a:lnTo>
                    <a:lnTo>
                      <a:pt x="59" y="10"/>
                    </a:lnTo>
                    <a:lnTo>
                      <a:pt x="59" y="10"/>
                    </a:lnTo>
                    <a:lnTo>
                      <a:pt x="55" y="13"/>
                    </a:lnTo>
                    <a:lnTo>
                      <a:pt x="52" y="16"/>
                    </a:lnTo>
                    <a:lnTo>
                      <a:pt x="34" y="26"/>
                    </a:lnTo>
                    <a:lnTo>
                      <a:pt x="16" y="36"/>
                    </a:lnTo>
                    <a:lnTo>
                      <a:pt x="16" y="36"/>
                    </a:lnTo>
                    <a:lnTo>
                      <a:pt x="13" y="37"/>
                    </a:lnTo>
                    <a:lnTo>
                      <a:pt x="6" y="37"/>
                    </a:lnTo>
                    <a:lnTo>
                      <a:pt x="6" y="37"/>
                    </a:lnTo>
                    <a:lnTo>
                      <a:pt x="3" y="34"/>
                    </a:lnTo>
                    <a:lnTo>
                      <a:pt x="0" y="31"/>
                    </a:lnTo>
                    <a:lnTo>
                      <a:pt x="0" y="31"/>
                    </a:lnTo>
                    <a:lnTo>
                      <a:pt x="3" y="34"/>
                    </a:lnTo>
                    <a:lnTo>
                      <a:pt x="8" y="37"/>
                    </a:lnTo>
                    <a:lnTo>
                      <a:pt x="8" y="37"/>
                    </a:lnTo>
                    <a:lnTo>
                      <a:pt x="11" y="37"/>
                    </a:lnTo>
                    <a:lnTo>
                      <a:pt x="16" y="36"/>
                    </a:lnTo>
                    <a:lnTo>
                      <a:pt x="34" y="26"/>
                    </a:lnTo>
                    <a:lnTo>
                      <a:pt x="52" y="16"/>
                    </a:lnTo>
                    <a:lnTo>
                      <a:pt x="52" y="16"/>
                    </a:lnTo>
                    <a:lnTo>
                      <a:pt x="55" y="13"/>
                    </a:lnTo>
                    <a:lnTo>
                      <a:pt x="57" y="10"/>
                    </a:lnTo>
                    <a:lnTo>
                      <a:pt x="57" y="10"/>
                    </a:lnTo>
                    <a:lnTo>
                      <a:pt x="59" y="5"/>
                    </a:lnTo>
                    <a:lnTo>
                      <a:pt x="57" y="0"/>
                    </a:lnTo>
                    <a:lnTo>
                      <a:pt x="57" y="0"/>
                    </a:lnTo>
                    <a:close/>
                  </a:path>
                </a:pathLst>
              </a:custGeom>
              <a:solidFill>
                <a:srgbClr val="515150"/>
              </a:solidFill>
              <a:ln w="9525">
                <a:noFill/>
                <a:round/>
              </a:ln>
            </p:spPr>
            <p:txBody>
              <a:bodyPr vert="horz" wrap="square" lIns="91440" tIns="45720" rIns="91440" bIns="45720" numCol="1" anchor="t" anchorCtr="0" compatLnSpc="1"/>
              <a:lstStyle/>
              <a:p>
                <a:endParaRPr lang="en-US"/>
              </a:p>
            </p:txBody>
          </p:sp>
          <p:sp>
            <p:nvSpPr>
              <p:cNvPr id="173" name="Freeform 3857"/>
              <p:cNvSpPr/>
              <p:nvPr/>
            </p:nvSpPr>
            <p:spPr bwMode="auto">
              <a:xfrm>
                <a:off x="2401888" y="2293938"/>
                <a:ext cx="58738" cy="52388"/>
              </a:xfrm>
              <a:custGeom>
                <a:avLst/>
                <a:gdLst/>
                <a:ahLst/>
                <a:cxnLst>
                  <a:cxn ang="0">
                    <a:pos x="72" y="29"/>
                  </a:cxn>
                  <a:cxn ang="0">
                    <a:pos x="72" y="29"/>
                  </a:cxn>
                  <a:cxn ang="0">
                    <a:pos x="73" y="34"/>
                  </a:cxn>
                  <a:cxn ang="0">
                    <a:pos x="73" y="39"/>
                  </a:cxn>
                  <a:cxn ang="0">
                    <a:pos x="70" y="42"/>
                  </a:cxn>
                  <a:cxn ang="0">
                    <a:pos x="67" y="46"/>
                  </a:cxn>
                  <a:cxn ang="0">
                    <a:pos x="31" y="65"/>
                  </a:cxn>
                  <a:cxn ang="0">
                    <a:pos x="31" y="65"/>
                  </a:cxn>
                  <a:cxn ang="0">
                    <a:pos x="26" y="67"/>
                  </a:cxn>
                  <a:cxn ang="0">
                    <a:pos x="21" y="67"/>
                  </a:cxn>
                  <a:cxn ang="0">
                    <a:pos x="18" y="65"/>
                  </a:cxn>
                  <a:cxn ang="0">
                    <a:pos x="15" y="60"/>
                  </a:cxn>
                  <a:cxn ang="0">
                    <a:pos x="2" y="38"/>
                  </a:cxn>
                  <a:cxn ang="0">
                    <a:pos x="2" y="38"/>
                  </a:cxn>
                  <a:cxn ang="0">
                    <a:pos x="0" y="33"/>
                  </a:cxn>
                  <a:cxn ang="0">
                    <a:pos x="0" y="28"/>
                  </a:cxn>
                  <a:cxn ang="0">
                    <a:pos x="3" y="25"/>
                  </a:cxn>
                  <a:cxn ang="0">
                    <a:pos x="6" y="21"/>
                  </a:cxn>
                  <a:cxn ang="0">
                    <a:pos x="42" y="2"/>
                  </a:cxn>
                  <a:cxn ang="0">
                    <a:pos x="42" y="2"/>
                  </a:cxn>
                  <a:cxn ang="0">
                    <a:pos x="47" y="0"/>
                  </a:cxn>
                  <a:cxn ang="0">
                    <a:pos x="52" y="0"/>
                  </a:cxn>
                  <a:cxn ang="0">
                    <a:pos x="55" y="3"/>
                  </a:cxn>
                  <a:cxn ang="0">
                    <a:pos x="59" y="7"/>
                  </a:cxn>
                  <a:cxn ang="0">
                    <a:pos x="72" y="29"/>
                  </a:cxn>
                </a:cxnLst>
                <a:rect l="0" t="0" r="r" b="b"/>
                <a:pathLst>
                  <a:path w="73" h="67">
                    <a:moveTo>
                      <a:pt x="72" y="29"/>
                    </a:moveTo>
                    <a:lnTo>
                      <a:pt x="72" y="29"/>
                    </a:lnTo>
                    <a:lnTo>
                      <a:pt x="73" y="34"/>
                    </a:lnTo>
                    <a:lnTo>
                      <a:pt x="73" y="39"/>
                    </a:lnTo>
                    <a:lnTo>
                      <a:pt x="70" y="42"/>
                    </a:lnTo>
                    <a:lnTo>
                      <a:pt x="67" y="46"/>
                    </a:lnTo>
                    <a:lnTo>
                      <a:pt x="31" y="65"/>
                    </a:lnTo>
                    <a:lnTo>
                      <a:pt x="31" y="65"/>
                    </a:lnTo>
                    <a:lnTo>
                      <a:pt x="26" y="67"/>
                    </a:lnTo>
                    <a:lnTo>
                      <a:pt x="21" y="67"/>
                    </a:lnTo>
                    <a:lnTo>
                      <a:pt x="18" y="65"/>
                    </a:lnTo>
                    <a:lnTo>
                      <a:pt x="15" y="60"/>
                    </a:lnTo>
                    <a:lnTo>
                      <a:pt x="2" y="38"/>
                    </a:lnTo>
                    <a:lnTo>
                      <a:pt x="2" y="38"/>
                    </a:lnTo>
                    <a:lnTo>
                      <a:pt x="0" y="33"/>
                    </a:lnTo>
                    <a:lnTo>
                      <a:pt x="0" y="28"/>
                    </a:lnTo>
                    <a:lnTo>
                      <a:pt x="3" y="25"/>
                    </a:lnTo>
                    <a:lnTo>
                      <a:pt x="6" y="21"/>
                    </a:lnTo>
                    <a:lnTo>
                      <a:pt x="42" y="2"/>
                    </a:lnTo>
                    <a:lnTo>
                      <a:pt x="42" y="2"/>
                    </a:lnTo>
                    <a:lnTo>
                      <a:pt x="47" y="0"/>
                    </a:lnTo>
                    <a:lnTo>
                      <a:pt x="52" y="0"/>
                    </a:lnTo>
                    <a:lnTo>
                      <a:pt x="55" y="3"/>
                    </a:lnTo>
                    <a:lnTo>
                      <a:pt x="59" y="7"/>
                    </a:lnTo>
                    <a:lnTo>
                      <a:pt x="72" y="29"/>
                    </a:lnTo>
                    <a:close/>
                  </a:path>
                </a:pathLst>
              </a:custGeom>
              <a:solidFill>
                <a:srgbClr val="CCCCCC"/>
              </a:solidFill>
              <a:ln w="9525">
                <a:noFill/>
                <a:round/>
              </a:ln>
            </p:spPr>
            <p:txBody>
              <a:bodyPr vert="horz" wrap="square" lIns="91440" tIns="45720" rIns="91440" bIns="45720" numCol="1" anchor="t" anchorCtr="0" compatLnSpc="1"/>
              <a:lstStyle/>
              <a:p>
                <a:endParaRPr lang="en-US"/>
              </a:p>
            </p:txBody>
          </p:sp>
          <p:sp>
            <p:nvSpPr>
              <p:cNvPr id="174" name="Freeform 3858"/>
              <p:cNvSpPr/>
              <p:nvPr/>
            </p:nvSpPr>
            <p:spPr bwMode="auto">
              <a:xfrm>
                <a:off x="2430463" y="2220913"/>
                <a:ext cx="82550" cy="98425"/>
              </a:xfrm>
              <a:custGeom>
                <a:avLst/>
                <a:gdLst/>
                <a:ahLst/>
                <a:cxnLst>
                  <a:cxn ang="0">
                    <a:pos x="44" y="2"/>
                  </a:cxn>
                  <a:cxn ang="0">
                    <a:pos x="7" y="23"/>
                  </a:cxn>
                  <a:cxn ang="0">
                    <a:pos x="7" y="23"/>
                  </a:cxn>
                  <a:cxn ang="0">
                    <a:pos x="3" y="24"/>
                  </a:cxn>
                  <a:cxn ang="0">
                    <a:pos x="2" y="29"/>
                  </a:cxn>
                  <a:cxn ang="0">
                    <a:pos x="0" y="34"/>
                  </a:cxn>
                  <a:cxn ang="0">
                    <a:pos x="2" y="37"/>
                  </a:cxn>
                  <a:cxn ang="0">
                    <a:pos x="46" y="117"/>
                  </a:cxn>
                  <a:cxn ang="0">
                    <a:pos x="46" y="117"/>
                  </a:cxn>
                  <a:cxn ang="0">
                    <a:pos x="47" y="120"/>
                  </a:cxn>
                  <a:cxn ang="0">
                    <a:pos x="52" y="122"/>
                  </a:cxn>
                  <a:cxn ang="0">
                    <a:pos x="57" y="122"/>
                  </a:cxn>
                  <a:cxn ang="0">
                    <a:pos x="60" y="122"/>
                  </a:cxn>
                  <a:cxn ang="0">
                    <a:pos x="98" y="101"/>
                  </a:cxn>
                  <a:cxn ang="0">
                    <a:pos x="98" y="101"/>
                  </a:cxn>
                  <a:cxn ang="0">
                    <a:pos x="101" y="98"/>
                  </a:cxn>
                  <a:cxn ang="0">
                    <a:pos x="103" y="94"/>
                  </a:cxn>
                  <a:cxn ang="0">
                    <a:pos x="104" y="89"/>
                  </a:cxn>
                  <a:cxn ang="0">
                    <a:pos x="103" y="85"/>
                  </a:cxn>
                  <a:cxn ang="0">
                    <a:pos x="60" y="6"/>
                  </a:cxn>
                  <a:cxn ang="0">
                    <a:pos x="60" y="6"/>
                  </a:cxn>
                  <a:cxn ang="0">
                    <a:pos x="57" y="3"/>
                  </a:cxn>
                  <a:cxn ang="0">
                    <a:pos x="52" y="2"/>
                  </a:cxn>
                  <a:cxn ang="0">
                    <a:pos x="47" y="0"/>
                  </a:cxn>
                  <a:cxn ang="0">
                    <a:pos x="44" y="2"/>
                  </a:cxn>
                  <a:cxn ang="0">
                    <a:pos x="44" y="2"/>
                  </a:cxn>
                </a:cxnLst>
                <a:rect l="0" t="0" r="r" b="b"/>
                <a:pathLst>
                  <a:path w="104" h="122">
                    <a:moveTo>
                      <a:pt x="44" y="2"/>
                    </a:moveTo>
                    <a:lnTo>
                      <a:pt x="7" y="23"/>
                    </a:lnTo>
                    <a:lnTo>
                      <a:pt x="7" y="23"/>
                    </a:lnTo>
                    <a:lnTo>
                      <a:pt x="3" y="24"/>
                    </a:lnTo>
                    <a:lnTo>
                      <a:pt x="2" y="29"/>
                    </a:lnTo>
                    <a:lnTo>
                      <a:pt x="0" y="34"/>
                    </a:lnTo>
                    <a:lnTo>
                      <a:pt x="2" y="37"/>
                    </a:lnTo>
                    <a:lnTo>
                      <a:pt x="46" y="117"/>
                    </a:lnTo>
                    <a:lnTo>
                      <a:pt x="46" y="117"/>
                    </a:lnTo>
                    <a:lnTo>
                      <a:pt x="47" y="120"/>
                    </a:lnTo>
                    <a:lnTo>
                      <a:pt x="52" y="122"/>
                    </a:lnTo>
                    <a:lnTo>
                      <a:pt x="57" y="122"/>
                    </a:lnTo>
                    <a:lnTo>
                      <a:pt x="60" y="122"/>
                    </a:lnTo>
                    <a:lnTo>
                      <a:pt x="98" y="101"/>
                    </a:lnTo>
                    <a:lnTo>
                      <a:pt x="98" y="101"/>
                    </a:lnTo>
                    <a:lnTo>
                      <a:pt x="101" y="98"/>
                    </a:lnTo>
                    <a:lnTo>
                      <a:pt x="103" y="94"/>
                    </a:lnTo>
                    <a:lnTo>
                      <a:pt x="104" y="89"/>
                    </a:lnTo>
                    <a:lnTo>
                      <a:pt x="103" y="85"/>
                    </a:lnTo>
                    <a:lnTo>
                      <a:pt x="60" y="6"/>
                    </a:lnTo>
                    <a:lnTo>
                      <a:pt x="60" y="6"/>
                    </a:lnTo>
                    <a:lnTo>
                      <a:pt x="57" y="3"/>
                    </a:lnTo>
                    <a:lnTo>
                      <a:pt x="52" y="2"/>
                    </a:lnTo>
                    <a:lnTo>
                      <a:pt x="47" y="0"/>
                    </a:lnTo>
                    <a:lnTo>
                      <a:pt x="44" y="2"/>
                    </a:lnTo>
                    <a:lnTo>
                      <a:pt x="44" y="2"/>
                    </a:lnTo>
                    <a:close/>
                  </a:path>
                </a:pathLst>
              </a:custGeom>
              <a:solidFill>
                <a:srgbClr val="CCCCCC"/>
              </a:solidFill>
              <a:ln w="9525">
                <a:noFill/>
                <a:round/>
              </a:ln>
            </p:spPr>
            <p:txBody>
              <a:bodyPr vert="horz" wrap="square" lIns="91440" tIns="45720" rIns="91440" bIns="45720" numCol="1" anchor="t" anchorCtr="0" compatLnSpc="1"/>
              <a:lstStyle/>
              <a:p>
                <a:endParaRPr lang="en-US"/>
              </a:p>
            </p:txBody>
          </p:sp>
          <p:sp>
            <p:nvSpPr>
              <p:cNvPr id="175" name="Freeform 3859"/>
              <p:cNvSpPr/>
              <p:nvPr/>
            </p:nvSpPr>
            <p:spPr bwMode="auto">
              <a:xfrm>
                <a:off x="2465388" y="2289175"/>
                <a:ext cx="47625" cy="30163"/>
              </a:xfrm>
              <a:custGeom>
                <a:avLst/>
                <a:gdLst/>
                <a:ahLst/>
                <a:cxnLst>
                  <a:cxn ang="0">
                    <a:pos x="0" y="32"/>
                  </a:cxn>
                  <a:cxn ang="0">
                    <a:pos x="0" y="32"/>
                  </a:cxn>
                  <a:cxn ang="0">
                    <a:pos x="1" y="35"/>
                  </a:cxn>
                  <a:cxn ang="0">
                    <a:pos x="6" y="37"/>
                  </a:cxn>
                  <a:cxn ang="0">
                    <a:pos x="6" y="37"/>
                  </a:cxn>
                  <a:cxn ang="0">
                    <a:pos x="11" y="37"/>
                  </a:cxn>
                  <a:cxn ang="0">
                    <a:pos x="16" y="35"/>
                  </a:cxn>
                  <a:cxn ang="0">
                    <a:pos x="34" y="26"/>
                  </a:cxn>
                  <a:cxn ang="0">
                    <a:pos x="50" y="16"/>
                  </a:cxn>
                  <a:cxn ang="0">
                    <a:pos x="50" y="16"/>
                  </a:cxn>
                  <a:cxn ang="0">
                    <a:pos x="55" y="14"/>
                  </a:cxn>
                  <a:cxn ang="0">
                    <a:pos x="57" y="9"/>
                  </a:cxn>
                  <a:cxn ang="0">
                    <a:pos x="57" y="9"/>
                  </a:cxn>
                  <a:cxn ang="0">
                    <a:pos x="58" y="4"/>
                  </a:cxn>
                  <a:cxn ang="0">
                    <a:pos x="57" y="0"/>
                  </a:cxn>
                  <a:cxn ang="0">
                    <a:pos x="57" y="0"/>
                  </a:cxn>
                  <a:cxn ang="0">
                    <a:pos x="58" y="4"/>
                  </a:cxn>
                  <a:cxn ang="0">
                    <a:pos x="57" y="9"/>
                  </a:cxn>
                  <a:cxn ang="0">
                    <a:pos x="57" y="9"/>
                  </a:cxn>
                  <a:cxn ang="0">
                    <a:pos x="55" y="14"/>
                  </a:cxn>
                  <a:cxn ang="0">
                    <a:pos x="50" y="17"/>
                  </a:cxn>
                  <a:cxn ang="0">
                    <a:pos x="34" y="27"/>
                  </a:cxn>
                  <a:cxn ang="0">
                    <a:pos x="16" y="35"/>
                  </a:cxn>
                  <a:cxn ang="0">
                    <a:pos x="16" y="35"/>
                  </a:cxn>
                  <a:cxn ang="0">
                    <a:pos x="11" y="37"/>
                  </a:cxn>
                  <a:cxn ang="0">
                    <a:pos x="6" y="37"/>
                  </a:cxn>
                  <a:cxn ang="0">
                    <a:pos x="6" y="37"/>
                  </a:cxn>
                  <a:cxn ang="0">
                    <a:pos x="1" y="35"/>
                  </a:cxn>
                  <a:cxn ang="0">
                    <a:pos x="0" y="32"/>
                  </a:cxn>
                  <a:cxn ang="0">
                    <a:pos x="0" y="32"/>
                  </a:cxn>
                </a:cxnLst>
                <a:rect l="0" t="0" r="r" b="b"/>
                <a:pathLst>
                  <a:path w="58" h="37">
                    <a:moveTo>
                      <a:pt x="0" y="32"/>
                    </a:moveTo>
                    <a:lnTo>
                      <a:pt x="0" y="32"/>
                    </a:lnTo>
                    <a:lnTo>
                      <a:pt x="1" y="35"/>
                    </a:lnTo>
                    <a:lnTo>
                      <a:pt x="6" y="37"/>
                    </a:lnTo>
                    <a:lnTo>
                      <a:pt x="6" y="37"/>
                    </a:lnTo>
                    <a:lnTo>
                      <a:pt x="11" y="37"/>
                    </a:lnTo>
                    <a:lnTo>
                      <a:pt x="16" y="35"/>
                    </a:lnTo>
                    <a:lnTo>
                      <a:pt x="34" y="26"/>
                    </a:lnTo>
                    <a:lnTo>
                      <a:pt x="50" y="16"/>
                    </a:lnTo>
                    <a:lnTo>
                      <a:pt x="50" y="16"/>
                    </a:lnTo>
                    <a:lnTo>
                      <a:pt x="55" y="14"/>
                    </a:lnTo>
                    <a:lnTo>
                      <a:pt x="57" y="9"/>
                    </a:lnTo>
                    <a:lnTo>
                      <a:pt x="57" y="9"/>
                    </a:lnTo>
                    <a:lnTo>
                      <a:pt x="58" y="4"/>
                    </a:lnTo>
                    <a:lnTo>
                      <a:pt x="57" y="0"/>
                    </a:lnTo>
                    <a:lnTo>
                      <a:pt x="57" y="0"/>
                    </a:lnTo>
                    <a:lnTo>
                      <a:pt x="58" y="4"/>
                    </a:lnTo>
                    <a:lnTo>
                      <a:pt x="57" y="9"/>
                    </a:lnTo>
                    <a:lnTo>
                      <a:pt x="57" y="9"/>
                    </a:lnTo>
                    <a:lnTo>
                      <a:pt x="55" y="14"/>
                    </a:lnTo>
                    <a:lnTo>
                      <a:pt x="50" y="17"/>
                    </a:lnTo>
                    <a:lnTo>
                      <a:pt x="34" y="27"/>
                    </a:lnTo>
                    <a:lnTo>
                      <a:pt x="16" y="35"/>
                    </a:lnTo>
                    <a:lnTo>
                      <a:pt x="16" y="35"/>
                    </a:lnTo>
                    <a:lnTo>
                      <a:pt x="11" y="37"/>
                    </a:lnTo>
                    <a:lnTo>
                      <a:pt x="6" y="37"/>
                    </a:lnTo>
                    <a:lnTo>
                      <a:pt x="6" y="37"/>
                    </a:lnTo>
                    <a:lnTo>
                      <a:pt x="1" y="35"/>
                    </a:lnTo>
                    <a:lnTo>
                      <a:pt x="0" y="32"/>
                    </a:lnTo>
                    <a:lnTo>
                      <a:pt x="0" y="32"/>
                    </a:lnTo>
                    <a:close/>
                  </a:path>
                </a:pathLst>
              </a:custGeom>
              <a:solidFill>
                <a:srgbClr val="515150"/>
              </a:solidFill>
              <a:ln w="9525">
                <a:noFill/>
                <a:round/>
              </a:ln>
            </p:spPr>
            <p:txBody>
              <a:bodyPr vert="horz" wrap="square" lIns="91440" tIns="45720" rIns="91440" bIns="45720" numCol="1" anchor="t" anchorCtr="0" compatLnSpc="1"/>
              <a:lstStyle/>
              <a:p>
                <a:endParaRPr lang="en-US"/>
              </a:p>
            </p:txBody>
          </p:sp>
          <p:sp>
            <p:nvSpPr>
              <p:cNvPr id="176" name="Freeform 3860"/>
              <p:cNvSpPr/>
              <p:nvPr/>
            </p:nvSpPr>
            <p:spPr bwMode="auto">
              <a:xfrm>
                <a:off x="2506663" y="2238375"/>
                <a:ext cx="55563" cy="52388"/>
              </a:xfrm>
              <a:custGeom>
                <a:avLst/>
                <a:gdLst/>
                <a:ahLst/>
                <a:cxnLst>
                  <a:cxn ang="0">
                    <a:pos x="72" y="29"/>
                  </a:cxn>
                  <a:cxn ang="0">
                    <a:pos x="72" y="29"/>
                  </a:cxn>
                  <a:cxn ang="0">
                    <a:pos x="72" y="33"/>
                  </a:cxn>
                  <a:cxn ang="0">
                    <a:pos x="72" y="38"/>
                  </a:cxn>
                  <a:cxn ang="0">
                    <a:pos x="70" y="42"/>
                  </a:cxn>
                  <a:cxn ang="0">
                    <a:pos x="67" y="46"/>
                  </a:cxn>
                  <a:cxn ang="0">
                    <a:pos x="29" y="65"/>
                  </a:cxn>
                  <a:cxn ang="0">
                    <a:pos x="29" y="65"/>
                  </a:cxn>
                  <a:cxn ang="0">
                    <a:pos x="25" y="67"/>
                  </a:cxn>
                  <a:cxn ang="0">
                    <a:pos x="21" y="65"/>
                  </a:cxn>
                  <a:cxn ang="0">
                    <a:pos x="16" y="64"/>
                  </a:cxn>
                  <a:cxn ang="0">
                    <a:pos x="13" y="60"/>
                  </a:cxn>
                  <a:cxn ang="0">
                    <a:pos x="0" y="38"/>
                  </a:cxn>
                  <a:cxn ang="0">
                    <a:pos x="0" y="38"/>
                  </a:cxn>
                  <a:cxn ang="0">
                    <a:pos x="0" y="33"/>
                  </a:cxn>
                  <a:cxn ang="0">
                    <a:pos x="0" y="28"/>
                  </a:cxn>
                  <a:cxn ang="0">
                    <a:pos x="2" y="24"/>
                  </a:cxn>
                  <a:cxn ang="0">
                    <a:pos x="5" y="21"/>
                  </a:cxn>
                  <a:cxn ang="0">
                    <a:pos x="43" y="0"/>
                  </a:cxn>
                  <a:cxn ang="0">
                    <a:pos x="43" y="0"/>
                  </a:cxn>
                  <a:cxn ang="0">
                    <a:pos x="47" y="0"/>
                  </a:cxn>
                  <a:cxn ang="0">
                    <a:pos x="51" y="0"/>
                  </a:cxn>
                  <a:cxn ang="0">
                    <a:pos x="56" y="2"/>
                  </a:cxn>
                  <a:cxn ang="0">
                    <a:pos x="59" y="5"/>
                  </a:cxn>
                  <a:cxn ang="0">
                    <a:pos x="72" y="29"/>
                  </a:cxn>
                </a:cxnLst>
                <a:rect l="0" t="0" r="r" b="b"/>
                <a:pathLst>
                  <a:path w="72" h="67">
                    <a:moveTo>
                      <a:pt x="72" y="29"/>
                    </a:moveTo>
                    <a:lnTo>
                      <a:pt x="72" y="29"/>
                    </a:lnTo>
                    <a:lnTo>
                      <a:pt x="72" y="33"/>
                    </a:lnTo>
                    <a:lnTo>
                      <a:pt x="72" y="38"/>
                    </a:lnTo>
                    <a:lnTo>
                      <a:pt x="70" y="42"/>
                    </a:lnTo>
                    <a:lnTo>
                      <a:pt x="67" y="46"/>
                    </a:lnTo>
                    <a:lnTo>
                      <a:pt x="29" y="65"/>
                    </a:lnTo>
                    <a:lnTo>
                      <a:pt x="29" y="65"/>
                    </a:lnTo>
                    <a:lnTo>
                      <a:pt x="25" y="67"/>
                    </a:lnTo>
                    <a:lnTo>
                      <a:pt x="21" y="65"/>
                    </a:lnTo>
                    <a:lnTo>
                      <a:pt x="16" y="64"/>
                    </a:lnTo>
                    <a:lnTo>
                      <a:pt x="13" y="60"/>
                    </a:lnTo>
                    <a:lnTo>
                      <a:pt x="0" y="38"/>
                    </a:lnTo>
                    <a:lnTo>
                      <a:pt x="0" y="38"/>
                    </a:lnTo>
                    <a:lnTo>
                      <a:pt x="0" y="33"/>
                    </a:lnTo>
                    <a:lnTo>
                      <a:pt x="0" y="28"/>
                    </a:lnTo>
                    <a:lnTo>
                      <a:pt x="2" y="24"/>
                    </a:lnTo>
                    <a:lnTo>
                      <a:pt x="5" y="21"/>
                    </a:lnTo>
                    <a:lnTo>
                      <a:pt x="43" y="0"/>
                    </a:lnTo>
                    <a:lnTo>
                      <a:pt x="43" y="0"/>
                    </a:lnTo>
                    <a:lnTo>
                      <a:pt x="47" y="0"/>
                    </a:lnTo>
                    <a:lnTo>
                      <a:pt x="51" y="0"/>
                    </a:lnTo>
                    <a:lnTo>
                      <a:pt x="56" y="2"/>
                    </a:lnTo>
                    <a:lnTo>
                      <a:pt x="59" y="5"/>
                    </a:lnTo>
                    <a:lnTo>
                      <a:pt x="72" y="29"/>
                    </a:lnTo>
                    <a:close/>
                  </a:path>
                </a:pathLst>
              </a:custGeom>
              <a:solidFill>
                <a:srgbClr val="CCCCCC"/>
              </a:solidFill>
              <a:ln w="9525">
                <a:noFill/>
                <a:round/>
              </a:ln>
            </p:spPr>
            <p:txBody>
              <a:bodyPr vert="horz" wrap="square" lIns="91440" tIns="45720" rIns="91440" bIns="45720" numCol="1" anchor="t" anchorCtr="0" compatLnSpc="1"/>
              <a:lstStyle/>
              <a:p>
                <a:endParaRPr lang="en-US"/>
              </a:p>
            </p:txBody>
          </p:sp>
          <p:sp>
            <p:nvSpPr>
              <p:cNvPr id="177" name="Freeform 3861"/>
              <p:cNvSpPr/>
              <p:nvPr/>
            </p:nvSpPr>
            <p:spPr bwMode="auto">
              <a:xfrm>
                <a:off x="2311400" y="2373313"/>
                <a:ext cx="46038" cy="28575"/>
              </a:xfrm>
              <a:custGeom>
                <a:avLst/>
                <a:gdLst/>
                <a:ahLst/>
                <a:cxnLst>
                  <a:cxn ang="0">
                    <a:pos x="57" y="0"/>
                  </a:cxn>
                  <a:cxn ang="0">
                    <a:pos x="57" y="0"/>
                  </a:cxn>
                  <a:cxn ang="0">
                    <a:pos x="59" y="5"/>
                  </a:cxn>
                  <a:cxn ang="0">
                    <a:pos x="59" y="10"/>
                  </a:cxn>
                  <a:cxn ang="0">
                    <a:pos x="59" y="10"/>
                  </a:cxn>
                  <a:cxn ang="0">
                    <a:pos x="56" y="15"/>
                  </a:cxn>
                  <a:cxn ang="0">
                    <a:pos x="52" y="18"/>
                  </a:cxn>
                  <a:cxn ang="0">
                    <a:pos x="34" y="28"/>
                  </a:cxn>
                  <a:cxn ang="0">
                    <a:pos x="18" y="36"/>
                  </a:cxn>
                  <a:cxn ang="0">
                    <a:pos x="18" y="36"/>
                  </a:cxn>
                  <a:cxn ang="0">
                    <a:pos x="13" y="38"/>
                  </a:cxn>
                  <a:cxn ang="0">
                    <a:pos x="8" y="38"/>
                  </a:cxn>
                  <a:cxn ang="0">
                    <a:pos x="8" y="38"/>
                  </a:cxn>
                  <a:cxn ang="0">
                    <a:pos x="3" y="36"/>
                  </a:cxn>
                  <a:cxn ang="0">
                    <a:pos x="0" y="33"/>
                  </a:cxn>
                  <a:cxn ang="0">
                    <a:pos x="0" y="33"/>
                  </a:cxn>
                  <a:cxn ang="0">
                    <a:pos x="3" y="36"/>
                  </a:cxn>
                  <a:cxn ang="0">
                    <a:pos x="8" y="38"/>
                  </a:cxn>
                  <a:cxn ang="0">
                    <a:pos x="8" y="38"/>
                  </a:cxn>
                  <a:cxn ang="0">
                    <a:pos x="13" y="38"/>
                  </a:cxn>
                  <a:cxn ang="0">
                    <a:pos x="18" y="36"/>
                  </a:cxn>
                  <a:cxn ang="0">
                    <a:pos x="34" y="26"/>
                  </a:cxn>
                  <a:cxn ang="0">
                    <a:pos x="52" y="18"/>
                  </a:cxn>
                  <a:cxn ang="0">
                    <a:pos x="52" y="18"/>
                  </a:cxn>
                  <a:cxn ang="0">
                    <a:pos x="56" y="15"/>
                  </a:cxn>
                  <a:cxn ang="0">
                    <a:pos x="59" y="10"/>
                  </a:cxn>
                  <a:cxn ang="0">
                    <a:pos x="59" y="10"/>
                  </a:cxn>
                  <a:cxn ang="0">
                    <a:pos x="59" y="5"/>
                  </a:cxn>
                  <a:cxn ang="0">
                    <a:pos x="57" y="0"/>
                  </a:cxn>
                  <a:cxn ang="0">
                    <a:pos x="57" y="0"/>
                  </a:cxn>
                </a:cxnLst>
                <a:rect l="0" t="0" r="r" b="b"/>
                <a:pathLst>
                  <a:path w="59" h="38">
                    <a:moveTo>
                      <a:pt x="57" y="0"/>
                    </a:moveTo>
                    <a:lnTo>
                      <a:pt x="57" y="0"/>
                    </a:lnTo>
                    <a:lnTo>
                      <a:pt x="59" y="5"/>
                    </a:lnTo>
                    <a:lnTo>
                      <a:pt x="59" y="10"/>
                    </a:lnTo>
                    <a:lnTo>
                      <a:pt x="59" y="10"/>
                    </a:lnTo>
                    <a:lnTo>
                      <a:pt x="56" y="15"/>
                    </a:lnTo>
                    <a:lnTo>
                      <a:pt x="52" y="18"/>
                    </a:lnTo>
                    <a:lnTo>
                      <a:pt x="34" y="28"/>
                    </a:lnTo>
                    <a:lnTo>
                      <a:pt x="18" y="36"/>
                    </a:lnTo>
                    <a:lnTo>
                      <a:pt x="18" y="36"/>
                    </a:lnTo>
                    <a:lnTo>
                      <a:pt x="13" y="38"/>
                    </a:lnTo>
                    <a:lnTo>
                      <a:pt x="8" y="38"/>
                    </a:lnTo>
                    <a:lnTo>
                      <a:pt x="8" y="38"/>
                    </a:lnTo>
                    <a:lnTo>
                      <a:pt x="3" y="36"/>
                    </a:lnTo>
                    <a:lnTo>
                      <a:pt x="0" y="33"/>
                    </a:lnTo>
                    <a:lnTo>
                      <a:pt x="0" y="33"/>
                    </a:lnTo>
                    <a:lnTo>
                      <a:pt x="3" y="36"/>
                    </a:lnTo>
                    <a:lnTo>
                      <a:pt x="8" y="38"/>
                    </a:lnTo>
                    <a:lnTo>
                      <a:pt x="8" y="38"/>
                    </a:lnTo>
                    <a:lnTo>
                      <a:pt x="13" y="38"/>
                    </a:lnTo>
                    <a:lnTo>
                      <a:pt x="18" y="36"/>
                    </a:lnTo>
                    <a:lnTo>
                      <a:pt x="34" y="26"/>
                    </a:lnTo>
                    <a:lnTo>
                      <a:pt x="52" y="18"/>
                    </a:lnTo>
                    <a:lnTo>
                      <a:pt x="52" y="18"/>
                    </a:lnTo>
                    <a:lnTo>
                      <a:pt x="56" y="15"/>
                    </a:lnTo>
                    <a:lnTo>
                      <a:pt x="59" y="10"/>
                    </a:lnTo>
                    <a:lnTo>
                      <a:pt x="59" y="10"/>
                    </a:lnTo>
                    <a:lnTo>
                      <a:pt x="59" y="5"/>
                    </a:lnTo>
                    <a:lnTo>
                      <a:pt x="57" y="0"/>
                    </a:lnTo>
                    <a:lnTo>
                      <a:pt x="57" y="0"/>
                    </a:lnTo>
                    <a:close/>
                  </a:path>
                </a:pathLst>
              </a:custGeom>
              <a:solidFill>
                <a:srgbClr val="515150"/>
              </a:solidFill>
              <a:ln w="9525">
                <a:noFill/>
                <a:round/>
              </a:ln>
            </p:spPr>
            <p:txBody>
              <a:bodyPr vert="horz" wrap="square" lIns="91440" tIns="45720" rIns="91440" bIns="45720" numCol="1" anchor="t" anchorCtr="0" compatLnSpc="1"/>
              <a:lstStyle/>
              <a:p>
                <a:endParaRPr lang="en-US"/>
              </a:p>
            </p:txBody>
          </p:sp>
          <p:sp>
            <p:nvSpPr>
              <p:cNvPr id="178" name="Freeform 3862"/>
              <p:cNvSpPr/>
              <p:nvPr/>
            </p:nvSpPr>
            <p:spPr bwMode="auto">
              <a:xfrm>
                <a:off x="2362200" y="2346325"/>
                <a:ext cx="47625" cy="28575"/>
              </a:xfrm>
              <a:custGeom>
                <a:avLst/>
                <a:gdLst/>
                <a:ahLst/>
                <a:cxnLst>
                  <a:cxn ang="0">
                    <a:pos x="57" y="0"/>
                  </a:cxn>
                  <a:cxn ang="0">
                    <a:pos x="57" y="0"/>
                  </a:cxn>
                  <a:cxn ang="0">
                    <a:pos x="59" y="5"/>
                  </a:cxn>
                  <a:cxn ang="0">
                    <a:pos x="59" y="10"/>
                  </a:cxn>
                  <a:cxn ang="0">
                    <a:pos x="59" y="10"/>
                  </a:cxn>
                  <a:cxn ang="0">
                    <a:pos x="56" y="13"/>
                  </a:cxn>
                  <a:cxn ang="0">
                    <a:pos x="53" y="17"/>
                  </a:cxn>
                  <a:cxn ang="0">
                    <a:pos x="35" y="26"/>
                  </a:cxn>
                  <a:cxn ang="0">
                    <a:pos x="17" y="36"/>
                  </a:cxn>
                  <a:cxn ang="0">
                    <a:pos x="17" y="36"/>
                  </a:cxn>
                  <a:cxn ang="0">
                    <a:pos x="13" y="38"/>
                  </a:cxn>
                  <a:cxn ang="0">
                    <a:pos x="9" y="38"/>
                  </a:cxn>
                  <a:cxn ang="0">
                    <a:pos x="9" y="38"/>
                  </a:cxn>
                  <a:cxn ang="0">
                    <a:pos x="4" y="34"/>
                  </a:cxn>
                  <a:cxn ang="0">
                    <a:pos x="0" y="31"/>
                  </a:cxn>
                  <a:cxn ang="0">
                    <a:pos x="0" y="31"/>
                  </a:cxn>
                  <a:cxn ang="0">
                    <a:pos x="4" y="34"/>
                  </a:cxn>
                  <a:cxn ang="0">
                    <a:pos x="9" y="36"/>
                  </a:cxn>
                  <a:cxn ang="0">
                    <a:pos x="9" y="36"/>
                  </a:cxn>
                  <a:cxn ang="0">
                    <a:pos x="13" y="38"/>
                  </a:cxn>
                  <a:cxn ang="0">
                    <a:pos x="17" y="34"/>
                  </a:cxn>
                  <a:cxn ang="0">
                    <a:pos x="35" y="26"/>
                  </a:cxn>
                  <a:cxn ang="0">
                    <a:pos x="53" y="17"/>
                  </a:cxn>
                  <a:cxn ang="0">
                    <a:pos x="53" y="17"/>
                  </a:cxn>
                  <a:cxn ang="0">
                    <a:pos x="56" y="13"/>
                  </a:cxn>
                  <a:cxn ang="0">
                    <a:pos x="59" y="10"/>
                  </a:cxn>
                  <a:cxn ang="0">
                    <a:pos x="59" y="10"/>
                  </a:cxn>
                  <a:cxn ang="0">
                    <a:pos x="59" y="5"/>
                  </a:cxn>
                  <a:cxn ang="0">
                    <a:pos x="57" y="0"/>
                  </a:cxn>
                  <a:cxn ang="0">
                    <a:pos x="57" y="0"/>
                  </a:cxn>
                </a:cxnLst>
                <a:rect l="0" t="0" r="r" b="b"/>
                <a:pathLst>
                  <a:path w="59" h="38">
                    <a:moveTo>
                      <a:pt x="57" y="0"/>
                    </a:moveTo>
                    <a:lnTo>
                      <a:pt x="57" y="0"/>
                    </a:lnTo>
                    <a:lnTo>
                      <a:pt x="59" y="5"/>
                    </a:lnTo>
                    <a:lnTo>
                      <a:pt x="59" y="10"/>
                    </a:lnTo>
                    <a:lnTo>
                      <a:pt x="59" y="10"/>
                    </a:lnTo>
                    <a:lnTo>
                      <a:pt x="56" y="13"/>
                    </a:lnTo>
                    <a:lnTo>
                      <a:pt x="53" y="17"/>
                    </a:lnTo>
                    <a:lnTo>
                      <a:pt x="35" y="26"/>
                    </a:lnTo>
                    <a:lnTo>
                      <a:pt x="17" y="36"/>
                    </a:lnTo>
                    <a:lnTo>
                      <a:pt x="17" y="36"/>
                    </a:lnTo>
                    <a:lnTo>
                      <a:pt x="13" y="38"/>
                    </a:lnTo>
                    <a:lnTo>
                      <a:pt x="9" y="38"/>
                    </a:lnTo>
                    <a:lnTo>
                      <a:pt x="9" y="38"/>
                    </a:lnTo>
                    <a:lnTo>
                      <a:pt x="4" y="34"/>
                    </a:lnTo>
                    <a:lnTo>
                      <a:pt x="0" y="31"/>
                    </a:lnTo>
                    <a:lnTo>
                      <a:pt x="0" y="31"/>
                    </a:lnTo>
                    <a:lnTo>
                      <a:pt x="4" y="34"/>
                    </a:lnTo>
                    <a:lnTo>
                      <a:pt x="9" y="36"/>
                    </a:lnTo>
                    <a:lnTo>
                      <a:pt x="9" y="36"/>
                    </a:lnTo>
                    <a:lnTo>
                      <a:pt x="13" y="38"/>
                    </a:lnTo>
                    <a:lnTo>
                      <a:pt x="17" y="34"/>
                    </a:lnTo>
                    <a:lnTo>
                      <a:pt x="35" y="26"/>
                    </a:lnTo>
                    <a:lnTo>
                      <a:pt x="53" y="17"/>
                    </a:lnTo>
                    <a:lnTo>
                      <a:pt x="53" y="17"/>
                    </a:lnTo>
                    <a:lnTo>
                      <a:pt x="56" y="13"/>
                    </a:lnTo>
                    <a:lnTo>
                      <a:pt x="59" y="10"/>
                    </a:lnTo>
                    <a:lnTo>
                      <a:pt x="59" y="10"/>
                    </a:lnTo>
                    <a:lnTo>
                      <a:pt x="59" y="5"/>
                    </a:lnTo>
                    <a:lnTo>
                      <a:pt x="57" y="0"/>
                    </a:lnTo>
                    <a:lnTo>
                      <a:pt x="57" y="0"/>
                    </a:lnTo>
                    <a:close/>
                  </a:path>
                </a:pathLst>
              </a:custGeom>
              <a:solidFill>
                <a:srgbClr val="515150"/>
              </a:solidFill>
              <a:ln w="9525">
                <a:noFill/>
                <a:round/>
              </a:ln>
            </p:spPr>
            <p:txBody>
              <a:bodyPr vert="horz" wrap="square" lIns="91440" tIns="45720" rIns="91440" bIns="45720" numCol="1" anchor="t" anchorCtr="0" compatLnSpc="1"/>
              <a:lstStyle/>
              <a:p>
                <a:endParaRPr lang="en-US"/>
              </a:p>
            </p:txBody>
          </p:sp>
          <p:sp>
            <p:nvSpPr>
              <p:cNvPr id="179" name="Freeform 3863"/>
              <p:cNvSpPr/>
              <p:nvPr/>
            </p:nvSpPr>
            <p:spPr bwMode="auto">
              <a:xfrm>
                <a:off x="2414588" y="2317750"/>
                <a:ext cx="46038" cy="28575"/>
              </a:xfrm>
              <a:custGeom>
                <a:avLst/>
                <a:gdLst/>
                <a:ahLst/>
                <a:cxnLst>
                  <a:cxn ang="0">
                    <a:pos x="57" y="0"/>
                  </a:cxn>
                  <a:cxn ang="0">
                    <a:pos x="57" y="0"/>
                  </a:cxn>
                  <a:cxn ang="0">
                    <a:pos x="58" y="5"/>
                  </a:cxn>
                  <a:cxn ang="0">
                    <a:pos x="58" y="10"/>
                  </a:cxn>
                  <a:cxn ang="0">
                    <a:pos x="58" y="10"/>
                  </a:cxn>
                  <a:cxn ang="0">
                    <a:pos x="55" y="15"/>
                  </a:cxn>
                  <a:cxn ang="0">
                    <a:pos x="52" y="17"/>
                  </a:cxn>
                  <a:cxn ang="0">
                    <a:pos x="34" y="26"/>
                  </a:cxn>
                  <a:cxn ang="0">
                    <a:pos x="16" y="36"/>
                  </a:cxn>
                  <a:cxn ang="0">
                    <a:pos x="16" y="36"/>
                  </a:cxn>
                  <a:cxn ang="0">
                    <a:pos x="11" y="38"/>
                  </a:cxn>
                  <a:cxn ang="0">
                    <a:pos x="6" y="38"/>
                  </a:cxn>
                  <a:cxn ang="0">
                    <a:pos x="6" y="38"/>
                  </a:cxn>
                  <a:cxn ang="0">
                    <a:pos x="3" y="36"/>
                  </a:cxn>
                  <a:cxn ang="0">
                    <a:pos x="0" y="31"/>
                  </a:cxn>
                  <a:cxn ang="0">
                    <a:pos x="0" y="31"/>
                  </a:cxn>
                  <a:cxn ang="0">
                    <a:pos x="3" y="36"/>
                  </a:cxn>
                  <a:cxn ang="0">
                    <a:pos x="6" y="38"/>
                  </a:cxn>
                  <a:cxn ang="0">
                    <a:pos x="6" y="38"/>
                  </a:cxn>
                  <a:cxn ang="0">
                    <a:pos x="11" y="38"/>
                  </a:cxn>
                  <a:cxn ang="0">
                    <a:pos x="16" y="36"/>
                  </a:cxn>
                  <a:cxn ang="0">
                    <a:pos x="34" y="26"/>
                  </a:cxn>
                  <a:cxn ang="0">
                    <a:pos x="50" y="17"/>
                  </a:cxn>
                  <a:cxn ang="0">
                    <a:pos x="50" y="17"/>
                  </a:cxn>
                  <a:cxn ang="0">
                    <a:pos x="55" y="13"/>
                  </a:cxn>
                  <a:cxn ang="0">
                    <a:pos x="57" y="10"/>
                  </a:cxn>
                  <a:cxn ang="0">
                    <a:pos x="57" y="10"/>
                  </a:cxn>
                  <a:cxn ang="0">
                    <a:pos x="58" y="5"/>
                  </a:cxn>
                  <a:cxn ang="0">
                    <a:pos x="57" y="0"/>
                  </a:cxn>
                  <a:cxn ang="0">
                    <a:pos x="57" y="0"/>
                  </a:cxn>
                </a:cxnLst>
                <a:rect l="0" t="0" r="r" b="b"/>
                <a:pathLst>
                  <a:path w="58" h="38">
                    <a:moveTo>
                      <a:pt x="57" y="0"/>
                    </a:moveTo>
                    <a:lnTo>
                      <a:pt x="57" y="0"/>
                    </a:lnTo>
                    <a:lnTo>
                      <a:pt x="58" y="5"/>
                    </a:lnTo>
                    <a:lnTo>
                      <a:pt x="58" y="10"/>
                    </a:lnTo>
                    <a:lnTo>
                      <a:pt x="58" y="10"/>
                    </a:lnTo>
                    <a:lnTo>
                      <a:pt x="55" y="15"/>
                    </a:lnTo>
                    <a:lnTo>
                      <a:pt x="52" y="17"/>
                    </a:lnTo>
                    <a:lnTo>
                      <a:pt x="34" y="26"/>
                    </a:lnTo>
                    <a:lnTo>
                      <a:pt x="16" y="36"/>
                    </a:lnTo>
                    <a:lnTo>
                      <a:pt x="16" y="36"/>
                    </a:lnTo>
                    <a:lnTo>
                      <a:pt x="11" y="38"/>
                    </a:lnTo>
                    <a:lnTo>
                      <a:pt x="6" y="38"/>
                    </a:lnTo>
                    <a:lnTo>
                      <a:pt x="6" y="38"/>
                    </a:lnTo>
                    <a:lnTo>
                      <a:pt x="3" y="36"/>
                    </a:lnTo>
                    <a:lnTo>
                      <a:pt x="0" y="31"/>
                    </a:lnTo>
                    <a:lnTo>
                      <a:pt x="0" y="31"/>
                    </a:lnTo>
                    <a:lnTo>
                      <a:pt x="3" y="36"/>
                    </a:lnTo>
                    <a:lnTo>
                      <a:pt x="6" y="38"/>
                    </a:lnTo>
                    <a:lnTo>
                      <a:pt x="6" y="38"/>
                    </a:lnTo>
                    <a:lnTo>
                      <a:pt x="11" y="38"/>
                    </a:lnTo>
                    <a:lnTo>
                      <a:pt x="16" y="36"/>
                    </a:lnTo>
                    <a:lnTo>
                      <a:pt x="34" y="26"/>
                    </a:lnTo>
                    <a:lnTo>
                      <a:pt x="50" y="17"/>
                    </a:lnTo>
                    <a:lnTo>
                      <a:pt x="50" y="17"/>
                    </a:lnTo>
                    <a:lnTo>
                      <a:pt x="55" y="13"/>
                    </a:lnTo>
                    <a:lnTo>
                      <a:pt x="57" y="10"/>
                    </a:lnTo>
                    <a:lnTo>
                      <a:pt x="57" y="10"/>
                    </a:lnTo>
                    <a:lnTo>
                      <a:pt x="58" y="5"/>
                    </a:lnTo>
                    <a:lnTo>
                      <a:pt x="57" y="0"/>
                    </a:lnTo>
                    <a:lnTo>
                      <a:pt x="57" y="0"/>
                    </a:lnTo>
                    <a:close/>
                  </a:path>
                </a:pathLst>
              </a:custGeom>
              <a:solidFill>
                <a:srgbClr val="515150"/>
              </a:solidFill>
              <a:ln w="9525">
                <a:noFill/>
                <a:round/>
              </a:ln>
            </p:spPr>
            <p:txBody>
              <a:bodyPr vert="horz" wrap="square" lIns="91440" tIns="45720" rIns="91440" bIns="45720" numCol="1" anchor="t" anchorCtr="0" compatLnSpc="1"/>
              <a:lstStyle/>
              <a:p>
                <a:endParaRPr lang="en-US"/>
              </a:p>
            </p:txBody>
          </p:sp>
          <p:sp>
            <p:nvSpPr>
              <p:cNvPr id="180" name="Freeform 3864"/>
              <p:cNvSpPr/>
              <p:nvPr/>
            </p:nvSpPr>
            <p:spPr bwMode="auto">
              <a:xfrm>
                <a:off x="2516188" y="2262188"/>
                <a:ext cx="46038" cy="28575"/>
              </a:xfrm>
              <a:custGeom>
                <a:avLst/>
                <a:gdLst/>
                <a:ahLst/>
                <a:cxnLst>
                  <a:cxn ang="0">
                    <a:pos x="59" y="0"/>
                  </a:cxn>
                  <a:cxn ang="0">
                    <a:pos x="59" y="0"/>
                  </a:cxn>
                  <a:cxn ang="0">
                    <a:pos x="59" y="5"/>
                  </a:cxn>
                  <a:cxn ang="0">
                    <a:pos x="59" y="10"/>
                  </a:cxn>
                  <a:cxn ang="0">
                    <a:pos x="59" y="10"/>
                  </a:cxn>
                  <a:cxn ang="0">
                    <a:pos x="57" y="13"/>
                  </a:cxn>
                  <a:cxn ang="0">
                    <a:pos x="52" y="17"/>
                  </a:cxn>
                  <a:cxn ang="0">
                    <a:pos x="36" y="26"/>
                  </a:cxn>
                  <a:cxn ang="0">
                    <a:pos x="18" y="36"/>
                  </a:cxn>
                  <a:cxn ang="0">
                    <a:pos x="18" y="36"/>
                  </a:cxn>
                  <a:cxn ang="0">
                    <a:pos x="13" y="38"/>
                  </a:cxn>
                  <a:cxn ang="0">
                    <a:pos x="8" y="38"/>
                  </a:cxn>
                  <a:cxn ang="0">
                    <a:pos x="8" y="38"/>
                  </a:cxn>
                  <a:cxn ang="0">
                    <a:pos x="3" y="35"/>
                  </a:cxn>
                  <a:cxn ang="0">
                    <a:pos x="0" y="31"/>
                  </a:cxn>
                  <a:cxn ang="0">
                    <a:pos x="0" y="31"/>
                  </a:cxn>
                  <a:cxn ang="0">
                    <a:pos x="3" y="35"/>
                  </a:cxn>
                  <a:cxn ang="0">
                    <a:pos x="8" y="36"/>
                  </a:cxn>
                  <a:cxn ang="0">
                    <a:pos x="8" y="36"/>
                  </a:cxn>
                  <a:cxn ang="0">
                    <a:pos x="13" y="36"/>
                  </a:cxn>
                  <a:cxn ang="0">
                    <a:pos x="18" y="35"/>
                  </a:cxn>
                  <a:cxn ang="0">
                    <a:pos x="34" y="26"/>
                  </a:cxn>
                  <a:cxn ang="0">
                    <a:pos x="52" y="17"/>
                  </a:cxn>
                  <a:cxn ang="0">
                    <a:pos x="52" y="17"/>
                  </a:cxn>
                  <a:cxn ang="0">
                    <a:pos x="56" y="13"/>
                  </a:cxn>
                  <a:cxn ang="0">
                    <a:pos x="59" y="10"/>
                  </a:cxn>
                  <a:cxn ang="0">
                    <a:pos x="59" y="10"/>
                  </a:cxn>
                  <a:cxn ang="0">
                    <a:pos x="59" y="5"/>
                  </a:cxn>
                  <a:cxn ang="0">
                    <a:pos x="59" y="0"/>
                  </a:cxn>
                  <a:cxn ang="0">
                    <a:pos x="59" y="0"/>
                  </a:cxn>
                </a:cxnLst>
                <a:rect l="0" t="0" r="r" b="b"/>
                <a:pathLst>
                  <a:path w="59" h="38">
                    <a:moveTo>
                      <a:pt x="59" y="0"/>
                    </a:moveTo>
                    <a:lnTo>
                      <a:pt x="59" y="0"/>
                    </a:lnTo>
                    <a:lnTo>
                      <a:pt x="59" y="5"/>
                    </a:lnTo>
                    <a:lnTo>
                      <a:pt x="59" y="10"/>
                    </a:lnTo>
                    <a:lnTo>
                      <a:pt x="59" y="10"/>
                    </a:lnTo>
                    <a:lnTo>
                      <a:pt x="57" y="13"/>
                    </a:lnTo>
                    <a:lnTo>
                      <a:pt x="52" y="17"/>
                    </a:lnTo>
                    <a:lnTo>
                      <a:pt x="36" y="26"/>
                    </a:lnTo>
                    <a:lnTo>
                      <a:pt x="18" y="36"/>
                    </a:lnTo>
                    <a:lnTo>
                      <a:pt x="18" y="36"/>
                    </a:lnTo>
                    <a:lnTo>
                      <a:pt x="13" y="38"/>
                    </a:lnTo>
                    <a:lnTo>
                      <a:pt x="8" y="38"/>
                    </a:lnTo>
                    <a:lnTo>
                      <a:pt x="8" y="38"/>
                    </a:lnTo>
                    <a:lnTo>
                      <a:pt x="3" y="35"/>
                    </a:lnTo>
                    <a:lnTo>
                      <a:pt x="0" y="31"/>
                    </a:lnTo>
                    <a:lnTo>
                      <a:pt x="0" y="31"/>
                    </a:lnTo>
                    <a:lnTo>
                      <a:pt x="3" y="35"/>
                    </a:lnTo>
                    <a:lnTo>
                      <a:pt x="8" y="36"/>
                    </a:lnTo>
                    <a:lnTo>
                      <a:pt x="8" y="36"/>
                    </a:lnTo>
                    <a:lnTo>
                      <a:pt x="13" y="36"/>
                    </a:lnTo>
                    <a:lnTo>
                      <a:pt x="18" y="35"/>
                    </a:lnTo>
                    <a:lnTo>
                      <a:pt x="34" y="26"/>
                    </a:lnTo>
                    <a:lnTo>
                      <a:pt x="52" y="17"/>
                    </a:lnTo>
                    <a:lnTo>
                      <a:pt x="52" y="17"/>
                    </a:lnTo>
                    <a:lnTo>
                      <a:pt x="56" y="13"/>
                    </a:lnTo>
                    <a:lnTo>
                      <a:pt x="59" y="10"/>
                    </a:lnTo>
                    <a:lnTo>
                      <a:pt x="59" y="10"/>
                    </a:lnTo>
                    <a:lnTo>
                      <a:pt x="59" y="5"/>
                    </a:lnTo>
                    <a:lnTo>
                      <a:pt x="59" y="0"/>
                    </a:lnTo>
                    <a:lnTo>
                      <a:pt x="59" y="0"/>
                    </a:lnTo>
                    <a:close/>
                  </a:path>
                </a:pathLst>
              </a:custGeom>
              <a:solidFill>
                <a:srgbClr val="515150"/>
              </a:solidFill>
              <a:ln w="9525">
                <a:noFill/>
                <a:round/>
              </a:ln>
            </p:spPr>
            <p:txBody>
              <a:bodyPr vert="horz" wrap="square" lIns="91440" tIns="45720" rIns="91440" bIns="45720" numCol="1" anchor="t" anchorCtr="0" compatLnSpc="1"/>
              <a:lstStyle/>
              <a:p>
                <a:endParaRPr lang="en-US"/>
              </a:p>
            </p:txBody>
          </p:sp>
          <p:pic>
            <p:nvPicPr>
              <p:cNvPr id="181" name="Picture 3865"/>
              <p:cNvPicPr>
                <a:picLocks noChangeAspect="1" noChangeArrowheads="1"/>
              </p:cNvPicPr>
              <p:nvPr/>
            </p:nvPicPr>
            <p:blipFill>
              <a:blip r:embed="rId5" cstate="print"/>
              <a:srcRect/>
              <a:stretch>
                <a:fillRect/>
              </a:stretch>
            </p:blipFill>
            <p:spPr bwMode="auto">
              <a:xfrm>
                <a:off x="2354263" y="1984375"/>
                <a:ext cx="77788" cy="57150"/>
              </a:xfrm>
              <a:prstGeom prst="rect">
                <a:avLst/>
              </a:prstGeom>
              <a:noFill/>
              <a:ln w="9525">
                <a:noFill/>
                <a:miter lim="800000"/>
                <a:headEnd/>
                <a:tailEnd/>
              </a:ln>
            </p:spPr>
          </p:pic>
          <p:sp>
            <p:nvSpPr>
              <p:cNvPr id="182" name="Freeform 3866"/>
              <p:cNvSpPr>
                <a:spLocks noEditPoints="1"/>
              </p:cNvSpPr>
              <p:nvPr/>
            </p:nvSpPr>
            <p:spPr bwMode="auto">
              <a:xfrm>
                <a:off x="2360613" y="1989138"/>
                <a:ext cx="68263" cy="47625"/>
              </a:xfrm>
              <a:custGeom>
                <a:avLst/>
                <a:gdLst/>
                <a:ahLst/>
                <a:cxnLst>
                  <a:cxn ang="0">
                    <a:pos x="86" y="19"/>
                  </a:cxn>
                  <a:cxn ang="0">
                    <a:pos x="12" y="60"/>
                  </a:cxn>
                  <a:cxn ang="0">
                    <a:pos x="0" y="40"/>
                  </a:cxn>
                  <a:cxn ang="0">
                    <a:pos x="75" y="0"/>
                  </a:cxn>
                  <a:cxn ang="0">
                    <a:pos x="86" y="19"/>
                  </a:cxn>
                  <a:cxn ang="0">
                    <a:pos x="12" y="60"/>
                  </a:cxn>
                  <a:cxn ang="0">
                    <a:pos x="85" y="19"/>
                  </a:cxn>
                  <a:cxn ang="0">
                    <a:pos x="75" y="1"/>
                  </a:cxn>
                  <a:cxn ang="0">
                    <a:pos x="2" y="42"/>
                  </a:cxn>
                  <a:cxn ang="0">
                    <a:pos x="12" y="60"/>
                  </a:cxn>
                </a:cxnLst>
                <a:rect l="0" t="0" r="r" b="b"/>
                <a:pathLst>
                  <a:path w="86" h="60">
                    <a:moveTo>
                      <a:pt x="86" y="19"/>
                    </a:moveTo>
                    <a:lnTo>
                      <a:pt x="12" y="60"/>
                    </a:lnTo>
                    <a:lnTo>
                      <a:pt x="0" y="40"/>
                    </a:lnTo>
                    <a:lnTo>
                      <a:pt x="75" y="0"/>
                    </a:lnTo>
                    <a:lnTo>
                      <a:pt x="86" y="19"/>
                    </a:lnTo>
                    <a:close/>
                    <a:moveTo>
                      <a:pt x="12" y="60"/>
                    </a:moveTo>
                    <a:lnTo>
                      <a:pt x="85" y="19"/>
                    </a:lnTo>
                    <a:lnTo>
                      <a:pt x="75" y="1"/>
                    </a:lnTo>
                    <a:lnTo>
                      <a:pt x="2" y="42"/>
                    </a:lnTo>
                    <a:lnTo>
                      <a:pt x="12" y="60"/>
                    </a:lnTo>
                    <a:close/>
                  </a:path>
                </a:pathLst>
              </a:custGeom>
              <a:solidFill>
                <a:srgbClr val="523D26"/>
              </a:solidFill>
              <a:ln w="9525">
                <a:noFill/>
                <a:round/>
              </a:ln>
            </p:spPr>
            <p:txBody>
              <a:bodyPr vert="horz" wrap="square" lIns="91440" tIns="45720" rIns="91440" bIns="45720" numCol="1" anchor="t" anchorCtr="0" compatLnSpc="1"/>
              <a:lstStyle/>
              <a:p>
                <a:endParaRPr lang="en-US"/>
              </a:p>
            </p:txBody>
          </p:sp>
          <p:sp>
            <p:nvSpPr>
              <p:cNvPr id="183" name="Freeform 3867"/>
              <p:cNvSpPr/>
              <p:nvPr/>
            </p:nvSpPr>
            <p:spPr bwMode="auto">
              <a:xfrm>
                <a:off x="2374900" y="2012950"/>
                <a:ext cx="7938" cy="15875"/>
              </a:xfrm>
              <a:custGeom>
                <a:avLst/>
                <a:gdLst/>
                <a:ahLst/>
                <a:cxnLst>
                  <a:cxn ang="0">
                    <a:pos x="9" y="19"/>
                  </a:cxn>
                  <a:cxn ang="0">
                    <a:pos x="9" y="19"/>
                  </a:cxn>
                  <a:cxn ang="0">
                    <a:pos x="0" y="0"/>
                  </a:cxn>
                  <a:cxn ang="0">
                    <a:pos x="0" y="0"/>
                  </a:cxn>
                  <a:cxn ang="0">
                    <a:pos x="9" y="19"/>
                  </a:cxn>
                </a:cxnLst>
                <a:rect l="0" t="0" r="r" b="b"/>
                <a:pathLst>
                  <a:path w="9" h="19">
                    <a:moveTo>
                      <a:pt x="9" y="19"/>
                    </a:moveTo>
                    <a:lnTo>
                      <a:pt x="9" y="19"/>
                    </a:lnTo>
                    <a:lnTo>
                      <a:pt x="0" y="0"/>
                    </a:lnTo>
                    <a:lnTo>
                      <a:pt x="0" y="0"/>
                    </a:lnTo>
                    <a:lnTo>
                      <a:pt x="9" y="19"/>
                    </a:lnTo>
                    <a:close/>
                  </a:path>
                </a:pathLst>
              </a:custGeom>
              <a:solidFill>
                <a:srgbClr val="523D26"/>
              </a:solidFill>
              <a:ln w="9525">
                <a:noFill/>
                <a:round/>
              </a:ln>
            </p:spPr>
            <p:txBody>
              <a:bodyPr vert="horz" wrap="square" lIns="91440" tIns="45720" rIns="91440" bIns="45720" numCol="1" anchor="t" anchorCtr="0" compatLnSpc="1"/>
              <a:lstStyle/>
              <a:p>
                <a:endParaRPr lang="en-US"/>
              </a:p>
            </p:txBody>
          </p:sp>
          <p:sp>
            <p:nvSpPr>
              <p:cNvPr id="184" name="Freeform 3868"/>
              <p:cNvSpPr/>
              <p:nvPr/>
            </p:nvSpPr>
            <p:spPr bwMode="auto">
              <a:xfrm>
                <a:off x="2390775" y="2005013"/>
                <a:ext cx="7938" cy="15875"/>
              </a:xfrm>
              <a:custGeom>
                <a:avLst/>
                <a:gdLst/>
                <a:ahLst/>
                <a:cxnLst>
                  <a:cxn ang="0">
                    <a:pos x="10" y="19"/>
                  </a:cxn>
                  <a:cxn ang="0">
                    <a:pos x="10" y="19"/>
                  </a:cxn>
                  <a:cxn ang="0">
                    <a:pos x="0" y="0"/>
                  </a:cxn>
                  <a:cxn ang="0">
                    <a:pos x="0" y="0"/>
                  </a:cxn>
                  <a:cxn ang="0">
                    <a:pos x="10" y="19"/>
                  </a:cxn>
                </a:cxnLst>
                <a:rect l="0" t="0" r="r" b="b"/>
                <a:pathLst>
                  <a:path w="10" h="19">
                    <a:moveTo>
                      <a:pt x="10" y="19"/>
                    </a:moveTo>
                    <a:lnTo>
                      <a:pt x="10" y="19"/>
                    </a:lnTo>
                    <a:lnTo>
                      <a:pt x="0" y="0"/>
                    </a:lnTo>
                    <a:lnTo>
                      <a:pt x="0" y="0"/>
                    </a:lnTo>
                    <a:lnTo>
                      <a:pt x="10" y="19"/>
                    </a:lnTo>
                    <a:close/>
                  </a:path>
                </a:pathLst>
              </a:custGeom>
              <a:solidFill>
                <a:srgbClr val="523D26"/>
              </a:solidFill>
              <a:ln w="9525">
                <a:noFill/>
                <a:round/>
              </a:ln>
            </p:spPr>
            <p:txBody>
              <a:bodyPr vert="horz" wrap="square" lIns="91440" tIns="45720" rIns="91440" bIns="45720" numCol="1" anchor="t" anchorCtr="0" compatLnSpc="1"/>
              <a:lstStyle/>
              <a:p>
                <a:endParaRPr lang="en-US"/>
              </a:p>
            </p:txBody>
          </p:sp>
          <p:sp>
            <p:nvSpPr>
              <p:cNvPr id="185" name="Freeform 3869"/>
              <p:cNvSpPr/>
              <p:nvPr/>
            </p:nvSpPr>
            <p:spPr bwMode="auto">
              <a:xfrm>
                <a:off x="2405063" y="1998663"/>
                <a:ext cx="9525" cy="14288"/>
              </a:xfrm>
              <a:custGeom>
                <a:avLst/>
                <a:gdLst/>
                <a:ahLst/>
                <a:cxnLst>
                  <a:cxn ang="0">
                    <a:pos x="12" y="18"/>
                  </a:cxn>
                  <a:cxn ang="0">
                    <a:pos x="10" y="18"/>
                  </a:cxn>
                  <a:cxn ang="0">
                    <a:pos x="0" y="0"/>
                  </a:cxn>
                  <a:cxn ang="0">
                    <a:pos x="0" y="0"/>
                  </a:cxn>
                  <a:cxn ang="0">
                    <a:pos x="12" y="18"/>
                  </a:cxn>
                </a:cxnLst>
                <a:rect l="0" t="0" r="r" b="b"/>
                <a:pathLst>
                  <a:path w="12" h="18">
                    <a:moveTo>
                      <a:pt x="12" y="18"/>
                    </a:moveTo>
                    <a:lnTo>
                      <a:pt x="10" y="18"/>
                    </a:lnTo>
                    <a:lnTo>
                      <a:pt x="0" y="0"/>
                    </a:lnTo>
                    <a:lnTo>
                      <a:pt x="0" y="0"/>
                    </a:lnTo>
                    <a:lnTo>
                      <a:pt x="12" y="18"/>
                    </a:lnTo>
                    <a:close/>
                  </a:path>
                </a:pathLst>
              </a:custGeom>
              <a:solidFill>
                <a:srgbClr val="523D26"/>
              </a:solidFill>
              <a:ln w="9525">
                <a:noFill/>
                <a:round/>
              </a:ln>
            </p:spPr>
            <p:txBody>
              <a:bodyPr vert="horz" wrap="square" lIns="91440" tIns="45720" rIns="91440" bIns="45720" numCol="1" anchor="t" anchorCtr="0" compatLnSpc="1"/>
              <a:lstStyle/>
              <a:p>
                <a:endParaRPr lang="en-US"/>
              </a:p>
            </p:txBody>
          </p:sp>
        </p:grpSp>
      </p:grpSp>
      <p:sp>
        <p:nvSpPr>
          <p:cNvPr id="191" name="Rectangle 190"/>
          <p:cNvSpPr/>
          <p:nvPr/>
        </p:nvSpPr>
        <p:spPr>
          <a:xfrm>
            <a:off x="8501090" y="214296"/>
            <a:ext cx="357190" cy="357172"/>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100" dirty="0">
                <a:latin typeface="Open Sans" pitchFamily="34" charset="0"/>
                <a:ea typeface="Open Sans" pitchFamily="34" charset="0"/>
                <a:cs typeface="Open Sans" pitchFamily="34" charset="0"/>
              </a:rPr>
              <a:t>59</a:t>
            </a:r>
          </a:p>
        </p:txBody>
      </p:sp>
      <p:grpSp>
        <p:nvGrpSpPr>
          <p:cNvPr id="186" name="Group 185"/>
          <p:cNvGrpSpPr/>
          <p:nvPr/>
        </p:nvGrpSpPr>
        <p:grpSpPr>
          <a:xfrm>
            <a:off x="5072066" y="1214428"/>
            <a:ext cx="3286148" cy="1495963"/>
            <a:chOff x="5072066" y="1214428"/>
            <a:chExt cx="3286148" cy="1495963"/>
          </a:xfrm>
        </p:grpSpPr>
        <p:sp>
          <p:nvSpPr>
            <p:cNvPr id="187" name="Rectangle 186"/>
            <p:cNvSpPr/>
            <p:nvPr/>
          </p:nvSpPr>
          <p:spPr>
            <a:xfrm>
              <a:off x="5072066" y="1214428"/>
              <a:ext cx="2544286" cy="307777"/>
            </a:xfrm>
            <a:prstGeom prst="rect">
              <a:avLst/>
            </a:prstGeom>
          </p:spPr>
          <p:txBody>
            <a:bodyPr wrap="none">
              <a:spAutoFit/>
            </a:bodyPr>
            <a:lstStyle/>
            <a:p>
              <a:r>
                <a:rPr lang="en-US" sz="1400" dirty="0">
                  <a:solidFill>
                    <a:schemeClr val="bg1">
                      <a:lumMod val="65000"/>
                    </a:schemeClr>
                  </a:solidFill>
                  <a:latin typeface="Open Sans" pitchFamily="34" charset="0"/>
                  <a:ea typeface="Open Sans" pitchFamily="34" charset="0"/>
                  <a:cs typeface="Open Sans" pitchFamily="34" charset="0"/>
                </a:rPr>
                <a:t>Point Business With Monica!</a:t>
              </a:r>
            </a:p>
          </p:txBody>
        </p:sp>
        <p:sp>
          <p:nvSpPr>
            <p:cNvPr id="192" name="Rectangle 191"/>
            <p:cNvSpPr/>
            <p:nvPr/>
          </p:nvSpPr>
          <p:spPr>
            <a:xfrm>
              <a:off x="5072066" y="1571618"/>
              <a:ext cx="3286148" cy="1138773"/>
            </a:xfrm>
            <a:prstGeom prst="rect">
              <a:avLst/>
            </a:prstGeom>
          </p:spPr>
          <p:txBody>
            <a:bodyPr wrap="square">
              <a:spAutoFit/>
            </a:bodyPr>
            <a:lstStyle/>
            <a:p>
              <a:pPr marL="356870" indent="-356870">
                <a:spcBef>
                  <a:spcPts val="250"/>
                </a:spcBef>
                <a:buClr>
                  <a:schemeClr val="accent4"/>
                </a:buClr>
                <a:buFont typeface="Wingdings" panose="05000000000000000000" pitchFamily="2" charset="2"/>
                <a:buChar char="ü"/>
              </a:pPr>
              <a:r>
                <a:rPr lang="ms-MY" sz="900" dirty="0">
                  <a:solidFill>
                    <a:schemeClr val="bg1">
                      <a:lumMod val="65000"/>
                    </a:schemeClr>
                  </a:solidFill>
                  <a:latin typeface="Open Sans Light" pitchFamily="34" charset="0"/>
                  <a:ea typeface="Open Sans Light" pitchFamily="34" charset="0"/>
                  <a:cs typeface="Open Sans Light" pitchFamily="34" charset="0"/>
                </a:rPr>
                <a:t>Lorem ipsum dolor sit amet consectetur adipiscing elit odio Lorem ipsum dolor sit amet, consectetur adipiscing elit.</a:t>
              </a:r>
            </a:p>
            <a:p>
              <a:pPr marL="356870" indent="-356870">
                <a:spcBef>
                  <a:spcPts val="250"/>
                </a:spcBef>
                <a:buClr>
                  <a:schemeClr val="accent4"/>
                </a:buClr>
                <a:buFont typeface="Wingdings" panose="05000000000000000000" pitchFamily="2" charset="2"/>
                <a:buChar char="ü"/>
              </a:pPr>
              <a:endParaRPr lang="ms-MY" sz="900" dirty="0">
                <a:solidFill>
                  <a:schemeClr val="bg1">
                    <a:lumMod val="65000"/>
                  </a:schemeClr>
                </a:solidFill>
                <a:latin typeface="Open Sans Light" pitchFamily="34" charset="0"/>
                <a:ea typeface="Open Sans Light" pitchFamily="34" charset="0"/>
                <a:cs typeface="Open Sans Light" pitchFamily="34" charset="0"/>
              </a:endParaRPr>
            </a:p>
            <a:p>
              <a:pPr marL="356870" indent="-356870">
                <a:spcBef>
                  <a:spcPts val="250"/>
                </a:spcBef>
                <a:buClr>
                  <a:schemeClr val="accent4"/>
                </a:buClr>
                <a:buFont typeface="Wingdings" panose="05000000000000000000" pitchFamily="2" charset="2"/>
                <a:buChar char="ü"/>
              </a:pPr>
              <a:r>
                <a:rPr lang="ms-MY" sz="900" dirty="0">
                  <a:solidFill>
                    <a:schemeClr val="bg1">
                      <a:lumMod val="65000"/>
                    </a:schemeClr>
                  </a:solidFill>
                  <a:latin typeface="Open Sans Light" pitchFamily="34" charset="0"/>
                  <a:ea typeface="Open Sans Light" pitchFamily="34" charset="0"/>
                  <a:cs typeface="Open Sans Light" pitchFamily="34" charset="0"/>
                </a:rPr>
                <a:t>Lorem ipsum dolor sit amet, consectetur adipiscing elit. Lorem ipsum dolor sit amet, consectetur adipiscing elit.</a:t>
              </a:r>
            </a:p>
          </p:txBody>
        </p:sp>
      </p:grpSp>
      <p:grpSp>
        <p:nvGrpSpPr>
          <p:cNvPr id="188" name="组合 187"/>
          <p:cNvGrpSpPr/>
          <p:nvPr/>
        </p:nvGrpSpPr>
        <p:grpSpPr>
          <a:xfrm>
            <a:off x="2113124" y="181979"/>
            <a:ext cx="4917752" cy="789571"/>
            <a:chOff x="2113124" y="181979"/>
            <a:chExt cx="4917752" cy="789571"/>
          </a:xfrm>
        </p:grpSpPr>
        <p:sp>
          <p:nvSpPr>
            <p:cNvPr id="189" name="Rectangle 31"/>
            <p:cNvSpPr/>
            <p:nvPr/>
          </p:nvSpPr>
          <p:spPr>
            <a:xfrm>
              <a:off x="2904733" y="663773"/>
              <a:ext cx="3334534" cy="307777"/>
            </a:xfrm>
            <a:prstGeom prst="rect">
              <a:avLst/>
            </a:prstGeom>
          </p:spPr>
          <p:txBody>
            <a:bodyPr wrap="square">
              <a:spAutoFit/>
            </a:bodyPr>
            <a:lstStyle/>
            <a:p>
              <a:pPr algn="ctr"/>
              <a:r>
                <a:rPr lang="en-US" altLang="zh-CN" sz="1400" dirty="0">
                  <a:solidFill>
                    <a:schemeClr val="bg1">
                      <a:lumMod val="65000"/>
                    </a:schemeClr>
                  </a:solidFill>
                  <a:latin typeface="华文细黑" panose="02010600040101010101" pitchFamily="2" charset="-122"/>
                  <a:ea typeface="华文细黑" panose="02010600040101010101" pitchFamily="2" charset="-122"/>
                </a:rPr>
                <a:t>Add the subtitle of this title here</a:t>
              </a:r>
              <a:endParaRPr lang="id-ID" sz="1400" dirty="0">
                <a:solidFill>
                  <a:schemeClr val="bg1">
                    <a:lumMod val="65000"/>
                  </a:schemeClr>
                </a:solidFill>
                <a:latin typeface="华文细黑" panose="02010600040101010101" pitchFamily="2" charset="-122"/>
                <a:ea typeface="华文细黑" panose="02010600040101010101" pitchFamily="2" charset="-122"/>
                <a:cs typeface="Open Sans" pitchFamily="34" charset="0"/>
              </a:endParaRPr>
            </a:p>
          </p:txBody>
        </p:sp>
        <p:sp>
          <p:nvSpPr>
            <p:cNvPr id="190" name="Rectangle 33"/>
            <p:cNvSpPr/>
            <p:nvPr/>
          </p:nvSpPr>
          <p:spPr>
            <a:xfrm>
              <a:off x="2113124" y="181979"/>
              <a:ext cx="4917752" cy="584775"/>
            </a:xfrm>
            <a:prstGeom prst="rect">
              <a:avLst/>
            </a:prstGeom>
          </p:spPr>
          <p:txBody>
            <a:bodyPr wrap="square">
              <a:spAutoFit/>
            </a:bodyPr>
            <a:lstStyle/>
            <a:p>
              <a:pPr algn="ctr"/>
              <a:r>
                <a:rPr lang="en-US" sz="3200" dirty="0">
                  <a:solidFill>
                    <a:schemeClr val="bg1">
                      <a:lumMod val="65000"/>
                    </a:schemeClr>
                  </a:solidFill>
                  <a:latin typeface="Impact" panose="020B0806030902050204" pitchFamily="34" charset="0"/>
                  <a:ea typeface="Open Sans" pitchFamily="34" charset="0"/>
                  <a:cs typeface="Open Sans" pitchFamily="34" charset="0"/>
                </a:rPr>
                <a:t>ADD YOUR TITLE HERE</a:t>
              </a:r>
              <a:endParaRPr lang="id-ID" sz="3200" dirty="0">
                <a:solidFill>
                  <a:schemeClr val="bg1">
                    <a:lumMod val="65000"/>
                  </a:schemeClr>
                </a:solidFill>
                <a:latin typeface="Impact" panose="020B0806030902050204" pitchFamily="34" charset="0"/>
                <a:ea typeface="Open Sans" pitchFamily="34" charset="0"/>
                <a:cs typeface="Open Sans" pitchFamily="34" charset="0"/>
              </a:endParaRPr>
            </a:p>
          </p:txBody>
        </p:sp>
        <p:cxnSp>
          <p:nvCxnSpPr>
            <p:cNvPr id="193" name="Straight Connector 34"/>
            <p:cNvCxnSpPr/>
            <p:nvPr/>
          </p:nvCxnSpPr>
          <p:spPr>
            <a:xfrm rot="5400000">
              <a:off x="2448058" y="467595"/>
              <a:ext cx="286546" cy="1062"/>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94" name="Straight Connector 35"/>
            <p:cNvCxnSpPr/>
            <p:nvPr/>
          </p:nvCxnSpPr>
          <p:spPr>
            <a:xfrm rot="5400000">
              <a:off x="6409396" y="467595"/>
              <a:ext cx="286546" cy="1062"/>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spTree>
  </p:cSld>
  <p:clrMapOvr>
    <a:masterClrMapping/>
  </p:clrMapOvr>
  <p:transition spd="slow" advTm="3000">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4"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slide(fromBottom)">
                                      <p:cBhvr>
                                        <p:cTn id="7" dur="500"/>
                                        <p:tgtEl>
                                          <p:spTgt spid="9"/>
                                        </p:tgtEl>
                                      </p:cBhvr>
                                    </p:animEffect>
                                  </p:childTnLst>
                                </p:cTn>
                              </p:par>
                            </p:childTnLst>
                          </p:cTn>
                        </p:par>
                        <p:par>
                          <p:cTn id="8" fill="hold">
                            <p:stCondLst>
                              <p:cond delay="500"/>
                            </p:stCondLst>
                            <p:childTnLst>
                              <p:par>
                                <p:cTn id="9" presetID="12" presetClass="entr" presetSubtype="4" fill="hold" nodeType="afterEffect">
                                  <p:stCondLst>
                                    <p:cond delay="0"/>
                                  </p:stCondLst>
                                  <p:childTnLst>
                                    <p:set>
                                      <p:cBhvr>
                                        <p:cTn id="10" dur="1" fill="hold">
                                          <p:stCondLst>
                                            <p:cond delay="0"/>
                                          </p:stCondLst>
                                        </p:cTn>
                                        <p:tgtEl>
                                          <p:spTgt spid="186"/>
                                        </p:tgtEl>
                                        <p:attrNameLst>
                                          <p:attrName>style.visibility</p:attrName>
                                        </p:attrNameLst>
                                      </p:cBhvr>
                                      <p:to>
                                        <p:strVal val="visible"/>
                                      </p:to>
                                    </p:set>
                                    <p:animEffect transition="in" filter="slide(fromBottom)">
                                      <p:cBhvr>
                                        <p:cTn id="11" dur="500"/>
                                        <p:tgtEl>
                                          <p:spTgt spid="186"/>
                                        </p:tgtEl>
                                      </p:cBhvr>
                                    </p:animEffect>
                                  </p:childTnLst>
                                </p:cTn>
                              </p:par>
                            </p:childTnLst>
                          </p:cTn>
                        </p:par>
                        <p:par>
                          <p:cTn id="12" fill="hold">
                            <p:stCondLst>
                              <p:cond delay="1000"/>
                            </p:stCondLst>
                            <p:childTnLst>
                              <p:par>
                                <p:cTn id="13" presetID="12" presetClass="entr" presetSubtype="4" fill="hold" grpId="0" nodeType="afterEffect">
                                  <p:stCondLst>
                                    <p:cond delay="0"/>
                                  </p:stCondLst>
                                  <p:childTnLst>
                                    <p:set>
                                      <p:cBhvr>
                                        <p:cTn id="14" dur="1" fill="hold">
                                          <p:stCondLst>
                                            <p:cond delay="0"/>
                                          </p:stCondLst>
                                        </p:cTn>
                                        <p:tgtEl>
                                          <p:spTgt spid="12"/>
                                        </p:tgtEl>
                                        <p:attrNameLst>
                                          <p:attrName>style.visibility</p:attrName>
                                        </p:attrNameLst>
                                      </p:cBhvr>
                                      <p:to>
                                        <p:strVal val="visible"/>
                                      </p:to>
                                    </p:set>
                                    <p:animEffect transition="in" filter="slide(fromBottom)">
                                      <p:cBhvr>
                                        <p:cTn id="15" dur="500"/>
                                        <p:tgtEl>
                                          <p:spTgt spid="12"/>
                                        </p:tgtEl>
                                      </p:cBhvr>
                                    </p:animEffect>
                                  </p:childTnLst>
                                </p:cTn>
                              </p:par>
                            </p:childTnLst>
                          </p:cTn>
                        </p:par>
                        <p:par>
                          <p:cTn id="16" fill="hold">
                            <p:stCondLst>
                              <p:cond delay="1500"/>
                            </p:stCondLst>
                            <p:childTnLst>
                              <p:par>
                                <p:cTn id="17" presetID="12" presetClass="entr" presetSubtype="4" fill="hold" nodeType="afterEffect">
                                  <p:stCondLst>
                                    <p:cond delay="0"/>
                                  </p:stCondLst>
                                  <p:childTnLst>
                                    <p:set>
                                      <p:cBhvr>
                                        <p:cTn id="18" dur="1" fill="hold">
                                          <p:stCondLst>
                                            <p:cond delay="0"/>
                                          </p:stCondLst>
                                        </p:cTn>
                                        <p:tgtEl>
                                          <p:spTgt spid="4"/>
                                        </p:tgtEl>
                                        <p:attrNameLst>
                                          <p:attrName>style.visibility</p:attrName>
                                        </p:attrNameLst>
                                      </p:cBhvr>
                                      <p:to>
                                        <p:strVal val="visible"/>
                                      </p:to>
                                    </p:set>
                                    <p:animEffect transition="in" filter="slide(fromBottom)">
                                      <p:cBhvr>
                                        <p:cTn id="19" dur="500"/>
                                        <p:tgtEl>
                                          <p:spTgt spid="4"/>
                                        </p:tgtEl>
                                      </p:cBhvr>
                                    </p:animEffect>
                                  </p:childTnLst>
                                </p:cTn>
                              </p:par>
                            </p:childTnLst>
                          </p:cTn>
                        </p:par>
                        <p:par>
                          <p:cTn id="20" fill="hold">
                            <p:stCondLst>
                              <p:cond delay="2000"/>
                            </p:stCondLst>
                            <p:childTnLst>
                              <p:par>
                                <p:cTn id="21" presetID="12" presetClass="entr" presetSubtype="4" fill="hold" nodeType="afterEffect">
                                  <p:stCondLst>
                                    <p:cond delay="0"/>
                                  </p:stCondLst>
                                  <p:childTnLst>
                                    <p:set>
                                      <p:cBhvr>
                                        <p:cTn id="22" dur="1" fill="hold">
                                          <p:stCondLst>
                                            <p:cond delay="0"/>
                                          </p:stCondLst>
                                        </p:cTn>
                                        <p:tgtEl>
                                          <p:spTgt spid="3"/>
                                        </p:tgtEl>
                                        <p:attrNameLst>
                                          <p:attrName>style.visibility</p:attrName>
                                        </p:attrNameLst>
                                      </p:cBhvr>
                                      <p:to>
                                        <p:strVal val="visible"/>
                                      </p:to>
                                    </p:set>
                                    <p:animEffect transition="in" filter="slide(fromBottom)">
                                      <p:cBhvr>
                                        <p:cTn id="23"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9" grpId="0"/>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0" y="0"/>
            <a:ext cx="9144000" cy="5143500"/>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Rectangle 2"/>
          <p:cNvSpPr/>
          <p:nvPr/>
        </p:nvSpPr>
        <p:spPr>
          <a:xfrm>
            <a:off x="2714612" y="2714626"/>
            <a:ext cx="6429388" cy="1143008"/>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Rectangle 4"/>
          <p:cNvSpPr/>
          <p:nvPr/>
        </p:nvSpPr>
        <p:spPr>
          <a:xfrm>
            <a:off x="2500298" y="2714626"/>
            <a:ext cx="71438" cy="1143008"/>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Rectangle 6"/>
          <p:cNvSpPr/>
          <p:nvPr/>
        </p:nvSpPr>
        <p:spPr>
          <a:xfrm>
            <a:off x="8501090" y="214296"/>
            <a:ext cx="357190" cy="35717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100" dirty="0">
                <a:solidFill>
                  <a:schemeClr val="bg1">
                    <a:lumMod val="65000"/>
                  </a:schemeClr>
                </a:solidFill>
                <a:latin typeface="Open Sans" pitchFamily="34" charset="0"/>
                <a:ea typeface="Open Sans" pitchFamily="34" charset="0"/>
                <a:cs typeface="Open Sans" pitchFamily="34" charset="0"/>
              </a:rPr>
              <a:t>04</a:t>
            </a:r>
          </a:p>
        </p:txBody>
      </p:sp>
      <p:sp>
        <p:nvSpPr>
          <p:cNvPr id="8" name="Rectangle 14"/>
          <p:cNvSpPr/>
          <p:nvPr/>
        </p:nvSpPr>
        <p:spPr>
          <a:xfrm>
            <a:off x="2924175" y="2883753"/>
            <a:ext cx="5991225" cy="830997"/>
          </a:xfrm>
          <a:prstGeom prst="rect">
            <a:avLst/>
          </a:prstGeom>
        </p:spPr>
        <p:txBody>
          <a:bodyPr wrap="square">
            <a:spAutoFit/>
          </a:bodyPr>
          <a:lstStyle/>
          <a:p>
            <a:r>
              <a:rPr lang="en-US" altLang="zh-CN" sz="1200" dirty="0">
                <a:solidFill>
                  <a:schemeClr val="bg1"/>
                </a:solidFill>
              </a:rPr>
              <a:t>When you first open a application often see elegant design guide page, before you did not use the product in advance to inform them the main functions and features of your product, the first impression is good or bad will greatly affect the subsequent product experience. So companies are trying to give this a few good page design, from the start. </a:t>
            </a:r>
            <a:endParaRPr lang="en-US" sz="1200" dirty="0">
              <a:solidFill>
                <a:schemeClr val="bg1"/>
              </a:solidFill>
              <a:latin typeface="华文细黑" panose="02010600040101010101" pitchFamily="2" charset="-122"/>
              <a:ea typeface="华文细黑" panose="02010600040101010101" pitchFamily="2" charset="-122"/>
              <a:cs typeface="Open Sans Light" pitchFamily="34" charset="0"/>
            </a:endParaRPr>
          </a:p>
        </p:txBody>
      </p:sp>
    </p:spTree>
  </p:cSld>
  <p:clrMapOvr>
    <a:masterClrMapping/>
  </p:clrMapOvr>
  <p:transition spd="slow" advTm="3000">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2"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slide(fromRight)">
                                      <p:cBhvr>
                                        <p:cTn id="7" dur="500"/>
                                        <p:tgtEl>
                                          <p:spTgt spid="2"/>
                                        </p:tgtEl>
                                      </p:cBhvr>
                                    </p:animEffect>
                                  </p:childTnLst>
                                </p:cTn>
                              </p:par>
                            </p:childTnLst>
                          </p:cTn>
                        </p:par>
                        <p:par>
                          <p:cTn id="8" fill="hold">
                            <p:stCondLst>
                              <p:cond delay="500"/>
                            </p:stCondLst>
                            <p:childTnLst>
                              <p:par>
                                <p:cTn id="9" presetID="12" presetClass="entr" presetSubtype="2"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slide(fromRight)">
                                      <p:cBhvr>
                                        <p:cTn id="11" dur="500"/>
                                        <p:tgtEl>
                                          <p:spTgt spid="3"/>
                                        </p:tgtEl>
                                      </p:cBhvr>
                                    </p:animEffect>
                                  </p:childTnLst>
                                </p:cTn>
                              </p:par>
                            </p:childTnLst>
                          </p:cTn>
                        </p:par>
                        <p:par>
                          <p:cTn id="12" fill="hold">
                            <p:stCondLst>
                              <p:cond delay="1000"/>
                            </p:stCondLst>
                            <p:childTnLst>
                              <p:par>
                                <p:cTn id="13" presetID="12" presetClass="entr" presetSubtype="2" fill="hold" grpId="0" nodeType="after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slide(fromRight)">
                                      <p:cBhvr>
                                        <p:cTn id="15" dur="500"/>
                                        <p:tgtEl>
                                          <p:spTgt spid="5"/>
                                        </p:tgtEl>
                                      </p:cBhvr>
                                    </p:animEffect>
                                  </p:childTnLst>
                                </p:cTn>
                              </p:par>
                            </p:childTnLst>
                          </p:cTn>
                        </p:par>
                        <p:par>
                          <p:cTn id="16" fill="hold">
                            <p:stCondLst>
                              <p:cond delay="1500"/>
                            </p:stCondLst>
                            <p:childTnLst>
                              <p:par>
                                <p:cTn id="17" presetID="12" presetClass="entr" presetSubtype="4" fill="hold" grpId="0" nodeType="afterEffect">
                                  <p:stCondLst>
                                    <p:cond delay="0"/>
                                  </p:stCondLst>
                                  <p:childTnLst>
                                    <p:set>
                                      <p:cBhvr>
                                        <p:cTn id="18" dur="1" fill="hold">
                                          <p:stCondLst>
                                            <p:cond delay="0"/>
                                          </p:stCondLst>
                                        </p:cTn>
                                        <p:tgtEl>
                                          <p:spTgt spid="8"/>
                                        </p:tgtEl>
                                        <p:attrNameLst>
                                          <p:attrName>style.visibility</p:attrName>
                                        </p:attrNameLst>
                                      </p:cBhvr>
                                      <p:to>
                                        <p:strVal val="visible"/>
                                      </p:to>
                                    </p:set>
                                    <p:animEffect transition="in" filter="slide(fromBottom)">
                                      <p:cBhvr>
                                        <p:cTn id="19"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5" grpId="0" animBg="1"/>
      <p:bldP spid="8" grpId="0"/>
    </p:bld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7" name="Straight Connector 26"/>
          <p:cNvCxnSpPr>
            <a:stCxn id="16" idx="2"/>
          </p:cNvCxnSpPr>
          <p:nvPr/>
        </p:nvCxnSpPr>
        <p:spPr>
          <a:xfrm rot="10800000" flipV="1">
            <a:off x="1857356" y="2642878"/>
            <a:ext cx="571504" cy="310"/>
          </a:xfrm>
          <a:prstGeom prst="line">
            <a:avLst/>
          </a:prstGeom>
          <a:ln w="12700">
            <a:solidFill>
              <a:schemeClr val="bg1">
                <a:lumMod val="75000"/>
              </a:schemeClr>
            </a:solidFill>
            <a:tailEnd type="oval"/>
          </a:ln>
        </p:spPr>
        <p:style>
          <a:lnRef idx="1">
            <a:schemeClr val="accent1"/>
          </a:lnRef>
          <a:fillRef idx="0">
            <a:schemeClr val="accent1"/>
          </a:fillRef>
          <a:effectRef idx="0">
            <a:schemeClr val="accent1"/>
          </a:effectRef>
          <a:fontRef idx="minor">
            <a:schemeClr val="tx1"/>
          </a:fontRef>
        </p:style>
      </p:cxnSp>
      <p:cxnSp>
        <p:nvCxnSpPr>
          <p:cNvPr id="30" name="Straight Connector 29"/>
          <p:cNvCxnSpPr>
            <a:stCxn id="25" idx="6"/>
          </p:cNvCxnSpPr>
          <p:nvPr/>
        </p:nvCxnSpPr>
        <p:spPr>
          <a:xfrm>
            <a:off x="6319712" y="2642878"/>
            <a:ext cx="609742" cy="310"/>
          </a:xfrm>
          <a:prstGeom prst="line">
            <a:avLst/>
          </a:prstGeom>
          <a:ln w="12700">
            <a:solidFill>
              <a:schemeClr val="bg1">
                <a:lumMod val="75000"/>
              </a:schemeClr>
            </a:solidFill>
            <a:tailEnd type="oval"/>
          </a:ln>
        </p:spPr>
        <p:style>
          <a:lnRef idx="1">
            <a:schemeClr val="accent1"/>
          </a:lnRef>
          <a:fillRef idx="0">
            <a:schemeClr val="accent1"/>
          </a:fillRef>
          <a:effectRef idx="0">
            <a:schemeClr val="accent1"/>
          </a:effectRef>
          <a:fontRef idx="minor">
            <a:schemeClr val="tx1"/>
          </a:fontRef>
        </p:style>
      </p:cxnSp>
      <p:grpSp>
        <p:nvGrpSpPr>
          <p:cNvPr id="45" name="Group 44"/>
          <p:cNvGrpSpPr/>
          <p:nvPr/>
        </p:nvGrpSpPr>
        <p:grpSpPr>
          <a:xfrm>
            <a:off x="642910" y="1214428"/>
            <a:ext cx="2890720" cy="1980835"/>
            <a:chOff x="642910" y="1214428"/>
            <a:chExt cx="2890720" cy="1980835"/>
          </a:xfrm>
        </p:grpSpPr>
        <p:sp>
          <p:nvSpPr>
            <p:cNvPr id="31" name="Arc 30"/>
            <p:cNvSpPr/>
            <p:nvPr/>
          </p:nvSpPr>
          <p:spPr>
            <a:xfrm>
              <a:off x="1785918" y="1428742"/>
              <a:ext cx="1208844" cy="1208844"/>
            </a:xfrm>
            <a:prstGeom prst="arc">
              <a:avLst/>
            </a:prstGeom>
            <a:ln w="12700">
              <a:solidFill>
                <a:schemeClr val="bg1">
                  <a:lumMod val="75000"/>
                </a:schemeClr>
              </a:solidFill>
              <a:headEnd type="triangle" w="med" len="med"/>
              <a:tailEnd type="none" w="med"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nvGrpSpPr>
            <p:cNvPr id="6" name="Group 44"/>
            <p:cNvGrpSpPr/>
            <p:nvPr/>
          </p:nvGrpSpPr>
          <p:grpSpPr>
            <a:xfrm>
              <a:off x="642910" y="1214428"/>
              <a:ext cx="1643074" cy="993638"/>
              <a:chOff x="642910" y="1214428"/>
              <a:chExt cx="1643074" cy="993638"/>
            </a:xfrm>
          </p:grpSpPr>
          <p:sp>
            <p:nvSpPr>
              <p:cNvPr id="41" name="Rectangle 40"/>
              <p:cNvSpPr/>
              <p:nvPr/>
            </p:nvSpPr>
            <p:spPr>
              <a:xfrm>
                <a:off x="642910" y="1500180"/>
                <a:ext cx="1643074" cy="707886"/>
              </a:xfrm>
              <a:prstGeom prst="rect">
                <a:avLst/>
              </a:prstGeom>
            </p:spPr>
            <p:txBody>
              <a:bodyPr wrap="square">
                <a:spAutoFit/>
              </a:bodyPr>
              <a:lstStyle/>
              <a:p>
                <a:pPr algn="r"/>
                <a:r>
                  <a:rPr lang="ms-MY" sz="800" dirty="0">
                    <a:solidFill>
                      <a:schemeClr val="bg1">
                        <a:lumMod val="65000"/>
                      </a:schemeClr>
                    </a:solidFill>
                    <a:latin typeface="Open Sans Light" pitchFamily="34" charset="0"/>
                    <a:ea typeface="Open Sans Light" pitchFamily="34" charset="0"/>
                    <a:cs typeface="Open Sans Light" pitchFamily="34" charset="0"/>
                  </a:rPr>
                  <a:t>Lorem ipsum dolor sit amet consectetur adipiscing elit. Praesent sodales odio sit amet odio tristique quis tempus odio Lorem ipsum dolor sit</a:t>
                </a:r>
              </a:p>
            </p:txBody>
          </p:sp>
          <p:sp>
            <p:nvSpPr>
              <p:cNvPr id="42" name="Rectangle 41"/>
              <p:cNvSpPr/>
              <p:nvPr/>
            </p:nvSpPr>
            <p:spPr>
              <a:xfrm>
                <a:off x="1000100" y="1214428"/>
                <a:ext cx="1283010" cy="276999"/>
              </a:xfrm>
              <a:prstGeom prst="rect">
                <a:avLst/>
              </a:prstGeom>
              <a:noFill/>
            </p:spPr>
            <p:txBody>
              <a:bodyPr wrap="square">
                <a:spAutoFit/>
              </a:bodyPr>
              <a:lstStyle/>
              <a:p>
                <a:pPr algn="r"/>
                <a:r>
                  <a:rPr lang="ms-MY" sz="1200" dirty="0">
                    <a:solidFill>
                      <a:schemeClr val="bg1">
                        <a:lumMod val="65000"/>
                      </a:schemeClr>
                    </a:solidFill>
                    <a:latin typeface="Open Sans" pitchFamily="34" charset="0"/>
                    <a:ea typeface="Open Sans" pitchFamily="34" charset="0"/>
                    <a:cs typeface="Open Sans" pitchFamily="34" charset="0"/>
                  </a:rPr>
                  <a:t>Network Name</a:t>
                </a:r>
              </a:p>
            </p:txBody>
          </p:sp>
        </p:grpSp>
        <p:grpSp>
          <p:nvGrpSpPr>
            <p:cNvPr id="7" name="Group 50"/>
            <p:cNvGrpSpPr/>
            <p:nvPr/>
          </p:nvGrpSpPr>
          <p:grpSpPr>
            <a:xfrm>
              <a:off x="2428860" y="2090493"/>
              <a:ext cx="1104770" cy="1104770"/>
              <a:chOff x="2428860" y="2090493"/>
              <a:chExt cx="1104770" cy="1104770"/>
            </a:xfrm>
          </p:grpSpPr>
          <p:sp>
            <p:nvSpPr>
              <p:cNvPr id="16" name="Oval 15"/>
              <p:cNvSpPr/>
              <p:nvPr/>
            </p:nvSpPr>
            <p:spPr>
              <a:xfrm>
                <a:off x="2428860" y="2090493"/>
                <a:ext cx="1104770" cy="1104770"/>
              </a:xfrm>
              <a:prstGeom prst="ellipse">
                <a:avLst/>
              </a:prstGeom>
              <a:solidFill>
                <a:schemeClr val="accent2">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Freeform 26"/>
              <p:cNvSpPr>
                <a:spLocks noEditPoints="1"/>
              </p:cNvSpPr>
              <p:nvPr/>
            </p:nvSpPr>
            <p:spPr bwMode="auto">
              <a:xfrm>
                <a:off x="2737725" y="2451987"/>
                <a:ext cx="379548" cy="379548"/>
              </a:xfrm>
              <a:custGeom>
                <a:avLst/>
                <a:gdLst>
                  <a:gd name="T0" fmla="*/ 276 w 344"/>
                  <a:gd name="T1" fmla="*/ 172 h 344"/>
                  <a:gd name="T2" fmla="*/ 172 w 344"/>
                  <a:gd name="T3" fmla="*/ 276 h 344"/>
                  <a:gd name="T4" fmla="*/ 68 w 344"/>
                  <a:gd name="T5" fmla="*/ 172 h 344"/>
                  <a:gd name="T6" fmla="*/ 70 w 344"/>
                  <a:gd name="T7" fmla="*/ 152 h 344"/>
                  <a:gd name="T8" fmla="*/ 0 w 344"/>
                  <a:gd name="T9" fmla="*/ 152 h 344"/>
                  <a:gd name="T10" fmla="*/ 0 w 344"/>
                  <a:gd name="T11" fmla="*/ 290 h 344"/>
                  <a:gd name="T12" fmla="*/ 54 w 344"/>
                  <a:gd name="T13" fmla="*/ 344 h 344"/>
                  <a:gd name="T14" fmla="*/ 290 w 344"/>
                  <a:gd name="T15" fmla="*/ 344 h 344"/>
                  <a:gd name="T16" fmla="*/ 344 w 344"/>
                  <a:gd name="T17" fmla="*/ 290 h 344"/>
                  <a:gd name="T18" fmla="*/ 344 w 344"/>
                  <a:gd name="T19" fmla="*/ 152 h 344"/>
                  <a:gd name="T20" fmla="*/ 274 w 344"/>
                  <a:gd name="T21" fmla="*/ 152 h 344"/>
                  <a:gd name="T22" fmla="*/ 276 w 344"/>
                  <a:gd name="T23" fmla="*/ 172 h 344"/>
                  <a:gd name="T24" fmla="*/ 290 w 344"/>
                  <a:gd name="T25" fmla="*/ 0 h 344"/>
                  <a:gd name="T26" fmla="*/ 54 w 344"/>
                  <a:gd name="T27" fmla="*/ 0 h 344"/>
                  <a:gd name="T28" fmla="*/ 0 w 344"/>
                  <a:gd name="T29" fmla="*/ 54 h 344"/>
                  <a:gd name="T30" fmla="*/ 0 w 344"/>
                  <a:gd name="T31" fmla="*/ 112 h 344"/>
                  <a:gd name="T32" fmla="*/ 87 w 344"/>
                  <a:gd name="T33" fmla="*/ 112 h 344"/>
                  <a:gd name="T34" fmla="*/ 172 w 344"/>
                  <a:gd name="T35" fmla="*/ 68 h 344"/>
                  <a:gd name="T36" fmla="*/ 257 w 344"/>
                  <a:gd name="T37" fmla="*/ 112 h 344"/>
                  <a:gd name="T38" fmla="*/ 344 w 344"/>
                  <a:gd name="T39" fmla="*/ 112 h 344"/>
                  <a:gd name="T40" fmla="*/ 344 w 344"/>
                  <a:gd name="T41" fmla="*/ 54 h 344"/>
                  <a:gd name="T42" fmla="*/ 290 w 344"/>
                  <a:gd name="T43" fmla="*/ 0 h 344"/>
                  <a:gd name="T44" fmla="*/ 317 w 344"/>
                  <a:gd name="T45" fmla="*/ 66 h 344"/>
                  <a:gd name="T46" fmla="*/ 307 w 344"/>
                  <a:gd name="T47" fmla="*/ 76 h 344"/>
                  <a:gd name="T48" fmla="*/ 278 w 344"/>
                  <a:gd name="T49" fmla="*/ 76 h 344"/>
                  <a:gd name="T50" fmla="*/ 269 w 344"/>
                  <a:gd name="T51" fmla="*/ 66 h 344"/>
                  <a:gd name="T52" fmla="*/ 269 w 344"/>
                  <a:gd name="T53" fmla="*/ 37 h 344"/>
                  <a:gd name="T54" fmla="*/ 278 w 344"/>
                  <a:gd name="T55" fmla="*/ 28 h 344"/>
                  <a:gd name="T56" fmla="*/ 307 w 344"/>
                  <a:gd name="T57" fmla="*/ 28 h 344"/>
                  <a:gd name="T58" fmla="*/ 317 w 344"/>
                  <a:gd name="T59" fmla="*/ 37 h 344"/>
                  <a:gd name="T60" fmla="*/ 317 w 344"/>
                  <a:gd name="T61" fmla="*/ 66 h 344"/>
                  <a:gd name="T62" fmla="*/ 236 w 344"/>
                  <a:gd name="T63" fmla="*/ 172 h 344"/>
                  <a:gd name="T64" fmla="*/ 172 w 344"/>
                  <a:gd name="T65" fmla="*/ 108 h 344"/>
                  <a:gd name="T66" fmla="*/ 108 w 344"/>
                  <a:gd name="T67" fmla="*/ 172 h 344"/>
                  <a:gd name="T68" fmla="*/ 172 w 344"/>
                  <a:gd name="T69" fmla="*/ 236 h 344"/>
                  <a:gd name="T70" fmla="*/ 236 w 344"/>
                  <a:gd name="T71" fmla="*/ 172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44" h="344">
                    <a:moveTo>
                      <a:pt x="276" y="172"/>
                    </a:moveTo>
                    <a:cubicBezTo>
                      <a:pt x="276" y="229"/>
                      <a:pt x="230" y="276"/>
                      <a:pt x="172" y="276"/>
                    </a:cubicBezTo>
                    <a:cubicBezTo>
                      <a:pt x="115" y="276"/>
                      <a:pt x="68" y="229"/>
                      <a:pt x="68" y="172"/>
                    </a:cubicBezTo>
                    <a:cubicBezTo>
                      <a:pt x="68" y="165"/>
                      <a:pt x="69" y="158"/>
                      <a:pt x="70" y="152"/>
                    </a:cubicBezTo>
                    <a:cubicBezTo>
                      <a:pt x="0" y="152"/>
                      <a:pt x="0" y="152"/>
                      <a:pt x="0" y="152"/>
                    </a:cubicBezTo>
                    <a:cubicBezTo>
                      <a:pt x="0" y="290"/>
                      <a:pt x="0" y="290"/>
                      <a:pt x="0" y="290"/>
                    </a:cubicBezTo>
                    <a:cubicBezTo>
                      <a:pt x="0" y="320"/>
                      <a:pt x="24" y="344"/>
                      <a:pt x="54" y="344"/>
                    </a:cubicBezTo>
                    <a:cubicBezTo>
                      <a:pt x="290" y="344"/>
                      <a:pt x="290" y="344"/>
                      <a:pt x="290" y="344"/>
                    </a:cubicBezTo>
                    <a:cubicBezTo>
                      <a:pt x="320" y="344"/>
                      <a:pt x="344" y="320"/>
                      <a:pt x="344" y="290"/>
                    </a:cubicBezTo>
                    <a:cubicBezTo>
                      <a:pt x="344" y="152"/>
                      <a:pt x="344" y="152"/>
                      <a:pt x="344" y="152"/>
                    </a:cubicBezTo>
                    <a:cubicBezTo>
                      <a:pt x="274" y="152"/>
                      <a:pt x="274" y="152"/>
                      <a:pt x="274" y="152"/>
                    </a:cubicBezTo>
                    <a:cubicBezTo>
                      <a:pt x="276" y="158"/>
                      <a:pt x="276" y="165"/>
                      <a:pt x="276" y="172"/>
                    </a:cubicBezTo>
                    <a:close/>
                    <a:moveTo>
                      <a:pt x="290" y="0"/>
                    </a:moveTo>
                    <a:cubicBezTo>
                      <a:pt x="54" y="0"/>
                      <a:pt x="54" y="0"/>
                      <a:pt x="54" y="0"/>
                    </a:cubicBezTo>
                    <a:cubicBezTo>
                      <a:pt x="24" y="0"/>
                      <a:pt x="0" y="24"/>
                      <a:pt x="0" y="54"/>
                    </a:cubicBezTo>
                    <a:cubicBezTo>
                      <a:pt x="0" y="112"/>
                      <a:pt x="0" y="112"/>
                      <a:pt x="0" y="112"/>
                    </a:cubicBezTo>
                    <a:cubicBezTo>
                      <a:pt x="87" y="112"/>
                      <a:pt x="87" y="112"/>
                      <a:pt x="87" y="112"/>
                    </a:cubicBezTo>
                    <a:cubicBezTo>
                      <a:pt x="106" y="85"/>
                      <a:pt x="137" y="68"/>
                      <a:pt x="172" y="68"/>
                    </a:cubicBezTo>
                    <a:cubicBezTo>
                      <a:pt x="207" y="68"/>
                      <a:pt x="238" y="85"/>
                      <a:pt x="257" y="112"/>
                    </a:cubicBezTo>
                    <a:cubicBezTo>
                      <a:pt x="344" y="112"/>
                      <a:pt x="344" y="112"/>
                      <a:pt x="344" y="112"/>
                    </a:cubicBezTo>
                    <a:cubicBezTo>
                      <a:pt x="344" y="54"/>
                      <a:pt x="344" y="54"/>
                      <a:pt x="344" y="54"/>
                    </a:cubicBezTo>
                    <a:cubicBezTo>
                      <a:pt x="344" y="24"/>
                      <a:pt x="320" y="0"/>
                      <a:pt x="290" y="0"/>
                    </a:cubicBezTo>
                    <a:close/>
                    <a:moveTo>
                      <a:pt x="317" y="66"/>
                    </a:moveTo>
                    <a:cubicBezTo>
                      <a:pt x="317" y="72"/>
                      <a:pt x="312" y="76"/>
                      <a:pt x="307" y="76"/>
                    </a:cubicBezTo>
                    <a:cubicBezTo>
                      <a:pt x="278" y="76"/>
                      <a:pt x="278" y="76"/>
                      <a:pt x="278" y="76"/>
                    </a:cubicBezTo>
                    <a:cubicBezTo>
                      <a:pt x="273" y="76"/>
                      <a:pt x="269" y="72"/>
                      <a:pt x="269" y="66"/>
                    </a:cubicBezTo>
                    <a:cubicBezTo>
                      <a:pt x="269" y="37"/>
                      <a:pt x="269" y="37"/>
                      <a:pt x="269" y="37"/>
                    </a:cubicBezTo>
                    <a:cubicBezTo>
                      <a:pt x="269" y="32"/>
                      <a:pt x="273" y="28"/>
                      <a:pt x="278" y="28"/>
                    </a:cubicBezTo>
                    <a:cubicBezTo>
                      <a:pt x="307" y="28"/>
                      <a:pt x="307" y="28"/>
                      <a:pt x="307" y="28"/>
                    </a:cubicBezTo>
                    <a:cubicBezTo>
                      <a:pt x="312" y="28"/>
                      <a:pt x="317" y="32"/>
                      <a:pt x="317" y="37"/>
                    </a:cubicBezTo>
                    <a:lnTo>
                      <a:pt x="317" y="66"/>
                    </a:lnTo>
                    <a:close/>
                    <a:moveTo>
                      <a:pt x="236" y="172"/>
                    </a:moveTo>
                    <a:cubicBezTo>
                      <a:pt x="236" y="137"/>
                      <a:pt x="208" y="108"/>
                      <a:pt x="172" y="108"/>
                    </a:cubicBezTo>
                    <a:cubicBezTo>
                      <a:pt x="137" y="108"/>
                      <a:pt x="108" y="137"/>
                      <a:pt x="108" y="172"/>
                    </a:cubicBezTo>
                    <a:cubicBezTo>
                      <a:pt x="108" y="207"/>
                      <a:pt x="137" y="236"/>
                      <a:pt x="172" y="236"/>
                    </a:cubicBezTo>
                    <a:cubicBezTo>
                      <a:pt x="208" y="236"/>
                      <a:pt x="236" y="207"/>
                      <a:pt x="236" y="172"/>
                    </a:cubicBezTo>
                    <a:close/>
                  </a:path>
                </a:pathLst>
              </a:custGeom>
              <a:solidFill>
                <a:schemeClr val="bg1"/>
              </a:solidFill>
              <a:ln>
                <a:noFill/>
              </a:ln>
            </p:spPr>
            <p:txBody>
              <a:bodyPr vert="horz" wrap="square" lIns="91440" tIns="45720" rIns="91440" bIns="45720" numCol="1" anchor="t" anchorCtr="0" compatLnSpc="1"/>
              <a:lstStyle/>
              <a:p>
                <a:endParaRPr lang="en-US" dirty="0"/>
              </a:p>
            </p:txBody>
          </p:sp>
        </p:grpSp>
      </p:grpSp>
      <p:grpSp>
        <p:nvGrpSpPr>
          <p:cNvPr id="48" name="Group 47"/>
          <p:cNvGrpSpPr/>
          <p:nvPr/>
        </p:nvGrpSpPr>
        <p:grpSpPr>
          <a:xfrm>
            <a:off x="5214942" y="1214428"/>
            <a:ext cx="2928958" cy="1980835"/>
            <a:chOff x="5214942" y="1214428"/>
            <a:chExt cx="2928958" cy="1980835"/>
          </a:xfrm>
        </p:grpSpPr>
        <p:sp>
          <p:nvSpPr>
            <p:cNvPr id="32" name="Arc 31"/>
            <p:cNvSpPr/>
            <p:nvPr/>
          </p:nvSpPr>
          <p:spPr>
            <a:xfrm flipH="1">
              <a:off x="5786446" y="1428742"/>
              <a:ext cx="1208844" cy="1208844"/>
            </a:xfrm>
            <a:prstGeom prst="arc">
              <a:avLst/>
            </a:prstGeom>
            <a:ln w="12700">
              <a:solidFill>
                <a:schemeClr val="bg1">
                  <a:lumMod val="75000"/>
                </a:schemeClr>
              </a:solidFill>
              <a:headEnd type="triangle" w="med" len="med"/>
              <a:tailEnd type="none" w="med"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nvGrpSpPr>
            <p:cNvPr id="3" name="Group 45"/>
            <p:cNvGrpSpPr/>
            <p:nvPr/>
          </p:nvGrpSpPr>
          <p:grpSpPr>
            <a:xfrm>
              <a:off x="6500826" y="1214428"/>
              <a:ext cx="1643074" cy="993638"/>
              <a:chOff x="6500826" y="1214428"/>
              <a:chExt cx="1643074" cy="993638"/>
            </a:xfrm>
          </p:grpSpPr>
          <p:sp>
            <p:nvSpPr>
              <p:cNvPr id="35" name="Rectangle 34"/>
              <p:cNvSpPr/>
              <p:nvPr/>
            </p:nvSpPr>
            <p:spPr>
              <a:xfrm>
                <a:off x="6500826" y="1500180"/>
                <a:ext cx="1643074" cy="707886"/>
              </a:xfrm>
              <a:prstGeom prst="rect">
                <a:avLst/>
              </a:prstGeom>
            </p:spPr>
            <p:txBody>
              <a:bodyPr wrap="square">
                <a:spAutoFit/>
              </a:bodyPr>
              <a:lstStyle/>
              <a:p>
                <a:r>
                  <a:rPr lang="ms-MY" sz="800" dirty="0">
                    <a:solidFill>
                      <a:schemeClr val="bg1">
                        <a:lumMod val="65000"/>
                      </a:schemeClr>
                    </a:solidFill>
                    <a:latin typeface="Open Sans Light" pitchFamily="34" charset="0"/>
                    <a:ea typeface="Open Sans Light" pitchFamily="34" charset="0"/>
                    <a:cs typeface="Open Sans Light" pitchFamily="34" charset="0"/>
                  </a:rPr>
                  <a:t>Lorem ipsum dolor sit amet consectetur adipiscing elit. Praesent sodales odio sit amet odio tristique quis tempus odio Lorem ipsum dolor sit</a:t>
                </a:r>
              </a:p>
            </p:txBody>
          </p:sp>
          <p:sp>
            <p:nvSpPr>
              <p:cNvPr id="36" name="Rectangle 35"/>
              <p:cNvSpPr/>
              <p:nvPr/>
            </p:nvSpPr>
            <p:spPr>
              <a:xfrm>
                <a:off x="6500826" y="1214428"/>
                <a:ext cx="1285884" cy="276999"/>
              </a:xfrm>
              <a:prstGeom prst="rect">
                <a:avLst/>
              </a:prstGeom>
              <a:noFill/>
            </p:spPr>
            <p:txBody>
              <a:bodyPr wrap="square">
                <a:spAutoFit/>
              </a:bodyPr>
              <a:lstStyle/>
              <a:p>
                <a:r>
                  <a:rPr lang="ms-MY" sz="1200" dirty="0">
                    <a:solidFill>
                      <a:schemeClr val="bg1">
                        <a:lumMod val="65000"/>
                      </a:schemeClr>
                    </a:solidFill>
                    <a:latin typeface="Open Sans" pitchFamily="34" charset="0"/>
                    <a:ea typeface="Open Sans" pitchFamily="34" charset="0"/>
                    <a:cs typeface="Open Sans" pitchFamily="34" charset="0"/>
                  </a:rPr>
                  <a:t>Network Name</a:t>
                </a:r>
              </a:p>
            </p:txBody>
          </p:sp>
        </p:grpSp>
        <p:grpSp>
          <p:nvGrpSpPr>
            <p:cNvPr id="8" name="Group 47"/>
            <p:cNvGrpSpPr/>
            <p:nvPr/>
          </p:nvGrpSpPr>
          <p:grpSpPr>
            <a:xfrm>
              <a:off x="5214942" y="2090493"/>
              <a:ext cx="1104770" cy="1104770"/>
              <a:chOff x="5214942" y="2090493"/>
              <a:chExt cx="1104770" cy="1104770"/>
            </a:xfrm>
          </p:grpSpPr>
          <p:sp>
            <p:nvSpPr>
              <p:cNvPr id="25" name="Oval 24"/>
              <p:cNvSpPr/>
              <p:nvPr/>
            </p:nvSpPr>
            <p:spPr>
              <a:xfrm>
                <a:off x="5214942" y="2090493"/>
                <a:ext cx="1104770" cy="1104770"/>
              </a:xfrm>
              <a:prstGeom prst="ellipse">
                <a:avLst/>
              </a:prstGeom>
              <a:solidFill>
                <a:schemeClr val="accent2">
                  <a:lumMod val="20000"/>
                  <a:lumOff val="80000"/>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Freeform 21"/>
              <p:cNvSpPr/>
              <p:nvPr/>
            </p:nvSpPr>
            <p:spPr bwMode="auto">
              <a:xfrm>
                <a:off x="5633022" y="2401809"/>
                <a:ext cx="337810" cy="426798"/>
              </a:xfrm>
              <a:custGeom>
                <a:avLst/>
                <a:gdLst>
                  <a:gd name="T0" fmla="*/ 129 w 323"/>
                  <a:gd name="T1" fmla="*/ 272 h 408"/>
                  <a:gd name="T2" fmla="*/ 68 w 323"/>
                  <a:gd name="T3" fmla="*/ 408 h 408"/>
                  <a:gd name="T4" fmla="*/ 98 w 323"/>
                  <a:gd name="T5" fmla="*/ 196 h 408"/>
                  <a:gd name="T6" fmla="*/ 149 w 323"/>
                  <a:gd name="T7" fmla="*/ 99 h 408"/>
                  <a:gd name="T8" fmla="*/ 172 w 323"/>
                  <a:gd name="T9" fmla="*/ 257 h 408"/>
                  <a:gd name="T10" fmla="*/ 234 w 323"/>
                  <a:gd name="T11" fmla="*/ 73 h 408"/>
                  <a:gd name="T12" fmla="*/ 47 w 323"/>
                  <a:gd name="T13" fmla="*/ 173 h 408"/>
                  <a:gd name="T14" fmla="*/ 57 w 323"/>
                  <a:gd name="T15" fmla="*/ 239 h 408"/>
                  <a:gd name="T16" fmla="*/ 1 w 323"/>
                  <a:gd name="T17" fmla="*/ 147 h 408"/>
                  <a:gd name="T18" fmla="*/ 137 w 323"/>
                  <a:gd name="T19" fmla="*/ 9 h 408"/>
                  <a:gd name="T20" fmla="*/ 310 w 323"/>
                  <a:gd name="T21" fmla="*/ 119 h 408"/>
                  <a:gd name="T22" fmla="*/ 183 w 323"/>
                  <a:gd name="T23" fmla="*/ 298 h 408"/>
                  <a:gd name="T24" fmla="*/ 129 w 323"/>
                  <a:gd name="T25" fmla="*/ 272 h 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3" h="408">
                    <a:moveTo>
                      <a:pt x="129" y="272"/>
                    </a:moveTo>
                    <a:cubicBezTo>
                      <a:pt x="118" y="328"/>
                      <a:pt x="106" y="380"/>
                      <a:pt x="68" y="408"/>
                    </a:cubicBezTo>
                    <a:cubicBezTo>
                      <a:pt x="56" y="325"/>
                      <a:pt x="85" y="262"/>
                      <a:pt x="98" y="196"/>
                    </a:cubicBezTo>
                    <a:cubicBezTo>
                      <a:pt x="75" y="157"/>
                      <a:pt x="101" y="80"/>
                      <a:pt x="149" y="99"/>
                    </a:cubicBezTo>
                    <a:cubicBezTo>
                      <a:pt x="209" y="122"/>
                      <a:pt x="98" y="242"/>
                      <a:pt x="172" y="257"/>
                    </a:cubicBezTo>
                    <a:cubicBezTo>
                      <a:pt x="250" y="273"/>
                      <a:pt x="282" y="122"/>
                      <a:pt x="234" y="73"/>
                    </a:cubicBezTo>
                    <a:cubicBezTo>
                      <a:pt x="164" y="2"/>
                      <a:pt x="31" y="72"/>
                      <a:pt x="47" y="173"/>
                    </a:cubicBezTo>
                    <a:cubicBezTo>
                      <a:pt x="51" y="198"/>
                      <a:pt x="77" y="205"/>
                      <a:pt x="57" y="239"/>
                    </a:cubicBezTo>
                    <a:cubicBezTo>
                      <a:pt x="13" y="229"/>
                      <a:pt x="0" y="194"/>
                      <a:pt x="1" y="147"/>
                    </a:cubicBezTo>
                    <a:cubicBezTo>
                      <a:pt x="4" y="70"/>
                      <a:pt x="70" y="17"/>
                      <a:pt x="137" y="9"/>
                    </a:cubicBezTo>
                    <a:cubicBezTo>
                      <a:pt x="221" y="0"/>
                      <a:pt x="300" y="40"/>
                      <a:pt x="310" y="119"/>
                    </a:cubicBezTo>
                    <a:cubicBezTo>
                      <a:pt x="323" y="208"/>
                      <a:pt x="273" y="305"/>
                      <a:pt x="183" y="298"/>
                    </a:cubicBezTo>
                    <a:cubicBezTo>
                      <a:pt x="158" y="296"/>
                      <a:pt x="148" y="284"/>
                      <a:pt x="129" y="272"/>
                    </a:cubicBezTo>
                    <a:close/>
                  </a:path>
                </a:pathLst>
              </a:custGeom>
              <a:solidFill>
                <a:schemeClr val="bg1"/>
              </a:solidFill>
              <a:ln>
                <a:noFill/>
              </a:ln>
            </p:spPr>
            <p:txBody>
              <a:bodyPr vert="horz" wrap="square" lIns="91440" tIns="45720" rIns="91440" bIns="45720" numCol="1" anchor="t" anchorCtr="0" compatLnSpc="1"/>
              <a:lstStyle/>
              <a:p>
                <a:endParaRPr lang="en-US" dirty="0"/>
              </a:p>
            </p:txBody>
          </p:sp>
        </p:grpSp>
      </p:grpSp>
      <p:grpSp>
        <p:nvGrpSpPr>
          <p:cNvPr id="46" name="Group 45"/>
          <p:cNvGrpSpPr/>
          <p:nvPr/>
        </p:nvGrpSpPr>
        <p:grpSpPr>
          <a:xfrm>
            <a:off x="1571604" y="2090493"/>
            <a:ext cx="2890720" cy="2546465"/>
            <a:chOff x="1571604" y="2090493"/>
            <a:chExt cx="2890720" cy="2546465"/>
          </a:xfrm>
        </p:grpSpPr>
        <p:sp>
          <p:nvSpPr>
            <p:cNvPr id="34" name="Arc 33"/>
            <p:cNvSpPr/>
            <p:nvPr/>
          </p:nvSpPr>
          <p:spPr>
            <a:xfrm flipV="1">
              <a:off x="2714612" y="2643188"/>
              <a:ext cx="1208844" cy="1208844"/>
            </a:xfrm>
            <a:prstGeom prst="arc">
              <a:avLst/>
            </a:prstGeom>
            <a:ln w="12700">
              <a:solidFill>
                <a:schemeClr val="bg1">
                  <a:lumMod val="75000"/>
                </a:schemeClr>
              </a:solidFill>
              <a:headEnd type="triangle" w="med" len="med"/>
              <a:tailEnd type="none" w="med"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nvGrpSpPr>
            <p:cNvPr id="5" name="Group 43"/>
            <p:cNvGrpSpPr/>
            <p:nvPr/>
          </p:nvGrpSpPr>
          <p:grpSpPr>
            <a:xfrm>
              <a:off x="1571604" y="3643320"/>
              <a:ext cx="1643074" cy="993638"/>
              <a:chOff x="1571604" y="3643320"/>
              <a:chExt cx="1643074" cy="993638"/>
            </a:xfrm>
          </p:grpSpPr>
          <p:sp>
            <p:nvSpPr>
              <p:cNvPr id="39" name="Rectangle 38"/>
              <p:cNvSpPr/>
              <p:nvPr/>
            </p:nvSpPr>
            <p:spPr>
              <a:xfrm>
                <a:off x="1571604" y="3929072"/>
                <a:ext cx="1643074" cy="707886"/>
              </a:xfrm>
              <a:prstGeom prst="rect">
                <a:avLst/>
              </a:prstGeom>
            </p:spPr>
            <p:txBody>
              <a:bodyPr wrap="square">
                <a:spAutoFit/>
              </a:bodyPr>
              <a:lstStyle/>
              <a:p>
                <a:pPr algn="r"/>
                <a:r>
                  <a:rPr lang="ms-MY" sz="800" dirty="0">
                    <a:solidFill>
                      <a:schemeClr val="bg1">
                        <a:lumMod val="65000"/>
                      </a:schemeClr>
                    </a:solidFill>
                    <a:latin typeface="Open Sans Light" pitchFamily="34" charset="0"/>
                    <a:ea typeface="Open Sans Light" pitchFamily="34" charset="0"/>
                    <a:cs typeface="Open Sans Light" pitchFamily="34" charset="0"/>
                  </a:rPr>
                  <a:t>Lorem ipsum dolor sit amet consectetur adipiscing elit. Praesent sodales odio sit amet odio tristique quis tempus odio Lorem ipsum dolor sit</a:t>
                </a:r>
              </a:p>
            </p:txBody>
          </p:sp>
          <p:sp>
            <p:nvSpPr>
              <p:cNvPr id="40" name="Rectangle 39"/>
              <p:cNvSpPr/>
              <p:nvPr/>
            </p:nvSpPr>
            <p:spPr>
              <a:xfrm>
                <a:off x="1928794" y="3643320"/>
                <a:ext cx="1283010" cy="276999"/>
              </a:xfrm>
              <a:prstGeom prst="rect">
                <a:avLst/>
              </a:prstGeom>
              <a:noFill/>
            </p:spPr>
            <p:txBody>
              <a:bodyPr wrap="square">
                <a:spAutoFit/>
              </a:bodyPr>
              <a:lstStyle/>
              <a:p>
                <a:pPr algn="r"/>
                <a:r>
                  <a:rPr lang="ms-MY" sz="1200" dirty="0">
                    <a:solidFill>
                      <a:schemeClr val="bg1">
                        <a:lumMod val="65000"/>
                      </a:schemeClr>
                    </a:solidFill>
                    <a:latin typeface="Open Sans" pitchFamily="34" charset="0"/>
                    <a:ea typeface="Open Sans" pitchFamily="34" charset="0"/>
                    <a:cs typeface="Open Sans" pitchFamily="34" charset="0"/>
                  </a:rPr>
                  <a:t>Network Name</a:t>
                </a:r>
              </a:p>
            </p:txBody>
          </p:sp>
        </p:grpSp>
        <p:grpSp>
          <p:nvGrpSpPr>
            <p:cNvPr id="9" name="Group 49"/>
            <p:cNvGrpSpPr/>
            <p:nvPr/>
          </p:nvGrpSpPr>
          <p:grpSpPr>
            <a:xfrm>
              <a:off x="3357554" y="2090493"/>
              <a:ext cx="1104770" cy="1104770"/>
              <a:chOff x="3357554" y="2090493"/>
              <a:chExt cx="1104770" cy="1104770"/>
            </a:xfrm>
          </p:grpSpPr>
          <p:sp>
            <p:nvSpPr>
              <p:cNvPr id="23" name="Oval 22"/>
              <p:cNvSpPr/>
              <p:nvPr/>
            </p:nvSpPr>
            <p:spPr>
              <a:xfrm>
                <a:off x="3357554" y="2090493"/>
                <a:ext cx="1104770" cy="1104770"/>
              </a:xfrm>
              <a:prstGeom prst="ellipse">
                <a:avLst/>
              </a:prstGeom>
              <a:solidFill>
                <a:schemeClr val="accent2">
                  <a:lumMod val="60000"/>
                  <a:lumOff val="40000"/>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Freeform 28"/>
              <p:cNvSpPr/>
              <p:nvPr/>
            </p:nvSpPr>
            <p:spPr bwMode="auto">
              <a:xfrm>
                <a:off x="3731757" y="2455892"/>
                <a:ext cx="427458" cy="348878"/>
              </a:xfrm>
              <a:custGeom>
                <a:avLst/>
                <a:gdLst>
                  <a:gd name="T0" fmla="*/ 307 w 382"/>
                  <a:gd name="T1" fmla="*/ 135 h 312"/>
                  <a:gd name="T2" fmla="*/ 362 w 382"/>
                  <a:gd name="T3" fmla="*/ 71 h 312"/>
                  <a:gd name="T4" fmla="*/ 238 w 382"/>
                  <a:gd name="T5" fmla="*/ 25 h 312"/>
                  <a:gd name="T6" fmla="*/ 229 w 382"/>
                  <a:gd name="T7" fmla="*/ 19 h 312"/>
                  <a:gd name="T8" fmla="*/ 229 w 382"/>
                  <a:gd name="T9" fmla="*/ 134 h 312"/>
                  <a:gd name="T10" fmla="*/ 180 w 382"/>
                  <a:gd name="T11" fmla="*/ 214 h 312"/>
                  <a:gd name="T12" fmla="*/ 86 w 382"/>
                  <a:gd name="T13" fmla="*/ 189 h 312"/>
                  <a:gd name="T14" fmla="*/ 129 w 382"/>
                  <a:gd name="T15" fmla="*/ 97 h 312"/>
                  <a:gd name="T16" fmla="*/ 190 w 382"/>
                  <a:gd name="T17" fmla="*/ 93 h 312"/>
                  <a:gd name="T18" fmla="*/ 190 w 382"/>
                  <a:gd name="T19" fmla="*/ 4 h 312"/>
                  <a:gd name="T20" fmla="*/ 154 w 382"/>
                  <a:gd name="T21" fmla="*/ 0 h 312"/>
                  <a:gd name="T22" fmla="*/ 0 w 382"/>
                  <a:gd name="T23" fmla="*/ 156 h 312"/>
                  <a:gd name="T24" fmla="*/ 154 w 382"/>
                  <a:gd name="T25" fmla="*/ 312 h 312"/>
                  <a:gd name="T26" fmla="*/ 308 w 382"/>
                  <a:gd name="T27" fmla="*/ 156 h 312"/>
                  <a:gd name="T28" fmla="*/ 307 w 382"/>
                  <a:gd name="T29" fmla="*/ 135 h 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82" h="312">
                    <a:moveTo>
                      <a:pt x="307" y="135"/>
                    </a:moveTo>
                    <a:cubicBezTo>
                      <a:pt x="354" y="122"/>
                      <a:pt x="382" y="72"/>
                      <a:pt x="362" y="71"/>
                    </a:cubicBezTo>
                    <a:cubicBezTo>
                      <a:pt x="311" y="68"/>
                      <a:pt x="267" y="43"/>
                      <a:pt x="238" y="25"/>
                    </a:cubicBezTo>
                    <a:cubicBezTo>
                      <a:pt x="235" y="23"/>
                      <a:pt x="232" y="21"/>
                      <a:pt x="229" y="19"/>
                    </a:cubicBezTo>
                    <a:cubicBezTo>
                      <a:pt x="229" y="134"/>
                      <a:pt x="229" y="134"/>
                      <a:pt x="229" y="134"/>
                    </a:cubicBezTo>
                    <a:cubicBezTo>
                      <a:pt x="229" y="172"/>
                      <a:pt x="206" y="202"/>
                      <a:pt x="180" y="214"/>
                    </a:cubicBezTo>
                    <a:cubicBezTo>
                      <a:pt x="142" y="233"/>
                      <a:pt x="100" y="221"/>
                      <a:pt x="86" y="189"/>
                    </a:cubicBezTo>
                    <a:cubicBezTo>
                      <a:pt x="72" y="157"/>
                      <a:pt x="91" y="116"/>
                      <a:pt x="129" y="97"/>
                    </a:cubicBezTo>
                    <a:cubicBezTo>
                      <a:pt x="150" y="87"/>
                      <a:pt x="172" y="86"/>
                      <a:pt x="190" y="93"/>
                    </a:cubicBezTo>
                    <a:cubicBezTo>
                      <a:pt x="190" y="4"/>
                      <a:pt x="190" y="4"/>
                      <a:pt x="190" y="4"/>
                    </a:cubicBezTo>
                    <a:cubicBezTo>
                      <a:pt x="178" y="1"/>
                      <a:pt x="166" y="0"/>
                      <a:pt x="154" y="0"/>
                    </a:cubicBezTo>
                    <a:cubicBezTo>
                      <a:pt x="69" y="0"/>
                      <a:pt x="0" y="70"/>
                      <a:pt x="0" y="156"/>
                    </a:cubicBezTo>
                    <a:cubicBezTo>
                      <a:pt x="0" y="242"/>
                      <a:pt x="69" y="312"/>
                      <a:pt x="154" y="312"/>
                    </a:cubicBezTo>
                    <a:cubicBezTo>
                      <a:pt x="239" y="312"/>
                      <a:pt x="308" y="242"/>
                      <a:pt x="308" y="156"/>
                    </a:cubicBezTo>
                    <a:cubicBezTo>
                      <a:pt x="308" y="149"/>
                      <a:pt x="308" y="142"/>
                      <a:pt x="307" y="135"/>
                    </a:cubicBezTo>
                    <a:close/>
                  </a:path>
                </a:pathLst>
              </a:custGeom>
              <a:solidFill>
                <a:schemeClr val="bg1"/>
              </a:solidFill>
              <a:ln>
                <a:noFill/>
              </a:ln>
            </p:spPr>
            <p:txBody>
              <a:bodyPr vert="horz" wrap="square" lIns="91440" tIns="45720" rIns="91440" bIns="45720" numCol="1" anchor="t" anchorCtr="0" compatLnSpc="1"/>
              <a:lstStyle/>
              <a:p>
                <a:endParaRPr lang="en-US" dirty="0"/>
              </a:p>
            </p:txBody>
          </p:sp>
        </p:grpSp>
      </p:grpSp>
      <p:grpSp>
        <p:nvGrpSpPr>
          <p:cNvPr id="47" name="Group 46"/>
          <p:cNvGrpSpPr/>
          <p:nvPr/>
        </p:nvGrpSpPr>
        <p:grpSpPr>
          <a:xfrm>
            <a:off x="4286248" y="2090493"/>
            <a:ext cx="2928958" cy="2546465"/>
            <a:chOff x="4286248" y="2090493"/>
            <a:chExt cx="2928958" cy="2546465"/>
          </a:xfrm>
        </p:grpSpPr>
        <p:sp>
          <p:nvSpPr>
            <p:cNvPr id="33" name="Arc 32"/>
            <p:cNvSpPr/>
            <p:nvPr/>
          </p:nvSpPr>
          <p:spPr>
            <a:xfrm flipH="1" flipV="1">
              <a:off x="4857752" y="2643188"/>
              <a:ext cx="1208844" cy="1208844"/>
            </a:xfrm>
            <a:prstGeom prst="arc">
              <a:avLst/>
            </a:prstGeom>
            <a:ln w="12700">
              <a:solidFill>
                <a:schemeClr val="bg1">
                  <a:lumMod val="75000"/>
                </a:schemeClr>
              </a:solidFill>
              <a:headEnd type="triangle" w="med" len="med"/>
              <a:tailEnd type="none" w="med"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nvGrpSpPr>
            <p:cNvPr id="4" name="Group 46"/>
            <p:cNvGrpSpPr/>
            <p:nvPr/>
          </p:nvGrpSpPr>
          <p:grpSpPr>
            <a:xfrm>
              <a:off x="5572132" y="3643320"/>
              <a:ext cx="1643074" cy="993638"/>
              <a:chOff x="5572132" y="3643320"/>
              <a:chExt cx="1643074" cy="993638"/>
            </a:xfrm>
          </p:grpSpPr>
          <p:sp>
            <p:nvSpPr>
              <p:cNvPr id="37" name="Rectangle 36"/>
              <p:cNvSpPr/>
              <p:nvPr/>
            </p:nvSpPr>
            <p:spPr>
              <a:xfrm>
                <a:off x="5572132" y="3929072"/>
                <a:ext cx="1643074" cy="707886"/>
              </a:xfrm>
              <a:prstGeom prst="rect">
                <a:avLst/>
              </a:prstGeom>
            </p:spPr>
            <p:txBody>
              <a:bodyPr wrap="square">
                <a:spAutoFit/>
              </a:bodyPr>
              <a:lstStyle/>
              <a:p>
                <a:r>
                  <a:rPr lang="ms-MY" sz="800" dirty="0">
                    <a:solidFill>
                      <a:schemeClr val="bg1">
                        <a:lumMod val="65000"/>
                      </a:schemeClr>
                    </a:solidFill>
                    <a:latin typeface="Open Sans Light" pitchFamily="34" charset="0"/>
                    <a:ea typeface="Open Sans Light" pitchFamily="34" charset="0"/>
                    <a:cs typeface="Open Sans Light" pitchFamily="34" charset="0"/>
                  </a:rPr>
                  <a:t>Lorem ipsum dolor sit amet consectetur adipiscing elit. Praesent sodales odio sit amet odio tristique quis tempus odio Lorem ipsum dolor sit</a:t>
                </a:r>
              </a:p>
            </p:txBody>
          </p:sp>
          <p:sp>
            <p:nvSpPr>
              <p:cNvPr id="38" name="Rectangle 37"/>
              <p:cNvSpPr/>
              <p:nvPr/>
            </p:nvSpPr>
            <p:spPr>
              <a:xfrm>
                <a:off x="5572132" y="3643320"/>
                <a:ext cx="1285884" cy="276999"/>
              </a:xfrm>
              <a:prstGeom prst="rect">
                <a:avLst/>
              </a:prstGeom>
              <a:noFill/>
            </p:spPr>
            <p:txBody>
              <a:bodyPr wrap="square">
                <a:spAutoFit/>
              </a:bodyPr>
              <a:lstStyle/>
              <a:p>
                <a:r>
                  <a:rPr lang="ms-MY" sz="1200" dirty="0">
                    <a:solidFill>
                      <a:schemeClr val="bg1">
                        <a:lumMod val="65000"/>
                      </a:schemeClr>
                    </a:solidFill>
                    <a:latin typeface="Open Sans" pitchFamily="34" charset="0"/>
                    <a:ea typeface="Open Sans" pitchFamily="34" charset="0"/>
                    <a:cs typeface="Open Sans" pitchFamily="34" charset="0"/>
                  </a:rPr>
                  <a:t>Network Name</a:t>
                </a:r>
              </a:p>
            </p:txBody>
          </p:sp>
        </p:grpSp>
        <p:grpSp>
          <p:nvGrpSpPr>
            <p:cNvPr id="10" name="Group 48"/>
            <p:cNvGrpSpPr/>
            <p:nvPr/>
          </p:nvGrpSpPr>
          <p:grpSpPr>
            <a:xfrm>
              <a:off x="4286248" y="2090493"/>
              <a:ext cx="1104770" cy="1104770"/>
              <a:chOff x="4286248" y="2090493"/>
              <a:chExt cx="1104770" cy="1104770"/>
            </a:xfrm>
          </p:grpSpPr>
          <p:sp>
            <p:nvSpPr>
              <p:cNvPr id="24" name="Oval 23"/>
              <p:cNvSpPr/>
              <p:nvPr/>
            </p:nvSpPr>
            <p:spPr>
              <a:xfrm>
                <a:off x="4286248" y="2090493"/>
                <a:ext cx="1104770" cy="1104770"/>
              </a:xfrm>
              <a:prstGeom prst="ellipse">
                <a:avLst/>
              </a:prstGeom>
              <a:solidFill>
                <a:schemeClr val="accent2">
                  <a:lumMod val="40000"/>
                  <a:lumOff val="60000"/>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Freeform 16"/>
              <p:cNvSpPr/>
              <p:nvPr/>
            </p:nvSpPr>
            <p:spPr bwMode="auto">
              <a:xfrm>
                <a:off x="4664907" y="2459705"/>
                <a:ext cx="392462" cy="318932"/>
              </a:xfrm>
              <a:custGeom>
                <a:avLst/>
                <a:gdLst>
                  <a:gd name="T0" fmla="*/ 368 w 368"/>
                  <a:gd name="T1" fmla="*/ 36 h 299"/>
                  <a:gd name="T2" fmla="*/ 324 w 368"/>
                  <a:gd name="T3" fmla="*/ 48 h 299"/>
                  <a:gd name="T4" fmla="*/ 358 w 368"/>
                  <a:gd name="T5" fmla="*/ 6 h 299"/>
                  <a:gd name="T6" fmla="*/ 310 w 368"/>
                  <a:gd name="T7" fmla="*/ 24 h 299"/>
                  <a:gd name="T8" fmla="*/ 255 w 368"/>
                  <a:gd name="T9" fmla="*/ 0 h 299"/>
                  <a:gd name="T10" fmla="*/ 179 w 368"/>
                  <a:gd name="T11" fmla="*/ 76 h 299"/>
                  <a:gd name="T12" fmla="*/ 181 w 368"/>
                  <a:gd name="T13" fmla="*/ 93 h 299"/>
                  <a:gd name="T14" fmla="*/ 25 w 368"/>
                  <a:gd name="T15" fmla="*/ 14 h 299"/>
                  <a:gd name="T16" fmla="*/ 15 w 368"/>
                  <a:gd name="T17" fmla="*/ 52 h 299"/>
                  <a:gd name="T18" fmla="*/ 49 w 368"/>
                  <a:gd name="T19" fmla="*/ 115 h 299"/>
                  <a:gd name="T20" fmla="*/ 15 w 368"/>
                  <a:gd name="T21" fmla="*/ 106 h 299"/>
                  <a:gd name="T22" fmla="*/ 14 w 368"/>
                  <a:gd name="T23" fmla="*/ 106 h 299"/>
                  <a:gd name="T24" fmla="*/ 75 w 368"/>
                  <a:gd name="T25" fmla="*/ 181 h 299"/>
                  <a:gd name="T26" fmla="*/ 55 w 368"/>
                  <a:gd name="T27" fmla="*/ 183 h 299"/>
                  <a:gd name="T28" fmla="*/ 41 w 368"/>
                  <a:gd name="T29" fmla="*/ 182 h 299"/>
                  <a:gd name="T30" fmla="*/ 111 w 368"/>
                  <a:gd name="T31" fmla="*/ 234 h 299"/>
                  <a:gd name="T32" fmla="*/ 18 w 368"/>
                  <a:gd name="T33" fmla="*/ 267 h 299"/>
                  <a:gd name="T34" fmla="*/ 0 w 368"/>
                  <a:gd name="T35" fmla="*/ 265 h 299"/>
                  <a:gd name="T36" fmla="*/ 115 w 368"/>
                  <a:gd name="T37" fmla="*/ 299 h 299"/>
                  <a:gd name="T38" fmla="*/ 330 w 368"/>
                  <a:gd name="T39" fmla="*/ 85 h 299"/>
                  <a:gd name="T40" fmla="*/ 330 w 368"/>
                  <a:gd name="T41" fmla="*/ 75 h 299"/>
                  <a:gd name="T42" fmla="*/ 368 w 368"/>
                  <a:gd name="T43" fmla="*/ 36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8" h="299">
                    <a:moveTo>
                      <a:pt x="368" y="36"/>
                    </a:moveTo>
                    <a:cubicBezTo>
                      <a:pt x="354" y="42"/>
                      <a:pt x="340" y="46"/>
                      <a:pt x="324" y="48"/>
                    </a:cubicBezTo>
                    <a:cubicBezTo>
                      <a:pt x="340" y="38"/>
                      <a:pt x="352" y="24"/>
                      <a:pt x="358" y="6"/>
                    </a:cubicBezTo>
                    <a:cubicBezTo>
                      <a:pt x="343" y="15"/>
                      <a:pt x="327" y="21"/>
                      <a:pt x="310" y="24"/>
                    </a:cubicBezTo>
                    <a:cubicBezTo>
                      <a:pt x="296" y="10"/>
                      <a:pt x="276" y="0"/>
                      <a:pt x="255" y="0"/>
                    </a:cubicBezTo>
                    <a:cubicBezTo>
                      <a:pt x="213" y="0"/>
                      <a:pt x="179" y="34"/>
                      <a:pt x="179" y="76"/>
                    </a:cubicBezTo>
                    <a:cubicBezTo>
                      <a:pt x="179" y="82"/>
                      <a:pt x="180" y="88"/>
                      <a:pt x="181" y="93"/>
                    </a:cubicBezTo>
                    <a:cubicBezTo>
                      <a:pt x="118" y="90"/>
                      <a:pt x="63" y="60"/>
                      <a:pt x="25" y="14"/>
                    </a:cubicBezTo>
                    <a:cubicBezTo>
                      <a:pt x="19" y="25"/>
                      <a:pt x="15" y="38"/>
                      <a:pt x="15" y="52"/>
                    </a:cubicBezTo>
                    <a:cubicBezTo>
                      <a:pt x="15" y="78"/>
                      <a:pt x="28" y="101"/>
                      <a:pt x="49" y="115"/>
                    </a:cubicBezTo>
                    <a:cubicBezTo>
                      <a:pt x="36" y="115"/>
                      <a:pt x="25" y="111"/>
                      <a:pt x="15" y="106"/>
                    </a:cubicBezTo>
                    <a:cubicBezTo>
                      <a:pt x="14" y="106"/>
                      <a:pt x="14" y="106"/>
                      <a:pt x="14" y="106"/>
                    </a:cubicBezTo>
                    <a:cubicBezTo>
                      <a:pt x="14" y="143"/>
                      <a:pt x="41" y="174"/>
                      <a:pt x="75" y="181"/>
                    </a:cubicBezTo>
                    <a:cubicBezTo>
                      <a:pt x="69" y="182"/>
                      <a:pt x="62" y="183"/>
                      <a:pt x="55" y="183"/>
                    </a:cubicBezTo>
                    <a:cubicBezTo>
                      <a:pt x="50" y="183"/>
                      <a:pt x="46" y="183"/>
                      <a:pt x="41" y="182"/>
                    </a:cubicBezTo>
                    <a:cubicBezTo>
                      <a:pt x="51" y="212"/>
                      <a:pt x="78" y="234"/>
                      <a:pt x="111" y="234"/>
                    </a:cubicBezTo>
                    <a:cubicBezTo>
                      <a:pt x="86" y="254"/>
                      <a:pt x="53" y="267"/>
                      <a:pt x="18" y="267"/>
                    </a:cubicBezTo>
                    <a:cubicBezTo>
                      <a:pt x="12" y="267"/>
                      <a:pt x="6" y="266"/>
                      <a:pt x="0" y="265"/>
                    </a:cubicBezTo>
                    <a:cubicBezTo>
                      <a:pt x="33" y="287"/>
                      <a:pt x="73" y="299"/>
                      <a:pt x="115" y="299"/>
                    </a:cubicBezTo>
                    <a:cubicBezTo>
                      <a:pt x="254" y="299"/>
                      <a:pt x="330" y="184"/>
                      <a:pt x="330" y="85"/>
                    </a:cubicBezTo>
                    <a:cubicBezTo>
                      <a:pt x="330" y="81"/>
                      <a:pt x="330" y="78"/>
                      <a:pt x="330" y="75"/>
                    </a:cubicBezTo>
                    <a:cubicBezTo>
                      <a:pt x="345" y="64"/>
                      <a:pt x="358" y="51"/>
                      <a:pt x="368" y="36"/>
                    </a:cubicBezTo>
                    <a:close/>
                  </a:path>
                </a:pathLst>
              </a:custGeom>
              <a:solidFill>
                <a:schemeClr val="bg1"/>
              </a:solidFill>
              <a:ln>
                <a:noFill/>
              </a:ln>
            </p:spPr>
            <p:txBody>
              <a:bodyPr vert="horz" wrap="square" lIns="91440" tIns="45720" rIns="91440" bIns="45720" numCol="1" anchor="t" anchorCtr="0" compatLnSpc="1"/>
              <a:lstStyle/>
              <a:p>
                <a:endParaRPr lang="en-US" dirty="0"/>
              </a:p>
            </p:txBody>
          </p:sp>
        </p:grpSp>
      </p:grpSp>
      <p:sp>
        <p:nvSpPr>
          <p:cNvPr id="52" name="Rectangle 51"/>
          <p:cNvSpPr/>
          <p:nvPr/>
        </p:nvSpPr>
        <p:spPr>
          <a:xfrm>
            <a:off x="8501090" y="214296"/>
            <a:ext cx="357190" cy="357172"/>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100" dirty="0">
                <a:latin typeface="Open Sans" pitchFamily="34" charset="0"/>
                <a:ea typeface="Open Sans" pitchFamily="34" charset="0"/>
                <a:cs typeface="Open Sans" pitchFamily="34" charset="0"/>
              </a:rPr>
              <a:t>60</a:t>
            </a:r>
          </a:p>
        </p:txBody>
      </p:sp>
      <p:grpSp>
        <p:nvGrpSpPr>
          <p:cNvPr id="44" name="组合 43"/>
          <p:cNvGrpSpPr/>
          <p:nvPr/>
        </p:nvGrpSpPr>
        <p:grpSpPr>
          <a:xfrm>
            <a:off x="2113124" y="181979"/>
            <a:ext cx="4917752" cy="789571"/>
            <a:chOff x="2113124" y="181979"/>
            <a:chExt cx="4917752" cy="789571"/>
          </a:xfrm>
        </p:grpSpPr>
        <p:sp>
          <p:nvSpPr>
            <p:cNvPr id="49" name="Rectangle 31"/>
            <p:cNvSpPr/>
            <p:nvPr/>
          </p:nvSpPr>
          <p:spPr>
            <a:xfrm>
              <a:off x="2904733" y="663773"/>
              <a:ext cx="3334534" cy="307777"/>
            </a:xfrm>
            <a:prstGeom prst="rect">
              <a:avLst/>
            </a:prstGeom>
          </p:spPr>
          <p:txBody>
            <a:bodyPr wrap="square">
              <a:spAutoFit/>
            </a:bodyPr>
            <a:lstStyle/>
            <a:p>
              <a:pPr algn="ctr"/>
              <a:r>
                <a:rPr lang="en-US" altLang="zh-CN" sz="1400" dirty="0">
                  <a:solidFill>
                    <a:schemeClr val="bg1">
                      <a:lumMod val="65000"/>
                    </a:schemeClr>
                  </a:solidFill>
                  <a:latin typeface="华文细黑" panose="02010600040101010101" pitchFamily="2" charset="-122"/>
                  <a:ea typeface="华文细黑" panose="02010600040101010101" pitchFamily="2" charset="-122"/>
                </a:rPr>
                <a:t>Add the subtitle of this title here</a:t>
              </a:r>
              <a:endParaRPr lang="id-ID" sz="1400" dirty="0">
                <a:solidFill>
                  <a:schemeClr val="bg1">
                    <a:lumMod val="65000"/>
                  </a:schemeClr>
                </a:solidFill>
                <a:latin typeface="华文细黑" panose="02010600040101010101" pitchFamily="2" charset="-122"/>
                <a:ea typeface="华文细黑" panose="02010600040101010101" pitchFamily="2" charset="-122"/>
                <a:cs typeface="Open Sans" pitchFamily="34" charset="0"/>
              </a:endParaRPr>
            </a:p>
          </p:txBody>
        </p:sp>
        <p:sp>
          <p:nvSpPr>
            <p:cNvPr id="50" name="Rectangle 33"/>
            <p:cNvSpPr/>
            <p:nvPr/>
          </p:nvSpPr>
          <p:spPr>
            <a:xfrm>
              <a:off x="2113124" y="181979"/>
              <a:ext cx="4917752" cy="584775"/>
            </a:xfrm>
            <a:prstGeom prst="rect">
              <a:avLst/>
            </a:prstGeom>
          </p:spPr>
          <p:txBody>
            <a:bodyPr wrap="square">
              <a:spAutoFit/>
            </a:bodyPr>
            <a:lstStyle/>
            <a:p>
              <a:pPr algn="ctr"/>
              <a:r>
                <a:rPr lang="en-US" sz="3200" dirty="0">
                  <a:solidFill>
                    <a:schemeClr val="bg1">
                      <a:lumMod val="65000"/>
                    </a:schemeClr>
                  </a:solidFill>
                  <a:latin typeface="Impact" panose="020B0806030902050204" pitchFamily="34" charset="0"/>
                  <a:ea typeface="Open Sans" pitchFamily="34" charset="0"/>
                  <a:cs typeface="Open Sans" pitchFamily="34" charset="0"/>
                </a:rPr>
                <a:t>ADD YOUR TITLE HERE</a:t>
              </a:r>
              <a:endParaRPr lang="id-ID" sz="3200" dirty="0">
                <a:solidFill>
                  <a:schemeClr val="bg1">
                    <a:lumMod val="65000"/>
                  </a:schemeClr>
                </a:solidFill>
                <a:latin typeface="Impact" panose="020B0806030902050204" pitchFamily="34" charset="0"/>
                <a:ea typeface="Open Sans" pitchFamily="34" charset="0"/>
                <a:cs typeface="Open Sans" pitchFamily="34" charset="0"/>
              </a:endParaRPr>
            </a:p>
          </p:txBody>
        </p:sp>
        <p:cxnSp>
          <p:nvCxnSpPr>
            <p:cNvPr id="51" name="Straight Connector 34"/>
            <p:cNvCxnSpPr/>
            <p:nvPr/>
          </p:nvCxnSpPr>
          <p:spPr>
            <a:xfrm rot="5400000">
              <a:off x="2448058" y="467595"/>
              <a:ext cx="286546" cy="1062"/>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53" name="Straight Connector 35"/>
            <p:cNvCxnSpPr/>
            <p:nvPr/>
          </p:nvCxnSpPr>
          <p:spPr>
            <a:xfrm rot="5400000">
              <a:off x="6409396" y="467595"/>
              <a:ext cx="286546" cy="1062"/>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spTree>
  </p:cSld>
  <p:clrMapOvr>
    <a:masterClrMapping/>
  </p:clrMapOvr>
  <p:transition spd="slow" advTm="3000">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8" fill="hold" nodeType="after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slide(fromLeft)">
                                      <p:cBhvr>
                                        <p:cTn id="7" dur="500"/>
                                        <p:tgtEl>
                                          <p:spTgt spid="27"/>
                                        </p:tgtEl>
                                      </p:cBhvr>
                                    </p:animEffect>
                                  </p:childTnLst>
                                </p:cTn>
                              </p:par>
                            </p:childTnLst>
                          </p:cTn>
                        </p:par>
                        <p:par>
                          <p:cTn id="8" fill="hold">
                            <p:stCondLst>
                              <p:cond delay="500"/>
                            </p:stCondLst>
                            <p:childTnLst>
                              <p:par>
                                <p:cTn id="9" presetID="12" presetClass="entr" presetSubtype="4" fill="hold" nodeType="afterEffect">
                                  <p:stCondLst>
                                    <p:cond delay="0"/>
                                  </p:stCondLst>
                                  <p:childTnLst>
                                    <p:set>
                                      <p:cBhvr>
                                        <p:cTn id="10" dur="1" fill="hold">
                                          <p:stCondLst>
                                            <p:cond delay="0"/>
                                          </p:stCondLst>
                                        </p:cTn>
                                        <p:tgtEl>
                                          <p:spTgt spid="45"/>
                                        </p:tgtEl>
                                        <p:attrNameLst>
                                          <p:attrName>style.visibility</p:attrName>
                                        </p:attrNameLst>
                                      </p:cBhvr>
                                      <p:to>
                                        <p:strVal val="visible"/>
                                      </p:to>
                                    </p:set>
                                    <p:animEffect transition="in" filter="slide(fromBottom)">
                                      <p:cBhvr>
                                        <p:cTn id="11" dur="500"/>
                                        <p:tgtEl>
                                          <p:spTgt spid="45"/>
                                        </p:tgtEl>
                                      </p:cBhvr>
                                    </p:animEffect>
                                  </p:childTnLst>
                                </p:cTn>
                              </p:par>
                            </p:childTnLst>
                          </p:cTn>
                        </p:par>
                        <p:par>
                          <p:cTn id="12" fill="hold">
                            <p:stCondLst>
                              <p:cond delay="1000"/>
                            </p:stCondLst>
                            <p:childTnLst>
                              <p:par>
                                <p:cTn id="13" presetID="12" presetClass="entr" presetSubtype="1" fill="hold" nodeType="afterEffect">
                                  <p:stCondLst>
                                    <p:cond delay="0"/>
                                  </p:stCondLst>
                                  <p:childTnLst>
                                    <p:set>
                                      <p:cBhvr>
                                        <p:cTn id="14" dur="1" fill="hold">
                                          <p:stCondLst>
                                            <p:cond delay="0"/>
                                          </p:stCondLst>
                                        </p:cTn>
                                        <p:tgtEl>
                                          <p:spTgt spid="46"/>
                                        </p:tgtEl>
                                        <p:attrNameLst>
                                          <p:attrName>style.visibility</p:attrName>
                                        </p:attrNameLst>
                                      </p:cBhvr>
                                      <p:to>
                                        <p:strVal val="visible"/>
                                      </p:to>
                                    </p:set>
                                    <p:animEffect transition="in" filter="slide(fromTop)">
                                      <p:cBhvr>
                                        <p:cTn id="15" dur="500"/>
                                        <p:tgtEl>
                                          <p:spTgt spid="46"/>
                                        </p:tgtEl>
                                      </p:cBhvr>
                                    </p:animEffect>
                                  </p:childTnLst>
                                </p:cTn>
                              </p:par>
                            </p:childTnLst>
                          </p:cTn>
                        </p:par>
                        <p:par>
                          <p:cTn id="16" fill="hold">
                            <p:stCondLst>
                              <p:cond delay="1500"/>
                            </p:stCondLst>
                            <p:childTnLst>
                              <p:par>
                                <p:cTn id="17" presetID="12" presetClass="entr" presetSubtype="1" fill="hold" nodeType="afterEffect">
                                  <p:stCondLst>
                                    <p:cond delay="0"/>
                                  </p:stCondLst>
                                  <p:childTnLst>
                                    <p:set>
                                      <p:cBhvr>
                                        <p:cTn id="18" dur="1" fill="hold">
                                          <p:stCondLst>
                                            <p:cond delay="0"/>
                                          </p:stCondLst>
                                        </p:cTn>
                                        <p:tgtEl>
                                          <p:spTgt spid="47"/>
                                        </p:tgtEl>
                                        <p:attrNameLst>
                                          <p:attrName>style.visibility</p:attrName>
                                        </p:attrNameLst>
                                      </p:cBhvr>
                                      <p:to>
                                        <p:strVal val="visible"/>
                                      </p:to>
                                    </p:set>
                                    <p:animEffect transition="in" filter="slide(fromTop)">
                                      <p:cBhvr>
                                        <p:cTn id="19" dur="500"/>
                                        <p:tgtEl>
                                          <p:spTgt spid="47"/>
                                        </p:tgtEl>
                                      </p:cBhvr>
                                    </p:animEffect>
                                  </p:childTnLst>
                                </p:cTn>
                              </p:par>
                            </p:childTnLst>
                          </p:cTn>
                        </p:par>
                        <p:par>
                          <p:cTn id="20" fill="hold">
                            <p:stCondLst>
                              <p:cond delay="2000"/>
                            </p:stCondLst>
                            <p:childTnLst>
                              <p:par>
                                <p:cTn id="21" presetID="12" presetClass="entr" presetSubtype="4" fill="hold" nodeType="afterEffect">
                                  <p:stCondLst>
                                    <p:cond delay="0"/>
                                  </p:stCondLst>
                                  <p:childTnLst>
                                    <p:set>
                                      <p:cBhvr>
                                        <p:cTn id="22" dur="1" fill="hold">
                                          <p:stCondLst>
                                            <p:cond delay="0"/>
                                          </p:stCondLst>
                                        </p:cTn>
                                        <p:tgtEl>
                                          <p:spTgt spid="48"/>
                                        </p:tgtEl>
                                        <p:attrNameLst>
                                          <p:attrName>style.visibility</p:attrName>
                                        </p:attrNameLst>
                                      </p:cBhvr>
                                      <p:to>
                                        <p:strVal val="visible"/>
                                      </p:to>
                                    </p:set>
                                    <p:animEffect transition="in" filter="slide(fromBottom)">
                                      <p:cBhvr>
                                        <p:cTn id="23" dur="500"/>
                                        <p:tgtEl>
                                          <p:spTgt spid="48"/>
                                        </p:tgtEl>
                                      </p:cBhvr>
                                    </p:animEffect>
                                  </p:childTnLst>
                                </p:cTn>
                              </p:par>
                            </p:childTnLst>
                          </p:cTn>
                        </p:par>
                        <p:par>
                          <p:cTn id="24" fill="hold">
                            <p:stCondLst>
                              <p:cond delay="2500"/>
                            </p:stCondLst>
                            <p:childTnLst>
                              <p:par>
                                <p:cTn id="25" presetID="12" presetClass="entr" presetSubtype="8" fill="hold" nodeType="afterEffect">
                                  <p:stCondLst>
                                    <p:cond delay="0"/>
                                  </p:stCondLst>
                                  <p:childTnLst>
                                    <p:set>
                                      <p:cBhvr>
                                        <p:cTn id="26" dur="1" fill="hold">
                                          <p:stCondLst>
                                            <p:cond delay="0"/>
                                          </p:stCondLst>
                                        </p:cTn>
                                        <p:tgtEl>
                                          <p:spTgt spid="30"/>
                                        </p:tgtEl>
                                        <p:attrNameLst>
                                          <p:attrName>style.visibility</p:attrName>
                                        </p:attrNameLst>
                                      </p:cBhvr>
                                      <p:to>
                                        <p:strVal val="visible"/>
                                      </p:to>
                                    </p:set>
                                    <p:animEffect transition="in" filter="slide(fromLeft)">
                                      <p:cBhvr>
                                        <p:cTn id="27" dur="5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 name="Chart 5"/>
          <p:cNvGraphicFramePr/>
          <p:nvPr/>
        </p:nvGraphicFramePr>
        <p:xfrm>
          <a:off x="714348" y="1357304"/>
          <a:ext cx="3571900" cy="2500330"/>
        </p:xfrm>
        <a:graphic>
          <a:graphicData uri="http://schemas.openxmlformats.org/drawingml/2006/chart">
            <c:chart xmlns:c="http://schemas.openxmlformats.org/drawingml/2006/chart" xmlns:r="http://schemas.openxmlformats.org/officeDocument/2006/relationships" r:id="rId3"/>
          </a:graphicData>
        </a:graphic>
      </p:graphicFrame>
      <p:grpSp>
        <p:nvGrpSpPr>
          <p:cNvPr id="3" name="Group 73"/>
          <p:cNvGrpSpPr/>
          <p:nvPr/>
        </p:nvGrpSpPr>
        <p:grpSpPr>
          <a:xfrm>
            <a:off x="5000628" y="3357568"/>
            <a:ext cx="3571900" cy="1218964"/>
            <a:chOff x="5000628" y="3357568"/>
            <a:chExt cx="3571900" cy="1218964"/>
          </a:xfrm>
        </p:grpSpPr>
        <p:sp>
          <p:nvSpPr>
            <p:cNvPr id="41" name="Rectangle 40"/>
            <p:cNvSpPr/>
            <p:nvPr/>
          </p:nvSpPr>
          <p:spPr>
            <a:xfrm>
              <a:off x="5000628" y="3714758"/>
              <a:ext cx="3571900" cy="861774"/>
            </a:xfrm>
            <a:prstGeom prst="rect">
              <a:avLst/>
            </a:prstGeom>
          </p:spPr>
          <p:txBody>
            <a:bodyPr wrap="square">
              <a:spAutoFit/>
            </a:bodyPr>
            <a:lstStyle/>
            <a:p>
              <a:r>
                <a:rPr lang="ms-MY" sz="1000" dirty="0">
                  <a:solidFill>
                    <a:schemeClr val="bg1">
                      <a:lumMod val="65000"/>
                    </a:schemeClr>
                  </a:solidFill>
                  <a:latin typeface="Open Sans" pitchFamily="34" charset="0"/>
                  <a:ea typeface="Open Sans" pitchFamily="34" charset="0"/>
                  <a:cs typeface="Open Sans" pitchFamily="34" charset="0"/>
                </a:rPr>
                <a:t>consectetur adipiscing elit. Lorem ipsum dolor sit ametelit. Lorem ipsum dolor sit amet, , consectetur adipiscing elit. Praesent sodales odio sit amet odio tristique quis tempus odio Lorem ipsum dolor sit amet, consectetur adipiscing , consectetur adipiscing elit. </a:t>
              </a:r>
              <a:endParaRPr lang="id-ID" sz="1000" dirty="0">
                <a:solidFill>
                  <a:schemeClr val="bg1">
                    <a:lumMod val="65000"/>
                  </a:schemeClr>
                </a:solidFill>
                <a:latin typeface="Open Sans" pitchFamily="34" charset="0"/>
                <a:ea typeface="Open Sans" pitchFamily="34" charset="0"/>
                <a:cs typeface="Open Sans" pitchFamily="34" charset="0"/>
              </a:endParaRPr>
            </a:p>
          </p:txBody>
        </p:sp>
        <p:sp>
          <p:nvSpPr>
            <p:cNvPr id="42" name="Rectangle 41"/>
            <p:cNvSpPr/>
            <p:nvPr/>
          </p:nvSpPr>
          <p:spPr>
            <a:xfrm>
              <a:off x="5000628" y="3357568"/>
              <a:ext cx="1596527" cy="307777"/>
            </a:xfrm>
            <a:prstGeom prst="rect">
              <a:avLst/>
            </a:prstGeom>
          </p:spPr>
          <p:txBody>
            <a:bodyPr wrap="none">
              <a:spAutoFit/>
            </a:bodyPr>
            <a:lstStyle/>
            <a:p>
              <a:r>
                <a:rPr lang="en-US" sz="1400" dirty="0">
                  <a:solidFill>
                    <a:schemeClr val="bg1">
                      <a:lumMod val="65000"/>
                    </a:schemeClr>
                  </a:solidFill>
                  <a:latin typeface="Open Sans" pitchFamily="34" charset="0"/>
                  <a:ea typeface="Open Sans" pitchFamily="34" charset="0"/>
                  <a:cs typeface="Open Sans" pitchFamily="34" charset="0"/>
                </a:rPr>
                <a:t>Description Here</a:t>
              </a:r>
            </a:p>
          </p:txBody>
        </p:sp>
      </p:grpSp>
      <p:grpSp>
        <p:nvGrpSpPr>
          <p:cNvPr id="60" name="Group 59"/>
          <p:cNvGrpSpPr/>
          <p:nvPr/>
        </p:nvGrpSpPr>
        <p:grpSpPr>
          <a:xfrm>
            <a:off x="2857488" y="2000246"/>
            <a:ext cx="1928826" cy="1227717"/>
            <a:chOff x="2857488" y="2000246"/>
            <a:chExt cx="1928826" cy="1227717"/>
          </a:xfrm>
        </p:grpSpPr>
        <p:cxnSp>
          <p:nvCxnSpPr>
            <p:cNvPr id="8" name="Straight Arrow Connector 7"/>
            <p:cNvCxnSpPr/>
            <p:nvPr/>
          </p:nvCxnSpPr>
          <p:spPr>
            <a:xfrm>
              <a:off x="2857488" y="2000246"/>
              <a:ext cx="1214446" cy="1588"/>
            </a:xfrm>
            <a:prstGeom prst="straightConnector1">
              <a:avLst/>
            </a:prstGeom>
            <a:ln w="12700">
              <a:solidFill>
                <a:schemeClr val="bg1">
                  <a:lumMod val="75000"/>
                </a:schemeClr>
              </a:solidFill>
              <a:prstDash val="solid"/>
              <a:headEnd type="oval" w="med" len="med"/>
              <a:tailEnd type="oval" w="med" len="med"/>
            </a:ln>
            <a:effectLst/>
          </p:spPr>
          <p:style>
            <a:lnRef idx="3">
              <a:schemeClr val="accent2"/>
            </a:lnRef>
            <a:fillRef idx="0">
              <a:schemeClr val="accent2"/>
            </a:fillRef>
            <a:effectRef idx="2">
              <a:schemeClr val="accent2"/>
            </a:effectRef>
            <a:fontRef idx="minor">
              <a:schemeClr val="tx1"/>
            </a:fontRef>
          </p:style>
        </p:cxnSp>
        <p:grpSp>
          <p:nvGrpSpPr>
            <p:cNvPr id="4" name="Group 80"/>
            <p:cNvGrpSpPr/>
            <p:nvPr/>
          </p:nvGrpSpPr>
          <p:grpSpPr>
            <a:xfrm>
              <a:off x="3714744" y="2214560"/>
              <a:ext cx="1071570" cy="1013403"/>
              <a:chOff x="3714744" y="2214560"/>
              <a:chExt cx="1071570" cy="1013403"/>
            </a:xfrm>
          </p:grpSpPr>
          <p:sp>
            <p:nvSpPr>
              <p:cNvPr id="45" name="Rectangle 44"/>
              <p:cNvSpPr/>
              <p:nvPr/>
            </p:nvSpPr>
            <p:spPr>
              <a:xfrm>
                <a:off x="3786182" y="2214560"/>
                <a:ext cx="688009" cy="369332"/>
              </a:xfrm>
              <a:prstGeom prst="rect">
                <a:avLst/>
              </a:prstGeom>
            </p:spPr>
            <p:txBody>
              <a:bodyPr wrap="none">
                <a:spAutoFit/>
              </a:bodyPr>
              <a:lstStyle/>
              <a:p>
                <a:pPr algn="ctr"/>
                <a:r>
                  <a:rPr lang="en-US" dirty="0">
                    <a:solidFill>
                      <a:schemeClr val="bg1">
                        <a:lumMod val="65000"/>
                      </a:schemeClr>
                    </a:solidFill>
                    <a:latin typeface="Open Sans" pitchFamily="34" charset="0"/>
                    <a:ea typeface="Open Sans" pitchFamily="34" charset="0"/>
                    <a:cs typeface="Open Sans" pitchFamily="34" charset="0"/>
                  </a:rPr>
                  <a:t>8.2w</a:t>
                </a:r>
              </a:p>
            </p:txBody>
          </p:sp>
          <p:sp>
            <p:nvSpPr>
              <p:cNvPr id="47" name="Rectangle 46"/>
              <p:cNvSpPr/>
              <p:nvPr/>
            </p:nvSpPr>
            <p:spPr>
              <a:xfrm>
                <a:off x="3714744" y="2643188"/>
                <a:ext cx="1071570" cy="584775"/>
              </a:xfrm>
              <a:prstGeom prst="rect">
                <a:avLst/>
              </a:prstGeom>
            </p:spPr>
            <p:txBody>
              <a:bodyPr wrap="square">
                <a:spAutoFit/>
              </a:bodyPr>
              <a:lstStyle/>
              <a:p>
                <a:r>
                  <a:rPr lang="ms-MY" sz="800" dirty="0">
                    <a:solidFill>
                      <a:schemeClr val="bg1">
                        <a:lumMod val="65000"/>
                      </a:schemeClr>
                    </a:solidFill>
                    <a:latin typeface="Open Sans" pitchFamily="34" charset="0"/>
                    <a:ea typeface="Open Sans" pitchFamily="34" charset="0"/>
                    <a:cs typeface="Open Sans" pitchFamily="34" charset="0"/>
                  </a:rPr>
                  <a:t>Lorem ipsum dolor sit ametelit. Lorem ipsum dolor sit amet</a:t>
                </a:r>
              </a:p>
            </p:txBody>
          </p:sp>
        </p:grpSp>
      </p:grpSp>
      <p:grpSp>
        <p:nvGrpSpPr>
          <p:cNvPr id="67" name="Group 66"/>
          <p:cNvGrpSpPr/>
          <p:nvPr/>
        </p:nvGrpSpPr>
        <p:grpSpPr>
          <a:xfrm>
            <a:off x="1928794" y="3286130"/>
            <a:ext cx="2000264" cy="1299155"/>
            <a:chOff x="1928794" y="3286130"/>
            <a:chExt cx="2000264" cy="1299155"/>
          </a:xfrm>
        </p:grpSpPr>
        <p:cxnSp>
          <p:nvCxnSpPr>
            <p:cNvPr id="10" name="Straight Arrow Connector 9"/>
            <p:cNvCxnSpPr/>
            <p:nvPr/>
          </p:nvCxnSpPr>
          <p:spPr>
            <a:xfrm rot="5400000">
              <a:off x="1536679" y="3678245"/>
              <a:ext cx="785818" cy="1588"/>
            </a:xfrm>
            <a:prstGeom prst="straightConnector1">
              <a:avLst/>
            </a:prstGeom>
            <a:ln w="12700">
              <a:solidFill>
                <a:schemeClr val="bg1">
                  <a:lumMod val="75000"/>
                </a:schemeClr>
              </a:solidFill>
              <a:prstDash val="solid"/>
              <a:headEnd type="oval" w="med" len="med"/>
              <a:tailEnd type="oval" w="med" len="med"/>
            </a:ln>
            <a:effectLst/>
          </p:spPr>
          <p:style>
            <a:lnRef idx="3">
              <a:schemeClr val="accent2"/>
            </a:lnRef>
            <a:fillRef idx="0">
              <a:schemeClr val="accent2"/>
            </a:fillRef>
            <a:effectRef idx="2">
              <a:schemeClr val="accent2"/>
            </a:effectRef>
            <a:fontRef idx="minor">
              <a:schemeClr val="tx1"/>
            </a:fontRef>
          </p:style>
        </p:cxnSp>
        <p:grpSp>
          <p:nvGrpSpPr>
            <p:cNvPr id="5" name="Group 81"/>
            <p:cNvGrpSpPr/>
            <p:nvPr/>
          </p:nvGrpSpPr>
          <p:grpSpPr>
            <a:xfrm>
              <a:off x="2071670" y="4000510"/>
              <a:ext cx="1857388" cy="584775"/>
              <a:chOff x="2071670" y="4000510"/>
              <a:chExt cx="1857388" cy="584775"/>
            </a:xfrm>
          </p:grpSpPr>
          <p:sp>
            <p:nvSpPr>
              <p:cNvPr id="44" name="Rectangle 43"/>
              <p:cNvSpPr/>
              <p:nvPr/>
            </p:nvSpPr>
            <p:spPr>
              <a:xfrm>
                <a:off x="2071670" y="4000510"/>
                <a:ext cx="688009" cy="369332"/>
              </a:xfrm>
              <a:prstGeom prst="rect">
                <a:avLst/>
              </a:prstGeom>
            </p:spPr>
            <p:txBody>
              <a:bodyPr wrap="none">
                <a:spAutoFit/>
              </a:bodyPr>
              <a:lstStyle/>
              <a:p>
                <a:pPr algn="ctr"/>
                <a:r>
                  <a:rPr lang="en-US" dirty="0">
                    <a:solidFill>
                      <a:schemeClr val="bg1">
                        <a:lumMod val="65000"/>
                      </a:schemeClr>
                    </a:solidFill>
                    <a:latin typeface="Open Sans" pitchFamily="34" charset="0"/>
                    <a:ea typeface="Open Sans" pitchFamily="34" charset="0"/>
                    <a:cs typeface="Open Sans" pitchFamily="34" charset="0"/>
                  </a:rPr>
                  <a:t>3.2w</a:t>
                </a:r>
              </a:p>
            </p:txBody>
          </p:sp>
          <p:sp>
            <p:nvSpPr>
              <p:cNvPr id="48" name="Rectangle 47"/>
              <p:cNvSpPr/>
              <p:nvPr/>
            </p:nvSpPr>
            <p:spPr>
              <a:xfrm>
                <a:off x="2857488" y="4000510"/>
                <a:ext cx="1071570" cy="584775"/>
              </a:xfrm>
              <a:prstGeom prst="rect">
                <a:avLst/>
              </a:prstGeom>
            </p:spPr>
            <p:txBody>
              <a:bodyPr wrap="square">
                <a:spAutoFit/>
              </a:bodyPr>
              <a:lstStyle/>
              <a:p>
                <a:r>
                  <a:rPr lang="ms-MY" sz="800" dirty="0">
                    <a:solidFill>
                      <a:schemeClr val="bg1">
                        <a:lumMod val="65000"/>
                      </a:schemeClr>
                    </a:solidFill>
                    <a:latin typeface="Open Sans" pitchFamily="34" charset="0"/>
                    <a:ea typeface="Open Sans" pitchFamily="34" charset="0"/>
                    <a:cs typeface="Open Sans" pitchFamily="34" charset="0"/>
                  </a:rPr>
                  <a:t>Lorem ipsum dolor sit ametelit. Lorem ipsum dolor sit amet</a:t>
                </a:r>
              </a:p>
            </p:txBody>
          </p:sp>
        </p:grpSp>
      </p:grpSp>
      <p:grpSp>
        <p:nvGrpSpPr>
          <p:cNvPr id="59" name="Group 58"/>
          <p:cNvGrpSpPr/>
          <p:nvPr/>
        </p:nvGrpSpPr>
        <p:grpSpPr>
          <a:xfrm>
            <a:off x="214282" y="2000246"/>
            <a:ext cx="1643106" cy="1156279"/>
            <a:chOff x="214282" y="2000246"/>
            <a:chExt cx="1643106" cy="1156279"/>
          </a:xfrm>
        </p:grpSpPr>
        <p:cxnSp>
          <p:nvCxnSpPr>
            <p:cNvPr id="13" name="Straight Arrow Connector 12"/>
            <p:cNvCxnSpPr/>
            <p:nvPr/>
          </p:nvCxnSpPr>
          <p:spPr>
            <a:xfrm rot="10800000">
              <a:off x="642910" y="2000246"/>
              <a:ext cx="1214478" cy="1588"/>
            </a:xfrm>
            <a:prstGeom prst="straightConnector1">
              <a:avLst/>
            </a:prstGeom>
            <a:ln w="12700">
              <a:solidFill>
                <a:schemeClr val="bg1">
                  <a:lumMod val="75000"/>
                </a:schemeClr>
              </a:solidFill>
              <a:prstDash val="solid"/>
              <a:headEnd type="oval" w="med" len="med"/>
              <a:tailEnd type="oval" w="med" len="med"/>
            </a:ln>
            <a:effectLst/>
          </p:spPr>
          <p:style>
            <a:lnRef idx="3">
              <a:schemeClr val="accent2"/>
            </a:lnRef>
            <a:fillRef idx="0">
              <a:schemeClr val="accent2"/>
            </a:fillRef>
            <a:effectRef idx="2">
              <a:schemeClr val="accent2"/>
            </a:effectRef>
            <a:fontRef idx="minor">
              <a:schemeClr val="tx1"/>
            </a:fontRef>
          </p:style>
        </p:cxnSp>
        <p:grpSp>
          <p:nvGrpSpPr>
            <p:cNvPr id="7" name="Group 82"/>
            <p:cNvGrpSpPr/>
            <p:nvPr/>
          </p:nvGrpSpPr>
          <p:grpSpPr>
            <a:xfrm>
              <a:off x="214282" y="2143122"/>
              <a:ext cx="1071570" cy="1013403"/>
              <a:chOff x="214282" y="2143122"/>
              <a:chExt cx="1071570" cy="1013403"/>
            </a:xfrm>
          </p:grpSpPr>
          <p:sp>
            <p:nvSpPr>
              <p:cNvPr id="43" name="Rectangle 42"/>
              <p:cNvSpPr/>
              <p:nvPr/>
            </p:nvSpPr>
            <p:spPr>
              <a:xfrm>
                <a:off x="214282" y="2143122"/>
                <a:ext cx="688009" cy="369332"/>
              </a:xfrm>
              <a:prstGeom prst="rect">
                <a:avLst/>
              </a:prstGeom>
            </p:spPr>
            <p:txBody>
              <a:bodyPr wrap="none">
                <a:spAutoFit/>
              </a:bodyPr>
              <a:lstStyle/>
              <a:p>
                <a:pPr algn="ctr"/>
                <a:r>
                  <a:rPr lang="en-US" dirty="0">
                    <a:solidFill>
                      <a:schemeClr val="bg1">
                        <a:lumMod val="65000"/>
                      </a:schemeClr>
                    </a:solidFill>
                    <a:latin typeface="Open Sans" pitchFamily="34" charset="0"/>
                    <a:ea typeface="Open Sans" pitchFamily="34" charset="0"/>
                    <a:cs typeface="Open Sans" pitchFamily="34" charset="0"/>
                  </a:rPr>
                  <a:t>5.4w</a:t>
                </a:r>
              </a:p>
            </p:txBody>
          </p:sp>
          <p:sp>
            <p:nvSpPr>
              <p:cNvPr id="49" name="Rectangle 48"/>
              <p:cNvSpPr/>
              <p:nvPr/>
            </p:nvSpPr>
            <p:spPr>
              <a:xfrm>
                <a:off x="214282" y="2571750"/>
                <a:ext cx="1071570" cy="584775"/>
              </a:xfrm>
              <a:prstGeom prst="rect">
                <a:avLst/>
              </a:prstGeom>
            </p:spPr>
            <p:txBody>
              <a:bodyPr wrap="square">
                <a:spAutoFit/>
              </a:bodyPr>
              <a:lstStyle/>
              <a:p>
                <a:r>
                  <a:rPr lang="ms-MY" sz="800" dirty="0">
                    <a:solidFill>
                      <a:schemeClr val="bg1">
                        <a:lumMod val="65000"/>
                      </a:schemeClr>
                    </a:solidFill>
                    <a:latin typeface="Open Sans" pitchFamily="34" charset="0"/>
                    <a:ea typeface="Open Sans" pitchFamily="34" charset="0"/>
                    <a:cs typeface="Open Sans" pitchFamily="34" charset="0"/>
                  </a:rPr>
                  <a:t>Lorem ipsum dolor sit ametelit. Lorem ipsum dolor sit amet</a:t>
                </a:r>
              </a:p>
            </p:txBody>
          </p:sp>
        </p:grpSp>
      </p:grpSp>
      <p:cxnSp>
        <p:nvCxnSpPr>
          <p:cNvPr id="51" name="Straight Connector 50"/>
          <p:cNvCxnSpPr/>
          <p:nvPr/>
        </p:nvCxnSpPr>
        <p:spPr>
          <a:xfrm>
            <a:off x="5072066" y="1500180"/>
            <a:ext cx="3429024" cy="1588"/>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nvGrpSpPr>
          <p:cNvPr id="9" name="Group 77"/>
          <p:cNvGrpSpPr/>
          <p:nvPr/>
        </p:nvGrpSpPr>
        <p:grpSpPr>
          <a:xfrm>
            <a:off x="5214942" y="2285998"/>
            <a:ext cx="928694" cy="714380"/>
            <a:chOff x="5214942" y="2285998"/>
            <a:chExt cx="928694" cy="714380"/>
          </a:xfrm>
        </p:grpSpPr>
        <p:sp>
          <p:nvSpPr>
            <p:cNvPr id="71" name="Rectangle 70"/>
            <p:cNvSpPr/>
            <p:nvPr/>
          </p:nvSpPr>
          <p:spPr>
            <a:xfrm>
              <a:off x="5643570" y="2786064"/>
              <a:ext cx="45719" cy="214314"/>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Rectangle 60"/>
            <p:cNvSpPr/>
            <p:nvPr/>
          </p:nvSpPr>
          <p:spPr>
            <a:xfrm>
              <a:off x="5214942" y="2285998"/>
              <a:ext cx="928694" cy="523220"/>
            </a:xfrm>
            <a:prstGeom prst="rect">
              <a:avLst/>
            </a:prstGeom>
          </p:spPr>
          <p:txBody>
            <a:bodyPr wrap="square">
              <a:spAutoFit/>
            </a:bodyPr>
            <a:lstStyle/>
            <a:p>
              <a:pPr algn="ctr"/>
              <a:r>
                <a:rPr lang="ms-MY" sz="700" dirty="0">
                  <a:solidFill>
                    <a:schemeClr val="bg1">
                      <a:lumMod val="65000"/>
                    </a:schemeClr>
                  </a:solidFill>
                  <a:latin typeface="Open Sans" pitchFamily="34" charset="0"/>
                  <a:ea typeface="Open Sans" pitchFamily="34" charset="0"/>
                  <a:cs typeface="Open Sans" pitchFamily="34" charset="0"/>
                </a:rPr>
                <a:t>Lorem ipsum dolor sit ametelit. Lorem ipsum dolor sit amet</a:t>
              </a:r>
            </a:p>
          </p:txBody>
        </p:sp>
      </p:grpSp>
      <p:grpSp>
        <p:nvGrpSpPr>
          <p:cNvPr id="11" name="Group 78"/>
          <p:cNvGrpSpPr/>
          <p:nvPr/>
        </p:nvGrpSpPr>
        <p:grpSpPr>
          <a:xfrm>
            <a:off x="6357950" y="2285998"/>
            <a:ext cx="928694" cy="714380"/>
            <a:chOff x="6357950" y="2285998"/>
            <a:chExt cx="928694" cy="714380"/>
          </a:xfrm>
        </p:grpSpPr>
        <p:sp>
          <p:nvSpPr>
            <p:cNvPr id="72" name="Rectangle 71"/>
            <p:cNvSpPr/>
            <p:nvPr/>
          </p:nvSpPr>
          <p:spPr>
            <a:xfrm>
              <a:off x="6786578" y="2786064"/>
              <a:ext cx="45719" cy="214314"/>
            </a:xfrm>
            <a:prstGeom prst="rect">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Rectangle 61"/>
            <p:cNvSpPr/>
            <p:nvPr/>
          </p:nvSpPr>
          <p:spPr>
            <a:xfrm>
              <a:off x="6357950" y="2285998"/>
              <a:ext cx="928694" cy="523220"/>
            </a:xfrm>
            <a:prstGeom prst="rect">
              <a:avLst/>
            </a:prstGeom>
          </p:spPr>
          <p:txBody>
            <a:bodyPr wrap="square">
              <a:spAutoFit/>
            </a:bodyPr>
            <a:lstStyle/>
            <a:p>
              <a:pPr algn="ctr"/>
              <a:r>
                <a:rPr lang="ms-MY" sz="700" dirty="0">
                  <a:solidFill>
                    <a:schemeClr val="bg1">
                      <a:lumMod val="65000"/>
                    </a:schemeClr>
                  </a:solidFill>
                  <a:latin typeface="Open Sans" pitchFamily="34" charset="0"/>
                  <a:ea typeface="Open Sans" pitchFamily="34" charset="0"/>
                  <a:cs typeface="Open Sans" pitchFamily="34" charset="0"/>
                </a:rPr>
                <a:t>Lorem ipsum dolor sit ametelit. Lorem ipsum dolor sit amet</a:t>
              </a:r>
            </a:p>
          </p:txBody>
        </p:sp>
      </p:grpSp>
      <p:grpSp>
        <p:nvGrpSpPr>
          <p:cNvPr id="12" name="Group 79"/>
          <p:cNvGrpSpPr/>
          <p:nvPr/>
        </p:nvGrpSpPr>
        <p:grpSpPr>
          <a:xfrm>
            <a:off x="7500958" y="2285998"/>
            <a:ext cx="928694" cy="714380"/>
            <a:chOff x="7500958" y="2285998"/>
            <a:chExt cx="928694" cy="714380"/>
          </a:xfrm>
        </p:grpSpPr>
        <p:sp>
          <p:nvSpPr>
            <p:cNvPr id="73" name="Rectangle 72"/>
            <p:cNvSpPr/>
            <p:nvPr/>
          </p:nvSpPr>
          <p:spPr>
            <a:xfrm>
              <a:off x="7929586" y="2786064"/>
              <a:ext cx="45719" cy="214314"/>
            </a:xfrm>
            <a:prstGeom prst="rect">
              <a:avLst/>
            </a:prstGeom>
            <a:solidFill>
              <a:schemeClr val="accent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Rectangle 62"/>
            <p:cNvSpPr/>
            <p:nvPr/>
          </p:nvSpPr>
          <p:spPr>
            <a:xfrm>
              <a:off x="7500958" y="2285998"/>
              <a:ext cx="928694" cy="523220"/>
            </a:xfrm>
            <a:prstGeom prst="rect">
              <a:avLst/>
            </a:prstGeom>
          </p:spPr>
          <p:txBody>
            <a:bodyPr wrap="square">
              <a:spAutoFit/>
            </a:bodyPr>
            <a:lstStyle/>
            <a:p>
              <a:pPr algn="ctr"/>
              <a:r>
                <a:rPr lang="ms-MY" sz="700" dirty="0">
                  <a:solidFill>
                    <a:schemeClr val="bg1">
                      <a:lumMod val="65000"/>
                    </a:schemeClr>
                  </a:solidFill>
                  <a:latin typeface="Open Sans" pitchFamily="34" charset="0"/>
                  <a:ea typeface="Open Sans" pitchFamily="34" charset="0"/>
                  <a:cs typeface="Open Sans" pitchFamily="34" charset="0"/>
                </a:rPr>
                <a:t>Lorem ipsum dolor sit ametelit. Lorem ipsum dolor sit amet</a:t>
              </a:r>
            </a:p>
          </p:txBody>
        </p:sp>
      </p:grpSp>
      <p:cxnSp>
        <p:nvCxnSpPr>
          <p:cNvPr id="64" name="Straight Connector 63"/>
          <p:cNvCxnSpPr/>
          <p:nvPr/>
        </p:nvCxnSpPr>
        <p:spPr>
          <a:xfrm>
            <a:off x="5072066" y="3000378"/>
            <a:ext cx="3429024" cy="1588"/>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nvGrpSpPr>
          <p:cNvPr id="14" name="Group 75"/>
          <p:cNvGrpSpPr/>
          <p:nvPr/>
        </p:nvGrpSpPr>
        <p:grpSpPr>
          <a:xfrm>
            <a:off x="6572264" y="1500180"/>
            <a:ext cx="456568" cy="670882"/>
            <a:chOff x="6572264" y="1500180"/>
            <a:chExt cx="456568" cy="670882"/>
          </a:xfrm>
        </p:grpSpPr>
        <p:sp>
          <p:nvSpPr>
            <p:cNvPr id="69" name="Rectangle 68"/>
            <p:cNvSpPr/>
            <p:nvPr/>
          </p:nvSpPr>
          <p:spPr>
            <a:xfrm>
              <a:off x="6786578" y="1500180"/>
              <a:ext cx="45719" cy="214314"/>
            </a:xfrm>
            <a:prstGeom prst="rect">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 name="Oval 52"/>
            <p:cNvSpPr/>
            <p:nvPr/>
          </p:nvSpPr>
          <p:spPr>
            <a:xfrm>
              <a:off x="6572264" y="1714494"/>
              <a:ext cx="456568" cy="456568"/>
            </a:xfrm>
            <a:prstGeom prst="ellipse">
              <a:avLst/>
            </a:prstGeom>
            <a:noFill/>
            <a:ln>
              <a:solidFill>
                <a:schemeClr val="accent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5" name="Group 59"/>
            <p:cNvGrpSpPr/>
            <p:nvPr/>
          </p:nvGrpSpPr>
          <p:grpSpPr>
            <a:xfrm>
              <a:off x="6674334" y="1822099"/>
              <a:ext cx="252444" cy="252444"/>
              <a:chOff x="6312312" y="924921"/>
              <a:chExt cx="366050" cy="366050"/>
            </a:xfrm>
            <a:solidFill>
              <a:schemeClr val="accent3"/>
            </a:solidFill>
          </p:grpSpPr>
          <p:sp>
            <p:nvSpPr>
              <p:cNvPr id="39" name="AutoShape 52"/>
              <p:cNvSpPr/>
              <p:nvPr/>
            </p:nvSpPr>
            <p:spPr bwMode="auto">
              <a:xfrm>
                <a:off x="6312312" y="924921"/>
                <a:ext cx="366050" cy="366050"/>
              </a:xfrm>
              <a:custGeom>
                <a:avLst/>
                <a:gdLst>
                  <a:gd name="T0" fmla="+- 0 10800 87"/>
                  <a:gd name="T1" fmla="*/ T0 w 21426"/>
                  <a:gd name="T2" fmla="+- 0 10799 73"/>
                  <a:gd name="T3" fmla="*/ 10799 h 21453"/>
                  <a:gd name="T4" fmla="+- 0 10800 87"/>
                  <a:gd name="T5" fmla="*/ T4 w 21426"/>
                  <a:gd name="T6" fmla="+- 0 10799 73"/>
                  <a:gd name="T7" fmla="*/ 10799 h 21453"/>
                  <a:gd name="T8" fmla="+- 0 10800 87"/>
                  <a:gd name="T9" fmla="*/ T8 w 21426"/>
                  <a:gd name="T10" fmla="+- 0 10799 73"/>
                  <a:gd name="T11" fmla="*/ 10799 h 21453"/>
                  <a:gd name="T12" fmla="+- 0 10800 87"/>
                  <a:gd name="T13" fmla="*/ T12 w 21426"/>
                  <a:gd name="T14" fmla="+- 0 10799 73"/>
                  <a:gd name="T15" fmla="*/ 10799 h 21453"/>
                </a:gdLst>
                <a:ahLst/>
                <a:cxnLst>
                  <a:cxn ang="0">
                    <a:pos x="T1" y="T3"/>
                  </a:cxn>
                  <a:cxn ang="0">
                    <a:pos x="T5" y="T7"/>
                  </a:cxn>
                  <a:cxn ang="0">
                    <a:pos x="T9" y="T11"/>
                  </a:cxn>
                  <a:cxn ang="0">
                    <a:pos x="T13" y="T15"/>
                  </a:cxn>
                </a:cxnLst>
                <a:rect l="0" t="0" r="r" b="b"/>
                <a:pathLst>
                  <a:path w="21426" h="21453">
                    <a:moveTo>
                      <a:pt x="8034" y="20112"/>
                    </a:moveTo>
                    <a:cubicBezTo>
                      <a:pt x="5816" y="17892"/>
                      <a:pt x="3556" y="15628"/>
                      <a:pt x="1338" y="13408"/>
                    </a:cubicBezTo>
                    <a:cubicBezTo>
                      <a:pt x="3241" y="7240"/>
                      <a:pt x="11488" y="7509"/>
                      <a:pt x="13391" y="1341"/>
                    </a:cubicBezTo>
                    <a:cubicBezTo>
                      <a:pt x="15609" y="3560"/>
                      <a:pt x="17869" y="5825"/>
                      <a:pt x="20087" y="8045"/>
                    </a:cubicBezTo>
                    <a:cubicBezTo>
                      <a:pt x="18184" y="14212"/>
                      <a:pt x="9937" y="13944"/>
                      <a:pt x="8034" y="20112"/>
                    </a:cubicBezTo>
                    <a:moveTo>
                      <a:pt x="21034" y="7097"/>
                    </a:moveTo>
                    <a:lnTo>
                      <a:pt x="14338" y="393"/>
                    </a:lnTo>
                    <a:cubicBezTo>
                      <a:pt x="14006" y="60"/>
                      <a:pt x="13525" y="-73"/>
                      <a:pt x="13069" y="39"/>
                    </a:cubicBezTo>
                    <a:cubicBezTo>
                      <a:pt x="12828" y="98"/>
                      <a:pt x="12614" y="222"/>
                      <a:pt x="12444" y="393"/>
                    </a:cubicBezTo>
                    <a:cubicBezTo>
                      <a:pt x="12292" y="545"/>
                      <a:pt x="12177" y="733"/>
                      <a:pt x="12112" y="944"/>
                    </a:cubicBezTo>
                    <a:cubicBezTo>
                      <a:pt x="11808" y="1929"/>
                      <a:pt x="11283" y="2785"/>
                      <a:pt x="10507" y="3562"/>
                    </a:cubicBezTo>
                    <a:cubicBezTo>
                      <a:pt x="9471" y="4598"/>
                      <a:pt x="8121" y="5384"/>
                      <a:pt x="6693" y="6214"/>
                    </a:cubicBezTo>
                    <a:cubicBezTo>
                      <a:pt x="5177" y="7094"/>
                      <a:pt x="3611" y="8006"/>
                      <a:pt x="2328" y="9290"/>
                    </a:cubicBezTo>
                    <a:cubicBezTo>
                      <a:pt x="1237" y="10383"/>
                      <a:pt x="493" y="11600"/>
                      <a:pt x="59" y="13011"/>
                    </a:cubicBezTo>
                    <a:cubicBezTo>
                      <a:pt x="-87" y="13488"/>
                      <a:pt x="40" y="14004"/>
                      <a:pt x="391" y="14356"/>
                    </a:cubicBezTo>
                    <a:lnTo>
                      <a:pt x="7087" y="21060"/>
                    </a:lnTo>
                    <a:cubicBezTo>
                      <a:pt x="7419" y="21393"/>
                      <a:pt x="7900" y="21526"/>
                      <a:pt x="8356" y="21414"/>
                    </a:cubicBezTo>
                    <a:cubicBezTo>
                      <a:pt x="8597" y="21354"/>
                      <a:pt x="8811" y="21231"/>
                      <a:pt x="8981" y="21060"/>
                    </a:cubicBezTo>
                    <a:cubicBezTo>
                      <a:pt x="9133" y="20908"/>
                      <a:pt x="9248" y="20720"/>
                      <a:pt x="9314" y="20508"/>
                    </a:cubicBezTo>
                    <a:cubicBezTo>
                      <a:pt x="9617" y="19523"/>
                      <a:pt x="10142" y="18667"/>
                      <a:pt x="10918" y="17890"/>
                    </a:cubicBezTo>
                    <a:cubicBezTo>
                      <a:pt x="11954" y="16853"/>
                      <a:pt x="13304" y="16069"/>
                      <a:pt x="14733" y="15239"/>
                    </a:cubicBezTo>
                    <a:cubicBezTo>
                      <a:pt x="16248" y="14357"/>
                      <a:pt x="17814" y="13446"/>
                      <a:pt x="19097" y="12162"/>
                    </a:cubicBezTo>
                    <a:cubicBezTo>
                      <a:pt x="20188" y="11070"/>
                      <a:pt x="20932" y="9852"/>
                      <a:pt x="21366" y="8440"/>
                    </a:cubicBezTo>
                    <a:cubicBezTo>
                      <a:pt x="21512" y="7965"/>
                      <a:pt x="21385" y="7448"/>
                      <a:pt x="21034" y="7097"/>
                    </a:cubicBezTo>
                  </a:path>
                </a:pathLst>
              </a:custGeom>
              <a:solidFill>
                <a:schemeClr val="accent2">
                  <a:lumMod val="50000"/>
                </a:schemeClr>
              </a:solid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40" name="AutoShape 53"/>
              <p:cNvSpPr/>
              <p:nvPr/>
            </p:nvSpPr>
            <p:spPr bwMode="auto">
              <a:xfrm>
                <a:off x="6449974" y="1050693"/>
                <a:ext cx="98865" cy="102619"/>
              </a:xfrm>
              <a:custGeom>
                <a:avLst/>
                <a:gdLst>
                  <a:gd name="T0" fmla="+- 0 10801 59"/>
                  <a:gd name="T1" fmla="*/ T0 w 21484"/>
                  <a:gd name="T2" fmla="+- 0 10799 41"/>
                  <a:gd name="T3" fmla="*/ 10799 h 21516"/>
                  <a:gd name="T4" fmla="+- 0 10801 59"/>
                  <a:gd name="T5" fmla="*/ T4 w 21484"/>
                  <a:gd name="T6" fmla="+- 0 10799 41"/>
                  <a:gd name="T7" fmla="*/ 10799 h 21516"/>
                  <a:gd name="T8" fmla="+- 0 10801 59"/>
                  <a:gd name="T9" fmla="*/ T8 w 21484"/>
                  <a:gd name="T10" fmla="+- 0 10799 41"/>
                  <a:gd name="T11" fmla="*/ 10799 h 21516"/>
                  <a:gd name="T12" fmla="+- 0 10801 59"/>
                  <a:gd name="T13" fmla="*/ T12 w 21484"/>
                  <a:gd name="T14" fmla="+- 0 10799 41"/>
                  <a:gd name="T15" fmla="*/ 10799 h 21516"/>
                </a:gdLst>
                <a:ahLst/>
                <a:cxnLst>
                  <a:cxn ang="0">
                    <a:pos x="T1" y="T3"/>
                  </a:cxn>
                  <a:cxn ang="0">
                    <a:pos x="T5" y="T7"/>
                  </a:cxn>
                  <a:cxn ang="0">
                    <a:pos x="T9" y="T11"/>
                  </a:cxn>
                  <a:cxn ang="0">
                    <a:pos x="T13" y="T15"/>
                  </a:cxn>
                </a:cxnLst>
                <a:rect l="0" t="0" r="r" b="b"/>
                <a:pathLst>
                  <a:path w="21484" h="21516">
                    <a:moveTo>
                      <a:pt x="17511" y="14987"/>
                    </a:moveTo>
                    <a:cubicBezTo>
                      <a:pt x="17287" y="15384"/>
                      <a:pt x="17032" y="15740"/>
                      <a:pt x="16731" y="16049"/>
                    </a:cubicBezTo>
                    <a:cubicBezTo>
                      <a:pt x="15340" y="14692"/>
                      <a:pt x="13947" y="13205"/>
                      <a:pt x="12559" y="11675"/>
                    </a:cubicBezTo>
                    <a:cubicBezTo>
                      <a:pt x="12912" y="11521"/>
                      <a:pt x="13287" y="11362"/>
                      <a:pt x="13689" y="11198"/>
                    </a:cubicBezTo>
                    <a:cubicBezTo>
                      <a:pt x="14092" y="11034"/>
                      <a:pt x="14494" y="10927"/>
                      <a:pt x="14895" y="10861"/>
                    </a:cubicBezTo>
                    <a:cubicBezTo>
                      <a:pt x="15308" y="10801"/>
                      <a:pt x="15715" y="10819"/>
                      <a:pt x="16122" y="10913"/>
                    </a:cubicBezTo>
                    <a:cubicBezTo>
                      <a:pt x="16527" y="11011"/>
                      <a:pt x="16909" y="11222"/>
                      <a:pt x="17262" y="11554"/>
                    </a:cubicBezTo>
                    <a:cubicBezTo>
                      <a:pt x="17612" y="11890"/>
                      <a:pt x="17835" y="12244"/>
                      <a:pt x="17923" y="12620"/>
                    </a:cubicBezTo>
                    <a:cubicBezTo>
                      <a:pt x="18020" y="13004"/>
                      <a:pt x="18025" y="13392"/>
                      <a:pt x="17958" y="13789"/>
                    </a:cubicBezTo>
                    <a:cubicBezTo>
                      <a:pt x="17883" y="14187"/>
                      <a:pt x="17738" y="14585"/>
                      <a:pt x="17511" y="14987"/>
                    </a:cubicBezTo>
                    <a:moveTo>
                      <a:pt x="5799" y="10193"/>
                    </a:moveTo>
                    <a:cubicBezTo>
                      <a:pt x="5096" y="10221"/>
                      <a:pt x="4482" y="9996"/>
                      <a:pt x="3946" y="9496"/>
                    </a:cubicBezTo>
                    <a:cubicBezTo>
                      <a:pt x="3717" y="9285"/>
                      <a:pt x="3558" y="9028"/>
                      <a:pt x="3461" y="8724"/>
                    </a:cubicBezTo>
                    <a:cubicBezTo>
                      <a:pt x="3359" y="8420"/>
                      <a:pt x="3326" y="8088"/>
                      <a:pt x="3366" y="7723"/>
                    </a:cubicBezTo>
                    <a:cubicBezTo>
                      <a:pt x="3397" y="7363"/>
                      <a:pt x="3509" y="6989"/>
                      <a:pt x="3703" y="6610"/>
                    </a:cubicBezTo>
                    <a:cubicBezTo>
                      <a:pt x="3889" y="6231"/>
                      <a:pt x="4160" y="5852"/>
                      <a:pt x="4510" y="5487"/>
                    </a:cubicBezTo>
                    <a:cubicBezTo>
                      <a:pt x="5768" y="6694"/>
                      <a:pt x="7022" y="8018"/>
                      <a:pt x="8282" y="9388"/>
                    </a:cubicBezTo>
                    <a:cubicBezTo>
                      <a:pt x="7330" y="9893"/>
                      <a:pt x="6501" y="10164"/>
                      <a:pt x="5799" y="10193"/>
                    </a:cubicBezTo>
                    <a:moveTo>
                      <a:pt x="19678" y="8570"/>
                    </a:moveTo>
                    <a:cubicBezTo>
                      <a:pt x="18868" y="7915"/>
                      <a:pt x="18055" y="7470"/>
                      <a:pt x="17235" y="7250"/>
                    </a:cubicBezTo>
                    <a:cubicBezTo>
                      <a:pt x="16421" y="7031"/>
                      <a:pt x="15603" y="6942"/>
                      <a:pt x="14779" y="6998"/>
                    </a:cubicBezTo>
                    <a:cubicBezTo>
                      <a:pt x="13964" y="7059"/>
                      <a:pt x="13130" y="7236"/>
                      <a:pt x="12296" y="7545"/>
                    </a:cubicBezTo>
                    <a:cubicBezTo>
                      <a:pt x="11462" y="7859"/>
                      <a:pt x="10625" y="8200"/>
                      <a:pt x="9782" y="8593"/>
                    </a:cubicBezTo>
                    <a:cubicBezTo>
                      <a:pt x="8448" y="7115"/>
                      <a:pt x="7114" y="5658"/>
                      <a:pt x="5778" y="4299"/>
                    </a:cubicBezTo>
                    <a:cubicBezTo>
                      <a:pt x="6382" y="3775"/>
                      <a:pt x="6963" y="3509"/>
                      <a:pt x="7526" y="3490"/>
                    </a:cubicBezTo>
                    <a:cubicBezTo>
                      <a:pt x="8088" y="3467"/>
                      <a:pt x="8631" y="3523"/>
                      <a:pt x="9145" y="3649"/>
                    </a:cubicBezTo>
                    <a:cubicBezTo>
                      <a:pt x="9669" y="3775"/>
                      <a:pt x="10149" y="3883"/>
                      <a:pt x="10590" y="3967"/>
                    </a:cubicBezTo>
                    <a:cubicBezTo>
                      <a:pt x="11038" y="4051"/>
                      <a:pt x="11424" y="3958"/>
                      <a:pt x="11765" y="3682"/>
                    </a:cubicBezTo>
                    <a:cubicBezTo>
                      <a:pt x="12123" y="3382"/>
                      <a:pt x="12321" y="2994"/>
                      <a:pt x="12351" y="2526"/>
                    </a:cubicBezTo>
                    <a:cubicBezTo>
                      <a:pt x="12376" y="2054"/>
                      <a:pt x="12189" y="1596"/>
                      <a:pt x="11782" y="1147"/>
                    </a:cubicBezTo>
                    <a:cubicBezTo>
                      <a:pt x="11258" y="569"/>
                      <a:pt x="10630" y="216"/>
                      <a:pt x="9872" y="85"/>
                    </a:cubicBezTo>
                    <a:cubicBezTo>
                      <a:pt x="9126" y="-41"/>
                      <a:pt x="8358" y="-30"/>
                      <a:pt x="7564" y="136"/>
                    </a:cubicBezTo>
                    <a:cubicBezTo>
                      <a:pt x="6780" y="309"/>
                      <a:pt x="6032" y="595"/>
                      <a:pt x="5324" y="997"/>
                    </a:cubicBezTo>
                    <a:cubicBezTo>
                      <a:pt x="4617" y="1399"/>
                      <a:pt x="4048" y="1811"/>
                      <a:pt x="3626" y="2213"/>
                    </a:cubicBezTo>
                    <a:cubicBezTo>
                      <a:pt x="3464" y="2066"/>
                      <a:pt x="3302" y="1918"/>
                      <a:pt x="3141" y="1773"/>
                    </a:cubicBezTo>
                    <a:cubicBezTo>
                      <a:pt x="2963" y="1614"/>
                      <a:pt x="2739" y="1530"/>
                      <a:pt x="2471" y="1535"/>
                    </a:cubicBezTo>
                    <a:cubicBezTo>
                      <a:pt x="2200" y="1535"/>
                      <a:pt x="1977" y="1647"/>
                      <a:pt x="1793" y="1853"/>
                    </a:cubicBezTo>
                    <a:cubicBezTo>
                      <a:pt x="1615" y="2054"/>
                      <a:pt x="1530" y="2288"/>
                      <a:pt x="1565" y="2536"/>
                    </a:cubicBezTo>
                    <a:cubicBezTo>
                      <a:pt x="1589" y="2793"/>
                      <a:pt x="1696" y="2989"/>
                      <a:pt x="1880" y="3139"/>
                    </a:cubicBezTo>
                    <a:cubicBezTo>
                      <a:pt x="2044" y="3270"/>
                      <a:pt x="2203" y="3401"/>
                      <a:pt x="2364" y="3537"/>
                    </a:cubicBezTo>
                    <a:cubicBezTo>
                      <a:pt x="1731" y="4276"/>
                      <a:pt x="1207" y="5094"/>
                      <a:pt x="795" y="5957"/>
                    </a:cubicBezTo>
                    <a:cubicBezTo>
                      <a:pt x="378" y="6820"/>
                      <a:pt x="130" y="7676"/>
                      <a:pt x="37" y="8509"/>
                    </a:cubicBezTo>
                    <a:cubicBezTo>
                      <a:pt x="-59" y="9346"/>
                      <a:pt x="33" y="10113"/>
                      <a:pt x="298" y="10824"/>
                    </a:cubicBezTo>
                    <a:cubicBezTo>
                      <a:pt x="566" y="11540"/>
                      <a:pt x="1056" y="12148"/>
                      <a:pt x="1774" y="12723"/>
                    </a:cubicBezTo>
                    <a:cubicBezTo>
                      <a:pt x="2942" y="13658"/>
                      <a:pt x="4321" y="14056"/>
                      <a:pt x="5915" y="13967"/>
                    </a:cubicBezTo>
                    <a:cubicBezTo>
                      <a:pt x="7507" y="13874"/>
                      <a:pt x="9223" y="13415"/>
                      <a:pt x="11064" y="12461"/>
                    </a:cubicBezTo>
                    <a:cubicBezTo>
                      <a:pt x="12532" y="14093"/>
                      <a:pt x="14002" y="15716"/>
                      <a:pt x="15470" y="17223"/>
                    </a:cubicBezTo>
                    <a:cubicBezTo>
                      <a:pt x="14849" y="17728"/>
                      <a:pt x="14305" y="18018"/>
                      <a:pt x="13826" y="18111"/>
                    </a:cubicBezTo>
                    <a:cubicBezTo>
                      <a:pt x="13344" y="18210"/>
                      <a:pt x="12917" y="18200"/>
                      <a:pt x="12530" y="18088"/>
                    </a:cubicBezTo>
                    <a:cubicBezTo>
                      <a:pt x="12142" y="17971"/>
                      <a:pt x="11782" y="17803"/>
                      <a:pt x="11455" y="17587"/>
                    </a:cubicBezTo>
                    <a:cubicBezTo>
                      <a:pt x="11125" y="17368"/>
                      <a:pt x="10799" y="17181"/>
                      <a:pt x="10474" y="17026"/>
                    </a:cubicBezTo>
                    <a:cubicBezTo>
                      <a:pt x="10154" y="16872"/>
                      <a:pt x="9823" y="16788"/>
                      <a:pt x="9486" y="16783"/>
                    </a:cubicBezTo>
                    <a:cubicBezTo>
                      <a:pt x="9145" y="16778"/>
                      <a:pt x="8785" y="16937"/>
                      <a:pt x="8388" y="17265"/>
                    </a:cubicBezTo>
                    <a:cubicBezTo>
                      <a:pt x="7981" y="17606"/>
                      <a:pt x="7777" y="18004"/>
                      <a:pt x="7777" y="18453"/>
                    </a:cubicBezTo>
                    <a:cubicBezTo>
                      <a:pt x="7777" y="18897"/>
                      <a:pt x="7991" y="19351"/>
                      <a:pt x="8408" y="19809"/>
                    </a:cubicBezTo>
                    <a:cubicBezTo>
                      <a:pt x="8830" y="20268"/>
                      <a:pt x="9379" y="20651"/>
                      <a:pt x="10042" y="20955"/>
                    </a:cubicBezTo>
                    <a:cubicBezTo>
                      <a:pt x="10708" y="21259"/>
                      <a:pt x="11455" y="21451"/>
                      <a:pt x="12279" y="21502"/>
                    </a:cubicBezTo>
                    <a:cubicBezTo>
                      <a:pt x="13103" y="21559"/>
                      <a:pt x="13970" y="21437"/>
                      <a:pt x="14886" y="21109"/>
                    </a:cubicBezTo>
                    <a:cubicBezTo>
                      <a:pt x="15807" y="20787"/>
                      <a:pt x="16721" y="20202"/>
                      <a:pt x="17617" y="19332"/>
                    </a:cubicBezTo>
                    <a:cubicBezTo>
                      <a:pt x="18051" y="19739"/>
                      <a:pt x="18489" y="20127"/>
                      <a:pt x="18921" y="20501"/>
                    </a:cubicBezTo>
                    <a:cubicBezTo>
                      <a:pt x="19107" y="20656"/>
                      <a:pt x="19328" y="20731"/>
                      <a:pt x="19601" y="20712"/>
                    </a:cubicBezTo>
                    <a:cubicBezTo>
                      <a:pt x="19861" y="20703"/>
                      <a:pt x="20090" y="20586"/>
                      <a:pt x="20269" y="20375"/>
                    </a:cubicBezTo>
                    <a:cubicBezTo>
                      <a:pt x="20455" y="20160"/>
                      <a:pt x="20532" y="19921"/>
                      <a:pt x="20503" y="19674"/>
                    </a:cubicBezTo>
                    <a:cubicBezTo>
                      <a:pt x="20477" y="19421"/>
                      <a:pt x="20371" y="19229"/>
                      <a:pt x="20192" y="19089"/>
                    </a:cubicBezTo>
                    <a:cubicBezTo>
                      <a:pt x="19755" y="18752"/>
                      <a:pt x="19321" y="18397"/>
                      <a:pt x="18884" y="18022"/>
                    </a:cubicBezTo>
                    <a:cubicBezTo>
                      <a:pt x="19626" y="17143"/>
                      <a:pt x="20221" y="16217"/>
                      <a:pt x="20664" y="15300"/>
                    </a:cubicBezTo>
                    <a:cubicBezTo>
                      <a:pt x="21103" y="14379"/>
                      <a:pt x="21367" y="13490"/>
                      <a:pt x="21453" y="12667"/>
                    </a:cubicBezTo>
                    <a:cubicBezTo>
                      <a:pt x="21540" y="11839"/>
                      <a:pt x="21439" y="11091"/>
                      <a:pt x="21159" y="10412"/>
                    </a:cubicBezTo>
                    <a:cubicBezTo>
                      <a:pt x="20880" y="9725"/>
                      <a:pt x="20386" y="9135"/>
                      <a:pt x="19678" y="8570"/>
                    </a:cubicBezTo>
                  </a:path>
                </a:pathLst>
              </a:custGeom>
              <a:solidFill>
                <a:schemeClr val="accent2">
                  <a:lumMod val="50000"/>
                </a:schemeClr>
              </a:solid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46" name="AutoShape 54"/>
              <p:cNvSpPr/>
              <p:nvPr/>
            </p:nvSpPr>
            <p:spPr bwMode="auto">
              <a:xfrm>
                <a:off x="6438083" y="1176464"/>
                <a:ext cx="55690" cy="58192"/>
              </a:xfrm>
              <a:custGeom>
                <a:avLst/>
                <a:gdLst>
                  <a:gd name="T0" fmla="+- 0 10791 197"/>
                  <a:gd name="T1" fmla="*/ T0 w 21188"/>
                  <a:gd name="T2" fmla="+- 0 10794 193"/>
                  <a:gd name="T3" fmla="*/ 10794 h 21203"/>
                  <a:gd name="T4" fmla="+- 0 10791 197"/>
                  <a:gd name="T5" fmla="*/ T4 w 21188"/>
                  <a:gd name="T6" fmla="+- 0 10794 193"/>
                  <a:gd name="T7" fmla="*/ 10794 h 21203"/>
                  <a:gd name="T8" fmla="+- 0 10791 197"/>
                  <a:gd name="T9" fmla="*/ T8 w 21188"/>
                  <a:gd name="T10" fmla="+- 0 10794 193"/>
                  <a:gd name="T11" fmla="*/ 10794 h 21203"/>
                  <a:gd name="T12" fmla="+- 0 10791 197"/>
                  <a:gd name="T13" fmla="*/ T12 w 21188"/>
                  <a:gd name="T14" fmla="+- 0 10794 193"/>
                  <a:gd name="T15" fmla="*/ 10794 h 21203"/>
                </a:gdLst>
                <a:ahLst/>
                <a:cxnLst>
                  <a:cxn ang="0">
                    <a:pos x="T1" y="T3"/>
                  </a:cxn>
                  <a:cxn ang="0">
                    <a:pos x="T5" y="T7"/>
                  </a:cxn>
                  <a:cxn ang="0">
                    <a:pos x="T9" y="T11"/>
                  </a:cxn>
                  <a:cxn ang="0">
                    <a:pos x="T13" y="T15"/>
                  </a:cxn>
                </a:cxnLst>
                <a:rect l="0" t="0" r="r" b="b"/>
                <a:pathLst>
                  <a:path w="21188" h="21203">
                    <a:moveTo>
                      <a:pt x="17615" y="468"/>
                    </a:moveTo>
                    <a:lnTo>
                      <a:pt x="17606" y="468"/>
                    </a:lnTo>
                    <a:cubicBezTo>
                      <a:pt x="14870" y="2476"/>
                      <a:pt x="12200" y="4590"/>
                      <a:pt x="9727" y="6958"/>
                    </a:cubicBezTo>
                    <a:cubicBezTo>
                      <a:pt x="7348" y="9227"/>
                      <a:pt x="5200" y="11619"/>
                      <a:pt x="3329" y="14060"/>
                    </a:cubicBezTo>
                    <a:lnTo>
                      <a:pt x="341" y="17962"/>
                    </a:lnTo>
                    <a:lnTo>
                      <a:pt x="350" y="17970"/>
                    </a:lnTo>
                    <a:cubicBezTo>
                      <a:pt x="-197" y="18786"/>
                      <a:pt x="-106" y="19880"/>
                      <a:pt x="638" y="20590"/>
                    </a:cubicBezTo>
                    <a:cubicBezTo>
                      <a:pt x="1491" y="21407"/>
                      <a:pt x="2889" y="21407"/>
                      <a:pt x="3746" y="20590"/>
                    </a:cubicBezTo>
                    <a:cubicBezTo>
                      <a:pt x="3877" y="20460"/>
                      <a:pt x="3984" y="20321"/>
                      <a:pt x="4069" y="20174"/>
                    </a:cubicBezTo>
                    <a:lnTo>
                      <a:pt x="6867" y="16517"/>
                    </a:lnTo>
                    <a:cubicBezTo>
                      <a:pt x="8601" y="14255"/>
                      <a:pt x="10606" y="12027"/>
                      <a:pt x="12824" y="9913"/>
                    </a:cubicBezTo>
                    <a:cubicBezTo>
                      <a:pt x="15281" y="7570"/>
                      <a:pt x="17557" y="5758"/>
                      <a:pt x="20329" y="3749"/>
                    </a:cubicBezTo>
                    <a:lnTo>
                      <a:pt x="20321" y="3741"/>
                    </a:lnTo>
                    <a:cubicBezTo>
                      <a:pt x="20400" y="3684"/>
                      <a:pt x="20473" y="3635"/>
                      <a:pt x="20543" y="3570"/>
                    </a:cubicBezTo>
                    <a:cubicBezTo>
                      <a:pt x="21402" y="2753"/>
                      <a:pt x="21402" y="1427"/>
                      <a:pt x="20543" y="606"/>
                    </a:cubicBezTo>
                    <a:cubicBezTo>
                      <a:pt x="19742" y="-161"/>
                      <a:pt x="18472" y="-193"/>
                      <a:pt x="17615" y="468"/>
                    </a:cubicBezTo>
                  </a:path>
                </a:pathLst>
              </a:custGeom>
              <a:solidFill>
                <a:schemeClr val="accent2">
                  <a:lumMod val="50000"/>
                </a:schemeClr>
              </a:solid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50" name="AutoShape 55"/>
              <p:cNvSpPr/>
              <p:nvPr/>
            </p:nvSpPr>
            <p:spPr bwMode="auto">
              <a:xfrm>
                <a:off x="6495652" y="981862"/>
                <a:ext cx="56315" cy="58818"/>
              </a:xfrm>
              <a:custGeom>
                <a:avLst/>
                <a:gdLst>
                  <a:gd name="T0" fmla="+- 0 10803 213"/>
                  <a:gd name="T1" fmla="*/ T0 w 21180"/>
                  <a:gd name="T2" fmla="+- 0 10801 203"/>
                  <a:gd name="T3" fmla="*/ 10801 h 21196"/>
                  <a:gd name="T4" fmla="+- 0 10803 213"/>
                  <a:gd name="T5" fmla="*/ T4 w 21180"/>
                  <a:gd name="T6" fmla="+- 0 10801 203"/>
                  <a:gd name="T7" fmla="*/ 10801 h 21196"/>
                  <a:gd name="T8" fmla="+- 0 10803 213"/>
                  <a:gd name="T9" fmla="*/ T8 w 21180"/>
                  <a:gd name="T10" fmla="+- 0 10801 203"/>
                  <a:gd name="T11" fmla="*/ 10801 h 21196"/>
                  <a:gd name="T12" fmla="+- 0 10803 213"/>
                  <a:gd name="T13" fmla="*/ T12 w 21180"/>
                  <a:gd name="T14" fmla="+- 0 10801 203"/>
                  <a:gd name="T15" fmla="*/ 10801 h 21196"/>
                </a:gdLst>
                <a:ahLst/>
                <a:cxnLst>
                  <a:cxn ang="0">
                    <a:pos x="T1" y="T3"/>
                  </a:cxn>
                  <a:cxn ang="0">
                    <a:pos x="T5" y="T7"/>
                  </a:cxn>
                  <a:cxn ang="0">
                    <a:pos x="T9" y="T11"/>
                  </a:cxn>
                  <a:cxn ang="0">
                    <a:pos x="T13" y="T15"/>
                  </a:cxn>
                </a:cxnLst>
                <a:rect l="0" t="0" r="r" b="b"/>
                <a:pathLst>
                  <a:path w="21180" h="21196">
                    <a:moveTo>
                      <a:pt x="8372" y="11356"/>
                    </a:moveTo>
                    <a:cubicBezTo>
                      <a:pt x="6122" y="13508"/>
                      <a:pt x="3675" y="15444"/>
                      <a:pt x="1144" y="17292"/>
                    </a:cubicBezTo>
                    <a:cubicBezTo>
                      <a:pt x="963" y="17388"/>
                      <a:pt x="786" y="17493"/>
                      <a:pt x="637" y="17645"/>
                    </a:cubicBezTo>
                    <a:cubicBezTo>
                      <a:pt x="-213" y="18457"/>
                      <a:pt x="-213" y="19774"/>
                      <a:pt x="637" y="20585"/>
                    </a:cubicBezTo>
                    <a:cubicBezTo>
                      <a:pt x="1464" y="21380"/>
                      <a:pt x="2796" y="21397"/>
                      <a:pt x="3652" y="20641"/>
                    </a:cubicBezTo>
                    <a:lnTo>
                      <a:pt x="3665" y="20649"/>
                    </a:lnTo>
                    <a:cubicBezTo>
                      <a:pt x="6364" y="18673"/>
                      <a:pt x="8988" y="16581"/>
                      <a:pt x="11419" y="14263"/>
                    </a:cubicBezTo>
                    <a:cubicBezTo>
                      <a:pt x="13759" y="12030"/>
                      <a:pt x="15873" y="9685"/>
                      <a:pt x="17715" y="7283"/>
                    </a:cubicBezTo>
                    <a:lnTo>
                      <a:pt x="20663" y="3427"/>
                    </a:lnTo>
                    <a:lnTo>
                      <a:pt x="20654" y="3419"/>
                    </a:lnTo>
                    <a:cubicBezTo>
                      <a:pt x="21386" y="2600"/>
                      <a:pt x="21357" y="1379"/>
                      <a:pt x="20541" y="608"/>
                    </a:cubicBezTo>
                    <a:cubicBezTo>
                      <a:pt x="19697" y="-203"/>
                      <a:pt x="18323" y="-203"/>
                      <a:pt x="17468" y="608"/>
                    </a:cubicBezTo>
                    <a:cubicBezTo>
                      <a:pt x="17313" y="760"/>
                      <a:pt x="17197" y="937"/>
                      <a:pt x="17094" y="1114"/>
                    </a:cubicBezTo>
                    <a:lnTo>
                      <a:pt x="14228" y="4857"/>
                    </a:lnTo>
                    <a:cubicBezTo>
                      <a:pt x="12526" y="7090"/>
                      <a:pt x="10552" y="9275"/>
                      <a:pt x="8372" y="11356"/>
                    </a:cubicBezTo>
                  </a:path>
                </a:pathLst>
              </a:custGeom>
              <a:solidFill>
                <a:schemeClr val="accent2">
                  <a:lumMod val="50000"/>
                </a:schemeClr>
              </a:solid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grpSp>
      </p:grpSp>
      <p:grpSp>
        <p:nvGrpSpPr>
          <p:cNvPr id="16" name="Group 76"/>
          <p:cNvGrpSpPr/>
          <p:nvPr/>
        </p:nvGrpSpPr>
        <p:grpSpPr>
          <a:xfrm>
            <a:off x="5429256" y="1500180"/>
            <a:ext cx="456568" cy="670882"/>
            <a:chOff x="5429256" y="1500180"/>
            <a:chExt cx="456568" cy="670882"/>
          </a:xfrm>
        </p:grpSpPr>
        <p:sp>
          <p:nvSpPr>
            <p:cNvPr id="68" name="Rectangle 67"/>
            <p:cNvSpPr/>
            <p:nvPr/>
          </p:nvSpPr>
          <p:spPr>
            <a:xfrm>
              <a:off x="5643570" y="1500180"/>
              <a:ext cx="45719" cy="214314"/>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 name="Oval 51"/>
            <p:cNvSpPr/>
            <p:nvPr/>
          </p:nvSpPr>
          <p:spPr>
            <a:xfrm>
              <a:off x="5429256" y="1714494"/>
              <a:ext cx="456568" cy="456568"/>
            </a:xfrm>
            <a:prstGeom prst="ellipse">
              <a:avLst/>
            </a:prstGeom>
            <a:no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 name="Group 58"/>
            <p:cNvGrpSpPr/>
            <p:nvPr/>
          </p:nvGrpSpPr>
          <p:grpSpPr>
            <a:xfrm>
              <a:off x="5550401" y="1815463"/>
              <a:ext cx="220944" cy="252444"/>
              <a:chOff x="428596" y="928676"/>
              <a:chExt cx="320373" cy="366050"/>
            </a:xfrm>
            <a:solidFill>
              <a:schemeClr val="accent1"/>
            </a:solidFill>
          </p:grpSpPr>
          <p:sp>
            <p:nvSpPr>
              <p:cNvPr id="55" name="AutoShape 131"/>
              <p:cNvSpPr/>
              <p:nvPr/>
            </p:nvSpPr>
            <p:spPr bwMode="auto">
              <a:xfrm>
                <a:off x="428596" y="928676"/>
                <a:ext cx="320373" cy="366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057" y="5400"/>
                    </a:moveTo>
                    <a:lnTo>
                      <a:pt x="20057" y="6075"/>
                    </a:lnTo>
                    <a:lnTo>
                      <a:pt x="1542" y="6075"/>
                    </a:lnTo>
                    <a:lnTo>
                      <a:pt x="1542" y="5400"/>
                    </a:lnTo>
                    <a:lnTo>
                      <a:pt x="1542" y="4725"/>
                    </a:lnTo>
                    <a:cubicBezTo>
                      <a:pt x="1542" y="4352"/>
                      <a:pt x="1887" y="4050"/>
                      <a:pt x="2314" y="4050"/>
                    </a:cubicBezTo>
                    <a:lnTo>
                      <a:pt x="19285" y="4050"/>
                    </a:lnTo>
                    <a:cubicBezTo>
                      <a:pt x="19712" y="4050"/>
                      <a:pt x="20057" y="4352"/>
                      <a:pt x="20057" y="4725"/>
                    </a:cubicBezTo>
                    <a:cubicBezTo>
                      <a:pt x="20057" y="4725"/>
                      <a:pt x="20057" y="5400"/>
                      <a:pt x="20057" y="5400"/>
                    </a:cubicBezTo>
                    <a:close/>
                    <a:moveTo>
                      <a:pt x="18514" y="18900"/>
                    </a:moveTo>
                    <a:cubicBezTo>
                      <a:pt x="18514" y="19644"/>
                      <a:pt x="17822" y="20249"/>
                      <a:pt x="16971" y="20249"/>
                    </a:cubicBezTo>
                    <a:lnTo>
                      <a:pt x="4628" y="20249"/>
                    </a:lnTo>
                    <a:cubicBezTo>
                      <a:pt x="3777" y="20249"/>
                      <a:pt x="3085" y="19644"/>
                      <a:pt x="3085" y="18900"/>
                    </a:cubicBezTo>
                    <a:lnTo>
                      <a:pt x="3085" y="7425"/>
                    </a:lnTo>
                    <a:lnTo>
                      <a:pt x="18514" y="7425"/>
                    </a:lnTo>
                    <a:cubicBezTo>
                      <a:pt x="18514" y="7425"/>
                      <a:pt x="18514" y="18900"/>
                      <a:pt x="18514" y="18900"/>
                    </a:cubicBezTo>
                    <a:close/>
                    <a:moveTo>
                      <a:pt x="6171" y="2025"/>
                    </a:moveTo>
                    <a:cubicBezTo>
                      <a:pt x="6171" y="1652"/>
                      <a:pt x="6516" y="1350"/>
                      <a:pt x="6942" y="1350"/>
                    </a:cubicBezTo>
                    <a:lnTo>
                      <a:pt x="14657" y="1350"/>
                    </a:lnTo>
                    <a:cubicBezTo>
                      <a:pt x="15083" y="1350"/>
                      <a:pt x="15428" y="1652"/>
                      <a:pt x="15428" y="2025"/>
                    </a:cubicBezTo>
                    <a:lnTo>
                      <a:pt x="15428" y="2700"/>
                    </a:lnTo>
                    <a:lnTo>
                      <a:pt x="6171" y="2700"/>
                    </a:lnTo>
                    <a:cubicBezTo>
                      <a:pt x="6171" y="2700"/>
                      <a:pt x="6171" y="2025"/>
                      <a:pt x="6171" y="2025"/>
                    </a:cubicBezTo>
                    <a:close/>
                    <a:moveTo>
                      <a:pt x="21585" y="4601"/>
                    </a:moveTo>
                    <a:cubicBezTo>
                      <a:pt x="21511" y="3541"/>
                      <a:pt x="20516" y="2700"/>
                      <a:pt x="19285" y="2700"/>
                    </a:cubicBezTo>
                    <a:lnTo>
                      <a:pt x="16971" y="2700"/>
                    </a:lnTo>
                    <a:lnTo>
                      <a:pt x="16971" y="2025"/>
                    </a:lnTo>
                    <a:cubicBezTo>
                      <a:pt x="16971" y="906"/>
                      <a:pt x="15935" y="0"/>
                      <a:pt x="14657" y="0"/>
                    </a:cubicBezTo>
                    <a:lnTo>
                      <a:pt x="6942" y="0"/>
                    </a:lnTo>
                    <a:cubicBezTo>
                      <a:pt x="5664" y="0"/>
                      <a:pt x="4628" y="906"/>
                      <a:pt x="4628" y="2025"/>
                    </a:cubicBezTo>
                    <a:lnTo>
                      <a:pt x="4628" y="2700"/>
                    </a:lnTo>
                    <a:lnTo>
                      <a:pt x="2314" y="2700"/>
                    </a:lnTo>
                    <a:cubicBezTo>
                      <a:pt x="1083" y="2700"/>
                      <a:pt x="88" y="3541"/>
                      <a:pt x="14" y="4601"/>
                    </a:cubicBezTo>
                    <a:lnTo>
                      <a:pt x="0" y="4601"/>
                    </a:lnTo>
                    <a:lnTo>
                      <a:pt x="0" y="5400"/>
                    </a:lnTo>
                    <a:lnTo>
                      <a:pt x="0" y="6075"/>
                    </a:lnTo>
                    <a:cubicBezTo>
                      <a:pt x="0" y="6820"/>
                      <a:pt x="691" y="7425"/>
                      <a:pt x="1542" y="7425"/>
                    </a:cubicBezTo>
                    <a:lnTo>
                      <a:pt x="1542" y="18900"/>
                    </a:lnTo>
                    <a:cubicBezTo>
                      <a:pt x="1542" y="20391"/>
                      <a:pt x="2924" y="21599"/>
                      <a:pt x="4628" y="21599"/>
                    </a:cubicBezTo>
                    <a:lnTo>
                      <a:pt x="16971" y="21599"/>
                    </a:lnTo>
                    <a:cubicBezTo>
                      <a:pt x="18675" y="21599"/>
                      <a:pt x="20057" y="20391"/>
                      <a:pt x="20057" y="18900"/>
                    </a:cubicBezTo>
                    <a:lnTo>
                      <a:pt x="20057" y="7425"/>
                    </a:lnTo>
                    <a:cubicBezTo>
                      <a:pt x="20908" y="7425"/>
                      <a:pt x="21599" y="6820"/>
                      <a:pt x="21599" y="6075"/>
                    </a:cubicBezTo>
                    <a:lnTo>
                      <a:pt x="21599" y="5400"/>
                    </a:lnTo>
                    <a:lnTo>
                      <a:pt x="21599" y="4601"/>
                    </a:lnTo>
                    <a:cubicBezTo>
                      <a:pt x="21599" y="4601"/>
                      <a:pt x="21585" y="4601"/>
                      <a:pt x="21585" y="4601"/>
                    </a:cubicBezTo>
                    <a:close/>
                  </a:path>
                </a:pathLst>
              </a:custGeom>
              <a:solidFill>
                <a:schemeClr val="accent2"/>
              </a:solid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56" name="AutoShape 132"/>
              <p:cNvSpPr/>
              <p:nvPr/>
            </p:nvSpPr>
            <p:spPr bwMode="auto">
              <a:xfrm>
                <a:off x="497424" y="1076974"/>
                <a:ext cx="45678" cy="1720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5399" y="1440"/>
                    </a:moveTo>
                    <a:lnTo>
                      <a:pt x="16199" y="1440"/>
                    </a:lnTo>
                    <a:lnTo>
                      <a:pt x="16199" y="20160"/>
                    </a:lnTo>
                    <a:lnTo>
                      <a:pt x="5399" y="20160"/>
                    </a:lnTo>
                    <a:cubicBezTo>
                      <a:pt x="5399" y="20160"/>
                      <a:pt x="5399" y="1440"/>
                      <a:pt x="5399" y="1440"/>
                    </a:cubicBezTo>
                    <a:close/>
                    <a:moveTo>
                      <a:pt x="5399" y="21600"/>
                    </a:moveTo>
                    <a:lnTo>
                      <a:pt x="16199" y="21600"/>
                    </a:lnTo>
                    <a:cubicBezTo>
                      <a:pt x="19187" y="21600"/>
                      <a:pt x="21600" y="20956"/>
                      <a:pt x="21600" y="20160"/>
                    </a:cubicBezTo>
                    <a:lnTo>
                      <a:pt x="21600" y="1440"/>
                    </a:lnTo>
                    <a:cubicBezTo>
                      <a:pt x="21600" y="644"/>
                      <a:pt x="19187" y="0"/>
                      <a:pt x="16199" y="0"/>
                    </a:cubicBezTo>
                    <a:lnTo>
                      <a:pt x="5399" y="0"/>
                    </a:lnTo>
                    <a:cubicBezTo>
                      <a:pt x="2412" y="0"/>
                      <a:pt x="0" y="644"/>
                      <a:pt x="0" y="1440"/>
                    </a:cubicBezTo>
                    <a:lnTo>
                      <a:pt x="0" y="20160"/>
                    </a:lnTo>
                    <a:cubicBezTo>
                      <a:pt x="0" y="20956"/>
                      <a:pt x="2412" y="21600"/>
                      <a:pt x="5399" y="21600"/>
                    </a:cubicBezTo>
                  </a:path>
                </a:pathLst>
              </a:custGeom>
              <a:solidFill>
                <a:schemeClr val="accent2"/>
              </a:solid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57" name="AutoShape 133"/>
              <p:cNvSpPr/>
              <p:nvPr/>
            </p:nvSpPr>
            <p:spPr bwMode="auto">
              <a:xfrm>
                <a:off x="566254" y="1076974"/>
                <a:ext cx="45678" cy="1720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5399" y="1440"/>
                    </a:moveTo>
                    <a:lnTo>
                      <a:pt x="16199" y="1440"/>
                    </a:lnTo>
                    <a:lnTo>
                      <a:pt x="16199" y="20160"/>
                    </a:lnTo>
                    <a:lnTo>
                      <a:pt x="5399" y="20160"/>
                    </a:lnTo>
                    <a:cubicBezTo>
                      <a:pt x="5399" y="20160"/>
                      <a:pt x="5399" y="1440"/>
                      <a:pt x="5399" y="1440"/>
                    </a:cubicBezTo>
                    <a:close/>
                    <a:moveTo>
                      <a:pt x="5399" y="21600"/>
                    </a:moveTo>
                    <a:lnTo>
                      <a:pt x="16199" y="21600"/>
                    </a:lnTo>
                    <a:cubicBezTo>
                      <a:pt x="19187" y="21600"/>
                      <a:pt x="21600" y="20956"/>
                      <a:pt x="21600" y="20160"/>
                    </a:cubicBezTo>
                    <a:lnTo>
                      <a:pt x="21600" y="1440"/>
                    </a:lnTo>
                    <a:cubicBezTo>
                      <a:pt x="21600" y="644"/>
                      <a:pt x="19187" y="0"/>
                      <a:pt x="16199" y="0"/>
                    </a:cubicBezTo>
                    <a:lnTo>
                      <a:pt x="5399" y="0"/>
                    </a:lnTo>
                    <a:cubicBezTo>
                      <a:pt x="2412" y="0"/>
                      <a:pt x="0" y="644"/>
                      <a:pt x="0" y="1440"/>
                    </a:cubicBezTo>
                    <a:lnTo>
                      <a:pt x="0" y="20160"/>
                    </a:lnTo>
                    <a:cubicBezTo>
                      <a:pt x="0" y="20956"/>
                      <a:pt x="2412" y="21600"/>
                      <a:pt x="5399" y="21600"/>
                    </a:cubicBezTo>
                  </a:path>
                </a:pathLst>
              </a:custGeom>
              <a:solidFill>
                <a:schemeClr val="accent2"/>
              </a:solid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58" name="AutoShape 134"/>
              <p:cNvSpPr/>
              <p:nvPr/>
            </p:nvSpPr>
            <p:spPr bwMode="auto">
              <a:xfrm>
                <a:off x="634459" y="1076974"/>
                <a:ext cx="45678" cy="1720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5399" y="1440"/>
                    </a:moveTo>
                    <a:lnTo>
                      <a:pt x="16199" y="1440"/>
                    </a:lnTo>
                    <a:lnTo>
                      <a:pt x="16199" y="20160"/>
                    </a:lnTo>
                    <a:lnTo>
                      <a:pt x="5399" y="20160"/>
                    </a:lnTo>
                    <a:cubicBezTo>
                      <a:pt x="5399" y="20160"/>
                      <a:pt x="5399" y="1440"/>
                      <a:pt x="5399" y="1440"/>
                    </a:cubicBezTo>
                    <a:close/>
                    <a:moveTo>
                      <a:pt x="5399" y="21600"/>
                    </a:moveTo>
                    <a:lnTo>
                      <a:pt x="16199" y="21600"/>
                    </a:lnTo>
                    <a:cubicBezTo>
                      <a:pt x="19187" y="21600"/>
                      <a:pt x="21600" y="20956"/>
                      <a:pt x="21600" y="20160"/>
                    </a:cubicBezTo>
                    <a:lnTo>
                      <a:pt x="21600" y="1440"/>
                    </a:lnTo>
                    <a:cubicBezTo>
                      <a:pt x="21600" y="644"/>
                      <a:pt x="19187" y="0"/>
                      <a:pt x="16199" y="0"/>
                    </a:cubicBezTo>
                    <a:lnTo>
                      <a:pt x="5399" y="0"/>
                    </a:lnTo>
                    <a:cubicBezTo>
                      <a:pt x="2412" y="0"/>
                      <a:pt x="0" y="644"/>
                      <a:pt x="0" y="1440"/>
                    </a:cubicBezTo>
                    <a:lnTo>
                      <a:pt x="0" y="20160"/>
                    </a:lnTo>
                    <a:cubicBezTo>
                      <a:pt x="0" y="20956"/>
                      <a:pt x="2412" y="21600"/>
                      <a:pt x="5399" y="21600"/>
                    </a:cubicBezTo>
                  </a:path>
                </a:pathLst>
              </a:custGeom>
              <a:solidFill>
                <a:schemeClr val="accent2"/>
              </a:solid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grpSp>
      </p:grpSp>
      <p:grpSp>
        <p:nvGrpSpPr>
          <p:cNvPr id="18" name="Group 74"/>
          <p:cNvGrpSpPr/>
          <p:nvPr/>
        </p:nvGrpSpPr>
        <p:grpSpPr>
          <a:xfrm>
            <a:off x="7715272" y="1500180"/>
            <a:ext cx="456568" cy="670882"/>
            <a:chOff x="7715272" y="1500180"/>
            <a:chExt cx="456568" cy="670882"/>
          </a:xfrm>
        </p:grpSpPr>
        <p:sp>
          <p:nvSpPr>
            <p:cNvPr id="70" name="Rectangle 69"/>
            <p:cNvSpPr/>
            <p:nvPr/>
          </p:nvSpPr>
          <p:spPr>
            <a:xfrm>
              <a:off x="7929586" y="1500180"/>
              <a:ext cx="45719" cy="214314"/>
            </a:xfrm>
            <a:prstGeom prst="rect">
              <a:avLst/>
            </a:prstGeom>
            <a:solidFill>
              <a:schemeClr val="accent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 name="Oval 53"/>
            <p:cNvSpPr/>
            <p:nvPr/>
          </p:nvSpPr>
          <p:spPr>
            <a:xfrm>
              <a:off x="7715272" y="1714494"/>
              <a:ext cx="456568" cy="456568"/>
            </a:xfrm>
            <a:prstGeom prst="ellipse">
              <a:avLst/>
            </a:prstGeom>
            <a:noFill/>
            <a:ln>
              <a:solidFill>
                <a:schemeClr val="accent2">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9" name="Group 66"/>
            <p:cNvGrpSpPr/>
            <p:nvPr/>
          </p:nvGrpSpPr>
          <p:grpSpPr>
            <a:xfrm>
              <a:off x="7827208" y="1864974"/>
              <a:ext cx="252446" cy="205408"/>
              <a:chOff x="7730164" y="3530664"/>
              <a:chExt cx="366051" cy="297846"/>
            </a:xfrm>
            <a:solidFill>
              <a:schemeClr val="accent4"/>
            </a:solidFill>
          </p:grpSpPr>
          <p:sp>
            <p:nvSpPr>
              <p:cNvPr id="65" name="AutoShape 5"/>
              <p:cNvSpPr/>
              <p:nvPr/>
            </p:nvSpPr>
            <p:spPr bwMode="auto">
              <a:xfrm>
                <a:off x="7981704" y="3622021"/>
                <a:ext cx="68830" cy="9198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7999" y="18900"/>
                    </a:moveTo>
                    <a:lnTo>
                      <a:pt x="3600" y="18900"/>
                    </a:lnTo>
                    <a:lnTo>
                      <a:pt x="3600" y="2700"/>
                    </a:lnTo>
                    <a:lnTo>
                      <a:pt x="7200" y="2700"/>
                    </a:lnTo>
                    <a:lnTo>
                      <a:pt x="17999" y="14850"/>
                    </a:lnTo>
                    <a:cubicBezTo>
                      <a:pt x="17999" y="14850"/>
                      <a:pt x="17999" y="18900"/>
                      <a:pt x="17999" y="18900"/>
                    </a:cubicBezTo>
                    <a:close/>
                    <a:moveTo>
                      <a:pt x="10195" y="1202"/>
                    </a:moveTo>
                    <a:cubicBezTo>
                      <a:pt x="9527" y="450"/>
                      <a:pt x="8402" y="0"/>
                      <a:pt x="7200" y="0"/>
                    </a:cubicBezTo>
                    <a:lnTo>
                      <a:pt x="3600" y="0"/>
                    </a:lnTo>
                    <a:cubicBezTo>
                      <a:pt x="1610" y="0"/>
                      <a:pt x="0" y="1207"/>
                      <a:pt x="0" y="2700"/>
                    </a:cubicBezTo>
                    <a:lnTo>
                      <a:pt x="0" y="18900"/>
                    </a:lnTo>
                    <a:cubicBezTo>
                      <a:pt x="0" y="20392"/>
                      <a:pt x="1610" y="21599"/>
                      <a:pt x="3600" y="21599"/>
                    </a:cubicBezTo>
                    <a:lnTo>
                      <a:pt x="17999" y="21599"/>
                    </a:lnTo>
                    <a:cubicBezTo>
                      <a:pt x="19989" y="21599"/>
                      <a:pt x="21600" y="20392"/>
                      <a:pt x="21600" y="18900"/>
                    </a:cubicBezTo>
                    <a:lnTo>
                      <a:pt x="21600" y="14850"/>
                    </a:lnTo>
                    <a:cubicBezTo>
                      <a:pt x="21600" y="14317"/>
                      <a:pt x="21389" y="13795"/>
                      <a:pt x="20995" y="13352"/>
                    </a:cubicBezTo>
                    <a:cubicBezTo>
                      <a:pt x="20995" y="13352"/>
                      <a:pt x="10195" y="1202"/>
                      <a:pt x="10195" y="1202"/>
                    </a:cubicBezTo>
                    <a:close/>
                  </a:path>
                </a:pathLst>
              </a:custGeom>
              <a:solidFill>
                <a:schemeClr val="accent2">
                  <a:lumMod val="20000"/>
                  <a:lumOff val="80000"/>
                </a:schemeClr>
              </a:solid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66" name="AutoShape 6"/>
              <p:cNvSpPr/>
              <p:nvPr/>
            </p:nvSpPr>
            <p:spPr bwMode="auto">
              <a:xfrm>
                <a:off x="7730164" y="3530664"/>
                <a:ext cx="366051" cy="29784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250" y="16615"/>
                    </a:moveTo>
                    <a:cubicBezTo>
                      <a:pt x="20250" y="17074"/>
                      <a:pt x="19948" y="17446"/>
                      <a:pt x="19575" y="17446"/>
                    </a:cubicBezTo>
                    <a:lnTo>
                      <a:pt x="18803" y="17446"/>
                    </a:lnTo>
                    <a:cubicBezTo>
                      <a:pt x="18501" y="16016"/>
                      <a:pt x="17453" y="14953"/>
                      <a:pt x="16200" y="14953"/>
                    </a:cubicBezTo>
                    <a:cubicBezTo>
                      <a:pt x="14945" y="14953"/>
                      <a:pt x="13897" y="16016"/>
                      <a:pt x="13595" y="17446"/>
                    </a:cubicBezTo>
                    <a:lnTo>
                      <a:pt x="10029" y="17446"/>
                    </a:lnTo>
                    <a:cubicBezTo>
                      <a:pt x="9727" y="16016"/>
                      <a:pt x="8679" y="14953"/>
                      <a:pt x="7425" y="14953"/>
                    </a:cubicBezTo>
                    <a:cubicBezTo>
                      <a:pt x="6170" y="14953"/>
                      <a:pt x="5122" y="16016"/>
                      <a:pt x="4820" y="17446"/>
                    </a:cubicBezTo>
                    <a:lnTo>
                      <a:pt x="4050" y="17446"/>
                    </a:lnTo>
                    <a:cubicBezTo>
                      <a:pt x="3677" y="17446"/>
                      <a:pt x="3375" y="17074"/>
                      <a:pt x="3375" y="16615"/>
                    </a:cubicBezTo>
                    <a:lnTo>
                      <a:pt x="3375" y="14123"/>
                    </a:lnTo>
                    <a:lnTo>
                      <a:pt x="12150" y="14123"/>
                    </a:lnTo>
                    <a:cubicBezTo>
                      <a:pt x="13266" y="14123"/>
                      <a:pt x="14175" y="13005"/>
                      <a:pt x="14175" y="11630"/>
                    </a:cubicBezTo>
                    <a:lnTo>
                      <a:pt x="14175" y="5815"/>
                    </a:lnTo>
                    <a:lnTo>
                      <a:pt x="16875" y="5815"/>
                    </a:lnTo>
                    <a:cubicBezTo>
                      <a:pt x="17100" y="5815"/>
                      <a:pt x="17311" y="5954"/>
                      <a:pt x="17436" y="6185"/>
                    </a:cubicBezTo>
                    <a:lnTo>
                      <a:pt x="20136" y="11169"/>
                    </a:lnTo>
                    <a:cubicBezTo>
                      <a:pt x="20210" y="11306"/>
                      <a:pt x="20250" y="11466"/>
                      <a:pt x="20250" y="11630"/>
                    </a:cubicBezTo>
                    <a:cubicBezTo>
                      <a:pt x="20250" y="11630"/>
                      <a:pt x="20250" y="16615"/>
                      <a:pt x="20250" y="16615"/>
                    </a:cubicBezTo>
                    <a:close/>
                    <a:moveTo>
                      <a:pt x="16200" y="19938"/>
                    </a:moveTo>
                    <a:cubicBezTo>
                      <a:pt x="15454" y="19938"/>
                      <a:pt x="14850" y="19193"/>
                      <a:pt x="14850" y="18276"/>
                    </a:cubicBezTo>
                    <a:cubicBezTo>
                      <a:pt x="14850" y="17360"/>
                      <a:pt x="15454" y="16615"/>
                      <a:pt x="16200" y="16615"/>
                    </a:cubicBezTo>
                    <a:cubicBezTo>
                      <a:pt x="16945" y="16615"/>
                      <a:pt x="17550" y="17360"/>
                      <a:pt x="17550" y="18276"/>
                    </a:cubicBezTo>
                    <a:cubicBezTo>
                      <a:pt x="17550" y="19193"/>
                      <a:pt x="16945" y="19938"/>
                      <a:pt x="16200" y="19938"/>
                    </a:cubicBezTo>
                    <a:moveTo>
                      <a:pt x="7425" y="19938"/>
                    </a:moveTo>
                    <a:cubicBezTo>
                      <a:pt x="6679" y="19938"/>
                      <a:pt x="6075" y="19193"/>
                      <a:pt x="6075" y="18276"/>
                    </a:cubicBezTo>
                    <a:cubicBezTo>
                      <a:pt x="6075" y="17360"/>
                      <a:pt x="6679" y="16615"/>
                      <a:pt x="7425" y="16615"/>
                    </a:cubicBezTo>
                    <a:cubicBezTo>
                      <a:pt x="8170" y="16615"/>
                      <a:pt x="8775" y="17360"/>
                      <a:pt x="8775" y="18276"/>
                    </a:cubicBezTo>
                    <a:cubicBezTo>
                      <a:pt x="8775" y="19193"/>
                      <a:pt x="8170" y="19938"/>
                      <a:pt x="7425" y="19938"/>
                    </a:cubicBezTo>
                    <a:moveTo>
                      <a:pt x="2024" y="12461"/>
                    </a:moveTo>
                    <a:cubicBezTo>
                      <a:pt x="1652" y="12461"/>
                      <a:pt x="1349" y="12089"/>
                      <a:pt x="1349" y="11630"/>
                    </a:cubicBezTo>
                    <a:lnTo>
                      <a:pt x="1349" y="2492"/>
                    </a:lnTo>
                    <a:cubicBezTo>
                      <a:pt x="1349" y="2033"/>
                      <a:pt x="1652" y="1661"/>
                      <a:pt x="2024" y="1661"/>
                    </a:cubicBezTo>
                    <a:lnTo>
                      <a:pt x="12150" y="1661"/>
                    </a:lnTo>
                    <a:cubicBezTo>
                      <a:pt x="12523" y="1661"/>
                      <a:pt x="12825" y="2033"/>
                      <a:pt x="12825" y="2492"/>
                    </a:cubicBezTo>
                    <a:lnTo>
                      <a:pt x="12825" y="4153"/>
                    </a:lnTo>
                    <a:lnTo>
                      <a:pt x="12825" y="5815"/>
                    </a:lnTo>
                    <a:lnTo>
                      <a:pt x="12825" y="11630"/>
                    </a:lnTo>
                    <a:cubicBezTo>
                      <a:pt x="12825" y="12089"/>
                      <a:pt x="12523" y="12461"/>
                      <a:pt x="12150" y="12461"/>
                    </a:cubicBezTo>
                    <a:cubicBezTo>
                      <a:pt x="12150" y="12461"/>
                      <a:pt x="2024" y="12461"/>
                      <a:pt x="2024" y="12461"/>
                    </a:cubicBezTo>
                    <a:close/>
                    <a:moveTo>
                      <a:pt x="21259" y="10248"/>
                    </a:moveTo>
                    <a:lnTo>
                      <a:pt x="18559" y="5263"/>
                    </a:lnTo>
                    <a:cubicBezTo>
                      <a:pt x="18182" y="4568"/>
                      <a:pt x="17552" y="4153"/>
                      <a:pt x="16875" y="4153"/>
                    </a:cubicBezTo>
                    <a:lnTo>
                      <a:pt x="14175" y="4153"/>
                    </a:lnTo>
                    <a:lnTo>
                      <a:pt x="14175" y="2492"/>
                    </a:lnTo>
                    <a:cubicBezTo>
                      <a:pt x="14175" y="1117"/>
                      <a:pt x="13266" y="0"/>
                      <a:pt x="12150" y="0"/>
                    </a:cubicBezTo>
                    <a:lnTo>
                      <a:pt x="2024" y="0"/>
                    </a:lnTo>
                    <a:cubicBezTo>
                      <a:pt x="908" y="0"/>
                      <a:pt x="0" y="1117"/>
                      <a:pt x="0" y="2492"/>
                    </a:cubicBezTo>
                    <a:lnTo>
                      <a:pt x="0" y="11630"/>
                    </a:lnTo>
                    <a:cubicBezTo>
                      <a:pt x="0" y="13005"/>
                      <a:pt x="908" y="14123"/>
                      <a:pt x="2024" y="14123"/>
                    </a:cubicBezTo>
                    <a:lnTo>
                      <a:pt x="2025" y="14123"/>
                    </a:lnTo>
                    <a:lnTo>
                      <a:pt x="2025" y="16615"/>
                    </a:lnTo>
                    <a:cubicBezTo>
                      <a:pt x="2025" y="17989"/>
                      <a:pt x="2933" y="19107"/>
                      <a:pt x="4050" y="19107"/>
                    </a:cubicBezTo>
                    <a:lnTo>
                      <a:pt x="4820" y="19107"/>
                    </a:lnTo>
                    <a:cubicBezTo>
                      <a:pt x="5122" y="20537"/>
                      <a:pt x="6170" y="21600"/>
                      <a:pt x="7425" y="21600"/>
                    </a:cubicBezTo>
                    <a:cubicBezTo>
                      <a:pt x="8679" y="21600"/>
                      <a:pt x="9727" y="20537"/>
                      <a:pt x="10029" y="19107"/>
                    </a:cubicBezTo>
                    <a:lnTo>
                      <a:pt x="13595" y="19107"/>
                    </a:lnTo>
                    <a:cubicBezTo>
                      <a:pt x="13897" y="20537"/>
                      <a:pt x="14945" y="21600"/>
                      <a:pt x="16200" y="21600"/>
                    </a:cubicBezTo>
                    <a:cubicBezTo>
                      <a:pt x="17453" y="21600"/>
                      <a:pt x="18501" y="20537"/>
                      <a:pt x="18803" y="19107"/>
                    </a:cubicBezTo>
                    <a:lnTo>
                      <a:pt x="19575" y="19107"/>
                    </a:lnTo>
                    <a:cubicBezTo>
                      <a:pt x="20691" y="19107"/>
                      <a:pt x="21599" y="17989"/>
                      <a:pt x="21599" y="16615"/>
                    </a:cubicBezTo>
                    <a:lnTo>
                      <a:pt x="21599" y="11630"/>
                    </a:lnTo>
                    <a:cubicBezTo>
                      <a:pt x="21599" y="11137"/>
                      <a:pt x="21482" y="10658"/>
                      <a:pt x="21259" y="10248"/>
                    </a:cubicBezTo>
                  </a:path>
                </a:pathLst>
              </a:custGeom>
              <a:solidFill>
                <a:schemeClr val="accent2">
                  <a:lumMod val="20000"/>
                  <a:lumOff val="80000"/>
                </a:schemeClr>
              </a:solid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grpSp>
      </p:grpSp>
      <p:sp>
        <p:nvSpPr>
          <p:cNvPr id="84" name="Rectangle 83"/>
          <p:cNvSpPr/>
          <p:nvPr/>
        </p:nvSpPr>
        <p:spPr>
          <a:xfrm>
            <a:off x="8501090" y="214296"/>
            <a:ext cx="357190" cy="357172"/>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100" dirty="0">
                <a:latin typeface="Open Sans" pitchFamily="34" charset="0"/>
                <a:ea typeface="Open Sans" pitchFamily="34" charset="0"/>
                <a:cs typeface="Open Sans" pitchFamily="34" charset="0"/>
              </a:rPr>
              <a:t>61</a:t>
            </a:r>
          </a:p>
        </p:txBody>
      </p:sp>
      <p:grpSp>
        <p:nvGrpSpPr>
          <p:cNvPr id="74" name="组合 73"/>
          <p:cNvGrpSpPr/>
          <p:nvPr/>
        </p:nvGrpSpPr>
        <p:grpSpPr>
          <a:xfrm>
            <a:off x="2113124" y="181979"/>
            <a:ext cx="4917752" cy="789571"/>
            <a:chOff x="2113124" y="181979"/>
            <a:chExt cx="4917752" cy="789571"/>
          </a:xfrm>
        </p:grpSpPr>
        <p:sp>
          <p:nvSpPr>
            <p:cNvPr id="75" name="Rectangle 31"/>
            <p:cNvSpPr/>
            <p:nvPr/>
          </p:nvSpPr>
          <p:spPr>
            <a:xfrm>
              <a:off x="2904733" y="663773"/>
              <a:ext cx="3334534" cy="307777"/>
            </a:xfrm>
            <a:prstGeom prst="rect">
              <a:avLst/>
            </a:prstGeom>
          </p:spPr>
          <p:txBody>
            <a:bodyPr wrap="square">
              <a:spAutoFit/>
            </a:bodyPr>
            <a:lstStyle/>
            <a:p>
              <a:pPr algn="ctr"/>
              <a:r>
                <a:rPr lang="en-US" altLang="zh-CN" sz="1400" dirty="0">
                  <a:solidFill>
                    <a:schemeClr val="bg1">
                      <a:lumMod val="65000"/>
                    </a:schemeClr>
                  </a:solidFill>
                  <a:latin typeface="华文细黑" panose="02010600040101010101" pitchFamily="2" charset="-122"/>
                  <a:ea typeface="华文细黑" panose="02010600040101010101" pitchFamily="2" charset="-122"/>
                </a:rPr>
                <a:t>Add the subtitle of this title here</a:t>
              </a:r>
              <a:endParaRPr lang="id-ID" sz="1400" dirty="0">
                <a:solidFill>
                  <a:schemeClr val="bg1">
                    <a:lumMod val="65000"/>
                  </a:schemeClr>
                </a:solidFill>
                <a:latin typeface="华文细黑" panose="02010600040101010101" pitchFamily="2" charset="-122"/>
                <a:ea typeface="华文细黑" panose="02010600040101010101" pitchFamily="2" charset="-122"/>
                <a:cs typeface="Open Sans" pitchFamily="34" charset="0"/>
              </a:endParaRPr>
            </a:p>
          </p:txBody>
        </p:sp>
        <p:sp>
          <p:nvSpPr>
            <p:cNvPr id="76" name="Rectangle 33"/>
            <p:cNvSpPr/>
            <p:nvPr/>
          </p:nvSpPr>
          <p:spPr>
            <a:xfrm>
              <a:off x="2113124" y="181979"/>
              <a:ext cx="4917752" cy="584775"/>
            </a:xfrm>
            <a:prstGeom prst="rect">
              <a:avLst/>
            </a:prstGeom>
          </p:spPr>
          <p:txBody>
            <a:bodyPr wrap="square">
              <a:spAutoFit/>
            </a:bodyPr>
            <a:lstStyle/>
            <a:p>
              <a:pPr algn="ctr"/>
              <a:r>
                <a:rPr lang="en-US" sz="3200" dirty="0">
                  <a:solidFill>
                    <a:schemeClr val="bg1">
                      <a:lumMod val="65000"/>
                    </a:schemeClr>
                  </a:solidFill>
                  <a:latin typeface="Impact" panose="020B0806030902050204" pitchFamily="34" charset="0"/>
                  <a:ea typeface="Open Sans" pitchFamily="34" charset="0"/>
                  <a:cs typeface="Open Sans" pitchFamily="34" charset="0"/>
                </a:rPr>
                <a:t>ADD YOUR TITLE HERE</a:t>
              </a:r>
              <a:endParaRPr lang="id-ID" sz="3200" dirty="0">
                <a:solidFill>
                  <a:schemeClr val="bg1">
                    <a:lumMod val="65000"/>
                  </a:schemeClr>
                </a:solidFill>
                <a:latin typeface="Impact" panose="020B0806030902050204" pitchFamily="34" charset="0"/>
                <a:ea typeface="Open Sans" pitchFamily="34" charset="0"/>
                <a:cs typeface="Open Sans" pitchFamily="34" charset="0"/>
              </a:endParaRPr>
            </a:p>
          </p:txBody>
        </p:sp>
        <p:cxnSp>
          <p:nvCxnSpPr>
            <p:cNvPr id="77" name="Straight Connector 34"/>
            <p:cNvCxnSpPr/>
            <p:nvPr/>
          </p:nvCxnSpPr>
          <p:spPr>
            <a:xfrm rot="5400000">
              <a:off x="2448058" y="467595"/>
              <a:ext cx="286546" cy="1062"/>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8" name="Straight Connector 35"/>
            <p:cNvCxnSpPr/>
            <p:nvPr/>
          </p:nvCxnSpPr>
          <p:spPr>
            <a:xfrm rot="5400000">
              <a:off x="6409396" y="467595"/>
              <a:ext cx="286546" cy="1062"/>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spTree>
  </p:cSld>
  <p:clrMapOvr>
    <a:masterClrMapping/>
  </p:clrMapOvr>
  <p:transition spd="slow" advTm="3000">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4"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slide(fromBottom)">
                                      <p:cBhvr>
                                        <p:cTn id="7" dur="500"/>
                                        <p:tgtEl>
                                          <p:spTgt spid="6"/>
                                        </p:tgtEl>
                                      </p:cBhvr>
                                    </p:animEffect>
                                  </p:childTnLst>
                                </p:cTn>
                              </p:par>
                            </p:childTnLst>
                          </p:cTn>
                        </p:par>
                        <p:par>
                          <p:cTn id="8" fill="hold">
                            <p:stCondLst>
                              <p:cond delay="500"/>
                            </p:stCondLst>
                            <p:childTnLst>
                              <p:par>
                                <p:cTn id="9" presetID="12" presetClass="entr" presetSubtype="2" fill="hold" nodeType="afterEffect">
                                  <p:stCondLst>
                                    <p:cond delay="0"/>
                                  </p:stCondLst>
                                  <p:childTnLst>
                                    <p:set>
                                      <p:cBhvr>
                                        <p:cTn id="10" dur="1" fill="hold">
                                          <p:stCondLst>
                                            <p:cond delay="0"/>
                                          </p:stCondLst>
                                        </p:cTn>
                                        <p:tgtEl>
                                          <p:spTgt spid="59"/>
                                        </p:tgtEl>
                                        <p:attrNameLst>
                                          <p:attrName>style.visibility</p:attrName>
                                        </p:attrNameLst>
                                      </p:cBhvr>
                                      <p:to>
                                        <p:strVal val="visible"/>
                                      </p:to>
                                    </p:set>
                                    <p:animEffect transition="in" filter="slide(fromRight)">
                                      <p:cBhvr>
                                        <p:cTn id="11" dur="500"/>
                                        <p:tgtEl>
                                          <p:spTgt spid="59"/>
                                        </p:tgtEl>
                                      </p:cBhvr>
                                    </p:animEffect>
                                  </p:childTnLst>
                                </p:cTn>
                              </p:par>
                            </p:childTnLst>
                          </p:cTn>
                        </p:par>
                        <p:par>
                          <p:cTn id="12" fill="hold">
                            <p:stCondLst>
                              <p:cond delay="1000"/>
                            </p:stCondLst>
                            <p:childTnLst>
                              <p:par>
                                <p:cTn id="13" presetID="12" presetClass="entr" presetSubtype="8" fill="hold" nodeType="afterEffect">
                                  <p:stCondLst>
                                    <p:cond delay="0"/>
                                  </p:stCondLst>
                                  <p:childTnLst>
                                    <p:set>
                                      <p:cBhvr>
                                        <p:cTn id="14" dur="1" fill="hold">
                                          <p:stCondLst>
                                            <p:cond delay="0"/>
                                          </p:stCondLst>
                                        </p:cTn>
                                        <p:tgtEl>
                                          <p:spTgt spid="60"/>
                                        </p:tgtEl>
                                        <p:attrNameLst>
                                          <p:attrName>style.visibility</p:attrName>
                                        </p:attrNameLst>
                                      </p:cBhvr>
                                      <p:to>
                                        <p:strVal val="visible"/>
                                      </p:to>
                                    </p:set>
                                    <p:animEffect transition="in" filter="slide(fromLeft)">
                                      <p:cBhvr>
                                        <p:cTn id="15" dur="500"/>
                                        <p:tgtEl>
                                          <p:spTgt spid="60"/>
                                        </p:tgtEl>
                                      </p:cBhvr>
                                    </p:animEffect>
                                  </p:childTnLst>
                                </p:cTn>
                              </p:par>
                            </p:childTnLst>
                          </p:cTn>
                        </p:par>
                        <p:par>
                          <p:cTn id="16" fill="hold">
                            <p:stCondLst>
                              <p:cond delay="1500"/>
                            </p:stCondLst>
                            <p:childTnLst>
                              <p:par>
                                <p:cTn id="17" presetID="12" presetClass="entr" presetSubtype="1" fill="hold" nodeType="afterEffect">
                                  <p:stCondLst>
                                    <p:cond delay="0"/>
                                  </p:stCondLst>
                                  <p:childTnLst>
                                    <p:set>
                                      <p:cBhvr>
                                        <p:cTn id="18" dur="1" fill="hold">
                                          <p:stCondLst>
                                            <p:cond delay="0"/>
                                          </p:stCondLst>
                                        </p:cTn>
                                        <p:tgtEl>
                                          <p:spTgt spid="67"/>
                                        </p:tgtEl>
                                        <p:attrNameLst>
                                          <p:attrName>style.visibility</p:attrName>
                                        </p:attrNameLst>
                                      </p:cBhvr>
                                      <p:to>
                                        <p:strVal val="visible"/>
                                      </p:to>
                                    </p:set>
                                    <p:animEffect transition="in" filter="slide(fromTop)">
                                      <p:cBhvr>
                                        <p:cTn id="19" dur="500"/>
                                        <p:tgtEl>
                                          <p:spTgt spid="67"/>
                                        </p:tgtEl>
                                      </p:cBhvr>
                                    </p:animEffect>
                                  </p:childTnLst>
                                </p:cTn>
                              </p:par>
                            </p:childTnLst>
                          </p:cTn>
                        </p:par>
                        <p:par>
                          <p:cTn id="20" fill="hold">
                            <p:stCondLst>
                              <p:cond delay="2000"/>
                            </p:stCondLst>
                            <p:childTnLst>
                              <p:par>
                                <p:cTn id="21" presetID="12" presetClass="entr" presetSubtype="8" fill="hold" nodeType="afterEffect">
                                  <p:stCondLst>
                                    <p:cond delay="0"/>
                                  </p:stCondLst>
                                  <p:childTnLst>
                                    <p:set>
                                      <p:cBhvr>
                                        <p:cTn id="22" dur="1" fill="hold">
                                          <p:stCondLst>
                                            <p:cond delay="0"/>
                                          </p:stCondLst>
                                        </p:cTn>
                                        <p:tgtEl>
                                          <p:spTgt spid="51"/>
                                        </p:tgtEl>
                                        <p:attrNameLst>
                                          <p:attrName>style.visibility</p:attrName>
                                        </p:attrNameLst>
                                      </p:cBhvr>
                                      <p:to>
                                        <p:strVal val="visible"/>
                                      </p:to>
                                    </p:set>
                                    <p:animEffect transition="in" filter="slide(fromLeft)">
                                      <p:cBhvr>
                                        <p:cTn id="23" dur="500"/>
                                        <p:tgtEl>
                                          <p:spTgt spid="51"/>
                                        </p:tgtEl>
                                      </p:cBhvr>
                                    </p:animEffect>
                                  </p:childTnLst>
                                </p:cTn>
                              </p:par>
                            </p:childTnLst>
                          </p:cTn>
                        </p:par>
                        <p:par>
                          <p:cTn id="24" fill="hold">
                            <p:stCondLst>
                              <p:cond delay="2500"/>
                            </p:stCondLst>
                            <p:childTnLst>
                              <p:par>
                                <p:cTn id="25" presetID="12" presetClass="entr" presetSubtype="1" fill="hold" nodeType="afterEffect">
                                  <p:stCondLst>
                                    <p:cond delay="0"/>
                                  </p:stCondLst>
                                  <p:childTnLst>
                                    <p:set>
                                      <p:cBhvr>
                                        <p:cTn id="26" dur="1" fill="hold">
                                          <p:stCondLst>
                                            <p:cond delay="0"/>
                                          </p:stCondLst>
                                        </p:cTn>
                                        <p:tgtEl>
                                          <p:spTgt spid="16"/>
                                        </p:tgtEl>
                                        <p:attrNameLst>
                                          <p:attrName>style.visibility</p:attrName>
                                        </p:attrNameLst>
                                      </p:cBhvr>
                                      <p:to>
                                        <p:strVal val="visible"/>
                                      </p:to>
                                    </p:set>
                                    <p:animEffect transition="in" filter="slide(fromTop)">
                                      <p:cBhvr>
                                        <p:cTn id="27" dur="500"/>
                                        <p:tgtEl>
                                          <p:spTgt spid="16"/>
                                        </p:tgtEl>
                                      </p:cBhvr>
                                    </p:animEffect>
                                  </p:childTnLst>
                                </p:cTn>
                              </p:par>
                              <p:par>
                                <p:cTn id="28" presetID="12" presetClass="entr" presetSubtype="4" fill="hold" nodeType="withEffect">
                                  <p:stCondLst>
                                    <p:cond delay="0"/>
                                  </p:stCondLst>
                                  <p:childTnLst>
                                    <p:set>
                                      <p:cBhvr>
                                        <p:cTn id="29" dur="1" fill="hold">
                                          <p:stCondLst>
                                            <p:cond delay="0"/>
                                          </p:stCondLst>
                                        </p:cTn>
                                        <p:tgtEl>
                                          <p:spTgt spid="9"/>
                                        </p:tgtEl>
                                        <p:attrNameLst>
                                          <p:attrName>style.visibility</p:attrName>
                                        </p:attrNameLst>
                                      </p:cBhvr>
                                      <p:to>
                                        <p:strVal val="visible"/>
                                      </p:to>
                                    </p:set>
                                    <p:animEffect transition="in" filter="slide(fromBottom)">
                                      <p:cBhvr>
                                        <p:cTn id="30" dur="500"/>
                                        <p:tgtEl>
                                          <p:spTgt spid="9"/>
                                        </p:tgtEl>
                                      </p:cBhvr>
                                    </p:animEffect>
                                  </p:childTnLst>
                                </p:cTn>
                              </p:par>
                            </p:childTnLst>
                          </p:cTn>
                        </p:par>
                        <p:par>
                          <p:cTn id="31" fill="hold">
                            <p:stCondLst>
                              <p:cond delay="3000"/>
                            </p:stCondLst>
                            <p:childTnLst>
                              <p:par>
                                <p:cTn id="32" presetID="12" presetClass="entr" presetSubtype="8" fill="hold" nodeType="afterEffect">
                                  <p:stCondLst>
                                    <p:cond delay="0"/>
                                  </p:stCondLst>
                                  <p:childTnLst>
                                    <p:set>
                                      <p:cBhvr>
                                        <p:cTn id="33" dur="1" fill="hold">
                                          <p:stCondLst>
                                            <p:cond delay="0"/>
                                          </p:stCondLst>
                                        </p:cTn>
                                        <p:tgtEl>
                                          <p:spTgt spid="64"/>
                                        </p:tgtEl>
                                        <p:attrNameLst>
                                          <p:attrName>style.visibility</p:attrName>
                                        </p:attrNameLst>
                                      </p:cBhvr>
                                      <p:to>
                                        <p:strVal val="visible"/>
                                      </p:to>
                                    </p:set>
                                    <p:animEffect transition="in" filter="slide(fromLeft)">
                                      <p:cBhvr>
                                        <p:cTn id="34" dur="500"/>
                                        <p:tgtEl>
                                          <p:spTgt spid="64"/>
                                        </p:tgtEl>
                                      </p:cBhvr>
                                    </p:animEffect>
                                  </p:childTnLst>
                                </p:cTn>
                              </p:par>
                            </p:childTnLst>
                          </p:cTn>
                        </p:par>
                        <p:par>
                          <p:cTn id="35" fill="hold">
                            <p:stCondLst>
                              <p:cond delay="3500"/>
                            </p:stCondLst>
                            <p:childTnLst>
                              <p:par>
                                <p:cTn id="36" presetID="12" presetClass="entr" presetSubtype="1" fill="hold" nodeType="afterEffect">
                                  <p:stCondLst>
                                    <p:cond delay="0"/>
                                  </p:stCondLst>
                                  <p:childTnLst>
                                    <p:set>
                                      <p:cBhvr>
                                        <p:cTn id="37" dur="1" fill="hold">
                                          <p:stCondLst>
                                            <p:cond delay="0"/>
                                          </p:stCondLst>
                                        </p:cTn>
                                        <p:tgtEl>
                                          <p:spTgt spid="14"/>
                                        </p:tgtEl>
                                        <p:attrNameLst>
                                          <p:attrName>style.visibility</p:attrName>
                                        </p:attrNameLst>
                                      </p:cBhvr>
                                      <p:to>
                                        <p:strVal val="visible"/>
                                      </p:to>
                                    </p:set>
                                    <p:animEffect transition="in" filter="slide(fromTop)">
                                      <p:cBhvr>
                                        <p:cTn id="38" dur="500"/>
                                        <p:tgtEl>
                                          <p:spTgt spid="14"/>
                                        </p:tgtEl>
                                      </p:cBhvr>
                                    </p:animEffect>
                                  </p:childTnLst>
                                </p:cTn>
                              </p:par>
                              <p:par>
                                <p:cTn id="39" presetID="12" presetClass="entr" presetSubtype="4" fill="hold" nodeType="withEffect">
                                  <p:stCondLst>
                                    <p:cond delay="0"/>
                                  </p:stCondLst>
                                  <p:childTnLst>
                                    <p:set>
                                      <p:cBhvr>
                                        <p:cTn id="40" dur="1" fill="hold">
                                          <p:stCondLst>
                                            <p:cond delay="0"/>
                                          </p:stCondLst>
                                        </p:cTn>
                                        <p:tgtEl>
                                          <p:spTgt spid="11"/>
                                        </p:tgtEl>
                                        <p:attrNameLst>
                                          <p:attrName>style.visibility</p:attrName>
                                        </p:attrNameLst>
                                      </p:cBhvr>
                                      <p:to>
                                        <p:strVal val="visible"/>
                                      </p:to>
                                    </p:set>
                                    <p:animEffect transition="in" filter="slide(fromBottom)">
                                      <p:cBhvr>
                                        <p:cTn id="41" dur="500"/>
                                        <p:tgtEl>
                                          <p:spTgt spid="11"/>
                                        </p:tgtEl>
                                      </p:cBhvr>
                                    </p:animEffect>
                                  </p:childTnLst>
                                </p:cTn>
                              </p:par>
                            </p:childTnLst>
                          </p:cTn>
                        </p:par>
                        <p:par>
                          <p:cTn id="42" fill="hold">
                            <p:stCondLst>
                              <p:cond delay="4000"/>
                            </p:stCondLst>
                            <p:childTnLst>
                              <p:par>
                                <p:cTn id="43" presetID="12" presetClass="entr" presetSubtype="1" fill="hold" nodeType="afterEffect">
                                  <p:stCondLst>
                                    <p:cond delay="0"/>
                                  </p:stCondLst>
                                  <p:childTnLst>
                                    <p:set>
                                      <p:cBhvr>
                                        <p:cTn id="44" dur="1" fill="hold">
                                          <p:stCondLst>
                                            <p:cond delay="0"/>
                                          </p:stCondLst>
                                        </p:cTn>
                                        <p:tgtEl>
                                          <p:spTgt spid="18"/>
                                        </p:tgtEl>
                                        <p:attrNameLst>
                                          <p:attrName>style.visibility</p:attrName>
                                        </p:attrNameLst>
                                      </p:cBhvr>
                                      <p:to>
                                        <p:strVal val="visible"/>
                                      </p:to>
                                    </p:set>
                                    <p:animEffect transition="in" filter="slide(fromTop)">
                                      <p:cBhvr>
                                        <p:cTn id="45" dur="500"/>
                                        <p:tgtEl>
                                          <p:spTgt spid="18"/>
                                        </p:tgtEl>
                                      </p:cBhvr>
                                    </p:animEffect>
                                  </p:childTnLst>
                                </p:cTn>
                              </p:par>
                              <p:par>
                                <p:cTn id="46" presetID="12" presetClass="entr" presetSubtype="4" fill="hold" nodeType="withEffect">
                                  <p:stCondLst>
                                    <p:cond delay="0"/>
                                  </p:stCondLst>
                                  <p:childTnLst>
                                    <p:set>
                                      <p:cBhvr>
                                        <p:cTn id="47" dur="1" fill="hold">
                                          <p:stCondLst>
                                            <p:cond delay="0"/>
                                          </p:stCondLst>
                                        </p:cTn>
                                        <p:tgtEl>
                                          <p:spTgt spid="12"/>
                                        </p:tgtEl>
                                        <p:attrNameLst>
                                          <p:attrName>style.visibility</p:attrName>
                                        </p:attrNameLst>
                                      </p:cBhvr>
                                      <p:to>
                                        <p:strVal val="visible"/>
                                      </p:to>
                                    </p:set>
                                    <p:animEffect transition="in" filter="slide(fromBottom)">
                                      <p:cBhvr>
                                        <p:cTn id="48" dur="500"/>
                                        <p:tgtEl>
                                          <p:spTgt spid="12"/>
                                        </p:tgtEl>
                                      </p:cBhvr>
                                    </p:animEffect>
                                  </p:childTnLst>
                                </p:cTn>
                              </p:par>
                            </p:childTnLst>
                          </p:cTn>
                        </p:par>
                        <p:par>
                          <p:cTn id="49" fill="hold">
                            <p:stCondLst>
                              <p:cond delay="4500"/>
                            </p:stCondLst>
                            <p:childTnLst>
                              <p:par>
                                <p:cTn id="50" presetID="12" presetClass="entr" presetSubtype="4" fill="hold" nodeType="afterEffect">
                                  <p:stCondLst>
                                    <p:cond delay="0"/>
                                  </p:stCondLst>
                                  <p:childTnLst>
                                    <p:set>
                                      <p:cBhvr>
                                        <p:cTn id="51" dur="1" fill="hold">
                                          <p:stCondLst>
                                            <p:cond delay="0"/>
                                          </p:stCondLst>
                                        </p:cTn>
                                        <p:tgtEl>
                                          <p:spTgt spid="3"/>
                                        </p:tgtEl>
                                        <p:attrNameLst>
                                          <p:attrName>style.visibility</p:attrName>
                                        </p:attrNameLst>
                                      </p:cBhvr>
                                      <p:to>
                                        <p:strVal val="visible"/>
                                      </p:to>
                                    </p:set>
                                    <p:animEffect transition="in" filter="slide(fromBottom)">
                                      <p:cBhvr>
                                        <p:cTn id="52"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6" grpId="0">
        <p:bldAsOne/>
      </p:bldGraphic>
    </p:bld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Straight Connector 7"/>
          <p:cNvCxnSpPr/>
          <p:nvPr/>
        </p:nvCxnSpPr>
        <p:spPr>
          <a:xfrm rot="5400000">
            <a:off x="3250398" y="2892468"/>
            <a:ext cx="2643206" cy="1507"/>
          </a:xfrm>
          <a:prstGeom prst="line">
            <a:avLst/>
          </a:prstGeom>
          <a:ln w="12700">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9" name="Straight Connector 8"/>
          <p:cNvCxnSpPr/>
          <p:nvPr/>
        </p:nvCxnSpPr>
        <p:spPr>
          <a:xfrm>
            <a:off x="2928926" y="1500180"/>
            <a:ext cx="3357586" cy="1588"/>
          </a:xfrm>
          <a:prstGeom prst="line">
            <a:avLst/>
          </a:prstGeom>
          <a:ln w="12700">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10" name="Straight Connector 9"/>
          <p:cNvCxnSpPr/>
          <p:nvPr/>
        </p:nvCxnSpPr>
        <p:spPr>
          <a:xfrm>
            <a:off x="2928926" y="4286262"/>
            <a:ext cx="3357586" cy="1588"/>
          </a:xfrm>
          <a:prstGeom prst="line">
            <a:avLst/>
          </a:prstGeom>
          <a:ln w="12700">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grpSp>
        <p:nvGrpSpPr>
          <p:cNvPr id="49" name="Group 48"/>
          <p:cNvGrpSpPr/>
          <p:nvPr/>
        </p:nvGrpSpPr>
        <p:grpSpPr>
          <a:xfrm>
            <a:off x="4714908" y="1142990"/>
            <a:ext cx="3183876" cy="1390359"/>
            <a:chOff x="4714908" y="1142990"/>
            <a:chExt cx="3183876" cy="1390359"/>
          </a:xfrm>
        </p:grpSpPr>
        <p:sp>
          <p:nvSpPr>
            <p:cNvPr id="12" name="Oval 11"/>
            <p:cNvSpPr/>
            <p:nvPr/>
          </p:nvSpPr>
          <p:spPr>
            <a:xfrm>
              <a:off x="6357950" y="1313150"/>
              <a:ext cx="368876" cy="368876"/>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4" name="Group 94"/>
            <p:cNvGrpSpPr/>
            <p:nvPr/>
          </p:nvGrpSpPr>
          <p:grpSpPr>
            <a:xfrm>
              <a:off x="4714908" y="1785932"/>
              <a:ext cx="2214578" cy="747417"/>
              <a:chOff x="4714908" y="1785932"/>
              <a:chExt cx="2214578" cy="747417"/>
            </a:xfrm>
          </p:grpSpPr>
          <p:sp>
            <p:nvSpPr>
              <p:cNvPr id="19" name="Rectangle 18"/>
              <p:cNvSpPr/>
              <p:nvPr/>
            </p:nvSpPr>
            <p:spPr>
              <a:xfrm>
                <a:off x="4714908" y="2071684"/>
                <a:ext cx="2214578" cy="461665"/>
              </a:xfrm>
              <a:prstGeom prst="rect">
                <a:avLst/>
              </a:prstGeom>
            </p:spPr>
            <p:txBody>
              <a:bodyPr wrap="square">
                <a:spAutoFit/>
              </a:bodyPr>
              <a:lstStyle/>
              <a:p>
                <a:pPr algn="r"/>
                <a:r>
                  <a:rPr lang="ms-MY" sz="800" dirty="0">
                    <a:solidFill>
                      <a:schemeClr val="bg1">
                        <a:lumMod val="65000"/>
                      </a:schemeClr>
                    </a:solidFill>
                    <a:latin typeface="Open Sans Light" pitchFamily="34" charset="0"/>
                    <a:ea typeface="Open Sans Light" pitchFamily="34" charset="0"/>
                    <a:cs typeface="Open Sans Light" pitchFamily="34" charset="0"/>
                  </a:rPr>
                  <a:t>consectetur adipiscing elit. Lorem ipsum dolor sit ametelit. Lorem ipsum dolor sit amet, , consectetur adipiscing elit. </a:t>
                </a:r>
                <a:endParaRPr lang="id-ID" sz="800" dirty="0">
                  <a:solidFill>
                    <a:schemeClr val="bg1">
                      <a:lumMod val="65000"/>
                    </a:schemeClr>
                  </a:solidFill>
                  <a:latin typeface="Open Sans Light" pitchFamily="34" charset="0"/>
                  <a:ea typeface="Open Sans Light" pitchFamily="34" charset="0"/>
                  <a:cs typeface="Open Sans Light" pitchFamily="34" charset="0"/>
                </a:endParaRPr>
              </a:p>
            </p:txBody>
          </p:sp>
          <p:sp>
            <p:nvSpPr>
              <p:cNvPr id="20" name="Rectangle 19"/>
              <p:cNvSpPr/>
              <p:nvPr/>
            </p:nvSpPr>
            <p:spPr>
              <a:xfrm>
                <a:off x="5236575" y="1785932"/>
                <a:ext cx="1677062" cy="276999"/>
              </a:xfrm>
              <a:prstGeom prst="rect">
                <a:avLst/>
              </a:prstGeom>
            </p:spPr>
            <p:txBody>
              <a:bodyPr wrap="none">
                <a:spAutoFit/>
              </a:bodyPr>
              <a:lstStyle/>
              <a:p>
                <a:pPr algn="r"/>
                <a:r>
                  <a:rPr lang="en-US" sz="1200" dirty="0">
                    <a:solidFill>
                      <a:schemeClr val="bg1">
                        <a:lumMod val="65000"/>
                      </a:schemeClr>
                    </a:solidFill>
                    <a:latin typeface="Open Sans" pitchFamily="34" charset="0"/>
                    <a:ea typeface="Open Sans" pitchFamily="34" charset="0"/>
                    <a:cs typeface="Open Sans" pitchFamily="34" charset="0"/>
                  </a:rPr>
                  <a:t>Management Setting</a:t>
                </a:r>
              </a:p>
            </p:txBody>
          </p:sp>
        </p:grpSp>
        <p:grpSp>
          <p:nvGrpSpPr>
            <p:cNvPr id="26" name="Group 72"/>
            <p:cNvGrpSpPr/>
            <p:nvPr/>
          </p:nvGrpSpPr>
          <p:grpSpPr>
            <a:xfrm>
              <a:off x="7000892" y="1142990"/>
              <a:ext cx="897892" cy="751794"/>
              <a:chOff x="2951142" y="2589225"/>
              <a:chExt cx="468313" cy="392113"/>
            </a:xfrm>
            <a:solidFill>
              <a:schemeClr val="accent3"/>
            </a:solidFill>
          </p:grpSpPr>
          <p:sp>
            <p:nvSpPr>
              <p:cNvPr id="74" name="Freeform 13"/>
              <p:cNvSpPr>
                <a:spLocks noEditPoints="1"/>
              </p:cNvSpPr>
              <p:nvPr/>
            </p:nvSpPr>
            <p:spPr bwMode="auto">
              <a:xfrm>
                <a:off x="2951142" y="2646375"/>
                <a:ext cx="284163" cy="284163"/>
              </a:xfrm>
              <a:custGeom>
                <a:avLst/>
                <a:gdLst/>
                <a:ahLst/>
                <a:cxnLst>
                  <a:cxn ang="0">
                    <a:pos x="208" y="331"/>
                  </a:cxn>
                  <a:cxn ang="0">
                    <a:pos x="239" y="322"/>
                  </a:cxn>
                  <a:cxn ang="0">
                    <a:pos x="286" y="326"/>
                  </a:cxn>
                  <a:cxn ang="0">
                    <a:pos x="307" y="267"/>
                  </a:cxn>
                  <a:cxn ang="0">
                    <a:pos x="328" y="223"/>
                  </a:cxn>
                  <a:cxn ang="0">
                    <a:pos x="359" y="150"/>
                  </a:cxn>
                  <a:cxn ang="0">
                    <a:pos x="328" y="136"/>
                  </a:cxn>
                  <a:cxn ang="0">
                    <a:pos x="307" y="91"/>
                  </a:cxn>
                  <a:cxn ang="0">
                    <a:pos x="267" y="51"/>
                  </a:cxn>
                  <a:cxn ang="0">
                    <a:pos x="239" y="37"/>
                  </a:cxn>
                  <a:cxn ang="0">
                    <a:pos x="208" y="0"/>
                  </a:cxn>
                  <a:cxn ang="0">
                    <a:pos x="179" y="65"/>
                  </a:cxn>
                  <a:cxn ang="0">
                    <a:pos x="213" y="70"/>
                  </a:cxn>
                  <a:cxn ang="0">
                    <a:pos x="244" y="85"/>
                  </a:cxn>
                  <a:cxn ang="0">
                    <a:pos x="267" y="106"/>
                  </a:cxn>
                  <a:cxn ang="0">
                    <a:pos x="284" y="134"/>
                  </a:cxn>
                  <a:cxn ang="0">
                    <a:pos x="293" y="168"/>
                  </a:cxn>
                  <a:cxn ang="0">
                    <a:pos x="293" y="191"/>
                  </a:cxn>
                  <a:cxn ang="0">
                    <a:pos x="284" y="223"/>
                  </a:cxn>
                  <a:cxn ang="0">
                    <a:pos x="267" y="252"/>
                  </a:cxn>
                  <a:cxn ang="0">
                    <a:pos x="244" y="274"/>
                  </a:cxn>
                  <a:cxn ang="0">
                    <a:pos x="213" y="289"/>
                  </a:cxn>
                  <a:cxn ang="0">
                    <a:pos x="179" y="294"/>
                  </a:cxn>
                  <a:cxn ang="0">
                    <a:pos x="32" y="286"/>
                  </a:cxn>
                  <a:cxn ang="0">
                    <a:pos x="92" y="307"/>
                  </a:cxn>
                  <a:cxn ang="0">
                    <a:pos x="135" y="327"/>
                  </a:cxn>
                  <a:cxn ang="0">
                    <a:pos x="179" y="358"/>
                  </a:cxn>
                  <a:cxn ang="0">
                    <a:pos x="179" y="294"/>
                  </a:cxn>
                  <a:cxn ang="0">
                    <a:pos x="145" y="289"/>
                  </a:cxn>
                  <a:cxn ang="0">
                    <a:pos x="115" y="274"/>
                  </a:cxn>
                  <a:cxn ang="0">
                    <a:pos x="92" y="252"/>
                  </a:cxn>
                  <a:cxn ang="0">
                    <a:pos x="74" y="223"/>
                  </a:cxn>
                  <a:cxn ang="0">
                    <a:pos x="66" y="191"/>
                  </a:cxn>
                  <a:cxn ang="0">
                    <a:pos x="66" y="168"/>
                  </a:cxn>
                  <a:cxn ang="0">
                    <a:pos x="74" y="134"/>
                  </a:cxn>
                  <a:cxn ang="0">
                    <a:pos x="92" y="106"/>
                  </a:cxn>
                  <a:cxn ang="0">
                    <a:pos x="115" y="85"/>
                  </a:cxn>
                  <a:cxn ang="0">
                    <a:pos x="145" y="70"/>
                  </a:cxn>
                  <a:cxn ang="0">
                    <a:pos x="179" y="65"/>
                  </a:cxn>
                  <a:cxn ang="0">
                    <a:pos x="179" y="0"/>
                  </a:cxn>
                  <a:cxn ang="0">
                    <a:pos x="151" y="27"/>
                  </a:cxn>
                  <a:cxn ang="0">
                    <a:pos x="105" y="43"/>
                  </a:cxn>
                  <a:cxn ang="0">
                    <a:pos x="32" y="72"/>
                  </a:cxn>
                  <a:cxn ang="0">
                    <a:pos x="43" y="105"/>
                  </a:cxn>
                  <a:cxn ang="0">
                    <a:pos x="27" y="150"/>
                  </a:cxn>
                  <a:cxn ang="0">
                    <a:pos x="27" y="207"/>
                  </a:cxn>
                  <a:cxn ang="0">
                    <a:pos x="36" y="238"/>
                  </a:cxn>
                  <a:cxn ang="0">
                    <a:pos x="52" y="267"/>
                  </a:cxn>
                </a:cxnLst>
                <a:rect l="0" t="0" r="r" b="b"/>
                <a:pathLst>
                  <a:path w="359" h="358">
                    <a:moveTo>
                      <a:pt x="179" y="358"/>
                    </a:moveTo>
                    <a:lnTo>
                      <a:pt x="208" y="358"/>
                    </a:lnTo>
                    <a:lnTo>
                      <a:pt x="208" y="331"/>
                    </a:lnTo>
                    <a:lnTo>
                      <a:pt x="208" y="331"/>
                    </a:lnTo>
                    <a:lnTo>
                      <a:pt x="224" y="327"/>
                    </a:lnTo>
                    <a:lnTo>
                      <a:pt x="239" y="322"/>
                    </a:lnTo>
                    <a:lnTo>
                      <a:pt x="254" y="315"/>
                    </a:lnTo>
                    <a:lnTo>
                      <a:pt x="267" y="307"/>
                    </a:lnTo>
                    <a:lnTo>
                      <a:pt x="286" y="326"/>
                    </a:lnTo>
                    <a:lnTo>
                      <a:pt x="326" y="286"/>
                    </a:lnTo>
                    <a:lnTo>
                      <a:pt x="307" y="267"/>
                    </a:lnTo>
                    <a:lnTo>
                      <a:pt x="307" y="267"/>
                    </a:lnTo>
                    <a:lnTo>
                      <a:pt x="315" y="253"/>
                    </a:lnTo>
                    <a:lnTo>
                      <a:pt x="323" y="238"/>
                    </a:lnTo>
                    <a:lnTo>
                      <a:pt x="328" y="223"/>
                    </a:lnTo>
                    <a:lnTo>
                      <a:pt x="331" y="207"/>
                    </a:lnTo>
                    <a:lnTo>
                      <a:pt x="359" y="207"/>
                    </a:lnTo>
                    <a:lnTo>
                      <a:pt x="359" y="150"/>
                    </a:lnTo>
                    <a:lnTo>
                      <a:pt x="331" y="150"/>
                    </a:lnTo>
                    <a:lnTo>
                      <a:pt x="331" y="150"/>
                    </a:lnTo>
                    <a:lnTo>
                      <a:pt x="328" y="136"/>
                    </a:lnTo>
                    <a:lnTo>
                      <a:pt x="323" y="119"/>
                    </a:lnTo>
                    <a:lnTo>
                      <a:pt x="315" y="105"/>
                    </a:lnTo>
                    <a:lnTo>
                      <a:pt x="307" y="91"/>
                    </a:lnTo>
                    <a:lnTo>
                      <a:pt x="326" y="72"/>
                    </a:lnTo>
                    <a:lnTo>
                      <a:pt x="286" y="33"/>
                    </a:lnTo>
                    <a:lnTo>
                      <a:pt x="267" y="51"/>
                    </a:lnTo>
                    <a:lnTo>
                      <a:pt x="267" y="51"/>
                    </a:lnTo>
                    <a:lnTo>
                      <a:pt x="254" y="43"/>
                    </a:lnTo>
                    <a:lnTo>
                      <a:pt x="239" y="37"/>
                    </a:lnTo>
                    <a:lnTo>
                      <a:pt x="224" y="30"/>
                    </a:lnTo>
                    <a:lnTo>
                      <a:pt x="208" y="27"/>
                    </a:lnTo>
                    <a:lnTo>
                      <a:pt x="208" y="0"/>
                    </a:lnTo>
                    <a:lnTo>
                      <a:pt x="179" y="0"/>
                    </a:lnTo>
                    <a:lnTo>
                      <a:pt x="179" y="65"/>
                    </a:lnTo>
                    <a:lnTo>
                      <a:pt x="179" y="65"/>
                    </a:lnTo>
                    <a:lnTo>
                      <a:pt x="190" y="65"/>
                    </a:lnTo>
                    <a:lnTo>
                      <a:pt x="203" y="68"/>
                    </a:lnTo>
                    <a:lnTo>
                      <a:pt x="213" y="70"/>
                    </a:lnTo>
                    <a:lnTo>
                      <a:pt x="224" y="74"/>
                    </a:lnTo>
                    <a:lnTo>
                      <a:pt x="234" y="79"/>
                    </a:lnTo>
                    <a:lnTo>
                      <a:pt x="244" y="85"/>
                    </a:lnTo>
                    <a:lnTo>
                      <a:pt x="252" y="91"/>
                    </a:lnTo>
                    <a:lnTo>
                      <a:pt x="260" y="98"/>
                    </a:lnTo>
                    <a:lnTo>
                      <a:pt x="267" y="106"/>
                    </a:lnTo>
                    <a:lnTo>
                      <a:pt x="275" y="116"/>
                    </a:lnTo>
                    <a:lnTo>
                      <a:pt x="279" y="124"/>
                    </a:lnTo>
                    <a:lnTo>
                      <a:pt x="284" y="134"/>
                    </a:lnTo>
                    <a:lnTo>
                      <a:pt x="288" y="145"/>
                    </a:lnTo>
                    <a:lnTo>
                      <a:pt x="292" y="157"/>
                    </a:lnTo>
                    <a:lnTo>
                      <a:pt x="293" y="168"/>
                    </a:lnTo>
                    <a:lnTo>
                      <a:pt x="293" y="179"/>
                    </a:lnTo>
                    <a:lnTo>
                      <a:pt x="293" y="179"/>
                    </a:lnTo>
                    <a:lnTo>
                      <a:pt x="293" y="191"/>
                    </a:lnTo>
                    <a:lnTo>
                      <a:pt x="292" y="202"/>
                    </a:lnTo>
                    <a:lnTo>
                      <a:pt x="288" y="213"/>
                    </a:lnTo>
                    <a:lnTo>
                      <a:pt x="284" y="223"/>
                    </a:lnTo>
                    <a:lnTo>
                      <a:pt x="279" y="233"/>
                    </a:lnTo>
                    <a:lnTo>
                      <a:pt x="275" y="243"/>
                    </a:lnTo>
                    <a:lnTo>
                      <a:pt x="267" y="252"/>
                    </a:lnTo>
                    <a:lnTo>
                      <a:pt x="260" y="260"/>
                    </a:lnTo>
                    <a:lnTo>
                      <a:pt x="252" y="268"/>
                    </a:lnTo>
                    <a:lnTo>
                      <a:pt x="244" y="274"/>
                    </a:lnTo>
                    <a:lnTo>
                      <a:pt x="234" y="280"/>
                    </a:lnTo>
                    <a:lnTo>
                      <a:pt x="224" y="285"/>
                    </a:lnTo>
                    <a:lnTo>
                      <a:pt x="213" y="289"/>
                    </a:lnTo>
                    <a:lnTo>
                      <a:pt x="203" y="291"/>
                    </a:lnTo>
                    <a:lnTo>
                      <a:pt x="190" y="293"/>
                    </a:lnTo>
                    <a:lnTo>
                      <a:pt x="179" y="294"/>
                    </a:lnTo>
                    <a:lnTo>
                      <a:pt x="179" y="358"/>
                    </a:lnTo>
                    <a:close/>
                    <a:moveTo>
                      <a:pt x="52" y="267"/>
                    </a:moveTo>
                    <a:lnTo>
                      <a:pt x="32" y="286"/>
                    </a:lnTo>
                    <a:lnTo>
                      <a:pt x="73" y="326"/>
                    </a:lnTo>
                    <a:lnTo>
                      <a:pt x="92" y="307"/>
                    </a:lnTo>
                    <a:lnTo>
                      <a:pt x="92" y="307"/>
                    </a:lnTo>
                    <a:lnTo>
                      <a:pt x="105" y="315"/>
                    </a:lnTo>
                    <a:lnTo>
                      <a:pt x="120" y="322"/>
                    </a:lnTo>
                    <a:lnTo>
                      <a:pt x="135" y="327"/>
                    </a:lnTo>
                    <a:lnTo>
                      <a:pt x="151" y="331"/>
                    </a:lnTo>
                    <a:lnTo>
                      <a:pt x="151" y="358"/>
                    </a:lnTo>
                    <a:lnTo>
                      <a:pt x="179" y="358"/>
                    </a:lnTo>
                    <a:lnTo>
                      <a:pt x="179" y="294"/>
                    </a:lnTo>
                    <a:lnTo>
                      <a:pt x="179" y="294"/>
                    </a:lnTo>
                    <a:lnTo>
                      <a:pt x="179" y="294"/>
                    </a:lnTo>
                    <a:lnTo>
                      <a:pt x="168" y="293"/>
                    </a:lnTo>
                    <a:lnTo>
                      <a:pt x="156" y="291"/>
                    </a:lnTo>
                    <a:lnTo>
                      <a:pt x="145" y="289"/>
                    </a:lnTo>
                    <a:lnTo>
                      <a:pt x="135" y="285"/>
                    </a:lnTo>
                    <a:lnTo>
                      <a:pt x="125" y="280"/>
                    </a:lnTo>
                    <a:lnTo>
                      <a:pt x="115" y="274"/>
                    </a:lnTo>
                    <a:lnTo>
                      <a:pt x="106" y="268"/>
                    </a:lnTo>
                    <a:lnTo>
                      <a:pt x="99" y="260"/>
                    </a:lnTo>
                    <a:lnTo>
                      <a:pt x="92" y="252"/>
                    </a:lnTo>
                    <a:lnTo>
                      <a:pt x="84" y="243"/>
                    </a:lnTo>
                    <a:lnTo>
                      <a:pt x="79" y="233"/>
                    </a:lnTo>
                    <a:lnTo>
                      <a:pt x="74" y="223"/>
                    </a:lnTo>
                    <a:lnTo>
                      <a:pt x="71" y="213"/>
                    </a:lnTo>
                    <a:lnTo>
                      <a:pt x="67" y="202"/>
                    </a:lnTo>
                    <a:lnTo>
                      <a:pt x="66" y="191"/>
                    </a:lnTo>
                    <a:lnTo>
                      <a:pt x="64" y="179"/>
                    </a:lnTo>
                    <a:lnTo>
                      <a:pt x="64" y="179"/>
                    </a:lnTo>
                    <a:lnTo>
                      <a:pt x="66" y="168"/>
                    </a:lnTo>
                    <a:lnTo>
                      <a:pt x="67" y="157"/>
                    </a:lnTo>
                    <a:lnTo>
                      <a:pt x="71" y="145"/>
                    </a:lnTo>
                    <a:lnTo>
                      <a:pt x="74" y="134"/>
                    </a:lnTo>
                    <a:lnTo>
                      <a:pt x="79" y="124"/>
                    </a:lnTo>
                    <a:lnTo>
                      <a:pt x="84" y="116"/>
                    </a:lnTo>
                    <a:lnTo>
                      <a:pt x="92" y="106"/>
                    </a:lnTo>
                    <a:lnTo>
                      <a:pt x="99" y="98"/>
                    </a:lnTo>
                    <a:lnTo>
                      <a:pt x="106" y="91"/>
                    </a:lnTo>
                    <a:lnTo>
                      <a:pt x="115" y="85"/>
                    </a:lnTo>
                    <a:lnTo>
                      <a:pt x="125" y="79"/>
                    </a:lnTo>
                    <a:lnTo>
                      <a:pt x="135" y="74"/>
                    </a:lnTo>
                    <a:lnTo>
                      <a:pt x="145" y="70"/>
                    </a:lnTo>
                    <a:lnTo>
                      <a:pt x="156" y="68"/>
                    </a:lnTo>
                    <a:lnTo>
                      <a:pt x="168" y="65"/>
                    </a:lnTo>
                    <a:lnTo>
                      <a:pt x="179" y="65"/>
                    </a:lnTo>
                    <a:lnTo>
                      <a:pt x="179" y="65"/>
                    </a:lnTo>
                    <a:lnTo>
                      <a:pt x="179" y="65"/>
                    </a:lnTo>
                    <a:lnTo>
                      <a:pt x="179" y="0"/>
                    </a:lnTo>
                    <a:lnTo>
                      <a:pt x="151" y="0"/>
                    </a:lnTo>
                    <a:lnTo>
                      <a:pt x="151" y="27"/>
                    </a:lnTo>
                    <a:lnTo>
                      <a:pt x="151" y="27"/>
                    </a:lnTo>
                    <a:lnTo>
                      <a:pt x="135" y="30"/>
                    </a:lnTo>
                    <a:lnTo>
                      <a:pt x="120" y="37"/>
                    </a:lnTo>
                    <a:lnTo>
                      <a:pt x="105" y="43"/>
                    </a:lnTo>
                    <a:lnTo>
                      <a:pt x="92" y="51"/>
                    </a:lnTo>
                    <a:lnTo>
                      <a:pt x="73" y="33"/>
                    </a:lnTo>
                    <a:lnTo>
                      <a:pt x="32" y="72"/>
                    </a:lnTo>
                    <a:lnTo>
                      <a:pt x="52" y="91"/>
                    </a:lnTo>
                    <a:lnTo>
                      <a:pt x="52" y="91"/>
                    </a:lnTo>
                    <a:lnTo>
                      <a:pt x="43" y="105"/>
                    </a:lnTo>
                    <a:lnTo>
                      <a:pt x="36" y="119"/>
                    </a:lnTo>
                    <a:lnTo>
                      <a:pt x="31" y="136"/>
                    </a:lnTo>
                    <a:lnTo>
                      <a:pt x="27" y="150"/>
                    </a:lnTo>
                    <a:lnTo>
                      <a:pt x="0" y="150"/>
                    </a:lnTo>
                    <a:lnTo>
                      <a:pt x="0" y="207"/>
                    </a:lnTo>
                    <a:lnTo>
                      <a:pt x="27" y="207"/>
                    </a:lnTo>
                    <a:lnTo>
                      <a:pt x="27" y="207"/>
                    </a:lnTo>
                    <a:lnTo>
                      <a:pt x="31" y="223"/>
                    </a:lnTo>
                    <a:lnTo>
                      <a:pt x="36" y="238"/>
                    </a:lnTo>
                    <a:lnTo>
                      <a:pt x="43" y="253"/>
                    </a:lnTo>
                    <a:lnTo>
                      <a:pt x="52" y="267"/>
                    </a:lnTo>
                    <a:lnTo>
                      <a:pt x="52" y="267"/>
                    </a:lnTo>
                    <a:close/>
                  </a:path>
                </a:pathLst>
              </a:custGeom>
              <a:solidFill>
                <a:schemeClr val="accent2"/>
              </a:solidFill>
              <a:ln w="9525">
                <a:noFill/>
                <a:round/>
              </a:ln>
            </p:spPr>
            <p:txBody>
              <a:bodyPr vert="horz" wrap="square" lIns="91440" tIns="45720" rIns="91440" bIns="45720" numCol="1" anchor="t" anchorCtr="0" compatLnSpc="1"/>
              <a:lstStyle/>
              <a:p>
                <a:endParaRPr lang="en-US"/>
              </a:p>
            </p:txBody>
          </p:sp>
          <p:sp>
            <p:nvSpPr>
              <p:cNvPr id="75" name="Freeform 14"/>
              <p:cNvSpPr>
                <a:spLocks noEditPoints="1"/>
              </p:cNvSpPr>
              <p:nvPr/>
            </p:nvSpPr>
            <p:spPr bwMode="auto">
              <a:xfrm>
                <a:off x="3233717" y="2798775"/>
                <a:ext cx="182563" cy="182563"/>
              </a:xfrm>
              <a:custGeom>
                <a:avLst/>
                <a:gdLst/>
                <a:ahLst/>
                <a:cxnLst>
                  <a:cxn ang="0">
                    <a:pos x="131" y="20"/>
                  </a:cxn>
                  <a:cxn ang="0">
                    <a:pos x="152" y="6"/>
                  </a:cxn>
                  <a:cxn ang="0">
                    <a:pos x="183" y="21"/>
                  </a:cxn>
                  <a:cxn ang="0">
                    <a:pos x="179" y="42"/>
                  </a:cxn>
                  <a:cxn ang="0">
                    <a:pos x="198" y="64"/>
                  </a:cxn>
                  <a:cxn ang="0">
                    <a:pos x="219" y="64"/>
                  </a:cxn>
                  <a:cxn ang="0">
                    <a:pos x="230" y="97"/>
                  </a:cxn>
                  <a:cxn ang="0">
                    <a:pos x="213" y="109"/>
                  </a:cxn>
                  <a:cxn ang="0">
                    <a:pos x="210" y="137"/>
                  </a:cxn>
                  <a:cxn ang="0">
                    <a:pos x="225" y="152"/>
                  </a:cxn>
                  <a:cxn ang="0">
                    <a:pos x="210" y="183"/>
                  </a:cxn>
                  <a:cxn ang="0">
                    <a:pos x="189" y="179"/>
                  </a:cxn>
                  <a:cxn ang="0">
                    <a:pos x="167" y="198"/>
                  </a:cxn>
                  <a:cxn ang="0">
                    <a:pos x="167" y="220"/>
                  </a:cxn>
                  <a:cxn ang="0">
                    <a:pos x="135" y="230"/>
                  </a:cxn>
                  <a:cxn ang="0">
                    <a:pos x="123" y="213"/>
                  </a:cxn>
                  <a:cxn ang="0">
                    <a:pos x="115" y="163"/>
                  </a:cxn>
                  <a:cxn ang="0">
                    <a:pos x="136" y="158"/>
                  </a:cxn>
                  <a:cxn ang="0">
                    <a:pos x="153" y="144"/>
                  </a:cxn>
                  <a:cxn ang="0">
                    <a:pos x="161" y="131"/>
                  </a:cxn>
                  <a:cxn ang="0">
                    <a:pos x="161" y="103"/>
                  </a:cxn>
                  <a:cxn ang="0">
                    <a:pos x="147" y="80"/>
                  </a:cxn>
                  <a:cxn ang="0">
                    <a:pos x="130" y="71"/>
                  </a:cxn>
                  <a:cxn ang="0">
                    <a:pos x="115" y="19"/>
                  </a:cxn>
                  <a:cxn ang="0">
                    <a:pos x="11" y="167"/>
                  </a:cxn>
                  <a:cxn ang="0">
                    <a:pos x="1" y="135"/>
                  </a:cxn>
                  <a:cxn ang="0">
                    <a:pos x="19" y="123"/>
                  </a:cxn>
                  <a:cxn ang="0">
                    <a:pos x="20" y="94"/>
                  </a:cxn>
                  <a:cxn ang="0">
                    <a:pos x="5" y="79"/>
                  </a:cxn>
                  <a:cxn ang="0">
                    <a:pos x="21" y="48"/>
                  </a:cxn>
                  <a:cxn ang="0">
                    <a:pos x="42" y="52"/>
                  </a:cxn>
                  <a:cxn ang="0">
                    <a:pos x="63" y="34"/>
                  </a:cxn>
                  <a:cxn ang="0">
                    <a:pos x="63" y="12"/>
                  </a:cxn>
                  <a:cxn ang="0">
                    <a:pos x="97" y="1"/>
                  </a:cxn>
                  <a:cxn ang="0">
                    <a:pos x="109" y="19"/>
                  </a:cxn>
                  <a:cxn ang="0">
                    <a:pos x="115" y="68"/>
                  </a:cxn>
                  <a:cxn ang="0">
                    <a:pos x="94" y="73"/>
                  </a:cxn>
                  <a:cxn ang="0">
                    <a:pos x="78" y="88"/>
                  </a:cxn>
                  <a:cxn ang="0">
                    <a:pos x="71" y="100"/>
                  </a:cxn>
                  <a:cxn ang="0">
                    <a:pos x="71" y="129"/>
                  </a:cxn>
                  <a:cxn ang="0">
                    <a:pos x="84" y="151"/>
                  </a:cxn>
                  <a:cxn ang="0">
                    <a:pos x="100" y="161"/>
                  </a:cxn>
                  <a:cxn ang="0">
                    <a:pos x="115" y="213"/>
                  </a:cxn>
                  <a:cxn ang="0">
                    <a:pos x="84" y="208"/>
                  </a:cxn>
                  <a:cxn ang="0">
                    <a:pos x="68" y="221"/>
                  </a:cxn>
                  <a:cxn ang="0">
                    <a:pos x="40" y="203"/>
                  </a:cxn>
                  <a:cxn ang="0">
                    <a:pos x="45" y="183"/>
                  </a:cxn>
                  <a:cxn ang="0">
                    <a:pos x="29" y="160"/>
                  </a:cxn>
                </a:cxnLst>
                <a:rect l="0" t="0" r="r" b="b"/>
                <a:pathLst>
                  <a:path w="231" h="231">
                    <a:moveTo>
                      <a:pt x="115" y="19"/>
                    </a:moveTo>
                    <a:lnTo>
                      <a:pt x="115" y="19"/>
                    </a:lnTo>
                    <a:lnTo>
                      <a:pt x="131" y="20"/>
                    </a:lnTo>
                    <a:lnTo>
                      <a:pt x="146" y="24"/>
                    </a:lnTo>
                    <a:lnTo>
                      <a:pt x="152" y="6"/>
                    </a:lnTo>
                    <a:lnTo>
                      <a:pt x="152" y="6"/>
                    </a:lnTo>
                    <a:lnTo>
                      <a:pt x="163" y="10"/>
                    </a:lnTo>
                    <a:lnTo>
                      <a:pt x="173" y="15"/>
                    </a:lnTo>
                    <a:lnTo>
                      <a:pt x="183" y="21"/>
                    </a:lnTo>
                    <a:lnTo>
                      <a:pt x="192" y="29"/>
                    </a:lnTo>
                    <a:lnTo>
                      <a:pt x="179" y="42"/>
                    </a:lnTo>
                    <a:lnTo>
                      <a:pt x="179" y="42"/>
                    </a:lnTo>
                    <a:lnTo>
                      <a:pt x="187" y="48"/>
                    </a:lnTo>
                    <a:lnTo>
                      <a:pt x="193" y="56"/>
                    </a:lnTo>
                    <a:lnTo>
                      <a:pt x="198" y="64"/>
                    </a:lnTo>
                    <a:lnTo>
                      <a:pt x="203" y="72"/>
                    </a:lnTo>
                    <a:lnTo>
                      <a:pt x="219" y="64"/>
                    </a:lnTo>
                    <a:lnTo>
                      <a:pt x="219" y="64"/>
                    </a:lnTo>
                    <a:lnTo>
                      <a:pt x="224" y="74"/>
                    </a:lnTo>
                    <a:lnTo>
                      <a:pt x="228" y="85"/>
                    </a:lnTo>
                    <a:lnTo>
                      <a:pt x="230" y="97"/>
                    </a:lnTo>
                    <a:lnTo>
                      <a:pt x="231" y="108"/>
                    </a:lnTo>
                    <a:lnTo>
                      <a:pt x="213" y="109"/>
                    </a:lnTo>
                    <a:lnTo>
                      <a:pt x="213" y="109"/>
                    </a:lnTo>
                    <a:lnTo>
                      <a:pt x="213" y="119"/>
                    </a:lnTo>
                    <a:lnTo>
                      <a:pt x="213" y="127"/>
                    </a:lnTo>
                    <a:lnTo>
                      <a:pt x="210" y="137"/>
                    </a:lnTo>
                    <a:lnTo>
                      <a:pt x="208" y="147"/>
                    </a:lnTo>
                    <a:lnTo>
                      <a:pt x="225" y="152"/>
                    </a:lnTo>
                    <a:lnTo>
                      <a:pt x="225" y="152"/>
                    </a:lnTo>
                    <a:lnTo>
                      <a:pt x="221" y="163"/>
                    </a:lnTo>
                    <a:lnTo>
                      <a:pt x="217" y="173"/>
                    </a:lnTo>
                    <a:lnTo>
                      <a:pt x="210" y="183"/>
                    </a:lnTo>
                    <a:lnTo>
                      <a:pt x="203" y="192"/>
                    </a:lnTo>
                    <a:lnTo>
                      <a:pt x="189" y="179"/>
                    </a:lnTo>
                    <a:lnTo>
                      <a:pt x="189" y="179"/>
                    </a:lnTo>
                    <a:lnTo>
                      <a:pt x="183" y="187"/>
                    </a:lnTo>
                    <a:lnTo>
                      <a:pt x="176" y="193"/>
                    </a:lnTo>
                    <a:lnTo>
                      <a:pt x="167" y="198"/>
                    </a:lnTo>
                    <a:lnTo>
                      <a:pt x="160" y="203"/>
                    </a:lnTo>
                    <a:lnTo>
                      <a:pt x="167" y="220"/>
                    </a:lnTo>
                    <a:lnTo>
                      <a:pt x="167" y="220"/>
                    </a:lnTo>
                    <a:lnTo>
                      <a:pt x="157" y="224"/>
                    </a:lnTo>
                    <a:lnTo>
                      <a:pt x="146" y="228"/>
                    </a:lnTo>
                    <a:lnTo>
                      <a:pt x="135" y="230"/>
                    </a:lnTo>
                    <a:lnTo>
                      <a:pt x="124" y="231"/>
                    </a:lnTo>
                    <a:lnTo>
                      <a:pt x="123" y="213"/>
                    </a:lnTo>
                    <a:lnTo>
                      <a:pt x="123" y="213"/>
                    </a:lnTo>
                    <a:lnTo>
                      <a:pt x="115" y="213"/>
                    </a:lnTo>
                    <a:lnTo>
                      <a:pt x="115" y="163"/>
                    </a:lnTo>
                    <a:lnTo>
                      <a:pt x="115" y="163"/>
                    </a:lnTo>
                    <a:lnTo>
                      <a:pt x="123" y="162"/>
                    </a:lnTo>
                    <a:lnTo>
                      <a:pt x="130" y="161"/>
                    </a:lnTo>
                    <a:lnTo>
                      <a:pt x="136" y="158"/>
                    </a:lnTo>
                    <a:lnTo>
                      <a:pt x="144" y="155"/>
                    </a:lnTo>
                    <a:lnTo>
                      <a:pt x="149" y="150"/>
                    </a:lnTo>
                    <a:lnTo>
                      <a:pt x="153" y="144"/>
                    </a:lnTo>
                    <a:lnTo>
                      <a:pt x="157" y="137"/>
                    </a:lnTo>
                    <a:lnTo>
                      <a:pt x="161" y="131"/>
                    </a:lnTo>
                    <a:lnTo>
                      <a:pt x="161" y="131"/>
                    </a:lnTo>
                    <a:lnTo>
                      <a:pt x="162" y="121"/>
                    </a:lnTo>
                    <a:lnTo>
                      <a:pt x="162" y="113"/>
                    </a:lnTo>
                    <a:lnTo>
                      <a:pt x="161" y="103"/>
                    </a:lnTo>
                    <a:lnTo>
                      <a:pt x="158" y="94"/>
                    </a:lnTo>
                    <a:lnTo>
                      <a:pt x="153" y="87"/>
                    </a:lnTo>
                    <a:lnTo>
                      <a:pt x="147" y="80"/>
                    </a:lnTo>
                    <a:lnTo>
                      <a:pt x="140" y="74"/>
                    </a:lnTo>
                    <a:lnTo>
                      <a:pt x="130" y="71"/>
                    </a:lnTo>
                    <a:lnTo>
                      <a:pt x="130" y="71"/>
                    </a:lnTo>
                    <a:lnTo>
                      <a:pt x="123" y="69"/>
                    </a:lnTo>
                    <a:lnTo>
                      <a:pt x="115" y="68"/>
                    </a:lnTo>
                    <a:lnTo>
                      <a:pt x="115" y="19"/>
                    </a:lnTo>
                    <a:close/>
                    <a:moveTo>
                      <a:pt x="29" y="160"/>
                    </a:moveTo>
                    <a:lnTo>
                      <a:pt x="11" y="167"/>
                    </a:lnTo>
                    <a:lnTo>
                      <a:pt x="11" y="167"/>
                    </a:lnTo>
                    <a:lnTo>
                      <a:pt x="8" y="157"/>
                    </a:lnTo>
                    <a:lnTo>
                      <a:pt x="4" y="146"/>
                    </a:lnTo>
                    <a:lnTo>
                      <a:pt x="1" y="135"/>
                    </a:lnTo>
                    <a:lnTo>
                      <a:pt x="0" y="124"/>
                    </a:lnTo>
                    <a:lnTo>
                      <a:pt x="19" y="123"/>
                    </a:lnTo>
                    <a:lnTo>
                      <a:pt x="19" y="123"/>
                    </a:lnTo>
                    <a:lnTo>
                      <a:pt x="17" y="114"/>
                    </a:lnTo>
                    <a:lnTo>
                      <a:pt x="19" y="104"/>
                    </a:lnTo>
                    <a:lnTo>
                      <a:pt x="20" y="94"/>
                    </a:lnTo>
                    <a:lnTo>
                      <a:pt x="24" y="85"/>
                    </a:lnTo>
                    <a:lnTo>
                      <a:pt x="5" y="79"/>
                    </a:lnTo>
                    <a:lnTo>
                      <a:pt x="5" y="79"/>
                    </a:lnTo>
                    <a:lnTo>
                      <a:pt x="10" y="68"/>
                    </a:lnTo>
                    <a:lnTo>
                      <a:pt x="15" y="58"/>
                    </a:lnTo>
                    <a:lnTo>
                      <a:pt x="21" y="48"/>
                    </a:lnTo>
                    <a:lnTo>
                      <a:pt x="29" y="40"/>
                    </a:lnTo>
                    <a:lnTo>
                      <a:pt x="42" y="52"/>
                    </a:lnTo>
                    <a:lnTo>
                      <a:pt x="42" y="52"/>
                    </a:lnTo>
                    <a:lnTo>
                      <a:pt x="48" y="45"/>
                    </a:lnTo>
                    <a:lnTo>
                      <a:pt x="56" y="38"/>
                    </a:lnTo>
                    <a:lnTo>
                      <a:pt x="63" y="34"/>
                    </a:lnTo>
                    <a:lnTo>
                      <a:pt x="72" y="29"/>
                    </a:lnTo>
                    <a:lnTo>
                      <a:pt x="63" y="12"/>
                    </a:lnTo>
                    <a:lnTo>
                      <a:pt x="63" y="12"/>
                    </a:lnTo>
                    <a:lnTo>
                      <a:pt x="74" y="8"/>
                    </a:lnTo>
                    <a:lnTo>
                      <a:pt x="85" y="4"/>
                    </a:lnTo>
                    <a:lnTo>
                      <a:pt x="97" y="1"/>
                    </a:lnTo>
                    <a:lnTo>
                      <a:pt x="108" y="0"/>
                    </a:lnTo>
                    <a:lnTo>
                      <a:pt x="109" y="19"/>
                    </a:lnTo>
                    <a:lnTo>
                      <a:pt x="109" y="19"/>
                    </a:lnTo>
                    <a:lnTo>
                      <a:pt x="115" y="19"/>
                    </a:lnTo>
                    <a:lnTo>
                      <a:pt x="115" y="68"/>
                    </a:lnTo>
                    <a:lnTo>
                      <a:pt x="115" y="68"/>
                    </a:lnTo>
                    <a:lnTo>
                      <a:pt x="108" y="69"/>
                    </a:lnTo>
                    <a:lnTo>
                      <a:pt x="102" y="71"/>
                    </a:lnTo>
                    <a:lnTo>
                      <a:pt x="94" y="73"/>
                    </a:lnTo>
                    <a:lnTo>
                      <a:pt x="88" y="77"/>
                    </a:lnTo>
                    <a:lnTo>
                      <a:pt x="83" y="82"/>
                    </a:lnTo>
                    <a:lnTo>
                      <a:pt x="78" y="88"/>
                    </a:lnTo>
                    <a:lnTo>
                      <a:pt x="74" y="94"/>
                    </a:lnTo>
                    <a:lnTo>
                      <a:pt x="71" y="100"/>
                    </a:lnTo>
                    <a:lnTo>
                      <a:pt x="71" y="100"/>
                    </a:lnTo>
                    <a:lnTo>
                      <a:pt x="68" y="110"/>
                    </a:lnTo>
                    <a:lnTo>
                      <a:pt x="68" y="120"/>
                    </a:lnTo>
                    <a:lnTo>
                      <a:pt x="71" y="129"/>
                    </a:lnTo>
                    <a:lnTo>
                      <a:pt x="73" y="137"/>
                    </a:lnTo>
                    <a:lnTo>
                      <a:pt x="78" y="145"/>
                    </a:lnTo>
                    <a:lnTo>
                      <a:pt x="84" y="151"/>
                    </a:lnTo>
                    <a:lnTo>
                      <a:pt x="92" y="157"/>
                    </a:lnTo>
                    <a:lnTo>
                      <a:pt x="100" y="161"/>
                    </a:lnTo>
                    <a:lnTo>
                      <a:pt x="100" y="161"/>
                    </a:lnTo>
                    <a:lnTo>
                      <a:pt x="108" y="162"/>
                    </a:lnTo>
                    <a:lnTo>
                      <a:pt x="115" y="163"/>
                    </a:lnTo>
                    <a:lnTo>
                      <a:pt x="115" y="213"/>
                    </a:lnTo>
                    <a:lnTo>
                      <a:pt x="115" y="213"/>
                    </a:lnTo>
                    <a:lnTo>
                      <a:pt x="100" y="212"/>
                    </a:lnTo>
                    <a:lnTo>
                      <a:pt x="84" y="208"/>
                    </a:lnTo>
                    <a:lnTo>
                      <a:pt x="79" y="226"/>
                    </a:lnTo>
                    <a:lnTo>
                      <a:pt x="79" y="226"/>
                    </a:lnTo>
                    <a:lnTo>
                      <a:pt x="68" y="221"/>
                    </a:lnTo>
                    <a:lnTo>
                      <a:pt x="58" y="216"/>
                    </a:lnTo>
                    <a:lnTo>
                      <a:pt x="48" y="210"/>
                    </a:lnTo>
                    <a:lnTo>
                      <a:pt x="40" y="203"/>
                    </a:lnTo>
                    <a:lnTo>
                      <a:pt x="52" y="189"/>
                    </a:lnTo>
                    <a:lnTo>
                      <a:pt x="52" y="189"/>
                    </a:lnTo>
                    <a:lnTo>
                      <a:pt x="45" y="183"/>
                    </a:lnTo>
                    <a:lnTo>
                      <a:pt x="38" y="176"/>
                    </a:lnTo>
                    <a:lnTo>
                      <a:pt x="34" y="168"/>
                    </a:lnTo>
                    <a:lnTo>
                      <a:pt x="29" y="160"/>
                    </a:lnTo>
                    <a:lnTo>
                      <a:pt x="29" y="160"/>
                    </a:lnTo>
                    <a:close/>
                  </a:path>
                </a:pathLst>
              </a:custGeom>
              <a:solidFill>
                <a:schemeClr val="accent2"/>
              </a:solidFill>
              <a:ln w="9525">
                <a:noFill/>
                <a:round/>
              </a:ln>
            </p:spPr>
            <p:txBody>
              <a:bodyPr vert="horz" wrap="square" lIns="91440" tIns="45720" rIns="91440" bIns="45720" numCol="1" anchor="t" anchorCtr="0" compatLnSpc="1"/>
              <a:lstStyle/>
              <a:p>
                <a:endParaRPr lang="en-US"/>
              </a:p>
            </p:txBody>
          </p:sp>
          <p:sp>
            <p:nvSpPr>
              <p:cNvPr id="76" name="Freeform 15"/>
              <p:cNvSpPr>
                <a:spLocks noEditPoints="1"/>
              </p:cNvSpPr>
              <p:nvPr/>
            </p:nvSpPr>
            <p:spPr bwMode="auto">
              <a:xfrm>
                <a:off x="3228955" y="2589225"/>
                <a:ext cx="190500" cy="190500"/>
              </a:xfrm>
              <a:custGeom>
                <a:avLst/>
                <a:gdLst/>
                <a:ahLst/>
                <a:cxnLst>
                  <a:cxn ang="0">
                    <a:pos x="131" y="0"/>
                  </a:cxn>
                  <a:cxn ang="0">
                    <a:pos x="170" y="10"/>
                  </a:cxn>
                  <a:cxn ang="0">
                    <a:pos x="163" y="47"/>
                  </a:cxn>
                  <a:cxn ang="0">
                    <a:pos x="186" y="65"/>
                  </a:cxn>
                  <a:cxn ang="0">
                    <a:pos x="222" y="53"/>
                  </a:cxn>
                  <a:cxn ang="0">
                    <a:pos x="234" y="76"/>
                  </a:cxn>
                  <a:cxn ang="0">
                    <a:pos x="204" y="107"/>
                  </a:cxn>
                  <a:cxn ang="0">
                    <a:pos x="205" y="127"/>
                  </a:cxn>
                  <a:cxn ang="0">
                    <a:pos x="236" y="157"/>
                  </a:cxn>
                  <a:cxn ang="0">
                    <a:pos x="225" y="180"/>
                  </a:cxn>
                  <a:cxn ang="0">
                    <a:pos x="182" y="178"/>
                  </a:cxn>
                  <a:cxn ang="0">
                    <a:pos x="168" y="190"/>
                  </a:cxn>
                  <a:cxn ang="0">
                    <a:pos x="151" y="199"/>
                  </a:cxn>
                  <a:cxn ang="0">
                    <a:pos x="154" y="236"/>
                  </a:cxn>
                  <a:cxn ang="0">
                    <a:pos x="121" y="240"/>
                  </a:cxn>
                  <a:cxn ang="0">
                    <a:pos x="134" y="189"/>
                  </a:cxn>
                  <a:cxn ang="0">
                    <a:pos x="158" y="179"/>
                  </a:cxn>
                  <a:cxn ang="0">
                    <a:pos x="184" y="148"/>
                  </a:cxn>
                  <a:cxn ang="0">
                    <a:pos x="191" y="109"/>
                  </a:cxn>
                  <a:cxn ang="0">
                    <a:pos x="182" y="85"/>
                  </a:cxn>
                  <a:cxn ang="0">
                    <a:pos x="160" y="62"/>
                  </a:cxn>
                  <a:cxn ang="0">
                    <a:pos x="131" y="50"/>
                  </a:cxn>
                  <a:cxn ang="0">
                    <a:pos x="121" y="34"/>
                  </a:cxn>
                  <a:cxn ang="0">
                    <a:pos x="121" y="240"/>
                  </a:cxn>
                  <a:cxn ang="0">
                    <a:pos x="114" y="204"/>
                  </a:cxn>
                  <a:cxn ang="0">
                    <a:pos x="95" y="200"/>
                  </a:cxn>
                  <a:cxn ang="0">
                    <a:pos x="60" y="224"/>
                  </a:cxn>
                  <a:cxn ang="0">
                    <a:pos x="39" y="208"/>
                  </a:cxn>
                  <a:cxn ang="0">
                    <a:pos x="51" y="167"/>
                  </a:cxn>
                  <a:cxn ang="0">
                    <a:pos x="42" y="149"/>
                  </a:cxn>
                  <a:cxn ang="0">
                    <a:pos x="37" y="131"/>
                  </a:cxn>
                  <a:cxn ang="0">
                    <a:pos x="0" y="122"/>
                  </a:cxn>
                  <a:cxn ang="0">
                    <a:pos x="6" y="83"/>
                  </a:cxn>
                  <a:cxn ang="0">
                    <a:pos x="43" y="85"/>
                  </a:cxn>
                  <a:cxn ang="0">
                    <a:pos x="60" y="62"/>
                  </a:cxn>
                  <a:cxn ang="0">
                    <a:pos x="42" y="27"/>
                  </a:cxn>
                  <a:cxn ang="0">
                    <a:pos x="78" y="7"/>
                  </a:cxn>
                  <a:cxn ang="0">
                    <a:pos x="105" y="37"/>
                  </a:cxn>
                  <a:cxn ang="0">
                    <a:pos x="121" y="49"/>
                  </a:cxn>
                  <a:cxn ang="0">
                    <a:pos x="95" y="54"/>
                  </a:cxn>
                  <a:cxn ang="0">
                    <a:pos x="63" y="79"/>
                  </a:cxn>
                  <a:cxn ang="0">
                    <a:pos x="51" y="117"/>
                  </a:cxn>
                  <a:cxn ang="0">
                    <a:pos x="55" y="144"/>
                  </a:cxn>
                  <a:cxn ang="0">
                    <a:pos x="73" y="172"/>
                  </a:cxn>
                  <a:cxn ang="0">
                    <a:pos x="100" y="186"/>
                  </a:cxn>
                  <a:cxn ang="0">
                    <a:pos x="121" y="240"/>
                  </a:cxn>
                </a:cxnLst>
                <a:rect l="0" t="0" r="r" b="b"/>
                <a:pathLst>
                  <a:path w="240" h="240">
                    <a:moveTo>
                      <a:pt x="128" y="36"/>
                    </a:moveTo>
                    <a:lnTo>
                      <a:pt x="131" y="0"/>
                    </a:lnTo>
                    <a:lnTo>
                      <a:pt x="131" y="0"/>
                    </a:lnTo>
                    <a:lnTo>
                      <a:pt x="145" y="1"/>
                    </a:lnTo>
                    <a:lnTo>
                      <a:pt x="157" y="5"/>
                    </a:lnTo>
                    <a:lnTo>
                      <a:pt x="170" y="10"/>
                    </a:lnTo>
                    <a:lnTo>
                      <a:pt x="182" y="16"/>
                    </a:lnTo>
                    <a:lnTo>
                      <a:pt x="163" y="47"/>
                    </a:lnTo>
                    <a:lnTo>
                      <a:pt x="163" y="47"/>
                    </a:lnTo>
                    <a:lnTo>
                      <a:pt x="172" y="52"/>
                    </a:lnTo>
                    <a:lnTo>
                      <a:pt x="178" y="58"/>
                    </a:lnTo>
                    <a:lnTo>
                      <a:pt x="186" y="65"/>
                    </a:lnTo>
                    <a:lnTo>
                      <a:pt x="191" y="73"/>
                    </a:lnTo>
                    <a:lnTo>
                      <a:pt x="222" y="53"/>
                    </a:lnTo>
                    <a:lnTo>
                      <a:pt x="222" y="53"/>
                    </a:lnTo>
                    <a:lnTo>
                      <a:pt x="228" y="64"/>
                    </a:lnTo>
                    <a:lnTo>
                      <a:pt x="234" y="76"/>
                    </a:lnTo>
                    <a:lnTo>
                      <a:pt x="234" y="76"/>
                    </a:lnTo>
                    <a:lnTo>
                      <a:pt x="238" y="90"/>
                    </a:lnTo>
                    <a:lnTo>
                      <a:pt x="240" y="102"/>
                    </a:lnTo>
                    <a:lnTo>
                      <a:pt x="204" y="107"/>
                    </a:lnTo>
                    <a:lnTo>
                      <a:pt x="204" y="107"/>
                    </a:lnTo>
                    <a:lnTo>
                      <a:pt x="205" y="117"/>
                    </a:lnTo>
                    <a:lnTo>
                      <a:pt x="205" y="127"/>
                    </a:lnTo>
                    <a:lnTo>
                      <a:pt x="204" y="136"/>
                    </a:lnTo>
                    <a:lnTo>
                      <a:pt x="202" y="146"/>
                    </a:lnTo>
                    <a:lnTo>
                      <a:pt x="236" y="157"/>
                    </a:lnTo>
                    <a:lnTo>
                      <a:pt x="236" y="157"/>
                    </a:lnTo>
                    <a:lnTo>
                      <a:pt x="231" y="169"/>
                    </a:lnTo>
                    <a:lnTo>
                      <a:pt x="225" y="180"/>
                    </a:lnTo>
                    <a:lnTo>
                      <a:pt x="218" y="193"/>
                    </a:lnTo>
                    <a:lnTo>
                      <a:pt x="208" y="203"/>
                    </a:lnTo>
                    <a:lnTo>
                      <a:pt x="182" y="178"/>
                    </a:lnTo>
                    <a:lnTo>
                      <a:pt x="182" y="178"/>
                    </a:lnTo>
                    <a:lnTo>
                      <a:pt x="176" y="184"/>
                    </a:lnTo>
                    <a:lnTo>
                      <a:pt x="168" y="190"/>
                    </a:lnTo>
                    <a:lnTo>
                      <a:pt x="160" y="195"/>
                    </a:lnTo>
                    <a:lnTo>
                      <a:pt x="151" y="199"/>
                    </a:lnTo>
                    <a:lnTo>
                      <a:pt x="151" y="199"/>
                    </a:lnTo>
                    <a:lnTo>
                      <a:pt x="163" y="232"/>
                    </a:lnTo>
                    <a:lnTo>
                      <a:pt x="163" y="232"/>
                    </a:lnTo>
                    <a:lnTo>
                      <a:pt x="154" y="236"/>
                    </a:lnTo>
                    <a:lnTo>
                      <a:pt x="142" y="238"/>
                    </a:lnTo>
                    <a:lnTo>
                      <a:pt x="131" y="240"/>
                    </a:lnTo>
                    <a:lnTo>
                      <a:pt x="121" y="240"/>
                    </a:lnTo>
                    <a:lnTo>
                      <a:pt x="121" y="190"/>
                    </a:lnTo>
                    <a:lnTo>
                      <a:pt x="121" y="190"/>
                    </a:lnTo>
                    <a:lnTo>
                      <a:pt x="134" y="189"/>
                    </a:lnTo>
                    <a:lnTo>
                      <a:pt x="146" y="185"/>
                    </a:lnTo>
                    <a:lnTo>
                      <a:pt x="146" y="185"/>
                    </a:lnTo>
                    <a:lnTo>
                      <a:pt x="158" y="179"/>
                    </a:lnTo>
                    <a:lnTo>
                      <a:pt x="170" y="170"/>
                    </a:lnTo>
                    <a:lnTo>
                      <a:pt x="178" y="161"/>
                    </a:lnTo>
                    <a:lnTo>
                      <a:pt x="184" y="148"/>
                    </a:lnTo>
                    <a:lnTo>
                      <a:pt x="189" y="136"/>
                    </a:lnTo>
                    <a:lnTo>
                      <a:pt x="191" y="122"/>
                    </a:lnTo>
                    <a:lnTo>
                      <a:pt x="191" y="109"/>
                    </a:lnTo>
                    <a:lnTo>
                      <a:pt x="187" y="95"/>
                    </a:lnTo>
                    <a:lnTo>
                      <a:pt x="187" y="95"/>
                    </a:lnTo>
                    <a:lnTo>
                      <a:pt x="182" y="85"/>
                    </a:lnTo>
                    <a:lnTo>
                      <a:pt x="176" y="75"/>
                    </a:lnTo>
                    <a:lnTo>
                      <a:pt x="168" y="68"/>
                    </a:lnTo>
                    <a:lnTo>
                      <a:pt x="160" y="62"/>
                    </a:lnTo>
                    <a:lnTo>
                      <a:pt x="151" y="57"/>
                    </a:lnTo>
                    <a:lnTo>
                      <a:pt x="141" y="53"/>
                    </a:lnTo>
                    <a:lnTo>
                      <a:pt x="131" y="50"/>
                    </a:lnTo>
                    <a:lnTo>
                      <a:pt x="121" y="49"/>
                    </a:lnTo>
                    <a:lnTo>
                      <a:pt x="121" y="34"/>
                    </a:lnTo>
                    <a:lnTo>
                      <a:pt x="121" y="34"/>
                    </a:lnTo>
                    <a:lnTo>
                      <a:pt x="128" y="36"/>
                    </a:lnTo>
                    <a:lnTo>
                      <a:pt x="128" y="36"/>
                    </a:lnTo>
                    <a:close/>
                    <a:moveTo>
                      <a:pt x="121" y="240"/>
                    </a:moveTo>
                    <a:lnTo>
                      <a:pt x="121" y="240"/>
                    </a:lnTo>
                    <a:lnTo>
                      <a:pt x="110" y="240"/>
                    </a:lnTo>
                    <a:lnTo>
                      <a:pt x="114" y="204"/>
                    </a:lnTo>
                    <a:lnTo>
                      <a:pt x="114" y="204"/>
                    </a:lnTo>
                    <a:lnTo>
                      <a:pt x="104" y="203"/>
                    </a:lnTo>
                    <a:lnTo>
                      <a:pt x="95" y="200"/>
                    </a:lnTo>
                    <a:lnTo>
                      <a:pt x="87" y="196"/>
                    </a:lnTo>
                    <a:lnTo>
                      <a:pt x="78" y="193"/>
                    </a:lnTo>
                    <a:lnTo>
                      <a:pt x="60" y="224"/>
                    </a:lnTo>
                    <a:lnTo>
                      <a:pt x="60" y="224"/>
                    </a:lnTo>
                    <a:lnTo>
                      <a:pt x="48" y="216"/>
                    </a:lnTo>
                    <a:lnTo>
                      <a:pt x="39" y="208"/>
                    </a:lnTo>
                    <a:lnTo>
                      <a:pt x="29" y="198"/>
                    </a:lnTo>
                    <a:lnTo>
                      <a:pt x="20" y="186"/>
                    </a:lnTo>
                    <a:lnTo>
                      <a:pt x="51" y="167"/>
                    </a:lnTo>
                    <a:lnTo>
                      <a:pt x="51" y="167"/>
                    </a:lnTo>
                    <a:lnTo>
                      <a:pt x="46" y="158"/>
                    </a:lnTo>
                    <a:lnTo>
                      <a:pt x="42" y="149"/>
                    </a:lnTo>
                    <a:lnTo>
                      <a:pt x="42" y="149"/>
                    </a:lnTo>
                    <a:lnTo>
                      <a:pt x="39" y="141"/>
                    </a:lnTo>
                    <a:lnTo>
                      <a:pt x="37" y="131"/>
                    </a:lnTo>
                    <a:lnTo>
                      <a:pt x="1" y="137"/>
                    </a:lnTo>
                    <a:lnTo>
                      <a:pt x="1" y="137"/>
                    </a:lnTo>
                    <a:lnTo>
                      <a:pt x="0" y="122"/>
                    </a:lnTo>
                    <a:lnTo>
                      <a:pt x="0" y="109"/>
                    </a:lnTo>
                    <a:lnTo>
                      <a:pt x="3" y="96"/>
                    </a:lnTo>
                    <a:lnTo>
                      <a:pt x="6" y="83"/>
                    </a:lnTo>
                    <a:lnTo>
                      <a:pt x="40" y="94"/>
                    </a:lnTo>
                    <a:lnTo>
                      <a:pt x="40" y="94"/>
                    </a:lnTo>
                    <a:lnTo>
                      <a:pt x="43" y="85"/>
                    </a:lnTo>
                    <a:lnTo>
                      <a:pt x="48" y="76"/>
                    </a:lnTo>
                    <a:lnTo>
                      <a:pt x="53" y="69"/>
                    </a:lnTo>
                    <a:lnTo>
                      <a:pt x="60" y="62"/>
                    </a:lnTo>
                    <a:lnTo>
                      <a:pt x="34" y="37"/>
                    </a:lnTo>
                    <a:lnTo>
                      <a:pt x="34" y="37"/>
                    </a:lnTo>
                    <a:lnTo>
                      <a:pt x="42" y="27"/>
                    </a:lnTo>
                    <a:lnTo>
                      <a:pt x="53" y="20"/>
                    </a:lnTo>
                    <a:lnTo>
                      <a:pt x="64" y="12"/>
                    </a:lnTo>
                    <a:lnTo>
                      <a:pt x="78" y="7"/>
                    </a:lnTo>
                    <a:lnTo>
                      <a:pt x="90" y="41"/>
                    </a:lnTo>
                    <a:lnTo>
                      <a:pt x="90" y="41"/>
                    </a:lnTo>
                    <a:lnTo>
                      <a:pt x="105" y="37"/>
                    </a:lnTo>
                    <a:lnTo>
                      <a:pt x="121" y="34"/>
                    </a:lnTo>
                    <a:lnTo>
                      <a:pt x="121" y="49"/>
                    </a:lnTo>
                    <a:lnTo>
                      <a:pt x="121" y="49"/>
                    </a:lnTo>
                    <a:lnTo>
                      <a:pt x="108" y="50"/>
                    </a:lnTo>
                    <a:lnTo>
                      <a:pt x="95" y="54"/>
                    </a:lnTo>
                    <a:lnTo>
                      <a:pt x="95" y="54"/>
                    </a:lnTo>
                    <a:lnTo>
                      <a:pt x="83" y="60"/>
                    </a:lnTo>
                    <a:lnTo>
                      <a:pt x="72" y="69"/>
                    </a:lnTo>
                    <a:lnTo>
                      <a:pt x="63" y="79"/>
                    </a:lnTo>
                    <a:lnTo>
                      <a:pt x="57" y="91"/>
                    </a:lnTo>
                    <a:lnTo>
                      <a:pt x="52" y="104"/>
                    </a:lnTo>
                    <a:lnTo>
                      <a:pt x="51" y="117"/>
                    </a:lnTo>
                    <a:lnTo>
                      <a:pt x="51" y="131"/>
                    </a:lnTo>
                    <a:lnTo>
                      <a:pt x="55" y="144"/>
                    </a:lnTo>
                    <a:lnTo>
                      <a:pt x="55" y="144"/>
                    </a:lnTo>
                    <a:lnTo>
                      <a:pt x="60" y="154"/>
                    </a:lnTo>
                    <a:lnTo>
                      <a:pt x="66" y="163"/>
                    </a:lnTo>
                    <a:lnTo>
                      <a:pt x="73" y="172"/>
                    </a:lnTo>
                    <a:lnTo>
                      <a:pt x="82" y="178"/>
                    </a:lnTo>
                    <a:lnTo>
                      <a:pt x="90" y="183"/>
                    </a:lnTo>
                    <a:lnTo>
                      <a:pt x="100" y="186"/>
                    </a:lnTo>
                    <a:lnTo>
                      <a:pt x="110" y="189"/>
                    </a:lnTo>
                    <a:lnTo>
                      <a:pt x="121" y="190"/>
                    </a:lnTo>
                    <a:lnTo>
                      <a:pt x="121" y="240"/>
                    </a:lnTo>
                    <a:close/>
                  </a:path>
                </a:pathLst>
              </a:custGeom>
              <a:solidFill>
                <a:schemeClr val="accent2"/>
              </a:solidFill>
              <a:ln w="9525">
                <a:noFill/>
                <a:round/>
              </a:ln>
            </p:spPr>
            <p:txBody>
              <a:bodyPr vert="horz" wrap="square" lIns="91440" tIns="45720" rIns="91440" bIns="45720" numCol="1" anchor="t" anchorCtr="0" compatLnSpc="1"/>
              <a:lstStyle/>
              <a:p>
                <a:endParaRPr lang="en-US"/>
              </a:p>
            </p:txBody>
          </p:sp>
        </p:grpSp>
      </p:grpSp>
      <p:grpSp>
        <p:nvGrpSpPr>
          <p:cNvPr id="50" name="Group 49"/>
          <p:cNvGrpSpPr/>
          <p:nvPr/>
        </p:nvGrpSpPr>
        <p:grpSpPr>
          <a:xfrm>
            <a:off x="4714908" y="3214692"/>
            <a:ext cx="3159348" cy="1342994"/>
            <a:chOff x="4714908" y="3214692"/>
            <a:chExt cx="3159348" cy="1342994"/>
          </a:xfrm>
        </p:grpSpPr>
        <p:sp>
          <p:nvSpPr>
            <p:cNvPr id="14" name="Oval 13"/>
            <p:cNvSpPr/>
            <p:nvPr/>
          </p:nvSpPr>
          <p:spPr>
            <a:xfrm>
              <a:off x="6357950" y="4086224"/>
              <a:ext cx="368876" cy="368876"/>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5" name="Group 95"/>
            <p:cNvGrpSpPr/>
            <p:nvPr/>
          </p:nvGrpSpPr>
          <p:grpSpPr>
            <a:xfrm>
              <a:off x="4714908" y="3214692"/>
              <a:ext cx="2214578" cy="747417"/>
              <a:chOff x="4714908" y="3214692"/>
              <a:chExt cx="2214578" cy="747417"/>
            </a:xfrm>
          </p:grpSpPr>
          <p:sp>
            <p:nvSpPr>
              <p:cNvPr id="21" name="Rectangle 20"/>
              <p:cNvSpPr/>
              <p:nvPr/>
            </p:nvSpPr>
            <p:spPr>
              <a:xfrm>
                <a:off x="4714908" y="3500444"/>
                <a:ext cx="2214578" cy="461665"/>
              </a:xfrm>
              <a:prstGeom prst="rect">
                <a:avLst/>
              </a:prstGeom>
            </p:spPr>
            <p:txBody>
              <a:bodyPr wrap="square">
                <a:spAutoFit/>
              </a:bodyPr>
              <a:lstStyle/>
              <a:p>
                <a:pPr algn="r"/>
                <a:r>
                  <a:rPr lang="ms-MY" sz="800" dirty="0">
                    <a:solidFill>
                      <a:schemeClr val="bg1">
                        <a:lumMod val="65000"/>
                      </a:schemeClr>
                    </a:solidFill>
                    <a:latin typeface="Open Sans Light" pitchFamily="34" charset="0"/>
                    <a:ea typeface="Open Sans Light" pitchFamily="34" charset="0"/>
                    <a:cs typeface="Open Sans Light" pitchFamily="34" charset="0"/>
                  </a:rPr>
                  <a:t>consectetur adipiscing elit. Lorem ipsum dolor sit ametelit. Lorem ipsum dolor sit amet, , consectetur adipiscing elit. </a:t>
                </a:r>
                <a:endParaRPr lang="id-ID" sz="800" dirty="0">
                  <a:solidFill>
                    <a:schemeClr val="bg1">
                      <a:lumMod val="65000"/>
                    </a:schemeClr>
                  </a:solidFill>
                  <a:latin typeface="Open Sans Light" pitchFamily="34" charset="0"/>
                  <a:ea typeface="Open Sans Light" pitchFamily="34" charset="0"/>
                  <a:cs typeface="Open Sans Light" pitchFamily="34" charset="0"/>
                </a:endParaRPr>
              </a:p>
            </p:txBody>
          </p:sp>
          <p:sp>
            <p:nvSpPr>
              <p:cNvPr id="22" name="Rectangle 21"/>
              <p:cNvSpPr/>
              <p:nvPr/>
            </p:nvSpPr>
            <p:spPr>
              <a:xfrm>
                <a:off x="5427206" y="3214692"/>
                <a:ext cx="1486433" cy="276999"/>
              </a:xfrm>
              <a:prstGeom prst="rect">
                <a:avLst/>
              </a:prstGeom>
            </p:spPr>
            <p:txBody>
              <a:bodyPr wrap="none">
                <a:spAutoFit/>
              </a:bodyPr>
              <a:lstStyle/>
              <a:p>
                <a:pPr algn="r"/>
                <a:r>
                  <a:rPr lang="en-US" sz="1200" dirty="0">
                    <a:solidFill>
                      <a:schemeClr val="bg1">
                        <a:lumMod val="65000"/>
                      </a:schemeClr>
                    </a:solidFill>
                    <a:latin typeface="Open Sans" pitchFamily="34" charset="0"/>
                    <a:ea typeface="Open Sans" pitchFamily="34" charset="0"/>
                    <a:cs typeface="Open Sans" pitchFamily="34" charset="0"/>
                  </a:rPr>
                  <a:t>Upload/Download</a:t>
                </a:r>
              </a:p>
            </p:txBody>
          </p:sp>
        </p:grpSp>
        <p:grpSp>
          <p:nvGrpSpPr>
            <p:cNvPr id="27" name="Group 89"/>
            <p:cNvGrpSpPr/>
            <p:nvPr/>
          </p:nvGrpSpPr>
          <p:grpSpPr>
            <a:xfrm>
              <a:off x="7143768" y="3857634"/>
              <a:ext cx="730488" cy="700052"/>
              <a:chOff x="431784" y="3611563"/>
              <a:chExt cx="381000" cy="365126"/>
            </a:xfrm>
            <a:solidFill>
              <a:schemeClr val="accent4"/>
            </a:solidFill>
          </p:grpSpPr>
          <p:sp>
            <p:nvSpPr>
              <p:cNvPr id="77" name="Freeform 16"/>
              <p:cNvSpPr/>
              <p:nvPr/>
            </p:nvSpPr>
            <p:spPr bwMode="auto">
              <a:xfrm>
                <a:off x="487346" y="3768726"/>
                <a:ext cx="146050" cy="207963"/>
              </a:xfrm>
              <a:custGeom>
                <a:avLst/>
                <a:gdLst/>
                <a:ahLst/>
                <a:cxnLst>
                  <a:cxn ang="0">
                    <a:pos x="125" y="101"/>
                  </a:cxn>
                  <a:cxn ang="0">
                    <a:pos x="125" y="231"/>
                  </a:cxn>
                  <a:cxn ang="0">
                    <a:pos x="125" y="231"/>
                  </a:cxn>
                  <a:cxn ang="0">
                    <a:pos x="124" y="237"/>
                  </a:cxn>
                  <a:cxn ang="0">
                    <a:pos x="122" y="243"/>
                  </a:cxn>
                  <a:cxn ang="0">
                    <a:pos x="119" y="248"/>
                  </a:cxn>
                  <a:cxn ang="0">
                    <a:pos x="115" y="253"/>
                  </a:cxn>
                  <a:cxn ang="0">
                    <a:pos x="110" y="257"/>
                  </a:cxn>
                  <a:cxn ang="0">
                    <a:pos x="105" y="260"/>
                  </a:cxn>
                  <a:cxn ang="0">
                    <a:pos x="99" y="262"/>
                  </a:cxn>
                  <a:cxn ang="0">
                    <a:pos x="93" y="263"/>
                  </a:cxn>
                  <a:cxn ang="0">
                    <a:pos x="93" y="263"/>
                  </a:cxn>
                  <a:cxn ang="0">
                    <a:pos x="93" y="263"/>
                  </a:cxn>
                  <a:cxn ang="0">
                    <a:pos x="87" y="262"/>
                  </a:cxn>
                  <a:cxn ang="0">
                    <a:pos x="80" y="260"/>
                  </a:cxn>
                  <a:cxn ang="0">
                    <a:pos x="74" y="257"/>
                  </a:cxn>
                  <a:cxn ang="0">
                    <a:pos x="69" y="253"/>
                  </a:cxn>
                  <a:cxn ang="0">
                    <a:pos x="66" y="248"/>
                  </a:cxn>
                  <a:cxn ang="0">
                    <a:pos x="63" y="243"/>
                  </a:cxn>
                  <a:cxn ang="0">
                    <a:pos x="61" y="237"/>
                  </a:cxn>
                  <a:cxn ang="0">
                    <a:pos x="61" y="231"/>
                  </a:cxn>
                  <a:cxn ang="0">
                    <a:pos x="61" y="101"/>
                  </a:cxn>
                  <a:cxn ang="0">
                    <a:pos x="16" y="101"/>
                  </a:cxn>
                  <a:cxn ang="0">
                    <a:pos x="16" y="101"/>
                  </a:cxn>
                  <a:cxn ang="0">
                    <a:pos x="10" y="100"/>
                  </a:cxn>
                  <a:cxn ang="0">
                    <a:pos x="5" y="99"/>
                  </a:cxn>
                  <a:cxn ang="0">
                    <a:pos x="1" y="95"/>
                  </a:cxn>
                  <a:cxn ang="0">
                    <a:pos x="0" y="91"/>
                  </a:cxn>
                  <a:cxn ang="0">
                    <a:pos x="0" y="87"/>
                  </a:cxn>
                  <a:cxn ang="0">
                    <a:pos x="0" y="82"/>
                  </a:cxn>
                  <a:cxn ang="0">
                    <a:pos x="3" y="77"/>
                  </a:cxn>
                  <a:cxn ang="0">
                    <a:pos x="7" y="73"/>
                  </a:cxn>
                  <a:cxn ang="0">
                    <a:pos x="69" y="11"/>
                  </a:cxn>
                  <a:cxn ang="0">
                    <a:pos x="69" y="11"/>
                  </a:cxn>
                  <a:cxn ang="0">
                    <a:pos x="75" y="6"/>
                  </a:cxn>
                  <a:cxn ang="0">
                    <a:pos x="80" y="2"/>
                  </a:cxn>
                  <a:cxn ang="0">
                    <a:pos x="87" y="0"/>
                  </a:cxn>
                  <a:cxn ang="0">
                    <a:pos x="93" y="0"/>
                  </a:cxn>
                  <a:cxn ang="0">
                    <a:pos x="98" y="0"/>
                  </a:cxn>
                  <a:cxn ang="0">
                    <a:pos x="104" y="2"/>
                  </a:cxn>
                  <a:cxn ang="0">
                    <a:pos x="110" y="6"/>
                  </a:cxn>
                  <a:cxn ang="0">
                    <a:pos x="115" y="11"/>
                  </a:cxn>
                  <a:cxn ang="0">
                    <a:pos x="178" y="73"/>
                  </a:cxn>
                  <a:cxn ang="0">
                    <a:pos x="178" y="73"/>
                  </a:cxn>
                  <a:cxn ang="0">
                    <a:pos x="182" y="77"/>
                  </a:cxn>
                  <a:cxn ang="0">
                    <a:pos x="184" y="82"/>
                  </a:cxn>
                  <a:cxn ang="0">
                    <a:pos x="184" y="86"/>
                  </a:cxn>
                  <a:cxn ang="0">
                    <a:pos x="184" y="91"/>
                  </a:cxn>
                  <a:cxn ang="0">
                    <a:pos x="182" y="95"/>
                  </a:cxn>
                  <a:cxn ang="0">
                    <a:pos x="178" y="97"/>
                  </a:cxn>
                  <a:cxn ang="0">
                    <a:pos x="173" y="100"/>
                  </a:cxn>
                  <a:cxn ang="0">
                    <a:pos x="166" y="101"/>
                  </a:cxn>
                  <a:cxn ang="0">
                    <a:pos x="125" y="101"/>
                  </a:cxn>
                </a:cxnLst>
                <a:rect l="0" t="0" r="r" b="b"/>
                <a:pathLst>
                  <a:path w="184" h="263">
                    <a:moveTo>
                      <a:pt x="125" y="101"/>
                    </a:moveTo>
                    <a:lnTo>
                      <a:pt x="125" y="231"/>
                    </a:lnTo>
                    <a:lnTo>
                      <a:pt x="125" y="231"/>
                    </a:lnTo>
                    <a:lnTo>
                      <a:pt x="124" y="237"/>
                    </a:lnTo>
                    <a:lnTo>
                      <a:pt x="122" y="243"/>
                    </a:lnTo>
                    <a:lnTo>
                      <a:pt x="119" y="248"/>
                    </a:lnTo>
                    <a:lnTo>
                      <a:pt x="115" y="253"/>
                    </a:lnTo>
                    <a:lnTo>
                      <a:pt x="110" y="257"/>
                    </a:lnTo>
                    <a:lnTo>
                      <a:pt x="105" y="260"/>
                    </a:lnTo>
                    <a:lnTo>
                      <a:pt x="99" y="262"/>
                    </a:lnTo>
                    <a:lnTo>
                      <a:pt x="93" y="263"/>
                    </a:lnTo>
                    <a:lnTo>
                      <a:pt x="93" y="263"/>
                    </a:lnTo>
                    <a:lnTo>
                      <a:pt x="93" y="263"/>
                    </a:lnTo>
                    <a:lnTo>
                      <a:pt x="87" y="262"/>
                    </a:lnTo>
                    <a:lnTo>
                      <a:pt x="80" y="260"/>
                    </a:lnTo>
                    <a:lnTo>
                      <a:pt x="74" y="257"/>
                    </a:lnTo>
                    <a:lnTo>
                      <a:pt x="69" y="253"/>
                    </a:lnTo>
                    <a:lnTo>
                      <a:pt x="66" y="248"/>
                    </a:lnTo>
                    <a:lnTo>
                      <a:pt x="63" y="243"/>
                    </a:lnTo>
                    <a:lnTo>
                      <a:pt x="61" y="237"/>
                    </a:lnTo>
                    <a:lnTo>
                      <a:pt x="61" y="231"/>
                    </a:lnTo>
                    <a:lnTo>
                      <a:pt x="61" y="101"/>
                    </a:lnTo>
                    <a:lnTo>
                      <a:pt x="16" y="101"/>
                    </a:lnTo>
                    <a:lnTo>
                      <a:pt x="16" y="101"/>
                    </a:lnTo>
                    <a:lnTo>
                      <a:pt x="10" y="100"/>
                    </a:lnTo>
                    <a:lnTo>
                      <a:pt x="5" y="99"/>
                    </a:lnTo>
                    <a:lnTo>
                      <a:pt x="1" y="95"/>
                    </a:lnTo>
                    <a:lnTo>
                      <a:pt x="0" y="91"/>
                    </a:lnTo>
                    <a:lnTo>
                      <a:pt x="0" y="87"/>
                    </a:lnTo>
                    <a:lnTo>
                      <a:pt x="0" y="82"/>
                    </a:lnTo>
                    <a:lnTo>
                      <a:pt x="3" y="77"/>
                    </a:lnTo>
                    <a:lnTo>
                      <a:pt x="7" y="73"/>
                    </a:lnTo>
                    <a:lnTo>
                      <a:pt x="69" y="11"/>
                    </a:lnTo>
                    <a:lnTo>
                      <a:pt x="69" y="11"/>
                    </a:lnTo>
                    <a:lnTo>
                      <a:pt x="75" y="6"/>
                    </a:lnTo>
                    <a:lnTo>
                      <a:pt x="80" y="2"/>
                    </a:lnTo>
                    <a:lnTo>
                      <a:pt x="87" y="0"/>
                    </a:lnTo>
                    <a:lnTo>
                      <a:pt x="93" y="0"/>
                    </a:lnTo>
                    <a:lnTo>
                      <a:pt x="98" y="0"/>
                    </a:lnTo>
                    <a:lnTo>
                      <a:pt x="104" y="2"/>
                    </a:lnTo>
                    <a:lnTo>
                      <a:pt x="110" y="6"/>
                    </a:lnTo>
                    <a:lnTo>
                      <a:pt x="115" y="11"/>
                    </a:lnTo>
                    <a:lnTo>
                      <a:pt x="178" y="73"/>
                    </a:lnTo>
                    <a:lnTo>
                      <a:pt x="178" y="73"/>
                    </a:lnTo>
                    <a:lnTo>
                      <a:pt x="182" y="77"/>
                    </a:lnTo>
                    <a:lnTo>
                      <a:pt x="184" y="82"/>
                    </a:lnTo>
                    <a:lnTo>
                      <a:pt x="184" y="86"/>
                    </a:lnTo>
                    <a:lnTo>
                      <a:pt x="184" y="91"/>
                    </a:lnTo>
                    <a:lnTo>
                      <a:pt x="182" y="95"/>
                    </a:lnTo>
                    <a:lnTo>
                      <a:pt x="178" y="97"/>
                    </a:lnTo>
                    <a:lnTo>
                      <a:pt x="173" y="100"/>
                    </a:lnTo>
                    <a:lnTo>
                      <a:pt x="166" y="101"/>
                    </a:lnTo>
                    <a:lnTo>
                      <a:pt x="125" y="101"/>
                    </a:lnTo>
                    <a:close/>
                  </a:path>
                </a:pathLst>
              </a:custGeom>
              <a:solidFill>
                <a:schemeClr val="accent2"/>
              </a:solidFill>
              <a:ln w="9525">
                <a:noFill/>
                <a:round/>
              </a:ln>
            </p:spPr>
            <p:txBody>
              <a:bodyPr vert="horz" wrap="square" lIns="91440" tIns="45720" rIns="91440" bIns="45720" numCol="1" anchor="t" anchorCtr="0" compatLnSpc="1"/>
              <a:lstStyle/>
              <a:p>
                <a:endParaRPr lang="en-US"/>
              </a:p>
            </p:txBody>
          </p:sp>
          <p:sp>
            <p:nvSpPr>
              <p:cNvPr id="78" name="Freeform 17"/>
              <p:cNvSpPr/>
              <p:nvPr/>
            </p:nvSpPr>
            <p:spPr bwMode="auto">
              <a:xfrm>
                <a:off x="431784" y="3611563"/>
                <a:ext cx="381000" cy="266700"/>
              </a:xfrm>
              <a:custGeom>
                <a:avLst/>
                <a:gdLst/>
                <a:ahLst/>
                <a:cxnLst>
                  <a:cxn ang="0">
                    <a:pos x="392" y="125"/>
                  </a:cxn>
                  <a:cxn ang="0">
                    <a:pos x="420" y="136"/>
                  </a:cxn>
                  <a:cxn ang="0">
                    <a:pos x="445" y="153"/>
                  </a:cxn>
                  <a:cxn ang="0">
                    <a:pos x="463" y="175"/>
                  </a:cxn>
                  <a:cxn ang="0">
                    <a:pos x="476" y="200"/>
                  </a:cxn>
                  <a:cxn ang="0">
                    <a:pos x="480" y="227"/>
                  </a:cxn>
                  <a:cxn ang="0">
                    <a:pos x="480" y="237"/>
                  </a:cxn>
                  <a:cxn ang="0">
                    <a:pos x="472" y="264"/>
                  </a:cxn>
                  <a:cxn ang="0">
                    <a:pos x="457" y="289"/>
                  </a:cxn>
                  <a:cxn ang="0">
                    <a:pos x="435" y="310"/>
                  </a:cxn>
                  <a:cxn ang="0">
                    <a:pos x="408" y="325"/>
                  </a:cxn>
                  <a:cxn ang="0">
                    <a:pos x="376" y="334"/>
                  </a:cxn>
                  <a:cxn ang="0">
                    <a:pos x="376" y="220"/>
                  </a:cxn>
                  <a:cxn ang="0">
                    <a:pos x="362" y="195"/>
                  </a:cxn>
                  <a:cxn ang="0">
                    <a:pos x="347" y="185"/>
                  </a:cxn>
                  <a:cxn ang="0">
                    <a:pos x="329" y="182"/>
                  </a:cxn>
                  <a:cxn ang="0">
                    <a:pos x="301" y="190"/>
                  </a:cxn>
                  <a:cxn ang="0">
                    <a:pos x="288" y="203"/>
                  </a:cxn>
                  <a:cxn ang="0">
                    <a:pos x="280" y="230"/>
                  </a:cxn>
                  <a:cxn ang="0">
                    <a:pos x="210" y="315"/>
                  </a:cxn>
                  <a:cxn ang="0">
                    <a:pos x="246" y="313"/>
                  </a:cxn>
                  <a:cxn ang="0">
                    <a:pos x="259" y="306"/>
                  </a:cxn>
                  <a:cxn ang="0">
                    <a:pos x="268" y="295"/>
                  </a:cxn>
                  <a:cxn ang="0">
                    <a:pos x="268" y="277"/>
                  </a:cxn>
                  <a:cxn ang="0">
                    <a:pos x="258" y="259"/>
                  </a:cxn>
                  <a:cxn ang="0">
                    <a:pos x="188" y="190"/>
                  </a:cxn>
                  <a:cxn ang="0">
                    <a:pos x="162" y="182"/>
                  </a:cxn>
                  <a:cxn ang="0">
                    <a:pos x="143" y="185"/>
                  </a:cxn>
                  <a:cxn ang="0">
                    <a:pos x="65" y="259"/>
                  </a:cxn>
                  <a:cxn ang="0">
                    <a:pos x="54" y="278"/>
                  </a:cxn>
                  <a:cxn ang="0">
                    <a:pos x="54" y="295"/>
                  </a:cxn>
                  <a:cxn ang="0">
                    <a:pos x="59" y="304"/>
                  </a:cxn>
                  <a:cxn ang="0">
                    <a:pos x="67" y="310"/>
                  </a:cxn>
                  <a:cxn ang="0">
                    <a:pos x="114" y="315"/>
                  </a:cxn>
                  <a:cxn ang="0">
                    <a:pos x="101" y="334"/>
                  </a:cxn>
                  <a:cxn ang="0">
                    <a:pos x="69" y="324"/>
                  </a:cxn>
                  <a:cxn ang="0">
                    <a:pos x="41" y="306"/>
                  </a:cxn>
                  <a:cxn ang="0">
                    <a:pos x="20" y="284"/>
                  </a:cxn>
                  <a:cxn ang="0">
                    <a:pos x="5" y="257"/>
                  </a:cxn>
                  <a:cxn ang="0">
                    <a:pos x="0" y="227"/>
                  </a:cxn>
                  <a:cxn ang="0">
                    <a:pos x="1" y="219"/>
                  </a:cxn>
                  <a:cxn ang="0">
                    <a:pos x="7" y="191"/>
                  </a:cxn>
                  <a:cxn ang="0">
                    <a:pos x="22" y="167"/>
                  </a:cxn>
                  <a:cxn ang="0">
                    <a:pos x="43" y="147"/>
                  </a:cxn>
                  <a:cxn ang="0">
                    <a:pos x="69" y="132"/>
                  </a:cxn>
                  <a:cxn ang="0">
                    <a:pos x="99" y="122"/>
                  </a:cxn>
                  <a:cxn ang="0">
                    <a:pos x="99" y="118"/>
                  </a:cxn>
                  <a:cxn ang="0">
                    <a:pos x="105" y="84"/>
                  </a:cxn>
                  <a:cxn ang="0">
                    <a:pos x="123" y="53"/>
                  </a:cxn>
                  <a:cxn ang="0">
                    <a:pos x="151" y="27"/>
                  </a:cxn>
                  <a:cxn ang="0">
                    <a:pos x="185" y="10"/>
                  </a:cxn>
                  <a:cxn ang="0">
                    <a:pos x="226" y="1"/>
                  </a:cxn>
                  <a:cxn ang="0">
                    <a:pos x="255" y="1"/>
                  </a:cxn>
                  <a:cxn ang="0">
                    <a:pos x="295" y="10"/>
                  </a:cxn>
                  <a:cxn ang="0">
                    <a:pos x="330" y="27"/>
                  </a:cxn>
                  <a:cxn ang="0">
                    <a:pos x="357" y="53"/>
                  </a:cxn>
                  <a:cxn ang="0">
                    <a:pos x="374" y="84"/>
                  </a:cxn>
                  <a:cxn ang="0">
                    <a:pos x="381" y="118"/>
                  </a:cxn>
                  <a:cxn ang="0">
                    <a:pos x="381" y="122"/>
                  </a:cxn>
                </a:cxnLst>
                <a:rect l="0" t="0" r="r" b="b"/>
                <a:pathLst>
                  <a:path w="480" h="336">
                    <a:moveTo>
                      <a:pt x="381" y="122"/>
                    </a:moveTo>
                    <a:lnTo>
                      <a:pt x="381" y="122"/>
                    </a:lnTo>
                    <a:lnTo>
                      <a:pt x="392" y="125"/>
                    </a:lnTo>
                    <a:lnTo>
                      <a:pt x="402" y="127"/>
                    </a:lnTo>
                    <a:lnTo>
                      <a:pt x="412" y="132"/>
                    </a:lnTo>
                    <a:lnTo>
                      <a:pt x="420" y="136"/>
                    </a:lnTo>
                    <a:lnTo>
                      <a:pt x="429" y="141"/>
                    </a:lnTo>
                    <a:lnTo>
                      <a:pt x="438" y="147"/>
                    </a:lnTo>
                    <a:lnTo>
                      <a:pt x="445" y="153"/>
                    </a:lnTo>
                    <a:lnTo>
                      <a:pt x="451" y="161"/>
                    </a:lnTo>
                    <a:lnTo>
                      <a:pt x="457" y="167"/>
                    </a:lnTo>
                    <a:lnTo>
                      <a:pt x="463" y="175"/>
                    </a:lnTo>
                    <a:lnTo>
                      <a:pt x="468" y="183"/>
                    </a:lnTo>
                    <a:lnTo>
                      <a:pt x="472" y="191"/>
                    </a:lnTo>
                    <a:lnTo>
                      <a:pt x="476" y="200"/>
                    </a:lnTo>
                    <a:lnTo>
                      <a:pt x="478" y="209"/>
                    </a:lnTo>
                    <a:lnTo>
                      <a:pt x="480" y="219"/>
                    </a:lnTo>
                    <a:lnTo>
                      <a:pt x="480" y="227"/>
                    </a:lnTo>
                    <a:lnTo>
                      <a:pt x="480" y="227"/>
                    </a:lnTo>
                    <a:lnTo>
                      <a:pt x="480" y="227"/>
                    </a:lnTo>
                    <a:lnTo>
                      <a:pt x="480" y="237"/>
                    </a:lnTo>
                    <a:lnTo>
                      <a:pt x="478" y="247"/>
                    </a:lnTo>
                    <a:lnTo>
                      <a:pt x="476" y="256"/>
                    </a:lnTo>
                    <a:lnTo>
                      <a:pt x="472" y="264"/>
                    </a:lnTo>
                    <a:lnTo>
                      <a:pt x="467" y="273"/>
                    </a:lnTo>
                    <a:lnTo>
                      <a:pt x="462" y="282"/>
                    </a:lnTo>
                    <a:lnTo>
                      <a:pt x="457" y="289"/>
                    </a:lnTo>
                    <a:lnTo>
                      <a:pt x="450" y="297"/>
                    </a:lnTo>
                    <a:lnTo>
                      <a:pt x="442" y="304"/>
                    </a:lnTo>
                    <a:lnTo>
                      <a:pt x="435" y="310"/>
                    </a:lnTo>
                    <a:lnTo>
                      <a:pt x="426" y="315"/>
                    </a:lnTo>
                    <a:lnTo>
                      <a:pt x="418" y="320"/>
                    </a:lnTo>
                    <a:lnTo>
                      <a:pt x="408" y="325"/>
                    </a:lnTo>
                    <a:lnTo>
                      <a:pt x="398" y="329"/>
                    </a:lnTo>
                    <a:lnTo>
                      <a:pt x="387" y="331"/>
                    </a:lnTo>
                    <a:lnTo>
                      <a:pt x="376" y="334"/>
                    </a:lnTo>
                    <a:lnTo>
                      <a:pt x="376" y="230"/>
                    </a:lnTo>
                    <a:lnTo>
                      <a:pt x="376" y="230"/>
                    </a:lnTo>
                    <a:lnTo>
                      <a:pt x="376" y="220"/>
                    </a:lnTo>
                    <a:lnTo>
                      <a:pt x="372" y="211"/>
                    </a:lnTo>
                    <a:lnTo>
                      <a:pt x="368" y="203"/>
                    </a:lnTo>
                    <a:lnTo>
                      <a:pt x="362" y="195"/>
                    </a:lnTo>
                    <a:lnTo>
                      <a:pt x="362" y="195"/>
                    </a:lnTo>
                    <a:lnTo>
                      <a:pt x="355" y="190"/>
                    </a:lnTo>
                    <a:lnTo>
                      <a:pt x="347" y="185"/>
                    </a:lnTo>
                    <a:lnTo>
                      <a:pt x="337" y="183"/>
                    </a:lnTo>
                    <a:lnTo>
                      <a:pt x="329" y="182"/>
                    </a:lnTo>
                    <a:lnTo>
                      <a:pt x="329" y="182"/>
                    </a:lnTo>
                    <a:lnTo>
                      <a:pt x="319" y="183"/>
                    </a:lnTo>
                    <a:lnTo>
                      <a:pt x="309" y="185"/>
                    </a:lnTo>
                    <a:lnTo>
                      <a:pt x="301" y="190"/>
                    </a:lnTo>
                    <a:lnTo>
                      <a:pt x="294" y="195"/>
                    </a:lnTo>
                    <a:lnTo>
                      <a:pt x="294" y="195"/>
                    </a:lnTo>
                    <a:lnTo>
                      <a:pt x="288" y="203"/>
                    </a:lnTo>
                    <a:lnTo>
                      <a:pt x="284" y="211"/>
                    </a:lnTo>
                    <a:lnTo>
                      <a:pt x="280" y="220"/>
                    </a:lnTo>
                    <a:lnTo>
                      <a:pt x="280" y="230"/>
                    </a:lnTo>
                    <a:lnTo>
                      <a:pt x="280" y="336"/>
                    </a:lnTo>
                    <a:lnTo>
                      <a:pt x="210" y="336"/>
                    </a:lnTo>
                    <a:lnTo>
                      <a:pt x="210" y="315"/>
                    </a:lnTo>
                    <a:lnTo>
                      <a:pt x="235" y="315"/>
                    </a:lnTo>
                    <a:lnTo>
                      <a:pt x="235" y="315"/>
                    </a:lnTo>
                    <a:lnTo>
                      <a:pt x="246" y="313"/>
                    </a:lnTo>
                    <a:lnTo>
                      <a:pt x="255" y="310"/>
                    </a:lnTo>
                    <a:lnTo>
                      <a:pt x="255" y="310"/>
                    </a:lnTo>
                    <a:lnTo>
                      <a:pt x="259" y="306"/>
                    </a:lnTo>
                    <a:lnTo>
                      <a:pt x="263" y="303"/>
                    </a:lnTo>
                    <a:lnTo>
                      <a:pt x="266" y="299"/>
                    </a:lnTo>
                    <a:lnTo>
                      <a:pt x="268" y="295"/>
                    </a:lnTo>
                    <a:lnTo>
                      <a:pt x="268" y="295"/>
                    </a:lnTo>
                    <a:lnTo>
                      <a:pt x="269" y="285"/>
                    </a:lnTo>
                    <a:lnTo>
                      <a:pt x="268" y="277"/>
                    </a:lnTo>
                    <a:lnTo>
                      <a:pt x="268" y="277"/>
                    </a:lnTo>
                    <a:lnTo>
                      <a:pt x="264" y="268"/>
                    </a:lnTo>
                    <a:lnTo>
                      <a:pt x="258" y="259"/>
                    </a:lnTo>
                    <a:lnTo>
                      <a:pt x="195" y="198"/>
                    </a:lnTo>
                    <a:lnTo>
                      <a:pt x="195" y="198"/>
                    </a:lnTo>
                    <a:lnTo>
                      <a:pt x="188" y="190"/>
                    </a:lnTo>
                    <a:lnTo>
                      <a:pt x="179" y="185"/>
                    </a:lnTo>
                    <a:lnTo>
                      <a:pt x="170" y="183"/>
                    </a:lnTo>
                    <a:lnTo>
                      <a:pt x="162" y="182"/>
                    </a:lnTo>
                    <a:lnTo>
                      <a:pt x="162" y="182"/>
                    </a:lnTo>
                    <a:lnTo>
                      <a:pt x="152" y="183"/>
                    </a:lnTo>
                    <a:lnTo>
                      <a:pt x="143" y="185"/>
                    </a:lnTo>
                    <a:lnTo>
                      <a:pt x="136" y="190"/>
                    </a:lnTo>
                    <a:lnTo>
                      <a:pt x="127" y="198"/>
                    </a:lnTo>
                    <a:lnTo>
                      <a:pt x="65" y="259"/>
                    </a:lnTo>
                    <a:lnTo>
                      <a:pt x="65" y="259"/>
                    </a:lnTo>
                    <a:lnTo>
                      <a:pt x="58" y="268"/>
                    </a:lnTo>
                    <a:lnTo>
                      <a:pt x="54" y="278"/>
                    </a:lnTo>
                    <a:lnTo>
                      <a:pt x="54" y="278"/>
                    </a:lnTo>
                    <a:lnTo>
                      <a:pt x="53" y="287"/>
                    </a:lnTo>
                    <a:lnTo>
                      <a:pt x="54" y="295"/>
                    </a:lnTo>
                    <a:lnTo>
                      <a:pt x="54" y="295"/>
                    </a:lnTo>
                    <a:lnTo>
                      <a:pt x="57" y="300"/>
                    </a:lnTo>
                    <a:lnTo>
                      <a:pt x="59" y="304"/>
                    </a:lnTo>
                    <a:lnTo>
                      <a:pt x="63" y="306"/>
                    </a:lnTo>
                    <a:lnTo>
                      <a:pt x="67" y="310"/>
                    </a:lnTo>
                    <a:lnTo>
                      <a:pt x="67" y="310"/>
                    </a:lnTo>
                    <a:lnTo>
                      <a:pt x="75" y="314"/>
                    </a:lnTo>
                    <a:lnTo>
                      <a:pt x="85" y="315"/>
                    </a:lnTo>
                    <a:lnTo>
                      <a:pt x="114" y="315"/>
                    </a:lnTo>
                    <a:lnTo>
                      <a:pt x="114" y="335"/>
                    </a:lnTo>
                    <a:lnTo>
                      <a:pt x="114" y="335"/>
                    </a:lnTo>
                    <a:lnTo>
                      <a:pt x="101" y="334"/>
                    </a:lnTo>
                    <a:lnTo>
                      <a:pt x="90" y="331"/>
                    </a:lnTo>
                    <a:lnTo>
                      <a:pt x="79" y="327"/>
                    </a:lnTo>
                    <a:lnTo>
                      <a:pt x="69" y="324"/>
                    </a:lnTo>
                    <a:lnTo>
                      <a:pt x="59" y="319"/>
                    </a:lnTo>
                    <a:lnTo>
                      <a:pt x="49" y="313"/>
                    </a:lnTo>
                    <a:lnTo>
                      <a:pt x="41" y="306"/>
                    </a:lnTo>
                    <a:lnTo>
                      <a:pt x="33" y="300"/>
                    </a:lnTo>
                    <a:lnTo>
                      <a:pt x="26" y="292"/>
                    </a:lnTo>
                    <a:lnTo>
                      <a:pt x="20" y="284"/>
                    </a:lnTo>
                    <a:lnTo>
                      <a:pt x="13" y="275"/>
                    </a:lnTo>
                    <a:lnTo>
                      <a:pt x="8" y="267"/>
                    </a:lnTo>
                    <a:lnTo>
                      <a:pt x="5" y="257"/>
                    </a:lnTo>
                    <a:lnTo>
                      <a:pt x="2" y="248"/>
                    </a:lnTo>
                    <a:lnTo>
                      <a:pt x="1" y="237"/>
                    </a:lnTo>
                    <a:lnTo>
                      <a:pt x="0" y="227"/>
                    </a:lnTo>
                    <a:lnTo>
                      <a:pt x="0" y="227"/>
                    </a:lnTo>
                    <a:lnTo>
                      <a:pt x="0" y="227"/>
                    </a:lnTo>
                    <a:lnTo>
                      <a:pt x="1" y="219"/>
                    </a:lnTo>
                    <a:lnTo>
                      <a:pt x="2" y="209"/>
                    </a:lnTo>
                    <a:lnTo>
                      <a:pt x="5" y="200"/>
                    </a:lnTo>
                    <a:lnTo>
                      <a:pt x="7" y="191"/>
                    </a:lnTo>
                    <a:lnTo>
                      <a:pt x="12" y="183"/>
                    </a:lnTo>
                    <a:lnTo>
                      <a:pt x="16" y="175"/>
                    </a:lnTo>
                    <a:lnTo>
                      <a:pt x="22" y="167"/>
                    </a:lnTo>
                    <a:lnTo>
                      <a:pt x="28" y="161"/>
                    </a:lnTo>
                    <a:lnTo>
                      <a:pt x="36" y="153"/>
                    </a:lnTo>
                    <a:lnTo>
                      <a:pt x="43" y="147"/>
                    </a:lnTo>
                    <a:lnTo>
                      <a:pt x="50" y="141"/>
                    </a:lnTo>
                    <a:lnTo>
                      <a:pt x="59" y="136"/>
                    </a:lnTo>
                    <a:lnTo>
                      <a:pt x="69" y="132"/>
                    </a:lnTo>
                    <a:lnTo>
                      <a:pt x="79" y="127"/>
                    </a:lnTo>
                    <a:lnTo>
                      <a:pt x="89" y="125"/>
                    </a:lnTo>
                    <a:lnTo>
                      <a:pt x="99" y="122"/>
                    </a:lnTo>
                    <a:lnTo>
                      <a:pt x="99" y="122"/>
                    </a:lnTo>
                    <a:lnTo>
                      <a:pt x="99" y="118"/>
                    </a:lnTo>
                    <a:lnTo>
                      <a:pt x="99" y="118"/>
                    </a:lnTo>
                    <a:lnTo>
                      <a:pt x="100" y="107"/>
                    </a:lnTo>
                    <a:lnTo>
                      <a:pt x="101" y="95"/>
                    </a:lnTo>
                    <a:lnTo>
                      <a:pt x="105" y="84"/>
                    </a:lnTo>
                    <a:lnTo>
                      <a:pt x="110" y="73"/>
                    </a:lnTo>
                    <a:lnTo>
                      <a:pt x="116" y="63"/>
                    </a:lnTo>
                    <a:lnTo>
                      <a:pt x="123" y="53"/>
                    </a:lnTo>
                    <a:lnTo>
                      <a:pt x="131" y="43"/>
                    </a:lnTo>
                    <a:lnTo>
                      <a:pt x="141" y="36"/>
                    </a:lnTo>
                    <a:lnTo>
                      <a:pt x="151" y="27"/>
                    </a:lnTo>
                    <a:lnTo>
                      <a:pt x="161" y="21"/>
                    </a:lnTo>
                    <a:lnTo>
                      <a:pt x="173" y="15"/>
                    </a:lnTo>
                    <a:lnTo>
                      <a:pt x="185" y="10"/>
                    </a:lnTo>
                    <a:lnTo>
                      <a:pt x="198" y="6"/>
                    </a:lnTo>
                    <a:lnTo>
                      <a:pt x="211" y="2"/>
                    </a:lnTo>
                    <a:lnTo>
                      <a:pt x="226" y="1"/>
                    </a:lnTo>
                    <a:lnTo>
                      <a:pt x="240" y="0"/>
                    </a:lnTo>
                    <a:lnTo>
                      <a:pt x="240" y="0"/>
                    </a:lnTo>
                    <a:lnTo>
                      <a:pt x="255" y="1"/>
                    </a:lnTo>
                    <a:lnTo>
                      <a:pt x="268" y="2"/>
                    </a:lnTo>
                    <a:lnTo>
                      <a:pt x="282" y="6"/>
                    </a:lnTo>
                    <a:lnTo>
                      <a:pt x="295" y="10"/>
                    </a:lnTo>
                    <a:lnTo>
                      <a:pt x="308" y="15"/>
                    </a:lnTo>
                    <a:lnTo>
                      <a:pt x="319" y="21"/>
                    </a:lnTo>
                    <a:lnTo>
                      <a:pt x="330" y="27"/>
                    </a:lnTo>
                    <a:lnTo>
                      <a:pt x="340" y="36"/>
                    </a:lnTo>
                    <a:lnTo>
                      <a:pt x="348" y="43"/>
                    </a:lnTo>
                    <a:lnTo>
                      <a:pt x="357" y="53"/>
                    </a:lnTo>
                    <a:lnTo>
                      <a:pt x="365" y="63"/>
                    </a:lnTo>
                    <a:lnTo>
                      <a:pt x="369" y="73"/>
                    </a:lnTo>
                    <a:lnTo>
                      <a:pt x="374" y="84"/>
                    </a:lnTo>
                    <a:lnTo>
                      <a:pt x="378" y="95"/>
                    </a:lnTo>
                    <a:lnTo>
                      <a:pt x="381" y="107"/>
                    </a:lnTo>
                    <a:lnTo>
                      <a:pt x="381" y="118"/>
                    </a:lnTo>
                    <a:lnTo>
                      <a:pt x="381" y="118"/>
                    </a:lnTo>
                    <a:lnTo>
                      <a:pt x="381" y="122"/>
                    </a:lnTo>
                    <a:lnTo>
                      <a:pt x="381" y="122"/>
                    </a:lnTo>
                    <a:close/>
                  </a:path>
                </a:pathLst>
              </a:custGeom>
              <a:solidFill>
                <a:schemeClr val="accent2"/>
              </a:solidFill>
              <a:ln w="9525">
                <a:noFill/>
                <a:round/>
              </a:ln>
            </p:spPr>
            <p:txBody>
              <a:bodyPr vert="horz" wrap="square" lIns="91440" tIns="45720" rIns="91440" bIns="45720" numCol="1" anchor="t" anchorCtr="0" compatLnSpc="1"/>
              <a:lstStyle/>
              <a:p>
                <a:endParaRPr lang="en-US"/>
              </a:p>
            </p:txBody>
          </p:sp>
          <p:sp>
            <p:nvSpPr>
              <p:cNvPr id="79" name="Freeform 18"/>
              <p:cNvSpPr/>
              <p:nvPr/>
            </p:nvSpPr>
            <p:spPr bwMode="auto">
              <a:xfrm>
                <a:off x="619109" y="3768726"/>
                <a:ext cx="147638" cy="207963"/>
              </a:xfrm>
              <a:custGeom>
                <a:avLst/>
                <a:gdLst/>
                <a:ahLst/>
                <a:cxnLst>
                  <a:cxn ang="0">
                    <a:pos x="126" y="162"/>
                  </a:cxn>
                  <a:cxn ang="0">
                    <a:pos x="126" y="32"/>
                  </a:cxn>
                  <a:cxn ang="0">
                    <a:pos x="126" y="32"/>
                  </a:cxn>
                  <a:cxn ang="0">
                    <a:pos x="125" y="26"/>
                  </a:cxn>
                  <a:cxn ang="0">
                    <a:pos x="123" y="19"/>
                  </a:cxn>
                  <a:cxn ang="0">
                    <a:pos x="120" y="13"/>
                  </a:cxn>
                  <a:cxn ang="0">
                    <a:pos x="116" y="8"/>
                  </a:cxn>
                  <a:cxn ang="0">
                    <a:pos x="111" y="5"/>
                  </a:cxn>
                  <a:cxn ang="0">
                    <a:pos x="106" y="2"/>
                  </a:cxn>
                  <a:cxn ang="0">
                    <a:pos x="100" y="0"/>
                  </a:cxn>
                  <a:cxn ang="0">
                    <a:pos x="94" y="0"/>
                  </a:cxn>
                  <a:cxn ang="0">
                    <a:pos x="94" y="0"/>
                  </a:cxn>
                  <a:cxn ang="0">
                    <a:pos x="94" y="0"/>
                  </a:cxn>
                  <a:cxn ang="0">
                    <a:pos x="86" y="0"/>
                  </a:cxn>
                  <a:cxn ang="0">
                    <a:pos x="80" y="2"/>
                  </a:cxn>
                  <a:cxn ang="0">
                    <a:pos x="75" y="5"/>
                  </a:cxn>
                  <a:cxn ang="0">
                    <a:pos x="70" y="8"/>
                  </a:cxn>
                  <a:cxn ang="0">
                    <a:pos x="66" y="13"/>
                  </a:cxn>
                  <a:cxn ang="0">
                    <a:pos x="64" y="19"/>
                  </a:cxn>
                  <a:cxn ang="0">
                    <a:pos x="62" y="26"/>
                  </a:cxn>
                  <a:cxn ang="0">
                    <a:pos x="62" y="32"/>
                  </a:cxn>
                  <a:cxn ang="0">
                    <a:pos x="62" y="162"/>
                  </a:cxn>
                  <a:cxn ang="0">
                    <a:pos x="17" y="162"/>
                  </a:cxn>
                  <a:cxn ang="0">
                    <a:pos x="17" y="162"/>
                  </a:cxn>
                  <a:cxn ang="0">
                    <a:pos x="11" y="162"/>
                  </a:cxn>
                  <a:cxn ang="0">
                    <a:pos x="6" y="164"/>
                  </a:cxn>
                  <a:cxn ang="0">
                    <a:pos x="2" y="167"/>
                  </a:cxn>
                  <a:cxn ang="0">
                    <a:pos x="1" y="170"/>
                  </a:cxn>
                  <a:cxn ang="0">
                    <a:pos x="0" y="175"/>
                  </a:cxn>
                  <a:cxn ang="0">
                    <a:pos x="1" y="179"/>
                  </a:cxn>
                  <a:cxn ang="0">
                    <a:pos x="3" y="184"/>
                  </a:cxn>
                  <a:cxn ang="0">
                    <a:pos x="7" y="189"/>
                  </a:cxn>
                  <a:cxn ang="0">
                    <a:pos x="70" y="251"/>
                  </a:cxn>
                  <a:cxn ang="0">
                    <a:pos x="70" y="251"/>
                  </a:cxn>
                  <a:cxn ang="0">
                    <a:pos x="76" y="256"/>
                  </a:cxn>
                  <a:cxn ang="0">
                    <a:pos x="81" y="259"/>
                  </a:cxn>
                  <a:cxn ang="0">
                    <a:pos x="88" y="262"/>
                  </a:cxn>
                  <a:cxn ang="0">
                    <a:pos x="92" y="263"/>
                  </a:cxn>
                  <a:cxn ang="0">
                    <a:pos x="99" y="262"/>
                  </a:cxn>
                  <a:cxn ang="0">
                    <a:pos x="105" y="259"/>
                  </a:cxn>
                  <a:cxn ang="0">
                    <a:pos x="110" y="256"/>
                  </a:cxn>
                  <a:cxn ang="0">
                    <a:pos x="116" y="251"/>
                  </a:cxn>
                  <a:cxn ang="0">
                    <a:pos x="179" y="189"/>
                  </a:cxn>
                  <a:cxn ang="0">
                    <a:pos x="179" y="189"/>
                  </a:cxn>
                  <a:cxn ang="0">
                    <a:pos x="183" y="185"/>
                  </a:cxn>
                  <a:cxn ang="0">
                    <a:pos x="184" y="180"/>
                  </a:cxn>
                  <a:cxn ang="0">
                    <a:pos x="185" y="175"/>
                  </a:cxn>
                  <a:cxn ang="0">
                    <a:pos x="185" y="171"/>
                  </a:cxn>
                  <a:cxn ang="0">
                    <a:pos x="183" y="168"/>
                  </a:cxn>
                  <a:cxn ang="0">
                    <a:pos x="179" y="164"/>
                  </a:cxn>
                  <a:cxn ang="0">
                    <a:pos x="173" y="162"/>
                  </a:cxn>
                  <a:cxn ang="0">
                    <a:pos x="165" y="162"/>
                  </a:cxn>
                  <a:cxn ang="0">
                    <a:pos x="126" y="162"/>
                  </a:cxn>
                </a:cxnLst>
                <a:rect l="0" t="0" r="r" b="b"/>
                <a:pathLst>
                  <a:path w="185" h="263">
                    <a:moveTo>
                      <a:pt x="126" y="162"/>
                    </a:moveTo>
                    <a:lnTo>
                      <a:pt x="126" y="32"/>
                    </a:lnTo>
                    <a:lnTo>
                      <a:pt x="126" y="32"/>
                    </a:lnTo>
                    <a:lnTo>
                      <a:pt x="125" y="26"/>
                    </a:lnTo>
                    <a:lnTo>
                      <a:pt x="123" y="19"/>
                    </a:lnTo>
                    <a:lnTo>
                      <a:pt x="120" y="13"/>
                    </a:lnTo>
                    <a:lnTo>
                      <a:pt x="116" y="8"/>
                    </a:lnTo>
                    <a:lnTo>
                      <a:pt x="111" y="5"/>
                    </a:lnTo>
                    <a:lnTo>
                      <a:pt x="106" y="2"/>
                    </a:lnTo>
                    <a:lnTo>
                      <a:pt x="100" y="0"/>
                    </a:lnTo>
                    <a:lnTo>
                      <a:pt x="94" y="0"/>
                    </a:lnTo>
                    <a:lnTo>
                      <a:pt x="94" y="0"/>
                    </a:lnTo>
                    <a:lnTo>
                      <a:pt x="94" y="0"/>
                    </a:lnTo>
                    <a:lnTo>
                      <a:pt x="86" y="0"/>
                    </a:lnTo>
                    <a:lnTo>
                      <a:pt x="80" y="2"/>
                    </a:lnTo>
                    <a:lnTo>
                      <a:pt x="75" y="5"/>
                    </a:lnTo>
                    <a:lnTo>
                      <a:pt x="70" y="8"/>
                    </a:lnTo>
                    <a:lnTo>
                      <a:pt x="66" y="13"/>
                    </a:lnTo>
                    <a:lnTo>
                      <a:pt x="64" y="19"/>
                    </a:lnTo>
                    <a:lnTo>
                      <a:pt x="62" y="26"/>
                    </a:lnTo>
                    <a:lnTo>
                      <a:pt x="62" y="32"/>
                    </a:lnTo>
                    <a:lnTo>
                      <a:pt x="62" y="162"/>
                    </a:lnTo>
                    <a:lnTo>
                      <a:pt x="17" y="162"/>
                    </a:lnTo>
                    <a:lnTo>
                      <a:pt x="17" y="162"/>
                    </a:lnTo>
                    <a:lnTo>
                      <a:pt x="11" y="162"/>
                    </a:lnTo>
                    <a:lnTo>
                      <a:pt x="6" y="164"/>
                    </a:lnTo>
                    <a:lnTo>
                      <a:pt x="2" y="167"/>
                    </a:lnTo>
                    <a:lnTo>
                      <a:pt x="1" y="170"/>
                    </a:lnTo>
                    <a:lnTo>
                      <a:pt x="0" y="175"/>
                    </a:lnTo>
                    <a:lnTo>
                      <a:pt x="1" y="179"/>
                    </a:lnTo>
                    <a:lnTo>
                      <a:pt x="3" y="184"/>
                    </a:lnTo>
                    <a:lnTo>
                      <a:pt x="7" y="189"/>
                    </a:lnTo>
                    <a:lnTo>
                      <a:pt x="70" y="251"/>
                    </a:lnTo>
                    <a:lnTo>
                      <a:pt x="70" y="251"/>
                    </a:lnTo>
                    <a:lnTo>
                      <a:pt x="76" y="256"/>
                    </a:lnTo>
                    <a:lnTo>
                      <a:pt x="81" y="259"/>
                    </a:lnTo>
                    <a:lnTo>
                      <a:pt x="88" y="262"/>
                    </a:lnTo>
                    <a:lnTo>
                      <a:pt x="92" y="263"/>
                    </a:lnTo>
                    <a:lnTo>
                      <a:pt x="99" y="262"/>
                    </a:lnTo>
                    <a:lnTo>
                      <a:pt x="105" y="259"/>
                    </a:lnTo>
                    <a:lnTo>
                      <a:pt x="110" y="256"/>
                    </a:lnTo>
                    <a:lnTo>
                      <a:pt x="116" y="251"/>
                    </a:lnTo>
                    <a:lnTo>
                      <a:pt x="179" y="189"/>
                    </a:lnTo>
                    <a:lnTo>
                      <a:pt x="179" y="189"/>
                    </a:lnTo>
                    <a:lnTo>
                      <a:pt x="183" y="185"/>
                    </a:lnTo>
                    <a:lnTo>
                      <a:pt x="184" y="180"/>
                    </a:lnTo>
                    <a:lnTo>
                      <a:pt x="185" y="175"/>
                    </a:lnTo>
                    <a:lnTo>
                      <a:pt x="185" y="171"/>
                    </a:lnTo>
                    <a:lnTo>
                      <a:pt x="183" y="168"/>
                    </a:lnTo>
                    <a:lnTo>
                      <a:pt x="179" y="164"/>
                    </a:lnTo>
                    <a:lnTo>
                      <a:pt x="173" y="162"/>
                    </a:lnTo>
                    <a:lnTo>
                      <a:pt x="165" y="162"/>
                    </a:lnTo>
                    <a:lnTo>
                      <a:pt x="126" y="162"/>
                    </a:lnTo>
                    <a:close/>
                  </a:path>
                </a:pathLst>
              </a:custGeom>
              <a:solidFill>
                <a:schemeClr val="accent2"/>
              </a:solidFill>
              <a:ln w="9525">
                <a:noFill/>
                <a:round/>
              </a:ln>
            </p:spPr>
            <p:txBody>
              <a:bodyPr vert="horz" wrap="square" lIns="91440" tIns="45720" rIns="91440" bIns="45720" numCol="1" anchor="t" anchorCtr="0" compatLnSpc="1"/>
              <a:lstStyle/>
              <a:p>
                <a:endParaRPr lang="en-US"/>
              </a:p>
            </p:txBody>
          </p:sp>
        </p:grpSp>
      </p:grpSp>
      <p:grpSp>
        <p:nvGrpSpPr>
          <p:cNvPr id="48" name="Group 47"/>
          <p:cNvGrpSpPr/>
          <p:nvPr/>
        </p:nvGrpSpPr>
        <p:grpSpPr>
          <a:xfrm>
            <a:off x="1138861" y="3214692"/>
            <a:ext cx="3290295" cy="1245594"/>
            <a:chOff x="1138861" y="3214692"/>
            <a:chExt cx="3290295" cy="1245594"/>
          </a:xfrm>
        </p:grpSpPr>
        <p:sp>
          <p:nvSpPr>
            <p:cNvPr id="13" name="Oval 12"/>
            <p:cNvSpPr/>
            <p:nvPr/>
          </p:nvSpPr>
          <p:spPr>
            <a:xfrm>
              <a:off x="2500298" y="4086224"/>
              <a:ext cx="368876" cy="368876"/>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3" name="Group 93"/>
            <p:cNvGrpSpPr/>
            <p:nvPr/>
          </p:nvGrpSpPr>
          <p:grpSpPr>
            <a:xfrm>
              <a:off x="2214546" y="3214692"/>
              <a:ext cx="2214610" cy="747417"/>
              <a:chOff x="2214546" y="3214692"/>
              <a:chExt cx="2214610" cy="747417"/>
            </a:xfrm>
          </p:grpSpPr>
          <p:sp>
            <p:nvSpPr>
              <p:cNvPr id="17" name="Rectangle 16"/>
              <p:cNvSpPr/>
              <p:nvPr/>
            </p:nvSpPr>
            <p:spPr>
              <a:xfrm>
                <a:off x="2214578" y="3500444"/>
                <a:ext cx="2214578" cy="461665"/>
              </a:xfrm>
              <a:prstGeom prst="rect">
                <a:avLst/>
              </a:prstGeom>
            </p:spPr>
            <p:txBody>
              <a:bodyPr wrap="square">
                <a:spAutoFit/>
              </a:bodyPr>
              <a:lstStyle/>
              <a:p>
                <a:r>
                  <a:rPr lang="ms-MY" sz="800" dirty="0">
                    <a:solidFill>
                      <a:schemeClr val="bg1">
                        <a:lumMod val="65000"/>
                      </a:schemeClr>
                    </a:solidFill>
                    <a:latin typeface="Open Sans Light" pitchFamily="34" charset="0"/>
                    <a:ea typeface="Open Sans Light" pitchFamily="34" charset="0"/>
                    <a:cs typeface="Open Sans Light" pitchFamily="34" charset="0"/>
                  </a:rPr>
                  <a:t>consectetur adipiscing elit. Lorem ipsum dolor sit ametelit. Lorem ipsum dolor sit amet, , consectetur adipiscing elit. </a:t>
                </a:r>
                <a:endParaRPr lang="id-ID" sz="800" dirty="0">
                  <a:solidFill>
                    <a:schemeClr val="bg1">
                      <a:lumMod val="65000"/>
                    </a:schemeClr>
                  </a:solidFill>
                  <a:latin typeface="Open Sans Light" pitchFamily="34" charset="0"/>
                  <a:ea typeface="Open Sans Light" pitchFamily="34" charset="0"/>
                  <a:cs typeface="Open Sans Light" pitchFamily="34" charset="0"/>
                </a:endParaRPr>
              </a:p>
            </p:txBody>
          </p:sp>
          <p:sp>
            <p:nvSpPr>
              <p:cNvPr id="18" name="Rectangle 17"/>
              <p:cNvSpPr/>
              <p:nvPr/>
            </p:nvSpPr>
            <p:spPr>
              <a:xfrm>
                <a:off x="2214546" y="3214692"/>
                <a:ext cx="970137" cy="276999"/>
              </a:xfrm>
              <a:prstGeom prst="rect">
                <a:avLst/>
              </a:prstGeom>
            </p:spPr>
            <p:txBody>
              <a:bodyPr wrap="none">
                <a:spAutoFit/>
              </a:bodyPr>
              <a:lstStyle/>
              <a:p>
                <a:r>
                  <a:rPr lang="en-US" sz="1200" dirty="0">
                    <a:solidFill>
                      <a:schemeClr val="bg1">
                        <a:lumMod val="65000"/>
                      </a:schemeClr>
                    </a:solidFill>
                    <a:latin typeface="Open Sans" pitchFamily="34" charset="0"/>
                    <a:ea typeface="Open Sans" pitchFamily="34" charset="0"/>
                    <a:cs typeface="Open Sans" pitchFamily="34" charset="0"/>
                  </a:rPr>
                  <a:t>Calculating</a:t>
                </a:r>
              </a:p>
            </p:txBody>
          </p:sp>
        </p:grpSp>
        <p:grpSp>
          <p:nvGrpSpPr>
            <p:cNvPr id="28" name="Group 79"/>
            <p:cNvGrpSpPr/>
            <p:nvPr/>
          </p:nvGrpSpPr>
          <p:grpSpPr>
            <a:xfrm>
              <a:off x="1138861" y="3857634"/>
              <a:ext cx="913110" cy="602652"/>
              <a:chOff x="2141517" y="2373325"/>
              <a:chExt cx="476251" cy="314325"/>
            </a:xfrm>
            <a:solidFill>
              <a:schemeClr val="accent6"/>
            </a:solidFill>
          </p:grpSpPr>
          <p:sp>
            <p:nvSpPr>
              <p:cNvPr id="81" name="Rectangle 22"/>
              <p:cNvSpPr>
                <a:spLocks noChangeArrowheads="1"/>
              </p:cNvSpPr>
              <p:nvPr/>
            </p:nvSpPr>
            <p:spPr bwMode="auto">
              <a:xfrm>
                <a:off x="2200255" y="2678125"/>
                <a:ext cx="387350" cy="9525"/>
              </a:xfrm>
              <a:prstGeom prst="rect">
                <a:avLst/>
              </a:prstGeom>
              <a:solidFill>
                <a:schemeClr val="accent2"/>
              </a:solidFill>
              <a:ln w="9525">
                <a:noFill/>
                <a:miter lim="800000"/>
              </a:ln>
            </p:spPr>
            <p:txBody>
              <a:bodyPr vert="horz" wrap="square" lIns="91440" tIns="45720" rIns="91440" bIns="45720" numCol="1" anchor="t" anchorCtr="0" compatLnSpc="1"/>
              <a:lstStyle/>
              <a:p>
                <a:endParaRPr lang="en-US"/>
              </a:p>
            </p:txBody>
          </p:sp>
          <p:sp>
            <p:nvSpPr>
              <p:cNvPr id="82" name="Rectangle 23"/>
              <p:cNvSpPr>
                <a:spLocks noChangeArrowheads="1"/>
              </p:cNvSpPr>
              <p:nvPr/>
            </p:nvSpPr>
            <p:spPr bwMode="auto">
              <a:xfrm>
                <a:off x="2517755" y="2468575"/>
                <a:ext cx="69850" cy="209550"/>
              </a:xfrm>
              <a:prstGeom prst="rect">
                <a:avLst/>
              </a:prstGeom>
              <a:solidFill>
                <a:schemeClr val="accent2"/>
              </a:solidFill>
              <a:ln w="9525">
                <a:noFill/>
                <a:miter lim="800000"/>
              </a:ln>
            </p:spPr>
            <p:txBody>
              <a:bodyPr vert="horz" wrap="square" lIns="91440" tIns="45720" rIns="91440" bIns="45720" numCol="1" anchor="t" anchorCtr="0" compatLnSpc="1"/>
              <a:lstStyle/>
              <a:p>
                <a:endParaRPr lang="en-US"/>
              </a:p>
            </p:txBody>
          </p:sp>
          <p:sp>
            <p:nvSpPr>
              <p:cNvPr id="83" name="Rectangle 24"/>
              <p:cNvSpPr>
                <a:spLocks noChangeArrowheads="1"/>
              </p:cNvSpPr>
              <p:nvPr/>
            </p:nvSpPr>
            <p:spPr bwMode="auto">
              <a:xfrm>
                <a:off x="2438380" y="2547950"/>
                <a:ext cx="69850" cy="130175"/>
              </a:xfrm>
              <a:prstGeom prst="rect">
                <a:avLst/>
              </a:prstGeom>
              <a:solidFill>
                <a:schemeClr val="accent2"/>
              </a:solidFill>
              <a:ln w="9525">
                <a:noFill/>
                <a:miter lim="800000"/>
              </a:ln>
            </p:spPr>
            <p:txBody>
              <a:bodyPr vert="horz" wrap="square" lIns="91440" tIns="45720" rIns="91440" bIns="45720" numCol="1" anchor="t" anchorCtr="0" compatLnSpc="1"/>
              <a:lstStyle/>
              <a:p>
                <a:endParaRPr lang="en-US"/>
              </a:p>
            </p:txBody>
          </p:sp>
          <p:sp>
            <p:nvSpPr>
              <p:cNvPr id="84" name="Rectangle 25"/>
              <p:cNvSpPr>
                <a:spLocks noChangeArrowheads="1"/>
              </p:cNvSpPr>
              <p:nvPr/>
            </p:nvSpPr>
            <p:spPr bwMode="auto">
              <a:xfrm>
                <a:off x="2359005" y="2592400"/>
                <a:ext cx="69850" cy="85725"/>
              </a:xfrm>
              <a:prstGeom prst="rect">
                <a:avLst/>
              </a:prstGeom>
              <a:solidFill>
                <a:schemeClr val="accent2"/>
              </a:solidFill>
              <a:ln w="9525">
                <a:noFill/>
                <a:miter lim="800000"/>
              </a:ln>
            </p:spPr>
            <p:txBody>
              <a:bodyPr vert="horz" wrap="square" lIns="91440" tIns="45720" rIns="91440" bIns="45720" numCol="1" anchor="t" anchorCtr="0" compatLnSpc="1"/>
              <a:lstStyle/>
              <a:p>
                <a:endParaRPr lang="en-US"/>
              </a:p>
            </p:txBody>
          </p:sp>
          <p:sp>
            <p:nvSpPr>
              <p:cNvPr id="85" name="Rectangle 26"/>
              <p:cNvSpPr>
                <a:spLocks noChangeArrowheads="1"/>
              </p:cNvSpPr>
              <p:nvPr/>
            </p:nvSpPr>
            <p:spPr bwMode="auto">
              <a:xfrm>
                <a:off x="2279630" y="2551125"/>
                <a:ext cx="69850" cy="127000"/>
              </a:xfrm>
              <a:prstGeom prst="rect">
                <a:avLst/>
              </a:prstGeom>
              <a:solidFill>
                <a:schemeClr val="accent2"/>
              </a:solidFill>
              <a:ln w="9525">
                <a:noFill/>
                <a:miter lim="800000"/>
              </a:ln>
            </p:spPr>
            <p:txBody>
              <a:bodyPr vert="horz" wrap="square" lIns="91440" tIns="45720" rIns="91440" bIns="45720" numCol="1" anchor="t" anchorCtr="0" compatLnSpc="1"/>
              <a:lstStyle/>
              <a:p>
                <a:endParaRPr lang="en-US"/>
              </a:p>
            </p:txBody>
          </p:sp>
          <p:sp>
            <p:nvSpPr>
              <p:cNvPr id="86" name="Rectangle 27"/>
              <p:cNvSpPr>
                <a:spLocks noChangeArrowheads="1"/>
              </p:cNvSpPr>
              <p:nvPr/>
            </p:nvSpPr>
            <p:spPr bwMode="auto">
              <a:xfrm>
                <a:off x="2200255" y="2587637"/>
                <a:ext cx="68263" cy="90488"/>
              </a:xfrm>
              <a:prstGeom prst="rect">
                <a:avLst/>
              </a:prstGeom>
              <a:solidFill>
                <a:schemeClr val="accent2"/>
              </a:solidFill>
              <a:ln w="9525">
                <a:noFill/>
                <a:miter lim="800000"/>
              </a:ln>
            </p:spPr>
            <p:txBody>
              <a:bodyPr vert="horz" wrap="square" lIns="91440" tIns="45720" rIns="91440" bIns="45720" numCol="1" anchor="t" anchorCtr="0" compatLnSpc="1"/>
              <a:lstStyle/>
              <a:p>
                <a:endParaRPr lang="en-US"/>
              </a:p>
            </p:txBody>
          </p:sp>
          <p:sp>
            <p:nvSpPr>
              <p:cNvPr id="87" name="Freeform 28"/>
              <p:cNvSpPr/>
              <p:nvPr/>
            </p:nvSpPr>
            <p:spPr bwMode="auto">
              <a:xfrm>
                <a:off x="2141517" y="2559062"/>
                <a:ext cx="36513" cy="38100"/>
              </a:xfrm>
              <a:custGeom>
                <a:avLst/>
                <a:gdLst/>
                <a:ahLst/>
                <a:cxnLst>
                  <a:cxn ang="0">
                    <a:pos x="22" y="0"/>
                  </a:cxn>
                  <a:cxn ang="0">
                    <a:pos x="22" y="0"/>
                  </a:cxn>
                  <a:cxn ang="0">
                    <a:pos x="27" y="0"/>
                  </a:cxn>
                  <a:cxn ang="0">
                    <a:pos x="32" y="1"/>
                  </a:cxn>
                  <a:cxn ang="0">
                    <a:pos x="36" y="3"/>
                  </a:cxn>
                  <a:cxn ang="0">
                    <a:pos x="40" y="7"/>
                  </a:cxn>
                  <a:cxn ang="0">
                    <a:pos x="42" y="10"/>
                  </a:cxn>
                  <a:cxn ang="0">
                    <a:pos x="45" y="15"/>
                  </a:cxn>
                  <a:cxn ang="0">
                    <a:pos x="46" y="18"/>
                  </a:cxn>
                  <a:cxn ang="0">
                    <a:pos x="46" y="23"/>
                  </a:cxn>
                  <a:cxn ang="0">
                    <a:pos x="46" y="23"/>
                  </a:cxn>
                  <a:cxn ang="0">
                    <a:pos x="46" y="28"/>
                  </a:cxn>
                  <a:cxn ang="0">
                    <a:pos x="45" y="32"/>
                  </a:cxn>
                  <a:cxn ang="0">
                    <a:pos x="42" y="36"/>
                  </a:cxn>
                  <a:cxn ang="0">
                    <a:pos x="40" y="39"/>
                  </a:cxn>
                  <a:cxn ang="0">
                    <a:pos x="36" y="43"/>
                  </a:cxn>
                  <a:cxn ang="0">
                    <a:pos x="32" y="44"/>
                  </a:cxn>
                  <a:cxn ang="0">
                    <a:pos x="27" y="45"/>
                  </a:cxn>
                  <a:cxn ang="0">
                    <a:pos x="22" y="47"/>
                  </a:cxn>
                  <a:cxn ang="0">
                    <a:pos x="22" y="47"/>
                  </a:cxn>
                  <a:cxn ang="0">
                    <a:pos x="19" y="45"/>
                  </a:cxn>
                  <a:cxn ang="0">
                    <a:pos x="14" y="44"/>
                  </a:cxn>
                  <a:cxn ang="0">
                    <a:pos x="10" y="43"/>
                  </a:cxn>
                  <a:cxn ang="0">
                    <a:pos x="6" y="39"/>
                  </a:cxn>
                  <a:cxn ang="0">
                    <a:pos x="4" y="36"/>
                  </a:cxn>
                  <a:cxn ang="0">
                    <a:pos x="1" y="32"/>
                  </a:cxn>
                  <a:cxn ang="0">
                    <a:pos x="0" y="28"/>
                  </a:cxn>
                  <a:cxn ang="0">
                    <a:pos x="0" y="23"/>
                  </a:cxn>
                  <a:cxn ang="0">
                    <a:pos x="0" y="23"/>
                  </a:cxn>
                  <a:cxn ang="0">
                    <a:pos x="0" y="18"/>
                  </a:cxn>
                  <a:cxn ang="0">
                    <a:pos x="1" y="15"/>
                  </a:cxn>
                  <a:cxn ang="0">
                    <a:pos x="4" y="10"/>
                  </a:cxn>
                  <a:cxn ang="0">
                    <a:pos x="6" y="7"/>
                  </a:cxn>
                  <a:cxn ang="0">
                    <a:pos x="10" y="3"/>
                  </a:cxn>
                  <a:cxn ang="0">
                    <a:pos x="14" y="1"/>
                  </a:cxn>
                  <a:cxn ang="0">
                    <a:pos x="19" y="0"/>
                  </a:cxn>
                  <a:cxn ang="0">
                    <a:pos x="22" y="0"/>
                  </a:cxn>
                  <a:cxn ang="0">
                    <a:pos x="22" y="0"/>
                  </a:cxn>
                </a:cxnLst>
                <a:rect l="0" t="0" r="r" b="b"/>
                <a:pathLst>
                  <a:path w="46" h="47">
                    <a:moveTo>
                      <a:pt x="22" y="0"/>
                    </a:moveTo>
                    <a:lnTo>
                      <a:pt x="22" y="0"/>
                    </a:lnTo>
                    <a:lnTo>
                      <a:pt x="27" y="0"/>
                    </a:lnTo>
                    <a:lnTo>
                      <a:pt x="32" y="1"/>
                    </a:lnTo>
                    <a:lnTo>
                      <a:pt x="36" y="3"/>
                    </a:lnTo>
                    <a:lnTo>
                      <a:pt x="40" y="7"/>
                    </a:lnTo>
                    <a:lnTo>
                      <a:pt x="42" y="10"/>
                    </a:lnTo>
                    <a:lnTo>
                      <a:pt x="45" y="15"/>
                    </a:lnTo>
                    <a:lnTo>
                      <a:pt x="46" y="18"/>
                    </a:lnTo>
                    <a:lnTo>
                      <a:pt x="46" y="23"/>
                    </a:lnTo>
                    <a:lnTo>
                      <a:pt x="46" y="23"/>
                    </a:lnTo>
                    <a:lnTo>
                      <a:pt x="46" y="28"/>
                    </a:lnTo>
                    <a:lnTo>
                      <a:pt x="45" y="32"/>
                    </a:lnTo>
                    <a:lnTo>
                      <a:pt x="42" y="36"/>
                    </a:lnTo>
                    <a:lnTo>
                      <a:pt x="40" y="39"/>
                    </a:lnTo>
                    <a:lnTo>
                      <a:pt x="36" y="43"/>
                    </a:lnTo>
                    <a:lnTo>
                      <a:pt x="32" y="44"/>
                    </a:lnTo>
                    <a:lnTo>
                      <a:pt x="27" y="45"/>
                    </a:lnTo>
                    <a:lnTo>
                      <a:pt x="22" y="47"/>
                    </a:lnTo>
                    <a:lnTo>
                      <a:pt x="22" y="47"/>
                    </a:lnTo>
                    <a:lnTo>
                      <a:pt x="19" y="45"/>
                    </a:lnTo>
                    <a:lnTo>
                      <a:pt x="14" y="44"/>
                    </a:lnTo>
                    <a:lnTo>
                      <a:pt x="10" y="43"/>
                    </a:lnTo>
                    <a:lnTo>
                      <a:pt x="6" y="39"/>
                    </a:lnTo>
                    <a:lnTo>
                      <a:pt x="4" y="36"/>
                    </a:lnTo>
                    <a:lnTo>
                      <a:pt x="1" y="32"/>
                    </a:lnTo>
                    <a:lnTo>
                      <a:pt x="0" y="28"/>
                    </a:lnTo>
                    <a:lnTo>
                      <a:pt x="0" y="23"/>
                    </a:lnTo>
                    <a:lnTo>
                      <a:pt x="0" y="23"/>
                    </a:lnTo>
                    <a:lnTo>
                      <a:pt x="0" y="18"/>
                    </a:lnTo>
                    <a:lnTo>
                      <a:pt x="1" y="15"/>
                    </a:lnTo>
                    <a:lnTo>
                      <a:pt x="4" y="10"/>
                    </a:lnTo>
                    <a:lnTo>
                      <a:pt x="6" y="7"/>
                    </a:lnTo>
                    <a:lnTo>
                      <a:pt x="10" y="3"/>
                    </a:lnTo>
                    <a:lnTo>
                      <a:pt x="14" y="1"/>
                    </a:lnTo>
                    <a:lnTo>
                      <a:pt x="19" y="0"/>
                    </a:lnTo>
                    <a:lnTo>
                      <a:pt x="22" y="0"/>
                    </a:lnTo>
                    <a:lnTo>
                      <a:pt x="22" y="0"/>
                    </a:lnTo>
                    <a:close/>
                  </a:path>
                </a:pathLst>
              </a:custGeom>
              <a:solidFill>
                <a:schemeClr val="accent2"/>
              </a:solidFill>
              <a:ln w="9525">
                <a:noFill/>
                <a:round/>
              </a:ln>
            </p:spPr>
            <p:txBody>
              <a:bodyPr vert="horz" wrap="square" lIns="91440" tIns="45720" rIns="91440" bIns="45720" numCol="1" anchor="t" anchorCtr="0" compatLnSpc="1"/>
              <a:lstStyle/>
              <a:p>
                <a:endParaRPr lang="en-US"/>
              </a:p>
            </p:txBody>
          </p:sp>
          <p:sp>
            <p:nvSpPr>
              <p:cNvPr id="88" name="Freeform 29"/>
              <p:cNvSpPr/>
              <p:nvPr/>
            </p:nvSpPr>
            <p:spPr bwMode="auto">
              <a:xfrm>
                <a:off x="2568555" y="2373325"/>
                <a:ext cx="49213" cy="47625"/>
              </a:xfrm>
              <a:custGeom>
                <a:avLst/>
                <a:gdLst/>
                <a:ahLst/>
                <a:cxnLst>
                  <a:cxn ang="0">
                    <a:pos x="62" y="0"/>
                  </a:cxn>
                  <a:cxn ang="0">
                    <a:pos x="0" y="1"/>
                  </a:cxn>
                  <a:cxn ang="0">
                    <a:pos x="22" y="29"/>
                  </a:cxn>
                  <a:cxn ang="0">
                    <a:pos x="43" y="59"/>
                  </a:cxn>
                  <a:cxn ang="0">
                    <a:pos x="62" y="0"/>
                  </a:cxn>
                </a:cxnLst>
                <a:rect l="0" t="0" r="r" b="b"/>
                <a:pathLst>
                  <a:path w="62" h="59">
                    <a:moveTo>
                      <a:pt x="62" y="0"/>
                    </a:moveTo>
                    <a:lnTo>
                      <a:pt x="0" y="1"/>
                    </a:lnTo>
                    <a:lnTo>
                      <a:pt x="22" y="29"/>
                    </a:lnTo>
                    <a:lnTo>
                      <a:pt x="43" y="59"/>
                    </a:lnTo>
                    <a:lnTo>
                      <a:pt x="62" y="0"/>
                    </a:lnTo>
                    <a:close/>
                  </a:path>
                </a:pathLst>
              </a:custGeom>
              <a:solidFill>
                <a:schemeClr val="accent2"/>
              </a:solidFill>
              <a:ln w="9525">
                <a:noFill/>
                <a:round/>
              </a:ln>
            </p:spPr>
            <p:txBody>
              <a:bodyPr vert="horz" wrap="square" lIns="91440" tIns="45720" rIns="91440" bIns="45720" numCol="1" anchor="t" anchorCtr="0" compatLnSpc="1"/>
              <a:lstStyle/>
              <a:p>
                <a:endParaRPr lang="en-US"/>
              </a:p>
            </p:txBody>
          </p:sp>
          <p:sp>
            <p:nvSpPr>
              <p:cNvPr id="89" name="Freeform 30"/>
              <p:cNvSpPr/>
              <p:nvPr/>
            </p:nvSpPr>
            <p:spPr bwMode="auto">
              <a:xfrm>
                <a:off x="2176442" y="2397137"/>
                <a:ext cx="404813" cy="169863"/>
              </a:xfrm>
              <a:custGeom>
                <a:avLst/>
                <a:gdLst/>
                <a:ahLst/>
                <a:cxnLst>
                  <a:cxn ang="0">
                    <a:pos x="0" y="204"/>
                  </a:cxn>
                  <a:cxn ang="0">
                    <a:pos x="176" y="73"/>
                  </a:cxn>
                  <a:cxn ang="0">
                    <a:pos x="182" y="70"/>
                  </a:cxn>
                  <a:cxn ang="0">
                    <a:pos x="186" y="75"/>
                  </a:cxn>
                  <a:cxn ang="0">
                    <a:pos x="270" y="174"/>
                  </a:cxn>
                  <a:cxn ang="0">
                    <a:pos x="502" y="0"/>
                  </a:cxn>
                  <a:cxn ang="0">
                    <a:pos x="507" y="7"/>
                  </a:cxn>
                  <a:cxn ang="0">
                    <a:pos x="511" y="12"/>
                  </a:cxn>
                  <a:cxn ang="0">
                    <a:pos x="274" y="190"/>
                  </a:cxn>
                  <a:cxn ang="0">
                    <a:pos x="268" y="193"/>
                  </a:cxn>
                  <a:cxn ang="0">
                    <a:pos x="263" y="188"/>
                  </a:cxn>
                  <a:cxn ang="0">
                    <a:pos x="180" y="89"/>
                  </a:cxn>
                  <a:cxn ang="0">
                    <a:pos x="9" y="216"/>
                  </a:cxn>
                  <a:cxn ang="0">
                    <a:pos x="9" y="216"/>
                  </a:cxn>
                  <a:cxn ang="0">
                    <a:pos x="5" y="209"/>
                  </a:cxn>
                  <a:cxn ang="0">
                    <a:pos x="0" y="204"/>
                  </a:cxn>
                  <a:cxn ang="0">
                    <a:pos x="0" y="204"/>
                  </a:cxn>
                </a:cxnLst>
                <a:rect l="0" t="0" r="r" b="b"/>
                <a:pathLst>
                  <a:path w="511" h="216">
                    <a:moveTo>
                      <a:pt x="0" y="204"/>
                    </a:moveTo>
                    <a:lnTo>
                      <a:pt x="176" y="73"/>
                    </a:lnTo>
                    <a:lnTo>
                      <a:pt x="182" y="70"/>
                    </a:lnTo>
                    <a:lnTo>
                      <a:pt x="186" y="75"/>
                    </a:lnTo>
                    <a:lnTo>
                      <a:pt x="270" y="174"/>
                    </a:lnTo>
                    <a:lnTo>
                      <a:pt x="502" y="0"/>
                    </a:lnTo>
                    <a:lnTo>
                      <a:pt x="507" y="7"/>
                    </a:lnTo>
                    <a:lnTo>
                      <a:pt x="511" y="12"/>
                    </a:lnTo>
                    <a:lnTo>
                      <a:pt x="274" y="190"/>
                    </a:lnTo>
                    <a:lnTo>
                      <a:pt x="268" y="193"/>
                    </a:lnTo>
                    <a:lnTo>
                      <a:pt x="263" y="188"/>
                    </a:lnTo>
                    <a:lnTo>
                      <a:pt x="180" y="89"/>
                    </a:lnTo>
                    <a:lnTo>
                      <a:pt x="9" y="216"/>
                    </a:lnTo>
                    <a:lnTo>
                      <a:pt x="9" y="216"/>
                    </a:lnTo>
                    <a:lnTo>
                      <a:pt x="5" y="209"/>
                    </a:lnTo>
                    <a:lnTo>
                      <a:pt x="0" y="204"/>
                    </a:lnTo>
                    <a:lnTo>
                      <a:pt x="0" y="204"/>
                    </a:lnTo>
                    <a:close/>
                  </a:path>
                </a:pathLst>
              </a:custGeom>
              <a:solidFill>
                <a:schemeClr val="accent2"/>
              </a:solidFill>
              <a:ln w="9525">
                <a:noFill/>
                <a:round/>
              </a:ln>
            </p:spPr>
            <p:txBody>
              <a:bodyPr vert="horz" wrap="square" lIns="91440" tIns="45720" rIns="91440" bIns="45720" numCol="1" anchor="t" anchorCtr="0" compatLnSpc="1"/>
              <a:lstStyle/>
              <a:p>
                <a:endParaRPr lang="en-US"/>
              </a:p>
            </p:txBody>
          </p:sp>
        </p:grpSp>
      </p:grpSp>
      <p:grpSp>
        <p:nvGrpSpPr>
          <p:cNvPr id="47" name="Group 46"/>
          <p:cNvGrpSpPr/>
          <p:nvPr/>
        </p:nvGrpSpPr>
        <p:grpSpPr>
          <a:xfrm>
            <a:off x="1214414" y="1212596"/>
            <a:ext cx="3214742" cy="1320753"/>
            <a:chOff x="1214414" y="1212596"/>
            <a:chExt cx="3214742" cy="1320753"/>
          </a:xfrm>
        </p:grpSpPr>
        <p:sp>
          <p:nvSpPr>
            <p:cNvPr id="11" name="Oval 10"/>
            <p:cNvSpPr/>
            <p:nvPr/>
          </p:nvSpPr>
          <p:spPr>
            <a:xfrm>
              <a:off x="2500298" y="1313150"/>
              <a:ext cx="368876" cy="368876"/>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 name="Group 92"/>
            <p:cNvGrpSpPr/>
            <p:nvPr/>
          </p:nvGrpSpPr>
          <p:grpSpPr>
            <a:xfrm>
              <a:off x="2214546" y="1785932"/>
              <a:ext cx="2214610" cy="747417"/>
              <a:chOff x="2214546" y="1785932"/>
              <a:chExt cx="2214610" cy="747417"/>
            </a:xfrm>
          </p:grpSpPr>
          <p:sp>
            <p:nvSpPr>
              <p:cNvPr id="15" name="Rectangle 14"/>
              <p:cNvSpPr/>
              <p:nvPr/>
            </p:nvSpPr>
            <p:spPr>
              <a:xfrm>
                <a:off x="2214578" y="2071684"/>
                <a:ext cx="2214578" cy="461665"/>
              </a:xfrm>
              <a:prstGeom prst="rect">
                <a:avLst/>
              </a:prstGeom>
            </p:spPr>
            <p:txBody>
              <a:bodyPr wrap="square">
                <a:spAutoFit/>
              </a:bodyPr>
              <a:lstStyle/>
              <a:p>
                <a:r>
                  <a:rPr lang="ms-MY" sz="800" dirty="0">
                    <a:solidFill>
                      <a:schemeClr val="bg1">
                        <a:lumMod val="65000"/>
                      </a:schemeClr>
                    </a:solidFill>
                    <a:latin typeface="Open Sans Light" pitchFamily="34" charset="0"/>
                    <a:ea typeface="Open Sans Light" pitchFamily="34" charset="0"/>
                    <a:cs typeface="Open Sans Light" pitchFamily="34" charset="0"/>
                  </a:rPr>
                  <a:t>consectetur adipiscing elit. Lorem ipsum dolor sit ametelit. Lorem ipsum dolor sit amet, , consectetur adipiscing elit. </a:t>
                </a:r>
                <a:endParaRPr lang="id-ID" sz="800" dirty="0">
                  <a:solidFill>
                    <a:schemeClr val="bg1">
                      <a:lumMod val="65000"/>
                    </a:schemeClr>
                  </a:solidFill>
                  <a:latin typeface="Open Sans Light" pitchFamily="34" charset="0"/>
                  <a:ea typeface="Open Sans Light" pitchFamily="34" charset="0"/>
                  <a:cs typeface="Open Sans Light" pitchFamily="34" charset="0"/>
                </a:endParaRPr>
              </a:p>
            </p:txBody>
          </p:sp>
          <p:sp>
            <p:nvSpPr>
              <p:cNvPr id="16" name="Rectangle 15"/>
              <p:cNvSpPr/>
              <p:nvPr/>
            </p:nvSpPr>
            <p:spPr>
              <a:xfrm>
                <a:off x="2214546" y="1785932"/>
                <a:ext cx="1555811" cy="276999"/>
              </a:xfrm>
              <a:prstGeom prst="rect">
                <a:avLst/>
              </a:prstGeom>
            </p:spPr>
            <p:txBody>
              <a:bodyPr wrap="none">
                <a:spAutoFit/>
              </a:bodyPr>
              <a:lstStyle/>
              <a:p>
                <a:r>
                  <a:rPr lang="en-US" sz="1200" dirty="0">
                    <a:solidFill>
                      <a:schemeClr val="bg1">
                        <a:lumMod val="65000"/>
                      </a:schemeClr>
                    </a:solidFill>
                    <a:latin typeface="Open Sans" pitchFamily="34" charset="0"/>
                    <a:ea typeface="Open Sans" pitchFamily="34" charset="0"/>
                    <a:cs typeface="Open Sans" pitchFamily="34" charset="0"/>
                  </a:rPr>
                  <a:t>Teamwork Strategy</a:t>
                </a:r>
              </a:p>
            </p:txBody>
          </p:sp>
        </p:grpSp>
        <p:sp>
          <p:nvSpPr>
            <p:cNvPr id="92" name="Freeform 23"/>
            <p:cNvSpPr>
              <a:spLocks noEditPoints="1"/>
            </p:cNvSpPr>
            <p:nvPr/>
          </p:nvSpPr>
          <p:spPr bwMode="auto">
            <a:xfrm>
              <a:off x="1214414" y="1212596"/>
              <a:ext cx="758928" cy="629662"/>
            </a:xfrm>
            <a:custGeom>
              <a:avLst/>
              <a:gdLst/>
              <a:ahLst/>
              <a:cxnLst>
                <a:cxn ang="0">
                  <a:pos x="312" y="110"/>
                </a:cxn>
                <a:cxn ang="0">
                  <a:pos x="323" y="138"/>
                </a:cxn>
                <a:cxn ang="0">
                  <a:pos x="350" y="127"/>
                </a:cxn>
                <a:cxn ang="0">
                  <a:pos x="339" y="100"/>
                </a:cxn>
                <a:cxn ang="0">
                  <a:pos x="25" y="100"/>
                </a:cxn>
                <a:cxn ang="0">
                  <a:pos x="15" y="127"/>
                </a:cxn>
                <a:cxn ang="0">
                  <a:pos x="42" y="138"/>
                </a:cxn>
                <a:cxn ang="0">
                  <a:pos x="53" y="110"/>
                </a:cxn>
                <a:cxn ang="0">
                  <a:pos x="270" y="60"/>
                </a:cxn>
                <a:cxn ang="0">
                  <a:pos x="248" y="69"/>
                </a:cxn>
                <a:cxn ang="0">
                  <a:pos x="239" y="91"/>
                </a:cxn>
                <a:cxn ang="0">
                  <a:pos x="252" y="116"/>
                </a:cxn>
                <a:cxn ang="0">
                  <a:pos x="276" y="121"/>
                </a:cxn>
                <a:cxn ang="0">
                  <a:pos x="297" y="103"/>
                </a:cxn>
                <a:cxn ang="0">
                  <a:pos x="297" y="80"/>
                </a:cxn>
                <a:cxn ang="0">
                  <a:pos x="276" y="62"/>
                </a:cxn>
                <a:cxn ang="0">
                  <a:pos x="330" y="183"/>
                </a:cxn>
                <a:cxn ang="0">
                  <a:pos x="321" y="152"/>
                </a:cxn>
                <a:cxn ang="0">
                  <a:pos x="350" y="158"/>
                </a:cxn>
                <a:cxn ang="0">
                  <a:pos x="364" y="185"/>
                </a:cxn>
                <a:cxn ang="0">
                  <a:pos x="83" y="63"/>
                </a:cxn>
                <a:cxn ang="0">
                  <a:pos x="65" y="85"/>
                </a:cxn>
                <a:cxn ang="0">
                  <a:pos x="71" y="109"/>
                </a:cxn>
                <a:cxn ang="0">
                  <a:pos x="96" y="121"/>
                </a:cxn>
                <a:cxn ang="0">
                  <a:pos x="118" y="112"/>
                </a:cxn>
                <a:cxn ang="0">
                  <a:pos x="127" y="91"/>
                </a:cxn>
                <a:cxn ang="0">
                  <a:pos x="112" y="65"/>
                </a:cxn>
                <a:cxn ang="0">
                  <a:pos x="35" y="150"/>
                </a:cxn>
                <a:cxn ang="0">
                  <a:pos x="36" y="176"/>
                </a:cxn>
                <a:cxn ang="0">
                  <a:pos x="0" y="185"/>
                </a:cxn>
                <a:cxn ang="0">
                  <a:pos x="15" y="158"/>
                </a:cxn>
                <a:cxn ang="0">
                  <a:pos x="183" y="0"/>
                </a:cxn>
                <a:cxn ang="0">
                  <a:pos x="151" y="13"/>
                </a:cxn>
                <a:cxn ang="0">
                  <a:pos x="138" y="45"/>
                </a:cxn>
                <a:cxn ang="0">
                  <a:pos x="158" y="81"/>
                </a:cxn>
                <a:cxn ang="0">
                  <a:pos x="192" y="89"/>
                </a:cxn>
                <a:cxn ang="0">
                  <a:pos x="225" y="62"/>
                </a:cxn>
                <a:cxn ang="0">
                  <a:pos x="225" y="27"/>
                </a:cxn>
                <a:cxn ang="0">
                  <a:pos x="192" y="0"/>
                </a:cxn>
                <a:cxn ang="0">
                  <a:pos x="265" y="174"/>
                </a:cxn>
                <a:cxn ang="0">
                  <a:pos x="256" y="136"/>
                </a:cxn>
                <a:cxn ang="0">
                  <a:pos x="279" y="136"/>
                </a:cxn>
                <a:cxn ang="0">
                  <a:pos x="316" y="165"/>
                </a:cxn>
                <a:cxn ang="0">
                  <a:pos x="100" y="272"/>
                </a:cxn>
                <a:cxn ang="0">
                  <a:pos x="51" y="165"/>
                </a:cxn>
                <a:cxn ang="0">
                  <a:pos x="85" y="136"/>
                </a:cxn>
                <a:cxn ang="0">
                  <a:pos x="109" y="136"/>
                </a:cxn>
                <a:cxn ang="0">
                  <a:pos x="100" y="174"/>
                </a:cxn>
                <a:cxn ang="0">
                  <a:pos x="252" y="159"/>
                </a:cxn>
                <a:cxn ang="0">
                  <a:pos x="210" y="109"/>
                </a:cxn>
                <a:cxn ang="0">
                  <a:pos x="154" y="109"/>
                </a:cxn>
                <a:cxn ang="0">
                  <a:pos x="112" y="159"/>
                </a:cxn>
              </a:cxnLst>
              <a:rect l="0" t="0" r="r" b="b"/>
              <a:pathLst>
                <a:path w="364" h="301">
                  <a:moveTo>
                    <a:pt x="332" y="98"/>
                  </a:moveTo>
                  <a:lnTo>
                    <a:pt x="332" y="98"/>
                  </a:lnTo>
                  <a:lnTo>
                    <a:pt x="323" y="100"/>
                  </a:lnTo>
                  <a:lnTo>
                    <a:pt x="317" y="105"/>
                  </a:lnTo>
                  <a:lnTo>
                    <a:pt x="312" y="110"/>
                  </a:lnTo>
                  <a:lnTo>
                    <a:pt x="310" y="120"/>
                  </a:lnTo>
                  <a:lnTo>
                    <a:pt x="310" y="120"/>
                  </a:lnTo>
                  <a:lnTo>
                    <a:pt x="312" y="127"/>
                  </a:lnTo>
                  <a:lnTo>
                    <a:pt x="317" y="134"/>
                  </a:lnTo>
                  <a:lnTo>
                    <a:pt x="323" y="138"/>
                  </a:lnTo>
                  <a:lnTo>
                    <a:pt x="332" y="139"/>
                  </a:lnTo>
                  <a:lnTo>
                    <a:pt x="332" y="139"/>
                  </a:lnTo>
                  <a:lnTo>
                    <a:pt x="339" y="138"/>
                  </a:lnTo>
                  <a:lnTo>
                    <a:pt x="346" y="134"/>
                  </a:lnTo>
                  <a:lnTo>
                    <a:pt x="350" y="127"/>
                  </a:lnTo>
                  <a:lnTo>
                    <a:pt x="352" y="120"/>
                  </a:lnTo>
                  <a:lnTo>
                    <a:pt x="352" y="120"/>
                  </a:lnTo>
                  <a:lnTo>
                    <a:pt x="350" y="110"/>
                  </a:lnTo>
                  <a:lnTo>
                    <a:pt x="346" y="105"/>
                  </a:lnTo>
                  <a:lnTo>
                    <a:pt x="339" y="100"/>
                  </a:lnTo>
                  <a:lnTo>
                    <a:pt x="332" y="98"/>
                  </a:lnTo>
                  <a:lnTo>
                    <a:pt x="332" y="98"/>
                  </a:lnTo>
                  <a:close/>
                  <a:moveTo>
                    <a:pt x="35" y="98"/>
                  </a:moveTo>
                  <a:lnTo>
                    <a:pt x="35" y="98"/>
                  </a:lnTo>
                  <a:lnTo>
                    <a:pt x="25" y="100"/>
                  </a:lnTo>
                  <a:lnTo>
                    <a:pt x="20" y="105"/>
                  </a:lnTo>
                  <a:lnTo>
                    <a:pt x="15" y="110"/>
                  </a:lnTo>
                  <a:lnTo>
                    <a:pt x="13" y="120"/>
                  </a:lnTo>
                  <a:lnTo>
                    <a:pt x="13" y="120"/>
                  </a:lnTo>
                  <a:lnTo>
                    <a:pt x="15" y="127"/>
                  </a:lnTo>
                  <a:lnTo>
                    <a:pt x="20" y="134"/>
                  </a:lnTo>
                  <a:lnTo>
                    <a:pt x="25" y="138"/>
                  </a:lnTo>
                  <a:lnTo>
                    <a:pt x="35" y="139"/>
                  </a:lnTo>
                  <a:lnTo>
                    <a:pt x="35" y="139"/>
                  </a:lnTo>
                  <a:lnTo>
                    <a:pt x="42" y="138"/>
                  </a:lnTo>
                  <a:lnTo>
                    <a:pt x="49" y="134"/>
                  </a:lnTo>
                  <a:lnTo>
                    <a:pt x="53" y="127"/>
                  </a:lnTo>
                  <a:lnTo>
                    <a:pt x="54" y="120"/>
                  </a:lnTo>
                  <a:lnTo>
                    <a:pt x="54" y="120"/>
                  </a:lnTo>
                  <a:lnTo>
                    <a:pt x="53" y="110"/>
                  </a:lnTo>
                  <a:lnTo>
                    <a:pt x="49" y="105"/>
                  </a:lnTo>
                  <a:lnTo>
                    <a:pt x="42" y="100"/>
                  </a:lnTo>
                  <a:lnTo>
                    <a:pt x="35" y="98"/>
                  </a:lnTo>
                  <a:lnTo>
                    <a:pt x="35" y="98"/>
                  </a:lnTo>
                  <a:close/>
                  <a:moveTo>
                    <a:pt x="270" y="60"/>
                  </a:moveTo>
                  <a:lnTo>
                    <a:pt x="270" y="60"/>
                  </a:lnTo>
                  <a:lnTo>
                    <a:pt x="263" y="62"/>
                  </a:lnTo>
                  <a:lnTo>
                    <a:pt x="258" y="63"/>
                  </a:lnTo>
                  <a:lnTo>
                    <a:pt x="252" y="65"/>
                  </a:lnTo>
                  <a:lnTo>
                    <a:pt x="248" y="69"/>
                  </a:lnTo>
                  <a:lnTo>
                    <a:pt x="245" y="74"/>
                  </a:lnTo>
                  <a:lnTo>
                    <a:pt x="241" y="80"/>
                  </a:lnTo>
                  <a:lnTo>
                    <a:pt x="239" y="85"/>
                  </a:lnTo>
                  <a:lnTo>
                    <a:pt x="239" y="91"/>
                  </a:lnTo>
                  <a:lnTo>
                    <a:pt x="239" y="91"/>
                  </a:lnTo>
                  <a:lnTo>
                    <a:pt x="239" y="98"/>
                  </a:lnTo>
                  <a:lnTo>
                    <a:pt x="241" y="103"/>
                  </a:lnTo>
                  <a:lnTo>
                    <a:pt x="245" y="109"/>
                  </a:lnTo>
                  <a:lnTo>
                    <a:pt x="248" y="112"/>
                  </a:lnTo>
                  <a:lnTo>
                    <a:pt x="252" y="116"/>
                  </a:lnTo>
                  <a:lnTo>
                    <a:pt x="258" y="120"/>
                  </a:lnTo>
                  <a:lnTo>
                    <a:pt x="263" y="121"/>
                  </a:lnTo>
                  <a:lnTo>
                    <a:pt x="270" y="121"/>
                  </a:lnTo>
                  <a:lnTo>
                    <a:pt x="270" y="121"/>
                  </a:lnTo>
                  <a:lnTo>
                    <a:pt x="276" y="121"/>
                  </a:lnTo>
                  <a:lnTo>
                    <a:pt x="281" y="120"/>
                  </a:lnTo>
                  <a:lnTo>
                    <a:pt x="287" y="116"/>
                  </a:lnTo>
                  <a:lnTo>
                    <a:pt x="292" y="112"/>
                  </a:lnTo>
                  <a:lnTo>
                    <a:pt x="296" y="109"/>
                  </a:lnTo>
                  <a:lnTo>
                    <a:pt x="297" y="103"/>
                  </a:lnTo>
                  <a:lnTo>
                    <a:pt x="299" y="98"/>
                  </a:lnTo>
                  <a:lnTo>
                    <a:pt x="301" y="91"/>
                  </a:lnTo>
                  <a:lnTo>
                    <a:pt x="301" y="91"/>
                  </a:lnTo>
                  <a:lnTo>
                    <a:pt x="299" y="85"/>
                  </a:lnTo>
                  <a:lnTo>
                    <a:pt x="297" y="80"/>
                  </a:lnTo>
                  <a:lnTo>
                    <a:pt x="296" y="74"/>
                  </a:lnTo>
                  <a:lnTo>
                    <a:pt x="292" y="69"/>
                  </a:lnTo>
                  <a:lnTo>
                    <a:pt x="287" y="65"/>
                  </a:lnTo>
                  <a:lnTo>
                    <a:pt x="281" y="63"/>
                  </a:lnTo>
                  <a:lnTo>
                    <a:pt x="276" y="62"/>
                  </a:lnTo>
                  <a:lnTo>
                    <a:pt x="270" y="60"/>
                  </a:lnTo>
                  <a:lnTo>
                    <a:pt x="270" y="60"/>
                  </a:lnTo>
                  <a:close/>
                  <a:moveTo>
                    <a:pt x="364" y="248"/>
                  </a:moveTo>
                  <a:lnTo>
                    <a:pt x="330" y="248"/>
                  </a:lnTo>
                  <a:lnTo>
                    <a:pt x="330" y="183"/>
                  </a:lnTo>
                  <a:lnTo>
                    <a:pt x="330" y="183"/>
                  </a:lnTo>
                  <a:lnTo>
                    <a:pt x="330" y="176"/>
                  </a:lnTo>
                  <a:lnTo>
                    <a:pt x="328" y="167"/>
                  </a:lnTo>
                  <a:lnTo>
                    <a:pt x="321" y="152"/>
                  </a:lnTo>
                  <a:lnTo>
                    <a:pt x="321" y="152"/>
                  </a:lnTo>
                  <a:lnTo>
                    <a:pt x="332" y="150"/>
                  </a:lnTo>
                  <a:lnTo>
                    <a:pt x="332" y="150"/>
                  </a:lnTo>
                  <a:lnTo>
                    <a:pt x="337" y="152"/>
                  </a:lnTo>
                  <a:lnTo>
                    <a:pt x="345" y="154"/>
                  </a:lnTo>
                  <a:lnTo>
                    <a:pt x="350" y="158"/>
                  </a:lnTo>
                  <a:lnTo>
                    <a:pt x="355" y="161"/>
                  </a:lnTo>
                  <a:lnTo>
                    <a:pt x="359" y="167"/>
                  </a:lnTo>
                  <a:lnTo>
                    <a:pt x="363" y="172"/>
                  </a:lnTo>
                  <a:lnTo>
                    <a:pt x="364" y="178"/>
                  </a:lnTo>
                  <a:lnTo>
                    <a:pt x="364" y="185"/>
                  </a:lnTo>
                  <a:lnTo>
                    <a:pt x="364" y="248"/>
                  </a:lnTo>
                  <a:close/>
                  <a:moveTo>
                    <a:pt x="96" y="60"/>
                  </a:moveTo>
                  <a:lnTo>
                    <a:pt x="96" y="60"/>
                  </a:lnTo>
                  <a:lnTo>
                    <a:pt x="89" y="62"/>
                  </a:lnTo>
                  <a:lnTo>
                    <a:pt x="83" y="63"/>
                  </a:lnTo>
                  <a:lnTo>
                    <a:pt x="78" y="65"/>
                  </a:lnTo>
                  <a:lnTo>
                    <a:pt x="74" y="69"/>
                  </a:lnTo>
                  <a:lnTo>
                    <a:pt x="71" y="74"/>
                  </a:lnTo>
                  <a:lnTo>
                    <a:pt x="67" y="80"/>
                  </a:lnTo>
                  <a:lnTo>
                    <a:pt x="65" y="85"/>
                  </a:lnTo>
                  <a:lnTo>
                    <a:pt x="65" y="91"/>
                  </a:lnTo>
                  <a:lnTo>
                    <a:pt x="65" y="91"/>
                  </a:lnTo>
                  <a:lnTo>
                    <a:pt x="65" y="98"/>
                  </a:lnTo>
                  <a:lnTo>
                    <a:pt x="67" y="103"/>
                  </a:lnTo>
                  <a:lnTo>
                    <a:pt x="71" y="109"/>
                  </a:lnTo>
                  <a:lnTo>
                    <a:pt x="74" y="112"/>
                  </a:lnTo>
                  <a:lnTo>
                    <a:pt x="78" y="116"/>
                  </a:lnTo>
                  <a:lnTo>
                    <a:pt x="83" y="120"/>
                  </a:lnTo>
                  <a:lnTo>
                    <a:pt x="89" y="121"/>
                  </a:lnTo>
                  <a:lnTo>
                    <a:pt x="96" y="121"/>
                  </a:lnTo>
                  <a:lnTo>
                    <a:pt x="96" y="121"/>
                  </a:lnTo>
                  <a:lnTo>
                    <a:pt x="102" y="121"/>
                  </a:lnTo>
                  <a:lnTo>
                    <a:pt x="107" y="120"/>
                  </a:lnTo>
                  <a:lnTo>
                    <a:pt x="112" y="116"/>
                  </a:lnTo>
                  <a:lnTo>
                    <a:pt x="118" y="112"/>
                  </a:lnTo>
                  <a:lnTo>
                    <a:pt x="122" y="109"/>
                  </a:lnTo>
                  <a:lnTo>
                    <a:pt x="123" y="103"/>
                  </a:lnTo>
                  <a:lnTo>
                    <a:pt x="125" y="98"/>
                  </a:lnTo>
                  <a:lnTo>
                    <a:pt x="127" y="91"/>
                  </a:lnTo>
                  <a:lnTo>
                    <a:pt x="127" y="91"/>
                  </a:lnTo>
                  <a:lnTo>
                    <a:pt x="125" y="85"/>
                  </a:lnTo>
                  <a:lnTo>
                    <a:pt x="123" y="80"/>
                  </a:lnTo>
                  <a:lnTo>
                    <a:pt x="122" y="74"/>
                  </a:lnTo>
                  <a:lnTo>
                    <a:pt x="118" y="69"/>
                  </a:lnTo>
                  <a:lnTo>
                    <a:pt x="112" y="65"/>
                  </a:lnTo>
                  <a:lnTo>
                    <a:pt x="107" y="63"/>
                  </a:lnTo>
                  <a:lnTo>
                    <a:pt x="102" y="62"/>
                  </a:lnTo>
                  <a:lnTo>
                    <a:pt x="96" y="60"/>
                  </a:lnTo>
                  <a:lnTo>
                    <a:pt x="96" y="60"/>
                  </a:lnTo>
                  <a:close/>
                  <a:moveTo>
                    <a:pt x="35" y="150"/>
                  </a:moveTo>
                  <a:lnTo>
                    <a:pt x="35" y="150"/>
                  </a:lnTo>
                  <a:lnTo>
                    <a:pt x="44" y="152"/>
                  </a:lnTo>
                  <a:lnTo>
                    <a:pt x="44" y="152"/>
                  </a:lnTo>
                  <a:lnTo>
                    <a:pt x="38" y="167"/>
                  </a:lnTo>
                  <a:lnTo>
                    <a:pt x="36" y="176"/>
                  </a:lnTo>
                  <a:lnTo>
                    <a:pt x="35" y="183"/>
                  </a:lnTo>
                  <a:lnTo>
                    <a:pt x="35" y="248"/>
                  </a:lnTo>
                  <a:lnTo>
                    <a:pt x="0" y="248"/>
                  </a:lnTo>
                  <a:lnTo>
                    <a:pt x="0" y="185"/>
                  </a:lnTo>
                  <a:lnTo>
                    <a:pt x="0" y="185"/>
                  </a:lnTo>
                  <a:lnTo>
                    <a:pt x="0" y="178"/>
                  </a:lnTo>
                  <a:lnTo>
                    <a:pt x="2" y="172"/>
                  </a:lnTo>
                  <a:lnTo>
                    <a:pt x="6" y="167"/>
                  </a:lnTo>
                  <a:lnTo>
                    <a:pt x="9" y="161"/>
                  </a:lnTo>
                  <a:lnTo>
                    <a:pt x="15" y="158"/>
                  </a:lnTo>
                  <a:lnTo>
                    <a:pt x="20" y="154"/>
                  </a:lnTo>
                  <a:lnTo>
                    <a:pt x="27" y="152"/>
                  </a:lnTo>
                  <a:lnTo>
                    <a:pt x="35" y="150"/>
                  </a:lnTo>
                  <a:lnTo>
                    <a:pt x="35" y="150"/>
                  </a:lnTo>
                  <a:close/>
                  <a:moveTo>
                    <a:pt x="183" y="0"/>
                  </a:moveTo>
                  <a:lnTo>
                    <a:pt x="183" y="0"/>
                  </a:lnTo>
                  <a:lnTo>
                    <a:pt x="174" y="0"/>
                  </a:lnTo>
                  <a:lnTo>
                    <a:pt x="165" y="4"/>
                  </a:lnTo>
                  <a:lnTo>
                    <a:pt x="158" y="7"/>
                  </a:lnTo>
                  <a:lnTo>
                    <a:pt x="151" y="13"/>
                  </a:lnTo>
                  <a:lnTo>
                    <a:pt x="145" y="20"/>
                  </a:lnTo>
                  <a:lnTo>
                    <a:pt x="141" y="27"/>
                  </a:lnTo>
                  <a:lnTo>
                    <a:pt x="138" y="36"/>
                  </a:lnTo>
                  <a:lnTo>
                    <a:pt x="138" y="45"/>
                  </a:lnTo>
                  <a:lnTo>
                    <a:pt x="138" y="45"/>
                  </a:lnTo>
                  <a:lnTo>
                    <a:pt x="138" y="54"/>
                  </a:lnTo>
                  <a:lnTo>
                    <a:pt x="141" y="62"/>
                  </a:lnTo>
                  <a:lnTo>
                    <a:pt x="145" y="71"/>
                  </a:lnTo>
                  <a:lnTo>
                    <a:pt x="151" y="76"/>
                  </a:lnTo>
                  <a:lnTo>
                    <a:pt x="158" y="81"/>
                  </a:lnTo>
                  <a:lnTo>
                    <a:pt x="165" y="87"/>
                  </a:lnTo>
                  <a:lnTo>
                    <a:pt x="174" y="89"/>
                  </a:lnTo>
                  <a:lnTo>
                    <a:pt x="183" y="91"/>
                  </a:lnTo>
                  <a:lnTo>
                    <a:pt x="183" y="91"/>
                  </a:lnTo>
                  <a:lnTo>
                    <a:pt x="192" y="89"/>
                  </a:lnTo>
                  <a:lnTo>
                    <a:pt x="200" y="87"/>
                  </a:lnTo>
                  <a:lnTo>
                    <a:pt x="209" y="81"/>
                  </a:lnTo>
                  <a:lnTo>
                    <a:pt x="214" y="76"/>
                  </a:lnTo>
                  <a:lnTo>
                    <a:pt x="219" y="71"/>
                  </a:lnTo>
                  <a:lnTo>
                    <a:pt x="225" y="62"/>
                  </a:lnTo>
                  <a:lnTo>
                    <a:pt x="227" y="54"/>
                  </a:lnTo>
                  <a:lnTo>
                    <a:pt x="229" y="45"/>
                  </a:lnTo>
                  <a:lnTo>
                    <a:pt x="229" y="45"/>
                  </a:lnTo>
                  <a:lnTo>
                    <a:pt x="227" y="36"/>
                  </a:lnTo>
                  <a:lnTo>
                    <a:pt x="225" y="27"/>
                  </a:lnTo>
                  <a:lnTo>
                    <a:pt x="219" y="20"/>
                  </a:lnTo>
                  <a:lnTo>
                    <a:pt x="214" y="13"/>
                  </a:lnTo>
                  <a:lnTo>
                    <a:pt x="209" y="7"/>
                  </a:lnTo>
                  <a:lnTo>
                    <a:pt x="200" y="4"/>
                  </a:lnTo>
                  <a:lnTo>
                    <a:pt x="192" y="0"/>
                  </a:lnTo>
                  <a:lnTo>
                    <a:pt x="183" y="0"/>
                  </a:lnTo>
                  <a:lnTo>
                    <a:pt x="183" y="0"/>
                  </a:lnTo>
                  <a:close/>
                  <a:moveTo>
                    <a:pt x="319" y="272"/>
                  </a:moveTo>
                  <a:lnTo>
                    <a:pt x="265" y="272"/>
                  </a:lnTo>
                  <a:lnTo>
                    <a:pt x="265" y="174"/>
                  </a:lnTo>
                  <a:lnTo>
                    <a:pt x="265" y="174"/>
                  </a:lnTo>
                  <a:lnTo>
                    <a:pt x="265" y="163"/>
                  </a:lnTo>
                  <a:lnTo>
                    <a:pt x="263" y="154"/>
                  </a:lnTo>
                  <a:lnTo>
                    <a:pt x="259" y="145"/>
                  </a:lnTo>
                  <a:lnTo>
                    <a:pt x="256" y="136"/>
                  </a:lnTo>
                  <a:lnTo>
                    <a:pt x="256" y="136"/>
                  </a:lnTo>
                  <a:lnTo>
                    <a:pt x="263" y="134"/>
                  </a:lnTo>
                  <a:lnTo>
                    <a:pt x="270" y="134"/>
                  </a:lnTo>
                  <a:lnTo>
                    <a:pt x="270" y="134"/>
                  </a:lnTo>
                  <a:lnTo>
                    <a:pt x="279" y="136"/>
                  </a:lnTo>
                  <a:lnTo>
                    <a:pt x="288" y="138"/>
                  </a:lnTo>
                  <a:lnTo>
                    <a:pt x="297" y="143"/>
                  </a:lnTo>
                  <a:lnTo>
                    <a:pt x="305" y="149"/>
                  </a:lnTo>
                  <a:lnTo>
                    <a:pt x="310" y="156"/>
                  </a:lnTo>
                  <a:lnTo>
                    <a:pt x="316" y="165"/>
                  </a:lnTo>
                  <a:lnTo>
                    <a:pt x="317" y="174"/>
                  </a:lnTo>
                  <a:lnTo>
                    <a:pt x="319" y="183"/>
                  </a:lnTo>
                  <a:lnTo>
                    <a:pt x="319" y="272"/>
                  </a:lnTo>
                  <a:close/>
                  <a:moveTo>
                    <a:pt x="100" y="174"/>
                  </a:moveTo>
                  <a:lnTo>
                    <a:pt x="100" y="272"/>
                  </a:lnTo>
                  <a:lnTo>
                    <a:pt x="45" y="272"/>
                  </a:lnTo>
                  <a:lnTo>
                    <a:pt x="45" y="183"/>
                  </a:lnTo>
                  <a:lnTo>
                    <a:pt x="45" y="183"/>
                  </a:lnTo>
                  <a:lnTo>
                    <a:pt x="47" y="174"/>
                  </a:lnTo>
                  <a:lnTo>
                    <a:pt x="51" y="165"/>
                  </a:lnTo>
                  <a:lnTo>
                    <a:pt x="54" y="156"/>
                  </a:lnTo>
                  <a:lnTo>
                    <a:pt x="60" y="149"/>
                  </a:lnTo>
                  <a:lnTo>
                    <a:pt x="67" y="143"/>
                  </a:lnTo>
                  <a:lnTo>
                    <a:pt x="76" y="138"/>
                  </a:lnTo>
                  <a:lnTo>
                    <a:pt x="85" y="136"/>
                  </a:lnTo>
                  <a:lnTo>
                    <a:pt x="96" y="134"/>
                  </a:lnTo>
                  <a:lnTo>
                    <a:pt x="96" y="134"/>
                  </a:lnTo>
                  <a:lnTo>
                    <a:pt x="103" y="134"/>
                  </a:lnTo>
                  <a:lnTo>
                    <a:pt x="109" y="136"/>
                  </a:lnTo>
                  <a:lnTo>
                    <a:pt x="109" y="136"/>
                  </a:lnTo>
                  <a:lnTo>
                    <a:pt x="105" y="145"/>
                  </a:lnTo>
                  <a:lnTo>
                    <a:pt x="102" y="154"/>
                  </a:lnTo>
                  <a:lnTo>
                    <a:pt x="100" y="163"/>
                  </a:lnTo>
                  <a:lnTo>
                    <a:pt x="100" y="174"/>
                  </a:lnTo>
                  <a:lnTo>
                    <a:pt x="100" y="174"/>
                  </a:lnTo>
                  <a:close/>
                  <a:moveTo>
                    <a:pt x="111" y="301"/>
                  </a:moveTo>
                  <a:lnTo>
                    <a:pt x="254" y="301"/>
                  </a:lnTo>
                  <a:lnTo>
                    <a:pt x="254" y="174"/>
                  </a:lnTo>
                  <a:lnTo>
                    <a:pt x="254" y="174"/>
                  </a:lnTo>
                  <a:lnTo>
                    <a:pt x="252" y="159"/>
                  </a:lnTo>
                  <a:lnTo>
                    <a:pt x="248" y="145"/>
                  </a:lnTo>
                  <a:lnTo>
                    <a:pt x="241" y="134"/>
                  </a:lnTo>
                  <a:lnTo>
                    <a:pt x="232" y="123"/>
                  </a:lnTo>
                  <a:lnTo>
                    <a:pt x="223" y="114"/>
                  </a:lnTo>
                  <a:lnTo>
                    <a:pt x="210" y="109"/>
                  </a:lnTo>
                  <a:lnTo>
                    <a:pt x="198" y="103"/>
                  </a:lnTo>
                  <a:lnTo>
                    <a:pt x="183" y="101"/>
                  </a:lnTo>
                  <a:lnTo>
                    <a:pt x="183" y="101"/>
                  </a:lnTo>
                  <a:lnTo>
                    <a:pt x="169" y="103"/>
                  </a:lnTo>
                  <a:lnTo>
                    <a:pt x="154" y="109"/>
                  </a:lnTo>
                  <a:lnTo>
                    <a:pt x="143" y="114"/>
                  </a:lnTo>
                  <a:lnTo>
                    <a:pt x="132" y="123"/>
                  </a:lnTo>
                  <a:lnTo>
                    <a:pt x="123" y="134"/>
                  </a:lnTo>
                  <a:lnTo>
                    <a:pt x="116" y="145"/>
                  </a:lnTo>
                  <a:lnTo>
                    <a:pt x="112" y="159"/>
                  </a:lnTo>
                  <a:lnTo>
                    <a:pt x="111" y="174"/>
                  </a:lnTo>
                  <a:lnTo>
                    <a:pt x="111" y="301"/>
                  </a:lnTo>
                  <a:close/>
                </a:path>
              </a:pathLst>
            </a:custGeom>
            <a:solidFill>
              <a:schemeClr val="accent2"/>
            </a:solidFill>
            <a:ln w="9525">
              <a:noFill/>
              <a:round/>
            </a:ln>
          </p:spPr>
          <p:txBody>
            <a:bodyPr vert="horz" wrap="square" lIns="91440" tIns="45720" rIns="91440" bIns="45720" numCol="1" anchor="t" anchorCtr="0" compatLnSpc="1"/>
            <a:lstStyle/>
            <a:p>
              <a:endParaRPr lang="en-US"/>
            </a:p>
          </p:txBody>
        </p:sp>
      </p:grpSp>
      <p:sp>
        <p:nvSpPr>
          <p:cNvPr id="46" name="Rectangle 45"/>
          <p:cNvSpPr/>
          <p:nvPr/>
        </p:nvSpPr>
        <p:spPr>
          <a:xfrm>
            <a:off x="8501090" y="214296"/>
            <a:ext cx="357190" cy="357172"/>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100" dirty="0">
                <a:latin typeface="Open Sans" pitchFamily="34" charset="0"/>
                <a:ea typeface="Open Sans" pitchFamily="34" charset="0"/>
                <a:cs typeface="Open Sans" pitchFamily="34" charset="0"/>
              </a:rPr>
              <a:t>62</a:t>
            </a:r>
          </a:p>
        </p:txBody>
      </p:sp>
      <p:grpSp>
        <p:nvGrpSpPr>
          <p:cNvPr id="51" name="组合 50"/>
          <p:cNvGrpSpPr/>
          <p:nvPr/>
        </p:nvGrpSpPr>
        <p:grpSpPr>
          <a:xfrm>
            <a:off x="2113124" y="181979"/>
            <a:ext cx="4917752" cy="789571"/>
            <a:chOff x="2113124" y="181979"/>
            <a:chExt cx="4917752" cy="789571"/>
          </a:xfrm>
        </p:grpSpPr>
        <p:sp>
          <p:nvSpPr>
            <p:cNvPr id="52" name="Rectangle 31"/>
            <p:cNvSpPr/>
            <p:nvPr/>
          </p:nvSpPr>
          <p:spPr>
            <a:xfrm>
              <a:off x="2904733" y="663773"/>
              <a:ext cx="3334534" cy="307777"/>
            </a:xfrm>
            <a:prstGeom prst="rect">
              <a:avLst/>
            </a:prstGeom>
          </p:spPr>
          <p:txBody>
            <a:bodyPr wrap="square">
              <a:spAutoFit/>
            </a:bodyPr>
            <a:lstStyle/>
            <a:p>
              <a:pPr algn="ctr"/>
              <a:r>
                <a:rPr lang="en-US" altLang="zh-CN" sz="1400" dirty="0">
                  <a:solidFill>
                    <a:schemeClr val="bg1">
                      <a:lumMod val="65000"/>
                    </a:schemeClr>
                  </a:solidFill>
                  <a:latin typeface="华文细黑" panose="02010600040101010101" pitchFamily="2" charset="-122"/>
                  <a:ea typeface="华文细黑" panose="02010600040101010101" pitchFamily="2" charset="-122"/>
                </a:rPr>
                <a:t>Add the subtitle of this title here</a:t>
              </a:r>
              <a:endParaRPr lang="id-ID" sz="1400" dirty="0">
                <a:solidFill>
                  <a:schemeClr val="bg1">
                    <a:lumMod val="65000"/>
                  </a:schemeClr>
                </a:solidFill>
                <a:latin typeface="华文细黑" panose="02010600040101010101" pitchFamily="2" charset="-122"/>
                <a:ea typeface="华文细黑" panose="02010600040101010101" pitchFamily="2" charset="-122"/>
                <a:cs typeface="Open Sans" pitchFamily="34" charset="0"/>
              </a:endParaRPr>
            </a:p>
          </p:txBody>
        </p:sp>
        <p:sp>
          <p:nvSpPr>
            <p:cNvPr id="53" name="Rectangle 33"/>
            <p:cNvSpPr/>
            <p:nvPr/>
          </p:nvSpPr>
          <p:spPr>
            <a:xfrm>
              <a:off x="2113124" y="181979"/>
              <a:ext cx="4917752" cy="584775"/>
            </a:xfrm>
            <a:prstGeom prst="rect">
              <a:avLst/>
            </a:prstGeom>
          </p:spPr>
          <p:txBody>
            <a:bodyPr wrap="square">
              <a:spAutoFit/>
            </a:bodyPr>
            <a:lstStyle/>
            <a:p>
              <a:pPr algn="ctr"/>
              <a:r>
                <a:rPr lang="en-US" sz="3200" dirty="0">
                  <a:solidFill>
                    <a:schemeClr val="bg1">
                      <a:lumMod val="65000"/>
                    </a:schemeClr>
                  </a:solidFill>
                  <a:latin typeface="Impact" panose="020B0806030902050204" pitchFamily="34" charset="0"/>
                  <a:ea typeface="Open Sans" pitchFamily="34" charset="0"/>
                  <a:cs typeface="Open Sans" pitchFamily="34" charset="0"/>
                </a:rPr>
                <a:t>ADD YOUR TITLE HERE</a:t>
              </a:r>
              <a:endParaRPr lang="id-ID" sz="3200" dirty="0">
                <a:solidFill>
                  <a:schemeClr val="bg1">
                    <a:lumMod val="65000"/>
                  </a:schemeClr>
                </a:solidFill>
                <a:latin typeface="Impact" panose="020B0806030902050204" pitchFamily="34" charset="0"/>
                <a:ea typeface="Open Sans" pitchFamily="34" charset="0"/>
                <a:cs typeface="Open Sans" pitchFamily="34" charset="0"/>
              </a:endParaRPr>
            </a:p>
          </p:txBody>
        </p:sp>
        <p:cxnSp>
          <p:nvCxnSpPr>
            <p:cNvPr id="54" name="Straight Connector 34"/>
            <p:cNvCxnSpPr/>
            <p:nvPr/>
          </p:nvCxnSpPr>
          <p:spPr>
            <a:xfrm rot="5400000">
              <a:off x="2448058" y="467595"/>
              <a:ext cx="286546" cy="1062"/>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55" name="Straight Connector 35"/>
            <p:cNvCxnSpPr/>
            <p:nvPr/>
          </p:nvCxnSpPr>
          <p:spPr>
            <a:xfrm rot="5400000">
              <a:off x="6409396" y="467595"/>
              <a:ext cx="286546" cy="1062"/>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spTree>
  </p:cSld>
  <p:clrMapOvr>
    <a:masterClrMapping/>
  </p:clrMapOvr>
  <p:transition spd="slow" advTm="3000">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4" fill="hold"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slide(fromBottom)">
                                      <p:cBhvr>
                                        <p:cTn id="7" dur="500"/>
                                        <p:tgtEl>
                                          <p:spTgt spid="8"/>
                                        </p:tgtEl>
                                      </p:cBhvr>
                                    </p:animEffect>
                                  </p:childTnLst>
                                </p:cTn>
                              </p:par>
                            </p:childTnLst>
                          </p:cTn>
                        </p:par>
                        <p:par>
                          <p:cTn id="8" fill="hold">
                            <p:stCondLst>
                              <p:cond delay="500"/>
                            </p:stCondLst>
                            <p:childTnLst>
                              <p:par>
                                <p:cTn id="9" presetID="12" presetClass="entr" presetSubtype="8" fill="hold" nodeType="afterEffect">
                                  <p:stCondLst>
                                    <p:cond delay="0"/>
                                  </p:stCondLst>
                                  <p:childTnLst>
                                    <p:set>
                                      <p:cBhvr>
                                        <p:cTn id="10" dur="1" fill="hold">
                                          <p:stCondLst>
                                            <p:cond delay="0"/>
                                          </p:stCondLst>
                                        </p:cTn>
                                        <p:tgtEl>
                                          <p:spTgt spid="9"/>
                                        </p:tgtEl>
                                        <p:attrNameLst>
                                          <p:attrName>style.visibility</p:attrName>
                                        </p:attrNameLst>
                                      </p:cBhvr>
                                      <p:to>
                                        <p:strVal val="visible"/>
                                      </p:to>
                                    </p:set>
                                    <p:animEffect transition="in" filter="slide(fromLeft)">
                                      <p:cBhvr>
                                        <p:cTn id="11" dur="500"/>
                                        <p:tgtEl>
                                          <p:spTgt spid="9"/>
                                        </p:tgtEl>
                                      </p:cBhvr>
                                    </p:animEffect>
                                  </p:childTnLst>
                                </p:cTn>
                              </p:par>
                            </p:childTnLst>
                          </p:cTn>
                        </p:par>
                        <p:par>
                          <p:cTn id="12" fill="hold">
                            <p:stCondLst>
                              <p:cond delay="1000"/>
                            </p:stCondLst>
                            <p:childTnLst>
                              <p:par>
                                <p:cTn id="13" presetID="12" presetClass="entr" presetSubtype="8" fill="hold" nodeType="afterEffect">
                                  <p:stCondLst>
                                    <p:cond delay="0"/>
                                  </p:stCondLst>
                                  <p:childTnLst>
                                    <p:set>
                                      <p:cBhvr>
                                        <p:cTn id="14" dur="1" fill="hold">
                                          <p:stCondLst>
                                            <p:cond delay="0"/>
                                          </p:stCondLst>
                                        </p:cTn>
                                        <p:tgtEl>
                                          <p:spTgt spid="47"/>
                                        </p:tgtEl>
                                        <p:attrNameLst>
                                          <p:attrName>style.visibility</p:attrName>
                                        </p:attrNameLst>
                                      </p:cBhvr>
                                      <p:to>
                                        <p:strVal val="visible"/>
                                      </p:to>
                                    </p:set>
                                    <p:animEffect transition="in" filter="slide(fromLeft)">
                                      <p:cBhvr>
                                        <p:cTn id="15" dur="500"/>
                                        <p:tgtEl>
                                          <p:spTgt spid="47"/>
                                        </p:tgtEl>
                                      </p:cBhvr>
                                    </p:animEffect>
                                  </p:childTnLst>
                                </p:cTn>
                              </p:par>
                            </p:childTnLst>
                          </p:cTn>
                        </p:par>
                        <p:par>
                          <p:cTn id="16" fill="hold">
                            <p:stCondLst>
                              <p:cond delay="1500"/>
                            </p:stCondLst>
                            <p:childTnLst>
                              <p:par>
                                <p:cTn id="17" presetID="12" presetClass="entr" presetSubtype="2" fill="hold" nodeType="afterEffect">
                                  <p:stCondLst>
                                    <p:cond delay="0"/>
                                  </p:stCondLst>
                                  <p:childTnLst>
                                    <p:set>
                                      <p:cBhvr>
                                        <p:cTn id="18" dur="1" fill="hold">
                                          <p:stCondLst>
                                            <p:cond delay="0"/>
                                          </p:stCondLst>
                                        </p:cTn>
                                        <p:tgtEl>
                                          <p:spTgt spid="49"/>
                                        </p:tgtEl>
                                        <p:attrNameLst>
                                          <p:attrName>style.visibility</p:attrName>
                                        </p:attrNameLst>
                                      </p:cBhvr>
                                      <p:to>
                                        <p:strVal val="visible"/>
                                      </p:to>
                                    </p:set>
                                    <p:animEffect transition="in" filter="slide(fromRight)">
                                      <p:cBhvr>
                                        <p:cTn id="19" dur="500"/>
                                        <p:tgtEl>
                                          <p:spTgt spid="49"/>
                                        </p:tgtEl>
                                      </p:cBhvr>
                                    </p:animEffect>
                                  </p:childTnLst>
                                </p:cTn>
                              </p:par>
                            </p:childTnLst>
                          </p:cTn>
                        </p:par>
                        <p:par>
                          <p:cTn id="20" fill="hold">
                            <p:stCondLst>
                              <p:cond delay="2000"/>
                            </p:stCondLst>
                            <p:childTnLst>
                              <p:par>
                                <p:cTn id="21" presetID="12" presetClass="entr" presetSubtype="8" fill="hold" nodeType="afterEffect">
                                  <p:stCondLst>
                                    <p:cond delay="0"/>
                                  </p:stCondLst>
                                  <p:childTnLst>
                                    <p:set>
                                      <p:cBhvr>
                                        <p:cTn id="22" dur="1" fill="hold">
                                          <p:stCondLst>
                                            <p:cond delay="0"/>
                                          </p:stCondLst>
                                        </p:cTn>
                                        <p:tgtEl>
                                          <p:spTgt spid="10"/>
                                        </p:tgtEl>
                                        <p:attrNameLst>
                                          <p:attrName>style.visibility</p:attrName>
                                        </p:attrNameLst>
                                      </p:cBhvr>
                                      <p:to>
                                        <p:strVal val="visible"/>
                                      </p:to>
                                    </p:set>
                                    <p:animEffect transition="in" filter="slide(fromLeft)">
                                      <p:cBhvr>
                                        <p:cTn id="23" dur="500"/>
                                        <p:tgtEl>
                                          <p:spTgt spid="10"/>
                                        </p:tgtEl>
                                      </p:cBhvr>
                                    </p:animEffect>
                                  </p:childTnLst>
                                </p:cTn>
                              </p:par>
                            </p:childTnLst>
                          </p:cTn>
                        </p:par>
                        <p:par>
                          <p:cTn id="24" fill="hold">
                            <p:stCondLst>
                              <p:cond delay="2500"/>
                            </p:stCondLst>
                            <p:childTnLst>
                              <p:par>
                                <p:cTn id="25" presetID="12" presetClass="entr" presetSubtype="8" fill="hold" nodeType="afterEffect">
                                  <p:stCondLst>
                                    <p:cond delay="0"/>
                                  </p:stCondLst>
                                  <p:childTnLst>
                                    <p:set>
                                      <p:cBhvr>
                                        <p:cTn id="26" dur="1" fill="hold">
                                          <p:stCondLst>
                                            <p:cond delay="0"/>
                                          </p:stCondLst>
                                        </p:cTn>
                                        <p:tgtEl>
                                          <p:spTgt spid="48"/>
                                        </p:tgtEl>
                                        <p:attrNameLst>
                                          <p:attrName>style.visibility</p:attrName>
                                        </p:attrNameLst>
                                      </p:cBhvr>
                                      <p:to>
                                        <p:strVal val="visible"/>
                                      </p:to>
                                    </p:set>
                                    <p:animEffect transition="in" filter="slide(fromLeft)">
                                      <p:cBhvr>
                                        <p:cTn id="27" dur="500"/>
                                        <p:tgtEl>
                                          <p:spTgt spid="48"/>
                                        </p:tgtEl>
                                      </p:cBhvr>
                                    </p:animEffect>
                                  </p:childTnLst>
                                </p:cTn>
                              </p:par>
                            </p:childTnLst>
                          </p:cTn>
                        </p:par>
                        <p:par>
                          <p:cTn id="28" fill="hold">
                            <p:stCondLst>
                              <p:cond delay="3000"/>
                            </p:stCondLst>
                            <p:childTnLst>
                              <p:par>
                                <p:cTn id="29" presetID="12" presetClass="entr" presetSubtype="2" fill="hold" nodeType="afterEffect">
                                  <p:stCondLst>
                                    <p:cond delay="0"/>
                                  </p:stCondLst>
                                  <p:childTnLst>
                                    <p:set>
                                      <p:cBhvr>
                                        <p:cTn id="30" dur="1" fill="hold">
                                          <p:stCondLst>
                                            <p:cond delay="0"/>
                                          </p:stCondLst>
                                        </p:cTn>
                                        <p:tgtEl>
                                          <p:spTgt spid="50"/>
                                        </p:tgtEl>
                                        <p:attrNameLst>
                                          <p:attrName>style.visibility</p:attrName>
                                        </p:attrNameLst>
                                      </p:cBhvr>
                                      <p:to>
                                        <p:strVal val="visible"/>
                                      </p:to>
                                    </p:set>
                                    <p:animEffect transition="in" filter="slide(fromRight)">
                                      <p:cBhvr>
                                        <p:cTn id="31" dur="500"/>
                                        <p:tgtEl>
                                          <p:spTgt spid="5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 name="Rectangle 17"/>
          <p:cNvSpPr/>
          <p:nvPr/>
        </p:nvSpPr>
        <p:spPr>
          <a:xfrm>
            <a:off x="642910" y="4019550"/>
            <a:ext cx="7772400" cy="553998"/>
          </a:xfrm>
          <a:prstGeom prst="rect">
            <a:avLst/>
          </a:prstGeom>
        </p:spPr>
        <p:txBody>
          <a:bodyPr wrap="square">
            <a:spAutoFit/>
          </a:bodyPr>
          <a:lstStyle/>
          <a:p>
            <a:pPr algn="ctr"/>
            <a:r>
              <a:rPr lang="ms-MY" sz="1000" dirty="0">
                <a:solidFill>
                  <a:schemeClr val="bg1">
                    <a:lumMod val="65000"/>
                  </a:schemeClr>
                </a:solidFill>
                <a:latin typeface="Open Sans Light" pitchFamily="34" charset="0"/>
                <a:ea typeface="Open Sans Light" pitchFamily="34" charset="0"/>
                <a:cs typeface="Open Sans Light" pitchFamily="34" charset="0"/>
              </a:rPr>
              <a:t>Lorem ipsum dolor sit amet consectetur adipiscing elit. Praesent sodales odio sit amet odio tristique quis tempus odio Lorem ipsum dolor sit amet, consectetur adipiscing elit. Lorem ipsum dolor sit amet, consectetur adipiscing elit. Praesent sodales odio sit amet odio tristique quis tempus odio Lorem ipsum dolor sit amet, consectetur adipiscing elit.</a:t>
            </a:r>
          </a:p>
        </p:txBody>
      </p:sp>
      <p:grpSp>
        <p:nvGrpSpPr>
          <p:cNvPr id="44" name="Group 43"/>
          <p:cNvGrpSpPr/>
          <p:nvPr/>
        </p:nvGrpSpPr>
        <p:grpSpPr>
          <a:xfrm>
            <a:off x="785786" y="1643056"/>
            <a:ext cx="1903642" cy="1903642"/>
            <a:chOff x="785786" y="1643056"/>
            <a:chExt cx="1903642" cy="1903642"/>
          </a:xfrm>
        </p:grpSpPr>
        <p:sp>
          <p:nvSpPr>
            <p:cNvPr id="8" name="Arc 7"/>
            <p:cNvSpPr/>
            <p:nvPr/>
          </p:nvSpPr>
          <p:spPr>
            <a:xfrm>
              <a:off x="785786" y="1643056"/>
              <a:ext cx="1903642" cy="1903642"/>
            </a:xfrm>
            <a:prstGeom prst="arc">
              <a:avLst>
                <a:gd name="adj1" fmla="val 10782369"/>
                <a:gd name="adj2" fmla="val 0"/>
              </a:avLst>
            </a:prstGeom>
            <a:noFill/>
            <a:ln w="127000">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7" name="Arc 16"/>
            <p:cNvSpPr/>
            <p:nvPr/>
          </p:nvSpPr>
          <p:spPr>
            <a:xfrm flipH="1">
              <a:off x="785786" y="1643056"/>
              <a:ext cx="1903642" cy="1903642"/>
            </a:xfrm>
            <a:prstGeom prst="arc">
              <a:avLst>
                <a:gd name="adj1" fmla="val 21571566"/>
                <a:gd name="adj2" fmla="val 10822907"/>
              </a:avLst>
            </a:prstGeom>
            <a:noFill/>
            <a:ln w="127000">
              <a:solidFill>
                <a:schemeClr val="accent2">
                  <a:lumMod val="20000"/>
                  <a:lumOff val="8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nvGrpSpPr>
            <p:cNvPr id="13" name="Group 38"/>
            <p:cNvGrpSpPr/>
            <p:nvPr/>
          </p:nvGrpSpPr>
          <p:grpSpPr>
            <a:xfrm>
              <a:off x="1071538" y="1857370"/>
              <a:ext cx="1357322" cy="1461797"/>
              <a:chOff x="1071538" y="1857370"/>
              <a:chExt cx="1357322" cy="1461797"/>
            </a:xfrm>
          </p:grpSpPr>
          <p:sp>
            <p:nvSpPr>
              <p:cNvPr id="19" name="Oval 18"/>
              <p:cNvSpPr/>
              <p:nvPr/>
            </p:nvSpPr>
            <p:spPr>
              <a:xfrm>
                <a:off x="1374129" y="1857370"/>
                <a:ext cx="680702" cy="680702"/>
              </a:xfrm>
              <a:prstGeom prst="ellipse">
                <a:avLst/>
              </a:prstGeom>
              <a:no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Rectangle 22"/>
              <p:cNvSpPr/>
              <p:nvPr/>
            </p:nvSpPr>
            <p:spPr>
              <a:xfrm>
                <a:off x="1500166" y="2571750"/>
                <a:ext cx="514500" cy="307777"/>
              </a:xfrm>
              <a:prstGeom prst="rect">
                <a:avLst/>
              </a:prstGeom>
            </p:spPr>
            <p:txBody>
              <a:bodyPr wrap="none">
                <a:spAutoFit/>
              </a:bodyPr>
              <a:lstStyle/>
              <a:p>
                <a:pPr algn="ctr"/>
                <a:r>
                  <a:rPr lang="en-US" sz="1400" dirty="0">
                    <a:solidFill>
                      <a:schemeClr val="bg1">
                        <a:lumMod val="65000"/>
                      </a:schemeClr>
                    </a:solidFill>
                    <a:latin typeface="Open Sans" pitchFamily="34" charset="0"/>
                    <a:ea typeface="Open Sans" pitchFamily="34" charset="0"/>
                    <a:cs typeface="Open Sans" pitchFamily="34" charset="0"/>
                  </a:rPr>
                  <a:t>Like</a:t>
                </a:r>
              </a:p>
            </p:txBody>
          </p:sp>
          <p:grpSp>
            <p:nvGrpSpPr>
              <p:cNvPr id="27" name="Group 31"/>
              <p:cNvGrpSpPr/>
              <p:nvPr/>
            </p:nvGrpSpPr>
            <p:grpSpPr>
              <a:xfrm>
                <a:off x="1531359" y="2072984"/>
                <a:ext cx="366051" cy="320998"/>
                <a:chOff x="1178347" y="1308393"/>
                <a:chExt cx="366051" cy="320998"/>
              </a:xfrm>
              <a:solidFill>
                <a:schemeClr val="bg1">
                  <a:lumMod val="65000"/>
                </a:schemeClr>
              </a:solidFill>
            </p:grpSpPr>
            <p:sp>
              <p:nvSpPr>
                <p:cNvPr id="33" name="AutoShape 147"/>
                <p:cNvSpPr/>
                <p:nvPr/>
              </p:nvSpPr>
              <p:spPr bwMode="auto">
                <a:xfrm>
                  <a:off x="1178347" y="1308393"/>
                  <a:ext cx="366051" cy="320998"/>
                </a:xfrm>
                <a:custGeom>
                  <a:avLst/>
                  <a:gdLst>
                    <a:gd name="T0" fmla="+- 0 10800 597"/>
                    <a:gd name="T1" fmla="*/ T0 w 20407"/>
                    <a:gd name="T2" fmla="+- 0 11028 672"/>
                    <a:gd name="T3" fmla="*/ 11028 h 20712"/>
                    <a:gd name="T4" fmla="+- 0 10800 597"/>
                    <a:gd name="T5" fmla="*/ T4 w 20407"/>
                    <a:gd name="T6" fmla="+- 0 11028 672"/>
                    <a:gd name="T7" fmla="*/ 11028 h 20712"/>
                    <a:gd name="T8" fmla="+- 0 10800 597"/>
                    <a:gd name="T9" fmla="*/ T8 w 20407"/>
                    <a:gd name="T10" fmla="+- 0 11028 672"/>
                    <a:gd name="T11" fmla="*/ 11028 h 20712"/>
                    <a:gd name="T12" fmla="+- 0 10800 597"/>
                    <a:gd name="T13" fmla="*/ T12 w 20407"/>
                    <a:gd name="T14" fmla="+- 0 11028 672"/>
                    <a:gd name="T15" fmla="*/ 11028 h 20712"/>
                  </a:gdLst>
                  <a:ahLst/>
                  <a:cxnLst>
                    <a:cxn ang="0">
                      <a:pos x="T1" y="T3"/>
                    </a:cxn>
                    <a:cxn ang="0">
                      <a:pos x="T5" y="T7"/>
                    </a:cxn>
                    <a:cxn ang="0">
                      <a:pos x="T9" y="T11"/>
                    </a:cxn>
                    <a:cxn ang="0">
                      <a:pos x="T13" y="T15"/>
                    </a:cxn>
                  </a:cxnLst>
                  <a:rect l="0" t="0" r="r" b="b"/>
                  <a:pathLst>
                    <a:path w="20407" h="20712">
                      <a:moveTo>
                        <a:pt x="17706" y="10922"/>
                      </a:moveTo>
                      <a:lnTo>
                        <a:pt x="10657" y="19017"/>
                      </a:lnTo>
                      <a:cubicBezTo>
                        <a:pt x="10407" y="19305"/>
                        <a:pt x="9998" y="19305"/>
                        <a:pt x="9748" y="19017"/>
                      </a:cubicBezTo>
                      <a:lnTo>
                        <a:pt x="2699" y="10922"/>
                      </a:lnTo>
                      <a:cubicBezTo>
                        <a:pt x="817" y="8762"/>
                        <a:pt x="817" y="5247"/>
                        <a:pt x="2699" y="3087"/>
                      </a:cubicBezTo>
                      <a:cubicBezTo>
                        <a:pt x="4512" y="1004"/>
                        <a:pt x="7429" y="931"/>
                        <a:pt x="9338" y="2923"/>
                      </a:cubicBezTo>
                      <a:lnTo>
                        <a:pt x="10202" y="3825"/>
                      </a:lnTo>
                      <a:lnTo>
                        <a:pt x="11067" y="2923"/>
                      </a:lnTo>
                      <a:cubicBezTo>
                        <a:pt x="12976" y="931"/>
                        <a:pt x="15893" y="1004"/>
                        <a:pt x="17706" y="3087"/>
                      </a:cubicBezTo>
                      <a:cubicBezTo>
                        <a:pt x="19588" y="5247"/>
                        <a:pt x="19588" y="8762"/>
                        <a:pt x="17706" y="10922"/>
                      </a:cubicBezTo>
                      <a:moveTo>
                        <a:pt x="18616" y="2043"/>
                      </a:moveTo>
                      <a:cubicBezTo>
                        <a:pt x="16301" y="-617"/>
                        <a:pt x="12601" y="-672"/>
                        <a:pt x="10202" y="1830"/>
                      </a:cubicBezTo>
                      <a:cubicBezTo>
                        <a:pt x="7805" y="-672"/>
                        <a:pt x="4104" y="-617"/>
                        <a:pt x="1789" y="2043"/>
                      </a:cubicBezTo>
                      <a:cubicBezTo>
                        <a:pt x="-597" y="4783"/>
                        <a:pt x="-597" y="9226"/>
                        <a:pt x="1789" y="11967"/>
                      </a:cubicBezTo>
                      <a:cubicBezTo>
                        <a:pt x="2470" y="12750"/>
                        <a:pt x="8838" y="20061"/>
                        <a:pt x="8838" y="20061"/>
                      </a:cubicBezTo>
                      <a:cubicBezTo>
                        <a:pt x="9592" y="20928"/>
                        <a:pt x="10812" y="20928"/>
                        <a:pt x="11567" y="20061"/>
                      </a:cubicBezTo>
                      <a:cubicBezTo>
                        <a:pt x="11567" y="20061"/>
                        <a:pt x="18539" y="12056"/>
                        <a:pt x="18616" y="11967"/>
                      </a:cubicBezTo>
                      <a:cubicBezTo>
                        <a:pt x="21003" y="9226"/>
                        <a:pt x="21003" y="4783"/>
                        <a:pt x="18616" y="2043"/>
                      </a:cubicBezTo>
                    </a:path>
                  </a:pathLst>
                </a:custGeom>
                <a:solidFill>
                  <a:schemeClr val="accent2"/>
                </a:solid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34" name="AutoShape 148"/>
                <p:cNvSpPr/>
                <p:nvPr/>
              </p:nvSpPr>
              <p:spPr bwMode="auto">
                <a:xfrm>
                  <a:off x="1235287" y="1365960"/>
                  <a:ext cx="54438" cy="544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326" y="0"/>
                      </a:moveTo>
                      <a:cubicBezTo>
                        <a:pt x="19317" y="0"/>
                        <a:pt x="19317" y="4"/>
                        <a:pt x="19308" y="4"/>
                      </a:cubicBezTo>
                      <a:cubicBezTo>
                        <a:pt x="8643" y="13"/>
                        <a:pt x="0" y="8659"/>
                        <a:pt x="0" y="19326"/>
                      </a:cubicBezTo>
                      <a:cubicBezTo>
                        <a:pt x="0" y="20580"/>
                        <a:pt x="1019" y="21600"/>
                        <a:pt x="2273" y="21600"/>
                      </a:cubicBezTo>
                      <a:cubicBezTo>
                        <a:pt x="3528" y="21600"/>
                        <a:pt x="4547" y="20580"/>
                        <a:pt x="4547" y="19326"/>
                      </a:cubicBezTo>
                      <a:lnTo>
                        <a:pt x="4547" y="19321"/>
                      </a:lnTo>
                      <a:cubicBezTo>
                        <a:pt x="4547" y="11164"/>
                        <a:pt x="11164" y="4547"/>
                        <a:pt x="19321" y="4547"/>
                      </a:cubicBezTo>
                      <a:lnTo>
                        <a:pt x="19326" y="4547"/>
                      </a:lnTo>
                      <a:cubicBezTo>
                        <a:pt x="20580" y="4547"/>
                        <a:pt x="21599" y="3528"/>
                        <a:pt x="21599" y="2273"/>
                      </a:cubicBezTo>
                      <a:cubicBezTo>
                        <a:pt x="21599" y="1019"/>
                        <a:pt x="20580" y="0"/>
                        <a:pt x="19326" y="0"/>
                      </a:cubicBezTo>
                    </a:path>
                  </a:pathLst>
                </a:custGeom>
                <a:solidFill>
                  <a:schemeClr val="accent2"/>
                </a:solid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grpSp>
          <p:sp>
            <p:nvSpPr>
              <p:cNvPr id="35" name="Rectangle 34"/>
              <p:cNvSpPr/>
              <p:nvPr/>
            </p:nvSpPr>
            <p:spPr>
              <a:xfrm>
                <a:off x="1071538" y="2857502"/>
                <a:ext cx="1357322" cy="461665"/>
              </a:xfrm>
              <a:prstGeom prst="rect">
                <a:avLst/>
              </a:prstGeom>
            </p:spPr>
            <p:txBody>
              <a:bodyPr wrap="square">
                <a:spAutoFit/>
              </a:bodyPr>
              <a:lstStyle/>
              <a:p>
                <a:pPr algn="ctr"/>
                <a:r>
                  <a:rPr lang="ms-MY" sz="800" dirty="0">
                    <a:solidFill>
                      <a:schemeClr val="bg1">
                        <a:lumMod val="65000"/>
                      </a:schemeClr>
                    </a:solidFill>
                    <a:latin typeface="Open Sans Light" pitchFamily="34" charset="0"/>
                    <a:ea typeface="Open Sans Light" pitchFamily="34" charset="0"/>
                    <a:cs typeface="Open Sans Light" pitchFamily="34" charset="0"/>
                  </a:rPr>
                  <a:t>Lorem ipsum dolor sit amet consectetur adipiscing elit. </a:t>
                </a:r>
              </a:p>
            </p:txBody>
          </p:sp>
        </p:grpSp>
      </p:grpSp>
      <p:grpSp>
        <p:nvGrpSpPr>
          <p:cNvPr id="45" name="Group 44"/>
          <p:cNvGrpSpPr/>
          <p:nvPr/>
        </p:nvGrpSpPr>
        <p:grpSpPr>
          <a:xfrm>
            <a:off x="2714612" y="1643056"/>
            <a:ext cx="1903642" cy="1903642"/>
            <a:chOff x="2714612" y="1643056"/>
            <a:chExt cx="1903642" cy="1903642"/>
          </a:xfrm>
        </p:grpSpPr>
        <p:sp>
          <p:nvSpPr>
            <p:cNvPr id="9" name="Arc 8"/>
            <p:cNvSpPr/>
            <p:nvPr/>
          </p:nvSpPr>
          <p:spPr>
            <a:xfrm>
              <a:off x="2714612" y="1643056"/>
              <a:ext cx="1903642" cy="1903642"/>
            </a:xfrm>
            <a:prstGeom prst="arc">
              <a:avLst>
                <a:gd name="adj1" fmla="val 21571566"/>
                <a:gd name="adj2" fmla="val 10822907"/>
              </a:avLst>
            </a:prstGeom>
            <a:noFill/>
            <a:ln w="127000">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 name="Arc 15"/>
            <p:cNvSpPr/>
            <p:nvPr/>
          </p:nvSpPr>
          <p:spPr>
            <a:xfrm flipH="1">
              <a:off x="2714612" y="1643056"/>
              <a:ext cx="1903642" cy="1903642"/>
            </a:xfrm>
            <a:prstGeom prst="arc">
              <a:avLst>
                <a:gd name="adj1" fmla="val 10782369"/>
                <a:gd name="adj2" fmla="val 0"/>
              </a:avLst>
            </a:prstGeom>
            <a:noFill/>
            <a:ln w="127000">
              <a:solidFill>
                <a:schemeClr val="accent2">
                  <a:lumMod val="20000"/>
                  <a:lumOff val="8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nvGrpSpPr>
            <p:cNvPr id="32" name="Group 39"/>
            <p:cNvGrpSpPr/>
            <p:nvPr/>
          </p:nvGrpSpPr>
          <p:grpSpPr>
            <a:xfrm>
              <a:off x="3000364" y="1857370"/>
              <a:ext cx="1357322" cy="1461797"/>
              <a:chOff x="3000364" y="1857370"/>
              <a:chExt cx="1357322" cy="1461797"/>
            </a:xfrm>
          </p:grpSpPr>
          <p:sp>
            <p:nvSpPr>
              <p:cNvPr id="20" name="Oval 19"/>
              <p:cNvSpPr/>
              <p:nvPr/>
            </p:nvSpPr>
            <p:spPr>
              <a:xfrm>
                <a:off x="3357554" y="1857370"/>
                <a:ext cx="680702" cy="680702"/>
              </a:xfrm>
              <a:prstGeom prst="ellipse">
                <a:avLst/>
              </a:prstGeom>
              <a:no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Rectangle 23"/>
              <p:cNvSpPr/>
              <p:nvPr/>
            </p:nvSpPr>
            <p:spPr>
              <a:xfrm>
                <a:off x="3214678" y="2571750"/>
                <a:ext cx="957313" cy="307777"/>
              </a:xfrm>
              <a:prstGeom prst="rect">
                <a:avLst/>
              </a:prstGeom>
            </p:spPr>
            <p:txBody>
              <a:bodyPr wrap="none">
                <a:spAutoFit/>
              </a:bodyPr>
              <a:lstStyle/>
              <a:p>
                <a:pPr algn="ctr"/>
                <a:r>
                  <a:rPr lang="en-US" sz="1400" dirty="0">
                    <a:solidFill>
                      <a:schemeClr val="bg1">
                        <a:lumMod val="65000"/>
                      </a:schemeClr>
                    </a:solidFill>
                    <a:latin typeface="Open Sans" pitchFamily="34" charset="0"/>
                    <a:ea typeface="Open Sans" pitchFamily="34" charset="0"/>
                    <a:cs typeface="Open Sans" pitchFamily="34" charset="0"/>
                  </a:rPr>
                  <a:t>Diamond</a:t>
                </a:r>
              </a:p>
            </p:txBody>
          </p:sp>
          <p:sp>
            <p:nvSpPr>
              <p:cNvPr id="30" name="AutoShape 117"/>
              <p:cNvSpPr/>
              <p:nvPr/>
            </p:nvSpPr>
            <p:spPr bwMode="auto">
              <a:xfrm>
                <a:off x="3524123" y="2075278"/>
                <a:ext cx="366051" cy="274694"/>
              </a:xfrm>
              <a:custGeom>
                <a:avLst/>
                <a:gdLst>
                  <a:gd name="T0" fmla="+- 0 10799 1"/>
                  <a:gd name="T1" fmla="*/ T0 w 21596"/>
                  <a:gd name="T2" fmla="*/ 10800 h 21600"/>
                  <a:gd name="T3" fmla="+- 0 10799 1"/>
                  <a:gd name="T4" fmla="*/ T3 w 21596"/>
                  <a:gd name="T5" fmla="*/ 10800 h 21600"/>
                  <a:gd name="T6" fmla="+- 0 10799 1"/>
                  <a:gd name="T7" fmla="*/ T6 w 21596"/>
                  <a:gd name="T8" fmla="*/ 10800 h 21600"/>
                  <a:gd name="T9" fmla="+- 0 10799 1"/>
                  <a:gd name="T10" fmla="*/ T9 w 21596"/>
                  <a:gd name="T11" fmla="*/ 10800 h 21600"/>
                </a:gdLst>
                <a:ahLst/>
                <a:cxnLst>
                  <a:cxn ang="0">
                    <a:pos x="T1" y="T2"/>
                  </a:cxn>
                  <a:cxn ang="0">
                    <a:pos x="T4" y="T5"/>
                  </a:cxn>
                  <a:cxn ang="0">
                    <a:pos x="T7" y="T8"/>
                  </a:cxn>
                  <a:cxn ang="0">
                    <a:pos x="T10" y="T11"/>
                  </a:cxn>
                </a:cxnLst>
                <a:rect l="0" t="0" r="r" b="b"/>
                <a:pathLst>
                  <a:path w="21596" h="21600">
                    <a:moveTo>
                      <a:pt x="4511" y="2151"/>
                    </a:moveTo>
                    <a:lnTo>
                      <a:pt x="6064" y="3877"/>
                    </a:lnTo>
                    <a:lnTo>
                      <a:pt x="4246" y="6302"/>
                    </a:lnTo>
                    <a:lnTo>
                      <a:pt x="1353" y="6302"/>
                    </a:lnTo>
                    <a:cubicBezTo>
                      <a:pt x="1353" y="6302"/>
                      <a:pt x="4511" y="2151"/>
                      <a:pt x="4511" y="2151"/>
                    </a:cubicBezTo>
                    <a:close/>
                    <a:moveTo>
                      <a:pt x="17348" y="6302"/>
                    </a:moveTo>
                    <a:lnTo>
                      <a:pt x="15531" y="3877"/>
                    </a:lnTo>
                    <a:lnTo>
                      <a:pt x="17082" y="2153"/>
                    </a:lnTo>
                    <a:lnTo>
                      <a:pt x="20191" y="6302"/>
                    </a:lnTo>
                    <a:cubicBezTo>
                      <a:pt x="20191" y="6302"/>
                      <a:pt x="17348" y="6302"/>
                      <a:pt x="17348" y="6302"/>
                    </a:cubicBezTo>
                    <a:close/>
                    <a:moveTo>
                      <a:pt x="17264" y="7202"/>
                    </a:moveTo>
                    <a:lnTo>
                      <a:pt x="19663" y="7202"/>
                    </a:lnTo>
                    <a:lnTo>
                      <a:pt x="13021" y="16638"/>
                    </a:lnTo>
                    <a:cubicBezTo>
                      <a:pt x="13021" y="16638"/>
                      <a:pt x="17264" y="7202"/>
                      <a:pt x="17264" y="7202"/>
                    </a:cubicBezTo>
                    <a:close/>
                    <a:moveTo>
                      <a:pt x="8574" y="16637"/>
                    </a:moveTo>
                    <a:lnTo>
                      <a:pt x="1933" y="7202"/>
                    </a:lnTo>
                    <a:lnTo>
                      <a:pt x="4330" y="7202"/>
                    </a:lnTo>
                    <a:cubicBezTo>
                      <a:pt x="4330" y="7202"/>
                      <a:pt x="8574" y="16637"/>
                      <a:pt x="8574" y="16637"/>
                    </a:cubicBezTo>
                    <a:close/>
                    <a:moveTo>
                      <a:pt x="8429" y="7202"/>
                    </a:moveTo>
                    <a:lnTo>
                      <a:pt x="10084" y="18249"/>
                    </a:lnTo>
                    <a:lnTo>
                      <a:pt x="5117" y="7202"/>
                    </a:lnTo>
                    <a:cubicBezTo>
                      <a:pt x="5117" y="7202"/>
                      <a:pt x="8429" y="7202"/>
                      <a:pt x="8429" y="7202"/>
                    </a:cubicBezTo>
                    <a:close/>
                    <a:moveTo>
                      <a:pt x="6584" y="4456"/>
                    </a:moveTo>
                    <a:lnTo>
                      <a:pt x="8246" y="6302"/>
                    </a:lnTo>
                    <a:lnTo>
                      <a:pt x="5200" y="6302"/>
                    </a:lnTo>
                    <a:cubicBezTo>
                      <a:pt x="5200" y="6302"/>
                      <a:pt x="6584" y="4456"/>
                      <a:pt x="6584" y="4456"/>
                    </a:cubicBezTo>
                    <a:close/>
                    <a:moveTo>
                      <a:pt x="6543" y="3238"/>
                    </a:moveTo>
                    <a:lnTo>
                      <a:pt x="5250" y="1800"/>
                    </a:lnTo>
                    <a:lnTo>
                      <a:pt x="7621" y="1800"/>
                    </a:lnTo>
                    <a:cubicBezTo>
                      <a:pt x="7621" y="1800"/>
                      <a:pt x="6543" y="3238"/>
                      <a:pt x="6543" y="3238"/>
                    </a:cubicBezTo>
                    <a:close/>
                    <a:moveTo>
                      <a:pt x="10797" y="3466"/>
                    </a:moveTo>
                    <a:lnTo>
                      <a:pt x="9299" y="1800"/>
                    </a:lnTo>
                    <a:lnTo>
                      <a:pt x="12296" y="1800"/>
                    </a:lnTo>
                    <a:cubicBezTo>
                      <a:pt x="12296" y="1800"/>
                      <a:pt x="10797" y="3466"/>
                      <a:pt x="10797" y="3466"/>
                    </a:cubicBezTo>
                    <a:close/>
                    <a:moveTo>
                      <a:pt x="13974" y="1800"/>
                    </a:moveTo>
                    <a:lnTo>
                      <a:pt x="16345" y="1800"/>
                    </a:lnTo>
                    <a:lnTo>
                      <a:pt x="15052" y="3238"/>
                    </a:lnTo>
                    <a:cubicBezTo>
                      <a:pt x="15052" y="3238"/>
                      <a:pt x="13974" y="1800"/>
                      <a:pt x="13974" y="1800"/>
                    </a:cubicBezTo>
                    <a:close/>
                    <a:moveTo>
                      <a:pt x="13349" y="6302"/>
                    </a:moveTo>
                    <a:lnTo>
                      <a:pt x="15011" y="4456"/>
                    </a:lnTo>
                    <a:lnTo>
                      <a:pt x="16394" y="6302"/>
                    </a:lnTo>
                    <a:cubicBezTo>
                      <a:pt x="16394" y="6302"/>
                      <a:pt x="13349" y="6302"/>
                      <a:pt x="13349" y="6302"/>
                    </a:cubicBezTo>
                    <a:close/>
                    <a:moveTo>
                      <a:pt x="13166" y="7202"/>
                    </a:moveTo>
                    <a:lnTo>
                      <a:pt x="16478" y="7202"/>
                    </a:lnTo>
                    <a:lnTo>
                      <a:pt x="11511" y="18249"/>
                    </a:lnTo>
                    <a:cubicBezTo>
                      <a:pt x="11511" y="18249"/>
                      <a:pt x="13166" y="7202"/>
                      <a:pt x="13166" y="7202"/>
                    </a:cubicBezTo>
                    <a:close/>
                    <a:moveTo>
                      <a:pt x="12478" y="7202"/>
                    </a:moveTo>
                    <a:lnTo>
                      <a:pt x="10797" y="18414"/>
                    </a:lnTo>
                    <a:lnTo>
                      <a:pt x="9117" y="7202"/>
                    </a:lnTo>
                    <a:cubicBezTo>
                      <a:pt x="9117" y="7202"/>
                      <a:pt x="12478" y="7202"/>
                      <a:pt x="12478" y="7202"/>
                    </a:cubicBezTo>
                    <a:close/>
                    <a:moveTo>
                      <a:pt x="8773" y="5716"/>
                    </a:moveTo>
                    <a:lnTo>
                      <a:pt x="7064" y="3817"/>
                    </a:lnTo>
                    <a:lnTo>
                      <a:pt x="8426" y="2000"/>
                    </a:lnTo>
                    <a:lnTo>
                      <a:pt x="10270" y="4051"/>
                    </a:lnTo>
                    <a:cubicBezTo>
                      <a:pt x="10270" y="4051"/>
                      <a:pt x="8773" y="5716"/>
                      <a:pt x="8773" y="5716"/>
                    </a:cubicBezTo>
                    <a:close/>
                    <a:moveTo>
                      <a:pt x="11325" y="4051"/>
                    </a:moveTo>
                    <a:lnTo>
                      <a:pt x="13169" y="2000"/>
                    </a:lnTo>
                    <a:lnTo>
                      <a:pt x="14531" y="3817"/>
                    </a:lnTo>
                    <a:lnTo>
                      <a:pt x="12822" y="5716"/>
                    </a:lnTo>
                    <a:cubicBezTo>
                      <a:pt x="12822" y="5716"/>
                      <a:pt x="11325" y="4051"/>
                      <a:pt x="11325" y="4051"/>
                    </a:cubicBezTo>
                    <a:close/>
                    <a:moveTo>
                      <a:pt x="12296" y="6302"/>
                    </a:moveTo>
                    <a:lnTo>
                      <a:pt x="9299" y="6302"/>
                    </a:lnTo>
                    <a:lnTo>
                      <a:pt x="10797" y="4638"/>
                    </a:lnTo>
                    <a:cubicBezTo>
                      <a:pt x="10797" y="4638"/>
                      <a:pt x="12296" y="6302"/>
                      <a:pt x="12296" y="6302"/>
                    </a:cubicBezTo>
                    <a:close/>
                    <a:moveTo>
                      <a:pt x="21200" y="5102"/>
                    </a:moveTo>
                    <a:lnTo>
                      <a:pt x="17771" y="527"/>
                    </a:lnTo>
                    <a:cubicBezTo>
                      <a:pt x="17518" y="189"/>
                      <a:pt x="17176" y="0"/>
                      <a:pt x="16817" y="0"/>
                    </a:cubicBezTo>
                    <a:lnTo>
                      <a:pt x="4779" y="0"/>
                    </a:lnTo>
                    <a:cubicBezTo>
                      <a:pt x="4420" y="0"/>
                      <a:pt x="4077" y="189"/>
                      <a:pt x="3824" y="527"/>
                    </a:cubicBezTo>
                    <a:lnTo>
                      <a:pt x="395" y="5102"/>
                    </a:lnTo>
                    <a:cubicBezTo>
                      <a:pt x="131" y="5455"/>
                      <a:pt x="-1" y="5921"/>
                      <a:pt x="-1" y="6387"/>
                    </a:cubicBezTo>
                    <a:cubicBezTo>
                      <a:pt x="1" y="6810"/>
                      <a:pt x="114" y="7233"/>
                      <a:pt x="341" y="7573"/>
                    </a:cubicBezTo>
                    <a:lnTo>
                      <a:pt x="9788" y="20995"/>
                    </a:lnTo>
                    <a:cubicBezTo>
                      <a:pt x="10045" y="21379"/>
                      <a:pt x="10412" y="21599"/>
                      <a:pt x="10797" y="21599"/>
                    </a:cubicBezTo>
                    <a:cubicBezTo>
                      <a:pt x="11183" y="21599"/>
                      <a:pt x="11550" y="21379"/>
                      <a:pt x="11807" y="20995"/>
                    </a:cubicBezTo>
                    <a:lnTo>
                      <a:pt x="21255" y="7573"/>
                    </a:lnTo>
                    <a:cubicBezTo>
                      <a:pt x="21485" y="7226"/>
                      <a:pt x="21598" y="6791"/>
                      <a:pt x="21595" y="6359"/>
                    </a:cubicBezTo>
                    <a:cubicBezTo>
                      <a:pt x="21593" y="5902"/>
                      <a:pt x="21459" y="5449"/>
                      <a:pt x="21200" y="5102"/>
                    </a:cubicBezTo>
                  </a:path>
                </a:pathLst>
              </a:custGeom>
              <a:solidFill>
                <a:schemeClr val="accent2"/>
              </a:solid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36" name="Rectangle 35"/>
              <p:cNvSpPr/>
              <p:nvPr/>
            </p:nvSpPr>
            <p:spPr>
              <a:xfrm>
                <a:off x="3000364" y="2857502"/>
                <a:ext cx="1357322" cy="461665"/>
              </a:xfrm>
              <a:prstGeom prst="rect">
                <a:avLst/>
              </a:prstGeom>
            </p:spPr>
            <p:txBody>
              <a:bodyPr wrap="square">
                <a:spAutoFit/>
              </a:bodyPr>
              <a:lstStyle/>
              <a:p>
                <a:pPr algn="ctr"/>
                <a:r>
                  <a:rPr lang="ms-MY" sz="800" dirty="0">
                    <a:solidFill>
                      <a:schemeClr val="bg1">
                        <a:lumMod val="65000"/>
                      </a:schemeClr>
                    </a:solidFill>
                    <a:latin typeface="Open Sans Light" pitchFamily="34" charset="0"/>
                    <a:ea typeface="Open Sans Light" pitchFamily="34" charset="0"/>
                    <a:cs typeface="Open Sans Light" pitchFamily="34" charset="0"/>
                  </a:rPr>
                  <a:t>Lorem ipsum dolor sit amet consectetur adipiscing elit. </a:t>
                </a:r>
              </a:p>
            </p:txBody>
          </p:sp>
        </p:grpSp>
      </p:grpSp>
      <p:grpSp>
        <p:nvGrpSpPr>
          <p:cNvPr id="46" name="Group 45"/>
          <p:cNvGrpSpPr/>
          <p:nvPr/>
        </p:nvGrpSpPr>
        <p:grpSpPr>
          <a:xfrm>
            <a:off x="4643438" y="1643056"/>
            <a:ext cx="1903642" cy="1903642"/>
            <a:chOff x="4643438" y="1643056"/>
            <a:chExt cx="1903642" cy="1903642"/>
          </a:xfrm>
        </p:grpSpPr>
        <p:sp>
          <p:nvSpPr>
            <p:cNvPr id="10" name="Arc 9"/>
            <p:cNvSpPr/>
            <p:nvPr/>
          </p:nvSpPr>
          <p:spPr>
            <a:xfrm>
              <a:off x="4643438" y="1643056"/>
              <a:ext cx="1903642" cy="1903642"/>
            </a:xfrm>
            <a:prstGeom prst="arc">
              <a:avLst>
                <a:gd name="adj1" fmla="val 10782369"/>
                <a:gd name="adj2" fmla="val 0"/>
              </a:avLst>
            </a:prstGeom>
            <a:noFill/>
            <a:ln w="127000">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 name="Arc 14"/>
            <p:cNvSpPr/>
            <p:nvPr/>
          </p:nvSpPr>
          <p:spPr>
            <a:xfrm flipH="1">
              <a:off x="4643438" y="1643056"/>
              <a:ext cx="1903642" cy="1903642"/>
            </a:xfrm>
            <a:prstGeom prst="arc">
              <a:avLst>
                <a:gd name="adj1" fmla="val 21571566"/>
                <a:gd name="adj2" fmla="val 10822907"/>
              </a:avLst>
            </a:prstGeom>
            <a:noFill/>
            <a:ln w="127000">
              <a:solidFill>
                <a:schemeClr val="accent2">
                  <a:lumMod val="20000"/>
                  <a:lumOff val="8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nvGrpSpPr>
            <p:cNvPr id="39" name="Group 40"/>
            <p:cNvGrpSpPr/>
            <p:nvPr/>
          </p:nvGrpSpPr>
          <p:grpSpPr>
            <a:xfrm>
              <a:off x="4929190" y="1857370"/>
              <a:ext cx="1357322" cy="1461797"/>
              <a:chOff x="4929190" y="1857370"/>
              <a:chExt cx="1357322" cy="1461797"/>
            </a:xfrm>
          </p:grpSpPr>
          <p:sp>
            <p:nvSpPr>
              <p:cNvPr id="21" name="Oval 20"/>
              <p:cNvSpPr/>
              <p:nvPr/>
            </p:nvSpPr>
            <p:spPr>
              <a:xfrm>
                <a:off x="5214942" y="1857370"/>
                <a:ext cx="680702" cy="680702"/>
              </a:xfrm>
              <a:prstGeom prst="ellipse">
                <a:avLst/>
              </a:prstGeom>
              <a:no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Rectangle 24"/>
              <p:cNvSpPr/>
              <p:nvPr/>
            </p:nvSpPr>
            <p:spPr>
              <a:xfrm>
                <a:off x="5286380" y="2571750"/>
                <a:ext cx="519694" cy="307777"/>
              </a:xfrm>
              <a:prstGeom prst="rect">
                <a:avLst/>
              </a:prstGeom>
            </p:spPr>
            <p:txBody>
              <a:bodyPr wrap="none">
                <a:spAutoFit/>
              </a:bodyPr>
              <a:lstStyle/>
              <a:p>
                <a:pPr algn="ctr"/>
                <a:r>
                  <a:rPr lang="en-US" sz="1400" dirty="0">
                    <a:solidFill>
                      <a:schemeClr val="bg1">
                        <a:lumMod val="65000"/>
                      </a:schemeClr>
                    </a:solidFill>
                    <a:latin typeface="Open Sans" pitchFamily="34" charset="0"/>
                    <a:ea typeface="Open Sans" pitchFamily="34" charset="0"/>
                    <a:cs typeface="Open Sans" pitchFamily="34" charset="0"/>
                  </a:rPr>
                  <a:t>Star</a:t>
                </a:r>
              </a:p>
            </p:txBody>
          </p:sp>
          <p:sp>
            <p:nvSpPr>
              <p:cNvPr id="31" name="AutoShape 139"/>
              <p:cNvSpPr/>
              <p:nvPr/>
            </p:nvSpPr>
            <p:spPr bwMode="auto">
              <a:xfrm>
                <a:off x="5375987" y="2013242"/>
                <a:ext cx="366050" cy="354788"/>
              </a:xfrm>
              <a:custGeom>
                <a:avLst/>
                <a:gdLst>
                  <a:gd name="T0" fmla="+- 0 10800 104"/>
                  <a:gd name="T1" fmla="*/ T0 w 21392"/>
                  <a:gd name="T2" fmla="*/ 10800 h 21600"/>
                  <a:gd name="T3" fmla="+- 0 10800 104"/>
                  <a:gd name="T4" fmla="*/ T3 w 21392"/>
                  <a:gd name="T5" fmla="*/ 10800 h 21600"/>
                  <a:gd name="T6" fmla="+- 0 10800 104"/>
                  <a:gd name="T7" fmla="*/ T6 w 21392"/>
                  <a:gd name="T8" fmla="*/ 10800 h 21600"/>
                  <a:gd name="T9" fmla="+- 0 10800 104"/>
                  <a:gd name="T10" fmla="*/ T9 w 21392"/>
                  <a:gd name="T11" fmla="*/ 10800 h 21600"/>
                </a:gdLst>
                <a:ahLst/>
                <a:cxnLst>
                  <a:cxn ang="0">
                    <a:pos x="T1" y="T2"/>
                  </a:cxn>
                  <a:cxn ang="0">
                    <a:pos x="T4" y="T5"/>
                  </a:cxn>
                  <a:cxn ang="0">
                    <a:pos x="T7" y="T8"/>
                  </a:cxn>
                  <a:cxn ang="0">
                    <a:pos x="T10" y="T11"/>
                  </a:cxn>
                </a:cxnLst>
                <a:rect l="0" t="0" r="r" b="b"/>
                <a:pathLst>
                  <a:path w="21392" h="21600">
                    <a:moveTo>
                      <a:pt x="15768" y="12794"/>
                    </a:moveTo>
                    <a:cubicBezTo>
                      <a:pt x="15426" y="13150"/>
                      <a:pt x="15271" y="13651"/>
                      <a:pt x="15350" y="14142"/>
                    </a:cubicBezTo>
                    <a:lnTo>
                      <a:pt x="16296" y="20031"/>
                    </a:lnTo>
                    <a:lnTo>
                      <a:pt x="11443" y="17309"/>
                    </a:lnTo>
                    <a:cubicBezTo>
                      <a:pt x="11210" y="17178"/>
                      <a:pt x="10953" y="17112"/>
                      <a:pt x="10696" y="17112"/>
                    </a:cubicBezTo>
                    <a:cubicBezTo>
                      <a:pt x="10439" y="17112"/>
                      <a:pt x="10182" y="17178"/>
                      <a:pt x="9949" y="17309"/>
                    </a:cubicBezTo>
                    <a:lnTo>
                      <a:pt x="5095" y="20031"/>
                    </a:lnTo>
                    <a:lnTo>
                      <a:pt x="6042" y="14142"/>
                    </a:lnTo>
                    <a:cubicBezTo>
                      <a:pt x="6121" y="13651"/>
                      <a:pt x="5966" y="13150"/>
                      <a:pt x="5624" y="12794"/>
                    </a:cubicBezTo>
                    <a:lnTo>
                      <a:pt x="1545" y="8550"/>
                    </a:lnTo>
                    <a:lnTo>
                      <a:pt x="7111" y="7685"/>
                    </a:lnTo>
                    <a:cubicBezTo>
                      <a:pt x="7619" y="7607"/>
                      <a:pt x="8057" y="7275"/>
                      <a:pt x="8276" y="6802"/>
                    </a:cubicBezTo>
                    <a:lnTo>
                      <a:pt x="10696" y="1568"/>
                    </a:lnTo>
                    <a:lnTo>
                      <a:pt x="13116" y="6802"/>
                    </a:lnTo>
                    <a:cubicBezTo>
                      <a:pt x="13334" y="7275"/>
                      <a:pt x="13772" y="7607"/>
                      <a:pt x="14280" y="7685"/>
                    </a:cubicBezTo>
                    <a:lnTo>
                      <a:pt x="19847" y="8550"/>
                    </a:lnTo>
                    <a:cubicBezTo>
                      <a:pt x="19847" y="8550"/>
                      <a:pt x="15768" y="12794"/>
                      <a:pt x="15768" y="12794"/>
                    </a:cubicBezTo>
                    <a:close/>
                    <a:moveTo>
                      <a:pt x="21312" y="8051"/>
                    </a:moveTo>
                    <a:cubicBezTo>
                      <a:pt x="21127" y="7495"/>
                      <a:pt x="20652" y="7088"/>
                      <a:pt x="20080" y="6999"/>
                    </a:cubicBezTo>
                    <a:lnTo>
                      <a:pt x="14514" y="6136"/>
                    </a:lnTo>
                    <a:lnTo>
                      <a:pt x="12094" y="901"/>
                    </a:lnTo>
                    <a:cubicBezTo>
                      <a:pt x="11840" y="351"/>
                      <a:pt x="11295" y="0"/>
                      <a:pt x="10696" y="0"/>
                    </a:cubicBezTo>
                    <a:cubicBezTo>
                      <a:pt x="10097" y="0"/>
                      <a:pt x="9552" y="351"/>
                      <a:pt x="9297" y="901"/>
                    </a:cubicBezTo>
                    <a:lnTo>
                      <a:pt x="6878" y="6136"/>
                    </a:lnTo>
                    <a:lnTo>
                      <a:pt x="1311" y="6999"/>
                    </a:lnTo>
                    <a:cubicBezTo>
                      <a:pt x="739" y="7088"/>
                      <a:pt x="264" y="7495"/>
                      <a:pt x="80" y="8051"/>
                    </a:cubicBezTo>
                    <a:cubicBezTo>
                      <a:pt x="-104" y="8609"/>
                      <a:pt x="35" y="9224"/>
                      <a:pt x="439" y="9644"/>
                    </a:cubicBezTo>
                    <a:lnTo>
                      <a:pt x="4518" y="13889"/>
                    </a:lnTo>
                    <a:lnTo>
                      <a:pt x="3572" y="19777"/>
                    </a:lnTo>
                    <a:cubicBezTo>
                      <a:pt x="3476" y="20370"/>
                      <a:pt x="3722" y="20966"/>
                      <a:pt x="4206" y="21313"/>
                    </a:cubicBezTo>
                    <a:cubicBezTo>
                      <a:pt x="4471" y="21503"/>
                      <a:pt x="4783" y="21600"/>
                      <a:pt x="5095" y="21600"/>
                    </a:cubicBezTo>
                    <a:cubicBezTo>
                      <a:pt x="5352" y="21600"/>
                      <a:pt x="5609" y="21534"/>
                      <a:pt x="5843" y="21404"/>
                    </a:cubicBezTo>
                    <a:lnTo>
                      <a:pt x="10696" y="18681"/>
                    </a:lnTo>
                    <a:lnTo>
                      <a:pt x="15549" y="21404"/>
                    </a:lnTo>
                    <a:cubicBezTo>
                      <a:pt x="15782" y="21534"/>
                      <a:pt x="16040" y="21600"/>
                      <a:pt x="16296" y="21600"/>
                    </a:cubicBezTo>
                    <a:cubicBezTo>
                      <a:pt x="16608" y="21600"/>
                      <a:pt x="16920" y="21503"/>
                      <a:pt x="17186" y="21313"/>
                    </a:cubicBezTo>
                    <a:cubicBezTo>
                      <a:pt x="17669" y="20966"/>
                      <a:pt x="17915" y="20370"/>
                      <a:pt x="17820" y="19777"/>
                    </a:cubicBezTo>
                    <a:lnTo>
                      <a:pt x="16873" y="13889"/>
                    </a:lnTo>
                    <a:lnTo>
                      <a:pt x="20953" y="9644"/>
                    </a:lnTo>
                    <a:cubicBezTo>
                      <a:pt x="21357" y="9224"/>
                      <a:pt x="21496" y="8609"/>
                      <a:pt x="21312" y="8051"/>
                    </a:cubicBezTo>
                  </a:path>
                </a:pathLst>
              </a:custGeom>
              <a:solidFill>
                <a:schemeClr val="accent2"/>
              </a:solid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37" name="Rectangle 36"/>
              <p:cNvSpPr/>
              <p:nvPr/>
            </p:nvSpPr>
            <p:spPr>
              <a:xfrm>
                <a:off x="4929190" y="2857502"/>
                <a:ext cx="1357322" cy="461665"/>
              </a:xfrm>
              <a:prstGeom prst="rect">
                <a:avLst/>
              </a:prstGeom>
            </p:spPr>
            <p:txBody>
              <a:bodyPr wrap="square">
                <a:spAutoFit/>
              </a:bodyPr>
              <a:lstStyle/>
              <a:p>
                <a:pPr algn="ctr"/>
                <a:r>
                  <a:rPr lang="ms-MY" sz="800" dirty="0">
                    <a:solidFill>
                      <a:schemeClr val="bg1">
                        <a:lumMod val="65000"/>
                      </a:schemeClr>
                    </a:solidFill>
                    <a:latin typeface="Open Sans Light" pitchFamily="34" charset="0"/>
                    <a:ea typeface="Open Sans Light" pitchFamily="34" charset="0"/>
                    <a:cs typeface="Open Sans Light" pitchFamily="34" charset="0"/>
                  </a:rPr>
                  <a:t>Lorem ipsum dolor sit amet consectetur adipiscing elit. </a:t>
                </a:r>
              </a:p>
            </p:txBody>
          </p:sp>
        </p:grpSp>
      </p:grpSp>
      <p:grpSp>
        <p:nvGrpSpPr>
          <p:cNvPr id="47" name="Group 46"/>
          <p:cNvGrpSpPr/>
          <p:nvPr/>
        </p:nvGrpSpPr>
        <p:grpSpPr>
          <a:xfrm>
            <a:off x="6572264" y="1643056"/>
            <a:ext cx="1903642" cy="1903642"/>
            <a:chOff x="6572264" y="1643056"/>
            <a:chExt cx="1903642" cy="1903642"/>
          </a:xfrm>
        </p:grpSpPr>
        <p:sp>
          <p:nvSpPr>
            <p:cNvPr id="11" name="Arc 10"/>
            <p:cNvSpPr/>
            <p:nvPr/>
          </p:nvSpPr>
          <p:spPr>
            <a:xfrm>
              <a:off x="6572264" y="1643056"/>
              <a:ext cx="1903642" cy="1903642"/>
            </a:xfrm>
            <a:prstGeom prst="arc">
              <a:avLst>
                <a:gd name="adj1" fmla="val 21571566"/>
                <a:gd name="adj2" fmla="val 10822907"/>
              </a:avLst>
            </a:prstGeom>
            <a:noFill/>
            <a:ln w="127000">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 name="Arc 13"/>
            <p:cNvSpPr/>
            <p:nvPr/>
          </p:nvSpPr>
          <p:spPr>
            <a:xfrm flipH="1">
              <a:off x="6572264" y="1643056"/>
              <a:ext cx="1903642" cy="1903642"/>
            </a:xfrm>
            <a:prstGeom prst="arc">
              <a:avLst>
                <a:gd name="adj1" fmla="val 10782369"/>
                <a:gd name="adj2" fmla="val 0"/>
              </a:avLst>
            </a:prstGeom>
            <a:noFill/>
            <a:ln w="127000">
              <a:solidFill>
                <a:schemeClr val="accent2">
                  <a:lumMod val="20000"/>
                  <a:lumOff val="8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nvGrpSpPr>
            <p:cNvPr id="40" name="Group 41"/>
            <p:cNvGrpSpPr/>
            <p:nvPr/>
          </p:nvGrpSpPr>
          <p:grpSpPr>
            <a:xfrm>
              <a:off x="6858016" y="1857370"/>
              <a:ext cx="1357322" cy="1461797"/>
              <a:chOff x="6858016" y="1857370"/>
              <a:chExt cx="1357322" cy="1461797"/>
            </a:xfrm>
          </p:grpSpPr>
          <p:sp>
            <p:nvSpPr>
              <p:cNvPr id="22" name="Oval 21"/>
              <p:cNvSpPr/>
              <p:nvPr/>
            </p:nvSpPr>
            <p:spPr>
              <a:xfrm>
                <a:off x="7215206" y="1857370"/>
                <a:ext cx="680702" cy="680702"/>
              </a:xfrm>
              <a:prstGeom prst="ellipse">
                <a:avLst/>
              </a:prstGeom>
              <a:no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Rectangle 25"/>
              <p:cNvSpPr/>
              <p:nvPr/>
            </p:nvSpPr>
            <p:spPr>
              <a:xfrm>
                <a:off x="7143768" y="2571750"/>
                <a:ext cx="861133" cy="307777"/>
              </a:xfrm>
              <a:prstGeom prst="rect">
                <a:avLst/>
              </a:prstGeom>
            </p:spPr>
            <p:txBody>
              <a:bodyPr wrap="none">
                <a:spAutoFit/>
              </a:bodyPr>
              <a:lstStyle/>
              <a:p>
                <a:pPr algn="ctr"/>
                <a:r>
                  <a:rPr lang="en-US" sz="1400" dirty="0">
                    <a:solidFill>
                      <a:schemeClr val="bg1">
                        <a:lumMod val="65000"/>
                      </a:schemeClr>
                    </a:solidFill>
                    <a:latin typeface="Open Sans" pitchFamily="34" charset="0"/>
                    <a:ea typeface="Open Sans" pitchFamily="34" charset="0"/>
                    <a:cs typeface="Open Sans" pitchFamily="34" charset="0"/>
                  </a:rPr>
                  <a:t>Delivery</a:t>
                </a:r>
              </a:p>
            </p:txBody>
          </p:sp>
          <p:grpSp>
            <p:nvGrpSpPr>
              <p:cNvPr id="41" name="Group 26"/>
              <p:cNvGrpSpPr/>
              <p:nvPr/>
            </p:nvGrpSpPr>
            <p:grpSpPr>
              <a:xfrm>
                <a:off x="7384751" y="2038569"/>
                <a:ext cx="366051" cy="297846"/>
                <a:chOff x="7817318" y="3514082"/>
                <a:chExt cx="366051" cy="297846"/>
              </a:xfrm>
              <a:solidFill>
                <a:schemeClr val="bg1">
                  <a:lumMod val="65000"/>
                </a:schemeClr>
              </a:solidFill>
            </p:grpSpPr>
            <p:sp>
              <p:nvSpPr>
                <p:cNvPr id="28" name="AutoShape 5"/>
                <p:cNvSpPr/>
                <p:nvPr/>
              </p:nvSpPr>
              <p:spPr bwMode="auto">
                <a:xfrm>
                  <a:off x="8068858" y="3605439"/>
                  <a:ext cx="68830" cy="9198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7999" y="18900"/>
                      </a:moveTo>
                      <a:lnTo>
                        <a:pt x="3600" y="18900"/>
                      </a:lnTo>
                      <a:lnTo>
                        <a:pt x="3600" y="2700"/>
                      </a:lnTo>
                      <a:lnTo>
                        <a:pt x="7200" y="2700"/>
                      </a:lnTo>
                      <a:lnTo>
                        <a:pt x="17999" y="14850"/>
                      </a:lnTo>
                      <a:cubicBezTo>
                        <a:pt x="17999" y="14850"/>
                        <a:pt x="17999" y="18900"/>
                        <a:pt x="17999" y="18900"/>
                      </a:cubicBezTo>
                      <a:close/>
                      <a:moveTo>
                        <a:pt x="10195" y="1202"/>
                      </a:moveTo>
                      <a:cubicBezTo>
                        <a:pt x="9527" y="450"/>
                        <a:pt x="8402" y="0"/>
                        <a:pt x="7200" y="0"/>
                      </a:cubicBezTo>
                      <a:lnTo>
                        <a:pt x="3600" y="0"/>
                      </a:lnTo>
                      <a:cubicBezTo>
                        <a:pt x="1610" y="0"/>
                        <a:pt x="0" y="1207"/>
                        <a:pt x="0" y="2700"/>
                      </a:cubicBezTo>
                      <a:lnTo>
                        <a:pt x="0" y="18900"/>
                      </a:lnTo>
                      <a:cubicBezTo>
                        <a:pt x="0" y="20392"/>
                        <a:pt x="1610" y="21599"/>
                        <a:pt x="3600" y="21599"/>
                      </a:cubicBezTo>
                      <a:lnTo>
                        <a:pt x="17999" y="21599"/>
                      </a:lnTo>
                      <a:cubicBezTo>
                        <a:pt x="19989" y="21599"/>
                        <a:pt x="21600" y="20392"/>
                        <a:pt x="21600" y="18900"/>
                      </a:cubicBezTo>
                      <a:lnTo>
                        <a:pt x="21600" y="14850"/>
                      </a:lnTo>
                      <a:cubicBezTo>
                        <a:pt x="21600" y="14317"/>
                        <a:pt x="21389" y="13795"/>
                        <a:pt x="20995" y="13352"/>
                      </a:cubicBezTo>
                      <a:cubicBezTo>
                        <a:pt x="20995" y="13352"/>
                        <a:pt x="10195" y="1202"/>
                        <a:pt x="10195" y="1202"/>
                      </a:cubicBezTo>
                      <a:close/>
                    </a:path>
                  </a:pathLst>
                </a:custGeom>
                <a:solidFill>
                  <a:schemeClr val="accent2"/>
                </a:solid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29" name="AutoShape 6"/>
                <p:cNvSpPr/>
                <p:nvPr/>
              </p:nvSpPr>
              <p:spPr bwMode="auto">
                <a:xfrm>
                  <a:off x="7817318" y="3514082"/>
                  <a:ext cx="366051" cy="29784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250" y="16615"/>
                      </a:moveTo>
                      <a:cubicBezTo>
                        <a:pt x="20250" y="17074"/>
                        <a:pt x="19948" y="17446"/>
                        <a:pt x="19575" y="17446"/>
                      </a:cubicBezTo>
                      <a:lnTo>
                        <a:pt x="18803" y="17446"/>
                      </a:lnTo>
                      <a:cubicBezTo>
                        <a:pt x="18501" y="16016"/>
                        <a:pt x="17453" y="14953"/>
                        <a:pt x="16200" y="14953"/>
                      </a:cubicBezTo>
                      <a:cubicBezTo>
                        <a:pt x="14945" y="14953"/>
                        <a:pt x="13897" y="16016"/>
                        <a:pt x="13595" y="17446"/>
                      </a:cubicBezTo>
                      <a:lnTo>
                        <a:pt x="10029" y="17446"/>
                      </a:lnTo>
                      <a:cubicBezTo>
                        <a:pt x="9727" y="16016"/>
                        <a:pt x="8679" y="14953"/>
                        <a:pt x="7425" y="14953"/>
                      </a:cubicBezTo>
                      <a:cubicBezTo>
                        <a:pt x="6170" y="14953"/>
                        <a:pt x="5122" y="16016"/>
                        <a:pt x="4820" y="17446"/>
                      </a:cubicBezTo>
                      <a:lnTo>
                        <a:pt x="4050" y="17446"/>
                      </a:lnTo>
                      <a:cubicBezTo>
                        <a:pt x="3677" y="17446"/>
                        <a:pt x="3375" y="17074"/>
                        <a:pt x="3375" y="16615"/>
                      </a:cubicBezTo>
                      <a:lnTo>
                        <a:pt x="3375" y="14123"/>
                      </a:lnTo>
                      <a:lnTo>
                        <a:pt x="12150" y="14123"/>
                      </a:lnTo>
                      <a:cubicBezTo>
                        <a:pt x="13266" y="14123"/>
                        <a:pt x="14175" y="13005"/>
                        <a:pt x="14175" y="11630"/>
                      </a:cubicBezTo>
                      <a:lnTo>
                        <a:pt x="14175" y="5815"/>
                      </a:lnTo>
                      <a:lnTo>
                        <a:pt x="16875" y="5815"/>
                      </a:lnTo>
                      <a:cubicBezTo>
                        <a:pt x="17100" y="5815"/>
                        <a:pt x="17311" y="5954"/>
                        <a:pt x="17436" y="6185"/>
                      </a:cubicBezTo>
                      <a:lnTo>
                        <a:pt x="20136" y="11169"/>
                      </a:lnTo>
                      <a:cubicBezTo>
                        <a:pt x="20210" y="11306"/>
                        <a:pt x="20250" y="11466"/>
                        <a:pt x="20250" y="11630"/>
                      </a:cubicBezTo>
                      <a:cubicBezTo>
                        <a:pt x="20250" y="11630"/>
                        <a:pt x="20250" y="16615"/>
                        <a:pt x="20250" y="16615"/>
                      </a:cubicBezTo>
                      <a:close/>
                      <a:moveTo>
                        <a:pt x="16200" y="19938"/>
                      </a:moveTo>
                      <a:cubicBezTo>
                        <a:pt x="15454" y="19938"/>
                        <a:pt x="14850" y="19193"/>
                        <a:pt x="14850" y="18276"/>
                      </a:cubicBezTo>
                      <a:cubicBezTo>
                        <a:pt x="14850" y="17360"/>
                        <a:pt x="15454" y="16615"/>
                        <a:pt x="16200" y="16615"/>
                      </a:cubicBezTo>
                      <a:cubicBezTo>
                        <a:pt x="16945" y="16615"/>
                        <a:pt x="17550" y="17360"/>
                        <a:pt x="17550" y="18276"/>
                      </a:cubicBezTo>
                      <a:cubicBezTo>
                        <a:pt x="17550" y="19193"/>
                        <a:pt x="16945" y="19938"/>
                        <a:pt x="16200" y="19938"/>
                      </a:cubicBezTo>
                      <a:moveTo>
                        <a:pt x="7425" y="19938"/>
                      </a:moveTo>
                      <a:cubicBezTo>
                        <a:pt x="6679" y="19938"/>
                        <a:pt x="6075" y="19193"/>
                        <a:pt x="6075" y="18276"/>
                      </a:cubicBezTo>
                      <a:cubicBezTo>
                        <a:pt x="6075" y="17360"/>
                        <a:pt x="6679" y="16615"/>
                        <a:pt x="7425" y="16615"/>
                      </a:cubicBezTo>
                      <a:cubicBezTo>
                        <a:pt x="8170" y="16615"/>
                        <a:pt x="8775" y="17360"/>
                        <a:pt x="8775" y="18276"/>
                      </a:cubicBezTo>
                      <a:cubicBezTo>
                        <a:pt x="8775" y="19193"/>
                        <a:pt x="8170" y="19938"/>
                        <a:pt x="7425" y="19938"/>
                      </a:cubicBezTo>
                      <a:moveTo>
                        <a:pt x="2024" y="12461"/>
                      </a:moveTo>
                      <a:cubicBezTo>
                        <a:pt x="1652" y="12461"/>
                        <a:pt x="1349" y="12089"/>
                        <a:pt x="1349" y="11630"/>
                      </a:cubicBezTo>
                      <a:lnTo>
                        <a:pt x="1349" y="2492"/>
                      </a:lnTo>
                      <a:cubicBezTo>
                        <a:pt x="1349" y="2033"/>
                        <a:pt x="1652" y="1661"/>
                        <a:pt x="2024" y="1661"/>
                      </a:cubicBezTo>
                      <a:lnTo>
                        <a:pt x="12150" y="1661"/>
                      </a:lnTo>
                      <a:cubicBezTo>
                        <a:pt x="12523" y="1661"/>
                        <a:pt x="12825" y="2033"/>
                        <a:pt x="12825" y="2492"/>
                      </a:cubicBezTo>
                      <a:lnTo>
                        <a:pt x="12825" y="4153"/>
                      </a:lnTo>
                      <a:lnTo>
                        <a:pt x="12825" y="5815"/>
                      </a:lnTo>
                      <a:lnTo>
                        <a:pt x="12825" y="11630"/>
                      </a:lnTo>
                      <a:cubicBezTo>
                        <a:pt x="12825" y="12089"/>
                        <a:pt x="12523" y="12461"/>
                        <a:pt x="12150" y="12461"/>
                      </a:cubicBezTo>
                      <a:cubicBezTo>
                        <a:pt x="12150" y="12461"/>
                        <a:pt x="2024" y="12461"/>
                        <a:pt x="2024" y="12461"/>
                      </a:cubicBezTo>
                      <a:close/>
                      <a:moveTo>
                        <a:pt x="21259" y="10248"/>
                      </a:moveTo>
                      <a:lnTo>
                        <a:pt x="18559" y="5263"/>
                      </a:lnTo>
                      <a:cubicBezTo>
                        <a:pt x="18182" y="4568"/>
                        <a:pt x="17552" y="4153"/>
                        <a:pt x="16875" y="4153"/>
                      </a:cubicBezTo>
                      <a:lnTo>
                        <a:pt x="14175" y="4153"/>
                      </a:lnTo>
                      <a:lnTo>
                        <a:pt x="14175" y="2492"/>
                      </a:lnTo>
                      <a:cubicBezTo>
                        <a:pt x="14175" y="1117"/>
                        <a:pt x="13266" y="0"/>
                        <a:pt x="12150" y="0"/>
                      </a:cubicBezTo>
                      <a:lnTo>
                        <a:pt x="2024" y="0"/>
                      </a:lnTo>
                      <a:cubicBezTo>
                        <a:pt x="908" y="0"/>
                        <a:pt x="0" y="1117"/>
                        <a:pt x="0" y="2492"/>
                      </a:cubicBezTo>
                      <a:lnTo>
                        <a:pt x="0" y="11630"/>
                      </a:lnTo>
                      <a:cubicBezTo>
                        <a:pt x="0" y="13005"/>
                        <a:pt x="908" y="14123"/>
                        <a:pt x="2024" y="14123"/>
                      </a:cubicBezTo>
                      <a:lnTo>
                        <a:pt x="2025" y="14123"/>
                      </a:lnTo>
                      <a:lnTo>
                        <a:pt x="2025" y="16615"/>
                      </a:lnTo>
                      <a:cubicBezTo>
                        <a:pt x="2025" y="17989"/>
                        <a:pt x="2933" y="19107"/>
                        <a:pt x="4050" y="19107"/>
                      </a:cubicBezTo>
                      <a:lnTo>
                        <a:pt x="4820" y="19107"/>
                      </a:lnTo>
                      <a:cubicBezTo>
                        <a:pt x="5122" y="20537"/>
                        <a:pt x="6170" y="21600"/>
                        <a:pt x="7425" y="21600"/>
                      </a:cubicBezTo>
                      <a:cubicBezTo>
                        <a:pt x="8679" y="21600"/>
                        <a:pt x="9727" y="20537"/>
                        <a:pt x="10029" y="19107"/>
                      </a:cubicBezTo>
                      <a:lnTo>
                        <a:pt x="13595" y="19107"/>
                      </a:lnTo>
                      <a:cubicBezTo>
                        <a:pt x="13897" y="20537"/>
                        <a:pt x="14945" y="21600"/>
                        <a:pt x="16200" y="21600"/>
                      </a:cubicBezTo>
                      <a:cubicBezTo>
                        <a:pt x="17453" y="21600"/>
                        <a:pt x="18501" y="20537"/>
                        <a:pt x="18803" y="19107"/>
                      </a:cubicBezTo>
                      <a:lnTo>
                        <a:pt x="19575" y="19107"/>
                      </a:lnTo>
                      <a:cubicBezTo>
                        <a:pt x="20691" y="19107"/>
                        <a:pt x="21599" y="17989"/>
                        <a:pt x="21599" y="16615"/>
                      </a:cubicBezTo>
                      <a:lnTo>
                        <a:pt x="21599" y="11630"/>
                      </a:lnTo>
                      <a:cubicBezTo>
                        <a:pt x="21599" y="11137"/>
                        <a:pt x="21482" y="10658"/>
                        <a:pt x="21259" y="10248"/>
                      </a:cubicBezTo>
                    </a:path>
                  </a:pathLst>
                </a:custGeom>
                <a:solidFill>
                  <a:schemeClr val="accent2"/>
                </a:solid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grpSp>
          <p:sp>
            <p:nvSpPr>
              <p:cNvPr id="38" name="Rectangle 37"/>
              <p:cNvSpPr/>
              <p:nvPr/>
            </p:nvSpPr>
            <p:spPr>
              <a:xfrm>
                <a:off x="6858016" y="2857502"/>
                <a:ext cx="1357322" cy="461665"/>
              </a:xfrm>
              <a:prstGeom prst="rect">
                <a:avLst/>
              </a:prstGeom>
            </p:spPr>
            <p:txBody>
              <a:bodyPr wrap="square">
                <a:spAutoFit/>
              </a:bodyPr>
              <a:lstStyle/>
              <a:p>
                <a:pPr algn="ctr"/>
                <a:r>
                  <a:rPr lang="ms-MY" sz="800" dirty="0">
                    <a:solidFill>
                      <a:schemeClr val="bg1">
                        <a:lumMod val="65000"/>
                      </a:schemeClr>
                    </a:solidFill>
                    <a:latin typeface="Open Sans Light" pitchFamily="34" charset="0"/>
                    <a:ea typeface="Open Sans Light" pitchFamily="34" charset="0"/>
                    <a:cs typeface="Open Sans Light" pitchFamily="34" charset="0"/>
                  </a:rPr>
                  <a:t>Lorem ipsum dolor sit amet consectetur adipiscing elit. </a:t>
                </a:r>
              </a:p>
            </p:txBody>
          </p:sp>
        </p:grpSp>
      </p:grpSp>
      <p:sp>
        <p:nvSpPr>
          <p:cNvPr id="43" name="Rectangle 42"/>
          <p:cNvSpPr/>
          <p:nvPr/>
        </p:nvSpPr>
        <p:spPr>
          <a:xfrm>
            <a:off x="8501090" y="214296"/>
            <a:ext cx="357190" cy="357172"/>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100" dirty="0">
                <a:latin typeface="Open Sans" pitchFamily="34" charset="0"/>
                <a:ea typeface="Open Sans" pitchFamily="34" charset="0"/>
                <a:cs typeface="Open Sans" pitchFamily="34" charset="0"/>
              </a:rPr>
              <a:t>63</a:t>
            </a:r>
          </a:p>
        </p:txBody>
      </p:sp>
      <p:grpSp>
        <p:nvGrpSpPr>
          <p:cNvPr id="48" name="组合 47"/>
          <p:cNvGrpSpPr/>
          <p:nvPr/>
        </p:nvGrpSpPr>
        <p:grpSpPr>
          <a:xfrm>
            <a:off x="2113124" y="181979"/>
            <a:ext cx="4917752" cy="789571"/>
            <a:chOff x="2113124" y="181979"/>
            <a:chExt cx="4917752" cy="789571"/>
          </a:xfrm>
        </p:grpSpPr>
        <p:sp>
          <p:nvSpPr>
            <p:cNvPr id="49" name="Rectangle 31"/>
            <p:cNvSpPr/>
            <p:nvPr/>
          </p:nvSpPr>
          <p:spPr>
            <a:xfrm>
              <a:off x="2904733" y="663773"/>
              <a:ext cx="3334534" cy="307777"/>
            </a:xfrm>
            <a:prstGeom prst="rect">
              <a:avLst/>
            </a:prstGeom>
          </p:spPr>
          <p:txBody>
            <a:bodyPr wrap="square">
              <a:spAutoFit/>
            </a:bodyPr>
            <a:lstStyle/>
            <a:p>
              <a:pPr algn="ctr"/>
              <a:r>
                <a:rPr lang="en-US" altLang="zh-CN" sz="1400" dirty="0">
                  <a:solidFill>
                    <a:schemeClr val="bg1">
                      <a:lumMod val="65000"/>
                    </a:schemeClr>
                  </a:solidFill>
                  <a:latin typeface="华文细黑" panose="02010600040101010101" pitchFamily="2" charset="-122"/>
                  <a:ea typeface="华文细黑" panose="02010600040101010101" pitchFamily="2" charset="-122"/>
                </a:rPr>
                <a:t>Add the subtitle of this title here</a:t>
              </a:r>
              <a:endParaRPr lang="id-ID" sz="1400" dirty="0">
                <a:solidFill>
                  <a:schemeClr val="bg1">
                    <a:lumMod val="65000"/>
                  </a:schemeClr>
                </a:solidFill>
                <a:latin typeface="华文细黑" panose="02010600040101010101" pitchFamily="2" charset="-122"/>
                <a:ea typeface="华文细黑" panose="02010600040101010101" pitchFamily="2" charset="-122"/>
                <a:cs typeface="Open Sans" pitchFamily="34" charset="0"/>
              </a:endParaRPr>
            </a:p>
          </p:txBody>
        </p:sp>
        <p:sp>
          <p:nvSpPr>
            <p:cNvPr id="50" name="Rectangle 33"/>
            <p:cNvSpPr/>
            <p:nvPr/>
          </p:nvSpPr>
          <p:spPr>
            <a:xfrm>
              <a:off x="2113124" y="181979"/>
              <a:ext cx="4917752" cy="584775"/>
            </a:xfrm>
            <a:prstGeom prst="rect">
              <a:avLst/>
            </a:prstGeom>
          </p:spPr>
          <p:txBody>
            <a:bodyPr wrap="square">
              <a:spAutoFit/>
            </a:bodyPr>
            <a:lstStyle/>
            <a:p>
              <a:pPr algn="ctr"/>
              <a:r>
                <a:rPr lang="en-US" sz="3200" dirty="0">
                  <a:solidFill>
                    <a:schemeClr val="bg1">
                      <a:lumMod val="65000"/>
                    </a:schemeClr>
                  </a:solidFill>
                  <a:latin typeface="Impact" panose="020B0806030902050204" pitchFamily="34" charset="0"/>
                  <a:ea typeface="Open Sans" pitchFamily="34" charset="0"/>
                  <a:cs typeface="Open Sans" pitchFamily="34" charset="0"/>
                </a:rPr>
                <a:t>ADD YOUR TITLE HERE</a:t>
              </a:r>
              <a:endParaRPr lang="id-ID" sz="3200" dirty="0">
                <a:solidFill>
                  <a:schemeClr val="bg1">
                    <a:lumMod val="65000"/>
                  </a:schemeClr>
                </a:solidFill>
                <a:latin typeface="Impact" panose="020B0806030902050204" pitchFamily="34" charset="0"/>
                <a:ea typeface="Open Sans" pitchFamily="34" charset="0"/>
                <a:cs typeface="Open Sans" pitchFamily="34" charset="0"/>
              </a:endParaRPr>
            </a:p>
          </p:txBody>
        </p:sp>
        <p:cxnSp>
          <p:nvCxnSpPr>
            <p:cNvPr id="51" name="Straight Connector 34"/>
            <p:cNvCxnSpPr/>
            <p:nvPr/>
          </p:nvCxnSpPr>
          <p:spPr>
            <a:xfrm rot="5400000">
              <a:off x="2448058" y="467595"/>
              <a:ext cx="286546" cy="1062"/>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52" name="Straight Connector 35"/>
            <p:cNvCxnSpPr/>
            <p:nvPr/>
          </p:nvCxnSpPr>
          <p:spPr>
            <a:xfrm rot="5400000">
              <a:off x="6409396" y="467595"/>
              <a:ext cx="286546" cy="1062"/>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spTree>
  </p:cSld>
  <p:clrMapOvr>
    <a:masterClrMapping/>
  </p:clrMapOvr>
  <p:transition spd="slow" advTm="3000">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1" fill="hold" nodeType="afterEffect">
                                  <p:stCondLst>
                                    <p:cond delay="0"/>
                                  </p:stCondLst>
                                  <p:childTnLst>
                                    <p:set>
                                      <p:cBhvr>
                                        <p:cTn id="6" dur="1" fill="hold">
                                          <p:stCondLst>
                                            <p:cond delay="0"/>
                                          </p:stCondLst>
                                        </p:cTn>
                                        <p:tgtEl>
                                          <p:spTgt spid="44"/>
                                        </p:tgtEl>
                                        <p:attrNameLst>
                                          <p:attrName>style.visibility</p:attrName>
                                        </p:attrNameLst>
                                      </p:cBhvr>
                                      <p:to>
                                        <p:strVal val="visible"/>
                                      </p:to>
                                    </p:set>
                                    <p:animEffect transition="in" filter="slide(fromTop)">
                                      <p:cBhvr>
                                        <p:cTn id="7" dur="500"/>
                                        <p:tgtEl>
                                          <p:spTgt spid="44"/>
                                        </p:tgtEl>
                                      </p:cBhvr>
                                    </p:animEffect>
                                  </p:childTnLst>
                                </p:cTn>
                              </p:par>
                            </p:childTnLst>
                          </p:cTn>
                        </p:par>
                        <p:par>
                          <p:cTn id="8" fill="hold">
                            <p:stCondLst>
                              <p:cond delay="500"/>
                            </p:stCondLst>
                            <p:childTnLst>
                              <p:par>
                                <p:cTn id="9" presetID="12" presetClass="entr" presetSubtype="1" fill="hold" nodeType="afterEffect">
                                  <p:stCondLst>
                                    <p:cond delay="0"/>
                                  </p:stCondLst>
                                  <p:childTnLst>
                                    <p:set>
                                      <p:cBhvr>
                                        <p:cTn id="10" dur="1" fill="hold">
                                          <p:stCondLst>
                                            <p:cond delay="0"/>
                                          </p:stCondLst>
                                        </p:cTn>
                                        <p:tgtEl>
                                          <p:spTgt spid="45"/>
                                        </p:tgtEl>
                                        <p:attrNameLst>
                                          <p:attrName>style.visibility</p:attrName>
                                        </p:attrNameLst>
                                      </p:cBhvr>
                                      <p:to>
                                        <p:strVal val="visible"/>
                                      </p:to>
                                    </p:set>
                                    <p:animEffect transition="in" filter="slide(fromTop)">
                                      <p:cBhvr>
                                        <p:cTn id="11" dur="500"/>
                                        <p:tgtEl>
                                          <p:spTgt spid="45"/>
                                        </p:tgtEl>
                                      </p:cBhvr>
                                    </p:animEffect>
                                  </p:childTnLst>
                                </p:cTn>
                              </p:par>
                            </p:childTnLst>
                          </p:cTn>
                        </p:par>
                        <p:par>
                          <p:cTn id="12" fill="hold">
                            <p:stCondLst>
                              <p:cond delay="1000"/>
                            </p:stCondLst>
                            <p:childTnLst>
                              <p:par>
                                <p:cTn id="13" presetID="12" presetClass="entr" presetSubtype="1" fill="hold" nodeType="afterEffect">
                                  <p:stCondLst>
                                    <p:cond delay="0"/>
                                  </p:stCondLst>
                                  <p:childTnLst>
                                    <p:set>
                                      <p:cBhvr>
                                        <p:cTn id="14" dur="1" fill="hold">
                                          <p:stCondLst>
                                            <p:cond delay="0"/>
                                          </p:stCondLst>
                                        </p:cTn>
                                        <p:tgtEl>
                                          <p:spTgt spid="46"/>
                                        </p:tgtEl>
                                        <p:attrNameLst>
                                          <p:attrName>style.visibility</p:attrName>
                                        </p:attrNameLst>
                                      </p:cBhvr>
                                      <p:to>
                                        <p:strVal val="visible"/>
                                      </p:to>
                                    </p:set>
                                    <p:animEffect transition="in" filter="slide(fromTop)">
                                      <p:cBhvr>
                                        <p:cTn id="15" dur="500"/>
                                        <p:tgtEl>
                                          <p:spTgt spid="46"/>
                                        </p:tgtEl>
                                      </p:cBhvr>
                                    </p:animEffect>
                                  </p:childTnLst>
                                </p:cTn>
                              </p:par>
                            </p:childTnLst>
                          </p:cTn>
                        </p:par>
                        <p:par>
                          <p:cTn id="16" fill="hold">
                            <p:stCondLst>
                              <p:cond delay="1500"/>
                            </p:stCondLst>
                            <p:childTnLst>
                              <p:par>
                                <p:cTn id="17" presetID="12" presetClass="entr" presetSubtype="1" fill="hold" nodeType="afterEffect">
                                  <p:stCondLst>
                                    <p:cond delay="0"/>
                                  </p:stCondLst>
                                  <p:childTnLst>
                                    <p:set>
                                      <p:cBhvr>
                                        <p:cTn id="18" dur="1" fill="hold">
                                          <p:stCondLst>
                                            <p:cond delay="0"/>
                                          </p:stCondLst>
                                        </p:cTn>
                                        <p:tgtEl>
                                          <p:spTgt spid="47"/>
                                        </p:tgtEl>
                                        <p:attrNameLst>
                                          <p:attrName>style.visibility</p:attrName>
                                        </p:attrNameLst>
                                      </p:cBhvr>
                                      <p:to>
                                        <p:strVal val="visible"/>
                                      </p:to>
                                    </p:set>
                                    <p:animEffect transition="in" filter="slide(fromTop)">
                                      <p:cBhvr>
                                        <p:cTn id="19" dur="500"/>
                                        <p:tgtEl>
                                          <p:spTgt spid="47"/>
                                        </p:tgtEl>
                                      </p:cBhvr>
                                    </p:animEffect>
                                  </p:childTnLst>
                                </p:cTn>
                              </p:par>
                            </p:childTnLst>
                          </p:cTn>
                        </p:par>
                        <p:par>
                          <p:cTn id="20" fill="hold">
                            <p:stCondLst>
                              <p:cond delay="2000"/>
                            </p:stCondLst>
                            <p:childTnLst>
                              <p:par>
                                <p:cTn id="21" presetID="12" presetClass="entr" presetSubtype="8" fill="hold" grpId="0" nodeType="afterEffect">
                                  <p:stCondLst>
                                    <p:cond delay="0"/>
                                  </p:stCondLst>
                                  <p:childTnLst>
                                    <p:set>
                                      <p:cBhvr>
                                        <p:cTn id="22" dur="1" fill="hold">
                                          <p:stCondLst>
                                            <p:cond delay="0"/>
                                          </p:stCondLst>
                                        </p:cTn>
                                        <p:tgtEl>
                                          <p:spTgt spid="18"/>
                                        </p:tgtEl>
                                        <p:attrNameLst>
                                          <p:attrName>style.visibility</p:attrName>
                                        </p:attrNameLst>
                                      </p:cBhvr>
                                      <p:to>
                                        <p:strVal val="visible"/>
                                      </p:to>
                                    </p:set>
                                    <p:animEffect transition="in" filter="slide(fromLeft)">
                                      <p:cBhvr>
                                        <p:cTn id="23"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p:bld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56"/>
          <p:cNvGrpSpPr/>
          <p:nvPr/>
        </p:nvGrpSpPr>
        <p:grpSpPr>
          <a:xfrm>
            <a:off x="5357818" y="1994904"/>
            <a:ext cx="1643074" cy="2582758"/>
            <a:chOff x="5357818" y="1994904"/>
            <a:chExt cx="1643074" cy="2582758"/>
          </a:xfrm>
        </p:grpSpPr>
        <p:grpSp>
          <p:nvGrpSpPr>
            <p:cNvPr id="4" name="Group 40"/>
            <p:cNvGrpSpPr/>
            <p:nvPr/>
          </p:nvGrpSpPr>
          <p:grpSpPr>
            <a:xfrm>
              <a:off x="5357818" y="2786064"/>
              <a:ext cx="1643074" cy="571504"/>
              <a:chOff x="5357818" y="2428874"/>
              <a:chExt cx="1643074" cy="571504"/>
            </a:xfrm>
          </p:grpSpPr>
          <p:sp>
            <p:nvSpPr>
              <p:cNvPr id="31" name="Rectangle 30"/>
              <p:cNvSpPr/>
              <p:nvPr/>
            </p:nvSpPr>
            <p:spPr>
              <a:xfrm>
                <a:off x="5357818" y="2428874"/>
                <a:ext cx="1643074" cy="357190"/>
              </a:xfrm>
              <a:prstGeom prst="rect">
                <a:avLst/>
              </a:prstGeom>
              <a:solidFill>
                <a:schemeClr val="accent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Rectangle 37"/>
              <p:cNvSpPr/>
              <p:nvPr/>
            </p:nvSpPr>
            <p:spPr>
              <a:xfrm>
                <a:off x="6786578" y="2786064"/>
                <a:ext cx="214314" cy="214314"/>
              </a:xfrm>
              <a:prstGeom prst="rect">
                <a:avLst/>
              </a:prstGeom>
              <a:solidFill>
                <a:schemeClr val="accent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8" name="Rectangle 47"/>
            <p:cNvSpPr/>
            <p:nvPr/>
          </p:nvSpPr>
          <p:spPr>
            <a:xfrm>
              <a:off x="5643570" y="2786064"/>
              <a:ext cx="1088696" cy="338554"/>
            </a:xfrm>
            <a:prstGeom prst="rect">
              <a:avLst/>
            </a:prstGeom>
          </p:spPr>
          <p:txBody>
            <a:bodyPr wrap="none">
              <a:spAutoFit/>
            </a:bodyPr>
            <a:lstStyle/>
            <a:p>
              <a:pPr algn="ctr"/>
              <a:r>
                <a:rPr lang="en-US" sz="1600" dirty="0">
                  <a:solidFill>
                    <a:schemeClr val="bg1"/>
                  </a:solidFill>
                  <a:latin typeface="Open Sans" pitchFamily="34" charset="0"/>
                  <a:ea typeface="Open Sans" pitchFamily="34" charset="0"/>
                  <a:cs typeface="Open Sans" pitchFamily="34" charset="0"/>
                </a:rPr>
                <a:t>Text Here</a:t>
              </a:r>
            </a:p>
          </p:txBody>
        </p:sp>
        <p:sp>
          <p:nvSpPr>
            <p:cNvPr id="53" name="Rectangle 52"/>
            <p:cNvSpPr/>
            <p:nvPr/>
          </p:nvSpPr>
          <p:spPr>
            <a:xfrm>
              <a:off x="5500694" y="3500444"/>
              <a:ext cx="1500198" cy="1077218"/>
            </a:xfrm>
            <a:prstGeom prst="rect">
              <a:avLst/>
            </a:prstGeom>
          </p:spPr>
          <p:txBody>
            <a:bodyPr wrap="square">
              <a:spAutoFit/>
            </a:bodyPr>
            <a:lstStyle/>
            <a:p>
              <a:r>
                <a:rPr lang="ms-MY" sz="800" dirty="0">
                  <a:solidFill>
                    <a:schemeClr val="bg1">
                      <a:lumMod val="65000"/>
                    </a:schemeClr>
                  </a:solidFill>
                  <a:latin typeface="Open Sans Light" pitchFamily="34" charset="0"/>
                  <a:ea typeface="Open Sans Light" pitchFamily="34" charset="0"/>
                  <a:cs typeface="Open Sans Light" pitchFamily="34" charset="0"/>
                </a:rPr>
                <a:t>consectetur adipiscing elit. Lorem ipsum dolor sit ametelit. Lorem ipsum amet, , consectetur adipiscing elit. Praesent sodales odio sit amet odio tristique quis tempus odio Lorem ipsum dolor sit</a:t>
              </a:r>
              <a:endParaRPr lang="id-ID" sz="800" dirty="0">
                <a:solidFill>
                  <a:schemeClr val="bg1">
                    <a:lumMod val="65000"/>
                  </a:schemeClr>
                </a:solidFill>
                <a:latin typeface="Open Sans Light" pitchFamily="34" charset="0"/>
                <a:ea typeface="Open Sans Light" pitchFamily="34" charset="0"/>
                <a:cs typeface="Open Sans Light" pitchFamily="34" charset="0"/>
              </a:endParaRPr>
            </a:p>
          </p:txBody>
        </p:sp>
        <p:sp>
          <p:nvSpPr>
            <p:cNvPr id="58" name="AutoShape 59"/>
            <p:cNvSpPr/>
            <p:nvPr/>
          </p:nvSpPr>
          <p:spPr bwMode="auto">
            <a:xfrm>
              <a:off x="5923971" y="1994904"/>
              <a:ext cx="393702" cy="393030"/>
            </a:xfrm>
            <a:custGeom>
              <a:avLst/>
              <a:gdLst>
                <a:gd name="T0" fmla="+- 0 10794 23"/>
                <a:gd name="T1" fmla="*/ T0 w 21543"/>
                <a:gd name="T2" fmla="*/ 10800 h 21600"/>
                <a:gd name="T3" fmla="+- 0 10794 23"/>
                <a:gd name="T4" fmla="*/ T3 w 21543"/>
                <a:gd name="T5" fmla="*/ 10800 h 21600"/>
                <a:gd name="T6" fmla="+- 0 10794 23"/>
                <a:gd name="T7" fmla="*/ T6 w 21543"/>
                <a:gd name="T8" fmla="*/ 10800 h 21600"/>
                <a:gd name="T9" fmla="+- 0 10794 23"/>
                <a:gd name="T10" fmla="*/ T9 w 21543"/>
                <a:gd name="T11" fmla="*/ 10800 h 21600"/>
              </a:gdLst>
              <a:ahLst/>
              <a:cxnLst>
                <a:cxn ang="0">
                  <a:pos x="T1" y="T2"/>
                </a:cxn>
                <a:cxn ang="0">
                  <a:pos x="T4" y="T5"/>
                </a:cxn>
                <a:cxn ang="0">
                  <a:pos x="T7" y="T8"/>
                </a:cxn>
                <a:cxn ang="0">
                  <a:pos x="T10" y="T11"/>
                </a:cxn>
              </a:cxnLst>
              <a:rect l="0" t="0" r="r" b="b"/>
              <a:pathLst>
                <a:path w="21543" h="21600">
                  <a:moveTo>
                    <a:pt x="16976" y="19986"/>
                  </a:moveTo>
                  <a:lnTo>
                    <a:pt x="11226" y="17680"/>
                  </a:lnTo>
                  <a:cubicBezTo>
                    <a:pt x="11088" y="17626"/>
                    <a:pt x="10946" y="17608"/>
                    <a:pt x="10806" y="17600"/>
                  </a:cubicBezTo>
                  <a:lnTo>
                    <a:pt x="19660" y="3837"/>
                  </a:lnTo>
                  <a:cubicBezTo>
                    <a:pt x="19660" y="3837"/>
                    <a:pt x="16976" y="19986"/>
                    <a:pt x="16976" y="19986"/>
                  </a:cubicBezTo>
                  <a:close/>
                  <a:moveTo>
                    <a:pt x="6859" y="16244"/>
                  </a:moveTo>
                  <a:cubicBezTo>
                    <a:pt x="6858" y="16242"/>
                    <a:pt x="6855" y="16240"/>
                    <a:pt x="6854" y="16238"/>
                  </a:cubicBezTo>
                  <a:lnTo>
                    <a:pt x="19606" y="2552"/>
                  </a:lnTo>
                  <a:lnTo>
                    <a:pt x="8735" y="19536"/>
                  </a:lnTo>
                  <a:cubicBezTo>
                    <a:pt x="8735" y="19536"/>
                    <a:pt x="6859" y="16244"/>
                    <a:pt x="6859" y="16244"/>
                  </a:cubicBezTo>
                  <a:close/>
                  <a:moveTo>
                    <a:pt x="2111" y="14024"/>
                  </a:moveTo>
                  <a:lnTo>
                    <a:pt x="17712" y="3595"/>
                  </a:lnTo>
                  <a:lnTo>
                    <a:pt x="6369" y="15770"/>
                  </a:lnTo>
                  <a:cubicBezTo>
                    <a:pt x="6309" y="15734"/>
                    <a:pt x="6256" y="15687"/>
                    <a:pt x="6190" y="15660"/>
                  </a:cubicBezTo>
                  <a:cubicBezTo>
                    <a:pt x="6190" y="15660"/>
                    <a:pt x="2111" y="14024"/>
                    <a:pt x="2111" y="14024"/>
                  </a:cubicBezTo>
                  <a:close/>
                  <a:moveTo>
                    <a:pt x="21234" y="108"/>
                  </a:moveTo>
                  <a:cubicBezTo>
                    <a:pt x="21123" y="35"/>
                    <a:pt x="20996" y="0"/>
                    <a:pt x="20868" y="0"/>
                  </a:cubicBezTo>
                  <a:cubicBezTo>
                    <a:pt x="20738" y="0"/>
                    <a:pt x="20608" y="36"/>
                    <a:pt x="20495" y="113"/>
                  </a:cubicBezTo>
                  <a:lnTo>
                    <a:pt x="299" y="13613"/>
                  </a:lnTo>
                  <a:cubicBezTo>
                    <a:pt x="91" y="13751"/>
                    <a:pt x="-23" y="13995"/>
                    <a:pt x="3" y="14244"/>
                  </a:cubicBezTo>
                  <a:cubicBezTo>
                    <a:pt x="28" y="14494"/>
                    <a:pt x="190" y="14708"/>
                    <a:pt x="422" y="14801"/>
                  </a:cubicBezTo>
                  <a:lnTo>
                    <a:pt x="5689" y="16914"/>
                  </a:lnTo>
                  <a:lnTo>
                    <a:pt x="8166" y="21259"/>
                  </a:lnTo>
                  <a:cubicBezTo>
                    <a:pt x="8284" y="21468"/>
                    <a:pt x="8505" y="21597"/>
                    <a:pt x="8743" y="21599"/>
                  </a:cubicBezTo>
                  <a:lnTo>
                    <a:pt x="8751" y="21599"/>
                  </a:lnTo>
                  <a:cubicBezTo>
                    <a:pt x="8987" y="21599"/>
                    <a:pt x="9206" y="21474"/>
                    <a:pt x="9328" y="21271"/>
                  </a:cubicBezTo>
                  <a:lnTo>
                    <a:pt x="10726" y="18934"/>
                  </a:lnTo>
                  <a:lnTo>
                    <a:pt x="17253" y="21551"/>
                  </a:lnTo>
                  <a:cubicBezTo>
                    <a:pt x="17332" y="21584"/>
                    <a:pt x="17418" y="21599"/>
                    <a:pt x="17502" y="21599"/>
                  </a:cubicBezTo>
                  <a:cubicBezTo>
                    <a:pt x="17617" y="21599"/>
                    <a:pt x="17731" y="21571"/>
                    <a:pt x="17832" y="21512"/>
                  </a:cubicBezTo>
                  <a:cubicBezTo>
                    <a:pt x="18010" y="21412"/>
                    <a:pt x="18133" y="21238"/>
                    <a:pt x="18167" y="21035"/>
                  </a:cubicBezTo>
                  <a:lnTo>
                    <a:pt x="21533" y="785"/>
                  </a:lnTo>
                  <a:cubicBezTo>
                    <a:pt x="21576" y="520"/>
                    <a:pt x="21459" y="254"/>
                    <a:pt x="21234" y="108"/>
                  </a:cubicBezTo>
                </a:path>
              </a:pathLst>
            </a:custGeom>
            <a:solidFill>
              <a:schemeClr val="accent2">
                <a:lumMod val="40000"/>
                <a:lumOff val="60000"/>
              </a:schemeClr>
            </a:solid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grpSp>
      <p:grpSp>
        <p:nvGrpSpPr>
          <p:cNvPr id="5" name="Group 62"/>
          <p:cNvGrpSpPr/>
          <p:nvPr/>
        </p:nvGrpSpPr>
        <p:grpSpPr>
          <a:xfrm>
            <a:off x="2071670" y="2000246"/>
            <a:ext cx="1643074" cy="2577416"/>
            <a:chOff x="2071670" y="2000246"/>
            <a:chExt cx="1643074" cy="2577416"/>
          </a:xfrm>
        </p:grpSpPr>
        <p:grpSp>
          <p:nvGrpSpPr>
            <p:cNvPr id="6" name="Group 42"/>
            <p:cNvGrpSpPr/>
            <p:nvPr/>
          </p:nvGrpSpPr>
          <p:grpSpPr>
            <a:xfrm>
              <a:off x="2071670" y="2786064"/>
              <a:ext cx="1643074" cy="571504"/>
              <a:chOff x="2071670" y="2428874"/>
              <a:chExt cx="1643074" cy="571504"/>
            </a:xfrm>
          </p:grpSpPr>
          <p:sp>
            <p:nvSpPr>
              <p:cNvPr id="33" name="Rectangle 32"/>
              <p:cNvSpPr/>
              <p:nvPr/>
            </p:nvSpPr>
            <p:spPr>
              <a:xfrm>
                <a:off x="2071670" y="2428874"/>
                <a:ext cx="1643074" cy="35719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Rectangle 35"/>
              <p:cNvSpPr/>
              <p:nvPr/>
            </p:nvSpPr>
            <p:spPr>
              <a:xfrm>
                <a:off x="3500430" y="2786064"/>
                <a:ext cx="214314" cy="214314"/>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6" name="Rectangle 45"/>
            <p:cNvSpPr/>
            <p:nvPr/>
          </p:nvSpPr>
          <p:spPr>
            <a:xfrm>
              <a:off x="2357422" y="2786064"/>
              <a:ext cx="1088696" cy="338554"/>
            </a:xfrm>
            <a:prstGeom prst="rect">
              <a:avLst/>
            </a:prstGeom>
          </p:spPr>
          <p:txBody>
            <a:bodyPr wrap="none">
              <a:spAutoFit/>
            </a:bodyPr>
            <a:lstStyle/>
            <a:p>
              <a:pPr algn="ctr"/>
              <a:r>
                <a:rPr lang="en-US" sz="1600" dirty="0">
                  <a:solidFill>
                    <a:schemeClr val="bg1"/>
                  </a:solidFill>
                  <a:latin typeface="Open Sans" pitchFamily="34" charset="0"/>
                  <a:ea typeface="Open Sans" pitchFamily="34" charset="0"/>
                  <a:cs typeface="Open Sans" pitchFamily="34" charset="0"/>
                </a:rPr>
                <a:t>Text Here</a:t>
              </a:r>
            </a:p>
          </p:txBody>
        </p:sp>
        <p:sp>
          <p:nvSpPr>
            <p:cNvPr id="51" name="Rectangle 50"/>
            <p:cNvSpPr/>
            <p:nvPr/>
          </p:nvSpPr>
          <p:spPr>
            <a:xfrm>
              <a:off x="2143108" y="3500444"/>
              <a:ext cx="1500198" cy="1077218"/>
            </a:xfrm>
            <a:prstGeom prst="rect">
              <a:avLst/>
            </a:prstGeom>
          </p:spPr>
          <p:txBody>
            <a:bodyPr wrap="square">
              <a:spAutoFit/>
            </a:bodyPr>
            <a:lstStyle/>
            <a:p>
              <a:r>
                <a:rPr lang="ms-MY" sz="800" dirty="0">
                  <a:solidFill>
                    <a:schemeClr val="bg1">
                      <a:lumMod val="65000"/>
                    </a:schemeClr>
                  </a:solidFill>
                  <a:latin typeface="Open Sans Light" pitchFamily="34" charset="0"/>
                  <a:ea typeface="Open Sans Light" pitchFamily="34" charset="0"/>
                  <a:cs typeface="Open Sans Light" pitchFamily="34" charset="0"/>
                </a:rPr>
                <a:t>consectetur adipiscing elit. Lorem ipsum dolor sit ametelit. Lorem ipsum amet, , consectetur adipiscing elit. Praesent sodales odio sit amet odio tristique quis tempus odio Lorem ipsum dolor sit</a:t>
              </a:r>
              <a:endParaRPr lang="id-ID" sz="800" dirty="0">
                <a:solidFill>
                  <a:schemeClr val="bg1">
                    <a:lumMod val="65000"/>
                  </a:schemeClr>
                </a:solidFill>
                <a:latin typeface="Open Sans Light" pitchFamily="34" charset="0"/>
                <a:ea typeface="Open Sans Light" pitchFamily="34" charset="0"/>
                <a:cs typeface="Open Sans Light" pitchFamily="34" charset="0"/>
              </a:endParaRPr>
            </a:p>
          </p:txBody>
        </p:sp>
        <p:grpSp>
          <p:nvGrpSpPr>
            <p:cNvPr id="7" name="Group 66"/>
            <p:cNvGrpSpPr/>
            <p:nvPr/>
          </p:nvGrpSpPr>
          <p:grpSpPr>
            <a:xfrm>
              <a:off x="2643174" y="2000246"/>
              <a:ext cx="431456" cy="308976"/>
              <a:chOff x="8340725" y="4748227"/>
              <a:chExt cx="246063" cy="176213"/>
            </a:xfrm>
            <a:solidFill>
              <a:schemeClr val="accent4"/>
            </a:solidFill>
          </p:grpSpPr>
          <p:sp>
            <p:nvSpPr>
              <p:cNvPr id="60" name="Freeform 49"/>
              <p:cNvSpPr/>
              <p:nvPr/>
            </p:nvSpPr>
            <p:spPr bwMode="auto">
              <a:xfrm>
                <a:off x="8340725" y="4748227"/>
                <a:ext cx="138113" cy="176213"/>
              </a:xfrm>
              <a:custGeom>
                <a:avLst/>
                <a:gdLst/>
                <a:ahLst/>
                <a:cxnLst>
                  <a:cxn ang="0">
                    <a:pos x="160" y="0"/>
                  </a:cxn>
                  <a:cxn ang="0">
                    <a:pos x="160" y="0"/>
                  </a:cxn>
                  <a:cxn ang="0">
                    <a:pos x="155" y="1"/>
                  </a:cxn>
                  <a:cxn ang="0">
                    <a:pos x="151" y="5"/>
                  </a:cxn>
                  <a:cxn ang="0">
                    <a:pos x="75" y="52"/>
                  </a:cxn>
                  <a:cxn ang="0">
                    <a:pos x="15" y="52"/>
                  </a:cxn>
                  <a:cxn ang="0">
                    <a:pos x="15" y="52"/>
                  </a:cxn>
                  <a:cxn ang="0">
                    <a:pos x="10" y="54"/>
                  </a:cxn>
                  <a:cxn ang="0">
                    <a:pos x="4" y="58"/>
                  </a:cxn>
                  <a:cxn ang="0">
                    <a:pos x="4" y="58"/>
                  </a:cxn>
                  <a:cxn ang="0">
                    <a:pos x="2" y="61"/>
                  </a:cxn>
                  <a:cxn ang="0">
                    <a:pos x="0" y="67"/>
                  </a:cxn>
                  <a:cxn ang="0">
                    <a:pos x="0" y="156"/>
                  </a:cxn>
                  <a:cxn ang="0">
                    <a:pos x="0" y="156"/>
                  </a:cxn>
                  <a:cxn ang="0">
                    <a:pos x="2" y="161"/>
                  </a:cxn>
                  <a:cxn ang="0">
                    <a:pos x="4" y="165"/>
                  </a:cxn>
                  <a:cxn ang="0">
                    <a:pos x="4" y="165"/>
                  </a:cxn>
                  <a:cxn ang="0">
                    <a:pos x="10" y="168"/>
                  </a:cxn>
                  <a:cxn ang="0">
                    <a:pos x="15" y="170"/>
                  </a:cxn>
                  <a:cxn ang="0">
                    <a:pos x="75" y="170"/>
                  </a:cxn>
                  <a:cxn ang="0">
                    <a:pos x="151" y="217"/>
                  </a:cxn>
                  <a:cxn ang="0">
                    <a:pos x="151" y="217"/>
                  </a:cxn>
                  <a:cxn ang="0">
                    <a:pos x="155" y="221"/>
                  </a:cxn>
                  <a:cxn ang="0">
                    <a:pos x="160" y="223"/>
                  </a:cxn>
                  <a:cxn ang="0">
                    <a:pos x="160" y="223"/>
                  </a:cxn>
                  <a:cxn ang="0">
                    <a:pos x="165" y="221"/>
                  </a:cxn>
                  <a:cxn ang="0">
                    <a:pos x="171" y="217"/>
                  </a:cxn>
                  <a:cxn ang="0">
                    <a:pos x="171" y="217"/>
                  </a:cxn>
                  <a:cxn ang="0">
                    <a:pos x="174" y="214"/>
                  </a:cxn>
                  <a:cxn ang="0">
                    <a:pos x="174" y="208"/>
                  </a:cxn>
                  <a:cxn ang="0">
                    <a:pos x="174" y="14"/>
                  </a:cxn>
                  <a:cxn ang="0">
                    <a:pos x="174" y="14"/>
                  </a:cxn>
                  <a:cxn ang="0">
                    <a:pos x="174" y="9"/>
                  </a:cxn>
                  <a:cxn ang="0">
                    <a:pos x="171" y="5"/>
                  </a:cxn>
                  <a:cxn ang="0">
                    <a:pos x="171" y="5"/>
                  </a:cxn>
                  <a:cxn ang="0">
                    <a:pos x="165" y="1"/>
                  </a:cxn>
                  <a:cxn ang="0">
                    <a:pos x="160" y="0"/>
                  </a:cxn>
                  <a:cxn ang="0">
                    <a:pos x="160" y="0"/>
                  </a:cxn>
                </a:cxnLst>
                <a:rect l="0" t="0" r="r" b="b"/>
                <a:pathLst>
                  <a:path w="174" h="223">
                    <a:moveTo>
                      <a:pt x="160" y="0"/>
                    </a:moveTo>
                    <a:lnTo>
                      <a:pt x="160" y="0"/>
                    </a:lnTo>
                    <a:lnTo>
                      <a:pt x="155" y="1"/>
                    </a:lnTo>
                    <a:lnTo>
                      <a:pt x="151" y="5"/>
                    </a:lnTo>
                    <a:lnTo>
                      <a:pt x="75" y="52"/>
                    </a:lnTo>
                    <a:lnTo>
                      <a:pt x="15" y="52"/>
                    </a:lnTo>
                    <a:lnTo>
                      <a:pt x="15" y="52"/>
                    </a:lnTo>
                    <a:lnTo>
                      <a:pt x="10" y="54"/>
                    </a:lnTo>
                    <a:lnTo>
                      <a:pt x="4" y="58"/>
                    </a:lnTo>
                    <a:lnTo>
                      <a:pt x="4" y="58"/>
                    </a:lnTo>
                    <a:lnTo>
                      <a:pt x="2" y="61"/>
                    </a:lnTo>
                    <a:lnTo>
                      <a:pt x="0" y="67"/>
                    </a:lnTo>
                    <a:lnTo>
                      <a:pt x="0" y="156"/>
                    </a:lnTo>
                    <a:lnTo>
                      <a:pt x="0" y="156"/>
                    </a:lnTo>
                    <a:lnTo>
                      <a:pt x="2" y="161"/>
                    </a:lnTo>
                    <a:lnTo>
                      <a:pt x="4" y="165"/>
                    </a:lnTo>
                    <a:lnTo>
                      <a:pt x="4" y="165"/>
                    </a:lnTo>
                    <a:lnTo>
                      <a:pt x="10" y="168"/>
                    </a:lnTo>
                    <a:lnTo>
                      <a:pt x="15" y="170"/>
                    </a:lnTo>
                    <a:lnTo>
                      <a:pt x="75" y="170"/>
                    </a:lnTo>
                    <a:lnTo>
                      <a:pt x="151" y="217"/>
                    </a:lnTo>
                    <a:lnTo>
                      <a:pt x="151" y="217"/>
                    </a:lnTo>
                    <a:lnTo>
                      <a:pt x="155" y="221"/>
                    </a:lnTo>
                    <a:lnTo>
                      <a:pt x="160" y="223"/>
                    </a:lnTo>
                    <a:lnTo>
                      <a:pt x="160" y="223"/>
                    </a:lnTo>
                    <a:lnTo>
                      <a:pt x="165" y="221"/>
                    </a:lnTo>
                    <a:lnTo>
                      <a:pt x="171" y="217"/>
                    </a:lnTo>
                    <a:lnTo>
                      <a:pt x="171" y="217"/>
                    </a:lnTo>
                    <a:lnTo>
                      <a:pt x="174" y="214"/>
                    </a:lnTo>
                    <a:lnTo>
                      <a:pt x="174" y="208"/>
                    </a:lnTo>
                    <a:lnTo>
                      <a:pt x="174" y="14"/>
                    </a:lnTo>
                    <a:lnTo>
                      <a:pt x="174" y="14"/>
                    </a:lnTo>
                    <a:lnTo>
                      <a:pt x="174" y="9"/>
                    </a:lnTo>
                    <a:lnTo>
                      <a:pt x="171" y="5"/>
                    </a:lnTo>
                    <a:lnTo>
                      <a:pt x="171" y="5"/>
                    </a:lnTo>
                    <a:lnTo>
                      <a:pt x="165" y="1"/>
                    </a:lnTo>
                    <a:lnTo>
                      <a:pt x="160" y="0"/>
                    </a:lnTo>
                    <a:lnTo>
                      <a:pt x="160" y="0"/>
                    </a:lnTo>
                    <a:close/>
                  </a:path>
                </a:pathLst>
              </a:custGeom>
              <a:solidFill>
                <a:schemeClr val="accent2"/>
              </a:solidFill>
              <a:ln w="9525">
                <a:noFill/>
                <a:round/>
              </a:ln>
            </p:spPr>
            <p:txBody>
              <a:bodyPr vert="horz" wrap="square" lIns="91440" tIns="45720" rIns="91440" bIns="45720" numCol="1" anchor="t" anchorCtr="0" compatLnSpc="1"/>
              <a:lstStyle/>
              <a:p>
                <a:endParaRPr lang="en-US"/>
              </a:p>
            </p:txBody>
          </p:sp>
          <p:sp>
            <p:nvSpPr>
              <p:cNvPr id="61" name="Freeform 50"/>
              <p:cNvSpPr/>
              <p:nvPr/>
            </p:nvSpPr>
            <p:spPr bwMode="auto">
              <a:xfrm>
                <a:off x="8496300" y="4792677"/>
                <a:ext cx="44450" cy="87313"/>
              </a:xfrm>
              <a:custGeom>
                <a:avLst/>
                <a:gdLst/>
                <a:ahLst/>
                <a:cxnLst>
                  <a:cxn ang="0">
                    <a:pos x="46" y="87"/>
                  </a:cxn>
                  <a:cxn ang="0">
                    <a:pos x="53" y="72"/>
                  </a:cxn>
                  <a:cxn ang="0">
                    <a:pos x="56" y="56"/>
                  </a:cxn>
                  <a:cxn ang="0">
                    <a:pos x="55" y="47"/>
                  </a:cxn>
                  <a:cxn ang="0">
                    <a:pos x="51" y="31"/>
                  </a:cxn>
                  <a:cxn ang="0">
                    <a:pos x="46" y="23"/>
                  </a:cxn>
                  <a:cxn ang="0">
                    <a:pos x="35" y="11"/>
                  </a:cxn>
                  <a:cxn ang="0">
                    <a:pos x="20" y="2"/>
                  </a:cxn>
                  <a:cxn ang="0">
                    <a:pos x="15" y="0"/>
                  </a:cxn>
                  <a:cxn ang="0">
                    <a:pos x="9" y="2"/>
                  </a:cxn>
                  <a:cxn ang="0">
                    <a:pos x="4" y="5"/>
                  </a:cxn>
                  <a:cxn ang="0">
                    <a:pos x="0" y="14"/>
                  </a:cxn>
                  <a:cxn ang="0">
                    <a:pos x="0" y="20"/>
                  </a:cxn>
                  <a:cxn ang="0">
                    <a:pos x="2" y="23"/>
                  </a:cxn>
                  <a:cxn ang="0">
                    <a:pos x="9" y="29"/>
                  </a:cxn>
                  <a:cxn ang="0">
                    <a:pos x="17" y="34"/>
                  </a:cxn>
                  <a:cxn ang="0">
                    <a:pos x="24" y="42"/>
                  </a:cxn>
                  <a:cxn ang="0">
                    <a:pos x="26" y="49"/>
                  </a:cxn>
                  <a:cxn ang="0">
                    <a:pos x="27" y="56"/>
                  </a:cxn>
                  <a:cxn ang="0">
                    <a:pos x="24" y="69"/>
                  </a:cxn>
                  <a:cxn ang="0">
                    <a:pos x="20" y="72"/>
                  </a:cxn>
                  <a:cxn ang="0">
                    <a:pos x="17" y="76"/>
                  </a:cxn>
                  <a:cxn ang="0">
                    <a:pos x="9" y="81"/>
                  </a:cxn>
                  <a:cxn ang="0">
                    <a:pos x="2" y="87"/>
                  </a:cxn>
                  <a:cxn ang="0">
                    <a:pos x="0" y="96"/>
                  </a:cxn>
                  <a:cxn ang="0">
                    <a:pos x="2" y="101"/>
                  </a:cxn>
                  <a:cxn ang="0">
                    <a:pos x="4" y="105"/>
                  </a:cxn>
                  <a:cxn ang="0">
                    <a:pos x="15" y="110"/>
                  </a:cxn>
                  <a:cxn ang="0">
                    <a:pos x="20" y="109"/>
                  </a:cxn>
                  <a:cxn ang="0">
                    <a:pos x="27" y="105"/>
                  </a:cxn>
                  <a:cxn ang="0">
                    <a:pos x="40" y="94"/>
                  </a:cxn>
                  <a:cxn ang="0">
                    <a:pos x="46" y="87"/>
                  </a:cxn>
                </a:cxnLst>
                <a:rect l="0" t="0" r="r" b="b"/>
                <a:pathLst>
                  <a:path w="56" h="110">
                    <a:moveTo>
                      <a:pt x="46" y="87"/>
                    </a:moveTo>
                    <a:lnTo>
                      <a:pt x="46" y="87"/>
                    </a:lnTo>
                    <a:lnTo>
                      <a:pt x="51" y="80"/>
                    </a:lnTo>
                    <a:lnTo>
                      <a:pt x="53" y="72"/>
                    </a:lnTo>
                    <a:lnTo>
                      <a:pt x="55" y="63"/>
                    </a:lnTo>
                    <a:lnTo>
                      <a:pt x="56" y="56"/>
                    </a:lnTo>
                    <a:lnTo>
                      <a:pt x="56" y="56"/>
                    </a:lnTo>
                    <a:lnTo>
                      <a:pt x="55" y="47"/>
                    </a:lnTo>
                    <a:lnTo>
                      <a:pt x="53" y="38"/>
                    </a:lnTo>
                    <a:lnTo>
                      <a:pt x="51" y="31"/>
                    </a:lnTo>
                    <a:lnTo>
                      <a:pt x="46" y="23"/>
                    </a:lnTo>
                    <a:lnTo>
                      <a:pt x="46" y="23"/>
                    </a:lnTo>
                    <a:lnTo>
                      <a:pt x="40" y="16"/>
                    </a:lnTo>
                    <a:lnTo>
                      <a:pt x="35" y="11"/>
                    </a:lnTo>
                    <a:lnTo>
                      <a:pt x="27" y="5"/>
                    </a:lnTo>
                    <a:lnTo>
                      <a:pt x="20" y="2"/>
                    </a:lnTo>
                    <a:lnTo>
                      <a:pt x="20" y="2"/>
                    </a:lnTo>
                    <a:lnTo>
                      <a:pt x="15" y="0"/>
                    </a:lnTo>
                    <a:lnTo>
                      <a:pt x="15" y="0"/>
                    </a:lnTo>
                    <a:lnTo>
                      <a:pt x="9" y="2"/>
                    </a:lnTo>
                    <a:lnTo>
                      <a:pt x="4" y="5"/>
                    </a:lnTo>
                    <a:lnTo>
                      <a:pt x="4" y="5"/>
                    </a:lnTo>
                    <a:lnTo>
                      <a:pt x="2" y="9"/>
                    </a:lnTo>
                    <a:lnTo>
                      <a:pt x="0" y="14"/>
                    </a:lnTo>
                    <a:lnTo>
                      <a:pt x="0" y="14"/>
                    </a:lnTo>
                    <a:lnTo>
                      <a:pt x="0" y="20"/>
                    </a:lnTo>
                    <a:lnTo>
                      <a:pt x="2" y="23"/>
                    </a:lnTo>
                    <a:lnTo>
                      <a:pt x="2" y="23"/>
                    </a:lnTo>
                    <a:lnTo>
                      <a:pt x="9" y="29"/>
                    </a:lnTo>
                    <a:lnTo>
                      <a:pt x="9" y="29"/>
                    </a:lnTo>
                    <a:lnTo>
                      <a:pt x="17" y="34"/>
                    </a:lnTo>
                    <a:lnTo>
                      <a:pt x="17" y="34"/>
                    </a:lnTo>
                    <a:lnTo>
                      <a:pt x="20" y="38"/>
                    </a:lnTo>
                    <a:lnTo>
                      <a:pt x="24" y="42"/>
                    </a:lnTo>
                    <a:lnTo>
                      <a:pt x="24" y="42"/>
                    </a:lnTo>
                    <a:lnTo>
                      <a:pt x="26" y="49"/>
                    </a:lnTo>
                    <a:lnTo>
                      <a:pt x="27" y="56"/>
                    </a:lnTo>
                    <a:lnTo>
                      <a:pt x="27" y="56"/>
                    </a:lnTo>
                    <a:lnTo>
                      <a:pt x="26" y="62"/>
                    </a:lnTo>
                    <a:lnTo>
                      <a:pt x="24" y="69"/>
                    </a:lnTo>
                    <a:lnTo>
                      <a:pt x="24" y="69"/>
                    </a:lnTo>
                    <a:lnTo>
                      <a:pt x="20" y="72"/>
                    </a:lnTo>
                    <a:lnTo>
                      <a:pt x="17" y="76"/>
                    </a:lnTo>
                    <a:lnTo>
                      <a:pt x="17" y="76"/>
                    </a:lnTo>
                    <a:lnTo>
                      <a:pt x="9" y="81"/>
                    </a:lnTo>
                    <a:lnTo>
                      <a:pt x="9" y="81"/>
                    </a:lnTo>
                    <a:lnTo>
                      <a:pt x="2" y="87"/>
                    </a:lnTo>
                    <a:lnTo>
                      <a:pt x="2" y="87"/>
                    </a:lnTo>
                    <a:lnTo>
                      <a:pt x="0" y="91"/>
                    </a:lnTo>
                    <a:lnTo>
                      <a:pt x="0" y="96"/>
                    </a:lnTo>
                    <a:lnTo>
                      <a:pt x="0" y="96"/>
                    </a:lnTo>
                    <a:lnTo>
                      <a:pt x="2" y="101"/>
                    </a:lnTo>
                    <a:lnTo>
                      <a:pt x="4" y="105"/>
                    </a:lnTo>
                    <a:lnTo>
                      <a:pt x="4" y="105"/>
                    </a:lnTo>
                    <a:lnTo>
                      <a:pt x="9" y="109"/>
                    </a:lnTo>
                    <a:lnTo>
                      <a:pt x="15" y="110"/>
                    </a:lnTo>
                    <a:lnTo>
                      <a:pt x="15" y="110"/>
                    </a:lnTo>
                    <a:lnTo>
                      <a:pt x="20" y="109"/>
                    </a:lnTo>
                    <a:lnTo>
                      <a:pt x="20" y="109"/>
                    </a:lnTo>
                    <a:lnTo>
                      <a:pt x="27" y="105"/>
                    </a:lnTo>
                    <a:lnTo>
                      <a:pt x="35" y="100"/>
                    </a:lnTo>
                    <a:lnTo>
                      <a:pt x="40" y="94"/>
                    </a:lnTo>
                    <a:lnTo>
                      <a:pt x="46" y="87"/>
                    </a:lnTo>
                    <a:lnTo>
                      <a:pt x="46" y="87"/>
                    </a:lnTo>
                    <a:close/>
                  </a:path>
                </a:pathLst>
              </a:custGeom>
              <a:solidFill>
                <a:schemeClr val="accent2"/>
              </a:solidFill>
              <a:ln w="9525">
                <a:noFill/>
                <a:round/>
              </a:ln>
            </p:spPr>
            <p:txBody>
              <a:bodyPr vert="horz" wrap="square" lIns="91440" tIns="45720" rIns="91440" bIns="45720" numCol="1" anchor="t" anchorCtr="0" compatLnSpc="1"/>
              <a:lstStyle/>
              <a:p>
                <a:endParaRPr lang="en-US"/>
              </a:p>
            </p:txBody>
          </p:sp>
          <p:sp>
            <p:nvSpPr>
              <p:cNvPr id="62" name="Freeform 51"/>
              <p:cNvSpPr/>
              <p:nvPr/>
            </p:nvSpPr>
            <p:spPr bwMode="auto">
              <a:xfrm>
                <a:off x="8515350" y="4751402"/>
                <a:ext cx="71438" cy="171450"/>
              </a:xfrm>
              <a:custGeom>
                <a:avLst/>
                <a:gdLst/>
                <a:ahLst/>
                <a:cxnLst>
                  <a:cxn ang="0">
                    <a:pos x="20" y="2"/>
                  </a:cxn>
                  <a:cxn ang="0">
                    <a:pos x="14" y="0"/>
                  </a:cxn>
                  <a:cxn ang="0">
                    <a:pos x="3" y="4"/>
                  </a:cxn>
                  <a:cxn ang="0">
                    <a:pos x="0" y="9"/>
                  </a:cxn>
                  <a:cxn ang="0">
                    <a:pos x="0" y="15"/>
                  </a:cxn>
                  <a:cxn ang="0">
                    <a:pos x="2" y="22"/>
                  </a:cxn>
                  <a:cxn ang="0">
                    <a:pos x="7" y="27"/>
                  </a:cxn>
                  <a:cxn ang="0">
                    <a:pos x="25" y="38"/>
                  </a:cxn>
                  <a:cxn ang="0">
                    <a:pos x="32" y="44"/>
                  </a:cxn>
                  <a:cxn ang="0">
                    <a:pos x="47" y="60"/>
                  </a:cxn>
                  <a:cxn ang="0">
                    <a:pos x="51" y="69"/>
                  </a:cxn>
                  <a:cxn ang="0">
                    <a:pos x="58" y="87"/>
                  </a:cxn>
                  <a:cxn ang="0">
                    <a:pos x="61" y="109"/>
                  </a:cxn>
                  <a:cxn ang="0">
                    <a:pos x="60" y="118"/>
                  </a:cxn>
                  <a:cxn ang="0">
                    <a:pos x="56" y="138"/>
                  </a:cxn>
                  <a:cxn ang="0">
                    <a:pos x="51" y="147"/>
                  </a:cxn>
                  <a:cxn ang="0">
                    <a:pos x="40" y="165"/>
                  </a:cxn>
                  <a:cxn ang="0">
                    <a:pos x="25" y="178"/>
                  </a:cxn>
                  <a:cxn ang="0">
                    <a:pos x="7" y="189"/>
                  </a:cxn>
                  <a:cxn ang="0">
                    <a:pos x="3" y="191"/>
                  </a:cxn>
                  <a:cxn ang="0">
                    <a:pos x="0" y="198"/>
                  </a:cxn>
                  <a:cxn ang="0">
                    <a:pos x="0" y="202"/>
                  </a:cxn>
                  <a:cxn ang="0">
                    <a:pos x="3" y="212"/>
                  </a:cxn>
                  <a:cxn ang="0">
                    <a:pos x="9" y="216"/>
                  </a:cxn>
                  <a:cxn ang="0">
                    <a:pos x="14" y="216"/>
                  </a:cxn>
                  <a:cxn ang="0">
                    <a:pos x="20" y="214"/>
                  </a:cxn>
                  <a:cxn ang="0">
                    <a:pos x="49" y="198"/>
                  </a:cxn>
                  <a:cxn ang="0">
                    <a:pos x="71" y="173"/>
                  </a:cxn>
                  <a:cxn ang="0">
                    <a:pos x="80" y="158"/>
                  </a:cxn>
                  <a:cxn ang="0">
                    <a:pos x="89" y="125"/>
                  </a:cxn>
                  <a:cxn ang="0">
                    <a:pos x="90" y="109"/>
                  </a:cxn>
                  <a:cxn ang="0">
                    <a:pos x="85" y="75"/>
                  </a:cxn>
                  <a:cxn ang="0">
                    <a:pos x="71" y="44"/>
                  </a:cxn>
                  <a:cxn ang="0">
                    <a:pos x="60" y="31"/>
                  </a:cxn>
                  <a:cxn ang="0">
                    <a:pos x="34" y="9"/>
                  </a:cxn>
                  <a:cxn ang="0">
                    <a:pos x="20" y="2"/>
                  </a:cxn>
                </a:cxnLst>
                <a:rect l="0" t="0" r="r" b="b"/>
                <a:pathLst>
                  <a:path w="90" h="216">
                    <a:moveTo>
                      <a:pt x="20" y="2"/>
                    </a:moveTo>
                    <a:lnTo>
                      <a:pt x="20" y="2"/>
                    </a:lnTo>
                    <a:lnTo>
                      <a:pt x="14" y="0"/>
                    </a:lnTo>
                    <a:lnTo>
                      <a:pt x="14" y="0"/>
                    </a:lnTo>
                    <a:lnTo>
                      <a:pt x="7" y="2"/>
                    </a:lnTo>
                    <a:lnTo>
                      <a:pt x="3" y="4"/>
                    </a:lnTo>
                    <a:lnTo>
                      <a:pt x="3" y="4"/>
                    </a:lnTo>
                    <a:lnTo>
                      <a:pt x="0" y="9"/>
                    </a:lnTo>
                    <a:lnTo>
                      <a:pt x="0" y="15"/>
                    </a:lnTo>
                    <a:lnTo>
                      <a:pt x="0" y="15"/>
                    </a:lnTo>
                    <a:lnTo>
                      <a:pt x="0" y="18"/>
                    </a:lnTo>
                    <a:lnTo>
                      <a:pt x="2" y="22"/>
                    </a:lnTo>
                    <a:lnTo>
                      <a:pt x="3" y="26"/>
                    </a:lnTo>
                    <a:lnTo>
                      <a:pt x="7" y="27"/>
                    </a:lnTo>
                    <a:lnTo>
                      <a:pt x="7" y="27"/>
                    </a:lnTo>
                    <a:lnTo>
                      <a:pt x="25" y="38"/>
                    </a:lnTo>
                    <a:lnTo>
                      <a:pt x="25" y="38"/>
                    </a:lnTo>
                    <a:lnTo>
                      <a:pt x="32" y="44"/>
                    </a:lnTo>
                    <a:lnTo>
                      <a:pt x="40" y="51"/>
                    </a:lnTo>
                    <a:lnTo>
                      <a:pt x="47" y="60"/>
                    </a:lnTo>
                    <a:lnTo>
                      <a:pt x="51" y="69"/>
                    </a:lnTo>
                    <a:lnTo>
                      <a:pt x="51" y="69"/>
                    </a:lnTo>
                    <a:lnTo>
                      <a:pt x="56" y="78"/>
                    </a:lnTo>
                    <a:lnTo>
                      <a:pt x="58" y="87"/>
                    </a:lnTo>
                    <a:lnTo>
                      <a:pt x="60" y="98"/>
                    </a:lnTo>
                    <a:lnTo>
                      <a:pt x="61" y="109"/>
                    </a:lnTo>
                    <a:lnTo>
                      <a:pt x="61" y="109"/>
                    </a:lnTo>
                    <a:lnTo>
                      <a:pt x="60" y="118"/>
                    </a:lnTo>
                    <a:lnTo>
                      <a:pt x="58" y="129"/>
                    </a:lnTo>
                    <a:lnTo>
                      <a:pt x="56" y="138"/>
                    </a:lnTo>
                    <a:lnTo>
                      <a:pt x="51" y="147"/>
                    </a:lnTo>
                    <a:lnTo>
                      <a:pt x="51" y="147"/>
                    </a:lnTo>
                    <a:lnTo>
                      <a:pt x="47" y="156"/>
                    </a:lnTo>
                    <a:lnTo>
                      <a:pt x="40" y="165"/>
                    </a:lnTo>
                    <a:lnTo>
                      <a:pt x="32" y="173"/>
                    </a:lnTo>
                    <a:lnTo>
                      <a:pt x="25" y="178"/>
                    </a:lnTo>
                    <a:lnTo>
                      <a:pt x="25" y="178"/>
                    </a:lnTo>
                    <a:lnTo>
                      <a:pt x="7" y="189"/>
                    </a:lnTo>
                    <a:lnTo>
                      <a:pt x="7" y="189"/>
                    </a:lnTo>
                    <a:lnTo>
                      <a:pt x="3" y="191"/>
                    </a:lnTo>
                    <a:lnTo>
                      <a:pt x="2" y="194"/>
                    </a:lnTo>
                    <a:lnTo>
                      <a:pt x="0" y="198"/>
                    </a:lnTo>
                    <a:lnTo>
                      <a:pt x="0" y="202"/>
                    </a:lnTo>
                    <a:lnTo>
                      <a:pt x="0" y="202"/>
                    </a:lnTo>
                    <a:lnTo>
                      <a:pt x="0" y="207"/>
                    </a:lnTo>
                    <a:lnTo>
                      <a:pt x="3" y="212"/>
                    </a:lnTo>
                    <a:lnTo>
                      <a:pt x="3" y="212"/>
                    </a:lnTo>
                    <a:lnTo>
                      <a:pt x="9" y="216"/>
                    </a:lnTo>
                    <a:lnTo>
                      <a:pt x="14" y="216"/>
                    </a:lnTo>
                    <a:lnTo>
                      <a:pt x="14" y="216"/>
                    </a:lnTo>
                    <a:lnTo>
                      <a:pt x="20" y="214"/>
                    </a:lnTo>
                    <a:lnTo>
                      <a:pt x="20" y="214"/>
                    </a:lnTo>
                    <a:lnTo>
                      <a:pt x="34" y="207"/>
                    </a:lnTo>
                    <a:lnTo>
                      <a:pt x="49" y="198"/>
                    </a:lnTo>
                    <a:lnTo>
                      <a:pt x="60" y="185"/>
                    </a:lnTo>
                    <a:lnTo>
                      <a:pt x="71" y="173"/>
                    </a:lnTo>
                    <a:lnTo>
                      <a:pt x="71" y="173"/>
                    </a:lnTo>
                    <a:lnTo>
                      <a:pt x="80" y="158"/>
                    </a:lnTo>
                    <a:lnTo>
                      <a:pt x="85" y="142"/>
                    </a:lnTo>
                    <a:lnTo>
                      <a:pt x="89" y="125"/>
                    </a:lnTo>
                    <a:lnTo>
                      <a:pt x="90" y="109"/>
                    </a:lnTo>
                    <a:lnTo>
                      <a:pt x="90" y="109"/>
                    </a:lnTo>
                    <a:lnTo>
                      <a:pt x="89" y="91"/>
                    </a:lnTo>
                    <a:lnTo>
                      <a:pt x="85" y="75"/>
                    </a:lnTo>
                    <a:lnTo>
                      <a:pt x="80" y="58"/>
                    </a:lnTo>
                    <a:lnTo>
                      <a:pt x="71" y="44"/>
                    </a:lnTo>
                    <a:lnTo>
                      <a:pt x="71" y="44"/>
                    </a:lnTo>
                    <a:lnTo>
                      <a:pt x="60" y="31"/>
                    </a:lnTo>
                    <a:lnTo>
                      <a:pt x="49" y="18"/>
                    </a:lnTo>
                    <a:lnTo>
                      <a:pt x="34" y="9"/>
                    </a:lnTo>
                    <a:lnTo>
                      <a:pt x="20" y="2"/>
                    </a:lnTo>
                    <a:lnTo>
                      <a:pt x="20" y="2"/>
                    </a:lnTo>
                    <a:close/>
                  </a:path>
                </a:pathLst>
              </a:custGeom>
              <a:solidFill>
                <a:schemeClr val="accent2"/>
              </a:solidFill>
              <a:ln w="9525">
                <a:noFill/>
                <a:round/>
              </a:ln>
            </p:spPr>
            <p:txBody>
              <a:bodyPr vert="horz" wrap="square" lIns="91440" tIns="45720" rIns="91440" bIns="45720" numCol="1" anchor="t" anchorCtr="0" compatLnSpc="1"/>
              <a:lstStyle/>
              <a:p>
                <a:endParaRPr lang="en-US"/>
              </a:p>
            </p:txBody>
          </p:sp>
        </p:grpSp>
      </p:grpSp>
      <p:grpSp>
        <p:nvGrpSpPr>
          <p:cNvPr id="8" name="Group 58"/>
          <p:cNvGrpSpPr/>
          <p:nvPr/>
        </p:nvGrpSpPr>
        <p:grpSpPr>
          <a:xfrm>
            <a:off x="3714744" y="1357304"/>
            <a:ext cx="1643074" cy="2612626"/>
            <a:chOff x="3714744" y="1357304"/>
            <a:chExt cx="1643074" cy="2612626"/>
          </a:xfrm>
        </p:grpSpPr>
        <p:grpSp>
          <p:nvGrpSpPr>
            <p:cNvPr id="9" name="Group 41"/>
            <p:cNvGrpSpPr/>
            <p:nvPr/>
          </p:nvGrpSpPr>
          <p:grpSpPr>
            <a:xfrm>
              <a:off x="3714744" y="2571750"/>
              <a:ext cx="1643074" cy="571504"/>
              <a:chOff x="3714744" y="2214560"/>
              <a:chExt cx="1643074" cy="571504"/>
            </a:xfrm>
          </p:grpSpPr>
          <p:sp>
            <p:nvSpPr>
              <p:cNvPr id="32" name="Rectangle 31"/>
              <p:cNvSpPr/>
              <p:nvPr/>
            </p:nvSpPr>
            <p:spPr>
              <a:xfrm>
                <a:off x="3714744" y="2428874"/>
                <a:ext cx="1643074" cy="357190"/>
              </a:xfrm>
              <a:prstGeom prst="rect">
                <a:avLst/>
              </a:pr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Rectangle 36"/>
              <p:cNvSpPr/>
              <p:nvPr/>
            </p:nvSpPr>
            <p:spPr>
              <a:xfrm>
                <a:off x="5143504" y="2214560"/>
                <a:ext cx="214314" cy="214314"/>
              </a:xfrm>
              <a:prstGeom prst="rect">
                <a:avLst/>
              </a:pr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7" name="Rectangle 46"/>
            <p:cNvSpPr/>
            <p:nvPr/>
          </p:nvSpPr>
          <p:spPr>
            <a:xfrm>
              <a:off x="4000496" y="2786064"/>
              <a:ext cx="1088696" cy="338554"/>
            </a:xfrm>
            <a:prstGeom prst="rect">
              <a:avLst/>
            </a:prstGeom>
          </p:spPr>
          <p:txBody>
            <a:bodyPr wrap="none">
              <a:spAutoFit/>
            </a:bodyPr>
            <a:lstStyle/>
            <a:p>
              <a:pPr algn="ctr"/>
              <a:r>
                <a:rPr lang="en-US" sz="1600" dirty="0">
                  <a:solidFill>
                    <a:schemeClr val="bg1"/>
                  </a:solidFill>
                  <a:latin typeface="Open Sans" pitchFamily="34" charset="0"/>
                  <a:ea typeface="Open Sans" pitchFamily="34" charset="0"/>
                  <a:cs typeface="Open Sans" pitchFamily="34" charset="0"/>
                </a:rPr>
                <a:t>Text Here</a:t>
              </a:r>
            </a:p>
          </p:txBody>
        </p:sp>
        <p:sp>
          <p:nvSpPr>
            <p:cNvPr id="52" name="Rectangle 51"/>
            <p:cNvSpPr/>
            <p:nvPr/>
          </p:nvSpPr>
          <p:spPr>
            <a:xfrm>
              <a:off x="3714744" y="1357304"/>
              <a:ext cx="1500198" cy="1077218"/>
            </a:xfrm>
            <a:prstGeom prst="rect">
              <a:avLst/>
            </a:prstGeom>
          </p:spPr>
          <p:txBody>
            <a:bodyPr wrap="square">
              <a:spAutoFit/>
            </a:bodyPr>
            <a:lstStyle/>
            <a:p>
              <a:r>
                <a:rPr lang="ms-MY" sz="800" dirty="0">
                  <a:solidFill>
                    <a:schemeClr val="bg1">
                      <a:lumMod val="65000"/>
                    </a:schemeClr>
                  </a:solidFill>
                  <a:latin typeface="Open Sans Light" pitchFamily="34" charset="0"/>
                  <a:ea typeface="Open Sans Light" pitchFamily="34" charset="0"/>
                  <a:cs typeface="Open Sans Light" pitchFamily="34" charset="0"/>
                </a:rPr>
                <a:t>consectetur adipiscing elit. Lorem ipsum dolor sit ametelit. Lorem ipsum amet, , consectetur adipiscing elit. Praesent sodales odio sit amet odio tristique quis tempus odio Lorem ipsum dolor sit</a:t>
              </a:r>
              <a:endParaRPr lang="id-ID" sz="800" dirty="0">
                <a:solidFill>
                  <a:schemeClr val="bg1">
                    <a:lumMod val="65000"/>
                  </a:schemeClr>
                </a:solidFill>
                <a:latin typeface="Open Sans Light" pitchFamily="34" charset="0"/>
                <a:ea typeface="Open Sans Light" pitchFamily="34" charset="0"/>
                <a:cs typeface="Open Sans Light" pitchFamily="34" charset="0"/>
              </a:endParaRPr>
            </a:p>
          </p:txBody>
        </p:sp>
        <p:sp>
          <p:nvSpPr>
            <p:cNvPr id="64" name="Freeform 59"/>
            <p:cNvSpPr>
              <a:spLocks noEditPoints="1"/>
            </p:cNvSpPr>
            <p:nvPr/>
          </p:nvSpPr>
          <p:spPr bwMode="auto">
            <a:xfrm>
              <a:off x="4357686" y="3571882"/>
              <a:ext cx="398052" cy="398048"/>
            </a:xfrm>
            <a:custGeom>
              <a:avLst/>
              <a:gdLst/>
              <a:ahLst/>
              <a:cxnLst>
                <a:cxn ang="0">
                  <a:pos x="129" y="1"/>
                </a:cxn>
                <a:cxn ang="0">
                  <a:pos x="87" y="12"/>
                </a:cxn>
                <a:cxn ang="0">
                  <a:pos x="53" y="32"/>
                </a:cxn>
                <a:cxn ang="0">
                  <a:pos x="26" y="63"/>
                </a:cxn>
                <a:cxn ang="0">
                  <a:pos x="8" y="101"/>
                </a:cxn>
                <a:cxn ang="0">
                  <a:pos x="0" y="143"/>
                </a:cxn>
                <a:cxn ang="0">
                  <a:pos x="4" y="172"/>
                </a:cxn>
                <a:cxn ang="0">
                  <a:pos x="19" y="212"/>
                </a:cxn>
                <a:cxn ang="0">
                  <a:pos x="42" y="244"/>
                </a:cxn>
                <a:cxn ang="0">
                  <a:pos x="75" y="270"/>
                </a:cxn>
                <a:cxn ang="0">
                  <a:pos x="115" y="284"/>
                </a:cxn>
                <a:cxn ang="0">
                  <a:pos x="144" y="286"/>
                </a:cxn>
                <a:cxn ang="0">
                  <a:pos x="185" y="281"/>
                </a:cxn>
                <a:cxn ang="0">
                  <a:pos x="223" y="263"/>
                </a:cxn>
                <a:cxn ang="0">
                  <a:pos x="254" y="235"/>
                </a:cxn>
                <a:cxn ang="0">
                  <a:pos x="276" y="199"/>
                </a:cxn>
                <a:cxn ang="0">
                  <a:pos x="285" y="157"/>
                </a:cxn>
                <a:cxn ang="0">
                  <a:pos x="285" y="128"/>
                </a:cxn>
                <a:cxn ang="0">
                  <a:pos x="276" y="89"/>
                </a:cxn>
                <a:cxn ang="0">
                  <a:pos x="254" y="52"/>
                </a:cxn>
                <a:cxn ang="0">
                  <a:pos x="223" y="25"/>
                </a:cxn>
                <a:cxn ang="0">
                  <a:pos x="185" y="7"/>
                </a:cxn>
                <a:cxn ang="0">
                  <a:pos x="144" y="0"/>
                </a:cxn>
                <a:cxn ang="0">
                  <a:pos x="144" y="252"/>
                </a:cxn>
                <a:cxn ang="0">
                  <a:pos x="102" y="243"/>
                </a:cxn>
                <a:cxn ang="0">
                  <a:pos x="55" y="203"/>
                </a:cxn>
                <a:cxn ang="0">
                  <a:pos x="37" y="154"/>
                </a:cxn>
                <a:cxn ang="0">
                  <a:pos x="37" y="132"/>
                </a:cxn>
                <a:cxn ang="0">
                  <a:pos x="55" y="83"/>
                </a:cxn>
                <a:cxn ang="0">
                  <a:pos x="102" y="45"/>
                </a:cxn>
                <a:cxn ang="0">
                  <a:pos x="144" y="36"/>
                </a:cxn>
                <a:cxn ang="0">
                  <a:pos x="165" y="38"/>
                </a:cxn>
                <a:cxn ang="0">
                  <a:pos x="220" y="67"/>
                </a:cxn>
                <a:cxn ang="0">
                  <a:pos x="249" y="121"/>
                </a:cxn>
                <a:cxn ang="0">
                  <a:pos x="251" y="143"/>
                </a:cxn>
                <a:cxn ang="0">
                  <a:pos x="241" y="185"/>
                </a:cxn>
                <a:cxn ang="0">
                  <a:pos x="203" y="232"/>
                </a:cxn>
                <a:cxn ang="0">
                  <a:pos x="154" y="250"/>
                </a:cxn>
                <a:cxn ang="0">
                  <a:pos x="232" y="143"/>
                </a:cxn>
                <a:cxn ang="0">
                  <a:pos x="227" y="156"/>
                </a:cxn>
                <a:cxn ang="0">
                  <a:pos x="144" y="161"/>
                </a:cxn>
                <a:cxn ang="0">
                  <a:pos x="131" y="156"/>
                </a:cxn>
                <a:cxn ang="0">
                  <a:pos x="125" y="72"/>
                </a:cxn>
                <a:cxn ang="0">
                  <a:pos x="131" y="60"/>
                </a:cxn>
                <a:cxn ang="0">
                  <a:pos x="144" y="54"/>
                </a:cxn>
                <a:cxn ang="0">
                  <a:pos x="160" y="65"/>
                </a:cxn>
                <a:cxn ang="0">
                  <a:pos x="214" y="125"/>
                </a:cxn>
                <a:cxn ang="0">
                  <a:pos x="227" y="130"/>
                </a:cxn>
                <a:cxn ang="0">
                  <a:pos x="232" y="143"/>
                </a:cxn>
              </a:cxnLst>
              <a:rect l="0" t="0" r="r" b="b"/>
              <a:pathLst>
                <a:path w="287" h="286">
                  <a:moveTo>
                    <a:pt x="144" y="0"/>
                  </a:moveTo>
                  <a:lnTo>
                    <a:pt x="144" y="0"/>
                  </a:lnTo>
                  <a:lnTo>
                    <a:pt x="129" y="1"/>
                  </a:lnTo>
                  <a:lnTo>
                    <a:pt x="115" y="3"/>
                  </a:lnTo>
                  <a:lnTo>
                    <a:pt x="100" y="7"/>
                  </a:lnTo>
                  <a:lnTo>
                    <a:pt x="87" y="12"/>
                  </a:lnTo>
                  <a:lnTo>
                    <a:pt x="75" y="18"/>
                  </a:lnTo>
                  <a:lnTo>
                    <a:pt x="64" y="25"/>
                  </a:lnTo>
                  <a:lnTo>
                    <a:pt x="53" y="32"/>
                  </a:lnTo>
                  <a:lnTo>
                    <a:pt x="42" y="43"/>
                  </a:lnTo>
                  <a:lnTo>
                    <a:pt x="33" y="52"/>
                  </a:lnTo>
                  <a:lnTo>
                    <a:pt x="26" y="63"/>
                  </a:lnTo>
                  <a:lnTo>
                    <a:pt x="19" y="76"/>
                  </a:lnTo>
                  <a:lnTo>
                    <a:pt x="11" y="89"/>
                  </a:lnTo>
                  <a:lnTo>
                    <a:pt x="8" y="101"/>
                  </a:lnTo>
                  <a:lnTo>
                    <a:pt x="4" y="114"/>
                  </a:lnTo>
                  <a:lnTo>
                    <a:pt x="0" y="128"/>
                  </a:lnTo>
                  <a:lnTo>
                    <a:pt x="0" y="143"/>
                  </a:lnTo>
                  <a:lnTo>
                    <a:pt x="0" y="143"/>
                  </a:lnTo>
                  <a:lnTo>
                    <a:pt x="0" y="157"/>
                  </a:lnTo>
                  <a:lnTo>
                    <a:pt x="4" y="172"/>
                  </a:lnTo>
                  <a:lnTo>
                    <a:pt x="8" y="186"/>
                  </a:lnTo>
                  <a:lnTo>
                    <a:pt x="11" y="199"/>
                  </a:lnTo>
                  <a:lnTo>
                    <a:pt x="19" y="212"/>
                  </a:lnTo>
                  <a:lnTo>
                    <a:pt x="26" y="223"/>
                  </a:lnTo>
                  <a:lnTo>
                    <a:pt x="33" y="235"/>
                  </a:lnTo>
                  <a:lnTo>
                    <a:pt x="42" y="244"/>
                  </a:lnTo>
                  <a:lnTo>
                    <a:pt x="53" y="253"/>
                  </a:lnTo>
                  <a:lnTo>
                    <a:pt x="64" y="263"/>
                  </a:lnTo>
                  <a:lnTo>
                    <a:pt x="75" y="270"/>
                  </a:lnTo>
                  <a:lnTo>
                    <a:pt x="87" y="275"/>
                  </a:lnTo>
                  <a:lnTo>
                    <a:pt x="100" y="281"/>
                  </a:lnTo>
                  <a:lnTo>
                    <a:pt x="115" y="284"/>
                  </a:lnTo>
                  <a:lnTo>
                    <a:pt x="129" y="286"/>
                  </a:lnTo>
                  <a:lnTo>
                    <a:pt x="144" y="286"/>
                  </a:lnTo>
                  <a:lnTo>
                    <a:pt x="144" y="286"/>
                  </a:lnTo>
                  <a:lnTo>
                    <a:pt x="158" y="286"/>
                  </a:lnTo>
                  <a:lnTo>
                    <a:pt x="173" y="284"/>
                  </a:lnTo>
                  <a:lnTo>
                    <a:pt x="185" y="281"/>
                  </a:lnTo>
                  <a:lnTo>
                    <a:pt x="200" y="275"/>
                  </a:lnTo>
                  <a:lnTo>
                    <a:pt x="212" y="270"/>
                  </a:lnTo>
                  <a:lnTo>
                    <a:pt x="223" y="263"/>
                  </a:lnTo>
                  <a:lnTo>
                    <a:pt x="234" y="253"/>
                  </a:lnTo>
                  <a:lnTo>
                    <a:pt x="245" y="244"/>
                  </a:lnTo>
                  <a:lnTo>
                    <a:pt x="254" y="235"/>
                  </a:lnTo>
                  <a:lnTo>
                    <a:pt x="261" y="223"/>
                  </a:lnTo>
                  <a:lnTo>
                    <a:pt x="269" y="212"/>
                  </a:lnTo>
                  <a:lnTo>
                    <a:pt x="276" y="199"/>
                  </a:lnTo>
                  <a:lnTo>
                    <a:pt x="280" y="186"/>
                  </a:lnTo>
                  <a:lnTo>
                    <a:pt x="283" y="172"/>
                  </a:lnTo>
                  <a:lnTo>
                    <a:pt x="285" y="157"/>
                  </a:lnTo>
                  <a:lnTo>
                    <a:pt x="287" y="143"/>
                  </a:lnTo>
                  <a:lnTo>
                    <a:pt x="287" y="143"/>
                  </a:lnTo>
                  <a:lnTo>
                    <a:pt x="285" y="128"/>
                  </a:lnTo>
                  <a:lnTo>
                    <a:pt x="283" y="114"/>
                  </a:lnTo>
                  <a:lnTo>
                    <a:pt x="280" y="101"/>
                  </a:lnTo>
                  <a:lnTo>
                    <a:pt x="276" y="89"/>
                  </a:lnTo>
                  <a:lnTo>
                    <a:pt x="269" y="76"/>
                  </a:lnTo>
                  <a:lnTo>
                    <a:pt x="261" y="63"/>
                  </a:lnTo>
                  <a:lnTo>
                    <a:pt x="254" y="52"/>
                  </a:lnTo>
                  <a:lnTo>
                    <a:pt x="245" y="43"/>
                  </a:lnTo>
                  <a:lnTo>
                    <a:pt x="234" y="32"/>
                  </a:lnTo>
                  <a:lnTo>
                    <a:pt x="223" y="25"/>
                  </a:lnTo>
                  <a:lnTo>
                    <a:pt x="212" y="18"/>
                  </a:lnTo>
                  <a:lnTo>
                    <a:pt x="200" y="12"/>
                  </a:lnTo>
                  <a:lnTo>
                    <a:pt x="185" y="7"/>
                  </a:lnTo>
                  <a:lnTo>
                    <a:pt x="173" y="3"/>
                  </a:lnTo>
                  <a:lnTo>
                    <a:pt x="158" y="1"/>
                  </a:lnTo>
                  <a:lnTo>
                    <a:pt x="144" y="0"/>
                  </a:lnTo>
                  <a:lnTo>
                    <a:pt x="144" y="0"/>
                  </a:lnTo>
                  <a:close/>
                  <a:moveTo>
                    <a:pt x="144" y="252"/>
                  </a:moveTo>
                  <a:lnTo>
                    <a:pt x="144" y="252"/>
                  </a:lnTo>
                  <a:lnTo>
                    <a:pt x="133" y="250"/>
                  </a:lnTo>
                  <a:lnTo>
                    <a:pt x="122" y="248"/>
                  </a:lnTo>
                  <a:lnTo>
                    <a:pt x="102" y="243"/>
                  </a:lnTo>
                  <a:lnTo>
                    <a:pt x="84" y="232"/>
                  </a:lnTo>
                  <a:lnTo>
                    <a:pt x="67" y="219"/>
                  </a:lnTo>
                  <a:lnTo>
                    <a:pt x="55" y="203"/>
                  </a:lnTo>
                  <a:lnTo>
                    <a:pt x="44" y="185"/>
                  </a:lnTo>
                  <a:lnTo>
                    <a:pt x="38" y="165"/>
                  </a:lnTo>
                  <a:lnTo>
                    <a:pt x="37" y="154"/>
                  </a:lnTo>
                  <a:lnTo>
                    <a:pt x="37" y="143"/>
                  </a:lnTo>
                  <a:lnTo>
                    <a:pt x="37" y="143"/>
                  </a:lnTo>
                  <a:lnTo>
                    <a:pt x="37" y="132"/>
                  </a:lnTo>
                  <a:lnTo>
                    <a:pt x="38" y="121"/>
                  </a:lnTo>
                  <a:lnTo>
                    <a:pt x="44" y="101"/>
                  </a:lnTo>
                  <a:lnTo>
                    <a:pt x="55" y="83"/>
                  </a:lnTo>
                  <a:lnTo>
                    <a:pt x="67" y="67"/>
                  </a:lnTo>
                  <a:lnTo>
                    <a:pt x="84" y="54"/>
                  </a:lnTo>
                  <a:lnTo>
                    <a:pt x="102" y="45"/>
                  </a:lnTo>
                  <a:lnTo>
                    <a:pt x="122" y="38"/>
                  </a:lnTo>
                  <a:lnTo>
                    <a:pt x="133" y="36"/>
                  </a:lnTo>
                  <a:lnTo>
                    <a:pt x="144" y="36"/>
                  </a:lnTo>
                  <a:lnTo>
                    <a:pt x="144" y="36"/>
                  </a:lnTo>
                  <a:lnTo>
                    <a:pt x="154" y="36"/>
                  </a:lnTo>
                  <a:lnTo>
                    <a:pt x="165" y="38"/>
                  </a:lnTo>
                  <a:lnTo>
                    <a:pt x="185" y="45"/>
                  </a:lnTo>
                  <a:lnTo>
                    <a:pt x="203" y="54"/>
                  </a:lnTo>
                  <a:lnTo>
                    <a:pt x="220" y="67"/>
                  </a:lnTo>
                  <a:lnTo>
                    <a:pt x="232" y="83"/>
                  </a:lnTo>
                  <a:lnTo>
                    <a:pt x="241" y="101"/>
                  </a:lnTo>
                  <a:lnTo>
                    <a:pt x="249" y="121"/>
                  </a:lnTo>
                  <a:lnTo>
                    <a:pt x="251" y="132"/>
                  </a:lnTo>
                  <a:lnTo>
                    <a:pt x="251" y="143"/>
                  </a:lnTo>
                  <a:lnTo>
                    <a:pt x="251" y="143"/>
                  </a:lnTo>
                  <a:lnTo>
                    <a:pt x="251" y="154"/>
                  </a:lnTo>
                  <a:lnTo>
                    <a:pt x="249" y="165"/>
                  </a:lnTo>
                  <a:lnTo>
                    <a:pt x="241" y="185"/>
                  </a:lnTo>
                  <a:lnTo>
                    <a:pt x="232" y="203"/>
                  </a:lnTo>
                  <a:lnTo>
                    <a:pt x="220" y="219"/>
                  </a:lnTo>
                  <a:lnTo>
                    <a:pt x="203" y="232"/>
                  </a:lnTo>
                  <a:lnTo>
                    <a:pt x="185" y="243"/>
                  </a:lnTo>
                  <a:lnTo>
                    <a:pt x="165" y="248"/>
                  </a:lnTo>
                  <a:lnTo>
                    <a:pt x="154" y="250"/>
                  </a:lnTo>
                  <a:lnTo>
                    <a:pt x="144" y="252"/>
                  </a:lnTo>
                  <a:lnTo>
                    <a:pt x="144" y="252"/>
                  </a:lnTo>
                  <a:close/>
                  <a:moveTo>
                    <a:pt x="232" y="143"/>
                  </a:moveTo>
                  <a:lnTo>
                    <a:pt x="232" y="143"/>
                  </a:lnTo>
                  <a:lnTo>
                    <a:pt x="231" y="150"/>
                  </a:lnTo>
                  <a:lnTo>
                    <a:pt x="227" y="156"/>
                  </a:lnTo>
                  <a:lnTo>
                    <a:pt x="222" y="159"/>
                  </a:lnTo>
                  <a:lnTo>
                    <a:pt x="214" y="161"/>
                  </a:lnTo>
                  <a:lnTo>
                    <a:pt x="144" y="161"/>
                  </a:lnTo>
                  <a:lnTo>
                    <a:pt x="144" y="161"/>
                  </a:lnTo>
                  <a:lnTo>
                    <a:pt x="136" y="159"/>
                  </a:lnTo>
                  <a:lnTo>
                    <a:pt x="131" y="156"/>
                  </a:lnTo>
                  <a:lnTo>
                    <a:pt x="127" y="150"/>
                  </a:lnTo>
                  <a:lnTo>
                    <a:pt x="125" y="143"/>
                  </a:lnTo>
                  <a:lnTo>
                    <a:pt x="125" y="72"/>
                  </a:lnTo>
                  <a:lnTo>
                    <a:pt x="125" y="72"/>
                  </a:lnTo>
                  <a:lnTo>
                    <a:pt x="127" y="65"/>
                  </a:lnTo>
                  <a:lnTo>
                    <a:pt x="131" y="60"/>
                  </a:lnTo>
                  <a:lnTo>
                    <a:pt x="136" y="56"/>
                  </a:lnTo>
                  <a:lnTo>
                    <a:pt x="144" y="54"/>
                  </a:lnTo>
                  <a:lnTo>
                    <a:pt x="144" y="54"/>
                  </a:lnTo>
                  <a:lnTo>
                    <a:pt x="151" y="56"/>
                  </a:lnTo>
                  <a:lnTo>
                    <a:pt x="156" y="60"/>
                  </a:lnTo>
                  <a:lnTo>
                    <a:pt x="160" y="65"/>
                  </a:lnTo>
                  <a:lnTo>
                    <a:pt x="162" y="72"/>
                  </a:lnTo>
                  <a:lnTo>
                    <a:pt x="162" y="125"/>
                  </a:lnTo>
                  <a:lnTo>
                    <a:pt x="214" y="125"/>
                  </a:lnTo>
                  <a:lnTo>
                    <a:pt x="214" y="125"/>
                  </a:lnTo>
                  <a:lnTo>
                    <a:pt x="222" y="127"/>
                  </a:lnTo>
                  <a:lnTo>
                    <a:pt x="227" y="130"/>
                  </a:lnTo>
                  <a:lnTo>
                    <a:pt x="231" y="136"/>
                  </a:lnTo>
                  <a:lnTo>
                    <a:pt x="232" y="143"/>
                  </a:lnTo>
                  <a:lnTo>
                    <a:pt x="232" y="143"/>
                  </a:lnTo>
                  <a:close/>
                </a:path>
              </a:pathLst>
            </a:custGeom>
            <a:solidFill>
              <a:schemeClr val="accent2">
                <a:lumMod val="60000"/>
                <a:lumOff val="40000"/>
              </a:schemeClr>
            </a:solidFill>
            <a:ln w="9525">
              <a:noFill/>
              <a:round/>
            </a:ln>
          </p:spPr>
          <p:txBody>
            <a:bodyPr vert="horz" wrap="square" lIns="91440" tIns="45720" rIns="91440" bIns="45720" numCol="1" anchor="t" anchorCtr="0" compatLnSpc="1"/>
            <a:lstStyle/>
            <a:p>
              <a:endParaRPr lang="en-US"/>
            </a:p>
          </p:txBody>
        </p:sp>
      </p:grpSp>
      <p:grpSp>
        <p:nvGrpSpPr>
          <p:cNvPr id="10" name="Group 55"/>
          <p:cNvGrpSpPr/>
          <p:nvPr/>
        </p:nvGrpSpPr>
        <p:grpSpPr>
          <a:xfrm>
            <a:off x="7000892" y="1357304"/>
            <a:ext cx="1643074" cy="2612626"/>
            <a:chOff x="7000892" y="1357304"/>
            <a:chExt cx="1643074" cy="2612626"/>
          </a:xfrm>
        </p:grpSpPr>
        <p:grpSp>
          <p:nvGrpSpPr>
            <p:cNvPr id="11" name="Group 39"/>
            <p:cNvGrpSpPr/>
            <p:nvPr/>
          </p:nvGrpSpPr>
          <p:grpSpPr>
            <a:xfrm>
              <a:off x="7000892" y="2571750"/>
              <a:ext cx="1643074" cy="571504"/>
              <a:chOff x="7000892" y="2214560"/>
              <a:chExt cx="1643074" cy="571504"/>
            </a:xfrm>
          </p:grpSpPr>
          <p:sp>
            <p:nvSpPr>
              <p:cNvPr id="30" name="Rectangle 29"/>
              <p:cNvSpPr/>
              <p:nvPr/>
            </p:nvSpPr>
            <p:spPr>
              <a:xfrm>
                <a:off x="7000892" y="2428874"/>
                <a:ext cx="1643074" cy="357190"/>
              </a:xfrm>
              <a:prstGeom prst="rect">
                <a:avLst/>
              </a:prstGeom>
              <a:solidFill>
                <a:schemeClr val="accent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Rectangle 38"/>
              <p:cNvSpPr/>
              <p:nvPr/>
            </p:nvSpPr>
            <p:spPr>
              <a:xfrm>
                <a:off x="8429652" y="2214560"/>
                <a:ext cx="214314" cy="214314"/>
              </a:xfrm>
              <a:prstGeom prst="rect">
                <a:avLst/>
              </a:prstGeom>
              <a:solidFill>
                <a:schemeClr val="accent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9" name="Rectangle 48"/>
            <p:cNvSpPr/>
            <p:nvPr/>
          </p:nvSpPr>
          <p:spPr>
            <a:xfrm>
              <a:off x="7286644" y="2786064"/>
              <a:ext cx="1088696" cy="338554"/>
            </a:xfrm>
            <a:prstGeom prst="rect">
              <a:avLst/>
            </a:prstGeom>
          </p:spPr>
          <p:txBody>
            <a:bodyPr wrap="none">
              <a:spAutoFit/>
            </a:bodyPr>
            <a:lstStyle/>
            <a:p>
              <a:pPr algn="ctr"/>
              <a:r>
                <a:rPr lang="en-US" sz="1600" dirty="0">
                  <a:solidFill>
                    <a:schemeClr val="bg1"/>
                  </a:solidFill>
                  <a:latin typeface="Open Sans" pitchFamily="34" charset="0"/>
                  <a:ea typeface="Open Sans" pitchFamily="34" charset="0"/>
                  <a:cs typeface="Open Sans" pitchFamily="34" charset="0"/>
                </a:rPr>
                <a:t>Text Here</a:t>
              </a:r>
            </a:p>
          </p:txBody>
        </p:sp>
        <p:sp>
          <p:nvSpPr>
            <p:cNvPr id="54" name="Rectangle 53"/>
            <p:cNvSpPr/>
            <p:nvPr/>
          </p:nvSpPr>
          <p:spPr>
            <a:xfrm>
              <a:off x="7000892" y="1357304"/>
              <a:ext cx="1500198" cy="1077218"/>
            </a:xfrm>
            <a:prstGeom prst="rect">
              <a:avLst/>
            </a:prstGeom>
          </p:spPr>
          <p:txBody>
            <a:bodyPr wrap="square">
              <a:spAutoFit/>
            </a:bodyPr>
            <a:lstStyle/>
            <a:p>
              <a:r>
                <a:rPr lang="ms-MY" sz="800" dirty="0">
                  <a:solidFill>
                    <a:schemeClr val="bg1">
                      <a:lumMod val="65000"/>
                    </a:schemeClr>
                  </a:solidFill>
                  <a:latin typeface="Open Sans Light" pitchFamily="34" charset="0"/>
                  <a:ea typeface="Open Sans Light" pitchFamily="34" charset="0"/>
                  <a:cs typeface="Open Sans Light" pitchFamily="34" charset="0"/>
                </a:rPr>
                <a:t>consectetur adipiscing elit. Lorem ipsum dolor sit ametelit. Lorem ipsum amet, , consectetur adipiscing elit. Praesent sodales odio sit amet odio tristique quis tempus odio Lorem ipsum dolor sit</a:t>
              </a:r>
              <a:endParaRPr lang="id-ID" sz="800" dirty="0">
                <a:solidFill>
                  <a:schemeClr val="bg1">
                    <a:lumMod val="65000"/>
                  </a:schemeClr>
                </a:solidFill>
                <a:latin typeface="Open Sans Light" pitchFamily="34" charset="0"/>
                <a:ea typeface="Open Sans Light" pitchFamily="34" charset="0"/>
                <a:cs typeface="Open Sans Light" pitchFamily="34" charset="0"/>
              </a:endParaRPr>
            </a:p>
          </p:txBody>
        </p:sp>
        <p:sp>
          <p:nvSpPr>
            <p:cNvPr id="65" name="Freeform 60"/>
            <p:cNvSpPr>
              <a:spLocks noEditPoints="1"/>
            </p:cNvSpPr>
            <p:nvPr/>
          </p:nvSpPr>
          <p:spPr bwMode="auto">
            <a:xfrm>
              <a:off x="7643834" y="3571882"/>
              <a:ext cx="395268" cy="398048"/>
            </a:xfrm>
            <a:custGeom>
              <a:avLst/>
              <a:gdLst/>
              <a:ahLst/>
              <a:cxnLst>
                <a:cxn ang="0">
                  <a:pos x="18" y="0"/>
                </a:cxn>
                <a:cxn ang="0">
                  <a:pos x="11" y="2"/>
                </a:cxn>
                <a:cxn ang="0">
                  <a:pos x="0" y="11"/>
                </a:cxn>
                <a:cxn ang="0">
                  <a:pos x="0" y="269"/>
                </a:cxn>
                <a:cxn ang="0">
                  <a:pos x="0" y="276"/>
                </a:cxn>
                <a:cxn ang="0">
                  <a:pos x="11" y="285"/>
                </a:cxn>
                <a:cxn ang="0">
                  <a:pos x="267" y="287"/>
                </a:cxn>
                <a:cxn ang="0">
                  <a:pos x="274" y="285"/>
                </a:cxn>
                <a:cxn ang="0">
                  <a:pos x="283" y="276"/>
                </a:cxn>
                <a:cxn ang="0">
                  <a:pos x="285" y="19"/>
                </a:cxn>
                <a:cxn ang="0">
                  <a:pos x="283" y="11"/>
                </a:cxn>
                <a:cxn ang="0">
                  <a:pos x="274" y="2"/>
                </a:cxn>
                <a:cxn ang="0">
                  <a:pos x="267" y="0"/>
                </a:cxn>
                <a:cxn ang="0">
                  <a:pos x="18" y="269"/>
                </a:cxn>
                <a:cxn ang="0">
                  <a:pos x="53" y="233"/>
                </a:cxn>
                <a:cxn ang="0">
                  <a:pos x="53" y="198"/>
                </a:cxn>
                <a:cxn ang="0">
                  <a:pos x="18" y="162"/>
                </a:cxn>
                <a:cxn ang="0">
                  <a:pos x="53" y="198"/>
                </a:cxn>
                <a:cxn ang="0">
                  <a:pos x="18" y="126"/>
                </a:cxn>
                <a:cxn ang="0">
                  <a:pos x="53" y="91"/>
                </a:cxn>
                <a:cxn ang="0">
                  <a:pos x="53" y="55"/>
                </a:cxn>
                <a:cxn ang="0">
                  <a:pos x="18" y="19"/>
                </a:cxn>
                <a:cxn ang="0">
                  <a:pos x="53" y="55"/>
                </a:cxn>
                <a:cxn ang="0">
                  <a:pos x="71" y="269"/>
                </a:cxn>
                <a:cxn ang="0">
                  <a:pos x="214" y="180"/>
                </a:cxn>
                <a:cxn ang="0">
                  <a:pos x="214" y="162"/>
                </a:cxn>
                <a:cxn ang="0">
                  <a:pos x="71" y="19"/>
                </a:cxn>
                <a:cxn ang="0">
                  <a:pos x="214" y="162"/>
                </a:cxn>
                <a:cxn ang="0">
                  <a:pos x="232" y="269"/>
                </a:cxn>
                <a:cxn ang="0">
                  <a:pos x="267" y="233"/>
                </a:cxn>
                <a:cxn ang="0">
                  <a:pos x="267" y="198"/>
                </a:cxn>
                <a:cxn ang="0">
                  <a:pos x="232" y="162"/>
                </a:cxn>
                <a:cxn ang="0">
                  <a:pos x="267" y="198"/>
                </a:cxn>
                <a:cxn ang="0">
                  <a:pos x="232" y="126"/>
                </a:cxn>
                <a:cxn ang="0">
                  <a:pos x="267" y="91"/>
                </a:cxn>
                <a:cxn ang="0">
                  <a:pos x="267" y="55"/>
                </a:cxn>
                <a:cxn ang="0">
                  <a:pos x="232" y="19"/>
                </a:cxn>
                <a:cxn ang="0">
                  <a:pos x="267" y="55"/>
                </a:cxn>
              </a:cxnLst>
              <a:rect l="0" t="0" r="r" b="b"/>
              <a:pathLst>
                <a:path w="285" h="287">
                  <a:moveTo>
                    <a:pt x="267" y="0"/>
                  </a:moveTo>
                  <a:lnTo>
                    <a:pt x="18" y="0"/>
                  </a:lnTo>
                  <a:lnTo>
                    <a:pt x="18" y="0"/>
                  </a:lnTo>
                  <a:lnTo>
                    <a:pt x="11" y="2"/>
                  </a:lnTo>
                  <a:lnTo>
                    <a:pt x="6" y="6"/>
                  </a:lnTo>
                  <a:lnTo>
                    <a:pt x="0" y="11"/>
                  </a:lnTo>
                  <a:lnTo>
                    <a:pt x="0" y="19"/>
                  </a:lnTo>
                  <a:lnTo>
                    <a:pt x="0" y="269"/>
                  </a:lnTo>
                  <a:lnTo>
                    <a:pt x="0" y="269"/>
                  </a:lnTo>
                  <a:lnTo>
                    <a:pt x="0" y="276"/>
                  </a:lnTo>
                  <a:lnTo>
                    <a:pt x="6" y="281"/>
                  </a:lnTo>
                  <a:lnTo>
                    <a:pt x="11" y="285"/>
                  </a:lnTo>
                  <a:lnTo>
                    <a:pt x="18" y="287"/>
                  </a:lnTo>
                  <a:lnTo>
                    <a:pt x="267" y="287"/>
                  </a:lnTo>
                  <a:lnTo>
                    <a:pt x="267" y="287"/>
                  </a:lnTo>
                  <a:lnTo>
                    <a:pt x="274" y="285"/>
                  </a:lnTo>
                  <a:lnTo>
                    <a:pt x="279" y="281"/>
                  </a:lnTo>
                  <a:lnTo>
                    <a:pt x="283" y="276"/>
                  </a:lnTo>
                  <a:lnTo>
                    <a:pt x="285" y="269"/>
                  </a:lnTo>
                  <a:lnTo>
                    <a:pt x="285" y="19"/>
                  </a:lnTo>
                  <a:lnTo>
                    <a:pt x="285" y="19"/>
                  </a:lnTo>
                  <a:lnTo>
                    <a:pt x="283" y="11"/>
                  </a:lnTo>
                  <a:lnTo>
                    <a:pt x="279" y="6"/>
                  </a:lnTo>
                  <a:lnTo>
                    <a:pt x="274" y="2"/>
                  </a:lnTo>
                  <a:lnTo>
                    <a:pt x="267" y="0"/>
                  </a:lnTo>
                  <a:lnTo>
                    <a:pt x="267" y="0"/>
                  </a:lnTo>
                  <a:close/>
                  <a:moveTo>
                    <a:pt x="53" y="269"/>
                  </a:moveTo>
                  <a:lnTo>
                    <a:pt x="18" y="269"/>
                  </a:lnTo>
                  <a:lnTo>
                    <a:pt x="18" y="233"/>
                  </a:lnTo>
                  <a:lnTo>
                    <a:pt x="53" y="233"/>
                  </a:lnTo>
                  <a:lnTo>
                    <a:pt x="53" y="269"/>
                  </a:lnTo>
                  <a:close/>
                  <a:moveTo>
                    <a:pt x="53" y="198"/>
                  </a:moveTo>
                  <a:lnTo>
                    <a:pt x="18" y="198"/>
                  </a:lnTo>
                  <a:lnTo>
                    <a:pt x="18" y="162"/>
                  </a:lnTo>
                  <a:lnTo>
                    <a:pt x="53" y="162"/>
                  </a:lnTo>
                  <a:lnTo>
                    <a:pt x="53" y="198"/>
                  </a:lnTo>
                  <a:close/>
                  <a:moveTo>
                    <a:pt x="53" y="126"/>
                  </a:moveTo>
                  <a:lnTo>
                    <a:pt x="18" y="126"/>
                  </a:lnTo>
                  <a:lnTo>
                    <a:pt x="18" y="91"/>
                  </a:lnTo>
                  <a:lnTo>
                    <a:pt x="53" y="91"/>
                  </a:lnTo>
                  <a:lnTo>
                    <a:pt x="53" y="126"/>
                  </a:lnTo>
                  <a:close/>
                  <a:moveTo>
                    <a:pt x="53" y="55"/>
                  </a:moveTo>
                  <a:lnTo>
                    <a:pt x="18" y="55"/>
                  </a:lnTo>
                  <a:lnTo>
                    <a:pt x="18" y="19"/>
                  </a:lnTo>
                  <a:lnTo>
                    <a:pt x="53" y="19"/>
                  </a:lnTo>
                  <a:lnTo>
                    <a:pt x="53" y="55"/>
                  </a:lnTo>
                  <a:close/>
                  <a:moveTo>
                    <a:pt x="214" y="269"/>
                  </a:moveTo>
                  <a:lnTo>
                    <a:pt x="71" y="269"/>
                  </a:lnTo>
                  <a:lnTo>
                    <a:pt x="71" y="180"/>
                  </a:lnTo>
                  <a:lnTo>
                    <a:pt x="214" y="180"/>
                  </a:lnTo>
                  <a:lnTo>
                    <a:pt x="214" y="269"/>
                  </a:lnTo>
                  <a:close/>
                  <a:moveTo>
                    <a:pt x="214" y="162"/>
                  </a:moveTo>
                  <a:lnTo>
                    <a:pt x="71" y="162"/>
                  </a:lnTo>
                  <a:lnTo>
                    <a:pt x="71" y="19"/>
                  </a:lnTo>
                  <a:lnTo>
                    <a:pt x="214" y="19"/>
                  </a:lnTo>
                  <a:lnTo>
                    <a:pt x="214" y="162"/>
                  </a:lnTo>
                  <a:close/>
                  <a:moveTo>
                    <a:pt x="267" y="269"/>
                  </a:moveTo>
                  <a:lnTo>
                    <a:pt x="232" y="269"/>
                  </a:lnTo>
                  <a:lnTo>
                    <a:pt x="232" y="233"/>
                  </a:lnTo>
                  <a:lnTo>
                    <a:pt x="267" y="233"/>
                  </a:lnTo>
                  <a:lnTo>
                    <a:pt x="267" y="269"/>
                  </a:lnTo>
                  <a:close/>
                  <a:moveTo>
                    <a:pt x="267" y="198"/>
                  </a:moveTo>
                  <a:lnTo>
                    <a:pt x="232" y="198"/>
                  </a:lnTo>
                  <a:lnTo>
                    <a:pt x="232" y="162"/>
                  </a:lnTo>
                  <a:lnTo>
                    <a:pt x="267" y="162"/>
                  </a:lnTo>
                  <a:lnTo>
                    <a:pt x="267" y="198"/>
                  </a:lnTo>
                  <a:close/>
                  <a:moveTo>
                    <a:pt x="267" y="126"/>
                  </a:moveTo>
                  <a:lnTo>
                    <a:pt x="232" y="126"/>
                  </a:lnTo>
                  <a:lnTo>
                    <a:pt x="232" y="91"/>
                  </a:lnTo>
                  <a:lnTo>
                    <a:pt x="267" y="91"/>
                  </a:lnTo>
                  <a:lnTo>
                    <a:pt x="267" y="126"/>
                  </a:lnTo>
                  <a:close/>
                  <a:moveTo>
                    <a:pt x="267" y="55"/>
                  </a:moveTo>
                  <a:lnTo>
                    <a:pt x="232" y="55"/>
                  </a:lnTo>
                  <a:lnTo>
                    <a:pt x="232" y="19"/>
                  </a:lnTo>
                  <a:lnTo>
                    <a:pt x="267" y="19"/>
                  </a:lnTo>
                  <a:lnTo>
                    <a:pt x="267" y="55"/>
                  </a:lnTo>
                  <a:close/>
                </a:path>
              </a:pathLst>
            </a:custGeom>
            <a:solidFill>
              <a:schemeClr val="accent2">
                <a:lumMod val="20000"/>
                <a:lumOff val="80000"/>
              </a:schemeClr>
            </a:solidFill>
            <a:ln w="9525">
              <a:noFill/>
              <a:round/>
            </a:ln>
          </p:spPr>
          <p:txBody>
            <a:bodyPr vert="horz" wrap="square" lIns="91440" tIns="45720" rIns="91440" bIns="45720" numCol="1" anchor="t" anchorCtr="0" compatLnSpc="1"/>
            <a:lstStyle/>
            <a:p>
              <a:endParaRPr lang="en-US"/>
            </a:p>
          </p:txBody>
        </p:sp>
      </p:grpSp>
      <p:grpSp>
        <p:nvGrpSpPr>
          <p:cNvPr id="12" name="Group 67"/>
          <p:cNvGrpSpPr/>
          <p:nvPr/>
        </p:nvGrpSpPr>
        <p:grpSpPr>
          <a:xfrm>
            <a:off x="357158" y="1357304"/>
            <a:ext cx="1714512" cy="2607062"/>
            <a:chOff x="357158" y="1357304"/>
            <a:chExt cx="1714512" cy="2607062"/>
          </a:xfrm>
        </p:grpSpPr>
        <p:grpSp>
          <p:nvGrpSpPr>
            <p:cNvPr id="13" name="Group 43"/>
            <p:cNvGrpSpPr/>
            <p:nvPr/>
          </p:nvGrpSpPr>
          <p:grpSpPr>
            <a:xfrm>
              <a:off x="428596" y="2571750"/>
              <a:ext cx="1643074" cy="571504"/>
              <a:chOff x="428596" y="2214560"/>
              <a:chExt cx="1643074" cy="571504"/>
            </a:xfrm>
          </p:grpSpPr>
          <p:sp>
            <p:nvSpPr>
              <p:cNvPr id="34" name="Rectangle 33"/>
              <p:cNvSpPr/>
              <p:nvPr/>
            </p:nvSpPr>
            <p:spPr>
              <a:xfrm>
                <a:off x="428596" y="2428874"/>
                <a:ext cx="1643074" cy="357190"/>
              </a:xfrm>
              <a:prstGeom prst="rect">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Rectangle 34"/>
              <p:cNvSpPr/>
              <p:nvPr/>
            </p:nvSpPr>
            <p:spPr>
              <a:xfrm>
                <a:off x="1857356" y="2214560"/>
                <a:ext cx="214314" cy="214314"/>
              </a:xfrm>
              <a:prstGeom prst="rect">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5" name="Rectangle 44"/>
            <p:cNvSpPr/>
            <p:nvPr/>
          </p:nvSpPr>
          <p:spPr>
            <a:xfrm>
              <a:off x="714348" y="2786064"/>
              <a:ext cx="1088696" cy="338554"/>
            </a:xfrm>
            <a:prstGeom prst="rect">
              <a:avLst/>
            </a:prstGeom>
          </p:spPr>
          <p:txBody>
            <a:bodyPr wrap="none">
              <a:spAutoFit/>
            </a:bodyPr>
            <a:lstStyle/>
            <a:p>
              <a:pPr algn="ctr"/>
              <a:r>
                <a:rPr lang="en-US" sz="1600" dirty="0">
                  <a:solidFill>
                    <a:schemeClr val="bg1"/>
                  </a:solidFill>
                  <a:latin typeface="Open Sans" pitchFamily="34" charset="0"/>
                  <a:ea typeface="Open Sans" pitchFamily="34" charset="0"/>
                  <a:cs typeface="Open Sans" pitchFamily="34" charset="0"/>
                </a:rPr>
                <a:t>Text Here</a:t>
              </a:r>
            </a:p>
          </p:txBody>
        </p:sp>
        <p:sp>
          <p:nvSpPr>
            <p:cNvPr id="50" name="Rectangle 49"/>
            <p:cNvSpPr/>
            <p:nvPr/>
          </p:nvSpPr>
          <p:spPr>
            <a:xfrm>
              <a:off x="357158" y="1357304"/>
              <a:ext cx="1500198" cy="1077218"/>
            </a:xfrm>
            <a:prstGeom prst="rect">
              <a:avLst/>
            </a:prstGeom>
          </p:spPr>
          <p:txBody>
            <a:bodyPr wrap="square">
              <a:spAutoFit/>
            </a:bodyPr>
            <a:lstStyle/>
            <a:p>
              <a:r>
                <a:rPr lang="ms-MY" sz="800" dirty="0">
                  <a:solidFill>
                    <a:schemeClr val="bg1">
                      <a:lumMod val="65000"/>
                    </a:schemeClr>
                  </a:solidFill>
                  <a:latin typeface="Open Sans Light" pitchFamily="34" charset="0"/>
                  <a:ea typeface="Open Sans Light" pitchFamily="34" charset="0"/>
                  <a:cs typeface="Open Sans Light" pitchFamily="34" charset="0"/>
                </a:rPr>
                <a:t>consectetur adipiscing elit. Lorem ipsum dolor sit ametelit. Lorem ipsum amet, , consectetur adipiscing elit. Praesent sodales odio sit amet odio tristique quis tempus odio Lorem ipsum dolor sit</a:t>
              </a:r>
              <a:endParaRPr lang="id-ID" sz="800" dirty="0">
                <a:solidFill>
                  <a:schemeClr val="bg1">
                    <a:lumMod val="65000"/>
                  </a:schemeClr>
                </a:solidFill>
                <a:latin typeface="Open Sans Light" pitchFamily="34" charset="0"/>
                <a:ea typeface="Open Sans Light" pitchFamily="34" charset="0"/>
                <a:cs typeface="Open Sans Light" pitchFamily="34" charset="0"/>
              </a:endParaRPr>
            </a:p>
          </p:txBody>
        </p:sp>
        <p:sp>
          <p:nvSpPr>
            <p:cNvPr id="66" name="Freeform 111"/>
            <p:cNvSpPr>
              <a:spLocks noEditPoints="1"/>
            </p:cNvSpPr>
            <p:nvPr/>
          </p:nvSpPr>
          <p:spPr bwMode="auto">
            <a:xfrm>
              <a:off x="1000100" y="3571882"/>
              <a:ext cx="389700" cy="392484"/>
            </a:xfrm>
            <a:custGeom>
              <a:avLst/>
              <a:gdLst/>
              <a:ahLst/>
              <a:cxnLst>
                <a:cxn ang="0">
                  <a:pos x="36" y="38"/>
                </a:cxn>
                <a:cxn ang="0">
                  <a:pos x="5" y="38"/>
                </a:cxn>
                <a:cxn ang="0">
                  <a:pos x="0" y="45"/>
                </a:cxn>
                <a:cxn ang="0">
                  <a:pos x="0" y="69"/>
                </a:cxn>
                <a:cxn ang="0">
                  <a:pos x="9" y="74"/>
                </a:cxn>
                <a:cxn ang="0">
                  <a:pos x="9" y="94"/>
                </a:cxn>
                <a:cxn ang="0">
                  <a:pos x="1" y="96"/>
                </a:cxn>
                <a:cxn ang="0">
                  <a:pos x="0" y="121"/>
                </a:cxn>
                <a:cxn ang="0">
                  <a:pos x="1" y="128"/>
                </a:cxn>
                <a:cxn ang="0">
                  <a:pos x="36" y="130"/>
                </a:cxn>
                <a:cxn ang="0">
                  <a:pos x="9" y="150"/>
                </a:cxn>
                <a:cxn ang="0">
                  <a:pos x="0" y="156"/>
                </a:cxn>
                <a:cxn ang="0">
                  <a:pos x="0" y="177"/>
                </a:cxn>
                <a:cxn ang="0">
                  <a:pos x="5" y="186"/>
                </a:cxn>
                <a:cxn ang="0">
                  <a:pos x="36" y="206"/>
                </a:cxn>
                <a:cxn ang="0">
                  <a:pos x="5" y="206"/>
                </a:cxn>
                <a:cxn ang="0">
                  <a:pos x="0" y="215"/>
                </a:cxn>
                <a:cxn ang="0">
                  <a:pos x="0" y="237"/>
                </a:cxn>
                <a:cxn ang="0">
                  <a:pos x="9" y="243"/>
                </a:cxn>
                <a:cxn ang="0">
                  <a:pos x="262" y="281"/>
                </a:cxn>
                <a:cxn ang="0">
                  <a:pos x="275" y="275"/>
                </a:cxn>
                <a:cxn ang="0">
                  <a:pos x="281" y="18"/>
                </a:cxn>
                <a:cxn ang="0">
                  <a:pos x="275" y="5"/>
                </a:cxn>
                <a:cxn ang="0">
                  <a:pos x="262" y="0"/>
                </a:cxn>
                <a:cxn ang="0">
                  <a:pos x="56" y="243"/>
                </a:cxn>
                <a:cxn ang="0">
                  <a:pos x="69" y="243"/>
                </a:cxn>
                <a:cxn ang="0">
                  <a:pos x="74" y="234"/>
                </a:cxn>
                <a:cxn ang="0">
                  <a:pos x="74" y="212"/>
                </a:cxn>
                <a:cxn ang="0">
                  <a:pos x="65" y="206"/>
                </a:cxn>
                <a:cxn ang="0">
                  <a:pos x="65" y="186"/>
                </a:cxn>
                <a:cxn ang="0">
                  <a:pos x="72" y="185"/>
                </a:cxn>
                <a:cxn ang="0">
                  <a:pos x="74" y="159"/>
                </a:cxn>
                <a:cxn ang="0">
                  <a:pos x="72" y="152"/>
                </a:cxn>
                <a:cxn ang="0">
                  <a:pos x="56" y="150"/>
                </a:cxn>
                <a:cxn ang="0">
                  <a:pos x="65" y="130"/>
                </a:cxn>
                <a:cxn ang="0">
                  <a:pos x="74" y="125"/>
                </a:cxn>
                <a:cxn ang="0">
                  <a:pos x="74" y="103"/>
                </a:cxn>
                <a:cxn ang="0">
                  <a:pos x="69" y="94"/>
                </a:cxn>
                <a:cxn ang="0">
                  <a:pos x="56" y="74"/>
                </a:cxn>
                <a:cxn ang="0">
                  <a:pos x="69" y="74"/>
                </a:cxn>
                <a:cxn ang="0">
                  <a:pos x="74" y="65"/>
                </a:cxn>
                <a:cxn ang="0">
                  <a:pos x="74" y="41"/>
                </a:cxn>
                <a:cxn ang="0">
                  <a:pos x="65" y="38"/>
                </a:cxn>
                <a:cxn ang="0">
                  <a:pos x="92" y="18"/>
                </a:cxn>
              </a:cxnLst>
              <a:rect l="0" t="0" r="r" b="b"/>
              <a:pathLst>
                <a:path w="281" h="281">
                  <a:moveTo>
                    <a:pt x="262" y="0"/>
                  </a:moveTo>
                  <a:lnTo>
                    <a:pt x="36" y="0"/>
                  </a:lnTo>
                  <a:lnTo>
                    <a:pt x="36" y="38"/>
                  </a:lnTo>
                  <a:lnTo>
                    <a:pt x="9" y="38"/>
                  </a:lnTo>
                  <a:lnTo>
                    <a:pt x="9" y="38"/>
                  </a:lnTo>
                  <a:lnTo>
                    <a:pt x="5" y="38"/>
                  </a:lnTo>
                  <a:lnTo>
                    <a:pt x="1" y="40"/>
                  </a:lnTo>
                  <a:lnTo>
                    <a:pt x="0" y="41"/>
                  </a:lnTo>
                  <a:lnTo>
                    <a:pt x="0" y="45"/>
                  </a:lnTo>
                  <a:lnTo>
                    <a:pt x="0" y="65"/>
                  </a:lnTo>
                  <a:lnTo>
                    <a:pt x="0" y="65"/>
                  </a:lnTo>
                  <a:lnTo>
                    <a:pt x="0" y="69"/>
                  </a:lnTo>
                  <a:lnTo>
                    <a:pt x="1" y="72"/>
                  </a:lnTo>
                  <a:lnTo>
                    <a:pt x="5" y="74"/>
                  </a:lnTo>
                  <a:lnTo>
                    <a:pt x="9" y="74"/>
                  </a:lnTo>
                  <a:lnTo>
                    <a:pt x="36" y="74"/>
                  </a:lnTo>
                  <a:lnTo>
                    <a:pt x="36" y="94"/>
                  </a:lnTo>
                  <a:lnTo>
                    <a:pt x="9" y="94"/>
                  </a:lnTo>
                  <a:lnTo>
                    <a:pt x="9" y="94"/>
                  </a:lnTo>
                  <a:lnTo>
                    <a:pt x="5" y="94"/>
                  </a:lnTo>
                  <a:lnTo>
                    <a:pt x="1" y="96"/>
                  </a:lnTo>
                  <a:lnTo>
                    <a:pt x="0" y="99"/>
                  </a:lnTo>
                  <a:lnTo>
                    <a:pt x="0" y="103"/>
                  </a:lnTo>
                  <a:lnTo>
                    <a:pt x="0" y="121"/>
                  </a:lnTo>
                  <a:lnTo>
                    <a:pt x="0" y="121"/>
                  </a:lnTo>
                  <a:lnTo>
                    <a:pt x="0" y="125"/>
                  </a:lnTo>
                  <a:lnTo>
                    <a:pt x="1" y="128"/>
                  </a:lnTo>
                  <a:lnTo>
                    <a:pt x="5" y="130"/>
                  </a:lnTo>
                  <a:lnTo>
                    <a:pt x="9" y="130"/>
                  </a:lnTo>
                  <a:lnTo>
                    <a:pt x="36" y="130"/>
                  </a:lnTo>
                  <a:lnTo>
                    <a:pt x="36" y="150"/>
                  </a:lnTo>
                  <a:lnTo>
                    <a:pt x="9" y="150"/>
                  </a:lnTo>
                  <a:lnTo>
                    <a:pt x="9" y="150"/>
                  </a:lnTo>
                  <a:lnTo>
                    <a:pt x="5" y="150"/>
                  </a:lnTo>
                  <a:lnTo>
                    <a:pt x="1" y="152"/>
                  </a:lnTo>
                  <a:lnTo>
                    <a:pt x="0" y="156"/>
                  </a:lnTo>
                  <a:lnTo>
                    <a:pt x="0" y="159"/>
                  </a:lnTo>
                  <a:lnTo>
                    <a:pt x="0" y="177"/>
                  </a:lnTo>
                  <a:lnTo>
                    <a:pt x="0" y="177"/>
                  </a:lnTo>
                  <a:lnTo>
                    <a:pt x="0" y="181"/>
                  </a:lnTo>
                  <a:lnTo>
                    <a:pt x="1" y="185"/>
                  </a:lnTo>
                  <a:lnTo>
                    <a:pt x="5" y="186"/>
                  </a:lnTo>
                  <a:lnTo>
                    <a:pt x="9" y="186"/>
                  </a:lnTo>
                  <a:lnTo>
                    <a:pt x="36" y="186"/>
                  </a:lnTo>
                  <a:lnTo>
                    <a:pt x="36" y="206"/>
                  </a:lnTo>
                  <a:lnTo>
                    <a:pt x="9" y="206"/>
                  </a:lnTo>
                  <a:lnTo>
                    <a:pt x="9" y="206"/>
                  </a:lnTo>
                  <a:lnTo>
                    <a:pt x="5" y="206"/>
                  </a:lnTo>
                  <a:lnTo>
                    <a:pt x="1" y="208"/>
                  </a:lnTo>
                  <a:lnTo>
                    <a:pt x="0" y="212"/>
                  </a:lnTo>
                  <a:lnTo>
                    <a:pt x="0" y="215"/>
                  </a:lnTo>
                  <a:lnTo>
                    <a:pt x="0" y="234"/>
                  </a:lnTo>
                  <a:lnTo>
                    <a:pt x="0" y="234"/>
                  </a:lnTo>
                  <a:lnTo>
                    <a:pt x="0" y="237"/>
                  </a:lnTo>
                  <a:lnTo>
                    <a:pt x="1" y="241"/>
                  </a:lnTo>
                  <a:lnTo>
                    <a:pt x="5" y="243"/>
                  </a:lnTo>
                  <a:lnTo>
                    <a:pt x="9" y="243"/>
                  </a:lnTo>
                  <a:lnTo>
                    <a:pt x="36" y="243"/>
                  </a:lnTo>
                  <a:lnTo>
                    <a:pt x="36" y="281"/>
                  </a:lnTo>
                  <a:lnTo>
                    <a:pt x="262" y="281"/>
                  </a:lnTo>
                  <a:lnTo>
                    <a:pt x="262" y="281"/>
                  </a:lnTo>
                  <a:lnTo>
                    <a:pt x="270" y="279"/>
                  </a:lnTo>
                  <a:lnTo>
                    <a:pt x="275" y="275"/>
                  </a:lnTo>
                  <a:lnTo>
                    <a:pt x="279" y="270"/>
                  </a:lnTo>
                  <a:lnTo>
                    <a:pt x="281" y="261"/>
                  </a:lnTo>
                  <a:lnTo>
                    <a:pt x="281" y="18"/>
                  </a:lnTo>
                  <a:lnTo>
                    <a:pt x="281" y="18"/>
                  </a:lnTo>
                  <a:lnTo>
                    <a:pt x="279" y="11"/>
                  </a:lnTo>
                  <a:lnTo>
                    <a:pt x="275" y="5"/>
                  </a:lnTo>
                  <a:lnTo>
                    <a:pt x="270" y="1"/>
                  </a:lnTo>
                  <a:lnTo>
                    <a:pt x="262" y="0"/>
                  </a:lnTo>
                  <a:lnTo>
                    <a:pt x="262" y="0"/>
                  </a:lnTo>
                  <a:close/>
                  <a:moveTo>
                    <a:pt x="92" y="263"/>
                  </a:moveTo>
                  <a:lnTo>
                    <a:pt x="56" y="263"/>
                  </a:lnTo>
                  <a:lnTo>
                    <a:pt x="56" y="243"/>
                  </a:lnTo>
                  <a:lnTo>
                    <a:pt x="65" y="243"/>
                  </a:lnTo>
                  <a:lnTo>
                    <a:pt x="65" y="243"/>
                  </a:lnTo>
                  <a:lnTo>
                    <a:pt x="69" y="243"/>
                  </a:lnTo>
                  <a:lnTo>
                    <a:pt x="72" y="241"/>
                  </a:lnTo>
                  <a:lnTo>
                    <a:pt x="74" y="237"/>
                  </a:lnTo>
                  <a:lnTo>
                    <a:pt x="74" y="234"/>
                  </a:lnTo>
                  <a:lnTo>
                    <a:pt x="74" y="215"/>
                  </a:lnTo>
                  <a:lnTo>
                    <a:pt x="74" y="215"/>
                  </a:lnTo>
                  <a:lnTo>
                    <a:pt x="74" y="212"/>
                  </a:lnTo>
                  <a:lnTo>
                    <a:pt x="72" y="208"/>
                  </a:lnTo>
                  <a:lnTo>
                    <a:pt x="69" y="206"/>
                  </a:lnTo>
                  <a:lnTo>
                    <a:pt x="65" y="206"/>
                  </a:lnTo>
                  <a:lnTo>
                    <a:pt x="56" y="206"/>
                  </a:lnTo>
                  <a:lnTo>
                    <a:pt x="56" y="186"/>
                  </a:lnTo>
                  <a:lnTo>
                    <a:pt x="65" y="186"/>
                  </a:lnTo>
                  <a:lnTo>
                    <a:pt x="65" y="186"/>
                  </a:lnTo>
                  <a:lnTo>
                    <a:pt x="69" y="186"/>
                  </a:lnTo>
                  <a:lnTo>
                    <a:pt x="72" y="185"/>
                  </a:lnTo>
                  <a:lnTo>
                    <a:pt x="74" y="181"/>
                  </a:lnTo>
                  <a:lnTo>
                    <a:pt x="74" y="177"/>
                  </a:lnTo>
                  <a:lnTo>
                    <a:pt x="74" y="159"/>
                  </a:lnTo>
                  <a:lnTo>
                    <a:pt x="74" y="159"/>
                  </a:lnTo>
                  <a:lnTo>
                    <a:pt x="74" y="156"/>
                  </a:lnTo>
                  <a:lnTo>
                    <a:pt x="72" y="152"/>
                  </a:lnTo>
                  <a:lnTo>
                    <a:pt x="69" y="150"/>
                  </a:lnTo>
                  <a:lnTo>
                    <a:pt x="65" y="150"/>
                  </a:lnTo>
                  <a:lnTo>
                    <a:pt x="56" y="150"/>
                  </a:lnTo>
                  <a:lnTo>
                    <a:pt x="56" y="130"/>
                  </a:lnTo>
                  <a:lnTo>
                    <a:pt x="65" y="130"/>
                  </a:lnTo>
                  <a:lnTo>
                    <a:pt x="65" y="130"/>
                  </a:lnTo>
                  <a:lnTo>
                    <a:pt x="69" y="130"/>
                  </a:lnTo>
                  <a:lnTo>
                    <a:pt x="72" y="128"/>
                  </a:lnTo>
                  <a:lnTo>
                    <a:pt x="74" y="125"/>
                  </a:lnTo>
                  <a:lnTo>
                    <a:pt x="74" y="121"/>
                  </a:lnTo>
                  <a:lnTo>
                    <a:pt x="74" y="103"/>
                  </a:lnTo>
                  <a:lnTo>
                    <a:pt x="74" y="103"/>
                  </a:lnTo>
                  <a:lnTo>
                    <a:pt x="74" y="99"/>
                  </a:lnTo>
                  <a:lnTo>
                    <a:pt x="72" y="96"/>
                  </a:lnTo>
                  <a:lnTo>
                    <a:pt x="69" y="94"/>
                  </a:lnTo>
                  <a:lnTo>
                    <a:pt x="65" y="94"/>
                  </a:lnTo>
                  <a:lnTo>
                    <a:pt x="56" y="94"/>
                  </a:lnTo>
                  <a:lnTo>
                    <a:pt x="56" y="74"/>
                  </a:lnTo>
                  <a:lnTo>
                    <a:pt x="65" y="74"/>
                  </a:lnTo>
                  <a:lnTo>
                    <a:pt x="65" y="74"/>
                  </a:lnTo>
                  <a:lnTo>
                    <a:pt x="69" y="74"/>
                  </a:lnTo>
                  <a:lnTo>
                    <a:pt x="72" y="72"/>
                  </a:lnTo>
                  <a:lnTo>
                    <a:pt x="74" y="69"/>
                  </a:lnTo>
                  <a:lnTo>
                    <a:pt x="74" y="65"/>
                  </a:lnTo>
                  <a:lnTo>
                    <a:pt x="74" y="45"/>
                  </a:lnTo>
                  <a:lnTo>
                    <a:pt x="74" y="45"/>
                  </a:lnTo>
                  <a:lnTo>
                    <a:pt x="74" y="41"/>
                  </a:lnTo>
                  <a:lnTo>
                    <a:pt x="72" y="40"/>
                  </a:lnTo>
                  <a:lnTo>
                    <a:pt x="69" y="38"/>
                  </a:lnTo>
                  <a:lnTo>
                    <a:pt x="65" y="38"/>
                  </a:lnTo>
                  <a:lnTo>
                    <a:pt x="56" y="38"/>
                  </a:lnTo>
                  <a:lnTo>
                    <a:pt x="56" y="18"/>
                  </a:lnTo>
                  <a:lnTo>
                    <a:pt x="92" y="18"/>
                  </a:lnTo>
                  <a:lnTo>
                    <a:pt x="92" y="263"/>
                  </a:lnTo>
                  <a:close/>
                </a:path>
              </a:pathLst>
            </a:custGeom>
            <a:solidFill>
              <a:schemeClr val="accent2">
                <a:lumMod val="75000"/>
              </a:schemeClr>
            </a:solidFill>
            <a:ln w="9525">
              <a:noFill/>
              <a:round/>
            </a:ln>
          </p:spPr>
          <p:txBody>
            <a:bodyPr vert="horz" wrap="square" lIns="91440" tIns="45720" rIns="91440" bIns="45720" numCol="1" anchor="t" anchorCtr="0" compatLnSpc="1"/>
            <a:lstStyle/>
            <a:p>
              <a:endParaRPr lang="en-US"/>
            </a:p>
          </p:txBody>
        </p:sp>
      </p:grpSp>
      <p:sp>
        <p:nvSpPr>
          <p:cNvPr id="55" name="Rectangle 54"/>
          <p:cNvSpPr/>
          <p:nvPr/>
        </p:nvSpPr>
        <p:spPr>
          <a:xfrm>
            <a:off x="8501090" y="214296"/>
            <a:ext cx="357190" cy="357172"/>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100" dirty="0">
                <a:latin typeface="Open Sans" pitchFamily="34" charset="0"/>
                <a:ea typeface="Open Sans" pitchFamily="34" charset="0"/>
                <a:cs typeface="Open Sans" pitchFamily="34" charset="0"/>
              </a:rPr>
              <a:t>64</a:t>
            </a:r>
          </a:p>
        </p:txBody>
      </p:sp>
      <p:grpSp>
        <p:nvGrpSpPr>
          <p:cNvPr id="56" name="组合 55"/>
          <p:cNvGrpSpPr/>
          <p:nvPr/>
        </p:nvGrpSpPr>
        <p:grpSpPr>
          <a:xfrm>
            <a:off x="2113124" y="181979"/>
            <a:ext cx="4917752" cy="789571"/>
            <a:chOff x="2113124" y="181979"/>
            <a:chExt cx="4917752" cy="789571"/>
          </a:xfrm>
        </p:grpSpPr>
        <p:sp>
          <p:nvSpPr>
            <p:cNvPr id="57" name="Rectangle 31"/>
            <p:cNvSpPr/>
            <p:nvPr/>
          </p:nvSpPr>
          <p:spPr>
            <a:xfrm>
              <a:off x="2904733" y="663773"/>
              <a:ext cx="3334534" cy="307777"/>
            </a:xfrm>
            <a:prstGeom prst="rect">
              <a:avLst/>
            </a:prstGeom>
          </p:spPr>
          <p:txBody>
            <a:bodyPr wrap="square">
              <a:spAutoFit/>
            </a:bodyPr>
            <a:lstStyle/>
            <a:p>
              <a:pPr algn="ctr"/>
              <a:r>
                <a:rPr lang="en-US" altLang="zh-CN" sz="1400" dirty="0">
                  <a:solidFill>
                    <a:schemeClr val="bg1">
                      <a:lumMod val="65000"/>
                    </a:schemeClr>
                  </a:solidFill>
                  <a:latin typeface="华文细黑" panose="02010600040101010101" pitchFamily="2" charset="-122"/>
                  <a:ea typeface="华文细黑" panose="02010600040101010101" pitchFamily="2" charset="-122"/>
                </a:rPr>
                <a:t>Add the subtitle of this title here</a:t>
              </a:r>
              <a:endParaRPr lang="id-ID" sz="1400" dirty="0">
                <a:solidFill>
                  <a:schemeClr val="bg1">
                    <a:lumMod val="65000"/>
                  </a:schemeClr>
                </a:solidFill>
                <a:latin typeface="华文细黑" panose="02010600040101010101" pitchFamily="2" charset="-122"/>
                <a:ea typeface="华文细黑" panose="02010600040101010101" pitchFamily="2" charset="-122"/>
                <a:cs typeface="Open Sans" pitchFamily="34" charset="0"/>
              </a:endParaRPr>
            </a:p>
          </p:txBody>
        </p:sp>
        <p:sp>
          <p:nvSpPr>
            <p:cNvPr id="59" name="Rectangle 33"/>
            <p:cNvSpPr/>
            <p:nvPr/>
          </p:nvSpPr>
          <p:spPr>
            <a:xfrm>
              <a:off x="2113124" y="181979"/>
              <a:ext cx="4917752" cy="584775"/>
            </a:xfrm>
            <a:prstGeom prst="rect">
              <a:avLst/>
            </a:prstGeom>
          </p:spPr>
          <p:txBody>
            <a:bodyPr wrap="square">
              <a:spAutoFit/>
            </a:bodyPr>
            <a:lstStyle/>
            <a:p>
              <a:pPr algn="ctr"/>
              <a:r>
                <a:rPr lang="en-US" sz="3200" dirty="0">
                  <a:solidFill>
                    <a:schemeClr val="bg1">
                      <a:lumMod val="65000"/>
                    </a:schemeClr>
                  </a:solidFill>
                  <a:latin typeface="Impact" panose="020B0806030902050204" pitchFamily="34" charset="0"/>
                  <a:ea typeface="Open Sans" pitchFamily="34" charset="0"/>
                  <a:cs typeface="Open Sans" pitchFamily="34" charset="0"/>
                </a:rPr>
                <a:t>ADD YOUR TITLE HERE</a:t>
              </a:r>
              <a:endParaRPr lang="id-ID" sz="3200" dirty="0">
                <a:solidFill>
                  <a:schemeClr val="bg1">
                    <a:lumMod val="65000"/>
                  </a:schemeClr>
                </a:solidFill>
                <a:latin typeface="Impact" panose="020B0806030902050204" pitchFamily="34" charset="0"/>
                <a:ea typeface="Open Sans" pitchFamily="34" charset="0"/>
                <a:cs typeface="Open Sans" pitchFamily="34" charset="0"/>
              </a:endParaRPr>
            </a:p>
          </p:txBody>
        </p:sp>
        <p:cxnSp>
          <p:nvCxnSpPr>
            <p:cNvPr id="63" name="Straight Connector 34"/>
            <p:cNvCxnSpPr/>
            <p:nvPr/>
          </p:nvCxnSpPr>
          <p:spPr>
            <a:xfrm rot="5400000">
              <a:off x="2448058" y="467595"/>
              <a:ext cx="286546" cy="1062"/>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7" name="Straight Connector 35"/>
            <p:cNvCxnSpPr/>
            <p:nvPr/>
          </p:nvCxnSpPr>
          <p:spPr>
            <a:xfrm rot="5400000">
              <a:off x="6409396" y="467595"/>
              <a:ext cx="286546" cy="1062"/>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spTree>
  </p:cSld>
  <p:clrMapOvr>
    <a:masterClrMapping/>
  </p:clrMapOvr>
  <p:transition spd="slow" advTm="3000">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4" fill="hold"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slide(fromBottom)">
                                      <p:cBhvr>
                                        <p:cTn id="7" dur="500"/>
                                        <p:tgtEl>
                                          <p:spTgt spid="12"/>
                                        </p:tgtEl>
                                      </p:cBhvr>
                                    </p:animEffect>
                                  </p:childTnLst>
                                </p:cTn>
                              </p:par>
                            </p:childTnLst>
                          </p:cTn>
                        </p:par>
                        <p:par>
                          <p:cTn id="8" fill="hold">
                            <p:stCondLst>
                              <p:cond delay="500"/>
                            </p:stCondLst>
                            <p:childTnLst>
                              <p:par>
                                <p:cTn id="9" presetID="12" presetClass="entr" presetSubtype="1" fill="hold" nodeType="afterEffect">
                                  <p:stCondLst>
                                    <p:cond delay="0"/>
                                  </p:stCondLst>
                                  <p:childTnLst>
                                    <p:set>
                                      <p:cBhvr>
                                        <p:cTn id="10" dur="1" fill="hold">
                                          <p:stCondLst>
                                            <p:cond delay="0"/>
                                          </p:stCondLst>
                                        </p:cTn>
                                        <p:tgtEl>
                                          <p:spTgt spid="5"/>
                                        </p:tgtEl>
                                        <p:attrNameLst>
                                          <p:attrName>style.visibility</p:attrName>
                                        </p:attrNameLst>
                                      </p:cBhvr>
                                      <p:to>
                                        <p:strVal val="visible"/>
                                      </p:to>
                                    </p:set>
                                    <p:animEffect transition="in" filter="slide(fromTop)">
                                      <p:cBhvr>
                                        <p:cTn id="11" dur="500"/>
                                        <p:tgtEl>
                                          <p:spTgt spid="5"/>
                                        </p:tgtEl>
                                      </p:cBhvr>
                                    </p:animEffect>
                                  </p:childTnLst>
                                </p:cTn>
                              </p:par>
                            </p:childTnLst>
                          </p:cTn>
                        </p:par>
                        <p:par>
                          <p:cTn id="12" fill="hold">
                            <p:stCondLst>
                              <p:cond delay="1000"/>
                            </p:stCondLst>
                            <p:childTnLst>
                              <p:par>
                                <p:cTn id="13" presetID="12" presetClass="entr" presetSubtype="4" fill="hold" nodeType="afterEffect">
                                  <p:stCondLst>
                                    <p:cond delay="0"/>
                                  </p:stCondLst>
                                  <p:childTnLst>
                                    <p:set>
                                      <p:cBhvr>
                                        <p:cTn id="14" dur="1" fill="hold">
                                          <p:stCondLst>
                                            <p:cond delay="0"/>
                                          </p:stCondLst>
                                        </p:cTn>
                                        <p:tgtEl>
                                          <p:spTgt spid="8"/>
                                        </p:tgtEl>
                                        <p:attrNameLst>
                                          <p:attrName>style.visibility</p:attrName>
                                        </p:attrNameLst>
                                      </p:cBhvr>
                                      <p:to>
                                        <p:strVal val="visible"/>
                                      </p:to>
                                    </p:set>
                                    <p:animEffect transition="in" filter="slide(fromBottom)">
                                      <p:cBhvr>
                                        <p:cTn id="15" dur="500"/>
                                        <p:tgtEl>
                                          <p:spTgt spid="8"/>
                                        </p:tgtEl>
                                      </p:cBhvr>
                                    </p:animEffect>
                                  </p:childTnLst>
                                </p:cTn>
                              </p:par>
                            </p:childTnLst>
                          </p:cTn>
                        </p:par>
                        <p:par>
                          <p:cTn id="16" fill="hold">
                            <p:stCondLst>
                              <p:cond delay="1500"/>
                            </p:stCondLst>
                            <p:childTnLst>
                              <p:par>
                                <p:cTn id="17" presetID="12" presetClass="entr" presetSubtype="1" fill="hold" nodeType="afterEffect">
                                  <p:stCondLst>
                                    <p:cond delay="0"/>
                                  </p:stCondLst>
                                  <p:childTnLst>
                                    <p:set>
                                      <p:cBhvr>
                                        <p:cTn id="18" dur="1" fill="hold">
                                          <p:stCondLst>
                                            <p:cond delay="0"/>
                                          </p:stCondLst>
                                        </p:cTn>
                                        <p:tgtEl>
                                          <p:spTgt spid="3"/>
                                        </p:tgtEl>
                                        <p:attrNameLst>
                                          <p:attrName>style.visibility</p:attrName>
                                        </p:attrNameLst>
                                      </p:cBhvr>
                                      <p:to>
                                        <p:strVal val="visible"/>
                                      </p:to>
                                    </p:set>
                                    <p:animEffect transition="in" filter="slide(fromTop)">
                                      <p:cBhvr>
                                        <p:cTn id="19" dur="500"/>
                                        <p:tgtEl>
                                          <p:spTgt spid="3"/>
                                        </p:tgtEl>
                                      </p:cBhvr>
                                    </p:animEffect>
                                  </p:childTnLst>
                                </p:cTn>
                              </p:par>
                            </p:childTnLst>
                          </p:cTn>
                        </p:par>
                        <p:par>
                          <p:cTn id="20" fill="hold">
                            <p:stCondLst>
                              <p:cond delay="2000"/>
                            </p:stCondLst>
                            <p:childTnLst>
                              <p:par>
                                <p:cTn id="21" presetID="12" presetClass="entr" presetSubtype="4" fill="hold" nodeType="afterEffect">
                                  <p:stCondLst>
                                    <p:cond delay="0"/>
                                  </p:stCondLst>
                                  <p:childTnLst>
                                    <p:set>
                                      <p:cBhvr>
                                        <p:cTn id="22" dur="1" fill="hold">
                                          <p:stCondLst>
                                            <p:cond delay="0"/>
                                          </p:stCondLst>
                                        </p:cTn>
                                        <p:tgtEl>
                                          <p:spTgt spid="10"/>
                                        </p:tgtEl>
                                        <p:attrNameLst>
                                          <p:attrName>style.visibility</p:attrName>
                                        </p:attrNameLst>
                                      </p:cBhvr>
                                      <p:to>
                                        <p:strVal val="visible"/>
                                      </p:to>
                                    </p:set>
                                    <p:animEffect transition="in" filter="slide(fromBottom)">
                                      <p:cBhvr>
                                        <p:cTn id="23"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138"/>
          <p:cNvGrpSpPr/>
          <p:nvPr/>
        </p:nvGrpSpPr>
        <p:grpSpPr>
          <a:xfrm>
            <a:off x="0" y="3571882"/>
            <a:ext cx="1857356" cy="1571618"/>
            <a:chOff x="0" y="3571882"/>
            <a:chExt cx="1857356" cy="1571618"/>
          </a:xfrm>
        </p:grpSpPr>
        <p:sp>
          <p:nvSpPr>
            <p:cNvPr id="8" name="Rectangle 7"/>
            <p:cNvSpPr/>
            <p:nvPr/>
          </p:nvSpPr>
          <p:spPr>
            <a:xfrm>
              <a:off x="0" y="3571882"/>
              <a:ext cx="1857356" cy="1571618"/>
            </a:xfrm>
            <a:prstGeom prst="rect">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AutoShape 59"/>
            <p:cNvSpPr/>
            <p:nvPr/>
          </p:nvSpPr>
          <p:spPr bwMode="auto">
            <a:xfrm>
              <a:off x="634748" y="3856868"/>
              <a:ext cx="383000" cy="382346"/>
            </a:xfrm>
            <a:custGeom>
              <a:avLst/>
              <a:gdLst>
                <a:gd name="T0" fmla="+- 0 10794 23"/>
                <a:gd name="T1" fmla="*/ T0 w 21543"/>
                <a:gd name="T2" fmla="*/ 10800 h 21600"/>
                <a:gd name="T3" fmla="+- 0 10794 23"/>
                <a:gd name="T4" fmla="*/ T3 w 21543"/>
                <a:gd name="T5" fmla="*/ 10800 h 21600"/>
                <a:gd name="T6" fmla="+- 0 10794 23"/>
                <a:gd name="T7" fmla="*/ T6 w 21543"/>
                <a:gd name="T8" fmla="*/ 10800 h 21600"/>
                <a:gd name="T9" fmla="+- 0 10794 23"/>
                <a:gd name="T10" fmla="*/ T9 w 21543"/>
                <a:gd name="T11" fmla="*/ 10800 h 21600"/>
              </a:gdLst>
              <a:ahLst/>
              <a:cxnLst>
                <a:cxn ang="0">
                  <a:pos x="T1" y="T2"/>
                </a:cxn>
                <a:cxn ang="0">
                  <a:pos x="T4" y="T5"/>
                </a:cxn>
                <a:cxn ang="0">
                  <a:pos x="T7" y="T8"/>
                </a:cxn>
                <a:cxn ang="0">
                  <a:pos x="T10" y="T11"/>
                </a:cxn>
              </a:cxnLst>
              <a:rect l="0" t="0" r="r" b="b"/>
              <a:pathLst>
                <a:path w="21543" h="21600">
                  <a:moveTo>
                    <a:pt x="16976" y="19986"/>
                  </a:moveTo>
                  <a:lnTo>
                    <a:pt x="11226" y="17680"/>
                  </a:lnTo>
                  <a:cubicBezTo>
                    <a:pt x="11088" y="17626"/>
                    <a:pt x="10946" y="17608"/>
                    <a:pt x="10806" y="17600"/>
                  </a:cubicBezTo>
                  <a:lnTo>
                    <a:pt x="19660" y="3837"/>
                  </a:lnTo>
                  <a:cubicBezTo>
                    <a:pt x="19660" y="3837"/>
                    <a:pt x="16976" y="19986"/>
                    <a:pt x="16976" y="19986"/>
                  </a:cubicBezTo>
                  <a:close/>
                  <a:moveTo>
                    <a:pt x="6859" y="16244"/>
                  </a:moveTo>
                  <a:cubicBezTo>
                    <a:pt x="6858" y="16242"/>
                    <a:pt x="6855" y="16240"/>
                    <a:pt x="6854" y="16238"/>
                  </a:cubicBezTo>
                  <a:lnTo>
                    <a:pt x="19606" y="2552"/>
                  </a:lnTo>
                  <a:lnTo>
                    <a:pt x="8735" y="19536"/>
                  </a:lnTo>
                  <a:cubicBezTo>
                    <a:pt x="8735" y="19536"/>
                    <a:pt x="6859" y="16244"/>
                    <a:pt x="6859" y="16244"/>
                  </a:cubicBezTo>
                  <a:close/>
                  <a:moveTo>
                    <a:pt x="2111" y="14024"/>
                  </a:moveTo>
                  <a:lnTo>
                    <a:pt x="17712" y="3595"/>
                  </a:lnTo>
                  <a:lnTo>
                    <a:pt x="6369" y="15770"/>
                  </a:lnTo>
                  <a:cubicBezTo>
                    <a:pt x="6309" y="15734"/>
                    <a:pt x="6256" y="15687"/>
                    <a:pt x="6190" y="15660"/>
                  </a:cubicBezTo>
                  <a:cubicBezTo>
                    <a:pt x="6190" y="15660"/>
                    <a:pt x="2111" y="14024"/>
                    <a:pt x="2111" y="14024"/>
                  </a:cubicBezTo>
                  <a:close/>
                  <a:moveTo>
                    <a:pt x="21234" y="108"/>
                  </a:moveTo>
                  <a:cubicBezTo>
                    <a:pt x="21123" y="35"/>
                    <a:pt x="20996" y="0"/>
                    <a:pt x="20868" y="0"/>
                  </a:cubicBezTo>
                  <a:cubicBezTo>
                    <a:pt x="20738" y="0"/>
                    <a:pt x="20608" y="36"/>
                    <a:pt x="20495" y="113"/>
                  </a:cubicBezTo>
                  <a:lnTo>
                    <a:pt x="299" y="13613"/>
                  </a:lnTo>
                  <a:cubicBezTo>
                    <a:pt x="91" y="13751"/>
                    <a:pt x="-23" y="13995"/>
                    <a:pt x="3" y="14244"/>
                  </a:cubicBezTo>
                  <a:cubicBezTo>
                    <a:pt x="28" y="14494"/>
                    <a:pt x="190" y="14708"/>
                    <a:pt x="422" y="14801"/>
                  </a:cubicBezTo>
                  <a:lnTo>
                    <a:pt x="5689" y="16914"/>
                  </a:lnTo>
                  <a:lnTo>
                    <a:pt x="8166" y="21259"/>
                  </a:lnTo>
                  <a:cubicBezTo>
                    <a:pt x="8284" y="21468"/>
                    <a:pt x="8505" y="21597"/>
                    <a:pt x="8743" y="21599"/>
                  </a:cubicBezTo>
                  <a:lnTo>
                    <a:pt x="8751" y="21599"/>
                  </a:lnTo>
                  <a:cubicBezTo>
                    <a:pt x="8987" y="21599"/>
                    <a:pt x="9206" y="21474"/>
                    <a:pt x="9328" y="21271"/>
                  </a:cubicBezTo>
                  <a:lnTo>
                    <a:pt x="10726" y="18934"/>
                  </a:lnTo>
                  <a:lnTo>
                    <a:pt x="17253" y="21551"/>
                  </a:lnTo>
                  <a:cubicBezTo>
                    <a:pt x="17332" y="21584"/>
                    <a:pt x="17418" y="21599"/>
                    <a:pt x="17502" y="21599"/>
                  </a:cubicBezTo>
                  <a:cubicBezTo>
                    <a:pt x="17617" y="21599"/>
                    <a:pt x="17731" y="21571"/>
                    <a:pt x="17832" y="21512"/>
                  </a:cubicBezTo>
                  <a:cubicBezTo>
                    <a:pt x="18010" y="21412"/>
                    <a:pt x="18133" y="21238"/>
                    <a:pt x="18167" y="21035"/>
                  </a:cubicBezTo>
                  <a:lnTo>
                    <a:pt x="21533" y="785"/>
                  </a:lnTo>
                  <a:cubicBezTo>
                    <a:pt x="21576" y="520"/>
                    <a:pt x="21459" y="254"/>
                    <a:pt x="21234" y="108"/>
                  </a:cubicBezTo>
                </a:path>
              </a:pathLst>
            </a:custGeom>
            <a:solidFill>
              <a:schemeClr val="bg1"/>
            </a:solid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grpSp>
      <p:grpSp>
        <p:nvGrpSpPr>
          <p:cNvPr id="7" name="Group 137"/>
          <p:cNvGrpSpPr/>
          <p:nvPr/>
        </p:nvGrpSpPr>
        <p:grpSpPr>
          <a:xfrm>
            <a:off x="1857356" y="3571882"/>
            <a:ext cx="1857356" cy="1571618"/>
            <a:chOff x="1857356" y="3571882"/>
            <a:chExt cx="1857356" cy="1571618"/>
          </a:xfrm>
        </p:grpSpPr>
        <p:sp>
          <p:nvSpPr>
            <p:cNvPr id="20" name="Rectangle 19"/>
            <p:cNvSpPr/>
            <p:nvPr/>
          </p:nvSpPr>
          <p:spPr>
            <a:xfrm>
              <a:off x="1857356" y="3571882"/>
              <a:ext cx="1857356" cy="1571618"/>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 name="Group 35"/>
            <p:cNvGrpSpPr/>
            <p:nvPr/>
          </p:nvGrpSpPr>
          <p:grpSpPr>
            <a:xfrm>
              <a:off x="2563587" y="3856868"/>
              <a:ext cx="382350" cy="382346"/>
              <a:chOff x="5533232" y="2031421"/>
              <a:chExt cx="366051" cy="366050"/>
            </a:xfrm>
            <a:solidFill>
              <a:schemeClr val="bg1"/>
            </a:solidFill>
          </p:grpSpPr>
          <p:sp>
            <p:nvSpPr>
              <p:cNvPr id="31" name="AutoShape 56"/>
              <p:cNvSpPr/>
              <p:nvPr/>
            </p:nvSpPr>
            <p:spPr bwMode="auto">
              <a:xfrm>
                <a:off x="5533232" y="2031421"/>
                <a:ext cx="114508" cy="366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6988" y="7316"/>
                    </a:moveTo>
                    <a:cubicBezTo>
                      <a:pt x="16954" y="7352"/>
                      <a:pt x="16923" y="7387"/>
                      <a:pt x="16883" y="7423"/>
                    </a:cubicBezTo>
                    <a:cubicBezTo>
                      <a:pt x="16677" y="7601"/>
                      <a:pt x="16414" y="7770"/>
                      <a:pt x="16066" y="7920"/>
                    </a:cubicBezTo>
                    <a:cubicBezTo>
                      <a:pt x="16057" y="7924"/>
                      <a:pt x="16044" y="7927"/>
                      <a:pt x="16038" y="7931"/>
                    </a:cubicBezTo>
                    <a:cubicBezTo>
                      <a:pt x="15662" y="8092"/>
                      <a:pt x="15214" y="8234"/>
                      <a:pt x="14705" y="8354"/>
                    </a:cubicBezTo>
                    <a:cubicBezTo>
                      <a:pt x="14697" y="8357"/>
                      <a:pt x="14692" y="8358"/>
                      <a:pt x="14686" y="8359"/>
                    </a:cubicBezTo>
                    <a:cubicBezTo>
                      <a:pt x="14163" y="8482"/>
                      <a:pt x="13584" y="8581"/>
                      <a:pt x="12960" y="8649"/>
                    </a:cubicBezTo>
                    <a:cubicBezTo>
                      <a:pt x="12279" y="8726"/>
                      <a:pt x="11560" y="8774"/>
                      <a:pt x="10800" y="8774"/>
                    </a:cubicBezTo>
                    <a:cubicBezTo>
                      <a:pt x="10037" y="8774"/>
                      <a:pt x="9318" y="8726"/>
                      <a:pt x="8640" y="8649"/>
                    </a:cubicBezTo>
                    <a:cubicBezTo>
                      <a:pt x="8016" y="8581"/>
                      <a:pt x="7435" y="8482"/>
                      <a:pt x="6914" y="8359"/>
                    </a:cubicBezTo>
                    <a:cubicBezTo>
                      <a:pt x="6908" y="8358"/>
                      <a:pt x="6901" y="8357"/>
                      <a:pt x="6893" y="8354"/>
                    </a:cubicBezTo>
                    <a:cubicBezTo>
                      <a:pt x="6385" y="8234"/>
                      <a:pt x="5937" y="8092"/>
                      <a:pt x="5562" y="7931"/>
                    </a:cubicBezTo>
                    <a:cubicBezTo>
                      <a:pt x="5553" y="7927"/>
                      <a:pt x="5541" y="7924"/>
                      <a:pt x="5531" y="7920"/>
                    </a:cubicBezTo>
                    <a:cubicBezTo>
                      <a:pt x="5184" y="7770"/>
                      <a:pt x="4921" y="7601"/>
                      <a:pt x="4715" y="7423"/>
                    </a:cubicBezTo>
                    <a:cubicBezTo>
                      <a:pt x="4676" y="7387"/>
                      <a:pt x="4644" y="7352"/>
                      <a:pt x="4612" y="7316"/>
                    </a:cubicBezTo>
                    <a:cubicBezTo>
                      <a:pt x="4437" y="7136"/>
                      <a:pt x="4320" y="6947"/>
                      <a:pt x="4320" y="6750"/>
                    </a:cubicBezTo>
                    <a:cubicBezTo>
                      <a:pt x="4320" y="6550"/>
                      <a:pt x="4437" y="6362"/>
                      <a:pt x="4612" y="6181"/>
                    </a:cubicBezTo>
                    <a:cubicBezTo>
                      <a:pt x="4644" y="6146"/>
                      <a:pt x="4676" y="6110"/>
                      <a:pt x="4715" y="6076"/>
                    </a:cubicBezTo>
                    <a:cubicBezTo>
                      <a:pt x="4921" y="5898"/>
                      <a:pt x="5184" y="5729"/>
                      <a:pt x="5531" y="5577"/>
                    </a:cubicBezTo>
                    <a:cubicBezTo>
                      <a:pt x="5541" y="5574"/>
                      <a:pt x="5553" y="5571"/>
                      <a:pt x="5562" y="5567"/>
                    </a:cubicBezTo>
                    <a:cubicBezTo>
                      <a:pt x="5937" y="5407"/>
                      <a:pt x="6385" y="5264"/>
                      <a:pt x="6893" y="5144"/>
                    </a:cubicBezTo>
                    <a:cubicBezTo>
                      <a:pt x="6901" y="5142"/>
                      <a:pt x="6908" y="5140"/>
                      <a:pt x="6914" y="5138"/>
                    </a:cubicBezTo>
                    <a:cubicBezTo>
                      <a:pt x="7435" y="5017"/>
                      <a:pt x="8016" y="4918"/>
                      <a:pt x="8640" y="4848"/>
                    </a:cubicBezTo>
                    <a:cubicBezTo>
                      <a:pt x="9318" y="4773"/>
                      <a:pt x="10037" y="4725"/>
                      <a:pt x="10800" y="4725"/>
                    </a:cubicBezTo>
                    <a:cubicBezTo>
                      <a:pt x="11560" y="4725"/>
                      <a:pt x="12279" y="4773"/>
                      <a:pt x="12960" y="4848"/>
                    </a:cubicBezTo>
                    <a:cubicBezTo>
                      <a:pt x="13584" y="4918"/>
                      <a:pt x="14163" y="5017"/>
                      <a:pt x="14686" y="5138"/>
                    </a:cubicBezTo>
                    <a:cubicBezTo>
                      <a:pt x="14692" y="5140"/>
                      <a:pt x="14697" y="5142"/>
                      <a:pt x="14705" y="5144"/>
                    </a:cubicBezTo>
                    <a:cubicBezTo>
                      <a:pt x="15214" y="5264"/>
                      <a:pt x="15662" y="5407"/>
                      <a:pt x="16038" y="5567"/>
                    </a:cubicBezTo>
                    <a:cubicBezTo>
                      <a:pt x="16044" y="5571"/>
                      <a:pt x="16057" y="5574"/>
                      <a:pt x="16066" y="5577"/>
                    </a:cubicBezTo>
                    <a:cubicBezTo>
                      <a:pt x="16414" y="5729"/>
                      <a:pt x="16677" y="5898"/>
                      <a:pt x="16883" y="6076"/>
                    </a:cubicBezTo>
                    <a:cubicBezTo>
                      <a:pt x="16923" y="6110"/>
                      <a:pt x="16954" y="6146"/>
                      <a:pt x="16988" y="6181"/>
                    </a:cubicBezTo>
                    <a:cubicBezTo>
                      <a:pt x="17161" y="6362"/>
                      <a:pt x="17280" y="6550"/>
                      <a:pt x="17280" y="6750"/>
                    </a:cubicBezTo>
                    <a:cubicBezTo>
                      <a:pt x="17280" y="6947"/>
                      <a:pt x="17161" y="7136"/>
                      <a:pt x="16988" y="7316"/>
                    </a:cubicBezTo>
                    <a:moveTo>
                      <a:pt x="12960" y="19575"/>
                    </a:moveTo>
                    <a:cubicBezTo>
                      <a:pt x="12960" y="19948"/>
                      <a:pt x="11992" y="20249"/>
                      <a:pt x="10800" y="20249"/>
                    </a:cubicBezTo>
                    <a:cubicBezTo>
                      <a:pt x="9606" y="20249"/>
                      <a:pt x="8640" y="19948"/>
                      <a:pt x="8640" y="19575"/>
                    </a:cubicBezTo>
                    <a:lnTo>
                      <a:pt x="8640" y="10056"/>
                    </a:lnTo>
                    <a:cubicBezTo>
                      <a:pt x="9338" y="10101"/>
                      <a:pt x="10059" y="10124"/>
                      <a:pt x="10800" y="10124"/>
                    </a:cubicBezTo>
                    <a:cubicBezTo>
                      <a:pt x="11541" y="10124"/>
                      <a:pt x="12262" y="10101"/>
                      <a:pt x="12960" y="10056"/>
                    </a:cubicBezTo>
                    <a:cubicBezTo>
                      <a:pt x="12960" y="10056"/>
                      <a:pt x="12960" y="19575"/>
                      <a:pt x="12960" y="19575"/>
                    </a:cubicBezTo>
                    <a:close/>
                    <a:moveTo>
                      <a:pt x="8640" y="2025"/>
                    </a:moveTo>
                    <a:cubicBezTo>
                      <a:pt x="8640" y="1651"/>
                      <a:pt x="9606" y="1350"/>
                      <a:pt x="10800" y="1350"/>
                    </a:cubicBezTo>
                    <a:cubicBezTo>
                      <a:pt x="11992" y="1350"/>
                      <a:pt x="12960" y="1651"/>
                      <a:pt x="12960" y="2025"/>
                    </a:cubicBezTo>
                    <a:lnTo>
                      <a:pt x="12960" y="3442"/>
                    </a:lnTo>
                    <a:cubicBezTo>
                      <a:pt x="12262" y="3398"/>
                      <a:pt x="11541" y="3375"/>
                      <a:pt x="10800" y="3375"/>
                    </a:cubicBezTo>
                    <a:cubicBezTo>
                      <a:pt x="10059" y="3375"/>
                      <a:pt x="9338" y="3398"/>
                      <a:pt x="8640" y="3442"/>
                    </a:cubicBezTo>
                    <a:cubicBezTo>
                      <a:pt x="8640" y="3442"/>
                      <a:pt x="8640" y="2025"/>
                      <a:pt x="8640" y="2025"/>
                    </a:cubicBezTo>
                    <a:close/>
                    <a:moveTo>
                      <a:pt x="17280" y="4064"/>
                    </a:moveTo>
                    <a:lnTo>
                      <a:pt x="17280" y="2025"/>
                    </a:lnTo>
                    <a:cubicBezTo>
                      <a:pt x="17280" y="908"/>
                      <a:pt x="14373" y="0"/>
                      <a:pt x="10800" y="0"/>
                    </a:cubicBezTo>
                    <a:cubicBezTo>
                      <a:pt x="7225" y="0"/>
                      <a:pt x="4320" y="908"/>
                      <a:pt x="4320" y="2025"/>
                    </a:cubicBezTo>
                    <a:lnTo>
                      <a:pt x="4320" y="4064"/>
                    </a:lnTo>
                    <a:cubicBezTo>
                      <a:pt x="1710" y="4681"/>
                      <a:pt x="0" y="5649"/>
                      <a:pt x="0" y="6750"/>
                    </a:cubicBezTo>
                    <a:cubicBezTo>
                      <a:pt x="0" y="7850"/>
                      <a:pt x="1710" y="8818"/>
                      <a:pt x="4320" y="9434"/>
                    </a:cubicBezTo>
                    <a:lnTo>
                      <a:pt x="4320" y="19575"/>
                    </a:lnTo>
                    <a:cubicBezTo>
                      <a:pt x="4320" y="20691"/>
                      <a:pt x="7225" y="21599"/>
                      <a:pt x="10800" y="21599"/>
                    </a:cubicBezTo>
                    <a:cubicBezTo>
                      <a:pt x="14373" y="21599"/>
                      <a:pt x="17280" y="20691"/>
                      <a:pt x="17280" y="19575"/>
                    </a:cubicBezTo>
                    <a:lnTo>
                      <a:pt x="17280" y="9434"/>
                    </a:lnTo>
                    <a:cubicBezTo>
                      <a:pt x="19889" y="8818"/>
                      <a:pt x="21600" y="7850"/>
                      <a:pt x="21600" y="6750"/>
                    </a:cubicBezTo>
                    <a:cubicBezTo>
                      <a:pt x="21600" y="5649"/>
                      <a:pt x="19889" y="4681"/>
                      <a:pt x="17280" y="4064"/>
                    </a:cubicBezTo>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32" name="AutoShape 57"/>
              <p:cNvSpPr/>
              <p:nvPr/>
            </p:nvSpPr>
            <p:spPr bwMode="auto">
              <a:xfrm>
                <a:off x="5784775" y="2031421"/>
                <a:ext cx="114508" cy="366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6988" y="7316"/>
                    </a:moveTo>
                    <a:cubicBezTo>
                      <a:pt x="16954" y="7352"/>
                      <a:pt x="16923" y="7387"/>
                      <a:pt x="16883" y="7423"/>
                    </a:cubicBezTo>
                    <a:cubicBezTo>
                      <a:pt x="16677" y="7601"/>
                      <a:pt x="16414" y="7770"/>
                      <a:pt x="16066" y="7920"/>
                    </a:cubicBezTo>
                    <a:cubicBezTo>
                      <a:pt x="16057" y="7924"/>
                      <a:pt x="16044" y="7927"/>
                      <a:pt x="16038" y="7931"/>
                    </a:cubicBezTo>
                    <a:cubicBezTo>
                      <a:pt x="15662" y="8092"/>
                      <a:pt x="15214" y="8234"/>
                      <a:pt x="14705" y="8354"/>
                    </a:cubicBezTo>
                    <a:cubicBezTo>
                      <a:pt x="14697" y="8357"/>
                      <a:pt x="14692" y="8358"/>
                      <a:pt x="14686" y="8359"/>
                    </a:cubicBezTo>
                    <a:cubicBezTo>
                      <a:pt x="14163" y="8482"/>
                      <a:pt x="13584" y="8581"/>
                      <a:pt x="12960" y="8649"/>
                    </a:cubicBezTo>
                    <a:cubicBezTo>
                      <a:pt x="12279" y="8726"/>
                      <a:pt x="11560" y="8774"/>
                      <a:pt x="10800" y="8774"/>
                    </a:cubicBezTo>
                    <a:cubicBezTo>
                      <a:pt x="10037" y="8774"/>
                      <a:pt x="9318" y="8726"/>
                      <a:pt x="8640" y="8649"/>
                    </a:cubicBezTo>
                    <a:cubicBezTo>
                      <a:pt x="8016" y="8581"/>
                      <a:pt x="7435" y="8482"/>
                      <a:pt x="6914" y="8359"/>
                    </a:cubicBezTo>
                    <a:cubicBezTo>
                      <a:pt x="6908" y="8358"/>
                      <a:pt x="6901" y="8357"/>
                      <a:pt x="6893" y="8354"/>
                    </a:cubicBezTo>
                    <a:cubicBezTo>
                      <a:pt x="6385" y="8234"/>
                      <a:pt x="5937" y="8092"/>
                      <a:pt x="5562" y="7931"/>
                    </a:cubicBezTo>
                    <a:cubicBezTo>
                      <a:pt x="5553" y="7927"/>
                      <a:pt x="5541" y="7924"/>
                      <a:pt x="5531" y="7920"/>
                    </a:cubicBezTo>
                    <a:cubicBezTo>
                      <a:pt x="5184" y="7770"/>
                      <a:pt x="4921" y="7601"/>
                      <a:pt x="4715" y="7423"/>
                    </a:cubicBezTo>
                    <a:cubicBezTo>
                      <a:pt x="4676" y="7387"/>
                      <a:pt x="4644" y="7352"/>
                      <a:pt x="4612" y="7316"/>
                    </a:cubicBezTo>
                    <a:cubicBezTo>
                      <a:pt x="4437" y="7136"/>
                      <a:pt x="4320" y="6947"/>
                      <a:pt x="4320" y="6750"/>
                    </a:cubicBezTo>
                    <a:cubicBezTo>
                      <a:pt x="4320" y="6550"/>
                      <a:pt x="4437" y="6362"/>
                      <a:pt x="4612" y="6181"/>
                    </a:cubicBezTo>
                    <a:cubicBezTo>
                      <a:pt x="4644" y="6146"/>
                      <a:pt x="4676" y="6110"/>
                      <a:pt x="4715" y="6076"/>
                    </a:cubicBezTo>
                    <a:cubicBezTo>
                      <a:pt x="4921" y="5898"/>
                      <a:pt x="5184" y="5729"/>
                      <a:pt x="5531" y="5577"/>
                    </a:cubicBezTo>
                    <a:cubicBezTo>
                      <a:pt x="5541" y="5574"/>
                      <a:pt x="5553" y="5571"/>
                      <a:pt x="5562" y="5567"/>
                    </a:cubicBezTo>
                    <a:cubicBezTo>
                      <a:pt x="5937" y="5407"/>
                      <a:pt x="6385" y="5264"/>
                      <a:pt x="6893" y="5144"/>
                    </a:cubicBezTo>
                    <a:cubicBezTo>
                      <a:pt x="6901" y="5142"/>
                      <a:pt x="6908" y="5140"/>
                      <a:pt x="6914" y="5138"/>
                    </a:cubicBezTo>
                    <a:cubicBezTo>
                      <a:pt x="7435" y="5017"/>
                      <a:pt x="8016" y="4918"/>
                      <a:pt x="8640" y="4848"/>
                    </a:cubicBezTo>
                    <a:cubicBezTo>
                      <a:pt x="9318" y="4773"/>
                      <a:pt x="10037" y="4725"/>
                      <a:pt x="10800" y="4725"/>
                    </a:cubicBezTo>
                    <a:cubicBezTo>
                      <a:pt x="11560" y="4725"/>
                      <a:pt x="12279" y="4773"/>
                      <a:pt x="12960" y="4848"/>
                    </a:cubicBezTo>
                    <a:cubicBezTo>
                      <a:pt x="13584" y="4918"/>
                      <a:pt x="14163" y="5017"/>
                      <a:pt x="14686" y="5138"/>
                    </a:cubicBezTo>
                    <a:cubicBezTo>
                      <a:pt x="14692" y="5140"/>
                      <a:pt x="14697" y="5142"/>
                      <a:pt x="14705" y="5144"/>
                    </a:cubicBezTo>
                    <a:cubicBezTo>
                      <a:pt x="15214" y="5264"/>
                      <a:pt x="15662" y="5407"/>
                      <a:pt x="16038" y="5567"/>
                    </a:cubicBezTo>
                    <a:cubicBezTo>
                      <a:pt x="16044" y="5571"/>
                      <a:pt x="16057" y="5574"/>
                      <a:pt x="16066" y="5577"/>
                    </a:cubicBezTo>
                    <a:cubicBezTo>
                      <a:pt x="16414" y="5729"/>
                      <a:pt x="16677" y="5898"/>
                      <a:pt x="16883" y="6076"/>
                    </a:cubicBezTo>
                    <a:cubicBezTo>
                      <a:pt x="16923" y="6110"/>
                      <a:pt x="16954" y="6146"/>
                      <a:pt x="16988" y="6181"/>
                    </a:cubicBezTo>
                    <a:cubicBezTo>
                      <a:pt x="17161" y="6362"/>
                      <a:pt x="17280" y="6550"/>
                      <a:pt x="17280" y="6750"/>
                    </a:cubicBezTo>
                    <a:cubicBezTo>
                      <a:pt x="17280" y="6947"/>
                      <a:pt x="17161" y="7136"/>
                      <a:pt x="16988" y="7316"/>
                    </a:cubicBezTo>
                    <a:moveTo>
                      <a:pt x="12960" y="19575"/>
                    </a:moveTo>
                    <a:cubicBezTo>
                      <a:pt x="12960" y="19948"/>
                      <a:pt x="11992" y="20249"/>
                      <a:pt x="10800" y="20249"/>
                    </a:cubicBezTo>
                    <a:cubicBezTo>
                      <a:pt x="9606" y="20249"/>
                      <a:pt x="8640" y="19948"/>
                      <a:pt x="8640" y="19575"/>
                    </a:cubicBezTo>
                    <a:lnTo>
                      <a:pt x="8640" y="10056"/>
                    </a:lnTo>
                    <a:cubicBezTo>
                      <a:pt x="9338" y="10101"/>
                      <a:pt x="10059" y="10124"/>
                      <a:pt x="10800" y="10124"/>
                    </a:cubicBezTo>
                    <a:cubicBezTo>
                      <a:pt x="11541" y="10124"/>
                      <a:pt x="12262" y="10101"/>
                      <a:pt x="12960" y="10056"/>
                    </a:cubicBezTo>
                    <a:cubicBezTo>
                      <a:pt x="12960" y="10056"/>
                      <a:pt x="12960" y="19575"/>
                      <a:pt x="12960" y="19575"/>
                    </a:cubicBezTo>
                    <a:close/>
                    <a:moveTo>
                      <a:pt x="8640" y="2025"/>
                    </a:moveTo>
                    <a:cubicBezTo>
                      <a:pt x="8640" y="1651"/>
                      <a:pt x="9606" y="1350"/>
                      <a:pt x="10800" y="1350"/>
                    </a:cubicBezTo>
                    <a:cubicBezTo>
                      <a:pt x="11992" y="1350"/>
                      <a:pt x="12960" y="1651"/>
                      <a:pt x="12960" y="2025"/>
                    </a:cubicBezTo>
                    <a:lnTo>
                      <a:pt x="12960" y="3442"/>
                    </a:lnTo>
                    <a:cubicBezTo>
                      <a:pt x="12262" y="3398"/>
                      <a:pt x="11541" y="3375"/>
                      <a:pt x="10800" y="3375"/>
                    </a:cubicBezTo>
                    <a:cubicBezTo>
                      <a:pt x="10059" y="3375"/>
                      <a:pt x="9338" y="3398"/>
                      <a:pt x="8640" y="3442"/>
                    </a:cubicBezTo>
                    <a:cubicBezTo>
                      <a:pt x="8640" y="3442"/>
                      <a:pt x="8640" y="2025"/>
                      <a:pt x="8640" y="2025"/>
                    </a:cubicBezTo>
                    <a:close/>
                    <a:moveTo>
                      <a:pt x="17280" y="4064"/>
                    </a:moveTo>
                    <a:lnTo>
                      <a:pt x="17280" y="2025"/>
                    </a:lnTo>
                    <a:cubicBezTo>
                      <a:pt x="17280" y="908"/>
                      <a:pt x="14373" y="0"/>
                      <a:pt x="10800" y="0"/>
                    </a:cubicBezTo>
                    <a:cubicBezTo>
                      <a:pt x="7225" y="0"/>
                      <a:pt x="4320" y="908"/>
                      <a:pt x="4320" y="2025"/>
                    </a:cubicBezTo>
                    <a:lnTo>
                      <a:pt x="4320" y="4064"/>
                    </a:lnTo>
                    <a:cubicBezTo>
                      <a:pt x="1710" y="4681"/>
                      <a:pt x="0" y="5649"/>
                      <a:pt x="0" y="6750"/>
                    </a:cubicBezTo>
                    <a:cubicBezTo>
                      <a:pt x="0" y="7850"/>
                      <a:pt x="1710" y="8818"/>
                      <a:pt x="4320" y="9434"/>
                    </a:cubicBezTo>
                    <a:lnTo>
                      <a:pt x="4320" y="19575"/>
                    </a:lnTo>
                    <a:cubicBezTo>
                      <a:pt x="4320" y="20691"/>
                      <a:pt x="7225" y="21599"/>
                      <a:pt x="10800" y="21599"/>
                    </a:cubicBezTo>
                    <a:cubicBezTo>
                      <a:pt x="14373" y="21599"/>
                      <a:pt x="17280" y="20691"/>
                      <a:pt x="17280" y="19575"/>
                    </a:cubicBezTo>
                    <a:lnTo>
                      <a:pt x="17280" y="9434"/>
                    </a:lnTo>
                    <a:cubicBezTo>
                      <a:pt x="19889" y="8818"/>
                      <a:pt x="21600" y="7850"/>
                      <a:pt x="21600" y="6750"/>
                    </a:cubicBezTo>
                    <a:cubicBezTo>
                      <a:pt x="21600" y="5649"/>
                      <a:pt x="19889" y="4681"/>
                      <a:pt x="17280" y="4064"/>
                    </a:cubicBezTo>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33" name="AutoShape 58"/>
              <p:cNvSpPr/>
              <p:nvPr/>
            </p:nvSpPr>
            <p:spPr bwMode="auto">
              <a:xfrm>
                <a:off x="5659003" y="2031421"/>
                <a:ext cx="114508" cy="366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6988" y="15416"/>
                    </a:moveTo>
                    <a:cubicBezTo>
                      <a:pt x="16954" y="15452"/>
                      <a:pt x="16923" y="15487"/>
                      <a:pt x="16883" y="15523"/>
                    </a:cubicBezTo>
                    <a:cubicBezTo>
                      <a:pt x="16677" y="15701"/>
                      <a:pt x="16414" y="15870"/>
                      <a:pt x="16066" y="16020"/>
                    </a:cubicBezTo>
                    <a:cubicBezTo>
                      <a:pt x="16057" y="16024"/>
                      <a:pt x="16044" y="16027"/>
                      <a:pt x="16038" y="16031"/>
                    </a:cubicBezTo>
                    <a:cubicBezTo>
                      <a:pt x="15662" y="16192"/>
                      <a:pt x="15214" y="16334"/>
                      <a:pt x="14705" y="16454"/>
                    </a:cubicBezTo>
                    <a:cubicBezTo>
                      <a:pt x="14697" y="16457"/>
                      <a:pt x="14692" y="16458"/>
                      <a:pt x="14686" y="16459"/>
                    </a:cubicBezTo>
                    <a:cubicBezTo>
                      <a:pt x="14163" y="16582"/>
                      <a:pt x="13584" y="16681"/>
                      <a:pt x="12960" y="16749"/>
                    </a:cubicBezTo>
                    <a:cubicBezTo>
                      <a:pt x="12279" y="16826"/>
                      <a:pt x="11560" y="16875"/>
                      <a:pt x="10800" y="16875"/>
                    </a:cubicBezTo>
                    <a:cubicBezTo>
                      <a:pt x="10037" y="16875"/>
                      <a:pt x="9318" y="16826"/>
                      <a:pt x="8640" y="16749"/>
                    </a:cubicBezTo>
                    <a:cubicBezTo>
                      <a:pt x="8016" y="16681"/>
                      <a:pt x="7435" y="16582"/>
                      <a:pt x="6914" y="16459"/>
                    </a:cubicBezTo>
                    <a:cubicBezTo>
                      <a:pt x="6908" y="16458"/>
                      <a:pt x="6901" y="16457"/>
                      <a:pt x="6893" y="16454"/>
                    </a:cubicBezTo>
                    <a:cubicBezTo>
                      <a:pt x="6385" y="16334"/>
                      <a:pt x="5937" y="16192"/>
                      <a:pt x="5562" y="16031"/>
                    </a:cubicBezTo>
                    <a:cubicBezTo>
                      <a:pt x="5553" y="16027"/>
                      <a:pt x="5541" y="16024"/>
                      <a:pt x="5531" y="16020"/>
                    </a:cubicBezTo>
                    <a:cubicBezTo>
                      <a:pt x="5184" y="15870"/>
                      <a:pt x="4921" y="15701"/>
                      <a:pt x="4715" y="15523"/>
                    </a:cubicBezTo>
                    <a:cubicBezTo>
                      <a:pt x="4676" y="15487"/>
                      <a:pt x="4644" y="15452"/>
                      <a:pt x="4612" y="15416"/>
                    </a:cubicBezTo>
                    <a:cubicBezTo>
                      <a:pt x="4437" y="15236"/>
                      <a:pt x="4320" y="15047"/>
                      <a:pt x="4320" y="14850"/>
                    </a:cubicBezTo>
                    <a:cubicBezTo>
                      <a:pt x="4320" y="14650"/>
                      <a:pt x="4437" y="14462"/>
                      <a:pt x="4612" y="14281"/>
                    </a:cubicBezTo>
                    <a:cubicBezTo>
                      <a:pt x="4644" y="14246"/>
                      <a:pt x="4676" y="14210"/>
                      <a:pt x="4715" y="14176"/>
                    </a:cubicBezTo>
                    <a:cubicBezTo>
                      <a:pt x="4921" y="13998"/>
                      <a:pt x="5184" y="13829"/>
                      <a:pt x="5531" y="13677"/>
                    </a:cubicBezTo>
                    <a:cubicBezTo>
                      <a:pt x="5541" y="13674"/>
                      <a:pt x="5553" y="13671"/>
                      <a:pt x="5562" y="13667"/>
                    </a:cubicBezTo>
                    <a:cubicBezTo>
                      <a:pt x="5937" y="13507"/>
                      <a:pt x="6385" y="13364"/>
                      <a:pt x="6893" y="13244"/>
                    </a:cubicBezTo>
                    <a:cubicBezTo>
                      <a:pt x="6901" y="13242"/>
                      <a:pt x="6908" y="13240"/>
                      <a:pt x="6914" y="13238"/>
                    </a:cubicBezTo>
                    <a:cubicBezTo>
                      <a:pt x="7435" y="13117"/>
                      <a:pt x="8016" y="13018"/>
                      <a:pt x="8640" y="12948"/>
                    </a:cubicBezTo>
                    <a:cubicBezTo>
                      <a:pt x="9318" y="12873"/>
                      <a:pt x="10037" y="12825"/>
                      <a:pt x="10800" y="12825"/>
                    </a:cubicBezTo>
                    <a:cubicBezTo>
                      <a:pt x="11560" y="12825"/>
                      <a:pt x="12279" y="12873"/>
                      <a:pt x="12960" y="12948"/>
                    </a:cubicBezTo>
                    <a:cubicBezTo>
                      <a:pt x="13584" y="13018"/>
                      <a:pt x="14163" y="13117"/>
                      <a:pt x="14686" y="13238"/>
                    </a:cubicBezTo>
                    <a:cubicBezTo>
                      <a:pt x="14692" y="13240"/>
                      <a:pt x="14697" y="13242"/>
                      <a:pt x="14705" y="13244"/>
                    </a:cubicBezTo>
                    <a:cubicBezTo>
                      <a:pt x="15214" y="13364"/>
                      <a:pt x="15662" y="13507"/>
                      <a:pt x="16038" y="13667"/>
                    </a:cubicBezTo>
                    <a:cubicBezTo>
                      <a:pt x="16044" y="13671"/>
                      <a:pt x="16057" y="13674"/>
                      <a:pt x="16066" y="13677"/>
                    </a:cubicBezTo>
                    <a:cubicBezTo>
                      <a:pt x="16414" y="13829"/>
                      <a:pt x="16677" y="13998"/>
                      <a:pt x="16883" y="14176"/>
                    </a:cubicBezTo>
                    <a:cubicBezTo>
                      <a:pt x="16923" y="14210"/>
                      <a:pt x="16954" y="14246"/>
                      <a:pt x="16988" y="14281"/>
                    </a:cubicBezTo>
                    <a:cubicBezTo>
                      <a:pt x="17161" y="14462"/>
                      <a:pt x="17280" y="14650"/>
                      <a:pt x="17280" y="14850"/>
                    </a:cubicBezTo>
                    <a:cubicBezTo>
                      <a:pt x="17280" y="15047"/>
                      <a:pt x="17161" y="15236"/>
                      <a:pt x="16988" y="15416"/>
                    </a:cubicBezTo>
                    <a:moveTo>
                      <a:pt x="12960" y="19575"/>
                    </a:moveTo>
                    <a:cubicBezTo>
                      <a:pt x="12960" y="19948"/>
                      <a:pt x="11992" y="20249"/>
                      <a:pt x="10800" y="20249"/>
                    </a:cubicBezTo>
                    <a:cubicBezTo>
                      <a:pt x="9606" y="20249"/>
                      <a:pt x="8640" y="19948"/>
                      <a:pt x="8640" y="19575"/>
                    </a:cubicBezTo>
                    <a:lnTo>
                      <a:pt x="8640" y="18156"/>
                    </a:lnTo>
                    <a:cubicBezTo>
                      <a:pt x="9338" y="18201"/>
                      <a:pt x="10059" y="18225"/>
                      <a:pt x="10800" y="18225"/>
                    </a:cubicBezTo>
                    <a:cubicBezTo>
                      <a:pt x="11541" y="18225"/>
                      <a:pt x="12262" y="18201"/>
                      <a:pt x="12960" y="18156"/>
                    </a:cubicBezTo>
                    <a:cubicBezTo>
                      <a:pt x="12960" y="18156"/>
                      <a:pt x="12960" y="19575"/>
                      <a:pt x="12960" y="19575"/>
                    </a:cubicBezTo>
                    <a:close/>
                    <a:moveTo>
                      <a:pt x="8640" y="2025"/>
                    </a:moveTo>
                    <a:cubicBezTo>
                      <a:pt x="8640" y="1651"/>
                      <a:pt x="9606" y="1350"/>
                      <a:pt x="10800" y="1350"/>
                    </a:cubicBezTo>
                    <a:cubicBezTo>
                      <a:pt x="11992" y="1350"/>
                      <a:pt x="12960" y="1651"/>
                      <a:pt x="12960" y="2025"/>
                    </a:cubicBezTo>
                    <a:lnTo>
                      <a:pt x="12960" y="11542"/>
                    </a:lnTo>
                    <a:cubicBezTo>
                      <a:pt x="12262" y="11498"/>
                      <a:pt x="11541" y="11475"/>
                      <a:pt x="10800" y="11475"/>
                    </a:cubicBezTo>
                    <a:cubicBezTo>
                      <a:pt x="10059" y="11475"/>
                      <a:pt x="9338" y="11498"/>
                      <a:pt x="8640" y="11542"/>
                    </a:cubicBezTo>
                    <a:cubicBezTo>
                      <a:pt x="8640" y="11542"/>
                      <a:pt x="8640" y="2025"/>
                      <a:pt x="8640" y="2025"/>
                    </a:cubicBezTo>
                    <a:close/>
                    <a:moveTo>
                      <a:pt x="17280" y="12164"/>
                    </a:moveTo>
                    <a:lnTo>
                      <a:pt x="17280" y="2025"/>
                    </a:lnTo>
                    <a:cubicBezTo>
                      <a:pt x="17280" y="908"/>
                      <a:pt x="14373" y="0"/>
                      <a:pt x="10800" y="0"/>
                    </a:cubicBezTo>
                    <a:cubicBezTo>
                      <a:pt x="7225" y="0"/>
                      <a:pt x="4320" y="908"/>
                      <a:pt x="4320" y="2025"/>
                    </a:cubicBezTo>
                    <a:lnTo>
                      <a:pt x="4320" y="12164"/>
                    </a:lnTo>
                    <a:cubicBezTo>
                      <a:pt x="1710" y="12781"/>
                      <a:pt x="0" y="13749"/>
                      <a:pt x="0" y="14850"/>
                    </a:cubicBezTo>
                    <a:cubicBezTo>
                      <a:pt x="0" y="15950"/>
                      <a:pt x="1710" y="16918"/>
                      <a:pt x="4320" y="17534"/>
                    </a:cubicBezTo>
                    <a:lnTo>
                      <a:pt x="4320" y="19575"/>
                    </a:lnTo>
                    <a:cubicBezTo>
                      <a:pt x="4320" y="20691"/>
                      <a:pt x="7225" y="21599"/>
                      <a:pt x="10800" y="21599"/>
                    </a:cubicBezTo>
                    <a:cubicBezTo>
                      <a:pt x="14373" y="21599"/>
                      <a:pt x="17280" y="20691"/>
                      <a:pt x="17280" y="19575"/>
                    </a:cubicBezTo>
                    <a:lnTo>
                      <a:pt x="17280" y="17534"/>
                    </a:lnTo>
                    <a:cubicBezTo>
                      <a:pt x="19889" y="16918"/>
                      <a:pt x="21600" y="15950"/>
                      <a:pt x="21600" y="14850"/>
                    </a:cubicBezTo>
                    <a:cubicBezTo>
                      <a:pt x="21600" y="13749"/>
                      <a:pt x="19889" y="12781"/>
                      <a:pt x="17280" y="12164"/>
                    </a:cubicBezTo>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grpSp>
      </p:grpSp>
      <p:grpSp>
        <p:nvGrpSpPr>
          <p:cNvPr id="10" name="Group 136"/>
          <p:cNvGrpSpPr/>
          <p:nvPr/>
        </p:nvGrpSpPr>
        <p:grpSpPr>
          <a:xfrm>
            <a:off x="3714744" y="3571882"/>
            <a:ext cx="1857356" cy="1571618"/>
            <a:chOff x="3714744" y="3571882"/>
            <a:chExt cx="1857356" cy="1571618"/>
          </a:xfrm>
        </p:grpSpPr>
        <p:sp>
          <p:nvSpPr>
            <p:cNvPr id="21" name="Rectangle 20"/>
            <p:cNvSpPr/>
            <p:nvPr/>
          </p:nvSpPr>
          <p:spPr>
            <a:xfrm>
              <a:off x="3714744" y="3571882"/>
              <a:ext cx="1857356" cy="1571618"/>
            </a:xfrm>
            <a:prstGeom prst="rect">
              <a:avLst/>
            </a:pr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AutoShape 46"/>
            <p:cNvSpPr/>
            <p:nvPr/>
          </p:nvSpPr>
          <p:spPr bwMode="auto">
            <a:xfrm>
              <a:off x="4492413" y="3856868"/>
              <a:ext cx="382350" cy="38234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6874" y="17549"/>
                  </a:moveTo>
                  <a:cubicBezTo>
                    <a:pt x="15513" y="17549"/>
                    <a:pt x="14343" y="15612"/>
                    <a:pt x="13809" y="12825"/>
                  </a:cubicBezTo>
                  <a:lnTo>
                    <a:pt x="15524" y="12825"/>
                  </a:lnTo>
                  <a:cubicBezTo>
                    <a:pt x="17038" y="12825"/>
                    <a:pt x="18224" y="11343"/>
                    <a:pt x="18224" y="9450"/>
                  </a:cubicBezTo>
                  <a:cubicBezTo>
                    <a:pt x="18224" y="7558"/>
                    <a:pt x="17038" y="6075"/>
                    <a:pt x="15524" y="6075"/>
                  </a:cubicBezTo>
                  <a:lnTo>
                    <a:pt x="13809" y="6075"/>
                  </a:lnTo>
                  <a:cubicBezTo>
                    <a:pt x="14343" y="3289"/>
                    <a:pt x="15513" y="1350"/>
                    <a:pt x="16874" y="1350"/>
                  </a:cubicBezTo>
                  <a:cubicBezTo>
                    <a:pt x="18739" y="1350"/>
                    <a:pt x="20249" y="4976"/>
                    <a:pt x="20249" y="9450"/>
                  </a:cubicBezTo>
                  <a:cubicBezTo>
                    <a:pt x="20249" y="13923"/>
                    <a:pt x="18739" y="17549"/>
                    <a:pt x="16874" y="17549"/>
                  </a:cubicBezTo>
                  <a:moveTo>
                    <a:pt x="8926" y="11482"/>
                  </a:moveTo>
                  <a:lnTo>
                    <a:pt x="8774" y="11482"/>
                  </a:lnTo>
                  <a:lnTo>
                    <a:pt x="8774" y="11475"/>
                  </a:lnTo>
                  <a:cubicBezTo>
                    <a:pt x="8028" y="11475"/>
                    <a:pt x="7424" y="10569"/>
                    <a:pt x="7424" y="9450"/>
                  </a:cubicBezTo>
                  <a:cubicBezTo>
                    <a:pt x="7424" y="8332"/>
                    <a:pt x="8028" y="7425"/>
                    <a:pt x="8774" y="7425"/>
                  </a:cubicBezTo>
                  <a:lnTo>
                    <a:pt x="8926" y="7425"/>
                  </a:lnTo>
                  <a:cubicBezTo>
                    <a:pt x="10200" y="7425"/>
                    <a:pt x="11391" y="6924"/>
                    <a:pt x="12441" y="6063"/>
                  </a:cubicBezTo>
                  <a:cubicBezTo>
                    <a:pt x="12248" y="7149"/>
                    <a:pt x="12149" y="8300"/>
                    <a:pt x="12149" y="9450"/>
                  </a:cubicBezTo>
                  <a:cubicBezTo>
                    <a:pt x="12149" y="10603"/>
                    <a:pt x="12248" y="11758"/>
                    <a:pt x="12442" y="12846"/>
                  </a:cubicBezTo>
                  <a:cubicBezTo>
                    <a:pt x="11393" y="11983"/>
                    <a:pt x="10200" y="11482"/>
                    <a:pt x="8926" y="11482"/>
                  </a:cubicBezTo>
                  <a:moveTo>
                    <a:pt x="8096" y="20249"/>
                  </a:moveTo>
                  <a:lnTo>
                    <a:pt x="5396" y="20249"/>
                  </a:lnTo>
                  <a:lnTo>
                    <a:pt x="5396" y="14175"/>
                  </a:lnTo>
                  <a:cubicBezTo>
                    <a:pt x="5396" y="13683"/>
                    <a:pt x="5264" y="13223"/>
                    <a:pt x="5033" y="12825"/>
                  </a:cubicBezTo>
                  <a:lnTo>
                    <a:pt x="5505" y="12825"/>
                  </a:lnTo>
                  <a:lnTo>
                    <a:pt x="5505" y="12832"/>
                  </a:lnTo>
                  <a:lnTo>
                    <a:pt x="7535" y="12832"/>
                  </a:lnTo>
                  <a:cubicBezTo>
                    <a:pt x="7463" y="13042"/>
                    <a:pt x="7421" y="13265"/>
                    <a:pt x="7421" y="13500"/>
                  </a:cubicBezTo>
                  <a:lnTo>
                    <a:pt x="7421" y="18225"/>
                  </a:lnTo>
                  <a:cubicBezTo>
                    <a:pt x="7421" y="18874"/>
                    <a:pt x="7784" y="19307"/>
                    <a:pt x="8001" y="19565"/>
                  </a:cubicBezTo>
                  <a:cubicBezTo>
                    <a:pt x="8031" y="19601"/>
                    <a:pt x="8065" y="19638"/>
                    <a:pt x="8096" y="19677"/>
                  </a:cubicBezTo>
                  <a:cubicBezTo>
                    <a:pt x="8096" y="19677"/>
                    <a:pt x="8096" y="20249"/>
                    <a:pt x="8096" y="20249"/>
                  </a:cubicBezTo>
                  <a:close/>
                  <a:moveTo>
                    <a:pt x="1349" y="9450"/>
                  </a:moveTo>
                  <a:cubicBezTo>
                    <a:pt x="1349" y="8332"/>
                    <a:pt x="1953" y="7425"/>
                    <a:pt x="2699" y="7425"/>
                  </a:cubicBezTo>
                  <a:lnTo>
                    <a:pt x="7434" y="7425"/>
                  </a:lnTo>
                  <a:cubicBezTo>
                    <a:pt x="7014" y="7916"/>
                    <a:pt x="6749" y="8631"/>
                    <a:pt x="6749" y="9450"/>
                  </a:cubicBezTo>
                  <a:cubicBezTo>
                    <a:pt x="6749" y="10270"/>
                    <a:pt x="7014" y="10984"/>
                    <a:pt x="7434" y="11475"/>
                  </a:cubicBezTo>
                  <a:lnTo>
                    <a:pt x="2699" y="11475"/>
                  </a:lnTo>
                  <a:cubicBezTo>
                    <a:pt x="1953" y="11475"/>
                    <a:pt x="1349" y="10569"/>
                    <a:pt x="1349" y="9450"/>
                  </a:cubicBezTo>
                  <a:moveTo>
                    <a:pt x="13499" y="9450"/>
                  </a:moveTo>
                  <a:cubicBezTo>
                    <a:pt x="13499" y="8749"/>
                    <a:pt x="13540" y="8073"/>
                    <a:pt x="13610" y="7425"/>
                  </a:cubicBezTo>
                  <a:lnTo>
                    <a:pt x="15524" y="7425"/>
                  </a:lnTo>
                  <a:cubicBezTo>
                    <a:pt x="16269" y="7425"/>
                    <a:pt x="16874" y="8332"/>
                    <a:pt x="16874" y="9450"/>
                  </a:cubicBezTo>
                  <a:cubicBezTo>
                    <a:pt x="16874" y="10569"/>
                    <a:pt x="16269" y="11475"/>
                    <a:pt x="15524" y="11475"/>
                  </a:cubicBezTo>
                  <a:lnTo>
                    <a:pt x="13610" y="11475"/>
                  </a:lnTo>
                  <a:cubicBezTo>
                    <a:pt x="13540" y="10826"/>
                    <a:pt x="13499" y="10151"/>
                    <a:pt x="13499" y="9450"/>
                  </a:cubicBezTo>
                  <a:moveTo>
                    <a:pt x="16874" y="0"/>
                  </a:moveTo>
                  <a:cubicBezTo>
                    <a:pt x="15489" y="0"/>
                    <a:pt x="14400" y="951"/>
                    <a:pt x="13618" y="2420"/>
                  </a:cubicBezTo>
                  <a:lnTo>
                    <a:pt x="13604" y="2412"/>
                  </a:lnTo>
                  <a:cubicBezTo>
                    <a:pt x="12469" y="4635"/>
                    <a:pt x="10778" y="6075"/>
                    <a:pt x="8926" y="6075"/>
                  </a:cubicBezTo>
                  <a:lnTo>
                    <a:pt x="8479" y="6075"/>
                  </a:lnTo>
                  <a:lnTo>
                    <a:pt x="5505" y="6075"/>
                  </a:lnTo>
                  <a:lnTo>
                    <a:pt x="2699" y="6075"/>
                  </a:lnTo>
                  <a:cubicBezTo>
                    <a:pt x="1185" y="6075"/>
                    <a:pt x="0" y="7558"/>
                    <a:pt x="0" y="9450"/>
                  </a:cubicBezTo>
                  <a:cubicBezTo>
                    <a:pt x="0" y="11343"/>
                    <a:pt x="1185" y="12825"/>
                    <a:pt x="2699" y="12825"/>
                  </a:cubicBezTo>
                  <a:cubicBezTo>
                    <a:pt x="3443" y="12827"/>
                    <a:pt x="4046" y="13430"/>
                    <a:pt x="4046" y="14175"/>
                  </a:cubicBezTo>
                  <a:lnTo>
                    <a:pt x="4046" y="20249"/>
                  </a:lnTo>
                  <a:cubicBezTo>
                    <a:pt x="4046" y="20996"/>
                    <a:pt x="4651" y="21599"/>
                    <a:pt x="5396" y="21599"/>
                  </a:cubicBezTo>
                  <a:lnTo>
                    <a:pt x="8096" y="21599"/>
                  </a:lnTo>
                  <a:cubicBezTo>
                    <a:pt x="8842" y="21599"/>
                    <a:pt x="9446" y="20996"/>
                    <a:pt x="9446" y="20249"/>
                  </a:cubicBezTo>
                  <a:lnTo>
                    <a:pt x="9446" y="19575"/>
                  </a:lnTo>
                  <a:cubicBezTo>
                    <a:pt x="9446" y="18900"/>
                    <a:pt x="8771" y="18598"/>
                    <a:pt x="8771" y="18225"/>
                  </a:cubicBezTo>
                  <a:lnTo>
                    <a:pt x="8771" y="13500"/>
                  </a:lnTo>
                  <a:cubicBezTo>
                    <a:pt x="8771" y="13484"/>
                    <a:pt x="8781" y="13473"/>
                    <a:pt x="8782" y="13458"/>
                  </a:cubicBezTo>
                  <a:cubicBezTo>
                    <a:pt x="8789" y="13361"/>
                    <a:pt x="8815" y="13271"/>
                    <a:pt x="8859" y="13191"/>
                  </a:cubicBezTo>
                  <a:cubicBezTo>
                    <a:pt x="8871" y="13169"/>
                    <a:pt x="8884" y="13151"/>
                    <a:pt x="8898" y="13132"/>
                  </a:cubicBezTo>
                  <a:cubicBezTo>
                    <a:pt x="8952" y="13051"/>
                    <a:pt x="9020" y="12985"/>
                    <a:pt x="9103" y="12934"/>
                  </a:cubicBezTo>
                  <a:cubicBezTo>
                    <a:pt x="9107" y="12931"/>
                    <a:pt x="9108" y="12927"/>
                    <a:pt x="9112" y="12925"/>
                  </a:cubicBezTo>
                  <a:cubicBezTo>
                    <a:pt x="9115" y="12925"/>
                    <a:pt x="9117" y="12922"/>
                    <a:pt x="9120" y="12922"/>
                  </a:cubicBezTo>
                  <a:cubicBezTo>
                    <a:pt x="9174" y="12892"/>
                    <a:pt x="9238" y="12885"/>
                    <a:pt x="9299" y="12868"/>
                  </a:cubicBezTo>
                  <a:cubicBezTo>
                    <a:pt x="11003" y="13049"/>
                    <a:pt x="12545" y="14424"/>
                    <a:pt x="13604" y="16495"/>
                  </a:cubicBezTo>
                  <a:lnTo>
                    <a:pt x="13621" y="16487"/>
                  </a:lnTo>
                  <a:cubicBezTo>
                    <a:pt x="14404" y="17950"/>
                    <a:pt x="15490" y="18900"/>
                    <a:pt x="16874" y="18900"/>
                  </a:cubicBezTo>
                  <a:cubicBezTo>
                    <a:pt x="19977" y="18900"/>
                    <a:pt x="21600" y="14145"/>
                    <a:pt x="21600" y="9450"/>
                  </a:cubicBezTo>
                  <a:cubicBezTo>
                    <a:pt x="21600" y="4754"/>
                    <a:pt x="19977" y="0"/>
                    <a:pt x="16874" y="0"/>
                  </a:cubicBezTo>
                </a:path>
              </a:pathLst>
            </a:custGeom>
            <a:solidFill>
              <a:schemeClr val="bg1"/>
            </a:solid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grpSp>
      <p:grpSp>
        <p:nvGrpSpPr>
          <p:cNvPr id="11" name="Group 135"/>
          <p:cNvGrpSpPr/>
          <p:nvPr/>
        </p:nvGrpSpPr>
        <p:grpSpPr>
          <a:xfrm>
            <a:off x="5572132" y="3571882"/>
            <a:ext cx="1785950" cy="1571618"/>
            <a:chOff x="5572132" y="3571882"/>
            <a:chExt cx="1785950" cy="1571618"/>
          </a:xfrm>
        </p:grpSpPr>
        <p:sp>
          <p:nvSpPr>
            <p:cNvPr id="22" name="Rectangle 21"/>
            <p:cNvSpPr/>
            <p:nvPr/>
          </p:nvSpPr>
          <p:spPr>
            <a:xfrm>
              <a:off x="5572132" y="3571882"/>
              <a:ext cx="1785950" cy="1571618"/>
            </a:xfrm>
            <a:prstGeom prst="rect">
              <a:avLst/>
            </a:prstGeom>
            <a:solidFill>
              <a:schemeClr val="accent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AutoShape 29"/>
            <p:cNvSpPr/>
            <p:nvPr/>
          </p:nvSpPr>
          <p:spPr bwMode="auto">
            <a:xfrm>
              <a:off x="6278364" y="3857634"/>
              <a:ext cx="382348" cy="346400"/>
            </a:xfrm>
            <a:custGeom>
              <a:avLst/>
              <a:gdLst>
                <a:gd name="T0" fmla="+- 0 10736 439"/>
                <a:gd name="T1" fmla="*/ T0 w 20595"/>
                <a:gd name="T2" fmla="+- 0 10869 621"/>
                <a:gd name="T3" fmla="*/ 10869 h 20497"/>
                <a:gd name="T4" fmla="+- 0 10736 439"/>
                <a:gd name="T5" fmla="*/ T4 w 20595"/>
                <a:gd name="T6" fmla="+- 0 10869 621"/>
                <a:gd name="T7" fmla="*/ 10869 h 20497"/>
                <a:gd name="T8" fmla="+- 0 10736 439"/>
                <a:gd name="T9" fmla="*/ T8 w 20595"/>
                <a:gd name="T10" fmla="+- 0 10869 621"/>
                <a:gd name="T11" fmla="*/ 10869 h 20497"/>
                <a:gd name="T12" fmla="+- 0 10736 439"/>
                <a:gd name="T13" fmla="*/ T12 w 20595"/>
                <a:gd name="T14" fmla="+- 0 10869 621"/>
                <a:gd name="T15" fmla="*/ 10869 h 20497"/>
              </a:gdLst>
              <a:ahLst/>
              <a:cxnLst>
                <a:cxn ang="0">
                  <a:pos x="T1" y="T3"/>
                </a:cxn>
                <a:cxn ang="0">
                  <a:pos x="T5" y="T7"/>
                </a:cxn>
                <a:cxn ang="0">
                  <a:pos x="T9" y="T11"/>
                </a:cxn>
                <a:cxn ang="0">
                  <a:pos x="T13" y="T15"/>
                </a:cxn>
              </a:cxnLst>
              <a:rect l="0" t="0" r="r" b="b"/>
              <a:pathLst>
                <a:path w="20595" h="20497">
                  <a:moveTo>
                    <a:pt x="18898" y="1863"/>
                  </a:moveTo>
                  <a:cubicBezTo>
                    <a:pt x="16636" y="-621"/>
                    <a:pt x="12968" y="-621"/>
                    <a:pt x="10707" y="1863"/>
                  </a:cubicBezTo>
                  <a:lnTo>
                    <a:pt x="1317" y="12053"/>
                  </a:lnTo>
                  <a:cubicBezTo>
                    <a:pt x="-439" y="13982"/>
                    <a:pt x="-439" y="17121"/>
                    <a:pt x="1317" y="19050"/>
                  </a:cubicBezTo>
                  <a:cubicBezTo>
                    <a:pt x="3073" y="20979"/>
                    <a:pt x="5931" y="20979"/>
                    <a:pt x="7687" y="19050"/>
                  </a:cubicBezTo>
                  <a:lnTo>
                    <a:pt x="17078" y="8860"/>
                  </a:lnTo>
                  <a:cubicBezTo>
                    <a:pt x="18335" y="7479"/>
                    <a:pt x="18335" y="5242"/>
                    <a:pt x="17078" y="3862"/>
                  </a:cubicBezTo>
                  <a:cubicBezTo>
                    <a:pt x="15821" y="2482"/>
                    <a:pt x="13783" y="2482"/>
                    <a:pt x="12527" y="3862"/>
                  </a:cubicBezTo>
                  <a:lnTo>
                    <a:pt x="5467" y="11614"/>
                  </a:lnTo>
                  <a:cubicBezTo>
                    <a:pt x="5216" y="11891"/>
                    <a:pt x="5216" y="12337"/>
                    <a:pt x="5467" y="12614"/>
                  </a:cubicBezTo>
                  <a:cubicBezTo>
                    <a:pt x="5719" y="12890"/>
                    <a:pt x="6126" y="12890"/>
                    <a:pt x="6378" y="12614"/>
                  </a:cubicBezTo>
                  <a:lnTo>
                    <a:pt x="13437" y="4861"/>
                  </a:lnTo>
                  <a:cubicBezTo>
                    <a:pt x="14190" y="4035"/>
                    <a:pt x="15414" y="4035"/>
                    <a:pt x="16167" y="4861"/>
                  </a:cubicBezTo>
                  <a:cubicBezTo>
                    <a:pt x="16920" y="5688"/>
                    <a:pt x="16920" y="7034"/>
                    <a:pt x="16167" y="7860"/>
                  </a:cubicBezTo>
                  <a:lnTo>
                    <a:pt x="6777" y="18050"/>
                  </a:lnTo>
                  <a:cubicBezTo>
                    <a:pt x="5520" y="19430"/>
                    <a:pt x="3484" y="19430"/>
                    <a:pt x="2227" y="18050"/>
                  </a:cubicBezTo>
                  <a:cubicBezTo>
                    <a:pt x="970" y="16670"/>
                    <a:pt x="970" y="14433"/>
                    <a:pt x="2227" y="13053"/>
                  </a:cubicBezTo>
                  <a:lnTo>
                    <a:pt x="11525" y="2963"/>
                  </a:lnTo>
                  <a:cubicBezTo>
                    <a:pt x="13285" y="1030"/>
                    <a:pt x="16139" y="1030"/>
                    <a:pt x="17896" y="2963"/>
                  </a:cubicBezTo>
                  <a:cubicBezTo>
                    <a:pt x="19657" y="4896"/>
                    <a:pt x="19657" y="8027"/>
                    <a:pt x="17897" y="9959"/>
                  </a:cubicBezTo>
                  <a:lnTo>
                    <a:pt x="10929" y="17611"/>
                  </a:lnTo>
                  <a:cubicBezTo>
                    <a:pt x="10677" y="17888"/>
                    <a:pt x="10677" y="18334"/>
                    <a:pt x="10929" y="18610"/>
                  </a:cubicBezTo>
                  <a:cubicBezTo>
                    <a:pt x="11181" y="18887"/>
                    <a:pt x="11588" y="18887"/>
                    <a:pt x="11839" y="18610"/>
                  </a:cubicBezTo>
                  <a:lnTo>
                    <a:pt x="18898" y="10859"/>
                  </a:lnTo>
                  <a:cubicBezTo>
                    <a:pt x="21160" y="8375"/>
                    <a:pt x="21160" y="4347"/>
                    <a:pt x="18898" y="1863"/>
                  </a:cubicBezTo>
                </a:path>
              </a:pathLst>
            </a:custGeom>
            <a:solidFill>
              <a:schemeClr val="bg1"/>
            </a:solid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grpSp>
      <p:grpSp>
        <p:nvGrpSpPr>
          <p:cNvPr id="12" name="Group 134"/>
          <p:cNvGrpSpPr/>
          <p:nvPr/>
        </p:nvGrpSpPr>
        <p:grpSpPr>
          <a:xfrm>
            <a:off x="7358082" y="3571882"/>
            <a:ext cx="1785918" cy="1571618"/>
            <a:chOff x="7358082" y="3571882"/>
            <a:chExt cx="1785918" cy="1571618"/>
          </a:xfrm>
        </p:grpSpPr>
        <p:sp>
          <p:nvSpPr>
            <p:cNvPr id="23" name="Rectangle 22"/>
            <p:cNvSpPr/>
            <p:nvPr/>
          </p:nvSpPr>
          <p:spPr>
            <a:xfrm>
              <a:off x="7358082" y="3571882"/>
              <a:ext cx="1785918" cy="1571618"/>
            </a:xfrm>
            <a:prstGeom prst="rect">
              <a:avLst/>
            </a:prstGeom>
            <a:solidFill>
              <a:schemeClr val="accent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3" name="Group 38"/>
            <p:cNvGrpSpPr/>
            <p:nvPr/>
          </p:nvGrpSpPr>
          <p:grpSpPr>
            <a:xfrm>
              <a:off x="8066863" y="3856854"/>
              <a:ext cx="262742" cy="383000"/>
              <a:chOff x="2612963" y="2767277"/>
              <a:chExt cx="251543" cy="366676"/>
            </a:xfrm>
            <a:solidFill>
              <a:schemeClr val="bg1"/>
            </a:solidFill>
          </p:grpSpPr>
          <p:sp>
            <p:nvSpPr>
              <p:cNvPr id="37" name="AutoShape 113"/>
              <p:cNvSpPr/>
              <p:nvPr/>
            </p:nvSpPr>
            <p:spPr bwMode="auto">
              <a:xfrm>
                <a:off x="2612963" y="2767277"/>
                <a:ext cx="251543" cy="36667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5386" y="14175"/>
                    </a:moveTo>
                    <a:lnTo>
                      <a:pt x="6223" y="14175"/>
                    </a:lnTo>
                    <a:cubicBezTo>
                      <a:pt x="5734" y="13446"/>
                      <a:pt x="5147" y="12716"/>
                      <a:pt x="4568" y="12003"/>
                    </a:cubicBezTo>
                    <a:cubicBezTo>
                      <a:pt x="3287" y="10427"/>
                      <a:pt x="1963" y="8797"/>
                      <a:pt x="1963" y="7425"/>
                    </a:cubicBezTo>
                    <a:cubicBezTo>
                      <a:pt x="1963" y="4075"/>
                      <a:pt x="5927" y="1350"/>
                      <a:pt x="10800" y="1350"/>
                    </a:cubicBezTo>
                    <a:cubicBezTo>
                      <a:pt x="15672" y="1350"/>
                      <a:pt x="19636" y="4075"/>
                      <a:pt x="19636" y="7425"/>
                    </a:cubicBezTo>
                    <a:cubicBezTo>
                      <a:pt x="19636" y="8787"/>
                      <a:pt x="18312" y="10425"/>
                      <a:pt x="17029" y="12011"/>
                    </a:cubicBezTo>
                    <a:cubicBezTo>
                      <a:pt x="16455" y="12723"/>
                      <a:pt x="15873" y="13449"/>
                      <a:pt x="15386" y="14175"/>
                    </a:cubicBezTo>
                    <a:moveTo>
                      <a:pt x="10800" y="20249"/>
                    </a:moveTo>
                    <a:cubicBezTo>
                      <a:pt x="9805" y="20249"/>
                      <a:pt x="9347" y="20171"/>
                      <a:pt x="8839" y="19406"/>
                    </a:cubicBezTo>
                    <a:lnTo>
                      <a:pt x="13000" y="19048"/>
                    </a:lnTo>
                    <a:cubicBezTo>
                      <a:pt x="12398" y="20164"/>
                      <a:pt x="11959" y="20249"/>
                      <a:pt x="10800" y="20249"/>
                    </a:cubicBezTo>
                    <a:moveTo>
                      <a:pt x="7595" y="16813"/>
                    </a:moveTo>
                    <a:cubicBezTo>
                      <a:pt x="7417" y="16407"/>
                      <a:pt x="7215" y="15978"/>
                      <a:pt x="6991" y="15525"/>
                    </a:cubicBezTo>
                    <a:lnTo>
                      <a:pt x="14616" y="15525"/>
                    </a:lnTo>
                    <a:cubicBezTo>
                      <a:pt x="14496" y="15767"/>
                      <a:pt x="14375" y="16010"/>
                      <a:pt x="14270" y="16239"/>
                    </a:cubicBezTo>
                    <a:cubicBezTo>
                      <a:pt x="14270" y="16239"/>
                      <a:pt x="7595" y="16813"/>
                      <a:pt x="7595" y="16813"/>
                    </a:cubicBezTo>
                    <a:close/>
                    <a:moveTo>
                      <a:pt x="13345" y="18343"/>
                    </a:moveTo>
                    <a:lnTo>
                      <a:pt x="8476" y="18762"/>
                    </a:lnTo>
                    <a:cubicBezTo>
                      <a:pt x="8303" y="18416"/>
                      <a:pt x="8116" y="18011"/>
                      <a:pt x="7890" y="17483"/>
                    </a:cubicBezTo>
                    <a:cubicBezTo>
                      <a:pt x="7887" y="17477"/>
                      <a:pt x="7883" y="17469"/>
                      <a:pt x="7881" y="17462"/>
                    </a:cubicBezTo>
                    <a:lnTo>
                      <a:pt x="13957" y="16941"/>
                    </a:lnTo>
                    <a:cubicBezTo>
                      <a:pt x="13871" y="17140"/>
                      <a:pt x="13778" y="17350"/>
                      <a:pt x="13698" y="17537"/>
                    </a:cubicBezTo>
                    <a:cubicBezTo>
                      <a:pt x="13569" y="17841"/>
                      <a:pt x="13453" y="18104"/>
                      <a:pt x="13345" y="18343"/>
                    </a:cubicBezTo>
                    <a:moveTo>
                      <a:pt x="10800" y="0"/>
                    </a:moveTo>
                    <a:cubicBezTo>
                      <a:pt x="4835" y="0"/>
                      <a:pt x="0" y="3324"/>
                      <a:pt x="0" y="7425"/>
                    </a:cubicBezTo>
                    <a:cubicBezTo>
                      <a:pt x="0" y="10146"/>
                      <a:pt x="3621" y="13029"/>
                      <a:pt x="4939" y="15562"/>
                    </a:cubicBezTo>
                    <a:cubicBezTo>
                      <a:pt x="6906" y="19339"/>
                      <a:pt x="6688" y="21599"/>
                      <a:pt x="10800" y="21599"/>
                    </a:cubicBezTo>
                    <a:cubicBezTo>
                      <a:pt x="14972" y="21599"/>
                      <a:pt x="14692" y="19349"/>
                      <a:pt x="16660" y="15577"/>
                    </a:cubicBezTo>
                    <a:cubicBezTo>
                      <a:pt x="17983" y="13039"/>
                      <a:pt x="21600" y="10124"/>
                      <a:pt x="21600" y="7425"/>
                    </a:cubicBezTo>
                    <a:cubicBezTo>
                      <a:pt x="21600" y="3324"/>
                      <a:pt x="16764" y="0"/>
                      <a:pt x="10800" y="0"/>
                    </a:cubicBezTo>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38" name="AutoShape 114"/>
              <p:cNvSpPr/>
              <p:nvPr/>
            </p:nvSpPr>
            <p:spPr bwMode="auto">
              <a:xfrm>
                <a:off x="2669904" y="2824844"/>
                <a:ext cx="74461" cy="7446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938" y="0"/>
                    </a:moveTo>
                    <a:cubicBezTo>
                      <a:pt x="8943" y="0"/>
                      <a:pt x="0" y="8942"/>
                      <a:pt x="0" y="19938"/>
                    </a:cubicBezTo>
                    <a:cubicBezTo>
                      <a:pt x="0" y="20855"/>
                      <a:pt x="743" y="21600"/>
                      <a:pt x="1661" y="21600"/>
                    </a:cubicBezTo>
                    <a:cubicBezTo>
                      <a:pt x="2579" y="21600"/>
                      <a:pt x="3323" y="20855"/>
                      <a:pt x="3323" y="19938"/>
                    </a:cubicBezTo>
                    <a:cubicBezTo>
                      <a:pt x="3323" y="10777"/>
                      <a:pt x="10777" y="3323"/>
                      <a:pt x="19938" y="3323"/>
                    </a:cubicBezTo>
                    <a:cubicBezTo>
                      <a:pt x="20856" y="3323"/>
                      <a:pt x="21600" y="2578"/>
                      <a:pt x="21600" y="1661"/>
                    </a:cubicBezTo>
                    <a:cubicBezTo>
                      <a:pt x="21600" y="744"/>
                      <a:pt x="20856" y="0"/>
                      <a:pt x="19938" y="0"/>
                    </a:cubicBezTo>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grpSp>
      </p:grpSp>
      <p:sp>
        <p:nvSpPr>
          <p:cNvPr id="24" name="Rectangle 23"/>
          <p:cNvSpPr/>
          <p:nvPr/>
        </p:nvSpPr>
        <p:spPr>
          <a:xfrm>
            <a:off x="0" y="4500576"/>
            <a:ext cx="9144000" cy="357172"/>
          </a:xfrm>
          <a:prstGeom prst="rect">
            <a:avLst/>
          </a:prstGeom>
          <a:solidFill>
            <a:schemeClr val="bg1">
              <a:lumMod val="65000"/>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Rectangle 41"/>
          <p:cNvSpPr/>
          <p:nvPr/>
        </p:nvSpPr>
        <p:spPr>
          <a:xfrm>
            <a:off x="571472" y="4500576"/>
            <a:ext cx="599844" cy="338554"/>
          </a:xfrm>
          <a:prstGeom prst="rect">
            <a:avLst/>
          </a:prstGeom>
        </p:spPr>
        <p:txBody>
          <a:bodyPr wrap="none">
            <a:spAutoFit/>
          </a:bodyPr>
          <a:lstStyle/>
          <a:p>
            <a:pPr algn="ctr"/>
            <a:r>
              <a:rPr lang="en-US" sz="1600" dirty="0">
                <a:solidFill>
                  <a:schemeClr val="bg1"/>
                </a:solidFill>
                <a:latin typeface="Open Sans" pitchFamily="34" charset="0"/>
                <a:ea typeface="Open Sans" pitchFamily="34" charset="0"/>
                <a:cs typeface="Open Sans" pitchFamily="34" charset="0"/>
              </a:rPr>
              <a:t>Plan</a:t>
            </a:r>
          </a:p>
        </p:txBody>
      </p:sp>
      <p:sp>
        <p:nvSpPr>
          <p:cNvPr id="43" name="Rectangle 42"/>
          <p:cNvSpPr/>
          <p:nvPr/>
        </p:nvSpPr>
        <p:spPr>
          <a:xfrm>
            <a:off x="2357422" y="4500576"/>
            <a:ext cx="846707" cy="338554"/>
          </a:xfrm>
          <a:prstGeom prst="rect">
            <a:avLst/>
          </a:prstGeom>
        </p:spPr>
        <p:txBody>
          <a:bodyPr wrap="none">
            <a:spAutoFit/>
          </a:bodyPr>
          <a:lstStyle/>
          <a:p>
            <a:pPr algn="ctr"/>
            <a:r>
              <a:rPr lang="en-US" sz="1600" dirty="0">
                <a:solidFill>
                  <a:schemeClr val="bg1"/>
                </a:solidFill>
                <a:latin typeface="Open Sans" pitchFamily="34" charset="0"/>
                <a:ea typeface="Open Sans" pitchFamily="34" charset="0"/>
                <a:cs typeface="Open Sans" pitchFamily="34" charset="0"/>
              </a:rPr>
              <a:t>Setting</a:t>
            </a:r>
          </a:p>
        </p:txBody>
      </p:sp>
      <p:sp>
        <p:nvSpPr>
          <p:cNvPr id="44" name="Rectangle 43"/>
          <p:cNvSpPr/>
          <p:nvPr/>
        </p:nvSpPr>
        <p:spPr>
          <a:xfrm>
            <a:off x="4357686" y="4500576"/>
            <a:ext cx="685509" cy="338554"/>
          </a:xfrm>
          <a:prstGeom prst="rect">
            <a:avLst/>
          </a:prstGeom>
        </p:spPr>
        <p:txBody>
          <a:bodyPr wrap="none">
            <a:spAutoFit/>
          </a:bodyPr>
          <a:lstStyle/>
          <a:p>
            <a:pPr algn="ctr"/>
            <a:r>
              <a:rPr lang="en-US" sz="1600" dirty="0">
                <a:solidFill>
                  <a:schemeClr val="bg1"/>
                </a:solidFill>
                <a:latin typeface="Open Sans" pitchFamily="34" charset="0"/>
                <a:ea typeface="Open Sans" pitchFamily="34" charset="0"/>
                <a:cs typeface="Open Sans" pitchFamily="34" charset="0"/>
              </a:rPr>
              <a:t>Work</a:t>
            </a:r>
          </a:p>
        </p:txBody>
      </p:sp>
      <p:sp>
        <p:nvSpPr>
          <p:cNvPr id="45" name="Rectangle 44"/>
          <p:cNvSpPr/>
          <p:nvPr/>
        </p:nvSpPr>
        <p:spPr>
          <a:xfrm>
            <a:off x="6215074" y="4500576"/>
            <a:ext cx="575799" cy="338554"/>
          </a:xfrm>
          <a:prstGeom prst="rect">
            <a:avLst/>
          </a:prstGeom>
        </p:spPr>
        <p:txBody>
          <a:bodyPr wrap="none">
            <a:spAutoFit/>
          </a:bodyPr>
          <a:lstStyle/>
          <a:p>
            <a:pPr algn="ctr"/>
            <a:r>
              <a:rPr lang="en-US" sz="1600" dirty="0">
                <a:solidFill>
                  <a:schemeClr val="bg1"/>
                </a:solidFill>
                <a:latin typeface="Open Sans" pitchFamily="34" charset="0"/>
                <a:ea typeface="Open Sans" pitchFamily="34" charset="0"/>
                <a:cs typeface="Open Sans" pitchFamily="34" charset="0"/>
              </a:rPr>
              <a:t>Link</a:t>
            </a:r>
          </a:p>
        </p:txBody>
      </p:sp>
      <p:sp>
        <p:nvSpPr>
          <p:cNvPr id="46" name="Rectangle 45"/>
          <p:cNvSpPr/>
          <p:nvPr/>
        </p:nvSpPr>
        <p:spPr>
          <a:xfrm>
            <a:off x="7929586" y="4500576"/>
            <a:ext cx="596638" cy="338554"/>
          </a:xfrm>
          <a:prstGeom prst="rect">
            <a:avLst/>
          </a:prstGeom>
        </p:spPr>
        <p:txBody>
          <a:bodyPr wrap="none">
            <a:spAutoFit/>
          </a:bodyPr>
          <a:lstStyle/>
          <a:p>
            <a:pPr algn="ctr"/>
            <a:r>
              <a:rPr lang="en-US" sz="1600" dirty="0">
                <a:solidFill>
                  <a:schemeClr val="bg1"/>
                </a:solidFill>
                <a:latin typeface="Open Sans" pitchFamily="34" charset="0"/>
                <a:ea typeface="Open Sans" pitchFamily="34" charset="0"/>
                <a:cs typeface="Open Sans" pitchFamily="34" charset="0"/>
              </a:rPr>
              <a:t>Idea</a:t>
            </a:r>
          </a:p>
        </p:txBody>
      </p:sp>
      <p:grpSp>
        <p:nvGrpSpPr>
          <p:cNvPr id="15" name="Group 109"/>
          <p:cNvGrpSpPr/>
          <p:nvPr/>
        </p:nvGrpSpPr>
        <p:grpSpPr>
          <a:xfrm>
            <a:off x="428596" y="1285866"/>
            <a:ext cx="2357454" cy="1823505"/>
            <a:chOff x="428596" y="1285866"/>
            <a:chExt cx="2357454" cy="1823505"/>
          </a:xfrm>
        </p:grpSpPr>
        <p:sp>
          <p:nvSpPr>
            <p:cNvPr id="40" name="Rectangle 39"/>
            <p:cNvSpPr/>
            <p:nvPr/>
          </p:nvSpPr>
          <p:spPr>
            <a:xfrm>
              <a:off x="428596" y="1785932"/>
              <a:ext cx="2357454" cy="1323439"/>
            </a:xfrm>
            <a:prstGeom prst="rect">
              <a:avLst/>
            </a:prstGeom>
          </p:spPr>
          <p:txBody>
            <a:bodyPr wrap="square">
              <a:spAutoFit/>
            </a:bodyPr>
            <a:lstStyle/>
            <a:p>
              <a:r>
                <a:rPr lang="ms-MY" sz="1000" dirty="0">
                  <a:solidFill>
                    <a:schemeClr val="bg1">
                      <a:lumMod val="65000"/>
                    </a:schemeClr>
                  </a:solidFill>
                  <a:latin typeface="Open Sans Light" pitchFamily="34" charset="0"/>
                  <a:ea typeface="Open Sans Light" pitchFamily="34" charset="0"/>
                  <a:cs typeface="Open Sans Light" pitchFamily="34" charset="0"/>
                </a:rPr>
                <a:t>consectetur adipiscing elit. Lorem ipsum dolor sit ametelit. Lorem ipsum dolor sit amet, , consectetur adipiscing elit. Praesent sodales odio sit amet odio tristique quis tempus odio Lorem ipsum dolor sit amet, consectetur adipiscing , consectetur adipiscing elit. </a:t>
              </a:r>
              <a:endParaRPr lang="id-ID" sz="1000" dirty="0">
                <a:solidFill>
                  <a:schemeClr val="bg1">
                    <a:lumMod val="65000"/>
                  </a:schemeClr>
                </a:solidFill>
                <a:latin typeface="Open Sans Light" pitchFamily="34" charset="0"/>
                <a:ea typeface="Open Sans Light" pitchFamily="34" charset="0"/>
                <a:cs typeface="Open Sans Light" pitchFamily="34" charset="0"/>
              </a:endParaRPr>
            </a:p>
          </p:txBody>
        </p:sp>
        <p:sp>
          <p:nvSpPr>
            <p:cNvPr id="41" name="Rectangle 40"/>
            <p:cNvSpPr/>
            <p:nvPr/>
          </p:nvSpPr>
          <p:spPr>
            <a:xfrm>
              <a:off x="428596" y="1285866"/>
              <a:ext cx="1785938" cy="307777"/>
            </a:xfrm>
            <a:prstGeom prst="rect">
              <a:avLst/>
            </a:prstGeom>
          </p:spPr>
          <p:txBody>
            <a:bodyPr wrap="none">
              <a:spAutoFit/>
            </a:bodyPr>
            <a:lstStyle/>
            <a:p>
              <a:r>
                <a:rPr lang="en-US" sz="1400" dirty="0">
                  <a:solidFill>
                    <a:schemeClr val="bg1">
                      <a:lumMod val="65000"/>
                    </a:schemeClr>
                  </a:solidFill>
                  <a:latin typeface="Open Sans" pitchFamily="34" charset="0"/>
                  <a:ea typeface="Open Sans" pitchFamily="34" charset="0"/>
                  <a:cs typeface="Open Sans" pitchFamily="34" charset="0"/>
                </a:rPr>
                <a:t>Teamwork Strategy</a:t>
              </a:r>
            </a:p>
          </p:txBody>
        </p:sp>
      </p:grpSp>
      <p:cxnSp>
        <p:nvCxnSpPr>
          <p:cNvPr id="111" name="Straight Connector 110"/>
          <p:cNvCxnSpPr/>
          <p:nvPr/>
        </p:nvCxnSpPr>
        <p:spPr>
          <a:xfrm rot="5400000">
            <a:off x="2180018" y="2321320"/>
            <a:ext cx="1642280" cy="1588"/>
          </a:xfrm>
          <a:prstGeom prst="line">
            <a:avLst/>
          </a:prstGeom>
          <a:ln w="12700">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113" name="Straight Connector 112"/>
          <p:cNvCxnSpPr/>
          <p:nvPr/>
        </p:nvCxnSpPr>
        <p:spPr>
          <a:xfrm rot="5400000">
            <a:off x="4537472" y="2321320"/>
            <a:ext cx="1642280" cy="1588"/>
          </a:xfrm>
          <a:prstGeom prst="line">
            <a:avLst/>
          </a:prstGeom>
          <a:ln w="12700">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grpSp>
        <p:nvGrpSpPr>
          <p:cNvPr id="120" name="Group 119"/>
          <p:cNvGrpSpPr/>
          <p:nvPr/>
        </p:nvGrpSpPr>
        <p:grpSpPr>
          <a:xfrm>
            <a:off x="3000364" y="1285866"/>
            <a:ext cx="2324646" cy="1880542"/>
            <a:chOff x="3000364" y="1285866"/>
            <a:chExt cx="2324646" cy="1880542"/>
          </a:xfrm>
        </p:grpSpPr>
        <p:sp>
          <p:nvSpPr>
            <p:cNvPr id="119" name="Rectangle 118"/>
            <p:cNvSpPr/>
            <p:nvPr/>
          </p:nvSpPr>
          <p:spPr>
            <a:xfrm>
              <a:off x="3143240" y="1285866"/>
              <a:ext cx="1305165" cy="307777"/>
            </a:xfrm>
            <a:prstGeom prst="rect">
              <a:avLst/>
            </a:prstGeom>
          </p:spPr>
          <p:txBody>
            <a:bodyPr wrap="none">
              <a:spAutoFit/>
            </a:bodyPr>
            <a:lstStyle/>
            <a:p>
              <a:r>
                <a:rPr lang="en-US" sz="1400" dirty="0">
                  <a:solidFill>
                    <a:schemeClr val="bg1">
                      <a:lumMod val="65000"/>
                    </a:schemeClr>
                  </a:solidFill>
                  <a:latin typeface="Open Sans" pitchFamily="34" charset="0"/>
                  <a:ea typeface="Open Sans" pitchFamily="34" charset="0"/>
                  <a:cs typeface="Open Sans" pitchFamily="34" charset="0"/>
                </a:rPr>
                <a:t>Prices Buyers</a:t>
              </a:r>
            </a:p>
          </p:txBody>
        </p:sp>
        <p:grpSp>
          <p:nvGrpSpPr>
            <p:cNvPr id="17" name="Group 119"/>
            <p:cNvGrpSpPr/>
            <p:nvPr/>
          </p:nvGrpSpPr>
          <p:grpSpPr>
            <a:xfrm>
              <a:off x="3000364" y="1571618"/>
              <a:ext cx="1181638" cy="1594790"/>
              <a:chOff x="3000364" y="1571618"/>
              <a:chExt cx="1181638" cy="1594790"/>
            </a:xfrm>
          </p:grpSpPr>
          <p:graphicFrame>
            <p:nvGraphicFramePr>
              <p:cNvPr id="47" name="Chart 46"/>
              <p:cNvGraphicFramePr/>
              <p:nvPr/>
            </p:nvGraphicFramePr>
            <p:xfrm>
              <a:off x="3000364" y="1571618"/>
              <a:ext cx="1181638" cy="916204"/>
            </p:xfrm>
            <a:graphic>
              <a:graphicData uri="http://schemas.openxmlformats.org/drawingml/2006/chart">
                <c:chart xmlns:c="http://schemas.openxmlformats.org/drawingml/2006/chart" xmlns:r="http://schemas.openxmlformats.org/officeDocument/2006/relationships" r:id="rId3"/>
              </a:graphicData>
            </a:graphic>
          </p:graphicFrame>
          <p:sp>
            <p:nvSpPr>
              <p:cNvPr id="118" name="Rectangle 117"/>
              <p:cNvSpPr/>
              <p:nvPr/>
            </p:nvSpPr>
            <p:spPr>
              <a:xfrm>
                <a:off x="3261739" y="2357436"/>
                <a:ext cx="660757" cy="246221"/>
              </a:xfrm>
              <a:prstGeom prst="rect">
                <a:avLst/>
              </a:prstGeom>
            </p:spPr>
            <p:txBody>
              <a:bodyPr wrap="none">
                <a:spAutoFit/>
              </a:bodyPr>
              <a:lstStyle/>
              <a:p>
                <a:pPr algn="ctr"/>
                <a:r>
                  <a:rPr lang="en-US" sz="1000" dirty="0">
                    <a:solidFill>
                      <a:schemeClr val="bg1">
                        <a:lumMod val="65000"/>
                      </a:schemeClr>
                    </a:solidFill>
                    <a:latin typeface="Open Sans" pitchFamily="34" charset="0"/>
                    <a:ea typeface="Open Sans" pitchFamily="34" charset="0"/>
                    <a:cs typeface="Open Sans" pitchFamily="34" charset="0"/>
                  </a:rPr>
                  <a:t>$56.000</a:t>
                </a:r>
              </a:p>
            </p:txBody>
          </p:sp>
          <p:sp>
            <p:nvSpPr>
              <p:cNvPr id="121" name="Rectangle 120"/>
              <p:cNvSpPr/>
              <p:nvPr/>
            </p:nvSpPr>
            <p:spPr>
              <a:xfrm>
                <a:off x="3143240" y="2643188"/>
                <a:ext cx="928694" cy="523220"/>
              </a:xfrm>
              <a:prstGeom prst="rect">
                <a:avLst/>
              </a:prstGeom>
            </p:spPr>
            <p:txBody>
              <a:bodyPr wrap="square">
                <a:spAutoFit/>
              </a:bodyPr>
              <a:lstStyle/>
              <a:p>
                <a:pPr algn="ctr"/>
                <a:r>
                  <a:rPr lang="ms-MY" sz="700" dirty="0">
                    <a:solidFill>
                      <a:schemeClr val="bg1">
                        <a:lumMod val="65000"/>
                      </a:schemeClr>
                    </a:solidFill>
                    <a:latin typeface="Open Sans" pitchFamily="34" charset="0"/>
                    <a:ea typeface="Open Sans" pitchFamily="34" charset="0"/>
                    <a:cs typeface="Open Sans" pitchFamily="34" charset="0"/>
                  </a:rPr>
                  <a:t>consectetur adipiscing elit. Lorem ipsum dolor sit ametelit.</a:t>
                </a:r>
                <a:endParaRPr lang="id-ID" sz="700" dirty="0">
                  <a:solidFill>
                    <a:schemeClr val="bg1">
                      <a:lumMod val="65000"/>
                    </a:schemeClr>
                  </a:solidFill>
                  <a:latin typeface="Open Sans" pitchFamily="34" charset="0"/>
                  <a:ea typeface="Open Sans" pitchFamily="34" charset="0"/>
                  <a:cs typeface="Open Sans" pitchFamily="34" charset="0"/>
                </a:endParaRPr>
              </a:p>
            </p:txBody>
          </p:sp>
        </p:grpSp>
        <p:grpSp>
          <p:nvGrpSpPr>
            <p:cNvPr id="18" name="Group 124"/>
            <p:cNvGrpSpPr/>
            <p:nvPr/>
          </p:nvGrpSpPr>
          <p:grpSpPr>
            <a:xfrm>
              <a:off x="4143372" y="1571618"/>
              <a:ext cx="1181638" cy="1594790"/>
              <a:chOff x="4143372" y="1571618"/>
              <a:chExt cx="1181638" cy="1594790"/>
            </a:xfrm>
          </p:grpSpPr>
          <p:graphicFrame>
            <p:nvGraphicFramePr>
              <p:cNvPr id="48" name="Chart 47"/>
              <p:cNvGraphicFramePr/>
              <p:nvPr/>
            </p:nvGraphicFramePr>
            <p:xfrm>
              <a:off x="4143372" y="1571618"/>
              <a:ext cx="1181638" cy="916204"/>
            </p:xfrm>
            <a:graphic>
              <a:graphicData uri="http://schemas.openxmlformats.org/drawingml/2006/chart">
                <c:chart xmlns:c="http://schemas.openxmlformats.org/drawingml/2006/chart" xmlns:r="http://schemas.openxmlformats.org/officeDocument/2006/relationships" r:id="rId4"/>
              </a:graphicData>
            </a:graphic>
          </p:graphicFrame>
          <p:sp>
            <p:nvSpPr>
              <p:cNvPr id="117" name="Rectangle 116"/>
              <p:cNvSpPr/>
              <p:nvPr/>
            </p:nvSpPr>
            <p:spPr>
              <a:xfrm>
                <a:off x="4404747" y="2354582"/>
                <a:ext cx="660757" cy="246221"/>
              </a:xfrm>
              <a:prstGeom prst="rect">
                <a:avLst/>
              </a:prstGeom>
            </p:spPr>
            <p:txBody>
              <a:bodyPr wrap="none">
                <a:spAutoFit/>
              </a:bodyPr>
              <a:lstStyle/>
              <a:p>
                <a:pPr algn="ctr"/>
                <a:r>
                  <a:rPr lang="en-US" sz="1000" dirty="0">
                    <a:solidFill>
                      <a:schemeClr val="bg1">
                        <a:lumMod val="65000"/>
                      </a:schemeClr>
                    </a:solidFill>
                    <a:latin typeface="Open Sans" pitchFamily="34" charset="0"/>
                    <a:ea typeface="Open Sans" pitchFamily="34" charset="0"/>
                    <a:cs typeface="Open Sans" pitchFamily="34" charset="0"/>
                  </a:rPr>
                  <a:t>$56.000</a:t>
                </a:r>
              </a:p>
            </p:txBody>
          </p:sp>
          <p:sp>
            <p:nvSpPr>
              <p:cNvPr id="122" name="Rectangle 121"/>
              <p:cNvSpPr/>
              <p:nvPr/>
            </p:nvSpPr>
            <p:spPr>
              <a:xfrm>
                <a:off x="4286248" y="2643188"/>
                <a:ext cx="928694" cy="523220"/>
              </a:xfrm>
              <a:prstGeom prst="rect">
                <a:avLst/>
              </a:prstGeom>
            </p:spPr>
            <p:txBody>
              <a:bodyPr wrap="square">
                <a:spAutoFit/>
              </a:bodyPr>
              <a:lstStyle/>
              <a:p>
                <a:pPr algn="ctr"/>
                <a:r>
                  <a:rPr lang="ms-MY" sz="700" dirty="0">
                    <a:solidFill>
                      <a:schemeClr val="bg1">
                        <a:lumMod val="65000"/>
                      </a:schemeClr>
                    </a:solidFill>
                    <a:latin typeface="Open Sans" pitchFamily="34" charset="0"/>
                    <a:ea typeface="Open Sans" pitchFamily="34" charset="0"/>
                    <a:cs typeface="Open Sans" pitchFamily="34" charset="0"/>
                  </a:rPr>
                  <a:t>consectetur adipiscing elit. Lorem ipsum dolor sit ametelit.</a:t>
                </a:r>
                <a:endParaRPr lang="id-ID" sz="700" dirty="0">
                  <a:solidFill>
                    <a:schemeClr val="bg1">
                      <a:lumMod val="65000"/>
                    </a:schemeClr>
                  </a:solidFill>
                  <a:latin typeface="Open Sans" pitchFamily="34" charset="0"/>
                  <a:ea typeface="Open Sans" pitchFamily="34" charset="0"/>
                  <a:cs typeface="Open Sans" pitchFamily="34" charset="0"/>
                </a:endParaRPr>
              </a:p>
            </p:txBody>
          </p:sp>
        </p:grpSp>
      </p:grpSp>
      <p:grpSp>
        <p:nvGrpSpPr>
          <p:cNvPr id="125" name="Group 124"/>
          <p:cNvGrpSpPr/>
          <p:nvPr/>
        </p:nvGrpSpPr>
        <p:grpSpPr>
          <a:xfrm>
            <a:off x="5643570" y="1285866"/>
            <a:ext cx="3143272" cy="1869530"/>
            <a:chOff x="5643570" y="1285866"/>
            <a:chExt cx="3143272" cy="1869530"/>
          </a:xfrm>
        </p:grpSpPr>
        <p:grpSp>
          <p:nvGrpSpPr>
            <p:cNvPr id="16" name="Group 127"/>
            <p:cNvGrpSpPr/>
            <p:nvPr/>
          </p:nvGrpSpPr>
          <p:grpSpPr>
            <a:xfrm>
              <a:off x="5643570" y="1285866"/>
              <a:ext cx="3143272" cy="572634"/>
              <a:chOff x="5643570" y="1285866"/>
              <a:chExt cx="3143272" cy="572634"/>
            </a:xfrm>
          </p:grpSpPr>
          <p:sp>
            <p:nvSpPr>
              <p:cNvPr id="55" name="Rectangle 54"/>
              <p:cNvSpPr/>
              <p:nvPr/>
            </p:nvSpPr>
            <p:spPr>
              <a:xfrm>
                <a:off x="5643570" y="1285866"/>
                <a:ext cx="1866217" cy="307777"/>
              </a:xfrm>
              <a:prstGeom prst="rect">
                <a:avLst/>
              </a:prstGeom>
            </p:spPr>
            <p:txBody>
              <a:bodyPr wrap="none">
                <a:spAutoFit/>
              </a:bodyPr>
              <a:lstStyle/>
              <a:p>
                <a:r>
                  <a:rPr lang="en-US" sz="1400" dirty="0">
                    <a:solidFill>
                      <a:schemeClr val="bg1">
                        <a:lumMod val="65000"/>
                      </a:schemeClr>
                    </a:solidFill>
                    <a:latin typeface="Open Sans" pitchFamily="34" charset="0"/>
                    <a:ea typeface="Open Sans" pitchFamily="34" charset="0"/>
                    <a:cs typeface="Open Sans" pitchFamily="34" charset="0"/>
                  </a:rPr>
                  <a:t>Planning Customers</a:t>
                </a:r>
              </a:p>
            </p:txBody>
          </p:sp>
          <p:sp>
            <p:nvSpPr>
              <p:cNvPr id="116" name="Rectangle 115"/>
              <p:cNvSpPr/>
              <p:nvPr/>
            </p:nvSpPr>
            <p:spPr>
              <a:xfrm>
                <a:off x="5643570" y="1643056"/>
                <a:ext cx="3143272" cy="215444"/>
              </a:xfrm>
              <a:prstGeom prst="rect">
                <a:avLst/>
              </a:prstGeom>
            </p:spPr>
            <p:txBody>
              <a:bodyPr wrap="square">
                <a:spAutoFit/>
              </a:bodyPr>
              <a:lstStyle/>
              <a:p>
                <a:r>
                  <a:rPr lang="ms-MY" sz="800" dirty="0">
                    <a:solidFill>
                      <a:schemeClr val="bg1">
                        <a:lumMod val="65000"/>
                      </a:schemeClr>
                    </a:solidFill>
                    <a:latin typeface="Open Sans" pitchFamily="34" charset="0"/>
                    <a:ea typeface="Open Sans" pitchFamily="34" charset="0"/>
                    <a:cs typeface="Open Sans" pitchFamily="34" charset="0"/>
                  </a:rPr>
                  <a:t>consectetur adipiscing elit. Lorem ipsum dolor sit ametelit.</a:t>
                </a:r>
                <a:endParaRPr lang="id-ID" sz="800" dirty="0">
                  <a:solidFill>
                    <a:schemeClr val="bg1">
                      <a:lumMod val="65000"/>
                    </a:schemeClr>
                  </a:solidFill>
                  <a:latin typeface="Open Sans" pitchFamily="34" charset="0"/>
                  <a:ea typeface="Open Sans" pitchFamily="34" charset="0"/>
                  <a:cs typeface="Open Sans" pitchFamily="34" charset="0"/>
                </a:endParaRPr>
              </a:p>
            </p:txBody>
          </p:sp>
        </p:grpSp>
        <p:grpSp>
          <p:nvGrpSpPr>
            <p:cNvPr id="19" name="Group 125"/>
            <p:cNvGrpSpPr/>
            <p:nvPr/>
          </p:nvGrpSpPr>
          <p:grpSpPr>
            <a:xfrm>
              <a:off x="5786446" y="2214560"/>
              <a:ext cx="2924332" cy="369332"/>
              <a:chOff x="5786446" y="2214560"/>
              <a:chExt cx="2924332" cy="369332"/>
            </a:xfrm>
          </p:grpSpPr>
          <p:grpSp>
            <p:nvGrpSpPr>
              <p:cNvPr id="25" name="Group 113"/>
              <p:cNvGrpSpPr/>
              <p:nvPr/>
            </p:nvGrpSpPr>
            <p:grpSpPr>
              <a:xfrm>
                <a:off x="5786446" y="2214560"/>
                <a:ext cx="2065690" cy="348114"/>
                <a:chOff x="5786446" y="1785932"/>
                <a:chExt cx="2065690" cy="348114"/>
              </a:xfrm>
            </p:grpSpPr>
            <p:grpSp>
              <p:nvGrpSpPr>
                <p:cNvPr id="26" name="Group 299"/>
                <p:cNvGrpSpPr/>
                <p:nvPr/>
              </p:nvGrpSpPr>
              <p:grpSpPr>
                <a:xfrm>
                  <a:off x="5786446" y="1785932"/>
                  <a:ext cx="136864" cy="348114"/>
                  <a:chOff x="6141009" y="3540977"/>
                  <a:chExt cx="85046" cy="216315"/>
                </a:xfrm>
                <a:solidFill>
                  <a:schemeClr val="accent3"/>
                </a:solidFill>
              </p:grpSpPr>
              <p:sp>
                <p:nvSpPr>
                  <p:cNvPr id="50" name="Freeform 12"/>
                  <p:cNvSpPr/>
                  <p:nvPr/>
                </p:nvSpPr>
                <p:spPr bwMode="auto">
                  <a:xfrm>
                    <a:off x="6141009" y="3577954"/>
                    <a:ext cx="85046" cy="179338"/>
                  </a:xfrm>
                  <a:custGeom>
                    <a:avLst/>
                    <a:gdLst>
                      <a:gd name="T0" fmla="*/ 59 w 78"/>
                      <a:gd name="T1" fmla="*/ 0 h 164"/>
                      <a:gd name="T2" fmla="*/ 20 w 78"/>
                      <a:gd name="T3" fmla="*/ 0 h 164"/>
                      <a:gd name="T4" fmla="*/ 0 w 78"/>
                      <a:gd name="T5" fmla="*/ 16 h 164"/>
                      <a:gd name="T6" fmla="*/ 0 w 78"/>
                      <a:gd name="T7" fmla="*/ 16 h 164"/>
                      <a:gd name="T8" fmla="*/ 0 w 78"/>
                      <a:gd name="T9" fmla="*/ 19 h 164"/>
                      <a:gd name="T10" fmla="*/ 0 w 78"/>
                      <a:gd name="T11" fmla="*/ 74 h 164"/>
                      <a:gd name="T12" fmla="*/ 7 w 78"/>
                      <a:gd name="T13" fmla="*/ 80 h 164"/>
                      <a:gd name="T14" fmla="*/ 13 w 78"/>
                      <a:gd name="T15" fmla="*/ 74 h 164"/>
                      <a:gd name="T16" fmla="*/ 13 w 78"/>
                      <a:gd name="T17" fmla="*/ 26 h 164"/>
                      <a:gd name="T18" fmla="*/ 19 w 78"/>
                      <a:gd name="T19" fmla="*/ 26 h 164"/>
                      <a:gd name="T20" fmla="*/ 19 w 78"/>
                      <a:gd name="T21" fmla="*/ 72 h 164"/>
                      <a:gd name="T22" fmla="*/ 19 w 78"/>
                      <a:gd name="T23" fmla="*/ 73 h 164"/>
                      <a:gd name="T24" fmla="*/ 19 w 78"/>
                      <a:gd name="T25" fmla="*/ 154 h 164"/>
                      <a:gd name="T26" fmla="*/ 28 w 78"/>
                      <a:gd name="T27" fmla="*/ 164 h 164"/>
                      <a:gd name="T28" fmla="*/ 37 w 78"/>
                      <a:gd name="T29" fmla="*/ 154 h 164"/>
                      <a:gd name="T30" fmla="*/ 37 w 78"/>
                      <a:gd name="T31" fmla="*/ 83 h 164"/>
                      <a:gd name="T32" fmla="*/ 41 w 78"/>
                      <a:gd name="T33" fmla="*/ 83 h 164"/>
                      <a:gd name="T34" fmla="*/ 41 w 78"/>
                      <a:gd name="T35" fmla="*/ 154 h 164"/>
                      <a:gd name="T36" fmla="*/ 50 w 78"/>
                      <a:gd name="T37" fmla="*/ 164 h 164"/>
                      <a:gd name="T38" fmla="*/ 59 w 78"/>
                      <a:gd name="T39" fmla="*/ 154 h 164"/>
                      <a:gd name="T40" fmla="*/ 59 w 78"/>
                      <a:gd name="T41" fmla="*/ 72 h 164"/>
                      <a:gd name="T42" fmla="*/ 59 w 78"/>
                      <a:gd name="T43" fmla="*/ 71 h 164"/>
                      <a:gd name="T44" fmla="*/ 59 w 78"/>
                      <a:gd name="T45" fmla="*/ 26 h 164"/>
                      <a:gd name="T46" fmla="*/ 64 w 78"/>
                      <a:gd name="T47" fmla="*/ 26 h 164"/>
                      <a:gd name="T48" fmla="*/ 64 w 78"/>
                      <a:gd name="T49" fmla="*/ 74 h 164"/>
                      <a:gd name="T50" fmla="*/ 71 w 78"/>
                      <a:gd name="T51" fmla="*/ 80 h 164"/>
                      <a:gd name="T52" fmla="*/ 78 w 78"/>
                      <a:gd name="T53" fmla="*/ 74 h 164"/>
                      <a:gd name="T54" fmla="*/ 78 w 78"/>
                      <a:gd name="T55" fmla="*/ 19 h 164"/>
                      <a:gd name="T56" fmla="*/ 78 w 78"/>
                      <a:gd name="T57" fmla="*/ 16 h 164"/>
                      <a:gd name="T58" fmla="*/ 78 w 78"/>
                      <a:gd name="T59" fmla="*/ 15 h 164"/>
                      <a:gd name="T60" fmla="*/ 59 w 78"/>
                      <a:gd name="T6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8" h="164">
                        <a:moveTo>
                          <a:pt x="59" y="0"/>
                        </a:moveTo>
                        <a:cubicBezTo>
                          <a:pt x="20" y="0"/>
                          <a:pt x="20" y="0"/>
                          <a:pt x="20" y="0"/>
                        </a:cubicBezTo>
                        <a:cubicBezTo>
                          <a:pt x="6" y="0"/>
                          <a:pt x="0" y="12"/>
                          <a:pt x="0" y="16"/>
                        </a:cubicBezTo>
                        <a:cubicBezTo>
                          <a:pt x="0" y="16"/>
                          <a:pt x="0" y="16"/>
                          <a:pt x="0" y="16"/>
                        </a:cubicBezTo>
                        <a:cubicBezTo>
                          <a:pt x="0" y="19"/>
                          <a:pt x="0" y="19"/>
                          <a:pt x="0" y="19"/>
                        </a:cubicBezTo>
                        <a:cubicBezTo>
                          <a:pt x="0" y="74"/>
                          <a:pt x="0" y="74"/>
                          <a:pt x="0" y="74"/>
                        </a:cubicBezTo>
                        <a:cubicBezTo>
                          <a:pt x="0" y="77"/>
                          <a:pt x="3" y="80"/>
                          <a:pt x="7" y="80"/>
                        </a:cubicBezTo>
                        <a:cubicBezTo>
                          <a:pt x="10" y="80"/>
                          <a:pt x="13" y="77"/>
                          <a:pt x="13" y="74"/>
                        </a:cubicBezTo>
                        <a:cubicBezTo>
                          <a:pt x="13" y="26"/>
                          <a:pt x="13" y="26"/>
                          <a:pt x="13" y="26"/>
                        </a:cubicBezTo>
                        <a:cubicBezTo>
                          <a:pt x="19" y="26"/>
                          <a:pt x="19" y="26"/>
                          <a:pt x="19" y="26"/>
                        </a:cubicBezTo>
                        <a:cubicBezTo>
                          <a:pt x="19" y="72"/>
                          <a:pt x="19" y="72"/>
                          <a:pt x="19" y="72"/>
                        </a:cubicBezTo>
                        <a:cubicBezTo>
                          <a:pt x="19" y="72"/>
                          <a:pt x="19" y="73"/>
                          <a:pt x="19" y="73"/>
                        </a:cubicBezTo>
                        <a:cubicBezTo>
                          <a:pt x="19" y="154"/>
                          <a:pt x="19" y="154"/>
                          <a:pt x="19" y="154"/>
                        </a:cubicBezTo>
                        <a:cubicBezTo>
                          <a:pt x="19" y="159"/>
                          <a:pt x="23" y="164"/>
                          <a:pt x="28" y="164"/>
                        </a:cubicBezTo>
                        <a:cubicBezTo>
                          <a:pt x="33" y="164"/>
                          <a:pt x="37" y="159"/>
                          <a:pt x="37" y="154"/>
                        </a:cubicBezTo>
                        <a:cubicBezTo>
                          <a:pt x="37" y="83"/>
                          <a:pt x="37" y="83"/>
                          <a:pt x="37" y="83"/>
                        </a:cubicBezTo>
                        <a:cubicBezTo>
                          <a:pt x="41" y="83"/>
                          <a:pt x="41" y="83"/>
                          <a:pt x="41" y="83"/>
                        </a:cubicBezTo>
                        <a:cubicBezTo>
                          <a:pt x="41" y="154"/>
                          <a:pt x="41" y="154"/>
                          <a:pt x="41" y="154"/>
                        </a:cubicBezTo>
                        <a:cubicBezTo>
                          <a:pt x="41" y="159"/>
                          <a:pt x="45" y="164"/>
                          <a:pt x="50" y="164"/>
                        </a:cubicBezTo>
                        <a:cubicBezTo>
                          <a:pt x="55" y="164"/>
                          <a:pt x="59" y="159"/>
                          <a:pt x="59" y="154"/>
                        </a:cubicBezTo>
                        <a:cubicBezTo>
                          <a:pt x="59" y="72"/>
                          <a:pt x="59" y="72"/>
                          <a:pt x="59" y="72"/>
                        </a:cubicBezTo>
                        <a:cubicBezTo>
                          <a:pt x="59" y="71"/>
                          <a:pt x="59" y="71"/>
                          <a:pt x="59" y="71"/>
                        </a:cubicBezTo>
                        <a:cubicBezTo>
                          <a:pt x="59" y="26"/>
                          <a:pt x="59" y="26"/>
                          <a:pt x="59" y="26"/>
                        </a:cubicBezTo>
                        <a:cubicBezTo>
                          <a:pt x="64" y="26"/>
                          <a:pt x="64" y="26"/>
                          <a:pt x="64" y="26"/>
                        </a:cubicBezTo>
                        <a:cubicBezTo>
                          <a:pt x="64" y="74"/>
                          <a:pt x="64" y="74"/>
                          <a:pt x="64" y="74"/>
                        </a:cubicBezTo>
                        <a:cubicBezTo>
                          <a:pt x="64" y="77"/>
                          <a:pt x="67" y="80"/>
                          <a:pt x="71" y="80"/>
                        </a:cubicBezTo>
                        <a:cubicBezTo>
                          <a:pt x="75" y="80"/>
                          <a:pt x="78" y="77"/>
                          <a:pt x="78" y="74"/>
                        </a:cubicBezTo>
                        <a:cubicBezTo>
                          <a:pt x="78" y="19"/>
                          <a:pt x="78" y="19"/>
                          <a:pt x="78" y="19"/>
                        </a:cubicBezTo>
                        <a:cubicBezTo>
                          <a:pt x="78" y="16"/>
                          <a:pt x="78" y="16"/>
                          <a:pt x="78" y="16"/>
                        </a:cubicBezTo>
                        <a:cubicBezTo>
                          <a:pt x="78" y="15"/>
                          <a:pt x="78" y="15"/>
                          <a:pt x="78" y="15"/>
                        </a:cubicBezTo>
                        <a:cubicBezTo>
                          <a:pt x="78" y="10"/>
                          <a:pt x="72" y="0"/>
                          <a:pt x="59" y="0"/>
                        </a:cubicBezTo>
                        <a:close/>
                      </a:path>
                    </a:pathLst>
                  </a:custGeom>
                  <a:solidFill>
                    <a:schemeClr val="accent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sp>
                <p:nvSpPr>
                  <p:cNvPr id="51" name="Oval 13"/>
                  <p:cNvSpPr>
                    <a:spLocks noChangeArrowheads="1"/>
                  </p:cNvSpPr>
                  <p:nvPr/>
                </p:nvSpPr>
                <p:spPr bwMode="auto">
                  <a:xfrm>
                    <a:off x="6166893" y="3540977"/>
                    <a:ext cx="33741" cy="33741"/>
                  </a:xfrm>
                  <a:prstGeom prst="ellipse">
                    <a:avLst/>
                  </a:prstGeom>
                  <a:solidFill>
                    <a:schemeClr val="accent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grpSp>
            <p:grpSp>
              <p:nvGrpSpPr>
                <p:cNvPr id="27" name="Group 299"/>
                <p:cNvGrpSpPr/>
                <p:nvPr/>
              </p:nvGrpSpPr>
              <p:grpSpPr>
                <a:xfrm>
                  <a:off x="6000760" y="1785932"/>
                  <a:ext cx="136864" cy="348114"/>
                  <a:chOff x="6141009" y="3540977"/>
                  <a:chExt cx="85046" cy="216315"/>
                </a:xfrm>
                <a:solidFill>
                  <a:schemeClr val="accent3"/>
                </a:solidFill>
              </p:grpSpPr>
              <p:sp>
                <p:nvSpPr>
                  <p:cNvPr id="57" name="Freeform 12"/>
                  <p:cNvSpPr/>
                  <p:nvPr/>
                </p:nvSpPr>
                <p:spPr bwMode="auto">
                  <a:xfrm>
                    <a:off x="6141009" y="3577954"/>
                    <a:ext cx="85046" cy="179338"/>
                  </a:xfrm>
                  <a:custGeom>
                    <a:avLst/>
                    <a:gdLst>
                      <a:gd name="T0" fmla="*/ 59 w 78"/>
                      <a:gd name="T1" fmla="*/ 0 h 164"/>
                      <a:gd name="T2" fmla="*/ 20 w 78"/>
                      <a:gd name="T3" fmla="*/ 0 h 164"/>
                      <a:gd name="T4" fmla="*/ 0 w 78"/>
                      <a:gd name="T5" fmla="*/ 16 h 164"/>
                      <a:gd name="T6" fmla="*/ 0 w 78"/>
                      <a:gd name="T7" fmla="*/ 16 h 164"/>
                      <a:gd name="T8" fmla="*/ 0 w 78"/>
                      <a:gd name="T9" fmla="*/ 19 h 164"/>
                      <a:gd name="T10" fmla="*/ 0 w 78"/>
                      <a:gd name="T11" fmla="*/ 74 h 164"/>
                      <a:gd name="T12" fmla="*/ 7 w 78"/>
                      <a:gd name="T13" fmla="*/ 80 h 164"/>
                      <a:gd name="T14" fmla="*/ 13 w 78"/>
                      <a:gd name="T15" fmla="*/ 74 h 164"/>
                      <a:gd name="T16" fmla="*/ 13 w 78"/>
                      <a:gd name="T17" fmla="*/ 26 h 164"/>
                      <a:gd name="T18" fmla="*/ 19 w 78"/>
                      <a:gd name="T19" fmla="*/ 26 h 164"/>
                      <a:gd name="T20" fmla="*/ 19 w 78"/>
                      <a:gd name="T21" fmla="*/ 72 h 164"/>
                      <a:gd name="T22" fmla="*/ 19 w 78"/>
                      <a:gd name="T23" fmla="*/ 73 h 164"/>
                      <a:gd name="T24" fmla="*/ 19 w 78"/>
                      <a:gd name="T25" fmla="*/ 154 h 164"/>
                      <a:gd name="T26" fmla="*/ 28 w 78"/>
                      <a:gd name="T27" fmla="*/ 164 h 164"/>
                      <a:gd name="T28" fmla="*/ 37 w 78"/>
                      <a:gd name="T29" fmla="*/ 154 h 164"/>
                      <a:gd name="T30" fmla="*/ 37 w 78"/>
                      <a:gd name="T31" fmla="*/ 83 h 164"/>
                      <a:gd name="T32" fmla="*/ 41 w 78"/>
                      <a:gd name="T33" fmla="*/ 83 h 164"/>
                      <a:gd name="T34" fmla="*/ 41 w 78"/>
                      <a:gd name="T35" fmla="*/ 154 h 164"/>
                      <a:gd name="T36" fmla="*/ 50 w 78"/>
                      <a:gd name="T37" fmla="*/ 164 h 164"/>
                      <a:gd name="T38" fmla="*/ 59 w 78"/>
                      <a:gd name="T39" fmla="*/ 154 h 164"/>
                      <a:gd name="T40" fmla="*/ 59 w 78"/>
                      <a:gd name="T41" fmla="*/ 72 h 164"/>
                      <a:gd name="T42" fmla="*/ 59 w 78"/>
                      <a:gd name="T43" fmla="*/ 71 h 164"/>
                      <a:gd name="T44" fmla="*/ 59 w 78"/>
                      <a:gd name="T45" fmla="*/ 26 h 164"/>
                      <a:gd name="T46" fmla="*/ 64 w 78"/>
                      <a:gd name="T47" fmla="*/ 26 h 164"/>
                      <a:gd name="T48" fmla="*/ 64 w 78"/>
                      <a:gd name="T49" fmla="*/ 74 h 164"/>
                      <a:gd name="T50" fmla="*/ 71 w 78"/>
                      <a:gd name="T51" fmla="*/ 80 h 164"/>
                      <a:gd name="T52" fmla="*/ 78 w 78"/>
                      <a:gd name="T53" fmla="*/ 74 h 164"/>
                      <a:gd name="T54" fmla="*/ 78 w 78"/>
                      <a:gd name="T55" fmla="*/ 19 h 164"/>
                      <a:gd name="T56" fmla="*/ 78 w 78"/>
                      <a:gd name="T57" fmla="*/ 16 h 164"/>
                      <a:gd name="T58" fmla="*/ 78 w 78"/>
                      <a:gd name="T59" fmla="*/ 15 h 164"/>
                      <a:gd name="T60" fmla="*/ 59 w 78"/>
                      <a:gd name="T6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8" h="164">
                        <a:moveTo>
                          <a:pt x="59" y="0"/>
                        </a:moveTo>
                        <a:cubicBezTo>
                          <a:pt x="20" y="0"/>
                          <a:pt x="20" y="0"/>
                          <a:pt x="20" y="0"/>
                        </a:cubicBezTo>
                        <a:cubicBezTo>
                          <a:pt x="6" y="0"/>
                          <a:pt x="0" y="12"/>
                          <a:pt x="0" y="16"/>
                        </a:cubicBezTo>
                        <a:cubicBezTo>
                          <a:pt x="0" y="16"/>
                          <a:pt x="0" y="16"/>
                          <a:pt x="0" y="16"/>
                        </a:cubicBezTo>
                        <a:cubicBezTo>
                          <a:pt x="0" y="19"/>
                          <a:pt x="0" y="19"/>
                          <a:pt x="0" y="19"/>
                        </a:cubicBezTo>
                        <a:cubicBezTo>
                          <a:pt x="0" y="74"/>
                          <a:pt x="0" y="74"/>
                          <a:pt x="0" y="74"/>
                        </a:cubicBezTo>
                        <a:cubicBezTo>
                          <a:pt x="0" y="77"/>
                          <a:pt x="3" y="80"/>
                          <a:pt x="7" y="80"/>
                        </a:cubicBezTo>
                        <a:cubicBezTo>
                          <a:pt x="10" y="80"/>
                          <a:pt x="13" y="77"/>
                          <a:pt x="13" y="74"/>
                        </a:cubicBezTo>
                        <a:cubicBezTo>
                          <a:pt x="13" y="26"/>
                          <a:pt x="13" y="26"/>
                          <a:pt x="13" y="26"/>
                        </a:cubicBezTo>
                        <a:cubicBezTo>
                          <a:pt x="19" y="26"/>
                          <a:pt x="19" y="26"/>
                          <a:pt x="19" y="26"/>
                        </a:cubicBezTo>
                        <a:cubicBezTo>
                          <a:pt x="19" y="72"/>
                          <a:pt x="19" y="72"/>
                          <a:pt x="19" y="72"/>
                        </a:cubicBezTo>
                        <a:cubicBezTo>
                          <a:pt x="19" y="72"/>
                          <a:pt x="19" y="73"/>
                          <a:pt x="19" y="73"/>
                        </a:cubicBezTo>
                        <a:cubicBezTo>
                          <a:pt x="19" y="154"/>
                          <a:pt x="19" y="154"/>
                          <a:pt x="19" y="154"/>
                        </a:cubicBezTo>
                        <a:cubicBezTo>
                          <a:pt x="19" y="159"/>
                          <a:pt x="23" y="164"/>
                          <a:pt x="28" y="164"/>
                        </a:cubicBezTo>
                        <a:cubicBezTo>
                          <a:pt x="33" y="164"/>
                          <a:pt x="37" y="159"/>
                          <a:pt x="37" y="154"/>
                        </a:cubicBezTo>
                        <a:cubicBezTo>
                          <a:pt x="37" y="83"/>
                          <a:pt x="37" y="83"/>
                          <a:pt x="37" y="83"/>
                        </a:cubicBezTo>
                        <a:cubicBezTo>
                          <a:pt x="41" y="83"/>
                          <a:pt x="41" y="83"/>
                          <a:pt x="41" y="83"/>
                        </a:cubicBezTo>
                        <a:cubicBezTo>
                          <a:pt x="41" y="154"/>
                          <a:pt x="41" y="154"/>
                          <a:pt x="41" y="154"/>
                        </a:cubicBezTo>
                        <a:cubicBezTo>
                          <a:pt x="41" y="159"/>
                          <a:pt x="45" y="164"/>
                          <a:pt x="50" y="164"/>
                        </a:cubicBezTo>
                        <a:cubicBezTo>
                          <a:pt x="55" y="164"/>
                          <a:pt x="59" y="159"/>
                          <a:pt x="59" y="154"/>
                        </a:cubicBezTo>
                        <a:cubicBezTo>
                          <a:pt x="59" y="72"/>
                          <a:pt x="59" y="72"/>
                          <a:pt x="59" y="72"/>
                        </a:cubicBezTo>
                        <a:cubicBezTo>
                          <a:pt x="59" y="71"/>
                          <a:pt x="59" y="71"/>
                          <a:pt x="59" y="71"/>
                        </a:cubicBezTo>
                        <a:cubicBezTo>
                          <a:pt x="59" y="26"/>
                          <a:pt x="59" y="26"/>
                          <a:pt x="59" y="26"/>
                        </a:cubicBezTo>
                        <a:cubicBezTo>
                          <a:pt x="64" y="26"/>
                          <a:pt x="64" y="26"/>
                          <a:pt x="64" y="26"/>
                        </a:cubicBezTo>
                        <a:cubicBezTo>
                          <a:pt x="64" y="74"/>
                          <a:pt x="64" y="74"/>
                          <a:pt x="64" y="74"/>
                        </a:cubicBezTo>
                        <a:cubicBezTo>
                          <a:pt x="64" y="77"/>
                          <a:pt x="67" y="80"/>
                          <a:pt x="71" y="80"/>
                        </a:cubicBezTo>
                        <a:cubicBezTo>
                          <a:pt x="75" y="80"/>
                          <a:pt x="78" y="77"/>
                          <a:pt x="78" y="74"/>
                        </a:cubicBezTo>
                        <a:cubicBezTo>
                          <a:pt x="78" y="19"/>
                          <a:pt x="78" y="19"/>
                          <a:pt x="78" y="19"/>
                        </a:cubicBezTo>
                        <a:cubicBezTo>
                          <a:pt x="78" y="16"/>
                          <a:pt x="78" y="16"/>
                          <a:pt x="78" y="16"/>
                        </a:cubicBezTo>
                        <a:cubicBezTo>
                          <a:pt x="78" y="15"/>
                          <a:pt x="78" y="15"/>
                          <a:pt x="78" y="15"/>
                        </a:cubicBezTo>
                        <a:cubicBezTo>
                          <a:pt x="78" y="10"/>
                          <a:pt x="72" y="0"/>
                          <a:pt x="59" y="0"/>
                        </a:cubicBezTo>
                        <a:close/>
                      </a:path>
                    </a:pathLst>
                  </a:custGeom>
                  <a:solidFill>
                    <a:schemeClr val="accent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sp>
                <p:nvSpPr>
                  <p:cNvPr id="58" name="Oval 13"/>
                  <p:cNvSpPr>
                    <a:spLocks noChangeArrowheads="1"/>
                  </p:cNvSpPr>
                  <p:nvPr/>
                </p:nvSpPr>
                <p:spPr bwMode="auto">
                  <a:xfrm>
                    <a:off x="6166893" y="3540977"/>
                    <a:ext cx="33741" cy="33741"/>
                  </a:xfrm>
                  <a:prstGeom prst="ellipse">
                    <a:avLst/>
                  </a:prstGeom>
                  <a:solidFill>
                    <a:schemeClr val="accent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grpSp>
            <p:grpSp>
              <p:nvGrpSpPr>
                <p:cNvPr id="28" name="Group 299"/>
                <p:cNvGrpSpPr/>
                <p:nvPr/>
              </p:nvGrpSpPr>
              <p:grpSpPr>
                <a:xfrm>
                  <a:off x="6215074" y="1785932"/>
                  <a:ext cx="136864" cy="348114"/>
                  <a:chOff x="6141009" y="3540977"/>
                  <a:chExt cx="85046" cy="216315"/>
                </a:xfrm>
                <a:solidFill>
                  <a:schemeClr val="accent3"/>
                </a:solidFill>
              </p:grpSpPr>
              <p:sp>
                <p:nvSpPr>
                  <p:cNvPr id="60" name="Freeform 12"/>
                  <p:cNvSpPr/>
                  <p:nvPr/>
                </p:nvSpPr>
                <p:spPr bwMode="auto">
                  <a:xfrm>
                    <a:off x="6141009" y="3577954"/>
                    <a:ext cx="85046" cy="179338"/>
                  </a:xfrm>
                  <a:custGeom>
                    <a:avLst/>
                    <a:gdLst>
                      <a:gd name="T0" fmla="*/ 59 w 78"/>
                      <a:gd name="T1" fmla="*/ 0 h 164"/>
                      <a:gd name="T2" fmla="*/ 20 w 78"/>
                      <a:gd name="T3" fmla="*/ 0 h 164"/>
                      <a:gd name="T4" fmla="*/ 0 w 78"/>
                      <a:gd name="T5" fmla="*/ 16 h 164"/>
                      <a:gd name="T6" fmla="*/ 0 w 78"/>
                      <a:gd name="T7" fmla="*/ 16 h 164"/>
                      <a:gd name="T8" fmla="*/ 0 w 78"/>
                      <a:gd name="T9" fmla="*/ 19 h 164"/>
                      <a:gd name="T10" fmla="*/ 0 w 78"/>
                      <a:gd name="T11" fmla="*/ 74 h 164"/>
                      <a:gd name="T12" fmla="*/ 7 w 78"/>
                      <a:gd name="T13" fmla="*/ 80 h 164"/>
                      <a:gd name="T14" fmla="*/ 13 w 78"/>
                      <a:gd name="T15" fmla="*/ 74 h 164"/>
                      <a:gd name="T16" fmla="*/ 13 w 78"/>
                      <a:gd name="T17" fmla="*/ 26 h 164"/>
                      <a:gd name="T18" fmla="*/ 19 w 78"/>
                      <a:gd name="T19" fmla="*/ 26 h 164"/>
                      <a:gd name="T20" fmla="*/ 19 w 78"/>
                      <a:gd name="T21" fmla="*/ 72 h 164"/>
                      <a:gd name="T22" fmla="*/ 19 w 78"/>
                      <a:gd name="T23" fmla="*/ 73 h 164"/>
                      <a:gd name="T24" fmla="*/ 19 w 78"/>
                      <a:gd name="T25" fmla="*/ 154 h 164"/>
                      <a:gd name="T26" fmla="*/ 28 w 78"/>
                      <a:gd name="T27" fmla="*/ 164 h 164"/>
                      <a:gd name="T28" fmla="*/ 37 w 78"/>
                      <a:gd name="T29" fmla="*/ 154 h 164"/>
                      <a:gd name="T30" fmla="*/ 37 w 78"/>
                      <a:gd name="T31" fmla="*/ 83 h 164"/>
                      <a:gd name="T32" fmla="*/ 41 w 78"/>
                      <a:gd name="T33" fmla="*/ 83 h 164"/>
                      <a:gd name="T34" fmla="*/ 41 w 78"/>
                      <a:gd name="T35" fmla="*/ 154 h 164"/>
                      <a:gd name="T36" fmla="*/ 50 w 78"/>
                      <a:gd name="T37" fmla="*/ 164 h 164"/>
                      <a:gd name="T38" fmla="*/ 59 w 78"/>
                      <a:gd name="T39" fmla="*/ 154 h 164"/>
                      <a:gd name="T40" fmla="*/ 59 w 78"/>
                      <a:gd name="T41" fmla="*/ 72 h 164"/>
                      <a:gd name="T42" fmla="*/ 59 w 78"/>
                      <a:gd name="T43" fmla="*/ 71 h 164"/>
                      <a:gd name="T44" fmla="*/ 59 w 78"/>
                      <a:gd name="T45" fmla="*/ 26 h 164"/>
                      <a:gd name="T46" fmla="*/ 64 w 78"/>
                      <a:gd name="T47" fmla="*/ 26 h 164"/>
                      <a:gd name="T48" fmla="*/ 64 w 78"/>
                      <a:gd name="T49" fmla="*/ 74 h 164"/>
                      <a:gd name="T50" fmla="*/ 71 w 78"/>
                      <a:gd name="T51" fmla="*/ 80 h 164"/>
                      <a:gd name="T52" fmla="*/ 78 w 78"/>
                      <a:gd name="T53" fmla="*/ 74 h 164"/>
                      <a:gd name="T54" fmla="*/ 78 w 78"/>
                      <a:gd name="T55" fmla="*/ 19 h 164"/>
                      <a:gd name="T56" fmla="*/ 78 w 78"/>
                      <a:gd name="T57" fmla="*/ 16 h 164"/>
                      <a:gd name="T58" fmla="*/ 78 w 78"/>
                      <a:gd name="T59" fmla="*/ 15 h 164"/>
                      <a:gd name="T60" fmla="*/ 59 w 78"/>
                      <a:gd name="T6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8" h="164">
                        <a:moveTo>
                          <a:pt x="59" y="0"/>
                        </a:moveTo>
                        <a:cubicBezTo>
                          <a:pt x="20" y="0"/>
                          <a:pt x="20" y="0"/>
                          <a:pt x="20" y="0"/>
                        </a:cubicBezTo>
                        <a:cubicBezTo>
                          <a:pt x="6" y="0"/>
                          <a:pt x="0" y="12"/>
                          <a:pt x="0" y="16"/>
                        </a:cubicBezTo>
                        <a:cubicBezTo>
                          <a:pt x="0" y="16"/>
                          <a:pt x="0" y="16"/>
                          <a:pt x="0" y="16"/>
                        </a:cubicBezTo>
                        <a:cubicBezTo>
                          <a:pt x="0" y="19"/>
                          <a:pt x="0" y="19"/>
                          <a:pt x="0" y="19"/>
                        </a:cubicBezTo>
                        <a:cubicBezTo>
                          <a:pt x="0" y="74"/>
                          <a:pt x="0" y="74"/>
                          <a:pt x="0" y="74"/>
                        </a:cubicBezTo>
                        <a:cubicBezTo>
                          <a:pt x="0" y="77"/>
                          <a:pt x="3" y="80"/>
                          <a:pt x="7" y="80"/>
                        </a:cubicBezTo>
                        <a:cubicBezTo>
                          <a:pt x="10" y="80"/>
                          <a:pt x="13" y="77"/>
                          <a:pt x="13" y="74"/>
                        </a:cubicBezTo>
                        <a:cubicBezTo>
                          <a:pt x="13" y="26"/>
                          <a:pt x="13" y="26"/>
                          <a:pt x="13" y="26"/>
                        </a:cubicBezTo>
                        <a:cubicBezTo>
                          <a:pt x="19" y="26"/>
                          <a:pt x="19" y="26"/>
                          <a:pt x="19" y="26"/>
                        </a:cubicBezTo>
                        <a:cubicBezTo>
                          <a:pt x="19" y="72"/>
                          <a:pt x="19" y="72"/>
                          <a:pt x="19" y="72"/>
                        </a:cubicBezTo>
                        <a:cubicBezTo>
                          <a:pt x="19" y="72"/>
                          <a:pt x="19" y="73"/>
                          <a:pt x="19" y="73"/>
                        </a:cubicBezTo>
                        <a:cubicBezTo>
                          <a:pt x="19" y="154"/>
                          <a:pt x="19" y="154"/>
                          <a:pt x="19" y="154"/>
                        </a:cubicBezTo>
                        <a:cubicBezTo>
                          <a:pt x="19" y="159"/>
                          <a:pt x="23" y="164"/>
                          <a:pt x="28" y="164"/>
                        </a:cubicBezTo>
                        <a:cubicBezTo>
                          <a:pt x="33" y="164"/>
                          <a:pt x="37" y="159"/>
                          <a:pt x="37" y="154"/>
                        </a:cubicBezTo>
                        <a:cubicBezTo>
                          <a:pt x="37" y="83"/>
                          <a:pt x="37" y="83"/>
                          <a:pt x="37" y="83"/>
                        </a:cubicBezTo>
                        <a:cubicBezTo>
                          <a:pt x="41" y="83"/>
                          <a:pt x="41" y="83"/>
                          <a:pt x="41" y="83"/>
                        </a:cubicBezTo>
                        <a:cubicBezTo>
                          <a:pt x="41" y="154"/>
                          <a:pt x="41" y="154"/>
                          <a:pt x="41" y="154"/>
                        </a:cubicBezTo>
                        <a:cubicBezTo>
                          <a:pt x="41" y="159"/>
                          <a:pt x="45" y="164"/>
                          <a:pt x="50" y="164"/>
                        </a:cubicBezTo>
                        <a:cubicBezTo>
                          <a:pt x="55" y="164"/>
                          <a:pt x="59" y="159"/>
                          <a:pt x="59" y="154"/>
                        </a:cubicBezTo>
                        <a:cubicBezTo>
                          <a:pt x="59" y="72"/>
                          <a:pt x="59" y="72"/>
                          <a:pt x="59" y="72"/>
                        </a:cubicBezTo>
                        <a:cubicBezTo>
                          <a:pt x="59" y="71"/>
                          <a:pt x="59" y="71"/>
                          <a:pt x="59" y="71"/>
                        </a:cubicBezTo>
                        <a:cubicBezTo>
                          <a:pt x="59" y="26"/>
                          <a:pt x="59" y="26"/>
                          <a:pt x="59" y="26"/>
                        </a:cubicBezTo>
                        <a:cubicBezTo>
                          <a:pt x="64" y="26"/>
                          <a:pt x="64" y="26"/>
                          <a:pt x="64" y="26"/>
                        </a:cubicBezTo>
                        <a:cubicBezTo>
                          <a:pt x="64" y="74"/>
                          <a:pt x="64" y="74"/>
                          <a:pt x="64" y="74"/>
                        </a:cubicBezTo>
                        <a:cubicBezTo>
                          <a:pt x="64" y="77"/>
                          <a:pt x="67" y="80"/>
                          <a:pt x="71" y="80"/>
                        </a:cubicBezTo>
                        <a:cubicBezTo>
                          <a:pt x="75" y="80"/>
                          <a:pt x="78" y="77"/>
                          <a:pt x="78" y="74"/>
                        </a:cubicBezTo>
                        <a:cubicBezTo>
                          <a:pt x="78" y="19"/>
                          <a:pt x="78" y="19"/>
                          <a:pt x="78" y="19"/>
                        </a:cubicBezTo>
                        <a:cubicBezTo>
                          <a:pt x="78" y="16"/>
                          <a:pt x="78" y="16"/>
                          <a:pt x="78" y="16"/>
                        </a:cubicBezTo>
                        <a:cubicBezTo>
                          <a:pt x="78" y="15"/>
                          <a:pt x="78" y="15"/>
                          <a:pt x="78" y="15"/>
                        </a:cubicBezTo>
                        <a:cubicBezTo>
                          <a:pt x="78" y="10"/>
                          <a:pt x="72" y="0"/>
                          <a:pt x="59" y="0"/>
                        </a:cubicBezTo>
                        <a:close/>
                      </a:path>
                    </a:pathLst>
                  </a:custGeom>
                  <a:solidFill>
                    <a:schemeClr val="accent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sp>
                <p:nvSpPr>
                  <p:cNvPr id="61" name="Oval 13"/>
                  <p:cNvSpPr>
                    <a:spLocks noChangeArrowheads="1"/>
                  </p:cNvSpPr>
                  <p:nvPr/>
                </p:nvSpPr>
                <p:spPr bwMode="auto">
                  <a:xfrm>
                    <a:off x="6166893" y="3540977"/>
                    <a:ext cx="33741" cy="33741"/>
                  </a:xfrm>
                  <a:prstGeom prst="ellipse">
                    <a:avLst/>
                  </a:prstGeom>
                  <a:solidFill>
                    <a:schemeClr val="accent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grpSp>
            <p:grpSp>
              <p:nvGrpSpPr>
                <p:cNvPr id="35" name="Group 299"/>
                <p:cNvGrpSpPr/>
                <p:nvPr/>
              </p:nvGrpSpPr>
              <p:grpSpPr>
                <a:xfrm>
                  <a:off x="6429388" y="1785932"/>
                  <a:ext cx="136864" cy="348114"/>
                  <a:chOff x="6141009" y="3540977"/>
                  <a:chExt cx="85046" cy="216315"/>
                </a:xfrm>
                <a:solidFill>
                  <a:schemeClr val="accent3"/>
                </a:solidFill>
              </p:grpSpPr>
              <p:sp>
                <p:nvSpPr>
                  <p:cNvPr id="63" name="Freeform 12"/>
                  <p:cNvSpPr/>
                  <p:nvPr/>
                </p:nvSpPr>
                <p:spPr bwMode="auto">
                  <a:xfrm>
                    <a:off x="6141009" y="3577954"/>
                    <a:ext cx="85046" cy="179338"/>
                  </a:xfrm>
                  <a:custGeom>
                    <a:avLst/>
                    <a:gdLst>
                      <a:gd name="T0" fmla="*/ 59 w 78"/>
                      <a:gd name="T1" fmla="*/ 0 h 164"/>
                      <a:gd name="T2" fmla="*/ 20 w 78"/>
                      <a:gd name="T3" fmla="*/ 0 h 164"/>
                      <a:gd name="T4" fmla="*/ 0 w 78"/>
                      <a:gd name="T5" fmla="*/ 16 h 164"/>
                      <a:gd name="T6" fmla="*/ 0 w 78"/>
                      <a:gd name="T7" fmla="*/ 16 h 164"/>
                      <a:gd name="T8" fmla="*/ 0 w 78"/>
                      <a:gd name="T9" fmla="*/ 19 h 164"/>
                      <a:gd name="T10" fmla="*/ 0 w 78"/>
                      <a:gd name="T11" fmla="*/ 74 h 164"/>
                      <a:gd name="T12" fmla="*/ 7 w 78"/>
                      <a:gd name="T13" fmla="*/ 80 h 164"/>
                      <a:gd name="T14" fmla="*/ 13 w 78"/>
                      <a:gd name="T15" fmla="*/ 74 h 164"/>
                      <a:gd name="T16" fmla="*/ 13 w 78"/>
                      <a:gd name="T17" fmla="*/ 26 h 164"/>
                      <a:gd name="T18" fmla="*/ 19 w 78"/>
                      <a:gd name="T19" fmla="*/ 26 h 164"/>
                      <a:gd name="T20" fmla="*/ 19 w 78"/>
                      <a:gd name="T21" fmla="*/ 72 h 164"/>
                      <a:gd name="T22" fmla="*/ 19 w 78"/>
                      <a:gd name="T23" fmla="*/ 73 h 164"/>
                      <a:gd name="T24" fmla="*/ 19 w 78"/>
                      <a:gd name="T25" fmla="*/ 154 h 164"/>
                      <a:gd name="T26" fmla="*/ 28 w 78"/>
                      <a:gd name="T27" fmla="*/ 164 h 164"/>
                      <a:gd name="T28" fmla="*/ 37 w 78"/>
                      <a:gd name="T29" fmla="*/ 154 h 164"/>
                      <a:gd name="T30" fmla="*/ 37 w 78"/>
                      <a:gd name="T31" fmla="*/ 83 h 164"/>
                      <a:gd name="T32" fmla="*/ 41 w 78"/>
                      <a:gd name="T33" fmla="*/ 83 h 164"/>
                      <a:gd name="T34" fmla="*/ 41 w 78"/>
                      <a:gd name="T35" fmla="*/ 154 h 164"/>
                      <a:gd name="T36" fmla="*/ 50 w 78"/>
                      <a:gd name="T37" fmla="*/ 164 h 164"/>
                      <a:gd name="T38" fmla="*/ 59 w 78"/>
                      <a:gd name="T39" fmla="*/ 154 h 164"/>
                      <a:gd name="T40" fmla="*/ 59 w 78"/>
                      <a:gd name="T41" fmla="*/ 72 h 164"/>
                      <a:gd name="T42" fmla="*/ 59 w 78"/>
                      <a:gd name="T43" fmla="*/ 71 h 164"/>
                      <a:gd name="T44" fmla="*/ 59 w 78"/>
                      <a:gd name="T45" fmla="*/ 26 h 164"/>
                      <a:gd name="T46" fmla="*/ 64 w 78"/>
                      <a:gd name="T47" fmla="*/ 26 h 164"/>
                      <a:gd name="T48" fmla="*/ 64 w 78"/>
                      <a:gd name="T49" fmla="*/ 74 h 164"/>
                      <a:gd name="T50" fmla="*/ 71 w 78"/>
                      <a:gd name="T51" fmla="*/ 80 h 164"/>
                      <a:gd name="T52" fmla="*/ 78 w 78"/>
                      <a:gd name="T53" fmla="*/ 74 h 164"/>
                      <a:gd name="T54" fmla="*/ 78 w 78"/>
                      <a:gd name="T55" fmla="*/ 19 h 164"/>
                      <a:gd name="T56" fmla="*/ 78 w 78"/>
                      <a:gd name="T57" fmla="*/ 16 h 164"/>
                      <a:gd name="T58" fmla="*/ 78 w 78"/>
                      <a:gd name="T59" fmla="*/ 15 h 164"/>
                      <a:gd name="T60" fmla="*/ 59 w 78"/>
                      <a:gd name="T6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8" h="164">
                        <a:moveTo>
                          <a:pt x="59" y="0"/>
                        </a:moveTo>
                        <a:cubicBezTo>
                          <a:pt x="20" y="0"/>
                          <a:pt x="20" y="0"/>
                          <a:pt x="20" y="0"/>
                        </a:cubicBezTo>
                        <a:cubicBezTo>
                          <a:pt x="6" y="0"/>
                          <a:pt x="0" y="12"/>
                          <a:pt x="0" y="16"/>
                        </a:cubicBezTo>
                        <a:cubicBezTo>
                          <a:pt x="0" y="16"/>
                          <a:pt x="0" y="16"/>
                          <a:pt x="0" y="16"/>
                        </a:cubicBezTo>
                        <a:cubicBezTo>
                          <a:pt x="0" y="19"/>
                          <a:pt x="0" y="19"/>
                          <a:pt x="0" y="19"/>
                        </a:cubicBezTo>
                        <a:cubicBezTo>
                          <a:pt x="0" y="74"/>
                          <a:pt x="0" y="74"/>
                          <a:pt x="0" y="74"/>
                        </a:cubicBezTo>
                        <a:cubicBezTo>
                          <a:pt x="0" y="77"/>
                          <a:pt x="3" y="80"/>
                          <a:pt x="7" y="80"/>
                        </a:cubicBezTo>
                        <a:cubicBezTo>
                          <a:pt x="10" y="80"/>
                          <a:pt x="13" y="77"/>
                          <a:pt x="13" y="74"/>
                        </a:cubicBezTo>
                        <a:cubicBezTo>
                          <a:pt x="13" y="26"/>
                          <a:pt x="13" y="26"/>
                          <a:pt x="13" y="26"/>
                        </a:cubicBezTo>
                        <a:cubicBezTo>
                          <a:pt x="19" y="26"/>
                          <a:pt x="19" y="26"/>
                          <a:pt x="19" y="26"/>
                        </a:cubicBezTo>
                        <a:cubicBezTo>
                          <a:pt x="19" y="72"/>
                          <a:pt x="19" y="72"/>
                          <a:pt x="19" y="72"/>
                        </a:cubicBezTo>
                        <a:cubicBezTo>
                          <a:pt x="19" y="72"/>
                          <a:pt x="19" y="73"/>
                          <a:pt x="19" y="73"/>
                        </a:cubicBezTo>
                        <a:cubicBezTo>
                          <a:pt x="19" y="154"/>
                          <a:pt x="19" y="154"/>
                          <a:pt x="19" y="154"/>
                        </a:cubicBezTo>
                        <a:cubicBezTo>
                          <a:pt x="19" y="159"/>
                          <a:pt x="23" y="164"/>
                          <a:pt x="28" y="164"/>
                        </a:cubicBezTo>
                        <a:cubicBezTo>
                          <a:pt x="33" y="164"/>
                          <a:pt x="37" y="159"/>
                          <a:pt x="37" y="154"/>
                        </a:cubicBezTo>
                        <a:cubicBezTo>
                          <a:pt x="37" y="83"/>
                          <a:pt x="37" y="83"/>
                          <a:pt x="37" y="83"/>
                        </a:cubicBezTo>
                        <a:cubicBezTo>
                          <a:pt x="41" y="83"/>
                          <a:pt x="41" y="83"/>
                          <a:pt x="41" y="83"/>
                        </a:cubicBezTo>
                        <a:cubicBezTo>
                          <a:pt x="41" y="154"/>
                          <a:pt x="41" y="154"/>
                          <a:pt x="41" y="154"/>
                        </a:cubicBezTo>
                        <a:cubicBezTo>
                          <a:pt x="41" y="159"/>
                          <a:pt x="45" y="164"/>
                          <a:pt x="50" y="164"/>
                        </a:cubicBezTo>
                        <a:cubicBezTo>
                          <a:pt x="55" y="164"/>
                          <a:pt x="59" y="159"/>
                          <a:pt x="59" y="154"/>
                        </a:cubicBezTo>
                        <a:cubicBezTo>
                          <a:pt x="59" y="72"/>
                          <a:pt x="59" y="72"/>
                          <a:pt x="59" y="72"/>
                        </a:cubicBezTo>
                        <a:cubicBezTo>
                          <a:pt x="59" y="71"/>
                          <a:pt x="59" y="71"/>
                          <a:pt x="59" y="71"/>
                        </a:cubicBezTo>
                        <a:cubicBezTo>
                          <a:pt x="59" y="26"/>
                          <a:pt x="59" y="26"/>
                          <a:pt x="59" y="26"/>
                        </a:cubicBezTo>
                        <a:cubicBezTo>
                          <a:pt x="64" y="26"/>
                          <a:pt x="64" y="26"/>
                          <a:pt x="64" y="26"/>
                        </a:cubicBezTo>
                        <a:cubicBezTo>
                          <a:pt x="64" y="74"/>
                          <a:pt x="64" y="74"/>
                          <a:pt x="64" y="74"/>
                        </a:cubicBezTo>
                        <a:cubicBezTo>
                          <a:pt x="64" y="77"/>
                          <a:pt x="67" y="80"/>
                          <a:pt x="71" y="80"/>
                        </a:cubicBezTo>
                        <a:cubicBezTo>
                          <a:pt x="75" y="80"/>
                          <a:pt x="78" y="77"/>
                          <a:pt x="78" y="74"/>
                        </a:cubicBezTo>
                        <a:cubicBezTo>
                          <a:pt x="78" y="19"/>
                          <a:pt x="78" y="19"/>
                          <a:pt x="78" y="19"/>
                        </a:cubicBezTo>
                        <a:cubicBezTo>
                          <a:pt x="78" y="16"/>
                          <a:pt x="78" y="16"/>
                          <a:pt x="78" y="16"/>
                        </a:cubicBezTo>
                        <a:cubicBezTo>
                          <a:pt x="78" y="15"/>
                          <a:pt x="78" y="15"/>
                          <a:pt x="78" y="15"/>
                        </a:cubicBezTo>
                        <a:cubicBezTo>
                          <a:pt x="78" y="10"/>
                          <a:pt x="72" y="0"/>
                          <a:pt x="59" y="0"/>
                        </a:cubicBezTo>
                        <a:close/>
                      </a:path>
                    </a:pathLst>
                  </a:custGeom>
                  <a:solidFill>
                    <a:schemeClr val="accent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sp>
                <p:nvSpPr>
                  <p:cNvPr id="64" name="Oval 13"/>
                  <p:cNvSpPr>
                    <a:spLocks noChangeArrowheads="1"/>
                  </p:cNvSpPr>
                  <p:nvPr/>
                </p:nvSpPr>
                <p:spPr bwMode="auto">
                  <a:xfrm>
                    <a:off x="6166893" y="3540977"/>
                    <a:ext cx="33741" cy="33741"/>
                  </a:xfrm>
                  <a:prstGeom prst="ellipse">
                    <a:avLst/>
                  </a:prstGeom>
                  <a:solidFill>
                    <a:schemeClr val="accent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grpSp>
            <p:grpSp>
              <p:nvGrpSpPr>
                <p:cNvPr id="36" name="Group 299"/>
                <p:cNvGrpSpPr/>
                <p:nvPr/>
              </p:nvGrpSpPr>
              <p:grpSpPr>
                <a:xfrm>
                  <a:off x="6643702" y="1785932"/>
                  <a:ext cx="136864" cy="348114"/>
                  <a:chOff x="6141009" y="3540977"/>
                  <a:chExt cx="85046" cy="216315"/>
                </a:xfrm>
                <a:solidFill>
                  <a:schemeClr val="accent3"/>
                </a:solidFill>
              </p:grpSpPr>
              <p:sp>
                <p:nvSpPr>
                  <p:cNvPr id="66" name="Freeform 12"/>
                  <p:cNvSpPr/>
                  <p:nvPr/>
                </p:nvSpPr>
                <p:spPr bwMode="auto">
                  <a:xfrm>
                    <a:off x="6141009" y="3577954"/>
                    <a:ext cx="85046" cy="179338"/>
                  </a:xfrm>
                  <a:custGeom>
                    <a:avLst/>
                    <a:gdLst>
                      <a:gd name="T0" fmla="*/ 59 w 78"/>
                      <a:gd name="T1" fmla="*/ 0 h 164"/>
                      <a:gd name="T2" fmla="*/ 20 w 78"/>
                      <a:gd name="T3" fmla="*/ 0 h 164"/>
                      <a:gd name="T4" fmla="*/ 0 w 78"/>
                      <a:gd name="T5" fmla="*/ 16 h 164"/>
                      <a:gd name="T6" fmla="*/ 0 w 78"/>
                      <a:gd name="T7" fmla="*/ 16 h 164"/>
                      <a:gd name="T8" fmla="*/ 0 w 78"/>
                      <a:gd name="T9" fmla="*/ 19 h 164"/>
                      <a:gd name="T10" fmla="*/ 0 w 78"/>
                      <a:gd name="T11" fmla="*/ 74 h 164"/>
                      <a:gd name="T12" fmla="*/ 7 w 78"/>
                      <a:gd name="T13" fmla="*/ 80 h 164"/>
                      <a:gd name="T14" fmla="*/ 13 w 78"/>
                      <a:gd name="T15" fmla="*/ 74 h 164"/>
                      <a:gd name="T16" fmla="*/ 13 w 78"/>
                      <a:gd name="T17" fmla="*/ 26 h 164"/>
                      <a:gd name="T18" fmla="*/ 19 w 78"/>
                      <a:gd name="T19" fmla="*/ 26 h 164"/>
                      <a:gd name="T20" fmla="*/ 19 w 78"/>
                      <a:gd name="T21" fmla="*/ 72 h 164"/>
                      <a:gd name="T22" fmla="*/ 19 w 78"/>
                      <a:gd name="T23" fmla="*/ 73 h 164"/>
                      <a:gd name="T24" fmla="*/ 19 w 78"/>
                      <a:gd name="T25" fmla="*/ 154 h 164"/>
                      <a:gd name="T26" fmla="*/ 28 w 78"/>
                      <a:gd name="T27" fmla="*/ 164 h 164"/>
                      <a:gd name="T28" fmla="*/ 37 w 78"/>
                      <a:gd name="T29" fmla="*/ 154 h 164"/>
                      <a:gd name="T30" fmla="*/ 37 w 78"/>
                      <a:gd name="T31" fmla="*/ 83 h 164"/>
                      <a:gd name="T32" fmla="*/ 41 w 78"/>
                      <a:gd name="T33" fmla="*/ 83 h 164"/>
                      <a:gd name="T34" fmla="*/ 41 w 78"/>
                      <a:gd name="T35" fmla="*/ 154 h 164"/>
                      <a:gd name="T36" fmla="*/ 50 w 78"/>
                      <a:gd name="T37" fmla="*/ 164 h 164"/>
                      <a:gd name="T38" fmla="*/ 59 w 78"/>
                      <a:gd name="T39" fmla="*/ 154 h 164"/>
                      <a:gd name="T40" fmla="*/ 59 w 78"/>
                      <a:gd name="T41" fmla="*/ 72 h 164"/>
                      <a:gd name="T42" fmla="*/ 59 w 78"/>
                      <a:gd name="T43" fmla="*/ 71 h 164"/>
                      <a:gd name="T44" fmla="*/ 59 w 78"/>
                      <a:gd name="T45" fmla="*/ 26 h 164"/>
                      <a:gd name="T46" fmla="*/ 64 w 78"/>
                      <a:gd name="T47" fmla="*/ 26 h 164"/>
                      <a:gd name="T48" fmla="*/ 64 w 78"/>
                      <a:gd name="T49" fmla="*/ 74 h 164"/>
                      <a:gd name="T50" fmla="*/ 71 w 78"/>
                      <a:gd name="T51" fmla="*/ 80 h 164"/>
                      <a:gd name="T52" fmla="*/ 78 w 78"/>
                      <a:gd name="T53" fmla="*/ 74 h 164"/>
                      <a:gd name="T54" fmla="*/ 78 w 78"/>
                      <a:gd name="T55" fmla="*/ 19 h 164"/>
                      <a:gd name="T56" fmla="*/ 78 w 78"/>
                      <a:gd name="T57" fmla="*/ 16 h 164"/>
                      <a:gd name="T58" fmla="*/ 78 w 78"/>
                      <a:gd name="T59" fmla="*/ 15 h 164"/>
                      <a:gd name="T60" fmla="*/ 59 w 78"/>
                      <a:gd name="T6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8" h="164">
                        <a:moveTo>
                          <a:pt x="59" y="0"/>
                        </a:moveTo>
                        <a:cubicBezTo>
                          <a:pt x="20" y="0"/>
                          <a:pt x="20" y="0"/>
                          <a:pt x="20" y="0"/>
                        </a:cubicBezTo>
                        <a:cubicBezTo>
                          <a:pt x="6" y="0"/>
                          <a:pt x="0" y="12"/>
                          <a:pt x="0" y="16"/>
                        </a:cubicBezTo>
                        <a:cubicBezTo>
                          <a:pt x="0" y="16"/>
                          <a:pt x="0" y="16"/>
                          <a:pt x="0" y="16"/>
                        </a:cubicBezTo>
                        <a:cubicBezTo>
                          <a:pt x="0" y="19"/>
                          <a:pt x="0" y="19"/>
                          <a:pt x="0" y="19"/>
                        </a:cubicBezTo>
                        <a:cubicBezTo>
                          <a:pt x="0" y="74"/>
                          <a:pt x="0" y="74"/>
                          <a:pt x="0" y="74"/>
                        </a:cubicBezTo>
                        <a:cubicBezTo>
                          <a:pt x="0" y="77"/>
                          <a:pt x="3" y="80"/>
                          <a:pt x="7" y="80"/>
                        </a:cubicBezTo>
                        <a:cubicBezTo>
                          <a:pt x="10" y="80"/>
                          <a:pt x="13" y="77"/>
                          <a:pt x="13" y="74"/>
                        </a:cubicBezTo>
                        <a:cubicBezTo>
                          <a:pt x="13" y="26"/>
                          <a:pt x="13" y="26"/>
                          <a:pt x="13" y="26"/>
                        </a:cubicBezTo>
                        <a:cubicBezTo>
                          <a:pt x="19" y="26"/>
                          <a:pt x="19" y="26"/>
                          <a:pt x="19" y="26"/>
                        </a:cubicBezTo>
                        <a:cubicBezTo>
                          <a:pt x="19" y="72"/>
                          <a:pt x="19" y="72"/>
                          <a:pt x="19" y="72"/>
                        </a:cubicBezTo>
                        <a:cubicBezTo>
                          <a:pt x="19" y="72"/>
                          <a:pt x="19" y="73"/>
                          <a:pt x="19" y="73"/>
                        </a:cubicBezTo>
                        <a:cubicBezTo>
                          <a:pt x="19" y="154"/>
                          <a:pt x="19" y="154"/>
                          <a:pt x="19" y="154"/>
                        </a:cubicBezTo>
                        <a:cubicBezTo>
                          <a:pt x="19" y="159"/>
                          <a:pt x="23" y="164"/>
                          <a:pt x="28" y="164"/>
                        </a:cubicBezTo>
                        <a:cubicBezTo>
                          <a:pt x="33" y="164"/>
                          <a:pt x="37" y="159"/>
                          <a:pt x="37" y="154"/>
                        </a:cubicBezTo>
                        <a:cubicBezTo>
                          <a:pt x="37" y="83"/>
                          <a:pt x="37" y="83"/>
                          <a:pt x="37" y="83"/>
                        </a:cubicBezTo>
                        <a:cubicBezTo>
                          <a:pt x="41" y="83"/>
                          <a:pt x="41" y="83"/>
                          <a:pt x="41" y="83"/>
                        </a:cubicBezTo>
                        <a:cubicBezTo>
                          <a:pt x="41" y="154"/>
                          <a:pt x="41" y="154"/>
                          <a:pt x="41" y="154"/>
                        </a:cubicBezTo>
                        <a:cubicBezTo>
                          <a:pt x="41" y="159"/>
                          <a:pt x="45" y="164"/>
                          <a:pt x="50" y="164"/>
                        </a:cubicBezTo>
                        <a:cubicBezTo>
                          <a:pt x="55" y="164"/>
                          <a:pt x="59" y="159"/>
                          <a:pt x="59" y="154"/>
                        </a:cubicBezTo>
                        <a:cubicBezTo>
                          <a:pt x="59" y="72"/>
                          <a:pt x="59" y="72"/>
                          <a:pt x="59" y="72"/>
                        </a:cubicBezTo>
                        <a:cubicBezTo>
                          <a:pt x="59" y="71"/>
                          <a:pt x="59" y="71"/>
                          <a:pt x="59" y="71"/>
                        </a:cubicBezTo>
                        <a:cubicBezTo>
                          <a:pt x="59" y="26"/>
                          <a:pt x="59" y="26"/>
                          <a:pt x="59" y="26"/>
                        </a:cubicBezTo>
                        <a:cubicBezTo>
                          <a:pt x="64" y="26"/>
                          <a:pt x="64" y="26"/>
                          <a:pt x="64" y="26"/>
                        </a:cubicBezTo>
                        <a:cubicBezTo>
                          <a:pt x="64" y="74"/>
                          <a:pt x="64" y="74"/>
                          <a:pt x="64" y="74"/>
                        </a:cubicBezTo>
                        <a:cubicBezTo>
                          <a:pt x="64" y="77"/>
                          <a:pt x="67" y="80"/>
                          <a:pt x="71" y="80"/>
                        </a:cubicBezTo>
                        <a:cubicBezTo>
                          <a:pt x="75" y="80"/>
                          <a:pt x="78" y="77"/>
                          <a:pt x="78" y="74"/>
                        </a:cubicBezTo>
                        <a:cubicBezTo>
                          <a:pt x="78" y="19"/>
                          <a:pt x="78" y="19"/>
                          <a:pt x="78" y="19"/>
                        </a:cubicBezTo>
                        <a:cubicBezTo>
                          <a:pt x="78" y="16"/>
                          <a:pt x="78" y="16"/>
                          <a:pt x="78" y="16"/>
                        </a:cubicBezTo>
                        <a:cubicBezTo>
                          <a:pt x="78" y="15"/>
                          <a:pt x="78" y="15"/>
                          <a:pt x="78" y="15"/>
                        </a:cubicBezTo>
                        <a:cubicBezTo>
                          <a:pt x="78" y="10"/>
                          <a:pt x="72" y="0"/>
                          <a:pt x="59" y="0"/>
                        </a:cubicBezTo>
                        <a:close/>
                      </a:path>
                    </a:pathLst>
                  </a:custGeom>
                  <a:solidFill>
                    <a:schemeClr val="accent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sp>
                <p:nvSpPr>
                  <p:cNvPr id="67" name="Oval 13"/>
                  <p:cNvSpPr>
                    <a:spLocks noChangeArrowheads="1"/>
                  </p:cNvSpPr>
                  <p:nvPr/>
                </p:nvSpPr>
                <p:spPr bwMode="auto">
                  <a:xfrm>
                    <a:off x="6166893" y="3540977"/>
                    <a:ext cx="33741" cy="33741"/>
                  </a:xfrm>
                  <a:prstGeom prst="ellipse">
                    <a:avLst/>
                  </a:prstGeom>
                  <a:solidFill>
                    <a:schemeClr val="accent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grpSp>
            <p:grpSp>
              <p:nvGrpSpPr>
                <p:cNvPr id="39" name="Group 299"/>
                <p:cNvGrpSpPr/>
                <p:nvPr/>
              </p:nvGrpSpPr>
              <p:grpSpPr>
                <a:xfrm>
                  <a:off x="6858016" y="1785932"/>
                  <a:ext cx="136864" cy="348114"/>
                  <a:chOff x="6141009" y="3540977"/>
                  <a:chExt cx="85046" cy="216315"/>
                </a:xfrm>
                <a:solidFill>
                  <a:schemeClr val="accent3"/>
                </a:solidFill>
              </p:grpSpPr>
              <p:sp>
                <p:nvSpPr>
                  <p:cNvPr id="69" name="Freeform 12"/>
                  <p:cNvSpPr/>
                  <p:nvPr/>
                </p:nvSpPr>
                <p:spPr bwMode="auto">
                  <a:xfrm>
                    <a:off x="6141009" y="3577954"/>
                    <a:ext cx="85046" cy="179338"/>
                  </a:xfrm>
                  <a:custGeom>
                    <a:avLst/>
                    <a:gdLst>
                      <a:gd name="T0" fmla="*/ 59 w 78"/>
                      <a:gd name="T1" fmla="*/ 0 h 164"/>
                      <a:gd name="T2" fmla="*/ 20 w 78"/>
                      <a:gd name="T3" fmla="*/ 0 h 164"/>
                      <a:gd name="T4" fmla="*/ 0 w 78"/>
                      <a:gd name="T5" fmla="*/ 16 h 164"/>
                      <a:gd name="T6" fmla="*/ 0 w 78"/>
                      <a:gd name="T7" fmla="*/ 16 h 164"/>
                      <a:gd name="T8" fmla="*/ 0 w 78"/>
                      <a:gd name="T9" fmla="*/ 19 h 164"/>
                      <a:gd name="T10" fmla="*/ 0 w 78"/>
                      <a:gd name="T11" fmla="*/ 74 h 164"/>
                      <a:gd name="T12" fmla="*/ 7 w 78"/>
                      <a:gd name="T13" fmla="*/ 80 h 164"/>
                      <a:gd name="T14" fmla="*/ 13 w 78"/>
                      <a:gd name="T15" fmla="*/ 74 h 164"/>
                      <a:gd name="T16" fmla="*/ 13 w 78"/>
                      <a:gd name="T17" fmla="*/ 26 h 164"/>
                      <a:gd name="T18" fmla="*/ 19 w 78"/>
                      <a:gd name="T19" fmla="*/ 26 h 164"/>
                      <a:gd name="T20" fmla="*/ 19 w 78"/>
                      <a:gd name="T21" fmla="*/ 72 h 164"/>
                      <a:gd name="T22" fmla="*/ 19 w 78"/>
                      <a:gd name="T23" fmla="*/ 73 h 164"/>
                      <a:gd name="T24" fmla="*/ 19 w 78"/>
                      <a:gd name="T25" fmla="*/ 154 h 164"/>
                      <a:gd name="T26" fmla="*/ 28 w 78"/>
                      <a:gd name="T27" fmla="*/ 164 h 164"/>
                      <a:gd name="T28" fmla="*/ 37 w 78"/>
                      <a:gd name="T29" fmla="*/ 154 h 164"/>
                      <a:gd name="T30" fmla="*/ 37 w 78"/>
                      <a:gd name="T31" fmla="*/ 83 h 164"/>
                      <a:gd name="T32" fmla="*/ 41 w 78"/>
                      <a:gd name="T33" fmla="*/ 83 h 164"/>
                      <a:gd name="T34" fmla="*/ 41 w 78"/>
                      <a:gd name="T35" fmla="*/ 154 h 164"/>
                      <a:gd name="T36" fmla="*/ 50 w 78"/>
                      <a:gd name="T37" fmla="*/ 164 h 164"/>
                      <a:gd name="T38" fmla="*/ 59 w 78"/>
                      <a:gd name="T39" fmla="*/ 154 h 164"/>
                      <a:gd name="T40" fmla="*/ 59 w 78"/>
                      <a:gd name="T41" fmla="*/ 72 h 164"/>
                      <a:gd name="T42" fmla="*/ 59 w 78"/>
                      <a:gd name="T43" fmla="*/ 71 h 164"/>
                      <a:gd name="T44" fmla="*/ 59 w 78"/>
                      <a:gd name="T45" fmla="*/ 26 h 164"/>
                      <a:gd name="T46" fmla="*/ 64 w 78"/>
                      <a:gd name="T47" fmla="*/ 26 h 164"/>
                      <a:gd name="T48" fmla="*/ 64 w 78"/>
                      <a:gd name="T49" fmla="*/ 74 h 164"/>
                      <a:gd name="T50" fmla="*/ 71 w 78"/>
                      <a:gd name="T51" fmla="*/ 80 h 164"/>
                      <a:gd name="T52" fmla="*/ 78 w 78"/>
                      <a:gd name="T53" fmla="*/ 74 h 164"/>
                      <a:gd name="T54" fmla="*/ 78 w 78"/>
                      <a:gd name="T55" fmla="*/ 19 h 164"/>
                      <a:gd name="T56" fmla="*/ 78 w 78"/>
                      <a:gd name="T57" fmla="*/ 16 h 164"/>
                      <a:gd name="T58" fmla="*/ 78 w 78"/>
                      <a:gd name="T59" fmla="*/ 15 h 164"/>
                      <a:gd name="T60" fmla="*/ 59 w 78"/>
                      <a:gd name="T6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8" h="164">
                        <a:moveTo>
                          <a:pt x="59" y="0"/>
                        </a:moveTo>
                        <a:cubicBezTo>
                          <a:pt x="20" y="0"/>
                          <a:pt x="20" y="0"/>
                          <a:pt x="20" y="0"/>
                        </a:cubicBezTo>
                        <a:cubicBezTo>
                          <a:pt x="6" y="0"/>
                          <a:pt x="0" y="12"/>
                          <a:pt x="0" y="16"/>
                        </a:cubicBezTo>
                        <a:cubicBezTo>
                          <a:pt x="0" y="16"/>
                          <a:pt x="0" y="16"/>
                          <a:pt x="0" y="16"/>
                        </a:cubicBezTo>
                        <a:cubicBezTo>
                          <a:pt x="0" y="19"/>
                          <a:pt x="0" y="19"/>
                          <a:pt x="0" y="19"/>
                        </a:cubicBezTo>
                        <a:cubicBezTo>
                          <a:pt x="0" y="74"/>
                          <a:pt x="0" y="74"/>
                          <a:pt x="0" y="74"/>
                        </a:cubicBezTo>
                        <a:cubicBezTo>
                          <a:pt x="0" y="77"/>
                          <a:pt x="3" y="80"/>
                          <a:pt x="7" y="80"/>
                        </a:cubicBezTo>
                        <a:cubicBezTo>
                          <a:pt x="10" y="80"/>
                          <a:pt x="13" y="77"/>
                          <a:pt x="13" y="74"/>
                        </a:cubicBezTo>
                        <a:cubicBezTo>
                          <a:pt x="13" y="26"/>
                          <a:pt x="13" y="26"/>
                          <a:pt x="13" y="26"/>
                        </a:cubicBezTo>
                        <a:cubicBezTo>
                          <a:pt x="19" y="26"/>
                          <a:pt x="19" y="26"/>
                          <a:pt x="19" y="26"/>
                        </a:cubicBezTo>
                        <a:cubicBezTo>
                          <a:pt x="19" y="72"/>
                          <a:pt x="19" y="72"/>
                          <a:pt x="19" y="72"/>
                        </a:cubicBezTo>
                        <a:cubicBezTo>
                          <a:pt x="19" y="72"/>
                          <a:pt x="19" y="73"/>
                          <a:pt x="19" y="73"/>
                        </a:cubicBezTo>
                        <a:cubicBezTo>
                          <a:pt x="19" y="154"/>
                          <a:pt x="19" y="154"/>
                          <a:pt x="19" y="154"/>
                        </a:cubicBezTo>
                        <a:cubicBezTo>
                          <a:pt x="19" y="159"/>
                          <a:pt x="23" y="164"/>
                          <a:pt x="28" y="164"/>
                        </a:cubicBezTo>
                        <a:cubicBezTo>
                          <a:pt x="33" y="164"/>
                          <a:pt x="37" y="159"/>
                          <a:pt x="37" y="154"/>
                        </a:cubicBezTo>
                        <a:cubicBezTo>
                          <a:pt x="37" y="83"/>
                          <a:pt x="37" y="83"/>
                          <a:pt x="37" y="83"/>
                        </a:cubicBezTo>
                        <a:cubicBezTo>
                          <a:pt x="41" y="83"/>
                          <a:pt x="41" y="83"/>
                          <a:pt x="41" y="83"/>
                        </a:cubicBezTo>
                        <a:cubicBezTo>
                          <a:pt x="41" y="154"/>
                          <a:pt x="41" y="154"/>
                          <a:pt x="41" y="154"/>
                        </a:cubicBezTo>
                        <a:cubicBezTo>
                          <a:pt x="41" y="159"/>
                          <a:pt x="45" y="164"/>
                          <a:pt x="50" y="164"/>
                        </a:cubicBezTo>
                        <a:cubicBezTo>
                          <a:pt x="55" y="164"/>
                          <a:pt x="59" y="159"/>
                          <a:pt x="59" y="154"/>
                        </a:cubicBezTo>
                        <a:cubicBezTo>
                          <a:pt x="59" y="72"/>
                          <a:pt x="59" y="72"/>
                          <a:pt x="59" y="72"/>
                        </a:cubicBezTo>
                        <a:cubicBezTo>
                          <a:pt x="59" y="71"/>
                          <a:pt x="59" y="71"/>
                          <a:pt x="59" y="71"/>
                        </a:cubicBezTo>
                        <a:cubicBezTo>
                          <a:pt x="59" y="26"/>
                          <a:pt x="59" y="26"/>
                          <a:pt x="59" y="26"/>
                        </a:cubicBezTo>
                        <a:cubicBezTo>
                          <a:pt x="64" y="26"/>
                          <a:pt x="64" y="26"/>
                          <a:pt x="64" y="26"/>
                        </a:cubicBezTo>
                        <a:cubicBezTo>
                          <a:pt x="64" y="74"/>
                          <a:pt x="64" y="74"/>
                          <a:pt x="64" y="74"/>
                        </a:cubicBezTo>
                        <a:cubicBezTo>
                          <a:pt x="64" y="77"/>
                          <a:pt x="67" y="80"/>
                          <a:pt x="71" y="80"/>
                        </a:cubicBezTo>
                        <a:cubicBezTo>
                          <a:pt x="75" y="80"/>
                          <a:pt x="78" y="77"/>
                          <a:pt x="78" y="74"/>
                        </a:cubicBezTo>
                        <a:cubicBezTo>
                          <a:pt x="78" y="19"/>
                          <a:pt x="78" y="19"/>
                          <a:pt x="78" y="19"/>
                        </a:cubicBezTo>
                        <a:cubicBezTo>
                          <a:pt x="78" y="16"/>
                          <a:pt x="78" y="16"/>
                          <a:pt x="78" y="16"/>
                        </a:cubicBezTo>
                        <a:cubicBezTo>
                          <a:pt x="78" y="15"/>
                          <a:pt x="78" y="15"/>
                          <a:pt x="78" y="15"/>
                        </a:cubicBezTo>
                        <a:cubicBezTo>
                          <a:pt x="78" y="10"/>
                          <a:pt x="72" y="0"/>
                          <a:pt x="59" y="0"/>
                        </a:cubicBezTo>
                        <a:close/>
                      </a:path>
                    </a:pathLst>
                  </a:custGeom>
                  <a:solidFill>
                    <a:schemeClr val="accent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sp>
                <p:nvSpPr>
                  <p:cNvPr id="70" name="Oval 13"/>
                  <p:cNvSpPr>
                    <a:spLocks noChangeArrowheads="1"/>
                  </p:cNvSpPr>
                  <p:nvPr/>
                </p:nvSpPr>
                <p:spPr bwMode="auto">
                  <a:xfrm>
                    <a:off x="6166893" y="3540977"/>
                    <a:ext cx="33741" cy="33741"/>
                  </a:xfrm>
                  <a:prstGeom prst="ellipse">
                    <a:avLst/>
                  </a:prstGeom>
                  <a:solidFill>
                    <a:schemeClr val="accent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grpSp>
            <p:grpSp>
              <p:nvGrpSpPr>
                <p:cNvPr id="49" name="Group 299"/>
                <p:cNvGrpSpPr/>
                <p:nvPr/>
              </p:nvGrpSpPr>
              <p:grpSpPr>
                <a:xfrm>
                  <a:off x="7072330" y="1785932"/>
                  <a:ext cx="136864" cy="348114"/>
                  <a:chOff x="6141009" y="3540977"/>
                  <a:chExt cx="85046" cy="216315"/>
                </a:xfrm>
                <a:solidFill>
                  <a:schemeClr val="accent3"/>
                </a:solidFill>
              </p:grpSpPr>
              <p:sp>
                <p:nvSpPr>
                  <p:cNvPr id="72" name="Freeform 12"/>
                  <p:cNvSpPr/>
                  <p:nvPr/>
                </p:nvSpPr>
                <p:spPr bwMode="auto">
                  <a:xfrm>
                    <a:off x="6141009" y="3577954"/>
                    <a:ext cx="85046" cy="179338"/>
                  </a:xfrm>
                  <a:custGeom>
                    <a:avLst/>
                    <a:gdLst>
                      <a:gd name="T0" fmla="*/ 59 w 78"/>
                      <a:gd name="T1" fmla="*/ 0 h 164"/>
                      <a:gd name="T2" fmla="*/ 20 w 78"/>
                      <a:gd name="T3" fmla="*/ 0 h 164"/>
                      <a:gd name="T4" fmla="*/ 0 w 78"/>
                      <a:gd name="T5" fmla="*/ 16 h 164"/>
                      <a:gd name="T6" fmla="*/ 0 w 78"/>
                      <a:gd name="T7" fmla="*/ 16 h 164"/>
                      <a:gd name="T8" fmla="*/ 0 w 78"/>
                      <a:gd name="T9" fmla="*/ 19 h 164"/>
                      <a:gd name="T10" fmla="*/ 0 w 78"/>
                      <a:gd name="T11" fmla="*/ 74 h 164"/>
                      <a:gd name="T12" fmla="*/ 7 w 78"/>
                      <a:gd name="T13" fmla="*/ 80 h 164"/>
                      <a:gd name="T14" fmla="*/ 13 w 78"/>
                      <a:gd name="T15" fmla="*/ 74 h 164"/>
                      <a:gd name="T16" fmla="*/ 13 w 78"/>
                      <a:gd name="T17" fmla="*/ 26 h 164"/>
                      <a:gd name="T18" fmla="*/ 19 w 78"/>
                      <a:gd name="T19" fmla="*/ 26 h 164"/>
                      <a:gd name="T20" fmla="*/ 19 w 78"/>
                      <a:gd name="T21" fmla="*/ 72 h 164"/>
                      <a:gd name="T22" fmla="*/ 19 w 78"/>
                      <a:gd name="T23" fmla="*/ 73 h 164"/>
                      <a:gd name="T24" fmla="*/ 19 w 78"/>
                      <a:gd name="T25" fmla="*/ 154 h 164"/>
                      <a:gd name="T26" fmla="*/ 28 w 78"/>
                      <a:gd name="T27" fmla="*/ 164 h 164"/>
                      <a:gd name="T28" fmla="*/ 37 w 78"/>
                      <a:gd name="T29" fmla="*/ 154 h 164"/>
                      <a:gd name="T30" fmla="*/ 37 w 78"/>
                      <a:gd name="T31" fmla="*/ 83 h 164"/>
                      <a:gd name="T32" fmla="*/ 41 w 78"/>
                      <a:gd name="T33" fmla="*/ 83 h 164"/>
                      <a:gd name="T34" fmla="*/ 41 w 78"/>
                      <a:gd name="T35" fmla="*/ 154 h 164"/>
                      <a:gd name="T36" fmla="*/ 50 w 78"/>
                      <a:gd name="T37" fmla="*/ 164 h 164"/>
                      <a:gd name="T38" fmla="*/ 59 w 78"/>
                      <a:gd name="T39" fmla="*/ 154 h 164"/>
                      <a:gd name="T40" fmla="*/ 59 w 78"/>
                      <a:gd name="T41" fmla="*/ 72 h 164"/>
                      <a:gd name="T42" fmla="*/ 59 w 78"/>
                      <a:gd name="T43" fmla="*/ 71 h 164"/>
                      <a:gd name="T44" fmla="*/ 59 w 78"/>
                      <a:gd name="T45" fmla="*/ 26 h 164"/>
                      <a:gd name="T46" fmla="*/ 64 w 78"/>
                      <a:gd name="T47" fmla="*/ 26 h 164"/>
                      <a:gd name="T48" fmla="*/ 64 w 78"/>
                      <a:gd name="T49" fmla="*/ 74 h 164"/>
                      <a:gd name="T50" fmla="*/ 71 w 78"/>
                      <a:gd name="T51" fmla="*/ 80 h 164"/>
                      <a:gd name="T52" fmla="*/ 78 w 78"/>
                      <a:gd name="T53" fmla="*/ 74 h 164"/>
                      <a:gd name="T54" fmla="*/ 78 w 78"/>
                      <a:gd name="T55" fmla="*/ 19 h 164"/>
                      <a:gd name="T56" fmla="*/ 78 w 78"/>
                      <a:gd name="T57" fmla="*/ 16 h 164"/>
                      <a:gd name="T58" fmla="*/ 78 w 78"/>
                      <a:gd name="T59" fmla="*/ 15 h 164"/>
                      <a:gd name="T60" fmla="*/ 59 w 78"/>
                      <a:gd name="T6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8" h="164">
                        <a:moveTo>
                          <a:pt x="59" y="0"/>
                        </a:moveTo>
                        <a:cubicBezTo>
                          <a:pt x="20" y="0"/>
                          <a:pt x="20" y="0"/>
                          <a:pt x="20" y="0"/>
                        </a:cubicBezTo>
                        <a:cubicBezTo>
                          <a:pt x="6" y="0"/>
                          <a:pt x="0" y="12"/>
                          <a:pt x="0" y="16"/>
                        </a:cubicBezTo>
                        <a:cubicBezTo>
                          <a:pt x="0" y="16"/>
                          <a:pt x="0" y="16"/>
                          <a:pt x="0" y="16"/>
                        </a:cubicBezTo>
                        <a:cubicBezTo>
                          <a:pt x="0" y="19"/>
                          <a:pt x="0" y="19"/>
                          <a:pt x="0" y="19"/>
                        </a:cubicBezTo>
                        <a:cubicBezTo>
                          <a:pt x="0" y="74"/>
                          <a:pt x="0" y="74"/>
                          <a:pt x="0" y="74"/>
                        </a:cubicBezTo>
                        <a:cubicBezTo>
                          <a:pt x="0" y="77"/>
                          <a:pt x="3" y="80"/>
                          <a:pt x="7" y="80"/>
                        </a:cubicBezTo>
                        <a:cubicBezTo>
                          <a:pt x="10" y="80"/>
                          <a:pt x="13" y="77"/>
                          <a:pt x="13" y="74"/>
                        </a:cubicBezTo>
                        <a:cubicBezTo>
                          <a:pt x="13" y="26"/>
                          <a:pt x="13" y="26"/>
                          <a:pt x="13" y="26"/>
                        </a:cubicBezTo>
                        <a:cubicBezTo>
                          <a:pt x="19" y="26"/>
                          <a:pt x="19" y="26"/>
                          <a:pt x="19" y="26"/>
                        </a:cubicBezTo>
                        <a:cubicBezTo>
                          <a:pt x="19" y="72"/>
                          <a:pt x="19" y="72"/>
                          <a:pt x="19" y="72"/>
                        </a:cubicBezTo>
                        <a:cubicBezTo>
                          <a:pt x="19" y="72"/>
                          <a:pt x="19" y="73"/>
                          <a:pt x="19" y="73"/>
                        </a:cubicBezTo>
                        <a:cubicBezTo>
                          <a:pt x="19" y="154"/>
                          <a:pt x="19" y="154"/>
                          <a:pt x="19" y="154"/>
                        </a:cubicBezTo>
                        <a:cubicBezTo>
                          <a:pt x="19" y="159"/>
                          <a:pt x="23" y="164"/>
                          <a:pt x="28" y="164"/>
                        </a:cubicBezTo>
                        <a:cubicBezTo>
                          <a:pt x="33" y="164"/>
                          <a:pt x="37" y="159"/>
                          <a:pt x="37" y="154"/>
                        </a:cubicBezTo>
                        <a:cubicBezTo>
                          <a:pt x="37" y="83"/>
                          <a:pt x="37" y="83"/>
                          <a:pt x="37" y="83"/>
                        </a:cubicBezTo>
                        <a:cubicBezTo>
                          <a:pt x="41" y="83"/>
                          <a:pt x="41" y="83"/>
                          <a:pt x="41" y="83"/>
                        </a:cubicBezTo>
                        <a:cubicBezTo>
                          <a:pt x="41" y="154"/>
                          <a:pt x="41" y="154"/>
                          <a:pt x="41" y="154"/>
                        </a:cubicBezTo>
                        <a:cubicBezTo>
                          <a:pt x="41" y="159"/>
                          <a:pt x="45" y="164"/>
                          <a:pt x="50" y="164"/>
                        </a:cubicBezTo>
                        <a:cubicBezTo>
                          <a:pt x="55" y="164"/>
                          <a:pt x="59" y="159"/>
                          <a:pt x="59" y="154"/>
                        </a:cubicBezTo>
                        <a:cubicBezTo>
                          <a:pt x="59" y="72"/>
                          <a:pt x="59" y="72"/>
                          <a:pt x="59" y="72"/>
                        </a:cubicBezTo>
                        <a:cubicBezTo>
                          <a:pt x="59" y="71"/>
                          <a:pt x="59" y="71"/>
                          <a:pt x="59" y="71"/>
                        </a:cubicBezTo>
                        <a:cubicBezTo>
                          <a:pt x="59" y="26"/>
                          <a:pt x="59" y="26"/>
                          <a:pt x="59" y="26"/>
                        </a:cubicBezTo>
                        <a:cubicBezTo>
                          <a:pt x="64" y="26"/>
                          <a:pt x="64" y="26"/>
                          <a:pt x="64" y="26"/>
                        </a:cubicBezTo>
                        <a:cubicBezTo>
                          <a:pt x="64" y="74"/>
                          <a:pt x="64" y="74"/>
                          <a:pt x="64" y="74"/>
                        </a:cubicBezTo>
                        <a:cubicBezTo>
                          <a:pt x="64" y="77"/>
                          <a:pt x="67" y="80"/>
                          <a:pt x="71" y="80"/>
                        </a:cubicBezTo>
                        <a:cubicBezTo>
                          <a:pt x="75" y="80"/>
                          <a:pt x="78" y="77"/>
                          <a:pt x="78" y="74"/>
                        </a:cubicBezTo>
                        <a:cubicBezTo>
                          <a:pt x="78" y="19"/>
                          <a:pt x="78" y="19"/>
                          <a:pt x="78" y="19"/>
                        </a:cubicBezTo>
                        <a:cubicBezTo>
                          <a:pt x="78" y="16"/>
                          <a:pt x="78" y="16"/>
                          <a:pt x="78" y="16"/>
                        </a:cubicBezTo>
                        <a:cubicBezTo>
                          <a:pt x="78" y="15"/>
                          <a:pt x="78" y="15"/>
                          <a:pt x="78" y="15"/>
                        </a:cubicBezTo>
                        <a:cubicBezTo>
                          <a:pt x="78" y="10"/>
                          <a:pt x="72" y="0"/>
                          <a:pt x="59" y="0"/>
                        </a:cubicBezTo>
                        <a:close/>
                      </a:path>
                    </a:pathLst>
                  </a:custGeom>
                  <a:solidFill>
                    <a:schemeClr val="accent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sp>
                <p:nvSpPr>
                  <p:cNvPr id="73" name="Oval 13"/>
                  <p:cNvSpPr>
                    <a:spLocks noChangeArrowheads="1"/>
                  </p:cNvSpPr>
                  <p:nvPr/>
                </p:nvSpPr>
                <p:spPr bwMode="auto">
                  <a:xfrm>
                    <a:off x="6166893" y="3540977"/>
                    <a:ext cx="33741" cy="33741"/>
                  </a:xfrm>
                  <a:prstGeom prst="ellipse">
                    <a:avLst/>
                  </a:prstGeom>
                  <a:solidFill>
                    <a:schemeClr val="accent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grpSp>
            <p:grpSp>
              <p:nvGrpSpPr>
                <p:cNvPr id="52" name="Group 299"/>
                <p:cNvGrpSpPr/>
                <p:nvPr/>
              </p:nvGrpSpPr>
              <p:grpSpPr>
                <a:xfrm>
                  <a:off x="7286644" y="1785932"/>
                  <a:ext cx="136864" cy="348114"/>
                  <a:chOff x="6141009" y="3540977"/>
                  <a:chExt cx="85046" cy="216315"/>
                </a:xfrm>
                <a:solidFill>
                  <a:schemeClr val="bg1">
                    <a:lumMod val="75000"/>
                  </a:schemeClr>
                </a:solidFill>
              </p:grpSpPr>
              <p:sp>
                <p:nvSpPr>
                  <p:cNvPr id="75" name="Freeform 12"/>
                  <p:cNvSpPr/>
                  <p:nvPr/>
                </p:nvSpPr>
                <p:spPr bwMode="auto">
                  <a:xfrm>
                    <a:off x="6141009" y="3577954"/>
                    <a:ext cx="85046" cy="179338"/>
                  </a:xfrm>
                  <a:custGeom>
                    <a:avLst/>
                    <a:gdLst>
                      <a:gd name="T0" fmla="*/ 59 w 78"/>
                      <a:gd name="T1" fmla="*/ 0 h 164"/>
                      <a:gd name="T2" fmla="*/ 20 w 78"/>
                      <a:gd name="T3" fmla="*/ 0 h 164"/>
                      <a:gd name="T4" fmla="*/ 0 w 78"/>
                      <a:gd name="T5" fmla="*/ 16 h 164"/>
                      <a:gd name="T6" fmla="*/ 0 w 78"/>
                      <a:gd name="T7" fmla="*/ 16 h 164"/>
                      <a:gd name="T8" fmla="*/ 0 w 78"/>
                      <a:gd name="T9" fmla="*/ 19 h 164"/>
                      <a:gd name="T10" fmla="*/ 0 w 78"/>
                      <a:gd name="T11" fmla="*/ 74 h 164"/>
                      <a:gd name="T12" fmla="*/ 7 w 78"/>
                      <a:gd name="T13" fmla="*/ 80 h 164"/>
                      <a:gd name="T14" fmla="*/ 13 w 78"/>
                      <a:gd name="T15" fmla="*/ 74 h 164"/>
                      <a:gd name="T16" fmla="*/ 13 w 78"/>
                      <a:gd name="T17" fmla="*/ 26 h 164"/>
                      <a:gd name="T18" fmla="*/ 19 w 78"/>
                      <a:gd name="T19" fmla="*/ 26 h 164"/>
                      <a:gd name="T20" fmla="*/ 19 w 78"/>
                      <a:gd name="T21" fmla="*/ 72 h 164"/>
                      <a:gd name="T22" fmla="*/ 19 w 78"/>
                      <a:gd name="T23" fmla="*/ 73 h 164"/>
                      <a:gd name="T24" fmla="*/ 19 w 78"/>
                      <a:gd name="T25" fmla="*/ 154 h 164"/>
                      <a:gd name="T26" fmla="*/ 28 w 78"/>
                      <a:gd name="T27" fmla="*/ 164 h 164"/>
                      <a:gd name="T28" fmla="*/ 37 w 78"/>
                      <a:gd name="T29" fmla="*/ 154 h 164"/>
                      <a:gd name="T30" fmla="*/ 37 w 78"/>
                      <a:gd name="T31" fmla="*/ 83 h 164"/>
                      <a:gd name="T32" fmla="*/ 41 w 78"/>
                      <a:gd name="T33" fmla="*/ 83 h 164"/>
                      <a:gd name="T34" fmla="*/ 41 w 78"/>
                      <a:gd name="T35" fmla="*/ 154 h 164"/>
                      <a:gd name="T36" fmla="*/ 50 w 78"/>
                      <a:gd name="T37" fmla="*/ 164 h 164"/>
                      <a:gd name="T38" fmla="*/ 59 w 78"/>
                      <a:gd name="T39" fmla="*/ 154 h 164"/>
                      <a:gd name="T40" fmla="*/ 59 w 78"/>
                      <a:gd name="T41" fmla="*/ 72 h 164"/>
                      <a:gd name="T42" fmla="*/ 59 w 78"/>
                      <a:gd name="T43" fmla="*/ 71 h 164"/>
                      <a:gd name="T44" fmla="*/ 59 w 78"/>
                      <a:gd name="T45" fmla="*/ 26 h 164"/>
                      <a:gd name="T46" fmla="*/ 64 w 78"/>
                      <a:gd name="T47" fmla="*/ 26 h 164"/>
                      <a:gd name="T48" fmla="*/ 64 w 78"/>
                      <a:gd name="T49" fmla="*/ 74 h 164"/>
                      <a:gd name="T50" fmla="*/ 71 w 78"/>
                      <a:gd name="T51" fmla="*/ 80 h 164"/>
                      <a:gd name="T52" fmla="*/ 78 w 78"/>
                      <a:gd name="T53" fmla="*/ 74 h 164"/>
                      <a:gd name="T54" fmla="*/ 78 w 78"/>
                      <a:gd name="T55" fmla="*/ 19 h 164"/>
                      <a:gd name="T56" fmla="*/ 78 w 78"/>
                      <a:gd name="T57" fmla="*/ 16 h 164"/>
                      <a:gd name="T58" fmla="*/ 78 w 78"/>
                      <a:gd name="T59" fmla="*/ 15 h 164"/>
                      <a:gd name="T60" fmla="*/ 59 w 78"/>
                      <a:gd name="T6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8" h="164">
                        <a:moveTo>
                          <a:pt x="59" y="0"/>
                        </a:moveTo>
                        <a:cubicBezTo>
                          <a:pt x="20" y="0"/>
                          <a:pt x="20" y="0"/>
                          <a:pt x="20" y="0"/>
                        </a:cubicBezTo>
                        <a:cubicBezTo>
                          <a:pt x="6" y="0"/>
                          <a:pt x="0" y="12"/>
                          <a:pt x="0" y="16"/>
                        </a:cubicBezTo>
                        <a:cubicBezTo>
                          <a:pt x="0" y="16"/>
                          <a:pt x="0" y="16"/>
                          <a:pt x="0" y="16"/>
                        </a:cubicBezTo>
                        <a:cubicBezTo>
                          <a:pt x="0" y="19"/>
                          <a:pt x="0" y="19"/>
                          <a:pt x="0" y="19"/>
                        </a:cubicBezTo>
                        <a:cubicBezTo>
                          <a:pt x="0" y="74"/>
                          <a:pt x="0" y="74"/>
                          <a:pt x="0" y="74"/>
                        </a:cubicBezTo>
                        <a:cubicBezTo>
                          <a:pt x="0" y="77"/>
                          <a:pt x="3" y="80"/>
                          <a:pt x="7" y="80"/>
                        </a:cubicBezTo>
                        <a:cubicBezTo>
                          <a:pt x="10" y="80"/>
                          <a:pt x="13" y="77"/>
                          <a:pt x="13" y="74"/>
                        </a:cubicBezTo>
                        <a:cubicBezTo>
                          <a:pt x="13" y="26"/>
                          <a:pt x="13" y="26"/>
                          <a:pt x="13" y="26"/>
                        </a:cubicBezTo>
                        <a:cubicBezTo>
                          <a:pt x="19" y="26"/>
                          <a:pt x="19" y="26"/>
                          <a:pt x="19" y="26"/>
                        </a:cubicBezTo>
                        <a:cubicBezTo>
                          <a:pt x="19" y="72"/>
                          <a:pt x="19" y="72"/>
                          <a:pt x="19" y="72"/>
                        </a:cubicBezTo>
                        <a:cubicBezTo>
                          <a:pt x="19" y="72"/>
                          <a:pt x="19" y="73"/>
                          <a:pt x="19" y="73"/>
                        </a:cubicBezTo>
                        <a:cubicBezTo>
                          <a:pt x="19" y="154"/>
                          <a:pt x="19" y="154"/>
                          <a:pt x="19" y="154"/>
                        </a:cubicBezTo>
                        <a:cubicBezTo>
                          <a:pt x="19" y="159"/>
                          <a:pt x="23" y="164"/>
                          <a:pt x="28" y="164"/>
                        </a:cubicBezTo>
                        <a:cubicBezTo>
                          <a:pt x="33" y="164"/>
                          <a:pt x="37" y="159"/>
                          <a:pt x="37" y="154"/>
                        </a:cubicBezTo>
                        <a:cubicBezTo>
                          <a:pt x="37" y="83"/>
                          <a:pt x="37" y="83"/>
                          <a:pt x="37" y="83"/>
                        </a:cubicBezTo>
                        <a:cubicBezTo>
                          <a:pt x="41" y="83"/>
                          <a:pt x="41" y="83"/>
                          <a:pt x="41" y="83"/>
                        </a:cubicBezTo>
                        <a:cubicBezTo>
                          <a:pt x="41" y="154"/>
                          <a:pt x="41" y="154"/>
                          <a:pt x="41" y="154"/>
                        </a:cubicBezTo>
                        <a:cubicBezTo>
                          <a:pt x="41" y="159"/>
                          <a:pt x="45" y="164"/>
                          <a:pt x="50" y="164"/>
                        </a:cubicBezTo>
                        <a:cubicBezTo>
                          <a:pt x="55" y="164"/>
                          <a:pt x="59" y="159"/>
                          <a:pt x="59" y="154"/>
                        </a:cubicBezTo>
                        <a:cubicBezTo>
                          <a:pt x="59" y="72"/>
                          <a:pt x="59" y="72"/>
                          <a:pt x="59" y="72"/>
                        </a:cubicBezTo>
                        <a:cubicBezTo>
                          <a:pt x="59" y="71"/>
                          <a:pt x="59" y="71"/>
                          <a:pt x="59" y="71"/>
                        </a:cubicBezTo>
                        <a:cubicBezTo>
                          <a:pt x="59" y="26"/>
                          <a:pt x="59" y="26"/>
                          <a:pt x="59" y="26"/>
                        </a:cubicBezTo>
                        <a:cubicBezTo>
                          <a:pt x="64" y="26"/>
                          <a:pt x="64" y="26"/>
                          <a:pt x="64" y="26"/>
                        </a:cubicBezTo>
                        <a:cubicBezTo>
                          <a:pt x="64" y="74"/>
                          <a:pt x="64" y="74"/>
                          <a:pt x="64" y="74"/>
                        </a:cubicBezTo>
                        <a:cubicBezTo>
                          <a:pt x="64" y="77"/>
                          <a:pt x="67" y="80"/>
                          <a:pt x="71" y="80"/>
                        </a:cubicBezTo>
                        <a:cubicBezTo>
                          <a:pt x="75" y="80"/>
                          <a:pt x="78" y="77"/>
                          <a:pt x="78" y="74"/>
                        </a:cubicBezTo>
                        <a:cubicBezTo>
                          <a:pt x="78" y="19"/>
                          <a:pt x="78" y="19"/>
                          <a:pt x="78" y="19"/>
                        </a:cubicBezTo>
                        <a:cubicBezTo>
                          <a:pt x="78" y="16"/>
                          <a:pt x="78" y="16"/>
                          <a:pt x="78" y="16"/>
                        </a:cubicBezTo>
                        <a:cubicBezTo>
                          <a:pt x="78" y="15"/>
                          <a:pt x="78" y="15"/>
                          <a:pt x="78" y="15"/>
                        </a:cubicBezTo>
                        <a:cubicBezTo>
                          <a:pt x="78" y="10"/>
                          <a:pt x="72" y="0"/>
                          <a:pt x="5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sp>
                <p:nvSpPr>
                  <p:cNvPr id="76" name="Oval 13"/>
                  <p:cNvSpPr>
                    <a:spLocks noChangeArrowheads="1"/>
                  </p:cNvSpPr>
                  <p:nvPr/>
                </p:nvSpPr>
                <p:spPr bwMode="auto">
                  <a:xfrm>
                    <a:off x="6166893" y="3540977"/>
                    <a:ext cx="33741" cy="3374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grpSp>
            <p:grpSp>
              <p:nvGrpSpPr>
                <p:cNvPr id="56" name="Group 299"/>
                <p:cNvGrpSpPr/>
                <p:nvPr/>
              </p:nvGrpSpPr>
              <p:grpSpPr>
                <a:xfrm>
                  <a:off x="7500958" y="1785932"/>
                  <a:ext cx="136864" cy="348114"/>
                  <a:chOff x="6141009" y="3540977"/>
                  <a:chExt cx="85046" cy="216315"/>
                </a:xfrm>
                <a:solidFill>
                  <a:schemeClr val="bg1">
                    <a:lumMod val="75000"/>
                  </a:schemeClr>
                </a:solidFill>
              </p:grpSpPr>
              <p:sp>
                <p:nvSpPr>
                  <p:cNvPr id="78" name="Freeform 12"/>
                  <p:cNvSpPr/>
                  <p:nvPr/>
                </p:nvSpPr>
                <p:spPr bwMode="auto">
                  <a:xfrm>
                    <a:off x="6141009" y="3577954"/>
                    <a:ext cx="85046" cy="179338"/>
                  </a:xfrm>
                  <a:custGeom>
                    <a:avLst/>
                    <a:gdLst>
                      <a:gd name="T0" fmla="*/ 59 w 78"/>
                      <a:gd name="T1" fmla="*/ 0 h 164"/>
                      <a:gd name="T2" fmla="*/ 20 w 78"/>
                      <a:gd name="T3" fmla="*/ 0 h 164"/>
                      <a:gd name="T4" fmla="*/ 0 w 78"/>
                      <a:gd name="T5" fmla="*/ 16 h 164"/>
                      <a:gd name="T6" fmla="*/ 0 w 78"/>
                      <a:gd name="T7" fmla="*/ 16 h 164"/>
                      <a:gd name="T8" fmla="*/ 0 w 78"/>
                      <a:gd name="T9" fmla="*/ 19 h 164"/>
                      <a:gd name="T10" fmla="*/ 0 w 78"/>
                      <a:gd name="T11" fmla="*/ 74 h 164"/>
                      <a:gd name="T12" fmla="*/ 7 w 78"/>
                      <a:gd name="T13" fmla="*/ 80 h 164"/>
                      <a:gd name="T14" fmla="*/ 13 w 78"/>
                      <a:gd name="T15" fmla="*/ 74 h 164"/>
                      <a:gd name="T16" fmla="*/ 13 w 78"/>
                      <a:gd name="T17" fmla="*/ 26 h 164"/>
                      <a:gd name="T18" fmla="*/ 19 w 78"/>
                      <a:gd name="T19" fmla="*/ 26 h 164"/>
                      <a:gd name="T20" fmla="*/ 19 w 78"/>
                      <a:gd name="T21" fmla="*/ 72 h 164"/>
                      <a:gd name="T22" fmla="*/ 19 w 78"/>
                      <a:gd name="T23" fmla="*/ 73 h 164"/>
                      <a:gd name="T24" fmla="*/ 19 w 78"/>
                      <a:gd name="T25" fmla="*/ 154 h 164"/>
                      <a:gd name="T26" fmla="*/ 28 w 78"/>
                      <a:gd name="T27" fmla="*/ 164 h 164"/>
                      <a:gd name="T28" fmla="*/ 37 w 78"/>
                      <a:gd name="T29" fmla="*/ 154 h 164"/>
                      <a:gd name="T30" fmla="*/ 37 w 78"/>
                      <a:gd name="T31" fmla="*/ 83 h 164"/>
                      <a:gd name="T32" fmla="*/ 41 w 78"/>
                      <a:gd name="T33" fmla="*/ 83 h 164"/>
                      <a:gd name="T34" fmla="*/ 41 w 78"/>
                      <a:gd name="T35" fmla="*/ 154 h 164"/>
                      <a:gd name="T36" fmla="*/ 50 w 78"/>
                      <a:gd name="T37" fmla="*/ 164 h 164"/>
                      <a:gd name="T38" fmla="*/ 59 w 78"/>
                      <a:gd name="T39" fmla="*/ 154 h 164"/>
                      <a:gd name="T40" fmla="*/ 59 w 78"/>
                      <a:gd name="T41" fmla="*/ 72 h 164"/>
                      <a:gd name="T42" fmla="*/ 59 w 78"/>
                      <a:gd name="T43" fmla="*/ 71 h 164"/>
                      <a:gd name="T44" fmla="*/ 59 w 78"/>
                      <a:gd name="T45" fmla="*/ 26 h 164"/>
                      <a:gd name="T46" fmla="*/ 64 w 78"/>
                      <a:gd name="T47" fmla="*/ 26 h 164"/>
                      <a:gd name="T48" fmla="*/ 64 w 78"/>
                      <a:gd name="T49" fmla="*/ 74 h 164"/>
                      <a:gd name="T50" fmla="*/ 71 w 78"/>
                      <a:gd name="T51" fmla="*/ 80 h 164"/>
                      <a:gd name="T52" fmla="*/ 78 w 78"/>
                      <a:gd name="T53" fmla="*/ 74 h 164"/>
                      <a:gd name="T54" fmla="*/ 78 w 78"/>
                      <a:gd name="T55" fmla="*/ 19 h 164"/>
                      <a:gd name="T56" fmla="*/ 78 w 78"/>
                      <a:gd name="T57" fmla="*/ 16 h 164"/>
                      <a:gd name="T58" fmla="*/ 78 w 78"/>
                      <a:gd name="T59" fmla="*/ 15 h 164"/>
                      <a:gd name="T60" fmla="*/ 59 w 78"/>
                      <a:gd name="T6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8" h="164">
                        <a:moveTo>
                          <a:pt x="59" y="0"/>
                        </a:moveTo>
                        <a:cubicBezTo>
                          <a:pt x="20" y="0"/>
                          <a:pt x="20" y="0"/>
                          <a:pt x="20" y="0"/>
                        </a:cubicBezTo>
                        <a:cubicBezTo>
                          <a:pt x="6" y="0"/>
                          <a:pt x="0" y="12"/>
                          <a:pt x="0" y="16"/>
                        </a:cubicBezTo>
                        <a:cubicBezTo>
                          <a:pt x="0" y="16"/>
                          <a:pt x="0" y="16"/>
                          <a:pt x="0" y="16"/>
                        </a:cubicBezTo>
                        <a:cubicBezTo>
                          <a:pt x="0" y="19"/>
                          <a:pt x="0" y="19"/>
                          <a:pt x="0" y="19"/>
                        </a:cubicBezTo>
                        <a:cubicBezTo>
                          <a:pt x="0" y="74"/>
                          <a:pt x="0" y="74"/>
                          <a:pt x="0" y="74"/>
                        </a:cubicBezTo>
                        <a:cubicBezTo>
                          <a:pt x="0" y="77"/>
                          <a:pt x="3" y="80"/>
                          <a:pt x="7" y="80"/>
                        </a:cubicBezTo>
                        <a:cubicBezTo>
                          <a:pt x="10" y="80"/>
                          <a:pt x="13" y="77"/>
                          <a:pt x="13" y="74"/>
                        </a:cubicBezTo>
                        <a:cubicBezTo>
                          <a:pt x="13" y="26"/>
                          <a:pt x="13" y="26"/>
                          <a:pt x="13" y="26"/>
                        </a:cubicBezTo>
                        <a:cubicBezTo>
                          <a:pt x="19" y="26"/>
                          <a:pt x="19" y="26"/>
                          <a:pt x="19" y="26"/>
                        </a:cubicBezTo>
                        <a:cubicBezTo>
                          <a:pt x="19" y="72"/>
                          <a:pt x="19" y="72"/>
                          <a:pt x="19" y="72"/>
                        </a:cubicBezTo>
                        <a:cubicBezTo>
                          <a:pt x="19" y="72"/>
                          <a:pt x="19" y="73"/>
                          <a:pt x="19" y="73"/>
                        </a:cubicBezTo>
                        <a:cubicBezTo>
                          <a:pt x="19" y="154"/>
                          <a:pt x="19" y="154"/>
                          <a:pt x="19" y="154"/>
                        </a:cubicBezTo>
                        <a:cubicBezTo>
                          <a:pt x="19" y="159"/>
                          <a:pt x="23" y="164"/>
                          <a:pt x="28" y="164"/>
                        </a:cubicBezTo>
                        <a:cubicBezTo>
                          <a:pt x="33" y="164"/>
                          <a:pt x="37" y="159"/>
                          <a:pt x="37" y="154"/>
                        </a:cubicBezTo>
                        <a:cubicBezTo>
                          <a:pt x="37" y="83"/>
                          <a:pt x="37" y="83"/>
                          <a:pt x="37" y="83"/>
                        </a:cubicBezTo>
                        <a:cubicBezTo>
                          <a:pt x="41" y="83"/>
                          <a:pt x="41" y="83"/>
                          <a:pt x="41" y="83"/>
                        </a:cubicBezTo>
                        <a:cubicBezTo>
                          <a:pt x="41" y="154"/>
                          <a:pt x="41" y="154"/>
                          <a:pt x="41" y="154"/>
                        </a:cubicBezTo>
                        <a:cubicBezTo>
                          <a:pt x="41" y="159"/>
                          <a:pt x="45" y="164"/>
                          <a:pt x="50" y="164"/>
                        </a:cubicBezTo>
                        <a:cubicBezTo>
                          <a:pt x="55" y="164"/>
                          <a:pt x="59" y="159"/>
                          <a:pt x="59" y="154"/>
                        </a:cubicBezTo>
                        <a:cubicBezTo>
                          <a:pt x="59" y="72"/>
                          <a:pt x="59" y="72"/>
                          <a:pt x="59" y="72"/>
                        </a:cubicBezTo>
                        <a:cubicBezTo>
                          <a:pt x="59" y="71"/>
                          <a:pt x="59" y="71"/>
                          <a:pt x="59" y="71"/>
                        </a:cubicBezTo>
                        <a:cubicBezTo>
                          <a:pt x="59" y="26"/>
                          <a:pt x="59" y="26"/>
                          <a:pt x="59" y="26"/>
                        </a:cubicBezTo>
                        <a:cubicBezTo>
                          <a:pt x="64" y="26"/>
                          <a:pt x="64" y="26"/>
                          <a:pt x="64" y="26"/>
                        </a:cubicBezTo>
                        <a:cubicBezTo>
                          <a:pt x="64" y="74"/>
                          <a:pt x="64" y="74"/>
                          <a:pt x="64" y="74"/>
                        </a:cubicBezTo>
                        <a:cubicBezTo>
                          <a:pt x="64" y="77"/>
                          <a:pt x="67" y="80"/>
                          <a:pt x="71" y="80"/>
                        </a:cubicBezTo>
                        <a:cubicBezTo>
                          <a:pt x="75" y="80"/>
                          <a:pt x="78" y="77"/>
                          <a:pt x="78" y="74"/>
                        </a:cubicBezTo>
                        <a:cubicBezTo>
                          <a:pt x="78" y="19"/>
                          <a:pt x="78" y="19"/>
                          <a:pt x="78" y="19"/>
                        </a:cubicBezTo>
                        <a:cubicBezTo>
                          <a:pt x="78" y="16"/>
                          <a:pt x="78" y="16"/>
                          <a:pt x="78" y="16"/>
                        </a:cubicBezTo>
                        <a:cubicBezTo>
                          <a:pt x="78" y="15"/>
                          <a:pt x="78" y="15"/>
                          <a:pt x="78" y="15"/>
                        </a:cubicBezTo>
                        <a:cubicBezTo>
                          <a:pt x="78" y="10"/>
                          <a:pt x="72" y="0"/>
                          <a:pt x="5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sp>
                <p:nvSpPr>
                  <p:cNvPr id="79" name="Oval 13"/>
                  <p:cNvSpPr>
                    <a:spLocks noChangeArrowheads="1"/>
                  </p:cNvSpPr>
                  <p:nvPr/>
                </p:nvSpPr>
                <p:spPr bwMode="auto">
                  <a:xfrm>
                    <a:off x="6166893" y="3540977"/>
                    <a:ext cx="33741" cy="3374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grpSp>
            <p:grpSp>
              <p:nvGrpSpPr>
                <p:cNvPr id="59" name="Group 299"/>
                <p:cNvGrpSpPr/>
                <p:nvPr/>
              </p:nvGrpSpPr>
              <p:grpSpPr>
                <a:xfrm>
                  <a:off x="7715272" y="1785932"/>
                  <a:ext cx="136864" cy="348114"/>
                  <a:chOff x="6141009" y="3540977"/>
                  <a:chExt cx="85046" cy="216315"/>
                </a:xfrm>
                <a:solidFill>
                  <a:schemeClr val="bg1">
                    <a:lumMod val="75000"/>
                  </a:schemeClr>
                </a:solidFill>
              </p:grpSpPr>
              <p:sp>
                <p:nvSpPr>
                  <p:cNvPr id="81" name="Freeform 12"/>
                  <p:cNvSpPr/>
                  <p:nvPr/>
                </p:nvSpPr>
                <p:spPr bwMode="auto">
                  <a:xfrm>
                    <a:off x="6141009" y="3577954"/>
                    <a:ext cx="85046" cy="179338"/>
                  </a:xfrm>
                  <a:custGeom>
                    <a:avLst/>
                    <a:gdLst>
                      <a:gd name="T0" fmla="*/ 59 w 78"/>
                      <a:gd name="T1" fmla="*/ 0 h 164"/>
                      <a:gd name="T2" fmla="*/ 20 w 78"/>
                      <a:gd name="T3" fmla="*/ 0 h 164"/>
                      <a:gd name="T4" fmla="*/ 0 w 78"/>
                      <a:gd name="T5" fmla="*/ 16 h 164"/>
                      <a:gd name="T6" fmla="*/ 0 w 78"/>
                      <a:gd name="T7" fmla="*/ 16 h 164"/>
                      <a:gd name="T8" fmla="*/ 0 w 78"/>
                      <a:gd name="T9" fmla="*/ 19 h 164"/>
                      <a:gd name="T10" fmla="*/ 0 w 78"/>
                      <a:gd name="T11" fmla="*/ 74 h 164"/>
                      <a:gd name="T12" fmla="*/ 7 w 78"/>
                      <a:gd name="T13" fmla="*/ 80 h 164"/>
                      <a:gd name="T14" fmla="*/ 13 w 78"/>
                      <a:gd name="T15" fmla="*/ 74 h 164"/>
                      <a:gd name="T16" fmla="*/ 13 w 78"/>
                      <a:gd name="T17" fmla="*/ 26 h 164"/>
                      <a:gd name="T18" fmla="*/ 19 w 78"/>
                      <a:gd name="T19" fmla="*/ 26 h 164"/>
                      <a:gd name="T20" fmla="*/ 19 w 78"/>
                      <a:gd name="T21" fmla="*/ 72 h 164"/>
                      <a:gd name="T22" fmla="*/ 19 w 78"/>
                      <a:gd name="T23" fmla="*/ 73 h 164"/>
                      <a:gd name="T24" fmla="*/ 19 w 78"/>
                      <a:gd name="T25" fmla="*/ 154 h 164"/>
                      <a:gd name="T26" fmla="*/ 28 w 78"/>
                      <a:gd name="T27" fmla="*/ 164 h 164"/>
                      <a:gd name="T28" fmla="*/ 37 w 78"/>
                      <a:gd name="T29" fmla="*/ 154 h 164"/>
                      <a:gd name="T30" fmla="*/ 37 w 78"/>
                      <a:gd name="T31" fmla="*/ 83 h 164"/>
                      <a:gd name="T32" fmla="*/ 41 w 78"/>
                      <a:gd name="T33" fmla="*/ 83 h 164"/>
                      <a:gd name="T34" fmla="*/ 41 w 78"/>
                      <a:gd name="T35" fmla="*/ 154 h 164"/>
                      <a:gd name="T36" fmla="*/ 50 w 78"/>
                      <a:gd name="T37" fmla="*/ 164 h 164"/>
                      <a:gd name="T38" fmla="*/ 59 w 78"/>
                      <a:gd name="T39" fmla="*/ 154 h 164"/>
                      <a:gd name="T40" fmla="*/ 59 w 78"/>
                      <a:gd name="T41" fmla="*/ 72 h 164"/>
                      <a:gd name="T42" fmla="*/ 59 w 78"/>
                      <a:gd name="T43" fmla="*/ 71 h 164"/>
                      <a:gd name="T44" fmla="*/ 59 w 78"/>
                      <a:gd name="T45" fmla="*/ 26 h 164"/>
                      <a:gd name="T46" fmla="*/ 64 w 78"/>
                      <a:gd name="T47" fmla="*/ 26 h 164"/>
                      <a:gd name="T48" fmla="*/ 64 w 78"/>
                      <a:gd name="T49" fmla="*/ 74 h 164"/>
                      <a:gd name="T50" fmla="*/ 71 w 78"/>
                      <a:gd name="T51" fmla="*/ 80 h 164"/>
                      <a:gd name="T52" fmla="*/ 78 w 78"/>
                      <a:gd name="T53" fmla="*/ 74 h 164"/>
                      <a:gd name="T54" fmla="*/ 78 w 78"/>
                      <a:gd name="T55" fmla="*/ 19 h 164"/>
                      <a:gd name="T56" fmla="*/ 78 w 78"/>
                      <a:gd name="T57" fmla="*/ 16 h 164"/>
                      <a:gd name="T58" fmla="*/ 78 w 78"/>
                      <a:gd name="T59" fmla="*/ 15 h 164"/>
                      <a:gd name="T60" fmla="*/ 59 w 78"/>
                      <a:gd name="T6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8" h="164">
                        <a:moveTo>
                          <a:pt x="59" y="0"/>
                        </a:moveTo>
                        <a:cubicBezTo>
                          <a:pt x="20" y="0"/>
                          <a:pt x="20" y="0"/>
                          <a:pt x="20" y="0"/>
                        </a:cubicBezTo>
                        <a:cubicBezTo>
                          <a:pt x="6" y="0"/>
                          <a:pt x="0" y="12"/>
                          <a:pt x="0" y="16"/>
                        </a:cubicBezTo>
                        <a:cubicBezTo>
                          <a:pt x="0" y="16"/>
                          <a:pt x="0" y="16"/>
                          <a:pt x="0" y="16"/>
                        </a:cubicBezTo>
                        <a:cubicBezTo>
                          <a:pt x="0" y="19"/>
                          <a:pt x="0" y="19"/>
                          <a:pt x="0" y="19"/>
                        </a:cubicBezTo>
                        <a:cubicBezTo>
                          <a:pt x="0" y="74"/>
                          <a:pt x="0" y="74"/>
                          <a:pt x="0" y="74"/>
                        </a:cubicBezTo>
                        <a:cubicBezTo>
                          <a:pt x="0" y="77"/>
                          <a:pt x="3" y="80"/>
                          <a:pt x="7" y="80"/>
                        </a:cubicBezTo>
                        <a:cubicBezTo>
                          <a:pt x="10" y="80"/>
                          <a:pt x="13" y="77"/>
                          <a:pt x="13" y="74"/>
                        </a:cubicBezTo>
                        <a:cubicBezTo>
                          <a:pt x="13" y="26"/>
                          <a:pt x="13" y="26"/>
                          <a:pt x="13" y="26"/>
                        </a:cubicBezTo>
                        <a:cubicBezTo>
                          <a:pt x="19" y="26"/>
                          <a:pt x="19" y="26"/>
                          <a:pt x="19" y="26"/>
                        </a:cubicBezTo>
                        <a:cubicBezTo>
                          <a:pt x="19" y="72"/>
                          <a:pt x="19" y="72"/>
                          <a:pt x="19" y="72"/>
                        </a:cubicBezTo>
                        <a:cubicBezTo>
                          <a:pt x="19" y="72"/>
                          <a:pt x="19" y="73"/>
                          <a:pt x="19" y="73"/>
                        </a:cubicBezTo>
                        <a:cubicBezTo>
                          <a:pt x="19" y="154"/>
                          <a:pt x="19" y="154"/>
                          <a:pt x="19" y="154"/>
                        </a:cubicBezTo>
                        <a:cubicBezTo>
                          <a:pt x="19" y="159"/>
                          <a:pt x="23" y="164"/>
                          <a:pt x="28" y="164"/>
                        </a:cubicBezTo>
                        <a:cubicBezTo>
                          <a:pt x="33" y="164"/>
                          <a:pt x="37" y="159"/>
                          <a:pt x="37" y="154"/>
                        </a:cubicBezTo>
                        <a:cubicBezTo>
                          <a:pt x="37" y="83"/>
                          <a:pt x="37" y="83"/>
                          <a:pt x="37" y="83"/>
                        </a:cubicBezTo>
                        <a:cubicBezTo>
                          <a:pt x="41" y="83"/>
                          <a:pt x="41" y="83"/>
                          <a:pt x="41" y="83"/>
                        </a:cubicBezTo>
                        <a:cubicBezTo>
                          <a:pt x="41" y="154"/>
                          <a:pt x="41" y="154"/>
                          <a:pt x="41" y="154"/>
                        </a:cubicBezTo>
                        <a:cubicBezTo>
                          <a:pt x="41" y="159"/>
                          <a:pt x="45" y="164"/>
                          <a:pt x="50" y="164"/>
                        </a:cubicBezTo>
                        <a:cubicBezTo>
                          <a:pt x="55" y="164"/>
                          <a:pt x="59" y="159"/>
                          <a:pt x="59" y="154"/>
                        </a:cubicBezTo>
                        <a:cubicBezTo>
                          <a:pt x="59" y="72"/>
                          <a:pt x="59" y="72"/>
                          <a:pt x="59" y="72"/>
                        </a:cubicBezTo>
                        <a:cubicBezTo>
                          <a:pt x="59" y="71"/>
                          <a:pt x="59" y="71"/>
                          <a:pt x="59" y="71"/>
                        </a:cubicBezTo>
                        <a:cubicBezTo>
                          <a:pt x="59" y="26"/>
                          <a:pt x="59" y="26"/>
                          <a:pt x="59" y="26"/>
                        </a:cubicBezTo>
                        <a:cubicBezTo>
                          <a:pt x="64" y="26"/>
                          <a:pt x="64" y="26"/>
                          <a:pt x="64" y="26"/>
                        </a:cubicBezTo>
                        <a:cubicBezTo>
                          <a:pt x="64" y="74"/>
                          <a:pt x="64" y="74"/>
                          <a:pt x="64" y="74"/>
                        </a:cubicBezTo>
                        <a:cubicBezTo>
                          <a:pt x="64" y="77"/>
                          <a:pt x="67" y="80"/>
                          <a:pt x="71" y="80"/>
                        </a:cubicBezTo>
                        <a:cubicBezTo>
                          <a:pt x="75" y="80"/>
                          <a:pt x="78" y="77"/>
                          <a:pt x="78" y="74"/>
                        </a:cubicBezTo>
                        <a:cubicBezTo>
                          <a:pt x="78" y="19"/>
                          <a:pt x="78" y="19"/>
                          <a:pt x="78" y="19"/>
                        </a:cubicBezTo>
                        <a:cubicBezTo>
                          <a:pt x="78" y="16"/>
                          <a:pt x="78" y="16"/>
                          <a:pt x="78" y="16"/>
                        </a:cubicBezTo>
                        <a:cubicBezTo>
                          <a:pt x="78" y="15"/>
                          <a:pt x="78" y="15"/>
                          <a:pt x="78" y="15"/>
                        </a:cubicBezTo>
                        <a:cubicBezTo>
                          <a:pt x="78" y="10"/>
                          <a:pt x="72" y="0"/>
                          <a:pt x="5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sp>
                <p:nvSpPr>
                  <p:cNvPr id="82" name="Oval 13"/>
                  <p:cNvSpPr>
                    <a:spLocks noChangeArrowheads="1"/>
                  </p:cNvSpPr>
                  <p:nvPr/>
                </p:nvSpPr>
                <p:spPr bwMode="auto">
                  <a:xfrm>
                    <a:off x="6166893" y="3540977"/>
                    <a:ext cx="33741" cy="3374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grpSp>
          </p:grpSp>
          <p:sp>
            <p:nvSpPr>
              <p:cNvPr id="123" name="Rectangle 122"/>
              <p:cNvSpPr/>
              <p:nvPr/>
            </p:nvSpPr>
            <p:spPr>
              <a:xfrm>
                <a:off x="8072462" y="2214560"/>
                <a:ext cx="638316" cy="369332"/>
              </a:xfrm>
              <a:prstGeom prst="rect">
                <a:avLst/>
              </a:prstGeom>
            </p:spPr>
            <p:txBody>
              <a:bodyPr wrap="none">
                <a:spAutoFit/>
              </a:bodyPr>
              <a:lstStyle/>
              <a:p>
                <a:r>
                  <a:rPr lang="en-US" dirty="0">
                    <a:solidFill>
                      <a:schemeClr val="bg1">
                        <a:lumMod val="65000"/>
                      </a:schemeClr>
                    </a:solidFill>
                    <a:latin typeface="Open Sans" pitchFamily="34" charset="0"/>
                    <a:ea typeface="Open Sans" pitchFamily="34" charset="0"/>
                    <a:cs typeface="Open Sans" pitchFamily="34" charset="0"/>
                  </a:rPr>
                  <a:t>70%</a:t>
                </a:r>
              </a:p>
            </p:txBody>
          </p:sp>
        </p:grpSp>
        <p:grpSp>
          <p:nvGrpSpPr>
            <p:cNvPr id="62" name="Group 126"/>
            <p:cNvGrpSpPr/>
            <p:nvPr/>
          </p:nvGrpSpPr>
          <p:grpSpPr>
            <a:xfrm>
              <a:off x="5786446" y="2786064"/>
              <a:ext cx="2924332" cy="369332"/>
              <a:chOff x="5786446" y="2786064"/>
              <a:chExt cx="2924332" cy="369332"/>
            </a:xfrm>
          </p:grpSpPr>
          <p:grpSp>
            <p:nvGrpSpPr>
              <p:cNvPr id="65" name="Group 114"/>
              <p:cNvGrpSpPr/>
              <p:nvPr/>
            </p:nvGrpSpPr>
            <p:grpSpPr>
              <a:xfrm>
                <a:off x="5786446" y="2786064"/>
                <a:ext cx="2090470" cy="348610"/>
                <a:chOff x="5786446" y="2500312"/>
                <a:chExt cx="2090470" cy="348610"/>
              </a:xfrm>
            </p:grpSpPr>
            <p:grpSp>
              <p:nvGrpSpPr>
                <p:cNvPr id="68" name="Group 302"/>
                <p:cNvGrpSpPr/>
                <p:nvPr/>
              </p:nvGrpSpPr>
              <p:grpSpPr>
                <a:xfrm>
                  <a:off x="5786446" y="2500312"/>
                  <a:ext cx="161644" cy="348610"/>
                  <a:chOff x="6138760" y="4271257"/>
                  <a:chExt cx="97227" cy="209688"/>
                </a:xfrm>
                <a:solidFill>
                  <a:schemeClr val="accent4"/>
                </a:solidFill>
              </p:grpSpPr>
              <p:sp>
                <p:nvSpPr>
                  <p:cNvPr id="53" name="Oval 52"/>
                  <p:cNvSpPr>
                    <a:spLocks noChangeArrowheads="1"/>
                  </p:cNvSpPr>
                  <p:nvPr/>
                </p:nvSpPr>
                <p:spPr bwMode="auto">
                  <a:xfrm>
                    <a:off x="6171468" y="4271257"/>
                    <a:ext cx="30916" cy="31812"/>
                  </a:xfrm>
                  <a:prstGeom prst="ellipse">
                    <a:avLst/>
                  </a:prstGeom>
                  <a:solidFill>
                    <a:schemeClr val="accent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sp>
                <p:nvSpPr>
                  <p:cNvPr id="54" name="Freeform 7"/>
                  <p:cNvSpPr/>
                  <p:nvPr/>
                </p:nvSpPr>
                <p:spPr bwMode="auto">
                  <a:xfrm>
                    <a:off x="6138760" y="4309341"/>
                    <a:ext cx="97227" cy="171604"/>
                  </a:xfrm>
                  <a:custGeom>
                    <a:avLst/>
                    <a:gdLst>
                      <a:gd name="T0" fmla="*/ 91 w 92"/>
                      <a:gd name="T1" fmla="*/ 60 h 162"/>
                      <a:gd name="T2" fmla="*/ 75 w 92"/>
                      <a:gd name="T3" fmla="*/ 10 h 162"/>
                      <a:gd name="T4" fmla="*/ 64 w 92"/>
                      <a:gd name="T5" fmla="*/ 0 h 162"/>
                      <a:gd name="T6" fmla="*/ 28 w 92"/>
                      <a:gd name="T7" fmla="*/ 0 h 162"/>
                      <a:gd name="T8" fmla="*/ 19 w 92"/>
                      <a:gd name="T9" fmla="*/ 5 h 162"/>
                      <a:gd name="T10" fmla="*/ 18 w 92"/>
                      <a:gd name="T11" fmla="*/ 7 h 162"/>
                      <a:gd name="T12" fmla="*/ 18 w 92"/>
                      <a:gd name="T13" fmla="*/ 7 h 162"/>
                      <a:gd name="T14" fmla="*/ 17 w 92"/>
                      <a:gd name="T15" fmla="*/ 8 h 162"/>
                      <a:gd name="T16" fmla="*/ 1 w 92"/>
                      <a:gd name="T17" fmla="*/ 60 h 162"/>
                      <a:gd name="T18" fmla="*/ 5 w 92"/>
                      <a:gd name="T19" fmla="*/ 68 h 162"/>
                      <a:gd name="T20" fmla="*/ 14 w 92"/>
                      <a:gd name="T21" fmla="*/ 64 h 162"/>
                      <a:gd name="T22" fmla="*/ 26 w 92"/>
                      <a:gd name="T23" fmla="*/ 23 h 162"/>
                      <a:gd name="T24" fmla="*/ 28 w 92"/>
                      <a:gd name="T25" fmla="*/ 23 h 162"/>
                      <a:gd name="T26" fmla="*/ 29 w 92"/>
                      <a:gd name="T27" fmla="*/ 23 h 162"/>
                      <a:gd name="T28" fmla="*/ 9 w 92"/>
                      <a:gd name="T29" fmla="*/ 96 h 162"/>
                      <a:gd name="T30" fmla="*/ 29 w 92"/>
                      <a:gd name="T31" fmla="*/ 96 h 162"/>
                      <a:gd name="T32" fmla="*/ 29 w 92"/>
                      <a:gd name="T33" fmla="*/ 154 h 162"/>
                      <a:gd name="T34" fmla="*/ 37 w 92"/>
                      <a:gd name="T35" fmla="*/ 162 h 162"/>
                      <a:gd name="T36" fmla="*/ 44 w 92"/>
                      <a:gd name="T37" fmla="*/ 154 h 162"/>
                      <a:gd name="T38" fmla="*/ 44 w 92"/>
                      <a:gd name="T39" fmla="*/ 96 h 162"/>
                      <a:gd name="T40" fmla="*/ 49 w 92"/>
                      <a:gd name="T41" fmla="*/ 96 h 162"/>
                      <a:gd name="T42" fmla="*/ 49 w 92"/>
                      <a:gd name="T43" fmla="*/ 154 h 162"/>
                      <a:gd name="T44" fmla="*/ 56 w 92"/>
                      <a:gd name="T45" fmla="*/ 162 h 162"/>
                      <a:gd name="T46" fmla="*/ 64 w 92"/>
                      <a:gd name="T47" fmla="*/ 154 h 162"/>
                      <a:gd name="T48" fmla="*/ 64 w 92"/>
                      <a:gd name="T49" fmla="*/ 96 h 162"/>
                      <a:gd name="T50" fmla="*/ 83 w 92"/>
                      <a:gd name="T51" fmla="*/ 96 h 162"/>
                      <a:gd name="T52" fmla="*/ 63 w 92"/>
                      <a:gd name="T53" fmla="*/ 23 h 162"/>
                      <a:gd name="T54" fmla="*/ 64 w 92"/>
                      <a:gd name="T55" fmla="*/ 23 h 162"/>
                      <a:gd name="T56" fmla="*/ 65 w 92"/>
                      <a:gd name="T57" fmla="*/ 23 h 162"/>
                      <a:gd name="T58" fmla="*/ 79 w 92"/>
                      <a:gd name="T59" fmla="*/ 64 h 162"/>
                      <a:gd name="T60" fmla="*/ 87 w 92"/>
                      <a:gd name="T61" fmla="*/ 68 h 162"/>
                      <a:gd name="T62" fmla="*/ 91 w 92"/>
                      <a:gd name="T63" fmla="*/ 6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2" h="162">
                        <a:moveTo>
                          <a:pt x="91" y="60"/>
                        </a:moveTo>
                        <a:cubicBezTo>
                          <a:pt x="75" y="10"/>
                          <a:pt x="75" y="10"/>
                          <a:pt x="75" y="10"/>
                        </a:cubicBezTo>
                        <a:cubicBezTo>
                          <a:pt x="74" y="4"/>
                          <a:pt x="70" y="0"/>
                          <a:pt x="64" y="0"/>
                        </a:cubicBezTo>
                        <a:cubicBezTo>
                          <a:pt x="28" y="0"/>
                          <a:pt x="28" y="0"/>
                          <a:pt x="28" y="0"/>
                        </a:cubicBezTo>
                        <a:cubicBezTo>
                          <a:pt x="24" y="0"/>
                          <a:pt x="21" y="2"/>
                          <a:pt x="19" y="5"/>
                        </a:cubicBezTo>
                        <a:cubicBezTo>
                          <a:pt x="18" y="5"/>
                          <a:pt x="18" y="6"/>
                          <a:pt x="18" y="7"/>
                        </a:cubicBezTo>
                        <a:cubicBezTo>
                          <a:pt x="18" y="7"/>
                          <a:pt x="18" y="7"/>
                          <a:pt x="18" y="7"/>
                        </a:cubicBezTo>
                        <a:cubicBezTo>
                          <a:pt x="18" y="7"/>
                          <a:pt x="17" y="8"/>
                          <a:pt x="17" y="8"/>
                        </a:cubicBezTo>
                        <a:cubicBezTo>
                          <a:pt x="1" y="60"/>
                          <a:pt x="1" y="60"/>
                          <a:pt x="1" y="60"/>
                        </a:cubicBezTo>
                        <a:cubicBezTo>
                          <a:pt x="0" y="63"/>
                          <a:pt x="2" y="67"/>
                          <a:pt x="5" y="68"/>
                        </a:cubicBezTo>
                        <a:cubicBezTo>
                          <a:pt x="9" y="69"/>
                          <a:pt x="13" y="67"/>
                          <a:pt x="14" y="64"/>
                        </a:cubicBezTo>
                        <a:cubicBezTo>
                          <a:pt x="26" y="23"/>
                          <a:pt x="26" y="23"/>
                          <a:pt x="26" y="23"/>
                        </a:cubicBezTo>
                        <a:cubicBezTo>
                          <a:pt x="27" y="23"/>
                          <a:pt x="27" y="23"/>
                          <a:pt x="28" y="23"/>
                        </a:cubicBezTo>
                        <a:cubicBezTo>
                          <a:pt x="29" y="23"/>
                          <a:pt x="29" y="23"/>
                          <a:pt x="29" y="23"/>
                        </a:cubicBezTo>
                        <a:cubicBezTo>
                          <a:pt x="9" y="96"/>
                          <a:pt x="9" y="96"/>
                          <a:pt x="9" y="96"/>
                        </a:cubicBezTo>
                        <a:cubicBezTo>
                          <a:pt x="29" y="96"/>
                          <a:pt x="29" y="96"/>
                          <a:pt x="29" y="96"/>
                        </a:cubicBezTo>
                        <a:cubicBezTo>
                          <a:pt x="29" y="154"/>
                          <a:pt x="29" y="154"/>
                          <a:pt x="29" y="154"/>
                        </a:cubicBezTo>
                        <a:cubicBezTo>
                          <a:pt x="29" y="159"/>
                          <a:pt x="33" y="162"/>
                          <a:pt x="37" y="162"/>
                        </a:cubicBezTo>
                        <a:cubicBezTo>
                          <a:pt x="41" y="162"/>
                          <a:pt x="44" y="159"/>
                          <a:pt x="44" y="154"/>
                        </a:cubicBezTo>
                        <a:cubicBezTo>
                          <a:pt x="44" y="96"/>
                          <a:pt x="44" y="96"/>
                          <a:pt x="44" y="96"/>
                        </a:cubicBezTo>
                        <a:cubicBezTo>
                          <a:pt x="49" y="96"/>
                          <a:pt x="49" y="96"/>
                          <a:pt x="49" y="96"/>
                        </a:cubicBezTo>
                        <a:cubicBezTo>
                          <a:pt x="49" y="154"/>
                          <a:pt x="49" y="154"/>
                          <a:pt x="49" y="154"/>
                        </a:cubicBezTo>
                        <a:cubicBezTo>
                          <a:pt x="49" y="159"/>
                          <a:pt x="52" y="162"/>
                          <a:pt x="56" y="162"/>
                        </a:cubicBezTo>
                        <a:cubicBezTo>
                          <a:pt x="60" y="162"/>
                          <a:pt x="64" y="159"/>
                          <a:pt x="64" y="154"/>
                        </a:cubicBezTo>
                        <a:cubicBezTo>
                          <a:pt x="64" y="96"/>
                          <a:pt x="64" y="96"/>
                          <a:pt x="64" y="96"/>
                        </a:cubicBezTo>
                        <a:cubicBezTo>
                          <a:pt x="83" y="96"/>
                          <a:pt x="83" y="96"/>
                          <a:pt x="83" y="96"/>
                        </a:cubicBezTo>
                        <a:cubicBezTo>
                          <a:pt x="63" y="23"/>
                          <a:pt x="63" y="23"/>
                          <a:pt x="63" y="23"/>
                        </a:cubicBezTo>
                        <a:cubicBezTo>
                          <a:pt x="64" y="23"/>
                          <a:pt x="64" y="23"/>
                          <a:pt x="64" y="23"/>
                        </a:cubicBezTo>
                        <a:cubicBezTo>
                          <a:pt x="65" y="23"/>
                          <a:pt x="65" y="23"/>
                          <a:pt x="65" y="23"/>
                        </a:cubicBezTo>
                        <a:cubicBezTo>
                          <a:pt x="79" y="64"/>
                          <a:pt x="79" y="64"/>
                          <a:pt x="79" y="64"/>
                        </a:cubicBezTo>
                        <a:cubicBezTo>
                          <a:pt x="80" y="67"/>
                          <a:pt x="84" y="69"/>
                          <a:pt x="87" y="68"/>
                        </a:cubicBezTo>
                        <a:cubicBezTo>
                          <a:pt x="91" y="67"/>
                          <a:pt x="92" y="63"/>
                          <a:pt x="91" y="60"/>
                        </a:cubicBezTo>
                        <a:close/>
                      </a:path>
                    </a:pathLst>
                  </a:custGeom>
                  <a:solidFill>
                    <a:schemeClr val="accent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grpSp>
            <p:grpSp>
              <p:nvGrpSpPr>
                <p:cNvPr id="71" name="Group 302"/>
                <p:cNvGrpSpPr/>
                <p:nvPr/>
              </p:nvGrpSpPr>
              <p:grpSpPr>
                <a:xfrm>
                  <a:off x="6000760" y="2500312"/>
                  <a:ext cx="161644" cy="348610"/>
                  <a:chOff x="6138760" y="4271257"/>
                  <a:chExt cx="97227" cy="209688"/>
                </a:xfrm>
                <a:solidFill>
                  <a:schemeClr val="accent4"/>
                </a:solidFill>
              </p:grpSpPr>
              <p:sp>
                <p:nvSpPr>
                  <p:cNvPr id="84" name="Oval 83"/>
                  <p:cNvSpPr>
                    <a:spLocks noChangeArrowheads="1"/>
                  </p:cNvSpPr>
                  <p:nvPr/>
                </p:nvSpPr>
                <p:spPr bwMode="auto">
                  <a:xfrm>
                    <a:off x="6171468" y="4271257"/>
                    <a:ext cx="30916" cy="31812"/>
                  </a:xfrm>
                  <a:prstGeom prst="ellipse">
                    <a:avLst/>
                  </a:prstGeom>
                  <a:solidFill>
                    <a:schemeClr val="accent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sp>
                <p:nvSpPr>
                  <p:cNvPr id="85" name="Freeform 7"/>
                  <p:cNvSpPr/>
                  <p:nvPr/>
                </p:nvSpPr>
                <p:spPr bwMode="auto">
                  <a:xfrm>
                    <a:off x="6138760" y="4309341"/>
                    <a:ext cx="97227" cy="171604"/>
                  </a:xfrm>
                  <a:custGeom>
                    <a:avLst/>
                    <a:gdLst>
                      <a:gd name="T0" fmla="*/ 91 w 92"/>
                      <a:gd name="T1" fmla="*/ 60 h 162"/>
                      <a:gd name="T2" fmla="*/ 75 w 92"/>
                      <a:gd name="T3" fmla="*/ 10 h 162"/>
                      <a:gd name="T4" fmla="*/ 64 w 92"/>
                      <a:gd name="T5" fmla="*/ 0 h 162"/>
                      <a:gd name="T6" fmla="*/ 28 w 92"/>
                      <a:gd name="T7" fmla="*/ 0 h 162"/>
                      <a:gd name="T8" fmla="*/ 19 w 92"/>
                      <a:gd name="T9" fmla="*/ 5 h 162"/>
                      <a:gd name="T10" fmla="*/ 18 w 92"/>
                      <a:gd name="T11" fmla="*/ 7 h 162"/>
                      <a:gd name="T12" fmla="*/ 18 w 92"/>
                      <a:gd name="T13" fmla="*/ 7 h 162"/>
                      <a:gd name="T14" fmla="*/ 17 w 92"/>
                      <a:gd name="T15" fmla="*/ 8 h 162"/>
                      <a:gd name="T16" fmla="*/ 1 w 92"/>
                      <a:gd name="T17" fmla="*/ 60 h 162"/>
                      <a:gd name="T18" fmla="*/ 5 w 92"/>
                      <a:gd name="T19" fmla="*/ 68 h 162"/>
                      <a:gd name="T20" fmla="*/ 14 w 92"/>
                      <a:gd name="T21" fmla="*/ 64 h 162"/>
                      <a:gd name="T22" fmla="*/ 26 w 92"/>
                      <a:gd name="T23" fmla="*/ 23 h 162"/>
                      <a:gd name="T24" fmla="*/ 28 w 92"/>
                      <a:gd name="T25" fmla="*/ 23 h 162"/>
                      <a:gd name="T26" fmla="*/ 29 w 92"/>
                      <a:gd name="T27" fmla="*/ 23 h 162"/>
                      <a:gd name="T28" fmla="*/ 9 w 92"/>
                      <a:gd name="T29" fmla="*/ 96 h 162"/>
                      <a:gd name="T30" fmla="*/ 29 w 92"/>
                      <a:gd name="T31" fmla="*/ 96 h 162"/>
                      <a:gd name="T32" fmla="*/ 29 w 92"/>
                      <a:gd name="T33" fmla="*/ 154 h 162"/>
                      <a:gd name="T34" fmla="*/ 37 w 92"/>
                      <a:gd name="T35" fmla="*/ 162 h 162"/>
                      <a:gd name="T36" fmla="*/ 44 w 92"/>
                      <a:gd name="T37" fmla="*/ 154 h 162"/>
                      <a:gd name="T38" fmla="*/ 44 w 92"/>
                      <a:gd name="T39" fmla="*/ 96 h 162"/>
                      <a:gd name="T40" fmla="*/ 49 w 92"/>
                      <a:gd name="T41" fmla="*/ 96 h 162"/>
                      <a:gd name="T42" fmla="*/ 49 w 92"/>
                      <a:gd name="T43" fmla="*/ 154 h 162"/>
                      <a:gd name="T44" fmla="*/ 56 w 92"/>
                      <a:gd name="T45" fmla="*/ 162 h 162"/>
                      <a:gd name="T46" fmla="*/ 64 w 92"/>
                      <a:gd name="T47" fmla="*/ 154 h 162"/>
                      <a:gd name="T48" fmla="*/ 64 w 92"/>
                      <a:gd name="T49" fmla="*/ 96 h 162"/>
                      <a:gd name="T50" fmla="*/ 83 w 92"/>
                      <a:gd name="T51" fmla="*/ 96 h 162"/>
                      <a:gd name="T52" fmla="*/ 63 w 92"/>
                      <a:gd name="T53" fmla="*/ 23 h 162"/>
                      <a:gd name="T54" fmla="*/ 64 w 92"/>
                      <a:gd name="T55" fmla="*/ 23 h 162"/>
                      <a:gd name="T56" fmla="*/ 65 w 92"/>
                      <a:gd name="T57" fmla="*/ 23 h 162"/>
                      <a:gd name="T58" fmla="*/ 79 w 92"/>
                      <a:gd name="T59" fmla="*/ 64 h 162"/>
                      <a:gd name="T60" fmla="*/ 87 w 92"/>
                      <a:gd name="T61" fmla="*/ 68 h 162"/>
                      <a:gd name="T62" fmla="*/ 91 w 92"/>
                      <a:gd name="T63" fmla="*/ 6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2" h="162">
                        <a:moveTo>
                          <a:pt x="91" y="60"/>
                        </a:moveTo>
                        <a:cubicBezTo>
                          <a:pt x="75" y="10"/>
                          <a:pt x="75" y="10"/>
                          <a:pt x="75" y="10"/>
                        </a:cubicBezTo>
                        <a:cubicBezTo>
                          <a:pt x="74" y="4"/>
                          <a:pt x="70" y="0"/>
                          <a:pt x="64" y="0"/>
                        </a:cubicBezTo>
                        <a:cubicBezTo>
                          <a:pt x="28" y="0"/>
                          <a:pt x="28" y="0"/>
                          <a:pt x="28" y="0"/>
                        </a:cubicBezTo>
                        <a:cubicBezTo>
                          <a:pt x="24" y="0"/>
                          <a:pt x="21" y="2"/>
                          <a:pt x="19" y="5"/>
                        </a:cubicBezTo>
                        <a:cubicBezTo>
                          <a:pt x="18" y="5"/>
                          <a:pt x="18" y="6"/>
                          <a:pt x="18" y="7"/>
                        </a:cubicBezTo>
                        <a:cubicBezTo>
                          <a:pt x="18" y="7"/>
                          <a:pt x="18" y="7"/>
                          <a:pt x="18" y="7"/>
                        </a:cubicBezTo>
                        <a:cubicBezTo>
                          <a:pt x="18" y="7"/>
                          <a:pt x="17" y="8"/>
                          <a:pt x="17" y="8"/>
                        </a:cubicBezTo>
                        <a:cubicBezTo>
                          <a:pt x="1" y="60"/>
                          <a:pt x="1" y="60"/>
                          <a:pt x="1" y="60"/>
                        </a:cubicBezTo>
                        <a:cubicBezTo>
                          <a:pt x="0" y="63"/>
                          <a:pt x="2" y="67"/>
                          <a:pt x="5" y="68"/>
                        </a:cubicBezTo>
                        <a:cubicBezTo>
                          <a:pt x="9" y="69"/>
                          <a:pt x="13" y="67"/>
                          <a:pt x="14" y="64"/>
                        </a:cubicBezTo>
                        <a:cubicBezTo>
                          <a:pt x="26" y="23"/>
                          <a:pt x="26" y="23"/>
                          <a:pt x="26" y="23"/>
                        </a:cubicBezTo>
                        <a:cubicBezTo>
                          <a:pt x="27" y="23"/>
                          <a:pt x="27" y="23"/>
                          <a:pt x="28" y="23"/>
                        </a:cubicBezTo>
                        <a:cubicBezTo>
                          <a:pt x="29" y="23"/>
                          <a:pt x="29" y="23"/>
                          <a:pt x="29" y="23"/>
                        </a:cubicBezTo>
                        <a:cubicBezTo>
                          <a:pt x="9" y="96"/>
                          <a:pt x="9" y="96"/>
                          <a:pt x="9" y="96"/>
                        </a:cubicBezTo>
                        <a:cubicBezTo>
                          <a:pt x="29" y="96"/>
                          <a:pt x="29" y="96"/>
                          <a:pt x="29" y="96"/>
                        </a:cubicBezTo>
                        <a:cubicBezTo>
                          <a:pt x="29" y="154"/>
                          <a:pt x="29" y="154"/>
                          <a:pt x="29" y="154"/>
                        </a:cubicBezTo>
                        <a:cubicBezTo>
                          <a:pt x="29" y="159"/>
                          <a:pt x="33" y="162"/>
                          <a:pt x="37" y="162"/>
                        </a:cubicBezTo>
                        <a:cubicBezTo>
                          <a:pt x="41" y="162"/>
                          <a:pt x="44" y="159"/>
                          <a:pt x="44" y="154"/>
                        </a:cubicBezTo>
                        <a:cubicBezTo>
                          <a:pt x="44" y="96"/>
                          <a:pt x="44" y="96"/>
                          <a:pt x="44" y="96"/>
                        </a:cubicBezTo>
                        <a:cubicBezTo>
                          <a:pt x="49" y="96"/>
                          <a:pt x="49" y="96"/>
                          <a:pt x="49" y="96"/>
                        </a:cubicBezTo>
                        <a:cubicBezTo>
                          <a:pt x="49" y="154"/>
                          <a:pt x="49" y="154"/>
                          <a:pt x="49" y="154"/>
                        </a:cubicBezTo>
                        <a:cubicBezTo>
                          <a:pt x="49" y="159"/>
                          <a:pt x="52" y="162"/>
                          <a:pt x="56" y="162"/>
                        </a:cubicBezTo>
                        <a:cubicBezTo>
                          <a:pt x="60" y="162"/>
                          <a:pt x="64" y="159"/>
                          <a:pt x="64" y="154"/>
                        </a:cubicBezTo>
                        <a:cubicBezTo>
                          <a:pt x="64" y="96"/>
                          <a:pt x="64" y="96"/>
                          <a:pt x="64" y="96"/>
                        </a:cubicBezTo>
                        <a:cubicBezTo>
                          <a:pt x="83" y="96"/>
                          <a:pt x="83" y="96"/>
                          <a:pt x="83" y="96"/>
                        </a:cubicBezTo>
                        <a:cubicBezTo>
                          <a:pt x="63" y="23"/>
                          <a:pt x="63" y="23"/>
                          <a:pt x="63" y="23"/>
                        </a:cubicBezTo>
                        <a:cubicBezTo>
                          <a:pt x="64" y="23"/>
                          <a:pt x="64" y="23"/>
                          <a:pt x="64" y="23"/>
                        </a:cubicBezTo>
                        <a:cubicBezTo>
                          <a:pt x="65" y="23"/>
                          <a:pt x="65" y="23"/>
                          <a:pt x="65" y="23"/>
                        </a:cubicBezTo>
                        <a:cubicBezTo>
                          <a:pt x="79" y="64"/>
                          <a:pt x="79" y="64"/>
                          <a:pt x="79" y="64"/>
                        </a:cubicBezTo>
                        <a:cubicBezTo>
                          <a:pt x="80" y="67"/>
                          <a:pt x="84" y="69"/>
                          <a:pt x="87" y="68"/>
                        </a:cubicBezTo>
                        <a:cubicBezTo>
                          <a:pt x="91" y="67"/>
                          <a:pt x="92" y="63"/>
                          <a:pt x="91" y="60"/>
                        </a:cubicBezTo>
                        <a:close/>
                      </a:path>
                    </a:pathLst>
                  </a:custGeom>
                  <a:solidFill>
                    <a:schemeClr val="accent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grpSp>
            <p:grpSp>
              <p:nvGrpSpPr>
                <p:cNvPr id="74" name="Group 302"/>
                <p:cNvGrpSpPr/>
                <p:nvPr/>
              </p:nvGrpSpPr>
              <p:grpSpPr>
                <a:xfrm>
                  <a:off x="6215074" y="2500312"/>
                  <a:ext cx="161644" cy="348610"/>
                  <a:chOff x="6138760" y="4271257"/>
                  <a:chExt cx="97227" cy="209688"/>
                </a:xfrm>
                <a:solidFill>
                  <a:schemeClr val="accent4"/>
                </a:solidFill>
              </p:grpSpPr>
              <p:sp>
                <p:nvSpPr>
                  <p:cNvPr id="87" name="Oval 86"/>
                  <p:cNvSpPr>
                    <a:spLocks noChangeArrowheads="1"/>
                  </p:cNvSpPr>
                  <p:nvPr/>
                </p:nvSpPr>
                <p:spPr bwMode="auto">
                  <a:xfrm>
                    <a:off x="6171468" y="4271257"/>
                    <a:ext cx="30916" cy="31812"/>
                  </a:xfrm>
                  <a:prstGeom prst="ellipse">
                    <a:avLst/>
                  </a:prstGeom>
                  <a:solidFill>
                    <a:schemeClr val="accent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sp>
                <p:nvSpPr>
                  <p:cNvPr id="88" name="Freeform 7"/>
                  <p:cNvSpPr/>
                  <p:nvPr/>
                </p:nvSpPr>
                <p:spPr bwMode="auto">
                  <a:xfrm>
                    <a:off x="6138760" y="4309341"/>
                    <a:ext cx="97227" cy="171604"/>
                  </a:xfrm>
                  <a:custGeom>
                    <a:avLst/>
                    <a:gdLst>
                      <a:gd name="T0" fmla="*/ 91 w 92"/>
                      <a:gd name="T1" fmla="*/ 60 h 162"/>
                      <a:gd name="T2" fmla="*/ 75 w 92"/>
                      <a:gd name="T3" fmla="*/ 10 h 162"/>
                      <a:gd name="T4" fmla="*/ 64 w 92"/>
                      <a:gd name="T5" fmla="*/ 0 h 162"/>
                      <a:gd name="T6" fmla="*/ 28 w 92"/>
                      <a:gd name="T7" fmla="*/ 0 h 162"/>
                      <a:gd name="T8" fmla="*/ 19 w 92"/>
                      <a:gd name="T9" fmla="*/ 5 h 162"/>
                      <a:gd name="T10" fmla="*/ 18 w 92"/>
                      <a:gd name="T11" fmla="*/ 7 h 162"/>
                      <a:gd name="T12" fmla="*/ 18 w 92"/>
                      <a:gd name="T13" fmla="*/ 7 h 162"/>
                      <a:gd name="T14" fmla="*/ 17 w 92"/>
                      <a:gd name="T15" fmla="*/ 8 h 162"/>
                      <a:gd name="T16" fmla="*/ 1 w 92"/>
                      <a:gd name="T17" fmla="*/ 60 h 162"/>
                      <a:gd name="T18" fmla="*/ 5 w 92"/>
                      <a:gd name="T19" fmla="*/ 68 h 162"/>
                      <a:gd name="T20" fmla="*/ 14 w 92"/>
                      <a:gd name="T21" fmla="*/ 64 h 162"/>
                      <a:gd name="T22" fmla="*/ 26 w 92"/>
                      <a:gd name="T23" fmla="*/ 23 h 162"/>
                      <a:gd name="T24" fmla="*/ 28 w 92"/>
                      <a:gd name="T25" fmla="*/ 23 h 162"/>
                      <a:gd name="T26" fmla="*/ 29 w 92"/>
                      <a:gd name="T27" fmla="*/ 23 h 162"/>
                      <a:gd name="T28" fmla="*/ 9 w 92"/>
                      <a:gd name="T29" fmla="*/ 96 h 162"/>
                      <a:gd name="T30" fmla="*/ 29 w 92"/>
                      <a:gd name="T31" fmla="*/ 96 h 162"/>
                      <a:gd name="T32" fmla="*/ 29 w 92"/>
                      <a:gd name="T33" fmla="*/ 154 h 162"/>
                      <a:gd name="T34" fmla="*/ 37 w 92"/>
                      <a:gd name="T35" fmla="*/ 162 h 162"/>
                      <a:gd name="T36" fmla="*/ 44 w 92"/>
                      <a:gd name="T37" fmla="*/ 154 h 162"/>
                      <a:gd name="T38" fmla="*/ 44 w 92"/>
                      <a:gd name="T39" fmla="*/ 96 h 162"/>
                      <a:gd name="T40" fmla="*/ 49 w 92"/>
                      <a:gd name="T41" fmla="*/ 96 h 162"/>
                      <a:gd name="T42" fmla="*/ 49 w 92"/>
                      <a:gd name="T43" fmla="*/ 154 h 162"/>
                      <a:gd name="T44" fmla="*/ 56 w 92"/>
                      <a:gd name="T45" fmla="*/ 162 h 162"/>
                      <a:gd name="T46" fmla="*/ 64 w 92"/>
                      <a:gd name="T47" fmla="*/ 154 h 162"/>
                      <a:gd name="T48" fmla="*/ 64 w 92"/>
                      <a:gd name="T49" fmla="*/ 96 h 162"/>
                      <a:gd name="T50" fmla="*/ 83 w 92"/>
                      <a:gd name="T51" fmla="*/ 96 h 162"/>
                      <a:gd name="T52" fmla="*/ 63 w 92"/>
                      <a:gd name="T53" fmla="*/ 23 h 162"/>
                      <a:gd name="T54" fmla="*/ 64 w 92"/>
                      <a:gd name="T55" fmla="*/ 23 h 162"/>
                      <a:gd name="T56" fmla="*/ 65 w 92"/>
                      <a:gd name="T57" fmla="*/ 23 h 162"/>
                      <a:gd name="T58" fmla="*/ 79 w 92"/>
                      <a:gd name="T59" fmla="*/ 64 h 162"/>
                      <a:gd name="T60" fmla="*/ 87 w 92"/>
                      <a:gd name="T61" fmla="*/ 68 h 162"/>
                      <a:gd name="T62" fmla="*/ 91 w 92"/>
                      <a:gd name="T63" fmla="*/ 6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2" h="162">
                        <a:moveTo>
                          <a:pt x="91" y="60"/>
                        </a:moveTo>
                        <a:cubicBezTo>
                          <a:pt x="75" y="10"/>
                          <a:pt x="75" y="10"/>
                          <a:pt x="75" y="10"/>
                        </a:cubicBezTo>
                        <a:cubicBezTo>
                          <a:pt x="74" y="4"/>
                          <a:pt x="70" y="0"/>
                          <a:pt x="64" y="0"/>
                        </a:cubicBezTo>
                        <a:cubicBezTo>
                          <a:pt x="28" y="0"/>
                          <a:pt x="28" y="0"/>
                          <a:pt x="28" y="0"/>
                        </a:cubicBezTo>
                        <a:cubicBezTo>
                          <a:pt x="24" y="0"/>
                          <a:pt x="21" y="2"/>
                          <a:pt x="19" y="5"/>
                        </a:cubicBezTo>
                        <a:cubicBezTo>
                          <a:pt x="18" y="5"/>
                          <a:pt x="18" y="6"/>
                          <a:pt x="18" y="7"/>
                        </a:cubicBezTo>
                        <a:cubicBezTo>
                          <a:pt x="18" y="7"/>
                          <a:pt x="18" y="7"/>
                          <a:pt x="18" y="7"/>
                        </a:cubicBezTo>
                        <a:cubicBezTo>
                          <a:pt x="18" y="7"/>
                          <a:pt x="17" y="8"/>
                          <a:pt x="17" y="8"/>
                        </a:cubicBezTo>
                        <a:cubicBezTo>
                          <a:pt x="1" y="60"/>
                          <a:pt x="1" y="60"/>
                          <a:pt x="1" y="60"/>
                        </a:cubicBezTo>
                        <a:cubicBezTo>
                          <a:pt x="0" y="63"/>
                          <a:pt x="2" y="67"/>
                          <a:pt x="5" y="68"/>
                        </a:cubicBezTo>
                        <a:cubicBezTo>
                          <a:pt x="9" y="69"/>
                          <a:pt x="13" y="67"/>
                          <a:pt x="14" y="64"/>
                        </a:cubicBezTo>
                        <a:cubicBezTo>
                          <a:pt x="26" y="23"/>
                          <a:pt x="26" y="23"/>
                          <a:pt x="26" y="23"/>
                        </a:cubicBezTo>
                        <a:cubicBezTo>
                          <a:pt x="27" y="23"/>
                          <a:pt x="27" y="23"/>
                          <a:pt x="28" y="23"/>
                        </a:cubicBezTo>
                        <a:cubicBezTo>
                          <a:pt x="29" y="23"/>
                          <a:pt x="29" y="23"/>
                          <a:pt x="29" y="23"/>
                        </a:cubicBezTo>
                        <a:cubicBezTo>
                          <a:pt x="9" y="96"/>
                          <a:pt x="9" y="96"/>
                          <a:pt x="9" y="96"/>
                        </a:cubicBezTo>
                        <a:cubicBezTo>
                          <a:pt x="29" y="96"/>
                          <a:pt x="29" y="96"/>
                          <a:pt x="29" y="96"/>
                        </a:cubicBezTo>
                        <a:cubicBezTo>
                          <a:pt x="29" y="154"/>
                          <a:pt x="29" y="154"/>
                          <a:pt x="29" y="154"/>
                        </a:cubicBezTo>
                        <a:cubicBezTo>
                          <a:pt x="29" y="159"/>
                          <a:pt x="33" y="162"/>
                          <a:pt x="37" y="162"/>
                        </a:cubicBezTo>
                        <a:cubicBezTo>
                          <a:pt x="41" y="162"/>
                          <a:pt x="44" y="159"/>
                          <a:pt x="44" y="154"/>
                        </a:cubicBezTo>
                        <a:cubicBezTo>
                          <a:pt x="44" y="96"/>
                          <a:pt x="44" y="96"/>
                          <a:pt x="44" y="96"/>
                        </a:cubicBezTo>
                        <a:cubicBezTo>
                          <a:pt x="49" y="96"/>
                          <a:pt x="49" y="96"/>
                          <a:pt x="49" y="96"/>
                        </a:cubicBezTo>
                        <a:cubicBezTo>
                          <a:pt x="49" y="154"/>
                          <a:pt x="49" y="154"/>
                          <a:pt x="49" y="154"/>
                        </a:cubicBezTo>
                        <a:cubicBezTo>
                          <a:pt x="49" y="159"/>
                          <a:pt x="52" y="162"/>
                          <a:pt x="56" y="162"/>
                        </a:cubicBezTo>
                        <a:cubicBezTo>
                          <a:pt x="60" y="162"/>
                          <a:pt x="64" y="159"/>
                          <a:pt x="64" y="154"/>
                        </a:cubicBezTo>
                        <a:cubicBezTo>
                          <a:pt x="64" y="96"/>
                          <a:pt x="64" y="96"/>
                          <a:pt x="64" y="96"/>
                        </a:cubicBezTo>
                        <a:cubicBezTo>
                          <a:pt x="83" y="96"/>
                          <a:pt x="83" y="96"/>
                          <a:pt x="83" y="96"/>
                        </a:cubicBezTo>
                        <a:cubicBezTo>
                          <a:pt x="63" y="23"/>
                          <a:pt x="63" y="23"/>
                          <a:pt x="63" y="23"/>
                        </a:cubicBezTo>
                        <a:cubicBezTo>
                          <a:pt x="64" y="23"/>
                          <a:pt x="64" y="23"/>
                          <a:pt x="64" y="23"/>
                        </a:cubicBezTo>
                        <a:cubicBezTo>
                          <a:pt x="65" y="23"/>
                          <a:pt x="65" y="23"/>
                          <a:pt x="65" y="23"/>
                        </a:cubicBezTo>
                        <a:cubicBezTo>
                          <a:pt x="79" y="64"/>
                          <a:pt x="79" y="64"/>
                          <a:pt x="79" y="64"/>
                        </a:cubicBezTo>
                        <a:cubicBezTo>
                          <a:pt x="80" y="67"/>
                          <a:pt x="84" y="69"/>
                          <a:pt x="87" y="68"/>
                        </a:cubicBezTo>
                        <a:cubicBezTo>
                          <a:pt x="91" y="67"/>
                          <a:pt x="92" y="63"/>
                          <a:pt x="91" y="60"/>
                        </a:cubicBezTo>
                        <a:close/>
                      </a:path>
                    </a:pathLst>
                  </a:custGeom>
                  <a:solidFill>
                    <a:schemeClr val="accent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grpSp>
            <p:grpSp>
              <p:nvGrpSpPr>
                <p:cNvPr id="77" name="Group 302"/>
                <p:cNvGrpSpPr/>
                <p:nvPr/>
              </p:nvGrpSpPr>
              <p:grpSpPr>
                <a:xfrm>
                  <a:off x="6429388" y="2500312"/>
                  <a:ext cx="161644" cy="348610"/>
                  <a:chOff x="6138760" y="4271257"/>
                  <a:chExt cx="97227" cy="209688"/>
                </a:xfrm>
                <a:solidFill>
                  <a:schemeClr val="accent4"/>
                </a:solidFill>
              </p:grpSpPr>
              <p:sp>
                <p:nvSpPr>
                  <p:cNvPr id="90" name="Oval 89"/>
                  <p:cNvSpPr>
                    <a:spLocks noChangeArrowheads="1"/>
                  </p:cNvSpPr>
                  <p:nvPr/>
                </p:nvSpPr>
                <p:spPr bwMode="auto">
                  <a:xfrm>
                    <a:off x="6171468" y="4271257"/>
                    <a:ext cx="30916" cy="31812"/>
                  </a:xfrm>
                  <a:prstGeom prst="ellipse">
                    <a:avLst/>
                  </a:prstGeom>
                  <a:solidFill>
                    <a:schemeClr val="accent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sp>
                <p:nvSpPr>
                  <p:cNvPr id="91" name="Freeform 7"/>
                  <p:cNvSpPr/>
                  <p:nvPr/>
                </p:nvSpPr>
                <p:spPr bwMode="auto">
                  <a:xfrm>
                    <a:off x="6138760" y="4309341"/>
                    <a:ext cx="97227" cy="171604"/>
                  </a:xfrm>
                  <a:custGeom>
                    <a:avLst/>
                    <a:gdLst>
                      <a:gd name="T0" fmla="*/ 91 w 92"/>
                      <a:gd name="T1" fmla="*/ 60 h 162"/>
                      <a:gd name="T2" fmla="*/ 75 w 92"/>
                      <a:gd name="T3" fmla="*/ 10 h 162"/>
                      <a:gd name="T4" fmla="*/ 64 w 92"/>
                      <a:gd name="T5" fmla="*/ 0 h 162"/>
                      <a:gd name="T6" fmla="*/ 28 w 92"/>
                      <a:gd name="T7" fmla="*/ 0 h 162"/>
                      <a:gd name="T8" fmla="*/ 19 w 92"/>
                      <a:gd name="T9" fmla="*/ 5 h 162"/>
                      <a:gd name="T10" fmla="*/ 18 w 92"/>
                      <a:gd name="T11" fmla="*/ 7 h 162"/>
                      <a:gd name="T12" fmla="*/ 18 w 92"/>
                      <a:gd name="T13" fmla="*/ 7 h 162"/>
                      <a:gd name="T14" fmla="*/ 17 w 92"/>
                      <a:gd name="T15" fmla="*/ 8 h 162"/>
                      <a:gd name="T16" fmla="*/ 1 w 92"/>
                      <a:gd name="T17" fmla="*/ 60 h 162"/>
                      <a:gd name="T18" fmla="*/ 5 w 92"/>
                      <a:gd name="T19" fmla="*/ 68 h 162"/>
                      <a:gd name="T20" fmla="*/ 14 w 92"/>
                      <a:gd name="T21" fmla="*/ 64 h 162"/>
                      <a:gd name="T22" fmla="*/ 26 w 92"/>
                      <a:gd name="T23" fmla="*/ 23 h 162"/>
                      <a:gd name="T24" fmla="*/ 28 w 92"/>
                      <a:gd name="T25" fmla="*/ 23 h 162"/>
                      <a:gd name="T26" fmla="*/ 29 w 92"/>
                      <a:gd name="T27" fmla="*/ 23 h 162"/>
                      <a:gd name="T28" fmla="*/ 9 w 92"/>
                      <a:gd name="T29" fmla="*/ 96 h 162"/>
                      <a:gd name="T30" fmla="*/ 29 w 92"/>
                      <a:gd name="T31" fmla="*/ 96 h 162"/>
                      <a:gd name="T32" fmla="*/ 29 w 92"/>
                      <a:gd name="T33" fmla="*/ 154 h 162"/>
                      <a:gd name="T34" fmla="*/ 37 w 92"/>
                      <a:gd name="T35" fmla="*/ 162 h 162"/>
                      <a:gd name="T36" fmla="*/ 44 w 92"/>
                      <a:gd name="T37" fmla="*/ 154 h 162"/>
                      <a:gd name="T38" fmla="*/ 44 w 92"/>
                      <a:gd name="T39" fmla="*/ 96 h 162"/>
                      <a:gd name="T40" fmla="*/ 49 w 92"/>
                      <a:gd name="T41" fmla="*/ 96 h 162"/>
                      <a:gd name="T42" fmla="*/ 49 w 92"/>
                      <a:gd name="T43" fmla="*/ 154 h 162"/>
                      <a:gd name="T44" fmla="*/ 56 w 92"/>
                      <a:gd name="T45" fmla="*/ 162 h 162"/>
                      <a:gd name="T46" fmla="*/ 64 w 92"/>
                      <a:gd name="T47" fmla="*/ 154 h 162"/>
                      <a:gd name="T48" fmla="*/ 64 w 92"/>
                      <a:gd name="T49" fmla="*/ 96 h 162"/>
                      <a:gd name="T50" fmla="*/ 83 w 92"/>
                      <a:gd name="T51" fmla="*/ 96 h 162"/>
                      <a:gd name="T52" fmla="*/ 63 w 92"/>
                      <a:gd name="T53" fmla="*/ 23 h 162"/>
                      <a:gd name="T54" fmla="*/ 64 w 92"/>
                      <a:gd name="T55" fmla="*/ 23 h 162"/>
                      <a:gd name="T56" fmla="*/ 65 w 92"/>
                      <a:gd name="T57" fmla="*/ 23 h 162"/>
                      <a:gd name="T58" fmla="*/ 79 w 92"/>
                      <a:gd name="T59" fmla="*/ 64 h 162"/>
                      <a:gd name="T60" fmla="*/ 87 w 92"/>
                      <a:gd name="T61" fmla="*/ 68 h 162"/>
                      <a:gd name="T62" fmla="*/ 91 w 92"/>
                      <a:gd name="T63" fmla="*/ 6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2" h="162">
                        <a:moveTo>
                          <a:pt x="91" y="60"/>
                        </a:moveTo>
                        <a:cubicBezTo>
                          <a:pt x="75" y="10"/>
                          <a:pt x="75" y="10"/>
                          <a:pt x="75" y="10"/>
                        </a:cubicBezTo>
                        <a:cubicBezTo>
                          <a:pt x="74" y="4"/>
                          <a:pt x="70" y="0"/>
                          <a:pt x="64" y="0"/>
                        </a:cubicBezTo>
                        <a:cubicBezTo>
                          <a:pt x="28" y="0"/>
                          <a:pt x="28" y="0"/>
                          <a:pt x="28" y="0"/>
                        </a:cubicBezTo>
                        <a:cubicBezTo>
                          <a:pt x="24" y="0"/>
                          <a:pt x="21" y="2"/>
                          <a:pt x="19" y="5"/>
                        </a:cubicBezTo>
                        <a:cubicBezTo>
                          <a:pt x="18" y="5"/>
                          <a:pt x="18" y="6"/>
                          <a:pt x="18" y="7"/>
                        </a:cubicBezTo>
                        <a:cubicBezTo>
                          <a:pt x="18" y="7"/>
                          <a:pt x="18" y="7"/>
                          <a:pt x="18" y="7"/>
                        </a:cubicBezTo>
                        <a:cubicBezTo>
                          <a:pt x="18" y="7"/>
                          <a:pt x="17" y="8"/>
                          <a:pt x="17" y="8"/>
                        </a:cubicBezTo>
                        <a:cubicBezTo>
                          <a:pt x="1" y="60"/>
                          <a:pt x="1" y="60"/>
                          <a:pt x="1" y="60"/>
                        </a:cubicBezTo>
                        <a:cubicBezTo>
                          <a:pt x="0" y="63"/>
                          <a:pt x="2" y="67"/>
                          <a:pt x="5" y="68"/>
                        </a:cubicBezTo>
                        <a:cubicBezTo>
                          <a:pt x="9" y="69"/>
                          <a:pt x="13" y="67"/>
                          <a:pt x="14" y="64"/>
                        </a:cubicBezTo>
                        <a:cubicBezTo>
                          <a:pt x="26" y="23"/>
                          <a:pt x="26" y="23"/>
                          <a:pt x="26" y="23"/>
                        </a:cubicBezTo>
                        <a:cubicBezTo>
                          <a:pt x="27" y="23"/>
                          <a:pt x="27" y="23"/>
                          <a:pt x="28" y="23"/>
                        </a:cubicBezTo>
                        <a:cubicBezTo>
                          <a:pt x="29" y="23"/>
                          <a:pt x="29" y="23"/>
                          <a:pt x="29" y="23"/>
                        </a:cubicBezTo>
                        <a:cubicBezTo>
                          <a:pt x="9" y="96"/>
                          <a:pt x="9" y="96"/>
                          <a:pt x="9" y="96"/>
                        </a:cubicBezTo>
                        <a:cubicBezTo>
                          <a:pt x="29" y="96"/>
                          <a:pt x="29" y="96"/>
                          <a:pt x="29" y="96"/>
                        </a:cubicBezTo>
                        <a:cubicBezTo>
                          <a:pt x="29" y="154"/>
                          <a:pt x="29" y="154"/>
                          <a:pt x="29" y="154"/>
                        </a:cubicBezTo>
                        <a:cubicBezTo>
                          <a:pt x="29" y="159"/>
                          <a:pt x="33" y="162"/>
                          <a:pt x="37" y="162"/>
                        </a:cubicBezTo>
                        <a:cubicBezTo>
                          <a:pt x="41" y="162"/>
                          <a:pt x="44" y="159"/>
                          <a:pt x="44" y="154"/>
                        </a:cubicBezTo>
                        <a:cubicBezTo>
                          <a:pt x="44" y="96"/>
                          <a:pt x="44" y="96"/>
                          <a:pt x="44" y="96"/>
                        </a:cubicBezTo>
                        <a:cubicBezTo>
                          <a:pt x="49" y="96"/>
                          <a:pt x="49" y="96"/>
                          <a:pt x="49" y="96"/>
                        </a:cubicBezTo>
                        <a:cubicBezTo>
                          <a:pt x="49" y="154"/>
                          <a:pt x="49" y="154"/>
                          <a:pt x="49" y="154"/>
                        </a:cubicBezTo>
                        <a:cubicBezTo>
                          <a:pt x="49" y="159"/>
                          <a:pt x="52" y="162"/>
                          <a:pt x="56" y="162"/>
                        </a:cubicBezTo>
                        <a:cubicBezTo>
                          <a:pt x="60" y="162"/>
                          <a:pt x="64" y="159"/>
                          <a:pt x="64" y="154"/>
                        </a:cubicBezTo>
                        <a:cubicBezTo>
                          <a:pt x="64" y="96"/>
                          <a:pt x="64" y="96"/>
                          <a:pt x="64" y="96"/>
                        </a:cubicBezTo>
                        <a:cubicBezTo>
                          <a:pt x="83" y="96"/>
                          <a:pt x="83" y="96"/>
                          <a:pt x="83" y="96"/>
                        </a:cubicBezTo>
                        <a:cubicBezTo>
                          <a:pt x="63" y="23"/>
                          <a:pt x="63" y="23"/>
                          <a:pt x="63" y="23"/>
                        </a:cubicBezTo>
                        <a:cubicBezTo>
                          <a:pt x="64" y="23"/>
                          <a:pt x="64" y="23"/>
                          <a:pt x="64" y="23"/>
                        </a:cubicBezTo>
                        <a:cubicBezTo>
                          <a:pt x="65" y="23"/>
                          <a:pt x="65" y="23"/>
                          <a:pt x="65" y="23"/>
                        </a:cubicBezTo>
                        <a:cubicBezTo>
                          <a:pt x="79" y="64"/>
                          <a:pt x="79" y="64"/>
                          <a:pt x="79" y="64"/>
                        </a:cubicBezTo>
                        <a:cubicBezTo>
                          <a:pt x="80" y="67"/>
                          <a:pt x="84" y="69"/>
                          <a:pt x="87" y="68"/>
                        </a:cubicBezTo>
                        <a:cubicBezTo>
                          <a:pt x="91" y="67"/>
                          <a:pt x="92" y="63"/>
                          <a:pt x="91" y="60"/>
                        </a:cubicBezTo>
                        <a:close/>
                      </a:path>
                    </a:pathLst>
                  </a:custGeom>
                  <a:solidFill>
                    <a:schemeClr val="accent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grpSp>
            <p:grpSp>
              <p:nvGrpSpPr>
                <p:cNvPr id="80" name="Group 302"/>
                <p:cNvGrpSpPr/>
                <p:nvPr/>
              </p:nvGrpSpPr>
              <p:grpSpPr>
                <a:xfrm>
                  <a:off x="6643702" y="2500312"/>
                  <a:ext cx="161644" cy="348610"/>
                  <a:chOff x="6138760" y="4271257"/>
                  <a:chExt cx="97227" cy="209688"/>
                </a:xfrm>
                <a:solidFill>
                  <a:schemeClr val="accent4"/>
                </a:solidFill>
              </p:grpSpPr>
              <p:sp>
                <p:nvSpPr>
                  <p:cNvPr id="93" name="Oval 92"/>
                  <p:cNvSpPr>
                    <a:spLocks noChangeArrowheads="1"/>
                  </p:cNvSpPr>
                  <p:nvPr/>
                </p:nvSpPr>
                <p:spPr bwMode="auto">
                  <a:xfrm>
                    <a:off x="6171468" y="4271257"/>
                    <a:ext cx="30916" cy="31812"/>
                  </a:xfrm>
                  <a:prstGeom prst="ellipse">
                    <a:avLst/>
                  </a:prstGeom>
                  <a:solidFill>
                    <a:schemeClr val="accent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sp>
                <p:nvSpPr>
                  <p:cNvPr id="94" name="Freeform 7"/>
                  <p:cNvSpPr/>
                  <p:nvPr/>
                </p:nvSpPr>
                <p:spPr bwMode="auto">
                  <a:xfrm>
                    <a:off x="6138760" y="4309341"/>
                    <a:ext cx="97227" cy="171604"/>
                  </a:xfrm>
                  <a:custGeom>
                    <a:avLst/>
                    <a:gdLst>
                      <a:gd name="T0" fmla="*/ 91 w 92"/>
                      <a:gd name="T1" fmla="*/ 60 h 162"/>
                      <a:gd name="T2" fmla="*/ 75 w 92"/>
                      <a:gd name="T3" fmla="*/ 10 h 162"/>
                      <a:gd name="T4" fmla="*/ 64 w 92"/>
                      <a:gd name="T5" fmla="*/ 0 h 162"/>
                      <a:gd name="T6" fmla="*/ 28 w 92"/>
                      <a:gd name="T7" fmla="*/ 0 h 162"/>
                      <a:gd name="T8" fmla="*/ 19 w 92"/>
                      <a:gd name="T9" fmla="*/ 5 h 162"/>
                      <a:gd name="T10" fmla="*/ 18 w 92"/>
                      <a:gd name="T11" fmla="*/ 7 h 162"/>
                      <a:gd name="T12" fmla="*/ 18 w 92"/>
                      <a:gd name="T13" fmla="*/ 7 h 162"/>
                      <a:gd name="T14" fmla="*/ 17 w 92"/>
                      <a:gd name="T15" fmla="*/ 8 h 162"/>
                      <a:gd name="T16" fmla="*/ 1 w 92"/>
                      <a:gd name="T17" fmla="*/ 60 h 162"/>
                      <a:gd name="T18" fmla="*/ 5 w 92"/>
                      <a:gd name="T19" fmla="*/ 68 h 162"/>
                      <a:gd name="T20" fmla="*/ 14 w 92"/>
                      <a:gd name="T21" fmla="*/ 64 h 162"/>
                      <a:gd name="T22" fmla="*/ 26 w 92"/>
                      <a:gd name="T23" fmla="*/ 23 h 162"/>
                      <a:gd name="T24" fmla="*/ 28 w 92"/>
                      <a:gd name="T25" fmla="*/ 23 h 162"/>
                      <a:gd name="T26" fmla="*/ 29 w 92"/>
                      <a:gd name="T27" fmla="*/ 23 h 162"/>
                      <a:gd name="T28" fmla="*/ 9 w 92"/>
                      <a:gd name="T29" fmla="*/ 96 h 162"/>
                      <a:gd name="T30" fmla="*/ 29 w 92"/>
                      <a:gd name="T31" fmla="*/ 96 h 162"/>
                      <a:gd name="T32" fmla="*/ 29 w 92"/>
                      <a:gd name="T33" fmla="*/ 154 h 162"/>
                      <a:gd name="T34" fmla="*/ 37 w 92"/>
                      <a:gd name="T35" fmla="*/ 162 h 162"/>
                      <a:gd name="T36" fmla="*/ 44 w 92"/>
                      <a:gd name="T37" fmla="*/ 154 h 162"/>
                      <a:gd name="T38" fmla="*/ 44 w 92"/>
                      <a:gd name="T39" fmla="*/ 96 h 162"/>
                      <a:gd name="T40" fmla="*/ 49 w 92"/>
                      <a:gd name="T41" fmla="*/ 96 h 162"/>
                      <a:gd name="T42" fmla="*/ 49 w 92"/>
                      <a:gd name="T43" fmla="*/ 154 h 162"/>
                      <a:gd name="T44" fmla="*/ 56 w 92"/>
                      <a:gd name="T45" fmla="*/ 162 h 162"/>
                      <a:gd name="T46" fmla="*/ 64 w 92"/>
                      <a:gd name="T47" fmla="*/ 154 h 162"/>
                      <a:gd name="T48" fmla="*/ 64 w 92"/>
                      <a:gd name="T49" fmla="*/ 96 h 162"/>
                      <a:gd name="T50" fmla="*/ 83 w 92"/>
                      <a:gd name="T51" fmla="*/ 96 h 162"/>
                      <a:gd name="T52" fmla="*/ 63 w 92"/>
                      <a:gd name="T53" fmla="*/ 23 h 162"/>
                      <a:gd name="T54" fmla="*/ 64 w 92"/>
                      <a:gd name="T55" fmla="*/ 23 h 162"/>
                      <a:gd name="T56" fmla="*/ 65 w 92"/>
                      <a:gd name="T57" fmla="*/ 23 h 162"/>
                      <a:gd name="T58" fmla="*/ 79 w 92"/>
                      <a:gd name="T59" fmla="*/ 64 h 162"/>
                      <a:gd name="T60" fmla="*/ 87 w 92"/>
                      <a:gd name="T61" fmla="*/ 68 h 162"/>
                      <a:gd name="T62" fmla="*/ 91 w 92"/>
                      <a:gd name="T63" fmla="*/ 6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2" h="162">
                        <a:moveTo>
                          <a:pt x="91" y="60"/>
                        </a:moveTo>
                        <a:cubicBezTo>
                          <a:pt x="75" y="10"/>
                          <a:pt x="75" y="10"/>
                          <a:pt x="75" y="10"/>
                        </a:cubicBezTo>
                        <a:cubicBezTo>
                          <a:pt x="74" y="4"/>
                          <a:pt x="70" y="0"/>
                          <a:pt x="64" y="0"/>
                        </a:cubicBezTo>
                        <a:cubicBezTo>
                          <a:pt x="28" y="0"/>
                          <a:pt x="28" y="0"/>
                          <a:pt x="28" y="0"/>
                        </a:cubicBezTo>
                        <a:cubicBezTo>
                          <a:pt x="24" y="0"/>
                          <a:pt x="21" y="2"/>
                          <a:pt x="19" y="5"/>
                        </a:cubicBezTo>
                        <a:cubicBezTo>
                          <a:pt x="18" y="5"/>
                          <a:pt x="18" y="6"/>
                          <a:pt x="18" y="7"/>
                        </a:cubicBezTo>
                        <a:cubicBezTo>
                          <a:pt x="18" y="7"/>
                          <a:pt x="18" y="7"/>
                          <a:pt x="18" y="7"/>
                        </a:cubicBezTo>
                        <a:cubicBezTo>
                          <a:pt x="18" y="7"/>
                          <a:pt x="17" y="8"/>
                          <a:pt x="17" y="8"/>
                        </a:cubicBezTo>
                        <a:cubicBezTo>
                          <a:pt x="1" y="60"/>
                          <a:pt x="1" y="60"/>
                          <a:pt x="1" y="60"/>
                        </a:cubicBezTo>
                        <a:cubicBezTo>
                          <a:pt x="0" y="63"/>
                          <a:pt x="2" y="67"/>
                          <a:pt x="5" y="68"/>
                        </a:cubicBezTo>
                        <a:cubicBezTo>
                          <a:pt x="9" y="69"/>
                          <a:pt x="13" y="67"/>
                          <a:pt x="14" y="64"/>
                        </a:cubicBezTo>
                        <a:cubicBezTo>
                          <a:pt x="26" y="23"/>
                          <a:pt x="26" y="23"/>
                          <a:pt x="26" y="23"/>
                        </a:cubicBezTo>
                        <a:cubicBezTo>
                          <a:pt x="27" y="23"/>
                          <a:pt x="27" y="23"/>
                          <a:pt x="28" y="23"/>
                        </a:cubicBezTo>
                        <a:cubicBezTo>
                          <a:pt x="29" y="23"/>
                          <a:pt x="29" y="23"/>
                          <a:pt x="29" y="23"/>
                        </a:cubicBezTo>
                        <a:cubicBezTo>
                          <a:pt x="9" y="96"/>
                          <a:pt x="9" y="96"/>
                          <a:pt x="9" y="96"/>
                        </a:cubicBezTo>
                        <a:cubicBezTo>
                          <a:pt x="29" y="96"/>
                          <a:pt x="29" y="96"/>
                          <a:pt x="29" y="96"/>
                        </a:cubicBezTo>
                        <a:cubicBezTo>
                          <a:pt x="29" y="154"/>
                          <a:pt x="29" y="154"/>
                          <a:pt x="29" y="154"/>
                        </a:cubicBezTo>
                        <a:cubicBezTo>
                          <a:pt x="29" y="159"/>
                          <a:pt x="33" y="162"/>
                          <a:pt x="37" y="162"/>
                        </a:cubicBezTo>
                        <a:cubicBezTo>
                          <a:pt x="41" y="162"/>
                          <a:pt x="44" y="159"/>
                          <a:pt x="44" y="154"/>
                        </a:cubicBezTo>
                        <a:cubicBezTo>
                          <a:pt x="44" y="96"/>
                          <a:pt x="44" y="96"/>
                          <a:pt x="44" y="96"/>
                        </a:cubicBezTo>
                        <a:cubicBezTo>
                          <a:pt x="49" y="96"/>
                          <a:pt x="49" y="96"/>
                          <a:pt x="49" y="96"/>
                        </a:cubicBezTo>
                        <a:cubicBezTo>
                          <a:pt x="49" y="154"/>
                          <a:pt x="49" y="154"/>
                          <a:pt x="49" y="154"/>
                        </a:cubicBezTo>
                        <a:cubicBezTo>
                          <a:pt x="49" y="159"/>
                          <a:pt x="52" y="162"/>
                          <a:pt x="56" y="162"/>
                        </a:cubicBezTo>
                        <a:cubicBezTo>
                          <a:pt x="60" y="162"/>
                          <a:pt x="64" y="159"/>
                          <a:pt x="64" y="154"/>
                        </a:cubicBezTo>
                        <a:cubicBezTo>
                          <a:pt x="64" y="96"/>
                          <a:pt x="64" y="96"/>
                          <a:pt x="64" y="96"/>
                        </a:cubicBezTo>
                        <a:cubicBezTo>
                          <a:pt x="83" y="96"/>
                          <a:pt x="83" y="96"/>
                          <a:pt x="83" y="96"/>
                        </a:cubicBezTo>
                        <a:cubicBezTo>
                          <a:pt x="63" y="23"/>
                          <a:pt x="63" y="23"/>
                          <a:pt x="63" y="23"/>
                        </a:cubicBezTo>
                        <a:cubicBezTo>
                          <a:pt x="64" y="23"/>
                          <a:pt x="64" y="23"/>
                          <a:pt x="64" y="23"/>
                        </a:cubicBezTo>
                        <a:cubicBezTo>
                          <a:pt x="65" y="23"/>
                          <a:pt x="65" y="23"/>
                          <a:pt x="65" y="23"/>
                        </a:cubicBezTo>
                        <a:cubicBezTo>
                          <a:pt x="79" y="64"/>
                          <a:pt x="79" y="64"/>
                          <a:pt x="79" y="64"/>
                        </a:cubicBezTo>
                        <a:cubicBezTo>
                          <a:pt x="80" y="67"/>
                          <a:pt x="84" y="69"/>
                          <a:pt x="87" y="68"/>
                        </a:cubicBezTo>
                        <a:cubicBezTo>
                          <a:pt x="91" y="67"/>
                          <a:pt x="92" y="63"/>
                          <a:pt x="91" y="60"/>
                        </a:cubicBezTo>
                        <a:close/>
                      </a:path>
                    </a:pathLst>
                  </a:custGeom>
                  <a:solidFill>
                    <a:schemeClr val="accent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grpSp>
            <p:grpSp>
              <p:nvGrpSpPr>
                <p:cNvPr id="83" name="Group 302"/>
                <p:cNvGrpSpPr/>
                <p:nvPr/>
              </p:nvGrpSpPr>
              <p:grpSpPr>
                <a:xfrm>
                  <a:off x="6858016" y="2500312"/>
                  <a:ext cx="161644" cy="348610"/>
                  <a:chOff x="6138760" y="4271257"/>
                  <a:chExt cx="97227" cy="209688"/>
                </a:xfrm>
                <a:solidFill>
                  <a:schemeClr val="bg1">
                    <a:lumMod val="75000"/>
                  </a:schemeClr>
                </a:solidFill>
              </p:grpSpPr>
              <p:sp>
                <p:nvSpPr>
                  <p:cNvPr id="96" name="Oval 95"/>
                  <p:cNvSpPr>
                    <a:spLocks noChangeArrowheads="1"/>
                  </p:cNvSpPr>
                  <p:nvPr/>
                </p:nvSpPr>
                <p:spPr bwMode="auto">
                  <a:xfrm>
                    <a:off x="6171468" y="4271257"/>
                    <a:ext cx="30916" cy="3181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sp>
                <p:nvSpPr>
                  <p:cNvPr id="97" name="Freeform 7"/>
                  <p:cNvSpPr/>
                  <p:nvPr/>
                </p:nvSpPr>
                <p:spPr bwMode="auto">
                  <a:xfrm>
                    <a:off x="6138760" y="4309341"/>
                    <a:ext cx="97227" cy="171604"/>
                  </a:xfrm>
                  <a:custGeom>
                    <a:avLst/>
                    <a:gdLst>
                      <a:gd name="T0" fmla="*/ 91 w 92"/>
                      <a:gd name="T1" fmla="*/ 60 h 162"/>
                      <a:gd name="T2" fmla="*/ 75 w 92"/>
                      <a:gd name="T3" fmla="*/ 10 h 162"/>
                      <a:gd name="T4" fmla="*/ 64 w 92"/>
                      <a:gd name="T5" fmla="*/ 0 h 162"/>
                      <a:gd name="T6" fmla="*/ 28 w 92"/>
                      <a:gd name="T7" fmla="*/ 0 h 162"/>
                      <a:gd name="T8" fmla="*/ 19 w 92"/>
                      <a:gd name="T9" fmla="*/ 5 h 162"/>
                      <a:gd name="T10" fmla="*/ 18 w 92"/>
                      <a:gd name="T11" fmla="*/ 7 h 162"/>
                      <a:gd name="T12" fmla="*/ 18 w 92"/>
                      <a:gd name="T13" fmla="*/ 7 h 162"/>
                      <a:gd name="T14" fmla="*/ 17 w 92"/>
                      <a:gd name="T15" fmla="*/ 8 h 162"/>
                      <a:gd name="T16" fmla="*/ 1 w 92"/>
                      <a:gd name="T17" fmla="*/ 60 h 162"/>
                      <a:gd name="T18" fmla="*/ 5 w 92"/>
                      <a:gd name="T19" fmla="*/ 68 h 162"/>
                      <a:gd name="T20" fmla="*/ 14 w 92"/>
                      <a:gd name="T21" fmla="*/ 64 h 162"/>
                      <a:gd name="T22" fmla="*/ 26 w 92"/>
                      <a:gd name="T23" fmla="*/ 23 h 162"/>
                      <a:gd name="T24" fmla="*/ 28 w 92"/>
                      <a:gd name="T25" fmla="*/ 23 h 162"/>
                      <a:gd name="T26" fmla="*/ 29 w 92"/>
                      <a:gd name="T27" fmla="*/ 23 h 162"/>
                      <a:gd name="T28" fmla="*/ 9 w 92"/>
                      <a:gd name="T29" fmla="*/ 96 h 162"/>
                      <a:gd name="T30" fmla="*/ 29 w 92"/>
                      <a:gd name="T31" fmla="*/ 96 h 162"/>
                      <a:gd name="T32" fmla="*/ 29 w 92"/>
                      <a:gd name="T33" fmla="*/ 154 h 162"/>
                      <a:gd name="T34" fmla="*/ 37 w 92"/>
                      <a:gd name="T35" fmla="*/ 162 h 162"/>
                      <a:gd name="T36" fmla="*/ 44 w 92"/>
                      <a:gd name="T37" fmla="*/ 154 h 162"/>
                      <a:gd name="T38" fmla="*/ 44 w 92"/>
                      <a:gd name="T39" fmla="*/ 96 h 162"/>
                      <a:gd name="T40" fmla="*/ 49 w 92"/>
                      <a:gd name="T41" fmla="*/ 96 h 162"/>
                      <a:gd name="T42" fmla="*/ 49 w 92"/>
                      <a:gd name="T43" fmla="*/ 154 h 162"/>
                      <a:gd name="T44" fmla="*/ 56 w 92"/>
                      <a:gd name="T45" fmla="*/ 162 h 162"/>
                      <a:gd name="T46" fmla="*/ 64 w 92"/>
                      <a:gd name="T47" fmla="*/ 154 h 162"/>
                      <a:gd name="T48" fmla="*/ 64 w 92"/>
                      <a:gd name="T49" fmla="*/ 96 h 162"/>
                      <a:gd name="T50" fmla="*/ 83 w 92"/>
                      <a:gd name="T51" fmla="*/ 96 h 162"/>
                      <a:gd name="T52" fmla="*/ 63 w 92"/>
                      <a:gd name="T53" fmla="*/ 23 h 162"/>
                      <a:gd name="T54" fmla="*/ 64 w 92"/>
                      <a:gd name="T55" fmla="*/ 23 h 162"/>
                      <a:gd name="T56" fmla="*/ 65 w 92"/>
                      <a:gd name="T57" fmla="*/ 23 h 162"/>
                      <a:gd name="T58" fmla="*/ 79 w 92"/>
                      <a:gd name="T59" fmla="*/ 64 h 162"/>
                      <a:gd name="T60" fmla="*/ 87 w 92"/>
                      <a:gd name="T61" fmla="*/ 68 h 162"/>
                      <a:gd name="T62" fmla="*/ 91 w 92"/>
                      <a:gd name="T63" fmla="*/ 6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2" h="162">
                        <a:moveTo>
                          <a:pt x="91" y="60"/>
                        </a:moveTo>
                        <a:cubicBezTo>
                          <a:pt x="75" y="10"/>
                          <a:pt x="75" y="10"/>
                          <a:pt x="75" y="10"/>
                        </a:cubicBezTo>
                        <a:cubicBezTo>
                          <a:pt x="74" y="4"/>
                          <a:pt x="70" y="0"/>
                          <a:pt x="64" y="0"/>
                        </a:cubicBezTo>
                        <a:cubicBezTo>
                          <a:pt x="28" y="0"/>
                          <a:pt x="28" y="0"/>
                          <a:pt x="28" y="0"/>
                        </a:cubicBezTo>
                        <a:cubicBezTo>
                          <a:pt x="24" y="0"/>
                          <a:pt x="21" y="2"/>
                          <a:pt x="19" y="5"/>
                        </a:cubicBezTo>
                        <a:cubicBezTo>
                          <a:pt x="18" y="5"/>
                          <a:pt x="18" y="6"/>
                          <a:pt x="18" y="7"/>
                        </a:cubicBezTo>
                        <a:cubicBezTo>
                          <a:pt x="18" y="7"/>
                          <a:pt x="18" y="7"/>
                          <a:pt x="18" y="7"/>
                        </a:cubicBezTo>
                        <a:cubicBezTo>
                          <a:pt x="18" y="7"/>
                          <a:pt x="17" y="8"/>
                          <a:pt x="17" y="8"/>
                        </a:cubicBezTo>
                        <a:cubicBezTo>
                          <a:pt x="1" y="60"/>
                          <a:pt x="1" y="60"/>
                          <a:pt x="1" y="60"/>
                        </a:cubicBezTo>
                        <a:cubicBezTo>
                          <a:pt x="0" y="63"/>
                          <a:pt x="2" y="67"/>
                          <a:pt x="5" y="68"/>
                        </a:cubicBezTo>
                        <a:cubicBezTo>
                          <a:pt x="9" y="69"/>
                          <a:pt x="13" y="67"/>
                          <a:pt x="14" y="64"/>
                        </a:cubicBezTo>
                        <a:cubicBezTo>
                          <a:pt x="26" y="23"/>
                          <a:pt x="26" y="23"/>
                          <a:pt x="26" y="23"/>
                        </a:cubicBezTo>
                        <a:cubicBezTo>
                          <a:pt x="27" y="23"/>
                          <a:pt x="27" y="23"/>
                          <a:pt x="28" y="23"/>
                        </a:cubicBezTo>
                        <a:cubicBezTo>
                          <a:pt x="29" y="23"/>
                          <a:pt x="29" y="23"/>
                          <a:pt x="29" y="23"/>
                        </a:cubicBezTo>
                        <a:cubicBezTo>
                          <a:pt x="9" y="96"/>
                          <a:pt x="9" y="96"/>
                          <a:pt x="9" y="96"/>
                        </a:cubicBezTo>
                        <a:cubicBezTo>
                          <a:pt x="29" y="96"/>
                          <a:pt x="29" y="96"/>
                          <a:pt x="29" y="96"/>
                        </a:cubicBezTo>
                        <a:cubicBezTo>
                          <a:pt x="29" y="154"/>
                          <a:pt x="29" y="154"/>
                          <a:pt x="29" y="154"/>
                        </a:cubicBezTo>
                        <a:cubicBezTo>
                          <a:pt x="29" y="159"/>
                          <a:pt x="33" y="162"/>
                          <a:pt x="37" y="162"/>
                        </a:cubicBezTo>
                        <a:cubicBezTo>
                          <a:pt x="41" y="162"/>
                          <a:pt x="44" y="159"/>
                          <a:pt x="44" y="154"/>
                        </a:cubicBezTo>
                        <a:cubicBezTo>
                          <a:pt x="44" y="96"/>
                          <a:pt x="44" y="96"/>
                          <a:pt x="44" y="96"/>
                        </a:cubicBezTo>
                        <a:cubicBezTo>
                          <a:pt x="49" y="96"/>
                          <a:pt x="49" y="96"/>
                          <a:pt x="49" y="96"/>
                        </a:cubicBezTo>
                        <a:cubicBezTo>
                          <a:pt x="49" y="154"/>
                          <a:pt x="49" y="154"/>
                          <a:pt x="49" y="154"/>
                        </a:cubicBezTo>
                        <a:cubicBezTo>
                          <a:pt x="49" y="159"/>
                          <a:pt x="52" y="162"/>
                          <a:pt x="56" y="162"/>
                        </a:cubicBezTo>
                        <a:cubicBezTo>
                          <a:pt x="60" y="162"/>
                          <a:pt x="64" y="159"/>
                          <a:pt x="64" y="154"/>
                        </a:cubicBezTo>
                        <a:cubicBezTo>
                          <a:pt x="64" y="96"/>
                          <a:pt x="64" y="96"/>
                          <a:pt x="64" y="96"/>
                        </a:cubicBezTo>
                        <a:cubicBezTo>
                          <a:pt x="83" y="96"/>
                          <a:pt x="83" y="96"/>
                          <a:pt x="83" y="96"/>
                        </a:cubicBezTo>
                        <a:cubicBezTo>
                          <a:pt x="63" y="23"/>
                          <a:pt x="63" y="23"/>
                          <a:pt x="63" y="23"/>
                        </a:cubicBezTo>
                        <a:cubicBezTo>
                          <a:pt x="64" y="23"/>
                          <a:pt x="64" y="23"/>
                          <a:pt x="64" y="23"/>
                        </a:cubicBezTo>
                        <a:cubicBezTo>
                          <a:pt x="65" y="23"/>
                          <a:pt x="65" y="23"/>
                          <a:pt x="65" y="23"/>
                        </a:cubicBezTo>
                        <a:cubicBezTo>
                          <a:pt x="79" y="64"/>
                          <a:pt x="79" y="64"/>
                          <a:pt x="79" y="64"/>
                        </a:cubicBezTo>
                        <a:cubicBezTo>
                          <a:pt x="80" y="67"/>
                          <a:pt x="84" y="69"/>
                          <a:pt x="87" y="68"/>
                        </a:cubicBezTo>
                        <a:cubicBezTo>
                          <a:pt x="91" y="67"/>
                          <a:pt x="92" y="63"/>
                          <a:pt x="91"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grpSp>
            <p:grpSp>
              <p:nvGrpSpPr>
                <p:cNvPr id="86" name="Group 302"/>
                <p:cNvGrpSpPr/>
                <p:nvPr/>
              </p:nvGrpSpPr>
              <p:grpSpPr>
                <a:xfrm>
                  <a:off x="7072330" y="2500312"/>
                  <a:ext cx="161644" cy="348610"/>
                  <a:chOff x="6138760" y="4271257"/>
                  <a:chExt cx="97227" cy="209688"/>
                </a:xfrm>
                <a:solidFill>
                  <a:schemeClr val="bg1">
                    <a:lumMod val="75000"/>
                  </a:schemeClr>
                </a:solidFill>
              </p:grpSpPr>
              <p:sp>
                <p:nvSpPr>
                  <p:cNvPr id="99" name="Oval 98"/>
                  <p:cNvSpPr>
                    <a:spLocks noChangeArrowheads="1"/>
                  </p:cNvSpPr>
                  <p:nvPr/>
                </p:nvSpPr>
                <p:spPr bwMode="auto">
                  <a:xfrm>
                    <a:off x="6171468" y="4271257"/>
                    <a:ext cx="30916" cy="3181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sp>
                <p:nvSpPr>
                  <p:cNvPr id="100" name="Freeform 7"/>
                  <p:cNvSpPr/>
                  <p:nvPr/>
                </p:nvSpPr>
                <p:spPr bwMode="auto">
                  <a:xfrm>
                    <a:off x="6138760" y="4309341"/>
                    <a:ext cx="97227" cy="171604"/>
                  </a:xfrm>
                  <a:custGeom>
                    <a:avLst/>
                    <a:gdLst>
                      <a:gd name="T0" fmla="*/ 91 w 92"/>
                      <a:gd name="T1" fmla="*/ 60 h 162"/>
                      <a:gd name="T2" fmla="*/ 75 w 92"/>
                      <a:gd name="T3" fmla="*/ 10 h 162"/>
                      <a:gd name="T4" fmla="*/ 64 w 92"/>
                      <a:gd name="T5" fmla="*/ 0 h 162"/>
                      <a:gd name="T6" fmla="*/ 28 w 92"/>
                      <a:gd name="T7" fmla="*/ 0 h 162"/>
                      <a:gd name="T8" fmla="*/ 19 w 92"/>
                      <a:gd name="T9" fmla="*/ 5 h 162"/>
                      <a:gd name="T10" fmla="*/ 18 w 92"/>
                      <a:gd name="T11" fmla="*/ 7 h 162"/>
                      <a:gd name="T12" fmla="*/ 18 w 92"/>
                      <a:gd name="T13" fmla="*/ 7 h 162"/>
                      <a:gd name="T14" fmla="*/ 17 w 92"/>
                      <a:gd name="T15" fmla="*/ 8 h 162"/>
                      <a:gd name="T16" fmla="*/ 1 w 92"/>
                      <a:gd name="T17" fmla="*/ 60 h 162"/>
                      <a:gd name="T18" fmla="*/ 5 w 92"/>
                      <a:gd name="T19" fmla="*/ 68 h 162"/>
                      <a:gd name="T20" fmla="*/ 14 w 92"/>
                      <a:gd name="T21" fmla="*/ 64 h 162"/>
                      <a:gd name="T22" fmla="*/ 26 w 92"/>
                      <a:gd name="T23" fmla="*/ 23 h 162"/>
                      <a:gd name="T24" fmla="*/ 28 w 92"/>
                      <a:gd name="T25" fmla="*/ 23 h 162"/>
                      <a:gd name="T26" fmla="*/ 29 w 92"/>
                      <a:gd name="T27" fmla="*/ 23 h 162"/>
                      <a:gd name="T28" fmla="*/ 9 w 92"/>
                      <a:gd name="T29" fmla="*/ 96 h 162"/>
                      <a:gd name="T30" fmla="*/ 29 w 92"/>
                      <a:gd name="T31" fmla="*/ 96 h 162"/>
                      <a:gd name="T32" fmla="*/ 29 w 92"/>
                      <a:gd name="T33" fmla="*/ 154 h 162"/>
                      <a:gd name="T34" fmla="*/ 37 w 92"/>
                      <a:gd name="T35" fmla="*/ 162 h 162"/>
                      <a:gd name="T36" fmla="*/ 44 w 92"/>
                      <a:gd name="T37" fmla="*/ 154 h 162"/>
                      <a:gd name="T38" fmla="*/ 44 w 92"/>
                      <a:gd name="T39" fmla="*/ 96 h 162"/>
                      <a:gd name="T40" fmla="*/ 49 w 92"/>
                      <a:gd name="T41" fmla="*/ 96 h 162"/>
                      <a:gd name="T42" fmla="*/ 49 w 92"/>
                      <a:gd name="T43" fmla="*/ 154 h 162"/>
                      <a:gd name="T44" fmla="*/ 56 w 92"/>
                      <a:gd name="T45" fmla="*/ 162 h 162"/>
                      <a:gd name="T46" fmla="*/ 64 w 92"/>
                      <a:gd name="T47" fmla="*/ 154 h 162"/>
                      <a:gd name="T48" fmla="*/ 64 w 92"/>
                      <a:gd name="T49" fmla="*/ 96 h 162"/>
                      <a:gd name="T50" fmla="*/ 83 w 92"/>
                      <a:gd name="T51" fmla="*/ 96 h 162"/>
                      <a:gd name="T52" fmla="*/ 63 w 92"/>
                      <a:gd name="T53" fmla="*/ 23 h 162"/>
                      <a:gd name="T54" fmla="*/ 64 w 92"/>
                      <a:gd name="T55" fmla="*/ 23 h 162"/>
                      <a:gd name="T56" fmla="*/ 65 w 92"/>
                      <a:gd name="T57" fmla="*/ 23 h 162"/>
                      <a:gd name="T58" fmla="*/ 79 w 92"/>
                      <a:gd name="T59" fmla="*/ 64 h 162"/>
                      <a:gd name="T60" fmla="*/ 87 w 92"/>
                      <a:gd name="T61" fmla="*/ 68 h 162"/>
                      <a:gd name="T62" fmla="*/ 91 w 92"/>
                      <a:gd name="T63" fmla="*/ 6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2" h="162">
                        <a:moveTo>
                          <a:pt x="91" y="60"/>
                        </a:moveTo>
                        <a:cubicBezTo>
                          <a:pt x="75" y="10"/>
                          <a:pt x="75" y="10"/>
                          <a:pt x="75" y="10"/>
                        </a:cubicBezTo>
                        <a:cubicBezTo>
                          <a:pt x="74" y="4"/>
                          <a:pt x="70" y="0"/>
                          <a:pt x="64" y="0"/>
                        </a:cubicBezTo>
                        <a:cubicBezTo>
                          <a:pt x="28" y="0"/>
                          <a:pt x="28" y="0"/>
                          <a:pt x="28" y="0"/>
                        </a:cubicBezTo>
                        <a:cubicBezTo>
                          <a:pt x="24" y="0"/>
                          <a:pt x="21" y="2"/>
                          <a:pt x="19" y="5"/>
                        </a:cubicBezTo>
                        <a:cubicBezTo>
                          <a:pt x="18" y="5"/>
                          <a:pt x="18" y="6"/>
                          <a:pt x="18" y="7"/>
                        </a:cubicBezTo>
                        <a:cubicBezTo>
                          <a:pt x="18" y="7"/>
                          <a:pt x="18" y="7"/>
                          <a:pt x="18" y="7"/>
                        </a:cubicBezTo>
                        <a:cubicBezTo>
                          <a:pt x="18" y="7"/>
                          <a:pt x="17" y="8"/>
                          <a:pt x="17" y="8"/>
                        </a:cubicBezTo>
                        <a:cubicBezTo>
                          <a:pt x="1" y="60"/>
                          <a:pt x="1" y="60"/>
                          <a:pt x="1" y="60"/>
                        </a:cubicBezTo>
                        <a:cubicBezTo>
                          <a:pt x="0" y="63"/>
                          <a:pt x="2" y="67"/>
                          <a:pt x="5" y="68"/>
                        </a:cubicBezTo>
                        <a:cubicBezTo>
                          <a:pt x="9" y="69"/>
                          <a:pt x="13" y="67"/>
                          <a:pt x="14" y="64"/>
                        </a:cubicBezTo>
                        <a:cubicBezTo>
                          <a:pt x="26" y="23"/>
                          <a:pt x="26" y="23"/>
                          <a:pt x="26" y="23"/>
                        </a:cubicBezTo>
                        <a:cubicBezTo>
                          <a:pt x="27" y="23"/>
                          <a:pt x="27" y="23"/>
                          <a:pt x="28" y="23"/>
                        </a:cubicBezTo>
                        <a:cubicBezTo>
                          <a:pt x="29" y="23"/>
                          <a:pt x="29" y="23"/>
                          <a:pt x="29" y="23"/>
                        </a:cubicBezTo>
                        <a:cubicBezTo>
                          <a:pt x="9" y="96"/>
                          <a:pt x="9" y="96"/>
                          <a:pt x="9" y="96"/>
                        </a:cubicBezTo>
                        <a:cubicBezTo>
                          <a:pt x="29" y="96"/>
                          <a:pt x="29" y="96"/>
                          <a:pt x="29" y="96"/>
                        </a:cubicBezTo>
                        <a:cubicBezTo>
                          <a:pt x="29" y="154"/>
                          <a:pt x="29" y="154"/>
                          <a:pt x="29" y="154"/>
                        </a:cubicBezTo>
                        <a:cubicBezTo>
                          <a:pt x="29" y="159"/>
                          <a:pt x="33" y="162"/>
                          <a:pt x="37" y="162"/>
                        </a:cubicBezTo>
                        <a:cubicBezTo>
                          <a:pt x="41" y="162"/>
                          <a:pt x="44" y="159"/>
                          <a:pt x="44" y="154"/>
                        </a:cubicBezTo>
                        <a:cubicBezTo>
                          <a:pt x="44" y="96"/>
                          <a:pt x="44" y="96"/>
                          <a:pt x="44" y="96"/>
                        </a:cubicBezTo>
                        <a:cubicBezTo>
                          <a:pt x="49" y="96"/>
                          <a:pt x="49" y="96"/>
                          <a:pt x="49" y="96"/>
                        </a:cubicBezTo>
                        <a:cubicBezTo>
                          <a:pt x="49" y="154"/>
                          <a:pt x="49" y="154"/>
                          <a:pt x="49" y="154"/>
                        </a:cubicBezTo>
                        <a:cubicBezTo>
                          <a:pt x="49" y="159"/>
                          <a:pt x="52" y="162"/>
                          <a:pt x="56" y="162"/>
                        </a:cubicBezTo>
                        <a:cubicBezTo>
                          <a:pt x="60" y="162"/>
                          <a:pt x="64" y="159"/>
                          <a:pt x="64" y="154"/>
                        </a:cubicBezTo>
                        <a:cubicBezTo>
                          <a:pt x="64" y="96"/>
                          <a:pt x="64" y="96"/>
                          <a:pt x="64" y="96"/>
                        </a:cubicBezTo>
                        <a:cubicBezTo>
                          <a:pt x="83" y="96"/>
                          <a:pt x="83" y="96"/>
                          <a:pt x="83" y="96"/>
                        </a:cubicBezTo>
                        <a:cubicBezTo>
                          <a:pt x="63" y="23"/>
                          <a:pt x="63" y="23"/>
                          <a:pt x="63" y="23"/>
                        </a:cubicBezTo>
                        <a:cubicBezTo>
                          <a:pt x="64" y="23"/>
                          <a:pt x="64" y="23"/>
                          <a:pt x="64" y="23"/>
                        </a:cubicBezTo>
                        <a:cubicBezTo>
                          <a:pt x="65" y="23"/>
                          <a:pt x="65" y="23"/>
                          <a:pt x="65" y="23"/>
                        </a:cubicBezTo>
                        <a:cubicBezTo>
                          <a:pt x="79" y="64"/>
                          <a:pt x="79" y="64"/>
                          <a:pt x="79" y="64"/>
                        </a:cubicBezTo>
                        <a:cubicBezTo>
                          <a:pt x="80" y="67"/>
                          <a:pt x="84" y="69"/>
                          <a:pt x="87" y="68"/>
                        </a:cubicBezTo>
                        <a:cubicBezTo>
                          <a:pt x="91" y="67"/>
                          <a:pt x="92" y="63"/>
                          <a:pt x="91"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grpSp>
            <p:grpSp>
              <p:nvGrpSpPr>
                <p:cNvPr id="89" name="Group 302"/>
                <p:cNvGrpSpPr/>
                <p:nvPr/>
              </p:nvGrpSpPr>
              <p:grpSpPr>
                <a:xfrm>
                  <a:off x="7286644" y="2500312"/>
                  <a:ext cx="161644" cy="348610"/>
                  <a:chOff x="6138760" y="4271257"/>
                  <a:chExt cx="97227" cy="209688"/>
                </a:xfrm>
                <a:solidFill>
                  <a:schemeClr val="bg1">
                    <a:lumMod val="75000"/>
                  </a:schemeClr>
                </a:solidFill>
              </p:grpSpPr>
              <p:sp>
                <p:nvSpPr>
                  <p:cNvPr id="102" name="Oval 101"/>
                  <p:cNvSpPr>
                    <a:spLocks noChangeArrowheads="1"/>
                  </p:cNvSpPr>
                  <p:nvPr/>
                </p:nvSpPr>
                <p:spPr bwMode="auto">
                  <a:xfrm>
                    <a:off x="6171468" y="4271257"/>
                    <a:ext cx="30916" cy="3181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sp>
                <p:nvSpPr>
                  <p:cNvPr id="103" name="Freeform 7"/>
                  <p:cNvSpPr/>
                  <p:nvPr/>
                </p:nvSpPr>
                <p:spPr bwMode="auto">
                  <a:xfrm>
                    <a:off x="6138760" y="4309341"/>
                    <a:ext cx="97227" cy="171604"/>
                  </a:xfrm>
                  <a:custGeom>
                    <a:avLst/>
                    <a:gdLst>
                      <a:gd name="T0" fmla="*/ 91 w 92"/>
                      <a:gd name="T1" fmla="*/ 60 h 162"/>
                      <a:gd name="T2" fmla="*/ 75 w 92"/>
                      <a:gd name="T3" fmla="*/ 10 h 162"/>
                      <a:gd name="T4" fmla="*/ 64 w 92"/>
                      <a:gd name="T5" fmla="*/ 0 h 162"/>
                      <a:gd name="T6" fmla="*/ 28 w 92"/>
                      <a:gd name="T7" fmla="*/ 0 h 162"/>
                      <a:gd name="T8" fmla="*/ 19 w 92"/>
                      <a:gd name="T9" fmla="*/ 5 h 162"/>
                      <a:gd name="T10" fmla="*/ 18 w 92"/>
                      <a:gd name="T11" fmla="*/ 7 h 162"/>
                      <a:gd name="T12" fmla="*/ 18 w 92"/>
                      <a:gd name="T13" fmla="*/ 7 h 162"/>
                      <a:gd name="T14" fmla="*/ 17 w 92"/>
                      <a:gd name="T15" fmla="*/ 8 h 162"/>
                      <a:gd name="T16" fmla="*/ 1 w 92"/>
                      <a:gd name="T17" fmla="*/ 60 h 162"/>
                      <a:gd name="T18" fmla="*/ 5 w 92"/>
                      <a:gd name="T19" fmla="*/ 68 h 162"/>
                      <a:gd name="T20" fmla="*/ 14 w 92"/>
                      <a:gd name="T21" fmla="*/ 64 h 162"/>
                      <a:gd name="T22" fmla="*/ 26 w 92"/>
                      <a:gd name="T23" fmla="*/ 23 h 162"/>
                      <a:gd name="T24" fmla="*/ 28 w 92"/>
                      <a:gd name="T25" fmla="*/ 23 h 162"/>
                      <a:gd name="T26" fmla="*/ 29 w 92"/>
                      <a:gd name="T27" fmla="*/ 23 h 162"/>
                      <a:gd name="T28" fmla="*/ 9 w 92"/>
                      <a:gd name="T29" fmla="*/ 96 h 162"/>
                      <a:gd name="T30" fmla="*/ 29 w 92"/>
                      <a:gd name="T31" fmla="*/ 96 h 162"/>
                      <a:gd name="T32" fmla="*/ 29 w 92"/>
                      <a:gd name="T33" fmla="*/ 154 h 162"/>
                      <a:gd name="T34" fmla="*/ 37 w 92"/>
                      <a:gd name="T35" fmla="*/ 162 h 162"/>
                      <a:gd name="T36" fmla="*/ 44 w 92"/>
                      <a:gd name="T37" fmla="*/ 154 h 162"/>
                      <a:gd name="T38" fmla="*/ 44 w 92"/>
                      <a:gd name="T39" fmla="*/ 96 h 162"/>
                      <a:gd name="T40" fmla="*/ 49 w 92"/>
                      <a:gd name="T41" fmla="*/ 96 h 162"/>
                      <a:gd name="T42" fmla="*/ 49 w 92"/>
                      <a:gd name="T43" fmla="*/ 154 h 162"/>
                      <a:gd name="T44" fmla="*/ 56 w 92"/>
                      <a:gd name="T45" fmla="*/ 162 h 162"/>
                      <a:gd name="T46" fmla="*/ 64 w 92"/>
                      <a:gd name="T47" fmla="*/ 154 h 162"/>
                      <a:gd name="T48" fmla="*/ 64 w 92"/>
                      <a:gd name="T49" fmla="*/ 96 h 162"/>
                      <a:gd name="T50" fmla="*/ 83 w 92"/>
                      <a:gd name="T51" fmla="*/ 96 h 162"/>
                      <a:gd name="T52" fmla="*/ 63 w 92"/>
                      <a:gd name="T53" fmla="*/ 23 h 162"/>
                      <a:gd name="T54" fmla="*/ 64 w 92"/>
                      <a:gd name="T55" fmla="*/ 23 h 162"/>
                      <a:gd name="T56" fmla="*/ 65 w 92"/>
                      <a:gd name="T57" fmla="*/ 23 h 162"/>
                      <a:gd name="T58" fmla="*/ 79 w 92"/>
                      <a:gd name="T59" fmla="*/ 64 h 162"/>
                      <a:gd name="T60" fmla="*/ 87 w 92"/>
                      <a:gd name="T61" fmla="*/ 68 h 162"/>
                      <a:gd name="T62" fmla="*/ 91 w 92"/>
                      <a:gd name="T63" fmla="*/ 6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2" h="162">
                        <a:moveTo>
                          <a:pt x="91" y="60"/>
                        </a:moveTo>
                        <a:cubicBezTo>
                          <a:pt x="75" y="10"/>
                          <a:pt x="75" y="10"/>
                          <a:pt x="75" y="10"/>
                        </a:cubicBezTo>
                        <a:cubicBezTo>
                          <a:pt x="74" y="4"/>
                          <a:pt x="70" y="0"/>
                          <a:pt x="64" y="0"/>
                        </a:cubicBezTo>
                        <a:cubicBezTo>
                          <a:pt x="28" y="0"/>
                          <a:pt x="28" y="0"/>
                          <a:pt x="28" y="0"/>
                        </a:cubicBezTo>
                        <a:cubicBezTo>
                          <a:pt x="24" y="0"/>
                          <a:pt x="21" y="2"/>
                          <a:pt x="19" y="5"/>
                        </a:cubicBezTo>
                        <a:cubicBezTo>
                          <a:pt x="18" y="5"/>
                          <a:pt x="18" y="6"/>
                          <a:pt x="18" y="7"/>
                        </a:cubicBezTo>
                        <a:cubicBezTo>
                          <a:pt x="18" y="7"/>
                          <a:pt x="18" y="7"/>
                          <a:pt x="18" y="7"/>
                        </a:cubicBezTo>
                        <a:cubicBezTo>
                          <a:pt x="18" y="7"/>
                          <a:pt x="17" y="8"/>
                          <a:pt x="17" y="8"/>
                        </a:cubicBezTo>
                        <a:cubicBezTo>
                          <a:pt x="1" y="60"/>
                          <a:pt x="1" y="60"/>
                          <a:pt x="1" y="60"/>
                        </a:cubicBezTo>
                        <a:cubicBezTo>
                          <a:pt x="0" y="63"/>
                          <a:pt x="2" y="67"/>
                          <a:pt x="5" y="68"/>
                        </a:cubicBezTo>
                        <a:cubicBezTo>
                          <a:pt x="9" y="69"/>
                          <a:pt x="13" y="67"/>
                          <a:pt x="14" y="64"/>
                        </a:cubicBezTo>
                        <a:cubicBezTo>
                          <a:pt x="26" y="23"/>
                          <a:pt x="26" y="23"/>
                          <a:pt x="26" y="23"/>
                        </a:cubicBezTo>
                        <a:cubicBezTo>
                          <a:pt x="27" y="23"/>
                          <a:pt x="27" y="23"/>
                          <a:pt x="28" y="23"/>
                        </a:cubicBezTo>
                        <a:cubicBezTo>
                          <a:pt x="29" y="23"/>
                          <a:pt x="29" y="23"/>
                          <a:pt x="29" y="23"/>
                        </a:cubicBezTo>
                        <a:cubicBezTo>
                          <a:pt x="9" y="96"/>
                          <a:pt x="9" y="96"/>
                          <a:pt x="9" y="96"/>
                        </a:cubicBezTo>
                        <a:cubicBezTo>
                          <a:pt x="29" y="96"/>
                          <a:pt x="29" y="96"/>
                          <a:pt x="29" y="96"/>
                        </a:cubicBezTo>
                        <a:cubicBezTo>
                          <a:pt x="29" y="154"/>
                          <a:pt x="29" y="154"/>
                          <a:pt x="29" y="154"/>
                        </a:cubicBezTo>
                        <a:cubicBezTo>
                          <a:pt x="29" y="159"/>
                          <a:pt x="33" y="162"/>
                          <a:pt x="37" y="162"/>
                        </a:cubicBezTo>
                        <a:cubicBezTo>
                          <a:pt x="41" y="162"/>
                          <a:pt x="44" y="159"/>
                          <a:pt x="44" y="154"/>
                        </a:cubicBezTo>
                        <a:cubicBezTo>
                          <a:pt x="44" y="96"/>
                          <a:pt x="44" y="96"/>
                          <a:pt x="44" y="96"/>
                        </a:cubicBezTo>
                        <a:cubicBezTo>
                          <a:pt x="49" y="96"/>
                          <a:pt x="49" y="96"/>
                          <a:pt x="49" y="96"/>
                        </a:cubicBezTo>
                        <a:cubicBezTo>
                          <a:pt x="49" y="154"/>
                          <a:pt x="49" y="154"/>
                          <a:pt x="49" y="154"/>
                        </a:cubicBezTo>
                        <a:cubicBezTo>
                          <a:pt x="49" y="159"/>
                          <a:pt x="52" y="162"/>
                          <a:pt x="56" y="162"/>
                        </a:cubicBezTo>
                        <a:cubicBezTo>
                          <a:pt x="60" y="162"/>
                          <a:pt x="64" y="159"/>
                          <a:pt x="64" y="154"/>
                        </a:cubicBezTo>
                        <a:cubicBezTo>
                          <a:pt x="64" y="96"/>
                          <a:pt x="64" y="96"/>
                          <a:pt x="64" y="96"/>
                        </a:cubicBezTo>
                        <a:cubicBezTo>
                          <a:pt x="83" y="96"/>
                          <a:pt x="83" y="96"/>
                          <a:pt x="83" y="96"/>
                        </a:cubicBezTo>
                        <a:cubicBezTo>
                          <a:pt x="63" y="23"/>
                          <a:pt x="63" y="23"/>
                          <a:pt x="63" y="23"/>
                        </a:cubicBezTo>
                        <a:cubicBezTo>
                          <a:pt x="64" y="23"/>
                          <a:pt x="64" y="23"/>
                          <a:pt x="64" y="23"/>
                        </a:cubicBezTo>
                        <a:cubicBezTo>
                          <a:pt x="65" y="23"/>
                          <a:pt x="65" y="23"/>
                          <a:pt x="65" y="23"/>
                        </a:cubicBezTo>
                        <a:cubicBezTo>
                          <a:pt x="79" y="64"/>
                          <a:pt x="79" y="64"/>
                          <a:pt x="79" y="64"/>
                        </a:cubicBezTo>
                        <a:cubicBezTo>
                          <a:pt x="80" y="67"/>
                          <a:pt x="84" y="69"/>
                          <a:pt x="87" y="68"/>
                        </a:cubicBezTo>
                        <a:cubicBezTo>
                          <a:pt x="91" y="67"/>
                          <a:pt x="92" y="63"/>
                          <a:pt x="91"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grpSp>
            <p:grpSp>
              <p:nvGrpSpPr>
                <p:cNvPr id="92" name="Group 302"/>
                <p:cNvGrpSpPr/>
                <p:nvPr/>
              </p:nvGrpSpPr>
              <p:grpSpPr>
                <a:xfrm>
                  <a:off x="7500958" y="2500312"/>
                  <a:ext cx="161644" cy="348610"/>
                  <a:chOff x="6138760" y="4271257"/>
                  <a:chExt cx="97227" cy="209688"/>
                </a:xfrm>
                <a:solidFill>
                  <a:schemeClr val="bg1">
                    <a:lumMod val="75000"/>
                  </a:schemeClr>
                </a:solidFill>
              </p:grpSpPr>
              <p:sp>
                <p:nvSpPr>
                  <p:cNvPr id="105" name="Oval 104"/>
                  <p:cNvSpPr>
                    <a:spLocks noChangeArrowheads="1"/>
                  </p:cNvSpPr>
                  <p:nvPr/>
                </p:nvSpPr>
                <p:spPr bwMode="auto">
                  <a:xfrm>
                    <a:off x="6171468" y="4271257"/>
                    <a:ext cx="30916" cy="3181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sp>
                <p:nvSpPr>
                  <p:cNvPr id="106" name="Freeform 7"/>
                  <p:cNvSpPr/>
                  <p:nvPr/>
                </p:nvSpPr>
                <p:spPr bwMode="auto">
                  <a:xfrm>
                    <a:off x="6138760" y="4309341"/>
                    <a:ext cx="97227" cy="171604"/>
                  </a:xfrm>
                  <a:custGeom>
                    <a:avLst/>
                    <a:gdLst>
                      <a:gd name="T0" fmla="*/ 91 w 92"/>
                      <a:gd name="T1" fmla="*/ 60 h 162"/>
                      <a:gd name="T2" fmla="*/ 75 w 92"/>
                      <a:gd name="T3" fmla="*/ 10 h 162"/>
                      <a:gd name="T4" fmla="*/ 64 w 92"/>
                      <a:gd name="T5" fmla="*/ 0 h 162"/>
                      <a:gd name="T6" fmla="*/ 28 w 92"/>
                      <a:gd name="T7" fmla="*/ 0 h 162"/>
                      <a:gd name="T8" fmla="*/ 19 w 92"/>
                      <a:gd name="T9" fmla="*/ 5 h 162"/>
                      <a:gd name="T10" fmla="*/ 18 w 92"/>
                      <a:gd name="T11" fmla="*/ 7 h 162"/>
                      <a:gd name="T12" fmla="*/ 18 w 92"/>
                      <a:gd name="T13" fmla="*/ 7 h 162"/>
                      <a:gd name="T14" fmla="*/ 17 w 92"/>
                      <a:gd name="T15" fmla="*/ 8 h 162"/>
                      <a:gd name="T16" fmla="*/ 1 w 92"/>
                      <a:gd name="T17" fmla="*/ 60 h 162"/>
                      <a:gd name="T18" fmla="*/ 5 w 92"/>
                      <a:gd name="T19" fmla="*/ 68 h 162"/>
                      <a:gd name="T20" fmla="*/ 14 w 92"/>
                      <a:gd name="T21" fmla="*/ 64 h 162"/>
                      <a:gd name="T22" fmla="*/ 26 w 92"/>
                      <a:gd name="T23" fmla="*/ 23 h 162"/>
                      <a:gd name="T24" fmla="*/ 28 w 92"/>
                      <a:gd name="T25" fmla="*/ 23 h 162"/>
                      <a:gd name="T26" fmla="*/ 29 w 92"/>
                      <a:gd name="T27" fmla="*/ 23 h 162"/>
                      <a:gd name="T28" fmla="*/ 9 w 92"/>
                      <a:gd name="T29" fmla="*/ 96 h 162"/>
                      <a:gd name="T30" fmla="*/ 29 w 92"/>
                      <a:gd name="T31" fmla="*/ 96 h 162"/>
                      <a:gd name="T32" fmla="*/ 29 w 92"/>
                      <a:gd name="T33" fmla="*/ 154 h 162"/>
                      <a:gd name="T34" fmla="*/ 37 w 92"/>
                      <a:gd name="T35" fmla="*/ 162 h 162"/>
                      <a:gd name="T36" fmla="*/ 44 w 92"/>
                      <a:gd name="T37" fmla="*/ 154 h 162"/>
                      <a:gd name="T38" fmla="*/ 44 w 92"/>
                      <a:gd name="T39" fmla="*/ 96 h 162"/>
                      <a:gd name="T40" fmla="*/ 49 w 92"/>
                      <a:gd name="T41" fmla="*/ 96 h 162"/>
                      <a:gd name="T42" fmla="*/ 49 w 92"/>
                      <a:gd name="T43" fmla="*/ 154 h 162"/>
                      <a:gd name="T44" fmla="*/ 56 w 92"/>
                      <a:gd name="T45" fmla="*/ 162 h 162"/>
                      <a:gd name="T46" fmla="*/ 64 w 92"/>
                      <a:gd name="T47" fmla="*/ 154 h 162"/>
                      <a:gd name="T48" fmla="*/ 64 w 92"/>
                      <a:gd name="T49" fmla="*/ 96 h 162"/>
                      <a:gd name="T50" fmla="*/ 83 w 92"/>
                      <a:gd name="T51" fmla="*/ 96 h 162"/>
                      <a:gd name="T52" fmla="*/ 63 w 92"/>
                      <a:gd name="T53" fmla="*/ 23 h 162"/>
                      <a:gd name="T54" fmla="*/ 64 w 92"/>
                      <a:gd name="T55" fmla="*/ 23 h 162"/>
                      <a:gd name="T56" fmla="*/ 65 w 92"/>
                      <a:gd name="T57" fmla="*/ 23 h 162"/>
                      <a:gd name="T58" fmla="*/ 79 w 92"/>
                      <a:gd name="T59" fmla="*/ 64 h 162"/>
                      <a:gd name="T60" fmla="*/ 87 w 92"/>
                      <a:gd name="T61" fmla="*/ 68 h 162"/>
                      <a:gd name="T62" fmla="*/ 91 w 92"/>
                      <a:gd name="T63" fmla="*/ 6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2" h="162">
                        <a:moveTo>
                          <a:pt x="91" y="60"/>
                        </a:moveTo>
                        <a:cubicBezTo>
                          <a:pt x="75" y="10"/>
                          <a:pt x="75" y="10"/>
                          <a:pt x="75" y="10"/>
                        </a:cubicBezTo>
                        <a:cubicBezTo>
                          <a:pt x="74" y="4"/>
                          <a:pt x="70" y="0"/>
                          <a:pt x="64" y="0"/>
                        </a:cubicBezTo>
                        <a:cubicBezTo>
                          <a:pt x="28" y="0"/>
                          <a:pt x="28" y="0"/>
                          <a:pt x="28" y="0"/>
                        </a:cubicBezTo>
                        <a:cubicBezTo>
                          <a:pt x="24" y="0"/>
                          <a:pt x="21" y="2"/>
                          <a:pt x="19" y="5"/>
                        </a:cubicBezTo>
                        <a:cubicBezTo>
                          <a:pt x="18" y="5"/>
                          <a:pt x="18" y="6"/>
                          <a:pt x="18" y="7"/>
                        </a:cubicBezTo>
                        <a:cubicBezTo>
                          <a:pt x="18" y="7"/>
                          <a:pt x="18" y="7"/>
                          <a:pt x="18" y="7"/>
                        </a:cubicBezTo>
                        <a:cubicBezTo>
                          <a:pt x="18" y="7"/>
                          <a:pt x="17" y="8"/>
                          <a:pt x="17" y="8"/>
                        </a:cubicBezTo>
                        <a:cubicBezTo>
                          <a:pt x="1" y="60"/>
                          <a:pt x="1" y="60"/>
                          <a:pt x="1" y="60"/>
                        </a:cubicBezTo>
                        <a:cubicBezTo>
                          <a:pt x="0" y="63"/>
                          <a:pt x="2" y="67"/>
                          <a:pt x="5" y="68"/>
                        </a:cubicBezTo>
                        <a:cubicBezTo>
                          <a:pt x="9" y="69"/>
                          <a:pt x="13" y="67"/>
                          <a:pt x="14" y="64"/>
                        </a:cubicBezTo>
                        <a:cubicBezTo>
                          <a:pt x="26" y="23"/>
                          <a:pt x="26" y="23"/>
                          <a:pt x="26" y="23"/>
                        </a:cubicBezTo>
                        <a:cubicBezTo>
                          <a:pt x="27" y="23"/>
                          <a:pt x="27" y="23"/>
                          <a:pt x="28" y="23"/>
                        </a:cubicBezTo>
                        <a:cubicBezTo>
                          <a:pt x="29" y="23"/>
                          <a:pt x="29" y="23"/>
                          <a:pt x="29" y="23"/>
                        </a:cubicBezTo>
                        <a:cubicBezTo>
                          <a:pt x="9" y="96"/>
                          <a:pt x="9" y="96"/>
                          <a:pt x="9" y="96"/>
                        </a:cubicBezTo>
                        <a:cubicBezTo>
                          <a:pt x="29" y="96"/>
                          <a:pt x="29" y="96"/>
                          <a:pt x="29" y="96"/>
                        </a:cubicBezTo>
                        <a:cubicBezTo>
                          <a:pt x="29" y="154"/>
                          <a:pt x="29" y="154"/>
                          <a:pt x="29" y="154"/>
                        </a:cubicBezTo>
                        <a:cubicBezTo>
                          <a:pt x="29" y="159"/>
                          <a:pt x="33" y="162"/>
                          <a:pt x="37" y="162"/>
                        </a:cubicBezTo>
                        <a:cubicBezTo>
                          <a:pt x="41" y="162"/>
                          <a:pt x="44" y="159"/>
                          <a:pt x="44" y="154"/>
                        </a:cubicBezTo>
                        <a:cubicBezTo>
                          <a:pt x="44" y="96"/>
                          <a:pt x="44" y="96"/>
                          <a:pt x="44" y="96"/>
                        </a:cubicBezTo>
                        <a:cubicBezTo>
                          <a:pt x="49" y="96"/>
                          <a:pt x="49" y="96"/>
                          <a:pt x="49" y="96"/>
                        </a:cubicBezTo>
                        <a:cubicBezTo>
                          <a:pt x="49" y="154"/>
                          <a:pt x="49" y="154"/>
                          <a:pt x="49" y="154"/>
                        </a:cubicBezTo>
                        <a:cubicBezTo>
                          <a:pt x="49" y="159"/>
                          <a:pt x="52" y="162"/>
                          <a:pt x="56" y="162"/>
                        </a:cubicBezTo>
                        <a:cubicBezTo>
                          <a:pt x="60" y="162"/>
                          <a:pt x="64" y="159"/>
                          <a:pt x="64" y="154"/>
                        </a:cubicBezTo>
                        <a:cubicBezTo>
                          <a:pt x="64" y="96"/>
                          <a:pt x="64" y="96"/>
                          <a:pt x="64" y="96"/>
                        </a:cubicBezTo>
                        <a:cubicBezTo>
                          <a:pt x="83" y="96"/>
                          <a:pt x="83" y="96"/>
                          <a:pt x="83" y="96"/>
                        </a:cubicBezTo>
                        <a:cubicBezTo>
                          <a:pt x="63" y="23"/>
                          <a:pt x="63" y="23"/>
                          <a:pt x="63" y="23"/>
                        </a:cubicBezTo>
                        <a:cubicBezTo>
                          <a:pt x="64" y="23"/>
                          <a:pt x="64" y="23"/>
                          <a:pt x="64" y="23"/>
                        </a:cubicBezTo>
                        <a:cubicBezTo>
                          <a:pt x="65" y="23"/>
                          <a:pt x="65" y="23"/>
                          <a:pt x="65" y="23"/>
                        </a:cubicBezTo>
                        <a:cubicBezTo>
                          <a:pt x="79" y="64"/>
                          <a:pt x="79" y="64"/>
                          <a:pt x="79" y="64"/>
                        </a:cubicBezTo>
                        <a:cubicBezTo>
                          <a:pt x="80" y="67"/>
                          <a:pt x="84" y="69"/>
                          <a:pt x="87" y="68"/>
                        </a:cubicBezTo>
                        <a:cubicBezTo>
                          <a:pt x="91" y="67"/>
                          <a:pt x="92" y="63"/>
                          <a:pt x="91"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grpSp>
            <p:grpSp>
              <p:nvGrpSpPr>
                <p:cNvPr id="95" name="Group 302"/>
                <p:cNvGrpSpPr/>
                <p:nvPr/>
              </p:nvGrpSpPr>
              <p:grpSpPr>
                <a:xfrm>
                  <a:off x="7715272" y="2500312"/>
                  <a:ext cx="161644" cy="348610"/>
                  <a:chOff x="6138760" y="4271257"/>
                  <a:chExt cx="97227" cy="209688"/>
                </a:xfrm>
                <a:solidFill>
                  <a:schemeClr val="bg1">
                    <a:lumMod val="75000"/>
                  </a:schemeClr>
                </a:solidFill>
              </p:grpSpPr>
              <p:sp>
                <p:nvSpPr>
                  <p:cNvPr id="108" name="Oval 107"/>
                  <p:cNvSpPr>
                    <a:spLocks noChangeArrowheads="1"/>
                  </p:cNvSpPr>
                  <p:nvPr/>
                </p:nvSpPr>
                <p:spPr bwMode="auto">
                  <a:xfrm>
                    <a:off x="6171468" y="4271257"/>
                    <a:ext cx="30916" cy="3181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sp>
                <p:nvSpPr>
                  <p:cNvPr id="109" name="Freeform 7"/>
                  <p:cNvSpPr/>
                  <p:nvPr/>
                </p:nvSpPr>
                <p:spPr bwMode="auto">
                  <a:xfrm>
                    <a:off x="6138760" y="4309341"/>
                    <a:ext cx="97227" cy="171604"/>
                  </a:xfrm>
                  <a:custGeom>
                    <a:avLst/>
                    <a:gdLst>
                      <a:gd name="T0" fmla="*/ 91 w 92"/>
                      <a:gd name="T1" fmla="*/ 60 h 162"/>
                      <a:gd name="T2" fmla="*/ 75 w 92"/>
                      <a:gd name="T3" fmla="*/ 10 h 162"/>
                      <a:gd name="T4" fmla="*/ 64 w 92"/>
                      <a:gd name="T5" fmla="*/ 0 h 162"/>
                      <a:gd name="T6" fmla="*/ 28 w 92"/>
                      <a:gd name="T7" fmla="*/ 0 h 162"/>
                      <a:gd name="T8" fmla="*/ 19 w 92"/>
                      <a:gd name="T9" fmla="*/ 5 h 162"/>
                      <a:gd name="T10" fmla="*/ 18 w 92"/>
                      <a:gd name="T11" fmla="*/ 7 h 162"/>
                      <a:gd name="T12" fmla="*/ 18 w 92"/>
                      <a:gd name="T13" fmla="*/ 7 h 162"/>
                      <a:gd name="T14" fmla="*/ 17 w 92"/>
                      <a:gd name="T15" fmla="*/ 8 h 162"/>
                      <a:gd name="T16" fmla="*/ 1 w 92"/>
                      <a:gd name="T17" fmla="*/ 60 h 162"/>
                      <a:gd name="T18" fmla="*/ 5 w 92"/>
                      <a:gd name="T19" fmla="*/ 68 h 162"/>
                      <a:gd name="T20" fmla="*/ 14 w 92"/>
                      <a:gd name="T21" fmla="*/ 64 h 162"/>
                      <a:gd name="T22" fmla="*/ 26 w 92"/>
                      <a:gd name="T23" fmla="*/ 23 h 162"/>
                      <a:gd name="T24" fmla="*/ 28 w 92"/>
                      <a:gd name="T25" fmla="*/ 23 h 162"/>
                      <a:gd name="T26" fmla="*/ 29 w 92"/>
                      <a:gd name="T27" fmla="*/ 23 h 162"/>
                      <a:gd name="T28" fmla="*/ 9 w 92"/>
                      <a:gd name="T29" fmla="*/ 96 h 162"/>
                      <a:gd name="T30" fmla="*/ 29 w 92"/>
                      <a:gd name="T31" fmla="*/ 96 h 162"/>
                      <a:gd name="T32" fmla="*/ 29 w 92"/>
                      <a:gd name="T33" fmla="*/ 154 h 162"/>
                      <a:gd name="T34" fmla="*/ 37 w 92"/>
                      <a:gd name="T35" fmla="*/ 162 h 162"/>
                      <a:gd name="T36" fmla="*/ 44 w 92"/>
                      <a:gd name="T37" fmla="*/ 154 h 162"/>
                      <a:gd name="T38" fmla="*/ 44 w 92"/>
                      <a:gd name="T39" fmla="*/ 96 h 162"/>
                      <a:gd name="T40" fmla="*/ 49 w 92"/>
                      <a:gd name="T41" fmla="*/ 96 h 162"/>
                      <a:gd name="T42" fmla="*/ 49 w 92"/>
                      <a:gd name="T43" fmla="*/ 154 h 162"/>
                      <a:gd name="T44" fmla="*/ 56 w 92"/>
                      <a:gd name="T45" fmla="*/ 162 h 162"/>
                      <a:gd name="T46" fmla="*/ 64 w 92"/>
                      <a:gd name="T47" fmla="*/ 154 h 162"/>
                      <a:gd name="T48" fmla="*/ 64 w 92"/>
                      <a:gd name="T49" fmla="*/ 96 h 162"/>
                      <a:gd name="T50" fmla="*/ 83 w 92"/>
                      <a:gd name="T51" fmla="*/ 96 h 162"/>
                      <a:gd name="T52" fmla="*/ 63 w 92"/>
                      <a:gd name="T53" fmla="*/ 23 h 162"/>
                      <a:gd name="T54" fmla="*/ 64 w 92"/>
                      <a:gd name="T55" fmla="*/ 23 h 162"/>
                      <a:gd name="T56" fmla="*/ 65 w 92"/>
                      <a:gd name="T57" fmla="*/ 23 h 162"/>
                      <a:gd name="T58" fmla="*/ 79 w 92"/>
                      <a:gd name="T59" fmla="*/ 64 h 162"/>
                      <a:gd name="T60" fmla="*/ 87 w 92"/>
                      <a:gd name="T61" fmla="*/ 68 h 162"/>
                      <a:gd name="T62" fmla="*/ 91 w 92"/>
                      <a:gd name="T63" fmla="*/ 6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2" h="162">
                        <a:moveTo>
                          <a:pt x="91" y="60"/>
                        </a:moveTo>
                        <a:cubicBezTo>
                          <a:pt x="75" y="10"/>
                          <a:pt x="75" y="10"/>
                          <a:pt x="75" y="10"/>
                        </a:cubicBezTo>
                        <a:cubicBezTo>
                          <a:pt x="74" y="4"/>
                          <a:pt x="70" y="0"/>
                          <a:pt x="64" y="0"/>
                        </a:cubicBezTo>
                        <a:cubicBezTo>
                          <a:pt x="28" y="0"/>
                          <a:pt x="28" y="0"/>
                          <a:pt x="28" y="0"/>
                        </a:cubicBezTo>
                        <a:cubicBezTo>
                          <a:pt x="24" y="0"/>
                          <a:pt x="21" y="2"/>
                          <a:pt x="19" y="5"/>
                        </a:cubicBezTo>
                        <a:cubicBezTo>
                          <a:pt x="18" y="5"/>
                          <a:pt x="18" y="6"/>
                          <a:pt x="18" y="7"/>
                        </a:cubicBezTo>
                        <a:cubicBezTo>
                          <a:pt x="18" y="7"/>
                          <a:pt x="18" y="7"/>
                          <a:pt x="18" y="7"/>
                        </a:cubicBezTo>
                        <a:cubicBezTo>
                          <a:pt x="18" y="7"/>
                          <a:pt x="17" y="8"/>
                          <a:pt x="17" y="8"/>
                        </a:cubicBezTo>
                        <a:cubicBezTo>
                          <a:pt x="1" y="60"/>
                          <a:pt x="1" y="60"/>
                          <a:pt x="1" y="60"/>
                        </a:cubicBezTo>
                        <a:cubicBezTo>
                          <a:pt x="0" y="63"/>
                          <a:pt x="2" y="67"/>
                          <a:pt x="5" y="68"/>
                        </a:cubicBezTo>
                        <a:cubicBezTo>
                          <a:pt x="9" y="69"/>
                          <a:pt x="13" y="67"/>
                          <a:pt x="14" y="64"/>
                        </a:cubicBezTo>
                        <a:cubicBezTo>
                          <a:pt x="26" y="23"/>
                          <a:pt x="26" y="23"/>
                          <a:pt x="26" y="23"/>
                        </a:cubicBezTo>
                        <a:cubicBezTo>
                          <a:pt x="27" y="23"/>
                          <a:pt x="27" y="23"/>
                          <a:pt x="28" y="23"/>
                        </a:cubicBezTo>
                        <a:cubicBezTo>
                          <a:pt x="29" y="23"/>
                          <a:pt x="29" y="23"/>
                          <a:pt x="29" y="23"/>
                        </a:cubicBezTo>
                        <a:cubicBezTo>
                          <a:pt x="9" y="96"/>
                          <a:pt x="9" y="96"/>
                          <a:pt x="9" y="96"/>
                        </a:cubicBezTo>
                        <a:cubicBezTo>
                          <a:pt x="29" y="96"/>
                          <a:pt x="29" y="96"/>
                          <a:pt x="29" y="96"/>
                        </a:cubicBezTo>
                        <a:cubicBezTo>
                          <a:pt x="29" y="154"/>
                          <a:pt x="29" y="154"/>
                          <a:pt x="29" y="154"/>
                        </a:cubicBezTo>
                        <a:cubicBezTo>
                          <a:pt x="29" y="159"/>
                          <a:pt x="33" y="162"/>
                          <a:pt x="37" y="162"/>
                        </a:cubicBezTo>
                        <a:cubicBezTo>
                          <a:pt x="41" y="162"/>
                          <a:pt x="44" y="159"/>
                          <a:pt x="44" y="154"/>
                        </a:cubicBezTo>
                        <a:cubicBezTo>
                          <a:pt x="44" y="96"/>
                          <a:pt x="44" y="96"/>
                          <a:pt x="44" y="96"/>
                        </a:cubicBezTo>
                        <a:cubicBezTo>
                          <a:pt x="49" y="96"/>
                          <a:pt x="49" y="96"/>
                          <a:pt x="49" y="96"/>
                        </a:cubicBezTo>
                        <a:cubicBezTo>
                          <a:pt x="49" y="154"/>
                          <a:pt x="49" y="154"/>
                          <a:pt x="49" y="154"/>
                        </a:cubicBezTo>
                        <a:cubicBezTo>
                          <a:pt x="49" y="159"/>
                          <a:pt x="52" y="162"/>
                          <a:pt x="56" y="162"/>
                        </a:cubicBezTo>
                        <a:cubicBezTo>
                          <a:pt x="60" y="162"/>
                          <a:pt x="64" y="159"/>
                          <a:pt x="64" y="154"/>
                        </a:cubicBezTo>
                        <a:cubicBezTo>
                          <a:pt x="64" y="96"/>
                          <a:pt x="64" y="96"/>
                          <a:pt x="64" y="96"/>
                        </a:cubicBezTo>
                        <a:cubicBezTo>
                          <a:pt x="83" y="96"/>
                          <a:pt x="83" y="96"/>
                          <a:pt x="83" y="96"/>
                        </a:cubicBezTo>
                        <a:cubicBezTo>
                          <a:pt x="63" y="23"/>
                          <a:pt x="63" y="23"/>
                          <a:pt x="63" y="23"/>
                        </a:cubicBezTo>
                        <a:cubicBezTo>
                          <a:pt x="64" y="23"/>
                          <a:pt x="64" y="23"/>
                          <a:pt x="64" y="23"/>
                        </a:cubicBezTo>
                        <a:cubicBezTo>
                          <a:pt x="65" y="23"/>
                          <a:pt x="65" y="23"/>
                          <a:pt x="65" y="23"/>
                        </a:cubicBezTo>
                        <a:cubicBezTo>
                          <a:pt x="79" y="64"/>
                          <a:pt x="79" y="64"/>
                          <a:pt x="79" y="64"/>
                        </a:cubicBezTo>
                        <a:cubicBezTo>
                          <a:pt x="80" y="67"/>
                          <a:pt x="84" y="69"/>
                          <a:pt x="87" y="68"/>
                        </a:cubicBezTo>
                        <a:cubicBezTo>
                          <a:pt x="91" y="67"/>
                          <a:pt x="92" y="63"/>
                          <a:pt x="91"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grpSp>
          </p:grpSp>
          <p:sp>
            <p:nvSpPr>
              <p:cNvPr id="124" name="Rectangle 123"/>
              <p:cNvSpPr/>
              <p:nvPr/>
            </p:nvSpPr>
            <p:spPr>
              <a:xfrm>
                <a:off x="8072462" y="2786064"/>
                <a:ext cx="638316" cy="369332"/>
              </a:xfrm>
              <a:prstGeom prst="rect">
                <a:avLst/>
              </a:prstGeom>
            </p:spPr>
            <p:txBody>
              <a:bodyPr wrap="none">
                <a:spAutoFit/>
              </a:bodyPr>
              <a:lstStyle/>
              <a:p>
                <a:r>
                  <a:rPr lang="en-US" dirty="0">
                    <a:solidFill>
                      <a:schemeClr val="bg1">
                        <a:lumMod val="65000"/>
                      </a:schemeClr>
                    </a:solidFill>
                    <a:latin typeface="Open Sans" pitchFamily="34" charset="0"/>
                    <a:ea typeface="Open Sans" pitchFamily="34" charset="0"/>
                    <a:cs typeface="Open Sans" pitchFamily="34" charset="0"/>
                  </a:rPr>
                  <a:t>50%</a:t>
                </a:r>
              </a:p>
            </p:txBody>
          </p:sp>
        </p:grpSp>
      </p:grpSp>
      <p:sp>
        <p:nvSpPr>
          <p:cNvPr id="134" name="Rectangle 133"/>
          <p:cNvSpPr/>
          <p:nvPr/>
        </p:nvSpPr>
        <p:spPr>
          <a:xfrm>
            <a:off x="8501090" y="214296"/>
            <a:ext cx="357190" cy="357172"/>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100" dirty="0">
                <a:latin typeface="Open Sans" pitchFamily="34" charset="0"/>
                <a:ea typeface="Open Sans" pitchFamily="34" charset="0"/>
                <a:cs typeface="Open Sans" pitchFamily="34" charset="0"/>
              </a:rPr>
              <a:t>65</a:t>
            </a:r>
          </a:p>
        </p:txBody>
      </p:sp>
      <p:grpSp>
        <p:nvGrpSpPr>
          <p:cNvPr id="126" name="组合 125"/>
          <p:cNvGrpSpPr/>
          <p:nvPr/>
        </p:nvGrpSpPr>
        <p:grpSpPr>
          <a:xfrm>
            <a:off x="2113124" y="181979"/>
            <a:ext cx="4917752" cy="789571"/>
            <a:chOff x="2113124" y="181979"/>
            <a:chExt cx="4917752" cy="789571"/>
          </a:xfrm>
        </p:grpSpPr>
        <p:sp>
          <p:nvSpPr>
            <p:cNvPr id="127" name="Rectangle 31"/>
            <p:cNvSpPr/>
            <p:nvPr/>
          </p:nvSpPr>
          <p:spPr>
            <a:xfrm>
              <a:off x="2904733" y="663773"/>
              <a:ext cx="3334534" cy="307777"/>
            </a:xfrm>
            <a:prstGeom prst="rect">
              <a:avLst/>
            </a:prstGeom>
          </p:spPr>
          <p:txBody>
            <a:bodyPr wrap="square">
              <a:spAutoFit/>
            </a:bodyPr>
            <a:lstStyle/>
            <a:p>
              <a:pPr algn="ctr"/>
              <a:r>
                <a:rPr lang="en-US" altLang="zh-CN" sz="1400" dirty="0">
                  <a:solidFill>
                    <a:schemeClr val="bg1">
                      <a:lumMod val="65000"/>
                    </a:schemeClr>
                  </a:solidFill>
                  <a:latin typeface="华文细黑" panose="02010600040101010101" pitchFamily="2" charset="-122"/>
                  <a:ea typeface="华文细黑" panose="02010600040101010101" pitchFamily="2" charset="-122"/>
                </a:rPr>
                <a:t>Add the subtitle of this title here</a:t>
              </a:r>
              <a:endParaRPr lang="id-ID" sz="1400" dirty="0">
                <a:solidFill>
                  <a:schemeClr val="bg1">
                    <a:lumMod val="65000"/>
                  </a:schemeClr>
                </a:solidFill>
                <a:latin typeface="华文细黑" panose="02010600040101010101" pitchFamily="2" charset="-122"/>
                <a:ea typeface="华文细黑" panose="02010600040101010101" pitchFamily="2" charset="-122"/>
                <a:cs typeface="Open Sans" pitchFamily="34" charset="0"/>
              </a:endParaRPr>
            </a:p>
          </p:txBody>
        </p:sp>
        <p:sp>
          <p:nvSpPr>
            <p:cNvPr id="128" name="Rectangle 33"/>
            <p:cNvSpPr/>
            <p:nvPr/>
          </p:nvSpPr>
          <p:spPr>
            <a:xfrm>
              <a:off x="2113124" y="181979"/>
              <a:ext cx="4917752" cy="584775"/>
            </a:xfrm>
            <a:prstGeom prst="rect">
              <a:avLst/>
            </a:prstGeom>
          </p:spPr>
          <p:txBody>
            <a:bodyPr wrap="square">
              <a:spAutoFit/>
            </a:bodyPr>
            <a:lstStyle/>
            <a:p>
              <a:pPr algn="ctr"/>
              <a:r>
                <a:rPr lang="en-US" sz="3200" dirty="0">
                  <a:solidFill>
                    <a:schemeClr val="bg1">
                      <a:lumMod val="65000"/>
                    </a:schemeClr>
                  </a:solidFill>
                  <a:latin typeface="Impact" panose="020B0806030902050204" pitchFamily="34" charset="0"/>
                  <a:ea typeface="Open Sans" pitchFamily="34" charset="0"/>
                  <a:cs typeface="Open Sans" pitchFamily="34" charset="0"/>
                </a:rPr>
                <a:t>ADD YOUR TITLE HERE</a:t>
              </a:r>
              <a:endParaRPr lang="id-ID" sz="3200" dirty="0">
                <a:solidFill>
                  <a:schemeClr val="bg1">
                    <a:lumMod val="65000"/>
                  </a:schemeClr>
                </a:solidFill>
                <a:latin typeface="Impact" panose="020B0806030902050204" pitchFamily="34" charset="0"/>
                <a:ea typeface="Open Sans" pitchFamily="34" charset="0"/>
                <a:cs typeface="Open Sans" pitchFamily="34" charset="0"/>
              </a:endParaRPr>
            </a:p>
          </p:txBody>
        </p:sp>
        <p:cxnSp>
          <p:nvCxnSpPr>
            <p:cNvPr id="129" name="Straight Connector 34"/>
            <p:cNvCxnSpPr/>
            <p:nvPr/>
          </p:nvCxnSpPr>
          <p:spPr>
            <a:xfrm rot="5400000">
              <a:off x="2448058" y="467595"/>
              <a:ext cx="286546" cy="1062"/>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30" name="Straight Connector 35"/>
            <p:cNvCxnSpPr/>
            <p:nvPr/>
          </p:nvCxnSpPr>
          <p:spPr>
            <a:xfrm rot="5400000">
              <a:off x="6409396" y="467595"/>
              <a:ext cx="286546" cy="1062"/>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spTree>
  </p:cSld>
  <p:clrMapOvr>
    <a:masterClrMapping/>
  </p:clrMapOvr>
  <p:transition spd="slow" advTm="3000">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4" fill="hold" nodeType="after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slide(fromBottom)">
                                      <p:cBhvr>
                                        <p:cTn id="7" dur="500"/>
                                        <p:tgtEl>
                                          <p:spTgt spid="15"/>
                                        </p:tgtEl>
                                      </p:cBhvr>
                                    </p:animEffect>
                                  </p:childTnLst>
                                </p:cTn>
                              </p:par>
                            </p:childTnLst>
                          </p:cTn>
                        </p:par>
                        <p:par>
                          <p:cTn id="8" fill="hold">
                            <p:stCondLst>
                              <p:cond delay="500"/>
                            </p:stCondLst>
                            <p:childTnLst>
                              <p:par>
                                <p:cTn id="9" presetID="12" presetClass="entr" presetSubtype="4" fill="hold" nodeType="afterEffect">
                                  <p:stCondLst>
                                    <p:cond delay="0"/>
                                  </p:stCondLst>
                                  <p:childTnLst>
                                    <p:set>
                                      <p:cBhvr>
                                        <p:cTn id="10" dur="1" fill="hold">
                                          <p:stCondLst>
                                            <p:cond delay="0"/>
                                          </p:stCondLst>
                                        </p:cTn>
                                        <p:tgtEl>
                                          <p:spTgt spid="111"/>
                                        </p:tgtEl>
                                        <p:attrNameLst>
                                          <p:attrName>style.visibility</p:attrName>
                                        </p:attrNameLst>
                                      </p:cBhvr>
                                      <p:to>
                                        <p:strVal val="visible"/>
                                      </p:to>
                                    </p:set>
                                    <p:animEffect transition="in" filter="slide(fromBottom)">
                                      <p:cBhvr>
                                        <p:cTn id="11" dur="500"/>
                                        <p:tgtEl>
                                          <p:spTgt spid="111"/>
                                        </p:tgtEl>
                                      </p:cBhvr>
                                    </p:animEffect>
                                  </p:childTnLst>
                                </p:cTn>
                              </p:par>
                            </p:childTnLst>
                          </p:cTn>
                        </p:par>
                        <p:par>
                          <p:cTn id="12" fill="hold">
                            <p:stCondLst>
                              <p:cond delay="1000"/>
                            </p:stCondLst>
                            <p:childTnLst>
                              <p:par>
                                <p:cTn id="13" presetID="12" presetClass="entr" presetSubtype="4" fill="hold" nodeType="afterEffect">
                                  <p:stCondLst>
                                    <p:cond delay="0"/>
                                  </p:stCondLst>
                                  <p:childTnLst>
                                    <p:set>
                                      <p:cBhvr>
                                        <p:cTn id="14" dur="1" fill="hold">
                                          <p:stCondLst>
                                            <p:cond delay="0"/>
                                          </p:stCondLst>
                                        </p:cTn>
                                        <p:tgtEl>
                                          <p:spTgt spid="120"/>
                                        </p:tgtEl>
                                        <p:attrNameLst>
                                          <p:attrName>style.visibility</p:attrName>
                                        </p:attrNameLst>
                                      </p:cBhvr>
                                      <p:to>
                                        <p:strVal val="visible"/>
                                      </p:to>
                                    </p:set>
                                    <p:animEffect transition="in" filter="slide(fromBottom)">
                                      <p:cBhvr>
                                        <p:cTn id="15" dur="500"/>
                                        <p:tgtEl>
                                          <p:spTgt spid="120"/>
                                        </p:tgtEl>
                                      </p:cBhvr>
                                    </p:animEffect>
                                  </p:childTnLst>
                                </p:cTn>
                              </p:par>
                            </p:childTnLst>
                          </p:cTn>
                        </p:par>
                        <p:par>
                          <p:cTn id="16" fill="hold">
                            <p:stCondLst>
                              <p:cond delay="1500"/>
                            </p:stCondLst>
                            <p:childTnLst>
                              <p:par>
                                <p:cTn id="17" presetID="12" presetClass="entr" presetSubtype="4" fill="hold" nodeType="afterEffect">
                                  <p:stCondLst>
                                    <p:cond delay="0"/>
                                  </p:stCondLst>
                                  <p:childTnLst>
                                    <p:set>
                                      <p:cBhvr>
                                        <p:cTn id="18" dur="1" fill="hold">
                                          <p:stCondLst>
                                            <p:cond delay="0"/>
                                          </p:stCondLst>
                                        </p:cTn>
                                        <p:tgtEl>
                                          <p:spTgt spid="113"/>
                                        </p:tgtEl>
                                        <p:attrNameLst>
                                          <p:attrName>style.visibility</p:attrName>
                                        </p:attrNameLst>
                                      </p:cBhvr>
                                      <p:to>
                                        <p:strVal val="visible"/>
                                      </p:to>
                                    </p:set>
                                    <p:animEffect transition="in" filter="slide(fromBottom)">
                                      <p:cBhvr>
                                        <p:cTn id="19" dur="500"/>
                                        <p:tgtEl>
                                          <p:spTgt spid="113"/>
                                        </p:tgtEl>
                                      </p:cBhvr>
                                    </p:animEffect>
                                  </p:childTnLst>
                                </p:cTn>
                              </p:par>
                            </p:childTnLst>
                          </p:cTn>
                        </p:par>
                        <p:par>
                          <p:cTn id="20" fill="hold">
                            <p:stCondLst>
                              <p:cond delay="2000"/>
                            </p:stCondLst>
                            <p:childTnLst>
                              <p:par>
                                <p:cTn id="21" presetID="12" presetClass="entr" presetSubtype="4" fill="hold" nodeType="afterEffect">
                                  <p:stCondLst>
                                    <p:cond delay="0"/>
                                  </p:stCondLst>
                                  <p:childTnLst>
                                    <p:set>
                                      <p:cBhvr>
                                        <p:cTn id="22" dur="1" fill="hold">
                                          <p:stCondLst>
                                            <p:cond delay="0"/>
                                          </p:stCondLst>
                                        </p:cTn>
                                        <p:tgtEl>
                                          <p:spTgt spid="125"/>
                                        </p:tgtEl>
                                        <p:attrNameLst>
                                          <p:attrName>style.visibility</p:attrName>
                                        </p:attrNameLst>
                                      </p:cBhvr>
                                      <p:to>
                                        <p:strVal val="visible"/>
                                      </p:to>
                                    </p:set>
                                    <p:animEffect transition="in" filter="slide(fromBottom)">
                                      <p:cBhvr>
                                        <p:cTn id="23" dur="500"/>
                                        <p:tgtEl>
                                          <p:spTgt spid="125"/>
                                        </p:tgtEl>
                                      </p:cBhvr>
                                    </p:animEffect>
                                  </p:childTnLst>
                                </p:cTn>
                              </p:par>
                            </p:childTnLst>
                          </p:cTn>
                        </p:par>
                        <p:par>
                          <p:cTn id="24" fill="hold">
                            <p:stCondLst>
                              <p:cond delay="2500"/>
                            </p:stCondLst>
                            <p:childTnLst>
                              <p:par>
                                <p:cTn id="25" presetID="12" presetClass="entr" presetSubtype="8" fill="hold" nodeType="afterEffect">
                                  <p:stCondLst>
                                    <p:cond delay="0"/>
                                  </p:stCondLst>
                                  <p:childTnLst>
                                    <p:set>
                                      <p:cBhvr>
                                        <p:cTn id="26" dur="1" fill="hold">
                                          <p:stCondLst>
                                            <p:cond delay="0"/>
                                          </p:stCondLst>
                                        </p:cTn>
                                        <p:tgtEl>
                                          <p:spTgt spid="3"/>
                                        </p:tgtEl>
                                        <p:attrNameLst>
                                          <p:attrName>style.visibility</p:attrName>
                                        </p:attrNameLst>
                                      </p:cBhvr>
                                      <p:to>
                                        <p:strVal val="visible"/>
                                      </p:to>
                                    </p:set>
                                    <p:animEffect transition="in" filter="slide(fromLeft)">
                                      <p:cBhvr>
                                        <p:cTn id="27" dur="500"/>
                                        <p:tgtEl>
                                          <p:spTgt spid="3"/>
                                        </p:tgtEl>
                                      </p:cBhvr>
                                    </p:animEffect>
                                  </p:childTnLst>
                                </p:cTn>
                              </p:par>
                              <p:par>
                                <p:cTn id="28" presetID="12" presetClass="entr" presetSubtype="8" fill="hold" nodeType="withEffect">
                                  <p:stCondLst>
                                    <p:cond delay="0"/>
                                  </p:stCondLst>
                                  <p:childTnLst>
                                    <p:set>
                                      <p:cBhvr>
                                        <p:cTn id="29" dur="1" fill="hold">
                                          <p:stCondLst>
                                            <p:cond delay="0"/>
                                          </p:stCondLst>
                                        </p:cTn>
                                        <p:tgtEl>
                                          <p:spTgt spid="7"/>
                                        </p:tgtEl>
                                        <p:attrNameLst>
                                          <p:attrName>style.visibility</p:attrName>
                                        </p:attrNameLst>
                                      </p:cBhvr>
                                      <p:to>
                                        <p:strVal val="visible"/>
                                      </p:to>
                                    </p:set>
                                    <p:animEffect transition="in" filter="slide(fromLeft)">
                                      <p:cBhvr>
                                        <p:cTn id="30" dur="500"/>
                                        <p:tgtEl>
                                          <p:spTgt spid="7"/>
                                        </p:tgtEl>
                                      </p:cBhvr>
                                    </p:animEffect>
                                  </p:childTnLst>
                                </p:cTn>
                              </p:par>
                              <p:par>
                                <p:cTn id="31" presetID="12" presetClass="entr" presetSubtype="8" fill="hold" nodeType="withEffect">
                                  <p:stCondLst>
                                    <p:cond delay="0"/>
                                  </p:stCondLst>
                                  <p:childTnLst>
                                    <p:set>
                                      <p:cBhvr>
                                        <p:cTn id="32" dur="1" fill="hold">
                                          <p:stCondLst>
                                            <p:cond delay="0"/>
                                          </p:stCondLst>
                                        </p:cTn>
                                        <p:tgtEl>
                                          <p:spTgt spid="10"/>
                                        </p:tgtEl>
                                        <p:attrNameLst>
                                          <p:attrName>style.visibility</p:attrName>
                                        </p:attrNameLst>
                                      </p:cBhvr>
                                      <p:to>
                                        <p:strVal val="visible"/>
                                      </p:to>
                                    </p:set>
                                    <p:animEffect transition="in" filter="slide(fromLeft)">
                                      <p:cBhvr>
                                        <p:cTn id="33" dur="500"/>
                                        <p:tgtEl>
                                          <p:spTgt spid="10"/>
                                        </p:tgtEl>
                                      </p:cBhvr>
                                    </p:animEffect>
                                  </p:childTnLst>
                                </p:cTn>
                              </p:par>
                              <p:par>
                                <p:cTn id="34" presetID="12" presetClass="entr" presetSubtype="8" fill="hold" nodeType="withEffect">
                                  <p:stCondLst>
                                    <p:cond delay="0"/>
                                  </p:stCondLst>
                                  <p:childTnLst>
                                    <p:set>
                                      <p:cBhvr>
                                        <p:cTn id="35" dur="1" fill="hold">
                                          <p:stCondLst>
                                            <p:cond delay="0"/>
                                          </p:stCondLst>
                                        </p:cTn>
                                        <p:tgtEl>
                                          <p:spTgt spid="11"/>
                                        </p:tgtEl>
                                        <p:attrNameLst>
                                          <p:attrName>style.visibility</p:attrName>
                                        </p:attrNameLst>
                                      </p:cBhvr>
                                      <p:to>
                                        <p:strVal val="visible"/>
                                      </p:to>
                                    </p:set>
                                    <p:animEffect transition="in" filter="slide(fromLeft)">
                                      <p:cBhvr>
                                        <p:cTn id="36" dur="500"/>
                                        <p:tgtEl>
                                          <p:spTgt spid="11"/>
                                        </p:tgtEl>
                                      </p:cBhvr>
                                    </p:animEffect>
                                  </p:childTnLst>
                                </p:cTn>
                              </p:par>
                              <p:par>
                                <p:cTn id="37" presetID="12" presetClass="entr" presetSubtype="8" fill="hold" nodeType="withEffect">
                                  <p:stCondLst>
                                    <p:cond delay="0"/>
                                  </p:stCondLst>
                                  <p:childTnLst>
                                    <p:set>
                                      <p:cBhvr>
                                        <p:cTn id="38" dur="1" fill="hold">
                                          <p:stCondLst>
                                            <p:cond delay="0"/>
                                          </p:stCondLst>
                                        </p:cTn>
                                        <p:tgtEl>
                                          <p:spTgt spid="12"/>
                                        </p:tgtEl>
                                        <p:attrNameLst>
                                          <p:attrName>style.visibility</p:attrName>
                                        </p:attrNameLst>
                                      </p:cBhvr>
                                      <p:to>
                                        <p:strVal val="visible"/>
                                      </p:to>
                                    </p:set>
                                    <p:animEffect transition="in" filter="slide(fromLeft)">
                                      <p:cBhvr>
                                        <p:cTn id="39" dur="500"/>
                                        <p:tgtEl>
                                          <p:spTgt spid="12"/>
                                        </p:tgtEl>
                                      </p:cBhvr>
                                    </p:animEffect>
                                  </p:childTnLst>
                                </p:cTn>
                              </p:par>
                            </p:childTnLst>
                          </p:cTn>
                        </p:par>
                        <p:par>
                          <p:cTn id="40" fill="hold">
                            <p:stCondLst>
                              <p:cond delay="3000"/>
                            </p:stCondLst>
                            <p:childTnLst>
                              <p:par>
                                <p:cTn id="41" presetID="12" presetClass="entr" presetSubtype="8" fill="hold" grpId="0" nodeType="afterEffect">
                                  <p:stCondLst>
                                    <p:cond delay="0"/>
                                  </p:stCondLst>
                                  <p:childTnLst>
                                    <p:set>
                                      <p:cBhvr>
                                        <p:cTn id="42" dur="1" fill="hold">
                                          <p:stCondLst>
                                            <p:cond delay="0"/>
                                          </p:stCondLst>
                                        </p:cTn>
                                        <p:tgtEl>
                                          <p:spTgt spid="24"/>
                                        </p:tgtEl>
                                        <p:attrNameLst>
                                          <p:attrName>style.visibility</p:attrName>
                                        </p:attrNameLst>
                                      </p:cBhvr>
                                      <p:to>
                                        <p:strVal val="visible"/>
                                      </p:to>
                                    </p:set>
                                    <p:animEffect transition="in" filter="slide(fromLeft)">
                                      <p:cBhvr>
                                        <p:cTn id="43" dur="500"/>
                                        <p:tgtEl>
                                          <p:spTgt spid="24"/>
                                        </p:tgtEl>
                                      </p:cBhvr>
                                    </p:animEffect>
                                  </p:childTnLst>
                                </p:cTn>
                              </p:par>
                              <p:par>
                                <p:cTn id="44" presetID="12" presetClass="entr" presetSubtype="8" fill="hold" grpId="0" nodeType="withEffect">
                                  <p:stCondLst>
                                    <p:cond delay="0"/>
                                  </p:stCondLst>
                                  <p:childTnLst>
                                    <p:set>
                                      <p:cBhvr>
                                        <p:cTn id="45" dur="1" fill="hold">
                                          <p:stCondLst>
                                            <p:cond delay="0"/>
                                          </p:stCondLst>
                                        </p:cTn>
                                        <p:tgtEl>
                                          <p:spTgt spid="42"/>
                                        </p:tgtEl>
                                        <p:attrNameLst>
                                          <p:attrName>style.visibility</p:attrName>
                                        </p:attrNameLst>
                                      </p:cBhvr>
                                      <p:to>
                                        <p:strVal val="visible"/>
                                      </p:to>
                                    </p:set>
                                    <p:animEffect transition="in" filter="slide(fromLeft)">
                                      <p:cBhvr>
                                        <p:cTn id="46" dur="500"/>
                                        <p:tgtEl>
                                          <p:spTgt spid="42"/>
                                        </p:tgtEl>
                                      </p:cBhvr>
                                    </p:animEffect>
                                  </p:childTnLst>
                                </p:cTn>
                              </p:par>
                              <p:par>
                                <p:cTn id="47" presetID="12" presetClass="entr" presetSubtype="8" fill="hold" grpId="0" nodeType="withEffect">
                                  <p:stCondLst>
                                    <p:cond delay="0"/>
                                  </p:stCondLst>
                                  <p:childTnLst>
                                    <p:set>
                                      <p:cBhvr>
                                        <p:cTn id="48" dur="1" fill="hold">
                                          <p:stCondLst>
                                            <p:cond delay="0"/>
                                          </p:stCondLst>
                                        </p:cTn>
                                        <p:tgtEl>
                                          <p:spTgt spid="43"/>
                                        </p:tgtEl>
                                        <p:attrNameLst>
                                          <p:attrName>style.visibility</p:attrName>
                                        </p:attrNameLst>
                                      </p:cBhvr>
                                      <p:to>
                                        <p:strVal val="visible"/>
                                      </p:to>
                                    </p:set>
                                    <p:animEffect transition="in" filter="slide(fromLeft)">
                                      <p:cBhvr>
                                        <p:cTn id="49" dur="500"/>
                                        <p:tgtEl>
                                          <p:spTgt spid="43"/>
                                        </p:tgtEl>
                                      </p:cBhvr>
                                    </p:animEffect>
                                  </p:childTnLst>
                                </p:cTn>
                              </p:par>
                              <p:par>
                                <p:cTn id="50" presetID="12" presetClass="entr" presetSubtype="8" fill="hold" grpId="0" nodeType="withEffect">
                                  <p:stCondLst>
                                    <p:cond delay="0"/>
                                  </p:stCondLst>
                                  <p:childTnLst>
                                    <p:set>
                                      <p:cBhvr>
                                        <p:cTn id="51" dur="1" fill="hold">
                                          <p:stCondLst>
                                            <p:cond delay="0"/>
                                          </p:stCondLst>
                                        </p:cTn>
                                        <p:tgtEl>
                                          <p:spTgt spid="44"/>
                                        </p:tgtEl>
                                        <p:attrNameLst>
                                          <p:attrName>style.visibility</p:attrName>
                                        </p:attrNameLst>
                                      </p:cBhvr>
                                      <p:to>
                                        <p:strVal val="visible"/>
                                      </p:to>
                                    </p:set>
                                    <p:animEffect transition="in" filter="slide(fromLeft)">
                                      <p:cBhvr>
                                        <p:cTn id="52" dur="500"/>
                                        <p:tgtEl>
                                          <p:spTgt spid="44"/>
                                        </p:tgtEl>
                                      </p:cBhvr>
                                    </p:animEffect>
                                  </p:childTnLst>
                                </p:cTn>
                              </p:par>
                              <p:par>
                                <p:cTn id="53" presetID="12" presetClass="entr" presetSubtype="8" fill="hold" grpId="0" nodeType="withEffect">
                                  <p:stCondLst>
                                    <p:cond delay="0"/>
                                  </p:stCondLst>
                                  <p:childTnLst>
                                    <p:set>
                                      <p:cBhvr>
                                        <p:cTn id="54" dur="1" fill="hold">
                                          <p:stCondLst>
                                            <p:cond delay="0"/>
                                          </p:stCondLst>
                                        </p:cTn>
                                        <p:tgtEl>
                                          <p:spTgt spid="45"/>
                                        </p:tgtEl>
                                        <p:attrNameLst>
                                          <p:attrName>style.visibility</p:attrName>
                                        </p:attrNameLst>
                                      </p:cBhvr>
                                      <p:to>
                                        <p:strVal val="visible"/>
                                      </p:to>
                                    </p:set>
                                    <p:animEffect transition="in" filter="slide(fromLeft)">
                                      <p:cBhvr>
                                        <p:cTn id="55" dur="500"/>
                                        <p:tgtEl>
                                          <p:spTgt spid="45"/>
                                        </p:tgtEl>
                                      </p:cBhvr>
                                    </p:animEffect>
                                  </p:childTnLst>
                                </p:cTn>
                              </p:par>
                              <p:par>
                                <p:cTn id="56" presetID="12" presetClass="entr" presetSubtype="8" fill="hold" grpId="0" nodeType="withEffect">
                                  <p:stCondLst>
                                    <p:cond delay="0"/>
                                  </p:stCondLst>
                                  <p:childTnLst>
                                    <p:set>
                                      <p:cBhvr>
                                        <p:cTn id="57" dur="1" fill="hold">
                                          <p:stCondLst>
                                            <p:cond delay="0"/>
                                          </p:stCondLst>
                                        </p:cTn>
                                        <p:tgtEl>
                                          <p:spTgt spid="46"/>
                                        </p:tgtEl>
                                        <p:attrNameLst>
                                          <p:attrName>style.visibility</p:attrName>
                                        </p:attrNameLst>
                                      </p:cBhvr>
                                      <p:to>
                                        <p:strVal val="visible"/>
                                      </p:to>
                                    </p:set>
                                    <p:animEffect transition="in" filter="slide(fromLeft)">
                                      <p:cBhvr>
                                        <p:cTn id="58" dur="500"/>
                                        <p:tgtEl>
                                          <p:spTgt spid="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animBg="1"/>
      <p:bldP spid="42" grpId="0"/>
      <p:bldP spid="43" grpId="0"/>
      <p:bldP spid="44" grpId="0"/>
      <p:bldP spid="45" grpId="0"/>
      <p:bldP spid="46" grpId="0"/>
    </p:bld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AutoShape 4"/>
          <p:cNvSpPr>
            <a:spLocks noChangeAspect="1" noChangeArrowheads="1" noTextEdit="1"/>
          </p:cNvSpPr>
          <p:nvPr/>
        </p:nvSpPr>
        <p:spPr bwMode="auto">
          <a:xfrm>
            <a:off x="123009" y="1590625"/>
            <a:ext cx="2119312" cy="2802304"/>
          </a:xfrm>
          <a:prstGeom prst="rect">
            <a:avLst/>
          </a:prstGeom>
          <a:noFill/>
          <a:ln w="9525">
            <a:noFill/>
            <a:miter lim="800000"/>
          </a:ln>
        </p:spPr>
        <p:txBody>
          <a:bodyPr vert="horz" wrap="square" lIns="91440" tIns="45720" rIns="91440" bIns="45720" numCol="1" anchor="t" anchorCtr="0" compatLnSpc="1"/>
          <a:lstStyle/>
          <a:p>
            <a:endParaRPr lang="en-US"/>
          </a:p>
        </p:txBody>
      </p:sp>
      <p:sp>
        <p:nvSpPr>
          <p:cNvPr id="3" name="Freeform 7"/>
          <p:cNvSpPr/>
          <p:nvPr/>
        </p:nvSpPr>
        <p:spPr bwMode="auto">
          <a:xfrm>
            <a:off x="1" y="1326424"/>
            <a:ext cx="1460462" cy="944899"/>
          </a:xfrm>
          <a:custGeom>
            <a:avLst/>
            <a:gdLst/>
            <a:ahLst/>
            <a:cxnLst>
              <a:cxn ang="0">
                <a:pos x="0" y="0"/>
              </a:cxn>
              <a:cxn ang="0">
                <a:pos x="0" y="725"/>
              </a:cxn>
              <a:cxn ang="0">
                <a:pos x="859" y="1217"/>
              </a:cxn>
              <a:cxn ang="0">
                <a:pos x="859" y="739"/>
              </a:cxn>
              <a:cxn ang="0">
                <a:pos x="0" y="0"/>
              </a:cxn>
            </a:cxnLst>
            <a:rect l="0" t="0" r="r" b="b"/>
            <a:pathLst>
              <a:path w="859" h="1217">
                <a:moveTo>
                  <a:pt x="0" y="0"/>
                </a:moveTo>
                <a:lnTo>
                  <a:pt x="0" y="725"/>
                </a:lnTo>
                <a:lnTo>
                  <a:pt x="859" y="1217"/>
                </a:lnTo>
                <a:lnTo>
                  <a:pt x="859" y="739"/>
                </a:lnTo>
                <a:lnTo>
                  <a:pt x="0" y="0"/>
                </a:lnTo>
              </a:path>
            </a:pathLst>
          </a:custGeom>
          <a:noFill/>
          <a:ln w="9525">
            <a:noFill/>
            <a:round/>
          </a:ln>
        </p:spPr>
        <p:txBody>
          <a:bodyPr vert="horz" wrap="square" lIns="91440" tIns="45720" rIns="91440" bIns="45720" numCol="1" anchor="t" anchorCtr="0" compatLnSpc="1"/>
          <a:lstStyle/>
          <a:p>
            <a:endParaRPr lang="en-US"/>
          </a:p>
        </p:txBody>
      </p:sp>
      <p:sp>
        <p:nvSpPr>
          <p:cNvPr id="4" name="Freeform 9"/>
          <p:cNvSpPr/>
          <p:nvPr/>
        </p:nvSpPr>
        <p:spPr bwMode="auto">
          <a:xfrm>
            <a:off x="2" y="1942895"/>
            <a:ext cx="1460460" cy="752504"/>
          </a:xfrm>
          <a:custGeom>
            <a:avLst/>
            <a:gdLst/>
            <a:ahLst/>
            <a:cxnLst>
              <a:cxn ang="0">
                <a:pos x="0" y="0"/>
              </a:cxn>
              <a:cxn ang="0">
                <a:pos x="0" y="722"/>
              </a:cxn>
              <a:cxn ang="0">
                <a:pos x="859" y="969"/>
              </a:cxn>
              <a:cxn ang="0">
                <a:pos x="859" y="492"/>
              </a:cxn>
              <a:cxn ang="0">
                <a:pos x="0" y="0"/>
              </a:cxn>
            </a:cxnLst>
            <a:rect l="0" t="0" r="r" b="b"/>
            <a:pathLst>
              <a:path w="859" h="969">
                <a:moveTo>
                  <a:pt x="0" y="0"/>
                </a:moveTo>
                <a:lnTo>
                  <a:pt x="0" y="722"/>
                </a:lnTo>
                <a:lnTo>
                  <a:pt x="859" y="969"/>
                </a:lnTo>
                <a:lnTo>
                  <a:pt x="859" y="492"/>
                </a:lnTo>
                <a:lnTo>
                  <a:pt x="0" y="0"/>
                </a:lnTo>
              </a:path>
            </a:pathLst>
          </a:custGeom>
          <a:noFill/>
          <a:ln w="9525">
            <a:noFill/>
            <a:round/>
          </a:ln>
        </p:spPr>
        <p:txBody>
          <a:bodyPr vert="horz" wrap="square" lIns="91440" tIns="45720" rIns="91440" bIns="45720" numCol="1" anchor="t" anchorCtr="0" compatLnSpc="1"/>
          <a:lstStyle/>
          <a:p>
            <a:endParaRPr lang="en-US"/>
          </a:p>
        </p:txBody>
      </p:sp>
      <p:sp>
        <p:nvSpPr>
          <p:cNvPr id="5" name="Freeform 11"/>
          <p:cNvSpPr/>
          <p:nvPr/>
        </p:nvSpPr>
        <p:spPr bwMode="auto">
          <a:xfrm>
            <a:off x="0" y="2477549"/>
            <a:ext cx="1460464" cy="560114"/>
          </a:xfrm>
          <a:custGeom>
            <a:avLst/>
            <a:gdLst/>
            <a:ahLst/>
            <a:cxnLst>
              <a:cxn ang="0">
                <a:pos x="0" y="0"/>
              </a:cxn>
              <a:cxn ang="0">
                <a:pos x="0" y="723"/>
              </a:cxn>
              <a:cxn ang="0">
                <a:pos x="859" y="723"/>
              </a:cxn>
              <a:cxn ang="0">
                <a:pos x="859" y="247"/>
              </a:cxn>
              <a:cxn ang="0">
                <a:pos x="0" y="0"/>
              </a:cxn>
            </a:cxnLst>
            <a:rect l="0" t="0" r="r" b="b"/>
            <a:pathLst>
              <a:path w="859" h="723">
                <a:moveTo>
                  <a:pt x="0" y="0"/>
                </a:moveTo>
                <a:lnTo>
                  <a:pt x="0" y="723"/>
                </a:lnTo>
                <a:lnTo>
                  <a:pt x="859" y="723"/>
                </a:lnTo>
                <a:lnTo>
                  <a:pt x="859" y="247"/>
                </a:lnTo>
                <a:lnTo>
                  <a:pt x="0" y="0"/>
                </a:lnTo>
              </a:path>
            </a:pathLst>
          </a:custGeom>
          <a:noFill/>
          <a:ln w="9525">
            <a:noFill/>
            <a:round/>
          </a:ln>
        </p:spPr>
        <p:txBody>
          <a:bodyPr vert="horz" wrap="square" lIns="91440" tIns="45720" rIns="91440" bIns="45720" numCol="1" anchor="t" anchorCtr="0" compatLnSpc="1"/>
          <a:lstStyle/>
          <a:p>
            <a:endParaRPr lang="en-US"/>
          </a:p>
        </p:txBody>
      </p:sp>
      <p:sp>
        <p:nvSpPr>
          <p:cNvPr id="6" name="Freeform 13"/>
          <p:cNvSpPr/>
          <p:nvPr/>
        </p:nvSpPr>
        <p:spPr bwMode="auto">
          <a:xfrm>
            <a:off x="0" y="2943180"/>
            <a:ext cx="1460464" cy="561665"/>
          </a:xfrm>
          <a:custGeom>
            <a:avLst/>
            <a:gdLst/>
            <a:ahLst/>
            <a:cxnLst>
              <a:cxn ang="0">
                <a:pos x="0" y="0"/>
              </a:cxn>
              <a:cxn ang="0">
                <a:pos x="0" y="725"/>
              </a:cxn>
              <a:cxn ang="0">
                <a:pos x="859" y="479"/>
              </a:cxn>
              <a:cxn ang="0">
                <a:pos x="859" y="0"/>
              </a:cxn>
              <a:cxn ang="0">
                <a:pos x="0" y="0"/>
              </a:cxn>
            </a:cxnLst>
            <a:rect l="0" t="0" r="r" b="b"/>
            <a:pathLst>
              <a:path w="859" h="725">
                <a:moveTo>
                  <a:pt x="0" y="0"/>
                </a:moveTo>
                <a:lnTo>
                  <a:pt x="0" y="725"/>
                </a:lnTo>
                <a:lnTo>
                  <a:pt x="859" y="479"/>
                </a:lnTo>
                <a:lnTo>
                  <a:pt x="859" y="0"/>
                </a:lnTo>
                <a:lnTo>
                  <a:pt x="0" y="0"/>
                </a:lnTo>
              </a:path>
            </a:pathLst>
          </a:custGeom>
          <a:noFill/>
          <a:ln w="9525">
            <a:noFill/>
            <a:round/>
          </a:ln>
        </p:spPr>
        <p:txBody>
          <a:bodyPr vert="horz" wrap="square" lIns="91440" tIns="45720" rIns="91440" bIns="45720" numCol="1" anchor="t" anchorCtr="0" compatLnSpc="1"/>
          <a:lstStyle/>
          <a:p>
            <a:endParaRPr lang="en-US"/>
          </a:p>
        </p:txBody>
      </p:sp>
      <p:sp>
        <p:nvSpPr>
          <p:cNvPr id="7" name="Freeform 15"/>
          <p:cNvSpPr/>
          <p:nvPr/>
        </p:nvSpPr>
        <p:spPr bwMode="auto">
          <a:xfrm>
            <a:off x="2" y="3235463"/>
            <a:ext cx="1460460" cy="752504"/>
          </a:xfrm>
          <a:custGeom>
            <a:avLst/>
            <a:gdLst/>
            <a:ahLst/>
            <a:cxnLst>
              <a:cxn ang="0">
                <a:pos x="0" y="246"/>
              </a:cxn>
              <a:cxn ang="0">
                <a:pos x="0" y="969"/>
              </a:cxn>
              <a:cxn ang="0">
                <a:pos x="859" y="476"/>
              </a:cxn>
              <a:cxn ang="0">
                <a:pos x="859" y="0"/>
              </a:cxn>
              <a:cxn ang="0">
                <a:pos x="0" y="246"/>
              </a:cxn>
            </a:cxnLst>
            <a:rect l="0" t="0" r="r" b="b"/>
            <a:pathLst>
              <a:path w="859" h="969">
                <a:moveTo>
                  <a:pt x="0" y="246"/>
                </a:moveTo>
                <a:lnTo>
                  <a:pt x="0" y="969"/>
                </a:lnTo>
                <a:lnTo>
                  <a:pt x="859" y="476"/>
                </a:lnTo>
                <a:lnTo>
                  <a:pt x="859" y="0"/>
                </a:lnTo>
                <a:lnTo>
                  <a:pt x="0" y="246"/>
                </a:lnTo>
              </a:path>
            </a:pathLst>
          </a:custGeom>
          <a:noFill/>
          <a:ln w="9525">
            <a:noFill/>
            <a:round/>
          </a:ln>
        </p:spPr>
        <p:txBody>
          <a:bodyPr vert="horz" wrap="square" lIns="91440" tIns="45720" rIns="91440" bIns="45720" numCol="1" anchor="t" anchorCtr="0" compatLnSpc="1"/>
          <a:lstStyle/>
          <a:p>
            <a:endParaRPr lang="en-US"/>
          </a:p>
        </p:txBody>
      </p:sp>
      <p:sp>
        <p:nvSpPr>
          <p:cNvPr id="8" name="Freeform 6"/>
          <p:cNvSpPr/>
          <p:nvPr/>
        </p:nvSpPr>
        <p:spPr bwMode="auto">
          <a:xfrm>
            <a:off x="1" y="1000114"/>
            <a:ext cx="1460462" cy="1353843"/>
          </a:xfrm>
          <a:custGeom>
            <a:avLst/>
            <a:gdLst/>
            <a:ahLst/>
            <a:cxnLst>
              <a:cxn ang="0">
                <a:pos x="0" y="0"/>
              </a:cxn>
              <a:cxn ang="0">
                <a:pos x="0" y="725"/>
              </a:cxn>
              <a:cxn ang="0">
                <a:pos x="859" y="1217"/>
              </a:cxn>
              <a:cxn ang="0">
                <a:pos x="859" y="739"/>
              </a:cxn>
              <a:cxn ang="0">
                <a:pos x="0" y="0"/>
              </a:cxn>
            </a:cxnLst>
            <a:rect l="0" t="0" r="r" b="b"/>
            <a:pathLst>
              <a:path w="859" h="1217">
                <a:moveTo>
                  <a:pt x="0" y="0"/>
                </a:moveTo>
                <a:lnTo>
                  <a:pt x="0" y="725"/>
                </a:lnTo>
                <a:lnTo>
                  <a:pt x="859" y="1217"/>
                </a:lnTo>
                <a:lnTo>
                  <a:pt x="859" y="739"/>
                </a:lnTo>
                <a:lnTo>
                  <a:pt x="0" y="0"/>
                </a:lnTo>
                <a:close/>
              </a:path>
            </a:pathLst>
          </a:custGeom>
          <a:solidFill>
            <a:schemeClr val="accent2">
              <a:lumMod val="20000"/>
              <a:lumOff val="80000"/>
            </a:schemeClr>
          </a:solidFill>
          <a:ln w="9525">
            <a:noFill/>
            <a:round/>
          </a:ln>
        </p:spPr>
        <p:txBody>
          <a:bodyPr vert="horz" wrap="square" lIns="91440" tIns="45720" rIns="91440" bIns="45720" numCol="1" anchor="t" anchorCtr="0" compatLnSpc="1"/>
          <a:lstStyle/>
          <a:p>
            <a:endParaRPr lang="en-US"/>
          </a:p>
        </p:txBody>
      </p:sp>
      <p:sp>
        <p:nvSpPr>
          <p:cNvPr id="10" name="Freeform 8"/>
          <p:cNvSpPr/>
          <p:nvPr/>
        </p:nvSpPr>
        <p:spPr bwMode="auto">
          <a:xfrm>
            <a:off x="2" y="1801859"/>
            <a:ext cx="1460460" cy="1078181"/>
          </a:xfrm>
          <a:custGeom>
            <a:avLst/>
            <a:gdLst/>
            <a:ahLst/>
            <a:cxnLst>
              <a:cxn ang="0">
                <a:pos x="0" y="0"/>
              </a:cxn>
              <a:cxn ang="0">
                <a:pos x="0" y="722"/>
              </a:cxn>
              <a:cxn ang="0">
                <a:pos x="859" y="969"/>
              </a:cxn>
              <a:cxn ang="0">
                <a:pos x="859" y="492"/>
              </a:cxn>
              <a:cxn ang="0">
                <a:pos x="0" y="0"/>
              </a:cxn>
            </a:cxnLst>
            <a:rect l="0" t="0" r="r" b="b"/>
            <a:pathLst>
              <a:path w="859" h="969">
                <a:moveTo>
                  <a:pt x="0" y="0"/>
                </a:moveTo>
                <a:lnTo>
                  <a:pt x="0" y="722"/>
                </a:lnTo>
                <a:lnTo>
                  <a:pt x="859" y="969"/>
                </a:lnTo>
                <a:lnTo>
                  <a:pt x="859" y="492"/>
                </a:lnTo>
                <a:lnTo>
                  <a:pt x="0" y="0"/>
                </a:lnTo>
                <a:close/>
              </a:path>
            </a:pathLst>
          </a:custGeom>
          <a:solidFill>
            <a:schemeClr val="accent2">
              <a:lumMod val="40000"/>
              <a:lumOff val="60000"/>
            </a:schemeClr>
          </a:solidFill>
          <a:ln w="9525">
            <a:noFill/>
            <a:round/>
          </a:ln>
        </p:spPr>
        <p:txBody>
          <a:bodyPr vert="horz" wrap="square" lIns="91440" tIns="45720" rIns="91440" bIns="45720" numCol="1" anchor="t" anchorCtr="0" compatLnSpc="1"/>
          <a:lstStyle/>
          <a:p>
            <a:endParaRPr lang="en-US"/>
          </a:p>
        </p:txBody>
      </p:sp>
      <p:sp>
        <p:nvSpPr>
          <p:cNvPr id="12" name="Freeform 10"/>
          <p:cNvSpPr/>
          <p:nvPr/>
        </p:nvSpPr>
        <p:spPr bwMode="auto">
          <a:xfrm>
            <a:off x="0" y="2598224"/>
            <a:ext cx="1460464" cy="802526"/>
          </a:xfrm>
          <a:custGeom>
            <a:avLst/>
            <a:gdLst/>
            <a:ahLst/>
            <a:cxnLst>
              <a:cxn ang="0">
                <a:pos x="0" y="0"/>
              </a:cxn>
              <a:cxn ang="0">
                <a:pos x="0" y="723"/>
              </a:cxn>
              <a:cxn ang="0">
                <a:pos x="859" y="723"/>
              </a:cxn>
              <a:cxn ang="0">
                <a:pos x="859" y="247"/>
              </a:cxn>
              <a:cxn ang="0">
                <a:pos x="0" y="0"/>
              </a:cxn>
            </a:cxnLst>
            <a:rect l="0" t="0" r="r" b="b"/>
            <a:pathLst>
              <a:path w="859" h="723">
                <a:moveTo>
                  <a:pt x="0" y="0"/>
                </a:moveTo>
                <a:lnTo>
                  <a:pt x="0" y="723"/>
                </a:lnTo>
                <a:lnTo>
                  <a:pt x="859" y="723"/>
                </a:lnTo>
                <a:lnTo>
                  <a:pt x="859" y="247"/>
                </a:lnTo>
                <a:lnTo>
                  <a:pt x="0" y="0"/>
                </a:lnTo>
                <a:close/>
              </a:path>
            </a:pathLst>
          </a:custGeom>
          <a:solidFill>
            <a:schemeClr val="accent2">
              <a:lumMod val="60000"/>
              <a:lumOff val="40000"/>
            </a:schemeClr>
          </a:solidFill>
          <a:ln w="9525">
            <a:noFill/>
            <a:round/>
          </a:ln>
        </p:spPr>
        <p:txBody>
          <a:bodyPr vert="horz" wrap="square" lIns="91440" tIns="45720" rIns="91440" bIns="45720" numCol="1" anchor="t" anchorCtr="0" compatLnSpc="1"/>
          <a:lstStyle/>
          <a:p>
            <a:endParaRPr lang="en-US"/>
          </a:p>
        </p:txBody>
      </p:sp>
      <p:sp>
        <p:nvSpPr>
          <p:cNvPr id="14" name="Freeform 12"/>
          <p:cNvSpPr/>
          <p:nvPr/>
        </p:nvSpPr>
        <p:spPr bwMode="auto">
          <a:xfrm>
            <a:off x="0" y="3411436"/>
            <a:ext cx="1460464" cy="804748"/>
          </a:xfrm>
          <a:custGeom>
            <a:avLst/>
            <a:gdLst/>
            <a:ahLst/>
            <a:cxnLst>
              <a:cxn ang="0">
                <a:pos x="0" y="0"/>
              </a:cxn>
              <a:cxn ang="0">
                <a:pos x="0" y="725"/>
              </a:cxn>
              <a:cxn ang="0">
                <a:pos x="859" y="479"/>
              </a:cxn>
              <a:cxn ang="0">
                <a:pos x="859" y="0"/>
              </a:cxn>
              <a:cxn ang="0">
                <a:pos x="0" y="0"/>
              </a:cxn>
            </a:cxnLst>
            <a:rect l="0" t="0" r="r" b="b"/>
            <a:pathLst>
              <a:path w="859" h="725">
                <a:moveTo>
                  <a:pt x="0" y="0"/>
                </a:moveTo>
                <a:lnTo>
                  <a:pt x="0" y="725"/>
                </a:lnTo>
                <a:lnTo>
                  <a:pt x="859" y="479"/>
                </a:lnTo>
                <a:lnTo>
                  <a:pt x="859" y="0"/>
                </a:lnTo>
                <a:lnTo>
                  <a:pt x="0" y="0"/>
                </a:lnTo>
                <a:close/>
              </a:path>
            </a:pathLst>
          </a:custGeom>
          <a:solidFill>
            <a:schemeClr val="accent2"/>
          </a:solidFill>
          <a:ln w="9525">
            <a:noFill/>
            <a:round/>
          </a:ln>
        </p:spPr>
        <p:txBody>
          <a:bodyPr vert="horz" wrap="square" lIns="91440" tIns="45720" rIns="91440" bIns="45720" numCol="1" anchor="t" anchorCtr="0" compatLnSpc="1"/>
          <a:lstStyle/>
          <a:p>
            <a:endParaRPr lang="en-US"/>
          </a:p>
        </p:txBody>
      </p:sp>
      <p:sp>
        <p:nvSpPr>
          <p:cNvPr id="16" name="Freeform 14"/>
          <p:cNvSpPr/>
          <p:nvPr/>
        </p:nvSpPr>
        <p:spPr bwMode="auto">
          <a:xfrm>
            <a:off x="2" y="3939063"/>
            <a:ext cx="1460460" cy="1078181"/>
          </a:xfrm>
          <a:custGeom>
            <a:avLst/>
            <a:gdLst/>
            <a:ahLst/>
            <a:cxnLst>
              <a:cxn ang="0">
                <a:pos x="0" y="246"/>
              </a:cxn>
              <a:cxn ang="0">
                <a:pos x="0" y="969"/>
              </a:cxn>
              <a:cxn ang="0">
                <a:pos x="859" y="476"/>
              </a:cxn>
              <a:cxn ang="0">
                <a:pos x="859" y="0"/>
              </a:cxn>
              <a:cxn ang="0">
                <a:pos x="0" y="246"/>
              </a:cxn>
            </a:cxnLst>
            <a:rect l="0" t="0" r="r" b="b"/>
            <a:pathLst>
              <a:path w="859" h="969">
                <a:moveTo>
                  <a:pt x="0" y="246"/>
                </a:moveTo>
                <a:lnTo>
                  <a:pt x="0" y="969"/>
                </a:lnTo>
                <a:lnTo>
                  <a:pt x="859" y="476"/>
                </a:lnTo>
                <a:lnTo>
                  <a:pt x="859" y="0"/>
                </a:lnTo>
                <a:lnTo>
                  <a:pt x="0" y="246"/>
                </a:lnTo>
                <a:close/>
              </a:path>
            </a:pathLst>
          </a:custGeom>
          <a:solidFill>
            <a:schemeClr val="accent2">
              <a:lumMod val="75000"/>
            </a:schemeClr>
          </a:solidFill>
          <a:ln w="9525">
            <a:noFill/>
            <a:round/>
          </a:ln>
        </p:spPr>
        <p:txBody>
          <a:bodyPr vert="horz" wrap="square" lIns="91440" tIns="45720" rIns="91440" bIns="45720" numCol="1" anchor="t" anchorCtr="0" compatLnSpc="1"/>
          <a:lstStyle/>
          <a:p>
            <a:endParaRPr lang="en-US"/>
          </a:p>
        </p:txBody>
      </p:sp>
      <p:grpSp>
        <p:nvGrpSpPr>
          <p:cNvPr id="50" name="Group 49"/>
          <p:cNvGrpSpPr/>
          <p:nvPr/>
        </p:nvGrpSpPr>
        <p:grpSpPr>
          <a:xfrm>
            <a:off x="1461290" y="1785932"/>
            <a:ext cx="5396726" cy="568527"/>
            <a:chOff x="1461290" y="1785932"/>
            <a:chExt cx="5396726" cy="568527"/>
          </a:xfrm>
        </p:grpSpPr>
        <p:sp>
          <p:nvSpPr>
            <p:cNvPr id="29" name="Rectangle 28"/>
            <p:cNvSpPr/>
            <p:nvPr/>
          </p:nvSpPr>
          <p:spPr>
            <a:xfrm>
              <a:off x="3929058" y="1785932"/>
              <a:ext cx="2928958" cy="461665"/>
            </a:xfrm>
            <a:prstGeom prst="rect">
              <a:avLst/>
            </a:prstGeom>
          </p:spPr>
          <p:txBody>
            <a:bodyPr wrap="square">
              <a:spAutoFit/>
            </a:bodyPr>
            <a:lstStyle/>
            <a:p>
              <a:r>
                <a:rPr lang="ms-MY" sz="800" dirty="0">
                  <a:solidFill>
                    <a:schemeClr val="bg1">
                      <a:lumMod val="65000"/>
                    </a:schemeClr>
                  </a:solidFill>
                  <a:latin typeface="Open Sans Light" pitchFamily="34" charset="0"/>
                  <a:ea typeface="Open Sans Light" pitchFamily="34" charset="0"/>
                  <a:cs typeface="Open Sans Light" pitchFamily="34" charset="0"/>
                </a:rPr>
                <a:t>Lorem ipsum dolor sit amet, consectetur adipiscing elit. Praesent sodales odio sit amet odio tristique quis tempus odio Lorem ipsum dolor sit amet</a:t>
              </a:r>
            </a:p>
          </p:txBody>
        </p:sp>
        <p:grpSp>
          <p:nvGrpSpPr>
            <p:cNvPr id="23" name="Group 47"/>
            <p:cNvGrpSpPr/>
            <p:nvPr/>
          </p:nvGrpSpPr>
          <p:grpSpPr>
            <a:xfrm>
              <a:off x="1461290" y="1824496"/>
              <a:ext cx="2396330" cy="529963"/>
              <a:chOff x="1461290" y="1824496"/>
              <a:chExt cx="2396330" cy="529963"/>
            </a:xfrm>
          </p:grpSpPr>
          <p:sp>
            <p:nvSpPr>
              <p:cNvPr id="9" name="Rectangle 8"/>
              <p:cNvSpPr/>
              <p:nvPr/>
            </p:nvSpPr>
            <p:spPr>
              <a:xfrm>
                <a:off x="1461290" y="1824496"/>
                <a:ext cx="2396330" cy="529963"/>
              </a:xfrm>
              <a:prstGeom prst="rect">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9" name="Group 38"/>
              <p:cNvGrpSpPr/>
              <p:nvPr/>
            </p:nvGrpSpPr>
            <p:grpSpPr>
              <a:xfrm>
                <a:off x="1857356" y="1857370"/>
                <a:ext cx="1857388" cy="461665"/>
                <a:chOff x="1857356" y="1857370"/>
                <a:chExt cx="1857388" cy="461665"/>
              </a:xfrm>
            </p:grpSpPr>
            <p:sp>
              <p:nvSpPr>
                <p:cNvPr id="24" name="Rectangle 23"/>
                <p:cNvSpPr/>
                <p:nvPr/>
              </p:nvSpPr>
              <p:spPr>
                <a:xfrm>
                  <a:off x="2428860" y="1928808"/>
                  <a:ext cx="1285884" cy="276999"/>
                </a:xfrm>
                <a:prstGeom prst="rect">
                  <a:avLst/>
                </a:prstGeom>
              </p:spPr>
              <p:txBody>
                <a:bodyPr wrap="square">
                  <a:spAutoFit/>
                </a:bodyPr>
                <a:lstStyle/>
                <a:p>
                  <a:pPr algn="ctr"/>
                  <a:r>
                    <a:rPr lang="en-US" sz="1200" dirty="0">
                      <a:solidFill>
                        <a:schemeClr val="bg1"/>
                      </a:solidFill>
                      <a:latin typeface="Open Sans" pitchFamily="34" charset="0"/>
                      <a:ea typeface="Open Sans" pitchFamily="34" charset="0"/>
                      <a:cs typeface="Open Sans" pitchFamily="34" charset="0"/>
                    </a:rPr>
                    <a:t>Ideal Member</a:t>
                  </a:r>
                  <a:endParaRPr lang="en-US" sz="1200" dirty="0">
                    <a:solidFill>
                      <a:schemeClr val="bg1"/>
                    </a:solidFill>
                    <a:latin typeface="Open Sans Light" pitchFamily="34" charset="0"/>
                    <a:ea typeface="Open Sans Light" pitchFamily="34" charset="0"/>
                    <a:cs typeface="Open Sans Light" pitchFamily="34" charset="0"/>
                  </a:endParaRPr>
                </a:p>
              </p:txBody>
            </p:sp>
            <p:sp>
              <p:nvSpPr>
                <p:cNvPr id="30" name="Rectangle 29"/>
                <p:cNvSpPr/>
                <p:nvPr/>
              </p:nvSpPr>
              <p:spPr>
                <a:xfrm>
                  <a:off x="1857356" y="1857370"/>
                  <a:ext cx="571504" cy="461665"/>
                </a:xfrm>
                <a:prstGeom prst="rect">
                  <a:avLst/>
                </a:prstGeom>
              </p:spPr>
              <p:txBody>
                <a:bodyPr wrap="square">
                  <a:spAutoFit/>
                </a:bodyPr>
                <a:lstStyle/>
                <a:p>
                  <a:pPr algn="ctr"/>
                  <a:r>
                    <a:rPr lang="en-US" sz="2400" b="1" dirty="0">
                      <a:solidFill>
                        <a:schemeClr val="bg1"/>
                      </a:solidFill>
                      <a:latin typeface="Open Sans" pitchFamily="34" charset="0"/>
                      <a:ea typeface="Open Sans" pitchFamily="34" charset="0"/>
                      <a:cs typeface="Open Sans" pitchFamily="34" charset="0"/>
                    </a:rPr>
                    <a:t>01</a:t>
                  </a:r>
                  <a:endParaRPr lang="en-US" sz="2400" b="1" dirty="0">
                    <a:solidFill>
                      <a:schemeClr val="bg1"/>
                    </a:solidFill>
                    <a:latin typeface="Open Sans Light" pitchFamily="34" charset="0"/>
                    <a:ea typeface="Open Sans Light" pitchFamily="34" charset="0"/>
                    <a:cs typeface="Open Sans Light" pitchFamily="34" charset="0"/>
                  </a:endParaRPr>
                </a:p>
              </p:txBody>
            </p:sp>
          </p:grpSp>
        </p:grpSp>
      </p:grpSp>
      <p:grpSp>
        <p:nvGrpSpPr>
          <p:cNvPr id="51" name="Group 50"/>
          <p:cNvGrpSpPr/>
          <p:nvPr/>
        </p:nvGrpSpPr>
        <p:grpSpPr>
          <a:xfrm>
            <a:off x="1461290" y="2344453"/>
            <a:ext cx="5825354" cy="529963"/>
            <a:chOff x="1461290" y="2344453"/>
            <a:chExt cx="5825354" cy="529963"/>
          </a:xfrm>
        </p:grpSpPr>
        <p:sp>
          <p:nvSpPr>
            <p:cNvPr id="31" name="Rectangle 30"/>
            <p:cNvSpPr/>
            <p:nvPr/>
          </p:nvSpPr>
          <p:spPr>
            <a:xfrm>
              <a:off x="4357686" y="2357436"/>
              <a:ext cx="2928958" cy="461665"/>
            </a:xfrm>
            <a:prstGeom prst="rect">
              <a:avLst/>
            </a:prstGeom>
          </p:spPr>
          <p:txBody>
            <a:bodyPr wrap="square">
              <a:spAutoFit/>
            </a:bodyPr>
            <a:lstStyle/>
            <a:p>
              <a:r>
                <a:rPr lang="ms-MY" sz="800" dirty="0">
                  <a:solidFill>
                    <a:schemeClr val="bg1">
                      <a:lumMod val="65000"/>
                    </a:schemeClr>
                  </a:solidFill>
                  <a:latin typeface="Open Sans Light" pitchFamily="34" charset="0"/>
                  <a:ea typeface="Open Sans Light" pitchFamily="34" charset="0"/>
                  <a:cs typeface="Open Sans Light" pitchFamily="34" charset="0"/>
                </a:rPr>
                <a:t>Lorem ipsum dolor sit amet, consectetur adipiscing elit. Praesent sodales odio sit amet odio tristique quis tempus odio Lorem ipsum dolor sit amet</a:t>
              </a:r>
            </a:p>
          </p:txBody>
        </p:sp>
        <p:grpSp>
          <p:nvGrpSpPr>
            <p:cNvPr id="40" name="Group 46"/>
            <p:cNvGrpSpPr/>
            <p:nvPr/>
          </p:nvGrpSpPr>
          <p:grpSpPr>
            <a:xfrm>
              <a:off x="1461290" y="2344453"/>
              <a:ext cx="2824958" cy="529963"/>
              <a:chOff x="1461290" y="2344453"/>
              <a:chExt cx="2824958" cy="529963"/>
            </a:xfrm>
          </p:grpSpPr>
          <p:sp>
            <p:nvSpPr>
              <p:cNvPr id="11" name="Rectangle 10"/>
              <p:cNvSpPr/>
              <p:nvPr/>
            </p:nvSpPr>
            <p:spPr>
              <a:xfrm>
                <a:off x="1461290" y="2344453"/>
                <a:ext cx="2824958" cy="529963"/>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1" name="Group 39"/>
              <p:cNvGrpSpPr/>
              <p:nvPr/>
            </p:nvGrpSpPr>
            <p:grpSpPr>
              <a:xfrm>
                <a:off x="2285984" y="2357436"/>
                <a:ext cx="1857388" cy="461665"/>
                <a:chOff x="2285984" y="2357436"/>
                <a:chExt cx="1857388" cy="461665"/>
              </a:xfrm>
            </p:grpSpPr>
            <p:sp>
              <p:nvSpPr>
                <p:cNvPr id="25" name="Rectangle 24"/>
                <p:cNvSpPr/>
                <p:nvPr/>
              </p:nvSpPr>
              <p:spPr>
                <a:xfrm>
                  <a:off x="2857488" y="2500312"/>
                  <a:ext cx="1285884" cy="276999"/>
                </a:xfrm>
                <a:prstGeom prst="rect">
                  <a:avLst/>
                </a:prstGeom>
              </p:spPr>
              <p:txBody>
                <a:bodyPr wrap="square">
                  <a:spAutoFit/>
                </a:bodyPr>
                <a:lstStyle/>
                <a:p>
                  <a:pPr algn="ctr"/>
                  <a:r>
                    <a:rPr lang="en-US" sz="1200" dirty="0">
                      <a:solidFill>
                        <a:schemeClr val="bg1"/>
                      </a:solidFill>
                      <a:latin typeface="Open Sans" pitchFamily="34" charset="0"/>
                      <a:ea typeface="Open Sans" pitchFamily="34" charset="0"/>
                      <a:cs typeface="Open Sans" pitchFamily="34" charset="0"/>
                    </a:rPr>
                    <a:t>Ideal Member</a:t>
                  </a:r>
                  <a:endParaRPr lang="en-US" sz="1200" dirty="0">
                    <a:solidFill>
                      <a:schemeClr val="bg1"/>
                    </a:solidFill>
                    <a:latin typeface="Open Sans Light" pitchFamily="34" charset="0"/>
                    <a:ea typeface="Open Sans Light" pitchFamily="34" charset="0"/>
                    <a:cs typeface="Open Sans Light" pitchFamily="34" charset="0"/>
                  </a:endParaRPr>
                </a:p>
              </p:txBody>
            </p:sp>
            <p:sp>
              <p:nvSpPr>
                <p:cNvPr id="35" name="Rectangle 34"/>
                <p:cNvSpPr/>
                <p:nvPr/>
              </p:nvSpPr>
              <p:spPr>
                <a:xfrm>
                  <a:off x="2285984" y="2357436"/>
                  <a:ext cx="571504" cy="461665"/>
                </a:xfrm>
                <a:prstGeom prst="rect">
                  <a:avLst/>
                </a:prstGeom>
              </p:spPr>
              <p:txBody>
                <a:bodyPr wrap="square">
                  <a:spAutoFit/>
                </a:bodyPr>
                <a:lstStyle/>
                <a:p>
                  <a:pPr algn="ctr"/>
                  <a:r>
                    <a:rPr lang="en-US" sz="2400" b="1" dirty="0">
                      <a:solidFill>
                        <a:schemeClr val="bg1"/>
                      </a:solidFill>
                      <a:latin typeface="Open Sans" pitchFamily="34" charset="0"/>
                      <a:ea typeface="Open Sans" pitchFamily="34" charset="0"/>
                      <a:cs typeface="Open Sans" pitchFamily="34" charset="0"/>
                    </a:rPr>
                    <a:t>02</a:t>
                  </a:r>
                  <a:endParaRPr lang="en-US" sz="2400" b="1" dirty="0">
                    <a:solidFill>
                      <a:schemeClr val="bg1"/>
                    </a:solidFill>
                    <a:latin typeface="Open Sans Light" pitchFamily="34" charset="0"/>
                    <a:ea typeface="Open Sans Light" pitchFamily="34" charset="0"/>
                    <a:cs typeface="Open Sans Light" pitchFamily="34" charset="0"/>
                  </a:endParaRPr>
                </a:p>
              </p:txBody>
            </p:sp>
          </p:grpSp>
        </p:grpSp>
      </p:grpSp>
      <p:grpSp>
        <p:nvGrpSpPr>
          <p:cNvPr id="52" name="Group 51"/>
          <p:cNvGrpSpPr/>
          <p:nvPr/>
        </p:nvGrpSpPr>
        <p:grpSpPr>
          <a:xfrm>
            <a:off x="1461290" y="2857502"/>
            <a:ext cx="6325420" cy="545700"/>
            <a:chOff x="1461290" y="2857502"/>
            <a:chExt cx="6325420" cy="545700"/>
          </a:xfrm>
        </p:grpSpPr>
        <p:sp>
          <p:nvSpPr>
            <p:cNvPr id="32" name="Rectangle 31"/>
            <p:cNvSpPr/>
            <p:nvPr/>
          </p:nvSpPr>
          <p:spPr>
            <a:xfrm>
              <a:off x="4857752" y="2857502"/>
              <a:ext cx="2928958" cy="461665"/>
            </a:xfrm>
            <a:prstGeom prst="rect">
              <a:avLst/>
            </a:prstGeom>
          </p:spPr>
          <p:txBody>
            <a:bodyPr wrap="square">
              <a:spAutoFit/>
            </a:bodyPr>
            <a:lstStyle/>
            <a:p>
              <a:r>
                <a:rPr lang="ms-MY" sz="800" dirty="0">
                  <a:solidFill>
                    <a:schemeClr val="bg1">
                      <a:lumMod val="65000"/>
                    </a:schemeClr>
                  </a:solidFill>
                  <a:latin typeface="Open Sans Light" pitchFamily="34" charset="0"/>
                  <a:ea typeface="Open Sans Light" pitchFamily="34" charset="0"/>
                  <a:cs typeface="Open Sans Light" pitchFamily="34" charset="0"/>
                </a:rPr>
                <a:t>Lorem ipsum dolor sit amet, consectetur adipiscing elit. Praesent sodales odio sit amet odio tristique quis tempus odio Lorem ipsum dolor sit amet</a:t>
              </a:r>
            </a:p>
          </p:txBody>
        </p:sp>
        <p:grpSp>
          <p:nvGrpSpPr>
            <p:cNvPr id="42" name="Group 45"/>
            <p:cNvGrpSpPr/>
            <p:nvPr/>
          </p:nvGrpSpPr>
          <p:grpSpPr>
            <a:xfrm>
              <a:off x="1461290" y="2873239"/>
              <a:ext cx="3325024" cy="529963"/>
              <a:chOff x="1461290" y="2873239"/>
              <a:chExt cx="3325024" cy="529963"/>
            </a:xfrm>
          </p:grpSpPr>
          <p:sp>
            <p:nvSpPr>
              <p:cNvPr id="13" name="Rectangle 12"/>
              <p:cNvSpPr/>
              <p:nvPr/>
            </p:nvSpPr>
            <p:spPr>
              <a:xfrm>
                <a:off x="1461290" y="2873239"/>
                <a:ext cx="3325024" cy="529963"/>
              </a:xfrm>
              <a:prstGeom prst="rect">
                <a:avLst/>
              </a:pr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3" name="Group 40"/>
              <p:cNvGrpSpPr/>
              <p:nvPr/>
            </p:nvGrpSpPr>
            <p:grpSpPr>
              <a:xfrm>
                <a:off x="2807732" y="2910954"/>
                <a:ext cx="1835706" cy="461665"/>
                <a:chOff x="2807732" y="2910954"/>
                <a:chExt cx="1835706" cy="461665"/>
              </a:xfrm>
            </p:grpSpPr>
            <p:sp>
              <p:nvSpPr>
                <p:cNvPr id="26" name="Rectangle 25"/>
                <p:cNvSpPr/>
                <p:nvPr/>
              </p:nvSpPr>
              <p:spPr>
                <a:xfrm>
                  <a:off x="3357554" y="3000378"/>
                  <a:ext cx="1285884" cy="276999"/>
                </a:xfrm>
                <a:prstGeom prst="rect">
                  <a:avLst/>
                </a:prstGeom>
              </p:spPr>
              <p:txBody>
                <a:bodyPr wrap="square">
                  <a:spAutoFit/>
                </a:bodyPr>
                <a:lstStyle/>
                <a:p>
                  <a:pPr algn="ctr"/>
                  <a:r>
                    <a:rPr lang="en-US" sz="1200" dirty="0">
                      <a:solidFill>
                        <a:schemeClr val="bg1"/>
                      </a:solidFill>
                      <a:latin typeface="Open Sans" pitchFamily="34" charset="0"/>
                      <a:ea typeface="Open Sans" pitchFamily="34" charset="0"/>
                      <a:cs typeface="Open Sans" pitchFamily="34" charset="0"/>
                    </a:rPr>
                    <a:t>Ideal Member</a:t>
                  </a:r>
                  <a:endParaRPr lang="en-US" sz="1200" dirty="0">
                    <a:solidFill>
                      <a:schemeClr val="bg1"/>
                    </a:solidFill>
                    <a:latin typeface="Open Sans Light" pitchFamily="34" charset="0"/>
                    <a:ea typeface="Open Sans Light" pitchFamily="34" charset="0"/>
                    <a:cs typeface="Open Sans Light" pitchFamily="34" charset="0"/>
                  </a:endParaRPr>
                </a:p>
              </p:txBody>
            </p:sp>
            <p:sp>
              <p:nvSpPr>
                <p:cNvPr id="36" name="Rectangle 35"/>
                <p:cNvSpPr/>
                <p:nvPr/>
              </p:nvSpPr>
              <p:spPr>
                <a:xfrm>
                  <a:off x="2807732" y="2910954"/>
                  <a:ext cx="571504" cy="461665"/>
                </a:xfrm>
                <a:prstGeom prst="rect">
                  <a:avLst/>
                </a:prstGeom>
              </p:spPr>
              <p:txBody>
                <a:bodyPr wrap="square">
                  <a:spAutoFit/>
                </a:bodyPr>
                <a:lstStyle/>
                <a:p>
                  <a:pPr algn="ctr"/>
                  <a:r>
                    <a:rPr lang="en-US" sz="2400" b="1" dirty="0">
                      <a:solidFill>
                        <a:schemeClr val="bg1"/>
                      </a:solidFill>
                      <a:latin typeface="Open Sans" pitchFamily="34" charset="0"/>
                      <a:ea typeface="Open Sans" pitchFamily="34" charset="0"/>
                      <a:cs typeface="Open Sans" pitchFamily="34" charset="0"/>
                    </a:rPr>
                    <a:t>03</a:t>
                  </a:r>
                  <a:endParaRPr lang="en-US" sz="2400" b="1" dirty="0">
                    <a:solidFill>
                      <a:schemeClr val="bg1"/>
                    </a:solidFill>
                    <a:latin typeface="Open Sans Light" pitchFamily="34" charset="0"/>
                    <a:ea typeface="Open Sans Light" pitchFamily="34" charset="0"/>
                    <a:cs typeface="Open Sans Light" pitchFamily="34" charset="0"/>
                  </a:endParaRPr>
                </a:p>
              </p:txBody>
            </p:sp>
          </p:grpSp>
        </p:grpSp>
      </p:grpSp>
      <p:grpSp>
        <p:nvGrpSpPr>
          <p:cNvPr id="53" name="Group 52"/>
          <p:cNvGrpSpPr/>
          <p:nvPr/>
        </p:nvGrpSpPr>
        <p:grpSpPr>
          <a:xfrm>
            <a:off x="1461290" y="3403040"/>
            <a:ext cx="6754048" cy="529963"/>
            <a:chOff x="1461290" y="3403040"/>
            <a:chExt cx="6754048" cy="529963"/>
          </a:xfrm>
        </p:grpSpPr>
        <p:sp>
          <p:nvSpPr>
            <p:cNvPr id="33" name="Rectangle 32"/>
            <p:cNvSpPr/>
            <p:nvPr/>
          </p:nvSpPr>
          <p:spPr>
            <a:xfrm>
              <a:off x="5286380" y="3429006"/>
              <a:ext cx="2928958" cy="461665"/>
            </a:xfrm>
            <a:prstGeom prst="rect">
              <a:avLst/>
            </a:prstGeom>
          </p:spPr>
          <p:txBody>
            <a:bodyPr wrap="square">
              <a:spAutoFit/>
            </a:bodyPr>
            <a:lstStyle/>
            <a:p>
              <a:r>
                <a:rPr lang="ms-MY" sz="800" dirty="0">
                  <a:solidFill>
                    <a:schemeClr val="bg1">
                      <a:lumMod val="65000"/>
                    </a:schemeClr>
                  </a:solidFill>
                  <a:latin typeface="Open Sans Light" pitchFamily="34" charset="0"/>
                  <a:ea typeface="Open Sans Light" pitchFamily="34" charset="0"/>
                  <a:cs typeface="Open Sans Light" pitchFamily="34" charset="0"/>
                </a:rPr>
                <a:t>Lorem ipsum dolor sit amet, consectetur adipiscing elit. Praesent sodales odio sit amet odio tristique quis tempus odio Lorem ipsum dolor sit amet</a:t>
              </a:r>
            </a:p>
          </p:txBody>
        </p:sp>
        <p:grpSp>
          <p:nvGrpSpPr>
            <p:cNvPr id="44" name="Group 44"/>
            <p:cNvGrpSpPr/>
            <p:nvPr/>
          </p:nvGrpSpPr>
          <p:grpSpPr>
            <a:xfrm>
              <a:off x="1461290" y="3403040"/>
              <a:ext cx="3753652" cy="529963"/>
              <a:chOff x="1461290" y="3403040"/>
              <a:chExt cx="3753652" cy="529963"/>
            </a:xfrm>
          </p:grpSpPr>
          <p:sp>
            <p:nvSpPr>
              <p:cNvPr id="15" name="Rectangle 14"/>
              <p:cNvSpPr/>
              <p:nvPr/>
            </p:nvSpPr>
            <p:spPr>
              <a:xfrm>
                <a:off x="1461290" y="3403040"/>
                <a:ext cx="3753652" cy="529963"/>
              </a:xfrm>
              <a:prstGeom prst="rect">
                <a:avLst/>
              </a:prstGeom>
              <a:solidFill>
                <a:schemeClr val="accent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5" name="Group 41"/>
              <p:cNvGrpSpPr/>
              <p:nvPr/>
            </p:nvGrpSpPr>
            <p:grpSpPr>
              <a:xfrm>
                <a:off x="3214678" y="3429006"/>
                <a:ext cx="1857388" cy="461665"/>
                <a:chOff x="3214678" y="3429006"/>
                <a:chExt cx="1857388" cy="461665"/>
              </a:xfrm>
            </p:grpSpPr>
            <p:sp>
              <p:nvSpPr>
                <p:cNvPr id="27" name="Rectangle 26"/>
                <p:cNvSpPr/>
                <p:nvPr/>
              </p:nvSpPr>
              <p:spPr>
                <a:xfrm>
                  <a:off x="3786182" y="3571882"/>
                  <a:ext cx="1285884" cy="276999"/>
                </a:xfrm>
                <a:prstGeom prst="rect">
                  <a:avLst/>
                </a:prstGeom>
              </p:spPr>
              <p:txBody>
                <a:bodyPr wrap="square">
                  <a:spAutoFit/>
                </a:bodyPr>
                <a:lstStyle/>
                <a:p>
                  <a:pPr algn="ctr"/>
                  <a:r>
                    <a:rPr lang="en-US" sz="1200" dirty="0">
                      <a:solidFill>
                        <a:schemeClr val="bg1"/>
                      </a:solidFill>
                      <a:latin typeface="Open Sans" pitchFamily="34" charset="0"/>
                      <a:ea typeface="Open Sans" pitchFamily="34" charset="0"/>
                      <a:cs typeface="Open Sans" pitchFamily="34" charset="0"/>
                    </a:rPr>
                    <a:t>Ideal Member</a:t>
                  </a:r>
                  <a:endParaRPr lang="en-US" sz="1200" dirty="0">
                    <a:solidFill>
                      <a:schemeClr val="bg1"/>
                    </a:solidFill>
                    <a:latin typeface="Open Sans Light" pitchFamily="34" charset="0"/>
                    <a:ea typeface="Open Sans Light" pitchFamily="34" charset="0"/>
                    <a:cs typeface="Open Sans Light" pitchFamily="34" charset="0"/>
                  </a:endParaRPr>
                </a:p>
              </p:txBody>
            </p:sp>
            <p:sp>
              <p:nvSpPr>
                <p:cNvPr id="37" name="Rectangle 36"/>
                <p:cNvSpPr/>
                <p:nvPr/>
              </p:nvSpPr>
              <p:spPr>
                <a:xfrm>
                  <a:off x="3214678" y="3429006"/>
                  <a:ext cx="571504" cy="461665"/>
                </a:xfrm>
                <a:prstGeom prst="rect">
                  <a:avLst/>
                </a:prstGeom>
              </p:spPr>
              <p:txBody>
                <a:bodyPr wrap="square">
                  <a:spAutoFit/>
                </a:bodyPr>
                <a:lstStyle/>
                <a:p>
                  <a:pPr algn="ctr"/>
                  <a:r>
                    <a:rPr lang="en-US" sz="2400" b="1" dirty="0">
                      <a:solidFill>
                        <a:schemeClr val="bg1"/>
                      </a:solidFill>
                      <a:latin typeface="Open Sans" pitchFamily="34" charset="0"/>
                      <a:ea typeface="Open Sans" pitchFamily="34" charset="0"/>
                      <a:cs typeface="Open Sans" pitchFamily="34" charset="0"/>
                    </a:rPr>
                    <a:t>04</a:t>
                  </a:r>
                  <a:endParaRPr lang="en-US" sz="2400" b="1" dirty="0">
                    <a:solidFill>
                      <a:schemeClr val="bg1"/>
                    </a:solidFill>
                    <a:latin typeface="Open Sans Light" pitchFamily="34" charset="0"/>
                    <a:ea typeface="Open Sans Light" pitchFamily="34" charset="0"/>
                    <a:cs typeface="Open Sans Light" pitchFamily="34" charset="0"/>
                  </a:endParaRPr>
                </a:p>
              </p:txBody>
            </p:sp>
          </p:grpSp>
        </p:grpSp>
      </p:grpSp>
      <p:grpSp>
        <p:nvGrpSpPr>
          <p:cNvPr id="54" name="Group 53"/>
          <p:cNvGrpSpPr/>
          <p:nvPr/>
        </p:nvGrpSpPr>
        <p:grpSpPr>
          <a:xfrm>
            <a:off x="1461291" y="3929072"/>
            <a:ext cx="7254113" cy="531553"/>
            <a:chOff x="1461291" y="3929072"/>
            <a:chExt cx="7254113" cy="531553"/>
          </a:xfrm>
        </p:grpSpPr>
        <p:sp>
          <p:nvSpPr>
            <p:cNvPr id="34" name="Rectangle 33"/>
            <p:cNvSpPr/>
            <p:nvPr/>
          </p:nvSpPr>
          <p:spPr>
            <a:xfrm>
              <a:off x="5786446" y="3929072"/>
              <a:ext cx="2928958" cy="461665"/>
            </a:xfrm>
            <a:prstGeom prst="rect">
              <a:avLst/>
            </a:prstGeom>
          </p:spPr>
          <p:txBody>
            <a:bodyPr wrap="square">
              <a:spAutoFit/>
            </a:bodyPr>
            <a:lstStyle/>
            <a:p>
              <a:r>
                <a:rPr lang="ms-MY" sz="800" dirty="0">
                  <a:solidFill>
                    <a:schemeClr val="bg1">
                      <a:lumMod val="65000"/>
                    </a:schemeClr>
                  </a:solidFill>
                  <a:latin typeface="Open Sans Light" pitchFamily="34" charset="0"/>
                  <a:ea typeface="Open Sans Light" pitchFamily="34" charset="0"/>
                  <a:cs typeface="Open Sans Light" pitchFamily="34" charset="0"/>
                </a:rPr>
                <a:t>Lorem ipsum dolor sit amet, consectetur adipiscing elit. Praesent sodales odio sit amet odio tristique quis tempus odio Lorem ipsum dolor sit amet</a:t>
              </a:r>
            </a:p>
          </p:txBody>
        </p:sp>
        <p:grpSp>
          <p:nvGrpSpPr>
            <p:cNvPr id="46" name="Group 43"/>
            <p:cNvGrpSpPr/>
            <p:nvPr/>
          </p:nvGrpSpPr>
          <p:grpSpPr>
            <a:xfrm>
              <a:off x="1461291" y="3930662"/>
              <a:ext cx="4253717" cy="529963"/>
              <a:chOff x="1461291" y="3930662"/>
              <a:chExt cx="4253717" cy="529963"/>
            </a:xfrm>
          </p:grpSpPr>
          <p:sp>
            <p:nvSpPr>
              <p:cNvPr id="17" name="Rectangle 16"/>
              <p:cNvSpPr/>
              <p:nvPr/>
            </p:nvSpPr>
            <p:spPr>
              <a:xfrm>
                <a:off x="1461291" y="3930662"/>
                <a:ext cx="4253717" cy="529963"/>
              </a:xfrm>
              <a:prstGeom prst="rect">
                <a:avLst/>
              </a:prstGeom>
              <a:solidFill>
                <a:schemeClr val="accent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7" name="Group 42"/>
              <p:cNvGrpSpPr/>
              <p:nvPr/>
            </p:nvGrpSpPr>
            <p:grpSpPr>
              <a:xfrm>
                <a:off x="3619390" y="3958918"/>
                <a:ext cx="1881304" cy="461665"/>
                <a:chOff x="3619390" y="3958918"/>
                <a:chExt cx="1881304" cy="461665"/>
              </a:xfrm>
            </p:grpSpPr>
            <p:sp>
              <p:nvSpPr>
                <p:cNvPr id="28" name="Rectangle 27"/>
                <p:cNvSpPr/>
                <p:nvPr/>
              </p:nvSpPr>
              <p:spPr>
                <a:xfrm>
                  <a:off x="4214810" y="4071948"/>
                  <a:ext cx="1285884" cy="276999"/>
                </a:xfrm>
                <a:prstGeom prst="rect">
                  <a:avLst/>
                </a:prstGeom>
              </p:spPr>
              <p:txBody>
                <a:bodyPr wrap="square">
                  <a:spAutoFit/>
                </a:bodyPr>
                <a:lstStyle/>
                <a:p>
                  <a:pPr algn="ctr"/>
                  <a:r>
                    <a:rPr lang="en-US" sz="1200" dirty="0">
                      <a:solidFill>
                        <a:schemeClr val="bg1"/>
                      </a:solidFill>
                      <a:latin typeface="Open Sans" pitchFamily="34" charset="0"/>
                      <a:ea typeface="Open Sans" pitchFamily="34" charset="0"/>
                      <a:cs typeface="Open Sans" pitchFamily="34" charset="0"/>
                    </a:rPr>
                    <a:t>Ideal Member</a:t>
                  </a:r>
                  <a:endParaRPr lang="en-US" sz="1200" dirty="0">
                    <a:solidFill>
                      <a:schemeClr val="bg1"/>
                    </a:solidFill>
                    <a:latin typeface="Open Sans Light" pitchFamily="34" charset="0"/>
                    <a:ea typeface="Open Sans Light" pitchFamily="34" charset="0"/>
                    <a:cs typeface="Open Sans Light" pitchFamily="34" charset="0"/>
                  </a:endParaRPr>
                </a:p>
              </p:txBody>
            </p:sp>
            <p:sp>
              <p:nvSpPr>
                <p:cNvPr id="38" name="Rectangle 37"/>
                <p:cNvSpPr/>
                <p:nvPr/>
              </p:nvSpPr>
              <p:spPr>
                <a:xfrm>
                  <a:off x="3619390" y="3958918"/>
                  <a:ext cx="571504" cy="461665"/>
                </a:xfrm>
                <a:prstGeom prst="rect">
                  <a:avLst/>
                </a:prstGeom>
              </p:spPr>
              <p:txBody>
                <a:bodyPr wrap="square">
                  <a:spAutoFit/>
                </a:bodyPr>
                <a:lstStyle/>
                <a:p>
                  <a:pPr algn="ctr"/>
                  <a:r>
                    <a:rPr lang="en-US" sz="2400" b="1" dirty="0">
                      <a:solidFill>
                        <a:schemeClr val="bg1"/>
                      </a:solidFill>
                      <a:latin typeface="Open Sans" pitchFamily="34" charset="0"/>
                      <a:ea typeface="Open Sans" pitchFamily="34" charset="0"/>
                      <a:cs typeface="Open Sans" pitchFamily="34" charset="0"/>
                    </a:rPr>
                    <a:t>05</a:t>
                  </a:r>
                  <a:endParaRPr lang="en-US" sz="2400" b="1" dirty="0">
                    <a:solidFill>
                      <a:schemeClr val="bg1"/>
                    </a:solidFill>
                    <a:latin typeface="Open Sans Light" pitchFamily="34" charset="0"/>
                    <a:ea typeface="Open Sans Light" pitchFamily="34" charset="0"/>
                    <a:cs typeface="Open Sans Light" pitchFamily="34" charset="0"/>
                  </a:endParaRPr>
                </a:p>
              </p:txBody>
            </p:sp>
          </p:grpSp>
        </p:grpSp>
      </p:grpSp>
      <p:sp>
        <p:nvSpPr>
          <p:cNvPr id="49" name="Rectangle 48"/>
          <p:cNvSpPr/>
          <p:nvPr/>
        </p:nvSpPr>
        <p:spPr>
          <a:xfrm>
            <a:off x="8501090" y="214296"/>
            <a:ext cx="357190" cy="357172"/>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100" dirty="0">
                <a:latin typeface="Open Sans" pitchFamily="34" charset="0"/>
                <a:ea typeface="Open Sans" pitchFamily="34" charset="0"/>
                <a:cs typeface="Open Sans" pitchFamily="34" charset="0"/>
              </a:rPr>
              <a:t>66</a:t>
            </a:r>
          </a:p>
        </p:txBody>
      </p:sp>
      <p:grpSp>
        <p:nvGrpSpPr>
          <p:cNvPr id="55" name="组合 54"/>
          <p:cNvGrpSpPr/>
          <p:nvPr/>
        </p:nvGrpSpPr>
        <p:grpSpPr>
          <a:xfrm>
            <a:off x="2113124" y="181979"/>
            <a:ext cx="4917752" cy="789571"/>
            <a:chOff x="2113124" y="181979"/>
            <a:chExt cx="4917752" cy="789571"/>
          </a:xfrm>
        </p:grpSpPr>
        <p:sp>
          <p:nvSpPr>
            <p:cNvPr id="56" name="Rectangle 31"/>
            <p:cNvSpPr/>
            <p:nvPr/>
          </p:nvSpPr>
          <p:spPr>
            <a:xfrm>
              <a:off x="2904733" y="663773"/>
              <a:ext cx="3334534" cy="307777"/>
            </a:xfrm>
            <a:prstGeom prst="rect">
              <a:avLst/>
            </a:prstGeom>
          </p:spPr>
          <p:txBody>
            <a:bodyPr wrap="square">
              <a:spAutoFit/>
            </a:bodyPr>
            <a:lstStyle/>
            <a:p>
              <a:pPr algn="ctr"/>
              <a:r>
                <a:rPr lang="en-US" altLang="zh-CN" sz="1400" dirty="0">
                  <a:solidFill>
                    <a:schemeClr val="bg1">
                      <a:lumMod val="65000"/>
                    </a:schemeClr>
                  </a:solidFill>
                  <a:latin typeface="华文细黑" panose="02010600040101010101" pitchFamily="2" charset="-122"/>
                  <a:ea typeface="华文细黑" panose="02010600040101010101" pitchFamily="2" charset="-122"/>
                </a:rPr>
                <a:t>Add the subtitle of this title here</a:t>
              </a:r>
              <a:endParaRPr lang="id-ID" sz="1400" dirty="0">
                <a:solidFill>
                  <a:schemeClr val="bg1">
                    <a:lumMod val="65000"/>
                  </a:schemeClr>
                </a:solidFill>
                <a:latin typeface="华文细黑" panose="02010600040101010101" pitchFamily="2" charset="-122"/>
                <a:ea typeface="华文细黑" panose="02010600040101010101" pitchFamily="2" charset="-122"/>
                <a:cs typeface="Open Sans" pitchFamily="34" charset="0"/>
              </a:endParaRPr>
            </a:p>
          </p:txBody>
        </p:sp>
        <p:sp>
          <p:nvSpPr>
            <p:cNvPr id="57" name="Rectangle 33"/>
            <p:cNvSpPr/>
            <p:nvPr/>
          </p:nvSpPr>
          <p:spPr>
            <a:xfrm>
              <a:off x="2113124" y="181979"/>
              <a:ext cx="4917752" cy="584775"/>
            </a:xfrm>
            <a:prstGeom prst="rect">
              <a:avLst/>
            </a:prstGeom>
          </p:spPr>
          <p:txBody>
            <a:bodyPr wrap="square">
              <a:spAutoFit/>
            </a:bodyPr>
            <a:lstStyle/>
            <a:p>
              <a:pPr algn="ctr"/>
              <a:r>
                <a:rPr lang="en-US" sz="3200" dirty="0">
                  <a:solidFill>
                    <a:schemeClr val="bg1">
                      <a:lumMod val="65000"/>
                    </a:schemeClr>
                  </a:solidFill>
                  <a:latin typeface="Impact" panose="020B0806030902050204" pitchFamily="34" charset="0"/>
                  <a:ea typeface="Open Sans" pitchFamily="34" charset="0"/>
                  <a:cs typeface="Open Sans" pitchFamily="34" charset="0"/>
                </a:rPr>
                <a:t>ADD YOUR TITLE HERE</a:t>
              </a:r>
              <a:endParaRPr lang="id-ID" sz="3200" dirty="0">
                <a:solidFill>
                  <a:schemeClr val="bg1">
                    <a:lumMod val="65000"/>
                  </a:schemeClr>
                </a:solidFill>
                <a:latin typeface="Impact" panose="020B0806030902050204" pitchFamily="34" charset="0"/>
                <a:ea typeface="Open Sans" pitchFamily="34" charset="0"/>
                <a:cs typeface="Open Sans" pitchFamily="34" charset="0"/>
              </a:endParaRPr>
            </a:p>
          </p:txBody>
        </p:sp>
        <p:cxnSp>
          <p:nvCxnSpPr>
            <p:cNvPr id="58" name="Straight Connector 34"/>
            <p:cNvCxnSpPr/>
            <p:nvPr/>
          </p:nvCxnSpPr>
          <p:spPr>
            <a:xfrm rot="5400000">
              <a:off x="2448058" y="467595"/>
              <a:ext cx="286546" cy="1062"/>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59" name="Straight Connector 35"/>
            <p:cNvCxnSpPr/>
            <p:nvPr/>
          </p:nvCxnSpPr>
          <p:spPr>
            <a:xfrm rot="5400000">
              <a:off x="6409396" y="467595"/>
              <a:ext cx="286546" cy="1062"/>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spTree>
  </p:cSld>
  <p:clrMapOvr>
    <a:masterClrMapping/>
  </p:clrMapOvr>
  <p:transition spd="slow" advTm="3000">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slide(fromLeft)">
                                      <p:cBhvr>
                                        <p:cTn id="7" dur="500"/>
                                        <p:tgtEl>
                                          <p:spTgt spid="8"/>
                                        </p:tgtEl>
                                      </p:cBhvr>
                                    </p:animEffect>
                                  </p:childTnLst>
                                </p:cTn>
                              </p:par>
                            </p:childTnLst>
                          </p:cTn>
                        </p:par>
                        <p:par>
                          <p:cTn id="8" fill="hold">
                            <p:stCondLst>
                              <p:cond delay="500"/>
                            </p:stCondLst>
                            <p:childTnLst>
                              <p:par>
                                <p:cTn id="9" presetID="12" presetClass="entr" presetSubtype="8" fill="hold" nodeType="afterEffect">
                                  <p:stCondLst>
                                    <p:cond delay="0"/>
                                  </p:stCondLst>
                                  <p:childTnLst>
                                    <p:set>
                                      <p:cBhvr>
                                        <p:cTn id="10" dur="1" fill="hold">
                                          <p:stCondLst>
                                            <p:cond delay="0"/>
                                          </p:stCondLst>
                                        </p:cTn>
                                        <p:tgtEl>
                                          <p:spTgt spid="50"/>
                                        </p:tgtEl>
                                        <p:attrNameLst>
                                          <p:attrName>style.visibility</p:attrName>
                                        </p:attrNameLst>
                                      </p:cBhvr>
                                      <p:to>
                                        <p:strVal val="visible"/>
                                      </p:to>
                                    </p:set>
                                    <p:animEffect transition="in" filter="slide(fromLeft)">
                                      <p:cBhvr>
                                        <p:cTn id="11" dur="500"/>
                                        <p:tgtEl>
                                          <p:spTgt spid="50"/>
                                        </p:tgtEl>
                                      </p:cBhvr>
                                    </p:animEffect>
                                  </p:childTnLst>
                                </p:cTn>
                              </p:par>
                            </p:childTnLst>
                          </p:cTn>
                        </p:par>
                        <p:par>
                          <p:cTn id="12" fill="hold">
                            <p:stCondLst>
                              <p:cond delay="1000"/>
                            </p:stCondLst>
                            <p:childTnLst>
                              <p:par>
                                <p:cTn id="13" presetID="12" presetClass="entr" presetSubtype="8" fill="hold" grpId="0" nodeType="afterEffect">
                                  <p:stCondLst>
                                    <p:cond delay="0"/>
                                  </p:stCondLst>
                                  <p:childTnLst>
                                    <p:set>
                                      <p:cBhvr>
                                        <p:cTn id="14" dur="1" fill="hold">
                                          <p:stCondLst>
                                            <p:cond delay="0"/>
                                          </p:stCondLst>
                                        </p:cTn>
                                        <p:tgtEl>
                                          <p:spTgt spid="10"/>
                                        </p:tgtEl>
                                        <p:attrNameLst>
                                          <p:attrName>style.visibility</p:attrName>
                                        </p:attrNameLst>
                                      </p:cBhvr>
                                      <p:to>
                                        <p:strVal val="visible"/>
                                      </p:to>
                                    </p:set>
                                    <p:animEffect transition="in" filter="slide(fromLeft)">
                                      <p:cBhvr>
                                        <p:cTn id="15" dur="500"/>
                                        <p:tgtEl>
                                          <p:spTgt spid="10"/>
                                        </p:tgtEl>
                                      </p:cBhvr>
                                    </p:animEffect>
                                  </p:childTnLst>
                                </p:cTn>
                              </p:par>
                            </p:childTnLst>
                          </p:cTn>
                        </p:par>
                        <p:par>
                          <p:cTn id="16" fill="hold">
                            <p:stCondLst>
                              <p:cond delay="1500"/>
                            </p:stCondLst>
                            <p:childTnLst>
                              <p:par>
                                <p:cTn id="17" presetID="12" presetClass="entr" presetSubtype="8" fill="hold" nodeType="afterEffect">
                                  <p:stCondLst>
                                    <p:cond delay="0"/>
                                  </p:stCondLst>
                                  <p:childTnLst>
                                    <p:set>
                                      <p:cBhvr>
                                        <p:cTn id="18" dur="1" fill="hold">
                                          <p:stCondLst>
                                            <p:cond delay="0"/>
                                          </p:stCondLst>
                                        </p:cTn>
                                        <p:tgtEl>
                                          <p:spTgt spid="51"/>
                                        </p:tgtEl>
                                        <p:attrNameLst>
                                          <p:attrName>style.visibility</p:attrName>
                                        </p:attrNameLst>
                                      </p:cBhvr>
                                      <p:to>
                                        <p:strVal val="visible"/>
                                      </p:to>
                                    </p:set>
                                    <p:animEffect transition="in" filter="slide(fromLeft)">
                                      <p:cBhvr>
                                        <p:cTn id="19" dur="500"/>
                                        <p:tgtEl>
                                          <p:spTgt spid="51"/>
                                        </p:tgtEl>
                                      </p:cBhvr>
                                    </p:animEffect>
                                  </p:childTnLst>
                                </p:cTn>
                              </p:par>
                            </p:childTnLst>
                          </p:cTn>
                        </p:par>
                        <p:par>
                          <p:cTn id="20" fill="hold">
                            <p:stCondLst>
                              <p:cond delay="2000"/>
                            </p:stCondLst>
                            <p:childTnLst>
                              <p:par>
                                <p:cTn id="21" presetID="12" presetClass="entr" presetSubtype="8" fill="hold" grpId="0" nodeType="afterEffect">
                                  <p:stCondLst>
                                    <p:cond delay="0"/>
                                  </p:stCondLst>
                                  <p:childTnLst>
                                    <p:set>
                                      <p:cBhvr>
                                        <p:cTn id="22" dur="1" fill="hold">
                                          <p:stCondLst>
                                            <p:cond delay="0"/>
                                          </p:stCondLst>
                                        </p:cTn>
                                        <p:tgtEl>
                                          <p:spTgt spid="12"/>
                                        </p:tgtEl>
                                        <p:attrNameLst>
                                          <p:attrName>style.visibility</p:attrName>
                                        </p:attrNameLst>
                                      </p:cBhvr>
                                      <p:to>
                                        <p:strVal val="visible"/>
                                      </p:to>
                                    </p:set>
                                    <p:animEffect transition="in" filter="slide(fromLeft)">
                                      <p:cBhvr>
                                        <p:cTn id="23" dur="500"/>
                                        <p:tgtEl>
                                          <p:spTgt spid="12"/>
                                        </p:tgtEl>
                                      </p:cBhvr>
                                    </p:animEffect>
                                  </p:childTnLst>
                                </p:cTn>
                              </p:par>
                            </p:childTnLst>
                          </p:cTn>
                        </p:par>
                        <p:par>
                          <p:cTn id="24" fill="hold">
                            <p:stCondLst>
                              <p:cond delay="2500"/>
                            </p:stCondLst>
                            <p:childTnLst>
                              <p:par>
                                <p:cTn id="25" presetID="12" presetClass="entr" presetSubtype="8" fill="hold" nodeType="afterEffect">
                                  <p:stCondLst>
                                    <p:cond delay="0"/>
                                  </p:stCondLst>
                                  <p:childTnLst>
                                    <p:set>
                                      <p:cBhvr>
                                        <p:cTn id="26" dur="1" fill="hold">
                                          <p:stCondLst>
                                            <p:cond delay="0"/>
                                          </p:stCondLst>
                                        </p:cTn>
                                        <p:tgtEl>
                                          <p:spTgt spid="52"/>
                                        </p:tgtEl>
                                        <p:attrNameLst>
                                          <p:attrName>style.visibility</p:attrName>
                                        </p:attrNameLst>
                                      </p:cBhvr>
                                      <p:to>
                                        <p:strVal val="visible"/>
                                      </p:to>
                                    </p:set>
                                    <p:animEffect transition="in" filter="slide(fromLeft)">
                                      <p:cBhvr>
                                        <p:cTn id="27" dur="500"/>
                                        <p:tgtEl>
                                          <p:spTgt spid="52"/>
                                        </p:tgtEl>
                                      </p:cBhvr>
                                    </p:animEffect>
                                  </p:childTnLst>
                                </p:cTn>
                              </p:par>
                            </p:childTnLst>
                          </p:cTn>
                        </p:par>
                        <p:par>
                          <p:cTn id="28" fill="hold">
                            <p:stCondLst>
                              <p:cond delay="3000"/>
                            </p:stCondLst>
                            <p:childTnLst>
                              <p:par>
                                <p:cTn id="29" presetID="12" presetClass="entr" presetSubtype="8" fill="hold" grpId="0" nodeType="afterEffect">
                                  <p:stCondLst>
                                    <p:cond delay="0"/>
                                  </p:stCondLst>
                                  <p:childTnLst>
                                    <p:set>
                                      <p:cBhvr>
                                        <p:cTn id="30" dur="1" fill="hold">
                                          <p:stCondLst>
                                            <p:cond delay="0"/>
                                          </p:stCondLst>
                                        </p:cTn>
                                        <p:tgtEl>
                                          <p:spTgt spid="14"/>
                                        </p:tgtEl>
                                        <p:attrNameLst>
                                          <p:attrName>style.visibility</p:attrName>
                                        </p:attrNameLst>
                                      </p:cBhvr>
                                      <p:to>
                                        <p:strVal val="visible"/>
                                      </p:to>
                                    </p:set>
                                    <p:animEffect transition="in" filter="slide(fromLeft)">
                                      <p:cBhvr>
                                        <p:cTn id="31" dur="500"/>
                                        <p:tgtEl>
                                          <p:spTgt spid="14"/>
                                        </p:tgtEl>
                                      </p:cBhvr>
                                    </p:animEffect>
                                  </p:childTnLst>
                                </p:cTn>
                              </p:par>
                            </p:childTnLst>
                          </p:cTn>
                        </p:par>
                        <p:par>
                          <p:cTn id="32" fill="hold">
                            <p:stCondLst>
                              <p:cond delay="3500"/>
                            </p:stCondLst>
                            <p:childTnLst>
                              <p:par>
                                <p:cTn id="33" presetID="12" presetClass="entr" presetSubtype="8" fill="hold" nodeType="afterEffect">
                                  <p:stCondLst>
                                    <p:cond delay="0"/>
                                  </p:stCondLst>
                                  <p:childTnLst>
                                    <p:set>
                                      <p:cBhvr>
                                        <p:cTn id="34" dur="1" fill="hold">
                                          <p:stCondLst>
                                            <p:cond delay="0"/>
                                          </p:stCondLst>
                                        </p:cTn>
                                        <p:tgtEl>
                                          <p:spTgt spid="53"/>
                                        </p:tgtEl>
                                        <p:attrNameLst>
                                          <p:attrName>style.visibility</p:attrName>
                                        </p:attrNameLst>
                                      </p:cBhvr>
                                      <p:to>
                                        <p:strVal val="visible"/>
                                      </p:to>
                                    </p:set>
                                    <p:animEffect transition="in" filter="slide(fromLeft)">
                                      <p:cBhvr>
                                        <p:cTn id="35" dur="500"/>
                                        <p:tgtEl>
                                          <p:spTgt spid="53"/>
                                        </p:tgtEl>
                                      </p:cBhvr>
                                    </p:animEffect>
                                  </p:childTnLst>
                                </p:cTn>
                              </p:par>
                            </p:childTnLst>
                          </p:cTn>
                        </p:par>
                        <p:par>
                          <p:cTn id="36" fill="hold">
                            <p:stCondLst>
                              <p:cond delay="4000"/>
                            </p:stCondLst>
                            <p:childTnLst>
                              <p:par>
                                <p:cTn id="37" presetID="12" presetClass="entr" presetSubtype="8" fill="hold" grpId="0" nodeType="afterEffect">
                                  <p:stCondLst>
                                    <p:cond delay="0"/>
                                  </p:stCondLst>
                                  <p:childTnLst>
                                    <p:set>
                                      <p:cBhvr>
                                        <p:cTn id="38" dur="1" fill="hold">
                                          <p:stCondLst>
                                            <p:cond delay="0"/>
                                          </p:stCondLst>
                                        </p:cTn>
                                        <p:tgtEl>
                                          <p:spTgt spid="16"/>
                                        </p:tgtEl>
                                        <p:attrNameLst>
                                          <p:attrName>style.visibility</p:attrName>
                                        </p:attrNameLst>
                                      </p:cBhvr>
                                      <p:to>
                                        <p:strVal val="visible"/>
                                      </p:to>
                                    </p:set>
                                    <p:animEffect transition="in" filter="slide(fromLeft)">
                                      <p:cBhvr>
                                        <p:cTn id="39" dur="500"/>
                                        <p:tgtEl>
                                          <p:spTgt spid="16"/>
                                        </p:tgtEl>
                                      </p:cBhvr>
                                    </p:animEffect>
                                  </p:childTnLst>
                                </p:cTn>
                              </p:par>
                            </p:childTnLst>
                          </p:cTn>
                        </p:par>
                        <p:par>
                          <p:cTn id="40" fill="hold">
                            <p:stCondLst>
                              <p:cond delay="4500"/>
                            </p:stCondLst>
                            <p:childTnLst>
                              <p:par>
                                <p:cTn id="41" presetID="12" presetClass="entr" presetSubtype="8" fill="hold" nodeType="afterEffect">
                                  <p:stCondLst>
                                    <p:cond delay="0"/>
                                  </p:stCondLst>
                                  <p:childTnLst>
                                    <p:set>
                                      <p:cBhvr>
                                        <p:cTn id="42" dur="1" fill="hold">
                                          <p:stCondLst>
                                            <p:cond delay="0"/>
                                          </p:stCondLst>
                                        </p:cTn>
                                        <p:tgtEl>
                                          <p:spTgt spid="54"/>
                                        </p:tgtEl>
                                        <p:attrNameLst>
                                          <p:attrName>style.visibility</p:attrName>
                                        </p:attrNameLst>
                                      </p:cBhvr>
                                      <p:to>
                                        <p:strVal val="visible"/>
                                      </p:to>
                                    </p:set>
                                    <p:animEffect transition="in" filter="slide(fromLeft)">
                                      <p:cBhvr>
                                        <p:cTn id="43" dur="500"/>
                                        <p:tgtEl>
                                          <p:spTgt spid="5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10" grpId="0" animBg="1"/>
      <p:bldP spid="12" grpId="0" animBg="1"/>
      <p:bldP spid="14" grpId="0" animBg="1"/>
      <p:bldP spid="16" grpId="0" animBg="1"/>
    </p:bld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7" name="Group 96"/>
          <p:cNvGrpSpPr/>
          <p:nvPr/>
        </p:nvGrpSpPr>
        <p:grpSpPr>
          <a:xfrm>
            <a:off x="357158" y="1465591"/>
            <a:ext cx="2813011" cy="1030631"/>
            <a:chOff x="357158" y="1465591"/>
            <a:chExt cx="2813011" cy="1030631"/>
          </a:xfrm>
          <a:solidFill>
            <a:schemeClr val="accent2">
              <a:lumMod val="50000"/>
            </a:schemeClr>
          </a:solidFill>
        </p:grpSpPr>
        <p:grpSp>
          <p:nvGrpSpPr>
            <p:cNvPr id="2" name="Group 1"/>
            <p:cNvGrpSpPr/>
            <p:nvPr/>
          </p:nvGrpSpPr>
          <p:grpSpPr>
            <a:xfrm>
              <a:off x="357158" y="1465591"/>
              <a:ext cx="1500188" cy="439738"/>
              <a:chOff x="2193925" y="492126"/>
              <a:chExt cx="1500188" cy="439738"/>
            </a:xfrm>
            <a:grpFill/>
          </p:grpSpPr>
          <p:sp>
            <p:nvSpPr>
              <p:cNvPr id="3" name="Freeform 298"/>
              <p:cNvSpPr/>
              <p:nvPr/>
            </p:nvSpPr>
            <p:spPr bwMode="auto">
              <a:xfrm>
                <a:off x="3394075" y="492126"/>
                <a:ext cx="300038" cy="266700"/>
              </a:xfrm>
              <a:custGeom>
                <a:avLst/>
                <a:gdLst/>
                <a:ahLst/>
                <a:cxnLst>
                  <a:cxn ang="0">
                    <a:pos x="186" y="97"/>
                  </a:cxn>
                  <a:cxn ang="0">
                    <a:pos x="186" y="97"/>
                  </a:cxn>
                  <a:cxn ang="0">
                    <a:pos x="183" y="94"/>
                  </a:cxn>
                  <a:cxn ang="0">
                    <a:pos x="178" y="92"/>
                  </a:cxn>
                  <a:cxn ang="0">
                    <a:pos x="161" y="88"/>
                  </a:cxn>
                  <a:cxn ang="0">
                    <a:pos x="130" y="81"/>
                  </a:cxn>
                  <a:cxn ang="0">
                    <a:pos x="90" y="4"/>
                  </a:cxn>
                  <a:cxn ang="0">
                    <a:pos x="75" y="0"/>
                  </a:cxn>
                  <a:cxn ang="0">
                    <a:pos x="83" y="72"/>
                  </a:cxn>
                  <a:cxn ang="0">
                    <a:pos x="43" y="64"/>
                  </a:cxn>
                  <a:cxn ang="0">
                    <a:pos x="26" y="32"/>
                  </a:cxn>
                  <a:cxn ang="0">
                    <a:pos x="18" y="31"/>
                  </a:cxn>
                  <a:cxn ang="0">
                    <a:pos x="18" y="34"/>
                  </a:cxn>
                  <a:cxn ang="0">
                    <a:pos x="16" y="33"/>
                  </a:cxn>
                  <a:cxn ang="0">
                    <a:pos x="19" y="69"/>
                  </a:cxn>
                  <a:cxn ang="0">
                    <a:pos x="19" y="75"/>
                  </a:cxn>
                  <a:cxn ang="0">
                    <a:pos x="17" y="80"/>
                  </a:cxn>
                  <a:cxn ang="0">
                    <a:pos x="0" y="111"/>
                  </a:cxn>
                  <a:cxn ang="0">
                    <a:pos x="2" y="112"/>
                  </a:cxn>
                  <a:cxn ang="0">
                    <a:pos x="0" y="114"/>
                  </a:cxn>
                  <a:cxn ang="0">
                    <a:pos x="9" y="117"/>
                  </a:cxn>
                  <a:cxn ang="0">
                    <a:pos x="38" y="95"/>
                  </a:cxn>
                  <a:cxn ang="0">
                    <a:pos x="77" y="102"/>
                  </a:cxn>
                  <a:cxn ang="0">
                    <a:pos x="41" y="165"/>
                  </a:cxn>
                  <a:cxn ang="0">
                    <a:pos x="57" y="168"/>
                  </a:cxn>
                  <a:cxn ang="0">
                    <a:pos x="124" y="111"/>
                  </a:cxn>
                  <a:cxn ang="0">
                    <a:pos x="155" y="118"/>
                  </a:cxn>
                  <a:cxn ang="0">
                    <a:pos x="173" y="121"/>
                  </a:cxn>
                  <a:cxn ang="0">
                    <a:pos x="173" y="121"/>
                  </a:cxn>
                  <a:cxn ang="0">
                    <a:pos x="177" y="121"/>
                  </a:cxn>
                  <a:cxn ang="0">
                    <a:pos x="181" y="119"/>
                  </a:cxn>
                  <a:cxn ang="0">
                    <a:pos x="181" y="119"/>
                  </a:cxn>
                  <a:cxn ang="0">
                    <a:pos x="186" y="115"/>
                  </a:cxn>
                  <a:cxn ang="0">
                    <a:pos x="188" y="112"/>
                  </a:cxn>
                  <a:cxn ang="0">
                    <a:pos x="189" y="109"/>
                  </a:cxn>
                  <a:cxn ang="0">
                    <a:pos x="189" y="109"/>
                  </a:cxn>
                  <a:cxn ang="0">
                    <a:pos x="189" y="109"/>
                  </a:cxn>
                  <a:cxn ang="0">
                    <a:pos x="189" y="109"/>
                  </a:cxn>
                  <a:cxn ang="0">
                    <a:pos x="189" y="109"/>
                  </a:cxn>
                  <a:cxn ang="0">
                    <a:pos x="189" y="109"/>
                  </a:cxn>
                  <a:cxn ang="0">
                    <a:pos x="189" y="106"/>
                  </a:cxn>
                  <a:cxn ang="0">
                    <a:pos x="189" y="102"/>
                  </a:cxn>
                  <a:cxn ang="0">
                    <a:pos x="186" y="97"/>
                  </a:cxn>
                  <a:cxn ang="0">
                    <a:pos x="186" y="97"/>
                  </a:cxn>
                </a:cxnLst>
                <a:rect l="0" t="0" r="r" b="b"/>
                <a:pathLst>
                  <a:path w="189" h="168">
                    <a:moveTo>
                      <a:pt x="186" y="97"/>
                    </a:moveTo>
                    <a:lnTo>
                      <a:pt x="186" y="97"/>
                    </a:lnTo>
                    <a:lnTo>
                      <a:pt x="183" y="94"/>
                    </a:lnTo>
                    <a:lnTo>
                      <a:pt x="178" y="92"/>
                    </a:lnTo>
                    <a:lnTo>
                      <a:pt x="161" y="88"/>
                    </a:lnTo>
                    <a:lnTo>
                      <a:pt x="130" y="81"/>
                    </a:lnTo>
                    <a:lnTo>
                      <a:pt x="90" y="4"/>
                    </a:lnTo>
                    <a:lnTo>
                      <a:pt x="75" y="0"/>
                    </a:lnTo>
                    <a:lnTo>
                      <a:pt x="83" y="72"/>
                    </a:lnTo>
                    <a:lnTo>
                      <a:pt x="43" y="64"/>
                    </a:lnTo>
                    <a:lnTo>
                      <a:pt x="26" y="32"/>
                    </a:lnTo>
                    <a:lnTo>
                      <a:pt x="18" y="31"/>
                    </a:lnTo>
                    <a:lnTo>
                      <a:pt x="18" y="34"/>
                    </a:lnTo>
                    <a:lnTo>
                      <a:pt x="16" y="33"/>
                    </a:lnTo>
                    <a:lnTo>
                      <a:pt x="19" y="69"/>
                    </a:lnTo>
                    <a:lnTo>
                      <a:pt x="19" y="75"/>
                    </a:lnTo>
                    <a:lnTo>
                      <a:pt x="17" y="80"/>
                    </a:lnTo>
                    <a:lnTo>
                      <a:pt x="0" y="111"/>
                    </a:lnTo>
                    <a:lnTo>
                      <a:pt x="2" y="112"/>
                    </a:lnTo>
                    <a:lnTo>
                      <a:pt x="0" y="114"/>
                    </a:lnTo>
                    <a:lnTo>
                      <a:pt x="9" y="117"/>
                    </a:lnTo>
                    <a:lnTo>
                      <a:pt x="38" y="95"/>
                    </a:lnTo>
                    <a:lnTo>
                      <a:pt x="77" y="102"/>
                    </a:lnTo>
                    <a:lnTo>
                      <a:pt x="41" y="165"/>
                    </a:lnTo>
                    <a:lnTo>
                      <a:pt x="57" y="168"/>
                    </a:lnTo>
                    <a:lnTo>
                      <a:pt x="124" y="111"/>
                    </a:lnTo>
                    <a:lnTo>
                      <a:pt x="155" y="118"/>
                    </a:lnTo>
                    <a:lnTo>
                      <a:pt x="173" y="121"/>
                    </a:lnTo>
                    <a:lnTo>
                      <a:pt x="173" y="121"/>
                    </a:lnTo>
                    <a:lnTo>
                      <a:pt x="177" y="121"/>
                    </a:lnTo>
                    <a:lnTo>
                      <a:pt x="181" y="119"/>
                    </a:lnTo>
                    <a:lnTo>
                      <a:pt x="181" y="119"/>
                    </a:lnTo>
                    <a:lnTo>
                      <a:pt x="186" y="115"/>
                    </a:lnTo>
                    <a:lnTo>
                      <a:pt x="188" y="112"/>
                    </a:lnTo>
                    <a:lnTo>
                      <a:pt x="189" y="109"/>
                    </a:lnTo>
                    <a:lnTo>
                      <a:pt x="189" y="109"/>
                    </a:lnTo>
                    <a:lnTo>
                      <a:pt x="189" y="109"/>
                    </a:lnTo>
                    <a:lnTo>
                      <a:pt x="189" y="109"/>
                    </a:lnTo>
                    <a:lnTo>
                      <a:pt x="189" y="109"/>
                    </a:lnTo>
                    <a:lnTo>
                      <a:pt x="189" y="109"/>
                    </a:lnTo>
                    <a:lnTo>
                      <a:pt x="189" y="106"/>
                    </a:lnTo>
                    <a:lnTo>
                      <a:pt x="189" y="102"/>
                    </a:lnTo>
                    <a:lnTo>
                      <a:pt x="186" y="97"/>
                    </a:lnTo>
                    <a:lnTo>
                      <a:pt x="186" y="97"/>
                    </a:lnTo>
                    <a:close/>
                  </a:path>
                </a:pathLst>
              </a:custGeom>
              <a:grpFill/>
              <a:ln w="9525">
                <a:noFill/>
                <a:round/>
              </a:ln>
            </p:spPr>
            <p:txBody>
              <a:bodyPr vert="horz" wrap="square" lIns="91440" tIns="45720" rIns="91440" bIns="45720" numCol="1" anchor="t" anchorCtr="0" compatLnSpc="1"/>
              <a:lstStyle/>
              <a:p>
                <a:endParaRPr lang="en-US"/>
              </a:p>
            </p:txBody>
          </p:sp>
          <p:sp>
            <p:nvSpPr>
              <p:cNvPr id="4" name="Freeform 299"/>
              <p:cNvSpPr/>
              <p:nvPr/>
            </p:nvSpPr>
            <p:spPr bwMode="auto">
              <a:xfrm>
                <a:off x="2570163" y="669926"/>
                <a:ext cx="53975" cy="30163"/>
              </a:xfrm>
              <a:custGeom>
                <a:avLst/>
                <a:gdLst/>
                <a:ahLst/>
                <a:cxnLst>
                  <a:cxn ang="0">
                    <a:pos x="0" y="12"/>
                  </a:cxn>
                  <a:cxn ang="0">
                    <a:pos x="3" y="19"/>
                  </a:cxn>
                  <a:cxn ang="0">
                    <a:pos x="3" y="19"/>
                  </a:cxn>
                  <a:cxn ang="0">
                    <a:pos x="34" y="7"/>
                  </a:cxn>
                  <a:cxn ang="0">
                    <a:pos x="32" y="0"/>
                  </a:cxn>
                  <a:cxn ang="0">
                    <a:pos x="32" y="0"/>
                  </a:cxn>
                  <a:cxn ang="0">
                    <a:pos x="0" y="12"/>
                  </a:cxn>
                  <a:cxn ang="0">
                    <a:pos x="0" y="12"/>
                  </a:cxn>
                </a:cxnLst>
                <a:rect l="0" t="0" r="r" b="b"/>
                <a:pathLst>
                  <a:path w="34" h="19">
                    <a:moveTo>
                      <a:pt x="0" y="12"/>
                    </a:moveTo>
                    <a:lnTo>
                      <a:pt x="3" y="19"/>
                    </a:lnTo>
                    <a:lnTo>
                      <a:pt x="3" y="19"/>
                    </a:lnTo>
                    <a:lnTo>
                      <a:pt x="34" y="7"/>
                    </a:lnTo>
                    <a:lnTo>
                      <a:pt x="32" y="0"/>
                    </a:lnTo>
                    <a:lnTo>
                      <a:pt x="32" y="0"/>
                    </a:lnTo>
                    <a:lnTo>
                      <a:pt x="0" y="12"/>
                    </a:lnTo>
                    <a:lnTo>
                      <a:pt x="0" y="12"/>
                    </a:lnTo>
                    <a:close/>
                  </a:path>
                </a:pathLst>
              </a:custGeom>
              <a:grpFill/>
              <a:ln w="9525">
                <a:noFill/>
                <a:round/>
              </a:ln>
            </p:spPr>
            <p:txBody>
              <a:bodyPr vert="horz" wrap="square" lIns="91440" tIns="45720" rIns="91440" bIns="45720" numCol="1" anchor="t" anchorCtr="0" compatLnSpc="1"/>
              <a:lstStyle/>
              <a:p>
                <a:endParaRPr lang="en-US"/>
              </a:p>
            </p:txBody>
          </p:sp>
          <p:sp>
            <p:nvSpPr>
              <p:cNvPr id="5" name="Freeform 300"/>
              <p:cNvSpPr/>
              <p:nvPr/>
            </p:nvSpPr>
            <p:spPr bwMode="auto">
              <a:xfrm>
                <a:off x="2470150" y="712788"/>
                <a:ext cx="53975" cy="31750"/>
              </a:xfrm>
              <a:custGeom>
                <a:avLst/>
                <a:gdLst/>
                <a:ahLst/>
                <a:cxnLst>
                  <a:cxn ang="0">
                    <a:pos x="0" y="15"/>
                  </a:cxn>
                  <a:cxn ang="0">
                    <a:pos x="3" y="20"/>
                  </a:cxn>
                  <a:cxn ang="0">
                    <a:pos x="3" y="20"/>
                  </a:cxn>
                  <a:cxn ang="0">
                    <a:pos x="34" y="6"/>
                  </a:cxn>
                  <a:cxn ang="0">
                    <a:pos x="30" y="0"/>
                  </a:cxn>
                  <a:cxn ang="0">
                    <a:pos x="30" y="0"/>
                  </a:cxn>
                  <a:cxn ang="0">
                    <a:pos x="0" y="15"/>
                  </a:cxn>
                  <a:cxn ang="0">
                    <a:pos x="0" y="15"/>
                  </a:cxn>
                </a:cxnLst>
                <a:rect l="0" t="0" r="r" b="b"/>
                <a:pathLst>
                  <a:path w="34" h="20">
                    <a:moveTo>
                      <a:pt x="0" y="15"/>
                    </a:moveTo>
                    <a:lnTo>
                      <a:pt x="3" y="20"/>
                    </a:lnTo>
                    <a:lnTo>
                      <a:pt x="3" y="20"/>
                    </a:lnTo>
                    <a:lnTo>
                      <a:pt x="34" y="6"/>
                    </a:lnTo>
                    <a:lnTo>
                      <a:pt x="30" y="0"/>
                    </a:lnTo>
                    <a:lnTo>
                      <a:pt x="30" y="0"/>
                    </a:lnTo>
                    <a:lnTo>
                      <a:pt x="0" y="15"/>
                    </a:lnTo>
                    <a:lnTo>
                      <a:pt x="0" y="15"/>
                    </a:lnTo>
                    <a:close/>
                  </a:path>
                </a:pathLst>
              </a:custGeom>
              <a:grpFill/>
              <a:ln w="9525">
                <a:noFill/>
                <a:round/>
              </a:ln>
            </p:spPr>
            <p:txBody>
              <a:bodyPr vert="horz" wrap="square" lIns="91440" tIns="45720" rIns="91440" bIns="45720" numCol="1" anchor="t" anchorCtr="0" compatLnSpc="1"/>
              <a:lstStyle/>
              <a:p>
                <a:endParaRPr lang="en-US"/>
              </a:p>
            </p:txBody>
          </p:sp>
          <p:sp>
            <p:nvSpPr>
              <p:cNvPr id="6" name="Freeform 301"/>
              <p:cNvSpPr/>
              <p:nvPr/>
            </p:nvSpPr>
            <p:spPr bwMode="auto">
              <a:xfrm>
                <a:off x="2371725" y="762001"/>
                <a:ext cx="53975" cy="38100"/>
              </a:xfrm>
              <a:custGeom>
                <a:avLst/>
                <a:gdLst/>
                <a:ahLst/>
                <a:cxnLst>
                  <a:cxn ang="0">
                    <a:pos x="0" y="18"/>
                  </a:cxn>
                  <a:cxn ang="0">
                    <a:pos x="5" y="24"/>
                  </a:cxn>
                  <a:cxn ang="0">
                    <a:pos x="5" y="24"/>
                  </a:cxn>
                  <a:cxn ang="0">
                    <a:pos x="34" y="6"/>
                  </a:cxn>
                  <a:cxn ang="0">
                    <a:pos x="31" y="0"/>
                  </a:cxn>
                  <a:cxn ang="0">
                    <a:pos x="31" y="0"/>
                  </a:cxn>
                  <a:cxn ang="0">
                    <a:pos x="0" y="18"/>
                  </a:cxn>
                  <a:cxn ang="0">
                    <a:pos x="0" y="18"/>
                  </a:cxn>
                </a:cxnLst>
                <a:rect l="0" t="0" r="r" b="b"/>
                <a:pathLst>
                  <a:path w="34" h="24">
                    <a:moveTo>
                      <a:pt x="0" y="18"/>
                    </a:moveTo>
                    <a:lnTo>
                      <a:pt x="5" y="24"/>
                    </a:lnTo>
                    <a:lnTo>
                      <a:pt x="5" y="24"/>
                    </a:lnTo>
                    <a:lnTo>
                      <a:pt x="34" y="6"/>
                    </a:lnTo>
                    <a:lnTo>
                      <a:pt x="31" y="0"/>
                    </a:lnTo>
                    <a:lnTo>
                      <a:pt x="31" y="0"/>
                    </a:lnTo>
                    <a:lnTo>
                      <a:pt x="0" y="18"/>
                    </a:lnTo>
                    <a:lnTo>
                      <a:pt x="0" y="18"/>
                    </a:lnTo>
                    <a:close/>
                  </a:path>
                </a:pathLst>
              </a:custGeom>
              <a:grpFill/>
              <a:ln w="9525">
                <a:noFill/>
                <a:round/>
              </a:ln>
            </p:spPr>
            <p:txBody>
              <a:bodyPr vert="horz" wrap="square" lIns="91440" tIns="45720" rIns="91440" bIns="45720" numCol="1" anchor="t" anchorCtr="0" compatLnSpc="1"/>
              <a:lstStyle/>
              <a:p>
                <a:endParaRPr lang="en-US"/>
              </a:p>
            </p:txBody>
          </p:sp>
          <p:sp>
            <p:nvSpPr>
              <p:cNvPr id="7" name="Freeform 302"/>
              <p:cNvSpPr/>
              <p:nvPr/>
            </p:nvSpPr>
            <p:spPr bwMode="auto">
              <a:xfrm>
                <a:off x="2193925" y="885826"/>
                <a:ext cx="49213" cy="46038"/>
              </a:xfrm>
              <a:custGeom>
                <a:avLst/>
                <a:gdLst/>
                <a:ahLst/>
                <a:cxnLst>
                  <a:cxn ang="0">
                    <a:pos x="0" y="23"/>
                  </a:cxn>
                  <a:cxn ang="0">
                    <a:pos x="5" y="29"/>
                  </a:cxn>
                  <a:cxn ang="0">
                    <a:pos x="5" y="29"/>
                  </a:cxn>
                  <a:cxn ang="0">
                    <a:pos x="31" y="6"/>
                  </a:cxn>
                  <a:cxn ang="0">
                    <a:pos x="27" y="0"/>
                  </a:cxn>
                  <a:cxn ang="0">
                    <a:pos x="27" y="0"/>
                  </a:cxn>
                  <a:cxn ang="0">
                    <a:pos x="0" y="23"/>
                  </a:cxn>
                  <a:cxn ang="0">
                    <a:pos x="0" y="23"/>
                  </a:cxn>
                </a:cxnLst>
                <a:rect l="0" t="0" r="r" b="b"/>
                <a:pathLst>
                  <a:path w="31" h="29">
                    <a:moveTo>
                      <a:pt x="0" y="23"/>
                    </a:moveTo>
                    <a:lnTo>
                      <a:pt x="5" y="29"/>
                    </a:lnTo>
                    <a:lnTo>
                      <a:pt x="5" y="29"/>
                    </a:lnTo>
                    <a:lnTo>
                      <a:pt x="31" y="6"/>
                    </a:lnTo>
                    <a:lnTo>
                      <a:pt x="27" y="0"/>
                    </a:lnTo>
                    <a:lnTo>
                      <a:pt x="27" y="0"/>
                    </a:lnTo>
                    <a:lnTo>
                      <a:pt x="0" y="23"/>
                    </a:lnTo>
                    <a:lnTo>
                      <a:pt x="0" y="23"/>
                    </a:lnTo>
                    <a:close/>
                  </a:path>
                </a:pathLst>
              </a:custGeom>
              <a:grpFill/>
              <a:ln w="9525">
                <a:noFill/>
                <a:round/>
              </a:ln>
            </p:spPr>
            <p:txBody>
              <a:bodyPr vert="horz" wrap="square" lIns="91440" tIns="45720" rIns="91440" bIns="45720" numCol="1" anchor="t" anchorCtr="0" compatLnSpc="1"/>
              <a:lstStyle/>
              <a:p>
                <a:endParaRPr lang="en-US"/>
              </a:p>
            </p:txBody>
          </p:sp>
          <p:sp>
            <p:nvSpPr>
              <p:cNvPr id="8" name="Freeform 303"/>
              <p:cNvSpPr/>
              <p:nvPr/>
            </p:nvSpPr>
            <p:spPr bwMode="auto">
              <a:xfrm>
                <a:off x="2279650" y="820738"/>
                <a:ext cx="50800" cy="39688"/>
              </a:xfrm>
              <a:custGeom>
                <a:avLst/>
                <a:gdLst/>
                <a:ahLst/>
                <a:cxnLst>
                  <a:cxn ang="0">
                    <a:pos x="0" y="19"/>
                  </a:cxn>
                  <a:cxn ang="0">
                    <a:pos x="4" y="25"/>
                  </a:cxn>
                  <a:cxn ang="0">
                    <a:pos x="4" y="25"/>
                  </a:cxn>
                  <a:cxn ang="0">
                    <a:pos x="32" y="5"/>
                  </a:cxn>
                  <a:cxn ang="0">
                    <a:pos x="29" y="0"/>
                  </a:cxn>
                  <a:cxn ang="0">
                    <a:pos x="29" y="0"/>
                  </a:cxn>
                  <a:cxn ang="0">
                    <a:pos x="0" y="19"/>
                  </a:cxn>
                  <a:cxn ang="0">
                    <a:pos x="0" y="19"/>
                  </a:cxn>
                </a:cxnLst>
                <a:rect l="0" t="0" r="r" b="b"/>
                <a:pathLst>
                  <a:path w="32" h="25">
                    <a:moveTo>
                      <a:pt x="0" y="19"/>
                    </a:moveTo>
                    <a:lnTo>
                      <a:pt x="4" y="25"/>
                    </a:lnTo>
                    <a:lnTo>
                      <a:pt x="4" y="25"/>
                    </a:lnTo>
                    <a:lnTo>
                      <a:pt x="32" y="5"/>
                    </a:lnTo>
                    <a:lnTo>
                      <a:pt x="29" y="0"/>
                    </a:lnTo>
                    <a:lnTo>
                      <a:pt x="29" y="0"/>
                    </a:lnTo>
                    <a:lnTo>
                      <a:pt x="0" y="19"/>
                    </a:lnTo>
                    <a:lnTo>
                      <a:pt x="0" y="19"/>
                    </a:lnTo>
                    <a:close/>
                  </a:path>
                </a:pathLst>
              </a:custGeom>
              <a:grpFill/>
              <a:ln w="9525">
                <a:noFill/>
                <a:round/>
              </a:ln>
            </p:spPr>
            <p:txBody>
              <a:bodyPr vert="horz" wrap="square" lIns="91440" tIns="45720" rIns="91440" bIns="45720" numCol="1" anchor="t" anchorCtr="0" compatLnSpc="1"/>
              <a:lstStyle/>
              <a:p>
                <a:endParaRPr lang="en-US"/>
              </a:p>
            </p:txBody>
          </p:sp>
          <p:sp>
            <p:nvSpPr>
              <p:cNvPr id="9" name="Freeform 304"/>
              <p:cNvSpPr/>
              <p:nvPr/>
            </p:nvSpPr>
            <p:spPr bwMode="auto">
              <a:xfrm>
                <a:off x="2998788" y="579438"/>
                <a:ext cx="55563" cy="15875"/>
              </a:xfrm>
              <a:custGeom>
                <a:avLst/>
                <a:gdLst/>
                <a:ahLst/>
                <a:cxnLst>
                  <a:cxn ang="0">
                    <a:pos x="1" y="10"/>
                  </a:cxn>
                  <a:cxn ang="0">
                    <a:pos x="1" y="10"/>
                  </a:cxn>
                  <a:cxn ang="0">
                    <a:pos x="35" y="7"/>
                  </a:cxn>
                  <a:cxn ang="0">
                    <a:pos x="35" y="0"/>
                  </a:cxn>
                  <a:cxn ang="0">
                    <a:pos x="35" y="0"/>
                  </a:cxn>
                  <a:cxn ang="0">
                    <a:pos x="0" y="3"/>
                  </a:cxn>
                  <a:cxn ang="0">
                    <a:pos x="1" y="10"/>
                  </a:cxn>
                </a:cxnLst>
                <a:rect l="0" t="0" r="r" b="b"/>
                <a:pathLst>
                  <a:path w="35" h="10">
                    <a:moveTo>
                      <a:pt x="1" y="10"/>
                    </a:moveTo>
                    <a:lnTo>
                      <a:pt x="1" y="10"/>
                    </a:lnTo>
                    <a:lnTo>
                      <a:pt x="35" y="7"/>
                    </a:lnTo>
                    <a:lnTo>
                      <a:pt x="35" y="0"/>
                    </a:lnTo>
                    <a:lnTo>
                      <a:pt x="35" y="0"/>
                    </a:lnTo>
                    <a:lnTo>
                      <a:pt x="0" y="3"/>
                    </a:lnTo>
                    <a:lnTo>
                      <a:pt x="1" y="10"/>
                    </a:lnTo>
                    <a:close/>
                  </a:path>
                </a:pathLst>
              </a:custGeom>
              <a:grpFill/>
              <a:ln w="9525">
                <a:noFill/>
                <a:round/>
              </a:ln>
            </p:spPr>
            <p:txBody>
              <a:bodyPr vert="horz" wrap="square" lIns="91440" tIns="45720" rIns="91440" bIns="45720" numCol="1" anchor="t" anchorCtr="0" compatLnSpc="1"/>
              <a:lstStyle/>
              <a:p>
                <a:endParaRPr lang="en-US"/>
              </a:p>
            </p:txBody>
          </p:sp>
          <p:sp>
            <p:nvSpPr>
              <p:cNvPr id="10" name="Freeform 305"/>
              <p:cNvSpPr/>
              <p:nvPr/>
            </p:nvSpPr>
            <p:spPr bwMode="auto">
              <a:xfrm>
                <a:off x="3221038" y="576263"/>
                <a:ext cx="55563" cy="14288"/>
              </a:xfrm>
              <a:custGeom>
                <a:avLst/>
                <a:gdLst/>
                <a:ahLst/>
                <a:cxnLst>
                  <a:cxn ang="0">
                    <a:pos x="0" y="8"/>
                  </a:cxn>
                  <a:cxn ang="0">
                    <a:pos x="0" y="8"/>
                  </a:cxn>
                  <a:cxn ang="0">
                    <a:pos x="35" y="9"/>
                  </a:cxn>
                  <a:cxn ang="0">
                    <a:pos x="35" y="2"/>
                  </a:cxn>
                  <a:cxn ang="0">
                    <a:pos x="35" y="2"/>
                  </a:cxn>
                  <a:cxn ang="0">
                    <a:pos x="0" y="0"/>
                  </a:cxn>
                  <a:cxn ang="0">
                    <a:pos x="0" y="8"/>
                  </a:cxn>
                </a:cxnLst>
                <a:rect l="0" t="0" r="r" b="b"/>
                <a:pathLst>
                  <a:path w="35" h="9">
                    <a:moveTo>
                      <a:pt x="0" y="8"/>
                    </a:moveTo>
                    <a:lnTo>
                      <a:pt x="0" y="8"/>
                    </a:lnTo>
                    <a:lnTo>
                      <a:pt x="35" y="9"/>
                    </a:lnTo>
                    <a:lnTo>
                      <a:pt x="35" y="2"/>
                    </a:lnTo>
                    <a:lnTo>
                      <a:pt x="35" y="2"/>
                    </a:lnTo>
                    <a:lnTo>
                      <a:pt x="0" y="0"/>
                    </a:lnTo>
                    <a:lnTo>
                      <a:pt x="0" y="8"/>
                    </a:lnTo>
                    <a:close/>
                  </a:path>
                </a:pathLst>
              </a:custGeom>
              <a:grpFill/>
              <a:ln w="9525">
                <a:noFill/>
                <a:round/>
              </a:ln>
            </p:spPr>
            <p:txBody>
              <a:bodyPr vert="horz" wrap="square" lIns="91440" tIns="45720" rIns="91440" bIns="45720" numCol="1" anchor="t" anchorCtr="0" compatLnSpc="1"/>
              <a:lstStyle/>
              <a:p>
                <a:endParaRPr lang="en-US"/>
              </a:p>
            </p:txBody>
          </p:sp>
          <p:sp>
            <p:nvSpPr>
              <p:cNvPr id="11" name="Freeform 306"/>
              <p:cNvSpPr/>
              <p:nvPr/>
            </p:nvSpPr>
            <p:spPr bwMode="auto">
              <a:xfrm>
                <a:off x="3108325" y="576263"/>
                <a:ext cx="57150" cy="12700"/>
              </a:xfrm>
              <a:custGeom>
                <a:avLst/>
                <a:gdLst/>
                <a:ahLst/>
                <a:cxnLst>
                  <a:cxn ang="0">
                    <a:pos x="2" y="8"/>
                  </a:cxn>
                  <a:cxn ang="0">
                    <a:pos x="2" y="8"/>
                  </a:cxn>
                  <a:cxn ang="0">
                    <a:pos x="36" y="7"/>
                  </a:cxn>
                  <a:cxn ang="0">
                    <a:pos x="36" y="0"/>
                  </a:cxn>
                  <a:cxn ang="0">
                    <a:pos x="36" y="0"/>
                  </a:cxn>
                  <a:cxn ang="0">
                    <a:pos x="0" y="0"/>
                  </a:cxn>
                  <a:cxn ang="0">
                    <a:pos x="2" y="8"/>
                  </a:cxn>
                </a:cxnLst>
                <a:rect l="0" t="0" r="r" b="b"/>
                <a:pathLst>
                  <a:path w="36" h="8">
                    <a:moveTo>
                      <a:pt x="2" y="8"/>
                    </a:moveTo>
                    <a:lnTo>
                      <a:pt x="2" y="8"/>
                    </a:lnTo>
                    <a:lnTo>
                      <a:pt x="36" y="7"/>
                    </a:lnTo>
                    <a:lnTo>
                      <a:pt x="36" y="0"/>
                    </a:lnTo>
                    <a:lnTo>
                      <a:pt x="36" y="0"/>
                    </a:lnTo>
                    <a:lnTo>
                      <a:pt x="0" y="0"/>
                    </a:lnTo>
                    <a:lnTo>
                      <a:pt x="2" y="8"/>
                    </a:lnTo>
                    <a:close/>
                  </a:path>
                </a:pathLst>
              </a:custGeom>
              <a:grpFill/>
              <a:ln w="9525">
                <a:noFill/>
                <a:round/>
              </a:ln>
            </p:spPr>
            <p:txBody>
              <a:bodyPr vert="horz" wrap="square" lIns="91440" tIns="45720" rIns="91440" bIns="45720" numCol="1" anchor="t" anchorCtr="0" compatLnSpc="1"/>
              <a:lstStyle/>
              <a:p>
                <a:endParaRPr lang="en-US"/>
              </a:p>
            </p:txBody>
          </p:sp>
          <p:sp>
            <p:nvSpPr>
              <p:cNvPr id="12" name="Freeform 307"/>
              <p:cNvSpPr/>
              <p:nvPr/>
            </p:nvSpPr>
            <p:spPr bwMode="auto">
              <a:xfrm>
                <a:off x="3330575" y="584201"/>
                <a:ext cx="55563" cy="20638"/>
              </a:xfrm>
              <a:custGeom>
                <a:avLst/>
                <a:gdLst/>
                <a:ahLst/>
                <a:cxnLst>
                  <a:cxn ang="0">
                    <a:pos x="35" y="5"/>
                  </a:cxn>
                  <a:cxn ang="0">
                    <a:pos x="35" y="5"/>
                  </a:cxn>
                  <a:cxn ang="0">
                    <a:pos x="26" y="4"/>
                  </a:cxn>
                  <a:cxn ang="0">
                    <a:pos x="1" y="0"/>
                  </a:cxn>
                  <a:cxn ang="0">
                    <a:pos x="0" y="7"/>
                  </a:cxn>
                  <a:cxn ang="0">
                    <a:pos x="0" y="7"/>
                  </a:cxn>
                  <a:cxn ang="0">
                    <a:pos x="25" y="10"/>
                  </a:cxn>
                  <a:cxn ang="0">
                    <a:pos x="34" y="13"/>
                  </a:cxn>
                  <a:cxn ang="0">
                    <a:pos x="35" y="5"/>
                  </a:cxn>
                </a:cxnLst>
                <a:rect l="0" t="0" r="r" b="b"/>
                <a:pathLst>
                  <a:path w="35" h="13">
                    <a:moveTo>
                      <a:pt x="35" y="5"/>
                    </a:moveTo>
                    <a:lnTo>
                      <a:pt x="35" y="5"/>
                    </a:lnTo>
                    <a:lnTo>
                      <a:pt x="26" y="4"/>
                    </a:lnTo>
                    <a:lnTo>
                      <a:pt x="1" y="0"/>
                    </a:lnTo>
                    <a:lnTo>
                      <a:pt x="0" y="7"/>
                    </a:lnTo>
                    <a:lnTo>
                      <a:pt x="0" y="7"/>
                    </a:lnTo>
                    <a:lnTo>
                      <a:pt x="25" y="10"/>
                    </a:lnTo>
                    <a:lnTo>
                      <a:pt x="34" y="13"/>
                    </a:lnTo>
                    <a:lnTo>
                      <a:pt x="35" y="5"/>
                    </a:lnTo>
                    <a:close/>
                  </a:path>
                </a:pathLst>
              </a:custGeom>
              <a:grpFill/>
              <a:ln w="9525">
                <a:noFill/>
                <a:round/>
              </a:ln>
            </p:spPr>
            <p:txBody>
              <a:bodyPr vert="horz" wrap="square" lIns="91440" tIns="45720" rIns="91440" bIns="45720" numCol="1" anchor="t" anchorCtr="0" compatLnSpc="1"/>
              <a:lstStyle/>
              <a:p>
                <a:endParaRPr lang="en-US"/>
              </a:p>
            </p:txBody>
          </p:sp>
          <p:sp>
            <p:nvSpPr>
              <p:cNvPr id="13" name="Freeform 308"/>
              <p:cNvSpPr/>
              <p:nvPr/>
            </p:nvSpPr>
            <p:spPr bwMode="auto">
              <a:xfrm>
                <a:off x="2889250" y="590551"/>
                <a:ext cx="55563" cy="19050"/>
              </a:xfrm>
              <a:custGeom>
                <a:avLst/>
                <a:gdLst/>
                <a:ahLst/>
                <a:cxnLst>
                  <a:cxn ang="0">
                    <a:pos x="1" y="12"/>
                  </a:cxn>
                  <a:cxn ang="0">
                    <a:pos x="1" y="12"/>
                  </a:cxn>
                  <a:cxn ang="0">
                    <a:pos x="35" y="7"/>
                  </a:cxn>
                  <a:cxn ang="0">
                    <a:pos x="34" y="0"/>
                  </a:cxn>
                  <a:cxn ang="0">
                    <a:pos x="34" y="0"/>
                  </a:cxn>
                  <a:cxn ang="0">
                    <a:pos x="0" y="5"/>
                  </a:cxn>
                  <a:cxn ang="0">
                    <a:pos x="1" y="12"/>
                  </a:cxn>
                </a:cxnLst>
                <a:rect l="0" t="0" r="r" b="b"/>
                <a:pathLst>
                  <a:path w="35" h="12">
                    <a:moveTo>
                      <a:pt x="1" y="12"/>
                    </a:moveTo>
                    <a:lnTo>
                      <a:pt x="1" y="12"/>
                    </a:lnTo>
                    <a:lnTo>
                      <a:pt x="35" y="7"/>
                    </a:lnTo>
                    <a:lnTo>
                      <a:pt x="34" y="0"/>
                    </a:lnTo>
                    <a:lnTo>
                      <a:pt x="34" y="0"/>
                    </a:lnTo>
                    <a:lnTo>
                      <a:pt x="0" y="5"/>
                    </a:lnTo>
                    <a:lnTo>
                      <a:pt x="1" y="12"/>
                    </a:lnTo>
                    <a:close/>
                  </a:path>
                </a:pathLst>
              </a:custGeom>
              <a:grpFill/>
              <a:ln w="9525">
                <a:noFill/>
                <a:round/>
              </a:ln>
            </p:spPr>
            <p:txBody>
              <a:bodyPr vert="horz" wrap="square" lIns="91440" tIns="45720" rIns="91440" bIns="45720" numCol="1" anchor="t" anchorCtr="0" compatLnSpc="1"/>
              <a:lstStyle/>
              <a:p>
                <a:endParaRPr lang="en-US"/>
              </a:p>
            </p:txBody>
          </p:sp>
          <p:sp>
            <p:nvSpPr>
              <p:cNvPr id="14" name="Freeform 309"/>
              <p:cNvSpPr/>
              <p:nvPr/>
            </p:nvSpPr>
            <p:spPr bwMode="auto">
              <a:xfrm>
                <a:off x="2781300" y="609601"/>
                <a:ext cx="55563" cy="22225"/>
              </a:xfrm>
              <a:custGeom>
                <a:avLst/>
                <a:gdLst/>
                <a:ahLst/>
                <a:cxnLst>
                  <a:cxn ang="0">
                    <a:pos x="0" y="7"/>
                  </a:cxn>
                  <a:cxn ang="0">
                    <a:pos x="1" y="14"/>
                  </a:cxn>
                  <a:cxn ang="0">
                    <a:pos x="1" y="14"/>
                  </a:cxn>
                  <a:cxn ang="0">
                    <a:pos x="35" y="6"/>
                  </a:cxn>
                  <a:cxn ang="0">
                    <a:pos x="34" y="0"/>
                  </a:cxn>
                  <a:cxn ang="0">
                    <a:pos x="34" y="0"/>
                  </a:cxn>
                  <a:cxn ang="0">
                    <a:pos x="0" y="7"/>
                  </a:cxn>
                  <a:cxn ang="0">
                    <a:pos x="0" y="7"/>
                  </a:cxn>
                </a:cxnLst>
                <a:rect l="0" t="0" r="r" b="b"/>
                <a:pathLst>
                  <a:path w="35" h="14">
                    <a:moveTo>
                      <a:pt x="0" y="7"/>
                    </a:moveTo>
                    <a:lnTo>
                      <a:pt x="1" y="14"/>
                    </a:lnTo>
                    <a:lnTo>
                      <a:pt x="1" y="14"/>
                    </a:lnTo>
                    <a:lnTo>
                      <a:pt x="35" y="6"/>
                    </a:lnTo>
                    <a:lnTo>
                      <a:pt x="34" y="0"/>
                    </a:lnTo>
                    <a:lnTo>
                      <a:pt x="34" y="0"/>
                    </a:lnTo>
                    <a:lnTo>
                      <a:pt x="0" y="7"/>
                    </a:lnTo>
                    <a:lnTo>
                      <a:pt x="0" y="7"/>
                    </a:lnTo>
                    <a:close/>
                  </a:path>
                </a:pathLst>
              </a:custGeom>
              <a:grpFill/>
              <a:ln w="9525">
                <a:noFill/>
                <a:round/>
              </a:ln>
            </p:spPr>
            <p:txBody>
              <a:bodyPr vert="horz" wrap="square" lIns="91440" tIns="45720" rIns="91440" bIns="45720" numCol="1" anchor="t" anchorCtr="0" compatLnSpc="1"/>
              <a:lstStyle/>
              <a:p>
                <a:endParaRPr lang="en-US"/>
              </a:p>
            </p:txBody>
          </p:sp>
          <p:sp>
            <p:nvSpPr>
              <p:cNvPr id="15" name="Freeform 310"/>
              <p:cNvSpPr/>
              <p:nvPr/>
            </p:nvSpPr>
            <p:spPr bwMode="auto">
              <a:xfrm>
                <a:off x="2673350" y="635001"/>
                <a:ext cx="57150" cy="26988"/>
              </a:xfrm>
              <a:custGeom>
                <a:avLst/>
                <a:gdLst/>
                <a:ahLst/>
                <a:cxnLst>
                  <a:cxn ang="0">
                    <a:pos x="0" y="10"/>
                  </a:cxn>
                  <a:cxn ang="0">
                    <a:pos x="2" y="17"/>
                  </a:cxn>
                  <a:cxn ang="0">
                    <a:pos x="2" y="17"/>
                  </a:cxn>
                  <a:cxn ang="0">
                    <a:pos x="36" y="7"/>
                  </a:cxn>
                  <a:cxn ang="0">
                    <a:pos x="34" y="0"/>
                  </a:cxn>
                  <a:cxn ang="0">
                    <a:pos x="34" y="0"/>
                  </a:cxn>
                  <a:cxn ang="0">
                    <a:pos x="0" y="10"/>
                  </a:cxn>
                  <a:cxn ang="0">
                    <a:pos x="0" y="10"/>
                  </a:cxn>
                </a:cxnLst>
                <a:rect l="0" t="0" r="r" b="b"/>
                <a:pathLst>
                  <a:path w="36" h="17">
                    <a:moveTo>
                      <a:pt x="0" y="10"/>
                    </a:moveTo>
                    <a:lnTo>
                      <a:pt x="2" y="17"/>
                    </a:lnTo>
                    <a:lnTo>
                      <a:pt x="2" y="17"/>
                    </a:lnTo>
                    <a:lnTo>
                      <a:pt x="36" y="7"/>
                    </a:lnTo>
                    <a:lnTo>
                      <a:pt x="34" y="0"/>
                    </a:lnTo>
                    <a:lnTo>
                      <a:pt x="34" y="0"/>
                    </a:lnTo>
                    <a:lnTo>
                      <a:pt x="0" y="10"/>
                    </a:lnTo>
                    <a:lnTo>
                      <a:pt x="0" y="10"/>
                    </a:lnTo>
                    <a:close/>
                  </a:path>
                </a:pathLst>
              </a:custGeom>
              <a:grpFill/>
              <a:ln w="9525">
                <a:noFill/>
                <a:round/>
              </a:ln>
            </p:spPr>
            <p:txBody>
              <a:bodyPr vert="horz" wrap="square" lIns="91440" tIns="45720" rIns="91440" bIns="45720" numCol="1" anchor="t" anchorCtr="0" compatLnSpc="1"/>
              <a:lstStyle/>
              <a:p>
                <a:endParaRPr lang="en-US"/>
              </a:p>
            </p:txBody>
          </p:sp>
        </p:grpSp>
        <p:grpSp>
          <p:nvGrpSpPr>
            <p:cNvPr id="34" name="Group 89"/>
            <p:cNvGrpSpPr/>
            <p:nvPr/>
          </p:nvGrpSpPr>
          <p:grpSpPr>
            <a:xfrm>
              <a:off x="1543087" y="1714494"/>
              <a:ext cx="1627082" cy="781728"/>
              <a:chOff x="1543087" y="1714494"/>
              <a:chExt cx="1627082" cy="781728"/>
            </a:xfrm>
            <a:grpFill/>
          </p:grpSpPr>
          <p:sp>
            <p:nvSpPr>
              <p:cNvPr id="82" name="Freeform 314"/>
              <p:cNvSpPr/>
              <p:nvPr/>
            </p:nvSpPr>
            <p:spPr bwMode="auto">
              <a:xfrm>
                <a:off x="1543087" y="1714494"/>
                <a:ext cx="1627082" cy="781728"/>
              </a:xfrm>
              <a:custGeom>
                <a:avLst/>
                <a:gdLst/>
                <a:ahLst/>
                <a:cxnLst>
                  <a:cxn ang="0">
                    <a:pos x="179" y="60"/>
                  </a:cxn>
                  <a:cxn ang="0">
                    <a:pos x="175" y="50"/>
                  </a:cxn>
                  <a:cxn ang="0">
                    <a:pos x="170" y="42"/>
                  </a:cxn>
                  <a:cxn ang="0">
                    <a:pos x="160" y="37"/>
                  </a:cxn>
                  <a:cxn ang="0">
                    <a:pos x="148" y="33"/>
                  </a:cxn>
                  <a:cxn ang="0">
                    <a:pos x="147" y="28"/>
                  </a:cxn>
                  <a:cxn ang="0">
                    <a:pos x="141" y="19"/>
                  </a:cxn>
                  <a:cxn ang="0">
                    <a:pos x="133" y="12"/>
                  </a:cxn>
                  <a:cxn ang="0">
                    <a:pos x="121" y="9"/>
                  </a:cxn>
                  <a:cxn ang="0">
                    <a:pos x="115" y="8"/>
                  </a:cxn>
                  <a:cxn ang="0">
                    <a:pos x="103" y="10"/>
                  </a:cxn>
                  <a:cxn ang="0">
                    <a:pos x="93" y="15"/>
                  </a:cxn>
                  <a:cxn ang="0">
                    <a:pos x="88" y="9"/>
                  </a:cxn>
                  <a:cxn ang="0">
                    <a:pos x="72" y="1"/>
                  </a:cxn>
                  <a:cxn ang="0">
                    <a:pos x="64" y="0"/>
                  </a:cxn>
                  <a:cxn ang="0">
                    <a:pos x="50" y="3"/>
                  </a:cxn>
                  <a:cxn ang="0">
                    <a:pos x="39" y="8"/>
                  </a:cxn>
                  <a:cxn ang="0">
                    <a:pos x="32" y="17"/>
                  </a:cxn>
                  <a:cxn ang="0">
                    <a:pos x="30" y="27"/>
                  </a:cxn>
                  <a:cxn ang="0">
                    <a:pos x="31" y="33"/>
                  </a:cxn>
                  <a:cxn ang="0">
                    <a:pos x="24" y="34"/>
                  </a:cxn>
                  <a:cxn ang="0">
                    <a:pos x="13" y="39"/>
                  </a:cxn>
                  <a:cxn ang="0">
                    <a:pos x="5" y="45"/>
                  </a:cxn>
                  <a:cxn ang="0">
                    <a:pos x="0" y="54"/>
                  </a:cxn>
                  <a:cxn ang="0">
                    <a:pos x="0" y="60"/>
                  </a:cxn>
                  <a:cxn ang="0">
                    <a:pos x="2" y="69"/>
                  </a:cxn>
                  <a:cxn ang="0">
                    <a:pos x="9" y="77"/>
                  </a:cxn>
                  <a:cxn ang="0">
                    <a:pos x="17" y="83"/>
                  </a:cxn>
                  <a:cxn ang="0">
                    <a:pos x="30" y="86"/>
                  </a:cxn>
                  <a:cxn ang="0">
                    <a:pos x="32" y="86"/>
                  </a:cxn>
                  <a:cxn ang="0">
                    <a:pos x="34" y="86"/>
                  </a:cxn>
                  <a:cxn ang="0">
                    <a:pos x="35" y="86"/>
                  </a:cxn>
                  <a:cxn ang="0">
                    <a:pos x="147" y="86"/>
                  </a:cxn>
                  <a:cxn ang="0">
                    <a:pos x="154" y="85"/>
                  </a:cxn>
                  <a:cxn ang="0">
                    <a:pos x="165" y="80"/>
                  </a:cxn>
                  <a:cxn ang="0">
                    <a:pos x="173" y="74"/>
                  </a:cxn>
                  <a:cxn ang="0">
                    <a:pos x="178" y="64"/>
                  </a:cxn>
                  <a:cxn ang="0">
                    <a:pos x="179" y="60"/>
                  </a:cxn>
                </a:cxnLst>
                <a:rect l="0" t="0" r="r" b="b"/>
                <a:pathLst>
                  <a:path w="179" h="86">
                    <a:moveTo>
                      <a:pt x="179" y="60"/>
                    </a:moveTo>
                    <a:lnTo>
                      <a:pt x="179" y="60"/>
                    </a:lnTo>
                    <a:lnTo>
                      <a:pt x="178" y="54"/>
                    </a:lnTo>
                    <a:lnTo>
                      <a:pt x="175" y="50"/>
                    </a:lnTo>
                    <a:lnTo>
                      <a:pt x="173" y="45"/>
                    </a:lnTo>
                    <a:lnTo>
                      <a:pt x="170" y="42"/>
                    </a:lnTo>
                    <a:lnTo>
                      <a:pt x="166" y="39"/>
                    </a:lnTo>
                    <a:lnTo>
                      <a:pt x="160" y="37"/>
                    </a:lnTo>
                    <a:lnTo>
                      <a:pt x="155" y="34"/>
                    </a:lnTo>
                    <a:lnTo>
                      <a:pt x="148" y="33"/>
                    </a:lnTo>
                    <a:lnTo>
                      <a:pt x="148" y="33"/>
                    </a:lnTo>
                    <a:lnTo>
                      <a:pt x="147" y="28"/>
                    </a:lnTo>
                    <a:lnTo>
                      <a:pt x="145" y="23"/>
                    </a:lnTo>
                    <a:lnTo>
                      <a:pt x="141" y="19"/>
                    </a:lnTo>
                    <a:lnTo>
                      <a:pt x="138" y="16"/>
                    </a:lnTo>
                    <a:lnTo>
                      <a:pt x="133" y="12"/>
                    </a:lnTo>
                    <a:lnTo>
                      <a:pt x="127" y="10"/>
                    </a:lnTo>
                    <a:lnTo>
                      <a:pt x="121" y="9"/>
                    </a:lnTo>
                    <a:lnTo>
                      <a:pt x="115" y="8"/>
                    </a:lnTo>
                    <a:lnTo>
                      <a:pt x="115" y="8"/>
                    </a:lnTo>
                    <a:lnTo>
                      <a:pt x="109" y="9"/>
                    </a:lnTo>
                    <a:lnTo>
                      <a:pt x="103" y="10"/>
                    </a:lnTo>
                    <a:lnTo>
                      <a:pt x="98" y="12"/>
                    </a:lnTo>
                    <a:lnTo>
                      <a:pt x="93" y="15"/>
                    </a:lnTo>
                    <a:lnTo>
                      <a:pt x="93" y="15"/>
                    </a:lnTo>
                    <a:lnTo>
                      <a:pt x="88" y="9"/>
                    </a:lnTo>
                    <a:lnTo>
                      <a:pt x="81" y="5"/>
                    </a:lnTo>
                    <a:lnTo>
                      <a:pt x="72" y="1"/>
                    </a:lnTo>
                    <a:lnTo>
                      <a:pt x="64" y="0"/>
                    </a:lnTo>
                    <a:lnTo>
                      <a:pt x="64" y="0"/>
                    </a:lnTo>
                    <a:lnTo>
                      <a:pt x="56" y="1"/>
                    </a:lnTo>
                    <a:lnTo>
                      <a:pt x="50" y="3"/>
                    </a:lnTo>
                    <a:lnTo>
                      <a:pt x="44" y="5"/>
                    </a:lnTo>
                    <a:lnTo>
                      <a:pt x="39" y="8"/>
                    </a:lnTo>
                    <a:lnTo>
                      <a:pt x="35" y="12"/>
                    </a:lnTo>
                    <a:lnTo>
                      <a:pt x="32" y="17"/>
                    </a:lnTo>
                    <a:lnTo>
                      <a:pt x="31" y="21"/>
                    </a:lnTo>
                    <a:lnTo>
                      <a:pt x="30" y="27"/>
                    </a:lnTo>
                    <a:lnTo>
                      <a:pt x="30" y="27"/>
                    </a:lnTo>
                    <a:lnTo>
                      <a:pt x="31" y="33"/>
                    </a:lnTo>
                    <a:lnTo>
                      <a:pt x="31" y="33"/>
                    </a:lnTo>
                    <a:lnTo>
                      <a:pt x="24" y="34"/>
                    </a:lnTo>
                    <a:lnTo>
                      <a:pt x="19" y="35"/>
                    </a:lnTo>
                    <a:lnTo>
                      <a:pt x="13" y="39"/>
                    </a:lnTo>
                    <a:lnTo>
                      <a:pt x="9" y="42"/>
                    </a:lnTo>
                    <a:lnTo>
                      <a:pt x="5" y="45"/>
                    </a:lnTo>
                    <a:lnTo>
                      <a:pt x="2" y="50"/>
                    </a:lnTo>
                    <a:lnTo>
                      <a:pt x="0" y="54"/>
                    </a:lnTo>
                    <a:lnTo>
                      <a:pt x="0" y="60"/>
                    </a:lnTo>
                    <a:lnTo>
                      <a:pt x="0" y="60"/>
                    </a:lnTo>
                    <a:lnTo>
                      <a:pt x="0" y="64"/>
                    </a:lnTo>
                    <a:lnTo>
                      <a:pt x="2" y="69"/>
                    </a:lnTo>
                    <a:lnTo>
                      <a:pt x="4" y="73"/>
                    </a:lnTo>
                    <a:lnTo>
                      <a:pt x="9" y="77"/>
                    </a:lnTo>
                    <a:lnTo>
                      <a:pt x="13" y="80"/>
                    </a:lnTo>
                    <a:lnTo>
                      <a:pt x="17" y="83"/>
                    </a:lnTo>
                    <a:lnTo>
                      <a:pt x="23" y="85"/>
                    </a:lnTo>
                    <a:lnTo>
                      <a:pt x="30" y="86"/>
                    </a:lnTo>
                    <a:lnTo>
                      <a:pt x="30" y="86"/>
                    </a:lnTo>
                    <a:lnTo>
                      <a:pt x="32" y="86"/>
                    </a:lnTo>
                    <a:lnTo>
                      <a:pt x="32" y="86"/>
                    </a:lnTo>
                    <a:lnTo>
                      <a:pt x="34" y="86"/>
                    </a:lnTo>
                    <a:lnTo>
                      <a:pt x="34" y="86"/>
                    </a:lnTo>
                    <a:lnTo>
                      <a:pt x="35" y="86"/>
                    </a:lnTo>
                    <a:lnTo>
                      <a:pt x="147" y="86"/>
                    </a:lnTo>
                    <a:lnTo>
                      <a:pt x="147" y="86"/>
                    </a:lnTo>
                    <a:lnTo>
                      <a:pt x="147" y="86"/>
                    </a:lnTo>
                    <a:lnTo>
                      <a:pt x="154" y="85"/>
                    </a:lnTo>
                    <a:lnTo>
                      <a:pt x="159" y="83"/>
                    </a:lnTo>
                    <a:lnTo>
                      <a:pt x="165" y="80"/>
                    </a:lnTo>
                    <a:lnTo>
                      <a:pt x="169" y="77"/>
                    </a:lnTo>
                    <a:lnTo>
                      <a:pt x="173" y="74"/>
                    </a:lnTo>
                    <a:lnTo>
                      <a:pt x="175" y="69"/>
                    </a:lnTo>
                    <a:lnTo>
                      <a:pt x="178" y="64"/>
                    </a:lnTo>
                    <a:lnTo>
                      <a:pt x="179" y="60"/>
                    </a:lnTo>
                    <a:lnTo>
                      <a:pt x="179" y="60"/>
                    </a:lnTo>
                    <a:close/>
                  </a:path>
                </a:pathLst>
              </a:custGeom>
              <a:grpFill/>
              <a:ln w="9525">
                <a:noFill/>
                <a:round/>
              </a:ln>
            </p:spPr>
            <p:txBody>
              <a:bodyPr vert="horz" wrap="square" lIns="91440" tIns="45720" rIns="91440" bIns="45720" numCol="1" anchor="t" anchorCtr="0" compatLnSpc="1"/>
              <a:lstStyle/>
              <a:p>
                <a:endParaRPr lang="en-US"/>
              </a:p>
            </p:txBody>
          </p:sp>
          <p:sp>
            <p:nvSpPr>
              <p:cNvPr id="161" name="Rectangle 160"/>
              <p:cNvSpPr/>
              <p:nvPr/>
            </p:nvSpPr>
            <p:spPr>
              <a:xfrm>
                <a:off x="2071670" y="2071684"/>
                <a:ext cx="633507" cy="307777"/>
              </a:xfrm>
              <a:prstGeom prst="rect">
                <a:avLst/>
              </a:prstGeom>
              <a:noFill/>
            </p:spPr>
            <p:txBody>
              <a:bodyPr wrap="none">
                <a:spAutoFit/>
              </a:bodyPr>
              <a:lstStyle/>
              <a:p>
                <a:r>
                  <a:rPr lang="en-US" sz="1400" dirty="0">
                    <a:solidFill>
                      <a:schemeClr val="bg1"/>
                    </a:solidFill>
                    <a:latin typeface="Open Sans" pitchFamily="34" charset="0"/>
                    <a:ea typeface="Open Sans" pitchFamily="34" charset="0"/>
                    <a:cs typeface="Open Sans" pitchFamily="34" charset="0"/>
                  </a:rPr>
                  <a:t>PLAN</a:t>
                </a:r>
              </a:p>
            </p:txBody>
          </p:sp>
        </p:grpSp>
      </p:grpSp>
      <p:grpSp>
        <p:nvGrpSpPr>
          <p:cNvPr id="98" name="Group 97"/>
          <p:cNvGrpSpPr/>
          <p:nvPr/>
        </p:nvGrpSpPr>
        <p:grpSpPr>
          <a:xfrm>
            <a:off x="3071802" y="1714494"/>
            <a:ext cx="2984404" cy="1262405"/>
            <a:chOff x="3071802" y="1714494"/>
            <a:chExt cx="2984404" cy="1262405"/>
          </a:xfrm>
          <a:solidFill>
            <a:schemeClr val="accent2">
              <a:lumMod val="75000"/>
            </a:schemeClr>
          </a:solidFill>
        </p:grpSpPr>
        <p:grpSp>
          <p:nvGrpSpPr>
            <p:cNvPr id="16" name="Group 19"/>
            <p:cNvGrpSpPr/>
            <p:nvPr/>
          </p:nvGrpSpPr>
          <p:grpSpPr>
            <a:xfrm flipV="1">
              <a:off x="3071802" y="2537161"/>
              <a:ext cx="1500188" cy="439738"/>
              <a:chOff x="2193925" y="492126"/>
              <a:chExt cx="1500188" cy="439738"/>
            </a:xfrm>
            <a:grpFill/>
          </p:grpSpPr>
          <p:sp>
            <p:nvSpPr>
              <p:cNvPr id="21" name="Freeform 298"/>
              <p:cNvSpPr/>
              <p:nvPr/>
            </p:nvSpPr>
            <p:spPr bwMode="auto">
              <a:xfrm>
                <a:off x="3394075" y="492126"/>
                <a:ext cx="300038" cy="266700"/>
              </a:xfrm>
              <a:custGeom>
                <a:avLst/>
                <a:gdLst/>
                <a:ahLst/>
                <a:cxnLst>
                  <a:cxn ang="0">
                    <a:pos x="186" y="97"/>
                  </a:cxn>
                  <a:cxn ang="0">
                    <a:pos x="186" y="97"/>
                  </a:cxn>
                  <a:cxn ang="0">
                    <a:pos x="183" y="94"/>
                  </a:cxn>
                  <a:cxn ang="0">
                    <a:pos x="178" y="92"/>
                  </a:cxn>
                  <a:cxn ang="0">
                    <a:pos x="161" y="88"/>
                  </a:cxn>
                  <a:cxn ang="0">
                    <a:pos x="130" y="81"/>
                  </a:cxn>
                  <a:cxn ang="0">
                    <a:pos x="90" y="4"/>
                  </a:cxn>
                  <a:cxn ang="0">
                    <a:pos x="75" y="0"/>
                  </a:cxn>
                  <a:cxn ang="0">
                    <a:pos x="83" y="72"/>
                  </a:cxn>
                  <a:cxn ang="0">
                    <a:pos x="43" y="64"/>
                  </a:cxn>
                  <a:cxn ang="0">
                    <a:pos x="26" y="32"/>
                  </a:cxn>
                  <a:cxn ang="0">
                    <a:pos x="18" y="31"/>
                  </a:cxn>
                  <a:cxn ang="0">
                    <a:pos x="18" y="34"/>
                  </a:cxn>
                  <a:cxn ang="0">
                    <a:pos x="16" y="33"/>
                  </a:cxn>
                  <a:cxn ang="0">
                    <a:pos x="19" y="69"/>
                  </a:cxn>
                  <a:cxn ang="0">
                    <a:pos x="19" y="75"/>
                  </a:cxn>
                  <a:cxn ang="0">
                    <a:pos x="17" y="80"/>
                  </a:cxn>
                  <a:cxn ang="0">
                    <a:pos x="0" y="111"/>
                  </a:cxn>
                  <a:cxn ang="0">
                    <a:pos x="2" y="112"/>
                  </a:cxn>
                  <a:cxn ang="0">
                    <a:pos x="0" y="114"/>
                  </a:cxn>
                  <a:cxn ang="0">
                    <a:pos x="9" y="117"/>
                  </a:cxn>
                  <a:cxn ang="0">
                    <a:pos x="38" y="95"/>
                  </a:cxn>
                  <a:cxn ang="0">
                    <a:pos x="77" y="102"/>
                  </a:cxn>
                  <a:cxn ang="0">
                    <a:pos x="41" y="165"/>
                  </a:cxn>
                  <a:cxn ang="0">
                    <a:pos x="57" y="168"/>
                  </a:cxn>
                  <a:cxn ang="0">
                    <a:pos x="124" y="111"/>
                  </a:cxn>
                  <a:cxn ang="0">
                    <a:pos x="155" y="118"/>
                  </a:cxn>
                  <a:cxn ang="0">
                    <a:pos x="173" y="121"/>
                  </a:cxn>
                  <a:cxn ang="0">
                    <a:pos x="173" y="121"/>
                  </a:cxn>
                  <a:cxn ang="0">
                    <a:pos x="177" y="121"/>
                  </a:cxn>
                  <a:cxn ang="0">
                    <a:pos x="181" y="119"/>
                  </a:cxn>
                  <a:cxn ang="0">
                    <a:pos x="181" y="119"/>
                  </a:cxn>
                  <a:cxn ang="0">
                    <a:pos x="186" y="115"/>
                  </a:cxn>
                  <a:cxn ang="0">
                    <a:pos x="188" y="112"/>
                  </a:cxn>
                  <a:cxn ang="0">
                    <a:pos x="189" y="109"/>
                  </a:cxn>
                  <a:cxn ang="0">
                    <a:pos x="189" y="109"/>
                  </a:cxn>
                  <a:cxn ang="0">
                    <a:pos x="189" y="109"/>
                  </a:cxn>
                  <a:cxn ang="0">
                    <a:pos x="189" y="109"/>
                  </a:cxn>
                  <a:cxn ang="0">
                    <a:pos x="189" y="109"/>
                  </a:cxn>
                  <a:cxn ang="0">
                    <a:pos x="189" y="109"/>
                  </a:cxn>
                  <a:cxn ang="0">
                    <a:pos x="189" y="106"/>
                  </a:cxn>
                  <a:cxn ang="0">
                    <a:pos x="189" y="102"/>
                  </a:cxn>
                  <a:cxn ang="0">
                    <a:pos x="186" y="97"/>
                  </a:cxn>
                  <a:cxn ang="0">
                    <a:pos x="186" y="97"/>
                  </a:cxn>
                </a:cxnLst>
                <a:rect l="0" t="0" r="r" b="b"/>
                <a:pathLst>
                  <a:path w="189" h="168">
                    <a:moveTo>
                      <a:pt x="186" y="97"/>
                    </a:moveTo>
                    <a:lnTo>
                      <a:pt x="186" y="97"/>
                    </a:lnTo>
                    <a:lnTo>
                      <a:pt x="183" y="94"/>
                    </a:lnTo>
                    <a:lnTo>
                      <a:pt x="178" y="92"/>
                    </a:lnTo>
                    <a:lnTo>
                      <a:pt x="161" y="88"/>
                    </a:lnTo>
                    <a:lnTo>
                      <a:pt x="130" y="81"/>
                    </a:lnTo>
                    <a:lnTo>
                      <a:pt x="90" y="4"/>
                    </a:lnTo>
                    <a:lnTo>
                      <a:pt x="75" y="0"/>
                    </a:lnTo>
                    <a:lnTo>
                      <a:pt x="83" y="72"/>
                    </a:lnTo>
                    <a:lnTo>
                      <a:pt x="43" y="64"/>
                    </a:lnTo>
                    <a:lnTo>
                      <a:pt x="26" y="32"/>
                    </a:lnTo>
                    <a:lnTo>
                      <a:pt x="18" y="31"/>
                    </a:lnTo>
                    <a:lnTo>
                      <a:pt x="18" y="34"/>
                    </a:lnTo>
                    <a:lnTo>
                      <a:pt x="16" y="33"/>
                    </a:lnTo>
                    <a:lnTo>
                      <a:pt x="19" y="69"/>
                    </a:lnTo>
                    <a:lnTo>
                      <a:pt x="19" y="75"/>
                    </a:lnTo>
                    <a:lnTo>
                      <a:pt x="17" y="80"/>
                    </a:lnTo>
                    <a:lnTo>
                      <a:pt x="0" y="111"/>
                    </a:lnTo>
                    <a:lnTo>
                      <a:pt x="2" y="112"/>
                    </a:lnTo>
                    <a:lnTo>
                      <a:pt x="0" y="114"/>
                    </a:lnTo>
                    <a:lnTo>
                      <a:pt x="9" y="117"/>
                    </a:lnTo>
                    <a:lnTo>
                      <a:pt x="38" y="95"/>
                    </a:lnTo>
                    <a:lnTo>
                      <a:pt x="77" y="102"/>
                    </a:lnTo>
                    <a:lnTo>
                      <a:pt x="41" y="165"/>
                    </a:lnTo>
                    <a:lnTo>
                      <a:pt x="57" y="168"/>
                    </a:lnTo>
                    <a:lnTo>
                      <a:pt x="124" y="111"/>
                    </a:lnTo>
                    <a:lnTo>
                      <a:pt x="155" y="118"/>
                    </a:lnTo>
                    <a:lnTo>
                      <a:pt x="173" y="121"/>
                    </a:lnTo>
                    <a:lnTo>
                      <a:pt x="173" y="121"/>
                    </a:lnTo>
                    <a:lnTo>
                      <a:pt x="177" y="121"/>
                    </a:lnTo>
                    <a:lnTo>
                      <a:pt x="181" y="119"/>
                    </a:lnTo>
                    <a:lnTo>
                      <a:pt x="181" y="119"/>
                    </a:lnTo>
                    <a:lnTo>
                      <a:pt x="186" y="115"/>
                    </a:lnTo>
                    <a:lnTo>
                      <a:pt x="188" y="112"/>
                    </a:lnTo>
                    <a:lnTo>
                      <a:pt x="189" y="109"/>
                    </a:lnTo>
                    <a:lnTo>
                      <a:pt x="189" y="109"/>
                    </a:lnTo>
                    <a:lnTo>
                      <a:pt x="189" y="109"/>
                    </a:lnTo>
                    <a:lnTo>
                      <a:pt x="189" y="109"/>
                    </a:lnTo>
                    <a:lnTo>
                      <a:pt x="189" y="109"/>
                    </a:lnTo>
                    <a:lnTo>
                      <a:pt x="189" y="109"/>
                    </a:lnTo>
                    <a:lnTo>
                      <a:pt x="189" y="106"/>
                    </a:lnTo>
                    <a:lnTo>
                      <a:pt x="189" y="102"/>
                    </a:lnTo>
                    <a:lnTo>
                      <a:pt x="186" y="97"/>
                    </a:lnTo>
                    <a:lnTo>
                      <a:pt x="186" y="97"/>
                    </a:lnTo>
                    <a:close/>
                  </a:path>
                </a:pathLst>
              </a:custGeom>
              <a:grpFill/>
              <a:ln w="9525">
                <a:noFill/>
                <a:round/>
              </a:ln>
            </p:spPr>
            <p:txBody>
              <a:bodyPr vert="horz" wrap="square" lIns="91440" tIns="45720" rIns="91440" bIns="45720" numCol="1" anchor="t" anchorCtr="0" compatLnSpc="1"/>
              <a:lstStyle/>
              <a:p>
                <a:endParaRPr lang="en-US"/>
              </a:p>
            </p:txBody>
          </p:sp>
          <p:sp>
            <p:nvSpPr>
              <p:cNvPr id="22" name="Freeform 299"/>
              <p:cNvSpPr/>
              <p:nvPr/>
            </p:nvSpPr>
            <p:spPr bwMode="auto">
              <a:xfrm>
                <a:off x="2570163" y="669926"/>
                <a:ext cx="53975" cy="30163"/>
              </a:xfrm>
              <a:custGeom>
                <a:avLst/>
                <a:gdLst/>
                <a:ahLst/>
                <a:cxnLst>
                  <a:cxn ang="0">
                    <a:pos x="0" y="12"/>
                  </a:cxn>
                  <a:cxn ang="0">
                    <a:pos x="3" y="19"/>
                  </a:cxn>
                  <a:cxn ang="0">
                    <a:pos x="3" y="19"/>
                  </a:cxn>
                  <a:cxn ang="0">
                    <a:pos x="34" y="7"/>
                  </a:cxn>
                  <a:cxn ang="0">
                    <a:pos x="32" y="0"/>
                  </a:cxn>
                  <a:cxn ang="0">
                    <a:pos x="32" y="0"/>
                  </a:cxn>
                  <a:cxn ang="0">
                    <a:pos x="0" y="12"/>
                  </a:cxn>
                  <a:cxn ang="0">
                    <a:pos x="0" y="12"/>
                  </a:cxn>
                </a:cxnLst>
                <a:rect l="0" t="0" r="r" b="b"/>
                <a:pathLst>
                  <a:path w="34" h="19">
                    <a:moveTo>
                      <a:pt x="0" y="12"/>
                    </a:moveTo>
                    <a:lnTo>
                      <a:pt x="3" y="19"/>
                    </a:lnTo>
                    <a:lnTo>
                      <a:pt x="3" y="19"/>
                    </a:lnTo>
                    <a:lnTo>
                      <a:pt x="34" y="7"/>
                    </a:lnTo>
                    <a:lnTo>
                      <a:pt x="32" y="0"/>
                    </a:lnTo>
                    <a:lnTo>
                      <a:pt x="32" y="0"/>
                    </a:lnTo>
                    <a:lnTo>
                      <a:pt x="0" y="12"/>
                    </a:lnTo>
                    <a:lnTo>
                      <a:pt x="0" y="12"/>
                    </a:lnTo>
                    <a:close/>
                  </a:path>
                </a:pathLst>
              </a:custGeom>
              <a:grpFill/>
              <a:ln w="9525">
                <a:noFill/>
                <a:round/>
              </a:ln>
            </p:spPr>
            <p:txBody>
              <a:bodyPr vert="horz" wrap="square" lIns="91440" tIns="45720" rIns="91440" bIns="45720" numCol="1" anchor="t" anchorCtr="0" compatLnSpc="1"/>
              <a:lstStyle/>
              <a:p>
                <a:endParaRPr lang="en-US"/>
              </a:p>
            </p:txBody>
          </p:sp>
          <p:sp>
            <p:nvSpPr>
              <p:cNvPr id="23" name="Freeform 300"/>
              <p:cNvSpPr/>
              <p:nvPr/>
            </p:nvSpPr>
            <p:spPr bwMode="auto">
              <a:xfrm>
                <a:off x="2470150" y="712788"/>
                <a:ext cx="53975" cy="31750"/>
              </a:xfrm>
              <a:custGeom>
                <a:avLst/>
                <a:gdLst/>
                <a:ahLst/>
                <a:cxnLst>
                  <a:cxn ang="0">
                    <a:pos x="0" y="15"/>
                  </a:cxn>
                  <a:cxn ang="0">
                    <a:pos x="3" y="20"/>
                  </a:cxn>
                  <a:cxn ang="0">
                    <a:pos x="3" y="20"/>
                  </a:cxn>
                  <a:cxn ang="0">
                    <a:pos x="34" y="6"/>
                  </a:cxn>
                  <a:cxn ang="0">
                    <a:pos x="30" y="0"/>
                  </a:cxn>
                  <a:cxn ang="0">
                    <a:pos x="30" y="0"/>
                  </a:cxn>
                  <a:cxn ang="0">
                    <a:pos x="0" y="15"/>
                  </a:cxn>
                  <a:cxn ang="0">
                    <a:pos x="0" y="15"/>
                  </a:cxn>
                </a:cxnLst>
                <a:rect l="0" t="0" r="r" b="b"/>
                <a:pathLst>
                  <a:path w="34" h="20">
                    <a:moveTo>
                      <a:pt x="0" y="15"/>
                    </a:moveTo>
                    <a:lnTo>
                      <a:pt x="3" y="20"/>
                    </a:lnTo>
                    <a:lnTo>
                      <a:pt x="3" y="20"/>
                    </a:lnTo>
                    <a:lnTo>
                      <a:pt x="34" y="6"/>
                    </a:lnTo>
                    <a:lnTo>
                      <a:pt x="30" y="0"/>
                    </a:lnTo>
                    <a:lnTo>
                      <a:pt x="30" y="0"/>
                    </a:lnTo>
                    <a:lnTo>
                      <a:pt x="0" y="15"/>
                    </a:lnTo>
                    <a:lnTo>
                      <a:pt x="0" y="15"/>
                    </a:lnTo>
                    <a:close/>
                  </a:path>
                </a:pathLst>
              </a:custGeom>
              <a:grpFill/>
              <a:ln w="9525">
                <a:noFill/>
                <a:round/>
              </a:ln>
            </p:spPr>
            <p:txBody>
              <a:bodyPr vert="horz" wrap="square" lIns="91440" tIns="45720" rIns="91440" bIns="45720" numCol="1" anchor="t" anchorCtr="0" compatLnSpc="1"/>
              <a:lstStyle/>
              <a:p>
                <a:endParaRPr lang="en-US"/>
              </a:p>
            </p:txBody>
          </p:sp>
          <p:sp>
            <p:nvSpPr>
              <p:cNvPr id="24" name="Freeform 301"/>
              <p:cNvSpPr/>
              <p:nvPr/>
            </p:nvSpPr>
            <p:spPr bwMode="auto">
              <a:xfrm>
                <a:off x="2371725" y="762001"/>
                <a:ext cx="53975" cy="38100"/>
              </a:xfrm>
              <a:custGeom>
                <a:avLst/>
                <a:gdLst/>
                <a:ahLst/>
                <a:cxnLst>
                  <a:cxn ang="0">
                    <a:pos x="0" y="18"/>
                  </a:cxn>
                  <a:cxn ang="0">
                    <a:pos x="5" y="24"/>
                  </a:cxn>
                  <a:cxn ang="0">
                    <a:pos x="5" y="24"/>
                  </a:cxn>
                  <a:cxn ang="0">
                    <a:pos x="34" y="6"/>
                  </a:cxn>
                  <a:cxn ang="0">
                    <a:pos x="31" y="0"/>
                  </a:cxn>
                  <a:cxn ang="0">
                    <a:pos x="31" y="0"/>
                  </a:cxn>
                  <a:cxn ang="0">
                    <a:pos x="0" y="18"/>
                  </a:cxn>
                  <a:cxn ang="0">
                    <a:pos x="0" y="18"/>
                  </a:cxn>
                </a:cxnLst>
                <a:rect l="0" t="0" r="r" b="b"/>
                <a:pathLst>
                  <a:path w="34" h="24">
                    <a:moveTo>
                      <a:pt x="0" y="18"/>
                    </a:moveTo>
                    <a:lnTo>
                      <a:pt x="5" y="24"/>
                    </a:lnTo>
                    <a:lnTo>
                      <a:pt x="5" y="24"/>
                    </a:lnTo>
                    <a:lnTo>
                      <a:pt x="34" y="6"/>
                    </a:lnTo>
                    <a:lnTo>
                      <a:pt x="31" y="0"/>
                    </a:lnTo>
                    <a:lnTo>
                      <a:pt x="31" y="0"/>
                    </a:lnTo>
                    <a:lnTo>
                      <a:pt x="0" y="18"/>
                    </a:lnTo>
                    <a:lnTo>
                      <a:pt x="0" y="18"/>
                    </a:lnTo>
                    <a:close/>
                  </a:path>
                </a:pathLst>
              </a:custGeom>
              <a:grpFill/>
              <a:ln w="9525">
                <a:noFill/>
                <a:round/>
              </a:ln>
            </p:spPr>
            <p:txBody>
              <a:bodyPr vert="horz" wrap="square" lIns="91440" tIns="45720" rIns="91440" bIns="45720" numCol="1" anchor="t" anchorCtr="0" compatLnSpc="1"/>
              <a:lstStyle/>
              <a:p>
                <a:endParaRPr lang="en-US"/>
              </a:p>
            </p:txBody>
          </p:sp>
          <p:sp>
            <p:nvSpPr>
              <p:cNvPr id="25" name="Freeform 302"/>
              <p:cNvSpPr/>
              <p:nvPr/>
            </p:nvSpPr>
            <p:spPr bwMode="auto">
              <a:xfrm>
                <a:off x="2193925" y="885826"/>
                <a:ext cx="49213" cy="46038"/>
              </a:xfrm>
              <a:custGeom>
                <a:avLst/>
                <a:gdLst/>
                <a:ahLst/>
                <a:cxnLst>
                  <a:cxn ang="0">
                    <a:pos x="0" y="23"/>
                  </a:cxn>
                  <a:cxn ang="0">
                    <a:pos x="5" y="29"/>
                  </a:cxn>
                  <a:cxn ang="0">
                    <a:pos x="5" y="29"/>
                  </a:cxn>
                  <a:cxn ang="0">
                    <a:pos x="31" y="6"/>
                  </a:cxn>
                  <a:cxn ang="0">
                    <a:pos x="27" y="0"/>
                  </a:cxn>
                  <a:cxn ang="0">
                    <a:pos x="27" y="0"/>
                  </a:cxn>
                  <a:cxn ang="0">
                    <a:pos x="0" y="23"/>
                  </a:cxn>
                  <a:cxn ang="0">
                    <a:pos x="0" y="23"/>
                  </a:cxn>
                </a:cxnLst>
                <a:rect l="0" t="0" r="r" b="b"/>
                <a:pathLst>
                  <a:path w="31" h="29">
                    <a:moveTo>
                      <a:pt x="0" y="23"/>
                    </a:moveTo>
                    <a:lnTo>
                      <a:pt x="5" y="29"/>
                    </a:lnTo>
                    <a:lnTo>
                      <a:pt x="5" y="29"/>
                    </a:lnTo>
                    <a:lnTo>
                      <a:pt x="31" y="6"/>
                    </a:lnTo>
                    <a:lnTo>
                      <a:pt x="27" y="0"/>
                    </a:lnTo>
                    <a:lnTo>
                      <a:pt x="27" y="0"/>
                    </a:lnTo>
                    <a:lnTo>
                      <a:pt x="0" y="23"/>
                    </a:lnTo>
                    <a:lnTo>
                      <a:pt x="0" y="23"/>
                    </a:lnTo>
                    <a:close/>
                  </a:path>
                </a:pathLst>
              </a:custGeom>
              <a:grpFill/>
              <a:ln w="9525">
                <a:noFill/>
                <a:round/>
              </a:ln>
            </p:spPr>
            <p:txBody>
              <a:bodyPr vert="horz" wrap="square" lIns="91440" tIns="45720" rIns="91440" bIns="45720" numCol="1" anchor="t" anchorCtr="0" compatLnSpc="1"/>
              <a:lstStyle/>
              <a:p>
                <a:endParaRPr lang="en-US"/>
              </a:p>
            </p:txBody>
          </p:sp>
          <p:sp>
            <p:nvSpPr>
              <p:cNvPr id="26" name="Freeform 303"/>
              <p:cNvSpPr/>
              <p:nvPr/>
            </p:nvSpPr>
            <p:spPr bwMode="auto">
              <a:xfrm>
                <a:off x="2279650" y="820738"/>
                <a:ext cx="50800" cy="39688"/>
              </a:xfrm>
              <a:custGeom>
                <a:avLst/>
                <a:gdLst/>
                <a:ahLst/>
                <a:cxnLst>
                  <a:cxn ang="0">
                    <a:pos x="0" y="19"/>
                  </a:cxn>
                  <a:cxn ang="0">
                    <a:pos x="4" y="25"/>
                  </a:cxn>
                  <a:cxn ang="0">
                    <a:pos x="4" y="25"/>
                  </a:cxn>
                  <a:cxn ang="0">
                    <a:pos x="32" y="5"/>
                  </a:cxn>
                  <a:cxn ang="0">
                    <a:pos x="29" y="0"/>
                  </a:cxn>
                  <a:cxn ang="0">
                    <a:pos x="29" y="0"/>
                  </a:cxn>
                  <a:cxn ang="0">
                    <a:pos x="0" y="19"/>
                  </a:cxn>
                  <a:cxn ang="0">
                    <a:pos x="0" y="19"/>
                  </a:cxn>
                </a:cxnLst>
                <a:rect l="0" t="0" r="r" b="b"/>
                <a:pathLst>
                  <a:path w="32" h="25">
                    <a:moveTo>
                      <a:pt x="0" y="19"/>
                    </a:moveTo>
                    <a:lnTo>
                      <a:pt x="4" y="25"/>
                    </a:lnTo>
                    <a:lnTo>
                      <a:pt x="4" y="25"/>
                    </a:lnTo>
                    <a:lnTo>
                      <a:pt x="32" y="5"/>
                    </a:lnTo>
                    <a:lnTo>
                      <a:pt x="29" y="0"/>
                    </a:lnTo>
                    <a:lnTo>
                      <a:pt x="29" y="0"/>
                    </a:lnTo>
                    <a:lnTo>
                      <a:pt x="0" y="19"/>
                    </a:lnTo>
                    <a:lnTo>
                      <a:pt x="0" y="19"/>
                    </a:lnTo>
                    <a:close/>
                  </a:path>
                </a:pathLst>
              </a:custGeom>
              <a:grpFill/>
              <a:ln w="9525">
                <a:noFill/>
                <a:round/>
              </a:ln>
            </p:spPr>
            <p:txBody>
              <a:bodyPr vert="horz" wrap="square" lIns="91440" tIns="45720" rIns="91440" bIns="45720" numCol="1" anchor="t" anchorCtr="0" compatLnSpc="1"/>
              <a:lstStyle/>
              <a:p>
                <a:endParaRPr lang="en-US"/>
              </a:p>
            </p:txBody>
          </p:sp>
          <p:sp>
            <p:nvSpPr>
              <p:cNvPr id="27" name="Freeform 304"/>
              <p:cNvSpPr/>
              <p:nvPr/>
            </p:nvSpPr>
            <p:spPr bwMode="auto">
              <a:xfrm>
                <a:off x="2998788" y="579438"/>
                <a:ext cx="55563" cy="15875"/>
              </a:xfrm>
              <a:custGeom>
                <a:avLst/>
                <a:gdLst/>
                <a:ahLst/>
                <a:cxnLst>
                  <a:cxn ang="0">
                    <a:pos x="1" y="10"/>
                  </a:cxn>
                  <a:cxn ang="0">
                    <a:pos x="1" y="10"/>
                  </a:cxn>
                  <a:cxn ang="0">
                    <a:pos x="35" y="7"/>
                  </a:cxn>
                  <a:cxn ang="0">
                    <a:pos x="35" y="0"/>
                  </a:cxn>
                  <a:cxn ang="0">
                    <a:pos x="35" y="0"/>
                  </a:cxn>
                  <a:cxn ang="0">
                    <a:pos x="0" y="3"/>
                  </a:cxn>
                  <a:cxn ang="0">
                    <a:pos x="1" y="10"/>
                  </a:cxn>
                </a:cxnLst>
                <a:rect l="0" t="0" r="r" b="b"/>
                <a:pathLst>
                  <a:path w="35" h="10">
                    <a:moveTo>
                      <a:pt x="1" y="10"/>
                    </a:moveTo>
                    <a:lnTo>
                      <a:pt x="1" y="10"/>
                    </a:lnTo>
                    <a:lnTo>
                      <a:pt x="35" y="7"/>
                    </a:lnTo>
                    <a:lnTo>
                      <a:pt x="35" y="0"/>
                    </a:lnTo>
                    <a:lnTo>
                      <a:pt x="35" y="0"/>
                    </a:lnTo>
                    <a:lnTo>
                      <a:pt x="0" y="3"/>
                    </a:lnTo>
                    <a:lnTo>
                      <a:pt x="1" y="10"/>
                    </a:lnTo>
                    <a:close/>
                  </a:path>
                </a:pathLst>
              </a:custGeom>
              <a:grpFill/>
              <a:ln w="9525">
                <a:noFill/>
                <a:round/>
              </a:ln>
            </p:spPr>
            <p:txBody>
              <a:bodyPr vert="horz" wrap="square" lIns="91440" tIns="45720" rIns="91440" bIns="45720" numCol="1" anchor="t" anchorCtr="0" compatLnSpc="1"/>
              <a:lstStyle/>
              <a:p>
                <a:endParaRPr lang="en-US"/>
              </a:p>
            </p:txBody>
          </p:sp>
          <p:sp>
            <p:nvSpPr>
              <p:cNvPr id="28" name="Freeform 305"/>
              <p:cNvSpPr/>
              <p:nvPr/>
            </p:nvSpPr>
            <p:spPr bwMode="auto">
              <a:xfrm>
                <a:off x="3221038" y="576263"/>
                <a:ext cx="55563" cy="14288"/>
              </a:xfrm>
              <a:custGeom>
                <a:avLst/>
                <a:gdLst/>
                <a:ahLst/>
                <a:cxnLst>
                  <a:cxn ang="0">
                    <a:pos x="0" y="8"/>
                  </a:cxn>
                  <a:cxn ang="0">
                    <a:pos x="0" y="8"/>
                  </a:cxn>
                  <a:cxn ang="0">
                    <a:pos x="35" y="9"/>
                  </a:cxn>
                  <a:cxn ang="0">
                    <a:pos x="35" y="2"/>
                  </a:cxn>
                  <a:cxn ang="0">
                    <a:pos x="35" y="2"/>
                  </a:cxn>
                  <a:cxn ang="0">
                    <a:pos x="0" y="0"/>
                  </a:cxn>
                  <a:cxn ang="0">
                    <a:pos x="0" y="8"/>
                  </a:cxn>
                </a:cxnLst>
                <a:rect l="0" t="0" r="r" b="b"/>
                <a:pathLst>
                  <a:path w="35" h="9">
                    <a:moveTo>
                      <a:pt x="0" y="8"/>
                    </a:moveTo>
                    <a:lnTo>
                      <a:pt x="0" y="8"/>
                    </a:lnTo>
                    <a:lnTo>
                      <a:pt x="35" y="9"/>
                    </a:lnTo>
                    <a:lnTo>
                      <a:pt x="35" y="2"/>
                    </a:lnTo>
                    <a:lnTo>
                      <a:pt x="35" y="2"/>
                    </a:lnTo>
                    <a:lnTo>
                      <a:pt x="0" y="0"/>
                    </a:lnTo>
                    <a:lnTo>
                      <a:pt x="0" y="8"/>
                    </a:lnTo>
                    <a:close/>
                  </a:path>
                </a:pathLst>
              </a:custGeom>
              <a:grpFill/>
              <a:ln w="9525">
                <a:noFill/>
                <a:round/>
              </a:ln>
            </p:spPr>
            <p:txBody>
              <a:bodyPr vert="horz" wrap="square" lIns="91440" tIns="45720" rIns="91440" bIns="45720" numCol="1" anchor="t" anchorCtr="0" compatLnSpc="1"/>
              <a:lstStyle/>
              <a:p>
                <a:endParaRPr lang="en-US"/>
              </a:p>
            </p:txBody>
          </p:sp>
          <p:sp>
            <p:nvSpPr>
              <p:cNvPr id="29" name="Freeform 306"/>
              <p:cNvSpPr/>
              <p:nvPr/>
            </p:nvSpPr>
            <p:spPr bwMode="auto">
              <a:xfrm>
                <a:off x="3108325" y="576263"/>
                <a:ext cx="57150" cy="12700"/>
              </a:xfrm>
              <a:custGeom>
                <a:avLst/>
                <a:gdLst/>
                <a:ahLst/>
                <a:cxnLst>
                  <a:cxn ang="0">
                    <a:pos x="2" y="8"/>
                  </a:cxn>
                  <a:cxn ang="0">
                    <a:pos x="2" y="8"/>
                  </a:cxn>
                  <a:cxn ang="0">
                    <a:pos x="36" y="7"/>
                  </a:cxn>
                  <a:cxn ang="0">
                    <a:pos x="36" y="0"/>
                  </a:cxn>
                  <a:cxn ang="0">
                    <a:pos x="36" y="0"/>
                  </a:cxn>
                  <a:cxn ang="0">
                    <a:pos x="0" y="0"/>
                  </a:cxn>
                  <a:cxn ang="0">
                    <a:pos x="2" y="8"/>
                  </a:cxn>
                </a:cxnLst>
                <a:rect l="0" t="0" r="r" b="b"/>
                <a:pathLst>
                  <a:path w="36" h="8">
                    <a:moveTo>
                      <a:pt x="2" y="8"/>
                    </a:moveTo>
                    <a:lnTo>
                      <a:pt x="2" y="8"/>
                    </a:lnTo>
                    <a:lnTo>
                      <a:pt x="36" y="7"/>
                    </a:lnTo>
                    <a:lnTo>
                      <a:pt x="36" y="0"/>
                    </a:lnTo>
                    <a:lnTo>
                      <a:pt x="36" y="0"/>
                    </a:lnTo>
                    <a:lnTo>
                      <a:pt x="0" y="0"/>
                    </a:lnTo>
                    <a:lnTo>
                      <a:pt x="2" y="8"/>
                    </a:lnTo>
                    <a:close/>
                  </a:path>
                </a:pathLst>
              </a:custGeom>
              <a:grpFill/>
              <a:ln w="9525">
                <a:noFill/>
                <a:round/>
              </a:ln>
            </p:spPr>
            <p:txBody>
              <a:bodyPr vert="horz" wrap="square" lIns="91440" tIns="45720" rIns="91440" bIns="45720" numCol="1" anchor="t" anchorCtr="0" compatLnSpc="1"/>
              <a:lstStyle/>
              <a:p>
                <a:endParaRPr lang="en-US"/>
              </a:p>
            </p:txBody>
          </p:sp>
          <p:sp>
            <p:nvSpPr>
              <p:cNvPr id="30" name="Freeform 307"/>
              <p:cNvSpPr/>
              <p:nvPr/>
            </p:nvSpPr>
            <p:spPr bwMode="auto">
              <a:xfrm>
                <a:off x="3330575" y="584201"/>
                <a:ext cx="55563" cy="20638"/>
              </a:xfrm>
              <a:custGeom>
                <a:avLst/>
                <a:gdLst/>
                <a:ahLst/>
                <a:cxnLst>
                  <a:cxn ang="0">
                    <a:pos x="35" y="5"/>
                  </a:cxn>
                  <a:cxn ang="0">
                    <a:pos x="35" y="5"/>
                  </a:cxn>
                  <a:cxn ang="0">
                    <a:pos x="26" y="4"/>
                  </a:cxn>
                  <a:cxn ang="0">
                    <a:pos x="1" y="0"/>
                  </a:cxn>
                  <a:cxn ang="0">
                    <a:pos x="0" y="7"/>
                  </a:cxn>
                  <a:cxn ang="0">
                    <a:pos x="0" y="7"/>
                  </a:cxn>
                  <a:cxn ang="0">
                    <a:pos x="25" y="10"/>
                  </a:cxn>
                  <a:cxn ang="0">
                    <a:pos x="34" y="13"/>
                  </a:cxn>
                  <a:cxn ang="0">
                    <a:pos x="35" y="5"/>
                  </a:cxn>
                </a:cxnLst>
                <a:rect l="0" t="0" r="r" b="b"/>
                <a:pathLst>
                  <a:path w="35" h="13">
                    <a:moveTo>
                      <a:pt x="35" y="5"/>
                    </a:moveTo>
                    <a:lnTo>
                      <a:pt x="35" y="5"/>
                    </a:lnTo>
                    <a:lnTo>
                      <a:pt x="26" y="4"/>
                    </a:lnTo>
                    <a:lnTo>
                      <a:pt x="1" y="0"/>
                    </a:lnTo>
                    <a:lnTo>
                      <a:pt x="0" y="7"/>
                    </a:lnTo>
                    <a:lnTo>
                      <a:pt x="0" y="7"/>
                    </a:lnTo>
                    <a:lnTo>
                      <a:pt x="25" y="10"/>
                    </a:lnTo>
                    <a:lnTo>
                      <a:pt x="34" y="13"/>
                    </a:lnTo>
                    <a:lnTo>
                      <a:pt x="35" y="5"/>
                    </a:lnTo>
                    <a:close/>
                  </a:path>
                </a:pathLst>
              </a:custGeom>
              <a:grpFill/>
              <a:ln w="9525">
                <a:noFill/>
                <a:round/>
              </a:ln>
            </p:spPr>
            <p:txBody>
              <a:bodyPr vert="horz" wrap="square" lIns="91440" tIns="45720" rIns="91440" bIns="45720" numCol="1" anchor="t" anchorCtr="0" compatLnSpc="1"/>
              <a:lstStyle/>
              <a:p>
                <a:endParaRPr lang="en-US"/>
              </a:p>
            </p:txBody>
          </p:sp>
          <p:sp>
            <p:nvSpPr>
              <p:cNvPr id="31" name="Freeform 308"/>
              <p:cNvSpPr/>
              <p:nvPr/>
            </p:nvSpPr>
            <p:spPr bwMode="auto">
              <a:xfrm>
                <a:off x="2889250" y="590551"/>
                <a:ext cx="55563" cy="19050"/>
              </a:xfrm>
              <a:custGeom>
                <a:avLst/>
                <a:gdLst/>
                <a:ahLst/>
                <a:cxnLst>
                  <a:cxn ang="0">
                    <a:pos x="1" y="12"/>
                  </a:cxn>
                  <a:cxn ang="0">
                    <a:pos x="1" y="12"/>
                  </a:cxn>
                  <a:cxn ang="0">
                    <a:pos x="35" y="7"/>
                  </a:cxn>
                  <a:cxn ang="0">
                    <a:pos x="34" y="0"/>
                  </a:cxn>
                  <a:cxn ang="0">
                    <a:pos x="34" y="0"/>
                  </a:cxn>
                  <a:cxn ang="0">
                    <a:pos x="0" y="5"/>
                  </a:cxn>
                  <a:cxn ang="0">
                    <a:pos x="1" y="12"/>
                  </a:cxn>
                </a:cxnLst>
                <a:rect l="0" t="0" r="r" b="b"/>
                <a:pathLst>
                  <a:path w="35" h="12">
                    <a:moveTo>
                      <a:pt x="1" y="12"/>
                    </a:moveTo>
                    <a:lnTo>
                      <a:pt x="1" y="12"/>
                    </a:lnTo>
                    <a:lnTo>
                      <a:pt x="35" y="7"/>
                    </a:lnTo>
                    <a:lnTo>
                      <a:pt x="34" y="0"/>
                    </a:lnTo>
                    <a:lnTo>
                      <a:pt x="34" y="0"/>
                    </a:lnTo>
                    <a:lnTo>
                      <a:pt x="0" y="5"/>
                    </a:lnTo>
                    <a:lnTo>
                      <a:pt x="1" y="12"/>
                    </a:lnTo>
                    <a:close/>
                  </a:path>
                </a:pathLst>
              </a:custGeom>
              <a:grpFill/>
              <a:ln w="9525">
                <a:noFill/>
                <a:round/>
              </a:ln>
            </p:spPr>
            <p:txBody>
              <a:bodyPr vert="horz" wrap="square" lIns="91440" tIns="45720" rIns="91440" bIns="45720" numCol="1" anchor="t" anchorCtr="0" compatLnSpc="1"/>
              <a:lstStyle/>
              <a:p>
                <a:endParaRPr lang="en-US"/>
              </a:p>
            </p:txBody>
          </p:sp>
          <p:sp>
            <p:nvSpPr>
              <p:cNvPr id="32" name="Freeform 309"/>
              <p:cNvSpPr/>
              <p:nvPr/>
            </p:nvSpPr>
            <p:spPr bwMode="auto">
              <a:xfrm>
                <a:off x="2781300" y="609601"/>
                <a:ext cx="55563" cy="22225"/>
              </a:xfrm>
              <a:custGeom>
                <a:avLst/>
                <a:gdLst/>
                <a:ahLst/>
                <a:cxnLst>
                  <a:cxn ang="0">
                    <a:pos x="0" y="7"/>
                  </a:cxn>
                  <a:cxn ang="0">
                    <a:pos x="1" y="14"/>
                  </a:cxn>
                  <a:cxn ang="0">
                    <a:pos x="1" y="14"/>
                  </a:cxn>
                  <a:cxn ang="0">
                    <a:pos x="35" y="6"/>
                  </a:cxn>
                  <a:cxn ang="0">
                    <a:pos x="34" y="0"/>
                  </a:cxn>
                  <a:cxn ang="0">
                    <a:pos x="34" y="0"/>
                  </a:cxn>
                  <a:cxn ang="0">
                    <a:pos x="0" y="7"/>
                  </a:cxn>
                  <a:cxn ang="0">
                    <a:pos x="0" y="7"/>
                  </a:cxn>
                </a:cxnLst>
                <a:rect l="0" t="0" r="r" b="b"/>
                <a:pathLst>
                  <a:path w="35" h="14">
                    <a:moveTo>
                      <a:pt x="0" y="7"/>
                    </a:moveTo>
                    <a:lnTo>
                      <a:pt x="1" y="14"/>
                    </a:lnTo>
                    <a:lnTo>
                      <a:pt x="1" y="14"/>
                    </a:lnTo>
                    <a:lnTo>
                      <a:pt x="35" y="6"/>
                    </a:lnTo>
                    <a:lnTo>
                      <a:pt x="34" y="0"/>
                    </a:lnTo>
                    <a:lnTo>
                      <a:pt x="34" y="0"/>
                    </a:lnTo>
                    <a:lnTo>
                      <a:pt x="0" y="7"/>
                    </a:lnTo>
                    <a:lnTo>
                      <a:pt x="0" y="7"/>
                    </a:lnTo>
                    <a:close/>
                  </a:path>
                </a:pathLst>
              </a:custGeom>
              <a:grpFill/>
              <a:ln w="9525">
                <a:noFill/>
                <a:round/>
              </a:ln>
            </p:spPr>
            <p:txBody>
              <a:bodyPr vert="horz" wrap="square" lIns="91440" tIns="45720" rIns="91440" bIns="45720" numCol="1" anchor="t" anchorCtr="0" compatLnSpc="1"/>
              <a:lstStyle/>
              <a:p>
                <a:endParaRPr lang="en-US"/>
              </a:p>
            </p:txBody>
          </p:sp>
          <p:sp>
            <p:nvSpPr>
              <p:cNvPr id="33" name="Freeform 310"/>
              <p:cNvSpPr/>
              <p:nvPr/>
            </p:nvSpPr>
            <p:spPr bwMode="auto">
              <a:xfrm>
                <a:off x="2673350" y="635001"/>
                <a:ext cx="57150" cy="26988"/>
              </a:xfrm>
              <a:custGeom>
                <a:avLst/>
                <a:gdLst/>
                <a:ahLst/>
                <a:cxnLst>
                  <a:cxn ang="0">
                    <a:pos x="0" y="10"/>
                  </a:cxn>
                  <a:cxn ang="0">
                    <a:pos x="2" y="17"/>
                  </a:cxn>
                  <a:cxn ang="0">
                    <a:pos x="2" y="17"/>
                  </a:cxn>
                  <a:cxn ang="0">
                    <a:pos x="36" y="7"/>
                  </a:cxn>
                  <a:cxn ang="0">
                    <a:pos x="34" y="0"/>
                  </a:cxn>
                  <a:cxn ang="0">
                    <a:pos x="34" y="0"/>
                  </a:cxn>
                  <a:cxn ang="0">
                    <a:pos x="0" y="10"/>
                  </a:cxn>
                  <a:cxn ang="0">
                    <a:pos x="0" y="10"/>
                  </a:cxn>
                </a:cxnLst>
                <a:rect l="0" t="0" r="r" b="b"/>
                <a:pathLst>
                  <a:path w="36" h="17">
                    <a:moveTo>
                      <a:pt x="0" y="10"/>
                    </a:moveTo>
                    <a:lnTo>
                      <a:pt x="2" y="17"/>
                    </a:lnTo>
                    <a:lnTo>
                      <a:pt x="2" y="17"/>
                    </a:lnTo>
                    <a:lnTo>
                      <a:pt x="36" y="7"/>
                    </a:lnTo>
                    <a:lnTo>
                      <a:pt x="34" y="0"/>
                    </a:lnTo>
                    <a:lnTo>
                      <a:pt x="34" y="0"/>
                    </a:lnTo>
                    <a:lnTo>
                      <a:pt x="0" y="10"/>
                    </a:lnTo>
                    <a:lnTo>
                      <a:pt x="0" y="10"/>
                    </a:lnTo>
                    <a:close/>
                  </a:path>
                </a:pathLst>
              </a:custGeom>
              <a:grpFill/>
              <a:ln w="9525">
                <a:noFill/>
                <a:round/>
              </a:ln>
            </p:spPr>
            <p:txBody>
              <a:bodyPr vert="horz" wrap="square" lIns="91440" tIns="45720" rIns="91440" bIns="45720" numCol="1" anchor="t" anchorCtr="0" compatLnSpc="1"/>
              <a:lstStyle/>
              <a:p>
                <a:endParaRPr lang="en-US"/>
              </a:p>
            </p:txBody>
          </p:sp>
        </p:grpSp>
        <p:grpSp>
          <p:nvGrpSpPr>
            <p:cNvPr id="48" name="Group 90"/>
            <p:cNvGrpSpPr/>
            <p:nvPr/>
          </p:nvGrpSpPr>
          <p:grpSpPr>
            <a:xfrm>
              <a:off x="4429124" y="1714494"/>
              <a:ext cx="1627082" cy="781728"/>
              <a:chOff x="4429124" y="1714494"/>
              <a:chExt cx="1627082" cy="781728"/>
            </a:xfrm>
            <a:grpFill/>
          </p:grpSpPr>
          <p:sp>
            <p:nvSpPr>
              <p:cNvPr id="83" name="Freeform 314"/>
              <p:cNvSpPr/>
              <p:nvPr/>
            </p:nvSpPr>
            <p:spPr bwMode="auto">
              <a:xfrm>
                <a:off x="4429124" y="1714494"/>
                <a:ext cx="1627082" cy="781728"/>
              </a:xfrm>
              <a:custGeom>
                <a:avLst/>
                <a:gdLst/>
                <a:ahLst/>
                <a:cxnLst>
                  <a:cxn ang="0">
                    <a:pos x="179" y="60"/>
                  </a:cxn>
                  <a:cxn ang="0">
                    <a:pos x="175" y="50"/>
                  </a:cxn>
                  <a:cxn ang="0">
                    <a:pos x="170" y="42"/>
                  </a:cxn>
                  <a:cxn ang="0">
                    <a:pos x="160" y="37"/>
                  </a:cxn>
                  <a:cxn ang="0">
                    <a:pos x="148" y="33"/>
                  </a:cxn>
                  <a:cxn ang="0">
                    <a:pos x="147" y="28"/>
                  </a:cxn>
                  <a:cxn ang="0">
                    <a:pos x="141" y="19"/>
                  </a:cxn>
                  <a:cxn ang="0">
                    <a:pos x="133" y="12"/>
                  </a:cxn>
                  <a:cxn ang="0">
                    <a:pos x="121" y="9"/>
                  </a:cxn>
                  <a:cxn ang="0">
                    <a:pos x="115" y="8"/>
                  </a:cxn>
                  <a:cxn ang="0">
                    <a:pos x="103" y="10"/>
                  </a:cxn>
                  <a:cxn ang="0">
                    <a:pos x="93" y="15"/>
                  </a:cxn>
                  <a:cxn ang="0">
                    <a:pos x="88" y="9"/>
                  </a:cxn>
                  <a:cxn ang="0">
                    <a:pos x="72" y="1"/>
                  </a:cxn>
                  <a:cxn ang="0">
                    <a:pos x="64" y="0"/>
                  </a:cxn>
                  <a:cxn ang="0">
                    <a:pos x="50" y="3"/>
                  </a:cxn>
                  <a:cxn ang="0">
                    <a:pos x="39" y="8"/>
                  </a:cxn>
                  <a:cxn ang="0">
                    <a:pos x="32" y="17"/>
                  </a:cxn>
                  <a:cxn ang="0">
                    <a:pos x="30" y="27"/>
                  </a:cxn>
                  <a:cxn ang="0">
                    <a:pos x="31" y="33"/>
                  </a:cxn>
                  <a:cxn ang="0">
                    <a:pos x="24" y="34"/>
                  </a:cxn>
                  <a:cxn ang="0">
                    <a:pos x="13" y="39"/>
                  </a:cxn>
                  <a:cxn ang="0">
                    <a:pos x="5" y="45"/>
                  </a:cxn>
                  <a:cxn ang="0">
                    <a:pos x="0" y="54"/>
                  </a:cxn>
                  <a:cxn ang="0">
                    <a:pos x="0" y="60"/>
                  </a:cxn>
                  <a:cxn ang="0">
                    <a:pos x="2" y="69"/>
                  </a:cxn>
                  <a:cxn ang="0">
                    <a:pos x="9" y="77"/>
                  </a:cxn>
                  <a:cxn ang="0">
                    <a:pos x="17" y="83"/>
                  </a:cxn>
                  <a:cxn ang="0">
                    <a:pos x="30" y="86"/>
                  </a:cxn>
                  <a:cxn ang="0">
                    <a:pos x="32" y="86"/>
                  </a:cxn>
                  <a:cxn ang="0">
                    <a:pos x="34" y="86"/>
                  </a:cxn>
                  <a:cxn ang="0">
                    <a:pos x="35" y="86"/>
                  </a:cxn>
                  <a:cxn ang="0">
                    <a:pos x="147" y="86"/>
                  </a:cxn>
                  <a:cxn ang="0">
                    <a:pos x="154" y="85"/>
                  </a:cxn>
                  <a:cxn ang="0">
                    <a:pos x="165" y="80"/>
                  </a:cxn>
                  <a:cxn ang="0">
                    <a:pos x="173" y="74"/>
                  </a:cxn>
                  <a:cxn ang="0">
                    <a:pos x="178" y="64"/>
                  </a:cxn>
                  <a:cxn ang="0">
                    <a:pos x="179" y="60"/>
                  </a:cxn>
                </a:cxnLst>
                <a:rect l="0" t="0" r="r" b="b"/>
                <a:pathLst>
                  <a:path w="179" h="86">
                    <a:moveTo>
                      <a:pt x="179" y="60"/>
                    </a:moveTo>
                    <a:lnTo>
                      <a:pt x="179" y="60"/>
                    </a:lnTo>
                    <a:lnTo>
                      <a:pt x="178" y="54"/>
                    </a:lnTo>
                    <a:lnTo>
                      <a:pt x="175" y="50"/>
                    </a:lnTo>
                    <a:lnTo>
                      <a:pt x="173" y="45"/>
                    </a:lnTo>
                    <a:lnTo>
                      <a:pt x="170" y="42"/>
                    </a:lnTo>
                    <a:lnTo>
                      <a:pt x="166" y="39"/>
                    </a:lnTo>
                    <a:lnTo>
                      <a:pt x="160" y="37"/>
                    </a:lnTo>
                    <a:lnTo>
                      <a:pt x="155" y="34"/>
                    </a:lnTo>
                    <a:lnTo>
                      <a:pt x="148" y="33"/>
                    </a:lnTo>
                    <a:lnTo>
                      <a:pt x="148" y="33"/>
                    </a:lnTo>
                    <a:lnTo>
                      <a:pt x="147" y="28"/>
                    </a:lnTo>
                    <a:lnTo>
                      <a:pt x="145" y="23"/>
                    </a:lnTo>
                    <a:lnTo>
                      <a:pt x="141" y="19"/>
                    </a:lnTo>
                    <a:lnTo>
                      <a:pt x="138" y="16"/>
                    </a:lnTo>
                    <a:lnTo>
                      <a:pt x="133" y="12"/>
                    </a:lnTo>
                    <a:lnTo>
                      <a:pt x="127" y="10"/>
                    </a:lnTo>
                    <a:lnTo>
                      <a:pt x="121" y="9"/>
                    </a:lnTo>
                    <a:lnTo>
                      <a:pt x="115" y="8"/>
                    </a:lnTo>
                    <a:lnTo>
                      <a:pt x="115" y="8"/>
                    </a:lnTo>
                    <a:lnTo>
                      <a:pt x="109" y="9"/>
                    </a:lnTo>
                    <a:lnTo>
                      <a:pt x="103" y="10"/>
                    </a:lnTo>
                    <a:lnTo>
                      <a:pt x="98" y="12"/>
                    </a:lnTo>
                    <a:lnTo>
                      <a:pt x="93" y="15"/>
                    </a:lnTo>
                    <a:lnTo>
                      <a:pt x="93" y="15"/>
                    </a:lnTo>
                    <a:lnTo>
                      <a:pt x="88" y="9"/>
                    </a:lnTo>
                    <a:lnTo>
                      <a:pt x="81" y="5"/>
                    </a:lnTo>
                    <a:lnTo>
                      <a:pt x="72" y="1"/>
                    </a:lnTo>
                    <a:lnTo>
                      <a:pt x="64" y="0"/>
                    </a:lnTo>
                    <a:lnTo>
                      <a:pt x="64" y="0"/>
                    </a:lnTo>
                    <a:lnTo>
                      <a:pt x="56" y="1"/>
                    </a:lnTo>
                    <a:lnTo>
                      <a:pt x="50" y="3"/>
                    </a:lnTo>
                    <a:lnTo>
                      <a:pt x="44" y="5"/>
                    </a:lnTo>
                    <a:lnTo>
                      <a:pt x="39" y="8"/>
                    </a:lnTo>
                    <a:lnTo>
                      <a:pt x="35" y="12"/>
                    </a:lnTo>
                    <a:lnTo>
                      <a:pt x="32" y="17"/>
                    </a:lnTo>
                    <a:lnTo>
                      <a:pt x="31" y="21"/>
                    </a:lnTo>
                    <a:lnTo>
                      <a:pt x="30" y="27"/>
                    </a:lnTo>
                    <a:lnTo>
                      <a:pt x="30" y="27"/>
                    </a:lnTo>
                    <a:lnTo>
                      <a:pt x="31" y="33"/>
                    </a:lnTo>
                    <a:lnTo>
                      <a:pt x="31" y="33"/>
                    </a:lnTo>
                    <a:lnTo>
                      <a:pt x="24" y="34"/>
                    </a:lnTo>
                    <a:lnTo>
                      <a:pt x="19" y="35"/>
                    </a:lnTo>
                    <a:lnTo>
                      <a:pt x="13" y="39"/>
                    </a:lnTo>
                    <a:lnTo>
                      <a:pt x="9" y="42"/>
                    </a:lnTo>
                    <a:lnTo>
                      <a:pt x="5" y="45"/>
                    </a:lnTo>
                    <a:lnTo>
                      <a:pt x="2" y="50"/>
                    </a:lnTo>
                    <a:lnTo>
                      <a:pt x="0" y="54"/>
                    </a:lnTo>
                    <a:lnTo>
                      <a:pt x="0" y="60"/>
                    </a:lnTo>
                    <a:lnTo>
                      <a:pt x="0" y="60"/>
                    </a:lnTo>
                    <a:lnTo>
                      <a:pt x="0" y="64"/>
                    </a:lnTo>
                    <a:lnTo>
                      <a:pt x="2" y="69"/>
                    </a:lnTo>
                    <a:lnTo>
                      <a:pt x="4" y="73"/>
                    </a:lnTo>
                    <a:lnTo>
                      <a:pt x="9" y="77"/>
                    </a:lnTo>
                    <a:lnTo>
                      <a:pt x="13" y="80"/>
                    </a:lnTo>
                    <a:lnTo>
                      <a:pt x="17" y="83"/>
                    </a:lnTo>
                    <a:lnTo>
                      <a:pt x="23" y="85"/>
                    </a:lnTo>
                    <a:lnTo>
                      <a:pt x="30" y="86"/>
                    </a:lnTo>
                    <a:lnTo>
                      <a:pt x="30" y="86"/>
                    </a:lnTo>
                    <a:lnTo>
                      <a:pt x="32" y="86"/>
                    </a:lnTo>
                    <a:lnTo>
                      <a:pt x="32" y="86"/>
                    </a:lnTo>
                    <a:lnTo>
                      <a:pt x="34" y="86"/>
                    </a:lnTo>
                    <a:lnTo>
                      <a:pt x="34" y="86"/>
                    </a:lnTo>
                    <a:lnTo>
                      <a:pt x="35" y="86"/>
                    </a:lnTo>
                    <a:lnTo>
                      <a:pt x="147" y="86"/>
                    </a:lnTo>
                    <a:lnTo>
                      <a:pt x="147" y="86"/>
                    </a:lnTo>
                    <a:lnTo>
                      <a:pt x="147" y="86"/>
                    </a:lnTo>
                    <a:lnTo>
                      <a:pt x="154" y="85"/>
                    </a:lnTo>
                    <a:lnTo>
                      <a:pt x="159" y="83"/>
                    </a:lnTo>
                    <a:lnTo>
                      <a:pt x="165" y="80"/>
                    </a:lnTo>
                    <a:lnTo>
                      <a:pt x="169" y="77"/>
                    </a:lnTo>
                    <a:lnTo>
                      <a:pt x="173" y="74"/>
                    </a:lnTo>
                    <a:lnTo>
                      <a:pt x="175" y="69"/>
                    </a:lnTo>
                    <a:lnTo>
                      <a:pt x="178" y="64"/>
                    </a:lnTo>
                    <a:lnTo>
                      <a:pt x="179" y="60"/>
                    </a:lnTo>
                    <a:lnTo>
                      <a:pt x="179" y="60"/>
                    </a:lnTo>
                    <a:close/>
                  </a:path>
                </a:pathLst>
              </a:custGeom>
              <a:grpFill/>
              <a:ln w="9525">
                <a:noFill/>
                <a:round/>
              </a:ln>
            </p:spPr>
            <p:txBody>
              <a:bodyPr vert="horz" wrap="square" lIns="91440" tIns="45720" rIns="91440" bIns="45720" numCol="1" anchor="t" anchorCtr="0" compatLnSpc="1"/>
              <a:lstStyle/>
              <a:p>
                <a:endParaRPr lang="en-US"/>
              </a:p>
            </p:txBody>
          </p:sp>
          <p:sp>
            <p:nvSpPr>
              <p:cNvPr id="162" name="Rectangle 161"/>
              <p:cNvSpPr/>
              <p:nvPr/>
            </p:nvSpPr>
            <p:spPr>
              <a:xfrm>
                <a:off x="4714876" y="2071684"/>
                <a:ext cx="1063112" cy="307777"/>
              </a:xfrm>
              <a:prstGeom prst="rect">
                <a:avLst/>
              </a:prstGeom>
              <a:noFill/>
            </p:spPr>
            <p:txBody>
              <a:bodyPr wrap="none">
                <a:spAutoFit/>
              </a:bodyPr>
              <a:lstStyle/>
              <a:p>
                <a:r>
                  <a:rPr lang="en-US" sz="1400" dirty="0">
                    <a:solidFill>
                      <a:schemeClr val="bg1"/>
                    </a:solidFill>
                    <a:latin typeface="Open Sans" pitchFamily="34" charset="0"/>
                    <a:ea typeface="Open Sans" pitchFamily="34" charset="0"/>
                    <a:cs typeface="Open Sans" pitchFamily="34" charset="0"/>
                  </a:rPr>
                  <a:t>RESEARCH</a:t>
                </a:r>
              </a:p>
            </p:txBody>
          </p:sp>
        </p:grpSp>
      </p:grpSp>
      <p:grpSp>
        <p:nvGrpSpPr>
          <p:cNvPr id="99" name="Group 98"/>
          <p:cNvGrpSpPr/>
          <p:nvPr/>
        </p:nvGrpSpPr>
        <p:grpSpPr>
          <a:xfrm>
            <a:off x="5857884" y="1465591"/>
            <a:ext cx="2984404" cy="1030631"/>
            <a:chOff x="5857884" y="1465591"/>
            <a:chExt cx="2984404" cy="1030631"/>
          </a:xfrm>
        </p:grpSpPr>
        <p:grpSp>
          <p:nvGrpSpPr>
            <p:cNvPr id="20" name="Group 128"/>
            <p:cNvGrpSpPr/>
            <p:nvPr/>
          </p:nvGrpSpPr>
          <p:grpSpPr>
            <a:xfrm>
              <a:off x="5857884" y="1465591"/>
              <a:ext cx="1500188" cy="439738"/>
              <a:chOff x="2193925" y="492126"/>
              <a:chExt cx="1500188" cy="439738"/>
            </a:xfrm>
            <a:solidFill>
              <a:schemeClr val="accent2"/>
            </a:solidFill>
          </p:grpSpPr>
          <p:sp>
            <p:nvSpPr>
              <p:cNvPr id="130" name="Freeform 298"/>
              <p:cNvSpPr/>
              <p:nvPr/>
            </p:nvSpPr>
            <p:spPr bwMode="auto">
              <a:xfrm>
                <a:off x="3394075" y="492126"/>
                <a:ext cx="300038" cy="266700"/>
              </a:xfrm>
              <a:custGeom>
                <a:avLst/>
                <a:gdLst/>
                <a:ahLst/>
                <a:cxnLst>
                  <a:cxn ang="0">
                    <a:pos x="186" y="97"/>
                  </a:cxn>
                  <a:cxn ang="0">
                    <a:pos x="186" y="97"/>
                  </a:cxn>
                  <a:cxn ang="0">
                    <a:pos x="183" y="94"/>
                  </a:cxn>
                  <a:cxn ang="0">
                    <a:pos x="178" y="92"/>
                  </a:cxn>
                  <a:cxn ang="0">
                    <a:pos x="161" y="88"/>
                  </a:cxn>
                  <a:cxn ang="0">
                    <a:pos x="130" y="81"/>
                  </a:cxn>
                  <a:cxn ang="0">
                    <a:pos x="90" y="4"/>
                  </a:cxn>
                  <a:cxn ang="0">
                    <a:pos x="75" y="0"/>
                  </a:cxn>
                  <a:cxn ang="0">
                    <a:pos x="83" y="72"/>
                  </a:cxn>
                  <a:cxn ang="0">
                    <a:pos x="43" y="64"/>
                  </a:cxn>
                  <a:cxn ang="0">
                    <a:pos x="26" y="32"/>
                  </a:cxn>
                  <a:cxn ang="0">
                    <a:pos x="18" y="31"/>
                  </a:cxn>
                  <a:cxn ang="0">
                    <a:pos x="18" y="34"/>
                  </a:cxn>
                  <a:cxn ang="0">
                    <a:pos x="16" y="33"/>
                  </a:cxn>
                  <a:cxn ang="0">
                    <a:pos x="19" y="69"/>
                  </a:cxn>
                  <a:cxn ang="0">
                    <a:pos x="19" y="75"/>
                  </a:cxn>
                  <a:cxn ang="0">
                    <a:pos x="17" y="80"/>
                  </a:cxn>
                  <a:cxn ang="0">
                    <a:pos x="0" y="111"/>
                  </a:cxn>
                  <a:cxn ang="0">
                    <a:pos x="2" y="112"/>
                  </a:cxn>
                  <a:cxn ang="0">
                    <a:pos x="0" y="114"/>
                  </a:cxn>
                  <a:cxn ang="0">
                    <a:pos x="9" y="117"/>
                  </a:cxn>
                  <a:cxn ang="0">
                    <a:pos x="38" y="95"/>
                  </a:cxn>
                  <a:cxn ang="0">
                    <a:pos x="77" y="102"/>
                  </a:cxn>
                  <a:cxn ang="0">
                    <a:pos x="41" y="165"/>
                  </a:cxn>
                  <a:cxn ang="0">
                    <a:pos x="57" y="168"/>
                  </a:cxn>
                  <a:cxn ang="0">
                    <a:pos x="124" y="111"/>
                  </a:cxn>
                  <a:cxn ang="0">
                    <a:pos x="155" y="118"/>
                  </a:cxn>
                  <a:cxn ang="0">
                    <a:pos x="173" y="121"/>
                  </a:cxn>
                  <a:cxn ang="0">
                    <a:pos x="173" y="121"/>
                  </a:cxn>
                  <a:cxn ang="0">
                    <a:pos x="177" y="121"/>
                  </a:cxn>
                  <a:cxn ang="0">
                    <a:pos x="181" y="119"/>
                  </a:cxn>
                  <a:cxn ang="0">
                    <a:pos x="181" y="119"/>
                  </a:cxn>
                  <a:cxn ang="0">
                    <a:pos x="186" y="115"/>
                  </a:cxn>
                  <a:cxn ang="0">
                    <a:pos x="188" y="112"/>
                  </a:cxn>
                  <a:cxn ang="0">
                    <a:pos x="189" y="109"/>
                  </a:cxn>
                  <a:cxn ang="0">
                    <a:pos x="189" y="109"/>
                  </a:cxn>
                  <a:cxn ang="0">
                    <a:pos x="189" y="109"/>
                  </a:cxn>
                  <a:cxn ang="0">
                    <a:pos x="189" y="109"/>
                  </a:cxn>
                  <a:cxn ang="0">
                    <a:pos x="189" y="109"/>
                  </a:cxn>
                  <a:cxn ang="0">
                    <a:pos x="189" y="109"/>
                  </a:cxn>
                  <a:cxn ang="0">
                    <a:pos x="189" y="106"/>
                  </a:cxn>
                  <a:cxn ang="0">
                    <a:pos x="189" y="102"/>
                  </a:cxn>
                  <a:cxn ang="0">
                    <a:pos x="186" y="97"/>
                  </a:cxn>
                  <a:cxn ang="0">
                    <a:pos x="186" y="97"/>
                  </a:cxn>
                </a:cxnLst>
                <a:rect l="0" t="0" r="r" b="b"/>
                <a:pathLst>
                  <a:path w="189" h="168">
                    <a:moveTo>
                      <a:pt x="186" y="97"/>
                    </a:moveTo>
                    <a:lnTo>
                      <a:pt x="186" y="97"/>
                    </a:lnTo>
                    <a:lnTo>
                      <a:pt x="183" y="94"/>
                    </a:lnTo>
                    <a:lnTo>
                      <a:pt x="178" y="92"/>
                    </a:lnTo>
                    <a:lnTo>
                      <a:pt x="161" y="88"/>
                    </a:lnTo>
                    <a:lnTo>
                      <a:pt x="130" y="81"/>
                    </a:lnTo>
                    <a:lnTo>
                      <a:pt x="90" y="4"/>
                    </a:lnTo>
                    <a:lnTo>
                      <a:pt x="75" y="0"/>
                    </a:lnTo>
                    <a:lnTo>
                      <a:pt x="83" y="72"/>
                    </a:lnTo>
                    <a:lnTo>
                      <a:pt x="43" y="64"/>
                    </a:lnTo>
                    <a:lnTo>
                      <a:pt x="26" y="32"/>
                    </a:lnTo>
                    <a:lnTo>
                      <a:pt x="18" y="31"/>
                    </a:lnTo>
                    <a:lnTo>
                      <a:pt x="18" y="34"/>
                    </a:lnTo>
                    <a:lnTo>
                      <a:pt x="16" y="33"/>
                    </a:lnTo>
                    <a:lnTo>
                      <a:pt x="19" y="69"/>
                    </a:lnTo>
                    <a:lnTo>
                      <a:pt x="19" y="75"/>
                    </a:lnTo>
                    <a:lnTo>
                      <a:pt x="17" y="80"/>
                    </a:lnTo>
                    <a:lnTo>
                      <a:pt x="0" y="111"/>
                    </a:lnTo>
                    <a:lnTo>
                      <a:pt x="2" y="112"/>
                    </a:lnTo>
                    <a:lnTo>
                      <a:pt x="0" y="114"/>
                    </a:lnTo>
                    <a:lnTo>
                      <a:pt x="9" y="117"/>
                    </a:lnTo>
                    <a:lnTo>
                      <a:pt x="38" y="95"/>
                    </a:lnTo>
                    <a:lnTo>
                      <a:pt x="77" y="102"/>
                    </a:lnTo>
                    <a:lnTo>
                      <a:pt x="41" y="165"/>
                    </a:lnTo>
                    <a:lnTo>
                      <a:pt x="57" y="168"/>
                    </a:lnTo>
                    <a:lnTo>
                      <a:pt x="124" y="111"/>
                    </a:lnTo>
                    <a:lnTo>
                      <a:pt x="155" y="118"/>
                    </a:lnTo>
                    <a:lnTo>
                      <a:pt x="173" y="121"/>
                    </a:lnTo>
                    <a:lnTo>
                      <a:pt x="173" y="121"/>
                    </a:lnTo>
                    <a:lnTo>
                      <a:pt x="177" y="121"/>
                    </a:lnTo>
                    <a:lnTo>
                      <a:pt x="181" y="119"/>
                    </a:lnTo>
                    <a:lnTo>
                      <a:pt x="181" y="119"/>
                    </a:lnTo>
                    <a:lnTo>
                      <a:pt x="186" y="115"/>
                    </a:lnTo>
                    <a:lnTo>
                      <a:pt x="188" y="112"/>
                    </a:lnTo>
                    <a:lnTo>
                      <a:pt x="189" y="109"/>
                    </a:lnTo>
                    <a:lnTo>
                      <a:pt x="189" y="109"/>
                    </a:lnTo>
                    <a:lnTo>
                      <a:pt x="189" y="109"/>
                    </a:lnTo>
                    <a:lnTo>
                      <a:pt x="189" y="109"/>
                    </a:lnTo>
                    <a:lnTo>
                      <a:pt x="189" y="109"/>
                    </a:lnTo>
                    <a:lnTo>
                      <a:pt x="189" y="109"/>
                    </a:lnTo>
                    <a:lnTo>
                      <a:pt x="189" y="106"/>
                    </a:lnTo>
                    <a:lnTo>
                      <a:pt x="189" y="102"/>
                    </a:lnTo>
                    <a:lnTo>
                      <a:pt x="186" y="97"/>
                    </a:lnTo>
                    <a:lnTo>
                      <a:pt x="186" y="97"/>
                    </a:lnTo>
                    <a:close/>
                  </a:path>
                </a:pathLst>
              </a:custGeom>
              <a:grpFill/>
              <a:ln w="9525">
                <a:noFill/>
                <a:round/>
              </a:ln>
            </p:spPr>
            <p:txBody>
              <a:bodyPr vert="horz" wrap="square" lIns="91440" tIns="45720" rIns="91440" bIns="45720" numCol="1" anchor="t" anchorCtr="0" compatLnSpc="1"/>
              <a:lstStyle/>
              <a:p>
                <a:endParaRPr lang="en-US"/>
              </a:p>
            </p:txBody>
          </p:sp>
          <p:sp>
            <p:nvSpPr>
              <p:cNvPr id="131" name="Freeform 299"/>
              <p:cNvSpPr/>
              <p:nvPr/>
            </p:nvSpPr>
            <p:spPr bwMode="auto">
              <a:xfrm>
                <a:off x="2570163" y="669926"/>
                <a:ext cx="53975" cy="30163"/>
              </a:xfrm>
              <a:custGeom>
                <a:avLst/>
                <a:gdLst/>
                <a:ahLst/>
                <a:cxnLst>
                  <a:cxn ang="0">
                    <a:pos x="0" y="12"/>
                  </a:cxn>
                  <a:cxn ang="0">
                    <a:pos x="3" y="19"/>
                  </a:cxn>
                  <a:cxn ang="0">
                    <a:pos x="3" y="19"/>
                  </a:cxn>
                  <a:cxn ang="0">
                    <a:pos x="34" y="7"/>
                  </a:cxn>
                  <a:cxn ang="0">
                    <a:pos x="32" y="0"/>
                  </a:cxn>
                  <a:cxn ang="0">
                    <a:pos x="32" y="0"/>
                  </a:cxn>
                  <a:cxn ang="0">
                    <a:pos x="0" y="12"/>
                  </a:cxn>
                  <a:cxn ang="0">
                    <a:pos x="0" y="12"/>
                  </a:cxn>
                </a:cxnLst>
                <a:rect l="0" t="0" r="r" b="b"/>
                <a:pathLst>
                  <a:path w="34" h="19">
                    <a:moveTo>
                      <a:pt x="0" y="12"/>
                    </a:moveTo>
                    <a:lnTo>
                      <a:pt x="3" y="19"/>
                    </a:lnTo>
                    <a:lnTo>
                      <a:pt x="3" y="19"/>
                    </a:lnTo>
                    <a:lnTo>
                      <a:pt x="34" y="7"/>
                    </a:lnTo>
                    <a:lnTo>
                      <a:pt x="32" y="0"/>
                    </a:lnTo>
                    <a:lnTo>
                      <a:pt x="32" y="0"/>
                    </a:lnTo>
                    <a:lnTo>
                      <a:pt x="0" y="12"/>
                    </a:lnTo>
                    <a:lnTo>
                      <a:pt x="0" y="12"/>
                    </a:lnTo>
                    <a:close/>
                  </a:path>
                </a:pathLst>
              </a:custGeom>
              <a:grpFill/>
              <a:ln w="9525">
                <a:noFill/>
                <a:round/>
              </a:ln>
            </p:spPr>
            <p:txBody>
              <a:bodyPr vert="horz" wrap="square" lIns="91440" tIns="45720" rIns="91440" bIns="45720" numCol="1" anchor="t" anchorCtr="0" compatLnSpc="1"/>
              <a:lstStyle/>
              <a:p>
                <a:endParaRPr lang="en-US"/>
              </a:p>
            </p:txBody>
          </p:sp>
          <p:sp>
            <p:nvSpPr>
              <p:cNvPr id="132" name="Freeform 300"/>
              <p:cNvSpPr/>
              <p:nvPr/>
            </p:nvSpPr>
            <p:spPr bwMode="auto">
              <a:xfrm>
                <a:off x="2470150" y="712788"/>
                <a:ext cx="53975" cy="31750"/>
              </a:xfrm>
              <a:custGeom>
                <a:avLst/>
                <a:gdLst/>
                <a:ahLst/>
                <a:cxnLst>
                  <a:cxn ang="0">
                    <a:pos x="0" y="15"/>
                  </a:cxn>
                  <a:cxn ang="0">
                    <a:pos x="3" y="20"/>
                  </a:cxn>
                  <a:cxn ang="0">
                    <a:pos x="3" y="20"/>
                  </a:cxn>
                  <a:cxn ang="0">
                    <a:pos x="34" y="6"/>
                  </a:cxn>
                  <a:cxn ang="0">
                    <a:pos x="30" y="0"/>
                  </a:cxn>
                  <a:cxn ang="0">
                    <a:pos x="30" y="0"/>
                  </a:cxn>
                  <a:cxn ang="0">
                    <a:pos x="0" y="15"/>
                  </a:cxn>
                  <a:cxn ang="0">
                    <a:pos x="0" y="15"/>
                  </a:cxn>
                </a:cxnLst>
                <a:rect l="0" t="0" r="r" b="b"/>
                <a:pathLst>
                  <a:path w="34" h="20">
                    <a:moveTo>
                      <a:pt x="0" y="15"/>
                    </a:moveTo>
                    <a:lnTo>
                      <a:pt x="3" y="20"/>
                    </a:lnTo>
                    <a:lnTo>
                      <a:pt x="3" y="20"/>
                    </a:lnTo>
                    <a:lnTo>
                      <a:pt x="34" y="6"/>
                    </a:lnTo>
                    <a:lnTo>
                      <a:pt x="30" y="0"/>
                    </a:lnTo>
                    <a:lnTo>
                      <a:pt x="30" y="0"/>
                    </a:lnTo>
                    <a:lnTo>
                      <a:pt x="0" y="15"/>
                    </a:lnTo>
                    <a:lnTo>
                      <a:pt x="0" y="15"/>
                    </a:lnTo>
                    <a:close/>
                  </a:path>
                </a:pathLst>
              </a:custGeom>
              <a:grpFill/>
              <a:ln w="9525">
                <a:noFill/>
                <a:round/>
              </a:ln>
            </p:spPr>
            <p:txBody>
              <a:bodyPr vert="horz" wrap="square" lIns="91440" tIns="45720" rIns="91440" bIns="45720" numCol="1" anchor="t" anchorCtr="0" compatLnSpc="1"/>
              <a:lstStyle/>
              <a:p>
                <a:endParaRPr lang="en-US"/>
              </a:p>
            </p:txBody>
          </p:sp>
          <p:sp>
            <p:nvSpPr>
              <p:cNvPr id="133" name="Freeform 301"/>
              <p:cNvSpPr/>
              <p:nvPr/>
            </p:nvSpPr>
            <p:spPr bwMode="auto">
              <a:xfrm>
                <a:off x="2371725" y="762001"/>
                <a:ext cx="53975" cy="38100"/>
              </a:xfrm>
              <a:custGeom>
                <a:avLst/>
                <a:gdLst/>
                <a:ahLst/>
                <a:cxnLst>
                  <a:cxn ang="0">
                    <a:pos x="0" y="18"/>
                  </a:cxn>
                  <a:cxn ang="0">
                    <a:pos x="5" y="24"/>
                  </a:cxn>
                  <a:cxn ang="0">
                    <a:pos x="5" y="24"/>
                  </a:cxn>
                  <a:cxn ang="0">
                    <a:pos x="34" y="6"/>
                  </a:cxn>
                  <a:cxn ang="0">
                    <a:pos x="31" y="0"/>
                  </a:cxn>
                  <a:cxn ang="0">
                    <a:pos x="31" y="0"/>
                  </a:cxn>
                  <a:cxn ang="0">
                    <a:pos x="0" y="18"/>
                  </a:cxn>
                  <a:cxn ang="0">
                    <a:pos x="0" y="18"/>
                  </a:cxn>
                </a:cxnLst>
                <a:rect l="0" t="0" r="r" b="b"/>
                <a:pathLst>
                  <a:path w="34" h="24">
                    <a:moveTo>
                      <a:pt x="0" y="18"/>
                    </a:moveTo>
                    <a:lnTo>
                      <a:pt x="5" y="24"/>
                    </a:lnTo>
                    <a:lnTo>
                      <a:pt x="5" y="24"/>
                    </a:lnTo>
                    <a:lnTo>
                      <a:pt x="34" y="6"/>
                    </a:lnTo>
                    <a:lnTo>
                      <a:pt x="31" y="0"/>
                    </a:lnTo>
                    <a:lnTo>
                      <a:pt x="31" y="0"/>
                    </a:lnTo>
                    <a:lnTo>
                      <a:pt x="0" y="18"/>
                    </a:lnTo>
                    <a:lnTo>
                      <a:pt x="0" y="18"/>
                    </a:lnTo>
                    <a:close/>
                  </a:path>
                </a:pathLst>
              </a:custGeom>
              <a:grpFill/>
              <a:ln w="9525">
                <a:noFill/>
                <a:round/>
              </a:ln>
            </p:spPr>
            <p:txBody>
              <a:bodyPr vert="horz" wrap="square" lIns="91440" tIns="45720" rIns="91440" bIns="45720" numCol="1" anchor="t" anchorCtr="0" compatLnSpc="1"/>
              <a:lstStyle/>
              <a:p>
                <a:endParaRPr lang="en-US"/>
              </a:p>
            </p:txBody>
          </p:sp>
          <p:sp>
            <p:nvSpPr>
              <p:cNvPr id="134" name="Freeform 302"/>
              <p:cNvSpPr/>
              <p:nvPr/>
            </p:nvSpPr>
            <p:spPr bwMode="auto">
              <a:xfrm>
                <a:off x="2193925" y="885826"/>
                <a:ext cx="49213" cy="46038"/>
              </a:xfrm>
              <a:custGeom>
                <a:avLst/>
                <a:gdLst/>
                <a:ahLst/>
                <a:cxnLst>
                  <a:cxn ang="0">
                    <a:pos x="0" y="23"/>
                  </a:cxn>
                  <a:cxn ang="0">
                    <a:pos x="5" y="29"/>
                  </a:cxn>
                  <a:cxn ang="0">
                    <a:pos x="5" y="29"/>
                  </a:cxn>
                  <a:cxn ang="0">
                    <a:pos x="31" y="6"/>
                  </a:cxn>
                  <a:cxn ang="0">
                    <a:pos x="27" y="0"/>
                  </a:cxn>
                  <a:cxn ang="0">
                    <a:pos x="27" y="0"/>
                  </a:cxn>
                  <a:cxn ang="0">
                    <a:pos x="0" y="23"/>
                  </a:cxn>
                  <a:cxn ang="0">
                    <a:pos x="0" y="23"/>
                  </a:cxn>
                </a:cxnLst>
                <a:rect l="0" t="0" r="r" b="b"/>
                <a:pathLst>
                  <a:path w="31" h="29">
                    <a:moveTo>
                      <a:pt x="0" y="23"/>
                    </a:moveTo>
                    <a:lnTo>
                      <a:pt x="5" y="29"/>
                    </a:lnTo>
                    <a:lnTo>
                      <a:pt x="5" y="29"/>
                    </a:lnTo>
                    <a:lnTo>
                      <a:pt x="31" y="6"/>
                    </a:lnTo>
                    <a:lnTo>
                      <a:pt x="27" y="0"/>
                    </a:lnTo>
                    <a:lnTo>
                      <a:pt x="27" y="0"/>
                    </a:lnTo>
                    <a:lnTo>
                      <a:pt x="0" y="23"/>
                    </a:lnTo>
                    <a:lnTo>
                      <a:pt x="0" y="23"/>
                    </a:lnTo>
                    <a:close/>
                  </a:path>
                </a:pathLst>
              </a:custGeom>
              <a:grpFill/>
              <a:ln w="9525">
                <a:noFill/>
                <a:round/>
              </a:ln>
            </p:spPr>
            <p:txBody>
              <a:bodyPr vert="horz" wrap="square" lIns="91440" tIns="45720" rIns="91440" bIns="45720" numCol="1" anchor="t" anchorCtr="0" compatLnSpc="1"/>
              <a:lstStyle/>
              <a:p>
                <a:endParaRPr lang="en-US"/>
              </a:p>
            </p:txBody>
          </p:sp>
          <p:sp>
            <p:nvSpPr>
              <p:cNvPr id="135" name="Freeform 303"/>
              <p:cNvSpPr/>
              <p:nvPr/>
            </p:nvSpPr>
            <p:spPr bwMode="auto">
              <a:xfrm>
                <a:off x="2279650" y="820738"/>
                <a:ext cx="50800" cy="39688"/>
              </a:xfrm>
              <a:custGeom>
                <a:avLst/>
                <a:gdLst/>
                <a:ahLst/>
                <a:cxnLst>
                  <a:cxn ang="0">
                    <a:pos x="0" y="19"/>
                  </a:cxn>
                  <a:cxn ang="0">
                    <a:pos x="4" y="25"/>
                  </a:cxn>
                  <a:cxn ang="0">
                    <a:pos x="4" y="25"/>
                  </a:cxn>
                  <a:cxn ang="0">
                    <a:pos x="32" y="5"/>
                  </a:cxn>
                  <a:cxn ang="0">
                    <a:pos x="29" y="0"/>
                  </a:cxn>
                  <a:cxn ang="0">
                    <a:pos x="29" y="0"/>
                  </a:cxn>
                  <a:cxn ang="0">
                    <a:pos x="0" y="19"/>
                  </a:cxn>
                  <a:cxn ang="0">
                    <a:pos x="0" y="19"/>
                  </a:cxn>
                </a:cxnLst>
                <a:rect l="0" t="0" r="r" b="b"/>
                <a:pathLst>
                  <a:path w="32" h="25">
                    <a:moveTo>
                      <a:pt x="0" y="19"/>
                    </a:moveTo>
                    <a:lnTo>
                      <a:pt x="4" y="25"/>
                    </a:lnTo>
                    <a:lnTo>
                      <a:pt x="4" y="25"/>
                    </a:lnTo>
                    <a:lnTo>
                      <a:pt x="32" y="5"/>
                    </a:lnTo>
                    <a:lnTo>
                      <a:pt x="29" y="0"/>
                    </a:lnTo>
                    <a:lnTo>
                      <a:pt x="29" y="0"/>
                    </a:lnTo>
                    <a:lnTo>
                      <a:pt x="0" y="19"/>
                    </a:lnTo>
                    <a:lnTo>
                      <a:pt x="0" y="19"/>
                    </a:lnTo>
                    <a:close/>
                  </a:path>
                </a:pathLst>
              </a:custGeom>
              <a:grpFill/>
              <a:ln w="9525">
                <a:noFill/>
                <a:round/>
              </a:ln>
            </p:spPr>
            <p:txBody>
              <a:bodyPr vert="horz" wrap="square" lIns="91440" tIns="45720" rIns="91440" bIns="45720" numCol="1" anchor="t" anchorCtr="0" compatLnSpc="1"/>
              <a:lstStyle/>
              <a:p>
                <a:endParaRPr lang="en-US"/>
              </a:p>
            </p:txBody>
          </p:sp>
          <p:sp>
            <p:nvSpPr>
              <p:cNvPr id="136" name="Freeform 304"/>
              <p:cNvSpPr/>
              <p:nvPr/>
            </p:nvSpPr>
            <p:spPr bwMode="auto">
              <a:xfrm>
                <a:off x="2998788" y="579438"/>
                <a:ext cx="55563" cy="15875"/>
              </a:xfrm>
              <a:custGeom>
                <a:avLst/>
                <a:gdLst/>
                <a:ahLst/>
                <a:cxnLst>
                  <a:cxn ang="0">
                    <a:pos x="1" y="10"/>
                  </a:cxn>
                  <a:cxn ang="0">
                    <a:pos x="1" y="10"/>
                  </a:cxn>
                  <a:cxn ang="0">
                    <a:pos x="35" y="7"/>
                  </a:cxn>
                  <a:cxn ang="0">
                    <a:pos x="35" y="0"/>
                  </a:cxn>
                  <a:cxn ang="0">
                    <a:pos x="35" y="0"/>
                  </a:cxn>
                  <a:cxn ang="0">
                    <a:pos x="0" y="3"/>
                  </a:cxn>
                  <a:cxn ang="0">
                    <a:pos x="1" y="10"/>
                  </a:cxn>
                </a:cxnLst>
                <a:rect l="0" t="0" r="r" b="b"/>
                <a:pathLst>
                  <a:path w="35" h="10">
                    <a:moveTo>
                      <a:pt x="1" y="10"/>
                    </a:moveTo>
                    <a:lnTo>
                      <a:pt x="1" y="10"/>
                    </a:lnTo>
                    <a:lnTo>
                      <a:pt x="35" y="7"/>
                    </a:lnTo>
                    <a:lnTo>
                      <a:pt x="35" y="0"/>
                    </a:lnTo>
                    <a:lnTo>
                      <a:pt x="35" y="0"/>
                    </a:lnTo>
                    <a:lnTo>
                      <a:pt x="0" y="3"/>
                    </a:lnTo>
                    <a:lnTo>
                      <a:pt x="1" y="10"/>
                    </a:lnTo>
                    <a:close/>
                  </a:path>
                </a:pathLst>
              </a:custGeom>
              <a:grpFill/>
              <a:ln w="9525">
                <a:noFill/>
                <a:round/>
              </a:ln>
            </p:spPr>
            <p:txBody>
              <a:bodyPr vert="horz" wrap="square" lIns="91440" tIns="45720" rIns="91440" bIns="45720" numCol="1" anchor="t" anchorCtr="0" compatLnSpc="1"/>
              <a:lstStyle/>
              <a:p>
                <a:endParaRPr lang="en-US"/>
              </a:p>
            </p:txBody>
          </p:sp>
          <p:sp>
            <p:nvSpPr>
              <p:cNvPr id="137" name="Freeform 305"/>
              <p:cNvSpPr/>
              <p:nvPr/>
            </p:nvSpPr>
            <p:spPr bwMode="auto">
              <a:xfrm>
                <a:off x="3221038" y="576263"/>
                <a:ext cx="55563" cy="14288"/>
              </a:xfrm>
              <a:custGeom>
                <a:avLst/>
                <a:gdLst/>
                <a:ahLst/>
                <a:cxnLst>
                  <a:cxn ang="0">
                    <a:pos x="0" y="8"/>
                  </a:cxn>
                  <a:cxn ang="0">
                    <a:pos x="0" y="8"/>
                  </a:cxn>
                  <a:cxn ang="0">
                    <a:pos x="35" y="9"/>
                  </a:cxn>
                  <a:cxn ang="0">
                    <a:pos x="35" y="2"/>
                  </a:cxn>
                  <a:cxn ang="0">
                    <a:pos x="35" y="2"/>
                  </a:cxn>
                  <a:cxn ang="0">
                    <a:pos x="0" y="0"/>
                  </a:cxn>
                  <a:cxn ang="0">
                    <a:pos x="0" y="8"/>
                  </a:cxn>
                </a:cxnLst>
                <a:rect l="0" t="0" r="r" b="b"/>
                <a:pathLst>
                  <a:path w="35" h="9">
                    <a:moveTo>
                      <a:pt x="0" y="8"/>
                    </a:moveTo>
                    <a:lnTo>
                      <a:pt x="0" y="8"/>
                    </a:lnTo>
                    <a:lnTo>
                      <a:pt x="35" y="9"/>
                    </a:lnTo>
                    <a:lnTo>
                      <a:pt x="35" y="2"/>
                    </a:lnTo>
                    <a:lnTo>
                      <a:pt x="35" y="2"/>
                    </a:lnTo>
                    <a:lnTo>
                      <a:pt x="0" y="0"/>
                    </a:lnTo>
                    <a:lnTo>
                      <a:pt x="0" y="8"/>
                    </a:lnTo>
                    <a:close/>
                  </a:path>
                </a:pathLst>
              </a:custGeom>
              <a:grpFill/>
              <a:ln w="9525">
                <a:noFill/>
                <a:round/>
              </a:ln>
            </p:spPr>
            <p:txBody>
              <a:bodyPr vert="horz" wrap="square" lIns="91440" tIns="45720" rIns="91440" bIns="45720" numCol="1" anchor="t" anchorCtr="0" compatLnSpc="1"/>
              <a:lstStyle/>
              <a:p>
                <a:endParaRPr lang="en-US"/>
              </a:p>
            </p:txBody>
          </p:sp>
          <p:sp>
            <p:nvSpPr>
              <p:cNvPr id="138" name="Freeform 306"/>
              <p:cNvSpPr/>
              <p:nvPr/>
            </p:nvSpPr>
            <p:spPr bwMode="auto">
              <a:xfrm>
                <a:off x="3108325" y="576263"/>
                <a:ext cx="57150" cy="12700"/>
              </a:xfrm>
              <a:custGeom>
                <a:avLst/>
                <a:gdLst/>
                <a:ahLst/>
                <a:cxnLst>
                  <a:cxn ang="0">
                    <a:pos x="2" y="8"/>
                  </a:cxn>
                  <a:cxn ang="0">
                    <a:pos x="2" y="8"/>
                  </a:cxn>
                  <a:cxn ang="0">
                    <a:pos x="36" y="7"/>
                  </a:cxn>
                  <a:cxn ang="0">
                    <a:pos x="36" y="0"/>
                  </a:cxn>
                  <a:cxn ang="0">
                    <a:pos x="36" y="0"/>
                  </a:cxn>
                  <a:cxn ang="0">
                    <a:pos x="0" y="0"/>
                  </a:cxn>
                  <a:cxn ang="0">
                    <a:pos x="2" y="8"/>
                  </a:cxn>
                </a:cxnLst>
                <a:rect l="0" t="0" r="r" b="b"/>
                <a:pathLst>
                  <a:path w="36" h="8">
                    <a:moveTo>
                      <a:pt x="2" y="8"/>
                    </a:moveTo>
                    <a:lnTo>
                      <a:pt x="2" y="8"/>
                    </a:lnTo>
                    <a:lnTo>
                      <a:pt x="36" y="7"/>
                    </a:lnTo>
                    <a:lnTo>
                      <a:pt x="36" y="0"/>
                    </a:lnTo>
                    <a:lnTo>
                      <a:pt x="36" y="0"/>
                    </a:lnTo>
                    <a:lnTo>
                      <a:pt x="0" y="0"/>
                    </a:lnTo>
                    <a:lnTo>
                      <a:pt x="2" y="8"/>
                    </a:lnTo>
                    <a:close/>
                  </a:path>
                </a:pathLst>
              </a:custGeom>
              <a:grpFill/>
              <a:ln w="9525">
                <a:noFill/>
                <a:round/>
              </a:ln>
            </p:spPr>
            <p:txBody>
              <a:bodyPr vert="horz" wrap="square" lIns="91440" tIns="45720" rIns="91440" bIns="45720" numCol="1" anchor="t" anchorCtr="0" compatLnSpc="1"/>
              <a:lstStyle/>
              <a:p>
                <a:endParaRPr lang="en-US"/>
              </a:p>
            </p:txBody>
          </p:sp>
          <p:sp>
            <p:nvSpPr>
              <p:cNvPr id="139" name="Freeform 307"/>
              <p:cNvSpPr/>
              <p:nvPr/>
            </p:nvSpPr>
            <p:spPr bwMode="auto">
              <a:xfrm>
                <a:off x="3330575" y="584201"/>
                <a:ext cx="55563" cy="20638"/>
              </a:xfrm>
              <a:custGeom>
                <a:avLst/>
                <a:gdLst/>
                <a:ahLst/>
                <a:cxnLst>
                  <a:cxn ang="0">
                    <a:pos x="35" y="5"/>
                  </a:cxn>
                  <a:cxn ang="0">
                    <a:pos x="35" y="5"/>
                  </a:cxn>
                  <a:cxn ang="0">
                    <a:pos x="26" y="4"/>
                  </a:cxn>
                  <a:cxn ang="0">
                    <a:pos x="1" y="0"/>
                  </a:cxn>
                  <a:cxn ang="0">
                    <a:pos x="0" y="7"/>
                  </a:cxn>
                  <a:cxn ang="0">
                    <a:pos x="0" y="7"/>
                  </a:cxn>
                  <a:cxn ang="0">
                    <a:pos x="25" y="10"/>
                  </a:cxn>
                  <a:cxn ang="0">
                    <a:pos x="34" y="13"/>
                  </a:cxn>
                  <a:cxn ang="0">
                    <a:pos x="35" y="5"/>
                  </a:cxn>
                </a:cxnLst>
                <a:rect l="0" t="0" r="r" b="b"/>
                <a:pathLst>
                  <a:path w="35" h="13">
                    <a:moveTo>
                      <a:pt x="35" y="5"/>
                    </a:moveTo>
                    <a:lnTo>
                      <a:pt x="35" y="5"/>
                    </a:lnTo>
                    <a:lnTo>
                      <a:pt x="26" y="4"/>
                    </a:lnTo>
                    <a:lnTo>
                      <a:pt x="1" y="0"/>
                    </a:lnTo>
                    <a:lnTo>
                      <a:pt x="0" y="7"/>
                    </a:lnTo>
                    <a:lnTo>
                      <a:pt x="0" y="7"/>
                    </a:lnTo>
                    <a:lnTo>
                      <a:pt x="25" y="10"/>
                    </a:lnTo>
                    <a:lnTo>
                      <a:pt x="34" y="13"/>
                    </a:lnTo>
                    <a:lnTo>
                      <a:pt x="35" y="5"/>
                    </a:lnTo>
                    <a:close/>
                  </a:path>
                </a:pathLst>
              </a:custGeom>
              <a:grpFill/>
              <a:ln w="9525">
                <a:noFill/>
                <a:round/>
              </a:ln>
            </p:spPr>
            <p:txBody>
              <a:bodyPr vert="horz" wrap="square" lIns="91440" tIns="45720" rIns="91440" bIns="45720" numCol="1" anchor="t" anchorCtr="0" compatLnSpc="1"/>
              <a:lstStyle/>
              <a:p>
                <a:endParaRPr lang="en-US"/>
              </a:p>
            </p:txBody>
          </p:sp>
          <p:sp>
            <p:nvSpPr>
              <p:cNvPr id="140" name="Freeform 308"/>
              <p:cNvSpPr/>
              <p:nvPr/>
            </p:nvSpPr>
            <p:spPr bwMode="auto">
              <a:xfrm>
                <a:off x="2889250" y="590551"/>
                <a:ext cx="55563" cy="19050"/>
              </a:xfrm>
              <a:custGeom>
                <a:avLst/>
                <a:gdLst/>
                <a:ahLst/>
                <a:cxnLst>
                  <a:cxn ang="0">
                    <a:pos x="1" y="12"/>
                  </a:cxn>
                  <a:cxn ang="0">
                    <a:pos x="1" y="12"/>
                  </a:cxn>
                  <a:cxn ang="0">
                    <a:pos x="35" y="7"/>
                  </a:cxn>
                  <a:cxn ang="0">
                    <a:pos x="34" y="0"/>
                  </a:cxn>
                  <a:cxn ang="0">
                    <a:pos x="34" y="0"/>
                  </a:cxn>
                  <a:cxn ang="0">
                    <a:pos x="0" y="5"/>
                  </a:cxn>
                  <a:cxn ang="0">
                    <a:pos x="1" y="12"/>
                  </a:cxn>
                </a:cxnLst>
                <a:rect l="0" t="0" r="r" b="b"/>
                <a:pathLst>
                  <a:path w="35" h="12">
                    <a:moveTo>
                      <a:pt x="1" y="12"/>
                    </a:moveTo>
                    <a:lnTo>
                      <a:pt x="1" y="12"/>
                    </a:lnTo>
                    <a:lnTo>
                      <a:pt x="35" y="7"/>
                    </a:lnTo>
                    <a:lnTo>
                      <a:pt x="34" y="0"/>
                    </a:lnTo>
                    <a:lnTo>
                      <a:pt x="34" y="0"/>
                    </a:lnTo>
                    <a:lnTo>
                      <a:pt x="0" y="5"/>
                    </a:lnTo>
                    <a:lnTo>
                      <a:pt x="1" y="12"/>
                    </a:lnTo>
                    <a:close/>
                  </a:path>
                </a:pathLst>
              </a:custGeom>
              <a:grpFill/>
              <a:ln w="9525">
                <a:noFill/>
                <a:round/>
              </a:ln>
            </p:spPr>
            <p:txBody>
              <a:bodyPr vert="horz" wrap="square" lIns="91440" tIns="45720" rIns="91440" bIns="45720" numCol="1" anchor="t" anchorCtr="0" compatLnSpc="1"/>
              <a:lstStyle/>
              <a:p>
                <a:endParaRPr lang="en-US"/>
              </a:p>
            </p:txBody>
          </p:sp>
          <p:sp>
            <p:nvSpPr>
              <p:cNvPr id="141" name="Freeform 309"/>
              <p:cNvSpPr/>
              <p:nvPr/>
            </p:nvSpPr>
            <p:spPr bwMode="auto">
              <a:xfrm>
                <a:off x="2781300" y="609601"/>
                <a:ext cx="55563" cy="22225"/>
              </a:xfrm>
              <a:custGeom>
                <a:avLst/>
                <a:gdLst/>
                <a:ahLst/>
                <a:cxnLst>
                  <a:cxn ang="0">
                    <a:pos x="0" y="7"/>
                  </a:cxn>
                  <a:cxn ang="0">
                    <a:pos x="1" y="14"/>
                  </a:cxn>
                  <a:cxn ang="0">
                    <a:pos x="1" y="14"/>
                  </a:cxn>
                  <a:cxn ang="0">
                    <a:pos x="35" y="6"/>
                  </a:cxn>
                  <a:cxn ang="0">
                    <a:pos x="34" y="0"/>
                  </a:cxn>
                  <a:cxn ang="0">
                    <a:pos x="34" y="0"/>
                  </a:cxn>
                  <a:cxn ang="0">
                    <a:pos x="0" y="7"/>
                  </a:cxn>
                  <a:cxn ang="0">
                    <a:pos x="0" y="7"/>
                  </a:cxn>
                </a:cxnLst>
                <a:rect l="0" t="0" r="r" b="b"/>
                <a:pathLst>
                  <a:path w="35" h="14">
                    <a:moveTo>
                      <a:pt x="0" y="7"/>
                    </a:moveTo>
                    <a:lnTo>
                      <a:pt x="1" y="14"/>
                    </a:lnTo>
                    <a:lnTo>
                      <a:pt x="1" y="14"/>
                    </a:lnTo>
                    <a:lnTo>
                      <a:pt x="35" y="6"/>
                    </a:lnTo>
                    <a:lnTo>
                      <a:pt x="34" y="0"/>
                    </a:lnTo>
                    <a:lnTo>
                      <a:pt x="34" y="0"/>
                    </a:lnTo>
                    <a:lnTo>
                      <a:pt x="0" y="7"/>
                    </a:lnTo>
                    <a:lnTo>
                      <a:pt x="0" y="7"/>
                    </a:lnTo>
                    <a:close/>
                  </a:path>
                </a:pathLst>
              </a:custGeom>
              <a:grpFill/>
              <a:ln w="9525">
                <a:noFill/>
                <a:round/>
              </a:ln>
            </p:spPr>
            <p:txBody>
              <a:bodyPr vert="horz" wrap="square" lIns="91440" tIns="45720" rIns="91440" bIns="45720" numCol="1" anchor="t" anchorCtr="0" compatLnSpc="1"/>
              <a:lstStyle/>
              <a:p>
                <a:endParaRPr lang="en-US"/>
              </a:p>
            </p:txBody>
          </p:sp>
          <p:sp>
            <p:nvSpPr>
              <p:cNvPr id="142" name="Freeform 310"/>
              <p:cNvSpPr/>
              <p:nvPr/>
            </p:nvSpPr>
            <p:spPr bwMode="auto">
              <a:xfrm>
                <a:off x="2673350" y="635001"/>
                <a:ext cx="57150" cy="26988"/>
              </a:xfrm>
              <a:custGeom>
                <a:avLst/>
                <a:gdLst/>
                <a:ahLst/>
                <a:cxnLst>
                  <a:cxn ang="0">
                    <a:pos x="0" y="10"/>
                  </a:cxn>
                  <a:cxn ang="0">
                    <a:pos x="2" y="17"/>
                  </a:cxn>
                  <a:cxn ang="0">
                    <a:pos x="2" y="17"/>
                  </a:cxn>
                  <a:cxn ang="0">
                    <a:pos x="36" y="7"/>
                  </a:cxn>
                  <a:cxn ang="0">
                    <a:pos x="34" y="0"/>
                  </a:cxn>
                  <a:cxn ang="0">
                    <a:pos x="34" y="0"/>
                  </a:cxn>
                  <a:cxn ang="0">
                    <a:pos x="0" y="10"/>
                  </a:cxn>
                  <a:cxn ang="0">
                    <a:pos x="0" y="10"/>
                  </a:cxn>
                </a:cxnLst>
                <a:rect l="0" t="0" r="r" b="b"/>
                <a:pathLst>
                  <a:path w="36" h="17">
                    <a:moveTo>
                      <a:pt x="0" y="10"/>
                    </a:moveTo>
                    <a:lnTo>
                      <a:pt x="2" y="17"/>
                    </a:lnTo>
                    <a:lnTo>
                      <a:pt x="2" y="17"/>
                    </a:lnTo>
                    <a:lnTo>
                      <a:pt x="36" y="7"/>
                    </a:lnTo>
                    <a:lnTo>
                      <a:pt x="34" y="0"/>
                    </a:lnTo>
                    <a:lnTo>
                      <a:pt x="34" y="0"/>
                    </a:lnTo>
                    <a:lnTo>
                      <a:pt x="0" y="10"/>
                    </a:lnTo>
                    <a:lnTo>
                      <a:pt x="0" y="10"/>
                    </a:lnTo>
                    <a:close/>
                  </a:path>
                </a:pathLst>
              </a:custGeom>
              <a:grpFill/>
              <a:ln w="9525">
                <a:noFill/>
                <a:round/>
              </a:ln>
            </p:spPr>
            <p:txBody>
              <a:bodyPr vert="horz" wrap="square" lIns="91440" tIns="45720" rIns="91440" bIns="45720" numCol="1" anchor="t" anchorCtr="0" compatLnSpc="1"/>
              <a:lstStyle/>
              <a:p>
                <a:endParaRPr lang="en-US"/>
              </a:p>
            </p:txBody>
          </p:sp>
        </p:grpSp>
        <p:grpSp>
          <p:nvGrpSpPr>
            <p:cNvPr id="49" name="Group 91"/>
            <p:cNvGrpSpPr/>
            <p:nvPr/>
          </p:nvGrpSpPr>
          <p:grpSpPr>
            <a:xfrm>
              <a:off x="7215206" y="1714494"/>
              <a:ext cx="1627082" cy="781728"/>
              <a:chOff x="7215206" y="1714494"/>
              <a:chExt cx="1627082" cy="781728"/>
            </a:xfrm>
          </p:grpSpPr>
          <p:sp>
            <p:nvSpPr>
              <p:cNvPr id="128" name="Freeform 314"/>
              <p:cNvSpPr/>
              <p:nvPr/>
            </p:nvSpPr>
            <p:spPr bwMode="auto">
              <a:xfrm>
                <a:off x="7215206" y="1714494"/>
                <a:ext cx="1627082" cy="781728"/>
              </a:xfrm>
              <a:custGeom>
                <a:avLst/>
                <a:gdLst/>
                <a:ahLst/>
                <a:cxnLst>
                  <a:cxn ang="0">
                    <a:pos x="179" y="60"/>
                  </a:cxn>
                  <a:cxn ang="0">
                    <a:pos x="175" y="50"/>
                  </a:cxn>
                  <a:cxn ang="0">
                    <a:pos x="170" y="42"/>
                  </a:cxn>
                  <a:cxn ang="0">
                    <a:pos x="160" y="37"/>
                  </a:cxn>
                  <a:cxn ang="0">
                    <a:pos x="148" y="33"/>
                  </a:cxn>
                  <a:cxn ang="0">
                    <a:pos x="147" y="28"/>
                  </a:cxn>
                  <a:cxn ang="0">
                    <a:pos x="141" y="19"/>
                  </a:cxn>
                  <a:cxn ang="0">
                    <a:pos x="133" y="12"/>
                  </a:cxn>
                  <a:cxn ang="0">
                    <a:pos x="121" y="9"/>
                  </a:cxn>
                  <a:cxn ang="0">
                    <a:pos x="115" y="8"/>
                  </a:cxn>
                  <a:cxn ang="0">
                    <a:pos x="103" y="10"/>
                  </a:cxn>
                  <a:cxn ang="0">
                    <a:pos x="93" y="15"/>
                  </a:cxn>
                  <a:cxn ang="0">
                    <a:pos x="88" y="9"/>
                  </a:cxn>
                  <a:cxn ang="0">
                    <a:pos x="72" y="1"/>
                  </a:cxn>
                  <a:cxn ang="0">
                    <a:pos x="64" y="0"/>
                  </a:cxn>
                  <a:cxn ang="0">
                    <a:pos x="50" y="3"/>
                  </a:cxn>
                  <a:cxn ang="0">
                    <a:pos x="39" y="8"/>
                  </a:cxn>
                  <a:cxn ang="0">
                    <a:pos x="32" y="17"/>
                  </a:cxn>
                  <a:cxn ang="0">
                    <a:pos x="30" y="27"/>
                  </a:cxn>
                  <a:cxn ang="0">
                    <a:pos x="31" y="33"/>
                  </a:cxn>
                  <a:cxn ang="0">
                    <a:pos x="24" y="34"/>
                  </a:cxn>
                  <a:cxn ang="0">
                    <a:pos x="13" y="39"/>
                  </a:cxn>
                  <a:cxn ang="0">
                    <a:pos x="5" y="45"/>
                  </a:cxn>
                  <a:cxn ang="0">
                    <a:pos x="0" y="54"/>
                  </a:cxn>
                  <a:cxn ang="0">
                    <a:pos x="0" y="60"/>
                  </a:cxn>
                  <a:cxn ang="0">
                    <a:pos x="2" y="69"/>
                  </a:cxn>
                  <a:cxn ang="0">
                    <a:pos x="9" y="77"/>
                  </a:cxn>
                  <a:cxn ang="0">
                    <a:pos x="17" y="83"/>
                  </a:cxn>
                  <a:cxn ang="0">
                    <a:pos x="30" y="86"/>
                  </a:cxn>
                  <a:cxn ang="0">
                    <a:pos x="32" y="86"/>
                  </a:cxn>
                  <a:cxn ang="0">
                    <a:pos x="34" y="86"/>
                  </a:cxn>
                  <a:cxn ang="0">
                    <a:pos x="35" y="86"/>
                  </a:cxn>
                  <a:cxn ang="0">
                    <a:pos x="147" y="86"/>
                  </a:cxn>
                  <a:cxn ang="0">
                    <a:pos x="154" y="85"/>
                  </a:cxn>
                  <a:cxn ang="0">
                    <a:pos x="165" y="80"/>
                  </a:cxn>
                  <a:cxn ang="0">
                    <a:pos x="173" y="74"/>
                  </a:cxn>
                  <a:cxn ang="0">
                    <a:pos x="178" y="64"/>
                  </a:cxn>
                  <a:cxn ang="0">
                    <a:pos x="179" y="60"/>
                  </a:cxn>
                </a:cxnLst>
                <a:rect l="0" t="0" r="r" b="b"/>
                <a:pathLst>
                  <a:path w="179" h="86">
                    <a:moveTo>
                      <a:pt x="179" y="60"/>
                    </a:moveTo>
                    <a:lnTo>
                      <a:pt x="179" y="60"/>
                    </a:lnTo>
                    <a:lnTo>
                      <a:pt x="178" y="54"/>
                    </a:lnTo>
                    <a:lnTo>
                      <a:pt x="175" y="50"/>
                    </a:lnTo>
                    <a:lnTo>
                      <a:pt x="173" y="45"/>
                    </a:lnTo>
                    <a:lnTo>
                      <a:pt x="170" y="42"/>
                    </a:lnTo>
                    <a:lnTo>
                      <a:pt x="166" y="39"/>
                    </a:lnTo>
                    <a:lnTo>
                      <a:pt x="160" y="37"/>
                    </a:lnTo>
                    <a:lnTo>
                      <a:pt x="155" y="34"/>
                    </a:lnTo>
                    <a:lnTo>
                      <a:pt x="148" y="33"/>
                    </a:lnTo>
                    <a:lnTo>
                      <a:pt x="148" y="33"/>
                    </a:lnTo>
                    <a:lnTo>
                      <a:pt x="147" y="28"/>
                    </a:lnTo>
                    <a:lnTo>
                      <a:pt x="145" y="23"/>
                    </a:lnTo>
                    <a:lnTo>
                      <a:pt x="141" y="19"/>
                    </a:lnTo>
                    <a:lnTo>
                      <a:pt x="138" y="16"/>
                    </a:lnTo>
                    <a:lnTo>
                      <a:pt x="133" y="12"/>
                    </a:lnTo>
                    <a:lnTo>
                      <a:pt x="127" y="10"/>
                    </a:lnTo>
                    <a:lnTo>
                      <a:pt x="121" y="9"/>
                    </a:lnTo>
                    <a:lnTo>
                      <a:pt x="115" y="8"/>
                    </a:lnTo>
                    <a:lnTo>
                      <a:pt x="115" y="8"/>
                    </a:lnTo>
                    <a:lnTo>
                      <a:pt x="109" y="9"/>
                    </a:lnTo>
                    <a:lnTo>
                      <a:pt x="103" y="10"/>
                    </a:lnTo>
                    <a:lnTo>
                      <a:pt x="98" y="12"/>
                    </a:lnTo>
                    <a:lnTo>
                      <a:pt x="93" y="15"/>
                    </a:lnTo>
                    <a:lnTo>
                      <a:pt x="93" y="15"/>
                    </a:lnTo>
                    <a:lnTo>
                      <a:pt x="88" y="9"/>
                    </a:lnTo>
                    <a:lnTo>
                      <a:pt x="81" y="5"/>
                    </a:lnTo>
                    <a:lnTo>
                      <a:pt x="72" y="1"/>
                    </a:lnTo>
                    <a:lnTo>
                      <a:pt x="64" y="0"/>
                    </a:lnTo>
                    <a:lnTo>
                      <a:pt x="64" y="0"/>
                    </a:lnTo>
                    <a:lnTo>
                      <a:pt x="56" y="1"/>
                    </a:lnTo>
                    <a:lnTo>
                      <a:pt x="50" y="3"/>
                    </a:lnTo>
                    <a:lnTo>
                      <a:pt x="44" y="5"/>
                    </a:lnTo>
                    <a:lnTo>
                      <a:pt x="39" y="8"/>
                    </a:lnTo>
                    <a:lnTo>
                      <a:pt x="35" y="12"/>
                    </a:lnTo>
                    <a:lnTo>
                      <a:pt x="32" y="17"/>
                    </a:lnTo>
                    <a:lnTo>
                      <a:pt x="31" y="21"/>
                    </a:lnTo>
                    <a:lnTo>
                      <a:pt x="30" y="27"/>
                    </a:lnTo>
                    <a:lnTo>
                      <a:pt x="30" y="27"/>
                    </a:lnTo>
                    <a:lnTo>
                      <a:pt x="31" y="33"/>
                    </a:lnTo>
                    <a:lnTo>
                      <a:pt x="31" y="33"/>
                    </a:lnTo>
                    <a:lnTo>
                      <a:pt x="24" y="34"/>
                    </a:lnTo>
                    <a:lnTo>
                      <a:pt x="19" y="35"/>
                    </a:lnTo>
                    <a:lnTo>
                      <a:pt x="13" y="39"/>
                    </a:lnTo>
                    <a:lnTo>
                      <a:pt x="9" y="42"/>
                    </a:lnTo>
                    <a:lnTo>
                      <a:pt x="5" y="45"/>
                    </a:lnTo>
                    <a:lnTo>
                      <a:pt x="2" y="50"/>
                    </a:lnTo>
                    <a:lnTo>
                      <a:pt x="0" y="54"/>
                    </a:lnTo>
                    <a:lnTo>
                      <a:pt x="0" y="60"/>
                    </a:lnTo>
                    <a:lnTo>
                      <a:pt x="0" y="60"/>
                    </a:lnTo>
                    <a:lnTo>
                      <a:pt x="0" y="64"/>
                    </a:lnTo>
                    <a:lnTo>
                      <a:pt x="2" y="69"/>
                    </a:lnTo>
                    <a:lnTo>
                      <a:pt x="4" y="73"/>
                    </a:lnTo>
                    <a:lnTo>
                      <a:pt x="9" y="77"/>
                    </a:lnTo>
                    <a:lnTo>
                      <a:pt x="13" y="80"/>
                    </a:lnTo>
                    <a:lnTo>
                      <a:pt x="17" y="83"/>
                    </a:lnTo>
                    <a:lnTo>
                      <a:pt x="23" y="85"/>
                    </a:lnTo>
                    <a:lnTo>
                      <a:pt x="30" y="86"/>
                    </a:lnTo>
                    <a:lnTo>
                      <a:pt x="30" y="86"/>
                    </a:lnTo>
                    <a:lnTo>
                      <a:pt x="32" y="86"/>
                    </a:lnTo>
                    <a:lnTo>
                      <a:pt x="32" y="86"/>
                    </a:lnTo>
                    <a:lnTo>
                      <a:pt x="34" y="86"/>
                    </a:lnTo>
                    <a:lnTo>
                      <a:pt x="34" y="86"/>
                    </a:lnTo>
                    <a:lnTo>
                      <a:pt x="35" y="86"/>
                    </a:lnTo>
                    <a:lnTo>
                      <a:pt x="147" y="86"/>
                    </a:lnTo>
                    <a:lnTo>
                      <a:pt x="147" y="86"/>
                    </a:lnTo>
                    <a:lnTo>
                      <a:pt x="147" y="86"/>
                    </a:lnTo>
                    <a:lnTo>
                      <a:pt x="154" y="85"/>
                    </a:lnTo>
                    <a:lnTo>
                      <a:pt x="159" y="83"/>
                    </a:lnTo>
                    <a:lnTo>
                      <a:pt x="165" y="80"/>
                    </a:lnTo>
                    <a:lnTo>
                      <a:pt x="169" y="77"/>
                    </a:lnTo>
                    <a:lnTo>
                      <a:pt x="173" y="74"/>
                    </a:lnTo>
                    <a:lnTo>
                      <a:pt x="175" y="69"/>
                    </a:lnTo>
                    <a:lnTo>
                      <a:pt x="178" y="64"/>
                    </a:lnTo>
                    <a:lnTo>
                      <a:pt x="179" y="60"/>
                    </a:lnTo>
                    <a:lnTo>
                      <a:pt x="179" y="60"/>
                    </a:lnTo>
                    <a:close/>
                  </a:path>
                </a:pathLst>
              </a:custGeom>
              <a:solidFill>
                <a:schemeClr val="accent2"/>
              </a:solidFill>
              <a:ln w="9525">
                <a:noFill/>
                <a:round/>
              </a:ln>
            </p:spPr>
            <p:txBody>
              <a:bodyPr vert="horz" wrap="square" lIns="91440" tIns="45720" rIns="91440" bIns="45720" numCol="1" anchor="t" anchorCtr="0" compatLnSpc="1"/>
              <a:lstStyle/>
              <a:p>
                <a:endParaRPr lang="en-US"/>
              </a:p>
            </p:txBody>
          </p:sp>
          <p:sp>
            <p:nvSpPr>
              <p:cNvPr id="163" name="Rectangle 162"/>
              <p:cNvSpPr/>
              <p:nvPr/>
            </p:nvSpPr>
            <p:spPr>
              <a:xfrm>
                <a:off x="7715272" y="2071684"/>
                <a:ext cx="579005" cy="307777"/>
              </a:xfrm>
              <a:prstGeom prst="rect">
                <a:avLst/>
              </a:prstGeom>
            </p:spPr>
            <p:txBody>
              <a:bodyPr wrap="none">
                <a:spAutoFit/>
              </a:bodyPr>
              <a:lstStyle/>
              <a:p>
                <a:r>
                  <a:rPr lang="en-US" sz="1400" dirty="0">
                    <a:solidFill>
                      <a:schemeClr val="bg1"/>
                    </a:solidFill>
                    <a:latin typeface="Open Sans" pitchFamily="34" charset="0"/>
                    <a:ea typeface="Open Sans" pitchFamily="34" charset="0"/>
                    <a:cs typeface="Open Sans" pitchFamily="34" charset="0"/>
                  </a:rPr>
                  <a:t>IDEA</a:t>
                </a:r>
              </a:p>
            </p:txBody>
          </p:sp>
        </p:grpSp>
      </p:grpSp>
      <p:grpSp>
        <p:nvGrpSpPr>
          <p:cNvPr id="100" name="Group 99"/>
          <p:cNvGrpSpPr/>
          <p:nvPr/>
        </p:nvGrpSpPr>
        <p:grpSpPr>
          <a:xfrm>
            <a:off x="5857884" y="2928940"/>
            <a:ext cx="2984404" cy="996042"/>
            <a:chOff x="5857884" y="2928940"/>
            <a:chExt cx="2984404" cy="996042"/>
          </a:xfrm>
          <a:solidFill>
            <a:schemeClr val="accent2">
              <a:lumMod val="60000"/>
              <a:lumOff val="40000"/>
            </a:schemeClr>
          </a:solidFill>
        </p:grpSpPr>
        <p:grpSp>
          <p:nvGrpSpPr>
            <p:cNvPr id="18" name="Group 61"/>
            <p:cNvGrpSpPr/>
            <p:nvPr/>
          </p:nvGrpSpPr>
          <p:grpSpPr>
            <a:xfrm flipH="1">
              <a:off x="5857884" y="2928940"/>
              <a:ext cx="1500188" cy="439738"/>
              <a:chOff x="2193925" y="492126"/>
              <a:chExt cx="1500188" cy="439738"/>
            </a:xfrm>
            <a:grpFill/>
          </p:grpSpPr>
          <p:sp>
            <p:nvSpPr>
              <p:cNvPr id="63" name="Freeform 298"/>
              <p:cNvSpPr/>
              <p:nvPr/>
            </p:nvSpPr>
            <p:spPr bwMode="auto">
              <a:xfrm>
                <a:off x="3394075" y="492126"/>
                <a:ext cx="300038" cy="266700"/>
              </a:xfrm>
              <a:custGeom>
                <a:avLst/>
                <a:gdLst/>
                <a:ahLst/>
                <a:cxnLst>
                  <a:cxn ang="0">
                    <a:pos x="186" y="97"/>
                  </a:cxn>
                  <a:cxn ang="0">
                    <a:pos x="186" y="97"/>
                  </a:cxn>
                  <a:cxn ang="0">
                    <a:pos x="183" y="94"/>
                  </a:cxn>
                  <a:cxn ang="0">
                    <a:pos x="178" y="92"/>
                  </a:cxn>
                  <a:cxn ang="0">
                    <a:pos x="161" y="88"/>
                  </a:cxn>
                  <a:cxn ang="0">
                    <a:pos x="130" y="81"/>
                  </a:cxn>
                  <a:cxn ang="0">
                    <a:pos x="90" y="4"/>
                  </a:cxn>
                  <a:cxn ang="0">
                    <a:pos x="75" y="0"/>
                  </a:cxn>
                  <a:cxn ang="0">
                    <a:pos x="83" y="72"/>
                  </a:cxn>
                  <a:cxn ang="0">
                    <a:pos x="43" y="64"/>
                  </a:cxn>
                  <a:cxn ang="0">
                    <a:pos x="26" y="32"/>
                  </a:cxn>
                  <a:cxn ang="0">
                    <a:pos x="18" y="31"/>
                  </a:cxn>
                  <a:cxn ang="0">
                    <a:pos x="18" y="34"/>
                  </a:cxn>
                  <a:cxn ang="0">
                    <a:pos x="16" y="33"/>
                  </a:cxn>
                  <a:cxn ang="0">
                    <a:pos x="19" y="69"/>
                  </a:cxn>
                  <a:cxn ang="0">
                    <a:pos x="19" y="75"/>
                  </a:cxn>
                  <a:cxn ang="0">
                    <a:pos x="17" y="80"/>
                  </a:cxn>
                  <a:cxn ang="0">
                    <a:pos x="0" y="111"/>
                  </a:cxn>
                  <a:cxn ang="0">
                    <a:pos x="2" y="112"/>
                  </a:cxn>
                  <a:cxn ang="0">
                    <a:pos x="0" y="114"/>
                  </a:cxn>
                  <a:cxn ang="0">
                    <a:pos x="9" y="117"/>
                  </a:cxn>
                  <a:cxn ang="0">
                    <a:pos x="38" y="95"/>
                  </a:cxn>
                  <a:cxn ang="0">
                    <a:pos x="77" y="102"/>
                  </a:cxn>
                  <a:cxn ang="0">
                    <a:pos x="41" y="165"/>
                  </a:cxn>
                  <a:cxn ang="0">
                    <a:pos x="57" y="168"/>
                  </a:cxn>
                  <a:cxn ang="0">
                    <a:pos x="124" y="111"/>
                  </a:cxn>
                  <a:cxn ang="0">
                    <a:pos x="155" y="118"/>
                  </a:cxn>
                  <a:cxn ang="0">
                    <a:pos x="173" y="121"/>
                  </a:cxn>
                  <a:cxn ang="0">
                    <a:pos x="173" y="121"/>
                  </a:cxn>
                  <a:cxn ang="0">
                    <a:pos x="177" y="121"/>
                  </a:cxn>
                  <a:cxn ang="0">
                    <a:pos x="181" y="119"/>
                  </a:cxn>
                  <a:cxn ang="0">
                    <a:pos x="181" y="119"/>
                  </a:cxn>
                  <a:cxn ang="0">
                    <a:pos x="186" y="115"/>
                  </a:cxn>
                  <a:cxn ang="0">
                    <a:pos x="188" y="112"/>
                  </a:cxn>
                  <a:cxn ang="0">
                    <a:pos x="189" y="109"/>
                  </a:cxn>
                  <a:cxn ang="0">
                    <a:pos x="189" y="109"/>
                  </a:cxn>
                  <a:cxn ang="0">
                    <a:pos x="189" y="109"/>
                  </a:cxn>
                  <a:cxn ang="0">
                    <a:pos x="189" y="109"/>
                  </a:cxn>
                  <a:cxn ang="0">
                    <a:pos x="189" y="109"/>
                  </a:cxn>
                  <a:cxn ang="0">
                    <a:pos x="189" y="109"/>
                  </a:cxn>
                  <a:cxn ang="0">
                    <a:pos x="189" y="106"/>
                  </a:cxn>
                  <a:cxn ang="0">
                    <a:pos x="189" y="102"/>
                  </a:cxn>
                  <a:cxn ang="0">
                    <a:pos x="186" y="97"/>
                  </a:cxn>
                  <a:cxn ang="0">
                    <a:pos x="186" y="97"/>
                  </a:cxn>
                </a:cxnLst>
                <a:rect l="0" t="0" r="r" b="b"/>
                <a:pathLst>
                  <a:path w="189" h="168">
                    <a:moveTo>
                      <a:pt x="186" y="97"/>
                    </a:moveTo>
                    <a:lnTo>
                      <a:pt x="186" y="97"/>
                    </a:lnTo>
                    <a:lnTo>
                      <a:pt x="183" y="94"/>
                    </a:lnTo>
                    <a:lnTo>
                      <a:pt x="178" y="92"/>
                    </a:lnTo>
                    <a:lnTo>
                      <a:pt x="161" y="88"/>
                    </a:lnTo>
                    <a:lnTo>
                      <a:pt x="130" y="81"/>
                    </a:lnTo>
                    <a:lnTo>
                      <a:pt x="90" y="4"/>
                    </a:lnTo>
                    <a:lnTo>
                      <a:pt x="75" y="0"/>
                    </a:lnTo>
                    <a:lnTo>
                      <a:pt x="83" y="72"/>
                    </a:lnTo>
                    <a:lnTo>
                      <a:pt x="43" y="64"/>
                    </a:lnTo>
                    <a:lnTo>
                      <a:pt x="26" y="32"/>
                    </a:lnTo>
                    <a:lnTo>
                      <a:pt x="18" y="31"/>
                    </a:lnTo>
                    <a:lnTo>
                      <a:pt x="18" y="34"/>
                    </a:lnTo>
                    <a:lnTo>
                      <a:pt x="16" y="33"/>
                    </a:lnTo>
                    <a:lnTo>
                      <a:pt x="19" y="69"/>
                    </a:lnTo>
                    <a:lnTo>
                      <a:pt x="19" y="75"/>
                    </a:lnTo>
                    <a:lnTo>
                      <a:pt x="17" y="80"/>
                    </a:lnTo>
                    <a:lnTo>
                      <a:pt x="0" y="111"/>
                    </a:lnTo>
                    <a:lnTo>
                      <a:pt x="2" y="112"/>
                    </a:lnTo>
                    <a:lnTo>
                      <a:pt x="0" y="114"/>
                    </a:lnTo>
                    <a:lnTo>
                      <a:pt x="9" y="117"/>
                    </a:lnTo>
                    <a:lnTo>
                      <a:pt x="38" y="95"/>
                    </a:lnTo>
                    <a:lnTo>
                      <a:pt x="77" y="102"/>
                    </a:lnTo>
                    <a:lnTo>
                      <a:pt x="41" y="165"/>
                    </a:lnTo>
                    <a:lnTo>
                      <a:pt x="57" y="168"/>
                    </a:lnTo>
                    <a:lnTo>
                      <a:pt x="124" y="111"/>
                    </a:lnTo>
                    <a:lnTo>
                      <a:pt x="155" y="118"/>
                    </a:lnTo>
                    <a:lnTo>
                      <a:pt x="173" y="121"/>
                    </a:lnTo>
                    <a:lnTo>
                      <a:pt x="173" y="121"/>
                    </a:lnTo>
                    <a:lnTo>
                      <a:pt x="177" y="121"/>
                    </a:lnTo>
                    <a:lnTo>
                      <a:pt x="181" y="119"/>
                    </a:lnTo>
                    <a:lnTo>
                      <a:pt x="181" y="119"/>
                    </a:lnTo>
                    <a:lnTo>
                      <a:pt x="186" y="115"/>
                    </a:lnTo>
                    <a:lnTo>
                      <a:pt x="188" y="112"/>
                    </a:lnTo>
                    <a:lnTo>
                      <a:pt x="189" y="109"/>
                    </a:lnTo>
                    <a:lnTo>
                      <a:pt x="189" y="109"/>
                    </a:lnTo>
                    <a:lnTo>
                      <a:pt x="189" y="109"/>
                    </a:lnTo>
                    <a:lnTo>
                      <a:pt x="189" y="109"/>
                    </a:lnTo>
                    <a:lnTo>
                      <a:pt x="189" y="109"/>
                    </a:lnTo>
                    <a:lnTo>
                      <a:pt x="189" y="109"/>
                    </a:lnTo>
                    <a:lnTo>
                      <a:pt x="189" y="106"/>
                    </a:lnTo>
                    <a:lnTo>
                      <a:pt x="189" y="102"/>
                    </a:lnTo>
                    <a:lnTo>
                      <a:pt x="186" y="97"/>
                    </a:lnTo>
                    <a:lnTo>
                      <a:pt x="186" y="97"/>
                    </a:lnTo>
                    <a:close/>
                  </a:path>
                </a:pathLst>
              </a:custGeom>
              <a:grpFill/>
              <a:ln w="9525">
                <a:noFill/>
                <a:round/>
              </a:ln>
            </p:spPr>
            <p:txBody>
              <a:bodyPr vert="horz" wrap="square" lIns="91440" tIns="45720" rIns="91440" bIns="45720" numCol="1" anchor="t" anchorCtr="0" compatLnSpc="1"/>
              <a:lstStyle/>
              <a:p>
                <a:endParaRPr lang="en-US"/>
              </a:p>
            </p:txBody>
          </p:sp>
          <p:sp>
            <p:nvSpPr>
              <p:cNvPr id="64" name="Freeform 299"/>
              <p:cNvSpPr/>
              <p:nvPr/>
            </p:nvSpPr>
            <p:spPr bwMode="auto">
              <a:xfrm>
                <a:off x="2570163" y="669926"/>
                <a:ext cx="53975" cy="30163"/>
              </a:xfrm>
              <a:custGeom>
                <a:avLst/>
                <a:gdLst/>
                <a:ahLst/>
                <a:cxnLst>
                  <a:cxn ang="0">
                    <a:pos x="0" y="12"/>
                  </a:cxn>
                  <a:cxn ang="0">
                    <a:pos x="3" y="19"/>
                  </a:cxn>
                  <a:cxn ang="0">
                    <a:pos x="3" y="19"/>
                  </a:cxn>
                  <a:cxn ang="0">
                    <a:pos x="34" y="7"/>
                  </a:cxn>
                  <a:cxn ang="0">
                    <a:pos x="32" y="0"/>
                  </a:cxn>
                  <a:cxn ang="0">
                    <a:pos x="32" y="0"/>
                  </a:cxn>
                  <a:cxn ang="0">
                    <a:pos x="0" y="12"/>
                  </a:cxn>
                  <a:cxn ang="0">
                    <a:pos x="0" y="12"/>
                  </a:cxn>
                </a:cxnLst>
                <a:rect l="0" t="0" r="r" b="b"/>
                <a:pathLst>
                  <a:path w="34" h="19">
                    <a:moveTo>
                      <a:pt x="0" y="12"/>
                    </a:moveTo>
                    <a:lnTo>
                      <a:pt x="3" y="19"/>
                    </a:lnTo>
                    <a:lnTo>
                      <a:pt x="3" y="19"/>
                    </a:lnTo>
                    <a:lnTo>
                      <a:pt x="34" y="7"/>
                    </a:lnTo>
                    <a:lnTo>
                      <a:pt x="32" y="0"/>
                    </a:lnTo>
                    <a:lnTo>
                      <a:pt x="32" y="0"/>
                    </a:lnTo>
                    <a:lnTo>
                      <a:pt x="0" y="12"/>
                    </a:lnTo>
                    <a:lnTo>
                      <a:pt x="0" y="12"/>
                    </a:lnTo>
                    <a:close/>
                  </a:path>
                </a:pathLst>
              </a:custGeom>
              <a:grpFill/>
              <a:ln w="9525">
                <a:noFill/>
                <a:round/>
              </a:ln>
            </p:spPr>
            <p:txBody>
              <a:bodyPr vert="horz" wrap="square" lIns="91440" tIns="45720" rIns="91440" bIns="45720" numCol="1" anchor="t" anchorCtr="0" compatLnSpc="1"/>
              <a:lstStyle/>
              <a:p>
                <a:endParaRPr lang="en-US"/>
              </a:p>
            </p:txBody>
          </p:sp>
          <p:sp>
            <p:nvSpPr>
              <p:cNvPr id="65" name="Freeform 300"/>
              <p:cNvSpPr/>
              <p:nvPr/>
            </p:nvSpPr>
            <p:spPr bwMode="auto">
              <a:xfrm>
                <a:off x="2470150" y="712788"/>
                <a:ext cx="53975" cy="31750"/>
              </a:xfrm>
              <a:custGeom>
                <a:avLst/>
                <a:gdLst/>
                <a:ahLst/>
                <a:cxnLst>
                  <a:cxn ang="0">
                    <a:pos x="0" y="15"/>
                  </a:cxn>
                  <a:cxn ang="0">
                    <a:pos x="3" y="20"/>
                  </a:cxn>
                  <a:cxn ang="0">
                    <a:pos x="3" y="20"/>
                  </a:cxn>
                  <a:cxn ang="0">
                    <a:pos x="34" y="6"/>
                  </a:cxn>
                  <a:cxn ang="0">
                    <a:pos x="30" y="0"/>
                  </a:cxn>
                  <a:cxn ang="0">
                    <a:pos x="30" y="0"/>
                  </a:cxn>
                  <a:cxn ang="0">
                    <a:pos x="0" y="15"/>
                  </a:cxn>
                  <a:cxn ang="0">
                    <a:pos x="0" y="15"/>
                  </a:cxn>
                </a:cxnLst>
                <a:rect l="0" t="0" r="r" b="b"/>
                <a:pathLst>
                  <a:path w="34" h="20">
                    <a:moveTo>
                      <a:pt x="0" y="15"/>
                    </a:moveTo>
                    <a:lnTo>
                      <a:pt x="3" y="20"/>
                    </a:lnTo>
                    <a:lnTo>
                      <a:pt x="3" y="20"/>
                    </a:lnTo>
                    <a:lnTo>
                      <a:pt x="34" y="6"/>
                    </a:lnTo>
                    <a:lnTo>
                      <a:pt x="30" y="0"/>
                    </a:lnTo>
                    <a:lnTo>
                      <a:pt x="30" y="0"/>
                    </a:lnTo>
                    <a:lnTo>
                      <a:pt x="0" y="15"/>
                    </a:lnTo>
                    <a:lnTo>
                      <a:pt x="0" y="15"/>
                    </a:lnTo>
                    <a:close/>
                  </a:path>
                </a:pathLst>
              </a:custGeom>
              <a:grpFill/>
              <a:ln w="9525">
                <a:noFill/>
                <a:round/>
              </a:ln>
            </p:spPr>
            <p:txBody>
              <a:bodyPr vert="horz" wrap="square" lIns="91440" tIns="45720" rIns="91440" bIns="45720" numCol="1" anchor="t" anchorCtr="0" compatLnSpc="1"/>
              <a:lstStyle/>
              <a:p>
                <a:endParaRPr lang="en-US"/>
              </a:p>
            </p:txBody>
          </p:sp>
          <p:sp>
            <p:nvSpPr>
              <p:cNvPr id="66" name="Freeform 301"/>
              <p:cNvSpPr/>
              <p:nvPr/>
            </p:nvSpPr>
            <p:spPr bwMode="auto">
              <a:xfrm>
                <a:off x="2371725" y="762001"/>
                <a:ext cx="53975" cy="38100"/>
              </a:xfrm>
              <a:custGeom>
                <a:avLst/>
                <a:gdLst/>
                <a:ahLst/>
                <a:cxnLst>
                  <a:cxn ang="0">
                    <a:pos x="0" y="18"/>
                  </a:cxn>
                  <a:cxn ang="0">
                    <a:pos x="5" y="24"/>
                  </a:cxn>
                  <a:cxn ang="0">
                    <a:pos x="5" y="24"/>
                  </a:cxn>
                  <a:cxn ang="0">
                    <a:pos x="34" y="6"/>
                  </a:cxn>
                  <a:cxn ang="0">
                    <a:pos x="31" y="0"/>
                  </a:cxn>
                  <a:cxn ang="0">
                    <a:pos x="31" y="0"/>
                  </a:cxn>
                  <a:cxn ang="0">
                    <a:pos x="0" y="18"/>
                  </a:cxn>
                  <a:cxn ang="0">
                    <a:pos x="0" y="18"/>
                  </a:cxn>
                </a:cxnLst>
                <a:rect l="0" t="0" r="r" b="b"/>
                <a:pathLst>
                  <a:path w="34" h="24">
                    <a:moveTo>
                      <a:pt x="0" y="18"/>
                    </a:moveTo>
                    <a:lnTo>
                      <a:pt x="5" y="24"/>
                    </a:lnTo>
                    <a:lnTo>
                      <a:pt x="5" y="24"/>
                    </a:lnTo>
                    <a:lnTo>
                      <a:pt x="34" y="6"/>
                    </a:lnTo>
                    <a:lnTo>
                      <a:pt x="31" y="0"/>
                    </a:lnTo>
                    <a:lnTo>
                      <a:pt x="31" y="0"/>
                    </a:lnTo>
                    <a:lnTo>
                      <a:pt x="0" y="18"/>
                    </a:lnTo>
                    <a:lnTo>
                      <a:pt x="0" y="18"/>
                    </a:lnTo>
                    <a:close/>
                  </a:path>
                </a:pathLst>
              </a:custGeom>
              <a:grpFill/>
              <a:ln w="9525">
                <a:noFill/>
                <a:round/>
              </a:ln>
            </p:spPr>
            <p:txBody>
              <a:bodyPr vert="horz" wrap="square" lIns="91440" tIns="45720" rIns="91440" bIns="45720" numCol="1" anchor="t" anchorCtr="0" compatLnSpc="1"/>
              <a:lstStyle/>
              <a:p>
                <a:endParaRPr lang="en-US"/>
              </a:p>
            </p:txBody>
          </p:sp>
          <p:sp>
            <p:nvSpPr>
              <p:cNvPr id="67" name="Freeform 302"/>
              <p:cNvSpPr/>
              <p:nvPr/>
            </p:nvSpPr>
            <p:spPr bwMode="auto">
              <a:xfrm>
                <a:off x="2193925" y="885826"/>
                <a:ext cx="49213" cy="46038"/>
              </a:xfrm>
              <a:custGeom>
                <a:avLst/>
                <a:gdLst/>
                <a:ahLst/>
                <a:cxnLst>
                  <a:cxn ang="0">
                    <a:pos x="0" y="23"/>
                  </a:cxn>
                  <a:cxn ang="0">
                    <a:pos x="5" y="29"/>
                  </a:cxn>
                  <a:cxn ang="0">
                    <a:pos x="5" y="29"/>
                  </a:cxn>
                  <a:cxn ang="0">
                    <a:pos x="31" y="6"/>
                  </a:cxn>
                  <a:cxn ang="0">
                    <a:pos x="27" y="0"/>
                  </a:cxn>
                  <a:cxn ang="0">
                    <a:pos x="27" y="0"/>
                  </a:cxn>
                  <a:cxn ang="0">
                    <a:pos x="0" y="23"/>
                  </a:cxn>
                  <a:cxn ang="0">
                    <a:pos x="0" y="23"/>
                  </a:cxn>
                </a:cxnLst>
                <a:rect l="0" t="0" r="r" b="b"/>
                <a:pathLst>
                  <a:path w="31" h="29">
                    <a:moveTo>
                      <a:pt x="0" y="23"/>
                    </a:moveTo>
                    <a:lnTo>
                      <a:pt x="5" y="29"/>
                    </a:lnTo>
                    <a:lnTo>
                      <a:pt x="5" y="29"/>
                    </a:lnTo>
                    <a:lnTo>
                      <a:pt x="31" y="6"/>
                    </a:lnTo>
                    <a:lnTo>
                      <a:pt x="27" y="0"/>
                    </a:lnTo>
                    <a:lnTo>
                      <a:pt x="27" y="0"/>
                    </a:lnTo>
                    <a:lnTo>
                      <a:pt x="0" y="23"/>
                    </a:lnTo>
                    <a:lnTo>
                      <a:pt x="0" y="23"/>
                    </a:lnTo>
                    <a:close/>
                  </a:path>
                </a:pathLst>
              </a:custGeom>
              <a:grpFill/>
              <a:ln w="9525">
                <a:noFill/>
                <a:round/>
              </a:ln>
            </p:spPr>
            <p:txBody>
              <a:bodyPr vert="horz" wrap="square" lIns="91440" tIns="45720" rIns="91440" bIns="45720" numCol="1" anchor="t" anchorCtr="0" compatLnSpc="1"/>
              <a:lstStyle/>
              <a:p>
                <a:endParaRPr lang="en-US"/>
              </a:p>
            </p:txBody>
          </p:sp>
          <p:sp>
            <p:nvSpPr>
              <p:cNvPr id="68" name="Freeform 303"/>
              <p:cNvSpPr/>
              <p:nvPr/>
            </p:nvSpPr>
            <p:spPr bwMode="auto">
              <a:xfrm>
                <a:off x="2279650" y="820738"/>
                <a:ext cx="50800" cy="39688"/>
              </a:xfrm>
              <a:custGeom>
                <a:avLst/>
                <a:gdLst/>
                <a:ahLst/>
                <a:cxnLst>
                  <a:cxn ang="0">
                    <a:pos x="0" y="19"/>
                  </a:cxn>
                  <a:cxn ang="0">
                    <a:pos x="4" y="25"/>
                  </a:cxn>
                  <a:cxn ang="0">
                    <a:pos x="4" y="25"/>
                  </a:cxn>
                  <a:cxn ang="0">
                    <a:pos x="32" y="5"/>
                  </a:cxn>
                  <a:cxn ang="0">
                    <a:pos x="29" y="0"/>
                  </a:cxn>
                  <a:cxn ang="0">
                    <a:pos x="29" y="0"/>
                  </a:cxn>
                  <a:cxn ang="0">
                    <a:pos x="0" y="19"/>
                  </a:cxn>
                  <a:cxn ang="0">
                    <a:pos x="0" y="19"/>
                  </a:cxn>
                </a:cxnLst>
                <a:rect l="0" t="0" r="r" b="b"/>
                <a:pathLst>
                  <a:path w="32" h="25">
                    <a:moveTo>
                      <a:pt x="0" y="19"/>
                    </a:moveTo>
                    <a:lnTo>
                      <a:pt x="4" y="25"/>
                    </a:lnTo>
                    <a:lnTo>
                      <a:pt x="4" y="25"/>
                    </a:lnTo>
                    <a:lnTo>
                      <a:pt x="32" y="5"/>
                    </a:lnTo>
                    <a:lnTo>
                      <a:pt x="29" y="0"/>
                    </a:lnTo>
                    <a:lnTo>
                      <a:pt x="29" y="0"/>
                    </a:lnTo>
                    <a:lnTo>
                      <a:pt x="0" y="19"/>
                    </a:lnTo>
                    <a:lnTo>
                      <a:pt x="0" y="19"/>
                    </a:lnTo>
                    <a:close/>
                  </a:path>
                </a:pathLst>
              </a:custGeom>
              <a:grpFill/>
              <a:ln w="9525">
                <a:noFill/>
                <a:round/>
              </a:ln>
            </p:spPr>
            <p:txBody>
              <a:bodyPr vert="horz" wrap="square" lIns="91440" tIns="45720" rIns="91440" bIns="45720" numCol="1" anchor="t" anchorCtr="0" compatLnSpc="1"/>
              <a:lstStyle/>
              <a:p>
                <a:endParaRPr lang="en-US"/>
              </a:p>
            </p:txBody>
          </p:sp>
          <p:sp>
            <p:nvSpPr>
              <p:cNvPr id="69" name="Freeform 304"/>
              <p:cNvSpPr/>
              <p:nvPr/>
            </p:nvSpPr>
            <p:spPr bwMode="auto">
              <a:xfrm>
                <a:off x="2998788" y="579438"/>
                <a:ext cx="55563" cy="15875"/>
              </a:xfrm>
              <a:custGeom>
                <a:avLst/>
                <a:gdLst/>
                <a:ahLst/>
                <a:cxnLst>
                  <a:cxn ang="0">
                    <a:pos x="1" y="10"/>
                  </a:cxn>
                  <a:cxn ang="0">
                    <a:pos x="1" y="10"/>
                  </a:cxn>
                  <a:cxn ang="0">
                    <a:pos x="35" y="7"/>
                  </a:cxn>
                  <a:cxn ang="0">
                    <a:pos x="35" y="0"/>
                  </a:cxn>
                  <a:cxn ang="0">
                    <a:pos x="35" y="0"/>
                  </a:cxn>
                  <a:cxn ang="0">
                    <a:pos x="0" y="3"/>
                  </a:cxn>
                  <a:cxn ang="0">
                    <a:pos x="1" y="10"/>
                  </a:cxn>
                </a:cxnLst>
                <a:rect l="0" t="0" r="r" b="b"/>
                <a:pathLst>
                  <a:path w="35" h="10">
                    <a:moveTo>
                      <a:pt x="1" y="10"/>
                    </a:moveTo>
                    <a:lnTo>
                      <a:pt x="1" y="10"/>
                    </a:lnTo>
                    <a:lnTo>
                      <a:pt x="35" y="7"/>
                    </a:lnTo>
                    <a:lnTo>
                      <a:pt x="35" y="0"/>
                    </a:lnTo>
                    <a:lnTo>
                      <a:pt x="35" y="0"/>
                    </a:lnTo>
                    <a:lnTo>
                      <a:pt x="0" y="3"/>
                    </a:lnTo>
                    <a:lnTo>
                      <a:pt x="1" y="10"/>
                    </a:lnTo>
                    <a:close/>
                  </a:path>
                </a:pathLst>
              </a:custGeom>
              <a:grpFill/>
              <a:ln w="9525">
                <a:noFill/>
                <a:round/>
              </a:ln>
            </p:spPr>
            <p:txBody>
              <a:bodyPr vert="horz" wrap="square" lIns="91440" tIns="45720" rIns="91440" bIns="45720" numCol="1" anchor="t" anchorCtr="0" compatLnSpc="1"/>
              <a:lstStyle/>
              <a:p>
                <a:endParaRPr lang="en-US"/>
              </a:p>
            </p:txBody>
          </p:sp>
          <p:sp>
            <p:nvSpPr>
              <p:cNvPr id="70" name="Freeform 305"/>
              <p:cNvSpPr/>
              <p:nvPr/>
            </p:nvSpPr>
            <p:spPr bwMode="auto">
              <a:xfrm>
                <a:off x="3221038" y="576263"/>
                <a:ext cx="55563" cy="14288"/>
              </a:xfrm>
              <a:custGeom>
                <a:avLst/>
                <a:gdLst/>
                <a:ahLst/>
                <a:cxnLst>
                  <a:cxn ang="0">
                    <a:pos x="0" y="8"/>
                  </a:cxn>
                  <a:cxn ang="0">
                    <a:pos x="0" y="8"/>
                  </a:cxn>
                  <a:cxn ang="0">
                    <a:pos x="35" y="9"/>
                  </a:cxn>
                  <a:cxn ang="0">
                    <a:pos x="35" y="2"/>
                  </a:cxn>
                  <a:cxn ang="0">
                    <a:pos x="35" y="2"/>
                  </a:cxn>
                  <a:cxn ang="0">
                    <a:pos x="0" y="0"/>
                  </a:cxn>
                  <a:cxn ang="0">
                    <a:pos x="0" y="8"/>
                  </a:cxn>
                </a:cxnLst>
                <a:rect l="0" t="0" r="r" b="b"/>
                <a:pathLst>
                  <a:path w="35" h="9">
                    <a:moveTo>
                      <a:pt x="0" y="8"/>
                    </a:moveTo>
                    <a:lnTo>
                      <a:pt x="0" y="8"/>
                    </a:lnTo>
                    <a:lnTo>
                      <a:pt x="35" y="9"/>
                    </a:lnTo>
                    <a:lnTo>
                      <a:pt x="35" y="2"/>
                    </a:lnTo>
                    <a:lnTo>
                      <a:pt x="35" y="2"/>
                    </a:lnTo>
                    <a:lnTo>
                      <a:pt x="0" y="0"/>
                    </a:lnTo>
                    <a:lnTo>
                      <a:pt x="0" y="8"/>
                    </a:lnTo>
                    <a:close/>
                  </a:path>
                </a:pathLst>
              </a:custGeom>
              <a:grpFill/>
              <a:ln w="9525">
                <a:noFill/>
                <a:round/>
              </a:ln>
            </p:spPr>
            <p:txBody>
              <a:bodyPr vert="horz" wrap="square" lIns="91440" tIns="45720" rIns="91440" bIns="45720" numCol="1" anchor="t" anchorCtr="0" compatLnSpc="1"/>
              <a:lstStyle/>
              <a:p>
                <a:endParaRPr lang="en-US"/>
              </a:p>
            </p:txBody>
          </p:sp>
          <p:sp>
            <p:nvSpPr>
              <p:cNvPr id="71" name="Freeform 306"/>
              <p:cNvSpPr/>
              <p:nvPr/>
            </p:nvSpPr>
            <p:spPr bwMode="auto">
              <a:xfrm>
                <a:off x="3108325" y="576263"/>
                <a:ext cx="57150" cy="12700"/>
              </a:xfrm>
              <a:custGeom>
                <a:avLst/>
                <a:gdLst/>
                <a:ahLst/>
                <a:cxnLst>
                  <a:cxn ang="0">
                    <a:pos x="2" y="8"/>
                  </a:cxn>
                  <a:cxn ang="0">
                    <a:pos x="2" y="8"/>
                  </a:cxn>
                  <a:cxn ang="0">
                    <a:pos x="36" y="7"/>
                  </a:cxn>
                  <a:cxn ang="0">
                    <a:pos x="36" y="0"/>
                  </a:cxn>
                  <a:cxn ang="0">
                    <a:pos x="36" y="0"/>
                  </a:cxn>
                  <a:cxn ang="0">
                    <a:pos x="0" y="0"/>
                  </a:cxn>
                  <a:cxn ang="0">
                    <a:pos x="2" y="8"/>
                  </a:cxn>
                </a:cxnLst>
                <a:rect l="0" t="0" r="r" b="b"/>
                <a:pathLst>
                  <a:path w="36" h="8">
                    <a:moveTo>
                      <a:pt x="2" y="8"/>
                    </a:moveTo>
                    <a:lnTo>
                      <a:pt x="2" y="8"/>
                    </a:lnTo>
                    <a:lnTo>
                      <a:pt x="36" y="7"/>
                    </a:lnTo>
                    <a:lnTo>
                      <a:pt x="36" y="0"/>
                    </a:lnTo>
                    <a:lnTo>
                      <a:pt x="36" y="0"/>
                    </a:lnTo>
                    <a:lnTo>
                      <a:pt x="0" y="0"/>
                    </a:lnTo>
                    <a:lnTo>
                      <a:pt x="2" y="8"/>
                    </a:lnTo>
                    <a:close/>
                  </a:path>
                </a:pathLst>
              </a:custGeom>
              <a:grpFill/>
              <a:ln w="9525">
                <a:noFill/>
                <a:round/>
              </a:ln>
            </p:spPr>
            <p:txBody>
              <a:bodyPr vert="horz" wrap="square" lIns="91440" tIns="45720" rIns="91440" bIns="45720" numCol="1" anchor="t" anchorCtr="0" compatLnSpc="1"/>
              <a:lstStyle/>
              <a:p>
                <a:endParaRPr lang="en-US"/>
              </a:p>
            </p:txBody>
          </p:sp>
          <p:sp>
            <p:nvSpPr>
              <p:cNvPr id="72" name="Freeform 307"/>
              <p:cNvSpPr/>
              <p:nvPr/>
            </p:nvSpPr>
            <p:spPr bwMode="auto">
              <a:xfrm>
                <a:off x="3330575" y="584201"/>
                <a:ext cx="55563" cy="20638"/>
              </a:xfrm>
              <a:custGeom>
                <a:avLst/>
                <a:gdLst/>
                <a:ahLst/>
                <a:cxnLst>
                  <a:cxn ang="0">
                    <a:pos x="35" y="5"/>
                  </a:cxn>
                  <a:cxn ang="0">
                    <a:pos x="35" y="5"/>
                  </a:cxn>
                  <a:cxn ang="0">
                    <a:pos x="26" y="4"/>
                  </a:cxn>
                  <a:cxn ang="0">
                    <a:pos x="1" y="0"/>
                  </a:cxn>
                  <a:cxn ang="0">
                    <a:pos x="0" y="7"/>
                  </a:cxn>
                  <a:cxn ang="0">
                    <a:pos x="0" y="7"/>
                  </a:cxn>
                  <a:cxn ang="0">
                    <a:pos x="25" y="10"/>
                  </a:cxn>
                  <a:cxn ang="0">
                    <a:pos x="34" y="13"/>
                  </a:cxn>
                  <a:cxn ang="0">
                    <a:pos x="35" y="5"/>
                  </a:cxn>
                </a:cxnLst>
                <a:rect l="0" t="0" r="r" b="b"/>
                <a:pathLst>
                  <a:path w="35" h="13">
                    <a:moveTo>
                      <a:pt x="35" y="5"/>
                    </a:moveTo>
                    <a:lnTo>
                      <a:pt x="35" y="5"/>
                    </a:lnTo>
                    <a:lnTo>
                      <a:pt x="26" y="4"/>
                    </a:lnTo>
                    <a:lnTo>
                      <a:pt x="1" y="0"/>
                    </a:lnTo>
                    <a:lnTo>
                      <a:pt x="0" y="7"/>
                    </a:lnTo>
                    <a:lnTo>
                      <a:pt x="0" y="7"/>
                    </a:lnTo>
                    <a:lnTo>
                      <a:pt x="25" y="10"/>
                    </a:lnTo>
                    <a:lnTo>
                      <a:pt x="34" y="13"/>
                    </a:lnTo>
                    <a:lnTo>
                      <a:pt x="35" y="5"/>
                    </a:lnTo>
                    <a:close/>
                  </a:path>
                </a:pathLst>
              </a:custGeom>
              <a:grpFill/>
              <a:ln w="9525">
                <a:noFill/>
                <a:round/>
              </a:ln>
            </p:spPr>
            <p:txBody>
              <a:bodyPr vert="horz" wrap="square" lIns="91440" tIns="45720" rIns="91440" bIns="45720" numCol="1" anchor="t" anchorCtr="0" compatLnSpc="1"/>
              <a:lstStyle/>
              <a:p>
                <a:endParaRPr lang="en-US"/>
              </a:p>
            </p:txBody>
          </p:sp>
          <p:sp>
            <p:nvSpPr>
              <p:cNvPr id="73" name="Freeform 308"/>
              <p:cNvSpPr/>
              <p:nvPr/>
            </p:nvSpPr>
            <p:spPr bwMode="auto">
              <a:xfrm>
                <a:off x="2889250" y="590551"/>
                <a:ext cx="55563" cy="19050"/>
              </a:xfrm>
              <a:custGeom>
                <a:avLst/>
                <a:gdLst/>
                <a:ahLst/>
                <a:cxnLst>
                  <a:cxn ang="0">
                    <a:pos x="1" y="12"/>
                  </a:cxn>
                  <a:cxn ang="0">
                    <a:pos x="1" y="12"/>
                  </a:cxn>
                  <a:cxn ang="0">
                    <a:pos x="35" y="7"/>
                  </a:cxn>
                  <a:cxn ang="0">
                    <a:pos x="34" y="0"/>
                  </a:cxn>
                  <a:cxn ang="0">
                    <a:pos x="34" y="0"/>
                  </a:cxn>
                  <a:cxn ang="0">
                    <a:pos x="0" y="5"/>
                  </a:cxn>
                  <a:cxn ang="0">
                    <a:pos x="1" y="12"/>
                  </a:cxn>
                </a:cxnLst>
                <a:rect l="0" t="0" r="r" b="b"/>
                <a:pathLst>
                  <a:path w="35" h="12">
                    <a:moveTo>
                      <a:pt x="1" y="12"/>
                    </a:moveTo>
                    <a:lnTo>
                      <a:pt x="1" y="12"/>
                    </a:lnTo>
                    <a:lnTo>
                      <a:pt x="35" y="7"/>
                    </a:lnTo>
                    <a:lnTo>
                      <a:pt x="34" y="0"/>
                    </a:lnTo>
                    <a:lnTo>
                      <a:pt x="34" y="0"/>
                    </a:lnTo>
                    <a:lnTo>
                      <a:pt x="0" y="5"/>
                    </a:lnTo>
                    <a:lnTo>
                      <a:pt x="1" y="12"/>
                    </a:lnTo>
                    <a:close/>
                  </a:path>
                </a:pathLst>
              </a:custGeom>
              <a:grpFill/>
              <a:ln w="9525">
                <a:noFill/>
                <a:round/>
              </a:ln>
            </p:spPr>
            <p:txBody>
              <a:bodyPr vert="horz" wrap="square" lIns="91440" tIns="45720" rIns="91440" bIns="45720" numCol="1" anchor="t" anchorCtr="0" compatLnSpc="1"/>
              <a:lstStyle/>
              <a:p>
                <a:endParaRPr lang="en-US"/>
              </a:p>
            </p:txBody>
          </p:sp>
          <p:sp>
            <p:nvSpPr>
              <p:cNvPr id="74" name="Freeform 309"/>
              <p:cNvSpPr/>
              <p:nvPr/>
            </p:nvSpPr>
            <p:spPr bwMode="auto">
              <a:xfrm>
                <a:off x="2781300" y="609601"/>
                <a:ext cx="55563" cy="22225"/>
              </a:xfrm>
              <a:custGeom>
                <a:avLst/>
                <a:gdLst/>
                <a:ahLst/>
                <a:cxnLst>
                  <a:cxn ang="0">
                    <a:pos x="0" y="7"/>
                  </a:cxn>
                  <a:cxn ang="0">
                    <a:pos x="1" y="14"/>
                  </a:cxn>
                  <a:cxn ang="0">
                    <a:pos x="1" y="14"/>
                  </a:cxn>
                  <a:cxn ang="0">
                    <a:pos x="35" y="6"/>
                  </a:cxn>
                  <a:cxn ang="0">
                    <a:pos x="34" y="0"/>
                  </a:cxn>
                  <a:cxn ang="0">
                    <a:pos x="34" y="0"/>
                  </a:cxn>
                  <a:cxn ang="0">
                    <a:pos x="0" y="7"/>
                  </a:cxn>
                  <a:cxn ang="0">
                    <a:pos x="0" y="7"/>
                  </a:cxn>
                </a:cxnLst>
                <a:rect l="0" t="0" r="r" b="b"/>
                <a:pathLst>
                  <a:path w="35" h="14">
                    <a:moveTo>
                      <a:pt x="0" y="7"/>
                    </a:moveTo>
                    <a:lnTo>
                      <a:pt x="1" y="14"/>
                    </a:lnTo>
                    <a:lnTo>
                      <a:pt x="1" y="14"/>
                    </a:lnTo>
                    <a:lnTo>
                      <a:pt x="35" y="6"/>
                    </a:lnTo>
                    <a:lnTo>
                      <a:pt x="34" y="0"/>
                    </a:lnTo>
                    <a:lnTo>
                      <a:pt x="34" y="0"/>
                    </a:lnTo>
                    <a:lnTo>
                      <a:pt x="0" y="7"/>
                    </a:lnTo>
                    <a:lnTo>
                      <a:pt x="0" y="7"/>
                    </a:lnTo>
                    <a:close/>
                  </a:path>
                </a:pathLst>
              </a:custGeom>
              <a:grpFill/>
              <a:ln w="9525">
                <a:noFill/>
                <a:round/>
              </a:ln>
            </p:spPr>
            <p:txBody>
              <a:bodyPr vert="horz" wrap="square" lIns="91440" tIns="45720" rIns="91440" bIns="45720" numCol="1" anchor="t" anchorCtr="0" compatLnSpc="1"/>
              <a:lstStyle/>
              <a:p>
                <a:endParaRPr lang="en-US"/>
              </a:p>
            </p:txBody>
          </p:sp>
          <p:sp>
            <p:nvSpPr>
              <p:cNvPr id="75" name="Freeform 310"/>
              <p:cNvSpPr/>
              <p:nvPr/>
            </p:nvSpPr>
            <p:spPr bwMode="auto">
              <a:xfrm>
                <a:off x="2673350" y="635001"/>
                <a:ext cx="57150" cy="26988"/>
              </a:xfrm>
              <a:custGeom>
                <a:avLst/>
                <a:gdLst/>
                <a:ahLst/>
                <a:cxnLst>
                  <a:cxn ang="0">
                    <a:pos x="0" y="10"/>
                  </a:cxn>
                  <a:cxn ang="0">
                    <a:pos x="2" y="17"/>
                  </a:cxn>
                  <a:cxn ang="0">
                    <a:pos x="2" y="17"/>
                  </a:cxn>
                  <a:cxn ang="0">
                    <a:pos x="36" y="7"/>
                  </a:cxn>
                  <a:cxn ang="0">
                    <a:pos x="34" y="0"/>
                  </a:cxn>
                  <a:cxn ang="0">
                    <a:pos x="34" y="0"/>
                  </a:cxn>
                  <a:cxn ang="0">
                    <a:pos x="0" y="10"/>
                  </a:cxn>
                  <a:cxn ang="0">
                    <a:pos x="0" y="10"/>
                  </a:cxn>
                </a:cxnLst>
                <a:rect l="0" t="0" r="r" b="b"/>
                <a:pathLst>
                  <a:path w="36" h="17">
                    <a:moveTo>
                      <a:pt x="0" y="10"/>
                    </a:moveTo>
                    <a:lnTo>
                      <a:pt x="2" y="17"/>
                    </a:lnTo>
                    <a:lnTo>
                      <a:pt x="2" y="17"/>
                    </a:lnTo>
                    <a:lnTo>
                      <a:pt x="36" y="7"/>
                    </a:lnTo>
                    <a:lnTo>
                      <a:pt x="34" y="0"/>
                    </a:lnTo>
                    <a:lnTo>
                      <a:pt x="34" y="0"/>
                    </a:lnTo>
                    <a:lnTo>
                      <a:pt x="0" y="10"/>
                    </a:lnTo>
                    <a:lnTo>
                      <a:pt x="0" y="10"/>
                    </a:lnTo>
                    <a:close/>
                  </a:path>
                </a:pathLst>
              </a:custGeom>
              <a:grpFill/>
              <a:ln w="9525">
                <a:noFill/>
                <a:round/>
              </a:ln>
            </p:spPr>
            <p:txBody>
              <a:bodyPr vert="horz" wrap="square" lIns="91440" tIns="45720" rIns="91440" bIns="45720" numCol="1" anchor="t" anchorCtr="0" compatLnSpc="1"/>
              <a:lstStyle/>
              <a:p>
                <a:endParaRPr lang="en-US"/>
              </a:p>
            </p:txBody>
          </p:sp>
        </p:grpSp>
        <p:grpSp>
          <p:nvGrpSpPr>
            <p:cNvPr id="50" name="Group 92"/>
            <p:cNvGrpSpPr/>
            <p:nvPr/>
          </p:nvGrpSpPr>
          <p:grpSpPr>
            <a:xfrm>
              <a:off x="7215206" y="3143254"/>
              <a:ext cx="1627082" cy="781728"/>
              <a:chOff x="7215206" y="3143254"/>
              <a:chExt cx="1627082" cy="781728"/>
            </a:xfrm>
            <a:grpFill/>
          </p:grpSpPr>
          <p:sp>
            <p:nvSpPr>
              <p:cNvPr id="143" name="Freeform 314"/>
              <p:cNvSpPr/>
              <p:nvPr/>
            </p:nvSpPr>
            <p:spPr bwMode="auto">
              <a:xfrm>
                <a:off x="7215206" y="3143254"/>
                <a:ext cx="1627082" cy="781728"/>
              </a:xfrm>
              <a:custGeom>
                <a:avLst/>
                <a:gdLst/>
                <a:ahLst/>
                <a:cxnLst>
                  <a:cxn ang="0">
                    <a:pos x="179" y="60"/>
                  </a:cxn>
                  <a:cxn ang="0">
                    <a:pos x="175" y="50"/>
                  </a:cxn>
                  <a:cxn ang="0">
                    <a:pos x="170" y="42"/>
                  </a:cxn>
                  <a:cxn ang="0">
                    <a:pos x="160" y="37"/>
                  </a:cxn>
                  <a:cxn ang="0">
                    <a:pos x="148" y="33"/>
                  </a:cxn>
                  <a:cxn ang="0">
                    <a:pos x="147" y="28"/>
                  </a:cxn>
                  <a:cxn ang="0">
                    <a:pos x="141" y="19"/>
                  </a:cxn>
                  <a:cxn ang="0">
                    <a:pos x="133" y="12"/>
                  </a:cxn>
                  <a:cxn ang="0">
                    <a:pos x="121" y="9"/>
                  </a:cxn>
                  <a:cxn ang="0">
                    <a:pos x="115" y="8"/>
                  </a:cxn>
                  <a:cxn ang="0">
                    <a:pos x="103" y="10"/>
                  </a:cxn>
                  <a:cxn ang="0">
                    <a:pos x="93" y="15"/>
                  </a:cxn>
                  <a:cxn ang="0">
                    <a:pos x="88" y="9"/>
                  </a:cxn>
                  <a:cxn ang="0">
                    <a:pos x="72" y="1"/>
                  </a:cxn>
                  <a:cxn ang="0">
                    <a:pos x="64" y="0"/>
                  </a:cxn>
                  <a:cxn ang="0">
                    <a:pos x="50" y="3"/>
                  </a:cxn>
                  <a:cxn ang="0">
                    <a:pos x="39" y="8"/>
                  </a:cxn>
                  <a:cxn ang="0">
                    <a:pos x="32" y="17"/>
                  </a:cxn>
                  <a:cxn ang="0">
                    <a:pos x="30" y="27"/>
                  </a:cxn>
                  <a:cxn ang="0">
                    <a:pos x="31" y="33"/>
                  </a:cxn>
                  <a:cxn ang="0">
                    <a:pos x="24" y="34"/>
                  </a:cxn>
                  <a:cxn ang="0">
                    <a:pos x="13" y="39"/>
                  </a:cxn>
                  <a:cxn ang="0">
                    <a:pos x="5" y="45"/>
                  </a:cxn>
                  <a:cxn ang="0">
                    <a:pos x="0" y="54"/>
                  </a:cxn>
                  <a:cxn ang="0">
                    <a:pos x="0" y="60"/>
                  </a:cxn>
                  <a:cxn ang="0">
                    <a:pos x="2" y="69"/>
                  </a:cxn>
                  <a:cxn ang="0">
                    <a:pos x="9" y="77"/>
                  </a:cxn>
                  <a:cxn ang="0">
                    <a:pos x="17" y="83"/>
                  </a:cxn>
                  <a:cxn ang="0">
                    <a:pos x="30" y="86"/>
                  </a:cxn>
                  <a:cxn ang="0">
                    <a:pos x="32" y="86"/>
                  </a:cxn>
                  <a:cxn ang="0">
                    <a:pos x="34" y="86"/>
                  </a:cxn>
                  <a:cxn ang="0">
                    <a:pos x="35" y="86"/>
                  </a:cxn>
                  <a:cxn ang="0">
                    <a:pos x="147" y="86"/>
                  </a:cxn>
                  <a:cxn ang="0">
                    <a:pos x="154" y="85"/>
                  </a:cxn>
                  <a:cxn ang="0">
                    <a:pos x="165" y="80"/>
                  </a:cxn>
                  <a:cxn ang="0">
                    <a:pos x="173" y="74"/>
                  </a:cxn>
                  <a:cxn ang="0">
                    <a:pos x="178" y="64"/>
                  </a:cxn>
                  <a:cxn ang="0">
                    <a:pos x="179" y="60"/>
                  </a:cxn>
                </a:cxnLst>
                <a:rect l="0" t="0" r="r" b="b"/>
                <a:pathLst>
                  <a:path w="179" h="86">
                    <a:moveTo>
                      <a:pt x="179" y="60"/>
                    </a:moveTo>
                    <a:lnTo>
                      <a:pt x="179" y="60"/>
                    </a:lnTo>
                    <a:lnTo>
                      <a:pt x="178" y="54"/>
                    </a:lnTo>
                    <a:lnTo>
                      <a:pt x="175" y="50"/>
                    </a:lnTo>
                    <a:lnTo>
                      <a:pt x="173" y="45"/>
                    </a:lnTo>
                    <a:lnTo>
                      <a:pt x="170" y="42"/>
                    </a:lnTo>
                    <a:lnTo>
                      <a:pt x="166" y="39"/>
                    </a:lnTo>
                    <a:lnTo>
                      <a:pt x="160" y="37"/>
                    </a:lnTo>
                    <a:lnTo>
                      <a:pt x="155" y="34"/>
                    </a:lnTo>
                    <a:lnTo>
                      <a:pt x="148" y="33"/>
                    </a:lnTo>
                    <a:lnTo>
                      <a:pt x="148" y="33"/>
                    </a:lnTo>
                    <a:lnTo>
                      <a:pt x="147" y="28"/>
                    </a:lnTo>
                    <a:lnTo>
                      <a:pt x="145" y="23"/>
                    </a:lnTo>
                    <a:lnTo>
                      <a:pt x="141" y="19"/>
                    </a:lnTo>
                    <a:lnTo>
                      <a:pt x="138" y="16"/>
                    </a:lnTo>
                    <a:lnTo>
                      <a:pt x="133" y="12"/>
                    </a:lnTo>
                    <a:lnTo>
                      <a:pt x="127" y="10"/>
                    </a:lnTo>
                    <a:lnTo>
                      <a:pt x="121" y="9"/>
                    </a:lnTo>
                    <a:lnTo>
                      <a:pt x="115" y="8"/>
                    </a:lnTo>
                    <a:lnTo>
                      <a:pt x="115" y="8"/>
                    </a:lnTo>
                    <a:lnTo>
                      <a:pt x="109" y="9"/>
                    </a:lnTo>
                    <a:lnTo>
                      <a:pt x="103" y="10"/>
                    </a:lnTo>
                    <a:lnTo>
                      <a:pt x="98" y="12"/>
                    </a:lnTo>
                    <a:lnTo>
                      <a:pt x="93" y="15"/>
                    </a:lnTo>
                    <a:lnTo>
                      <a:pt x="93" y="15"/>
                    </a:lnTo>
                    <a:lnTo>
                      <a:pt x="88" y="9"/>
                    </a:lnTo>
                    <a:lnTo>
                      <a:pt x="81" y="5"/>
                    </a:lnTo>
                    <a:lnTo>
                      <a:pt x="72" y="1"/>
                    </a:lnTo>
                    <a:lnTo>
                      <a:pt x="64" y="0"/>
                    </a:lnTo>
                    <a:lnTo>
                      <a:pt x="64" y="0"/>
                    </a:lnTo>
                    <a:lnTo>
                      <a:pt x="56" y="1"/>
                    </a:lnTo>
                    <a:lnTo>
                      <a:pt x="50" y="3"/>
                    </a:lnTo>
                    <a:lnTo>
                      <a:pt x="44" y="5"/>
                    </a:lnTo>
                    <a:lnTo>
                      <a:pt x="39" y="8"/>
                    </a:lnTo>
                    <a:lnTo>
                      <a:pt x="35" y="12"/>
                    </a:lnTo>
                    <a:lnTo>
                      <a:pt x="32" y="17"/>
                    </a:lnTo>
                    <a:lnTo>
                      <a:pt x="31" y="21"/>
                    </a:lnTo>
                    <a:lnTo>
                      <a:pt x="30" y="27"/>
                    </a:lnTo>
                    <a:lnTo>
                      <a:pt x="30" y="27"/>
                    </a:lnTo>
                    <a:lnTo>
                      <a:pt x="31" y="33"/>
                    </a:lnTo>
                    <a:lnTo>
                      <a:pt x="31" y="33"/>
                    </a:lnTo>
                    <a:lnTo>
                      <a:pt x="24" y="34"/>
                    </a:lnTo>
                    <a:lnTo>
                      <a:pt x="19" y="35"/>
                    </a:lnTo>
                    <a:lnTo>
                      <a:pt x="13" y="39"/>
                    </a:lnTo>
                    <a:lnTo>
                      <a:pt x="9" y="42"/>
                    </a:lnTo>
                    <a:lnTo>
                      <a:pt x="5" y="45"/>
                    </a:lnTo>
                    <a:lnTo>
                      <a:pt x="2" y="50"/>
                    </a:lnTo>
                    <a:lnTo>
                      <a:pt x="0" y="54"/>
                    </a:lnTo>
                    <a:lnTo>
                      <a:pt x="0" y="60"/>
                    </a:lnTo>
                    <a:lnTo>
                      <a:pt x="0" y="60"/>
                    </a:lnTo>
                    <a:lnTo>
                      <a:pt x="0" y="64"/>
                    </a:lnTo>
                    <a:lnTo>
                      <a:pt x="2" y="69"/>
                    </a:lnTo>
                    <a:lnTo>
                      <a:pt x="4" y="73"/>
                    </a:lnTo>
                    <a:lnTo>
                      <a:pt x="9" y="77"/>
                    </a:lnTo>
                    <a:lnTo>
                      <a:pt x="13" y="80"/>
                    </a:lnTo>
                    <a:lnTo>
                      <a:pt x="17" y="83"/>
                    </a:lnTo>
                    <a:lnTo>
                      <a:pt x="23" y="85"/>
                    </a:lnTo>
                    <a:lnTo>
                      <a:pt x="30" y="86"/>
                    </a:lnTo>
                    <a:lnTo>
                      <a:pt x="30" y="86"/>
                    </a:lnTo>
                    <a:lnTo>
                      <a:pt x="32" y="86"/>
                    </a:lnTo>
                    <a:lnTo>
                      <a:pt x="32" y="86"/>
                    </a:lnTo>
                    <a:lnTo>
                      <a:pt x="34" y="86"/>
                    </a:lnTo>
                    <a:lnTo>
                      <a:pt x="34" y="86"/>
                    </a:lnTo>
                    <a:lnTo>
                      <a:pt x="35" y="86"/>
                    </a:lnTo>
                    <a:lnTo>
                      <a:pt x="147" y="86"/>
                    </a:lnTo>
                    <a:lnTo>
                      <a:pt x="147" y="86"/>
                    </a:lnTo>
                    <a:lnTo>
                      <a:pt x="147" y="86"/>
                    </a:lnTo>
                    <a:lnTo>
                      <a:pt x="154" y="85"/>
                    </a:lnTo>
                    <a:lnTo>
                      <a:pt x="159" y="83"/>
                    </a:lnTo>
                    <a:lnTo>
                      <a:pt x="165" y="80"/>
                    </a:lnTo>
                    <a:lnTo>
                      <a:pt x="169" y="77"/>
                    </a:lnTo>
                    <a:lnTo>
                      <a:pt x="173" y="74"/>
                    </a:lnTo>
                    <a:lnTo>
                      <a:pt x="175" y="69"/>
                    </a:lnTo>
                    <a:lnTo>
                      <a:pt x="178" y="64"/>
                    </a:lnTo>
                    <a:lnTo>
                      <a:pt x="179" y="60"/>
                    </a:lnTo>
                    <a:lnTo>
                      <a:pt x="179" y="60"/>
                    </a:lnTo>
                    <a:close/>
                  </a:path>
                </a:pathLst>
              </a:custGeom>
              <a:grpFill/>
              <a:ln w="9525">
                <a:noFill/>
                <a:round/>
              </a:ln>
            </p:spPr>
            <p:txBody>
              <a:bodyPr vert="horz" wrap="square" lIns="91440" tIns="45720" rIns="91440" bIns="45720" numCol="1" anchor="t" anchorCtr="0" compatLnSpc="1"/>
              <a:lstStyle/>
              <a:p>
                <a:endParaRPr lang="en-US"/>
              </a:p>
            </p:txBody>
          </p:sp>
          <p:sp>
            <p:nvSpPr>
              <p:cNvPr id="164" name="Rectangle 163"/>
              <p:cNvSpPr/>
              <p:nvPr/>
            </p:nvSpPr>
            <p:spPr>
              <a:xfrm>
                <a:off x="7572396" y="3500444"/>
                <a:ext cx="988989" cy="307777"/>
              </a:xfrm>
              <a:prstGeom prst="rect">
                <a:avLst/>
              </a:prstGeom>
              <a:noFill/>
            </p:spPr>
            <p:txBody>
              <a:bodyPr wrap="none">
                <a:spAutoFit/>
              </a:bodyPr>
              <a:lstStyle/>
              <a:p>
                <a:r>
                  <a:rPr lang="en-US" sz="1400" dirty="0">
                    <a:solidFill>
                      <a:schemeClr val="bg1"/>
                    </a:solidFill>
                    <a:latin typeface="Open Sans" pitchFamily="34" charset="0"/>
                    <a:ea typeface="Open Sans" pitchFamily="34" charset="0"/>
                    <a:cs typeface="Open Sans" pitchFamily="34" charset="0"/>
                  </a:rPr>
                  <a:t>CONCEPT</a:t>
                </a:r>
              </a:p>
            </p:txBody>
          </p:sp>
        </p:grpSp>
      </p:grpSp>
      <p:grpSp>
        <p:nvGrpSpPr>
          <p:cNvPr id="101" name="Group 100"/>
          <p:cNvGrpSpPr/>
          <p:nvPr/>
        </p:nvGrpSpPr>
        <p:grpSpPr>
          <a:xfrm>
            <a:off x="2928926" y="3214692"/>
            <a:ext cx="3127280" cy="1225556"/>
            <a:chOff x="2928926" y="3214692"/>
            <a:chExt cx="3127280" cy="1225556"/>
          </a:xfrm>
          <a:solidFill>
            <a:schemeClr val="accent2">
              <a:lumMod val="40000"/>
              <a:lumOff val="60000"/>
            </a:schemeClr>
          </a:solidFill>
        </p:grpSpPr>
        <p:grpSp>
          <p:nvGrpSpPr>
            <p:cNvPr id="17" name="Group 33"/>
            <p:cNvGrpSpPr/>
            <p:nvPr/>
          </p:nvGrpSpPr>
          <p:grpSpPr>
            <a:xfrm rot="10800000">
              <a:off x="2928926" y="4000510"/>
              <a:ext cx="1500188" cy="439738"/>
              <a:chOff x="2193925" y="492126"/>
              <a:chExt cx="1500188" cy="439738"/>
            </a:xfrm>
            <a:grpFill/>
          </p:grpSpPr>
          <p:sp>
            <p:nvSpPr>
              <p:cNvPr id="35" name="Freeform 298"/>
              <p:cNvSpPr/>
              <p:nvPr/>
            </p:nvSpPr>
            <p:spPr bwMode="auto">
              <a:xfrm>
                <a:off x="3394075" y="492126"/>
                <a:ext cx="300038" cy="266700"/>
              </a:xfrm>
              <a:custGeom>
                <a:avLst/>
                <a:gdLst/>
                <a:ahLst/>
                <a:cxnLst>
                  <a:cxn ang="0">
                    <a:pos x="186" y="97"/>
                  </a:cxn>
                  <a:cxn ang="0">
                    <a:pos x="186" y="97"/>
                  </a:cxn>
                  <a:cxn ang="0">
                    <a:pos x="183" y="94"/>
                  </a:cxn>
                  <a:cxn ang="0">
                    <a:pos x="178" y="92"/>
                  </a:cxn>
                  <a:cxn ang="0">
                    <a:pos x="161" y="88"/>
                  </a:cxn>
                  <a:cxn ang="0">
                    <a:pos x="130" y="81"/>
                  </a:cxn>
                  <a:cxn ang="0">
                    <a:pos x="90" y="4"/>
                  </a:cxn>
                  <a:cxn ang="0">
                    <a:pos x="75" y="0"/>
                  </a:cxn>
                  <a:cxn ang="0">
                    <a:pos x="83" y="72"/>
                  </a:cxn>
                  <a:cxn ang="0">
                    <a:pos x="43" y="64"/>
                  </a:cxn>
                  <a:cxn ang="0">
                    <a:pos x="26" y="32"/>
                  </a:cxn>
                  <a:cxn ang="0">
                    <a:pos x="18" y="31"/>
                  </a:cxn>
                  <a:cxn ang="0">
                    <a:pos x="18" y="34"/>
                  </a:cxn>
                  <a:cxn ang="0">
                    <a:pos x="16" y="33"/>
                  </a:cxn>
                  <a:cxn ang="0">
                    <a:pos x="19" y="69"/>
                  </a:cxn>
                  <a:cxn ang="0">
                    <a:pos x="19" y="75"/>
                  </a:cxn>
                  <a:cxn ang="0">
                    <a:pos x="17" y="80"/>
                  </a:cxn>
                  <a:cxn ang="0">
                    <a:pos x="0" y="111"/>
                  </a:cxn>
                  <a:cxn ang="0">
                    <a:pos x="2" y="112"/>
                  </a:cxn>
                  <a:cxn ang="0">
                    <a:pos x="0" y="114"/>
                  </a:cxn>
                  <a:cxn ang="0">
                    <a:pos x="9" y="117"/>
                  </a:cxn>
                  <a:cxn ang="0">
                    <a:pos x="38" y="95"/>
                  </a:cxn>
                  <a:cxn ang="0">
                    <a:pos x="77" y="102"/>
                  </a:cxn>
                  <a:cxn ang="0">
                    <a:pos x="41" y="165"/>
                  </a:cxn>
                  <a:cxn ang="0">
                    <a:pos x="57" y="168"/>
                  </a:cxn>
                  <a:cxn ang="0">
                    <a:pos x="124" y="111"/>
                  </a:cxn>
                  <a:cxn ang="0">
                    <a:pos x="155" y="118"/>
                  </a:cxn>
                  <a:cxn ang="0">
                    <a:pos x="173" y="121"/>
                  </a:cxn>
                  <a:cxn ang="0">
                    <a:pos x="173" y="121"/>
                  </a:cxn>
                  <a:cxn ang="0">
                    <a:pos x="177" y="121"/>
                  </a:cxn>
                  <a:cxn ang="0">
                    <a:pos x="181" y="119"/>
                  </a:cxn>
                  <a:cxn ang="0">
                    <a:pos x="181" y="119"/>
                  </a:cxn>
                  <a:cxn ang="0">
                    <a:pos x="186" y="115"/>
                  </a:cxn>
                  <a:cxn ang="0">
                    <a:pos x="188" y="112"/>
                  </a:cxn>
                  <a:cxn ang="0">
                    <a:pos x="189" y="109"/>
                  </a:cxn>
                  <a:cxn ang="0">
                    <a:pos x="189" y="109"/>
                  </a:cxn>
                  <a:cxn ang="0">
                    <a:pos x="189" y="109"/>
                  </a:cxn>
                  <a:cxn ang="0">
                    <a:pos x="189" y="109"/>
                  </a:cxn>
                  <a:cxn ang="0">
                    <a:pos x="189" y="109"/>
                  </a:cxn>
                  <a:cxn ang="0">
                    <a:pos x="189" y="109"/>
                  </a:cxn>
                  <a:cxn ang="0">
                    <a:pos x="189" y="106"/>
                  </a:cxn>
                  <a:cxn ang="0">
                    <a:pos x="189" y="102"/>
                  </a:cxn>
                  <a:cxn ang="0">
                    <a:pos x="186" y="97"/>
                  </a:cxn>
                  <a:cxn ang="0">
                    <a:pos x="186" y="97"/>
                  </a:cxn>
                </a:cxnLst>
                <a:rect l="0" t="0" r="r" b="b"/>
                <a:pathLst>
                  <a:path w="189" h="168">
                    <a:moveTo>
                      <a:pt x="186" y="97"/>
                    </a:moveTo>
                    <a:lnTo>
                      <a:pt x="186" y="97"/>
                    </a:lnTo>
                    <a:lnTo>
                      <a:pt x="183" y="94"/>
                    </a:lnTo>
                    <a:lnTo>
                      <a:pt x="178" y="92"/>
                    </a:lnTo>
                    <a:lnTo>
                      <a:pt x="161" y="88"/>
                    </a:lnTo>
                    <a:lnTo>
                      <a:pt x="130" y="81"/>
                    </a:lnTo>
                    <a:lnTo>
                      <a:pt x="90" y="4"/>
                    </a:lnTo>
                    <a:lnTo>
                      <a:pt x="75" y="0"/>
                    </a:lnTo>
                    <a:lnTo>
                      <a:pt x="83" y="72"/>
                    </a:lnTo>
                    <a:lnTo>
                      <a:pt x="43" y="64"/>
                    </a:lnTo>
                    <a:lnTo>
                      <a:pt x="26" y="32"/>
                    </a:lnTo>
                    <a:lnTo>
                      <a:pt x="18" y="31"/>
                    </a:lnTo>
                    <a:lnTo>
                      <a:pt x="18" y="34"/>
                    </a:lnTo>
                    <a:lnTo>
                      <a:pt x="16" y="33"/>
                    </a:lnTo>
                    <a:lnTo>
                      <a:pt x="19" y="69"/>
                    </a:lnTo>
                    <a:lnTo>
                      <a:pt x="19" y="75"/>
                    </a:lnTo>
                    <a:lnTo>
                      <a:pt x="17" y="80"/>
                    </a:lnTo>
                    <a:lnTo>
                      <a:pt x="0" y="111"/>
                    </a:lnTo>
                    <a:lnTo>
                      <a:pt x="2" y="112"/>
                    </a:lnTo>
                    <a:lnTo>
                      <a:pt x="0" y="114"/>
                    </a:lnTo>
                    <a:lnTo>
                      <a:pt x="9" y="117"/>
                    </a:lnTo>
                    <a:lnTo>
                      <a:pt x="38" y="95"/>
                    </a:lnTo>
                    <a:lnTo>
                      <a:pt x="77" y="102"/>
                    </a:lnTo>
                    <a:lnTo>
                      <a:pt x="41" y="165"/>
                    </a:lnTo>
                    <a:lnTo>
                      <a:pt x="57" y="168"/>
                    </a:lnTo>
                    <a:lnTo>
                      <a:pt x="124" y="111"/>
                    </a:lnTo>
                    <a:lnTo>
                      <a:pt x="155" y="118"/>
                    </a:lnTo>
                    <a:lnTo>
                      <a:pt x="173" y="121"/>
                    </a:lnTo>
                    <a:lnTo>
                      <a:pt x="173" y="121"/>
                    </a:lnTo>
                    <a:lnTo>
                      <a:pt x="177" y="121"/>
                    </a:lnTo>
                    <a:lnTo>
                      <a:pt x="181" y="119"/>
                    </a:lnTo>
                    <a:lnTo>
                      <a:pt x="181" y="119"/>
                    </a:lnTo>
                    <a:lnTo>
                      <a:pt x="186" y="115"/>
                    </a:lnTo>
                    <a:lnTo>
                      <a:pt x="188" y="112"/>
                    </a:lnTo>
                    <a:lnTo>
                      <a:pt x="189" y="109"/>
                    </a:lnTo>
                    <a:lnTo>
                      <a:pt x="189" y="109"/>
                    </a:lnTo>
                    <a:lnTo>
                      <a:pt x="189" y="109"/>
                    </a:lnTo>
                    <a:lnTo>
                      <a:pt x="189" y="109"/>
                    </a:lnTo>
                    <a:lnTo>
                      <a:pt x="189" y="109"/>
                    </a:lnTo>
                    <a:lnTo>
                      <a:pt x="189" y="109"/>
                    </a:lnTo>
                    <a:lnTo>
                      <a:pt x="189" y="106"/>
                    </a:lnTo>
                    <a:lnTo>
                      <a:pt x="189" y="102"/>
                    </a:lnTo>
                    <a:lnTo>
                      <a:pt x="186" y="97"/>
                    </a:lnTo>
                    <a:lnTo>
                      <a:pt x="186" y="97"/>
                    </a:lnTo>
                    <a:close/>
                  </a:path>
                </a:pathLst>
              </a:custGeom>
              <a:grpFill/>
              <a:ln w="9525">
                <a:noFill/>
                <a:round/>
              </a:ln>
            </p:spPr>
            <p:txBody>
              <a:bodyPr vert="horz" wrap="square" lIns="91440" tIns="45720" rIns="91440" bIns="45720" numCol="1" anchor="t" anchorCtr="0" compatLnSpc="1"/>
              <a:lstStyle/>
              <a:p>
                <a:endParaRPr lang="en-US"/>
              </a:p>
            </p:txBody>
          </p:sp>
          <p:sp>
            <p:nvSpPr>
              <p:cNvPr id="36" name="Freeform 299"/>
              <p:cNvSpPr/>
              <p:nvPr/>
            </p:nvSpPr>
            <p:spPr bwMode="auto">
              <a:xfrm>
                <a:off x="2570163" y="669926"/>
                <a:ext cx="53975" cy="30163"/>
              </a:xfrm>
              <a:custGeom>
                <a:avLst/>
                <a:gdLst/>
                <a:ahLst/>
                <a:cxnLst>
                  <a:cxn ang="0">
                    <a:pos x="0" y="12"/>
                  </a:cxn>
                  <a:cxn ang="0">
                    <a:pos x="3" y="19"/>
                  </a:cxn>
                  <a:cxn ang="0">
                    <a:pos x="3" y="19"/>
                  </a:cxn>
                  <a:cxn ang="0">
                    <a:pos x="34" y="7"/>
                  </a:cxn>
                  <a:cxn ang="0">
                    <a:pos x="32" y="0"/>
                  </a:cxn>
                  <a:cxn ang="0">
                    <a:pos x="32" y="0"/>
                  </a:cxn>
                  <a:cxn ang="0">
                    <a:pos x="0" y="12"/>
                  </a:cxn>
                  <a:cxn ang="0">
                    <a:pos x="0" y="12"/>
                  </a:cxn>
                </a:cxnLst>
                <a:rect l="0" t="0" r="r" b="b"/>
                <a:pathLst>
                  <a:path w="34" h="19">
                    <a:moveTo>
                      <a:pt x="0" y="12"/>
                    </a:moveTo>
                    <a:lnTo>
                      <a:pt x="3" y="19"/>
                    </a:lnTo>
                    <a:lnTo>
                      <a:pt x="3" y="19"/>
                    </a:lnTo>
                    <a:lnTo>
                      <a:pt x="34" y="7"/>
                    </a:lnTo>
                    <a:lnTo>
                      <a:pt x="32" y="0"/>
                    </a:lnTo>
                    <a:lnTo>
                      <a:pt x="32" y="0"/>
                    </a:lnTo>
                    <a:lnTo>
                      <a:pt x="0" y="12"/>
                    </a:lnTo>
                    <a:lnTo>
                      <a:pt x="0" y="12"/>
                    </a:lnTo>
                    <a:close/>
                  </a:path>
                </a:pathLst>
              </a:custGeom>
              <a:grpFill/>
              <a:ln w="9525">
                <a:noFill/>
                <a:round/>
              </a:ln>
            </p:spPr>
            <p:txBody>
              <a:bodyPr vert="horz" wrap="square" lIns="91440" tIns="45720" rIns="91440" bIns="45720" numCol="1" anchor="t" anchorCtr="0" compatLnSpc="1"/>
              <a:lstStyle/>
              <a:p>
                <a:endParaRPr lang="en-US"/>
              </a:p>
            </p:txBody>
          </p:sp>
          <p:sp>
            <p:nvSpPr>
              <p:cNvPr id="37" name="Freeform 300"/>
              <p:cNvSpPr/>
              <p:nvPr/>
            </p:nvSpPr>
            <p:spPr bwMode="auto">
              <a:xfrm>
                <a:off x="2470150" y="712788"/>
                <a:ext cx="53975" cy="31750"/>
              </a:xfrm>
              <a:custGeom>
                <a:avLst/>
                <a:gdLst/>
                <a:ahLst/>
                <a:cxnLst>
                  <a:cxn ang="0">
                    <a:pos x="0" y="15"/>
                  </a:cxn>
                  <a:cxn ang="0">
                    <a:pos x="3" y="20"/>
                  </a:cxn>
                  <a:cxn ang="0">
                    <a:pos x="3" y="20"/>
                  </a:cxn>
                  <a:cxn ang="0">
                    <a:pos x="34" y="6"/>
                  </a:cxn>
                  <a:cxn ang="0">
                    <a:pos x="30" y="0"/>
                  </a:cxn>
                  <a:cxn ang="0">
                    <a:pos x="30" y="0"/>
                  </a:cxn>
                  <a:cxn ang="0">
                    <a:pos x="0" y="15"/>
                  </a:cxn>
                  <a:cxn ang="0">
                    <a:pos x="0" y="15"/>
                  </a:cxn>
                </a:cxnLst>
                <a:rect l="0" t="0" r="r" b="b"/>
                <a:pathLst>
                  <a:path w="34" h="20">
                    <a:moveTo>
                      <a:pt x="0" y="15"/>
                    </a:moveTo>
                    <a:lnTo>
                      <a:pt x="3" y="20"/>
                    </a:lnTo>
                    <a:lnTo>
                      <a:pt x="3" y="20"/>
                    </a:lnTo>
                    <a:lnTo>
                      <a:pt x="34" y="6"/>
                    </a:lnTo>
                    <a:lnTo>
                      <a:pt x="30" y="0"/>
                    </a:lnTo>
                    <a:lnTo>
                      <a:pt x="30" y="0"/>
                    </a:lnTo>
                    <a:lnTo>
                      <a:pt x="0" y="15"/>
                    </a:lnTo>
                    <a:lnTo>
                      <a:pt x="0" y="15"/>
                    </a:lnTo>
                    <a:close/>
                  </a:path>
                </a:pathLst>
              </a:custGeom>
              <a:grpFill/>
              <a:ln w="9525">
                <a:noFill/>
                <a:round/>
              </a:ln>
            </p:spPr>
            <p:txBody>
              <a:bodyPr vert="horz" wrap="square" lIns="91440" tIns="45720" rIns="91440" bIns="45720" numCol="1" anchor="t" anchorCtr="0" compatLnSpc="1"/>
              <a:lstStyle/>
              <a:p>
                <a:endParaRPr lang="en-US"/>
              </a:p>
            </p:txBody>
          </p:sp>
          <p:sp>
            <p:nvSpPr>
              <p:cNvPr id="38" name="Freeform 301"/>
              <p:cNvSpPr/>
              <p:nvPr/>
            </p:nvSpPr>
            <p:spPr bwMode="auto">
              <a:xfrm>
                <a:off x="2371725" y="762001"/>
                <a:ext cx="53975" cy="38100"/>
              </a:xfrm>
              <a:custGeom>
                <a:avLst/>
                <a:gdLst/>
                <a:ahLst/>
                <a:cxnLst>
                  <a:cxn ang="0">
                    <a:pos x="0" y="18"/>
                  </a:cxn>
                  <a:cxn ang="0">
                    <a:pos x="5" y="24"/>
                  </a:cxn>
                  <a:cxn ang="0">
                    <a:pos x="5" y="24"/>
                  </a:cxn>
                  <a:cxn ang="0">
                    <a:pos x="34" y="6"/>
                  </a:cxn>
                  <a:cxn ang="0">
                    <a:pos x="31" y="0"/>
                  </a:cxn>
                  <a:cxn ang="0">
                    <a:pos x="31" y="0"/>
                  </a:cxn>
                  <a:cxn ang="0">
                    <a:pos x="0" y="18"/>
                  </a:cxn>
                  <a:cxn ang="0">
                    <a:pos x="0" y="18"/>
                  </a:cxn>
                </a:cxnLst>
                <a:rect l="0" t="0" r="r" b="b"/>
                <a:pathLst>
                  <a:path w="34" h="24">
                    <a:moveTo>
                      <a:pt x="0" y="18"/>
                    </a:moveTo>
                    <a:lnTo>
                      <a:pt x="5" y="24"/>
                    </a:lnTo>
                    <a:lnTo>
                      <a:pt x="5" y="24"/>
                    </a:lnTo>
                    <a:lnTo>
                      <a:pt x="34" y="6"/>
                    </a:lnTo>
                    <a:lnTo>
                      <a:pt x="31" y="0"/>
                    </a:lnTo>
                    <a:lnTo>
                      <a:pt x="31" y="0"/>
                    </a:lnTo>
                    <a:lnTo>
                      <a:pt x="0" y="18"/>
                    </a:lnTo>
                    <a:lnTo>
                      <a:pt x="0" y="18"/>
                    </a:lnTo>
                    <a:close/>
                  </a:path>
                </a:pathLst>
              </a:custGeom>
              <a:grpFill/>
              <a:ln w="9525">
                <a:noFill/>
                <a:round/>
              </a:ln>
            </p:spPr>
            <p:txBody>
              <a:bodyPr vert="horz" wrap="square" lIns="91440" tIns="45720" rIns="91440" bIns="45720" numCol="1" anchor="t" anchorCtr="0" compatLnSpc="1"/>
              <a:lstStyle/>
              <a:p>
                <a:endParaRPr lang="en-US"/>
              </a:p>
            </p:txBody>
          </p:sp>
          <p:sp>
            <p:nvSpPr>
              <p:cNvPr id="39" name="Freeform 302"/>
              <p:cNvSpPr/>
              <p:nvPr/>
            </p:nvSpPr>
            <p:spPr bwMode="auto">
              <a:xfrm>
                <a:off x="2193925" y="885826"/>
                <a:ext cx="49213" cy="46038"/>
              </a:xfrm>
              <a:custGeom>
                <a:avLst/>
                <a:gdLst/>
                <a:ahLst/>
                <a:cxnLst>
                  <a:cxn ang="0">
                    <a:pos x="0" y="23"/>
                  </a:cxn>
                  <a:cxn ang="0">
                    <a:pos x="5" y="29"/>
                  </a:cxn>
                  <a:cxn ang="0">
                    <a:pos x="5" y="29"/>
                  </a:cxn>
                  <a:cxn ang="0">
                    <a:pos x="31" y="6"/>
                  </a:cxn>
                  <a:cxn ang="0">
                    <a:pos x="27" y="0"/>
                  </a:cxn>
                  <a:cxn ang="0">
                    <a:pos x="27" y="0"/>
                  </a:cxn>
                  <a:cxn ang="0">
                    <a:pos x="0" y="23"/>
                  </a:cxn>
                  <a:cxn ang="0">
                    <a:pos x="0" y="23"/>
                  </a:cxn>
                </a:cxnLst>
                <a:rect l="0" t="0" r="r" b="b"/>
                <a:pathLst>
                  <a:path w="31" h="29">
                    <a:moveTo>
                      <a:pt x="0" y="23"/>
                    </a:moveTo>
                    <a:lnTo>
                      <a:pt x="5" y="29"/>
                    </a:lnTo>
                    <a:lnTo>
                      <a:pt x="5" y="29"/>
                    </a:lnTo>
                    <a:lnTo>
                      <a:pt x="31" y="6"/>
                    </a:lnTo>
                    <a:lnTo>
                      <a:pt x="27" y="0"/>
                    </a:lnTo>
                    <a:lnTo>
                      <a:pt x="27" y="0"/>
                    </a:lnTo>
                    <a:lnTo>
                      <a:pt x="0" y="23"/>
                    </a:lnTo>
                    <a:lnTo>
                      <a:pt x="0" y="23"/>
                    </a:lnTo>
                    <a:close/>
                  </a:path>
                </a:pathLst>
              </a:custGeom>
              <a:grpFill/>
              <a:ln w="9525">
                <a:noFill/>
                <a:round/>
              </a:ln>
            </p:spPr>
            <p:txBody>
              <a:bodyPr vert="horz" wrap="square" lIns="91440" tIns="45720" rIns="91440" bIns="45720" numCol="1" anchor="t" anchorCtr="0" compatLnSpc="1"/>
              <a:lstStyle/>
              <a:p>
                <a:endParaRPr lang="en-US"/>
              </a:p>
            </p:txBody>
          </p:sp>
          <p:sp>
            <p:nvSpPr>
              <p:cNvPr id="40" name="Freeform 303"/>
              <p:cNvSpPr/>
              <p:nvPr/>
            </p:nvSpPr>
            <p:spPr bwMode="auto">
              <a:xfrm>
                <a:off x="2279650" y="820738"/>
                <a:ext cx="50800" cy="39688"/>
              </a:xfrm>
              <a:custGeom>
                <a:avLst/>
                <a:gdLst/>
                <a:ahLst/>
                <a:cxnLst>
                  <a:cxn ang="0">
                    <a:pos x="0" y="19"/>
                  </a:cxn>
                  <a:cxn ang="0">
                    <a:pos x="4" y="25"/>
                  </a:cxn>
                  <a:cxn ang="0">
                    <a:pos x="4" y="25"/>
                  </a:cxn>
                  <a:cxn ang="0">
                    <a:pos x="32" y="5"/>
                  </a:cxn>
                  <a:cxn ang="0">
                    <a:pos x="29" y="0"/>
                  </a:cxn>
                  <a:cxn ang="0">
                    <a:pos x="29" y="0"/>
                  </a:cxn>
                  <a:cxn ang="0">
                    <a:pos x="0" y="19"/>
                  </a:cxn>
                  <a:cxn ang="0">
                    <a:pos x="0" y="19"/>
                  </a:cxn>
                </a:cxnLst>
                <a:rect l="0" t="0" r="r" b="b"/>
                <a:pathLst>
                  <a:path w="32" h="25">
                    <a:moveTo>
                      <a:pt x="0" y="19"/>
                    </a:moveTo>
                    <a:lnTo>
                      <a:pt x="4" y="25"/>
                    </a:lnTo>
                    <a:lnTo>
                      <a:pt x="4" y="25"/>
                    </a:lnTo>
                    <a:lnTo>
                      <a:pt x="32" y="5"/>
                    </a:lnTo>
                    <a:lnTo>
                      <a:pt x="29" y="0"/>
                    </a:lnTo>
                    <a:lnTo>
                      <a:pt x="29" y="0"/>
                    </a:lnTo>
                    <a:lnTo>
                      <a:pt x="0" y="19"/>
                    </a:lnTo>
                    <a:lnTo>
                      <a:pt x="0" y="19"/>
                    </a:lnTo>
                    <a:close/>
                  </a:path>
                </a:pathLst>
              </a:custGeom>
              <a:grpFill/>
              <a:ln w="9525">
                <a:noFill/>
                <a:round/>
              </a:ln>
            </p:spPr>
            <p:txBody>
              <a:bodyPr vert="horz" wrap="square" lIns="91440" tIns="45720" rIns="91440" bIns="45720" numCol="1" anchor="t" anchorCtr="0" compatLnSpc="1"/>
              <a:lstStyle/>
              <a:p>
                <a:endParaRPr lang="en-US"/>
              </a:p>
            </p:txBody>
          </p:sp>
          <p:sp>
            <p:nvSpPr>
              <p:cNvPr id="41" name="Freeform 304"/>
              <p:cNvSpPr/>
              <p:nvPr/>
            </p:nvSpPr>
            <p:spPr bwMode="auto">
              <a:xfrm>
                <a:off x="2998788" y="579438"/>
                <a:ext cx="55563" cy="15875"/>
              </a:xfrm>
              <a:custGeom>
                <a:avLst/>
                <a:gdLst/>
                <a:ahLst/>
                <a:cxnLst>
                  <a:cxn ang="0">
                    <a:pos x="1" y="10"/>
                  </a:cxn>
                  <a:cxn ang="0">
                    <a:pos x="1" y="10"/>
                  </a:cxn>
                  <a:cxn ang="0">
                    <a:pos x="35" y="7"/>
                  </a:cxn>
                  <a:cxn ang="0">
                    <a:pos x="35" y="0"/>
                  </a:cxn>
                  <a:cxn ang="0">
                    <a:pos x="35" y="0"/>
                  </a:cxn>
                  <a:cxn ang="0">
                    <a:pos x="0" y="3"/>
                  </a:cxn>
                  <a:cxn ang="0">
                    <a:pos x="1" y="10"/>
                  </a:cxn>
                </a:cxnLst>
                <a:rect l="0" t="0" r="r" b="b"/>
                <a:pathLst>
                  <a:path w="35" h="10">
                    <a:moveTo>
                      <a:pt x="1" y="10"/>
                    </a:moveTo>
                    <a:lnTo>
                      <a:pt x="1" y="10"/>
                    </a:lnTo>
                    <a:lnTo>
                      <a:pt x="35" y="7"/>
                    </a:lnTo>
                    <a:lnTo>
                      <a:pt x="35" y="0"/>
                    </a:lnTo>
                    <a:lnTo>
                      <a:pt x="35" y="0"/>
                    </a:lnTo>
                    <a:lnTo>
                      <a:pt x="0" y="3"/>
                    </a:lnTo>
                    <a:lnTo>
                      <a:pt x="1" y="10"/>
                    </a:lnTo>
                    <a:close/>
                  </a:path>
                </a:pathLst>
              </a:custGeom>
              <a:grpFill/>
              <a:ln w="9525">
                <a:noFill/>
                <a:round/>
              </a:ln>
            </p:spPr>
            <p:txBody>
              <a:bodyPr vert="horz" wrap="square" lIns="91440" tIns="45720" rIns="91440" bIns="45720" numCol="1" anchor="t" anchorCtr="0" compatLnSpc="1"/>
              <a:lstStyle/>
              <a:p>
                <a:endParaRPr lang="en-US"/>
              </a:p>
            </p:txBody>
          </p:sp>
          <p:sp>
            <p:nvSpPr>
              <p:cNvPr id="42" name="Freeform 305"/>
              <p:cNvSpPr/>
              <p:nvPr/>
            </p:nvSpPr>
            <p:spPr bwMode="auto">
              <a:xfrm>
                <a:off x="3221038" y="576263"/>
                <a:ext cx="55563" cy="14288"/>
              </a:xfrm>
              <a:custGeom>
                <a:avLst/>
                <a:gdLst/>
                <a:ahLst/>
                <a:cxnLst>
                  <a:cxn ang="0">
                    <a:pos x="0" y="8"/>
                  </a:cxn>
                  <a:cxn ang="0">
                    <a:pos x="0" y="8"/>
                  </a:cxn>
                  <a:cxn ang="0">
                    <a:pos x="35" y="9"/>
                  </a:cxn>
                  <a:cxn ang="0">
                    <a:pos x="35" y="2"/>
                  </a:cxn>
                  <a:cxn ang="0">
                    <a:pos x="35" y="2"/>
                  </a:cxn>
                  <a:cxn ang="0">
                    <a:pos x="0" y="0"/>
                  </a:cxn>
                  <a:cxn ang="0">
                    <a:pos x="0" y="8"/>
                  </a:cxn>
                </a:cxnLst>
                <a:rect l="0" t="0" r="r" b="b"/>
                <a:pathLst>
                  <a:path w="35" h="9">
                    <a:moveTo>
                      <a:pt x="0" y="8"/>
                    </a:moveTo>
                    <a:lnTo>
                      <a:pt x="0" y="8"/>
                    </a:lnTo>
                    <a:lnTo>
                      <a:pt x="35" y="9"/>
                    </a:lnTo>
                    <a:lnTo>
                      <a:pt x="35" y="2"/>
                    </a:lnTo>
                    <a:lnTo>
                      <a:pt x="35" y="2"/>
                    </a:lnTo>
                    <a:lnTo>
                      <a:pt x="0" y="0"/>
                    </a:lnTo>
                    <a:lnTo>
                      <a:pt x="0" y="8"/>
                    </a:lnTo>
                    <a:close/>
                  </a:path>
                </a:pathLst>
              </a:custGeom>
              <a:grpFill/>
              <a:ln w="9525">
                <a:noFill/>
                <a:round/>
              </a:ln>
            </p:spPr>
            <p:txBody>
              <a:bodyPr vert="horz" wrap="square" lIns="91440" tIns="45720" rIns="91440" bIns="45720" numCol="1" anchor="t" anchorCtr="0" compatLnSpc="1"/>
              <a:lstStyle/>
              <a:p>
                <a:endParaRPr lang="en-US"/>
              </a:p>
            </p:txBody>
          </p:sp>
          <p:sp>
            <p:nvSpPr>
              <p:cNvPr id="43" name="Freeform 306"/>
              <p:cNvSpPr/>
              <p:nvPr/>
            </p:nvSpPr>
            <p:spPr bwMode="auto">
              <a:xfrm>
                <a:off x="3108325" y="576263"/>
                <a:ext cx="57150" cy="12700"/>
              </a:xfrm>
              <a:custGeom>
                <a:avLst/>
                <a:gdLst/>
                <a:ahLst/>
                <a:cxnLst>
                  <a:cxn ang="0">
                    <a:pos x="2" y="8"/>
                  </a:cxn>
                  <a:cxn ang="0">
                    <a:pos x="2" y="8"/>
                  </a:cxn>
                  <a:cxn ang="0">
                    <a:pos x="36" y="7"/>
                  </a:cxn>
                  <a:cxn ang="0">
                    <a:pos x="36" y="0"/>
                  </a:cxn>
                  <a:cxn ang="0">
                    <a:pos x="36" y="0"/>
                  </a:cxn>
                  <a:cxn ang="0">
                    <a:pos x="0" y="0"/>
                  </a:cxn>
                  <a:cxn ang="0">
                    <a:pos x="2" y="8"/>
                  </a:cxn>
                </a:cxnLst>
                <a:rect l="0" t="0" r="r" b="b"/>
                <a:pathLst>
                  <a:path w="36" h="8">
                    <a:moveTo>
                      <a:pt x="2" y="8"/>
                    </a:moveTo>
                    <a:lnTo>
                      <a:pt x="2" y="8"/>
                    </a:lnTo>
                    <a:lnTo>
                      <a:pt x="36" y="7"/>
                    </a:lnTo>
                    <a:lnTo>
                      <a:pt x="36" y="0"/>
                    </a:lnTo>
                    <a:lnTo>
                      <a:pt x="36" y="0"/>
                    </a:lnTo>
                    <a:lnTo>
                      <a:pt x="0" y="0"/>
                    </a:lnTo>
                    <a:lnTo>
                      <a:pt x="2" y="8"/>
                    </a:lnTo>
                    <a:close/>
                  </a:path>
                </a:pathLst>
              </a:custGeom>
              <a:grpFill/>
              <a:ln w="9525">
                <a:noFill/>
                <a:round/>
              </a:ln>
            </p:spPr>
            <p:txBody>
              <a:bodyPr vert="horz" wrap="square" lIns="91440" tIns="45720" rIns="91440" bIns="45720" numCol="1" anchor="t" anchorCtr="0" compatLnSpc="1"/>
              <a:lstStyle/>
              <a:p>
                <a:endParaRPr lang="en-US"/>
              </a:p>
            </p:txBody>
          </p:sp>
          <p:sp>
            <p:nvSpPr>
              <p:cNvPr id="44" name="Freeform 307"/>
              <p:cNvSpPr/>
              <p:nvPr/>
            </p:nvSpPr>
            <p:spPr bwMode="auto">
              <a:xfrm>
                <a:off x="3330575" y="584201"/>
                <a:ext cx="55563" cy="20638"/>
              </a:xfrm>
              <a:custGeom>
                <a:avLst/>
                <a:gdLst/>
                <a:ahLst/>
                <a:cxnLst>
                  <a:cxn ang="0">
                    <a:pos x="35" y="5"/>
                  </a:cxn>
                  <a:cxn ang="0">
                    <a:pos x="35" y="5"/>
                  </a:cxn>
                  <a:cxn ang="0">
                    <a:pos x="26" y="4"/>
                  </a:cxn>
                  <a:cxn ang="0">
                    <a:pos x="1" y="0"/>
                  </a:cxn>
                  <a:cxn ang="0">
                    <a:pos x="0" y="7"/>
                  </a:cxn>
                  <a:cxn ang="0">
                    <a:pos x="0" y="7"/>
                  </a:cxn>
                  <a:cxn ang="0">
                    <a:pos x="25" y="10"/>
                  </a:cxn>
                  <a:cxn ang="0">
                    <a:pos x="34" y="13"/>
                  </a:cxn>
                  <a:cxn ang="0">
                    <a:pos x="35" y="5"/>
                  </a:cxn>
                </a:cxnLst>
                <a:rect l="0" t="0" r="r" b="b"/>
                <a:pathLst>
                  <a:path w="35" h="13">
                    <a:moveTo>
                      <a:pt x="35" y="5"/>
                    </a:moveTo>
                    <a:lnTo>
                      <a:pt x="35" y="5"/>
                    </a:lnTo>
                    <a:lnTo>
                      <a:pt x="26" y="4"/>
                    </a:lnTo>
                    <a:lnTo>
                      <a:pt x="1" y="0"/>
                    </a:lnTo>
                    <a:lnTo>
                      <a:pt x="0" y="7"/>
                    </a:lnTo>
                    <a:lnTo>
                      <a:pt x="0" y="7"/>
                    </a:lnTo>
                    <a:lnTo>
                      <a:pt x="25" y="10"/>
                    </a:lnTo>
                    <a:lnTo>
                      <a:pt x="34" y="13"/>
                    </a:lnTo>
                    <a:lnTo>
                      <a:pt x="35" y="5"/>
                    </a:lnTo>
                    <a:close/>
                  </a:path>
                </a:pathLst>
              </a:custGeom>
              <a:grpFill/>
              <a:ln w="9525">
                <a:noFill/>
                <a:round/>
              </a:ln>
            </p:spPr>
            <p:txBody>
              <a:bodyPr vert="horz" wrap="square" lIns="91440" tIns="45720" rIns="91440" bIns="45720" numCol="1" anchor="t" anchorCtr="0" compatLnSpc="1"/>
              <a:lstStyle/>
              <a:p>
                <a:endParaRPr lang="en-US"/>
              </a:p>
            </p:txBody>
          </p:sp>
          <p:sp>
            <p:nvSpPr>
              <p:cNvPr id="45" name="Freeform 308"/>
              <p:cNvSpPr/>
              <p:nvPr/>
            </p:nvSpPr>
            <p:spPr bwMode="auto">
              <a:xfrm>
                <a:off x="2889250" y="590551"/>
                <a:ext cx="55563" cy="19050"/>
              </a:xfrm>
              <a:custGeom>
                <a:avLst/>
                <a:gdLst/>
                <a:ahLst/>
                <a:cxnLst>
                  <a:cxn ang="0">
                    <a:pos x="1" y="12"/>
                  </a:cxn>
                  <a:cxn ang="0">
                    <a:pos x="1" y="12"/>
                  </a:cxn>
                  <a:cxn ang="0">
                    <a:pos x="35" y="7"/>
                  </a:cxn>
                  <a:cxn ang="0">
                    <a:pos x="34" y="0"/>
                  </a:cxn>
                  <a:cxn ang="0">
                    <a:pos x="34" y="0"/>
                  </a:cxn>
                  <a:cxn ang="0">
                    <a:pos x="0" y="5"/>
                  </a:cxn>
                  <a:cxn ang="0">
                    <a:pos x="1" y="12"/>
                  </a:cxn>
                </a:cxnLst>
                <a:rect l="0" t="0" r="r" b="b"/>
                <a:pathLst>
                  <a:path w="35" h="12">
                    <a:moveTo>
                      <a:pt x="1" y="12"/>
                    </a:moveTo>
                    <a:lnTo>
                      <a:pt x="1" y="12"/>
                    </a:lnTo>
                    <a:lnTo>
                      <a:pt x="35" y="7"/>
                    </a:lnTo>
                    <a:lnTo>
                      <a:pt x="34" y="0"/>
                    </a:lnTo>
                    <a:lnTo>
                      <a:pt x="34" y="0"/>
                    </a:lnTo>
                    <a:lnTo>
                      <a:pt x="0" y="5"/>
                    </a:lnTo>
                    <a:lnTo>
                      <a:pt x="1" y="12"/>
                    </a:lnTo>
                    <a:close/>
                  </a:path>
                </a:pathLst>
              </a:custGeom>
              <a:grpFill/>
              <a:ln w="9525">
                <a:noFill/>
                <a:round/>
              </a:ln>
            </p:spPr>
            <p:txBody>
              <a:bodyPr vert="horz" wrap="square" lIns="91440" tIns="45720" rIns="91440" bIns="45720" numCol="1" anchor="t" anchorCtr="0" compatLnSpc="1"/>
              <a:lstStyle/>
              <a:p>
                <a:endParaRPr lang="en-US"/>
              </a:p>
            </p:txBody>
          </p:sp>
          <p:sp>
            <p:nvSpPr>
              <p:cNvPr id="46" name="Freeform 309"/>
              <p:cNvSpPr/>
              <p:nvPr/>
            </p:nvSpPr>
            <p:spPr bwMode="auto">
              <a:xfrm>
                <a:off x="2781300" y="609601"/>
                <a:ext cx="55563" cy="22225"/>
              </a:xfrm>
              <a:custGeom>
                <a:avLst/>
                <a:gdLst/>
                <a:ahLst/>
                <a:cxnLst>
                  <a:cxn ang="0">
                    <a:pos x="0" y="7"/>
                  </a:cxn>
                  <a:cxn ang="0">
                    <a:pos x="1" y="14"/>
                  </a:cxn>
                  <a:cxn ang="0">
                    <a:pos x="1" y="14"/>
                  </a:cxn>
                  <a:cxn ang="0">
                    <a:pos x="35" y="6"/>
                  </a:cxn>
                  <a:cxn ang="0">
                    <a:pos x="34" y="0"/>
                  </a:cxn>
                  <a:cxn ang="0">
                    <a:pos x="34" y="0"/>
                  </a:cxn>
                  <a:cxn ang="0">
                    <a:pos x="0" y="7"/>
                  </a:cxn>
                  <a:cxn ang="0">
                    <a:pos x="0" y="7"/>
                  </a:cxn>
                </a:cxnLst>
                <a:rect l="0" t="0" r="r" b="b"/>
                <a:pathLst>
                  <a:path w="35" h="14">
                    <a:moveTo>
                      <a:pt x="0" y="7"/>
                    </a:moveTo>
                    <a:lnTo>
                      <a:pt x="1" y="14"/>
                    </a:lnTo>
                    <a:lnTo>
                      <a:pt x="1" y="14"/>
                    </a:lnTo>
                    <a:lnTo>
                      <a:pt x="35" y="6"/>
                    </a:lnTo>
                    <a:lnTo>
                      <a:pt x="34" y="0"/>
                    </a:lnTo>
                    <a:lnTo>
                      <a:pt x="34" y="0"/>
                    </a:lnTo>
                    <a:lnTo>
                      <a:pt x="0" y="7"/>
                    </a:lnTo>
                    <a:lnTo>
                      <a:pt x="0" y="7"/>
                    </a:lnTo>
                    <a:close/>
                  </a:path>
                </a:pathLst>
              </a:custGeom>
              <a:grpFill/>
              <a:ln w="9525">
                <a:noFill/>
                <a:round/>
              </a:ln>
            </p:spPr>
            <p:txBody>
              <a:bodyPr vert="horz" wrap="square" lIns="91440" tIns="45720" rIns="91440" bIns="45720" numCol="1" anchor="t" anchorCtr="0" compatLnSpc="1"/>
              <a:lstStyle/>
              <a:p>
                <a:endParaRPr lang="en-US"/>
              </a:p>
            </p:txBody>
          </p:sp>
          <p:sp>
            <p:nvSpPr>
              <p:cNvPr id="47" name="Freeform 310"/>
              <p:cNvSpPr/>
              <p:nvPr/>
            </p:nvSpPr>
            <p:spPr bwMode="auto">
              <a:xfrm>
                <a:off x="2673350" y="635001"/>
                <a:ext cx="57150" cy="26988"/>
              </a:xfrm>
              <a:custGeom>
                <a:avLst/>
                <a:gdLst/>
                <a:ahLst/>
                <a:cxnLst>
                  <a:cxn ang="0">
                    <a:pos x="0" y="10"/>
                  </a:cxn>
                  <a:cxn ang="0">
                    <a:pos x="2" y="17"/>
                  </a:cxn>
                  <a:cxn ang="0">
                    <a:pos x="2" y="17"/>
                  </a:cxn>
                  <a:cxn ang="0">
                    <a:pos x="36" y="7"/>
                  </a:cxn>
                  <a:cxn ang="0">
                    <a:pos x="34" y="0"/>
                  </a:cxn>
                  <a:cxn ang="0">
                    <a:pos x="34" y="0"/>
                  </a:cxn>
                  <a:cxn ang="0">
                    <a:pos x="0" y="10"/>
                  </a:cxn>
                  <a:cxn ang="0">
                    <a:pos x="0" y="10"/>
                  </a:cxn>
                </a:cxnLst>
                <a:rect l="0" t="0" r="r" b="b"/>
                <a:pathLst>
                  <a:path w="36" h="17">
                    <a:moveTo>
                      <a:pt x="0" y="10"/>
                    </a:moveTo>
                    <a:lnTo>
                      <a:pt x="2" y="17"/>
                    </a:lnTo>
                    <a:lnTo>
                      <a:pt x="2" y="17"/>
                    </a:lnTo>
                    <a:lnTo>
                      <a:pt x="36" y="7"/>
                    </a:lnTo>
                    <a:lnTo>
                      <a:pt x="34" y="0"/>
                    </a:lnTo>
                    <a:lnTo>
                      <a:pt x="34" y="0"/>
                    </a:lnTo>
                    <a:lnTo>
                      <a:pt x="0" y="10"/>
                    </a:lnTo>
                    <a:lnTo>
                      <a:pt x="0" y="10"/>
                    </a:lnTo>
                    <a:close/>
                  </a:path>
                </a:pathLst>
              </a:custGeom>
              <a:grpFill/>
              <a:ln w="9525">
                <a:noFill/>
                <a:round/>
              </a:ln>
            </p:spPr>
            <p:txBody>
              <a:bodyPr vert="horz" wrap="square" lIns="91440" tIns="45720" rIns="91440" bIns="45720" numCol="1" anchor="t" anchorCtr="0" compatLnSpc="1"/>
              <a:lstStyle/>
              <a:p>
                <a:endParaRPr lang="en-US"/>
              </a:p>
            </p:txBody>
          </p:sp>
        </p:grpSp>
        <p:grpSp>
          <p:nvGrpSpPr>
            <p:cNvPr id="51" name="Group 93"/>
            <p:cNvGrpSpPr/>
            <p:nvPr/>
          </p:nvGrpSpPr>
          <p:grpSpPr>
            <a:xfrm>
              <a:off x="4429124" y="3214692"/>
              <a:ext cx="1627082" cy="781728"/>
              <a:chOff x="4429124" y="3214692"/>
              <a:chExt cx="1627082" cy="781728"/>
            </a:xfrm>
            <a:grpFill/>
          </p:grpSpPr>
          <p:sp>
            <p:nvSpPr>
              <p:cNvPr id="159" name="Freeform 314"/>
              <p:cNvSpPr/>
              <p:nvPr/>
            </p:nvSpPr>
            <p:spPr bwMode="auto">
              <a:xfrm>
                <a:off x="4429124" y="3214692"/>
                <a:ext cx="1627082" cy="781728"/>
              </a:xfrm>
              <a:custGeom>
                <a:avLst/>
                <a:gdLst/>
                <a:ahLst/>
                <a:cxnLst>
                  <a:cxn ang="0">
                    <a:pos x="179" y="60"/>
                  </a:cxn>
                  <a:cxn ang="0">
                    <a:pos x="175" y="50"/>
                  </a:cxn>
                  <a:cxn ang="0">
                    <a:pos x="170" y="42"/>
                  </a:cxn>
                  <a:cxn ang="0">
                    <a:pos x="160" y="37"/>
                  </a:cxn>
                  <a:cxn ang="0">
                    <a:pos x="148" y="33"/>
                  </a:cxn>
                  <a:cxn ang="0">
                    <a:pos x="147" y="28"/>
                  </a:cxn>
                  <a:cxn ang="0">
                    <a:pos x="141" y="19"/>
                  </a:cxn>
                  <a:cxn ang="0">
                    <a:pos x="133" y="12"/>
                  </a:cxn>
                  <a:cxn ang="0">
                    <a:pos x="121" y="9"/>
                  </a:cxn>
                  <a:cxn ang="0">
                    <a:pos x="115" y="8"/>
                  </a:cxn>
                  <a:cxn ang="0">
                    <a:pos x="103" y="10"/>
                  </a:cxn>
                  <a:cxn ang="0">
                    <a:pos x="93" y="15"/>
                  </a:cxn>
                  <a:cxn ang="0">
                    <a:pos x="88" y="9"/>
                  </a:cxn>
                  <a:cxn ang="0">
                    <a:pos x="72" y="1"/>
                  </a:cxn>
                  <a:cxn ang="0">
                    <a:pos x="64" y="0"/>
                  </a:cxn>
                  <a:cxn ang="0">
                    <a:pos x="50" y="3"/>
                  </a:cxn>
                  <a:cxn ang="0">
                    <a:pos x="39" y="8"/>
                  </a:cxn>
                  <a:cxn ang="0">
                    <a:pos x="32" y="17"/>
                  </a:cxn>
                  <a:cxn ang="0">
                    <a:pos x="30" y="27"/>
                  </a:cxn>
                  <a:cxn ang="0">
                    <a:pos x="31" y="33"/>
                  </a:cxn>
                  <a:cxn ang="0">
                    <a:pos x="24" y="34"/>
                  </a:cxn>
                  <a:cxn ang="0">
                    <a:pos x="13" y="39"/>
                  </a:cxn>
                  <a:cxn ang="0">
                    <a:pos x="5" y="45"/>
                  </a:cxn>
                  <a:cxn ang="0">
                    <a:pos x="0" y="54"/>
                  </a:cxn>
                  <a:cxn ang="0">
                    <a:pos x="0" y="60"/>
                  </a:cxn>
                  <a:cxn ang="0">
                    <a:pos x="2" y="69"/>
                  </a:cxn>
                  <a:cxn ang="0">
                    <a:pos x="9" y="77"/>
                  </a:cxn>
                  <a:cxn ang="0">
                    <a:pos x="17" y="83"/>
                  </a:cxn>
                  <a:cxn ang="0">
                    <a:pos x="30" y="86"/>
                  </a:cxn>
                  <a:cxn ang="0">
                    <a:pos x="32" y="86"/>
                  </a:cxn>
                  <a:cxn ang="0">
                    <a:pos x="34" y="86"/>
                  </a:cxn>
                  <a:cxn ang="0">
                    <a:pos x="35" y="86"/>
                  </a:cxn>
                  <a:cxn ang="0">
                    <a:pos x="147" y="86"/>
                  </a:cxn>
                  <a:cxn ang="0">
                    <a:pos x="154" y="85"/>
                  </a:cxn>
                  <a:cxn ang="0">
                    <a:pos x="165" y="80"/>
                  </a:cxn>
                  <a:cxn ang="0">
                    <a:pos x="173" y="74"/>
                  </a:cxn>
                  <a:cxn ang="0">
                    <a:pos x="178" y="64"/>
                  </a:cxn>
                  <a:cxn ang="0">
                    <a:pos x="179" y="60"/>
                  </a:cxn>
                </a:cxnLst>
                <a:rect l="0" t="0" r="r" b="b"/>
                <a:pathLst>
                  <a:path w="179" h="86">
                    <a:moveTo>
                      <a:pt x="179" y="60"/>
                    </a:moveTo>
                    <a:lnTo>
                      <a:pt x="179" y="60"/>
                    </a:lnTo>
                    <a:lnTo>
                      <a:pt x="178" y="54"/>
                    </a:lnTo>
                    <a:lnTo>
                      <a:pt x="175" y="50"/>
                    </a:lnTo>
                    <a:lnTo>
                      <a:pt x="173" y="45"/>
                    </a:lnTo>
                    <a:lnTo>
                      <a:pt x="170" y="42"/>
                    </a:lnTo>
                    <a:lnTo>
                      <a:pt x="166" y="39"/>
                    </a:lnTo>
                    <a:lnTo>
                      <a:pt x="160" y="37"/>
                    </a:lnTo>
                    <a:lnTo>
                      <a:pt x="155" y="34"/>
                    </a:lnTo>
                    <a:lnTo>
                      <a:pt x="148" y="33"/>
                    </a:lnTo>
                    <a:lnTo>
                      <a:pt x="148" y="33"/>
                    </a:lnTo>
                    <a:lnTo>
                      <a:pt x="147" y="28"/>
                    </a:lnTo>
                    <a:lnTo>
                      <a:pt x="145" y="23"/>
                    </a:lnTo>
                    <a:lnTo>
                      <a:pt x="141" y="19"/>
                    </a:lnTo>
                    <a:lnTo>
                      <a:pt x="138" y="16"/>
                    </a:lnTo>
                    <a:lnTo>
                      <a:pt x="133" y="12"/>
                    </a:lnTo>
                    <a:lnTo>
                      <a:pt x="127" y="10"/>
                    </a:lnTo>
                    <a:lnTo>
                      <a:pt x="121" y="9"/>
                    </a:lnTo>
                    <a:lnTo>
                      <a:pt x="115" y="8"/>
                    </a:lnTo>
                    <a:lnTo>
                      <a:pt x="115" y="8"/>
                    </a:lnTo>
                    <a:lnTo>
                      <a:pt x="109" y="9"/>
                    </a:lnTo>
                    <a:lnTo>
                      <a:pt x="103" y="10"/>
                    </a:lnTo>
                    <a:lnTo>
                      <a:pt x="98" y="12"/>
                    </a:lnTo>
                    <a:lnTo>
                      <a:pt x="93" y="15"/>
                    </a:lnTo>
                    <a:lnTo>
                      <a:pt x="93" y="15"/>
                    </a:lnTo>
                    <a:lnTo>
                      <a:pt x="88" y="9"/>
                    </a:lnTo>
                    <a:lnTo>
                      <a:pt x="81" y="5"/>
                    </a:lnTo>
                    <a:lnTo>
                      <a:pt x="72" y="1"/>
                    </a:lnTo>
                    <a:lnTo>
                      <a:pt x="64" y="0"/>
                    </a:lnTo>
                    <a:lnTo>
                      <a:pt x="64" y="0"/>
                    </a:lnTo>
                    <a:lnTo>
                      <a:pt x="56" y="1"/>
                    </a:lnTo>
                    <a:lnTo>
                      <a:pt x="50" y="3"/>
                    </a:lnTo>
                    <a:lnTo>
                      <a:pt x="44" y="5"/>
                    </a:lnTo>
                    <a:lnTo>
                      <a:pt x="39" y="8"/>
                    </a:lnTo>
                    <a:lnTo>
                      <a:pt x="35" y="12"/>
                    </a:lnTo>
                    <a:lnTo>
                      <a:pt x="32" y="17"/>
                    </a:lnTo>
                    <a:lnTo>
                      <a:pt x="31" y="21"/>
                    </a:lnTo>
                    <a:lnTo>
                      <a:pt x="30" y="27"/>
                    </a:lnTo>
                    <a:lnTo>
                      <a:pt x="30" y="27"/>
                    </a:lnTo>
                    <a:lnTo>
                      <a:pt x="31" y="33"/>
                    </a:lnTo>
                    <a:lnTo>
                      <a:pt x="31" y="33"/>
                    </a:lnTo>
                    <a:lnTo>
                      <a:pt x="24" y="34"/>
                    </a:lnTo>
                    <a:lnTo>
                      <a:pt x="19" y="35"/>
                    </a:lnTo>
                    <a:lnTo>
                      <a:pt x="13" y="39"/>
                    </a:lnTo>
                    <a:lnTo>
                      <a:pt x="9" y="42"/>
                    </a:lnTo>
                    <a:lnTo>
                      <a:pt x="5" y="45"/>
                    </a:lnTo>
                    <a:lnTo>
                      <a:pt x="2" y="50"/>
                    </a:lnTo>
                    <a:lnTo>
                      <a:pt x="0" y="54"/>
                    </a:lnTo>
                    <a:lnTo>
                      <a:pt x="0" y="60"/>
                    </a:lnTo>
                    <a:lnTo>
                      <a:pt x="0" y="60"/>
                    </a:lnTo>
                    <a:lnTo>
                      <a:pt x="0" y="64"/>
                    </a:lnTo>
                    <a:lnTo>
                      <a:pt x="2" y="69"/>
                    </a:lnTo>
                    <a:lnTo>
                      <a:pt x="4" y="73"/>
                    </a:lnTo>
                    <a:lnTo>
                      <a:pt x="9" y="77"/>
                    </a:lnTo>
                    <a:lnTo>
                      <a:pt x="13" y="80"/>
                    </a:lnTo>
                    <a:lnTo>
                      <a:pt x="17" y="83"/>
                    </a:lnTo>
                    <a:lnTo>
                      <a:pt x="23" y="85"/>
                    </a:lnTo>
                    <a:lnTo>
                      <a:pt x="30" y="86"/>
                    </a:lnTo>
                    <a:lnTo>
                      <a:pt x="30" y="86"/>
                    </a:lnTo>
                    <a:lnTo>
                      <a:pt x="32" y="86"/>
                    </a:lnTo>
                    <a:lnTo>
                      <a:pt x="32" y="86"/>
                    </a:lnTo>
                    <a:lnTo>
                      <a:pt x="34" y="86"/>
                    </a:lnTo>
                    <a:lnTo>
                      <a:pt x="34" y="86"/>
                    </a:lnTo>
                    <a:lnTo>
                      <a:pt x="35" y="86"/>
                    </a:lnTo>
                    <a:lnTo>
                      <a:pt x="147" y="86"/>
                    </a:lnTo>
                    <a:lnTo>
                      <a:pt x="147" y="86"/>
                    </a:lnTo>
                    <a:lnTo>
                      <a:pt x="147" y="86"/>
                    </a:lnTo>
                    <a:lnTo>
                      <a:pt x="154" y="85"/>
                    </a:lnTo>
                    <a:lnTo>
                      <a:pt x="159" y="83"/>
                    </a:lnTo>
                    <a:lnTo>
                      <a:pt x="165" y="80"/>
                    </a:lnTo>
                    <a:lnTo>
                      <a:pt x="169" y="77"/>
                    </a:lnTo>
                    <a:lnTo>
                      <a:pt x="173" y="74"/>
                    </a:lnTo>
                    <a:lnTo>
                      <a:pt x="175" y="69"/>
                    </a:lnTo>
                    <a:lnTo>
                      <a:pt x="178" y="64"/>
                    </a:lnTo>
                    <a:lnTo>
                      <a:pt x="179" y="60"/>
                    </a:lnTo>
                    <a:lnTo>
                      <a:pt x="179" y="60"/>
                    </a:lnTo>
                    <a:close/>
                  </a:path>
                </a:pathLst>
              </a:custGeom>
              <a:grpFill/>
              <a:ln w="9525">
                <a:noFill/>
                <a:round/>
              </a:ln>
            </p:spPr>
            <p:txBody>
              <a:bodyPr vert="horz" wrap="square" lIns="91440" tIns="45720" rIns="91440" bIns="45720" numCol="1" anchor="t" anchorCtr="0" compatLnSpc="1"/>
              <a:lstStyle/>
              <a:p>
                <a:endParaRPr lang="en-US"/>
              </a:p>
            </p:txBody>
          </p:sp>
          <p:sp>
            <p:nvSpPr>
              <p:cNvPr id="165" name="Rectangle 164"/>
              <p:cNvSpPr/>
              <p:nvPr/>
            </p:nvSpPr>
            <p:spPr>
              <a:xfrm>
                <a:off x="4786314" y="3571882"/>
                <a:ext cx="829073" cy="307777"/>
              </a:xfrm>
              <a:prstGeom prst="rect">
                <a:avLst/>
              </a:prstGeom>
              <a:noFill/>
            </p:spPr>
            <p:txBody>
              <a:bodyPr wrap="none">
                <a:spAutoFit/>
              </a:bodyPr>
              <a:lstStyle/>
              <a:p>
                <a:r>
                  <a:rPr lang="en-US" sz="1400" dirty="0">
                    <a:solidFill>
                      <a:schemeClr val="bg1"/>
                    </a:solidFill>
                    <a:latin typeface="Open Sans" pitchFamily="34" charset="0"/>
                    <a:ea typeface="Open Sans" pitchFamily="34" charset="0"/>
                    <a:cs typeface="Open Sans" pitchFamily="34" charset="0"/>
                  </a:rPr>
                  <a:t>DESIGN</a:t>
                </a:r>
              </a:p>
            </p:txBody>
          </p:sp>
        </p:grpSp>
      </p:grpSp>
      <p:grpSp>
        <p:nvGrpSpPr>
          <p:cNvPr id="52" name="Group 94"/>
          <p:cNvGrpSpPr/>
          <p:nvPr/>
        </p:nvGrpSpPr>
        <p:grpSpPr>
          <a:xfrm>
            <a:off x="1571604" y="3214692"/>
            <a:ext cx="1627082" cy="781728"/>
            <a:chOff x="1571604" y="3214692"/>
            <a:chExt cx="1627082" cy="781728"/>
          </a:xfrm>
        </p:grpSpPr>
        <p:sp>
          <p:nvSpPr>
            <p:cNvPr id="160" name="Freeform 314"/>
            <p:cNvSpPr/>
            <p:nvPr/>
          </p:nvSpPr>
          <p:spPr bwMode="auto">
            <a:xfrm>
              <a:off x="1571604" y="3214692"/>
              <a:ext cx="1627082" cy="781728"/>
            </a:xfrm>
            <a:custGeom>
              <a:avLst/>
              <a:gdLst/>
              <a:ahLst/>
              <a:cxnLst>
                <a:cxn ang="0">
                  <a:pos x="179" y="60"/>
                </a:cxn>
                <a:cxn ang="0">
                  <a:pos x="175" y="50"/>
                </a:cxn>
                <a:cxn ang="0">
                  <a:pos x="170" y="42"/>
                </a:cxn>
                <a:cxn ang="0">
                  <a:pos x="160" y="37"/>
                </a:cxn>
                <a:cxn ang="0">
                  <a:pos x="148" y="33"/>
                </a:cxn>
                <a:cxn ang="0">
                  <a:pos x="147" y="28"/>
                </a:cxn>
                <a:cxn ang="0">
                  <a:pos x="141" y="19"/>
                </a:cxn>
                <a:cxn ang="0">
                  <a:pos x="133" y="12"/>
                </a:cxn>
                <a:cxn ang="0">
                  <a:pos x="121" y="9"/>
                </a:cxn>
                <a:cxn ang="0">
                  <a:pos x="115" y="8"/>
                </a:cxn>
                <a:cxn ang="0">
                  <a:pos x="103" y="10"/>
                </a:cxn>
                <a:cxn ang="0">
                  <a:pos x="93" y="15"/>
                </a:cxn>
                <a:cxn ang="0">
                  <a:pos x="88" y="9"/>
                </a:cxn>
                <a:cxn ang="0">
                  <a:pos x="72" y="1"/>
                </a:cxn>
                <a:cxn ang="0">
                  <a:pos x="64" y="0"/>
                </a:cxn>
                <a:cxn ang="0">
                  <a:pos x="50" y="3"/>
                </a:cxn>
                <a:cxn ang="0">
                  <a:pos x="39" y="8"/>
                </a:cxn>
                <a:cxn ang="0">
                  <a:pos x="32" y="17"/>
                </a:cxn>
                <a:cxn ang="0">
                  <a:pos x="30" y="27"/>
                </a:cxn>
                <a:cxn ang="0">
                  <a:pos x="31" y="33"/>
                </a:cxn>
                <a:cxn ang="0">
                  <a:pos x="24" y="34"/>
                </a:cxn>
                <a:cxn ang="0">
                  <a:pos x="13" y="39"/>
                </a:cxn>
                <a:cxn ang="0">
                  <a:pos x="5" y="45"/>
                </a:cxn>
                <a:cxn ang="0">
                  <a:pos x="0" y="54"/>
                </a:cxn>
                <a:cxn ang="0">
                  <a:pos x="0" y="60"/>
                </a:cxn>
                <a:cxn ang="0">
                  <a:pos x="2" y="69"/>
                </a:cxn>
                <a:cxn ang="0">
                  <a:pos x="9" y="77"/>
                </a:cxn>
                <a:cxn ang="0">
                  <a:pos x="17" y="83"/>
                </a:cxn>
                <a:cxn ang="0">
                  <a:pos x="30" y="86"/>
                </a:cxn>
                <a:cxn ang="0">
                  <a:pos x="32" y="86"/>
                </a:cxn>
                <a:cxn ang="0">
                  <a:pos x="34" y="86"/>
                </a:cxn>
                <a:cxn ang="0">
                  <a:pos x="35" y="86"/>
                </a:cxn>
                <a:cxn ang="0">
                  <a:pos x="147" y="86"/>
                </a:cxn>
                <a:cxn ang="0">
                  <a:pos x="154" y="85"/>
                </a:cxn>
                <a:cxn ang="0">
                  <a:pos x="165" y="80"/>
                </a:cxn>
                <a:cxn ang="0">
                  <a:pos x="173" y="74"/>
                </a:cxn>
                <a:cxn ang="0">
                  <a:pos x="178" y="64"/>
                </a:cxn>
                <a:cxn ang="0">
                  <a:pos x="179" y="60"/>
                </a:cxn>
              </a:cxnLst>
              <a:rect l="0" t="0" r="r" b="b"/>
              <a:pathLst>
                <a:path w="179" h="86">
                  <a:moveTo>
                    <a:pt x="179" y="60"/>
                  </a:moveTo>
                  <a:lnTo>
                    <a:pt x="179" y="60"/>
                  </a:lnTo>
                  <a:lnTo>
                    <a:pt x="178" y="54"/>
                  </a:lnTo>
                  <a:lnTo>
                    <a:pt x="175" y="50"/>
                  </a:lnTo>
                  <a:lnTo>
                    <a:pt x="173" y="45"/>
                  </a:lnTo>
                  <a:lnTo>
                    <a:pt x="170" y="42"/>
                  </a:lnTo>
                  <a:lnTo>
                    <a:pt x="166" y="39"/>
                  </a:lnTo>
                  <a:lnTo>
                    <a:pt x="160" y="37"/>
                  </a:lnTo>
                  <a:lnTo>
                    <a:pt x="155" y="34"/>
                  </a:lnTo>
                  <a:lnTo>
                    <a:pt x="148" y="33"/>
                  </a:lnTo>
                  <a:lnTo>
                    <a:pt x="148" y="33"/>
                  </a:lnTo>
                  <a:lnTo>
                    <a:pt x="147" y="28"/>
                  </a:lnTo>
                  <a:lnTo>
                    <a:pt x="145" y="23"/>
                  </a:lnTo>
                  <a:lnTo>
                    <a:pt x="141" y="19"/>
                  </a:lnTo>
                  <a:lnTo>
                    <a:pt x="138" y="16"/>
                  </a:lnTo>
                  <a:lnTo>
                    <a:pt x="133" y="12"/>
                  </a:lnTo>
                  <a:lnTo>
                    <a:pt x="127" y="10"/>
                  </a:lnTo>
                  <a:lnTo>
                    <a:pt x="121" y="9"/>
                  </a:lnTo>
                  <a:lnTo>
                    <a:pt x="115" y="8"/>
                  </a:lnTo>
                  <a:lnTo>
                    <a:pt x="115" y="8"/>
                  </a:lnTo>
                  <a:lnTo>
                    <a:pt x="109" y="9"/>
                  </a:lnTo>
                  <a:lnTo>
                    <a:pt x="103" y="10"/>
                  </a:lnTo>
                  <a:lnTo>
                    <a:pt x="98" y="12"/>
                  </a:lnTo>
                  <a:lnTo>
                    <a:pt x="93" y="15"/>
                  </a:lnTo>
                  <a:lnTo>
                    <a:pt x="93" y="15"/>
                  </a:lnTo>
                  <a:lnTo>
                    <a:pt x="88" y="9"/>
                  </a:lnTo>
                  <a:lnTo>
                    <a:pt x="81" y="5"/>
                  </a:lnTo>
                  <a:lnTo>
                    <a:pt x="72" y="1"/>
                  </a:lnTo>
                  <a:lnTo>
                    <a:pt x="64" y="0"/>
                  </a:lnTo>
                  <a:lnTo>
                    <a:pt x="64" y="0"/>
                  </a:lnTo>
                  <a:lnTo>
                    <a:pt x="56" y="1"/>
                  </a:lnTo>
                  <a:lnTo>
                    <a:pt x="50" y="3"/>
                  </a:lnTo>
                  <a:lnTo>
                    <a:pt x="44" y="5"/>
                  </a:lnTo>
                  <a:lnTo>
                    <a:pt x="39" y="8"/>
                  </a:lnTo>
                  <a:lnTo>
                    <a:pt x="35" y="12"/>
                  </a:lnTo>
                  <a:lnTo>
                    <a:pt x="32" y="17"/>
                  </a:lnTo>
                  <a:lnTo>
                    <a:pt x="31" y="21"/>
                  </a:lnTo>
                  <a:lnTo>
                    <a:pt x="30" y="27"/>
                  </a:lnTo>
                  <a:lnTo>
                    <a:pt x="30" y="27"/>
                  </a:lnTo>
                  <a:lnTo>
                    <a:pt x="31" y="33"/>
                  </a:lnTo>
                  <a:lnTo>
                    <a:pt x="31" y="33"/>
                  </a:lnTo>
                  <a:lnTo>
                    <a:pt x="24" y="34"/>
                  </a:lnTo>
                  <a:lnTo>
                    <a:pt x="19" y="35"/>
                  </a:lnTo>
                  <a:lnTo>
                    <a:pt x="13" y="39"/>
                  </a:lnTo>
                  <a:lnTo>
                    <a:pt x="9" y="42"/>
                  </a:lnTo>
                  <a:lnTo>
                    <a:pt x="5" y="45"/>
                  </a:lnTo>
                  <a:lnTo>
                    <a:pt x="2" y="50"/>
                  </a:lnTo>
                  <a:lnTo>
                    <a:pt x="0" y="54"/>
                  </a:lnTo>
                  <a:lnTo>
                    <a:pt x="0" y="60"/>
                  </a:lnTo>
                  <a:lnTo>
                    <a:pt x="0" y="60"/>
                  </a:lnTo>
                  <a:lnTo>
                    <a:pt x="0" y="64"/>
                  </a:lnTo>
                  <a:lnTo>
                    <a:pt x="2" y="69"/>
                  </a:lnTo>
                  <a:lnTo>
                    <a:pt x="4" y="73"/>
                  </a:lnTo>
                  <a:lnTo>
                    <a:pt x="9" y="77"/>
                  </a:lnTo>
                  <a:lnTo>
                    <a:pt x="13" y="80"/>
                  </a:lnTo>
                  <a:lnTo>
                    <a:pt x="17" y="83"/>
                  </a:lnTo>
                  <a:lnTo>
                    <a:pt x="23" y="85"/>
                  </a:lnTo>
                  <a:lnTo>
                    <a:pt x="30" y="86"/>
                  </a:lnTo>
                  <a:lnTo>
                    <a:pt x="30" y="86"/>
                  </a:lnTo>
                  <a:lnTo>
                    <a:pt x="32" y="86"/>
                  </a:lnTo>
                  <a:lnTo>
                    <a:pt x="32" y="86"/>
                  </a:lnTo>
                  <a:lnTo>
                    <a:pt x="34" y="86"/>
                  </a:lnTo>
                  <a:lnTo>
                    <a:pt x="34" y="86"/>
                  </a:lnTo>
                  <a:lnTo>
                    <a:pt x="35" y="86"/>
                  </a:lnTo>
                  <a:lnTo>
                    <a:pt x="147" y="86"/>
                  </a:lnTo>
                  <a:lnTo>
                    <a:pt x="147" y="86"/>
                  </a:lnTo>
                  <a:lnTo>
                    <a:pt x="147" y="86"/>
                  </a:lnTo>
                  <a:lnTo>
                    <a:pt x="154" y="85"/>
                  </a:lnTo>
                  <a:lnTo>
                    <a:pt x="159" y="83"/>
                  </a:lnTo>
                  <a:lnTo>
                    <a:pt x="165" y="80"/>
                  </a:lnTo>
                  <a:lnTo>
                    <a:pt x="169" y="77"/>
                  </a:lnTo>
                  <a:lnTo>
                    <a:pt x="173" y="74"/>
                  </a:lnTo>
                  <a:lnTo>
                    <a:pt x="175" y="69"/>
                  </a:lnTo>
                  <a:lnTo>
                    <a:pt x="178" y="64"/>
                  </a:lnTo>
                  <a:lnTo>
                    <a:pt x="179" y="60"/>
                  </a:lnTo>
                  <a:lnTo>
                    <a:pt x="179" y="60"/>
                  </a:lnTo>
                  <a:close/>
                </a:path>
              </a:pathLst>
            </a:custGeom>
            <a:solidFill>
              <a:schemeClr val="accent2">
                <a:lumMod val="20000"/>
                <a:lumOff val="80000"/>
              </a:schemeClr>
            </a:solidFill>
            <a:ln w="9525">
              <a:noFill/>
              <a:round/>
            </a:ln>
          </p:spPr>
          <p:txBody>
            <a:bodyPr vert="horz" wrap="square" lIns="91440" tIns="45720" rIns="91440" bIns="45720" numCol="1" anchor="t" anchorCtr="0" compatLnSpc="1"/>
            <a:lstStyle/>
            <a:p>
              <a:endParaRPr lang="en-US"/>
            </a:p>
          </p:txBody>
        </p:sp>
        <p:sp>
          <p:nvSpPr>
            <p:cNvPr id="166" name="Rectangle 165"/>
            <p:cNvSpPr/>
            <p:nvPr/>
          </p:nvSpPr>
          <p:spPr>
            <a:xfrm>
              <a:off x="2071670" y="3571882"/>
              <a:ext cx="580608" cy="307777"/>
            </a:xfrm>
            <a:prstGeom prst="rect">
              <a:avLst/>
            </a:prstGeom>
          </p:spPr>
          <p:txBody>
            <a:bodyPr wrap="none">
              <a:spAutoFit/>
            </a:bodyPr>
            <a:lstStyle/>
            <a:p>
              <a:r>
                <a:rPr lang="en-US" sz="1400" dirty="0">
                  <a:solidFill>
                    <a:schemeClr val="bg1"/>
                  </a:solidFill>
                  <a:latin typeface="Open Sans" pitchFamily="34" charset="0"/>
                  <a:ea typeface="Open Sans" pitchFamily="34" charset="0"/>
                  <a:cs typeface="Open Sans" pitchFamily="34" charset="0"/>
                </a:rPr>
                <a:t>TEST</a:t>
              </a:r>
            </a:p>
          </p:txBody>
        </p:sp>
      </p:grpSp>
      <p:sp>
        <p:nvSpPr>
          <p:cNvPr id="96" name="Rectangle 95"/>
          <p:cNvSpPr/>
          <p:nvPr/>
        </p:nvSpPr>
        <p:spPr>
          <a:xfrm>
            <a:off x="8501090" y="214296"/>
            <a:ext cx="357190" cy="357172"/>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100" dirty="0">
                <a:latin typeface="Open Sans" pitchFamily="34" charset="0"/>
                <a:ea typeface="Open Sans" pitchFamily="34" charset="0"/>
                <a:cs typeface="Open Sans" pitchFamily="34" charset="0"/>
              </a:rPr>
              <a:t>67</a:t>
            </a:r>
          </a:p>
        </p:txBody>
      </p:sp>
      <p:grpSp>
        <p:nvGrpSpPr>
          <p:cNvPr id="102" name="组合 101"/>
          <p:cNvGrpSpPr/>
          <p:nvPr/>
        </p:nvGrpSpPr>
        <p:grpSpPr>
          <a:xfrm>
            <a:off x="2113124" y="181979"/>
            <a:ext cx="4917752" cy="789571"/>
            <a:chOff x="2113124" y="181979"/>
            <a:chExt cx="4917752" cy="789571"/>
          </a:xfrm>
        </p:grpSpPr>
        <p:sp>
          <p:nvSpPr>
            <p:cNvPr id="103" name="Rectangle 31"/>
            <p:cNvSpPr/>
            <p:nvPr/>
          </p:nvSpPr>
          <p:spPr>
            <a:xfrm>
              <a:off x="2904733" y="663773"/>
              <a:ext cx="3334534" cy="307777"/>
            </a:xfrm>
            <a:prstGeom prst="rect">
              <a:avLst/>
            </a:prstGeom>
          </p:spPr>
          <p:txBody>
            <a:bodyPr wrap="square">
              <a:spAutoFit/>
            </a:bodyPr>
            <a:lstStyle/>
            <a:p>
              <a:pPr algn="ctr"/>
              <a:r>
                <a:rPr lang="en-US" altLang="zh-CN" sz="1400" dirty="0">
                  <a:solidFill>
                    <a:schemeClr val="bg1">
                      <a:lumMod val="65000"/>
                    </a:schemeClr>
                  </a:solidFill>
                  <a:latin typeface="华文细黑" panose="02010600040101010101" pitchFamily="2" charset="-122"/>
                  <a:ea typeface="华文细黑" panose="02010600040101010101" pitchFamily="2" charset="-122"/>
                </a:rPr>
                <a:t>Add the subtitle of this title here</a:t>
              </a:r>
              <a:endParaRPr lang="id-ID" sz="1400" dirty="0">
                <a:solidFill>
                  <a:schemeClr val="bg1">
                    <a:lumMod val="65000"/>
                  </a:schemeClr>
                </a:solidFill>
                <a:latin typeface="华文细黑" panose="02010600040101010101" pitchFamily="2" charset="-122"/>
                <a:ea typeface="华文细黑" panose="02010600040101010101" pitchFamily="2" charset="-122"/>
                <a:cs typeface="Open Sans" pitchFamily="34" charset="0"/>
              </a:endParaRPr>
            </a:p>
          </p:txBody>
        </p:sp>
        <p:sp>
          <p:nvSpPr>
            <p:cNvPr id="104" name="Rectangle 33"/>
            <p:cNvSpPr/>
            <p:nvPr/>
          </p:nvSpPr>
          <p:spPr>
            <a:xfrm>
              <a:off x="2113124" y="181979"/>
              <a:ext cx="4917752" cy="584775"/>
            </a:xfrm>
            <a:prstGeom prst="rect">
              <a:avLst/>
            </a:prstGeom>
          </p:spPr>
          <p:txBody>
            <a:bodyPr wrap="square">
              <a:spAutoFit/>
            </a:bodyPr>
            <a:lstStyle/>
            <a:p>
              <a:pPr algn="ctr"/>
              <a:r>
                <a:rPr lang="en-US" sz="3200" dirty="0">
                  <a:solidFill>
                    <a:schemeClr val="bg1">
                      <a:lumMod val="65000"/>
                    </a:schemeClr>
                  </a:solidFill>
                  <a:latin typeface="Impact" panose="020B0806030902050204" pitchFamily="34" charset="0"/>
                  <a:ea typeface="Open Sans" pitchFamily="34" charset="0"/>
                  <a:cs typeface="Open Sans" pitchFamily="34" charset="0"/>
                </a:rPr>
                <a:t>ADD YOUR TITLE HERE</a:t>
              </a:r>
              <a:endParaRPr lang="id-ID" sz="3200" dirty="0">
                <a:solidFill>
                  <a:schemeClr val="bg1">
                    <a:lumMod val="65000"/>
                  </a:schemeClr>
                </a:solidFill>
                <a:latin typeface="Impact" panose="020B0806030902050204" pitchFamily="34" charset="0"/>
                <a:ea typeface="Open Sans" pitchFamily="34" charset="0"/>
                <a:cs typeface="Open Sans" pitchFamily="34" charset="0"/>
              </a:endParaRPr>
            </a:p>
          </p:txBody>
        </p:sp>
        <p:cxnSp>
          <p:nvCxnSpPr>
            <p:cNvPr id="105" name="Straight Connector 34"/>
            <p:cNvCxnSpPr/>
            <p:nvPr/>
          </p:nvCxnSpPr>
          <p:spPr>
            <a:xfrm rot="5400000">
              <a:off x="2448058" y="467595"/>
              <a:ext cx="286546" cy="1062"/>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6" name="Straight Connector 35"/>
            <p:cNvCxnSpPr/>
            <p:nvPr/>
          </p:nvCxnSpPr>
          <p:spPr>
            <a:xfrm rot="5400000">
              <a:off x="6409396" y="467595"/>
              <a:ext cx="286546" cy="1062"/>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spTree>
  </p:cSld>
  <p:clrMapOvr>
    <a:masterClrMapping/>
  </p:clrMapOvr>
  <p:transition spd="slow" advTm="3000">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8" fill="hold" nodeType="afterEffect">
                                  <p:stCondLst>
                                    <p:cond delay="0"/>
                                  </p:stCondLst>
                                  <p:childTnLst>
                                    <p:set>
                                      <p:cBhvr>
                                        <p:cTn id="6" dur="1" fill="hold">
                                          <p:stCondLst>
                                            <p:cond delay="0"/>
                                          </p:stCondLst>
                                        </p:cTn>
                                        <p:tgtEl>
                                          <p:spTgt spid="97"/>
                                        </p:tgtEl>
                                        <p:attrNameLst>
                                          <p:attrName>style.visibility</p:attrName>
                                        </p:attrNameLst>
                                      </p:cBhvr>
                                      <p:to>
                                        <p:strVal val="visible"/>
                                      </p:to>
                                    </p:set>
                                    <p:animEffect transition="in" filter="slide(fromLeft)">
                                      <p:cBhvr>
                                        <p:cTn id="7" dur="500"/>
                                        <p:tgtEl>
                                          <p:spTgt spid="97"/>
                                        </p:tgtEl>
                                      </p:cBhvr>
                                    </p:animEffect>
                                  </p:childTnLst>
                                </p:cTn>
                              </p:par>
                            </p:childTnLst>
                          </p:cTn>
                        </p:par>
                        <p:par>
                          <p:cTn id="8" fill="hold">
                            <p:stCondLst>
                              <p:cond delay="500"/>
                            </p:stCondLst>
                            <p:childTnLst>
                              <p:par>
                                <p:cTn id="9" presetID="12" presetClass="entr" presetSubtype="8" fill="hold" nodeType="afterEffect">
                                  <p:stCondLst>
                                    <p:cond delay="0"/>
                                  </p:stCondLst>
                                  <p:childTnLst>
                                    <p:set>
                                      <p:cBhvr>
                                        <p:cTn id="10" dur="1" fill="hold">
                                          <p:stCondLst>
                                            <p:cond delay="0"/>
                                          </p:stCondLst>
                                        </p:cTn>
                                        <p:tgtEl>
                                          <p:spTgt spid="98"/>
                                        </p:tgtEl>
                                        <p:attrNameLst>
                                          <p:attrName>style.visibility</p:attrName>
                                        </p:attrNameLst>
                                      </p:cBhvr>
                                      <p:to>
                                        <p:strVal val="visible"/>
                                      </p:to>
                                    </p:set>
                                    <p:animEffect transition="in" filter="slide(fromLeft)">
                                      <p:cBhvr>
                                        <p:cTn id="11" dur="500"/>
                                        <p:tgtEl>
                                          <p:spTgt spid="98"/>
                                        </p:tgtEl>
                                      </p:cBhvr>
                                    </p:animEffect>
                                  </p:childTnLst>
                                </p:cTn>
                              </p:par>
                            </p:childTnLst>
                          </p:cTn>
                        </p:par>
                        <p:par>
                          <p:cTn id="12" fill="hold">
                            <p:stCondLst>
                              <p:cond delay="1000"/>
                            </p:stCondLst>
                            <p:childTnLst>
                              <p:par>
                                <p:cTn id="13" presetID="12" presetClass="entr" presetSubtype="8" fill="hold" nodeType="afterEffect">
                                  <p:stCondLst>
                                    <p:cond delay="0"/>
                                  </p:stCondLst>
                                  <p:childTnLst>
                                    <p:set>
                                      <p:cBhvr>
                                        <p:cTn id="14" dur="1" fill="hold">
                                          <p:stCondLst>
                                            <p:cond delay="0"/>
                                          </p:stCondLst>
                                        </p:cTn>
                                        <p:tgtEl>
                                          <p:spTgt spid="99"/>
                                        </p:tgtEl>
                                        <p:attrNameLst>
                                          <p:attrName>style.visibility</p:attrName>
                                        </p:attrNameLst>
                                      </p:cBhvr>
                                      <p:to>
                                        <p:strVal val="visible"/>
                                      </p:to>
                                    </p:set>
                                    <p:animEffect transition="in" filter="slide(fromLeft)">
                                      <p:cBhvr>
                                        <p:cTn id="15" dur="500"/>
                                        <p:tgtEl>
                                          <p:spTgt spid="99"/>
                                        </p:tgtEl>
                                      </p:cBhvr>
                                    </p:animEffect>
                                  </p:childTnLst>
                                </p:cTn>
                              </p:par>
                            </p:childTnLst>
                          </p:cTn>
                        </p:par>
                        <p:par>
                          <p:cTn id="16" fill="hold">
                            <p:stCondLst>
                              <p:cond delay="1500"/>
                            </p:stCondLst>
                            <p:childTnLst>
                              <p:par>
                                <p:cTn id="17" presetID="12" presetClass="entr" presetSubtype="2" fill="hold" nodeType="afterEffect">
                                  <p:stCondLst>
                                    <p:cond delay="0"/>
                                  </p:stCondLst>
                                  <p:childTnLst>
                                    <p:set>
                                      <p:cBhvr>
                                        <p:cTn id="18" dur="1" fill="hold">
                                          <p:stCondLst>
                                            <p:cond delay="0"/>
                                          </p:stCondLst>
                                        </p:cTn>
                                        <p:tgtEl>
                                          <p:spTgt spid="100"/>
                                        </p:tgtEl>
                                        <p:attrNameLst>
                                          <p:attrName>style.visibility</p:attrName>
                                        </p:attrNameLst>
                                      </p:cBhvr>
                                      <p:to>
                                        <p:strVal val="visible"/>
                                      </p:to>
                                    </p:set>
                                    <p:animEffect transition="in" filter="slide(fromRight)">
                                      <p:cBhvr>
                                        <p:cTn id="19" dur="500"/>
                                        <p:tgtEl>
                                          <p:spTgt spid="100"/>
                                        </p:tgtEl>
                                      </p:cBhvr>
                                    </p:animEffect>
                                  </p:childTnLst>
                                </p:cTn>
                              </p:par>
                            </p:childTnLst>
                          </p:cTn>
                        </p:par>
                        <p:par>
                          <p:cTn id="20" fill="hold">
                            <p:stCondLst>
                              <p:cond delay="2000"/>
                            </p:stCondLst>
                            <p:childTnLst>
                              <p:par>
                                <p:cTn id="21" presetID="12" presetClass="entr" presetSubtype="2" fill="hold" nodeType="afterEffect">
                                  <p:stCondLst>
                                    <p:cond delay="0"/>
                                  </p:stCondLst>
                                  <p:childTnLst>
                                    <p:set>
                                      <p:cBhvr>
                                        <p:cTn id="22" dur="1" fill="hold">
                                          <p:stCondLst>
                                            <p:cond delay="0"/>
                                          </p:stCondLst>
                                        </p:cTn>
                                        <p:tgtEl>
                                          <p:spTgt spid="101"/>
                                        </p:tgtEl>
                                        <p:attrNameLst>
                                          <p:attrName>style.visibility</p:attrName>
                                        </p:attrNameLst>
                                      </p:cBhvr>
                                      <p:to>
                                        <p:strVal val="visible"/>
                                      </p:to>
                                    </p:set>
                                    <p:animEffect transition="in" filter="slide(fromRight)">
                                      <p:cBhvr>
                                        <p:cTn id="23" dur="500"/>
                                        <p:tgtEl>
                                          <p:spTgt spid="101"/>
                                        </p:tgtEl>
                                      </p:cBhvr>
                                    </p:animEffect>
                                  </p:childTnLst>
                                </p:cTn>
                              </p:par>
                            </p:childTnLst>
                          </p:cTn>
                        </p:par>
                        <p:par>
                          <p:cTn id="24" fill="hold">
                            <p:stCondLst>
                              <p:cond delay="2500"/>
                            </p:stCondLst>
                            <p:childTnLst>
                              <p:par>
                                <p:cTn id="25" presetID="12" presetClass="entr" presetSubtype="2" fill="hold" nodeType="afterEffect">
                                  <p:stCondLst>
                                    <p:cond delay="0"/>
                                  </p:stCondLst>
                                  <p:childTnLst>
                                    <p:set>
                                      <p:cBhvr>
                                        <p:cTn id="26" dur="1" fill="hold">
                                          <p:stCondLst>
                                            <p:cond delay="0"/>
                                          </p:stCondLst>
                                        </p:cTn>
                                        <p:tgtEl>
                                          <p:spTgt spid="52"/>
                                        </p:tgtEl>
                                        <p:attrNameLst>
                                          <p:attrName>style.visibility</p:attrName>
                                        </p:attrNameLst>
                                      </p:cBhvr>
                                      <p:to>
                                        <p:strVal val="visible"/>
                                      </p:to>
                                    </p:set>
                                    <p:animEffect transition="in" filter="slide(fromRight)">
                                      <p:cBhvr>
                                        <p:cTn id="27" dur="500"/>
                                        <p:tgtEl>
                                          <p:spTgt spid="5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 name="Group 51"/>
          <p:cNvGrpSpPr/>
          <p:nvPr/>
        </p:nvGrpSpPr>
        <p:grpSpPr>
          <a:xfrm>
            <a:off x="3357554" y="3214692"/>
            <a:ext cx="2214578" cy="1239859"/>
            <a:chOff x="3357554" y="3214692"/>
            <a:chExt cx="2214578" cy="1239859"/>
          </a:xfrm>
        </p:grpSpPr>
        <p:sp>
          <p:nvSpPr>
            <p:cNvPr id="2" name="Rectangle 1"/>
            <p:cNvSpPr/>
            <p:nvPr/>
          </p:nvSpPr>
          <p:spPr>
            <a:xfrm>
              <a:off x="3357554" y="3500444"/>
              <a:ext cx="2214578" cy="954107"/>
            </a:xfrm>
            <a:prstGeom prst="rect">
              <a:avLst/>
            </a:prstGeom>
          </p:spPr>
          <p:txBody>
            <a:bodyPr wrap="square">
              <a:spAutoFit/>
            </a:bodyPr>
            <a:lstStyle/>
            <a:p>
              <a:pPr algn="ctr"/>
              <a:r>
                <a:rPr lang="ms-MY" sz="800" dirty="0">
                  <a:solidFill>
                    <a:schemeClr val="bg1">
                      <a:lumMod val="65000"/>
                    </a:schemeClr>
                  </a:solidFill>
                  <a:latin typeface="Open Sans Light" pitchFamily="34" charset="0"/>
                  <a:ea typeface="Open Sans Light" pitchFamily="34" charset="0"/>
                  <a:cs typeface="Open Sans Light" pitchFamily="34" charset="0"/>
                </a:rPr>
                <a:t>consectetur adipiscing elit. Lorem ipsum dolor sit ametelit. Lorem ipsum dolor sit amet, , consectetur adipiscing elit. Praesent sodales odio sit amet odio tristique quis tempus odio Lorem ipsum dolor sit amet, consectetur adipiscing , consectetur adipiscing elit. </a:t>
              </a:r>
              <a:endParaRPr lang="id-ID" sz="800" dirty="0">
                <a:solidFill>
                  <a:schemeClr val="bg1">
                    <a:lumMod val="65000"/>
                  </a:schemeClr>
                </a:solidFill>
                <a:latin typeface="Open Sans Light" pitchFamily="34" charset="0"/>
                <a:ea typeface="Open Sans Light" pitchFamily="34" charset="0"/>
                <a:cs typeface="Open Sans Light" pitchFamily="34" charset="0"/>
              </a:endParaRPr>
            </a:p>
          </p:txBody>
        </p:sp>
        <p:sp>
          <p:nvSpPr>
            <p:cNvPr id="3" name="Rectangle 2"/>
            <p:cNvSpPr/>
            <p:nvPr/>
          </p:nvSpPr>
          <p:spPr>
            <a:xfrm>
              <a:off x="3571868" y="3214692"/>
              <a:ext cx="1785938" cy="307777"/>
            </a:xfrm>
            <a:prstGeom prst="rect">
              <a:avLst/>
            </a:prstGeom>
          </p:spPr>
          <p:txBody>
            <a:bodyPr wrap="none">
              <a:spAutoFit/>
            </a:bodyPr>
            <a:lstStyle/>
            <a:p>
              <a:pPr algn="ctr"/>
              <a:r>
                <a:rPr lang="en-US" sz="1400" dirty="0">
                  <a:solidFill>
                    <a:schemeClr val="bg1">
                      <a:lumMod val="65000"/>
                    </a:schemeClr>
                  </a:solidFill>
                  <a:latin typeface="Open Sans" pitchFamily="34" charset="0"/>
                  <a:ea typeface="Open Sans" pitchFamily="34" charset="0"/>
                  <a:cs typeface="Open Sans" pitchFamily="34" charset="0"/>
                </a:rPr>
                <a:t>Teamwork Strategy</a:t>
              </a:r>
            </a:p>
          </p:txBody>
        </p:sp>
      </p:grpSp>
      <p:grpSp>
        <p:nvGrpSpPr>
          <p:cNvPr id="15" name="Group 50"/>
          <p:cNvGrpSpPr/>
          <p:nvPr/>
        </p:nvGrpSpPr>
        <p:grpSpPr>
          <a:xfrm>
            <a:off x="6286512" y="3214692"/>
            <a:ext cx="2214578" cy="1239859"/>
            <a:chOff x="6286512" y="3214692"/>
            <a:chExt cx="2214578" cy="1239859"/>
          </a:xfrm>
        </p:grpSpPr>
        <p:sp>
          <p:nvSpPr>
            <p:cNvPr id="11" name="Rectangle 10"/>
            <p:cNvSpPr/>
            <p:nvPr/>
          </p:nvSpPr>
          <p:spPr>
            <a:xfrm>
              <a:off x="6286512" y="3500444"/>
              <a:ext cx="2214578" cy="954107"/>
            </a:xfrm>
            <a:prstGeom prst="rect">
              <a:avLst/>
            </a:prstGeom>
          </p:spPr>
          <p:txBody>
            <a:bodyPr wrap="square">
              <a:spAutoFit/>
            </a:bodyPr>
            <a:lstStyle/>
            <a:p>
              <a:pPr algn="ctr"/>
              <a:r>
                <a:rPr lang="ms-MY" sz="800" dirty="0">
                  <a:solidFill>
                    <a:schemeClr val="bg1">
                      <a:lumMod val="65000"/>
                    </a:schemeClr>
                  </a:solidFill>
                  <a:latin typeface="Open Sans Light" pitchFamily="34" charset="0"/>
                  <a:ea typeface="Open Sans Light" pitchFamily="34" charset="0"/>
                  <a:cs typeface="Open Sans Light" pitchFamily="34" charset="0"/>
                </a:rPr>
                <a:t>consectetur adipiscing elit. Lorem ipsum dolor sit ametelit. Lorem ipsum dolor sit amet, , consectetur adipiscing elit. Praesent sodales odio sit amet odio tristique quis tempus odio Lorem ipsum dolor sit amet, consectetur adipiscing , consectetur adipiscing elit. </a:t>
              </a:r>
              <a:endParaRPr lang="id-ID" sz="800" dirty="0">
                <a:solidFill>
                  <a:schemeClr val="bg1">
                    <a:lumMod val="65000"/>
                  </a:schemeClr>
                </a:solidFill>
                <a:latin typeface="Open Sans Light" pitchFamily="34" charset="0"/>
                <a:ea typeface="Open Sans Light" pitchFamily="34" charset="0"/>
                <a:cs typeface="Open Sans Light" pitchFamily="34" charset="0"/>
              </a:endParaRPr>
            </a:p>
          </p:txBody>
        </p:sp>
        <p:sp>
          <p:nvSpPr>
            <p:cNvPr id="12" name="Rectangle 11"/>
            <p:cNvSpPr/>
            <p:nvPr/>
          </p:nvSpPr>
          <p:spPr>
            <a:xfrm>
              <a:off x="6500826" y="3214692"/>
              <a:ext cx="1785938" cy="307777"/>
            </a:xfrm>
            <a:prstGeom prst="rect">
              <a:avLst/>
            </a:prstGeom>
          </p:spPr>
          <p:txBody>
            <a:bodyPr wrap="none">
              <a:spAutoFit/>
            </a:bodyPr>
            <a:lstStyle/>
            <a:p>
              <a:pPr algn="ctr"/>
              <a:r>
                <a:rPr lang="en-US" sz="1400" dirty="0">
                  <a:solidFill>
                    <a:schemeClr val="bg1">
                      <a:lumMod val="65000"/>
                    </a:schemeClr>
                  </a:solidFill>
                  <a:latin typeface="Open Sans" pitchFamily="34" charset="0"/>
                  <a:ea typeface="Open Sans" pitchFamily="34" charset="0"/>
                  <a:cs typeface="Open Sans" pitchFamily="34" charset="0"/>
                </a:rPr>
                <a:t>Teamwork Strategy</a:t>
              </a:r>
            </a:p>
          </p:txBody>
        </p:sp>
      </p:grpSp>
      <p:grpSp>
        <p:nvGrpSpPr>
          <p:cNvPr id="18" name="Group 52"/>
          <p:cNvGrpSpPr/>
          <p:nvPr/>
        </p:nvGrpSpPr>
        <p:grpSpPr>
          <a:xfrm>
            <a:off x="357190" y="3214692"/>
            <a:ext cx="2214578" cy="1239859"/>
            <a:chOff x="357190" y="3214692"/>
            <a:chExt cx="2214578" cy="1239859"/>
          </a:xfrm>
        </p:grpSpPr>
        <p:sp>
          <p:nvSpPr>
            <p:cNvPr id="13" name="Rectangle 12"/>
            <p:cNvSpPr/>
            <p:nvPr/>
          </p:nvSpPr>
          <p:spPr>
            <a:xfrm>
              <a:off x="357190" y="3500444"/>
              <a:ext cx="2214578" cy="954107"/>
            </a:xfrm>
            <a:prstGeom prst="rect">
              <a:avLst/>
            </a:prstGeom>
          </p:spPr>
          <p:txBody>
            <a:bodyPr wrap="square">
              <a:spAutoFit/>
            </a:bodyPr>
            <a:lstStyle/>
            <a:p>
              <a:pPr algn="ctr"/>
              <a:r>
                <a:rPr lang="ms-MY" sz="800" dirty="0">
                  <a:solidFill>
                    <a:schemeClr val="bg1">
                      <a:lumMod val="65000"/>
                    </a:schemeClr>
                  </a:solidFill>
                  <a:latin typeface="Open Sans Light" pitchFamily="34" charset="0"/>
                  <a:ea typeface="Open Sans Light" pitchFamily="34" charset="0"/>
                  <a:cs typeface="Open Sans Light" pitchFamily="34" charset="0"/>
                </a:rPr>
                <a:t>consectetur adipiscing elit. Lorem ipsum dolor sit ametelit. Lorem ipsum dolor sit amet, , consectetur adipiscing elit. Praesent sodales odio sit amet odio tristique quis tempus odio Lorem ipsum dolor sit amet, consectetur adipiscing , consectetur adipiscing elit. </a:t>
              </a:r>
              <a:endParaRPr lang="id-ID" sz="800" dirty="0">
                <a:solidFill>
                  <a:schemeClr val="bg1">
                    <a:lumMod val="65000"/>
                  </a:schemeClr>
                </a:solidFill>
                <a:latin typeface="Open Sans Light" pitchFamily="34" charset="0"/>
                <a:ea typeface="Open Sans Light" pitchFamily="34" charset="0"/>
                <a:cs typeface="Open Sans Light" pitchFamily="34" charset="0"/>
              </a:endParaRPr>
            </a:p>
          </p:txBody>
        </p:sp>
        <p:sp>
          <p:nvSpPr>
            <p:cNvPr id="14" name="Rectangle 13"/>
            <p:cNvSpPr/>
            <p:nvPr/>
          </p:nvSpPr>
          <p:spPr>
            <a:xfrm>
              <a:off x="571504" y="3214692"/>
              <a:ext cx="1785938" cy="307777"/>
            </a:xfrm>
            <a:prstGeom prst="rect">
              <a:avLst/>
            </a:prstGeom>
          </p:spPr>
          <p:txBody>
            <a:bodyPr wrap="none">
              <a:spAutoFit/>
            </a:bodyPr>
            <a:lstStyle/>
            <a:p>
              <a:pPr algn="ctr"/>
              <a:r>
                <a:rPr lang="en-US" sz="1400" dirty="0">
                  <a:solidFill>
                    <a:schemeClr val="bg1">
                      <a:lumMod val="65000"/>
                    </a:schemeClr>
                  </a:solidFill>
                  <a:latin typeface="Open Sans" pitchFamily="34" charset="0"/>
                  <a:ea typeface="Open Sans" pitchFamily="34" charset="0"/>
                  <a:cs typeface="Open Sans" pitchFamily="34" charset="0"/>
                </a:rPr>
                <a:t>Teamwork Strategy</a:t>
              </a:r>
            </a:p>
          </p:txBody>
        </p:sp>
      </p:grpSp>
      <p:grpSp>
        <p:nvGrpSpPr>
          <p:cNvPr id="21" name="Group 49"/>
          <p:cNvGrpSpPr/>
          <p:nvPr/>
        </p:nvGrpSpPr>
        <p:grpSpPr>
          <a:xfrm>
            <a:off x="1383667" y="2000246"/>
            <a:ext cx="6216326" cy="539756"/>
            <a:chOff x="1383667" y="2000246"/>
            <a:chExt cx="6216326" cy="539756"/>
          </a:xfrm>
        </p:grpSpPr>
        <p:grpSp>
          <p:nvGrpSpPr>
            <p:cNvPr id="24" name="Group 14"/>
            <p:cNvGrpSpPr/>
            <p:nvPr/>
          </p:nvGrpSpPr>
          <p:grpSpPr>
            <a:xfrm>
              <a:off x="4830092" y="2000246"/>
              <a:ext cx="472285" cy="539756"/>
              <a:chOff x="4786314" y="3540133"/>
              <a:chExt cx="411163" cy="469901"/>
            </a:xfrm>
            <a:solidFill>
              <a:schemeClr val="bg1">
                <a:lumMod val="85000"/>
              </a:schemeClr>
            </a:solidFill>
          </p:grpSpPr>
          <p:sp>
            <p:nvSpPr>
              <p:cNvPr id="16" name="Freeform 884"/>
              <p:cNvSpPr/>
              <p:nvPr/>
            </p:nvSpPr>
            <p:spPr bwMode="auto">
              <a:xfrm>
                <a:off x="4786314" y="3786196"/>
                <a:ext cx="411163" cy="223838"/>
              </a:xfrm>
              <a:custGeom>
                <a:avLst/>
                <a:gdLst/>
                <a:ahLst/>
                <a:cxnLst>
                  <a:cxn ang="0">
                    <a:pos x="518" y="282"/>
                  </a:cxn>
                  <a:cxn ang="0">
                    <a:pos x="0" y="282"/>
                  </a:cxn>
                  <a:cxn ang="0">
                    <a:pos x="0" y="282"/>
                  </a:cxn>
                  <a:cxn ang="0">
                    <a:pos x="2" y="254"/>
                  </a:cxn>
                  <a:cxn ang="0">
                    <a:pos x="5" y="226"/>
                  </a:cxn>
                  <a:cxn ang="0">
                    <a:pos x="12" y="199"/>
                  </a:cxn>
                  <a:cxn ang="0">
                    <a:pos x="21" y="173"/>
                  </a:cxn>
                  <a:cxn ang="0">
                    <a:pos x="32" y="148"/>
                  </a:cxn>
                  <a:cxn ang="0">
                    <a:pos x="44" y="125"/>
                  </a:cxn>
                  <a:cxn ang="0">
                    <a:pos x="60" y="103"/>
                  </a:cxn>
                  <a:cxn ang="0">
                    <a:pos x="76" y="83"/>
                  </a:cxn>
                  <a:cxn ang="0">
                    <a:pos x="95" y="66"/>
                  </a:cxn>
                  <a:cxn ang="0">
                    <a:pos x="115" y="48"/>
                  </a:cxn>
                  <a:cxn ang="0">
                    <a:pos x="136" y="34"/>
                  </a:cxn>
                  <a:cxn ang="0">
                    <a:pos x="159" y="21"/>
                  </a:cxn>
                  <a:cxn ang="0">
                    <a:pos x="183" y="13"/>
                  </a:cxn>
                  <a:cxn ang="0">
                    <a:pos x="208" y="6"/>
                  </a:cxn>
                  <a:cxn ang="0">
                    <a:pos x="233" y="2"/>
                  </a:cxn>
                  <a:cxn ang="0">
                    <a:pos x="259" y="0"/>
                  </a:cxn>
                  <a:cxn ang="0">
                    <a:pos x="259" y="0"/>
                  </a:cxn>
                  <a:cxn ang="0">
                    <a:pos x="286" y="2"/>
                  </a:cxn>
                  <a:cxn ang="0">
                    <a:pos x="312" y="6"/>
                  </a:cxn>
                  <a:cxn ang="0">
                    <a:pos x="337" y="13"/>
                  </a:cxn>
                  <a:cxn ang="0">
                    <a:pos x="361" y="21"/>
                  </a:cxn>
                  <a:cxn ang="0">
                    <a:pos x="383" y="34"/>
                  </a:cxn>
                  <a:cxn ang="0">
                    <a:pos x="405" y="48"/>
                  </a:cxn>
                  <a:cxn ang="0">
                    <a:pos x="425" y="66"/>
                  </a:cxn>
                  <a:cxn ang="0">
                    <a:pos x="442" y="83"/>
                  </a:cxn>
                  <a:cxn ang="0">
                    <a:pos x="460" y="103"/>
                  </a:cxn>
                  <a:cxn ang="0">
                    <a:pos x="474" y="125"/>
                  </a:cxn>
                  <a:cxn ang="0">
                    <a:pos x="488" y="148"/>
                  </a:cxn>
                  <a:cxn ang="0">
                    <a:pos x="499" y="173"/>
                  </a:cxn>
                  <a:cxn ang="0">
                    <a:pos x="508" y="199"/>
                  </a:cxn>
                  <a:cxn ang="0">
                    <a:pos x="513" y="226"/>
                  </a:cxn>
                  <a:cxn ang="0">
                    <a:pos x="518" y="254"/>
                  </a:cxn>
                  <a:cxn ang="0">
                    <a:pos x="518" y="282"/>
                  </a:cxn>
                  <a:cxn ang="0">
                    <a:pos x="518" y="282"/>
                  </a:cxn>
                </a:cxnLst>
                <a:rect l="0" t="0" r="r" b="b"/>
                <a:pathLst>
                  <a:path w="518" h="282">
                    <a:moveTo>
                      <a:pt x="518" y="282"/>
                    </a:moveTo>
                    <a:lnTo>
                      <a:pt x="0" y="282"/>
                    </a:lnTo>
                    <a:lnTo>
                      <a:pt x="0" y="282"/>
                    </a:lnTo>
                    <a:lnTo>
                      <a:pt x="2" y="254"/>
                    </a:lnTo>
                    <a:lnTo>
                      <a:pt x="5" y="226"/>
                    </a:lnTo>
                    <a:lnTo>
                      <a:pt x="12" y="199"/>
                    </a:lnTo>
                    <a:lnTo>
                      <a:pt x="21" y="173"/>
                    </a:lnTo>
                    <a:lnTo>
                      <a:pt x="32" y="148"/>
                    </a:lnTo>
                    <a:lnTo>
                      <a:pt x="44" y="125"/>
                    </a:lnTo>
                    <a:lnTo>
                      <a:pt x="60" y="103"/>
                    </a:lnTo>
                    <a:lnTo>
                      <a:pt x="76" y="83"/>
                    </a:lnTo>
                    <a:lnTo>
                      <a:pt x="95" y="66"/>
                    </a:lnTo>
                    <a:lnTo>
                      <a:pt x="115" y="48"/>
                    </a:lnTo>
                    <a:lnTo>
                      <a:pt x="136" y="34"/>
                    </a:lnTo>
                    <a:lnTo>
                      <a:pt x="159" y="21"/>
                    </a:lnTo>
                    <a:lnTo>
                      <a:pt x="183" y="13"/>
                    </a:lnTo>
                    <a:lnTo>
                      <a:pt x="208" y="6"/>
                    </a:lnTo>
                    <a:lnTo>
                      <a:pt x="233" y="2"/>
                    </a:lnTo>
                    <a:lnTo>
                      <a:pt x="259" y="0"/>
                    </a:lnTo>
                    <a:lnTo>
                      <a:pt x="259" y="0"/>
                    </a:lnTo>
                    <a:lnTo>
                      <a:pt x="286" y="2"/>
                    </a:lnTo>
                    <a:lnTo>
                      <a:pt x="312" y="6"/>
                    </a:lnTo>
                    <a:lnTo>
                      <a:pt x="337" y="13"/>
                    </a:lnTo>
                    <a:lnTo>
                      <a:pt x="361" y="21"/>
                    </a:lnTo>
                    <a:lnTo>
                      <a:pt x="383" y="34"/>
                    </a:lnTo>
                    <a:lnTo>
                      <a:pt x="405" y="48"/>
                    </a:lnTo>
                    <a:lnTo>
                      <a:pt x="425" y="66"/>
                    </a:lnTo>
                    <a:lnTo>
                      <a:pt x="442" y="83"/>
                    </a:lnTo>
                    <a:lnTo>
                      <a:pt x="460" y="103"/>
                    </a:lnTo>
                    <a:lnTo>
                      <a:pt x="474" y="125"/>
                    </a:lnTo>
                    <a:lnTo>
                      <a:pt x="488" y="148"/>
                    </a:lnTo>
                    <a:lnTo>
                      <a:pt x="499" y="173"/>
                    </a:lnTo>
                    <a:lnTo>
                      <a:pt x="508" y="199"/>
                    </a:lnTo>
                    <a:lnTo>
                      <a:pt x="513" y="226"/>
                    </a:lnTo>
                    <a:lnTo>
                      <a:pt x="518" y="254"/>
                    </a:lnTo>
                    <a:lnTo>
                      <a:pt x="518" y="282"/>
                    </a:lnTo>
                    <a:lnTo>
                      <a:pt x="518" y="282"/>
                    </a:lnTo>
                    <a:close/>
                  </a:path>
                </a:pathLst>
              </a:custGeom>
              <a:grpFill/>
              <a:ln w="9525">
                <a:noFill/>
                <a:round/>
              </a:ln>
            </p:spPr>
            <p:txBody>
              <a:bodyPr vert="horz" wrap="square" lIns="91440" tIns="45720" rIns="91440" bIns="45720" numCol="1" anchor="t" anchorCtr="0" compatLnSpc="1"/>
              <a:lstStyle/>
              <a:p>
                <a:endParaRPr lang="en-US"/>
              </a:p>
            </p:txBody>
          </p:sp>
          <p:sp>
            <p:nvSpPr>
              <p:cNvPr id="17" name="Freeform 885"/>
              <p:cNvSpPr/>
              <p:nvPr/>
            </p:nvSpPr>
            <p:spPr bwMode="auto">
              <a:xfrm>
                <a:off x="4881564" y="3540133"/>
                <a:ext cx="219075" cy="219075"/>
              </a:xfrm>
              <a:custGeom>
                <a:avLst/>
                <a:gdLst/>
                <a:ahLst/>
                <a:cxnLst>
                  <a:cxn ang="0">
                    <a:pos x="275" y="137"/>
                  </a:cxn>
                  <a:cxn ang="0">
                    <a:pos x="273" y="164"/>
                  </a:cxn>
                  <a:cxn ang="0">
                    <a:pos x="264" y="190"/>
                  </a:cxn>
                  <a:cxn ang="0">
                    <a:pos x="252" y="213"/>
                  </a:cxn>
                  <a:cxn ang="0">
                    <a:pos x="236" y="234"/>
                  </a:cxn>
                  <a:cxn ang="0">
                    <a:pos x="215" y="250"/>
                  </a:cxn>
                  <a:cxn ang="0">
                    <a:pos x="192" y="262"/>
                  </a:cxn>
                  <a:cxn ang="0">
                    <a:pos x="165" y="271"/>
                  </a:cxn>
                  <a:cxn ang="0">
                    <a:pos x="137" y="275"/>
                  </a:cxn>
                  <a:cxn ang="0">
                    <a:pos x="123" y="273"/>
                  </a:cxn>
                  <a:cxn ang="0">
                    <a:pos x="97" y="268"/>
                  </a:cxn>
                  <a:cxn ang="0">
                    <a:pos x="72" y="257"/>
                  </a:cxn>
                  <a:cxn ang="0">
                    <a:pos x="51" y="243"/>
                  </a:cxn>
                  <a:cxn ang="0">
                    <a:pos x="31" y="224"/>
                  </a:cxn>
                  <a:cxn ang="0">
                    <a:pos x="17" y="203"/>
                  </a:cxn>
                  <a:cxn ang="0">
                    <a:pos x="7" y="178"/>
                  </a:cxn>
                  <a:cxn ang="0">
                    <a:pos x="1" y="151"/>
                  </a:cxn>
                  <a:cxn ang="0">
                    <a:pos x="0" y="137"/>
                  </a:cxn>
                  <a:cxn ang="0">
                    <a:pos x="3" y="109"/>
                  </a:cxn>
                  <a:cxn ang="0">
                    <a:pos x="10" y="83"/>
                  </a:cxn>
                  <a:cxn ang="0">
                    <a:pos x="24" y="60"/>
                  </a:cxn>
                  <a:cxn ang="0">
                    <a:pos x="40" y="39"/>
                  </a:cxn>
                  <a:cxn ang="0">
                    <a:pos x="61" y="23"/>
                  </a:cxn>
                  <a:cxn ang="0">
                    <a:pos x="84" y="10"/>
                  </a:cxn>
                  <a:cxn ang="0">
                    <a:pos x="111" y="2"/>
                  </a:cxn>
                  <a:cxn ang="0">
                    <a:pos x="137" y="0"/>
                  </a:cxn>
                  <a:cxn ang="0">
                    <a:pos x="151" y="0"/>
                  </a:cxn>
                  <a:cxn ang="0">
                    <a:pos x="179" y="5"/>
                  </a:cxn>
                  <a:cxn ang="0">
                    <a:pos x="204" y="16"/>
                  </a:cxn>
                  <a:cxn ang="0">
                    <a:pos x="225" y="30"/>
                  </a:cxn>
                  <a:cxn ang="0">
                    <a:pos x="245" y="49"/>
                  </a:cxn>
                  <a:cxn ang="0">
                    <a:pos x="259" y="70"/>
                  </a:cxn>
                  <a:cxn ang="0">
                    <a:pos x="269" y="95"/>
                  </a:cxn>
                  <a:cxn ang="0">
                    <a:pos x="275" y="123"/>
                  </a:cxn>
                  <a:cxn ang="0">
                    <a:pos x="275" y="137"/>
                  </a:cxn>
                </a:cxnLst>
                <a:rect l="0" t="0" r="r" b="b"/>
                <a:pathLst>
                  <a:path w="275" h="275">
                    <a:moveTo>
                      <a:pt x="275" y="137"/>
                    </a:moveTo>
                    <a:lnTo>
                      <a:pt x="275" y="137"/>
                    </a:lnTo>
                    <a:lnTo>
                      <a:pt x="275" y="151"/>
                    </a:lnTo>
                    <a:lnTo>
                      <a:pt x="273" y="164"/>
                    </a:lnTo>
                    <a:lnTo>
                      <a:pt x="269" y="178"/>
                    </a:lnTo>
                    <a:lnTo>
                      <a:pt x="264" y="190"/>
                    </a:lnTo>
                    <a:lnTo>
                      <a:pt x="259" y="203"/>
                    </a:lnTo>
                    <a:lnTo>
                      <a:pt x="252" y="213"/>
                    </a:lnTo>
                    <a:lnTo>
                      <a:pt x="245" y="224"/>
                    </a:lnTo>
                    <a:lnTo>
                      <a:pt x="236" y="234"/>
                    </a:lnTo>
                    <a:lnTo>
                      <a:pt x="225" y="243"/>
                    </a:lnTo>
                    <a:lnTo>
                      <a:pt x="215" y="250"/>
                    </a:lnTo>
                    <a:lnTo>
                      <a:pt x="204" y="257"/>
                    </a:lnTo>
                    <a:lnTo>
                      <a:pt x="192" y="262"/>
                    </a:lnTo>
                    <a:lnTo>
                      <a:pt x="179" y="268"/>
                    </a:lnTo>
                    <a:lnTo>
                      <a:pt x="165" y="271"/>
                    </a:lnTo>
                    <a:lnTo>
                      <a:pt x="151" y="273"/>
                    </a:lnTo>
                    <a:lnTo>
                      <a:pt x="137" y="275"/>
                    </a:lnTo>
                    <a:lnTo>
                      <a:pt x="137" y="275"/>
                    </a:lnTo>
                    <a:lnTo>
                      <a:pt x="123" y="273"/>
                    </a:lnTo>
                    <a:lnTo>
                      <a:pt x="111" y="271"/>
                    </a:lnTo>
                    <a:lnTo>
                      <a:pt x="97" y="268"/>
                    </a:lnTo>
                    <a:lnTo>
                      <a:pt x="84" y="262"/>
                    </a:lnTo>
                    <a:lnTo>
                      <a:pt x="72" y="257"/>
                    </a:lnTo>
                    <a:lnTo>
                      <a:pt x="61" y="250"/>
                    </a:lnTo>
                    <a:lnTo>
                      <a:pt x="51" y="243"/>
                    </a:lnTo>
                    <a:lnTo>
                      <a:pt x="40" y="234"/>
                    </a:lnTo>
                    <a:lnTo>
                      <a:pt x="31" y="224"/>
                    </a:lnTo>
                    <a:lnTo>
                      <a:pt x="24" y="213"/>
                    </a:lnTo>
                    <a:lnTo>
                      <a:pt x="17" y="203"/>
                    </a:lnTo>
                    <a:lnTo>
                      <a:pt x="10" y="190"/>
                    </a:lnTo>
                    <a:lnTo>
                      <a:pt x="7" y="178"/>
                    </a:lnTo>
                    <a:lnTo>
                      <a:pt x="3" y="164"/>
                    </a:lnTo>
                    <a:lnTo>
                      <a:pt x="1" y="151"/>
                    </a:lnTo>
                    <a:lnTo>
                      <a:pt x="0" y="137"/>
                    </a:lnTo>
                    <a:lnTo>
                      <a:pt x="0" y="137"/>
                    </a:lnTo>
                    <a:lnTo>
                      <a:pt x="1" y="123"/>
                    </a:lnTo>
                    <a:lnTo>
                      <a:pt x="3" y="109"/>
                    </a:lnTo>
                    <a:lnTo>
                      <a:pt x="7" y="95"/>
                    </a:lnTo>
                    <a:lnTo>
                      <a:pt x="10" y="83"/>
                    </a:lnTo>
                    <a:lnTo>
                      <a:pt x="17" y="70"/>
                    </a:lnTo>
                    <a:lnTo>
                      <a:pt x="24" y="60"/>
                    </a:lnTo>
                    <a:lnTo>
                      <a:pt x="31" y="49"/>
                    </a:lnTo>
                    <a:lnTo>
                      <a:pt x="40" y="39"/>
                    </a:lnTo>
                    <a:lnTo>
                      <a:pt x="51" y="30"/>
                    </a:lnTo>
                    <a:lnTo>
                      <a:pt x="61" y="23"/>
                    </a:lnTo>
                    <a:lnTo>
                      <a:pt x="72" y="16"/>
                    </a:lnTo>
                    <a:lnTo>
                      <a:pt x="84" y="10"/>
                    </a:lnTo>
                    <a:lnTo>
                      <a:pt x="97" y="5"/>
                    </a:lnTo>
                    <a:lnTo>
                      <a:pt x="111" y="2"/>
                    </a:lnTo>
                    <a:lnTo>
                      <a:pt x="123" y="0"/>
                    </a:lnTo>
                    <a:lnTo>
                      <a:pt x="137" y="0"/>
                    </a:lnTo>
                    <a:lnTo>
                      <a:pt x="137" y="0"/>
                    </a:lnTo>
                    <a:lnTo>
                      <a:pt x="151" y="0"/>
                    </a:lnTo>
                    <a:lnTo>
                      <a:pt x="165" y="2"/>
                    </a:lnTo>
                    <a:lnTo>
                      <a:pt x="179" y="5"/>
                    </a:lnTo>
                    <a:lnTo>
                      <a:pt x="192" y="10"/>
                    </a:lnTo>
                    <a:lnTo>
                      <a:pt x="204" y="16"/>
                    </a:lnTo>
                    <a:lnTo>
                      <a:pt x="215" y="23"/>
                    </a:lnTo>
                    <a:lnTo>
                      <a:pt x="225" y="30"/>
                    </a:lnTo>
                    <a:lnTo>
                      <a:pt x="236" y="39"/>
                    </a:lnTo>
                    <a:lnTo>
                      <a:pt x="245" y="49"/>
                    </a:lnTo>
                    <a:lnTo>
                      <a:pt x="252" y="60"/>
                    </a:lnTo>
                    <a:lnTo>
                      <a:pt x="259" y="70"/>
                    </a:lnTo>
                    <a:lnTo>
                      <a:pt x="264" y="83"/>
                    </a:lnTo>
                    <a:lnTo>
                      <a:pt x="269" y="95"/>
                    </a:lnTo>
                    <a:lnTo>
                      <a:pt x="273" y="109"/>
                    </a:lnTo>
                    <a:lnTo>
                      <a:pt x="275" y="123"/>
                    </a:lnTo>
                    <a:lnTo>
                      <a:pt x="275" y="137"/>
                    </a:lnTo>
                    <a:lnTo>
                      <a:pt x="275" y="137"/>
                    </a:lnTo>
                    <a:close/>
                  </a:path>
                </a:pathLst>
              </a:custGeom>
              <a:grpFill/>
              <a:ln w="9525">
                <a:noFill/>
                <a:round/>
              </a:ln>
            </p:spPr>
            <p:txBody>
              <a:bodyPr vert="horz" wrap="square" lIns="91440" tIns="45720" rIns="91440" bIns="45720" numCol="1" anchor="t" anchorCtr="0" compatLnSpc="1"/>
              <a:lstStyle/>
              <a:p>
                <a:endParaRPr lang="en-US"/>
              </a:p>
            </p:txBody>
          </p:sp>
        </p:grpSp>
        <p:grpSp>
          <p:nvGrpSpPr>
            <p:cNvPr id="27" name="Group 17"/>
            <p:cNvGrpSpPr/>
            <p:nvPr/>
          </p:nvGrpSpPr>
          <p:grpSpPr>
            <a:xfrm>
              <a:off x="5404496" y="2000246"/>
              <a:ext cx="472285" cy="539756"/>
              <a:chOff x="4786314" y="3540133"/>
              <a:chExt cx="411163" cy="469901"/>
            </a:xfrm>
            <a:solidFill>
              <a:schemeClr val="bg1">
                <a:lumMod val="85000"/>
              </a:schemeClr>
            </a:solidFill>
          </p:grpSpPr>
          <p:sp>
            <p:nvSpPr>
              <p:cNvPr id="19" name="Freeform 884"/>
              <p:cNvSpPr/>
              <p:nvPr/>
            </p:nvSpPr>
            <p:spPr bwMode="auto">
              <a:xfrm>
                <a:off x="4786314" y="3786196"/>
                <a:ext cx="411163" cy="223838"/>
              </a:xfrm>
              <a:custGeom>
                <a:avLst/>
                <a:gdLst/>
                <a:ahLst/>
                <a:cxnLst>
                  <a:cxn ang="0">
                    <a:pos x="518" y="282"/>
                  </a:cxn>
                  <a:cxn ang="0">
                    <a:pos x="0" y="282"/>
                  </a:cxn>
                  <a:cxn ang="0">
                    <a:pos x="0" y="282"/>
                  </a:cxn>
                  <a:cxn ang="0">
                    <a:pos x="2" y="254"/>
                  </a:cxn>
                  <a:cxn ang="0">
                    <a:pos x="5" y="226"/>
                  </a:cxn>
                  <a:cxn ang="0">
                    <a:pos x="12" y="199"/>
                  </a:cxn>
                  <a:cxn ang="0">
                    <a:pos x="21" y="173"/>
                  </a:cxn>
                  <a:cxn ang="0">
                    <a:pos x="32" y="148"/>
                  </a:cxn>
                  <a:cxn ang="0">
                    <a:pos x="44" y="125"/>
                  </a:cxn>
                  <a:cxn ang="0">
                    <a:pos x="60" y="103"/>
                  </a:cxn>
                  <a:cxn ang="0">
                    <a:pos x="76" y="83"/>
                  </a:cxn>
                  <a:cxn ang="0">
                    <a:pos x="95" y="66"/>
                  </a:cxn>
                  <a:cxn ang="0">
                    <a:pos x="115" y="48"/>
                  </a:cxn>
                  <a:cxn ang="0">
                    <a:pos x="136" y="34"/>
                  </a:cxn>
                  <a:cxn ang="0">
                    <a:pos x="159" y="21"/>
                  </a:cxn>
                  <a:cxn ang="0">
                    <a:pos x="183" y="13"/>
                  </a:cxn>
                  <a:cxn ang="0">
                    <a:pos x="208" y="6"/>
                  </a:cxn>
                  <a:cxn ang="0">
                    <a:pos x="233" y="2"/>
                  </a:cxn>
                  <a:cxn ang="0">
                    <a:pos x="259" y="0"/>
                  </a:cxn>
                  <a:cxn ang="0">
                    <a:pos x="259" y="0"/>
                  </a:cxn>
                  <a:cxn ang="0">
                    <a:pos x="286" y="2"/>
                  </a:cxn>
                  <a:cxn ang="0">
                    <a:pos x="312" y="6"/>
                  </a:cxn>
                  <a:cxn ang="0">
                    <a:pos x="337" y="13"/>
                  </a:cxn>
                  <a:cxn ang="0">
                    <a:pos x="361" y="21"/>
                  </a:cxn>
                  <a:cxn ang="0">
                    <a:pos x="383" y="34"/>
                  </a:cxn>
                  <a:cxn ang="0">
                    <a:pos x="405" y="48"/>
                  </a:cxn>
                  <a:cxn ang="0">
                    <a:pos x="425" y="66"/>
                  </a:cxn>
                  <a:cxn ang="0">
                    <a:pos x="442" y="83"/>
                  </a:cxn>
                  <a:cxn ang="0">
                    <a:pos x="460" y="103"/>
                  </a:cxn>
                  <a:cxn ang="0">
                    <a:pos x="474" y="125"/>
                  </a:cxn>
                  <a:cxn ang="0">
                    <a:pos x="488" y="148"/>
                  </a:cxn>
                  <a:cxn ang="0">
                    <a:pos x="499" y="173"/>
                  </a:cxn>
                  <a:cxn ang="0">
                    <a:pos x="508" y="199"/>
                  </a:cxn>
                  <a:cxn ang="0">
                    <a:pos x="513" y="226"/>
                  </a:cxn>
                  <a:cxn ang="0">
                    <a:pos x="518" y="254"/>
                  </a:cxn>
                  <a:cxn ang="0">
                    <a:pos x="518" y="282"/>
                  </a:cxn>
                  <a:cxn ang="0">
                    <a:pos x="518" y="282"/>
                  </a:cxn>
                </a:cxnLst>
                <a:rect l="0" t="0" r="r" b="b"/>
                <a:pathLst>
                  <a:path w="518" h="282">
                    <a:moveTo>
                      <a:pt x="518" y="282"/>
                    </a:moveTo>
                    <a:lnTo>
                      <a:pt x="0" y="282"/>
                    </a:lnTo>
                    <a:lnTo>
                      <a:pt x="0" y="282"/>
                    </a:lnTo>
                    <a:lnTo>
                      <a:pt x="2" y="254"/>
                    </a:lnTo>
                    <a:lnTo>
                      <a:pt x="5" y="226"/>
                    </a:lnTo>
                    <a:lnTo>
                      <a:pt x="12" y="199"/>
                    </a:lnTo>
                    <a:lnTo>
                      <a:pt x="21" y="173"/>
                    </a:lnTo>
                    <a:lnTo>
                      <a:pt x="32" y="148"/>
                    </a:lnTo>
                    <a:lnTo>
                      <a:pt x="44" y="125"/>
                    </a:lnTo>
                    <a:lnTo>
                      <a:pt x="60" y="103"/>
                    </a:lnTo>
                    <a:lnTo>
                      <a:pt x="76" y="83"/>
                    </a:lnTo>
                    <a:lnTo>
                      <a:pt x="95" y="66"/>
                    </a:lnTo>
                    <a:lnTo>
                      <a:pt x="115" y="48"/>
                    </a:lnTo>
                    <a:lnTo>
                      <a:pt x="136" y="34"/>
                    </a:lnTo>
                    <a:lnTo>
                      <a:pt x="159" y="21"/>
                    </a:lnTo>
                    <a:lnTo>
                      <a:pt x="183" y="13"/>
                    </a:lnTo>
                    <a:lnTo>
                      <a:pt x="208" y="6"/>
                    </a:lnTo>
                    <a:lnTo>
                      <a:pt x="233" y="2"/>
                    </a:lnTo>
                    <a:lnTo>
                      <a:pt x="259" y="0"/>
                    </a:lnTo>
                    <a:lnTo>
                      <a:pt x="259" y="0"/>
                    </a:lnTo>
                    <a:lnTo>
                      <a:pt x="286" y="2"/>
                    </a:lnTo>
                    <a:lnTo>
                      <a:pt x="312" y="6"/>
                    </a:lnTo>
                    <a:lnTo>
                      <a:pt x="337" y="13"/>
                    </a:lnTo>
                    <a:lnTo>
                      <a:pt x="361" y="21"/>
                    </a:lnTo>
                    <a:lnTo>
                      <a:pt x="383" y="34"/>
                    </a:lnTo>
                    <a:lnTo>
                      <a:pt x="405" y="48"/>
                    </a:lnTo>
                    <a:lnTo>
                      <a:pt x="425" y="66"/>
                    </a:lnTo>
                    <a:lnTo>
                      <a:pt x="442" y="83"/>
                    </a:lnTo>
                    <a:lnTo>
                      <a:pt x="460" y="103"/>
                    </a:lnTo>
                    <a:lnTo>
                      <a:pt x="474" y="125"/>
                    </a:lnTo>
                    <a:lnTo>
                      <a:pt x="488" y="148"/>
                    </a:lnTo>
                    <a:lnTo>
                      <a:pt x="499" y="173"/>
                    </a:lnTo>
                    <a:lnTo>
                      <a:pt x="508" y="199"/>
                    </a:lnTo>
                    <a:lnTo>
                      <a:pt x="513" y="226"/>
                    </a:lnTo>
                    <a:lnTo>
                      <a:pt x="518" y="254"/>
                    </a:lnTo>
                    <a:lnTo>
                      <a:pt x="518" y="282"/>
                    </a:lnTo>
                    <a:lnTo>
                      <a:pt x="518" y="282"/>
                    </a:lnTo>
                    <a:close/>
                  </a:path>
                </a:pathLst>
              </a:custGeom>
              <a:grpFill/>
              <a:ln w="9525">
                <a:noFill/>
                <a:round/>
              </a:ln>
            </p:spPr>
            <p:txBody>
              <a:bodyPr vert="horz" wrap="square" lIns="91440" tIns="45720" rIns="91440" bIns="45720" numCol="1" anchor="t" anchorCtr="0" compatLnSpc="1"/>
              <a:lstStyle/>
              <a:p>
                <a:endParaRPr lang="en-US"/>
              </a:p>
            </p:txBody>
          </p:sp>
          <p:sp>
            <p:nvSpPr>
              <p:cNvPr id="20" name="Freeform 885"/>
              <p:cNvSpPr/>
              <p:nvPr/>
            </p:nvSpPr>
            <p:spPr bwMode="auto">
              <a:xfrm>
                <a:off x="4881564" y="3540133"/>
                <a:ext cx="219075" cy="219075"/>
              </a:xfrm>
              <a:custGeom>
                <a:avLst/>
                <a:gdLst/>
                <a:ahLst/>
                <a:cxnLst>
                  <a:cxn ang="0">
                    <a:pos x="275" y="137"/>
                  </a:cxn>
                  <a:cxn ang="0">
                    <a:pos x="273" y="164"/>
                  </a:cxn>
                  <a:cxn ang="0">
                    <a:pos x="264" y="190"/>
                  </a:cxn>
                  <a:cxn ang="0">
                    <a:pos x="252" y="213"/>
                  </a:cxn>
                  <a:cxn ang="0">
                    <a:pos x="236" y="234"/>
                  </a:cxn>
                  <a:cxn ang="0">
                    <a:pos x="215" y="250"/>
                  </a:cxn>
                  <a:cxn ang="0">
                    <a:pos x="192" y="262"/>
                  </a:cxn>
                  <a:cxn ang="0">
                    <a:pos x="165" y="271"/>
                  </a:cxn>
                  <a:cxn ang="0">
                    <a:pos x="137" y="275"/>
                  </a:cxn>
                  <a:cxn ang="0">
                    <a:pos x="123" y="273"/>
                  </a:cxn>
                  <a:cxn ang="0">
                    <a:pos x="97" y="268"/>
                  </a:cxn>
                  <a:cxn ang="0">
                    <a:pos x="72" y="257"/>
                  </a:cxn>
                  <a:cxn ang="0">
                    <a:pos x="51" y="243"/>
                  </a:cxn>
                  <a:cxn ang="0">
                    <a:pos x="31" y="224"/>
                  </a:cxn>
                  <a:cxn ang="0">
                    <a:pos x="17" y="203"/>
                  </a:cxn>
                  <a:cxn ang="0">
                    <a:pos x="7" y="178"/>
                  </a:cxn>
                  <a:cxn ang="0">
                    <a:pos x="1" y="151"/>
                  </a:cxn>
                  <a:cxn ang="0">
                    <a:pos x="0" y="137"/>
                  </a:cxn>
                  <a:cxn ang="0">
                    <a:pos x="3" y="109"/>
                  </a:cxn>
                  <a:cxn ang="0">
                    <a:pos x="10" y="83"/>
                  </a:cxn>
                  <a:cxn ang="0">
                    <a:pos x="24" y="60"/>
                  </a:cxn>
                  <a:cxn ang="0">
                    <a:pos x="40" y="39"/>
                  </a:cxn>
                  <a:cxn ang="0">
                    <a:pos x="61" y="23"/>
                  </a:cxn>
                  <a:cxn ang="0">
                    <a:pos x="84" y="10"/>
                  </a:cxn>
                  <a:cxn ang="0">
                    <a:pos x="111" y="2"/>
                  </a:cxn>
                  <a:cxn ang="0">
                    <a:pos x="137" y="0"/>
                  </a:cxn>
                  <a:cxn ang="0">
                    <a:pos x="151" y="0"/>
                  </a:cxn>
                  <a:cxn ang="0">
                    <a:pos x="179" y="5"/>
                  </a:cxn>
                  <a:cxn ang="0">
                    <a:pos x="204" y="16"/>
                  </a:cxn>
                  <a:cxn ang="0">
                    <a:pos x="225" y="30"/>
                  </a:cxn>
                  <a:cxn ang="0">
                    <a:pos x="245" y="49"/>
                  </a:cxn>
                  <a:cxn ang="0">
                    <a:pos x="259" y="70"/>
                  </a:cxn>
                  <a:cxn ang="0">
                    <a:pos x="269" y="95"/>
                  </a:cxn>
                  <a:cxn ang="0">
                    <a:pos x="275" y="123"/>
                  </a:cxn>
                  <a:cxn ang="0">
                    <a:pos x="275" y="137"/>
                  </a:cxn>
                </a:cxnLst>
                <a:rect l="0" t="0" r="r" b="b"/>
                <a:pathLst>
                  <a:path w="275" h="275">
                    <a:moveTo>
                      <a:pt x="275" y="137"/>
                    </a:moveTo>
                    <a:lnTo>
                      <a:pt x="275" y="137"/>
                    </a:lnTo>
                    <a:lnTo>
                      <a:pt x="275" y="151"/>
                    </a:lnTo>
                    <a:lnTo>
                      <a:pt x="273" y="164"/>
                    </a:lnTo>
                    <a:lnTo>
                      <a:pt x="269" y="178"/>
                    </a:lnTo>
                    <a:lnTo>
                      <a:pt x="264" y="190"/>
                    </a:lnTo>
                    <a:lnTo>
                      <a:pt x="259" y="203"/>
                    </a:lnTo>
                    <a:lnTo>
                      <a:pt x="252" y="213"/>
                    </a:lnTo>
                    <a:lnTo>
                      <a:pt x="245" y="224"/>
                    </a:lnTo>
                    <a:lnTo>
                      <a:pt x="236" y="234"/>
                    </a:lnTo>
                    <a:lnTo>
                      <a:pt x="225" y="243"/>
                    </a:lnTo>
                    <a:lnTo>
                      <a:pt x="215" y="250"/>
                    </a:lnTo>
                    <a:lnTo>
                      <a:pt x="204" y="257"/>
                    </a:lnTo>
                    <a:lnTo>
                      <a:pt x="192" y="262"/>
                    </a:lnTo>
                    <a:lnTo>
                      <a:pt x="179" y="268"/>
                    </a:lnTo>
                    <a:lnTo>
                      <a:pt x="165" y="271"/>
                    </a:lnTo>
                    <a:lnTo>
                      <a:pt x="151" y="273"/>
                    </a:lnTo>
                    <a:lnTo>
                      <a:pt x="137" y="275"/>
                    </a:lnTo>
                    <a:lnTo>
                      <a:pt x="137" y="275"/>
                    </a:lnTo>
                    <a:lnTo>
                      <a:pt x="123" y="273"/>
                    </a:lnTo>
                    <a:lnTo>
                      <a:pt x="111" y="271"/>
                    </a:lnTo>
                    <a:lnTo>
                      <a:pt x="97" y="268"/>
                    </a:lnTo>
                    <a:lnTo>
                      <a:pt x="84" y="262"/>
                    </a:lnTo>
                    <a:lnTo>
                      <a:pt x="72" y="257"/>
                    </a:lnTo>
                    <a:lnTo>
                      <a:pt x="61" y="250"/>
                    </a:lnTo>
                    <a:lnTo>
                      <a:pt x="51" y="243"/>
                    </a:lnTo>
                    <a:lnTo>
                      <a:pt x="40" y="234"/>
                    </a:lnTo>
                    <a:lnTo>
                      <a:pt x="31" y="224"/>
                    </a:lnTo>
                    <a:lnTo>
                      <a:pt x="24" y="213"/>
                    </a:lnTo>
                    <a:lnTo>
                      <a:pt x="17" y="203"/>
                    </a:lnTo>
                    <a:lnTo>
                      <a:pt x="10" y="190"/>
                    </a:lnTo>
                    <a:lnTo>
                      <a:pt x="7" y="178"/>
                    </a:lnTo>
                    <a:lnTo>
                      <a:pt x="3" y="164"/>
                    </a:lnTo>
                    <a:lnTo>
                      <a:pt x="1" y="151"/>
                    </a:lnTo>
                    <a:lnTo>
                      <a:pt x="0" y="137"/>
                    </a:lnTo>
                    <a:lnTo>
                      <a:pt x="0" y="137"/>
                    </a:lnTo>
                    <a:lnTo>
                      <a:pt x="1" y="123"/>
                    </a:lnTo>
                    <a:lnTo>
                      <a:pt x="3" y="109"/>
                    </a:lnTo>
                    <a:lnTo>
                      <a:pt x="7" y="95"/>
                    </a:lnTo>
                    <a:lnTo>
                      <a:pt x="10" y="83"/>
                    </a:lnTo>
                    <a:lnTo>
                      <a:pt x="17" y="70"/>
                    </a:lnTo>
                    <a:lnTo>
                      <a:pt x="24" y="60"/>
                    </a:lnTo>
                    <a:lnTo>
                      <a:pt x="31" y="49"/>
                    </a:lnTo>
                    <a:lnTo>
                      <a:pt x="40" y="39"/>
                    </a:lnTo>
                    <a:lnTo>
                      <a:pt x="51" y="30"/>
                    </a:lnTo>
                    <a:lnTo>
                      <a:pt x="61" y="23"/>
                    </a:lnTo>
                    <a:lnTo>
                      <a:pt x="72" y="16"/>
                    </a:lnTo>
                    <a:lnTo>
                      <a:pt x="84" y="10"/>
                    </a:lnTo>
                    <a:lnTo>
                      <a:pt x="97" y="5"/>
                    </a:lnTo>
                    <a:lnTo>
                      <a:pt x="111" y="2"/>
                    </a:lnTo>
                    <a:lnTo>
                      <a:pt x="123" y="0"/>
                    </a:lnTo>
                    <a:lnTo>
                      <a:pt x="137" y="0"/>
                    </a:lnTo>
                    <a:lnTo>
                      <a:pt x="137" y="0"/>
                    </a:lnTo>
                    <a:lnTo>
                      <a:pt x="151" y="0"/>
                    </a:lnTo>
                    <a:lnTo>
                      <a:pt x="165" y="2"/>
                    </a:lnTo>
                    <a:lnTo>
                      <a:pt x="179" y="5"/>
                    </a:lnTo>
                    <a:lnTo>
                      <a:pt x="192" y="10"/>
                    </a:lnTo>
                    <a:lnTo>
                      <a:pt x="204" y="16"/>
                    </a:lnTo>
                    <a:lnTo>
                      <a:pt x="215" y="23"/>
                    </a:lnTo>
                    <a:lnTo>
                      <a:pt x="225" y="30"/>
                    </a:lnTo>
                    <a:lnTo>
                      <a:pt x="236" y="39"/>
                    </a:lnTo>
                    <a:lnTo>
                      <a:pt x="245" y="49"/>
                    </a:lnTo>
                    <a:lnTo>
                      <a:pt x="252" y="60"/>
                    </a:lnTo>
                    <a:lnTo>
                      <a:pt x="259" y="70"/>
                    </a:lnTo>
                    <a:lnTo>
                      <a:pt x="264" y="83"/>
                    </a:lnTo>
                    <a:lnTo>
                      <a:pt x="269" y="95"/>
                    </a:lnTo>
                    <a:lnTo>
                      <a:pt x="273" y="109"/>
                    </a:lnTo>
                    <a:lnTo>
                      <a:pt x="275" y="123"/>
                    </a:lnTo>
                    <a:lnTo>
                      <a:pt x="275" y="137"/>
                    </a:lnTo>
                    <a:lnTo>
                      <a:pt x="275" y="137"/>
                    </a:lnTo>
                    <a:close/>
                  </a:path>
                </a:pathLst>
              </a:custGeom>
              <a:grpFill/>
              <a:ln w="9525">
                <a:noFill/>
                <a:round/>
              </a:ln>
            </p:spPr>
            <p:txBody>
              <a:bodyPr vert="horz" wrap="square" lIns="91440" tIns="45720" rIns="91440" bIns="45720" numCol="1" anchor="t" anchorCtr="0" compatLnSpc="1"/>
              <a:lstStyle/>
              <a:p>
                <a:endParaRPr lang="en-US"/>
              </a:p>
            </p:txBody>
          </p:sp>
        </p:grpSp>
        <p:grpSp>
          <p:nvGrpSpPr>
            <p:cNvPr id="30" name="Group 20"/>
            <p:cNvGrpSpPr/>
            <p:nvPr/>
          </p:nvGrpSpPr>
          <p:grpSpPr>
            <a:xfrm>
              <a:off x="5978900" y="2000246"/>
              <a:ext cx="472285" cy="539756"/>
              <a:chOff x="4786314" y="3540133"/>
              <a:chExt cx="411163" cy="469901"/>
            </a:xfrm>
            <a:solidFill>
              <a:schemeClr val="bg1">
                <a:lumMod val="85000"/>
              </a:schemeClr>
            </a:solidFill>
          </p:grpSpPr>
          <p:sp>
            <p:nvSpPr>
              <p:cNvPr id="22" name="Freeform 884"/>
              <p:cNvSpPr/>
              <p:nvPr/>
            </p:nvSpPr>
            <p:spPr bwMode="auto">
              <a:xfrm>
                <a:off x="4786314" y="3786196"/>
                <a:ext cx="411163" cy="223838"/>
              </a:xfrm>
              <a:custGeom>
                <a:avLst/>
                <a:gdLst/>
                <a:ahLst/>
                <a:cxnLst>
                  <a:cxn ang="0">
                    <a:pos x="518" y="282"/>
                  </a:cxn>
                  <a:cxn ang="0">
                    <a:pos x="0" y="282"/>
                  </a:cxn>
                  <a:cxn ang="0">
                    <a:pos x="0" y="282"/>
                  </a:cxn>
                  <a:cxn ang="0">
                    <a:pos x="2" y="254"/>
                  </a:cxn>
                  <a:cxn ang="0">
                    <a:pos x="5" y="226"/>
                  </a:cxn>
                  <a:cxn ang="0">
                    <a:pos x="12" y="199"/>
                  </a:cxn>
                  <a:cxn ang="0">
                    <a:pos x="21" y="173"/>
                  </a:cxn>
                  <a:cxn ang="0">
                    <a:pos x="32" y="148"/>
                  </a:cxn>
                  <a:cxn ang="0">
                    <a:pos x="44" y="125"/>
                  </a:cxn>
                  <a:cxn ang="0">
                    <a:pos x="60" y="103"/>
                  </a:cxn>
                  <a:cxn ang="0">
                    <a:pos x="76" y="83"/>
                  </a:cxn>
                  <a:cxn ang="0">
                    <a:pos x="95" y="66"/>
                  </a:cxn>
                  <a:cxn ang="0">
                    <a:pos x="115" y="48"/>
                  </a:cxn>
                  <a:cxn ang="0">
                    <a:pos x="136" y="34"/>
                  </a:cxn>
                  <a:cxn ang="0">
                    <a:pos x="159" y="21"/>
                  </a:cxn>
                  <a:cxn ang="0">
                    <a:pos x="183" y="13"/>
                  </a:cxn>
                  <a:cxn ang="0">
                    <a:pos x="208" y="6"/>
                  </a:cxn>
                  <a:cxn ang="0">
                    <a:pos x="233" y="2"/>
                  </a:cxn>
                  <a:cxn ang="0">
                    <a:pos x="259" y="0"/>
                  </a:cxn>
                  <a:cxn ang="0">
                    <a:pos x="259" y="0"/>
                  </a:cxn>
                  <a:cxn ang="0">
                    <a:pos x="286" y="2"/>
                  </a:cxn>
                  <a:cxn ang="0">
                    <a:pos x="312" y="6"/>
                  </a:cxn>
                  <a:cxn ang="0">
                    <a:pos x="337" y="13"/>
                  </a:cxn>
                  <a:cxn ang="0">
                    <a:pos x="361" y="21"/>
                  </a:cxn>
                  <a:cxn ang="0">
                    <a:pos x="383" y="34"/>
                  </a:cxn>
                  <a:cxn ang="0">
                    <a:pos x="405" y="48"/>
                  </a:cxn>
                  <a:cxn ang="0">
                    <a:pos x="425" y="66"/>
                  </a:cxn>
                  <a:cxn ang="0">
                    <a:pos x="442" y="83"/>
                  </a:cxn>
                  <a:cxn ang="0">
                    <a:pos x="460" y="103"/>
                  </a:cxn>
                  <a:cxn ang="0">
                    <a:pos x="474" y="125"/>
                  </a:cxn>
                  <a:cxn ang="0">
                    <a:pos x="488" y="148"/>
                  </a:cxn>
                  <a:cxn ang="0">
                    <a:pos x="499" y="173"/>
                  </a:cxn>
                  <a:cxn ang="0">
                    <a:pos x="508" y="199"/>
                  </a:cxn>
                  <a:cxn ang="0">
                    <a:pos x="513" y="226"/>
                  </a:cxn>
                  <a:cxn ang="0">
                    <a:pos x="518" y="254"/>
                  </a:cxn>
                  <a:cxn ang="0">
                    <a:pos x="518" y="282"/>
                  </a:cxn>
                  <a:cxn ang="0">
                    <a:pos x="518" y="282"/>
                  </a:cxn>
                </a:cxnLst>
                <a:rect l="0" t="0" r="r" b="b"/>
                <a:pathLst>
                  <a:path w="518" h="282">
                    <a:moveTo>
                      <a:pt x="518" y="282"/>
                    </a:moveTo>
                    <a:lnTo>
                      <a:pt x="0" y="282"/>
                    </a:lnTo>
                    <a:lnTo>
                      <a:pt x="0" y="282"/>
                    </a:lnTo>
                    <a:lnTo>
                      <a:pt x="2" y="254"/>
                    </a:lnTo>
                    <a:lnTo>
                      <a:pt x="5" y="226"/>
                    </a:lnTo>
                    <a:lnTo>
                      <a:pt x="12" y="199"/>
                    </a:lnTo>
                    <a:lnTo>
                      <a:pt x="21" y="173"/>
                    </a:lnTo>
                    <a:lnTo>
                      <a:pt x="32" y="148"/>
                    </a:lnTo>
                    <a:lnTo>
                      <a:pt x="44" y="125"/>
                    </a:lnTo>
                    <a:lnTo>
                      <a:pt x="60" y="103"/>
                    </a:lnTo>
                    <a:lnTo>
                      <a:pt x="76" y="83"/>
                    </a:lnTo>
                    <a:lnTo>
                      <a:pt x="95" y="66"/>
                    </a:lnTo>
                    <a:lnTo>
                      <a:pt x="115" y="48"/>
                    </a:lnTo>
                    <a:lnTo>
                      <a:pt x="136" y="34"/>
                    </a:lnTo>
                    <a:lnTo>
                      <a:pt x="159" y="21"/>
                    </a:lnTo>
                    <a:lnTo>
                      <a:pt x="183" y="13"/>
                    </a:lnTo>
                    <a:lnTo>
                      <a:pt x="208" y="6"/>
                    </a:lnTo>
                    <a:lnTo>
                      <a:pt x="233" y="2"/>
                    </a:lnTo>
                    <a:lnTo>
                      <a:pt x="259" y="0"/>
                    </a:lnTo>
                    <a:lnTo>
                      <a:pt x="259" y="0"/>
                    </a:lnTo>
                    <a:lnTo>
                      <a:pt x="286" y="2"/>
                    </a:lnTo>
                    <a:lnTo>
                      <a:pt x="312" y="6"/>
                    </a:lnTo>
                    <a:lnTo>
                      <a:pt x="337" y="13"/>
                    </a:lnTo>
                    <a:lnTo>
                      <a:pt x="361" y="21"/>
                    </a:lnTo>
                    <a:lnTo>
                      <a:pt x="383" y="34"/>
                    </a:lnTo>
                    <a:lnTo>
                      <a:pt x="405" y="48"/>
                    </a:lnTo>
                    <a:lnTo>
                      <a:pt x="425" y="66"/>
                    </a:lnTo>
                    <a:lnTo>
                      <a:pt x="442" y="83"/>
                    </a:lnTo>
                    <a:lnTo>
                      <a:pt x="460" y="103"/>
                    </a:lnTo>
                    <a:lnTo>
                      <a:pt x="474" y="125"/>
                    </a:lnTo>
                    <a:lnTo>
                      <a:pt x="488" y="148"/>
                    </a:lnTo>
                    <a:lnTo>
                      <a:pt x="499" y="173"/>
                    </a:lnTo>
                    <a:lnTo>
                      <a:pt x="508" y="199"/>
                    </a:lnTo>
                    <a:lnTo>
                      <a:pt x="513" y="226"/>
                    </a:lnTo>
                    <a:lnTo>
                      <a:pt x="518" y="254"/>
                    </a:lnTo>
                    <a:lnTo>
                      <a:pt x="518" y="282"/>
                    </a:lnTo>
                    <a:lnTo>
                      <a:pt x="518" y="282"/>
                    </a:lnTo>
                    <a:close/>
                  </a:path>
                </a:pathLst>
              </a:custGeom>
              <a:grpFill/>
              <a:ln w="9525">
                <a:noFill/>
                <a:round/>
              </a:ln>
            </p:spPr>
            <p:txBody>
              <a:bodyPr vert="horz" wrap="square" lIns="91440" tIns="45720" rIns="91440" bIns="45720" numCol="1" anchor="t" anchorCtr="0" compatLnSpc="1"/>
              <a:lstStyle/>
              <a:p>
                <a:endParaRPr lang="en-US"/>
              </a:p>
            </p:txBody>
          </p:sp>
          <p:sp>
            <p:nvSpPr>
              <p:cNvPr id="23" name="Freeform 885"/>
              <p:cNvSpPr/>
              <p:nvPr/>
            </p:nvSpPr>
            <p:spPr bwMode="auto">
              <a:xfrm>
                <a:off x="4881564" y="3540133"/>
                <a:ext cx="219075" cy="219075"/>
              </a:xfrm>
              <a:custGeom>
                <a:avLst/>
                <a:gdLst/>
                <a:ahLst/>
                <a:cxnLst>
                  <a:cxn ang="0">
                    <a:pos x="275" y="137"/>
                  </a:cxn>
                  <a:cxn ang="0">
                    <a:pos x="273" y="164"/>
                  </a:cxn>
                  <a:cxn ang="0">
                    <a:pos x="264" y="190"/>
                  </a:cxn>
                  <a:cxn ang="0">
                    <a:pos x="252" y="213"/>
                  </a:cxn>
                  <a:cxn ang="0">
                    <a:pos x="236" y="234"/>
                  </a:cxn>
                  <a:cxn ang="0">
                    <a:pos x="215" y="250"/>
                  </a:cxn>
                  <a:cxn ang="0">
                    <a:pos x="192" y="262"/>
                  </a:cxn>
                  <a:cxn ang="0">
                    <a:pos x="165" y="271"/>
                  </a:cxn>
                  <a:cxn ang="0">
                    <a:pos x="137" y="275"/>
                  </a:cxn>
                  <a:cxn ang="0">
                    <a:pos x="123" y="273"/>
                  </a:cxn>
                  <a:cxn ang="0">
                    <a:pos x="97" y="268"/>
                  </a:cxn>
                  <a:cxn ang="0">
                    <a:pos x="72" y="257"/>
                  </a:cxn>
                  <a:cxn ang="0">
                    <a:pos x="51" y="243"/>
                  </a:cxn>
                  <a:cxn ang="0">
                    <a:pos x="31" y="224"/>
                  </a:cxn>
                  <a:cxn ang="0">
                    <a:pos x="17" y="203"/>
                  </a:cxn>
                  <a:cxn ang="0">
                    <a:pos x="7" y="178"/>
                  </a:cxn>
                  <a:cxn ang="0">
                    <a:pos x="1" y="151"/>
                  </a:cxn>
                  <a:cxn ang="0">
                    <a:pos x="0" y="137"/>
                  </a:cxn>
                  <a:cxn ang="0">
                    <a:pos x="3" y="109"/>
                  </a:cxn>
                  <a:cxn ang="0">
                    <a:pos x="10" y="83"/>
                  </a:cxn>
                  <a:cxn ang="0">
                    <a:pos x="24" y="60"/>
                  </a:cxn>
                  <a:cxn ang="0">
                    <a:pos x="40" y="39"/>
                  </a:cxn>
                  <a:cxn ang="0">
                    <a:pos x="61" y="23"/>
                  </a:cxn>
                  <a:cxn ang="0">
                    <a:pos x="84" y="10"/>
                  </a:cxn>
                  <a:cxn ang="0">
                    <a:pos x="111" y="2"/>
                  </a:cxn>
                  <a:cxn ang="0">
                    <a:pos x="137" y="0"/>
                  </a:cxn>
                  <a:cxn ang="0">
                    <a:pos x="151" y="0"/>
                  </a:cxn>
                  <a:cxn ang="0">
                    <a:pos x="179" y="5"/>
                  </a:cxn>
                  <a:cxn ang="0">
                    <a:pos x="204" y="16"/>
                  </a:cxn>
                  <a:cxn ang="0">
                    <a:pos x="225" y="30"/>
                  </a:cxn>
                  <a:cxn ang="0">
                    <a:pos x="245" y="49"/>
                  </a:cxn>
                  <a:cxn ang="0">
                    <a:pos x="259" y="70"/>
                  </a:cxn>
                  <a:cxn ang="0">
                    <a:pos x="269" y="95"/>
                  </a:cxn>
                  <a:cxn ang="0">
                    <a:pos x="275" y="123"/>
                  </a:cxn>
                  <a:cxn ang="0">
                    <a:pos x="275" y="137"/>
                  </a:cxn>
                </a:cxnLst>
                <a:rect l="0" t="0" r="r" b="b"/>
                <a:pathLst>
                  <a:path w="275" h="275">
                    <a:moveTo>
                      <a:pt x="275" y="137"/>
                    </a:moveTo>
                    <a:lnTo>
                      <a:pt x="275" y="137"/>
                    </a:lnTo>
                    <a:lnTo>
                      <a:pt x="275" y="151"/>
                    </a:lnTo>
                    <a:lnTo>
                      <a:pt x="273" y="164"/>
                    </a:lnTo>
                    <a:lnTo>
                      <a:pt x="269" y="178"/>
                    </a:lnTo>
                    <a:lnTo>
                      <a:pt x="264" y="190"/>
                    </a:lnTo>
                    <a:lnTo>
                      <a:pt x="259" y="203"/>
                    </a:lnTo>
                    <a:lnTo>
                      <a:pt x="252" y="213"/>
                    </a:lnTo>
                    <a:lnTo>
                      <a:pt x="245" y="224"/>
                    </a:lnTo>
                    <a:lnTo>
                      <a:pt x="236" y="234"/>
                    </a:lnTo>
                    <a:lnTo>
                      <a:pt x="225" y="243"/>
                    </a:lnTo>
                    <a:lnTo>
                      <a:pt x="215" y="250"/>
                    </a:lnTo>
                    <a:lnTo>
                      <a:pt x="204" y="257"/>
                    </a:lnTo>
                    <a:lnTo>
                      <a:pt x="192" y="262"/>
                    </a:lnTo>
                    <a:lnTo>
                      <a:pt x="179" y="268"/>
                    </a:lnTo>
                    <a:lnTo>
                      <a:pt x="165" y="271"/>
                    </a:lnTo>
                    <a:lnTo>
                      <a:pt x="151" y="273"/>
                    </a:lnTo>
                    <a:lnTo>
                      <a:pt x="137" y="275"/>
                    </a:lnTo>
                    <a:lnTo>
                      <a:pt x="137" y="275"/>
                    </a:lnTo>
                    <a:lnTo>
                      <a:pt x="123" y="273"/>
                    </a:lnTo>
                    <a:lnTo>
                      <a:pt x="111" y="271"/>
                    </a:lnTo>
                    <a:lnTo>
                      <a:pt x="97" y="268"/>
                    </a:lnTo>
                    <a:lnTo>
                      <a:pt x="84" y="262"/>
                    </a:lnTo>
                    <a:lnTo>
                      <a:pt x="72" y="257"/>
                    </a:lnTo>
                    <a:lnTo>
                      <a:pt x="61" y="250"/>
                    </a:lnTo>
                    <a:lnTo>
                      <a:pt x="51" y="243"/>
                    </a:lnTo>
                    <a:lnTo>
                      <a:pt x="40" y="234"/>
                    </a:lnTo>
                    <a:lnTo>
                      <a:pt x="31" y="224"/>
                    </a:lnTo>
                    <a:lnTo>
                      <a:pt x="24" y="213"/>
                    </a:lnTo>
                    <a:lnTo>
                      <a:pt x="17" y="203"/>
                    </a:lnTo>
                    <a:lnTo>
                      <a:pt x="10" y="190"/>
                    </a:lnTo>
                    <a:lnTo>
                      <a:pt x="7" y="178"/>
                    </a:lnTo>
                    <a:lnTo>
                      <a:pt x="3" y="164"/>
                    </a:lnTo>
                    <a:lnTo>
                      <a:pt x="1" y="151"/>
                    </a:lnTo>
                    <a:lnTo>
                      <a:pt x="0" y="137"/>
                    </a:lnTo>
                    <a:lnTo>
                      <a:pt x="0" y="137"/>
                    </a:lnTo>
                    <a:lnTo>
                      <a:pt x="1" y="123"/>
                    </a:lnTo>
                    <a:lnTo>
                      <a:pt x="3" y="109"/>
                    </a:lnTo>
                    <a:lnTo>
                      <a:pt x="7" y="95"/>
                    </a:lnTo>
                    <a:lnTo>
                      <a:pt x="10" y="83"/>
                    </a:lnTo>
                    <a:lnTo>
                      <a:pt x="17" y="70"/>
                    </a:lnTo>
                    <a:lnTo>
                      <a:pt x="24" y="60"/>
                    </a:lnTo>
                    <a:lnTo>
                      <a:pt x="31" y="49"/>
                    </a:lnTo>
                    <a:lnTo>
                      <a:pt x="40" y="39"/>
                    </a:lnTo>
                    <a:lnTo>
                      <a:pt x="51" y="30"/>
                    </a:lnTo>
                    <a:lnTo>
                      <a:pt x="61" y="23"/>
                    </a:lnTo>
                    <a:lnTo>
                      <a:pt x="72" y="16"/>
                    </a:lnTo>
                    <a:lnTo>
                      <a:pt x="84" y="10"/>
                    </a:lnTo>
                    <a:lnTo>
                      <a:pt x="97" y="5"/>
                    </a:lnTo>
                    <a:lnTo>
                      <a:pt x="111" y="2"/>
                    </a:lnTo>
                    <a:lnTo>
                      <a:pt x="123" y="0"/>
                    </a:lnTo>
                    <a:lnTo>
                      <a:pt x="137" y="0"/>
                    </a:lnTo>
                    <a:lnTo>
                      <a:pt x="137" y="0"/>
                    </a:lnTo>
                    <a:lnTo>
                      <a:pt x="151" y="0"/>
                    </a:lnTo>
                    <a:lnTo>
                      <a:pt x="165" y="2"/>
                    </a:lnTo>
                    <a:lnTo>
                      <a:pt x="179" y="5"/>
                    </a:lnTo>
                    <a:lnTo>
                      <a:pt x="192" y="10"/>
                    </a:lnTo>
                    <a:lnTo>
                      <a:pt x="204" y="16"/>
                    </a:lnTo>
                    <a:lnTo>
                      <a:pt x="215" y="23"/>
                    </a:lnTo>
                    <a:lnTo>
                      <a:pt x="225" y="30"/>
                    </a:lnTo>
                    <a:lnTo>
                      <a:pt x="236" y="39"/>
                    </a:lnTo>
                    <a:lnTo>
                      <a:pt x="245" y="49"/>
                    </a:lnTo>
                    <a:lnTo>
                      <a:pt x="252" y="60"/>
                    </a:lnTo>
                    <a:lnTo>
                      <a:pt x="259" y="70"/>
                    </a:lnTo>
                    <a:lnTo>
                      <a:pt x="264" y="83"/>
                    </a:lnTo>
                    <a:lnTo>
                      <a:pt x="269" y="95"/>
                    </a:lnTo>
                    <a:lnTo>
                      <a:pt x="273" y="109"/>
                    </a:lnTo>
                    <a:lnTo>
                      <a:pt x="275" y="123"/>
                    </a:lnTo>
                    <a:lnTo>
                      <a:pt x="275" y="137"/>
                    </a:lnTo>
                    <a:lnTo>
                      <a:pt x="275" y="137"/>
                    </a:lnTo>
                    <a:close/>
                  </a:path>
                </a:pathLst>
              </a:custGeom>
              <a:grpFill/>
              <a:ln w="9525">
                <a:noFill/>
                <a:round/>
              </a:ln>
            </p:spPr>
            <p:txBody>
              <a:bodyPr vert="horz" wrap="square" lIns="91440" tIns="45720" rIns="91440" bIns="45720" numCol="1" anchor="t" anchorCtr="0" compatLnSpc="1"/>
              <a:lstStyle/>
              <a:p>
                <a:endParaRPr lang="en-US"/>
              </a:p>
            </p:txBody>
          </p:sp>
        </p:grpSp>
        <p:grpSp>
          <p:nvGrpSpPr>
            <p:cNvPr id="33" name="Group 23"/>
            <p:cNvGrpSpPr/>
            <p:nvPr/>
          </p:nvGrpSpPr>
          <p:grpSpPr>
            <a:xfrm>
              <a:off x="6553304" y="2000246"/>
              <a:ext cx="472285" cy="539756"/>
              <a:chOff x="4786314" y="3540133"/>
              <a:chExt cx="411163" cy="469901"/>
            </a:xfrm>
            <a:solidFill>
              <a:schemeClr val="bg1">
                <a:lumMod val="85000"/>
              </a:schemeClr>
            </a:solidFill>
          </p:grpSpPr>
          <p:sp>
            <p:nvSpPr>
              <p:cNvPr id="25" name="Freeform 884"/>
              <p:cNvSpPr/>
              <p:nvPr/>
            </p:nvSpPr>
            <p:spPr bwMode="auto">
              <a:xfrm>
                <a:off x="4786314" y="3786196"/>
                <a:ext cx="411163" cy="223838"/>
              </a:xfrm>
              <a:custGeom>
                <a:avLst/>
                <a:gdLst/>
                <a:ahLst/>
                <a:cxnLst>
                  <a:cxn ang="0">
                    <a:pos x="518" y="282"/>
                  </a:cxn>
                  <a:cxn ang="0">
                    <a:pos x="0" y="282"/>
                  </a:cxn>
                  <a:cxn ang="0">
                    <a:pos x="0" y="282"/>
                  </a:cxn>
                  <a:cxn ang="0">
                    <a:pos x="2" y="254"/>
                  </a:cxn>
                  <a:cxn ang="0">
                    <a:pos x="5" y="226"/>
                  </a:cxn>
                  <a:cxn ang="0">
                    <a:pos x="12" y="199"/>
                  </a:cxn>
                  <a:cxn ang="0">
                    <a:pos x="21" y="173"/>
                  </a:cxn>
                  <a:cxn ang="0">
                    <a:pos x="32" y="148"/>
                  </a:cxn>
                  <a:cxn ang="0">
                    <a:pos x="44" y="125"/>
                  </a:cxn>
                  <a:cxn ang="0">
                    <a:pos x="60" y="103"/>
                  </a:cxn>
                  <a:cxn ang="0">
                    <a:pos x="76" y="83"/>
                  </a:cxn>
                  <a:cxn ang="0">
                    <a:pos x="95" y="66"/>
                  </a:cxn>
                  <a:cxn ang="0">
                    <a:pos x="115" y="48"/>
                  </a:cxn>
                  <a:cxn ang="0">
                    <a:pos x="136" y="34"/>
                  </a:cxn>
                  <a:cxn ang="0">
                    <a:pos x="159" y="21"/>
                  </a:cxn>
                  <a:cxn ang="0">
                    <a:pos x="183" y="13"/>
                  </a:cxn>
                  <a:cxn ang="0">
                    <a:pos x="208" y="6"/>
                  </a:cxn>
                  <a:cxn ang="0">
                    <a:pos x="233" y="2"/>
                  </a:cxn>
                  <a:cxn ang="0">
                    <a:pos x="259" y="0"/>
                  </a:cxn>
                  <a:cxn ang="0">
                    <a:pos x="259" y="0"/>
                  </a:cxn>
                  <a:cxn ang="0">
                    <a:pos x="286" y="2"/>
                  </a:cxn>
                  <a:cxn ang="0">
                    <a:pos x="312" y="6"/>
                  </a:cxn>
                  <a:cxn ang="0">
                    <a:pos x="337" y="13"/>
                  </a:cxn>
                  <a:cxn ang="0">
                    <a:pos x="361" y="21"/>
                  </a:cxn>
                  <a:cxn ang="0">
                    <a:pos x="383" y="34"/>
                  </a:cxn>
                  <a:cxn ang="0">
                    <a:pos x="405" y="48"/>
                  </a:cxn>
                  <a:cxn ang="0">
                    <a:pos x="425" y="66"/>
                  </a:cxn>
                  <a:cxn ang="0">
                    <a:pos x="442" y="83"/>
                  </a:cxn>
                  <a:cxn ang="0">
                    <a:pos x="460" y="103"/>
                  </a:cxn>
                  <a:cxn ang="0">
                    <a:pos x="474" y="125"/>
                  </a:cxn>
                  <a:cxn ang="0">
                    <a:pos x="488" y="148"/>
                  </a:cxn>
                  <a:cxn ang="0">
                    <a:pos x="499" y="173"/>
                  </a:cxn>
                  <a:cxn ang="0">
                    <a:pos x="508" y="199"/>
                  </a:cxn>
                  <a:cxn ang="0">
                    <a:pos x="513" y="226"/>
                  </a:cxn>
                  <a:cxn ang="0">
                    <a:pos x="518" y="254"/>
                  </a:cxn>
                  <a:cxn ang="0">
                    <a:pos x="518" y="282"/>
                  </a:cxn>
                  <a:cxn ang="0">
                    <a:pos x="518" y="282"/>
                  </a:cxn>
                </a:cxnLst>
                <a:rect l="0" t="0" r="r" b="b"/>
                <a:pathLst>
                  <a:path w="518" h="282">
                    <a:moveTo>
                      <a:pt x="518" y="282"/>
                    </a:moveTo>
                    <a:lnTo>
                      <a:pt x="0" y="282"/>
                    </a:lnTo>
                    <a:lnTo>
                      <a:pt x="0" y="282"/>
                    </a:lnTo>
                    <a:lnTo>
                      <a:pt x="2" y="254"/>
                    </a:lnTo>
                    <a:lnTo>
                      <a:pt x="5" y="226"/>
                    </a:lnTo>
                    <a:lnTo>
                      <a:pt x="12" y="199"/>
                    </a:lnTo>
                    <a:lnTo>
                      <a:pt x="21" y="173"/>
                    </a:lnTo>
                    <a:lnTo>
                      <a:pt x="32" y="148"/>
                    </a:lnTo>
                    <a:lnTo>
                      <a:pt x="44" y="125"/>
                    </a:lnTo>
                    <a:lnTo>
                      <a:pt x="60" y="103"/>
                    </a:lnTo>
                    <a:lnTo>
                      <a:pt x="76" y="83"/>
                    </a:lnTo>
                    <a:lnTo>
                      <a:pt x="95" y="66"/>
                    </a:lnTo>
                    <a:lnTo>
                      <a:pt x="115" y="48"/>
                    </a:lnTo>
                    <a:lnTo>
                      <a:pt x="136" y="34"/>
                    </a:lnTo>
                    <a:lnTo>
                      <a:pt x="159" y="21"/>
                    </a:lnTo>
                    <a:lnTo>
                      <a:pt x="183" y="13"/>
                    </a:lnTo>
                    <a:lnTo>
                      <a:pt x="208" y="6"/>
                    </a:lnTo>
                    <a:lnTo>
                      <a:pt x="233" y="2"/>
                    </a:lnTo>
                    <a:lnTo>
                      <a:pt x="259" y="0"/>
                    </a:lnTo>
                    <a:lnTo>
                      <a:pt x="259" y="0"/>
                    </a:lnTo>
                    <a:lnTo>
                      <a:pt x="286" y="2"/>
                    </a:lnTo>
                    <a:lnTo>
                      <a:pt x="312" y="6"/>
                    </a:lnTo>
                    <a:lnTo>
                      <a:pt x="337" y="13"/>
                    </a:lnTo>
                    <a:lnTo>
                      <a:pt x="361" y="21"/>
                    </a:lnTo>
                    <a:lnTo>
                      <a:pt x="383" y="34"/>
                    </a:lnTo>
                    <a:lnTo>
                      <a:pt x="405" y="48"/>
                    </a:lnTo>
                    <a:lnTo>
                      <a:pt x="425" y="66"/>
                    </a:lnTo>
                    <a:lnTo>
                      <a:pt x="442" y="83"/>
                    </a:lnTo>
                    <a:lnTo>
                      <a:pt x="460" y="103"/>
                    </a:lnTo>
                    <a:lnTo>
                      <a:pt x="474" y="125"/>
                    </a:lnTo>
                    <a:lnTo>
                      <a:pt x="488" y="148"/>
                    </a:lnTo>
                    <a:lnTo>
                      <a:pt x="499" y="173"/>
                    </a:lnTo>
                    <a:lnTo>
                      <a:pt x="508" y="199"/>
                    </a:lnTo>
                    <a:lnTo>
                      <a:pt x="513" y="226"/>
                    </a:lnTo>
                    <a:lnTo>
                      <a:pt x="518" y="254"/>
                    </a:lnTo>
                    <a:lnTo>
                      <a:pt x="518" y="282"/>
                    </a:lnTo>
                    <a:lnTo>
                      <a:pt x="518" y="282"/>
                    </a:lnTo>
                    <a:close/>
                  </a:path>
                </a:pathLst>
              </a:custGeom>
              <a:grpFill/>
              <a:ln w="9525">
                <a:noFill/>
                <a:round/>
              </a:ln>
            </p:spPr>
            <p:txBody>
              <a:bodyPr vert="horz" wrap="square" lIns="91440" tIns="45720" rIns="91440" bIns="45720" numCol="1" anchor="t" anchorCtr="0" compatLnSpc="1"/>
              <a:lstStyle/>
              <a:p>
                <a:endParaRPr lang="en-US"/>
              </a:p>
            </p:txBody>
          </p:sp>
          <p:sp>
            <p:nvSpPr>
              <p:cNvPr id="26" name="Freeform 885"/>
              <p:cNvSpPr/>
              <p:nvPr/>
            </p:nvSpPr>
            <p:spPr bwMode="auto">
              <a:xfrm>
                <a:off x="4881564" y="3540133"/>
                <a:ext cx="219075" cy="219075"/>
              </a:xfrm>
              <a:custGeom>
                <a:avLst/>
                <a:gdLst/>
                <a:ahLst/>
                <a:cxnLst>
                  <a:cxn ang="0">
                    <a:pos x="275" y="137"/>
                  </a:cxn>
                  <a:cxn ang="0">
                    <a:pos x="273" y="164"/>
                  </a:cxn>
                  <a:cxn ang="0">
                    <a:pos x="264" y="190"/>
                  </a:cxn>
                  <a:cxn ang="0">
                    <a:pos x="252" y="213"/>
                  </a:cxn>
                  <a:cxn ang="0">
                    <a:pos x="236" y="234"/>
                  </a:cxn>
                  <a:cxn ang="0">
                    <a:pos x="215" y="250"/>
                  </a:cxn>
                  <a:cxn ang="0">
                    <a:pos x="192" y="262"/>
                  </a:cxn>
                  <a:cxn ang="0">
                    <a:pos x="165" y="271"/>
                  </a:cxn>
                  <a:cxn ang="0">
                    <a:pos x="137" y="275"/>
                  </a:cxn>
                  <a:cxn ang="0">
                    <a:pos x="123" y="273"/>
                  </a:cxn>
                  <a:cxn ang="0">
                    <a:pos x="97" y="268"/>
                  </a:cxn>
                  <a:cxn ang="0">
                    <a:pos x="72" y="257"/>
                  </a:cxn>
                  <a:cxn ang="0">
                    <a:pos x="51" y="243"/>
                  </a:cxn>
                  <a:cxn ang="0">
                    <a:pos x="31" y="224"/>
                  </a:cxn>
                  <a:cxn ang="0">
                    <a:pos x="17" y="203"/>
                  </a:cxn>
                  <a:cxn ang="0">
                    <a:pos x="7" y="178"/>
                  </a:cxn>
                  <a:cxn ang="0">
                    <a:pos x="1" y="151"/>
                  </a:cxn>
                  <a:cxn ang="0">
                    <a:pos x="0" y="137"/>
                  </a:cxn>
                  <a:cxn ang="0">
                    <a:pos x="3" y="109"/>
                  </a:cxn>
                  <a:cxn ang="0">
                    <a:pos x="10" y="83"/>
                  </a:cxn>
                  <a:cxn ang="0">
                    <a:pos x="24" y="60"/>
                  </a:cxn>
                  <a:cxn ang="0">
                    <a:pos x="40" y="39"/>
                  </a:cxn>
                  <a:cxn ang="0">
                    <a:pos x="61" y="23"/>
                  </a:cxn>
                  <a:cxn ang="0">
                    <a:pos x="84" y="10"/>
                  </a:cxn>
                  <a:cxn ang="0">
                    <a:pos x="111" y="2"/>
                  </a:cxn>
                  <a:cxn ang="0">
                    <a:pos x="137" y="0"/>
                  </a:cxn>
                  <a:cxn ang="0">
                    <a:pos x="151" y="0"/>
                  </a:cxn>
                  <a:cxn ang="0">
                    <a:pos x="179" y="5"/>
                  </a:cxn>
                  <a:cxn ang="0">
                    <a:pos x="204" y="16"/>
                  </a:cxn>
                  <a:cxn ang="0">
                    <a:pos x="225" y="30"/>
                  </a:cxn>
                  <a:cxn ang="0">
                    <a:pos x="245" y="49"/>
                  </a:cxn>
                  <a:cxn ang="0">
                    <a:pos x="259" y="70"/>
                  </a:cxn>
                  <a:cxn ang="0">
                    <a:pos x="269" y="95"/>
                  </a:cxn>
                  <a:cxn ang="0">
                    <a:pos x="275" y="123"/>
                  </a:cxn>
                  <a:cxn ang="0">
                    <a:pos x="275" y="137"/>
                  </a:cxn>
                </a:cxnLst>
                <a:rect l="0" t="0" r="r" b="b"/>
                <a:pathLst>
                  <a:path w="275" h="275">
                    <a:moveTo>
                      <a:pt x="275" y="137"/>
                    </a:moveTo>
                    <a:lnTo>
                      <a:pt x="275" y="137"/>
                    </a:lnTo>
                    <a:lnTo>
                      <a:pt x="275" y="151"/>
                    </a:lnTo>
                    <a:lnTo>
                      <a:pt x="273" y="164"/>
                    </a:lnTo>
                    <a:lnTo>
                      <a:pt x="269" y="178"/>
                    </a:lnTo>
                    <a:lnTo>
                      <a:pt x="264" y="190"/>
                    </a:lnTo>
                    <a:lnTo>
                      <a:pt x="259" y="203"/>
                    </a:lnTo>
                    <a:lnTo>
                      <a:pt x="252" y="213"/>
                    </a:lnTo>
                    <a:lnTo>
                      <a:pt x="245" y="224"/>
                    </a:lnTo>
                    <a:lnTo>
                      <a:pt x="236" y="234"/>
                    </a:lnTo>
                    <a:lnTo>
                      <a:pt x="225" y="243"/>
                    </a:lnTo>
                    <a:lnTo>
                      <a:pt x="215" y="250"/>
                    </a:lnTo>
                    <a:lnTo>
                      <a:pt x="204" y="257"/>
                    </a:lnTo>
                    <a:lnTo>
                      <a:pt x="192" y="262"/>
                    </a:lnTo>
                    <a:lnTo>
                      <a:pt x="179" y="268"/>
                    </a:lnTo>
                    <a:lnTo>
                      <a:pt x="165" y="271"/>
                    </a:lnTo>
                    <a:lnTo>
                      <a:pt x="151" y="273"/>
                    </a:lnTo>
                    <a:lnTo>
                      <a:pt x="137" y="275"/>
                    </a:lnTo>
                    <a:lnTo>
                      <a:pt x="137" y="275"/>
                    </a:lnTo>
                    <a:lnTo>
                      <a:pt x="123" y="273"/>
                    </a:lnTo>
                    <a:lnTo>
                      <a:pt x="111" y="271"/>
                    </a:lnTo>
                    <a:lnTo>
                      <a:pt x="97" y="268"/>
                    </a:lnTo>
                    <a:lnTo>
                      <a:pt x="84" y="262"/>
                    </a:lnTo>
                    <a:lnTo>
                      <a:pt x="72" y="257"/>
                    </a:lnTo>
                    <a:lnTo>
                      <a:pt x="61" y="250"/>
                    </a:lnTo>
                    <a:lnTo>
                      <a:pt x="51" y="243"/>
                    </a:lnTo>
                    <a:lnTo>
                      <a:pt x="40" y="234"/>
                    </a:lnTo>
                    <a:lnTo>
                      <a:pt x="31" y="224"/>
                    </a:lnTo>
                    <a:lnTo>
                      <a:pt x="24" y="213"/>
                    </a:lnTo>
                    <a:lnTo>
                      <a:pt x="17" y="203"/>
                    </a:lnTo>
                    <a:lnTo>
                      <a:pt x="10" y="190"/>
                    </a:lnTo>
                    <a:lnTo>
                      <a:pt x="7" y="178"/>
                    </a:lnTo>
                    <a:lnTo>
                      <a:pt x="3" y="164"/>
                    </a:lnTo>
                    <a:lnTo>
                      <a:pt x="1" y="151"/>
                    </a:lnTo>
                    <a:lnTo>
                      <a:pt x="0" y="137"/>
                    </a:lnTo>
                    <a:lnTo>
                      <a:pt x="0" y="137"/>
                    </a:lnTo>
                    <a:lnTo>
                      <a:pt x="1" y="123"/>
                    </a:lnTo>
                    <a:lnTo>
                      <a:pt x="3" y="109"/>
                    </a:lnTo>
                    <a:lnTo>
                      <a:pt x="7" y="95"/>
                    </a:lnTo>
                    <a:lnTo>
                      <a:pt x="10" y="83"/>
                    </a:lnTo>
                    <a:lnTo>
                      <a:pt x="17" y="70"/>
                    </a:lnTo>
                    <a:lnTo>
                      <a:pt x="24" y="60"/>
                    </a:lnTo>
                    <a:lnTo>
                      <a:pt x="31" y="49"/>
                    </a:lnTo>
                    <a:lnTo>
                      <a:pt x="40" y="39"/>
                    </a:lnTo>
                    <a:lnTo>
                      <a:pt x="51" y="30"/>
                    </a:lnTo>
                    <a:lnTo>
                      <a:pt x="61" y="23"/>
                    </a:lnTo>
                    <a:lnTo>
                      <a:pt x="72" y="16"/>
                    </a:lnTo>
                    <a:lnTo>
                      <a:pt x="84" y="10"/>
                    </a:lnTo>
                    <a:lnTo>
                      <a:pt x="97" y="5"/>
                    </a:lnTo>
                    <a:lnTo>
                      <a:pt x="111" y="2"/>
                    </a:lnTo>
                    <a:lnTo>
                      <a:pt x="123" y="0"/>
                    </a:lnTo>
                    <a:lnTo>
                      <a:pt x="137" y="0"/>
                    </a:lnTo>
                    <a:lnTo>
                      <a:pt x="137" y="0"/>
                    </a:lnTo>
                    <a:lnTo>
                      <a:pt x="151" y="0"/>
                    </a:lnTo>
                    <a:lnTo>
                      <a:pt x="165" y="2"/>
                    </a:lnTo>
                    <a:lnTo>
                      <a:pt x="179" y="5"/>
                    </a:lnTo>
                    <a:lnTo>
                      <a:pt x="192" y="10"/>
                    </a:lnTo>
                    <a:lnTo>
                      <a:pt x="204" y="16"/>
                    </a:lnTo>
                    <a:lnTo>
                      <a:pt x="215" y="23"/>
                    </a:lnTo>
                    <a:lnTo>
                      <a:pt x="225" y="30"/>
                    </a:lnTo>
                    <a:lnTo>
                      <a:pt x="236" y="39"/>
                    </a:lnTo>
                    <a:lnTo>
                      <a:pt x="245" y="49"/>
                    </a:lnTo>
                    <a:lnTo>
                      <a:pt x="252" y="60"/>
                    </a:lnTo>
                    <a:lnTo>
                      <a:pt x="259" y="70"/>
                    </a:lnTo>
                    <a:lnTo>
                      <a:pt x="264" y="83"/>
                    </a:lnTo>
                    <a:lnTo>
                      <a:pt x="269" y="95"/>
                    </a:lnTo>
                    <a:lnTo>
                      <a:pt x="273" y="109"/>
                    </a:lnTo>
                    <a:lnTo>
                      <a:pt x="275" y="123"/>
                    </a:lnTo>
                    <a:lnTo>
                      <a:pt x="275" y="137"/>
                    </a:lnTo>
                    <a:lnTo>
                      <a:pt x="275" y="137"/>
                    </a:lnTo>
                    <a:close/>
                  </a:path>
                </a:pathLst>
              </a:custGeom>
              <a:grpFill/>
              <a:ln w="9525">
                <a:noFill/>
                <a:round/>
              </a:ln>
            </p:spPr>
            <p:txBody>
              <a:bodyPr vert="horz" wrap="square" lIns="91440" tIns="45720" rIns="91440" bIns="45720" numCol="1" anchor="t" anchorCtr="0" compatLnSpc="1"/>
              <a:lstStyle/>
              <a:p>
                <a:endParaRPr lang="en-US"/>
              </a:p>
            </p:txBody>
          </p:sp>
        </p:grpSp>
        <p:grpSp>
          <p:nvGrpSpPr>
            <p:cNvPr id="36" name="Group 26"/>
            <p:cNvGrpSpPr/>
            <p:nvPr/>
          </p:nvGrpSpPr>
          <p:grpSpPr>
            <a:xfrm>
              <a:off x="7127708" y="2000246"/>
              <a:ext cx="472285" cy="539756"/>
              <a:chOff x="4786314" y="3540133"/>
              <a:chExt cx="411163" cy="469901"/>
            </a:xfrm>
            <a:solidFill>
              <a:schemeClr val="bg1">
                <a:lumMod val="85000"/>
              </a:schemeClr>
            </a:solidFill>
          </p:grpSpPr>
          <p:sp>
            <p:nvSpPr>
              <p:cNvPr id="28" name="Freeform 884"/>
              <p:cNvSpPr/>
              <p:nvPr/>
            </p:nvSpPr>
            <p:spPr bwMode="auto">
              <a:xfrm>
                <a:off x="4786314" y="3786196"/>
                <a:ext cx="411163" cy="223838"/>
              </a:xfrm>
              <a:custGeom>
                <a:avLst/>
                <a:gdLst/>
                <a:ahLst/>
                <a:cxnLst>
                  <a:cxn ang="0">
                    <a:pos x="518" y="282"/>
                  </a:cxn>
                  <a:cxn ang="0">
                    <a:pos x="0" y="282"/>
                  </a:cxn>
                  <a:cxn ang="0">
                    <a:pos x="0" y="282"/>
                  </a:cxn>
                  <a:cxn ang="0">
                    <a:pos x="2" y="254"/>
                  </a:cxn>
                  <a:cxn ang="0">
                    <a:pos x="5" y="226"/>
                  </a:cxn>
                  <a:cxn ang="0">
                    <a:pos x="12" y="199"/>
                  </a:cxn>
                  <a:cxn ang="0">
                    <a:pos x="21" y="173"/>
                  </a:cxn>
                  <a:cxn ang="0">
                    <a:pos x="32" y="148"/>
                  </a:cxn>
                  <a:cxn ang="0">
                    <a:pos x="44" y="125"/>
                  </a:cxn>
                  <a:cxn ang="0">
                    <a:pos x="60" y="103"/>
                  </a:cxn>
                  <a:cxn ang="0">
                    <a:pos x="76" y="83"/>
                  </a:cxn>
                  <a:cxn ang="0">
                    <a:pos x="95" y="66"/>
                  </a:cxn>
                  <a:cxn ang="0">
                    <a:pos x="115" y="48"/>
                  </a:cxn>
                  <a:cxn ang="0">
                    <a:pos x="136" y="34"/>
                  </a:cxn>
                  <a:cxn ang="0">
                    <a:pos x="159" y="21"/>
                  </a:cxn>
                  <a:cxn ang="0">
                    <a:pos x="183" y="13"/>
                  </a:cxn>
                  <a:cxn ang="0">
                    <a:pos x="208" y="6"/>
                  </a:cxn>
                  <a:cxn ang="0">
                    <a:pos x="233" y="2"/>
                  </a:cxn>
                  <a:cxn ang="0">
                    <a:pos x="259" y="0"/>
                  </a:cxn>
                  <a:cxn ang="0">
                    <a:pos x="259" y="0"/>
                  </a:cxn>
                  <a:cxn ang="0">
                    <a:pos x="286" y="2"/>
                  </a:cxn>
                  <a:cxn ang="0">
                    <a:pos x="312" y="6"/>
                  </a:cxn>
                  <a:cxn ang="0">
                    <a:pos x="337" y="13"/>
                  </a:cxn>
                  <a:cxn ang="0">
                    <a:pos x="361" y="21"/>
                  </a:cxn>
                  <a:cxn ang="0">
                    <a:pos x="383" y="34"/>
                  </a:cxn>
                  <a:cxn ang="0">
                    <a:pos x="405" y="48"/>
                  </a:cxn>
                  <a:cxn ang="0">
                    <a:pos x="425" y="66"/>
                  </a:cxn>
                  <a:cxn ang="0">
                    <a:pos x="442" y="83"/>
                  </a:cxn>
                  <a:cxn ang="0">
                    <a:pos x="460" y="103"/>
                  </a:cxn>
                  <a:cxn ang="0">
                    <a:pos x="474" y="125"/>
                  </a:cxn>
                  <a:cxn ang="0">
                    <a:pos x="488" y="148"/>
                  </a:cxn>
                  <a:cxn ang="0">
                    <a:pos x="499" y="173"/>
                  </a:cxn>
                  <a:cxn ang="0">
                    <a:pos x="508" y="199"/>
                  </a:cxn>
                  <a:cxn ang="0">
                    <a:pos x="513" y="226"/>
                  </a:cxn>
                  <a:cxn ang="0">
                    <a:pos x="518" y="254"/>
                  </a:cxn>
                  <a:cxn ang="0">
                    <a:pos x="518" y="282"/>
                  </a:cxn>
                  <a:cxn ang="0">
                    <a:pos x="518" y="282"/>
                  </a:cxn>
                </a:cxnLst>
                <a:rect l="0" t="0" r="r" b="b"/>
                <a:pathLst>
                  <a:path w="518" h="282">
                    <a:moveTo>
                      <a:pt x="518" y="282"/>
                    </a:moveTo>
                    <a:lnTo>
                      <a:pt x="0" y="282"/>
                    </a:lnTo>
                    <a:lnTo>
                      <a:pt x="0" y="282"/>
                    </a:lnTo>
                    <a:lnTo>
                      <a:pt x="2" y="254"/>
                    </a:lnTo>
                    <a:lnTo>
                      <a:pt x="5" y="226"/>
                    </a:lnTo>
                    <a:lnTo>
                      <a:pt x="12" y="199"/>
                    </a:lnTo>
                    <a:lnTo>
                      <a:pt x="21" y="173"/>
                    </a:lnTo>
                    <a:lnTo>
                      <a:pt x="32" y="148"/>
                    </a:lnTo>
                    <a:lnTo>
                      <a:pt x="44" y="125"/>
                    </a:lnTo>
                    <a:lnTo>
                      <a:pt x="60" y="103"/>
                    </a:lnTo>
                    <a:lnTo>
                      <a:pt x="76" y="83"/>
                    </a:lnTo>
                    <a:lnTo>
                      <a:pt x="95" y="66"/>
                    </a:lnTo>
                    <a:lnTo>
                      <a:pt x="115" y="48"/>
                    </a:lnTo>
                    <a:lnTo>
                      <a:pt x="136" y="34"/>
                    </a:lnTo>
                    <a:lnTo>
                      <a:pt x="159" y="21"/>
                    </a:lnTo>
                    <a:lnTo>
                      <a:pt x="183" y="13"/>
                    </a:lnTo>
                    <a:lnTo>
                      <a:pt x="208" y="6"/>
                    </a:lnTo>
                    <a:lnTo>
                      <a:pt x="233" y="2"/>
                    </a:lnTo>
                    <a:lnTo>
                      <a:pt x="259" y="0"/>
                    </a:lnTo>
                    <a:lnTo>
                      <a:pt x="259" y="0"/>
                    </a:lnTo>
                    <a:lnTo>
                      <a:pt x="286" y="2"/>
                    </a:lnTo>
                    <a:lnTo>
                      <a:pt x="312" y="6"/>
                    </a:lnTo>
                    <a:lnTo>
                      <a:pt x="337" y="13"/>
                    </a:lnTo>
                    <a:lnTo>
                      <a:pt x="361" y="21"/>
                    </a:lnTo>
                    <a:lnTo>
                      <a:pt x="383" y="34"/>
                    </a:lnTo>
                    <a:lnTo>
                      <a:pt x="405" y="48"/>
                    </a:lnTo>
                    <a:lnTo>
                      <a:pt x="425" y="66"/>
                    </a:lnTo>
                    <a:lnTo>
                      <a:pt x="442" y="83"/>
                    </a:lnTo>
                    <a:lnTo>
                      <a:pt x="460" y="103"/>
                    </a:lnTo>
                    <a:lnTo>
                      <a:pt x="474" y="125"/>
                    </a:lnTo>
                    <a:lnTo>
                      <a:pt x="488" y="148"/>
                    </a:lnTo>
                    <a:lnTo>
                      <a:pt x="499" y="173"/>
                    </a:lnTo>
                    <a:lnTo>
                      <a:pt x="508" y="199"/>
                    </a:lnTo>
                    <a:lnTo>
                      <a:pt x="513" y="226"/>
                    </a:lnTo>
                    <a:lnTo>
                      <a:pt x="518" y="254"/>
                    </a:lnTo>
                    <a:lnTo>
                      <a:pt x="518" y="282"/>
                    </a:lnTo>
                    <a:lnTo>
                      <a:pt x="518" y="282"/>
                    </a:lnTo>
                    <a:close/>
                  </a:path>
                </a:pathLst>
              </a:custGeom>
              <a:grpFill/>
              <a:ln w="9525">
                <a:noFill/>
                <a:round/>
              </a:ln>
            </p:spPr>
            <p:txBody>
              <a:bodyPr vert="horz" wrap="square" lIns="91440" tIns="45720" rIns="91440" bIns="45720" numCol="1" anchor="t" anchorCtr="0" compatLnSpc="1"/>
              <a:lstStyle/>
              <a:p>
                <a:endParaRPr lang="en-US"/>
              </a:p>
            </p:txBody>
          </p:sp>
          <p:sp>
            <p:nvSpPr>
              <p:cNvPr id="29" name="Freeform 885"/>
              <p:cNvSpPr/>
              <p:nvPr/>
            </p:nvSpPr>
            <p:spPr bwMode="auto">
              <a:xfrm>
                <a:off x="4881564" y="3540133"/>
                <a:ext cx="219075" cy="219075"/>
              </a:xfrm>
              <a:custGeom>
                <a:avLst/>
                <a:gdLst/>
                <a:ahLst/>
                <a:cxnLst>
                  <a:cxn ang="0">
                    <a:pos x="275" y="137"/>
                  </a:cxn>
                  <a:cxn ang="0">
                    <a:pos x="273" y="164"/>
                  </a:cxn>
                  <a:cxn ang="0">
                    <a:pos x="264" y="190"/>
                  </a:cxn>
                  <a:cxn ang="0">
                    <a:pos x="252" y="213"/>
                  </a:cxn>
                  <a:cxn ang="0">
                    <a:pos x="236" y="234"/>
                  </a:cxn>
                  <a:cxn ang="0">
                    <a:pos x="215" y="250"/>
                  </a:cxn>
                  <a:cxn ang="0">
                    <a:pos x="192" y="262"/>
                  </a:cxn>
                  <a:cxn ang="0">
                    <a:pos x="165" y="271"/>
                  </a:cxn>
                  <a:cxn ang="0">
                    <a:pos x="137" y="275"/>
                  </a:cxn>
                  <a:cxn ang="0">
                    <a:pos x="123" y="273"/>
                  </a:cxn>
                  <a:cxn ang="0">
                    <a:pos x="97" y="268"/>
                  </a:cxn>
                  <a:cxn ang="0">
                    <a:pos x="72" y="257"/>
                  </a:cxn>
                  <a:cxn ang="0">
                    <a:pos x="51" y="243"/>
                  </a:cxn>
                  <a:cxn ang="0">
                    <a:pos x="31" y="224"/>
                  </a:cxn>
                  <a:cxn ang="0">
                    <a:pos x="17" y="203"/>
                  </a:cxn>
                  <a:cxn ang="0">
                    <a:pos x="7" y="178"/>
                  </a:cxn>
                  <a:cxn ang="0">
                    <a:pos x="1" y="151"/>
                  </a:cxn>
                  <a:cxn ang="0">
                    <a:pos x="0" y="137"/>
                  </a:cxn>
                  <a:cxn ang="0">
                    <a:pos x="3" y="109"/>
                  </a:cxn>
                  <a:cxn ang="0">
                    <a:pos x="10" y="83"/>
                  </a:cxn>
                  <a:cxn ang="0">
                    <a:pos x="24" y="60"/>
                  </a:cxn>
                  <a:cxn ang="0">
                    <a:pos x="40" y="39"/>
                  </a:cxn>
                  <a:cxn ang="0">
                    <a:pos x="61" y="23"/>
                  </a:cxn>
                  <a:cxn ang="0">
                    <a:pos x="84" y="10"/>
                  </a:cxn>
                  <a:cxn ang="0">
                    <a:pos x="111" y="2"/>
                  </a:cxn>
                  <a:cxn ang="0">
                    <a:pos x="137" y="0"/>
                  </a:cxn>
                  <a:cxn ang="0">
                    <a:pos x="151" y="0"/>
                  </a:cxn>
                  <a:cxn ang="0">
                    <a:pos x="179" y="5"/>
                  </a:cxn>
                  <a:cxn ang="0">
                    <a:pos x="204" y="16"/>
                  </a:cxn>
                  <a:cxn ang="0">
                    <a:pos x="225" y="30"/>
                  </a:cxn>
                  <a:cxn ang="0">
                    <a:pos x="245" y="49"/>
                  </a:cxn>
                  <a:cxn ang="0">
                    <a:pos x="259" y="70"/>
                  </a:cxn>
                  <a:cxn ang="0">
                    <a:pos x="269" y="95"/>
                  </a:cxn>
                  <a:cxn ang="0">
                    <a:pos x="275" y="123"/>
                  </a:cxn>
                  <a:cxn ang="0">
                    <a:pos x="275" y="137"/>
                  </a:cxn>
                </a:cxnLst>
                <a:rect l="0" t="0" r="r" b="b"/>
                <a:pathLst>
                  <a:path w="275" h="275">
                    <a:moveTo>
                      <a:pt x="275" y="137"/>
                    </a:moveTo>
                    <a:lnTo>
                      <a:pt x="275" y="137"/>
                    </a:lnTo>
                    <a:lnTo>
                      <a:pt x="275" y="151"/>
                    </a:lnTo>
                    <a:lnTo>
                      <a:pt x="273" y="164"/>
                    </a:lnTo>
                    <a:lnTo>
                      <a:pt x="269" y="178"/>
                    </a:lnTo>
                    <a:lnTo>
                      <a:pt x="264" y="190"/>
                    </a:lnTo>
                    <a:lnTo>
                      <a:pt x="259" y="203"/>
                    </a:lnTo>
                    <a:lnTo>
                      <a:pt x="252" y="213"/>
                    </a:lnTo>
                    <a:lnTo>
                      <a:pt x="245" y="224"/>
                    </a:lnTo>
                    <a:lnTo>
                      <a:pt x="236" y="234"/>
                    </a:lnTo>
                    <a:lnTo>
                      <a:pt x="225" y="243"/>
                    </a:lnTo>
                    <a:lnTo>
                      <a:pt x="215" y="250"/>
                    </a:lnTo>
                    <a:lnTo>
                      <a:pt x="204" y="257"/>
                    </a:lnTo>
                    <a:lnTo>
                      <a:pt x="192" y="262"/>
                    </a:lnTo>
                    <a:lnTo>
                      <a:pt x="179" y="268"/>
                    </a:lnTo>
                    <a:lnTo>
                      <a:pt x="165" y="271"/>
                    </a:lnTo>
                    <a:lnTo>
                      <a:pt x="151" y="273"/>
                    </a:lnTo>
                    <a:lnTo>
                      <a:pt x="137" y="275"/>
                    </a:lnTo>
                    <a:lnTo>
                      <a:pt x="137" y="275"/>
                    </a:lnTo>
                    <a:lnTo>
                      <a:pt x="123" y="273"/>
                    </a:lnTo>
                    <a:lnTo>
                      <a:pt x="111" y="271"/>
                    </a:lnTo>
                    <a:lnTo>
                      <a:pt x="97" y="268"/>
                    </a:lnTo>
                    <a:lnTo>
                      <a:pt x="84" y="262"/>
                    </a:lnTo>
                    <a:lnTo>
                      <a:pt x="72" y="257"/>
                    </a:lnTo>
                    <a:lnTo>
                      <a:pt x="61" y="250"/>
                    </a:lnTo>
                    <a:lnTo>
                      <a:pt x="51" y="243"/>
                    </a:lnTo>
                    <a:lnTo>
                      <a:pt x="40" y="234"/>
                    </a:lnTo>
                    <a:lnTo>
                      <a:pt x="31" y="224"/>
                    </a:lnTo>
                    <a:lnTo>
                      <a:pt x="24" y="213"/>
                    </a:lnTo>
                    <a:lnTo>
                      <a:pt x="17" y="203"/>
                    </a:lnTo>
                    <a:lnTo>
                      <a:pt x="10" y="190"/>
                    </a:lnTo>
                    <a:lnTo>
                      <a:pt x="7" y="178"/>
                    </a:lnTo>
                    <a:lnTo>
                      <a:pt x="3" y="164"/>
                    </a:lnTo>
                    <a:lnTo>
                      <a:pt x="1" y="151"/>
                    </a:lnTo>
                    <a:lnTo>
                      <a:pt x="0" y="137"/>
                    </a:lnTo>
                    <a:lnTo>
                      <a:pt x="0" y="137"/>
                    </a:lnTo>
                    <a:lnTo>
                      <a:pt x="1" y="123"/>
                    </a:lnTo>
                    <a:lnTo>
                      <a:pt x="3" y="109"/>
                    </a:lnTo>
                    <a:lnTo>
                      <a:pt x="7" y="95"/>
                    </a:lnTo>
                    <a:lnTo>
                      <a:pt x="10" y="83"/>
                    </a:lnTo>
                    <a:lnTo>
                      <a:pt x="17" y="70"/>
                    </a:lnTo>
                    <a:lnTo>
                      <a:pt x="24" y="60"/>
                    </a:lnTo>
                    <a:lnTo>
                      <a:pt x="31" y="49"/>
                    </a:lnTo>
                    <a:lnTo>
                      <a:pt x="40" y="39"/>
                    </a:lnTo>
                    <a:lnTo>
                      <a:pt x="51" y="30"/>
                    </a:lnTo>
                    <a:lnTo>
                      <a:pt x="61" y="23"/>
                    </a:lnTo>
                    <a:lnTo>
                      <a:pt x="72" y="16"/>
                    </a:lnTo>
                    <a:lnTo>
                      <a:pt x="84" y="10"/>
                    </a:lnTo>
                    <a:lnTo>
                      <a:pt x="97" y="5"/>
                    </a:lnTo>
                    <a:lnTo>
                      <a:pt x="111" y="2"/>
                    </a:lnTo>
                    <a:lnTo>
                      <a:pt x="123" y="0"/>
                    </a:lnTo>
                    <a:lnTo>
                      <a:pt x="137" y="0"/>
                    </a:lnTo>
                    <a:lnTo>
                      <a:pt x="137" y="0"/>
                    </a:lnTo>
                    <a:lnTo>
                      <a:pt x="151" y="0"/>
                    </a:lnTo>
                    <a:lnTo>
                      <a:pt x="165" y="2"/>
                    </a:lnTo>
                    <a:lnTo>
                      <a:pt x="179" y="5"/>
                    </a:lnTo>
                    <a:lnTo>
                      <a:pt x="192" y="10"/>
                    </a:lnTo>
                    <a:lnTo>
                      <a:pt x="204" y="16"/>
                    </a:lnTo>
                    <a:lnTo>
                      <a:pt x="215" y="23"/>
                    </a:lnTo>
                    <a:lnTo>
                      <a:pt x="225" y="30"/>
                    </a:lnTo>
                    <a:lnTo>
                      <a:pt x="236" y="39"/>
                    </a:lnTo>
                    <a:lnTo>
                      <a:pt x="245" y="49"/>
                    </a:lnTo>
                    <a:lnTo>
                      <a:pt x="252" y="60"/>
                    </a:lnTo>
                    <a:lnTo>
                      <a:pt x="259" y="70"/>
                    </a:lnTo>
                    <a:lnTo>
                      <a:pt x="264" y="83"/>
                    </a:lnTo>
                    <a:lnTo>
                      <a:pt x="269" y="95"/>
                    </a:lnTo>
                    <a:lnTo>
                      <a:pt x="273" y="109"/>
                    </a:lnTo>
                    <a:lnTo>
                      <a:pt x="275" y="123"/>
                    </a:lnTo>
                    <a:lnTo>
                      <a:pt x="275" y="137"/>
                    </a:lnTo>
                    <a:lnTo>
                      <a:pt x="275" y="137"/>
                    </a:lnTo>
                    <a:close/>
                  </a:path>
                </a:pathLst>
              </a:custGeom>
              <a:grpFill/>
              <a:ln w="9525">
                <a:noFill/>
                <a:round/>
              </a:ln>
            </p:spPr>
            <p:txBody>
              <a:bodyPr vert="horz" wrap="square" lIns="91440" tIns="45720" rIns="91440" bIns="45720" numCol="1" anchor="t" anchorCtr="0" compatLnSpc="1"/>
              <a:lstStyle/>
              <a:p>
                <a:endParaRPr lang="en-US"/>
              </a:p>
            </p:txBody>
          </p:sp>
        </p:grpSp>
        <p:grpSp>
          <p:nvGrpSpPr>
            <p:cNvPr id="39" name="Group 29"/>
            <p:cNvGrpSpPr/>
            <p:nvPr/>
          </p:nvGrpSpPr>
          <p:grpSpPr>
            <a:xfrm>
              <a:off x="1958071" y="2000246"/>
              <a:ext cx="472285" cy="539756"/>
              <a:chOff x="4786314" y="3540133"/>
              <a:chExt cx="411163" cy="469901"/>
            </a:xfrm>
            <a:solidFill>
              <a:schemeClr val="bg1">
                <a:lumMod val="85000"/>
              </a:schemeClr>
            </a:solidFill>
          </p:grpSpPr>
          <p:sp>
            <p:nvSpPr>
              <p:cNvPr id="31" name="Freeform 884"/>
              <p:cNvSpPr/>
              <p:nvPr/>
            </p:nvSpPr>
            <p:spPr bwMode="auto">
              <a:xfrm>
                <a:off x="4786314" y="3786196"/>
                <a:ext cx="411163" cy="223838"/>
              </a:xfrm>
              <a:custGeom>
                <a:avLst/>
                <a:gdLst/>
                <a:ahLst/>
                <a:cxnLst>
                  <a:cxn ang="0">
                    <a:pos x="518" y="282"/>
                  </a:cxn>
                  <a:cxn ang="0">
                    <a:pos x="0" y="282"/>
                  </a:cxn>
                  <a:cxn ang="0">
                    <a:pos x="0" y="282"/>
                  </a:cxn>
                  <a:cxn ang="0">
                    <a:pos x="2" y="254"/>
                  </a:cxn>
                  <a:cxn ang="0">
                    <a:pos x="5" y="226"/>
                  </a:cxn>
                  <a:cxn ang="0">
                    <a:pos x="12" y="199"/>
                  </a:cxn>
                  <a:cxn ang="0">
                    <a:pos x="21" y="173"/>
                  </a:cxn>
                  <a:cxn ang="0">
                    <a:pos x="32" y="148"/>
                  </a:cxn>
                  <a:cxn ang="0">
                    <a:pos x="44" y="125"/>
                  </a:cxn>
                  <a:cxn ang="0">
                    <a:pos x="60" y="103"/>
                  </a:cxn>
                  <a:cxn ang="0">
                    <a:pos x="76" y="83"/>
                  </a:cxn>
                  <a:cxn ang="0">
                    <a:pos x="95" y="66"/>
                  </a:cxn>
                  <a:cxn ang="0">
                    <a:pos x="115" y="48"/>
                  </a:cxn>
                  <a:cxn ang="0">
                    <a:pos x="136" y="34"/>
                  </a:cxn>
                  <a:cxn ang="0">
                    <a:pos x="159" y="21"/>
                  </a:cxn>
                  <a:cxn ang="0">
                    <a:pos x="183" y="13"/>
                  </a:cxn>
                  <a:cxn ang="0">
                    <a:pos x="208" y="6"/>
                  </a:cxn>
                  <a:cxn ang="0">
                    <a:pos x="233" y="2"/>
                  </a:cxn>
                  <a:cxn ang="0">
                    <a:pos x="259" y="0"/>
                  </a:cxn>
                  <a:cxn ang="0">
                    <a:pos x="259" y="0"/>
                  </a:cxn>
                  <a:cxn ang="0">
                    <a:pos x="286" y="2"/>
                  </a:cxn>
                  <a:cxn ang="0">
                    <a:pos x="312" y="6"/>
                  </a:cxn>
                  <a:cxn ang="0">
                    <a:pos x="337" y="13"/>
                  </a:cxn>
                  <a:cxn ang="0">
                    <a:pos x="361" y="21"/>
                  </a:cxn>
                  <a:cxn ang="0">
                    <a:pos x="383" y="34"/>
                  </a:cxn>
                  <a:cxn ang="0">
                    <a:pos x="405" y="48"/>
                  </a:cxn>
                  <a:cxn ang="0">
                    <a:pos x="425" y="66"/>
                  </a:cxn>
                  <a:cxn ang="0">
                    <a:pos x="442" y="83"/>
                  </a:cxn>
                  <a:cxn ang="0">
                    <a:pos x="460" y="103"/>
                  </a:cxn>
                  <a:cxn ang="0">
                    <a:pos x="474" y="125"/>
                  </a:cxn>
                  <a:cxn ang="0">
                    <a:pos x="488" y="148"/>
                  </a:cxn>
                  <a:cxn ang="0">
                    <a:pos x="499" y="173"/>
                  </a:cxn>
                  <a:cxn ang="0">
                    <a:pos x="508" y="199"/>
                  </a:cxn>
                  <a:cxn ang="0">
                    <a:pos x="513" y="226"/>
                  </a:cxn>
                  <a:cxn ang="0">
                    <a:pos x="518" y="254"/>
                  </a:cxn>
                  <a:cxn ang="0">
                    <a:pos x="518" y="282"/>
                  </a:cxn>
                  <a:cxn ang="0">
                    <a:pos x="518" y="282"/>
                  </a:cxn>
                </a:cxnLst>
                <a:rect l="0" t="0" r="r" b="b"/>
                <a:pathLst>
                  <a:path w="518" h="282">
                    <a:moveTo>
                      <a:pt x="518" y="282"/>
                    </a:moveTo>
                    <a:lnTo>
                      <a:pt x="0" y="282"/>
                    </a:lnTo>
                    <a:lnTo>
                      <a:pt x="0" y="282"/>
                    </a:lnTo>
                    <a:lnTo>
                      <a:pt x="2" y="254"/>
                    </a:lnTo>
                    <a:lnTo>
                      <a:pt x="5" y="226"/>
                    </a:lnTo>
                    <a:lnTo>
                      <a:pt x="12" y="199"/>
                    </a:lnTo>
                    <a:lnTo>
                      <a:pt x="21" y="173"/>
                    </a:lnTo>
                    <a:lnTo>
                      <a:pt x="32" y="148"/>
                    </a:lnTo>
                    <a:lnTo>
                      <a:pt x="44" y="125"/>
                    </a:lnTo>
                    <a:lnTo>
                      <a:pt x="60" y="103"/>
                    </a:lnTo>
                    <a:lnTo>
                      <a:pt x="76" y="83"/>
                    </a:lnTo>
                    <a:lnTo>
                      <a:pt x="95" y="66"/>
                    </a:lnTo>
                    <a:lnTo>
                      <a:pt x="115" y="48"/>
                    </a:lnTo>
                    <a:lnTo>
                      <a:pt x="136" y="34"/>
                    </a:lnTo>
                    <a:lnTo>
                      <a:pt x="159" y="21"/>
                    </a:lnTo>
                    <a:lnTo>
                      <a:pt x="183" y="13"/>
                    </a:lnTo>
                    <a:lnTo>
                      <a:pt x="208" y="6"/>
                    </a:lnTo>
                    <a:lnTo>
                      <a:pt x="233" y="2"/>
                    </a:lnTo>
                    <a:lnTo>
                      <a:pt x="259" y="0"/>
                    </a:lnTo>
                    <a:lnTo>
                      <a:pt x="259" y="0"/>
                    </a:lnTo>
                    <a:lnTo>
                      <a:pt x="286" y="2"/>
                    </a:lnTo>
                    <a:lnTo>
                      <a:pt x="312" y="6"/>
                    </a:lnTo>
                    <a:lnTo>
                      <a:pt x="337" y="13"/>
                    </a:lnTo>
                    <a:lnTo>
                      <a:pt x="361" y="21"/>
                    </a:lnTo>
                    <a:lnTo>
                      <a:pt x="383" y="34"/>
                    </a:lnTo>
                    <a:lnTo>
                      <a:pt x="405" y="48"/>
                    </a:lnTo>
                    <a:lnTo>
                      <a:pt x="425" y="66"/>
                    </a:lnTo>
                    <a:lnTo>
                      <a:pt x="442" y="83"/>
                    </a:lnTo>
                    <a:lnTo>
                      <a:pt x="460" y="103"/>
                    </a:lnTo>
                    <a:lnTo>
                      <a:pt x="474" y="125"/>
                    </a:lnTo>
                    <a:lnTo>
                      <a:pt x="488" y="148"/>
                    </a:lnTo>
                    <a:lnTo>
                      <a:pt x="499" y="173"/>
                    </a:lnTo>
                    <a:lnTo>
                      <a:pt x="508" y="199"/>
                    </a:lnTo>
                    <a:lnTo>
                      <a:pt x="513" y="226"/>
                    </a:lnTo>
                    <a:lnTo>
                      <a:pt x="518" y="254"/>
                    </a:lnTo>
                    <a:lnTo>
                      <a:pt x="518" y="282"/>
                    </a:lnTo>
                    <a:lnTo>
                      <a:pt x="518" y="282"/>
                    </a:lnTo>
                    <a:close/>
                  </a:path>
                </a:pathLst>
              </a:custGeom>
              <a:grpFill/>
              <a:ln w="9525">
                <a:noFill/>
                <a:round/>
              </a:ln>
            </p:spPr>
            <p:txBody>
              <a:bodyPr vert="horz" wrap="square" lIns="91440" tIns="45720" rIns="91440" bIns="45720" numCol="1" anchor="t" anchorCtr="0" compatLnSpc="1"/>
              <a:lstStyle/>
              <a:p>
                <a:endParaRPr lang="en-US"/>
              </a:p>
            </p:txBody>
          </p:sp>
          <p:sp>
            <p:nvSpPr>
              <p:cNvPr id="32" name="Freeform 885"/>
              <p:cNvSpPr/>
              <p:nvPr/>
            </p:nvSpPr>
            <p:spPr bwMode="auto">
              <a:xfrm>
                <a:off x="4881564" y="3540133"/>
                <a:ext cx="219075" cy="219075"/>
              </a:xfrm>
              <a:custGeom>
                <a:avLst/>
                <a:gdLst/>
                <a:ahLst/>
                <a:cxnLst>
                  <a:cxn ang="0">
                    <a:pos x="275" y="137"/>
                  </a:cxn>
                  <a:cxn ang="0">
                    <a:pos x="273" y="164"/>
                  </a:cxn>
                  <a:cxn ang="0">
                    <a:pos x="264" y="190"/>
                  </a:cxn>
                  <a:cxn ang="0">
                    <a:pos x="252" y="213"/>
                  </a:cxn>
                  <a:cxn ang="0">
                    <a:pos x="236" y="234"/>
                  </a:cxn>
                  <a:cxn ang="0">
                    <a:pos x="215" y="250"/>
                  </a:cxn>
                  <a:cxn ang="0">
                    <a:pos x="192" y="262"/>
                  </a:cxn>
                  <a:cxn ang="0">
                    <a:pos x="165" y="271"/>
                  </a:cxn>
                  <a:cxn ang="0">
                    <a:pos x="137" y="275"/>
                  </a:cxn>
                  <a:cxn ang="0">
                    <a:pos x="123" y="273"/>
                  </a:cxn>
                  <a:cxn ang="0">
                    <a:pos x="97" y="268"/>
                  </a:cxn>
                  <a:cxn ang="0">
                    <a:pos x="72" y="257"/>
                  </a:cxn>
                  <a:cxn ang="0">
                    <a:pos x="51" y="243"/>
                  </a:cxn>
                  <a:cxn ang="0">
                    <a:pos x="31" y="224"/>
                  </a:cxn>
                  <a:cxn ang="0">
                    <a:pos x="17" y="203"/>
                  </a:cxn>
                  <a:cxn ang="0">
                    <a:pos x="7" y="178"/>
                  </a:cxn>
                  <a:cxn ang="0">
                    <a:pos x="1" y="151"/>
                  </a:cxn>
                  <a:cxn ang="0">
                    <a:pos x="0" y="137"/>
                  </a:cxn>
                  <a:cxn ang="0">
                    <a:pos x="3" y="109"/>
                  </a:cxn>
                  <a:cxn ang="0">
                    <a:pos x="10" y="83"/>
                  </a:cxn>
                  <a:cxn ang="0">
                    <a:pos x="24" y="60"/>
                  </a:cxn>
                  <a:cxn ang="0">
                    <a:pos x="40" y="39"/>
                  </a:cxn>
                  <a:cxn ang="0">
                    <a:pos x="61" y="23"/>
                  </a:cxn>
                  <a:cxn ang="0">
                    <a:pos x="84" y="10"/>
                  </a:cxn>
                  <a:cxn ang="0">
                    <a:pos x="111" y="2"/>
                  </a:cxn>
                  <a:cxn ang="0">
                    <a:pos x="137" y="0"/>
                  </a:cxn>
                  <a:cxn ang="0">
                    <a:pos x="151" y="0"/>
                  </a:cxn>
                  <a:cxn ang="0">
                    <a:pos x="179" y="5"/>
                  </a:cxn>
                  <a:cxn ang="0">
                    <a:pos x="204" y="16"/>
                  </a:cxn>
                  <a:cxn ang="0">
                    <a:pos x="225" y="30"/>
                  </a:cxn>
                  <a:cxn ang="0">
                    <a:pos x="245" y="49"/>
                  </a:cxn>
                  <a:cxn ang="0">
                    <a:pos x="259" y="70"/>
                  </a:cxn>
                  <a:cxn ang="0">
                    <a:pos x="269" y="95"/>
                  </a:cxn>
                  <a:cxn ang="0">
                    <a:pos x="275" y="123"/>
                  </a:cxn>
                  <a:cxn ang="0">
                    <a:pos x="275" y="137"/>
                  </a:cxn>
                </a:cxnLst>
                <a:rect l="0" t="0" r="r" b="b"/>
                <a:pathLst>
                  <a:path w="275" h="275">
                    <a:moveTo>
                      <a:pt x="275" y="137"/>
                    </a:moveTo>
                    <a:lnTo>
                      <a:pt x="275" y="137"/>
                    </a:lnTo>
                    <a:lnTo>
                      <a:pt x="275" y="151"/>
                    </a:lnTo>
                    <a:lnTo>
                      <a:pt x="273" y="164"/>
                    </a:lnTo>
                    <a:lnTo>
                      <a:pt x="269" y="178"/>
                    </a:lnTo>
                    <a:lnTo>
                      <a:pt x="264" y="190"/>
                    </a:lnTo>
                    <a:lnTo>
                      <a:pt x="259" y="203"/>
                    </a:lnTo>
                    <a:lnTo>
                      <a:pt x="252" y="213"/>
                    </a:lnTo>
                    <a:lnTo>
                      <a:pt x="245" y="224"/>
                    </a:lnTo>
                    <a:lnTo>
                      <a:pt x="236" y="234"/>
                    </a:lnTo>
                    <a:lnTo>
                      <a:pt x="225" y="243"/>
                    </a:lnTo>
                    <a:lnTo>
                      <a:pt x="215" y="250"/>
                    </a:lnTo>
                    <a:lnTo>
                      <a:pt x="204" y="257"/>
                    </a:lnTo>
                    <a:lnTo>
                      <a:pt x="192" y="262"/>
                    </a:lnTo>
                    <a:lnTo>
                      <a:pt x="179" y="268"/>
                    </a:lnTo>
                    <a:lnTo>
                      <a:pt x="165" y="271"/>
                    </a:lnTo>
                    <a:lnTo>
                      <a:pt x="151" y="273"/>
                    </a:lnTo>
                    <a:lnTo>
                      <a:pt x="137" y="275"/>
                    </a:lnTo>
                    <a:lnTo>
                      <a:pt x="137" y="275"/>
                    </a:lnTo>
                    <a:lnTo>
                      <a:pt x="123" y="273"/>
                    </a:lnTo>
                    <a:lnTo>
                      <a:pt x="111" y="271"/>
                    </a:lnTo>
                    <a:lnTo>
                      <a:pt x="97" y="268"/>
                    </a:lnTo>
                    <a:lnTo>
                      <a:pt x="84" y="262"/>
                    </a:lnTo>
                    <a:lnTo>
                      <a:pt x="72" y="257"/>
                    </a:lnTo>
                    <a:lnTo>
                      <a:pt x="61" y="250"/>
                    </a:lnTo>
                    <a:lnTo>
                      <a:pt x="51" y="243"/>
                    </a:lnTo>
                    <a:lnTo>
                      <a:pt x="40" y="234"/>
                    </a:lnTo>
                    <a:lnTo>
                      <a:pt x="31" y="224"/>
                    </a:lnTo>
                    <a:lnTo>
                      <a:pt x="24" y="213"/>
                    </a:lnTo>
                    <a:lnTo>
                      <a:pt x="17" y="203"/>
                    </a:lnTo>
                    <a:lnTo>
                      <a:pt x="10" y="190"/>
                    </a:lnTo>
                    <a:lnTo>
                      <a:pt x="7" y="178"/>
                    </a:lnTo>
                    <a:lnTo>
                      <a:pt x="3" y="164"/>
                    </a:lnTo>
                    <a:lnTo>
                      <a:pt x="1" y="151"/>
                    </a:lnTo>
                    <a:lnTo>
                      <a:pt x="0" y="137"/>
                    </a:lnTo>
                    <a:lnTo>
                      <a:pt x="0" y="137"/>
                    </a:lnTo>
                    <a:lnTo>
                      <a:pt x="1" y="123"/>
                    </a:lnTo>
                    <a:lnTo>
                      <a:pt x="3" y="109"/>
                    </a:lnTo>
                    <a:lnTo>
                      <a:pt x="7" y="95"/>
                    </a:lnTo>
                    <a:lnTo>
                      <a:pt x="10" y="83"/>
                    </a:lnTo>
                    <a:lnTo>
                      <a:pt x="17" y="70"/>
                    </a:lnTo>
                    <a:lnTo>
                      <a:pt x="24" y="60"/>
                    </a:lnTo>
                    <a:lnTo>
                      <a:pt x="31" y="49"/>
                    </a:lnTo>
                    <a:lnTo>
                      <a:pt x="40" y="39"/>
                    </a:lnTo>
                    <a:lnTo>
                      <a:pt x="51" y="30"/>
                    </a:lnTo>
                    <a:lnTo>
                      <a:pt x="61" y="23"/>
                    </a:lnTo>
                    <a:lnTo>
                      <a:pt x="72" y="16"/>
                    </a:lnTo>
                    <a:lnTo>
                      <a:pt x="84" y="10"/>
                    </a:lnTo>
                    <a:lnTo>
                      <a:pt x="97" y="5"/>
                    </a:lnTo>
                    <a:lnTo>
                      <a:pt x="111" y="2"/>
                    </a:lnTo>
                    <a:lnTo>
                      <a:pt x="123" y="0"/>
                    </a:lnTo>
                    <a:lnTo>
                      <a:pt x="137" y="0"/>
                    </a:lnTo>
                    <a:lnTo>
                      <a:pt x="137" y="0"/>
                    </a:lnTo>
                    <a:lnTo>
                      <a:pt x="151" y="0"/>
                    </a:lnTo>
                    <a:lnTo>
                      <a:pt x="165" y="2"/>
                    </a:lnTo>
                    <a:lnTo>
                      <a:pt x="179" y="5"/>
                    </a:lnTo>
                    <a:lnTo>
                      <a:pt x="192" y="10"/>
                    </a:lnTo>
                    <a:lnTo>
                      <a:pt x="204" y="16"/>
                    </a:lnTo>
                    <a:lnTo>
                      <a:pt x="215" y="23"/>
                    </a:lnTo>
                    <a:lnTo>
                      <a:pt x="225" y="30"/>
                    </a:lnTo>
                    <a:lnTo>
                      <a:pt x="236" y="39"/>
                    </a:lnTo>
                    <a:lnTo>
                      <a:pt x="245" y="49"/>
                    </a:lnTo>
                    <a:lnTo>
                      <a:pt x="252" y="60"/>
                    </a:lnTo>
                    <a:lnTo>
                      <a:pt x="259" y="70"/>
                    </a:lnTo>
                    <a:lnTo>
                      <a:pt x="264" y="83"/>
                    </a:lnTo>
                    <a:lnTo>
                      <a:pt x="269" y="95"/>
                    </a:lnTo>
                    <a:lnTo>
                      <a:pt x="273" y="109"/>
                    </a:lnTo>
                    <a:lnTo>
                      <a:pt x="275" y="123"/>
                    </a:lnTo>
                    <a:lnTo>
                      <a:pt x="275" y="137"/>
                    </a:lnTo>
                    <a:lnTo>
                      <a:pt x="275" y="137"/>
                    </a:lnTo>
                    <a:close/>
                  </a:path>
                </a:pathLst>
              </a:custGeom>
              <a:grpFill/>
              <a:ln w="9525">
                <a:noFill/>
                <a:round/>
              </a:ln>
            </p:spPr>
            <p:txBody>
              <a:bodyPr vert="horz" wrap="square" lIns="91440" tIns="45720" rIns="91440" bIns="45720" numCol="1" anchor="t" anchorCtr="0" compatLnSpc="1"/>
              <a:lstStyle/>
              <a:p>
                <a:endParaRPr lang="en-US"/>
              </a:p>
            </p:txBody>
          </p:sp>
        </p:grpSp>
        <p:grpSp>
          <p:nvGrpSpPr>
            <p:cNvPr id="42" name="Group 32"/>
            <p:cNvGrpSpPr/>
            <p:nvPr/>
          </p:nvGrpSpPr>
          <p:grpSpPr>
            <a:xfrm>
              <a:off x="2532475" y="2000246"/>
              <a:ext cx="472285" cy="539756"/>
              <a:chOff x="4786314" y="3540133"/>
              <a:chExt cx="411163" cy="469901"/>
            </a:xfrm>
            <a:solidFill>
              <a:schemeClr val="bg1">
                <a:lumMod val="85000"/>
              </a:schemeClr>
            </a:solidFill>
          </p:grpSpPr>
          <p:sp>
            <p:nvSpPr>
              <p:cNvPr id="34" name="Freeform 884"/>
              <p:cNvSpPr/>
              <p:nvPr/>
            </p:nvSpPr>
            <p:spPr bwMode="auto">
              <a:xfrm>
                <a:off x="4786314" y="3786196"/>
                <a:ext cx="411163" cy="223838"/>
              </a:xfrm>
              <a:custGeom>
                <a:avLst/>
                <a:gdLst/>
                <a:ahLst/>
                <a:cxnLst>
                  <a:cxn ang="0">
                    <a:pos x="518" y="282"/>
                  </a:cxn>
                  <a:cxn ang="0">
                    <a:pos x="0" y="282"/>
                  </a:cxn>
                  <a:cxn ang="0">
                    <a:pos x="0" y="282"/>
                  </a:cxn>
                  <a:cxn ang="0">
                    <a:pos x="2" y="254"/>
                  </a:cxn>
                  <a:cxn ang="0">
                    <a:pos x="5" y="226"/>
                  </a:cxn>
                  <a:cxn ang="0">
                    <a:pos x="12" y="199"/>
                  </a:cxn>
                  <a:cxn ang="0">
                    <a:pos x="21" y="173"/>
                  </a:cxn>
                  <a:cxn ang="0">
                    <a:pos x="32" y="148"/>
                  </a:cxn>
                  <a:cxn ang="0">
                    <a:pos x="44" y="125"/>
                  </a:cxn>
                  <a:cxn ang="0">
                    <a:pos x="60" y="103"/>
                  </a:cxn>
                  <a:cxn ang="0">
                    <a:pos x="76" y="83"/>
                  </a:cxn>
                  <a:cxn ang="0">
                    <a:pos x="95" y="66"/>
                  </a:cxn>
                  <a:cxn ang="0">
                    <a:pos x="115" y="48"/>
                  </a:cxn>
                  <a:cxn ang="0">
                    <a:pos x="136" y="34"/>
                  </a:cxn>
                  <a:cxn ang="0">
                    <a:pos x="159" y="21"/>
                  </a:cxn>
                  <a:cxn ang="0">
                    <a:pos x="183" y="13"/>
                  </a:cxn>
                  <a:cxn ang="0">
                    <a:pos x="208" y="6"/>
                  </a:cxn>
                  <a:cxn ang="0">
                    <a:pos x="233" y="2"/>
                  </a:cxn>
                  <a:cxn ang="0">
                    <a:pos x="259" y="0"/>
                  </a:cxn>
                  <a:cxn ang="0">
                    <a:pos x="259" y="0"/>
                  </a:cxn>
                  <a:cxn ang="0">
                    <a:pos x="286" y="2"/>
                  </a:cxn>
                  <a:cxn ang="0">
                    <a:pos x="312" y="6"/>
                  </a:cxn>
                  <a:cxn ang="0">
                    <a:pos x="337" y="13"/>
                  </a:cxn>
                  <a:cxn ang="0">
                    <a:pos x="361" y="21"/>
                  </a:cxn>
                  <a:cxn ang="0">
                    <a:pos x="383" y="34"/>
                  </a:cxn>
                  <a:cxn ang="0">
                    <a:pos x="405" y="48"/>
                  </a:cxn>
                  <a:cxn ang="0">
                    <a:pos x="425" y="66"/>
                  </a:cxn>
                  <a:cxn ang="0">
                    <a:pos x="442" y="83"/>
                  </a:cxn>
                  <a:cxn ang="0">
                    <a:pos x="460" y="103"/>
                  </a:cxn>
                  <a:cxn ang="0">
                    <a:pos x="474" y="125"/>
                  </a:cxn>
                  <a:cxn ang="0">
                    <a:pos x="488" y="148"/>
                  </a:cxn>
                  <a:cxn ang="0">
                    <a:pos x="499" y="173"/>
                  </a:cxn>
                  <a:cxn ang="0">
                    <a:pos x="508" y="199"/>
                  </a:cxn>
                  <a:cxn ang="0">
                    <a:pos x="513" y="226"/>
                  </a:cxn>
                  <a:cxn ang="0">
                    <a:pos x="518" y="254"/>
                  </a:cxn>
                  <a:cxn ang="0">
                    <a:pos x="518" y="282"/>
                  </a:cxn>
                  <a:cxn ang="0">
                    <a:pos x="518" y="282"/>
                  </a:cxn>
                </a:cxnLst>
                <a:rect l="0" t="0" r="r" b="b"/>
                <a:pathLst>
                  <a:path w="518" h="282">
                    <a:moveTo>
                      <a:pt x="518" y="282"/>
                    </a:moveTo>
                    <a:lnTo>
                      <a:pt x="0" y="282"/>
                    </a:lnTo>
                    <a:lnTo>
                      <a:pt x="0" y="282"/>
                    </a:lnTo>
                    <a:lnTo>
                      <a:pt x="2" y="254"/>
                    </a:lnTo>
                    <a:lnTo>
                      <a:pt x="5" y="226"/>
                    </a:lnTo>
                    <a:lnTo>
                      <a:pt x="12" y="199"/>
                    </a:lnTo>
                    <a:lnTo>
                      <a:pt x="21" y="173"/>
                    </a:lnTo>
                    <a:lnTo>
                      <a:pt x="32" y="148"/>
                    </a:lnTo>
                    <a:lnTo>
                      <a:pt x="44" y="125"/>
                    </a:lnTo>
                    <a:lnTo>
                      <a:pt x="60" y="103"/>
                    </a:lnTo>
                    <a:lnTo>
                      <a:pt x="76" y="83"/>
                    </a:lnTo>
                    <a:lnTo>
                      <a:pt x="95" y="66"/>
                    </a:lnTo>
                    <a:lnTo>
                      <a:pt x="115" y="48"/>
                    </a:lnTo>
                    <a:lnTo>
                      <a:pt x="136" y="34"/>
                    </a:lnTo>
                    <a:lnTo>
                      <a:pt x="159" y="21"/>
                    </a:lnTo>
                    <a:lnTo>
                      <a:pt x="183" y="13"/>
                    </a:lnTo>
                    <a:lnTo>
                      <a:pt x="208" y="6"/>
                    </a:lnTo>
                    <a:lnTo>
                      <a:pt x="233" y="2"/>
                    </a:lnTo>
                    <a:lnTo>
                      <a:pt x="259" y="0"/>
                    </a:lnTo>
                    <a:lnTo>
                      <a:pt x="259" y="0"/>
                    </a:lnTo>
                    <a:lnTo>
                      <a:pt x="286" y="2"/>
                    </a:lnTo>
                    <a:lnTo>
                      <a:pt x="312" y="6"/>
                    </a:lnTo>
                    <a:lnTo>
                      <a:pt x="337" y="13"/>
                    </a:lnTo>
                    <a:lnTo>
                      <a:pt x="361" y="21"/>
                    </a:lnTo>
                    <a:lnTo>
                      <a:pt x="383" y="34"/>
                    </a:lnTo>
                    <a:lnTo>
                      <a:pt x="405" y="48"/>
                    </a:lnTo>
                    <a:lnTo>
                      <a:pt x="425" y="66"/>
                    </a:lnTo>
                    <a:lnTo>
                      <a:pt x="442" y="83"/>
                    </a:lnTo>
                    <a:lnTo>
                      <a:pt x="460" y="103"/>
                    </a:lnTo>
                    <a:lnTo>
                      <a:pt x="474" y="125"/>
                    </a:lnTo>
                    <a:lnTo>
                      <a:pt x="488" y="148"/>
                    </a:lnTo>
                    <a:lnTo>
                      <a:pt x="499" y="173"/>
                    </a:lnTo>
                    <a:lnTo>
                      <a:pt x="508" y="199"/>
                    </a:lnTo>
                    <a:lnTo>
                      <a:pt x="513" y="226"/>
                    </a:lnTo>
                    <a:lnTo>
                      <a:pt x="518" y="254"/>
                    </a:lnTo>
                    <a:lnTo>
                      <a:pt x="518" y="282"/>
                    </a:lnTo>
                    <a:lnTo>
                      <a:pt x="518" y="282"/>
                    </a:lnTo>
                    <a:close/>
                  </a:path>
                </a:pathLst>
              </a:custGeom>
              <a:grpFill/>
              <a:ln w="9525">
                <a:noFill/>
                <a:round/>
              </a:ln>
            </p:spPr>
            <p:txBody>
              <a:bodyPr vert="horz" wrap="square" lIns="91440" tIns="45720" rIns="91440" bIns="45720" numCol="1" anchor="t" anchorCtr="0" compatLnSpc="1"/>
              <a:lstStyle/>
              <a:p>
                <a:endParaRPr lang="en-US"/>
              </a:p>
            </p:txBody>
          </p:sp>
          <p:sp>
            <p:nvSpPr>
              <p:cNvPr id="35" name="Freeform 885"/>
              <p:cNvSpPr/>
              <p:nvPr/>
            </p:nvSpPr>
            <p:spPr bwMode="auto">
              <a:xfrm>
                <a:off x="4881564" y="3540133"/>
                <a:ext cx="219075" cy="219075"/>
              </a:xfrm>
              <a:custGeom>
                <a:avLst/>
                <a:gdLst/>
                <a:ahLst/>
                <a:cxnLst>
                  <a:cxn ang="0">
                    <a:pos x="275" y="137"/>
                  </a:cxn>
                  <a:cxn ang="0">
                    <a:pos x="273" y="164"/>
                  </a:cxn>
                  <a:cxn ang="0">
                    <a:pos x="264" y="190"/>
                  </a:cxn>
                  <a:cxn ang="0">
                    <a:pos x="252" y="213"/>
                  </a:cxn>
                  <a:cxn ang="0">
                    <a:pos x="236" y="234"/>
                  </a:cxn>
                  <a:cxn ang="0">
                    <a:pos x="215" y="250"/>
                  </a:cxn>
                  <a:cxn ang="0">
                    <a:pos x="192" y="262"/>
                  </a:cxn>
                  <a:cxn ang="0">
                    <a:pos x="165" y="271"/>
                  </a:cxn>
                  <a:cxn ang="0">
                    <a:pos x="137" y="275"/>
                  </a:cxn>
                  <a:cxn ang="0">
                    <a:pos x="123" y="273"/>
                  </a:cxn>
                  <a:cxn ang="0">
                    <a:pos x="97" y="268"/>
                  </a:cxn>
                  <a:cxn ang="0">
                    <a:pos x="72" y="257"/>
                  </a:cxn>
                  <a:cxn ang="0">
                    <a:pos x="51" y="243"/>
                  </a:cxn>
                  <a:cxn ang="0">
                    <a:pos x="31" y="224"/>
                  </a:cxn>
                  <a:cxn ang="0">
                    <a:pos x="17" y="203"/>
                  </a:cxn>
                  <a:cxn ang="0">
                    <a:pos x="7" y="178"/>
                  </a:cxn>
                  <a:cxn ang="0">
                    <a:pos x="1" y="151"/>
                  </a:cxn>
                  <a:cxn ang="0">
                    <a:pos x="0" y="137"/>
                  </a:cxn>
                  <a:cxn ang="0">
                    <a:pos x="3" y="109"/>
                  </a:cxn>
                  <a:cxn ang="0">
                    <a:pos x="10" y="83"/>
                  </a:cxn>
                  <a:cxn ang="0">
                    <a:pos x="24" y="60"/>
                  </a:cxn>
                  <a:cxn ang="0">
                    <a:pos x="40" y="39"/>
                  </a:cxn>
                  <a:cxn ang="0">
                    <a:pos x="61" y="23"/>
                  </a:cxn>
                  <a:cxn ang="0">
                    <a:pos x="84" y="10"/>
                  </a:cxn>
                  <a:cxn ang="0">
                    <a:pos x="111" y="2"/>
                  </a:cxn>
                  <a:cxn ang="0">
                    <a:pos x="137" y="0"/>
                  </a:cxn>
                  <a:cxn ang="0">
                    <a:pos x="151" y="0"/>
                  </a:cxn>
                  <a:cxn ang="0">
                    <a:pos x="179" y="5"/>
                  </a:cxn>
                  <a:cxn ang="0">
                    <a:pos x="204" y="16"/>
                  </a:cxn>
                  <a:cxn ang="0">
                    <a:pos x="225" y="30"/>
                  </a:cxn>
                  <a:cxn ang="0">
                    <a:pos x="245" y="49"/>
                  </a:cxn>
                  <a:cxn ang="0">
                    <a:pos x="259" y="70"/>
                  </a:cxn>
                  <a:cxn ang="0">
                    <a:pos x="269" y="95"/>
                  </a:cxn>
                  <a:cxn ang="0">
                    <a:pos x="275" y="123"/>
                  </a:cxn>
                  <a:cxn ang="0">
                    <a:pos x="275" y="137"/>
                  </a:cxn>
                </a:cxnLst>
                <a:rect l="0" t="0" r="r" b="b"/>
                <a:pathLst>
                  <a:path w="275" h="275">
                    <a:moveTo>
                      <a:pt x="275" y="137"/>
                    </a:moveTo>
                    <a:lnTo>
                      <a:pt x="275" y="137"/>
                    </a:lnTo>
                    <a:lnTo>
                      <a:pt x="275" y="151"/>
                    </a:lnTo>
                    <a:lnTo>
                      <a:pt x="273" y="164"/>
                    </a:lnTo>
                    <a:lnTo>
                      <a:pt x="269" y="178"/>
                    </a:lnTo>
                    <a:lnTo>
                      <a:pt x="264" y="190"/>
                    </a:lnTo>
                    <a:lnTo>
                      <a:pt x="259" y="203"/>
                    </a:lnTo>
                    <a:lnTo>
                      <a:pt x="252" y="213"/>
                    </a:lnTo>
                    <a:lnTo>
                      <a:pt x="245" y="224"/>
                    </a:lnTo>
                    <a:lnTo>
                      <a:pt x="236" y="234"/>
                    </a:lnTo>
                    <a:lnTo>
                      <a:pt x="225" y="243"/>
                    </a:lnTo>
                    <a:lnTo>
                      <a:pt x="215" y="250"/>
                    </a:lnTo>
                    <a:lnTo>
                      <a:pt x="204" y="257"/>
                    </a:lnTo>
                    <a:lnTo>
                      <a:pt x="192" y="262"/>
                    </a:lnTo>
                    <a:lnTo>
                      <a:pt x="179" y="268"/>
                    </a:lnTo>
                    <a:lnTo>
                      <a:pt x="165" y="271"/>
                    </a:lnTo>
                    <a:lnTo>
                      <a:pt x="151" y="273"/>
                    </a:lnTo>
                    <a:lnTo>
                      <a:pt x="137" y="275"/>
                    </a:lnTo>
                    <a:lnTo>
                      <a:pt x="137" y="275"/>
                    </a:lnTo>
                    <a:lnTo>
                      <a:pt x="123" y="273"/>
                    </a:lnTo>
                    <a:lnTo>
                      <a:pt x="111" y="271"/>
                    </a:lnTo>
                    <a:lnTo>
                      <a:pt x="97" y="268"/>
                    </a:lnTo>
                    <a:lnTo>
                      <a:pt x="84" y="262"/>
                    </a:lnTo>
                    <a:lnTo>
                      <a:pt x="72" y="257"/>
                    </a:lnTo>
                    <a:lnTo>
                      <a:pt x="61" y="250"/>
                    </a:lnTo>
                    <a:lnTo>
                      <a:pt x="51" y="243"/>
                    </a:lnTo>
                    <a:lnTo>
                      <a:pt x="40" y="234"/>
                    </a:lnTo>
                    <a:lnTo>
                      <a:pt x="31" y="224"/>
                    </a:lnTo>
                    <a:lnTo>
                      <a:pt x="24" y="213"/>
                    </a:lnTo>
                    <a:lnTo>
                      <a:pt x="17" y="203"/>
                    </a:lnTo>
                    <a:lnTo>
                      <a:pt x="10" y="190"/>
                    </a:lnTo>
                    <a:lnTo>
                      <a:pt x="7" y="178"/>
                    </a:lnTo>
                    <a:lnTo>
                      <a:pt x="3" y="164"/>
                    </a:lnTo>
                    <a:lnTo>
                      <a:pt x="1" y="151"/>
                    </a:lnTo>
                    <a:lnTo>
                      <a:pt x="0" y="137"/>
                    </a:lnTo>
                    <a:lnTo>
                      <a:pt x="0" y="137"/>
                    </a:lnTo>
                    <a:lnTo>
                      <a:pt x="1" y="123"/>
                    </a:lnTo>
                    <a:lnTo>
                      <a:pt x="3" y="109"/>
                    </a:lnTo>
                    <a:lnTo>
                      <a:pt x="7" y="95"/>
                    </a:lnTo>
                    <a:lnTo>
                      <a:pt x="10" y="83"/>
                    </a:lnTo>
                    <a:lnTo>
                      <a:pt x="17" y="70"/>
                    </a:lnTo>
                    <a:lnTo>
                      <a:pt x="24" y="60"/>
                    </a:lnTo>
                    <a:lnTo>
                      <a:pt x="31" y="49"/>
                    </a:lnTo>
                    <a:lnTo>
                      <a:pt x="40" y="39"/>
                    </a:lnTo>
                    <a:lnTo>
                      <a:pt x="51" y="30"/>
                    </a:lnTo>
                    <a:lnTo>
                      <a:pt x="61" y="23"/>
                    </a:lnTo>
                    <a:lnTo>
                      <a:pt x="72" y="16"/>
                    </a:lnTo>
                    <a:lnTo>
                      <a:pt x="84" y="10"/>
                    </a:lnTo>
                    <a:lnTo>
                      <a:pt x="97" y="5"/>
                    </a:lnTo>
                    <a:lnTo>
                      <a:pt x="111" y="2"/>
                    </a:lnTo>
                    <a:lnTo>
                      <a:pt x="123" y="0"/>
                    </a:lnTo>
                    <a:lnTo>
                      <a:pt x="137" y="0"/>
                    </a:lnTo>
                    <a:lnTo>
                      <a:pt x="137" y="0"/>
                    </a:lnTo>
                    <a:lnTo>
                      <a:pt x="151" y="0"/>
                    </a:lnTo>
                    <a:lnTo>
                      <a:pt x="165" y="2"/>
                    </a:lnTo>
                    <a:lnTo>
                      <a:pt x="179" y="5"/>
                    </a:lnTo>
                    <a:lnTo>
                      <a:pt x="192" y="10"/>
                    </a:lnTo>
                    <a:lnTo>
                      <a:pt x="204" y="16"/>
                    </a:lnTo>
                    <a:lnTo>
                      <a:pt x="215" y="23"/>
                    </a:lnTo>
                    <a:lnTo>
                      <a:pt x="225" y="30"/>
                    </a:lnTo>
                    <a:lnTo>
                      <a:pt x="236" y="39"/>
                    </a:lnTo>
                    <a:lnTo>
                      <a:pt x="245" y="49"/>
                    </a:lnTo>
                    <a:lnTo>
                      <a:pt x="252" y="60"/>
                    </a:lnTo>
                    <a:lnTo>
                      <a:pt x="259" y="70"/>
                    </a:lnTo>
                    <a:lnTo>
                      <a:pt x="264" y="83"/>
                    </a:lnTo>
                    <a:lnTo>
                      <a:pt x="269" y="95"/>
                    </a:lnTo>
                    <a:lnTo>
                      <a:pt x="273" y="109"/>
                    </a:lnTo>
                    <a:lnTo>
                      <a:pt x="275" y="123"/>
                    </a:lnTo>
                    <a:lnTo>
                      <a:pt x="275" y="137"/>
                    </a:lnTo>
                    <a:lnTo>
                      <a:pt x="275" y="137"/>
                    </a:lnTo>
                    <a:close/>
                  </a:path>
                </a:pathLst>
              </a:custGeom>
              <a:grpFill/>
              <a:ln w="9525">
                <a:noFill/>
                <a:round/>
              </a:ln>
            </p:spPr>
            <p:txBody>
              <a:bodyPr vert="horz" wrap="square" lIns="91440" tIns="45720" rIns="91440" bIns="45720" numCol="1" anchor="t" anchorCtr="0" compatLnSpc="1"/>
              <a:lstStyle/>
              <a:p>
                <a:endParaRPr lang="en-US"/>
              </a:p>
            </p:txBody>
          </p:sp>
        </p:grpSp>
        <p:grpSp>
          <p:nvGrpSpPr>
            <p:cNvPr id="45" name="Group 35"/>
            <p:cNvGrpSpPr/>
            <p:nvPr/>
          </p:nvGrpSpPr>
          <p:grpSpPr>
            <a:xfrm>
              <a:off x="3106879" y="2000246"/>
              <a:ext cx="472285" cy="539756"/>
              <a:chOff x="4786314" y="3540133"/>
              <a:chExt cx="411163" cy="469901"/>
            </a:xfrm>
            <a:solidFill>
              <a:schemeClr val="bg1">
                <a:lumMod val="85000"/>
              </a:schemeClr>
            </a:solidFill>
          </p:grpSpPr>
          <p:sp>
            <p:nvSpPr>
              <p:cNvPr id="37" name="Freeform 884"/>
              <p:cNvSpPr/>
              <p:nvPr/>
            </p:nvSpPr>
            <p:spPr bwMode="auto">
              <a:xfrm>
                <a:off x="4786314" y="3786196"/>
                <a:ext cx="411163" cy="223838"/>
              </a:xfrm>
              <a:custGeom>
                <a:avLst/>
                <a:gdLst/>
                <a:ahLst/>
                <a:cxnLst>
                  <a:cxn ang="0">
                    <a:pos x="518" y="282"/>
                  </a:cxn>
                  <a:cxn ang="0">
                    <a:pos x="0" y="282"/>
                  </a:cxn>
                  <a:cxn ang="0">
                    <a:pos x="0" y="282"/>
                  </a:cxn>
                  <a:cxn ang="0">
                    <a:pos x="2" y="254"/>
                  </a:cxn>
                  <a:cxn ang="0">
                    <a:pos x="5" y="226"/>
                  </a:cxn>
                  <a:cxn ang="0">
                    <a:pos x="12" y="199"/>
                  </a:cxn>
                  <a:cxn ang="0">
                    <a:pos x="21" y="173"/>
                  </a:cxn>
                  <a:cxn ang="0">
                    <a:pos x="32" y="148"/>
                  </a:cxn>
                  <a:cxn ang="0">
                    <a:pos x="44" y="125"/>
                  </a:cxn>
                  <a:cxn ang="0">
                    <a:pos x="60" y="103"/>
                  </a:cxn>
                  <a:cxn ang="0">
                    <a:pos x="76" y="83"/>
                  </a:cxn>
                  <a:cxn ang="0">
                    <a:pos x="95" y="66"/>
                  </a:cxn>
                  <a:cxn ang="0">
                    <a:pos x="115" y="48"/>
                  </a:cxn>
                  <a:cxn ang="0">
                    <a:pos x="136" y="34"/>
                  </a:cxn>
                  <a:cxn ang="0">
                    <a:pos x="159" y="21"/>
                  </a:cxn>
                  <a:cxn ang="0">
                    <a:pos x="183" y="13"/>
                  </a:cxn>
                  <a:cxn ang="0">
                    <a:pos x="208" y="6"/>
                  </a:cxn>
                  <a:cxn ang="0">
                    <a:pos x="233" y="2"/>
                  </a:cxn>
                  <a:cxn ang="0">
                    <a:pos x="259" y="0"/>
                  </a:cxn>
                  <a:cxn ang="0">
                    <a:pos x="259" y="0"/>
                  </a:cxn>
                  <a:cxn ang="0">
                    <a:pos x="286" y="2"/>
                  </a:cxn>
                  <a:cxn ang="0">
                    <a:pos x="312" y="6"/>
                  </a:cxn>
                  <a:cxn ang="0">
                    <a:pos x="337" y="13"/>
                  </a:cxn>
                  <a:cxn ang="0">
                    <a:pos x="361" y="21"/>
                  </a:cxn>
                  <a:cxn ang="0">
                    <a:pos x="383" y="34"/>
                  </a:cxn>
                  <a:cxn ang="0">
                    <a:pos x="405" y="48"/>
                  </a:cxn>
                  <a:cxn ang="0">
                    <a:pos x="425" y="66"/>
                  </a:cxn>
                  <a:cxn ang="0">
                    <a:pos x="442" y="83"/>
                  </a:cxn>
                  <a:cxn ang="0">
                    <a:pos x="460" y="103"/>
                  </a:cxn>
                  <a:cxn ang="0">
                    <a:pos x="474" y="125"/>
                  </a:cxn>
                  <a:cxn ang="0">
                    <a:pos x="488" y="148"/>
                  </a:cxn>
                  <a:cxn ang="0">
                    <a:pos x="499" y="173"/>
                  </a:cxn>
                  <a:cxn ang="0">
                    <a:pos x="508" y="199"/>
                  </a:cxn>
                  <a:cxn ang="0">
                    <a:pos x="513" y="226"/>
                  </a:cxn>
                  <a:cxn ang="0">
                    <a:pos x="518" y="254"/>
                  </a:cxn>
                  <a:cxn ang="0">
                    <a:pos x="518" y="282"/>
                  </a:cxn>
                  <a:cxn ang="0">
                    <a:pos x="518" y="282"/>
                  </a:cxn>
                </a:cxnLst>
                <a:rect l="0" t="0" r="r" b="b"/>
                <a:pathLst>
                  <a:path w="518" h="282">
                    <a:moveTo>
                      <a:pt x="518" y="282"/>
                    </a:moveTo>
                    <a:lnTo>
                      <a:pt x="0" y="282"/>
                    </a:lnTo>
                    <a:lnTo>
                      <a:pt x="0" y="282"/>
                    </a:lnTo>
                    <a:lnTo>
                      <a:pt x="2" y="254"/>
                    </a:lnTo>
                    <a:lnTo>
                      <a:pt x="5" y="226"/>
                    </a:lnTo>
                    <a:lnTo>
                      <a:pt x="12" y="199"/>
                    </a:lnTo>
                    <a:lnTo>
                      <a:pt x="21" y="173"/>
                    </a:lnTo>
                    <a:lnTo>
                      <a:pt x="32" y="148"/>
                    </a:lnTo>
                    <a:lnTo>
                      <a:pt x="44" y="125"/>
                    </a:lnTo>
                    <a:lnTo>
                      <a:pt x="60" y="103"/>
                    </a:lnTo>
                    <a:lnTo>
                      <a:pt x="76" y="83"/>
                    </a:lnTo>
                    <a:lnTo>
                      <a:pt x="95" y="66"/>
                    </a:lnTo>
                    <a:lnTo>
                      <a:pt x="115" y="48"/>
                    </a:lnTo>
                    <a:lnTo>
                      <a:pt x="136" y="34"/>
                    </a:lnTo>
                    <a:lnTo>
                      <a:pt x="159" y="21"/>
                    </a:lnTo>
                    <a:lnTo>
                      <a:pt x="183" y="13"/>
                    </a:lnTo>
                    <a:lnTo>
                      <a:pt x="208" y="6"/>
                    </a:lnTo>
                    <a:lnTo>
                      <a:pt x="233" y="2"/>
                    </a:lnTo>
                    <a:lnTo>
                      <a:pt x="259" y="0"/>
                    </a:lnTo>
                    <a:lnTo>
                      <a:pt x="259" y="0"/>
                    </a:lnTo>
                    <a:lnTo>
                      <a:pt x="286" y="2"/>
                    </a:lnTo>
                    <a:lnTo>
                      <a:pt x="312" y="6"/>
                    </a:lnTo>
                    <a:lnTo>
                      <a:pt x="337" y="13"/>
                    </a:lnTo>
                    <a:lnTo>
                      <a:pt x="361" y="21"/>
                    </a:lnTo>
                    <a:lnTo>
                      <a:pt x="383" y="34"/>
                    </a:lnTo>
                    <a:lnTo>
                      <a:pt x="405" y="48"/>
                    </a:lnTo>
                    <a:lnTo>
                      <a:pt x="425" y="66"/>
                    </a:lnTo>
                    <a:lnTo>
                      <a:pt x="442" y="83"/>
                    </a:lnTo>
                    <a:lnTo>
                      <a:pt x="460" y="103"/>
                    </a:lnTo>
                    <a:lnTo>
                      <a:pt x="474" y="125"/>
                    </a:lnTo>
                    <a:lnTo>
                      <a:pt x="488" y="148"/>
                    </a:lnTo>
                    <a:lnTo>
                      <a:pt x="499" y="173"/>
                    </a:lnTo>
                    <a:lnTo>
                      <a:pt x="508" y="199"/>
                    </a:lnTo>
                    <a:lnTo>
                      <a:pt x="513" y="226"/>
                    </a:lnTo>
                    <a:lnTo>
                      <a:pt x="518" y="254"/>
                    </a:lnTo>
                    <a:lnTo>
                      <a:pt x="518" y="282"/>
                    </a:lnTo>
                    <a:lnTo>
                      <a:pt x="518" y="282"/>
                    </a:lnTo>
                    <a:close/>
                  </a:path>
                </a:pathLst>
              </a:custGeom>
              <a:grpFill/>
              <a:ln w="9525">
                <a:noFill/>
                <a:round/>
              </a:ln>
            </p:spPr>
            <p:txBody>
              <a:bodyPr vert="horz" wrap="square" lIns="91440" tIns="45720" rIns="91440" bIns="45720" numCol="1" anchor="t" anchorCtr="0" compatLnSpc="1"/>
              <a:lstStyle/>
              <a:p>
                <a:endParaRPr lang="en-US"/>
              </a:p>
            </p:txBody>
          </p:sp>
          <p:sp>
            <p:nvSpPr>
              <p:cNvPr id="38" name="Freeform 885"/>
              <p:cNvSpPr/>
              <p:nvPr/>
            </p:nvSpPr>
            <p:spPr bwMode="auto">
              <a:xfrm>
                <a:off x="4881564" y="3540133"/>
                <a:ext cx="219075" cy="219075"/>
              </a:xfrm>
              <a:custGeom>
                <a:avLst/>
                <a:gdLst/>
                <a:ahLst/>
                <a:cxnLst>
                  <a:cxn ang="0">
                    <a:pos x="275" y="137"/>
                  </a:cxn>
                  <a:cxn ang="0">
                    <a:pos x="273" y="164"/>
                  </a:cxn>
                  <a:cxn ang="0">
                    <a:pos x="264" y="190"/>
                  </a:cxn>
                  <a:cxn ang="0">
                    <a:pos x="252" y="213"/>
                  </a:cxn>
                  <a:cxn ang="0">
                    <a:pos x="236" y="234"/>
                  </a:cxn>
                  <a:cxn ang="0">
                    <a:pos x="215" y="250"/>
                  </a:cxn>
                  <a:cxn ang="0">
                    <a:pos x="192" y="262"/>
                  </a:cxn>
                  <a:cxn ang="0">
                    <a:pos x="165" y="271"/>
                  </a:cxn>
                  <a:cxn ang="0">
                    <a:pos x="137" y="275"/>
                  </a:cxn>
                  <a:cxn ang="0">
                    <a:pos x="123" y="273"/>
                  </a:cxn>
                  <a:cxn ang="0">
                    <a:pos x="97" y="268"/>
                  </a:cxn>
                  <a:cxn ang="0">
                    <a:pos x="72" y="257"/>
                  </a:cxn>
                  <a:cxn ang="0">
                    <a:pos x="51" y="243"/>
                  </a:cxn>
                  <a:cxn ang="0">
                    <a:pos x="31" y="224"/>
                  </a:cxn>
                  <a:cxn ang="0">
                    <a:pos x="17" y="203"/>
                  </a:cxn>
                  <a:cxn ang="0">
                    <a:pos x="7" y="178"/>
                  </a:cxn>
                  <a:cxn ang="0">
                    <a:pos x="1" y="151"/>
                  </a:cxn>
                  <a:cxn ang="0">
                    <a:pos x="0" y="137"/>
                  </a:cxn>
                  <a:cxn ang="0">
                    <a:pos x="3" y="109"/>
                  </a:cxn>
                  <a:cxn ang="0">
                    <a:pos x="10" y="83"/>
                  </a:cxn>
                  <a:cxn ang="0">
                    <a:pos x="24" y="60"/>
                  </a:cxn>
                  <a:cxn ang="0">
                    <a:pos x="40" y="39"/>
                  </a:cxn>
                  <a:cxn ang="0">
                    <a:pos x="61" y="23"/>
                  </a:cxn>
                  <a:cxn ang="0">
                    <a:pos x="84" y="10"/>
                  </a:cxn>
                  <a:cxn ang="0">
                    <a:pos x="111" y="2"/>
                  </a:cxn>
                  <a:cxn ang="0">
                    <a:pos x="137" y="0"/>
                  </a:cxn>
                  <a:cxn ang="0">
                    <a:pos x="151" y="0"/>
                  </a:cxn>
                  <a:cxn ang="0">
                    <a:pos x="179" y="5"/>
                  </a:cxn>
                  <a:cxn ang="0">
                    <a:pos x="204" y="16"/>
                  </a:cxn>
                  <a:cxn ang="0">
                    <a:pos x="225" y="30"/>
                  </a:cxn>
                  <a:cxn ang="0">
                    <a:pos x="245" y="49"/>
                  </a:cxn>
                  <a:cxn ang="0">
                    <a:pos x="259" y="70"/>
                  </a:cxn>
                  <a:cxn ang="0">
                    <a:pos x="269" y="95"/>
                  </a:cxn>
                  <a:cxn ang="0">
                    <a:pos x="275" y="123"/>
                  </a:cxn>
                  <a:cxn ang="0">
                    <a:pos x="275" y="137"/>
                  </a:cxn>
                </a:cxnLst>
                <a:rect l="0" t="0" r="r" b="b"/>
                <a:pathLst>
                  <a:path w="275" h="275">
                    <a:moveTo>
                      <a:pt x="275" y="137"/>
                    </a:moveTo>
                    <a:lnTo>
                      <a:pt x="275" y="137"/>
                    </a:lnTo>
                    <a:lnTo>
                      <a:pt x="275" y="151"/>
                    </a:lnTo>
                    <a:lnTo>
                      <a:pt x="273" y="164"/>
                    </a:lnTo>
                    <a:lnTo>
                      <a:pt x="269" y="178"/>
                    </a:lnTo>
                    <a:lnTo>
                      <a:pt x="264" y="190"/>
                    </a:lnTo>
                    <a:lnTo>
                      <a:pt x="259" y="203"/>
                    </a:lnTo>
                    <a:lnTo>
                      <a:pt x="252" y="213"/>
                    </a:lnTo>
                    <a:lnTo>
                      <a:pt x="245" y="224"/>
                    </a:lnTo>
                    <a:lnTo>
                      <a:pt x="236" y="234"/>
                    </a:lnTo>
                    <a:lnTo>
                      <a:pt x="225" y="243"/>
                    </a:lnTo>
                    <a:lnTo>
                      <a:pt x="215" y="250"/>
                    </a:lnTo>
                    <a:lnTo>
                      <a:pt x="204" y="257"/>
                    </a:lnTo>
                    <a:lnTo>
                      <a:pt x="192" y="262"/>
                    </a:lnTo>
                    <a:lnTo>
                      <a:pt x="179" y="268"/>
                    </a:lnTo>
                    <a:lnTo>
                      <a:pt x="165" y="271"/>
                    </a:lnTo>
                    <a:lnTo>
                      <a:pt x="151" y="273"/>
                    </a:lnTo>
                    <a:lnTo>
                      <a:pt x="137" y="275"/>
                    </a:lnTo>
                    <a:lnTo>
                      <a:pt x="137" y="275"/>
                    </a:lnTo>
                    <a:lnTo>
                      <a:pt x="123" y="273"/>
                    </a:lnTo>
                    <a:lnTo>
                      <a:pt x="111" y="271"/>
                    </a:lnTo>
                    <a:lnTo>
                      <a:pt x="97" y="268"/>
                    </a:lnTo>
                    <a:lnTo>
                      <a:pt x="84" y="262"/>
                    </a:lnTo>
                    <a:lnTo>
                      <a:pt x="72" y="257"/>
                    </a:lnTo>
                    <a:lnTo>
                      <a:pt x="61" y="250"/>
                    </a:lnTo>
                    <a:lnTo>
                      <a:pt x="51" y="243"/>
                    </a:lnTo>
                    <a:lnTo>
                      <a:pt x="40" y="234"/>
                    </a:lnTo>
                    <a:lnTo>
                      <a:pt x="31" y="224"/>
                    </a:lnTo>
                    <a:lnTo>
                      <a:pt x="24" y="213"/>
                    </a:lnTo>
                    <a:lnTo>
                      <a:pt x="17" y="203"/>
                    </a:lnTo>
                    <a:lnTo>
                      <a:pt x="10" y="190"/>
                    </a:lnTo>
                    <a:lnTo>
                      <a:pt x="7" y="178"/>
                    </a:lnTo>
                    <a:lnTo>
                      <a:pt x="3" y="164"/>
                    </a:lnTo>
                    <a:lnTo>
                      <a:pt x="1" y="151"/>
                    </a:lnTo>
                    <a:lnTo>
                      <a:pt x="0" y="137"/>
                    </a:lnTo>
                    <a:lnTo>
                      <a:pt x="0" y="137"/>
                    </a:lnTo>
                    <a:lnTo>
                      <a:pt x="1" y="123"/>
                    </a:lnTo>
                    <a:lnTo>
                      <a:pt x="3" y="109"/>
                    </a:lnTo>
                    <a:lnTo>
                      <a:pt x="7" y="95"/>
                    </a:lnTo>
                    <a:lnTo>
                      <a:pt x="10" y="83"/>
                    </a:lnTo>
                    <a:lnTo>
                      <a:pt x="17" y="70"/>
                    </a:lnTo>
                    <a:lnTo>
                      <a:pt x="24" y="60"/>
                    </a:lnTo>
                    <a:lnTo>
                      <a:pt x="31" y="49"/>
                    </a:lnTo>
                    <a:lnTo>
                      <a:pt x="40" y="39"/>
                    </a:lnTo>
                    <a:lnTo>
                      <a:pt x="51" y="30"/>
                    </a:lnTo>
                    <a:lnTo>
                      <a:pt x="61" y="23"/>
                    </a:lnTo>
                    <a:lnTo>
                      <a:pt x="72" y="16"/>
                    </a:lnTo>
                    <a:lnTo>
                      <a:pt x="84" y="10"/>
                    </a:lnTo>
                    <a:lnTo>
                      <a:pt x="97" y="5"/>
                    </a:lnTo>
                    <a:lnTo>
                      <a:pt x="111" y="2"/>
                    </a:lnTo>
                    <a:lnTo>
                      <a:pt x="123" y="0"/>
                    </a:lnTo>
                    <a:lnTo>
                      <a:pt x="137" y="0"/>
                    </a:lnTo>
                    <a:lnTo>
                      <a:pt x="137" y="0"/>
                    </a:lnTo>
                    <a:lnTo>
                      <a:pt x="151" y="0"/>
                    </a:lnTo>
                    <a:lnTo>
                      <a:pt x="165" y="2"/>
                    </a:lnTo>
                    <a:lnTo>
                      <a:pt x="179" y="5"/>
                    </a:lnTo>
                    <a:lnTo>
                      <a:pt x="192" y="10"/>
                    </a:lnTo>
                    <a:lnTo>
                      <a:pt x="204" y="16"/>
                    </a:lnTo>
                    <a:lnTo>
                      <a:pt x="215" y="23"/>
                    </a:lnTo>
                    <a:lnTo>
                      <a:pt x="225" y="30"/>
                    </a:lnTo>
                    <a:lnTo>
                      <a:pt x="236" y="39"/>
                    </a:lnTo>
                    <a:lnTo>
                      <a:pt x="245" y="49"/>
                    </a:lnTo>
                    <a:lnTo>
                      <a:pt x="252" y="60"/>
                    </a:lnTo>
                    <a:lnTo>
                      <a:pt x="259" y="70"/>
                    </a:lnTo>
                    <a:lnTo>
                      <a:pt x="264" y="83"/>
                    </a:lnTo>
                    <a:lnTo>
                      <a:pt x="269" y="95"/>
                    </a:lnTo>
                    <a:lnTo>
                      <a:pt x="273" y="109"/>
                    </a:lnTo>
                    <a:lnTo>
                      <a:pt x="275" y="123"/>
                    </a:lnTo>
                    <a:lnTo>
                      <a:pt x="275" y="137"/>
                    </a:lnTo>
                    <a:lnTo>
                      <a:pt x="275" y="137"/>
                    </a:lnTo>
                    <a:close/>
                  </a:path>
                </a:pathLst>
              </a:custGeom>
              <a:grpFill/>
              <a:ln w="9525">
                <a:noFill/>
                <a:round/>
              </a:ln>
            </p:spPr>
            <p:txBody>
              <a:bodyPr vert="horz" wrap="square" lIns="91440" tIns="45720" rIns="91440" bIns="45720" numCol="1" anchor="t" anchorCtr="0" compatLnSpc="1"/>
              <a:lstStyle/>
              <a:p>
                <a:endParaRPr lang="en-US"/>
              </a:p>
            </p:txBody>
          </p:sp>
        </p:grpSp>
        <p:grpSp>
          <p:nvGrpSpPr>
            <p:cNvPr id="50" name="Group 38"/>
            <p:cNvGrpSpPr/>
            <p:nvPr/>
          </p:nvGrpSpPr>
          <p:grpSpPr>
            <a:xfrm>
              <a:off x="3681283" y="2000246"/>
              <a:ext cx="472285" cy="539756"/>
              <a:chOff x="4786314" y="3540133"/>
              <a:chExt cx="411163" cy="469901"/>
            </a:xfrm>
            <a:solidFill>
              <a:schemeClr val="bg1">
                <a:lumMod val="85000"/>
              </a:schemeClr>
            </a:solidFill>
          </p:grpSpPr>
          <p:sp>
            <p:nvSpPr>
              <p:cNvPr id="40" name="Freeform 884"/>
              <p:cNvSpPr/>
              <p:nvPr/>
            </p:nvSpPr>
            <p:spPr bwMode="auto">
              <a:xfrm>
                <a:off x="4786314" y="3786196"/>
                <a:ext cx="411163" cy="223838"/>
              </a:xfrm>
              <a:custGeom>
                <a:avLst/>
                <a:gdLst/>
                <a:ahLst/>
                <a:cxnLst>
                  <a:cxn ang="0">
                    <a:pos x="518" y="282"/>
                  </a:cxn>
                  <a:cxn ang="0">
                    <a:pos x="0" y="282"/>
                  </a:cxn>
                  <a:cxn ang="0">
                    <a:pos x="0" y="282"/>
                  </a:cxn>
                  <a:cxn ang="0">
                    <a:pos x="2" y="254"/>
                  </a:cxn>
                  <a:cxn ang="0">
                    <a:pos x="5" y="226"/>
                  </a:cxn>
                  <a:cxn ang="0">
                    <a:pos x="12" y="199"/>
                  </a:cxn>
                  <a:cxn ang="0">
                    <a:pos x="21" y="173"/>
                  </a:cxn>
                  <a:cxn ang="0">
                    <a:pos x="32" y="148"/>
                  </a:cxn>
                  <a:cxn ang="0">
                    <a:pos x="44" y="125"/>
                  </a:cxn>
                  <a:cxn ang="0">
                    <a:pos x="60" y="103"/>
                  </a:cxn>
                  <a:cxn ang="0">
                    <a:pos x="76" y="83"/>
                  </a:cxn>
                  <a:cxn ang="0">
                    <a:pos x="95" y="66"/>
                  </a:cxn>
                  <a:cxn ang="0">
                    <a:pos x="115" y="48"/>
                  </a:cxn>
                  <a:cxn ang="0">
                    <a:pos x="136" y="34"/>
                  </a:cxn>
                  <a:cxn ang="0">
                    <a:pos x="159" y="21"/>
                  </a:cxn>
                  <a:cxn ang="0">
                    <a:pos x="183" y="13"/>
                  </a:cxn>
                  <a:cxn ang="0">
                    <a:pos x="208" y="6"/>
                  </a:cxn>
                  <a:cxn ang="0">
                    <a:pos x="233" y="2"/>
                  </a:cxn>
                  <a:cxn ang="0">
                    <a:pos x="259" y="0"/>
                  </a:cxn>
                  <a:cxn ang="0">
                    <a:pos x="259" y="0"/>
                  </a:cxn>
                  <a:cxn ang="0">
                    <a:pos x="286" y="2"/>
                  </a:cxn>
                  <a:cxn ang="0">
                    <a:pos x="312" y="6"/>
                  </a:cxn>
                  <a:cxn ang="0">
                    <a:pos x="337" y="13"/>
                  </a:cxn>
                  <a:cxn ang="0">
                    <a:pos x="361" y="21"/>
                  </a:cxn>
                  <a:cxn ang="0">
                    <a:pos x="383" y="34"/>
                  </a:cxn>
                  <a:cxn ang="0">
                    <a:pos x="405" y="48"/>
                  </a:cxn>
                  <a:cxn ang="0">
                    <a:pos x="425" y="66"/>
                  </a:cxn>
                  <a:cxn ang="0">
                    <a:pos x="442" y="83"/>
                  </a:cxn>
                  <a:cxn ang="0">
                    <a:pos x="460" y="103"/>
                  </a:cxn>
                  <a:cxn ang="0">
                    <a:pos x="474" y="125"/>
                  </a:cxn>
                  <a:cxn ang="0">
                    <a:pos x="488" y="148"/>
                  </a:cxn>
                  <a:cxn ang="0">
                    <a:pos x="499" y="173"/>
                  </a:cxn>
                  <a:cxn ang="0">
                    <a:pos x="508" y="199"/>
                  </a:cxn>
                  <a:cxn ang="0">
                    <a:pos x="513" y="226"/>
                  </a:cxn>
                  <a:cxn ang="0">
                    <a:pos x="518" y="254"/>
                  </a:cxn>
                  <a:cxn ang="0">
                    <a:pos x="518" y="282"/>
                  </a:cxn>
                  <a:cxn ang="0">
                    <a:pos x="518" y="282"/>
                  </a:cxn>
                </a:cxnLst>
                <a:rect l="0" t="0" r="r" b="b"/>
                <a:pathLst>
                  <a:path w="518" h="282">
                    <a:moveTo>
                      <a:pt x="518" y="282"/>
                    </a:moveTo>
                    <a:lnTo>
                      <a:pt x="0" y="282"/>
                    </a:lnTo>
                    <a:lnTo>
                      <a:pt x="0" y="282"/>
                    </a:lnTo>
                    <a:lnTo>
                      <a:pt x="2" y="254"/>
                    </a:lnTo>
                    <a:lnTo>
                      <a:pt x="5" y="226"/>
                    </a:lnTo>
                    <a:lnTo>
                      <a:pt x="12" y="199"/>
                    </a:lnTo>
                    <a:lnTo>
                      <a:pt x="21" y="173"/>
                    </a:lnTo>
                    <a:lnTo>
                      <a:pt x="32" y="148"/>
                    </a:lnTo>
                    <a:lnTo>
                      <a:pt x="44" y="125"/>
                    </a:lnTo>
                    <a:lnTo>
                      <a:pt x="60" y="103"/>
                    </a:lnTo>
                    <a:lnTo>
                      <a:pt x="76" y="83"/>
                    </a:lnTo>
                    <a:lnTo>
                      <a:pt x="95" y="66"/>
                    </a:lnTo>
                    <a:lnTo>
                      <a:pt x="115" y="48"/>
                    </a:lnTo>
                    <a:lnTo>
                      <a:pt x="136" y="34"/>
                    </a:lnTo>
                    <a:lnTo>
                      <a:pt x="159" y="21"/>
                    </a:lnTo>
                    <a:lnTo>
                      <a:pt x="183" y="13"/>
                    </a:lnTo>
                    <a:lnTo>
                      <a:pt x="208" y="6"/>
                    </a:lnTo>
                    <a:lnTo>
                      <a:pt x="233" y="2"/>
                    </a:lnTo>
                    <a:lnTo>
                      <a:pt x="259" y="0"/>
                    </a:lnTo>
                    <a:lnTo>
                      <a:pt x="259" y="0"/>
                    </a:lnTo>
                    <a:lnTo>
                      <a:pt x="286" y="2"/>
                    </a:lnTo>
                    <a:lnTo>
                      <a:pt x="312" y="6"/>
                    </a:lnTo>
                    <a:lnTo>
                      <a:pt x="337" y="13"/>
                    </a:lnTo>
                    <a:lnTo>
                      <a:pt x="361" y="21"/>
                    </a:lnTo>
                    <a:lnTo>
                      <a:pt x="383" y="34"/>
                    </a:lnTo>
                    <a:lnTo>
                      <a:pt x="405" y="48"/>
                    </a:lnTo>
                    <a:lnTo>
                      <a:pt x="425" y="66"/>
                    </a:lnTo>
                    <a:lnTo>
                      <a:pt x="442" y="83"/>
                    </a:lnTo>
                    <a:lnTo>
                      <a:pt x="460" y="103"/>
                    </a:lnTo>
                    <a:lnTo>
                      <a:pt x="474" y="125"/>
                    </a:lnTo>
                    <a:lnTo>
                      <a:pt x="488" y="148"/>
                    </a:lnTo>
                    <a:lnTo>
                      <a:pt x="499" y="173"/>
                    </a:lnTo>
                    <a:lnTo>
                      <a:pt x="508" y="199"/>
                    </a:lnTo>
                    <a:lnTo>
                      <a:pt x="513" y="226"/>
                    </a:lnTo>
                    <a:lnTo>
                      <a:pt x="518" y="254"/>
                    </a:lnTo>
                    <a:lnTo>
                      <a:pt x="518" y="282"/>
                    </a:lnTo>
                    <a:lnTo>
                      <a:pt x="518" y="282"/>
                    </a:lnTo>
                    <a:close/>
                  </a:path>
                </a:pathLst>
              </a:custGeom>
              <a:grpFill/>
              <a:ln w="9525">
                <a:noFill/>
                <a:round/>
              </a:ln>
            </p:spPr>
            <p:txBody>
              <a:bodyPr vert="horz" wrap="square" lIns="91440" tIns="45720" rIns="91440" bIns="45720" numCol="1" anchor="t" anchorCtr="0" compatLnSpc="1"/>
              <a:lstStyle/>
              <a:p>
                <a:endParaRPr lang="en-US"/>
              </a:p>
            </p:txBody>
          </p:sp>
          <p:sp>
            <p:nvSpPr>
              <p:cNvPr id="41" name="Freeform 885"/>
              <p:cNvSpPr/>
              <p:nvPr/>
            </p:nvSpPr>
            <p:spPr bwMode="auto">
              <a:xfrm>
                <a:off x="4881564" y="3540133"/>
                <a:ext cx="219075" cy="219075"/>
              </a:xfrm>
              <a:custGeom>
                <a:avLst/>
                <a:gdLst/>
                <a:ahLst/>
                <a:cxnLst>
                  <a:cxn ang="0">
                    <a:pos x="275" y="137"/>
                  </a:cxn>
                  <a:cxn ang="0">
                    <a:pos x="273" y="164"/>
                  </a:cxn>
                  <a:cxn ang="0">
                    <a:pos x="264" y="190"/>
                  </a:cxn>
                  <a:cxn ang="0">
                    <a:pos x="252" y="213"/>
                  </a:cxn>
                  <a:cxn ang="0">
                    <a:pos x="236" y="234"/>
                  </a:cxn>
                  <a:cxn ang="0">
                    <a:pos x="215" y="250"/>
                  </a:cxn>
                  <a:cxn ang="0">
                    <a:pos x="192" y="262"/>
                  </a:cxn>
                  <a:cxn ang="0">
                    <a:pos x="165" y="271"/>
                  </a:cxn>
                  <a:cxn ang="0">
                    <a:pos x="137" y="275"/>
                  </a:cxn>
                  <a:cxn ang="0">
                    <a:pos x="123" y="273"/>
                  </a:cxn>
                  <a:cxn ang="0">
                    <a:pos x="97" y="268"/>
                  </a:cxn>
                  <a:cxn ang="0">
                    <a:pos x="72" y="257"/>
                  </a:cxn>
                  <a:cxn ang="0">
                    <a:pos x="51" y="243"/>
                  </a:cxn>
                  <a:cxn ang="0">
                    <a:pos x="31" y="224"/>
                  </a:cxn>
                  <a:cxn ang="0">
                    <a:pos x="17" y="203"/>
                  </a:cxn>
                  <a:cxn ang="0">
                    <a:pos x="7" y="178"/>
                  </a:cxn>
                  <a:cxn ang="0">
                    <a:pos x="1" y="151"/>
                  </a:cxn>
                  <a:cxn ang="0">
                    <a:pos x="0" y="137"/>
                  </a:cxn>
                  <a:cxn ang="0">
                    <a:pos x="3" y="109"/>
                  </a:cxn>
                  <a:cxn ang="0">
                    <a:pos x="10" y="83"/>
                  </a:cxn>
                  <a:cxn ang="0">
                    <a:pos x="24" y="60"/>
                  </a:cxn>
                  <a:cxn ang="0">
                    <a:pos x="40" y="39"/>
                  </a:cxn>
                  <a:cxn ang="0">
                    <a:pos x="61" y="23"/>
                  </a:cxn>
                  <a:cxn ang="0">
                    <a:pos x="84" y="10"/>
                  </a:cxn>
                  <a:cxn ang="0">
                    <a:pos x="111" y="2"/>
                  </a:cxn>
                  <a:cxn ang="0">
                    <a:pos x="137" y="0"/>
                  </a:cxn>
                  <a:cxn ang="0">
                    <a:pos x="151" y="0"/>
                  </a:cxn>
                  <a:cxn ang="0">
                    <a:pos x="179" y="5"/>
                  </a:cxn>
                  <a:cxn ang="0">
                    <a:pos x="204" y="16"/>
                  </a:cxn>
                  <a:cxn ang="0">
                    <a:pos x="225" y="30"/>
                  </a:cxn>
                  <a:cxn ang="0">
                    <a:pos x="245" y="49"/>
                  </a:cxn>
                  <a:cxn ang="0">
                    <a:pos x="259" y="70"/>
                  </a:cxn>
                  <a:cxn ang="0">
                    <a:pos x="269" y="95"/>
                  </a:cxn>
                  <a:cxn ang="0">
                    <a:pos x="275" y="123"/>
                  </a:cxn>
                  <a:cxn ang="0">
                    <a:pos x="275" y="137"/>
                  </a:cxn>
                </a:cxnLst>
                <a:rect l="0" t="0" r="r" b="b"/>
                <a:pathLst>
                  <a:path w="275" h="275">
                    <a:moveTo>
                      <a:pt x="275" y="137"/>
                    </a:moveTo>
                    <a:lnTo>
                      <a:pt x="275" y="137"/>
                    </a:lnTo>
                    <a:lnTo>
                      <a:pt x="275" y="151"/>
                    </a:lnTo>
                    <a:lnTo>
                      <a:pt x="273" y="164"/>
                    </a:lnTo>
                    <a:lnTo>
                      <a:pt x="269" y="178"/>
                    </a:lnTo>
                    <a:lnTo>
                      <a:pt x="264" y="190"/>
                    </a:lnTo>
                    <a:lnTo>
                      <a:pt x="259" y="203"/>
                    </a:lnTo>
                    <a:lnTo>
                      <a:pt x="252" y="213"/>
                    </a:lnTo>
                    <a:lnTo>
                      <a:pt x="245" y="224"/>
                    </a:lnTo>
                    <a:lnTo>
                      <a:pt x="236" y="234"/>
                    </a:lnTo>
                    <a:lnTo>
                      <a:pt x="225" y="243"/>
                    </a:lnTo>
                    <a:lnTo>
                      <a:pt x="215" y="250"/>
                    </a:lnTo>
                    <a:lnTo>
                      <a:pt x="204" y="257"/>
                    </a:lnTo>
                    <a:lnTo>
                      <a:pt x="192" y="262"/>
                    </a:lnTo>
                    <a:lnTo>
                      <a:pt x="179" y="268"/>
                    </a:lnTo>
                    <a:lnTo>
                      <a:pt x="165" y="271"/>
                    </a:lnTo>
                    <a:lnTo>
                      <a:pt x="151" y="273"/>
                    </a:lnTo>
                    <a:lnTo>
                      <a:pt x="137" y="275"/>
                    </a:lnTo>
                    <a:lnTo>
                      <a:pt x="137" y="275"/>
                    </a:lnTo>
                    <a:lnTo>
                      <a:pt x="123" y="273"/>
                    </a:lnTo>
                    <a:lnTo>
                      <a:pt x="111" y="271"/>
                    </a:lnTo>
                    <a:lnTo>
                      <a:pt x="97" y="268"/>
                    </a:lnTo>
                    <a:lnTo>
                      <a:pt x="84" y="262"/>
                    </a:lnTo>
                    <a:lnTo>
                      <a:pt x="72" y="257"/>
                    </a:lnTo>
                    <a:lnTo>
                      <a:pt x="61" y="250"/>
                    </a:lnTo>
                    <a:lnTo>
                      <a:pt x="51" y="243"/>
                    </a:lnTo>
                    <a:lnTo>
                      <a:pt x="40" y="234"/>
                    </a:lnTo>
                    <a:lnTo>
                      <a:pt x="31" y="224"/>
                    </a:lnTo>
                    <a:lnTo>
                      <a:pt x="24" y="213"/>
                    </a:lnTo>
                    <a:lnTo>
                      <a:pt x="17" y="203"/>
                    </a:lnTo>
                    <a:lnTo>
                      <a:pt x="10" y="190"/>
                    </a:lnTo>
                    <a:lnTo>
                      <a:pt x="7" y="178"/>
                    </a:lnTo>
                    <a:lnTo>
                      <a:pt x="3" y="164"/>
                    </a:lnTo>
                    <a:lnTo>
                      <a:pt x="1" y="151"/>
                    </a:lnTo>
                    <a:lnTo>
                      <a:pt x="0" y="137"/>
                    </a:lnTo>
                    <a:lnTo>
                      <a:pt x="0" y="137"/>
                    </a:lnTo>
                    <a:lnTo>
                      <a:pt x="1" y="123"/>
                    </a:lnTo>
                    <a:lnTo>
                      <a:pt x="3" y="109"/>
                    </a:lnTo>
                    <a:lnTo>
                      <a:pt x="7" y="95"/>
                    </a:lnTo>
                    <a:lnTo>
                      <a:pt x="10" y="83"/>
                    </a:lnTo>
                    <a:lnTo>
                      <a:pt x="17" y="70"/>
                    </a:lnTo>
                    <a:lnTo>
                      <a:pt x="24" y="60"/>
                    </a:lnTo>
                    <a:lnTo>
                      <a:pt x="31" y="49"/>
                    </a:lnTo>
                    <a:lnTo>
                      <a:pt x="40" y="39"/>
                    </a:lnTo>
                    <a:lnTo>
                      <a:pt x="51" y="30"/>
                    </a:lnTo>
                    <a:lnTo>
                      <a:pt x="61" y="23"/>
                    </a:lnTo>
                    <a:lnTo>
                      <a:pt x="72" y="16"/>
                    </a:lnTo>
                    <a:lnTo>
                      <a:pt x="84" y="10"/>
                    </a:lnTo>
                    <a:lnTo>
                      <a:pt x="97" y="5"/>
                    </a:lnTo>
                    <a:lnTo>
                      <a:pt x="111" y="2"/>
                    </a:lnTo>
                    <a:lnTo>
                      <a:pt x="123" y="0"/>
                    </a:lnTo>
                    <a:lnTo>
                      <a:pt x="137" y="0"/>
                    </a:lnTo>
                    <a:lnTo>
                      <a:pt x="137" y="0"/>
                    </a:lnTo>
                    <a:lnTo>
                      <a:pt x="151" y="0"/>
                    </a:lnTo>
                    <a:lnTo>
                      <a:pt x="165" y="2"/>
                    </a:lnTo>
                    <a:lnTo>
                      <a:pt x="179" y="5"/>
                    </a:lnTo>
                    <a:lnTo>
                      <a:pt x="192" y="10"/>
                    </a:lnTo>
                    <a:lnTo>
                      <a:pt x="204" y="16"/>
                    </a:lnTo>
                    <a:lnTo>
                      <a:pt x="215" y="23"/>
                    </a:lnTo>
                    <a:lnTo>
                      <a:pt x="225" y="30"/>
                    </a:lnTo>
                    <a:lnTo>
                      <a:pt x="236" y="39"/>
                    </a:lnTo>
                    <a:lnTo>
                      <a:pt x="245" y="49"/>
                    </a:lnTo>
                    <a:lnTo>
                      <a:pt x="252" y="60"/>
                    </a:lnTo>
                    <a:lnTo>
                      <a:pt x="259" y="70"/>
                    </a:lnTo>
                    <a:lnTo>
                      <a:pt x="264" y="83"/>
                    </a:lnTo>
                    <a:lnTo>
                      <a:pt x="269" y="95"/>
                    </a:lnTo>
                    <a:lnTo>
                      <a:pt x="273" y="109"/>
                    </a:lnTo>
                    <a:lnTo>
                      <a:pt x="275" y="123"/>
                    </a:lnTo>
                    <a:lnTo>
                      <a:pt x="275" y="137"/>
                    </a:lnTo>
                    <a:lnTo>
                      <a:pt x="275" y="137"/>
                    </a:lnTo>
                    <a:close/>
                  </a:path>
                </a:pathLst>
              </a:custGeom>
              <a:grpFill/>
              <a:ln w="9525">
                <a:noFill/>
                <a:round/>
              </a:ln>
            </p:spPr>
            <p:txBody>
              <a:bodyPr vert="horz" wrap="square" lIns="91440" tIns="45720" rIns="91440" bIns="45720" numCol="1" anchor="t" anchorCtr="0" compatLnSpc="1"/>
              <a:lstStyle/>
              <a:p>
                <a:endParaRPr lang="en-US"/>
              </a:p>
            </p:txBody>
          </p:sp>
        </p:grpSp>
        <p:grpSp>
          <p:nvGrpSpPr>
            <p:cNvPr id="51" name="Group 41"/>
            <p:cNvGrpSpPr/>
            <p:nvPr/>
          </p:nvGrpSpPr>
          <p:grpSpPr>
            <a:xfrm>
              <a:off x="4255687" y="2000246"/>
              <a:ext cx="472285" cy="539756"/>
              <a:chOff x="4786314" y="3540133"/>
              <a:chExt cx="411163" cy="469901"/>
            </a:xfrm>
          </p:grpSpPr>
          <p:sp>
            <p:nvSpPr>
              <p:cNvPr id="43" name="Freeform 884"/>
              <p:cNvSpPr/>
              <p:nvPr/>
            </p:nvSpPr>
            <p:spPr bwMode="auto">
              <a:xfrm>
                <a:off x="4786314" y="3786196"/>
                <a:ext cx="411163" cy="223838"/>
              </a:xfrm>
              <a:custGeom>
                <a:avLst/>
                <a:gdLst/>
                <a:ahLst/>
                <a:cxnLst>
                  <a:cxn ang="0">
                    <a:pos x="518" y="282"/>
                  </a:cxn>
                  <a:cxn ang="0">
                    <a:pos x="0" y="282"/>
                  </a:cxn>
                  <a:cxn ang="0">
                    <a:pos x="0" y="282"/>
                  </a:cxn>
                  <a:cxn ang="0">
                    <a:pos x="2" y="254"/>
                  </a:cxn>
                  <a:cxn ang="0">
                    <a:pos x="5" y="226"/>
                  </a:cxn>
                  <a:cxn ang="0">
                    <a:pos x="12" y="199"/>
                  </a:cxn>
                  <a:cxn ang="0">
                    <a:pos x="21" y="173"/>
                  </a:cxn>
                  <a:cxn ang="0">
                    <a:pos x="32" y="148"/>
                  </a:cxn>
                  <a:cxn ang="0">
                    <a:pos x="44" y="125"/>
                  </a:cxn>
                  <a:cxn ang="0">
                    <a:pos x="60" y="103"/>
                  </a:cxn>
                  <a:cxn ang="0">
                    <a:pos x="76" y="83"/>
                  </a:cxn>
                  <a:cxn ang="0">
                    <a:pos x="95" y="66"/>
                  </a:cxn>
                  <a:cxn ang="0">
                    <a:pos x="115" y="48"/>
                  </a:cxn>
                  <a:cxn ang="0">
                    <a:pos x="136" y="34"/>
                  </a:cxn>
                  <a:cxn ang="0">
                    <a:pos x="159" y="21"/>
                  </a:cxn>
                  <a:cxn ang="0">
                    <a:pos x="183" y="13"/>
                  </a:cxn>
                  <a:cxn ang="0">
                    <a:pos x="208" y="6"/>
                  </a:cxn>
                  <a:cxn ang="0">
                    <a:pos x="233" y="2"/>
                  </a:cxn>
                  <a:cxn ang="0">
                    <a:pos x="259" y="0"/>
                  </a:cxn>
                  <a:cxn ang="0">
                    <a:pos x="259" y="0"/>
                  </a:cxn>
                  <a:cxn ang="0">
                    <a:pos x="286" y="2"/>
                  </a:cxn>
                  <a:cxn ang="0">
                    <a:pos x="312" y="6"/>
                  </a:cxn>
                  <a:cxn ang="0">
                    <a:pos x="337" y="13"/>
                  </a:cxn>
                  <a:cxn ang="0">
                    <a:pos x="361" y="21"/>
                  </a:cxn>
                  <a:cxn ang="0">
                    <a:pos x="383" y="34"/>
                  </a:cxn>
                  <a:cxn ang="0">
                    <a:pos x="405" y="48"/>
                  </a:cxn>
                  <a:cxn ang="0">
                    <a:pos x="425" y="66"/>
                  </a:cxn>
                  <a:cxn ang="0">
                    <a:pos x="442" y="83"/>
                  </a:cxn>
                  <a:cxn ang="0">
                    <a:pos x="460" y="103"/>
                  </a:cxn>
                  <a:cxn ang="0">
                    <a:pos x="474" y="125"/>
                  </a:cxn>
                  <a:cxn ang="0">
                    <a:pos x="488" y="148"/>
                  </a:cxn>
                  <a:cxn ang="0">
                    <a:pos x="499" y="173"/>
                  </a:cxn>
                  <a:cxn ang="0">
                    <a:pos x="508" y="199"/>
                  </a:cxn>
                  <a:cxn ang="0">
                    <a:pos x="513" y="226"/>
                  </a:cxn>
                  <a:cxn ang="0">
                    <a:pos x="518" y="254"/>
                  </a:cxn>
                  <a:cxn ang="0">
                    <a:pos x="518" y="282"/>
                  </a:cxn>
                  <a:cxn ang="0">
                    <a:pos x="518" y="282"/>
                  </a:cxn>
                </a:cxnLst>
                <a:rect l="0" t="0" r="r" b="b"/>
                <a:pathLst>
                  <a:path w="518" h="282">
                    <a:moveTo>
                      <a:pt x="518" y="282"/>
                    </a:moveTo>
                    <a:lnTo>
                      <a:pt x="0" y="282"/>
                    </a:lnTo>
                    <a:lnTo>
                      <a:pt x="0" y="282"/>
                    </a:lnTo>
                    <a:lnTo>
                      <a:pt x="2" y="254"/>
                    </a:lnTo>
                    <a:lnTo>
                      <a:pt x="5" y="226"/>
                    </a:lnTo>
                    <a:lnTo>
                      <a:pt x="12" y="199"/>
                    </a:lnTo>
                    <a:lnTo>
                      <a:pt x="21" y="173"/>
                    </a:lnTo>
                    <a:lnTo>
                      <a:pt x="32" y="148"/>
                    </a:lnTo>
                    <a:lnTo>
                      <a:pt x="44" y="125"/>
                    </a:lnTo>
                    <a:lnTo>
                      <a:pt x="60" y="103"/>
                    </a:lnTo>
                    <a:lnTo>
                      <a:pt x="76" y="83"/>
                    </a:lnTo>
                    <a:lnTo>
                      <a:pt x="95" y="66"/>
                    </a:lnTo>
                    <a:lnTo>
                      <a:pt x="115" y="48"/>
                    </a:lnTo>
                    <a:lnTo>
                      <a:pt x="136" y="34"/>
                    </a:lnTo>
                    <a:lnTo>
                      <a:pt x="159" y="21"/>
                    </a:lnTo>
                    <a:lnTo>
                      <a:pt x="183" y="13"/>
                    </a:lnTo>
                    <a:lnTo>
                      <a:pt x="208" y="6"/>
                    </a:lnTo>
                    <a:lnTo>
                      <a:pt x="233" y="2"/>
                    </a:lnTo>
                    <a:lnTo>
                      <a:pt x="259" y="0"/>
                    </a:lnTo>
                    <a:lnTo>
                      <a:pt x="259" y="0"/>
                    </a:lnTo>
                    <a:lnTo>
                      <a:pt x="286" y="2"/>
                    </a:lnTo>
                    <a:lnTo>
                      <a:pt x="312" y="6"/>
                    </a:lnTo>
                    <a:lnTo>
                      <a:pt x="337" y="13"/>
                    </a:lnTo>
                    <a:lnTo>
                      <a:pt x="361" y="21"/>
                    </a:lnTo>
                    <a:lnTo>
                      <a:pt x="383" y="34"/>
                    </a:lnTo>
                    <a:lnTo>
                      <a:pt x="405" y="48"/>
                    </a:lnTo>
                    <a:lnTo>
                      <a:pt x="425" y="66"/>
                    </a:lnTo>
                    <a:lnTo>
                      <a:pt x="442" y="83"/>
                    </a:lnTo>
                    <a:lnTo>
                      <a:pt x="460" y="103"/>
                    </a:lnTo>
                    <a:lnTo>
                      <a:pt x="474" y="125"/>
                    </a:lnTo>
                    <a:lnTo>
                      <a:pt x="488" y="148"/>
                    </a:lnTo>
                    <a:lnTo>
                      <a:pt x="499" y="173"/>
                    </a:lnTo>
                    <a:lnTo>
                      <a:pt x="508" y="199"/>
                    </a:lnTo>
                    <a:lnTo>
                      <a:pt x="513" y="226"/>
                    </a:lnTo>
                    <a:lnTo>
                      <a:pt x="518" y="254"/>
                    </a:lnTo>
                    <a:lnTo>
                      <a:pt x="518" y="282"/>
                    </a:lnTo>
                    <a:lnTo>
                      <a:pt x="518" y="282"/>
                    </a:lnTo>
                    <a:close/>
                  </a:path>
                </a:pathLst>
              </a:custGeom>
              <a:solidFill>
                <a:schemeClr val="accent2"/>
              </a:solidFill>
              <a:ln w="9525">
                <a:noFill/>
                <a:round/>
              </a:ln>
            </p:spPr>
            <p:txBody>
              <a:bodyPr vert="horz" wrap="square" lIns="91440" tIns="45720" rIns="91440" bIns="45720" numCol="1" anchor="t" anchorCtr="0" compatLnSpc="1"/>
              <a:lstStyle/>
              <a:p>
                <a:endParaRPr lang="en-US"/>
              </a:p>
            </p:txBody>
          </p:sp>
          <p:sp>
            <p:nvSpPr>
              <p:cNvPr id="44" name="Freeform 885"/>
              <p:cNvSpPr/>
              <p:nvPr/>
            </p:nvSpPr>
            <p:spPr bwMode="auto">
              <a:xfrm>
                <a:off x="4881564" y="3540133"/>
                <a:ext cx="219075" cy="219075"/>
              </a:xfrm>
              <a:custGeom>
                <a:avLst/>
                <a:gdLst/>
                <a:ahLst/>
                <a:cxnLst>
                  <a:cxn ang="0">
                    <a:pos x="275" y="137"/>
                  </a:cxn>
                  <a:cxn ang="0">
                    <a:pos x="273" y="164"/>
                  </a:cxn>
                  <a:cxn ang="0">
                    <a:pos x="264" y="190"/>
                  </a:cxn>
                  <a:cxn ang="0">
                    <a:pos x="252" y="213"/>
                  </a:cxn>
                  <a:cxn ang="0">
                    <a:pos x="236" y="234"/>
                  </a:cxn>
                  <a:cxn ang="0">
                    <a:pos x="215" y="250"/>
                  </a:cxn>
                  <a:cxn ang="0">
                    <a:pos x="192" y="262"/>
                  </a:cxn>
                  <a:cxn ang="0">
                    <a:pos x="165" y="271"/>
                  </a:cxn>
                  <a:cxn ang="0">
                    <a:pos x="137" y="275"/>
                  </a:cxn>
                  <a:cxn ang="0">
                    <a:pos x="123" y="273"/>
                  </a:cxn>
                  <a:cxn ang="0">
                    <a:pos x="97" y="268"/>
                  </a:cxn>
                  <a:cxn ang="0">
                    <a:pos x="72" y="257"/>
                  </a:cxn>
                  <a:cxn ang="0">
                    <a:pos x="51" y="243"/>
                  </a:cxn>
                  <a:cxn ang="0">
                    <a:pos x="31" y="224"/>
                  </a:cxn>
                  <a:cxn ang="0">
                    <a:pos x="17" y="203"/>
                  </a:cxn>
                  <a:cxn ang="0">
                    <a:pos x="7" y="178"/>
                  </a:cxn>
                  <a:cxn ang="0">
                    <a:pos x="1" y="151"/>
                  </a:cxn>
                  <a:cxn ang="0">
                    <a:pos x="0" y="137"/>
                  </a:cxn>
                  <a:cxn ang="0">
                    <a:pos x="3" y="109"/>
                  </a:cxn>
                  <a:cxn ang="0">
                    <a:pos x="10" y="83"/>
                  </a:cxn>
                  <a:cxn ang="0">
                    <a:pos x="24" y="60"/>
                  </a:cxn>
                  <a:cxn ang="0">
                    <a:pos x="40" y="39"/>
                  </a:cxn>
                  <a:cxn ang="0">
                    <a:pos x="61" y="23"/>
                  </a:cxn>
                  <a:cxn ang="0">
                    <a:pos x="84" y="10"/>
                  </a:cxn>
                  <a:cxn ang="0">
                    <a:pos x="111" y="2"/>
                  </a:cxn>
                  <a:cxn ang="0">
                    <a:pos x="137" y="0"/>
                  </a:cxn>
                  <a:cxn ang="0">
                    <a:pos x="151" y="0"/>
                  </a:cxn>
                  <a:cxn ang="0">
                    <a:pos x="179" y="5"/>
                  </a:cxn>
                  <a:cxn ang="0">
                    <a:pos x="204" y="16"/>
                  </a:cxn>
                  <a:cxn ang="0">
                    <a:pos x="225" y="30"/>
                  </a:cxn>
                  <a:cxn ang="0">
                    <a:pos x="245" y="49"/>
                  </a:cxn>
                  <a:cxn ang="0">
                    <a:pos x="259" y="70"/>
                  </a:cxn>
                  <a:cxn ang="0">
                    <a:pos x="269" y="95"/>
                  </a:cxn>
                  <a:cxn ang="0">
                    <a:pos x="275" y="123"/>
                  </a:cxn>
                  <a:cxn ang="0">
                    <a:pos x="275" y="137"/>
                  </a:cxn>
                </a:cxnLst>
                <a:rect l="0" t="0" r="r" b="b"/>
                <a:pathLst>
                  <a:path w="275" h="275">
                    <a:moveTo>
                      <a:pt x="275" y="137"/>
                    </a:moveTo>
                    <a:lnTo>
                      <a:pt x="275" y="137"/>
                    </a:lnTo>
                    <a:lnTo>
                      <a:pt x="275" y="151"/>
                    </a:lnTo>
                    <a:lnTo>
                      <a:pt x="273" y="164"/>
                    </a:lnTo>
                    <a:lnTo>
                      <a:pt x="269" y="178"/>
                    </a:lnTo>
                    <a:lnTo>
                      <a:pt x="264" y="190"/>
                    </a:lnTo>
                    <a:lnTo>
                      <a:pt x="259" y="203"/>
                    </a:lnTo>
                    <a:lnTo>
                      <a:pt x="252" y="213"/>
                    </a:lnTo>
                    <a:lnTo>
                      <a:pt x="245" y="224"/>
                    </a:lnTo>
                    <a:lnTo>
                      <a:pt x="236" y="234"/>
                    </a:lnTo>
                    <a:lnTo>
                      <a:pt x="225" y="243"/>
                    </a:lnTo>
                    <a:lnTo>
                      <a:pt x="215" y="250"/>
                    </a:lnTo>
                    <a:lnTo>
                      <a:pt x="204" y="257"/>
                    </a:lnTo>
                    <a:lnTo>
                      <a:pt x="192" y="262"/>
                    </a:lnTo>
                    <a:lnTo>
                      <a:pt x="179" y="268"/>
                    </a:lnTo>
                    <a:lnTo>
                      <a:pt x="165" y="271"/>
                    </a:lnTo>
                    <a:lnTo>
                      <a:pt x="151" y="273"/>
                    </a:lnTo>
                    <a:lnTo>
                      <a:pt x="137" y="275"/>
                    </a:lnTo>
                    <a:lnTo>
                      <a:pt x="137" y="275"/>
                    </a:lnTo>
                    <a:lnTo>
                      <a:pt x="123" y="273"/>
                    </a:lnTo>
                    <a:lnTo>
                      <a:pt x="111" y="271"/>
                    </a:lnTo>
                    <a:lnTo>
                      <a:pt x="97" y="268"/>
                    </a:lnTo>
                    <a:lnTo>
                      <a:pt x="84" y="262"/>
                    </a:lnTo>
                    <a:lnTo>
                      <a:pt x="72" y="257"/>
                    </a:lnTo>
                    <a:lnTo>
                      <a:pt x="61" y="250"/>
                    </a:lnTo>
                    <a:lnTo>
                      <a:pt x="51" y="243"/>
                    </a:lnTo>
                    <a:lnTo>
                      <a:pt x="40" y="234"/>
                    </a:lnTo>
                    <a:lnTo>
                      <a:pt x="31" y="224"/>
                    </a:lnTo>
                    <a:lnTo>
                      <a:pt x="24" y="213"/>
                    </a:lnTo>
                    <a:lnTo>
                      <a:pt x="17" y="203"/>
                    </a:lnTo>
                    <a:lnTo>
                      <a:pt x="10" y="190"/>
                    </a:lnTo>
                    <a:lnTo>
                      <a:pt x="7" y="178"/>
                    </a:lnTo>
                    <a:lnTo>
                      <a:pt x="3" y="164"/>
                    </a:lnTo>
                    <a:lnTo>
                      <a:pt x="1" y="151"/>
                    </a:lnTo>
                    <a:lnTo>
                      <a:pt x="0" y="137"/>
                    </a:lnTo>
                    <a:lnTo>
                      <a:pt x="0" y="137"/>
                    </a:lnTo>
                    <a:lnTo>
                      <a:pt x="1" y="123"/>
                    </a:lnTo>
                    <a:lnTo>
                      <a:pt x="3" y="109"/>
                    </a:lnTo>
                    <a:lnTo>
                      <a:pt x="7" y="95"/>
                    </a:lnTo>
                    <a:lnTo>
                      <a:pt x="10" y="83"/>
                    </a:lnTo>
                    <a:lnTo>
                      <a:pt x="17" y="70"/>
                    </a:lnTo>
                    <a:lnTo>
                      <a:pt x="24" y="60"/>
                    </a:lnTo>
                    <a:lnTo>
                      <a:pt x="31" y="49"/>
                    </a:lnTo>
                    <a:lnTo>
                      <a:pt x="40" y="39"/>
                    </a:lnTo>
                    <a:lnTo>
                      <a:pt x="51" y="30"/>
                    </a:lnTo>
                    <a:lnTo>
                      <a:pt x="61" y="23"/>
                    </a:lnTo>
                    <a:lnTo>
                      <a:pt x="72" y="16"/>
                    </a:lnTo>
                    <a:lnTo>
                      <a:pt x="84" y="10"/>
                    </a:lnTo>
                    <a:lnTo>
                      <a:pt x="97" y="5"/>
                    </a:lnTo>
                    <a:lnTo>
                      <a:pt x="111" y="2"/>
                    </a:lnTo>
                    <a:lnTo>
                      <a:pt x="123" y="0"/>
                    </a:lnTo>
                    <a:lnTo>
                      <a:pt x="137" y="0"/>
                    </a:lnTo>
                    <a:lnTo>
                      <a:pt x="137" y="0"/>
                    </a:lnTo>
                    <a:lnTo>
                      <a:pt x="151" y="0"/>
                    </a:lnTo>
                    <a:lnTo>
                      <a:pt x="165" y="2"/>
                    </a:lnTo>
                    <a:lnTo>
                      <a:pt x="179" y="5"/>
                    </a:lnTo>
                    <a:lnTo>
                      <a:pt x="192" y="10"/>
                    </a:lnTo>
                    <a:lnTo>
                      <a:pt x="204" y="16"/>
                    </a:lnTo>
                    <a:lnTo>
                      <a:pt x="215" y="23"/>
                    </a:lnTo>
                    <a:lnTo>
                      <a:pt x="225" y="30"/>
                    </a:lnTo>
                    <a:lnTo>
                      <a:pt x="236" y="39"/>
                    </a:lnTo>
                    <a:lnTo>
                      <a:pt x="245" y="49"/>
                    </a:lnTo>
                    <a:lnTo>
                      <a:pt x="252" y="60"/>
                    </a:lnTo>
                    <a:lnTo>
                      <a:pt x="259" y="70"/>
                    </a:lnTo>
                    <a:lnTo>
                      <a:pt x="264" y="83"/>
                    </a:lnTo>
                    <a:lnTo>
                      <a:pt x="269" y="95"/>
                    </a:lnTo>
                    <a:lnTo>
                      <a:pt x="273" y="109"/>
                    </a:lnTo>
                    <a:lnTo>
                      <a:pt x="275" y="123"/>
                    </a:lnTo>
                    <a:lnTo>
                      <a:pt x="275" y="137"/>
                    </a:lnTo>
                    <a:lnTo>
                      <a:pt x="275" y="137"/>
                    </a:lnTo>
                    <a:close/>
                  </a:path>
                </a:pathLst>
              </a:custGeom>
              <a:solidFill>
                <a:schemeClr val="accent2"/>
              </a:solidFill>
              <a:ln w="9525">
                <a:noFill/>
                <a:round/>
              </a:ln>
            </p:spPr>
            <p:txBody>
              <a:bodyPr vert="horz" wrap="square" lIns="91440" tIns="45720" rIns="91440" bIns="45720" numCol="1" anchor="t" anchorCtr="0" compatLnSpc="1"/>
              <a:lstStyle/>
              <a:p>
                <a:endParaRPr lang="en-US"/>
              </a:p>
            </p:txBody>
          </p:sp>
        </p:grpSp>
        <p:grpSp>
          <p:nvGrpSpPr>
            <p:cNvPr id="52" name="Group 44"/>
            <p:cNvGrpSpPr/>
            <p:nvPr/>
          </p:nvGrpSpPr>
          <p:grpSpPr>
            <a:xfrm>
              <a:off x="1383667" y="2000246"/>
              <a:ext cx="472285" cy="539756"/>
              <a:chOff x="4786314" y="3540133"/>
              <a:chExt cx="411163" cy="469901"/>
            </a:xfrm>
            <a:solidFill>
              <a:schemeClr val="bg1">
                <a:lumMod val="85000"/>
              </a:schemeClr>
            </a:solidFill>
          </p:grpSpPr>
          <p:sp>
            <p:nvSpPr>
              <p:cNvPr id="46" name="Freeform 884"/>
              <p:cNvSpPr/>
              <p:nvPr/>
            </p:nvSpPr>
            <p:spPr bwMode="auto">
              <a:xfrm>
                <a:off x="4786314" y="3786196"/>
                <a:ext cx="411163" cy="223838"/>
              </a:xfrm>
              <a:custGeom>
                <a:avLst/>
                <a:gdLst/>
                <a:ahLst/>
                <a:cxnLst>
                  <a:cxn ang="0">
                    <a:pos x="518" y="282"/>
                  </a:cxn>
                  <a:cxn ang="0">
                    <a:pos x="0" y="282"/>
                  </a:cxn>
                  <a:cxn ang="0">
                    <a:pos x="0" y="282"/>
                  </a:cxn>
                  <a:cxn ang="0">
                    <a:pos x="2" y="254"/>
                  </a:cxn>
                  <a:cxn ang="0">
                    <a:pos x="5" y="226"/>
                  </a:cxn>
                  <a:cxn ang="0">
                    <a:pos x="12" y="199"/>
                  </a:cxn>
                  <a:cxn ang="0">
                    <a:pos x="21" y="173"/>
                  </a:cxn>
                  <a:cxn ang="0">
                    <a:pos x="32" y="148"/>
                  </a:cxn>
                  <a:cxn ang="0">
                    <a:pos x="44" y="125"/>
                  </a:cxn>
                  <a:cxn ang="0">
                    <a:pos x="60" y="103"/>
                  </a:cxn>
                  <a:cxn ang="0">
                    <a:pos x="76" y="83"/>
                  </a:cxn>
                  <a:cxn ang="0">
                    <a:pos x="95" y="66"/>
                  </a:cxn>
                  <a:cxn ang="0">
                    <a:pos x="115" y="48"/>
                  </a:cxn>
                  <a:cxn ang="0">
                    <a:pos x="136" y="34"/>
                  </a:cxn>
                  <a:cxn ang="0">
                    <a:pos x="159" y="21"/>
                  </a:cxn>
                  <a:cxn ang="0">
                    <a:pos x="183" y="13"/>
                  </a:cxn>
                  <a:cxn ang="0">
                    <a:pos x="208" y="6"/>
                  </a:cxn>
                  <a:cxn ang="0">
                    <a:pos x="233" y="2"/>
                  </a:cxn>
                  <a:cxn ang="0">
                    <a:pos x="259" y="0"/>
                  </a:cxn>
                  <a:cxn ang="0">
                    <a:pos x="259" y="0"/>
                  </a:cxn>
                  <a:cxn ang="0">
                    <a:pos x="286" y="2"/>
                  </a:cxn>
                  <a:cxn ang="0">
                    <a:pos x="312" y="6"/>
                  </a:cxn>
                  <a:cxn ang="0">
                    <a:pos x="337" y="13"/>
                  </a:cxn>
                  <a:cxn ang="0">
                    <a:pos x="361" y="21"/>
                  </a:cxn>
                  <a:cxn ang="0">
                    <a:pos x="383" y="34"/>
                  </a:cxn>
                  <a:cxn ang="0">
                    <a:pos x="405" y="48"/>
                  </a:cxn>
                  <a:cxn ang="0">
                    <a:pos x="425" y="66"/>
                  </a:cxn>
                  <a:cxn ang="0">
                    <a:pos x="442" y="83"/>
                  </a:cxn>
                  <a:cxn ang="0">
                    <a:pos x="460" y="103"/>
                  </a:cxn>
                  <a:cxn ang="0">
                    <a:pos x="474" y="125"/>
                  </a:cxn>
                  <a:cxn ang="0">
                    <a:pos x="488" y="148"/>
                  </a:cxn>
                  <a:cxn ang="0">
                    <a:pos x="499" y="173"/>
                  </a:cxn>
                  <a:cxn ang="0">
                    <a:pos x="508" y="199"/>
                  </a:cxn>
                  <a:cxn ang="0">
                    <a:pos x="513" y="226"/>
                  </a:cxn>
                  <a:cxn ang="0">
                    <a:pos x="518" y="254"/>
                  </a:cxn>
                  <a:cxn ang="0">
                    <a:pos x="518" y="282"/>
                  </a:cxn>
                  <a:cxn ang="0">
                    <a:pos x="518" y="282"/>
                  </a:cxn>
                </a:cxnLst>
                <a:rect l="0" t="0" r="r" b="b"/>
                <a:pathLst>
                  <a:path w="518" h="282">
                    <a:moveTo>
                      <a:pt x="518" y="282"/>
                    </a:moveTo>
                    <a:lnTo>
                      <a:pt x="0" y="282"/>
                    </a:lnTo>
                    <a:lnTo>
                      <a:pt x="0" y="282"/>
                    </a:lnTo>
                    <a:lnTo>
                      <a:pt x="2" y="254"/>
                    </a:lnTo>
                    <a:lnTo>
                      <a:pt x="5" y="226"/>
                    </a:lnTo>
                    <a:lnTo>
                      <a:pt x="12" y="199"/>
                    </a:lnTo>
                    <a:lnTo>
                      <a:pt x="21" y="173"/>
                    </a:lnTo>
                    <a:lnTo>
                      <a:pt x="32" y="148"/>
                    </a:lnTo>
                    <a:lnTo>
                      <a:pt x="44" y="125"/>
                    </a:lnTo>
                    <a:lnTo>
                      <a:pt x="60" y="103"/>
                    </a:lnTo>
                    <a:lnTo>
                      <a:pt x="76" y="83"/>
                    </a:lnTo>
                    <a:lnTo>
                      <a:pt x="95" y="66"/>
                    </a:lnTo>
                    <a:lnTo>
                      <a:pt x="115" y="48"/>
                    </a:lnTo>
                    <a:lnTo>
                      <a:pt x="136" y="34"/>
                    </a:lnTo>
                    <a:lnTo>
                      <a:pt x="159" y="21"/>
                    </a:lnTo>
                    <a:lnTo>
                      <a:pt x="183" y="13"/>
                    </a:lnTo>
                    <a:lnTo>
                      <a:pt x="208" y="6"/>
                    </a:lnTo>
                    <a:lnTo>
                      <a:pt x="233" y="2"/>
                    </a:lnTo>
                    <a:lnTo>
                      <a:pt x="259" y="0"/>
                    </a:lnTo>
                    <a:lnTo>
                      <a:pt x="259" y="0"/>
                    </a:lnTo>
                    <a:lnTo>
                      <a:pt x="286" y="2"/>
                    </a:lnTo>
                    <a:lnTo>
                      <a:pt x="312" y="6"/>
                    </a:lnTo>
                    <a:lnTo>
                      <a:pt x="337" y="13"/>
                    </a:lnTo>
                    <a:lnTo>
                      <a:pt x="361" y="21"/>
                    </a:lnTo>
                    <a:lnTo>
                      <a:pt x="383" y="34"/>
                    </a:lnTo>
                    <a:lnTo>
                      <a:pt x="405" y="48"/>
                    </a:lnTo>
                    <a:lnTo>
                      <a:pt x="425" y="66"/>
                    </a:lnTo>
                    <a:lnTo>
                      <a:pt x="442" y="83"/>
                    </a:lnTo>
                    <a:lnTo>
                      <a:pt x="460" y="103"/>
                    </a:lnTo>
                    <a:lnTo>
                      <a:pt x="474" y="125"/>
                    </a:lnTo>
                    <a:lnTo>
                      <a:pt x="488" y="148"/>
                    </a:lnTo>
                    <a:lnTo>
                      <a:pt x="499" y="173"/>
                    </a:lnTo>
                    <a:lnTo>
                      <a:pt x="508" y="199"/>
                    </a:lnTo>
                    <a:lnTo>
                      <a:pt x="513" y="226"/>
                    </a:lnTo>
                    <a:lnTo>
                      <a:pt x="518" y="254"/>
                    </a:lnTo>
                    <a:lnTo>
                      <a:pt x="518" y="282"/>
                    </a:lnTo>
                    <a:lnTo>
                      <a:pt x="518" y="282"/>
                    </a:lnTo>
                    <a:close/>
                  </a:path>
                </a:pathLst>
              </a:custGeom>
              <a:grpFill/>
              <a:ln w="9525">
                <a:noFill/>
                <a:round/>
              </a:ln>
            </p:spPr>
            <p:txBody>
              <a:bodyPr vert="horz" wrap="square" lIns="91440" tIns="45720" rIns="91440" bIns="45720" numCol="1" anchor="t" anchorCtr="0" compatLnSpc="1"/>
              <a:lstStyle/>
              <a:p>
                <a:endParaRPr lang="en-US"/>
              </a:p>
            </p:txBody>
          </p:sp>
          <p:sp>
            <p:nvSpPr>
              <p:cNvPr id="47" name="Freeform 885"/>
              <p:cNvSpPr/>
              <p:nvPr/>
            </p:nvSpPr>
            <p:spPr bwMode="auto">
              <a:xfrm>
                <a:off x="4881564" y="3540133"/>
                <a:ext cx="219075" cy="219075"/>
              </a:xfrm>
              <a:custGeom>
                <a:avLst/>
                <a:gdLst/>
                <a:ahLst/>
                <a:cxnLst>
                  <a:cxn ang="0">
                    <a:pos x="275" y="137"/>
                  </a:cxn>
                  <a:cxn ang="0">
                    <a:pos x="273" y="164"/>
                  </a:cxn>
                  <a:cxn ang="0">
                    <a:pos x="264" y="190"/>
                  </a:cxn>
                  <a:cxn ang="0">
                    <a:pos x="252" y="213"/>
                  </a:cxn>
                  <a:cxn ang="0">
                    <a:pos x="236" y="234"/>
                  </a:cxn>
                  <a:cxn ang="0">
                    <a:pos x="215" y="250"/>
                  </a:cxn>
                  <a:cxn ang="0">
                    <a:pos x="192" y="262"/>
                  </a:cxn>
                  <a:cxn ang="0">
                    <a:pos x="165" y="271"/>
                  </a:cxn>
                  <a:cxn ang="0">
                    <a:pos x="137" y="275"/>
                  </a:cxn>
                  <a:cxn ang="0">
                    <a:pos x="123" y="273"/>
                  </a:cxn>
                  <a:cxn ang="0">
                    <a:pos x="97" y="268"/>
                  </a:cxn>
                  <a:cxn ang="0">
                    <a:pos x="72" y="257"/>
                  </a:cxn>
                  <a:cxn ang="0">
                    <a:pos x="51" y="243"/>
                  </a:cxn>
                  <a:cxn ang="0">
                    <a:pos x="31" y="224"/>
                  </a:cxn>
                  <a:cxn ang="0">
                    <a:pos x="17" y="203"/>
                  </a:cxn>
                  <a:cxn ang="0">
                    <a:pos x="7" y="178"/>
                  </a:cxn>
                  <a:cxn ang="0">
                    <a:pos x="1" y="151"/>
                  </a:cxn>
                  <a:cxn ang="0">
                    <a:pos x="0" y="137"/>
                  </a:cxn>
                  <a:cxn ang="0">
                    <a:pos x="3" y="109"/>
                  </a:cxn>
                  <a:cxn ang="0">
                    <a:pos x="10" y="83"/>
                  </a:cxn>
                  <a:cxn ang="0">
                    <a:pos x="24" y="60"/>
                  </a:cxn>
                  <a:cxn ang="0">
                    <a:pos x="40" y="39"/>
                  </a:cxn>
                  <a:cxn ang="0">
                    <a:pos x="61" y="23"/>
                  </a:cxn>
                  <a:cxn ang="0">
                    <a:pos x="84" y="10"/>
                  </a:cxn>
                  <a:cxn ang="0">
                    <a:pos x="111" y="2"/>
                  </a:cxn>
                  <a:cxn ang="0">
                    <a:pos x="137" y="0"/>
                  </a:cxn>
                  <a:cxn ang="0">
                    <a:pos x="151" y="0"/>
                  </a:cxn>
                  <a:cxn ang="0">
                    <a:pos x="179" y="5"/>
                  </a:cxn>
                  <a:cxn ang="0">
                    <a:pos x="204" y="16"/>
                  </a:cxn>
                  <a:cxn ang="0">
                    <a:pos x="225" y="30"/>
                  </a:cxn>
                  <a:cxn ang="0">
                    <a:pos x="245" y="49"/>
                  </a:cxn>
                  <a:cxn ang="0">
                    <a:pos x="259" y="70"/>
                  </a:cxn>
                  <a:cxn ang="0">
                    <a:pos x="269" y="95"/>
                  </a:cxn>
                  <a:cxn ang="0">
                    <a:pos x="275" y="123"/>
                  </a:cxn>
                  <a:cxn ang="0">
                    <a:pos x="275" y="137"/>
                  </a:cxn>
                </a:cxnLst>
                <a:rect l="0" t="0" r="r" b="b"/>
                <a:pathLst>
                  <a:path w="275" h="275">
                    <a:moveTo>
                      <a:pt x="275" y="137"/>
                    </a:moveTo>
                    <a:lnTo>
                      <a:pt x="275" y="137"/>
                    </a:lnTo>
                    <a:lnTo>
                      <a:pt x="275" y="151"/>
                    </a:lnTo>
                    <a:lnTo>
                      <a:pt x="273" y="164"/>
                    </a:lnTo>
                    <a:lnTo>
                      <a:pt x="269" y="178"/>
                    </a:lnTo>
                    <a:lnTo>
                      <a:pt x="264" y="190"/>
                    </a:lnTo>
                    <a:lnTo>
                      <a:pt x="259" y="203"/>
                    </a:lnTo>
                    <a:lnTo>
                      <a:pt x="252" y="213"/>
                    </a:lnTo>
                    <a:lnTo>
                      <a:pt x="245" y="224"/>
                    </a:lnTo>
                    <a:lnTo>
                      <a:pt x="236" y="234"/>
                    </a:lnTo>
                    <a:lnTo>
                      <a:pt x="225" y="243"/>
                    </a:lnTo>
                    <a:lnTo>
                      <a:pt x="215" y="250"/>
                    </a:lnTo>
                    <a:lnTo>
                      <a:pt x="204" y="257"/>
                    </a:lnTo>
                    <a:lnTo>
                      <a:pt x="192" y="262"/>
                    </a:lnTo>
                    <a:lnTo>
                      <a:pt x="179" y="268"/>
                    </a:lnTo>
                    <a:lnTo>
                      <a:pt x="165" y="271"/>
                    </a:lnTo>
                    <a:lnTo>
                      <a:pt x="151" y="273"/>
                    </a:lnTo>
                    <a:lnTo>
                      <a:pt x="137" y="275"/>
                    </a:lnTo>
                    <a:lnTo>
                      <a:pt x="137" y="275"/>
                    </a:lnTo>
                    <a:lnTo>
                      <a:pt x="123" y="273"/>
                    </a:lnTo>
                    <a:lnTo>
                      <a:pt x="111" y="271"/>
                    </a:lnTo>
                    <a:lnTo>
                      <a:pt x="97" y="268"/>
                    </a:lnTo>
                    <a:lnTo>
                      <a:pt x="84" y="262"/>
                    </a:lnTo>
                    <a:lnTo>
                      <a:pt x="72" y="257"/>
                    </a:lnTo>
                    <a:lnTo>
                      <a:pt x="61" y="250"/>
                    </a:lnTo>
                    <a:lnTo>
                      <a:pt x="51" y="243"/>
                    </a:lnTo>
                    <a:lnTo>
                      <a:pt x="40" y="234"/>
                    </a:lnTo>
                    <a:lnTo>
                      <a:pt x="31" y="224"/>
                    </a:lnTo>
                    <a:lnTo>
                      <a:pt x="24" y="213"/>
                    </a:lnTo>
                    <a:lnTo>
                      <a:pt x="17" y="203"/>
                    </a:lnTo>
                    <a:lnTo>
                      <a:pt x="10" y="190"/>
                    </a:lnTo>
                    <a:lnTo>
                      <a:pt x="7" y="178"/>
                    </a:lnTo>
                    <a:lnTo>
                      <a:pt x="3" y="164"/>
                    </a:lnTo>
                    <a:lnTo>
                      <a:pt x="1" y="151"/>
                    </a:lnTo>
                    <a:lnTo>
                      <a:pt x="0" y="137"/>
                    </a:lnTo>
                    <a:lnTo>
                      <a:pt x="0" y="137"/>
                    </a:lnTo>
                    <a:lnTo>
                      <a:pt x="1" y="123"/>
                    </a:lnTo>
                    <a:lnTo>
                      <a:pt x="3" y="109"/>
                    </a:lnTo>
                    <a:lnTo>
                      <a:pt x="7" y="95"/>
                    </a:lnTo>
                    <a:lnTo>
                      <a:pt x="10" y="83"/>
                    </a:lnTo>
                    <a:lnTo>
                      <a:pt x="17" y="70"/>
                    </a:lnTo>
                    <a:lnTo>
                      <a:pt x="24" y="60"/>
                    </a:lnTo>
                    <a:lnTo>
                      <a:pt x="31" y="49"/>
                    </a:lnTo>
                    <a:lnTo>
                      <a:pt x="40" y="39"/>
                    </a:lnTo>
                    <a:lnTo>
                      <a:pt x="51" y="30"/>
                    </a:lnTo>
                    <a:lnTo>
                      <a:pt x="61" y="23"/>
                    </a:lnTo>
                    <a:lnTo>
                      <a:pt x="72" y="16"/>
                    </a:lnTo>
                    <a:lnTo>
                      <a:pt x="84" y="10"/>
                    </a:lnTo>
                    <a:lnTo>
                      <a:pt x="97" y="5"/>
                    </a:lnTo>
                    <a:lnTo>
                      <a:pt x="111" y="2"/>
                    </a:lnTo>
                    <a:lnTo>
                      <a:pt x="123" y="0"/>
                    </a:lnTo>
                    <a:lnTo>
                      <a:pt x="137" y="0"/>
                    </a:lnTo>
                    <a:lnTo>
                      <a:pt x="137" y="0"/>
                    </a:lnTo>
                    <a:lnTo>
                      <a:pt x="151" y="0"/>
                    </a:lnTo>
                    <a:lnTo>
                      <a:pt x="165" y="2"/>
                    </a:lnTo>
                    <a:lnTo>
                      <a:pt x="179" y="5"/>
                    </a:lnTo>
                    <a:lnTo>
                      <a:pt x="192" y="10"/>
                    </a:lnTo>
                    <a:lnTo>
                      <a:pt x="204" y="16"/>
                    </a:lnTo>
                    <a:lnTo>
                      <a:pt x="215" y="23"/>
                    </a:lnTo>
                    <a:lnTo>
                      <a:pt x="225" y="30"/>
                    </a:lnTo>
                    <a:lnTo>
                      <a:pt x="236" y="39"/>
                    </a:lnTo>
                    <a:lnTo>
                      <a:pt x="245" y="49"/>
                    </a:lnTo>
                    <a:lnTo>
                      <a:pt x="252" y="60"/>
                    </a:lnTo>
                    <a:lnTo>
                      <a:pt x="259" y="70"/>
                    </a:lnTo>
                    <a:lnTo>
                      <a:pt x="264" y="83"/>
                    </a:lnTo>
                    <a:lnTo>
                      <a:pt x="269" y="95"/>
                    </a:lnTo>
                    <a:lnTo>
                      <a:pt x="273" y="109"/>
                    </a:lnTo>
                    <a:lnTo>
                      <a:pt x="275" y="123"/>
                    </a:lnTo>
                    <a:lnTo>
                      <a:pt x="275" y="137"/>
                    </a:lnTo>
                    <a:lnTo>
                      <a:pt x="275" y="137"/>
                    </a:lnTo>
                    <a:close/>
                  </a:path>
                </a:pathLst>
              </a:custGeom>
              <a:grpFill/>
              <a:ln w="9525">
                <a:noFill/>
                <a:round/>
              </a:ln>
            </p:spPr>
            <p:txBody>
              <a:bodyPr vert="horz" wrap="square" lIns="91440" tIns="45720" rIns="91440" bIns="45720" numCol="1" anchor="t" anchorCtr="0" compatLnSpc="1"/>
              <a:lstStyle/>
              <a:p>
                <a:endParaRPr lang="en-US"/>
              </a:p>
            </p:txBody>
          </p:sp>
        </p:grpSp>
      </p:grpSp>
      <p:grpSp>
        <p:nvGrpSpPr>
          <p:cNvPr id="55" name="Group 54"/>
          <p:cNvGrpSpPr/>
          <p:nvPr/>
        </p:nvGrpSpPr>
        <p:grpSpPr>
          <a:xfrm>
            <a:off x="1500166" y="2715420"/>
            <a:ext cx="6000792" cy="357190"/>
            <a:chOff x="1500166" y="2715420"/>
            <a:chExt cx="6000792" cy="357190"/>
          </a:xfrm>
        </p:grpSpPr>
        <p:cxnSp>
          <p:nvCxnSpPr>
            <p:cNvPr id="4" name="Straight Connector 3"/>
            <p:cNvCxnSpPr/>
            <p:nvPr/>
          </p:nvCxnSpPr>
          <p:spPr>
            <a:xfrm rot="5400000">
              <a:off x="4321967" y="2893221"/>
              <a:ext cx="357190" cy="1588"/>
            </a:xfrm>
            <a:prstGeom prst="line">
              <a:avLst/>
            </a:prstGeom>
            <a:ln>
              <a:solidFill>
                <a:schemeClr val="bg1">
                  <a:lumMod val="75000"/>
                </a:schemeClr>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48" name="Straight Connector 47"/>
            <p:cNvCxnSpPr/>
            <p:nvPr/>
          </p:nvCxnSpPr>
          <p:spPr>
            <a:xfrm rot="10800000">
              <a:off x="1500166" y="2883692"/>
              <a:ext cx="3000396" cy="1588"/>
            </a:xfrm>
            <a:prstGeom prst="line">
              <a:avLst/>
            </a:prstGeom>
            <a:ln>
              <a:solidFill>
                <a:schemeClr val="bg1">
                  <a:lumMod val="75000"/>
                </a:schemeClr>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49" name="Straight Connector 48"/>
            <p:cNvCxnSpPr/>
            <p:nvPr/>
          </p:nvCxnSpPr>
          <p:spPr>
            <a:xfrm rot="10800000">
              <a:off x="4500562" y="2883692"/>
              <a:ext cx="3000396" cy="1588"/>
            </a:xfrm>
            <a:prstGeom prst="line">
              <a:avLst/>
            </a:prstGeom>
            <a:ln>
              <a:solidFill>
                <a:schemeClr val="bg1">
                  <a:lumMod val="75000"/>
                </a:schemeClr>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grpSp>
      <p:sp>
        <p:nvSpPr>
          <p:cNvPr id="54" name="Rectangle 53"/>
          <p:cNvSpPr/>
          <p:nvPr/>
        </p:nvSpPr>
        <p:spPr>
          <a:xfrm>
            <a:off x="8501090" y="214296"/>
            <a:ext cx="357190" cy="357172"/>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100" dirty="0">
                <a:latin typeface="Open Sans" pitchFamily="34" charset="0"/>
                <a:ea typeface="Open Sans" pitchFamily="34" charset="0"/>
                <a:cs typeface="Open Sans" pitchFamily="34" charset="0"/>
              </a:rPr>
              <a:t>68</a:t>
            </a:r>
          </a:p>
        </p:txBody>
      </p:sp>
      <p:grpSp>
        <p:nvGrpSpPr>
          <p:cNvPr id="56" name="组合 55"/>
          <p:cNvGrpSpPr/>
          <p:nvPr/>
        </p:nvGrpSpPr>
        <p:grpSpPr>
          <a:xfrm>
            <a:off x="2113124" y="181979"/>
            <a:ext cx="4917752" cy="789571"/>
            <a:chOff x="2113124" y="181979"/>
            <a:chExt cx="4917752" cy="789571"/>
          </a:xfrm>
        </p:grpSpPr>
        <p:sp>
          <p:nvSpPr>
            <p:cNvPr id="57" name="Rectangle 31"/>
            <p:cNvSpPr/>
            <p:nvPr/>
          </p:nvSpPr>
          <p:spPr>
            <a:xfrm>
              <a:off x="2904733" y="663773"/>
              <a:ext cx="3334534" cy="307777"/>
            </a:xfrm>
            <a:prstGeom prst="rect">
              <a:avLst/>
            </a:prstGeom>
          </p:spPr>
          <p:txBody>
            <a:bodyPr wrap="square">
              <a:spAutoFit/>
            </a:bodyPr>
            <a:lstStyle/>
            <a:p>
              <a:pPr algn="ctr"/>
              <a:r>
                <a:rPr lang="en-US" altLang="zh-CN" sz="1400" dirty="0">
                  <a:solidFill>
                    <a:schemeClr val="bg1">
                      <a:lumMod val="65000"/>
                    </a:schemeClr>
                  </a:solidFill>
                  <a:latin typeface="华文细黑" panose="02010600040101010101" pitchFamily="2" charset="-122"/>
                  <a:ea typeface="华文细黑" panose="02010600040101010101" pitchFamily="2" charset="-122"/>
                </a:rPr>
                <a:t>Add the subtitle of this title here</a:t>
              </a:r>
              <a:endParaRPr lang="id-ID" sz="1400" dirty="0">
                <a:solidFill>
                  <a:schemeClr val="bg1">
                    <a:lumMod val="65000"/>
                  </a:schemeClr>
                </a:solidFill>
                <a:latin typeface="华文细黑" panose="02010600040101010101" pitchFamily="2" charset="-122"/>
                <a:ea typeface="华文细黑" panose="02010600040101010101" pitchFamily="2" charset="-122"/>
                <a:cs typeface="Open Sans" pitchFamily="34" charset="0"/>
              </a:endParaRPr>
            </a:p>
          </p:txBody>
        </p:sp>
        <p:sp>
          <p:nvSpPr>
            <p:cNvPr id="58" name="Rectangle 33"/>
            <p:cNvSpPr/>
            <p:nvPr/>
          </p:nvSpPr>
          <p:spPr>
            <a:xfrm>
              <a:off x="2113124" y="181979"/>
              <a:ext cx="4917752" cy="584775"/>
            </a:xfrm>
            <a:prstGeom prst="rect">
              <a:avLst/>
            </a:prstGeom>
          </p:spPr>
          <p:txBody>
            <a:bodyPr wrap="square">
              <a:spAutoFit/>
            </a:bodyPr>
            <a:lstStyle/>
            <a:p>
              <a:pPr algn="ctr"/>
              <a:r>
                <a:rPr lang="en-US" sz="3200" dirty="0">
                  <a:solidFill>
                    <a:schemeClr val="bg1">
                      <a:lumMod val="65000"/>
                    </a:schemeClr>
                  </a:solidFill>
                  <a:latin typeface="Impact" panose="020B0806030902050204" pitchFamily="34" charset="0"/>
                  <a:ea typeface="Open Sans" pitchFamily="34" charset="0"/>
                  <a:cs typeface="Open Sans" pitchFamily="34" charset="0"/>
                </a:rPr>
                <a:t>ADD YOUR TITLE HERE</a:t>
              </a:r>
              <a:endParaRPr lang="id-ID" sz="3200" dirty="0">
                <a:solidFill>
                  <a:schemeClr val="bg1">
                    <a:lumMod val="65000"/>
                  </a:schemeClr>
                </a:solidFill>
                <a:latin typeface="Impact" panose="020B0806030902050204" pitchFamily="34" charset="0"/>
                <a:ea typeface="Open Sans" pitchFamily="34" charset="0"/>
                <a:cs typeface="Open Sans" pitchFamily="34" charset="0"/>
              </a:endParaRPr>
            </a:p>
          </p:txBody>
        </p:sp>
        <p:cxnSp>
          <p:nvCxnSpPr>
            <p:cNvPr id="59" name="Straight Connector 34"/>
            <p:cNvCxnSpPr/>
            <p:nvPr/>
          </p:nvCxnSpPr>
          <p:spPr>
            <a:xfrm rot="5400000">
              <a:off x="2448058" y="467595"/>
              <a:ext cx="286546" cy="1062"/>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0" name="Straight Connector 35"/>
            <p:cNvCxnSpPr/>
            <p:nvPr/>
          </p:nvCxnSpPr>
          <p:spPr>
            <a:xfrm rot="5400000">
              <a:off x="6409396" y="467595"/>
              <a:ext cx="286546" cy="1062"/>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spTree>
  </p:cSld>
  <p:clrMapOvr>
    <a:masterClrMapping/>
  </p:clrMapOvr>
  <p:transition spd="slow" advTm="3000">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4" fill="hold" nodeType="afterEffect">
                                  <p:stCondLst>
                                    <p:cond delay="0"/>
                                  </p:stCondLst>
                                  <p:childTnLst>
                                    <p:set>
                                      <p:cBhvr>
                                        <p:cTn id="6" dur="1" fill="hold">
                                          <p:stCondLst>
                                            <p:cond delay="0"/>
                                          </p:stCondLst>
                                        </p:cTn>
                                        <p:tgtEl>
                                          <p:spTgt spid="21"/>
                                        </p:tgtEl>
                                        <p:attrNameLst>
                                          <p:attrName>style.visibility</p:attrName>
                                        </p:attrNameLst>
                                      </p:cBhvr>
                                      <p:to>
                                        <p:strVal val="visible"/>
                                      </p:to>
                                    </p:set>
                                    <p:animEffect transition="in" filter="slide(fromBottom)">
                                      <p:cBhvr>
                                        <p:cTn id="7" dur="500"/>
                                        <p:tgtEl>
                                          <p:spTgt spid="21"/>
                                        </p:tgtEl>
                                      </p:cBhvr>
                                    </p:animEffect>
                                  </p:childTnLst>
                                </p:cTn>
                              </p:par>
                            </p:childTnLst>
                          </p:cTn>
                        </p:par>
                        <p:par>
                          <p:cTn id="8" fill="hold">
                            <p:stCondLst>
                              <p:cond delay="500"/>
                            </p:stCondLst>
                            <p:childTnLst>
                              <p:par>
                                <p:cTn id="9" presetID="12" presetClass="entr" presetSubtype="4" fill="hold" nodeType="afterEffect">
                                  <p:stCondLst>
                                    <p:cond delay="0"/>
                                  </p:stCondLst>
                                  <p:childTnLst>
                                    <p:set>
                                      <p:cBhvr>
                                        <p:cTn id="10" dur="1" fill="hold">
                                          <p:stCondLst>
                                            <p:cond delay="0"/>
                                          </p:stCondLst>
                                        </p:cTn>
                                        <p:tgtEl>
                                          <p:spTgt spid="55"/>
                                        </p:tgtEl>
                                        <p:attrNameLst>
                                          <p:attrName>style.visibility</p:attrName>
                                        </p:attrNameLst>
                                      </p:cBhvr>
                                      <p:to>
                                        <p:strVal val="visible"/>
                                      </p:to>
                                    </p:set>
                                    <p:animEffect transition="in" filter="slide(fromBottom)">
                                      <p:cBhvr>
                                        <p:cTn id="11" dur="500"/>
                                        <p:tgtEl>
                                          <p:spTgt spid="55"/>
                                        </p:tgtEl>
                                      </p:cBhvr>
                                    </p:animEffect>
                                  </p:childTnLst>
                                </p:cTn>
                              </p:par>
                            </p:childTnLst>
                          </p:cTn>
                        </p:par>
                        <p:par>
                          <p:cTn id="12" fill="hold">
                            <p:stCondLst>
                              <p:cond delay="1000"/>
                            </p:stCondLst>
                            <p:childTnLst>
                              <p:par>
                                <p:cTn id="13" presetID="12" presetClass="entr" presetSubtype="1" fill="hold" nodeType="afterEffect">
                                  <p:stCondLst>
                                    <p:cond delay="0"/>
                                  </p:stCondLst>
                                  <p:childTnLst>
                                    <p:set>
                                      <p:cBhvr>
                                        <p:cTn id="14" dur="1" fill="hold">
                                          <p:stCondLst>
                                            <p:cond delay="0"/>
                                          </p:stCondLst>
                                        </p:cTn>
                                        <p:tgtEl>
                                          <p:spTgt spid="18"/>
                                        </p:tgtEl>
                                        <p:attrNameLst>
                                          <p:attrName>style.visibility</p:attrName>
                                        </p:attrNameLst>
                                      </p:cBhvr>
                                      <p:to>
                                        <p:strVal val="visible"/>
                                      </p:to>
                                    </p:set>
                                    <p:animEffect transition="in" filter="slide(fromTop)">
                                      <p:cBhvr>
                                        <p:cTn id="15" dur="500"/>
                                        <p:tgtEl>
                                          <p:spTgt spid="18"/>
                                        </p:tgtEl>
                                      </p:cBhvr>
                                    </p:animEffect>
                                  </p:childTnLst>
                                </p:cTn>
                              </p:par>
                            </p:childTnLst>
                          </p:cTn>
                        </p:par>
                        <p:par>
                          <p:cTn id="16" fill="hold">
                            <p:stCondLst>
                              <p:cond delay="1500"/>
                            </p:stCondLst>
                            <p:childTnLst>
                              <p:par>
                                <p:cTn id="17" presetID="12" presetClass="entr" presetSubtype="1" fill="hold" nodeType="afterEffect">
                                  <p:stCondLst>
                                    <p:cond delay="0"/>
                                  </p:stCondLst>
                                  <p:childTnLst>
                                    <p:set>
                                      <p:cBhvr>
                                        <p:cTn id="18" dur="1" fill="hold">
                                          <p:stCondLst>
                                            <p:cond delay="0"/>
                                          </p:stCondLst>
                                        </p:cTn>
                                        <p:tgtEl>
                                          <p:spTgt spid="6"/>
                                        </p:tgtEl>
                                        <p:attrNameLst>
                                          <p:attrName>style.visibility</p:attrName>
                                        </p:attrNameLst>
                                      </p:cBhvr>
                                      <p:to>
                                        <p:strVal val="visible"/>
                                      </p:to>
                                    </p:set>
                                    <p:animEffect transition="in" filter="slide(fromTop)">
                                      <p:cBhvr>
                                        <p:cTn id="19" dur="500"/>
                                        <p:tgtEl>
                                          <p:spTgt spid="6"/>
                                        </p:tgtEl>
                                      </p:cBhvr>
                                    </p:animEffect>
                                  </p:childTnLst>
                                </p:cTn>
                              </p:par>
                            </p:childTnLst>
                          </p:cTn>
                        </p:par>
                        <p:par>
                          <p:cTn id="20" fill="hold">
                            <p:stCondLst>
                              <p:cond delay="2000"/>
                            </p:stCondLst>
                            <p:childTnLst>
                              <p:par>
                                <p:cTn id="21" presetID="12" presetClass="entr" presetSubtype="1" fill="hold" nodeType="afterEffect">
                                  <p:stCondLst>
                                    <p:cond delay="0"/>
                                  </p:stCondLst>
                                  <p:childTnLst>
                                    <p:set>
                                      <p:cBhvr>
                                        <p:cTn id="22" dur="1" fill="hold">
                                          <p:stCondLst>
                                            <p:cond delay="0"/>
                                          </p:stCondLst>
                                        </p:cTn>
                                        <p:tgtEl>
                                          <p:spTgt spid="15"/>
                                        </p:tgtEl>
                                        <p:attrNameLst>
                                          <p:attrName>style.visibility</p:attrName>
                                        </p:attrNameLst>
                                      </p:cBhvr>
                                      <p:to>
                                        <p:strVal val="visible"/>
                                      </p:to>
                                    </p:set>
                                    <p:animEffect transition="in" filter="slide(fromTop)">
                                      <p:cBhvr>
                                        <p:cTn id="23"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6"/>
          <p:cNvSpPr/>
          <p:nvPr/>
        </p:nvSpPr>
        <p:spPr>
          <a:xfrm>
            <a:off x="285720" y="4429138"/>
            <a:ext cx="8643998" cy="35719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8" name="Group 7"/>
          <p:cNvGrpSpPr/>
          <p:nvPr/>
        </p:nvGrpSpPr>
        <p:grpSpPr>
          <a:xfrm>
            <a:off x="285720" y="1285866"/>
            <a:ext cx="2572898" cy="2922464"/>
            <a:chOff x="285720" y="1285866"/>
            <a:chExt cx="2572898" cy="2922464"/>
          </a:xfrm>
        </p:grpSpPr>
        <p:grpSp>
          <p:nvGrpSpPr>
            <p:cNvPr id="9" name="Group 17"/>
            <p:cNvGrpSpPr/>
            <p:nvPr/>
          </p:nvGrpSpPr>
          <p:grpSpPr>
            <a:xfrm>
              <a:off x="285720" y="2928940"/>
              <a:ext cx="2572898" cy="1279390"/>
              <a:chOff x="285720" y="2928940"/>
              <a:chExt cx="2572898" cy="1279390"/>
            </a:xfrm>
          </p:grpSpPr>
          <p:sp>
            <p:nvSpPr>
              <p:cNvPr id="13" name="Rectangle 12"/>
              <p:cNvSpPr/>
              <p:nvPr/>
            </p:nvSpPr>
            <p:spPr>
              <a:xfrm>
                <a:off x="317020" y="3500444"/>
                <a:ext cx="2540468" cy="707886"/>
              </a:xfrm>
              <a:prstGeom prst="rect">
                <a:avLst/>
              </a:prstGeom>
            </p:spPr>
            <p:txBody>
              <a:bodyPr wrap="square">
                <a:spAutoFit/>
              </a:bodyPr>
              <a:lstStyle/>
              <a:p>
                <a:r>
                  <a:rPr lang="ms-MY" sz="1000" dirty="0">
                    <a:solidFill>
                      <a:schemeClr val="bg1">
                        <a:lumMod val="65000"/>
                      </a:schemeClr>
                    </a:solidFill>
                    <a:latin typeface="Open Sans Light" pitchFamily="34" charset="0"/>
                    <a:ea typeface="Open Sans Light" pitchFamily="34" charset="0"/>
                    <a:cs typeface="Open Sans Light" pitchFamily="34" charset="0"/>
                  </a:rPr>
                  <a:t>Lorem ipsum dolor sit amet, consectetur adipiscing elit. Praesent sodales odio sit amet odio tristique quis tempus odio Lorem ipsum dolor sit amet</a:t>
                </a:r>
              </a:p>
            </p:txBody>
          </p:sp>
          <p:sp>
            <p:nvSpPr>
              <p:cNvPr id="14" name="Rectangle 13"/>
              <p:cNvSpPr/>
              <p:nvPr/>
            </p:nvSpPr>
            <p:spPr>
              <a:xfrm>
                <a:off x="285720" y="2928940"/>
                <a:ext cx="2572898" cy="523220"/>
              </a:xfrm>
              <a:prstGeom prst="rect">
                <a:avLst/>
              </a:prstGeom>
            </p:spPr>
            <p:txBody>
              <a:bodyPr wrap="square">
                <a:spAutoFit/>
              </a:bodyPr>
              <a:lstStyle/>
              <a:p>
                <a:r>
                  <a:rPr lang="en-US" sz="2800" dirty="0">
                    <a:solidFill>
                      <a:schemeClr val="bg1">
                        <a:lumMod val="65000"/>
                      </a:schemeClr>
                    </a:solidFill>
                    <a:latin typeface="Open Sans" pitchFamily="34" charset="0"/>
                    <a:ea typeface="Open Sans" pitchFamily="34" charset="0"/>
                    <a:cs typeface="Open Sans" pitchFamily="34" charset="0"/>
                  </a:rPr>
                  <a:t>454</a:t>
                </a:r>
                <a:r>
                  <a:rPr lang="en-US" sz="2800" dirty="0">
                    <a:solidFill>
                      <a:schemeClr val="bg1">
                        <a:lumMod val="65000"/>
                      </a:schemeClr>
                    </a:solidFill>
                    <a:latin typeface="Open Sans Light" pitchFamily="34" charset="0"/>
                    <a:ea typeface="Open Sans Light" pitchFamily="34" charset="0"/>
                    <a:cs typeface="Open Sans Light" pitchFamily="34" charset="0"/>
                  </a:rPr>
                  <a:t> Followers</a:t>
                </a:r>
              </a:p>
            </p:txBody>
          </p:sp>
        </p:grpSp>
        <p:grpSp>
          <p:nvGrpSpPr>
            <p:cNvPr id="10" name="Group 25"/>
            <p:cNvGrpSpPr/>
            <p:nvPr/>
          </p:nvGrpSpPr>
          <p:grpSpPr>
            <a:xfrm>
              <a:off x="285720" y="1285866"/>
              <a:ext cx="1460060" cy="1460060"/>
              <a:chOff x="285720" y="1285866"/>
              <a:chExt cx="1460060" cy="1460060"/>
            </a:xfrm>
          </p:grpSpPr>
          <p:sp>
            <p:nvSpPr>
              <p:cNvPr id="11" name="Oval 10"/>
              <p:cNvSpPr/>
              <p:nvPr/>
            </p:nvSpPr>
            <p:spPr>
              <a:xfrm>
                <a:off x="285720" y="1285866"/>
                <a:ext cx="1460060" cy="146006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Freeform 6"/>
              <p:cNvSpPr/>
              <p:nvPr/>
            </p:nvSpPr>
            <p:spPr bwMode="auto">
              <a:xfrm>
                <a:off x="857224" y="1714494"/>
                <a:ext cx="331604" cy="650288"/>
              </a:xfrm>
              <a:custGeom>
                <a:avLst/>
                <a:gdLst/>
                <a:ahLst/>
                <a:cxnLst>
                  <a:cxn ang="0">
                    <a:pos x="156" y="50"/>
                  </a:cxn>
                  <a:cxn ang="0">
                    <a:pos x="128" y="50"/>
                  </a:cxn>
                  <a:cxn ang="0">
                    <a:pos x="128" y="50"/>
                  </a:cxn>
                  <a:cxn ang="0">
                    <a:pos x="121" y="50"/>
                  </a:cxn>
                  <a:cxn ang="0">
                    <a:pos x="115" y="51"/>
                  </a:cxn>
                  <a:cxn ang="0">
                    <a:pos x="110" y="53"/>
                  </a:cxn>
                  <a:cxn ang="0">
                    <a:pos x="106" y="57"/>
                  </a:cxn>
                  <a:cxn ang="0">
                    <a:pos x="104" y="61"/>
                  </a:cxn>
                  <a:cxn ang="0">
                    <a:pos x="102" y="64"/>
                  </a:cxn>
                  <a:cxn ang="0">
                    <a:pos x="100" y="76"/>
                  </a:cxn>
                  <a:cxn ang="0">
                    <a:pos x="100" y="111"/>
                  </a:cxn>
                  <a:cxn ang="0">
                    <a:pos x="154" y="111"/>
                  </a:cxn>
                  <a:cxn ang="0">
                    <a:pos x="154" y="163"/>
                  </a:cxn>
                  <a:cxn ang="0">
                    <a:pos x="100" y="163"/>
                  </a:cxn>
                  <a:cxn ang="0">
                    <a:pos x="100" y="301"/>
                  </a:cxn>
                  <a:cxn ang="0">
                    <a:pos x="47" y="301"/>
                  </a:cxn>
                  <a:cxn ang="0">
                    <a:pos x="47" y="163"/>
                  </a:cxn>
                  <a:cxn ang="0">
                    <a:pos x="0" y="163"/>
                  </a:cxn>
                  <a:cxn ang="0">
                    <a:pos x="0" y="111"/>
                  </a:cxn>
                  <a:cxn ang="0">
                    <a:pos x="47" y="111"/>
                  </a:cxn>
                  <a:cxn ang="0">
                    <a:pos x="47" y="70"/>
                  </a:cxn>
                  <a:cxn ang="0">
                    <a:pos x="47" y="70"/>
                  </a:cxn>
                  <a:cxn ang="0">
                    <a:pos x="47" y="53"/>
                  </a:cxn>
                  <a:cxn ang="0">
                    <a:pos x="50" y="40"/>
                  </a:cxn>
                  <a:cxn ang="0">
                    <a:pos x="58" y="27"/>
                  </a:cxn>
                  <a:cxn ang="0">
                    <a:pos x="65" y="18"/>
                  </a:cxn>
                  <a:cxn ang="0">
                    <a:pos x="74" y="11"/>
                  </a:cxn>
                  <a:cxn ang="0">
                    <a:pos x="87" y="3"/>
                  </a:cxn>
                  <a:cxn ang="0">
                    <a:pos x="100" y="1"/>
                  </a:cxn>
                  <a:cxn ang="0">
                    <a:pos x="115" y="0"/>
                  </a:cxn>
                  <a:cxn ang="0">
                    <a:pos x="156" y="0"/>
                  </a:cxn>
                  <a:cxn ang="0">
                    <a:pos x="156" y="50"/>
                  </a:cxn>
                </a:cxnLst>
                <a:rect l="0" t="0" r="r" b="b"/>
                <a:pathLst>
                  <a:path w="156" h="301">
                    <a:moveTo>
                      <a:pt x="156" y="50"/>
                    </a:moveTo>
                    <a:lnTo>
                      <a:pt x="128" y="50"/>
                    </a:lnTo>
                    <a:lnTo>
                      <a:pt x="128" y="50"/>
                    </a:lnTo>
                    <a:lnTo>
                      <a:pt x="121" y="50"/>
                    </a:lnTo>
                    <a:lnTo>
                      <a:pt x="115" y="51"/>
                    </a:lnTo>
                    <a:lnTo>
                      <a:pt x="110" y="53"/>
                    </a:lnTo>
                    <a:lnTo>
                      <a:pt x="106" y="57"/>
                    </a:lnTo>
                    <a:lnTo>
                      <a:pt x="104" y="61"/>
                    </a:lnTo>
                    <a:lnTo>
                      <a:pt x="102" y="64"/>
                    </a:lnTo>
                    <a:lnTo>
                      <a:pt x="100" y="76"/>
                    </a:lnTo>
                    <a:lnTo>
                      <a:pt x="100" y="111"/>
                    </a:lnTo>
                    <a:lnTo>
                      <a:pt x="154" y="111"/>
                    </a:lnTo>
                    <a:lnTo>
                      <a:pt x="154" y="163"/>
                    </a:lnTo>
                    <a:lnTo>
                      <a:pt x="100" y="163"/>
                    </a:lnTo>
                    <a:lnTo>
                      <a:pt x="100" y="301"/>
                    </a:lnTo>
                    <a:lnTo>
                      <a:pt x="47" y="301"/>
                    </a:lnTo>
                    <a:lnTo>
                      <a:pt x="47" y="163"/>
                    </a:lnTo>
                    <a:lnTo>
                      <a:pt x="0" y="163"/>
                    </a:lnTo>
                    <a:lnTo>
                      <a:pt x="0" y="111"/>
                    </a:lnTo>
                    <a:lnTo>
                      <a:pt x="47" y="111"/>
                    </a:lnTo>
                    <a:lnTo>
                      <a:pt x="47" y="70"/>
                    </a:lnTo>
                    <a:lnTo>
                      <a:pt x="47" y="70"/>
                    </a:lnTo>
                    <a:lnTo>
                      <a:pt x="47" y="53"/>
                    </a:lnTo>
                    <a:lnTo>
                      <a:pt x="50" y="40"/>
                    </a:lnTo>
                    <a:lnTo>
                      <a:pt x="58" y="27"/>
                    </a:lnTo>
                    <a:lnTo>
                      <a:pt x="65" y="18"/>
                    </a:lnTo>
                    <a:lnTo>
                      <a:pt x="74" y="11"/>
                    </a:lnTo>
                    <a:lnTo>
                      <a:pt x="87" y="3"/>
                    </a:lnTo>
                    <a:lnTo>
                      <a:pt x="100" y="1"/>
                    </a:lnTo>
                    <a:lnTo>
                      <a:pt x="115" y="0"/>
                    </a:lnTo>
                    <a:lnTo>
                      <a:pt x="156" y="0"/>
                    </a:lnTo>
                    <a:lnTo>
                      <a:pt x="156" y="50"/>
                    </a:lnTo>
                    <a:close/>
                  </a:path>
                </a:pathLst>
              </a:custGeom>
              <a:solidFill>
                <a:schemeClr val="bg1"/>
              </a:solidFill>
              <a:ln w="9525">
                <a:noFill/>
                <a:round/>
              </a:ln>
            </p:spPr>
            <p:txBody>
              <a:bodyPr vert="horz" wrap="square" lIns="91440" tIns="45720" rIns="91440" bIns="45720" numCol="1" anchor="t" anchorCtr="0" compatLnSpc="1"/>
              <a:lstStyle/>
              <a:p>
                <a:endParaRPr lang="en-US"/>
              </a:p>
            </p:txBody>
          </p:sp>
        </p:grpSp>
      </p:grpSp>
      <p:grpSp>
        <p:nvGrpSpPr>
          <p:cNvPr id="15" name="Group 14"/>
          <p:cNvGrpSpPr/>
          <p:nvPr/>
        </p:nvGrpSpPr>
        <p:grpSpPr>
          <a:xfrm>
            <a:off x="3357554" y="1285866"/>
            <a:ext cx="2571768" cy="2922464"/>
            <a:chOff x="3357554" y="1285866"/>
            <a:chExt cx="2571768" cy="2922464"/>
          </a:xfrm>
        </p:grpSpPr>
        <p:grpSp>
          <p:nvGrpSpPr>
            <p:cNvPr id="16" name="Group 18"/>
            <p:cNvGrpSpPr/>
            <p:nvPr/>
          </p:nvGrpSpPr>
          <p:grpSpPr>
            <a:xfrm>
              <a:off x="3357554" y="2928940"/>
              <a:ext cx="2571768" cy="1279390"/>
              <a:chOff x="3357554" y="2928940"/>
              <a:chExt cx="2571768" cy="1279390"/>
            </a:xfrm>
          </p:grpSpPr>
          <p:sp>
            <p:nvSpPr>
              <p:cNvPr id="20" name="Rectangle 19"/>
              <p:cNvSpPr/>
              <p:nvPr/>
            </p:nvSpPr>
            <p:spPr>
              <a:xfrm>
                <a:off x="3357554" y="3500444"/>
                <a:ext cx="2571768" cy="707886"/>
              </a:xfrm>
              <a:prstGeom prst="rect">
                <a:avLst/>
              </a:prstGeom>
            </p:spPr>
            <p:txBody>
              <a:bodyPr wrap="square">
                <a:spAutoFit/>
              </a:bodyPr>
              <a:lstStyle/>
              <a:p>
                <a:r>
                  <a:rPr lang="ms-MY" sz="1000" dirty="0">
                    <a:solidFill>
                      <a:schemeClr val="bg1">
                        <a:lumMod val="65000"/>
                      </a:schemeClr>
                    </a:solidFill>
                    <a:latin typeface="Open Sans Light" pitchFamily="34" charset="0"/>
                    <a:ea typeface="Open Sans Light" pitchFamily="34" charset="0"/>
                    <a:cs typeface="Open Sans Light" pitchFamily="34" charset="0"/>
                  </a:rPr>
                  <a:t>Lorem ipsum dolor sit amet, consectetur adipiscing elit. Praesent sodales odio sit amet odio tristique quis tempus odio Lorem ipsum dolor sit amet</a:t>
                </a:r>
              </a:p>
            </p:txBody>
          </p:sp>
          <p:sp>
            <p:nvSpPr>
              <p:cNvPr id="21" name="Rectangle 20"/>
              <p:cNvSpPr/>
              <p:nvPr/>
            </p:nvSpPr>
            <p:spPr>
              <a:xfrm>
                <a:off x="3357554" y="2928940"/>
                <a:ext cx="2557248" cy="523220"/>
              </a:xfrm>
              <a:prstGeom prst="rect">
                <a:avLst/>
              </a:prstGeom>
            </p:spPr>
            <p:txBody>
              <a:bodyPr wrap="square">
                <a:spAutoFit/>
              </a:bodyPr>
              <a:lstStyle/>
              <a:p>
                <a:r>
                  <a:rPr lang="en-US" sz="2800" dirty="0">
                    <a:solidFill>
                      <a:schemeClr val="bg1">
                        <a:lumMod val="65000"/>
                      </a:schemeClr>
                    </a:solidFill>
                    <a:latin typeface="Open Sans" pitchFamily="34" charset="0"/>
                    <a:ea typeface="Open Sans" pitchFamily="34" charset="0"/>
                    <a:cs typeface="Open Sans" pitchFamily="34" charset="0"/>
                  </a:rPr>
                  <a:t>356</a:t>
                </a:r>
                <a:r>
                  <a:rPr lang="en-US" sz="2800" dirty="0">
                    <a:solidFill>
                      <a:schemeClr val="bg1">
                        <a:lumMod val="65000"/>
                      </a:schemeClr>
                    </a:solidFill>
                    <a:latin typeface="Open Sans Light" pitchFamily="34" charset="0"/>
                    <a:ea typeface="Open Sans Light" pitchFamily="34" charset="0"/>
                    <a:cs typeface="Open Sans Light" pitchFamily="34" charset="0"/>
                  </a:rPr>
                  <a:t> Followers</a:t>
                </a:r>
              </a:p>
            </p:txBody>
          </p:sp>
        </p:grpSp>
        <p:grpSp>
          <p:nvGrpSpPr>
            <p:cNvPr id="17" name="Group 26"/>
            <p:cNvGrpSpPr/>
            <p:nvPr/>
          </p:nvGrpSpPr>
          <p:grpSpPr>
            <a:xfrm>
              <a:off x="3357554" y="1285866"/>
              <a:ext cx="1460060" cy="1460060"/>
              <a:chOff x="3357554" y="1285866"/>
              <a:chExt cx="1460060" cy="1460060"/>
            </a:xfrm>
          </p:grpSpPr>
          <p:sp>
            <p:nvSpPr>
              <p:cNvPr id="18" name="Oval 17"/>
              <p:cNvSpPr/>
              <p:nvPr/>
            </p:nvSpPr>
            <p:spPr>
              <a:xfrm>
                <a:off x="3357554" y="1285866"/>
                <a:ext cx="1460060" cy="146006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Freeform 7"/>
              <p:cNvSpPr/>
              <p:nvPr/>
            </p:nvSpPr>
            <p:spPr bwMode="auto">
              <a:xfrm>
                <a:off x="3786182" y="1785932"/>
                <a:ext cx="637364" cy="525398"/>
              </a:xfrm>
              <a:custGeom>
                <a:avLst/>
                <a:gdLst/>
                <a:ahLst/>
                <a:cxnLst>
                  <a:cxn ang="0">
                    <a:pos x="295" y="30"/>
                  </a:cxn>
                  <a:cxn ang="0">
                    <a:pos x="267" y="37"/>
                  </a:cxn>
                  <a:cxn ang="0">
                    <a:pos x="280" y="24"/>
                  </a:cxn>
                  <a:cxn ang="0">
                    <a:pos x="289" y="7"/>
                  </a:cxn>
                  <a:cxn ang="0">
                    <a:pos x="287" y="6"/>
                  </a:cxn>
                  <a:cxn ang="0">
                    <a:pos x="250" y="20"/>
                  </a:cxn>
                  <a:cxn ang="0">
                    <a:pos x="230" y="6"/>
                  </a:cxn>
                  <a:cxn ang="0">
                    <a:pos x="206" y="0"/>
                  </a:cxn>
                  <a:cxn ang="0">
                    <a:pos x="171" y="11"/>
                  </a:cxn>
                  <a:cxn ang="0">
                    <a:pos x="149" y="39"/>
                  </a:cxn>
                  <a:cxn ang="0">
                    <a:pos x="143" y="63"/>
                  </a:cxn>
                  <a:cxn ang="0">
                    <a:pos x="126" y="72"/>
                  </a:cxn>
                  <a:cxn ang="0">
                    <a:pos x="78" y="55"/>
                  </a:cxn>
                  <a:cxn ang="0">
                    <a:pos x="36" y="26"/>
                  </a:cxn>
                  <a:cxn ang="0">
                    <a:pos x="23" y="11"/>
                  </a:cxn>
                  <a:cxn ang="0">
                    <a:pos x="21" y="13"/>
                  </a:cxn>
                  <a:cxn ang="0">
                    <a:pos x="13" y="43"/>
                  </a:cxn>
                  <a:cxn ang="0">
                    <a:pos x="26" y="81"/>
                  </a:cxn>
                  <a:cxn ang="0">
                    <a:pos x="24" y="89"/>
                  </a:cxn>
                  <a:cxn ang="0">
                    <a:pos x="13" y="85"/>
                  </a:cxn>
                  <a:cxn ang="0">
                    <a:pos x="12" y="87"/>
                  </a:cxn>
                  <a:cxn ang="0">
                    <a:pos x="15" y="107"/>
                  </a:cxn>
                  <a:cxn ang="0">
                    <a:pos x="30" y="131"/>
                  </a:cxn>
                  <a:cxn ang="0">
                    <a:pos x="56" y="146"/>
                  </a:cxn>
                  <a:cxn ang="0">
                    <a:pos x="36" y="146"/>
                  </a:cxn>
                  <a:cxn ang="0">
                    <a:pos x="34" y="146"/>
                  </a:cxn>
                  <a:cxn ang="0">
                    <a:pos x="37" y="155"/>
                  </a:cxn>
                  <a:cxn ang="0">
                    <a:pos x="54" y="178"/>
                  </a:cxn>
                  <a:cxn ang="0">
                    <a:pos x="78" y="189"/>
                  </a:cxn>
                  <a:cxn ang="0">
                    <a:pos x="71" y="200"/>
                  </a:cxn>
                  <a:cxn ang="0">
                    <a:pos x="15" y="213"/>
                  </a:cxn>
                  <a:cxn ang="0">
                    <a:pos x="2" y="213"/>
                  </a:cxn>
                  <a:cxn ang="0">
                    <a:pos x="0" y="215"/>
                  </a:cxn>
                  <a:cxn ang="0">
                    <a:pos x="45" y="235"/>
                  </a:cxn>
                  <a:cxn ang="0">
                    <a:pos x="95" y="242"/>
                  </a:cxn>
                  <a:cxn ang="0">
                    <a:pos x="150" y="233"/>
                  </a:cxn>
                  <a:cxn ang="0">
                    <a:pos x="197" y="211"/>
                  </a:cxn>
                  <a:cxn ang="0">
                    <a:pos x="232" y="176"/>
                  </a:cxn>
                  <a:cxn ang="0">
                    <a:pos x="256" y="133"/>
                  </a:cxn>
                  <a:cxn ang="0">
                    <a:pos x="267" y="85"/>
                  </a:cxn>
                  <a:cxn ang="0">
                    <a:pos x="267" y="63"/>
                  </a:cxn>
                  <a:cxn ang="0">
                    <a:pos x="297" y="31"/>
                  </a:cxn>
                  <a:cxn ang="0">
                    <a:pos x="297" y="30"/>
                  </a:cxn>
                </a:cxnLst>
                <a:rect l="0" t="0" r="r" b="b"/>
                <a:pathLst>
                  <a:path w="297" h="242">
                    <a:moveTo>
                      <a:pt x="297" y="30"/>
                    </a:moveTo>
                    <a:lnTo>
                      <a:pt x="297" y="30"/>
                    </a:lnTo>
                    <a:lnTo>
                      <a:pt x="295" y="30"/>
                    </a:lnTo>
                    <a:lnTo>
                      <a:pt x="295" y="30"/>
                    </a:lnTo>
                    <a:lnTo>
                      <a:pt x="282" y="33"/>
                    </a:lnTo>
                    <a:lnTo>
                      <a:pt x="267" y="37"/>
                    </a:lnTo>
                    <a:lnTo>
                      <a:pt x="267" y="37"/>
                    </a:lnTo>
                    <a:lnTo>
                      <a:pt x="274" y="31"/>
                    </a:lnTo>
                    <a:lnTo>
                      <a:pt x="280" y="24"/>
                    </a:lnTo>
                    <a:lnTo>
                      <a:pt x="286" y="17"/>
                    </a:lnTo>
                    <a:lnTo>
                      <a:pt x="289" y="7"/>
                    </a:lnTo>
                    <a:lnTo>
                      <a:pt x="289" y="7"/>
                    </a:lnTo>
                    <a:lnTo>
                      <a:pt x="289" y="6"/>
                    </a:lnTo>
                    <a:lnTo>
                      <a:pt x="289" y="6"/>
                    </a:lnTo>
                    <a:lnTo>
                      <a:pt x="287" y="6"/>
                    </a:lnTo>
                    <a:lnTo>
                      <a:pt x="287" y="6"/>
                    </a:lnTo>
                    <a:lnTo>
                      <a:pt x="269" y="15"/>
                    </a:lnTo>
                    <a:lnTo>
                      <a:pt x="250" y="20"/>
                    </a:lnTo>
                    <a:lnTo>
                      <a:pt x="250" y="20"/>
                    </a:lnTo>
                    <a:lnTo>
                      <a:pt x="241" y="11"/>
                    </a:lnTo>
                    <a:lnTo>
                      <a:pt x="230" y="6"/>
                    </a:lnTo>
                    <a:lnTo>
                      <a:pt x="217" y="2"/>
                    </a:lnTo>
                    <a:lnTo>
                      <a:pt x="206" y="0"/>
                    </a:lnTo>
                    <a:lnTo>
                      <a:pt x="206" y="0"/>
                    </a:lnTo>
                    <a:lnTo>
                      <a:pt x="193" y="2"/>
                    </a:lnTo>
                    <a:lnTo>
                      <a:pt x="182" y="6"/>
                    </a:lnTo>
                    <a:lnTo>
                      <a:pt x="171" y="11"/>
                    </a:lnTo>
                    <a:lnTo>
                      <a:pt x="161" y="18"/>
                    </a:lnTo>
                    <a:lnTo>
                      <a:pt x="154" y="28"/>
                    </a:lnTo>
                    <a:lnTo>
                      <a:pt x="149" y="39"/>
                    </a:lnTo>
                    <a:lnTo>
                      <a:pt x="145" y="50"/>
                    </a:lnTo>
                    <a:lnTo>
                      <a:pt x="143" y="63"/>
                    </a:lnTo>
                    <a:lnTo>
                      <a:pt x="143" y="63"/>
                    </a:lnTo>
                    <a:lnTo>
                      <a:pt x="145" y="74"/>
                    </a:lnTo>
                    <a:lnTo>
                      <a:pt x="145" y="74"/>
                    </a:lnTo>
                    <a:lnTo>
                      <a:pt x="126" y="72"/>
                    </a:lnTo>
                    <a:lnTo>
                      <a:pt x="110" y="68"/>
                    </a:lnTo>
                    <a:lnTo>
                      <a:pt x="93" y="63"/>
                    </a:lnTo>
                    <a:lnTo>
                      <a:pt x="78" y="55"/>
                    </a:lnTo>
                    <a:lnTo>
                      <a:pt x="62" y="48"/>
                    </a:lnTo>
                    <a:lnTo>
                      <a:pt x="49" y="37"/>
                    </a:lnTo>
                    <a:lnTo>
                      <a:pt x="36" y="26"/>
                    </a:lnTo>
                    <a:lnTo>
                      <a:pt x="23" y="13"/>
                    </a:lnTo>
                    <a:lnTo>
                      <a:pt x="23" y="13"/>
                    </a:lnTo>
                    <a:lnTo>
                      <a:pt x="23" y="11"/>
                    </a:lnTo>
                    <a:lnTo>
                      <a:pt x="23" y="11"/>
                    </a:lnTo>
                    <a:lnTo>
                      <a:pt x="21" y="13"/>
                    </a:lnTo>
                    <a:lnTo>
                      <a:pt x="21" y="13"/>
                    </a:lnTo>
                    <a:lnTo>
                      <a:pt x="15" y="28"/>
                    </a:lnTo>
                    <a:lnTo>
                      <a:pt x="13" y="43"/>
                    </a:lnTo>
                    <a:lnTo>
                      <a:pt x="13" y="43"/>
                    </a:lnTo>
                    <a:lnTo>
                      <a:pt x="13" y="57"/>
                    </a:lnTo>
                    <a:lnTo>
                      <a:pt x="19" y="70"/>
                    </a:lnTo>
                    <a:lnTo>
                      <a:pt x="26" y="81"/>
                    </a:lnTo>
                    <a:lnTo>
                      <a:pt x="36" y="93"/>
                    </a:lnTo>
                    <a:lnTo>
                      <a:pt x="36" y="93"/>
                    </a:lnTo>
                    <a:lnTo>
                      <a:pt x="24" y="89"/>
                    </a:lnTo>
                    <a:lnTo>
                      <a:pt x="13" y="85"/>
                    </a:lnTo>
                    <a:lnTo>
                      <a:pt x="13" y="85"/>
                    </a:lnTo>
                    <a:lnTo>
                      <a:pt x="13" y="85"/>
                    </a:lnTo>
                    <a:lnTo>
                      <a:pt x="13" y="85"/>
                    </a:lnTo>
                    <a:lnTo>
                      <a:pt x="12" y="87"/>
                    </a:lnTo>
                    <a:lnTo>
                      <a:pt x="12" y="87"/>
                    </a:lnTo>
                    <a:lnTo>
                      <a:pt x="12" y="87"/>
                    </a:lnTo>
                    <a:lnTo>
                      <a:pt x="13" y="96"/>
                    </a:lnTo>
                    <a:lnTo>
                      <a:pt x="15" y="107"/>
                    </a:lnTo>
                    <a:lnTo>
                      <a:pt x="19" y="115"/>
                    </a:lnTo>
                    <a:lnTo>
                      <a:pt x="24" y="124"/>
                    </a:lnTo>
                    <a:lnTo>
                      <a:pt x="30" y="131"/>
                    </a:lnTo>
                    <a:lnTo>
                      <a:pt x="37" y="137"/>
                    </a:lnTo>
                    <a:lnTo>
                      <a:pt x="47" y="143"/>
                    </a:lnTo>
                    <a:lnTo>
                      <a:pt x="56" y="146"/>
                    </a:lnTo>
                    <a:lnTo>
                      <a:pt x="56" y="146"/>
                    </a:lnTo>
                    <a:lnTo>
                      <a:pt x="45" y="146"/>
                    </a:lnTo>
                    <a:lnTo>
                      <a:pt x="36" y="146"/>
                    </a:lnTo>
                    <a:lnTo>
                      <a:pt x="36" y="146"/>
                    </a:lnTo>
                    <a:lnTo>
                      <a:pt x="34" y="146"/>
                    </a:lnTo>
                    <a:lnTo>
                      <a:pt x="34" y="146"/>
                    </a:lnTo>
                    <a:lnTo>
                      <a:pt x="34" y="148"/>
                    </a:lnTo>
                    <a:lnTo>
                      <a:pt x="34" y="148"/>
                    </a:lnTo>
                    <a:lnTo>
                      <a:pt x="37" y="155"/>
                    </a:lnTo>
                    <a:lnTo>
                      <a:pt x="41" y="165"/>
                    </a:lnTo>
                    <a:lnTo>
                      <a:pt x="47" y="170"/>
                    </a:lnTo>
                    <a:lnTo>
                      <a:pt x="54" y="178"/>
                    </a:lnTo>
                    <a:lnTo>
                      <a:pt x="62" y="181"/>
                    </a:lnTo>
                    <a:lnTo>
                      <a:pt x="69" y="187"/>
                    </a:lnTo>
                    <a:lnTo>
                      <a:pt x="78" y="189"/>
                    </a:lnTo>
                    <a:lnTo>
                      <a:pt x="87" y="191"/>
                    </a:lnTo>
                    <a:lnTo>
                      <a:pt x="87" y="191"/>
                    </a:lnTo>
                    <a:lnTo>
                      <a:pt x="71" y="200"/>
                    </a:lnTo>
                    <a:lnTo>
                      <a:pt x="54" y="207"/>
                    </a:lnTo>
                    <a:lnTo>
                      <a:pt x="36" y="211"/>
                    </a:lnTo>
                    <a:lnTo>
                      <a:pt x="15" y="213"/>
                    </a:lnTo>
                    <a:lnTo>
                      <a:pt x="15" y="213"/>
                    </a:lnTo>
                    <a:lnTo>
                      <a:pt x="2" y="213"/>
                    </a:lnTo>
                    <a:lnTo>
                      <a:pt x="2" y="213"/>
                    </a:lnTo>
                    <a:lnTo>
                      <a:pt x="0" y="213"/>
                    </a:lnTo>
                    <a:lnTo>
                      <a:pt x="0" y="213"/>
                    </a:lnTo>
                    <a:lnTo>
                      <a:pt x="0" y="215"/>
                    </a:lnTo>
                    <a:lnTo>
                      <a:pt x="0" y="215"/>
                    </a:lnTo>
                    <a:lnTo>
                      <a:pt x="23" y="228"/>
                    </a:lnTo>
                    <a:lnTo>
                      <a:pt x="45" y="235"/>
                    </a:lnTo>
                    <a:lnTo>
                      <a:pt x="69" y="241"/>
                    </a:lnTo>
                    <a:lnTo>
                      <a:pt x="95" y="242"/>
                    </a:lnTo>
                    <a:lnTo>
                      <a:pt x="95" y="242"/>
                    </a:lnTo>
                    <a:lnTo>
                      <a:pt x="113" y="241"/>
                    </a:lnTo>
                    <a:lnTo>
                      <a:pt x="132" y="239"/>
                    </a:lnTo>
                    <a:lnTo>
                      <a:pt x="150" y="233"/>
                    </a:lnTo>
                    <a:lnTo>
                      <a:pt x="167" y="228"/>
                    </a:lnTo>
                    <a:lnTo>
                      <a:pt x="182" y="220"/>
                    </a:lnTo>
                    <a:lnTo>
                      <a:pt x="197" y="211"/>
                    </a:lnTo>
                    <a:lnTo>
                      <a:pt x="210" y="200"/>
                    </a:lnTo>
                    <a:lnTo>
                      <a:pt x="221" y="189"/>
                    </a:lnTo>
                    <a:lnTo>
                      <a:pt x="232" y="176"/>
                    </a:lnTo>
                    <a:lnTo>
                      <a:pt x="241" y="161"/>
                    </a:lnTo>
                    <a:lnTo>
                      <a:pt x="248" y="148"/>
                    </a:lnTo>
                    <a:lnTo>
                      <a:pt x="256" y="133"/>
                    </a:lnTo>
                    <a:lnTo>
                      <a:pt x="261" y="117"/>
                    </a:lnTo>
                    <a:lnTo>
                      <a:pt x="265" y="102"/>
                    </a:lnTo>
                    <a:lnTo>
                      <a:pt x="267" y="85"/>
                    </a:lnTo>
                    <a:lnTo>
                      <a:pt x="267" y="70"/>
                    </a:lnTo>
                    <a:lnTo>
                      <a:pt x="267" y="70"/>
                    </a:lnTo>
                    <a:lnTo>
                      <a:pt x="267" y="63"/>
                    </a:lnTo>
                    <a:lnTo>
                      <a:pt x="267" y="63"/>
                    </a:lnTo>
                    <a:lnTo>
                      <a:pt x="284" y="48"/>
                    </a:lnTo>
                    <a:lnTo>
                      <a:pt x="297" y="31"/>
                    </a:lnTo>
                    <a:lnTo>
                      <a:pt x="297" y="31"/>
                    </a:lnTo>
                    <a:lnTo>
                      <a:pt x="297" y="30"/>
                    </a:lnTo>
                    <a:lnTo>
                      <a:pt x="297" y="30"/>
                    </a:lnTo>
                    <a:close/>
                  </a:path>
                </a:pathLst>
              </a:custGeom>
              <a:solidFill>
                <a:schemeClr val="bg1"/>
              </a:solidFill>
              <a:ln w="9525">
                <a:noFill/>
                <a:round/>
              </a:ln>
            </p:spPr>
            <p:txBody>
              <a:bodyPr vert="horz" wrap="square" lIns="91440" tIns="45720" rIns="91440" bIns="45720" numCol="1" anchor="t" anchorCtr="0" compatLnSpc="1"/>
              <a:lstStyle/>
              <a:p>
                <a:endParaRPr lang="en-US"/>
              </a:p>
            </p:txBody>
          </p:sp>
        </p:grpSp>
      </p:grpSp>
      <p:grpSp>
        <p:nvGrpSpPr>
          <p:cNvPr id="22" name="Group 21"/>
          <p:cNvGrpSpPr/>
          <p:nvPr/>
        </p:nvGrpSpPr>
        <p:grpSpPr>
          <a:xfrm>
            <a:off x="6357950" y="1285866"/>
            <a:ext cx="2500330" cy="2922464"/>
            <a:chOff x="6357950" y="1285866"/>
            <a:chExt cx="2500330" cy="2922464"/>
          </a:xfrm>
        </p:grpSpPr>
        <p:grpSp>
          <p:nvGrpSpPr>
            <p:cNvPr id="23" name="Group 19"/>
            <p:cNvGrpSpPr/>
            <p:nvPr/>
          </p:nvGrpSpPr>
          <p:grpSpPr>
            <a:xfrm>
              <a:off x="6357950" y="2928940"/>
              <a:ext cx="2500330" cy="1279390"/>
              <a:chOff x="6357950" y="2928940"/>
              <a:chExt cx="2500330" cy="1279390"/>
            </a:xfrm>
          </p:grpSpPr>
          <p:sp>
            <p:nvSpPr>
              <p:cNvPr id="29" name="Rectangle 8"/>
              <p:cNvSpPr/>
              <p:nvPr/>
            </p:nvSpPr>
            <p:spPr>
              <a:xfrm>
                <a:off x="6357950" y="3500444"/>
                <a:ext cx="2500330" cy="707886"/>
              </a:xfrm>
              <a:prstGeom prst="rect">
                <a:avLst/>
              </a:prstGeom>
            </p:spPr>
            <p:txBody>
              <a:bodyPr wrap="square">
                <a:spAutoFit/>
              </a:bodyPr>
              <a:lstStyle/>
              <a:p>
                <a:r>
                  <a:rPr lang="ms-MY" sz="1000" dirty="0">
                    <a:solidFill>
                      <a:schemeClr val="bg1">
                        <a:lumMod val="65000"/>
                      </a:schemeClr>
                    </a:solidFill>
                    <a:latin typeface="Open Sans Light" pitchFamily="34" charset="0"/>
                    <a:ea typeface="Open Sans Light" pitchFamily="34" charset="0"/>
                    <a:cs typeface="Open Sans Light" pitchFamily="34" charset="0"/>
                  </a:rPr>
                  <a:t>Lorem ipsum dolor sit met, consectetur adipiscing elit. Praesent sodales odio sit amet odio tristique quis tempus odio Lorem ipsum dolor sit amet</a:t>
                </a:r>
              </a:p>
            </p:txBody>
          </p:sp>
          <p:sp>
            <p:nvSpPr>
              <p:cNvPr id="30" name="Rectangle 9"/>
              <p:cNvSpPr/>
              <p:nvPr/>
            </p:nvSpPr>
            <p:spPr>
              <a:xfrm>
                <a:off x="6357950" y="2928940"/>
                <a:ext cx="2412071" cy="523220"/>
              </a:xfrm>
              <a:prstGeom prst="rect">
                <a:avLst/>
              </a:prstGeom>
            </p:spPr>
            <p:txBody>
              <a:bodyPr wrap="none">
                <a:spAutoFit/>
              </a:bodyPr>
              <a:lstStyle/>
              <a:p>
                <a:r>
                  <a:rPr lang="en-US" sz="2800" dirty="0">
                    <a:solidFill>
                      <a:schemeClr val="bg1">
                        <a:lumMod val="65000"/>
                      </a:schemeClr>
                    </a:solidFill>
                    <a:latin typeface="Open Sans" pitchFamily="34" charset="0"/>
                    <a:ea typeface="Open Sans" pitchFamily="34" charset="0"/>
                    <a:cs typeface="Open Sans" pitchFamily="34" charset="0"/>
                  </a:rPr>
                  <a:t>876</a:t>
                </a:r>
                <a:r>
                  <a:rPr lang="en-US" sz="2800" dirty="0">
                    <a:solidFill>
                      <a:schemeClr val="bg1">
                        <a:lumMod val="65000"/>
                      </a:schemeClr>
                    </a:solidFill>
                    <a:latin typeface="Open Sans Light" pitchFamily="34" charset="0"/>
                    <a:ea typeface="Open Sans Light" pitchFamily="34" charset="0"/>
                    <a:cs typeface="Open Sans Light" pitchFamily="34" charset="0"/>
                  </a:rPr>
                  <a:t> Followers</a:t>
                </a:r>
              </a:p>
            </p:txBody>
          </p:sp>
        </p:grpSp>
        <p:grpSp>
          <p:nvGrpSpPr>
            <p:cNvPr id="24" name="Group 27"/>
            <p:cNvGrpSpPr/>
            <p:nvPr/>
          </p:nvGrpSpPr>
          <p:grpSpPr>
            <a:xfrm>
              <a:off x="6357950" y="1285866"/>
              <a:ext cx="1460060" cy="1460060"/>
              <a:chOff x="6357950" y="1285866"/>
              <a:chExt cx="1460060" cy="1460060"/>
            </a:xfrm>
          </p:grpSpPr>
          <p:sp>
            <p:nvSpPr>
              <p:cNvPr id="25" name="Oval 24"/>
              <p:cNvSpPr/>
              <p:nvPr/>
            </p:nvSpPr>
            <p:spPr>
              <a:xfrm>
                <a:off x="6357950" y="1285866"/>
                <a:ext cx="1460060" cy="146006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6" name="Group 24"/>
              <p:cNvGrpSpPr/>
              <p:nvPr/>
            </p:nvGrpSpPr>
            <p:grpSpPr>
              <a:xfrm>
                <a:off x="6786570" y="1714494"/>
                <a:ext cx="633061" cy="645980"/>
                <a:chOff x="1817687" y="919157"/>
                <a:chExt cx="233363" cy="238125"/>
              </a:xfrm>
              <a:solidFill>
                <a:schemeClr val="bg1"/>
              </a:solidFill>
            </p:grpSpPr>
            <p:sp>
              <p:nvSpPr>
                <p:cNvPr id="27" name="Freeform 8"/>
                <p:cNvSpPr>
                  <a:spLocks noEditPoints="1"/>
                </p:cNvSpPr>
                <p:nvPr/>
              </p:nvSpPr>
              <p:spPr bwMode="auto">
                <a:xfrm>
                  <a:off x="1817687" y="919157"/>
                  <a:ext cx="155575" cy="238125"/>
                </a:xfrm>
                <a:custGeom>
                  <a:avLst/>
                  <a:gdLst/>
                  <a:ahLst/>
                  <a:cxnLst>
                    <a:cxn ang="0">
                      <a:pos x="141" y="161"/>
                    </a:cxn>
                    <a:cxn ang="0">
                      <a:pos x="132" y="144"/>
                    </a:cxn>
                    <a:cxn ang="0">
                      <a:pos x="135" y="133"/>
                    </a:cxn>
                    <a:cxn ang="0">
                      <a:pos x="154" y="115"/>
                    </a:cxn>
                    <a:cxn ang="0">
                      <a:pos x="173" y="89"/>
                    </a:cxn>
                    <a:cxn ang="0">
                      <a:pos x="174" y="70"/>
                    </a:cxn>
                    <a:cxn ang="0">
                      <a:pos x="169" y="43"/>
                    </a:cxn>
                    <a:cxn ang="0">
                      <a:pos x="147" y="17"/>
                    </a:cxn>
                    <a:cxn ang="0">
                      <a:pos x="121" y="0"/>
                    </a:cxn>
                    <a:cxn ang="0">
                      <a:pos x="84" y="6"/>
                    </a:cxn>
                    <a:cxn ang="0">
                      <a:pos x="45" y="24"/>
                    </a:cxn>
                    <a:cxn ang="0">
                      <a:pos x="26" y="50"/>
                    </a:cxn>
                    <a:cxn ang="0">
                      <a:pos x="21" y="78"/>
                    </a:cxn>
                    <a:cxn ang="0">
                      <a:pos x="30" y="109"/>
                    </a:cxn>
                    <a:cxn ang="0">
                      <a:pos x="58" y="133"/>
                    </a:cxn>
                    <a:cxn ang="0">
                      <a:pos x="86" y="139"/>
                    </a:cxn>
                    <a:cxn ang="0">
                      <a:pos x="95" y="144"/>
                    </a:cxn>
                    <a:cxn ang="0">
                      <a:pos x="95" y="161"/>
                    </a:cxn>
                    <a:cxn ang="0">
                      <a:pos x="106" y="180"/>
                    </a:cxn>
                    <a:cxn ang="0">
                      <a:pos x="50" y="189"/>
                    </a:cxn>
                    <a:cxn ang="0">
                      <a:pos x="32" y="198"/>
                    </a:cxn>
                    <a:cxn ang="0">
                      <a:pos x="8" y="222"/>
                    </a:cxn>
                    <a:cxn ang="0">
                      <a:pos x="0" y="246"/>
                    </a:cxn>
                    <a:cxn ang="0">
                      <a:pos x="13" y="278"/>
                    </a:cxn>
                    <a:cxn ang="0">
                      <a:pos x="48" y="298"/>
                    </a:cxn>
                    <a:cxn ang="0">
                      <a:pos x="86" y="302"/>
                    </a:cxn>
                    <a:cxn ang="0">
                      <a:pos x="148" y="289"/>
                    </a:cxn>
                    <a:cxn ang="0">
                      <a:pos x="182" y="256"/>
                    </a:cxn>
                    <a:cxn ang="0">
                      <a:pos x="189" y="228"/>
                    </a:cxn>
                    <a:cxn ang="0">
                      <a:pos x="182" y="202"/>
                    </a:cxn>
                    <a:cxn ang="0">
                      <a:pos x="156" y="172"/>
                    </a:cxn>
                    <a:cxn ang="0">
                      <a:pos x="104" y="128"/>
                    </a:cxn>
                    <a:cxn ang="0">
                      <a:pos x="74" y="113"/>
                    </a:cxn>
                    <a:cxn ang="0">
                      <a:pos x="58" y="80"/>
                    </a:cxn>
                    <a:cxn ang="0">
                      <a:pos x="56" y="57"/>
                    </a:cxn>
                    <a:cxn ang="0">
                      <a:pos x="63" y="28"/>
                    </a:cxn>
                    <a:cxn ang="0">
                      <a:pos x="76" y="19"/>
                    </a:cxn>
                    <a:cxn ang="0">
                      <a:pos x="91" y="15"/>
                    </a:cxn>
                    <a:cxn ang="0">
                      <a:pos x="121" y="32"/>
                    </a:cxn>
                    <a:cxn ang="0">
                      <a:pos x="137" y="65"/>
                    </a:cxn>
                    <a:cxn ang="0">
                      <a:pos x="141" y="87"/>
                    </a:cxn>
                    <a:cxn ang="0">
                      <a:pos x="135" y="109"/>
                    </a:cxn>
                    <a:cxn ang="0">
                      <a:pos x="126" y="120"/>
                    </a:cxn>
                    <a:cxn ang="0">
                      <a:pos x="104" y="128"/>
                    </a:cxn>
                    <a:cxn ang="0">
                      <a:pos x="104" y="285"/>
                    </a:cxn>
                    <a:cxn ang="0">
                      <a:pos x="63" y="278"/>
                    </a:cxn>
                    <a:cxn ang="0">
                      <a:pos x="41" y="257"/>
                    </a:cxn>
                    <a:cxn ang="0">
                      <a:pos x="36" y="239"/>
                    </a:cxn>
                    <a:cxn ang="0">
                      <a:pos x="43" y="213"/>
                    </a:cxn>
                    <a:cxn ang="0">
                      <a:pos x="69" y="198"/>
                    </a:cxn>
                    <a:cxn ang="0">
                      <a:pos x="95" y="193"/>
                    </a:cxn>
                    <a:cxn ang="0">
                      <a:pos x="119" y="191"/>
                    </a:cxn>
                    <a:cxn ang="0">
                      <a:pos x="152" y="218"/>
                    </a:cxn>
                    <a:cxn ang="0">
                      <a:pos x="161" y="237"/>
                    </a:cxn>
                    <a:cxn ang="0">
                      <a:pos x="161" y="252"/>
                    </a:cxn>
                    <a:cxn ang="0">
                      <a:pos x="148" y="274"/>
                    </a:cxn>
                    <a:cxn ang="0">
                      <a:pos x="117" y="285"/>
                    </a:cxn>
                  </a:cxnLst>
                  <a:rect l="0" t="0" r="r" b="b"/>
                  <a:pathLst>
                    <a:path w="197" h="302">
                      <a:moveTo>
                        <a:pt x="156" y="172"/>
                      </a:moveTo>
                      <a:lnTo>
                        <a:pt x="141" y="161"/>
                      </a:lnTo>
                      <a:lnTo>
                        <a:pt x="141" y="161"/>
                      </a:lnTo>
                      <a:lnTo>
                        <a:pt x="135" y="156"/>
                      </a:lnTo>
                      <a:lnTo>
                        <a:pt x="132" y="150"/>
                      </a:lnTo>
                      <a:lnTo>
                        <a:pt x="132" y="144"/>
                      </a:lnTo>
                      <a:lnTo>
                        <a:pt x="132" y="144"/>
                      </a:lnTo>
                      <a:lnTo>
                        <a:pt x="132" y="139"/>
                      </a:lnTo>
                      <a:lnTo>
                        <a:pt x="135" y="133"/>
                      </a:lnTo>
                      <a:lnTo>
                        <a:pt x="143" y="126"/>
                      </a:lnTo>
                      <a:lnTo>
                        <a:pt x="143" y="126"/>
                      </a:lnTo>
                      <a:lnTo>
                        <a:pt x="154" y="115"/>
                      </a:lnTo>
                      <a:lnTo>
                        <a:pt x="165" y="104"/>
                      </a:lnTo>
                      <a:lnTo>
                        <a:pt x="169" y="96"/>
                      </a:lnTo>
                      <a:lnTo>
                        <a:pt x="173" y="89"/>
                      </a:lnTo>
                      <a:lnTo>
                        <a:pt x="174" y="80"/>
                      </a:lnTo>
                      <a:lnTo>
                        <a:pt x="174" y="70"/>
                      </a:lnTo>
                      <a:lnTo>
                        <a:pt x="174" y="70"/>
                      </a:lnTo>
                      <a:lnTo>
                        <a:pt x="174" y="59"/>
                      </a:lnTo>
                      <a:lnTo>
                        <a:pt x="173" y="50"/>
                      </a:lnTo>
                      <a:lnTo>
                        <a:pt x="169" y="43"/>
                      </a:lnTo>
                      <a:lnTo>
                        <a:pt x="165" y="35"/>
                      </a:lnTo>
                      <a:lnTo>
                        <a:pt x="156" y="24"/>
                      </a:lnTo>
                      <a:lnTo>
                        <a:pt x="147" y="17"/>
                      </a:lnTo>
                      <a:lnTo>
                        <a:pt x="173" y="17"/>
                      </a:lnTo>
                      <a:lnTo>
                        <a:pt x="197" y="0"/>
                      </a:lnTo>
                      <a:lnTo>
                        <a:pt x="121" y="0"/>
                      </a:lnTo>
                      <a:lnTo>
                        <a:pt x="121" y="0"/>
                      </a:lnTo>
                      <a:lnTo>
                        <a:pt x="102" y="2"/>
                      </a:lnTo>
                      <a:lnTo>
                        <a:pt x="84" y="6"/>
                      </a:lnTo>
                      <a:lnTo>
                        <a:pt x="63" y="13"/>
                      </a:lnTo>
                      <a:lnTo>
                        <a:pt x="54" y="19"/>
                      </a:lnTo>
                      <a:lnTo>
                        <a:pt x="45" y="24"/>
                      </a:lnTo>
                      <a:lnTo>
                        <a:pt x="45" y="24"/>
                      </a:lnTo>
                      <a:lnTo>
                        <a:pt x="34" y="35"/>
                      </a:lnTo>
                      <a:lnTo>
                        <a:pt x="26" y="50"/>
                      </a:lnTo>
                      <a:lnTo>
                        <a:pt x="23" y="63"/>
                      </a:lnTo>
                      <a:lnTo>
                        <a:pt x="21" y="78"/>
                      </a:lnTo>
                      <a:lnTo>
                        <a:pt x="21" y="78"/>
                      </a:lnTo>
                      <a:lnTo>
                        <a:pt x="21" y="89"/>
                      </a:lnTo>
                      <a:lnTo>
                        <a:pt x="24" y="100"/>
                      </a:lnTo>
                      <a:lnTo>
                        <a:pt x="30" y="109"/>
                      </a:lnTo>
                      <a:lnTo>
                        <a:pt x="37" y="119"/>
                      </a:lnTo>
                      <a:lnTo>
                        <a:pt x="47" y="128"/>
                      </a:lnTo>
                      <a:lnTo>
                        <a:pt x="58" y="133"/>
                      </a:lnTo>
                      <a:lnTo>
                        <a:pt x="71" y="137"/>
                      </a:lnTo>
                      <a:lnTo>
                        <a:pt x="86" y="139"/>
                      </a:lnTo>
                      <a:lnTo>
                        <a:pt x="86" y="139"/>
                      </a:lnTo>
                      <a:lnTo>
                        <a:pt x="98" y="139"/>
                      </a:lnTo>
                      <a:lnTo>
                        <a:pt x="98" y="139"/>
                      </a:lnTo>
                      <a:lnTo>
                        <a:pt x="95" y="144"/>
                      </a:lnTo>
                      <a:lnTo>
                        <a:pt x="95" y="154"/>
                      </a:lnTo>
                      <a:lnTo>
                        <a:pt x="95" y="154"/>
                      </a:lnTo>
                      <a:lnTo>
                        <a:pt x="95" y="161"/>
                      </a:lnTo>
                      <a:lnTo>
                        <a:pt x="98" y="169"/>
                      </a:lnTo>
                      <a:lnTo>
                        <a:pt x="106" y="180"/>
                      </a:lnTo>
                      <a:lnTo>
                        <a:pt x="106" y="180"/>
                      </a:lnTo>
                      <a:lnTo>
                        <a:pt x="91" y="181"/>
                      </a:lnTo>
                      <a:lnTo>
                        <a:pt x="71" y="183"/>
                      </a:lnTo>
                      <a:lnTo>
                        <a:pt x="50" y="189"/>
                      </a:lnTo>
                      <a:lnTo>
                        <a:pt x="41" y="193"/>
                      </a:lnTo>
                      <a:lnTo>
                        <a:pt x="32" y="198"/>
                      </a:lnTo>
                      <a:lnTo>
                        <a:pt x="32" y="198"/>
                      </a:lnTo>
                      <a:lnTo>
                        <a:pt x="23" y="204"/>
                      </a:lnTo>
                      <a:lnTo>
                        <a:pt x="17" y="209"/>
                      </a:lnTo>
                      <a:lnTo>
                        <a:pt x="8" y="222"/>
                      </a:lnTo>
                      <a:lnTo>
                        <a:pt x="2" y="235"/>
                      </a:lnTo>
                      <a:lnTo>
                        <a:pt x="0" y="246"/>
                      </a:lnTo>
                      <a:lnTo>
                        <a:pt x="0" y="246"/>
                      </a:lnTo>
                      <a:lnTo>
                        <a:pt x="2" y="257"/>
                      </a:lnTo>
                      <a:lnTo>
                        <a:pt x="6" y="267"/>
                      </a:lnTo>
                      <a:lnTo>
                        <a:pt x="13" y="278"/>
                      </a:lnTo>
                      <a:lnTo>
                        <a:pt x="23" y="285"/>
                      </a:lnTo>
                      <a:lnTo>
                        <a:pt x="34" y="293"/>
                      </a:lnTo>
                      <a:lnTo>
                        <a:pt x="48" y="298"/>
                      </a:lnTo>
                      <a:lnTo>
                        <a:pt x="65" y="302"/>
                      </a:lnTo>
                      <a:lnTo>
                        <a:pt x="86" y="302"/>
                      </a:lnTo>
                      <a:lnTo>
                        <a:pt x="86" y="302"/>
                      </a:lnTo>
                      <a:lnTo>
                        <a:pt x="110" y="300"/>
                      </a:lnTo>
                      <a:lnTo>
                        <a:pt x="130" y="296"/>
                      </a:lnTo>
                      <a:lnTo>
                        <a:pt x="148" y="289"/>
                      </a:lnTo>
                      <a:lnTo>
                        <a:pt x="161" y="280"/>
                      </a:lnTo>
                      <a:lnTo>
                        <a:pt x="174" y="268"/>
                      </a:lnTo>
                      <a:lnTo>
                        <a:pt x="182" y="256"/>
                      </a:lnTo>
                      <a:lnTo>
                        <a:pt x="187" y="243"/>
                      </a:lnTo>
                      <a:lnTo>
                        <a:pt x="189" y="228"/>
                      </a:lnTo>
                      <a:lnTo>
                        <a:pt x="189" y="228"/>
                      </a:lnTo>
                      <a:lnTo>
                        <a:pt x="187" y="218"/>
                      </a:lnTo>
                      <a:lnTo>
                        <a:pt x="185" y="209"/>
                      </a:lnTo>
                      <a:lnTo>
                        <a:pt x="182" y="202"/>
                      </a:lnTo>
                      <a:lnTo>
                        <a:pt x="178" y="196"/>
                      </a:lnTo>
                      <a:lnTo>
                        <a:pt x="169" y="183"/>
                      </a:lnTo>
                      <a:lnTo>
                        <a:pt x="156" y="172"/>
                      </a:lnTo>
                      <a:lnTo>
                        <a:pt x="156" y="172"/>
                      </a:lnTo>
                      <a:close/>
                      <a:moveTo>
                        <a:pt x="104" y="128"/>
                      </a:moveTo>
                      <a:lnTo>
                        <a:pt x="104" y="128"/>
                      </a:lnTo>
                      <a:lnTo>
                        <a:pt x="93" y="126"/>
                      </a:lnTo>
                      <a:lnTo>
                        <a:pt x="82" y="120"/>
                      </a:lnTo>
                      <a:lnTo>
                        <a:pt x="74" y="113"/>
                      </a:lnTo>
                      <a:lnTo>
                        <a:pt x="67" y="102"/>
                      </a:lnTo>
                      <a:lnTo>
                        <a:pt x="61" y="91"/>
                      </a:lnTo>
                      <a:lnTo>
                        <a:pt x="58" y="80"/>
                      </a:lnTo>
                      <a:lnTo>
                        <a:pt x="56" y="69"/>
                      </a:lnTo>
                      <a:lnTo>
                        <a:pt x="56" y="57"/>
                      </a:lnTo>
                      <a:lnTo>
                        <a:pt x="56" y="57"/>
                      </a:lnTo>
                      <a:lnTo>
                        <a:pt x="58" y="43"/>
                      </a:lnTo>
                      <a:lnTo>
                        <a:pt x="60" y="35"/>
                      </a:lnTo>
                      <a:lnTo>
                        <a:pt x="63" y="28"/>
                      </a:lnTo>
                      <a:lnTo>
                        <a:pt x="63" y="28"/>
                      </a:lnTo>
                      <a:lnTo>
                        <a:pt x="69" y="22"/>
                      </a:lnTo>
                      <a:lnTo>
                        <a:pt x="76" y="19"/>
                      </a:lnTo>
                      <a:lnTo>
                        <a:pt x="84" y="17"/>
                      </a:lnTo>
                      <a:lnTo>
                        <a:pt x="91" y="15"/>
                      </a:lnTo>
                      <a:lnTo>
                        <a:pt x="91" y="15"/>
                      </a:lnTo>
                      <a:lnTo>
                        <a:pt x="102" y="17"/>
                      </a:lnTo>
                      <a:lnTo>
                        <a:pt x="113" y="22"/>
                      </a:lnTo>
                      <a:lnTo>
                        <a:pt x="121" y="32"/>
                      </a:lnTo>
                      <a:lnTo>
                        <a:pt x="128" y="41"/>
                      </a:lnTo>
                      <a:lnTo>
                        <a:pt x="134" y="52"/>
                      </a:lnTo>
                      <a:lnTo>
                        <a:pt x="137" y="65"/>
                      </a:lnTo>
                      <a:lnTo>
                        <a:pt x="139" y="76"/>
                      </a:lnTo>
                      <a:lnTo>
                        <a:pt x="141" y="87"/>
                      </a:lnTo>
                      <a:lnTo>
                        <a:pt x="141" y="87"/>
                      </a:lnTo>
                      <a:lnTo>
                        <a:pt x="141" y="94"/>
                      </a:lnTo>
                      <a:lnTo>
                        <a:pt x="139" y="102"/>
                      </a:lnTo>
                      <a:lnTo>
                        <a:pt x="135" y="109"/>
                      </a:lnTo>
                      <a:lnTo>
                        <a:pt x="130" y="117"/>
                      </a:lnTo>
                      <a:lnTo>
                        <a:pt x="130" y="117"/>
                      </a:lnTo>
                      <a:lnTo>
                        <a:pt x="126" y="120"/>
                      </a:lnTo>
                      <a:lnTo>
                        <a:pt x="119" y="124"/>
                      </a:lnTo>
                      <a:lnTo>
                        <a:pt x="111" y="128"/>
                      </a:lnTo>
                      <a:lnTo>
                        <a:pt x="104" y="128"/>
                      </a:lnTo>
                      <a:lnTo>
                        <a:pt x="104" y="128"/>
                      </a:lnTo>
                      <a:close/>
                      <a:moveTo>
                        <a:pt x="104" y="285"/>
                      </a:moveTo>
                      <a:lnTo>
                        <a:pt x="104" y="285"/>
                      </a:lnTo>
                      <a:lnTo>
                        <a:pt x="89" y="285"/>
                      </a:lnTo>
                      <a:lnTo>
                        <a:pt x="76" y="283"/>
                      </a:lnTo>
                      <a:lnTo>
                        <a:pt x="63" y="278"/>
                      </a:lnTo>
                      <a:lnTo>
                        <a:pt x="54" y="272"/>
                      </a:lnTo>
                      <a:lnTo>
                        <a:pt x="47" y="265"/>
                      </a:lnTo>
                      <a:lnTo>
                        <a:pt x="41" y="257"/>
                      </a:lnTo>
                      <a:lnTo>
                        <a:pt x="37" y="248"/>
                      </a:lnTo>
                      <a:lnTo>
                        <a:pt x="36" y="239"/>
                      </a:lnTo>
                      <a:lnTo>
                        <a:pt x="36" y="239"/>
                      </a:lnTo>
                      <a:lnTo>
                        <a:pt x="37" y="228"/>
                      </a:lnTo>
                      <a:lnTo>
                        <a:pt x="39" y="220"/>
                      </a:lnTo>
                      <a:lnTo>
                        <a:pt x="43" y="213"/>
                      </a:lnTo>
                      <a:lnTo>
                        <a:pt x="48" y="209"/>
                      </a:lnTo>
                      <a:lnTo>
                        <a:pt x="60" y="202"/>
                      </a:lnTo>
                      <a:lnTo>
                        <a:pt x="69" y="198"/>
                      </a:lnTo>
                      <a:lnTo>
                        <a:pt x="69" y="198"/>
                      </a:lnTo>
                      <a:lnTo>
                        <a:pt x="82" y="194"/>
                      </a:lnTo>
                      <a:lnTo>
                        <a:pt x="95" y="193"/>
                      </a:lnTo>
                      <a:lnTo>
                        <a:pt x="110" y="191"/>
                      </a:lnTo>
                      <a:lnTo>
                        <a:pt x="110" y="191"/>
                      </a:lnTo>
                      <a:lnTo>
                        <a:pt x="119" y="191"/>
                      </a:lnTo>
                      <a:lnTo>
                        <a:pt x="119" y="191"/>
                      </a:lnTo>
                      <a:lnTo>
                        <a:pt x="139" y="206"/>
                      </a:lnTo>
                      <a:lnTo>
                        <a:pt x="152" y="218"/>
                      </a:lnTo>
                      <a:lnTo>
                        <a:pt x="156" y="224"/>
                      </a:lnTo>
                      <a:lnTo>
                        <a:pt x="160" y="230"/>
                      </a:lnTo>
                      <a:lnTo>
                        <a:pt x="161" y="237"/>
                      </a:lnTo>
                      <a:lnTo>
                        <a:pt x="161" y="243"/>
                      </a:lnTo>
                      <a:lnTo>
                        <a:pt x="161" y="243"/>
                      </a:lnTo>
                      <a:lnTo>
                        <a:pt x="161" y="252"/>
                      </a:lnTo>
                      <a:lnTo>
                        <a:pt x="158" y="261"/>
                      </a:lnTo>
                      <a:lnTo>
                        <a:pt x="154" y="268"/>
                      </a:lnTo>
                      <a:lnTo>
                        <a:pt x="148" y="274"/>
                      </a:lnTo>
                      <a:lnTo>
                        <a:pt x="139" y="280"/>
                      </a:lnTo>
                      <a:lnTo>
                        <a:pt x="130" y="283"/>
                      </a:lnTo>
                      <a:lnTo>
                        <a:pt x="117" y="285"/>
                      </a:lnTo>
                      <a:lnTo>
                        <a:pt x="104" y="285"/>
                      </a:lnTo>
                      <a:lnTo>
                        <a:pt x="104" y="285"/>
                      </a:lnTo>
                      <a:close/>
                    </a:path>
                  </a:pathLst>
                </a:custGeom>
                <a:grpFill/>
                <a:ln w="9525">
                  <a:noFill/>
                  <a:round/>
                </a:ln>
              </p:spPr>
              <p:txBody>
                <a:bodyPr vert="horz" wrap="square" lIns="91440" tIns="45720" rIns="91440" bIns="45720" numCol="1" anchor="t" anchorCtr="0" compatLnSpc="1"/>
                <a:lstStyle/>
                <a:p>
                  <a:endParaRPr lang="en-US"/>
                </a:p>
              </p:txBody>
            </p:sp>
            <p:sp>
              <p:nvSpPr>
                <p:cNvPr id="28" name="Freeform 9"/>
                <p:cNvSpPr/>
                <p:nvPr/>
              </p:nvSpPr>
              <p:spPr bwMode="auto">
                <a:xfrm>
                  <a:off x="1973262" y="987419"/>
                  <a:ext cx="77788" cy="79375"/>
                </a:xfrm>
                <a:custGeom>
                  <a:avLst/>
                  <a:gdLst/>
                  <a:ahLst/>
                  <a:cxnLst>
                    <a:cxn ang="0">
                      <a:pos x="57" y="41"/>
                    </a:cxn>
                    <a:cxn ang="0">
                      <a:pos x="57" y="0"/>
                    </a:cxn>
                    <a:cxn ang="0">
                      <a:pos x="38" y="0"/>
                    </a:cxn>
                    <a:cxn ang="0">
                      <a:pos x="38" y="41"/>
                    </a:cxn>
                    <a:cxn ang="0">
                      <a:pos x="0" y="41"/>
                    </a:cxn>
                    <a:cxn ang="0">
                      <a:pos x="0" y="59"/>
                    </a:cxn>
                    <a:cxn ang="0">
                      <a:pos x="38" y="59"/>
                    </a:cxn>
                    <a:cxn ang="0">
                      <a:pos x="38" y="100"/>
                    </a:cxn>
                    <a:cxn ang="0">
                      <a:pos x="57" y="100"/>
                    </a:cxn>
                    <a:cxn ang="0">
                      <a:pos x="57" y="59"/>
                    </a:cxn>
                    <a:cxn ang="0">
                      <a:pos x="98" y="59"/>
                    </a:cxn>
                    <a:cxn ang="0">
                      <a:pos x="98" y="41"/>
                    </a:cxn>
                    <a:cxn ang="0">
                      <a:pos x="57" y="41"/>
                    </a:cxn>
                  </a:cxnLst>
                  <a:rect l="0" t="0" r="r" b="b"/>
                  <a:pathLst>
                    <a:path w="98" h="100">
                      <a:moveTo>
                        <a:pt x="57" y="41"/>
                      </a:moveTo>
                      <a:lnTo>
                        <a:pt x="57" y="0"/>
                      </a:lnTo>
                      <a:lnTo>
                        <a:pt x="38" y="0"/>
                      </a:lnTo>
                      <a:lnTo>
                        <a:pt x="38" y="41"/>
                      </a:lnTo>
                      <a:lnTo>
                        <a:pt x="0" y="41"/>
                      </a:lnTo>
                      <a:lnTo>
                        <a:pt x="0" y="59"/>
                      </a:lnTo>
                      <a:lnTo>
                        <a:pt x="38" y="59"/>
                      </a:lnTo>
                      <a:lnTo>
                        <a:pt x="38" y="100"/>
                      </a:lnTo>
                      <a:lnTo>
                        <a:pt x="57" y="100"/>
                      </a:lnTo>
                      <a:lnTo>
                        <a:pt x="57" y="59"/>
                      </a:lnTo>
                      <a:lnTo>
                        <a:pt x="98" y="59"/>
                      </a:lnTo>
                      <a:lnTo>
                        <a:pt x="98" y="41"/>
                      </a:lnTo>
                      <a:lnTo>
                        <a:pt x="57" y="41"/>
                      </a:lnTo>
                      <a:close/>
                    </a:path>
                  </a:pathLst>
                </a:custGeom>
                <a:grpFill/>
                <a:ln w="9525">
                  <a:noFill/>
                  <a:round/>
                </a:ln>
              </p:spPr>
              <p:txBody>
                <a:bodyPr vert="horz" wrap="square" lIns="91440" tIns="45720" rIns="91440" bIns="45720" numCol="1" anchor="t" anchorCtr="0" compatLnSpc="1"/>
                <a:lstStyle/>
                <a:p>
                  <a:endParaRPr lang="en-US"/>
                </a:p>
              </p:txBody>
            </p:sp>
          </p:grpSp>
        </p:grpSp>
      </p:grpSp>
      <p:sp>
        <p:nvSpPr>
          <p:cNvPr id="31" name="Rectangle 30"/>
          <p:cNvSpPr/>
          <p:nvPr/>
        </p:nvSpPr>
        <p:spPr>
          <a:xfrm>
            <a:off x="8501090" y="214296"/>
            <a:ext cx="357190" cy="357172"/>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100" dirty="0">
                <a:latin typeface="Open Sans" pitchFamily="34" charset="0"/>
                <a:ea typeface="Open Sans" pitchFamily="34" charset="0"/>
                <a:cs typeface="Open Sans" pitchFamily="34" charset="0"/>
              </a:rPr>
              <a:t>69</a:t>
            </a:r>
          </a:p>
        </p:txBody>
      </p:sp>
      <p:grpSp>
        <p:nvGrpSpPr>
          <p:cNvPr id="32" name="组合 31"/>
          <p:cNvGrpSpPr/>
          <p:nvPr/>
        </p:nvGrpSpPr>
        <p:grpSpPr>
          <a:xfrm>
            <a:off x="2113124" y="181979"/>
            <a:ext cx="4917752" cy="789571"/>
            <a:chOff x="2113124" y="181979"/>
            <a:chExt cx="4917752" cy="789571"/>
          </a:xfrm>
        </p:grpSpPr>
        <p:sp>
          <p:nvSpPr>
            <p:cNvPr id="33" name="Rectangle 31"/>
            <p:cNvSpPr/>
            <p:nvPr/>
          </p:nvSpPr>
          <p:spPr>
            <a:xfrm>
              <a:off x="2904733" y="663773"/>
              <a:ext cx="3334534" cy="307777"/>
            </a:xfrm>
            <a:prstGeom prst="rect">
              <a:avLst/>
            </a:prstGeom>
          </p:spPr>
          <p:txBody>
            <a:bodyPr wrap="square">
              <a:spAutoFit/>
            </a:bodyPr>
            <a:lstStyle/>
            <a:p>
              <a:pPr algn="ctr"/>
              <a:r>
                <a:rPr lang="en-US" altLang="zh-CN" sz="1400" dirty="0">
                  <a:solidFill>
                    <a:schemeClr val="bg1">
                      <a:lumMod val="65000"/>
                    </a:schemeClr>
                  </a:solidFill>
                  <a:latin typeface="华文细黑" panose="02010600040101010101" pitchFamily="2" charset="-122"/>
                  <a:ea typeface="华文细黑" panose="02010600040101010101" pitchFamily="2" charset="-122"/>
                </a:rPr>
                <a:t>Add the subtitle of this title here</a:t>
              </a:r>
              <a:endParaRPr lang="id-ID" sz="1400" dirty="0">
                <a:solidFill>
                  <a:schemeClr val="bg1">
                    <a:lumMod val="65000"/>
                  </a:schemeClr>
                </a:solidFill>
                <a:latin typeface="华文细黑" panose="02010600040101010101" pitchFamily="2" charset="-122"/>
                <a:ea typeface="华文细黑" panose="02010600040101010101" pitchFamily="2" charset="-122"/>
                <a:cs typeface="Open Sans" pitchFamily="34" charset="0"/>
              </a:endParaRPr>
            </a:p>
          </p:txBody>
        </p:sp>
        <p:sp>
          <p:nvSpPr>
            <p:cNvPr id="34" name="Rectangle 33"/>
            <p:cNvSpPr/>
            <p:nvPr/>
          </p:nvSpPr>
          <p:spPr>
            <a:xfrm>
              <a:off x="2113124" y="181979"/>
              <a:ext cx="4917752" cy="584775"/>
            </a:xfrm>
            <a:prstGeom prst="rect">
              <a:avLst/>
            </a:prstGeom>
          </p:spPr>
          <p:txBody>
            <a:bodyPr wrap="square">
              <a:spAutoFit/>
            </a:bodyPr>
            <a:lstStyle/>
            <a:p>
              <a:pPr algn="ctr"/>
              <a:r>
                <a:rPr lang="en-US" sz="3200" dirty="0">
                  <a:solidFill>
                    <a:schemeClr val="bg1">
                      <a:lumMod val="65000"/>
                    </a:schemeClr>
                  </a:solidFill>
                  <a:latin typeface="Impact" panose="020B0806030902050204" pitchFamily="34" charset="0"/>
                  <a:ea typeface="Open Sans" pitchFamily="34" charset="0"/>
                  <a:cs typeface="Open Sans" pitchFamily="34" charset="0"/>
                </a:rPr>
                <a:t>ADD YOUR TITLE HERE</a:t>
              </a:r>
              <a:endParaRPr lang="id-ID" sz="3200" dirty="0">
                <a:solidFill>
                  <a:schemeClr val="bg1">
                    <a:lumMod val="65000"/>
                  </a:schemeClr>
                </a:solidFill>
                <a:latin typeface="Impact" panose="020B0806030902050204" pitchFamily="34" charset="0"/>
                <a:ea typeface="Open Sans" pitchFamily="34" charset="0"/>
                <a:cs typeface="Open Sans" pitchFamily="34" charset="0"/>
              </a:endParaRPr>
            </a:p>
          </p:txBody>
        </p:sp>
        <p:cxnSp>
          <p:nvCxnSpPr>
            <p:cNvPr id="35" name="Straight Connector 34"/>
            <p:cNvCxnSpPr/>
            <p:nvPr/>
          </p:nvCxnSpPr>
          <p:spPr>
            <a:xfrm rot="5400000">
              <a:off x="2448058" y="467595"/>
              <a:ext cx="286546" cy="1062"/>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36" name="Straight Connector 35"/>
            <p:cNvCxnSpPr/>
            <p:nvPr/>
          </p:nvCxnSpPr>
          <p:spPr>
            <a:xfrm rot="5400000">
              <a:off x="6409396" y="467595"/>
              <a:ext cx="286546" cy="1062"/>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spTree>
  </p:cSld>
  <p:clrMapOvr>
    <a:masterClrMapping/>
  </p:clrMapOvr>
  <p:transition spd="slow" advTm="3000">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1" fill="hold"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slide(fromTop)">
                                      <p:cBhvr>
                                        <p:cTn id="7" dur="500"/>
                                        <p:tgtEl>
                                          <p:spTgt spid="8"/>
                                        </p:tgtEl>
                                      </p:cBhvr>
                                    </p:animEffect>
                                  </p:childTnLst>
                                </p:cTn>
                              </p:par>
                            </p:childTnLst>
                          </p:cTn>
                        </p:par>
                        <p:par>
                          <p:cTn id="8" fill="hold">
                            <p:stCondLst>
                              <p:cond delay="500"/>
                            </p:stCondLst>
                            <p:childTnLst>
                              <p:par>
                                <p:cTn id="9" presetID="12" presetClass="entr" presetSubtype="1" fill="hold" nodeType="afterEffect">
                                  <p:stCondLst>
                                    <p:cond delay="0"/>
                                  </p:stCondLst>
                                  <p:childTnLst>
                                    <p:set>
                                      <p:cBhvr>
                                        <p:cTn id="10" dur="1" fill="hold">
                                          <p:stCondLst>
                                            <p:cond delay="0"/>
                                          </p:stCondLst>
                                        </p:cTn>
                                        <p:tgtEl>
                                          <p:spTgt spid="15"/>
                                        </p:tgtEl>
                                        <p:attrNameLst>
                                          <p:attrName>style.visibility</p:attrName>
                                        </p:attrNameLst>
                                      </p:cBhvr>
                                      <p:to>
                                        <p:strVal val="visible"/>
                                      </p:to>
                                    </p:set>
                                    <p:animEffect transition="in" filter="slide(fromTop)">
                                      <p:cBhvr>
                                        <p:cTn id="11" dur="500"/>
                                        <p:tgtEl>
                                          <p:spTgt spid="15"/>
                                        </p:tgtEl>
                                      </p:cBhvr>
                                    </p:animEffect>
                                  </p:childTnLst>
                                </p:cTn>
                              </p:par>
                            </p:childTnLst>
                          </p:cTn>
                        </p:par>
                        <p:par>
                          <p:cTn id="12" fill="hold">
                            <p:stCondLst>
                              <p:cond delay="1000"/>
                            </p:stCondLst>
                            <p:childTnLst>
                              <p:par>
                                <p:cTn id="13" presetID="12" presetClass="entr" presetSubtype="1" fill="hold" nodeType="afterEffect">
                                  <p:stCondLst>
                                    <p:cond delay="0"/>
                                  </p:stCondLst>
                                  <p:childTnLst>
                                    <p:set>
                                      <p:cBhvr>
                                        <p:cTn id="14" dur="1" fill="hold">
                                          <p:stCondLst>
                                            <p:cond delay="0"/>
                                          </p:stCondLst>
                                        </p:cTn>
                                        <p:tgtEl>
                                          <p:spTgt spid="22"/>
                                        </p:tgtEl>
                                        <p:attrNameLst>
                                          <p:attrName>style.visibility</p:attrName>
                                        </p:attrNameLst>
                                      </p:cBhvr>
                                      <p:to>
                                        <p:strVal val="visible"/>
                                      </p:to>
                                    </p:set>
                                    <p:animEffect transition="in" filter="slide(fromTop)">
                                      <p:cBhvr>
                                        <p:cTn id="15" dur="500"/>
                                        <p:tgtEl>
                                          <p:spTgt spid="22"/>
                                        </p:tgtEl>
                                      </p:cBhvr>
                                    </p:animEffect>
                                  </p:childTnLst>
                                </p:cTn>
                              </p:par>
                            </p:childTnLst>
                          </p:cTn>
                        </p:par>
                        <p:par>
                          <p:cTn id="16" fill="hold">
                            <p:stCondLst>
                              <p:cond delay="1500"/>
                            </p:stCondLst>
                            <p:childTnLst>
                              <p:par>
                                <p:cTn id="17" presetID="12" presetClass="entr" presetSubtype="8" fill="hold" grpId="0" nodeType="afterEffect">
                                  <p:stCondLst>
                                    <p:cond delay="0"/>
                                  </p:stCondLst>
                                  <p:childTnLst>
                                    <p:set>
                                      <p:cBhvr>
                                        <p:cTn id="18" dur="1" fill="hold">
                                          <p:stCondLst>
                                            <p:cond delay="0"/>
                                          </p:stCondLst>
                                        </p:cTn>
                                        <p:tgtEl>
                                          <p:spTgt spid="7"/>
                                        </p:tgtEl>
                                        <p:attrNameLst>
                                          <p:attrName>style.visibility</p:attrName>
                                        </p:attrNameLst>
                                      </p:cBhvr>
                                      <p:to>
                                        <p:strVal val="visible"/>
                                      </p:to>
                                    </p:set>
                                    <p:animEffect transition="in" filter="slide(fromLeft)">
                                      <p:cBhvr>
                                        <p:cTn id="19"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组合 6"/>
          <p:cNvGrpSpPr/>
          <p:nvPr/>
        </p:nvGrpSpPr>
        <p:grpSpPr>
          <a:xfrm>
            <a:off x="2113124" y="181979"/>
            <a:ext cx="4917752" cy="789571"/>
            <a:chOff x="2113124" y="181979"/>
            <a:chExt cx="4917752" cy="789571"/>
          </a:xfrm>
        </p:grpSpPr>
        <p:sp>
          <p:nvSpPr>
            <p:cNvPr id="32" name="Rectangle 31"/>
            <p:cNvSpPr/>
            <p:nvPr/>
          </p:nvSpPr>
          <p:spPr>
            <a:xfrm>
              <a:off x="2904733" y="663773"/>
              <a:ext cx="3334534" cy="307777"/>
            </a:xfrm>
            <a:prstGeom prst="rect">
              <a:avLst/>
            </a:prstGeom>
          </p:spPr>
          <p:txBody>
            <a:bodyPr wrap="square">
              <a:spAutoFit/>
            </a:bodyPr>
            <a:lstStyle/>
            <a:p>
              <a:pPr algn="ctr"/>
              <a:r>
                <a:rPr lang="en-US" altLang="zh-CN" sz="1400" dirty="0">
                  <a:solidFill>
                    <a:schemeClr val="bg1">
                      <a:lumMod val="65000"/>
                    </a:schemeClr>
                  </a:solidFill>
                  <a:latin typeface="华文细黑" panose="02010600040101010101" pitchFamily="2" charset="-122"/>
                  <a:ea typeface="华文细黑" panose="02010600040101010101" pitchFamily="2" charset="-122"/>
                </a:rPr>
                <a:t>Add the subtitle of this title here</a:t>
              </a:r>
              <a:endParaRPr lang="id-ID" sz="1400" dirty="0">
                <a:solidFill>
                  <a:schemeClr val="bg1">
                    <a:lumMod val="65000"/>
                  </a:schemeClr>
                </a:solidFill>
                <a:latin typeface="华文细黑" panose="02010600040101010101" pitchFamily="2" charset="-122"/>
                <a:ea typeface="华文细黑" panose="02010600040101010101" pitchFamily="2" charset="-122"/>
                <a:cs typeface="Open Sans" pitchFamily="34" charset="0"/>
              </a:endParaRPr>
            </a:p>
          </p:txBody>
        </p:sp>
        <p:sp>
          <p:nvSpPr>
            <p:cNvPr id="34" name="Rectangle 33"/>
            <p:cNvSpPr/>
            <p:nvPr/>
          </p:nvSpPr>
          <p:spPr>
            <a:xfrm>
              <a:off x="2113124" y="181979"/>
              <a:ext cx="4917752" cy="584775"/>
            </a:xfrm>
            <a:prstGeom prst="rect">
              <a:avLst/>
            </a:prstGeom>
          </p:spPr>
          <p:txBody>
            <a:bodyPr wrap="square">
              <a:spAutoFit/>
            </a:bodyPr>
            <a:lstStyle/>
            <a:p>
              <a:pPr algn="ctr"/>
              <a:r>
                <a:rPr lang="en-US" sz="3200" dirty="0">
                  <a:solidFill>
                    <a:schemeClr val="bg1">
                      <a:lumMod val="65000"/>
                    </a:schemeClr>
                  </a:solidFill>
                  <a:latin typeface="Impact" panose="020B0806030902050204" pitchFamily="34" charset="0"/>
                  <a:ea typeface="Open Sans" pitchFamily="34" charset="0"/>
                  <a:cs typeface="Open Sans" pitchFamily="34" charset="0"/>
                </a:rPr>
                <a:t>ADD YOUR TITLE HERE</a:t>
              </a:r>
              <a:endParaRPr lang="id-ID" sz="3200" dirty="0">
                <a:solidFill>
                  <a:schemeClr val="bg1">
                    <a:lumMod val="65000"/>
                  </a:schemeClr>
                </a:solidFill>
                <a:latin typeface="Impact" panose="020B0806030902050204" pitchFamily="34" charset="0"/>
                <a:ea typeface="Open Sans" pitchFamily="34" charset="0"/>
                <a:cs typeface="Open Sans" pitchFamily="34" charset="0"/>
              </a:endParaRPr>
            </a:p>
          </p:txBody>
        </p:sp>
        <p:cxnSp>
          <p:nvCxnSpPr>
            <p:cNvPr id="35" name="Straight Connector 34"/>
            <p:cNvCxnSpPr/>
            <p:nvPr/>
          </p:nvCxnSpPr>
          <p:spPr>
            <a:xfrm rot="5400000">
              <a:off x="2448058" y="467595"/>
              <a:ext cx="286546" cy="1062"/>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36" name="Straight Connector 35"/>
            <p:cNvCxnSpPr/>
            <p:nvPr/>
          </p:nvCxnSpPr>
          <p:spPr>
            <a:xfrm rot="5400000">
              <a:off x="6409396" y="467595"/>
              <a:ext cx="286546" cy="1062"/>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sp>
        <p:nvSpPr>
          <p:cNvPr id="19" name="Rectangle 18"/>
          <p:cNvSpPr/>
          <p:nvPr/>
        </p:nvSpPr>
        <p:spPr>
          <a:xfrm>
            <a:off x="942181" y="3143254"/>
            <a:ext cx="766557" cy="369332"/>
          </a:xfrm>
          <a:prstGeom prst="rect">
            <a:avLst/>
          </a:prstGeom>
        </p:spPr>
        <p:txBody>
          <a:bodyPr wrap="none">
            <a:spAutoFit/>
          </a:bodyPr>
          <a:lstStyle/>
          <a:p>
            <a:pPr algn="ctr"/>
            <a:r>
              <a:rPr lang="en-US" dirty="0">
                <a:solidFill>
                  <a:schemeClr val="tx1">
                    <a:lumMod val="50000"/>
                    <a:lumOff val="50000"/>
                  </a:schemeClr>
                </a:solidFill>
                <a:latin typeface="华文细黑" panose="02010600040101010101" pitchFamily="2" charset="-122"/>
                <a:ea typeface="华文细黑" panose="02010600040101010101" pitchFamily="2" charset="-122"/>
                <a:cs typeface="Open Sans" pitchFamily="34" charset="0"/>
              </a:rPr>
              <a:t>MIKE </a:t>
            </a:r>
          </a:p>
        </p:txBody>
      </p:sp>
      <p:sp>
        <p:nvSpPr>
          <p:cNvPr id="39" name="Oval 38"/>
          <p:cNvSpPr/>
          <p:nvPr/>
        </p:nvSpPr>
        <p:spPr>
          <a:xfrm>
            <a:off x="458580" y="1241001"/>
            <a:ext cx="1721238" cy="1721238"/>
          </a:xfrm>
          <a:prstGeom prst="ellipse">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Oval 37"/>
          <p:cNvSpPr/>
          <p:nvPr/>
        </p:nvSpPr>
        <p:spPr>
          <a:xfrm>
            <a:off x="549517" y="1335349"/>
            <a:ext cx="1532542" cy="1532542"/>
          </a:xfrm>
          <a:prstGeom prst="ellipse">
            <a:avLst/>
          </a:prstGeom>
          <a:blipFill dpi="0" rotWithShape="1">
            <a:blip r:embed="rId3"/>
            <a:srcRect/>
            <a:stretch>
              <a:fillRect b="-30000"/>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Rectangle 48"/>
          <p:cNvSpPr/>
          <p:nvPr/>
        </p:nvSpPr>
        <p:spPr>
          <a:xfrm>
            <a:off x="463324" y="3616464"/>
            <a:ext cx="1716494" cy="707886"/>
          </a:xfrm>
          <a:prstGeom prst="rect">
            <a:avLst/>
          </a:prstGeom>
        </p:spPr>
        <p:txBody>
          <a:bodyPr wrap="square">
            <a:spAutoFit/>
          </a:bodyPr>
          <a:lstStyle/>
          <a:p>
            <a:pPr algn="ctr"/>
            <a:r>
              <a:rPr lang="ms-MY" sz="800" dirty="0">
                <a:solidFill>
                  <a:schemeClr val="bg1">
                    <a:lumMod val="65000"/>
                  </a:schemeClr>
                </a:solidFill>
                <a:latin typeface="华文细黑" panose="02010600040101010101" pitchFamily="2" charset="-122"/>
                <a:ea typeface="华文细黑" panose="02010600040101010101" pitchFamily="2" charset="-122"/>
                <a:cs typeface="Open Sans Light" pitchFamily="34" charset="0"/>
              </a:rPr>
              <a:t>Lorem ipsum dolor sit amet, consectetur adipiscing elit. Praesent sodales odio sit amet odio tristique quis tempus odio Lorem ipsum dolor sit amet</a:t>
            </a:r>
          </a:p>
        </p:txBody>
      </p:sp>
      <p:sp>
        <p:nvSpPr>
          <p:cNvPr id="40" name="Oval 39"/>
          <p:cNvSpPr/>
          <p:nvPr/>
        </p:nvSpPr>
        <p:spPr>
          <a:xfrm>
            <a:off x="2744596" y="1241001"/>
            <a:ext cx="1721238" cy="1721238"/>
          </a:xfrm>
          <a:prstGeom prst="ellipse">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Oval 40"/>
          <p:cNvSpPr/>
          <p:nvPr/>
        </p:nvSpPr>
        <p:spPr>
          <a:xfrm>
            <a:off x="2835533" y="1335349"/>
            <a:ext cx="1532542" cy="1532542"/>
          </a:xfrm>
          <a:prstGeom prst="ellipse">
            <a:avLst/>
          </a:prstGeom>
          <a:blipFill dpi="0" rotWithShape="1">
            <a:blip r:embed="rId4"/>
            <a:srcRect/>
            <a:stretch>
              <a:fillRect b="-30000"/>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Rectangle 45"/>
          <p:cNvSpPr/>
          <p:nvPr/>
        </p:nvSpPr>
        <p:spPr>
          <a:xfrm>
            <a:off x="3067585" y="3143254"/>
            <a:ext cx="1132041" cy="369332"/>
          </a:xfrm>
          <a:prstGeom prst="rect">
            <a:avLst/>
          </a:prstGeom>
        </p:spPr>
        <p:txBody>
          <a:bodyPr wrap="none">
            <a:spAutoFit/>
          </a:bodyPr>
          <a:lstStyle/>
          <a:p>
            <a:pPr algn="ctr"/>
            <a:r>
              <a:rPr lang="en-US" dirty="0">
                <a:solidFill>
                  <a:schemeClr val="tx1">
                    <a:lumMod val="50000"/>
                    <a:lumOff val="50000"/>
                  </a:schemeClr>
                </a:solidFill>
                <a:latin typeface="华文细黑" panose="02010600040101010101" pitchFamily="2" charset="-122"/>
                <a:ea typeface="华文细黑" panose="02010600040101010101" pitchFamily="2" charset="-122"/>
                <a:cs typeface="Open Sans" pitchFamily="34" charset="0"/>
              </a:rPr>
              <a:t>JHONNY</a:t>
            </a:r>
          </a:p>
        </p:txBody>
      </p:sp>
      <p:sp>
        <p:nvSpPr>
          <p:cNvPr id="53" name="Rectangle 52"/>
          <p:cNvSpPr/>
          <p:nvPr/>
        </p:nvSpPr>
        <p:spPr>
          <a:xfrm>
            <a:off x="2749340" y="3616464"/>
            <a:ext cx="1716494" cy="707886"/>
          </a:xfrm>
          <a:prstGeom prst="rect">
            <a:avLst/>
          </a:prstGeom>
        </p:spPr>
        <p:txBody>
          <a:bodyPr wrap="square">
            <a:spAutoFit/>
          </a:bodyPr>
          <a:lstStyle/>
          <a:p>
            <a:pPr algn="ctr"/>
            <a:r>
              <a:rPr lang="ms-MY" sz="800" dirty="0">
                <a:solidFill>
                  <a:schemeClr val="bg1">
                    <a:lumMod val="65000"/>
                  </a:schemeClr>
                </a:solidFill>
                <a:latin typeface="华文细黑" panose="02010600040101010101" pitchFamily="2" charset="-122"/>
                <a:ea typeface="华文细黑" panose="02010600040101010101" pitchFamily="2" charset="-122"/>
                <a:cs typeface="Open Sans Light" pitchFamily="34" charset="0"/>
              </a:rPr>
              <a:t>Lorem ipsum dolor sit amet, consectetur adipiscing elit. Praesent sodales odio sit amet odio tristique quis tempus odio Lorem ipsum dolor sit amet</a:t>
            </a:r>
          </a:p>
        </p:txBody>
      </p:sp>
      <p:sp>
        <p:nvSpPr>
          <p:cNvPr id="42" name="Oval 41"/>
          <p:cNvSpPr/>
          <p:nvPr/>
        </p:nvSpPr>
        <p:spPr>
          <a:xfrm>
            <a:off x="4889825" y="1241001"/>
            <a:ext cx="1721238" cy="1721238"/>
          </a:xfrm>
          <a:prstGeom prst="ellipse">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Oval 42"/>
          <p:cNvSpPr/>
          <p:nvPr/>
        </p:nvSpPr>
        <p:spPr>
          <a:xfrm>
            <a:off x="4980762" y="1335349"/>
            <a:ext cx="1532542" cy="1532542"/>
          </a:xfrm>
          <a:prstGeom prst="ellipse">
            <a:avLst/>
          </a:prstGeom>
          <a:blipFill dpi="0" rotWithShape="1">
            <a:blip r:embed="rId5"/>
            <a:srcRect/>
            <a:stretch>
              <a:fillRect b="-30000"/>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Rectangle 46"/>
          <p:cNvSpPr/>
          <p:nvPr/>
        </p:nvSpPr>
        <p:spPr>
          <a:xfrm>
            <a:off x="5278748" y="3143254"/>
            <a:ext cx="960519" cy="369332"/>
          </a:xfrm>
          <a:prstGeom prst="rect">
            <a:avLst/>
          </a:prstGeom>
        </p:spPr>
        <p:txBody>
          <a:bodyPr wrap="none">
            <a:spAutoFit/>
          </a:bodyPr>
          <a:lstStyle/>
          <a:p>
            <a:pPr algn="ctr"/>
            <a:r>
              <a:rPr lang="en-US" dirty="0">
                <a:solidFill>
                  <a:schemeClr val="tx1">
                    <a:lumMod val="50000"/>
                    <a:lumOff val="50000"/>
                  </a:schemeClr>
                </a:solidFill>
                <a:latin typeface="华文细黑" panose="02010600040101010101" pitchFamily="2" charset="-122"/>
                <a:ea typeface="华文细黑" panose="02010600040101010101" pitchFamily="2" charset="-122"/>
                <a:cs typeface="Open Sans" pitchFamily="34" charset="0"/>
              </a:rPr>
              <a:t>ANGEL</a:t>
            </a:r>
          </a:p>
        </p:txBody>
      </p:sp>
      <p:sp>
        <p:nvSpPr>
          <p:cNvPr id="57" name="Rectangle 56"/>
          <p:cNvSpPr/>
          <p:nvPr/>
        </p:nvSpPr>
        <p:spPr>
          <a:xfrm>
            <a:off x="4892480" y="3616464"/>
            <a:ext cx="1716494" cy="707886"/>
          </a:xfrm>
          <a:prstGeom prst="rect">
            <a:avLst/>
          </a:prstGeom>
        </p:spPr>
        <p:txBody>
          <a:bodyPr wrap="square">
            <a:spAutoFit/>
          </a:bodyPr>
          <a:lstStyle/>
          <a:p>
            <a:pPr algn="ctr"/>
            <a:r>
              <a:rPr lang="ms-MY" sz="800" dirty="0">
                <a:solidFill>
                  <a:schemeClr val="bg1">
                    <a:lumMod val="65000"/>
                  </a:schemeClr>
                </a:solidFill>
                <a:latin typeface="华文细黑" panose="02010600040101010101" pitchFamily="2" charset="-122"/>
                <a:ea typeface="华文细黑" panose="02010600040101010101" pitchFamily="2" charset="-122"/>
                <a:cs typeface="Open Sans Light" pitchFamily="34" charset="0"/>
              </a:rPr>
              <a:t>Lorem ipsum dolor sit amet, consectetur adipiscing elit. Praesent sodales odio sit amet odio tristique quis tempus odio Lorem ipsum dolor sit amet</a:t>
            </a:r>
          </a:p>
        </p:txBody>
      </p:sp>
      <p:sp>
        <p:nvSpPr>
          <p:cNvPr id="44" name="Oval 43"/>
          <p:cNvSpPr/>
          <p:nvPr/>
        </p:nvSpPr>
        <p:spPr>
          <a:xfrm>
            <a:off x="7030876" y="1241001"/>
            <a:ext cx="1721238" cy="1721238"/>
          </a:xfrm>
          <a:prstGeom prst="ellipse">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Oval 44"/>
          <p:cNvSpPr/>
          <p:nvPr/>
        </p:nvSpPr>
        <p:spPr>
          <a:xfrm>
            <a:off x="7121813" y="1335349"/>
            <a:ext cx="1532542" cy="1532542"/>
          </a:xfrm>
          <a:prstGeom prst="ellipse">
            <a:avLst/>
          </a:prstGeom>
          <a:blipFill dpi="0" rotWithShape="1">
            <a:blip r:embed="rId6"/>
            <a:srcRect/>
            <a:stretch>
              <a:fillRect b="-30000"/>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Rectangle 47"/>
          <p:cNvSpPr/>
          <p:nvPr/>
        </p:nvSpPr>
        <p:spPr>
          <a:xfrm>
            <a:off x="7378711" y="3143254"/>
            <a:ext cx="986167" cy="369332"/>
          </a:xfrm>
          <a:prstGeom prst="rect">
            <a:avLst/>
          </a:prstGeom>
        </p:spPr>
        <p:txBody>
          <a:bodyPr wrap="none">
            <a:spAutoFit/>
          </a:bodyPr>
          <a:lstStyle/>
          <a:p>
            <a:pPr algn="ctr"/>
            <a:r>
              <a:rPr lang="en-US" dirty="0">
                <a:solidFill>
                  <a:schemeClr val="tx1">
                    <a:lumMod val="50000"/>
                    <a:lumOff val="50000"/>
                  </a:schemeClr>
                </a:solidFill>
                <a:latin typeface="华文细黑" panose="02010600040101010101" pitchFamily="2" charset="-122"/>
                <a:ea typeface="华文细黑" panose="02010600040101010101" pitchFamily="2" charset="-122"/>
                <a:cs typeface="Open Sans" pitchFamily="34" charset="0"/>
              </a:rPr>
              <a:t>DUNNY</a:t>
            </a:r>
          </a:p>
        </p:txBody>
      </p:sp>
      <p:sp>
        <p:nvSpPr>
          <p:cNvPr id="61" name="Rectangle 60"/>
          <p:cNvSpPr/>
          <p:nvPr/>
        </p:nvSpPr>
        <p:spPr>
          <a:xfrm>
            <a:off x="7035620" y="3616464"/>
            <a:ext cx="1716494" cy="707886"/>
          </a:xfrm>
          <a:prstGeom prst="rect">
            <a:avLst/>
          </a:prstGeom>
        </p:spPr>
        <p:txBody>
          <a:bodyPr wrap="square">
            <a:spAutoFit/>
          </a:bodyPr>
          <a:lstStyle/>
          <a:p>
            <a:pPr algn="ctr"/>
            <a:r>
              <a:rPr lang="ms-MY" sz="800" dirty="0">
                <a:solidFill>
                  <a:schemeClr val="bg1">
                    <a:lumMod val="65000"/>
                  </a:schemeClr>
                </a:solidFill>
                <a:latin typeface="华文细黑" panose="02010600040101010101" pitchFamily="2" charset="-122"/>
                <a:ea typeface="华文细黑" panose="02010600040101010101" pitchFamily="2" charset="-122"/>
                <a:cs typeface="Open Sans Light" pitchFamily="34" charset="0"/>
              </a:rPr>
              <a:t>Lorem ipsum dolor sit amet, consectetur adipiscing elit. Praesent sodales odio sit amet odio tristique quis tempus odio Lorem ipsum dolor sit amet</a:t>
            </a:r>
          </a:p>
        </p:txBody>
      </p:sp>
      <p:sp>
        <p:nvSpPr>
          <p:cNvPr id="70" name="Rectangle 69"/>
          <p:cNvSpPr/>
          <p:nvPr/>
        </p:nvSpPr>
        <p:spPr>
          <a:xfrm>
            <a:off x="8501090" y="214296"/>
            <a:ext cx="357190" cy="357172"/>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100" dirty="0">
                <a:latin typeface="Open Sans" pitchFamily="34" charset="0"/>
                <a:ea typeface="Open Sans" pitchFamily="34" charset="0"/>
                <a:cs typeface="Open Sans" pitchFamily="34" charset="0"/>
              </a:rPr>
              <a:t>06</a:t>
            </a:r>
          </a:p>
        </p:txBody>
      </p:sp>
    </p:spTree>
  </p:cSld>
  <p:clrMapOvr>
    <a:masterClrMapping/>
  </p:clrMapOvr>
  <p:transition spd="slow" advTm="3000">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19"/>
                                        </p:tgtEl>
                                        <p:attrNameLst>
                                          <p:attrName>style.visibility</p:attrName>
                                        </p:attrNameLst>
                                      </p:cBhvr>
                                      <p:to>
                                        <p:strVal val="visible"/>
                                      </p:to>
                                    </p:set>
                                    <p:anim calcmode="lin" valueType="num">
                                      <p:cBhvr>
                                        <p:cTn id="7" dur="500" fill="hold"/>
                                        <p:tgtEl>
                                          <p:spTgt spid="19"/>
                                        </p:tgtEl>
                                        <p:attrNameLst>
                                          <p:attrName>ppt_w</p:attrName>
                                        </p:attrNameLst>
                                      </p:cBhvr>
                                      <p:tavLst>
                                        <p:tav tm="0">
                                          <p:val>
                                            <p:fltVal val="0"/>
                                          </p:val>
                                        </p:tav>
                                        <p:tav tm="100000">
                                          <p:val>
                                            <p:strVal val="#ppt_w"/>
                                          </p:val>
                                        </p:tav>
                                      </p:tavLst>
                                    </p:anim>
                                    <p:anim calcmode="lin" valueType="num">
                                      <p:cBhvr>
                                        <p:cTn id="8" dur="500" fill="hold"/>
                                        <p:tgtEl>
                                          <p:spTgt spid="19"/>
                                        </p:tgtEl>
                                        <p:attrNameLst>
                                          <p:attrName>ppt_h</p:attrName>
                                        </p:attrNameLst>
                                      </p:cBhvr>
                                      <p:tavLst>
                                        <p:tav tm="0">
                                          <p:val>
                                            <p:fltVal val="0"/>
                                          </p:val>
                                        </p:tav>
                                        <p:tav tm="100000">
                                          <p:val>
                                            <p:strVal val="#ppt_h"/>
                                          </p:val>
                                        </p:tav>
                                      </p:tavLst>
                                    </p:anim>
                                    <p:animEffect transition="in" filter="fade">
                                      <p:cBhvr>
                                        <p:cTn id="9" dur="500"/>
                                        <p:tgtEl>
                                          <p:spTgt spid="19"/>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39"/>
                                        </p:tgtEl>
                                        <p:attrNameLst>
                                          <p:attrName>style.visibility</p:attrName>
                                        </p:attrNameLst>
                                      </p:cBhvr>
                                      <p:to>
                                        <p:strVal val="visible"/>
                                      </p:to>
                                    </p:set>
                                    <p:anim calcmode="lin" valueType="num">
                                      <p:cBhvr>
                                        <p:cTn id="12" dur="500" fill="hold"/>
                                        <p:tgtEl>
                                          <p:spTgt spid="39"/>
                                        </p:tgtEl>
                                        <p:attrNameLst>
                                          <p:attrName>ppt_w</p:attrName>
                                        </p:attrNameLst>
                                      </p:cBhvr>
                                      <p:tavLst>
                                        <p:tav tm="0">
                                          <p:val>
                                            <p:fltVal val="0"/>
                                          </p:val>
                                        </p:tav>
                                        <p:tav tm="100000">
                                          <p:val>
                                            <p:strVal val="#ppt_w"/>
                                          </p:val>
                                        </p:tav>
                                      </p:tavLst>
                                    </p:anim>
                                    <p:anim calcmode="lin" valueType="num">
                                      <p:cBhvr>
                                        <p:cTn id="13" dur="500" fill="hold"/>
                                        <p:tgtEl>
                                          <p:spTgt spid="39"/>
                                        </p:tgtEl>
                                        <p:attrNameLst>
                                          <p:attrName>ppt_h</p:attrName>
                                        </p:attrNameLst>
                                      </p:cBhvr>
                                      <p:tavLst>
                                        <p:tav tm="0">
                                          <p:val>
                                            <p:fltVal val="0"/>
                                          </p:val>
                                        </p:tav>
                                        <p:tav tm="100000">
                                          <p:val>
                                            <p:strVal val="#ppt_h"/>
                                          </p:val>
                                        </p:tav>
                                      </p:tavLst>
                                    </p:anim>
                                    <p:animEffect transition="in" filter="fade">
                                      <p:cBhvr>
                                        <p:cTn id="14" dur="500"/>
                                        <p:tgtEl>
                                          <p:spTgt spid="39"/>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38"/>
                                        </p:tgtEl>
                                        <p:attrNameLst>
                                          <p:attrName>style.visibility</p:attrName>
                                        </p:attrNameLst>
                                      </p:cBhvr>
                                      <p:to>
                                        <p:strVal val="visible"/>
                                      </p:to>
                                    </p:set>
                                    <p:anim calcmode="lin" valueType="num">
                                      <p:cBhvr>
                                        <p:cTn id="17" dur="500" fill="hold"/>
                                        <p:tgtEl>
                                          <p:spTgt spid="38"/>
                                        </p:tgtEl>
                                        <p:attrNameLst>
                                          <p:attrName>ppt_w</p:attrName>
                                        </p:attrNameLst>
                                      </p:cBhvr>
                                      <p:tavLst>
                                        <p:tav tm="0">
                                          <p:val>
                                            <p:fltVal val="0"/>
                                          </p:val>
                                        </p:tav>
                                        <p:tav tm="100000">
                                          <p:val>
                                            <p:strVal val="#ppt_w"/>
                                          </p:val>
                                        </p:tav>
                                      </p:tavLst>
                                    </p:anim>
                                    <p:anim calcmode="lin" valueType="num">
                                      <p:cBhvr>
                                        <p:cTn id="18" dur="500" fill="hold"/>
                                        <p:tgtEl>
                                          <p:spTgt spid="38"/>
                                        </p:tgtEl>
                                        <p:attrNameLst>
                                          <p:attrName>ppt_h</p:attrName>
                                        </p:attrNameLst>
                                      </p:cBhvr>
                                      <p:tavLst>
                                        <p:tav tm="0">
                                          <p:val>
                                            <p:fltVal val="0"/>
                                          </p:val>
                                        </p:tav>
                                        <p:tav tm="100000">
                                          <p:val>
                                            <p:strVal val="#ppt_h"/>
                                          </p:val>
                                        </p:tav>
                                      </p:tavLst>
                                    </p:anim>
                                    <p:animEffect transition="in" filter="fade">
                                      <p:cBhvr>
                                        <p:cTn id="19" dur="500"/>
                                        <p:tgtEl>
                                          <p:spTgt spid="38"/>
                                        </p:tgtEl>
                                      </p:cBhvr>
                                    </p:animEffect>
                                  </p:childTnLst>
                                </p:cTn>
                              </p:par>
                              <p:par>
                                <p:cTn id="20" presetID="53" presetClass="entr" presetSubtype="16" fill="hold" grpId="0" nodeType="withEffect">
                                  <p:stCondLst>
                                    <p:cond delay="0"/>
                                  </p:stCondLst>
                                  <p:childTnLst>
                                    <p:set>
                                      <p:cBhvr>
                                        <p:cTn id="21" dur="1" fill="hold">
                                          <p:stCondLst>
                                            <p:cond delay="0"/>
                                          </p:stCondLst>
                                        </p:cTn>
                                        <p:tgtEl>
                                          <p:spTgt spid="40"/>
                                        </p:tgtEl>
                                        <p:attrNameLst>
                                          <p:attrName>style.visibility</p:attrName>
                                        </p:attrNameLst>
                                      </p:cBhvr>
                                      <p:to>
                                        <p:strVal val="visible"/>
                                      </p:to>
                                    </p:set>
                                    <p:anim calcmode="lin" valueType="num">
                                      <p:cBhvr>
                                        <p:cTn id="22" dur="500" fill="hold"/>
                                        <p:tgtEl>
                                          <p:spTgt spid="40"/>
                                        </p:tgtEl>
                                        <p:attrNameLst>
                                          <p:attrName>ppt_w</p:attrName>
                                        </p:attrNameLst>
                                      </p:cBhvr>
                                      <p:tavLst>
                                        <p:tav tm="0">
                                          <p:val>
                                            <p:fltVal val="0"/>
                                          </p:val>
                                        </p:tav>
                                        <p:tav tm="100000">
                                          <p:val>
                                            <p:strVal val="#ppt_w"/>
                                          </p:val>
                                        </p:tav>
                                      </p:tavLst>
                                    </p:anim>
                                    <p:anim calcmode="lin" valueType="num">
                                      <p:cBhvr>
                                        <p:cTn id="23" dur="500" fill="hold"/>
                                        <p:tgtEl>
                                          <p:spTgt spid="40"/>
                                        </p:tgtEl>
                                        <p:attrNameLst>
                                          <p:attrName>ppt_h</p:attrName>
                                        </p:attrNameLst>
                                      </p:cBhvr>
                                      <p:tavLst>
                                        <p:tav tm="0">
                                          <p:val>
                                            <p:fltVal val="0"/>
                                          </p:val>
                                        </p:tav>
                                        <p:tav tm="100000">
                                          <p:val>
                                            <p:strVal val="#ppt_h"/>
                                          </p:val>
                                        </p:tav>
                                      </p:tavLst>
                                    </p:anim>
                                    <p:animEffect transition="in" filter="fade">
                                      <p:cBhvr>
                                        <p:cTn id="24" dur="500"/>
                                        <p:tgtEl>
                                          <p:spTgt spid="40"/>
                                        </p:tgtEl>
                                      </p:cBhvr>
                                    </p:animEffect>
                                  </p:childTnLst>
                                </p:cTn>
                              </p:par>
                              <p:par>
                                <p:cTn id="25" presetID="53" presetClass="entr" presetSubtype="16" fill="hold" grpId="0" nodeType="withEffect">
                                  <p:stCondLst>
                                    <p:cond delay="0"/>
                                  </p:stCondLst>
                                  <p:childTnLst>
                                    <p:set>
                                      <p:cBhvr>
                                        <p:cTn id="26" dur="1" fill="hold">
                                          <p:stCondLst>
                                            <p:cond delay="0"/>
                                          </p:stCondLst>
                                        </p:cTn>
                                        <p:tgtEl>
                                          <p:spTgt spid="41"/>
                                        </p:tgtEl>
                                        <p:attrNameLst>
                                          <p:attrName>style.visibility</p:attrName>
                                        </p:attrNameLst>
                                      </p:cBhvr>
                                      <p:to>
                                        <p:strVal val="visible"/>
                                      </p:to>
                                    </p:set>
                                    <p:anim calcmode="lin" valueType="num">
                                      <p:cBhvr>
                                        <p:cTn id="27" dur="500" fill="hold"/>
                                        <p:tgtEl>
                                          <p:spTgt spid="41"/>
                                        </p:tgtEl>
                                        <p:attrNameLst>
                                          <p:attrName>ppt_w</p:attrName>
                                        </p:attrNameLst>
                                      </p:cBhvr>
                                      <p:tavLst>
                                        <p:tav tm="0">
                                          <p:val>
                                            <p:fltVal val="0"/>
                                          </p:val>
                                        </p:tav>
                                        <p:tav tm="100000">
                                          <p:val>
                                            <p:strVal val="#ppt_w"/>
                                          </p:val>
                                        </p:tav>
                                      </p:tavLst>
                                    </p:anim>
                                    <p:anim calcmode="lin" valueType="num">
                                      <p:cBhvr>
                                        <p:cTn id="28" dur="500" fill="hold"/>
                                        <p:tgtEl>
                                          <p:spTgt spid="41"/>
                                        </p:tgtEl>
                                        <p:attrNameLst>
                                          <p:attrName>ppt_h</p:attrName>
                                        </p:attrNameLst>
                                      </p:cBhvr>
                                      <p:tavLst>
                                        <p:tav tm="0">
                                          <p:val>
                                            <p:fltVal val="0"/>
                                          </p:val>
                                        </p:tav>
                                        <p:tav tm="100000">
                                          <p:val>
                                            <p:strVal val="#ppt_h"/>
                                          </p:val>
                                        </p:tav>
                                      </p:tavLst>
                                    </p:anim>
                                    <p:animEffect transition="in" filter="fade">
                                      <p:cBhvr>
                                        <p:cTn id="29" dur="500"/>
                                        <p:tgtEl>
                                          <p:spTgt spid="41"/>
                                        </p:tgtEl>
                                      </p:cBhvr>
                                    </p:animEffect>
                                  </p:childTnLst>
                                </p:cTn>
                              </p:par>
                              <p:par>
                                <p:cTn id="30" presetID="53" presetClass="entr" presetSubtype="16" fill="hold" grpId="0" nodeType="withEffect">
                                  <p:stCondLst>
                                    <p:cond delay="0"/>
                                  </p:stCondLst>
                                  <p:childTnLst>
                                    <p:set>
                                      <p:cBhvr>
                                        <p:cTn id="31" dur="1" fill="hold">
                                          <p:stCondLst>
                                            <p:cond delay="0"/>
                                          </p:stCondLst>
                                        </p:cTn>
                                        <p:tgtEl>
                                          <p:spTgt spid="46"/>
                                        </p:tgtEl>
                                        <p:attrNameLst>
                                          <p:attrName>style.visibility</p:attrName>
                                        </p:attrNameLst>
                                      </p:cBhvr>
                                      <p:to>
                                        <p:strVal val="visible"/>
                                      </p:to>
                                    </p:set>
                                    <p:anim calcmode="lin" valueType="num">
                                      <p:cBhvr>
                                        <p:cTn id="32" dur="500" fill="hold"/>
                                        <p:tgtEl>
                                          <p:spTgt spid="46"/>
                                        </p:tgtEl>
                                        <p:attrNameLst>
                                          <p:attrName>ppt_w</p:attrName>
                                        </p:attrNameLst>
                                      </p:cBhvr>
                                      <p:tavLst>
                                        <p:tav tm="0">
                                          <p:val>
                                            <p:fltVal val="0"/>
                                          </p:val>
                                        </p:tav>
                                        <p:tav tm="100000">
                                          <p:val>
                                            <p:strVal val="#ppt_w"/>
                                          </p:val>
                                        </p:tav>
                                      </p:tavLst>
                                    </p:anim>
                                    <p:anim calcmode="lin" valueType="num">
                                      <p:cBhvr>
                                        <p:cTn id="33" dur="500" fill="hold"/>
                                        <p:tgtEl>
                                          <p:spTgt spid="46"/>
                                        </p:tgtEl>
                                        <p:attrNameLst>
                                          <p:attrName>ppt_h</p:attrName>
                                        </p:attrNameLst>
                                      </p:cBhvr>
                                      <p:tavLst>
                                        <p:tav tm="0">
                                          <p:val>
                                            <p:fltVal val="0"/>
                                          </p:val>
                                        </p:tav>
                                        <p:tav tm="100000">
                                          <p:val>
                                            <p:strVal val="#ppt_h"/>
                                          </p:val>
                                        </p:tav>
                                      </p:tavLst>
                                    </p:anim>
                                    <p:animEffect transition="in" filter="fade">
                                      <p:cBhvr>
                                        <p:cTn id="34" dur="500"/>
                                        <p:tgtEl>
                                          <p:spTgt spid="46"/>
                                        </p:tgtEl>
                                      </p:cBhvr>
                                    </p:animEffect>
                                  </p:childTnLst>
                                </p:cTn>
                              </p:par>
                              <p:par>
                                <p:cTn id="35" presetID="53" presetClass="entr" presetSubtype="16" fill="hold" grpId="0" nodeType="withEffect">
                                  <p:stCondLst>
                                    <p:cond delay="0"/>
                                  </p:stCondLst>
                                  <p:childTnLst>
                                    <p:set>
                                      <p:cBhvr>
                                        <p:cTn id="36" dur="1" fill="hold">
                                          <p:stCondLst>
                                            <p:cond delay="0"/>
                                          </p:stCondLst>
                                        </p:cTn>
                                        <p:tgtEl>
                                          <p:spTgt spid="42"/>
                                        </p:tgtEl>
                                        <p:attrNameLst>
                                          <p:attrName>style.visibility</p:attrName>
                                        </p:attrNameLst>
                                      </p:cBhvr>
                                      <p:to>
                                        <p:strVal val="visible"/>
                                      </p:to>
                                    </p:set>
                                    <p:anim calcmode="lin" valueType="num">
                                      <p:cBhvr>
                                        <p:cTn id="37" dur="500" fill="hold"/>
                                        <p:tgtEl>
                                          <p:spTgt spid="42"/>
                                        </p:tgtEl>
                                        <p:attrNameLst>
                                          <p:attrName>ppt_w</p:attrName>
                                        </p:attrNameLst>
                                      </p:cBhvr>
                                      <p:tavLst>
                                        <p:tav tm="0">
                                          <p:val>
                                            <p:fltVal val="0"/>
                                          </p:val>
                                        </p:tav>
                                        <p:tav tm="100000">
                                          <p:val>
                                            <p:strVal val="#ppt_w"/>
                                          </p:val>
                                        </p:tav>
                                      </p:tavLst>
                                    </p:anim>
                                    <p:anim calcmode="lin" valueType="num">
                                      <p:cBhvr>
                                        <p:cTn id="38" dur="500" fill="hold"/>
                                        <p:tgtEl>
                                          <p:spTgt spid="42"/>
                                        </p:tgtEl>
                                        <p:attrNameLst>
                                          <p:attrName>ppt_h</p:attrName>
                                        </p:attrNameLst>
                                      </p:cBhvr>
                                      <p:tavLst>
                                        <p:tav tm="0">
                                          <p:val>
                                            <p:fltVal val="0"/>
                                          </p:val>
                                        </p:tav>
                                        <p:tav tm="100000">
                                          <p:val>
                                            <p:strVal val="#ppt_h"/>
                                          </p:val>
                                        </p:tav>
                                      </p:tavLst>
                                    </p:anim>
                                    <p:animEffect transition="in" filter="fade">
                                      <p:cBhvr>
                                        <p:cTn id="39" dur="500"/>
                                        <p:tgtEl>
                                          <p:spTgt spid="42"/>
                                        </p:tgtEl>
                                      </p:cBhvr>
                                    </p:animEffect>
                                  </p:childTnLst>
                                </p:cTn>
                              </p:par>
                              <p:par>
                                <p:cTn id="40" presetID="53" presetClass="entr" presetSubtype="16" fill="hold" grpId="0" nodeType="withEffect">
                                  <p:stCondLst>
                                    <p:cond delay="0"/>
                                  </p:stCondLst>
                                  <p:childTnLst>
                                    <p:set>
                                      <p:cBhvr>
                                        <p:cTn id="41" dur="1" fill="hold">
                                          <p:stCondLst>
                                            <p:cond delay="0"/>
                                          </p:stCondLst>
                                        </p:cTn>
                                        <p:tgtEl>
                                          <p:spTgt spid="43"/>
                                        </p:tgtEl>
                                        <p:attrNameLst>
                                          <p:attrName>style.visibility</p:attrName>
                                        </p:attrNameLst>
                                      </p:cBhvr>
                                      <p:to>
                                        <p:strVal val="visible"/>
                                      </p:to>
                                    </p:set>
                                    <p:anim calcmode="lin" valueType="num">
                                      <p:cBhvr>
                                        <p:cTn id="42" dur="500" fill="hold"/>
                                        <p:tgtEl>
                                          <p:spTgt spid="43"/>
                                        </p:tgtEl>
                                        <p:attrNameLst>
                                          <p:attrName>ppt_w</p:attrName>
                                        </p:attrNameLst>
                                      </p:cBhvr>
                                      <p:tavLst>
                                        <p:tav tm="0">
                                          <p:val>
                                            <p:fltVal val="0"/>
                                          </p:val>
                                        </p:tav>
                                        <p:tav tm="100000">
                                          <p:val>
                                            <p:strVal val="#ppt_w"/>
                                          </p:val>
                                        </p:tav>
                                      </p:tavLst>
                                    </p:anim>
                                    <p:anim calcmode="lin" valueType="num">
                                      <p:cBhvr>
                                        <p:cTn id="43" dur="500" fill="hold"/>
                                        <p:tgtEl>
                                          <p:spTgt spid="43"/>
                                        </p:tgtEl>
                                        <p:attrNameLst>
                                          <p:attrName>ppt_h</p:attrName>
                                        </p:attrNameLst>
                                      </p:cBhvr>
                                      <p:tavLst>
                                        <p:tav tm="0">
                                          <p:val>
                                            <p:fltVal val="0"/>
                                          </p:val>
                                        </p:tav>
                                        <p:tav tm="100000">
                                          <p:val>
                                            <p:strVal val="#ppt_h"/>
                                          </p:val>
                                        </p:tav>
                                      </p:tavLst>
                                    </p:anim>
                                    <p:animEffect transition="in" filter="fade">
                                      <p:cBhvr>
                                        <p:cTn id="44" dur="500"/>
                                        <p:tgtEl>
                                          <p:spTgt spid="43"/>
                                        </p:tgtEl>
                                      </p:cBhvr>
                                    </p:animEffect>
                                  </p:childTnLst>
                                </p:cTn>
                              </p:par>
                              <p:par>
                                <p:cTn id="45" presetID="53" presetClass="entr" presetSubtype="16" fill="hold" grpId="0" nodeType="withEffect">
                                  <p:stCondLst>
                                    <p:cond delay="0"/>
                                  </p:stCondLst>
                                  <p:childTnLst>
                                    <p:set>
                                      <p:cBhvr>
                                        <p:cTn id="46" dur="1" fill="hold">
                                          <p:stCondLst>
                                            <p:cond delay="0"/>
                                          </p:stCondLst>
                                        </p:cTn>
                                        <p:tgtEl>
                                          <p:spTgt spid="47"/>
                                        </p:tgtEl>
                                        <p:attrNameLst>
                                          <p:attrName>style.visibility</p:attrName>
                                        </p:attrNameLst>
                                      </p:cBhvr>
                                      <p:to>
                                        <p:strVal val="visible"/>
                                      </p:to>
                                    </p:set>
                                    <p:anim calcmode="lin" valueType="num">
                                      <p:cBhvr>
                                        <p:cTn id="47" dur="500" fill="hold"/>
                                        <p:tgtEl>
                                          <p:spTgt spid="47"/>
                                        </p:tgtEl>
                                        <p:attrNameLst>
                                          <p:attrName>ppt_w</p:attrName>
                                        </p:attrNameLst>
                                      </p:cBhvr>
                                      <p:tavLst>
                                        <p:tav tm="0">
                                          <p:val>
                                            <p:fltVal val="0"/>
                                          </p:val>
                                        </p:tav>
                                        <p:tav tm="100000">
                                          <p:val>
                                            <p:strVal val="#ppt_w"/>
                                          </p:val>
                                        </p:tav>
                                      </p:tavLst>
                                    </p:anim>
                                    <p:anim calcmode="lin" valueType="num">
                                      <p:cBhvr>
                                        <p:cTn id="48" dur="500" fill="hold"/>
                                        <p:tgtEl>
                                          <p:spTgt spid="47"/>
                                        </p:tgtEl>
                                        <p:attrNameLst>
                                          <p:attrName>ppt_h</p:attrName>
                                        </p:attrNameLst>
                                      </p:cBhvr>
                                      <p:tavLst>
                                        <p:tav tm="0">
                                          <p:val>
                                            <p:fltVal val="0"/>
                                          </p:val>
                                        </p:tav>
                                        <p:tav tm="100000">
                                          <p:val>
                                            <p:strVal val="#ppt_h"/>
                                          </p:val>
                                        </p:tav>
                                      </p:tavLst>
                                    </p:anim>
                                    <p:animEffect transition="in" filter="fade">
                                      <p:cBhvr>
                                        <p:cTn id="49" dur="500"/>
                                        <p:tgtEl>
                                          <p:spTgt spid="47"/>
                                        </p:tgtEl>
                                      </p:cBhvr>
                                    </p:animEffect>
                                  </p:childTnLst>
                                </p:cTn>
                              </p:par>
                              <p:par>
                                <p:cTn id="50" presetID="53" presetClass="entr" presetSubtype="16" fill="hold" grpId="0" nodeType="withEffect">
                                  <p:stCondLst>
                                    <p:cond delay="0"/>
                                  </p:stCondLst>
                                  <p:childTnLst>
                                    <p:set>
                                      <p:cBhvr>
                                        <p:cTn id="51" dur="1" fill="hold">
                                          <p:stCondLst>
                                            <p:cond delay="0"/>
                                          </p:stCondLst>
                                        </p:cTn>
                                        <p:tgtEl>
                                          <p:spTgt spid="44"/>
                                        </p:tgtEl>
                                        <p:attrNameLst>
                                          <p:attrName>style.visibility</p:attrName>
                                        </p:attrNameLst>
                                      </p:cBhvr>
                                      <p:to>
                                        <p:strVal val="visible"/>
                                      </p:to>
                                    </p:set>
                                    <p:anim calcmode="lin" valueType="num">
                                      <p:cBhvr>
                                        <p:cTn id="52" dur="500" fill="hold"/>
                                        <p:tgtEl>
                                          <p:spTgt spid="44"/>
                                        </p:tgtEl>
                                        <p:attrNameLst>
                                          <p:attrName>ppt_w</p:attrName>
                                        </p:attrNameLst>
                                      </p:cBhvr>
                                      <p:tavLst>
                                        <p:tav tm="0">
                                          <p:val>
                                            <p:fltVal val="0"/>
                                          </p:val>
                                        </p:tav>
                                        <p:tav tm="100000">
                                          <p:val>
                                            <p:strVal val="#ppt_w"/>
                                          </p:val>
                                        </p:tav>
                                      </p:tavLst>
                                    </p:anim>
                                    <p:anim calcmode="lin" valueType="num">
                                      <p:cBhvr>
                                        <p:cTn id="53" dur="500" fill="hold"/>
                                        <p:tgtEl>
                                          <p:spTgt spid="44"/>
                                        </p:tgtEl>
                                        <p:attrNameLst>
                                          <p:attrName>ppt_h</p:attrName>
                                        </p:attrNameLst>
                                      </p:cBhvr>
                                      <p:tavLst>
                                        <p:tav tm="0">
                                          <p:val>
                                            <p:fltVal val="0"/>
                                          </p:val>
                                        </p:tav>
                                        <p:tav tm="100000">
                                          <p:val>
                                            <p:strVal val="#ppt_h"/>
                                          </p:val>
                                        </p:tav>
                                      </p:tavLst>
                                    </p:anim>
                                    <p:animEffect transition="in" filter="fade">
                                      <p:cBhvr>
                                        <p:cTn id="54" dur="500"/>
                                        <p:tgtEl>
                                          <p:spTgt spid="44"/>
                                        </p:tgtEl>
                                      </p:cBhvr>
                                    </p:animEffect>
                                  </p:childTnLst>
                                </p:cTn>
                              </p:par>
                              <p:par>
                                <p:cTn id="55" presetID="53" presetClass="entr" presetSubtype="16" fill="hold" grpId="0" nodeType="withEffect">
                                  <p:stCondLst>
                                    <p:cond delay="0"/>
                                  </p:stCondLst>
                                  <p:childTnLst>
                                    <p:set>
                                      <p:cBhvr>
                                        <p:cTn id="56" dur="1" fill="hold">
                                          <p:stCondLst>
                                            <p:cond delay="0"/>
                                          </p:stCondLst>
                                        </p:cTn>
                                        <p:tgtEl>
                                          <p:spTgt spid="45"/>
                                        </p:tgtEl>
                                        <p:attrNameLst>
                                          <p:attrName>style.visibility</p:attrName>
                                        </p:attrNameLst>
                                      </p:cBhvr>
                                      <p:to>
                                        <p:strVal val="visible"/>
                                      </p:to>
                                    </p:set>
                                    <p:anim calcmode="lin" valueType="num">
                                      <p:cBhvr>
                                        <p:cTn id="57" dur="500" fill="hold"/>
                                        <p:tgtEl>
                                          <p:spTgt spid="45"/>
                                        </p:tgtEl>
                                        <p:attrNameLst>
                                          <p:attrName>ppt_w</p:attrName>
                                        </p:attrNameLst>
                                      </p:cBhvr>
                                      <p:tavLst>
                                        <p:tav tm="0">
                                          <p:val>
                                            <p:fltVal val="0"/>
                                          </p:val>
                                        </p:tav>
                                        <p:tav tm="100000">
                                          <p:val>
                                            <p:strVal val="#ppt_w"/>
                                          </p:val>
                                        </p:tav>
                                      </p:tavLst>
                                    </p:anim>
                                    <p:anim calcmode="lin" valueType="num">
                                      <p:cBhvr>
                                        <p:cTn id="58" dur="500" fill="hold"/>
                                        <p:tgtEl>
                                          <p:spTgt spid="45"/>
                                        </p:tgtEl>
                                        <p:attrNameLst>
                                          <p:attrName>ppt_h</p:attrName>
                                        </p:attrNameLst>
                                      </p:cBhvr>
                                      <p:tavLst>
                                        <p:tav tm="0">
                                          <p:val>
                                            <p:fltVal val="0"/>
                                          </p:val>
                                        </p:tav>
                                        <p:tav tm="100000">
                                          <p:val>
                                            <p:strVal val="#ppt_h"/>
                                          </p:val>
                                        </p:tav>
                                      </p:tavLst>
                                    </p:anim>
                                    <p:animEffect transition="in" filter="fade">
                                      <p:cBhvr>
                                        <p:cTn id="59" dur="500"/>
                                        <p:tgtEl>
                                          <p:spTgt spid="45"/>
                                        </p:tgtEl>
                                      </p:cBhvr>
                                    </p:animEffect>
                                  </p:childTnLst>
                                </p:cTn>
                              </p:par>
                              <p:par>
                                <p:cTn id="60" presetID="53" presetClass="entr" presetSubtype="16" fill="hold" grpId="0" nodeType="withEffect">
                                  <p:stCondLst>
                                    <p:cond delay="0"/>
                                  </p:stCondLst>
                                  <p:childTnLst>
                                    <p:set>
                                      <p:cBhvr>
                                        <p:cTn id="61" dur="1" fill="hold">
                                          <p:stCondLst>
                                            <p:cond delay="0"/>
                                          </p:stCondLst>
                                        </p:cTn>
                                        <p:tgtEl>
                                          <p:spTgt spid="48"/>
                                        </p:tgtEl>
                                        <p:attrNameLst>
                                          <p:attrName>style.visibility</p:attrName>
                                        </p:attrNameLst>
                                      </p:cBhvr>
                                      <p:to>
                                        <p:strVal val="visible"/>
                                      </p:to>
                                    </p:set>
                                    <p:anim calcmode="lin" valueType="num">
                                      <p:cBhvr>
                                        <p:cTn id="62" dur="500" fill="hold"/>
                                        <p:tgtEl>
                                          <p:spTgt spid="48"/>
                                        </p:tgtEl>
                                        <p:attrNameLst>
                                          <p:attrName>ppt_w</p:attrName>
                                        </p:attrNameLst>
                                      </p:cBhvr>
                                      <p:tavLst>
                                        <p:tav tm="0">
                                          <p:val>
                                            <p:fltVal val="0"/>
                                          </p:val>
                                        </p:tav>
                                        <p:tav tm="100000">
                                          <p:val>
                                            <p:strVal val="#ppt_w"/>
                                          </p:val>
                                        </p:tav>
                                      </p:tavLst>
                                    </p:anim>
                                    <p:anim calcmode="lin" valueType="num">
                                      <p:cBhvr>
                                        <p:cTn id="63" dur="500" fill="hold"/>
                                        <p:tgtEl>
                                          <p:spTgt spid="48"/>
                                        </p:tgtEl>
                                        <p:attrNameLst>
                                          <p:attrName>ppt_h</p:attrName>
                                        </p:attrNameLst>
                                      </p:cBhvr>
                                      <p:tavLst>
                                        <p:tav tm="0">
                                          <p:val>
                                            <p:fltVal val="0"/>
                                          </p:val>
                                        </p:tav>
                                        <p:tav tm="100000">
                                          <p:val>
                                            <p:strVal val="#ppt_h"/>
                                          </p:val>
                                        </p:tav>
                                      </p:tavLst>
                                    </p:anim>
                                    <p:animEffect transition="in" filter="fade">
                                      <p:cBhvr>
                                        <p:cTn id="64" dur="500"/>
                                        <p:tgtEl>
                                          <p:spTgt spid="48"/>
                                        </p:tgtEl>
                                      </p:cBhvr>
                                    </p:animEffect>
                                  </p:childTnLst>
                                </p:cTn>
                              </p:par>
                            </p:childTnLst>
                          </p:cTn>
                        </p:par>
                        <p:par>
                          <p:cTn id="65" fill="hold">
                            <p:stCondLst>
                              <p:cond delay="500"/>
                            </p:stCondLst>
                            <p:childTnLst>
                              <p:par>
                                <p:cTn id="66" presetID="42" presetClass="entr" presetSubtype="0" fill="hold" grpId="0" nodeType="afterEffect">
                                  <p:stCondLst>
                                    <p:cond delay="0"/>
                                  </p:stCondLst>
                                  <p:childTnLst>
                                    <p:set>
                                      <p:cBhvr>
                                        <p:cTn id="67" dur="1" fill="hold">
                                          <p:stCondLst>
                                            <p:cond delay="0"/>
                                          </p:stCondLst>
                                        </p:cTn>
                                        <p:tgtEl>
                                          <p:spTgt spid="49"/>
                                        </p:tgtEl>
                                        <p:attrNameLst>
                                          <p:attrName>style.visibility</p:attrName>
                                        </p:attrNameLst>
                                      </p:cBhvr>
                                      <p:to>
                                        <p:strVal val="visible"/>
                                      </p:to>
                                    </p:set>
                                    <p:animEffect transition="in" filter="fade">
                                      <p:cBhvr>
                                        <p:cTn id="68" dur="1000"/>
                                        <p:tgtEl>
                                          <p:spTgt spid="49"/>
                                        </p:tgtEl>
                                      </p:cBhvr>
                                    </p:animEffect>
                                    <p:anim calcmode="lin" valueType="num">
                                      <p:cBhvr>
                                        <p:cTn id="69" dur="1000" fill="hold"/>
                                        <p:tgtEl>
                                          <p:spTgt spid="49"/>
                                        </p:tgtEl>
                                        <p:attrNameLst>
                                          <p:attrName>ppt_x</p:attrName>
                                        </p:attrNameLst>
                                      </p:cBhvr>
                                      <p:tavLst>
                                        <p:tav tm="0">
                                          <p:val>
                                            <p:strVal val="#ppt_x"/>
                                          </p:val>
                                        </p:tav>
                                        <p:tav tm="100000">
                                          <p:val>
                                            <p:strVal val="#ppt_x"/>
                                          </p:val>
                                        </p:tav>
                                      </p:tavLst>
                                    </p:anim>
                                    <p:anim calcmode="lin" valueType="num">
                                      <p:cBhvr>
                                        <p:cTn id="70" dur="1000" fill="hold"/>
                                        <p:tgtEl>
                                          <p:spTgt spid="49"/>
                                        </p:tgtEl>
                                        <p:attrNameLst>
                                          <p:attrName>ppt_y</p:attrName>
                                        </p:attrNameLst>
                                      </p:cBhvr>
                                      <p:tavLst>
                                        <p:tav tm="0">
                                          <p:val>
                                            <p:strVal val="#ppt_y+.1"/>
                                          </p:val>
                                        </p:tav>
                                        <p:tav tm="100000">
                                          <p:val>
                                            <p:strVal val="#ppt_y"/>
                                          </p:val>
                                        </p:tav>
                                      </p:tavLst>
                                    </p:anim>
                                  </p:childTnLst>
                                </p:cTn>
                              </p:par>
                              <p:par>
                                <p:cTn id="71" presetID="42" presetClass="entr" presetSubtype="0" fill="hold" grpId="0" nodeType="withEffect">
                                  <p:stCondLst>
                                    <p:cond delay="0"/>
                                  </p:stCondLst>
                                  <p:childTnLst>
                                    <p:set>
                                      <p:cBhvr>
                                        <p:cTn id="72" dur="1" fill="hold">
                                          <p:stCondLst>
                                            <p:cond delay="0"/>
                                          </p:stCondLst>
                                        </p:cTn>
                                        <p:tgtEl>
                                          <p:spTgt spid="53"/>
                                        </p:tgtEl>
                                        <p:attrNameLst>
                                          <p:attrName>style.visibility</p:attrName>
                                        </p:attrNameLst>
                                      </p:cBhvr>
                                      <p:to>
                                        <p:strVal val="visible"/>
                                      </p:to>
                                    </p:set>
                                    <p:animEffect transition="in" filter="fade">
                                      <p:cBhvr>
                                        <p:cTn id="73" dur="1000"/>
                                        <p:tgtEl>
                                          <p:spTgt spid="53"/>
                                        </p:tgtEl>
                                      </p:cBhvr>
                                    </p:animEffect>
                                    <p:anim calcmode="lin" valueType="num">
                                      <p:cBhvr>
                                        <p:cTn id="74" dur="1000" fill="hold"/>
                                        <p:tgtEl>
                                          <p:spTgt spid="53"/>
                                        </p:tgtEl>
                                        <p:attrNameLst>
                                          <p:attrName>ppt_x</p:attrName>
                                        </p:attrNameLst>
                                      </p:cBhvr>
                                      <p:tavLst>
                                        <p:tav tm="0">
                                          <p:val>
                                            <p:strVal val="#ppt_x"/>
                                          </p:val>
                                        </p:tav>
                                        <p:tav tm="100000">
                                          <p:val>
                                            <p:strVal val="#ppt_x"/>
                                          </p:val>
                                        </p:tav>
                                      </p:tavLst>
                                    </p:anim>
                                    <p:anim calcmode="lin" valueType="num">
                                      <p:cBhvr>
                                        <p:cTn id="75" dur="1000" fill="hold"/>
                                        <p:tgtEl>
                                          <p:spTgt spid="53"/>
                                        </p:tgtEl>
                                        <p:attrNameLst>
                                          <p:attrName>ppt_y</p:attrName>
                                        </p:attrNameLst>
                                      </p:cBhvr>
                                      <p:tavLst>
                                        <p:tav tm="0">
                                          <p:val>
                                            <p:strVal val="#ppt_y+.1"/>
                                          </p:val>
                                        </p:tav>
                                        <p:tav tm="100000">
                                          <p:val>
                                            <p:strVal val="#ppt_y"/>
                                          </p:val>
                                        </p:tav>
                                      </p:tavLst>
                                    </p:anim>
                                  </p:childTnLst>
                                </p:cTn>
                              </p:par>
                              <p:par>
                                <p:cTn id="76" presetID="42" presetClass="entr" presetSubtype="0" fill="hold" grpId="0" nodeType="withEffect">
                                  <p:stCondLst>
                                    <p:cond delay="0"/>
                                  </p:stCondLst>
                                  <p:childTnLst>
                                    <p:set>
                                      <p:cBhvr>
                                        <p:cTn id="77" dur="1" fill="hold">
                                          <p:stCondLst>
                                            <p:cond delay="0"/>
                                          </p:stCondLst>
                                        </p:cTn>
                                        <p:tgtEl>
                                          <p:spTgt spid="57"/>
                                        </p:tgtEl>
                                        <p:attrNameLst>
                                          <p:attrName>style.visibility</p:attrName>
                                        </p:attrNameLst>
                                      </p:cBhvr>
                                      <p:to>
                                        <p:strVal val="visible"/>
                                      </p:to>
                                    </p:set>
                                    <p:animEffect transition="in" filter="fade">
                                      <p:cBhvr>
                                        <p:cTn id="78" dur="1000"/>
                                        <p:tgtEl>
                                          <p:spTgt spid="57"/>
                                        </p:tgtEl>
                                      </p:cBhvr>
                                    </p:animEffect>
                                    <p:anim calcmode="lin" valueType="num">
                                      <p:cBhvr>
                                        <p:cTn id="79" dur="1000" fill="hold"/>
                                        <p:tgtEl>
                                          <p:spTgt spid="57"/>
                                        </p:tgtEl>
                                        <p:attrNameLst>
                                          <p:attrName>ppt_x</p:attrName>
                                        </p:attrNameLst>
                                      </p:cBhvr>
                                      <p:tavLst>
                                        <p:tav tm="0">
                                          <p:val>
                                            <p:strVal val="#ppt_x"/>
                                          </p:val>
                                        </p:tav>
                                        <p:tav tm="100000">
                                          <p:val>
                                            <p:strVal val="#ppt_x"/>
                                          </p:val>
                                        </p:tav>
                                      </p:tavLst>
                                    </p:anim>
                                    <p:anim calcmode="lin" valueType="num">
                                      <p:cBhvr>
                                        <p:cTn id="80" dur="1000" fill="hold"/>
                                        <p:tgtEl>
                                          <p:spTgt spid="57"/>
                                        </p:tgtEl>
                                        <p:attrNameLst>
                                          <p:attrName>ppt_y</p:attrName>
                                        </p:attrNameLst>
                                      </p:cBhvr>
                                      <p:tavLst>
                                        <p:tav tm="0">
                                          <p:val>
                                            <p:strVal val="#ppt_y+.1"/>
                                          </p:val>
                                        </p:tav>
                                        <p:tav tm="100000">
                                          <p:val>
                                            <p:strVal val="#ppt_y"/>
                                          </p:val>
                                        </p:tav>
                                      </p:tavLst>
                                    </p:anim>
                                  </p:childTnLst>
                                </p:cTn>
                              </p:par>
                              <p:par>
                                <p:cTn id="81" presetID="42" presetClass="entr" presetSubtype="0" fill="hold" grpId="0" nodeType="withEffect">
                                  <p:stCondLst>
                                    <p:cond delay="0"/>
                                  </p:stCondLst>
                                  <p:childTnLst>
                                    <p:set>
                                      <p:cBhvr>
                                        <p:cTn id="82" dur="1" fill="hold">
                                          <p:stCondLst>
                                            <p:cond delay="0"/>
                                          </p:stCondLst>
                                        </p:cTn>
                                        <p:tgtEl>
                                          <p:spTgt spid="61"/>
                                        </p:tgtEl>
                                        <p:attrNameLst>
                                          <p:attrName>style.visibility</p:attrName>
                                        </p:attrNameLst>
                                      </p:cBhvr>
                                      <p:to>
                                        <p:strVal val="visible"/>
                                      </p:to>
                                    </p:set>
                                    <p:animEffect transition="in" filter="fade">
                                      <p:cBhvr>
                                        <p:cTn id="83" dur="1000"/>
                                        <p:tgtEl>
                                          <p:spTgt spid="61"/>
                                        </p:tgtEl>
                                      </p:cBhvr>
                                    </p:animEffect>
                                    <p:anim calcmode="lin" valueType="num">
                                      <p:cBhvr>
                                        <p:cTn id="84" dur="1000" fill="hold"/>
                                        <p:tgtEl>
                                          <p:spTgt spid="61"/>
                                        </p:tgtEl>
                                        <p:attrNameLst>
                                          <p:attrName>ppt_x</p:attrName>
                                        </p:attrNameLst>
                                      </p:cBhvr>
                                      <p:tavLst>
                                        <p:tav tm="0">
                                          <p:val>
                                            <p:strVal val="#ppt_x"/>
                                          </p:val>
                                        </p:tav>
                                        <p:tav tm="100000">
                                          <p:val>
                                            <p:strVal val="#ppt_x"/>
                                          </p:val>
                                        </p:tav>
                                      </p:tavLst>
                                    </p:anim>
                                    <p:anim calcmode="lin" valueType="num">
                                      <p:cBhvr>
                                        <p:cTn id="85" dur="1000" fill="hold"/>
                                        <p:tgtEl>
                                          <p:spTgt spid="6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p:bldP spid="39" grpId="0" animBg="1"/>
      <p:bldP spid="38" grpId="0" animBg="1"/>
      <p:bldP spid="49" grpId="0"/>
      <p:bldP spid="40" grpId="0" animBg="1"/>
      <p:bldP spid="41" grpId="0" animBg="1"/>
      <p:bldP spid="46" grpId="0"/>
      <p:bldP spid="53" grpId="0"/>
      <p:bldP spid="42" grpId="0" animBg="1"/>
      <p:bldP spid="43" grpId="0" animBg="1"/>
      <p:bldP spid="47" grpId="0"/>
      <p:bldP spid="57" grpId="0"/>
      <p:bldP spid="44" grpId="0" animBg="1"/>
      <p:bldP spid="45" grpId="0" animBg="1"/>
      <p:bldP spid="48" grpId="0"/>
      <p:bldP spid="61" grpId="0"/>
    </p:bld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angle 7"/>
          <p:cNvSpPr/>
          <p:nvPr/>
        </p:nvSpPr>
        <p:spPr>
          <a:xfrm>
            <a:off x="887651" y="3252390"/>
            <a:ext cx="2827118" cy="1015663"/>
          </a:xfrm>
          <a:prstGeom prst="rect">
            <a:avLst/>
          </a:prstGeom>
        </p:spPr>
        <p:txBody>
          <a:bodyPr wrap="square">
            <a:spAutoFit/>
          </a:bodyPr>
          <a:lstStyle/>
          <a:p>
            <a:pPr algn="r"/>
            <a:r>
              <a:rPr lang="ms-MY" sz="1000" dirty="0">
                <a:solidFill>
                  <a:schemeClr val="bg1">
                    <a:lumMod val="65000"/>
                  </a:schemeClr>
                </a:solidFill>
                <a:latin typeface="Open Sans Light" pitchFamily="34" charset="0"/>
                <a:ea typeface="Open Sans Light" pitchFamily="34" charset="0"/>
                <a:cs typeface="Open Sans Light" pitchFamily="34" charset="0"/>
              </a:rPr>
              <a:t>Lorem ipsum dolor sit amet consectetur adipiscing elit. Praesent sodales odio sit amet odio tristique quis tempus odio Lorem ipsum dolor sit amet, consectetur adipiscing elit. Lorem ipsum dolor sit amet, consectetur adipiscing elit. </a:t>
            </a:r>
          </a:p>
        </p:txBody>
      </p:sp>
      <p:grpSp>
        <p:nvGrpSpPr>
          <p:cNvPr id="10" name="Group 21"/>
          <p:cNvGrpSpPr/>
          <p:nvPr/>
        </p:nvGrpSpPr>
        <p:grpSpPr>
          <a:xfrm>
            <a:off x="3286116" y="1272877"/>
            <a:ext cx="2447068" cy="2447068"/>
            <a:chOff x="3286116" y="1272877"/>
            <a:chExt cx="2447068" cy="2447068"/>
          </a:xfrm>
        </p:grpSpPr>
        <p:sp>
          <p:nvSpPr>
            <p:cNvPr id="2" name="Oval 1"/>
            <p:cNvSpPr/>
            <p:nvPr/>
          </p:nvSpPr>
          <p:spPr>
            <a:xfrm>
              <a:off x="3722539" y="1719686"/>
              <a:ext cx="1553450" cy="1553450"/>
            </a:xfrm>
            <a:prstGeom prst="ellipse">
              <a:avLst/>
            </a:prstGeom>
            <a:noFill/>
            <a:ln w="38100">
              <a:solidFill>
                <a:schemeClr val="accent1">
                  <a:lumMod val="20000"/>
                  <a:lumOff val="80000"/>
                </a:schemeClr>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Oval 2"/>
            <p:cNvSpPr/>
            <p:nvPr/>
          </p:nvSpPr>
          <p:spPr>
            <a:xfrm>
              <a:off x="3571868" y="1574213"/>
              <a:ext cx="1844396" cy="1844396"/>
            </a:xfrm>
            <a:prstGeom prst="ellipse">
              <a:avLst/>
            </a:prstGeom>
            <a:noFill/>
            <a:ln w="38100">
              <a:solidFill>
                <a:schemeClr val="accent1">
                  <a:lumMod val="20000"/>
                  <a:lumOff val="80000"/>
                </a:schemeClr>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Oval 3"/>
            <p:cNvSpPr/>
            <p:nvPr/>
          </p:nvSpPr>
          <p:spPr>
            <a:xfrm>
              <a:off x="3428992" y="1439131"/>
              <a:ext cx="2114560" cy="2114560"/>
            </a:xfrm>
            <a:prstGeom prst="ellipse">
              <a:avLst/>
            </a:prstGeom>
            <a:noFill/>
            <a:ln w="38100">
              <a:solidFill>
                <a:schemeClr val="accent1">
                  <a:lumMod val="20000"/>
                  <a:lumOff val="80000"/>
                </a:schemeClr>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Oval 4"/>
            <p:cNvSpPr/>
            <p:nvPr/>
          </p:nvSpPr>
          <p:spPr>
            <a:xfrm>
              <a:off x="3286116" y="1272877"/>
              <a:ext cx="2447068" cy="2447068"/>
            </a:xfrm>
            <a:prstGeom prst="ellipse">
              <a:avLst/>
            </a:prstGeom>
            <a:noFill/>
            <a:ln w="38100">
              <a:solidFill>
                <a:schemeClr val="accent1">
                  <a:lumMod val="20000"/>
                  <a:lumOff val="80000"/>
                </a:schemeClr>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7" name="Rectangle 16"/>
          <p:cNvSpPr/>
          <p:nvPr/>
        </p:nvSpPr>
        <p:spPr>
          <a:xfrm>
            <a:off x="4071934" y="2143122"/>
            <a:ext cx="771365" cy="769441"/>
          </a:xfrm>
          <a:prstGeom prst="rect">
            <a:avLst/>
          </a:prstGeom>
        </p:spPr>
        <p:txBody>
          <a:bodyPr wrap="none">
            <a:spAutoFit/>
          </a:bodyPr>
          <a:lstStyle/>
          <a:p>
            <a:r>
              <a:rPr lang="en-US" sz="4400" dirty="0">
                <a:solidFill>
                  <a:schemeClr val="bg1">
                    <a:lumMod val="75000"/>
                  </a:schemeClr>
                </a:solidFill>
                <a:latin typeface="Impact" panose="020B0806030902050204" pitchFamily="34" charset="0"/>
                <a:ea typeface="Open Sans" pitchFamily="34" charset="0"/>
                <a:cs typeface="Open Sans" pitchFamily="34" charset="0"/>
              </a:rPr>
              <a:t>VS</a:t>
            </a:r>
          </a:p>
        </p:txBody>
      </p:sp>
      <p:sp>
        <p:nvSpPr>
          <p:cNvPr id="7" name="Oval 6"/>
          <p:cNvSpPr/>
          <p:nvPr/>
        </p:nvSpPr>
        <p:spPr>
          <a:xfrm>
            <a:off x="2285984" y="1854767"/>
            <a:ext cx="1283288" cy="1283288"/>
          </a:xfrm>
          <a:prstGeom prst="ellipse">
            <a:avLst/>
          </a:prstGeom>
          <a:solidFill>
            <a:schemeClr val="accent2">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Oval 14"/>
          <p:cNvSpPr/>
          <p:nvPr/>
        </p:nvSpPr>
        <p:spPr>
          <a:xfrm>
            <a:off x="1857356" y="2344467"/>
            <a:ext cx="303888" cy="303888"/>
          </a:xfrm>
          <a:prstGeom prst="ellipse">
            <a:avLst/>
          </a:prstGeom>
          <a:solidFill>
            <a:schemeClr val="accent2">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Oval 5"/>
          <p:cNvSpPr/>
          <p:nvPr/>
        </p:nvSpPr>
        <p:spPr>
          <a:xfrm>
            <a:off x="5429256" y="1854767"/>
            <a:ext cx="1283288" cy="1283288"/>
          </a:xfrm>
          <a:prstGeom prst="ellipse">
            <a:avLst/>
          </a:prstGeom>
          <a:solidFill>
            <a:schemeClr val="accent2">
              <a:lumMod val="75000"/>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Oval 15"/>
          <p:cNvSpPr/>
          <p:nvPr/>
        </p:nvSpPr>
        <p:spPr>
          <a:xfrm>
            <a:off x="6858016" y="2344467"/>
            <a:ext cx="303888" cy="303888"/>
          </a:xfrm>
          <a:prstGeom prst="ellipse">
            <a:avLst/>
          </a:prstGeom>
          <a:solidFill>
            <a:schemeClr val="accent2">
              <a:lumMod val="75000"/>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Rectangle 22"/>
          <p:cNvSpPr/>
          <p:nvPr/>
        </p:nvSpPr>
        <p:spPr>
          <a:xfrm>
            <a:off x="8501090" y="214296"/>
            <a:ext cx="357190" cy="357172"/>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100" dirty="0">
                <a:latin typeface="Open Sans" pitchFamily="34" charset="0"/>
                <a:ea typeface="Open Sans" pitchFamily="34" charset="0"/>
                <a:cs typeface="Open Sans" pitchFamily="34" charset="0"/>
              </a:rPr>
              <a:t>70</a:t>
            </a:r>
          </a:p>
        </p:txBody>
      </p:sp>
      <p:sp>
        <p:nvSpPr>
          <p:cNvPr id="25" name="Rectangle 16"/>
          <p:cNvSpPr/>
          <p:nvPr/>
        </p:nvSpPr>
        <p:spPr>
          <a:xfrm>
            <a:off x="2382446" y="2173245"/>
            <a:ext cx="1090363" cy="646331"/>
          </a:xfrm>
          <a:prstGeom prst="rect">
            <a:avLst/>
          </a:prstGeom>
        </p:spPr>
        <p:txBody>
          <a:bodyPr wrap="none">
            <a:spAutoFit/>
          </a:bodyPr>
          <a:lstStyle/>
          <a:p>
            <a:r>
              <a:rPr lang="en-US" sz="3600" dirty="0">
                <a:solidFill>
                  <a:schemeClr val="bg1"/>
                </a:solidFill>
                <a:latin typeface="Impact" panose="020B0806030902050204" pitchFamily="34" charset="0"/>
                <a:ea typeface="Open Sans" pitchFamily="34" charset="0"/>
                <a:cs typeface="Open Sans" pitchFamily="34" charset="0"/>
              </a:rPr>
              <a:t>2016</a:t>
            </a:r>
          </a:p>
        </p:txBody>
      </p:sp>
      <p:sp>
        <p:nvSpPr>
          <p:cNvPr id="26" name="Rectangle 16"/>
          <p:cNvSpPr/>
          <p:nvPr/>
        </p:nvSpPr>
        <p:spPr>
          <a:xfrm>
            <a:off x="5525718" y="2173245"/>
            <a:ext cx="1021433" cy="646331"/>
          </a:xfrm>
          <a:prstGeom prst="rect">
            <a:avLst/>
          </a:prstGeom>
        </p:spPr>
        <p:txBody>
          <a:bodyPr wrap="none">
            <a:spAutoFit/>
          </a:bodyPr>
          <a:lstStyle/>
          <a:p>
            <a:r>
              <a:rPr lang="en-US" sz="3600" dirty="0">
                <a:solidFill>
                  <a:schemeClr val="bg1"/>
                </a:solidFill>
                <a:latin typeface="Impact" panose="020B0806030902050204" pitchFamily="34" charset="0"/>
                <a:ea typeface="Open Sans" pitchFamily="34" charset="0"/>
                <a:cs typeface="Open Sans" pitchFamily="34" charset="0"/>
              </a:rPr>
              <a:t>2017</a:t>
            </a:r>
          </a:p>
        </p:txBody>
      </p:sp>
      <p:sp>
        <p:nvSpPr>
          <p:cNvPr id="27" name="Rectangle 7"/>
          <p:cNvSpPr/>
          <p:nvPr/>
        </p:nvSpPr>
        <p:spPr>
          <a:xfrm>
            <a:off x="5459659" y="3252390"/>
            <a:ext cx="2827118" cy="1015663"/>
          </a:xfrm>
          <a:prstGeom prst="rect">
            <a:avLst/>
          </a:prstGeom>
        </p:spPr>
        <p:txBody>
          <a:bodyPr wrap="square">
            <a:spAutoFit/>
          </a:bodyPr>
          <a:lstStyle/>
          <a:p>
            <a:r>
              <a:rPr lang="ms-MY" sz="1000" dirty="0">
                <a:solidFill>
                  <a:schemeClr val="bg1">
                    <a:lumMod val="65000"/>
                  </a:schemeClr>
                </a:solidFill>
                <a:latin typeface="Open Sans Light" pitchFamily="34" charset="0"/>
                <a:ea typeface="Open Sans Light" pitchFamily="34" charset="0"/>
                <a:cs typeface="Open Sans Light" pitchFamily="34" charset="0"/>
              </a:rPr>
              <a:t>Lorem ipsum dolor sit amet consectetur adipiscing elit. Praesent sodales odio sit amet odio tristique quis tempus odio Lorem ipsum dolor sit amet, consectetur adipiscing elit. Lorem ipsum dolor sit amet, consectetur adipiscing elit. </a:t>
            </a:r>
          </a:p>
        </p:txBody>
      </p:sp>
      <p:grpSp>
        <p:nvGrpSpPr>
          <p:cNvPr id="28" name="组合 27"/>
          <p:cNvGrpSpPr/>
          <p:nvPr/>
        </p:nvGrpSpPr>
        <p:grpSpPr>
          <a:xfrm>
            <a:off x="2113124" y="181979"/>
            <a:ext cx="4917752" cy="789571"/>
            <a:chOff x="2113124" y="181979"/>
            <a:chExt cx="4917752" cy="789571"/>
          </a:xfrm>
        </p:grpSpPr>
        <p:sp>
          <p:nvSpPr>
            <p:cNvPr id="29" name="Rectangle 31"/>
            <p:cNvSpPr/>
            <p:nvPr/>
          </p:nvSpPr>
          <p:spPr>
            <a:xfrm>
              <a:off x="2904733" y="663773"/>
              <a:ext cx="3334534" cy="307777"/>
            </a:xfrm>
            <a:prstGeom prst="rect">
              <a:avLst/>
            </a:prstGeom>
          </p:spPr>
          <p:txBody>
            <a:bodyPr wrap="square">
              <a:spAutoFit/>
            </a:bodyPr>
            <a:lstStyle/>
            <a:p>
              <a:pPr algn="ctr"/>
              <a:r>
                <a:rPr lang="en-US" altLang="zh-CN" sz="1400" dirty="0">
                  <a:solidFill>
                    <a:schemeClr val="bg1">
                      <a:lumMod val="65000"/>
                    </a:schemeClr>
                  </a:solidFill>
                  <a:latin typeface="华文细黑" panose="02010600040101010101" pitchFamily="2" charset="-122"/>
                  <a:ea typeface="华文细黑" panose="02010600040101010101" pitchFamily="2" charset="-122"/>
                </a:rPr>
                <a:t>Add the subtitle of this title here</a:t>
              </a:r>
              <a:endParaRPr lang="id-ID" sz="1400" dirty="0">
                <a:solidFill>
                  <a:schemeClr val="bg1">
                    <a:lumMod val="65000"/>
                  </a:schemeClr>
                </a:solidFill>
                <a:latin typeface="华文细黑" panose="02010600040101010101" pitchFamily="2" charset="-122"/>
                <a:ea typeface="华文细黑" panose="02010600040101010101" pitchFamily="2" charset="-122"/>
                <a:cs typeface="Open Sans" pitchFamily="34" charset="0"/>
              </a:endParaRPr>
            </a:p>
          </p:txBody>
        </p:sp>
        <p:sp>
          <p:nvSpPr>
            <p:cNvPr id="30" name="Rectangle 33"/>
            <p:cNvSpPr/>
            <p:nvPr/>
          </p:nvSpPr>
          <p:spPr>
            <a:xfrm>
              <a:off x="2113124" y="181979"/>
              <a:ext cx="4917752" cy="584775"/>
            </a:xfrm>
            <a:prstGeom prst="rect">
              <a:avLst/>
            </a:prstGeom>
          </p:spPr>
          <p:txBody>
            <a:bodyPr wrap="square">
              <a:spAutoFit/>
            </a:bodyPr>
            <a:lstStyle/>
            <a:p>
              <a:pPr algn="ctr"/>
              <a:r>
                <a:rPr lang="en-US" sz="3200" dirty="0">
                  <a:solidFill>
                    <a:schemeClr val="bg1">
                      <a:lumMod val="65000"/>
                    </a:schemeClr>
                  </a:solidFill>
                  <a:latin typeface="Impact" panose="020B0806030902050204" pitchFamily="34" charset="0"/>
                  <a:ea typeface="Open Sans" pitchFamily="34" charset="0"/>
                  <a:cs typeface="Open Sans" pitchFamily="34" charset="0"/>
                </a:rPr>
                <a:t>ADD YOUR TITLE HERE</a:t>
              </a:r>
              <a:endParaRPr lang="id-ID" sz="3200" dirty="0">
                <a:solidFill>
                  <a:schemeClr val="bg1">
                    <a:lumMod val="65000"/>
                  </a:schemeClr>
                </a:solidFill>
                <a:latin typeface="Impact" panose="020B0806030902050204" pitchFamily="34" charset="0"/>
                <a:ea typeface="Open Sans" pitchFamily="34" charset="0"/>
                <a:cs typeface="Open Sans" pitchFamily="34" charset="0"/>
              </a:endParaRPr>
            </a:p>
          </p:txBody>
        </p:sp>
        <p:cxnSp>
          <p:nvCxnSpPr>
            <p:cNvPr id="31" name="Straight Connector 34"/>
            <p:cNvCxnSpPr/>
            <p:nvPr/>
          </p:nvCxnSpPr>
          <p:spPr>
            <a:xfrm rot="5400000">
              <a:off x="2448058" y="467595"/>
              <a:ext cx="286546" cy="1062"/>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32" name="Straight Connector 35"/>
            <p:cNvCxnSpPr/>
            <p:nvPr/>
          </p:nvCxnSpPr>
          <p:spPr>
            <a:xfrm rot="5400000">
              <a:off x="6409396" y="467595"/>
              <a:ext cx="286546" cy="1062"/>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spTree>
  </p:cSld>
  <p:clrMapOvr>
    <a:masterClrMapping/>
  </p:clrMapOvr>
  <p:transition spd="slow" advTm="3000">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p:cTn id="7" dur="500" fill="hold"/>
                                        <p:tgtEl>
                                          <p:spTgt spid="10"/>
                                        </p:tgtEl>
                                        <p:attrNameLst>
                                          <p:attrName>ppt_w</p:attrName>
                                        </p:attrNameLst>
                                      </p:cBhvr>
                                      <p:tavLst>
                                        <p:tav tm="0">
                                          <p:val>
                                            <p:fltVal val="0"/>
                                          </p:val>
                                        </p:tav>
                                        <p:tav tm="100000">
                                          <p:val>
                                            <p:strVal val="#ppt_w"/>
                                          </p:val>
                                        </p:tav>
                                      </p:tavLst>
                                    </p:anim>
                                    <p:anim calcmode="lin" valueType="num">
                                      <p:cBhvr>
                                        <p:cTn id="8" dur="500" fill="hold"/>
                                        <p:tgtEl>
                                          <p:spTgt spid="10"/>
                                        </p:tgtEl>
                                        <p:attrNameLst>
                                          <p:attrName>ppt_h</p:attrName>
                                        </p:attrNameLst>
                                      </p:cBhvr>
                                      <p:tavLst>
                                        <p:tav tm="0">
                                          <p:val>
                                            <p:fltVal val="0"/>
                                          </p:val>
                                        </p:tav>
                                        <p:tav tm="100000">
                                          <p:val>
                                            <p:strVal val="#ppt_h"/>
                                          </p:val>
                                        </p:tav>
                                      </p:tavLst>
                                    </p:anim>
                                    <p:animEffect transition="in" filter="fade">
                                      <p:cBhvr>
                                        <p:cTn id="9" dur="500"/>
                                        <p:tgtEl>
                                          <p:spTgt spid="10"/>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17"/>
                                        </p:tgtEl>
                                        <p:attrNameLst>
                                          <p:attrName>style.visibility</p:attrName>
                                        </p:attrNameLst>
                                      </p:cBhvr>
                                      <p:to>
                                        <p:strVal val="visible"/>
                                      </p:to>
                                    </p:set>
                                    <p:anim calcmode="lin" valueType="num">
                                      <p:cBhvr>
                                        <p:cTn id="12" dur="500" fill="hold"/>
                                        <p:tgtEl>
                                          <p:spTgt spid="17"/>
                                        </p:tgtEl>
                                        <p:attrNameLst>
                                          <p:attrName>ppt_w</p:attrName>
                                        </p:attrNameLst>
                                      </p:cBhvr>
                                      <p:tavLst>
                                        <p:tav tm="0">
                                          <p:val>
                                            <p:fltVal val="0"/>
                                          </p:val>
                                        </p:tav>
                                        <p:tav tm="100000">
                                          <p:val>
                                            <p:strVal val="#ppt_w"/>
                                          </p:val>
                                        </p:tav>
                                      </p:tavLst>
                                    </p:anim>
                                    <p:anim calcmode="lin" valueType="num">
                                      <p:cBhvr>
                                        <p:cTn id="13" dur="500" fill="hold"/>
                                        <p:tgtEl>
                                          <p:spTgt spid="17"/>
                                        </p:tgtEl>
                                        <p:attrNameLst>
                                          <p:attrName>ppt_h</p:attrName>
                                        </p:attrNameLst>
                                      </p:cBhvr>
                                      <p:tavLst>
                                        <p:tav tm="0">
                                          <p:val>
                                            <p:fltVal val="0"/>
                                          </p:val>
                                        </p:tav>
                                        <p:tav tm="100000">
                                          <p:val>
                                            <p:strVal val="#ppt_h"/>
                                          </p:val>
                                        </p:tav>
                                      </p:tavLst>
                                    </p:anim>
                                    <p:animEffect transition="in" filter="fade">
                                      <p:cBhvr>
                                        <p:cTn id="14" dur="500"/>
                                        <p:tgtEl>
                                          <p:spTgt spid="17"/>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7"/>
                                        </p:tgtEl>
                                        <p:attrNameLst>
                                          <p:attrName>style.visibility</p:attrName>
                                        </p:attrNameLst>
                                      </p:cBhvr>
                                      <p:to>
                                        <p:strVal val="visible"/>
                                      </p:to>
                                    </p:set>
                                    <p:anim calcmode="lin" valueType="num">
                                      <p:cBhvr>
                                        <p:cTn id="17" dur="500" fill="hold"/>
                                        <p:tgtEl>
                                          <p:spTgt spid="7"/>
                                        </p:tgtEl>
                                        <p:attrNameLst>
                                          <p:attrName>ppt_w</p:attrName>
                                        </p:attrNameLst>
                                      </p:cBhvr>
                                      <p:tavLst>
                                        <p:tav tm="0">
                                          <p:val>
                                            <p:fltVal val="0"/>
                                          </p:val>
                                        </p:tav>
                                        <p:tav tm="100000">
                                          <p:val>
                                            <p:strVal val="#ppt_w"/>
                                          </p:val>
                                        </p:tav>
                                      </p:tavLst>
                                    </p:anim>
                                    <p:anim calcmode="lin" valueType="num">
                                      <p:cBhvr>
                                        <p:cTn id="18" dur="500" fill="hold"/>
                                        <p:tgtEl>
                                          <p:spTgt spid="7"/>
                                        </p:tgtEl>
                                        <p:attrNameLst>
                                          <p:attrName>ppt_h</p:attrName>
                                        </p:attrNameLst>
                                      </p:cBhvr>
                                      <p:tavLst>
                                        <p:tav tm="0">
                                          <p:val>
                                            <p:fltVal val="0"/>
                                          </p:val>
                                        </p:tav>
                                        <p:tav tm="100000">
                                          <p:val>
                                            <p:strVal val="#ppt_h"/>
                                          </p:val>
                                        </p:tav>
                                      </p:tavLst>
                                    </p:anim>
                                    <p:animEffect transition="in" filter="fade">
                                      <p:cBhvr>
                                        <p:cTn id="19" dur="500"/>
                                        <p:tgtEl>
                                          <p:spTgt spid="7"/>
                                        </p:tgtEl>
                                      </p:cBhvr>
                                    </p:animEffect>
                                  </p:childTnLst>
                                </p:cTn>
                              </p:par>
                              <p:par>
                                <p:cTn id="20" presetID="53" presetClass="entr" presetSubtype="16" fill="hold" grpId="0" nodeType="withEffect">
                                  <p:stCondLst>
                                    <p:cond delay="0"/>
                                  </p:stCondLst>
                                  <p:childTnLst>
                                    <p:set>
                                      <p:cBhvr>
                                        <p:cTn id="21" dur="1" fill="hold">
                                          <p:stCondLst>
                                            <p:cond delay="0"/>
                                          </p:stCondLst>
                                        </p:cTn>
                                        <p:tgtEl>
                                          <p:spTgt spid="15"/>
                                        </p:tgtEl>
                                        <p:attrNameLst>
                                          <p:attrName>style.visibility</p:attrName>
                                        </p:attrNameLst>
                                      </p:cBhvr>
                                      <p:to>
                                        <p:strVal val="visible"/>
                                      </p:to>
                                    </p:set>
                                    <p:anim calcmode="lin" valueType="num">
                                      <p:cBhvr>
                                        <p:cTn id="22" dur="500" fill="hold"/>
                                        <p:tgtEl>
                                          <p:spTgt spid="15"/>
                                        </p:tgtEl>
                                        <p:attrNameLst>
                                          <p:attrName>ppt_w</p:attrName>
                                        </p:attrNameLst>
                                      </p:cBhvr>
                                      <p:tavLst>
                                        <p:tav tm="0">
                                          <p:val>
                                            <p:fltVal val="0"/>
                                          </p:val>
                                        </p:tav>
                                        <p:tav tm="100000">
                                          <p:val>
                                            <p:strVal val="#ppt_w"/>
                                          </p:val>
                                        </p:tav>
                                      </p:tavLst>
                                    </p:anim>
                                    <p:anim calcmode="lin" valueType="num">
                                      <p:cBhvr>
                                        <p:cTn id="23" dur="500" fill="hold"/>
                                        <p:tgtEl>
                                          <p:spTgt spid="15"/>
                                        </p:tgtEl>
                                        <p:attrNameLst>
                                          <p:attrName>ppt_h</p:attrName>
                                        </p:attrNameLst>
                                      </p:cBhvr>
                                      <p:tavLst>
                                        <p:tav tm="0">
                                          <p:val>
                                            <p:fltVal val="0"/>
                                          </p:val>
                                        </p:tav>
                                        <p:tav tm="100000">
                                          <p:val>
                                            <p:strVal val="#ppt_h"/>
                                          </p:val>
                                        </p:tav>
                                      </p:tavLst>
                                    </p:anim>
                                    <p:animEffect transition="in" filter="fade">
                                      <p:cBhvr>
                                        <p:cTn id="24" dur="500"/>
                                        <p:tgtEl>
                                          <p:spTgt spid="15"/>
                                        </p:tgtEl>
                                      </p:cBhvr>
                                    </p:animEffect>
                                  </p:childTnLst>
                                </p:cTn>
                              </p:par>
                              <p:par>
                                <p:cTn id="25" presetID="53" presetClass="entr" presetSubtype="16" fill="hold" grpId="0" nodeType="withEffect">
                                  <p:stCondLst>
                                    <p:cond delay="0"/>
                                  </p:stCondLst>
                                  <p:childTnLst>
                                    <p:set>
                                      <p:cBhvr>
                                        <p:cTn id="26" dur="1" fill="hold">
                                          <p:stCondLst>
                                            <p:cond delay="0"/>
                                          </p:stCondLst>
                                        </p:cTn>
                                        <p:tgtEl>
                                          <p:spTgt spid="6"/>
                                        </p:tgtEl>
                                        <p:attrNameLst>
                                          <p:attrName>style.visibility</p:attrName>
                                        </p:attrNameLst>
                                      </p:cBhvr>
                                      <p:to>
                                        <p:strVal val="visible"/>
                                      </p:to>
                                    </p:set>
                                    <p:anim calcmode="lin" valueType="num">
                                      <p:cBhvr>
                                        <p:cTn id="27" dur="500" fill="hold"/>
                                        <p:tgtEl>
                                          <p:spTgt spid="6"/>
                                        </p:tgtEl>
                                        <p:attrNameLst>
                                          <p:attrName>ppt_w</p:attrName>
                                        </p:attrNameLst>
                                      </p:cBhvr>
                                      <p:tavLst>
                                        <p:tav tm="0">
                                          <p:val>
                                            <p:fltVal val="0"/>
                                          </p:val>
                                        </p:tav>
                                        <p:tav tm="100000">
                                          <p:val>
                                            <p:strVal val="#ppt_w"/>
                                          </p:val>
                                        </p:tav>
                                      </p:tavLst>
                                    </p:anim>
                                    <p:anim calcmode="lin" valueType="num">
                                      <p:cBhvr>
                                        <p:cTn id="28" dur="500" fill="hold"/>
                                        <p:tgtEl>
                                          <p:spTgt spid="6"/>
                                        </p:tgtEl>
                                        <p:attrNameLst>
                                          <p:attrName>ppt_h</p:attrName>
                                        </p:attrNameLst>
                                      </p:cBhvr>
                                      <p:tavLst>
                                        <p:tav tm="0">
                                          <p:val>
                                            <p:fltVal val="0"/>
                                          </p:val>
                                        </p:tav>
                                        <p:tav tm="100000">
                                          <p:val>
                                            <p:strVal val="#ppt_h"/>
                                          </p:val>
                                        </p:tav>
                                      </p:tavLst>
                                    </p:anim>
                                    <p:animEffect transition="in" filter="fade">
                                      <p:cBhvr>
                                        <p:cTn id="29" dur="500"/>
                                        <p:tgtEl>
                                          <p:spTgt spid="6"/>
                                        </p:tgtEl>
                                      </p:cBhvr>
                                    </p:animEffect>
                                  </p:childTnLst>
                                </p:cTn>
                              </p:par>
                              <p:par>
                                <p:cTn id="30" presetID="53" presetClass="entr" presetSubtype="16" fill="hold" grpId="0" nodeType="withEffect">
                                  <p:stCondLst>
                                    <p:cond delay="0"/>
                                  </p:stCondLst>
                                  <p:childTnLst>
                                    <p:set>
                                      <p:cBhvr>
                                        <p:cTn id="31" dur="1" fill="hold">
                                          <p:stCondLst>
                                            <p:cond delay="0"/>
                                          </p:stCondLst>
                                        </p:cTn>
                                        <p:tgtEl>
                                          <p:spTgt spid="16"/>
                                        </p:tgtEl>
                                        <p:attrNameLst>
                                          <p:attrName>style.visibility</p:attrName>
                                        </p:attrNameLst>
                                      </p:cBhvr>
                                      <p:to>
                                        <p:strVal val="visible"/>
                                      </p:to>
                                    </p:set>
                                    <p:anim calcmode="lin" valueType="num">
                                      <p:cBhvr>
                                        <p:cTn id="32" dur="500" fill="hold"/>
                                        <p:tgtEl>
                                          <p:spTgt spid="16"/>
                                        </p:tgtEl>
                                        <p:attrNameLst>
                                          <p:attrName>ppt_w</p:attrName>
                                        </p:attrNameLst>
                                      </p:cBhvr>
                                      <p:tavLst>
                                        <p:tav tm="0">
                                          <p:val>
                                            <p:fltVal val="0"/>
                                          </p:val>
                                        </p:tav>
                                        <p:tav tm="100000">
                                          <p:val>
                                            <p:strVal val="#ppt_w"/>
                                          </p:val>
                                        </p:tav>
                                      </p:tavLst>
                                    </p:anim>
                                    <p:anim calcmode="lin" valueType="num">
                                      <p:cBhvr>
                                        <p:cTn id="33" dur="500" fill="hold"/>
                                        <p:tgtEl>
                                          <p:spTgt spid="16"/>
                                        </p:tgtEl>
                                        <p:attrNameLst>
                                          <p:attrName>ppt_h</p:attrName>
                                        </p:attrNameLst>
                                      </p:cBhvr>
                                      <p:tavLst>
                                        <p:tav tm="0">
                                          <p:val>
                                            <p:fltVal val="0"/>
                                          </p:val>
                                        </p:tav>
                                        <p:tav tm="100000">
                                          <p:val>
                                            <p:strVal val="#ppt_h"/>
                                          </p:val>
                                        </p:tav>
                                      </p:tavLst>
                                    </p:anim>
                                    <p:animEffect transition="in" filter="fade">
                                      <p:cBhvr>
                                        <p:cTn id="34" dur="500"/>
                                        <p:tgtEl>
                                          <p:spTgt spid="16"/>
                                        </p:tgtEl>
                                      </p:cBhvr>
                                    </p:animEffect>
                                  </p:childTnLst>
                                </p:cTn>
                              </p:par>
                              <p:par>
                                <p:cTn id="35" presetID="53" presetClass="entr" presetSubtype="16" fill="hold" grpId="0" nodeType="withEffect">
                                  <p:stCondLst>
                                    <p:cond delay="0"/>
                                  </p:stCondLst>
                                  <p:childTnLst>
                                    <p:set>
                                      <p:cBhvr>
                                        <p:cTn id="36" dur="1" fill="hold">
                                          <p:stCondLst>
                                            <p:cond delay="0"/>
                                          </p:stCondLst>
                                        </p:cTn>
                                        <p:tgtEl>
                                          <p:spTgt spid="25"/>
                                        </p:tgtEl>
                                        <p:attrNameLst>
                                          <p:attrName>style.visibility</p:attrName>
                                        </p:attrNameLst>
                                      </p:cBhvr>
                                      <p:to>
                                        <p:strVal val="visible"/>
                                      </p:to>
                                    </p:set>
                                    <p:anim calcmode="lin" valueType="num">
                                      <p:cBhvr>
                                        <p:cTn id="37" dur="500" fill="hold"/>
                                        <p:tgtEl>
                                          <p:spTgt spid="25"/>
                                        </p:tgtEl>
                                        <p:attrNameLst>
                                          <p:attrName>ppt_w</p:attrName>
                                        </p:attrNameLst>
                                      </p:cBhvr>
                                      <p:tavLst>
                                        <p:tav tm="0">
                                          <p:val>
                                            <p:fltVal val="0"/>
                                          </p:val>
                                        </p:tav>
                                        <p:tav tm="100000">
                                          <p:val>
                                            <p:strVal val="#ppt_w"/>
                                          </p:val>
                                        </p:tav>
                                      </p:tavLst>
                                    </p:anim>
                                    <p:anim calcmode="lin" valueType="num">
                                      <p:cBhvr>
                                        <p:cTn id="38" dur="500" fill="hold"/>
                                        <p:tgtEl>
                                          <p:spTgt spid="25"/>
                                        </p:tgtEl>
                                        <p:attrNameLst>
                                          <p:attrName>ppt_h</p:attrName>
                                        </p:attrNameLst>
                                      </p:cBhvr>
                                      <p:tavLst>
                                        <p:tav tm="0">
                                          <p:val>
                                            <p:fltVal val="0"/>
                                          </p:val>
                                        </p:tav>
                                        <p:tav tm="100000">
                                          <p:val>
                                            <p:strVal val="#ppt_h"/>
                                          </p:val>
                                        </p:tav>
                                      </p:tavLst>
                                    </p:anim>
                                    <p:animEffect transition="in" filter="fade">
                                      <p:cBhvr>
                                        <p:cTn id="39" dur="500"/>
                                        <p:tgtEl>
                                          <p:spTgt spid="25"/>
                                        </p:tgtEl>
                                      </p:cBhvr>
                                    </p:animEffect>
                                  </p:childTnLst>
                                </p:cTn>
                              </p:par>
                              <p:par>
                                <p:cTn id="40" presetID="53" presetClass="entr" presetSubtype="16" fill="hold" grpId="0" nodeType="withEffect">
                                  <p:stCondLst>
                                    <p:cond delay="0"/>
                                  </p:stCondLst>
                                  <p:childTnLst>
                                    <p:set>
                                      <p:cBhvr>
                                        <p:cTn id="41" dur="1" fill="hold">
                                          <p:stCondLst>
                                            <p:cond delay="0"/>
                                          </p:stCondLst>
                                        </p:cTn>
                                        <p:tgtEl>
                                          <p:spTgt spid="26"/>
                                        </p:tgtEl>
                                        <p:attrNameLst>
                                          <p:attrName>style.visibility</p:attrName>
                                        </p:attrNameLst>
                                      </p:cBhvr>
                                      <p:to>
                                        <p:strVal val="visible"/>
                                      </p:to>
                                    </p:set>
                                    <p:anim calcmode="lin" valueType="num">
                                      <p:cBhvr>
                                        <p:cTn id="42" dur="500" fill="hold"/>
                                        <p:tgtEl>
                                          <p:spTgt spid="26"/>
                                        </p:tgtEl>
                                        <p:attrNameLst>
                                          <p:attrName>ppt_w</p:attrName>
                                        </p:attrNameLst>
                                      </p:cBhvr>
                                      <p:tavLst>
                                        <p:tav tm="0">
                                          <p:val>
                                            <p:fltVal val="0"/>
                                          </p:val>
                                        </p:tav>
                                        <p:tav tm="100000">
                                          <p:val>
                                            <p:strVal val="#ppt_w"/>
                                          </p:val>
                                        </p:tav>
                                      </p:tavLst>
                                    </p:anim>
                                    <p:anim calcmode="lin" valueType="num">
                                      <p:cBhvr>
                                        <p:cTn id="43" dur="500" fill="hold"/>
                                        <p:tgtEl>
                                          <p:spTgt spid="26"/>
                                        </p:tgtEl>
                                        <p:attrNameLst>
                                          <p:attrName>ppt_h</p:attrName>
                                        </p:attrNameLst>
                                      </p:cBhvr>
                                      <p:tavLst>
                                        <p:tav tm="0">
                                          <p:val>
                                            <p:fltVal val="0"/>
                                          </p:val>
                                        </p:tav>
                                        <p:tav tm="100000">
                                          <p:val>
                                            <p:strVal val="#ppt_h"/>
                                          </p:val>
                                        </p:tav>
                                      </p:tavLst>
                                    </p:anim>
                                    <p:animEffect transition="in" filter="fade">
                                      <p:cBhvr>
                                        <p:cTn id="44" dur="500"/>
                                        <p:tgtEl>
                                          <p:spTgt spid="26"/>
                                        </p:tgtEl>
                                      </p:cBhvr>
                                    </p:animEffect>
                                  </p:childTnLst>
                                </p:cTn>
                              </p:par>
                            </p:childTnLst>
                          </p:cTn>
                        </p:par>
                        <p:par>
                          <p:cTn id="45" fill="hold">
                            <p:stCondLst>
                              <p:cond delay="500"/>
                            </p:stCondLst>
                            <p:childTnLst>
                              <p:par>
                                <p:cTn id="46" presetID="12" presetClass="entr" presetSubtype="8" fill="hold" grpId="1" nodeType="afterEffect">
                                  <p:stCondLst>
                                    <p:cond delay="0"/>
                                  </p:stCondLst>
                                  <p:childTnLst>
                                    <p:set>
                                      <p:cBhvr>
                                        <p:cTn id="47" dur="1" fill="hold">
                                          <p:stCondLst>
                                            <p:cond delay="0"/>
                                          </p:stCondLst>
                                        </p:cTn>
                                        <p:tgtEl>
                                          <p:spTgt spid="8"/>
                                        </p:tgtEl>
                                        <p:attrNameLst>
                                          <p:attrName>style.visibility</p:attrName>
                                        </p:attrNameLst>
                                      </p:cBhvr>
                                      <p:to>
                                        <p:strVal val="visible"/>
                                      </p:to>
                                    </p:set>
                                    <p:animEffect transition="in" filter="slide(fromLeft)">
                                      <p:cBhvr>
                                        <p:cTn id="48" dur="500"/>
                                        <p:tgtEl>
                                          <p:spTgt spid="8"/>
                                        </p:tgtEl>
                                      </p:cBhvr>
                                    </p:animEffect>
                                  </p:childTnLst>
                                </p:cTn>
                              </p:par>
                            </p:childTnLst>
                          </p:cTn>
                        </p:par>
                        <p:par>
                          <p:cTn id="49" fill="hold">
                            <p:stCondLst>
                              <p:cond delay="1000"/>
                            </p:stCondLst>
                            <p:childTnLst>
                              <p:par>
                                <p:cTn id="50" presetID="12" presetClass="entr" presetSubtype="8" fill="hold" grpId="0" nodeType="afterEffect">
                                  <p:stCondLst>
                                    <p:cond delay="0"/>
                                  </p:stCondLst>
                                  <p:childTnLst>
                                    <p:set>
                                      <p:cBhvr>
                                        <p:cTn id="51" dur="1" fill="hold">
                                          <p:stCondLst>
                                            <p:cond delay="0"/>
                                          </p:stCondLst>
                                        </p:cTn>
                                        <p:tgtEl>
                                          <p:spTgt spid="27"/>
                                        </p:tgtEl>
                                        <p:attrNameLst>
                                          <p:attrName>style.visibility</p:attrName>
                                        </p:attrNameLst>
                                      </p:cBhvr>
                                      <p:to>
                                        <p:strVal val="visible"/>
                                      </p:to>
                                    </p:set>
                                    <p:animEffect transition="in" filter="slide(fromLeft)">
                                      <p:cBhvr>
                                        <p:cTn id="52" dur="500"/>
                                        <p:tgtEl>
                                          <p:spTgt spid="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1"/>
      <p:bldP spid="17" grpId="0"/>
      <p:bldP spid="7" grpId="0" animBg="1"/>
      <p:bldP spid="15" grpId="0" animBg="1"/>
      <p:bldP spid="6" grpId="0" animBg="1"/>
      <p:bldP spid="16" grpId="0" animBg="1"/>
      <p:bldP spid="25" grpId="0"/>
      <p:bldP spid="26" grpId="0"/>
      <p:bldP spid="27" grpId="0"/>
    </p:bld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8" name="Group 27"/>
          <p:cNvGrpSpPr/>
          <p:nvPr/>
        </p:nvGrpSpPr>
        <p:grpSpPr>
          <a:xfrm>
            <a:off x="1063195" y="1618223"/>
            <a:ext cx="1938313" cy="2291862"/>
            <a:chOff x="1063195" y="1618223"/>
            <a:chExt cx="1938313" cy="2291862"/>
          </a:xfrm>
        </p:grpSpPr>
        <p:grpSp>
          <p:nvGrpSpPr>
            <p:cNvPr id="3" name="Group 24"/>
            <p:cNvGrpSpPr/>
            <p:nvPr/>
          </p:nvGrpSpPr>
          <p:grpSpPr>
            <a:xfrm>
              <a:off x="1063195" y="1618223"/>
              <a:ext cx="1938313" cy="1986898"/>
              <a:chOff x="1063195" y="1618223"/>
              <a:chExt cx="1938313" cy="1986898"/>
            </a:xfrm>
          </p:grpSpPr>
          <p:sp>
            <p:nvSpPr>
              <p:cNvPr id="9" name="Rectangle 8"/>
              <p:cNvSpPr/>
              <p:nvPr/>
            </p:nvSpPr>
            <p:spPr>
              <a:xfrm>
                <a:off x="1063195" y="1618223"/>
                <a:ext cx="1938313" cy="1986898"/>
              </a:xfrm>
              <a:prstGeom prst="rect">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Rectangle 16"/>
              <p:cNvSpPr/>
              <p:nvPr/>
            </p:nvSpPr>
            <p:spPr>
              <a:xfrm>
                <a:off x="1214414" y="1714494"/>
                <a:ext cx="633507" cy="307777"/>
              </a:xfrm>
              <a:prstGeom prst="rect">
                <a:avLst/>
              </a:prstGeom>
            </p:spPr>
            <p:txBody>
              <a:bodyPr wrap="none">
                <a:spAutoFit/>
              </a:bodyPr>
              <a:lstStyle/>
              <a:p>
                <a:r>
                  <a:rPr lang="en-US" sz="1400" dirty="0">
                    <a:solidFill>
                      <a:schemeClr val="bg1"/>
                    </a:solidFill>
                    <a:latin typeface="Open Sans" pitchFamily="34" charset="0"/>
                    <a:ea typeface="Open Sans" pitchFamily="34" charset="0"/>
                    <a:cs typeface="Open Sans" pitchFamily="34" charset="0"/>
                  </a:rPr>
                  <a:t>PLAN</a:t>
                </a:r>
              </a:p>
            </p:txBody>
          </p:sp>
          <p:sp>
            <p:nvSpPr>
              <p:cNvPr id="21" name="Rectangle 20"/>
              <p:cNvSpPr/>
              <p:nvPr/>
            </p:nvSpPr>
            <p:spPr>
              <a:xfrm>
                <a:off x="1214414" y="2071684"/>
                <a:ext cx="1428760" cy="1446550"/>
              </a:xfrm>
              <a:prstGeom prst="rect">
                <a:avLst/>
              </a:prstGeom>
            </p:spPr>
            <p:txBody>
              <a:bodyPr wrap="square">
                <a:spAutoFit/>
              </a:bodyPr>
              <a:lstStyle/>
              <a:p>
                <a:r>
                  <a:rPr lang="ms-MY" sz="800" dirty="0">
                    <a:solidFill>
                      <a:schemeClr val="bg1"/>
                    </a:solidFill>
                    <a:latin typeface="Open Sans Light" pitchFamily="34" charset="0"/>
                    <a:ea typeface="Open Sans Light" pitchFamily="34" charset="0"/>
                    <a:cs typeface="Open Sans Light" pitchFamily="34" charset="0"/>
                  </a:rPr>
                  <a:t>consectetur adipiscing elit. Lorem ipsum dolor sit ametelit. Lorem ipsum dolor sit met, , consectetur adipiscing elit. Praesent sodales odio sit amet odio tristique quis tempus odio Lorem ipsum dolor sit amet, consectetur adipiscing , consectetur adipiscing elit. </a:t>
                </a:r>
                <a:endParaRPr lang="id-ID" sz="800" dirty="0">
                  <a:solidFill>
                    <a:schemeClr val="bg1"/>
                  </a:solidFill>
                  <a:latin typeface="Open Sans Light" pitchFamily="34" charset="0"/>
                  <a:ea typeface="Open Sans Light" pitchFamily="34" charset="0"/>
                  <a:cs typeface="Open Sans Light" pitchFamily="34" charset="0"/>
                </a:endParaRPr>
              </a:p>
            </p:txBody>
          </p:sp>
        </p:grpSp>
        <p:cxnSp>
          <p:nvCxnSpPr>
            <p:cNvPr id="15" name="Straight Arrow Connector 14"/>
            <p:cNvCxnSpPr/>
            <p:nvPr/>
          </p:nvCxnSpPr>
          <p:spPr>
            <a:xfrm>
              <a:off x="1512699" y="3908630"/>
              <a:ext cx="829920" cy="1455"/>
            </a:xfrm>
            <a:prstGeom prst="straightConnector1">
              <a:avLst/>
            </a:prstGeom>
            <a:ln w="19050">
              <a:solidFill>
                <a:schemeClr val="accent2">
                  <a:lumMod val="75000"/>
                </a:schemeClr>
              </a:solidFill>
              <a:tailEnd type="arrow"/>
            </a:ln>
          </p:spPr>
          <p:style>
            <a:lnRef idx="1">
              <a:schemeClr val="accent1"/>
            </a:lnRef>
            <a:fillRef idx="0">
              <a:schemeClr val="accent1"/>
            </a:fillRef>
            <a:effectRef idx="0">
              <a:schemeClr val="accent1"/>
            </a:effectRef>
            <a:fontRef idx="minor">
              <a:schemeClr val="tx1"/>
            </a:fontRef>
          </p:style>
        </p:cxnSp>
      </p:grpSp>
      <p:grpSp>
        <p:nvGrpSpPr>
          <p:cNvPr id="30" name="Group 29"/>
          <p:cNvGrpSpPr/>
          <p:nvPr/>
        </p:nvGrpSpPr>
        <p:grpSpPr>
          <a:xfrm>
            <a:off x="2789499" y="1879984"/>
            <a:ext cx="1938313" cy="2314099"/>
            <a:chOff x="2789499" y="1879984"/>
            <a:chExt cx="1938313" cy="2314099"/>
          </a:xfrm>
        </p:grpSpPr>
        <p:cxnSp>
          <p:nvCxnSpPr>
            <p:cNvPr id="13" name="Straight Arrow Connector 12"/>
            <p:cNvCxnSpPr/>
            <p:nvPr/>
          </p:nvCxnSpPr>
          <p:spPr>
            <a:xfrm>
              <a:off x="3364058" y="1879984"/>
              <a:ext cx="829920" cy="1455"/>
            </a:xfrm>
            <a:prstGeom prst="straightConnector1">
              <a:avLst/>
            </a:prstGeom>
            <a:ln w="19050">
              <a:solidFill>
                <a:schemeClr val="accent2"/>
              </a:solidFill>
              <a:tailEnd type="arrow"/>
            </a:ln>
          </p:spPr>
          <p:style>
            <a:lnRef idx="1">
              <a:schemeClr val="accent1"/>
            </a:lnRef>
            <a:fillRef idx="0">
              <a:schemeClr val="accent1"/>
            </a:fillRef>
            <a:effectRef idx="0">
              <a:schemeClr val="accent1"/>
            </a:effectRef>
            <a:fontRef idx="minor">
              <a:schemeClr val="tx1"/>
            </a:fontRef>
          </p:style>
        </p:cxnSp>
        <p:grpSp>
          <p:nvGrpSpPr>
            <p:cNvPr id="8" name="Group 25"/>
            <p:cNvGrpSpPr/>
            <p:nvPr/>
          </p:nvGrpSpPr>
          <p:grpSpPr>
            <a:xfrm>
              <a:off x="2789499" y="2207185"/>
              <a:ext cx="1938313" cy="1986898"/>
              <a:chOff x="2789499" y="2207185"/>
              <a:chExt cx="1938313" cy="1986898"/>
            </a:xfrm>
          </p:grpSpPr>
          <p:sp>
            <p:nvSpPr>
              <p:cNvPr id="10" name="Rectangle 9"/>
              <p:cNvSpPr/>
              <p:nvPr/>
            </p:nvSpPr>
            <p:spPr>
              <a:xfrm>
                <a:off x="2789499" y="2207185"/>
                <a:ext cx="1938313" cy="1986898"/>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Rectangle 17"/>
              <p:cNvSpPr/>
              <p:nvPr/>
            </p:nvSpPr>
            <p:spPr>
              <a:xfrm>
                <a:off x="2928926" y="2285998"/>
                <a:ext cx="1098378" cy="307777"/>
              </a:xfrm>
              <a:prstGeom prst="rect">
                <a:avLst/>
              </a:prstGeom>
            </p:spPr>
            <p:txBody>
              <a:bodyPr wrap="none">
                <a:spAutoFit/>
              </a:bodyPr>
              <a:lstStyle/>
              <a:p>
                <a:r>
                  <a:rPr lang="en-US" sz="1400" dirty="0">
                    <a:solidFill>
                      <a:schemeClr val="bg1"/>
                    </a:solidFill>
                    <a:latin typeface="Open Sans" pitchFamily="34" charset="0"/>
                    <a:ea typeface="Open Sans" pitchFamily="34" charset="0"/>
                    <a:cs typeface="Open Sans" pitchFamily="34" charset="0"/>
                  </a:rPr>
                  <a:t>RESEARCH</a:t>
                </a:r>
              </a:p>
            </p:txBody>
          </p:sp>
          <p:sp>
            <p:nvSpPr>
              <p:cNvPr id="22" name="Rectangle 21"/>
              <p:cNvSpPr/>
              <p:nvPr/>
            </p:nvSpPr>
            <p:spPr>
              <a:xfrm>
                <a:off x="2928926" y="2643188"/>
                <a:ext cx="1428760" cy="1446550"/>
              </a:xfrm>
              <a:prstGeom prst="rect">
                <a:avLst/>
              </a:prstGeom>
            </p:spPr>
            <p:txBody>
              <a:bodyPr wrap="square">
                <a:spAutoFit/>
              </a:bodyPr>
              <a:lstStyle/>
              <a:p>
                <a:r>
                  <a:rPr lang="ms-MY" sz="800" dirty="0">
                    <a:solidFill>
                      <a:schemeClr val="bg1"/>
                    </a:solidFill>
                    <a:latin typeface="Open Sans Light" pitchFamily="34" charset="0"/>
                    <a:ea typeface="Open Sans Light" pitchFamily="34" charset="0"/>
                    <a:cs typeface="Open Sans Light" pitchFamily="34" charset="0"/>
                  </a:rPr>
                  <a:t>consectetur adipiscing elit. Lorem ipsum dolor sit ametelit. Lorem ipsum dolor sit met, , consectetur adipiscing elit. Praesent sodales odio sit amet odio tristique quis tempus odio Lorem ipsum dolor sit amet, consectetur adipiscing , consectetur adipiscing elit. </a:t>
                </a:r>
                <a:endParaRPr lang="id-ID" sz="800" dirty="0">
                  <a:solidFill>
                    <a:schemeClr val="bg1"/>
                  </a:solidFill>
                  <a:latin typeface="Open Sans Light" pitchFamily="34" charset="0"/>
                  <a:ea typeface="Open Sans Light" pitchFamily="34" charset="0"/>
                  <a:cs typeface="Open Sans Light" pitchFamily="34" charset="0"/>
                </a:endParaRPr>
              </a:p>
            </p:txBody>
          </p:sp>
        </p:grpSp>
      </p:grpSp>
      <p:grpSp>
        <p:nvGrpSpPr>
          <p:cNvPr id="31" name="Group 30"/>
          <p:cNvGrpSpPr/>
          <p:nvPr/>
        </p:nvGrpSpPr>
        <p:grpSpPr>
          <a:xfrm>
            <a:off x="4513178" y="1618223"/>
            <a:ext cx="1938313" cy="2291862"/>
            <a:chOff x="4513178" y="1618223"/>
            <a:chExt cx="1938313" cy="2291862"/>
          </a:xfrm>
        </p:grpSpPr>
        <p:cxnSp>
          <p:nvCxnSpPr>
            <p:cNvPr id="14" name="Straight Arrow Connector 13"/>
            <p:cNvCxnSpPr/>
            <p:nvPr/>
          </p:nvCxnSpPr>
          <p:spPr>
            <a:xfrm>
              <a:off x="5023898" y="3908630"/>
              <a:ext cx="829920" cy="1455"/>
            </a:xfrm>
            <a:prstGeom prst="straightConnector1">
              <a:avLst/>
            </a:prstGeom>
            <a:ln w="19050">
              <a:solidFill>
                <a:schemeClr val="accent2">
                  <a:lumMod val="60000"/>
                  <a:lumOff val="40000"/>
                </a:schemeClr>
              </a:solidFill>
              <a:tailEnd type="arrow"/>
            </a:ln>
          </p:spPr>
          <p:style>
            <a:lnRef idx="1">
              <a:schemeClr val="accent1"/>
            </a:lnRef>
            <a:fillRef idx="0">
              <a:schemeClr val="accent1"/>
            </a:fillRef>
            <a:effectRef idx="0">
              <a:schemeClr val="accent1"/>
            </a:effectRef>
            <a:fontRef idx="minor">
              <a:schemeClr val="tx1"/>
            </a:fontRef>
          </p:style>
        </p:cxnSp>
        <p:grpSp>
          <p:nvGrpSpPr>
            <p:cNvPr id="25" name="Group 26"/>
            <p:cNvGrpSpPr/>
            <p:nvPr/>
          </p:nvGrpSpPr>
          <p:grpSpPr>
            <a:xfrm>
              <a:off x="4513178" y="1618223"/>
              <a:ext cx="1938313" cy="1986898"/>
              <a:chOff x="4513178" y="1618223"/>
              <a:chExt cx="1938313" cy="1986898"/>
            </a:xfrm>
          </p:grpSpPr>
          <p:sp>
            <p:nvSpPr>
              <p:cNvPr id="11" name="Rectangle 10"/>
              <p:cNvSpPr/>
              <p:nvPr/>
            </p:nvSpPr>
            <p:spPr>
              <a:xfrm>
                <a:off x="4513178" y="1618223"/>
                <a:ext cx="1938313" cy="1986898"/>
              </a:xfrm>
              <a:prstGeom prst="rect">
                <a:avLst/>
              </a:pr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Rectangle 19"/>
              <p:cNvSpPr/>
              <p:nvPr/>
            </p:nvSpPr>
            <p:spPr>
              <a:xfrm>
                <a:off x="4643438" y="1714494"/>
                <a:ext cx="853119" cy="307777"/>
              </a:xfrm>
              <a:prstGeom prst="rect">
                <a:avLst/>
              </a:prstGeom>
            </p:spPr>
            <p:txBody>
              <a:bodyPr wrap="none">
                <a:spAutoFit/>
              </a:bodyPr>
              <a:lstStyle/>
              <a:p>
                <a:r>
                  <a:rPr lang="en-US" sz="1400" dirty="0">
                    <a:solidFill>
                      <a:schemeClr val="bg1"/>
                    </a:solidFill>
                    <a:latin typeface="Open Sans" pitchFamily="34" charset="0"/>
                    <a:ea typeface="Open Sans" pitchFamily="34" charset="0"/>
                    <a:cs typeface="Open Sans" pitchFamily="34" charset="0"/>
                  </a:rPr>
                  <a:t>DESIGN</a:t>
                </a:r>
              </a:p>
            </p:txBody>
          </p:sp>
          <p:sp>
            <p:nvSpPr>
              <p:cNvPr id="23" name="Rectangle 22"/>
              <p:cNvSpPr/>
              <p:nvPr/>
            </p:nvSpPr>
            <p:spPr>
              <a:xfrm>
                <a:off x="4643438" y="2071684"/>
                <a:ext cx="1428760" cy="1446550"/>
              </a:xfrm>
              <a:prstGeom prst="rect">
                <a:avLst/>
              </a:prstGeom>
            </p:spPr>
            <p:txBody>
              <a:bodyPr wrap="square">
                <a:spAutoFit/>
              </a:bodyPr>
              <a:lstStyle/>
              <a:p>
                <a:r>
                  <a:rPr lang="ms-MY" sz="800" dirty="0">
                    <a:solidFill>
                      <a:schemeClr val="bg1"/>
                    </a:solidFill>
                    <a:latin typeface="Open Sans Light" pitchFamily="34" charset="0"/>
                    <a:ea typeface="Open Sans Light" pitchFamily="34" charset="0"/>
                    <a:cs typeface="Open Sans Light" pitchFamily="34" charset="0"/>
                  </a:rPr>
                  <a:t>consectetur adipiscing elit. Lorem ipsum dolor sit ametelit. Lorem ipsum dolor sit met, , consectetur adipiscing elit. Praesent sodales odio sit amet odio tristique quis tempus odio Lorem ipsum dolor sit amet, consectetur adipiscing , consectetur adipiscing elit. </a:t>
                </a:r>
                <a:endParaRPr lang="id-ID" sz="800" dirty="0">
                  <a:solidFill>
                    <a:schemeClr val="bg1"/>
                  </a:solidFill>
                  <a:latin typeface="Open Sans Light" pitchFamily="34" charset="0"/>
                  <a:ea typeface="Open Sans Light" pitchFamily="34" charset="0"/>
                  <a:cs typeface="Open Sans Light" pitchFamily="34" charset="0"/>
                </a:endParaRPr>
              </a:p>
            </p:txBody>
          </p:sp>
        </p:grpSp>
      </p:grpSp>
      <p:grpSp>
        <p:nvGrpSpPr>
          <p:cNvPr id="32" name="Group 31"/>
          <p:cNvGrpSpPr/>
          <p:nvPr/>
        </p:nvGrpSpPr>
        <p:grpSpPr>
          <a:xfrm>
            <a:off x="6236858" y="1879984"/>
            <a:ext cx="1938313" cy="2314099"/>
            <a:chOff x="6236858" y="1879984"/>
            <a:chExt cx="1938313" cy="2314099"/>
          </a:xfrm>
        </p:grpSpPr>
        <p:cxnSp>
          <p:nvCxnSpPr>
            <p:cNvPr id="16" name="Straight Arrow Connector 15"/>
            <p:cNvCxnSpPr/>
            <p:nvPr/>
          </p:nvCxnSpPr>
          <p:spPr>
            <a:xfrm>
              <a:off x="6929454" y="1879984"/>
              <a:ext cx="829920" cy="1455"/>
            </a:xfrm>
            <a:prstGeom prst="straightConnector1">
              <a:avLst/>
            </a:prstGeom>
            <a:ln w="19050">
              <a:solidFill>
                <a:schemeClr val="accent2">
                  <a:lumMod val="40000"/>
                  <a:lumOff val="60000"/>
                </a:schemeClr>
              </a:solidFill>
              <a:tailEnd type="arrow"/>
            </a:ln>
          </p:spPr>
          <p:style>
            <a:lnRef idx="1">
              <a:schemeClr val="accent1"/>
            </a:lnRef>
            <a:fillRef idx="0">
              <a:schemeClr val="accent1"/>
            </a:fillRef>
            <a:effectRef idx="0">
              <a:schemeClr val="accent1"/>
            </a:effectRef>
            <a:fontRef idx="minor">
              <a:schemeClr val="tx1"/>
            </a:fontRef>
          </p:style>
        </p:cxnSp>
        <p:grpSp>
          <p:nvGrpSpPr>
            <p:cNvPr id="26" name="Group 27"/>
            <p:cNvGrpSpPr/>
            <p:nvPr/>
          </p:nvGrpSpPr>
          <p:grpSpPr>
            <a:xfrm>
              <a:off x="6236858" y="2207185"/>
              <a:ext cx="1938313" cy="1986898"/>
              <a:chOff x="6236858" y="2207185"/>
              <a:chExt cx="1938313" cy="1986898"/>
            </a:xfrm>
          </p:grpSpPr>
          <p:sp>
            <p:nvSpPr>
              <p:cNvPr id="12" name="Rectangle 11"/>
              <p:cNvSpPr/>
              <p:nvPr/>
            </p:nvSpPr>
            <p:spPr>
              <a:xfrm>
                <a:off x="6236858" y="2207185"/>
                <a:ext cx="1938313" cy="1986898"/>
              </a:xfrm>
              <a:prstGeom prst="rect">
                <a:avLst/>
              </a:prstGeom>
              <a:solidFill>
                <a:schemeClr val="accent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Rectangle 18"/>
              <p:cNvSpPr/>
              <p:nvPr/>
            </p:nvSpPr>
            <p:spPr>
              <a:xfrm>
                <a:off x="6429388" y="2285998"/>
                <a:ext cx="601447" cy="307777"/>
              </a:xfrm>
              <a:prstGeom prst="rect">
                <a:avLst/>
              </a:prstGeom>
            </p:spPr>
            <p:txBody>
              <a:bodyPr wrap="none">
                <a:spAutoFit/>
              </a:bodyPr>
              <a:lstStyle/>
              <a:p>
                <a:r>
                  <a:rPr lang="en-US" sz="1400" dirty="0">
                    <a:solidFill>
                      <a:schemeClr val="bg1"/>
                    </a:solidFill>
                    <a:latin typeface="Open Sans" pitchFamily="34" charset="0"/>
                    <a:ea typeface="Open Sans" pitchFamily="34" charset="0"/>
                    <a:cs typeface="Open Sans" pitchFamily="34" charset="0"/>
                  </a:rPr>
                  <a:t>IDEA</a:t>
                </a:r>
              </a:p>
            </p:txBody>
          </p:sp>
          <p:sp>
            <p:nvSpPr>
              <p:cNvPr id="24" name="Rectangle 23"/>
              <p:cNvSpPr/>
              <p:nvPr/>
            </p:nvSpPr>
            <p:spPr>
              <a:xfrm>
                <a:off x="6429388" y="2571750"/>
                <a:ext cx="1428760" cy="1446550"/>
              </a:xfrm>
              <a:prstGeom prst="rect">
                <a:avLst/>
              </a:prstGeom>
            </p:spPr>
            <p:txBody>
              <a:bodyPr wrap="square">
                <a:spAutoFit/>
              </a:bodyPr>
              <a:lstStyle/>
              <a:p>
                <a:r>
                  <a:rPr lang="ms-MY" sz="800" dirty="0">
                    <a:solidFill>
                      <a:schemeClr val="bg1"/>
                    </a:solidFill>
                    <a:latin typeface="Open Sans Light" pitchFamily="34" charset="0"/>
                    <a:ea typeface="Open Sans Light" pitchFamily="34" charset="0"/>
                    <a:cs typeface="Open Sans Light" pitchFamily="34" charset="0"/>
                  </a:rPr>
                  <a:t>consectetur adipiscing elit. Lorem ipsum dolor sit ametelit. Lorem ipsum dolor sit met, , consectetur adipiscing elit. Praesent sodales odio sit amet odio tristique quis tempus odio Lorem ipsum dolor sit amet, consectetur adipiscing , consectetur adipiscing elit. </a:t>
                </a:r>
                <a:endParaRPr lang="id-ID" sz="800" dirty="0">
                  <a:solidFill>
                    <a:schemeClr val="bg1"/>
                  </a:solidFill>
                  <a:latin typeface="Open Sans Light" pitchFamily="34" charset="0"/>
                  <a:ea typeface="Open Sans Light" pitchFamily="34" charset="0"/>
                  <a:cs typeface="Open Sans Light" pitchFamily="34" charset="0"/>
                </a:endParaRPr>
              </a:p>
            </p:txBody>
          </p:sp>
        </p:grpSp>
      </p:grpSp>
      <p:sp>
        <p:nvSpPr>
          <p:cNvPr id="29" name="Rectangle 28"/>
          <p:cNvSpPr/>
          <p:nvPr/>
        </p:nvSpPr>
        <p:spPr>
          <a:xfrm>
            <a:off x="8501090" y="214296"/>
            <a:ext cx="357190" cy="357172"/>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100" dirty="0">
                <a:latin typeface="Open Sans" pitchFamily="34" charset="0"/>
                <a:ea typeface="Open Sans" pitchFamily="34" charset="0"/>
                <a:cs typeface="Open Sans" pitchFamily="34" charset="0"/>
              </a:rPr>
              <a:t>71</a:t>
            </a:r>
          </a:p>
        </p:txBody>
      </p:sp>
      <p:grpSp>
        <p:nvGrpSpPr>
          <p:cNvPr id="33" name="组合 32"/>
          <p:cNvGrpSpPr/>
          <p:nvPr/>
        </p:nvGrpSpPr>
        <p:grpSpPr>
          <a:xfrm>
            <a:off x="2113124" y="181979"/>
            <a:ext cx="4917752" cy="789571"/>
            <a:chOff x="2113124" y="181979"/>
            <a:chExt cx="4917752" cy="789571"/>
          </a:xfrm>
        </p:grpSpPr>
        <p:sp>
          <p:nvSpPr>
            <p:cNvPr id="34" name="Rectangle 31"/>
            <p:cNvSpPr/>
            <p:nvPr/>
          </p:nvSpPr>
          <p:spPr>
            <a:xfrm>
              <a:off x="2904733" y="663773"/>
              <a:ext cx="3334534" cy="307777"/>
            </a:xfrm>
            <a:prstGeom prst="rect">
              <a:avLst/>
            </a:prstGeom>
          </p:spPr>
          <p:txBody>
            <a:bodyPr wrap="square">
              <a:spAutoFit/>
            </a:bodyPr>
            <a:lstStyle/>
            <a:p>
              <a:pPr algn="ctr"/>
              <a:r>
                <a:rPr lang="en-US" altLang="zh-CN" sz="1400" dirty="0">
                  <a:solidFill>
                    <a:schemeClr val="bg1">
                      <a:lumMod val="65000"/>
                    </a:schemeClr>
                  </a:solidFill>
                  <a:latin typeface="华文细黑" panose="02010600040101010101" pitchFamily="2" charset="-122"/>
                  <a:ea typeface="华文细黑" panose="02010600040101010101" pitchFamily="2" charset="-122"/>
                </a:rPr>
                <a:t>Add the subtitle of this title here</a:t>
              </a:r>
              <a:endParaRPr lang="id-ID" sz="1400" dirty="0">
                <a:solidFill>
                  <a:schemeClr val="bg1">
                    <a:lumMod val="65000"/>
                  </a:schemeClr>
                </a:solidFill>
                <a:latin typeface="华文细黑" panose="02010600040101010101" pitchFamily="2" charset="-122"/>
                <a:ea typeface="华文细黑" panose="02010600040101010101" pitchFamily="2" charset="-122"/>
                <a:cs typeface="Open Sans" pitchFamily="34" charset="0"/>
              </a:endParaRPr>
            </a:p>
          </p:txBody>
        </p:sp>
        <p:sp>
          <p:nvSpPr>
            <p:cNvPr id="35" name="Rectangle 33"/>
            <p:cNvSpPr/>
            <p:nvPr/>
          </p:nvSpPr>
          <p:spPr>
            <a:xfrm>
              <a:off x="2113124" y="181979"/>
              <a:ext cx="4917752" cy="584775"/>
            </a:xfrm>
            <a:prstGeom prst="rect">
              <a:avLst/>
            </a:prstGeom>
          </p:spPr>
          <p:txBody>
            <a:bodyPr wrap="square">
              <a:spAutoFit/>
            </a:bodyPr>
            <a:lstStyle/>
            <a:p>
              <a:pPr algn="ctr"/>
              <a:r>
                <a:rPr lang="en-US" sz="3200" dirty="0">
                  <a:solidFill>
                    <a:schemeClr val="bg1">
                      <a:lumMod val="65000"/>
                    </a:schemeClr>
                  </a:solidFill>
                  <a:latin typeface="Impact" panose="020B0806030902050204" pitchFamily="34" charset="0"/>
                  <a:ea typeface="Open Sans" pitchFamily="34" charset="0"/>
                  <a:cs typeface="Open Sans" pitchFamily="34" charset="0"/>
                </a:rPr>
                <a:t>ADD YOUR TITLE HERE</a:t>
              </a:r>
              <a:endParaRPr lang="id-ID" sz="3200" dirty="0">
                <a:solidFill>
                  <a:schemeClr val="bg1">
                    <a:lumMod val="65000"/>
                  </a:schemeClr>
                </a:solidFill>
                <a:latin typeface="Impact" panose="020B0806030902050204" pitchFamily="34" charset="0"/>
                <a:ea typeface="Open Sans" pitchFamily="34" charset="0"/>
                <a:cs typeface="Open Sans" pitchFamily="34" charset="0"/>
              </a:endParaRPr>
            </a:p>
          </p:txBody>
        </p:sp>
        <p:cxnSp>
          <p:nvCxnSpPr>
            <p:cNvPr id="36" name="Straight Connector 34"/>
            <p:cNvCxnSpPr/>
            <p:nvPr/>
          </p:nvCxnSpPr>
          <p:spPr>
            <a:xfrm rot="5400000">
              <a:off x="2448058" y="467595"/>
              <a:ext cx="286546" cy="1062"/>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37" name="Straight Connector 35"/>
            <p:cNvCxnSpPr/>
            <p:nvPr/>
          </p:nvCxnSpPr>
          <p:spPr>
            <a:xfrm rot="5400000">
              <a:off x="6409396" y="467595"/>
              <a:ext cx="286546" cy="1062"/>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spTree>
  </p:cSld>
  <p:clrMapOvr>
    <a:masterClrMapping/>
  </p:clrMapOvr>
  <p:transition spd="slow" advTm="3000">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8" fill="hold" nodeType="afterEffect">
                                  <p:stCondLst>
                                    <p:cond delay="0"/>
                                  </p:stCondLst>
                                  <p:childTnLst>
                                    <p:set>
                                      <p:cBhvr>
                                        <p:cTn id="6" dur="1" fill="hold">
                                          <p:stCondLst>
                                            <p:cond delay="0"/>
                                          </p:stCondLst>
                                        </p:cTn>
                                        <p:tgtEl>
                                          <p:spTgt spid="28"/>
                                        </p:tgtEl>
                                        <p:attrNameLst>
                                          <p:attrName>style.visibility</p:attrName>
                                        </p:attrNameLst>
                                      </p:cBhvr>
                                      <p:to>
                                        <p:strVal val="visible"/>
                                      </p:to>
                                    </p:set>
                                    <p:animEffect transition="in" filter="slide(fromLeft)">
                                      <p:cBhvr>
                                        <p:cTn id="7" dur="500"/>
                                        <p:tgtEl>
                                          <p:spTgt spid="28"/>
                                        </p:tgtEl>
                                      </p:cBhvr>
                                    </p:animEffect>
                                  </p:childTnLst>
                                </p:cTn>
                              </p:par>
                            </p:childTnLst>
                          </p:cTn>
                        </p:par>
                        <p:par>
                          <p:cTn id="8" fill="hold">
                            <p:stCondLst>
                              <p:cond delay="500"/>
                            </p:stCondLst>
                            <p:childTnLst>
                              <p:par>
                                <p:cTn id="9" presetID="12" presetClass="entr" presetSubtype="8" fill="hold" nodeType="afterEffect">
                                  <p:stCondLst>
                                    <p:cond delay="0"/>
                                  </p:stCondLst>
                                  <p:childTnLst>
                                    <p:set>
                                      <p:cBhvr>
                                        <p:cTn id="10" dur="1" fill="hold">
                                          <p:stCondLst>
                                            <p:cond delay="0"/>
                                          </p:stCondLst>
                                        </p:cTn>
                                        <p:tgtEl>
                                          <p:spTgt spid="30"/>
                                        </p:tgtEl>
                                        <p:attrNameLst>
                                          <p:attrName>style.visibility</p:attrName>
                                        </p:attrNameLst>
                                      </p:cBhvr>
                                      <p:to>
                                        <p:strVal val="visible"/>
                                      </p:to>
                                    </p:set>
                                    <p:animEffect transition="in" filter="slide(fromLeft)">
                                      <p:cBhvr>
                                        <p:cTn id="11" dur="500"/>
                                        <p:tgtEl>
                                          <p:spTgt spid="30"/>
                                        </p:tgtEl>
                                      </p:cBhvr>
                                    </p:animEffect>
                                  </p:childTnLst>
                                </p:cTn>
                              </p:par>
                            </p:childTnLst>
                          </p:cTn>
                        </p:par>
                        <p:par>
                          <p:cTn id="12" fill="hold">
                            <p:stCondLst>
                              <p:cond delay="1000"/>
                            </p:stCondLst>
                            <p:childTnLst>
                              <p:par>
                                <p:cTn id="13" presetID="12" presetClass="entr" presetSubtype="8" fill="hold" nodeType="afterEffect">
                                  <p:stCondLst>
                                    <p:cond delay="0"/>
                                  </p:stCondLst>
                                  <p:childTnLst>
                                    <p:set>
                                      <p:cBhvr>
                                        <p:cTn id="14" dur="1" fill="hold">
                                          <p:stCondLst>
                                            <p:cond delay="0"/>
                                          </p:stCondLst>
                                        </p:cTn>
                                        <p:tgtEl>
                                          <p:spTgt spid="31"/>
                                        </p:tgtEl>
                                        <p:attrNameLst>
                                          <p:attrName>style.visibility</p:attrName>
                                        </p:attrNameLst>
                                      </p:cBhvr>
                                      <p:to>
                                        <p:strVal val="visible"/>
                                      </p:to>
                                    </p:set>
                                    <p:animEffect transition="in" filter="slide(fromLeft)">
                                      <p:cBhvr>
                                        <p:cTn id="15" dur="500"/>
                                        <p:tgtEl>
                                          <p:spTgt spid="31"/>
                                        </p:tgtEl>
                                      </p:cBhvr>
                                    </p:animEffect>
                                  </p:childTnLst>
                                </p:cTn>
                              </p:par>
                            </p:childTnLst>
                          </p:cTn>
                        </p:par>
                        <p:par>
                          <p:cTn id="16" fill="hold">
                            <p:stCondLst>
                              <p:cond delay="1500"/>
                            </p:stCondLst>
                            <p:childTnLst>
                              <p:par>
                                <p:cTn id="17" presetID="12" presetClass="entr" presetSubtype="8" fill="hold" nodeType="afterEffect">
                                  <p:stCondLst>
                                    <p:cond delay="0"/>
                                  </p:stCondLst>
                                  <p:childTnLst>
                                    <p:set>
                                      <p:cBhvr>
                                        <p:cTn id="18" dur="1" fill="hold">
                                          <p:stCondLst>
                                            <p:cond delay="0"/>
                                          </p:stCondLst>
                                        </p:cTn>
                                        <p:tgtEl>
                                          <p:spTgt spid="32"/>
                                        </p:tgtEl>
                                        <p:attrNameLst>
                                          <p:attrName>style.visibility</p:attrName>
                                        </p:attrNameLst>
                                      </p:cBhvr>
                                      <p:to>
                                        <p:strVal val="visible"/>
                                      </p:to>
                                    </p:set>
                                    <p:animEffect transition="in" filter="slide(fromLeft)">
                                      <p:cBhvr>
                                        <p:cTn id="19" dur="500"/>
                                        <p:tgtEl>
                                          <p:spTgt spid="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61"/>
          <p:cNvGrpSpPr/>
          <p:nvPr/>
        </p:nvGrpSpPr>
        <p:grpSpPr>
          <a:xfrm>
            <a:off x="2143108" y="2143122"/>
            <a:ext cx="1571636" cy="2188319"/>
            <a:chOff x="2143108" y="2143122"/>
            <a:chExt cx="1571636" cy="2188319"/>
          </a:xfrm>
        </p:grpSpPr>
        <p:sp>
          <p:nvSpPr>
            <p:cNvPr id="32" name="Rectangle 31"/>
            <p:cNvSpPr/>
            <p:nvPr/>
          </p:nvSpPr>
          <p:spPr>
            <a:xfrm>
              <a:off x="2143108" y="3143254"/>
              <a:ext cx="1571636" cy="28575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Rectangle 30"/>
            <p:cNvSpPr/>
            <p:nvPr/>
          </p:nvSpPr>
          <p:spPr>
            <a:xfrm>
              <a:off x="2143108" y="3500444"/>
              <a:ext cx="1571636" cy="830997"/>
            </a:xfrm>
            <a:prstGeom prst="rect">
              <a:avLst/>
            </a:prstGeom>
          </p:spPr>
          <p:txBody>
            <a:bodyPr wrap="square">
              <a:spAutoFit/>
            </a:bodyPr>
            <a:lstStyle/>
            <a:p>
              <a:r>
                <a:rPr lang="ms-MY" sz="800" dirty="0">
                  <a:solidFill>
                    <a:schemeClr val="bg1">
                      <a:lumMod val="65000"/>
                    </a:schemeClr>
                  </a:solidFill>
                  <a:latin typeface="Open Sans Light" pitchFamily="34" charset="0"/>
                  <a:ea typeface="Open Sans Light" pitchFamily="34" charset="0"/>
                  <a:cs typeface="Open Sans Light" pitchFamily="34" charset="0"/>
                </a:rPr>
                <a:t>Lorem ipsum dolor sit amet, consectetur adipiscing elit. Praesent sodales odio sit amet odio tristique quis tempus odio Lorem ipsum dolor sit amet</a:t>
              </a:r>
            </a:p>
          </p:txBody>
        </p:sp>
        <p:grpSp>
          <p:nvGrpSpPr>
            <p:cNvPr id="4" name="Group 40"/>
            <p:cNvGrpSpPr/>
            <p:nvPr/>
          </p:nvGrpSpPr>
          <p:grpSpPr>
            <a:xfrm>
              <a:off x="2643174" y="2571750"/>
              <a:ext cx="476251" cy="314325"/>
              <a:chOff x="2141517" y="2373325"/>
              <a:chExt cx="476251" cy="314325"/>
            </a:xfrm>
            <a:solidFill>
              <a:schemeClr val="bg1">
                <a:lumMod val="65000"/>
              </a:schemeClr>
            </a:solidFill>
          </p:grpSpPr>
          <p:sp>
            <p:nvSpPr>
              <p:cNvPr id="42" name="Rectangle 22"/>
              <p:cNvSpPr>
                <a:spLocks noChangeArrowheads="1"/>
              </p:cNvSpPr>
              <p:nvPr/>
            </p:nvSpPr>
            <p:spPr bwMode="auto">
              <a:xfrm>
                <a:off x="2200255" y="2678125"/>
                <a:ext cx="387350" cy="9525"/>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43" name="Rectangle 23"/>
              <p:cNvSpPr>
                <a:spLocks noChangeArrowheads="1"/>
              </p:cNvSpPr>
              <p:nvPr/>
            </p:nvSpPr>
            <p:spPr bwMode="auto">
              <a:xfrm>
                <a:off x="2517755" y="2468575"/>
                <a:ext cx="69850" cy="209550"/>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44" name="Rectangle 24"/>
              <p:cNvSpPr>
                <a:spLocks noChangeArrowheads="1"/>
              </p:cNvSpPr>
              <p:nvPr/>
            </p:nvSpPr>
            <p:spPr bwMode="auto">
              <a:xfrm>
                <a:off x="2438380" y="2547950"/>
                <a:ext cx="69850" cy="130175"/>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45" name="Rectangle 25"/>
              <p:cNvSpPr>
                <a:spLocks noChangeArrowheads="1"/>
              </p:cNvSpPr>
              <p:nvPr/>
            </p:nvSpPr>
            <p:spPr bwMode="auto">
              <a:xfrm>
                <a:off x="2359005" y="2592400"/>
                <a:ext cx="69850" cy="85725"/>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46" name="Rectangle 26"/>
              <p:cNvSpPr>
                <a:spLocks noChangeArrowheads="1"/>
              </p:cNvSpPr>
              <p:nvPr/>
            </p:nvSpPr>
            <p:spPr bwMode="auto">
              <a:xfrm>
                <a:off x="2279630" y="2551125"/>
                <a:ext cx="69850" cy="127000"/>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47" name="Rectangle 27"/>
              <p:cNvSpPr>
                <a:spLocks noChangeArrowheads="1"/>
              </p:cNvSpPr>
              <p:nvPr/>
            </p:nvSpPr>
            <p:spPr bwMode="auto">
              <a:xfrm>
                <a:off x="2200255" y="2587637"/>
                <a:ext cx="68263" cy="90488"/>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48" name="Freeform 28"/>
              <p:cNvSpPr/>
              <p:nvPr/>
            </p:nvSpPr>
            <p:spPr bwMode="auto">
              <a:xfrm>
                <a:off x="2141517" y="2559062"/>
                <a:ext cx="36513" cy="38100"/>
              </a:xfrm>
              <a:custGeom>
                <a:avLst/>
                <a:gdLst/>
                <a:ahLst/>
                <a:cxnLst>
                  <a:cxn ang="0">
                    <a:pos x="22" y="0"/>
                  </a:cxn>
                  <a:cxn ang="0">
                    <a:pos x="22" y="0"/>
                  </a:cxn>
                  <a:cxn ang="0">
                    <a:pos x="27" y="0"/>
                  </a:cxn>
                  <a:cxn ang="0">
                    <a:pos x="32" y="1"/>
                  </a:cxn>
                  <a:cxn ang="0">
                    <a:pos x="36" y="3"/>
                  </a:cxn>
                  <a:cxn ang="0">
                    <a:pos x="40" y="7"/>
                  </a:cxn>
                  <a:cxn ang="0">
                    <a:pos x="42" y="10"/>
                  </a:cxn>
                  <a:cxn ang="0">
                    <a:pos x="45" y="15"/>
                  </a:cxn>
                  <a:cxn ang="0">
                    <a:pos x="46" y="18"/>
                  </a:cxn>
                  <a:cxn ang="0">
                    <a:pos x="46" y="23"/>
                  </a:cxn>
                  <a:cxn ang="0">
                    <a:pos x="46" y="23"/>
                  </a:cxn>
                  <a:cxn ang="0">
                    <a:pos x="46" y="28"/>
                  </a:cxn>
                  <a:cxn ang="0">
                    <a:pos x="45" y="32"/>
                  </a:cxn>
                  <a:cxn ang="0">
                    <a:pos x="42" y="36"/>
                  </a:cxn>
                  <a:cxn ang="0">
                    <a:pos x="40" y="39"/>
                  </a:cxn>
                  <a:cxn ang="0">
                    <a:pos x="36" y="43"/>
                  </a:cxn>
                  <a:cxn ang="0">
                    <a:pos x="32" y="44"/>
                  </a:cxn>
                  <a:cxn ang="0">
                    <a:pos x="27" y="45"/>
                  </a:cxn>
                  <a:cxn ang="0">
                    <a:pos x="22" y="47"/>
                  </a:cxn>
                  <a:cxn ang="0">
                    <a:pos x="22" y="47"/>
                  </a:cxn>
                  <a:cxn ang="0">
                    <a:pos x="19" y="45"/>
                  </a:cxn>
                  <a:cxn ang="0">
                    <a:pos x="14" y="44"/>
                  </a:cxn>
                  <a:cxn ang="0">
                    <a:pos x="10" y="43"/>
                  </a:cxn>
                  <a:cxn ang="0">
                    <a:pos x="6" y="39"/>
                  </a:cxn>
                  <a:cxn ang="0">
                    <a:pos x="4" y="36"/>
                  </a:cxn>
                  <a:cxn ang="0">
                    <a:pos x="1" y="32"/>
                  </a:cxn>
                  <a:cxn ang="0">
                    <a:pos x="0" y="28"/>
                  </a:cxn>
                  <a:cxn ang="0">
                    <a:pos x="0" y="23"/>
                  </a:cxn>
                  <a:cxn ang="0">
                    <a:pos x="0" y="23"/>
                  </a:cxn>
                  <a:cxn ang="0">
                    <a:pos x="0" y="18"/>
                  </a:cxn>
                  <a:cxn ang="0">
                    <a:pos x="1" y="15"/>
                  </a:cxn>
                  <a:cxn ang="0">
                    <a:pos x="4" y="10"/>
                  </a:cxn>
                  <a:cxn ang="0">
                    <a:pos x="6" y="7"/>
                  </a:cxn>
                  <a:cxn ang="0">
                    <a:pos x="10" y="3"/>
                  </a:cxn>
                  <a:cxn ang="0">
                    <a:pos x="14" y="1"/>
                  </a:cxn>
                  <a:cxn ang="0">
                    <a:pos x="19" y="0"/>
                  </a:cxn>
                  <a:cxn ang="0">
                    <a:pos x="22" y="0"/>
                  </a:cxn>
                  <a:cxn ang="0">
                    <a:pos x="22" y="0"/>
                  </a:cxn>
                </a:cxnLst>
                <a:rect l="0" t="0" r="r" b="b"/>
                <a:pathLst>
                  <a:path w="46" h="47">
                    <a:moveTo>
                      <a:pt x="22" y="0"/>
                    </a:moveTo>
                    <a:lnTo>
                      <a:pt x="22" y="0"/>
                    </a:lnTo>
                    <a:lnTo>
                      <a:pt x="27" y="0"/>
                    </a:lnTo>
                    <a:lnTo>
                      <a:pt x="32" y="1"/>
                    </a:lnTo>
                    <a:lnTo>
                      <a:pt x="36" y="3"/>
                    </a:lnTo>
                    <a:lnTo>
                      <a:pt x="40" y="7"/>
                    </a:lnTo>
                    <a:lnTo>
                      <a:pt x="42" y="10"/>
                    </a:lnTo>
                    <a:lnTo>
                      <a:pt x="45" y="15"/>
                    </a:lnTo>
                    <a:lnTo>
                      <a:pt x="46" y="18"/>
                    </a:lnTo>
                    <a:lnTo>
                      <a:pt x="46" y="23"/>
                    </a:lnTo>
                    <a:lnTo>
                      <a:pt x="46" y="23"/>
                    </a:lnTo>
                    <a:lnTo>
                      <a:pt x="46" y="28"/>
                    </a:lnTo>
                    <a:lnTo>
                      <a:pt x="45" y="32"/>
                    </a:lnTo>
                    <a:lnTo>
                      <a:pt x="42" y="36"/>
                    </a:lnTo>
                    <a:lnTo>
                      <a:pt x="40" y="39"/>
                    </a:lnTo>
                    <a:lnTo>
                      <a:pt x="36" y="43"/>
                    </a:lnTo>
                    <a:lnTo>
                      <a:pt x="32" y="44"/>
                    </a:lnTo>
                    <a:lnTo>
                      <a:pt x="27" y="45"/>
                    </a:lnTo>
                    <a:lnTo>
                      <a:pt x="22" y="47"/>
                    </a:lnTo>
                    <a:lnTo>
                      <a:pt x="22" y="47"/>
                    </a:lnTo>
                    <a:lnTo>
                      <a:pt x="19" y="45"/>
                    </a:lnTo>
                    <a:lnTo>
                      <a:pt x="14" y="44"/>
                    </a:lnTo>
                    <a:lnTo>
                      <a:pt x="10" y="43"/>
                    </a:lnTo>
                    <a:lnTo>
                      <a:pt x="6" y="39"/>
                    </a:lnTo>
                    <a:lnTo>
                      <a:pt x="4" y="36"/>
                    </a:lnTo>
                    <a:lnTo>
                      <a:pt x="1" y="32"/>
                    </a:lnTo>
                    <a:lnTo>
                      <a:pt x="0" y="28"/>
                    </a:lnTo>
                    <a:lnTo>
                      <a:pt x="0" y="23"/>
                    </a:lnTo>
                    <a:lnTo>
                      <a:pt x="0" y="23"/>
                    </a:lnTo>
                    <a:lnTo>
                      <a:pt x="0" y="18"/>
                    </a:lnTo>
                    <a:lnTo>
                      <a:pt x="1" y="15"/>
                    </a:lnTo>
                    <a:lnTo>
                      <a:pt x="4" y="10"/>
                    </a:lnTo>
                    <a:lnTo>
                      <a:pt x="6" y="7"/>
                    </a:lnTo>
                    <a:lnTo>
                      <a:pt x="10" y="3"/>
                    </a:lnTo>
                    <a:lnTo>
                      <a:pt x="14" y="1"/>
                    </a:lnTo>
                    <a:lnTo>
                      <a:pt x="19" y="0"/>
                    </a:lnTo>
                    <a:lnTo>
                      <a:pt x="22" y="0"/>
                    </a:lnTo>
                    <a:lnTo>
                      <a:pt x="22" y="0"/>
                    </a:lnTo>
                    <a:close/>
                  </a:path>
                </a:pathLst>
              </a:custGeom>
              <a:grpFill/>
              <a:ln w="9525">
                <a:noFill/>
                <a:round/>
              </a:ln>
            </p:spPr>
            <p:txBody>
              <a:bodyPr vert="horz" wrap="square" lIns="91440" tIns="45720" rIns="91440" bIns="45720" numCol="1" anchor="t" anchorCtr="0" compatLnSpc="1"/>
              <a:lstStyle/>
              <a:p>
                <a:endParaRPr lang="en-US"/>
              </a:p>
            </p:txBody>
          </p:sp>
          <p:sp>
            <p:nvSpPr>
              <p:cNvPr id="49" name="Freeform 29"/>
              <p:cNvSpPr/>
              <p:nvPr/>
            </p:nvSpPr>
            <p:spPr bwMode="auto">
              <a:xfrm>
                <a:off x="2568555" y="2373325"/>
                <a:ext cx="49213" cy="47625"/>
              </a:xfrm>
              <a:custGeom>
                <a:avLst/>
                <a:gdLst/>
                <a:ahLst/>
                <a:cxnLst>
                  <a:cxn ang="0">
                    <a:pos x="62" y="0"/>
                  </a:cxn>
                  <a:cxn ang="0">
                    <a:pos x="0" y="1"/>
                  </a:cxn>
                  <a:cxn ang="0">
                    <a:pos x="22" y="29"/>
                  </a:cxn>
                  <a:cxn ang="0">
                    <a:pos x="43" y="59"/>
                  </a:cxn>
                  <a:cxn ang="0">
                    <a:pos x="62" y="0"/>
                  </a:cxn>
                </a:cxnLst>
                <a:rect l="0" t="0" r="r" b="b"/>
                <a:pathLst>
                  <a:path w="62" h="59">
                    <a:moveTo>
                      <a:pt x="62" y="0"/>
                    </a:moveTo>
                    <a:lnTo>
                      <a:pt x="0" y="1"/>
                    </a:lnTo>
                    <a:lnTo>
                      <a:pt x="22" y="29"/>
                    </a:lnTo>
                    <a:lnTo>
                      <a:pt x="43" y="59"/>
                    </a:lnTo>
                    <a:lnTo>
                      <a:pt x="62" y="0"/>
                    </a:lnTo>
                    <a:close/>
                  </a:path>
                </a:pathLst>
              </a:custGeom>
              <a:grpFill/>
              <a:ln w="9525">
                <a:noFill/>
                <a:round/>
              </a:ln>
            </p:spPr>
            <p:txBody>
              <a:bodyPr vert="horz" wrap="square" lIns="91440" tIns="45720" rIns="91440" bIns="45720" numCol="1" anchor="t" anchorCtr="0" compatLnSpc="1"/>
              <a:lstStyle/>
              <a:p>
                <a:endParaRPr lang="en-US"/>
              </a:p>
            </p:txBody>
          </p:sp>
          <p:sp>
            <p:nvSpPr>
              <p:cNvPr id="50" name="Freeform 30"/>
              <p:cNvSpPr/>
              <p:nvPr/>
            </p:nvSpPr>
            <p:spPr bwMode="auto">
              <a:xfrm>
                <a:off x="2176442" y="2397137"/>
                <a:ext cx="404813" cy="169863"/>
              </a:xfrm>
              <a:custGeom>
                <a:avLst/>
                <a:gdLst/>
                <a:ahLst/>
                <a:cxnLst>
                  <a:cxn ang="0">
                    <a:pos x="0" y="204"/>
                  </a:cxn>
                  <a:cxn ang="0">
                    <a:pos x="176" y="73"/>
                  </a:cxn>
                  <a:cxn ang="0">
                    <a:pos x="182" y="70"/>
                  </a:cxn>
                  <a:cxn ang="0">
                    <a:pos x="186" y="75"/>
                  </a:cxn>
                  <a:cxn ang="0">
                    <a:pos x="270" y="174"/>
                  </a:cxn>
                  <a:cxn ang="0">
                    <a:pos x="502" y="0"/>
                  </a:cxn>
                  <a:cxn ang="0">
                    <a:pos x="507" y="7"/>
                  </a:cxn>
                  <a:cxn ang="0">
                    <a:pos x="511" y="12"/>
                  </a:cxn>
                  <a:cxn ang="0">
                    <a:pos x="274" y="190"/>
                  </a:cxn>
                  <a:cxn ang="0">
                    <a:pos x="268" y="193"/>
                  </a:cxn>
                  <a:cxn ang="0">
                    <a:pos x="263" y="188"/>
                  </a:cxn>
                  <a:cxn ang="0">
                    <a:pos x="180" y="89"/>
                  </a:cxn>
                  <a:cxn ang="0">
                    <a:pos x="9" y="216"/>
                  </a:cxn>
                  <a:cxn ang="0">
                    <a:pos x="9" y="216"/>
                  </a:cxn>
                  <a:cxn ang="0">
                    <a:pos x="5" y="209"/>
                  </a:cxn>
                  <a:cxn ang="0">
                    <a:pos x="0" y="204"/>
                  </a:cxn>
                  <a:cxn ang="0">
                    <a:pos x="0" y="204"/>
                  </a:cxn>
                </a:cxnLst>
                <a:rect l="0" t="0" r="r" b="b"/>
                <a:pathLst>
                  <a:path w="511" h="216">
                    <a:moveTo>
                      <a:pt x="0" y="204"/>
                    </a:moveTo>
                    <a:lnTo>
                      <a:pt x="176" y="73"/>
                    </a:lnTo>
                    <a:lnTo>
                      <a:pt x="182" y="70"/>
                    </a:lnTo>
                    <a:lnTo>
                      <a:pt x="186" y="75"/>
                    </a:lnTo>
                    <a:lnTo>
                      <a:pt x="270" y="174"/>
                    </a:lnTo>
                    <a:lnTo>
                      <a:pt x="502" y="0"/>
                    </a:lnTo>
                    <a:lnTo>
                      <a:pt x="507" y="7"/>
                    </a:lnTo>
                    <a:lnTo>
                      <a:pt x="511" y="12"/>
                    </a:lnTo>
                    <a:lnTo>
                      <a:pt x="274" y="190"/>
                    </a:lnTo>
                    <a:lnTo>
                      <a:pt x="268" y="193"/>
                    </a:lnTo>
                    <a:lnTo>
                      <a:pt x="263" y="188"/>
                    </a:lnTo>
                    <a:lnTo>
                      <a:pt x="180" y="89"/>
                    </a:lnTo>
                    <a:lnTo>
                      <a:pt x="9" y="216"/>
                    </a:lnTo>
                    <a:lnTo>
                      <a:pt x="9" y="216"/>
                    </a:lnTo>
                    <a:lnTo>
                      <a:pt x="5" y="209"/>
                    </a:lnTo>
                    <a:lnTo>
                      <a:pt x="0" y="204"/>
                    </a:lnTo>
                    <a:lnTo>
                      <a:pt x="0" y="204"/>
                    </a:lnTo>
                    <a:close/>
                  </a:path>
                </a:pathLst>
              </a:custGeom>
              <a:grpFill/>
              <a:ln w="9525">
                <a:noFill/>
                <a:round/>
              </a:ln>
            </p:spPr>
            <p:txBody>
              <a:bodyPr vert="horz" wrap="square" lIns="91440" tIns="45720" rIns="91440" bIns="45720" numCol="1" anchor="t" anchorCtr="0" compatLnSpc="1"/>
              <a:lstStyle/>
              <a:p>
                <a:endParaRPr lang="en-US"/>
              </a:p>
            </p:txBody>
          </p:sp>
        </p:grpSp>
        <p:sp>
          <p:nvSpPr>
            <p:cNvPr id="56" name="Rectangle 55"/>
            <p:cNvSpPr/>
            <p:nvPr/>
          </p:nvSpPr>
          <p:spPr>
            <a:xfrm>
              <a:off x="2571736" y="2143122"/>
              <a:ext cx="742511" cy="276999"/>
            </a:xfrm>
            <a:prstGeom prst="rect">
              <a:avLst/>
            </a:prstGeom>
          </p:spPr>
          <p:txBody>
            <a:bodyPr wrap="none">
              <a:spAutoFit/>
            </a:bodyPr>
            <a:lstStyle/>
            <a:p>
              <a:r>
                <a:rPr lang="en-US" sz="1200" dirty="0">
                  <a:solidFill>
                    <a:schemeClr val="bg1">
                      <a:lumMod val="65000"/>
                    </a:schemeClr>
                  </a:solidFill>
                  <a:latin typeface="Open Sans" pitchFamily="34" charset="0"/>
                  <a:ea typeface="Open Sans" pitchFamily="34" charset="0"/>
                  <a:cs typeface="Open Sans" pitchFamily="34" charset="0"/>
                </a:rPr>
                <a:t>Statistic</a:t>
              </a:r>
            </a:p>
          </p:txBody>
        </p:sp>
      </p:grpSp>
      <p:grpSp>
        <p:nvGrpSpPr>
          <p:cNvPr id="5" name="Group 60"/>
          <p:cNvGrpSpPr/>
          <p:nvPr/>
        </p:nvGrpSpPr>
        <p:grpSpPr>
          <a:xfrm>
            <a:off x="500034" y="2428874"/>
            <a:ext cx="1571636" cy="2259757"/>
            <a:chOff x="500034" y="2428874"/>
            <a:chExt cx="1571636" cy="2259757"/>
          </a:xfrm>
        </p:grpSpPr>
        <p:sp>
          <p:nvSpPr>
            <p:cNvPr id="27" name="Rectangle 26"/>
            <p:cNvSpPr/>
            <p:nvPr/>
          </p:nvSpPr>
          <p:spPr>
            <a:xfrm>
              <a:off x="500034" y="3500444"/>
              <a:ext cx="1571636" cy="285752"/>
            </a:xfrm>
            <a:prstGeom prst="rect">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Rectangle 29"/>
            <p:cNvSpPr/>
            <p:nvPr/>
          </p:nvSpPr>
          <p:spPr>
            <a:xfrm>
              <a:off x="500034" y="3857634"/>
              <a:ext cx="1571636" cy="830997"/>
            </a:xfrm>
            <a:prstGeom prst="rect">
              <a:avLst/>
            </a:prstGeom>
          </p:spPr>
          <p:txBody>
            <a:bodyPr wrap="square">
              <a:spAutoFit/>
            </a:bodyPr>
            <a:lstStyle/>
            <a:p>
              <a:r>
                <a:rPr lang="ms-MY" sz="800" dirty="0">
                  <a:solidFill>
                    <a:schemeClr val="bg1">
                      <a:lumMod val="65000"/>
                    </a:schemeClr>
                  </a:solidFill>
                  <a:latin typeface="Open Sans Light" pitchFamily="34" charset="0"/>
                  <a:ea typeface="Open Sans Light" pitchFamily="34" charset="0"/>
                  <a:cs typeface="Open Sans Light" pitchFamily="34" charset="0"/>
                </a:rPr>
                <a:t>Lorem ipsum dolor sit amet, consectetur adipiscing elit. Praesent sodales odio sit amet odio tristique quis tempus odio Lorem ipsum dolor sit amet</a:t>
              </a:r>
            </a:p>
          </p:txBody>
        </p:sp>
        <p:grpSp>
          <p:nvGrpSpPr>
            <p:cNvPr id="6" name="Group 50"/>
            <p:cNvGrpSpPr/>
            <p:nvPr/>
          </p:nvGrpSpPr>
          <p:grpSpPr>
            <a:xfrm>
              <a:off x="1071538" y="2857502"/>
              <a:ext cx="381000" cy="365126"/>
              <a:chOff x="1003288" y="2254241"/>
              <a:chExt cx="381000" cy="365126"/>
            </a:xfrm>
            <a:solidFill>
              <a:schemeClr val="bg1">
                <a:lumMod val="65000"/>
              </a:schemeClr>
            </a:solidFill>
          </p:grpSpPr>
          <p:sp>
            <p:nvSpPr>
              <p:cNvPr id="29" name="Freeform 16"/>
              <p:cNvSpPr/>
              <p:nvPr/>
            </p:nvSpPr>
            <p:spPr bwMode="auto">
              <a:xfrm>
                <a:off x="1058850" y="2411404"/>
                <a:ext cx="146050" cy="207963"/>
              </a:xfrm>
              <a:custGeom>
                <a:avLst/>
                <a:gdLst/>
                <a:ahLst/>
                <a:cxnLst>
                  <a:cxn ang="0">
                    <a:pos x="125" y="101"/>
                  </a:cxn>
                  <a:cxn ang="0">
                    <a:pos x="125" y="231"/>
                  </a:cxn>
                  <a:cxn ang="0">
                    <a:pos x="125" y="231"/>
                  </a:cxn>
                  <a:cxn ang="0">
                    <a:pos x="124" y="237"/>
                  </a:cxn>
                  <a:cxn ang="0">
                    <a:pos x="122" y="243"/>
                  </a:cxn>
                  <a:cxn ang="0">
                    <a:pos x="119" y="248"/>
                  </a:cxn>
                  <a:cxn ang="0">
                    <a:pos x="115" y="253"/>
                  </a:cxn>
                  <a:cxn ang="0">
                    <a:pos x="110" y="257"/>
                  </a:cxn>
                  <a:cxn ang="0">
                    <a:pos x="105" y="260"/>
                  </a:cxn>
                  <a:cxn ang="0">
                    <a:pos x="99" y="262"/>
                  </a:cxn>
                  <a:cxn ang="0">
                    <a:pos x="93" y="263"/>
                  </a:cxn>
                  <a:cxn ang="0">
                    <a:pos x="93" y="263"/>
                  </a:cxn>
                  <a:cxn ang="0">
                    <a:pos x="93" y="263"/>
                  </a:cxn>
                  <a:cxn ang="0">
                    <a:pos x="87" y="262"/>
                  </a:cxn>
                  <a:cxn ang="0">
                    <a:pos x="80" y="260"/>
                  </a:cxn>
                  <a:cxn ang="0">
                    <a:pos x="74" y="257"/>
                  </a:cxn>
                  <a:cxn ang="0">
                    <a:pos x="69" y="253"/>
                  </a:cxn>
                  <a:cxn ang="0">
                    <a:pos x="66" y="248"/>
                  </a:cxn>
                  <a:cxn ang="0">
                    <a:pos x="63" y="243"/>
                  </a:cxn>
                  <a:cxn ang="0">
                    <a:pos x="61" y="237"/>
                  </a:cxn>
                  <a:cxn ang="0">
                    <a:pos x="61" y="231"/>
                  </a:cxn>
                  <a:cxn ang="0">
                    <a:pos x="61" y="101"/>
                  </a:cxn>
                  <a:cxn ang="0">
                    <a:pos x="16" y="101"/>
                  </a:cxn>
                  <a:cxn ang="0">
                    <a:pos x="16" y="101"/>
                  </a:cxn>
                  <a:cxn ang="0">
                    <a:pos x="10" y="100"/>
                  </a:cxn>
                  <a:cxn ang="0">
                    <a:pos x="5" y="99"/>
                  </a:cxn>
                  <a:cxn ang="0">
                    <a:pos x="1" y="95"/>
                  </a:cxn>
                  <a:cxn ang="0">
                    <a:pos x="0" y="91"/>
                  </a:cxn>
                  <a:cxn ang="0">
                    <a:pos x="0" y="87"/>
                  </a:cxn>
                  <a:cxn ang="0">
                    <a:pos x="0" y="82"/>
                  </a:cxn>
                  <a:cxn ang="0">
                    <a:pos x="3" y="77"/>
                  </a:cxn>
                  <a:cxn ang="0">
                    <a:pos x="7" y="73"/>
                  </a:cxn>
                  <a:cxn ang="0">
                    <a:pos x="69" y="11"/>
                  </a:cxn>
                  <a:cxn ang="0">
                    <a:pos x="69" y="11"/>
                  </a:cxn>
                  <a:cxn ang="0">
                    <a:pos x="75" y="6"/>
                  </a:cxn>
                  <a:cxn ang="0">
                    <a:pos x="80" y="2"/>
                  </a:cxn>
                  <a:cxn ang="0">
                    <a:pos x="87" y="0"/>
                  </a:cxn>
                  <a:cxn ang="0">
                    <a:pos x="93" y="0"/>
                  </a:cxn>
                  <a:cxn ang="0">
                    <a:pos x="98" y="0"/>
                  </a:cxn>
                  <a:cxn ang="0">
                    <a:pos x="104" y="2"/>
                  </a:cxn>
                  <a:cxn ang="0">
                    <a:pos x="110" y="6"/>
                  </a:cxn>
                  <a:cxn ang="0">
                    <a:pos x="115" y="11"/>
                  </a:cxn>
                  <a:cxn ang="0">
                    <a:pos x="178" y="73"/>
                  </a:cxn>
                  <a:cxn ang="0">
                    <a:pos x="178" y="73"/>
                  </a:cxn>
                  <a:cxn ang="0">
                    <a:pos x="182" y="77"/>
                  </a:cxn>
                  <a:cxn ang="0">
                    <a:pos x="184" y="82"/>
                  </a:cxn>
                  <a:cxn ang="0">
                    <a:pos x="184" y="86"/>
                  </a:cxn>
                  <a:cxn ang="0">
                    <a:pos x="184" y="91"/>
                  </a:cxn>
                  <a:cxn ang="0">
                    <a:pos x="182" y="95"/>
                  </a:cxn>
                  <a:cxn ang="0">
                    <a:pos x="178" y="97"/>
                  </a:cxn>
                  <a:cxn ang="0">
                    <a:pos x="173" y="100"/>
                  </a:cxn>
                  <a:cxn ang="0">
                    <a:pos x="166" y="101"/>
                  </a:cxn>
                  <a:cxn ang="0">
                    <a:pos x="125" y="101"/>
                  </a:cxn>
                </a:cxnLst>
                <a:rect l="0" t="0" r="r" b="b"/>
                <a:pathLst>
                  <a:path w="184" h="263">
                    <a:moveTo>
                      <a:pt x="125" y="101"/>
                    </a:moveTo>
                    <a:lnTo>
                      <a:pt x="125" y="231"/>
                    </a:lnTo>
                    <a:lnTo>
                      <a:pt x="125" y="231"/>
                    </a:lnTo>
                    <a:lnTo>
                      <a:pt x="124" y="237"/>
                    </a:lnTo>
                    <a:lnTo>
                      <a:pt x="122" y="243"/>
                    </a:lnTo>
                    <a:lnTo>
                      <a:pt x="119" y="248"/>
                    </a:lnTo>
                    <a:lnTo>
                      <a:pt x="115" y="253"/>
                    </a:lnTo>
                    <a:lnTo>
                      <a:pt x="110" y="257"/>
                    </a:lnTo>
                    <a:lnTo>
                      <a:pt x="105" y="260"/>
                    </a:lnTo>
                    <a:lnTo>
                      <a:pt x="99" y="262"/>
                    </a:lnTo>
                    <a:lnTo>
                      <a:pt x="93" y="263"/>
                    </a:lnTo>
                    <a:lnTo>
                      <a:pt x="93" y="263"/>
                    </a:lnTo>
                    <a:lnTo>
                      <a:pt x="93" y="263"/>
                    </a:lnTo>
                    <a:lnTo>
                      <a:pt x="87" y="262"/>
                    </a:lnTo>
                    <a:lnTo>
                      <a:pt x="80" y="260"/>
                    </a:lnTo>
                    <a:lnTo>
                      <a:pt x="74" y="257"/>
                    </a:lnTo>
                    <a:lnTo>
                      <a:pt x="69" y="253"/>
                    </a:lnTo>
                    <a:lnTo>
                      <a:pt x="66" y="248"/>
                    </a:lnTo>
                    <a:lnTo>
                      <a:pt x="63" y="243"/>
                    </a:lnTo>
                    <a:lnTo>
                      <a:pt x="61" y="237"/>
                    </a:lnTo>
                    <a:lnTo>
                      <a:pt x="61" y="231"/>
                    </a:lnTo>
                    <a:lnTo>
                      <a:pt x="61" y="101"/>
                    </a:lnTo>
                    <a:lnTo>
                      <a:pt x="16" y="101"/>
                    </a:lnTo>
                    <a:lnTo>
                      <a:pt x="16" y="101"/>
                    </a:lnTo>
                    <a:lnTo>
                      <a:pt x="10" y="100"/>
                    </a:lnTo>
                    <a:lnTo>
                      <a:pt x="5" y="99"/>
                    </a:lnTo>
                    <a:lnTo>
                      <a:pt x="1" y="95"/>
                    </a:lnTo>
                    <a:lnTo>
                      <a:pt x="0" y="91"/>
                    </a:lnTo>
                    <a:lnTo>
                      <a:pt x="0" y="87"/>
                    </a:lnTo>
                    <a:lnTo>
                      <a:pt x="0" y="82"/>
                    </a:lnTo>
                    <a:lnTo>
                      <a:pt x="3" y="77"/>
                    </a:lnTo>
                    <a:lnTo>
                      <a:pt x="7" y="73"/>
                    </a:lnTo>
                    <a:lnTo>
                      <a:pt x="69" y="11"/>
                    </a:lnTo>
                    <a:lnTo>
                      <a:pt x="69" y="11"/>
                    </a:lnTo>
                    <a:lnTo>
                      <a:pt x="75" y="6"/>
                    </a:lnTo>
                    <a:lnTo>
                      <a:pt x="80" y="2"/>
                    </a:lnTo>
                    <a:lnTo>
                      <a:pt x="87" y="0"/>
                    </a:lnTo>
                    <a:lnTo>
                      <a:pt x="93" y="0"/>
                    </a:lnTo>
                    <a:lnTo>
                      <a:pt x="98" y="0"/>
                    </a:lnTo>
                    <a:lnTo>
                      <a:pt x="104" y="2"/>
                    </a:lnTo>
                    <a:lnTo>
                      <a:pt x="110" y="6"/>
                    </a:lnTo>
                    <a:lnTo>
                      <a:pt x="115" y="11"/>
                    </a:lnTo>
                    <a:lnTo>
                      <a:pt x="178" y="73"/>
                    </a:lnTo>
                    <a:lnTo>
                      <a:pt x="178" y="73"/>
                    </a:lnTo>
                    <a:lnTo>
                      <a:pt x="182" y="77"/>
                    </a:lnTo>
                    <a:lnTo>
                      <a:pt x="184" y="82"/>
                    </a:lnTo>
                    <a:lnTo>
                      <a:pt x="184" y="86"/>
                    </a:lnTo>
                    <a:lnTo>
                      <a:pt x="184" y="91"/>
                    </a:lnTo>
                    <a:lnTo>
                      <a:pt x="182" y="95"/>
                    </a:lnTo>
                    <a:lnTo>
                      <a:pt x="178" y="97"/>
                    </a:lnTo>
                    <a:lnTo>
                      <a:pt x="173" y="100"/>
                    </a:lnTo>
                    <a:lnTo>
                      <a:pt x="166" y="101"/>
                    </a:lnTo>
                    <a:lnTo>
                      <a:pt x="125" y="101"/>
                    </a:lnTo>
                    <a:close/>
                  </a:path>
                </a:pathLst>
              </a:custGeom>
              <a:grpFill/>
              <a:ln w="9525">
                <a:noFill/>
                <a:round/>
              </a:ln>
            </p:spPr>
            <p:txBody>
              <a:bodyPr vert="horz" wrap="square" lIns="91440" tIns="45720" rIns="91440" bIns="45720" numCol="1" anchor="t" anchorCtr="0" compatLnSpc="1"/>
              <a:lstStyle/>
              <a:p>
                <a:endParaRPr lang="en-US"/>
              </a:p>
            </p:txBody>
          </p:sp>
          <p:sp>
            <p:nvSpPr>
              <p:cNvPr id="39" name="Freeform 17"/>
              <p:cNvSpPr/>
              <p:nvPr/>
            </p:nvSpPr>
            <p:spPr bwMode="auto">
              <a:xfrm>
                <a:off x="1003288" y="2254241"/>
                <a:ext cx="381000" cy="266700"/>
              </a:xfrm>
              <a:custGeom>
                <a:avLst/>
                <a:gdLst/>
                <a:ahLst/>
                <a:cxnLst>
                  <a:cxn ang="0">
                    <a:pos x="392" y="125"/>
                  </a:cxn>
                  <a:cxn ang="0">
                    <a:pos x="420" y="136"/>
                  </a:cxn>
                  <a:cxn ang="0">
                    <a:pos x="445" y="153"/>
                  </a:cxn>
                  <a:cxn ang="0">
                    <a:pos x="463" y="175"/>
                  </a:cxn>
                  <a:cxn ang="0">
                    <a:pos x="476" y="200"/>
                  </a:cxn>
                  <a:cxn ang="0">
                    <a:pos x="480" y="227"/>
                  </a:cxn>
                  <a:cxn ang="0">
                    <a:pos x="480" y="237"/>
                  </a:cxn>
                  <a:cxn ang="0">
                    <a:pos x="472" y="264"/>
                  </a:cxn>
                  <a:cxn ang="0">
                    <a:pos x="457" y="289"/>
                  </a:cxn>
                  <a:cxn ang="0">
                    <a:pos x="435" y="310"/>
                  </a:cxn>
                  <a:cxn ang="0">
                    <a:pos x="408" y="325"/>
                  </a:cxn>
                  <a:cxn ang="0">
                    <a:pos x="376" y="334"/>
                  </a:cxn>
                  <a:cxn ang="0">
                    <a:pos x="376" y="220"/>
                  </a:cxn>
                  <a:cxn ang="0">
                    <a:pos x="362" y="195"/>
                  </a:cxn>
                  <a:cxn ang="0">
                    <a:pos x="347" y="185"/>
                  </a:cxn>
                  <a:cxn ang="0">
                    <a:pos x="329" y="182"/>
                  </a:cxn>
                  <a:cxn ang="0">
                    <a:pos x="301" y="190"/>
                  </a:cxn>
                  <a:cxn ang="0">
                    <a:pos x="288" y="203"/>
                  </a:cxn>
                  <a:cxn ang="0">
                    <a:pos x="280" y="230"/>
                  </a:cxn>
                  <a:cxn ang="0">
                    <a:pos x="210" y="315"/>
                  </a:cxn>
                  <a:cxn ang="0">
                    <a:pos x="246" y="313"/>
                  </a:cxn>
                  <a:cxn ang="0">
                    <a:pos x="259" y="306"/>
                  </a:cxn>
                  <a:cxn ang="0">
                    <a:pos x="268" y="295"/>
                  </a:cxn>
                  <a:cxn ang="0">
                    <a:pos x="268" y="277"/>
                  </a:cxn>
                  <a:cxn ang="0">
                    <a:pos x="258" y="259"/>
                  </a:cxn>
                  <a:cxn ang="0">
                    <a:pos x="188" y="190"/>
                  </a:cxn>
                  <a:cxn ang="0">
                    <a:pos x="162" y="182"/>
                  </a:cxn>
                  <a:cxn ang="0">
                    <a:pos x="143" y="185"/>
                  </a:cxn>
                  <a:cxn ang="0">
                    <a:pos x="65" y="259"/>
                  </a:cxn>
                  <a:cxn ang="0">
                    <a:pos x="54" y="278"/>
                  </a:cxn>
                  <a:cxn ang="0">
                    <a:pos x="54" y="295"/>
                  </a:cxn>
                  <a:cxn ang="0">
                    <a:pos x="59" y="304"/>
                  </a:cxn>
                  <a:cxn ang="0">
                    <a:pos x="67" y="310"/>
                  </a:cxn>
                  <a:cxn ang="0">
                    <a:pos x="114" y="315"/>
                  </a:cxn>
                  <a:cxn ang="0">
                    <a:pos x="101" y="334"/>
                  </a:cxn>
                  <a:cxn ang="0">
                    <a:pos x="69" y="324"/>
                  </a:cxn>
                  <a:cxn ang="0">
                    <a:pos x="41" y="306"/>
                  </a:cxn>
                  <a:cxn ang="0">
                    <a:pos x="20" y="284"/>
                  </a:cxn>
                  <a:cxn ang="0">
                    <a:pos x="5" y="257"/>
                  </a:cxn>
                  <a:cxn ang="0">
                    <a:pos x="0" y="227"/>
                  </a:cxn>
                  <a:cxn ang="0">
                    <a:pos x="1" y="219"/>
                  </a:cxn>
                  <a:cxn ang="0">
                    <a:pos x="7" y="191"/>
                  </a:cxn>
                  <a:cxn ang="0">
                    <a:pos x="22" y="167"/>
                  </a:cxn>
                  <a:cxn ang="0">
                    <a:pos x="43" y="147"/>
                  </a:cxn>
                  <a:cxn ang="0">
                    <a:pos x="69" y="132"/>
                  </a:cxn>
                  <a:cxn ang="0">
                    <a:pos x="99" y="122"/>
                  </a:cxn>
                  <a:cxn ang="0">
                    <a:pos x="99" y="118"/>
                  </a:cxn>
                  <a:cxn ang="0">
                    <a:pos x="105" y="84"/>
                  </a:cxn>
                  <a:cxn ang="0">
                    <a:pos x="123" y="53"/>
                  </a:cxn>
                  <a:cxn ang="0">
                    <a:pos x="151" y="27"/>
                  </a:cxn>
                  <a:cxn ang="0">
                    <a:pos x="185" y="10"/>
                  </a:cxn>
                  <a:cxn ang="0">
                    <a:pos x="226" y="1"/>
                  </a:cxn>
                  <a:cxn ang="0">
                    <a:pos x="255" y="1"/>
                  </a:cxn>
                  <a:cxn ang="0">
                    <a:pos x="295" y="10"/>
                  </a:cxn>
                  <a:cxn ang="0">
                    <a:pos x="330" y="27"/>
                  </a:cxn>
                  <a:cxn ang="0">
                    <a:pos x="357" y="53"/>
                  </a:cxn>
                  <a:cxn ang="0">
                    <a:pos x="374" y="84"/>
                  </a:cxn>
                  <a:cxn ang="0">
                    <a:pos x="381" y="118"/>
                  </a:cxn>
                  <a:cxn ang="0">
                    <a:pos x="381" y="122"/>
                  </a:cxn>
                </a:cxnLst>
                <a:rect l="0" t="0" r="r" b="b"/>
                <a:pathLst>
                  <a:path w="480" h="336">
                    <a:moveTo>
                      <a:pt x="381" y="122"/>
                    </a:moveTo>
                    <a:lnTo>
                      <a:pt x="381" y="122"/>
                    </a:lnTo>
                    <a:lnTo>
                      <a:pt x="392" y="125"/>
                    </a:lnTo>
                    <a:lnTo>
                      <a:pt x="402" y="127"/>
                    </a:lnTo>
                    <a:lnTo>
                      <a:pt x="412" y="132"/>
                    </a:lnTo>
                    <a:lnTo>
                      <a:pt x="420" y="136"/>
                    </a:lnTo>
                    <a:lnTo>
                      <a:pt x="429" y="141"/>
                    </a:lnTo>
                    <a:lnTo>
                      <a:pt x="438" y="147"/>
                    </a:lnTo>
                    <a:lnTo>
                      <a:pt x="445" y="153"/>
                    </a:lnTo>
                    <a:lnTo>
                      <a:pt x="451" y="161"/>
                    </a:lnTo>
                    <a:lnTo>
                      <a:pt x="457" y="167"/>
                    </a:lnTo>
                    <a:lnTo>
                      <a:pt x="463" y="175"/>
                    </a:lnTo>
                    <a:lnTo>
                      <a:pt x="468" y="183"/>
                    </a:lnTo>
                    <a:lnTo>
                      <a:pt x="472" y="191"/>
                    </a:lnTo>
                    <a:lnTo>
                      <a:pt x="476" y="200"/>
                    </a:lnTo>
                    <a:lnTo>
                      <a:pt x="478" y="209"/>
                    </a:lnTo>
                    <a:lnTo>
                      <a:pt x="480" y="219"/>
                    </a:lnTo>
                    <a:lnTo>
                      <a:pt x="480" y="227"/>
                    </a:lnTo>
                    <a:lnTo>
                      <a:pt x="480" y="227"/>
                    </a:lnTo>
                    <a:lnTo>
                      <a:pt x="480" y="227"/>
                    </a:lnTo>
                    <a:lnTo>
                      <a:pt x="480" y="237"/>
                    </a:lnTo>
                    <a:lnTo>
                      <a:pt x="478" y="247"/>
                    </a:lnTo>
                    <a:lnTo>
                      <a:pt x="476" y="256"/>
                    </a:lnTo>
                    <a:lnTo>
                      <a:pt x="472" y="264"/>
                    </a:lnTo>
                    <a:lnTo>
                      <a:pt x="467" y="273"/>
                    </a:lnTo>
                    <a:lnTo>
                      <a:pt x="462" y="282"/>
                    </a:lnTo>
                    <a:lnTo>
                      <a:pt x="457" y="289"/>
                    </a:lnTo>
                    <a:lnTo>
                      <a:pt x="450" y="297"/>
                    </a:lnTo>
                    <a:lnTo>
                      <a:pt x="442" y="304"/>
                    </a:lnTo>
                    <a:lnTo>
                      <a:pt x="435" y="310"/>
                    </a:lnTo>
                    <a:lnTo>
                      <a:pt x="426" y="315"/>
                    </a:lnTo>
                    <a:lnTo>
                      <a:pt x="418" y="320"/>
                    </a:lnTo>
                    <a:lnTo>
                      <a:pt x="408" y="325"/>
                    </a:lnTo>
                    <a:lnTo>
                      <a:pt x="398" y="329"/>
                    </a:lnTo>
                    <a:lnTo>
                      <a:pt x="387" y="331"/>
                    </a:lnTo>
                    <a:lnTo>
                      <a:pt x="376" y="334"/>
                    </a:lnTo>
                    <a:lnTo>
                      <a:pt x="376" y="230"/>
                    </a:lnTo>
                    <a:lnTo>
                      <a:pt x="376" y="230"/>
                    </a:lnTo>
                    <a:lnTo>
                      <a:pt x="376" y="220"/>
                    </a:lnTo>
                    <a:lnTo>
                      <a:pt x="372" y="211"/>
                    </a:lnTo>
                    <a:lnTo>
                      <a:pt x="368" y="203"/>
                    </a:lnTo>
                    <a:lnTo>
                      <a:pt x="362" y="195"/>
                    </a:lnTo>
                    <a:lnTo>
                      <a:pt x="362" y="195"/>
                    </a:lnTo>
                    <a:lnTo>
                      <a:pt x="355" y="190"/>
                    </a:lnTo>
                    <a:lnTo>
                      <a:pt x="347" y="185"/>
                    </a:lnTo>
                    <a:lnTo>
                      <a:pt x="337" y="183"/>
                    </a:lnTo>
                    <a:lnTo>
                      <a:pt x="329" y="182"/>
                    </a:lnTo>
                    <a:lnTo>
                      <a:pt x="329" y="182"/>
                    </a:lnTo>
                    <a:lnTo>
                      <a:pt x="319" y="183"/>
                    </a:lnTo>
                    <a:lnTo>
                      <a:pt x="309" y="185"/>
                    </a:lnTo>
                    <a:lnTo>
                      <a:pt x="301" y="190"/>
                    </a:lnTo>
                    <a:lnTo>
                      <a:pt x="294" y="195"/>
                    </a:lnTo>
                    <a:lnTo>
                      <a:pt x="294" y="195"/>
                    </a:lnTo>
                    <a:lnTo>
                      <a:pt x="288" y="203"/>
                    </a:lnTo>
                    <a:lnTo>
                      <a:pt x="284" y="211"/>
                    </a:lnTo>
                    <a:lnTo>
                      <a:pt x="280" y="220"/>
                    </a:lnTo>
                    <a:lnTo>
                      <a:pt x="280" y="230"/>
                    </a:lnTo>
                    <a:lnTo>
                      <a:pt x="280" y="336"/>
                    </a:lnTo>
                    <a:lnTo>
                      <a:pt x="210" y="336"/>
                    </a:lnTo>
                    <a:lnTo>
                      <a:pt x="210" y="315"/>
                    </a:lnTo>
                    <a:lnTo>
                      <a:pt x="235" y="315"/>
                    </a:lnTo>
                    <a:lnTo>
                      <a:pt x="235" y="315"/>
                    </a:lnTo>
                    <a:lnTo>
                      <a:pt x="246" y="313"/>
                    </a:lnTo>
                    <a:lnTo>
                      <a:pt x="255" y="310"/>
                    </a:lnTo>
                    <a:lnTo>
                      <a:pt x="255" y="310"/>
                    </a:lnTo>
                    <a:lnTo>
                      <a:pt x="259" y="306"/>
                    </a:lnTo>
                    <a:lnTo>
                      <a:pt x="263" y="303"/>
                    </a:lnTo>
                    <a:lnTo>
                      <a:pt x="266" y="299"/>
                    </a:lnTo>
                    <a:lnTo>
                      <a:pt x="268" y="295"/>
                    </a:lnTo>
                    <a:lnTo>
                      <a:pt x="268" y="295"/>
                    </a:lnTo>
                    <a:lnTo>
                      <a:pt x="269" y="285"/>
                    </a:lnTo>
                    <a:lnTo>
                      <a:pt x="268" y="277"/>
                    </a:lnTo>
                    <a:lnTo>
                      <a:pt x="268" y="277"/>
                    </a:lnTo>
                    <a:lnTo>
                      <a:pt x="264" y="268"/>
                    </a:lnTo>
                    <a:lnTo>
                      <a:pt x="258" y="259"/>
                    </a:lnTo>
                    <a:lnTo>
                      <a:pt x="195" y="198"/>
                    </a:lnTo>
                    <a:lnTo>
                      <a:pt x="195" y="198"/>
                    </a:lnTo>
                    <a:lnTo>
                      <a:pt x="188" y="190"/>
                    </a:lnTo>
                    <a:lnTo>
                      <a:pt x="179" y="185"/>
                    </a:lnTo>
                    <a:lnTo>
                      <a:pt x="170" y="183"/>
                    </a:lnTo>
                    <a:lnTo>
                      <a:pt x="162" y="182"/>
                    </a:lnTo>
                    <a:lnTo>
                      <a:pt x="162" y="182"/>
                    </a:lnTo>
                    <a:lnTo>
                      <a:pt x="152" y="183"/>
                    </a:lnTo>
                    <a:lnTo>
                      <a:pt x="143" y="185"/>
                    </a:lnTo>
                    <a:lnTo>
                      <a:pt x="136" y="190"/>
                    </a:lnTo>
                    <a:lnTo>
                      <a:pt x="127" y="198"/>
                    </a:lnTo>
                    <a:lnTo>
                      <a:pt x="65" y="259"/>
                    </a:lnTo>
                    <a:lnTo>
                      <a:pt x="65" y="259"/>
                    </a:lnTo>
                    <a:lnTo>
                      <a:pt x="58" y="268"/>
                    </a:lnTo>
                    <a:lnTo>
                      <a:pt x="54" y="278"/>
                    </a:lnTo>
                    <a:lnTo>
                      <a:pt x="54" y="278"/>
                    </a:lnTo>
                    <a:lnTo>
                      <a:pt x="53" y="287"/>
                    </a:lnTo>
                    <a:lnTo>
                      <a:pt x="54" y="295"/>
                    </a:lnTo>
                    <a:lnTo>
                      <a:pt x="54" y="295"/>
                    </a:lnTo>
                    <a:lnTo>
                      <a:pt x="57" y="300"/>
                    </a:lnTo>
                    <a:lnTo>
                      <a:pt x="59" y="304"/>
                    </a:lnTo>
                    <a:lnTo>
                      <a:pt x="63" y="306"/>
                    </a:lnTo>
                    <a:lnTo>
                      <a:pt x="67" y="310"/>
                    </a:lnTo>
                    <a:lnTo>
                      <a:pt x="67" y="310"/>
                    </a:lnTo>
                    <a:lnTo>
                      <a:pt x="75" y="314"/>
                    </a:lnTo>
                    <a:lnTo>
                      <a:pt x="85" y="315"/>
                    </a:lnTo>
                    <a:lnTo>
                      <a:pt x="114" y="315"/>
                    </a:lnTo>
                    <a:lnTo>
                      <a:pt x="114" y="335"/>
                    </a:lnTo>
                    <a:lnTo>
                      <a:pt x="114" y="335"/>
                    </a:lnTo>
                    <a:lnTo>
                      <a:pt x="101" y="334"/>
                    </a:lnTo>
                    <a:lnTo>
                      <a:pt x="90" y="331"/>
                    </a:lnTo>
                    <a:lnTo>
                      <a:pt x="79" y="327"/>
                    </a:lnTo>
                    <a:lnTo>
                      <a:pt x="69" y="324"/>
                    </a:lnTo>
                    <a:lnTo>
                      <a:pt x="59" y="319"/>
                    </a:lnTo>
                    <a:lnTo>
                      <a:pt x="49" y="313"/>
                    </a:lnTo>
                    <a:lnTo>
                      <a:pt x="41" y="306"/>
                    </a:lnTo>
                    <a:lnTo>
                      <a:pt x="33" y="300"/>
                    </a:lnTo>
                    <a:lnTo>
                      <a:pt x="26" y="292"/>
                    </a:lnTo>
                    <a:lnTo>
                      <a:pt x="20" y="284"/>
                    </a:lnTo>
                    <a:lnTo>
                      <a:pt x="13" y="275"/>
                    </a:lnTo>
                    <a:lnTo>
                      <a:pt x="8" y="267"/>
                    </a:lnTo>
                    <a:lnTo>
                      <a:pt x="5" y="257"/>
                    </a:lnTo>
                    <a:lnTo>
                      <a:pt x="2" y="248"/>
                    </a:lnTo>
                    <a:lnTo>
                      <a:pt x="1" y="237"/>
                    </a:lnTo>
                    <a:lnTo>
                      <a:pt x="0" y="227"/>
                    </a:lnTo>
                    <a:lnTo>
                      <a:pt x="0" y="227"/>
                    </a:lnTo>
                    <a:lnTo>
                      <a:pt x="0" y="227"/>
                    </a:lnTo>
                    <a:lnTo>
                      <a:pt x="1" y="219"/>
                    </a:lnTo>
                    <a:lnTo>
                      <a:pt x="2" y="209"/>
                    </a:lnTo>
                    <a:lnTo>
                      <a:pt x="5" y="200"/>
                    </a:lnTo>
                    <a:lnTo>
                      <a:pt x="7" y="191"/>
                    </a:lnTo>
                    <a:lnTo>
                      <a:pt x="12" y="183"/>
                    </a:lnTo>
                    <a:lnTo>
                      <a:pt x="16" y="175"/>
                    </a:lnTo>
                    <a:lnTo>
                      <a:pt x="22" y="167"/>
                    </a:lnTo>
                    <a:lnTo>
                      <a:pt x="28" y="161"/>
                    </a:lnTo>
                    <a:lnTo>
                      <a:pt x="36" y="153"/>
                    </a:lnTo>
                    <a:lnTo>
                      <a:pt x="43" y="147"/>
                    </a:lnTo>
                    <a:lnTo>
                      <a:pt x="50" y="141"/>
                    </a:lnTo>
                    <a:lnTo>
                      <a:pt x="59" y="136"/>
                    </a:lnTo>
                    <a:lnTo>
                      <a:pt x="69" y="132"/>
                    </a:lnTo>
                    <a:lnTo>
                      <a:pt x="79" y="127"/>
                    </a:lnTo>
                    <a:lnTo>
                      <a:pt x="89" y="125"/>
                    </a:lnTo>
                    <a:lnTo>
                      <a:pt x="99" y="122"/>
                    </a:lnTo>
                    <a:lnTo>
                      <a:pt x="99" y="122"/>
                    </a:lnTo>
                    <a:lnTo>
                      <a:pt x="99" y="118"/>
                    </a:lnTo>
                    <a:lnTo>
                      <a:pt x="99" y="118"/>
                    </a:lnTo>
                    <a:lnTo>
                      <a:pt x="100" y="107"/>
                    </a:lnTo>
                    <a:lnTo>
                      <a:pt x="101" y="95"/>
                    </a:lnTo>
                    <a:lnTo>
                      <a:pt x="105" y="84"/>
                    </a:lnTo>
                    <a:lnTo>
                      <a:pt x="110" y="73"/>
                    </a:lnTo>
                    <a:lnTo>
                      <a:pt x="116" y="63"/>
                    </a:lnTo>
                    <a:lnTo>
                      <a:pt x="123" y="53"/>
                    </a:lnTo>
                    <a:lnTo>
                      <a:pt x="131" y="43"/>
                    </a:lnTo>
                    <a:lnTo>
                      <a:pt x="141" y="36"/>
                    </a:lnTo>
                    <a:lnTo>
                      <a:pt x="151" y="27"/>
                    </a:lnTo>
                    <a:lnTo>
                      <a:pt x="161" y="21"/>
                    </a:lnTo>
                    <a:lnTo>
                      <a:pt x="173" y="15"/>
                    </a:lnTo>
                    <a:lnTo>
                      <a:pt x="185" y="10"/>
                    </a:lnTo>
                    <a:lnTo>
                      <a:pt x="198" y="6"/>
                    </a:lnTo>
                    <a:lnTo>
                      <a:pt x="211" y="2"/>
                    </a:lnTo>
                    <a:lnTo>
                      <a:pt x="226" y="1"/>
                    </a:lnTo>
                    <a:lnTo>
                      <a:pt x="240" y="0"/>
                    </a:lnTo>
                    <a:lnTo>
                      <a:pt x="240" y="0"/>
                    </a:lnTo>
                    <a:lnTo>
                      <a:pt x="255" y="1"/>
                    </a:lnTo>
                    <a:lnTo>
                      <a:pt x="268" y="2"/>
                    </a:lnTo>
                    <a:lnTo>
                      <a:pt x="282" y="6"/>
                    </a:lnTo>
                    <a:lnTo>
                      <a:pt x="295" y="10"/>
                    </a:lnTo>
                    <a:lnTo>
                      <a:pt x="308" y="15"/>
                    </a:lnTo>
                    <a:lnTo>
                      <a:pt x="319" y="21"/>
                    </a:lnTo>
                    <a:lnTo>
                      <a:pt x="330" y="27"/>
                    </a:lnTo>
                    <a:lnTo>
                      <a:pt x="340" y="36"/>
                    </a:lnTo>
                    <a:lnTo>
                      <a:pt x="348" y="43"/>
                    </a:lnTo>
                    <a:lnTo>
                      <a:pt x="357" y="53"/>
                    </a:lnTo>
                    <a:lnTo>
                      <a:pt x="365" y="63"/>
                    </a:lnTo>
                    <a:lnTo>
                      <a:pt x="369" y="73"/>
                    </a:lnTo>
                    <a:lnTo>
                      <a:pt x="374" y="84"/>
                    </a:lnTo>
                    <a:lnTo>
                      <a:pt x="378" y="95"/>
                    </a:lnTo>
                    <a:lnTo>
                      <a:pt x="381" y="107"/>
                    </a:lnTo>
                    <a:lnTo>
                      <a:pt x="381" y="118"/>
                    </a:lnTo>
                    <a:lnTo>
                      <a:pt x="381" y="118"/>
                    </a:lnTo>
                    <a:lnTo>
                      <a:pt x="381" y="122"/>
                    </a:lnTo>
                    <a:lnTo>
                      <a:pt x="381" y="122"/>
                    </a:lnTo>
                    <a:close/>
                  </a:path>
                </a:pathLst>
              </a:custGeom>
              <a:grpFill/>
              <a:ln w="9525">
                <a:noFill/>
                <a:round/>
              </a:ln>
            </p:spPr>
            <p:txBody>
              <a:bodyPr vert="horz" wrap="square" lIns="91440" tIns="45720" rIns="91440" bIns="45720" numCol="1" anchor="t" anchorCtr="0" compatLnSpc="1"/>
              <a:lstStyle/>
              <a:p>
                <a:endParaRPr lang="en-US"/>
              </a:p>
            </p:txBody>
          </p:sp>
          <p:sp>
            <p:nvSpPr>
              <p:cNvPr id="40" name="Freeform 18"/>
              <p:cNvSpPr/>
              <p:nvPr/>
            </p:nvSpPr>
            <p:spPr bwMode="auto">
              <a:xfrm>
                <a:off x="1190613" y="2411404"/>
                <a:ext cx="147638" cy="207963"/>
              </a:xfrm>
              <a:custGeom>
                <a:avLst/>
                <a:gdLst/>
                <a:ahLst/>
                <a:cxnLst>
                  <a:cxn ang="0">
                    <a:pos x="126" y="162"/>
                  </a:cxn>
                  <a:cxn ang="0">
                    <a:pos x="126" y="32"/>
                  </a:cxn>
                  <a:cxn ang="0">
                    <a:pos x="126" y="32"/>
                  </a:cxn>
                  <a:cxn ang="0">
                    <a:pos x="125" y="26"/>
                  </a:cxn>
                  <a:cxn ang="0">
                    <a:pos x="123" y="19"/>
                  </a:cxn>
                  <a:cxn ang="0">
                    <a:pos x="120" y="13"/>
                  </a:cxn>
                  <a:cxn ang="0">
                    <a:pos x="116" y="8"/>
                  </a:cxn>
                  <a:cxn ang="0">
                    <a:pos x="111" y="5"/>
                  </a:cxn>
                  <a:cxn ang="0">
                    <a:pos x="106" y="2"/>
                  </a:cxn>
                  <a:cxn ang="0">
                    <a:pos x="100" y="0"/>
                  </a:cxn>
                  <a:cxn ang="0">
                    <a:pos x="94" y="0"/>
                  </a:cxn>
                  <a:cxn ang="0">
                    <a:pos x="94" y="0"/>
                  </a:cxn>
                  <a:cxn ang="0">
                    <a:pos x="94" y="0"/>
                  </a:cxn>
                  <a:cxn ang="0">
                    <a:pos x="86" y="0"/>
                  </a:cxn>
                  <a:cxn ang="0">
                    <a:pos x="80" y="2"/>
                  </a:cxn>
                  <a:cxn ang="0">
                    <a:pos x="75" y="5"/>
                  </a:cxn>
                  <a:cxn ang="0">
                    <a:pos x="70" y="8"/>
                  </a:cxn>
                  <a:cxn ang="0">
                    <a:pos x="66" y="13"/>
                  </a:cxn>
                  <a:cxn ang="0">
                    <a:pos x="64" y="19"/>
                  </a:cxn>
                  <a:cxn ang="0">
                    <a:pos x="62" y="26"/>
                  </a:cxn>
                  <a:cxn ang="0">
                    <a:pos x="62" y="32"/>
                  </a:cxn>
                  <a:cxn ang="0">
                    <a:pos x="62" y="162"/>
                  </a:cxn>
                  <a:cxn ang="0">
                    <a:pos x="17" y="162"/>
                  </a:cxn>
                  <a:cxn ang="0">
                    <a:pos x="17" y="162"/>
                  </a:cxn>
                  <a:cxn ang="0">
                    <a:pos x="11" y="162"/>
                  </a:cxn>
                  <a:cxn ang="0">
                    <a:pos x="6" y="164"/>
                  </a:cxn>
                  <a:cxn ang="0">
                    <a:pos x="2" y="167"/>
                  </a:cxn>
                  <a:cxn ang="0">
                    <a:pos x="1" y="170"/>
                  </a:cxn>
                  <a:cxn ang="0">
                    <a:pos x="0" y="175"/>
                  </a:cxn>
                  <a:cxn ang="0">
                    <a:pos x="1" y="179"/>
                  </a:cxn>
                  <a:cxn ang="0">
                    <a:pos x="3" y="184"/>
                  </a:cxn>
                  <a:cxn ang="0">
                    <a:pos x="7" y="189"/>
                  </a:cxn>
                  <a:cxn ang="0">
                    <a:pos x="70" y="251"/>
                  </a:cxn>
                  <a:cxn ang="0">
                    <a:pos x="70" y="251"/>
                  </a:cxn>
                  <a:cxn ang="0">
                    <a:pos x="76" y="256"/>
                  </a:cxn>
                  <a:cxn ang="0">
                    <a:pos x="81" y="259"/>
                  </a:cxn>
                  <a:cxn ang="0">
                    <a:pos x="88" y="262"/>
                  </a:cxn>
                  <a:cxn ang="0">
                    <a:pos x="92" y="263"/>
                  </a:cxn>
                  <a:cxn ang="0">
                    <a:pos x="99" y="262"/>
                  </a:cxn>
                  <a:cxn ang="0">
                    <a:pos x="105" y="259"/>
                  </a:cxn>
                  <a:cxn ang="0">
                    <a:pos x="110" y="256"/>
                  </a:cxn>
                  <a:cxn ang="0">
                    <a:pos x="116" y="251"/>
                  </a:cxn>
                  <a:cxn ang="0">
                    <a:pos x="179" y="189"/>
                  </a:cxn>
                  <a:cxn ang="0">
                    <a:pos x="179" y="189"/>
                  </a:cxn>
                  <a:cxn ang="0">
                    <a:pos x="183" y="185"/>
                  </a:cxn>
                  <a:cxn ang="0">
                    <a:pos x="184" y="180"/>
                  </a:cxn>
                  <a:cxn ang="0">
                    <a:pos x="185" y="175"/>
                  </a:cxn>
                  <a:cxn ang="0">
                    <a:pos x="185" y="171"/>
                  </a:cxn>
                  <a:cxn ang="0">
                    <a:pos x="183" y="168"/>
                  </a:cxn>
                  <a:cxn ang="0">
                    <a:pos x="179" y="164"/>
                  </a:cxn>
                  <a:cxn ang="0">
                    <a:pos x="173" y="162"/>
                  </a:cxn>
                  <a:cxn ang="0">
                    <a:pos x="165" y="162"/>
                  </a:cxn>
                  <a:cxn ang="0">
                    <a:pos x="126" y="162"/>
                  </a:cxn>
                </a:cxnLst>
                <a:rect l="0" t="0" r="r" b="b"/>
                <a:pathLst>
                  <a:path w="185" h="263">
                    <a:moveTo>
                      <a:pt x="126" y="162"/>
                    </a:moveTo>
                    <a:lnTo>
                      <a:pt x="126" y="32"/>
                    </a:lnTo>
                    <a:lnTo>
                      <a:pt x="126" y="32"/>
                    </a:lnTo>
                    <a:lnTo>
                      <a:pt x="125" y="26"/>
                    </a:lnTo>
                    <a:lnTo>
                      <a:pt x="123" y="19"/>
                    </a:lnTo>
                    <a:lnTo>
                      <a:pt x="120" y="13"/>
                    </a:lnTo>
                    <a:lnTo>
                      <a:pt x="116" y="8"/>
                    </a:lnTo>
                    <a:lnTo>
                      <a:pt x="111" y="5"/>
                    </a:lnTo>
                    <a:lnTo>
                      <a:pt x="106" y="2"/>
                    </a:lnTo>
                    <a:lnTo>
                      <a:pt x="100" y="0"/>
                    </a:lnTo>
                    <a:lnTo>
                      <a:pt x="94" y="0"/>
                    </a:lnTo>
                    <a:lnTo>
                      <a:pt x="94" y="0"/>
                    </a:lnTo>
                    <a:lnTo>
                      <a:pt x="94" y="0"/>
                    </a:lnTo>
                    <a:lnTo>
                      <a:pt x="86" y="0"/>
                    </a:lnTo>
                    <a:lnTo>
                      <a:pt x="80" y="2"/>
                    </a:lnTo>
                    <a:lnTo>
                      <a:pt x="75" y="5"/>
                    </a:lnTo>
                    <a:lnTo>
                      <a:pt x="70" y="8"/>
                    </a:lnTo>
                    <a:lnTo>
                      <a:pt x="66" y="13"/>
                    </a:lnTo>
                    <a:lnTo>
                      <a:pt x="64" y="19"/>
                    </a:lnTo>
                    <a:lnTo>
                      <a:pt x="62" y="26"/>
                    </a:lnTo>
                    <a:lnTo>
                      <a:pt x="62" y="32"/>
                    </a:lnTo>
                    <a:lnTo>
                      <a:pt x="62" y="162"/>
                    </a:lnTo>
                    <a:lnTo>
                      <a:pt x="17" y="162"/>
                    </a:lnTo>
                    <a:lnTo>
                      <a:pt x="17" y="162"/>
                    </a:lnTo>
                    <a:lnTo>
                      <a:pt x="11" y="162"/>
                    </a:lnTo>
                    <a:lnTo>
                      <a:pt x="6" y="164"/>
                    </a:lnTo>
                    <a:lnTo>
                      <a:pt x="2" y="167"/>
                    </a:lnTo>
                    <a:lnTo>
                      <a:pt x="1" y="170"/>
                    </a:lnTo>
                    <a:lnTo>
                      <a:pt x="0" y="175"/>
                    </a:lnTo>
                    <a:lnTo>
                      <a:pt x="1" y="179"/>
                    </a:lnTo>
                    <a:lnTo>
                      <a:pt x="3" y="184"/>
                    </a:lnTo>
                    <a:lnTo>
                      <a:pt x="7" y="189"/>
                    </a:lnTo>
                    <a:lnTo>
                      <a:pt x="70" y="251"/>
                    </a:lnTo>
                    <a:lnTo>
                      <a:pt x="70" y="251"/>
                    </a:lnTo>
                    <a:lnTo>
                      <a:pt x="76" y="256"/>
                    </a:lnTo>
                    <a:lnTo>
                      <a:pt x="81" y="259"/>
                    </a:lnTo>
                    <a:lnTo>
                      <a:pt x="88" y="262"/>
                    </a:lnTo>
                    <a:lnTo>
                      <a:pt x="92" y="263"/>
                    </a:lnTo>
                    <a:lnTo>
                      <a:pt x="99" y="262"/>
                    </a:lnTo>
                    <a:lnTo>
                      <a:pt x="105" y="259"/>
                    </a:lnTo>
                    <a:lnTo>
                      <a:pt x="110" y="256"/>
                    </a:lnTo>
                    <a:lnTo>
                      <a:pt x="116" y="251"/>
                    </a:lnTo>
                    <a:lnTo>
                      <a:pt x="179" y="189"/>
                    </a:lnTo>
                    <a:lnTo>
                      <a:pt x="179" y="189"/>
                    </a:lnTo>
                    <a:lnTo>
                      <a:pt x="183" y="185"/>
                    </a:lnTo>
                    <a:lnTo>
                      <a:pt x="184" y="180"/>
                    </a:lnTo>
                    <a:lnTo>
                      <a:pt x="185" y="175"/>
                    </a:lnTo>
                    <a:lnTo>
                      <a:pt x="185" y="171"/>
                    </a:lnTo>
                    <a:lnTo>
                      <a:pt x="183" y="168"/>
                    </a:lnTo>
                    <a:lnTo>
                      <a:pt x="179" y="164"/>
                    </a:lnTo>
                    <a:lnTo>
                      <a:pt x="173" y="162"/>
                    </a:lnTo>
                    <a:lnTo>
                      <a:pt x="165" y="162"/>
                    </a:lnTo>
                    <a:lnTo>
                      <a:pt x="126" y="162"/>
                    </a:lnTo>
                    <a:close/>
                  </a:path>
                </a:pathLst>
              </a:custGeom>
              <a:grpFill/>
              <a:ln w="9525">
                <a:noFill/>
                <a:round/>
              </a:ln>
            </p:spPr>
            <p:txBody>
              <a:bodyPr vert="horz" wrap="square" lIns="91440" tIns="45720" rIns="91440" bIns="45720" numCol="1" anchor="t" anchorCtr="0" compatLnSpc="1"/>
              <a:lstStyle/>
              <a:p>
                <a:endParaRPr lang="en-US"/>
              </a:p>
            </p:txBody>
          </p:sp>
        </p:grpSp>
        <p:sp>
          <p:nvSpPr>
            <p:cNvPr id="57" name="Rectangle 56"/>
            <p:cNvSpPr/>
            <p:nvPr/>
          </p:nvSpPr>
          <p:spPr>
            <a:xfrm>
              <a:off x="500034" y="2428874"/>
              <a:ext cx="1486433" cy="276999"/>
            </a:xfrm>
            <a:prstGeom prst="rect">
              <a:avLst/>
            </a:prstGeom>
          </p:spPr>
          <p:txBody>
            <a:bodyPr wrap="none">
              <a:spAutoFit/>
            </a:bodyPr>
            <a:lstStyle/>
            <a:p>
              <a:r>
                <a:rPr lang="en-US" sz="1200" dirty="0">
                  <a:solidFill>
                    <a:schemeClr val="bg1">
                      <a:lumMod val="65000"/>
                    </a:schemeClr>
                  </a:solidFill>
                  <a:latin typeface="Open Sans" pitchFamily="34" charset="0"/>
                  <a:ea typeface="Open Sans" pitchFamily="34" charset="0"/>
                  <a:cs typeface="Open Sans" pitchFamily="34" charset="0"/>
                </a:rPr>
                <a:t>Upload/Download</a:t>
              </a:r>
            </a:p>
          </p:txBody>
        </p:sp>
      </p:grpSp>
      <p:grpSp>
        <p:nvGrpSpPr>
          <p:cNvPr id="7" name="Group 62"/>
          <p:cNvGrpSpPr/>
          <p:nvPr/>
        </p:nvGrpSpPr>
        <p:grpSpPr>
          <a:xfrm>
            <a:off x="3786182" y="1714494"/>
            <a:ext cx="1571636" cy="2259757"/>
            <a:chOff x="3786182" y="1714494"/>
            <a:chExt cx="1571636" cy="2259757"/>
          </a:xfrm>
        </p:grpSpPr>
        <p:sp>
          <p:nvSpPr>
            <p:cNvPr id="35" name="Rectangle 34"/>
            <p:cNvSpPr/>
            <p:nvPr/>
          </p:nvSpPr>
          <p:spPr>
            <a:xfrm>
              <a:off x="3786182" y="2786064"/>
              <a:ext cx="1571636" cy="285752"/>
            </a:xfrm>
            <a:prstGeom prst="rect">
              <a:avLst/>
            </a:pr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Rectangle 32"/>
            <p:cNvSpPr/>
            <p:nvPr/>
          </p:nvSpPr>
          <p:spPr>
            <a:xfrm>
              <a:off x="3786182" y="3143254"/>
              <a:ext cx="1571636" cy="830997"/>
            </a:xfrm>
            <a:prstGeom prst="rect">
              <a:avLst/>
            </a:prstGeom>
          </p:spPr>
          <p:txBody>
            <a:bodyPr wrap="square">
              <a:spAutoFit/>
            </a:bodyPr>
            <a:lstStyle/>
            <a:p>
              <a:r>
                <a:rPr lang="ms-MY" sz="800" dirty="0">
                  <a:solidFill>
                    <a:schemeClr val="bg1">
                      <a:lumMod val="65000"/>
                    </a:schemeClr>
                  </a:solidFill>
                  <a:latin typeface="Open Sans Light" pitchFamily="34" charset="0"/>
                  <a:ea typeface="Open Sans Light" pitchFamily="34" charset="0"/>
                  <a:cs typeface="Open Sans Light" pitchFamily="34" charset="0"/>
                </a:rPr>
                <a:t>Lorem ipsum dolor sit amet, consectetur adipiscing elit. Praesent sodales odio sit amet odio tristique quis tempus odio Lorem ipsum dolor sit amet</a:t>
              </a:r>
            </a:p>
          </p:txBody>
        </p:sp>
        <p:grpSp>
          <p:nvGrpSpPr>
            <p:cNvPr id="8" name="Group 19"/>
            <p:cNvGrpSpPr/>
            <p:nvPr/>
          </p:nvGrpSpPr>
          <p:grpSpPr>
            <a:xfrm>
              <a:off x="4286248" y="2143122"/>
              <a:ext cx="468313" cy="392113"/>
              <a:chOff x="2951142" y="2589225"/>
              <a:chExt cx="468313" cy="392113"/>
            </a:xfrm>
            <a:solidFill>
              <a:schemeClr val="bg1">
                <a:lumMod val="65000"/>
              </a:schemeClr>
            </a:solidFill>
          </p:grpSpPr>
          <p:sp>
            <p:nvSpPr>
              <p:cNvPr id="22" name="Freeform 13"/>
              <p:cNvSpPr>
                <a:spLocks noEditPoints="1"/>
              </p:cNvSpPr>
              <p:nvPr/>
            </p:nvSpPr>
            <p:spPr bwMode="auto">
              <a:xfrm>
                <a:off x="2951142" y="2646375"/>
                <a:ext cx="284163" cy="284163"/>
              </a:xfrm>
              <a:custGeom>
                <a:avLst/>
                <a:gdLst/>
                <a:ahLst/>
                <a:cxnLst>
                  <a:cxn ang="0">
                    <a:pos x="208" y="331"/>
                  </a:cxn>
                  <a:cxn ang="0">
                    <a:pos x="239" y="322"/>
                  </a:cxn>
                  <a:cxn ang="0">
                    <a:pos x="286" y="326"/>
                  </a:cxn>
                  <a:cxn ang="0">
                    <a:pos x="307" y="267"/>
                  </a:cxn>
                  <a:cxn ang="0">
                    <a:pos x="328" y="223"/>
                  </a:cxn>
                  <a:cxn ang="0">
                    <a:pos x="359" y="150"/>
                  </a:cxn>
                  <a:cxn ang="0">
                    <a:pos x="328" y="136"/>
                  </a:cxn>
                  <a:cxn ang="0">
                    <a:pos x="307" y="91"/>
                  </a:cxn>
                  <a:cxn ang="0">
                    <a:pos x="267" y="51"/>
                  </a:cxn>
                  <a:cxn ang="0">
                    <a:pos x="239" y="37"/>
                  </a:cxn>
                  <a:cxn ang="0">
                    <a:pos x="208" y="0"/>
                  </a:cxn>
                  <a:cxn ang="0">
                    <a:pos x="179" y="65"/>
                  </a:cxn>
                  <a:cxn ang="0">
                    <a:pos x="213" y="70"/>
                  </a:cxn>
                  <a:cxn ang="0">
                    <a:pos x="244" y="85"/>
                  </a:cxn>
                  <a:cxn ang="0">
                    <a:pos x="267" y="106"/>
                  </a:cxn>
                  <a:cxn ang="0">
                    <a:pos x="284" y="134"/>
                  </a:cxn>
                  <a:cxn ang="0">
                    <a:pos x="293" y="168"/>
                  </a:cxn>
                  <a:cxn ang="0">
                    <a:pos x="293" y="191"/>
                  </a:cxn>
                  <a:cxn ang="0">
                    <a:pos x="284" y="223"/>
                  </a:cxn>
                  <a:cxn ang="0">
                    <a:pos x="267" y="252"/>
                  </a:cxn>
                  <a:cxn ang="0">
                    <a:pos x="244" y="274"/>
                  </a:cxn>
                  <a:cxn ang="0">
                    <a:pos x="213" y="289"/>
                  </a:cxn>
                  <a:cxn ang="0">
                    <a:pos x="179" y="294"/>
                  </a:cxn>
                  <a:cxn ang="0">
                    <a:pos x="32" y="286"/>
                  </a:cxn>
                  <a:cxn ang="0">
                    <a:pos x="92" y="307"/>
                  </a:cxn>
                  <a:cxn ang="0">
                    <a:pos x="135" y="327"/>
                  </a:cxn>
                  <a:cxn ang="0">
                    <a:pos x="179" y="358"/>
                  </a:cxn>
                  <a:cxn ang="0">
                    <a:pos x="179" y="294"/>
                  </a:cxn>
                  <a:cxn ang="0">
                    <a:pos x="145" y="289"/>
                  </a:cxn>
                  <a:cxn ang="0">
                    <a:pos x="115" y="274"/>
                  </a:cxn>
                  <a:cxn ang="0">
                    <a:pos x="92" y="252"/>
                  </a:cxn>
                  <a:cxn ang="0">
                    <a:pos x="74" y="223"/>
                  </a:cxn>
                  <a:cxn ang="0">
                    <a:pos x="66" y="191"/>
                  </a:cxn>
                  <a:cxn ang="0">
                    <a:pos x="66" y="168"/>
                  </a:cxn>
                  <a:cxn ang="0">
                    <a:pos x="74" y="134"/>
                  </a:cxn>
                  <a:cxn ang="0">
                    <a:pos x="92" y="106"/>
                  </a:cxn>
                  <a:cxn ang="0">
                    <a:pos x="115" y="85"/>
                  </a:cxn>
                  <a:cxn ang="0">
                    <a:pos x="145" y="70"/>
                  </a:cxn>
                  <a:cxn ang="0">
                    <a:pos x="179" y="65"/>
                  </a:cxn>
                  <a:cxn ang="0">
                    <a:pos x="179" y="0"/>
                  </a:cxn>
                  <a:cxn ang="0">
                    <a:pos x="151" y="27"/>
                  </a:cxn>
                  <a:cxn ang="0">
                    <a:pos x="105" y="43"/>
                  </a:cxn>
                  <a:cxn ang="0">
                    <a:pos x="32" y="72"/>
                  </a:cxn>
                  <a:cxn ang="0">
                    <a:pos x="43" y="105"/>
                  </a:cxn>
                  <a:cxn ang="0">
                    <a:pos x="27" y="150"/>
                  </a:cxn>
                  <a:cxn ang="0">
                    <a:pos x="27" y="207"/>
                  </a:cxn>
                  <a:cxn ang="0">
                    <a:pos x="36" y="238"/>
                  </a:cxn>
                  <a:cxn ang="0">
                    <a:pos x="52" y="267"/>
                  </a:cxn>
                </a:cxnLst>
                <a:rect l="0" t="0" r="r" b="b"/>
                <a:pathLst>
                  <a:path w="359" h="358">
                    <a:moveTo>
                      <a:pt x="179" y="358"/>
                    </a:moveTo>
                    <a:lnTo>
                      <a:pt x="208" y="358"/>
                    </a:lnTo>
                    <a:lnTo>
                      <a:pt x="208" y="331"/>
                    </a:lnTo>
                    <a:lnTo>
                      <a:pt x="208" y="331"/>
                    </a:lnTo>
                    <a:lnTo>
                      <a:pt x="224" y="327"/>
                    </a:lnTo>
                    <a:lnTo>
                      <a:pt x="239" y="322"/>
                    </a:lnTo>
                    <a:lnTo>
                      <a:pt x="254" y="315"/>
                    </a:lnTo>
                    <a:lnTo>
                      <a:pt x="267" y="307"/>
                    </a:lnTo>
                    <a:lnTo>
                      <a:pt x="286" y="326"/>
                    </a:lnTo>
                    <a:lnTo>
                      <a:pt x="326" y="286"/>
                    </a:lnTo>
                    <a:lnTo>
                      <a:pt x="307" y="267"/>
                    </a:lnTo>
                    <a:lnTo>
                      <a:pt x="307" y="267"/>
                    </a:lnTo>
                    <a:lnTo>
                      <a:pt x="315" y="253"/>
                    </a:lnTo>
                    <a:lnTo>
                      <a:pt x="323" y="238"/>
                    </a:lnTo>
                    <a:lnTo>
                      <a:pt x="328" y="223"/>
                    </a:lnTo>
                    <a:lnTo>
                      <a:pt x="331" y="207"/>
                    </a:lnTo>
                    <a:lnTo>
                      <a:pt x="359" y="207"/>
                    </a:lnTo>
                    <a:lnTo>
                      <a:pt x="359" y="150"/>
                    </a:lnTo>
                    <a:lnTo>
                      <a:pt x="331" y="150"/>
                    </a:lnTo>
                    <a:lnTo>
                      <a:pt x="331" y="150"/>
                    </a:lnTo>
                    <a:lnTo>
                      <a:pt x="328" y="136"/>
                    </a:lnTo>
                    <a:lnTo>
                      <a:pt x="323" y="119"/>
                    </a:lnTo>
                    <a:lnTo>
                      <a:pt x="315" y="105"/>
                    </a:lnTo>
                    <a:lnTo>
                      <a:pt x="307" y="91"/>
                    </a:lnTo>
                    <a:lnTo>
                      <a:pt x="326" y="72"/>
                    </a:lnTo>
                    <a:lnTo>
                      <a:pt x="286" y="33"/>
                    </a:lnTo>
                    <a:lnTo>
                      <a:pt x="267" y="51"/>
                    </a:lnTo>
                    <a:lnTo>
                      <a:pt x="267" y="51"/>
                    </a:lnTo>
                    <a:lnTo>
                      <a:pt x="254" y="43"/>
                    </a:lnTo>
                    <a:lnTo>
                      <a:pt x="239" y="37"/>
                    </a:lnTo>
                    <a:lnTo>
                      <a:pt x="224" y="30"/>
                    </a:lnTo>
                    <a:lnTo>
                      <a:pt x="208" y="27"/>
                    </a:lnTo>
                    <a:lnTo>
                      <a:pt x="208" y="0"/>
                    </a:lnTo>
                    <a:lnTo>
                      <a:pt x="179" y="0"/>
                    </a:lnTo>
                    <a:lnTo>
                      <a:pt x="179" y="65"/>
                    </a:lnTo>
                    <a:lnTo>
                      <a:pt x="179" y="65"/>
                    </a:lnTo>
                    <a:lnTo>
                      <a:pt x="190" y="65"/>
                    </a:lnTo>
                    <a:lnTo>
                      <a:pt x="203" y="68"/>
                    </a:lnTo>
                    <a:lnTo>
                      <a:pt x="213" y="70"/>
                    </a:lnTo>
                    <a:lnTo>
                      <a:pt x="224" y="74"/>
                    </a:lnTo>
                    <a:lnTo>
                      <a:pt x="234" y="79"/>
                    </a:lnTo>
                    <a:lnTo>
                      <a:pt x="244" y="85"/>
                    </a:lnTo>
                    <a:lnTo>
                      <a:pt x="252" y="91"/>
                    </a:lnTo>
                    <a:lnTo>
                      <a:pt x="260" y="98"/>
                    </a:lnTo>
                    <a:lnTo>
                      <a:pt x="267" y="106"/>
                    </a:lnTo>
                    <a:lnTo>
                      <a:pt x="275" y="116"/>
                    </a:lnTo>
                    <a:lnTo>
                      <a:pt x="279" y="124"/>
                    </a:lnTo>
                    <a:lnTo>
                      <a:pt x="284" y="134"/>
                    </a:lnTo>
                    <a:lnTo>
                      <a:pt x="288" y="145"/>
                    </a:lnTo>
                    <a:lnTo>
                      <a:pt x="292" y="157"/>
                    </a:lnTo>
                    <a:lnTo>
                      <a:pt x="293" y="168"/>
                    </a:lnTo>
                    <a:lnTo>
                      <a:pt x="293" y="179"/>
                    </a:lnTo>
                    <a:lnTo>
                      <a:pt x="293" y="179"/>
                    </a:lnTo>
                    <a:lnTo>
                      <a:pt x="293" y="191"/>
                    </a:lnTo>
                    <a:lnTo>
                      <a:pt x="292" y="202"/>
                    </a:lnTo>
                    <a:lnTo>
                      <a:pt x="288" y="213"/>
                    </a:lnTo>
                    <a:lnTo>
                      <a:pt x="284" y="223"/>
                    </a:lnTo>
                    <a:lnTo>
                      <a:pt x="279" y="233"/>
                    </a:lnTo>
                    <a:lnTo>
                      <a:pt x="275" y="243"/>
                    </a:lnTo>
                    <a:lnTo>
                      <a:pt x="267" y="252"/>
                    </a:lnTo>
                    <a:lnTo>
                      <a:pt x="260" y="260"/>
                    </a:lnTo>
                    <a:lnTo>
                      <a:pt x="252" y="268"/>
                    </a:lnTo>
                    <a:lnTo>
                      <a:pt x="244" y="274"/>
                    </a:lnTo>
                    <a:lnTo>
                      <a:pt x="234" y="280"/>
                    </a:lnTo>
                    <a:lnTo>
                      <a:pt x="224" y="285"/>
                    </a:lnTo>
                    <a:lnTo>
                      <a:pt x="213" y="289"/>
                    </a:lnTo>
                    <a:lnTo>
                      <a:pt x="203" y="291"/>
                    </a:lnTo>
                    <a:lnTo>
                      <a:pt x="190" y="293"/>
                    </a:lnTo>
                    <a:lnTo>
                      <a:pt x="179" y="294"/>
                    </a:lnTo>
                    <a:lnTo>
                      <a:pt x="179" y="358"/>
                    </a:lnTo>
                    <a:close/>
                    <a:moveTo>
                      <a:pt x="52" y="267"/>
                    </a:moveTo>
                    <a:lnTo>
                      <a:pt x="32" y="286"/>
                    </a:lnTo>
                    <a:lnTo>
                      <a:pt x="73" y="326"/>
                    </a:lnTo>
                    <a:lnTo>
                      <a:pt x="92" y="307"/>
                    </a:lnTo>
                    <a:lnTo>
                      <a:pt x="92" y="307"/>
                    </a:lnTo>
                    <a:lnTo>
                      <a:pt x="105" y="315"/>
                    </a:lnTo>
                    <a:lnTo>
                      <a:pt x="120" y="322"/>
                    </a:lnTo>
                    <a:lnTo>
                      <a:pt x="135" y="327"/>
                    </a:lnTo>
                    <a:lnTo>
                      <a:pt x="151" y="331"/>
                    </a:lnTo>
                    <a:lnTo>
                      <a:pt x="151" y="358"/>
                    </a:lnTo>
                    <a:lnTo>
                      <a:pt x="179" y="358"/>
                    </a:lnTo>
                    <a:lnTo>
                      <a:pt x="179" y="294"/>
                    </a:lnTo>
                    <a:lnTo>
                      <a:pt x="179" y="294"/>
                    </a:lnTo>
                    <a:lnTo>
                      <a:pt x="179" y="294"/>
                    </a:lnTo>
                    <a:lnTo>
                      <a:pt x="168" y="293"/>
                    </a:lnTo>
                    <a:lnTo>
                      <a:pt x="156" y="291"/>
                    </a:lnTo>
                    <a:lnTo>
                      <a:pt x="145" y="289"/>
                    </a:lnTo>
                    <a:lnTo>
                      <a:pt x="135" y="285"/>
                    </a:lnTo>
                    <a:lnTo>
                      <a:pt x="125" y="280"/>
                    </a:lnTo>
                    <a:lnTo>
                      <a:pt x="115" y="274"/>
                    </a:lnTo>
                    <a:lnTo>
                      <a:pt x="106" y="268"/>
                    </a:lnTo>
                    <a:lnTo>
                      <a:pt x="99" y="260"/>
                    </a:lnTo>
                    <a:lnTo>
                      <a:pt x="92" y="252"/>
                    </a:lnTo>
                    <a:lnTo>
                      <a:pt x="84" y="243"/>
                    </a:lnTo>
                    <a:lnTo>
                      <a:pt x="79" y="233"/>
                    </a:lnTo>
                    <a:lnTo>
                      <a:pt x="74" y="223"/>
                    </a:lnTo>
                    <a:lnTo>
                      <a:pt x="71" y="213"/>
                    </a:lnTo>
                    <a:lnTo>
                      <a:pt x="67" y="202"/>
                    </a:lnTo>
                    <a:lnTo>
                      <a:pt x="66" y="191"/>
                    </a:lnTo>
                    <a:lnTo>
                      <a:pt x="64" y="179"/>
                    </a:lnTo>
                    <a:lnTo>
                      <a:pt x="64" y="179"/>
                    </a:lnTo>
                    <a:lnTo>
                      <a:pt x="66" y="168"/>
                    </a:lnTo>
                    <a:lnTo>
                      <a:pt x="67" y="157"/>
                    </a:lnTo>
                    <a:lnTo>
                      <a:pt x="71" y="145"/>
                    </a:lnTo>
                    <a:lnTo>
                      <a:pt x="74" y="134"/>
                    </a:lnTo>
                    <a:lnTo>
                      <a:pt x="79" y="124"/>
                    </a:lnTo>
                    <a:lnTo>
                      <a:pt x="84" y="116"/>
                    </a:lnTo>
                    <a:lnTo>
                      <a:pt x="92" y="106"/>
                    </a:lnTo>
                    <a:lnTo>
                      <a:pt x="99" y="98"/>
                    </a:lnTo>
                    <a:lnTo>
                      <a:pt x="106" y="91"/>
                    </a:lnTo>
                    <a:lnTo>
                      <a:pt x="115" y="85"/>
                    </a:lnTo>
                    <a:lnTo>
                      <a:pt x="125" y="79"/>
                    </a:lnTo>
                    <a:lnTo>
                      <a:pt x="135" y="74"/>
                    </a:lnTo>
                    <a:lnTo>
                      <a:pt x="145" y="70"/>
                    </a:lnTo>
                    <a:lnTo>
                      <a:pt x="156" y="68"/>
                    </a:lnTo>
                    <a:lnTo>
                      <a:pt x="168" y="65"/>
                    </a:lnTo>
                    <a:lnTo>
                      <a:pt x="179" y="65"/>
                    </a:lnTo>
                    <a:lnTo>
                      <a:pt x="179" y="65"/>
                    </a:lnTo>
                    <a:lnTo>
                      <a:pt x="179" y="65"/>
                    </a:lnTo>
                    <a:lnTo>
                      <a:pt x="179" y="0"/>
                    </a:lnTo>
                    <a:lnTo>
                      <a:pt x="151" y="0"/>
                    </a:lnTo>
                    <a:lnTo>
                      <a:pt x="151" y="27"/>
                    </a:lnTo>
                    <a:lnTo>
                      <a:pt x="151" y="27"/>
                    </a:lnTo>
                    <a:lnTo>
                      <a:pt x="135" y="30"/>
                    </a:lnTo>
                    <a:lnTo>
                      <a:pt x="120" y="37"/>
                    </a:lnTo>
                    <a:lnTo>
                      <a:pt x="105" y="43"/>
                    </a:lnTo>
                    <a:lnTo>
                      <a:pt x="92" y="51"/>
                    </a:lnTo>
                    <a:lnTo>
                      <a:pt x="73" y="33"/>
                    </a:lnTo>
                    <a:lnTo>
                      <a:pt x="32" y="72"/>
                    </a:lnTo>
                    <a:lnTo>
                      <a:pt x="52" y="91"/>
                    </a:lnTo>
                    <a:lnTo>
                      <a:pt x="52" y="91"/>
                    </a:lnTo>
                    <a:lnTo>
                      <a:pt x="43" y="105"/>
                    </a:lnTo>
                    <a:lnTo>
                      <a:pt x="36" y="119"/>
                    </a:lnTo>
                    <a:lnTo>
                      <a:pt x="31" y="136"/>
                    </a:lnTo>
                    <a:lnTo>
                      <a:pt x="27" y="150"/>
                    </a:lnTo>
                    <a:lnTo>
                      <a:pt x="0" y="150"/>
                    </a:lnTo>
                    <a:lnTo>
                      <a:pt x="0" y="207"/>
                    </a:lnTo>
                    <a:lnTo>
                      <a:pt x="27" y="207"/>
                    </a:lnTo>
                    <a:lnTo>
                      <a:pt x="27" y="207"/>
                    </a:lnTo>
                    <a:lnTo>
                      <a:pt x="31" y="223"/>
                    </a:lnTo>
                    <a:lnTo>
                      <a:pt x="36" y="238"/>
                    </a:lnTo>
                    <a:lnTo>
                      <a:pt x="43" y="253"/>
                    </a:lnTo>
                    <a:lnTo>
                      <a:pt x="52" y="267"/>
                    </a:lnTo>
                    <a:lnTo>
                      <a:pt x="52" y="267"/>
                    </a:lnTo>
                    <a:close/>
                  </a:path>
                </a:pathLst>
              </a:custGeom>
              <a:grpFill/>
              <a:ln w="9525">
                <a:noFill/>
                <a:round/>
              </a:ln>
            </p:spPr>
            <p:txBody>
              <a:bodyPr vert="horz" wrap="square" lIns="91440" tIns="45720" rIns="91440" bIns="45720" numCol="1" anchor="t" anchorCtr="0" compatLnSpc="1"/>
              <a:lstStyle/>
              <a:p>
                <a:endParaRPr lang="en-US"/>
              </a:p>
            </p:txBody>
          </p:sp>
          <p:sp>
            <p:nvSpPr>
              <p:cNvPr id="25" name="Freeform 14"/>
              <p:cNvSpPr>
                <a:spLocks noEditPoints="1"/>
              </p:cNvSpPr>
              <p:nvPr/>
            </p:nvSpPr>
            <p:spPr bwMode="auto">
              <a:xfrm>
                <a:off x="3233717" y="2798775"/>
                <a:ext cx="182563" cy="182563"/>
              </a:xfrm>
              <a:custGeom>
                <a:avLst/>
                <a:gdLst/>
                <a:ahLst/>
                <a:cxnLst>
                  <a:cxn ang="0">
                    <a:pos x="131" y="20"/>
                  </a:cxn>
                  <a:cxn ang="0">
                    <a:pos x="152" y="6"/>
                  </a:cxn>
                  <a:cxn ang="0">
                    <a:pos x="183" y="21"/>
                  </a:cxn>
                  <a:cxn ang="0">
                    <a:pos x="179" y="42"/>
                  </a:cxn>
                  <a:cxn ang="0">
                    <a:pos x="198" y="64"/>
                  </a:cxn>
                  <a:cxn ang="0">
                    <a:pos x="219" y="64"/>
                  </a:cxn>
                  <a:cxn ang="0">
                    <a:pos x="230" y="97"/>
                  </a:cxn>
                  <a:cxn ang="0">
                    <a:pos x="213" y="109"/>
                  </a:cxn>
                  <a:cxn ang="0">
                    <a:pos x="210" y="137"/>
                  </a:cxn>
                  <a:cxn ang="0">
                    <a:pos x="225" y="152"/>
                  </a:cxn>
                  <a:cxn ang="0">
                    <a:pos x="210" y="183"/>
                  </a:cxn>
                  <a:cxn ang="0">
                    <a:pos x="189" y="179"/>
                  </a:cxn>
                  <a:cxn ang="0">
                    <a:pos x="167" y="198"/>
                  </a:cxn>
                  <a:cxn ang="0">
                    <a:pos x="167" y="220"/>
                  </a:cxn>
                  <a:cxn ang="0">
                    <a:pos x="135" y="230"/>
                  </a:cxn>
                  <a:cxn ang="0">
                    <a:pos x="123" y="213"/>
                  </a:cxn>
                  <a:cxn ang="0">
                    <a:pos x="115" y="163"/>
                  </a:cxn>
                  <a:cxn ang="0">
                    <a:pos x="136" y="158"/>
                  </a:cxn>
                  <a:cxn ang="0">
                    <a:pos x="153" y="144"/>
                  </a:cxn>
                  <a:cxn ang="0">
                    <a:pos x="161" y="131"/>
                  </a:cxn>
                  <a:cxn ang="0">
                    <a:pos x="161" y="103"/>
                  </a:cxn>
                  <a:cxn ang="0">
                    <a:pos x="147" y="80"/>
                  </a:cxn>
                  <a:cxn ang="0">
                    <a:pos x="130" y="71"/>
                  </a:cxn>
                  <a:cxn ang="0">
                    <a:pos x="115" y="19"/>
                  </a:cxn>
                  <a:cxn ang="0">
                    <a:pos x="11" y="167"/>
                  </a:cxn>
                  <a:cxn ang="0">
                    <a:pos x="1" y="135"/>
                  </a:cxn>
                  <a:cxn ang="0">
                    <a:pos x="19" y="123"/>
                  </a:cxn>
                  <a:cxn ang="0">
                    <a:pos x="20" y="94"/>
                  </a:cxn>
                  <a:cxn ang="0">
                    <a:pos x="5" y="79"/>
                  </a:cxn>
                  <a:cxn ang="0">
                    <a:pos x="21" y="48"/>
                  </a:cxn>
                  <a:cxn ang="0">
                    <a:pos x="42" y="52"/>
                  </a:cxn>
                  <a:cxn ang="0">
                    <a:pos x="63" y="34"/>
                  </a:cxn>
                  <a:cxn ang="0">
                    <a:pos x="63" y="12"/>
                  </a:cxn>
                  <a:cxn ang="0">
                    <a:pos x="97" y="1"/>
                  </a:cxn>
                  <a:cxn ang="0">
                    <a:pos x="109" y="19"/>
                  </a:cxn>
                  <a:cxn ang="0">
                    <a:pos x="115" y="68"/>
                  </a:cxn>
                  <a:cxn ang="0">
                    <a:pos x="94" y="73"/>
                  </a:cxn>
                  <a:cxn ang="0">
                    <a:pos x="78" y="88"/>
                  </a:cxn>
                  <a:cxn ang="0">
                    <a:pos x="71" y="100"/>
                  </a:cxn>
                  <a:cxn ang="0">
                    <a:pos x="71" y="129"/>
                  </a:cxn>
                  <a:cxn ang="0">
                    <a:pos x="84" y="151"/>
                  </a:cxn>
                  <a:cxn ang="0">
                    <a:pos x="100" y="161"/>
                  </a:cxn>
                  <a:cxn ang="0">
                    <a:pos x="115" y="213"/>
                  </a:cxn>
                  <a:cxn ang="0">
                    <a:pos x="84" y="208"/>
                  </a:cxn>
                  <a:cxn ang="0">
                    <a:pos x="68" y="221"/>
                  </a:cxn>
                  <a:cxn ang="0">
                    <a:pos x="40" y="203"/>
                  </a:cxn>
                  <a:cxn ang="0">
                    <a:pos x="45" y="183"/>
                  </a:cxn>
                  <a:cxn ang="0">
                    <a:pos x="29" y="160"/>
                  </a:cxn>
                </a:cxnLst>
                <a:rect l="0" t="0" r="r" b="b"/>
                <a:pathLst>
                  <a:path w="231" h="231">
                    <a:moveTo>
                      <a:pt x="115" y="19"/>
                    </a:moveTo>
                    <a:lnTo>
                      <a:pt x="115" y="19"/>
                    </a:lnTo>
                    <a:lnTo>
                      <a:pt x="131" y="20"/>
                    </a:lnTo>
                    <a:lnTo>
                      <a:pt x="146" y="24"/>
                    </a:lnTo>
                    <a:lnTo>
                      <a:pt x="152" y="6"/>
                    </a:lnTo>
                    <a:lnTo>
                      <a:pt x="152" y="6"/>
                    </a:lnTo>
                    <a:lnTo>
                      <a:pt x="163" y="10"/>
                    </a:lnTo>
                    <a:lnTo>
                      <a:pt x="173" y="15"/>
                    </a:lnTo>
                    <a:lnTo>
                      <a:pt x="183" y="21"/>
                    </a:lnTo>
                    <a:lnTo>
                      <a:pt x="192" y="29"/>
                    </a:lnTo>
                    <a:lnTo>
                      <a:pt x="179" y="42"/>
                    </a:lnTo>
                    <a:lnTo>
                      <a:pt x="179" y="42"/>
                    </a:lnTo>
                    <a:lnTo>
                      <a:pt x="187" y="48"/>
                    </a:lnTo>
                    <a:lnTo>
                      <a:pt x="193" y="56"/>
                    </a:lnTo>
                    <a:lnTo>
                      <a:pt x="198" y="64"/>
                    </a:lnTo>
                    <a:lnTo>
                      <a:pt x="203" y="72"/>
                    </a:lnTo>
                    <a:lnTo>
                      <a:pt x="219" y="64"/>
                    </a:lnTo>
                    <a:lnTo>
                      <a:pt x="219" y="64"/>
                    </a:lnTo>
                    <a:lnTo>
                      <a:pt x="224" y="74"/>
                    </a:lnTo>
                    <a:lnTo>
                      <a:pt x="228" y="85"/>
                    </a:lnTo>
                    <a:lnTo>
                      <a:pt x="230" y="97"/>
                    </a:lnTo>
                    <a:lnTo>
                      <a:pt x="231" y="108"/>
                    </a:lnTo>
                    <a:lnTo>
                      <a:pt x="213" y="109"/>
                    </a:lnTo>
                    <a:lnTo>
                      <a:pt x="213" y="109"/>
                    </a:lnTo>
                    <a:lnTo>
                      <a:pt x="213" y="119"/>
                    </a:lnTo>
                    <a:lnTo>
                      <a:pt x="213" y="127"/>
                    </a:lnTo>
                    <a:lnTo>
                      <a:pt x="210" y="137"/>
                    </a:lnTo>
                    <a:lnTo>
                      <a:pt x="208" y="147"/>
                    </a:lnTo>
                    <a:lnTo>
                      <a:pt x="225" y="152"/>
                    </a:lnTo>
                    <a:lnTo>
                      <a:pt x="225" y="152"/>
                    </a:lnTo>
                    <a:lnTo>
                      <a:pt x="221" y="163"/>
                    </a:lnTo>
                    <a:lnTo>
                      <a:pt x="217" y="173"/>
                    </a:lnTo>
                    <a:lnTo>
                      <a:pt x="210" y="183"/>
                    </a:lnTo>
                    <a:lnTo>
                      <a:pt x="203" y="192"/>
                    </a:lnTo>
                    <a:lnTo>
                      <a:pt x="189" y="179"/>
                    </a:lnTo>
                    <a:lnTo>
                      <a:pt x="189" y="179"/>
                    </a:lnTo>
                    <a:lnTo>
                      <a:pt x="183" y="187"/>
                    </a:lnTo>
                    <a:lnTo>
                      <a:pt x="176" y="193"/>
                    </a:lnTo>
                    <a:lnTo>
                      <a:pt x="167" y="198"/>
                    </a:lnTo>
                    <a:lnTo>
                      <a:pt x="160" y="203"/>
                    </a:lnTo>
                    <a:lnTo>
                      <a:pt x="167" y="220"/>
                    </a:lnTo>
                    <a:lnTo>
                      <a:pt x="167" y="220"/>
                    </a:lnTo>
                    <a:lnTo>
                      <a:pt x="157" y="224"/>
                    </a:lnTo>
                    <a:lnTo>
                      <a:pt x="146" y="228"/>
                    </a:lnTo>
                    <a:lnTo>
                      <a:pt x="135" y="230"/>
                    </a:lnTo>
                    <a:lnTo>
                      <a:pt x="124" y="231"/>
                    </a:lnTo>
                    <a:lnTo>
                      <a:pt x="123" y="213"/>
                    </a:lnTo>
                    <a:lnTo>
                      <a:pt x="123" y="213"/>
                    </a:lnTo>
                    <a:lnTo>
                      <a:pt x="115" y="213"/>
                    </a:lnTo>
                    <a:lnTo>
                      <a:pt x="115" y="163"/>
                    </a:lnTo>
                    <a:lnTo>
                      <a:pt x="115" y="163"/>
                    </a:lnTo>
                    <a:lnTo>
                      <a:pt x="123" y="162"/>
                    </a:lnTo>
                    <a:lnTo>
                      <a:pt x="130" y="161"/>
                    </a:lnTo>
                    <a:lnTo>
                      <a:pt x="136" y="158"/>
                    </a:lnTo>
                    <a:lnTo>
                      <a:pt x="144" y="155"/>
                    </a:lnTo>
                    <a:lnTo>
                      <a:pt x="149" y="150"/>
                    </a:lnTo>
                    <a:lnTo>
                      <a:pt x="153" y="144"/>
                    </a:lnTo>
                    <a:lnTo>
                      <a:pt x="157" y="137"/>
                    </a:lnTo>
                    <a:lnTo>
                      <a:pt x="161" y="131"/>
                    </a:lnTo>
                    <a:lnTo>
                      <a:pt x="161" y="131"/>
                    </a:lnTo>
                    <a:lnTo>
                      <a:pt x="162" y="121"/>
                    </a:lnTo>
                    <a:lnTo>
                      <a:pt x="162" y="113"/>
                    </a:lnTo>
                    <a:lnTo>
                      <a:pt x="161" y="103"/>
                    </a:lnTo>
                    <a:lnTo>
                      <a:pt x="158" y="94"/>
                    </a:lnTo>
                    <a:lnTo>
                      <a:pt x="153" y="87"/>
                    </a:lnTo>
                    <a:lnTo>
                      <a:pt x="147" y="80"/>
                    </a:lnTo>
                    <a:lnTo>
                      <a:pt x="140" y="74"/>
                    </a:lnTo>
                    <a:lnTo>
                      <a:pt x="130" y="71"/>
                    </a:lnTo>
                    <a:lnTo>
                      <a:pt x="130" y="71"/>
                    </a:lnTo>
                    <a:lnTo>
                      <a:pt x="123" y="69"/>
                    </a:lnTo>
                    <a:lnTo>
                      <a:pt x="115" y="68"/>
                    </a:lnTo>
                    <a:lnTo>
                      <a:pt x="115" y="19"/>
                    </a:lnTo>
                    <a:close/>
                    <a:moveTo>
                      <a:pt x="29" y="160"/>
                    </a:moveTo>
                    <a:lnTo>
                      <a:pt x="11" y="167"/>
                    </a:lnTo>
                    <a:lnTo>
                      <a:pt x="11" y="167"/>
                    </a:lnTo>
                    <a:lnTo>
                      <a:pt x="8" y="157"/>
                    </a:lnTo>
                    <a:lnTo>
                      <a:pt x="4" y="146"/>
                    </a:lnTo>
                    <a:lnTo>
                      <a:pt x="1" y="135"/>
                    </a:lnTo>
                    <a:lnTo>
                      <a:pt x="0" y="124"/>
                    </a:lnTo>
                    <a:lnTo>
                      <a:pt x="19" y="123"/>
                    </a:lnTo>
                    <a:lnTo>
                      <a:pt x="19" y="123"/>
                    </a:lnTo>
                    <a:lnTo>
                      <a:pt x="17" y="114"/>
                    </a:lnTo>
                    <a:lnTo>
                      <a:pt x="19" y="104"/>
                    </a:lnTo>
                    <a:lnTo>
                      <a:pt x="20" y="94"/>
                    </a:lnTo>
                    <a:lnTo>
                      <a:pt x="24" y="85"/>
                    </a:lnTo>
                    <a:lnTo>
                      <a:pt x="5" y="79"/>
                    </a:lnTo>
                    <a:lnTo>
                      <a:pt x="5" y="79"/>
                    </a:lnTo>
                    <a:lnTo>
                      <a:pt x="10" y="68"/>
                    </a:lnTo>
                    <a:lnTo>
                      <a:pt x="15" y="58"/>
                    </a:lnTo>
                    <a:lnTo>
                      <a:pt x="21" y="48"/>
                    </a:lnTo>
                    <a:lnTo>
                      <a:pt x="29" y="40"/>
                    </a:lnTo>
                    <a:lnTo>
                      <a:pt x="42" y="52"/>
                    </a:lnTo>
                    <a:lnTo>
                      <a:pt x="42" y="52"/>
                    </a:lnTo>
                    <a:lnTo>
                      <a:pt x="48" y="45"/>
                    </a:lnTo>
                    <a:lnTo>
                      <a:pt x="56" y="38"/>
                    </a:lnTo>
                    <a:lnTo>
                      <a:pt x="63" y="34"/>
                    </a:lnTo>
                    <a:lnTo>
                      <a:pt x="72" y="29"/>
                    </a:lnTo>
                    <a:lnTo>
                      <a:pt x="63" y="12"/>
                    </a:lnTo>
                    <a:lnTo>
                      <a:pt x="63" y="12"/>
                    </a:lnTo>
                    <a:lnTo>
                      <a:pt x="74" y="8"/>
                    </a:lnTo>
                    <a:lnTo>
                      <a:pt x="85" y="4"/>
                    </a:lnTo>
                    <a:lnTo>
                      <a:pt x="97" y="1"/>
                    </a:lnTo>
                    <a:lnTo>
                      <a:pt x="108" y="0"/>
                    </a:lnTo>
                    <a:lnTo>
                      <a:pt x="109" y="19"/>
                    </a:lnTo>
                    <a:lnTo>
                      <a:pt x="109" y="19"/>
                    </a:lnTo>
                    <a:lnTo>
                      <a:pt x="115" y="19"/>
                    </a:lnTo>
                    <a:lnTo>
                      <a:pt x="115" y="68"/>
                    </a:lnTo>
                    <a:lnTo>
                      <a:pt x="115" y="68"/>
                    </a:lnTo>
                    <a:lnTo>
                      <a:pt x="108" y="69"/>
                    </a:lnTo>
                    <a:lnTo>
                      <a:pt x="102" y="71"/>
                    </a:lnTo>
                    <a:lnTo>
                      <a:pt x="94" y="73"/>
                    </a:lnTo>
                    <a:lnTo>
                      <a:pt x="88" y="77"/>
                    </a:lnTo>
                    <a:lnTo>
                      <a:pt x="83" y="82"/>
                    </a:lnTo>
                    <a:lnTo>
                      <a:pt x="78" y="88"/>
                    </a:lnTo>
                    <a:lnTo>
                      <a:pt x="74" y="94"/>
                    </a:lnTo>
                    <a:lnTo>
                      <a:pt x="71" y="100"/>
                    </a:lnTo>
                    <a:lnTo>
                      <a:pt x="71" y="100"/>
                    </a:lnTo>
                    <a:lnTo>
                      <a:pt x="68" y="110"/>
                    </a:lnTo>
                    <a:lnTo>
                      <a:pt x="68" y="120"/>
                    </a:lnTo>
                    <a:lnTo>
                      <a:pt x="71" y="129"/>
                    </a:lnTo>
                    <a:lnTo>
                      <a:pt x="73" y="137"/>
                    </a:lnTo>
                    <a:lnTo>
                      <a:pt x="78" y="145"/>
                    </a:lnTo>
                    <a:lnTo>
                      <a:pt x="84" y="151"/>
                    </a:lnTo>
                    <a:lnTo>
                      <a:pt x="92" y="157"/>
                    </a:lnTo>
                    <a:lnTo>
                      <a:pt x="100" y="161"/>
                    </a:lnTo>
                    <a:lnTo>
                      <a:pt x="100" y="161"/>
                    </a:lnTo>
                    <a:lnTo>
                      <a:pt x="108" y="162"/>
                    </a:lnTo>
                    <a:lnTo>
                      <a:pt x="115" y="163"/>
                    </a:lnTo>
                    <a:lnTo>
                      <a:pt x="115" y="213"/>
                    </a:lnTo>
                    <a:lnTo>
                      <a:pt x="115" y="213"/>
                    </a:lnTo>
                    <a:lnTo>
                      <a:pt x="100" y="212"/>
                    </a:lnTo>
                    <a:lnTo>
                      <a:pt x="84" y="208"/>
                    </a:lnTo>
                    <a:lnTo>
                      <a:pt x="79" y="226"/>
                    </a:lnTo>
                    <a:lnTo>
                      <a:pt x="79" y="226"/>
                    </a:lnTo>
                    <a:lnTo>
                      <a:pt x="68" y="221"/>
                    </a:lnTo>
                    <a:lnTo>
                      <a:pt x="58" y="216"/>
                    </a:lnTo>
                    <a:lnTo>
                      <a:pt x="48" y="210"/>
                    </a:lnTo>
                    <a:lnTo>
                      <a:pt x="40" y="203"/>
                    </a:lnTo>
                    <a:lnTo>
                      <a:pt x="52" y="189"/>
                    </a:lnTo>
                    <a:lnTo>
                      <a:pt x="52" y="189"/>
                    </a:lnTo>
                    <a:lnTo>
                      <a:pt x="45" y="183"/>
                    </a:lnTo>
                    <a:lnTo>
                      <a:pt x="38" y="176"/>
                    </a:lnTo>
                    <a:lnTo>
                      <a:pt x="34" y="168"/>
                    </a:lnTo>
                    <a:lnTo>
                      <a:pt x="29" y="160"/>
                    </a:lnTo>
                    <a:lnTo>
                      <a:pt x="29" y="160"/>
                    </a:lnTo>
                    <a:close/>
                  </a:path>
                </a:pathLst>
              </a:custGeom>
              <a:grpFill/>
              <a:ln w="9525">
                <a:noFill/>
                <a:round/>
              </a:ln>
            </p:spPr>
            <p:txBody>
              <a:bodyPr vert="horz" wrap="square" lIns="91440" tIns="45720" rIns="91440" bIns="45720" numCol="1" anchor="t" anchorCtr="0" compatLnSpc="1"/>
              <a:lstStyle/>
              <a:p>
                <a:endParaRPr lang="en-US"/>
              </a:p>
            </p:txBody>
          </p:sp>
          <p:sp>
            <p:nvSpPr>
              <p:cNvPr id="28" name="Freeform 15"/>
              <p:cNvSpPr>
                <a:spLocks noEditPoints="1"/>
              </p:cNvSpPr>
              <p:nvPr/>
            </p:nvSpPr>
            <p:spPr bwMode="auto">
              <a:xfrm>
                <a:off x="3228955" y="2589225"/>
                <a:ext cx="190500" cy="190500"/>
              </a:xfrm>
              <a:custGeom>
                <a:avLst/>
                <a:gdLst/>
                <a:ahLst/>
                <a:cxnLst>
                  <a:cxn ang="0">
                    <a:pos x="131" y="0"/>
                  </a:cxn>
                  <a:cxn ang="0">
                    <a:pos x="170" y="10"/>
                  </a:cxn>
                  <a:cxn ang="0">
                    <a:pos x="163" y="47"/>
                  </a:cxn>
                  <a:cxn ang="0">
                    <a:pos x="186" y="65"/>
                  </a:cxn>
                  <a:cxn ang="0">
                    <a:pos x="222" y="53"/>
                  </a:cxn>
                  <a:cxn ang="0">
                    <a:pos x="234" y="76"/>
                  </a:cxn>
                  <a:cxn ang="0">
                    <a:pos x="204" y="107"/>
                  </a:cxn>
                  <a:cxn ang="0">
                    <a:pos x="205" y="127"/>
                  </a:cxn>
                  <a:cxn ang="0">
                    <a:pos x="236" y="157"/>
                  </a:cxn>
                  <a:cxn ang="0">
                    <a:pos x="225" y="180"/>
                  </a:cxn>
                  <a:cxn ang="0">
                    <a:pos x="182" y="178"/>
                  </a:cxn>
                  <a:cxn ang="0">
                    <a:pos x="168" y="190"/>
                  </a:cxn>
                  <a:cxn ang="0">
                    <a:pos x="151" y="199"/>
                  </a:cxn>
                  <a:cxn ang="0">
                    <a:pos x="154" y="236"/>
                  </a:cxn>
                  <a:cxn ang="0">
                    <a:pos x="121" y="240"/>
                  </a:cxn>
                  <a:cxn ang="0">
                    <a:pos x="134" y="189"/>
                  </a:cxn>
                  <a:cxn ang="0">
                    <a:pos x="158" y="179"/>
                  </a:cxn>
                  <a:cxn ang="0">
                    <a:pos x="184" y="148"/>
                  </a:cxn>
                  <a:cxn ang="0">
                    <a:pos x="191" y="109"/>
                  </a:cxn>
                  <a:cxn ang="0">
                    <a:pos x="182" y="85"/>
                  </a:cxn>
                  <a:cxn ang="0">
                    <a:pos x="160" y="62"/>
                  </a:cxn>
                  <a:cxn ang="0">
                    <a:pos x="131" y="50"/>
                  </a:cxn>
                  <a:cxn ang="0">
                    <a:pos x="121" y="34"/>
                  </a:cxn>
                  <a:cxn ang="0">
                    <a:pos x="121" y="240"/>
                  </a:cxn>
                  <a:cxn ang="0">
                    <a:pos x="114" y="204"/>
                  </a:cxn>
                  <a:cxn ang="0">
                    <a:pos x="95" y="200"/>
                  </a:cxn>
                  <a:cxn ang="0">
                    <a:pos x="60" y="224"/>
                  </a:cxn>
                  <a:cxn ang="0">
                    <a:pos x="39" y="208"/>
                  </a:cxn>
                  <a:cxn ang="0">
                    <a:pos x="51" y="167"/>
                  </a:cxn>
                  <a:cxn ang="0">
                    <a:pos x="42" y="149"/>
                  </a:cxn>
                  <a:cxn ang="0">
                    <a:pos x="37" y="131"/>
                  </a:cxn>
                  <a:cxn ang="0">
                    <a:pos x="0" y="122"/>
                  </a:cxn>
                  <a:cxn ang="0">
                    <a:pos x="6" y="83"/>
                  </a:cxn>
                  <a:cxn ang="0">
                    <a:pos x="43" y="85"/>
                  </a:cxn>
                  <a:cxn ang="0">
                    <a:pos x="60" y="62"/>
                  </a:cxn>
                  <a:cxn ang="0">
                    <a:pos x="42" y="27"/>
                  </a:cxn>
                  <a:cxn ang="0">
                    <a:pos x="78" y="7"/>
                  </a:cxn>
                  <a:cxn ang="0">
                    <a:pos x="105" y="37"/>
                  </a:cxn>
                  <a:cxn ang="0">
                    <a:pos x="121" y="49"/>
                  </a:cxn>
                  <a:cxn ang="0">
                    <a:pos x="95" y="54"/>
                  </a:cxn>
                  <a:cxn ang="0">
                    <a:pos x="63" y="79"/>
                  </a:cxn>
                  <a:cxn ang="0">
                    <a:pos x="51" y="117"/>
                  </a:cxn>
                  <a:cxn ang="0">
                    <a:pos x="55" y="144"/>
                  </a:cxn>
                  <a:cxn ang="0">
                    <a:pos x="73" y="172"/>
                  </a:cxn>
                  <a:cxn ang="0">
                    <a:pos x="100" y="186"/>
                  </a:cxn>
                  <a:cxn ang="0">
                    <a:pos x="121" y="240"/>
                  </a:cxn>
                </a:cxnLst>
                <a:rect l="0" t="0" r="r" b="b"/>
                <a:pathLst>
                  <a:path w="240" h="240">
                    <a:moveTo>
                      <a:pt x="128" y="36"/>
                    </a:moveTo>
                    <a:lnTo>
                      <a:pt x="131" y="0"/>
                    </a:lnTo>
                    <a:lnTo>
                      <a:pt x="131" y="0"/>
                    </a:lnTo>
                    <a:lnTo>
                      <a:pt x="145" y="1"/>
                    </a:lnTo>
                    <a:lnTo>
                      <a:pt x="157" y="5"/>
                    </a:lnTo>
                    <a:lnTo>
                      <a:pt x="170" y="10"/>
                    </a:lnTo>
                    <a:lnTo>
                      <a:pt x="182" y="16"/>
                    </a:lnTo>
                    <a:lnTo>
                      <a:pt x="163" y="47"/>
                    </a:lnTo>
                    <a:lnTo>
                      <a:pt x="163" y="47"/>
                    </a:lnTo>
                    <a:lnTo>
                      <a:pt x="172" y="52"/>
                    </a:lnTo>
                    <a:lnTo>
                      <a:pt x="178" y="58"/>
                    </a:lnTo>
                    <a:lnTo>
                      <a:pt x="186" y="65"/>
                    </a:lnTo>
                    <a:lnTo>
                      <a:pt x="191" y="73"/>
                    </a:lnTo>
                    <a:lnTo>
                      <a:pt x="222" y="53"/>
                    </a:lnTo>
                    <a:lnTo>
                      <a:pt x="222" y="53"/>
                    </a:lnTo>
                    <a:lnTo>
                      <a:pt x="228" y="64"/>
                    </a:lnTo>
                    <a:lnTo>
                      <a:pt x="234" y="76"/>
                    </a:lnTo>
                    <a:lnTo>
                      <a:pt x="234" y="76"/>
                    </a:lnTo>
                    <a:lnTo>
                      <a:pt x="238" y="90"/>
                    </a:lnTo>
                    <a:lnTo>
                      <a:pt x="240" y="102"/>
                    </a:lnTo>
                    <a:lnTo>
                      <a:pt x="204" y="107"/>
                    </a:lnTo>
                    <a:lnTo>
                      <a:pt x="204" y="107"/>
                    </a:lnTo>
                    <a:lnTo>
                      <a:pt x="205" y="117"/>
                    </a:lnTo>
                    <a:lnTo>
                      <a:pt x="205" y="127"/>
                    </a:lnTo>
                    <a:lnTo>
                      <a:pt x="204" y="136"/>
                    </a:lnTo>
                    <a:lnTo>
                      <a:pt x="202" y="146"/>
                    </a:lnTo>
                    <a:lnTo>
                      <a:pt x="236" y="157"/>
                    </a:lnTo>
                    <a:lnTo>
                      <a:pt x="236" y="157"/>
                    </a:lnTo>
                    <a:lnTo>
                      <a:pt x="231" y="169"/>
                    </a:lnTo>
                    <a:lnTo>
                      <a:pt x="225" y="180"/>
                    </a:lnTo>
                    <a:lnTo>
                      <a:pt x="218" y="193"/>
                    </a:lnTo>
                    <a:lnTo>
                      <a:pt x="208" y="203"/>
                    </a:lnTo>
                    <a:lnTo>
                      <a:pt x="182" y="178"/>
                    </a:lnTo>
                    <a:lnTo>
                      <a:pt x="182" y="178"/>
                    </a:lnTo>
                    <a:lnTo>
                      <a:pt x="176" y="184"/>
                    </a:lnTo>
                    <a:lnTo>
                      <a:pt x="168" y="190"/>
                    </a:lnTo>
                    <a:lnTo>
                      <a:pt x="160" y="195"/>
                    </a:lnTo>
                    <a:lnTo>
                      <a:pt x="151" y="199"/>
                    </a:lnTo>
                    <a:lnTo>
                      <a:pt x="151" y="199"/>
                    </a:lnTo>
                    <a:lnTo>
                      <a:pt x="163" y="232"/>
                    </a:lnTo>
                    <a:lnTo>
                      <a:pt x="163" y="232"/>
                    </a:lnTo>
                    <a:lnTo>
                      <a:pt x="154" y="236"/>
                    </a:lnTo>
                    <a:lnTo>
                      <a:pt x="142" y="238"/>
                    </a:lnTo>
                    <a:lnTo>
                      <a:pt x="131" y="240"/>
                    </a:lnTo>
                    <a:lnTo>
                      <a:pt x="121" y="240"/>
                    </a:lnTo>
                    <a:lnTo>
                      <a:pt x="121" y="190"/>
                    </a:lnTo>
                    <a:lnTo>
                      <a:pt x="121" y="190"/>
                    </a:lnTo>
                    <a:lnTo>
                      <a:pt x="134" y="189"/>
                    </a:lnTo>
                    <a:lnTo>
                      <a:pt x="146" y="185"/>
                    </a:lnTo>
                    <a:lnTo>
                      <a:pt x="146" y="185"/>
                    </a:lnTo>
                    <a:lnTo>
                      <a:pt x="158" y="179"/>
                    </a:lnTo>
                    <a:lnTo>
                      <a:pt x="170" y="170"/>
                    </a:lnTo>
                    <a:lnTo>
                      <a:pt x="178" y="161"/>
                    </a:lnTo>
                    <a:lnTo>
                      <a:pt x="184" y="148"/>
                    </a:lnTo>
                    <a:lnTo>
                      <a:pt x="189" y="136"/>
                    </a:lnTo>
                    <a:lnTo>
                      <a:pt x="191" y="122"/>
                    </a:lnTo>
                    <a:lnTo>
                      <a:pt x="191" y="109"/>
                    </a:lnTo>
                    <a:lnTo>
                      <a:pt x="187" y="95"/>
                    </a:lnTo>
                    <a:lnTo>
                      <a:pt x="187" y="95"/>
                    </a:lnTo>
                    <a:lnTo>
                      <a:pt x="182" y="85"/>
                    </a:lnTo>
                    <a:lnTo>
                      <a:pt x="176" y="75"/>
                    </a:lnTo>
                    <a:lnTo>
                      <a:pt x="168" y="68"/>
                    </a:lnTo>
                    <a:lnTo>
                      <a:pt x="160" y="62"/>
                    </a:lnTo>
                    <a:lnTo>
                      <a:pt x="151" y="57"/>
                    </a:lnTo>
                    <a:lnTo>
                      <a:pt x="141" y="53"/>
                    </a:lnTo>
                    <a:lnTo>
                      <a:pt x="131" y="50"/>
                    </a:lnTo>
                    <a:lnTo>
                      <a:pt x="121" y="49"/>
                    </a:lnTo>
                    <a:lnTo>
                      <a:pt x="121" y="34"/>
                    </a:lnTo>
                    <a:lnTo>
                      <a:pt x="121" y="34"/>
                    </a:lnTo>
                    <a:lnTo>
                      <a:pt x="128" y="36"/>
                    </a:lnTo>
                    <a:lnTo>
                      <a:pt x="128" y="36"/>
                    </a:lnTo>
                    <a:close/>
                    <a:moveTo>
                      <a:pt x="121" y="240"/>
                    </a:moveTo>
                    <a:lnTo>
                      <a:pt x="121" y="240"/>
                    </a:lnTo>
                    <a:lnTo>
                      <a:pt x="110" y="240"/>
                    </a:lnTo>
                    <a:lnTo>
                      <a:pt x="114" y="204"/>
                    </a:lnTo>
                    <a:lnTo>
                      <a:pt x="114" y="204"/>
                    </a:lnTo>
                    <a:lnTo>
                      <a:pt x="104" y="203"/>
                    </a:lnTo>
                    <a:lnTo>
                      <a:pt x="95" y="200"/>
                    </a:lnTo>
                    <a:lnTo>
                      <a:pt x="87" y="196"/>
                    </a:lnTo>
                    <a:lnTo>
                      <a:pt x="78" y="193"/>
                    </a:lnTo>
                    <a:lnTo>
                      <a:pt x="60" y="224"/>
                    </a:lnTo>
                    <a:lnTo>
                      <a:pt x="60" y="224"/>
                    </a:lnTo>
                    <a:lnTo>
                      <a:pt x="48" y="216"/>
                    </a:lnTo>
                    <a:lnTo>
                      <a:pt x="39" y="208"/>
                    </a:lnTo>
                    <a:lnTo>
                      <a:pt x="29" y="198"/>
                    </a:lnTo>
                    <a:lnTo>
                      <a:pt x="20" y="186"/>
                    </a:lnTo>
                    <a:lnTo>
                      <a:pt x="51" y="167"/>
                    </a:lnTo>
                    <a:lnTo>
                      <a:pt x="51" y="167"/>
                    </a:lnTo>
                    <a:lnTo>
                      <a:pt x="46" y="158"/>
                    </a:lnTo>
                    <a:lnTo>
                      <a:pt x="42" y="149"/>
                    </a:lnTo>
                    <a:lnTo>
                      <a:pt x="42" y="149"/>
                    </a:lnTo>
                    <a:lnTo>
                      <a:pt x="39" y="141"/>
                    </a:lnTo>
                    <a:lnTo>
                      <a:pt x="37" y="131"/>
                    </a:lnTo>
                    <a:lnTo>
                      <a:pt x="1" y="137"/>
                    </a:lnTo>
                    <a:lnTo>
                      <a:pt x="1" y="137"/>
                    </a:lnTo>
                    <a:lnTo>
                      <a:pt x="0" y="122"/>
                    </a:lnTo>
                    <a:lnTo>
                      <a:pt x="0" y="109"/>
                    </a:lnTo>
                    <a:lnTo>
                      <a:pt x="3" y="96"/>
                    </a:lnTo>
                    <a:lnTo>
                      <a:pt x="6" y="83"/>
                    </a:lnTo>
                    <a:lnTo>
                      <a:pt x="40" y="94"/>
                    </a:lnTo>
                    <a:lnTo>
                      <a:pt x="40" y="94"/>
                    </a:lnTo>
                    <a:lnTo>
                      <a:pt x="43" y="85"/>
                    </a:lnTo>
                    <a:lnTo>
                      <a:pt x="48" y="76"/>
                    </a:lnTo>
                    <a:lnTo>
                      <a:pt x="53" y="69"/>
                    </a:lnTo>
                    <a:lnTo>
                      <a:pt x="60" y="62"/>
                    </a:lnTo>
                    <a:lnTo>
                      <a:pt x="34" y="37"/>
                    </a:lnTo>
                    <a:lnTo>
                      <a:pt x="34" y="37"/>
                    </a:lnTo>
                    <a:lnTo>
                      <a:pt x="42" y="27"/>
                    </a:lnTo>
                    <a:lnTo>
                      <a:pt x="53" y="20"/>
                    </a:lnTo>
                    <a:lnTo>
                      <a:pt x="64" y="12"/>
                    </a:lnTo>
                    <a:lnTo>
                      <a:pt x="78" y="7"/>
                    </a:lnTo>
                    <a:lnTo>
                      <a:pt x="90" y="41"/>
                    </a:lnTo>
                    <a:lnTo>
                      <a:pt x="90" y="41"/>
                    </a:lnTo>
                    <a:lnTo>
                      <a:pt x="105" y="37"/>
                    </a:lnTo>
                    <a:lnTo>
                      <a:pt x="121" y="34"/>
                    </a:lnTo>
                    <a:lnTo>
                      <a:pt x="121" y="49"/>
                    </a:lnTo>
                    <a:lnTo>
                      <a:pt x="121" y="49"/>
                    </a:lnTo>
                    <a:lnTo>
                      <a:pt x="108" y="50"/>
                    </a:lnTo>
                    <a:lnTo>
                      <a:pt x="95" y="54"/>
                    </a:lnTo>
                    <a:lnTo>
                      <a:pt x="95" y="54"/>
                    </a:lnTo>
                    <a:lnTo>
                      <a:pt x="83" y="60"/>
                    </a:lnTo>
                    <a:lnTo>
                      <a:pt x="72" y="69"/>
                    </a:lnTo>
                    <a:lnTo>
                      <a:pt x="63" y="79"/>
                    </a:lnTo>
                    <a:lnTo>
                      <a:pt x="57" y="91"/>
                    </a:lnTo>
                    <a:lnTo>
                      <a:pt x="52" y="104"/>
                    </a:lnTo>
                    <a:lnTo>
                      <a:pt x="51" y="117"/>
                    </a:lnTo>
                    <a:lnTo>
                      <a:pt x="51" y="131"/>
                    </a:lnTo>
                    <a:lnTo>
                      <a:pt x="55" y="144"/>
                    </a:lnTo>
                    <a:lnTo>
                      <a:pt x="55" y="144"/>
                    </a:lnTo>
                    <a:lnTo>
                      <a:pt x="60" y="154"/>
                    </a:lnTo>
                    <a:lnTo>
                      <a:pt x="66" y="163"/>
                    </a:lnTo>
                    <a:lnTo>
                      <a:pt x="73" y="172"/>
                    </a:lnTo>
                    <a:lnTo>
                      <a:pt x="82" y="178"/>
                    </a:lnTo>
                    <a:lnTo>
                      <a:pt x="90" y="183"/>
                    </a:lnTo>
                    <a:lnTo>
                      <a:pt x="100" y="186"/>
                    </a:lnTo>
                    <a:lnTo>
                      <a:pt x="110" y="189"/>
                    </a:lnTo>
                    <a:lnTo>
                      <a:pt x="121" y="190"/>
                    </a:lnTo>
                    <a:lnTo>
                      <a:pt x="121" y="240"/>
                    </a:lnTo>
                    <a:close/>
                  </a:path>
                </a:pathLst>
              </a:custGeom>
              <a:grpFill/>
              <a:ln w="9525">
                <a:noFill/>
                <a:round/>
              </a:ln>
            </p:spPr>
            <p:txBody>
              <a:bodyPr vert="horz" wrap="square" lIns="91440" tIns="45720" rIns="91440" bIns="45720" numCol="1" anchor="t" anchorCtr="0" compatLnSpc="1"/>
              <a:lstStyle/>
              <a:p>
                <a:endParaRPr lang="en-US"/>
              </a:p>
            </p:txBody>
          </p:sp>
        </p:grpSp>
        <p:sp>
          <p:nvSpPr>
            <p:cNvPr id="58" name="Rectangle 57"/>
            <p:cNvSpPr/>
            <p:nvPr/>
          </p:nvSpPr>
          <p:spPr>
            <a:xfrm>
              <a:off x="3929058" y="1714494"/>
              <a:ext cx="1218603" cy="276999"/>
            </a:xfrm>
            <a:prstGeom prst="rect">
              <a:avLst/>
            </a:prstGeom>
          </p:spPr>
          <p:txBody>
            <a:bodyPr wrap="none">
              <a:spAutoFit/>
            </a:bodyPr>
            <a:lstStyle/>
            <a:p>
              <a:r>
                <a:rPr lang="en-US" sz="1200" dirty="0">
                  <a:solidFill>
                    <a:schemeClr val="bg1">
                      <a:lumMod val="65000"/>
                    </a:schemeClr>
                  </a:solidFill>
                  <a:latin typeface="Open Sans" pitchFamily="34" charset="0"/>
                  <a:ea typeface="Open Sans" pitchFamily="34" charset="0"/>
                  <a:cs typeface="Open Sans" pitchFamily="34" charset="0"/>
                </a:rPr>
                <a:t>Option Setting</a:t>
              </a:r>
            </a:p>
          </p:txBody>
        </p:sp>
      </p:grpSp>
      <p:grpSp>
        <p:nvGrpSpPr>
          <p:cNvPr id="9" name="Group 63"/>
          <p:cNvGrpSpPr/>
          <p:nvPr/>
        </p:nvGrpSpPr>
        <p:grpSpPr>
          <a:xfrm>
            <a:off x="5429256" y="1428742"/>
            <a:ext cx="1571636" cy="2188319"/>
            <a:chOff x="5429256" y="1428742"/>
            <a:chExt cx="1571636" cy="2188319"/>
          </a:xfrm>
        </p:grpSpPr>
        <p:sp>
          <p:nvSpPr>
            <p:cNvPr id="36" name="Rectangle 35"/>
            <p:cNvSpPr/>
            <p:nvPr/>
          </p:nvSpPr>
          <p:spPr>
            <a:xfrm>
              <a:off x="5429256" y="2428874"/>
              <a:ext cx="1571636" cy="285752"/>
            </a:xfrm>
            <a:prstGeom prst="rect">
              <a:avLst/>
            </a:prstGeom>
            <a:solidFill>
              <a:schemeClr val="accent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Rectangle 33"/>
            <p:cNvSpPr/>
            <p:nvPr/>
          </p:nvSpPr>
          <p:spPr>
            <a:xfrm>
              <a:off x="5429256" y="2786064"/>
              <a:ext cx="1571636" cy="830997"/>
            </a:xfrm>
            <a:prstGeom prst="rect">
              <a:avLst/>
            </a:prstGeom>
          </p:spPr>
          <p:txBody>
            <a:bodyPr wrap="square">
              <a:spAutoFit/>
            </a:bodyPr>
            <a:lstStyle/>
            <a:p>
              <a:r>
                <a:rPr lang="ms-MY" sz="800" dirty="0">
                  <a:solidFill>
                    <a:schemeClr val="bg1">
                      <a:lumMod val="65000"/>
                    </a:schemeClr>
                  </a:solidFill>
                  <a:latin typeface="Open Sans Light" pitchFamily="34" charset="0"/>
                  <a:ea typeface="Open Sans Light" pitchFamily="34" charset="0"/>
                  <a:cs typeface="Open Sans Light" pitchFamily="34" charset="0"/>
                </a:rPr>
                <a:t>Lorem ipsum dolor sit amet, consectetur adipiscing elit. Praesent sodales odio sit amet odio tristique quis tempus odio Lorem ipsum dolor sit amet</a:t>
              </a:r>
            </a:p>
          </p:txBody>
        </p:sp>
        <p:grpSp>
          <p:nvGrpSpPr>
            <p:cNvPr id="10" name="Group 52"/>
            <p:cNvGrpSpPr/>
            <p:nvPr/>
          </p:nvGrpSpPr>
          <p:grpSpPr>
            <a:xfrm>
              <a:off x="6072198" y="1857370"/>
              <a:ext cx="438164" cy="345204"/>
              <a:chOff x="1058564" y="1781841"/>
              <a:chExt cx="649993" cy="512092"/>
            </a:xfrm>
            <a:solidFill>
              <a:schemeClr val="bg1">
                <a:lumMod val="65000"/>
              </a:schemeClr>
            </a:solidFill>
          </p:grpSpPr>
          <p:sp>
            <p:nvSpPr>
              <p:cNvPr id="54" name="Freeform 31"/>
              <p:cNvSpPr/>
              <p:nvPr/>
            </p:nvSpPr>
            <p:spPr bwMode="auto">
              <a:xfrm>
                <a:off x="1058564" y="1823776"/>
                <a:ext cx="457253" cy="470157"/>
              </a:xfrm>
              <a:custGeom>
                <a:avLst/>
                <a:gdLst>
                  <a:gd name="T0" fmla="*/ 191 w 240"/>
                  <a:gd name="T1" fmla="*/ 0 h 247"/>
                  <a:gd name="T2" fmla="*/ 49 w 240"/>
                  <a:gd name="T3" fmla="*/ 0 h 247"/>
                  <a:gd name="T4" fmla="*/ 0 w 240"/>
                  <a:gd name="T5" fmla="*/ 49 h 247"/>
                  <a:gd name="T6" fmla="*/ 0 w 240"/>
                  <a:gd name="T7" fmla="*/ 129 h 247"/>
                  <a:gd name="T8" fmla="*/ 49 w 240"/>
                  <a:gd name="T9" fmla="*/ 178 h 247"/>
                  <a:gd name="T10" fmla="*/ 57 w 240"/>
                  <a:gd name="T11" fmla="*/ 178 h 247"/>
                  <a:gd name="T12" fmla="*/ 32 w 240"/>
                  <a:gd name="T13" fmla="*/ 245 h 247"/>
                  <a:gd name="T14" fmla="*/ 121 w 240"/>
                  <a:gd name="T15" fmla="*/ 178 h 247"/>
                  <a:gd name="T16" fmla="*/ 191 w 240"/>
                  <a:gd name="T17" fmla="*/ 178 h 247"/>
                  <a:gd name="T18" fmla="*/ 240 w 240"/>
                  <a:gd name="T19" fmla="*/ 129 h 247"/>
                  <a:gd name="T20" fmla="*/ 240 w 240"/>
                  <a:gd name="T21" fmla="*/ 49 h 247"/>
                  <a:gd name="T22" fmla="*/ 191 w 240"/>
                  <a:gd name="T23" fmla="*/ 0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40" h="247">
                    <a:moveTo>
                      <a:pt x="191" y="0"/>
                    </a:moveTo>
                    <a:cubicBezTo>
                      <a:pt x="49" y="0"/>
                      <a:pt x="49" y="0"/>
                      <a:pt x="49" y="0"/>
                    </a:cubicBezTo>
                    <a:cubicBezTo>
                      <a:pt x="22" y="0"/>
                      <a:pt x="0" y="22"/>
                      <a:pt x="0" y="49"/>
                    </a:cubicBezTo>
                    <a:cubicBezTo>
                      <a:pt x="0" y="129"/>
                      <a:pt x="0" y="129"/>
                      <a:pt x="0" y="129"/>
                    </a:cubicBezTo>
                    <a:cubicBezTo>
                      <a:pt x="0" y="156"/>
                      <a:pt x="22" y="178"/>
                      <a:pt x="49" y="178"/>
                    </a:cubicBezTo>
                    <a:cubicBezTo>
                      <a:pt x="57" y="178"/>
                      <a:pt x="57" y="178"/>
                      <a:pt x="57" y="178"/>
                    </a:cubicBezTo>
                    <a:cubicBezTo>
                      <a:pt x="49" y="198"/>
                      <a:pt x="31" y="247"/>
                      <a:pt x="32" y="245"/>
                    </a:cubicBezTo>
                    <a:cubicBezTo>
                      <a:pt x="32" y="244"/>
                      <a:pt x="97" y="196"/>
                      <a:pt x="121" y="178"/>
                    </a:cubicBezTo>
                    <a:cubicBezTo>
                      <a:pt x="191" y="178"/>
                      <a:pt x="191" y="178"/>
                      <a:pt x="191" y="178"/>
                    </a:cubicBezTo>
                    <a:cubicBezTo>
                      <a:pt x="218" y="178"/>
                      <a:pt x="240" y="156"/>
                      <a:pt x="240" y="129"/>
                    </a:cubicBezTo>
                    <a:cubicBezTo>
                      <a:pt x="240" y="49"/>
                      <a:pt x="240" y="49"/>
                      <a:pt x="240" y="49"/>
                    </a:cubicBezTo>
                    <a:cubicBezTo>
                      <a:pt x="240" y="22"/>
                      <a:pt x="218" y="0"/>
                      <a:pt x="19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sp>
            <p:nvSpPr>
              <p:cNvPr id="55" name="Freeform 32"/>
              <p:cNvSpPr/>
              <p:nvPr/>
            </p:nvSpPr>
            <p:spPr bwMode="auto">
              <a:xfrm>
                <a:off x="1378722" y="1781841"/>
                <a:ext cx="329835" cy="384674"/>
              </a:xfrm>
              <a:custGeom>
                <a:avLst/>
                <a:gdLst>
                  <a:gd name="T0" fmla="*/ 133 w 173"/>
                  <a:gd name="T1" fmla="*/ 0 h 202"/>
                  <a:gd name="T2" fmla="*/ 18 w 173"/>
                  <a:gd name="T3" fmla="*/ 0 h 202"/>
                  <a:gd name="T4" fmla="*/ 0 w 173"/>
                  <a:gd name="T5" fmla="*/ 5 h 202"/>
                  <a:gd name="T6" fmla="*/ 33 w 173"/>
                  <a:gd name="T7" fmla="*/ 5 h 202"/>
                  <a:gd name="T8" fmla="*/ 89 w 173"/>
                  <a:gd name="T9" fmla="*/ 61 h 202"/>
                  <a:gd name="T10" fmla="*/ 89 w 173"/>
                  <a:gd name="T11" fmla="*/ 151 h 202"/>
                  <a:gd name="T12" fmla="*/ 89 w 173"/>
                  <a:gd name="T13" fmla="*/ 156 h 202"/>
                  <a:gd name="T14" fmla="*/ 148 w 173"/>
                  <a:gd name="T15" fmla="*/ 201 h 202"/>
                  <a:gd name="T16" fmla="*/ 127 w 173"/>
                  <a:gd name="T17" fmla="*/ 145 h 202"/>
                  <a:gd name="T18" fmla="*/ 133 w 173"/>
                  <a:gd name="T19" fmla="*/ 145 h 202"/>
                  <a:gd name="T20" fmla="*/ 173 w 173"/>
                  <a:gd name="T21" fmla="*/ 105 h 202"/>
                  <a:gd name="T22" fmla="*/ 173 w 173"/>
                  <a:gd name="T23" fmla="*/ 41 h 202"/>
                  <a:gd name="T24" fmla="*/ 133 w 173"/>
                  <a:gd name="T25" fmla="*/ 0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3" h="202">
                    <a:moveTo>
                      <a:pt x="133" y="0"/>
                    </a:moveTo>
                    <a:cubicBezTo>
                      <a:pt x="18" y="0"/>
                      <a:pt x="18" y="0"/>
                      <a:pt x="18" y="0"/>
                    </a:cubicBezTo>
                    <a:cubicBezTo>
                      <a:pt x="11" y="0"/>
                      <a:pt x="5" y="2"/>
                      <a:pt x="0" y="5"/>
                    </a:cubicBezTo>
                    <a:cubicBezTo>
                      <a:pt x="33" y="5"/>
                      <a:pt x="33" y="5"/>
                      <a:pt x="33" y="5"/>
                    </a:cubicBezTo>
                    <a:cubicBezTo>
                      <a:pt x="64" y="5"/>
                      <a:pt x="89" y="30"/>
                      <a:pt x="89" y="61"/>
                    </a:cubicBezTo>
                    <a:cubicBezTo>
                      <a:pt x="89" y="151"/>
                      <a:pt x="89" y="151"/>
                      <a:pt x="89" y="151"/>
                    </a:cubicBezTo>
                    <a:cubicBezTo>
                      <a:pt x="89" y="153"/>
                      <a:pt x="89" y="154"/>
                      <a:pt x="89" y="156"/>
                    </a:cubicBezTo>
                    <a:cubicBezTo>
                      <a:pt x="113" y="174"/>
                      <a:pt x="148" y="200"/>
                      <a:pt x="148" y="201"/>
                    </a:cubicBezTo>
                    <a:cubicBezTo>
                      <a:pt x="148" y="202"/>
                      <a:pt x="133" y="162"/>
                      <a:pt x="127" y="145"/>
                    </a:cubicBezTo>
                    <a:cubicBezTo>
                      <a:pt x="133" y="145"/>
                      <a:pt x="133" y="145"/>
                      <a:pt x="133" y="145"/>
                    </a:cubicBezTo>
                    <a:cubicBezTo>
                      <a:pt x="155" y="145"/>
                      <a:pt x="173" y="127"/>
                      <a:pt x="173" y="105"/>
                    </a:cubicBezTo>
                    <a:cubicBezTo>
                      <a:pt x="173" y="41"/>
                      <a:pt x="173" y="41"/>
                      <a:pt x="173" y="41"/>
                    </a:cubicBezTo>
                    <a:cubicBezTo>
                      <a:pt x="173" y="18"/>
                      <a:pt x="155" y="0"/>
                      <a:pt x="13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grpSp>
        <p:sp>
          <p:nvSpPr>
            <p:cNvPr id="59" name="Rectangle 58"/>
            <p:cNvSpPr/>
            <p:nvPr/>
          </p:nvSpPr>
          <p:spPr>
            <a:xfrm>
              <a:off x="5857884" y="1428742"/>
              <a:ext cx="877163" cy="276999"/>
            </a:xfrm>
            <a:prstGeom prst="rect">
              <a:avLst/>
            </a:prstGeom>
          </p:spPr>
          <p:txBody>
            <a:bodyPr wrap="none">
              <a:spAutoFit/>
            </a:bodyPr>
            <a:lstStyle/>
            <a:p>
              <a:r>
                <a:rPr lang="en-US" sz="1200" dirty="0" err="1">
                  <a:solidFill>
                    <a:schemeClr val="bg1">
                      <a:lumMod val="65000"/>
                    </a:schemeClr>
                  </a:solidFill>
                  <a:latin typeface="Open Sans" pitchFamily="34" charset="0"/>
                  <a:ea typeface="Open Sans" pitchFamily="34" charset="0"/>
                  <a:cs typeface="Open Sans" pitchFamily="34" charset="0"/>
                </a:rPr>
                <a:t>Messager</a:t>
              </a:r>
              <a:endParaRPr lang="en-US" sz="1200" dirty="0">
                <a:solidFill>
                  <a:schemeClr val="bg1">
                    <a:lumMod val="65000"/>
                  </a:schemeClr>
                </a:solidFill>
                <a:latin typeface="Open Sans" pitchFamily="34" charset="0"/>
                <a:ea typeface="Open Sans" pitchFamily="34" charset="0"/>
                <a:cs typeface="Open Sans" pitchFamily="34" charset="0"/>
              </a:endParaRPr>
            </a:p>
          </p:txBody>
        </p:sp>
      </p:grpSp>
      <p:grpSp>
        <p:nvGrpSpPr>
          <p:cNvPr id="11" name="Group 64"/>
          <p:cNvGrpSpPr/>
          <p:nvPr/>
        </p:nvGrpSpPr>
        <p:grpSpPr>
          <a:xfrm>
            <a:off x="7072330" y="1071552"/>
            <a:ext cx="1571636" cy="2188319"/>
            <a:chOff x="7072330" y="1071552"/>
            <a:chExt cx="1571636" cy="2188319"/>
          </a:xfrm>
        </p:grpSpPr>
        <p:sp>
          <p:nvSpPr>
            <p:cNvPr id="38" name="Rectangle 37"/>
            <p:cNvSpPr/>
            <p:nvPr/>
          </p:nvSpPr>
          <p:spPr>
            <a:xfrm>
              <a:off x="7072330" y="2071684"/>
              <a:ext cx="1571636" cy="285752"/>
            </a:xfrm>
            <a:prstGeom prst="rect">
              <a:avLst/>
            </a:prstGeom>
            <a:solidFill>
              <a:schemeClr val="accent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Rectangle 36"/>
            <p:cNvSpPr/>
            <p:nvPr/>
          </p:nvSpPr>
          <p:spPr>
            <a:xfrm>
              <a:off x="7072330" y="2428874"/>
              <a:ext cx="1571636" cy="830997"/>
            </a:xfrm>
            <a:prstGeom prst="rect">
              <a:avLst/>
            </a:prstGeom>
          </p:spPr>
          <p:txBody>
            <a:bodyPr wrap="square">
              <a:spAutoFit/>
            </a:bodyPr>
            <a:lstStyle/>
            <a:p>
              <a:r>
                <a:rPr lang="ms-MY" sz="800" dirty="0">
                  <a:solidFill>
                    <a:schemeClr val="bg1">
                      <a:lumMod val="65000"/>
                    </a:schemeClr>
                  </a:solidFill>
                  <a:latin typeface="Open Sans Light" pitchFamily="34" charset="0"/>
                  <a:ea typeface="Open Sans Light" pitchFamily="34" charset="0"/>
                  <a:cs typeface="Open Sans Light" pitchFamily="34" charset="0"/>
                </a:rPr>
                <a:t>Lorem ipsum dolor sit amet, consectetur adipiscing elit. Praesent sodales odio sit amet odio tristique quis tempus odio Lorem ipsum dolor sit amet</a:t>
              </a:r>
            </a:p>
          </p:txBody>
        </p:sp>
        <p:sp>
          <p:nvSpPr>
            <p:cNvPr id="52" name="Freeform 15"/>
            <p:cNvSpPr>
              <a:spLocks noEditPoints="1"/>
            </p:cNvSpPr>
            <p:nvPr/>
          </p:nvSpPr>
          <p:spPr bwMode="auto">
            <a:xfrm>
              <a:off x="7786710" y="1500180"/>
              <a:ext cx="339546" cy="339156"/>
            </a:xfrm>
            <a:custGeom>
              <a:avLst/>
              <a:gdLst>
                <a:gd name="T0" fmla="*/ 183 w 371"/>
                <a:gd name="T1" fmla="*/ 1 h 370"/>
                <a:gd name="T2" fmla="*/ 2 w 371"/>
                <a:gd name="T3" fmla="*/ 187 h 370"/>
                <a:gd name="T4" fmla="*/ 188 w 371"/>
                <a:gd name="T5" fmla="*/ 369 h 370"/>
                <a:gd name="T6" fmla="*/ 370 w 371"/>
                <a:gd name="T7" fmla="*/ 182 h 370"/>
                <a:gd name="T8" fmla="*/ 183 w 371"/>
                <a:gd name="T9" fmla="*/ 1 h 370"/>
                <a:gd name="T10" fmla="*/ 184 w 371"/>
                <a:gd name="T11" fmla="*/ 25 h 370"/>
                <a:gd name="T12" fmla="*/ 260 w 371"/>
                <a:gd name="T13" fmla="*/ 43 h 370"/>
                <a:gd name="T14" fmla="*/ 235 w 371"/>
                <a:gd name="T15" fmla="*/ 84 h 370"/>
                <a:gd name="T16" fmla="*/ 186 w 371"/>
                <a:gd name="T17" fmla="*/ 73 h 370"/>
                <a:gd name="T18" fmla="*/ 137 w 371"/>
                <a:gd name="T19" fmla="*/ 84 h 370"/>
                <a:gd name="T20" fmla="*/ 112 w 371"/>
                <a:gd name="T21" fmla="*/ 43 h 370"/>
                <a:gd name="T22" fmla="*/ 184 w 371"/>
                <a:gd name="T23" fmla="*/ 25 h 370"/>
                <a:gd name="T24" fmla="*/ 85 w 371"/>
                <a:gd name="T25" fmla="*/ 234 h 370"/>
                <a:gd name="T26" fmla="*/ 44 w 371"/>
                <a:gd name="T27" fmla="*/ 259 h 370"/>
                <a:gd name="T28" fmla="*/ 26 w 371"/>
                <a:gd name="T29" fmla="*/ 187 h 370"/>
                <a:gd name="T30" fmla="*/ 44 w 371"/>
                <a:gd name="T31" fmla="*/ 111 h 370"/>
                <a:gd name="T32" fmla="*/ 85 w 371"/>
                <a:gd name="T33" fmla="*/ 136 h 370"/>
                <a:gd name="T34" fmla="*/ 74 w 371"/>
                <a:gd name="T35" fmla="*/ 185 h 370"/>
                <a:gd name="T36" fmla="*/ 85 w 371"/>
                <a:gd name="T37" fmla="*/ 234 h 370"/>
                <a:gd name="T38" fmla="*/ 188 w 371"/>
                <a:gd name="T39" fmla="*/ 345 h 370"/>
                <a:gd name="T40" fmla="*/ 112 w 371"/>
                <a:gd name="T41" fmla="*/ 327 h 370"/>
                <a:gd name="T42" fmla="*/ 137 w 371"/>
                <a:gd name="T43" fmla="*/ 286 h 370"/>
                <a:gd name="T44" fmla="*/ 186 w 371"/>
                <a:gd name="T45" fmla="*/ 297 h 370"/>
                <a:gd name="T46" fmla="*/ 235 w 371"/>
                <a:gd name="T47" fmla="*/ 286 h 370"/>
                <a:gd name="T48" fmla="*/ 260 w 371"/>
                <a:gd name="T49" fmla="*/ 327 h 370"/>
                <a:gd name="T50" fmla="*/ 188 w 371"/>
                <a:gd name="T51" fmla="*/ 345 h 370"/>
                <a:gd name="T52" fmla="*/ 186 w 371"/>
                <a:gd name="T53" fmla="*/ 273 h 370"/>
                <a:gd name="T54" fmla="*/ 98 w 371"/>
                <a:gd name="T55" fmla="*/ 185 h 370"/>
                <a:gd name="T56" fmla="*/ 186 w 371"/>
                <a:gd name="T57" fmla="*/ 97 h 370"/>
                <a:gd name="T58" fmla="*/ 274 w 371"/>
                <a:gd name="T59" fmla="*/ 185 h 370"/>
                <a:gd name="T60" fmla="*/ 186 w 371"/>
                <a:gd name="T61" fmla="*/ 273 h 370"/>
                <a:gd name="T62" fmla="*/ 286 w 371"/>
                <a:gd name="T63" fmla="*/ 234 h 370"/>
                <a:gd name="T64" fmla="*/ 298 w 371"/>
                <a:gd name="T65" fmla="*/ 185 h 370"/>
                <a:gd name="T66" fmla="*/ 286 w 371"/>
                <a:gd name="T67" fmla="*/ 136 h 370"/>
                <a:gd name="T68" fmla="*/ 328 w 371"/>
                <a:gd name="T69" fmla="*/ 111 h 370"/>
                <a:gd name="T70" fmla="*/ 346 w 371"/>
                <a:gd name="T71" fmla="*/ 183 h 370"/>
                <a:gd name="T72" fmla="*/ 328 w 371"/>
                <a:gd name="T73" fmla="*/ 259 h 370"/>
                <a:gd name="T74" fmla="*/ 286 w 371"/>
                <a:gd name="T75" fmla="*/ 234 h 3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71" h="370">
                  <a:moveTo>
                    <a:pt x="183" y="1"/>
                  </a:moveTo>
                  <a:cubicBezTo>
                    <a:pt x="82" y="2"/>
                    <a:pt x="0" y="86"/>
                    <a:pt x="2" y="187"/>
                  </a:cubicBezTo>
                  <a:cubicBezTo>
                    <a:pt x="3" y="289"/>
                    <a:pt x="87" y="370"/>
                    <a:pt x="188" y="369"/>
                  </a:cubicBezTo>
                  <a:cubicBezTo>
                    <a:pt x="290" y="368"/>
                    <a:pt x="371" y="284"/>
                    <a:pt x="370" y="182"/>
                  </a:cubicBezTo>
                  <a:cubicBezTo>
                    <a:pt x="368" y="81"/>
                    <a:pt x="285" y="0"/>
                    <a:pt x="183" y="1"/>
                  </a:cubicBezTo>
                  <a:close/>
                  <a:moveTo>
                    <a:pt x="184" y="25"/>
                  </a:moveTo>
                  <a:cubicBezTo>
                    <a:pt x="211" y="25"/>
                    <a:pt x="237" y="31"/>
                    <a:pt x="260" y="43"/>
                  </a:cubicBezTo>
                  <a:cubicBezTo>
                    <a:pt x="235" y="84"/>
                    <a:pt x="235" y="84"/>
                    <a:pt x="235" y="84"/>
                  </a:cubicBezTo>
                  <a:cubicBezTo>
                    <a:pt x="220" y="77"/>
                    <a:pt x="203" y="73"/>
                    <a:pt x="186" y="73"/>
                  </a:cubicBezTo>
                  <a:cubicBezTo>
                    <a:pt x="168" y="73"/>
                    <a:pt x="151" y="77"/>
                    <a:pt x="137" y="84"/>
                  </a:cubicBezTo>
                  <a:cubicBezTo>
                    <a:pt x="112" y="43"/>
                    <a:pt x="112" y="43"/>
                    <a:pt x="112" y="43"/>
                  </a:cubicBezTo>
                  <a:cubicBezTo>
                    <a:pt x="133" y="32"/>
                    <a:pt x="158" y="25"/>
                    <a:pt x="184" y="25"/>
                  </a:cubicBezTo>
                  <a:close/>
                  <a:moveTo>
                    <a:pt x="85" y="234"/>
                  </a:moveTo>
                  <a:cubicBezTo>
                    <a:pt x="44" y="259"/>
                    <a:pt x="44" y="259"/>
                    <a:pt x="44" y="259"/>
                  </a:cubicBezTo>
                  <a:cubicBezTo>
                    <a:pt x="33" y="237"/>
                    <a:pt x="26" y="213"/>
                    <a:pt x="26" y="187"/>
                  </a:cubicBezTo>
                  <a:cubicBezTo>
                    <a:pt x="25" y="160"/>
                    <a:pt x="32" y="134"/>
                    <a:pt x="44" y="111"/>
                  </a:cubicBezTo>
                  <a:cubicBezTo>
                    <a:pt x="85" y="136"/>
                    <a:pt x="85" y="136"/>
                    <a:pt x="85" y="136"/>
                  </a:cubicBezTo>
                  <a:cubicBezTo>
                    <a:pt x="78" y="151"/>
                    <a:pt x="74" y="167"/>
                    <a:pt x="74" y="185"/>
                  </a:cubicBezTo>
                  <a:cubicBezTo>
                    <a:pt x="74" y="203"/>
                    <a:pt x="78" y="219"/>
                    <a:pt x="85" y="234"/>
                  </a:cubicBezTo>
                  <a:close/>
                  <a:moveTo>
                    <a:pt x="188" y="345"/>
                  </a:moveTo>
                  <a:cubicBezTo>
                    <a:pt x="161" y="345"/>
                    <a:pt x="135" y="339"/>
                    <a:pt x="112" y="327"/>
                  </a:cubicBezTo>
                  <a:cubicBezTo>
                    <a:pt x="137" y="286"/>
                    <a:pt x="137" y="286"/>
                    <a:pt x="137" y="286"/>
                  </a:cubicBezTo>
                  <a:cubicBezTo>
                    <a:pt x="151" y="293"/>
                    <a:pt x="168" y="297"/>
                    <a:pt x="186" y="297"/>
                  </a:cubicBezTo>
                  <a:cubicBezTo>
                    <a:pt x="203" y="297"/>
                    <a:pt x="220" y="293"/>
                    <a:pt x="235" y="286"/>
                  </a:cubicBezTo>
                  <a:cubicBezTo>
                    <a:pt x="260" y="327"/>
                    <a:pt x="260" y="327"/>
                    <a:pt x="260" y="327"/>
                  </a:cubicBezTo>
                  <a:cubicBezTo>
                    <a:pt x="238" y="338"/>
                    <a:pt x="214" y="345"/>
                    <a:pt x="188" y="345"/>
                  </a:cubicBezTo>
                  <a:close/>
                  <a:moveTo>
                    <a:pt x="186" y="273"/>
                  </a:moveTo>
                  <a:cubicBezTo>
                    <a:pt x="137" y="273"/>
                    <a:pt x="98" y="233"/>
                    <a:pt x="98" y="185"/>
                  </a:cubicBezTo>
                  <a:cubicBezTo>
                    <a:pt x="98" y="136"/>
                    <a:pt x="137" y="97"/>
                    <a:pt x="186" y="97"/>
                  </a:cubicBezTo>
                  <a:cubicBezTo>
                    <a:pt x="234" y="97"/>
                    <a:pt x="274" y="136"/>
                    <a:pt x="274" y="185"/>
                  </a:cubicBezTo>
                  <a:cubicBezTo>
                    <a:pt x="274" y="233"/>
                    <a:pt x="234" y="273"/>
                    <a:pt x="186" y="273"/>
                  </a:cubicBezTo>
                  <a:close/>
                  <a:moveTo>
                    <a:pt x="286" y="234"/>
                  </a:moveTo>
                  <a:cubicBezTo>
                    <a:pt x="294" y="219"/>
                    <a:pt x="298" y="203"/>
                    <a:pt x="298" y="185"/>
                  </a:cubicBezTo>
                  <a:cubicBezTo>
                    <a:pt x="298" y="167"/>
                    <a:pt x="294" y="151"/>
                    <a:pt x="286" y="136"/>
                  </a:cubicBezTo>
                  <a:cubicBezTo>
                    <a:pt x="328" y="111"/>
                    <a:pt x="328" y="111"/>
                    <a:pt x="328" y="111"/>
                  </a:cubicBezTo>
                  <a:cubicBezTo>
                    <a:pt x="339" y="133"/>
                    <a:pt x="345" y="157"/>
                    <a:pt x="346" y="183"/>
                  </a:cubicBezTo>
                  <a:cubicBezTo>
                    <a:pt x="346" y="210"/>
                    <a:pt x="340" y="236"/>
                    <a:pt x="328" y="259"/>
                  </a:cubicBezTo>
                  <a:lnTo>
                    <a:pt x="286" y="234"/>
                  </a:lnTo>
                  <a:close/>
                </a:path>
              </a:pathLst>
            </a:custGeom>
            <a:solidFill>
              <a:schemeClr val="bg1">
                <a:lumMod val="65000"/>
              </a:schemeClr>
            </a:solidFill>
            <a:ln>
              <a:noFill/>
            </a:ln>
          </p:spPr>
          <p:txBody>
            <a:bodyPr vert="horz" wrap="square" lIns="91440" tIns="45720" rIns="91440" bIns="45720" numCol="1" anchor="t" anchorCtr="0" compatLnSpc="1"/>
            <a:lstStyle/>
            <a:p>
              <a:endParaRPr lang="en-US" dirty="0"/>
            </a:p>
          </p:txBody>
        </p:sp>
        <p:sp>
          <p:nvSpPr>
            <p:cNvPr id="60" name="Rectangle 59"/>
            <p:cNvSpPr/>
            <p:nvPr/>
          </p:nvSpPr>
          <p:spPr>
            <a:xfrm>
              <a:off x="7500958" y="1071552"/>
              <a:ext cx="928909" cy="276999"/>
            </a:xfrm>
            <a:prstGeom prst="rect">
              <a:avLst/>
            </a:prstGeom>
          </p:spPr>
          <p:txBody>
            <a:bodyPr wrap="none">
              <a:spAutoFit/>
            </a:bodyPr>
            <a:lstStyle/>
            <a:p>
              <a:r>
                <a:rPr lang="en-US" sz="1200" dirty="0">
                  <a:solidFill>
                    <a:schemeClr val="bg1">
                      <a:lumMod val="65000"/>
                    </a:schemeClr>
                  </a:solidFill>
                  <a:latin typeface="Open Sans" pitchFamily="34" charset="0"/>
                  <a:ea typeface="Open Sans" pitchFamily="34" charset="0"/>
                  <a:cs typeface="Open Sans" pitchFamily="34" charset="0"/>
                </a:rPr>
                <a:t>Teamwork</a:t>
              </a:r>
            </a:p>
          </p:txBody>
        </p:sp>
      </p:grpSp>
      <p:sp>
        <p:nvSpPr>
          <p:cNvPr id="66" name="Rectangle 65"/>
          <p:cNvSpPr/>
          <p:nvPr/>
        </p:nvSpPr>
        <p:spPr>
          <a:xfrm>
            <a:off x="8501090" y="214296"/>
            <a:ext cx="357190" cy="357172"/>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100" dirty="0">
                <a:latin typeface="Open Sans" pitchFamily="34" charset="0"/>
                <a:ea typeface="Open Sans" pitchFamily="34" charset="0"/>
                <a:cs typeface="Open Sans" pitchFamily="34" charset="0"/>
              </a:rPr>
              <a:t>72</a:t>
            </a:r>
          </a:p>
        </p:txBody>
      </p:sp>
      <p:grpSp>
        <p:nvGrpSpPr>
          <p:cNvPr id="51" name="组合 50"/>
          <p:cNvGrpSpPr/>
          <p:nvPr/>
        </p:nvGrpSpPr>
        <p:grpSpPr>
          <a:xfrm>
            <a:off x="2113124" y="181979"/>
            <a:ext cx="4917752" cy="789571"/>
            <a:chOff x="2113124" y="181979"/>
            <a:chExt cx="4917752" cy="789571"/>
          </a:xfrm>
        </p:grpSpPr>
        <p:sp>
          <p:nvSpPr>
            <p:cNvPr id="53" name="Rectangle 31"/>
            <p:cNvSpPr/>
            <p:nvPr/>
          </p:nvSpPr>
          <p:spPr>
            <a:xfrm>
              <a:off x="2904733" y="663773"/>
              <a:ext cx="3334534" cy="307777"/>
            </a:xfrm>
            <a:prstGeom prst="rect">
              <a:avLst/>
            </a:prstGeom>
          </p:spPr>
          <p:txBody>
            <a:bodyPr wrap="square">
              <a:spAutoFit/>
            </a:bodyPr>
            <a:lstStyle/>
            <a:p>
              <a:pPr algn="ctr"/>
              <a:r>
                <a:rPr lang="en-US" altLang="zh-CN" sz="1400" dirty="0">
                  <a:solidFill>
                    <a:schemeClr val="bg1">
                      <a:lumMod val="65000"/>
                    </a:schemeClr>
                  </a:solidFill>
                  <a:latin typeface="华文细黑" panose="02010600040101010101" pitchFamily="2" charset="-122"/>
                  <a:ea typeface="华文细黑" panose="02010600040101010101" pitchFamily="2" charset="-122"/>
                </a:rPr>
                <a:t>Add the subtitle of this title here</a:t>
              </a:r>
              <a:endParaRPr lang="id-ID" sz="1400" dirty="0">
                <a:solidFill>
                  <a:schemeClr val="bg1">
                    <a:lumMod val="65000"/>
                  </a:schemeClr>
                </a:solidFill>
                <a:latin typeface="华文细黑" panose="02010600040101010101" pitchFamily="2" charset="-122"/>
                <a:ea typeface="华文细黑" panose="02010600040101010101" pitchFamily="2" charset="-122"/>
                <a:cs typeface="Open Sans" pitchFamily="34" charset="0"/>
              </a:endParaRPr>
            </a:p>
          </p:txBody>
        </p:sp>
        <p:sp>
          <p:nvSpPr>
            <p:cNvPr id="61" name="Rectangle 33"/>
            <p:cNvSpPr/>
            <p:nvPr/>
          </p:nvSpPr>
          <p:spPr>
            <a:xfrm>
              <a:off x="2113124" y="181979"/>
              <a:ext cx="4917752" cy="584775"/>
            </a:xfrm>
            <a:prstGeom prst="rect">
              <a:avLst/>
            </a:prstGeom>
          </p:spPr>
          <p:txBody>
            <a:bodyPr wrap="square">
              <a:spAutoFit/>
            </a:bodyPr>
            <a:lstStyle/>
            <a:p>
              <a:pPr algn="ctr"/>
              <a:r>
                <a:rPr lang="en-US" sz="3200" dirty="0">
                  <a:solidFill>
                    <a:schemeClr val="bg1">
                      <a:lumMod val="65000"/>
                    </a:schemeClr>
                  </a:solidFill>
                  <a:latin typeface="Impact" panose="020B0806030902050204" pitchFamily="34" charset="0"/>
                  <a:ea typeface="Open Sans" pitchFamily="34" charset="0"/>
                  <a:cs typeface="Open Sans" pitchFamily="34" charset="0"/>
                </a:rPr>
                <a:t>ADD YOUR TITLE HERE</a:t>
              </a:r>
              <a:endParaRPr lang="id-ID" sz="3200" dirty="0">
                <a:solidFill>
                  <a:schemeClr val="bg1">
                    <a:lumMod val="65000"/>
                  </a:schemeClr>
                </a:solidFill>
                <a:latin typeface="Impact" panose="020B0806030902050204" pitchFamily="34" charset="0"/>
                <a:ea typeface="Open Sans" pitchFamily="34" charset="0"/>
                <a:cs typeface="Open Sans" pitchFamily="34" charset="0"/>
              </a:endParaRPr>
            </a:p>
          </p:txBody>
        </p:sp>
        <p:cxnSp>
          <p:nvCxnSpPr>
            <p:cNvPr id="62" name="Straight Connector 34"/>
            <p:cNvCxnSpPr/>
            <p:nvPr/>
          </p:nvCxnSpPr>
          <p:spPr>
            <a:xfrm rot="5400000">
              <a:off x="2448058" y="467595"/>
              <a:ext cx="286546" cy="1062"/>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3" name="Straight Connector 35"/>
            <p:cNvCxnSpPr/>
            <p:nvPr/>
          </p:nvCxnSpPr>
          <p:spPr>
            <a:xfrm rot="5400000">
              <a:off x="6409396" y="467595"/>
              <a:ext cx="286546" cy="1062"/>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spTree>
  </p:cSld>
  <p:clrMapOvr>
    <a:masterClrMapping/>
  </p:clrMapOvr>
  <p:transition spd="slow" advTm="3000">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4"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slide(fromBottom)">
                                      <p:cBhvr>
                                        <p:cTn id="7" dur="500"/>
                                        <p:tgtEl>
                                          <p:spTgt spid="5"/>
                                        </p:tgtEl>
                                      </p:cBhvr>
                                    </p:animEffect>
                                  </p:childTnLst>
                                </p:cTn>
                              </p:par>
                            </p:childTnLst>
                          </p:cTn>
                        </p:par>
                        <p:par>
                          <p:cTn id="8" fill="hold">
                            <p:stCondLst>
                              <p:cond delay="500"/>
                            </p:stCondLst>
                            <p:childTnLst>
                              <p:par>
                                <p:cTn id="9" presetID="12" presetClass="entr" presetSubtype="4"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slide(fromBottom)">
                                      <p:cBhvr>
                                        <p:cTn id="11" dur="500"/>
                                        <p:tgtEl>
                                          <p:spTgt spid="3"/>
                                        </p:tgtEl>
                                      </p:cBhvr>
                                    </p:animEffect>
                                  </p:childTnLst>
                                </p:cTn>
                              </p:par>
                            </p:childTnLst>
                          </p:cTn>
                        </p:par>
                        <p:par>
                          <p:cTn id="12" fill="hold">
                            <p:stCondLst>
                              <p:cond delay="1000"/>
                            </p:stCondLst>
                            <p:childTnLst>
                              <p:par>
                                <p:cTn id="13" presetID="12" presetClass="entr" presetSubtype="4" fill="hold" nodeType="afterEffect">
                                  <p:stCondLst>
                                    <p:cond delay="0"/>
                                  </p:stCondLst>
                                  <p:childTnLst>
                                    <p:set>
                                      <p:cBhvr>
                                        <p:cTn id="14" dur="1" fill="hold">
                                          <p:stCondLst>
                                            <p:cond delay="0"/>
                                          </p:stCondLst>
                                        </p:cTn>
                                        <p:tgtEl>
                                          <p:spTgt spid="7"/>
                                        </p:tgtEl>
                                        <p:attrNameLst>
                                          <p:attrName>style.visibility</p:attrName>
                                        </p:attrNameLst>
                                      </p:cBhvr>
                                      <p:to>
                                        <p:strVal val="visible"/>
                                      </p:to>
                                    </p:set>
                                    <p:animEffect transition="in" filter="slide(fromBottom)">
                                      <p:cBhvr>
                                        <p:cTn id="15" dur="500"/>
                                        <p:tgtEl>
                                          <p:spTgt spid="7"/>
                                        </p:tgtEl>
                                      </p:cBhvr>
                                    </p:animEffect>
                                  </p:childTnLst>
                                </p:cTn>
                              </p:par>
                            </p:childTnLst>
                          </p:cTn>
                        </p:par>
                        <p:par>
                          <p:cTn id="16" fill="hold">
                            <p:stCondLst>
                              <p:cond delay="1500"/>
                            </p:stCondLst>
                            <p:childTnLst>
                              <p:par>
                                <p:cTn id="17" presetID="12" presetClass="entr" presetSubtype="4" fill="hold" nodeType="afterEffect">
                                  <p:stCondLst>
                                    <p:cond delay="0"/>
                                  </p:stCondLst>
                                  <p:childTnLst>
                                    <p:set>
                                      <p:cBhvr>
                                        <p:cTn id="18" dur="1" fill="hold">
                                          <p:stCondLst>
                                            <p:cond delay="0"/>
                                          </p:stCondLst>
                                        </p:cTn>
                                        <p:tgtEl>
                                          <p:spTgt spid="9"/>
                                        </p:tgtEl>
                                        <p:attrNameLst>
                                          <p:attrName>style.visibility</p:attrName>
                                        </p:attrNameLst>
                                      </p:cBhvr>
                                      <p:to>
                                        <p:strVal val="visible"/>
                                      </p:to>
                                    </p:set>
                                    <p:animEffect transition="in" filter="slide(fromBottom)">
                                      <p:cBhvr>
                                        <p:cTn id="19" dur="500"/>
                                        <p:tgtEl>
                                          <p:spTgt spid="9"/>
                                        </p:tgtEl>
                                      </p:cBhvr>
                                    </p:animEffect>
                                  </p:childTnLst>
                                </p:cTn>
                              </p:par>
                            </p:childTnLst>
                          </p:cTn>
                        </p:par>
                        <p:par>
                          <p:cTn id="20" fill="hold">
                            <p:stCondLst>
                              <p:cond delay="2000"/>
                            </p:stCondLst>
                            <p:childTnLst>
                              <p:par>
                                <p:cTn id="21" presetID="12" presetClass="entr" presetSubtype="4" fill="hold" nodeType="afterEffect">
                                  <p:stCondLst>
                                    <p:cond delay="0"/>
                                  </p:stCondLst>
                                  <p:childTnLst>
                                    <p:set>
                                      <p:cBhvr>
                                        <p:cTn id="22" dur="1" fill="hold">
                                          <p:stCondLst>
                                            <p:cond delay="0"/>
                                          </p:stCondLst>
                                        </p:cTn>
                                        <p:tgtEl>
                                          <p:spTgt spid="11"/>
                                        </p:tgtEl>
                                        <p:attrNameLst>
                                          <p:attrName>style.visibility</p:attrName>
                                        </p:attrNameLst>
                                      </p:cBhvr>
                                      <p:to>
                                        <p:strVal val="visible"/>
                                      </p:to>
                                    </p:set>
                                    <p:animEffect transition="in" filter="slide(fromBottom)">
                                      <p:cBhvr>
                                        <p:cTn id="23"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0" y="0"/>
            <a:ext cx="9144000" cy="5143500"/>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Oval 3"/>
          <p:cNvSpPr/>
          <p:nvPr/>
        </p:nvSpPr>
        <p:spPr>
          <a:xfrm>
            <a:off x="4034254" y="-1"/>
            <a:ext cx="5109746" cy="5133109"/>
          </a:xfrm>
          <a:prstGeom prst="ellipse">
            <a:avLst/>
          </a:prstGeom>
          <a:solidFill>
            <a:schemeClr val="accent2">
              <a:lumMod val="60000"/>
              <a:lumOff val="40000"/>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Oval 2"/>
          <p:cNvSpPr/>
          <p:nvPr/>
        </p:nvSpPr>
        <p:spPr>
          <a:xfrm>
            <a:off x="4645616" y="573664"/>
            <a:ext cx="3964984" cy="3964984"/>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4"/>
          <p:cNvSpPr/>
          <p:nvPr/>
        </p:nvSpPr>
        <p:spPr>
          <a:xfrm>
            <a:off x="5181600" y="1957685"/>
            <a:ext cx="2733668" cy="584775"/>
          </a:xfrm>
          <a:prstGeom prst="rect">
            <a:avLst/>
          </a:prstGeom>
        </p:spPr>
        <p:txBody>
          <a:bodyPr wrap="square">
            <a:spAutoFit/>
          </a:bodyPr>
          <a:lstStyle/>
          <a:p>
            <a:pPr algn="ctr"/>
            <a:r>
              <a:rPr lang="en-US" sz="3200" dirty="0">
                <a:solidFill>
                  <a:schemeClr val="bg1"/>
                </a:solidFill>
                <a:latin typeface="Impact" panose="020B0806030902050204" pitchFamily="34" charset="0"/>
                <a:ea typeface="Open Sans" pitchFamily="34" charset="0"/>
                <a:cs typeface="Open Sans" pitchFamily="34" charset="0"/>
              </a:rPr>
              <a:t>Add your title</a:t>
            </a:r>
          </a:p>
        </p:txBody>
      </p:sp>
      <p:cxnSp>
        <p:nvCxnSpPr>
          <p:cNvPr id="12" name="Straight Connector 6"/>
          <p:cNvCxnSpPr/>
          <p:nvPr/>
        </p:nvCxnSpPr>
        <p:spPr>
          <a:xfrm>
            <a:off x="5436389" y="2571750"/>
            <a:ext cx="2224090"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sp>
        <p:nvSpPr>
          <p:cNvPr id="13" name="Rectangle 8"/>
          <p:cNvSpPr/>
          <p:nvPr/>
        </p:nvSpPr>
        <p:spPr>
          <a:xfrm>
            <a:off x="5405426" y="2714626"/>
            <a:ext cx="2286016" cy="707886"/>
          </a:xfrm>
          <a:prstGeom prst="rect">
            <a:avLst/>
          </a:prstGeom>
        </p:spPr>
        <p:txBody>
          <a:bodyPr wrap="square">
            <a:spAutoFit/>
          </a:bodyPr>
          <a:lstStyle/>
          <a:p>
            <a:pPr algn="ctr"/>
            <a:r>
              <a:rPr lang="ms-MY" sz="1000" dirty="0">
                <a:solidFill>
                  <a:schemeClr val="bg1"/>
                </a:solidFill>
                <a:latin typeface="Open Sans Light" pitchFamily="34" charset="0"/>
                <a:ea typeface="Open Sans Light" pitchFamily="34" charset="0"/>
                <a:cs typeface="Open Sans Light" pitchFamily="34" charset="0"/>
              </a:rPr>
              <a:t>Lorem ipsum dolor sit amet, consectetur adipiscing elit. Praesent sodales odio sit amet odio tristique quis tempus odio</a:t>
            </a:r>
          </a:p>
        </p:txBody>
      </p:sp>
    </p:spTree>
  </p:cSld>
  <p:clrMapOvr>
    <a:masterClrMapping/>
  </p:clrMapOvr>
  <p:transition spd="slow" advTm="3000">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1"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slide(fromTop)">
                                      <p:cBhvr>
                                        <p:cTn id="7" dur="500"/>
                                        <p:tgtEl>
                                          <p:spTgt spid="2"/>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9"/>
                                        </p:tgtEl>
                                        <p:attrNameLst>
                                          <p:attrName>style.visibility</p:attrName>
                                        </p:attrNameLst>
                                      </p:cBhvr>
                                      <p:to>
                                        <p:strVal val="visible"/>
                                      </p:to>
                                    </p:set>
                                    <p:anim calcmode="lin" valueType="num">
                                      <p:cBhvr>
                                        <p:cTn id="11" dur="500" fill="hold"/>
                                        <p:tgtEl>
                                          <p:spTgt spid="9"/>
                                        </p:tgtEl>
                                        <p:attrNameLst>
                                          <p:attrName>ppt_w</p:attrName>
                                        </p:attrNameLst>
                                      </p:cBhvr>
                                      <p:tavLst>
                                        <p:tav tm="0">
                                          <p:val>
                                            <p:fltVal val="0"/>
                                          </p:val>
                                        </p:tav>
                                        <p:tav tm="100000">
                                          <p:val>
                                            <p:strVal val="#ppt_w"/>
                                          </p:val>
                                        </p:tav>
                                      </p:tavLst>
                                    </p:anim>
                                    <p:anim calcmode="lin" valueType="num">
                                      <p:cBhvr>
                                        <p:cTn id="12" dur="500" fill="hold"/>
                                        <p:tgtEl>
                                          <p:spTgt spid="9"/>
                                        </p:tgtEl>
                                        <p:attrNameLst>
                                          <p:attrName>ppt_h</p:attrName>
                                        </p:attrNameLst>
                                      </p:cBhvr>
                                      <p:tavLst>
                                        <p:tav tm="0">
                                          <p:val>
                                            <p:fltVal val="0"/>
                                          </p:val>
                                        </p:tav>
                                        <p:tav tm="100000">
                                          <p:val>
                                            <p:strVal val="#ppt_h"/>
                                          </p:val>
                                        </p:tav>
                                      </p:tavLst>
                                    </p:anim>
                                    <p:animEffect transition="in" filter="fade">
                                      <p:cBhvr>
                                        <p:cTn id="13" dur="500"/>
                                        <p:tgtEl>
                                          <p:spTgt spid="9"/>
                                        </p:tgtEl>
                                      </p:cBhvr>
                                    </p:animEffect>
                                  </p:childTnLst>
                                </p:cTn>
                              </p:par>
                              <p:par>
                                <p:cTn id="14" presetID="53" presetClass="entr" presetSubtype="16" fill="hold" grpId="0" nodeType="withEffect">
                                  <p:stCondLst>
                                    <p:cond delay="0"/>
                                  </p:stCondLst>
                                  <p:childTnLst>
                                    <p:set>
                                      <p:cBhvr>
                                        <p:cTn id="15" dur="1" fill="hold">
                                          <p:stCondLst>
                                            <p:cond delay="0"/>
                                          </p:stCondLst>
                                        </p:cTn>
                                        <p:tgtEl>
                                          <p:spTgt spid="10"/>
                                        </p:tgtEl>
                                        <p:attrNameLst>
                                          <p:attrName>style.visibility</p:attrName>
                                        </p:attrNameLst>
                                      </p:cBhvr>
                                      <p:to>
                                        <p:strVal val="visible"/>
                                      </p:to>
                                    </p:set>
                                    <p:anim calcmode="lin" valueType="num">
                                      <p:cBhvr>
                                        <p:cTn id="16" dur="500" fill="hold"/>
                                        <p:tgtEl>
                                          <p:spTgt spid="10"/>
                                        </p:tgtEl>
                                        <p:attrNameLst>
                                          <p:attrName>ppt_w</p:attrName>
                                        </p:attrNameLst>
                                      </p:cBhvr>
                                      <p:tavLst>
                                        <p:tav tm="0">
                                          <p:val>
                                            <p:fltVal val="0"/>
                                          </p:val>
                                        </p:tav>
                                        <p:tav tm="100000">
                                          <p:val>
                                            <p:strVal val="#ppt_w"/>
                                          </p:val>
                                        </p:tav>
                                      </p:tavLst>
                                    </p:anim>
                                    <p:anim calcmode="lin" valueType="num">
                                      <p:cBhvr>
                                        <p:cTn id="17" dur="500" fill="hold"/>
                                        <p:tgtEl>
                                          <p:spTgt spid="10"/>
                                        </p:tgtEl>
                                        <p:attrNameLst>
                                          <p:attrName>ppt_h</p:attrName>
                                        </p:attrNameLst>
                                      </p:cBhvr>
                                      <p:tavLst>
                                        <p:tav tm="0">
                                          <p:val>
                                            <p:fltVal val="0"/>
                                          </p:val>
                                        </p:tav>
                                        <p:tav tm="100000">
                                          <p:val>
                                            <p:strVal val="#ppt_h"/>
                                          </p:val>
                                        </p:tav>
                                      </p:tavLst>
                                    </p:anim>
                                    <p:animEffect transition="in" filter="fade">
                                      <p:cBhvr>
                                        <p:cTn id="18" dur="500"/>
                                        <p:tgtEl>
                                          <p:spTgt spid="10"/>
                                        </p:tgtEl>
                                      </p:cBhvr>
                                    </p:animEffect>
                                  </p:childTnLst>
                                </p:cTn>
                              </p:par>
                              <p:par>
                                <p:cTn id="19" presetID="53" presetClass="entr" presetSubtype="16" fill="hold" grpId="0" nodeType="withEffect">
                                  <p:stCondLst>
                                    <p:cond delay="0"/>
                                  </p:stCondLst>
                                  <p:childTnLst>
                                    <p:set>
                                      <p:cBhvr>
                                        <p:cTn id="20" dur="1" fill="hold">
                                          <p:stCondLst>
                                            <p:cond delay="0"/>
                                          </p:stCondLst>
                                        </p:cTn>
                                        <p:tgtEl>
                                          <p:spTgt spid="11"/>
                                        </p:tgtEl>
                                        <p:attrNameLst>
                                          <p:attrName>style.visibility</p:attrName>
                                        </p:attrNameLst>
                                      </p:cBhvr>
                                      <p:to>
                                        <p:strVal val="visible"/>
                                      </p:to>
                                    </p:set>
                                    <p:anim calcmode="lin" valueType="num">
                                      <p:cBhvr>
                                        <p:cTn id="21" dur="500" fill="hold"/>
                                        <p:tgtEl>
                                          <p:spTgt spid="11"/>
                                        </p:tgtEl>
                                        <p:attrNameLst>
                                          <p:attrName>ppt_w</p:attrName>
                                        </p:attrNameLst>
                                      </p:cBhvr>
                                      <p:tavLst>
                                        <p:tav tm="0">
                                          <p:val>
                                            <p:fltVal val="0"/>
                                          </p:val>
                                        </p:tav>
                                        <p:tav tm="100000">
                                          <p:val>
                                            <p:strVal val="#ppt_w"/>
                                          </p:val>
                                        </p:tav>
                                      </p:tavLst>
                                    </p:anim>
                                    <p:anim calcmode="lin" valueType="num">
                                      <p:cBhvr>
                                        <p:cTn id="22" dur="500" fill="hold"/>
                                        <p:tgtEl>
                                          <p:spTgt spid="11"/>
                                        </p:tgtEl>
                                        <p:attrNameLst>
                                          <p:attrName>ppt_h</p:attrName>
                                        </p:attrNameLst>
                                      </p:cBhvr>
                                      <p:tavLst>
                                        <p:tav tm="0">
                                          <p:val>
                                            <p:fltVal val="0"/>
                                          </p:val>
                                        </p:tav>
                                        <p:tav tm="100000">
                                          <p:val>
                                            <p:strVal val="#ppt_h"/>
                                          </p:val>
                                        </p:tav>
                                      </p:tavLst>
                                    </p:anim>
                                    <p:animEffect transition="in" filter="fade">
                                      <p:cBhvr>
                                        <p:cTn id="23" dur="500"/>
                                        <p:tgtEl>
                                          <p:spTgt spid="11"/>
                                        </p:tgtEl>
                                      </p:cBhvr>
                                    </p:animEffect>
                                  </p:childTnLst>
                                </p:cTn>
                              </p:par>
                              <p:par>
                                <p:cTn id="24" presetID="53" presetClass="entr" presetSubtype="16" fill="hold" nodeType="withEffect">
                                  <p:stCondLst>
                                    <p:cond delay="0"/>
                                  </p:stCondLst>
                                  <p:childTnLst>
                                    <p:set>
                                      <p:cBhvr>
                                        <p:cTn id="25" dur="1" fill="hold">
                                          <p:stCondLst>
                                            <p:cond delay="0"/>
                                          </p:stCondLst>
                                        </p:cTn>
                                        <p:tgtEl>
                                          <p:spTgt spid="12"/>
                                        </p:tgtEl>
                                        <p:attrNameLst>
                                          <p:attrName>style.visibility</p:attrName>
                                        </p:attrNameLst>
                                      </p:cBhvr>
                                      <p:to>
                                        <p:strVal val="visible"/>
                                      </p:to>
                                    </p:set>
                                    <p:anim calcmode="lin" valueType="num">
                                      <p:cBhvr>
                                        <p:cTn id="26" dur="500" fill="hold"/>
                                        <p:tgtEl>
                                          <p:spTgt spid="12"/>
                                        </p:tgtEl>
                                        <p:attrNameLst>
                                          <p:attrName>ppt_w</p:attrName>
                                        </p:attrNameLst>
                                      </p:cBhvr>
                                      <p:tavLst>
                                        <p:tav tm="0">
                                          <p:val>
                                            <p:fltVal val="0"/>
                                          </p:val>
                                        </p:tav>
                                        <p:tav tm="100000">
                                          <p:val>
                                            <p:strVal val="#ppt_w"/>
                                          </p:val>
                                        </p:tav>
                                      </p:tavLst>
                                    </p:anim>
                                    <p:anim calcmode="lin" valueType="num">
                                      <p:cBhvr>
                                        <p:cTn id="27" dur="500" fill="hold"/>
                                        <p:tgtEl>
                                          <p:spTgt spid="12"/>
                                        </p:tgtEl>
                                        <p:attrNameLst>
                                          <p:attrName>ppt_h</p:attrName>
                                        </p:attrNameLst>
                                      </p:cBhvr>
                                      <p:tavLst>
                                        <p:tav tm="0">
                                          <p:val>
                                            <p:fltVal val="0"/>
                                          </p:val>
                                        </p:tav>
                                        <p:tav tm="100000">
                                          <p:val>
                                            <p:strVal val="#ppt_h"/>
                                          </p:val>
                                        </p:tav>
                                      </p:tavLst>
                                    </p:anim>
                                    <p:animEffect transition="in" filter="fade">
                                      <p:cBhvr>
                                        <p:cTn id="28" dur="500"/>
                                        <p:tgtEl>
                                          <p:spTgt spid="12"/>
                                        </p:tgtEl>
                                      </p:cBhvr>
                                    </p:animEffect>
                                  </p:childTnLst>
                                </p:cTn>
                              </p:par>
                              <p:par>
                                <p:cTn id="29" presetID="53" presetClass="entr" presetSubtype="16" fill="hold" grpId="0" nodeType="withEffect">
                                  <p:stCondLst>
                                    <p:cond delay="0"/>
                                  </p:stCondLst>
                                  <p:childTnLst>
                                    <p:set>
                                      <p:cBhvr>
                                        <p:cTn id="30" dur="1" fill="hold">
                                          <p:stCondLst>
                                            <p:cond delay="0"/>
                                          </p:stCondLst>
                                        </p:cTn>
                                        <p:tgtEl>
                                          <p:spTgt spid="13"/>
                                        </p:tgtEl>
                                        <p:attrNameLst>
                                          <p:attrName>style.visibility</p:attrName>
                                        </p:attrNameLst>
                                      </p:cBhvr>
                                      <p:to>
                                        <p:strVal val="visible"/>
                                      </p:to>
                                    </p:set>
                                    <p:anim calcmode="lin" valueType="num">
                                      <p:cBhvr>
                                        <p:cTn id="31" dur="500" fill="hold"/>
                                        <p:tgtEl>
                                          <p:spTgt spid="13"/>
                                        </p:tgtEl>
                                        <p:attrNameLst>
                                          <p:attrName>ppt_w</p:attrName>
                                        </p:attrNameLst>
                                      </p:cBhvr>
                                      <p:tavLst>
                                        <p:tav tm="0">
                                          <p:val>
                                            <p:fltVal val="0"/>
                                          </p:val>
                                        </p:tav>
                                        <p:tav tm="100000">
                                          <p:val>
                                            <p:strVal val="#ppt_w"/>
                                          </p:val>
                                        </p:tav>
                                      </p:tavLst>
                                    </p:anim>
                                    <p:anim calcmode="lin" valueType="num">
                                      <p:cBhvr>
                                        <p:cTn id="32" dur="500" fill="hold"/>
                                        <p:tgtEl>
                                          <p:spTgt spid="13"/>
                                        </p:tgtEl>
                                        <p:attrNameLst>
                                          <p:attrName>ppt_h</p:attrName>
                                        </p:attrNameLst>
                                      </p:cBhvr>
                                      <p:tavLst>
                                        <p:tav tm="0">
                                          <p:val>
                                            <p:fltVal val="0"/>
                                          </p:val>
                                        </p:tav>
                                        <p:tav tm="100000">
                                          <p:val>
                                            <p:strVal val="#ppt_h"/>
                                          </p:val>
                                        </p:tav>
                                      </p:tavLst>
                                    </p:anim>
                                    <p:animEffect transition="in" filter="fade">
                                      <p:cBhvr>
                                        <p:cTn id="33"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9" grpId="0" animBg="1"/>
      <p:bldP spid="10" grpId="0" animBg="1"/>
      <p:bldP spid="11" grpId="0"/>
      <p:bldP spid="13" grpId="0"/>
    </p:bld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Rectangle 12"/>
          <p:cNvSpPr/>
          <p:nvPr/>
        </p:nvSpPr>
        <p:spPr>
          <a:xfrm>
            <a:off x="2643174" y="2898716"/>
            <a:ext cx="384627" cy="384627"/>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Rectangle 13"/>
          <p:cNvSpPr/>
          <p:nvPr/>
        </p:nvSpPr>
        <p:spPr>
          <a:xfrm>
            <a:off x="3027801" y="2898716"/>
            <a:ext cx="604414" cy="714308"/>
          </a:xfrm>
          <a:prstGeom prst="rect">
            <a:avLst/>
          </a:prstGeom>
          <a:solidFill>
            <a:schemeClr val="bg2">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Rectangle 14"/>
          <p:cNvSpPr/>
          <p:nvPr/>
        </p:nvSpPr>
        <p:spPr>
          <a:xfrm>
            <a:off x="3632216" y="2898716"/>
            <a:ext cx="879148" cy="989042"/>
          </a:xfrm>
          <a:prstGeom prst="rect">
            <a:avLst/>
          </a:prstGeom>
          <a:solidFill>
            <a:schemeClr val="tx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Rectangle 15"/>
          <p:cNvSpPr/>
          <p:nvPr/>
        </p:nvSpPr>
        <p:spPr>
          <a:xfrm>
            <a:off x="4511364" y="2898716"/>
            <a:ext cx="1153882" cy="1318723"/>
          </a:xfrm>
          <a:prstGeom prst="rect">
            <a:avLst/>
          </a:prstGeom>
          <a:solidFill>
            <a:schemeClr val="bg2">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Rectangle 16"/>
          <p:cNvSpPr/>
          <p:nvPr/>
        </p:nvSpPr>
        <p:spPr>
          <a:xfrm>
            <a:off x="5665246" y="2898716"/>
            <a:ext cx="879148" cy="989042"/>
          </a:xfrm>
          <a:prstGeom prst="rect">
            <a:avLst/>
          </a:pr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Rectangle 17"/>
          <p:cNvSpPr/>
          <p:nvPr/>
        </p:nvSpPr>
        <p:spPr>
          <a:xfrm>
            <a:off x="7698276" y="2898716"/>
            <a:ext cx="604414" cy="714308"/>
          </a:xfrm>
          <a:prstGeom prst="rect">
            <a:avLst/>
          </a:pr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Rectangle 18"/>
          <p:cNvSpPr/>
          <p:nvPr/>
        </p:nvSpPr>
        <p:spPr>
          <a:xfrm>
            <a:off x="8302691" y="2514089"/>
            <a:ext cx="384627" cy="384627"/>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Rectangle 19"/>
          <p:cNvSpPr/>
          <p:nvPr/>
        </p:nvSpPr>
        <p:spPr>
          <a:xfrm>
            <a:off x="6544394" y="2898716"/>
            <a:ext cx="1153882" cy="1318723"/>
          </a:xfrm>
          <a:prstGeom prst="rect">
            <a:avLst/>
          </a:prstGeom>
          <a:solidFill>
            <a:schemeClr val="bg2">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Rectangle 20"/>
          <p:cNvSpPr/>
          <p:nvPr/>
        </p:nvSpPr>
        <p:spPr>
          <a:xfrm>
            <a:off x="5665246" y="3887758"/>
            <a:ext cx="879148" cy="989042"/>
          </a:xfrm>
          <a:prstGeom prst="rect">
            <a:avLst/>
          </a:prstGeom>
          <a:solidFill>
            <a:schemeClr val="tx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Rectangle 21"/>
          <p:cNvSpPr/>
          <p:nvPr/>
        </p:nvSpPr>
        <p:spPr>
          <a:xfrm>
            <a:off x="5665246" y="1579993"/>
            <a:ext cx="1153882" cy="1318723"/>
          </a:xfrm>
          <a:prstGeom prst="rect">
            <a:avLst/>
          </a:prstGeom>
          <a:solidFill>
            <a:schemeClr val="bg2">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Rectangle 22"/>
          <p:cNvSpPr/>
          <p:nvPr/>
        </p:nvSpPr>
        <p:spPr>
          <a:xfrm>
            <a:off x="7423542" y="1909674"/>
            <a:ext cx="879148" cy="989042"/>
          </a:xfrm>
          <a:prstGeom prst="rect">
            <a:avLst/>
          </a:prstGeom>
          <a:solidFill>
            <a:schemeClr val="bg2">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Rectangle 23"/>
          <p:cNvSpPr/>
          <p:nvPr/>
        </p:nvSpPr>
        <p:spPr>
          <a:xfrm>
            <a:off x="6819128" y="2184408"/>
            <a:ext cx="604414" cy="714308"/>
          </a:xfrm>
          <a:prstGeom prst="rect">
            <a:avLst/>
          </a:pr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Rectangle 24"/>
          <p:cNvSpPr/>
          <p:nvPr/>
        </p:nvSpPr>
        <p:spPr>
          <a:xfrm>
            <a:off x="5060832" y="2184408"/>
            <a:ext cx="604414" cy="714308"/>
          </a:xfrm>
          <a:prstGeom prst="rect">
            <a:avLst/>
          </a:pr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Rectangle 25"/>
          <p:cNvSpPr/>
          <p:nvPr/>
        </p:nvSpPr>
        <p:spPr>
          <a:xfrm>
            <a:off x="4181683" y="1909674"/>
            <a:ext cx="879148" cy="989042"/>
          </a:xfrm>
          <a:prstGeom prst="rect">
            <a:avLst/>
          </a:prstGeom>
          <a:solidFill>
            <a:schemeClr val="bg2">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Rectangle 26"/>
          <p:cNvSpPr/>
          <p:nvPr/>
        </p:nvSpPr>
        <p:spPr>
          <a:xfrm>
            <a:off x="3027801" y="1579993"/>
            <a:ext cx="1153882" cy="1318723"/>
          </a:xfrm>
          <a:prstGeom prst="rect">
            <a:avLst/>
          </a:pr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Rectangle 27"/>
          <p:cNvSpPr/>
          <p:nvPr/>
        </p:nvSpPr>
        <p:spPr>
          <a:xfrm>
            <a:off x="5280619" y="4217439"/>
            <a:ext cx="384627" cy="384627"/>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Rectangle 28"/>
          <p:cNvSpPr/>
          <p:nvPr/>
        </p:nvSpPr>
        <p:spPr>
          <a:xfrm>
            <a:off x="6434501" y="1195366"/>
            <a:ext cx="384627" cy="384627"/>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Rectangle 35"/>
          <p:cNvSpPr/>
          <p:nvPr/>
        </p:nvSpPr>
        <p:spPr>
          <a:xfrm>
            <a:off x="285720" y="1428742"/>
            <a:ext cx="2357454" cy="646331"/>
          </a:xfrm>
          <a:prstGeom prst="rect">
            <a:avLst/>
          </a:prstGeom>
        </p:spPr>
        <p:txBody>
          <a:bodyPr wrap="square">
            <a:spAutoFit/>
          </a:bodyPr>
          <a:lstStyle/>
          <a:p>
            <a:r>
              <a:rPr lang="en-US" b="1" dirty="0">
                <a:solidFill>
                  <a:schemeClr val="bg1">
                    <a:lumMod val="65000"/>
                  </a:schemeClr>
                </a:solidFill>
                <a:latin typeface="Open Sans" pitchFamily="34" charset="0"/>
                <a:ea typeface="Open Sans" pitchFamily="34" charset="0"/>
                <a:cs typeface="Open Sans" pitchFamily="34" charset="0"/>
              </a:rPr>
              <a:t>Featured Member #1</a:t>
            </a:r>
            <a:endParaRPr lang="en-US" b="1" dirty="0">
              <a:solidFill>
                <a:schemeClr val="bg1">
                  <a:lumMod val="65000"/>
                </a:schemeClr>
              </a:solidFill>
              <a:latin typeface="Open Sans Light" pitchFamily="34" charset="0"/>
              <a:ea typeface="Open Sans Light" pitchFamily="34" charset="0"/>
              <a:cs typeface="Open Sans Light" pitchFamily="34" charset="0"/>
            </a:endParaRPr>
          </a:p>
        </p:txBody>
      </p:sp>
      <p:grpSp>
        <p:nvGrpSpPr>
          <p:cNvPr id="3" name="Group 38"/>
          <p:cNvGrpSpPr/>
          <p:nvPr/>
        </p:nvGrpSpPr>
        <p:grpSpPr>
          <a:xfrm>
            <a:off x="285720" y="2214560"/>
            <a:ext cx="2071702" cy="1988406"/>
            <a:chOff x="285720" y="2214560"/>
            <a:chExt cx="2071702" cy="1988406"/>
          </a:xfrm>
        </p:grpSpPr>
        <p:sp>
          <p:nvSpPr>
            <p:cNvPr id="37" name="Rectangle 36"/>
            <p:cNvSpPr/>
            <p:nvPr/>
          </p:nvSpPr>
          <p:spPr>
            <a:xfrm>
              <a:off x="285720" y="2571750"/>
              <a:ext cx="2071702" cy="1631216"/>
            </a:xfrm>
            <a:prstGeom prst="rect">
              <a:avLst/>
            </a:prstGeom>
          </p:spPr>
          <p:txBody>
            <a:bodyPr wrap="square">
              <a:spAutoFit/>
            </a:bodyPr>
            <a:lstStyle/>
            <a:p>
              <a:r>
                <a:rPr lang="ms-MY" sz="1000" dirty="0">
                  <a:solidFill>
                    <a:schemeClr val="bg1">
                      <a:lumMod val="65000"/>
                    </a:schemeClr>
                  </a:solidFill>
                  <a:latin typeface="Open Sans Light" pitchFamily="34" charset="0"/>
                  <a:ea typeface="Open Sans Light" pitchFamily="34" charset="0"/>
                  <a:cs typeface="Open Sans Light" pitchFamily="34" charset="0"/>
                </a:rPr>
                <a:t>Lorem ipsum dolor sit amet, consectetur adipiscing elit. Praesent sodales odio sit amet odio tristique quis tempus odio Lorem ipsum dolor sit amet Lorem ipsum dolor sit amet, consectetur adipiscing elit. Praesent sodales odio sit amet odio tristique quis tempus odio Lorem ipsum dolor sit amet</a:t>
              </a:r>
            </a:p>
          </p:txBody>
        </p:sp>
        <p:sp>
          <p:nvSpPr>
            <p:cNvPr id="38" name="Rectangle 37"/>
            <p:cNvSpPr/>
            <p:nvPr/>
          </p:nvSpPr>
          <p:spPr>
            <a:xfrm>
              <a:off x="285720" y="2214560"/>
              <a:ext cx="1571636" cy="307777"/>
            </a:xfrm>
            <a:prstGeom prst="rect">
              <a:avLst/>
            </a:prstGeom>
          </p:spPr>
          <p:txBody>
            <a:bodyPr wrap="square">
              <a:spAutoFit/>
            </a:bodyPr>
            <a:lstStyle/>
            <a:p>
              <a:r>
                <a:rPr lang="en-US" sz="1400" dirty="0">
                  <a:solidFill>
                    <a:schemeClr val="bg1">
                      <a:lumMod val="65000"/>
                    </a:schemeClr>
                  </a:solidFill>
                  <a:latin typeface="Open Sans" pitchFamily="34" charset="0"/>
                  <a:ea typeface="Open Sans" pitchFamily="34" charset="0"/>
                  <a:cs typeface="Open Sans" pitchFamily="34" charset="0"/>
                </a:rPr>
                <a:t>Ideal Member</a:t>
              </a:r>
              <a:endParaRPr lang="en-US" sz="1400" dirty="0">
                <a:solidFill>
                  <a:schemeClr val="bg1">
                    <a:lumMod val="65000"/>
                  </a:schemeClr>
                </a:solidFill>
                <a:latin typeface="Open Sans Light" pitchFamily="34" charset="0"/>
                <a:ea typeface="Open Sans Light" pitchFamily="34" charset="0"/>
                <a:cs typeface="Open Sans Light" pitchFamily="34" charset="0"/>
              </a:endParaRPr>
            </a:p>
          </p:txBody>
        </p:sp>
      </p:grpSp>
      <p:sp>
        <p:nvSpPr>
          <p:cNvPr id="40" name="Rectangle 39"/>
          <p:cNvSpPr/>
          <p:nvPr/>
        </p:nvSpPr>
        <p:spPr>
          <a:xfrm>
            <a:off x="8501090" y="214296"/>
            <a:ext cx="357190" cy="357172"/>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100" dirty="0">
                <a:latin typeface="Open Sans" pitchFamily="34" charset="0"/>
                <a:ea typeface="Open Sans" pitchFamily="34" charset="0"/>
                <a:cs typeface="Open Sans" pitchFamily="34" charset="0"/>
              </a:rPr>
              <a:t>73</a:t>
            </a:r>
          </a:p>
        </p:txBody>
      </p:sp>
      <p:grpSp>
        <p:nvGrpSpPr>
          <p:cNvPr id="31" name="组合 30"/>
          <p:cNvGrpSpPr/>
          <p:nvPr/>
        </p:nvGrpSpPr>
        <p:grpSpPr>
          <a:xfrm>
            <a:off x="2113124" y="181979"/>
            <a:ext cx="4917752" cy="789571"/>
            <a:chOff x="2113124" y="181979"/>
            <a:chExt cx="4917752" cy="789571"/>
          </a:xfrm>
        </p:grpSpPr>
        <p:sp>
          <p:nvSpPr>
            <p:cNvPr id="35" name="Rectangle 31"/>
            <p:cNvSpPr/>
            <p:nvPr/>
          </p:nvSpPr>
          <p:spPr>
            <a:xfrm>
              <a:off x="2904733" y="663773"/>
              <a:ext cx="3334534" cy="307777"/>
            </a:xfrm>
            <a:prstGeom prst="rect">
              <a:avLst/>
            </a:prstGeom>
          </p:spPr>
          <p:txBody>
            <a:bodyPr wrap="square">
              <a:spAutoFit/>
            </a:bodyPr>
            <a:lstStyle/>
            <a:p>
              <a:pPr algn="ctr"/>
              <a:r>
                <a:rPr lang="en-US" altLang="zh-CN" sz="1400" dirty="0">
                  <a:solidFill>
                    <a:schemeClr val="bg1">
                      <a:lumMod val="65000"/>
                    </a:schemeClr>
                  </a:solidFill>
                  <a:latin typeface="华文细黑" panose="02010600040101010101" pitchFamily="2" charset="-122"/>
                  <a:ea typeface="华文细黑" panose="02010600040101010101" pitchFamily="2" charset="-122"/>
                </a:rPr>
                <a:t>Add the subtitle of this title here</a:t>
              </a:r>
              <a:endParaRPr lang="id-ID" sz="1400" dirty="0">
                <a:solidFill>
                  <a:schemeClr val="bg1">
                    <a:lumMod val="65000"/>
                  </a:schemeClr>
                </a:solidFill>
                <a:latin typeface="华文细黑" panose="02010600040101010101" pitchFamily="2" charset="-122"/>
                <a:ea typeface="华文细黑" panose="02010600040101010101" pitchFamily="2" charset="-122"/>
                <a:cs typeface="Open Sans" pitchFamily="34" charset="0"/>
              </a:endParaRPr>
            </a:p>
          </p:txBody>
        </p:sp>
        <p:sp>
          <p:nvSpPr>
            <p:cNvPr id="39" name="Rectangle 33"/>
            <p:cNvSpPr/>
            <p:nvPr/>
          </p:nvSpPr>
          <p:spPr>
            <a:xfrm>
              <a:off x="2113124" y="181979"/>
              <a:ext cx="4917752" cy="584775"/>
            </a:xfrm>
            <a:prstGeom prst="rect">
              <a:avLst/>
            </a:prstGeom>
          </p:spPr>
          <p:txBody>
            <a:bodyPr wrap="square">
              <a:spAutoFit/>
            </a:bodyPr>
            <a:lstStyle/>
            <a:p>
              <a:pPr algn="ctr"/>
              <a:r>
                <a:rPr lang="en-US" sz="3200" dirty="0">
                  <a:solidFill>
                    <a:schemeClr val="bg1">
                      <a:lumMod val="65000"/>
                    </a:schemeClr>
                  </a:solidFill>
                  <a:latin typeface="Impact" panose="020B0806030902050204" pitchFamily="34" charset="0"/>
                  <a:ea typeface="Open Sans" pitchFamily="34" charset="0"/>
                  <a:cs typeface="Open Sans" pitchFamily="34" charset="0"/>
                </a:rPr>
                <a:t>ADD YOUR TITLE HERE</a:t>
              </a:r>
              <a:endParaRPr lang="id-ID" sz="3200" dirty="0">
                <a:solidFill>
                  <a:schemeClr val="bg1">
                    <a:lumMod val="65000"/>
                  </a:schemeClr>
                </a:solidFill>
                <a:latin typeface="Impact" panose="020B0806030902050204" pitchFamily="34" charset="0"/>
                <a:ea typeface="Open Sans" pitchFamily="34" charset="0"/>
                <a:cs typeface="Open Sans" pitchFamily="34" charset="0"/>
              </a:endParaRPr>
            </a:p>
          </p:txBody>
        </p:sp>
        <p:cxnSp>
          <p:nvCxnSpPr>
            <p:cNvPr id="41" name="Straight Connector 34"/>
            <p:cNvCxnSpPr/>
            <p:nvPr/>
          </p:nvCxnSpPr>
          <p:spPr>
            <a:xfrm rot="5400000">
              <a:off x="2448058" y="467595"/>
              <a:ext cx="286546" cy="1062"/>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42" name="Straight Connector 35"/>
            <p:cNvCxnSpPr/>
            <p:nvPr/>
          </p:nvCxnSpPr>
          <p:spPr>
            <a:xfrm rot="5400000">
              <a:off x="6409396" y="467595"/>
              <a:ext cx="286546" cy="1062"/>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spTree>
  </p:cSld>
  <p:clrMapOvr>
    <a:masterClrMapping/>
  </p:clrMapOvr>
  <p:transition spd="slow" advTm="3000">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5" presetClass="entr" presetSubtype="0" fill="hold" grpId="0" nodeType="afterEffect">
                                  <p:stCondLst>
                                    <p:cond delay="0"/>
                                  </p:stCondLst>
                                  <p:childTnLst>
                                    <p:set>
                                      <p:cBhvr>
                                        <p:cTn id="6" dur="1" fill="hold">
                                          <p:stCondLst>
                                            <p:cond delay="0"/>
                                          </p:stCondLst>
                                        </p:cTn>
                                        <p:tgtEl>
                                          <p:spTgt spid="18"/>
                                        </p:tgtEl>
                                        <p:attrNameLst>
                                          <p:attrName>style.visibility</p:attrName>
                                        </p:attrNameLst>
                                      </p:cBhvr>
                                      <p:to>
                                        <p:strVal val="visible"/>
                                      </p:to>
                                    </p:set>
                                    <p:anim calcmode="lin" valueType="num">
                                      <p:cBhvr>
                                        <p:cTn id="7" dur="250" fill="hold"/>
                                        <p:tgtEl>
                                          <p:spTgt spid="18"/>
                                        </p:tgtEl>
                                        <p:attrNameLst>
                                          <p:attrName>ppt_w</p:attrName>
                                        </p:attrNameLst>
                                      </p:cBhvr>
                                      <p:tavLst>
                                        <p:tav tm="0">
                                          <p:val>
                                            <p:strVal val="#ppt_w*0.70"/>
                                          </p:val>
                                        </p:tav>
                                        <p:tav tm="100000">
                                          <p:val>
                                            <p:strVal val="#ppt_w"/>
                                          </p:val>
                                        </p:tav>
                                      </p:tavLst>
                                    </p:anim>
                                    <p:anim calcmode="lin" valueType="num">
                                      <p:cBhvr>
                                        <p:cTn id="8" dur="250" fill="hold"/>
                                        <p:tgtEl>
                                          <p:spTgt spid="18"/>
                                        </p:tgtEl>
                                        <p:attrNameLst>
                                          <p:attrName>ppt_h</p:attrName>
                                        </p:attrNameLst>
                                      </p:cBhvr>
                                      <p:tavLst>
                                        <p:tav tm="0">
                                          <p:val>
                                            <p:strVal val="#ppt_h"/>
                                          </p:val>
                                        </p:tav>
                                        <p:tav tm="100000">
                                          <p:val>
                                            <p:strVal val="#ppt_h"/>
                                          </p:val>
                                        </p:tav>
                                      </p:tavLst>
                                    </p:anim>
                                    <p:animEffect transition="in" filter="fade">
                                      <p:cBhvr>
                                        <p:cTn id="9" dur="250"/>
                                        <p:tgtEl>
                                          <p:spTgt spid="18"/>
                                        </p:tgtEl>
                                      </p:cBhvr>
                                    </p:animEffect>
                                  </p:childTnLst>
                                </p:cTn>
                              </p:par>
                            </p:childTnLst>
                          </p:cTn>
                        </p:par>
                        <p:par>
                          <p:cTn id="10" fill="hold">
                            <p:stCondLst>
                              <p:cond delay="500"/>
                            </p:stCondLst>
                            <p:childTnLst>
                              <p:par>
                                <p:cTn id="11" presetID="55" presetClass="entr" presetSubtype="0" fill="hold" grpId="0" nodeType="afterEffect">
                                  <p:stCondLst>
                                    <p:cond delay="0"/>
                                  </p:stCondLst>
                                  <p:childTnLst>
                                    <p:set>
                                      <p:cBhvr>
                                        <p:cTn id="12" dur="1" fill="hold">
                                          <p:stCondLst>
                                            <p:cond delay="0"/>
                                          </p:stCondLst>
                                        </p:cTn>
                                        <p:tgtEl>
                                          <p:spTgt spid="23"/>
                                        </p:tgtEl>
                                        <p:attrNameLst>
                                          <p:attrName>style.visibility</p:attrName>
                                        </p:attrNameLst>
                                      </p:cBhvr>
                                      <p:to>
                                        <p:strVal val="visible"/>
                                      </p:to>
                                    </p:set>
                                    <p:anim calcmode="lin" valueType="num">
                                      <p:cBhvr>
                                        <p:cTn id="13" dur="250" fill="hold"/>
                                        <p:tgtEl>
                                          <p:spTgt spid="23"/>
                                        </p:tgtEl>
                                        <p:attrNameLst>
                                          <p:attrName>ppt_w</p:attrName>
                                        </p:attrNameLst>
                                      </p:cBhvr>
                                      <p:tavLst>
                                        <p:tav tm="0">
                                          <p:val>
                                            <p:strVal val="#ppt_w*0.70"/>
                                          </p:val>
                                        </p:tav>
                                        <p:tav tm="100000">
                                          <p:val>
                                            <p:strVal val="#ppt_w"/>
                                          </p:val>
                                        </p:tav>
                                      </p:tavLst>
                                    </p:anim>
                                    <p:anim calcmode="lin" valueType="num">
                                      <p:cBhvr>
                                        <p:cTn id="14" dur="250" fill="hold"/>
                                        <p:tgtEl>
                                          <p:spTgt spid="23"/>
                                        </p:tgtEl>
                                        <p:attrNameLst>
                                          <p:attrName>ppt_h</p:attrName>
                                        </p:attrNameLst>
                                      </p:cBhvr>
                                      <p:tavLst>
                                        <p:tav tm="0">
                                          <p:val>
                                            <p:strVal val="#ppt_h"/>
                                          </p:val>
                                        </p:tav>
                                        <p:tav tm="100000">
                                          <p:val>
                                            <p:strVal val="#ppt_h"/>
                                          </p:val>
                                        </p:tav>
                                      </p:tavLst>
                                    </p:anim>
                                    <p:animEffect transition="in" filter="fade">
                                      <p:cBhvr>
                                        <p:cTn id="15" dur="250"/>
                                        <p:tgtEl>
                                          <p:spTgt spid="23"/>
                                        </p:tgtEl>
                                      </p:cBhvr>
                                    </p:animEffect>
                                  </p:childTnLst>
                                </p:cTn>
                              </p:par>
                            </p:childTnLst>
                          </p:cTn>
                        </p:par>
                        <p:par>
                          <p:cTn id="16" fill="hold">
                            <p:stCondLst>
                              <p:cond delay="1000"/>
                            </p:stCondLst>
                            <p:childTnLst>
                              <p:par>
                                <p:cTn id="17" presetID="55" presetClass="entr" presetSubtype="0" fill="hold" grpId="0" nodeType="afterEffect">
                                  <p:stCondLst>
                                    <p:cond delay="0"/>
                                  </p:stCondLst>
                                  <p:childTnLst>
                                    <p:set>
                                      <p:cBhvr>
                                        <p:cTn id="18" dur="1" fill="hold">
                                          <p:stCondLst>
                                            <p:cond delay="0"/>
                                          </p:stCondLst>
                                        </p:cTn>
                                        <p:tgtEl>
                                          <p:spTgt spid="20"/>
                                        </p:tgtEl>
                                        <p:attrNameLst>
                                          <p:attrName>style.visibility</p:attrName>
                                        </p:attrNameLst>
                                      </p:cBhvr>
                                      <p:to>
                                        <p:strVal val="visible"/>
                                      </p:to>
                                    </p:set>
                                    <p:anim calcmode="lin" valueType="num">
                                      <p:cBhvr>
                                        <p:cTn id="19" dur="250" fill="hold"/>
                                        <p:tgtEl>
                                          <p:spTgt spid="20"/>
                                        </p:tgtEl>
                                        <p:attrNameLst>
                                          <p:attrName>ppt_w</p:attrName>
                                        </p:attrNameLst>
                                      </p:cBhvr>
                                      <p:tavLst>
                                        <p:tav tm="0">
                                          <p:val>
                                            <p:strVal val="#ppt_w*0.70"/>
                                          </p:val>
                                        </p:tav>
                                        <p:tav tm="100000">
                                          <p:val>
                                            <p:strVal val="#ppt_w"/>
                                          </p:val>
                                        </p:tav>
                                      </p:tavLst>
                                    </p:anim>
                                    <p:anim calcmode="lin" valueType="num">
                                      <p:cBhvr>
                                        <p:cTn id="20" dur="250" fill="hold"/>
                                        <p:tgtEl>
                                          <p:spTgt spid="20"/>
                                        </p:tgtEl>
                                        <p:attrNameLst>
                                          <p:attrName>ppt_h</p:attrName>
                                        </p:attrNameLst>
                                      </p:cBhvr>
                                      <p:tavLst>
                                        <p:tav tm="0">
                                          <p:val>
                                            <p:strVal val="#ppt_h"/>
                                          </p:val>
                                        </p:tav>
                                        <p:tav tm="100000">
                                          <p:val>
                                            <p:strVal val="#ppt_h"/>
                                          </p:val>
                                        </p:tav>
                                      </p:tavLst>
                                    </p:anim>
                                    <p:animEffect transition="in" filter="fade">
                                      <p:cBhvr>
                                        <p:cTn id="21" dur="250"/>
                                        <p:tgtEl>
                                          <p:spTgt spid="20"/>
                                        </p:tgtEl>
                                      </p:cBhvr>
                                    </p:animEffect>
                                  </p:childTnLst>
                                </p:cTn>
                              </p:par>
                            </p:childTnLst>
                          </p:cTn>
                        </p:par>
                        <p:par>
                          <p:cTn id="22" fill="hold">
                            <p:stCondLst>
                              <p:cond delay="1500"/>
                            </p:stCondLst>
                            <p:childTnLst>
                              <p:par>
                                <p:cTn id="23" presetID="55" presetClass="entr" presetSubtype="0" fill="hold" grpId="0" nodeType="afterEffect">
                                  <p:stCondLst>
                                    <p:cond delay="0"/>
                                  </p:stCondLst>
                                  <p:childTnLst>
                                    <p:set>
                                      <p:cBhvr>
                                        <p:cTn id="24" dur="1" fill="hold">
                                          <p:stCondLst>
                                            <p:cond delay="0"/>
                                          </p:stCondLst>
                                        </p:cTn>
                                        <p:tgtEl>
                                          <p:spTgt spid="24"/>
                                        </p:tgtEl>
                                        <p:attrNameLst>
                                          <p:attrName>style.visibility</p:attrName>
                                        </p:attrNameLst>
                                      </p:cBhvr>
                                      <p:to>
                                        <p:strVal val="visible"/>
                                      </p:to>
                                    </p:set>
                                    <p:anim calcmode="lin" valueType="num">
                                      <p:cBhvr>
                                        <p:cTn id="25" dur="250" fill="hold"/>
                                        <p:tgtEl>
                                          <p:spTgt spid="24"/>
                                        </p:tgtEl>
                                        <p:attrNameLst>
                                          <p:attrName>ppt_w</p:attrName>
                                        </p:attrNameLst>
                                      </p:cBhvr>
                                      <p:tavLst>
                                        <p:tav tm="0">
                                          <p:val>
                                            <p:strVal val="#ppt_w*0.70"/>
                                          </p:val>
                                        </p:tav>
                                        <p:tav tm="100000">
                                          <p:val>
                                            <p:strVal val="#ppt_w"/>
                                          </p:val>
                                        </p:tav>
                                      </p:tavLst>
                                    </p:anim>
                                    <p:anim calcmode="lin" valueType="num">
                                      <p:cBhvr>
                                        <p:cTn id="26" dur="250" fill="hold"/>
                                        <p:tgtEl>
                                          <p:spTgt spid="24"/>
                                        </p:tgtEl>
                                        <p:attrNameLst>
                                          <p:attrName>ppt_h</p:attrName>
                                        </p:attrNameLst>
                                      </p:cBhvr>
                                      <p:tavLst>
                                        <p:tav tm="0">
                                          <p:val>
                                            <p:strVal val="#ppt_h"/>
                                          </p:val>
                                        </p:tav>
                                        <p:tav tm="100000">
                                          <p:val>
                                            <p:strVal val="#ppt_h"/>
                                          </p:val>
                                        </p:tav>
                                      </p:tavLst>
                                    </p:anim>
                                    <p:animEffect transition="in" filter="fade">
                                      <p:cBhvr>
                                        <p:cTn id="27" dur="250"/>
                                        <p:tgtEl>
                                          <p:spTgt spid="24"/>
                                        </p:tgtEl>
                                      </p:cBhvr>
                                    </p:animEffect>
                                  </p:childTnLst>
                                </p:cTn>
                              </p:par>
                            </p:childTnLst>
                          </p:cTn>
                        </p:par>
                        <p:par>
                          <p:cTn id="28" fill="hold">
                            <p:stCondLst>
                              <p:cond delay="2000"/>
                            </p:stCondLst>
                            <p:childTnLst>
                              <p:par>
                                <p:cTn id="29" presetID="55" presetClass="entr" presetSubtype="0" fill="hold" grpId="0" nodeType="afterEffect">
                                  <p:stCondLst>
                                    <p:cond delay="0"/>
                                  </p:stCondLst>
                                  <p:childTnLst>
                                    <p:set>
                                      <p:cBhvr>
                                        <p:cTn id="30" dur="1" fill="hold">
                                          <p:stCondLst>
                                            <p:cond delay="0"/>
                                          </p:stCondLst>
                                        </p:cTn>
                                        <p:tgtEl>
                                          <p:spTgt spid="22"/>
                                        </p:tgtEl>
                                        <p:attrNameLst>
                                          <p:attrName>style.visibility</p:attrName>
                                        </p:attrNameLst>
                                      </p:cBhvr>
                                      <p:to>
                                        <p:strVal val="visible"/>
                                      </p:to>
                                    </p:set>
                                    <p:anim calcmode="lin" valueType="num">
                                      <p:cBhvr>
                                        <p:cTn id="31" dur="250" fill="hold"/>
                                        <p:tgtEl>
                                          <p:spTgt spid="22"/>
                                        </p:tgtEl>
                                        <p:attrNameLst>
                                          <p:attrName>ppt_w</p:attrName>
                                        </p:attrNameLst>
                                      </p:cBhvr>
                                      <p:tavLst>
                                        <p:tav tm="0">
                                          <p:val>
                                            <p:strVal val="#ppt_w*0.70"/>
                                          </p:val>
                                        </p:tav>
                                        <p:tav tm="100000">
                                          <p:val>
                                            <p:strVal val="#ppt_w"/>
                                          </p:val>
                                        </p:tav>
                                      </p:tavLst>
                                    </p:anim>
                                    <p:anim calcmode="lin" valueType="num">
                                      <p:cBhvr>
                                        <p:cTn id="32" dur="250" fill="hold"/>
                                        <p:tgtEl>
                                          <p:spTgt spid="22"/>
                                        </p:tgtEl>
                                        <p:attrNameLst>
                                          <p:attrName>ppt_h</p:attrName>
                                        </p:attrNameLst>
                                      </p:cBhvr>
                                      <p:tavLst>
                                        <p:tav tm="0">
                                          <p:val>
                                            <p:strVal val="#ppt_h"/>
                                          </p:val>
                                        </p:tav>
                                        <p:tav tm="100000">
                                          <p:val>
                                            <p:strVal val="#ppt_h"/>
                                          </p:val>
                                        </p:tav>
                                      </p:tavLst>
                                    </p:anim>
                                    <p:animEffect transition="in" filter="fade">
                                      <p:cBhvr>
                                        <p:cTn id="33" dur="250"/>
                                        <p:tgtEl>
                                          <p:spTgt spid="22"/>
                                        </p:tgtEl>
                                      </p:cBhvr>
                                    </p:animEffect>
                                  </p:childTnLst>
                                </p:cTn>
                              </p:par>
                            </p:childTnLst>
                          </p:cTn>
                        </p:par>
                        <p:par>
                          <p:cTn id="34" fill="hold">
                            <p:stCondLst>
                              <p:cond delay="2500"/>
                            </p:stCondLst>
                            <p:childTnLst>
                              <p:par>
                                <p:cTn id="35" presetID="55" presetClass="entr" presetSubtype="0" fill="hold" grpId="0" nodeType="afterEffect">
                                  <p:stCondLst>
                                    <p:cond delay="0"/>
                                  </p:stCondLst>
                                  <p:childTnLst>
                                    <p:set>
                                      <p:cBhvr>
                                        <p:cTn id="36" dur="1" fill="hold">
                                          <p:stCondLst>
                                            <p:cond delay="0"/>
                                          </p:stCondLst>
                                        </p:cTn>
                                        <p:tgtEl>
                                          <p:spTgt spid="17"/>
                                        </p:tgtEl>
                                        <p:attrNameLst>
                                          <p:attrName>style.visibility</p:attrName>
                                        </p:attrNameLst>
                                      </p:cBhvr>
                                      <p:to>
                                        <p:strVal val="visible"/>
                                      </p:to>
                                    </p:set>
                                    <p:anim calcmode="lin" valueType="num">
                                      <p:cBhvr>
                                        <p:cTn id="37" dur="250" fill="hold"/>
                                        <p:tgtEl>
                                          <p:spTgt spid="17"/>
                                        </p:tgtEl>
                                        <p:attrNameLst>
                                          <p:attrName>ppt_w</p:attrName>
                                        </p:attrNameLst>
                                      </p:cBhvr>
                                      <p:tavLst>
                                        <p:tav tm="0">
                                          <p:val>
                                            <p:strVal val="#ppt_w*0.70"/>
                                          </p:val>
                                        </p:tav>
                                        <p:tav tm="100000">
                                          <p:val>
                                            <p:strVal val="#ppt_w"/>
                                          </p:val>
                                        </p:tav>
                                      </p:tavLst>
                                    </p:anim>
                                    <p:anim calcmode="lin" valueType="num">
                                      <p:cBhvr>
                                        <p:cTn id="38" dur="250" fill="hold"/>
                                        <p:tgtEl>
                                          <p:spTgt spid="17"/>
                                        </p:tgtEl>
                                        <p:attrNameLst>
                                          <p:attrName>ppt_h</p:attrName>
                                        </p:attrNameLst>
                                      </p:cBhvr>
                                      <p:tavLst>
                                        <p:tav tm="0">
                                          <p:val>
                                            <p:strVal val="#ppt_h"/>
                                          </p:val>
                                        </p:tav>
                                        <p:tav tm="100000">
                                          <p:val>
                                            <p:strVal val="#ppt_h"/>
                                          </p:val>
                                        </p:tav>
                                      </p:tavLst>
                                    </p:anim>
                                    <p:animEffect transition="in" filter="fade">
                                      <p:cBhvr>
                                        <p:cTn id="39" dur="250"/>
                                        <p:tgtEl>
                                          <p:spTgt spid="17"/>
                                        </p:tgtEl>
                                      </p:cBhvr>
                                    </p:animEffect>
                                  </p:childTnLst>
                                </p:cTn>
                              </p:par>
                            </p:childTnLst>
                          </p:cTn>
                        </p:par>
                        <p:par>
                          <p:cTn id="40" fill="hold">
                            <p:stCondLst>
                              <p:cond delay="3000"/>
                            </p:stCondLst>
                            <p:childTnLst>
                              <p:par>
                                <p:cTn id="41" presetID="55" presetClass="entr" presetSubtype="0" fill="hold" grpId="0" nodeType="afterEffect">
                                  <p:stCondLst>
                                    <p:cond delay="0"/>
                                  </p:stCondLst>
                                  <p:childTnLst>
                                    <p:set>
                                      <p:cBhvr>
                                        <p:cTn id="42" dur="1" fill="hold">
                                          <p:stCondLst>
                                            <p:cond delay="0"/>
                                          </p:stCondLst>
                                        </p:cTn>
                                        <p:tgtEl>
                                          <p:spTgt spid="21"/>
                                        </p:tgtEl>
                                        <p:attrNameLst>
                                          <p:attrName>style.visibility</p:attrName>
                                        </p:attrNameLst>
                                      </p:cBhvr>
                                      <p:to>
                                        <p:strVal val="visible"/>
                                      </p:to>
                                    </p:set>
                                    <p:anim calcmode="lin" valueType="num">
                                      <p:cBhvr>
                                        <p:cTn id="43" dur="250" fill="hold"/>
                                        <p:tgtEl>
                                          <p:spTgt spid="21"/>
                                        </p:tgtEl>
                                        <p:attrNameLst>
                                          <p:attrName>ppt_w</p:attrName>
                                        </p:attrNameLst>
                                      </p:cBhvr>
                                      <p:tavLst>
                                        <p:tav tm="0">
                                          <p:val>
                                            <p:strVal val="#ppt_w*0.70"/>
                                          </p:val>
                                        </p:tav>
                                        <p:tav tm="100000">
                                          <p:val>
                                            <p:strVal val="#ppt_w"/>
                                          </p:val>
                                        </p:tav>
                                      </p:tavLst>
                                    </p:anim>
                                    <p:anim calcmode="lin" valueType="num">
                                      <p:cBhvr>
                                        <p:cTn id="44" dur="250" fill="hold"/>
                                        <p:tgtEl>
                                          <p:spTgt spid="21"/>
                                        </p:tgtEl>
                                        <p:attrNameLst>
                                          <p:attrName>ppt_h</p:attrName>
                                        </p:attrNameLst>
                                      </p:cBhvr>
                                      <p:tavLst>
                                        <p:tav tm="0">
                                          <p:val>
                                            <p:strVal val="#ppt_h"/>
                                          </p:val>
                                        </p:tav>
                                        <p:tav tm="100000">
                                          <p:val>
                                            <p:strVal val="#ppt_h"/>
                                          </p:val>
                                        </p:tav>
                                      </p:tavLst>
                                    </p:anim>
                                    <p:animEffect transition="in" filter="fade">
                                      <p:cBhvr>
                                        <p:cTn id="45" dur="250"/>
                                        <p:tgtEl>
                                          <p:spTgt spid="21"/>
                                        </p:tgtEl>
                                      </p:cBhvr>
                                    </p:animEffect>
                                  </p:childTnLst>
                                </p:cTn>
                              </p:par>
                            </p:childTnLst>
                          </p:cTn>
                        </p:par>
                        <p:par>
                          <p:cTn id="46" fill="hold">
                            <p:stCondLst>
                              <p:cond delay="3500"/>
                            </p:stCondLst>
                            <p:childTnLst>
                              <p:par>
                                <p:cTn id="47" presetID="55" presetClass="entr" presetSubtype="0" fill="hold" grpId="0" nodeType="afterEffect">
                                  <p:stCondLst>
                                    <p:cond delay="0"/>
                                  </p:stCondLst>
                                  <p:childTnLst>
                                    <p:set>
                                      <p:cBhvr>
                                        <p:cTn id="48" dur="1" fill="hold">
                                          <p:stCondLst>
                                            <p:cond delay="0"/>
                                          </p:stCondLst>
                                        </p:cTn>
                                        <p:tgtEl>
                                          <p:spTgt spid="25"/>
                                        </p:tgtEl>
                                        <p:attrNameLst>
                                          <p:attrName>style.visibility</p:attrName>
                                        </p:attrNameLst>
                                      </p:cBhvr>
                                      <p:to>
                                        <p:strVal val="visible"/>
                                      </p:to>
                                    </p:set>
                                    <p:anim calcmode="lin" valueType="num">
                                      <p:cBhvr>
                                        <p:cTn id="49" dur="250" fill="hold"/>
                                        <p:tgtEl>
                                          <p:spTgt spid="25"/>
                                        </p:tgtEl>
                                        <p:attrNameLst>
                                          <p:attrName>ppt_w</p:attrName>
                                        </p:attrNameLst>
                                      </p:cBhvr>
                                      <p:tavLst>
                                        <p:tav tm="0">
                                          <p:val>
                                            <p:strVal val="#ppt_w*0.70"/>
                                          </p:val>
                                        </p:tav>
                                        <p:tav tm="100000">
                                          <p:val>
                                            <p:strVal val="#ppt_w"/>
                                          </p:val>
                                        </p:tav>
                                      </p:tavLst>
                                    </p:anim>
                                    <p:anim calcmode="lin" valueType="num">
                                      <p:cBhvr>
                                        <p:cTn id="50" dur="250" fill="hold"/>
                                        <p:tgtEl>
                                          <p:spTgt spid="25"/>
                                        </p:tgtEl>
                                        <p:attrNameLst>
                                          <p:attrName>ppt_h</p:attrName>
                                        </p:attrNameLst>
                                      </p:cBhvr>
                                      <p:tavLst>
                                        <p:tav tm="0">
                                          <p:val>
                                            <p:strVal val="#ppt_h"/>
                                          </p:val>
                                        </p:tav>
                                        <p:tav tm="100000">
                                          <p:val>
                                            <p:strVal val="#ppt_h"/>
                                          </p:val>
                                        </p:tav>
                                      </p:tavLst>
                                    </p:anim>
                                    <p:animEffect transition="in" filter="fade">
                                      <p:cBhvr>
                                        <p:cTn id="51" dur="250"/>
                                        <p:tgtEl>
                                          <p:spTgt spid="25"/>
                                        </p:tgtEl>
                                      </p:cBhvr>
                                    </p:animEffect>
                                  </p:childTnLst>
                                </p:cTn>
                              </p:par>
                            </p:childTnLst>
                          </p:cTn>
                        </p:par>
                        <p:par>
                          <p:cTn id="52" fill="hold">
                            <p:stCondLst>
                              <p:cond delay="4000"/>
                            </p:stCondLst>
                            <p:childTnLst>
                              <p:par>
                                <p:cTn id="53" presetID="55" presetClass="entr" presetSubtype="0" fill="hold" grpId="0" nodeType="afterEffect">
                                  <p:stCondLst>
                                    <p:cond delay="0"/>
                                  </p:stCondLst>
                                  <p:childTnLst>
                                    <p:set>
                                      <p:cBhvr>
                                        <p:cTn id="54" dur="1" fill="hold">
                                          <p:stCondLst>
                                            <p:cond delay="0"/>
                                          </p:stCondLst>
                                        </p:cTn>
                                        <p:tgtEl>
                                          <p:spTgt spid="16"/>
                                        </p:tgtEl>
                                        <p:attrNameLst>
                                          <p:attrName>style.visibility</p:attrName>
                                        </p:attrNameLst>
                                      </p:cBhvr>
                                      <p:to>
                                        <p:strVal val="visible"/>
                                      </p:to>
                                    </p:set>
                                    <p:anim calcmode="lin" valueType="num">
                                      <p:cBhvr>
                                        <p:cTn id="55" dur="250" fill="hold"/>
                                        <p:tgtEl>
                                          <p:spTgt spid="16"/>
                                        </p:tgtEl>
                                        <p:attrNameLst>
                                          <p:attrName>ppt_w</p:attrName>
                                        </p:attrNameLst>
                                      </p:cBhvr>
                                      <p:tavLst>
                                        <p:tav tm="0">
                                          <p:val>
                                            <p:strVal val="#ppt_w*0.70"/>
                                          </p:val>
                                        </p:tav>
                                        <p:tav tm="100000">
                                          <p:val>
                                            <p:strVal val="#ppt_w"/>
                                          </p:val>
                                        </p:tav>
                                      </p:tavLst>
                                    </p:anim>
                                    <p:anim calcmode="lin" valueType="num">
                                      <p:cBhvr>
                                        <p:cTn id="56" dur="250" fill="hold"/>
                                        <p:tgtEl>
                                          <p:spTgt spid="16"/>
                                        </p:tgtEl>
                                        <p:attrNameLst>
                                          <p:attrName>ppt_h</p:attrName>
                                        </p:attrNameLst>
                                      </p:cBhvr>
                                      <p:tavLst>
                                        <p:tav tm="0">
                                          <p:val>
                                            <p:strVal val="#ppt_h"/>
                                          </p:val>
                                        </p:tav>
                                        <p:tav tm="100000">
                                          <p:val>
                                            <p:strVal val="#ppt_h"/>
                                          </p:val>
                                        </p:tav>
                                      </p:tavLst>
                                    </p:anim>
                                    <p:animEffect transition="in" filter="fade">
                                      <p:cBhvr>
                                        <p:cTn id="57" dur="250"/>
                                        <p:tgtEl>
                                          <p:spTgt spid="16"/>
                                        </p:tgtEl>
                                      </p:cBhvr>
                                    </p:animEffect>
                                  </p:childTnLst>
                                </p:cTn>
                              </p:par>
                            </p:childTnLst>
                          </p:cTn>
                        </p:par>
                        <p:par>
                          <p:cTn id="58" fill="hold">
                            <p:stCondLst>
                              <p:cond delay="4500"/>
                            </p:stCondLst>
                            <p:childTnLst>
                              <p:par>
                                <p:cTn id="59" presetID="55" presetClass="entr" presetSubtype="0" fill="hold" grpId="0" nodeType="afterEffect">
                                  <p:stCondLst>
                                    <p:cond delay="0"/>
                                  </p:stCondLst>
                                  <p:childTnLst>
                                    <p:set>
                                      <p:cBhvr>
                                        <p:cTn id="60" dur="1" fill="hold">
                                          <p:stCondLst>
                                            <p:cond delay="0"/>
                                          </p:stCondLst>
                                        </p:cTn>
                                        <p:tgtEl>
                                          <p:spTgt spid="26"/>
                                        </p:tgtEl>
                                        <p:attrNameLst>
                                          <p:attrName>style.visibility</p:attrName>
                                        </p:attrNameLst>
                                      </p:cBhvr>
                                      <p:to>
                                        <p:strVal val="visible"/>
                                      </p:to>
                                    </p:set>
                                    <p:anim calcmode="lin" valueType="num">
                                      <p:cBhvr>
                                        <p:cTn id="61" dur="250" fill="hold"/>
                                        <p:tgtEl>
                                          <p:spTgt spid="26"/>
                                        </p:tgtEl>
                                        <p:attrNameLst>
                                          <p:attrName>ppt_w</p:attrName>
                                        </p:attrNameLst>
                                      </p:cBhvr>
                                      <p:tavLst>
                                        <p:tav tm="0">
                                          <p:val>
                                            <p:strVal val="#ppt_w*0.70"/>
                                          </p:val>
                                        </p:tav>
                                        <p:tav tm="100000">
                                          <p:val>
                                            <p:strVal val="#ppt_w"/>
                                          </p:val>
                                        </p:tav>
                                      </p:tavLst>
                                    </p:anim>
                                    <p:anim calcmode="lin" valueType="num">
                                      <p:cBhvr>
                                        <p:cTn id="62" dur="250" fill="hold"/>
                                        <p:tgtEl>
                                          <p:spTgt spid="26"/>
                                        </p:tgtEl>
                                        <p:attrNameLst>
                                          <p:attrName>ppt_h</p:attrName>
                                        </p:attrNameLst>
                                      </p:cBhvr>
                                      <p:tavLst>
                                        <p:tav tm="0">
                                          <p:val>
                                            <p:strVal val="#ppt_h"/>
                                          </p:val>
                                        </p:tav>
                                        <p:tav tm="100000">
                                          <p:val>
                                            <p:strVal val="#ppt_h"/>
                                          </p:val>
                                        </p:tav>
                                      </p:tavLst>
                                    </p:anim>
                                    <p:animEffect transition="in" filter="fade">
                                      <p:cBhvr>
                                        <p:cTn id="63" dur="250"/>
                                        <p:tgtEl>
                                          <p:spTgt spid="26"/>
                                        </p:tgtEl>
                                      </p:cBhvr>
                                    </p:animEffect>
                                  </p:childTnLst>
                                </p:cTn>
                              </p:par>
                            </p:childTnLst>
                          </p:cTn>
                        </p:par>
                        <p:par>
                          <p:cTn id="64" fill="hold">
                            <p:stCondLst>
                              <p:cond delay="5000"/>
                            </p:stCondLst>
                            <p:childTnLst>
                              <p:par>
                                <p:cTn id="65" presetID="55" presetClass="entr" presetSubtype="0" fill="hold" grpId="0" nodeType="afterEffect">
                                  <p:stCondLst>
                                    <p:cond delay="0"/>
                                  </p:stCondLst>
                                  <p:childTnLst>
                                    <p:set>
                                      <p:cBhvr>
                                        <p:cTn id="66" dur="1" fill="hold">
                                          <p:stCondLst>
                                            <p:cond delay="0"/>
                                          </p:stCondLst>
                                        </p:cTn>
                                        <p:tgtEl>
                                          <p:spTgt spid="15"/>
                                        </p:tgtEl>
                                        <p:attrNameLst>
                                          <p:attrName>style.visibility</p:attrName>
                                        </p:attrNameLst>
                                      </p:cBhvr>
                                      <p:to>
                                        <p:strVal val="visible"/>
                                      </p:to>
                                    </p:set>
                                    <p:anim calcmode="lin" valueType="num">
                                      <p:cBhvr>
                                        <p:cTn id="67" dur="250" fill="hold"/>
                                        <p:tgtEl>
                                          <p:spTgt spid="15"/>
                                        </p:tgtEl>
                                        <p:attrNameLst>
                                          <p:attrName>ppt_w</p:attrName>
                                        </p:attrNameLst>
                                      </p:cBhvr>
                                      <p:tavLst>
                                        <p:tav tm="0">
                                          <p:val>
                                            <p:strVal val="#ppt_w*0.70"/>
                                          </p:val>
                                        </p:tav>
                                        <p:tav tm="100000">
                                          <p:val>
                                            <p:strVal val="#ppt_w"/>
                                          </p:val>
                                        </p:tav>
                                      </p:tavLst>
                                    </p:anim>
                                    <p:anim calcmode="lin" valueType="num">
                                      <p:cBhvr>
                                        <p:cTn id="68" dur="250" fill="hold"/>
                                        <p:tgtEl>
                                          <p:spTgt spid="15"/>
                                        </p:tgtEl>
                                        <p:attrNameLst>
                                          <p:attrName>ppt_h</p:attrName>
                                        </p:attrNameLst>
                                      </p:cBhvr>
                                      <p:tavLst>
                                        <p:tav tm="0">
                                          <p:val>
                                            <p:strVal val="#ppt_h"/>
                                          </p:val>
                                        </p:tav>
                                        <p:tav tm="100000">
                                          <p:val>
                                            <p:strVal val="#ppt_h"/>
                                          </p:val>
                                        </p:tav>
                                      </p:tavLst>
                                    </p:anim>
                                    <p:animEffect transition="in" filter="fade">
                                      <p:cBhvr>
                                        <p:cTn id="69" dur="250"/>
                                        <p:tgtEl>
                                          <p:spTgt spid="15"/>
                                        </p:tgtEl>
                                      </p:cBhvr>
                                    </p:animEffect>
                                  </p:childTnLst>
                                </p:cTn>
                              </p:par>
                            </p:childTnLst>
                          </p:cTn>
                        </p:par>
                        <p:par>
                          <p:cTn id="70" fill="hold">
                            <p:stCondLst>
                              <p:cond delay="5500"/>
                            </p:stCondLst>
                            <p:childTnLst>
                              <p:par>
                                <p:cTn id="71" presetID="55" presetClass="entr" presetSubtype="0" fill="hold" grpId="0" nodeType="afterEffect">
                                  <p:stCondLst>
                                    <p:cond delay="0"/>
                                  </p:stCondLst>
                                  <p:childTnLst>
                                    <p:set>
                                      <p:cBhvr>
                                        <p:cTn id="72" dur="1" fill="hold">
                                          <p:stCondLst>
                                            <p:cond delay="0"/>
                                          </p:stCondLst>
                                        </p:cTn>
                                        <p:tgtEl>
                                          <p:spTgt spid="14"/>
                                        </p:tgtEl>
                                        <p:attrNameLst>
                                          <p:attrName>style.visibility</p:attrName>
                                        </p:attrNameLst>
                                      </p:cBhvr>
                                      <p:to>
                                        <p:strVal val="visible"/>
                                      </p:to>
                                    </p:set>
                                    <p:anim calcmode="lin" valueType="num">
                                      <p:cBhvr>
                                        <p:cTn id="73" dur="250" fill="hold"/>
                                        <p:tgtEl>
                                          <p:spTgt spid="14"/>
                                        </p:tgtEl>
                                        <p:attrNameLst>
                                          <p:attrName>ppt_w</p:attrName>
                                        </p:attrNameLst>
                                      </p:cBhvr>
                                      <p:tavLst>
                                        <p:tav tm="0">
                                          <p:val>
                                            <p:strVal val="#ppt_w*0.70"/>
                                          </p:val>
                                        </p:tav>
                                        <p:tav tm="100000">
                                          <p:val>
                                            <p:strVal val="#ppt_w"/>
                                          </p:val>
                                        </p:tav>
                                      </p:tavLst>
                                    </p:anim>
                                    <p:anim calcmode="lin" valueType="num">
                                      <p:cBhvr>
                                        <p:cTn id="74" dur="250" fill="hold"/>
                                        <p:tgtEl>
                                          <p:spTgt spid="14"/>
                                        </p:tgtEl>
                                        <p:attrNameLst>
                                          <p:attrName>ppt_h</p:attrName>
                                        </p:attrNameLst>
                                      </p:cBhvr>
                                      <p:tavLst>
                                        <p:tav tm="0">
                                          <p:val>
                                            <p:strVal val="#ppt_h"/>
                                          </p:val>
                                        </p:tav>
                                        <p:tav tm="100000">
                                          <p:val>
                                            <p:strVal val="#ppt_h"/>
                                          </p:val>
                                        </p:tav>
                                      </p:tavLst>
                                    </p:anim>
                                    <p:animEffect transition="in" filter="fade">
                                      <p:cBhvr>
                                        <p:cTn id="75" dur="250"/>
                                        <p:tgtEl>
                                          <p:spTgt spid="14"/>
                                        </p:tgtEl>
                                      </p:cBhvr>
                                    </p:animEffect>
                                  </p:childTnLst>
                                </p:cTn>
                              </p:par>
                            </p:childTnLst>
                          </p:cTn>
                        </p:par>
                        <p:par>
                          <p:cTn id="76" fill="hold">
                            <p:stCondLst>
                              <p:cond delay="6000"/>
                            </p:stCondLst>
                            <p:childTnLst>
                              <p:par>
                                <p:cTn id="77" presetID="55" presetClass="entr" presetSubtype="0" fill="hold" grpId="0" nodeType="afterEffect">
                                  <p:stCondLst>
                                    <p:cond delay="0"/>
                                  </p:stCondLst>
                                  <p:childTnLst>
                                    <p:set>
                                      <p:cBhvr>
                                        <p:cTn id="78" dur="1" fill="hold">
                                          <p:stCondLst>
                                            <p:cond delay="0"/>
                                          </p:stCondLst>
                                        </p:cTn>
                                        <p:tgtEl>
                                          <p:spTgt spid="27"/>
                                        </p:tgtEl>
                                        <p:attrNameLst>
                                          <p:attrName>style.visibility</p:attrName>
                                        </p:attrNameLst>
                                      </p:cBhvr>
                                      <p:to>
                                        <p:strVal val="visible"/>
                                      </p:to>
                                    </p:set>
                                    <p:anim calcmode="lin" valueType="num">
                                      <p:cBhvr>
                                        <p:cTn id="79" dur="250" fill="hold"/>
                                        <p:tgtEl>
                                          <p:spTgt spid="27"/>
                                        </p:tgtEl>
                                        <p:attrNameLst>
                                          <p:attrName>ppt_w</p:attrName>
                                        </p:attrNameLst>
                                      </p:cBhvr>
                                      <p:tavLst>
                                        <p:tav tm="0">
                                          <p:val>
                                            <p:strVal val="#ppt_w*0.70"/>
                                          </p:val>
                                        </p:tav>
                                        <p:tav tm="100000">
                                          <p:val>
                                            <p:strVal val="#ppt_w"/>
                                          </p:val>
                                        </p:tav>
                                      </p:tavLst>
                                    </p:anim>
                                    <p:anim calcmode="lin" valueType="num">
                                      <p:cBhvr>
                                        <p:cTn id="80" dur="250" fill="hold"/>
                                        <p:tgtEl>
                                          <p:spTgt spid="27"/>
                                        </p:tgtEl>
                                        <p:attrNameLst>
                                          <p:attrName>ppt_h</p:attrName>
                                        </p:attrNameLst>
                                      </p:cBhvr>
                                      <p:tavLst>
                                        <p:tav tm="0">
                                          <p:val>
                                            <p:strVal val="#ppt_h"/>
                                          </p:val>
                                        </p:tav>
                                        <p:tav tm="100000">
                                          <p:val>
                                            <p:strVal val="#ppt_h"/>
                                          </p:val>
                                        </p:tav>
                                      </p:tavLst>
                                    </p:anim>
                                    <p:animEffect transition="in" filter="fade">
                                      <p:cBhvr>
                                        <p:cTn id="81" dur="250"/>
                                        <p:tgtEl>
                                          <p:spTgt spid="27"/>
                                        </p:tgtEl>
                                      </p:cBhvr>
                                    </p:animEffect>
                                  </p:childTnLst>
                                </p:cTn>
                              </p:par>
                            </p:childTnLst>
                          </p:cTn>
                        </p:par>
                        <p:par>
                          <p:cTn id="82" fill="hold">
                            <p:stCondLst>
                              <p:cond delay="6500"/>
                            </p:stCondLst>
                            <p:childTnLst>
                              <p:par>
                                <p:cTn id="83" presetID="55" presetClass="entr" presetSubtype="0" fill="hold" grpId="0" nodeType="afterEffect">
                                  <p:stCondLst>
                                    <p:cond delay="0"/>
                                  </p:stCondLst>
                                  <p:childTnLst>
                                    <p:set>
                                      <p:cBhvr>
                                        <p:cTn id="84" dur="1" fill="hold">
                                          <p:stCondLst>
                                            <p:cond delay="0"/>
                                          </p:stCondLst>
                                        </p:cTn>
                                        <p:tgtEl>
                                          <p:spTgt spid="13"/>
                                        </p:tgtEl>
                                        <p:attrNameLst>
                                          <p:attrName>style.visibility</p:attrName>
                                        </p:attrNameLst>
                                      </p:cBhvr>
                                      <p:to>
                                        <p:strVal val="visible"/>
                                      </p:to>
                                    </p:set>
                                    <p:anim calcmode="lin" valueType="num">
                                      <p:cBhvr>
                                        <p:cTn id="85" dur="250" fill="hold"/>
                                        <p:tgtEl>
                                          <p:spTgt spid="13"/>
                                        </p:tgtEl>
                                        <p:attrNameLst>
                                          <p:attrName>ppt_w</p:attrName>
                                        </p:attrNameLst>
                                      </p:cBhvr>
                                      <p:tavLst>
                                        <p:tav tm="0">
                                          <p:val>
                                            <p:strVal val="#ppt_w*0.70"/>
                                          </p:val>
                                        </p:tav>
                                        <p:tav tm="100000">
                                          <p:val>
                                            <p:strVal val="#ppt_w"/>
                                          </p:val>
                                        </p:tav>
                                      </p:tavLst>
                                    </p:anim>
                                    <p:anim calcmode="lin" valueType="num">
                                      <p:cBhvr>
                                        <p:cTn id="86" dur="250" fill="hold"/>
                                        <p:tgtEl>
                                          <p:spTgt spid="13"/>
                                        </p:tgtEl>
                                        <p:attrNameLst>
                                          <p:attrName>ppt_h</p:attrName>
                                        </p:attrNameLst>
                                      </p:cBhvr>
                                      <p:tavLst>
                                        <p:tav tm="0">
                                          <p:val>
                                            <p:strVal val="#ppt_h"/>
                                          </p:val>
                                        </p:tav>
                                        <p:tav tm="100000">
                                          <p:val>
                                            <p:strVal val="#ppt_h"/>
                                          </p:val>
                                        </p:tav>
                                      </p:tavLst>
                                    </p:anim>
                                    <p:animEffect transition="in" filter="fade">
                                      <p:cBhvr>
                                        <p:cTn id="87" dur="250"/>
                                        <p:tgtEl>
                                          <p:spTgt spid="13"/>
                                        </p:tgtEl>
                                      </p:cBhvr>
                                    </p:animEffect>
                                  </p:childTnLst>
                                </p:cTn>
                              </p:par>
                            </p:childTnLst>
                          </p:cTn>
                        </p:par>
                        <p:par>
                          <p:cTn id="88" fill="hold">
                            <p:stCondLst>
                              <p:cond delay="7000"/>
                            </p:stCondLst>
                            <p:childTnLst>
                              <p:par>
                                <p:cTn id="89" presetID="55" presetClass="entr" presetSubtype="0" fill="hold" grpId="0" nodeType="afterEffect">
                                  <p:stCondLst>
                                    <p:cond delay="0"/>
                                  </p:stCondLst>
                                  <p:childTnLst>
                                    <p:set>
                                      <p:cBhvr>
                                        <p:cTn id="90" dur="1" fill="hold">
                                          <p:stCondLst>
                                            <p:cond delay="0"/>
                                          </p:stCondLst>
                                        </p:cTn>
                                        <p:tgtEl>
                                          <p:spTgt spid="28"/>
                                        </p:tgtEl>
                                        <p:attrNameLst>
                                          <p:attrName>style.visibility</p:attrName>
                                        </p:attrNameLst>
                                      </p:cBhvr>
                                      <p:to>
                                        <p:strVal val="visible"/>
                                      </p:to>
                                    </p:set>
                                    <p:anim calcmode="lin" valueType="num">
                                      <p:cBhvr>
                                        <p:cTn id="91" dur="250" fill="hold"/>
                                        <p:tgtEl>
                                          <p:spTgt spid="28"/>
                                        </p:tgtEl>
                                        <p:attrNameLst>
                                          <p:attrName>ppt_w</p:attrName>
                                        </p:attrNameLst>
                                      </p:cBhvr>
                                      <p:tavLst>
                                        <p:tav tm="0">
                                          <p:val>
                                            <p:strVal val="#ppt_w*0.70"/>
                                          </p:val>
                                        </p:tav>
                                        <p:tav tm="100000">
                                          <p:val>
                                            <p:strVal val="#ppt_w"/>
                                          </p:val>
                                        </p:tav>
                                      </p:tavLst>
                                    </p:anim>
                                    <p:anim calcmode="lin" valueType="num">
                                      <p:cBhvr>
                                        <p:cTn id="92" dur="250" fill="hold"/>
                                        <p:tgtEl>
                                          <p:spTgt spid="28"/>
                                        </p:tgtEl>
                                        <p:attrNameLst>
                                          <p:attrName>ppt_h</p:attrName>
                                        </p:attrNameLst>
                                      </p:cBhvr>
                                      <p:tavLst>
                                        <p:tav tm="0">
                                          <p:val>
                                            <p:strVal val="#ppt_h"/>
                                          </p:val>
                                        </p:tav>
                                        <p:tav tm="100000">
                                          <p:val>
                                            <p:strVal val="#ppt_h"/>
                                          </p:val>
                                        </p:tav>
                                      </p:tavLst>
                                    </p:anim>
                                    <p:animEffect transition="in" filter="fade">
                                      <p:cBhvr>
                                        <p:cTn id="93" dur="250"/>
                                        <p:tgtEl>
                                          <p:spTgt spid="28"/>
                                        </p:tgtEl>
                                      </p:cBhvr>
                                    </p:animEffect>
                                  </p:childTnLst>
                                </p:cTn>
                              </p:par>
                            </p:childTnLst>
                          </p:cTn>
                        </p:par>
                        <p:par>
                          <p:cTn id="94" fill="hold">
                            <p:stCondLst>
                              <p:cond delay="7500"/>
                            </p:stCondLst>
                            <p:childTnLst>
                              <p:par>
                                <p:cTn id="95" presetID="55" presetClass="entr" presetSubtype="0" fill="hold" grpId="0" nodeType="afterEffect">
                                  <p:stCondLst>
                                    <p:cond delay="0"/>
                                  </p:stCondLst>
                                  <p:childTnLst>
                                    <p:set>
                                      <p:cBhvr>
                                        <p:cTn id="96" dur="1" fill="hold">
                                          <p:stCondLst>
                                            <p:cond delay="0"/>
                                          </p:stCondLst>
                                        </p:cTn>
                                        <p:tgtEl>
                                          <p:spTgt spid="29"/>
                                        </p:tgtEl>
                                        <p:attrNameLst>
                                          <p:attrName>style.visibility</p:attrName>
                                        </p:attrNameLst>
                                      </p:cBhvr>
                                      <p:to>
                                        <p:strVal val="visible"/>
                                      </p:to>
                                    </p:set>
                                    <p:anim calcmode="lin" valueType="num">
                                      <p:cBhvr>
                                        <p:cTn id="97" dur="250" fill="hold"/>
                                        <p:tgtEl>
                                          <p:spTgt spid="29"/>
                                        </p:tgtEl>
                                        <p:attrNameLst>
                                          <p:attrName>ppt_w</p:attrName>
                                        </p:attrNameLst>
                                      </p:cBhvr>
                                      <p:tavLst>
                                        <p:tav tm="0">
                                          <p:val>
                                            <p:strVal val="#ppt_w*0.70"/>
                                          </p:val>
                                        </p:tav>
                                        <p:tav tm="100000">
                                          <p:val>
                                            <p:strVal val="#ppt_w"/>
                                          </p:val>
                                        </p:tav>
                                      </p:tavLst>
                                    </p:anim>
                                    <p:anim calcmode="lin" valueType="num">
                                      <p:cBhvr>
                                        <p:cTn id="98" dur="250" fill="hold"/>
                                        <p:tgtEl>
                                          <p:spTgt spid="29"/>
                                        </p:tgtEl>
                                        <p:attrNameLst>
                                          <p:attrName>ppt_h</p:attrName>
                                        </p:attrNameLst>
                                      </p:cBhvr>
                                      <p:tavLst>
                                        <p:tav tm="0">
                                          <p:val>
                                            <p:strVal val="#ppt_h"/>
                                          </p:val>
                                        </p:tav>
                                        <p:tav tm="100000">
                                          <p:val>
                                            <p:strVal val="#ppt_h"/>
                                          </p:val>
                                        </p:tav>
                                      </p:tavLst>
                                    </p:anim>
                                    <p:animEffect transition="in" filter="fade">
                                      <p:cBhvr>
                                        <p:cTn id="99" dur="250"/>
                                        <p:tgtEl>
                                          <p:spTgt spid="29"/>
                                        </p:tgtEl>
                                      </p:cBhvr>
                                    </p:animEffect>
                                  </p:childTnLst>
                                </p:cTn>
                              </p:par>
                            </p:childTnLst>
                          </p:cTn>
                        </p:par>
                        <p:par>
                          <p:cTn id="100" fill="hold">
                            <p:stCondLst>
                              <p:cond delay="8000"/>
                            </p:stCondLst>
                            <p:childTnLst>
                              <p:par>
                                <p:cTn id="101" presetID="55" presetClass="entr" presetSubtype="0" fill="hold" grpId="0" nodeType="afterEffect">
                                  <p:stCondLst>
                                    <p:cond delay="0"/>
                                  </p:stCondLst>
                                  <p:childTnLst>
                                    <p:set>
                                      <p:cBhvr>
                                        <p:cTn id="102" dur="1" fill="hold">
                                          <p:stCondLst>
                                            <p:cond delay="0"/>
                                          </p:stCondLst>
                                        </p:cTn>
                                        <p:tgtEl>
                                          <p:spTgt spid="19"/>
                                        </p:tgtEl>
                                        <p:attrNameLst>
                                          <p:attrName>style.visibility</p:attrName>
                                        </p:attrNameLst>
                                      </p:cBhvr>
                                      <p:to>
                                        <p:strVal val="visible"/>
                                      </p:to>
                                    </p:set>
                                    <p:anim calcmode="lin" valueType="num">
                                      <p:cBhvr>
                                        <p:cTn id="103" dur="250" fill="hold"/>
                                        <p:tgtEl>
                                          <p:spTgt spid="19"/>
                                        </p:tgtEl>
                                        <p:attrNameLst>
                                          <p:attrName>ppt_w</p:attrName>
                                        </p:attrNameLst>
                                      </p:cBhvr>
                                      <p:tavLst>
                                        <p:tav tm="0">
                                          <p:val>
                                            <p:strVal val="#ppt_w*0.70"/>
                                          </p:val>
                                        </p:tav>
                                        <p:tav tm="100000">
                                          <p:val>
                                            <p:strVal val="#ppt_w"/>
                                          </p:val>
                                        </p:tav>
                                      </p:tavLst>
                                    </p:anim>
                                    <p:anim calcmode="lin" valueType="num">
                                      <p:cBhvr>
                                        <p:cTn id="104" dur="250" fill="hold"/>
                                        <p:tgtEl>
                                          <p:spTgt spid="19"/>
                                        </p:tgtEl>
                                        <p:attrNameLst>
                                          <p:attrName>ppt_h</p:attrName>
                                        </p:attrNameLst>
                                      </p:cBhvr>
                                      <p:tavLst>
                                        <p:tav tm="0">
                                          <p:val>
                                            <p:strVal val="#ppt_h"/>
                                          </p:val>
                                        </p:tav>
                                        <p:tav tm="100000">
                                          <p:val>
                                            <p:strVal val="#ppt_h"/>
                                          </p:val>
                                        </p:tav>
                                      </p:tavLst>
                                    </p:anim>
                                    <p:animEffect transition="in" filter="fade">
                                      <p:cBhvr>
                                        <p:cTn id="105" dur="250"/>
                                        <p:tgtEl>
                                          <p:spTgt spid="19"/>
                                        </p:tgtEl>
                                      </p:cBhvr>
                                    </p:animEffect>
                                  </p:childTnLst>
                                </p:cTn>
                              </p:par>
                            </p:childTnLst>
                          </p:cTn>
                        </p:par>
                        <p:par>
                          <p:cTn id="106" fill="hold">
                            <p:stCondLst>
                              <p:cond delay="8500"/>
                            </p:stCondLst>
                            <p:childTnLst>
                              <p:par>
                                <p:cTn id="107" presetID="12" presetClass="entr" presetSubtype="2" fill="hold" grpId="0" nodeType="afterEffect">
                                  <p:stCondLst>
                                    <p:cond delay="0"/>
                                  </p:stCondLst>
                                  <p:childTnLst>
                                    <p:set>
                                      <p:cBhvr>
                                        <p:cTn id="108" dur="1" fill="hold">
                                          <p:stCondLst>
                                            <p:cond delay="0"/>
                                          </p:stCondLst>
                                        </p:cTn>
                                        <p:tgtEl>
                                          <p:spTgt spid="36"/>
                                        </p:tgtEl>
                                        <p:attrNameLst>
                                          <p:attrName>style.visibility</p:attrName>
                                        </p:attrNameLst>
                                      </p:cBhvr>
                                      <p:to>
                                        <p:strVal val="visible"/>
                                      </p:to>
                                    </p:set>
                                    <p:animEffect transition="in" filter="slide(fromRight)">
                                      <p:cBhvr>
                                        <p:cTn id="109" dur="500"/>
                                        <p:tgtEl>
                                          <p:spTgt spid="36"/>
                                        </p:tgtEl>
                                      </p:cBhvr>
                                    </p:animEffect>
                                  </p:childTnLst>
                                </p:cTn>
                              </p:par>
                              <p:par>
                                <p:cTn id="110" presetID="12" presetClass="entr" presetSubtype="2" fill="hold" nodeType="withEffect">
                                  <p:stCondLst>
                                    <p:cond delay="0"/>
                                  </p:stCondLst>
                                  <p:childTnLst>
                                    <p:set>
                                      <p:cBhvr>
                                        <p:cTn id="111" dur="1" fill="hold">
                                          <p:stCondLst>
                                            <p:cond delay="0"/>
                                          </p:stCondLst>
                                        </p:cTn>
                                        <p:tgtEl>
                                          <p:spTgt spid="3"/>
                                        </p:tgtEl>
                                        <p:attrNameLst>
                                          <p:attrName>style.visibility</p:attrName>
                                        </p:attrNameLst>
                                      </p:cBhvr>
                                      <p:to>
                                        <p:strVal val="visible"/>
                                      </p:to>
                                    </p:set>
                                    <p:animEffect transition="in" filter="slide(fromRight)">
                                      <p:cBhvr>
                                        <p:cTn id="112"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14" grpId="0" animBg="1"/>
      <p:bldP spid="15" grpId="0" animBg="1"/>
      <p:bldP spid="16" grpId="0" animBg="1"/>
      <p:bldP spid="17" grpId="0" animBg="1"/>
      <p:bldP spid="18" grpId="0" animBg="1"/>
      <p:bldP spid="19" grpId="0" animBg="1"/>
      <p:bldP spid="20" grpId="0" animBg="1"/>
      <p:bldP spid="21" grpId="0" animBg="1"/>
      <p:bldP spid="22" grpId="0" animBg="1"/>
      <p:bldP spid="23" grpId="0" animBg="1"/>
      <p:bldP spid="24" grpId="0" animBg="1"/>
      <p:bldP spid="25" grpId="0" animBg="1"/>
      <p:bldP spid="26" grpId="0" animBg="1"/>
      <p:bldP spid="27" grpId="0" animBg="1"/>
      <p:bldP spid="28" grpId="0" animBg="1"/>
      <p:bldP spid="29" grpId="0" animBg="1"/>
      <p:bldP spid="36" grpId="0"/>
    </p:bld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45"/>
          <p:cNvGrpSpPr/>
          <p:nvPr/>
        </p:nvGrpSpPr>
        <p:grpSpPr>
          <a:xfrm>
            <a:off x="500034" y="1285866"/>
            <a:ext cx="3826352" cy="1569660"/>
            <a:chOff x="785786" y="1428742"/>
            <a:chExt cx="3826352" cy="1569660"/>
          </a:xfrm>
        </p:grpSpPr>
        <p:sp>
          <p:nvSpPr>
            <p:cNvPr id="47" name="Oval 46"/>
            <p:cNvSpPr/>
            <p:nvPr/>
          </p:nvSpPr>
          <p:spPr>
            <a:xfrm>
              <a:off x="785786" y="1702231"/>
              <a:ext cx="1167534" cy="1167534"/>
            </a:xfrm>
            <a:prstGeom prst="ellipse">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Rectangle 47"/>
            <p:cNvSpPr/>
            <p:nvPr/>
          </p:nvSpPr>
          <p:spPr>
            <a:xfrm>
              <a:off x="2071670" y="2214560"/>
              <a:ext cx="2540468" cy="707886"/>
            </a:xfrm>
            <a:prstGeom prst="rect">
              <a:avLst/>
            </a:prstGeom>
          </p:spPr>
          <p:txBody>
            <a:bodyPr wrap="square">
              <a:spAutoFit/>
            </a:bodyPr>
            <a:lstStyle/>
            <a:p>
              <a:r>
                <a:rPr lang="ms-MY" sz="1000" dirty="0">
                  <a:solidFill>
                    <a:schemeClr val="bg1">
                      <a:lumMod val="65000"/>
                    </a:schemeClr>
                  </a:solidFill>
                  <a:latin typeface="Open Sans Light" pitchFamily="34" charset="0"/>
                  <a:ea typeface="Open Sans Light" pitchFamily="34" charset="0"/>
                  <a:cs typeface="Open Sans Light" pitchFamily="34" charset="0"/>
                </a:rPr>
                <a:t>Lorem ipsum olor sit amet, consectetur adipiscing elit. Praesent sodales odio sit amet odio tristique quis tempus odio Lorem ipsum dolor sit amet</a:t>
              </a:r>
            </a:p>
          </p:txBody>
        </p:sp>
        <p:sp>
          <p:nvSpPr>
            <p:cNvPr id="49" name="Rectangle 48"/>
            <p:cNvSpPr/>
            <p:nvPr/>
          </p:nvSpPr>
          <p:spPr>
            <a:xfrm>
              <a:off x="2040370" y="1428742"/>
              <a:ext cx="674242" cy="1569660"/>
            </a:xfrm>
            <a:prstGeom prst="rect">
              <a:avLst/>
            </a:prstGeom>
          </p:spPr>
          <p:txBody>
            <a:bodyPr wrap="square">
              <a:spAutoFit/>
            </a:bodyPr>
            <a:lstStyle/>
            <a:p>
              <a:r>
                <a:rPr lang="en-US" sz="9600" dirty="0">
                  <a:solidFill>
                    <a:schemeClr val="bg1">
                      <a:lumMod val="65000"/>
                    </a:schemeClr>
                  </a:solidFill>
                  <a:latin typeface="Open Sans" pitchFamily="34" charset="0"/>
                  <a:ea typeface="Open Sans" pitchFamily="34" charset="0"/>
                  <a:cs typeface="Open Sans" pitchFamily="34" charset="0"/>
                </a:rPr>
                <a:t>“</a:t>
              </a:r>
              <a:endParaRPr lang="en-US" sz="9600" dirty="0">
                <a:solidFill>
                  <a:schemeClr val="bg1">
                    <a:lumMod val="65000"/>
                  </a:schemeClr>
                </a:solidFill>
                <a:latin typeface="Open Sans Light" pitchFamily="34" charset="0"/>
                <a:ea typeface="Open Sans Light" pitchFamily="34" charset="0"/>
                <a:cs typeface="Open Sans Light" pitchFamily="34" charset="0"/>
              </a:endParaRPr>
            </a:p>
          </p:txBody>
        </p:sp>
      </p:grpSp>
      <p:grpSp>
        <p:nvGrpSpPr>
          <p:cNvPr id="4" name="Group 26"/>
          <p:cNvGrpSpPr/>
          <p:nvPr/>
        </p:nvGrpSpPr>
        <p:grpSpPr>
          <a:xfrm>
            <a:off x="4500562" y="1285866"/>
            <a:ext cx="4286248" cy="1714512"/>
            <a:chOff x="4500562" y="1285866"/>
            <a:chExt cx="4286248" cy="1714512"/>
          </a:xfrm>
        </p:grpSpPr>
        <p:sp>
          <p:nvSpPr>
            <p:cNvPr id="38" name="Rectangle 37"/>
            <p:cNvSpPr/>
            <p:nvPr/>
          </p:nvSpPr>
          <p:spPr>
            <a:xfrm>
              <a:off x="4500562" y="1285866"/>
              <a:ext cx="4286248" cy="171451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 name="Group 49"/>
            <p:cNvGrpSpPr/>
            <p:nvPr/>
          </p:nvGrpSpPr>
          <p:grpSpPr>
            <a:xfrm>
              <a:off x="4786314" y="1285866"/>
              <a:ext cx="3826352" cy="1569660"/>
              <a:chOff x="785786" y="1428742"/>
              <a:chExt cx="3826352" cy="1569660"/>
            </a:xfrm>
          </p:grpSpPr>
          <p:sp>
            <p:nvSpPr>
              <p:cNvPr id="51" name="Oval 50"/>
              <p:cNvSpPr/>
              <p:nvPr/>
            </p:nvSpPr>
            <p:spPr>
              <a:xfrm>
                <a:off x="785786" y="1702231"/>
                <a:ext cx="1167534" cy="1167534"/>
              </a:xfrm>
              <a:prstGeom prst="ellipse">
                <a:avLst/>
              </a:pr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 name="Rectangle 51"/>
              <p:cNvSpPr/>
              <p:nvPr/>
            </p:nvSpPr>
            <p:spPr>
              <a:xfrm>
                <a:off x="2071670" y="2214560"/>
                <a:ext cx="2540468" cy="707886"/>
              </a:xfrm>
              <a:prstGeom prst="rect">
                <a:avLst/>
              </a:prstGeom>
            </p:spPr>
            <p:txBody>
              <a:bodyPr wrap="square">
                <a:spAutoFit/>
              </a:bodyPr>
              <a:lstStyle/>
              <a:p>
                <a:r>
                  <a:rPr lang="ms-MY" sz="1000" dirty="0">
                    <a:solidFill>
                      <a:schemeClr val="bg1"/>
                    </a:solidFill>
                    <a:latin typeface="Open Sans Light" pitchFamily="34" charset="0"/>
                    <a:ea typeface="Open Sans Light" pitchFamily="34" charset="0"/>
                    <a:cs typeface="Open Sans Light" pitchFamily="34" charset="0"/>
                  </a:rPr>
                  <a:t>Lorem ipsum dolor sit amet, consectetur adipiscing elit. Praesent sodales odio sit amet odio tristique quis tempus odio Lorem ipsum dolor sit amet</a:t>
                </a:r>
              </a:p>
            </p:txBody>
          </p:sp>
          <p:sp>
            <p:nvSpPr>
              <p:cNvPr id="53" name="Rectangle 52"/>
              <p:cNvSpPr/>
              <p:nvPr/>
            </p:nvSpPr>
            <p:spPr>
              <a:xfrm>
                <a:off x="2040370" y="1428742"/>
                <a:ext cx="674242" cy="1569660"/>
              </a:xfrm>
              <a:prstGeom prst="rect">
                <a:avLst/>
              </a:prstGeom>
            </p:spPr>
            <p:txBody>
              <a:bodyPr wrap="square">
                <a:spAutoFit/>
              </a:bodyPr>
              <a:lstStyle/>
              <a:p>
                <a:r>
                  <a:rPr lang="en-US" sz="9600" dirty="0">
                    <a:solidFill>
                      <a:schemeClr val="bg1"/>
                    </a:solidFill>
                    <a:latin typeface="Open Sans" pitchFamily="34" charset="0"/>
                    <a:ea typeface="Open Sans" pitchFamily="34" charset="0"/>
                    <a:cs typeface="Open Sans" pitchFamily="34" charset="0"/>
                  </a:rPr>
                  <a:t>“</a:t>
                </a:r>
                <a:endParaRPr lang="en-US" sz="9600" dirty="0">
                  <a:solidFill>
                    <a:schemeClr val="bg1"/>
                  </a:solidFill>
                  <a:latin typeface="Open Sans Light" pitchFamily="34" charset="0"/>
                  <a:ea typeface="Open Sans Light" pitchFamily="34" charset="0"/>
                  <a:cs typeface="Open Sans Light" pitchFamily="34" charset="0"/>
                </a:endParaRPr>
              </a:p>
            </p:txBody>
          </p:sp>
        </p:grpSp>
      </p:grpSp>
      <p:grpSp>
        <p:nvGrpSpPr>
          <p:cNvPr id="6" name="Group 25"/>
          <p:cNvGrpSpPr/>
          <p:nvPr/>
        </p:nvGrpSpPr>
        <p:grpSpPr>
          <a:xfrm>
            <a:off x="285720" y="3000378"/>
            <a:ext cx="4214842" cy="1714512"/>
            <a:chOff x="285720" y="3000378"/>
            <a:chExt cx="4214842" cy="1714512"/>
          </a:xfrm>
        </p:grpSpPr>
        <p:sp>
          <p:nvSpPr>
            <p:cNvPr id="54" name="Rectangle 53"/>
            <p:cNvSpPr/>
            <p:nvPr/>
          </p:nvSpPr>
          <p:spPr>
            <a:xfrm>
              <a:off x="285720" y="3000378"/>
              <a:ext cx="4214842" cy="171451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 name="Group 54"/>
            <p:cNvGrpSpPr/>
            <p:nvPr/>
          </p:nvGrpSpPr>
          <p:grpSpPr>
            <a:xfrm>
              <a:off x="500034" y="3000378"/>
              <a:ext cx="3826352" cy="1569660"/>
              <a:chOff x="785786" y="1428742"/>
              <a:chExt cx="3826352" cy="1569660"/>
            </a:xfrm>
          </p:grpSpPr>
          <p:sp>
            <p:nvSpPr>
              <p:cNvPr id="56" name="Oval 55"/>
              <p:cNvSpPr/>
              <p:nvPr/>
            </p:nvSpPr>
            <p:spPr>
              <a:xfrm>
                <a:off x="785786" y="1702231"/>
                <a:ext cx="1167534" cy="1167534"/>
              </a:xfrm>
              <a:prstGeom prst="ellipse">
                <a:avLst/>
              </a:prstGeom>
              <a:blipFill>
                <a:blip r:embed="rId5"/>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Rectangle 56"/>
              <p:cNvSpPr/>
              <p:nvPr/>
            </p:nvSpPr>
            <p:spPr>
              <a:xfrm>
                <a:off x="2071670" y="2214560"/>
                <a:ext cx="2540468" cy="707886"/>
              </a:xfrm>
              <a:prstGeom prst="rect">
                <a:avLst/>
              </a:prstGeom>
            </p:spPr>
            <p:txBody>
              <a:bodyPr wrap="square">
                <a:spAutoFit/>
              </a:bodyPr>
              <a:lstStyle/>
              <a:p>
                <a:r>
                  <a:rPr lang="ms-MY" sz="1000" dirty="0">
                    <a:solidFill>
                      <a:schemeClr val="bg1"/>
                    </a:solidFill>
                    <a:latin typeface="Open Sans Light" pitchFamily="34" charset="0"/>
                    <a:ea typeface="Open Sans Light" pitchFamily="34" charset="0"/>
                    <a:cs typeface="Open Sans Light" pitchFamily="34" charset="0"/>
                  </a:rPr>
                  <a:t>Lorem ipsum dolor sit amet, consectetur adipiscing elit. Praesent sodales odio sit amet odio tristique quis tempus odio Lorem ipsum dolor sit amet</a:t>
                </a:r>
              </a:p>
            </p:txBody>
          </p:sp>
          <p:sp>
            <p:nvSpPr>
              <p:cNvPr id="58" name="Rectangle 57"/>
              <p:cNvSpPr/>
              <p:nvPr/>
            </p:nvSpPr>
            <p:spPr>
              <a:xfrm>
                <a:off x="2040370" y="1428742"/>
                <a:ext cx="674242" cy="1569660"/>
              </a:xfrm>
              <a:prstGeom prst="rect">
                <a:avLst/>
              </a:prstGeom>
            </p:spPr>
            <p:txBody>
              <a:bodyPr wrap="square">
                <a:spAutoFit/>
              </a:bodyPr>
              <a:lstStyle/>
              <a:p>
                <a:r>
                  <a:rPr lang="en-US" sz="9600" dirty="0">
                    <a:solidFill>
                      <a:schemeClr val="bg1"/>
                    </a:solidFill>
                    <a:latin typeface="Open Sans" pitchFamily="34" charset="0"/>
                    <a:ea typeface="Open Sans" pitchFamily="34" charset="0"/>
                    <a:cs typeface="Open Sans" pitchFamily="34" charset="0"/>
                  </a:rPr>
                  <a:t>“</a:t>
                </a:r>
                <a:endParaRPr lang="en-US" sz="9600" dirty="0">
                  <a:solidFill>
                    <a:schemeClr val="bg1"/>
                  </a:solidFill>
                  <a:latin typeface="Open Sans Light" pitchFamily="34" charset="0"/>
                  <a:ea typeface="Open Sans Light" pitchFamily="34" charset="0"/>
                  <a:cs typeface="Open Sans Light" pitchFamily="34" charset="0"/>
                </a:endParaRPr>
              </a:p>
            </p:txBody>
          </p:sp>
        </p:grpSp>
      </p:grpSp>
      <p:grpSp>
        <p:nvGrpSpPr>
          <p:cNvPr id="8" name="Group 58"/>
          <p:cNvGrpSpPr/>
          <p:nvPr/>
        </p:nvGrpSpPr>
        <p:grpSpPr>
          <a:xfrm>
            <a:off x="4857752" y="3071816"/>
            <a:ext cx="3826352" cy="1569660"/>
            <a:chOff x="785786" y="1428742"/>
            <a:chExt cx="3826352" cy="1569660"/>
          </a:xfrm>
        </p:grpSpPr>
        <p:sp>
          <p:nvSpPr>
            <p:cNvPr id="60" name="Oval 59"/>
            <p:cNvSpPr/>
            <p:nvPr/>
          </p:nvSpPr>
          <p:spPr>
            <a:xfrm>
              <a:off x="785786" y="1702231"/>
              <a:ext cx="1167534" cy="1167534"/>
            </a:xfrm>
            <a:prstGeom prst="ellipse">
              <a:avLst/>
            </a:prstGeom>
            <a:blipFill>
              <a:blip r:embed="rId6"/>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Rectangle 60"/>
            <p:cNvSpPr/>
            <p:nvPr/>
          </p:nvSpPr>
          <p:spPr>
            <a:xfrm>
              <a:off x="2071670" y="2214560"/>
              <a:ext cx="2540468" cy="707886"/>
            </a:xfrm>
            <a:prstGeom prst="rect">
              <a:avLst/>
            </a:prstGeom>
          </p:spPr>
          <p:txBody>
            <a:bodyPr wrap="square">
              <a:spAutoFit/>
            </a:bodyPr>
            <a:lstStyle/>
            <a:p>
              <a:r>
                <a:rPr lang="ms-MY" sz="1000" dirty="0">
                  <a:solidFill>
                    <a:schemeClr val="bg1">
                      <a:lumMod val="65000"/>
                    </a:schemeClr>
                  </a:solidFill>
                  <a:latin typeface="Open Sans Light" pitchFamily="34" charset="0"/>
                  <a:ea typeface="Open Sans Light" pitchFamily="34" charset="0"/>
                  <a:cs typeface="Open Sans Light" pitchFamily="34" charset="0"/>
                </a:rPr>
                <a:t>Lorem ipsum dolor sit amet, consectetur adipiscing elit. Praesent sodales odio sit amet odio tristique quis tempus odio Lorem ipsum dolor sit amet</a:t>
              </a:r>
            </a:p>
          </p:txBody>
        </p:sp>
        <p:sp>
          <p:nvSpPr>
            <p:cNvPr id="62" name="Rectangle 61"/>
            <p:cNvSpPr/>
            <p:nvPr/>
          </p:nvSpPr>
          <p:spPr>
            <a:xfrm>
              <a:off x="2040370" y="1428742"/>
              <a:ext cx="674242" cy="1569660"/>
            </a:xfrm>
            <a:prstGeom prst="rect">
              <a:avLst/>
            </a:prstGeom>
          </p:spPr>
          <p:txBody>
            <a:bodyPr wrap="square">
              <a:spAutoFit/>
            </a:bodyPr>
            <a:lstStyle/>
            <a:p>
              <a:r>
                <a:rPr lang="en-US" sz="9600" dirty="0">
                  <a:solidFill>
                    <a:schemeClr val="bg1">
                      <a:lumMod val="65000"/>
                    </a:schemeClr>
                  </a:solidFill>
                  <a:latin typeface="Open Sans" pitchFamily="34" charset="0"/>
                  <a:ea typeface="Open Sans" pitchFamily="34" charset="0"/>
                  <a:cs typeface="Open Sans" pitchFamily="34" charset="0"/>
                </a:rPr>
                <a:t>“</a:t>
              </a:r>
              <a:endParaRPr lang="en-US" sz="9600" dirty="0">
                <a:solidFill>
                  <a:schemeClr val="bg1">
                    <a:lumMod val="65000"/>
                  </a:schemeClr>
                </a:solidFill>
                <a:latin typeface="Open Sans Light" pitchFamily="34" charset="0"/>
                <a:ea typeface="Open Sans Light" pitchFamily="34" charset="0"/>
                <a:cs typeface="Open Sans Light" pitchFamily="34" charset="0"/>
              </a:endParaRPr>
            </a:p>
          </p:txBody>
        </p:sp>
      </p:grpSp>
      <p:sp>
        <p:nvSpPr>
          <p:cNvPr id="28" name="Rectangle 27"/>
          <p:cNvSpPr/>
          <p:nvPr/>
        </p:nvSpPr>
        <p:spPr>
          <a:xfrm>
            <a:off x="8501090" y="214296"/>
            <a:ext cx="357190" cy="357172"/>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100" dirty="0">
                <a:latin typeface="Open Sans" pitchFamily="34" charset="0"/>
                <a:ea typeface="Open Sans" pitchFamily="34" charset="0"/>
                <a:cs typeface="Open Sans" pitchFamily="34" charset="0"/>
              </a:rPr>
              <a:t>74</a:t>
            </a:r>
          </a:p>
        </p:txBody>
      </p:sp>
      <p:grpSp>
        <p:nvGrpSpPr>
          <p:cNvPr id="29" name="组合 28"/>
          <p:cNvGrpSpPr/>
          <p:nvPr/>
        </p:nvGrpSpPr>
        <p:grpSpPr>
          <a:xfrm>
            <a:off x="2113124" y="181979"/>
            <a:ext cx="4917752" cy="789571"/>
            <a:chOff x="2113124" y="181979"/>
            <a:chExt cx="4917752" cy="789571"/>
          </a:xfrm>
        </p:grpSpPr>
        <p:sp>
          <p:nvSpPr>
            <p:cNvPr id="30" name="Rectangle 31"/>
            <p:cNvSpPr/>
            <p:nvPr/>
          </p:nvSpPr>
          <p:spPr>
            <a:xfrm>
              <a:off x="2904733" y="663773"/>
              <a:ext cx="3334534" cy="307777"/>
            </a:xfrm>
            <a:prstGeom prst="rect">
              <a:avLst/>
            </a:prstGeom>
          </p:spPr>
          <p:txBody>
            <a:bodyPr wrap="square">
              <a:spAutoFit/>
            </a:bodyPr>
            <a:lstStyle/>
            <a:p>
              <a:pPr algn="ctr"/>
              <a:r>
                <a:rPr lang="en-US" altLang="zh-CN" sz="1400" dirty="0">
                  <a:solidFill>
                    <a:schemeClr val="bg1">
                      <a:lumMod val="65000"/>
                    </a:schemeClr>
                  </a:solidFill>
                  <a:latin typeface="华文细黑" panose="02010600040101010101" pitchFamily="2" charset="-122"/>
                  <a:ea typeface="华文细黑" panose="02010600040101010101" pitchFamily="2" charset="-122"/>
                </a:rPr>
                <a:t>Add the subtitle of this title here</a:t>
              </a:r>
              <a:endParaRPr lang="id-ID" sz="1400" dirty="0">
                <a:solidFill>
                  <a:schemeClr val="bg1">
                    <a:lumMod val="65000"/>
                  </a:schemeClr>
                </a:solidFill>
                <a:latin typeface="华文细黑" panose="02010600040101010101" pitchFamily="2" charset="-122"/>
                <a:ea typeface="华文细黑" panose="02010600040101010101" pitchFamily="2" charset="-122"/>
                <a:cs typeface="Open Sans" pitchFamily="34" charset="0"/>
              </a:endParaRPr>
            </a:p>
          </p:txBody>
        </p:sp>
        <p:sp>
          <p:nvSpPr>
            <p:cNvPr id="31" name="Rectangle 33"/>
            <p:cNvSpPr/>
            <p:nvPr/>
          </p:nvSpPr>
          <p:spPr>
            <a:xfrm>
              <a:off x="2113124" y="181979"/>
              <a:ext cx="4917752" cy="584775"/>
            </a:xfrm>
            <a:prstGeom prst="rect">
              <a:avLst/>
            </a:prstGeom>
          </p:spPr>
          <p:txBody>
            <a:bodyPr wrap="square">
              <a:spAutoFit/>
            </a:bodyPr>
            <a:lstStyle/>
            <a:p>
              <a:pPr algn="ctr"/>
              <a:r>
                <a:rPr lang="en-US" sz="3200" dirty="0">
                  <a:solidFill>
                    <a:schemeClr val="bg1">
                      <a:lumMod val="65000"/>
                    </a:schemeClr>
                  </a:solidFill>
                  <a:latin typeface="Impact" panose="020B0806030902050204" pitchFamily="34" charset="0"/>
                  <a:ea typeface="Open Sans" pitchFamily="34" charset="0"/>
                  <a:cs typeface="Open Sans" pitchFamily="34" charset="0"/>
                </a:rPr>
                <a:t>ADD YOUR TITLE HERE</a:t>
              </a:r>
              <a:endParaRPr lang="id-ID" sz="3200" dirty="0">
                <a:solidFill>
                  <a:schemeClr val="bg1">
                    <a:lumMod val="65000"/>
                  </a:schemeClr>
                </a:solidFill>
                <a:latin typeface="Impact" panose="020B0806030902050204" pitchFamily="34" charset="0"/>
                <a:ea typeface="Open Sans" pitchFamily="34" charset="0"/>
                <a:cs typeface="Open Sans" pitchFamily="34" charset="0"/>
              </a:endParaRPr>
            </a:p>
          </p:txBody>
        </p:sp>
        <p:cxnSp>
          <p:nvCxnSpPr>
            <p:cNvPr id="32" name="Straight Connector 34"/>
            <p:cNvCxnSpPr/>
            <p:nvPr/>
          </p:nvCxnSpPr>
          <p:spPr>
            <a:xfrm rot="5400000">
              <a:off x="2448058" y="467595"/>
              <a:ext cx="286546" cy="1062"/>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33" name="Straight Connector 35"/>
            <p:cNvCxnSpPr/>
            <p:nvPr/>
          </p:nvCxnSpPr>
          <p:spPr>
            <a:xfrm rot="5400000">
              <a:off x="6409396" y="467595"/>
              <a:ext cx="286546" cy="1062"/>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spTree>
  </p:cSld>
  <p:clrMapOvr>
    <a:masterClrMapping/>
  </p:clrMapOvr>
  <p:transition spd="slow" advTm="3000">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8" fill="hold"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slide(fromLeft)">
                                      <p:cBhvr>
                                        <p:cTn id="7" dur="500"/>
                                        <p:tgtEl>
                                          <p:spTgt spid="3"/>
                                        </p:tgtEl>
                                      </p:cBhvr>
                                    </p:animEffect>
                                  </p:childTnLst>
                                </p:cTn>
                              </p:par>
                            </p:childTnLst>
                          </p:cTn>
                        </p:par>
                        <p:par>
                          <p:cTn id="8" fill="hold">
                            <p:stCondLst>
                              <p:cond delay="500"/>
                            </p:stCondLst>
                            <p:childTnLst>
                              <p:par>
                                <p:cTn id="9" presetID="12" presetClass="entr" presetSubtype="2" fill="hold"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slide(fromRight)">
                                      <p:cBhvr>
                                        <p:cTn id="11" dur="500"/>
                                        <p:tgtEl>
                                          <p:spTgt spid="4"/>
                                        </p:tgtEl>
                                      </p:cBhvr>
                                    </p:animEffect>
                                  </p:childTnLst>
                                </p:cTn>
                              </p:par>
                            </p:childTnLst>
                          </p:cTn>
                        </p:par>
                        <p:par>
                          <p:cTn id="12" fill="hold">
                            <p:stCondLst>
                              <p:cond delay="1000"/>
                            </p:stCondLst>
                            <p:childTnLst>
                              <p:par>
                                <p:cTn id="13" presetID="12" presetClass="entr" presetSubtype="8" fill="hold" nodeType="afterEffect">
                                  <p:stCondLst>
                                    <p:cond delay="0"/>
                                  </p:stCondLst>
                                  <p:childTnLst>
                                    <p:set>
                                      <p:cBhvr>
                                        <p:cTn id="14" dur="1" fill="hold">
                                          <p:stCondLst>
                                            <p:cond delay="0"/>
                                          </p:stCondLst>
                                        </p:cTn>
                                        <p:tgtEl>
                                          <p:spTgt spid="6"/>
                                        </p:tgtEl>
                                        <p:attrNameLst>
                                          <p:attrName>style.visibility</p:attrName>
                                        </p:attrNameLst>
                                      </p:cBhvr>
                                      <p:to>
                                        <p:strVal val="visible"/>
                                      </p:to>
                                    </p:set>
                                    <p:animEffect transition="in" filter="slide(fromLeft)">
                                      <p:cBhvr>
                                        <p:cTn id="15" dur="500"/>
                                        <p:tgtEl>
                                          <p:spTgt spid="6"/>
                                        </p:tgtEl>
                                      </p:cBhvr>
                                    </p:animEffect>
                                  </p:childTnLst>
                                </p:cTn>
                              </p:par>
                            </p:childTnLst>
                          </p:cTn>
                        </p:par>
                        <p:par>
                          <p:cTn id="16" fill="hold">
                            <p:stCondLst>
                              <p:cond delay="1500"/>
                            </p:stCondLst>
                            <p:childTnLst>
                              <p:par>
                                <p:cTn id="17" presetID="12" presetClass="entr" presetSubtype="2" fill="hold" nodeType="afterEffect">
                                  <p:stCondLst>
                                    <p:cond delay="0"/>
                                  </p:stCondLst>
                                  <p:childTnLst>
                                    <p:set>
                                      <p:cBhvr>
                                        <p:cTn id="18" dur="1" fill="hold">
                                          <p:stCondLst>
                                            <p:cond delay="0"/>
                                          </p:stCondLst>
                                        </p:cTn>
                                        <p:tgtEl>
                                          <p:spTgt spid="8"/>
                                        </p:tgtEl>
                                        <p:attrNameLst>
                                          <p:attrName>style.visibility</p:attrName>
                                        </p:attrNameLst>
                                      </p:cBhvr>
                                      <p:to>
                                        <p:strVal val="visible"/>
                                      </p:to>
                                    </p:set>
                                    <p:animEffect transition="in" filter="slide(fromRight)">
                                      <p:cBhvr>
                                        <p:cTn id="19"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43"/>
          <p:cNvGrpSpPr/>
          <p:nvPr/>
        </p:nvGrpSpPr>
        <p:grpSpPr>
          <a:xfrm>
            <a:off x="381000" y="1733550"/>
            <a:ext cx="1285884" cy="3000396"/>
            <a:chOff x="357158" y="1285866"/>
            <a:chExt cx="1285884" cy="3000396"/>
          </a:xfrm>
        </p:grpSpPr>
        <p:sp>
          <p:nvSpPr>
            <p:cNvPr id="20" name="Rectangle 19"/>
            <p:cNvSpPr/>
            <p:nvPr/>
          </p:nvSpPr>
          <p:spPr>
            <a:xfrm>
              <a:off x="357158" y="1285866"/>
              <a:ext cx="1285884" cy="3000396"/>
            </a:xfrm>
            <a:prstGeom prst="rect">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Oval 26"/>
            <p:cNvSpPr/>
            <p:nvPr/>
          </p:nvSpPr>
          <p:spPr>
            <a:xfrm>
              <a:off x="428596" y="1428742"/>
              <a:ext cx="1120850" cy="1120850"/>
            </a:xfrm>
            <a:prstGeom prst="ellipse">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Rectangle 31"/>
            <p:cNvSpPr/>
            <p:nvPr/>
          </p:nvSpPr>
          <p:spPr>
            <a:xfrm>
              <a:off x="357158" y="3071816"/>
              <a:ext cx="1285884" cy="954107"/>
            </a:xfrm>
            <a:prstGeom prst="rect">
              <a:avLst/>
            </a:prstGeom>
          </p:spPr>
          <p:txBody>
            <a:bodyPr wrap="square">
              <a:spAutoFit/>
            </a:bodyPr>
            <a:lstStyle/>
            <a:p>
              <a:r>
                <a:rPr lang="ms-MY" sz="800" dirty="0">
                  <a:solidFill>
                    <a:schemeClr val="bg1"/>
                  </a:solidFill>
                  <a:latin typeface="Open Sans Light" pitchFamily="34" charset="0"/>
                  <a:ea typeface="Open Sans Light" pitchFamily="34" charset="0"/>
                  <a:cs typeface="Open Sans Light" pitchFamily="34" charset="0"/>
                </a:rPr>
                <a:t>Lorem ipsum dolor sit amet, consectetur adipiscing elit. Praesent sodales odio sit amet odio tristique quis tempus odio Lorem ipsum dolor sit amet</a:t>
              </a:r>
            </a:p>
          </p:txBody>
        </p:sp>
        <p:sp>
          <p:nvSpPr>
            <p:cNvPr id="33" name="Rectangle 32"/>
            <p:cNvSpPr/>
            <p:nvPr/>
          </p:nvSpPr>
          <p:spPr>
            <a:xfrm>
              <a:off x="357158" y="2643188"/>
              <a:ext cx="1285884" cy="276999"/>
            </a:xfrm>
            <a:prstGeom prst="rect">
              <a:avLst/>
            </a:prstGeom>
          </p:spPr>
          <p:txBody>
            <a:bodyPr wrap="square">
              <a:spAutoFit/>
            </a:bodyPr>
            <a:lstStyle/>
            <a:p>
              <a:pPr algn="ctr"/>
              <a:r>
                <a:rPr lang="en-US" sz="1200" dirty="0">
                  <a:solidFill>
                    <a:schemeClr val="bg1"/>
                  </a:solidFill>
                  <a:latin typeface="Open Sans" pitchFamily="34" charset="0"/>
                  <a:ea typeface="Open Sans" pitchFamily="34" charset="0"/>
                  <a:cs typeface="Open Sans" pitchFamily="34" charset="0"/>
                </a:rPr>
                <a:t>Stephan</a:t>
              </a:r>
              <a:endParaRPr lang="en-US" sz="1200" dirty="0">
                <a:solidFill>
                  <a:schemeClr val="bg1"/>
                </a:solidFill>
                <a:latin typeface="Open Sans Light" pitchFamily="34" charset="0"/>
                <a:ea typeface="Open Sans Light" pitchFamily="34" charset="0"/>
                <a:cs typeface="Open Sans Light" pitchFamily="34" charset="0"/>
              </a:endParaRPr>
            </a:p>
          </p:txBody>
        </p:sp>
      </p:grpSp>
      <p:grpSp>
        <p:nvGrpSpPr>
          <p:cNvPr id="4" name="Group 45"/>
          <p:cNvGrpSpPr/>
          <p:nvPr/>
        </p:nvGrpSpPr>
        <p:grpSpPr>
          <a:xfrm>
            <a:off x="3238520" y="1733550"/>
            <a:ext cx="1285884" cy="3000396"/>
            <a:chOff x="3214678" y="1285866"/>
            <a:chExt cx="1285884" cy="3000396"/>
          </a:xfrm>
        </p:grpSpPr>
        <p:sp>
          <p:nvSpPr>
            <p:cNvPr id="22" name="Rectangle 21"/>
            <p:cNvSpPr/>
            <p:nvPr/>
          </p:nvSpPr>
          <p:spPr>
            <a:xfrm>
              <a:off x="3214678" y="1285866"/>
              <a:ext cx="1285884" cy="3000396"/>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Oval 25"/>
            <p:cNvSpPr/>
            <p:nvPr/>
          </p:nvSpPr>
          <p:spPr>
            <a:xfrm>
              <a:off x="3297195" y="1428742"/>
              <a:ext cx="1120850" cy="1120850"/>
            </a:xfrm>
            <a:prstGeom prst="ellipse">
              <a:avLst/>
            </a:pr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Rectangle 39"/>
            <p:cNvSpPr/>
            <p:nvPr/>
          </p:nvSpPr>
          <p:spPr>
            <a:xfrm>
              <a:off x="3214678" y="3071816"/>
              <a:ext cx="1285884" cy="954107"/>
            </a:xfrm>
            <a:prstGeom prst="rect">
              <a:avLst/>
            </a:prstGeom>
          </p:spPr>
          <p:txBody>
            <a:bodyPr wrap="square">
              <a:spAutoFit/>
            </a:bodyPr>
            <a:lstStyle/>
            <a:p>
              <a:r>
                <a:rPr lang="ms-MY" sz="800" dirty="0">
                  <a:solidFill>
                    <a:schemeClr val="bg1"/>
                  </a:solidFill>
                  <a:latin typeface="Open Sans Light" pitchFamily="34" charset="0"/>
                  <a:ea typeface="Open Sans Light" pitchFamily="34" charset="0"/>
                  <a:cs typeface="Open Sans Light" pitchFamily="34" charset="0"/>
                </a:rPr>
                <a:t>Lorem ipsum dolor sit amet, consectetur adipiscing elit. Praesent sodales odio sit amet odio tristique quis tempus odio Lorem ipsum dolor sit amet</a:t>
              </a:r>
            </a:p>
          </p:txBody>
        </p:sp>
        <p:sp>
          <p:nvSpPr>
            <p:cNvPr id="34" name="Rectangle 33"/>
            <p:cNvSpPr/>
            <p:nvPr/>
          </p:nvSpPr>
          <p:spPr>
            <a:xfrm>
              <a:off x="3214678" y="2643188"/>
              <a:ext cx="1285884" cy="276999"/>
            </a:xfrm>
            <a:prstGeom prst="rect">
              <a:avLst/>
            </a:prstGeom>
          </p:spPr>
          <p:txBody>
            <a:bodyPr wrap="square">
              <a:spAutoFit/>
            </a:bodyPr>
            <a:lstStyle/>
            <a:p>
              <a:pPr algn="ctr"/>
              <a:r>
                <a:rPr lang="en-US" sz="1200" dirty="0">
                  <a:solidFill>
                    <a:schemeClr val="bg1"/>
                  </a:solidFill>
                  <a:latin typeface="Open Sans" pitchFamily="34" charset="0"/>
                  <a:ea typeface="Open Sans" pitchFamily="34" charset="0"/>
                  <a:cs typeface="Open Sans" pitchFamily="34" charset="0"/>
                </a:rPr>
                <a:t>Massimo</a:t>
              </a:r>
              <a:endParaRPr lang="en-US" sz="1200" dirty="0">
                <a:solidFill>
                  <a:schemeClr val="bg1"/>
                </a:solidFill>
                <a:latin typeface="Open Sans Light" pitchFamily="34" charset="0"/>
                <a:ea typeface="Open Sans Light" pitchFamily="34" charset="0"/>
                <a:cs typeface="Open Sans Light" pitchFamily="34" charset="0"/>
              </a:endParaRPr>
            </a:p>
          </p:txBody>
        </p:sp>
      </p:grpSp>
      <p:grpSp>
        <p:nvGrpSpPr>
          <p:cNvPr id="5" name="Group 47"/>
          <p:cNvGrpSpPr/>
          <p:nvPr/>
        </p:nvGrpSpPr>
        <p:grpSpPr>
          <a:xfrm>
            <a:off x="6096040" y="1733550"/>
            <a:ext cx="1285884" cy="3000396"/>
            <a:chOff x="6072198" y="1285866"/>
            <a:chExt cx="1285884" cy="3000396"/>
          </a:xfrm>
        </p:grpSpPr>
        <p:sp>
          <p:nvSpPr>
            <p:cNvPr id="24" name="Rectangle 23"/>
            <p:cNvSpPr/>
            <p:nvPr/>
          </p:nvSpPr>
          <p:spPr>
            <a:xfrm>
              <a:off x="6072198" y="1285866"/>
              <a:ext cx="1285884" cy="3000396"/>
            </a:xfrm>
            <a:prstGeom prst="rect">
              <a:avLst/>
            </a:prstGeom>
            <a:solidFill>
              <a:schemeClr val="accent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Oval 30"/>
            <p:cNvSpPr/>
            <p:nvPr/>
          </p:nvSpPr>
          <p:spPr>
            <a:xfrm>
              <a:off x="6132557" y="1428742"/>
              <a:ext cx="1120850" cy="1120850"/>
            </a:xfrm>
            <a:prstGeom prst="ellipse">
              <a:avLst/>
            </a:prstGeom>
            <a:blipFill>
              <a:blip r:embed="rId5"/>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Rectangle 41"/>
            <p:cNvSpPr/>
            <p:nvPr/>
          </p:nvSpPr>
          <p:spPr>
            <a:xfrm>
              <a:off x="6072198" y="3071816"/>
              <a:ext cx="1285884" cy="954107"/>
            </a:xfrm>
            <a:prstGeom prst="rect">
              <a:avLst/>
            </a:prstGeom>
          </p:spPr>
          <p:txBody>
            <a:bodyPr wrap="square">
              <a:spAutoFit/>
            </a:bodyPr>
            <a:lstStyle/>
            <a:p>
              <a:r>
                <a:rPr lang="ms-MY" sz="800" dirty="0">
                  <a:solidFill>
                    <a:schemeClr val="bg1"/>
                  </a:solidFill>
                  <a:latin typeface="Open Sans Light" pitchFamily="34" charset="0"/>
                  <a:ea typeface="Open Sans Light" pitchFamily="34" charset="0"/>
                  <a:cs typeface="Open Sans Light" pitchFamily="34" charset="0"/>
                </a:rPr>
                <a:t>Lorem ipsum dolor sit amet, consectetur adipiscing elit. Praesent sodales odio sit amet odio tristique quis tempus odio Lorem ipsum dolor sit amet</a:t>
              </a:r>
            </a:p>
          </p:txBody>
        </p:sp>
        <p:sp>
          <p:nvSpPr>
            <p:cNvPr id="35" name="Rectangle 34"/>
            <p:cNvSpPr/>
            <p:nvPr/>
          </p:nvSpPr>
          <p:spPr>
            <a:xfrm>
              <a:off x="6072198" y="2643188"/>
              <a:ext cx="1285884" cy="276999"/>
            </a:xfrm>
            <a:prstGeom prst="rect">
              <a:avLst/>
            </a:prstGeom>
          </p:spPr>
          <p:txBody>
            <a:bodyPr wrap="square">
              <a:spAutoFit/>
            </a:bodyPr>
            <a:lstStyle/>
            <a:p>
              <a:pPr algn="ctr"/>
              <a:r>
                <a:rPr lang="en-US" sz="1200" dirty="0" err="1">
                  <a:solidFill>
                    <a:schemeClr val="bg1"/>
                  </a:solidFill>
                  <a:latin typeface="Open Sans" pitchFamily="34" charset="0"/>
                  <a:ea typeface="Open Sans" pitchFamily="34" charset="0"/>
                  <a:cs typeface="Open Sans" pitchFamily="34" charset="0"/>
                </a:rPr>
                <a:t>Gianluca</a:t>
              </a:r>
              <a:endParaRPr lang="en-US" sz="1200" dirty="0">
                <a:solidFill>
                  <a:schemeClr val="bg1"/>
                </a:solidFill>
                <a:latin typeface="Open Sans Light" pitchFamily="34" charset="0"/>
                <a:ea typeface="Open Sans Light" pitchFamily="34" charset="0"/>
                <a:cs typeface="Open Sans Light" pitchFamily="34" charset="0"/>
              </a:endParaRPr>
            </a:p>
          </p:txBody>
        </p:sp>
      </p:grpSp>
      <p:grpSp>
        <p:nvGrpSpPr>
          <p:cNvPr id="46" name="Group 45"/>
          <p:cNvGrpSpPr/>
          <p:nvPr/>
        </p:nvGrpSpPr>
        <p:grpSpPr>
          <a:xfrm>
            <a:off x="7500958" y="1285866"/>
            <a:ext cx="1285884" cy="3000396"/>
            <a:chOff x="7500958" y="1285866"/>
            <a:chExt cx="1285884" cy="3000396"/>
          </a:xfrm>
        </p:grpSpPr>
        <p:sp>
          <p:nvSpPr>
            <p:cNvPr id="25" name="Rectangle 24"/>
            <p:cNvSpPr/>
            <p:nvPr/>
          </p:nvSpPr>
          <p:spPr>
            <a:xfrm>
              <a:off x="7500958" y="1285866"/>
              <a:ext cx="1285884" cy="3000396"/>
            </a:xfrm>
            <a:prstGeom prst="rect">
              <a:avLst/>
            </a:prstGeom>
            <a:solidFill>
              <a:schemeClr val="accent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Oval 28"/>
            <p:cNvSpPr/>
            <p:nvPr/>
          </p:nvSpPr>
          <p:spPr>
            <a:xfrm>
              <a:off x="7572396" y="1657350"/>
              <a:ext cx="1120850" cy="1120850"/>
            </a:xfrm>
            <a:prstGeom prst="ellipse">
              <a:avLst/>
            </a:prstGeom>
            <a:blipFill>
              <a:blip r:embed="rId6"/>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Rectangle 42"/>
            <p:cNvSpPr/>
            <p:nvPr/>
          </p:nvSpPr>
          <p:spPr>
            <a:xfrm>
              <a:off x="7500958" y="3286130"/>
              <a:ext cx="1285884" cy="830997"/>
            </a:xfrm>
            <a:prstGeom prst="rect">
              <a:avLst/>
            </a:prstGeom>
          </p:spPr>
          <p:txBody>
            <a:bodyPr wrap="square">
              <a:spAutoFit/>
            </a:bodyPr>
            <a:lstStyle/>
            <a:p>
              <a:r>
                <a:rPr lang="ms-MY" sz="800" dirty="0">
                  <a:solidFill>
                    <a:schemeClr val="bg1"/>
                  </a:solidFill>
                  <a:latin typeface="Open Sans Light" pitchFamily="34" charset="0"/>
                  <a:ea typeface="Open Sans Light" pitchFamily="34" charset="0"/>
                  <a:cs typeface="Open Sans Light" pitchFamily="34" charset="0"/>
                </a:rPr>
                <a:t>Lorem ipsum dolor sit amet, consectetur adipiscing elit. Praesent sodales odio sit amet odio tristique quis tempus odio Lorem</a:t>
              </a:r>
            </a:p>
          </p:txBody>
        </p:sp>
        <p:sp>
          <p:nvSpPr>
            <p:cNvPr id="36" name="Rectangle 35"/>
            <p:cNvSpPr/>
            <p:nvPr/>
          </p:nvSpPr>
          <p:spPr>
            <a:xfrm>
              <a:off x="7500958" y="2876550"/>
              <a:ext cx="1285884" cy="276999"/>
            </a:xfrm>
            <a:prstGeom prst="rect">
              <a:avLst/>
            </a:prstGeom>
          </p:spPr>
          <p:txBody>
            <a:bodyPr wrap="square">
              <a:spAutoFit/>
            </a:bodyPr>
            <a:lstStyle/>
            <a:p>
              <a:pPr algn="ctr"/>
              <a:r>
                <a:rPr lang="en-US" sz="1200" dirty="0">
                  <a:solidFill>
                    <a:schemeClr val="bg1"/>
                  </a:solidFill>
                  <a:latin typeface="Open Sans" pitchFamily="34" charset="0"/>
                  <a:ea typeface="Open Sans" pitchFamily="34" charset="0"/>
                  <a:cs typeface="Open Sans" pitchFamily="34" charset="0"/>
                </a:rPr>
                <a:t>Ibrahim</a:t>
              </a:r>
              <a:endParaRPr lang="en-US" sz="1200" dirty="0">
                <a:solidFill>
                  <a:schemeClr val="bg1"/>
                </a:solidFill>
                <a:latin typeface="Open Sans Light" pitchFamily="34" charset="0"/>
                <a:ea typeface="Open Sans Light" pitchFamily="34" charset="0"/>
                <a:cs typeface="Open Sans Light" pitchFamily="34" charset="0"/>
              </a:endParaRPr>
            </a:p>
          </p:txBody>
        </p:sp>
      </p:grpSp>
      <p:grpSp>
        <p:nvGrpSpPr>
          <p:cNvPr id="45" name="Group 44"/>
          <p:cNvGrpSpPr/>
          <p:nvPr/>
        </p:nvGrpSpPr>
        <p:grpSpPr>
          <a:xfrm>
            <a:off x="4643438" y="1285866"/>
            <a:ext cx="1285884" cy="3000396"/>
            <a:chOff x="4643438" y="1285866"/>
            <a:chExt cx="1285884" cy="3000396"/>
          </a:xfrm>
        </p:grpSpPr>
        <p:sp>
          <p:nvSpPr>
            <p:cNvPr id="23" name="Rectangle 22"/>
            <p:cNvSpPr/>
            <p:nvPr/>
          </p:nvSpPr>
          <p:spPr>
            <a:xfrm>
              <a:off x="4643438" y="1285866"/>
              <a:ext cx="1285884" cy="3000396"/>
            </a:xfrm>
            <a:prstGeom prst="rect">
              <a:avLst/>
            </a:pr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Oval 29"/>
            <p:cNvSpPr/>
            <p:nvPr/>
          </p:nvSpPr>
          <p:spPr>
            <a:xfrm>
              <a:off x="4703797" y="1657350"/>
              <a:ext cx="1120850" cy="1120850"/>
            </a:xfrm>
            <a:prstGeom prst="ellipse">
              <a:avLst/>
            </a:prstGeom>
            <a:blipFill>
              <a:blip r:embed="rId7"/>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Rectangle 40"/>
            <p:cNvSpPr/>
            <p:nvPr/>
          </p:nvSpPr>
          <p:spPr>
            <a:xfrm>
              <a:off x="4643438" y="3286130"/>
              <a:ext cx="1285884" cy="830997"/>
            </a:xfrm>
            <a:prstGeom prst="rect">
              <a:avLst/>
            </a:prstGeom>
          </p:spPr>
          <p:txBody>
            <a:bodyPr wrap="square">
              <a:spAutoFit/>
            </a:bodyPr>
            <a:lstStyle/>
            <a:p>
              <a:r>
                <a:rPr lang="ms-MY" sz="800" dirty="0">
                  <a:solidFill>
                    <a:schemeClr val="bg1"/>
                  </a:solidFill>
                  <a:latin typeface="Open Sans Light" pitchFamily="34" charset="0"/>
                  <a:ea typeface="Open Sans Light" pitchFamily="34" charset="0"/>
                  <a:cs typeface="Open Sans Light" pitchFamily="34" charset="0"/>
                </a:rPr>
                <a:t>Lorem ipsum dolor sit amet, consectetur adipiscing elit. Praesent sodales odio sit amet odio tristique quis tempus odio Lorem</a:t>
              </a:r>
            </a:p>
          </p:txBody>
        </p:sp>
        <p:sp>
          <p:nvSpPr>
            <p:cNvPr id="37" name="Rectangle 36"/>
            <p:cNvSpPr/>
            <p:nvPr/>
          </p:nvSpPr>
          <p:spPr>
            <a:xfrm>
              <a:off x="4643438" y="2876550"/>
              <a:ext cx="1285884" cy="276999"/>
            </a:xfrm>
            <a:prstGeom prst="rect">
              <a:avLst/>
            </a:prstGeom>
          </p:spPr>
          <p:txBody>
            <a:bodyPr wrap="square">
              <a:spAutoFit/>
            </a:bodyPr>
            <a:lstStyle/>
            <a:p>
              <a:pPr algn="ctr"/>
              <a:r>
                <a:rPr lang="en-US" sz="1200" dirty="0" err="1">
                  <a:solidFill>
                    <a:schemeClr val="bg1"/>
                  </a:solidFill>
                  <a:latin typeface="Open Sans" pitchFamily="34" charset="0"/>
                  <a:ea typeface="Open Sans" pitchFamily="34" charset="0"/>
                  <a:cs typeface="Open Sans" pitchFamily="34" charset="0"/>
                </a:rPr>
                <a:t>Siemone</a:t>
              </a:r>
              <a:endParaRPr lang="en-US" sz="1200" dirty="0">
                <a:solidFill>
                  <a:schemeClr val="bg1"/>
                </a:solidFill>
                <a:latin typeface="Open Sans Light" pitchFamily="34" charset="0"/>
                <a:ea typeface="Open Sans Light" pitchFamily="34" charset="0"/>
                <a:cs typeface="Open Sans Light" pitchFamily="34" charset="0"/>
              </a:endParaRPr>
            </a:p>
          </p:txBody>
        </p:sp>
      </p:grpSp>
      <p:grpSp>
        <p:nvGrpSpPr>
          <p:cNvPr id="44" name="Group 43"/>
          <p:cNvGrpSpPr/>
          <p:nvPr/>
        </p:nvGrpSpPr>
        <p:grpSpPr>
          <a:xfrm>
            <a:off x="1785918" y="1285866"/>
            <a:ext cx="1285884" cy="3000396"/>
            <a:chOff x="1785918" y="1285866"/>
            <a:chExt cx="1285884" cy="3000396"/>
          </a:xfrm>
        </p:grpSpPr>
        <p:sp>
          <p:nvSpPr>
            <p:cNvPr id="21" name="Rectangle 20"/>
            <p:cNvSpPr/>
            <p:nvPr/>
          </p:nvSpPr>
          <p:spPr>
            <a:xfrm>
              <a:off x="1785918" y="1285866"/>
              <a:ext cx="1285884" cy="3000396"/>
            </a:xfrm>
            <a:prstGeom prst="rect">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Oval 27"/>
            <p:cNvSpPr/>
            <p:nvPr/>
          </p:nvSpPr>
          <p:spPr>
            <a:xfrm>
              <a:off x="1857356" y="1657350"/>
              <a:ext cx="1120850" cy="1120850"/>
            </a:xfrm>
            <a:prstGeom prst="ellipse">
              <a:avLst/>
            </a:prstGeom>
            <a:blipFill>
              <a:blip r:embed="rId8"/>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Rectangle 38"/>
            <p:cNvSpPr/>
            <p:nvPr/>
          </p:nvSpPr>
          <p:spPr>
            <a:xfrm>
              <a:off x="1785918" y="3286130"/>
              <a:ext cx="1285884" cy="830997"/>
            </a:xfrm>
            <a:prstGeom prst="rect">
              <a:avLst/>
            </a:prstGeom>
          </p:spPr>
          <p:txBody>
            <a:bodyPr wrap="square">
              <a:spAutoFit/>
            </a:bodyPr>
            <a:lstStyle/>
            <a:p>
              <a:r>
                <a:rPr lang="ms-MY" sz="800" dirty="0">
                  <a:solidFill>
                    <a:schemeClr val="bg1"/>
                  </a:solidFill>
                  <a:latin typeface="Open Sans Light" pitchFamily="34" charset="0"/>
                  <a:ea typeface="Open Sans Light" pitchFamily="34" charset="0"/>
                  <a:cs typeface="Open Sans Light" pitchFamily="34" charset="0"/>
                </a:rPr>
                <a:t>Lorem ipsum dolor sit amet, consectetur adipiscing elit. Praesent sodales odio sit amet odio tristique quis tempus odio Lorem</a:t>
              </a:r>
            </a:p>
          </p:txBody>
        </p:sp>
        <p:sp>
          <p:nvSpPr>
            <p:cNvPr id="38" name="Rectangle 37"/>
            <p:cNvSpPr/>
            <p:nvPr/>
          </p:nvSpPr>
          <p:spPr>
            <a:xfrm>
              <a:off x="1785918" y="2876550"/>
              <a:ext cx="1285884" cy="276999"/>
            </a:xfrm>
            <a:prstGeom prst="rect">
              <a:avLst/>
            </a:prstGeom>
          </p:spPr>
          <p:txBody>
            <a:bodyPr wrap="square">
              <a:spAutoFit/>
            </a:bodyPr>
            <a:lstStyle/>
            <a:p>
              <a:pPr algn="ctr"/>
              <a:r>
                <a:rPr lang="en-US" sz="1200" dirty="0">
                  <a:solidFill>
                    <a:schemeClr val="bg1"/>
                  </a:solidFill>
                  <a:latin typeface="Open Sans" pitchFamily="34" charset="0"/>
                  <a:ea typeface="Open Sans" pitchFamily="34" charset="0"/>
                  <a:cs typeface="Open Sans" pitchFamily="34" charset="0"/>
                </a:rPr>
                <a:t>Ricardo</a:t>
              </a:r>
              <a:endParaRPr lang="en-US" sz="1200" dirty="0">
                <a:solidFill>
                  <a:schemeClr val="bg1"/>
                </a:solidFill>
                <a:latin typeface="Open Sans Light" pitchFamily="34" charset="0"/>
                <a:ea typeface="Open Sans Light" pitchFamily="34" charset="0"/>
                <a:cs typeface="Open Sans Light" pitchFamily="34" charset="0"/>
              </a:endParaRPr>
            </a:p>
          </p:txBody>
        </p:sp>
      </p:grpSp>
      <p:sp>
        <p:nvSpPr>
          <p:cNvPr id="50" name="Rectangle 49"/>
          <p:cNvSpPr/>
          <p:nvPr/>
        </p:nvSpPr>
        <p:spPr>
          <a:xfrm>
            <a:off x="8501090" y="214296"/>
            <a:ext cx="357190" cy="357172"/>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100" dirty="0">
                <a:latin typeface="Open Sans" pitchFamily="34" charset="0"/>
                <a:ea typeface="Open Sans" pitchFamily="34" charset="0"/>
                <a:cs typeface="Open Sans" pitchFamily="34" charset="0"/>
              </a:rPr>
              <a:t>75</a:t>
            </a:r>
          </a:p>
        </p:txBody>
      </p:sp>
      <p:grpSp>
        <p:nvGrpSpPr>
          <p:cNvPr id="47" name="组合 46"/>
          <p:cNvGrpSpPr/>
          <p:nvPr/>
        </p:nvGrpSpPr>
        <p:grpSpPr>
          <a:xfrm>
            <a:off x="2113124" y="181979"/>
            <a:ext cx="4917752" cy="789571"/>
            <a:chOff x="2113124" y="181979"/>
            <a:chExt cx="4917752" cy="789571"/>
          </a:xfrm>
        </p:grpSpPr>
        <p:sp>
          <p:nvSpPr>
            <p:cNvPr id="48" name="Rectangle 31"/>
            <p:cNvSpPr/>
            <p:nvPr/>
          </p:nvSpPr>
          <p:spPr>
            <a:xfrm>
              <a:off x="2904733" y="663773"/>
              <a:ext cx="3334534" cy="307777"/>
            </a:xfrm>
            <a:prstGeom prst="rect">
              <a:avLst/>
            </a:prstGeom>
          </p:spPr>
          <p:txBody>
            <a:bodyPr wrap="square">
              <a:spAutoFit/>
            </a:bodyPr>
            <a:lstStyle/>
            <a:p>
              <a:pPr algn="ctr"/>
              <a:r>
                <a:rPr lang="en-US" altLang="zh-CN" sz="1400" dirty="0">
                  <a:solidFill>
                    <a:schemeClr val="bg1">
                      <a:lumMod val="65000"/>
                    </a:schemeClr>
                  </a:solidFill>
                  <a:latin typeface="华文细黑" panose="02010600040101010101" pitchFamily="2" charset="-122"/>
                  <a:ea typeface="华文细黑" panose="02010600040101010101" pitchFamily="2" charset="-122"/>
                </a:rPr>
                <a:t>Add the subtitle of this title here</a:t>
              </a:r>
              <a:endParaRPr lang="id-ID" sz="1400" dirty="0">
                <a:solidFill>
                  <a:schemeClr val="bg1">
                    <a:lumMod val="65000"/>
                  </a:schemeClr>
                </a:solidFill>
                <a:latin typeface="华文细黑" panose="02010600040101010101" pitchFamily="2" charset="-122"/>
                <a:ea typeface="华文细黑" panose="02010600040101010101" pitchFamily="2" charset="-122"/>
                <a:cs typeface="Open Sans" pitchFamily="34" charset="0"/>
              </a:endParaRPr>
            </a:p>
          </p:txBody>
        </p:sp>
        <p:sp>
          <p:nvSpPr>
            <p:cNvPr id="49" name="Rectangle 33"/>
            <p:cNvSpPr/>
            <p:nvPr/>
          </p:nvSpPr>
          <p:spPr>
            <a:xfrm>
              <a:off x="2113124" y="181979"/>
              <a:ext cx="4917752" cy="584775"/>
            </a:xfrm>
            <a:prstGeom prst="rect">
              <a:avLst/>
            </a:prstGeom>
          </p:spPr>
          <p:txBody>
            <a:bodyPr wrap="square">
              <a:spAutoFit/>
            </a:bodyPr>
            <a:lstStyle/>
            <a:p>
              <a:pPr algn="ctr"/>
              <a:r>
                <a:rPr lang="en-US" sz="3200" dirty="0">
                  <a:solidFill>
                    <a:schemeClr val="bg1">
                      <a:lumMod val="65000"/>
                    </a:schemeClr>
                  </a:solidFill>
                  <a:latin typeface="Impact" panose="020B0806030902050204" pitchFamily="34" charset="0"/>
                  <a:ea typeface="Open Sans" pitchFamily="34" charset="0"/>
                  <a:cs typeface="Open Sans" pitchFamily="34" charset="0"/>
                </a:rPr>
                <a:t>ADD YOUR TITLE HERE</a:t>
              </a:r>
              <a:endParaRPr lang="id-ID" sz="3200" dirty="0">
                <a:solidFill>
                  <a:schemeClr val="bg1">
                    <a:lumMod val="65000"/>
                  </a:schemeClr>
                </a:solidFill>
                <a:latin typeface="Impact" panose="020B0806030902050204" pitchFamily="34" charset="0"/>
                <a:ea typeface="Open Sans" pitchFamily="34" charset="0"/>
                <a:cs typeface="Open Sans" pitchFamily="34" charset="0"/>
              </a:endParaRPr>
            </a:p>
          </p:txBody>
        </p:sp>
        <p:cxnSp>
          <p:nvCxnSpPr>
            <p:cNvPr id="51" name="Straight Connector 34"/>
            <p:cNvCxnSpPr/>
            <p:nvPr/>
          </p:nvCxnSpPr>
          <p:spPr>
            <a:xfrm rot="5400000">
              <a:off x="2448058" y="467595"/>
              <a:ext cx="286546" cy="1062"/>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52" name="Straight Connector 35"/>
            <p:cNvCxnSpPr/>
            <p:nvPr/>
          </p:nvCxnSpPr>
          <p:spPr>
            <a:xfrm rot="5400000">
              <a:off x="6409396" y="467595"/>
              <a:ext cx="286546" cy="1062"/>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spTree>
  </p:cSld>
  <p:clrMapOvr>
    <a:masterClrMapping/>
  </p:clrMapOvr>
  <p:transition spd="slow" advTm="3000">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1" fill="hold"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slide(fromTop)">
                                      <p:cBhvr>
                                        <p:cTn id="7" dur="500"/>
                                        <p:tgtEl>
                                          <p:spTgt spid="3"/>
                                        </p:tgtEl>
                                      </p:cBhvr>
                                    </p:animEffect>
                                  </p:childTnLst>
                                </p:cTn>
                              </p:par>
                            </p:childTnLst>
                          </p:cTn>
                        </p:par>
                        <p:par>
                          <p:cTn id="8" fill="hold">
                            <p:stCondLst>
                              <p:cond delay="500"/>
                            </p:stCondLst>
                            <p:childTnLst>
                              <p:par>
                                <p:cTn id="9" presetID="12" presetClass="entr" presetSubtype="1" fill="hold" nodeType="afterEffect">
                                  <p:stCondLst>
                                    <p:cond delay="0"/>
                                  </p:stCondLst>
                                  <p:childTnLst>
                                    <p:set>
                                      <p:cBhvr>
                                        <p:cTn id="10" dur="1" fill="hold">
                                          <p:stCondLst>
                                            <p:cond delay="0"/>
                                          </p:stCondLst>
                                        </p:cTn>
                                        <p:tgtEl>
                                          <p:spTgt spid="44"/>
                                        </p:tgtEl>
                                        <p:attrNameLst>
                                          <p:attrName>style.visibility</p:attrName>
                                        </p:attrNameLst>
                                      </p:cBhvr>
                                      <p:to>
                                        <p:strVal val="visible"/>
                                      </p:to>
                                    </p:set>
                                    <p:animEffect transition="in" filter="slide(fromTop)">
                                      <p:cBhvr>
                                        <p:cTn id="11" dur="500"/>
                                        <p:tgtEl>
                                          <p:spTgt spid="44"/>
                                        </p:tgtEl>
                                      </p:cBhvr>
                                    </p:animEffect>
                                  </p:childTnLst>
                                </p:cTn>
                              </p:par>
                            </p:childTnLst>
                          </p:cTn>
                        </p:par>
                        <p:par>
                          <p:cTn id="12" fill="hold">
                            <p:stCondLst>
                              <p:cond delay="1000"/>
                            </p:stCondLst>
                            <p:childTnLst>
                              <p:par>
                                <p:cTn id="13" presetID="12" presetClass="entr" presetSubtype="1" fill="hold" nodeType="afterEffect">
                                  <p:stCondLst>
                                    <p:cond delay="0"/>
                                  </p:stCondLst>
                                  <p:childTnLst>
                                    <p:set>
                                      <p:cBhvr>
                                        <p:cTn id="14" dur="1" fill="hold">
                                          <p:stCondLst>
                                            <p:cond delay="0"/>
                                          </p:stCondLst>
                                        </p:cTn>
                                        <p:tgtEl>
                                          <p:spTgt spid="4"/>
                                        </p:tgtEl>
                                        <p:attrNameLst>
                                          <p:attrName>style.visibility</p:attrName>
                                        </p:attrNameLst>
                                      </p:cBhvr>
                                      <p:to>
                                        <p:strVal val="visible"/>
                                      </p:to>
                                    </p:set>
                                    <p:animEffect transition="in" filter="slide(fromTop)">
                                      <p:cBhvr>
                                        <p:cTn id="15" dur="500"/>
                                        <p:tgtEl>
                                          <p:spTgt spid="4"/>
                                        </p:tgtEl>
                                      </p:cBhvr>
                                    </p:animEffect>
                                  </p:childTnLst>
                                </p:cTn>
                              </p:par>
                            </p:childTnLst>
                          </p:cTn>
                        </p:par>
                        <p:par>
                          <p:cTn id="16" fill="hold">
                            <p:stCondLst>
                              <p:cond delay="1500"/>
                            </p:stCondLst>
                            <p:childTnLst>
                              <p:par>
                                <p:cTn id="17" presetID="12" presetClass="entr" presetSubtype="1" fill="hold" nodeType="afterEffect">
                                  <p:stCondLst>
                                    <p:cond delay="0"/>
                                  </p:stCondLst>
                                  <p:childTnLst>
                                    <p:set>
                                      <p:cBhvr>
                                        <p:cTn id="18" dur="1" fill="hold">
                                          <p:stCondLst>
                                            <p:cond delay="0"/>
                                          </p:stCondLst>
                                        </p:cTn>
                                        <p:tgtEl>
                                          <p:spTgt spid="45"/>
                                        </p:tgtEl>
                                        <p:attrNameLst>
                                          <p:attrName>style.visibility</p:attrName>
                                        </p:attrNameLst>
                                      </p:cBhvr>
                                      <p:to>
                                        <p:strVal val="visible"/>
                                      </p:to>
                                    </p:set>
                                    <p:animEffect transition="in" filter="slide(fromTop)">
                                      <p:cBhvr>
                                        <p:cTn id="19" dur="500"/>
                                        <p:tgtEl>
                                          <p:spTgt spid="45"/>
                                        </p:tgtEl>
                                      </p:cBhvr>
                                    </p:animEffect>
                                  </p:childTnLst>
                                </p:cTn>
                              </p:par>
                            </p:childTnLst>
                          </p:cTn>
                        </p:par>
                        <p:par>
                          <p:cTn id="20" fill="hold">
                            <p:stCondLst>
                              <p:cond delay="2000"/>
                            </p:stCondLst>
                            <p:childTnLst>
                              <p:par>
                                <p:cTn id="21" presetID="12" presetClass="entr" presetSubtype="1" fill="hold" nodeType="afterEffect">
                                  <p:stCondLst>
                                    <p:cond delay="0"/>
                                  </p:stCondLst>
                                  <p:childTnLst>
                                    <p:set>
                                      <p:cBhvr>
                                        <p:cTn id="22" dur="1" fill="hold">
                                          <p:stCondLst>
                                            <p:cond delay="0"/>
                                          </p:stCondLst>
                                        </p:cTn>
                                        <p:tgtEl>
                                          <p:spTgt spid="5"/>
                                        </p:tgtEl>
                                        <p:attrNameLst>
                                          <p:attrName>style.visibility</p:attrName>
                                        </p:attrNameLst>
                                      </p:cBhvr>
                                      <p:to>
                                        <p:strVal val="visible"/>
                                      </p:to>
                                    </p:set>
                                    <p:animEffect transition="in" filter="slide(fromTop)">
                                      <p:cBhvr>
                                        <p:cTn id="23" dur="500"/>
                                        <p:tgtEl>
                                          <p:spTgt spid="5"/>
                                        </p:tgtEl>
                                      </p:cBhvr>
                                    </p:animEffect>
                                  </p:childTnLst>
                                </p:cTn>
                              </p:par>
                            </p:childTnLst>
                          </p:cTn>
                        </p:par>
                        <p:par>
                          <p:cTn id="24" fill="hold">
                            <p:stCondLst>
                              <p:cond delay="2500"/>
                            </p:stCondLst>
                            <p:childTnLst>
                              <p:par>
                                <p:cTn id="25" presetID="12" presetClass="entr" presetSubtype="1" fill="hold" nodeType="afterEffect">
                                  <p:stCondLst>
                                    <p:cond delay="0"/>
                                  </p:stCondLst>
                                  <p:childTnLst>
                                    <p:set>
                                      <p:cBhvr>
                                        <p:cTn id="26" dur="1" fill="hold">
                                          <p:stCondLst>
                                            <p:cond delay="0"/>
                                          </p:stCondLst>
                                        </p:cTn>
                                        <p:tgtEl>
                                          <p:spTgt spid="46"/>
                                        </p:tgtEl>
                                        <p:attrNameLst>
                                          <p:attrName>style.visibility</p:attrName>
                                        </p:attrNameLst>
                                      </p:cBhvr>
                                      <p:to>
                                        <p:strVal val="visible"/>
                                      </p:to>
                                    </p:set>
                                    <p:animEffect transition="in" filter="slide(fromTop)">
                                      <p:cBhvr>
                                        <p:cTn id="27" dur="500"/>
                                        <p:tgtEl>
                                          <p:spTgt spid="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 name="Rectangle 17"/>
          <p:cNvSpPr/>
          <p:nvPr/>
        </p:nvSpPr>
        <p:spPr>
          <a:xfrm>
            <a:off x="0" y="0"/>
            <a:ext cx="9144000" cy="5143500"/>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Oval 3"/>
          <p:cNvSpPr/>
          <p:nvPr/>
        </p:nvSpPr>
        <p:spPr>
          <a:xfrm>
            <a:off x="4034254" y="-1"/>
            <a:ext cx="5109746" cy="5133109"/>
          </a:xfrm>
          <a:prstGeom prst="ellipse">
            <a:avLst/>
          </a:prstGeom>
          <a:solidFill>
            <a:schemeClr val="accent2">
              <a:lumMod val="60000"/>
              <a:lumOff val="40000"/>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Oval 2"/>
          <p:cNvSpPr/>
          <p:nvPr/>
        </p:nvSpPr>
        <p:spPr>
          <a:xfrm>
            <a:off x="4645616" y="573664"/>
            <a:ext cx="3964984" cy="3964984"/>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4"/>
          <p:cNvSpPr/>
          <p:nvPr/>
        </p:nvSpPr>
        <p:spPr>
          <a:xfrm>
            <a:off x="5181600" y="1957685"/>
            <a:ext cx="2733668" cy="584775"/>
          </a:xfrm>
          <a:prstGeom prst="rect">
            <a:avLst/>
          </a:prstGeom>
        </p:spPr>
        <p:txBody>
          <a:bodyPr wrap="square">
            <a:spAutoFit/>
          </a:bodyPr>
          <a:lstStyle/>
          <a:p>
            <a:pPr algn="ctr"/>
            <a:r>
              <a:rPr lang="en-US" sz="3200" dirty="0">
                <a:solidFill>
                  <a:schemeClr val="bg1"/>
                </a:solidFill>
                <a:latin typeface="Impact" panose="020B0806030902050204" pitchFamily="34" charset="0"/>
                <a:ea typeface="Open Sans" pitchFamily="34" charset="0"/>
                <a:cs typeface="Open Sans" pitchFamily="34" charset="0"/>
              </a:rPr>
              <a:t>Add your title</a:t>
            </a:r>
          </a:p>
        </p:txBody>
      </p:sp>
      <p:cxnSp>
        <p:nvCxnSpPr>
          <p:cNvPr id="12" name="Straight Connector 6"/>
          <p:cNvCxnSpPr/>
          <p:nvPr/>
        </p:nvCxnSpPr>
        <p:spPr>
          <a:xfrm>
            <a:off x="5436389" y="2571750"/>
            <a:ext cx="2224090"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sp>
        <p:nvSpPr>
          <p:cNvPr id="13" name="Rectangle 8"/>
          <p:cNvSpPr/>
          <p:nvPr/>
        </p:nvSpPr>
        <p:spPr>
          <a:xfrm>
            <a:off x="5405426" y="2714626"/>
            <a:ext cx="2286016" cy="707886"/>
          </a:xfrm>
          <a:prstGeom prst="rect">
            <a:avLst/>
          </a:prstGeom>
        </p:spPr>
        <p:txBody>
          <a:bodyPr wrap="square">
            <a:spAutoFit/>
          </a:bodyPr>
          <a:lstStyle/>
          <a:p>
            <a:pPr algn="ctr"/>
            <a:r>
              <a:rPr lang="ms-MY" sz="1000" dirty="0">
                <a:solidFill>
                  <a:schemeClr val="bg1"/>
                </a:solidFill>
                <a:latin typeface="Open Sans Light" pitchFamily="34" charset="0"/>
                <a:ea typeface="Open Sans Light" pitchFamily="34" charset="0"/>
                <a:cs typeface="Open Sans Light" pitchFamily="34" charset="0"/>
              </a:rPr>
              <a:t>Lorem ipsum dolor sit amet, consectetur adipiscing elit. Praesent sodales odio sit amet odio tristique quis tempus odio</a:t>
            </a:r>
          </a:p>
        </p:txBody>
      </p:sp>
    </p:spTree>
  </p:cSld>
  <p:clrMapOvr>
    <a:masterClrMapping/>
  </p:clrMapOvr>
  <p:transition spd="slow" advTm="3000">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1" fill="hold" grpId="0" nodeType="after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slide(fromTop)">
                                      <p:cBhvr>
                                        <p:cTn id="7" dur="500"/>
                                        <p:tgtEl>
                                          <p:spTgt spid="18"/>
                                        </p:tgtEl>
                                      </p:cBhvr>
                                    </p:animEffect>
                                  </p:childTnLst>
                                </p:cTn>
                              </p:par>
                            </p:childTnLst>
                          </p:cTn>
                        </p:par>
                      </p:childTnLst>
                    </p:cTn>
                  </p:par>
                  <p:par>
                    <p:cTn id="8" fill="hold">
                      <p:stCondLst>
                        <p:cond delay="indefinite"/>
                      </p:stCondLst>
                      <p:childTnLst>
                        <p:par>
                          <p:cTn id="9" fill="hold">
                            <p:stCondLst>
                              <p:cond delay="0"/>
                            </p:stCondLst>
                            <p:childTnLst>
                              <p:par>
                                <p:cTn id="10" presetID="53" presetClass="entr" presetSubtype="16" fill="hold" grpId="0" nodeType="clickEffect">
                                  <p:stCondLst>
                                    <p:cond delay="0"/>
                                  </p:stCondLst>
                                  <p:childTnLst>
                                    <p:set>
                                      <p:cBhvr>
                                        <p:cTn id="11" dur="1" fill="hold">
                                          <p:stCondLst>
                                            <p:cond delay="0"/>
                                          </p:stCondLst>
                                        </p:cTn>
                                        <p:tgtEl>
                                          <p:spTgt spid="9"/>
                                        </p:tgtEl>
                                        <p:attrNameLst>
                                          <p:attrName>style.visibility</p:attrName>
                                        </p:attrNameLst>
                                      </p:cBhvr>
                                      <p:to>
                                        <p:strVal val="visible"/>
                                      </p:to>
                                    </p:set>
                                    <p:anim calcmode="lin" valueType="num">
                                      <p:cBhvr>
                                        <p:cTn id="12" dur="500" fill="hold"/>
                                        <p:tgtEl>
                                          <p:spTgt spid="9"/>
                                        </p:tgtEl>
                                        <p:attrNameLst>
                                          <p:attrName>ppt_w</p:attrName>
                                        </p:attrNameLst>
                                      </p:cBhvr>
                                      <p:tavLst>
                                        <p:tav tm="0">
                                          <p:val>
                                            <p:fltVal val="0"/>
                                          </p:val>
                                        </p:tav>
                                        <p:tav tm="100000">
                                          <p:val>
                                            <p:strVal val="#ppt_w"/>
                                          </p:val>
                                        </p:tav>
                                      </p:tavLst>
                                    </p:anim>
                                    <p:anim calcmode="lin" valueType="num">
                                      <p:cBhvr>
                                        <p:cTn id="13" dur="500" fill="hold"/>
                                        <p:tgtEl>
                                          <p:spTgt spid="9"/>
                                        </p:tgtEl>
                                        <p:attrNameLst>
                                          <p:attrName>ppt_h</p:attrName>
                                        </p:attrNameLst>
                                      </p:cBhvr>
                                      <p:tavLst>
                                        <p:tav tm="0">
                                          <p:val>
                                            <p:fltVal val="0"/>
                                          </p:val>
                                        </p:tav>
                                        <p:tav tm="100000">
                                          <p:val>
                                            <p:strVal val="#ppt_h"/>
                                          </p:val>
                                        </p:tav>
                                      </p:tavLst>
                                    </p:anim>
                                    <p:animEffect transition="in" filter="fade">
                                      <p:cBhvr>
                                        <p:cTn id="14" dur="500"/>
                                        <p:tgtEl>
                                          <p:spTgt spid="9"/>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10"/>
                                        </p:tgtEl>
                                        <p:attrNameLst>
                                          <p:attrName>style.visibility</p:attrName>
                                        </p:attrNameLst>
                                      </p:cBhvr>
                                      <p:to>
                                        <p:strVal val="visible"/>
                                      </p:to>
                                    </p:set>
                                    <p:anim calcmode="lin" valueType="num">
                                      <p:cBhvr>
                                        <p:cTn id="17" dur="500" fill="hold"/>
                                        <p:tgtEl>
                                          <p:spTgt spid="10"/>
                                        </p:tgtEl>
                                        <p:attrNameLst>
                                          <p:attrName>ppt_w</p:attrName>
                                        </p:attrNameLst>
                                      </p:cBhvr>
                                      <p:tavLst>
                                        <p:tav tm="0">
                                          <p:val>
                                            <p:fltVal val="0"/>
                                          </p:val>
                                        </p:tav>
                                        <p:tav tm="100000">
                                          <p:val>
                                            <p:strVal val="#ppt_w"/>
                                          </p:val>
                                        </p:tav>
                                      </p:tavLst>
                                    </p:anim>
                                    <p:anim calcmode="lin" valueType="num">
                                      <p:cBhvr>
                                        <p:cTn id="18" dur="500" fill="hold"/>
                                        <p:tgtEl>
                                          <p:spTgt spid="10"/>
                                        </p:tgtEl>
                                        <p:attrNameLst>
                                          <p:attrName>ppt_h</p:attrName>
                                        </p:attrNameLst>
                                      </p:cBhvr>
                                      <p:tavLst>
                                        <p:tav tm="0">
                                          <p:val>
                                            <p:fltVal val="0"/>
                                          </p:val>
                                        </p:tav>
                                        <p:tav tm="100000">
                                          <p:val>
                                            <p:strVal val="#ppt_h"/>
                                          </p:val>
                                        </p:tav>
                                      </p:tavLst>
                                    </p:anim>
                                    <p:animEffect transition="in" filter="fade">
                                      <p:cBhvr>
                                        <p:cTn id="19" dur="500"/>
                                        <p:tgtEl>
                                          <p:spTgt spid="10"/>
                                        </p:tgtEl>
                                      </p:cBhvr>
                                    </p:animEffect>
                                  </p:childTnLst>
                                </p:cTn>
                              </p:par>
                              <p:par>
                                <p:cTn id="20" presetID="53" presetClass="entr" presetSubtype="16" fill="hold" grpId="0" nodeType="withEffect">
                                  <p:stCondLst>
                                    <p:cond delay="0"/>
                                  </p:stCondLst>
                                  <p:childTnLst>
                                    <p:set>
                                      <p:cBhvr>
                                        <p:cTn id="21" dur="1" fill="hold">
                                          <p:stCondLst>
                                            <p:cond delay="0"/>
                                          </p:stCondLst>
                                        </p:cTn>
                                        <p:tgtEl>
                                          <p:spTgt spid="11"/>
                                        </p:tgtEl>
                                        <p:attrNameLst>
                                          <p:attrName>style.visibility</p:attrName>
                                        </p:attrNameLst>
                                      </p:cBhvr>
                                      <p:to>
                                        <p:strVal val="visible"/>
                                      </p:to>
                                    </p:set>
                                    <p:anim calcmode="lin" valueType="num">
                                      <p:cBhvr>
                                        <p:cTn id="22" dur="500" fill="hold"/>
                                        <p:tgtEl>
                                          <p:spTgt spid="11"/>
                                        </p:tgtEl>
                                        <p:attrNameLst>
                                          <p:attrName>ppt_w</p:attrName>
                                        </p:attrNameLst>
                                      </p:cBhvr>
                                      <p:tavLst>
                                        <p:tav tm="0">
                                          <p:val>
                                            <p:fltVal val="0"/>
                                          </p:val>
                                        </p:tav>
                                        <p:tav tm="100000">
                                          <p:val>
                                            <p:strVal val="#ppt_w"/>
                                          </p:val>
                                        </p:tav>
                                      </p:tavLst>
                                    </p:anim>
                                    <p:anim calcmode="lin" valueType="num">
                                      <p:cBhvr>
                                        <p:cTn id="23" dur="500" fill="hold"/>
                                        <p:tgtEl>
                                          <p:spTgt spid="11"/>
                                        </p:tgtEl>
                                        <p:attrNameLst>
                                          <p:attrName>ppt_h</p:attrName>
                                        </p:attrNameLst>
                                      </p:cBhvr>
                                      <p:tavLst>
                                        <p:tav tm="0">
                                          <p:val>
                                            <p:fltVal val="0"/>
                                          </p:val>
                                        </p:tav>
                                        <p:tav tm="100000">
                                          <p:val>
                                            <p:strVal val="#ppt_h"/>
                                          </p:val>
                                        </p:tav>
                                      </p:tavLst>
                                    </p:anim>
                                    <p:animEffect transition="in" filter="fade">
                                      <p:cBhvr>
                                        <p:cTn id="24" dur="500"/>
                                        <p:tgtEl>
                                          <p:spTgt spid="11"/>
                                        </p:tgtEl>
                                      </p:cBhvr>
                                    </p:animEffect>
                                  </p:childTnLst>
                                </p:cTn>
                              </p:par>
                              <p:par>
                                <p:cTn id="25" presetID="53" presetClass="entr" presetSubtype="16" fill="hold" nodeType="withEffect">
                                  <p:stCondLst>
                                    <p:cond delay="0"/>
                                  </p:stCondLst>
                                  <p:childTnLst>
                                    <p:set>
                                      <p:cBhvr>
                                        <p:cTn id="26" dur="1" fill="hold">
                                          <p:stCondLst>
                                            <p:cond delay="0"/>
                                          </p:stCondLst>
                                        </p:cTn>
                                        <p:tgtEl>
                                          <p:spTgt spid="12"/>
                                        </p:tgtEl>
                                        <p:attrNameLst>
                                          <p:attrName>style.visibility</p:attrName>
                                        </p:attrNameLst>
                                      </p:cBhvr>
                                      <p:to>
                                        <p:strVal val="visible"/>
                                      </p:to>
                                    </p:set>
                                    <p:anim calcmode="lin" valueType="num">
                                      <p:cBhvr>
                                        <p:cTn id="27" dur="500" fill="hold"/>
                                        <p:tgtEl>
                                          <p:spTgt spid="12"/>
                                        </p:tgtEl>
                                        <p:attrNameLst>
                                          <p:attrName>ppt_w</p:attrName>
                                        </p:attrNameLst>
                                      </p:cBhvr>
                                      <p:tavLst>
                                        <p:tav tm="0">
                                          <p:val>
                                            <p:fltVal val="0"/>
                                          </p:val>
                                        </p:tav>
                                        <p:tav tm="100000">
                                          <p:val>
                                            <p:strVal val="#ppt_w"/>
                                          </p:val>
                                        </p:tav>
                                      </p:tavLst>
                                    </p:anim>
                                    <p:anim calcmode="lin" valueType="num">
                                      <p:cBhvr>
                                        <p:cTn id="28" dur="500" fill="hold"/>
                                        <p:tgtEl>
                                          <p:spTgt spid="12"/>
                                        </p:tgtEl>
                                        <p:attrNameLst>
                                          <p:attrName>ppt_h</p:attrName>
                                        </p:attrNameLst>
                                      </p:cBhvr>
                                      <p:tavLst>
                                        <p:tav tm="0">
                                          <p:val>
                                            <p:fltVal val="0"/>
                                          </p:val>
                                        </p:tav>
                                        <p:tav tm="100000">
                                          <p:val>
                                            <p:strVal val="#ppt_h"/>
                                          </p:val>
                                        </p:tav>
                                      </p:tavLst>
                                    </p:anim>
                                    <p:animEffect transition="in" filter="fade">
                                      <p:cBhvr>
                                        <p:cTn id="29" dur="500"/>
                                        <p:tgtEl>
                                          <p:spTgt spid="12"/>
                                        </p:tgtEl>
                                      </p:cBhvr>
                                    </p:animEffect>
                                  </p:childTnLst>
                                </p:cTn>
                              </p:par>
                              <p:par>
                                <p:cTn id="30" presetID="53" presetClass="entr" presetSubtype="16" fill="hold" grpId="0" nodeType="withEffect">
                                  <p:stCondLst>
                                    <p:cond delay="0"/>
                                  </p:stCondLst>
                                  <p:childTnLst>
                                    <p:set>
                                      <p:cBhvr>
                                        <p:cTn id="31" dur="1" fill="hold">
                                          <p:stCondLst>
                                            <p:cond delay="0"/>
                                          </p:stCondLst>
                                        </p:cTn>
                                        <p:tgtEl>
                                          <p:spTgt spid="13"/>
                                        </p:tgtEl>
                                        <p:attrNameLst>
                                          <p:attrName>style.visibility</p:attrName>
                                        </p:attrNameLst>
                                      </p:cBhvr>
                                      <p:to>
                                        <p:strVal val="visible"/>
                                      </p:to>
                                    </p:set>
                                    <p:anim calcmode="lin" valueType="num">
                                      <p:cBhvr>
                                        <p:cTn id="32" dur="500" fill="hold"/>
                                        <p:tgtEl>
                                          <p:spTgt spid="13"/>
                                        </p:tgtEl>
                                        <p:attrNameLst>
                                          <p:attrName>ppt_w</p:attrName>
                                        </p:attrNameLst>
                                      </p:cBhvr>
                                      <p:tavLst>
                                        <p:tav tm="0">
                                          <p:val>
                                            <p:fltVal val="0"/>
                                          </p:val>
                                        </p:tav>
                                        <p:tav tm="100000">
                                          <p:val>
                                            <p:strVal val="#ppt_w"/>
                                          </p:val>
                                        </p:tav>
                                      </p:tavLst>
                                    </p:anim>
                                    <p:anim calcmode="lin" valueType="num">
                                      <p:cBhvr>
                                        <p:cTn id="33" dur="500" fill="hold"/>
                                        <p:tgtEl>
                                          <p:spTgt spid="13"/>
                                        </p:tgtEl>
                                        <p:attrNameLst>
                                          <p:attrName>ppt_h</p:attrName>
                                        </p:attrNameLst>
                                      </p:cBhvr>
                                      <p:tavLst>
                                        <p:tav tm="0">
                                          <p:val>
                                            <p:fltVal val="0"/>
                                          </p:val>
                                        </p:tav>
                                        <p:tav tm="100000">
                                          <p:val>
                                            <p:strVal val="#ppt_h"/>
                                          </p:val>
                                        </p:tav>
                                      </p:tavLst>
                                    </p:anim>
                                    <p:animEffect transition="in" filter="fade">
                                      <p:cBhvr>
                                        <p:cTn id="34"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animBg="1"/>
      <p:bldP spid="9" grpId="0" animBg="1"/>
      <p:bldP spid="10" grpId="0" animBg="1"/>
      <p:bldP spid="11" grpId="0"/>
      <p:bldP spid="13" grpId="0"/>
    </p:bld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0" y="0"/>
            <a:ext cx="3000364" cy="2571750"/>
          </a:xfrm>
          <a:prstGeom prst="rect">
            <a:avLst/>
          </a:prstGeom>
          <a:blipFill>
            <a:blip r:embed="rId3" cstate="prin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Rectangle 19"/>
          <p:cNvSpPr/>
          <p:nvPr/>
        </p:nvSpPr>
        <p:spPr>
          <a:xfrm>
            <a:off x="6143636" y="0"/>
            <a:ext cx="3000364" cy="2571750"/>
          </a:xfrm>
          <a:prstGeom prst="rect">
            <a:avLst/>
          </a:prstGeom>
          <a:blipFill>
            <a:blip r:embed="rId4" cstate="prin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Rectangle 21"/>
          <p:cNvSpPr/>
          <p:nvPr/>
        </p:nvSpPr>
        <p:spPr>
          <a:xfrm>
            <a:off x="0" y="2571750"/>
            <a:ext cx="4571968" cy="2571750"/>
          </a:xfrm>
          <a:prstGeom prst="rect">
            <a:avLst/>
          </a:prstGeom>
          <a:blipFill>
            <a:blip r:embed="rId5" cstate="prin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Rectangle 24"/>
          <p:cNvSpPr/>
          <p:nvPr/>
        </p:nvSpPr>
        <p:spPr>
          <a:xfrm>
            <a:off x="7715272" y="2571750"/>
            <a:ext cx="1428728" cy="2571750"/>
          </a:xfrm>
          <a:prstGeom prst="rect">
            <a:avLst/>
          </a:prstGeom>
          <a:blipFill>
            <a:blip r:embed="rId6" cstate="prin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6" name="Group 15"/>
          <p:cNvGrpSpPr/>
          <p:nvPr/>
        </p:nvGrpSpPr>
        <p:grpSpPr>
          <a:xfrm>
            <a:off x="3000364" y="0"/>
            <a:ext cx="3143272" cy="2571750"/>
            <a:chOff x="3000364" y="0"/>
            <a:chExt cx="3143272" cy="2571750"/>
          </a:xfrm>
        </p:grpSpPr>
        <p:sp>
          <p:nvSpPr>
            <p:cNvPr id="19" name="Rectangle 18"/>
            <p:cNvSpPr/>
            <p:nvPr/>
          </p:nvSpPr>
          <p:spPr>
            <a:xfrm>
              <a:off x="3000364" y="0"/>
              <a:ext cx="3143272" cy="257175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 name="Group 13"/>
            <p:cNvGrpSpPr/>
            <p:nvPr/>
          </p:nvGrpSpPr>
          <p:grpSpPr>
            <a:xfrm>
              <a:off x="3071802" y="357172"/>
              <a:ext cx="2928958" cy="1847647"/>
              <a:chOff x="3071802" y="357172"/>
              <a:chExt cx="2928958" cy="1847647"/>
            </a:xfrm>
          </p:grpSpPr>
          <p:sp>
            <p:nvSpPr>
              <p:cNvPr id="26" name="Rectangle 25"/>
              <p:cNvSpPr/>
              <p:nvPr/>
            </p:nvSpPr>
            <p:spPr>
              <a:xfrm>
                <a:off x="3428992" y="1142990"/>
                <a:ext cx="2571768" cy="1061829"/>
              </a:xfrm>
              <a:prstGeom prst="rect">
                <a:avLst/>
              </a:prstGeom>
            </p:spPr>
            <p:txBody>
              <a:bodyPr wrap="square">
                <a:spAutoFit/>
              </a:bodyPr>
              <a:lstStyle/>
              <a:p>
                <a:r>
                  <a:rPr lang="ms-MY" sz="900" dirty="0">
                    <a:solidFill>
                      <a:schemeClr val="bg1"/>
                    </a:solidFill>
                    <a:latin typeface="Open Sans Light" pitchFamily="34" charset="0"/>
                    <a:ea typeface="Open Sans Light" pitchFamily="34" charset="0"/>
                    <a:cs typeface="Open Sans Light" pitchFamily="34" charset="0"/>
                  </a:rPr>
                  <a:t>consectetur adipiscing elit. Lorem ipsum dolor sit ametelit. Lorem ipsum dolor sit amet, , consectetur adipiscing elit. Praesent sodales odio sit amet odio tristique quis tempus odio Lorem ipsum dolor sit amet, consectetur adipiscing , consectetur adipiscing elit. </a:t>
                </a:r>
                <a:endParaRPr lang="id-ID" sz="900" dirty="0">
                  <a:solidFill>
                    <a:schemeClr val="bg1"/>
                  </a:solidFill>
                  <a:latin typeface="Open Sans Light" pitchFamily="34" charset="0"/>
                  <a:ea typeface="Open Sans Light" pitchFamily="34" charset="0"/>
                  <a:cs typeface="Open Sans Light" pitchFamily="34" charset="0"/>
                </a:endParaRPr>
              </a:p>
            </p:txBody>
          </p:sp>
          <p:sp>
            <p:nvSpPr>
              <p:cNvPr id="27" name="Rectangle 26"/>
              <p:cNvSpPr/>
              <p:nvPr/>
            </p:nvSpPr>
            <p:spPr>
              <a:xfrm>
                <a:off x="3071802" y="357172"/>
                <a:ext cx="1220206" cy="646331"/>
              </a:xfrm>
              <a:prstGeom prst="rect">
                <a:avLst/>
              </a:prstGeom>
            </p:spPr>
            <p:txBody>
              <a:bodyPr wrap="none">
                <a:spAutoFit/>
              </a:bodyPr>
              <a:lstStyle/>
              <a:p>
                <a:r>
                  <a:rPr lang="en-US" dirty="0">
                    <a:solidFill>
                      <a:schemeClr val="bg1"/>
                    </a:solidFill>
                    <a:latin typeface="Open Sans" pitchFamily="34" charset="0"/>
                    <a:ea typeface="Open Sans" pitchFamily="34" charset="0"/>
                    <a:cs typeface="Open Sans" pitchFamily="34" charset="0"/>
                  </a:rPr>
                  <a:t>Project</a:t>
                </a:r>
              </a:p>
              <a:p>
                <a:r>
                  <a:rPr lang="en-US" dirty="0">
                    <a:solidFill>
                      <a:schemeClr val="bg1"/>
                    </a:solidFill>
                    <a:latin typeface="Open Sans" pitchFamily="34" charset="0"/>
                    <a:ea typeface="Open Sans" pitchFamily="34" charset="0"/>
                    <a:cs typeface="Open Sans" pitchFamily="34" charset="0"/>
                  </a:rPr>
                  <a:t>Sample 1</a:t>
                </a:r>
              </a:p>
            </p:txBody>
          </p:sp>
          <p:sp>
            <p:nvSpPr>
              <p:cNvPr id="28" name="Rectangle 27"/>
              <p:cNvSpPr/>
              <p:nvPr/>
            </p:nvSpPr>
            <p:spPr>
              <a:xfrm>
                <a:off x="3500430" y="1000114"/>
                <a:ext cx="857256" cy="4571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7" name="Group 16"/>
          <p:cNvGrpSpPr/>
          <p:nvPr/>
        </p:nvGrpSpPr>
        <p:grpSpPr>
          <a:xfrm>
            <a:off x="4572000" y="2571750"/>
            <a:ext cx="3143272" cy="2571750"/>
            <a:chOff x="4572000" y="2571750"/>
            <a:chExt cx="3143272" cy="2571750"/>
          </a:xfrm>
        </p:grpSpPr>
        <p:sp>
          <p:nvSpPr>
            <p:cNvPr id="21" name="Rectangle 20"/>
            <p:cNvSpPr/>
            <p:nvPr/>
          </p:nvSpPr>
          <p:spPr>
            <a:xfrm>
              <a:off x="4572000" y="2571750"/>
              <a:ext cx="3143272" cy="2571750"/>
            </a:xfrm>
            <a:prstGeom prst="rect">
              <a:avLst/>
            </a:prstGeom>
            <a:solidFill>
              <a:schemeClr val="accent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 name="Group 14"/>
            <p:cNvGrpSpPr/>
            <p:nvPr/>
          </p:nvGrpSpPr>
          <p:grpSpPr>
            <a:xfrm>
              <a:off x="4643438" y="2928940"/>
              <a:ext cx="2928958" cy="1847647"/>
              <a:chOff x="4643438" y="2928940"/>
              <a:chExt cx="2928958" cy="1847647"/>
            </a:xfrm>
          </p:grpSpPr>
          <p:sp>
            <p:nvSpPr>
              <p:cNvPr id="29" name="Rectangle 28"/>
              <p:cNvSpPr/>
              <p:nvPr/>
            </p:nvSpPr>
            <p:spPr>
              <a:xfrm>
                <a:off x="5000628" y="3714758"/>
                <a:ext cx="2571768" cy="1061829"/>
              </a:xfrm>
              <a:prstGeom prst="rect">
                <a:avLst/>
              </a:prstGeom>
            </p:spPr>
            <p:txBody>
              <a:bodyPr wrap="square">
                <a:spAutoFit/>
              </a:bodyPr>
              <a:lstStyle/>
              <a:p>
                <a:r>
                  <a:rPr lang="ms-MY" sz="900" dirty="0">
                    <a:solidFill>
                      <a:schemeClr val="bg1"/>
                    </a:solidFill>
                    <a:latin typeface="Open Sans Light" pitchFamily="34" charset="0"/>
                    <a:ea typeface="Open Sans Light" pitchFamily="34" charset="0"/>
                    <a:cs typeface="Open Sans Light" pitchFamily="34" charset="0"/>
                  </a:rPr>
                  <a:t>consectetur adipiscing elit. Lorem ipsum dolor sit ametelit. Lorem ipsum dolor sit amet, , consectetur adipiscing elit. Praesent sodales odio sit amet odio tristique quis tempus odio Lorem ipsum dolor sit amet, consectetur adipiscing , consectetur adipiscing elit. </a:t>
                </a:r>
                <a:endParaRPr lang="id-ID" sz="900" dirty="0">
                  <a:solidFill>
                    <a:schemeClr val="bg1"/>
                  </a:solidFill>
                  <a:latin typeface="Open Sans Light" pitchFamily="34" charset="0"/>
                  <a:ea typeface="Open Sans Light" pitchFamily="34" charset="0"/>
                  <a:cs typeface="Open Sans Light" pitchFamily="34" charset="0"/>
                </a:endParaRPr>
              </a:p>
            </p:txBody>
          </p:sp>
          <p:sp>
            <p:nvSpPr>
              <p:cNvPr id="30" name="Rectangle 29"/>
              <p:cNvSpPr/>
              <p:nvPr/>
            </p:nvSpPr>
            <p:spPr>
              <a:xfrm>
                <a:off x="4643438" y="2928940"/>
                <a:ext cx="1220206" cy="646331"/>
              </a:xfrm>
              <a:prstGeom prst="rect">
                <a:avLst/>
              </a:prstGeom>
            </p:spPr>
            <p:txBody>
              <a:bodyPr wrap="none">
                <a:spAutoFit/>
              </a:bodyPr>
              <a:lstStyle/>
              <a:p>
                <a:r>
                  <a:rPr lang="en-US" dirty="0">
                    <a:solidFill>
                      <a:schemeClr val="bg1"/>
                    </a:solidFill>
                    <a:latin typeface="Open Sans" pitchFamily="34" charset="0"/>
                    <a:ea typeface="Open Sans" pitchFamily="34" charset="0"/>
                    <a:cs typeface="Open Sans" pitchFamily="34" charset="0"/>
                  </a:rPr>
                  <a:t>Project </a:t>
                </a:r>
              </a:p>
              <a:p>
                <a:r>
                  <a:rPr lang="en-US" dirty="0">
                    <a:solidFill>
                      <a:schemeClr val="bg1"/>
                    </a:solidFill>
                    <a:latin typeface="Open Sans" pitchFamily="34" charset="0"/>
                    <a:ea typeface="Open Sans" pitchFamily="34" charset="0"/>
                    <a:cs typeface="Open Sans" pitchFamily="34" charset="0"/>
                  </a:rPr>
                  <a:t>Sample 2</a:t>
                </a:r>
              </a:p>
            </p:txBody>
          </p:sp>
          <p:sp>
            <p:nvSpPr>
              <p:cNvPr id="31" name="Rectangle 30"/>
              <p:cNvSpPr/>
              <p:nvPr/>
            </p:nvSpPr>
            <p:spPr>
              <a:xfrm>
                <a:off x="5072066" y="3571882"/>
                <a:ext cx="857256" cy="4571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Tree>
  </p:cSld>
  <p:clrMapOvr>
    <a:masterClrMapping/>
  </p:clrMapOvr>
  <p:transition spd="slow" advTm="3000">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1" fill="hold" nodeType="after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slide(fromTop)">
                                      <p:cBhvr>
                                        <p:cTn id="7" dur="500"/>
                                        <p:tgtEl>
                                          <p:spTgt spid="16"/>
                                        </p:tgtEl>
                                      </p:cBhvr>
                                    </p:animEffect>
                                  </p:childTnLst>
                                </p:cTn>
                              </p:par>
                            </p:childTnLst>
                          </p:cTn>
                        </p:par>
                        <p:par>
                          <p:cTn id="8" fill="hold">
                            <p:stCondLst>
                              <p:cond delay="500"/>
                            </p:stCondLst>
                            <p:childTnLst>
                              <p:par>
                                <p:cTn id="9" presetID="12" presetClass="entr" presetSubtype="2"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slide(fromRight)">
                                      <p:cBhvr>
                                        <p:cTn id="11" dur="500"/>
                                        <p:tgtEl>
                                          <p:spTgt spid="2"/>
                                        </p:tgtEl>
                                      </p:cBhvr>
                                    </p:animEffect>
                                  </p:childTnLst>
                                </p:cTn>
                              </p:par>
                            </p:childTnLst>
                          </p:cTn>
                        </p:par>
                        <p:par>
                          <p:cTn id="12" fill="hold">
                            <p:stCondLst>
                              <p:cond delay="1000"/>
                            </p:stCondLst>
                            <p:childTnLst>
                              <p:par>
                                <p:cTn id="13" presetID="12" presetClass="entr" presetSubtype="8" fill="hold" grpId="0" nodeType="afterEffect">
                                  <p:stCondLst>
                                    <p:cond delay="0"/>
                                  </p:stCondLst>
                                  <p:childTnLst>
                                    <p:set>
                                      <p:cBhvr>
                                        <p:cTn id="14" dur="1" fill="hold">
                                          <p:stCondLst>
                                            <p:cond delay="0"/>
                                          </p:stCondLst>
                                        </p:cTn>
                                        <p:tgtEl>
                                          <p:spTgt spid="20"/>
                                        </p:tgtEl>
                                        <p:attrNameLst>
                                          <p:attrName>style.visibility</p:attrName>
                                        </p:attrNameLst>
                                      </p:cBhvr>
                                      <p:to>
                                        <p:strVal val="visible"/>
                                      </p:to>
                                    </p:set>
                                    <p:animEffect transition="in" filter="slide(fromLeft)">
                                      <p:cBhvr>
                                        <p:cTn id="15" dur="500"/>
                                        <p:tgtEl>
                                          <p:spTgt spid="20"/>
                                        </p:tgtEl>
                                      </p:cBhvr>
                                    </p:animEffect>
                                  </p:childTnLst>
                                </p:cTn>
                              </p:par>
                            </p:childTnLst>
                          </p:cTn>
                        </p:par>
                        <p:par>
                          <p:cTn id="16" fill="hold">
                            <p:stCondLst>
                              <p:cond delay="1500"/>
                            </p:stCondLst>
                            <p:childTnLst>
                              <p:par>
                                <p:cTn id="17" presetID="12" presetClass="entr" presetSubtype="4" fill="hold" nodeType="afterEffect">
                                  <p:stCondLst>
                                    <p:cond delay="0"/>
                                  </p:stCondLst>
                                  <p:childTnLst>
                                    <p:set>
                                      <p:cBhvr>
                                        <p:cTn id="18" dur="1" fill="hold">
                                          <p:stCondLst>
                                            <p:cond delay="0"/>
                                          </p:stCondLst>
                                        </p:cTn>
                                        <p:tgtEl>
                                          <p:spTgt spid="17"/>
                                        </p:tgtEl>
                                        <p:attrNameLst>
                                          <p:attrName>style.visibility</p:attrName>
                                        </p:attrNameLst>
                                      </p:cBhvr>
                                      <p:to>
                                        <p:strVal val="visible"/>
                                      </p:to>
                                    </p:set>
                                    <p:animEffect transition="in" filter="slide(fromBottom)">
                                      <p:cBhvr>
                                        <p:cTn id="19" dur="500"/>
                                        <p:tgtEl>
                                          <p:spTgt spid="17"/>
                                        </p:tgtEl>
                                      </p:cBhvr>
                                    </p:animEffect>
                                  </p:childTnLst>
                                </p:cTn>
                              </p:par>
                            </p:childTnLst>
                          </p:cTn>
                        </p:par>
                        <p:par>
                          <p:cTn id="20" fill="hold">
                            <p:stCondLst>
                              <p:cond delay="2000"/>
                            </p:stCondLst>
                            <p:childTnLst>
                              <p:par>
                                <p:cTn id="21" presetID="12" presetClass="entr" presetSubtype="2" fill="hold" grpId="0" nodeType="afterEffect">
                                  <p:stCondLst>
                                    <p:cond delay="0"/>
                                  </p:stCondLst>
                                  <p:childTnLst>
                                    <p:set>
                                      <p:cBhvr>
                                        <p:cTn id="22" dur="1" fill="hold">
                                          <p:stCondLst>
                                            <p:cond delay="0"/>
                                          </p:stCondLst>
                                        </p:cTn>
                                        <p:tgtEl>
                                          <p:spTgt spid="22"/>
                                        </p:tgtEl>
                                        <p:attrNameLst>
                                          <p:attrName>style.visibility</p:attrName>
                                        </p:attrNameLst>
                                      </p:cBhvr>
                                      <p:to>
                                        <p:strVal val="visible"/>
                                      </p:to>
                                    </p:set>
                                    <p:animEffect transition="in" filter="slide(fromRight)">
                                      <p:cBhvr>
                                        <p:cTn id="23" dur="500"/>
                                        <p:tgtEl>
                                          <p:spTgt spid="22"/>
                                        </p:tgtEl>
                                      </p:cBhvr>
                                    </p:animEffect>
                                  </p:childTnLst>
                                </p:cTn>
                              </p:par>
                            </p:childTnLst>
                          </p:cTn>
                        </p:par>
                        <p:par>
                          <p:cTn id="24" fill="hold">
                            <p:stCondLst>
                              <p:cond delay="2500"/>
                            </p:stCondLst>
                            <p:childTnLst>
                              <p:par>
                                <p:cTn id="25" presetID="12" presetClass="entr" presetSubtype="8" fill="hold" grpId="0" nodeType="afterEffect">
                                  <p:stCondLst>
                                    <p:cond delay="0"/>
                                  </p:stCondLst>
                                  <p:childTnLst>
                                    <p:set>
                                      <p:cBhvr>
                                        <p:cTn id="26" dur="1" fill="hold">
                                          <p:stCondLst>
                                            <p:cond delay="0"/>
                                          </p:stCondLst>
                                        </p:cTn>
                                        <p:tgtEl>
                                          <p:spTgt spid="25"/>
                                        </p:tgtEl>
                                        <p:attrNameLst>
                                          <p:attrName>style.visibility</p:attrName>
                                        </p:attrNameLst>
                                      </p:cBhvr>
                                      <p:to>
                                        <p:strVal val="visible"/>
                                      </p:to>
                                    </p:set>
                                    <p:animEffect transition="in" filter="slide(fromLeft)">
                                      <p:cBhvr>
                                        <p:cTn id="27" dur="500"/>
                                        <p:tgtEl>
                                          <p:spTgt spid="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20" grpId="0" animBg="1"/>
      <p:bldP spid="22" grpId="0" animBg="1"/>
      <p:bldP spid="25" grpId="0" animBg="1"/>
    </p:bld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 name="Rectangle 30"/>
          <p:cNvSpPr/>
          <p:nvPr/>
        </p:nvSpPr>
        <p:spPr>
          <a:xfrm>
            <a:off x="0" y="0"/>
            <a:ext cx="9144000" cy="5143500"/>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Rectangle 1"/>
          <p:cNvSpPr/>
          <p:nvPr/>
        </p:nvSpPr>
        <p:spPr>
          <a:xfrm>
            <a:off x="0" y="3214692"/>
            <a:ext cx="9144000" cy="1928808"/>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0" name="Group 49"/>
          <p:cNvGrpSpPr/>
          <p:nvPr/>
        </p:nvGrpSpPr>
        <p:grpSpPr>
          <a:xfrm>
            <a:off x="2357422" y="1178940"/>
            <a:ext cx="4486995" cy="2096021"/>
            <a:chOff x="2357422" y="1178940"/>
            <a:chExt cx="4486995" cy="2096021"/>
          </a:xfrm>
        </p:grpSpPr>
        <p:grpSp>
          <p:nvGrpSpPr>
            <p:cNvPr id="3" name="Group 2"/>
            <p:cNvGrpSpPr/>
            <p:nvPr/>
          </p:nvGrpSpPr>
          <p:grpSpPr>
            <a:xfrm>
              <a:off x="2357422" y="1178940"/>
              <a:ext cx="2453635" cy="2033783"/>
              <a:chOff x="152400" y="438150"/>
              <a:chExt cx="6307824" cy="5228470"/>
            </a:xfrm>
          </p:grpSpPr>
          <p:pic>
            <p:nvPicPr>
              <p:cNvPr id="4" name="Picture 5" descr="imac.png"/>
              <p:cNvPicPr>
                <a:picLocks noChangeAspect="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152400" y="438150"/>
                <a:ext cx="6307824" cy="522847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prstDash val="solid"/>
                    <a:miter lim="0"/>
                    <a:headEnd type="none" w="med" len="med"/>
                    <a:tailEnd type="none" w="med" len="me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pic>
          <p:sp>
            <p:nvSpPr>
              <p:cNvPr id="5" name="Rectangle 4"/>
              <p:cNvSpPr/>
              <p:nvPr/>
            </p:nvSpPr>
            <p:spPr>
              <a:xfrm>
                <a:off x="381000" y="666750"/>
                <a:ext cx="5867400" cy="3505200"/>
              </a:xfrm>
              <a:prstGeom prst="rect">
                <a:avLst/>
              </a:prstGeom>
              <a:blipFill>
                <a:blip r:embed="rId5"/>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6" name="Group 5"/>
            <p:cNvGrpSpPr/>
            <p:nvPr/>
          </p:nvGrpSpPr>
          <p:grpSpPr>
            <a:xfrm>
              <a:off x="4006494" y="1893411"/>
              <a:ext cx="2288837" cy="1381550"/>
              <a:chOff x="336947" y="1950447"/>
              <a:chExt cx="6745544" cy="4071635"/>
            </a:xfrm>
          </p:grpSpPr>
          <p:pic>
            <p:nvPicPr>
              <p:cNvPr id="7" name="Picture 6"/>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336947" y="1950447"/>
                <a:ext cx="6745544" cy="4071635"/>
              </a:xfrm>
              <a:prstGeom prst="rect">
                <a:avLst/>
              </a:prstGeom>
            </p:spPr>
          </p:pic>
          <p:sp>
            <p:nvSpPr>
              <p:cNvPr id="8" name="Rectangle 7"/>
              <p:cNvSpPr/>
              <p:nvPr/>
            </p:nvSpPr>
            <p:spPr>
              <a:xfrm>
                <a:off x="1129035" y="2160307"/>
                <a:ext cx="5184576" cy="3240361"/>
              </a:xfrm>
              <a:prstGeom prst="rect">
                <a:avLst/>
              </a:prstGeom>
              <a:blipFill>
                <a:blip r:embed="rId7"/>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 name="Group 8"/>
            <p:cNvGrpSpPr/>
            <p:nvPr/>
          </p:nvGrpSpPr>
          <p:grpSpPr>
            <a:xfrm>
              <a:off x="6406729" y="2294497"/>
              <a:ext cx="437688" cy="917910"/>
              <a:chOff x="685800" y="514350"/>
              <a:chExt cx="1985010" cy="4162944"/>
            </a:xfrm>
          </p:grpSpPr>
          <p:pic>
            <p:nvPicPr>
              <p:cNvPr id="10" name="Picture 9" descr="iPhone-5-(black).png"/>
              <p:cNvPicPr>
                <a:picLocks noChangeAspect="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685800" y="514350"/>
                <a:ext cx="1985010" cy="4162944"/>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prstDash val="solid"/>
                    <a:miter lim="0"/>
                    <a:headEnd type="none" w="med" len="med"/>
                    <a:tailEnd type="none" w="med" len="me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pic>
          <p:sp>
            <p:nvSpPr>
              <p:cNvPr id="11" name="Rectangle 10"/>
              <p:cNvSpPr/>
              <p:nvPr/>
            </p:nvSpPr>
            <p:spPr>
              <a:xfrm>
                <a:off x="838200" y="1123950"/>
                <a:ext cx="1676400" cy="2971799"/>
              </a:xfrm>
              <a:prstGeom prst="rect">
                <a:avLst/>
              </a:prstGeom>
              <a:blipFill>
                <a:blip r:embed="rId9"/>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cxnSp>
        <p:nvCxnSpPr>
          <p:cNvPr id="14" name="Straight Connector 13"/>
          <p:cNvCxnSpPr>
            <a:stCxn id="12" idx="6"/>
            <a:endCxn id="13" idx="2"/>
          </p:cNvCxnSpPr>
          <p:nvPr/>
        </p:nvCxnSpPr>
        <p:spPr>
          <a:xfrm>
            <a:off x="1922330" y="3643320"/>
            <a:ext cx="2363918" cy="1588"/>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6" name="Straight Connector 15"/>
          <p:cNvCxnSpPr>
            <a:stCxn id="13" idx="6"/>
            <a:endCxn id="15" idx="2"/>
          </p:cNvCxnSpPr>
          <p:nvPr/>
        </p:nvCxnSpPr>
        <p:spPr>
          <a:xfrm>
            <a:off x="4779850" y="3643320"/>
            <a:ext cx="2292480" cy="1588"/>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pSp>
        <p:nvGrpSpPr>
          <p:cNvPr id="40" name="Group 47"/>
          <p:cNvGrpSpPr/>
          <p:nvPr/>
        </p:nvGrpSpPr>
        <p:grpSpPr>
          <a:xfrm>
            <a:off x="6154226" y="1442528"/>
            <a:ext cx="2525459" cy="629812"/>
            <a:chOff x="4357270" y="1142990"/>
            <a:chExt cx="4072382" cy="629812"/>
          </a:xfrm>
        </p:grpSpPr>
        <p:sp>
          <p:nvSpPr>
            <p:cNvPr id="23" name="Rectangle 22"/>
            <p:cNvSpPr/>
            <p:nvPr/>
          </p:nvSpPr>
          <p:spPr>
            <a:xfrm>
              <a:off x="5000628" y="1357304"/>
              <a:ext cx="3429024" cy="415498"/>
            </a:xfrm>
            <a:prstGeom prst="rect">
              <a:avLst/>
            </a:prstGeom>
          </p:spPr>
          <p:txBody>
            <a:bodyPr wrap="square">
              <a:spAutoFit/>
            </a:bodyPr>
            <a:lstStyle/>
            <a:p>
              <a:r>
                <a:rPr lang="ms-MY" sz="700" dirty="0">
                  <a:solidFill>
                    <a:schemeClr val="bg1">
                      <a:lumMod val="65000"/>
                    </a:schemeClr>
                  </a:solidFill>
                  <a:latin typeface="Open Sans Light" pitchFamily="34" charset="0"/>
                  <a:ea typeface="Open Sans Light" pitchFamily="34" charset="0"/>
                  <a:cs typeface="Open Sans Light" pitchFamily="34" charset="0"/>
                </a:rPr>
                <a:t>consectetur adipiscing elit. Lorem ipsum dolor sit ametelit. Lorem ipsum dolor sit amet, consectetur adipiscing elit. </a:t>
              </a:r>
              <a:endParaRPr lang="id-ID" sz="700" dirty="0">
                <a:solidFill>
                  <a:schemeClr val="bg1">
                    <a:lumMod val="65000"/>
                  </a:schemeClr>
                </a:solidFill>
                <a:latin typeface="Open Sans Light" pitchFamily="34" charset="0"/>
                <a:ea typeface="Open Sans Light" pitchFamily="34" charset="0"/>
                <a:cs typeface="Open Sans Light" pitchFamily="34" charset="0"/>
              </a:endParaRPr>
            </a:p>
          </p:txBody>
        </p:sp>
        <p:sp>
          <p:nvSpPr>
            <p:cNvPr id="24" name="Rectangle 23"/>
            <p:cNvSpPr/>
            <p:nvPr/>
          </p:nvSpPr>
          <p:spPr>
            <a:xfrm>
              <a:off x="4357270" y="1142990"/>
              <a:ext cx="3323608" cy="246221"/>
            </a:xfrm>
            <a:prstGeom prst="rect">
              <a:avLst/>
            </a:prstGeom>
          </p:spPr>
          <p:txBody>
            <a:bodyPr wrap="square">
              <a:spAutoFit/>
            </a:bodyPr>
            <a:lstStyle/>
            <a:p>
              <a:pPr algn="ctr"/>
              <a:r>
                <a:rPr lang="en-US" sz="1000" b="1" dirty="0">
                  <a:solidFill>
                    <a:schemeClr val="bg1">
                      <a:lumMod val="65000"/>
                    </a:schemeClr>
                  </a:solidFill>
                  <a:latin typeface="Open Sans" pitchFamily="34" charset="0"/>
                  <a:ea typeface="Open Sans" pitchFamily="34" charset="0"/>
                  <a:cs typeface="Open Sans" pitchFamily="34" charset="0"/>
                </a:rPr>
                <a:t>Teamwork Strategy</a:t>
              </a:r>
            </a:p>
          </p:txBody>
        </p:sp>
      </p:grpSp>
      <p:grpSp>
        <p:nvGrpSpPr>
          <p:cNvPr id="51" name="Group 50"/>
          <p:cNvGrpSpPr/>
          <p:nvPr/>
        </p:nvGrpSpPr>
        <p:grpSpPr>
          <a:xfrm>
            <a:off x="785786" y="3396519"/>
            <a:ext cx="1785950" cy="1474518"/>
            <a:chOff x="785786" y="3396519"/>
            <a:chExt cx="1785950" cy="1474518"/>
          </a:xfrm>
        </p:grpSpPr>
        <p:grpSp>
          <p:nvGrpSpPr>
            <p:cNvPr id="26" name="Group 43"/>
            <p:cNvGrpSpPr/>
            <p:nvPr/>
          </p:nvGrpSpPr>
          <p:grpSpPr>
            <a:xfrm>
              <a:off x="785786" y="4000510"/>
              <a:ext cx="1785950" cy="870527"/>
              <a:chOff x="785786" y="4000510"/>
              <a:chExt cx="1785950" cy="870527"/>
            </a:xfrm>
          </p:grpSpPr>
          <p:sp>
            <p:nvSpPr>
              <p:cNvPr id="17" name="Rectangle 16"/>
              <p:cNvSpPr/>
              <p:nvPr/>
            </p:nvSpPr>
            <p:spPr>
              <a:xfrm>
                <a:off x="785786" y="4286262"/>
                <a:ext cx="1785950" cy="584775"/>
              </a:xfrm>
              <a:prstGeom prst="rect">
                <a:avLst/>
              </a:prstGeom>
            </p:spPr>
            <p:txBody>
              <a:bodyPr wrap="square">
                <a:spAutoFit/>
              </a:bodyPr>
              <a:lstStyle/>
              <a:p>
                <a:pPr algn="ctr"/>
                <a:r>
                  <a:rPr lang="ms-MY" sz="800" dirty="0">
                    <a:solidFill>
                      <a:schemeClr val="bg1"/>
                    </a:solidFill>
                    <a:latin typeface="Open Sans Light" pitchFamily="34" charset="0"/>
                    <a:ea typeface="Open Sans Light" pitchFamily="34" charset="0"/>
                    <a:cs typeface="Open Sans Light" pitchFamily="34" charset="0"/>
                  </a:rPr>
                  <a:t>consectetur adipiscing elit. Lorem ipsum dolor sit ametelit. Lorem ipsum dolor sit met, , consectetur adipiscing elit. </a:t>
                </a:r>
                <a:endParaRPr lang="id-ID" sz="800" dirty="0">
                  <a:solidFill>
                    <a:schemeClr val="bg1"/>
                  </a:solidFill>
                  <a:latin typeface="Open Sans Light" pitchFamily="34" charset="0"/>
                  <a:ea typeface="Open Sans Light" pitchFamily="34" charset="0"/>
                  <a:cs typeface="Open Sans Light" pitchFamily="34" charset="0"/>
                </a:endParaRPr>
              </a:p>
            </p:txBody>
          </p:sp>
          <p:sp>
            <p:nvSpPr>
              <p:cNvPr id="20" name="Rectangle 19"/>
              <p:cNvSpPr/>
              <p:nvPr/>
            </p:nvSpPr>
            <p:spPr>
              <a:xfrm>
                <a:off x="1357290" y="4000510"/>
                <a:ext cx="643126" cy="276999"/>
              </a:xfrm>
              <a:prstGeom prst="rect">
                <a:avLst/>
              </a:prstGeom>
            </p:spPr>
            <p:txBody>
              <a:bodyPr wrap="none">
                <a:spAutoFit/>
              </a:bodyPr>
              <a:lstStyle/>
              <a:p>
                <a:pPr algn="ctr"/>
                <a:r>
                  <a:rPr lang="en-US" sz="1200" dirty="0">
                    <a:solidFill>
                      <a:schemeClr val="bg1"/>
                    </a:solidFill>
                    <a:latin typeface="Open Sans" pitchFamily="34" charset="0"/>
                    <a:ea typeface="Open Sans" pitchFamily="34" charset="0"/>
                    <a:cs typeface="Open Sans" pitchFamily="34" charset="0"/>
                  </a:rPr>
                  <a:t>Unlink</a:t>
                </a:r>
              </a:p>
            </p:txBody>
          </p:sp>
        </p:grpSp>
        <p:grpSp>
          <p:nvGrpSpPr>
            <p:cNvPr id="42" name="Group 44"/>
            <p:cNvGrpSpPr/>
            <p:nvPr/>
          </p:nvGrpSpPr>
          <p:grpSpPr>
            <a:xfrm>
              <a:off x="1428728" y="3396519"/>
              <a:ext cx="493602" cy="493602"/>
              <a:chOff x="1428728" y="3396519"/>
              <a:chExt cx="493602" cy="493602"/>
            </a:xfrm>
          </p:grpSpPr>
          <p:sp>
            <p:nvSpPr>
              <p:cNvPr id="12" name="Oval 11"/>
              <p:cNvSpPr/>
              <p:nvPr/>
            </p:nvSpPr>
            <p:spPr>
              <a:xfrm>
                <a:off x="1428728" y="3396519"/>
                <a:ext cx="493602" cy="493602"/>
              </a:xfrm>
              <a:prstGeom prst="ellipse">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3" name="Group 31"/>
              <p:cNvGrpSpPr/>
              <p:nvPr/>
            </p:nvGrpSpPr>
            <p:grpSpPr>
              <a:xfrm>
                <a:off x="1511112" y="3600989"/>
                <a:ext cx="338470" cy="119586"/>
                <a:chOff x="1441430" y="4357700"/>
                <a:chExt cx="503238" cy="177800"/>
              </a:xfrm>
              <a:solidFill>
                <a:schemeClr val="bg1"/>
              </a:solidFill>
            </p:grpSpPr>
            <p:sp>
              <p:nvSpPr>
                <p:cNvPr id="33" name="Freeform 19"/>
                <p:cNvSpPr/>
                <p:nvPr/>
              </p:nvSpPr>
              <p:spPr bwMode="auto">
                <a:xfrm>
                  <a:off x="1441430" y="4357700"/>
                  <a:ext cx="231775" cy="177800"/>
                </a:xfrm>
                <a:custGeom>
                  <a:avLst/>
                  <a:gdLst/>
                  <a:ahLst/>
                  <a:cxnLst>
                    <a:cxn ang="0">
                      <a:pos x="192" y="0"/>
                    </a:cxn>
                    <a:cxn ang="0">
                      <a:pos x="203" y="0"/>
                    </a:cxn>
                    <a:cxn ang="0">
                      <a:pos x="225" y="5"/>
                    </a:cxn>
                    <a:cxn ang="0">
                      <a:pos x="245" y="13"/>
                    </a:cxn>
                    <a:cxn ang="0">
                      <a:pos x="262" y="26"/>
                    </a:cxn>
                    <a:cxn ang="0">
                      <a:pos x="271" y="32"/>
                    </a:cxn>
                    <a:cxn ang="0">
                      <a:pos x="282" y="47"/>
                    </a:cxn>
                    <a:cxn ang="0">
                      <a:pos x="292" y="63"/>
                    </a:cxn>
                    <a:cxn ang="0">
                      <a:pos x="232" y="63"/>
                    </a:cxn>
                    <a:cxn ang="0">
                      <a:pos x="213" y="53"/>
                    </a:cxn>
                    <a:cxn ang="0">
                      <a:pos x="192" y="49"/>
                    </a:cxn>
                    <a:cxn ang="0">
                      <a:pos x="112" y="49"/>
                    </a:cxn>
                    <a:cxn ang="0">
                      <a:pos x="88" y="54"/>
                    </a:cxn>
                    <a:cxn ang="0">
                      <a:pos x="68" y="68"/>
                    </a:cxn>
                    <a:cxn ang="0">
                      <a:pos x="61" y="77"/>
                    </a:cxn>
                    <a:cxn ang="0">
                      <a:pos x="51" y="99"/>
                    </a:cxn>
                    <a:cxn ang="0">
                      <a:pos x="50" y="111"/>
                    </a:cxn>
                    <a:cxn ang="0">
                      <a:pos x="51" y="124"/>
                    </a:cxn>
                    <a:cxn ang="0">
                      <a:pos x="61" y="146"/>
                    </a:cxn>
                    <a:cxn ang="0">
                      <a:pos x="68" y="154"/>
                    </a:cxn>
                    <a:cxn ang="0">
                      <a:pos x="88" y="168"/>
                    </a:cxn>
                    <a:cxn ang="0">
                      <a:pos x="112" y="173"/>
                    </a:cxn>
                    <a:cxn ang="0">
                      <a:pos x="192" y="173"/>
                    </a:cxn>
                    <a:cxn ang="0">
                      <a:pos x="213" y="169"/>
                    </a:cxn>
                    <a:cxn ang="0">
                      <a:pos x="232" y="158"/>
                    </a:cxn>
                    <a:cxn ang="0">
                      <a:pos x="292" y="158"/>
                    </a:cxn>
                    <a:cxn ang="0">
                      <a:pos x="282" y="175"/>
                    </a:cxn>
                    <a:cxn ang="0">
                      <a:pos x="271" y="189"/>
                    </a:cxn>
                    <a:cxn ang="0">
                      <a:pos x="262" y="196"/>
                    </a:cxn>
                    <a:cxn ang="0">
                      <a:pos x="245" y="209"/>
                    </a:cxn>
                    <a:cxn ang="0">
                      <a:pos x="225" y="217"/>
                    </a:cxn>
                    <a:cxn ang="0">
                      <a:pos x="203" y="221"/>
                    </a:cxn>
                    <a:cxn ang="0">
                      <a:pos x="112" y="222"/>
                    </a:cxn>
                    <a:cxn ang="0">
                      <a:pos x="100" y="221"/>
                    </a:cxn>
                    <a:cxn ang="0">
                      <a:pos x="78" y="217"/>
                    </a:cxn>
                    <a:cxn ang="0">
                      <a:pos x="58" y="209"/>
                    </a:cxn>
                    <a:cxn ang="0">
                      <a:pos x="41" y="196"/>
                    </a:cxn>
                    <a:cxn ang="0">
                      <a:pos x="34" y="189"/>
                    </a:cxn>
                    <a:cxn ang="0">
                      <a:pos x="20" y="173"/>
                    </a:cxn>
                    <a:cxn ang="0">
                      <a:pos x="9" y="154"/>
                    </a:cxn>
                    <a:cxn ang="0">
                      <a:pos x="3" y="133"/>
                    </a:cxn>
                    <a:cxn ang="0">
                      <a:pos x="0" y="111"/>
                    </a:cxn>
                    <a:cxn ang="0">
                      <a:pos x="0" y="111"/>
                    </a:cxn>
                    <a:cxn ang="0">
                      <a:pos x="3" y="89"/>
                    </a:cxn>
                    <a:cxn ang="0">
                      <a:pos x="9" y="68"/>
                    </a:cxn>
                    <a:cxn ang="0">
                      <a:pos x="20" y="49"/>
                    </a:cxn>
                    <a:cxn ang="0">
                      <a:pos x="34" y="32"/>
                    </a:cxn>
                    <a:cxn ang="0">
                      <a:pos x="41" y="26"/>
                    </a:cxn>
                    <a:cxn ang="0">
                      <a:pos x="58" y="13"/>
                    </a:cxn>
                    <a:cxn ang="0">
                      <a:pos x="78" y="5"/>
                    </a:cxn>
                    <a:cxn ang="0">
                      <a:pos x="100" y="0"/>
                    </a:cxn>
                    <a:cxn ang="0">
                      <a:pos x="112" y="0"/>
                    </a:cxn>
                  </a:cxnLst>
                  <a:rect l="0" t="0" r="r" b="b"/>
                  <a:pathLst>
                    <a:path w="292" h="222">
                      <a:moveTo>
                        <a:pt x="112" y="0"/>
                      </a:moveTo>
                      <a:lnTo>
                        <a:pt x="192" y="0"/>
                      </a:lnTo>
                      <a:lnTo>
                        <a:pt x="192" y="0"/>
                      </a:lnTo>
                      <a:lnTo>
                        <a:pt x="203" y="0"/>
                      </a:lnTo>
                      <a:lnTo>
                        <a:pt x="214" y="2"/>
                      </a:lnTo>
                      <a:lnTo>
                        <a:pt x="225" y="5"/>
                      </a:lnTo>
                      <a:lnTo>
                        <a:pt x="235" y="9"/>
                      </a:lnTo>
                      <a:lnTo>
                        <a:pt x="245" y="13"/>
                      </a:lnTo>
                      <a:lnTo>
                        <a:pt x="254" y="18"/>
                      </a:lnTo>
                      <a:lnTo>
                        <a:pt x="262" y="26"/>
                      </a:lnTo>
                      <a:lnTo>
                        <a:pt x="271" y="32"/>
                      </a:lnTo>
                      <a:lnTo>
                        <a:pt x="271" y="32"/>
                      </a:lnTo>
                      <a:lnTo>
                        <a:pt x="277" y="39"/>
                      </a:lnTo>
                      <a:lnTo>
                        <a:pt x="282" y="47"/>
                      </a:lnTo>
                      <a:lnTo>
                        <a:pt x="288" y="56"/>
                      </a:lnTo>
                      <a:lnTo>
                        <a:pt x="292" y="63"/>
                      </a:lnTo>
                      <a:lnTo>
                        <a:pt x="232" y="63"/>
                      </a:lnTo>
                      <a:lnTo>
                        <a:pt x="232" y="63"/>
                      </a:lnTo>
                      <a:lnTo>
                        <a:pt x="223" y="58"/>
                      </a:lnTo>
                      <a:lnTo>
                        <a:pt x="213" y="53"/>
                      </a:lnTo>
                      <a:lnTo>
                        <a:pt x="203" y="51"/>
                      </a:lnTo>
                      <a:lnTo>
                        <a:pt x="192" y="49"/>
                      </a:lnTo>
                      <a:lnTo>
                        <a:pt x="112" y="49"/>
                      </a:lnTo>
                      <a:lnTo>
                        <a:pt x="112" y="49"/>
                      </a:lnTo>
                      <a:lnTo>
                        <a:pt x="99" y="51"/>
                      </a:lnTo>
                      <a:lnTo>
                        <a:pt x="88" y="54"/>
                      </a:lnTo>
                      <a:lnTo>
                        <a:pt x="77" y="60"/>
                      </a:lnTo>
                      <a:lnTo>
                        <a:pt x="68" y="68"/>
                      </a:lnTo>
                      <a:lnTo>
                        <a:pt x="68" y="68"/>
                      </a:lnTo>
                      <a:lnTo>
                        <a:pt x="61" y="77"/>
                      </a:lnTo>
                      <a:lnTo>
                        <a:pt x="55" y="86"/>
                      </a:lnTo>
                      <a:lnTo>
                        <a:pt x="51" y="99"/>
                      </a:lnTo>
                      <a:lnTo>
                        <a:pt x="50" y="111"/>
                      </a:lnTo>
                      <a:lnTo>
                        <a:pt x="50" y="111"/>
                      </a:lnTo>
                      <a:lnTo>
                        <a:pt x="50" y="111"/>
                      </a:lnTo>
                      <a:lnTo>
                        <a:pt x="51" y="124"/>
                      </a:lnTo>
                      <a:lnTo>
                        <a:pt x="55" y="135"/>
                      </a:lnTo>
                      <a:lnTo>
                        <a:pt x="61" y="146"/>
                      </a:lnTo>
                      <a:lnTo>
                        <a:pt x="68" y="154"/>
                      </a:lnTo>
                      <a:lnTo>
                        <a:pt x="68" y="154"/>
                      </a:lnTo>
                      <a:lnTo>
                        <a:pt x="77" y="162"/>
                      </a:lnTo>
                      <a:lnTo>
                        <a:pt x="88" y="168"/>
                      </a:lnTo>
                      <a:lnTo>
                        <a:pt x="99" y="172"/>
                      </a:lnTo>
                      <a:lnTo>
                        <a:pt x="112" y="173"/>
                      </a:lnTo>
                      <a:lnTo>
                        <a:pt x="192" y="173"/>
                      </a:lnTo>
                      <a:lnTo>
                        <a:pt x="192" y="173"/>
                      </a:lnTo>
                      <a:lnTo>
                        <a:pt x="203" y="172"/>
                      </a:lnTo>
                      <a:lnTo>
                        <a:pt x="213" y="169"/>
                      </a:lnTo>
                      <a:lnTo>
                        <a:pt x="223" y="164"/>
                      </a:lnTo>
                      <a:lnTo>
                        <a:pt x="232" y="158"/>
                      </a:lnTo>
                      <a:lnTo>
                        <a:pt x="292" y="158"/>
                      </a:lnTo>
                      <a:lnTo>
                        <a:pt x="292" y="158"/>
                      </a:lnTo>
                      <a:lnTo>
                        <a:pt x="288" y="167"/>
                      </a:lnTo>
                      <a:lnTo>
                        <a:pt x="282" y="175"/>
                      </a:lnTo>
                      <a:lnTo>
                        <a:pt x="277" y="183"/>
                      </a:lnTo>
                      <a:lnTo>
                        <a:pt x="271" y="189"/>
                      </a:lnTo>
                      <a:lnTo>
                        <a:pt x="271" y="189"/>
                      </a:lnTo>
                      <a:lnTo>
                        <a:pt x="262" y="196"/>
                      </a:lnTo>
                      <a:lnTo>
                        <a:pt x="254" y="203"/>
                      </a:lnTo>
                      <a:lnTo>
                        <a:pt x="245" y="209"/>
                      </a:lnTo>
                      <a:lnTo>
                        <a:pt x="235" y="214"/>
                      </a:lnTo>
                      <a:lnTo>
                        <a:pt x="225" y="217"/>
                      </a:lnTo>
                      <a:lnTo>
                        <a:pt x="214" y="220"/>
                      </a:lnTo>
                      <a:lnTo>
                        <a:pt x="203" y="221"/>
                      </a:lnTo>
                      <a:lnTo>
                        <a:pt x="192" y="222"/>
                      </a:lnTo>
                      <a:lnTo>
                        <a:pt x="112" y="222"/>
                      </a:lnTo>
                      <a:lnTo>
                        <a:pt x="112" y="222"/>
                      </a:lnTo>
                      <a:lnTo>
                        <a:pt x="100" y="221"/>
                      </a:lnTo>
                      <a:lnTo>
                        <a:pt x="89" y="220"/>
                      </a:lnTo>
                      <a:lnTo>
                        <a:pt x="78" y="217"/>
                      </a:lnTo>
                      <a:lnTo>
                        <a:pt x="68" y="214"/>
                      </a:lnTo>
                      <a:lnTo>
                        <a:pt x="58" y="209"/>
                      </a:lnTo>
                      <a:lnTo>
                        <a:pt x="50" y="203"/>
                      </a:lnTo>
                      <a:lnTo>
                        <a:pt x="41" y="196"/>
                      </a:lnTo>
                      <a:lnTo>
                        <a:pt x="34" y="189"/>
                      </a:lnTo>
                      <a:lnTo>
                        <a:pt x="34" y="189"/>
                      </a:lnTo>
                      <a:lnTo>
                        <a:pt x="26" y="182"/>
                      </a:lnTo>
                      <a:lnTo>
                        <a:pt x="20" y="173"/>
                      </a:lnTo>
                      <a:lnTo>
                        <a:pt x="14" y="164"/>
                      </a:lnTo>
                      <a:lnTo>
                        <a:pt x="9" y="154"/>
                      </a:lnTo>
                      <a:lnTo>
                        <a:pt x="5" y="143"/>
                      </a:lnTo>
                      <a:lnTo>
                        <a:pt x="3" y="133"/>
                      </a:lnTo>
                      <a:lnTo>
                        <a:pt x="2" y="122"/>
                      </a:lnTo>
                      <a:lnTo>
                        <a:pt x="0" y="111"/>
                      </a:lnTo>
                      <a:lnTo>
                        <a:pt x="0" y="111"/>
                      </a:lnTo>
                      <a:lnTo>
                        <a:pt x="0" y="111"/>
                      </a:lnTo>
                      <a:lnTo>
                        <a:pt x="2" y="100"/>
                      </a:lnTo>
                      <a:lnTo>
                        <a:pt x="3" y="89"/>
                      </a:lnTo>
                      <a:lnTo>
                        <a:pt x="5" y="78"/>
                      </a:lnTo>
                      <a:lnTo>
                        <a:pt x="9" y="68"/>
                      </a:lnTo>
                      <a:lnTo>
                        <a:pt x="14" y="58"/>
                      </a:lnTo>
                      <a:lnTo>
                        <a:pt x="20" y="49"/>
                      </a:lnTo>
                      <a:lnTo>
                        <a:pt x="26" y="41"/>
                      </a:lnTo>
                      <a:lnTo>
                        <a:pt x="34" y="32"/>
                      </a:lnTo>
                      <a:lnTo>
                        <a:pt x="34" y="32"/>
                      </a:lnTo>
                      <a:lnTo>
                        <a:pt x="41" y="26"/>
                      </a:lnTo>
                      <a:lnTo>
                        <a:pt x="50" y="18"/>
                      </a:lnTo>
                      <a:lnTo>
                        <a:pt x="58" y="13"/>
                      </a:lnTo>
                      <a:lnTo>
                        <a:pt x="68" y="9"/>
                      </a:lnTo>
                      <a:lnTo>
                        <a:pt x="78" y="5"/>
                      </a:lnTo>
                      <a:lnTo>
                        <a:pt x="89" y="2"/>
                      </a:lnTo>
                      <a:lnTo>
                        <a:pt x="100" y="0"/>
                      </a:lnTo>
                      <a:lnTo>
                        <a:pt x="112" y="0"/>
                      </a:lnTo>
                      <a:lnTo>
                        <a:pt x="112" y="0"/>
                      </a:lnTo>
                      <a:close/>
                    </a:path>
                  </a:pathLst>
                </a:custGeom>
                <a:grpFill/>
                <a:ln w="9525">
                  <a:noFill/>
                  <a:round/>
                </a:ln>
              </p:spPr>
              <p:txBody>
                <a:bodyPr vert="horz" wrap="square" lIns="91440" tIns="45720" rIns="91440" bIns="45720" numCol="1" anchor="t" anchorCtr="0" compatLnSpc="1"/>
                <a:lstStyle/>
                <a:p>
                  <a:endParaRPr lang="en-US"/>
                </a:p>
              </p:txBody>
            </p:sp>
            <p:sp>
              <p:nvSpPr>
                <p:cNvPr id="34" name="Freeform 20"/>
                <p:cNvSpPr/>
                <p:nvPr/>
              </p:nvSpPr>
              <p:spPr bwMode="auto">
                <a:xfrm>
                  <a:off x="1714480" y="4357700"/>
                  <a:ext cx="230188" cy="177800"/>
                </a:xfrm>
                <a:custGeom>
                  <a:avLst/>
                  <a:gdLst/>
                  <a:ahLst/>
                  <a:cxnLst>
                    <a:cxn ang="0">
                      <a:pos x="181" y="0"/>
                    </a:cxn>
                    <a:cxn ang="0">
                      <a:pos x="192" y="0"/>
                    </a:cxn>
                    <a:cxn ang="0">
                      <a:pos x="213" y="5"/>
                    </a:cxn>
                    <a:cxn ang="0">
                      <a:pos x="234" y="13"/>
                    </a:cxn>
                    <a:cxn ang="0">
                      <a:pos x="251" y="26"/>
                    </a:cxn>
                    <a:cxn ang="0">
                      <a:pos x="258" y="32"/>
                    </a:cxn>
                    <a:cxn ang="0">
                      <a:pos x="272" y="49"/>
                    </a:cxn>
                    <a:cxn ang="0">
                      <a:pos x="283" y="68"/>
                    </a:cxn>
                    <a:cxn ang="0">
                      <a:pos x="289" y="89"/>
                    </a:cxn>
                    <a:cxn ang="0">
                      <a:pos x="292" y="111"/>
                    </a:cxn>
                    <a:cxn ang="0">
                      <a:pos x="292" y="111"/>
                    </a:cxn>
                    <a:cxn ang="0">
                      <a:pos x="289" y="133"/>
                    </a:cxn>
                    <a:cxn ang="0">
                      <a:pos x="283" y="154"/>
                    </a:cxn>
                    <a:cxn ang="0">
                      <a:pos x="272" y="173"/>
                    </a:cxn>
                    <a:cxn ang="0">
                      <a:pos x="258" y="189"/>
                    </a:cxn>
                    <a:cxn ang="0">
                      <a:pos x="251" y="196"/>
                    </a:cxn>
                    <a:cxn ang="0">
                      <a:pos x="234" y="209"/>
                    </a:cxn>
                    <a:cxn ang="0">
                      <a:pos x="213" y="217"/>
                    </a:cxn>
                    <a:cxn ang="0">
                      <a:pos x="192" y="221"/>
                    </a:cxn>
                    <a:cxn ang="0">
                      <a:pos x="100" y="222"/>
                    </a:cxn>
                    <a:cxn ang="0">
                      <a:pos x="89" y="221"/>
                    </a:cxn>
                    <a:cxn ang="0">
                      <a:pos x="67" y="217"/>
                    </a:cxn>
                    <a:cxn ang="0">
                      <a:pos x="47" y="209"/>
                    </a:cxn>
                    <a:cxn ang="0">
                      <a:pos x="30" y="196"/>
                    </a:cxn>
                    <a:cxn ang="0">
                      <a:pos x="21" y="189"/>
                    </a:cxn>
                    <a:cxn ang="0">
                      <a:pos x="9" y="175"/>
                    </a:cxn>
                    <a:cxn ang="0">
                      <a:pos x="0" y="158"/>
                    </a:cxn>
                    <a:cxn ang="0">
                      <a:pos x="61" y="158"/>
                    </a:cxn>
                    <a:cxn ang="0">
                      <a:pos x="79" y="169"/>
                    </a:cxn>
                    <a:cxn ang="0">
                      <a:pos x="100" y="173"/>
                    </a:cxn>
                    <a:cxn ang="0">
                      <a:pos x="181" y="173"/>
                    </a:cxn>
                    <a:cxn ang="0">
                      <a:pos x="204" y="168"/>
                    </a:cxn>
                    <a:cxn ang="0">
                      <a:pos x="224" y="154"/>
                    </a:cxn>
                    <a:cxn ang="0">
                      <a:pos x="231" y="146"/>
                    </a:cxn>
                    <a:cxn ang="0">
                      <a:pos x="241" y="124"/>
                    </a:cxn>
                    <a:cxn ang="0">
                      <a:pos x="242" y="111"/>
                    </a:cxn>
                    <a:cxn ang="0">
                      <a:pos x="241" y="99"/>
                    </a:cxn>
                    <a:cxn ang="0">
                      <a:pos x="231" y="77"/>
                    </a:cxn>
                    <a:cxn ang="0">
                      <a:pos x="224" y="68"/>
                    </a:cxn>
                    <a:cxn ang="0">
                      <a:pos x="204" y="54"/>
                    </a:cxn>
                    <a:cxn ang="0">
                      <a:pos x="181" y="49"/>
                    </a:cxn>
                    <a:cxn ang="0">
                      <a:pos x="100" y="49"/>
                    </a:cxn>
                    <a:cxn ang="0">
                      <a:pos x="79" y="53"/>
                    </a:cxn>
                    <a:cxn ang="0">
                      <a:pos x="61" y="63"/>
                    </a:cxn>
                    <a:cxn ang="0">
                      <a:pos x="0" y="63"/>
                    </a:cxn>
                    <a:cxn ang="0">
                      <a:pos x="9" y="47"/>
                    </a:cxn>
                    <a:cxn ang="0">
                      <a:pos x="21" y="32"/>
                    </a:cxn>
                    <a:cxn ang="0">
                      <a:pos x="30" y="26"/>
                    </a:cxn>
                    <a:cxn ang="0">
                      <a:pos x="47" y="13"/>
                    </a:cxn>
                    <a:cxn ang="0">
                      <a:pos x="67" y="5"/>
                    </a:cxn>
                    <a:cxn ang="0">
                      <a:pos x="89" y="0"/>
                    </a:cxn>
                    <a:cxn ang="0">
                      <a:pos x="100" y="0"/>
                    </a:cxn>
                  </a:cxnLst>
                  <a:rect l="0" t="0" r="r" b="b"/>
                  <a:pathLst>
                    <a:path w="292" h="222">
                      <a:moveTo>
                        <a:pt x="100" y="0"/>
                      </a:moveTo>
                      <a:lnTo>
                        <a:pt x="181" y="0"/>
                      </a:lnTo>
                      <a:lnTo>
                        <a:pt x="181" y="0"/>
                      </a:lnTo>
                      <a:lnTo>
                        <a:pt x="192" y="0"/>
                      </a:lnTo>
                      <a:lnTo>
                        <a:pt x="203" y="2"/>
                      </a:lnTo>
                      <a:lnTo>
                        <a:pt x="213" y="5"/>
                      </a:lnTo>
                      <a:lnTo>
                        <a:pt x="224" y="9"/>
                      </a:lnTo>
                      <a:lnTo>
                        <a:pt x="234" y="13"/>
                      </a:lnTo>
                      <a:lnTo>
                        <a:pt x="242" y="18"/>
                      </a:lnTo>
                      <a:lnTo>
                        <a:pt x="251" y="26"/>
                      </a:lnTo>
                      <a:lnTo>
                        <a:pt x="258" y="32"/>
                      </a:lnTo>
                      <a:lnTo>
                        <a:pt x="258" y="32"/>
                      </a:lnTo>
                      <a:lnTo>
                        <a:pt x="266" y="41"/>
                      </a:lnTo>
                      <a:lnTo>
                        <a:pt x="272" y="49"/>
                      </a:lnTo>
                      <a:lnTo>
                        <a:pt x="278" y="58"/>
                      </a:lnTo>
                      <a:lnTo>
                        <a:pt x="283" y="68"/>
                      </a:lnTo>
                      <a:lnTo>
                        <a:pt x="287" y="78"/>
                      </a:lnTo>
                      <a:lnTo>
                        <a:pt x="289" y="89"/>
                      </a:lnTo>
                      <a:lnTo>
                        <a:pt x="291" y="100"/>
                      </a:lnTo>
                      <a:lnTo>
                        <a:pt x="292" y="111"/>
                      </a:lnTo>
                      <a:lnTo>
                        <a:pt x="292" y="111"/>
                      </a:lnTo>
                      <a:lnTo>
                        <a:pt x="292" y="111"/>
                      </a:lnTo>
                      <a:lnTo>
                        <a:pt x="291" y="122"/>
                      </a:lnTo>
                      <a:lnTo>
                        <a:pt x="289" y="133"/>
                      </a:lnTo>
                      <a:lnTo>
                        <a:pt x="287" y="143"/>
                      </a:lnTo>
                      <a:lnTo>
                        <a:pt x="283" y="154"/>
                      </a:lnTo>
                      <a:lnTo>
                        <a:pt x="278" y="164"/>
                      </a:lnTo>
                      <a:lnTo>
                        <a:pt x="272" y="173"/>
                      </a:lnTo>
                      <a:lnTo>
                        <a:pt x="266" y="182"/>
                      </a:lnTo>
                      <a:lnTo>
                        <a:pt x="258" y="189"/>
                      </a:lnTo>
                      <a:lnTo>
                        <a:pt x="258" y="189"/>
                      </a:lnTo>
                      <a:lnTo>
                        <a:pt x="251" y="196"/>
                      </a:lnTo>
                      <a:lnTo>
                        <a:pt x="242" y="203"/>
                      </a:lnTo>
                      <a:lnTo>
                        <a:pt x="234" y="209"/>
                      </a:lnTo>
                      <a:lnTo>
                        <a:pt x="224" y="214"/>
                      </a:lnTo>
                      <a:lnTo>
                        <a:pt x="213" y="217"/>
                      </a:lnTo>
                      <a:lnTo>
                        <a:pt x="203" y="220"/>
                      </a:lnTo>
                      <a:lnTo>
                        <a:pt x="192" y="221"/>
                      </a:lnTo>
                      <a:lnTo>
                        <a:pt x="181" y="222"/>
                      </a:lnTo>
                      <a:lnTo>
                        <a:pt x="100" y="222"/>
                      </a:lnTo>
                      <a:lnTo>
                        <a:pt x="100" y="222"/>
                      </a:lnTo>
                      <a:lnTo>
                        <a:pt x="89" y="221"/>
                      </a:lnTo>
                      <a:lnTo>
                        <a:pt x="78" y="220"/>
                      </a:lnTo>
                      <a:lnTo>
                        <a:pt x="67" y="217"/>
                      </a:lnTo>
                      <a:lnTo>
                        <a:pt x="57" y="214"/>
                      </a:lnTo>
                      <a:lnTo>
                        <a:pt x="47" y="209"/>
                      </a:lnTo>
                      <a:lnTo>
                        <a:pt x="38" y="203"/>
                      </a:lnTo>
                      <a:lnTo>
                        <a:pt x="30" y="196"/>
                      </a:lnTo>
                      <a:lnTo>
                        <a:pt x="21" y="189"/>
                      </a:lnTo>
                      <a:lnTo>
                        <a:pt x="21" y="189"/>
                      </a:lnTo>
                      <a:lnTo>
                        <a:pt x="15" y="183"/>
                      </a:lnTo>
                      <a:lnTo>
                        <a:pt x="9" y="175"/>
                      </a:lnTo>
                      <a:lnTo>
                        <a:pt x="4" y="167"/>
                      </a:lnTo>
                      <a:lnTo>
                        <a:pt x="0" y="158"/>
                      </a:lnTo>
                      <a:lnTo>
                        <a:pt x="61" y="158"/>
                      </a:lnTo>
                      <a:lnTo>
                        <a:pt x="61" y="158"/>
                      </a:lnTo>
                      <a:lnTo>
                        <a:pt x="69" y="164"/>
                      </a:lnTo>
                      <a:lnTo>
                        <a:pt x="79" y="169"/>
                      </a:lnTo>
                      <a:lnTo>
                        <a:pt x="89" y="172"/>
                      </a:lnTo>
                      <a:lnTo>
                        <a:pt x="100" y="173"/>
                      </a:lnTo>
                      <a:lnTo>
                        <a:pt x="181" y="173"/>
                      </a:lnTo>
                      <a:lnTo>
                        <a:pt x="181" y="173"/>
                      </a:lnTo>
                      <a:lnTo>
                        <a:pt x="193" y="172"/>
                      </a:lnTo>
                      <a:lnTo>
                        <a:pt x="204" y="168"/>
                      </a:lnTo>
                      <a:lnTo>
                        <a:pt x="215" y="162"/>
                      </a:lnTo>
                      <a:lnTo>
                        <a:pt x="224" y="154"/>
                      </a:lnTo>
                      <a:lnTo>
                        <a:pt x="224" y="154"/>
                      </a:lnTo>
                      <a:lnTo>
                        <a:pt x="231" y="146"/>
                      </a:lnTo>
                      <a:lnTo>
                        <a:pt x="237" y="135"/>
                      </a:lnTo>
                      <a:lnTo>
                        <a:pt x="241" y="124"/>
                      </a:lnTo>
                      <a:lnTo>
                        <a:pt x="242" y="111"/>
                      </a:lnTo>
                      <a:lnTo>
                        <a:pt x="242" y="111"/>
                      </a:lnTo>
                      <a:lnTo>
                        <a:pt x="242" y="111"/>
                      </a:lnTo>
                      <a:lnTo>
                        <a:pt x="241" y="99"/>
                      </a:lnTo>
                      <a:lnTo>
                        <a:pt x="237" y="86"/>
                      </a:lnTo>
                      <a:lnTo>
                        <a:pt x="231" y="77"/>
                      </a:lnTo>
                      <a:lnTo>
                        <a:pt x="224" y="68"/>
                      </a:lnTo>
                      <a:lnTo>
                        <a:pt x="224" y="68"/>
                      </a:lnTo>
                      <a:lnTo>
                        <a:pt x="215" y="60"/>
                      </a:lnTo>
                      <a:lnTo>
                        <a:pt x="204" y="54"/>
                      </a:lnTo>
                      <a:lnTo>
                        <a:pt x="193" y="51"/>
                      </a:lnTo>
                      <a:lnTo>
                        <a:pt x="181" y="49"/>
                      </a:lnTo>
                      <a:lnTo>
                        <a:pt x="100" y="49"/>
                      </a:lnTo>
                      <a:lnTo>
                        <a:pt x="100" y="49"/>
                      </a:lnTo>
                      <a:lnTo>
                        <a:pt x="89" y="51"/>
                      </a:lnTo>
                      <a:lnTo>
                        <a:pt x="79" y="53"/>
                      </a:lnTo>
                      <a:lnTo>
                        <a:pt x="69" y="58"/>
                      </a:lnTo>
                      <a:lnTo>
                        <a:pt x="61" y="63"/>
                      </a:lnTo>
                      <a:lnTo>
                        <a:pt x="0" y="63"/>
                      </a:lnTo>
                      <a:lnTo>
                        <a:pt x="0" y="63"/>
                      </a:lnTo>
                      <a:lnTo>
                        <a:pt x="4" y="56"/>
                      </a:lnTo>
                      <a:lnTo>
                        <a:pt x="9" y="47"/>
                      </a:lnTo>
                      <a:lnTo>
                        <a:pt x="15" y="39"/>
                      </a:lnTo>
                      <a:lnTo>
                        <a:pt x="21" y="32"/>
                      </a:lnTo>
                      <a:lnTo>
                        <a:pt x="21" y="32"/>
                      </a:lnTo>
                      <a:lnTo>
                        <a:pt x="30" y="26"/>
                      </a:lnTo>
                      <a:lnTo>
                        <a:pt x="38" y="18"/>
                      </a:lnTo>
                      <a:lnTo>
                        <a:pt x="47" y="13"/>
                      </a:lnTo>
                      <a:lnTo>
                        <a:pt x="57" y="9"/>
                      </a:lnTo>
                      <a:lnTo>
                        <a:pt x="67" y="5"/>
                      </a:lnTo>
                      <a:lnTo>
                        <a:pt x="78" y="2"/>
                      </a:lnTo>
                      <a:lnTo>
                        <a:pt x="89" y="0"/>
                      </a:lnTo>
                      <a:lnTo>
                        <a:pt x="100" y="0"/>
                      </a:lnTo>
                      <a:lnTo>
                        <a:pt x="100" y="0"/>
                      </a:lnTo>
                      <a:close/>
                    </a:path>
                  </a:pathLst>
                </a:custGeom>
                <a:grpFill/>
                <a:ln w="9525">
                  <a:noFill/>
                  <a:round/>
                </a:ln>
              </p:spPr>
              <p:txBody>
                <a:bodyPr vert="horz" wrap="square" lIns="91440" tIns="45720" rIns="91440" bIns="45720" numCol="1" anchor="t" anchorCtr="0" compatLnSpc="1"/>
                <a:lstStyle/>
                <a:p>
                  <a:endParaRPr lang="en-US"/>
                </a:p>
              </p:txBody>
            </p:sp>
            <p:sp>
              <p:nvSpPr>
                <p:cNvPr id="35" name="Freeform 21"/>
                <p:cNvSpPr/>
                <p:nvPr/>
              </p:nvSpPr>
              <p:spPr bwMode="auto">
                <a:xfrm>
                  <a:off x="1601767" y="4427550"/>
                  <a:ext cx="195263" cy="36513"/>
                </a:xfrm>
                <a:custGeom>
                  <a:avLst/>
                  <a:gdLst/>
                  <a:ahLst/>
                  <a:cxnLst>
                    <a:cxn ang="0">
                      <a:pos x="24" y="0"/>
                    </a:cxn>
                    <a:cxn ang="0">
                      <a:pos x="224" y="0"/>
                    </a:cxn>
                    <a:cxn ang="0">
                      <a:pos x="224" y="0"/>
                    </a:cxn>
                    <a:cxn ang="0">
                      <a:pos x="229" y="1"/>
                    </a:cxn>
                    <a:cxn ang="0">
                      <a:pos x="233" y="2"/>
                    </a:cxn>
                    <a:cxn ang="0">
                      <a:pos x="236" y="5"/>
                    </a:cxn>
                    <a:cxn ang="0">
                      <a:pos x="240" y="7"/>
                    </a:cxn>
                    <a:cxn ang="0">
                      <a:pos x="242" y="11"/>
                    </a:cxn>
                    <a:cxn ang="0">
                      <a:pos x="245" y="14"/>
                    </a:cxn>
                    <a:cxn ang="0">
                      <a:pos x="246" y="18"/>
                    </a:cxn>
                    <a:cxn ang="0">
                      <a:pos x="246" y="23"/>
                    </a:cxn>
                    <a:cxn ang="0">
                      <a:pos x="246" y="23"/>
                    </a:cxn>
                    <a:cxn ang="0">
                      <a:pos x="246" y="23"/>
                    </a:cxn>
                    <a:cxn ang="0">
                      <a:pos x="246" y="28"/>
                    </a:cxn>
                    <a:cxn ang="0">
                      <a:pos x="245" y="32"/>
                    </a:cxn>
                    <a:cxn ang="0">
                      <a:pos x="242" y="36"/>
                    </a:cxn>
                    <a:cxn ang="0">
                      <a:pos x="240" y="39"/>
                    </a:cxn>
                    <a:cxn ang="0">
                      <a:pos x="236" y="42"/>
                    </a:cxn>
                    <a:cxn ang="0">
                      <a:pos x="233" y="44"/>
                    </a:cxn>
                    <a:cxn ang="0">
                      <a:pos x="229" y="45"/>
                    </a:cxn>
                    <a:cxn ang="0">
                      <a:pos x="224" y="45"/>
                    </a:cxn>
                    <a:cxn ang="0">
                      <a:pos x="24" y="45"/>
                    </a:cxn>
                    <a:cxn ang="0">
                      <a:pos x="24" y="45"/>
                    </a:cxn>
                    <a:cxn ang="0">
                      <a:pos x="19" y="45"/>
                    </a:cxn>
                    <a:cxn ang="0">
                      <a:pos x="14" y="44"/>
                    </a:cxn>
                    <a:cxn ang="0">
                      <a:pos x="10" y="42"/>
                    </a:cxn>
                    <a:cxn ang="0">
                      <a:pos x="6" y="39"/>
                    </a:cxn>
                    <a:cxn ang="0">
                      <a:pos x="4" y="36"/>
                    </a:cxn>
                    <a:cxn ang="0">
                      <a:pos x="3" y="32"/>
                    </a:cxn>
                    <a:cxn ang="0">
                      <a:pos x="0" y="28"/>
                    </a:cxn>
                    <a:cxn ang="0">
                      <a:pos x="0" y="23"/>
                    </a:cxn>
                    <a:cxn ang="0">
                      <a:pos x="0" y="23"/>
                    </a:cxn>
                    <a:cxn ang="0">
                      <a:pos x="0" y="23"/>
                    </a:cxn>
                    <a:cxn ang="0">
                      <a:pos x="0" y="18"/>
                    </a:cxn>
                    <a:cxn ang="0">
                      <a:pos x="3" y="14"/>
                    </a:cxn>
                    <a:cxn ang="0">
                      <a:pos x="4" y="11"/>
                    </a:cxn>
                    <a:cxn ang="0">
                      <a:pos x="6" y="7"/>
                    </a:cxn>
                    <a:cxn ang="0">
                      <a:pos x="10" y="5"/>
                    </a:cxn>
                    <a:cxn ang="0">
                      <a:pos x="14" y="2"/>
                    </a:cxn>
                    <a:cxn ang="0">
                      <a:pos x="19" y="1"/>
                    </a:cxn>
                    <a:cxn ang="0">
                      <a:pos x="24" y="0"/>
                    </a:cxn>
                    <a:cxn ang="0">
                      <a:pos x="24" y="0"/>
                    </a:cxn>
                  </a:cxnLst>
                  <a:rect l="0" t="0" r="r" b="b"/>
                  <a:pathLst>
                    <a:path w="246" h="45">
                      <a:moveTo>
                        <a:pt x="24" y="0"/>
                      </a:moveTo>
                      <a:lnTo>
                        <a:pt x="224" y="0"/>
                      </a:lnTo>
                      <a:lnTo>
                        <a:pt x="224" y="0"/>
                      </a:lnTo>
                      <a:lnTo>
                        <a:pt x="229" y="1"/>
                      </a:lnTo>
                      <a:lnTo>
                        <a:pt x="233" y="2"/>
                      </a:lnTo>
                      <a:lnTo>
                        <a:pt x="236" y="5"/>
                      </a:lnTo>
                      <a:lnTo>
                        <a:pt x="240" y="7"/>
                      </a:lnTo>
                      <a:lnTo>
                        <a:pt x="242" y="11"/>
                      </a:lnTo>
                      <a:lnTo>
                        <a:pt x="245" y="14"/>
                      </a:lnTo>
                      <a:lnTo>
                        <a:pt x="246" y="18"/>
                      </a:lnTo>
                      <a:lnTo>
                        <a:pt x="246" y="23"/>
                      </a:lnTo>
                      <a:lnTo>
                        <a:pt x="246" y="23"/>
                      </a:lnTo>
                      <a:lnTo>
                        <a:pt x="246" y="23"/>
                      </a:lnTo>
                      <a:lnTo>
                        <a:pt x="246" y="28"/>
                      </a:lnTo>
                      <a:lnTo>
                        <a:pt x="245" y="32"/>
                      </a:lnTo>
                      <a:lnTo>
                        <a:pt x="242" y="36"/>
                      </a:lnTo>
                      <a:lnTo>
                        <a:pt x="240" y="39"/>
                      </a:lnTo>
                      <a:lnTo>
                        <a:pt x="236" y="42"/>
                      </a:lnTo>
                      <a:lnTo>
                        <a:pt x="233" y="44"/>
                      </a:lnTo>
                      <a:lnTo>
                        <a:pt x="229" y="45"/>
                      </a:lnTo>
                      <a:lnTo>
                        <a:pt x="224" y="45"/>
                      </a:lnTo>
                      <a:lnTo>
                        <a:pt x="24" y="45"/>
                      </a:lnTo>
                      <a:lnTo>
                        <a:pt x="24" y="45"/>
                      </a:lnTo>
                      <a:lnTo>
                        <a:pt x="19" y="45"/>
                      </a:lnTo>
                      <a:lnTo>
                        <a:pt x="14" y="44"/>
                      </a:lnTo>
                      <a:lnTo>
                        <a:pt x="10" y="42"/>
                      </a:lnTo>
                      <a:lnTo>
                        <a:pt x="6" y="39"/>
                      </a:lnTo>
                      <a:lnTo>
                        <a:pt x="4" y="36"/>
                      </a:lnTo>
                      <a:lnTo>
                        <a:pt x="3" y="32"/>
                      </a:lnTo>
                      <a:lnTo>
                        <a:pt x="0" y="28"/>
                      </a:lnTo>
                      <a:lnTo>
                        <a:pt x="0" y="23"/>
                      </a:lnTo>
                      <a:lnTo>
                        <a:pt x="0" y="23"/>
                      </a:lnTo>
                      <a:lnTo>
                        <a:pt x="0" y="23"/>
                      </a:lnTo>
                      <a:lnTo>
                        <a:pt x="0" y="18"/>
                      </a:lnTo>
                      <a:lnTo>
                        <a:pt x="3" y="14"/>
                      </a:lnTo>
                      <a:lnTo>
                        <a:pt x="4" y="11"/>
                      </a:lnTo>
                      <a:lnTo>
                        <a:pt x="6" y="7"/>
                      </a:lnTo>
                      <a:lnTo>
                        <a:pt x="10" y="5"/>
                      </a:lnTo>
                      <a:lnTo>
                        <a:pt x="14" y="2"/>
                      </a:lnTo>
                      <a:lnTo>
                        <a:pt x="19" y="1"/>
                      </a:lnTo>
                      <a:lnTo>
                        <a:pt x="24" y="0"/>
                      </a:lnTo>
                      <a:lnTo>
                        <a:pt x="24" y="0"/>
                      </a:lnTo>
                      <a:close/>
                    </a:path>
                  </a:pathLst>
                </a:custGeom>
                <a:grpFill/>
                <a:ln w="9525">
                  <a:noFill/>
                  <a:round/>
                </a:ln>
              </p:spPr>
              <p:txBody>
                <a:bodyPr vert="horz" wrap="square" lIns="91440" tIns="45720" rIns="91440" bIns="45720" numCol="1" anchor="t" anchorCtr="0" compatLnSpc="1"/>
                <a:lstStyle/>
                <a:p>
                  <a:endParaRPr lang="en-US"/>
                </a:p>
              </p:txBody>
            </p:sp>
          </p:grpSp>
        </p:grpSp>
      </p:grpSp>
      <p:grpSp>
        <p:nvGrpSpPr>
          <p:cNvPr id="53" name="Group 52"/>
          <p:cNvGrpSpPr/>
          <p:nvPr/>
        </p:nvGrpSpPr>
        <p:grpSpPr>
          <a:xfrm>
            <a:off x="6429388" y="3396519"/>
            <a:ext cx="1785950" cy="1474518"/>
            <a:chOff x="6429388" y="3396519"/>
            <a:chExt cx="1785950" cy="1474518"/>
          </a:xfrm>
        </p:grpSpPr>
        <p:grpSp>
          <p:nvGrpSpPr>
            <p:cNvPr id="32" name="Group 42"/>
            <p:cNvGrpSpPr/>
            <p:nvPr/>
          </p:nvGrpSpPr>
          <p:grpSpPr>
            <a:xfrm>
              <a:off x="6429388" y="4000510"/>
              <a:ext cx="1785950" cy="870527"/>
              <a:chOff x="6429388" y="4000510"/>
              <a:chExt cx="1785950" cy="870527"/>
            </a:xfrm>
          </p:grpSpPr>
          <p:sp>
            <p:nvSpPr>
              <p:cNvPr id="19" name="Rectangle 18"/>
              <p:cNvSpPr/>
              <p:nvPr/>
            </p:nvSpPr>
            <p:spPr>
              <a:xfrm>
                <a:off x="6429388" y="4286262"/>
                <a:ext cx="1785950" cy="584775"/>
              </a:xfrm>
              <a:prstGeom prst="rect">
                <a:avLst/>
              </a:prstGeom>
            </p:spPr>
            <p:txBody>
              <a:bodyPr wrap="square">
                <a:spAutoFit/>
              </a:bodyPr>
              <a:lstStyle/>
              <a:p>
                <a:pPr algn="ctr"/>
                <a:r>
                  <a:rPr lang="ms-MY" sz="800" dirty="0">
                    <a:solidFill>
                      <a:schemeClr val="bg1"/>
                    </a:solidFill>
                    <a:latin typeface="Open Sans Light" pitchFamily="34" charset="0"/>
                    <a:ea typeface="Open Sans Light" pitchFamily="34" charset="0"/>
                    <a:cs typeface="Open Sans Light" pitchFamily="34" charset="0"/>
                  </a:rPr>
                  <a:t>consectetur adipiscing elit. Lorem ipsum dolor sit ametelit. Lorem ipsum dolor sit met, , consectetur adipiscing elit. </a:t>
                </a:r>
                <a:endParaRPr lang="id-ID" sz="800" dirty="0">
                  <a:solidFill>
                    <a:schemeClr val="bg1"/>
                  </a:solidFill>
                  <a:latin typeface="Open Sans Light" pitchFamily="34" charset="0"/>
                  <a:ea typeface="Open Sans Light" pitchFamily="34" charset="0"/>
                  <a:cs typeface="Open Sans Light" pitchFamily="34" charset="0"/>
                </a:endParaRPr>
              </a:p>
            </p:txBody>
          </p:sp>
          <p:sp>
            <p:nvSpPr>
              <p:cNvPr id="22" name="Rectangle 21"/>
              <p:cNvSpPr/>
              <p:nvPr/>
            </p:nvSpPr>
            <p:spPr>
              <a:xfrm>
                <a:off x="6929454" y="4000510"/>
                <a:ext cx="886910" cy="276999"/>
              </a:xfrm>
              <a:prstGeom prst="rect">
                <a:avLst/>
              </a:prstGeom>
            </p:spPr>
            <p:txBody>
              <a:bodyPr wrap="none">
                <a:spAutoFit/>
              </a:bodyPr>
              <a:lstStyle/>
              <a:p>
                <a:pPr algn="ctr"/>
                <a:r>
                  <a:rPr lang="en-US" sz="1200" dirty="0">
                    <a:solidFill>
                      <a:schemeClr val="bg1"/>
                    </a:solidFill>
                    <a:latin typeface="Open Sans" pitchFamily="34" charset="0"/>
                    <a:ea typeface="Open Sans" pitchFamily="34" charset="0"/>
                    <a:cs typeface="Open Sans" pitchFamily="34" charset="0"/>
                  </a:rPr>
                  <a:t>Searching</a:t>
                </a:r>
              </a:p>
            </p:txBody>
          </p:sp>
        </p:grpSp>
        <p:grpSp>
          <p:nvGrpSpPr>
            <p:cNvPr id="44" name="Group 46"/>
            <p:cNvGrpSpPr/>
            <p:nvPr/>
          </p:nvGrpSpPr>
          <p:grpSpPr>
            <a:xfrm>
              <a:off x="7072330" y="3396519"/>
              <a:ext cx="493602" cy="493602"/>
              <a:chOff x="7072330" y="3396519"/>
              <a:chExt cx="493602" cy="493602"/>
            </a:xfrm>
          </p:grpSpPr>
          <p:sp>
            <p:nvSpPr>
              <p:cNvPr id="15" name="Oval 14"/>
              <p:cNvSpPr/>
              <p:nvPr/>
            </p:nvSpPr>
            <p:spPr>
              <a:xfrm>
                <a:off x="7072330" y="3396519"/>
                <a:ext cx="493602" cy="493602"/>
              </a:xfrm>
              <a:prstGeom prst="ellipse">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5" name="Group 40"/>
              <p:cNvGrpSpPr/>
              <p:nvPr/>
            </p:nvGrpSpPr>
            <p:grpSpPr>
              <a:xfrm>
                <a:off x="7196779" y="3508006"/>
                <a:ext cx="257392" cy="257392"/>
                <a:chOff x="928662" y="2428874"/>
                <a:chExt cx="366050" cy="366050"/>
              </a:xfrm>
              <a:solidFill>
                <a:schemeClr val="bg1"/>
              </a:solidFill>
            </p:grpSpPr>
            <p:sp>
              <p:nvSpPr>
                <p:cNvPr id="36" name="AutoShape 126"/>
                <p:cNvSpPr/>
                <p:nvPr/>
              </p:nvSpPr>
              <p:spPr bwMode="auto">
                <a:xfrm>
                  <a:off x="928662" y="2428874"/>
                  <a:ext cx="366050" cy="366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3499" y="14850"/>
                      </a:moveTo>
                      <a:cubicBezTo>
                        <a:pt x="9772" y="14850"/>
                        <a:pt x="6749" y="11827"/>
                        <a:pt x="6749" y="8100"/>
                      </a:cubicBezTo>
                      <a:cubicBezTo>
                        <a:pt x="6749" y="4372"/>
                        <a:pt x="9772" y="1350"/>
                        <a:pt x="13499" y="1350"/>
                      </a:cubicBezTo>
                      <a:cubicBezTo>
                        <a:pt x="17227" y="1350"/>
                        <a:pt x="20249" y="4372"/>
                        <a:pt x="20249" y="8100"/>
                      </a:cubicBezTo>
                      <a:cubicBezTo>
                        <a:pt x="20249" y="11827"/>
                        <a:pt x="17227" y="14850"/>
                        <a:pt x="13499" y="14850"/>
                      </a:cubicBezTo>
                      <a:moveTo>
                        <a:pt x="3236" y="20042"/>
                      </a:moveTo>
                      <a:cubicBezTo>
                        <a:pt x="3019" y="20266"/>
                        <a:pt x="2718" y="20408"/>
                        <a:pt x="2382" y="20408"/>
                      </a:cubicBezTo>
                      <a:cubicBezTo>
                        <a:pt x="1724" y="20408"/>
                        <a:pt x="1191" y="19875"/>
                        <a:pt x="1191" y="19218"/>
                      </a:cubicBezTo>
                      <a:cubicBezTo>
                        <a:pt x="1191" y="18881"/>
                        <a:pt x="1332" y="18580"/>
                        <a:pt x="1557" y="18363"/>
                      </a:cubicBezTo>
                      <a:lnTo>
                        <a:pt x="1551" y="18358"/>
                      </a:lnTo>
                      <a:lnTo>
                        <a:pt x="6996" y="12913"/>
                      </a:lnTo>
                      <a:cubicBezTo>
                        <a:pt x="7472" y="13555"/>
                        <a:pt x="8039" y="14122"/>
                        <a:pt x="8680" y="14599"/>
                      </a:cubicBezTo>
                      <a:cubicBezTo>
                        <a:pt x="8680" y="14599"/>
                        <a:pt x="3236" y="20042"/>
                        <a:pt x="3236" y="20042"/>
                      </a:cubicBezTo>
                      <a:close/>
                      <a:moveTo>
                        <a:pt x="13499" y="0"/>
                      </a:moveTo>
                      <a:cubicBezTo>
                        <a:pt x="9026" y="0"/>
                        <a:pt x="5399" y="3626"/>
                        <a:pt x="5399" y="8100"/>
                      </a:cubicBezTo>
                      <a:cubicBezTo>
                        <a:pt x="5399" y="9467"/>
                        <a:pt x="5742" y="10754"/>
                        <a:pt x="6341" y="11884"/>
                      </a:cubicBezTo>
                      <a:lnTo>
                        <a:pt x="709" y="17515"/>
                      </a:lnTo>
                      <a:lnTo>
                        <a:pt x="713" y="17520"/>
                      </a:lnTo>
                      <a:cubicBezTo>
                        <a:pt x="274" y="17953"/>
                        <a:pt x="0" y="18552"/>
                        <a:pt x="0" y="19218"/>
                      </a:cubicBezTo>
                      <a:cubicBezTo>
                        <a:pt x="0" y="20533"/>
                        <a:pt x="1066" y="21599"/>
                        <a:pt x="2382" y="21599"/>
                      </a:cubicBezTo>
                      <a:cubicBezTo>
                        <a:pt x="3047" y="21599"/>
                        <a:pt x="3647" y="21326"/>
                        <a:pt x="4079" y="20885"/>
                      </a:cubicBezTo>
                      <a:lnTo>
                        <a:pt x="4078" y="20884"/>
                      </a:lnTo>
                      <a:lnTo>
                        <a:pt x="9708" y="15255"/>
                      </a:lnTo>
                      <a:cubicBezTo>
                        <a:pt x="10839" y="15856"/>
                        <a:pt x="12128" y="16200"/>
                        <a:pt x="13499" y="16200"/>
                      </a:cubicBezTo>
                      <a:cubicBezTo>
                        <a:pt x="17973" y="16200"/>
                        <a:pt x="21600" y="12573"/>
                        <a:pt x="21600" y="8100"/>
                      </a:cubicBezTo>
                      <a:cubicBezTo>
                        <a:pt x="21600" y="3626"/>
                        <a:pt x="17973" y="0"/>
                        <a:pt x="13499" y="0"/>
                      </a:cubicBezTo>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37" name="AutoShape 127"/>
                <p:cNvSpPr/>
                <p:nvPr/>
              </p:nvSpPr>
              <p:spPr bwMode="auto">
                <a:xfrm>
                  <a:off x="1076959" y="2485816"/>
                  <a:ext cx="86350" cy="857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160" y="0"/>
                      </a:moveTo>
                      <a:cubicBezTo>
                        <a:pt x="9025" y="0"/>
                        <a:pt x="0" y="9025"/>
                        <a:pt x="0" y="20160"/>
                      </a:cubicBezTo>
                      <a:cubicBezTo>
                        <a:pt x="0" y="20954"/>
                        <a:pt x="644" y="21600"/>
                        <a:pt x="1440" y="21600"/>
                      </a:cubicBezTo>
                      <a:cubicBezTo>
                        <a:pt x="2235" y="21600"/>
                        <a:pt x="2880" y="20954"/>
                        <a:pt x="2880" y="20160"/>
                      </a:cubicBezTo>
                      <a:cubicBezTo>
                        <a:pt x="2880" y="10618"/>
                        <a:pt x="10617" y="2880"/>
                        <a:pt x="20160" y="2880"/>
                      </a:cubicBezTo>
                      <a:cubicBezTo>
                        <a:pt x="20955" y="2880"/>
                        <a:pt x="21599" y="2234"/>
                        <a:pt x="21599" y="1440"/>
                      </a:cubicBezTo>
                      <a:cubicBezTo>
                        <a:pt x="21599" y="645"/>
                        <a:pt x="20955" y="0"/>
                        <a:pt x="20160" y="0"/>
                      </a:cubicBezTo>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grpSp>
        </p:grpSp>
      </p:grpSp>
      <p:grpSp>
        <p:nvGrpSpPr>
          <p:cNvPr id="52" name="Group 51"/>
          <p:cNvGrpSpPr/>
          <p:nvPr/>
        </p:nvGrpSpPr>
        <p:grpSpPr>
          <a:xfrm>
            <a:off x="3643306" y="3396519"/>
            <a:ext cx="1785950" cy="1474518"/>
            <a:chOff x="3643306" y="3396519"/>
            <a:chExt cx="1785950" cy="1474518"/>
          </a:xfrm>
        </p:grpSpPr>
        <p:grpSp>
          <p:nvGrpSpPr>
            <p:cNvPr id="30" name="Group 41"/>
            <p:cNvGrpSpPr/>
            <p:nvPr/>
          </p:nvGrpSpPr>
          <p:grpSpPr>
            <a:xfrm>
              <a:off x="3643306" y="4000510"/>
              <a:ext cx="1785950" cy="870527"/>
              <a:chOff x="3643306" y="4000510"/>
              <a:chExt cx="1785950" cy="870527"/>
            </a:xfrm>
          </p:grpSpPr>
          <p:sp>
            <p:nvSpPr>
              <p:cNvPr id="18" name="Rectangle 17"/>
              <p:cNvSpPr/>
              <p:nvPr/>
            </p:nvSpPr>
            <p:spPr>
              <a:xfrm>
                <a:off x="3643306" y="4286262"/>
                <a:ext cx="1785950" cy="584775"/>
              </a:xfrm>
              <a:prstGeom prst="rect">
                <a:avLst/>
              </a:prstGeom>
            </p:spPr>
            <p:txBody>
              <a:bodyPr wrap="square">
                <a:spAutoFit/>
              </a:bodyPr>
              <a:lstStyle/>
              <a:p>
                <a:pPr algn="ctr"/>
                <a:r>
                  <a:rPr lang="ms-MY" sz="800" dirty="0">
                    <a:solidFill>
                      <a:schemeClr val="bg1"/>
                    </a:solidFill>
                    <a:latin typeface="Open Sans Light" pitchFamily="34" charset="0"/>
                    <a:ea typeface="Open Sans Light" pitchFamily="34" charset="0"/>
                    <a:cs typeface="Open Sans Light" pitchFamily="34" charset="0"/>
                  </a:rPr>
                  <a:t>consectetur adipiscing elit. Lorem ipsum dolor sit ametelit. Lorem ipsum dolor sit met, , consectetur adipiscing elit. </a:t>
                </a:r>
                <a:endParaRPr lang="id-ID" sz="800" dirty="0">
                  <a:solidFill>
                    <a:schemeClr val="bg1"/>
                  </a:solidFill>
                  <a:latin typeface="Open Sans Light" pitchFamily="34" charset="0"/>
                  <a:ea typeface="Open Sans Light" pitchFamily="34" charset="0"/>
                  <a:cs typeface="Open Sans Light" pitchFamily="34" charset="0"/>
                </a:endParaRPr>
              </a:p>
            </p:txBody>
          </p:sp>
          <p:sp>
            <p:nvSpPr>
              <p:cNvPr id="21" name="Rectangle 20"/>
              <p:cNvSpPr/>
              <p:nvPr/>
            </p:nvSpPr>
            <p:spPr>
              <a:xfrm>
                <a:off x="3929058" y="4000510"/>
                <a:ext cx="1223989" cy="276999"/>
              </a:xfrm>
              <a:prstGeom prst="rect">
                <a:avLst/>
              </a:prstGeom>
            </p:spPr>
            <p:txBody>
              <a:bodyPr wrap="none">
                <a:spAutoFit/>
              </a:bodyPr>
              <a:lstStyle/>
              <a:p>
                <a:pPr algn="ctr"/>
                <a:r>
                  <a:rPr lang="en-US" sz="1200" dirty="0">
                    <a:solidFill>
                      <a:schemeClr val="bg1"/>
                    </a:solidFill>
                    <a:latin typeface="Open Sans" pitchFamily="34" charset="0"/>
                    <a:ea typeface="Open Sans" pitchFamily="34" charset="0"/>
                    <a:cs typeface="Open Sans" pitchFamily="34" charset="0"/>
                  </a:rPr>
                  <a:t>Teamwork Key</a:t>
                </a:r>
              </a:p>
            </p:txBody>
          </p:sp>
        </p:grpSp>
        <p:grpSp>
          <p:nvGrpSpPr>
            <p:cNvPr id="46" name="Group 45"/>
            <p:cNvGrpSpPr/>
            <p:nvPr/>
          </p:nvGrpSpPr>
          <p:grpSpPr>
            <a:xfrm>
              <a:off x="4286248" y="3396519"/>
              <a:ext cx="493602" cy="493602"/>
              <a:chOff x="4286248" y="3396519"/>
              <a:chExt cx="493602" cy="493602"/>
            </a:xfrm>
          </p:grpSpPr>
          <p:sp>
            <p:nvSpPr>
              <p:cNvPr id="13" name="Oval 12"/>
              <p:cNvSpPr/>
              <p:nvPr/>
            </p:nvSpPr>
            <p:spPr>
              <a:xfrm>
                <a:off x="4286248" y="3396519"/>
                <a:ext cx="493602" cy="493602"/>
              </a:xfrm>
              <a:prstGeom prst="ellipse">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7" name="Group 39"/>
              <p:cNvGrpSpPr/>
              <p:nvPr/>
            </p:nvGrpSpPr>
            <p:grpSpPr>
              <a:xfrm>
                <a:off x="4401717" y="3508006"/>
                <a:ext cx="257832" cy="257392"/>
                <a:chOff x="195935" y="2428874"/>
                <a:chExt cx="366676" cy="366050"/>
              </a:xfrm>
              <a:solidFill>
                <a:schemeClr val="bg1"/>
              </a:solidFill>
            </p:grpSpPr>
            <p:sp>
              <p:nvSpPr>
                <p:cNvPr id="38" name="AutoShape 128"/>
                <p:cNvSpPr/>
                <p:nvPr/>
              </p:nvSpPr>
              <p:spPr bwMode="auto">
                <a:xfrm>
                  <a:off x="195935" y="2428874"/>
                  <a:ext cx="366676" cy="366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4850" y="12150"/>
                      </a:moveTo>
                      <a:cubicBezTo>
                        <a:pt x="13851" y="12150"/>
                        <a:pt x="12926" y="11859"/>
                        <a:pt x="12124" y="11386"/>
                      </a:cubicBezTo>
                      <a:lnTo>
                        <a:pt x="11892" y="11618"/>
                      </a:lnTo>
                      <a:lnTo>
                        <a:pt x="11132" y="12377"/>
                      </a:lnTo>
                      <a:lnTo>
                        <a:pt x="9846" y="13663"/>
                      </a:lnTo>
                      <a:cubicBezTo>
                        <a:pt x="9593" y="13916"/>
                        <a:pt x="9451" y="14260"/>
                        <a:pt x="9451" y="14617"/>
                      </a:cubicBezTo>
                      <a:lnTo>
                        <a:pt x="9451" y="16200"/>
                      </a:lnTo>
                      <a:lnTo>
                        <a:pt x="8101" y="16200"/>
                      </a:lnTo>
                      <a:cubicBezTo>
                        <a:pt x="7356" y="16200"/>
                        <a:pt x="6751" y="16804"/>
                        <a:pt x="6751" y="17549"/>
                      </a:cubicBezTo>
                      <a:lnTo>
                        <a:pt x="6751" y="18900"/>
                      </a:lnTo>
                      <a:lnTo>
                        <a:pt x="5170" y="18900"/>
                      </a:lnTo>
                      <a:cubicBezTo>
                        <a:pt x="4812" y="18900"/>
                        <a:pt x="4469" y="19042"/>
                        <a:pt x="4216" y="19295"/>
                      </a:cubicBezTo>
                      <a:lnTo>
                        <a:pt x="3259" y="20252"/>
                      </a:lnTo>
                      <a:lnTo>
                        <a:pt x="1352" y="20249"/>
                      </a:lnTo>
                      <a:lnTo>
                        <a:pt x="1350" y="18326"/>
                      </a:lnTo>
                      <a:lnTo>
                        <a:pt x="9223" y="10467"/>
                      </a:lnTo>
                      <a:cubicBezTo>
                        <a:pt x="9223" y="10467"/>
                        <a:pt x="9223" y="10467"/>
                        <a:pt x="9224" y="10468"/>
                      </a:cubicBezTo>
                      <a:lnTo>
                        <a:pt x="10215" y="9477"/>
                      </a:lnTo>
                      <a:cubicBezTo>
                        <a:pt x="9741" y="8674"/>
                        <a:pt x="9451" y="7748"/>
                        <a:pt x="9451" y="6750"/>
                      </a:cubicBezTo>
                      <a:cubicBezTo>
                        <a:pt x="9451" y="3767"/>
                        <a:pt x="11869" y="1350"/>
                        <a:pt x="14850" y="1350"/>
                      </a:cubicBezTo>
                      <a:cubicBezTo>
                        <a:pt x="17832" y="1350"/>
                        <a:pt x="20250" y="3767"/>
                        <a:pt x="20250" y="6750"/>
                      </a:cubicBezTo>
                      <a:cubicBezTo>
                        <a:pt x="20250" y="9732"/>
                        <a:pt x="17832" y="12150"/>
                        <a:pt x="14850" y="12150"/>
                      </a:cubicBezTo>
                      <a:moveTo>
                        <a:pt x="14850" y="0"/>
                      </a:moveTo>
                      <a:cubicBezTo>
                        <a:pt x="11123" y="0"/>
                        <a:pt x="8101" y="3022"/>
                        <a:pt x="8101" y="6750"/>
                      </a:cubicBezTo>
                      <a:cubicBezTo>
                        <a:pt x="8101" y="7617"/>
                        <a:pt x="8283" y="8438"/>
                        <a:pt x="8582" y="9199"/>
                      </a:cubicBezTo>
                      <a:lnTo>
                        <a:pt x="383" y="17400"/>
                      </a:lnTo>
                      <a:cubicBezTo>
                        <a:pt x="146" y="17637"/>
                        <a:pt x="0" y="17863"/>
                        <a:pt x="0" y="18225"/>
                      </a:cubicBezTo>
                      <a:lnTo>
                        <a:pt x="0" y="20249"/>
                      </a:lnTo>
                      <a:cubicBezTo>
                        <a:pt x="0" y="20972"/>
                        <a:pt x="626" y="21599"/>
                        <a:pt x="1349" y="21599"/>
                      </a:cubicBezTo>
                      <a:lnTo>
                        <a:pt x="3374" y="21599"/>
                      </a:lnTo>
                      <a:cubicBezTo>
                        <a:pt x="3736" y="21599"/>
                        <a:pt x="3965" y="21455"/>
                        <a:pt x="4202" y="21219"/>
                      </a:cubicBezTo>
                      <a:lnTo>
                        <a:pt x="5170" y="20249"/>
                      </a:lnTo>
                      <a:lnTo>
                        <a:pt x="6751" y="20249"/>
                      </a:lnTo>
                      <a:cubicBezTo>
                        <a:pt x="7496" y="20249"/>
                        <a:pt x="8101" y="19645"/>
                        <a:pt x="8101" y="18900"/>
                      </a:cubicBezTo>
                      <a:lnTo>
                        <a:pt x="8101" y="17549"/>
                      </a:lnTo>
                      <a:lnTo>
                        <a:pt x="9451" y="17549"/>
                      </a:lnTo>
                      <a:cubicBezTo>
                        <a:pt x="10196" y="17549"/>
                        <a:pt x="10801" y="16945"/>
                        <a:pt x="10801" y="16200"/>
                      </a:cubicBezTo>
                      <a:lnTo>
                        <a:pt x="10801" y="14617"/>
                      </a:lnTo>
                      <a:lnTo>
                        <a:pt x="12400" y="13018"/>
                      </a:lnTo>
                      <a:cubicBezTo>
                        <a:pt x="13162" y="13317"/>
                        <a:pt x="13982" y="13500"/>
                        <a:pt x="14850" y="13500"/>
                      </a:cubicBezTo>
                      <a:cubicBezTo>
                        <a:pt x="18577" y="13500"/>
                        <a:pt x="21599" y="10477"/>
                        <a:pt x="21599" y="6750"/>
                      </a:cubicBezTo>
                      <a:cubicBezTo>
                        <a:pt x="21599" y="3022"/>
                        <a:pt x="18577" y="0"/>
                        <a:pt x="14850" y="0"/>
                      </a:cubicBezTo>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39" name="AutoShape 129"/>
                <p:cNvSpPr/>
                <p:nvPr/>
              </p:nvSpPr>
              <p:spPr bwMode="auto">
                <a:xfrm>
                  <a:off x="424951" y="2474552"/>
                  <a:ext cx="91356" cy="91356"/>
                </a:xfrm>
                <a:custGeom>
                  <a:avLst/>
                  <a:gdLst>
                    <a:gd name="T0" fmla="*/ 10800 w 21600"/>
                    <a:gd name="T1" fmla="+- 0 10800 134"/>
                    <a:gd name="T2" fmla="*/ 10800 h 21333"/>
                    <a:gd name="T3" fmla="*/ 10800 w 21600"/>
                    <a:gd name="T4" fmla="+- 0 10800 134"/>
                    <a:gd name="T5" fmla="*/ 10800 h 21333"/>
                    <a:gd name="T6" fmla="*/ 10800 w 21600"/>
                    <a:gd name="T7" fmla="+- 0 10800 134"/>
                    <a:gd name="T8" fmla="*/ 10800 h 21333"/>
                    <a:gd name="T9" fmla="*/ 10800 w 21600"/>
                    <a:gd name="T10" fmla="+- 0 10800 134"/>
                    <a:gd name="T11" fmla="*/ 10800 h 21333"/>
                  </a:gdLst>
                  <a:ahLst/>
                  <a:cxnLst>
                    <a:cxn ang="0">
                      <a:pos x="T0" y="T2"/>
                    </a:cxn>
                    <a:cxn ang="0">
                      <a:pos x="T3" y="T5"/>
                    </a:cxn>
                    <a:cxn ang="0">
                      <a:pos x="T6" y="T8"/>
                    </a:cxn>
                    <a:cxn ang="0">
                      <a:pos x="T9" y="T11"/>
                    </a:cxn>
                  </a:cxnLst>
                  <a:rect l="0" t="0" r="r" b="b"/>
                  <a:pathLst>
                    <a:path w="21600" h="21333">
                      <a:moveTo>
                        <a:pt x="13008" y="18684"/>
                      </a:moveTo>
                      <a:cubicBezTo>
                        <a:pt x="9017" y="15850"/>
                        <a:pt x="5542" y="12415"/>
                        <a:pt x="2694" y="8570"/>
                      </a:cubicBezTo>
                      <a:cubicBezTo>
                        <a:pt x="3736" y="5628"/>
                        <a:pt x="5693" y="3697"/>
                        <a:pt x="8585" y="2647"/>
                      </a:cubicBezTo>
                      <a:cubicBezTo>
                        <a:pt x="12578" y="5489"/>
                        <a:pt x="16048" y="8911"/>
                        <a:pt x="18889" y="12809"/>
                      </a:cubicBezTo>
                      <a:cubicBezTo>
                        <a:pt x="17836" y="15730"/>
                        <a:pt x="15883" y="17647"/>
                        <a:pt x="13008" y="18684"/>
                      </a:cubicBezTo>
                      <a:moveTo>
                        <a:pt x="21110" y="11295"/>
                      </a:moveTo>
                      <a:cubicBezTo>
                        <a:pt x="18081" y="7130"/>
                        <a:pt x="14396" y="3496"/>
                        <a:pt x="10161" y="484"/>
                      </a:cubicBezTo>
                      <a:cubicBezTo>
                        <a:pt x="9468" y="-8"/>
                        <a:pt x="8579" y="-134"/>
                        <a:pt x="7778" y="145"/>
                      </a:cubicBezTo>
                      <a:cubicBezTo>
                        <a:pt x="4027" y="1450"/>
                        <a:pt x="1463" y="3983"/>
                        <a:pt x="145" y="7687"/>
                      </a:cubicBezTo>
                      <a:cubicBezTo>
                        <a:pt x="46" y="7962"/>
                        <a:pt x="0" y="8252"/>
                        <a:pt x="0" y="8537"/>
                      </a:cubicBezTo>
                      <a:cubicBezTo>
                        <a:pt x="0" y="9071"/>
                        <a:pt x="167" y="9596"/>
                        <a:pt x="487" y="10041"/>
                      </a:cubicBezTo>
                      <a:cubicBezTo>
                        <a:pt x="3525" y="14213"/>
                        <a:pt x="7211" y="17850"/>
                        <a:pt x="11431" y="20850"/>
                      </a:cubicBezTo>
                      <a:cubicBezTo>
                        <a:pt x="12122" y="21338"/>
                        <a:pt x="13010" y="21466"/>
                        <a:pt x="13812" y="21188"/>
                      </a:cubicBezTo>
                      <a:cubicBezTo>
                        <a:pt x="17563" y="19893"/>
                        <a:pt x="20133" y="17356"/>
                        <a:pt x="21451" y="13647"/>
                      </a:cubicBezTo>
                      <a:cubicBezTo>
                        <a:pt x="21551" y="13372"/>
                        <a:pt x="21600" y="13081"/>
                        <a:pt x="21600" y="12796"/>
                      </a:cubicBezTo>
                      <a:cubicBezTo>
                        <a:pt x="21600" y="12265"/>
                        <a:pt x="21429" y="11740"/>
                        <a:pt x="21110" y="11295"/>
                      </a:cubicBezTo>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grpSp>
        </p:grpSp>
      </p:grpSp>
      <p:sp>
        <p:nvSpPr>
          <p:cNvPr id="49" name="Rectangle 48"/>
          <p:cNvSpPr/>
          <p:nvPr/>
        </p:nvSpPr>
        <p:spPr>
          <a:xfrm>
            <a:off x="8501090" y="214296"/>
            <a:ext cx="357190" cy="35717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100" dirty="0">
                <a:solidFill>
                  <a:schemeClr val="bg1">
                    <a:lumMod val="65000"/>
                  </a:schemeClr>
                </a:solidFill>
                <a:latin typeface="Open Sans" pitchFamily="34" charset="0"/>
                <a:ea typeface="Open Sans" pitchFamily="34" charset="0"/>
                <a:cs typeface="Open Sans" pitchFamily="34" charset="0"/>
              </a:rPr>
              <a:t>77</a:t>
            </a:r>
          </a:p>
        </p:txBody>
      </p:sp>
      <p:grpSp>
        <p:nvGrpSpPr>
          <p:cNvPr id="54" name="组合 53"/>
          <p:cNvGrpSpPr/>
          <p:nvPr/>
        </p:nvGrpSpPr>
        <p:grpSpPr>
          <a:xfrm>
            <a:off x="2113124" y="181979"/>
            <a:ext cx="4917752" cy="789571"/>
            <a:chOff x="2113124" y="181979"/>
            <a:chExt cx="4917752" cy="789571"/>
          </a:xfrm>
        </p:grpSpPr>
        <p:sp>
          <p:nvSpPr>
            <p:cNvPr id="55" name="Rectangle 31"/>
            <p:cNvSpPr/>
            <p:nvPr/>
          </p:nvSpPr>
          <p:spPr>
            <a:xfrm>
              <a:off x="2904733" y="663773"/>
              <a:ext cx="3334534" cy="307777"/>
            </a:xfrm>
            <a:prstGeom prst="rect">
              <a:avLst/>
            </a:prstGeom>
          </p:spPr>
          <p:txBody>
            <a:bodyPr wrap="square">
              <a:spAutoFit/>
            </a:bodyPr>
            <a:lstStyle/>
            <a:p>
              <a:pPr algn="ctr"/>
              <a:r>
                <a:rPr lang="en-US" altLang="zh-CN" sz="1400" dirty="0">
                  <a:solidFill>
                    <a:schemeClr val="bg1">
                      <a:lumMod val="65000"/>
                    </a:schemeClr>
                  </a:solidFill>
                  <a:latin typeface="华文细黑" panose="02010600040101010101" pitchFamily="2" charset="-122"/>
                  <a:ea typeface="华文细黑" panose="02010600040101010101" pitchFamily="2" charset="-122"/>
                </a:rPr>
                <a:t>Add the subtitle of this title here</a:t>
              </a:r>
              <a:endParaRPr lang="id-ID" sz="1400" dirty="0">
                <a:solidFill>
                  <a:schemeClr val="bg1">
                    <a:lumMod val="65000"/>
                  </a:schemeClr>
                </a:solidFill>
                <a:latin typeface="华文细黑" panose="02010600040101010101" pitchFamily="2" charset="-122"/>
                <a:ea typeface="华文细黑" panose="02010600040101010101" pitchFamily="2" charset="-122"/>
                <a:cs typeface="Open Sans" pitchFamily="34" charset="0"/>
              </a:endParaRPr>
            </a:p>
          </p:txBody>
        </p:sp>
        <p:sp>
          <p:nvSpPr>
            <p:cNvPr id="56" name="Rectangle 33"/>
            <p:cNvSpPr/>
            <p:nvPr/>
          </p:nvSpPr>
          <p:spPr>
            <a:xfrm>
              <a:off x="2113124" y="181979"/>
              <a:ext cx="4917752" cy="584775"/>
            </a:xfrm>
            <a:prstGeom prst="rect">
              <a:avLst/>
            </a:prstGeom>
          </p:spPr>
          <p:txBody>
            <a:bodyPr wrap="square">
              <a:spAutoFit/>
            </a:bodyPr>
            <a:lstStyle/>
            <a:p>
              <a:pPr algn="ctr"/>
              <a:r>
                <a:rPr lang="en-US" sz="3200" dirty="0">
                  <a:solidFill>
                    <a:schemeClr val="bg1">
                      <a:lumMod val="65000"/>
                    </a:schemeClr>
                  </a:solidFill>
                  <a:latin typeface="Impact" panose="020B0806030902050204" pitchFamily="34" charset="0"/>
                  <a:ea typeface="Open Sans" pitchFamily="34" charset="0"/>
                  <a:cs typeface="Open Sans" pitchFamily="34" charset="0"/>
                </a:rPr>
                <a:t>ADD YOUR TITLE HERE</a:t>
              </a:r>
              <a:endParaRPr lang="id-ID" sz="3200" dirty="0">
                <a:solidFill>
                  <a:schemeClr val="bg1">
                    <a:lumMod val="65000"/>
                  </a:schemeClr>
                </a:solidFill>
                <a:latin typeface="Impact" panose="020B0806030902050204" pitchFamily="34" charset="0"/>
                <a:ea typeface="Open Sans" pitchFamily="34" charset="0"/>
                <a:cs typeface="Open Sans" pitchFamily="34" charset="0"/>
              </a:endParaRPr>
            </a:p>
          </p:txBody>
        </p:sp>
        <p:cxnSp>
          <p:nvCxnSpPr>
            <p:cNvPr id="57" name="Straight Connector 34"/>
            <p:cNvCxnSpPr/>
            <p:nvPr/>
          </p:nvCxnSpPr>
          <p:spPr>
            <a:xfrm rot="5400000">
              <a:off x="2448058" y="467595"/>
              <a:ext cx="286546" cy="1062"/>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58" name="Straight Connector 35"/>
            <p:cNvCxnSpPr/>
            <p:nvPr/>
          </p:nvCxnSpPr>
          <p:spPr>
            <a:xfrm rot="5400000">
              <a:off x="6409396" y="467595"/>
              <a:ext cx="286546" cy="1062"/>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spTree>
  </p:cSld>
  <p:clrMapOvr>
    <a:masterClrMapping/>
  </p:clrMapOvr>
  <p:transition spd="slow" advTm="3000">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1" fill="hold" grpId="0" nodeType="afterEffect">
                                  <p:stCondLst>
                                    <p:cond delay="0"/>
                                  </p:stCondLst>
                                  <p:childTnLst>
                                    <p:set>
                                      <p:cBhvr>
                                        <p:cTn id="6" dur="1" fill="hold">
                                          <p:stCondLst>
                                            <p:cond delay="0"/>
                                          </p:stCondLst>
                                        </p:cTn>
                                        <p:tgtEl>
                                          <p:spTgt spid="31"/>
                                        </p:tgtEl>
                                        <p:attrNameLst>
                                          <p:attrName>style.visibility</p:attrName>
                                        </p:attrNameLst>
                                      </p:cBhvr>
                                      <p:to>
                                        <p:strVal val="visible"/>
                                      </p:to>
                                    </p:set>
                                    <p:animEffect transition="in" filter="slide(fromTop)">
                                      <p:cBhvr>
                                        <p:cTn id="7" dur="500"/>
                                        <p:tgtEl>
                                          <p:spTgt spid="31"/>
                                        </p:tgtEl>
                                      </p:cBhvr>
                                    </p:animEffect>
                                  </p:childTnLst>
                                </p:cTn>
                              </p:par>
                            </p:childTnLst>
                          </p:cTn>
                        </p:par>
                        <p:par>
                          <p:cTn id="8" fill="hold">
                            <p:stCondLst>
                              <p:cond delay="500"/>
                            </p:stCondLst>
                            <p:childTnLst>
                              <p:par>
                                <p:cTn id="9" presetID="12" presetClass="entr" presetSubtype="4"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slide(fromBottom)">
                                      <p:cBhvr>
                                        <p:cTn id="11" dur="500"/>
                                        <p:tgtEl>
                                          <p:spTgt spid="2"/>
                                        </p:tgtEl>
                                      </p:cBhvr>
                                    </p:animEffect>
                                  </p:childTnLst>
                                </p:cTn>
                              </p:par>
                            </p:childTnLst>
                          </p:cTn>
                        </p:par>
                        <p:par>
                          <p:cTn id="12" fill="hold">
                            <p:stCondLst>
                              <p:cond delay="1000"/>
                            </p:stCondLst>
                            <p:childTnLst>
                              <p:par>
                                <p:cTn id="13" presetID="12" presetClass="entr" presetSubtype="4" fill="hold" nodeType="afterEffect">
                                  <p:stCondLst>
                                    <p:cond delay="0"/>
                                  </p:stCondLst>
                                  <p:childTnLst>
                                    <p:set>
                                      <p:cBhvr>
                                        <p:cTn id="14" dur="1" fill="hold">
                                          <p:stCondLst>
                                            <p:cond delay="0"/>
                                          </p:stCondLst>
                                        </p:cTn>
                                        <p:tgtEl>
                                          <p:spTgt spid="50"/>
                                        </p:tgtEl>
                                        <p:attrNameLst>
                                          <p:attrName>style.visibility</p:attrName>
                                        </p:attrNameLst>
                                      </p:cBhvr>
                                      <p:to>
                                        <p:strVal val="visible"/>
                                      </p:to>
                                    </p:set>
                                    <p:animEffect transition="in" filter="slide(fromBottom)">
                                      <p:cBhvr>
                                        <p:cTn id="15" dur="500"/>
                                        <p:tgtEl>
                                          <p:spTgt spid="50"/>
                                        </p:tgtEl>
                                      </p:cBhvr>
                                    </p:animEffect>
                                  </p:childTnLst>
                                </p:cTn>
                              </p:par>
                            </p:childTnLst>
                          </p:cTn>
                        </p:par>
                        <p:par>
                          <p:cTn id="16" fill="hold">
                            <p:stCondLst>
                              <p:cond delay="1500"/>
                            </p:stCondLst>
                            <p:childTnLst>
                              <p:par>
                                <p:cTn id="17" presetID="12" presetClass="entr" presetSubtype="4" fill="hold" nodeType="afterEffect">
                                  <p:stCondLst>
                                    <p:cond delay="0"/>
                                  </p:stCondLst>
                                  <p:childTnLst>
                                    <p:set>
                                      <p:cBhvr>
                                        <p:cTn id="18" dur="1" fill="hold">
                                          <p:stCondLst>
                                            <p:cond delay="0"/>
                                          </p:stCondLst>
                                        </p:cTn>
                                        <p:tgtEl>
                                          <p:spTgt spid="40"/>
                                        </p:tgtEl>
                                        <p:attrNameLst>
                                          <p:attrName>style.visibility</p:attrName>
                                        </p:attrNameLst>
                                      </p:cBhvr>
                                      <p:to>
                                        <p:strVal val="visible"/>
                                      </p:to>
                                    </p:set>
                                    <p:animEffect transition="in" filter="slide(fromBottom)">
                                      <p:cBhvr>
                                        <p:cTn id="19" dur="500"/>
                                        <p:tgtEl>
                                          <p:spTgt spid="40"/>
                                        </p:tgtEl>
                                      </p:cBhvr>
                                    </p:animEffect>
                                  </p:childTnLst>
                                </p:cTn>
                              </p:par>
                            </p:childTnLst>
                          </p:cTn>
                        </p:par>
                        <p:par>
                          <p:cTn id="20" fill="hold">
                            <p:stCondLst>
                              <p:cond delay="2000"/>
                            </p:stCondLst>
                            <p:childTnLst>
                              <p:par>
                                <p:cTn id="21" presetID="12" presetClass="entr" presetSubtype="4" fill="hold" nodeType="afterEffect">
                                  <p:stCondLst>
                                    <p:cond delay="0"/>
                                  </p:stCondLst>
                                  <p:childTnLst>
                                    <p:set>
                                      <p:cBhvr>
                                        <p:cTn id="22" dur="1" fill="hold">
                                          <p:stCondLst>
                                            <p:cond delay="0"/>
                                          </p:stCondLst>
                                        </p:cTn>
                                        <p:tgtEl>
                                          <p:spTgt spid="51"/>
                                        </p:tgtEl>
                                        <p:attrNameLst>
                                          <p:attrName>style.visibility</p:attrName>
                                        </p:attrNameLst>
                                      </p:cBhvr>
                                      <p:to>
                                        <p:strVal val="visible"/>
                                      </p:to>
                                    </p:set>
                                    <p:animEffect transition="in" filter="slide(fromBottom)">
                                      <p:cBhvr>
                                        <p:cTn id="23" dur="500"/>
                                        <p:tgtEl>
                                          <p:spTgt spid="51"/>
                                        </p:tgtEl>
                                      </p:cBhvr>
                                    </p:animEffect>
                                  </p:childTnLst>
                                </p:cTn>
                              </p:par>
                            </p:childTnLst>
                          </p:cTn>
                        </p:par>
                        <p:par>
                          <p:cTn id="24" fill="hold">
                            <p:stCondLst>
                              <p:cond delay="2500"/>
                            </p:stCondLst>
                            <p:childTnLst>
                              <p:par>
                                <p:cTn id="25" presetID="12" presetClass="entr" presetSubtype="8" fill="hold" nodeType="afterEffect">
                                  <p:stCondLst>
                                    <p:cond delay="0"/>
                                  </p:stCondLst>
                                  <p:childTnLst>
                                    <p:set>
                                      <p:cBhvr>
                                        <p:cTn id="26" dur="1" fill="hold">
                                          <p:stCondLst>
                                            <p:cond delay="0"/>
                                          </p:stCondLst>
                                        </p:cTn>
                                        <p:tgtEl>
                                          <p:spTgt spid="14"/>
                                        </p:tgtEl>
                                        <p:attrNameLst>
                                          <p:attrName>style.visibility</p:attrName>
                                        </p:attrNameLst>
                                      </p:cBhvr>
                                      <p:to>
                                        <p:strVal val="visible"/>
                                      </p:to>
                                    </p:set>
                                    <p:animEffect transition="in" filter="slide(fromLeft)">
                                      <p:cBhvr>
                                        <p:cTn id="27" dur="500"/>
                                        <p:tgtEl>
                                          <p:spTgt spid="14"/>
                                        </p:tgtEl>
                                      </p:cBhvr>
                                    </p:animEffect>
                                  </p:childTnLst>
                                </p:cTn>
                              </p:par>
                            </p:childTnLst>
                          </p:cTn>
                        </p:par>
                        <p:par>
                          <p:cTn id="28" fill="hold">
                            <p:stCondLst>
                              <p:cond delay="3000"/>
                            </p:stCondLst>
                            <p:childTnLst>
                              <p:par>
                                <p:cTn id="29" presetID="12" presetClass="entr" presetSubtype="4" fill="hold" nodeType="afterEffect">
                                  <p:stCondLst>
                                    <p:cond delay="0"/>
                                  </p:stCondLst>
                                  <p:childTnLst>
                                    <p:set>
                                      <p:cBhvr>
                                        <p:cTn id="30" dur="1" fill="hold">
                                          <p:stCondLst>
                                            <p:cond delay="0"/>
                                          </p:stCondLst>
                                        </p:cTn>
                                        <p:tgtEl>
                                          <p:spTgt spid="52"/>
                                        </p:tgtEl>
                                        <p:attrNameLst>
                                          <p:attrName>style.visibility</p:attrName>
                                        </p:attrNameLst>
                                      </p:cBhvr>
                                      <p:to>
                                        <p:strVal val="visible"/>
                                      </p:to>
                                    </p:set>
                                    <p:animEffect transition="in" filter="slide(fromBottom)">
                                      <p:cBhvr>
                                        <p:cTn id="31" dur="500"/>
                                        <p:tgtEl>
                                          <p:spTgt spid="52"/>
                                        </p:tgtEl>
                                      </p:cBhvr>
                                    </p:animEffect>
                                  </p:childTnLst>
                                </p:cTn>
                              </p:par>
                            </p:childTnLst>
                          </p:cTn>
                        </p:par>
                        <p:par>
                          <p:cTn id="32" fill="hold">
                            <p:stCondLst>
                              <p:cond delay="3500"/>
                            </p:stCondLst>
                            <p:childTnLst>
                              <p:par>
                                <p:cTn id="33" presetID="12" presetClass="entr" presetSubtype="8" fill="hold" nodeType="afterEffect">
                                  <p:stCondLst>
                                    <p:cond delay="0"/>
                                  </p:stCondLst>
                                  <p:childTnLst>
                                    <p:set>
                                      <p:cBhvr>
                                        <p:cTn id="34" dur="1" fill="hold">
                                          <p:stCondLst>
                                            <p:cond delay="0"/>
                                          </p:stCondLst>
                                        </p:cTn>
                                        <p:tgtEl>
                                          <p:spTgt spid="16"/>
                                        </p:tgtEl>
                                        <p:attrNameLst>
                                          <p:attrName>style.visibility</p:attrName>
                                        </p:attrNameLst>
                                      </p:cBhvr>
                                      <p:to>
                                        <p:strVal val="visible"/>
                                      </p:to>
                                    </p:set>
                                    <p:animEffect transition="in" filter="slide(fromLeft)">
                                      <p:cBhvr>
                                        <p:cTn id="35" dur="500"/>
                                        <p:tgtEl>
                                          <p:spTgt spid="16"/>
                                        </p:tgtEl>
                                      </p:cBhvr>
                                    </p:animEffect>
                                  </p:childTnLst>
                                </p:cTn>
                              </p:par>
                            </p:childTnLst>
                          </p:cTn>
                        </p:par>
                        <p:par>
                          <p:cTn id="36" fill="hold">
                            <p:stCondLst>
                              <p:cond delay="4000"/>
                            </p:stCondLst>
                            <p:childTnLst>
                              <p:par>
                                <p:cTn id="37" presetID="12" presetClass="entr" presetSubtype="4" fill="hold" nodeType="afterEffect">
                                  <p:stCondLst>
                                    <p:cond delay="0"/>
                                  </p:stCondLst>
                                  <p:childTnLst>
                                    <p:set>
                                      <p:cBhvr>
                                        <p:cTn id="38" dur="1" fill="hold">
                                          <p:stCondLst>
                                            <p:cond delay="0"/>
                                          </p:stCondLst>
                                        </p:cTn>
                                        <p:tgtEl>
                                          <p:spTgt spid="53"/>
                                        </p:tgtEl>
                                        <p:attrNameLst>
                                          <p:attrName>style.visibility</p:attrName>
                                        </p:attrNameLst>
                                      </p:cBhvr>
                                      <p:to>
                                        <p:strVal val="visible"/>
                                      </p:to>
                                    </p:set>
                                    <p:animEffect transition="in" filter="slide(fromBottom)">
                                      <p:cBhvr>
                                        <p:cTn id="39" dur="500"/>
                                        <p:tgtEl>
                                          <p:spTgt spid="5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animBg="1"/>
      <p:bldP spid="2" grpId="0" animBg="1"/>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Group 55"/>
          <p:cNvGrpSpPr/>
          <p:nvPr/>
        </p:nvGrpSpPr>
        <p:grpSpPr>
          <a:xfrm>
            <a:off x="571472" y="1500180"/>
            <a:ext cx="4438468" cy="1532105"/>
            <a:chOff x="571472" y="1500180"/>
            <a:chExt cx="4438468" cy="1532105"/>
          </a:xfrm>
        </p:grpSpPr>
        <p:grpSp>
          <p:nvGrpSpPr>
            <p:cNvPr id="8" name="Group 72"/>
            <p:cNvGrpSpPr/>
            <p:nvPr/>
          </p:nvGrpSpPr>
          <p:grpSpPr>
            <a:xfrm>
              <a:off x="571472" y="1500180"/>
              <a:ext cx="4438468" cy="246221"/>
              <a:chOff x="571472" y="1500180"/>
              <a:chExt cx="4438468" cy="246221"/>
            </a:xfrm>
          </p:grpSpPr>
          <p:grpSp>
            <p:nvGrpSpPr>
              <p:cNvPr id="9" name="Group 71"/>
              <p:cNvGrpSpPr/>
              <p:nvPr/>
            </p:nvGrpSpPr>
            <p:grpSpPr>
              <a:xfrm>
                <a:off x="1785918" y="1643056"/>
                <a:ext cx="2500330" cy="1588"/>
                <a:chOff x="1785918" y="1643056"/>
                <a:chExt cx="2500330" cy="1588"/>
              </a:xfrm>
            </p:grpSpPr>
            <p:cxnSp>
              <p:nvCxnSpPr>
                <p:cNvPr id="19" name="Straight Connector 18"/>
                <p:cNvCxnSpPr/>
                <p:nvPr/>
              </p:nvCxnSpPr>
              <p:spPr>
                <a:xfrm>
                  <a:off x="1785918" y="1643056"/>
                  <a:ext cx="2500330" cy="1588"/>
                </a:xfrm>
                <a:prstGeom prst="line">
                  <a:avLst/>
                </a:prstGeom>
                <a:ln w="57150">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20" name="Straight Connector 19"/>
                <p:cNvCxnSpPr/>
                <p:nvPr/>
              </p:nvCxnSpPr>
              <p:spPr>
                <a:xfrm>
                  <a:off x="1785918" y="1643056"/>
                  <a:ext cx="2000264" cy="1588"/>
                </a:xfrm>
                <a:prstGeom prst="line">
                  <a:avLst/>
                </a:prstGeom>
                <a:ln w="57150">
                  <a:solidFill>
                    <a:schemeClr val="accent2"/>
                  </a:solidFill>
                  <a:tailEnd type="oval"/>
                </a:ln>
              </p:spPr>
              <p:style>
                <a:lnRef idx="1">
                  <a:schemeClr val="accent1"/>
                </a:lnRef>
                <a:fillRef idx="0">
                  <a:schemeClr val="accent1"/>
                </a:fillRef>
                <a:effectRef idx="0">
                  <a:schemeClr val="accent1"/>
                </a:effectRef>
                <a:fontRef idx="minor">
                  <a:schemeClr val="tx1"/>
                </a:fontRef>
              </p:style>
            </p:cxnSp>
          </p:grpSp>
          <p:sp>
            <p:nvSpPr>
              <p:cNvPr id="32" name="Rectangle 31"/>
              <p:cNvSpPr/>
              <p:nvPr/>
            </p:nvSpPr>
            <p:spPr>
              <a:xfrm>
                <a:off x="571472" y="1500180"/>
                <a:ext cx="833883" cy="246221"/>
              </a:xfrm>
              <a:prstGeom prst="rect">
                <a:avLst/>
              </a:prstGeom>
            </p:spPr>
            <p:txBody>
              <a:bodyPr wrap="none">
                <a:spAutoFit/>
              </a:bodyPr>
              <a:lstStyle/>
              <a:p>
                <a:r>
                  <a:rPr lang="en-US" sz="1000" dirty="0">
                    <a:solidFill>
                      <a:schemeClr val="bg1">
                        <a:lumMod val="65000"/>
                      </a:schemeClr>
                    </a:solidFill>
                    <a:latin typeface="Open Sans" pitchFamily="34" charset="0"/>
                    <a:ea typeface="Open Sans" pitchFamily="34" charset="0"/>
                    <a:cs typeface="Open Sans" pitchFamily="34" charset="0"/>
                  </a:rPr>
                  <a:t>Photoshop</a:t>
                </a:r>
              </a:p>
            </p:txBody>
          </p:sp>
          <p:sp>
            <p:nvSpPr>
              <p:cNvPr id="36" name="Rectangle 35"/>
              <p:cNvSpPr/>
              <p:nvPr/>
            </p:nvSpPr>
            <p:spPr>
              <a:xfrm>
                <a:off x="4572000" y="1500180"/>
                <a:ext cx="437940" cy="246221"/>
              </a:xfrm>
              <a:prstGeom prst="rect">
                <a:avLst/>
              </a:prstGeom>
            </p:spPr>
            <p:txBody>
              <a:bodyPr wrap="none">
                <a:spAutoFit/>
              </a:bodyPr>
              <a:lstStyle/>
              <a:p>
                <a:r>
                  <a:rPr lang="en-US" sz="1000" dirty="0">
                    <a:solidFill>
                      <a:schemeClr val="bg1">
                        <a:lumMod val="65000"/>
                      </a:schemeClr>
                    </a:solidFill>
                    <a:latin typeface="Open Sans" pitchFamily="34" charset="0"/>
                    <a:ea typeface="Open Sans" pitchFamily="34" charset="0"/>
                    <a:cs typeface="Open Sans" pitchFamily="34" charset="0"/>
                  </a:rPr>
                  <a:t>80%</a:t>
                </a:r>
              </a:p>
            </p:txBody>
          </p:sp>
        </p:grpSp>
        <p:grpSp>
          <p:nvGrpSpPr>
            <p:cNvPr id="10" name="Group 70"/>
            <p:cNvGrpSpPr/>
            <p:nvPr/>
          </p:nvGrpSpPr>
          <p:grpSpPr>
            <a:xfrm>
              <a:off x="571472" y="1928808"/>
              <a:ext cx="4438468" cy="246221"/>
              <a:chOff x="571472" y="1928808"/>
              <a:chExt cx="4438468" cy="246221"/>
            </a:xfrm>
          </p:grpSpPr>
          <p:grpSp>
            <p:nvGrpSpPr>
              <p:cNvPr id="18" name="Group 69"/>
              <p:cNvGrpSpPr/>
              <p:nvPr/>
            </p:nvGrpSpPr>
            <p:grpSpPr>
              <a:xfrm>
                <a:off x="1785918" y="2071684"/>
                <a:ext cx="2500330" cy="1588"/>
                <a:chOff x="1785918" y="2071684"/>
                <a:chExt cx="2500330" cy="1588"/>
              </a:xfrm>
            </p:grpSpPr>
            <p:cxnSp>
              <p:nvCxnSpPr>
                <p:cNvPr id="22" name="Straight Connector 21"/>
                <p:cNvCxnSpPr/>
                <p:nvPr/>
              </p:nvCxnSpPr>
              <p:spPr>
                <a:xfrm>
                  <a:off x="1785918" y="2071684"/>
                  <a:ext cx="2500330" cy="1588"/>
                </a:xfrm>
                <a:prstGeom prst="line">
                  <a:avLst/>
                </a:prstGeom>
                <a:ln w="57150">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23" name="Straight Connector 22"/>
                <p:cNvCxnSpPr/>
                <p:nvPr/>
              </p:nvCxnSpPr>
              <p:spPr>
                <a:xfrm>
                  <a:off x="1785918" y="2071684"/>
                  <a:ext cx="1357322" cy="1588"/>
                </a:xfrm>
                <a:prstGeom prst="line">
                  <a:avLst/>
                </a:prstGeom>
                <a:ln w="57150">
                  <a:solidFill>
                    <a:schemeClr val="accent2"/>
                  </a:solidFill>
                  <a:tailEnd type="oval"/>
                </a:ln>
              </p:spPr>
              <p:style>
                <a:lnRef idx="1">
                  <a:schemeClr val="accent1"/>
                </a:lnRef>
                <a:fillRef idx="0">
                  <a:schemeClr val="accent1"/>
                </a:fillRef>
                <a:effectRef idx="0">
                  <a:schemeClr val="accent1"/>
                </a:effectRef>
                <a:fontRef idx="minor">
                  <a:schemeClr val="tx1"/>
                </a:fontRef>
              </p:style>
            </p:cxnSp>
          </p:grpSp>
          <p:sp>
            <p:nvSpPr>
              <p:cNvPr id="33" name="Rectangle 32"/>
              <p:cNvSpPr/>
              <p:nvPr/>
            </p:nvSpPr>
            <p:spPr>
              <a:xfrm>
                <a:off x="571472" y="1928808"/>
                <a:ext cx="766557" cy="246221"/>
              </a:xfrm>
              <a:prstGeom prst="rect">
                <a:avLst/>
              </a:prstGeom>
            </p:spPr>
            <p:txBody>
              <a:bodyPr wrap="none">
                <a:spAutoFit/>
              </a:bodyPr>
              <a:lstStyle/>
              <a:p>
                <a:r>
                  <a:rPr lang="en-US" sz="1000" dirty="0">
                    <a:solidFill>
                      <a:schemeClr val="bg1">
                        <a:lumMod val="65000"/>
                      </a:schemeClr>
                    </a:solidFill>
                    <a:latin typeface="Open Sans" pitchFamily="34" charset="0"/>
                    <a:ea typeface="Open Sans" pitchFamily="34" charset="0"/>
                    <a:cs typeface="Open Sans" pitchFamily="34" charset="0"/>
                  </a:rPr>
                  <a:t>Illustrator</a:t>
                </a:r>
              </a:p>
            </p:txBody>
          </p:sp>
          <p:sp>
            <p:nvSpPr>
              <p:cNvPr id="37" name="Rectangle 36"/>
              <p:cNvSpPr/>
              <p:nvPr/>
            </p:nvSpPr>
            <p:spPr>
              <a:xfrm>
                <a:off x="4572000" y="1928808"/>
                <a:ext cx="437940" cy="246221"/>
              </a:xfrm>
              <a:prstGeom prst="rect">
                <a:avLst/>
              </a:prstGeom>
            </p:spPr>
            <p:txBody>
              <a:bodyPr wrap="none">
                <a:spAutoFit/>
              </a:bodyPr>
              <a:lstStyle/>
              <a:p>
                <a:r>
                  <a:rPr lang="en-US" sz="1000" dirty="0">
                    <a:solidFill>
                      <a:schemeClr val="bg1">
                        <a:lumMod val="65000"/>
                      </a:schemeClr>
                    </a:solidFill>
                    <a:latin typeface="Open Sans" pitchFamily="34" charset="0"/>
                    <a:ea typeface="Open Sans" pitchFamily="34" charset="0"/>
                    <a:cs typeface="Open Sans" pitchFamily="34" charset="0"/>
                  </a:rPr>
                  <a:t>60%</a:t>
                </a:r>
              </a:p>
            </p:txBody>
          </p:sp>
        </p:grpSp>
        <p:grpSp>
          <p:nvGrpSpPr>
            <p:cNvPr id="21" name="Group 68"/>
            <p:cNvGrpSpPr/>
            <p:nvPr/>
          </p:nvGrpSpPr>
          <p:grpSpPr>
            <a:xfrm>
              <a:off x="571472" y="2357436"/>
              <a:ext cx="4438468" cy="246221"/>
              <a:chOff x="571472" y="2357436"/>
              <a:chExt cx="4438468" cy="246221"/>
            </a:xfrm>
          </p:grpSpPr>
          <p:grpSp>
            <p:nvGrpSpPr>
              <p:cNvPr id="28" name="Group 67"/>
              <p:cNvGrpSpPr/>
              <p:nvPr/>
            </p:nvGrpSpPr>
            <p:grpSpPr>
              <a:xfrm>
                <a:off x="1785918" y="2500312"/>
                <a:ext cx="2500330" cy="1588"/>
                <a:chOff x="1785918" y="2500312"/>
                <a:chExt cx="2500330" cy="1588"/>
              </a:xfrm>
            </p:grpSpPr>
            <p:cxnSp>
              <p:nvCxnSpPr>
                <p:cNvPr id="24" name="Straight Connector 23"/>
                <p:cNvCxnSpPr/>
                <p:nvPr/>
              </p:nvCxnSpPr>
              <p:spPr>
                <a:xfrm>
                  <a:off x="1785918" y="2500312"/>
                  <a:ext cx="2500330" cy="1588"/>
                </a:xfrm>
                <a:prstGeom prst="line">
                  <a:avLst/>
                </a:prstGeom>
                <a:ln w="57150">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25" name="Straight Connector 24"/>
                <p:cNvCxnSpPr/>
                <p:nvPr/>
              </p:nvCxnSpPr>
              <p:spPr>
                <a:xfrm>
                  <a:off x="1785918" y="2500312"/>
                  <a:ext cx="1643074" cy="1044"/>
                </a:xfrm>
                <a:prstGeom prst="line">
                  <a:avLst/>
                </a:prstGeom>
                <a:ln w="57150">
                  <a:solidFill>
                    <a:schemeClr val="accent2"/>
                  </a:solidFill>
                  <a:tailEnd type="oval"/>
                </a:ln>
              </p:spPr>
              <p:style>
                <a:lnRef idx="1">
                  <a:schemeClr val="accent1"/>
                </a:lnRef>
                <a:fillRef idx="0">
                  <a:schemeClr val="accent1"/>
                </a:fillRef>
                <a:effectRef idx="0">
                  <a:schemeClr val="accent1"/>
                </a:effectRef>
                <a:fontRef idx="minor">
                  <a:schemeClr val="tx1"/>
                </a:fontRef>
              </p:style>
            </p:cxnSp>
          </p:grpSp>
          <p:sp>
            <p:nvSpPr>
              <p:cNvPr id="34" name="Rectangle 33"/>
              <p:cNvSpPr/>
              <p:nvPr/>
            </p:nvSpPr>
            <p:spPr>
              <a:xfrm>
                <a:off x="571472" y="2357436"/>
                <a:ext cx="954107" cy="246221"/>
              </a:xfrm>
              <a:prstGeom prst="rect">
                <a:avLst/>
              </a:prstGeom>
            </p:spPr>
            <p:txBody>
              <a:bodyPr wrap="none">
                <a:spAutoFit/>
              </a:bodyPr>
              <a:lstStyle/>
              <a:p>
                <a:r>
                  <a:rPr lang="en-US" sz="1000" dirty="0">
                    <a:solidFill>
                      <a:schemeClr val="bg1">
                        <a:lumMod val="65000"/>
                      </a:schemeClr>
                    </a:solidFill>
                    <a:latin typeface="Open Sans" pitchFamily="34" charset="0"/>
                    <a:ea typeface="Open Sans" pitchFamily="34" charset="0"/>
                    <a:cs typeface="Open Sans" pitchFamily="34" charset="0"/>
                  </a:rPr>
                  <a:t>Photography</a:t>
                </a:r>
              </a:p>
            </p:txBody>
          </p:sp>
          <p:sp>
            <p:nvSpPr>
              <p:cNvPr id="38" name="Rectangle 37"/>
              <p:cNvSpPr/>
              <p:nvPr/>
            </p:nvSpPr>
            <p:spPr>
              <a:xfrm>
                <a:off x="4572000" y="2357436"/>
                <a:ext cx="437940" cy="246221"/>
              </a:xfrm>
              <a:prstGeom prst="rect">
                <a:avLst/>
              </a:prstGeom>
            </p:spPr>
            <p:txBody>
              <a:bodyPr wrap="none">
                <a:spAutoFit/>
              </a:bodyPr>
              <a:lstStyle/>
              <a:p>
                <a:r>
                  <a:rPr lang="en-US" sz="1000" dirty="0">
                    <a:solidFill>
                      <a:schemeClr val="bg1">
                        <a:lumMod val="65000"/>
                      </a:schemeClr>
                    </a:solidFill>
                    <a:latin typeface="Open Sans" pitchFamily="34" charset="0"/>
                    <a:ea typeface="Open Sans" pitchFamily="34" charset="0"/>
                    <a:cs typeface="Open Sans" pitchFamily="34" charset="0"/>
                  </a:rPr>
                  <a:t>70%</a:t>
                </a:r>
              </a:p>
            </p:txBody>
          </p:sp>
        </p:grpSp>
        <p:grpSp>
          <p:nvGrpSpPr>
            <p:cNvPr id="29" name="Group 66"/>
            <p:cNvGrpSpPr/>
            <p:nvPr/>
          </p:nvGrpSpPr>
          <p:grpSpPr>
            <a:xfrm>
              <a:off x="571472" y="2786064"/>
              <a:ext cx="4438468" cy="246221"/>
              <a:chOff x="571472" y="2786064"/>
              <a:chExt cx="4438468" cy="246221"/>
            </a:xfrm>
          </p:grpSpPr>
          <p:grpSp>
            <p:nvGrpSpPr>
              <p:cNvPr id="30" name="Group 65"/>
              <p:cNvGrpSpPr/>
              <p:nvPr/>
            </p:nvGrpSpPr>
            <p:grpSpPr>
              <a:xfrm>
                <a:off x="1785918" y="2928940"/>
                <a:ext cx="2500330" cy="1588"/>
                <a:chOff x="1785918" y="2928940"/>
                <a:chExt cx="2500330" cy="1588"/>
              </a:xfrm>
            </p:grpSpPr>
            <p:cxnSp>
              <p:nvCxnSpPr>
                <p:cNvPr id="26" name="Straight Connector 25"/>
                <p:cNvCxnSpPr/>
                <p:nvPr/>
              </p:nvCxnSpPr>
              <p:spPr>
                <a:xfrm>
                  <a:off x="1785918" y="2928940"/>
                  <a:ext cx="2500330" cy="1588"/>
                </a:xfrm>
                <a:prstGeom prst="line">
                  <a:avLst/>
                </a:prstGeom>
                <a:ln w="57150">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27" name="Straight Connector 26"/>
                <p:cNvCxnSpPr/>
                <p:nvPr/>
              </p:nvCxnSpPr>
              <p:spPr>
                <a:xfrm>
                  <a:off x="1785918" y="2928940"/>
                  <a:ext cx="2214578" cy="1588"/>
                </a:xfrm>
                <a:prstGeom prst="line">
                  <a:avLst/>
                </a:prstGeom>
                <a:ln w="57150">
                  <a:solidFill>
                    <a:schemeClr val="accent2"/>
                  </a:solidFill>
                  <a:tailEnd type="oval"/>
                </a:ln>
              </p:spPr>
              <p:style>
                <a:lnRef idx="1">
                  <a:schemeClr val="accent1"/>
                </a:lnRef>
                <a:fillRef idx="0">
                  <a:schemeClr val="accent1"/>
                </a:fillRef>
                <a:effectRef idx="0">
                  <a:schemeClr val="accent1"/>
                </a:effectRef>
                <a:fontRef idx="minor">
                  <a:schemeClr val="tx1"/>
                </a:fontRef>
              </p:style>
            </p:cxnSp>
          </p:grpSp>
          <p:sp>
            <p:nvSpPr>
              <p:cNvPr id="35" name="Rectangle 34"/>
              <p:cNvSpPr/>
              <p:nvPr/>
            </p:nvSpPr>
            <p:spPr>
              <a:xfrm>
                <a:off x="571472" y="2786064"/>
                <a:ext cx="873957" cy="246221"/>
              </a:xfrm>
              <a:prstGeom prst="rect">
                <a:avLst/>
              </a:prstGeom>
            </p:spPr>
            <p:txBody>
              <a:bodyPr wrap="none">
                <a:spAutoFit/>
              </a:bodyPr>
              <a:lstStyle/>
              <a:p>
                <a:r>
                  <a:rPr lang="en-US" sz="1000" dirty="0" err="1">
                    <a:solidFill>
                      <a:schemeClr val="bg1">
                        <a:lumMod val="65000"/>
                      </a:schemeClr>
                    </a:solidFill>
                    <a:latin typeface="Open Sans" pitchFamily="34" charset="0"/>
                    <a:ea typeface="Open Sans" pitchFamily="34" charset="0"/>
                    <a:cs typeface="Open Sans" pitchFamily="34" charset="0"/>
                  </a:rPr>
                  <a:t>Powerpoint</a:t>
                </a:r>
                <a:endParaRPr lang="en-US" sz="1000" dirty="0">
                  <a:solidFill>
                    <a:schemeClr val="bg1">
                      <a:lumMod val="65000"/>
                    </a:schemeClr>
                  </a:solidFill>
                  <a:latin typeface="Open Sans" pitchFamily="34" charset="0"/>
                  <a:ea typeface="Open Sans" pitchFamily="34" charset="0"/>
                  <a:cs typeface="Open Sans" pitchFamily="34" charset="0"/>
                </a:endParaRPr>
              </a:p>
            </p:txBody>
          </p:sp>
          <p:sp>
            <p:nvSpPr>
              <p:cNvPr id="39" name="Rectangle 38"/>
              <p:cNvSpPr/>
              <p:nvPr/>
            </p:nvSpPr>
            <p:spPr>
              <a:xfrm>
                <a:off x="4572000" y="2786064"/>
                <a:ext cx="437940" cy="246221"/>
              </a:xfrm>
              <a:prstGeom prst="rect">
                <a:avLst/>
              </a:prstGeom>
            </p:spPr>
            <p:txBody>
              <a:bodyPr wrap="none">
                <a:spAutoFit/>
              </a:bodyPr>
              <a:lstStyle/>
              <a:p>
                <a:r>
                  <a:rPr lang="en-US" sz="1000" dirty="0">
                    <a:solidFill>
                      <a:schemeClr val="bg1">
                        <a:lumMod val="65000"/>
                      </a:schemeClr>
                    </a:solidFill>
                    <a:latin typeface="Open Sans" pitchFamily="34" charset="0"/>
                    <a:ea typeface="Open Sans" pitchFamily="34" charset="0"/>
                    <a:cs typeface="Open Sans" pitchFamily="34" charset="0"/>
                  </a:rPr>
                  <a:t>90%</a:t>
                </a:r>
              </a:p>
            </p:txBody>
          </p:sp>
        </p:grpSp>
      </p:grpSp>
      <p:grpSp>
        <p:nvGrpSpPr>
          <p:cNvPr id="31" name="Group 64"/>
          <p:cNvGrpSpPr/>
          <p:nvPr/>
        </p:nvGrpSpPr>
        <p:grpSpPr>
          <a:xfrm>
            <a:off x="5643570" y="1428742"/>
            <a:ext cx="2621379" cy="3219228"/>
            <a:chOff x="5643570" y="1428742"/>
            <a:chExt cx="2621379" cy="3219228"/>
          </a:xfrm>
        </p:grpSpPr>
        <p:grpSp>
          <p:nvGrpSpPr>
            <p:cNvPr id="46" name="Group 61"/>
            <p:cNvGrpSpPr/>
            <p:nvPr/>
          </p:nvGrpSpPr>
          <p:grpSpPr>
            <a:xfrm>
              <a:off x="5929322" y="1428742"/>
              <a:ext cx="1721238" cy="1721238"/>
              <a:chOff x="458580" y="1241001"/>
              <a:chExt cx="1721238" cy="1721238"/>
            </a:xfrm>
          </p:grpSpPr>
          <p:sp>
            <p:nvSpPr>
              <p:cNvPr id="16" name="Oval 15"/>
              <p:cNvSpPr/>
              <p:nvPr/>
            </p:nvSpPr>
            <p:spPr>
              <a:xfrm>
                <a:off x="458580" y="1241001"/>
                <a:ext cx="1721238" cy="1721238"/>
              </a:xfrm>
              <a:prstGeom prst="ellipse">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Oval 16"/>
              <p:cNvSpPr/>
              <p:nvPr/>
            </p:nvSpPr>
            <p:spPr>
              <a:xfrm>
                <a:off x="539831" y="1325663"/>
                <a:ext cx="1551914" cy="1551914"/>
              </a:xfrm>
              <a:prstGeom prst="ellipse">
                <a:avLst/>
              </a:prstGeom>
              <a:blipFill dpi="0" rotWithShape="1">
                <a:blip r:embed="rId3"/>
                <a:srcRect/>
                <a:stretch>
                  <a:fillRect b="-30000"/>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1" name="Rectangle 10"/>
            <p:cNvSpPr/>
            <p:nvPr/>
          </p:nvSpPr>
          <p:spPr>
            <a:xfrm>
              <a:off x="5929322" y="3429006"/>
              <a:ext cx="1704121" cy="338554"/>
            </a:xfrm>
            <a:prstGeom prst="rect">
              <a:avLst/>
            </a:prstGeom>
          </p:spPr>
          <p:txBody>
            <a:bodyPr wrap="none">
              <a:spAutoFit/>
            </a:bodyPr>
            <a:lstStyle/>
            <a:p>
              <a:pPr algn="ctr"/>
              <a:r>
                <a:rPr lang="en-US" sz="1600" dirty="0">
                  <a:solidFill>
                    <a:schemeClr val="bg1">
                      <a:lumMod val="65000"/>
                    </a:schemeClr>
                  </a:solidFill>
                  <a:latin typeface="Open Sans" pitchFamily="34" charset="0"/>
                  <a:ea typeface="Open Sans" pitchFamily="34" charset="0"/>
                  <a:cs typeface="Open Sans" pitchFamily="34" charset="0"/>
                </a:rPr>
                <a:t>MIKE TORONTO</a:t>
              </a:r>
            </a:p>
          </p:txBody>
        </p:sp>
        <p:sp>
          <p:nvSpPr>
            <p:cNvPr id="12" name="Freeform 11"/>
            <p:cNvSpPr/>
            <p:nvPr/>
          </p:nvSpPr>
          <p:spPr bwMode="auto">
            <a:xfrm>
              <a:off x="8001024" y="1571618"/>
              <a:ext cx="112584" cy="209922"/>
            </a:xfrm>
            <a:custGeom>
              <a:avLst/>
              <a:gdLst>
                <a:gd name="T0" fmla="*/ 200 w 200"/>
                <a:gd name="T1" fmla="*/ 62 h 360"/>
                <a:gd name="T2" fmla="*/ 143 w 200"/>
                <a:gd name="T3" fmla="*/ 62 h 360"/>
                <a:gd name="T4" fmla="*/ 128 w 200"/>
                <a:gd name="T5" fmla="*/ 83 h 360"/>
                <a:gd name="T6" fmla="*/ 128 w 200"/>
                <a:gd name="T7" fmla="*/ 125 h 360"/>
                <a:gd name="T8" fmla="*/ 200 w 200"/>
                <a:gd name="T9" fmla="*/ 125 h 360"/>
                <a:gd name="T10" fmla="*/ 200 w 200"/>
                <a:gd name="T11" fmla="*/ 183 h 360"/>
                <a:gd name="T12" fmla="*/ 128 w 200"/>
                <a:gd name="T13" fmla="*/ 183 h 360"/>
                <a:gd name="T14" fmla="*/ 128 w 200"/>
                <a:gd name="T15" fmla="*/ 360 h 360"/>
                <a:gd name="T16" fmla="*/ 61 w 200"/>
                <a:gd name="T17" fmla="*/ 360 h 360"/>
                <a:gd name="T18" fmla="*/ 61 w 200"/>
                <a:gd name="T19" fmla="*/ 183 h 360"/>
                <a:gd name="T20" fmla="*/ 0 w 200"/>
                <a:gd name="T21" fmla="*/ 183 h 360"/>
                <a:gd name="T22" fmla="*/ 0 w 200"/>
                <a:gd name="T23" fmla="*/ 125 h 360"/>
                <a:gd name="T24" fmla="*/ 61 w 200"/>
                <a:gd name="T25" fmla="*/ 125 h 360"/>
                <a:gd name="T26" fmla="*/ 61 w 200"/>
                <a:gd name="T27" fmla="*/ 90 h 360"/>
                <a:gd name="T28" fmla="*/ 143 w 200"/>
                <a:gd name="T29" fmla="*/ 0 h 360"/>
                <a:gd name="T30" fmla="*/ 200 w 200"/>
                <a:gd name="T31" fmla="*/ 0 h 360"/>
                <a:gd name="T32" fmla="*/ 200 w 200"/>
                <a:gd name="T33" fmla="*/ 62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0" h="360">
                  <a:moveTo>
                    <a:pt x="200" y="62"/>
                  </a:moveTo>
                  <a:cubicBezTo>
                    <a:pt x="143" y="62"/>
                    <a:pt x="143" y="62"/>
                    <a:pt x="143" y="62"/>
                  </a:cubicBezTo>
                  <a:cubicBezTo>
                    <a:pt x="136" y="62"/>
                    <a:pt x="128" y="71"/>
                    <a:pt x="128" y="83"/>
                  </a:cubicBezTo>
                  <a:cubicBezTo>
                    <a:pt x="128" y="125"/>
                    <a:pt x="128" y="125"/>
                    <a:pt x="128" y="125"/>
                  </a:cubicBezTo>
                  <a:cubicBezTo>
                    <a:pt x="200" y="125"/>
                    <a:pt x="200" y="125"/>
                    <a:pt x="200" y="125"/>
                  </a:cubicBezTo>
                  <a:cubicBezTo>
                    <a:pt x="200" y="183"/>
                    <a:pt x="200" y="183"/>
                    <a:pt x="200" y="183"/>
                  </a:cubicBezTo>
                  <a:cubicBezTo>
                    <a:pt x="128" y="183"/>
                    <a:pt x="128" y="183"/>
                    <a:pt x="128" y="183"/>
                  </a:cubicBezTo>
                  <a:cubicBezTo>
                    <a:pt x="128" y="360"/>
                    <a:pt x="128" y="360"/>
                    <a:pt x="128" y="360"/>
                  </a:cubicBezTo>
                  <a:cubicBezTo>
                    <a:pt x="61" y="360"/>
                    <a:pt x="61" y="360"/>
                    <a:pt x="61" y="360"/>
                  </a:cubicBezTo>
                  <a:cubicBezTo>
                    <a:pt x="61" y="183"/>
                    <a:pt x="61" y="183"/>
                    <a:pt x="61" y="183"/>
                  </a:cubicBezTo>
                  <a:cubicBezTo>
                    <a:pt x="0" y="183"/>
                    <a:pt x="0" y="183"/>
                    <a:pt x="0" y="183"/>
                  </a:cubicBezTo>
                  <a:cubicBezTo>
                    <a:pt x="0" y="125"/>
                    <a:pt x="0" y="125"/>
                    <a:pt x="0" y="125"/>
                  </a:cubicBezTo>
                  <a:cubicBezTo>
                    <a:pt x="61" y="125"/>
                    <a:pt x="61" y="125"/>
                    <a:pt x="61" y="125"/>
                  </a:cubicBezTo>
                  <a:cubicBezTo>
                    <a:pt x="61" y="90"/>
                    <a:pt x="61" y="90"/>
                    <a:pt x="61" y="90"/>
                  </a:cubicBezTo>
                  <a:cubicBezTo>
                    <a:pt x="61" y="40"/>
                    <a:pt x="95" y="0"/>
                    <a:pt x="143" y="0"/>
                  </a:cubicBezTo>
                  <a:cubicBezTo>
                    <a:pt x="200" y="0"/>
                    <a:pt x="200" y="0"/>
                    <a:pt x="200" y="0"/>
                  </a:cubicBezTo>
                  <a:lnTo>
                    <a:pt x="200" y="62"/>
                  </a:lnTo>
                  <a:close/>
                </a:path>
              </a:pathLst>
            </a:custGeom>
            <a:solidFill>
              <a:schemeClr val="bg1">
                <a:lumMod val="75000"/>
              </a:schemeClr>
            </a:solidFill>
            <a:ln>
              <a:noFill/>
            </a:ln>
          </p:spPr>
          <p:txBody>
            <a:bodyPr vert="horz" wrap="square" lIns="91440" tIns="45720" rIns="91440" bIns="45720" numCol="1" anchor="t" anchorCtr="0" compatLnSpc="1"/>
            <a:lstStyle/>
            <a:p>
              <a:endParaRPr lang="en-US" dirty="0"/>
            </a:p>
          </p:txBody>
        </p:sp>
        <p:sp>
          <p:nvSpPr>
            <p:cNvPr id="13" name="Freeform 16"/>
            <p:cNvSpPr/>
            <p:nvPr/>
          </p:nvSpPr>
          <p:spPr bwMode="auto">
            <a:xfrm>
              <a:off x="8001024" y="2428874"/>
              <a:ext cx="235800" cy="209922"/>
            </a:xfrm>
            <a:custGeom>
              <a:avLst/>
              <a:gdLst>
                <a:gd name="T0" fmla="*/ 368 w 368"/>
                <a:gd name="T1" fmla="*/ 36 h 299"/>
                <a:gd name="T2" fmla="*/ 324 w 368"/>
                <a:gd name="T3" fmla="*/ 48 h 299"/>
                <a:gd name="T4" fmla="*/ 358 w 368"/>
                <a:gd name="T5" fmla="*/ 6 h 299"/>
                <a:gd name="T6" fmla="*/ 310 w 368"/>
                <a:gd name="T7" fmla="*/ 24 h 299"/>
                <a:gd name="T8" fmla="*/ 255 w 368"/>
                <a:gd name="T9" fmla="*/ 0 h 299"/>
                <a:gd name="T10" fmla="*/ 179 w 368"/>
                <a:gd name="T11" fmla="*/ 76 h 299"/>
                <a:gd name="T12" fmla="*/ 181 w 368"/>
                <a:gd name="T13" fmla="*/ 93 h 299"/>
                <a:gd name="T14" fmla="*/ 25 w 368"/>
                <a:gd name="T15" fmla="*/ 14 h 299"/>
                <a:gd name="T16" fmla="*/ 15 w 368"/>
                <a:gd name="T17" fmla="*/ 52 h 299"/>
                <a:gd name="T18" fmla="*/ 49 w 368"/>
                <a:gd name="T19" fmla="*/ 115 h 299"/>
                <a:gd name="T20" fmla="*/ 15 w 368"/>
                <a:gd name="T21" fmla="*/ 106 h 299"/>
                <a:gd name="T22" fmla="*/ 14 w 368"/>
                <a:gd name="T23" fmla="*/ 106 h 299"/>
                <a:gd name="T24" fmla="*/ 75 w 368"/>
                <a:gd name="T25" fmla="*/ 181 h 299"/>
                <a:gd name="T26" fmla="*/ 55 w 368"/>
                <a:gd name="T27" fmla="*/ 183 h 299"/>
                <a:gd name="T28" fmla="*/ 41 w 368"/>
                <a:gd name="T29" fmla="*/ 182 h 299"/>
                <a:gd name="T30" fmla="*/ 111 w 368"/>
                <a:gd name="T31" fmla="*/ 234 h 299"/>
                <a:gd name="T32" fmla="*/ 18 w 368"/>
                <a:gd name="T33" fmla="*/ 267 h 299"/>
                <a:gd name="T34" fmla="*/ 0 w 368"/>
                <a:gd name="T35" fmla="*/ 265 h 299"/>
                <a:gd name="T36" fmla="*/ 115 w 368"/>
                <a:gd name="T37" fmla="*/ 299 h 299"/>
                <a:gd name="T38" fmla="*/ 330 w 368"/>
                <a:gd name="T39" fmla="*/ 85 h 299"/>
                <a:gd name="T40" fmla="*/ 330 w 368"/>
                <a:gd name="T41" fmla="*/ 75 h 299"/>
                <a:gd name="T42" fmla="*/ 368 w 368"/>
                <a:gd name="T43" fmla="*/ 36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8" h="299">
                  <a:moveTo>
                    <a:pt x="368" y="36"/>
                  </a:moveTo>
                  <a:cubicBezTo>
                    <a:pt x="354" y="42"/>
                    <a:pt x="340" y="46"/>
                    <a:pt x="324" y="48"/>
                  </a:cubicBezTo>
                  <a:cubicBezTo>
                    <a:pt x="340" y="38"/>
                    <a:pt x="352" y="24"/>
                    <a:pt x="358" y="6"/>
                  </a:cubicBezTo>
                  <a:cubicBezTo>
                    <a:pt x="343" y="15"/>
                    <a:pt x="327" y="21"/>
                    <a:pt x="310" y="24"/>
                  </a:cubicBezTo>
                  <a:cubicBezTo>
                    <a:pt x="296" y="10"/>
                    <a:pt x="276" y="0"/>
                    <a:pt x="255" y="0"/>
                  </a:cubicBezTo>
                  <a:cubicBezTo>
                    <a:pt x="213" y="0"/>
                    <a:pt x="179" y="34"/>
                    <a:pt x="179" y="76"/>
                  </a:cubicBezTo>
                  <a:cubicBezTo>
                    <a:pt x="179" y="82"/>
                    <a:pt x="180" y="88"/>
                    <a:pt x="181" y="93"/>
                  </a:cubicBezTo>
                  <a:cubicBezTo>
                    <a:pt x="118" y="90"/>
                    <a:pt x="63" y="60"/>
                    <a:pt x="25" y="14"/>
                  </a:cubicBezTo>
                  <a:cubicBezTo>
                    <a:pt x="19" y="25"/>
                    <a:pt x="15" y="38"/>
                    <a:pt x="15" y="52"/>
                  </a:cubicBezTo>
                  <a:cubicBezTo>
                    <a:pt x="15" y="78"/>
                    <a:pt x="28" y="101"/>
                    <a:pt x="49" y="115"/>
                  </a:cubicBezTo>
                  <a:cubicBezTo>
                    <a:pt x="36" y="115"/>
                    <a:pt x="25" y="111"/>
                    <a:pt x="15" y="106"/>
                  </a:cubicBezTo>
                  <a:cubicBezTo>
                    <a:pt x="14" y="106"/>
                    <a:pt x="14" y="106"/>
                    <a:pt x="14" y="106"/>
                  </a:cubicBezTo>
                  <a:cubicBezTo>
                    <a:pt x="14" y="143"/>
                    <a:pt x="41" y="174"/>
                    <a:pt x="75" y="181"/>
                  </a:cubicBezTo>
                  <a:cubicBezTo>
                    <a:pt x="69" y="182"/>
                    <a:pt x="62" y="183"/>
                    <a:pt x="55" y="183"/>
                  </a:cubicBezTo>
                  <a:cubicBezTo>
                    <a:pt x="50" y="183"/>
                    <a:pt x="46" y="183"/>
                    <a:pt x="41" y="182"/>
                  </a:cubicBezTo>
                  <a:cubicBezTo>
                    <a:pt x="51" y="212"/>
                    <a:pt x="78" y="234"/>
                    <a:pt x="111" y="234"/>
                  </a:cubicBezTo>
                  <a:cubicBezTo>
                    <a:pt x="86" y="254"/>
                    <a:pt x="53" y="267"/>
                    <a:pt x="18" y="267"/>
                  </a:cubicBezTo>
                  <a:cubicBezTo>
                    <a:pt x="12" y="267"/>
                    <a:pt x="6" y="266"/>
                    <a:pt x="0" y="265"/>
                  </a:cubicBezTo>
                  <a:cubicBezTo>
                    <a:pt x="33" y="287"/>
                    <a:pt x="73" y="299"/>
                    <a:pt x="115" y="299"/>
                  </a:cubicBezTo>
                  <a:cubicBezTo>
                    <a:pt x="254" y="299"/>
                    <a:pt x="330" y="184"/>
                    <a:pt x="330" y="85"/>
                  </a:cubicBezTo>
                  <a:cubicBezTo>
                    <a:pt x="330" y="81"/>
                    <a:pt x="330" y="78"/>
                    <a:pt x="330" y="75"/>
                  </a:cubicBezTo>
                  <a:cubicBezTo>
                    <a:pt x="345" y="64"/>
                    <a:pt x="358" y="51"/>
                    <a:pt x="368" y="36"/>
                  </a:cubicBezTo>
                  <a:close/>
                </a:path>
              </a:pathLst>
            </a:custGeom>
            <a:solidFill>
              <a:schemeClr val="bg1">
                <a:lumMod val="75000"/>
              </a:schemeClr>
            </a:solidFill>
            <a:ln>
              <a:noFill/>
            </a:ln>
          </p:spPr>
          <p:txBody>
            <a:bodyPr vert="horz" wrap="square" lIns="91440" tIns="45720" rIns="91440" bIns="45720" numCol="1" anchor="t" anchorCtr="0" compatLnSpc="1"/>
            <a:lstStyle/>
            <a:p>
              <a:endParaRPr lang="en-US" dirty="0"/>
            </a:p>
          </p:txBody>
        </p:sp>
        <p:sp>
          <p:nvSpPr>
            <p:cNvPr id="14" name="Freeform 13"/>
            <p:cNvSpPr>
              <a:spLocks noEditPoints="1"/>
            </p:cNvSpPr>
            <p:nvPr/>
          </p:nvSpPr>
          <p:spPr bwMode="auto">
            <a:xfrm>
              <a:off x="8001024" y="2000246"/>
              <a:ext cx="203794" cy="203794"/>
            </a:xfrm>
            <a:custGeom>
              <a:avLst/>
              <a:gdLst>
                <a:gd name="T0" fmla="*/ 276 w 344"/>
                <a:gd name="T1" fmla="*/ 172 h 344"/>
                <a:gd name="T2" fmla="*/ 172 w 344"/>
                <a:gd name="T3" fmla="*/ 276 h 344"/>
                <a:gd name="T4" fmla="*/ 68 w 344"/>
                <a:gd name="T5" fmla="*/ 172 h 344"/>
                <a:gd name="T6" fmla="*/ 70 w 344"/>
                <a:gd name="T7" fmla="*/ 152 h 344"/>
                <a:gd name="T8" fmla="*/ 0 w 344"/>
                <a:gd name="T9" fmla="*/ 152 h 344"/>
                <a:gd name="T10" fmla="*/ 0 w 344"/>
                <a:gd name="T11" fmla="*/ 290 h 344"/>
                <a:gd name="T12" fmla="*/ 54 w 344"/>
                <a:gd name="T13" fmla="*/ 344 h 344"/>
                <a:gd name="T14" fmla="*/ 290 w 344"/>
                <a:gd name="T15" fmla="*/ 344 h 344"/>
                <a:gd name="T16" fmla="*/ 344 w 344"/>
                <a:gd name="T17" fmla="*/ 290 h 344"/>
                <a:gd name="T18" fmla="*/ 344 w 344"/>
                <a:gd name="T19" fmla="*/ 152 h 344"/>
                <a:gd name="T20" fmla="*/ 274 w 344"/>
                <a:gd name="T21" fmla="*/ 152 h 344"/>
                <a:gd name="T22" fmla="*/ 276 w 344"/>
                <a:gd name="T23" fmla="*/ 172 h 344"/>
                <a:gd name="T24" fmla="*/ 290 w 344"/>
                <a:gd name="T25" fmla="*/ 0 h 344"/>
                <a:gd name="T26" fmla="*/ 54 w 344"/>
                <a:gd name="T27" fmla="*/ 0 h 344"/>
                <a:gd name="T28" fmla="*/ 0 w 344"/>
                <a:gd name="T29" fmla="*/ 54 h 344"/>
                <a:gd name="T30" fmla="*/ 0 w 344"/>
                <a:gd name="T31" fmla="*/ 112 h 344"/>
                <a:gd name="T32" fmla="*/ 87 w 344"/>
                <a:gd name="T33" fmla="*/ 112 h 344"/>
                <a:gd name="T34" fmla="*/ 172 w 344"/>
                <a:gd name="T35" fmla="*/ 68 h 344"/>
                <a:gd name="T36" fmla="*/ 257 w 344"/>
                <a:gd name="T37" fmla="*/ 112 h 344"/>
                <a:gd name="T38" fmla="*/ 344 w 344"/>
                <a:gd name="T39" fmla="*/ 112 h 344"/>
                <a:gd name="T40" fmla="*/ 344 w 344"/>
                <a:gd name="T41" fmla="*/ 54 h 344"/>
                <a:gd name="T42" fmla="*/ 290 w 344"/>
                <a:gd name="T43" fmla="*/ 0 h 344"/>
                <a:gd name="T44" fmla="*/ 317 w 344"/>
                <a:gd name="T45" fmla="*/ 66 h 344"/>
                <a:gd name="T46" fmla="*/ 307 w 344"/>
                <a:gd name="T47" fmla="*/ 76 h 344"/>
                <a:gd name="T48" fmla="*/ 278 w 344"/>
                <a:gd name="T49" fmla="*/ 76 h 344"/>
                <a:gd name="T50" fmla="*/ 269 w 344"/>
                <a:gd name="T51" fmla="*/ 66 h 344"/>
                <a:gd name="T52" fmla="*/ 269 w 344"/>
                <a:gd name="T53" fmla="*/ 37 h 344"/>
                <a:gd name="T54" fmla="*/ 278 w 344"/>
                <a:gd name="T55" fmla="*/ 28 h 344"/>
                <a:gd name="T56" fmla="*/ 307 w 344"/>
                <a:gd name="T57" fmla="*/ 28 h 344"/>
                <a:gd name="T58" fmla="*/ 317 w 344"/>
                <a:gd name="T59" fmla="*/ 37 h 344"/>
                <a:gd name="T60" fmla="*/ 317 w 344"/>
                <a:gd name="T61" fmla="*/ 66 h 344"/>
                <a:gd name="T62" fmla="*/ 236 w 344"/>
                <a:gd name="T63" fmla="*/ 172 h 344"/>
                <a:gd name="T64" fmla="*/ 172 w 344"/>
                <a:gd name="T65" fmla="*/ 108 h 344"/>
                <a:gd name="T66" fmla="*/ 108 w 344"/>
                <a:gd name="T67" fmla="*/ 172 h 344"/>
                <a:gd name="T68" fmla="*/ 172 w 344"/>
                <a:gd name="T69" fmla="*/ 236 h 344"/>
                <a:gd name="T70" fmla="*/ 236 w 344"/>
                <a:gd name="T71" fmla="*/ 172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44" h="344">
                  <a:moveTo>
                    <a:pt x="276" y="172"/>
                  </a:moveTo>
                  <a:cubicBezTo>
                    <a:pt x="276" y="229"/>
                    <a:pt x="230" y="276"/>
                    <a:pt x="172" y="276"/>
                  </a:cubicBezTo>
                  <a:cubicBezTo>
                    <a:pt x="115" y="276"/>
                    <a:pt x="68" y="229"/>
                    <a:pt x="68" y="172"/>
                  </a:cubicBezTo>
                  <a:cubicBezTo>
                    <a:pt x="68" y="165"/>
                    <a:pt x="69" y="158"/>
                    <a:pt x="70" y="152"/>
                  </a:cubicBezTo>
                  <a:cubicBezTo>
                    <a:pt x="0" y="152"/>
                    <a:pt x="0" y="152"/>
                    <a:pt x="0" y="152"/>
                  </a:cubicBezTo>
                  <a:cubicBezTo>
                    <a:pt x="0" y="290"/>
                    <a:pt x="0" y="290"/>
                    <a:pt x="0" y="290"/>
                  </a:cubicBezTo>
                  <a:cubicBezTo>
                    <a:pt x="0" y="320"/>
                    <a:pt x="24" y="344"/>
                    <a:pt x="54" y="344"/>
                  </a:cubicBezTo>
                  <a:cubicBezTo>
                    <a:pt x="290" y="344"/>
                    <a:pt x="290" y="344"/>
                    <a:pt x="290" y="344"/>
                  </a:cubicBezTo>
                  <a:cubicBezTo>
                    <a:pt x="320" y="344"/>
                    <a:pt x="344" y="320"/>
                    <a:pt x="344" y="290"/>
                  </a:cubicBezTo>
                  <a:cubicBezTo>
                    <a:pt x="344" y="152"/>
                    <a:pt x="344" y="152"/>
                    <a:pt x="344" y="152"/>
                  </a:cubicBezTo>
                  <a:cubicBezTo>
                    <a:pt x="274" y="152"/>
                    <a:pt x="274" y="152"/>
                    <a:pt x="274" y="152"/>
                  </a:cubicBezTo>
                  <a:cubicBezTo>
                    <a:pt x="276" y="158"/>
                    <a:pt x="276" y="165"/>
                    <a:pt x="276" y="172"/>
                  </a:cubicBezTo>
                  <a:close/>
                  <a:moveTo>
                    <a:pt x="290" y="0"/>
                  </a:moveTo>
                  <a:cubicBezTo>
                    <a:pt x="54" y="0"/>
                    <a:pt x="54" y="0"/>
                    <a:pt x="54" y="0"/>
                  </a:cubicBezTo>
                  <a:cubicBezTo>
                    <a:pt x="24" y="0"/>
                    <a:pt x="0" y="24"/>
                    <a:pt x="0" y="54"/>
                  </a:cubicBezTo>
                  <a:cubicBezTo>
                    <a:pt x="0" y="112"/>
                    <a:pt x="0" y="112"/>
                    <a:pt x="0" y="112"/>
                  </a:cubicBezTo>
                  <a:cubicBezTo>
                    <a:pt x="87" y="112"/>
                    <a:pt x="87" y="112"/>
                    <a:pt x="87" y="112"/>
                  </a:cubicBezTo>
                  <a:cubicBezTo>
                    <a:pt x="106" y="85"/>
                    <a:pt x="137" y="68"/>
                    <a:pt x="172" y="68"/>
                  </a:cubicBezTo>
                  <a:cubicBezTo>
                    <a:pt x="207" y="68"/>
                    <a:pt x="238" y="85"/>
                    <a:pt x="257" y="112"/>
                  </a:cubicBezTo>
                  <a:cubicBezTo>
                    <a:pt x="344" y="112"/>
                    <a:pt x="344" y="112"/>
                    <a:pt x="344" y="112"/>
                  </a:cubicBezTo>
                  <a:cubicBezTo>
                    <a:pt x="344" y="54"/>
                    <a:pt x="344" y="54"/>
                    <a:pt x="344" y="54"/>
                  </a:cubicBezTo>
                  <a:cubicBezTo>
                    <a:pt x="344" y="24"/>
                    <a:pt x="320" y="0"/>
                    <a:pt x="290" y="0"/>
                  </a:cubicBezTo>
                  <a:close/>
                  <a:moveTo>
                    <a:pt x="317" y="66"/>
                  </a:moveTo>
                  <a:cubicBezTo>
                    <a:pt x="317" y="72"/>
                    <a:pt x="312" y="76"/>
                    <a:pt x="307" y="76"/>
                  </a:cubicBezTo>
                  <a:cubicBezTo>
                    <a:pt x="278" y="76"/>
                    <a:pt x="278" y="76"/>
                    <a:pt x="278" y="76"/>
                  </a:cubicBezTo>
                  <a:cubicBezTo>
                    <a:pt x="273" y="76"/>
                    <a:pt x="269" y="72"/>
                    <a:pt x="269" y="66"/>
                  </a:cubicBezTo>
                  <a:cubicBezTo>
                    <a:pt x="269" y="37"/>
                    <a:pt x="269" y="37"/>
                    <a:pt x="269" y="37"/>
                  </a:cubicBezTo>
                  <a:cubicBezTo>
                    <a:pt x="269" y="32"/>
                    <a:pt x="273" y="28"/>
                    <a:pt x="278" y="28"/>
                  </a:cubicBezTo>
                  <a:cubicBezTo>
                    <a:pt x="307" y="28"/>
                    <a:pt x="307" y="28"/>
                    <a:pt x="307" y="28"/>
                  </a:cubicBezTo>
                  <a:cubicBezTo>
                    <a:pt x="312" y="28"/>
                    <a:pt x="317" y="32"/>
                    <a:pt x="317" y="37"/>
                  </a:cubicBezTo>
                  <a:lnTo>
                    <a:pt x="317" y="66"/>
                  </a:lnTo>
                  <a:close/>
                  <a:moveTo>
                    <a:pt x="236" y="172"/>
                  </a:moveTo>
                  <a:cubicBezTo>
                    <a:pt x="236" y="137"/>
                    <a:pt x="208" y="108"/>
                    <a:pt x="172" y="108"/>
                  </a:cubicBezTo>
                  <a:cubicBezTo>
                    <a:pt x="137" y="108"/>
                    <a:pt x="108" y="137"/>
                    <a:pt x="108" y="172"/>
                  </a:cubicBezTo>
                  <a:cubicBezTo>
                    <a:pt x="108" y="207"/>
                    <a:pt x="137" y="236"/>
                    <a:pt x="172" y="236"/>
                  </a:cubicBezTo>
                  <a:cubicBezTo>
                    <a:pt x="208" y="236"/>
                    <a:pt x="236" y="207"/>
                    <a:pt x="236" y="172"/>
                  </a:cubicBezTo>
                  <a:close/>
                </a:path>
              </a:pathLst>
            </a:custGeom>
            <a:solidFill>
              <a:schemeClr val="bg1">
                <a:lumMod val="75000"/>
              </a:schemeClr>
            </a:solidFill>
            <a:ln>
              <a:noFill/>
            </a:ln>
          </p:spPr>
          <p:txBody>
            <a:bodyPr vert="horz" wrap="square" lIns="91440" tIns="45720" rIns="91440" bIns="45720" numCol="1" anchor="t" anchorCtr="0" compatLnSpc="1"/>
            <a:lstStyle/>
            <a:p>
              <a:endParaRPr lang="en-US" dirty="0"/>
            </a:p>
          </p:txBody>
        </p:sp>
        <p:sp>
          <p:nvSpPr>
            <p:cNvPr id="15" name="Rectangle 14"/>
            <p:cNvSpPr/>
            <p:nvPr/>
          </p:nvSpPr>
          <p:spPr>
            <a:xfrm>
              <a:off x="5643570" y="3786196"/>
              <a:ext cx="2286016" cy="861774"/>
            </a:xfrm>
            <a:prstGeom prst="rect">
              <a:avLst/>
            </a:prstGeom>
          </p:spPr>
          <p:txBody>
            <a:bodyPr wrap="square">
              <a:spAutoFit/>
            </a:bodyPr>
            <a:lstStyle/>
            <a:p>
              <a:pPr algn="ctr"/>
              <a:r>
                <a:rPr lang="ms-MY" sz="1000" dirty="0">
                  <a:solidFill>
                    <a:schemeClr val="bg1">
                      <a:lumMod val="65000"/>
                    </a:schemeClr>
                  </a:solidFill>
                  <a:latin typeface="Open Sans Light" pitchFamily="34" charset="0"/>
                  <a:ea typeface="Open Sans Light" pitchFamily="34" charset="0"/>
                  <a:cs typeface="Open Sans Light" pitchFamily="34" charset="0"/>
                </a:rPr>
                <a:t>Lorem ipsum dolor sit amet, consectetur adipiscing elit. Praesent sodales odio sit amet odio tristique quis tempus odio Lorem ipsum dolor sit amet</a:t>
              </a:r>
            </a:p>
          </p:txBody>
        </p:sp>
        <p:grpSp>
          <p:nvGrpSpPr>
            <p:cNvPr id="49" name="Group 45"/>
            <p:cNvGrpSpPr/>
            <p:nvPr/>
          </p:nvGrpSpPr>
          <p:grpSpPr>
            <a:xfrm>
              <a:off x="8054256" y="2901660"/>
              <a:ext cx="210693" cy="196412"/>
              <a:chOff x="5253187" y="2111639"/>
              <a:chExt cx="255439" cy="238125"/>
            </a:xfrm>
            <a:solidFill>
              <a:schemeClr val="bg1">
                <a:lumMod val="75000"/>
              </a:schemeClr>
            </a:solidFill>
          </p:grpSpPr>
          <p:sp>
            <p:nvSpPr>
              <p:cNvPr id="44" name="Freeform 8"/>
              <p:cNvSpPr>
                <a:spLocks noEditPoints="1"/>
              </p:cNvSpPr>
              <p:nvPr/>
            </p:nvSpPr>
            <p:spPr bwMode="auto">
              <a:xfrm>
                <a:off x="5253187" y="2111639"/>
                <a:ext cx="155575" cy="238125"/>
              </a:xfrm>
              <a:custGeom>
                <a:avLst/>
                <a:gdLst/>
                <a:ahLst/>
                <a:cxnLst>
                  <a:cxn ang="0">
                    <a:pos x="141" y="161"/>
                  </a:cxn>
                  <a:cxn ang="0">
                    <a:pos x="132" y="144"/>
                  </a:cxn>
                  <a:cxn ang="0">
                    <a:pos x="135" y="133"/>
                  </a:cxn>
                  <a:cxn ang="0">
                    <a:pos x="154" y="115"/>
                  </a:cxn>
                  <a:cxn ang="0">
                    <a:pos x="173" y="89"/>
                  </a:cxn>
                  <a:cxn ang="0">
                    <a:pos x="174" y="70"/>
                  </a:cxn>
                  <a:cxn ang="0">
                    <a:pos x="169" y="43"/>
                  </a:cxn>
                  <a:cxn ang="0">
                    <a:pos x="147" y="17"/>
                  </a:cxn>
                  <a:cxn ang="0">
                    <a:pos x="121" y="0"/>
                  </a:cxn>
                  <a:cxn ang="0">
                    <a:pos x="84" y="6"/>
                  </a:cxn>
                  <a:cxn ang="0">
                    <a:pos x="45" y="24"/>
                  </a:cxn>
                  <a:cxn ang="0">
                    <a:pos x="26" y="50"/>
                  </a:cxn>
                  <a:cxn ang="0">
                    <a:pos x="21" y="78"/>
                  </a:cxn>
                  <a:cxn ang="0">
                    <a:pos x="30" y="109"/>
                  </a:cxn>
                  <a:cxn ang="0">
                    <a:pos x="58" y="133"/>
                  </a:cxn>
                  <a:cxn ang="0">
                    <a:pos x="86" y="139"/>
                  </a:cxn>
                  <a:cxn ang="0">
                    <a:pos x="95" y="144"/>
                  </a:cxn>
                  <a:cxn ang="0">
                    <a:pos x="95" y="161"/>
                  </a:cxn>
                  <a:cxn ang="0">
                    <a:pos x="106" y="180"/>
                  </a:cxn>
                  <a:cxn ang="0">
                    <a:pos x="50" y="189"/>
                  </a:cxn>
                  <a:cxn ang="0">
                    <a:pos x="32" y="198"/>
                  </a:cxn>
                  <a:cxn ang="0">
                    <a:pos x="8" y="222"/>
                  </a:cxn>
                  <a:cxn ang="0">
                    <a:pos x="0" y="246"/>
                  </a:cxn>
                  <a:cxn ang="0">
                    <a:pos x="13" y="278"/>
                  </a:cxn>
                  <a:cxn ang="0">
                    <a:pos x="48" y="298"/>
                  </a:cxn>
                  <a:cxn ang="0">
                    <a:pos x="86" y="302"/>
                  </a:cxn>
                  <a:cxn ang="0">
                    <a:pos x="148" y="289"/>
                  </a:cxn>
                  <a:cxn ang="0">
                    <a:pos x="182" y="256"/>
                  </a:cxn>
                  <a:cxn ang="0">
                    <a:pos x="189" y="228"/>
                  </a:cxn>
                  <a:cxn ang="0">
                    <a:pos x="182" y="202"/>
                  </a:cxn>
                  <a:cxn ang="0">
                    <a:pos x="156" y="172"/>
                  </a:cxn>
                  <a:cxn ang="0">
                    <a:pos x="104" y="128"/>
                  </a:cxn>
                  <a:cxn ang="0">
                    <a:pos x="74" y="113"/>
                  </a:cxn>
                  <a:cxn ang="0">
                    <a:pos x="58" y="80"/>
                  </a:cxn>
                  <a:cxn ang="0">
                    <a:pos x="56" y="57"/>
                  </a:cxn>
                  <a:cxn ang="0">
                    <a:pos x="63" y="28"/>
                  </a:cxn>
                  <a:cxn ang="0">
                    <a:pos x="76" y="19"/>
                  </a:cxn>
                  <a:cxn ang="0">
                    <a:pos x="91" y="15"/>
                  </a:cxn>
                  <a:cxn ang="0">
                    <a:pos x="121" y="32"/>
                  </a:cxn>
                  <a:cxn ang="0">
                    <a:pos x="137" y="65"/>
                  </a:cxn>
                  <a:cxn ang="0">
                    <a:pos x="141" y="87"/>
                  </a:cxn>
                  <a:cxn ang="0">
                    <a:pos x="135" y="109"/>
                  </a:cxn>
                  <a:cxn ang="0">
                    <a:pos x="126" y="120"/>
                  </a:cxn>
                  <a:cxn ang="0">
                    <a:pos x="104" y="128"/>
                  </a:cxn>
                  <a:cxn ang="0">
                    <a:pos x="104" y="285"/>
                  </a:cxn>
                  <a:cxn ang="0">
                    <a:pos x="63" y="278"/>
                  </a:cxn>
                  <a:cxn ang="0">
                    <a:pos x="41" y="257"/>
                  </a:cxn>
                  <a:cxn ang="0">
                    <a:pos x="36" y="239"/>
                  </a:cxn>
                  <a:cxn ang="0">
                    <a:pos x="43" y="213"/>
                  </a:cxn>
                  <a:cxn ang="0">
                    <a:pos x="69" y="198"/>
                  </a:cxn>
                  <a:cxn ang="0">
                    <a:pos x="95" y="193"/>
                  </a:cxn>
                  <a:cxn ang="0">
                    <a:pos x="119" y="191"/>
                  </a:cxn>
                  <a:cxn ang="0">
                    <a:pos x="152" y="218"/>
                  </a:cxn>
                  <a:cxn ang="0">
                    <a:pos x="161" y="237"/>
                  </a:cxn>
                  <a:cxn ang="0">
                    <a:pos x="161" y="252"/>
                  </a:cxn>
                  <a:cxn ang="0">
                    <a:pos x="148" y="274"/>
                  </a:cxn>
                  <a:cxn ang="0">
                    <a:pos x="117" y="285"/>
                  </a:cxn>
                </a:cxnLst>
                <a:rect l="0" t="0" r="r" b="b"/>
                <a:pathLst>
                  <a:path w="197" h="302">
                    <a:moveTo>
                      <a:pt x="156" y="172"/>
                    </a:moveTo>
                    <a:lnTo>
                      <a:pt x="141" y="161"/>
                    </a:lnTo>
                    <a:lnTo>
                      <a:pt x="141" y="161"/>
                    </a:lnTo>
                    <a:lnTo>
                      <a:pt x="135" y="156"/>
                    </a:lnTo>
                    <a:lnTo>
                      <a:pt x="132" y="150"/>
                    </a:lnTo>
                    <a:lnTo>
                      <a:pt x="132" y="144"/>
                    </a:lnTo>
                    <a:lnTo>
                      <a:pt x="132" y="144"/>
                    </a:lnTo>
                    <a:lnTo>
                      <a:pt x="132" y="139"/>
                    </a:lnTo>
                    <a:lnTo>
                      <a:pt x="135" y="133"/>
                    </a:lnTo>
                    <a:lnTo>
                      <a:pt x="143" y="126"/>
                    </a:lnTo>
                    <a:lnTo>
                      <a:pt x="143" y="126"/>
                    </a:lnTo>
                    <a:lnTo>
                      <a:pt x="154" y="115"/>
                    </a:lnTo>
                    <a:lnTo>
                      <a:pt x="165" y="104"/>
                    </a:lnTo>
                    <a:lnTo>
                      <a:pt x="169" y="96"/>
                    </a:lnTo>
                    <a:lnTo>
                      <a:pt x="173" y="89"/>
                    </a:lnTo>
                    <a:lnTo>
                      <a:pt x="174" y="80"/>
                    </a:lnTo>
                    <a:lnTo>
                      <a:pt x="174" y="70"/>
                    </a:lnTo>
                    <a:lnTo>
                      <a:pt x="174" y="70"/>
                    </a:lnTo>
                    <a:lnTo>
                      <a:pt x="174" y="59"/>
                    </a:lnTo>
                    <a:lnTo>
                      <a:pt x="173" y="50"/>
                    </a:lnTo>
                    <a:lnTo>
                      <a:pt x="169" y="43"/>
                    </a:lnTo>
                    <a:lnTo>
                      <a:pt x="165" y="35"/>
                    </a:lnTo>
                    <a:lnTo>
                      <a:pt x="156" y="24"/>
                    </a:lnTo>
                    <a:lnTo>
                      <a:pt x="147" y="17"/>
                    </a:lnTo>
                    <a:lnTo>
                      <a:pt x="173" y="17"/>
                    </a:lnTo>
                    <a:lnTo>
                      <a:pt x="197" y="0"/>
                    </a:lnTo>
                    <a:lnTo>
                      <a:pt x="121" y="0"/>
                    </a:lnTo>
                    <a:lnTo>
                      <a:pt x="121" y="0"/>
                    </a:lnTo>
                    <a:lnTo>
                      <a:pt x="102" y="2"/>
                    </a:lnTo>
                    <a:lnTo>
                      <a:pt x="84" y="6"/>
                    </a:lnTo>
                    <a:lnTo>
                      <a:pt x="63" y="13"/>
                    </a:lnTo>
                    <a:lnTo>
                      <a:pt x="54" y="19"/>
                    </a:lnTo>
                    <a:lnTo>
                      <a:pt x="45" y="24"/>
                    </a:lnTo>
                    <a:lnTo>
                      <a:pt x="45" y="24"/>
                    </a:lnTo>
                    <a:lnTo>
                      <a:pt x="34" y="35"/>
                    </a:lnTo>
                    <a:lnTo>
                      <a:pt x="26" y="50"/>
                    </a:lnTo>
                    <a:lnTo>
                      <a:pt x="23" y="63"/>
                    </a:lnTo>
                    <a:lnTo>
                      <a:pt x="21" y="78"/>
                    </a:lnTo>
                    <a:lnTo>
                      <a:pt x="21" y="78"/>
                    </a:lnTo>
                    <a:lnTo>
                      <a:pt x="21" y="89"/>
                    </a:lnTo>
                    <a:lnTo>
                      <a:pt x="24" y="100"/>
                    </a:lnTo>
                    <a:lnTo>
                      <a:pt x="30" y="109"/>
                    </a:lnTo>
                    <a:lnTo>
                      <a:pt x="37" y="119"/>
                    </a:lnTo>
                    <a:lnTo>
                      <a:pt x="47" y="128"/>
                    </a:lnTo>
                    <a:lnTo>
                      <a:pt x="58" y="133"/>
                    </a:lnTo>
                    <a:lnTo>
                      <a:pt x="71" y="137"/>
                    </a:lnTo>
                    <a:lnTo>
                      <a:pt x="86" y="139"/>
                    </a:lnTo>
                    <a:lnTo>
                      <a:pt x="86" y="139"/>
                    </a:lnTo>
                    <a:lnTo>
                      <a:pt x="98" y="139"/>
                    </a:lnTo>
                    <a:lnTo>
                      <a:pt x="98" y="139"/>
                    </a:lnTo>
                    <a:lnTo>
                      <a:pt x="95" y="144"/>
                    </a:lnTo>
                    <a:lnTo>
                      <a:pt x="95" y="154"/>
                    </a:lnTo>
                    <a:lnTo>
                      <a:pt x="95" y="154"/>
                    </a:lnTo>
                    <a:lnTo>
                      <a:pt x="95" y="161"/>
                    </a:lnTo>
                    <a:lnTo>
                      <a:pt x="98" y="169"/>
                    </a:lnTo>
                    <a:lnTo>
                      <a:pt x="106" y="180"/>
                    </a:lnTo>
                    <a:lnTo>
                      <a:pt x="106" y="180"/>
                    </a:lnTo>
                    <a:lnTo>
                      <a:pt x="91" y="181"/>
                    </a:lnTo>
                    <a:lnTo>
                      <a:pt x="71" y="183"/>
                    </a:lnTo>
                    <a:lnTo>
                      <a:pt x="50" y="189"/>
                    </a:lnTo>
                    <a:lnTo>
                      <a:pt x="41" y="193"/>
                    </a:lnTo>
                    <a:lnTo>
                      <a:pt x="32" y="198"/>
                    </a:lnTo>
                    <a:lnTo>
                      <a:pt x="32" y="198"/>
                    </a:lnTo>
                    <a:lnTo>
                      <a:pt x="23" y="204"/>
                    </a:lnTo>
                    <a:lnTo>
                      <a:pt x="17" y="209"/>
                    </a:lnTo>
                    <a:lnTo>
                      <a:pt x="8" y="222"/>
                    </a:lnTo>
                    <a:lnTo>
                      <a:pt x="2" y="235"/>
                    </a:lnTo>
                    <a:lnTo>
                      <a:pt x="0" y="246"/>
                    </a:lnTo>
                    <a:lnTo>
                      <a:pt x="0" y="246"/>
                    </a:lnTo>
                    <a:lnTo>
                      <a:pt x="2" y="257"/>
                    </a:lnTo>
                    <a:lnTo>
                      <a:pt x="6" y="267"/>
                    </a:lnTo>
                    <a:lnTo>
                      <a:pt x="13" y="278"/>
                    </a:lnTo>
                    <a:lnTo>
                      <a:pt x="23" y="285"/>
                    </a:lnTo>
                    <a:lnTo>
                      <a:pt x="34" y="293"/>
                    </a:lnTo>
                    <a:lnTo>
                      <a:pt x="48" y="298"/>
                    </a:lnTo>
                    <a:lnTo>
                      <a:pt x="65" y="302"/>
                    </a:lnTo>
                    <a:lnTo>
                      <a:pt x="86" y="302"/>
                    </a:lnTo>
                    <a:lnTo>
                      <a:pt x="86" y="302"/>
                    </a:lnTo>
                    <a:lnTo>
                      <a:pt x="110" y="300"/>
                    </a:lnTo>
                    <a:lnTo>
                      <a:pt x="130" y="296"/>
                    </a:lnTo>
                    <a:lnTo>
                      <a:pt x="148" y="289"/>
                    </a:lnTo>
                    <a:lnTo>
                      <a:pt x="161" y="280"/>
                    </a:lnTo>
                    <a:lnTo>
                      <a:pt x="174" y="268"/>
                    </a:lnTo>
                    <a:lnTo>
                      <a:pt x="182" y="256"/>
                    </a:lnTo>
                    <a:lnTo>
                      <a:pt x="187" y="243"/>
                    </a:lnTo>
                    <a:lnTo>
                      <a:pt x="189" y="228"/>
                    </a:lnTo>
                    <a:lnTo>
                      <a:pt x="189" y="228"/>
                    </a:lnTo>
                    <a:lnTo>
                      <a:pt x="187" y="218"/>
                    </a:lnTo>
                    <a:lnTo>
                      <a:pt x="185" y="209"/>
                    </a:lnTo>
                    <a:lnTo>
                      <a:pt x="182" y="202"/>
                    </a:lnTo>
                    <a:lnTo>
                      <a:pt x="178" y="196"/>
                    </a:lnTo>
                    <a:lnTo>
                      <a:pt x="169" y="183"/>
                    </a:lnTo>
                    <a:lnTo>
                      <a:pt x="156" y="172"/>
                    </a:lnTo>
                    <a:lnTo>
                      <a:pt x="156" y="172"/>
                    </a:lnTo>
                    <a:close/>
                    <a:moveTo>
                      <a:pt x="104" y="128"/>
                    </a:moveTo>
                    <a:lnTo>
                      <a:pt x="104" y="128"/>
                    </a:lnTo>
                    <a:lnTo>
                      <a:pt x="93" y="126"/>
                    </a:lnTo>
                    <a:lnTo>
                      <a:pt x="82" y="120"/>
                    </a:lnTo>
                    <a:lnTo>
                      <a:pt x="74" y="113"/>
                    </a:lnTo>
                    <a:lnTo>
                      <a:pt x="67" y="102"/>
                    </a:lnTo>
                    <a:lnTo>
                      <a:pt x="61" y="91"/>
                    </a:lnTo>
                    <a:lnTo>
                      <a:pt x="58" y="80"/>
                    </a:lnTo>
                    <a:lnTo>
                      <a:pt x="56" y="69"/>
                    </a:lnTo>
                    <a:lnTo>
                      <a:pt x="56" y="57"/>
                    </a:lnTo>
                    <a:lnTo>
                      <a:pt x="56" y="57"/>
                    </a:lnTo>
                    <a:lnTo>
                      <a:pt x="58" y="43"/>
                    </a:lnTo>
                    <a:lnTo>
                      <a:pt x="60" y="35"/>
                    </a:lnTo>
                    <a:lnTo>
                      <a:pt x="63" y="28"/>
                    </a:lnTo>
                    <a:lnTo>
                      <a:pt x="63" y="28"/>
                    </a:lnTo>
                    <a:lnTo>
                      <a:pt x="69" y="22"/>
                    </a:lnTo>
                    <a:lnTo>
                      <a:pt x="76" y="19"/>
                    </a:lnTo>
                    <a:lnTo>
                      <a:pt x="84" y="17"/>
                    </a:lnTo>
                    <a:lnTo>
                      <a:pt x="91" y="15"/>
                    </a:lnTo>
                    <a:lnTo>
                      <a:pt x="91" y="15"/>
                    </a:lnTo>
                    <a:lnTo>
                      <a:pt x="102" y="17"/>
                    </a:lnTo>
                    <a:lnTo>
                      <a:pt x="113" y="22"/>
                    </a:lnTo>
                    <a:lnTo>
                      <a:pt x="121" y="32"/>
                    </a:lnTo>
                    <a:lnTo>
                      <a:pt x="128" y="41"/>
                    </a:lnTo>
                    <a:lnTo>
                      <a:pt x="134" y="52"/>
                    </a:lnTo>
                    <a:lnTo>
                      <a:pt x="137" y="65"/>
                    </a:lnTo>
                    <a:lnTo>
                      <a:pt x="139" y="76"/>
                    </a:lnTo>
                    <a:lnTo>
                      <a:pt x="141" y="87"/>
                    </a:lnTo>
                    <a:lnTo>
                      <a:pt x="141" y="87"/>
                    </a:lnTo>
                    <a:lnTo>
                      <a:pt x="141" y="94"/>
                    </a:lnTo>
                    <a:lnTo>
                      <a:pt x="139" y="102"/>
                    </a:lnTo>
                    <a:lnTo>
                      <a:pt x="135" y="109"/>
                    </a:lnTo>
                    <a:lnTo>
                      <a:pt x="130" y="117"/>
                    </a:lnTo>
                    <a:lnTo>
                      <a:pt x="130" y="117"/>
                    </a:lnTo>
                    <a:lnTo>
                      <a:pt x="126" y="120"/>
                    </a:lnTo>
                    <a:lnTo>
                      <a:pt x="119" y="124"/>
                    </a:lnTo>
                    <a:lnTo>
                      <a:pt x="111" y="128"/>
                    </a:lnTo>
                    <a:lnTo>
                      <a:pt x="104" y="128"/>
                    </a:lnTo>
                    <a:lnTo>
                      <a:pt x="104" y="128"/>
                    </a:lnTo>
                    <a:close/>
                    <a:moveTo>
                      <a:pt x="104" y="285"/>
                    </a:moveTo>
                    <a:lnTo>
                      <a:pt x="104" y="285"/>
                    </a:lnTo>
                    <a:lnTo>
                      <a:pt x="89" y="285"/>
                    </a:lnTo>
                    <a:lnTo>
                      <a:pt x="76" y="283"/>
                    </a:lnTo>
                    <a:lnTo>
                      <a:pt x="63" y="278"/>
                    </a:lnTo>
                    <a:lnTo>
                      <a:pt x="54" y="272"/>
                    </a:lnTo>
                    <a:lnTo>
                      <a:pt x="47" y="265"/>
                    </a:lnTo>
                    <a:lnTo>
                      <a:pt x="41" y="257"/>
                    </a:lnTo>
                    <a:lnTo>
                      <a:pt x="37" y="248"/>
                    </a:lnTo>
                    <a:lnTo>
                      <a:pt x="36" y="239"/>
                    </a:lnTo>
                    <a:lnTo>
                      <a:pt x="36" y="239"/>
                    </a:lnTo>
                    <a:lnTo>
                      <a:pt x="37" y="228"/>
                    </a:lnTo>
                    <a:lnTo>
                      <a:pt x="39" y="220"/>
                    </a:lnTo>
                    <a:lnTo>
                      <a:pt x="43" y="213"/>
                    </a:lnTo>
                    <a:lnTo>
                      <a:pt x="48" y="209"/>
                    </a:lnTo>
                    <a:lnTo>
                      <a:pt x="60" y="202"/>
                    </a:lnTo>
                    <a:lnTo>
                      <a:pt x="69" y="198"/>
                    </a:lnTo>
                    <a:lnTo>
                      <a:pt x="69" y="198"/>
                    </a:lnTo>
                    <a:lnTo>
                      <a:pt x="82" y="194"/>
                    </a:lnTo>
                    <a:lnTo>
                      <a:pt x="95" y="193"/>
                    </a:lnTo>
                    <a:lnTo>
                      <a:pt x="110" y="191"/>
                    </a:lnTo>
                    <a:lnTo>
                      <a:pt x="110" y="191"/>
                    </a:lnTo>
                    <a:lnTo>
                      <a:pt x="119" y="191"/>
                    </a:lnTo>
                    <a:lnTo>
                      <a:pt x="119" y="191"/>
                    </a:lnTo>
                    <a:lnTo>
                      <a:pt x="139" y="206"/>
                    </a:lnTo>
                    <a:lnTo>
                      <a:pt x="152" y="218"/>
                    </a:lnTo>
                    <a:lnTo>
                      <a:pt x="156" y="224"/>
                    </a:lnTo>
                    <a:lnTo>
                      <a:pt x="160" y="230"/>
                    </a:lnTo>
                    <a:lnTo>
                      <a:pt x="161" y="237"/>
                    </a:lnTo>
                    <a:lnTo>
                      <a:pt x="161" y="243"/>
                    </a:lnTo>
                    <a:lnTo>
                      <a:pt x="161" y="243"/>
                    </a:lnTo>
                    <a:lnTo>
                      <a:pt x="161" y="252"/>
                    </a:lnTo>
                    <a:lnTo>
                      <a:pt x="158" y="261"/>
                    </a:lnTo>
                    <a:lnTo>
                      <a:pt x="154" y="268"/>
                    </a:lnTo>
                    <a:lnTo>
                      <a:pt x="148" y="274"/>
                    </a:lnTo>
                    <a:lnTo>
                      <a:pt x="139" y="280"/>
                    </a:lnTo>
                    <a:lnTo>
                      <a:pt x="130" y="283"/>
                    </a:lnTo>
                    <a:lnTo>
                      <a:pt x="117" y="285"/>
                    </a:lnTo>
                    <a:lnTo>
                      <a:pt x="104" y="285"/>
                    </a:lnTo>
                    <a:lnTo>
                      <a:pt x="104" y="285"/>
                    </a:lnTo>
                    <a:close/>
                  </a:path>
                </a:pathLst>
              </a:custGeom>
              <a:solidFill>
                <a:schemeClr val="bg1">
                  <a:lumMod val="75000"/>
                </a:schemeClr>
              </a:solidFill>
              <a:ln w="9525">
                <a:noFill/>
                <a:round/>
              </a:ln>
            </p:spPr>
            <p:txBody>
              <a:bodyPr vert="horz" wrap="square" lIns="91440" tIns="45720" rIns="91440" bIns="45720" numCol="1" anchor="t" anchorCtr="0" compatLnSpc="1"/>
              <a:lstStyle/>
              <a:p>
                <a:endParaRPr lang="en-US">
                  <a:solidFill>
                    <a:schemeClr val="bg1"/>
                  </a:solidFill>
                </a:endParaRPr>
              </a:p>
            </p:txBody>
          </p:sp>
          <p:sp>
            <p:nvSpPr>
              <p:cNvPr id="45" name="Freeform 9"/>
              <p:cNvSpPr/>
              <p:nvPr/>
            </p:nvSpPr>
            <p:spPr bwMode="auto">
              <a:xfrm>
                <a:off x="5430838" y="2212975"/>
                <a:ext cx="77788" cy="79375"/>
              </a:xfrm>
              <a:custGeom>
                <a:avLst/>
                <a:gdLst/>
                <a:ahLst/>
                <a:cxnLst>
                  <a:cxn ang="0">
                    <a:pos x="57" y="41"/>
                  </a:cxn>
                  <a:cxn ang="0">
                    <a:pos x="57" y="0"/>
                  </a:cxn>
                  <a:cxn ang="0">
                    <a:pos x="38" y="0"/>
                  </a:cxn>
                  <a:cxn ang="0">
                    <a:pos x="38" y="41"/>
                  </a:cxn>
                  <a:cxn ang="0">
                    <a:pos x="0" y="41"/>
                  </a:cxn>
                  <a:cxn ang="0">
                    <a:pos x="0" y="59"/>
                  </a:cxn>
                  <a:cxn ang="0">
                    <a:pos x="38" y="59"/>
                  </a:cxn>
                  <a:cxn ang="0">
                    <a:pos x="38" y="100"/>
                  </a:cxn>
                  <a:cxn ang="0">
                    <a:pos x="57" y="100"/>
                  </a:cxn>
                  <a:cxn ang="0">
                    <a:pos x="57" y="59"/>
                  </a:cxn>
                  <a:cxn ang="0">
                    <a:pos x="98" y="59"/>
                  </a:cxn>
                  <a:cxn ang="0">
                    <a:pos x="98" y="41"/>
                  </a:cxn>
                  <a:cxn ang="0">
                    <a:pos x="57" y="41"/>
                  </a:cxn>
                </a:cxnLst>
                <a:rect l="0" t="0" r="r" b="b"/>
                <a:pathLst>
                  <a:path w="98" h="100">
                    <a:moveTo>
                      <a:pt x="57" y="41"/>
                    </a:moveTo>
                    <a:lnTo>
                      <a:pt x="57" y="0"/>
                    </a:lnTo>
                    <a:lnTo>
                      <a:pt x="38" y="0"/>
                    </a:lnTo>
                    <a:lnTo>
                      <a:pt x="38" y="41"/>
                    </a:lnTo>
                    <a:lnTo>
                      <a:pt x="0" y="41"/>
                    </a:lnTo>
                    <a:lnTo>
                      <a:pt x="0" y="59"/>
                    </a:lnTo>
                    <a:lnTo>
                      <a:pt x="38" y="59"/>
                    </a:lnTo>
                    <a:lnTo>
                      <a:pt x="38" y="100"/>
                    </a:lnTo>
                    <a:lnTo>
                      <a:pt x="57" y="100"/>
                    </a:lnTo>
                    <a:lnTo>
                      <a:pt x="57" y="59"/>
                    </a:lnTo>
                    <a:lnTo>
                      <a:pt x="98" y="59"/>
                    </a:lnTo>
                    <a:lnTo>
                      <a:pt x="98" y="41"/>
                    </a:lnTo>
                    <a:lnTo>
                      <a:pt x="57" y="41"/>
                    </a:lnTo>
                    <a:close/>
                  </a:path>
                </a:pathLst>
              </a:custGeom>
              <a:solidFill>
                <a:schemeClr val="bg1">
                  <a:lumMod val="75000"/>
                </a:schemeClr>
              </a:solidFill>
              <a:ln w="9525">
                <a:noFill/>
                <a:round/>
              </a:ln>
            </p:spPr>
            <p:txBody>
              <a:bodyPr vert="horz" wrap="square" lIns="91440" tIns="45720" rIns="91440" bIns="45720" numCol="1" anchor="t" anchorCtr="0" compatLnSpc="1"/>
              <a:lstStyle/>
              <a:p>
                <a:endParaRPr lang="en-US">
                  <a:solidFill>
                    <a:schemeClr val="bg1"/>
                  </a:solidFill>
                </a:endParaRPr>
              </a:p>
            </p:txBody>
          </p:sp>
        </p:grpSp>
      </p:grpSp>
      <p:grpSp>
        <p:nvGrpSpPr>
          <p:cNvPr id="51" name="Group 63"/>
          <p:cNvGrpSpPr/>
          <p:nvPr/>
        </p:nvGrpSpPr>
        <p:grpSpPr>
          <a:xfrm>
            <a:off x="571472" y="3357568"/>
            <a:ext cx="890693" cy="1175246"/>
            <a:chOff x="571472" y="3357568"/>
            <a:chExt cx="890693" cy="1175246"/>
          </a:xfrm>
        </p:grpSpPr>
        <p:sp>
          <p:nvSpPr>
            <p:cNvPr id="42" name="Rectangle 41"/>
            <p:cNvSpPr/>
            <p:nvPr/>
          </p:nvSpPr>
          <p:spPr>
            <a:xfrm>
              <a:off x="571472" y="3357568"/>
              <a:ext cx="890693" cy="338554"/>
            </a:xfrm>
            <a:prstGeom prst="rect">
              <a:avLst/>
            </a:prstGeom>
          </p:spPr>
          <p:txBody>
            <a:bodyPr wrap="none">
              <a:spAutoFit/>
            </a:bodyPr>
            <a:lstStyle/>
            <a:p>
              <a:r>
                <a:rPr lang="en-US" sz="1600" dirty="0">
                  <a:solidFill>
                    <a:schemeClr val="bg1">
                      <a:lumMod val="65000"/>
                    </a:schemeClr>
                  </a:solidFill>
                  <a:latin typeface="Open Sans" pitchFamily="34" charset="0"/>
                  <a:ea typeface="Open Sans" pitchFamily="34" charset="0"/>
                  <a:cs typeface="Open Sans" pitchFamily="34" charset="0"/>
                </a:rPr>
                <a:t>Awards</a:t>
              </a:r>
            </a:p>
          </p:txBody>
        </p:sp>
        <p:grpSp>
          <p:nvGrpSpPr>
            <p:cNvPr id="52" name="Group 62"/>
            <p:cNvGrpSpPr/>
            <p:nvPr/>
          </p:nvGrpSpPr>
          <p:grpSpPr>
            <a:xfrm>
              <a:off x="642910" y="3857634"/>
              <a:ext cx="739666" cy="675180"/>
              <a:chOff x="642910" y="3857634"/>
              <a:chExt cx="739666" cy="675180"/>
            </a:xfrm>
          </p:grpSpPr>
          <p:sp>
            <p:nvSpPr>
              <p:cNvPr id="40" name="Freeform 39"/>
              <p:cNvSpPr>
                <a:spLocks noEditPoints="1"/>
              </p:cNvSpPr>
              <p:nvPr/>
            </p:nvSpPr>
            <p:spPr bwMode="auto">
              <a:xfrm>
                <a:off x="642910" y="3857634"/>
                <a:ext cx="311038" cy="317990"/>
              </a:xfrm>
              <a:custGeom>
                <a:avLst/>
                <a:gdLst>
                  <a:gd name="T0" fmla="*/ 203 w 360"/>
                  <a:gd name="T1" fmla="*/ 271 h 368"/>
                  <a:gd name="T2" fmla="*/ 261 w 360"/>
                  <a:gd name="T3" fmla="*/ 202 h 368"/>
                  <a:gd name="T4" fmla="*/ 360 w 360"/>
                  <a:gd name="T5" fmla="*/ 51 h 368"/>
                  <a:gd name="T6" fmla="*/ 346 w 360"/>
                  <a:gd name="T7" fmla="*/ 37 h 368"/>
                  <a:gd name="T8" fmla="*/ 277 w 360"/>
                  <a:gd name="T9" fmla="*/ 37 h 368"/>
                  <a:gd name="T10" fmla="*/ 180 w 360"/>
                  <a:gd name="T11" fmla="*/ 0 h 368"/>
                  <a:gd name="T12" fmla="*/ 83 w 360"/>
                  <a:gd name="T13" fmla="*/ 37 h 368"/>
                  <a:gd name="T14" fmla="*/ 14 w 360"/>
                  <a:gd name="T15" fmla="*/ 37 h 368"/>
                  <a:gd name="T16" fmla="*/ 0 w 360"/>
                  <a:gd name="T17" fmla="*/ 51 h 368"/>
                  <a:gd name="T18" fmla="*/ 98 w 360"/>
                  <a:gd name="T19" fmla="*/ 202 h 368"/>
                  <a:gd name="T20" fmla="*/ 156 w 360"/>
                  <a:gd name="T21" fmla="*/ 271 h 368"/>
                  <a:gd name="T22" fmla="*/ 156 w 360"/>
                  <a:gd name="T23" fmla="*/ 297 h 368"/>
                  <a:gd name="T24" fmla="*/ 91 w 360"/>
                  <a:gd name="T25" fmla="*/ 332 h 368"/>
                  <a:gd name="T26" fmla="*/ 180 w 360"/>
                  <a:gd name="T27" fmla="*/ 368 h 368"/>
                  <a:gd name="T28" fmla="*/ 269 w 360"/>
                  <a:gd name="T29" fmla="*/ 332 h 368"/>
                  <a:gd name="T30" fmla="*/ 203 w 360"/>
                  <a:gd name="T31" fmla="*/ 297 h 368"/>
                  <a:gd name="T32" fmla="*/ 203 w 360"/>
                  <a:gd name="T33" fmla="*/ 271 h 368"/>
                  <a:gd name="T34" fmla="*/ 259 w 360"/>
                  <a:gd name="T35" fmla="*/ 170 h 368"/>
                  <a:gd name="T36" fmla="*/ 281 w 360"/>
                  <a:gd name="T37" fmla="*/ 65 h 368"/>
                  <a:gd name="T38" fmla="*/ 331 w 360"/>
                  <a:gd name="T39" fmla="*/ 65 h 368"/>
                  <a:gd name="T40" fmla="*/ 259 w 360"/>
                  <a:gd name="T41" fmla="*/ 170 h 368"/>
                  <a:gd name="T42" fmla="*/ 180 w 360"/>
                  <a:gd name="T43" fmla="*/ 24 h 368"/>
                  <a:gd name="T44" fmla="*/ 256 w 360"/>
                  <a:gd name="T45" fmla="*/ 55 h 368"/>
                  <a:gd name="T46" fmla="*/ 180 w 360"/>
                  <a:gd name="T47" fmla="*/ 86 h 368"/>
                  <a:gd name="T48" fmla="*/ 104 w 360"/>
                  <a:gd name="T49" fmla="*/ 55 h 368"/>
                  <a:gd name="T50" fmla="*/ 180 w 360"/>
                  <a:gd name="T51" fmla="*/ 24 h 368"/>
                  <a:gd name="T52" fmla="*/ 29 w 360"/>
                  <a:gd name="T53" fmla="*/ 65 h 368"/>
                  <a:gd name="T54" fmla="*/ 79 w 360"/>
                  <a:gd name="T55" fmla="*/ 65 h 368"/>
                  <a:gd name="T56" fmla="*/ 101 w 360"/>
                  <a:gd name="T57" fmla="*/ 170 h 368"/>
                  <a:gd name="T58" fmla="*/ 29 w 360"/>
                  <a:gd name="T59" fmla="*/ 65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60" h="368">
                    <a:moveTo>
                      <a:pt x="203" y="271"/>
                    </a:moveTo>
                    <a:cubicBezTo>
                      <a:pt x="203" y="242"/>
                      <a:pt x="225" y="226"/>
                      <a:pt x="261" y="202"/>
                    </a:cubicBezTo>
                    <a:cubicBezTo>
                      <a:pt x="305" y="173"/>
                      <a:pt x="360" y="137"/>
                      <a:pt x="360" y="51"/>
                    </a:cubicBezTo>
                    <a:cubicBezTo>
                      <a:pt x="360" y="43"/>
                      <a:pt x="353" y="37"/>
                      <a:pt x="346" y="37"/>
                    </a:cubicBezTo>
                    <a:cubicBezTo>
                      <a:pt x="277" y="37"/>
                      <a:pt x="277" y="37"/>
                      <a:pt x="277" y="37"/>
                    </a:cubicBezTo>
                    <a:cubicBezTo>
                      <a:pt x="267" y="19"/>
                      <a:pt x="238" y="0"/>
                      <a:pt x="180" y="0"/>
                    </a:cubicBezTo>
                    <a:cubicBezTo>
                      <a:pt x="121" y="0"/>
                      <a:pt x="92" y="19"/>
                      <a:pt x="83" y="37"/>
                    </a:cubicBezTo>
                    <a:cubicBezTo>
                      <a:pt x="14" y="37"/>
                      <a:pt x="14" y="37"/>
                      <a:pt x="14" y="37"/>
                    </a:cubicBezTo>
                    <a:cubicBezTo>
                      <a:pt x="6" y="37"/>
                      <a:pt x="0" y="43"/>
                      <a:pt x="0" y="51"/>
                    </a:cubicBezTo>
                    <a:cubicBezTo>
                      <a:pt x="0" y="137"/>
                      <a:pt x="54" y="173"/>
                      <a:pt x="98" y="202"/>
                    </a:cubicBezTo>
                    <a:cubicBezTo>
                      <a:pt x="134" y="226"/>
                      <a:pt x="156" y="242"/>
                      <a:pt x="156" y="271"/>
                    </a:cubicBezTo>
                    <a:cubicBezTo>
                      <a:pt x="156" y="297"/>
                      <a:pt x="156" y="297"/>
                      <a:pt x="156" y="297"/>
                    </a:cubicBezTo>
                    <a:cubicBezTo>
                      <a:pt x="118" y="301"/>
                      <a:pt x="91" y="315"/>
                      <a:pt x="91" y="332"/>
                    </a:cubicBezTo>
                    <a:cubicBezTo>
                      <a:pt x="91" y="352"/>
                      <a:pt x="131" y="368"/>
                      <a:pt x="180" y="368"/>
                    </a:cubicBezTo>
                    <a:cubicBezTo>
                      <a:pt x="229" y="368"/>
                      <a:pt x="269" y="352"/>
                      <a:pt x="269" y="332"/>
                    </a:cubicBezTo>
                    <a:cubicBezTo>
                      <a:pt x="269" y="315"/>
                      <a:pt x="241" y="301"/>
                      <a:pt x="203" y="297"/>
                    </a:cubicBezTo>
                    <a:lnTo>
                      <a:pt x="203" y="271"/>
                    </a:lnTo>
                    <a:close/>
                    <a:moveTo>
                      <a:pt x="259" y="170"/>
                    </a:moveTo>
                    <a:cubicBezTo>
                      <a:pt x="270" y="146"/>
                      <a:pt x="279" y="113"/>
                      <a:pt x="281" y="65"/>
                    </a:cubicBezTo>
                    <a:cubicBezTo>
                      <a:pt x="331" y="65"/>
                      <a:pt x="331" y="65"/>
                      <a:pt x="331" y="65"/>
                    </a:cubicBezTo>
                    <a:cubicBezTo>
                      <a:pt x="326" y="119"/>
                      <a:pt x="294" y="146"/>
                      <a:pt x="259" y="170"/>
                    </a:cubicBezTo>
                    <a:close/>
                    <a:moveTo>
                      <a:pt x="180" y="24"/>
                    </a:moveTo>
                    <a:cubicBezTo>
                      <a:pt x="234" y="24"/>
                      <a:pt x="256" y="47"/>
                      <a:pt x="256" y="55"/>
                    </a:cubicBezTo>
                    <a:cubicBezTo>
                      <a:pt x="256" y="63"/>
                      <a:pt x="234" y="86"/>
                      <a:pt x="180" y="86"/>
                    </a:cubicBezTo>
                    <a:cubicBezTo>
                      <a:pt x="125" y="86"/>
                      <a:pt x="104" y="63"/>
                      <a:pt x="104" y="55"/>
                    </a:cubicBezTo>
                    <a:cubicBezTo>
                      <a:pt x="104" y="47"/>
                      <a:pt x="125" y="24"/>
                      <a:pt x="180" y="24"/>
                    </a:cubicBezTo>
                    <a:close/>
                    <a:moveTo>
                      <a:pt x="29" y="65"/>
                    </a:moveTo>
                    <a:cubicBezTo>
                      <a:pt x="79" y="65"/>
                      <a:pt x="79" y="65"/>
                      <a:pt x="79" y="65"/>
                    </a:cubicBezTo>
                    <a:cubicBezTo>
                      <a:pt x="80" y="113"/>
                      <a:pt x="89" y="146"/>
                      <a:pt x="101" y="170"/>
                    </a:cubicBezTo>
                    <a:cubicBezTo>
                      <a:pt x="66" y="146"/>
                      <a:pt x="33" y="119"/>
                      <a:pt x="29" y="65"/>
                    </a:cubicBezTo>
                    <a:close/>
                  </a:path>
                </a:pathLst>
              </a:custGeom>
              <a:solidFill>
                <a:schemeClr val="bg1">
                  <a:lumMod val="65000"/>
                </a:schemeClr>
              </a:solidFill>
              <a:ln>
                <a:noFill/>
              </a:ln>
            </p:spPr>
            <p:txBody>
              <a:bodyPr vert="horz" wrap="square" lIns="91440" tIns="45720" rIns="91440" bIns="45720" numCol="1" anchor="t" anchorCtr="0" compatLnSpc="1"/>
              <a:lstStyle/>
              <a:p>
                <a:endParaRPr lang="en-US" dirty="0"/>
              </a:p>
            </p:txBody>
          </p:sp>
          <p:sp>
            <p:nvSpPr>
              <p:cNvPr id="41" name="Freeform 40"/>
              <p:cNvSpPr>
                <a:spLocks noEditPoints="1"/>
              </p:cNvSpPr>
              <p:nvPr/>
            </p:nvSpPr>
            <p:spPr bwMode="auto">
              <a:xfrm>
                <a:off x="1071538" y="3857634"/>
                <a:ext cx="311038" cy="317990"/>
              </a:xfrm>
              <a:custGeom>
                <a:avLst/>
                <a:gdLst>
                  <a:gd name="T0" fmla="*/ 203 w 360"/>
                  <a:gd name="T1" fmla="*/ 271 h 368"/>
                  <a:gd name="T2" fmla="*/ 261 w 360"/>
                  <a:gd name="T3" fmla="*/ 202 h 368"/>
                  <a:gd name="T4" fmla="*/ 360 w 360"/>
                  <a:gd name="T5" fmla="*/ 51 h 368"/>
                  <a:gd name="T6" fmla="*/ 346 w 360"/>
                  <a:gd name="T7" fmla="*/ 37 h 368"/>
                  <a:gd name="T8" fmla="*/ 277 w 360"/>
                  <a:gd name="T9" fmla="*/ 37 h 368"/>
                  <a:gd name="T10" fmla="*/ 180 w 360"/>
                  <a:gd name="T11" fmla="*/ 0 h 368"/>
                  <a:gd name="T12" fmla="*/ 83 w 360"/>
                  <a:gd name="T13" fmla="*/ 37 h 368"/>
                  <a:gd name="T14" fmla="*/ 14 w 360"/>
                  <a:gd name="T15" fmla="*/ 37 h 368"/>
                  <a:gd name="T16" fmla="*/ 0 w 360"/>
                  <a:gd name="T17" fmla="*/ 51 h 368"/>
                  <a:gd name="T18" fmla="*/ 98 w 360"/>
                  <a:gd name="T19" fmla="*/ 202 h 368"/>
                  <a:gd name="T20" fmla="*/ 156 w 360"/>
                  <a:gd name="T21" fmla="*/ 271 h 368"/>
                  <a:gd name="T22" fmla="*/ 156 w 360"/>
                  <a:gd name="T23" fmla="*/ 297 h 368"/>
                  <a:gd name="T24" fmla="*/ 91 w 360"/>
                  <a:gd name="T25" fmla="*/ 332 h 368"/>
                  <a:gd name="T26" fmla="*/ 180 w 360"/>
                  <a:gd name="T27" fmla="*/ 368 h 368"/>
                  <a:gd name="T28" fmla="*/ 269 w 360"/>
                  <a:gd name="T29" fmla="*/ 332 h 368"/>
                  <a:gd name="T30" fmla="*/ 203 w 360"/>
                  <a:gd name="T31" fmla="*/ 297 h 368"/>
                  <a:gd name="T32" fmla="*/ 203 w 360"/>
                  <a:gd name="T33" fmla="*/ 271 h 368"/>
                  <a:gd name="T34" fmla="*/ 259 w 360"/>
                  <a:gd name="T35" fmla="*/ 170 h 368"/>
                  <a:gd name="T36" fmla="*/ 281 w 360"/>
                  <a:gd name="T37" fmla="*/ 65 h 368"/>
                  <a:gd name="T38" fmla="*/ 331 w 360"/>
                  <a:gd name="T39" fmla="*/ 65 h 368"/>
                  <a:gd name="T40" fmla="*/ 259 w 360"/>
                  <a:gd name="T41" fmla="*/ 170 h 368"/>
                  <a:gd name="T42" fmla="*/ 180 w 360"/>
                  <a:gd name="T43" fmla="*/ 24 h 368"/>
                  <a:gd name="T44" fmla="*/ 256 w 360"/>
                  <a:gd name="T45" fmla="*/ 55 h 368"/>
                  <a:gd name="T46" fmla="*/ 180 w 360"/>
                  <a:gd name="T47" fmla="*/ 86 h 368"/>
                  <a:gd name="T48" fmla="*/ 104 w 360"/>
                  <a:gd name="T49" fmla="*/ 55 h 368"/>
                  <a:gd name="T50" fmla="*/ 180 w 360"/>
                  <a:gd name="T51" fmla="*/ 24 h 368"/>
                  <a:gd name="T52" fmla="*/ 29 w 360"/>
                  <a:gd name="T53" fmla="*/ 65 h 368"/>
                  <a:gd name="T54" fmla="*/ 79 w 360"/>
                  <a:gd name="T55" fmla="*/ 65 h 368"/>
                  <a:gd name="T56" fmla="*/ 101 w 360"/>
                  <a:gd name="T57" fmla="*/ 170 h 368"/>
                  <a:gd name="T58" fmla="*/ 29 w 360"/>
                  <a:gd name="T59" fmla="*/ 65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60" h="368">
                    <a:moveTo>
                      <a:pt x="203" y="271"/>
                    </a:moveTo>
                    <a:cubicBezTo>
                      <a:pt x="203" y="242"/>
                      <a:pt x="225" y="226"/>
                      <a:pt x="261" y="202"/>
                    </a:cubicBezTo>
                    <a:cubicBezTo>
                      <a:pt x="305" y="173"/>
                      <a:pt x="360" y="137"/>
                      <a:pt x="360" y="51"/>
                    </a:cubicBezTo>
                    <a:cubicBezTo>
                      <a:pt x="360" y="43"/>
                      <a:pt x="353" y="37"/>
                      <a:pt x="346" y="37"/>
                    </a:cubicBezTo>
                    <a:cubicBezTo>
                      <a:pt x="277" y="37"/>
                      <a:pt x="277" y="37"/>
                      <a:pt x="277" y="37"/>
                    </a:cubicBezTo>
                    <a:cubicBezTo>
                      <a:pt x="267" y="19"/>
                      <a:pt x="238" y="0"/>
                      <a:pt x="180" y="0"/>
                    </a:cubicBezTo>
                    <a:cubicBezTo>
                      <a:pt x="121" y="0"/>
                      <a:pt x="92" y="19"/>
                      <a:pt x="83" y="37"/>
                    </a:cubicBezTo>
                    <a:cubicBezTo>
                      <a:pt x="14" y="37"/>
                      <a:pt x="14" y="37"/>
                      <a:pt x="14" y="37"/>
                    </a:cubicBezTo>
                    <a:cubicBezTo>
                      <a:pt x="6" y="37"/>
                      <a:pt x="0" y="43"/>
                      <a:pt x="0" y="51"/>
                    </a:cubicBezTo>
                    <a:cubicBezTo>
                      <a:pt x="0" y="137"/>
                      <a:pt x="54" y="173"/>
                      <a:pt x="98" y="202"/>
                    </a:cubicBezTo>
                    <a:cubicBezTo>
                      <a:pt x="134" y="226"/>
                      <a:pt x="156" y="242"/>
                      <a:pt x="156" y="271"/>
                    </a:cubicBezTo>
                    <a:cubicBezTo>
                      <a:pt x="156" y="297"/>
                      <a:pt x="156" y="297"/>
                      <a:pt x="156" y="297"/>
                    </a:cubicBezTo>
                    <a:cubicBezTo>
                      <a:pt x="118" y="301"/>
                      <a:pt x="91" y="315"/>
                      <a:pt x="91" y="332"/>
                    </a:cubicBezTo>
                    <a:cubicBezTo>
                      <a:pt x="91" y="352"/>
                      <a:pt x="131" y="368"/>
                      <a:pt x="180" y="368"/>
                    </a:cubicBezTo>
                    <a:cubicBezTo>
                      <a:pt x="229" y="368"/>
                      <a:pt x="269" y="352"/>
                      <a:pt x="269" y="332"/>
                    </a:cubicBezTo>
                    <a:cubicBezTo>
                      <a:pt x="269" y="315"/>
                      <a:pt x="241" y="301"/>
                      <a:pt x="203" y="297"/>
                    </a:cubicBezTo>
                    <a:lnTo>
                      <a:pt x="203" y="271"/>
                    </a:lnTo>
                    <a:close/>
                    <a:moveTo>
                      <a:pt x="259" y="170"/>
                    </a:moveTo>
                    <a:cubicBezTo>
                      <a:pt x="270" y="146"/>
                      <a:pt x="279" y="113"/>
                      <a:pt x="281" y="65"/>
                    </a:cubicBezTo>
                    <a:cubicBezTo>
                      <a:pt x="331" y="65"/>
                      <a:pt x="331" y="65"/>
                      <a:pt x="331" y="65"/>
                    </a:cubicBezTo>
                    <a:cubicBezTo>
                      <a:pt x="326" y="119"/>
                      <a:pt x="294" y="146"/>
                      <a:pt x="259" y="170"/>
                    </a:cubicBezTo>
                    <a:close/>
                    <a:moveTo>
                      <a:pt x="180" y="24"/>
                    </a:moveTo>
                    <a:cubicBezTo>
                      <a:pt x="234" y="24"/>
                      <a:pt x="256" y="47"/>
                      <a:pt x="256" y="55"/>
                    </a:cubicBezTo>
                    <a:cubicBezTo>
                      <a:pt x="256" y="63"/>
                      <a:pt x="234" y="86"/>
                      <a:pt x="180" y="86"/>
                    </a:cubicBezTo>
                    <a:cubicBezTo>
                      <a:pt x="125" y="86"/>
                      <a:pt x="104" y="63"/>
                      <a:pt x="104" y="55"/>
                    </a:cubicBezTo>
                    <a:cubicBezTo>
                      <a:pt x="104" y="47"/>
                      <a:pt x="125" y="24"/>
                      <a:pt x="180" y="24"/>
                    </a:cubicBezTo>
                    <a:close/>
                    <a:moveTo>
                      <a:pt x="29" y="65"/>
                    </a:moveTo>
                    <a:cubicBezTo>
                      <a:pt x="79" y="65"/>
                      <a:pt x="79" y="65"/>
                      <a:pt x="79" y="65"/>
                    </a:cubicBezTo>
                    <a:cubicBezTo>
                      <a:pt x="80" y="113"/>
                      <a:pt x="89" y="146"/>
                      <a:pt x="101" y="170"/>
                    </a:cubicBezTo>
                    <a:cubicBezTo>
                      <a:pt x="66" y="146"/>
                      <a:pt x="33" y="119"/>
                      <a:pt x="29" y="65"/>
                    </a:cubicBezTo>
                    <a:close/>
                  </a:path>
                </a:pathLst>
              </a:custGeom>
              <a:solidFill>
                <a:schemeClr val="bg1">
                  <a:lumMod val="65000"/>
                </a:schemeClr>
              </a:solidFill>
              <a:ln>
                <a:noFill/>
              </a:ln>
            </p:spPr>
            <p:txBody>
              <a:bodyPr vert="horz" wrap="square" lIns="91440" tIns="45720" rIns="91440" bIns="45720" numCol="1" anchor="t" anchorCtr="0" compatLnSpc="1"/>
              <a:lstStyle/>
              <a:p>
                <a:endParaRPr lang="en-US" dirty="0"/>
              </a:p>
            </p:txBody>
          </p:sp>
          <p:sp>
            <p:nvSpPr>
              <p:cNvPr id="43" name="Freeform 42"/>
              <p:cNvSpPr>
                <a:spLocks noEditPoints="1"/>
              </p:cNvSpPr>
              <p:nvPr/>
            </p:nvSpPr>
            <p:spPr bwMode="auto">
              <a:xfrm>
                <a:off x="857224" y="4214824"/>
                <a:ext cx="311038" cy="317990"/>
              </a:xfrm>
              <a:custGeom>
                <a:avLst/>
                <a:gdLst>
                  <a:gd name="T0" fmla="*/ 203 w 360"/>
                  <a:gd name="T1" fmla="*/ 271 h 368"/>
                  <a:gd name="T2" fmla="*/ 261 w 360"/>
                  <a:gd name="T3" fmla="*/ 202 h 368"/>
                  <a:gd name="T4" fmla="*/ 360 w 360"/>
                  <a:gd name="T5" fmla="*/ 51 h 368"/>
                  <a:gd name="T6" fmla="*/ 346 w 360"/>
                  <a:gd name="T7" fmla="*/ 37 h 368"/>
                  <a:gd name="T8" fmla="*/ 277 w 360"/>
                  <a:gd name="T9" fmla="*/ 37 h 368"/>
                  <a:gd name="T10" fmla="*/ 180 w 360"/>
                  <a:gd name="T11" fmla="*/ 0 h 368"/>
                  <a:gd name="T12" fmla="*/ 83 w 360"/>
                  <a:gd name="T13" fmla="*/ 37 h 368"/>
                  <a:gd name="T14" fmla="*/ 14 w 360"/>
                  <a:gd name="T15" fmla="*/ 37 h 368"/>
                  <a:gd name="T16" fmla="*/ 0 w 360"/>
                  <a:gd name="T17" fmla="*/ 51 h 368"/>
                  <a:gd name="T18" fmla="*/ 98 w 360"/>
                  <a:gd name="T19" fmla="*/ 202 h 368"/>
                  <a:gd name="T20" fmla="*/ 156 w 360"/>
                  <a:gd name="T21" fmla="*/ 271 h 368"/>
                  <a:gd name="T22" fmla="*/ 156 w 360"/>
                  <a:gd name="T23" fmla="*/ 297 h 368"/>
                  <a:gd name="T24" fmla="*/ 91 w 360"/>
                  <a:gd name="T25" fmla="*/ 332 h 368"/>
                  <a:gd name="T26" fmla="*/ 180 w 360"/>
                  <a:gd name="T27" fmla="*/ 368 h 368"/>
                  <a:gd name="T28" fmla="*/ 269 w 360"/>
                  <a:gd name="T29" fmla="*/ 332 h 368"/>
                  <a:gd name="T30" fmla="*/ 203 w 360"/>
                  <a:gd name="T31" fmla="*/ 297 h 368"/>
                  <a:gd name="T32" fmla="*/ 203 w 360"/>
                  <a:gd name="T33" fmla="*/ 271 h 368"/>
                  <a:gd name="T34" fmla="*/ 259 w 360"/>
                  <a:gd name="T35" fmla="*/ 170 h 368"/>
                  <a:gd name="T36" fmla="*/ 281 w 360"/>
                  <a:gd name="T37" fmla="*/ 65 h 368"/>
                  <a:gd name="T38" fmla="*/ 331 w 360"/>
                  <a:gd name="T39" fmla="*/ 65 h 368"/>
                  <a:gd name="T40" fmla="*/ 259 w 360"/>
                  <a:gd name="T41" fmla="*/ 170 h 368"/>
                  <a:gd name="T42" fmla="*/ 180 w 360"/>
                  <a:gd name="T43" fmla="*/ 24 h 368"/>
                  <a:gd name="T44" fmla="*/ 256 w 360"/>
                  <a:gd name="T45" fmla="*/ 55 h 368"/>
                  <a:gd name="T46" fmla="*/ 180 w 360"/>
                  <a:gd name="T47" fmla="*/ 86 h 368"/>
                  <a:gd name="T48" fmla="*/ 104 w 360"/>
                  <a:gd name="T49" fmla="*/ 55 h 368"/>
                  <a:gd name="T50" fmla="*/ 180 w 360"/>
                  <a:gd name="T51" fmla="*/ 24 h 368"/>
                  <a:gd name="T52" fmla="*/ 29 w 360"/>
                  <a:gd name="T53" fmla="*/ 65 h 368"/>
                  <a:gd name="T54" fmla="*/ 79 w 360"/>
                  <a:gd name="T55" fmla="*/ 65 h 368"/>
                  <a:gd name="T56" fmla="*/ 101 w 360"/>
                  <a:gd name="T57" fmla="*/ 170 h 368"/>
                  <a:gd name="T58" fmla="*/ 29 w 360"/>
                  <a:gd name="T59" fmla="*/ 65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60" h="368">
                    <a:moveTo>
                      <a:pt x="203" y="271"/>
                    </a:moveTo>
                    <a:cubicBezTo>
                      <a:pt x="203" y="242"/>
                      <a:pt x="225" y="226"/>
                      <a:pt x="261" y="202"/>
                    </a:cubicBezTo>
                    <a:cubicBezTo>
                      <a:pt x="305" y="173"/>
                      <a:pt x="360" y="137"/>
                      <a:pt x="360" y="51"/>
                    </a:cubicBezTo>
                    <a:cubicBezTo>
                      <a:pt x="360" y="43"/>
                      <a:pt x="353" y="37"/>
                      <a:pt x="346" y="37"/>
                    </a:cubicBezTo>
                    <a:cubicBezTo>
                      <a:pt x="277" y="37"/>
                      <a:pt x="277" y="37"/>
                      <a:pt x="277" y="37"/>
                    </a:cubicBezTo>
                    <a:cubicBezTo>
                      <a:pt x="267" y="19"/>
                      <a:pt x="238" y="0"/>
                      <a:pt x="180" y="0"/>
                    </a:cubicBezTo>
                    <a:cubicBezTo>
                      <a:pt x="121" y="0"/>
                      <a:pt x="92" y="19"/>
                      <a:pt x="83" y="37"/>
                    </a:cubicBezTo>
                    <a:cubicBezTo>
                      <a:pt x="14" y="37"/>
                      <a:pt x="14" y="37"/>
                      <a:pt x="14" y="37"/>
                    </a:cubicBezTo>
                    <a:cubicBezTo>
                      <a:pt x="6" y="37"/>
                      <a:pt x="0" y="43"/>
                      <a:pt x="0" y="51"/>
                    </a:cubicBezTo>
                    <a:cubicBezTo>
                      <a:pt x="0" y="137"/>
                      <a:pt x="54" y="173"/>
                      <a:pt x="98" y="202"/>
                    </a:cubicBezTo>
                    <a:cubicBezTo>
                      <a:pt x="134" y="226"/>
                      <a:pt x="156" y="242"/>
                      <a:pt x="156" y="271"/>
                    </a:cubicBezTo>
                    <a:cubicBezTo>
                      <a:pt x="156" y="297"/>
                      <a:pt x="156" y="297"/>
                      <a:pt x="156" y="297"/>
                    </a:cubicBezTo>
                    <a:cubicBezTo>
                      <a:pt x="118" y="301"/>
                      <a:pt x="91" y="315"/>
                      <a:pt x="91" y="332"/>
                    </a:cubicBezTo>
                    <a:cubicBezTo>
                      <a:pt x="91" y="352"/>
                      <a:pt x="131" y="368"/>
                      <a:pt x="180" y="368"/>
                    </a:cubicBezTo>
                    <a:cubicBezTo>
                      <a:pt x="229" y="368"/>
                      <a:pt x="269" y="352"/>
                      <a:pt x="269" y="332"/>
                    </a:cubicBezTo>
                    <a:cubicBezTo>
                      <a:pt x="269" y="315"/>
                      <a:pt x="241" y="301"/>
                      <a:pt x="203" y="297"/>
                    </a:cubicBezTo>
                    <a:lnTo>
                      <a:pt x="203" y="271"/>
                    </a:lnTo>
                    <a:close/>
                    <a:moveTo>
                      <a:pt x="259" y="170"/>
                    </a:moveTo>
                    <a:cubicBezTo>
                      <a:pt x="270" y="146"/>
                      <a:pt x="279" y="113"/>
                      <a:pt x="281" y="65"/>
                    </a:cubicBezTo>
                    <a:cubicBezTo>
                      <a:pt x="331" y="65"/>
                      <a:pt x="331" y="65"/>
                      <a:pt x="331" y="65"/>
                    </a:cubicBezTo>
                    <a:cubicBezTo>
                      <a:pt x="326" y="119"/>
                      <a:pt x="294" y="146"/>
                      <a:pt x="259" y="170"/>
                    </a:cubicBezTo>
                    <a:close/>
                    <a:moveTo>
                      <a:pt x="180" y="24"/>
                    </a:moveTo>
                    <a:cubicBezTo>
                      <a:pt x="234" y="24"/>
                      <a:pt x="256" y="47"/>
                      <a:pt x="256" y="55"/>
                    </a:cubicBezTo>
                    <a:cubicBezTo>
                      <a:pt x="256" y="63"/>
                      <a:pt x="234" y="86"/>
                      <a:pt x="180" y="86"/>
                    </a:cubicBezTo>
                    <a:cubicBezTo>
                      <a:pt x="125" y="86"/>
                      <a:pt x="104" y="63"/>
                      <a:pt x="104" y="55"/>
                    </a:cubicBezTo>
                    <a:cubicBezTo>
                      <a:pt x="104" y="47"/>
                      <a:pt x="125" y="24"/>
                      <a:pt x="180" y="24"/>
                    </a:cubicBezTo>
                    <a:close/>
                    <a:moveTo>
                      <a:pt x="29" y="65"/>
                    </a:moveTo>
                    <a:cubicBezTo>
                      <a:pt x="79" y="65"/>
                      <a:pt x="79" y="65"/>
                      <a:pt x="79" y="65"/>
                    </a:cubicBezTo>
                    <a:cubicBezTo>
                      <a:pt x="80" y="113"/>
                      <a:pt x="89" y="146"/>
                      <a:pt x="101" y="170"/>
                    </a:cubicBezTo>
                    <a:cubicBezTo>
                      <a:pt x="66" y="146"/>
                      <a:pt x="33" y="119"/>
                      <a:pt x="29" y="65"/>
                    </a:cubicBezTo>
                    <a:close/>
                  </a:path>
                </a:pathLst>
              </a:custGeom>
              <a:solidFill>
                <a:schemeClr val="bg1">
                  <a:lumMod val="65000"/>
                </a:schemeClr>
              </a:solidFill>
              <a:ln>
                <a:noFill/>
              </a:ln>
            </p:spPr>
            <p:txBody>
              <a:bodyPr vert="horz" wrap="square" lIns="91440" tIns="45720" rIns="91440" bIns="45720" numCol="1" anchor="t" anchorCtr="0" compatLnSpc="1"/>
              <a:lstStyle/>
              <a:p>
                <a:endParaRPr lang="en-US" dirty="0"/>
              </a:p>
            </p:txBody>
          </p:sp>
        </p:grpSp>
      </p:grpSp>
      <p:grpSp>
        <p:nvGrpSpPr>
          <p:cNvPr id="53" name="Group 61"/>
          <p:cNvGrpSpPr/>
          <p:nvPr/>
        </p:nvGrpSpPr>
        <p:grpSpPr>
          <a:xfrm>
            <a:off x="1785918" y="3357568"/>
            <a:ext cx="3429024" cy="1259625"/>
            <a:chOff x="1785918" y="3357568"/>
            <a:chExt cx="3429024" cy="1259625"/>
          </a:xfrm>
        </p:grpSpPr>
        <p:sp>
          <p:nvSpPr>
            <p:cNvPr id="47" name="Rectangle 46"/>
            <p:cNvSpPr/>
            <p:nvPr/>
          </p:nvSpPr>
          <p:spPr>
            <a:xfrm>
              <a:off x="1785918" y="3786196"/>
              <a:ext cx="3429024" cy="830997"/>
            </a:xfrm>
            <a:prstGeom prst="rect">
              <a:avLst/>
            </a:prstGeom>
          </p:spPr>
          <p:txBody>
            <a:bodyPr wrap="square">
              <a:spAutoFit/>
            </a:bodyPr>
            <a:lstStyle/>
            <a:p>
              <a:r>
                <a:rPr lang="ms-MY" sz="800" dirty="0">
                  <a:solidFill>
                    <a:schemeClr val="bg1">
                      <a:lumMod val="65000"/>
                    </a:schemeClr>
                  </a:solidFill>
                  <a:latin typeface="Open Sans Light" pitchFamily="34" charset="0"/>
                  <a:ea typeface="Open Sans Light" pitchFamily="34" charset="0"/>
                  <a:cs typeface="Open Sans Light" pitchFamily="34" charset="0"/>
                </a:rPr>
                <a:t>Lorem ipsum dolor sit amet consectetur adipiscing elit. Praesent sodales odio sit amet odio tristique quis tempus odio Lorem ipsum dolor sit amet, consectetur adipiscing elit. Lorem ipsum dolor sit amet, consectetur adipiscing elit. Praesent sodales odio sit amet odio tristique quis tempus odio Lorem ipsum dolor sit amet, consectetur adipiscing elit.</a:t>
              </a:r>
            </a:p>
          </p:txBody>
        </p:sp>
        <p:sp>
          <p:nvSpPr>
            <p:cNvPr id="48" name="Rectangle 47"/>
            <p:cNvSpPr/>
            <p:nvPr/>
          </p:nvSpPr>
          <p:spPr>
            <a:xfrm>
              <a:off x="1785918" y="3357568"/>
              <a:ext cx="1116011" cy="338554"/>
            </a:xfrm>
            <a:prstGeom prst="rect">
              <a:avLst/>
            </a:prstGeom>
          </p:spPr>
          <p:txBody>
            <a:bodyPr wrap="none">
              <a:spAutoFit/>
            </a:bodyPr>
            <a:lstStyle/>
            <a:p>
              <a:r>
                <a:rPr lang="en-US" sz="1600" dirty="0">
                  <a:solidFill>
                    <a:schemeClr val="bg1">
                      <a:lumMod val="65000"/>
                    </a:schemeClr>
                  </a:solidFill>
                  <a:latin typeface="Open Sans" pitchFamily="34" charset="0"/>
                  <a:ea typeface="Open Sans" pitchFamily="34" charset="0"/>
                  <a:cs typeface="Open Sans" pitchFamily="34" charset="0"/>
                </a:rPr>
                <a:t>About Me</a:t>
              </a:r>
            </a:p>
          </p:txBody>
        </p:sp>
      </p:grpSp>
      <p:cxnSp>
        <p:nvCxnSpPr>
          <p:cNvPr id="50" name="Straight Connector 49"/>
          <p:cNvCxnSpPr/>
          <p:nvPr/>
        </p:nvCxnSpPr>
        <p:spPr>
          <a:xfrm rot="5400000">
            <a:off x="1071538" y="4000510"/>
            <a:ext cx="1143008" cy="1588"/>
          </a:xfrm>
          <a:prstGeom prst="line">
            <a:avLst/>
          </a:prstGeom>
          <a:ln w="12700">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61" name="Straight Connector 60"/>
          <p:cNvCxnSpPr/>
          <p:nvPr/>
        </p:nvCxnSpPr>
        <p:spPr>
          <a:xfrm rot="5400000">
            <a:off x="4858546" y="4000510"/>
            <a:ext cx="1143008" cy="1588"/>
          </a:xfrm>
          <a:prstGeom prst="line">
            <a:avLst/>
          </a:prstGeom>
          <a:ln w="12700">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sp>
        <p:nvSpPr>
          <p:cNvPr id="55" name="Rectangle 54"/>
          <p:cNvSpPr/>
          <p:nvPr/>
        </p:nvSpPr>
        <p:spPr>
          <a:xfrm>
            <a:off x="8501090" y="214296"/>
            <a:ext cx="357190" cy="357172"/>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100" dirty="0">
                <a:latin typeface="Open Sans" pitchFamily="34" charset="0"/>
                <a:ea typeface="Open Sans" pitchFamily="34" charset="0"/>
                <a:cs typeface="Open Sans" pitchFamily="34" charset="0"/>
              </a:rPr>
              <a:t>08</a:t>
            </a:r>
          </a:p>
        </p:txBody>
      </p:sp>
      <p:grpSp>
        <p:nvGrpSpPr>
          <p:cNvPr id="56" name="组合 55"/>
          <p:cNvGrpSpPr/>
          <p:nvPr/>
        </p:nvGrpSpPr>
        <p:grpSpPr>
          <a:xfrm>
            <a:off x="2113124" y="181979"/>
            <a:ext cx="4917752" cy="789571"/>
            <a:chOff x="2113124" y="181979"/>
            <a:chExt cx="4917752" cy="789571"/>
          </a:xfrm>
        </p:grpSpPr>
        <p:sp>
          <p:nvSpPr>
            <p:cNvPr id="57" name="Rectangle 31"/>
            <p:cNvSpPr/>
            <p:nvPr/>
          </p:nvSpPr>
          <p:spPr>
            <a:xfrm>
              <a:off x="2904733" y="663773"/>
              <a:ext cx="3334534" cy="307777"/>
            </a:xfrm>
            <a:prstGeom prst="rect">
              <a:avLst/>
            </a:prstGeom>
          </p:spPr>
          <p:txBody>
            <a:bodyPr wrap="square">
              <a:spAutoFit/>
            </a:bodyPr>
            <a:lstStyle/>
            <a:p>
              <a:pPr algn="ctr"/>
              <a:r>
                <a:rPr lang="en-US" altLang="zh-CN" sz="1400" dirty="0">
                  <a:solidFill>
                    <a:schemeClr val="bg1">
                      <a:lumMod val="65000"/>
                    </a:schemeClr>
                  </a:solidFill>
                  <a:latin typeface="华文细黑" panose="02010600040101010101" pitchFamily="2" charset="-122"/>
                  <a:ea typeface="华文细黑" panose="02010600040101010101" pitchFamily="2" charset="-122"/>
                </a:rPr>
                <a:t>Add the subtitle of this title here</a:t>
              </a:r>
              <a:endParaRPr lang="id-ID" sz="1400" dirty="0">
                <a:solidFill>
                  <a:schemeClr val="bg1">
                    <a:lumMod val="65000"/>
                  </a:schemeClr>
                </a:solidFill>
                <a:latin typeface="华文细黑" panose="02010600040101010101" pitchFamily="2" charset="-122"/>
                <a:ea typeface="华文细黑" panose="02010600040101010101" pitchFamily="2" charset="-122"/>
                <a:cs typeface="Open Sans" pitchFamily="34" charset="0"/>
              </a:endParaRPr>
            </a:p>
          </p:txBody>
        </p:sp>
        <p:sp>
          <p:nvSpPr>
            <p:cNvPr id="58" name="Rectangle 33"/>
            <p:cNvSpPr/>
            <p:nvPr/>
          </p:nvSpPr>
          <p:spPr>
            <a:xfrm>
              <a:off x="2113124" y="181979"/>
              <a:ext cx="4917752" cy="584775"/>
            </a:xfrm>
            <a:prstGeom prst="rect">
              <a:avLst/>
            </a:prstGeom>
          </p:spPr>
          <p:txBody>
            <a:bodyPr wrap="square">
              <a:spAutoFit/>
            </a:bodyPr>
            <a:lstStyle/>
            <a:p>
              <a:pPr algn="ctr"/>
              <a:r>
                <a:rPr lang="en-US" sz="3200" dirty="0">
                  <a:solidFill>
                    <a:schemeClr val="bg1">
                      <a:lumMod val="65000"/>
                    </a:schemeClr>
                  </a:solidFill>
                  <a:latin typeface="Impact" panose="020B0806030902050204" pitchFamily="34" charset="0"/>
                  <a:ea typeface="Open Sans" pitchFamily="34" charset="0"/>
                  <a:cs typeface="Open Sans" pitchFamily="34" charset="0"/>
                </a:rPr>
                <a:t>ADD YOUR TITLE HERE</a:t>
              </a:r>
              <a:endParaRPr lang="id-ID" sz="3200" dirty="0">
                <a:solidFill>
                  <a:schemeClr val="bg1">
                    <a:lumMod val="65000"/>
                  </a:schemeClr>
                </a:solidFill>
                <a:latin typeface="Impact" panose="020B0806030902050204" pitchFamily="34" charset="0"/>
                <a:ea typeface="Open Sans" pitchFamily="34" charset="0"/>
                <a:cs typeface="Open Sans" pitchFamily="34" charset="0"/>
              </a:endParaRPr>
            </a:p>
          </p:txBody>
        </p:sp>
        <p:cxnSp>
          <p:nvCxnSpPr>
            <p:cNvPr id="59" name="Straight Connector 34"/>
            <p:cNvCxnSpPr/>
            <p:nvPr/>
          </p:nvCxnSpPr>
          <p:spPr>
            <a:xfrm rot="5400000">
              <a:off x="2448058" y="467595"/>
              <a:ext cx="286546" cy="1062"/>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0" name="Straight Connector 35"/>
            <p:cNvCxnSpPr/>
            <p:nvPr/>
          </p:nvCxnSpPr>
          <p:spPr>
            <a:xfrm rot="5400000">
              <a:off x="6409396" y="467595"/>
              <a:ext cx="286546" cy="1062"/>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spTree>
  </p:cSld>
  <p:clrMapOvr>
    <a:masterClrMapping/>
  </p:clrMapOvr>
  <p:transition spd="slow" advTm="3000">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1" fill="hold" nodeType="afterEffect">
                                  <p:stCondLst>
                                    <p:cond delay="0"/>
                                  </p:stCondLst>
                                  <p:childTnLst>
                                    <p:set>
                                      <p:cBhvr>
                                        <p:cTn id="6" dur="1" fill="hold">
                                          <p:stCondLst>
                                            <p:cond delay="0"/>
                                          </p:stCondLst>
                                        </p:cTn>
                                        <p:tgtEl>
                                          <p:spTgt spid="31"/>
                                        </p:tgtEl>
                                        <p:attrNameLst>
                                          <p:attrName>style.visibility</p:attrName>
                                        </p:attrNameLst>
                                      </p:cBhvr>
                                      <p:to>
                                        <p:strVal val="visible"/>
                                      </p:to>
                                    </p:set>
                                    <p:animEffect transition="in" filter="slide(fromTop)">
                                      <p:cBhvr>
                                        <p:cTn id="7" dur="500"/>
                                        <p:tgtEl>
                                          <p:spTgt spid="31"/>
                                        </p:tgtEl>
                                      </p:cBhvr>
                                    </p:animEffect>
                                  </p:childTnLst>
                                </p:cTn>
                              </p:par>
                            </p:childTnLst>
                          </p:cTn>
                        </p:par>
                        <p:par>
                          <p:cTn id="8" fill="hold">
                            <p:stCondLst>
                              <p:cond delay="500"/>
                            </p:stCondLst>
                            <p:childTnLst>
                              <p:par>
                                <p:cTn id="9" presetID="12" presetClass="entr" presetSubtype="1" fill="hold" nodeType="afterEffect">
                                  <p:stCondLst>
                                    <p:cond delay="0"/>
                                  </p:stCondLst>
                                  <p:childTnLst>
                                    <p:set>
                                      <p:cBhvr>
                                        <p:cTn id="10" dur="1" fill="hold">
                                          <p:stCondLst>
                                            <p:cond delay="0"/>
                                          </p:stCondLst>
                                        </p:cTn>
                                        <p:tgtEl>
                                          <p:spTgt spid="61"/>
                                        </p:tgtEl>
                                        <p:attrNameLst>
                                          <p:attrName>style.visibility</p:attrName>
                                        </p:attrNameLst>
                                      </p:cBhvr>
                                      <p:to>
                                        <p:strVal val="visible"/>
                                      </p:to>
                                    </p:set>
                                    <p:animEffect transition="in" filter="slide(fromTop)">
                                      <p:cBhvr>
                                        <p:cTn id="11" dur="500"/>
                                        <p:tgtEl>
                                          <p:spTgt spid="61"/>
                                        </p:tgtEl>
                                      </p:cBhvr>
                                    </p:animEffect>
                                  </p:childTnLst>
                                </p:cTn>
                              </p:par>
                            </p:childTnLst>
                          </p:cTn>
                        </p:par>
                        <p:par>
                          <p:cTn id="12" fill="hold">
                            <p:stCondLst>
                              <p:cond delay="1000"/>
                            </p:stCondLst>
                            <p:childTnLst>
                              <p:par>
                                <p:cTn id="13" presetID="12" presetClass="entr" presetSubtype="8" fill="hold" nodeType="afterEffect">
                                  <p:stCondLst>
                                    <p:cond delay="0"/>
                                  </p:stCondLst>
                                  <p:childTnLst>
                                    <p:set>
                                      <p:cBhvr>
                                        <p:cTn id="14" dur="1" fill="hold">
                                          <p:stCondLst>
                                            <p:cond delay="0"/>
                                          </p:stCondLst>
                                        </p:cTn>
                                        <p:tgtEl>
                                          <p:spTgt spid="7"/>
                                        </p:tgtEl>
                                        <p:attrNameLst>
                                          <p:attrName>style.visibility</p:attrName>
                                        </p:attrNameLst>
                                      </p:cBhvr>
                                      <p:to>
                                        <p:strVal val="visible"/>
                                      </p:to>
                                    </p:set>
                                    <p:animEffect transition="in" filter="slide(fromLeft)">
                                      <p:cBhvr>
                                        <p:cTn id="15" dur="500"/>
                                        <p:tgtEl>
                                          <p:spTgt spid="7"/>
                                        </p:tgtEl>
                                      </p:cBhvr>
                                    </p:animEffect>
                                  </p:childTnLst>
                                </p:cTn>
                              </p:par>
                            </p:childTnLst>
                          </p:cTn>
                        </p:par>
                        <p:par>
                          <p:cTn id="16" fill="hold">
                            <p:stCondLst>
                              <p:cond delay="1500"/>
                            </p:stCondLst>
                            <p:childTnLst>
                              <p:par>
                                <p:cTn id="17" presetID="12" presetClass="entr" presetSubtype="1" fill="hold" nodeType="afterEffect">
                                  <p:stCondLst>
                                    <p:cond delay="0"/>
                                  </p:stCondLst>
                                  <p:childTnLst>
                                    <p:set>
                                      <p:cBhvr>
                                        <p:cTn id="18" dur="1" fill="hold">
                                          <p:stCondLst>
                                            <p:cond delay="0"/>
                                          </p:stCondLst>
                                        </p:cTn>
                                        <p:tgtEl>
                                          <p:spTgt spid="53"/>
                                        </p:tgtEl>
                                        <p:attrNameLst>
                                          <p:attrName>style.visibility</p:attrName>
                                        </p:attrNameLst>
                                      </p:cBhvr>
                                      <p:to>
                                        <p:strVal val="visible"/>
                                      </p:to>
                                    </p:set>
                                    <p:animEffect transition="in" filter="slide(fromTop)">
                                      <p:cBhvr>
                                        <p:cTn id="19" dur="500"/>
                                        <p:tgtEl>
                                          <p:spTgt spid="53"/>
                                        </p:tgtEl>
                                      </p:cBhvr>
                                    </p:animEffect>
                                  </p:childTnLst>
                                </p:cTn>
                              </p:par>
                            </p:childTnLst>
                          </p:cTn>
                        </p:par>
                        <p:par>
                          <p:cTn id="20" fill="hold">
                            <p:stCondLst>
                              <p:cond delay="2000"/>
                            </p:stCondLst>
                            <p:childTnLst>
                              <p:par>
                                <p:cTn id="21" presetID="12" presetClass="entr" presetSubtype="1" fill="hold" nodeType="afterEffect">
                                  <p:stCondLst>
                                    <p:cond delay="0"/>
                                  </p:stCondLst>
                                  <p:childTnLst>
                                    <p:set>
                                      <p:cBhvr>
                                        <p:cTn id="22" dur="1" fill="hold">
                                          <p:stCondLst>
                                            <p:cond delay="0"/>
                                          </p:stCondLst>
                                        </p:cTn>
                                        <p:tgtEl>
                                          <p:spTgt spid="50"/>
                                        </p:tgtEl>
                                        <p:attrNameLst>
                                          <p:attrName>style.visibility</p:attrName>
                                        </p:attrNameLst>
                                      </p:cBhvr>
                                      <p:to>
                                        <p:strVal val="visible"/>
                                      </p:to>
                                    </p:set>
                                    <p:animEffect transition="in" filter="slide(fromTop)">
                                      <p:cBhvr>
                                        <p:cTn id="23" dur="500"/>
                                        <p:tgtEl>
                                          <p:spTgt spid="50"/>
                                        </p:tgtEl>
                                      </p:cBhvr>
                                    </p:animEffect>
                                  </p:childTnLst>
                                </p:cTn>
                              </p:par>
                            </p:childTnLst>
                          </p:cTn>
                        </p:par>
                        <p:par>
                          <p:cTn id="24" fill="hold">
                            <p:stCondLst>
                              <p:cond delay="2500"/>
                            </p:stCondLst>
                            <p:childTnLst>
                              <p:par>
                                <p:cTn id="25" presetID="12" presetClass="entr" presetSubtype="1" fill="hold" nodeType="afterEffect">
                                  <p:stCondLst>
                                    <p:cond delay="0"/>
                                  </p:stCondLst>
                                  <p:childTnLst>
                                    <p:set>
                                      <p:cBhvr>
                                        <p:cTn id="26" dur="1" fill="hold">
                                          <p:stCondLst>
                                            <p:cond delay="0"/>
                                          </p:stCondLst>
                                        </p:cTn>
                                        <p:tgtEl>
                                          <p:spTgt spid="51"/>
                                        </p:tgtEl>
                                        <p:attrNameLst>
                                          <p:attrName>style.visibility</p:attrName>
                                        </p:attrNameLst>
                                      </p:cBhvr>
                                      <p:to>
                                        <p:strVal val="visible"/>
                                      </p:to>
                                    </p:set>
                                    <p:animEffect transition="in" filter="slide(fromTop)">
                                      <p:cBhvr>
                                        <p:cTn id="27" dur="500"/>
                                        <p:tgtEl>
                                          <p:spTgt spid="5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3" name="Group 22"/>
          <p:cNvGrpSpPr/>
          <p:nvPr/>
        </p:nvGrpSpPr>
        <p:grpSpPr>
          <a:xfrm>
            <a:off x="1714480" y="1785932"/>
            <a:ext cx="4000528" cy="2838470"/>
            <a:chOff x="1714480" y="1785932"/>
            <a:chExt cx="4000528" cy="2838470"/>
          </a:xfrm>
        </p:grpSpPr>
        <p:sp>
          <p:nvSpPr>
            <p:cNvPr id="10" name="Rectangle 9"/>
            <p:cNvSpPr/>
            <p:nvPr/>
          </p:nvSpPr>
          <p:spPr>
            <a:xfrm>
              <a:off x="3786182" y="1785932"/>
              <a:ext cx="1928826" cy="1143008"/>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p:cNvSpPr/>
            <p:nvPr/>
          </p:nvSpPr>
          <p:spPr>
            <a:xfrm>
              <a:off x="1714480" y="3000378"/>
              <a:ext cx="4000528" cy="1624024"/>
            </a:xfrm>
            <a:prstGeom prst="rect">
              <a:avLst/>
            </a:prstGeom>
            <a:blipFill>
              <a:blip r:embed="rId3" cstate="prin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 name="Group 19"/>
            <p:cNvGrpSpPr/>
            <p:nvPr/>
          </p:nvGrpSpPr>
          <p:grpSpPr>
            <a:xfrm>
              <a:off x="3857620" y="1857370"/>
              <a:ext cx="1785950" cy="941965"/>
              <a:chOff x="3857620" y="1857370"/>
              <a:chExt cx="1785950" cy="941965"/>
            </a:xfrm>
          </p:grpSpPr>
          <p:sp>
            <p:nvSpPr>
              <p:cNvPr id="14" name="Rectangle 13"/>
              <p:cNvSpPr/>
              <p:nvPr/>
            </p:nvSpPr>
            <p:spPr>
              <a:xfrm>
                <a:off x="3857620" y="2214560"/>
                <a:ext cx="1785950" cy="584775"/>
              </a:xfrm>
              <a:prstGeom prst="rect">
                <a:avLst/>
              </a:prstGeom>
            </p:spPr>
            <p:txBody>
              <a:bodyPr wrap="square">
                <a:spAutoFit/>
              </a:bodyPr>
              <a:lstStyle/>
              <a:p>
                <a:r>
                  <a:rPr lang="ms-MY" sz="800" dirty="0">
                    <a:solidFill>
                      <a:schemeClr val="bg1"/>
                    </a:solidFill>
                    <a:latin typeface="Open Sans Light" pitchFamily="34" charset="0"/>
                    <a:ea typeface="Open Sans Light" pitchFamily="34" charset="0"/>
                    <a:cs typeface="Open Sans Light" pitchFamily="34" charset="0"/>
                  </a:rPr>
                  <a:t>consectetur adipiscing elit. Lorem ipsum dolor sit ametelit. Lorem ipsum dolor sit met, , consectetur adipiscing elit. </a:t>
                </a:r>
                <a:endParaRPr lang="id-ID" sz="800" dirty="0">
                  <a:solidFill>
                    <a:schemeClr val="bg1"/>
                  </a:solidFill>
                  <a:latin typeface="Open Sans Light" pitchFamily="34" charset="0"/>
                  <a:ea typeface="Open Sans Light" pitchFamily="34" charset="0"/>
                  <a:cs typeface="Open Sans Light" pitchFamily="34" charset="0"/>
                </a:endParaRPr>
              </a:p>
            </p:txBody>
          </p:sp>
          <p:sp>
            <p:nvSpPr>
              <p:cNvPr id="15" name="Rectangle 14"/>
              <p:cNvSpPr/>
              <p:nvPr/>
            </p:nvSpPr>
            <p:spPr>
              <a:xfrm>
                <a:off x="3857620" y="1857370"/>
                <a:ext cx="931665" cy="276999"/>
              </a:xfrm>
              <a:prstGeom prst="rect">
                <a:avLst/>
              </a:prstGeom>
            </p:spPr>
            <p:txBody>
              <a:bodyPr wrap="none">
                <a:spAutoFit/>
              </a:bodyPr>
              <a:lstStyle/>
              <a:p>
                <a:pPr algn="ctr"/>
                <a:r>
                  <a:rPr lang="en-US" sz="1200" dirty="0">
                    <a:solidFill>
                      <a:schemeClr val="bg1"/>
                    </a:solidFill>
                    <a:latin typeface="Open Sans" pitchFamily="34" charset="0"/>
                    <a:ea typeface="Open Sans" pitchFamily="34" charset="0"/>
                    <a:cs typeface="Open Sans" pitchFamily="34" charset="0"/>
                  </a:rPr>
                  <a:t>Portfolio 1</a:t>
                </a:r>
              </a:p>
            </p:txBody>
          </p:sp>
        </p:grpSp>
      </p:grpSp>
      <p:grpSp>
        <p:nvGrpSpPr>
          <p:cNvPr id="24" name="Group 23"/>
          <p:cNvGrpSpPr/>
          <p:nvPr/>
        </p:nvGrpSpPr>
        <p:grpSpPr>
          <a:xfrm>
            <a:off x="5786446" y="1214428"/>
            <a:ext cx="1928826" cy="3429024"/>
            <a:chOff x="5786446" y="1214428"/>
            <a:chExt cx="1928826" cy="3429024"/>
          </a:xfrm>
        </p:grpSpPr>
        <p:sp>
          <p:nvSpPr>
            <p:cNvPr id="8" name="Rectangle 7"/>
            <p:cNvSpPr/>
            <p:nvPr/>
          </p:nvSpPr>
          <p:spPr>
            <a:xfrm>
              <a:off x="5786446" y="1214428"/>
              <a:ext cx="1928826" cy="1143008"/>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p:cNvSpPr/>
            <p:nvPr/>
          </p:nvSpPr>
          <p:spPr>
            <a:xfrm>
              <a:off x="5786446" y="2428874"/>
              <a:ext cx="1928826" cy="2214578"/>
            </a:xfrm>
            <a:prstGeom prst="rect">
              <a:avLst/>
            </a:prstGeom>
            <a:blipFill>
              <a:blip r:embed="rId4" cstate="prin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9" name="Group 18"/>
            <p:cNvGrpSpPr/>
            <p:nvPr/>
          </p:nvGrpSpPr>
          <p:grpSpPr>
            <a:xfrm>
              <a:off x="5857884" y="1285866"/>
              <a:ext cx="1785950" cy="941965"/>
              <a:chOff x="5857884" y="1285866"/>
              <a:chExt cx="1785950" cy="941965"/>
            </a:xfrm>
          </p:grpSpPr>
          <p:sp>
            <p:nvSpPr>
              <p:cNvPr id="16" name="Rectangle 15"/>
              <p:cNvSpPr/>
              <p:nvPr/>
            </p:nvSpPr>
            <p:spPr>
              <a:xfrm>
                <a:off x="5857884" y="1643056"/>
                <a:ext cx="1785950" cy="584775"/>
              </a:xfrm>
              <a:prstGeom prst="rect">
                <a:avLst/>
              </a:prstGeom>
            </p:spPr>
            <p:txBody>
              <a:bodyPr wrap="square">
                <a:spAutoFit/>
              </a:bodyPr>
              <a:lstStyle/>
              <a:p>
                <a:r>
                  <a:rPr lang="ms-MY" sz="800" dirty="0">
                    <a:solidFill>
                      <a:schemeClr val="bg1"/>
                    </a:solidFill>
                    <a:latin typeface="Open Sans Light" pitchFamily="34" charset="0"/>
                    <a:ea typeface="Open Sans Light" pitchFamily="34" charset="0"/>
                    <a:cs typeface="Open Sans Light" pitchFamily="34" charset="0"/>
                  </a:rPr>
                  <a:t>consectetur adipiscing elit. Lorem ipsum dolor sit ametelit. Lorem ipsum dolor sit met, , consectetur adipiscing elit. </a:t>
                </a:r>
                <a:endParaRPr lang="id-ID" sz="800" dirty="0">
                  <a:solidFill>
                    <a:schemeClr val="bg1"/>
                  </a:solidFill>
                  <a:latin typeface="Open Sans Light" pitchFamily="34" charset="0"/>
                  <a:ea typeface="Open Sans Light" pitchFamily="34" charset="0"/>
                  <a:cs typeface="Open Sans Light" pitchFamily="34" charset="0"/>
                </a:endParaRPr>
              </a:p>
            </p:txBody>
          </p:sp>
          <p:sp>
            <p:nvSpPr>
              <p:cNvPr id="17" name="Rectangle 16"/>
              <p:cNvSpPr/>
              <p:nvPr/>
            </p:nvSpPr>
            <p:spPr>
              <a:xfrm>
                <a:off x="5857884" y="1285866"/>
                <a:ext cx="931665" cy="276999"/>
              </a:xfrm>
              <a:prstGeom prst="rect">
                <a:avLst/>
              </a:prstGeom>
            </p:spPr>
            <p:txBody>
              <a:bodyPr wrap="none">
                <a:spAutoFit/>
              </a:bodyPr>
              <a:lstStyle/>
              <a:p>
                <a:pPr algn="ctr"/>
                <a:r>
                  <a:rPr lang="en-US" sz="1200" dirty="0">
                    <a:solidFill>
                      <a:schemeClr val="bg1"/>
                    </a:solidFill>
                    <a:latin typeface="Open Sans" pitchFamily="34" charset="0"/>
                    <a:ea typeface="Open Sans" pitchFamily="34" charset="0"/>
                    <a:cs typeface="Open Sans" pitchFamily="34" charset="0"/>
                  </a:rPr>
                  <a:t>Portfolio 2</a:t>
                </a:r>
              </a:p>
            </p:txBody>
          </p:sp>
        </p:grpSp>
      </p:grpSp>
      <p:grpSp>
        <p:nvGrpSpPr>
          <p:cNvPr id="22" name="Group 21"/>
          <p:cNvGrpSpPr/>
          <p:nvPr/>
        </p:nvGrpSpPr>
        <p:grpSpPr>
          <a:xfrm>
            <a:off x="1357290" y="1500180"/>
            <a:ext cx="2357454" cy="1428760"/>
            <a:chOff x="1357290" y="1500180"/>
            <a:chExt cx="2357454" cy="1428760"/>
          </a:xfrm>
        </p:grpSpPr>
        <p:sp>
          <p:nvSpPr>
            <p:cNvPr id="12" name="Rectangle 11"/>
            <p:cNvSpPr/>
            <p:nvPr/>
          </p:nvSpPr>
          <p:spPr>
            <a:xfrm>
              <a:off x="1357290" y="1500180"/>
              <a:ext cx="285752" cy="142876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Rectangle 12"/>
            <p:cNvSpPr/>
            <p:nvPr/>
          </p:nvSpPr>
          <p:spPr>
            <a:xfrm>
              <a:off x="1714480" y="1500180"/>
              <a:ext cx="2000264" cy="1428760"/>
            </a:xfrm>
            <a:prstGeom prst="rect">
              <a:avLst/>
            </a:prstGeom>
            <a:blipFill>
              <a:blip r:embed="rId5" cstate="prin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Rectangle 17"/>
            <p:cNvSpPr/>
            <p:nvPr/>
          </p:nvSpPr>
          <p:spPr>
            <a:xfrm rot="16200000">
              <a:off x="1045345" y="2134000"/>
              <a:ext cx="931665" cy="276999"/>
            </a:xfrm>
            <a:prstGeom prst="rect">
              <a:avLst/>
            </a:prstGeom>
          </p:spPr>
          <p:txBody>
            <a:bodyPr wrap="none">
              <a:spAutoFit/>
            </a:bodyPr>
            <a:lstStyle/>
            <a:p>
              <a:pPr algn="ctr"/>
              <a:r>
                <a:rPr lang="en-US" sz="1200" dirty="0">
                  <a:solidFill>
                    <a:schemeClr val="bg1"/>
                  </a:solidFill>
                  <a:latin typeface="Open Sans" pitchFamily="34" charset="0"/>
                  <a:ea typeface="Open Sans" pitchFamily="34" charset="0"/>
                  <a:cs typeface="Open Sans" pitchFamily="34" charset="0"/>
                </a:rPr>
                <a:t>Portfolio 3</a:t>
              </a:r>
            </a:p>
          </p:txBody>
        </p:sp>
      </p:grpSp>
      <p:sp>
        <p:nvSpPr>
          <p:cNvPr id="21" name="Rectangle 20"/>
          <p:cNvSpPr/>
          <p:nvPr/>
        </p:nvSpPr>
        <p:spPr>
          <a:xfrm>
            <a:off x="8501090" y="214296"/>
            <a:ext cx="357190" cy="357172"/>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100" dirty="0">
                <a:latin typeface="Open Sans" pitchFamily="34" charset="0"/>
                <a:ea typeface="Open Sans" pitchFamily="34" charset="0"/>
                <a:cs typeface="Open Sans" pitchFamily="34" charset="0"/>
              </a:rPr>
              <a:t>78</a:t>
            </a:r>
          </a:p>
        </p:txBody>
      </p:sp>
      <p:grpSp>
        <p:nvGrpSpPr>
          <p:cNvPr id="25" name="组合 24"/>
          <p:cNvGrpSpPr/>
          <p:nvPr/>
        </p:nvGrpSpPr>
        <p:grpSpPr>
          <a:xfrm>
            <a:off x="2113124" y="181979"/>
            <a:ext cx="4917752" cy="789571"/>
            <a:chOff x="2113124" y="181979"/>
            <a:chExt cx="4917752" cy="789571"/>
          </a:xfrm>
        </p:grpSpPr>
        <p:sp>
          <p:nvSpPr>
            <p:cNvPr id="26" name="Rectangle 31"/>
            <p:cNvSpPr/>
            <p:nvPr/>
          </p:nvSpPr>
          <p:spPr>
            <a:xfrm>
              <a:off x="2904733" y="663773"/>
              <a:ext cx="3334534" cy="307777"/>
            </a:xfrm>
            <a:prstGeom prst="rect">
              <a:avLst/>
            </a:prstGeom>
          </p:spPr>
          <p:txBody>
            <a:bodyPr wrap="square">
              <a:spAutoFit/>
            </a:bodyPr>
            <a:lstStyle/>
            <a:p>
              <a:pPr algn="ctr"/>
              <a:r>
                <a:rPr lang="en-US" altLang="zh-CN" sz="1400" dirty="0">
                  <a:solidFill>
                    <a:schemeClr val="bg1">
                      <a:lumMod val="65000"/>
                    </a:schemeClr>
                  </a:solidFill>
                  <a:latin typeface="华文细黑" panose="02010600040101010101" pitchFamily="2" charset="-122"/>
                  <a:ea typeface="华文细黑" panose="02010600040101010101" pitchFamily="2" charset="-122"/>
                </a:rPr>
                <a:t>Add the subtitle of this title here</a:t>
              </a:r>
              <a:endParaRPr lang="id-ID" sz="1400" dirty="0">
                <a:solidFill>
                  <a:schemeClr val="bg1">
                    <a:lumMod val="65000"/>
                  </a:schemeClr>
                </a:solidFill>
                <a:latin typeface="华文细黑" panose="02010600040101010101" pitchFamily="2" charset="-122"/>
                <a:ea typeface="华文细黑" panose="02010600040101010101" pitchFamily="2" charset="-122"/>
                <a:cs typeface="Open Sans" pitchFamily="34" charset="0"/>
              </a:endParaRPr>
            </a:p>
          </p:txBody>
        </p:sp>
        <p:sp>
          <p:nvSpPr>
            <p:cNvPr id="27" name="Rectangle 33"/>
            <p:cNvSpPr/>
            <p:nvPr/>
          </p:nvSpPr>
          <p:spPr>
            <a:xfrm>
              <a:off x="2113124" y="181979"/>
              <a:ext cx="4917752" cy="584775"/>
            </a:xfrm>
            <a:prstGeom prst="rect">
              <a:avLst/>
            </a:prstGeom>
          </p:spPr>
          <p:txBody>
            <a:bodyPr wrap="square">
              <a:spAutoFit/>
            </a:bodyPr>
            <a:lstStyle/>
            <a:p>
              <a:pPr algn="ctr"/>
              <a:r>
                <a:rPr lang="en-US" sz="3200" dirty="0">
                  <a:solidFill>
                    <a:schemeClr val="bg1">
                      <a:lumMod val="65000"/>
                    </a:schemeClr>
                  </a:solidFill>
                  <a:latin typeface="Impact" panose="020B0806030902050204" pitchFamily="34" charset="0"/>
                  <a:ea typeface="Open Sans" pitchFamily="34" charset="0"/>
                  <a:cs typeface="Open Sans" pitchFamily="34" charset="0"/>
                </a:rPr>
                <a:t>ADD YOUR TITLE HERE</a:t>
              </a:r>
              <a:endParaRPr lang="id-ID" sz="3200" dirty="0">
                <a:solidFill>
                  <a:schemeClr val="bg1">
                    <a:lumMod val="65000"/>
                  </a:schemeClr>
                </a:solidFill>
                <a:latin typeface="Impact" panose="020B0806030902050204" pitchFamily="34" charset="0"/>
                <a:ea typeface="Open Sans" pitchFamily="34" charset="0"/>
                <a:cs typeface="Open Sans" pitchFamily="34" charset="0"/>
              </a:endParaRPr>
            </a:p>
          </p:txBody>
        </p:sp>
        <p:cxnSp>
          <p:nvCxnSpPr>
            <p:cNvPr id="28" name="Straight Connector 34"/>
            <p:cNvCxnSpPr/>
            <p:nvPr/>
          </p:nvCxnSpPr>
          <p:spPr>
            <a:xfrm rot="5400000">
              <a:off x="2448058" y="467595"/>
              <a:ext cx="286546" cy="1062"/>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9" name="Straight Connector 35"/>
            <p:cNvCxnSpPr/>
            <p:nvPr/>
          </p:nvCxnSpPr>
          <p:spPr>
            <a:xfrm rot="5400000">
              <a:off x="6409396" y="467595"/>
              <a:ext cx="286546" cy="1062"/>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spTree>
  </p:cSld>
  <p:clrMapOvr>
    <a:masterClrMapping/>
  </p:clrMapOvr>
  <p:transition spd="slow" advTm="3000">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1" fill="hold" nodeType="afterEffect">
                                  <p:stCondLst>
                                    <p:cond delay="0"/>
                                  </p:stCondLst>
                                  <p:childTnLst>
                                    <p:set>
                                      <p:cBhvr>
                                        <p:cTn id="6" dur="1" fill="hold">
                                          <p:stCondLst>
                                            <p:cond delay="0"/>
                                          </p:stCondLst>
                                        </p:cTn>
                                        <p:tgtEl>
                                          <p:spTgt spid="23"/>
                                        </p:tgtEl>
                                        <p:attrNameLst>
                                          <p:attrName>style.visibility</p:attrName>
                                        </p:attrNameLst>
                                      </p:cBhvr>
                                      <p:to>
                                        <p:strVal val="visible"/>
                                      </p:to>
                                    </p:set>
                                    <p:animEffect transition="in" filter="slide(fromTop)">
                                      <p:cBhvr>
                                        <p:cTn id="7" dur="500"/>
                                        <p:tgtEl>
                                          <p:spTgt spid="23"/>
                                        </p:tgtEl>
                                      </p:cBhvr>
                                    </p:animEffect>
                                  </p:childTnLst>
                                </p:cTn>
                              </p:par>
                            </p:childTnLst>
                          </p:cTn>
                        </p:par>
                        <p:par>
                          <p:cTn id="8" fill="hold">
                            <p:stCondLst>
                              <p:cond delay="500"/>
                            </p:stCondLst>
                            <p:childTnLst>
                              <p:par>
                                <p:cTn id="9" presetID="12" presetClass="entr" presetSubtype="1" fill="hold" nodeType="afterEffect">
                                  <p:stCondLst>
                                    <p:cond delay="0"/>
                                  </p:stCondLst>
                                  <p:childTnLst>
                                    <p:set>
                                      <p:cBhvr>
                                        <p:cTn id="10" dur="1" fill="hold">
                                          <p:stCondLst>
                                            <p:cond delay="0"/>
                                          </p:stCondLst>
                                        </p:cTn>
                                        <p:tgtEl>
                                          <p:spTgt spid="24"/>
                                        </p:tgtEl>
                                        <p:attrNameLst>
                                          <p:attrName>style.visibility</p:attrName>
                                        </p:attrNameLst>
                                      </p:cBhvr>
                                      <p:to>
                                        <p:strVal val="visible"/>
                                      </p:to>
                                    </p:set>
                                    <p:animEffect transition="in" filter="slide(fromTop)">
                                      <p:cBhvr>
                                        <p:cTn id="11" dur="500"/>
                                        <p:tgtEl>
                                          <p:spTgt spid="24"/>
                                        </p:tgtEl>
                                      </p:cBhvr>
                                    </p:animEffect>
                                  </p:childTnLst>
                                </p:cTn>
                              </p:par>
                            </p:childTnLst>
                          </p:cTn>
                        </p:par>
                        <p:par>
                          <p:cTn id="12" fill="hold">
                            <p:stCondLst>
                              <p:cond delay="1000"/>
                            </p:stCondLst>
                            <p:childTnLst>
                              <p:par>
                                <p:cTn id="13" presetID="12" presetClass="entr" presetSubtype="8" fill="hold" nodeType="afterEffect">
                                  <p:stCondLst>
                                    <p:cond delay="0"/>
                                  </p:stCondLst>
                                  <p:childTnLst>
                                    <p:set>
                                      <p:cBhvr>
                                        <p:cTn id="14" dur="1" fill="hold">
                                          <p:stCondLst>
                                            <p:cond delay="0"/>
                                          </p:stCondLst>
                                        </p:cTn>
                                        <p:tgtEl>
                                          <p:spTgt spid="22"/>
                                        </p:tgtEl>
                                        <p:attrNameLst>
                                          <p:attrName>style.visibility</p:attrName>
                                        </p:attrNameLst>
                                      </p:cBhvr>
                                      <p:to>
                                        <p:strVal val="visible"/>
                                      </p:to>
                                    </p:set>
                                    <p:animEffect transition="in" filter="slide(fromLeft)">
                                      <p:cBhvr>
                                        <p:cTn id="15" dur="500"/>
                                        <p:tgtEl>
                                          <p:spTgt spid="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angle 7"/>
          <p:cNvSpPr/>
          <p:nvPr/>
        </p:nvSpPr>
        <p:spPr>
          <a:xfrm>
            <a:off x="1428728" y="1142990"/>
            <a:ext cx="6357982" cy="1571636"/>
          </a:xfrm>
          <a:prstGeom prst="rect">
            <a:avLst/>
          </a:prstGeom>
          <a:blipFill>
            <a:blip r:embed="rId3" cstate="prin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p:cNvSpPr/>
          <p:nvPr/>
        </p:nvSpPr>
        <p:spPr>
          <a:xfrm>
            <a:off x="1428728" y="2786064"/>
            <a:ext cx="1500198" cy="928694"/>
          </a:xfrm>
          <a:prstGeom prst="rect">
            <a:avLst/>
          </a:prstGeom>
          <a:blipFill>
            <a:blip r:embed="rId4" cstate="prin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ectangle 11"/>
          <p:cNvSpPr/>
          <p:nvPr/>
        </p:nvSpPr>
        <p:spPr>
          <a:xfrm>
            <a:off x="1428728" y="3786196"/>
            <a:ext cx="1500198" cy="928694"/>
          </a:xfrm>
          <a:prstGeom prst="rect">
            <a:avLst/>
          </a:prstGeom>
          <a:blipFill>
            <a:blip r:embed="rId5" cstate="prin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Rectangle 12"/>
          <p:cNvSpPr/>
          <p:nvPr/>
        </p:nvSpPr>
        <p:spPr>
          <a:xfrm>
            <a:off x="3000364" y="2786064"/>
            <a:ext cx="1500198" cy="1928826"/>
          </a:xfrm>
          <a:prstGeom prst="rect">
            <a:avLst/>
          </a:prstGeom>
          <a:blipFill>
            <a:blip r:embed="rId6" cstate="prin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 name="Group 16"/>
          <p:cNvGrpSpPr/>
          <p:nvPr/>
        </p:nvGrpSpPr>
        <p:grpSpPr>
          <a:xfrm>
            <a:off x="4572000" y="2786064"/>
            <a:ext cx="3214710" cy="1928826"/>
            <a:chOff x="4572000" y="2786064"/>
            <a:chExt cx="3214710" cy="1928826"/>
          </a:xfrm>
        </p:grpSpPr>
        <p:sp>
          <p:nvSpPr>
            <p:cNvPr id="14" name="Rectangle 13"/>
            <p:cNvSpPr/>
            <p:nvPr/>
          </p:nvSpPr>
          <p:spPr>
            <a:xfrm>
              <a:off x="4572000" y="2786064"/>
              <a:ext cx="3214710" cy="1928826"/>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 name="Group 16"/>
            <p:cNvGrpSpPr/>
            <p:nvPr/>
          </p:nvGrpSpPr>
          <p:grpSpPr>
            <a:xfrm>
              <a:off x="4714876" y="2928940"/>
              <a:ext cx="2857520" cy="1637710"/>
              <a:chOff x="4714876" y="2928940"/>
              <a:chExt cx="2857520" cy="1637710"/>
            </a:xfrm>
          </p:grpSpPr>
          <p:sp>
            <p:nvSpPr>
              <p:cNvPr id="15" name="Rectangle 14"/>
              <p:cNvSpPr/>
              <p:nvPr/>
            </p:nvSpPr>
            <p:spPr>
              <a:xfrm>
                <a:off x="4714876" y="3643320"/>
                <a:ext cx="2857520" cy="923330"/>
              </a:xfrm>
              <a:prstGeom prst="rect">
                <a:avLst/>
              </a:prstGeom>
            </p:spPr>
            <p:txBody>
              <a:bodyPr wrap="square">
                <a:spAutoFit/>
              </a:bodyPr>
              <a:lstStyle/>
              <a:p>
                <a:r>
                  <a:rPr lang="ms-MY" sz="900" dirty="0">
                    <a:solidFill>
                      <a:schemeClr val="bg1"/>
                    </a:solidFill>
                    <a:latin typeface="Open Sans Light" pitchFamily="34" charset="0"/>
                    <a:ea typeface="Open Sans Light" pitchFamily="34" charset="0"/>
                    <a:cs typeface="Open Sans Light" pitchFamily="34" charset="0"/>
                  </a:rPr>
                  <a:t>consectetur adipiscing elit. Lorem ipsum dolor sit ametelit. Lorem ipsum dolor sit amet, , consectetur adipiscing elit. Praesent sodales odio sit amet odio tristique quis tempus odio Lorem ipsum dolor sit amet, consectetur adipiscing , consectetur adipiscing elit. </a:t>
                </a:r>
                <a:endParaRPr lang="id-ID" sz="900" dirty="0">
                  <a:solidFill>
                    <a:schemeClr val="bg1"/>
                  </a:solidFill>
                  <a:latin typeface="Open Sans Light" pitchFamily="34" charset="0"/>
                  <a:ea typeface="Open Sans Light" pitchFamily="34" charset="0"/>
                  <a:cs typeface="Open Sans Light" pitchFamily="34" charset="0"/>
                </a:endParaRPr>
              </a:p>
            </p:txBody>
          </p:sp>
          <p:sp>
            <p:nvSpPr>
              <p:cNvPr id="16" name="Rectangle 15"/>
              <p:cNvSpPr/>
              <p:nvPr/>
            </p:nvSpPr>
            <p:spPr>
              <a:xfrm>
                <a:off x="4714876" y="2928940"/>
                <a:ext cx="1535613" cy="523220"/>
              </a:xfrm>
              <a:prstGeom prst="rect">
                <a:avLst/>
              </a:prstGeom>
            </p:spPr>
            <p:txBody>
              <a:bodyPr wrap="none">
                <a:spAutoFit/>
              </a:bodyPr>
              <a:lstStyle/>
              <a:p>
                <a:r>
                  <a:rPr lang="en-US" sz="1400" dirty="0" err="1">
                    <a:solidFill>
                      <a:schemeClr val="bg1"/>
                    </a:solidFill>
                    <a:latin typeface="Open Sans" pitchFamily="34" charset="0"/>
                    <a:ea typeface="Open Sans" pitchFamily="34" charset="0"/>
                    <a:cs typeface="Open Sans" pitchFamily="34" charset="0"/>
                  </a:rPr>
                  <a:t>Portofilo</a:t>
                </a:r>
                <a:r>
                  <a:rPr lang="en-US" sz="1400" dirty="0">
                    <a:solidFill>
                      <a:schemeClr val="bg1"/>
                    </a:solidFill>
                    <a:latin typeface="Open Sans" pitchFamily="34" charset="0"/>
                    <a:ea typeface="Open Sans" pitchFamily="34" charset="0"/>
                    <a:cs typeface="Open Sans" pitchFamily="34" charset="0"/>
                  </a:rPr>
                  <a:t> Project</a:t>
                </a:r>
              </a:p>
              <a:p>
                <a:r>
                  <a:rPr lang="en-US" sz="1400" dirty="0">
                    <a:solidFill>
                      <a:schemeClr val="bg1"/>
                    </a:solidFill>
                    <a:latin typeface="Open Sans" pitchFamily="34" charset="0"/>
                    <a:ea typeface="Open Sans" pitchFamily="34" charset="0"/>
                    <a:cs typeface="Open Sans" pitchFamily="34" charset="0"/>
                  </a:rPr>
                  <a:t>Sample</a:t>
                </a:r>
              </a:p>
            </p:txBody>
          </p:sp>
          <p:cxnSp>
            <p:nvCxnSpPr>
              <p:cNvPr id="18" name="Straight Connector 17"/>
              <p:cNvCxnSpPr/>
              <p:nvPr/>
            </p:nvCxnSpPr>
            <p:spPr>
              <a:xfrm>
                <a:off x="4857752" y="3500444"/>
                <a:ext cx="714380" cy="1588"/>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pSp>
      </p:grpSp>
      <p:sp>
        <p:nvSpPr>
          <p:cNvPr id="19" name="Rectangle 18"/>
          <p:cNvSpPr/>
          <p:nvPr/>
        </p:nvSpPr>
        <p:spPr>
          <a:xfrm>
            <a:off x="8501090" y="214296"/>
            <a:ext cx="357190" cy="357172"/>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100" dirty="0">
                <a:latin typeface="Open Sans" pitchFamily="34" charset="0"/>
                <a:ea typeface="Open Sans" pitchFamily="34" charset="0"/>
                <a:cs typeface="Open Sans" pitchFamily="34" charset="0"/>
              </a:rPr>
              <a:t>79</a:t>
            </a:r>
          </a:p>
        </p:txBody>
      </p:sp>
      <p:grpSp>
        <p:nvGrpSpPr>
          <p:cNvPr id="20" name="组合 19"/>
          <p:cNvGrpSpPr/>
          <p:nvPr/>
        </p:nvGrpSpPr>
        <p:grpSpPr>
          <a:xfrm>
            <a:off x="2113124" y="181979"/>
            <a:ext cx="4917752" cy="789571"/>
            <a:chOff x="2113124" y="181979"/>
            <a:chExt cx="4917752" cy="789571"/>
          </a:xfrm>
        </p:grpSpPr>
        <p:sp>
          <p:nvSpPr>
            <p:cNvPr id="21" name="Rectangle 31"/>
            <p:cNvSpPr/>
            <p:nvPr/>
          </p:nvSpPr>
          <p:spPr>
            <a:xfrm>
              <a:off x="2904733" y="663773"/>
              <a:ext cx="3334534" cy="307777"/>
            </a:xfrm>
            <a:prstGeom prst="rect">
              <a:avLst/>
            </a:prstGeom>
          </p:spPr>
          <p:txBody>
            <a:bodyPr wrap="square">
              <a:spAutoFit/>
            </a:bodyPr>
            <a:lstStyle/>
            <a:p>
              <a:pPr algn="ctr"/>
              <a:r>
                <a:rPr lang="en-US" altLang="zh-CN" sz="1400" dirty="0">
                  <a:solidFill>
                    <a:schemeClr val="bg1">
                      <a:lumMod val="65000"/>
                    </a:schemeClr>
                  </a:solidFill>
                  <a:latin typeface="华文细黑" panose="02010600040101010101" pitchFamily="2" charset="-122"/>
                  <a:ea typeface="华文细黑" panose="02010600040101010101" pitchFamily="2" charset="-122"/>
                </a:rPr>
                <a:t>Add the subtitle of this title here</a:t>
              </a:r>
              <a:endParaRPr lang="id-ID" sz="1400" dirty="0">
                <a:solidFill>
                  <a:schemeClr val="bg1">
                    <a:lumMod val="65000"/>
                  </a:schemeClr>
                </a:solidFill>
                <a:latin typeface="华文细黑" panose="02010600040101010101" pitchFamily="2" charset="-122"/>
                <a:ea typeface="华文细黑" panose="02010600040101010101" pitchFamily="2" charset="-122"/>
                <a:cs typeface="Open Sans" pitchFamily="34" charset="0"/>
              </a:endParaRPr>
            </a:p>
          </p:txBody>
        </p:sp>
        <p:sp>
          <p:nvSpPr>
            <p:cNvPr id="22" name="Rectangle 33"/>
            <p:cNvSpPr/>
            <p:nvPr/>
          </p:nvSpPr>
          <p:spPr>
            <a:xfrm>
              <a:off x="2113124" y="181979"/>
              <a:ext cx="4917752" cy="584775"/>
            </a:xfrm>
            <a:prstGeom prst="rect">
              <a:avLst/>
            </a:prstGeom>
          </p:spPr>
          <p:txBody>
            <a:bodyPr wrap="square">
              <a:spAutoFit/>
            </a:bodyPr>
            <a:lstStyle/>
            <a:p>
              <a:pPr algn="ctr"/>
              <a:r>
                <a:rPr lang="en-US" sz="3200" dirty="0">
                  <a:solidFill>
                    <a:schemeClr val="bg1">
                      <a:lumMod val="65000"/>
                    </a:schemeClr>
                  </a:solidFill>
                  <a:latin typeface="Impact" panose="020B0806030902050204" pitchFamily="34" charset="0"/>
                  <a:ea typeface="Open Sans" pitchFamily="34" charset="0"/>
                  <a:cs typeface="Open Sans" pitchFamily="34" charset="0"/>
                </a:rPr>
                <a:t>ADD YOUR TITLE HERE</a:t>
              </a:r>
              <a:endParaRPr lang="id-ID" sz="3200" dirty="0">
                <a:solidFill>
                  <a:schemeClr val="bg1">
                    <a:lumMod val="65000"/>
                  </a:schemeClr>
                </a:solidFill>
                <a:latin typeface="Impact" panose="020B0806030902050204" pitchFamily="34" charset="0"/>
                <a:ea typeface="Open Sans" pitchFamily="34" charset="0"/>
                <a:cs typeface="Open Sans" pitchFamily="34" charset="0"/>
              </a:endParaRPr>
            </a:p>
          </p:txBody>
        </p:sp>
        <p:cxnSp>
          <p:nvCxnSpPr>
            <p:cNvPr id="23" name="Straight Connector 34"/>
            <p:cNvCxnSpPr/>
            <p:nvPr/>
          </p:nvCxnSpPr>
          <p:spPr>
            <a:xfrm rot="5400000">
              <a:off x="2448058" y="467595"/>
              <a:ext cx="286546" cy="1062"/>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4" name="Straight Connector 35"/>
            <p:cNvCxnSpPr/>
            <p:nvPr/>
          </p:nvCxnSpPr>
          <p:spPr>
            <a:xfrm rot="5400000">
              <a:off x="6409396" y="467595"/>
              <a:ext cx="286546" cy="1062"/>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spTree>
  </p:cSld>
  <p:clrMapOvr>
    <a:masterClrMapping/>
  </p:clrMapOvr>
  <p:transition spd="slow" advTm="3000">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1"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slide(fromTop)">
                                      <p:cBhvr>
                                        <p:cTn id="7" dur="500"/>
                                        <p:tgtEl>
                                          <p:spTgt spid="8"/>
                                        </p:tgtEl>
                                      </p:cBhvr>
                                    </p:animEffect>
                                  </p:childTnLst>
                                </p:cTn>
                              </p:par>
                            </p:childTnLst>
                          </p:cTn>
                        </p:par>
                        <p:par>
                          <p:cTn id="8" fill="hold">
                            <p:stCondLst>
                              <p:cond delay="500"/>
                            </p:stCondLst>
                            <p:childTnLst>
                              <p:par>
                                <p:cTn id="9" presetID="12" presetClass="entr" presetSubtype="1" fill="hold" grpId="0" nodeType="afterEffect">
                                  <p:stCondLst>
                                    <p:cond delay="0"/>
                                  </p:stCondLst>
                                  <p:childTnLst>
                                    <p:set>
                                      <p:cBhvr>
                                        <p:cTn id="10" dur="1" fill="hold">
                                          <p:stCondLst>
                                            <p:cond delay="0"/>
                                          </p:stCondLst>
                                        </p:cTn>
                                        <p:tgtEl>
                                          <p:spTgt spid="9"/>
                                        </p:tgtEl>
                                        <p:attrNameLst>
                                          <p:attrName>style.visibility</p:attrName>
                                        </p:attrNameLst>
                                      </p:cBhvr>
                                      <p:to>
                                        <p:strVal val="visible"/>
                                      </p:to>
                                    </p:set>
                                    <p:animEffect transition="in" filter="slide(fromTop)">
                                      <p:cBhvr>
                                        <p:cTn id="11" dur="500"/>
                                        <p:tgtEl>
                                          <p:spTgt spid="9"/>
                                        </p:tgtEl>
                                      </p:cBhvr>
                                    </p:animEffect>
                                  </p:childTnLst>
                                </p:cTn>
                              </p:par>
                            </p:childTnLst>
                          </p:cTn>
                        </p:par>
                        <p:par>
                          <p:cTn id="12" fill="hold">
                            <p:stCondLst>
                              <p:cond delay="1000"/>
                            </p:stCondLst>
                            <p:childTnLst>
                              <p:par>
                                <p:cTn id="13" presetID="12" presetClass="entr" presetSubtype="1" fill="hold" grpId="0" nodeType="afterEffect">
                                  <p:stCondLst>
                                    <p:cond delay="0"/>
                                  </p:stCondLst>
                                  <p:childTnLst>
                                    <p:set>
                                      <p:cBhvr>
                                        <p:cTn id="14" dur="1" fill="hold">
                                          <p:stCondLst>
                                            <p:cond delay="0"/>
                                          </p:stCondLst>
                                        </p:cTn>
                                        <p:tgtEl>
                                          <p:spTgt spid="12"/>
                                        </p:tgtEl>
                                        <p:attrNameLst>
                                          <p:attrName>style.visibility</p:attrName>
                                        </p:attrNameLst>
                                      </p:cBhvr>
                                      <p:to>
                                        <p:strVal val="visible"/>
                                      </p:to>
                                    </p:set>
                                    <p:animEffect transition="in" filter="slide(fromTop)">
                                      <p:cBhvr>
                                        <p:cTn id="15" dur="500"/>
                                        <p:tgtEl>
                                          <p:spTgt spid="12"/>
                                        </p:tgtEl>
                                      </p:cBhvr>
                                    </p:animEffect>
                                  </p:childTnLst>
                                </p:cTn>
                              </p:par>
                            </p:childTnLst>
                          </p:cTn>
                        </p:par>
                        <p:par>
                          <p:cTn id="16" fill="hold">
                            <p:stCondLst>
                              <p:cond delay="1500"/>
                            </p:stCondLst>
                            <p:childTnLst>
                              <p:par>
                                <p:cTn id="17" presetID="12" presetClass="entr" presetSubtype="1" fill="hold" grpId="0" nodeType="afterEffect">
                                  <p:stCondLst>
                                    <p:cond delay="0"/>
                                  </p:stCondLst>
                                  <p:childTnLst>
                                    <p:set>
                                      <p:cBhvr>
                                        <p:cTn id="18" dur="1" fill="hold">
                                          <p:stCondLst>
                                            <p:cond delay="0"/>
                                          </p:stCondLst>
                                        </p:cTn>
                                        <p:tgtEl>
                                          <p:spTgt spid="13"/>
                                        </p:tgtEl>
                                        <p:attrNameLst>
                                          <p:attrName>style.visibility</p:attrName>
                                        </p:attrNameLst>
                                      </p:cBhvr>
                                      <p:to>
                                        <p:strVal val="visible"/>
                                      </p:to>
                                    </p:set>
                                    <p:animEffect transition="in" filter="slide(fromTop)">
                                      <p:cBhvr>
                                        <p:cTn id="19" dur="500"/>
                                        <p:tgtEl>
                                          <p:spTgt spid="13"/>
                                        </p:tgtEl>
                                      </p:cBhvr>
                                    </p:animEffect>
                                  </p:childTnLst>
                                </p:cTn>
                              </p:par>
                            </p:childTnLst>
                          </p:cTn>
                        </p:par>
                        <p:par>
                          <p:cTn id="20" fill="hold">
                            <p:stCondLst>
                              <p:cond delay="2000"/>
                            </p:stCondLst>
                            <p:childTnLst>
                              <p:par>
                                <p:cTn id="21" presetID="12" presetClass="entr" presetSubtype="1" fill="hold" nodeType="afterEffect">
                                  <p:stCondLst>
                                    <p:cond delay="0"/>
                                  </p:stCondLst>
                                  <p:childTnLst>
                                    <p:set>
                                      <p:cBhvr>
                                        <p:cTn id="22" dur="1" fill="hold">
                                          <p:stCondLst>
                                            <p:cond delay="0"/>
                                          </p:stCondLst>
                                        </p:cTn>
                                        <p:tgtEl>
                                          <p:spTgt spid="17"/>
                                        </p:tgtEl>
                                        <p:attrNameLst>
                                          <p:attrName>style.visibility</p:attrName>
                                        </p:attrNameLst>
                                      </p:cBhvr>
                                      <p:to>
                                        <p:strVal val="visible"/>
                                      </p:to>
                                    </p:set>
                                    <p:animEffect transition="in" filter="slide(fromTop)">
                                      <p:cBhvr>
                                        <p:cTn id="23"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9" grpId="0" animBg="1"/>
      <p:bldP spid="12" grpId="0" animBg="1"/>
      <p:bldP spid="13" grpId="0" animBg="1"/>
    </p:bldLst>
  </p:timing>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7"/>
          <p:cNvGrpSpPr/>
          <p:nvPr/>
        </p:nvGrpSpPr>
        <p:grpSpPr>
          <a:xfrm>
            <a:off x="5286380" y="1285866"/>
            <a:ext cx="5939212" cy="3584928"/>
            <a:chOff x="336947" y="1950447"/>
            <a:chExt cx="6745544" cy="4071635"/>
          </a:xfrm>
        </p:grpSpPr>
        <p:pic>
          <p:nvPicPr>
            <p:cNvPr id="9" name="Picture 8"/>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336947" y="1950447"/>
              <a:ext cx="6745544" cy="4071635"/>
            </a:xfrm>
            <a:prstGeom prst="rect">
              <a:avLst/>
            </a:prstGeom>
          </p:spPr>
        </p:pic>
        <p:sp>
          <p:nvSpPr>
            <p:cNvPr id="10" name="Rectangle 9"/>
            <p:cNvSpPr/>
            <p:nvPr/>
          </p:nvSpPr>
          <p:spPr>
            <a:xfrm>
              <a:off x="1129035" y="2160307"/>
              <a:ext cx="5184576" cy="3240361"/>
            </a:xfrm>
            <a:prstGeom prst="rect">
              <a:avLst/>
            </a:prstGeom>
            <a:blipFill>
              <a:blip r:embed="rId4" cstate="prin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 name="Group 46"/>
          <p:cNvGrpSpPr/>
          <p:nvPr/>
        </p:nvGrpSpPr>
        <p:grpSpPr>
          <a:xfrm>
            <a:off x="571472" y="2857502"/>
            <a:ext cx="2214578" cy="1033169"/>
            <a:chOff x="571472" y="2857502"/>
            <a:chExt cx="2214578" cy="1033169"/>
          </a:xfrm>
        </p:grpSpPr>
        <p:sp>
          <p:nvSpPr>
            <p:cNvPr id="13" name="Oval 12"/>
            <p:cNvSpPr/>
            <p:nvPr/>
          </p:nvSpPr>
          <p:spPr>
            <a:xfrm>
              <a:off x="642910" y="2857502"/>
              <a:ext cx="551370" cy="55137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Rectangle 18"/>
            <p:cNvSpPr/>
            <p:nvPr/>
          </p:nvSpPr>
          <p:spPr>
            <a:xfrm>
              <a:off x="571472" y="3429006"/>
              <a:ext cx="2214578" cy="461665"/>
            </a:xfrm>
            <a:prstGeom prst="rect">
              <a:avLst/>
            </a:prstGeom>
          </p:spPr>
          <p:txBody>
            <a:bodyPr wrap="square">
              <a:spAutoFit/>
            </a:bodyPr>
            <a:lstStyle/>
            <a:p>
              <a:r>
                <a:rPr lang="ms-MY" sz="800" dirty="0">
                  <a:solidFill>
                    <a:schemeClr val="bg1">
                      <a:lumMod val="65000"/>
                    </a:schemeClr>
                  </a:solidFill>
                  <a:latin typeface="Open Sans Light" pitchFamily="34" charset="0"/>
                  <a:ea typeface="Open Sans Light" pitchFamily="34" charset="0"/>
                  <a:cs typeface="Open Sans Light" pitchFamily="34" charset="0"/>
                </a:rPr>
                <a:t>consectetur adipiscing elit. Lorem ipsum dolor sit ametelit. Lorem ipsum dolor sit amet, , consectetur adipiscing elit. </a:t>
              </a:r>
              <a:endParaRPr lang="id-ID" sz="800" dirty="0">
                <a:solidFill>
                  <a:schemeClr val="bg1">
                    <a:lumMod val="65000"/>
                  </a:schemeClr>
                </a:solidFill>
                <a:latin typeface="Open Sans Light" pitchFamily="34" charset="0"/>
                <a:ea typeface="Open Sans Light" pitchFamily="34" charset="0"/>
                <a:cs typeface="Open Sans Light" pitchFamily="34" charset="0"/>
              </a:endParaRPr>
            </a:p>
          </p:txBody>
        </p:sp>
        <p:sp>
          <p:nvSpPr>
            <p:cNvPr id="20" name="Rectangle 19"/>
            <p:cNvSpPr/>
            <p:nvPr/>
          </p:nvSpPr>
          <p:spPr>
            <a:xfrm>
              <a:off x="1214414" y="3000378"/>
              <a:ext cx="1452642" cy="261610"/>
            </a:xfrm>
            <a:prstGeom prst="rect">
              <a:avLst/>
            </a:prstGeom>
          </p:spPr>
          <p:txBody>
            <a:bodyPr wrap="none">
              <a:spAutoFit/>
            </a:bodyPr>
            <a:lstStyle/>
            <a:p>
              <a:r>
                <a:rPr lang="en-US" sz="1100" dirty="0">
                  <a:solidFill>
                    <a:schemeClr val="bg1">
                      <a:lumMod val="65000"/>
                    </a:schemeClr>
                  </a:solidFill>
                  <a:latin typeface="Open Sans" pitchFamily="34" charset="0"/>
                  <a:ea typeface="Open Sans" pitchFamily="34" charset="0"/>
                  <a:cs typeface="Open Sans" pitchFamily="34" charset="0"/>
                </a:rPr>
                <a:t>Teamwork Strategy</a:t>
              </a:r>
            </a:p>
          </p:txBody>
        </p:sp>
        <p:sp>
          <p:nvSpPr>
            <p:cNvPr id="23" name="AutoShape 47"/>
            <p:cNvSpPr/>
            <p:nvPr/>
          </p:nvSpPr>
          <p:spPr bwMode="auto">
            <a:xfrm>
              <a:off x="751385" y="2984062"/>
              <a:ext cx="318394" cy="318392"/>
            </a:xfrm>
            <a:custGeom>
              <a:avLst/>
              <a:gdLst>
                <a:gd name="T0" fmla="+- 0 10853 107"/>
                <a:gd name="T1" fmla="*/ T0 w 21493"/>
                <a:gd name="T2" fmla="*/ 10800 h 21600"/>
                <a:gd name="T3" fmla="+- 0 10853 107"/>
                <a:gd name="T4" fmla="*/ T3 w 21493"/>
                <a:gd name="T5" fmla="*/ 10800 h 21600"/>
                <a:gd name="T6" fmla="+- 0 10853 107"/>
                <a:gd name="T7" fmla="*/ T6 w 21493"/>
                <a:gd name="T8" fmla="*/ 10800 h 21600"/>
                <a:gd name="T9" fmla="+- 0 10853 107"/>
                <a:gd name="T10" fmla="*/ T9 w 21493"/>
                <a:gd name="T11" fmla="*/ 10800 h 21600"/>
              </a:gdLst>
              <a:ahLst/>
              <a:cxnLst>
                <a:cxn ang="0">
                  <a:pos x="T1" y="T2"/>
                </a:cxn>
                <a:cxn ang="0">
                  <a:pos x="T4" y="T5"/>
                </a:cxn>
                <a:cxn ang="0">
                  <a:pos x="T7" y="T8"/>
                </a:cxn>
                <a:cxn ang="0">
                  <a:pos x="T10" y="T11"/>
                </a:cxn>
              </a:cxnLst>
              <a:rect l="0" t="0" r="r" b="b"/>
              <a:pathLst>
                <a:path w="21493" h="21600">
                  <a:moveTo>
                    <a:pt x="20123" y="3375"/>
                  </a:moveTo>
                  <a:lnTo>
                    <a:pt x="8704" y="5400"/>
                  </a:lnTo>
                  <a:lnTo>
                    <a:pt x="8704" y="4725"/>
                  </a:lnTo>
                  <a:lnTo>
                    <a:pt x="8704" y="3375"/>
                  </a:lnTo>
                  <a:lnTo>
                    <a:pt x="20123" y="1350"/>
                  </a:lnTo>
                  <a:lnTo>
                    <a:pt x="20123" y="2700"/>
                  </a:lnTo>
                  <a:cubicBezTo>
                    <a:pt x="20123" y="2700"/>
                    <a:pt x="20123" y="3375"/>
                    <a:pt x="20123" y="3375"/>
                  </a:cubicBezTo>
                  <a:close/>
                  <a:moveTo>
                    <a:pt x="17901" y="18014"/>
                  </a:moveTo>
                  <a:cubicBezTo>
                    <a:pt x="16291" y="18553"/>
                    <a:pt x="14628" y="18025"/>
                    <a:pt x="14187" y="16839"/>
                  </a:cubicBezTo>
                  <a:cubicBezTo>
                    <a:pt x="13745" y="15651"/>
                    <a:pt x="14691" y="14251"/>
                    <a:pt x="16300" y="13712"/>
                  </a:cubicBezTo>
                  <a:cubicBezTo>
                    <a:pt x="17910" y="13173"/>
                    <a:pt x="19573" y="13699"/>
                    <a:pt x="20014" y="14886"/>
                  </a:cubicBezTo>
                  <a:cubicBezTo>
                    <a:pt x="20456" y="16074"/>
                    <a:pt x="19510" y="17474"/>
                    <a:pt x="17901" y="18014"/>
                  </a:cubicBezTo>
                  <a:moveTo>
                    <a:pt x="5163" y="20039"/>
                  </a:moveTo>
                  <a:cubicBezTo>
                    <a:pt x="3554" y="20578"/>
                    <a:pt x="1890" y="20050"/>
                    <a:pt x="1450" y="18864"/>
                  </a:cubicBezTo>
                  <a:cubicBezTo>
                    <a:pt x="1008" y="17676"/>
                    <a:pt x="1954" y="16276"/>
                    <a:pt x="3562" y="15737"/>
                  </a:cubicBezTo>
                  <a:cubicBezTo>
                    <a:pt x="5172" y="15198"/>
                    <a:pt x="6836" y="15724"/>
                    <a:pt x="7277" y="16911"/>
                  </a:cubicBezTo>
                  <a:cubicBezTo>
                    <a:pt x="7719" y="18099"/>
                    <a:pt x="6773" y="19499"/>
                    <a:pt x="5163" y="20039"/>
                  </a:cubicBezTo>
                  <a:moveTo>
                    <a:pt x="21012" y="316"/>
                  </a:moveTo>
                  <a:cubicBezTo>
                    <a:pt x="20770" y="110"/>
                    <a:pt x="20463" y="0"/>
                    <a:pt x="20149" y="0"/>
                  </a:cubicBezTo>
                  <a:cubicBezTo>
                    <a:pt x="20072" y="0"/>
                    <a:pt x="19993" y="6"/>
                    <a:pt x="19916" y="21"/>
                  </a:cubicBezTo>
                  <a:lnTo>
                    <a:pt x="8497" y="2046"/>
                  </a:lnTo>
                  <a:cubicBezTo>
                    <a:pt x="7855" y="2159"/>
                    <a:pt x="7387" y="2719"/>
                    <a:pt x="7387" y="3375"/>
                  </a:cubicBezTo>
                  <a:lnTo>
                    <a:pt x="7387" y="4725"/>
                  </a:lnTo>
                  <a:lnTo>
                    <a:pt x="7387" y="5400"/>
                  </a:lnTo>
                  <a:lnTo>
                    <a:pt x="7387" y="14964"/>
                  </a:lnTo>
                  <a:cubicBezTo>
                    <a:pt x="6706" y="14467"/>
                    <a:pt x="5822" y="14175"/>
                    <a:pt x="4839" y="14175"/>
                  </a:cubicBezTo>
                  <a:cubicBezTo>
                    <a:pt x="4268" y="14175"/>
                    <a:pt x="3696" y="14269"/>
                    <a:pt x="3139" y="14455"/>
                  </a:cubicBezTo>
                  <a:cubicBezTo>
                    <a:pt x="1865" y="14882"/>
                    <a:pt x="843" y="15739"/>
                    <a:pt x="336" y="16807"/>
                  </a:cubicBezTo>
                  <a:cubicBezTo>
                    <a:pt x="-56" y="17633"/>
                    <a:pt x="-107" y="18530"/>
                    <a:pt x="192" y="19336"/>
                  </a:cubicBezTo>
                  <a:cubicBezTo>
                    <a:pt x="703" y="20711"/>
                    <a:pt x="2155" y="21599"/>
                    <a:pt x="3892" y="21599"/>
                  </a:cubicBezTo>
                  <a:cubicBezTo>
                    <a:pt x="4462" y="21599"/>
                    <a:pt x="5033" y="21506"/>
                    <a:pt x="5590" y="21319"/>
                  </a:cubicBezTo>
                  <a:cubicBezTo>
                    <a:pt x="6865" y="20893"/>
                    <a:pt x="7887" y="20036"/>
                    <a:pt x="8394" y="18969"/>
                  </a:cubicBezTo>
                  <a:cubicBezTo>
                    <a:pt x="8612" y="18509"/>
                    <a:pt x="8714" y="18027"/>
                    <a:pt x="8718" y="17549"/>
                  </a:cubicBezTo>
                  <a:lnTo>
                    <a:pt x="8730" y="17549"/>
                  </a:lnTo>
                  <a:lnTo>
                    <a:pt x="8730" y="6750"/>
                  </a:lnTo>
                  <a:cubicBezTo>
                    <a:pt x="8807" y="6750"/>
                    <a:pt x="8886" y="6743"/>
                    <a:pt x="8964" y="6730"/>
                  </a:cubicBezTo>
                  <a:lnTo>
                    <a:pt x="20149" y="4746"/>
                  </a:lnTo>
                  <a:lnTo>
                    <a:pt x="20149" y="12939"/>
                  </a:lnTo>
                  <a:cubicBezTo>
                    <a:pt x="19468" y="12442"/>
                    <a:pt x="18584" y="12150"/>
                    <a:pt x="17600" y="12150"/>
                  </a:cubicBezTo>
                  <a:cubicBezTo>
                    <a:pt x="17030" y="12150"/>
                    <a:pt x="16459" y="12244"/>
                    <a:pt x="15902" y="12430"/>
                  </a:cubicBezTo>
                  <a:cubicBezTo>
                    <a:pt x="14628" y="12857"/>
                    <a:pt x="13606" y="13714"/>
                    <a:pt x="13098" y="14782"/>
                  </a:cubicBezTo>
                  <a:cubicBezTo>
                    <a:pt x="12706" y="15608"/>
                    <a:pt x="12656" y="16505"/>
                    <a:pt x="12955" y="17311"/>
                  </a:cubicBezTo>
                  <a:cubicBezTo>
                    <a:pt x="13466" y="18686"/>
                    <a:pt x="14918" y="19575"/>
                    <a:pt x="16653" y="19575"/>
                  </a:cubicBezTo>
                  <a:cubicBezTo>
                    <a:pt x="17224" y="19575"/>
                    <a:pt x="17796" y="19481"/>
                    <a:pt x="18352" y="19294"/>
                  </a:cubicBezTo>
                  <a:cubicBezTo>
                    <a:pt x="19627" y="18868"/>
                    <a:pt x="20649" y="18011"/>
                    <a:pt x="21157" y="16944"/>
                  </a:cubicBezTo>
                  <a:cubicBezTo>
                    <a:pt x="21374" y="16484"/>
                    <a:pt x="21477" y="16002"/>
                    <a:pt x="21480" y="15525"/>
                  </a:cubicBezTo>
                  <a:lnTo>
                    <a:pt x="21493" y="15525"/>
                  </a:lnTo>
                  <a:lnTo>
                    <a:pt x="21493" y="3375"/>
                  </a:lnTo>
                  <a:lnTo>
                    <a:pt x="21493" y="2700"/>
                  </a:lnTo>
                  <a:lnTo>
                    <a:pt x="21493" y="1350"/>
                  </a:lnTo>
                  <a:cubicBezTo>
                    <a:pt x="21493" y="951"/>
                    <a:pt x="21317" y="572"/>
                    <a:pt x="21012" y="316"/>
                  </a:cubicBezTo>
                </a:path>
              </a:pathLst>
            </a:custGeom>
            <a:solidFill>
              <a:schemeClr val="bg1"/>
            </a:solid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grpSp>
      <p:grpSp>
        <p:nvGrpSpPr>
          <p:cNvPr id="5" name="Group 50"/>
          <p:cNvGrpSpPr/>
          <p:nvPr/>
        </p:nvGrpSpPr>
        <p:grpSpPr>
          <a:xfrm>
            <a:off x="3071802" y="2857502"/>
            <a:ext cx="2214578" cy="1033169"/>
            <a:chOff x="3071802" y="2857502"/>
            <a:chExt cx="2214578" cy="1033169"/>
          </a:xfrm>
        </p:grpSpPr>
        <p:sp>
          <p:nvSpPr>
            <p:cNvPr id="14" name="Oval 13"/>
            <p:cNvSpPr/>
            <p:nvPr/>
          </p:nvSpPr>
          <p:spPr>
            <a:xfrm>
              <a:off x="3143240" y="2857502"/>
              <a:ext cx="551370" cy="55137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Rectangle 20"/>
            <p:cNvSpPr/>
            <p:nvPr/>
          </p:nvSpPr>
          <p:spPr>
            <a:xfrm>
              <a:off x="3071802" y="3429006"/>
              <a:ext cx="2214578" cy="461665"/>
            </a:xfrm>
            <a:prstGeom prst="rect">
              <a:avLst/>
            </a:prstGeom>
          </p:spPr>
          <p:txBody>
            <a:bodyPr wrap="square">
              <a:spAutoFit/>
            </a:bodyPr>
            <a:lstStyle/>
            <a:p>
              <a:r>
                <a:rPr lang="ms-MY" sz="800" dirty="0">
                  <a:solidFill>
                    <a:schemeClr val="bg1">
                      <a:lumMod val="65000"/>
                    </a:schemeClr>
                  </a:solidFill>
                  <a:latin typeface="Open Sans Light" pitchFamily="34" charset="0"/>
                  <a:ea typeface="Open Sans Light" pitchFamily="34" charset="0"/>
                  <a:cs typeface="Open Sans Light" pitchFamily="34" charset="0"/>
                </a:rPr>
                <a:t>consectetur adipiscing elit. Lorem ipsum dolor sit ametelit. Lorem ipsum dolor sit amet, , consectetur adipiscing elit. </a:t>
              </a:r>
              <a:endParaRPr lang="id-ID" sz="800" dirty="0">
                <a:solidFill>
                  <a:schemeClr val="bg1">
                    <a:lumMod val="65000"/>
                  </a:schemeClr>
                </a:solidFill>
                <a:latin typeface="Open Sans Light" pitchFamily="34" charset="0"/>
                <a:ea typeface="Open Sans Light" pitchFamily="34" charset="0"/>
                <a:cs typeface="Open Sans Light" pitchFamily="34" charset="0"/>
              </a:endParaRPr>
            </a:p>
          </p:txBody>
        </p:sp>
        <p:sp>
          <p:nvSpPr>
            <p:cNvPr id="22" name="Rectangle 21"/>
            <p:cNvSpPr/>
            <p:nvPr/>
          </p:nvSpPr>
          <p:spPr>
            <a:xfrm>
              <a:off x="3714744" y="3000378"/>
              <a:ext cx="1452642" cy="261610"/>
            </a:xfrm>
            <a:prstGeom prst="rect">
              <a:avLst/>
            </a:prstGeom>
          </p:spPr>
          <p:txBody>
            <a:bodyPr wrap="none">
              <a:spAutoFit/>
            </a:bodyPr>
            <a:lstStyle/>
            <a:p>
              <a:r>
                <a:rPr lang="en-US" sz="1100" dirty="0">
                  <a:solidFill>
                    <a:schemeClr val="bg1">
                      <a:lumMod val="65000"/>
                    </a:schemeClr>
                  </a:solidFill>
                  <a:latin typeface="Open Sans" pitchFamily="34" charset="0"/>
                  <a:ea typeface="Open Sans" pitchFamily="34" charset="0"/>
                  <a:cs typeface="Open Sans" pitchFamily="34" charset="0"/>
                </a:rPr>
                <a:t>Teamwork Strategy</a:t>
              </a:r>
            </a:p>
          </p:txBody>
        </p:sp>
        <p:grpSp>
          <p:nvGrpSpPr>
            <p:cNvPr id="6" name="Group 45"/>
            <p:cNvGrpSpPr/>
            <p:nvPr/>
          </p:nvGrpSpPr>
          <p:grpSpPr>
            <a:xfrm>
              <a:off x="3315498" y="2994962"/>
              <a:ext cx="218794" cy="318394"/>
              <a:chOff x="4510872" y="4044724"/>
              <a:chExt cx="251543" cy="366051"/>
            </a:xfrm>
            <a:solidFill>
              <a:schemeClr val="bg1"/>
            </a:solidFill>
          </p:grpSpPr>
          <p:sp>
            <p:nvSpPr>
              <p:cNvPr id="24" name="AutoShape 60"/>
              <p:cNvSpPr/>
              <p:nvPr/>
            </p:nvSpPr>
            <p:spPr bwMode="auto">
              <a:xfrm>
                <a:off x="4614115" y="4147342"/>
                <a:ext cx="22526" cy="2315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21599"/>
                    </a:moveTo>
                    <a:cubicBezTo>
                      <a:pt x="16769" y="21599"/>
                      <a:pt x="21600" y="16769"/>
                      <a:pt x="21600" y="10800"/>
                    </a:cubicBezTo>
                    <a:cubicBezTo>
                      <a:pt x="21600" y="4819"/>
                      <a:pt x="16769" y="0"/>
                      <a:pt x="10800" y="0"/>
                    </a:cubicBezTo>
                    <a:cubicBezTo>
                      <a:pt x="4830" y="0"/>
                      <a:pt x="0" y="4819"/>
                      <a:pt x="0" y="10800"/>
                    </a:cubicBezTo>
                    <a:cubicBezTo>
                      <a:pt x="0" y="16769"/>
                      <a:pt x="4830" y="21599"/>
                      <a:pt x="10800" y="21599"/>
                    </a:cubicBezTo>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25" name="AutoShape 61"/>
              <p:cNvSpPr/>
              <p:nvPr/>
            </p:nvSpPr>
            <p:spPr bwMode="auto">
              <a:xfrm>
                <a:off x="4614115" y="4285003"/>
                <a:ext cx="22526" cy="2252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0"/>
                    </a:moveTo>
                    <a:cubicBezTo>
                      <a:pt x="4830" y="0"/>
                      <a:pt x="0" y="4830"/>
                      <a:pt x="0" y="10800"/>
                    </a:cubicBezTo>
                    <a:cubicBezTo>
                      <a:pt x="0" y="16769"/>
                      <a:pt x="4830" y="21599"/>
                      <a:pt x="10800" y="21599"/>
                    </a:cubicBezTo>
                    <a:cubicBezTo>
                      <a:pt x="16769" y="21599"/>
                      <a:pt x="21600" y="16769"/>
                      <a:pt x="21600" y="10800"/>
                    </a:cubicBezTo>
                    <a:cubicBezTo>
                      <a:pt x="21600" y="4830"/>
                      <a:pt x="16769" y="0"/>
                      <a:pt x="10800" y="0"/>
                    </a:cubicBezTo>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26" name="AutoShape 62"/>
              <p:cNvSpPr/>
              <p:nvPr/>
            </p:nvSpPr>
            <p:spPr bwMode="auto">
              <a:xfrm>
                <a:off x="4545285" y="4216172"/>
                <a:ext cx="22526" cy="2315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0"/>
                    </a:moveTo>
                    <a:cubicBezTo>
                      <a:pt x="4830" y="0"/>
                      <a:pt x="0" y="4819"/>
                      <a:pt x="0" y="10800"/>
                    </a:cubicBezTo>
                    <a:cubicBezTo>
                      <a:pt x="0" y="16769"/>
                      <a:pt x="4830" y="21599"/>
                      <a:pt x="10800" y="21599"/>
                    </a:cubicBezTo>
                    <a:cubicBezTo>
                      <a:pt x="16769" y="21599"/>
                      <a:pt x="21600" y="16769"/>
                      <a:pt x="21600" y="10800"/>
                    </a:cubicBezTo>
                    <a:cubicBezTo>
                      <a:pt x="21600" y="4819"/>
                      <a:pt x="16769" y="0"/>
                      <a:pt x="10800" y="0"/>
                    </a:cubicBezTo>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27" name="AutoShape 63"/>
              <p:cNvSpPr/>
              <p:nvPr/>
            </p:nvSpPr>
            <p:spPr bwMode="auto">
              <a:xfrm>
                <a:off x="4682320" y="4216172"/>
                <a:ext cx="23152" cy="2315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10800"/>
                    </a:moveTo>
                    <a:cubicBezTo>
                      <a:pt x="0" y="16769"/>
                      <a:pt x="4830" y="21599"/>
                      <a:pt x="10800" y="21599"/>
                    </a:cubicBezTo>
                    <a:cubicBezTo>
                      <a:pt x="16769" y="21599"/>
                      <a:pt x="21600" y="16769"/>
                      <a:pt x="21600" y="10800"/>
                    </a:cubicBezTo>
                    <a:cubicBezTo>
                      <a:pt x="21600" y="4819"/>
                      <a:pt x="16769" y="0"/>
                      <a:pt x="10800" y="0"/>
                    </a:cubicBezTo>
                    <a:cubicBezTo>
                      <a:pt x="4830" y="0"/>
                      <a:pt x="0" y="4819"/>
                      <a:pt x="0" y="10800"/>
                    </a:cubicBezTo>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28" name="AutoShape 64"/>
              <p:cNvSpPr/>
              <p:nvPr/>
            </p:nvSpPr>
            <p:spPr bwMode="auto">
              <a:xfrm>
                <a:off x="4567812" y="4261851"/>
                <a:ext cx="23152" cy="23152"/>
              </a:xfrm>
              <a:custGeom>
                <a:avLst/>
                <a:gdLst>
                  <a:gd name="T0" fmla="+- 0 10802 965"/>
                  <a:gd name="T1" fmla="*/ T0 w 19675"/>
                  <a:gd name="T2" fmla="+- 0 10800 961"/>
                  <a:gd name="T3" fmla="*/ 10800 h 19678"/>
                  <a:gd name="T4" fmla="+- 0 10802 965"/>
                  <a:gd name="T5" fmla="*/ T4 w 19675"/>
                  <a:gd name="T6" fmla="+- 0 10800 961"/>
                  <a:gd name="T7" fmla="*/ 10800 h 19678"/>
                  <a:gd name="T8" fmla="+- 0 10802 965"/>
                  <a:gd name="T9" fmla="*/ T8 w 19675"/>
                  <a:gd name="T10" fmla="+- 0 10800 961"/>
                  <a:gd name="T11" fmla="*/ 10800 h 19678"/>
                  <a:gd name="T12" fmla="+- 0 10802 965"/>
                  <a:gd name="T13" fmla="*/ T12 w 19675"/>
                  <a:gd name="T14" fmla="+- 0 10800 961"/>
                  <a:gd name="T15" fmla="*/ 10800 h 19678"/>
                </a:gdLst>
                <a:ahLst/>
                <a:cxnLst>
                  <a:cxn ang="0">
                    <a:pos x="T1" y="T3"/>
                  </a:cxn>
                  <a:cxn ang="0">
                    <a:pos x="T5" y="T7"/>
                  </a:cxn>
                  <a:cxn ang="0">
                    <a:pos x="T9" y="T11"/>
                  </a:cxn>
                  <a:cxn ang="0">
                    <a:pos x="T13" y="T15"/>
                  </a:cxn>
                </a:cxnLst>
                <a:rect l="0" t="0" r="r" b="b"/>
                <a:pathLst>
                  <a:path w="19675" h="19678">
                    <a:moveTo>
                      <a:pt x="2894" y="2882"/>
                    </a:moveTo>
                    <a:cubicBezTo>
                      <a:pt x="-965" y="6725"/>
                      <a:pt x="-965" y="12952"/>
                      <a:pt x="2894" y="16795"/>
                    </a:cubicBezTo>
                    <a:cubicBezTo>
                      <a:pt x="6734" y="20638"/>
                      <a:pt x="12935" y="20638"/>
                      <a:pt x="16794" y="16795"/>
                    </a:cubicBezTo>
                    <a:cubicBezTo>
                      <a:pt x="20634" y="12952"/>
                      <a:pt x="20634" y="6725"/>
                      <a:pt x="16794" y="2882"/>
                    </a:cubicBezTo>
                    <a:cubicBezTo>
                      <a:pt x="12935" y="-961"/>
                      <a:pt x="6734" y="-961"/>
                      <a:pt x="2894" y="2882"/>
                    </a:cubicBezTo>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29" name="AutoShape 65"/>
              <p:cNvSpPr/>
              <p:nvPr/>
            </p:nvSpPr>
            <p:spPr bwMode="auto">
              <a:xfrm>
                <a:off x="4567812" y="4170494"/>
                <a:ext cx="23152" cy="23152"/>
              </a:xfrm>
              <a:custGeom>
                <a:avLst/>
                <a:gdLst>
                  <a:gd name="T0" fmla="+- 0 10801 962"/>
                  <a:gd name="T1" fmla="*/ T0 w 19678"/>
                  <a:gd name="T2" fmla="+- 0 10801 965"/>
                  <a:gd name="T3" fmla="*/ 10801 h 19673"/>
                  <a:gd name="T4" fmla="+- 0 10801 962"/>
                  <a:gd name="T5" fmla="*/ T4 w 19678"/>
                  <a:gd name="T6" fmla="+- 0 10801 965"/>
                  <a:gd name="T7" fmla="*/ 10801 h 19673"/>
                  <a:gd name="T8" fmla="+- 0 10801 962"/>
                  <a:gd name="T9" fmla="*/ T8 w 19678"/>
                  <a:gd name="T10" fmla="+- 0 10801 965"/>
                  <a:gd name="T11" fmla="*/ 10801 h 19673"/>
                  <a:gd name="T12" fmla="+- 0 10801 962"/>
                  <a:gd name="T13" fmla="*/ T12 w 19678"/>
                  <a:gd name="T14" fmla="+- 0 10801 965"/>
                  <a:gd name="T15" fmla="*/ 10801 h 19673"/>
                </a:gdLst>
                <a:ahLst/>
                <a:cxnLst>
                  <a:cxn ang="0">
                    <a:pos x="T1" y="T3"/>
                  </a:cxn>
                  <a:cxn ang="0">
                    <a:pos x="T5" y="T7"/>
                  </a:cxn>
                  <a:cxn ang="0">
                    <a:pos x="T9" y="T11"/>
                  </a:cxn>
                  <a:cxn ang="0">
                    <a:pos x="T13" y="T15"/>
                  </a:cxn>
                </a:cxnLst>
                <a:rect l="0" t="0" r="r" b="b"/>
                <a:pathLst>
                  <a:path w="19678" h="19673">
                    <a:moveTo>
                      <a:pt x="2897" y="2894"/>
                    </a:moveTo>
                    <a:cubicBezTo>
                      <a:pt x="-962" y="6734"/>
                      <a:pt x="-962" y="12935"/>
                      <a:pt x="2877" y="16785"/>
                    </a:cubicBezTo>
                    <a:cubicBezTo>
                      <a:pt x="6737" y="20635"/>
                      <a:pt x="12938" y="20635"/>
                      <a:pt x="16797" y="16785"/>
                    </a:cubicBezTo>
                    <a:cubicBezTo>
                      <a:pt x="20638" y="12935"/>
                      <a:pt x="20638" y="6734"/>
                      <a:pt x="16797" y="2894"/>
                    </a:cubicBezTo>
                    <a:cubicBezTo>
                      <a:pt x="12938" y="-965"/>
                      <a:pt x="6737" y="-965"/>
                      <a:pt x="2897" y="2894"/>
                    </a:cubicBezTo>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30" name="AutoShape 66"/>
              <p:cNvSpPr/>
              <p:nvPr/>
            </p:nvSpPr>
            <p:spPr bwMode="auto">
              <a:xfrm>
                <a:off x="4659793" y="4261851"/>
                <a:ext cx="22526" cy="23152"/>
              </a:xfrm>
              <a:custGeom>
                <a:avLst/>
                <a:gdLst>
                  <a:gd name="T0" fmla="+- 0 10800 961"/>
                  <a:gd name="T1" fmla="*/ T0 w 19678"/>
                  <a:gd name="T2" fmla="+- 0 10800 961"/>
                  <a:gd name="T3" fmla="*/ 10800 h 19678"/>
                  <a:gd name="T4" fmla="+- 0 10800 961"/>
                  <a:gd name="T5" fmla="*/ T4 w 19678"/>
                  <a:gd name="T6" fmla="+- 0 10800 961"/>
                  <a:gd name="T7" fmla="*/ 10800 h 19678"/>
                  <a:gd name="T8" fmla="+- 0 10800 961"/>
                  <a:gd name="T9" fmla="*/ T8 w 19678"/>
                  <a:gd name="T10" fmla="+- 0 10800 961"/>
                  <a:gd name="T11" fmla="*/ 10800 h 19678"/>
                  <a:gd name="T12" fmla="+- 0 10800 961"/>
                  <a:gd name="T13" fmla="*/ T12 w 19678"/>
                  <a:gd name="T14" fmla="+- 0 10800 961"/>
                  <a:gd name="T15" fmla="*/ 10800 h 19678"/>
                </a:gdLst>
                <a:ahLst/>
                <a:cxnLst>
                  <a:cxn ang="0">
                    <a:pos x="T1" y="T3"/>
                  </a:cxn>
                  <a:cxn ang="0">
                    <a:pos x="T5" y="T7"/>
                  </a:cxn>
                  <a:cxn ang="0">
                    <a:pos x="T9" y="T11"/>
                  </a:cxn>
                  <a:cxn ang="0">
                    <a:pos x="T13" y="T15"/>
                  </a:cxn>
                </a:cxnLst>
                <a:rect l="0" t="0" r="r" b="b"/>
                <a:pathLst>
                  <a:path w="19678" h="19678">
                    <a:moveTo>
                      <a:pt x="2882" y="2882"/>
                    </a:moveTo>
                    <a:cubicBezTo>
                      <a:pt x="-961" y="6725"/>
                      <a:pt x="-961" y="12952"/>
                      <a:pt x="2882" y="16795"/>
                    </a:cubicBezTo>
                    <a:cubicBezTo>
                      <a:pt x="6725" y="20638"/>
                      <a:pt x="12952" y="20638"/>
                      <a:pt x="16795" y="16795"/>
                    </a:cubicBezTo>
                    <a:cubicBezTo>
                      <a:pt x="20639" y="12952"/>
                      <a:pt x="20639" y="6725"/>
                      <a:pt x="16795" y="2882"/>
                    </a:cubicBezTo>
                    <a:cubicBezTo>
                      <a:pt x="12952" y="-961"/>
                      <a:pt x="6725" y="-961"/>
                      <a:pt x="2882" y="2882"/>
                    </a:cubicBezTo>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31" name="AutoShape 67"/>
              <p:cNvSpPr/>
              <p:nvPr/>
            </p:nvSpPr>
            <p:spPr bwMode="auto">
              <a:xfrm>
                <a:off x="4510872" y="4044724"/>
                <a:ext cx="251543" cy="36605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9818" y="16200"/>
                    </a:moveTo>
                    <a:cubicBezTo>
                      <a:pt x="5486" y="16200"/>
                      <a:pt x="1963" y="13776"/>
                      <a:pt x="1963" y="10800"/>
                    </a:cubicBezTo>
                    <a:cubicBezTo>
                      <a:pt x="1963" y="7821"/>
                      <a:pt x="5486" y="5400"/>
                      <a:pt x="9818" y="5400"/>
                    </a:cubicBezTo>
                    <a:cubicBezTo>
                      <a:pt x="14148" y="5400"/>
                      <a:pt x="17672" y="7821"/>
                      <a:pt x="17672" y="10800"/>
                    </a:cubicBezTo>
                    <a:cubicBezTo>
                      <a:pt x="17672" y="13776"/>
                      <a:pt x="14148" y="16200"/>
                      <a:pt x="9818" y="16200"/>
                    </a:cubicBezTo>
                    <a:moveTo>
                      <a:pt x="13745" y="20249"/>
                    </a:moveTo>
                    <a:lnTo>
                      <a:pt x="5890" y="20249"/>
                    </a:lnTo>
                    <a:lnTo>
                      <a:pt x="4909" y="16613"/>
                    </a:lnTo>
                    <a:cubicBezTo>
                      <a:pt x="6358" y="17192"/>
                      <a:pt x="8019" y="17549"/>
                      <a:pt x="9818" y="17549"/>
                    </a:cubicBezTo>
                    <a:cubicBezTo>
                      <a:pt x="11614" y="17549"/>
                      <a:pt x="13277" y="17192"/>
                      <a:pt x="14727" y="16613"/>
                    </a:cubicBezTo>
                    <a:cubicBezTo>
                      <a:pt x="14727" y="16613"/>
                      <a:pt x="13745" y="20249"/>
                      <a:pt x="13745" y="20249"/>
                    </a:cubicBezTo>
                    <a:close/>
                    <a:moveTo>
                      <a:pt x="5992" y="1350"/>
                    </a:moveTo>
                    <a:lnTo>
                      <a:pt x="13847" y="1350"/>
                    </a:lnTo>
                    <a:lnTo>
                      <a:pt x="14828" y="4985"/>
                    </a:lnTo>
                    <a:cubicBezTo>
                      <a:pt x="13379" y="4406"/>
                      <a:pt x="11718" y="4050"/>
                      <a:pt x="9919" y="4050"/>
                    </a:cubicBezTo>
                    <a:cubicBezTo>
                      <a:pt x="8123" y="4050"/>
                      <a:pt x="6460" y="4406"/>
                      <a:pt x="5010" y="4985"/>
                    </a:cubicBezTo>
                    <a:cubicBezTo>
                      <a:pt x="5010" y="4985"/>
                      <a:pt x="5992" y="1350"/>
                      <a:pt x="5992" y="1350"/>
                    </a:cubicBezTo>
                    <a:close/>
                    <a:moveTo>
                      <a:pt x="19636" y="9450"/>
                    </a:moveTo>
                    <a:cubicBezTo>
                      <a:pt x="19567" y="9450"/>
                      <a:pt x="19509" y="9472"/>
                      <a:pt x="19442" y="9477"/>
                    </a:cubicBezTo>
                    <a:cubicBezTo>
                      <a:pt x="19101" y="8298"/>
                      <a:pt x="18294" y="7245"/>
                      <a:pt x="17187" y="6376"/>
                    </a:cubicBezTo>
                    <a:lnTo>
                      <a:pt x="15778" y="1102"/>
                    </a:lnTo>
                    <a:cubicBezTo>
                      <a:pt x="15605" y="464"/>
                      <a:pt x="14794" y="0"/>
                      <a:pt x="13847" y="0"/>
                    </a:cubicBezTo>
                    <a:lnTo>
                      <a:pt x="5992" y="0"/>
                    </a:lnTo>
                    <a:cubicBezTo>
                      <a:pt x="5047" y="0"/>
                      <a:pt x="4236" y="464"/>
                      <a:pt x="4061" y="1102"/>
                    </a:cubicBezTo>
                    <a:lnTo>
                      <a:pt x="2686" y="6198"/>
                    </a:lnTo>
                    <a:cubicBezTo>
                      <a:pt x="1037" y="7405"/>
                      <a:pt x="0" y="9012"/>
                      <a:pt x="0" y="10800"/>
                    </a:cubicBezTo>
                    <a:cubicBezTo>
                      <a:pt x="0" y="12542"/>
                      <a:pt x="995" y="14110"/>
                      <a:pt x="2573" y="15307"/>
                    </a:cubicBezTo>
                    <a:lnTo>
                      <a:pt x="3959" y="20496"/>
                    </a:lnTo>
                    <a:cubicBezTo>
                      <a:pt x="4132" y="21135"/>
                      <a:pt x="4943" y="21599"/>
                      <a:pt x="5890" y="21599"/>
                    </a:cubicBezTo>
                    <a:lnTo>
                      <a:pt x="13745" y="21599"/>
                    </a:lnTo>
                    <a:cubicBezTo>
                      <a:pt x="14690" y="21599"/>
                      <a:pt x="15501" y="21135"/>
                      <a:pt x="15676" y="20496"/>
                    </a:cubicBezTo>
                    <a:lnTo>
                      <a:pt x="17074" y="15311"/>
                    </a:lnTo>
                    <a:cubicBezTo>
                      <a:pt x="18242" y="14426"/>
                      <a:pt x="19089" y="13340"/>
                      <a:pt x="19442" y="12122"/>
                    </a:cubicBezTo>
                    <a:cubicBezTo>
                      <a:pt x="19509" y="12127"/>
                      <a:pt x="19567" y="12150"/>
                      <a:pt x="19636" y="12150"/>
                    </a:cubicBezTo>
                    <a:cubicBezTo>
                      <a:pt x="20719" y="12150"/>
                      <a:pt x="21600" y="11544"/>
                      <a:pt x="21600" y="10800"/>
                    </a:cubicBezTo>
                    <a:cubicBezTo>
                      <a:pt x="21600" y="10053"/>
                      <a:pt x="20719" y="9450"/>
                      <a:pt x="19636" y="9450"/>
                    </a:cubicBezTo>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32" name="AutoShape 68"/>
              <p:cNvSpPr/>
              <p:nvPr/>
            </p:nvSpPr>
            <p:spPr bwMode="auto">
              <a:xfrm>
                <a:off x="4614115" y="4170494"/>
                <a:ext cx="68830" cy="69456"/>
              </a:xfrm>
              <a:custGeom>
                <a:avLst/>
                <a:gdLst>
                  <a:gd name="T0" fmla="*/ 10740 w 21481"/>
                  <a:gd name="T1" fmla="+- 0 10860 120"/>
                  <a:gd name="T2" fmla="*/ 10860 h 21480"/>
                  <a:gd name="T3" fmla="*/ 10740 w 21481"/>
                  <a:gd name="T4" fmla="+- 0 10860 120"/>
                  <a:gd name="T5" fmla="*/ 10860 h 21480"/>
                  <a:gd name="T6" fmla="*/ 10740 w 21481"/>
                  <a:gd name="T7" fmla="+- 0 10860 120"/>
                  <a:gd name="T8" fmla="*/ 10860 h 21480"/>
                  <a:gd name="T9" fmla="*/ 10740 w 21481"/>
                  <a:gd name="T10" fmla="+- 0 10860 120"/>
                  <a:gd name="T11" fmla="*/ 10860 h 21480"/>
                </a:gdLst>
                <a:ahLst/>
                <a:cxnLst>
                  <a:cxn ang="0">
                    <a:pos x="T0" y="T2"/>
                  </a:cxn>
                  <a:cxn ang="0">
                    <a:pos x="T3" y="T5"/>
                  </a:cxn>
                  <a:cxn ang="0">
                    <a:pos x="T6" y="T8"/>
                  </a:cxn>
                  <a:cxn ang="0">
                    <a:pos x="T9" y="T11"/>
                  </a:cxn>
                </a:cxnLst>
                <a:rect l="0" t="0" r="r" b="b"/>
                <a:pathLst>
                  <a:path w="21481" h="21480">
                    <a:moveTo>
                      <a:pt x="21127" y="346"/>
                    </a:moveTo>
                    <a:cubicBezTo>
                      <a:pt x="20697" y="-82"/>
                      <a:pt x="20002" y="-120"/>
                      <a:pt x="19516" y="270"/>
                    </a:cubicBezTo>
                    <a:lnTo>
                      <a:pt x="1055" y="15432"/>
                    </a:lnTo>
                    <a:cubicBezTo>
                      <a:pt x="375" y="16113"/>
                      <a:pt x="0" y="17012"/>
                      <a:pt x="0" y="17972"/>
                    </a:cubicBezTo>
                    <a:cubicBezTo>
                      <a:pt x="0" y="18902"/>
                      <a:pt x="361" y="19783"/>
                      <a:pt x="1027" y="20446"/>
                    </a:cubicBezTo>
                    <a:cubicBezTo>
                      <a:pt x="1694" y="21103"/>
                      <a:pt x="2583" y="21473"/>
                      <a:pt x="3542" y="21479"/>
                    </a:cubicBezTo>
                    <a:cubicBezTo>
                      <a:pt x="4431" y="21473"/>
                      <a:pt x="5354" y="21144"/>
                      <a:pt x="6028" y="20495"/>
                    </a:cubicBezTo>
                    <a:lnTo>
                      <a:pt x="12598" y="12627"/>
                    </a:lnTo>
                    <a:lnTo>
                      <a:pt x="21224" y="1935"/>
                    </a:lnTo>
                    <a:cubicBezTo>
                      <a:pt x="21600" y="1462"/>
                      <a:pt x="21558" y="771"/>
                      <a:pt x="21127" y="346"/>
                    </a:cubicBezTo>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grpSp>
      </p:grpSp>
      <p:grpSp>
        <p:nvGrpSpPr>
          <p:cNvPr id="7" name="Group 48"/>
          <p:cNvGrpSpPr/>
          <p:nvPr/>
        </p:nvGrpSpPr>
        <p:grpSpPr>
          <a:xfrm>
            <a:off x="3071802" y="1357304"/>
            <a:ext cx="2214578" cy="1033169"/>
            <a:chOff x="3071802" y="1357304"/>
            <a:chExt cx="2214578" cy="1033169"/>
          </a:xfrm>
        </p:grpSpPr>
        <p:sp>
          <p:nvSpPr>
            <p:cNvPr id="12" name="Oval 11"/>
            <p:cNvSpPr/>
            <p:nvPr/>
          </p:nvSpPr>
          <p:spPr>
            <a:xfrm>
              <a:off x="3143240" y="1357304"/>
              <a:ext cx="551370" cy="55137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Rectangle 16"/>
            <p:cNvSpPr/>
            <p:nvPr/>
          </p:nvSpPr>
          <p:spPr>
            <a:xfrm>
              <a:off x="3071802" y="1928808"/>
              <a:ext cx="2214578" cy="461665"/>
            </a:xfrm>
            <a:prstGeom prst="rect">
              <a:avLst/>
            </a:prstGeom>
          </p:spPr>
          <p:txBody>
            <a:bodyPr wrap="square">
              <a:spAutoFit/>
            </a:bodyPr>
            <a:lstStyle/>
            <a:p>
              <a:r>
                <a:rPr lang="ms-MY" sz="800" dirty="0">
                  <a:solidFill>
                    <a:schemeClr val="bg1">
                      <a:lumMod val="65000"/>
                    </a:schemeClr>
                  </a:solidFill>
                  <a:latin typeface="Open Sans Light" pitchFamily="34" charset="0"/>
                  <a:ea typeface="Open Sans Light" pitchFamily="34" charset="0"/>
                  <a:cs typeface="Open Sans Light" pitchFamily="34" charset="0"/>
                </a:rPr>
                <a:t>consectetur adipiscing elit. Lorem ipsum dolor sit ametelit. Lorem ipsum dolor sit amet, , consectetur adipiscing elit. </a:t>
              </a:r>
              <a:endParaRPr lang="id-ID" sz="800" dirty="0">
                <a:solidFill>
                  <a:schemeClr val="bg1">
                    <a:lumMod val="65000"/>
                  </a:schemeClr>
                </a:solidFill>
                <a:latin typeface="Open Sans Light" pitchFamily="34" charset="0"/>
                <a:ea typeface="Open Sans Light" pitchFamily="34" charset="0"/>
                <a:cs typeface="Open Sans Light" pitchFamily="34" charset="0"/>
              </a:endParaRPr>
            </a:p>
          </p:txBody>
        </p:sp>
        <p:sp>
          <p:nvSpPr>
            <p:cNvPr id="18" name="Rectangle 17"/>
            <p:cNvSpPr/>
            <p:nvPr/>
          </p:nvSpPr>
          <p:spPr>
            <a:xfrm>
              <a:off x="3714744" y="1500180"/>
              <a:ext cx="1452642" cy="261610"/>
            </a:xfrm>
            <a:prstGeom prst="rect">
              <a:avLst/>
            </a:prstGeom>
          </p:spPr>
          <p:txBody>
            <a:bodyPr wrap="none">
              <a:spAutoFit/>
            </a:bodyPr>
            <a:lstStyle/>
            <a:p>
              <a:r>
                <a:rPr lang="en-US" sz="1100" dirty="0">
                  <a:solidFill>
                    <a:schemeClr val="bg1">
                      <a:lumMod val="65000"/>
                    </a:schemeClr>
                  </a:solidFill>
                  <a:latin typeface="Open Sans" pitchFamily="34" charset="0"/>
                  <a:ea typeface="Open Sans" pitchFamily="34" charset="0"/>
                  <a:cs typeface="Open Sans" pitchFamily="34" charset="0"/>
                </a:rPr>
                <a:t>Teamwork Strategy</a:t>
              </a:r>
            </a:p>
          </p:txBody>
        </p:sp>
        <p:grpSp>
          <p:nvGrpSpPr>
            <p:cNvPr id="8" name="Group 44"/>
            <p:cNvGrpSpPr/>
            <p:nvPr/>
          </p:nvGrpSpPr>
          <p:grpSpPr>
            <a:xfrm>
              <a:off x="3275333" y="1464349"/>
              <a:ext cx="298256" cy="318394"/>
              <a:chOff x="2989103" y="4044724"/>
              <a:chExt cx="342899" cy="366051"/>
            </a:xfrm>
            <a:solidFill>
              <a:schemeClr val="bg1"/>
            </a:solidFill>
          </p:grpSpPr>
          <p:sp>
            <p:nvSpPr>
              <p:cNvPr id="33" name="AutoShape 78"/>
              <p:cNvSpPr/>
              <p:nvPr/>
            </p:nvSpPr>
            <p:spPr bwMode="auto">
              <a:xfrm>
                <a:off x="2989103" y="4044724"/>
                <a:ext cx="342899" cy="36605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160" y="18900"/>
                    </a:moveTo>
                    <a:cubicBezTo>
                      <a:pt x="20160" y="19643"/>
                      <a:pt x="19513" y="20249"/>
                      <a:pt x="18720" y="20249"/>
                    </a:cubicBezTo>
                    <a:lnTo>
                      <a:pt x="2880" y="20249"/>
                    </a:lnTo>
                    <a:cubicBezTo>
                      <a:pt x="2086" y="20249"/>
                      <a:pt x="1440" y="19643"/>
                      <a:pt x="1440" y="18900"/>
                    </a:cubicBezTo>
                    <a:lnTo>
                      <a:pt x="1440" y="2700"/>
                    </a:lnTo>
                    <a:cubicBezTo>
                      <a:pt x="1440" y="1955"/>
                      <a:pt x="2086" y="1350"/>
                      <a:pt x="2880" y="1350"/>
                    </a:cubicBezTo>
                    <a:lnTo>
                      <a:pt x="18720" y="1350"/>
                    </a:lnTo>
                    <a:cubicBezTo>
                      <a:pt x="19513" y="1350"/>
                      <a:pt x="20160" y="1955"/>
                      <a:pt x="20160" y="2700"/>
                    </a:cubicBezTo>
                    <a:cubicBezTo>
                      <a:pt x="20160" y="2700"/>
                      <a:pt x="20160" y="18900"/>
                      <a:pt x="20160" y="18900"/>
                    </a:cubicBezTo>
                    <a:close/>
                    <a:moveTo>
                      <a:pt x="18720" y="0"/>
                    </a:moveTo>
                    <a:lnTo>
                      <a:pt x="2880" y="0"/>
                    </a:lnTo>
                    <a:cubicBezTo>
                      <a:pt x="1289" y="0"/>
                      <a:pt x="0" y="1208"/>
                      <a:pt x="0" y="2700"/>
                    </a:cubicBezTo>
                    <a:lnTo>
                      <a:pt x="0" y="18900"/>
                    </a:lnTo>
                    <a:cubicBezTo>
                      <a:pt x="0" y="20391"/>
                      <a:pt x="1289" y="21599"/>
                      <a:pt x="2880" y="21599"/>
                    </a:cubicBezTo>
                    <a:lnTo>
                      <a:pt x="18720" y="21599"/>
                    </a:lnTo>
                    <a:cubicBezTo>
                      <a:pt x="20310" y="21599"/>
                      <a:pt x="21599" y="20391"/>
                      <a:pt x="21599" y="18900"/>
                    </a:cubicBezTo>
                    <a:lnTo>
                      <a:pt x="21599" y="2700"/>
                    </a:lnTo>
                    <a:cubicBezTo>
                      <a:pt x="21599" y="1208"/>
                      <a:pt x="20310" y="0"/>
                      <a:pt x="18720" y="0"/>
                    </a:cubicBezTo>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34" name="AutoShape 79"/>
              <p:cNvSpPr/>
              <p:nvPr/>
            </p:nvSpPr>
            <p:spPr bwMode="auto">
              <a:xfrm>
                <a:off x="3034781" y="4090401"/>
                <a:ext cx="251543" cy="22901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7418" y="20519"/>
                    </a:moveTo>
                    <a:lnTo>
                      <a:pt x="14053" y="16248"/>
                    </a:lnTo>
                    <a:lnTo>
                      <a:pt x="16690" y="12959"/>
                    </a:lnTo>
                    <a:lnTo>
                      <a:pt x="20618" y="17689"/>
                    </a:lnTo>
                    <a:lnTo>
                      <a:pt x="20618" y="20519"/>
                    </a:lnTo>
                    <a:cubicBezTo>
                      <a:pt x="20618" y="20519"/>
                      <a:pt x="17418" y="20519"/>
                      <a:pt x="17418" y="20519"/>
                    </a:cubicBezTo>
                    <a:close/>
                    <a:moveTo>
                      <a:pt x="981" y="11446"/>
                    </a:moveTo>
                    <a:lnTo>
                      <a:pt x="4909" y="6479"/>
                    </a:lnTo>
                    <a:lnTo>
                      <a:pt x="12828" y="16353"/>
                    </a:lnTo>
                    <a:lnTo>
                      <a:pt x="13398" y="17064"/>
                    </a:lnTo>
                    <a:lnTo>
                      <a:pt x="16109" y="20519"/>
                    </a:lnTo>
                    <a:lnTo>
                      <a:pt x="981" y="20519"/>
                    </a:lnTo>
                    <a:cubicBezTo>
                      <a:pt x="981" y="20519"/>
                      <a:pt x="981" y="11446"/>
                      <a:pt x="981" y="11446"/>
                    </a:cubicBezTo>
                    <a:close/>
                    <a:moveTo>
                      <a:pt x="20618" y="1080"/>
                    </a:moveTo>
                    <a:lnTo>
                      <a:pt x="20618" y="16058"/>
                    </a:lnTo>
                    <a:lnTo>
                      <a:pt x="17427" y="12244"/>
                    </a:lnTo>
                    <a:cubicBezTo>
                      <a:pt x="17240" y="12012"/>
                      <a:pt x="16972" y="11879"/>
                      <a:pt x="16690" y="11879"/>
                    </a:cubicBezTo>
                    <a:cubicBezTo>
                      <a:pt x="16409" y="11879"/>
                      <a:pt x="16141" y="12012"/>
                      <a:pt x="15954" y="12244"/>
                    </a:cubicBezTo>
                    <a:lnTo>
                      <a:pt x="13399" y="15432"/>
                    </a:lnTo>
                    <a:lnTo>
                      <a:pt x="5645" y="5764"/>
                    </a:lnTo>
                    <a:cubicBezTo>
                      <a:pt x="5458" y="5532"/>
                      <a:pt x="5190" y="5400"/>
                      <a:pt x="4909" y="5400"/>
                    </a:cubicBezTo>
                    <a:cubicBezTo>
                      <a:pt x="4627" y="5400"/>
                      <a:pt x="4359" y="5532"/>
                      <a:pt x="4172" y="5764"/>
                    </a:cubicBezTo>
                    <a:lnTo>
                      <a:pt x="981" y="9812"/>
                    </a:lnTo>
                    <a:lnTo>
                      <a:pt x="981" y="1080"/>
                    </a:lnTo>
                    <a:cubicBezTo>
                      <a:pt x="981" y="1080"/>
                      <a:pt x="20618" y="1080"/>
                      <a:pt x="20618" y="1080"/>
                    </a:cubicBezTo>
                    <a:close/>
                    <a:moveTo>
                      <a:pt x="20618" y="0"/>
                    </a:moveTo>
                    <a:lnTo>
                      <a:pt x="981" y="0"/>
                    </a:lnTo>
                    <a:cubicBezTo>
                      <a:pt x="439" y="0"/>
                      <a:pt x="0" y="483"/>
                      <a:pt x="0" y="1080"/>
                    </a:cubicBezTo>
                    <a:lnTo>
                      <a:pt x="0" y="20519"/>
                    </a:lnTo>
                    <a:cubicBezTo>
                      <a:pt x="0" y="21116"/>
                      <a:pt x="439" y="21599"/>
                      <a:pt x="981" y="21599"/>
                    </a:cubicBezTo>
                    <a:lnTo>
                      <a:pt x="20618" y="21599"/>
                    </a:lnTo>
                    <a:cubicBezTo>
                      <a:pt x="21160" y="21599"/>
                      <a:pt x="21600" y="21116"/>
                      <a:pt x="21600" y="20519"/>
                    </a:cubicBezTo>
                    <a:lnTo>
                      <a:pt x="21600" y="1080"/>
                    </a:lnTo>
                    <a:cubicBezTo>
                      <a:pt x="21600" y="483"/>
                      <a:pt x="21160" y="0"/>
                      <a:pt x="20618" y="0"/>
                    </a:cubicBezTo>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35" name="AutoShape 80"/>
              <p:cNvSpPr/>
              <p:nvPr/>
            </p:nvSpPr>
            <p:spPr bwMode="auto">
              <a:xfrm>
                <a:off x="3171813" y="4124816"/>
                <a:ext cx="68830" cy="6883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3600"/>
                    </a:moveTo>
                    <a:cubicBezTo>
                      <a:pt x="14769" y="3600"/>
                      <a:pt x="17999" y="6827"/>
                      <a:pt x="17999" y="10800"/>
                    </a:cubicBezTo>
                    <a:cubicBezTo>
                      <a:pt x="17999" y="14769"/>
                      <a:pt x="14769" y="18000"/>
                      <a:pt x="10800" y="18000"/>
                    </a:cubicBezTo>
                    <a:cubicBezTo>
                      <a:pt x="6830" y="18000"/>
                      <a:pt x="3600" y="14769"/>
                      <a:pt x="3600" y="10800"/>
                    </a:cubicBezTo>
                    <a:cubicBezTo>
                      <a:pt x="3600" y="6827"/>
                      <a:pt x="6830" y="3600"/>
                      <a:pt x="10800" y="3600"/>
                    </a:cubicBezTo>
                    <a:moveTo>
                      <a:pt x="10800" y="21599"/>
                    </a:moveTo>
                    <a:cubicBezTo>
                      <a:pt x="16766" y="21599"/>
                      <a:pt x="21600" y="16762"/>
                      <a:pt x="21600" y="10800"/>
                    </a:cubicBezTo>
                    <a:cubicBezTo>
                      <a:pt x="21600" y="4833"/>
                      <a:pt x="16766" y="0"/>
                      <a:pt x="10800" y="0"/>
                    </a:cubicBezTo>
                    <a:cubicBezTo>
                      <a:pt x="4833" y="0"/>
                      <a:pt x="0" y="4833"/>
                      <a:pt x="0" y="10800"/>
                    </a:cubicBezTo>
                    <a:cubicBezTo>
                      <a:pt x="0" y="16762"/>
                      <a:pt x="4833" y="21599"/>
                      <a:pt x="10800" y="21599"/>
                    </a:cubicBezTo>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grpSp>
      </p:grpSp>
      <p:grpSp>
        <p:nvGrpSpPr>
          <p:cNvPr id="40" name="Group 47"/>
          <p:cNvGrpSpPr/>
          <p:nvPr/>
        </p:nvGrpSpPr>
        <p:grpSpPr>
          <a:xfrm>
            <a:off x="571472" y="1357304"/>
            <a:ext cx="2214578" cy="1033169"/>
            <a:chOff x="571472" y="1357304"/>
            <a:chExt cx="2214578" cy="1033169"/>
          </a:xfrm>
        </p:grpSpPr>
        <p:sp>
          <p:nvSpPr>
            <p:cNvPr id="11" name="Oval 10"/>
            <p:cNvSpPr/>
            <p:nvPr/>
          </p:nvSpPr>
          <p:spPr>
            <a:xfrm>
              <a:off x="642910" y="1357304"/>
              <a:ext cx="551370" cy="55137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Rectangle 14"/>
            <p:cNvSpPr/>
            <p:nvPr/>
          </p:nvSpPr>
          <p:spPr>
            <a:xfrm>
              <a:off x="571472" y="1928808"/>
              <a:ext cx="2214578" cy="461665"/>
            </a:xfrm>
            <a:prstGeom prst="rect">
              <a:avLst/>
            </a:prstGeom>
          </p:spPr>
          <p:txBody>
            <a:bodyPr wrap="square">
              <a:spAutoFit/>
            </a:bodyPr>
            <a:lstStyle/>
            <a:p>
              <a:r>
                <a:rPr lang="ms-MY" sz="800" dirty="0">
                  <a:solidFill>
                    <a:schemeClr val="bg1">
                      <a:lumMod val="65000"/>
                    </a:schemeClr>
                  </a:solidFill>
                  <a:latin typeface="Open Sans Light" pitchFamily="34" charset="0"/>
                  <a:ea typeface="Open Sans Light" pitchFamily="34" charset="0"/>
                  <a:cs typeface="Open Sans Light" pitchFamily="34" charset="0"/>
                </a:rPr>
                <a:t>consectetur adipiscing elit. Lorem ipsum dolor sit ametelit. Lorem ipsum dolor sit amet, , consectetur adipiscing elit. </a:t>
              </a:r>
              <a:endParaRPr lang="id-ID" sz="800" dirty="0">
                <a:solidFill>
                  <a:schemeClr val="bg1">
                    <a:lumMod val="65000"/>
                  </a:schemeClr>
                </a:solidFill>
                <a:latin typeface="Open Sans Light" pitchFamily="34" charset="0"/>
                <a:ea typeface="Open Sans Light" pitchFamily="34" charset="0"/>
                <a:cs typeface="Open Sans Light" pitchFamily="34" charset="0"/>
              </a:endParaRPr>
            </a:p>
          </p:txBody>
        </p:sp>
        <p:sp>
          <p:nvSpPr>
            <p:cNvPr id="16" name="Rectangle 15"/>
            <p:cNvSpPr/>
            <p:nvPr/>
          </p:nvSpPr>
          <p:spPr>
            <a:xfrm>
              <a:off x="1214414" y="1500180"/>
              <a:ext cx="1452642" cy="261610"/>
            </a:xfrm>
            <a:prstGeom prst="rect">
              <a:avLst/>
            </a:prstGeom>
          </p:spPr>
          <p:txBody>
            <a:bodyPr wrap="none">
              <a:spAutoFit/>
            </a:bodyPr>
            <a:lstStyle/>
            <a:p>
              <a:r>
                <a:rPr lang="en-US" sz="1100" dirty="0">
                  <a:solidFill>
                    <a:schemeClr val="bg1">
                      <a:lumMod val="65000"/>
                    </a:schemeClr>
                  </a:solidFill>
                  <a:latin typeface="Open Sans" pitchFamily="34" charset="0"/>
                  <a:ea typeface="Open Sans" pitchFamily="34" charset="0"/>
                  <a:cs typeface="Open Sans" pitchFamily="34" charset="0"/>
                </a:rPr>
                <a:t>Teamwork Strategy</a:t>
              </a:r>
            </a:p>
          </p:txBody>
        </p:sp>
        <p:grpSp>
          <p:nvGrpSpPr>
            <p:cNvPr id="44" name="Group 43"/>
            <p:cNvGrpSpPr/>
            <p:nvPr/>
          </p:nvGrpSpPr>
          <p:grpSpPr>
            <a:xfrm>
              <a:off x="763153" y="1487871"/>
              <a:ext cx="318936" cy="268320"/>
              <a:chOff x="0" y="4815619"/>
              <a:chExt cx="366676" cy="308484"/>
            </a:xfrm>
            <a:solidFill>
              <a:schemeClr val="bg1"/>
            </a:solidFill>
          </p:grpSpPr>
          <p:sp>
            <p:nvSpPr>
              <p:cNvPr id="36" name="AutoShape 120"/>
              <p:cNvSpPr/>
              <p:nvPr/>
            </p:nvSpPr>
            <p:spPr bwMode="auto">
              <a:xfrm>
                <a:off x="91981" y="4895714"/>
                <a:ext cx="182712" cy="1827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6948" y="16070"/>
                    </a:moveTo>
                    <a:cubicBezTo>
                      <a:pt x="14037" y="19468"/>
                      <a:pt x="8925" y="19859"/>
                      <a:pt x="5529" y="16948"/>
                    </a:cubicBezTo>
                    <a:cubicBezTo>
                      <a:pt x="2130" y="14038"/>
                      <a:pt x="1740" y="8924"/>
                      <a:pt x="4651" y="5527"/>
                    </a:cubicBezTo>
                    <a:cubicBezTo>
                      <a:pt x="7559" y="2131"/>
                      <a:pt x="12674" y="1740"/>
                      <a:pt x="16070" y="4650"/>
                    </a:cubicBezTo>
                    <a:cubicBezTo>
                      <a:pt x="19466" y="7560"/>
                      <a:pt x="19859" y="12673"/>
                      <a:pt x="16948" y="16070"/>
                    </a:cubicBezTo>
                    <a:moveTo>
                      <a:pt x="10800" y="0"/>
                    </a:moveTo>
                    <a:cubicBezTo>
                      <a:pt x="4833" y="0"/>
                      <a:pt x="0" y="4834"/>
                      <a:pt x="0" y="10800"/>
                    </a:cubicBezTo>
                    <a:cubicBezTo>
                      <a:pt x="0" y="16765"/>
                      <a:pt x="4833" y="21599"/>
                      <a:pt x="10800" y="21599"/>
                    </a:cubicBezTo>
                    <a:cubicBezTo>
                      <a:pt x="16764" y="21599"/>
                      <a:pt x="21600" y="16765"/>
                      <a:pt x="21600" y="10800"/>
                    </a:cubicBezTo>
                    <a:cubicBezTo>
                      <a:pt x="21600" y="4834"/>
                      <a:pt x="16764" y="0"/>
                      <a:pt x="10800" y="0"/>
                    </a:cubicBezTo>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37" name="AutoShape 121"/>
              <p:cNvSpPr/>
              <p:nvPr/>
            </p:nvSpPr>
            <p:spPr bwMode="auto">
              <a:xfrm>
                <a:off x="137660" y="4941391"/>
                <a:ext cx="51310" cy="5131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200" y="0"/>
                    </a:moveTo>
                    <a:cubicBezTo>
                      <a:pt x="8596" y="0"/>
                      <a:pt x="0" y="8596"/>
                      <a:pt x="0" y="19195"/>
                    </a:cubicBezTo>
                    <a:lnTo>
                      <a:pt x="0" y="19199"/>
                    </a:lnTo>
                    <a:cubicBezTo>
                      <a:pt x="0" y="20524"/>
                      <a:pt x="1068" y="21599"/>
                      <a:pt x="2400" y="21599"/>
                    </a:cubicBezTo>
                    <a:cubicBezTo>
                      <a:pt x="3721" y="21599"/>
                      <a:pt x="4800" y="20524"/>
                      <a:pt x="4800" y="19199"/>
                    </a:cubicBezTo>
                    <a:lnTo>
                      <a:pt x="4800" y="19195"/>
                    </a:lnTo>
                    <a:cubicBezTo>
                      <a:pt x="4800" y="11247"/>
                      <a:pt x="11240" y="4799"/>
                      <a:pt x="19200" y="4799"/>
                    </a:cubicBezTo>
                    <a:cubicBezTo>
                      <a:pt x="20521" y="4799"/>
                      <a:pt x="21600" y="3724"/>
                      <a:pt x="21600" y="2399"/>
                    </a:cubicBezTo>
                    <a:cubicBezTo>
                      <a:pt x="21600" y="1075"/>
                      <a:pt x="20521" y="0"/>
                      <a:pt x="19200" y="0"/>
                    </a:cubicBezTo>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38" name="AutoShape 122"/>
              <p:cNvSpPr/>
              <p:nvPr/>
            </p:nvSpPr>
            <p:spPr bwMode="auto">
              <a:xfrm>
                <a:off x="0" y="4815619"/>
                <a:ext cx="366676" cy="30848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249" y="19199"/>
                    </a:moveTo>
                    <a:cubicBezTo>
                      <a:pt x="20249" y="19642"/>
                      <a:pt x="19948" y="19999"/>
                      <a:pt x="19575" y="19999"/>
                    </a:cubicBezTo>
                    <a:lnTo>
                      <a:pt x="2024" y="19999"/>
                    </a:lnTo>
                    <a:cubicBezTo>
                      <a:pt x="1651" y="19999"/>
                      <a:pt x="1349" y="19642"/>
                      <a:pt x="1349" y="19199"/>
                    </a:cubicBezTo>
                    <a:lnTo>
                      <a:pt x="1349" y="7200"/>
                    </a:lnTo>
                    <a:cubicBezTo>
                      <a:pt x="1349" y="6809"/>
                      <a:pt x="1588" y="6475"/>
                      <a:pt x="1914" y="6411"/>
                    </a:cubicBezTo>
                    <a:lnTo>
                      <a:pt x="5588" y="5684"/>
                    </a:lnTo>
                    <a:lnTo>
                      <a:pt x="6797" y="2103"/>
                    </a:lnTo>
                    <a:cubicBezTo>
                      <a:pt x="6900" y="1799"/>
                      <a:pt x="7148" y="1600"/>
                      <a:pt x="7424" y="1600"/>
                    </a:cubicBezTo>
                    <a:lnTo>
                      <a:pt x="14174" y="1600"/>
                    </a:lnTo>
                    <a:cubicBezTo>
                      <a:pt x="14450" y="1600"/>
                      <a:pt x="14698" y="1799"/>
                      <a:pt x="14801" y="2103"/>
                    </a:cubicBezTo>
                    <a:lnTo>
                      <a:pt x="16010" y="5684"/>
                    </a:lnTo>
                    <a:lnTo>
                      <a:pt x="19685" y="6411"/>
                    </a:lnTo>
                    <a:cubicBezTo>
                      <a:pt x="20011" y="6475"/>
                      <a:pt x="20249" y="6809"/>
                      <a:pt x="20249" y="7200"/>
                    </a:cubicBezTo>
                    <a:cubicBezTo>
                      <a:pt x="20249" y="7200"/>
                      <a:pt x="20249" y="19199"/>
                      <a:pt x="20249" y="19199"/>
                    </a:cubicBezTo>
                    <a:close/>
                    <a:moveTo>
                      <a:pt x="19907" y="4832"/>
                    </a:moveTo>
                    <a:lnTo>
                      <a:pt x="16981" y="4254"/>
                    </a:lnTo>
                    <a:lnTo>
                      <a:pt x="16054" y="1507"/>
                    </a:lnTo>
                    <a:cubicBezTo>
                      <a:pt x="15745" y="591"/>
                      <a:pt x="15006" y="0"/>
                      <a:pt x="14174" y="0"/>
                    </a:cubicBezTo>
                    <a:lnTo>
                      <a:pt x="7424" y="0"/>
                    </a:lnTo>
                    <a:cubicBezTo>
                      <a:pt x="6593" y="0"/>
                      <a:pt x="5854" y="591"/>
                      <a:pt x="5543" y="1509"/>
                    </a:cubicBezTo>
                    <a:lnTo>
                      <a:pt x="4618" y="4254"/>
                    </a:lnTo>
                    <a:lnTo>
                      <a:pt x="1692" y="4832"/>
                    </a:lnTo>
                    <a:cubicBezTo>
                      <a:pt x="711" y="5025"/>
                      <a:pt x="0" y="6020"/>
                      <a:pt x="0" y="7200"/>
                    </a:cubicBezTo>
                    <a:lnTo>
                      <a:pt x="0" y="19199"/>
                    </a:lnTo>
                    <a:cubicBezTo>
                      <a:pt x="0" y="20523"/>
                      <a:pt x="908" y="21600"/>
                      <a:pt x="2024" y="21600"/>
                    </a:cubicBezTo>
                    <a:lnTo>
                      <a:pt x="19575" y="21600"/>
                    </a:lnTo>
                    <a:cubicBezTo>
                      <a:pt x="20691" y="21600"/>
                      <a:pt x="21600" y="20523"/>
                      <a:pt x="21600" y="19199"/>
                    </a:cubicBezTo>
                    <a:lnTo>
                      <a:pt x="21600" y="7200"/>
                    </a:lnTo>
                    <a:cubicBezTo>
                      <a:pt x="21600" y="6020"/>
                      <a:pt x="20888" y="5025"/>
                      <a:pt x="19907" y="4832"/>
                    </a:cubicBezTo>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grpSp>
      </p:grpSp>
      <p:sp>
        <p:nvSpPr>
          <p:cNvPr id="52" name="Rectangle 51"/>
          <p:cNvSpPr/>
          <p:nvPr/>
        </p:nvSpPr>
        <p:spPr>
          <a:xfrm>
            <a:off x="8501090" y="214296"/>
            <a:ext cx="357190" cy="357172"/>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100" dirty="0">
                <a:latin typeface="Open Sans" pitchFamily="34" charset="0"/>
                <a:ea typeface="Open Sans" pitchFamily="34" charset="0"/>
                <a:cs typeface="Open Sans" pitchFamily="34" charset="0"/>
              </a:rPr>
              <a:t>80</a:t>
            </a:r>
          </a:p>
        </p:txBody>
      </p:sp>
      <p:grpSp>
        <p:nvGrpSpPr>
          <p:cNvPr id="46" name="组合 45"/>
          <p:cNvGrpSpPr/>
          <p:nvPr/>
        </p:nvGrpSpPr>
        <p:grpSpPr>
          <a:xfrm>
            <a:off x="2113124" y="181979"/>
            <a:ext cx="4917752" cy="789571"/>
            <a:chOff x="2113124" y="181979"/>
            <a:chExt cx="4917752" cy="789571"/>
          </a:xfrm>
        </p:grpSpPr>
        <p:sp>
          <p:nvSpPr>
            <p:cNvPr id="47" name="Rectangle 31"/>
            <p:cNvSpPr/>
            <p:nvPr/>
          </p:nvSpPr>
          <p:spPr>
            <a:xfrm>
              <a:off x="2904733" y="663773"/>
              <a:ext cx="3334534" cy="307777"/>
            </a:xfrm>
            <a:prstGeom prst="rect">
              <a:avLst/>
            </a:prstGeom>
          </p:spPr>
          <p:txBody>
            <a:bodyPr wrap="square">
              <a:spAutoFit/>
            </a:bodyPr>
            <a:lstStyle/>
            <a:p>
              <a:pPr algn="ctr"/>
              <a:r>
                <a:rPr lang="en-US" altLang="zh-CN" sz="1400" dirty="0">
                  <a:solidFill>
                    <a:schemeClr val="bg1">
                      <a:lumMod val="65000"/>
                    </a:schemeClr>
                  </a:solidFill>
                  <a:latin typeface="华文细黑" panose="02010600040101010101" pitchFamily="2" charset="-122"/>
                  <a:ea typeface="华文细黑" panose="02010600040101010101" pitchFamily="2" charset="-122"/>
                </a:rPr>
                <a:t>Add the subtitle of this title here</a:t>
              </a:r>
              <a:endParaRPr lang="id-ID" sz="1400" dirty="0">
                <a:solidFill>
                  <a:schemeClr val="bg1">
                    <a:lumMod val="65000"/>
                  </a:schemeClr>
                </a:solidFill>
                <a:latin typeface="华文细黑" panose="02010600040101010101" pitchFamily="2" charset="-122"/>
                <a:ea typeface="华文细黑" panose="02010600040101010101" pitchFamily="2" charset="-122"/>
                <a:cs typeface="Open Sans" pitchFamily="34" charset="0"/>
              </a:endParaRPr>
            </a:p>
          </p:txBody>
        </p:sp>
        <p:sp>
          <p:nvSpPr>
            <p:cNvPr id="48" name="Rectangle 33"/>
            <p:cNvSpPr/>
            <p:nvPr/>
          </p:nvSpPr>
          <p:spPr>
            <a:xfrm>
              <a:off x="2113124" y="181979"/>
              <a:ext cx="4917752" cy="584775"/>
            </a:xfrm>
            <a:prstGeom prst="rect">
              <a:avLst/>
            </a:prstGeom>
          </p:spPr>
          <p:txBody>
            <a:bodyPr wrap="square">
              <a:spAutoFit/>
            </a:bodyPr>
            <a:lstStyle/>
            <a:p>
              <a:pPr algn="ctr"/>
              <a:r>
                <a:rPr lang="en-US" sz="3200" dirty="0">
                  <a:solidFill>
                    <a:schemeClr val="bg1">
                      <a:lumMod val="65000"/>
                    </a:schemeClr>
                  </a:solidFill>
                  <a:latin typeface="Impact" panose="020B0806030902050204" pitchFamily="34" charset="0"/>
                  <a:ea typeface="Open Sans" pitchFamily="34" charset="0"/>
                  <a:cs typeface="Open Sans" pitchFamily="34" charset="0"/>
                </a:rPr>
                <a:t>ADD YOUR TITLE HERE</a:t>
              </a:r>
              <a:endParaRPr lang="id-ID" sz="3200" dirty="0">
                <a:solidFill>
                  <a:schemeClr val="bg1">
                    <a:lumMod val="65000"/>
                  </a:schemeClr>
                </a:solidFill>
                <a:latin typeface="Impact" panose="020B0806030902050204" pitchFamily="34" charset="0"/>
                <a:ea typeface="Open Sans" pitchFamily="34" charset="0"/>
                <a:cs typeface="Open Sans" pitchFamily="34" charset="0"/>
              </a:endParaRPr>
            </a:p>
          </p:txBody>
        </p:sp>
        <p:cxnSp>
          <p:nvCxnSpPr>
            <p:cNvPr id="49" name="Straight Connector 34"/>
            <p:cNvCxnSpPr/>
            <p:nvPr/>
          </p:nvCxnSpPr>
          <p:spPr>
            <a:xfrm rot="5400000">
              <a:off x="2448058" y="467595"/>
              <a:ext cx="286546" cy="1062"/>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50" name="Straight Connector 35"/>
            <p:cNvCxnSpPr/>
            <p:nvPr/>
          </p:nvCxnSpPr>
          <p:spPr>
            <a:xfrm rot="5400000">
              <a:off x="6409396" y="467595"/>
              <a:ext cx="286546" cy="1062"/>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spTree>
  </p:cSld>
  <p:clrMapOvr>
    <a:masterClrMapping/>
  </p:clrMapOvr>
  <p:transition spd="slow" advTm="3000">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2" fill="hold"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slide(fromRight)">
                                      <p:cBhvr>
                                        <p:cTn id="7" dur="500"/>
                                        <p:tgtEl>
                                          <p:spTgt spid="3"/>
                                        </p:tgtEl>
                                      </p:cBhvr>
                                    </p:animEffect>
                                  </p:childTnLst>
                                </p:cTn>
                              </p:par>
                            </p:childTnLst>
                          </p:cTn>
                        </p:par>
                        <p:par>
                          <p:cTn id="8" fill="hold">
                            <p:stCondLst>
                              <p:cond delay="500"/>
                            </p:stCondLst>
                            <p:childTnLst>
                              <p:par>
                                <p:cTn id="9" presetID="12" presetClass="entr" presetSubtype="2" fill="hold" nodeType="afterEffect">
                                  <p:stCondLst>
                                    <p:cond delay="0"/>
                                  </p:stCondLst>
                                  <p:childTnLst>
                                    <p:set>
                                      <p:cBhvr>
                                        <p:cTn id="10" dur="1" fill="hold">
                                          <p:stCondLst>
                                            <p:cond delay="0"/>
                                          </p:stCondLst>
                                        </p:cTn>
                                        <p:tgtEl>
                                          <p:spTgt spid="40"/>
                                        </p:tgtEl>
                                        <p:attrNameLst>
                                          <p:attrName>style.visibility</p:attrName>
                                        </p:attrNameLst>
                                      </p:cBhvr>
                                      <p:to>
                                        <p:strVal val="visible"/>
                                      </p:to>
                                    </p:set>
                                    <p:animEffect transition="in" filter="slide(fromRight)">
                                      <p:cBhvr>
                                        <p:cTn id="11" dur="500"/>
                                        <p:tgtEl>
                                          <p:spTgt spid="40"/>
                                        </p:tgtEl>
                                      </p:cBhvr>
                                    </p:animEffect>
                                  </p:childTnLst>
                                </p:cTn>
                              </p:par>
                            </p:childTnLst>
                          </p:cTn>
                        </p:par>
                        <p:par>
                          <p:cTn id="12" fill="hold">
                            <p:stCondLst>
                              <p:cond delay="1000"/>
                            </p:stCondLst>
                            <p:childTnLst>
                              <p:par>
                                <p:cTn id="13" presetID="12" presetClass="entr" presetSubtype="2" fill="hold" nodeType="afterEffect">
                                  <p:stCondLst>
                                    <p:cond delay="0"/>
                                  </p:stCondLst>
                                  <p:childTnLst>
                                    <p:set>
                                      <p:cBhvr>
                                        <p:cTn id="14" dur="1" fill="hold">
                                          <p:stCondLst>
                                            <p:cond delay="0"/>
                                          </p:stCondLst>
                                        </p:cTn>
                                        <p:tgtEl>
                                          <p:spTgt spid="7"/>
                                        </p:tgtEl>
                                        <p:attrNameLst>
                                          <p:attrName>style.visibility</p:attrName>
                                        </p:attrNameLst>
                                      </p:cBhvr>
                                      <p:to>
                                        <p:strVal val="visible"/>
                                      </p:to>
                                    </p:set>
                                    <p:animEffect transition="in" filter="slide(fromRight)">
                                      <p:cBhvr>
                                        <p:cTn id="15" dur="500"/>
                                        <p:tgtEl>
                                          <p:spTgt spid="7"/>
                                        </p:tgtEl>
                                      </p:cBhvr>
                                    </p:animEffect>
                                  </p:childTnLst>
                                </p:cTn>
                              </p:par>
                            </p:childTnLst>
                          </p:cTn>
                        </p:par>
                        <p:par>
                          <p:cTn id="16" fill="hold">
                            <p:stCondLst>
                              <p:cond delay="1500"/>
                            </p:stCondLst>
                            <p:childTnLst>
                              <p:par>
                                <p:cTn id="17" presetID="12" presetClass="entr" presetSubtype="2" fill="hold" nodeType="afterEffect">
                                  <p:stCondLst>
                                    <p:cond delay="0"/>
                                  </p:stCondLst>
                                  <p:childTnLst>
                                    <p:set>
                                      <p:cBhvr>
                                        <p:cTn id="18" dur="1" fill="hold">
                                          <p:stCondLst>
                                            <p:cond delay="0"/>
                                          </p:stCondLst>
                                        </p:cTn>
                                        <p:tgtEl>
                                          <p:spTgt spid="4"/>
                                        </p:tgtEl>
                                        <p:attrNameLst>
                                          <p:attrName>style.visibility</p:attrName>
                                        </p:attrNameLst>
                                      </p:cBhvr>
                                      <p:to>
                                        <p:strVal val="visible"/>
                                      </p:to>
                                    </p:set>
                                    <p:animEffect transition="in" filter="slide(fromRight)">
                                      <p:cBhvr>
                                        <p:cTn id="19" dur="500"/>
                                        <p:tgtEl>
                                          <p:spTgt spid="4"/>
                                        </p:tgtEl>
                                      </p:cBhvr>
                                    </p:animEffect>
                                  </p:childTnLst>
                                </p:cTn>
                              </p:par>
                            </p:childTnLst>
                          </p:cTn>
                        </p:par>
                        <p:par>
                          <p:cTn id="20" fill="hold">
                            <p:stCondLst>
                              <p:cond delay="2000"/>
                            </p:stCondLst>
                            <p:childTnLst>
                              <p:par>
                                <p:cTn id="21" presetID="12" presetClass="entr" presetSubtype="2" fill="hold" nodeType="afterEffect">
                                  <p:stCondLst>
                                    <p:cond delay="0"/>
                                  </p:stCondLst>
                                  <p:childTnLst>
                                    <p:set>
                                      <p:cBhvr>
                                        <p:cTn id="22" dur="1" fill="hold">
                                          <p:stCondLst>
                                            <p:cond delay="0"/>
                                          </p:stCondLst>
                                        </p:cTn>
                                        <p:tgtEl>
                                          <p:spTgt spid="5"/>
                                        </p:tgtEl>
                                        <p:attrNameLst>
                                          <p:attrName>style.visibility</p:attrName>
                                        </p:attrNameLst>
                                      </p:cBhvr>
                                      <p:to>
                                        <p:strVal val="visible"/>
                                      </p:to>
                                    </p:set>
                                    <p:animEffect transition="in" filter="slide(fromRight)">
                                      <p:cBhvr>
                                        <p:cTn id="23"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 name="Rectangle 22"/>
          <p:cNvSpPr/>
          <p:nvPr/>
        </p:nvSpPr>
        <p:spPr>
          <a:xfrm>
            <a:off x="0" y="1571618"/>
            <a:ext cx="9144000" cy="2286016"/>
          </a:xfrm>
          <a:prstGeom prst="rect">
            <a:avLst/>
          </a:prstGeom>
          <a:blipFill>
            <a:blip r:embed="rId3" cstate="prin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8" name="Group 37"/>
          <p:cNvGrpSpPr/>
          <p:nvPr/>
        </p:nvGrpSpPr>
        <p:grpSpPr>
          <a:xfrm>
            <a:off x="285720" y="1000114"/>
            <a:ext cx="1803294" cy="3325452"/>
            <a:chOff x="285720" y="1000114"/>
            <a:chExt cx="1803294" cy="3325452"/>
          </a:xfrm>
        </p:grpSpPr>
        <p:grpSp>
          <p:nvGrpSpPr>
            <p:cNvPr id="2" name="Group 44"/>
            <p:cNvGrpSpPr/>
            <p:nvPr/>
          </p:nvGrpSpPr>
          <p:grpSpPr>
            <a:xfrm>
              <a:off x="285720" y="1000114"/>
              <a:ext cx="1517542" cy="3182576"/>
              <a:chOff x="685800" y="514350"/>
              <a:chExt cx="1985010" cy="4162944"/>
            </a:xfrm>
          </p:grpSpPr>
          <p:pic>
            <p:nvPicPr>
              <p:cNvPr id="46" name="Picture 45" descr="iPhone-5-(black).png"/>
              <p:cNvPicPr>
                <a:picLocks noChangeAspect="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685800" y="514350"/>
                <a:ext cx="1985010" cy="4162944"/>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prstDash val="solid"/>
                    <a:miter lim="0"/>
                    <a:headEnd type="none" w="med" len="med"/>
                    <a:tailEnd type="none" w="med" len="me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pic>
          <p:sp>
            <p:nvSpPr>
              <p:cNvPr id="47" name="Rectangle 46"/>
              <p:cNvSpPr/>
              <p:nvPr/>
            </p:nvSpPr>
            <p:spPr>
              <a:xfrm>
                <a:off x="838200" y="1123950"/>
                <a:ext cx="1676400" cy="2971799"/>
              </a:xfrm>
              <a:prstGeom prst="rect">
                <a:avLst/>
              </a:prstGeom>
              <a:blipFill>
                <a:blip r:embed="rId5" cstate="prin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4" name="Group 19"/>
            <p:cNvGrpSpPr/>
            <p:nvPr/>
          </p:nvGrpSpPr>
          <p:grpSpPr>
            <a:xfrm>
              <a:off x="571472" y="1142990"/>
              <a:ext cx="1517542" cy="3182576"/>
              <a:chOff x="685800" y="514350"/>
              <a:chExt cx="1985010" cy="4162944"/>
            </a:xfrm>
          </p:grpSpPr>
          <p:pic>
            <p:nvPicPr>
              <p:cNvPr id="21" name="Picture 20" descr="iPhone-5-(black).png"/>
              <p:cNvPicPr>
                <a:picLocks noChangeAspect="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685800" y="514350"/>
                <a:ext cx="1985010" cy="4162944"/>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prstDash val="solid"/>
                    <a:miter lim="0"/>
                    <a:headEnd type="none" w="med" len="med"/>
                    <a:tailEnd type="none" w="med" len="me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pic>
          <p:sp>
            <p:nvSpPr>
              <p:cNvPr id="22" name="Rectangle 21"/>
              <p:cNvSpPr/>
              <p:nvPr/>
            </p:nvSpPr>
            <p:spPr>
              <a:xfrm>
                <a:off x="838200" y="1075014"/>
                <a:ext cx="1676400" cy="3020735"/>
              </a:xfrm>
              <a:prstGeom prst="rect">
                <a:avLst/>
              </a:prstGeom>
              <a:blipFill>
                <a:blip r:embed="rId6"/>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cxnSp>
        <p:nvCxnSpPr>
          <p:cNvPr id="33" name="Straight Connector 32"/>
          <p:cNvCxnSpPr/>
          <p:nvPr/>
        </p:nvCxnSpPr>
        <p:spPr>
          <a:xfrm rot="5400000">
            <a:off x="4142578" y="4286262"/>
            <a:ext cx="429422" cy="794"/>
          </a:xfrm>
          <a:prstGeom prst="line">
            <a:avLst/>
          </a:prstGeom>
          <a:ln w="12700">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35" name="Straight Connector 34"/>
          <p:cNvCxnSpPr/>
          <p:nvPr/>
        </p:nvCxnSpPr>
        <p:spPr>
          <a:xfrm rot="5400000">
            <a:off x="6286512" y="4286262"/>
            <a:ext cx="429422" cy="794"/>
          </a:xfrm>
          <a:prstGeom prst="line">
            <a:avLst/>
          </a:prstGeom>
          <a:ln w="12700">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grpSp>
        <p:nvGrpSpPr>
          <p:cNvPr id="5" name="Group 40"/>
          <p:cNvGrpSpPr/>
          <p:nvPr/>
        </p:nvGrpSpPr>
        <p:grpSpPr>
          <a:xfrm>
            <a:off x="2357422" y="2214560"/>
            <a:ext cx="1785950" cy="2370725"/>
            <a:chOff x="2357422" y="2214560"/>
            <a:chExt cx="1785950" cy="2370725"/>
          </a:xfrm>
        </p:grpSpPr>
        <p:sp>
          <p:nvSpPr>
            <p:cNvPr id="27" name="Rectangle 26"/>
            <p:cNvSpPr/>
            <p:nvPr/>
          </p:nvSpPr>
          <p:spPr>
            <a:xfrm>
              <a:off x="2357422" y="4000510"/>
              <a:ext cx="1785950" cy="584775"/>
            </a:xfrm>
            <a:prstGeom prst="rect">
              <a:avLst/>
            </a:prstGeom>
          </p:spPr>
          <p:txBody>
            <a:bodyPr wrap="square">
              <a:spAutoFit/>
            </a:bodyPr>
            <a:lstStyle/>
            <a:p>
              <a:r>
                <a:rPr lang="ms-MY" sz="800" dirty="0">
                  <a:solidFill>
                    <a:schemeClr val="bg1">
                      <a:lumMod val="65000"/>
                    </a:schemeClr>
                  </a:solidFill>
                  <a:latin typeface="Open Sans Light" pitchFamily="34" charset="0"/>
                  <a:ea typeface="Open Sans Light" pitchFamily="34" charset="0"/>
                  <a:cs typeface="Open Sans Light" pitchFamily="34" charset="0"/>
                </a:rPr>
                <a:t>consectetur adipiscing elit. Lorem ipsum dolor sit ametelit. Lorem ipsum dolor sit met, , consectetur adipiscing elit. </a:t>
              </a:r>
              <a:endParaRPr lang="id-ID" sz="800" dirty="0">
                <a:solidFill>
                  <a:schemeClr val="bg1">
                    <a:lumMod val="65000"/>
                  </a:schemeClr>
                </a:solidFill>
                <a:latin typeface="Open Sans Light" pitchFamily="34" charset="0"/>
                <a:ea typeface="Open Sans Light" pitchFamily="34" charset="0"/>
                <a:cs typeface="Open Sans Light" pitchFamily="34" charset="0"/>
              </a:endParaRPr>
            </a:p>
          </p:txBody>
        </p:sp>
        <p:sp>
          <p:nvSpPr>
            <p:cNvPr id="28" name="Oval 27"/>
            <p:cNvSpPr/>
            <p:nvPr/>
          </p:nvSpPr>
          <p:spPr>
            <a:xfrm>
              <a:off x="2719801" y="2214560"/>
              <a:ext cx="989754" cy="989754"/>
            </a:xfrm>
            <a:prstGeom prst="ellipse">
              <a:avLst/>
            </a:prstGeom>
            <a:no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AutoShape 46"/>
            <p:cNvSpPr/>
            <p:nvPr/>
          </p:nvSpPr>
          <p:spPr bwMode="auto">
            <a:xfrm>
              <a:off x="3007743" y="2470252"/>
              <a:ext cx="458682" cy="45868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6874" y="17549"/>
                  </a:moveTo>
                  <a:cubicBezTo>
                    <a:pt x="15513" y="17549"/>
                    <a:pt x="14343" y="15612"/>
                    <a:pt x="13809" y="12825"/>
                  </a:cubicBezTo>
                  <a:lnTo>
                    <a:pt x="15524" y="12825"/>
                  </a:lnTo>
                  <a:cubicBezTo>
                    <a:pt x="17038" y="12825"/>
                    <a:pt x="18224" y="11343"/>
                    <a:pt x="18224" y="9450"/>
                  </a:cubicBezTo>
                  <a:cubicBezTo>
                    <a:pt x="18224" y="7558"/>
                    <a:pt x="17038" y="6075"/>
                    <a:pt x="15524" y="6075"/>
                  </a:cubicBezTo>
                  <a:lnTo>
                    <a:pt x="13809" y="6075"/>
                  </a:lnTo>
                  <a:cubicBezTo>
                    <a:pt x="14343" y="3289"/>
                    <a:pt x="15513" y="1350"/>
                    <a:pt x="16874" y="1350"/>
                  </a:cubicBezTo>
                  <a:cubicBezTo>
                    <a:pt x="18739" y="1350"/>
                    <a:pt x="20249" y="4976"/>
                    <a:pt x="20249" y="9450"/>
                  </a:cubicBezTo>
                  <a:cubicBezTo>
                    <a:pt x="20249" y="13923"/>
                    <a:pt x="18739" y="17549"/>
                    <a:pt x="16874" y="17549"/>
                  </a:cubicBezTo>
                  <a:moveTo>
                    <a:pt x="8926" y="11482"/>
                  </a:moveTo>
                  <a:lnTo>
                    <a:pt x="8774" y="11482"/>
                  </a:lnTo>
                  <a:lnTo>
                    <a:pt x="8774" y="11475"/>
                  </a:lnTo>
                  <a:cubicBezTo>
                    <a:pt x="8028" y="11475"/>
                    <a:pt x="7424" y="10569"/>
                    <a:pt x="7424" y="9450"/>
                  </a:cubicBezTo>
                  <a:cubicBezTo>
                    <a:pt x="7424" y="8332"/>
                    <a:pt x="8028" y="7425"/>
                    <a:pt x="8774" y="7425"/>
                  </a:cubicBezTo>
                  <a:lnTo>
                    <a:pt x="8926" y="7425"/>
                  </a:lnTo>
                  <a:cubicBezTo>
                    <a:pt x="10200" y="7425"/>
                    <a:pt x="11391" y="6924"/>
                    <a:pt x="12441" y="6063"/>
                  </a:cubicBezTo>
                  <a:cubicBezTo>
                    <a:pt x="12248" y="7149"/>
                    <a:pt x="12149" y="8300"/>
                    <a:pt x="12149" y="9450"/>
                  </a:cubicBezTo>
                  <a:cubicBezTo>
                    <a:pt x="12149" y="10603"/>
                    <a:pt x="12248" y="11758"/>
                    <a:pt x="12442" y="12846"/>
                  </a:cubicBezTo>
                  <a:cubicBezTo>
                    <a:pt x="11393" y="11983"/>
                    <a:pt x="10200" y="11482"/>
                    <a:pt x="8926" y="11482"/>
                  </a:cubicBezTo>
                  <a:moveTo>
                    <a:pt x="8096" y="20249"/>
                  </a:moveTo>
                  <a:lnTo>
                    <a:pt x="5396" y="20249"/>
                  </a:lnTo>
                  <a:lnTo>
                    <a:pt x="5396" y="14175"/>
                  </a:lnTo>
                  <a:cubicBezTo>
                    <a:pt x="5396" y="13683"/>
                    <a:pt x="5264" y="13223"/>
                    <a:pt x="5033" y="12825"/>
                  </a:cubicBezTo>
                  <a:lnTo>
                    <a:pt x="5505" y="12825"/>
                  </a:lnTo>
                  <a:lnTo>
                    <a:pt x="5505" y="12832"/>
                  </a:lnTo>
                  <a:lnTo>
                    <a:pt x="7535" y="12832"/>
                  </a:lnTo>
                  <a:cubicBezTo>
                    <a:pt x="7463" y="13042"/>
                    <a:pt x="7421" y="13265"/>
                    <a:pt x="7421" y="13500"/>
                  </a:cubicBezTo>
                  <a:lnTo>
                    <a:pt x="7421" y="18225"/>
                  </a:lnTo>
                  <a:cubicBezTo>
                    <a:pt x="7421" y="18874"/>
                    <a:pt x="7784" y="19307"/>
                    <a:pt x="8001" y="19565"/>
                  </a:cubicBezTo>
                  <a:cubicBezTo>
                    <a:pt x="8031" y="19601"/>
                    <a:pt x="8065" y="19638"/>
                    <a:pt x="8096" y="19677"/>
                  </a:cubicBezTo>
                  <a:cubicBezTo>
                    <a:pt x="8096" y="19677"/>
                    <a:pt x="8096" y="20249"/>
                    <a:pt x="8096" y="20249"/>
                  </a:cubicBezTo>
                  <a:close/>
                  <a:moveTo>
                    <a:pt x="1349" y="9450"/>
                  </a:moveTo>
                  <a:cubicBezTo>
                    <a:pt x="1349" y="8332"/>
                    <a:pt x="1953" y="7425"/>
                    <a:pt x="2699" y="7425"/>
                  </a:cubicBezTo>
                  <a:lnTo>
                    <a:pt x="7434" y="7425"/>
                  </a:lnTo>
                  <a:cubicBezTo>
                    <a:pt x="7014" y="7916"/>
                    <a:pt x="6749" y="8631"/>
                    <a:pt x="6749" y="9450"/>
                  </a:cubicBezTo>
                  <a:cubicBezTo>
                    <a:pt x="6749" y="10270"/>
                    <a:pt x="7014" y="10984"/>
                    <a:pt x="7434" y="11475"/>
                  </a:cubicBezTo>
                  <a:lnTo>
                    <a:pt x="2699" y="11475"/>
                  </a:lnTo>
                  <a:cubicBezTo>
                    <a:pt x="1953" y="11475"/>
                    <a:pt x="1349" y="10569"/>
                    <a:pt x="1349" y="9450"/>
                  </a:cubicBezTo>
                  <a:moveTo>
                    <a:pt x="13499" y="9450"/>
                  </a:moveTo>
                  <a:cubicBezTo>
                    <a:pt x="13499" y="8749"/>
                    <a:pt x="13540" y="8073"/>
                    <a:pt x="13610" y="7425"/>
                  </a:cubicBezTo>
                  <a:lnTo>
                    <a:pt x="15524" y="7425"/>
                  </a:lnTo>
                  <a:cubicBezTo>
                    <a:pt x="16269" y="7425"/>
                    <a:pt x="16874" y="8332"/>
                    <a:pt x="16874" y="9450"/>
                  </a:cubicBezTo>
                  <a:cubicBezTo>
                    <a:pt x="16874" y="10569"/>
                    <a:pt x="16269" y="11475"/>
                    <a:pt x="15524" y="11475"/>
                  </a:cubicBezTo>
                  <a:lnTo>
                    <a:pt x="13610" y="11475"/>
                  </a:lnTo>
                  <a:cubicBezTo>
                    <a:pt x="13540" y="10826"/>
                    <a:pt x="13499" y="10151"/>
                    <a:pt x="13499" y="9450"/>
                  </a:cubicBezTo>
                  <a:moveTo>
                    <a:pt x="16874" y="0"/>
                  </a:moveTo>
                  <a:cubicBezTo>
                    <a:pt x="15489" y="0"/>
                    <a:pt x="14400" y="951"/>
                    <a:pt x="13618" y="2420"/>
                  </a:cubicBezTo>
                  <a:lnTo>
                    <a:pt x="13604" y="2412"/>
                  </a:lnTo>
                  <a:cubicBezTo>
                    <a:pt x="12469" y="4635"/>
                    <a:pt x="10778" y="6075"/>
                    <a:pt x="8926" y="6075"/>
                  </a:cubicBezTo>
                  <a:lnTo>
                    <a:pt x="8479" y="6075"/>
                  </a:lnTo>
                  <a:lnTo>
                    <a:pt x="5505" y="6075"/>
                  </a:lnTo>
                  <a:lnTo>
                    <a:pt x="2699" y="6075"/>
                  </a:lnTo>
                  <a:cubicBezTo>
                    <a:pt x="1185" y="6075"/>
                    <a:pt x="0" y="7558"/>
                    <a:pt x="0" y="9450"/>
                  </a:cubicBezTo>
                  <a:cubicBezTo>
                    <a:pt x="0" y="11343"/>
                    <a:pt x="1185" y="12825"/>
                    <a:pt x="2699" y="12825"/>
                  </a:cubicBezTo>
                  <a:cubicBezTo>
                    <a:pt x="3443" y="12827"/>
                    <a:pt x="4046" y="13430"/>
                    <a:pt x="4046" y="14175"/>
                  </a:cubicBezTo>
                  <a:lnTo>
                    <a:pt x="4046" y="20249"/>
                  </a:lnTo>
                  <a:cubicBezTo>
                    <a:pt x="4046" y="20996"/>
                    <a:pt x="4651" y="21599"/>
                    <a:pt x="5396" y="21599"/>
                  </a:cubicBezTo>
                  <a:lnTo>
                    <a:pt x="8096" y="21599"/>
                  </a:lnTo>
                  <a:cubicBezTo>
                    <a:pt x="8842" y="21599"/>
                    <a:pt x="9446" y="20996"/>
                    <a:pt x="9446" y="20249"/>
                  </a:cubicBezTo>
                  <a:lnTo>
                    <a:pt x="9446" y="19575"/>
                  </a:lnTo>
                  <a:cubicBezTo>
                    <a:pt x="9446" y="18900"/>
                    <a:pt x="8771" y="18598"/>
                    <a:pt x="8771" y="18225"/>
                  </a:cubicBezTo>
                  <a:lnTo>
                    <a:pt x="8771" y="13500"/>
                  </a:lnTo>
                  <a:cubicBezTo>
                    <a:pt x="8771" y="13484"/>
                    <a:pt x="8781" y="13473"/>
                    <a:pt x="8782" y="13458"/>
                  </a:cubicBezTo>
                  <a:cubicBezTo>
                    <a:pt x="8789" y="13361"/>
                    <a:pt x="8815" y="13271"/>
                    <a:pt x="8859" y="13191"/>
                  </a:cubicBezTo>
                  <a:cubicBezTo>
                    <a:pt x="8871" y="13169"/>
                    <a:pt x="8884" y="13151"/>
                    <a:pt x="8898" y="13132"/>
                  </a:cubicBezTo>
                  <a:cubicBezTo>
                    <a:pt x="8952" y="13051"/>
                    <a:pt x="9020" y="12985"/>
                    <a:pt x="9103" y="12934"/>
                  </a:cubicBezTo>
                  <a:cubicBezTo>
                    <a:pt x="9107" y="12931"/>
                    <a:pt x="9108" y="12927"/>
                    <a:pt x="9112" y="12925"/>
                  </a:cubicBezTo>
                  <a:cubicBezTo>
                    <a:pt x="9115" y="12925"/>
                    <a:pt x="9117" y="12922"/>
                    <a:pt x="9120" y="12922"/>
                  </a:cubicBezTo>
                  <a:cubicBezTo>
                    <a:pt x="9174" y="12892"/>
                    <a:pt x="9238" y="12885"/>
                    <a:pt x="9299" y="12868"/>
                  </a:cubicBezTo>
                  <a:cubicBezTo>
                    <a:pt x="11003" y="13049"/>
                    <a:pt x="12545" y="14424"/>
                    <a:pt x="13604" y="16495"/>
                  </a:cubicBezTo>
                  <a:lnTo>
                    <a:pt x="13621" y="16487"/>
                  </a:lnTo>
                  <a:cubicBezTo>
                    <a:pt x="14404" y="17950"/>
                    <a:pt x="15490" y="18900"/>
                    <a:pt x="16874" y="18900"/>
                  </a:cubicBezTo>
                  <a:cubicBezTo>
                    <a:pt x="19977" y="18900"/>
                    <a:pt x="21600" y="14145"/>
                    <a:pt x="21600" y="9450"/>
                  </a:cubicBezTo>
                  <a:cubicBezTo>
                    <a:pt x="21600" y="4754"/>
                    <a:pt x="19977" y="0"/>
                    <a:pt x="16874" y="0"/>
                  </a:cubicBezTo>
                </a:path>
              </a:pathLst>
            </a:custGeom>
            <a:solidFill>
              <a:schemeClr val="bg1"/>
            </a:solid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grpSp>
      <p:grpSp>
        <p:nvGrpSpPr>
          <p:cNvPr id="6" name="Group 41"/>
          <p:cNvGrpSpPr/>
          <p:nvPr/>
        </p:nvGrpSpPr>
        <p:grpSpPr>
          <a:xfrm>
            <a:off x="4500562" y="2214560"/>
            <a:ext cx="1785950" cy="2370725"/>
            <a:chOff x="4500562" y="2214560"/>
            <a:chExt cx="1785950" cy="2370725"/>
          </a:xfrm>
        </p:grpSpPr>
        <p:sp>
          <p:nvSpPr>
            <p:cNvPr id="25" name="Rectangle 24"/>
            <p:cNvSpPr/>
            <p:nvPr/>
          </p:nvSpPr>
          <p:spPr>
            <a:xfrm>
              <a:off x="4500562" y="4000510"/>
              <a:ext cx="1785950" cy="584775"/>
            </a:xfrm>
            <a:prstGeom prst="rect">
              <a:avLst/>
            </a:prstGeom>
          </p:spPr>
          <p:txBody>
            <a:bodyPr wrap="square">
              <a:spAutoFit/>
            </a:bodyPr>
            <a:lstStyle/>
            <a:p>
              <a:r>
                <a:rPr lang="ms-MY" sz="800" dirty="0">
                  <a:solidFill>
                    <a:schemeClr val="bg1">
                      <a:lumMod val="65000"/>
                    </a:schemeClr>
                  </a:solidFill>
                  <a:latin typeface="Open Sans Light" pitchFamily="34" charset="0"/>
                  <a:ea typeface="Open Sans Light" pitchFamily="34" charset="0"/>
                  <a:cs typeface="Open Sans Light" pitchFamily="34" charset="0"/>
                </a:rPr>
                <a:t>consectetur adipiscing elit. Lorem ipsum dolor sit ametelit. Lorem ipsum dolor sit met, , consectetur adipiscing elit. </a:t>
              </a:r>
              <a:endParaRPr lang="id-ID" sz="800" dirty="0">
                <a:solidFill>
                  <a:schemeClr val="bg1">
                    <a:lumMod val="65000"/>
                  </a:schemeClr>
                </a:solidFill>
                <a:latin typeface="Open Sans Light" pitchFamily="34" charset="0"/>
                <a:ea typeface="Open Sans Light" pitchFamily="34" charset="0"/>
                <a:cs typeface="Open Sans Light" pitchFamily="34" charset="0"/>
              </a:endParaRPr>
            </a:p>
          </p:txBody>
        </p:sp>
        <p:sp>
          <p:nvSpPr>
            <p:cNvPr id="30" name="Oval 29"/>
            <p:cNvSpPr/>
            <p:nvPr/>
          </p:nvSpPr>
          <p:spPr>
            <a:xfrm>
              <a:off x="4857752" y="2214560"/>
              <a:ext cx="989754" cy="989754"/>
            </a:xfrm>
            <a:prstGeom prst="ellipse">
              <a:avLst/>
            </a:prstGeom>
            <a:no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 name="Group 37"/>
            <p:cNvGrpSpPr/>
            <p:nvPr/>
          </p:nvGrpSpPr>
          <p:grpSpPr>
            <a:xfrm>
              <a:off x="5143504" y="2500312"/>
              <a:ext cx="458684" cy="401446"/>
              <a:chOff x="1285852" y="4643452"/>
              <a:chExt cx="366051" cy="320373"/>
            </a:xfrm>
            <a:solidFill>
              <a:schemeClr val="bg1"/>
            </a:solidFill>
          </p:grpSpPr>
          <p:sp>
            <p:nvSpPr>
              <p:cNvPr id="29" name="AutoShape 103"/>
              <p:cNvSpPr/>
              <p:nvPr/>
            </p:nvSpPr>
            <p:spPr bwMode="auto">
              <a:xfrm>
                <a:off x="1343419" y="4700393"/>
                <a:ext cx="131403" cy="863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660" y="0"/>
                    </a:moveTo>
                    <a:cubicBezTo>
                      <a:pt x="9461" y="0"/>
                      <a:pt x="0" y="9233"/>
                      <a:pt x="0" y="20160"/>
                    </a:cubicBezTo>
                    <a:cubicBezTo>
                      <a:pt x="0" y="20954"/>
                      <a:pt x="420" y="21600"/>
                      <a:pt x="939" y="21600"/>
                    </a:cubicBezTo>
                    <a:cubicBezTo>
                      <a:pt x="1457" y="21600"/>
                      <a:pt x="1878" y="20954"/>
                      <a:pt x="1878" y="20160"/>
                    </a:cubicBezTo>
                    <a:cubicBezTo>
                      <a:pt x="1878" y="10956"/>
                      <a:pt x="10655" y="2880"/>
                      <a:pt x="20660" y="2880"/>
                    </a:cubicBezTo>
                    <a:cubicBezTo>
                      <a:pt x="21179" y="2880"/>
                      <a:pt x="21600" y="2234"/>
                      <a:pt x="21600" y="1440"/>
                    </a:cubicBezTo>
                    <a:cubicBezTo>
                      <a:pt x="21600" y="645"/>
                      <a:pt x="21179" y="0"/>
                      <a:pt x="20660" y="0"/>
                    </a:cubicBezTo>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32" name="AutoShape 104"/>
              <p:cNvSpPr/>
              <p:nvPr/>
            </p:nvSpPr>
            <p:spPr bwMode="auto">
              <a:xfrm>
                <a:off x="1285852" y="4643452"/>
                <a:ext cx="366051" cy="32037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16971"/>
                    </a:moveTo>
                    <a:cubicBezTo>
                      <a:pt x="10181" y="16971"/>
                      <a:pt x="9546" y="16918"/>
                      <a:pt x="8912" y="16811"/>
                    </a:cubicBezTo>
                    <a:cubicBezTo>
                      <a:pt x="8847" y="16800"/>
                      <a:pt x="8781" y="16794"/>
                      <a:pt x="8716" y="16794"/>
                    </a:cubicBezTo>
                    <a:cubicBezTo>
                      <a:pt x="8315" y="16794"/>
                      <a:pt x="7931" y="16999"/>
                      <a:pt x="7673" y="17359"/>
                    </a:cubicBezTo>
                    <a:cubicBezTo>
                      <a:pt x="7384" y="17761"/>
                      <a:pt x="6563" y="18657"/>
                      <a:pt x="5591" y="19318"/>
                    </a:cubicBezTo>
                    <a:cubicBezTo>
                      <a:pt x="5854" y="18628"/>
                      <a:pt x="6060" y="17853"/>
                      <a:pt x="6074" y="17056"/>
                    </a:cubicBezTo>
                    <a:cubicBezTo>
                      <a:pt x="6078" y="17006"/>
                      <a:pt x="6080" y="16956"/>
                      <a:pt x="6080" y="16914"/>
                    </a:cubicBezTo>
                    <a:cubicBezTo>
                      <a:pt x="6080" y="16334"/>
                      <a:pt x="5796" y="15803"/>
                      <a:pt x="5344" y="15540"/>
                    </a:cubicBezTo>
                    <a:cubicBezTo>
                      <a:pt x="2843" y="14080"/>
                      <a:pt x="1349" y="11731"/>
                      <a:pt x="1349" y="9257"/>
                    </a:cubicBezTo>
                    <a:cubicBezTo>
                      <a:pt x="1349" y="5003"/>
                      <a:pt x="5588" y="1542"/>
                      <a:pt x="10800" y="1542"/>
                    </a:cubicBezTo>
                    <a:cubicBezTo>
                      <a:pt x="16011" y="1542"/>
                      <a:pt x="20249" y="5003"/>
                      <a:pt x="20249" y="9257"/>
                    </a:cubicBezTo>
                    <a:cubicBezTo>
                      <a:pt x="20249" y="13510"/>
                      <a:pt x="16011" y="16971"/>
                      <a:pt x="10800" y="16971"/>
                    </a:cubicBezTo>
                    <a:moveTo>
                      <a:pt x="10800" y="0"/>
                    </a:moveTo>
                    <a:cubicBezTo>
                      <a:pt x="4835" y="0"/>
                      <a:pt x="0" y="4144"/>
                      <a:pt x="0" y="9257"/>
                    </a:cubicBezTo>
                    <a:cubicBezTo>
                      <a:pt x="0" y="12440"/>
                      <a:pt x="1875" y="15248"/>
                      <a:pt x="4730" y="16914"/>
                    </a:cubicBezTo>
                    <a:cubicBezTo>
                      <a:pt x="4730" y="16935"/>
                      <a:pt x="4724" y="16949"/>
                      <a:pt x="4724" y="16971"/>
                    </a:cubicBezTo>
                    <a:cubicBezTo>
                      <a:pt x="4724" y="18354"/>
                      <a:pt x="3821" y="19843"/>
                      <a:pt x="3423" y="20625"/>
                    </a:cubicBezTo>
                    <a:lnTo>
                      <a:pt x="3425" y="20625"/>
                    </a:lnTo>
                    <a:cubicBezTo>
                      <a:pt x="3393" y="20709"/>
                      <a:pt x="3374" y="20802"/>
                      <a:pt x="3374" y="20900"/>
                    </a:cubicBezTo>
                    <a:cubicBezTo>
                      <a:pt x="3374" y="21287"/>
                      <a:pt x="3648" y="21600"/>
                      <a:pt x="3986" y="21600"/>
                    </a:cubicBezTo>
                    <a:cubicBezTo>
                      <a:pt x="4049" y="21600"/>
                      <a:pt x="4161" y="21580"/>
                      <a:pt x="4158" y="21590"/>
                    </a:cubicBezTo>
                    <a:cubicBezTo>
                      <a:pt x="6268" y="21195"/>
                      <a:pt x="8255" y="18979"/>
                      <a:pt x="8716" y="18338"/>
                    </a:cubicBezTo>
                    <a:cubicBezTo>
                      <a:pt x="9391" y="18451"/>
                      <a:pt x="10086" y="18514"/>
                      <a:pt x="10800" y="18514"/>
                    </a:cubicBezTo>
                    <a:cubicBezTo>
                      <a:pt x="16764" y="18514"/>
                      <a:pt x="21600" y="14369"/>
                      <a:pt x="21600" y="9257"/>
                    </a:cubicBezTo>
                    <a:cubicBezTo>
                      <a:pt x="21600" y="4144"/>
                      <a:pt x="16764" y="0"/>
                      <a:pt x="10800" y="0"/>
                    </a:cubicBezTo>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grpSp>
      </p:grpSp>
      <p:grpSp>
        <p:nvGrpSpPr>
          <p:cNvPr id="8" name="Group 42"/>
          <p:cNvGrpSpPr/>
          <p:nvPr/>
        </p:nvGrpSpPr>
        <p:grpSpPr>
          <a:xfrm>
            <a:off x="6643702" y="2214560"/>
            <a:ext cx="1785950" cy="2370725"/>
            <a:chOff x="6643702" y="2214560"/>
            <a:chExt cx="1785950" cy="2370725"/>
          </a:xfrm>
        </p:grpSpPr>
        <p:sp>
          <p:nvSpPr>
            <p:cNvPr id="26" name="Rectangle 25"/>
            <p:cNvSpPr/>
            <p:nvPr/>
          </p:nvSpPr>
          <p:spPr>
            <a:xfrm>
              <a:off x="6643702" y="4000510"/>
              <a:ext cx="1785950" cy="584775"/>
            </a:xfrm>
            <a:prstGeom prst="rect">
              <a:avLst/>
            </a:prstGeom>
          </p:spPr>
          <p:txBody>
            <a:bodyPr wrap="square">
              <a:spAutoFit/>
            </a:bodyPr>
            <a:lstStyle/>
            <a:p>
              <a:r>
                <a:rPr lang="ms-MY" sz="800" dirty="0">
                  <a:solidFill>
                    <a:schemeClr val="bg1">
                      <a:lumMod val="65000"/>
                    </a:schemeClr>
                  </a:solidFill>
                  <a:latin typeface="Open Sans Light" pitchFamily="34" charset="0"/>
                  <a:ea typeface="Open Sans Light" pitchFamily="34" charset="0"/>
                  <a:cs typeface="Open Sans Light" pitchFamily="34" charset="0"/>
                </a:rPr>
                <a:t>consectetur adipiscing elit. Lorem ipsum dolor sit ametelit. Lorem ipsum dolor sit met, , consectetur adipiscing elit. </a:t>
              </a:r>
              <a:endParaRPr lang="id-ID" sz="800" dirty="0">
                <a:solidFill>
                  <a:schemeClr val="bg1">
                    <a:lumMod val="65000"/>
                  </a:schemeClr>
                </a:solidFill>
                <a:latin typeface="Open Sans Light" pitchFamily="34" charset="0"/>
                <a:ea typeface="Open Sans Light" pitchFamily="34" charset="0"/>
                <a:cs typeface="Open Sans Light" pitchFamily="34" charset="0"/>
              </a:endParaRPr>
            </a:p>
          </p:txBody>
        </p:sp>
        <p:sp>
          <p:nvSpPr>
            <p:cNvPr id="31" name="Oval 30"/>
            <p:cNvSpPr/>
            <p:nvPr/>
          </p:nvSpPr>
          <p:spPr>
            <a:xfrm>
              <a:off x="7000892" y="2214560"/>
              <a:ext cx="989754" cy="989754"/>
            </a:xfrm>
            <a:prstGeom prst="ellipse">
              <a:avLst/>
            </a:prstGeom>
            <a:no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 name="Group 38"/>
            <p:cNvGrpSpPr/>
            <p:nvPr/>
          </p:nvGrpSpPr>
          <p:grpSpPr>
            <a:xfrm>
              <a:off x="7286644" y="2571750"/>
              <a:ext cx="457900" cy="286970"/>
              <a:chOff x="553750" y="4689130"/>
              <a:chExt cx="365425" cy="229016"/>
            </a:xfrm>
            <a:solidFill>
              <a:schemeClr val="bg1"/>
            </a:solidFill>
          </p:grpSpPr>
          <p:sp>
            <p:nvSpPr>
              <p:cNvPr id="34" name="AutoShape 105"/>
              <p:cNvSpPr/>
              <p:nvPr/>
            </p:nvSpPr>
            <p:spPr bwMode="auto">
              <a:xfrm>
                <a:off x="553750" y="4689130"/>
                <a:ext cx="365425" cy="22901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19438"/>
                    </a:moveTo>
                    <a:cubicBezTo>
                      <a:pt x="7005" y="19438"/>
                      <a:pt x="3289" y="15988"/>
                      <a:pt x="1437" y="10797"/>
                    </a:cubicBezTo>
                    <a:cubicBezTo>
                      <a:pt x="3298" y="5598"/>
                      <a:pt x="7009" y="2161"/>
                      <a:pt x="10800" y="2161"/>
                    </a:cubicBezTo>
                    <a:cubicBezTo>
                      <a:pt x="14595" y="2161"/>
                      <a:pt x="18310" y="5611"/>
                      <a:pt x="20162" y="10802"/>
                    </a:cubicBezTo>
                    <a:cubicBezTo>
                      <a:pt x="18301" y="16000"/>
                      <a:pt x="14590" y="19438"/>
                      <a:pt x="10800" y="19438"/>
                    </a:cubicBezTo>
                    <a:moveTo>
                      <a:pt x="21576" y="10561"/>
                    </a:moveTo>
                    <a:cubicBezTo>
                      <a:pt x="21569" y="10516"/>
                      <a:pt x="21573" y="10467"/>
                      <a:pt x="21562" y="10423"/>
                    </a:cubicBezTo>
                    <a:cubicBezTo>
                      <a:pt x="21558" y="10406"/>
                      <a:pt x="21548" y="10395"/>
                      <a:pt x="21544" y="10378"/>
                    </a:cubicBezTo>
                    <a:cubicBezTo>
                      <a:pt x="21537" y="10352"/>
                      <a:pt x="21539" y="10322"/>
                      <a:pt x="21530" y="10297"/>
                    </a:cubicBezTo>
                    <a:cubicBezTo>
                      <a:pt x="19569" y="4298"/>
                      <a:pt x="15302" y="0"/>
                      <a:pt x="10800" y="0"/>
                    </a:cubicBezTo>
                    <a:cubicBezTo>
                      <a:pt x="6297" y="0"/>
                      <a:pt x="2030" y="4290"/>
                      <a:pt x="69" y="10290"/>
                    </a:cubicBezTo>
                    <a:cubicBezTo>
                      <a:pt x="61" y="10316"/>
                      <a:pt x="62" y="10344"/>
                      <a:pt x="55" y="10370"/>
                    </a:cubicBezTo>
                    <a:cubicBezTo>
                      <a:pt x="51" y="10387"/>
                      <a:pt x="41" y="10398"/>
                      <a:pt x="37" y="10415"/>
                    </a:cubicBezTo>
                    <a:cubicBezTo>
                      <a:pt x="26" y="10459"/>
                      <a:pt x="30" y="10508"/>
                      <a:pt x="24" y="10554"/>
                    </a:cubicBezTo>
                    <a:cubicBezTo>
                      <a:pt x="12" y="10635"/>
                      <a:pt x="0" y="10714"/>
                      <a:pt x="0" y="10796"/>
                    </a:cubicBezTo>
                    <a:cubicBezTo>
                      <a:pt x="0" y="10878"/>
                      <a:pt x="12" y="10955"/>
                      <a:pt x="24" y="11038"/>
                    </a:cubicBezTo>
                    <a:cubicBezTo>
                      <a:pt x="30" y="11083"/>
                      <a:pt x="26" y="11131"/>
                      <a:pt x="37" y="11175"/>
                    </a:cubicBezTo>
                    <a:cubicBezTo>
                      <a:pt x="41" y="11193"/>
                      <a:pt x="51" y="11204"/>
                      <a:pt x="55" y="11220"/>
                    </a:cubicBezTo>
                    <a:cubicBezTo>
                      <a:pt x="62" y="11247"/>
                      <a:pt x="61" y="11276"/>
                      <a:pt x="69" y="11302"/>
                    </a:cubicBezTo>
                    <a:cubicBezTo>
                      <a:pt x="2030" y="17300"/>
                      <a:pt x="6297" y="21599"/>
                      <a:pt x="10800" y="21599"/>
                    </a:cubicBezTo>
                    <a:cubicBezTo>
                      <a:pt x="15302" y="21599"/>
                      <a:pt x="19569" y="17308"/>
                      <a:pt x="21530" y="11309"/>
                    </a:cubicBezTo>
                    <a:cubicBezTo>
                      <a:pt x="21539" y="11283"/>
                      <a:pt x="21537" y="11255"/>
                      <a:pt x="21544" y="11228"/>
                    </a:cubicBezTo>
                    <a:cubicBezTo>
                      <a:pt x="21548" y="11212"/>
                      <a:pt x="21558" y="11201"/>
                      <a:pt x="21562" y="11183"/>
                    </a:cubicBezTo>
                    <a:cubicBezTo>
                      <a:pt x="21573" y="11139"/>
                      <a:pt x="21569" y="11089"/>
                      <a:pt x="21576" y="11044"/>
                    </a:cubicBezTo>
                    <a:cubicBezTo>
                      <a:pt x="21587" y="10963"/>
                      <a:pt x="21599" y="10885"/>
                      <a:pt x="21599" y="10803"/>
                    </a:cubicBezTo>
                    <a:cubicBezTo>
                      <a:pt x="21599" y="10721"/>
                      <a:pt x="21587" y="10642"/>
                      <a:pt x="21576" y="10561"/>
                    </a:cubicBezTo>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36" name="AutoShape 106"/>
              <p:cNvSpPr/>
              <p:nvPr/>
            </p:nvSpPr>
            <p:spPr bwMode="auto">
              <a:xfrm>
                <a:off x="690785" y="4757961"/>
                <a:ext cx="51935" cy="5131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202" y="0"/>
                    </a:moveTo>
                    <a:cubicBezTo>
                      <a:pt x="19193" y="0"/>
                      <a:pt x="19183" y="4"/>
                      <a:pt x="19174" y="4"/>
                    </a:cubicBezTo>
                    <a:cubicBezTo>
                      <a:pt x="8585" y="23"/>
                      <a:pt x="0" y="8607"/>
                      <a:pt x="0" y="19198"/>
                    </a:cubicBezTo>
                    <a:cubicBezTo>
                      <a:pt x="0" y="20523"/>
                      <a:pt x="1076" y="21600"/>
                      <a:pt x="2402" y="21600"/>
                    </a:cubicBezTo>
                    <a:cubicBezTo>
                      <a:pt x="3722" y="21600"/>
                      <a:pt x="4799" y="20523"/>
                      <a:pt x="4799" y="19198"/>
                    </a:cubicBezTo>
                    <a:cubicBezTo>
                      <a:pt x="4799" y="11262"/>
                      <a:pt x="11262" y="4803"/>
                      <a:pt x="19202" y="4803"/>
                    </a:cubicBezTo>
                    <a:lnTo>
                      <a:pt x="19202" y="4798"/>
                    </a:lnTo>
                    <a:cubicBezTo>
                      <a:pt x="20523" y="4798"/>
                      <a:pt x="21599" y="3721"/>
                      <a:pt x="21599" y="2401"/>
                    </a:cubicBezTo>
                    <a:cubicBezTo>
                      <a:pt x="21599" y="1076"/>
                      <a:pt x="20523" y="0"/>
                      <a:pt x="19202" y="0"/>
                    </a:cubicBezTo>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37" name="AutoShape 107"/>
              <p:cNvSpPr/>
              <p:nvPr/>
            </p:nvSpPr>
            <p:spPr bwMode="auto">
              <a:xfrm>
                <a:off x="656368" y="4723545"/>
                <a:ext cx="160186" cy="16018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20057"/>
                    </a:moveTo>
                    <a:cubicBezTo>
                      <a:pt x="5694" y="20057"/>
                      <a:pt x="1542" y="15905"/>
                      <a:pt x="1542" y="10800"/>
                    </a:cubicBezTo>
                    <a:cubicBezTo>
                      <a:pt x="1542" y="5694"/>
                      <a:pt x="5694" y="1542"/>
                      <a:pt x="10800" y="1542"/>
                    </a:cubicBezTo>
                    <a:cubicBezTo>
                      <a:pt x="15905" y="1542"/>
                      <a:pt x="20057" y="5694"/>
                      <a:pt x="20057" y="10800"/>
                    </a:cubicBezTo>
                    <a:cubicBezTo>
                      <a:pt x="20057" y="15905"/>
                      <a:pt x="15905" y="20057"/>
                      <a:pt x="10800" y="20057"/>
                    </a:cubicBezTo>
                    <a:moveTo>
                      <a:pt x="10800" y="0"/>
                    </a:moveTo>
                    <a:cubicBezTo>
                      <a:pt x="4834" y="0"/>
                      <a:pt x="0" y="4834"/>
                      <a:pt x="0" y="10800"/>
                    </a:cubicBezTo>
                    <a:cubicBezTo>
                      <a:pt x="0" y="16765"/>
                      <a:pt x="4834" y="21600"/>
                      <a:pt x="10800" y="21600"/>
                    </a:cubicBezTo>
                    <a:cubicBezTo>
                      <a:pt x="16765" y="21600"/>
                      <a:pt x="21599" y="16765"/>
                      <a:pt x="21599" y="10800"/>
                    </a:cubicBezTo>
                    <a:cubicBezTo>
                      <a:pt x="21599" y="4834"/>
                      <a:pt x="16765" y="0"/>
                      <a:pt x="10800" y="0"/>
                    </a:cubicBezTo>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grpSp>
      </p:grpSp>
      <p:sp>
        <p:nvSpPr>
          <p:cNvPr id="40" name="Rectangle 39"/>
          <p:cNvSpPr/>
          <p:nvPr/>
        </p:nvSpPr>
        <p:spPr>
          <a:xfrm>
            <a:off x="8501090" y="214296"/>
            <a:ext cx="357190" cy="357172"/>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100" dirty="0">
                <a:latin typeface="Open Sans" pitchFamily="34" charset="0"/>
                <a:ea typeface="Open Sans" pitchFamily="34" charset="0"/>
                <a:cs typeface="Open Sans" pitchFamily="34" charset="0"/>
              </a:rPr>
              <a:t>81</a:t>
            </a:r>
          </a:p>
        </p:txBody>
      </p:sp>
      <p:grpSp>
        <p:nvGrpSpPr>
          <p:cNvPr id="39" name="组合 38"/>
          <p:cNvGrpSpPr/>
          <p:nvPr/>
        </p:nvGrpSpPr>
        <p:grpSpPr>
          <a:xfrm>
            <a:off x="2113124" y="181979"/>
            <a:ext cx="4917752" cy="789571"/>
            <a:chOff x="2113124" y="181979"/>
            <a:chExt cx="4917752" cy="789571"/>
          </a:xfrm>
        </p:grpSpPr>
        <p:sp>
          <p:nvSpPr>
            <p:cNvPr id="41" name="Rectangle 31"/>
            <p:cNvSpPr/>
            <p:nvPr/>
          </p:nvSpPr>
          <p:spPr>
            <a:xfrm>
              <a:off x="2904733" y="663773"/>
              <a:ext cx="3334534" cy="307777"/>
            </a:xfrm>
            <a:prstGeom prst="rect">
              <a:avLst/>
            </a:prstGeom>
          </p:spPr>
          <p:txBody>
            <a:bodyPr wrap="square">
              <a:spAutoFit/>
            </a:bodyPr>
            <a:lstStyle/>
            <a:p>
              <a:pPr algn="ctr"/>
              <a:r>
                <a:rPr lang="en-US" altLang="zh-CN" sz="1400" dirty="0">
                  <a:solidFill>
                    <a:schemeClr val="bg1">
                      <a:lumMod val="65000"/>
                    </a:schemeClr>
                  </a:solidFill>
                  <a:latin typeface="华文细黑" panose="02010600040101010101" pitchFamily="2" charset="-122"/>
                  <a:ea typeface="华文细黑" panose="02010600040101010101" pitchFamily="2" charset="-122"/>
                </a:rPr>
                <a:t>Add the subtitle of this title here</a:t>
              </a:r>
              <a:endParaRPr lang="id-ID" sz="1400" dirty="0">
                <a:solidFill>
                  <a:schemeClr val="bg1">
                    <a:lumMod val="65000"/>
                  </a:schemeClr>
                </a:solidFill>
                <a:latin typeface="华文细黑" panose="02010600040101010101" pitchFamily="2" charset="-122"/>
                <a:ea typeface="华文细黑" panose="02010600040101010101" pitchFamily="2" charset="-122"/>
                <a:cs typeface="Open Sans" pitchFamily="34" charset="0"/>
              </a:endParaRPr>
            </a:p>
          </p:txBody>
        </p:sp>
        <p:sp>
          <p:nvSpPr>
            <p:cNvPr id="42" name="Rectangle 33"/>
            <p:cNvSpPr/>
            <p:nvPr/>
          </p:nvSpPr>
          <p:spPr>
            <a:xfrm>
              <a:off x="2113124" y="181979"/>
              <a:ext cx="4917752" cy="584775"/>
            </a:xfrm>
            <a:prstGeom prst="rect">
              <a:avLst/>
            </a:prstGeom>
          </p:spPr>
          <p:txBody>
            <a:bodyPr wrap="square">
              <a:spAutoFit/>
            </a:bodyPr>
            <a:lstStyle/>
            <a:p>
              <a:pPr algn="ctr"/>
              <a:r>
                <a:rPr lang="en-US" sz="3200" dirty="0">
                  <a:solidFill>
                    <a:schemeClr val="bg1">
                      <a:lumMod val="65000"/>
                    </a:schemeClr>
                  </a:solidFill>
                  <a:latin typeface="Impact" panose="020B0806030902050204" pitchFamily="34" charset="0"/>
                  <a:ea typeface="Open Sans" pitchFamily="34" charset="0"/>
                  <a:cs typeface="Open Sans" pitchFamily="34" charset="0"/>
                </a:rPr>
                <a:t>ADD YOUR TITLE HERE</a:t>
              </a:r>
              <a:endParaRPr lang="id-ID" sz="3200" dirty="0">
                <a:solidFill>
                  <a:schemeClr val="bg1">
                    <a:lumMod val="65000"/>
                  </a:schemeClr>
                </a:solidFill>
                <a:latin typeface="Impact" panose="020B0806030902050204" pitchFamily="34" charset="0"/>
                <a:ea typeface="Open Sans" pitchFamily="34" charset="0"/>
                <a:cs typeface="Open Sans" pitchFamily="34" charset="0"/>
              </a:endParaRPr>
            </a:p>
          </p:txBody>
        </p:sp>
        <p:cxnSp>
          <p:nvCxnSpPr>
            <p:cNvPr id="43" name="Straight Connector 34"/>
            <p:cNvCxnSpPr/>
            <p:nvPr/>
          </p:nvCxnSpPr>
          <p:spPr>
            <a:xfrm rot="5400000">
              <a:off x="2448058" y="467595"/>
              <a:ext cx="286546" cy="1062"/>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44" name="Straight Connector 35"/>
            <p:cNvCxnSpPr/>
            <p:nvPr/>
          </p:nvCxnSpPr>
          <p:spPr>
            <a:xfrm rot="5400000">
              <a:off x="6409396" y="467595"/>
              <a:ext cx="286546" cy="1062"/>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spTree>
  </p:cSld>
  <p:clrMapOvr>
    <a:masterClrMapping/>
  </p:clrMapOvr>
  <p:transition spd="slow" advTm="3000">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8" fill="hold" nodeType="afterEffect">
                                  <p:stCondLst>
                                    <p:cond delay="0"/>
                                  </p:stCondLst>
                                  <p:childTnLst>
                                    <p:set>
                                      <p:cBhvr>
                                        <p:cTn id="6" dur="1" fill="hold">
                                          <p:stCondLst>
                                            <p:cond delay="0"/>
                                          </p:stCondLst>
                                        </p:cTn>
                                        <p:tgtEl>
                                          <p:spTgt spid="38"/>
                                        </p:tgtEl>
                                        <p:attrNameLst>
                                          <p:attrName>style.visibility</p:attrName>
                                        </p:attrNameLst>
                                      </p:cBhvr>
                                      <p:to>
                                        <p:strVal val="visible"/>
                                      </p:to>
                                    </p:set>
                                    <p:animEffect transition="in" filter="slide(fromLeft)">
                                      <p:cBhvr>
                                        <p:cTn id="7" dur="500"/>
                                        <p:tgtEl>
                                          <p:spTgt spid="38"/>
                                        </p:tgtEl>
                                      </p:cBhvr>
                                    </p:animEffect>
                                  </p:childTnLst>
                                </p:cTn>
                              </p:par>
                            </p:childTnLst>
                          </p:cTn>
                        </p:par>
                        <p:par>
                          <p:cTn id="8" fill="hold">
                            <p:stCondLst>
                              <p:cond delay="500"/>
                            </p:stCondLst>
                            <p:childTnLst>
                              <p:par>
                                <p:cTn id="9" presetID="12" presetClass="entr" presetSubtype="8" fill="hold" grpId="0" nodeType="afterEffect">
                                  <p:stCondLst>
                                    <p:cond delay="0"/>
                                  </p:stCondLst>
                                  <p:childTnLst>
                                    <p:set>
                                      <p:cBhvr>
                                        <p:cTn id="10" dur="1" fill="hold">
                                          <p:stCondLst>
                                            <p:cond delay="0"/>
                                          </p:stCondLst>
                                        </p:cTn>
                                        <p:tgtEl>
                                          <p:spTgt spid="23"/>
                                        </p:tgtEl>
                                        <p:attrNameLst>
                                          <p:attrName>style.visibility</p:attrName>
                                        </p:attrNameLst>
                                      </p:cBhvr>
                                      <p:to>
                                        <p:strVal val="visible"/>
                                      </p:to>
                                    </p:set>
                                    <p:animEffect transition="in" filter="slide(fromLeft)">
                                      <p:cBhvr>
                                        <p:cTn id="11" dur="500"/>
                                        <p:tgtEl>
                                          <p:spTgt spid="23"/>
                                        </p:tgtEl>
                                      </p:cBhvr>
                                    </p:animEffect>
                                  </p:childTnLst>
                                </p:cTn>
                              </p:par>
                            </p:childTnLst>
                          </p:cTn>
                        </p:par>
                        <p:par>
                          <p:cTn id="12" fill="hold">
                            <p:stCondLst>
                              <p:cond delay="1000"/>
                            </p:stCondLst>
                            <p:childTnLst>
                              <p:par>
                                <p:cTn id="13" presetID="12" presetClass="entr" presetSubtype="1" fill="hold" nodeType="after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slide(fromTop)">
                                      <p:cBhvr>
                                        <p:cTn id="15" dur="500"/>
                                        <p:tgtEl>
                                          <p:spTgt spid="5"/>
                                        </p:tgtEl>
                                      </p:cBhvr>
                                    </p:animEffect>
                                  </p:childTnLst>
                                </p:cTn>
                              </p:par>
                            </p:childTnLst>
                          </p:cTn>
                        </p:par>
                        <p:par>
                          <p:cTn id="16" fill="hold">
                            <p:stCondLst>
                              <p:cond delay="1500"/>
                            </p:stCondLst>
                            <p:childTnLst>
                              <p:par>
                                <p:cTn id="17" presetID="12" presetClass="entr" presetSubtype="1" fill="hold" nodeType="afterEffect">
                                  <p:stCondLst>
                                    <p:cond delay="0"/>
                                  </p:stCondLst>
                                  <p:childTnLst>
                                    <p:set>
                                      <p:cBhvr>
                                        <p:cTn id="18" dur="1" fill="hold">
                                          <p:stCondLst>
                                            <p:cond delay="0"/>
                                          </p:stCondLst>
                                        </p:cTn>
                                        <p:tgtEl>
                                          <p:spTgt spid="33"/>
                                        </p:tgtEl>
                                        <p:attrNameLst>
                                          <p:attrName>style.visibility</p:attrName>
                                        </p:attrNameLst>
                                      </p:cBhvr>
                                      <p:to>
                                        <p:strVal val="visible"/>
                                      </p:to>
                                    </p:set>
                                    <p:animEffect transition="in" filter="slide(fromTop)">
                                      <p:cBhvr>
                                        <p:cTn id="19" dur="500"/>
                                        <p:tgtEl>
                                          <p:spTgt spid="33"/>
                                        </p:tgtEl>
                                      </p:cBhvr>
                                    </p:animEffect>
                                  </p:childTnLst>
                                </p:cTn>
                              </p:par>
                            </p:childTnLst>
                          </p:cTn>
                        </p:par>
                        <p:par>
                          <p:cTn id="20" fill="hold">
                            <p:stCondLst>
                              <p:cond delay="2000"/>
                            </p:stCondLst>
                            <p:childTnLst>
                              <p:par>
                                <p:cTn id="21" presetID="12" presetClass="entr" presetSubtype="1" fill="hold" nodeType="afterEffect">
                                  <p:stCondLst>
                                    <p:cond delay="0"/>
                                  </p:stCondLst>
                                  <p:childTnLst>
                                    <p:set>
                                      <p:cBhvr>
                                        <p:cTn id="22" dur="1" fill="hold">
                                          <p:stCondLst>
                                            <p:cond delay="0"/>
                                          </p:stCondLst>
                                        </p:cTn>
                                        <p:tgtEl>
                                          <p:spTgt spid="6"/>
                                        </p:tgtEl>
                                        <p:attrNameLst>
                                          <p:attrName>style.visibility</p:attrName>
                                        </p:attrNameLst>
                                      </p:cBhvr>
                                      <p:to>
                                        <p:strVal val="visible"/>
                                      </p:to>
                                    </p:set>
                                    <p:animEffect transition="in" filter="slide(fromTop)">
                                      <p:cBhvr>
                                        <p:cTn id="23" dur="500"/>
                                        <p:tgtEl>
                                          <p:spTgt spid="6"/>
                                        </p:tgtEl>
                                      </p:cBhvr>
                                    </p:animEffect>
                                  </p:childTnLst>
                                </p:cTn>
                              </p:par>
                            </p:childTnLst>
                          </p:cTn>
                        </p:par>
                        <p:par>
                          <p:cTn id="24" fill="hold">
                            <p:stCondLst>
                              <p:cond delay="2500"/>
                            </p:stCondLst>
                            <p:childTnLst>
                              <p:par>
                                <p:cTn id="25" presetID="12" presetClass="entr" presetSubtype="1" fill="hold" nodeType="afterEffect">
                                  <p:stCondLst>
                                    <p:cond delay="0"/>
                                  </p:stCondLst>
                                  <p:childTnLst>
                                    <p:set>
                                      <p:cBhvr>
                                        <p:cTn id="26" dur="1" fill="hold">
                                          <p:stCondLst>
                                            <p:cond delay="0"/>
                                          </p:stCondLst>
                                        </p:cTn>
                                        <p:tgtEl>
                                          <p:spTgt spid="35"/>
                                        </p:tgtEl>
                                        <p:attrNameLst>
                                          <p:attrName>style.visibility</p:attrName>
                                        </p:attrNameLst>
                                      </p:cBhvr>
                                      <p:to>
                                        <p:strVal val="visible"/>
                                      </p:to>
                                    </p:set>
                                    <p:animEffect transition="in" filter="slide(fromTop)">
                                      <p:cBhvr>
                                        <p:cTn id="27" dur="500"/>
                                        <p:tgtEl>
                                          <p:spTgt spid="35"/>
                                        </p:tgtEl>
                                      </p:cBhvr>
                                    </p:animEffect>
                                  </p:childTnLst>
                                </p:cTn>
                              </p:par>
                            </p:childTnLst>
                          </p:cTn>
                        </p:par>
                        <p:par>
                          <p:cTn id="28" fill="hold">
                            <p:stCondLst>
                              <p:cond delay="3000"/>
                            </p:stCondLst>
                            <p:childTnLst>
                              <p:par>
                                <p:cTn id="29" presetID="12" presetClass="entr" presetSubtype="1" fill="hold" nodeType="afterEffect">
                                  <p:stCondLst>
                                    <p:cond delay="0"/>
                                  </p:stCondLst>
                                  <p:childTnLst>
                                    <p:set>
                                      <p:cBhvr>
                                        <p:cTn id="30" dur="1" fill="hold">
                                          <p:stCondLst>
                                            <p:cond delay="0"/>
                                          </p:stCondLst>
                                        </p:cTn>
                                        <p:tgtEl>
                                          <p:spTgt spid="8"/>
                                        </p:tgtEl>
                                        <p:attrNameLst>
                                          <p:attrName>style.visibility</p:attrName>
                                        </p:attrNameLst>
                                      </p:cBhvr>
                                      <p:to>
                                        <p:strVal val="visible"/>
                                      </p:to>
                                    </p:set>
                                    <p:animEffect transition="in" filter="slide(fromTop)">
                                      <p:cBhvr>
                                        <p:cTn id="31"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animBg="1"/>
    </p:bldLst>
  </p:timing>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357158" y="1214428"/>
            <a:ext cx="1926791" cy="1714512"/>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 name="Group 50"/>
          <p:cNvGrpSpPr/>
          <p:nvPr/>
        </p:nvGrpSpPr>
        <p:grpSpPr>
          <a:xfrm>
            <a:off x="500034" y="3071816"/>
            <a:ext cx="1657400" cy="228640"/>
            <a:chOff x="500034" y="3071816"/>
            <a:chExt cx="1657400" cy="228640"/>
          </a:xfrm>
        </p:grpSpPr>
        <p:sp>
          <p:nvSpPr>
            <p:cNvPr id="14" name="5-Point Star 13"/>
            <p:cNvSpPr/>
            <p:nvPr/>
          </p:nvSpPr>
          <p:spPr>
            <a:xfrm>
              <a:off x="500034" y="3071816"/>
              <a:ext cx="228640" cy="228640"/>
            </a:xfrm>
            <a:prstGeom prst="star5">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5-Point Star 14"/>
            <p:cNvSpPr/>
            <p:nvPr/>
          </p:nvSpPr>
          <p:spPr>
            <a:xfrm>
              <a:off x="857224" y="3071816"/>
              <a:ext cx="228640" cy="228640"/>
            </a:xfrm>
            <a:prstGeom prst="star5">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5-Point Star 15"/>
            <p:cNvSpPr/>
            <p:nvPr/>
          </p:nvSpPr>
          <p:spPr>
            <a:xfrm>
              <a:off x="1214414" y="3071816"/>
              <a:ext cx="228640" cy="228640"/>
            </a:xfrm>
            <a:prstGeom prst="star5">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5-Point Star 16"/>
            <p:cNvSpPr/>
            <p:nvPr/>
          </p:nvSpPr>
          <p:spPr>
            <a:xfrm>
              <a:off x="1571604" y="3071816"/>
              <a:ext cx="228640" cy="228640"/>
            </a:xfrm>
            <a:prstGeom prst="star5">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5-Point Star 17"/>
            <p:cNvSpPr/>
            <p:nvPr/>
          </p:nvSpPr>
          <p:spPr>
            <a:xfrm>
              <a:off x="1928794" y="3071816"/>
              <a:ext cx="228640" cy="228640"/>
            </a:xfrm>
            <a:prstGeom prst="star5">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1" name="Group 57"/>
          <p:cNvGrpSpPr/>
          <p:nvPr/>
        </p:nvGrpSpPr>
        <p:grpSpPr>
          <a:xfrm>
            <a:off x="357158" y="3500444"/>
            <a:ext cx="1928826" cy="1147526"/>
            <a:chOff x="357158" y="3500444"/>
            <a:chExt cx="1928826" cy="1147526"/>
          </a:xfrm>
        </p:grpSpPr>
        <p:sp>
          <p:nvSpPr>
            <p:cNvPr id="34" name="Rectangle 33"/>
            <p:cNvSpPr/>
            <p:nvPr/>
          </p:nvSpPr>
          <p:spPr>
            <a:xfrm>
              <a:off x="357158" y="3786196"/>
              <a:ext cx="1928826" cy="861774"/>
            </a:xfrm>
            <a:prstGeom prst="rect">
              <a:avLst/>
            </a:prstGeom>
          </p:spPr>
          <p:txBody>
            <a:bodyPr wrap="square">
              <a:spAutoFit/>
            </a:bodyPr>
            <a:lstStyle/>
            <a:p>
              <a:pPr algn="ctr"/>
              <a:r>
                <a:rPr lang="ms-MY" sz="1000" dirty="0">
                  <a:solidFill>
                    <a:schemeClr val="bg1">
                      <a:lumMod val="65000"/>
                    </a:schemeClr>
                  </a:solidFill>
                  <a:latin typeface="Open Sans Light" pitchFamily="34" charset="0"/>
                  <a:ea typeface="Open Sans Light" pitchFamily="34" charset="0"/>
                  <a:cs typeface="Open Sans Light" pitchFamily="34" charset="0"/>
                </a:rPr>
                <a:t>consectetur adipiscing elit. Lorem ipsum dolor sit ametelit. Lorem ipsum dolor sit amet, , consectetur adipiscing elit. </a:t>
              </a:r>
              <a:endParaRPr lang="id-ID" sz="1000" dirty="0">
                <a:solidFill>
                  <a:schemeClr val="bg1">
                    <a:lumMod val="65000"/>
                  </a:schemeClr>
                </a:solidFill>
                <a:latin typeface="Open Sans Light" pitchFamily="34" charset="0"/>
                <a:ea typeface="Open Sans Light" pitchFamily="34" charset="0"/>
                <a:cs typeface="Open Sans Light" pitchFamily="34" charset="0"/>
              </a:endParaRPr>
            </a:p>
          </p:txBody>
        </p:sp>
        <p:sp>
          <p:nvSpPr>
            <p:cNvPr id="35" name="Rectangle 34"/>
            <p:cNvSpPr/>
            <p:nvPr/>
          </p:nvSpPr>
          <p:spPr>
            <a:xfrm>
              <a:off x="714348" y="3500444"/>
              <a:ext cx="1295676" cy="276999"/>
            </a:xfrm>
            <a:prstGeom prst="rect">
              <a:avLst/>
            </a:prstGeom>
          </p:spPr>
          <p:txBody>
            <a:bodyPr wrap="none">
              <a:spAutoFit/>
            </a:bodyPr>
            <a:lstStyle/>
            <a:p>
              <a:pPr algn="ctr"/>
              <a:r>
                <a:rPr lang="en-US" sz="1200" dirty="0">
                  <a:solidFill>
                    <a:schemeClr val="bg1">
                      <a:lumMod val="65000"/>
                    </a:schemeClr>
                  </a:solidFill>
                  <a:latin typeface="Open Sans" pitchFamily="34" charset="0"/>
                  <a:ea typeface="Open Sans" pitchFamily="34" charset="0"/>
                  <a:cs typeface="Open Sans" pitchFamily="34" charset="0"/>
                </a:rPr>
                <a:t>Project Sample</a:t>
              </a:r>
            </a:p>
          </p:txBody>
        </p:sp>
      </p:grpSp>
      <p:grpSp>
        <p:nvGrpSpPr>
          <p:cNvPr id="55" name="Group 58"/>
          <p:cNvGrpSpPr/>
          <p:nvPr/>
        </p:nvGrpSpPr>
        <p:grpSpPr>
          <a:xfrm>
            <a:off x="785786" y="1214428"/>
            <a:ext cx="1071570" cy="357172"/>
            <a:chOff x="785786" y="1214428"/>
            <a:chExt cx="1071570" cy="357172"/>
          </a:xfrm>
        </p:grpSpPr>
        <p:sp>
          <p:nvSpPr>
            <p:cNvPr id="43" name="Rectangle 42"/>
            <p:cNvSpPr/>
            <p:nvPr/>
          </p:nvSpPr>
          <p:spPr>
            <a:xfrm>
              <a:off x="785786" y="1214428"/>
              <a:ext cx="1071570" cy="35717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Rectangle 46"/>
            <p:cNvSpPr/>
            <p:nvPr/>
          </p:nvSpPr>
          <p:spPr>
            <a:xfrm>
              <a:off x="934616" y="1285866"/>
              <a:ext cx="818557" cy="276999"/>
            </a:xfrm>
            <a:prstGeom prst="rect">
              <a:avLst/>
            </a:prstGeom>
          </p:spPr>
          <p:txBody>
            <a:bodyPr wrap="none">
              <a:spAutoFit/>
            </a:bodyPr>
            <a:lstStyle/>
            <a:p>
              <a:pPr algn="ctr"/>
              <a:r>
                <a:rPr lang="en-US" sz="1200" dirty="0">
                  <a:solidFill>
                    <a:schemeClr val="bg1"/>
                  </a:solidFill>
                  <a:latin typeface="Open Sans" pitchFamily="34" charset="0"/>
                  <a:ea typeface="Open Sans" pitchFamily="34" charset="0"/>
                  <a:cs typeface="Open Sans" pitchFamily="34" charset="0"/>
                </a:rPr>
                <a:t>Title here</a:t>
              </a:r>
            </a:p>
          </p:txBody>
        </p:sp>
      </p:grpSp>
      <p:sp>
        <p:nvSpPr>
          <p:cNvPr id="3" name="Rectangle 2"/>
          <p:cNvSpPr/>
          <p:nvPr/>
        </p:nvSpPr>
        <p:spPr>
          <a:xfrm>
            <a:off x="2524798" y="1214428"/>
            <a:ext cx="1926791" cy="1714512"/>
          </a:xfrm>
          <a:prstGeom prst="rect">
            <a:avLst/>
          </a:pr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 name="Group 51"/>
          <p:cNvGrpSpPr/>
          <p:nvPr/>
        </p:nvGrpSpPr>
        <p:grpSpPr>
          <a:xfrm>
            <a:off x="2643174" y="3071816"/>
            <a:ext cx="1657400" cy="228640"/>
            <a:chOff x="2643174" y="3071816"/>
            <a:chExt cx="1657400" cy="228640"/>
          </a:xfrm>
        </p:grpSpPr>
        <p:sp>
          <p:nvSpPr>
            <p:cNvPr id="19" name="5-Point Star 18"/>
            <p:cNvSpPr/>
            <p:nvPr/>
          </p:nvSpPr>
          <p:spPr>
            <a:xfrm>
              <a:off x="2643174" y="3071816"/>
              <a:ext cx="228640" cy="228640"/>
            </a:xfrm>
            <a:prstGeom prst="star5">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5-Point Star 19"/>
            <p:cNvSpPr/>
            <p:nvPr/>
          </p:nvSpPr>
          <p:spPr>
            <a:xfrm>
              <a:off x="3000364" y="3071816"/>
              <a:ext cx="228640" cy="228640"/>
            </a:xfrm>
            <a:prstGeom prst="star5">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5-Point Star 20"/>
            <p:cNvSpPr/>
            <p:nvPr/>
          </p:nvSpPr>
          <p:spPr>
            <a:xfrm>
              <a:off x="3357554" y="3071816"/>
              <a:ext cx="228640" cy="228640"/>
            </a:xfrm>
            <a:prstGeom prst="star5">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5-Point Star 21"/>
            <p:cNvSpPr/>
            <p:nvPr/>
          </p:nvSpPr>
          <p:spPr>
            <a:xfrm>
              <a:off x="3714744" y="3071816"/>
              <a:ext cx="228640" cy="228640"/>
            </a:xfrm>
            <a:prstGeom prst="star5">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5-Point Star 22"/>
            <p:cNvSpPr/>
            <p:nvPr/>
          </p:nvSpPr>
          <p:spPr>
            <a:xfrm>
              <a:off x="4071934" y="3071816"/>
              <a:ext cx="228640" cy="228640"/>
            </a:xfrm>
            <a:prstGeom prst="star5">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2" name="Group 56"/>
          <p:cNvGrpSpPr/>
          <p:nvPr/>
        </p:nvGrpSpPr>
        <p:grpSpPr>
          <a:xfrm>
            <a:off x="2500298" y="3500444"/>
            <a:ext cx="1928826" cy="1147526"/>
            <a:chOff x="2500298" y="3500444"/>
            <a:chExt cx="1928826" cy="1147526"/>
          </a:xfrm>
        </p:grpSpPr>
        <p:sp>
          <p:nvSpPr>
            <p:cNvPr id="37" name="Rectangle 36"/>
            <p:cNvSpPr/>
            <p:nvPr/>
          </p:nvSpPr>
          <p:spPr>
            <a:xfrm>
              <a:off x="2500298" y="3786196"/>
              <a:ext cx="1928826" cy="861774"/>
            </a:xfrm>
            <a:prstGeom prst="rect">
              <a:avLst/>
            </a:prstGeom>
          </p:spPr>
          <p:txBody>
            <a:bodyPr wrap="square">
              <a:spAutoFit/>
            </a:bodyPr>
            <a:lstStyle/>
            <a:p>
              <a:pPr algn="ctr"/>
              <a:r>
                <a:rPr lang="ms-MY" sz="1000" dirty="0">
                  <a:solidFill>
                    <a:schemeClr val="bg1">
                      <a:lumMod val="65000"/>
                    </a:schemeClr>
                  </a:solidFill>
                  <a:latin typeface="Open Sans Light" pitchFamily="34" charset="0"/>
                  <a:ea typeface="Open Sans Light" pitchFamily="34" charset="0"/>
                  <a:cs typeface="Open Sans Light" pitchFamily="34" charset="0"/>
                </a:rPr>
                <a:t>consectetur adipiscing elit. Lorem ipsum dolor sit ametelit. Lorem ipsum dolor sit amet, , consectetur adipiscing elit. </a:t>
              </a:r>
              <a:endParaRPr lang="id-ID" sz="1000" dirty="0">
                <a:solidFill>
                  <a:schemeClr val="bg1">
                    <a:lumMod val="65000"/>
                  </a:schemeClr>
                </a:solidFill>
                <a:latin typeface="Open Sans Light" pitchFamily="34" charset="0"/>
                <a:ea typeface="Open Sans Light" pitchFamily="34" charset="0"/>
                <a:cs typeface="Open Sans Light" pitchFamily="34" charset="0"/>
              </a:endParaRPr>
            </a:p>
          </p:txBody>
        </p:sp>
        <p:sp>
          <p:nvSpPr>
            <p:cNvPr id="38" name="Rectangle 37"/>
            <p:cNvSpPr/>
            <p:nvPr/>
          </p:nvSpPr>
          <p:spPr>
            <a:xfrm>
              <a:off x="2857488" y="3500444"/>
              <a:ext cx="1255600" cy="276999"/>
            </a:xfrm>
            <a:prstGeom prst="rect">
              <a:avLst/>
            </a:prstGeom>
          </p:spPr>
          <p:txBody>
            <a:bodyPr wrap="none">
              <a:spAutoFit/>
            </a:bodyPr>
            <a:lstStyle/>
            <a:p>
              <a:pPr algn="ctr"/>
              <a:r>
                <a:rPr lang="en-US" sz="1200" dirty="0">
                  <a:solidFill>
                    <a:schemeClr val="bg1">
                      <a:lumMod val="65000"/>
                    </a:schemeClr>
                  </a:solidFill>
                  <a:latin typeface="Open Sans" pitchFamily="34" charset="0"/>
                  <a:ea typeface="Open Sans" pitchFamily="34" charset="0"/>
                  <a:cs typeface="Open Sans" pitchFamily="34" charset="0"/>
                </a:rPr>
                <a:t>Project Sample</a:t>
              </a:r>
            </a:p>
          </p:txBody>
        </p:sp>
      </p:grpSp>
      <p:grpSp>
        <p:nvGrpSpPr>
          <p:cNvPr id="56" name="Group 59"/>
          <p:cNvGrpSpPr/>
          <p:nvPr/>
        </p:nvGrpSpPr>
        <p:grpSpPr>
          <a:xfrm>
            <a:off x="2928926" y="1214428"/>
            <a:ext cx="1071570" cy="357172"/>
            <a:chOff x="2928926" y="1214428"/>
            <a:chExt cx="1071570" cy="357172"/>
          </a:xfrm>
        </p:grpSpPr>
        <p:sp>
          <p:nvSpPr>
            <p:cNvPr id="44" name="Rectangle 43"/>
            <p:cNvSpPr/>
            <p:nvPr/>
          </p:nvSpPr>
          <p:spPr>
            <a:xfrm>
              <a:off x="2928926" y="1214428"/>
              <a:ext cx="1071570" cy="35717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Rectangle 47"/>
            <p:cNvSpPr/>
            <p:nvPr/>
          </p:nvSpPr>
          <p:spPr>
            <a:xfrm>
              <a:off x="3077757" y="1285866"/>
              <a:ext cx="818557" cy="276999"/>
            </a:xfrm>
            <a:prstGeom prst="rect">
              <a:avLst/>
            </a:prstGeom>
          </p:spPr>
          <p:txBody>
            <a:bodyPr wrap="none">
              <a:spAutoFit/>
            </a:bodyPr>
            <a:lstStyle/>
            <a:p>
              <a:pPr algn="ctr"/>
              <a:r>
                <a:rPr lang="en-US" altLang="zh-CN" sz="1200" dirty="0">
                  <a:solidFill>
                    <a:schemeClr val="bg1"/>
                  </a:solidFill>
                  <a:latin typeface="Open Sans" pitchFamily="34" charset="0"/>
                  <a:ea typeface="Open Sans" pitchFamily="34" charset="0"/>
                  <a:cs typeface="Open Sans" pitchFamily="34" charset="0"/>
                </a:rPr>
                <a:t>Title here</a:t>
              </a:r>
            </a:p>
          </p:txBody>
        </p:sp>
      </p:grpSp>
      <p:sp>
        <p:nvSpPr>
          <p:cNvPr id="4" name="Rectangle 3"/>
          <p:cNvSpPr/>
          <p:nvPr/>
        </p:nvSpPr>
        <p:spPr>
          <a:xfrm>
            <a:off x="4692438" y="1214428"/>
            <a:ext cx="1926791" cy="1714512"/>
          </a:xfrm>
          <a:prstGeom prst="rect">
            <a:avLst/>
          </a:prstGeom>
          <a:blipFill>
            <a:blip r:embed="rId5"/>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3" name="Group 52"/>
          <p:cNvGrpSpPr/>
          <p:nvPr/>
        </p:nvGrpSpPr>
        <p:grpSpPr>
          <a:xfrm>
            <a:off x="4857752" y="3071816"/>
            <a:ext cx="1657400" cy="228640"/>
            <a:chOff x="4857752" y="3071816"/>
            <a:chExt cx="1657400" cy="228640"/>
          </a:xfrm>
        </p:grpSpPr>
        <p:sp>
          <p:nvSpPr>
            <p:cNvPr id="24" name="5-Point Star 23"/>
            <p:cNvSpPr/>
            <p:nvPr/>
          </p:nvSpPr>
          <p:spPr>
            <a:xfrm>
              <a:off x="4857752" y="3071816"/>
              <a:ext cx="228640" cy="228640"/>
            </a:xfrm>
            <a:prstGeom prst="star5">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5-Point Star 24"/>
            <p:cNvSpPr/>
            <p:nvPr/>
          </p:nvSpPr>
          <p:spPr>
            <a:xfrm>
              <a:off x="5214942" y="3071816"/>
              <a:ext cx="228640" cy="228640"/>
            </a:xfrm>
            <a:prstGeom prst="star5">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5-Point Star 25"/>
            <p:cNvSpPr/>
            <p:nvPr/>
          </p:nvSpPr>
          <p:spPr>
            <a:xfrm>
              <a:off x="5572132" y="3071816"/>
              <a:ext cx="228640" cy="228640"/>
            </a:xfrm>
            <a:prstGeom prst="star5">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5-Point Star 26"/>
            <p:cNvSpPr/>
            <p:nvPr/>
          </p:nvSpPr>
          <p:spPr>
            <a:xfrm>
              <a:off x="5929322" y="3071816"/>
              <a:ext cx="228640" cy="228640"/>
            </a:xfrm>
            <a:prstGeom prst="star5">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5-Point Star 27"/>
            <p:cNvSpPr/>
            <p:nvPr/>
          </p:nvSpPr>
          <p:spPr>
            <a:xfrm>
              <a:off x="6286512" y="3071816"/>
              <a:ext cx="228640" cy="228640"/>
            </a:xfrm>
            <a:prstGeom prst="star5">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3" name="Group 55"/>
          <p:cNvGrpSpPr/>
          <p:nvPr/>
        </p:nvGrpSpPr>
        <p:grpSpPr>
          <a:xfrm>
            <a:off x="4714876" y="3500444"/>
            <a:ext cx="1928826" cy="1147526"/>
            <a:chOff x="4714876" y="3500444"/>
            <a:chExt cx="1928826" cy="1147526"/>
          </a:xfrm>
        </p:grpSpPr>
        <p:sp>
          <p:nvSpPr>
            <p:cNvPr id="39" name="Rectangle 38"/>
            <p:cNvSpPr/>
            <p:nvPr/>
          </p:nvSpPr>
          <p:spPr>
            <a:xfrm>
              <a:off x="4714876" y="3786196"/>
              <a:ext cx="1928826" cy="861774"/>
            </a:xfrm>
            <a:prstGeom prst="rect">
              <a:avLst/>
            </a:prstGeom>
          </p:spPr>
          <p:txBody>
            <a:bodyPr wrap="square">
              <a:spAutoFit/>
            </a:bodyPr>
            <a:lstStyle/>
            <a:p>
              <a:pPr algn="ctr"/>
              <a:r>
                <a:rPr lang="ms-MY" sz="1000" dirty="0">
                  <a:solidFill>
                    <a:schemeClr val="bg1">
                      <a:lumMod val="65000"/>
                    </a:schemeClr>
                  </a:solidFill>
                  <a:latin typeface="Open Sans Light" pitchFamily="34" charset="0"/>
                  <a:ea typeface="Open Sans Light" pitchFamily="34" charset="0"/>
                  <a:cs typeface="Open Sans Light" pitchFamily="34" charset="0"/>
                </a:rPr>
                <a:t>consectetur adipiscing elit. Lorem ipsum dolor sit ametelit. Lorem ipsum dolor sit amet, , consectetur adipiscing elit. </a:t>
              </a:r>
              <a:endParaRPr lang="id-ID" sz="1000" dirty="0">
                <a:solidFill>
                  <a:schemeClr val="bg1">
                    <a:lumMod val="65000"/>
                  </a:schemeClr>
                </a:solidFill>
                <a:latin typeface="Open Sans Light" pitchFamily="34" charset="0"/>
                <a:ea typeface="Open Sans Light" pitchFamily="34" charset="0"/>
                <a:cs typeface="Open Sans Light" pitchFamily="34" charset="0"/>
              </a:endParaRPr>
            </a:p>
          </p:txBody>
        </p:sp>
        <p:sp>
          <p:nvSpPr>
            <p:cNvPr id="40" name="Rectangle 39"/>
            <p:cNvSpPr/>
            <p:nvPr/>
          </p:nvSpPr>
          <p:spPr>
            <a:xfrm>
              <a:off x="5072066" y="3500444"/>
              <a:ext cx="1255600" cy="276999"/>
            </a:xfrm>
            <a:prstGeom prst="rect">
              <a:avLst/>
            </a:prstGeom>
          </p:spPr>
          <p:txBody>
            <a:bodyPr wrap="none">
              <a:spAutoFit/>
            </a:bodyPr>
            <a:lstStyle/>
            <a:p>
              <a:pPr algn="ctr"/>
              <a:r>
                <a:rPr lang="en-US" sz="1200" dirty="0">
                  <a:solidFill>
                    <a:schemeClr val="bg1">
                      <a:lumMod val="65000"/>
                    </a:schemeClr>
                  </a:solidFill>
                  <a:latin typeface="Open Sans" pitchFamily="34" charset="0"/>
                  <a:ea typeface="Open Sans" pitchFamily="34" charset="0"/>
                  <a:cs typeface="Open Sans" pitchFamily="34" charset="0"/>
                </a:rPr>
                <a:t>Project Sample</a:t>
              </a:r>
            </a:p>
          </p:txBody>
        </p:sp>
      </p:grpSp>
      <p:grpSp>
        <p:nvGrpSpPr>
          <p:cNvPr id="57" name="Group 60"/>
          <p:cNvGrpSpPr/>
          <p:nvPr/>
        </p:nvGrpSpPr>
        <p:grpSpPr>
          <a:xfrm>
            <a:off x="5143504" y="1214428"/>
            <a:ext cx="1071570" cy="357172"/>
            <a:chOff x="5143504" y="1214428"/>
            <a:chExt cx="1071570" cy="357172"/>
          </a:xfrm>
        </p:grpSpPr>
        <p:sp>
          <p:nvSpPr>
            <p:cNvPr id="45" name="Rectangle 44"/>
            <p:cNvSpPr/>
            <p:nvPr/>
          </p:nvSpPr>
          <p:spPr>
            <a:xfrm>
              <a:off x="5143504" y="1214428"/>
              <a:ext cx="1071570" cy="35717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Rectangle 48"/>
            <p:cNvSpPr/>
            <p:nvPr/>
          </p:nvSpPr>
          <p:spPr>
            <a:xfrm>
              <a:off x="5292335" y="1285866"/>
              <a:ext cx="818557" cy="276999"/>
            </a:xfrm>
            <a:prstGeom prst="rect">
              <a:avLst/>
            </a:prstGeom>
          </p:spPr>
          <p:txBody>
            <a:bodyPr wrap="none">
              <a:spAutoFit/>
            </a:bodyPr>
            <a:lstStyle/>
            <a:p>
              <a:pPr algn="ctr"/>
              <a:r>
                <a:rPr lang="en-US" altLang="zh-CN" sz="1200" dirty="0">
                  <a:solidFill>
                    <a:schemeClr val="bg1"/>
                  </a:solidFill>
                  <a:latin typeface="Open Sans" pitchFamily="34" charset="0"/>
                  <a:ea typeface="Open Sans" pitchFamily="34" charset="0"/>
                  <a:cs typeface="Open Sans" pitchFamily="34" charset="0"/>
                </a:rPr>
                <a:t>Title here</a:t>
              </a:r>
            </a:p>
          </p:txBody>
        </p:sp>
      </p:grpSp>
      <p:sp>
        <p:nvSpPr>
          <p:cNvPr id="5" name="Rectangle 4"/>
          <p:cNvSpPr/>
          <p:nvPr/>
        </p:nvSpPr>
        <p:spPr>
          <a:xfrm>
            <a:off x="6860051" y="1214428"/>
            <a:ext cx="1926791" cy="1714512"/>
          </a:xfrm>
          <a:prstGeom prst="rect">
            <a:avLst/>
          </a:prstGeom>
          <a:blipFill>
            <a:blip r:embed="rId6"/>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6" name="Group 53"/>
          <p:cNvGrpSpPr/>
          <p:nvPr/>
        </p:nvGrpSpPr>
        <p:grpSpPr>
          <a:xfrm>
            <a:off x="7000892" y="3071816"/>
            <a:ext cx="1657400" cy="228640"/>
            <a:chOff x="7000892" y="3071816"/>
            <a:chExt cx="1657400" cy="228640"/>
          </a:xfrm>
        </p:grpSpPr>
        <p:sp>
          <p:nvSpPr>
            <p:cNvPr id="29" name="5-Point Star 28"/>
            <p:cNvSpPr/>
            <p:nvPr/>
          </p:nvSpPr>
          <p:spPr>
            <a:xfrm>
              <a:off x="7000892" y="3071816"/>
              <a:ext cx="228640" cy="228640"/>
            </a:xfrm>
            <a:prstGeom prst="star5">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5-Point Star 29"/>
            <p:cNvSpPr/>
            <p:nvPr/>
          </p:nvSpPr>
          <p:spPr>
            <a:xfrm>
              <a:off x="7358082" y="3071816"/>
              <a:ext cx="228640" cy="228640"/>
            </a:xfrm>
            <a:prstGeom prst="star5">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5-Point Star 30"/>
            <p:cNvSpPr/>
            <p:nvPr/>
          </p:nvSpPr>
          <p:spPr>
            <a:xfrm>
              <a:off x="7715272" y="3071816"/>
              <a:ext cx="228640" cy="228640"/>
            </a:xfrm>
            <a:prstGeom prst="star5">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5-Point Star 31"/>
            <p:cNvSpPr/>
            <p:nvPr/>
          </p:nvSpPr>
          <p:spPr>
            <a:xfrm>
              <a:off x="8072462" y="3071816"/>
              <a:ext cx="228640" cy="228640"/>
            </a:xfrm>
            <a:prstGeom prst="star5">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5-Point Star 32"/>
            <p:cNvSpPr/>
            <p:nvPr/>
          </p:nvSpPr>
          <p:spPr>
            <a:xfrm>
              <a:off x="8429652" y="3071816"/>
              <a:ext cx="228640" cy="228640"/>
            </a:xfrm>
            <a:prstGeom prst="star5">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4" name="Group 54"/>
          <p:cNvGrpSpPr/>
          <p:nvPr/>
        </p:nvGrpSpPr>
        <p:grpSpPr>
          <a:xfrm>
            <a:off x="6858016" y="3500444"/>
            <a:ext cx="1928826" cy="1147526"/>
            <a:chOff x="6858016" y="3500444"/>
            <a:chExt cx="1928826" cy="1147526"/>
          </a:xfrm>
        </p:grpSpPr>
        <p:sp>
          <p:nvSpPr>
            <p:cNvPr id="41" name="Rectangle 40"/>
            <p:cNvSpPr/>
            <p:nvPr/>
          </p:nvSpPr>
          <p:spPr>
            <a:xfrm>
              <a:off x="6858016" y="3786196"/>
              <a:ext cx="1928826" cy="861774"/>
            </a:xfrm>
            <a:prstGeom prst="rect">
              <a:avLst/>
            </a:prstGeom>
          </p:spPr>
          <p:txBody>
            <a:bodyPr wrap="square">
              <a:spAutoFit/>
            </a:bodyPr>
            <a:lstStyle/>
            <a:p>
              <a:pPr algn="ctr"/>
              <a:r>
                <a:rPr lang="ms-MY" sz="1000" dirty="0">
                  <a:solidFill>
                    <a:schemeClr val="bg1">
                      <a:lumMod val="65000"/>
                    </a:schemeClr>
                  </a:solidFill>
                  <a:latin typeface="Open Sans Light" pitchFamily="34" charset="0"/>
                  <a:ea typeface="Open Sans Light" pitchFamily="34" charset="0"/>
                  <a:cs typeface="Open Sans Light" pitchFamily="34" charset="0"/>
                </a:rPr>
                <a:t>consectetur adipiscing elit. Lorem ipsum dolor sit ametelit. Lorem ipsum dolor sit amet, , consectetur adipiscing elit. </a:t>
              </a:r>
              <a:endParaRPr lang="id-ID" sz="1000" dirty="0">
                <a:solidFill>
                  <a:schemeClr val="bg1">
                    <a:lumMod val="65000"/>
                  </a:schemeClr>
                </a:solidFill>
                <a:latin typeface="Open Sans Light" pitchFamily="34" charset="0"/>
                <a:ea typeface="Open Sans Light" pitchFamily="34" charset="0"/>
                <a:cs typeface="Open Sans Light" pitchFamily="34" charset="0"/>
              </a:endParaRPr>
            </a:p>
          </p:txBody>
        </p:sp>
        <p:sp>
          <p:nvSpPr>
            <p:cNvPr id="42" name="Rectangle 41"/>
            <p:cNvSpPr/>
            <p:nvPr/>
          </p:nvSpPr>
          <p:spPr>
            <a:xfrm>
              <a:off x="7215206" y="3500444"/>
              <a:ext cx="1255600" cy="276999"/>
            </a:xfrm>
            <a:prstGeom prst="rect">
              <a:avLst/>
            </a:prstGeom>
          </p:spPr>
          <p:txBody>
            <a:bodyPr wrap="none">
              <a:spAutoFit/>
            </a:bodyPr>
            <a:lstStyle/>
            <a:p>
              <a:pPr algn="ctr"/>
              <a:r>
                <a:rPr lang="en-US" sz="1200" dirty="0">
                  <a:solidFill>
                    <a:schemeClr val="bg1">
                      <a:lumMod val="65000"/>
                    </a:schemeClr>
                  </a:solidFill>
                  <a:latin typeface="Open Sans" pitchFamily="34" charset="0"/>
                  <a:ea typeface="Open Sans" pitchFamily="34" charset="0"/>
                  <a:cs typeface="Open Sans" pitchFamily="34" charset="0"/>
                </a:rPr>
                <a:t>Project Sample</a:t>
              </a:r>
            </a:p>
          </p:txBody>
        </p:sp>
      </p:grpSp>
      <p:grpSp>
        <p:nvGrpSpPr>
          <p:cNvPr id="58" name="Group 61"/>
          <p:cNvGrpSpPr/>
          <p:nvPr/>
        </p:nvGrpSpPr>
        <p:grpSpPr>
          <a:xfrm>
            <a:off x="7286644" y="1214428"/>
            <a:ext cx="1071570" cy="357172"/>
            <a:chOff x="7286644" y="1214428"/>
            <a:chExt cx="1071570" cy="357172"/>
          </a:xfrm>
        </p:grpSpPr>
        <p:sp>
          <p:nvSpPr>
            <p:cNvPr id="46" name="Rectangle 45"/>
            <p:cNvSpPr/>
            <p:nvPr/>
          </p:nvSpPr>
          <p:spPr>
            <a:xfrm>
              <a:off x="7286644" y="1214428"/>
              <a:ext cx="1071570" cy="35717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Rectangle 49"/>
            <p:cNvSpPr/>
            <p:nvPr/>
          </p:nvSpPr>
          <p:spPr>
            <a:xfrm>
              <a:off x="7435475" y="1285866"/>
              <a:ext cx="818557" cy="276999"/>
            </a:xfrm>
            <a:prstGeom prst="rect">
              <a:avLst/>
            </a:prstGeom>
          </p:spPr>
          <p:txBody>
            <a:bodyPr wrap="none">
              <a:spAutoFit/>
            </a:bodyPr>
            <a:lstStyle/>
            <a:p>
              <a:pPr algn="ctr"/>
              <a:r>
                <a:rPr lang="en-US" altLang="zh-CN" sz="1200" dirty="0">
                  <a:solidFill>
                    <a:schemeClr val="bg1"/>
                  </a:solidFill>
                  <a:latin typeface="Open Sans" pitchFamily="34" charset="0"/>
                  <a:ea typeface="Open Sans" pitchFamily="34" charset="0"/>
                  <a:cs typeface="Open Sans" pitchFamily="34" charset="0"/>
                </a:rPr>
                <a:t>Title here</a:t>
              </a:r>
            </a:p>
          </p:txBody>
        </p:sp>
      </p:grpSp>
      <p:sp>
        <p:nvSpPr>
          <p:cNvPr id="63" name="Rectangle 62"/>
          <p:cNvSpPr/>
          <p:nvPr/>
        </p:nvSpPr>
        <p:spPr>
          <a:xfrm>
            <a:off x="8501090" y="214296"/>
            <a:ext cx="357190" cy="357172"/>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100" dirty="0">
                <a:latin typeface="Open Sans" pitchFamily="34" charset="0"/>
                <a:ea typeface="Open Sans" pitchFamily="34" charset="0"/>
                <a:cs typeface="Open Sans" pitchFamily="34" charset="0"/>
              </a:rPr>
              <a:t>82</a:t>
            </a:r>
          </a:p>
        </p:txBody>
      </p:sp>
      <p:grpSp>
        <p:nvGrpSpPr>
          <p:cNvPr id="65" name="组合 64"/>
          <p:cNvGrpSpPr/>
          <p:nvPr/>
        </p:nvGrpSpPr>
        <p:grpSpPr>
          <a:xfrm>
            <a:off x="2113124" y="181979"/>
            <a:ext cx="4917752" cy="789571"/>
            <a:chOff x="2113124" y="181979"/>
            <a:chExt cx="4917752" cy="789571"/>
          </a:xfrm>
        </p:grpSpPr>
        <p:sp>
          <p:nvSpPr>
            <p:cNvPr id="66" name="Rectangle 31"/>
            <p:cNvSpPr/>
            <p:nvPr/>
          </p:nvSpPr>
          <p:spPr>
            <a:xfrm>
              <a:off x="2904733" y="663773"/>
              <a:ext cx="3334534" cy="307777"/>
            </a:xfrm>
            <a:prstGeom prst="rect">
              <a:avLst/>
            </a:prstGeom>
          </p:spPr>
          <p:txBody>
            <a:bodyPr wrap="square">
              <a:spAutoFit/>
            </a:bodyPr>
            <a:lstStyle/>
            <a:p>
              <a:pPr algn="ctr"/>
              <a:r>
                <a:rPr lang="en-US" altLang="zh-CN" sz="1400" dirty="0">
                  <a:solidFill>
                    <a:schemeClr val="bg1">
                      <a:lumMod val="65000"/>
                    </a:schemeClr>
                  </a:solidFill>
                  <a:latin typeface="华文细黑" panose="02010600040101010101" pitchFamily="2" charset="-122"/>
                  <a:ea typeface="华文细黑" panose="02010600040101010101" pitchFamily="2" charset="-122"/>
                </a:rPr>
                <a:t>Add the subtitle of this title here</a:t>
              </a:r>
              <a:endParaRPr lang="id-ID" sz="1400" dirty="0">
                <a:solidFill>
                  <a:schemeClr val="bg1">
                    <a:lumMod val="65000"/>
                  </a:schemeClr>
                </a:solidFill>
                <a:latin typeface="华文细黑" panose="02010600040101010101" pitchFamily="2" charset="-122"/>
                <a:ea typeface="华文细黑" panose="02010600040101010101" pitchFamily="2" charset="-122"/>
                <a:cs typeface="Open Sans" pitchFamily="34" charset="0"/>
              </a:endParaRPr>
            </a:p>
          </p:txBody>
        </p:sp>
        <p:sp>
          <p:nvSpPr>
            <p:cNvPr id="67" name="Rectangle 33"/>
            <p:cNvSpPr/>
            <p:nvPr/>
          </p:nvSpPr>
          <p:spPr>
            <a:xfrm>
              <a:off x="2113124" y="181979"/>
              <a:ext cx="4917752" cy="584775"/>
            </a:xfrm>
            <a:prstGeom prst="rect">
              <a:avLst/>
            </a:prstGeom>
          </p:spPr>
          <p:txBody>
            <a:bodyPr wrap="square">
              <a:spAutoFit/>
            </a:bodyPr>
            <a:lstStyle/>
            <a:p>
              <a:pPr algn="ctr"/>
              <a:r>
                <a:rPr lang="en-US" sz="3200" dirty="0">
                  <a:solidFill>
                    <a:schemeClr val="bg1">
                      <a:lumMod val="65000"/>
                    </a:schemeClr>
                  </a:solidFill>
                  <a:latin typeface="Impact" panose="020B0806030902050204" pitchFamily="34" charset="0"/>
                  <a:ea typeface="Open Sans" pitchFamily="34" charset="0"/>
                  <a:cs typeface="Open Sans" pitchFamily="34" charset="0"/>
                </a:rPr>
                <a:t>ADD YOUR TITLE HERE</a:t>
              </a:r>
              <a:endParaRPr lang="id-ID" sz="3200" dirty="0">
                <a:solidFill>
                  <a:schemeClr val="bg1">
                    <a:lumMod val="65000"/>
                  </a:schemeClr>
                </a:solidFill>
                <a:latin typeface="Impact" panose="020B0806030902050204" pitchFamily="34" charset="0"/>
                <a:ea typeface="Open Sans" pitchFamily="34" charset="0"/>
                <a:cs typeface="Open Sans" pitchFamily="34" charset="0"/>
              </a:endParaRPr>
            </a:p>
          </p:txBody>
        </p:sp>
        <p:cxnSp>
          <p:nvCxnSpPr>
            <p:cNvPr id="68" name="Straight Connector 34"/>
            <p:cNvCxnSpPr/>
            <p:nvPr/>
          </p:nvCxnSpPr>
          <p:spPr>
            <a:xfrm rot="5400000">
              <a:off x="2448058" y="467595"/>
              <a:ext cx="286546" cy="1062"/>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9" name="Straight Connector 35"/>
            <p:cNvCxnSpPr/>
            <p:nvPr/>
          </p:nvCxnSpPr>
          <p:spPr>
            <a:xfrm rot="5400000">
              <a:off x="6409396" y="467595"/>
              <a:ext cx="286546" cy="1062"/>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spTree>
  </p:cSld>
  <p:clrMapOvr>
    <a:masterClrMapping/>
  </p:clrMapOvr>
  <p:transition spd="slow" advTm="3000">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1+#ppt_w/2"/>
                                          </p:val>
                                        </p:tav>
                                        <p:tav tm="100000">
                                          <p:val>
                                            <p:strVal val="#ppt_x"/>
                                          </p:val>
                                        </p:tav>
                                      </p:tavLst>
                                    </p:anim>
                                    <p:anim calcmode="lin" valueType="num">
                                      <p:cBhvr additive="base">
                                        <p:cTn id="8" dur="500" fill="hold"/>
                                        <p:tgtEl>
                                          <p:spTgt spid="2"/>
                                        </p:tgtEl>
                                        <p:attrNameLst>
                                          <p:attrName>ppt_y</p:attrName>
                                        </p:attrNameLst>
                                      </p:cBhvr>
                                      <p:tavLst>
                                        <p:tav tm="0">
                                          <p:val>
                                            <p:strVal val="#ppt_y"/>
                                          </p:val>
                                        </p:tav>
                                        <p:tav tm="100000">
                                          <p:val>
                                            <p:strVal val="#ppt_y"/>
                                          </p:val>
                                        </p:tav>
                                      </p:tavLst>
                                    </p:anim>
                                  </p:childTnLst>
                                </p:cTn>
                              </p:par>
                              <p:par>
                                <p:cTn id="9" presetID="2" presetClass="entr" presetSubtype="2" fill="hold" nodeType="withEffect">
                                  <p:stCondLst>
                                    <p:cond delay="0"/>
                                  </p:stCondLst>
                                  <p:childTnLst>
                                    <p:set>
                                      <p:cBhvr>
                                        <p:cTn id="10" dur="1" fill="hold">
                                          <p:stCondLst>
                                            <p:cond delay="0"/>
                                          </p:stCondLst>
                                        </p:cTn>
                                        <p:tgtEl>
                                          <p:spTgt spid="55"/>
                                        </p:tgtEl>
                                        <p:attrNameLst>
                                          <p:attrName>style.visibility</p:attrName>
                                        </p:attrNameLst>
                                      </p:cBhvr>
                                      <p:to>
                                        <p:strVal val="visible"/>
                                      </p:to>
                                    </p:set>
                                    <p:anim calcmode="lin" valueType="num">
                                      <p:cBhvr additive="base">
                                        <p:cTn id="11" dur="500" fill="hold"/>
                                        <p:tgtEl>
                                          <p:spTgt spid="55"/>
                                        </p:tgtEl>
                                        <p:attrNameLst>
                                          <p:attrName>ppt_x</p:attrName>
                                        </p:attrNameLst>
                                      </p:cBhvr>
                                      <p:tavLst>
                                        <p:tav tm="0">
                                          <p:val>
                                            <p:strVal val="1+#ppt_w/2"/>
                                          </p:val>
                                        </p:tav>
                                        <p:tav tm="100000">
                                          <p:val>
                                            <p:strVal val="#ppt_x"/>
                                          </p:val>
                                        </p:tav>
                                      </p:tavLst>
                                    </p:anim>
                                    <p:anim calcmode="lin" valueType="num">
                                      <p:cBhvr additive="base">
                                        <p:cTn id="12" dur="500" fill="hold"/>
                                        <p:tgtEl>
                                          <p:spTgt spid="55"/>
                                        </p:tgtEl>
                                        <p:attrNameLst>
                                          <p:attrName>ppt_y</p:attrName>
                                        </p:attrNameLst>
                                      </p:cBhvr>
                                      <p:tavLst>
                                        <p:tav tm="0">
                                          <p:val>
                                            <p:strVal val="#ppt_y"/>
                                          </p:val>
                                        </p:tav>
                                        <p:tav tm="100000">
                                          <p:val>
                                            <p:strVal val="#ppt_y"/>
                                          </p:val>
                                        </p:tav>
                                      </p:tavLst>
                                    </p:anim>
                                  </p:childTnLst>
                                </p:cTn>
                              </p:par>
                              <p:par>
                                <p:cTn id="13" presetID="2" presetClass="entr" presetSubtype="2" fill="hold" grpId="0" nodeType="withEffect">
                                  <p:stCondLst>
                                    <p:cond delay="0"/>
                                  </p:stCondLst>
                                  <p:childTnLst>
                                    <p:set>
                                      <p:cBhvr>
                                        <p:cTn id="14" dur="1" fill="hold">
                                          <p:stCondLst>
                                            <p:cond delay="0"/>
                                          </p:stCondLst>
                                        </p:cTn>
                                        <p:tgtEl>
                                          <p:spTgt spid="3"/>
                                        </p:tgtEl>
                                        <p:attrNameLst>
                                          <p:attrName>style.visibility</p:attrName>
                                        </p:attrNameLst>
                                      </p:cBhvr>
                                      <p:to>
                                        <p:strVal val="visible"/>
                                      </p:to>
                                    </p:set>
                                    <p:anim calcmode="lin" valueType="num">
                                      <p:cBhvr additive="base">
                                        <p:cTn id="15" dur="500" fill="hold"/>
                                        <p:tgtEl>
                                          <p:spTgt spid="3"/>
                                        </p:tgtEl>
                                        <p:attrNameLst>
                                          <p:attrName>ppt_x</p:attrName>
                                        </p:attrNameLst>
                                      </p:cBhvr>
                                      <p:tavLst>
                                        <p:tav tm="0">
                                          <p:val>
                                            <p:strVal val="1+#ppt_w/2"/>
                                          </p:val>
                                        </p:tav>
                                        <p:tav tm="100000">
                                          <p:val>
                                            <p:strVal val="#ppt_x"/>
                                          </p:val>
                                        </p:tav>
                                      </p:tavLst>
                                    </p:anim>
                                    <p:anim calcmode="lin" valueType="num">
                                      <p:cBhvr additive="base">
                                        <p:cTn id="16" dur="500" fill="hold"/>
                                        <p:tgtEl>
                                          <p:spTgt spid="3"/>
                                        </p:tgtEl>
                                        <p:attrNameLst>
                                          <p:attrName>ppt_y</p:attrName>
                                        </p:attrNameLst>
                                      </p:cBhvr>
                                      <p:tavLst>
                                        <p:tav tm="0">
                                          <p:val>
                                            <p:strVal val="#ppt_y"/>
                                          </p:val>
                                        </p:tav>
                                        <p:tav tm="100000">
                                          <p:val>
                                            <p:strVal val="#ppt_y"/>
                                          </p:val>
                                        </p:tav>
                                      </p:tavLst>
                                    </p:anim>
                                  </p:childTnLst>
                                </p:cTn>
                              </p:par>
                              <p:par>
                                <p:cTn id="17" presetID="2" presetClass="entr" presetSubtype="2" fill="hold" nodeType="withEffect">
                                  <p:stCondLst>
                                    <p:cond delay="0"/>
                                  </p:stCondLst>
                                  <p:childTnLst>
                                    <p:set>
                                      <p:cBhvr>
                                        <p:cTn id="18" dur="1" fill="hold">
                                          <p:stCondLst>
                                            <p:cond delay="0"/>
                                          </p:stCondLst>
                                        </p:cTn>
                                        <p:tgtEl>
                                          <p:spTgt spid="56"/>
                                        </p:tgtEl>
                                        <p:attrNameLst>
                                          <p:attrName>style.visibility</p:attrName>
                                        </p:attrNameLst>
                                      </p:cBhvr>
                                      <p:to>
                                        <p:strVal val="visible"/>
                                      </p:to>
                                    </p:set>
                                    <p:anim calcmode="lin" valueType="num">
                                      <p:cBhvr additive="base">
                                        <p:cTn id="19" dur="500" fill="hold"/>
                                        <p:tgtEl>
                                          <p:spTgt spid="56"/>
                                        </p:tgtEl>
                                        <p:attrNameLst>
                                          <p:attrName>ppt_x</p:attrName>
                                        </p:attrNameLst>
                                      </p:cBhvr>
                                      <p:tavLst>
                                        <p:tav tm="0">
                                          <p:val>
                                            <p:strVal val="1+#ppt_w/2"/>
                                          </p:val>
                                        </p:tav>
                                        <p:tav tm="100000">
                                          <p:val>
                                            <p:strVal val="#ppt_x"/>
                                          </p:val>
                                        </p:tav>
                                      </p:tavLst>
                                    </p:anim>
                                    <p:anim calcmode="lin" valueType="num">
                                      <p:cBhvr additive="base">
                                        <p:cTn id="20" dur="500" fill="hold"/>
                                        <p:tgtEl>
                                          <p:spTgt spid="56"/>
                                        </p:tgtEl>
                                        <p:attrNameLst>
                                          <p:attrName>ppt_y</p:attrName>
                                        </p:attrNameLst>
                                      </p:cBhvr>
                                      <p:tavLst>
                                        <p:tav tm="0">
                                          <p:val>
                                            <p:strVal val="#ppt_y"/>
                                          </p:val>
                                        </p:tav>
                                        <p:tav tm="100000">
                                          <p:val>
                                            <p:strVal val="#ppt_y"/>
                                          </p:val>
                                        </p:tav>
                                      </p:tavLst>
                                    </p:anim>
                                  </p:childTnLst>
                                </p:cTn>
                              </p:par>
                              <p:par>
                                <p:cTn id="21" presetID="2" presetClass="entr" presetSubtype="2" fill="hold" grpId="0" nodeType="withEffect">
                                  <p:stCondLst>
                                    <p:cond delay="0"/>
                                  </p:stCondLst>
                                  <p:childTnLst>
                                    <p:set>
                                      <p:cBhvr>
                                        <p:cTn id="22" dur="1" fill="hold">
                                          <p:stCondLst>
                                            <p:cond delay="0"/>
                                          </p:stCondLst>
                                        </p:cTn>
                                        <p:tgtEl>
                                          <p:spTgt spid="4"/>
                                        </p:tgtEl>
                                        <p:attrNameLst>
                                          <p:attrName>style.visibility</p:attrName>
                                        </p:attrNameLst>
                                      </p:cBhvr>
                                      <p:to>
                                        <p:strVal val="visible"/>
                                      </p:to>
                                    </p:set>
                                    <p:anim calcmode="lin" valueType="num">
                                      <p:cBhvr additive="base">
                                        <p:cTn id="23" dur="500" fill="hold"/>
                                        <p:tgtEl>
                                          <p:spTgt spid="4"/>
                                        </p:tgtEl>
                                        <p:attrNameLst>
                                          <p:attrName>ppt_x</p:attrName>
                                        </p:attrNameLst>
                                      </p:cBhvr>
                                      <p:tavLst>
                                        <p:tav tm="0">
                                          <p:val>
                                            <p:strVal val="1+#ppt_w/2"/>
                                          </p:val>
                                        </p:tav>
                                        <p:tav tm="100000">
                                          <p:val>
                                            <p:strVal val="#ppt_x"/>
                                          </p:val>
                                        </p:tav>
                                      </p:tavLst>
                                    </p:anim>
                                    <p:anim calcmode="lin" valueType="num">
                                      <p:cBhvr additive="base">
                                        <p:cTn id="24" dur="500" fill="hold"/>
                                        <p:tgtEl>
                                          <p:spTgt spid="4"/>
                                        </p:tgtEl>
                                        <p:attrNameLst>
                                          <p:attrName>ppt_y</p:attrName>
                                        </p:attrNameLst>
                                      </p:cBhvr>
                                      <p:tavLst>
                                        <p:tav tm="0">
                                          <p:val>
                                            <p:strVal val="#ppt_y"/>
                                          </p:val>
                                        </p:tav>
                                        <p:tav tm="100000">
                                          <p:val>
                                            <p:strVal val="#ppt_y"/>
                                          </p:val>
                                        </p:tav>
                                      </p:tavLst>
                                    </p:anim>
                                  </p:childTnLst>
                                </p:cTn>
                              </p:par>
                              <p:par>
                                <p:cTn id="25" presetID="2" presetClass="entr" presetSubtype="2" fill="hold" nodeType="withEffect">
                                  <p:stCondLst>
                                    <p:cond delay="0"/>
                                  </p:stCondLst>
                                  <p:childTnLst>
                                    <p:set>
                                      <p:cBhvr>
                                        <p:cTn id="26" dur="1" fill="hold">
                                          <p:stCondLst>
                                            <p:cond delay="0"/>
                                          </p:stCondLst>
                                        </p:cTn>
                                        <p:tgtEl>
                                          <p:spTgt spid="57"/>
                                        </p:tgtEl>
                                        <p:attrNameLst>
                                          <p:attrName>style.visibility</p:attrName>
                                        </p:attrNameLst>
                                      </p:cBhvr>
                                      <p:to>
                                        <p:strVal val="visible"/>
                                      </p:to>
                                    </p:set>
                                    <p:anim calcmode="lin" valueType="num">
                                      <p:cBhvr additive="base">
                                        <p:cTn id="27" dur="500" fill="hold"/>
                                        <p:tgtEl>
                                          <p:spTgt spid="57"/>
                                        </p:tgtEl>
                                        <p:attrNameLst>
                                          <p:attrName>ppt_x</p:attrName>
                                        </p:attrNameLst>
                                      </p:cBhvr>
                                      <p:tavLst>
                                        <p:tav tm="0">
                                          <p:val>
                                            <p:strVal val="1+#ppt_w/2"/>
                                          </p:val>
                                        </p:tav>
                                        <p:tav tm="100000">
                                          <p:val>
                                            <p:strVal val="#ppt_x"/>
                                          </p:val>
                                        </p:tav>
                                      </p:tavLst>
                                    </p:anim>
                                    <p:anim calcmode="lin" valueType="num">
                                      <p:cBhvr additive="base">
                                        <p:cTn id="28" dur="500" fill="hold"/>
                                        <p:tgtEl>
                                          <p:spTgt spid="57"/>
                                        </p:tgtEl>
                                        <p:attrNameLst>
                                          <p:attrName>ppt_y</p:attrName>
                                        </p:attrNameLst>
                                      </p:cBhvr>
                                      <p:tavLst>
                                        <p:tav tm="0">
                                          <p:val>
                                            <p:strVal val="#ppt_y"/>
                                          </p:val>
                                        </p:tav>
                                        <p:tav tm="100000">
                                          <p:val>
                                            <p:strVal val="#ppt_y"/>
                                          </p:val>
                                        </p:tav>
                                      </p:tavLst>
                                    </p:anim>
                                  </p:childTnLst>
                                </p:cTn>
                              </p:par>
                              <p:par>
                                <p:cTn id="29" presetID="2" presetClass="entr" presetSubtype="2" fill="hold" grpId="0" nodeType="withEffect">
                                  <p:stCondLst>
                                    <p:cond delay="0"/>
                                  </p:stCondLst>
                                  <p:childTnLst>
                                    <p:set>
                                      <p:cBhvr>
                                        <p:cTn id="30" dur="1" fill="hold">
                                          <p:stCondLst>
                                            <p:cond delay="0"/>
                                          </p:stCondLst>
                                        </p:cTn>
                                        <p:tgtEl>
                                          <p:spTgt spid="5"/>
                                        </p:tgtEl>
                                        <p:attrNameLst>
                                          <p:attrName>style.visibility</p:attrName>
                                        </p:attrNameLst>
                                      </p:cBhvr>
                                      <p:to>
                                        <p:strVal val="visible"/>
                                      </p:to>
                                    </p:set>
                                    <p:anim calcmode="lin" valueType="num">
                                      <p:cBhvr additive="base">
                                        <p:cTn id="31" dur="500" fill="hold"/>
                                        <p:tgtEl>
                                          <p:spTgt spid="5"/>
                                        </p:tgtEl>
                                        <p:attrNameLst>
                                          <p:attrName>ppt_x</p:attrName>
                                        </p:attrNameLst>
                                      </p:cBhvr>
                                      <p:tavLst>
                                        <p:tav tm="0">
                                          <p:val>
                                            <p:strVal val="1+#ppt_w/2"/>
                                          </p:val>
                                        </p:tav>
                                        <p:tav tm="100000">
                                          <p:val>
                                            <p:strVal val="#ppt_x"/>
                                          </p:val>
                                        </p:tav>
                                      </p:tavLst>
                                    </p:anim>
                                    <p:anim calcmode="lin" valueType="num">
                                      <p:cBhvr additive="base">
                                        <p:cTn id="32" dur="500" fill="hold"/>
                                        <p:tgtEl>
                                          <p:spTgt spid="5"/>
                                        </p:tgtEl>
                                        <p:attrNameLst>
                                          <p:attrName>ppt_y</p:attrName>
                                        </p:attrNameLst>
                                      </p:cBhvr>
                                      <p:tavLst>
                                        <p:tav tm="0">
                                          <p:val>
                                            <p:strVal val="#ppt_y"/>
                                          </p:val>
                                        </p:tav>
                                        <p:tav tm="100000">
                                          <p:val>
                                            <p:strVal val="#ppt_y"/>
                                          </p:val>
                                        </p:tav>
                                      </p:tavLst>
                                    </p:anim>
                                  </p:childTnLst>
                                </p:cTn>
                              </p:par>
                              <p:par>
                                <p:cTn id="33" presetID="2" presetClass="entr" presetSubtype="2" fill="hold" nodeType="withEffect">
                                  <p:stCondLst>
                                    <p:cond delay="0"/>
                                  </p:stCondLst>
                                  <p:childTnLst>
                                    <p:set>
                                      <p:cBhvr>
                                        <p:cTn id="34" dur="1" fill="hold">
                                          <p:stCondLst>
                                            <p:cond delay="0"/>
                                          </p:stCondLst>
                                        </p:cTn>
                                        <p:tgtEl>
                                          <p:spTgt spid="58"/>
                                        </p:tgtEl>
                                        <p:attrNameLst>
                                          <p:attrName>style.visibility</p:attrName>
                                        </p:attrNameLst>
                                      </p:cBhvr>
                                      <p:to>
                                        <p:strVal val="visible"/>
                                      </p:to>
                                    </p:set>
                                    <p:anim calcmode="lin" valueType="num">
                                      <p:cBhvr additive="base">
                                        <p:cTn id="35" dur="500" fill="hold"/>
                                        <p:tgtEl>
                                          <p:spTgt spid="58"/>
                                        </p:tgtEl>
                                        <p:attrNameLst>
                                          <p:attrName>ppt_x</p:attrName>
                                        </p:attrNameLst>
                                      </p:cBhvr>
                                      <p:tavLst>
                                        <p:tav tm="0">
                                          <p:val>
                                            <p:strVal val="1+#ppt_w/2"/>
                                          </p:val>
                                        </p:tav>
                                        <p:tav tm="100000">
                                          <p:val>
                                            <p:strVal val="#ppt_x"/>
                                          </p:val>
                                        </p:tav>
                                      </p:tavLst>
                                    </p:anim>
                                    <p:anim calcmode="lin" valueType="num">
                                      <p:cBhvr additive="base">
                                        <p:cTn id="36" dur="500" fill="hold"/>
                                        <p:tgtEl>
                                          <p:spTgt spid="58"/>
                                        </p:tgtEl>
                                        <p:attrNameLst>
                                          <p:attrName>ppt_y</p:attrName>
                                        </p:attrNameLst>
                                      </p:cBhvr>
                                      <p:tavLst>
                                        <p:tav tm="0">
                                          <p:val>
                                            <p:strVal val="#ppt_y"/>
                                          </p:val>
                                        </p:tav>
                                        <p:tav tm="100000">
                                          <p:val>
                                            <p:strVal val="#ppt_y"/>
                                          </p:val>
                                        </p:tav>
                                      </p:tavLst>
                                    </p:anim>
                                  </p:childTnLst>
                                </p:cTn>
                              </p:par>
                            </p:childTnLst>
                          </p:cTn>
                        </p:par>
                        <p:par>
                          <p:cTn id="37" fill="hold">
                            <p:stCondLst>
                              <p:cond delay="500"/>
                            </p:stCondLst>
                            <p:childTnLst>
                              <p:par>
                                <p:cTn id="38" presetID="42" presetClass="entr" presetSubtype="0" fill="hold" nodeType="afterEffect">
                                  <p:stCondLst>
                                    <p:cond delay="0"/>
                                  </p:stCondLst>
                                  <p:childTnLst>
                                    <p:set>
                                      <p:cBhvr>
                                        <p:cTn id="39" dur="1" fill="hold">
                                          <p:stCondLst>
                                            <p:cond delay="0"/>
                                          </p:stCondLst>
                                        </p:cTn>
                                        <p:tgtEl>
                                          <p:spTgt spid="7"/>
                                        </p:tgtEl>
                                        <p:attrNameLst>
                                          <p:attrName>style.visibility</p:attrName>
                                        </p:attrNameLst>
                                      </p:cBhvr>
                                      <p:to>
                                        <p:strVal val="visible"/>
                                      </p:to>
                                    </p:set>
                                    <p:animEffect transition="in" filter="fade">
                                      <p:cBhvr>
                                        <p:cTn id="40" dur="1000"/>
                                        <p:tgtEl>
                                          <p:spTgt spid="7"/>
                                        </p:tgtEl>
                                      </p:cBhvr>
                                    </p:animEffect>
                                    <p:anim calcmode="lin" valueType="num">
                                      <p:cBhvr>
                                        <p:cTn id="41" dur="1000" fill="hold"/>
                                        <p:tgtEl>
                                          <p:spTgt spid="7"/>
                                        </p:tgtEl>
                                        <p:attrNameLst>
                                          <p:attrName>ppt_x</p:attrName>
                                        </p:attrNameLst>
                                      </p:cBhvr>
                                      <p:tavLst>
                                        <p:tav tm="0">
                                          <p:val>
                                            <p:strVal val="#ppt_x"/>
                                          </p:val>
                                        </p:tav>
                                        <p:tav tm="100000">
                                          <p:val>
                                            <p:strVal val="#ppt_x"/>
                                          </p:val>
                                        </p:tav>
                                      </p:tavLst>
                                    </p:anim>
                                    <p:anim calcmode="lin" valueType="num">
                                      <p:cBhvr>
                                        <p:cTn id="42" dur="1000" fill="hold"/>
                                        <p:tgtEl>
                                          <p:spTgt spid="7"/>
                                        </p:tgtEl>
                                        <p:attrNameLst>
                                          <p:attrName>ppt_y</p:attrName>
                                        </p:attrNameLst>
                                      </p:cBhvr>
                                      <p:tavLst>
                                        <p:tav tm="0">
                                          <p:val>
                                            <p:strVal val="#ppt_y+.1"/>
                                          </p:val>
                                        </p:tav>
                                        <p:tav tm="100000">
                                          <p:val>
                                            <p:strVal val="#ppt_y"/>
                                          </p:val>
                                        </p:tav>
                                      </p:tavLst>
                                    </p:anim>
                                  </p:childTnLst>
                                </p:cTn>
                              </p:par>
                              <p:par>
                                <p:cTn id="43" presetID="42" presetClass="entr" presetSubtype="0" fill="hold" nodeType="withEffect">
                                  <p:stCondLst>
                                    <p:cond delay="0"/>
                                  </p:stCondLst>
                                  <p:childTnLst>
                                    <p:set>
                                      <p:cBhvr>
                                        <p:cTn id="44" dur="1" fill="hold">
                                          <p:stCondLst>
                                            <p:cond delay="0"/>
                                          </p:stCondLst>
                                        </p:cTn>
                                        <p:tgtEl>
                                          <p:spTgt spid="51"/>
                                        </p:tgtEl>
                                        <p:attrNameLst>
                                          <p:attrName>style.visibility</p:attrName>
                                        </p:attrNameLst>
                                      </p:cBhvr>
                                      <p:to>
                                        <p:strVal val="visible"/>
                                      </p:to>
                                    </p:set>
                                    <p:animEffect transition="in" filter="fade">
                                      <p:cBhvr>
                                        <p:cTn id="45" dur="1000"/>
                                        <p:tgtEl>
                                          <p:spTgt spid="51"/>
                                        </p:tgtEl>
                                      </p:cBhvr>
                                    </p:animEffect>
                                    <p:anim calcmode="lin" valueType="num">
                                      <p:cBhvr>
                                        <p:cTn id="46" dur="1000" fill="hold"/>
                                        <p:tgtEl>
                                          <p:spTgt spid="51"/>
                                        </p:tgtEl>
                                        <p:attrNameLst>
                                          <p:attrName>ppt_x</p:attrName>
                                        </p:attrNameLst>
                                      </p:cBhvr>
                                      <p:tavLst>
                                        <p:tav tm="0">
                                          <p:val>
                                            <p:strVal val="#ppt_x"/>
                                          </p:val>
                                        </p:tav>
                                        <p:tav tm="100000">
                                          <p:val>
                                            <p:strVal val="#ppt_x"/>
                                          </p:val>
                                        </p:tav>
                                      </p:tavLst>
                                    </p:anim>
                                    <p:anim calcmode="lin" valueType="num">
                                      <p:cBhvr>
                                        <p:cTn id="47" dur="1000" fill="hold"/>
                                        <p:tgtEl>
                                          <p:spTgt spid="51"/>
                                        </p:tgtEl>
                                        <p:attrNameLst>
                                          <p:attrName>ppt_y</p:attrName>
                                        </p:attrNameLst>
                                      </p:cBhvr>
                                      <p:tavLst>
                                        <p:tav tm="0">
                                          <p:val>
                                            <p:strVal val="#ppt_y+.1"/>
                                          </p:val>
                                        </p:tav>
                                        <p:tav tm="100000">
                                          <p:val>
                                            <p:strVal val="#ppt_y"/>
                                          </p:val>
                                        </p:tav>
                                      </p:tavLst>
                                    </p:anim>
                                  </p:childTnLst>
                                </p:cTn>
                              </p:par>
                              <p:par>
                                <p:cTn id="48" presetID="42" presetClass="entr" presetSubtype="0" fill="hold" nodeType="withEffect">
                                  <p:stCondLst>
                                    <p:cond delay="0"/>
                                  </p:stCondLst>
                                  <p:childTnLst>
                                    <p:set>
                                      <p:cBhvr>
                                        <p:cTn id="49" dur="1" fill="hold">
                                          <p:stCondLst>
                                            <p:cond delay="0"/>
                                          </p:stCondLst>
                                        </p:cTn>
                                        <p:tgtEl>
                                          <p:spTgt spid="9"/>
                                        </p:tgtEl>
                                        <p:attrNameLst>
                                          <p:attrName>style.visibility</p:attrName>
                                        </p:attrNameLst>
                                      </p:cBhvr>
                                      <p:to>
                                        <p:strVal val="visible"/>
                                      </p:to>
                                    </p:set>
                                    <p:animEffect transition="in" filter="fade">
                                      <p:cBhvr>
                                        <p:cTn id="50" dur="1000"/>
                                        <p:tgtEl>
                                          <p:spTgt spid="9"/>
                                        </p:tgtEl>
                                      </p:cBhvr>
                                    </p:animEffect>
                                    <p:anim calcmode="lin" valueType="num">
                                      <p:cBhvr>
                                        <p:cTn id="51" dur="1000" fill="hold"/>
                                        <p:tgtEl>
                                          <p:spTgt spid="9"/>
                                        </p:tgtEl>
                                        <p:attrNameLst>
                                          <p:attrName>ppt_x</p:attrName>
                                        </p:attrNameLst>
                                      </p:cBhvr>
                                      <p:tavLst>
                                        <p:tav tm="0">
                                          <p:val>
                                            <p:strVal val="#ppt_x"/>
                                          </p:val>
                                        </p:tav>
                                        <p:tav tm="100000">
                                          <p:val>
                                            <p:strVal val="#ppt_x"/>
                                          </p:val>
                                        </p:tav>
                                      </p:tavLst>
                                    </p:anim>
                                    <p:anim calcmode="lin" valueType="num">
                                      <p:cBhvr>
                                        <p:cTn id="52" dur="1000" fill="hold"/>
                                        <p:tgtEl>
                                          <p:spTgt spid="9"/>
                                        </p:tgtEl>
                                        <p:attrNameLst>
                                          <p:attrName>ppt_y</p:attrName>
                                        </p:attrNameLst>
                                      </p:cBhvr>
                                      <p:tavLst>
                                        <p:tav tm="0">
                                          <p:val>
                                            <p:strVal val="#ppt_y+.1"/>
                                          </p:val>
                                        </p:tav>
                                        <p:tav tm="100000">
                                          <p:val>
                                            <p:strVal val="#ppt_y"/>
                                          </p:val>
                                        </p:tav>
                                      </p:tavLst>
                                    </p:anim>
                                  </p:childTnLst>
                                </p:cTn>
                              </p:par>
                              <p:par>
                                <p:cTn id="53" presetID="42" presetClass="entr" presetSubtype="0" fill="hold" nodeType="withEffect">
                                  <p:stCondLst>
                                    <p:cond delay="0"/>
                                  </p:stCondLst>
                                  <p:childTnLst>
                                    <p:set>
                                      <p:cBhvr>
                                        <p:cTn id="54" dur="1" fill="hold">
                                          <p:stCondLst>
                                            <p:cond delay="0"/>
                                          </p:stCondLst>
                                        </p:cTn>
                                        <p:tgtEl>
                                          <p:spTgt spid="52"/>
                                        </p:tgtEl>
                                        <p:attrNameLst>
                                          <p:attrName>style.visibility</p:attrName>
                                        </p:attrNameLst>
                                      </p:cBhvr>
                                      <p:to>
                                        <p:strVal val="visible"/>
                                      </p:to>
                                    </p:set>
                                    <p:animEffect transition="in" filter="fade">
                                      <p:cBhvr>
                                        <p:cTn id="55" dur="1000"/>
                                        <p:tgtEl>
                                          <p:spTgt spid="52"/>
                                        </p:tgtEl>
                                      </p:cBhvr>
                                    </p:animEffect>
                                    <p:anim calcmode="lin" valueType="num">
                                      <p:cBhvr>
                                        <p:cTn id="56" dur="1000" fill="hold"/>
                                        <p:tgtEl>
                                          <p:spTgt spid="52"/>
                                        </p:tgtEl>
                                        <p:attrNameLst>
                                          <p:attrName>ppt_x</p:attrName>
                                        </p:attrNameLst>
                                      </p:cBhvr>
                                      <p:tavLst>
                                        <p:tav tm="0">
                                          <p:val>
                                            <p:strVal val="#ppt_x"/>
                                          </p:val>
                                        </p:tav>
                                        <p:tav tm="100000">
                                          <p:val>
                                            <p:strVal val="#ppt_x"/>
                                          </p:val>
                                        </p:tav>
                                      </p:tavLst>
                                    </p:anim>
                                    <p:anim calcmode="lin" valueType="num">
                                      <p:cBhvr>
                                        <p:cTn id="57" dur="1000" fill="hold"/>
                                        <p:tgtEl>
                                          <p:spTgt spid="52"/>
                                        </p:tgtEl>
                                        <p:attrNameLst>
                                          <p:attrName>ppt_y</p:attrName>
                                        </p:attrNameLst>
                                      </p:cBhvr>
                                      <p:tavLst>
                                        <p:tav tm="0">
                                          <p:val>
                                            <p:strVal val="#ppt_y+.1"/>
                                          </p:val>
                                        </p:tav>
                                        <p:tav tm="100000">
                                          <p:val>
                                            <p:strVal val="#ppt_y"/>
                                          </p:val>
                                        </p:tav>
                                      </p:tavLst>
                                    </p:anim>
                                  </p:childTnLst>
                                </p:cTn>
                              </p:par>
                              <p:par>
                                <p:cTn id="58" presetID="42" presetClass="entr" presetSubtype="0" fill="hold" nodeType="withEffect">
                                  <p:stCondLst>
                                    <p:cond delay="0"/>
                                  </p:stCondLst>
                                  <p:childTnLst>
                                    <p:set>
                                      <p:cBhvr>
                                        <p:cTn id="59" dur="1" fill="hold">
                                          <p:stCondLst>
                                            <p:cond delay="0"/>
                                          </p:stCondLst>
                                        </p:cTn>
                                        <p:tgtEl>
                                          <p:spTgt spid="13"/>
                                        </p:tgtEl>
                                        <p:attrNameLst>
                                          <p:attrName>style.visibility</p:attrName>
                                        </p:attrNameLst>
                                      </p:cBhvr>
                                      <p:to>
                                        <p:strVal val="visible"/>
                                      </p:to>
                                    </p:set>
                                    <p:animEffect transition="in" filter="fade">
                                      <p:cBhvr>
                                        <p:cTn id="60" dur="1000"/>
                                        <p:tgtEl>
                                          <p:spTgt spid="13"/>
                                        </p:tgtEl>
                                      </p:cBhvr>
                                    </p:animEffect>
                                    <p:anim calcmode="lin" valueType="num">
                                      <p:cBhvr>
                                        <p:cTn id="61" dur="1000" fill="hold"/>
                                        <p:tgtEl>
                                          <p:spTgt spid="13"/>
                                        </p:tgtEl>
                                        <p:attrNameLst>
                                          <p:attrName>ppt_x</p:attrName>
                                        </p:attrNameLst>
                                      </p:cBhvr>
                                      <p:tavLst>
                                        <p:tav tm="0">
                                          <p:val>
                                            <p:strVal val="#ppt_x"/>
                                          </p:val>
                                        </p:tav>
                                        <p:tav tm="100000">
                                          <p:val>
                                            <p:strVal val="#ppt_x"/>
                                          </p:val>
                                        </p:tav>
                                      </p:tavLst>
                                    </p:anim>
                                    <p:anim calcmode="lin" valueType="num">
                                      <p:cBhvr>
                                        <p:cTn id="62" dur="1000" fill="hold"/>
                                        <p:tgtEl>
                                          <p:spTgt spid="13"/>
                                        </p:tgtEl>
                                        <p:attrNameLst>
                                          <p:attrName>ppt_y</p:attrName>
                                        </p:attrNameLst>
                                      </p:cBhvr>
                                      <p:tavLst>
                                        <p:tav tm="0">
                                          <p:val>
                                            <p:strVal val="#ppt_y+.1"/>
                                          </p:val>
                                        </p:tav>
                                        <p:tav tm="100000">
                                          <p:val>
                                            <p:strVal val="#ppt_y"/>
                                          </p:val>
                                        </p:tav>
                                      </p:tavLst>
                                    </p:anim>
                                  </p:childTnLst>
                                </p:cTn>
                              </p:par>
                              <p:par>
                                <p:cTn id="63" presetID="42" presetClass="entr" presetSubtype="0" fill="hold" nodeType="withEffect">
                                  <p:stCondLst>
                                    <p:cond delay="0"/>
                                  </p:stCondLst>
                                  <p:childTnLst>
                                    <p:set>
                                      <p:cBhvr>
                                        <p:cTn id="64" dur="1" fill="hold">
                                          <p:stCondLst>
                                            <p:cond delay="0"/>
                                          </p:stCondLst>
                                        </p:cTn>
                                        <p:tgtEl>
                                          <p:spTgt spid="53"/>
                                        </p:tgtEl>
                                        <p:attrNameLst>
                                          <p:attrName>style.visibility</p:attrName>
                                        </p:attrNameLst>
                                      </p:cBhvr>
                                      <p:to>
                                        <p:strVal val="visible"/>
                                      </p:to>
                                    </p:set>
                                    <p:animEffect transition="in" filter="fade">
                                      <p:cBhvr>
                                        <p:cTn id="65" dur="1000"/>
                                        <p:tgtEl>
                                          <p:spTgt spid="53"/>
                                        </p:tgtEl>
                                      </p:cBhvr>
                                    </p:animEffect>
                                    <p:anim calcmode="lin" valueType="num">
                                      <p:cBhvr>
                                        <p:cTn id="66" dur="1000" fill="hold"/>
                                        <p:tgtEl>
                                          <p:spTgt spid="53"/>
                                        </p:tgtEl>
                                        <p:attrNameLst>
                                          <p:attrName>ppt_x</p:attrName>
                                        </p:attrNameLst>
                                      </p:cBhvr>
                                      <p:tavLst>
                                        <p:tav tm="0">
                                          <p:val>
                                            <p:strVal val="#ppt_x"/>
                                          </p:val>
                                        </p:tav>
                                        <p:tav tm="100000">
                                          <p:val>
                                            <p:strVal val="#ppt_x"/>
                                          </p:val>
                                        </p:tav>
                                      </p:tavLst>
                                    </p:anim>
                                    <p:anim calcmode="lin" valueType="num">
                                      <p:cBhvr>
                                        <p:cTn id="67" dur="1000" fill="hold"/>
                                        <p:tgtEl>
                                          <p:spTgt spid="53"/>
                                        </p:tgtEl>
                                        <p:attrNameLst>
                                          <p:attrName>ppt_y</p:attrName>
                                        </p:attrNameLst>
                                      </p:cBhvr>
                                      <p:tavLst>
                                        <p:tav tm="0">
                                          <p:val>
                                            <p:strVal val="#ppt_y+.1"/>
                                          </p:val>
                                        </p:tav>
                                        <p:tav tm="100000">
                                          <p:val>
                                            <p:strVal val="#ppt_y"/>
                                          </p:val>
                                        </p:tav>
                                      </p:tavLst>
                                    </p:anim>
                                  </p:childTnLst>
                                </p:cTn>
                              </p:par>
                              <p:par>
                                <p:cTn id="68" presetID="42" presetClass="entr" presetSubtype="0" fill="hold" nodeType="withEffect">
                                  <p:stCondLst>
                                    <p:cond delay="0"/>
                                  </p:stCondLst>
                                  <p:childTnLst>
                                    <p:set>
                                      <p:cBhvr>
                                        <p:cTn id="69" dur="1" fill="hold">
                                          <p:stCondLst>
                                            <p:cond delay="0"/>
                                          </p:stCondLst>
                                        </p:cTn>
                                        <p:tgtEl>
                                          <p:spTgt spid="36"/>
                                        </p:tgtEl>
                                        <p:attrNameLst>
                                          <p:attrName>style.visibility</p:attrName>
                                        </p:attrNameLst>
                                      </p:cBhvr>
                                      <p:to>
                                        <p:strVal val="visible"/>
                                      </p:to>
                                    </p:set>
                                    <p:animEffect transition="in" filter="fade">
                                      <p:cBhvr>
                                        <p:cTn id="70" dur="1000"/>
                                        <p:tgtEl>
                                          <p:spTgt spid="36"/>
                                        </p:tgtEl>
                                      </p:cBhvr>
                                    </p:animEffect>
                                    <p:anim calcmode="lin" valueType="num">
                                      <p:cBhvr>
                                        <p:cTn id="71" dur="1000" fill="hold"/>
                                        <p:tgtEl>
                                          <p:spTgt spid="36"/>
                                        </p:tgtEl>
                                        <p:attrNameLst>
                                          <p:attrName>ppt_x</p:attrName>
                                        </p:attrNameLst>
                                      </p:cBhvr>
                                      <p:tavLst>
                                        <p:tav tm="0">
                                          <p:val>
                                            <p:strVal val="#ppt_x"/>
                                          </p:val>
                                        </p:tav>
                                        <p:tav tm="100000">
                                          <p:val>
                                            <p:strVal val="#ppt_x"/>
                                          </p:val>
                                        </p:tav>
                                      </p:tavLst>
                                    </p:anim>
                                    <p:anim calcmode="lin" valueType="num">
                                      <p:cBhvr>
                                        <p:cTn id="72" dur="1000" fill="hold"/>
                                        <p:tgtEl>
                                          <p:spTgt spid="36"/>
                                        </p:tgtEl>
                                        <p:attrNameLst>
                                          <p:attrName>ppt_y</p:attrName>
                                        </p:attrNameLst>
                                      </p:cBhvr>
                                      <p:tavLst>
                                        <p:tav tm="0">
                                          <p:val>
                                            <p:strVal val="#ppt_y+.1"/>
                                          </p:val>
                                        </p:tav>
                                        <p:tav tm="100000">
                                          <p:val>
                                            <p:strVal val="#ppt_y"/>
                                          </p:val>
                                        </p:tav>
                                      </p:tavLst>
                                    </p:anim>
                                  </p:childTnLst>
                                </p:cTn>
                              </p:par>
                              <p:par>
                                <p:cTn id="73" presetID="42" presetClass="entr" presetSubtype="0" fill="hold" nodeType="withEffect">
                                  <p:stCondLst>
                                    <p:cond delay="0"/>
                                  </p:stCondLst>
                                  <p:childTnLst>
                                    <p:set>
                                      <p:cBhvr>
                                        <p:cTn id="74" dur="1" fill="hold">
                                          <p:stCondLst>
                                            <p:cond delay="0"/>
                                          </p:stCondLst>
                                        </p:cTn>
                                        <p:tgtEl>
                                          <p:spTgt spid="54"/>
                                        </p:tgtEl>
                                        <p:attrNameLst>
                                          <p:attrName>style.visibility</p:attrName>
                                        </p:attrNameLst>
                                      </p:cBhvr>
                                      <p:to>
                                        <p:strVal val="visible"/>
                                      </p:to>
                                    </p:set>
                                    <p:animEffect transition="in" filter="fade">
                                      <p:cBhvr>
                                        <p:cTn id="75" dur="1000"/>
                                        <p:tgtEl>
                                          <p:spTgt spid="54"/>
                                        </p:tgtEl>
                                      </p:cBhvr>
                                    </p:animEffect>
                                    <p:anim calcmode="lin" valueType="num">
                                      <p:cBhvr>
                                        <p:cTn id="76" dur="1000" fill="hold"/>
                                        <p:tgtEl>
                                          <p:spTgt spid="54"/>
                                        </p:tgtEl>
                                        <p:attrNameLst>
                                          <p:attrName>ppt_x</p:attrName>
                                        </p:attrNameLst>
                                      </p:cBhvr>
                                      <p:tavLst>
                                        <p:tav tm="0">
                                          <p:val>
                                            <p:strVal val="#ppt_x"/>
                                          </p:val>
                                        </p:tav>
                                        <p:tav tm="100000">
                                          <p:val>
                                            <p:strVal val="#ppt_x"/>
                                          </p:val>
                                        </p:tav>
                                      </p:tavLst>
                                    </p:anim>
                                    <p:anim calcmode="lin" valueType="num">
                                      <p:cBhvr>
                                        <p:cTn id="77" dur="1000" fill="hold"/>
                                        <p:tgtEl>
                                          <p:spTgt spid="5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4" grpId="0" animBg="1"/>
      <p:bldP spid="5" grpId="0" animBg="1"/>
    </p:bldLst>
  </p:timing>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Straight Connector 13"/>
          <p:cNvCxnSpPr/>
          <p:nvPr/>
        </p:nvCxnSpPr>
        <p:spPr>
          <a:xfrm rot="16200000" flipH="1">
            <a:off x="2857488" y="2928940"/>
            <a:ext cx="3429026" cy="2"/>
          </a:xfrm>
          <a:prstGeom prst="line">
            <a:avLst/>
          </a:prstGeom>
          <a:ln w="12700">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grpSp>
        <p:nvGrpSpPr>
          <p:cNvPr id="18" name="Group 17"/>
          <p:cNvGrpSpPr/>
          <p:nvPr/>
        </p:nvGrpSpPr>
        <p:grpSpPr>
          <a:xfrm>
            <a:off x="4786314" y="1643056"/>
            <a:ext cx="3357586" cy="3000396"/>
            <a:chOff x="4786314" y="1643056"/>
            <a:chExt cx="3357586" cy="3000396"/>
          </a:xfrm>
        </p:grpSpPr>
        <p:sp>
          <p:nvSpPr>
            <p:cNvPr id="16" name="Rectangle 15"/>
            <p:cNvSpPr/>
            <p:nvPr/>
          </p:nvSpPr>
          <p:spPr>
            <a:xfrm>
              <a:off x="4857752" y="2928940"/>
              <a:ext cx="3286148" cy="1714512"/>
            </a:xfrm>
            <a:prstGeom prst="rect">
              <a:avLst/>
            </a:prstGeom>
            <a:blipFill>
              <a:blip r:embed="rId3" cstate="prin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 name="Group 16"/>
            <p:cNvGrpSpPr/>
            <p:nvPr/>
          </p:nvGrpSpPr>
          <p:grpSpPr>
            <a:xfrm>
              <a:off x="4786314" y="1643056"/>
              <a:ext cx="3357586" cy="1142020"/>
              <a:chOff x="4786314" y="1643056"/>
              <a:chExt cx="3357586" cy="1142020"/>
            </a:xfrm>
          </p:grpSpPr>
          <p:sp>
            <p:nvSpPr>
              <p:cNvPr id="20" name="Rectangle 19"/>
              <p:cNvSpPr/>
              <p:nvPr/>
            </p:nvSpPr>
            <p:spPr>
              <a:xfrm>
                <a:off x="4786314" y="2000246"/>
                <a:ext cx="3357586" cy="784830"/>
              </a:xfrm>
              <a:prstGeom prst="rect">
                <a:avLst/>
              </a:prstGeom>
            </p:spPr>
            <p:txBody>
              <a:bodyPr wrap="square">
                <a:spAutoFit/>
              </a:bodyPr>
              <a:lstStyle/>
              <a:p>
                <a:r>
                  <a:rPr lang="ms-MY" sz="900" dirty="0">
                    <a:solidFill>
                      <a:schemeClr val="bg1">
                        <a:lumMod val="65000"/>
                      </a:schemeClr>
                    </a:solidFill>
                    <a:latin typeface="Open Sans" pitchFamily="34" charset="0"/>
                    <a:ea typeface="Open Sans" pitchFamily="34" charset="0"/>
                    <a:cs typeface="Open Sans" pitchFamily="34" charset="0"/>
                  </a:rPr>
                  <a:t>consectetur adipiscing elit. Lorem ipsum dolor sit ametelit. Lorem ipsum dolor sit amet, , consectetur adipiscing elit. Praesent sodales odio sit amet odio tristique quis tempus odio Lorem ipsum dolor sit amet, consectetur adipiscing , consectetur adipiscing elit. </a:t>
                </a:r>
                <a:endParaRPr lang="id-ID" sz="900" dirty="0">
                  <a:solidFill>
                    <a:schemeClr val="bg1">
                      <a:lumMod val="65000"/>
                    </a:schemeClr>
                  </a:solidFill>
                  <a:latin typeface="Open Sans" pitchFamily="34" charset="0"/>
                  <a:ea typeface="Open Sans" pitchFamily="34" charset="0"/>
                  <a:cs typeface="Open Sans" pitchFamily="34" charset="0"/>
                </a:endParaRPr>
              </a:p>
            </p:txBody>
          </p:sp>
          <p:sp>
            <p:nvSpPr>
              <p:cNvPr id="21" name="Rectangle 20"/>
              <p:cNvSpPr/>
              <p:nvPr/>
            </p:nvSpPr>
            <p:spPr>
              <a:xfrm>
                <a:off x="4786314" y="1643056"/>
                <a:ext cx="1433021" cy="307777"/>
              </a:xfrm>
              <a:prstGeom prst="rect">
                <a:avLst/>
              </a:prstGeom>
            </p:spPr>
            <p:txBody>
              <a:bodyPr wrap="none">
                <a:spAutoFit/>
              </a:bodyPr>
              <a:lstStyle/>
              <a:p>
                <a:r>
                  <a:rPr lang="en-US" sz="1400" dirty="0">
                    <a:solidFill>
                      <a:schemeClr val="bg1">
                        <a:lumMod val="65000"/>
                      </a:schemeClr>
                    </a:solidFill>
                    <a:latin typeface="Open Sans" pitchFamily="34" charset="0"/>
                    <a:ea typeface="Open Sans" pitchFamily="34" charset="0"/>
                    <a:cs typeface="Open Sans" pitchFamily="34" charset="0"/>
                  </a:rPr>
                  <a:t>Project Sample</a:t>
                </a:r>
              </a:p>
            </p:txBody>
          </p:sp>
        </p:grpSp>
      </p:grpSp>
      <p:grpSp>
        <p:nvGrpSpPr>
          <p:cNvPr id="17" name="Group 16"/>
          <p:cNvGrpSpPr/>
          <p:nvPr/>
        </p:nvGrpSpPr>
        <p:grpSpPr>
          <a:xfrm>
            <a:off x="928662" y="1214428"/>
            <a:ext cx="3357586" cy="2999408"/>
            <a:chOff x="928662" y="1214428"/>
            <a:chExt cx="3357586" cy="2999408"/>
          </a:xfrm>
        </p:grpSpPr>
        <p:sp>
          <p:nvSpPr>
            <p:cNvPr id="15" name="Rectangle 14"/>
            <p:cNvSpPr/>
            <p:nvPr/>
          </p:nvSpPr>
          <p:spPr>
            <a:xfrm>
              <a:off x="1000100" y="1214428"/>
              <a:ext cx="3284113" cy="1714512"/>
            </a:xfrm>
            <a:prstGeom prst="rect">
              <a:avLst/>
            </a:prstGeom>
            <a:blipFill>
              <a:blip r:embed="rId4" cstate="prin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8" name="Group 17"/>
            <p:cNvGrpSpPr/>
            <p:nvPr/>
          </p:nvGrpSpPr>
          <p:grpSpPr>
            <a:xfrm>
              <a:off x="928662" y="3071816"/>
              <a:ext cx="3357586" cy="1142020"/>
              <a:chOff x="928662" y="3071816"/>
              <a:chExt cx="3357586" cy="1142020"/>
            </a:xfrm>
          </p:grpSpPr>
          <p:sp>
            <p:nvSpPr>
              <p:cNvPr id="22" name="Rectangle 21"/>
              <p:cNvSpPr/>
              <p:nvPr/>
            </p:nvSpPr>
            <p:spPr>
              <a:xfrm>
                <a:off x="928662" y="3429006"/>
                <a:ext cx="3357586" cy="784830"/>
              </a:xfrm>
              <a:prstGeom prst="rect">
                <a:avLst/>
              </a:prstGeom>
            </p:spPr>
            <p:txBody>
              <a:bodyPr wrap="square">
                <a:spAutoFit/>
              </a:bodyPr>
              <a:lstStyle/>
              <a:p>
                <a:r>
                  <a:rPr lang="ms-MY" sz="900" dirty="0">
                    <a:solidFill>
                      <a:schemeClr val="bg1">
                        <a:lumMod val="65000"/>
                      </a:schemeClr>
                    </a:solidFill>
                    <a:latin typeface="Open Sans" pitchFamily="34" charset="0"/>
                    <a:ea typeface="Open Sans" pitchFamily="34" charset="0"/>
                    <a:cs typeface="Open Sans" pitchFamily="34" charset="0"/>
                  </a:rPr>
                  <a:t>consectetur adipiscing elit. Lorem ipsum dolor sit ametelit. Lorem ipsum dolor sit amet, , consectetur adipiscing elit. Praesent sodales odio sit amet odio tristique quis tempus odio Lorem ipsum dolor sit amet, consectetur adipiscing , consectetur adipiscing elit. </a:t>
                </a:r>
                <a:endParaRPr lang="id-ID" sz="900" dirty="0">
                  <a:solidFill>
                    <a:schemeClr val="bg1">
                      <a:lumMod val="65000"/>
                    </a:schemeClr>
                  </a:solidFill>
                  <a:latin typeface="Open Sans" pitchFamily="34" charset="0"/>
                  <a:ea typeface="Open Sans" pitchFamily="34" charset="0"/>
                  <a:cs typeface="Open Sans" pitchFamily="34" charset="0"/>
                </a:endParaRPr>
              </a:p>
            </p:txBody>
          </p:sp>
          <p:sp>
            <p:nvSpPr>
              <p:cNvPr id="23" name="Rectangle 22"/>
              <p:cNvSpPr/>
              <p:nvPr/>
            </p:nvSpPr>
            <p:spPr>
              <a:xfrm>
                <a:off x="928662" y="3071816"/>
                <a:ext cx="1433021" cy="307777"/>
              </a:xfrm>
              <a:prstGeom prst="rect">
                <a:avLst/>
              </a:prstGeom>
            </p:spPr>
            <p:txBody>
              <a:bodyPr wrap="none">
                <a:spAutoFit/>
              </a:bodyPr>
              <a:lstStyle/>
              <a:p>
                <a:r>
                  <a:rPr lang="en-US" sz="1400" dirty="0">
                    <a:solidFill>
                      <a:schemeClr val="bg1">
                        <a:lumMod val="65000"/>
                      </a:schemeClr>
                    </a:solidFill>
                    <a:latin typeface="Open Sans" pitchFamily="34" charset="0"/>
                    <a:ea typeface="Open Sans" pitchFamily="34" charset="0"/>
                    <a:cs typeface="Open Sans" pitchFamily="34" charset="0"/>
                  </a:rPr>
                  <a:t>Project Sample</a:t>
                </a:r>
              </a:p>
            </p:txBody>
          </p:sp>
        </p:grpSp>
      </p:grpSp>
      <p:sp>
        <p:nvSpPr>
          <p:cNvPr id="19" name="Rectangle 18"/>
          <p:cNvSpPr/>
          <p:nvPr/>
        </p:nvSpPr>
        <p:spPr>
          <a:xfrm>
            <a:off x="8501090" y="214296"/>
            <a:ext cx="357190" cy="357172"/>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100" dirty="0">
                <a:latin typeface="Open Sans" pitchFamily="34" charset="0"/>
                <a:ea typeface="Open Sans" pitchFamily="34" charset="0"/>
                <a:cs typeface="Open Sans" pitchFamily="34" charset="0"/>
              </a:rPr>
              <a:t>83</a:t>
            </a:r>
          </a:p>
        </p:txBody>
      </p:sp>
      <p:grpSp>
        <p:nvGrpSpPr>
          <p:cNvPr id="24" name="组合 23"/>
          <p:cNvGrpSpPr/>
          <p:nvPr/>
        </p:nvGrpSpPr>
        <p:grpSpPr>
          <a:xfrm>
            <a:off x="2113124" y="181979"/>
            <a:ext cx="4917752" cy="789571"/>
            <a:chOff x="2113124" y="181979"/>
            <a:chExt cx="4917752" cy="789571"/>
          </a:xfrm>
        </p:grpSpPr>
        <p:sp>
          <p:nvSpPr>
            <p:cNvPr id="25" name="Rectangle 31"/>
            <p:cNvSpPr/>
            <p:nvPr/>
          </p:nvSpPr>
          <p:spPr>
            <a:xfrm>
              <a:off x="2904733" y="663773"/>
              <a:ext cx="3334534" cy="307777"/>
            </a:xfrm>
            <a:prstGeom prst="rect">
              <a:avLst/>
            </a:prstGeom>
          </p:spPr>
          <p:txBody>
            <a:bodyPr wrap="square">
              <a:spAutoFit/>
            </a:bodyPr>
            <a:lstStyle/>
            <a:p>
              <a:pPr algn="ctr"/>
              <a:r>
                <a:rPr lang="en-US" altLang="zh-CN" sz="1400" dirty="0">
                  <a:solidFill>
                    <a:schemeClr val="bg1">
                      <a:lumMod val="65000"/>
                    </a:schemeClr>
                  </a:solidFill>
                  <a:latin typeface="华文细黑" panose="02010600040101010101" pitchFamily="2" charset="-122"/>
                  <a:ea typeface="华文细黑" panose="02010600040101010101" pitchFamily="2" charset="-122"/>
                </a:rPr>
                <a:t>Add the subtitle of this title here</a:t>
              </a:r>
              <a:endParaRPr lang="id-ID" sz="1400" dirty="0">
                <a:solidFill>
                  <a:schemeClr val="bg1">
                    <a:lumMod val="65000"/>
                  </a:schemeClr>
                </a:solidFill>
                <a:latin typeface="华文细黑" panose="02010600040101010101" pitchFamily="2" charset="-122"/>
                <a:ea typeface="华文细黑" panose="02010600040101010101" pitchFamily="2" charset="-122"/>
                <a:cs typeface="Open Sans" pitchFamily="34" charset="0"/>
              </a:endParaRPr>
            </a:p>
          </p:txBody>
        </p:sp>
        <p:sp>
          <p:nvSpPr>
            <p:cNvPr id="26" name="Rectangle 33"/>
            <p:cNvSpPr/>
            <p:nvPr/>
          </p:nvSpPr>
          <p:spPr>
            <a:xfrm>
              <a:off x="2113124" y="181979"/>
              <a:ext cx="4917752" cy="584775"/>
            </a:xfrm>
            <a:prstGeom prst="rect">
              <a:avLst/>
            </a:prstGeom>
          </p:spPr>
          <p:txBody>
            <a:bodyPr wrap="square">
              <a:spAutoFit/>
            </a:bodyPr>
            <a:lstStyle/>
            <a:p>
              <a:pPr algn="ctr"/>
              <a:r>
                <a:rPr lang="en-US" sz="3200" dirty="0">
                  <a:solidFill>
                    <a:schemeClr val="bg1">
                      <a:lumMod val="65000"/>
                    </a:schemeClr>
                  </a:solidFill>
                  <a:latin typeface="Impact" panose="020B0806030902050204" pitchFamily="34" charset="0"/>
                  <a:ea typeface="Open Sans" pitchFamily="34" charset="0"/>
                  <a:cs typeface="Open Sans" pitchFamily="34" charset="0"/>
                </a:rPr>
                <a:t>ADD YOUR TITLE HERE</a:t>
              </a:r>
              <a:endParaRPr lang="id-ID" sz="3200" dirty="0">
                <a:solidFill>
                  <a:schemeClr val="bg1">
                    <a:lumMod val="65000"/>
                  </a:schemeClr>
                </a:solidFill>
                <a:latin typeface="Impact" panose="020B0806030902050204" pitchFamily="34" charset="0"/>
                <a:ea typeface="Open Sans" pitchFamily="34" charset="0"/>
                <a:cs typeface="Open Sans" pitchFamily="34" charset="0"/>
              </a:endParaRPr>
            </a:p>
          </p:txBody>
        </p:sp>
        <p:cxnSp>
          <p:nvCxnSpPr>
            <p:cNvPr id="27" name="Straight Connector 34"/>
            <p:cNvCxnSpPr/>
            <p:nvPr/>
          </p:nvCxnSpPr>
          <p:spPr>
            <a:xfrm rot="5400000">
              <a:off x="2448058" y="467595"/>
              <a:ext cx="286546" cy="1062"/>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8" name="Straight Connector 35"/>
            <p:cNvCxnSpPr/>
            <p:nvPr/>
          </p:nvCxnSpPr>
          <p:spPr>
            <a:xfrm rot="5400000">
              <a:off x="6409396" y="467595"/>
              <a:ext cx="286546" cy="1062"/>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spTree>
  </p:cSld>
  <p:clrMapOvr>
    <a:masterClrMapping/>
  </p:clrMapOvr>
  <p:transition spd="slow" advTm="3000">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1" fill="hold" nodeType="after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slide(fromTop)">
                                      <p:cBhvr>
                                        <p:cTn id="7" dur="500"/>
                                        <p:tgtEl>
                                          <p:spTgt spid="17"/>
                                        </p:tgtEl>
                                      </p:cBhvr>
                                    </p:animEffect>
                                  </p:childTnLst>
                                </p:cTn>
                              </p:par>
                            </p:childTnLst>
                          </p:cTn>
                        </p:par>
                        <p:par>
                          <p:cTn id="8" fill="hold">
                            <p:stCondLst>
                              <p:cond delay="500"/>
                            </p:stCondLst>
                            <p:childTnLst>
                              <p:par>
                                <p:cTn id="9" presetID="12" presetClass="entr" presetSubtype="1" fill="hold" nodeType="afterEffect">
                                  <p:stCondLst>
                                    <p:cond delay="0"/>
                                  </p:stCondLst>
                                  <p:childTnLst>
                                    <p:set>
                                      <p:cBhvr>
                                        <p:cTn id="10" dur="1" fill="hold">
                                          <p:stCondLst>
                                            <p:cond delay="0"/>
                                          </p:stCondLst>
                                        </p:cTn>
                                        <p:tgtEl>
                                          <p:spTgt spid="14"/>
                                        </p:tgtEl>
                                        <p:attrNameLst>
                                          <p:attrName>style.visibility</p:attrName>
                                        </p:attrNameLst>
                                      </p:cBhvr>
                                      <p:to>
                                        <p:strVal val="visible"/>
                                      </p:to>
                                    </p:set>
                                    <p:animEffect transition="in" filter="slide(fromTop)">
                                      <p:cBhvr>
                                        <p:cTn id="11" dur="500"/>
                                        <p:tgtEl>
                                          <p:spTgt spid="14"/>
                                        </p:tgtEl>
                                      </p:cBhvr>
                                    </p:animEffect>
                                  </p:childTnLst>
                                </p:cTn>
                              </p:par>
                            </p:childTnLst>
                          </p:cTn>
                        </p:par>
                        <p:par>
                          <p:cTn id="12" fill="hold">
                            <p:stCondLst>
                              <p:cond delay="1000"/>
                            </p:stCondLst>
                            <p:childTnLst>
                              <p:par>
                                <p:cTn id="13" presetID="12" presetClass="entr" presetSubtype="1" fill="hold" nodeType="afterEffect">
                                  <p:stCondLst>
                                    <p:cond delay="0"/>
                                  </p:stCondLst>
                                  <p:childTnLst>
                                    <p:set>
                                      <p:cBhvr>
                                        <p:cTn id="14" dur="1" fill="hold">
                                          <p:stCondLst>
                                            <p:cond delay="0"/>
                                          </p:stCondLst>
                                        </p:cTn>
                                        <p:tgtEl>
                                          <p:spTgt spid="18"/>
                                        </p:tgtEl>
                                        <p:attrNameLst>
                                          <p:attrName>style.visibility</p:attrName>
                                        </p:attrNameLst>
                                      </p:cBhvr>
                                      <p:to>
                                        <p:strVal val="visible"/>
                                      </p:to>
                                    </p:set>
                                    <p:animEffect transition="in" filter="slide(fromTop)">
                                      <p:cBhvr>
                                        <p:cTn id="15"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 name="Rectangle 35"/>
          <p:cNvSpPr/>
          <p:nvPr/>
        </p:nvSpPr>
        <p:spPr>
          <a:xfrm>
            <a:off x="4676804" y="1214428"/>
            <a:ext cx="2000328" cy="1714512"/>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Rectangle 36"/>
          <p:cNvSpPr/>
          <p:nvPr/>
        </p:nvSpPr>
        <p:spPr>
          <a:xfrm>
            <a:off x="2605102" y="1214428"/>
            <a:ext cx="2000328" cy="1714512"/>
          </a:xfrm>
          <a:prstGeom prst="rect">
            <a:avLst/>
          </a:pr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Rectangle 37"/>
          <p:cNvSpPr/>
          <p:nvPr/>
        </p:nvSpPr>
        <p:spPr>
          <a:xfrm>
            <a:off x="533400" y="1214428"/>
            <a:ext cx="2000328" cy="1714512"/>
          </a:xfrm>
          <a:prstGeom prst="rect">
            <a:avLst/>
          </a:prstGeom>
          <a:blipFill>
            <a:blip r:embed="rId5"/>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8" name="Group 25"/>
          <p:cNvGrpSpPr/>
          <p:nvPr/>
        </p:nvGrpSpPr>
        <p:grpSpPr>
          <a:xfrm>
            <a:off x="533400" y="3000378"/>
            <a:ext cx="2000328" cy="1714512"/>
            <a:chOff x="2285984" y="3000378"/>
            <a:chExt cx="2000328" cy="1714512"/>
          </a:xfrm>
        </p:grpSpPr>
        <p:sp>
          <p:nvSpPr>
            <p:cNvPr id="40" name="Rectangle 39"/>
            <p:cNvSpPr/>
            <p:nvPr/>
          </p:nvSpPr>
          <p:spPr>
            <a:xfrm>
              <a:off x="2285984" y="3000378"/>
              <a:ext cx="2000328" cy="171451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华文细黑" panose="02010600040101010101" pitchFamily="2" charset="-122"/>
                <a:ea typeface="华文细黑" panose="02010600040101010101" pitchFamily="2" charset="-122"/>
              </a:endParaRPr>
            </a:p>
          </p:txBody>
        </p:sp>
        <p:sp>
          <p:nvSpPr>
            <p:cNvPr id="43" name="Rectangle 42"/>
            <p:cNvSpPr/>
            <p:nvPr/>
          </p:nvSpPr>
          <p:spPr>
            <a:xfrm>
              <a:off x="2357422" y="3214692"/>
              <a:ext cx="1857388" cy="461665"/>
            </a:xfrm>
            <a:prstGeom prst="rect">
              <a:avLst/>
            </a:prstGeom>
          </p:spPr>
          <p:txBody>
            <a:bodyPr wrap="square">
              <a:spAutoFit/>
            </a:bodyPr>
            <a:lstStyle/>
            <a:p>
              <a:r>
                <a:rPr lang="ms-MY" sz="1200" dirty="0">
                  <a:solidFill>
                    <a:schemeClr val="bg1"/>
                  </a:solidFill>
                  <a:latin typeface="华文细黑" panose="02010600040101010101" pitchFamily="2" charset="-122"/>
                  <a:ea typeface="华文细黑" panose="02010600040101010101" pitchFamily="2" charset="-122"/>
                  <a:cs typeface="Open Sans" pitchFamily="34" charset="0"/>
                </a:rPr>
                <a:t>Successful </a:t>
              </a:r>
            </a:p>
            <a:p>
              <a:r>
                <a:rPr lang="ms-MY" sz="1200" dirty="0">
                  <a:solidFill>
                    <a:schemeClr val="bg1"/>
                  </a:solidFill>
                  <a:latin typeface="华文细黑" panose="02010600040101010101" pitchFamily="2" charset="-122"/>
                  <a:ea typeface="华文细黑" panose="02010600040101010101" pitchFamily="2" charset="-122"/>
                  <a:cs typeface="Open Sans" pitchFamily="34" charset="0"/>
                </a:rPr>
                <a:t>Project :</a:t>
              </a:r>
              <a:endParaRPr lang="id-ID" sz="1200" dirty="0">
                <a:solidFill>
                  <a:schemeClr val="bg1"/>
                </a:solidFill>
                <a:latin typeface="华文细黑" panose="02010600040101010101" pitchFamily="2" charset="-122"/>
                <a:ea typeface="华文细黑" panose="02010600040101010101" pitchFamily="2" charset="-122"/>
                <a:cs typeface="Open Sans" pitchFamily="34" charset="0"/>
              </a:endParaRPr>
            </a:p>
          </p:txBody>
        </p:sp>
        <p:sp>
          <p:nvSpPr>
            <p:cNvPr id="53" name="Rectangle 52"/>
            <p:cNvSpPr/>
            <p:nvPr/>
          </p:nvSpPr>
          <p:spPr>
            <a:xfrm>
              <a:off x="3071802" y="3786196"/>
              <a:ext cx="1120820" cy="584775"/>
            </a:xfrm>
            <a:prstGeom prst="rect">
              <a:avLst/>
            </a:prstGeom>
          </p:spPr>
          <p:txBody>
            <a:bodyPr wrap="none">
              <a:spAutoFit/>
            </a:bodyPr>
            <a:lstStyle/>
            <a:p>
              <a:r>
                <a:rPr lang="en-US" sz="3200" dirty="0">
                  <a:solidFill>
                    <a:schemeClr val="bg1"/>
                  </a:solidFill>
                  <a:latin typeface="华文细黑" panose="02010600040101010101" pitchFamily="2" charset="-122"/>
                  <a:ea typeface="华文细黑" panose="02010600040101010101" pitchFamily="2" charset="-122"/>
                  <a:cs typeface="Open Sans" pitchFamily="34" charset="0"/>
                </a:rPr>
                <a:t>3453</a:t>
              </a:r>
            </a:p>
          </p:txBody>
        </p:sp>
      </p:grpSp>
      <p:grpSp>
        <p:nvGrpSpPr>
          <p:cNvPr id="11" name="Group 32"/>
          <p:cNvGrpSpPr/>
          <p:nvPr/>
        </p:nvGrpSpPr>
        <p:grpSpPr>
          <a:xfrm>
            <a:off x="1890722" y="2285998"/>
            <a:ext cx="563754" cy="563754"/>
            <a:chOff x="3643306" y="2285998"/>
            <a:chExt cx="563754" cy="563754"/>
          </a:xfrm>
        </p:grpSpPr>
        <p:sp>
          <p:nvSpPr>
            <p:cNvPr id="50" name="Oval 49"/>
            <p:cNvSpPr/>
            <p:nvPr/>
          </p:nvSpPr>
          <p:spPr>
            <a:xfrm>
              <a:off x="3643306" y="2285998"/>
              <a:ext cx="563754" cy="563754"/>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Rectangle 28"/>
            <p:cNvSpPr/>
            <p:nvPr/>
          </p:nvSpPr>
          <p:spPr>
            <a:xfrm>
              <a:off x="3735530" y="2365228"/>
              <a:ext cx="360996" cy="400110"/>
            </a:xfrm>
            <a:prstGeom prst="rect">
              <a:avLst/>
            </a:prstGeom>
          </p:spPr>
          <p:txBody>
            <a:bodyPr wrap="none">
              <a:spAutoFit/>
            </a:bodyPr>
            <a:lstStyle/>
            <a:p>
              <a:r>
                <a:rPr lang="en-US" sz="2000" b="1" dirty="0">
                  <a:solidFill>
                    <a:schemeClr val="bg1"/>
                  </a:solidFill>
                  <a:latin typeface="Open Sans" pitchFamily="34" charset="0"/>
                  <a:ea typeface="Open Sans" pitchFamily="34" charset="0"/>
                  <a:cs typeface="Open Sans" pitchFamily="34" charset="0"/>
                </a:rPr>
                <a:t>A</a:t>
              </a:r>
            </a:p>
          </p:txBody>
        </p:sp>
      </p:grpSp>
      <p:grpSp>
        <p:nvGrpSpPr>
          <p:cNvPr id="9" name="Group 26"/>
          <p:cNvGrpSpPr/>
          <p:nvPr/>
        </p:nvGrpSpPr>
        <p:grpSpPr>
          <a:xfrm>
            <a:off x="2605102" y="3000378"/>
            <a:ext cx="2000328" cy="1714512"/>
            <a:chOff x="4357686" y="3000378"/>
            <a:chExt cx="2000328" cy="1714512"/>
          </a:xfrm>
        </p:grpSpPr>
        <p:sp>
          <p:nvSpPr>
            <p:cNvPr id="41" name="Rectangle 40"/>
            <p:cNvSpPr/>
            <p:nvPr/>
          </p:nvSpPr>
          <p:spPr>
            <a:xfrm>
              <a:off x="4357686" y="3000378"/>
              <a:ext cx="2000328" cy="171451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华文细黑" panose="02010600040101010101" pitchFamily="2" charset="-122"/>
                <a:ea typeface="华文细黑" panose="02010600040101010101" pitchFamily="2" charset="-122"/>
              </a:endParaRPr>
            </a:p>
          </p:txBody>
        </p:sp>
        <p:sp>
          <p:nvSpPr>
            <p:cNvPr id="48" name="Rectangle 47"/>
            <p:cNvSpPr/>
            <p:nvPr/>
          </p:nvSpPr>
          <p:spPr>
            <a:xfrm>
              <a:off x="4429124" y="3214692"/>
              <a:ext cx="1857388" cy="461665"/>
            </a:xfrm>
            <a:prstGeom prst="rect">
              <a:avLst/>
            </a:prstGeom>
          </p:spPr>
          <p:txBody>
            <a:bodyPr wrap="square">
              <a:spAutoFit/>
            </a:bodyPr>
            <a:lstStyle/>
            <a:p>
              <a:r>
                <a:rPr lang="ms-MY" sz="1200" dirty="0">
                  <a:solidFill>
                    <a:schemeClr val="bg1"/>
                  </a:solidFill>
                  <a:latin typeface="华文细黑" panose="02010600040101010101" pitchFamily="2" charset="-122"/>
                  <a:ea typeface="华文细黑" panose="02010600040101010101" pitchFamily="2" charset="-122"/>
                  <a:cs typeface="Open Sans" pitchFamily="34" charset="0"/>
                </a:rPr>
                <a:t>Happy</a:t>
              </a:r>
            </a:p>
            <a:p>
              <a:r>
                <a:rPr lang="ms-MY" sz="1200" dirty="0">
                  <a:solidFill>
                    <a:schemeClr val="bg1"/>
                  </a:solidFill>
                  <a:latin typeface="华文细黑" panose="02010600040101010101" pitchFamily="2" charset="-122"/>
                  <a:ea typeface="华文细黑" panose="02010600040101010101" pitchFamily="2" charset="-122"/>
                  <a:cs typeface="Open Sans" pitchFamily="34" charset="0"/>
                </a:rPr>
                <a:t>Clients :</a:t>
              </a:r>
              <a:endParaRPr lang="id-ID" sz="1200" dirty="0">
                <a:solidFill>
                  <a:schemeClr val="bg1"/>
                </a:solidFill>
                <a:latin typeface="华文细黑" panose="02010600040101010101" pitchFamily="2" charset="-122"/>
                <a:ea typeface="华文细黑" panose="02010600040101010101" pitchFamily="2" charset="-122"/>
                <a:cs typeface="Open Sans" pitchFamily="34" charset="0"/>
              </a:endParaRPr>
            </a:p>
          </p:txBody>
        </p:sp>
        <p:sp>
          <p:nvSpPr>
            <p:cNvPr id="54" name="Rectangle 53"/>
            <p:cNvSpPr/>
            <p:nvPr/>
          </p:nvSpPr>
          <p:spPr>
            <a:xfrm>
              <a:off x="5357818" y="3786196"/>
              <a:ext cx="886781" cy="584775"/>
            </a:xfrm>
            <a:prstGeom prst="rect">
              <a:avLst/>
            </a:prstGeom>
          </p:spPr>
          <p:txBody>
            <a:bodyPr wrap="none">
              <a:spAutoFit/>
            </a:bodyPr>
            <a:lstStyle/>
            <a:p>
              <a:r>
                <a:rPr lang="en-US" sz="3200" dirty="0">
                  <a:solidFill>
                    <a:schemeClr val="bg1"/>
                  </a:solidFill>
                  <a:latin typeface="华文细黑" panose="02010600040101010101" pitchFamily="2" charset="-122"/>
                  <a:ea typeface="华文细黑" panose="02010600040101010101" pitchFamily="2" charset="-122"/>
                  <a:cs typeface="Open Sans" pitchFamily="34" charset="0"/>
                </a:rPr>
                <a:t>999</a:t>
              </a:r>
            </a:p>
          </p:txBody>
        </p:sp>
      </p:grpSp>
      <p:grpSp>
        <p:nvGrpSpPr>
          <p:cNvPr id="12" name="Group 33"/>
          <p:cNvGrpSpPr/>
          <p:nvPr/>
        </p:nvGrpSpPr>
        <p:grpSpPr>
          <a:xfrm>
            <a:off x="3962424" y="2285998"/>
            <a:ext cx="563754" cy="563754"/>
            <a:chOff x="5715008" y="2285998"/>
            <a:chExt cx="563754" cy="563754"/>
          </a:xfrm>
        </p:grpSpPr>
        <p:sp>
          <p:nvSpPr>
            <p:cNvPr id="51" name="Oval 50"/>
            <p:cNvSpPr/>
            <p:nvPr/>
          </p:nvSpPr>
          <p:spPr>
            <a:xfrm>
              <a:off x="5715008" y="2285998"/>
              <a:ext cx="563754" cy="563754"/>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Rectangle 29"/>
            <p:cNvSpPr/>
            <p:nvPr/>
          </p:nvSpPr>
          <p:spPr>
            <a:xfrm>
              <a:off x="5803325" y="2365228"/>
              <a:ext cx="360996" cy="400110"/>
            </a:xfrm>
            <a:prstGeom prst="rect">
              <a:avLst/>
            </a:prstGeom>
          </p:spPr>
          <p:txBody>
            <a:bodyPr wrap="none">
              <a:spAutoFit/>
            </a:bodyPr>
            <a:lstStyle/>
            <a:p>
              <a:r>
                <a:rPr lang="en-US" sz="2000" b="1" dirty="0">
                  <a:solidFill>
                    <a:schemeClr val="bg1"/>
                  </a:solidFill>
                  <a:latin typeface="Open Sans" pitchFamily="34" charset="0"/>
                  <a:ea typeface="Open Sans" pitchFamily="34" charset="0"/>
                  <a:cs typeface="Open Sans" pitchFamily="34" charset="0"/>
                </a:rPr>
                <a:t>B</a:t>
              </a:r>
            </a:p>
          </p:txBody>
        </p:sp>
      </p:grpSp>
      <p:grpSp>
        <p:nvGrpSpPr>
          <p:cNvPr id="10" name="Group 27"/>
          <p:cNvGrpSpPr/>
          <p:nvPr/>
        </p:nvGrpSpPr>
        <p:grpSpPr>
          <a:xfrm>
            <a:off x="4676804" y="3000378"/>
            <a:ext cx="2000328" cy="1714512"/>
            <a:chOff x="6429388" y="3000378"/>
            <a:chExt cx="2000328" cy="1714512"/>
          </a:xfrm>
        </p:grpSpPr>
        <p:sp>
          <p:nvSpPr>
            <p:cNvPr id="42" name="Rectangle 41"/>
            <p:cNvSpPr/>
            <p:nvPr/>
          </p:nvSpPr>
          <p:spPr>
            <a:xfrm>
              <a:off x="6429388" y="3000378"/>
              <a:ext cx="2000328" cy="171451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华文细黑" panose="02010600040101010101" pitchFamily="2" charset="-122"/>
                <a:ea typeface="华文细黑" panose="02010600040101010101" pitchFamily="2" charset="-122"/>
              </a:endParaRPr>
            </a:p>
          </p:txBody>
        </p:sp>
        <p:sp>
          <p:nvSpPr>
            <p:cNvPr id="49" name="Rectangle 48"/>
            <p:cNvSpPr/>
            <p:nvPr/>
          </p:nvSpPr>
          <p:spPr>
            <a:xfrm>
              <a:off x="6500826" y="3214692"/>
              <a:ext cx="1857388" cy="461665"/>
            </a:xfrm>
            <a:prstGeom prst="rect">
              <a:avLst/>
            </a:prstGeom>
          </p:spPr>
          <p:txBody>
            <a:bodyPr wrap="square">
              <a:spAutoFit/>
            </a:bodyPr>
            <a:lstStyle/>
            <a:p>
              <a:r>
                <a:rPr lang="ms-MY" sz="1200" dirty="0">
                  <a:solidFill>
                    <a:schemeClr val="bg1"/>
                  </a:solidFill>
                  <a:latin typeface="华文细黑" panose="02010600040101010101" pitchFamily="2" charset="-122"/>
                  <a:ea typeface="华文细黑" panose="02010600040101010101" pitchFamily="2" charset="-122"/>
                  <a:cs typeface="Open Sans" pitchFamily="34" charset="0"/>
                </a:rPr>
                <a:t>Received</a:t>
              </a:r>
            </a:p>
            <a:p>
              <a:r>
                <a:rPr lang="ms-MY" sz="1200" dirty="0">
                  <a:solidFill>
                    <a:schemeClr val="bg1"/>
                  </a:solidFill>
                  <a:latin typeface="华文细黑" panose="02010600040101010101" pitchFamily="2" charset="-122"/>
                  <a:ea typeface="华文细黑" panose="02010600040101010101" pitchFamily="2" charset="-122"/>
                  <a:cs typeface="Open Sans" pitchFamily="34" charset="0"/>
                </a:rPr>
                <a:t>Awards :</a:t>
              </a:r>
              <a:endParaRPr lang="id-ID" sz="1200" dirty="0">
                <a:solidFill>
                  <a:schemeClr val="bg1"/>
                </a:solidFill>
                <a:latin typeface="华文细黑" panose="02010600040101010101" pitchFamily="2" charset="-122"/>
                <a:ea typeface="华文细黑" panose="02010600040101010101" pitchFamily="2" charset="-122"/>
                <a:cs typeface="Open Sans" pitchFamily="34" charset="0"/>
              </a:endParaRPr>
            </a:p>
          </p:txBody>
        </p:sp>
        <p:sp>
          <p:nvSpPr>
            <p:cNvPr id="55" name="Rectangle 54"/>
            <p:cNvSpPr/>
            <p:nvPr/>
          </p:nvSpPr>
          <p:spPr>
            <a:xfrm>
              <a:off x="7429520" y="3786196"/>
              <a:ext cx="886781" cy="584775"/>
            </a:xfrm>
            <a:prstGeom prst="rect">
              <a:avLst/>
            </a:prstGeom>
          </p:spPr>
          <p:txBody>
            <a:bodyPr wrap="none">
              <a:spAutoFit/>
            </a:bodyPr>
            <a:lstStyle/>
            <a:p>
              <a:r>
                <a:rPr lang="en-US" sz="3200" dirty="0">
                  <a:solidFill>
                    <a:schemeClr val="bg1"/>
                  </a:solidFill>
                  <a:latin typeface="华文细黑" panose="02010600040101010101" pitchFamily="2" charset="-122"/>
                  <a:ea typeface="华文细黑" panose="02010600040101010101" pitchFamily="2" charset="-122"/>
                  <a:cs typeface="Open Sans" pitchFamily="34" charset="0"/>
                </a:rPr>
                <a:t>100</a:t>
              </a:r>
            </a:p>
          </p:txBody>
        </p:sp>
      </p:grpSp>
      <p:grpSp>
        <p:nvGrpSpPr>
          <p:cNvPr id="13" name="Group 38"/>
          <p:cNvGrpSpPr/>
          <p:nvPr/>
        </p:nvGrpSpPr>
        <p:grpSpPr>
          <a:xfrm>
            <a:off x="6034126" y="2285998"/>
            <a:ext cx="563754" cy="563754"/>
            <a:chOff x="7786710" y="2285998"/>
            <a:chExt cx="563754" cy="563754"/>
          </a:xfrm>
        </p:grpSpPr>
        <p:sp>
          <p:nvSpPr>
            <p:cNvPr id="52" name="Oval 51"/>
            <p:cNvSpPr/>
            <p:nvPr/>
          </p:nvSpPr>
          <p:spPr>
            <a:xfrm>
              <a:off x="7786710" y="2285998"/>
              <a:ext cx="563754" cy="563754"/>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Rectangle 30"/>
            <p:cNvSpPr/>
            <p:nvPr/>
          </p:nvSpPr>
          <p:spPr>
            <a:xfrm>
              <a:off x="7877600" y="2365228"/>
              <a:ext cx="360996" cy="400110"/>
            </a:xfrm>
            <a:prstGeom prst="rect">
              <a:avLst/>
            </a:prstGeom>
          </p:spPr>
          <p:txBody>
            <a:bodyPr wrap="none">
              <a:spAutoFit/>
            </a:bodyPr>
            <a:lstStyle/>
            <a:p>
              <a:r>
                <a:rPr lang="en-US" sz="2000" b="1" dirty="0">
                  <a:solidFill>
                    <a:schemeClr val="bg1"/>
                  </a:solidFill>
                  <a:latin typeface="Open Sans" pitchFamily="34" charset="0"/>
                  <a:ea typeface="Open Sans" pitchFamily="34" charset="0"/>
                  <a:cs typeface="Open Sans" pitchFamily="34" charset="0"/>
                </a:rPr>
                <a:t>C</a:t>
              </a:r>
            </a:p>
          </p:txBody>
        </p:sp>
      </p:grpSp>
      <p:sp>
        <p:nvSpPr>
          <p:cNvPr id="45" name="Rectangle 44"/>
          <p:cNvSpPr/>
          <p:nvPr/>
        </p:nvSpPr>
        <p:spPr>
          <a:xfrm>
            <a:off x="8501090" y="214296"/>
            <a:ext cx="357190" cy="357172"/>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100" dirty="0">
                <a:latin typeface="Open Sans" pitchFamily="34" charset="0"/>
                <a:ea typeface="Open Sans" pitchFamily="34" charset="0"/>
                <a:cs typeface="Open Sans" pitchFamily="34" charset="0"/>
              </a:rPr>
              <a:t>84</a:t>
            </a:r>
          </a:p>
        </p:txBody>
      </p:sp>
      <p:sp>
        <p:nvSpPr>
          <p:cNvPr id="47" name="Rectangle 35"/>
          <p:cNvSpPr/>
          <p:nvPr/>
        </p:nvSpPr>
        <p:spPr>
          <a:xfrm>
            <a:off x="6762672" y="1214428"/>
            <a:ext cx="2000328" cy="1714512"/>
          </a:xfrm>
          <a:prstGeom prst="rect">
            <a:avLst/>
          </a:prstGeom>
          <a:blipFill>
            <a:blip r:embed="rId6"/>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9" name="Group 27"/>
          <p:cNvGrpSpPr/>
          <p:nvPr/>
        </p:nvGrpSpPr>
        <p:grpSpPr>
          <a:xfrm>
            <a:off x="6762672" y="3000378"/>
            <a:ext cx="2000328" cy="1714512"/>
            <a:chOff x="6429388" y="3000378"/>
            <a:chExt cx="2000328" cy="1714512"/>
          </a:xfrm>
        </p:grpSpPr>
        <p:sp>
          <p:nvSpPr>
            <p:cNvPr id="63" name="Rectangle 41"/>
            <p:cNvSpPr/>
            <p:nvPr/>
          </p:nvSpPr>
          <p:spPr>
            <a:xfrm>
              <a:off x="6429388" y="3000378"/>
              <a:ext cx="2000328" cy="171451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华文细黑" panose="02010600040101010101" pitchFamily="2" charset="-122"/>
                <a:ea typeface="华文细黑" panose="02010600040101010101" pitchFamily="2" charset="-122"/>
              </a:endParaRPr>
            </a:p>
          </p:txBody>
        </p:sp>
        <p:sp>
          <p:nvSpPr>
            <p:cNvPr id="64" name="Rectangle 48"/>
            <p:cNvSpPr/>
            <p:nvPr/>
          </p:nvSpPr>
          <p:spPr>
            <a:xfrm>
              <a:off x="6500826" y="3214692"/>
              <a:ext cx="1857388" cy="461665"/>
            </a:xfrm>
            <a:prstGeom prst="rect">
              <a:avLst/>
            </a:prstGeom>
          </p:spPr>
          <p:txBody>
            <a:bodyPr wrap="square">
              <a:spAutoFit/>
            </a:bodyPr>
            <a:lstStyle/>
            <a:p>
              <a:r>
                <a:rPr lang="ms-MY" sz="1200" dirty="0">
                  <a:solidFill>
                    <a:schemeClr val="bg1"/>
                  </a:solidFill>
                  <a:latin typeface="华文细黑" panose="02010600040101010101" pitchFamily="2" charset="-122"/>
                  <a:ea typeface="华文细黑" panose="02010600040101010101" pitchFamily="2" charset="-122"/>
                  <a:cs typeface="Open Sans" pitchFamily="34" charset="0"/>
                </a:rPr>
                <a:t>Received</a:t>
              </a:r>
            </a:p>
            <a:p>
              <a:r>
                <a:rPr lang="ms-MY" sz="1200" dirty="0">
                  <a:solidFill>
                    <a:schemeClr val="bg1"/>
                  </a:solidFill>
                  <a:latin typeface="华文细黑" panose="02010600040101010101" pitchFamily="2" charset="-122"/>
                  <a:ea typeface="华文细黑" panose="02010600040101010101" pitchFamily="2" charset="-122"/>
                  <a:cs typeface="Open Sans" pitchFamily="34" charset="0"/>
                </a:rPr>
                <a:t>Awards :</a:t>
              </a:r>
              <a:endParaRPr lang="id-ID" sz="1200" dirty="0">
                <a:solidFill>
                  <a:schemeClr val="bg1"/>
                </a:solidFill>
                <a:latin typeface="华文细黑" panose="02010600040101010101" pitchFamily="2" charset="-122"/>
                <a:ea typeface="华文细黑" panose="02010600040101010101" pitchFamily="2" charset="-122"/>
                <a:cs typeface="Open Sans" pitchFamily="34" charset="0"/>
              </a:endParaRPr>
            </a:p>
          </p:txBody>
        </p:sp>
        <p:sp>
          <p:nvSpPr>
            <p:cNvPr id="65" name="Rectangle 54"/>
            <p:cNvSpPr/>
            <p:nvPr/>
          </p:nvSpPr>
          <p:spPr>
            <a:xfrm>
              <a:off x="7429520" y="3786196"/>
              <a:ext cx="867545" cy="584775"/>
            </a:xfrm>
            <a:prstGeom prst="rect">
              <a:avLst/>
            </a:prstGeom>
          </p:spPr>
          <p:txBody>
            <a:bodyPr wrap="none">
              <a:spAutoFit/>
            </a:bodyPr>
            <a:lstStyle/>
            <a:p>
              <a:r>
                <a:rPr lang="en-US" sz="3200" dirty="0">
                  <a:solidFill>
                    <a:schemeClr val="bg1"/>
                  </a:solidFill>
                  <a:latin typeface="华文细黑" panose="02010600040101010101" pitchFamily="2" charset="-122"/>
                  <a:ea typeface="华文细黑" panose="02010600040101010101" pitchFamily="2" charset="-122"/>
                  <a:cs typeface="Open Sans" pitchFamily="34" charset="0"/>
                </a:rPr>
                <a:t>188</a:t>
              </a:r>
            </a:p>
          </p:txBody>
        </p:sp>
      </p:grpSp>
      <p:grpSp>
        <p:nvGrpSpPr>
          <p:cNvPr id="60" name="Group 38"/>
          <p:cNvGrpSpPr/>
          <p:nvPr/>
        </p:nvGrpSpPr>
        <p:grpSpPr>
          <a:xfrm>
            <a:off x="8119994" y="2285998"/>
            <a:ext cx="563754" cy="563754"/>
            <a:chOff x="7786710" y="2285998"/>
            <a:chExt cx="563754" cy="563754"/>
          </a:xfrm>
        </p:grpSpPr>
        <p:sp>
          <p:nvSpPr>
            <p:cNvPr id="61" name="Oval 51"/>
            <p:cNvSpPr/>
            <p:nvPr/>
          </p:nvSpPr>
          <p:spPr>
            <a:xfrm>
              <a:off x="7786710" y="2285998"/>
              <a:ext cx="563754" cy="563754"/>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Rectangle 30"/>
            <p:cNvSpPr/>
            <p:nvPr/>
          </p:nvSpPr>
          <p:spPr>
            <a:xfrm>
              <a:off x="7877600" y="2365228"/>
              <a:ext cx="360996" cy="400110"/>
            </a:xfrm>
            <a:prstGeom prst="rect">
              <a:avLst/>
            </a:prstGeom>
          </p:spPr>
          <p:txBody>
            <a:bodyPr wrap="none">
              <a:spAutoFit/>
            </a:bodyPr>
            <a:lstStyle/>
            <a:p>
              <a:r>
                <a:rPr lang="en-US" sz="2000" b="1" dirty="0">
                  <a:solidFill>
                    <a:schemeClr val="bg1"/>
                  </a:solidFill>
                  <a:latin typeface="Open Sans" pitchFamily="34" charset="0"/>
                  <a:ea typeface="Open Sans" pitchFamily="34" charset="0"/>
                  <a:cs typeface="Open Sans" pitchFamily="34" charset="0"/>
                </a:rPr>
                <a:t>C</a:t>
              </a:r>
            </a:p>
          </p:txBody>
        </p:sp>
      </p:grpSp>
      <p:grpSp>
        <p:nvGrpSpPr>
          <p:cNvPr id="66" name="组合 65"/>
          <p:cNvGrpSpPr/>
          <p:nvPr/>
        </p:nvGrpSpPr>
        <p:grpSpPr>
          <a:xfrm>
            <a:off x="2113124" y="181979"/>
            <a:ext cx="4917752" cy="789571"/>
            <a:chOff x="2113124" y="181979"/>
            <a:chExt cx="4917752" cy="789571"/>
          </a:xfrm>
        </p:grpSpPr>
        <p:sp>
          <p:nvSpPr>
            <p:cNvPr id="67" name="Rectangle 31"/>
            <p:cNvSpPr/>
            <p:nvPr/>
          </p:nvSpPr>
          <p:spPr>
            <a:xfrm>
              <a:off x="2904733" y="663773"/>
              <a:ext cx="3334534" cy="307777"/>
            </a:xfrm>
            <a:prstGeom prst="rect">
              <a:avLst/>
            </a:prstGeom>
          </p:spPr>
          <p:txBody>
            <a:bodyPr wrap="square">
              <a:spAutoFit/>
            </a:bodyPr>
            <a:lstStyle/>
            <a:p>
              <a:pPr algn="ctr"/>
              <a:r>
                <a:rPr lang="en-US" altLang="zh-CN" sz="1400" dirty="0">
                  <a:solidFill>
                    <a:schemeClr val="bg1">
                      <a:lumMod val="65000"/>
                    </a:schemeClr>
                  </a:solidFill>
                  <a:latin typeface="华文细黑" panose="02010600040101010101" pitchFamily="2" charset="-122"/>
                  <a:ea typeface="华文细黑" panose="02010600040101010101" pitchFamily="2" charset="-122"/>
                </a:rPr>
                <a:t>Add the subtitle of this title here</a:t>
              </a:r>
              <a:endParaRPr lang="id-ID" sz="1400" dirty="0">
                <a:solidFill>
                  <a:schemeClr val="bg1">
                    <a:lumMod val="65000"/>
                  </a:schemeClr>
                </a:solidFill>
                <a:latin typeface="华文细黑" panose="02010600040101010101" pitchFamily="2" charset="-122"/>
                <a:ea typeface="华文细黑" panose="02010600040101010101" pitchFamily="2" charset="-122"/>
                <a:cs typeface="Open Sans" pitchFamily="34" charset="0"/>
              </a:endParaRPr>
            </a:p>
          </p:txBody>
        </p:sp>
        <p:sp>
          <p:nvSpPr>
            <p:cNvPr id="68" name="Rectangle 33"/>
            <p:cNvSpPr/>
            <p:nvPr/>
          </p:nvSpPr>
          <p:spPr>
            <a:xfrm>
              <a:off x="2113124" y="181979"/>
              <a:ext cx="4917752" cy="584775"/>
            </a:xfrm>
            <a:prstGeom prst="rect">
              <a:avLst/>
            </a:prstGeom>
          </p:spPr>
          <p:txBody>
            <a:bodyPr wrap="square">
              <a:spAutoFit/>
            </a:bodyPr>
            <a:lstStyle/>
            <a:p>
              <a:pPr algn="ctr"/>
              <a:r>
                <a:rPr lang="en-US" sz="3200" dirty="0">
                  <a:solidFill>
                    <a:schemeClr val="bg1">
                      <a:lumMod val="65000"/>
                    </a:schemeClr>
                  </a:solidFill>
                  <a:latin typeface="Impact" panose="020B0806030902050204" pitchFamily="34" charset="0"/>
                  <a:ea typeface="Open Sans" pitchFamily="34" charset="0"/>
                  <a:cs typeface="Open Sans" pitchFamily="34" charset="0"/>
                </a:rPr>
                <a:t>ADD YOUR TITLE HERE</a:t>
              </a:r>
              <a:endParaRPr lang="id-ID" sz="3200" dirty="0">
                <a:solidFill>
                  <a:schemeClr val="bg1">
                    <a:lumMod val="65000"/>
                  </a:schemeClr>
                </a:solidFill>
                <a:latin typeface="Impact" panose="020B0806030902050204" pitchFamily="34" charset="0"/>
                <a:ea typeface="Open Sans" pitchFamily="34" charset="0"/>
                <a:cs typeface="Open Sans" pitchFamily="34" charset="0"/>
              </a:endParaRPr>
            </a:p>
          </p:txBody>
        </p:sp>
        <p:cxnSp>
          <p:nvCxnSpPr>
            <p:cNvPr id="69" name="Straight Connector 34"/>
            <p:cNvCxnSpPr/>
            <p:nvPr/>
          </p:nvCxnSpPr>
          <p:spPr>
            <a:xfrm rot="5400000">
              <a:off x="2448058" y="467595"/>
              <a:ext cx="286546" cy="1062"/>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0" name="Straight Connector 35"/>
            <p:cNvCxnSpPr/>
            <p:nvPr/>
          </p:nvCxnSpPr>
          <p:spPr>
            <a:xfrm rot="5400000">
              <a:off x="6409396" y="467595"/>
              <a:ext cx="286546" cy="1062"/>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spTree>
  </p:cSld>
  <p:clrMapOvr>
    <a:masterClrMapping/>
  </p:clrMapOvr>
  <p:transition spd="slow" advTm="3000">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1" fill="hold" grpId="0" nodeType="afterEffect">
                                  <p:stCondLst>
                                    <p:cond delay="0"/>
                                  </p:stCondLst>
                                  <p:childTnLst>
                                    <p:set>
                                      <p:cBhvr>
                                        <p:cTn id="6" dur="1" fill="hold">
                                          <p:stCondLst>
                                            <p:cond delay="0"/>
                                          </p:stCondLst>
                                        </p:cTn>
                                        <p:tgtEl>
                                          <p:spTgt spid="38"/>
                                        </p:tgtEl>
                                        <p:attrNameLst>
                                          <p:attrName>style.visibility</p:attrName>
                                        </p:attrNameLst>
                                      </p:cBhvr>
                                      <p:to>
                                        <p:strVal val="visible"/>
                                      </p:to>
                                    </p:set>
                                    <p:animEffect transition="in" filter="slide(fromTop)">
                                      <p:cBhvr>
                                        <p:cTn id="7" dur="500"/>
                                        <p:tgtEl>
                                          <p:spTgt spid="38"/>
                                        </p:tgtEl>
                                      </p:cBhvr>
                                    </p:animEffect>
                                  </p:childTnLst>
                                </p:cTn>
                              </p:par>
                            </p:childTnLst>
                          </p:cTn>
                        </p:par>
                        <p:par>
                          <p:cTn id="8" fill="hold">
                            <p:stCondLst>
                              <p:cond delay="500"/>
                            </p:stCondLst>
                            <p:childTnLst>
                              <p:par>
                                <p:cTn id="9" presetID="12" presetClass="entr" presetSubtype="1" fill="hold" grpId="0" nodeType="afterEffect">
                                  <p:stCondLst>
                                    <p:cond delay="0"/>
                                  </p:stCondLst>
                                  <p:childTnLst>
                                    <p:set>
                                      <p:cBhvr>
                                        <p:cTn id="10" dur="1" fill="hold">
                                          <p:stCondLst>
                                            <p:cond delay="0"/>
                                          </p:stCondLst>
                                        </p:cTn>
                                        <p:tgtEl>
                                          <p:spTgt spid="37"/>
                                        </p:tgtEl>
                                        <p:attrNameLst>
                                          <p:attrName>style.visibility</p:attrName>
                                        </p:attrNameLst>
                                      </p:cBhvr>
                                      <p:to>
                                        <p:strVal val="visible"/>
                                      </p:to>
                                    </p:set>
                                    <p:animEffect transition="in" filter="slide(fromTop)">
                                      <p:cBhvr>
                                        <p:cTn id="11" dur="500"/>
                                        <p:tgtEl>
                                          <p:spTgt spid="37"/>
                                        </p:tgtEl>
                                      </p:cBhvr>
                                    </p:animEffect>
                                  </p:childTnLst>
                                </p:cTn>
                              </p:par>
                            </p:childTnLst>
                          </p:cTn>
                        </p:par>
                        <p:par>
                          <p:cTn id="12" fill="hold">
                            <p:stCondLst>
                              <p:cond delay="1000"/>
                            </p:stCondLst>
                            <p:childTnLst>
                              <p:par>
                                <p:cTn id="13" presetID="12" presetClass="entr" presetSubtype="1" fill="hold" grpId="0" nodeType="afterEffect">
                                  <p:stCondLst>
                                    <p:cond delay="0"/>
                                  </p:stCondLst>
                                  <p:childTnLst>
                                    <p:set>
                                      <p:cBhvr>
                                        <p:cTn id="14" dur="1" fill="hold">
                                          <p:stCondLst>
                                            <p:cond delay="0"/>
                                          </p:stCondLst>
                                        </p:cTn>
                                        <p:tgtEl>
                                          <p:spTgt spid="36"/>
                                        </p:tgtEl>
                                        <p:attrNameLst>
                                          <p:attrName>style.visibility</p:attrName>
                                        </p:attrNameLst>
                                      </p:cBhvr>
                                      <p:to>
                                        <p:strVal val="visible"/>
                                      </p:to>
                                    </p:set>
                                    <p:animEffect transition="in" filter="slide(fromTop)">
                                      <p:cBhvr>
                                        <p:cTn id="15" dur="500"/>
                                        <p:tgtEl>
                                          <p:spTgt spid="36"/>
                                        </p:tgtEl>
                                      </p:cBhvr>
                                    </p:animEffect>
                                  </p:childTnLst>
                                </p:cTn>
                              </p:par>
                            </p:childTnLst>
                          </p:cTn>
                        </p:par>
                        <p:par>
                          <p:cTn id="16" fill="hold">
                            <p:stCondLst>
                              <p:cond delay="1500"/>
                            </p:stCondLst>
                            <p:childTnLst>
                              <p:par>
                                <p:cTn id="17" presetID="12" presetClass="entr" presetSubtype="1" fill="hold" grpId="0" nodeType="afterEffect">
                                  <p:stCondLst>
                                    <p:cond delay="0"/>
                                  </p:stCondLst>
                                  <p:childTnLst>
                                    <p:set>
                                      <p:cBhvr>
                                        <p:cTn id="18" dur="1" fill="hold">
                                          <p:stCondLst>
                                            <p:cond delay="0"/>
                                          </p:stCondLst>
                                        </p:cTn>
                                        <p:tgtEl>
                                          <p:spTgt spid="47"/>
                                        </p:tgtEl>
                                        <p:attrNameLst>
                                          <p:attrName>style.visibility</p:attrName>
                                        </p:attrNameLst>
                                      </p:cBhvr>
                                      <p:to>
                                        <p:strVal val="visible"/>
                                      </p:to>
                                    </p:set>
                                    <p:animEffect transition="in" filter="slide(fromTop)">
                                      <p:cBhvr>
                                        <p:cTn id="19" dur="500"/>
                                        <p:tgtEl>
                                          <p:spTgt spid="47"/>
                                        </p:tgtEl>
                                      </p:cBhvr>
                                    </p:animEffect>
                                  </p:childTnLst>
                                </p:cTn>
                              </p:par>
                            </p:childTnLst>
                          </p:cTn>
                        </p:par>
                        <p:par>
                          <p:cTn id="20" fill="hold">
                            <p:stCondLst>
                              <p:cond delay="2000"/>
                            </p:stCondLst>
                            <p:childTnLst>
                              <p:par>
                                <p:cTn id="21" presetID="53" presetClass="entr" presetSubtype="16" fill="hold" nodeType="afterEffect">
                                  <p:stCondLst>
                                    <p:cond delay="0"/>
                                  </p:stCondLst>
                                  <p:childTnLst>
                                    <p:set>
                                      <p:cBhvr>
                                        <p:cTn id="22" dur="1" fill="hold">
                                          <p:stCondLst>
                                            <p:cond delay="0"/>
                                          </p:stCondLst>
                                        </p:cTn>
                                        <p:tgtEl>
                                          <p:spTgt spid="11"/>
                                        </p:tgtEl>
                                        <p:attrNameLst>
                                          <p:attrName>style.visibility</p:attrName>
                                        </p:attrNameLst>
                                      </p:cBhvr>
                                      <p:to>
                                        <p:strVal val="visible"/>
                                      </p:to>
                                    </p:set>
                                    <p:anim calcmode="lin" valueType="num">
                                      <p:cBhvr>
                                        <p:cTn id="23" dur="500" fill="hold"/>
                                        <p:tgtEl>
                                          <p:spTgt spid="11"/>
                                        </p:tgtEl>
                                        <p:attrNameLst>
                                          <p:attrName>ppt_w</p:attrName>
                                        </p:attrNameLst>
                                      </p:cBhvr>
                                      <p:tavLst>
                                        <p:tav tm="0">
                                          <p:val>
                                            <p:fltVal val="0"/>
                                          </p:val>
                                        </p:tav>
                                        <p:tav tm="100000">
                                          <p:val>
                                            <p:strVal val="#ppt_w"/>
                                          </p:val>
                                        </p:tav>
                                      </p:tavLst>
                                    </p:anim>
                                    <p:anim calcmode="lin" valueType="num">
                                      <p:cBhvr>
                                        <p:cTn id="24" dur="500" fill="hold"/>
                                        <p:tgtEl>
                                          <p:spTgt spid="11"/>
                                        </p:tgtEl>
                                        <p:attrNameLst>
                                          <p:attrName>ppt_h</p:attrName>
                                        </p:attrNameLst>
                                      </p:cBhvr>
                                      <p:tavLst>
                                        <p:tav tm="0">
                                          <p:val>
                                            <p:fltVal val="0"/>
                                          </p:val>
                                        </p:tav>
                                        <p:tav tm="100000">
                                          <p:val>
                                            <p:strVal val="#ppt_h"/>
                                          </p:val>
                                        </p:tav>
                                      </p:tavLst>
                                    </p:anim>
                                    <p:animEffect transition="in" filter="fade">
                                      <p:cBhvr>
                                        <p:cTn id="25" dur="500"/>
                                        <p:tgtEl>
                                          <p:spTgt spid="11"/>
                                        </p:tgtEl>
                                      </p:cBhvr>
                                    </p:animEffect>
                                  </p:childTnLst>
                                </p:cTn>
                              </p:par>
                              <p:par>
                                <p:cTn id="26" presetID="53" presetClass="entr" presetSubtype="16" fill="hold" nodeType="withEffect">
                                  <p:stCondLst>
                                    <p:cond delay="0"/>
                                  </p:stCondLst>
                                  <p:childTnLst>
                                    <p:set>
                                      <p:cBhvr>
                                        <p:cTn id="27" dur="1" fill="hold">
                                          <p:stCondLst>
                                            <p:cond delay="0"/>
                                          </p:stCondLst>
                                        </p:cTn>
                                        <p:tgtEl>
                                          <p:spTgt spid="12"/>
                                        </p:tgtEl>
                                        <p:attrNameLst>
                                          <p:attrName>style.visibility</p:attrName>
                                        </p:attrNameLst>
                                      </p:cBhvr>
                                      <p:to>
                                        <p:strVal val="visible"/>
                                      </p:to>
                                    </p:set>
                                    <p:anim calcmode="lin" valueType="num">
                                      <p:cBhvr>
                                        <p:cTn id="28" dur="500" fill="hold"/>
                                        <p:tgtEl>
                                          <p:spTgt spid="12"/>
                                        </p:tgtEl>
                                        <p:attrNameLst>
                                          <p:attrName>ppt_w</p:attrName>
                                        </p:attrNameLst>
                                      </p:cBhvr>
                                      <p:tavLst>
                                        <p:tav tm="0">
                                          <p:val>
                                            <p:fltVal val="0"/>
                                          </p:val>
                                        </p:tav>
                                        <p:tav tm="100000">
                                          <p:val>
                                            <p:strVal val="#ppt_w"/>
                                          </p:val>
                                        </p:tav>
                                      </p:tavLst>
                                    </p:anim>
                                    <p:anim calcmode="lin" valueType="num">
                                      <p:cBhvr>
                                        <p:cTn id="29" dur="500" fill="hold"/>
                                        <p:tgtEl>
                                          <p:spTgt spid="12"/>
                                        </p:tgtEl>
                                        <p:attrNameLst>
                                          <p:attrName>ppt_h</p:attrName>
                                        </p:attrNameLst>
                                      </p:cBhvr>
                                      <p:tavLst>
                                        <p:tav tm="0">
                                          <p:val>
                                            <p:fltVal val="0"/>
                                          </p:val>
                                        </p:tav>
                                        <p:tav tm="100000">
                                          <p:val>
                                            <p:strVal val="#ppt_h"/>
                                          </p:val>
                                        </p:tav>
                                      </p:tavLst>
                                    </p:anim>
                                    <p:animEffect transition="in" filter="fade">
                                      <p:cBhvr>
                                        <p:cTn id="30" dur="500"/>
                                        <p:tgtEl>
                                          <p:spTgt spid="12"/>
                                        </p:tgtEl>
                                      </p:cBhvr>
                                    </p:animEffect>
                                  </p:childTnLst>
                                </p:cTn>
                              </p:par>
                              <p:par>
                                <p:cTn id="31" presetID="53" presetClass="entr" presetSubtype="16" fill="hold" nodeType="withEffect">
                                  <p:stCondLst>
                                    <p:cond delay="0"/>
                                  </p:stCondLst>
                                  <p:childTnLst>
                                    <p:set>
                                      <p:cBhvr>
                                        <p:cTn id="32" dur="1" fill="hold">
                                          <p:stCondLst>
                                            <p:cond delay="0"/>
                                          </p:stCondLst>
                                        </p:cTn>
                                        <p:tgtEl>
                                          <p:spTgt spid="13"/>
                                        </p:tgtEl>
                                        <p:attrNameLst>
                                          <p:attrName>style.visibility</p:attrName>
                                        </p:attrNameLst>
                                      </p:cBhvr>
                                      <p:to>
                                        <p:strVal val="visible"/>
                                      </p:to>
                                    </p:set>
                                    <p:anim calcmode="lin" valueType="num">
                                      <p:cBhvr>
                                        <p:cTn id="33" dur="500" fill="hold"/>
                                        <p:tgtEl>
                                          <p:spTgt spid="13"/>
                                        </p:tgtEl>
                                        <p:attrNameLst>
                                          <p:attrName>ppt_w</p:attrName>
                                        </p:attrNameLst>
                                      </p:cBhvr>
                                      <p:tavLst>
                                        <p:tav tm="0">
                                          <p:val>
                                            <p:fltVal val="0"/>
                                          </p:val>
                                        </p:tav>
                                        <p:tav tm="100000">
                                          <p:val>
                                            <p:strVal val="#ppt_w"/>
                                          </p:val>
                                        </p:tav>
                                      </p:tavLst>
                                    </p:anim>
                                    <p:anim calcmode="lin" valueType="num">
                                      <p:cBhvr>
                                        <p:cTn id="34" dur="500" fill="hold"/>
                                        <p:tgtEl>
                                          <p:spTgt spid="13"/>
                                        </p:tgtEl>
                                        <p:attrNameLst>
                                          <p:attrName>ppt_h</p:attrName>
                                        </p:attrNameLst>
                                      </p:cBhvr>
                                      <p:tavLst>
                                        <p:tav tm="0">
                                          <p:val>
                                            <p:fltVal val="0"/>
                                          </p:val>
                                        </p:tav>
                                        <p:tav tm="100000">
                                          <p:val>
                                            <p:strVal val="#ppt_h"/>
                                          </p:val>
                                        </p:tav>
                                      </p:tavLst>
                                    </p:anim>
                                    <p:animEffect transition="in" filter="fade">
                                      <p:cBhvr>
                                        <p:cTn id="35" dur="500"/>
                                        <p:tgtEl>
                                          <p:spTgt spid="13"/>
                                        </p:tgtEl>
                                      </p:cBhvr>
                                    </p:animEffect>
                                  </p:childTnLst>
                                </p:cTn>
                              </p:par>
                              <p:par>
                                <p:cTn id="36" presetID="53" presetClass="entr" presetSubtype="16" fill="hold" nodeType="withEffect">
                                  <p:stCondLst>
                                    <p:cond delay="0"/>
                                  </p:stCondLst>
                                  <p:childTnLst>
                                    <p:set>
                                      <p:cBhvr>
                                        <p:cTn id="37" dur="1" fill="hold">
                                          <p:stCondLst>
                                            <p:cond delay="0"/>
                                          </p:stCondLst>
                                        </p:cTn>
                                        <p:tgtEl>
                                          <p:spTgt spid="60"/>
                                        </p:tgtEl>
                                        <p:attrNameLst>
                                          <p:attrName>style.visibility</p:attrName>
                                        </p:attrNameLst>
                                      </p:cBhvr>
                                      <p:to>
                                        <p:strVal val="visible"/>
                                      </p:to>
                                    </p:set>
                                    <p:anim calcmode="lin" valueType="num">
                                      <p:cBhvr>
                                        <p:cTn id="38" dur="500" fill="hold"/>
                                        <p:tgtEl>
                                          <p:spTgt spid="60"/>
                                        </p:tgtEl>
                                        <p:attrNameLst>
                                          <p:attrName>ppt_w</p:attrName>
                                        </p:attrNameLst>
                                      </p:cBhvr>
                                      <p:tavLst>
                                        <p:tav tm="0">
                                          <p:val>
                                            <p:fltVal val="0"/>
                                          </p:val>
                                        </p:tav>
                                        <p:tav tm="100000">
                                          <p:val>
                                            <p:strVal val="#ppt_w"/>
                                          </p:val>
                                        </p:tav>
                                      </p:tavLst>
                                    </p:anim>
                                    <p:anim calcmode="lin" valueType="num">
                                      <p:cBhvr>
                                        <p:cTn id="39" dur="500" fill="hold"/>
                                        <p:tgtEl>
                                          <p:spTgt spid="60"/>
                                        </p:tgtEl>
                                        <p:attrNameLst>
                                          <p:attrName>ppt_h</p:attrName>
                                        </p:attrNameLst>
                                      </p:cBhvr>
                                      <p:tavLst>
                                        <p:tav tm="0">
                                          <p:val>
                                            <p:fltVal val="0"/>
                                          </p:val>
                                        </p:tav>
                                        <p:tav tm="100000">
                                          <p:val>
                                            <p:strVal val="#ppt_h"/>
                                          </p:val>
                                        </p:tav>
                                      </p:tavLst>
                                    </p:anim>
                                    <p:animEffect transition="in" filter="fade">
                                      <p:cBhvr>
                                        <p:cTn id="40" dur="500"/>
                                        <p:tgtEl>
                                          <p:spTgt spid="60"/>
                                        </p:tgtEl>
                                      </p:cBhvr>
                                    </p:animEffect>
                                  </p:childTnLst>
                                </p:cTn>
                              </p:par>
                            </p:childTnLst>
                          </p:cTn>
                        </p:par>
                        <p:par>
                          <p:cTn id="41" fill="hold">
                            <p:stCondLst>
                              <p:cond delay="2500"/>
                            </p:stCondLst>
                            <p:childTnLst>
                              <p:par>
                                <p:cTn id="42" presetID="42" presetClass="entr" presetSubtype="0" fill="hold" nodeType="afterEffect">
                                  <p:stCondLst>
                                    <p:cond delay="0"/>
                                  </p:stCondLst>
                                  <p:childTnLst>
                                    <p:set>
                                      <p:cBhvr>
                                        <p:cTn id="43" dur="1" fill="hold">
                                          <p:stCondLst>
                                            <p:cond delay="0"/>
                                          </p:stCondLst>
                                        </p:cTn>
                                        <p:tgtEl>
                                          <p:spTgt spid="8"/>
                                        </p:tgtEl>
                                        <p:attrNameLst>
                                          <p:attrName>style.visibility</p:attrName>
                                        </p:attrNameLst>
                                      </p:cBhvr>
                                      <p:to>
                                        <p:strVal val="visible"/>
                                      </p:to>
                                    </p:set>
                                    <p:animEffect transition="in" filter="fade">
                                      <p:cBhvr>
                                        <p:cTn id="44" dur="1000"/>
                                        <p:tgtEl>
                                          <p:spTgt spid="8"/>
                                        </p:tgtEl>
                                      </p:cBhvr>
                                    </p:animEffect>
                                    <p:anim calcmode="lin" valueType="num">
                                      <p:cBhvr>
                                        <p:cTn id="45" dur="1000" fill="hold"/>
                                        <p:tgtEl>
                                          <p:spTgt spid="8"/>
                                        </p:tgtEl>
                                        <p:attrNameLst>
                                          <p:attrName>ppt_x</p:attrName>
                                        </p:attrNameLst>
                                      </p:cBhvr>
                                      <p:tavLst>
                                        <p:tav tm="0">
                                          <p:val>
                                            <p:strVal val="#ppt_x"/>
                                          </p:val>
                                        </p:tav>
                                        <p:tav tm="100000">
                                          <p:val>
                                            <p:strVal val="#ppt_x"/>
                                          </p:val>
                                        </p:tav>
                                      </p:tavLst>
                                    </p:anim>
                                    <p:anim calcmode="lin" valueType="num">
                                      <p:cBhvr>
                                        <p:cTn id="46" dur="1000" fill="hold"/>
                                        <p:tgtEl>
                                          <p:spTgt spid="8"/>
                                        </p:tgtEl>
                                        <p:attrNameLst>
                                          <p:attrName>ppt_y</p:attrName>
                                        </p:attrNameLst>
                                      </p:cBhvr>
                                      <p:tavLst>
                                        <p:tav tm="0">
                                          <p:val>
                                            <p:strVal val="#ppt_y+.1"/>
                                          </p:val>
                                        </p:tav>
                                        <p:tav tm="100000">
                                          <p:val>
                                            <p:strVal val="#ppt_y"/>
                                          </p:val>
                                        </p:tav>
                                      </p:tavLst>
                                    </p:anim>
                                  </p:childTnLst>
                                </p:cTn>
                              </p:par>
                              <p:par>
                                <p:cTn id="47" presetID="42" presetClass="entr" presetSubtype="0" fill="hold" nodeType="withEffect">
                                  <p:stCondLst>
                                    <p:cond delay="0"/>
                                  </p:stCondLst>
                                  <p:childTnLst>
                                    <p:set>
                                      <p:cBhvr>
                                        <p:cTn id="48" dur="1" fill="hold">
                                          <p:stCondLst>
                                            <p:cond delay="0"/>
                                          </p:stCondLst>
                                        </p:cTn>
                                        <p:tgtEl>
                                          <p:spTgt spid="9"/>
                                        </p:tgtEl>
                                        <p:attrNameLst>
                                          <p:attrName>style.visibility</p:attrName>
                                        </p:attrNameLst>
                                      </p:cBhvr>
                                      <p:to>
                                        <p:strVal val="visible"/>
                                      </p:to>
                                    </p:set>
                                    <p:animEffect transition="in" filter="fade">
                                      <p:cBhvr>
                                        <p:cTn id="49" dur="1000"/>
                                        <p:tgtEl>
                                          <p:spTgt spid="9"/>
                                        </p:tgtEl>
                                      </p:cBhvr>
                                    </p:animEffect>
                                    <p:anim calcmode="lin" valueType="num">
                                      <p:cBhvr>
                                        <p:cTn id="50" dur="1000" fill="hold"/>
                                        <p:tgtEl>
                                          <p:spTgt spid="9"/>
                                        </p:tgtEl>
                                        <p:attrNameLst>
                                          <p:attrName>ppt_x</p:attrName>
                                        </p:attrNameLst>
                                      </p:cBhvr>
                                      <p:tavLst>
                                        <p:tav tm="0">
                                          <p:val>
                                            <p:strVal val="#ppt_x"/>
                                          </p:val>
                                        </p:tav>
                                        <p:tav tm="100000">
                                          <p:val>
                                            <p:strVal val="#ppt_x"/>
                                          </p:val>
                                        </p:tav>
                                      </p:tavLst>
                                    </p:anim>
                                    <p:anim calcmode="lin" valueType="num">
                                      <p:cBhvr>
                                        <p:cTn id="51" dur="1000" fill="hold"/>
                                        <p:tgtEl>
                                          <p:spTgt spid="9"/>
                                        </p:tgtEl>
                                        <p:attrNameLst>
                                          <p:attrName>ppt_y</p:attrName>
                                        </p:attrNameLst>
                                      </p:cBhvr>
                                      <p:tavLst>
                                        <p:tav tm="0">
                                          <p:val>
                                            <p:strVal val="#ppt_y+.1"/>
                                          </p:val>
                                        </p:tav>
                                        <p:tav tm="100000">
                                          <p:val>
                                            <p:strVal val="#ppt_y"/>
                                          </p:val>
                                        </p:tav>
                                      </p:tavLst>
                                    </p:anim>
                                  </p:childTnLst>
                                </p:cTn>
                              </p:par>
                              <p:par>
                                <p:cTn id="52" presetID="42" presetClass="entr" presetSubtype="0" fill="hold" nodeType="withEffect">
                                  <p:stCondLst>
                                    <p:cond delay="0"/>
                                  </p:stCondLst>
                                  <p:childTnLst>
                                    <p:set>
                                      <p:cBhvr>
                                        <p:cTn id="53" dur="1" fill="hold">
                                          <p:stCondLst>
                                            <p:cond delay="0"/>
                                          </p:stCondLst>
                                        </p:cTn>
                                        <p:tgtEl>
                                          <p:spTgt spid="10"/>
                                        </p:tgtEl>
                                        <p:attrNameLst>
                                          <p:attrName>style.visibility</p:attrName>
                                        </p:attrNameLst>
                                      </p:cBhvr>
                                      <p:to>
                                        <p:strVal val="visible"/>
                                      </p:to>
                                    </p:set>
                                    <p:animEffect transition="in" filter="fade">
                                      <p:cBhvr>
                                        <p:cTn id="54" dur="1000"/>
                                        <p:tgtEl>
                                          <p:spTgt spid="10"/>
                                        </p:tgtEl>
                                      </p:cBhvr>
                                    </p:animEffect>
                                    <p:anim calcmode="lin" valueType="num">
                                      <p:cBhvr>
                                        <p:cTn id="55" dur="1000" fill="hold"/>
                                        <p:tgtEl>
                                          <p:spTgt spid="10"/>
                                        </p:tgtEl>
                                        <p:attrNameLst>
                                          <p:attrName>ppt_x</p:attrName>
                                        </p:attrNameLst>
                                      </p:cBhvr>
                                      <p:tavLst>
                                        <p:tav tm="0">
                                          <p:val>
                                            <p:strVal val="#ppt_x"/>
                                          </p:val>
                                        </p:tav>
                                        <p:tav tm="100000">
                                          <p:val>
                                            <p:strVal val="#ppt_x"/>
                                          </p:val>
                                        </p:tav>
                                      </p:tavLst>
                                    </p:anim>
                                    <p:anim calcmode="lin" valueType="num">
                                      <p:cBhvr>
                                        <p:cTn id="56" dur="1000" fill="hold"/>
                                        <p:tgtEl>
                                          <p:spTgt spid="10"/>
                                        </p:tgtEl>
                                        <p:attrNameLst>
                                          <p:attrName>ppt_y</p:attrName>
                                        </p:attrNameLst>
                                      </p:cBhvr>
                                      <p:tavLst>
                                        <p:tav tm="0">
                                          <p:val>
                                            <p:strVal val="#ppt_y+.1"/>
                                          </p:val>
                                        </p:tav>
                                        <p:tav tm="100000">
                                          <p:val>
                                            <p:strVal val="#ppt_y"/>
                                          </p:val>
                                        </p:tav>
                                      </p:tavLst>
                                    </p:anim>
                                  </p:childTnLst>
                                </p:cTn>
                              </p:par>
                              <p:par>
                                <p:cTn id="57" presetID="42" presetClass="entr" presetSubtype="0" fill="hold" nodeType="withEffect">
                                  <p:stCondLst>
                                    <p:cond delay="0"/>
                                  </p:stCondLst>
                                  <p:childTnLst>
                                    <p:set>
                                      <p:cBhvr>
                                        <p:cTn id="58" dur="1" fill="hold">
                                          <p:stCondLst>
                                            <p:cond delay="0"/>
                                          </p:stCondLst>
                                        </p:cTn>
                                        <p:tgtEl>
                                          <p:spTgt spid="59"/>
                                        </p:tgtEl>
                                        <p:attrNameLst>
                                          <p:attrName>style.visibility</p:attrName>
                                        </p:attrNameLst>
                                      </p:cBhvr>
                                      <p:to>
                                        <p:strVal val="visible"/>
                                      </p:to>
                                    </p:set>
                                    <p:animEffect transition="in" filter="fade">
                                      <p:cBhvr>
                                        <p:cTn id="59" dur="1000"/>
                                        <p:tgtEl>
                                          <p:spTgt spid="59"/>
                                        </p:tgtEl>
                                      </p:cBhvr>
                                    </p:animEffect>
                                    <p:anim calcmode="lin" valueType="num">
                                      <p:cBhvr>
                                        <p:cTn id="60" dur="1000" fill="hold"/>
                                        <p:tgtEl>
                                          <p:spTgt spid="59"/>
                                        </p:tgtEl>
                                        <p:attrNameLst>
                                          <p:attrName>ppt_x</p:attrName>
                                        </p:attrNameLst>
                                      </p:cBhvr>
                                      <p:tavLst>
                                        <p:tav tm="0">
                                          <p:val>
                                            <p:strVal val="#ppt_x"/>
                                          </p:val>
                                        </p:tav>
                                        <p:tav tm="100000">
                                          <p:val>
                                            <p:strVal val="#ppt_x"/>
                                          </p:val>
                                        </p:tav>
                                      </p:tavLst>
                                    </p:anim>
                                    <p:anim calcmode="lin" valueType="num">
                                      <p:cBhvr>
                                        <p:cTn id="61" dur="1000" fill="hold"/>
                                        <p:tgtEl>
                                          <p:spTgt spid="5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 grpId="0" animBg="1"/>
      <p:bldP spid="37" grpId="0" animBg="1"/>
      <p:bldP spid="38" grpId="0" animBg="1"/>
      <p:bldP spid="47" grpId="0" animBg="1"/>
    </p:bldLst>
  </p:timing>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64"/>
          <p:cNvGrpSpPr/>
          <p:nvPr/>
        </p:nvGrpSpPr>
        <p:grpSpPr>
          <a:xfrm>
            <a:off x="4857752" y="1500180"/>
            <a:ext cx="4153526" cy="2507082"/>
            <a:chOff x="336947" y="1950447"/>
            <a:chExt cx="6745544" cy="4071635"/>
          </a:xfrm>
        </p:grpSpPr>
        <p:pic>
          <p:nvPicPr>
            <p:cNvPr id="66" name="Picture 65"/>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336947" y="1950447"/>
              <a:ext cx="6745544" cy="4071635"/>
            </a:xfrm>
            <a:prstGeom prst="rect">
              <a:avLst/>
            </a:prstGeom>
          </p:spPr>
        </p:pic>
        <p:sp>
          <p:nvSpPr>
            <p:cNvPr id="67" name="Rectangle 66"/>
            <p:cNvSpPr/>
            <p:nvPr/>
          </p:nvSpPr>
          <p:spPr>
            <a:xfrm>
              <a:off x="1129035" y="2160307"/>
              <a:ext cx="5184576" cy="3240361"/>
            </a:xfrm>
            <a:prstGeom prst="rect">
              <a:avLst/>
            </a:prstGeom>
            <a:blipFill>
              <a:blip r:embed="rId4" cstate="prin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 name="Group 52"/>
          <p:cNvGrpSpPr/>
          <p:nvPr/>
        </p:nvGrpSpPr>
        <p:grpSpPr>
          <a:xfrm>
            <a:off x="4357686" y="1733813"/>
            <a:ext cx="4153526" cy="2507082"/>
            <a:chOff x="336947" y="1950447"/>
            <a:chExt cx="6745544" cy="4071635"/>
          </a:xfrm>
        </p:grpSpPr>
        <p:pic>
          <p:nvPicPr>
            <p:cNvPr id="54" name="Picture 53"/>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336947" y="1950447"/>
              <a:ext cx="6745544" cy="4071635"/>
            </a:xfrm>
            <a:prstGeom prst="rect">
              <a:avLst/>
            </a:prstGeom>
          </p:spPr>
        </p:pic>
        <p:sp>
          <p:nvSpPr>
            <p:cNvPr id="55" name="Rectangle 54"/>
            <p:cNvSpPr/>
            <p:nvPr/>
          </p:nvSpPr>
          <p:spPr>
            <a:xfrm>
              <a:off x="1129035" y="2160307"/>
              <a:ext cx="5184576" cy="3240361"/>
            </a:xfrm>
            <a:prstGeom prst="rect">
              <a:avLst/>
            </a:prstGeom>
            <a:blipFill>
              <a:blip r:embed="rId5"/>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68" name="Rectangle 67"/>
          <p:cNvSpPr/>
          <p:nvPr/>
        </p:nvSpPr>
        <p:spPr>
          <a:xfrm>
            <a:off x="2428860" y="3857634"/>
            <a:ext cx="1571636" cy="714380"/>
          </a:xfrm>
          <a:prstGeom prst="rect">
            <a:avLst/>
          </a:prstGeom>
        </p:spPr>
        <p:txBody>
          <a:bodyPr wrap="square">
            <a:spAutoFit/>
          </a:bodyPr>
          <a:lstStyle/>
          <a:p>
            <a:r>
              <a:rPr lang="ms-MY" sz="800" dirty="0">
                <a:solidFill>
                  <a:schemeClr val="bg1">
                    <a:lumMod val="65000"/>
                  </a:schemeClr>
                </a:solidFill>
                <a:latin typeface="Open Sans Light" pitchFamily="34" charset="0"/>
                <a:ea typeface="Open Sans Light" pitchFamily="34" charset="0"/>
                <a:cs typeface="Open Sans Light" pitchFamily="34" charset="0"/>
              </a:rPr>
              <a:t>consectetur adipiscing elit. Lorem ipsum dolor sit ametelit. Lorem ipsum dolor sit amet, , consectetur adipiscing elit. </a:t>
            </a:r>
            <a:endParaRPr lang="id-ID" sz="800" dirty="0">
              <a:solidFill>
                <a:schemeClr val="bg1">
                  <a:lumMod val="65000"/>
                </a:schemeClr>
              </a:solidFill>
              <a:latin typeface="Open Sans Light" pitchFamily="34" charset="0"/>
              <a:ea typeface="Open Sans Light" pitchFamily="34" charset="0"/>
              <a:cs typeface="Open Sans Light" pitchFamily="34" charset="0"/>
            </a:endParaRPr>
          </a:p>
        </p:txBody>
      </p:sp>
      <p:sp>
        <p:nvSpPr>
          <p:cNvPr id="69" name="Rectangle 68"/>
          <p:cNvSpPr/>
          <p:nvPr/>
        </p:nvSpPr>
        <p:spPr>
          <a:xfrm>
            <a:off x="428596" y="3857634"/>
            <a:ext cx="1571636" cy="714380"/>
          </a:xfrm>
          <a:prstGeom prst="rect">
            <a:avLst/>
          </a:prstGeom>
        </p:spPr>
        <p:txBody>
          <a:bodyPr wrap="square">
            <a:spAutoFit/>
          </a:bodyPr>
          <a:lstStyle/>
          <a:p>
            <a:r>
              <a:rPr lang="ms-MY" sz="800" dirty="0">
                <a:solidFill>
                  <a:schemeClr val="bg1">
                    <a:lumMod val="65000"/>
                  </a:schemeClr>
                </a:solidFill>
                <a:latin typeface="Open Sans Light" pitchFamily="34" charset="0"/>
                <a:ea typeface="Open Sans Light" pitchFamily="34" charset="0"/>
                <a:cs typeface="Open Sans Light" pitchFamily="34" charset="0"/>
              </a:rPr>
              <a:t>consectetur adipiscing elit. Lorem ipsum dolor sit ametelit. Lorem ipsum dolor sit amet, , consectetur adipiscing elit. </a:t>
            </a:r>
            <a:endParaRPr lang="id-ID" sz="800" dirty="0">
              <a:solidFill>
                <a:schemeClr val="bg1">
                  <a:lumMod val="65000"/>
                </a:schemeClr>
              </a:solidFill>
              <a:latin typeface="Open Sans Light" pitchFamily="34" charset="0"/>
              <a:ea typeface="Open Sans Light" pitchFamily="34" charset="0"/>
              <a:cs typeface="Open Sans Light" pitchFamily="34" charset="0"/>
            </a:endParaRPr>
          </a:p>
        </p:txBody>
      </p:sp>
      <p:cxnSp>
        <p:nvCxnSpPr>
          <p:cNvPr id="70" name="Straight Connector 69"/>
          <p:cNvCxnSpPr/>
          <p:nvPr/>
        </p:nvCxnSpPr>
        <p:spPr>
          <a:xfrm rot="5400000">
            <a:off x="1928397" y="4215221"/>
            <a:ext cx="572298" cy="1588"/>
          </a:xfrm>
          <a:prstGeom prst="line">
            <a:avLst/>
          </a:prstGeom>
          <a:ln w="12700">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sp>
        <p:nvSpPr>
          <p:cNvPr id="72" name="Rectangle 71"/>
          <p:cNvSpPr/>
          <p:nvPr/>
        </p:nvSpPr>
        <p:spPr>
          <a:xfrm>
            <a:off x="428596" y="1214428"/>
            <a:ext cx="3714776" cy="553998"/>
          </a:xfrm>
          <a:prstGeom prst="rect">
            <a:avLst/>
          </a:prstGeom>
        </p:spPr>
        <p:txBody>
          <a:bodyPr wrap="square">
            <a:spAutoFit/>
          </a:bodyPr>
          <a:lstStyle/>
          <a:p>
            <a:r>
              <a:rPr lang="ms-MY" sz="1000" dirty="0">
                <a:solidFill>
                  <a:schemeClr val="bg1">
                    <a:lumMod val="65000"/>
                  </a:schemeClr>
                </a:solidFill>
                <a:latin typeface="Open Sans Light" pitchFamily="34" charset="0"/>
                <a:ea typeface="Open Sans Light" pitchFamily="34" charset="0"/>
                <a:cs typeface="Open Sans Light" pitchFamily="34" charset="0"/>
              </a:rPr>
              <a:t>Lorem ipsum dolor sit amet, consectetur adipiscing elit. Praesent sodales odio sit amet odio tristique quis tempus odio Lorem ipsum dolor sit amet</a:t>
            </a:r>
          </a:p>
        </p:txBody>
      </p:sp>
      <p:sp>
        <p:nvSpPr>
          <p:cNvPr id="27" name="Rectangle 26"/>
          <p:cNvSpPr/>
          <p:nvPr/>
        </p:nvSpPr>
        <p:spPr>
          <a:xfrm>
            <a:off x="8501090" y="214296"/>
            <a:ext cx="357190" cy="357172"/>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100" dirty="0">
                <a:latin typeface="Open Sans" pitchFamily="34" charset="0"/>
                <a:ea typeface="Open Sans" pitchFamily="34" charset="0"/>
                <a:cs typeface="Open Sans" pitchFamily="34" charset="0"/>
              </a:rPr>
              <a:t>85</a:t>
            </a:r>
          </a:p>
        </p:txBody>
      </p:sp>
      <p:grpSp>
        <p:nvGrpSpPr>
          <p:cNvPr id="5" name="Group 35"/>
          <p:cNvGrpSpPr/>
          <p:nvPr/>
        </p:nvGrpSpPr>
        <p:grpSpPr>
          <a:xfrm>
            <a:off x="357158" y="2071684"/>
            <a:ext cx="1077539" cy="1416760"/>
            <a:chOff x="357158" y="2071684"/>
            <a:chExt cx="1077539" cy="1416760"/>
          </a:xfrm>
        </p:grpSpPr>
        <p:sp>
          <p:nvSpPr>
            <p:cNvPr id="62" name="Oval 61"/>
            <p:cNvSpPr/>
            <p:nvPr/>
          </p:nvSpPr>
          <p:spPr>
            <a:xfrm>
              <a:off x="633817" y="2071684"/>
              <a:ext cx="449414" cy="449414"/>
            </a:xfrm>
            <a:prstGeom prst="ellipse">
              <a:avLst/>
            </a:prstGeom>
            <a:solidFill>
              <a:schemeClr val="bg1"/>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3" name="Rectangle 72"/>
            <p:cNvSpPr/>
            <p:nvPr/>
          </p:nvSpPr>
          <p:spPr>
            <a:xfrm>
              <a:off x="357158" y="2857502"/>
              <a:ext cx="1071570" cy="630942"/>
            </a:xfrm>
            <a:prstGeom prst="rect">
              <a:avLst/>
            </a:prstGeom>
          </p:spPr>
          <p:txBody>
            <a:bodyPr wrap="square">
              <a:spAutoFit/>
            </a:bodyPr>
            <a:lstStyle/>
            <a:p>
              <a:pPr algn="ctr"/>
              <a:r>
                <a:rPr lang="ms-MY" sz="700" dirty="0">
                  <a:solidFill>
                    <a:schemeClr val="bg1">
                      <a:lumMod val="65000"/>
                    </a:schemeClr>
                  </a:solidFill>
                  <a:latin typeface="Open Sans Light" pitchFamily="34" charset="0"/>
                  <a:ea typeface="Open Sans Light" pitchFamily="34" charset="0"/>
                  <a:cs typeface="Open Sans Light" pitchFamily="34" charset="0"/>
                </a:rPr>
                <a:t>consectetur adipiscing elit. Lorem ipsum dolor sit ametelit. Lorem ipsum dolor sit amet</a:t>
              </a:r>
              <a:endParaRPr lang="id-ID" sz="700" dirty="0">
                <a:solidFill>
                  <a:schemeClr val="bg1">
                    <a:lumMod val="65000"/>
                  </a:schemeClr>
                </a:solidFill>
                <a:latin typeface="Open Sans Light" pitchFamily="34" charset="0"/>
                <a:ea typeface="Open Sans Light" pitchFamily="34" charset="0"/>
                <a:cs typeface="Open Sans Light" pitchFamily="34" charset="0"/>
              </a:endParaRPr>
            </a:p>
          </p:txBody>
        </p:sp>
        <p:sp>
          <p:nvSpPr>
            <p:cNvPr id="74" name="Rectangle 73"/>
            <p:cNvSpPr/>
            <p:nvPr/>
          </p:nvSpPr>
          <p:spPr>
            <a:xfrm>
              <a:off x="357158" y="2571750"/>
              <a:ext cx="1077539" cy="246221"/>
            </a:xfrm>
            <a:prstGeom prst="rect">
              <a:avLst/>
            </a:prstGeom>
          </p:spPr>
          <p:txBody>
            <a:bodyPr wrap="none">
              <a:spAutoFit/>
            </a:bodyPr>
            <a:lstStyle/>
            <a:p>
              <a:pPr algn="ctr"/>
              <a:r>
                <a:rPr lang="en-US" sz="1000" dirty="0">
                  <a:solidFill>
                    <a:schemeClr val="bg1">
                      <a:lumMod val="65000"/>
                    </a:schemeClr>
                  </a:solidFill>
                  <a:latin typeface="Open Sans" pitchFamily="34" charset="0"/>
                  <a:ea typeface="Open Sans" pitchFamily="34" charset="0"/>
                  <a:cs typeface="Open Sans" pitchFamily="34" charset="0"/>
                </a:rPr>
                <a:t>Project Sample</a:t>
              </a:r>
            </a:p>
          </p:txBody>
        </p:sp>
        <p:sp>
          <p:nvSpPr>
            <p:cNvPr id="33" name="Freeform 26"/>
            <p:cNvSpPr/>
            <p:nvPr/>
          </p:nvSpPr>
          <p:spPr bwMode="auto">
            <a:xfrm>
              <a:off x="785786" y="2214560"/>
              <a:ext cx="166924" cy="173116"/>
            </a:xfrm>
            <a:custGeom>
              <a:avLst/>
              <a:gdLst>
                <a:gd name="T0" fmla="*/ 103 w 274"/>
                <a:gd name="T1" fmla="*/ 284 h 284"/>
                <a:gd name="T2" fmla="*/ 80 w 274"/>
                <a:gd name="T3" fmla="*/ 273 h 284"/>
                <a:gd name="T4" fmla="*/ 9 w 274"/>
                <a:gd name="T5" fmla="*/ 178 h 284"/>
                <a:gd name="T6" fmla="*/ 14 w 274"/>
                <a:gd name="T7" fmla="*/ 139 h 284"/>
                <a:gd name="T8" fmla="*/ 53 w 274"/>
                <a:gd name="T9" fmla="*/ 145 h 284"/>
                <a:gd name="T10" fmla="*/ 100 w 274"/>
                <a:gd name="T11" fmla="*/ 207 h 284"/>
                <a:gd name="T12" fmla="*/ 219 w 274"/>
                <a:gd name="T13" fmla="*/ 17 h 284"/>
                <a:gd name="T14" fmla="*/ 257 w 274"/>
                <a:gd name="T15" fmla="*/ 8 h 284"/>
                <a:gd name="T16" fmla="*/ 266 w 274"/>
                <a:gd name="T17" fmla="*/ 47 h 284"/>
                <a:gd name="T18" fmla="*/ 126 w 274"/>
                <a:gd name="T19" fmla="*/ 271 h 284"/>
                <a:gd name="T20" fmla="*/ 104 w 274"/>
                <a:gd name="T21" fmla="*/ 284 h 284"/>
                <a:gd name="T22" fmla="*/ 103 w 274"/>
                <a:gd name="T23" fmla="*/ 284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74" h="284">
                  <a:moveTo>
                    <a:pt x="103" y="284"/>
                  </a:moveTo>
                  <a:cubicBezTo>
                    <a:pt x="94" y="284"/>
                    <a:pt x="86" y="280"/>
                    <a:pt x="80" y="273"/>
                  </a:cubicBezTo>
                  <a:cubicBezTo>
                    <a:pt x="9" y="178"/>
                    <a:pt x="9" y="178"/>
                    <a:pt x="9" y="178"/>
                  </a:cubicBezTo>
                  <a:cubicBezTo>
                    <a:pt x="0" y="166"/>
                    <a:pt x="2" y="149"/>
                    <a:pt x="14" y="139"/>
                  </a:cubicBezTo>
                  <a:cubicBezTo>
                    <a:pt x="27" y="130"/>
                    <a:pt x="44" y="133"/>
                    <a:pt x="53" y="145"/>
                  </a:cubicBezTo>
                  <a:cubicBezTo>
                    <a:pt x="100" y="207"/>
                    <a:pt x="100" y="207"/>
                    <a:pt x="100" y="207"/>
                  </a:cubicBezTo>
                  <a:cubicBezTo>
                    <a:pt x="219" y="17"/>
                    <a:pt x="219" y="17"/>
                    <a:pt x="219" y="17"/>
                  </a:cubicBezTo>
                  <a:cubicBezTo>
                    <a:pt x="227" y="4"/>
                    <a:pt x="244" y="0"/>
                    <a:pt x="257" y="8"/>
                  </a:cubicBezTo>
                  <a:cubicBezTo>
                    <a:pt x="270" y="16"/>
                    <a:pt x="274" y="33"/>
                    <a:pt x="266" y="47"/>
                  </a:cubicBezTo>
                  <a:cubicBezTo>
                    <a:pt x="126" y="271"/>
                    <a:pt x="126" y="271"/>
                    <a:pt x="126" y="271"/>
                  </a:cubicBezTo>
                  <a:cubicBezTo>
                    <a:pt x="121" y="279"/>
                    <a:pt x="113" y="283"/>
                    <a:pt x="104" y="284"/>
                  </a:cubicBezTo>
                  <a:cubicBezTo>
                    <a:pt x="104" y="284"/>
                    <a:pt x="103" y="284"/>
                    <a:pt x="103" y="284"/>
                  </a:cubicBezTo>
                  <a:close/>
                </a:path>
              </a:pathLst>
            </a:custGeom>
            <a:solidFill>
              <a:schemeClr val="accent2"/>
            </a:solidFill>
            <a:ln>
              <a:noFill/>
            </a:ln>
          </p:spPr>
          <p:txBody>
            <a:bodyPr vert="horz" wrap="square" lIns="91440" tIns="45720" rIns="91440" bIns="45720" numCol="1" anchor="t" anchorCtr="0" compatLnSpc="1"/>
            <a:lstStyle/>
            <a:p>
              <a:endParaRPr lang="en-US" dirty="0"/>
            </a:p>
          </p:txBody>
        </p:sp>
      </p:grpSp>
      <p:grpSp>
        <p:nvGrpSpPr>
          <p:cNvPr id="6" name="Group 36"/>
          <p:cNvGrpSpPr/>
          <p:nvPr/>
        </p:nvGrpSpPr>
        <p:grpSpPr>
          <a:xfrm>
            <a:off x="1785918" y="2071684"/>
            <a:ext cx="1080663" cy="1416760"/>
            <a:chOff x="1785918" y="2071684"/>
            <a:chExt cx="1080663" cy="1416760"/>
          </a:xfrm>
        </p:grpSpPr>
        <p:sp>
          <p:nvSpPr>
            <p:cNvPr id="63" name="Oval 62"/>
            <p:cNvSpPr/>
            <p:nvPr/>
          </p:nvSpPr>
          <p:spPr>
            <a:xfrm>
              <a:off x="2071670" y="2071684"/>
              <a:ext cx="449414" cy="449414"/>
            </a:xfrm>
            <a:prstGeom prst="ellipse">
              <a:avLst/>
            </a:prstGeom>
            <a:solidFill>
              <a:schemeClr val="bg1"/>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 name="Rectangle 74"/>
            <p:cNvSpPr/>
            <p:nvPr/>
          </p:nvSpPr>
          <p:spPr>
            <a:xfrm>
              <a:off x="1795011" y="2857502"/>
              <a:ext cx="1071570" cy="630942"/>
            </a:xfrm>
            <a:prstGeom prst="rect">
              <a:avLst/>
            </a:prstGeom>
          </p:spPr>
          <p:txBody>
            <a:bodyPr wrap="square">
              <a:spAutoFit/>
            </a:bodyPr>
            <a:lstStyle/>
            <a:p>
              <a:pPr algn="ctr"/>
              <a:r>
                <a:rPr lang="ms-MY" sz="700" dirty="0">
                  <a:solidFill>
                    <a:schemeClr val="bg1">
                      <a:lumMod val="65000"/>
                    </a:schemeClr>
                  </a:solidFill>
                  <a:latin typeface="Open Sans Light" pitchFamily="34" charset="0"/>
                  <a:ea typeface="Open Sans Light" pitchFamily="34" charset="0"/>
                  <a:cs typeface="Open Sans Light" pitchFamily="34" charset="0"/>
                </a:rPr>
                <a:t>consectetur adipiscing elit. Lorem ipsum dolor sit ametelit. Lorem ipsum dolor sit amet</a:t>
              </a:r>
              <a:endParaRPr lang="id-ID" sz="700" dirty="0">
                <a:solidFill>
                  <a:schemeClr val="bg1">
                    <a:lumMod val="65000"/>
                  </a:schemeClr>
                </a:solidFill>
                <a:latin typeface="Open Sans Light" pitchFamily="34" charset="0"/>
                <a:ea typeface="Open Sans Light" pitchFamily="34" charset="0"/>
                <a:cs typeface="Open Sans Light" pitchFamily="34" charset="0"/>
              </a:endParaRPr>
            </a:p>
          </p:txBody>
        </p:sp>
        <p:sp>
          <p:nvSpPr>
            <p:cNvPr id="28" name="Rectangle 27"/>
            <p:cNvSpPr/>
            <p:nvPr/>
          </p:nvSpPr>
          <p:spPr>
            <a:xfrm>
              <a:off x="1785918" y="2571750"/>
              <a:ext cx="1077539" cy="246221"/>
            </a:xfrm>
            <a:prstGeom prst="rect">
              <a:avLst/>
            </a:prstGeom>
          </p:spPr>
          <p:txBody>
            <a:bodyPr wrap="none">
              <a:spAutoFit/>
            </a:bodyPr>
            <a:lstStyle/>
            <a:p>
              <a:pPr algn="ctr"/>
              <a:r>
                <a:rPr lang="en-US" sz="1000" dirty="0">
                  <a:solidFill>
                    <a:schemeClr val="bg1">
                      <a:lumMod val="65000"/>
                    </a:schemeClr>
                  </a:solidFill>
                  <a:latin typeface="Open Sans" pitchFamily="34" charset="0"/>
                  <a:ea typeface="Open Sans" pitchFamily="34" charset="0"/>
                  <a:cs typeface="Open Sans" pitchFamily="34" charset="0"/>
                </a:rPr>
                <a:t>Project Sample</a:t>
              </a:r>
            </a:p>
          </p:txBody>
        </p:sp>
        <p:sp>
          <p:nvSpPr>
            <p:cNvPr id="34" name="Freeform 26"/>
            <p:cNvSpPr/>
            <p:nvPr/>
          </p:nvSpPr>
          <p:spPr bwMode="auto">
            <a:xfrm>
              <a:off x="2214546" y="2214560"/>
              <a:ext cx="166924" cy="173116"/>
            </a:xfrm>
            <a:custGeom>
              <a:avLst/>
              <a:gdLst>
                <a:gd name="T0" fmla="*/ 103 w 274"/>
                <a:gd name="T1" fmla="*/ 284 h 284"/>
                <a:gd name="T2" fmla="*/ 80 w 274"/>
                <a:gd name="T3" fmla="*/ 273 h 284"/>
                <a:gd name="T4" fmla="*/ 9 w 274"/>
                <a:gd name="T5" fmla="*/ 178 h 284"/>
                <a:gd name="T6" fmla="*/ 14 w 274"/>
                <a:gd name="T7" fmla="*/ 139 h 284"/>
                <a:gd name="T8" fmla="*/ 53 w 274"/>
                <a:gd name="T9" fmla="*/ 145 h 284"/>
                <a:gd name="T10" fmla="*/ 100 w 274"/>
                <a:gd name="T11" fmla="*/ 207 h 284"/>
                <a:gd name="T12" fmla="*/ 219 w 274"/>
                <a:gd name="T13" fmla="*/ 17 h 284"/>
                <a:gd name="T14" fmla="*/ 257 w 274"/>
                <a:gd name="T15" fmla="*/ 8 h 284"/>
                <a:gd name="T16" fmla="*/ 266 w 274"/>
                <a:gd name="T17" fmla="*/ 47 h 284"/>
                <a:gd name="T18" fmla="*/ 126 w 274"/>
                <a:gd name="T19" fmla="*/ 271 h 284"/>
                <a:gd name="T20" fmla="*/ 104 w 274"/>
                <a:gd name="T21" fmla="*/ 284 h 284"/>
                <a:gd name="T22" fmla="*/ 103 w 274"/>
                <a:gd name="T23" fmla="*/ 284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74" h="284">
                  <a:moveTo>
                    <a:pt x="103" y="284"/>
                  </a:moveTo>
                  <a:cubicBezTo>
                    <a:pt x="94" y="284"/>
                    <a:pt x="86" y="280"/>
                    <a:pt x="80" y="273"/>
                  </a:cubicBezTo>
                  <a:cubicBezTo>
                    <a:pt x="9" y="178"/>
                    <a:pt x="9" y="178"/>
                    <a:pt x="9" y="178"/>
                  </a:cubicBezTo>
                  <a:cubicBezTo>
                    <a:pt x="0" y="166"/>
                    <a:pt x="2" y="149"/>
                    <a:pt x="14" y="139"/>
                  </a:cubicBezTo>
                  <a:cubicBezTo>
                    <a:pt x="27" y="130"/>
                    <a:pt x="44" y="133"/>
                    <a:pt x="53" y="145"/>
                  </a:cubicBezTo>
                  <a:cubicBezTo>
                    <a:pt x="100" y="207"/>
                    <a:pt x="100" y="207"/>
                    <a:pt x="100" y="207"/>
                  </a:cubicBezTo>
                  <a:cubicBezTo>
                    <a:pt x="219" y="17"/>
                    <a:pt x="219" y="17"/>
                    <a:pt x="219" y="17"/>
                  </a:cubicBezTo>
                  <a:cubicBezTo>
                    <a:pt x="227" y="4"/>
                    <a:pt x="244" y="0"/>
                    <a:pt x="257" y="8"/>
                  </a:cubicBezTo>
                  <a:cubicBezTo>
                    <a:pt x="270" y="16"/>
                    <a:pt x="274" y="33"/>
                    <a:pt x="266" y="47"/>
                  </a:cubicBezTo>
                  <a:cubicBezTo>
                    <a:pt x="126" y="271"/>
                    <a:pt x="126" y="271"/>
                    <a:pt x="126" y="271"/>
                  </a:cubicBezTo>
                  <a:cubicBezTo>
                    <a:pt x="121" y="279"/>
                    <a:pt x="113" y="283"/>
                    <a:pt x="104" y="284"/>
                  </a:cubicBezTo>
                  <a:cubicBezTo>
                    <a:pt x="104" y="284"/>
                    <a:pt x="103" y="284"/>
                    <a:pt x="103" y="284"/>
                  </a:cubicBezTo>
                  <a:close/>
                </a:path>
              </a:pathLst>
            </a:custGeom>
            <a:solidFill>
              <a:schemeClr val="accent2"/>
            </a:solidFill>
            <a:ln>
              <a:noFill/>
            </a:ln>
          </p:spPr>
          <p:txBody>
            <a:bodyPr vert="horz" wrap="square" lIns="91440" tIns="45720" rIns="91440" bIns="45720" numCol="1" anchor="t" anchorCtr="0" compatLnSpc="1"/>
            <a:lstStyle/>
            <a:p>
              <a:endParaRPr lang="en-US" dirty="0"/>
            </a:p>
          </p:txBody>
        </p:sp>
      </p:grpSp>
      <p:grpSp>
        <p:nvGrpSpPr>
          <p:cNvPr id="7" name="Group 37"/>
          <p:cNvGrpSpPr/>
          <p:nvPr/>
        </p:nvGrpSpPr>
        <p:grpSpPr>
          <a:xfrm>
            <a:off x="3214678" y="2071684"/>
            <a:ext cx="1080663" cy="1416760"/>
            <a:chOff x="3214678" y="2071684"/>
            <a:chExt cx="1080663" cy="1416760"/>
          </a:xfrm>
        </p:grpSpPr>
        <p:sp>
          <p:nvSpPr>
            <p:cNvPr id="64" name="Oval 63"/>
            <p:cNvSpPr/>
            <p:nvPr/>
          </p:nvSpPr>
          <p:spPr>
            <a:xfrm>
              <a:off x="3500430" y="2071684"/>
              <a:ext cx="449414" cy="449414"/>
            </a:xfrm>
            <a:prstGeom prst="ellipse">
              <a:avLst/>
            </a:prstGeom>
            <a:solidFill>
              <a:schemeClr val="bg1"/>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7" name="Rectangle 76"/>
            <p:cNvSpPr/>
            <p:nvPr/>
          </p:nvSpPr>
          <p:spPr>
            <a:xfrm>
              <a:off x="3223771" y="2857502"/>
              <a:ext cx="1071570" cy="630942"/>
            </a:xfrm>
            <a:prstGeom prst="rect">
              <a:avLst/>
            </a:prstGeom>
          </p:spPr>
          <p:txBody>
            <a:bodyPr wrap="square">
              <a:spAutoFit/>
            </a:bodyPr>
            <a:lstStyle/>
            <a:p>
              <a:pPr algn="ctr"/>
              <a:r>
                <a:rPr lang="ms-MY" sz="700" dirty="0">
                  <a:solidFill>
                    <a:schemeClr val="bg1">
                      <a:lumMod val="65000"/>
                    </a:schemeClr>
                  </a:solidFill>
                  <a:latin typeface="Open Sans Light" pitchFamily="34" charset="0"/>
                  <a:ea typeface="Open Sans Light" pitchFamily="34" charset="0"/>
                  <a:cs typeface="Open Sans Light" pitchFamily="34" charset="0"/>
                </a:rPr>
                <a:t>consectetur adipiscing elit. Lorem ipsum dolor sit ametelit. Lorem ipsum dolor sit amet</a:t>
              </a:r>
              <a:endParaRPr lang="id-ID" sz="700" dirty="0">
                <a:solidFill>
                  <a:schemeClr val="bg1">
                    <a:lumMod val="65000"/>
                  </a:schemeClr>
                </a:solidFill>
                <a:latin typeface="Open Sans Light" pitchFamily="34" charset="0"/>
                <a:ea typeface="Open Sans Light" pitchFamily="34" charset="0"/>
                <a:cs typeface="Open Sans Light" pitchFamily="34" charset="0"/>
              </a:endParaRPr>
            </a:p>
          </p:txBody>
        </p:sp>
        <p:sp>
          <p:nvSpPr>
            <p:cNvPr id="29" name="Rectangle 28"/>
            <p:cNvSpPr/>
            <p:nvPr/>
          </p:nvSpPr>
          <p:spPr>
            <a:xfrm>
              <a:off x="3214678" y="2571750"/>
              <a:ext cx="1077539" cy="246221"/>
            </a:xfrm>
            <a:prstGeom prst="rect">
              <a:avLst/>
            </a:prstGeom>
          </p:spPr>
          <p:txBody>
            <a:bodyPr wrap="none">
              <a:spAutoFit/>
            </a:bodyPr>
            <a:lstStyle/>
            <a:p>
              <a:pPr algn="ctr"/>
              <a:r>
                <a:rPr lang="en-US" sz="1000" dirty="0">
                  <a:solidFill>
                    <a:schemeClr val="bg1">
                      <a:lumMod val="65000"/>
                    </a:schemeClr>
                  </a:solidFill>
                  <a:latin typeface="Open Sans" pitchFamily="34" charset="0"/>
                  <a:ea typeface="Open Sans" pitchFamily="34" charset="0"/>
                  <a:cs typeface="Open Sans" pitchFamily="34" charset="0"/>
                </a:rPr>
                <a:t>Project Sample</a:t>
              </a:r>
            </a:p>
          </p:txBody>
        </p:sp>
        <p:sp>
          <p:nvSpPr>
            <p:cNvPr id="35" name="Freeform 26"/>
            <p:cNvSpPr/>
            <p:nvPr/>
          </p:nvSpPr>
          <p:spPr bwMode="auto">
            <a:xfrm>
              <a:off x="3643306" y="2214560"/>
              <a:ext cx="166924" cy="173116"/>
            </a:xfrm>
            <a:custGeom>
              <a:avLst/>
              <a:gdLst>
                <a:gd name="T0" fmla="*/ 103 w 274"/>
                <a:gd name="T1" fmla="*/ 284 h 284"/>
                <a:gd name="T2" fmla="*/ 80 w 274"/>
                <a:gd name="T3" fmla="*/ 273 h 284"/>
                <a:gd name="T4" fmla="*/ 9 w 274"/>
                <a:gd name="T5" fmla="*/ 178 h 284"/>
                <a:gd name="T6" fmla="*/ 14 w 274"/>
                <a:gd name="T7" fmla="*/ 139 h 284"/>
                <a:gd name="T8" fmla="*/ 53 w 274"/>
                <a:gd name="T9" fmla="*/ 145 h 284"/>
                <a:gd name="T10" fmla="*/ 100 w 274"/>
                <a:gd name="T11" fmla="*/ 207 h 284"/>
                <a:gd name="T12" fmla="*/ 219 w 274"/>
                <a:gd name="T13" fmla="*/ 17 h 284"/>
                <a:gd name="T14" fmla="*/ 257 w 274"/>
                <a:gd name="T15" fmla="*/ 8 h 284"/>
                <a:gd name="T16" fmla="*/ 266 w 274"/>
                <a:gd name="T17" fmla="*/ 47 h 284"/>
                <a:gd name="T18" fmla="*/ 126 w 274"/>
                <a:gd name="T19" fmla="*/ 271 h 284"/>
                <a:gd name="T20" fmla="*/ 104 w 274"/>
                <a:gd name="T21" fmla="*/ 284 h 284"/>
                <a:gd name="T22" fmla="*/ 103 w 274"/>
                <a:gd name="T23" fmla="*/ 284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74" h="284">
                  <a:moveTo>
                    <a:pt x="103" y="284"/>
                  </a:moveTo>
                  <a:cubicBezTo>
                    <a:pt x="94" y="284"/>
                    <a:pt x="86" y="280"/>
                    <a:pt x="80" y="273"/>
                  </a:cubicBezTo>
                  <a:cubicBezTo>
                    <a:pt x="9" y="178"/>
                    <a:pt x="9" y="178"/>
                    <a:pt x="9" y="178"/>
                  </a:cubicBezTo>
                  <a:cubicBezTo>
                    <a:pt x="0" y="166"/>
                    <a:pt x="2" y="149"/>
                    <a:pt x="14" y="139"/>
                  </a:cubicBezTo>
                  <a:cubicBezTo>
                    <a:pt x="27" y="130"/>
                    <a:pt x="44" y="133"/>
                    <a:pt x="53" y="145"/>
                  </a:cubicBezTo>
                  <a:cubicBezTo>
                    <a:pt x="100" y="207"/>
                    <a:pt x="100" y="207"/>
                    <a:pt x="100" y="207"/>
                  </a:cubicBezTo>
                  <a:cubicBezTo>
                    <a:pt x="219" y="17"/>
                    <a:pt x="219" y="17"/>
                    <a:pt x="219" y="17"/>
                  </a:cubicBezTo>
                  <a:cubicBezTo>
                    <a:pt x="227" y="4"/>
                    <a:pt x="244" y="0"/>
                    <a:pt x="257" y="8"/>
                  </a:cubicBezTo>
                  <a:cubicBezTo>
                    <a:pt x="270" y="16"/>
                    <a:pt x="274" y="33"/>
                    <a:pt x="266" y="47"/>
                  </a:cubicBezTo>
                  <a:cubicBezTo>
                    <a:pt x="126" y="271"/>
                    <a:pt x="126" y="271"/>
                    <a:pt x="126" y="271"/>
                  </a:cubicBezTo>
                  <a:cubicBezTo>
                    <a:pt x="121" y="279"/>
                    <a:pt x="113" y="283"/>
                    <a:pt x="104" y="284"/>
                  </a:cubicBezTo>
                  <a:cubicBezTo>
                    <a:pt x="104" y="284"/>
                    <a:pt x="103" y="284"/>
                    <a:pt x="103" y="284"/>
                  </a:cubicBezTo>
                  <a:close/>
                </a:path>
              </a:pathLst>
            </a:custGeom>
            <a:solidFill>
              <a:schemeClr val="accent2"/>
            </a:solidFill>
            <a:ln>
              <a:noFill/>
            </a:ln>
          </p:spPr>
          <p:txBody>
            <a:bodyPr vert="horz" wrap="square" lIns="91440" tIns="45720" rIns="91440" bIns="45720" numCol="1" anchor="t" anchorCtr="0" compatLnSpc="1"/>
            <a:lstStyle/>
            <a:p>
              <a:endParaRPr lang="en-US" dirty="0"/>
            </a:p>
          </p:txBody>
        </p:sp>
      </p:grpSp>
      <p:grpSp>
        <p:nvGrpSpPr>
          <p:cNvPr id="36" name="组合 35"/>
          <p:cNvGrpSpPr/>
          <p:nvPr/>
        </p:nvGrpSpPr>
        <p:grpSpPr>
          <a:xfrm>
            <a:off x="2113124" y="181979"/>
            <a:ext cx="4917752" cy="789571"/>
            <a:chOff x="2113124" y="181979"/>
            <a:chExt cx="4917752" cy="789571"/>
          </a:xfrm>
        </p:grpSpPr>
        <p:sp>
          <p:nvSpPr>
            <p:cNvPr id="37" name="Rectangle 31"/>
            <p:cNvSpPr/>
            <p:nvPr/>
          </p:nvSpPr>
          <p:spPr>
            <a:xfrm>
              <a:off x="2904733" y="663773"/>
              <a:ext cx="3334534" cy="307777"/>
            </a:xfrm>
            <a:prstGeom prst="rect">
              <a:avLst/>
            </a:prstGeom>
          </p:spPr>
          <p:txBody>
            <a:bodyPr wrap="square">
              <a:spAutoFit/>
            </a:bodyPr>
            <a:lstStyle/>
            <a:p>
              <a:pPr algn="ctr"/>
              <a:r>
                <a:rPr lang="en-US" altLang="zh-CN" sz="1400" dirty="0">
                  <a:solidFill>
                    <a:schemeClr val="bg1">
                      <a:lumMod val="65000"/>
                    </a:schemeClr>
                  </a:solidFill>
                  <a:latin typeface="华文细黑" panose="02010600040101010101" pitchFamily="2" charset="-122"/>
                  <a:ea typeface="华文细黑" panose="02010600040101010101" pitchFamily="2" charset="-122"/>
                </a:rPr>
                <a:t>Add the subtitle of this title here</a:t>
              </a:r>
              <a:endParaRPr lang="id-ID" sz="1400" dirty="0">
                <a:solidFill>
                  <a:schemeClr val="bg1">
                    <a:lumMod val="65000"/>
                  </a:schemeClr>
                </a:solidFill>
                <a:latin typeface="华文细黑" panose="02010600040101010101" pitchFamily="2" charset="-122"/>
                <a:ea typeface="华文细黑" panose="02010600040101010101" pitchFamily="2" charset="-122"/>
                <a:cs typeface="Open Sans" pitchFamily="34" charset="0"/>
              </a:endParaRPr>
            </a:p>
          </p:txBody>
        </p:sp>
        <p:sp>
          <p:nvSpPr>
            <p:cNvPr id="38" name="Rectangle 33"/>
            <p:cNvSpPr/>
            <p:nvPr/>
          </p:nvSpPr>
          <p:spPr>
            <a:xfrm>
              <a:off x="2113124" y="181979"/>
              <a:ext cx="4917752" cy="584775"/>
            </a:xfrm>
            <a:prstGeom prst="rect">
              <a:avLst/>
            </a:prstGeom>
          </p:spPr>
          <p:txBody>
            <a:bodyPr wrap="square">
              <a:spAutoFit/>
            </a:bodyPr>
            <a:lstStyle/>
            <a:p>
              <a:pPr algn="ctr"/>
              <a:r>
                <a:rPr lang="en-US" sz="3200" dirty="0">
                  <a:solidFill>
                    <a:schemeClr val="bg1">
                      <a:lumMod val="65000"/>
                    </a:schemeClr>
                  </a:solidFill>
                  <a:latin typeface="Impact" panose="020B0806030902050204" pitchFamily="34" charset="0"/>
                  <a:ea typeface="Open Sans" pitchFamily="34" charset="0"/>
                  <a:cs typeface="Open Sans" pitchFamily="34" charset="0"/>
                </a:rPr>
                <a:t>ADD YOUR TITLE HERE</a:t>
              </a:r>
              <a:endParaRPr lang="id-ID" sz="3200" dirty="0">
                <a:solidFill>
                  <a:schemeClr val="bg1">
                    <a:lumMod val="65000"/>
                  </a:schemeClr>
                </a:solidFill>
                <a:latin typeface="Impact" panose="020B0806030902050204" pitchFamily="34" charset="0"/>
                <a:ea typeface="Open Sans" pitchFamily="34" charset="0"/>
                <a:cs typeface="Open Sans" pitchFamily="34" charset="0"/>
              </a:endParaRPr>
            </a:p>
          </p:txBody>
        </p:sp>
        <p:cxnSp>
          <p:nvCxnSpPr>
            <p:cNvPr id="39" name="Straight Connector 34"/>
            <p:cNvCxnSpPr/>
            <p:nvPr/>
          </p:nvCxnSpPr>
          <p:spPr>
            <a:xfrm rot="5400000">
              <a:off x="2448058" y="467595"/>
              <a:ext cx="286546" cy="1062"/>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40" name="Straight Connector 35"/>
            <p:cNvCxnSpPr/>
            <p:nvPr/>
          </p:nvCxnSpPr>
          <p:spPr>
            <a:xfrm rot="5400000">
              <a:off x="6409396" y="467595"/>
              <a:ext cx="286546" cy="1062"/>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spTree>
  </p:cSld>
  <p:clrMapOvr>
    <a:masterClrMapping/>
  </p:clrMapOvr>
  <p:transition spd="slow" advTm="3000">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2"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slide(fromRight)">
                                      <p:cBhvr>
                                        <p:cTn id="7" dur="500"/>
                                        <p:tgtEl>
                                          <p:spTgt spid="2"/>
                                        </p:tgtEl>
                                      </p:cBhvr>
                                    </p:animEffect>
                                  </p:childTnLst>
                                </p:cTn>
                              </p:par>
                            </p:childTnLst>
                          </p:cTn>
                        </p:par>
                        <p:par>
                          <p:cTn id="8" fill="hold">
                            <p:stCondLst>
                              <p:cond delay="500"/>
                            </p:stCondLst>
                            <p:childTnLst>
                              <p:par>
                                <p:cTn id="9" presetID="12" presetClass="entr" presetSubtype="2"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slide(fromRight)">
                                      <p:cBhvr>
                                        <p:cTn id="11" dur="500"/>
                                        <p:tgtEl>
                                          <p:spTgt spid="3"/>
                                        </p:tgtEl>
                                      </p:cBhvr>
                                    </p:animEffect>
                                  </p:childTnLst>
                                </p:cTn>
                              </p:par>
                            </p:childTnLst>
                          </p:cTn>
                        </p:par>
                        <p:par>
                          <p:cTn id="12" fill="hold">
                            <p:stCondLst>
                              <p:cond delay="1000"/>
                            </p:stCondLst>
                            <p:childTnLst>
                              <p:par>
                                <p:cTn id="13" presetID="12" presetClass="entr" presetSubtype="1" fill="hold" grpId="0" nodeType="afterEffect">
                                  <p:stCondLst>
                                    <p:cond delay="0"/>
                                  </p:stCondLst>
                                  <p:childTnLst>
                                    <p:set>
                                      <p:cBhvr>
                                        <p:cTn id="14" dur="1" fill="hold">
                                          <p:stCondLst>
                                            <p:cond delay="0"/>
                                          </p:stCondLst>
                                        </p:cTn>
                                        <p:tgtEl>
                                          <p:spTgt spid="72"/>
                                        </p:tgtEl>
                                        <p:attrNameLst>
                                          <p:attrName>style.visibility</p:attrName>
                                        </p:attrNameLst>
                                      </p:cBhvr>
                                      <p:to>
                                        <p:strVal val="visible"/>
                                      </p:to>
                                    </p:set>
                                    <p:animEffect transition="in" filter="slide(fromTop)">
                                      <p:cBhvr>
                                        <p:cTn id="15" dur="500"/>
                                        <p:tgtEl>
                                          <p:spTgt spid="72"/>
                                        </p:tgtEl>
                                      </p:cBhvr>
                                    </p:animEffect>
                                  </p:childTnLst>
                                </p:cTn>
                              </p:par>
                            </p:childTnLst>
                          </p:cTn>
                        </p:par>
                        <p:par>
                          <p:cTn id="16" fill="hold">
                            <p:stCondLst>
                              <p:cond delay="1500"/>
                            </p:stCondLst>
                            <p:childTnLst>
                              <p:par>
                                <p:cTn id="17" presetID="12" presetClass="entr" presetSubtype="1" fill="hold" nodeType="afterEffect">
                                  <p:stCondLst>
                                    <p:cond delay="0"/>
                                  </p:stCondLst>
                                  <p:childTnLst>
                                    <p:set>
                                      <p:cBhvr>
                                        <p:cTn id="18" dur="1" fill="hold">
                                          <p:stCondLst>
                                            <p:cond delay="0"/>
                                          </p:stCondLst>
                                        </p:cTn>
                                        <p:tgtEl>
                                          <p:spTgt spid="5"/>
                                        </p:tgtEl>
                                        <p:attrNameLst>
                                          <p:attrName>style.visibility</p:attrName>
                                        </p:attrNameLst>
                                      </p:cBhvr>
                                      <p:to>
                                        <p:strVal val="visible"/>
                                      </p:to>
                                    </p:set>
                                    <p:animEffect transition="in" filter="slide(fromTop)">
                                      <p:cBhvr>
                                        <p:cTn id="19" dur="500"/>
                                        <p:tgtEl>
                                          <p:spTgt spid="5"/>
                                        </p:tgtEl>
                                      </p:cBhvr>
                                    </p:animEffect>
                                  </p:childTnLst>
                                </p:cTn>
                              </p:par>
                            </p:childTnLst>
                          </p:cTn>
                        </p:par>
                        <p:par>
                          <p:cTn id="20" fill="hold">
                            <p:stCondLst>
                              <p:cond delay="2000"/>
                            </p:stCondLst>
                            <p:childTnLst>
                              <p:par>
                                <p:cTn id="21" presetID="12" presetClass="entr" presetSubtype="1" fill="hold" nodeType="afterEffect">
                                  <p:stCondLst>
                                    <p:cond delay="0"/>
                                  </p:stCondLst>
                                  <p:childTnLst>
                                    <p:set>
                                      <p:cBhvr>
                                        <p:cTn id="22" dur="1" fill="hold">
                                          <p:stCondLst>
                                            <p:cond delay="0"/>
                                          </p:stCondLst>
                                        </p:cTn>
                                        <p:tgtEl>
                                          <p:spTgt spid="6"/>
                                        </p:tgtEl>
                                        <p:attrNameLst>
                                          <p:attrName>style.visibility</p:attrName>
                                        </p:attrNameLst>
                                      </p:cBhvr>
                                      <p:to>
                                        <p:strVal val="visible"/>
                                      </p:to>
                                    </p:set>
                                    <p:animEffect transition="in" filter="slide(fromTop)">
                                      <p:cBhvr>
                                        <p:cTn id="23" dur="500"/>
                                        <p:tgtEl>
                                          <p:spTgt spid="6"/>
                                        </p:tgtEl>
                                      </p:cBhvr>
                                    </p:animEffect>
                                  </p:childTnLst>
                                </p:cTn>
                              </p:par>
                            </p:childTnLst>
                          </p:cTn>
                        </p:par>
                        <p:par>
                          <p:cTn id="24" fill="hold">
                            <p:stCondLst>
                              <p:cond delay="2500"/>
                            </p:stCondLst>
                            <p:childTnLst>
                              <p:par>
                                <p:cTn id="25" presetID="12" presetClass="entr" presetSubtype="1" fill="hold" nodeType="afterEffect">
                                  <p:stCondLst>
                                    <p:cond delay="0"/>
                                  </p:stCondLst>
                                  <p:childTnLst>
                                    <p:set>
                                      <p:cBhvr>
                                        <p:cTn id="26" dur="1" fill="hold">
                                          <p:stCondLst>
                                            <p:cond delay="0"/>
                                          </p:stCondLst>
                                        </p:cTn>
                                        <p:tgtEl>
                                          <p:spTgt spid="7"/>
                                        </p:tgtEl>
                                        <p:attrNameLst>
                                          <p:attrName>style.visibility</p:attrName>
                                        </p:attrNameLst>
                                      </p:cBhvr>
                                      <p:to>
                                        <p:strVal val="visible"/>
                                      </p:to>
                                    </p:set>
                                    <p:animEffect transition="in" filter="slide(fromTop)">
                                      <p:cBhvr>
                                        <p:cTn id="27" dur="500"/>
                                        <p:tgtEl>
                                          <p:spTgt spid="7"/>
                                        </p:tgtEl>
                                      </p:cBhvr>
                                    </p:animEffect>
                                  </p:childTnLst>
                                </p:cTn>
                              </p:par>
                            </p:childTnLst>
                          </p:cTn>
                        </p:par>
                        <p:par>
                          <p:cTn id="28" fill="hold">
                            <p:stCondLst>
                              <p:cond delay="3000"/>
                            </p:stCondLst>
                            <p:childTnLst>
                              <p:par>
                                <p:cTn id="29" presetID="12" presetClass="entr" presetSubtype="1" fill="hold" grpId="0" nodeType="afterEffect">
                                  <p:stCondLst>
                                    <p:cond delay="0"/>
                                  </p:stCondLst>
                                  <p:childTnLst>
                                    <p:set>
                                      <p:cBhvr>
                                        <p:cTn id="30" dur="1" fill="hold">
                                          <p:stCondLst>
                                            <p:cond delay="0"/>
                                          </p:stCondLst>
                                        </p:cTn>
                                        <p:tgtEl>
                                          <p:spTgt spid="69"/>
                                        </p:tgtEl>
                                        <p:attrNameLst>
                                          <p:attrName>style.visibility</p:attrName>
                                        </p:attrNameLst>
                                      </p:cBhvr>
                                      <p:to>
                                        <p:strVal val="visible"/>
                                      </p:to>
                                    </p:set>
                                    <p:animEffect transition="in" filter="slide(fromTop)">
                                      <p:cBhvr>
                                        <p:cTn id="31" dur="500"/>
                                        <p:tgtEl>
                                          <p:spTgt spid="69"/>
                                        </p:tgtEl>
                                      </p:cBhvr>
                                    </p:animEffect>
                                  </p:childTnLst>
                                </p:cTn>
                              </p:par>
                            </p:childTnLst>
                          </p:cTn>
                        </p:par>
                        <p:par>
                          <p:cTn id="32" fill="hold">
                            <p:stCondLst>
                              <p:cond delay="3500"/>
                            </p:stCondLst>
                            <p:childTnLst>
                              <p:par>
                                <p:cTn id="33" presetID="12" presetClass="entr" presetSubtype="1" fill="hold" nodeType="afterEffect">
                                  <p:stCondLst>
                                    <p:cond delay="0"/>
                                  </p:stCondLst>
                                  <p:childTnLst>
                                    <p:set>
                                      <p:cBhvr>
                                        <p:cTn id="34" dur="1" fill="hold">
                                          <p:stCondLst>
                                            <p:cond delay="0"/>
                                          </p:stCondLst>
                                        </p:cTn>
                                        <p:tgtEl>
                                          <p:spTgt spid="70"/>
                                        </p:tgtEl>
                                        <p:attrNameLst>
                                          <p:attrName>style.visibility</p:attrName>
                                        </p:attrNameLst>
                                      </p:cBhvr>
                                      <p:to>
                                        <p:strVal val="visible"/>
                                      </p:to>
                                    </p:set>
                                    <p:animEffect transition="in" filter="slide(fromTop)">
                                      <p:cBhvr>
                                        <p:cTn id="35" dur="500"/>
                                        <p:tgtEl>
                                          <p:spTgt spid="70"/>
                                        </p:tgtEl>
                                      </p:cBhvr>
                                    </p:animEffect>
                                  </p:childTnLst>
                                </p:cTn>
                              </p:par>
                            </p:childTnLst>
                          </p:cTn>
                        </p:par>
                        <p:par>
                          <p:cTn id="36" fill="hold">
                            <p:stCondLst>
                              <p:cond delay="4000"/>
                            </p:stCondLst>
                            <p:childTnLst>
                              <p:par>
                                <p:cTn id="37" presetID="12" presetClass="entr" presetSubtype="1" fill="hold" grpId="0" nodeType="afterEffect">
                                  <p:stCondLst>
                                    <p:cond delay="0"/>
                                  </p:stCondLst>
                                  <p:childTnLst>
                                    <p:set>
                                      <p:cBhvr>
                                        <p:cTn id="38" dur="1" fill="hold">
                                          <p:stCondLst>
                                            <p:cond delay="0"/>
                                          </p:stCondLst>
                                        </p:cTn>
                                        <p:tgtEl>
                                          <p:spTgt spid="68"/>
                                        </p:tgtEl>
                                        <p:attrNameLst>
                                          <p:attrName>style.visibility</p:attrName>
                                        </p:attrNameLst>
                                      </p:cBhvr>
                                      <p:to>
                                        <p:strVal val="visible"/>
                                      </p:to>
                                    </p:set>
                                    <p:animEffect transition="in" filter="slide(fromTop)">
                                      <p:cBhvr>
                                        <p:cTn id="39" dur="500"/>
                                        <p:tgtEl>
                                          <p:spTgt spid="6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8" grpId="0"/>
      <p:bldP spid="69" grpId="0"/>
      <p:bldP spid="72" grpId="0"/>
    </p:bldLst>
  </p:timing>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 name="Rectangle 33"/>
          <p:cNvSpPr/>
          <p:nvPr/>
        </p:nvSpPr>
        <p:spPr>
          <a:xfrm>
            <a:off x="0" y="4357700"/>
            <a:ext cx="9144000" cy="7858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 name="Group 30"/>
          <p:cNvGrpSpPr/>
          <p:nvPr/>
        </p:nvGrpSpPr>
        <p:grpSpPr>
          <a:xfrm>
            <a:off x="357158" y="1214428"/>
            <a:ext cx="3805760" cy="3154542"/>
            <a:chOff x="152400" y="438150"/>
            <a:chExt cx="6307824" cy="5228470"/>
          </a:xfrm>
        </p:grpSpPr>
        <p:pic>
          <p:nvPicPr>
            <p:cNvPr id="32" name="Picture 5" descr="imac.png"/>
            <p:cNvPicPr>
              <a:picLocks noChangeAspect="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52400" y="438150"/>
              <a:ext cx="6307824" cy="522847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prstDash val="solid"/>
                  <a:miter lim="0"/>
                  <a:headEnd type="none" w="med" len="med"/>
                  <a:tailEnd type="none" w="med" len="me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pic>
        <p:sp>
          <p:nvSpPr>
            <p:cNvPr id="33" name="Rectangle 32"/>
            <p:cNvSpPr/>
            <p:nvPr/>
          </p:nvSpPr>
          <p:spPr>
            <a:xfrm>
              <a:off x="381000" y="666750"/>
              <a:ext cx="5867400" cy="3505200"/>
            </a:xfrm>
            <a:prstGeom prst="rect">
              <a:avLst/>
            </a:prstGeom>
            <a:blipFill>
              <a:blip r:embed="rId4" cstate="prin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4" name="Group 14"/>
          <p:cNvGrpSpPr/>
          <p:nvPr/>
        </p:nvGrpSpPr>
        <p:grpSpPr>
          <a:xfrm>
            <a:off x="4500562" y="3071816"/>
            <a:ext cx="3571900" cy="1142020"/>
            <a:chOff x="4500562" y="3071816"/>
            <a:chExt cx="3571900" cy="1142020"/>
          </a:xfrm>
        </p:grpSpPr>
        <p:sp>
          <p:nvSpPr>
            <p:cNvPr id="35" name="Rectangle 34"/>
            <p:cNvSpPr/>
            <p:nvPr/>
          </p:nvSpPr>
          <p:spPr>
            <a:xfrm>
              <a:off x="4500562" y="3429006"/>
              <a:ext cx="3571900" cy="784830"/>
            </a:xfrm>
            <a:prstGeom prst="rect">
              <a:avLst/>
            </a:prstGeom>
          </p:spPr>
          <p:txBody>
            <a:bodyPr wrap="square">
              <a:spAutoFit/>
            </a:bodyPr>
            <a:lstStyle/>
            <a:p>
              <a:r>
                <a:rPr lang="ms-MY" sz="900" dirty="0">
                  <a:solidFill>
                    <a:schemeClr val="bg1">
                      <a:lumMod val="65000"/>
                    </a:schemeClr>
                  </a:solidFill>
                  <a:latin typeface="Open Sans Light" pitchFamily="34" charset="0"/>
                  <a:ea typeface="Open Sans Light" pitchFamily="34" charset="0"/>
                  <a:cs typeface="Open Sans Light" pitchFamily="34" charset="0"/>
                </a:rPr>
                <a:t>consectetur adipiscing elit. Lorem ipsum dolor sit ametelit. Lorem ipsum dolor sit amet, , consectetur adipiscing elit. Praesent sodales odio sit amet odio tristique quis tempus odio Lorem ipsum dolor sit amet, consectetur adipiscing , consectetur adipiscing elit. </a:t>
              </a:r>
              <a:endParaRPr lang="id-ID" sz="900" dirty="0">
                <a:solidFill>
                  <a:schemeClr val="bg1">
                    <a:lumMod val="65000"/>
                  </a:schemeClr>
                </a:solidFill>
                <a:latin typeface="Open Sans Light" pitchFamily="34" charset="0"/>
                <a:ea typeface="Open Sans Light" pitchFamily="34" charset="0"/>
                <a:cs typeface="Open Sans Light" pitchFamily="34" charset="0"/>
              </a:endParaRPr>
            </a:p>
          </p:txBody>
        </p:sp>
        <p:sp>
          <p:nvSpPr>
            <p:cNvPr id="36" name="Rectangle 35"/>
            <p:cNvSpPr/>
            <p:nvPr/>
          </p:nvSpPr>
          <p:spPr>
            <a:xfrm>
              <a:off x="4500562" y="3071816"/>
              <a:ext cx="1785938" cy="307777"/>
            </a:xfrm>
            <a:prstGeom prst="rect">
              <a:avLst/>
            </a:prstGeom>
          </p:spPr>
          <p:txBody>
            <a:bodyPr wrap="none">
              <a:spAutoFit/>
            </a:bodyPr>
            <a:lstStyle/>
            <a:p>
              <a:r>
                <a:rPr lang="en-US" sz="1400" dirty="0">
                  <a:solidFill>
                    <a:schemeClr val="bg1">
                      <a:lumMod val="65000"/>
                    </a:schemeClr>
                  </a:solidFill>
                  <a:latin typeface="Open Sans" pitchFamily="34" charset="0"/>
                  <a:ea typeface="Open Sans" pitchFamily="34" charset="0"/>
                  <a:cs typeface="Open Sans" pitchFamily="34" charset="0"/>
                </a:rPr>
                <a:t>Teamwork Strategy</a:t>
              </a:r>
            </a:p>
          </p:txBody>
        </p:sp>
      </p:grpSp>
      <p:graphicFrame>
        <p:nvGraphicFramePr>
          <p:cNvPr id="37" name="Chart 36"/>
          <p:cNvGraphicFramePr/>
          <p:nvPr/>
        </p:nvGraphicFramePr>
        <p:xfrm>
          <a:off x="4429124" y="1214428"/>
          <a:ext cx="4533962" cy="1571636"/>
        </p:xfrm>
        <a:graphic>
          <a:graphicData uri="http://schemas.openxmlformats.org/drawingml/2006/chart">
            <c:chart xmlns:c="http://schemas.openxmlformats.org/drawingml/2006/chart" xmlns:r="http://schemas.openxmlformats.org/officeDocument/2006/relationships" r:id="rId5"/>
          </a:graphicData>
        </a:graphic>
      </p:graphicFrame>
      <p:sp>
        <p:nvSpPr>
          <p:cNvPr id="16" name="Rectangle 15"/>
          <p:cNvSpPr/>
          <p:nvPr/>
        </p:nvSpPr>
        <p:spPr>
          <a:xfrm>
            <a:off x="8501090" y="214296"/>
            <a:ext cx="357190" cy="357172"/>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100" dirty="0">
                <a:latin typeface="Open Sans" pitchFamily="34" charset="0"/>
                <a:ea typeface="Open Sans" pitchFamily="34" charset="0"/>
                <a:cs typeface="Open Sans" pitchFamily="34" charset="0"/>
              </a:rPr>
              <a:t>86</a:t>
            </a:r>
          </a:p>
        </p:txBody>
      </p:sp>
      <p:grpSp>
        <p:nvGrpSpPr>
          <p:cNvPr id="17" name="组合 16"/>
          <p:cNvGrpSpPr/>
          <p:nvPr/>
        </p:nvGrpSpPr>
        <p:grpSpPr>
          <a:xfrm>
            <a:off x="2113124" y="181979"/>
            <a:ext cx="4917752" cy="789571"/>
            <a:chOff x="2113124" y="181979"/>
            <a:chExt cx="4917752" cy="789571"/>
          </a:xfrm>
        </p:grpSpPr>
        <p:sp>
          <p:nvSpPr>
            <p:cNvPr id="18" name="Rectangle 31"/>
            <p:cNvSpPr/>
            <p:nvPr/>
          </p:nvSpPr>
          <p:spPr>
            <a:xfrm>
              <a:off x="2904733" y="663773"/>
              <a:ext cx="3334534" cy="307777"/>
            </a:xfrm>
            <a:prstGeom prst="rect">
              <a:avLst/>
            </a:prstGeom>
          </p:spPr>
          <p:txBody>
            <a:bodyPr wrap="square">
              <a:spAutoFit/>
            </a:bodyPr>
            <a:lstStyle/>
            <a:p>
              <a:pPr algn="ctr"/>
              <a:r>
                <a:rPr lang="en-US" altLang="zh-CN" sz="1400" dirty="0">
                  <a:solidFill>
                    <a:schemeClr val="bg1">
                      <a:lumMod val="65000"/>
                    </a:schemeClr>
                  </a:solidFill>
                  <a:latin typeface="华文细黑" panose="02010600040101010101" pitchFamily="2" charset="-122"/>
                  <a:ea typeface="华文细黑" panose="02010600040101010101" pitchFamily="2" charset="-122"/>
                </a:rPr>
                <a:t>Add the subtitle of this title here</a:t>
              </a:r>
              <a:endParaRPr lang="id-ID" sz="1400" dirty="0">
                <a:solidFill>
                  <a:schemeClr val="bg1">
                    <a:lumMod val="65000"/>
                  </a:schemeClr>
                </a:solidFill>
                <a:latin typeface="华文细黑" panose="02010600040101010101" pitchFamily="2" charset="-122"/>
                <a:ea typeface="华文细黑" panose="02010600040101010101" pitchFamily="2" charset="-122"/>
                <a:cs typeface="Open Sans" pitchFamily="34" charset="0"/>
              </a:endParaRPr>
            </a:p>
          </p:txBody>
        </p:sp>
        <p:sp>
          <p:nvSpPr>
            <p:cNvPr id="19" name="Rectangle 33"/>
            <p:cNvSpPr/>
            <p:nvPr/>
          </p:nvSpPr>
          <p:spPr>
            <a:xfrm>
              <a:off x="2113124" y="181979"/>
              <a:ext cx="4917752" cy="584775"/>
            </a:xfrm>
            <a:prstGeom prst="rect">
              <a:avLst/>
            </a:prstGeom>
          </p:spPr>
          <p:txBody>
            <a:bodyPr wrap="square">
              <a:spAutoFit/>
            </a:bodyPr>
            <a:lstStyle/>
            <a:p>
              <a:pPr algn="ctr"/>
              <a:r>
                <a:rPr lang="en-US" sz="3200" dirty="0">
                  <a:solidFill>
                    <a:schemeClr val="bg1">
                      <a:lumMod val="65000"/>
                    </a:schemeClr>
                  </a:solidFill>
                  <a:latin typeface="Impact" panose="020B0806030902050204" pitchFamily="34" charset="0"/>
                  <a:ea typeface="Open Sans" pitchFamily="34" charset="0"/>
                  <a:cs typeface="Open Sans" pitchFamily="34" charset="0"/>
                </a:rPr>
                <a:t>ADD YOUR TITLE HERE</a:t>
              </a:r>
              <a:endParaRPr lang="id-ID" sz="3200" dirty="0">
                <a:solidFill>
                  <a:schemeClr val="bg1">
                    <a:lumMod val="65000"/>
                  </a:schemeClr>
                </a:solidFill>
                <a:latin typeface="Impact" panose="020B0806030902050204" pitchFamily="34" charset="0"/>
                <a:ea typeface="Open Sans" pitchFamily="34" charset="0"/>
                <a:cs typeface="Open Sans" pitchFamily="34" charset="0"/>
              </a:endParaRPr>
            </a:p>
          </p:txBody>
        </p:sp>
        <p:cxnSp>
          <p:nvCxnSpPr>
            <p:cNvPr id="20" name="Straight Connector 34"/>
            <p:cNvCxnSpPr/>
            <p:nvPr/>
          </p:nvCxnSpPr>
          <p:spPr>
            <a:xfrm rot="5400000">
              <a:off x="2448058" y="467595"/>
              <a:ext cx="286546" cy="1062"/>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1" name="Straight Connector 35"/>
            <p:cNvCxnSpPr/>
            <p:nvPr/>
          </p:nvCxnSpPr>
          <p:spPr>
            <a:xfrm rot="5400000">
              <a:off x="6409396" y="467595"/>
              <a:ext cx="286546" cy="1062"/>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spTree>
  </p:cSld>
  <p:clrMapOvr>
    <a:masterClrMapping/>
  </p:clrMapOvr>
  <p:transition spd="slow" advTm="3000">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8" fill="hold" grpId="0" nodeType="afterEffect">
                                  <p:stCondLst>
                                    <p:cond delay="0"/>
                                  </p:stCondLst>
                                  <p:childTnLst>
                                    <p:set>
                                      <p:cBhvr>
                                        <p:cTn id="6" dur="1" fill="hold">
                                          <p:stCondLst>
                                            <p:cond delay="0"/>
                                          </p:stCondLst>
                                        </p:cTn>
                                        <p:tgtEl>
                                          <p:spTgt spid="34"/>
                                        </p:tgtEl>
                                        <p:attrNameLst>
                                          <p:attrName>style.visibility</p:attrName>
                                        </p:attrNameLst>
                                      </p:cBhvr>
                                      <p:to>
                                        <p:strVal val="visible"/>
                                      </p:to>
                                    </p:set>
                                    <p:animEffect transition="in" filter="slide(fromLeft)">
                                      <p:cBhvr>
                                        <p:cTn id="7" dur="500"/>
                                        <p:tgtEl>
                                          <p:spTgt spid="34"/>
                                        </p:tgtEl>
                                      </p:cBhvr>
                                    </p:animEffect>
                                  </p:childTnLst>
                                </p:cTn>
                              </p:par>
                            </p:childTnLst>
                          </p:cTn>
                        </p:par>
                        <p:par>
                          <p:cTn id="8" fill="hold">
                            <p:stCondLst>
                              <p:cond delay="500"/>
                            </p:stCondLst>
                            <p:childTnLst>
                              <p:par>
                                <p:cTn id="9" presetID="12" presetClass="entr" presetSubtype="1"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slide(fromTop)">
                                      <p:cBhvr>
                                        <p:cTn id="11" dur="500"/>
                                        <p:tgtEl>
                                          <p:spTgt spid="3"/>
                                        </p:tgtEl>
                                      </p:cBhvr>
                                    </p:animEffect>
                                  </p:childTnLst>
                                </p:cTn>
                              </p:par>
                            </p:childTnLst>
                          </p:cTn>
                        </p:par>
                        <p:par>
                          <p:cTn id="12" fill="hold">
                            <p:stCondLst>
                              <p:cond delay="1000"/>
                            </p:stCondLst>
                            <p:childTnLst>
                              <p:par>
                                <p:cTn id="13" presetID="12" presetClass="entr" presetSubtype="8" fill="hold" grpId="0" nodeType="afterEffect">
                                  <p:stCondLst>
                                    <p:cond delay="0"/>
                                  </p:stCondLst>
                                  <p:childTnLst>
                                    <p:set>
                                      <p:cBhvr>
                                        <p:cTn id="14" dur="1" fill="hold">
                                          <p:stCondLst>
                                            <p:cond delay="0"/>
                                          </p:stCondLst>
                                        </p:cTn>
                                        <p:tgtEl>
                                          <p:spTgt spid="37"/>
                                        </p:tgtEl>
                                        <p:attrNameLst>
                                          <p:attrName>style.visibility</p:attrName>
                                        </p:attrNameLst>
                                      </p:cBhvr>
                                      <p:to>
                                        <p:strVal val="visible"/>
                                      </p:to>
                                    </p:set>
                                    <p:animEffect transition="in" filter="slide(fromLeft)">
                                      <p:cBhvr>
                                        <p:cTn id="15" dur="500"/>
                                        <p:tgtEl>
                                          <p:spTgt spid="37"/>
                                        </p:tgtEl>
                                      </p:cBhvr>
                                    </p:animEffect>
                                  </p:childTnLst>
                                </p:cTn>
                              </p:par>
                            </p:childTnLst>
                          </p:cTn>
                        </p:par>
                        <p:par>
                          <p:cTn id="16" fill="hold">
                            <p:stCondLst>
                              <p:cond delay="1500"/>
                            </p:stCondLst>
                            <p:childTnLst>
                              <p:par>
                                <p:cTn id="17" presetID="12" presetClass="entr" presetSubtype="8" fill="hold" nodeType="afterEffect">
                                  <p:stCondLst>
                                    <p:cond delay="0"/>
                                  </p:stCondLst>
                                  <p:childTnLst>
                                    <p:set>
                                      <p:cBhvr>
                                        <p:cTn id="18" dur="1" fill="hold">
                                          <p:stCondLst>
                                            <p:cond delay="0"/>
                                          </p:stCondLst>
                                        </p:cTn>
                                        <p:tgtEl>
                                          <p:spTgt spid="4"/>
                                        </p:tgtEl>
                                        <p:attrNameLst>
                                          <p:attrName>style.visibility</p:attrName>
                                        </p:attrNameLst>
                                      </p:cBhvr>
                                      <p:to>
                                        <p:strVal val="visible"/>
                                      </p:to>
                                    </p:set>
                                    <p:animEffect transition="in" filter="slide(fromLeft)">
                                      <p:cBhvr>
                                        <p:cTn id="19"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 grpId="0" animBg="1"/>
      <p:bldGraphic spid="37" grpId="0">
        <p:bldAsOne/>
      </p:bldGraphic>
    </p:bldLst>
  </p:timing>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 name="Rectangle 17"/>
          <p:cNvSpPr/>
          <p:nvPr/>
        </p:nvSpPr>
        <p:spPr>
          <a:xfrm>
            <a:off x="0" y="1714494"/>
            <a:ext cx="9144000" cy="1928826"/>
          </a:xfrm>
          <a:prstGeom prst="rect">
            <a:avLst/>
          </a:pr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 name="Group 1"/>
          <p:cNvGrpSpPr/>
          <p:nvPr/>
        </p:nvGrpSpPr>
        <p:grpSpPr>
          <a:xfrm>
            <a:off x="2560994" y="1608254"/>
            <a:ext cx="4032134" cy="2433810"/>
            <a:chOff x="336947" y="1950447"/>
            <a:chExt cx="6745544" cy="4071635"/>
          </a:xfrm>
        </p:grpSpPr>
        <p:pic>
          <p:nvPicPr>
            <p:cNvPr id="3" name="Picture 2"/>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336947" y="1950447"/>
              <a:ext cx="6745544" cy="4071635"/>
            </a:xfrm>
            <a:prstGeom prst="rect">
              <a:avLst/>
            </a:prstGeom>
          </p:spPr>
        </p:pic>
        <p:sp>
          <p:nvSpPr>
            <p:cNvPr id="4" name="Rectangle 3"/>
            <p:cNvSpPr/>
            <p:nvPr/>
          </p:nvSpPr>
          <p:spPr>
            <a:xfrm>
              <a:off x="1129035" y="2160307"/>
              <a:ext cx="5184576" cy="3240361"/>
            </a:xfrm>
            <a:prstGeom prst="rect">
              <a:avLst/>
            </a:pr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9" name="Rectangle 18"/>
          <p:cNvSpPr/>
          <p:nvPr/>
        </p:nvSpPr>
        <p:spPr>
          <a:xfrm>
            <a:off x="642910" y="4214824"/>
            <a:ext cx="7772400" cy="553998"/>
          </a:xfrm>
          <a:prstGeom prst="rect">
            <a:avLst/>
          </a:prstGeom>
        </p:spPr>
        <p:txBody>
          <a:bodyPr wrap="square">
            <a:spAutoFit/>
          </a:bodyPr>
          <a:lstStyle/>
          <a:p>
            <a:r>
              <a:rPr lang="ms-MY" sz="1000" dirty="0">
                <a:solidFill>
                  <a:schemeClr val="bg1">
                    <a:lumMod val="65000"/>
                  </a:schemeClr>
                </a:solidFill>
                <a:latin typeface="Open Sans Light" pitchFamily="34" charset="0"/>
                <a:ea typeface="Open Sans Light" pitchFamily="34" charset="0"/>
                <a:cs typeface="Open Sans Light" pitchFamily="34" charset="0"/>
              </a:rPr>
              <a:t>Lorem ipsum dolor sit amet consectetur adipiscing elit. Praesent sodales odio sit amet odio tristique quis tempus odio Lorem ipsum dolor sit amet, consectetur adipiscing elit. Lorem ipsum dolor sit amet, consectetur adipiscing elit. Praesent sodales odio sit amet odio tristique quis tempus odio Lorem ipsum dolor sit amet, consectetur adipiscing elit.</a:t>
            </a:r>
          </a:p>
        </p:txBody>
      </p:sp>
      <p:grpSp>
        <p:nvGrpSpPr>
          <p:cNvPr id="10" name="Group 25"/>
          <p:cNvGrpSpPr/>
          <p:nvPr/>
        </p:nvGrpSpPr>
        <p:grpSpPr>
          <a:xfrm>
            <a:off x="285720" y="1785932"/>
            <a:ext cx="2000264" cy="701250"/>
            <a:chOff x="285720" y="1785932"/>
            <a:chExt cx="2000264" cy="701250"/>
          </a:xfrm>
        </p:grpSpPr>
        <p:sp>
          <p:nvSpPr>
            <p:cNvPr id="20" name="Rectangle 19"/>
            <p:cNvSpPr/>
            <p:nvPr/>
          </p:nvSpPr>
          <p:spPr>
            <a:xfrm>
              <a:off x="285720" y="2071684"/>
              <a:ext cx="2000264" cy="415498"/>
            </a:xfrm>
            <a:prstGeom prst="rect">
              <a:avLst/>
            </a:prstGeom>
          </p:spPr>
          <p:txBody>
            <a:bodyPr wrap="square">
              <a:spAutoFit/>
            </a:bodyPr>
            <a:lstStyle/>
            <a:p>
              <a:pPr algn="r"/>
              <a:r>
                <a:rPr lang="ms-MY" sz="700" dirty="0">
                  <a:solidFill>
                    <a:schemeClr val="bg1"/>
                  </a:solidFill>
                  <a:latin typeface="Open Sans Light" pitchFamily="34" charset="0"/>
                  <a:ea typeface="Open Sans Light" pitchFamily="34" charset="0"/>
                  <a:cs typeface="Open Sans Light" pitchFamily="34" charset="0"/>
                </a:rPr>
                <a:t>consectetur adipiscing elit. Lorem ipsum dolor sit ametelit. Lorem ipsum dolor sit amet, , consectetur adipiscing elit. </a:t>
              </a:r>
              <a:endParaRPr lang="id-ID" sz="700" dirty="0">
                <a:solidFill>
                  <a:schemeClr val="bg1"/>
                </a:solidFill>
                <a:latin typeface="Open Sans Light" pitchFamily="34" charset="0"/>
                <a:ea typeface="Open Sans Light" pitchFamily="34" charset="0"/>
                <a:cs typeface="Open Sans Light" pitchFamily="34" charset="0"/>
              </a:endParaRPr>
            </a:p>
          </p:txBody>
        </p:sp>
        <p:sp>
          <p:nvSpPr>
            <p:cNvPr id="21" name="Rectangle 20"/>
            <p:cNvSpPr/>
            <p:nvPr/>
          </p:nvSpPr>
          <p:spPr>
            <a:xfrm>
              <a:off x="813247" y="1785932"/>
              <a:ext cx="1452642" cy="261610"/>
            </a:xfrm>
            <a:prstGeom prst="rect">
              <a:avLst/>
            </a:prstGeom>
          </p:spPr>
          <p:txBody>
            <a:bodyPr wrap="none">
              <a:spAutoFit/>
            </a:bodyPr>
            <a:lstStyle/>
            <a:p>
              <a:pPr algn="r"/>
              <a:r>
                <a:rPr lang="en-US" sz="1100" dirty="0">
                  <a:solidFill>
                    <a:schemeClr val="bg1"/>
                  </a:solidFill>
                  <a:latin typeface="Open Sans" pitchFamily="34" charset="0"/>
                  <a:ea typeface="Open Sans" pitchFamily="34" charset="0"/>
                  <a:cs typeface="Open Sans" pitchFamily="34" charset="0"/>
                </a:rPr>
                <a:t>Teamwork Strategy</a:t>
              </a:r>
            </a:p>
          </p:txBody>
        </p:sp>
      </p:grpSp>
      <p:grpSp>
        <p:nvGrpSpPr>
          <p:cNvPr id="11" name="Group 28"/>
          <p:cNvGrpSpPr/>
          <p:nvPr/>
        </p:nvGrpSpPr>
        <p:grpSpPr>
          <a:xfrm>
            <a:off x="285720" y="2786064"/>
            <a:ext cx="2000264" cy="701250"/>
            <a:chOff x="285720" y="2786064"/>
            <a:chExt cx="2000264" cy="701250"/>
          </a:xfrm>
        </p:grpSpPr>
        <p:sp>
          <p:nvSpPr>
            <p:cNvPr id="22" name="Rectangle 21"/>
            <p:cNvSpPr/>
            <p:nvPr/>
          </p:nvSpPr>
          <p:spPr>
            <a:xfrm>
              <a:off x="285720" y="3071816"/>
              <a:ext cx="2000264" cy="415498"/>
            </a:xfrm>
            <a:prstGeom prst="rect">
              <a:avLst/>
            </a:prstGeom>
          </p:spPr>
          <p:txBody>
            <a:bodyPr wrap="square">
              <a:spAutoFit/>
            </a:bodyPr>
            <a:lstStyle/>
            <a:p>
              <a:pPr algn="r"/>
              <a:r>
                <a:rPr lang="ms-MY" sz="700" dirty="0">
                  <a:solidFill>
                    <a:schemeClr val="bg1"/>
                  </a:solidFill>
                  <a:latin typeface="Open Sans Light" pitchFamily="34" charset="0"/>
                  <a:ea typeface="Open Sans Light" pitchFamily="34" charset="0"/>
                  <a:cs typeface="Open Sans Light" pitchFamily="34" charset="0"/>
                </a:rPr>
                <a:t>consectetur adipiscing elit. Lorem ipsum dolor sit ametelit. Lorem ipsum dolor sit amet, , consectetur adipiscing elit. </a:t>
              </a:r>
              <a:endParaRPr lang="id-ID" sz="700" dirty="0">
                <a:solidFill>
                  <a:schemeClr val="bg1"/>
                </a:solidFill>
                <a:latin typeface="Open Sans Light" pitchFamily="34" charset="0"/>
                <a:ea typeface="Open Sans Light" pitchFamily="34" charset="0"/>
                <a:cs typeface="Open Sans Light" pitchFamily="34" charset="0"/>
              </a:endParaRPr>
            </a:p>
          </p:txBody>
        </p:sp>
        <p:sp>
          <p:nvSpPr>
            <p:cNvPr id="23" name="Rectangle 22"/>
            <p:cNvSpPr/>
            <p:nvPr/>
          </p:nvSpPr>
          <p:spPr>
            <a:xfrm>
              <a:off x="813250" y="2786064"/>
              <a:ext cx="1452641" cy="261610"/>
            </a:xfrm>
            <a:prstGeom prst="rect">
              <a:avLst/>
            </a:prstGeom>
          </p:spPr>
          <p:txBody>
            <a:bodyPr wrap="none">
              <a:spAutoFit/>
            </a:bodyPr>
            <a:lstStyle/>
            <a:p>
              <a:pPr algn="r"/>
              <a:r>
                <a:rPr lang="en-US" sz="1100" dirty="0">
                  <a:solidFill>
                    <a:schemeClr val="bg1"/>
                  </a:solidFill>
                  <a:latin typeface="Open Sans" pitchFamily="34" charset="0"/>
                  <a:ea typeface="Open Sans" pitchFamily="34" charset="0"/>
                  <a:cs typeface="Open Sans" pitchFamily="34" charset="0"/>
                </a:rPr>
                <a:t>Teamwork Strategy</a:t>
              </a:r>
            </a:p>
          </p:txBody>
        </p:sp>
      </p:grpSp>
      <p:grpSp>
        <p:nvGrpSpPr>
          <p:cNvPr id="12" name="Group 29"/>
          <p:cNvGrpSpPr/>
          <p:nvPr/>
        </p:nvGrpSpPr>
        <p:grpSpPr>
          <a:xfrm>
            <a:off x="6858016" y="1785932"/>
            <a:ext cx="2000264" cy="701250"/>
            <a:chOff x="6858016" y="1785932"/>
            <a:chExt cx="2000264" cy="701250"/>
          </a:xfrm>
        </p:grpSpPr>
        <p:sp>
          <p:nvSpPr>
            <p:cNvPr id="24" name="Rectangle 23"/>
            <p:cNvSpPr/>
            <p:nvPr/>
          </p:nvSpPr>
          <p:spPr>
            <a:xfrm>
              <a:off x="6858016" y="2071684"/>
              <a:ext cx="2000264" cy="415498"/>
            </a:xfrm>
            <a:prstGeom prst="rect">
              <a:avLst/>
            </a:prstGeom>
          </p:spPr>
          <p:txBody>
            <a:bodyPr wrap="square">
              <a:spAutoFit/>
            </a:bodyPr>
            <a:lstStyle/>
            <a:p>
              <a:r>
                <a:rPr lang="ms-MY" sz="700" dirty="0">
                  <a:solidFill>
                    <a:schemeClr val="bg1"/>
                  </a:solidFill>
                  <a:latin typeface="Open Sans Light" pitchFamily="34" charset="0"/>
                  <a:ea typeface="Open Sans Light" pitchFamily="34" charset="0"/>
                  <a:cs typeface="Open Sans Light" pitchFamily="34" charset="0"/>
                </a:rPr>
                <a:t>consectetur adipiscing elit. Lorem ipsum dolor sit ametelit. Lorem ipsum dolor sit amet, , consectetur adipiscing elit. </a:t>
              </a:r>
              <a:endParaRPr lang="id-ID" sz="700" dirty="0">
                <a:solidFill>
                  <a:schemeClr val="bg1"/>
                </a:solidFill>
                <a:latin typeface="Open Sans Light" pitchFamily="34" charset="0"/>
                <a:ea typeface="Open Sans Light" pitchFamily="34" charset="0"/>
                <a:cs typeface="Open Sans Light" pitchFamily="34" charset="0"/>
              </a:endParaRPr>
            </a:p>
          </p:txBody>
        </p:sp>
        <p:sp>
          <p:nvSpPr>
            <p:cNvPr id="25" name="Rectangle 24"/>
            <p:cNvSpPr/>
            <p:nvPr/>
          </p:nvSpPr>
          <p:spPr>
            <a:xfrm>
              <a:off x="6858016" y="1785932"/>
              <a:ext cx="1452642" cy="261610"/>
            </a:xfrm>
            <a:prstGeom prst="rect">
              <a:avLst/>
            </a:prstGeom>
          </p:spPr>
          <p:txBody>
            <a:bodyPr wrap="none">
              <a:spAutoFit/>
            </a:bodyPr>
            <a:lstStyle/>
            <a:p>
              <a:r>
                <a:rPr lang="en-US" sz="1100" dirty="0">
                  <a:solidFill>
                    <a:schemeClr val="bg1"/>
                  </a:solidFill>
                  <a:latin typeface="Open Sans" pitchFamily="34" charset="0"/>
                  <a:ea typeface="Open Sans" pitchFamily="34" charset="0"/>
                  <a:cs typeface="Open Sans" pitchFamily="34" charset="0"/>
                </a:rPr>
                <a:t>Teamwork Strategy</a:t>
              </a:r>
            </a:p>
          </p:txBody>
        </p:sp>
      </p:grpSp>
      <p:grpSp>
        <p:nvGrpSpPr>
          <p:cNvPr id="13" name="Group 30"/>
          <p:cNvGrpSpPr/>
          <p:nvPr/>
        </p:nvGrpSpPr>
        <p:grpSpPr>
          <a:xfrm>
            <a:off x="6858016" y="2786064"/>
            <a:ext cx="2000264" cy="701250"/>
            <a:chOff x="6858016" y="2786064"/>
            <a:chExt cx="2000264" cy="701250"/>
          </a:xfrm>
        </p:grpSpPr>
        <p:sp>
          <p:nvSpPr>
            <p:cNvPr id="27" name="Rectangle 26"/>
            <p:cNvSpPr/>
            <p:nvPr/>
          </p:nvSpPr>
          <p:spPr>
            <a:xfrm>
              <a:off x="6858016" y="3071816"/>
              <a:ext cx="2000264" cy="415498"/>
            </a:xfrm>
            <a:prstGeom prst="rect">
              <a:avLst/>
            </a:prstGeom>
          </p:spPr>
          <p:txBody>
            <a:bodyPr wrap="square">
              <a:spAutoFit/>
            </a:bodyPr>
            <a:lstStyle/>
            <a:p>
              <a:r>
                <a:rPr lang="ms-MY" sz="700" dirty="0">
                  <a:solidFill>
                    <a:schemeClr val="bg1"/>
                  </a:solidFill>
                  <a:latin typeface="Open Sans Light" pitchFamily="34" charset="0"/>
                  <a:ea typeface="Open Sans Light" pitchFamily="34" charset="0"/>
                  <a:cs typeface="Open Sans Light" pitchFamily="34" charset="0"/>
                </a:rPr>
                <a:t>consectetur adipiscing elit. Lorem ipsum dolor sit ametelit. Lorem ipsum dolor sit amet, , consectetur adipiscing elit. </a:t>
              </a:r>
              <a:endParaRPr lang="id-ID" sz="700" dirty="0">
                <a:solidFill>
                  <a:schemeClr val="bg1"/>
                </a:solidFill>
                <a:latin typeface="Open Sans Light" pitchFamily="34" charset="0"/>
                <a:ea typeface="Open Sans Light" pitchFamily="34" charset="0"/>
                <a:cs typeface="Open Sans Light" pitchFamily="34" charset="0"/>
              </a:endParaRPr>
            </a:p>
          </p:txBody>
        </p:sp>
        <p:sp>
          <p:nvSpPr>
            <p:cNvPr id="28" name="Rectangle 27"/>
            <p:cNvSpPr/>
            <p:nvPr/>
          </p:nvSpPr>
          <p:spPr>
            <a:xfrm>
              <a:off x="6858016" y="2786064"/>
              <a:ext cx="1452642" cy="261610"/>
            </a:xfrm>
            <a:prstGeom prst="rect">
              <a:avLst/>
            </a:prstGeom>
          </p:spPr>
          <p:txBody>
            <a:bodyPr wrap="none">
              <a:spAutoFit/>
            </a:bodyPr>
            <a:lstStyle/>
            <a:p>
              <a:r>
                <a:rPr lang="en-US" sz="1100" dirty="0">
                  <a:solidFill>
                    <a:schemeClr val="bg1"/>
                  </a:solidFill>
                  <a:latin typeface="Open Sans" pitchFamily="34" charset="0"/>
                  <a:ea typeface="Open Sans" pitchFamily="34" charset="0"/>
                  <a:cs typeface="Open Sans" pitchFamily="34" charset="0"/>
                </a:rPr>
                <a:t>Teamwork Strategy</a:t>
              </a:r>
            </a:p>
          </p:txBody>
        </p:sp>
      </p:grpSp>
      <p:sp>
        <p:nvSpPr>
          <p:cNvPr id="32" name="Rectangle 31"/>
          <p:cNvSpPr/>
          <p:nvPr/>
        </p:nvSpPr>
        <p:spPr>
          <a:xfrm>
            <a:off x="8501090" y="214296"/>
            <a:ext cx="357190" cy="357172"/>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100" dirty="0">
                <a:latin typeface="Open Sans" pitchFamily="34" charset="0"/>
                <a:ea typeface="Open Sans" pitchFamily="34" charset="0"/>
                <a:cs typeface="Open Sans" pitchFamily="34" charset="0"/>
              </a:rPr>
              <a:t>87</a:t>
            </a:r>
          </a:p>
        </p:txBody>
      </p:sp>
      <p:grpSp>
        <p:nvGrpSpPr>
          <p:cNvPr id="26" name="组合 25"/>
          <p:cNvGrpSpPr/>
          <p:nvPr/>
        </p:nvGrpSpPr>
        <p:grpSpPr>
          <a:xfrm>
            <a:off x="2113124" y="181979"/>
            <a:ext cx="4917752" cy="789571"/>
            <a:chOff x="2113124" y="181979"/>
            <a:chExt cx="4917752" cy="789571"/>
          </a:xfrm>
        </p:grpSpPr>
        <p:sp>
          <p:nvSpPr>
            <p:cNvPr id="29" name="Rectangle 31"/>
            <p:cNvSpPr/>
            <p:nvPr/>
          </p:nvSpPr>
          <p:spPr>
            <a:xfrm>
              <a:off x="2904733" y="663773"/>
              <a:ext cx="3334534" cy="307777"/>
            </a:xfrm>
            <a:prstGeom prst="rect">
              <a:avLst/>
            </a:prstGeom>
          </p:spPr>
          <p:txBody>
            <a:bodyPr wrap="square">
              <a:spAutoFit/>
            </a:bodyPr>
            <a:lstStyle/>
            <a:p>
              <a:pPr algn="ctr"/>
              <a:r>
                <a:rPr lang="en-US" altLang="zh-CN" sz="1400" dirty="0">
                  <a:solidFill>
                    <a:schemeClr val="bg1">
                      <a:lumMod val="65000"/>
                    </a:schemeClr>
                  </a:solidFill>
                  <a:latin typeface="华文细黑" panose="02010600040101010101" pitchFamily="2" charset="-122"/>
                  <a:ea typeface="华文细黑" panose="02010600040101010101" pitchFamily="2" charset="-122"/>
                </a:rPr>
                <a:t>Add the subtitle of this title here</a:t>
              </a:r>
              <a:endParaRPr lang="id-ID" sz="1400" dirty="0">
                <a:solidFill>
                  <a:schemeClr val="bg1">
                    <a:lumMod val="65000"/>
                  </a:schemeClr>
                </a:solidFill>
                <a:latin typeface="华文细黑" panose="02010600040101010101" pitchFamily="2" charset="-122"/>
                <a:ea typeface="华文细黑" panose="02010600040101010101" pitchFamily="2" charset="-122"/>
                <a:cs typeface="Open Sans" pitchFamily="34" charset="0"/>
              </a:endParaRPr>
            </a:p>
          </p:txBody>
        </p:sp>
        <p:sp>
          <p:nvSpPr>
            <p:cNvPr id="30" name="Rectangle 33"/>
            <p:cNvSpPr/>
            <p:nvPr/>
          </p:nvSpPr>
          <p:spPr>
            <a:xfrm>
              <a:off x="2113124" y="181979"/>
              <a:ext cx="4917752" cy="584775"/>
            </a:xfrm>
            <a:prstGeom prst="rect">
              <a:avLst/>
            </a:prstGeom>
          </p:spPr>
          <p:txBody>
            <a:bodyPr wrap="square">
              <a:spAutoFit/>
            </a:bodyPr>
            <a:lstStyle/>
            <a:p>
              <a:pPr algn="ctr"/>
              <a:r>
                <a:rPr lang="en-US" sz="3200" dirty="0">
                  <a:solidFill>
                    <a:schemeClr val="bg1">
                      <a:lumMod val="65000"/>
                    </a:schemeClr>
                  </a:solidFill>
                  <a:latin typeface="Impact" panose="020B0806030902050204" pitchFamily="34" charset="0"/>
                  <a:ea typeface="Open Sans" pitchFamily="34" charset="0"/>
                  <a:cs typeface="Open Sans" pitchFamily="34" charset="0"/>
                </a:rPr>
                <a:t>ADD YOUR TITLE HERE</a:t>
              </a:r>
              <a:endParaRPr lang="id-ID" sz="3200" dirty="0">
                <a:solidFill>
                  <a:schemeClr val="bg1">
                    <a:lumMod val="65000"/>
                  </a:schemeClr>
                </a:solidFill>
                <a:latin typeface="Impact" panose="020B0806030902050204" pitchFamily="34" charset="0"/>
                <a:ea typeface="Open Sans" pitchFamily="34" charset="0"/>
                <a:cs typeface="Open Sans" pitchFamily="34" charset="0"/>
              </a:endParaRPr>
            </a:p>
          </p:txBody>
        </p:sp>
        <p:cxnSp>
          <p:nvCxnSpPr>
            <p:cNvPr id="31" name="Straight Connector 34"/>
            <p:cNvCxnSpPr/>
            <p:nvPr/>
          </p:nvCxnSpPr>
          <p:spPr>
            <a:xfrm rot="5400000">
              <a:off x="2448058" y="467595"/>
              <a:ext cx="286546" cy="1062"/>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33" name="Straight Connector 35"/>
            <p:cNvCxnSpPr/>
            <p:nvPr/>
          </p:nvCxnSpPr>
          <p:spPr>
            <a:xfrm rot="5400000">
              <a:off x="6409396" y="467595"/>
              <a:ext cx="286546" cy="1062"/>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spTree>
  </p:cSld>
  <p:clrMapOvr>
    <a:masterClrMapping/>
  </p:clrMapOvr>
  <p:transition spd="slow" advTm="3000">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1"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slide(fromTop)">
                                      <p:cBhvr>
                                        <p:cTn id="7" dur="500"/>
                                        <p:tgtEl>
                                          <p:spTgt spid="2"/>
                                        </p:tgtEl>
                                      </p:cBhvr>
                                    </p:animEffect>
                                  </p:childTnLst>
                                </p:cTn>
                              </p:par>
                            </p:childTnLst>
                          </p:cTn>
                        </p:par>
                        <p:par>
                          <p:cTn id="8" fill="hold">
                            <p:stCondLst>
                              <p:cond delay="500"/>
                            </p:stCondLst>
                            <p:childTnLst>
                              <p:par>
                                <p:cTn id="9" presetID="12" presetClass="entr" presetSubtype="8" fill="hold" grpId="0" nodeType="afterEffect">
                                  <p:stCondLst>
                                    <p:cond delay="0"/>
                                  </p:stCondLst>
                                  <p:childTnLst>
                                    <p:set>
                                      <p:cBhvr>
                                        <p:cTn id="10" dur="1" fill="hold">
                                          <p:stCondLst>
                                            <p:cond delay="0"/>
                                          </p:stCondLst>
                                        </p:cTn>
                                        <p:tgtEl>
                                          <p:spTgt spid="18"/>
                                        </p:tgtEl>
                                        <p:attrNameLst>
                                          <p:attrName>style.visibility</p:attrName>
                                        </p:attrNameLst>
                                      </p:cBhvr>
                                      <p:to>
                                        <p:strVal val="visible"/>
                                      </p:to>
                                    </p:set>
                                    <p:animEffect transition="in" filter="slide(fromLeft)">
                                      <p:cBhvr>
                                        <p:cTn id="11" dur="500"/>
                                        <p:tgtEl>
                                          <p:spTgt spid="18"/>
                                        </p:tgtEl>
                                      </p:cBhvr>
                                    </p:animEffect>
                                  </p:childTnLst>
                                </p:cTn>
                              </p:par>
                            </p:childTnLst>
                          </p:cTn>
                        </p:par>
                        <p:par>
                          <p:cTn id="12" fill="hold">
                            <p:stCondLst>
                              <p:cond delay="1000"/>
                            </p:stCondLst>
                            <p:childTnLst>
                              <p:par>
                                <p:cTn id="13" presetID="12" presetClass="entr" presetSubtype="2" fill="hold" nodeType="afterEffect">
                                  <p:stCondLst>
                                    <p:cond delay="0"/>
                                  </p:stCondLst>
                                  <p:childTnLst>
                                    <p:set>
                                      <p:cBhvr>
                                        <p:cTn id="14" dur="1" fill="hold">
                                          <p:stCondLst>
                                            <p:cond delay="0"/>
                                          </p:stCondLst>
                                        </p:cTn>
                                        <p:tgtEl>
                                          <p:spTgt spid="10"/>
                                        </p:tgtEl>
                                        <p:attrNameLst>
                                          <p:attrName>style.visibility</p:attrName>
                                        </p:attrNameLst>
                                      </p:cBhvr>
                                      <p:to>
                                        <p:strVal val="visible"/>
                                      </p:to>
                                    </p:set>
                                    <p:animEffect transition="in" filter="slide(fromRight)">
                                      <p:cBhvr>
                                        <p:cTn id="15" dur="500"/>
                                        <p:tgtEl>
                                          <p:spTgt spid="10"/>
                                        </p:tgtEl>
                                      </p:cBhvr>
                                    </p:animEffect>
                                  </p:childTnLst>
                                </p:cTn>
                              </p:par>
                            </p:childTnLst>
                          </p:cTn>
                        </p:par>
                        <p:par>
                          <p:cTn id="16" fill="hold">
                            <p:stCondLst>
                              <p:cond delay="1500"/>
                            </p:stCondLst>
                            <p:childTnLst>
                              <p:par>
                                <p:cTn id="17" presetID="12" presetClass="entr" presetSubtype="2" fill="hold" nodeType="afterEffect">
                                  <p:stCondLst>
                                    <p:cond delay="0"/>
                                  </p:stCondLst>
                                  <p:childTnLst>
                                    <p:set>
                                      <p:cBhvr>
                                        <p:cTn id="18" dur="1" fill="hold">
                                          <p:stCondLst>
                                            <p:cond delay="0"/>
                                          </p:stCondLst>
                                        </p:cTn>
                                        <p:tgtEl>
                                          <p:spTgt spid="11"/>
                                        </p:tgtEl>
                                        <p:attrNameLst>
                                          <p:attrName>style.visibility</p:attrName>
                                        </p:attrNameLst>
                                      </p:cBhvr>
                                      <p:to>
                                        <p:strVal val="visible"/>
                                      </p:to>
                                    </p:set>
                                    <p:animEffect transition="in" filter="slide(fromRight)">
                                      <p:cBhvr>
                                        <p:cTn id="19" dur="500"/>
                                        <p:tgtEl>
                                          <p:spTgt spid="11"/>
                                        </p:tgtEl>
                                      </p:cBhvr>
                                    </p:animEffect>
                                  </p:childTnLst>
                                </p:cTn>
                              </p:par>
                            </p:childTnLst>
                          </p:cTn>
                        </p:par>
                        <p:par>
                          <p:cTn id="20" fill="hold">
                            <p:stCondLst>
                              <p:cond delay="2000"/>
                            </p:stCondLst>
                            <p:childTnLst>
                              <p:par>
                                <p:cTn id="21" presetID="12" presetClass="entr" presetSubtype="8" fill="hold" nodeType="afterEffect">
                                  <p:stCondLst>
                                    <p:cond delay="0"/>
                                  </p:stCondLst>
                                  <p:childTnLst>
                                    <p:set>
                                      <p:cBhvr>
                                        <p:cTn id="22" dur="1" fill="hold">
                                          <p:stCondLst>
                                            <p:cond delay="0"/>
                                          </p:stCondLst>
                                        </p:cTn>
                                        <p:tgtEl>
                                          <p:spTgt spid="12"/>
                                        </p:tgtEl>
                                        <p:attrNameLst>
                                          <p:attrName>style.visibility</p:attrName>
                                        </p:attrNameLst>
                                      </p:cBhvr>
                                      <p:to>
                                        <p:strVal val="visible"/>
                                      </p:to>
                                    </p:set>
                                    <p:animEffect transition="in" filter="slide(fromLeft)">
                                      <p:cBhvr>
                                        <p:cTn id="23" dur="500"/>
                                        <p:tgtEl>
                                          <p:spTgt spid="12"/>
                                        </p:tgtEl>
                                      </p:cBhvr>
                                    </p:animEffect>
                                  </p:childTnLst>
                                </p:cTn>
                              </p:par>
                            </p:childTnLst>
                          </p:cTn>
                        </p:par>
                        <p:par>
                          <p:cTn id="24" fill="hold">
                            <p:stCondLst>
                              <p:cond delay="2500"/>
                            </p:stCondLst>
                            <p:childTnLst>
                              <p:par>
                                <p:cTn id="25" presetID="12" presetClass="entr" presetSubtype="8" fill="hold" nodeType="afterEffect">
                                  <p:stCondLst>
                                    <p:cond delay="0"/>
                                  </p:stCondLst>
                                  <p:childTnLst>
                                    <p:set>
                                      <p:cBhvr>
                                        <p:cTn id="26" dur="1" fill="hold">
                                          <p:stCondLst>
                                            <p:cond delay="0"/>
                                          </p:stCondLst>
                                        </p:cTn>
                                        <p:tgtEl>
                                          <p:spTgt spid="13"/>
                                        </p:tgtEl>
                                        <p:attrNameLst>
                                          <p:attrName>style.visibility</p:attrName>
                                        </p:attrNameLst>
                                      </p:cBhvr>
                                      <p:to>
                                        <p:strVal val="visible"/>
                                      </p:to>
                                    </p:set>
                                    <p:animEffect transition="in" filter="slide(fromLeft)">
                                      <p:cBhvr>
                                        <p:cTn id="27" dur="500"/>
                                        <p:tgtEl>
                                          <p:spTgt spid="13"/>
                                        </p:tgtEl>
                                      </p:cBhvr>
                                    </p:animEffect>
                                  </p:childTnLst>
                                </p:cTn>
                              </p:par>
                            </p:childTnLst>
                          </p:cTn>
                        </p:par>
                        <p:par>
                          <p:cTn id="28" fill="hold">
                            <p:stCondLst>
                              <p:cond delay="3000"/>
                            </p:stCondLst>
                            <p:childTnLst>
                              <p:par>
                                <p:cTn id="29" presetID="12" presetClass="entr" presetSubtype="8" fill="hold" grpId="1" nodeType="afterEffect">
                                  <p:stCondLst>
                                    <p:cond delay="0"/>
                                  </p:stCondLst>
                                  <p:childTnLst>
                                    <p:set>
                                      <p:cBhvr>
                                        <p:cTn id="30" dur="1" fill="hold">
                                          <p:stCondLst>
                                            <p:cond delay="0"/>
                                          </p:stCondLst>
                                        </p:cTn>
                                        <p:tgtEl>
                                          <p:spTgt spid="19"/>
                                        </p:tgtEl>
                                        <p:attrNameLst>
                                          <p:attrName>style.visibility</p:attrName>
                                        </p:attrNameLst>
                                      </p:cBhvr>
                                      <p:to>
                                        <p:strVal val="visible"/>
                                      </p:to>
                                    </p:set>
                                    <p:animEffect transition="in" filter="slide(fromLeft)">
                                      <p:cBhvr>
                                        <p:cTn id="31"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animBg="1"/>
      <p:bldP spid="19" grpId="1"/>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 name="Rectangle 32"/>
          <p:cNvSpPr/>
          <p:nvPr/>
        </p:nvSpPr>
        <p:spPr>
          <a:xfrm>
            <a:off x="0" y="0"/>
            <a:ext cx="9144000" cy="51435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Rectangle 1"/>
          <p:cNvSpPr/>
          <p:nvPr/>
        </p:nvSpPr>
        <p:spPr>
          <a:xfrm>
            <a:off x="857224" y="642924"/>
            <a:ext cx="7429552" cy="261610"/>
          </a:xfrm>
          <a:prstGeom prst="rect">
            <a:avLst/>
          </a:prstGeom>
        </p:spPr>
        <p:txBody>
          <a:bodyPr wrap="square">
            <a:spAutoFit/>
          </a:bodyPr>
          <a:lstStyle/>
          <a:p>
            <a:pPr algn="ctr"/>
            <a:r>
              <a:rPr lang="en-US" sz="1100" dirty="0">
                <a:solidFill>
                  <a:schemeClr val="bg1"/>
                </a:solidFill>
                <a:latin typeface="Open Sans" pitchFamily="34" charset="0"/>
                <a:ea typeface="Open Sans" pitchFamily="34" charset="0"/>
                <a:cs typeface="Open Sans" pitchFamily="34" charset="0"/>
              </a:rPr>
              <a:t>Option Strategies Display Your Presentation Idea</a:t>
            </a:r>
            <a:endParaRPr lang="id-ID" sz="1100" dirty="0">
              <a:solidFill>
                <a:schemeClr val="bg1"/>
              </a:solidFill>
              <a:latin typeface="Open Sans" pitchFamily="34" charset="0"/>
              <a:ea typeface="Open Sans" pitchFamily="34" charset="0"/>
              <a:cs typeface="Open Sans" pitchFamily="34" charset="0"/>
            </a:endParaRPr>
          </a:p>
        </p:txBody>
      </p:sp>
      <p:grpSp>
        <p:nvGrpSpPr>
          <p:cNvPr id="3" name="Group 2"/>
          <p:cNvGrpSpPr/>
          <p:nvPr/>
        </p:nvGrpSpPr>
        <p:grpSpPr>
          <a:xfrm>
            <a:off x="857224" y="142876"/>
            <a:ext cx="7429552" cy="492443"/>
            <a:chOff x="857224" y="142876"/>
            <a:chExt cx="7429552" cy="492443"/>
          </a:xfrm>
        </p:grpSpPr>
        <p:sp>
          <p:nvSpPr>
            <p:cNvPr id="4" name="Rectangle 3"/>
            <p:cNvSpPr/>
            <p:nvPr/>
          </p:nvSpPr>
          <p:spPr>
            <a:xfrm>
              <a:off x="857224" y="142876"/>
              <a:ext cx="7429552" cy="492443"/>
            </a:xfrm>
            <a:prstGeom prst="rect">
              <a:avLst/>
            </a:prstGeom>
          </p:spPr>
          <p:txBody>
            <a:bodyPr wrap="square">
              <a:spAutoFit/>
            </a:bodyPr>
            <a:lstStyle/>
            <a:p>
              <a:pPr algn="ctr"/>
              <a:r>
                <a:rPr lang="en-US" sz="2600" dirty="0">
                  <a:solidFill>
                    <a:schemeClr val="bg1"/>
                  </a:solidFill>
                  <a:latin typeface="Open Sans" pitchFamily="34" charset="0"/>
                  <a:ea typeface="Open Sans" pitchFamily="34" charset="0"/>
                  <a:cs typeface="Open Sans" pitchFamily="34" charset="0"/>
                </a:rPr>
                <a:t>TIMELINE</a:t>
              </a:r>
              <a:endParaRPr lang="id-ID" sz="2600" dirty="0">
                <a:solidFill>
                  <a:schemeClr val="bg1"/>
                </a:solidFill>
                <a:latin typeface="Open Sans" pitchFamily="34" charset="0"/>
                <a:ea typeface="Open Sans" pitchFamily="34" charset="0"/>
                <a:cs typeface="Open Sans" pitchFamily="34" charset="0"/>
              </a:endParaRPr>
            </a:p>
          </p:txBody>
        </p:sp>
        <p:cxnSp>
          <p:nvCxnSpPr>
            <p:cNvPr id="5" name="Straight Connector 4"/>
            <p:cNvCxnSpPr/>
            <p:nvPr/>
          </p:nvCxnSpPr>
          <p:spPr>
            <a:xfrm rot="5400000">
              <a:off x="3357688" y="385629"/>
              <a:ext cx="286546" cy="1062"/>
            </a:xfrm>
            <a:prstGeom prst="line">
              <a:avLst/>
            </a:prstGeom>
            <a:ln w="1905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6" name="Straight Connector 5"/>
            <p:cNvCxnSpPr/>
            <p:nvPr/>
          </p:nvCxnSpPr>
          <p:spPr>
            <a:xfrm rot="5400000">
              <a:off x="5500828" y="385629"/>
              <a:ext cx="286546" cy="1062"/>
            </a:xfrm>
            <a:prstGeom prst="line">
              <a:avLst/>
            </a:prstGeom>
            <a:ln w="19050">
              <a:solidFill>
                <a:schemeClr val="bg1"/>
              </a:solidFill>
            </a:ln>
          </p:spPr>
          <p:style>
            <a:lnRef idx="1">
              <a:schemeClr val="accent1"/>
            </a:lnRef>
            <a:fillRef idx="0">
              <a:schemeClr val="accent1"/>
            </a:fillRef>
            <a:effectRef idx="0">
              <a:schemeClr val="accent1"/>
            </a:effectRef>
            <a:fontRef idx="minor">
              <a:schemeClr val="tx1"/>
            </a:fontRef>
          </p:style>
        </p:cxnSp>
      </p:grpSp>
      <p:grpSp>
        <p:nvGrpSpPr>
          <p:cNvPr id="7" name="Group 70"/>
          <p:cNvGrpSpPr/>
          <p:nvPr/>
        </p:nvGrpSpPr>
        <p:grpSpPr>
          <a:xfrm>
            <a:off x="408863" y="2455860"/>
            <a:ext cx="8358214" cy="348310"/>
            <a:chOff x="408863" y="2455860"/>
            <a:chExt cx="8358214" cy="348310"/>
          </a:xfrm>
        </p:grpSpPr>
        <p:cxnSp>
          <p:nvCxnSpPr>
            <p:cNvPr id="9" name="Straight Connector 8"/>
            <p:cNvCxnSpPr>
              <a:endCxn id="18" idx="3"/>
            </p:cNvCxnSpPr>
            <p:nvPr/>
          </p:nvCxnSpPr>
          <p:spPr>
            <a:xfrm flipV="1">
              <a:off x="408863" y="2630015"/>
              <a:ext cx="8057946" cy="13173"/>
            </a:xfrm>
            <a:prstGeom prst="line">
              <a:avLst/>
            </a:prstGeom>
            <a:ln w="12700" cap="flat">
              <a:solidFill>
                <a:schemeClr val="bg1"/>
              </a:solidFill>
              <a:prstDash val="sysDash"/>
              <a:round/>
            </a:ln>
          </p:spPr>
          <p:style>
            <a:lnRef idx="1">
              <a:schemeClr val="accent1"/>
            </a:lnRef>
            <a:fillRef idx="0">
              <a:schemeClr val="accent1"/>
            </a:fillRef>
            <a:effectRef idx="0">
              <a:schemeClr val="accent1"/>
            </a:effectRef>
            <a:fontRef idx="minor">
              <a:schemeClr val="tx1"/>
            </a:fontRef>
          </p:style>
        </p:cxnSp>
        <p:sp>
          <p:nvSpPr>
            <p:cNvPr id="18" name="Isosceles Triangle 17"/>
            <p:cNvSpPr/>
            <p:nvPr/>
          </p:nvSpPr>
          <p:spPr>
            <a:xfrm rot="5400000">
              <a:off x="8442788" y="2479881"/>
              <a:ext cx="348310" cy="300268"/>
            </a:xfrm>
            <a:prstGeom prst="triangl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 name="Group 63"/>
          <p:cNvGrpSpPr/>
          <p:nvPr/>
        </p:nvGrpSpPr>
        <p:grpSpPr>
          <a:xfrm>
            <a:off x="428596" y="2143122"/>
            <a:ext cx="537327" cy="1634321"/>
            <a:chOff x="428596" y="2143122"/>
            <a:chExt cx="537327" cy="1634321"/>
          </a:xfrm>
        </p:grpSpPr>
        <p:cxnSp>
          <p:nvCxnSpPr>
            <p:cNvPr id="23" name="Straight Connector 22"/>
            <p:cNvCxnSpPr/>
            <p:nvPr/>
          </p:nvCxnSpPr>
          <p:spPr>
            <a:xfrm rot="5400000">
              <a:off x="357158" y="3071022"/>
              <a:ext cx="714380" cy="1588"/>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10" name="Oval 9"/>
            <p:cNvSpPr/>
            <p:nvPr/>
          </p:nvSpPr>
          <p:spPr>
            <a:xfrm>
              <a:off x="623177" y="2539085"/>
              <a:ext cx="208206" cy="208206"/>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Rectangle 33"/>
            <p:cNvSpPr/>
            <p:nvPr/>
          </p:nvSpPr>
          <p:spPr>
            <a:xfrm>
              <a:off x="428596" y="2143122"/>
              <a:ext cx="537327" cy="276999"/>
            </a:xfrm>
            <a:prstGeom prst="rect">
              <a:avLst/>
            </a:prstGeom>
          </p:spPr>
          <p:txBody>
            <a:bodyPr wrap="none">
              <a:spAutoFit/>
            </a:bodyPr>
            <a:lstStyle/>
            <a:p>
              <a:pPr algn="ctr"/>
              <a:r>
                <a:rPr lang="en-US" sz="1200" dirty="0">
                  <a:solidFill>
                    <a:schemeClr val="bg1"/>
                  </a:solidFill>
                  <a:latin typeface="Open Sans" pitchFamily="34" charset="0"/>
                  <a:ea typeface="Open Sans" pitchFamily="34" charset="0"/>
                  <a:cs typeface="Open Sans" pitchFamily="34" charset="0"/>
                </a:rPr>
                <a:t>2002</a:t>
              </a:r>
            </a:p>
          </p:txBody>
        </p:sp>
        <p:sp>
          <p:nvSpPr>
            <p:cNvPr id="41" name="Rectangle 40"/>
            <p:cNvSpPr/>
            <p:nvPr/>
          </p:nvSpPr>
          <p:spPr>
            <a:xfrm>
              <a:off x="500034" y="3500444"/>
              <a:ext cx="428322" cy="276999"/>
            </a:xfrm>
            <a:prstGeom prst="rect">
              <a:avLst/>
            </a:prstGeom>
          </p:spPr>
          <p:txBody>
            <a:bodyPr wrap="none">
              <a:spAutoFit/>
            </a:bodyPr>
            <a:lstStyle/>
            <a:p>
              <a:pPr algn="ctr"/>
              <a:r>
                <a:rPr lang="en-US" sz="1200" dirty="0">
                  <a:solidFill>
                    <a:schemeClr val="bg1"/>
                  </a:solidFill>
                  <a:latin typeface="Open Sans" pitchFamily="34" charset="0"/>
                  <a:ea typeface="Open Sans" pitchFamily="34" charset="0"/>
                  <a:cs typeface="Open Sans" pitchFamily="34" charset="0"/>
                </a:rPr>
                <a:t>File</a:t>
              </a:r>
            </a:p>
          </p:txBody>
        </p:sp>
      </p:grpSp>
      <p:grpSp>
        <p:nvGrpSpPr>
          <p:cNvPr id="17" name="Group 64"/>
          <p:cNvGrpSpPr/>
          <p:nvPr/>
        </p:nvGrpSpPr>
        <p:grpSpPr>
          <a:xfrm>
            <a:off x="1285852" y="2201628"/>
            <a:ext cx="1214446" cy="2376034"/>
            <a:chOff x="1285852" y="2201628"/>
            <a:chExt cx="1214446" cy="2376034"/>
          </a:xfrm>
        </p:grpSpPr>
        <p:cxnSp>
          <p:nvCxnSpPr>
            <p:cNvPr id="24" name="Straight Connector 23"/>
            <p:cNvCxnSpPr/>
            <p:nvPr/>
          </p:nvCxnSpPr>
          <p:spPr>
            <a:xfrm rot="5400000">
              <a:off x="1500960" y="3071022"/>
              <a:ext cx="714380" cy="1588"/>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35" name="Rectangle 34"/>
            <p:cNvSpPr/>
            <p:nvPr/>
          </p:nvSpPr>
          <p:spPr>
            <a:xfrm>
              <a:off x="1285852" y="3500444"/>
              <a:ext cx="1214446" cy="1077218"/>
            </a:xfrm>
            <a:prstGeom prst="rect">
              <a:avLst/>
            </a:prstGeom>
          </p:spPr>
          <p:txBody>
            <a:bodyPr wrap="square">
              <a:spAutoFit/>
            </a:bodyPr>
            <a:lstStyle/>
            <a:p>
              <a:r>
                <a:rPr lang="ms-MY" sz="800" dirty="0">
                  <a:solidFill>
                    <a:schemeClr val="bg1"/>
                  </a:solidFill>
                  <a:latin typeface="Open Sans Light" pitchFamily="34" charset="0"/>
                  <a:ea typeface="Open Sans Light" pitchFamily="34" charset="0"/>
                  <a:cs typeface="Open Sans Light" pitchFamily="34" charset="0"/>
                </a:rPr>
                <a:t>Lorem ipsum dolor sit amet, consectetur adipiscing elit. Praesent sodales odio sit amet odio tristique quis tempus odio Lorem ipsum dolor sit amet</a:t>
              </a:r>
            </a:p>
          </p:txBody>
        </p:sp>
        <p:grpSp>
          <p:nvGrpSpPr>
            <p:cNvPr id="19" name="Group 55"/>
            <p:cNvGrpSpPr/>
            <p:nvPr/>
          </p:nvGrpSpPr>
          <p:grpSpPr>
            <a:xfrm>
              <a:off x="1428728" y="2201628"/>
              <a:ext cx="883120" cy="883120"/>
              <a:chOff x="1428728" y="2201628"/>
              <a:chExt cx="883120" cy="883120"/>
            </a:xfrm>
          </p:grpSpPr>
          <p:sp>
            <p:nvSpPr>
              <p:cNvPr id="11" name="Oval 10"/>
              <p:cNvSpPr/>
              <p:nvPr/>
            </p:nvSpPr>
            <p:spPr>
              <a:xfrm>
                <a:off x="1428728" y="2201628"/>
                <a:ext cx="883120" cy="883120"/>
              </a:xfrm>
              <a:prstGeom prst="ellipse">
                <a:avLst/>
              </a:prstGeom>
              <a:solidFill>
                <a:schemeClr val="accent2"/>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0" name="Group 53"/>
              <p:cNvGrpSpPr/>
              <p:nvPr/>
            </p:nvGrpSpPr>
            <p:grpSpPr>
              <a:xfrm>
                <a:off x="1706334" y="2457448"/>
                <a:ext cx="366051" cy="343525"/>
                <a:chOff x="7730164" y="1298694"/>
                <a:chExt cx="366051" cy="343525"/>
              </a:xfrm>
            </p:grpSpPr>
            <p:sp>
              <p:nvSpPr>
                <p:cNvPr id="42" name="AutoShape 69"/>
                <p:cNvSpPr/>
                <p:nvPr/>
              </p:nvSpPr>
              <p:spPr bwMode="auto">
                <a:xfrm>
                  <a:off x="7730164" y="1298694"/>
                  <a:ext cx="366051" cy="343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8223" y="5760"/>
                      </a:moveTo>
                      <a:lnTo>
                        <a:pt x="17548" y="5760"/>
                      </a:lnTo>
                      <a:cubicBezTo>
                        <a:pt x="16804" y="5760"/>
                        <a:pt x="16198" y="5114"/>
                        <a:pt x="16198" y="4320"/>
                      </a:cubicBezTo>
                      <a:lnTo>
                        <a:pt x="16200" y="4320"/>
                      </a:lnTo>
                      <a:lnTo>
                        <a:pt x="16200" y="1440"/>
                      </a:lnTo>
                      <a:lnTo>
                        <a:pt x="20250" y="5760"/>
                      </a:lnTo>
                      <a:cubicBezTo>
                        <a:pt x="20250" y="5760"/>
                        <a:pt x="18223" y="5760"/>
                        <a:pt x="18223" y="5760"/>
                      </a:cubicBezTo>
                      <a:close/>
                      <a:moveTo>
                        <a:pt x="20250" y="19440"/>
                      </a:moveTo>
                      <a:cubicBezTo>
                        <a:pt x="20250" y="19837"/>
                        <a:pt x="19948" y="20160"/>
                        <a:pt x="19575" y="20160"/>
                      </a:cubicBezTo>
                      <a:lnTo>
                        <a:pt x="2024" y="20160"/>
                      </a:lnTo>
                      <a:cubicBezTo>
                        <a:pt x="1651" y="20160"/>
                        <a:pt x="1349" y="19837"/>
                        <a:pt x="1349" y="19440"/>
                      </a:cubicBezTo>
                      <a:lnTo>
                        <a:pt x="1349" y="2160"/>
                      </a:lnTo>
                      <a:cubicBezTo>
                        <a:pt x="1349" y="1762"/>
                        <a:pt x="1651" y="1440"/>
                        <a:pt x="2024" y="1440"/>
                      </a:cubicBezTo>
                      <a:lnTo>
                        <a:pt x="15525" y="1440"/>
                      </a:lnTo>
                      <a:lnTo>
                        <a:pt x="15525" y="4320"/>
                      </a:lnTo>
                      <a:lnTo>
                        <a:pt x="15523" y="4320"/>
                      </a:lnTo>
                      <a:cubicBezTo>
                        <a:pt x="15523" y="5513"/>
                        <a:pt x="16430" y="6480"/>
                        <a:pt x="17548" y="6480"/>
                      </a:cubicBezTo>
                      <a:lnTo>
                        <a:pt x="18223" y="6480"/>
                      </a:lnTo>
                      <a:lnTo>
                        <a:pt x="20250" y="6480"/>
                      </a:lnTo>
                      <a:cubicBezTo>
                        <a:pt x="20250" y="6480"/>
                        <a:pt x="20250" y="19440"/>
                        <a:pt x="20250" y="19440"/>
                      </a:cubicBezTo>
                      <a:close/>
                      <a:moveTo>
                        <a:pt x="21204" y="4741"/>
                      </a:moveTo>
                      <a:lnTo>
                        <a:pt x="17154" y="421"/>
                      </a:lnTo>
                      <a:cubicBezTo>
                        <a:pt x="16901" y="151"/>
                        <a:pt x="16557" y="0"/>
                        <a:pt x="16200" y="0"/>
                      </a:cubicBezTo>
                      <a:lnTo>
                        <a:pt x="2024" y="0"/>
                      </a:lnTo>
                      <a:cubicBezTo>
                        <a:pt x="908" y="0"/>
                        <a:pt x="0" y="968"/>
                        <a:pt x="0" y="2160"/>
                      </a:cubicBezTo>
                      <a:lnTo>
                        <a:pt x="0" y="19440"/>
                      </a:lnTo>
                      <a:cubicBezTo>
                        <a:pt x="0" y="20631"/>
                        <a:pt x="908" y="21600"/>
                        <a:pt x="2024" y="21600"/>
                      </a:cubicBezTo>
                      <a:lnTo>
                        <a:pt x="19575" y="21600"/>
                      </a:lnTo>
                      <a:cubicBezTo>
                        <a:pt x="20691" y="21600"/>
                        <a:pt x="21599" y="20631"/>
                        <a:pt x="21599" y="19440"/>
                      </a:cubicBezTo>
                      <a:lnTo>
                        <a:pt x="21599" y="5760"/>
                      </a:lnTo>
                      <a:cubicBezTo>
                        <a:pt x="21599" y="5378"/>
                        <a:pt x="21457" y="5011"/>
                        <a:pt x="21204" y="4741"/>
                      </a:cubicBezTo>
                    </a:path>
                  </a:pathLst>
                </a:custGeom>
                <a:solidFill>
                  <a:schemeClr val="bg1"/>
                </a:solid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43" name="AutoShape 70"/>
                <p:cNvSpPr/>
                <p:nvPr/>
              </p:nvSpPr>
              <p:spPr bwMode="auto">
                <a:xfrm>
                  <a:off x="7901611" y="1366899"/>
                  <a:ext cx="68830" cy="1188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800" y="21599"/>
                      </a:moveTo>
                      <a:lnTo>
                        <a:pt x="19800" y="21599"/>
                      </a:lnTo>
                      <a:cubicBezTo>
                        <a:pt x="20791" y="21599"/>
                        <a:pt x="21600" y="16769"/>
                        <a:pt x="21600" y="10800"/>
                      </a:cubicBezTo>
                      <a:cubicBezTo>
                        <a:pt x="21600" y="4830"/>
                        <a:pt x="20791" y="0"/>
                        <a:pt x="19800" y="0"/>
                      </a:cubicBezTo>
                      <a:lnTo>
                        <a:pt x="1800" y="0"/>
                      </a:lnTo>
                      <a:cubicBezTo>
                        <a:pt x="801" y="0"/>
                        <a:pt x="0" y="4830"/>
                        <a:pt x="0" y="10800"/>
                      </a:cubicBezTo>
                      <a:cubicBezTo>
                        <a:pt x="0" y="16769"/>
                        <a:pt x="801" y="21599"/>
                        <a:pt x="1800" y="21599"/>
                      </a:cubicBezTo>
                    </a:path>
                  </a:pathLst>
                </a:custGeom>
                <a:solidFill>
                  <a:schemeClr val="bg1"/>
                </a:solid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44" name="AutoShape 71"/>
                <p:cNvSpPr/>
                <p:nvPr/>
              </p:nvSpPr>
              <p:spPr bwMode="auto">
                <a:xfrm>
                  <a:off x="7901611" y="1401314"/>
                  <a:ext cx="68830" cy="1188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800" y="21599"/>
                      </a:moveTo>
                      <a:lnTo>
                        <a:pt x="19800" y="21599"/>
                      </a:lnTo>
                      <a:cubicBezTo>
                        <a:pt x="20791" y="21599"/>
                        <a:pt x="21600" y="16769"/>
                        <a:pt x="21600" y="10800"/>
                      </a:cubicBezTo>
                      <a:cubicBezTo>
                        <a:pt x="21600" y="4830"/>
                        <a:pt x="20791" y="0"/>
                        <a:pt x="19800" y="0"/>
                      </a:cubicBezTo>
                      <a:lnTo>
                        <a:pt x="1800" y="0"/>
                      </a:lnTo>
                      <a:cubicBezTo>
                        <a:pt x="801" y="0"/>
                        <a:pt x="0" y="4830"/>
                        <a:pt x="0" y="10800"/>
                      </a:cubicBezTo>
                      <a:cubicBezTo>
                        <a:pt x="0" y="16769"/>
                        <a:pt x="801" y="21599"/>
                        <a:pt x="1800" y="21599"/>
                      </a:cubicBezTo>
                    </a:path>
                  </a:pathLst>
                </a:custGeom>
                <a:solidFill>
                  <a:schemeClr val="bg1"/>
                </a:solid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45" name="AutoShape 72"/>
                <p:cNvSpPr/>
                <p:nvPr/>
              </p:nvSpPr>
              <p:spPr bwMode="auto">
                <a:xfrm>
                  <a:off x="7901611" y="1435729"/>
                  <a:ext cx="148923" cy="1188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10800"/>
                      </a:moveTo>
                      <a:cubicBezTo>
                        <a:pt x="0" y="16769"/>
                        <a:pt x="369" y="21599"/>
                        <a:pt x="830" y="21599"/>
                      </a:cubicBezTo>
                      <a:lnTo>
                        <a:pt x="20769" y="21599"/>
                      </a:lnTo>
                      <a:cubicBezTo>
                        <a:pt x="21226" y="21599"/>
                        <a:pt x="21600" y="16769"/>
                        <a:pt x="21600" y="10800"/>
                      </a:cubicBezTo>
                      <a:cubicBezTo>
                        <a:pt x="21600" y="4830"/>
                        <a:pt x="21226" y="0"/>
                        <a:pt x="20769" y="0"/>
                      </a:cubicBezTo>
                      <a:lnTo>
                        <a:pt x="830" y="0"/>
                      </a:lnTo>
                      <a:cubicBezTo>
                        <a:pt x="369" y="0"/>
                        <a:pt x="0" y="4830"/>
                        <a:pt x="0" y="10800"/>
                      </a:cubicBezTo>
                    </a:path>
                  </a:pathLst>
                </a:custGeom>
                <a:solidFill>
                  <a:schemeClr val="bg1"/>
                </a:solid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46" name="AutoShape 73"/>
                <p:cNvSpPr/>
                <p:nvPr/>
              </p:nvSpPr>
              <p:spPr bwMode="auto">
                <a:xfrm>
                  <a:off x="7775840" y="1504560"/>
                  <a:ext cx="274694" cy="112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150" y="0"/>
                      </a:moveTo>
                      <a:lnTo>
                        <a:pt x="449" y="0"/>
                      </a:lnTo>
                      <a:cubicBezTo>
                        <a:pt x="201" y="0"/>
                        <a:pt x="0" y="4830"/>
                        <a:pt x="0" y="10800"/>
                      </a:cubicBezTo>
                      <a:cubicBezTo>
                        <a:pt x="0" y="16748"/>
                        <a:pt x="201" y="21599"/>
                        <a:pt x="449" y="21599"/>
                      </a:cubicBezTo>
                      <a:lnTo>
                        <a:pt x="21150" y="21599"/>
                      </a:lnTo>
                      <a:cubicBezTo>
                        <a:pt x="21397" y="21599"/>
                        <a:pt x="21599" y="16748"/>
                        <a:pt x="21599" y="10800"/>
                      </a:cubicBezTo>
                      <a:cubicBezTo>
                        <a:pt x="21599" y="4830"/>
                        <a:pt x="21397" y="0"/>
                        <a:pt x="21150" y="0"/>
                      </a:cubicBezTo>
                    </a:path>
                  </a:pathLst>
                </a:custGeom>
                <a:solidFill>
                  <a:schemeClr val="bg1"/>
                </a:solid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47" name="AutoShape 74"/>
                <p:cNvSpPr/>
                <p:nvPr/>
              </p:nvSpPr>
              <p:spPr bwMode="auto">
                <a:xfrm>
                  <a:off x="7775840" y="1538974"/>
                  <a:ext cx="274694" cy="112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150" y="0"/>
                      </a:moveTo>
                      <a:lnTo>
                        <a:pt x="449" y="0"/>
                      </a:lnTo>
                      <a:cubicBezTo>
                        <a:pt x="201" y="0"/>
                        <a:pt x="0" y="4830"/>
                        <a:pt x="0" y="10800"/>
                      </a:cubicBezTo>
                      <a:cubicBezTo>
                        <a:pt x="0" y="16748"/>
                        <a:pt x="201" y="21599"/>
                        <a:pt x="449" y="21599"/>
                      </a:cubicBezTo>
                      <a:lnTo>
                        <a:pt x="21150" y="21599"/>
                      </a:lnTo>
                      <a:cubicBezTo>
                        <a:pt x="21397" y="21599"/>
                        <a:pt x="21599" y="16748"/>
                        <a:pt x="21599" y="10800"/>
                      </a:cubicBezTo>
                      <a:cubicBezTo>
                        <a:pt x="21599" y="4830"/>
                        <a:pt x="21397" y="0"/>
                        <a:pt x="21150" y="0"/>
                      </a:cubicBezTo>
                    </a:path>
                  </a:pathLst>
                </a:custGeom>
                <a:solidFill>
                  <a:schemeClr val="bg1"/>
                </a:solid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48" name="AutoShape 75"/>
                <p:cNvSpPr/>
                <p:nvPr/>
              </p:nvSpPr>
              <p:spPr bwMode="auto">
                <a:xfrm>
                  <a:off x="7775840" y="1573390"/>
                  <a:ext cx="274694" cy="112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150" y="0"/>
                      </a:moveTo>
                      <a:lnTo>
                        <a:pt x="449" y="0"/>
                      </a:lnTo>
                      <a:cubicBezTo>
                        <a:pt x="201" y="0"/>
                        <a:pt x="0" y="4830"/>
                        <a:pt x="0" y="10800"/>
                      </a:cubicBezTo>
                      <a:cubicBezTo>
                        <a:pt x="0" y="16748"/>
                        <a:pt x="201" y="21599"/>
                        <a:pt x="449" y="21599"/>
                      </a:cubicBezTo>
                      <a:lnTo>
                        <a:pt x="21150" y="21599"/>
                      </a:lnTo>
                      <a:cubicBezTo>
                        <a:pt x="21397" y="21599"/>
                        <a:pt x="21599" y="16748"/>
                        <a:pt x="21599" y="10800"/>
                      </a:cubicBezTo>
                      <a:cubicBezTo>
                        <a:pt x="21599" y="4830"/>
                        <a:pt x="21397" y="0"/>
                        <a:pt x="21150" y="0"/>
                      </a:cubicBezTo>
                    </a:path>
                  </a:pathLst>
                </a:custGeom>
                <a:solidFill>
                  <a:schemeClr val="bg1"/>
                </a:solid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49" name="AutoShape 76"/>
                <p:cNvSpPr/>
                <p:nvPr/>
              </p:nvSpPr>
              <p:spPr bwMode="auto">
                <a:xfrm>
                  <a:off x="7775840" y="1470143"/>
                  <a:ext cx="274694" cy="112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150" y="0"/>
                      </a:moveTo>
                      <a:lnTo>
                        <a:pt x="449" y="0"/>
                      </a:lnTo>
                      <a:cubicBezTo>
                        <a:pt x="201" y="0"/>
                        <a:pt x="0" y="4830"/>
                        <a:pt x="0" y="10800"/>
                      </a:cubicBezTo>
                      <a:cubicBezTo>
                        <a:pt x="0" y="16769"/>
                        <a:pt x="201" y="21599"/>
                        <a:pt x="449" y="21599"/>
                      </a:cubicBezTo>
                      <a:lnTo>
                        <a:pt x="21150" y="21599"/>
                      </a:lnTo>
                      <a:cubicBezTo>
                        <a:pt x="21397" y="21599"/>
                        <a:pt x="21599" y="16769"/>
                        <a:pt x="21599" y="10800"/>
                      </a:cubicBezTo>
                      <a:cubicBezTo>
                        <a:pt x="21599" y="4830"/>
                        <a:pt x="21397" y="0"/>
                        <a:pt x="21150" y="0"/>
                      </a:cubicBezTo>
                    </a:path>
                  </a:pathLst>
                </a:custGeom>
                <a:solidFill>
                  <a:schemeClr val="bg1"/>
                </a:solid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50" name="AutoShape 77"/>
                <p:cNvSpPr/>
                <p:nvPr/>
              </p:nvSpPr>
              <p:spPr bwMode="auto">
                <a:xfrm>
                  <a:off x="7775842" y="1355635"/>
                  <a:ext cx="103245" cy="9198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4799" y="5400"/>
                      </a:moveTo>
                      <a:lnTo>
                        <a:pt x="16800" y="5400"/>
                      </a:lnTo>
                      <a:lnTo>
                        <a:pt x="16800" y="16200"/>
                      </a:lnTo>
                      <a:lnTo>
                        <a:pt x="4799" y="16200"/>
                      </a:lnTo>
                      <a:cubicBezTo>
                        <a:pt x="4799" y="16200"/>
                        <a:pt x="4799" y="5400"/>
                        <a:pt x="4799" y="5400"/>
                      </a:cubicBezTo>
                      <a:close/>
                      <a:moveTo>
                        <a:pt x="2399" y="21599"/>
                      </a:moveTo>
                      <a:lnTo>
                        <a:pt x="19200" y="21599"/>
                      </a:lnTo>
                      <a:cubicBezTo>
                        <a:pt x="20526" y="21599"/>
                        <a:pt x="21599" y="20392"/>
                        <a:pt x="21599" y="18900"/>
                      </a:cubicBezTo>
                      <a:lnTo>
                        <a:pt x="21599" y="2700"/>
                      </a:lnTo>
                      <a:cubicBezTo>
                        <a:pt x="21599" y="1207"/>
                        <a:pt x="20526" y="0"/>
                        <a:pt x="19200" y="0"/>
                      </a:cubicBezTo>
                      <a:lnTo>
                        <a:pt x="2399" y="0"/>
                      </a:lnTo>
                      <a:cubicBezTo>
                        <a:pt x="1073" y="0"/>
                        <a:pt x="0" y="1207"/>
                        <a:pt x="0" y="2700"/>
                      </a:cubicBezTo>
                      <a:lnTo>
                        <a:pt x="0" y="18900"/>
                      </a:lnTo>
                      <a:cubicBezTo>
                        <a:pt x="0" y="20392"/>
                        <a:pt x="1073" y="21599"/>
                        <a:pt x="2399" y="21599"/>
                      </a:cubicBezTo>
                    </a:path>
                  </a:pathLst>
                </a:custGeom>
                <a:solidFill>
                  <a:schemeClr val="bg1"/>
                </a:solid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grpSp>
        </p:grpSp>
      </p:grpSp>
      <p:grpSp>
        <p:nvGrpSpPr>
          <p:cNvPr id="21" name="Group 66"/>
          <p:cNvGrpSpPr/>
          <p:nvPr/>
        </p:nvGrpSpPr>
        <p:grpSpPr>
          <a:xfrm>
            <a:off x="3643306" y="2201628"/>
            <a:ext cx="1214446" cy="2376034"/>
            <a:chOff x="3643306" y="2201628"/>
            <a:chExt cx="1214446" cy="2376034"/>
          </a:xfrm>
        </p:grpSpPr>
        <p:cxnSp>
          <p:nvCxnSpPr>
            <p:cNvPr id="27" name="Straight Connector 26"/>
            <p:cNvCxnSpPr/>
            <p:nvPr/>
          </p:nvCxnSpPr>
          <p:spPr>
            <a:xfrm rot="5400000">
              <a:off x="3858414" y="3071022"/>
              <a:ext cx="714380" cy="1588"/>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39" name="Rectangle 38"/>
            <p:cNvSpPr/>
            <p:nvPr/>
          </p:nvSpPr>
          <p:spPr>
            <a:xfrm>
              <a:off x="3643306" y="3500444"/>
              <a:ext cx="1214446" cy="1077218"/>
            </a:xfrm>
            <a:prstGeom prst="rect">
              <a:avLst/>
            </a:prstGeom>
          </p:spPr>
          <p:txBody>
            <a:bodyPr wrap="square">
              <a:spAutoFit/>
            </a:bodyPr>
            <a:lstStyle/>
            <a:p>
              <a:r>
                <a:rPr lang="ms-MY" sz="800" dirty="0">
                  <a:solidFill>
                    <a:schemeClr val="bg1"/>
                  </a:solidFill>
                  <a:latin typeface="Open Sans Light" pitchFamily="34" charset="0"/>
                  <a:ea typeface="Open Sans Light" pitchFamily="34" charset="0"/>
                  <a:cs typeface="Open Sans Light" pitchFamily="34" charset="0"/>
                </a:rPr>
                <a:t>Lorem ipsum dolor sit amet, consectetur adipiscing elit. Praesent sodales odio sit amet odio tristique quis tempus odio Lorem ipsum dolor sit amet</a:t>
              </a:r>
            </a:p>
          </p:txBody>
        </p:sp>
        <p:grpSp>
          <p:nvGrpSpPr>
            <p:cNvPr id="22" name="Group 56"/>
            <p:cNvGrpSpPr/>
            <p:nvPr/>
          </p:nvGrpSpPr>
          <p:grpSpPr>
            <a:xfrm>
              <a:off x="3766449" y="2201628"/>
              <a:ext cx="883120" cy="883120"/>
              <a:chOff x="3766449" y="2201628"/>
              <a:chExt cx="883120" cy="883120"/>
            </a:xfrm>
          </p:grpSpPr>
          <p:sp>
            <p:nvSpPr>
              <p:cNvPr id="13" name="Oval 12"/>
              <p:cNvSpPr/>
              <p:nvPr/>
            </p:nvSpPr>
            <p:spPr>
              <a:xfrm>
                <a:off x="3766449" y="2201628"/>
                <a:ext cx="883120" cy="883120"/>
              </a:xfrm>
              <a:prstGeom prst="ellipse">
                <a:avLst/>
              </a:prstGeom>
              <a:solidFill>
                <a:schemeClr val="accent2"/>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5" name="Group 54"/>
              <p:cNvGrpSpPr/>
              <p:nvPr/>
            </p:nvGrpSpPr>
            <p:grpSpPr>
              <a:xfrm>
                <a:off x="4035808" y="2458389"/>
                <a:ext cx="366050" cy="320373"/>
                <a:chOff x="2556020" y="3523156"/>
                <a:chExt cx="366050" cy="320373"/>
              </a:xfrm>
            </p:grpSpPr>
            <p:sp>
              <p:nvSpPr>
                <p:cNvPr id="51" name="AutoShape 101"/>
                <p:cNvSpPr/>
                <p:nvPr/>
              </p:nvSpPr>
              <p:spPr bwMode="auto">
                <a:xfrm>
                  <a:off x="2556020" y="3523156"/>
                  <a:ext cx="366050" cy="32037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249" y="18514"/>
                      </a:moveTo>
                      <a:cubicBezTo>
                        <a:pt x="20249" y="19365"/>
                        <a:pt x="19644" y="20057"/>
                        <a:pt x="18899" y="20057"/>
                      </a:cubicBezTo>
                      <a:lnTo>
                        <a:pt x="2699" y="20057"/>
                      </a:lnTo>
                      <a:cubicBezTo>
                        <a:pt x="1955" y="20057"/>
                        <a:pt x="1349" y="19365"/>
                        <a:pt x="1349" y="18514"/>
                      </a:cubicBezTo>
                      <a:lnTo>
                        <a:pt x="1349" y="13114"/>
                      </a:lnTo>
                      <a:lnTo>
                        <a:pt x="4050" y="1542"/>
                      </a:lnTo>
                      <a:lnTo>
                        <a:pt x="17549" y="1542"/>
                      </a:lnTo>
                      <a:lnTo>
                        <a:pt x="20249" y="13114"/>
                      </a:lnTo>
                      <a:cubicBezTo>
                        <a:pt x="20249" y="13114"/>
                        <a:pt x="20249" y="18514"/>
                        <a:pt x="20249" y="18514"/>
                      </a:cubicBezTo>
                      <a:close/>
                      <a:moveTo>
                        <a:pt x="21548" y="12693"/>
                      </a:moveTo>
                      <a:lnTo>
                        <a:pt x="18847" y="1117"/>
                      </a:lnTo>
                      <a:cubicBezTo>
                        <a:pt x="18683" y="460"/>
                        <a:pt x="18150" y="0"/>
                        <a:pt x="17549" y="0"/>
                      </a:cubicBezTo>
                      <a:lnTo>
                        <a:pt x="10800" y="0"/>
                      </a:lnTo>
                      <a:lnTo>
                        <a:pt x="4049" y="0"/>
                      </a:lnTo>
                      <a:cubicBezTo>
                        <a:pt x="3449" y="0"/>
                        <a:pt x="2916" y="460"/>
                        <a:pt x="2752" y="1117"/>
                      </a:cubicBezTo>
                      <a:lnTo>
                        <a:pt x="51" y="12693"/>
                      </a:lnTo>
                      <a:cubicBezTo>
                        <a:pt x="17" y="12835"/>
                        <a:pt x="0" y="12976"/>
                        <a:pt x="0" y="13114"/>
                      </a:cubicBezTo>
                      <a:lnTo>
                        <a:pt x="0" y="18514"/>
                      </a:lnTo>
                      <a:cubicBezTo>
                        <a:pt x="0" y="20218"/>
                        <a:pt x="1208" y="21600"/>
                        <a:pt x="2699" y="21600"/>
                      </a:cubicBezTo>
                      <a:lnTo>
                        <a:pt x="18899" y="21600"/>
                      </a:lnTo>
                      <a:cubicBezTo>
                        <a:pt x="20391" y="21600"/>
                        <a:pt x="21600" y="20218"/>
                        <a:pt x="21600" y="18514"/>
                      </a:cubicBezTo>
                      <a:lnTo>
                        <a:pt x="21600" y="13114"/>
                      </a:lnTo>
                      <a:cubicBezTo>
                        <a:pt x="21600" y="12976"/>
                        <a:pt x="21582" y="12835"/>
                        <a:pt x="21548" y="12693"/>
                      </a:cubicBezTo>
                    </a:path>
                  </a:pathLst>
                </a:custGeom>
                <a:solidFill>
                  <a:schemeClr val="bg1"/>
                </a:solid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52" name="AutoShape 102"/>
                <p:cNvSpPr/>
                <p:nvPr/>
              </p:nvSpPr>
              <p:spPr bwMode="auto">
                <a:xfrm>
                  <a:off x="2601700" y="3568835"/>
                  <a:ext cx="279075" cy="205865"/>
                </a:xfrm>
                <a:custGeom>
                  <a:avLst/>
                  <a:gdLst>
                    <a:gd name="T0" fmla="+- 0 10799 40"/>
                    <a:gd name="T1" fmla="*/ T0 w 21519"/>
                    <a:gd name="T2" fmla="*/ 10800 h 21600"/>
                    <a:gd name="T3" fmla="+- 0 10799 40"/>
                    <a:gd name="T4" fmla="*/ T3 w 21519"/>
                    <a:gd name="T5" fmla="*/ 10800 h 21600"/>
                    <a:gd name="T6" fmla="+- 0 10799 40"/>
                    <a:gd name="T7" fmla="*/ T6 w 21519"/>
                    <a:gd name="T8" fmla="*/ 10800 h 21600"/>
                    <a:gd name="T9" fmla="+- 0 10799 40"/>
                    <a:gd name="T10" fmla="*/ T9 w 21519"/>
                    <a:gd name="T11" fmla="*/ 10800 h 21600"/>
                  </a:gdLst>
                  <a:ahLst/>
                  <a:cxnLst>
                    <a:cxn ang="0">
                      <a:pos x="T1" y="T2"/>
                    </a:cxn>
                    <a:cxn ang="0">
                      <a:pos x="T4" y="T5"/>
                    </a:cxn>
                    <a:cxn ang="0">
                      <a:pos x="T7" y="T8"/>
                    </a:cxn>
                    <a:cxn ang="0">
                      <a:pos x="T10" y="T11"/>
                    </a:cxn>
                  </a:cxnLst>
                  <a:rect l="0" t="0" r="r" b="b"/>
                  <a:pathLst>
                    <a:path w="21519" h="21600">
                      <a:moveTo>
                        <a:pt x="18070" y="14399"/>
                      </a:moveTo>
                      <a:lnTo>
                        <a:pt x="16603" y="14399"/>
                      </a:lnTo>
                      <a:cubicBezTo>
                        <a:pt x="15931" y="14399"/>
                        <a:pt x="15325" y="14907"/>
                        <a:pt x="15024" y="15725"/>
                      </a:cubicBezTo>
                      <a:lnTo>
                        <a:pt x="13746" y="19199"/>
                      </a:lnTo>
                      <a:lnTo>
                        <a:pt x="7773" y="19199"/>
                      </a:lnTo>
                      <a:lnTo>
                        <a:pt x="6495" y="15725"/>
                      </a:lnTo>
                      <a:cubicBezTo>
                        <a:pt x="6194" y="14907"/>
                        <a:pt x="5588" y="14399"/>
                        <a:pt x="4916" y="14399"/>
                      </a:cubicBezTo>
                      <a:lnTo>
                        <a:pt x="3449" y="14399"/>
                      </a:lnTo>
                      <a:lnTo>
                        <a:pt x="1343" y="14399"/>
                      </a:lnTo>
                      <a:lnTo>
                        <a:pt x="3924" y="1200"/>
                      </a:lnTo>
                      <a:lnTo>
                        <a:pt x="17595" y="1200"/>
                      </a:lnTo>
                      <a:lnTo>
                        <a:pt x="20176" y="14399"/>
                      </a:lnTo>
                      <a:cubicBezTo>
                        <a:pt x="20176" y="14399"/>
                        <a:pt x="18070" y="14399"/>
                        <a:pt x="18070" y="14399"/>
                      </a:cubicBezTo>
                      <a:close/>
                      <a:moveTo>
                        <a:pt x="17595" y="0"/>
                      </a:moveTo>
                      <a:lnTo>
                        <a:pt x="3924" y="0"/>
                      </a:lnTo>
                      <a:cubicBezTo>
                        <a:pt x="3524" y="0"/>
                        <a:pt x="3174" y="366"/>
                        <a:pt x="3071" y="891"/>
                      </a:cubicBezTo>
                      <a:lnTo>
                        <a:pt x="28" y="15291"/>
                      </a:lnTo>
                      <a:cubicBezTo>
                        <a:pt x="-40" y="15651"/>
                        <a:pt x="16" y="16035"/>
                        <a:pt x="183" y="16330"/>
                      </a:cubicBezTo>
                      <a:cubicBezTo>
                        <a:pt x="350" y="16625"/>
                        <a:pt x="609" y="16799"/>
                        <a:pt x="883" y="16799"/>
                      </a:cubicBezTo>
                      <a:lnTo>
                        <a:pt x="3449" y="16799"/>
                      </a:lnTo>
                      <a:lnTo>
                        <a:pt x="4456" y="16799"/>
                      </a:lnTo>
                      <a:lnTo>
                        <a:pt x="4916" y="16799"/>
                      </a:lnTo>
                      <a:lnTo>
                        <a:pt x="6194" y="20274"/>
                      </a:lnTo>
                      <a:cubicBezTo>
                        <a:pt x="6493" y="21086"/>
                        <a:pt x="7104" y="21599"/>
                        <a:pt x="7773" y="21599"/>
                      </a:cubicBezTo>
                      <a:lnTo>
                        <a:pt x="13746" y="21599"/>
                      </a:lnTo>
                      <a:cubicBezTo>
                        <a:pt x="14415" y="21599"/>
                        <a:pt x="15026" y="21086"/>
                        <a:pt x="15325" y="20274"/>
                      </a:cubicBezTo>
                      <a:lnTo>
                        <a:pt x="16603" y="16799"/>
                      </a:lnTo>
                      <a:lnTo>
                        <a:pt x="17063" y="16799"/>
                      </a:lnTo>
                      <a:lnTo>
                        <a:pt x="18070" y="16799"/>
                      </a:lnTo>
                      <a:lnTo>
                        <a:pt x="20636" y="16799"/>
                      </a:lnTo>
                      <a:cubicBezTo>
                        <a:pt x="20910" y="16799"/>
                        <a:pt x="21169" y="16625"/>
                        <a:pt x="21336" y="16330"/>
                      </a:cubicBezTo>
                      <a:cubicBezTo>
                        <a:pt x="21503" y="16035"/>
                        <a:pt x="21560" y="15651"/>
                        <a:pt x="21490" y="15291"/>
                      </a:cubicBezTo>
                      <a:lnTo>
                        <a:pt x="18448" y="891"/>
                      </a:lnTo>
                      <a:cubicBezTo>
                        <a:pt x="18345" y="366"/>
                        <a:pt x="17995" y="0"/>
                        <a:pt x="17595" y="0"/>
                      </a:cubicBezTo>
                    </a:path>
                  </a:pathLst>
                </a:custGeom>
                <a:solidFill>
                  <a:schemeClr val="bg1"/>
                </a:solid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grpSp>
        </p:grpSp>
      </p:grpSp>
      <p:grpSp>
        <p:nvGrpSpPr>
          <p:cNvPr id="28" name="Group 68"/>
          <p:cNvGrpSpPr/>
          <p:nvPr/>
        </p:nvGrpSpPr>
        <p:grpSpPr>
          <a:xfrm>
            <a:off x="6000760" y="2201628"/>
            <a:ext cx="1214446" cy="2376034"/>
            <a:chOff x="6000760" y="2201628"/>
            <a:chExt cx="1214446" cy="2376034"/>
          </a:xfrm>
        </p:grpSpPr>
        <p:cxnSp>
          <p:nvCxnSpPr>
            <p:cNvPr id="31" name="Straight Connector 30"/>
            <p:cNvCxnSpPr/>
            <p:nvPr/>
          </p:nvCxnSpPr>
          <p:spPr>
            <a:xfrm rot="5400000">
              <a:off x="6215868" y="3071022"/>
              <a:ext cx="714380" cy="1588"/>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40" name="Rectangle 39"/>
            <p:cNvSpPr/>
            <p:nvPr/>
          </p:nvSpPr>
          <p:spPr>
            <a:xfrm>
              <a:off x="6000760" y="3500444"/>
              <a:ext cx="1214446" cy="1077218"/>
            </a:xfrm>
            <a:prstGeom prst="rect">
              <a:avLst/>
            </a:prstGeom>
          </p:spPr>
          <p:txBody>
            <a:bodyPr wrap="square">
              <a:spAutoFit/>
            </a:bodyPr>
            <a:lstStyle/>
            <a:p>
              <a:r>
                <a:rPr lang="ms-MY" sz="800" dirty="0">
                  <a:solidFill>
                    <a:schemeClr val="bg1"/>
                  </a:solidFill>
                  <a:latin typeface="Open Sans Light" pitchFamily="34" charset="0"/>
                  <a:ea typeface="Open Sans Light" pitchFamily="34" charset="0"/>
                  <a:cs typeface="Open Sans Light" pitchFamily="34" charset="0"/>
                </a:rPr>
                <a:t>Lorem ipsum dolor sit amet, consectetur adipiscing elit. Praesent sodales odio sit amet odio tristique quis tempus odio Lorem ipsum dolor sit amet</a:t>
              </a:r>
            </a:p>
          </p:txBody>
        </p:sp>
        <p:grpSp>
          <p:nvGrpSpPr>
            <p:cNvPr id="29" name="Group 57"/>
            <p:cNvGrpSpPr/>
            <p:nvPr/>
          </p:nvGrpSpPr>
          <p:grpSpPr>
            <a:xfrm>
              <a:off x="6143636" y="2201628"/>
              <a:ext cx="883120" cy="883120"/>
              <a:chOff x="6143636" y="2201628"/>
              <a:chExt cx="883120" cy="883120"/>
            </a:xfrm>
          </p:grpSpPr>
          <p:sp>
            <p:nvSpPr>
              <p:cNvPr id="15" name="Oval 14"/>
              <p:cNvSpPr/>
              <p:nvPr/>
            </p:nvSpPr>
            <p:spPr>
              <a:xfrm>
                <a:off x="6143636" y="2201628"/>
                <a:ext cx="883120" cy="883120"/>
              </a:xfrm>
              <a:prstGeom prst="ellipse">
                <a:avLst/>
              </a:prstGeom>
              <a:solidFill>
                <a:schemeClr val="accent2"/>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 name="AutoShape 117"/>
              <p:cNvSpPr/>
              <p:nvPr/>
            </p:nvSpPr>
            <p:spPr bwMode="auto">
              <a:xfrm>
                <a:off x="6391198" y="2502729"/>
                <a:ext cx="366051" cy="274694"/>
              </a:xfrm>
              <a:custGeom>
                <a:avLst/>
                <a:gdLst>
                  <a:gd name="T0" fmla="+- 0 10799 1"/>
                  <a:gd name="T1" fmla="*/ T0 w 21596"/>
                  <a:gd name="T2" fmla="*/ 10800 h 21600"/>
                  <a:gd name="T3" fmla="+- 0 10799 1"/>
                  <a:gd name="T4" fmla="*/ T3 w 21596"/>
                  <a:gd name="T5" fmla="*/ 10800 h 21600"/>
                  <a:gd name="T6" fmla="+- 0 10799 1"/>
                  <a:gd name="T7" fmla="*/ T6 w 21596"/>
                  <a:gd name="T8" fmla="*/ 10800 h 21600"/>
                  <a:gd name="T9" fmla="+- 0 10799 1"/>
                  <a:gd name="T10" fmla="*/ T9 w 21596"/>
                  <a:gd name="T11" fmla="*/ 10800 h 21600"/>
                </a:gdLst>
                <a:ahLst/>
                <a:cxnLst>
                  <a:cxn ang="0">
                    <a:pos x="T1" y="T2"/>
                  </a:cxn>
                  <a:cxn ang="0">
                    <a:pos x="T4" y="T5"/>
                  </a:cxn>
                  <a:cxn ang="0">
                    <a:pos x="T7" y="T8"/>
                  </a:cxn>
                  <a:cxn ang="0">
                    <a:pos x="T10" y="T11"/>
                  </a:cxn>
                </a:cxnLst>
                <a:rect l="0" t="0" r="r" b="b"/>
                <a:pathLst>
                  <a:path w="21596" h="21600">
                    <a:moveTo>
                      <a:pt x="4511" y="2151"/>
                    </a:moveTo>
                    <a:lnTo>
                      <a:pt x="6064" y="3877"/>
                    </a:lnTo>
                    <a:lnTo>
                      <a:pt x="4246" y="6302"/>
                    </a:lnTo>
                    <a:lnTo>
                      <a:pt x="1353" y="6302"/>
                    </a:lnTo>
                    <a:cubicBezTo>
                      <a:pt x="1353" y="6302"/>
                      <a:pt x="4511" y="2151"/>
                      <a:pt x="4511" y="2151"/>
                    </a:cubicBezTo>
                    <a:close/>
                    <a:moveTo>
                      <a:pt x="17348" y="6302"/>
                    </a:moveTo>
                    <a:lnTo>
                      <a:pt x="15531" y="3877"/>
                    </a:lnTo>
                    <a:lnTo>
                      <a:pt x="17082" y="2153"/>
                    </a:lnTo>
                    <a:lnTo>
                      <a:pt x="20191" y="6302"/>
                    </a:lnTo>
                    <a:cubicBezTo>
                      <a:pt x="20191" y="6302"/>
                      <a:pt x="17348" y="6302"/>
                      <a:pt x="17348" y="6302"/>
                    </a:cubicBezTo>
                    <a:close/>
                    <a:moveTo>
                      <a:pt x="17264" y="7202"/>
                    </a:moveTo>
                    <a:lnTo>
                      <a:pt x="19663" y="7202"/>
                    </a:lnTo>
                    <a:lnTo>
                      <a:pt x="13021" y="16638"/>
                    </a:lnTo>
                    <a:cubicBezTo>
                      <a:pt x="13021" y="16638"/>
                      <a:pt x="17264" y="7202"/>
                      <a:pt x="17264" y="7202"/>
                    </a:cubicBezTo>
                    <a:close/>
                    <a:moveTo>
                      <a:pt x="8574" y="16637"/>
                    </a:moveTo>
                    <a:lnTo>
                      <a:pt x="1933" y="7202"/>
                    </a:lnTo>
                    <a:lnTo>
                      <a:pt x="4330" y="7202"/>
                    </a:lnTo>
                    <a:cubicBezTo>
                      <a:pt x="4330" y="7202"/>
                      <a:pt x="8574" y="16637"/>
                      <a:pt x="8574" y="16637"/>
                    </a:cubicBezTo>
                    <a:close/>
                    <a:moveTo>
                      <a:pt x="8429" y="7202"/>
                    </a:moveTo>
                    <a:lnTo>
                      <a:pt x="10084" y="18249"/>
                    </a:lnTo>
                    <a:lnTo>
                      <a:pt x="5117" y="7202"/>
                    </a:lnTo>
                    <a:cubicBezTo>
                      <a:pt x="5117" y="7202"/>
                      <a:pt x="8429" y="7202"/>
                      <a:pt x="8429" y="7202"/>
                    </a:cubicBezTo>
                    <a:close/>
                    <a:moveTo>
                      <a:pt x="6584" y="4456"/>
                    </a:moveTo>
                    <a:lnTo>
                      <a:pt x="8246" y="6302"/>
                    </a:lnTo>
                    <a:lnTo>
                      <a:pt x="5200" y="6302"/>
                    </a:lnTo>
                    <a:cubicBezTo>
                      <a:pt x="5200" y="6302"/>
                      <a:pt x="6584" y="4456"/>
                      <a:pt x="6584" y="4456"/>
                    </a:cubicBezTo>
                    <a:close/>
                    <a:moveTo>
                      <a:pt x="6543" y="3238"/>
                    </a:moveTo>
                    <a:lnTo>
                      <a:pt x="5250" y="1800"/>
                    </a:lnTo>
                    <a:lnTo>
                      <a:pt x="7621" y="1800"/>
                    </a:lnTo>
                    <a:cubicBezTo>
                      <a:pt x="7621" y="1800"/>
                      <a:pt x="6543" y="3238"/>
                      <a:pt x="6543" y="3238"/>
                    </a:cubicBezTo>
                    <a:close/>
                    <a:moveTo>
                      <a:pt x="10797" y="3466"/>
                    </a:moveTo>
                    <a:lnTo>
                      <a:pt x="9299" y="1800"/>
                    </a:lnTo>
                    <a:lnTo>
                      <a:pt x="12296" y="1800"/>
                    </a:lnTo>
                    <a:cubicBezTo>
                      <a:pt x="12296" y="1800"/>
                      <a:pt x="10797" y="3466"/>
                      <a:pt x="10797" y="3466"/>
                    </a:cubicBezTo>
                    <a:close/>
                    <a:moveTo>
                      <a:pt x="13974" y="1800"/>
                    </a:moveTo>
                    <a:lnTo>
                      <a:pt x="16345" y="1800"/>
                    </a:lnTo>
                    <a:lnTo>
                      <a:pt x="15052" y="3238"/>
                    </a:lnTo>
                    <a:cubicBezTo>
                      <a:pt x="15052" y="3238"/>
                      <a:pt x="13974" y="1800"/>
                      <a:pt x="13974" y="1800"/>
                    </a:cubicBezTo>
                    <a:close/>
                    <a:moveTo>
                      <a:pt x="13349" y="6302"/>
                    </a:moveTo>
                    <a:lnTo>
                      <a:pt x="15011" y="4456"/>
                    </a:lnTo>
                    <a:lnTo>
                      <a:pt x="16394" y="6302"/>
                    </a:lnTo>
                    <a:cubicBezTo>
                      <a:pt x="16394" y="6302"/>
                      <a:pt x="13349" y="6302"/>
                      <a:pt x="13349" y="6302"/>
                    </a:cubicBezTo>
                    <a:close/>
                    <a:moveTo>
                      <a:pt x="13166" y="7202"/>
                    </a:moveTo>
                    <a:lnTo>
                      <a:pt x="16478" y="7202"/>
                    </a:lnTo>
                    <a:lnTo>
                      <a:pt x="11511" y="18249"/>
                    </a:lnTo>
                    <a:cubicBezTo>
                      <a:pt x="11511" y="18249"/>
                      <a:pt x="13166" y="7202"/>
                      <a:pt x="13166" y="7202"/>
                    </a:cubicBezTo>
                    <a:close/>
                    <a:moveTo>
                      <a:pt x="12478" y="7202"/>
                    </a:moveTo>
                    <a:lnTo>
                      <a:pt x="10797" y="18414"/>
                    </a:lnTo>
                    <a:lnTo>
                      <a:pt x="9117" y="7202"/>
                    </a:lnTo>
                    <a:cubicBezTo>
                      <a:pt x="9117" y="7202"/>
                      <a:pt x="12478" y="7202"/>
                      <a:pt x="12478" y="7202"/>
                    </a:cubicBezTo>
                    <a:close/>
                    <a:moveTo>
                      <a:pt x="8773" y="5716"/>
                    </a:moveTo>
                    <a:lnTo>
                      <a:pt x="7064" y="3817"/>
                    </a:lnTo>
                    <a:lnTo>
                      <a:pt x="8426" y="2000"/>
                    </a:lnTo>
                    <a:lnTo>
                      <a:pt x="10270" y="4051"/>
                    </a:lnTo>
                    <a:cubicBezTo>
                      <a:pt x="10270" y="4051"/>
                      <a:pt x="8773" y="5716"/>
                      <a:pt x="8773" y="5716"/>
                    </a:cubicBezTo>
                    <a:close/>
                    <a:moveTo>
                      <a:pt x="11325" y="4051"/>
                    </a:moveTo>
                    <a:lnTo>
                      <a:pt x="13169" y="2000"/>
                    </a:lnTo>
                    <a:lnTo>
                      <a:pt x="14531" y="3817"/>
                    </a:lnTo>
                    <a:lnTo>
                      <a:pt x="12822" y="5716"/>
                    </a:lnTo>
                    <a:cubicBezTo>
                      <a:pt x="12822" y="5716"/>
                      <a:pt x="11325" y="4051"/>
                      <a:pt x="11325" y="4051"/>
                    </a:cubicBezTo>
                    <a:close/>
                    <a:moveTo>
                      <a:pt x="12296" y="6302"/>
                    </a:moveTo>
                    <a:lnTo>
                      <a:pt x="9299" y="6302"/>
                    </a:lnTo>
                    <a:lnTo>
                      <a:pt x="10797" y="4638"/>
                    </a:lnTo>
                    <a:cubicBezTo>
                      <a:pt x="10797" y="4638"/>
                      <a:pt x="12296" y="6302"/>
                      <a:pt x="12296" y="6302"/>
                    </a:cubicBezTo>
                    <a:close/>
                    <a:moveTo>
                      <a:pt x="21200" y="5102"/>
                    </a:moveTo>
                    <a:lnTo>
                      <a:pt x="17771" y="527"/>
                    </a:lnTo>
                    <a:cubicBezTo>
                      <a:pt x="17518" y="189"/>
                      <a:pt x="17176" y="0"/>
                      <a:pt x="16817" y="0"/>
                    </a:cubicBezTo>
                    <a:lnTo>
                      <a:pt x="4779" y="0"/>
                    </a:lnTo>
                    <a:cubicBezTo>
                      <a:pt x="4420" y="0"/>
                      <a:pt x="4077" y="189"/>
                      <a:pt x="3824" y="527"/>
                    </a:cubicBezTo>
                    <a:lnTo>
                      <a:pt x="395" y="5102"/>
                    </a:lnTo>
                    <a:cubicBezTo>
                      <a:pt x="131" y="5455"/>
                      <a:pt x="-1" y="5921"/>
                      <a:pt x="-1" y="6387"/>
                    </a:cubicBezTo>
                    <a:cubicBezTo>
                      <a:pt x="1" y="6810"/>
                      <a:pt x="114" y="7233"/>
                      <a:pt x="341" y="7573"/>
                    </a:cubicBezTo>
                    <a:lnTo>
                      <a:pt x="9788" y="20995"/>
                    </a:lnTo>
                    <a:cubicBezTo>
                      <a:pt x="10045" y="21379"/>
                      <a:pt x="10412" y="21599"/>
                      <a:pt x="10797" y="21599"/>
                    </a:cubicBezTo>
                    <a:cubicBezTo>
                      <a:pt x="11183" y="21599"/>
                      <a:pt x="11550" y="21379"/>
                      <a:pt x="11807" y="20995"/>
                    </a:cubicBezTo>
                    <a:lnTo>
                      <a:pt x="21255" y="7573"/>
                    </a:lnTo>
                    <a:cubicBezTo>
                      <a:pt x="21485" y="7226"/>
                      <a:pt x="21598" y="6791"/>
                      <a:pt x="21595" y="6359"/>
                    </a:cubicBezTo>
                    <a:cubicBezTo>
                      <a:pt x="21593" y="5902"/>
                      <a:pt x="21459" y="5449"/>
                      <a:pt x="21200" y="5102"/>
                    </a:cubicBezTo>
                  </a:path>
                </a:pathLst>
              </a:custGeom>
              <a:solidFill>
                <a:schemeClr val="bg1"/>
              </a:solid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grpSp>
      </p:grpSp>
      <p:grpSp>
        <p:nvGrpSpPr>
          <p:cNvPr id="54" name="Group 65"/>
          <p:cNvGrpSpPr/>
          <p:nvPr/>
        </p:nvGrpSpPr>
        <p:grpSpPr>
          <a:xfrm>
            <a:off x="2643174" y="2143122"/>
            <a:ext cx="772969" cy="1634321"/>
            <a:chOff x="2643174" y="2143122"/>
            <a:chExt cx="772969" cy="1634321"/>
          </a:xfrm>
        </p:grpSpPr>
        <p:cxnSp>
          <p:nvCxnSpPr>
            <p:cNvPr id="26" name="Straight Connector 25"/>
            <p:cNvCxnSpPr/>
            <p:nvPr/>
          </p:nvCxnSpPr>
          <p:spPr>
            <a:xfrm rot="5400000">
              <a:off x="2643174" y="3071022"/>
              <a:ext cx="714380" cy="1588"/>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12" name="Oval 11"/>
            <p:cNvSpPr/>
            <p:nvPr/>
          </p:nvSpPr>
          <p:spPr>
            <a:xfrm>
              <a:off x="2909193" y="2539085"/>
              <a:ext cx="208206" cy="208206"/>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Rectangle 35"/>
            <p:cNvSpPr/>
            <p:nvPr/>
          </p:nvSpPr>
          <p:spPr>
            <a:xfrm>
              <a:off x="2714612" y="2143122"/>
              <a:ext cx="537327" cy="276999"/>
            </a:xfrm>
            <a:prstGeom prst="rect">
              <a:avLst/>
            </a:prstGeom>
          </p:spPr>
          <p:txBody>
            <a:bodyPr wrap="none">
              <a:spAutoFit/>
            </a:bodyPr>
            <a:lstStyle/>
            <a:p>
              <a:pPr algn="ctr"/>
              <a:r>
                <a:rPr lang="en-US" sz="1200" dirty="0">
                  <a:solidFill>
                    <a:schemeClr val="bg1"/>
                  </a:solidFill>
                  <a:latin typeface="Open Sans" pitchFamily="34" charset="0"/>
                  <a:ea typeface="Open Sans" pitchFamily="34" charset="0"/>
                  <a:cs typeface="Open Sans" pitchFamily="34" charset="0"/>
                </a:rPr>
                <a:t>2004</a:t>
              </a:r>
            </a:p>
          </p:txBody>
        </p:sp>
        <p:sp>
          <p:nvSpPr>
            <p:cNvPr id="60" name="Rectangle 59"/>
            <p:cNvSpPr/>
            <p:nvPr/>
          </p:nvSpPr>
          <p:spPr>
            <a:xfrm>
              <a:off x="2643174" y="3500444"/>
              <a:ext cx="772969" cy="276999"/>
            </a:xfrm>
            <a:prstGeom prst="rect">
              <a:avLst/>
            </a:prstGeom>
          </p:spPr>
          <p:txBody>
            <a:bodyPr wrap="none">
              <a:spAutoFit/>
            </a:bodyPr>
            <a:lstStyle/>
            <a:p>
              <a:pPr algn="ctr"/>
              <a:r>
                <a:rPr lang="en-US" sz="1200" dirty="0">
                  <a:solidFill>
                    <a:schemeClr val="bg1"/>
                  </a:solidFill>
                  <a:latin typeface="Open Sans" pitchFamily="34" charset="0"/>
                  <a:ea typeface="Open Sans" pitchFamily="34" charset="0"/>
                  <a:cs typeface="Open Sans" pitchFamily="34" charset="0"/>
                </a:rPr>
                <a:t>Package</a:t>
              </a:r>
            </a:p>
          </p:txBody>
        </p:sp>
      </p:grpSp>
      <p:grpSp>
        <p:nvGrpSpPr>
          <p:cNvPr id="55" name="Group 67"/>
          <p:cNvGrpSpPr/>
          <p:nvPr/>
        </p:nvGrpSpPr>
        <p:grpSpPr>
          <a:xfrm>
            <a:off x="4929190" y="2143122"/>
            <a:ext cx="845104" cy="1634321"/>
            <a:chOff x="4929190" y="2143122"/>
            <a:chExt cx="845104" cy="1634321"/>
          </a:xfrm>
        </p:grpSpPr>
        <p:cxnSp>
          <p:nvCxnSpPr>
            <p:cNvPr id="30" name="Straight Connector 29"/>
            <p:cNvCxnSpPr/>
            <p:nvPr/>
          </p:nvCxnSpPr>
          <p:spPr>
            <a:xfrm rot="5400000">
              <a:off x="5001422" y="3071022"/>
              <a:ext cx="714380" cy="1588"/>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14" name="Oval 13"/>
            <p:cNvSpPr/>
            <p:nvPr/>
          </p:nvSpPr>
          <p:spPr>
            <a:xfrm>
              <a:off x="5246914" y="2539085"/>
              <a:ext cx="208206" cy="208206"/>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Rectangle 36"/>
            <p:cNvSpPr/>
            <p:nvPr/>
          </p:nvSpPr>
          <p:spPr>
            <a:xfrm>
              <a:off x="5072066" y="2143122"/>
              <a:ext cx="537327" cy="276999"/>
            </a:xfrm>
            <a:prstGeom prst="rect">
              <a:avLst/>
            </a:prstGeom>
          </p:spPr>
          <p:txBody>
            <a:bodyPr wrap="none">
              <a:spAutoFit/>
            </a:bodyPr>
            <a:lstStyle/>
            <a:p>
              <a:pPr algn="ctr"/>
              <a:r>
                <a:rPr lang="en-US" sz="1200" dirty="0">
                  <a:solidFill>
                    <a:schemeClr val="bg1"/>
                  </a:solidFill>
                  <a:latin typeface="Open Sans" pitchFamily="34" charset="0"/>
                  <a:ea typeface="Open Sans" pitchFamily="34" charset="0"/>
                  <a:cs typeface="Open Sans" pitchFamily="34" charset="0"/>
                </a:rPr>
                <a:t>2006</a:t>
              </a:r>
            </a:p>
          </p:txBody>
        </p:sp>
        <p:sp>
          <p:nvSpPr>
            <p:cNvPr id="61" name="Rectangle 60"/>
            <p:cNvSpPr/>
            <p:nvPr/>
          </p:nvSpPr>
          <p:spPr>
            <a:xfrm>
              <a:off x="4929190" y="3500444"/>
              <a:ext cx="845104" cy="276999"/>
            </a:xfrm>
            <a:prstGeom prst="rect">
              <a:avLst/>
            </a:prstGeom>
          </p:spPr>
          <p:txBody>
            <a:bodyPr wrap="none">
              <a:spAutoFit/>
            </a:bodyPr>
            <a:lstStyle/>
            <a:p>
              <a:pPr algn="ctr"/>
              <a:r>
                <a:rPr lang="en-US" sz="1200" dirty="0">
                  <a:solidFill>
                    <a:schemeClr val="bg1"/>
                  </a:solidFill>
                  <a:latin typeface="Open Sans" pitchFamily="34" charset="0"/>
                  <a:ea typeface="Open Sans" pitchFamily="34" charset="0"/>
                  <a:cs typeface="Open Sans" pitchFamily="34" charset="0"/>
                </a:rPr>
                <a:t>Diamond</a:t>
              </a:r>
            </a:p>
          </p:txBody>
        </p:sp>
      </p:grpSp>
      <p:grpSp>
        <p:nvGrpSpPr>
          <p:cNvPr id="56" name="Group 69"/>
          <p:cNvGrpSpPr/>
          <p:nvPr/>
        </p:nvGrpSpPr>
        <p:grpSpPr>
          <a:xfrm>
            <a:off x="7429520" y="2143122"/>
            <a:ext cx="589658" cy="1634321"/>
            <a:chOff x="7429520" y="2143122"/>
            <a:chExt cx="589658" cy="1634321"/>
          </a:xfrm>
        </p:grpSpPr>
        <p:cxnSp>
          <p:nvCxnSpPr>
            <p:cNvPr id="32" name="Straight Connector 31"/>
            <p:cNvCxnSpPr/>
            <p:nvPr/>
          </p:nvCxnSpPr>
          <p:spPr>
            <a:xfrm rot="5400000">
              <a:off x="7358876" y="3071022"/>
              <a:ext cx="714380" cy="1588"/>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16" name="Oval 15"/>
            <p:cNvSpPr/>
            <p:nvPr/>
          </p:nvSpPr>
          <p:spPr>
            <a:xfrm>
              <a:off x="7624101" y="2539085"/>
              <a:ext cx="208206" cy="208206"/>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Rectangle 37"/>
            <p:cNvSpPr/>
            <p:nvPr/>
          </p:nvSpPr>
          <p:spPr>
            <a:xfrm>
              <a:off x="7429520" y="2143122"/>
              <a:ext cx="537327" cy="276999"/>
            </a:xfrm>
            <a:prstGeom prst="rect">
              <a:avLst/>
            </a:prstGeom>
          </p:spPr>
          <p:txBody>
            <a:bodyPr wrap="none">
              <a:spAutoFit/>
            </a:bodyPr>
            <a:lstStyle/>
            <a:p>
              <a:pPr algn="ctr"/>
              <a:r>
                <a:rPr lang="en-US" sz="1200" dirty="0">
                  <a:solidFill>
                    <a:schemeClr val="bg1"/>
                  </a:solidFill>
                  <a:latin typeface="Open Sans" pitchFamily="34" charset="0"/>
                  <a:ea typeface="Open Sans" pitchFamily="34" charset="0"/>
                  <a:cs typeface="Open Sans" pitchFamily="34" charset="0"/>
                </a:rPr>
                <a:t>2008</a:t>
              </a:r>
            </a:p>
          </p:txBody>
        </p:sp>
        <p:sp>
          <p:nvSpPr>
            <p:cNvPr id="62" name="Rectangle 61"/>
            <p:cNvSpPr/>
            <p:nvPr/>
          </p:nvSpPr>
          <p:spPr>
            <a:xfrm>
              <a:off x="7500958" y="3500444"/>
              <a:ext cx="518220" cy="276999"/>
            </a:xfrm>
            <a:prstGeom prst="rect">
              <a:avLst/>
            </a:prstGeom>
          </p:spPr>
          <p:txBody>
            <a:bodyPr wrap="none">
              <a:spAutoFit/>
            </a:bodyPr>
            <a:lstStyle/>
            <a:p>
              <a:pPr algn="ctr"/>
              <a:r>
                <a:rPr lang="en-US" sz="1200" dirty="0">
                  <a:solidFill>
                    <a:schemeClr val="bg1"/>
                  </a:solidFill>
                  <a:latin typeface="Open Sans" pitchFamily="34" charset="0"/>
                  <a:ea typeface="Open Sans" pitchFamily="34" charset="0"/>
                  <a:cs typeface="Open Sans" pitchFamily="34" charset="0"/>
                </a:rPr>
                <a:t>Next</a:t>
              </a:r>
            </a:p>
          </p:txBody>
        </p:sp>
      </p:grpSp>
      <p:sp>
        <p:nvSpPr>
          <p:cNvPr id="59" name="Rectangle 58"/>
          <p:cNvSpPr/>
          <p:nvPr/>
        </p:nvSpPr>
        <p:spPr>
          <a:xfrm>
            <a:off x="8501090" y="214296"/>
            <a:ext cx="357190" cy="35717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100" dirty="0">
                <a:solidFill>
                  <a:schemeClr val="bg1">
                    <a:lumMod val="65000"/>
                  </a:schemeClr>
                </a:solidFill>
                <a:latin typeface="Open Sans" pitchFamily="34" charset="0"/>
                <a:ea typeface="Open Sans" pitchFamily="34" charset="0"/>
                <a:cs typeface="Open Sans" pitchFamily="34" charset="0"/>
              </a:rPr>
              <a:t>09</a:t>
            </a:r>
          </a:p>
        </p:txBody>
      </p:sp>
    </p:spTree>
  </p:cSld>
  <p:clrMapOvr>
    <a:masterClrMapping/>
  </p:clrMapOvr>
  <p:transition spd="slow" advTm="3000">
    <p:push/>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8" fill="hold"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slide(fromLeft)">
                                      <p:cBhvr>
                                        <p:cTn id="7" dur="500"/>
                                        <p:tgtEl>
                                          <p:spTgt spid="7"/>
                                        </p:tgtEl>
                                      </p:cBhvr>
                                    </p:animEffect>
                                  </p:childTnLst>
                                </p:cTn>
                              </p:par>
                            </p:childTnLst>
                          </p:cTn>
                        </p:par>
                        <p:par>
                          <p:cTn id="8" fill="hold">
                            <p:stCondLst>
                              <p:cond delay="500"/>
                            </p:stCondLst>
                            <p:childTnLst>
                              <p:par>
                                <p:cTn id="9" presetID="12" presetClass="entr" presetSubtype="1" fill="hold"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slide(fromTop)">
                                      <p:cBhvr>
                                        <p:cTn id="11" dur="500"/>
                                        <p:tgtEl>
                                          <p:spTgt spid="8"/>
                                        </p:tgtEl>
                                      </p:cBhvr>
                                    </p:animEffect>
                                  </p:childTnLst>
                                </p:cTn>
                              </p:par>
                            </p:childTnLst>
                          </p:cTn>
                        </p:par>
                        <p:par>
                          <p:cTn id="12" fill="hold">
                            <p:stCondLst>
                              <p:cond delay="1000"/>
                            </p:stCondLst>
                            <p:childTnLst>
                              <p:par>
                                <p:cTn id="13" presetID="12" presetClass="entr" presetSubtype="1" fill="hold" nodeType="afterEffect">
                                  <p:stCondLst>
                                    <p:cond delay="0"/>
                                  </p:stCondLst>
                                  <p:childTnLst>
                                    <p:set>
                                      <p:cBhvr>
                                        <p:cTn id="14" dur="1" fill="hold">
                                          <p:stCondLst>
                                            <p:cond delay="0"/>
                                          </p:stCondLst>
                                        </p:cTn>
                                        <p:tgtEl>
                                          <p:spTgt spid="17"/>
                                        </p:tgtEl>
                                        <p:attrNameLst>
                                          <p:attrName>style.visibility</p:attrName>
                                        </p:attrNameLst>
                                      </p:cBhvr>
                                      <p:to>
                                        <p:strVal val="visible"/>
                                      </p:to>
                                    </p:set>
                                    <p:animEffect transition="in" filter="slide(fromTop)">
                                      <p:cBhvr>
                                        <p:cTn id="15" dur="500"/>
                                        <p:tgtEl>
                                          <p:spTgt spid="17"/>
                                        </p:tgtEl>
                                      </p:cBhvr>
                                    </p:animEffect>
                                  </p:childTnLst>
                                </p:cTn>
                              </p:par>
                            </p:childTnLst>
                          </p:cTn>
                        </p:par>
                        <p:par>
                          <p:cTn id="16" fill="hold">
                            <p:stCondLst>
                              <p:cond delay="1500"/>
                            </p:stCondLst>
                            <p:childTnLst>
                              <p:par>
                                <p:cTn id="17" presetID="12" presetClass="entr" presetSubtype="1" fill="hold" nodeType="afterEffect">
                                  <p:stCondLst>
                                    <p:cond delay="0"/>
                                  </p:stCondLst>
                                  <p:childTnLst>
                                    <p:set>
                                      <p:cBhvr>
                                        <p:cTn id="18" dur="1" fill="hold">
                                          <p:stCondLst>
                                            <p:cond delay="0"/>
                                          </p:stCondLst>
                                        </p:cTn>
                                        <p:tgtEl>
                                          <p:spTgt spid="54"/>
                                        </p:tgtEl>
                                        <p:attrNameLst>
                                          <p:attrName>style.visibility</p:attrName>
                                        </p:attrNameLst>
                                      </p:cBhvr>
                                      <p:to>
                                        <p:strVal val="visible"/>
                                      </p:to>
                                    </p:set>
                                    <p:animEffect transition="in" filter="slide(fromTop)">
                                      <p:cBhvr>
                                        <p:cTn id="19" dur="500"/>
                                        <p:tgtEl>
                                          <p:spTgt spid="54"/>
                                        </p:tgtEl>
                                      </p:cBhvr>
                                    </p:animEffect>
                                  </p:childTnLst>
                                </p:cTn>
                              </p:par>
                            </p:childTnLst>
                          </p:cTn>
                        </p:par>
                        <p:par>
                          <p:cTn id="20" fill="hold">
                            <p:stCondLst>
                              <p:cond delay="2000"/>
                            </p:stCondLst>
                            <p:childTnLst>
                              <p:par>
                                <p:cTn id="21" presetID="12" presetClass="entr" presetSubtype="1" fill="hold" nodeType="afterEffect">
                                  <p:stCondLst>
                                    <p:cond delay="0"/>
                                  </p:stCondLst>
                                  <p:childTnLst>
                                    <p:set>
                                      <p:cBhvr>
                                        <p:cTn id="22" dur="1" fill="hold">
                                          <p:stCondLst>
                                            <p:cond delay="0"/>
                                          </p:stCondLst>
                                        </p:cTn>
                                        <p:tgtEl>
                                          <p:spTgt spid="21"/>
                                        </p:tgtEl>
                                        <p:attrNameLst>
                                          <p:attrName>style.visibility</p:attrName>
                                        </p:attrNameLst>
                                      </p:cBhvr>
                                      <p:to>
                                        <p:strVal val="visible"/>
                                      </p:to>
                                    </p:set>
                                    <p:animEffect transition="in" filter="slide(fromTop)">
                                      <p:cBhvr>
                                        <p:cTn id="23" dur="500"/>
                                        <p:tgtEl>
                                          <p:spTgt spid="21"/>
                                        </p:tgtEl>
                                      </p:cBhvr>
                                    </p:animEffect>
                                  </p:childTnLst>
                                </p:cTn>
                              </p:par>
                            </p:childTnLst>
                          </p:cTn>
                        </p:par>
                        <p:par>
                          <p:cTn id="24" fill="hold">
                            <p:stCondLst>
                              <p:cond delay="2500"/>
                            </p:stCondLst>
                            <p:childTnLst>
                              <p:par>
                                <p:cTn id="25" presetID="12" presetClass="entr" presetSubtype="1" fill="hold" nodeType="afterEffect">
                                  <p:stCondLst>
                                    <p:cond delay="0"/>
                                  </p:stCondLst>
                                  <p:childTnLst>
                                    <p:set>
                                      <p:cBhvr>
                                        <p:cTn id="26" dur="1" fill="hold">
                                          <p:stCondLst>
                                            <p:cond delay="0"/>
                                          </p:stCondLst>
                                        </p:cTn>
                                        <p:tgtEl>
                                          <p:spTgt spid="55"/>
                                        </p:tgtEl>
                                        <p:attrNameLst>
                                          <p:attrName>style.visibility</p:attrName>
                                        </p:attrNameLst>
                                      </p:cBhvr>
                                      <p:to>
                                        <p:strVal val="visible"/>
                                      </p:to>
                                    </p:set>
                                    <p:animEffect transition="in" filter="slide(fromTop)">
                                      <p:cBhvr>
                                        <p:cTn id="27" dur="500"/>
                                        <p:tgtEl>
                                          <p:spTgt spid="55"/>
                                        </p:tgtEl>
                                      </p:cBhvr>
                                    </p:animEffect>
                                  </p:childTnLst>
                                </p:cTn>
                              </p:par>
                            </p:childTnLst>
                          </p:cTn>
                        </p:par>
                        <p:par>
                          <p:cTn id="28" fill="hold">
                            <p:stCondLst>
                              <p:cond delay="3000"/>
                            </p:stCondLst>
                            <p:childTnLst>
                              <p:par>
                                <p:cTn id="29" presetID="12" presetClass="entr" presetSubtype="1" fill="hold" nodeType="afterEffect">
                                  <p:stCondLst>
                                    <p:cond delay="0"/>
                                  </p:stCondLst>
                                  <p:childTnLst>
                                    <p:set>
                                      <p:cBhvr>
                                        <p:cTn id="30" dur="1" fill="hold">
                                          <p:stCondLst>
                                            <p:cond delay="0"/>
                                          </p:stCondLst>
                                        </p:cTn>
                                        <p:tgtEl>
                                          <p:spTgt spid="28"/>
                                        </p:tgtEl>
                                        <p:attrNameLst>
                                          <p:attrName>style.visibility</p:attrName>
                                        </p:attrNameLst>
                                      </p:cBhvr>
                                      <p:to>
                                        <p:strVal val="visible"/>
                                      </p:to>
                                    </p:set>
                                    <p:animEffect transition="in" filter="slide(fromTop)">
                                      <p:cBhvr>
                                        <p:cTn id="31" dur="500"/>
                                        <p:tgtEl>
                                          <p:spTgt spid="28"/>
                                        </p:tgtEl>
                                      </p:cBhvr>
                                    </p:animEffect>
                                  </p:childTnLst>
                                </p:cTn>
                              </p:par>
                            </p:childTnLst>
                          </p:cTn>
                        </p:par>
                        <p:par>
                          <p:cTn id="32" fill="hold">
                            <p:stCondLst>
                              <p:cond delay="3500"/>
                            </p:stCondLst>
                            <p:childTnLst>
                              <p:par>
                                <p:cTn id="33" presetID="12" presetClass="entr" presetSubtype="1" fill="hold" nodeType="afterEffect">
                                  <p:stCondLst>
                                    <p:cond delay="0"/>
                                  </p:stCondLst>
                                  <p:childTnLst>
                                    <p:set>
                                      <p:cBhvr>
                                        <p:cTn id="34" dur="1" fill="hold">
                                          <p:stCondLst>
                                            <p:cond delay="0"/>
                                          </p:stCondLst>
                                        </p:cTn>
                                        <p:tgtEl>
                                          <p:spTgt spid="56"/>
                                        </p:tgtEl>
                                        <p:attrNameLst>
                                          <p:attrName>style.visibility</p:attrName>
                                        </p:attrNameLst>
                                      </p:cBhvr>
                                      <p:to>
                                        <p:strVal val="visible"/>
                                      </p:to>
                                    </p:set>
                                    <p:animEffect transition="in" filter="slide(fromTop)">
                                      <p:cBhvr>
                                        <p:cTn id="35" dur="500"/>
                                        <p:tgtEl>
                                          <p:spTgt spid="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angle 7"/>
          <p:cNvSpPr/>
          <p:nvPr/>
        </p:nvSpPr>
        <p:spPr>
          <a:xfrm>
            <a:off x="0" y="1071552"/>
            <a:ext cx="9144000" cy="3571900"/>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5" name="Group 34"/>
          <p:cNvGrpSpPr/>
          <p:nvPr/>
        </p:nvGrpSpPr>
        <p:grpSpPr>
          <a:xfrm>
            <a:off x="0" y="1071552"/>
            <a:ext cx="2857488" cy="3571900"/>
            <a:chOff x="0" y="1071552"/>
            <a:chExt cx="2857488" cy="3571900"/>
          </a:xfrm>
        </p:grpSpPr>
        <p:sp>
          <p:nvSpPr>
            <p:cNvPr id="9" name="Rectangle 8"/>
            <p:cNvSpPr/>
            <p:nvPr/>
          </p:nvSpPr>
          <p:spPr>
            <a:xfrm>
              <a:off x="0" y="1071552"/>
              <a:ext cx="2857488" cy="35719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4" name="Group 33"/>
            <p:cNvGrpSpPr/>
            <p:nvPr/>
          </p:nvGrpSpPr>
          <p:grpSpPr>
            <a:xfrm>
              <a:off x="214282" y="1500180"/>
              <a:ext cx="2500331" cy="2746551"/>
              <a:chOff x="214282" y="1500180"/>
              <a:chExt cx="2500331" cy="2746551"/>
            </a:xfrm>
          </p:grpSpPr>
          <p:grpSp>
            <p:nvGrpSpPr>
              <p:cNvPr id="28" name="Group 27"/>
              <p:cNvGrpSpPr/>
              <p:nvPr/>
            </p:nvGrpSpPr>
            <p:grpSpPr>
              <a:xfrm>
                <a:off x="340968" y="2778666"/>
                <a:ext cx="2159329" cy="253627"/>
                <a:chOff x="340968" y="2778666"/>
                <a:chExt cx="2159329" cy="253627"/>
              </a:xfrm>
            </p:grpSpPr>
            <p:sp>
              <p:nvSpPr>
                <p:cNvPr id="12" name="Rectangle 11"/>
                <p:cNvSpPr/>
                <p:nvPr/>
              </p:nvSpPr>
              <p:spPr>
                <a:xfrm>
                  <a:off x="642910" y="2786072"/>
                  <a:ext cx="1857387" cy="246221"/>
                </a:xfrm>
                <a:prstGeom prst="rect">
                  <a:avLst/>
                </a:prstGeom>
                <a:noFill/>
              </p:spPr>
              <p:txBody>
                <a:bodyPr wrap="square" anchor="ctr">
                  <a:spAutoFit/>
                </a:bodyPr>
                <a:lstStyle/>
                <a:p>
                  <a:r>
                    <a:rPr lang="ms-MY" sz="1000" b="1" dirty="0">
                      <a:solidFill>
                        <a:schemeClr val="bg1"/>
                      </a:solidFill>
                      <a:latin typeface="Open Sans Light" pitchFamily="34" charset="0"/>
                      <a:ea typeface="Open Sans Light" pitchFamily="34" charset="0"/>
                      <a:cs typeface="Open Sans Light" pitchFamily="34" charset="0"/>
                    </a:rPr>
                    <a:t>123.456.7890</a:t>
                  </a:r>
                </a:p>
              </p:txBody>
            </p:sp>
            <p:grpSp>
              <p:nvGrpSpPr>
                <p:cNvPr id="10" name="Group 9"/>
                <p:cNvGrpSpPr/>
                <p:nvPr/>
              </p:nvGrpSpPr>
              <p:grpSpPr>
                <a:xfrm>
                  <a:off x="340968" y="2778666"/>
                  <a:ext cx="152740" cy="222649"/>
                  <a:chOff x="4230190" y="3652404"/>
                  <a:chExt cx="251543" cy="366676"/>
                </a:xfrm>
                <a:solidFill>
                  <a:schemeClr val="bg1"/>
                </a:solidFill>
              </p:grpSpPr>
              <p:sp>
                <p:nvSpPr>
                  <p:cNvPr id="15" name="AutoShape 97"/>
                  <p:cNvSpPr/>
                  <p:nvPr/>
                </p:nvSpPr>
                <p:spPr bwMode="auto">
                  <a:xfrm>
                    <a:off x="4230190" y="3652404"/>
                    <a:ext cx="251543" cy="36667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636" y="3374"/>
                        </a:moveTo>
                        <a:lnTo>
                          <a:pt x="1963" y="3375"/>
                        </a:lnTo>
                        <a:lnTo>
                          <a:pt x="1963" y="2025"/>
                        </a:lnTo>
                        <a:cubicBezTo>
                          <a:pt x="1963" y="1653"/>
                          <a:pt x="2402" y="1350"/>
                          <a:pt x="2945" y="1350"/>
                        </a:cubicBezTo>
                        <a:lnTo>
                          <a:pt x="18654" y="1349"/>
                        </a:lnTo>
                        <a:cubicBezTo>
                          <a:pt x="19195" y="1349"/>
                          <a:pt x="19636" y="1652"/>
                          <a:pt x="19636" y="2024"/>
                        </a:cubicBezTo>
                        <a:cubicBezTo>
                          <a:pt x="19636" y="2024"/>
                          <a:pt x="19636" y="3374"/>
                          <a:pt x="19636" y="3374"/>
                        </a:cubicBezTo>
                        <a:close/>
                        <a:moveTo>
                          <a:pt x="19636" y="17546"/>
                        </a:moveTo>
                        <a:lnTo>
                          <a:pt x="1963" y="17547"/>
                        </a:lnTo>
                        <a:lnTo>
                          <a:pt x="1963" y="4050"/>
                        </a:lnTo>
                        <a:lnTo>
                          <a:pt x="19636" y="4049"/>
                        </a:lnTo>
                        <a:cubicBezTo>
                          <a:pt x="19636" y="4049"/>
                          <a:pt x="19636" y="17546"/>
                          <a:pt x="19636" y="17546"/>
                        </a:cubicBezTo>
                        <a:close/>
                        <a:moveTo>
                          <a:pt x="19636" y="19574"/>
                        </a:moveTo>
                        <a:cubicBezTo>
                          <a:pt x="19636" y="19946"/>
                          <a:pt x="19195" y="20249"/>
                          <a:pt x="18654" y="20249"/>
                        </a:cubicBezTo>
                        <a:lnTo>
                          <a:pt x="2945" y="20250"/>
                        </a:lnTo>
                        <a:cubicBezTo>
                          <a:pt x="2402" y="20250"/>
                          <a:pt x="1963" y="19947"/>
                          <a:pt x="1963" y="19575"/>
                        </a:cubicBezTo>
                        <a:lnTo>
                          <a:pt x="1963" y="18222"/>
                        </a:lnTo>
                        <a:lnTo>
                          <a:pt x="19636" y="18221"/>
                        </a:lnTo>
                        <a:cubicBezTo>
                          <a:pt x="19636" y="18221"/>
                          <a:pt x="19636" y="19574"/>
                          <a:pt x="19636" y="19574"/>
                        </a:cubicBezTo>
                        <a:close/>
                        <a:moveTo>
                          <a:pt x="18654" y="0"/>
                        </a:moveTo>
                        <a:lnTo>
                          <a:pt x="2945" y="0"/>
                        </a:lnTo>
                        <a:cubicBezTo>
                          <a:pt x="1317" y="0"/>
                          <a:pt x="0" y="907"/>
                          <a:pt x="0" y="2025"/>
                        </a:cubicBezTo>
                        <a:lnTo>
                          <a:pt x="0" y="19575"/>
                        </a:lnTo>
                        <a:cubicBezTo>
                          <a:pt x="0" y="20693"/>
                          <a:pt x="1317" y="21600"/>
                          <a:pt x="2945" y="21600"/>
                        </a:cubicBezTo>
                        <a:lnTo>
                          <a:pt x="18654" y="21599"/>
                        </a:lnTo>
                        <a:cubicBezTo>
                          <a:pt x="20280" y="21599"/>
                          <a:pt x="21600" y="20693"/>
                          <a:pt x="21600" y="19574"/>
                        </a:cubicBezTo>
                        <a:lnTo>
                          <a:pt x="21600" y="2024"/>
                        </a:lnTo>
                        <a:cubicBezTo>
                          <a:pt x="21600" y="906"/>
                          <a:pt x="20280" y="0"/>
                          <a:pt x="18654" y="0"/>
                        </a:cubicBezTo>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16" name="AutoShape 98"/>
                  <p:cNvSpPr/>
                  <p:nvPr/>
                </p:nvSpPr>
                <p:spPr bwMode="auto">
                  <a:xfrm>
                    <a:off x="4332809" y="3686819"/>
                    <a:ext cx="46304" cy="112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10800"/>
                        </a:moveTo>
                        <a:cubicBezTo>
                          <a:pt x="21600" y="16758"/>
                          <a:pt x="20387" y="21599"/>
                          <a:pt x="18899" y="21599"/>
                        </a:cubicBezTo>
                        <a:lnTo>
                          <a:pt x="2699" y="21599"/>
                        </a:lnTo>
                        <a:cubicBezTo>
                          <a:pt x="1202" y="21599"/>
                          <a:pt x="0" y="16758"/>
                          <a:pt x="0" y="10800"/>
                        </a:cubicBezTo>
                        <a:cubicBezTo>
                          <a:pt x="0" y="4841"/>
                          <a:pt x="1202" y="0"/>
                          <a:pt x="2699" y="0"/>
                        </a:cubicBezTo>
                        <a:lnTo>
                          <a:pt x="18899" y="0"/>
                        </a:lnTo>
                        <a:cubicBezTo>
                          <a:pt x="20387" y="0"/>
                          <a:pt x="21600" y="4841"/>
                          <a:pt x="21600" y="10800"/>
                        </a:cubicBezTo>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17" name="AutoShape 99"/>
                  <p:cNvSpPr/>
                  <p:nvPr/>
                </p:nvSpPr>
                <p:spPr bwMode="auto">
                  <a:xfrm>
                    <a:off x="4344698" y="3973402"/>
                    <a:ext cx="22526" cy="112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10800"/>
                        </a:moveTo>
                        <a:cubicBezTo>
                          <a:pt x="21600" y="16769"/>
                          <a:pt x="19174" y="21599"/>
                          <a:pt x="16199" y="21599"/>
                        </a:cubicBezTo>
                        <a:lnTo>
                          <a:pt x="5399" y="21599"/>
                        </a:lnTo>
                        <a:cubicBezTo>
                          <a:pt x="2404" y="21599"/>
                          <a:pt x="0" y="16769"/>
                          <a:pt x="0" y="10800"/>
                        </a:cubicBezTo>
                        <a:cubicBezTo>
                          <a:pt x="0" y="4830"/>
                          <a:pt x="2404" y="0"/>
                          <a:pt x="5399" y="0"/>
                        </a:cubicBezTo>
                        <a:lnTo>
                          <a:pt x="16199" y="0"/>
                        </a:lnTo>
                        <a:cubicBezTo>
                          <a:pt x="19174" y="0"/>
                          <a:pt x="21600" y="4830"/>
                          <a:pt x="21600" y="10800"/>
                        </a:cubicBezTo>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grpSp>
          </p:grpSp>
          <p:grpSp>
            <p:nvGrpSpPr>
              <p:cNvPr id="29" name="Group 28"/>
              <p:cNvGrpSpPr/>
              <p:nvPr/>
            </p:nvGrpSpPr>
            <p:grpSpPr>
              <a:xfrm>
                <a:off x="300433" y="3167071"/>
                <a:ext cx="2199864" cy="246221"/>
                <a:chOff x="300433" y="3167071"/>
                <a:chExt cx="2199864" cy="246221"/>
              </a:xfrm>
            </p:grpSpPr>
            <p:sp>
              <p:nvSpPr>
                <p:cNvPr id="20" name="Rectangle 19"/>
                <p:cNvSpPr/>
                <p:nvPr/>
              </p:nvSpPr>
              <p:spPr>
                <a:xfrm>
                  <a:off x="642910" y="3167071"/>
                  <a:ext cx="1857387" cy="246221"/>
                </a:xfrm>
                <a:prstGeom prst="rect">
                  <a:avLst/>
                </a:prstGeom>
                <a:noFill/>
              </p:spPr>
              <p:txBody>
                <a:bodyPr wrap="square" anchor="ctr">
                  <a:spAutoFit/>
                </a:bodyPr>
                <a:lstStyle/>
                <a:p>
                  <a:r>
                    <a:rPr lang="ms-MY" sz="1000" b="1" dirty="0">
                      <a:solidFill>
                        <a:schemeClr val="bg1"/>
                      </a:solidFill>
                      <a:latin typeface="Open Sans Light" pitchFamily="34" charset="0"/>
                      <a:ea typeface="Open Sans Light" pitchFamily="34" charset="0"/>
                      <a:cs typeface="Open Sans Light" pitchFamily="34" charset="0"/>
                    </a:rPr>
                    <a:t>www.yourcompany.com</a:t>
                  </a:r>
                </a:p>
              </p:txBody>
            </p:sp>
            <p:sp>
              <p:nvSpPr>
                <p:cNvPr id="22" name="AutoShape 4"/>
                <p:cNvSpPr/>
                <p:nvPr/>
              </p:nvSpPr>
              <p:spPr bwMode="auto">
                <a:xfrm>
                  <a:off x="300433" y="3182237"/>
                  <a:ext cx="215051" cy="21581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7428" y="17466"/>
                      </a:moveTo>
                      <a:cubicBezTo>
                        <a:pt x="16669" y="16923"/>
                        <a:pt x="15846" y="16465"/>
                        <a:pt x="14963" y="16121"/>
                      </a:cubicBezTo>
                      <a:cubicBezTo>
                        <a:pt x="15595" y="14609"/>
                        <a:pt x="15967" y="12928"/>
                        <a:pt x="16010" y="11148"/>
                      </a:cubicBezTo>
                      <a:lnTo>
                        <a:pt x="20188" y="11148"/>
                      </a:lnTo>
                      <a:cubicBezTo>
                        <a:pt x="20097" y="13612"/>
                        <a:pt x="19065" y="15838"/>
                        <a:pt x="17428" y="17466"/>
                      </a:cubicBezTo>
                      <a:moveTo>
                        <a:pt x="1411" y="11148"/>
                      </a:moveTo>
                      <a:lnTo>
                        <a:pt x="5589" y="11148"/>
                      </a:lnTo>
                      <a:cubicBezTo>
                        <a:pt x="5632" y="12928"/>
                        <a:pt x="6004" y="14609"/>
                        <a:pt x="6636" y="16121"/>
                      </a:cubicBezTo>
                      <a:cubicBezTo>
                        <a:pt x="5753" y="16465"/>
                        <a:pt x="4931" y="16923"/>
                        <a:pt x="4171" y="17466"/>
                      </a:cubicBezTo>
                      <a:cubicBezTo>
                        <a:pt x="2534" y="15838"/>
                        <a:pt x="1502" y="13612"/>
                        <a:pt x="1411" y="11148"/>
                      </a:cubicBezTo>
                      <a:moveTo>
                        <a:pt x="3785" y="4553"/>
                      </a:moveTo>
                      <a:cubicBezTo>
                        <a:pt x="4579" y="5170"/>
                        <a:pt x="5448" y="5691"/>
                        <a:pt x="6388" y="6084"/>
                      </a:cubicBezTo>
                      <a:cubicBezTo>
                        <a:pt x="5901" y="7433"/>
                        <a:pt x="5627" y="8908"/>
                        <a:pt x="5589" y="10451"/>
                      </a:cubicBezTo>
                      <a:lnTo>
                        <a:pt x="1411" y="10451"/>
                      </a:lnTo>
                      <a:cubicBezTo>
                        <a:pt x="1494" y="8190"/>
                        <a:pt x="2376" y="6135"/>
                        <a:pt x="3785" y="4553"/>
                      </a:cubicBezTo>
                      <a:moveTo>
                        <a:pt x="11148" y="10451"/>
                      </a:moveTo>
                      <a:lnTo>
                        <a:pt x="11148" y="6950"/>
                      </a:lnTo>
                      <a:cubicBezTo>
                        <a:pt x="12339" y="6913"/>
                        <a:pt x="13484" y="6696"/>
                        <a:pt x="14558" y="6324"/>
                      </a:cubicBezTo>
                      <a:cubicBezTo>
                        <a:pt x="15018" y="7598"/>
                        <a:pt x="15276" y="8992"/>
                        <a:pt x="15314" y="10451"/>
                      </a:cubicBezTo>
                      <a:cubicBezTo>
                        <a:pt x="15314" y="10451"/>
                        <a:pt x="11148" y="10451"/>
                        <a:pt x="11148" y="10451"/>
                      </a:cubicBezTo>
                      <a:close/>
                      <a:moveTo>
                        <a:pt x="14311" y="15882"/>
                      </a:moveTo>
                      <a:cubicBezTo>
                        <a:pt x="13309" y="15559"/>
                        <a:pt x="12247" y="15380"/>
                        <a:pt x="11148" y="15346"/>
                      </a:cubicBezTo>
                      <a:lnTo>
                        <a:pt x="11148" y="11148"/>
                      </a:lnTo>
                      <a:lnTo>
                        <a:pt x="15314" y="11148"/>
                      </a:lnTo>
                      <a:cubicBezTo>
                        <a:pt x="15270" y="12844"/>
                        <a:pt x="14914" y="14445"/>
                        <a:pt x="14311" y="15882"/>
                      </a:cubicBezTo>
                      <a:moveTo>
                        <a:pt x="14683" y="16757"/>
                      </a:moveTo>
                      <a:cubicBezTo>
                        <a:pt x="15476" y="17063"/>
                        <a:pt x="16218" y="17466"/>
                        <a:pt x="16904" y="17941"/>
                      </a:cubicBezTo>
                      <a:cubicBezTo>
                        <a:pt x="15632" y="19031"/>
                        <a:pt x="14067" y="19781"/>
                        <a:pt x="12344" y="20068"/>
                      </a:cubicBezTo>
                      <a:cubicBezTo>
                        <a:pt x="13280" y="19136"/>
                        <a:pt x="14076" y="18017"/>
                        <a:pt x="14683" y="16757"/>
                      </a:cubicBezTo>
                      <a:moveTo>
                        <a:pt x="11148" y="20188"/>
                      </a:moveTo>
                      <a:lnTo>
                        <a:pt x="11148" y="16043"/>
                      </a:lnTo>
                      <a:cubicBezTo>
                        <a:pt x="12146" y="16075"/>
                        <a:pt x="13113" y="16231"/>
                        <a:pt x="14025" y="16516"/>
                      </a:cubicBezTo>
                      <a:cubicBezTo>
                        <a:pt x="13314" y="17970"/>
                        <a:pt x="12343" y="19223"/>
                        <a:pt x="11185" y="20186"/>
                      </a:cubicBezTo>
                      <a:cubicBezTo>
                        <a:pt x="11185" y="20186"/>
                        <a:pt x="11148" y="20188"/>
                        <a:pt x="11148" y="20188"/>
                      </a:cubicBezTo>
                      <a:close/>
                      <a:moveTo>
                        <a:pt x="9255" y="20068"/>
                      </a:moveTo>
                      <a:cubicBezTo>
                        <a:pt x="7532" y="19781"/>
                        <a:pt x="5967" y="19031"/>
                        <a:pt x="4695" y="17941"/>
                      </a:cubicBezTo>
                      <a:cubicBezTo>
                        <a:pt x="5381" y="17466"/>
                        <a:pt x="6123" y="17063"/>
                        <a:pt x="6916" y="16757"/>
                      </a:cubicBezTo>
                      <a:cubicBezTo>
                        <a:pt x="7523" y="18017"/>
                        <a:pt x="8319" y="19136"/>
                        <a:pt x="9255" y="20068"/>
                      </a:cubicBezTo>
                      <a:moveTo>
                        <a:pt x="10451" y="11148"/>
                      </a:moveTo>
                      <a:lnTo>
                        <a:pt x="10451" y="15346"/>
                      </a:lnTo>
                      <a:cubicBezTo>
                        <a:pt x="9352" y="15380"/>
                        <a:pt x="8290" y="15559"/>
                        <a:pt x="7288" y="15882"/>
                      </a:cubicBezTo>
                      <a:cubicBezTo>
                        <a:pt x="6685" y="14445"/>
                        <a:pt x="6329" y="12844"/>
                        <a:pt x="6285" y="11148"/>
                      </a:cubicBezTo>
                      <a:cubicBezTo>
                        <a:pt x="6285" y="11148"/>
                        <a:pt x="10451" y="11148"/>
                        <a:pt x="10451" y="11148"/>
                      </a:cubicBezTo>
                      <a:close/>
                      <a:moveTo>
                        <a:pt x="7041" y="6324"/>
                      </a:moveTo>
                      <a:cubicBezTo>
                        <a:pt x="8115" y="6696"/>
                        <a:pt x="9260" y="6913"/>
                        <a:pt x="10451" y="6950"/>
                      </a:cubicBezTo>
                      <a:lnTo>
                        <a:pt x="10451" y="10451"/>
                      </a:lnTo>
                      <a:lnTo>
                        <a:pt x="6285" y="10451"/>
                      </a:lnTo>
                      <a:cubicBezTo>
                        <a:pt x="6324" y="8992"/>
                        <a:pt x="6581" y="7598"/>
                        <a:pt x="7041" y="6324"/>
                      </a:cubicBezTo>
                      <a:moveTo>
                        <a:pt x="6651" y="5442"/>
                      </a:moveTo>
                      <a:cubicBezTo>
                        <a:pt x="5790" y="5084"/>
                        <a:pt x="4993" y="4609"/>
                        <a:pt x="4263" y="4050"/>
                      </a:cubicBezTo>
                      <a:cubicBezTo>
                        <a:pt x="5606" y="2749"/>
                        <a:pt x="7332" y="1851"/>
                        <a:pt x="9255" y="1531"/>
                      </a:cubicBezTo>
                      <a:cubicBezTo>
                        <a:pt x="8175" y="2610"/>
                        <a:pt x="7286" y="3939"/>
                        <a:pt x="6651" y="5442"/>
                      </a:cubicBezTo>
                      <a:moveTo>
                        <a:pt x="10451" y="1411"/>
                      </a:moveTo>
                      <a:lnTo>
                        <a:pt x="10451" y="6253"/>
                      </a:lnTo>
                      <a:cubicBezTo>
                        <a:pt x="9352" y="6217"/>
                        <a:pt x="8296" y="6021"/>
                        <a:pt x="7303" y="5681"/>
                      </a:cubicBezTo>
                      <a:cubicBezTo>
                        <a:pt x="8029" y="3972"/>
                        <a:pt x="9101" y="2507"/>
                        <a:pt x="10415" y="1413"/>
                      </a:cubicBezTo>
                      <a:cubicBezTo>
                        <a:pt x="10427" y="1412"/>
                        <a:pt x="10439" y="1411"/>
                        <a:pt x="10451" y="1411"/>
                      </a:cubicBezTo>
                      <a:moveTo>
                        <a:pt x="12344" y="1531"/>
                      </a:moveTo>
                      <a:cubicBezTo>
                        <a:pt x="14267" y="1851"/>
                        <a:pt x="15993" y="2749"/>
                        <a:pt x="17336" y="4050"/>
                      </a:cubicBezTo>
                      <a:cubicBezTo>
                        <a:pt x="16606" y="4609"/>
                        <a:pt x="15809" y="5084"/>
                        <a:pt x="14948" y="5442"/>
                      </a:cubicBezTo>
                      <a:cubicBezTo>
                        <a:pt x="14313" y="3939"/>
                        <a:pt x="13424" y="2610"/>
                        <a:pt x="12344" y="1531"/>
                      </a:cubicBezTo>
                      <a:moveTo>
                        <a:pt x="11184" y="1413"/>
                      </a:moveTo>
                      <a:cubicBezTo>
                        <a:pt x="12498" y="2507"/>
                        <a:pt x="13570" y="3972"/>
                        <a:pt x="14296" y="5681"/>
                      </a:cubicBezTo>
                      <a:cubicBezTo>
                        <a:pt x="13303" y="6021"/>
                        <a:pt x="12247" y="6217"/>
                        <a:pt x="11148" y="6253"/>
                      </a:cubicBezTo>
                      <a:lnTo>
                        <a:pt x="11148" y="1411"/>
                      </a:lnTo>
                      <a:cubicBezTo>
                        <a:pt x="11160" y="1411"/>
                        <a:pt x="11172" y="1412"/>
                        <a:pt x="11184" y="1413"/>
                      </a:cubicBezTo>
                      <a:moveTo>
                        <a:pt x="10414" y="20186"/>
                      </a:moveTo>
                      <a:cubicBezTo>
                        <a:pt x="9256" y="19223"/>
                        <a:pt x="8285" y="17970"/>
                        <a:pt x="7574" y="16516"/>
                      </a:cubicBezTo>
                      <a:cubicBezTo>
                        <a:pt x="8486" y="16231"/>
                        <a:pt x="9453" y="16075"/>
                        <a:pt x="10451" y="16043"/>
                      </a:cubicBezTo>
                      <a:lnTo>
                        <a:pt x="10451" y="20188"/>
                      </a:lnTo>
                      <a:cubicBezTo>
                        <a:pt x="10451" y="20188"/>
                        <a:pt x="10414" y="20186"/>
                        <a:pt x="10414" y="20186"/>
                      </a:cubicBezTo>
                      <a:close/>
                      <a:moveTo>
                        <a:pt x="20188" y="10451"/>
                      </a:moveTo>
                      <a:lnTo>
                        <a:pt x="16010" y="10451"/>
                      </a:lnTo>
                      <a:cubicBezTo>
                        <a:pt x="15972" y="8908"/>
                        <a:pt x="15698" y="7433"/>
                        <a:pt x="15211" y="6084"/>
                      </a:cubicBezTo>
                      <a:cubicBezTo>
                        <a:pt x="16151" y="5691"/>
                        <a:pt x="17020" y="5170"/>
                        <a:pt x="17814" y="4553"/>
                      </a:cubicBezTo>
                      <a:cubicBezTo>
                        <a:pt x="19223" y="6135"/>
                        <a:pt x="20105" y="8190"/>
                        <a:pt x="20188" y="10451"/>
                      </a:cubicBezTo>
                      <a:moveTo>
                        <a:pt x="10800" y="0"/>
                      </a:moveTo>
                      <a:cubicBezTo>
                        <a:pt x="4835" y="0"/>
                        <a:pt x="0" y="4835"/>
                        <a:pt x="0" y="10800"/>
                      </a:cubicBezTo>
                      <a:cubicBezTo>
                        <a:pt x="0" y="16764"/>
                        <a:pt x="4835" y="21600"/>
                        <a:pt x="10800" y="21600"/>
                      </a:cubicBezTo>
                      <a:cubicBezTo>
                        <a:pt x="16764" y="21600"/>
                        <a:pt x="21600" y="16764"/>
                        <a:pt x="21600" y="10800"/>
                      </a:cubicBezTo>
                      <a:cubicBezTo>
                        <a:pt x="21600" y="4835"/>
                        <a:pt x="16764" y="0"/>
                        <a:pt x="10800" y="0"/>
                      </a:cubicBezTo>
                    </a:path>
                  </a:pathLst>
                </a:custGeom>
                <a:solidFill>
                  <a:schemeClr val="bg1"/>
                </a:solid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grpSp>
          <p:grpSp>
            <p:nvGrpSpPr>
              <p:cNvPr id="31" name="Group 30"/>
              <p:cNvGrpSpPr/>
              <p:nvPr/>
            </p:nvGrpSpPr>
            <p:grpSpPr>
              <a:xfrm>
                <a:off x="336806" y="3571882"/>
                <a:ext cx="2163491" cy="263715"/>
                <a:chOff x="336806" y="3571882"/>
                <a:chExt cx="2163491" cy="263715"/>
              </a:xfrm>
            </p:grpSpPr>
            <p:sp>
              <p:nvSpPr>
                <p:cNvPr id="25" name="Rectangle 24"/>
                <p:cNvSpPr/>
                <p:nvPr/>
              </p:nvSpPr>
              <p:spPr>
                <a:xfrm>
                  <a:off x="642910" y="3571882"/>
                  <a:ext cx="1857387" cy="246221"/>
                </a:xfrm>
                <a:prstGeom prst="rect">
                  <a:avLst/>
                </a:prstGeom>
                <a:noFill/>
              </p:spPr>
              <p:txBody>
                <a:bodyPr wrap="square" anchor="ctr">
                  <a:spAutoFit/>
                </a:bodyPr>
                <a:lstStyle/>
                <a:p>
                  <a:r>
                    <a:rPr lang="ms-MY" sz="1000" b="1" dirty="0">
                      <a:solidFill>
                        <a:schemeClr val="bg1"/>
                      </a:solidFill>
                      <a:latin typeface="Open Sans Light" pitchFamily="34" charset="0"/>
                      <a:ea typeface="Open Sans Light" pitchFamily="34" charset="0"/>
                      <a:cs typeface="Open Sans Light" pitchFamily="34" charset="0"/>
                    </a:rPr>
                    <a:t>Facebook.com/yourcompany</a:t>
                  </a:r>
                </a:p>
              </p:txBody>
            </p:sp>
            <p:sp>
              <p:nvSpPr>
                <p:cNvPr id="27" name="Freeform 26"/>
                <p:cNvSpPr/>
                <p:nvPr/>
              </p:nvSpPr>
              <p:spPr bwMode="auto">
                <a:xfrm>
                  <a:off x="336806" y="3613292"/>
                  <a:ext cx="119227" cy="222305"/>
                </a:xfrm>
                <a:custGeom>
                  <a:avLst/>
                  <a:gdLst>
                    <a:gd name="T0" fmla="*/ 200 w 200"/>
                    <a:gd name="T1" fmla="*/ 62 h 360"/>
                    <a:gd name="T2" fmla="*/ 143 w 200"/>
                    <a:gd name="T3" fmla="*/ 62 h 360"/>
                    <a:gd name="T4" fmla="*/ 128 w 200"/>
                    <a:gd name="T5" fmla="*/ 83 h 360"/>
                    <a:gd name="T6" fmla="*/ 128 w 200"/>
                    <a:gd name="T7" fmla="*/ 125 h 360"/>
                    <a:gd name="T8" fmla="*/ 200 w 200"/>
                    <a:gd name="T9" fmla="*/ 125 h 360"/>
                    <a:gd name="T10" fmla="*/ 200 w 200"/>
                    <a:gd name="T11" fmla="*/ 183 h 360"/>
                    <a:gd name="T12" fmla="*/ 128 w 200"/>
                    <a:gd name="T13" fmla="*/ 183 h 360"/>
                    <a:gd name="T14" fmla="*/ 128 w 200"/>
                    <a:gd name="T15" fmla="*/ 360 h 360"/>
                    <a:gd name="T16" fmla="*/ 61 w 200"/>
                    <a:gd name="T17" fmla="*/ 360 h 360"/>
                    <a:gd name="T18" fmla="*/ 61 w 200"/>
                    <a:gd name="T19" fmla="*/ 183 h 360"/>
                    <a:gd name="T20" fmla="*/ 0 w 200"/>
                    <a:gd name="T21" fmla="*/ 183 h 360"/>
                    <a:gd name="T22" fmla="*/ 0 w 200"/>
                    <a:gd name="T23" fmla="*/ 125 h 360"/>
                    <a:gd name="T24" fmla="*/ 61 w 200"/>
                    <a:gd name="T25" fmla="*/ 125 h 360"/>
                    <a:gd name="T26" fmla="*/ 61 w 200"/>
                    <a:gd name="T27" fmla="*/ 90 h 360"/>
                    <a:gd name="T28" fmla="*/ 143 w 200"/>
                    <a:gd name="T29" fmla="*/ 0 h 360"/>
                    <a:gd name="T30" fmla="*/ 200 w 200"/>
                    <a:gd name="T31" fmla="*/ 0 h 360"/>
                    <a:gd name="T32" fmla="*/ 200 w 200"/>
                    <a:gd name="T33" fmla="*/ 62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0" h="360">
                      <a:moveTo>
                        <a:pt x="200" y="62"/>
                      </a:moveTo>
                      <a:cubicBezTo>
                        <a:pt x="143" y="62"/>
                        <a:pt x="143" y="62"/>
                        <a:pt x="143" y="62"/>
                      </a:cubicBezTo>
                      <a:cubicBezTo>
                        <a:pt x="136" y="62"/>
                        <a:pt x="128" y="71"/>
                        <a:pt x="128" y="83"/>
                      </a:cubicBezTo>
                      <a:cubicBezTo>
                        <a:pt x="128" y="125"/>
                        <a:pt x="128" y="125"/>
                        <a:pt x="128" y="125"/>
                      </a:cubicBezTo>
                      <a:cubicBezTo>
                        <a:pt x="200" y="125"/>
                        <a:pt x="200" y="125"/>
                        <a:pt x="200" y="125"/>
                      </a:cubicBezTo>
                      <a:cubicBezTo>
                        <a:pt x="200" y="183"/>
                        <a:pt x="200" y="183"/>
                        <a:pt x="200" y="183"/>
                      </a:cubicBezTo>
                      <a:cubicBezTo>
                        <a:pt x="128" y="183"/>
                        <a:pt x="128" y="183"/>
                        <a:pt x="128" y="183"/>
                      </a:cubicBezTo>
                      <a:cubicBezTo>
                        <a:pt x="128" y="360"/>
                        <a:pt x="128" y="360"/>
                        <a:pt x="128" y="360"/>
                      </a:cubicBezTo>
                      <a:cubicBezTo>
                        <a:pt x="61" y="360"/>
                        <a:pt x="61" y="360"/>
                        <a:pt x="61" y="360"/>
                      </a:cubicBezTo>
                      <a:cubicBezTo>
                        <a:pt x="61" y="183"/>
                        <a:pt x="61" y="183"/>
                        <a:pt x="61" y="183"/>
                      </a:cubicBezTo>
                      <a:cubicBezTo>
                        <a:pt x="0" y="183"/>
                        <a:pt x="0" y="183"/>
                        <a:pt x="0" y="183"/>
                      </a:cubicBezTo>
                      <a:cubicBezTo>
                        <a:pt x="0" y="125"/>
                        <a:pt x="0" y="125"/>
                        <a:pt x="0" y="125"/>
                      </a:cubicBezTo>
                      <a:cubicBezTo>
                        <a:pt x="61" y="125"/>
                        <a:pt x="61" y="125"/>
                        <a:pt x="61" y="125"/>
                      </a:cubicBezTo>
                      <a:cubicBezTo>
                        <a:pt x="61" y="90"/>
                        <a:pt x="61" y="90"/>
                        <a:pt x="61" y="90"/>
                      </a:cubicBezTo>
                      <a:cubicBezTo>
                        <a:pt x="61" y="40"/>
                        <a:pt x="95" y="0"/>
                        <a:pt x="143" y="0"/>
                      </a:cubicBezTo>
                      <a:cubicBezTo>
                        <a:pt x="200" y="0"/>
                        <a:pt x="200" y="0"/>
                        <a:pt x="200" y="0"/>
                      </a:cubicBezTo>
                      <a:lnTo>
                        <a:pt x="200" y="62"/>
                      </a:lnTo>
                      <a:close/>
                    </a:path>
                  </a:pathLst>
                </a:custGeom>
                <a:solidFill>
                  <a:schemeClr val="bg1"/>
                </a:solidFill>
                <a:ln>
                  <a:noFill/>
                </a:ln>
              </p:spPr>
              <p:txBody>
                <a:bodyPr vert="horz" wrap="square" lIns="91440" tIns="45720" rIns="91440" bIns="45720" numCol="1" anchor="t" anchorCtr="0" compatLnSpc="1"/>
                <a:lstStyle/>
                <a:p>
                  <a:endParaRPr lang="en-US" dirty="0"/>
                </a:p>
              </p:txBody>
            </p:sp>
          </p:grpSp>
          <p:grpSp>
            <p:nvGrpSpPr>
              <p:cNvPr id="33" name="Group 32"/>
              <p:cNvGrpSpPr/>
              <p:nvPr/>
            </p:nvGrpSpPr>
            <p:grpSpPr>
              <a:xfrm>
                <a:off x="293795" y="4000510"/>
                <a:ext cx="2206502" cy="246221"/>
                <a:chOff x="293795" y="4000510"/>
                <a:chExt cx="2206502" cy="246221"/>
              </a:xfrm>
            </p:grpSpPr>
            <p:sp>
              <p:nvSpPr>
                <p:cNvPr id="32" name="AutoShape 83"/>
                <p:cNvSpPr/>
                <p:nvPr/>
              </p:nvSpPr>
              <p:spPr bwMode="auto">
                <a:xfrm>
                  <a:off x="293795" y="4066644"/>
                  <a:ext cx="222270" cy="1459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1610" y="13990"/>
                      </a:moveTo>
                      <a:cubicBezTo>
                        <a:pt x="11373" y="14259"/>
                        <a:pt x="11093" y="14400"/>
                        <a:pt x="10800" y="14400"/>
                      </a:cubicBezTo>
                      <a:cubicBezTo>
                        <a:pt x="10505" y="14400"/>
                        <a:pt x="10225" y="14259"/>
                        <a:pt x="9990" y="13990"/>
                      </a:cubicBezTo>
                      <a:lnTo>
                        <a:pt x="7198" y="10800"/>
                      </a:lnTo>
                      <a:lnTo>
                        <a:pt x="6636" y="10157"/>
                      </a:lnTo>
                      <a:lnTo>
                        <a:pt x="1349" y="4115"/>
                      </a:lnTo>
                      <a:lnTo>
                        <a:pt x="1349" y="4114"/>
                      </a:lnTo>
                      <a:cubicBezTo>
                        <a:pt x="1349" y="2980"/>
                        <a:pt x="1955" y="2057"/>
                        <a:pt x="2699" y="2057"/>
                      </a:cubicBezTo>
                      <a:lnTo>
                        <a:pt x="18899" y="2057"/>
                      </a:lnTo>
                      <a:cubicBezTo>
                        <a:pt x="19643" y="2057"/>
                        <a:pt x="20249" y="2980"/>
                        <a:pt x="20249" y="4114"/>
                      </a:cubicBezTo>
                      <a:cubicBezTo>
                        <a:pt x="20249" y="4114"/>
                        <a:pt x="11610" y="13990"/>
                        <a:pt x="11610" y="13990"/>
                      </a:cubicBezTo>
                      <a:close/>
                      <a:moveTo>
                        <a:pt x="20249" y="16198"/>
                      </a:moveTo>
                      <a:lnTo>
                        <a:pt x="15525" y="10800"/>
                      </a:lnTo>
                      <a:lnTo>
                        <a:pt x="20249" y="5399"/>
                      </a:lnTo>
                      <a:cubicBezTo>
                        <a:pt x="20249" y="5399"/>
                        <a:pt x="20249" y="16198"/>
                        <a:pt x="20249" y="16198"/>
                      </a:cubicBezTo>
                      <a:close/>
                      <a:moveTo>
                        <a:pt x="20249" y="17484"/>
                      </a:moveTo>
                      <a:cubicBezTo>
                        <a:pt x="20249" y="18620"/>
                        <a:pt x="19643" y="19541"/>
                        <a:pt x="18899" y="19541"/>
                      </a:cubicBezTo>
                      <a:lnTo>
                        <a:pt x="2699" y="19541"/>
                      </a:lnTo>
                      <a:cubicBezTo>
                        <a:pt x="1955" y="19541"/>
                        <a:pt x="1349" y="18620"/>
                        <a:pt x="1349" y="17484"/>
                      </a:cubicBezTo>
                      <a:lnTo>
                        <a:pt x="6636" y="11442"/>
                      </a:lnTo>
                      <a:lnTo>
                        <a:pt x="9585" y="14813"/>
                      </a:lnTo>
                      <a:cubicBezTo>
                        <a:pt x="9945" y="15222"/>
                        <a:pt x="10372" y="15429"/>
                        <a:pt x="10800" y="15429"/>
                      </a:cubicBezTo>
                      <a:cubicBezTo>
                        <a:pt x="11228" y="15429"/>
                        <a:pt x="11654" y="15222"/>
                        <a:pt x="12015" y="14813"/>
                      </a:cubicBezTo>
                      <a:lnTo>
                        <a:pt x="14963" y="11442"/>
                      </a:lnTo>
                      <a:cubicBezTo>
                        <a:pt x="14963" y="11442"/>
                        <a:pt x="20249" y="17484"/>
                        <a:pt x="20249" y="17484"/>
                      </a:cubicBezTo>
                      <a:close/>
                      <a:moveTo>
                        <a:pt x="1349" y="5399"/>
                      </a:moveTo>
                      <a:lnTo>
                        <a:pt x="6074" y="10800"/>
                      </a:lnTo>
                      <a:lnTo>
                        <a:pt x="1349" y="16198"/>
                      </a:lnTo>
                      <a:cubicBezTo>
                        <a:pt x="1349" y="16198"/>
                        <a:pt x="1349" y="5399"/>
                        <a:pt x="1349" y="5399"/>
                      </a:cubicBezTo>
                      <a:close/>
                      <a:moveTo>
                        <a:pt x="18899" y="0"/>
                      </a:moveTo>
                      <a:lnTo>
                        <a:pt x="2699" y="0"/>
                      </a:lnTo>
                      <a:cubicBezTo>
                        <a:pt x="1208" y="0"/>
                        <a:pt x="0" y="1842"/>
                        <a:pt x="0" y="4114"/>
                      </a:cubicBezTo>
                      <a:lnTo>
                        <a:pt x="0" y="17484"/>
                      </a:lnTo>
                      <a:cubicBezTo>
                        <a:pt x="0" y="19756"/>
                        <a:pt x="1208" y="21600"/>
                        <a:pt x="2699" y="21600"/>
                      </a:cubicBezTo>
                      <a:lnTo>
                        <a:pt x="18899" y="21600"/>
                      </a:lnTo>
                      <a:cubicBezTo>
                        <a:pt x="20391" y="21600"/>
                        <a:pt x="21600" y="19756"/>
                        <a:pt x="21600" y="17484"/>
                      </a:cubicBezTo>
                      <a:lnTo>
                        <a:pt x="21600" y="4114"/>
                      </a:lnTo>
                      <a:cubicBezTo>
                        <a:pt x="21600" y="1842"/>
                        <a:pt x="20391" y="0"/>
                        <a:pt x="18899" y="0"/>
                      </a:cubicBezTo>
                    </a:path>
                  </a:pathLst>
                </a:custGeom>
                <a:solidFill>
                  <a:schemeClr val="bg1"/>
                </a:solid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30" name="Rectangle 29"/>
                <p:cNvSpPr/>
                <p:nvPr/>
              </p:nvSpPr>
              <p:spPr>
                <a:xfrm>
                  <a:off x="642910" y="4000510"/>
                  <a:ext cx="1857387" cy="246221"/>
                </a:xfrm>
                <a:prstGeom prst="rect">
                  <a:avLst/>
                </a:prstGeom>
                <a:noFill/>
              </p:spPr>
              <p:txBody>
                <a:bodyPr wrap="square" anchor="ctr">
                  <a:spAutoFit/>
                </a:bodyPr>
                <a:lstStyle/>
                <a:p>
                  <a:r>
                    <a:rPr lang="ms-MY" sz="1000" b="1" dirty="0">
                      <a:solidFill>
                        <a:schemeClr val="bg1"/>
                      </a:solidFill>
                      <a:latin typeface="Open Sans Light" pitchFamily="34" charset="0"/>
                      <a:ea typeface="Open Sans Light" pitchFamily="34" charset="0"/>
                      <a:cs typeface="Open Sans Light" pitchFamily="34" charset="0"/>
                    </a:rPr>
                    <a:t>info@yourcompany.com</a:t>
                  </a:r>
                </a:p>
              </p:txBody>
            </p:sp>
          </p:grpSp>
          <p:sp>
            <p:nvSpPr>
              <p:cNvPr id="23" name="Rectangle 22"/>
              <p:cNvSpPr/>
              <p:nvPr/>
            </p:nvSpPr>
            <p:spPr>
              <a:xfrm>
                <a:off x="214282" y="2214560"/>
                <a:ext cx="840295" cy="307777"/>
              </a:xfrm>
              <a:prstGeom prst="rect">
                <a:avLst/>
              </a:prstGeom>
            </p:spPr>
            <p:txBody>
              <a:bodyPr wrap="none">
                <a:spAutoFit/>
              </a:bodyPr>
              <a:lstStyle/>
              <a:p>
                <a:r>
                  <a:rPr lang="en-US" sz="1400" b="1" dirty="0">
                    <a:solidFill>
                      <a:schemeClr val="bg1"/>
                    </a:solidFill>
                    <a:latin typeface="Open Sans" pitchFamily="34" charset="0"/>
                    <a:ea typeface="Open Sans" pitchFamily="34" charset="0"/>
                    <a:cs typeface="Open Sans" pitchFamily="34" charset="0"/>
                  </a:rPr>
                  <a:t>Call Us:</a:t>
                </a:r>
              </a:p>
            </p:txBody>
          </p:sp>
          <p:sp>
            <p:nvSpPr>
              <p:cNvPr id="24" name="Rectangle 23"/>
              <p:cNvSpPr/>
              <p:nvPr/>
            </p:nvSpPr>
            <p:spPr>
              <a:xfrm>
                <a:off x="219027" y="1500180"/>
                <a:ext cx="2495586" cy="461665"/>
              </a:xfrm>
              <a:prstGeom prst="rect">
                <a:avLst/>
              </a:prstGeom>
              <a:noFill/>
            </p:spPr>
            <p:txBody>
              <a:bodyPr wrap="square" anchor="ctr">
                <a:spAutoFit/>
              </a:bodyPr>
              <a:lstStyle/>
              <a:p>
                <a:r>
                  <a:rPr lang="ms-MY" sz="1200" dirty="0">
                    <a:solidFill>
                      <a:schemeClr val="bg1"/>
                    </a:solidFill>
                    <a:latin typeface="Open Sans Light" pitchFamily="34" charset="0"/>
                    <a:ea typeface="Open Sans Light" pitchFamily="34" charset="0"/>
                    <a:cs typeface="Open Sans Light" pitchFamily="34" charset="0"/>
                  </a:rPr>
                  <a:t>Manggis Street,414 ACEH BESAR</a:t>
                </a:r>
              </a:p>
              <a:p>
                <a:r>
                  <a:rPr lang="ms-MY" sz="1200" dirty="0">
                    <a:solidFill>
                      <a:schemeClr val="bg1"/>
                    </a:solidFill>
                    <a:latin typeface="Open Sans Light" pitchFamily="34" charset="0"/>
                    <a:ea typeface="Open Sans Light" pitchFamily="34" charset="0"/>
                    <a:cs typeface="Open Sans Light" pitchFamily="34" charset="0"/>
                  </a:rPr>
                  <a:t>Banda Aceh, Indonesia</a:t>
                </a:r>
              </a:p>
            </p:txBody>
          </p:sp>
        </p:grpSp>
      </p:grpSp>
      <p:sp>
        <p:nvSpPr>
          <p:cNvPr id="26" name="Rectangle 25"/>
          <p:cNvSpPr/>
          <p:nvPr/>
        </p:nvSpPr>
        <p:spPr>
          <a:xfrm>
            <a:off x="8501090" y="214296"/>
            <a:ext cx="357190" cy="357172"/>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100" dirty="0">
                <a:latin typeface="Open Sans" pitchFamily="34" charset="0"/>
                <a:ea typeface="Open Sans" pitchFamily="34" charset="0"/>
                <a:cs typeface="Open Sans" pitchFamily="34" charset="0"/>
              </a:rPr>
              <a:t>88</a:t>
            </a:r>
          </a:p>
        </p:txBody>
      </p:sp>
      <p:grpSp>
        <p:nvGrpSpPr>
          <p:cNvPr id="36" name="组合 35"/>
          <p:cNvGrpSpPr/>
          <p:nvPr/>
        </p:nvGrpSpPr>
        <p:grpSpPr>
          <a:xfrm>
            <a:off x="2113124" y="181979"/>
            <a:ext cx="4917752" cy="789571"/>
            <a:chOff x="2113124" y="181979"/>
            <a:chExt cx="4917752" cy="789571"/>
          </a:xfrm>
        </p:grpSpPr>
        <p:sp>
          <p:nvSpPr>
            <p:cNvPr id="37" name="Rectangle 31"/>
            <p:cNvSpPr/>
            <p:nvPr/>
          </p:nvSpPr>
          <p:spPr>
            <a:xfrm>
              <a:off x="2904733" y="663773"/>
              <a:ext cx="3334534" cy="307777"/>
            </a:xfrm>
            <a:prstGeom prst="rect">
              <a:avLst/>
            </a:prstGeom>
          </p:spPr>
          <p:txBody>
            <a:bodyPr wrap="square">
              <a:spAutoFit/>
            </a:bodyPr>
            <a:lstStyle/>
            <a:p>
              <a:pPr algn="ctr"/>
              <a:r>
                <a:rPr lang="en-US" altLang="zh-CN" sz="1400" dirty="0">
                  <a:solidFill>
                    <a:schemeClr val="bg1">
                      <a:lumMod val="65000"/>
                    </a:schemeClr>
                  </a:solidFill>
                  <a:latin typeface="华文细黑" panose="02010600040101010101" pitchFamily="2" charset="-122"/>
                  <a:ea typeface="华文细黑" panose="02010600040101010101" pitchFamily="2" charset="-122"/>
                </a:rPr>
                <a:t>Add the subtitle of this title here</a:t>
              </a:r>
              <a:endParaRPr lang="id-ID" sz="1400" dirty="0">
                <a:solidFill>
                  <a:schemeClr val="bg1">
                    <a:lumMod val="65000"/>
                  </a:schemeClr>
                </a:solidFill>
                <a:latin typeface="华文细黑" panose="02010600040101010101" pitchFamily="2" charset="-122"/>
                <a:ea typeface="华文细黑" panose="02010600040101010101" pitchFamily="2" charset="-122"/>
                <a:cs typeface="Open Sans" pitchFamily="34" charset="0"/>
              </a:endParaRPr>
            </a:p>
          </p:txBody>
        </p:sp>
        <p:sp>
          <p:nvSpPr>
            <p:cNvPr id="38" name="Rectangle 33"/>
            <p:cNvSpPr/>
            <p:nvPr/>
          </p:nvSpPr>
          <p:spPr>
            <a:xfrm>
              <a:off x="2113124" y="181979"/>
              <a:ext cx="4917752" cy="584775"/>
            </a:xfrm>
            <a:prstGeom prst="rect">
              <a:avLst/>
            </a:prstGeom>
          </p:spPr>
          <p:txBody>
            <a:bodyPr wrap="square">
              <a:spAutoFit/>
            </a:bodyPr>
            <a:lstStyle/>
            <a:p>
              <a:pPr algn="ctr"/>
              <a:r>
                <a:rPr lang="en-US" sz="3200" dirty="0">
                  <a:solidFill>
                    <a:schemeClr val="bg1">
                      <a:lumMod val="65000"/>
                    </a:schemeClr>
                  </a:solidFill>
                  <a:latin typeface="Impact" panose="020B0806030902050204" pitchFamily="34" charset="0"/>
                  <a:ea typeface="Open Sans" pitchFamily="34" charset="0"/>
                  <a:cs typeface="Open Sans" pitchFamily="34" charset="0"/>
                </a:rPr>
                <a:t>ADD YOUR TITLE HERE</a:t>
              </a:r>
              <a:endParaRPr lang="id-ID" sz="3200" dirty="0">
                <a:solidFill>
                  <a:schemeClr val="bg1">
                    <a:lumMod val="65000"/>
                  </a:schemeClr>
                </a:solidFill>
                <a:latin typeface="Impact" panose="020B0806030902050204" pitchFamily="34" charset="0"/>
                <a:ea typeface="Open Sans" pitchFamily="34" charset="0"/>
                <a:cs typeface="Open Sans" pitchFamily="34" charset="0"/>
              </a:endParaRPr>
            </a:p>
          </p:txBody>
        </p:sp>
        <p:cxnSp>
          <p:nvCxnSpPr>
            <p:cNvPr id="39" name="Straight Connector 34"/>
            <p:cNvCxnSpPr/>
            <p:nvPr/>
          </p:nvCxnSpPr>
          <p:spPr>
            <a:xfrm rot="5400000">
              <a:off x="2448058" y="467595"/>
              <a:ext cx="286546" cy="1062"/>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40" name="Straight Connector 35"/>
            <p:cNvCxnSpPr/>
            <p:nvPr/>
          </p:nvCxnSpPr>
          <p:spPr>
            <a:xfrm rot="5400000">
              <a:off x="6409396" y="467595"/>
              <a:ext cx="286546" cy="1062"/>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spTree>
  </p:cSld>
  <p:clrMapOvr>
    <a:masterClrMapping/>
  </p:clrMapOvr>
  <p:transition spd="slow" advTm="3000">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right)">
                                      <p:cBhvr>
                                        <p:cTn id="7" dur="500"/>
                                        <p:tgtEl>
                                          <p:spTgt spid="8"/>
                                        </p:tgtEl>
                                      </p:cBhvr>
                                    </p:animEffect>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35"/>
                                        </p:tgtEl>
                                        <p:attrNameLst>
                                          <p:attrName>style.visibility</p:attrName>
                                        </p:attrNameLst>
                                      </p:cBhvr>
                                      <p:to>
                                        <p:strVal val="visible"/>
                                      </p:to>
                                    </p:set>
                                    <p:anim calcmode="lin" valueType="num">
                                      <p:cBhvr additive="base">
                                        <p:cTn id="11" dur="500" fill="hold"/>
                                        <p:tgtEl>
                                          <p:spTgt spid="35"/>
                                        </p:tgtEl>
                                        <p:attrNameLst>
                                          <p:attrName>ppt_x</p:attrName>
                                        </p:attrNameLst>
                                      </p:cBhvr>
                                      <p:tavLst>
                                        <p:tav tm="0">
                                          <p:val>
                                            <p:strVal val="0-#ppt_w/2"/>
                                          </p:val>
                                        </p:tav>
                                        <p:tav tm="100000">
                                          <p:val>
                                            <p:strVal val="#ppt_x"/>
                                          </p:val>
                                        </p:tav>
                                      </p:tavLst>
                                    </p:anim>
                                    <p:anim calcmode="lin" valueType="num">
                                      <p:cBhvr additive="base">
                                        <p:cTn id="12" dur="500" fill="hold"/>
                                        <p:tgtEl>
                                          <p:spTgt spid="3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Lst>
  </p:timing>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 name="Rectangle 19"/>
          <p:cNvSpPr/>
          <p:nvPr/>
        </p:nvSpPr>
        <p:spPr>
          <a:xfrm>
            <a:off x="0" y="1142990"/>
            <a:ext cx="9144000" cy="3643338"/>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Oval 22"/>
          <p:cNvSpPr/>
          <p:nvPr/>
        </p:nvSpPr>
        <p:spPr>
          <a:xfrm>
            <a:off x="839039" y="1174153"/>
            <a:ext cx="3608270" cy="360827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Rectangle 25"/>
          <p:cNvSpPr/>
          <p:nvPr/>
        </p:nvSpPr>
        <p:spPr>
          <a:xfrm>
            <a:off x="1785918" y="2786072"/>
            <a:ext cx="1857387" cy="246221"/>
          </a:xfrm>
          <a:prstGeom prst="rect">
            <a:avLst/>
          </a:prstGeom>
          <a:noFill/>
        </p:spPr>
        <p:txBody>
          <a:bodyPr wrap="square" anchor="ctr">
            <a:spAutoFit/>
          </a:bodyPr>
          <a:lstStyle/>
          <a:p>
            <a:r>
              <a:rPr lang="ms-MY" sz="1000" b="1" dirty="0">
                <a:solidFill>
                  <a:schemeClr val="bg1"/>
                </a:solidFill>
                <a:latin typeface="华文细黑" panose="02010600040101010101" pitchFamily="2" charset="-122"/>
                <a:ea typeface="华文细黑" panose="02010600040101010101" pitchFamily="2" charset="-122"/>
                <a:cs typeface="Open Sans Light" pitchFamily="34" charset="0"/>
              </a:rPr>
              <a:t>123.456.7890</a:t>
            </a:r>
          </a:p>
        </p:txBody>
      </p:sp>
      <p:grpSp>
        <p:nvGrpSpPr>
          <p:cNvPr id="9" name="Group 9"/>
          <p:cNvGrpSpPr/>
          <p:nvPr/>
        </p:nvGrpSpPr>
        <p:grpSpPr>
          <a:xfrm>
            <a:off x="1483976" y="2778666"/>
            <a:ext cx="152740" cy="222649"/>
            <a:chOff x="4230190" y="3652404"/>
            <a:chExt cx="251543" cy="366676"/>
          </a:xfrm>
          <a:solidFill>
            <a:schemeClr val="bg1"/>
          </a:solidFill>
        </p:grpSpPr>
        <p:sp>
          <p:nvSpPr>
            <p:cNvPr id="34" name="AutoShape 97"/>
            <p:cNvSpPr/>
            <p:nvPr/>
          </p:nvSpPr>
          <p:spPr bwMode="auto">
            <a:xfrm>
              <a:off x="4230190" y="3652404"/>
              <a:ext cx="251543" cy="36667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636" y="3374"/>
                  </a:moveTo>
                  <a:lnTo>
                    <a:pt x="1963" y="3375"/>
                  </a:lnTo>
                  <a:lnTo>
                    <a:pt x="1963" y="2025"/>
                  </a:lnTo>
                  <a:cubicBezTo>
                    <a:pt x="1963" y="1653"/>
                    <a:pt x="2402" y="1350"/>
                    <a:pt x="2945" y="1350"/>
                  </a:cubicBezTo>
                  <a:lnTo>
                    <a:pt x="18654" y="1349"/>
                  </a:lnTo>
                  <a:cubicBezTo>
                    <a:pt x="19195" y="1349"/>
                    <a:pt x="19636" y="1652"/>
                    <a:pt x="19636" y="2024"/>
                  </a:cubicBezTo>
                  <a:cubicBezTo>
                    <a:pt x="19636" y="2024"/>
                    <a:pt x="19636" y="3374"/>
                    <a:pt x="19636" y="3374"/>
                  </a:cubicBezTo>
                  <a:close/>
                  <a:moveTo>
                    <a:pt x="19636" y="17546"/>
                  </a:moveTo>
                  <a:lnTo>
                    <a:pt x="1963" y="17547"/>
                  </a:lnTo>
                  <a:lnTo>
                    <a:pt x="1963" y="4050"/>
                  </a:lnTo>
                  <a:lnTo>
                    <a:pt x="19636" y="4049"/>
                  </a:lnTo>
                  <a:cubicBezTo>
                    <a:pt x="19636" y="4049"/>
                    <a:pt x="19636" y="17546"/>
                    <a:pt x="19636" y="17546"/>
                  </a:cubicBezTo>
                  <a:close/>
                  <a:moveTo>
                    <a:pt x="19636" y="19574"/>
                  </a:moveTo>
                  <a:cubicBezTo>
                    <a:pt x="19636" y="19946"/>
                    <a:pt x="19195" y="20249"/>
                    <a:pt x="18654" y="20249"/>
                  </a:cubicBezTo>
                  <a:lnTo>
                    <a:pt x="2945" y="20250"/>
                  </a:lnTo>
                  <a:cubicBezTo>
                    <a:pt x="2402" y="20250"/>
                    <a:pt x="1963" y="19947"/>
                    <a:pt x="1963" y="19575"/>
                  </a:cubicBezTo>
                  <a:lnTo>
                    <a:pt x="1963" y="18222"/>
                  </a:lnTo>
                  <a:lnTo>
                    <a:pt x="19636" y="18221"/>
                  </a:lnTo>
                  <a:cubicBezTo>
                    <a:pt x="19636" y="18221"/>
                    <a:pt x="19636" y="19574"/>
                    <a:pt x="19636" y="19574"/>
                  </a:cubicBezTo>
                  <a:close/>
                  <a:moveTo>
                    <a:pt x="18654" y="0"/>
                  </a:moveTo>
                  <a:lnTo>
                    <a:pt x="2945" y="0"/>
                  </a:lnTo>
                  <a:cubicBezTo>
                    <a:pt x="1317" y="0"/>
                    <a:pt x="0" y="907"/>
                    <a:pt x="0" y="2025"/>
                  </a:cubicBezTo>
                  <a:lnTo>
                    <a:pt x="0" y="19575"/>
                  </a:lnTo>
                  <a:cubicBezTo>
                    <a:pt x="0" y="20693"/>
                    <a:pt x="1317" y="21600"/>
                    <a:pt x="2945" y="21600"/>
                  </a:cubicBezTo>
                  <a:lnTo>
                    <a:pt x="18654" y="21599"/>
                  </a:lnTo>
                  <a:cubicBezTo>
                    <a:pt x="20280" y="21599"/>
                    <a:pt x="21600" y="20693"/>
                    <a:pt x="21600" y="19574"/>
                  </a:cubicBezTo>
                  <a:lnTo>
                    <a:pt x="21600" y="2024"/>
                  </a:lnTo>
                  <a:cubicBezTo>
                    <a:pt x="21600" y="906"/>
                    <a:pt x="20280" y="0"/>
                    <a:pt x="18654" y="0"/>
                  </a:cubicBezTo>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35" name="AutoShape 98"/>
            <p:cNvSpPr/>
            <p:nvPr/>
          </p:nvSpPr>
          <p:spPr bwMode="auto">
            <a:xfrm>
              <a:off x="4332809" y="3686819"/>
              <a:ext cx="46304" cy="112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10800"/>
                  </a:moveTo>
                  <a:cubicBezTo>
                    <a:pt x="21600" y="16758"/>
                    <a:pt x="20387" y="21599"/>
                    <a:pt x="18899" y="21599"/>
                  </a:cubicBezTo>
                  <a:lnTo>
                    <a:pt x="2699" y="21599"/>
                  </a:lnTo>
                  <a:cubicBezTo>
                    <a:pt x="1202" y="21599"/>
                    <a:pt x="0" y="16758"/>
                    <a:pt x="0" y="10800"/>
                  </a:cubicBezTo>
                  <a:cubicBezTo>
                    <a:pt x="0" y="4841"/>
                    <a:pt x="1202" y="0"/>
                    <a:pt x="2699" y="0"/>
                  </a:cubicBezTo>
                  <a:lnTo>
                    <a:pt x="18899" y="0"/>
                  </a:lnTo>
                  <a:cubicBezTo>
                    <a:pt x="20387" y="0"/>
                    <a:pt x="21600" y="4841"/>
                    <a:pt x="21600" y="10800"/>
                  </a:cubicBezTo>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36" name="AutoShape 99"/>
            <p:cNvSpPr/>
            <p:nvPr/>
          </p:nvSpPr>
          <p:spPr bwMode="auto">
            <a:xfrm>
              <a:off x="4344698" y="3973402"/>
              <a:ext cx="22526" cy="112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10800"/>
                  </a:moveTo>
                  <a:cubicBezTo>
                    <a:pt x="21600" y="16769"/>
                    <a:pt x="19174" y="21599"/>
                    <a:pt x="16199" y="21599"/>
                  </a:cubicBezTo>
                  <a:lnTo>
                    <a:pt x="5399" y="21599"/>
                  </a:lnTo>
                  <a:cubicBezTo>
                    <a:pt x="2404" y="21599"/>
                    <a:pt x="0" y="16769"/>
                    <a:pt x="0" y="10800"/>
                  </a:cubicBezTo>
                  <a:cubicBezTo>
                    <a:pt x="0" y="4830"/>
                    <a:pt x="2404" y="0"/>
                    <a:pt x="5399" y="0"/>
                  </a:cubicBezTo>
                  <a:lnTo>
                    <a:pt x="16199" y="0"/>
                  </a:lnTo>
                  <a:cubicBezTo>
                    <a:pt x="19174" y="0"/>
                    <a:pt x="21600" y="4830"/>
                    <a:pt x="21600" y="10800"/>
                  </a:cubicBezTo>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grpSp>
      <p:sp>
        <p:nvSpPr>
          <p:cNvPr id="27" name="Rectangle 26"/>
          <p:cNvSpPr/>
          <p:nvPr/>
        </p:nvSpPr>
        <p:spPr>
          <a:xfrm>
            <a:off x="1785918" y="3167071"/>
            <a:ext cx="1857387" cy="246221"/>
          </a:xfrm>
          <a:prstGeom prst="rect">
            <a:avLst/>
          </a:prstGeom>
          <a:noFill/>
        </p:spPr>
        <p:txBody>
          <a:bodyPr wrap="square" anchor="ctr">
            <a:spAutoFit/>
          </a:bodyPr>
          <a:lstStyle/>
          <a:p>
            <a:r>
              <a:rPr lang="ms-MY" sz="1000" b="1" dirty="0">
                <a:solidFill>
                  <a:schemeClr val="bg1"/>
                </a:solidFill>
                <a:latin typeface="华文细黑" panose="02010600040101010101" pitchFamily="2" charset="-122"/>
                <a:ea typeface="华文细黑" panose="02010600040101010101" pitchFamily="2" charset="-122"/>
                <a:cs typeface="Open Sans Light" pitchFamily="34" charset="0"/>
              </a:rPr>
              <a:t>www.yourcompany.com</a:t>
            </a:r>
          </a:p>
        </p:txBody>
      </p:sp>
      <p:sp>
        <p:nvSpPr>
          <p:cNvPr id="31" name="AutoShape 4"/>
          <p:cNvSpPr/>
          <p:nvPr/>
        </p:nvSpPr>
        <p:spPr bwMode="auto">
          <a:xfrm>
            <a:off x="1443441" y="3182237"/>
            <a:ext cx="215051" cy="21581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7428" y="17466"/>
                </a:moveTo>
                <a:cubicBezTo>
                  <a:pt x="16669" y="16923"/>
                  <a:pt x="15846" y="16465"/>
                  <a:pt x="14963" y="16121"/>
                </a:cubicBezTo>
                <a:cubicBezTo>
                  <a:pt x="15595" y="14609"/>
                  <a:pt x="15967" y="12928"/>
                  <a:pt x="16010" y="11148"/>
                </a:cubicBezTo>
                <a:lnTo>
                  <a:pt x="20188" y="11148"/>
                </a:lnTo>
                <a:cubicBezTo>
                  <a:pt x="20097" y="13612"/>
                  <a:pt x="19065" y="15838"/>
                  <a:pt x="17428" y="17466"/>
                </a:cubicBezTo>
                <a:moveTo>
                  <a:pt x="1411" y="11148"/>
                </a:moveTo>
                <a:lnTo>
                  <a:pt x="5589" y="11148"/>
                </a:lnTo>
                <a:cubicBezTo>
                  <a:pt x="5632" y="12928"/>
                  <a:pt x="6004" y="14609"/>
                  <a:pt x="6636" y="16121"/>
                </a:cubicBezTo>
                <a:cubicBezTo>
                  <a:pt x="5753" y="16465"/>
                  <a:pt x="4931" y="16923"/>
                  <a:pt x="4171" y="17466"/>
                </a:cubicBezTo>
                <a:cubicBezTo>
                  <a:pt x="2534" y="15838"/>
                  <a:pt x="1502" y="13612"/>
                  <a:pt x="1411" y="11148"/>
                </a:cubicBezTo>
                <a:moveTo>
                  <a:pt x="3785" y="4553"/>
                </a:moveTo>
                <a:cubicBezTo>
                  <a:pt x="4579" y="5170"/>
                  <a:pt x="5448" y="5691"/>
                  <a:pt x="6388" y="6084"/>
                </a:cubicBezTo>
                <a:cubicBezTo>
                  <a:pt x="5901" y="7433"/>
                  <a:pt x="5627" y="8908"/>
                  <a:pt x="5589" y="10451"/>
                </a:cubicBezTo>
                <a:lnTo>
                  <a:pt x="1411" y="10451"/>
                </a:lnTo>
                <a:cubicBezTo>
                  <a:pt x="1494" y="8190"/>
                  <a:pt x="2376" y="6135"/>
                  <a:pt x="3785" y="4553"/>
                </a:cubicBezTo>
                <a:moveTo>
                  <a:pt x="11148" y="10451"/>
                </a:moveTo>
                <a:lnTo>
                  <a:pt x="11148" y="6950"/>
                </a:lnTo>
                <a:cubicBezTo>
                  <a:pt x="12339" y="6913"/>
                  <a:pt x="13484" y="6696"/>
                  <a:pt x="14558" y="6324"/>
                </a:cubicBezTo>
                <a:cubicBezTo>
                  <a:pt x="15018" y="7598"/>
                  <a:pt x="15276" y="8992"/>
                  <a:pt x="15314" y="10451"/>
                </a:cubicBezTo>
                <a:cubicBezTo>
                  <a:pt x="15314" y="10451"/>
                  <a:pt x="11148" y="10451"/>
                  <a:pt x="11148" y="10451"/>
                </a:cubicBezTo>
                <a:close/>
                <a:moveTo>
                  <a:pt x="14311" y="15882"/>
                </a:moveTo>
                <a:cubicBezTo>
                  <a:pt x="13309" y="15559"/>
                  <a:pt x="12247" y="15380"/>
                  <a:pt x="11148" y="15346"/>
                </a:cubicBezTo>
                <a:lnTo>
                  <a:pt x="11148" y="11148"/>
                </a:lnTo>
                <a:lnTo>
                  <a:pt x="15314" y="11148"/>
                </a:lnTo>
                <a:cubicBezTo>
                  <a:pt x="15270" y="12844"/>
                  <a:pt x="14914" y="14445"/>
                  <a:pt x="14311" y="15882"/>
                </a:cubicBezTo>
                <a:moveTo>
                  <a:pt x="14683" y="16757"/>
                </a:moveTo>
                <a:cubicBezTo>
                  <a:pt x="15476" y="17063"/>
                  <a:pt x="16218" y="17466"/>
                  <a:pt x="16904" y="17941"/>
                </a:cubicBezTo>
                <a:cubicBezTo>
                  <a:pt x="15632" y="19031"/>
                  <a:pt x="14067" y="19781"/>
                  <a:pt x="12344" y="20068"/>
                </a:cubicBezTo>
                <a:cubicBezTo>
                  <a:pt x="13280" y="19136"/>
                  <a:pt x="14076" y="18017"/>
                  <a:pt x="14683" y="16757"/>
                </a:cubicBezTo>
                <a:moveTo>
                  <a:pt x="11148" y="20188"/>
                </a:moveTo>
                <a:lnTo>
                  <a:pt x="11148" y="16043"/>
                </a:lnTo>
                <a:cubicBezTo>
                  <a:pt x="12146" y="16075"/>
                  <a:pt x="13113" y="16231"/>
                  <a:pt x="14025" y="16516"/>
                </a:cubicBezTo>
                <a:cubicBezTo>
                  <a:pt x="13314" y="17970"/>
                  <a:pt x="12343" y="19223"/>
                  <a:pt x="11185" y="20186"/>
                </a:cubicBezTo>
                <a:cubicBezTo>
                  <a:pt x="11185" y="20186"/>
                  <a:pt x="11148" y="20188"/>
                  <a:pt x="11148" y="20188"/>
                </a:cubicBezTo>
                <a:close/>
                <a:moveTo>
                  <a:pt x="9255" y="20068"/>
                </a:moveTo>
                <a:cubicBezTo>
                  <a:pt x="7532" y="19781"/>
                  <a:pt x="5967" y="19031"/>
                  <a:pt x="4695" y="17941"/>
                </a:cubicBezTo>
                <a:cubicBezTo>
                  <a:pt x="5381" y="17466"/>
                  <a:pt x="6123" y="17063"/>
                  <a:pt x="6916" y="16757"/>
                </a:cubicBezTo>
                <a:cubicBezTo>
                  <a:pt x="7523" y="18017"/>
                  <a:pt x="8319" y="19136"/>
                  <a:pt x="9255" y="20068"/>
                </a:cubicBezTo>
                <a:moveTo>
                  <a:pt x="10451" y="11148"/>
                </a:moveTo>
                <a:lnTo>
                  <a:pt x="10451" y="15346"/>
                </a:lnTo>
                <a:cubicBezTo>
                  <a:pt x="9352" y="15380"/>
                  <a:pt x="8290" y="15559"/>
                  <a:pt x="7288" y="15882"/>
                </a:cubicBezTo>
                <a:cubicBezTo>
                  <a:pt x="6685" y="14445"/>
                  <a:pt x="6329" y="12844"/>
                  <a:pt x="6285" y="11148"/>
                </a:cubicBezTo>
                <a:cubicBezTo>
                  <a:pt x="6285" y="11148"/>
                  <a:pt x="10451" y="11148"/>
                  <a:pt x="10451" y="11148"/>
                </a:cubicBezTo>
                <a:close/>
                <a:moveTo>
                  <a:pt x="7041" y="6324"/>
                </a:moveTo>
                <a:cubicBezTo>
                  <a:pt x="8115" y="6696"/>
                  <a:pt x="9260" y="6913"/>
                  <a:pt x="10451" y="6950"/>
                </a:cubicBezTo>
                <a:lnTo>
                  <a:pt x="10451" y="10451"/>
                </a:lnTo>
                <a:lnTo>
                  <a:pt x="6285" y="10451"/>
                </a:lnTo>
                <a:cubicBezTo>
                  <a:pt x="6324" y="8992"/>
                  <a:pt x="6581" y="7598"/>
                  <a:pt x="7041" y="6324"/>
                </a:cubicBezTo>
                <a:moveTo>
                  <a:pt x="6651" y="5442"/>
                </a:moveTo>
                <a:cubicBezTo>
                  <a:pt x="5790" y="5084"/>
                  <a:pt x="4993" y="4609"/>
                  <a:pt x="4263" y="4050"/>
                </a:cubicBezTo>
                <a:cubicBezTo>
                  <a:pt x="5606" y="2749"/>
                  <a:pt x="7332" y="1851"/>
                  <a:pt x="9255" y="1531"/>
                </a:cubicBezTo>
                <a:cubicBezTo>
                  <a:pt x="8175" y="2610"/>
                  <a:pt x="7286" y="3939"/>
                  <a:pt x="6651" y="5442"/>
                </a:cubicBezTo>
                <a:moveTo>
                  <a:pt x="10451" y="1411"/>
                </a:moveTo>
                <a:lnTo>
                  <a:pt x="10451" y="6253"/>
                </a:lnTo>
                <a:cubicBezTo>
                  <a:pt x="9352" y="6217"/>
                  <a:pt x="8296" y="6021"/>
                  <a:pt x="7303" y="5681"/>
                </a:cubicBezTo>
                <a:cubicBezTo>
                  <a:pt x="8029" y="3972"/>
                  <a:pt x="9101" y="2507"/>
                  <a:pt x="10415" y="1413"/>
                </a:cubicBezTo>
                <a:cubicBezTo>
                  <a:pt x="10427" y="1412"/>
                  <a:pt x="10439" y="1411"/>
                  <a:pt x="10451" y="1411"/>
                </a:cubicBezTo>
                <a:moveTo>
                  <a:pt x="12344" y="1531"/>
                </a:moveTo>
                <a:cubicBezTo>
                  <a:pt x="14267" y="1851"/>
                  <a:pt x="15993" y="2749"/>
                  <a:pt x="17336" y="4050"/>
                </a:cubicBezTo>
                <a:cubicBezTo>
                  <a:pt x="16606" y="4609"/>
                  <a:pt x="15809" y="5084"/>
                  <a:pt x="14948" y="5442"/>
                </a:cubicBezTo>
                <a:cubicBezTo>
                  <a:pt x="14313" y="3939"/>
                  <a:pt x="13424" y="2610"/>
                  <a:pt x="12344" y="1531"/>
                </a:cubicBezTo>
                <a:moveTo>
                  <a:pt x="11184" y="1413"/>
                </a:moveTo>
                <a:cubicBezTo>
                  <a:pt x="12498" y="2507"/>
                  <a:pt x="13570" y="3972"/>
                  <a:pt x="14296" y="5681"/>
                </a:cubicBezTo>
                <a:cubicBezTo>
                  <a:pt x="13303" y="6021"/>
                  <a:pt x="12247" y="6217"/>
                  <a:pt x="11148" y="6253"/>
                </a:cubicBezTo>
                <a:lnTo>
                  <a:pt x="11148" y="1411"/>
                </a:lnTo>
                <a:cubicBezTo>
                  <a:pt x="11160" y="1411"/>
                  <a:pt x="11172" y="1412"/>
                  <a:pt x="11184" y="1413"/>
                </a:cubicBezTo>
                <a:moveTo>
                  <a:pt x="10414" y="20186"/>
                </a:moveTo>
                <a:cubicBezTo>
                  <a:pt x="9256" y="19223"/>
                  <a:pt x="8285" y="17970"/>
                  <a:pt x="7574" y="16516"/>
                </a:cubicBezTo>
                <a:cubicBezTo>
                  <a:pt x="8486" y="16231"/>
                  <a:pt x="9453" y="16075"/>
                  <a:pt x="10451" y="16043"/>
                </a:cubicBezTo>
                <a:lnTo>
                  <a:pt x="10451" y="20188"/>
                </a:lnTo>
                <a:cubicBezTo>
                  <a:pt x="10451" y="20188"/>
                  <a:pt x="10414" y="20186"/>
                  <a:pt x="10414" y="20186"/>
                </a:cubicBezTo>
                <a:close/>
                <a:moveTo>
                  <a:pt x="20188" y="10451"/>
                </a:moveTo>
                <a:lnTo>
                  <a:pt x="16010" y="10451"/>
                </a:lnTo>
                <a:cubicBezTo>
                  <a:pt x="15972" y="8908"/>
                  <a:pt x="15698" y="7433"/>
                  <a:pt x="15211" y="6084"/>
                </a:cubicBezTo>
                <a:cubicBezTo>
                  <a:pt x="16151" y="5691"/>
                  <a:pt x="17020" y="5170"/>
                  <a:pt x="17814" y="4553"/>
                </a:cubicBezTo>
                <a:cubicBezTo>
                  <a:pt x="19223" y="6135"/>
                  <a:pt x="20105" y="8190"/>
                  <a:pt x="20188" y="10451"/>
                </a:cubicBezTo>
                <a:moveTo>
                  <a:pt x="10800" y="0"/>
                </a:moveTo>
                <a:cubicBezTo>
                  <a:pt x="4835" y="0"/>
                  <a:pt x="0" y="4835"/>
                  <a:pt x="0" y="10800"/>
                </a:cubicBezTo>
                <a:cubicBezTo>
                  <a:pt x="0" y="16764"/>
                  <a:pt x="4835" y="21600"/>
                  <a:pt x="10800" y="21600"/>
                </a:cubicBezTo>
                <a:cubicBezTo>
                  <a:pt x="16764" y="21600"/>
                  <a:pt x="21600" y="16764"/>
                  <a:pt x="21600" y="10800"/>
                </a:cubicBezTo>
                <a:cubicBezTo>
                  <a:pt x="21600" y="4835"/>
                  <a:pt x="16764" y="0"/>
                  <a:pt x="10800" y="0"/>
                </a:cubicBezTo>
              </a:path>
            </a:pathLst>
          </a:custGeom>
          <a:solidFill>
            <a:schemeClr val="bg1"/>
          </a:solid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28" name="Rectangle 27"/>
          <p:cNvSpPr/>
          <p:nvPr/>
        </p:nvSpPr>
        <p:spPr>
          <a:xfrm>
            <a:off x="1785918" y="3500444"/>
            <a:ext cx="2071703" cy="246221"/>
          </a:xfrm>
          <a:prstGeom prst="rect">
            <a:avLst/>
          </a:prstGeom>
          <a:noFill/>
        </p:spPr>
        <p:txBody>
          <a:bodyPr wrap="square" anchor="ctr">
            <a:spAutoFit/>
          </a:bodyPr>
          <a:lstStyle/>
          <a:p>
            <a:r>
              <a:rPr lang="ms-MY" sz="1000" b="1" dirty="0">
                <a:solidFill>
                  <a:schemeClr val="bg1"/>
                </a:solidFill>
                <a:latin typeface="华文细黑" panose="02010600040101010101" pitchFamily="2" charset="-122"/>
                <a:ea typeface="华文细黑" panose="02010600040101010101" pitchFamily="2" charset="-122"/>
                <a:cs typeface="Open Sans Light" pitchFamily="34" charset="0"/>
              </a:rPr>
              <a:t>Facebook.com/yourcompany</a:t>
            </a:r>
          </a:p>
        </p:txBody>
      </p:sp>
      <p:sp>
        <p:nvSpPr>
          <p:cNvPr id="32" name="Freeform 31"/>
          <p:cNvSpPr/>
          <p:nvPr/>
        </p:nvSpPr>
        <p:spPr bwMode="auto">
          <a:xfrm>
            <a:off x="1479814" y="3541854"/>
            <a:ext cx="119227" cy="222305"/>
          </a:xfrm>
          <a:custGeom>
            <a:avLst/>
            <a:gdLst>
              <a:gd name="T0" fmla="*/ 200 w 200"/>
              <a:gd name="T1" fmla="*/ 62 h 360"/>
              <a:gd name="T2" fmla="*/ 143 w 200"/>
              <a:gd name="T3" fmla="*/ 62 h 360"/>
              <a:gd name="T4" fmla="*/ 128 w 200"/>
              <a:gd name="T5" fmla="*/ 83 h 360"/>
              <a:gd name="T6" fmla="*/ 128 w 200"/>
              <a:gd name="T7" fmla="*/ 125 h 360"/>
              <a:gd name="T8" fmla="*/ 200 w 200"/>
              <a:gd name="T9" fmla="*/ 125 h 360"/>
              <a:gd name="T10" fmla="*/ 200 w 200"/>
              <a:gd name="T11" fmla="*/ 183 h 360"/>
              <a:gd name="T12" fmla="*/ 128 w 200"/>
              <a:gd name="T13" fmla="*/ 183 h 360"/>
              <a:gd name="T14" fmla="*/ 128 w 200"/>
              <a:gd name="T15" fmla="*/ 360 h 360"/>
              <a:gd name="T16" fmla="*/ 61 w 200"/>
              <a:gd name="T17" fmla="*/ 360 h 360"/>
              <a:gd name="T18" fmla="*/ 61 w 200"/>
              <a:gd name="T19" fmla="*/ 183 h 360"/>
              <a:gd name="T20" fmla="*/ 0 w 200"/>
              <a:gd name="T21" fmla="*/ 183 h 360"/>
              <a:gd name="T22" fmla="*/ 0 w 200"/>
              <a:gd name="T23" fmla="*/ 125 h 360"/>
              <a:gd name="T24" fmla="*/ 61 w 200"/>
              <a:gd name="T25" fmla="*/ 125 h 360"/>
              <a:gd name="T26" fmla="*/ 61 w 200"/>
              <a:gd name="T27" fmla="*/ 90 h 360"/>
              <a:gd name="T28" fmla="*/ 143 w 200"/>
              <a:gd name="T29" fmla="*/ 0 h 360"/>
              <a:gd name="T30" fmla="*/ 200 w 200"/>
              <a:gd name="T31" fmla="*/ 0 h 360"/>
              <a:gd name="T32" fmla="*/ 200 w 200"/>
              <a:gd name="T33" fmla="*/ 62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0" h="360">
                <a:moveTo>
                  <a:pt x="200" y="62"/>
                </a:moveTo>
                <a:cubicBezTo>
                  <a:pt x="143" y="62"/>
                  <a:pt x="143" y="62"/>
                  <a:pt x="143" y="62"/>
                </a:cubicBezTo>
                <a:cubicBezTo>
                  <a:pt x="136" y="62"/>
                  <a:pt x="128" y="71"/>
                  <a:pt x="128" y="83"/>
                </a:cubicBezTo>
                <a:cubicBezTo>
                  <a:pt x="128" y="125"/>
                  <a:pt x="128" y="125"/>
                  <a:pt x="128" y="125"/>
                </a:cubicBezTo>
                <a:cubicBezTo>
                  <a:pt x="200" y="125"/>
                  <a:pt x="200" y="125"/>
                  <a:pt x="200" y="125"/>
                </a:cubicBezTo>
                <a:cubicBezTo>
                  <a:pt x="200" y="183"/>
                  <a:pt x="200" y="183"/>
                  <a:pt x="200" y="183"/>
                </a:cubicBezTo>
                <a:cubicBezTo>
                  <a:pt x="128" y="183"/>
                  <a:pt x="128" y="183"/>
                  <a:pt x="128" y="183"/>
                </a:cubicBezTo>
                <a:cubicBezTo>
                  <a:pt x="128" y="360"/>
                  <a:pt x="128" y="360"/>
                  <a:pt x="128" y="360"/>
                </a:cubicBezTo>
                <a:cubicBezTo>
                  <a:pt x="61" y="360"/>
                  <a:pt x="61" y="360"/>
                  <a:pt x="61" y="360"/>
                </a:cubicBezTo>
                <a:cubicBezTo>
                  <a:pt x="61" y="183"/>
                  <a:pt x="61" y="183"/>
                  <a:pt x="61" y="183"/>
                </a:cubicBezTo>
                <a:cubicBezTo>
                  <a:pt x="0" y="183"/>
                  <a:pt x="0" y="183"/>
                  <a:pt x="0" y="183"/>
                </a:cubicBezTo>
                <a:cubicBezTo>
                  <a:pt x="0" y="125"/>
                  <a:pt x="0" y="125"/>
                  <a:pt x="0" y="125"/>
                </a:cubicBezTo>
                <a:cubicBezTo>
                  <a:pt x="61" y="125"/>
                  <a:pt x="61" y="125"/>
                  <a:pt x="61" y="125"/>
                </a:cubicBezTo>
                <a:cubicBezTo>
                  <a:pt x="61" y="90"/>
                  <a:pt x="61" y="90"/>
                  <a:pt x="61" y="90"/>
                </a:cubicBezTo>
                <a:cubicBezTo>
                  <a:pt x="61" y="40"/>
                  <a:pt x="95" y="0"/>
                  <a:pt x="143" y="0"/>
                </a:cubicBezTo>
                <a:cubicBezTo>
                  <a:pt x="200" y="0"/>
                  <a:pt x="200" y="0"/>
                  <a:pt x="200" y="0"/>
                </a:cubicBezTo>
                <a:lnTo>
                  <a:pt x="200" y="62"/>
                </a:lnTo>
                <a:close/>
              </a:path>
            </a:pathLst>
          </a:custGeom>
          <a:solidFill>
            <a:schemeClr val="bg1"/>
          </a:solidFill>
          <a:ln>
            <a:noFill/>
          </a:ln>
        </p:spPr>
        <p:txBody>
          <a:bodyPr vert="horz" wrap="square" lIns="91440" tIns="45720" rIns="91440" bIns="45720" numCol="1" anchor="t" anchorCtr="0" compatLnSpc="1"/>
          <a:lstStyle/>
          <a:p>
            <a:endParaRPr lang="en-US" dirty="0"/>
          </a:p>
        </p:txBody>
      </p:sp>
      <p:sp>
        <p:nvSpPr>
          <p:cNvPr id="33" name="AutoShape 83"/>
          <p:cNvSpPr/>
          <p:nvPr/>
        </p:nvSpPr>
        <p:spPr bwMode="auto">
          <a:xfrm>
            <a:off x="1436803" y="3923768"/>
            <a:ext cx="222270" cy="1459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1610" y="13990"/>
                </a:moveTo>
                <a:cubicBezTo>
                  <a:pt x="11373" y="14259"/>
                  <a:pt x="11093" y="14400"/>
                  <a:pt x="10800" y="14400"/>
                </a:cubicBezTo>
                <a:cubicBezTo>
                  <a:pt x="10505" y="14400"/>
                  <a:pt x="10225" y="14259"/>
                  <a:pt x="9990" y="13990"/>
                </a:cubicBezTo>
                <a:lnTo>
                  <a:pt x="7198" y="10800"/>
                </a:lnTo>
                <a:lnTo>
                  <a:pt x="6636" y="10157"/>
                </a:lnTo>
                <a:lnTo>
                  <a:pt x="1349" y="4115"/>
                </a:lnTo>
                <a:lnTo>
                  <a:pt x="1349" y="4114"/>
                </a:lnTo>
                <a:cubicBezTo>
                  <a:pt x="1349" y="2980"/>
                  <a:pt x="1955" y="2057"/>
                  <a:pt x="2699" y="2057"/>
                </a:cubicBezTo>
                <a:lnTo>
                  <a:pt x="18899" y="2057"/>
                </a:lnTo>
                <a:cubicBezTo>
                  <a:pt x="19643" y="2057"/>
                  <a:pt x="20249" y="2980"/>
                  <a:pt x="20249" y="4114"/>
                </a:cubicBezTo>
                <a:cubicBezTo>
                  <a:pt x="20249" y="4114"/>
                  <a:pt x="11610" y="13990"/>
                  <a:pt x="11610" y="13990"/>
                </a:cubicBezTo>
                <a:close/>
                <a:moveTo>
                  <a:pt x="20249" y="16198"/>
                </a:moveTo>
                <a:lnTo>
                  <a:pt x="15525" y="10800"/>
                </a:lnTo>
                <a:lnTo>
                  <a:pt x="20249" y="5399"/>
                </a:lnTo>
                <a:cubicBezTo>
                  <a:pt x="20249" y="5399"/>
                  <a:pt x="20249" y="16198"/>
                  <a:pt x="20249" y="16198"/>
                </a:cubicBezTo>
                <a:close/>
                <a:moveTo>
                  <a:pt x="20249" y="17484"/>
                </a:moveTo>
                <a:cubicBezTo>
                  <a:pt x="20249" y="18620"/>
                  <a:pt x="19643" y="19541"/>
                  <a:pt x="18899" y="19541"/>
                </a:cubicBezTo>
                <a:lnTo>
                  <a:pt x="2699" y="19541"/>
                </a:lnTo>
                <a:cubicBezTo>
                  <a:pt x="1955" y="19541"/>
                  <a:pt x="1349" y="18620"/>
                  <a:pt x="1349" y="17484"/>
                </a:cubicBezTo>
                <a:lnTo>
                  <a:pt x="6636" y="11442"/>
                </a:lnTo>
                <a:lnTo>
                  <a:pt x="9585" y="14813"/>
                </a:lnTo>
                <a:cubicBezTo>
                  <a:pt x="9945" y="15222"/>
                  <a:pt x="10372" y="15429"/>
                  <a:pt x="10800" y="15429"/>
                </a:cubicBezTo>
                <a:cubicBezTo>
                  <a:pt x="11228" y="15429"/>
                  <a:pt x="11654" y="15222"/>
                  <a:pt x="12015" y="14813"/>
                </a:cubicBezTo>
                <a:lnTo>
                  <a:pt x="14963" y="11442"/>
                </a:lnTo>
                <a:cubicBezTo>
                  <a:pt x="14963" y="11442"/>
                  <a:pt x="20249" y="17484"/>
                  <a:pt x="20249" y="17484"/>
                </a:cubicBezTo>
                <a:close/>
                <a:moveTo>
                  <a:pt x="1349" y="5399"/>
                </a:moveTo>
                <a:lnTo>
                  <a:pt x="6074" y="10800"/>
                </a:lnTo>
                <a:lnTo>
                  <a:pt x="1349" y="16198"/>
                </a:lnTo>
                <a:cubicBezTo>
                  <a:pt x="1349" y="16198"/>
                  <a:pt x="1349" y="5399"/>
                  <a:pt x="1349" y="5399"/>
                </a:cubicBezTo>
                <a:close/>
                <a:moveTo>
                  <a:pt x="18899" y="0"/>
                </a:moveTo>
                <a:lnTo>
                  <a:pt x="2699" y="0"/>
                </a:lnTo>
                <a:cubicBezTo>
                  <a:pt x="1208" y="0"/>
                  <a:pt x="0" y="1842"/>
                  <a:pt x="0" y="4114"/>
                </a:cubicBezTo>
                <a:lnTo>
                  <a:pt x="0" y="17484"/>
                </a:lnTo>
                <a:cubicBezTo>
                  <a:pt x="0" y="19756"/>
                  <a:pt x="1208" y="21600"/>
                  <a:pt x="2699" y="21600"/>
                </a:cubicBezTo>
                <a:lnTo>
                  <a:pt x="18899" y="21600"/>
                </a:lnTo>
                <a:cubicBezTo>
                  <a:pt x="20391" y="21600"/>
                  <a:pt x="21600" y="19756"/>
                  <a:pt x="21600" y="17484"/>
                </a:cubicBezTo>
                <a:lnTo>
                  <a:pt x="21600" y="4114"/>
                </a:lnTo>
                <a:cubicBezTo>
                  <a:pt x="21600" y="1842"/>
                  <a:pt x="20391" y="0"/>
                  <a:pt x="18899" y="0"/>
                </a:cubicBezTo>
              </a:path>
            </a:pathLst>
          </a:custGeom>
          <a:solidFill>
            <a:schemeClr val="bg1"/>
          </a:solid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37" name="Rectangle 36"/>
          <p:cNvSpPr/>
          <p:nvPr/>
        </p:nvSpPr>
        <p:spPr>
          <a:xfrm>
            <a:off x="1785918" y="3857634"/>
            <a:ext cx="1857387" cy="246221"/>
          </a:xfrm>
          <a:prstGeom prst="rect">
            <a:avLst/>
          </a:prstGeom>
          <a:noFill/>
        </p:spPr>
        <p:txBody>
          <a:bodyPr wrap="square" anchor="ctr">
            <a:spAutoFit/>
          </a:bodyPr>
          <a:lstStyle/>
          <a:p>
            <a:r>
              <a:rPr lang="ms-MY" sz="1000" b="1" dirty="0">
                <a:solidFill>
                  <a:schemeClr val="bg1"/>
                </a:solidFill>
                <a:latin typeface="华文细黑" panose="02010600040101010101" pitchFamily="2" charset="-122"/>
                <a:ea typeface="华文细黑" panose="02010600040101010101" pitchFamily="2" charset="-122"/>
                <a:cs typeface="Open Sans Light" pitchFamily="34" charset="0"/>
              </a:rPr>
              <a:t>info@yourcompany.com</a:t>
            </a:r>
          </a:p>
        </p:txBody>
      </p:sp>
      <p:sp>
        <p:nvSpPr>
          <p:cNvPr id="38" name="Rectangle 37"/>
          <p:cNvSpPr/>
          <p:nvPr/>
        </p:nvSpPr>
        <p:spPr>
          <a:xfrm>
            <a:off x="1357290" y="2357436"/>
            <a:ext cx="840295" cy="307777"/>
          </a:xfrm>
          <a:prstGeom prst="rect">
            <a:avLst/>
          </a:prstGeom>
        </p:spPr>
        <p:txBody>
          <a:bodyPr wrap="none">
            <a:spAutoFit/>
          </a:bodyPr>
          <a:lstStyle/>
          <a:p>
            <a:r>
              <a:rPr lang="en-US" sz="1400" b="1" dirty="0">
                <a:solidFill>
                  <a:schemeClr val="bg1"/>
                </a:solidFill>
                <a:latin typeface="华文细黑" panose="02010600040101010101" pitchFamily="2" charset="-122"/>
                <a:ea typeface="华文细黑" panose="02010600040101010101" pitchFamily="2" charset="-122"/>
                <a:cs typeface="Open Sans" pitchFamily="34" charset="0"/>
              </a:rPr>
              <a:t>Call Us:</a:t>
            </a:r>
          </a:p>
        </p:txBody>
      </p:sp>
      <p:sp>
        <p:nvSpPr>
          <p:cNvPr id="39" name="Rectangle 38"/>
          <p:cNvSpPr/>
          <p:nvPr/>
        </p:nvSpPr>
        <p:spPr>
          <a:xfrm>
            <a:off x="1362035" y="1591384"/>
            <a:ext cx="2495586" cy="707886"/>
          </a:xfrm>
          <a:prstGeom prst="rect">
            <a:avLst/>
          </a:prstGeom>
          <a:noFill/>
        </p:spPr>
        <p:txBody>
          <a:bodyPr wrap="square" anchor="ctr">
            <a:spAutoFit/>
          </a:bodyPr>
          <a:lstStyle/>
          <a:p>
            <a:pPr algn="ctr"/>
            <a:r>
              <a:rPr lang="zh-CN" altLang="en-US" sz="4000" dirty="0">
                <a:solidFill>
                  <a:schemeClr val="bg1"/>
                </a:solidFill>
                <a:latin typeface="华文细黑" panose="02010600040101010101" pitchFamily="2" charset="-122"/>
                <a:ea typeface="华文细黑" panose="02010600040101010101" pitchFamily="2" charset="-122"/>
                <a:cs typeface="Open Sans Light" pitchFamily="34" charset="0"/>
              </a:rPr>
              <a:t>联系我们</a:t>
            </a:r>
            <a:endParaRPr lang="ms-MY" sz="4000" dirty="0">
              <a:solidFill>
                <a:schemeClr val="bg1"/>
              </a:solidFill>
              <a:latin typeface="华文细黑" panose="02010600040101010101" pitchFamily="2" charset="-122"/>
              <a:ea typeface="华文细黑" panose="02010600040101010101" pitchFamily="2" charset="-122"/>
              <a:cs typeface="Open Sans Light" pitchFamily="34" charset="0"/>
            </a:endParaRPr>
          </a:p>
        </p:txBody>
      </p:sp>
      <p:sp>
        <p:nvSpPr>
          <p:cNvPr id="29" name="Rectangle 28"/>
          <p:cNvSpPr/>
          <p:nvPr/>
        </p:nvSpPr>
        <p:spPr>
          <a:xfrm>
            <a:off x="8501090" y="214296"/>
            <a:ext cx="357190" cy="357172"/>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100" dirty="0">
                <a:latin typeface="Open Sans" pitchFamily="34" charset="0"/>
                <a:ea typeface="Open Sans" pitchFamily="34" charset="0"/>
                <a:cs typeface="Open Sans" pitchFamily="34" charset="0"/>
              </a:rPr>
              <a:t>89</a:t>
            </a:r>
          </a:p>
        </p:txBody>
      </p:sp>
      <p:grpSp>
        <p:nvGrpSpPr>
          <p:cNvPr id="30" name="组合 29"/>
          <p:cNvGrpSpPr/>
          <p:nvPr/>
        </p:nvGrpSpPr>
        <p:grpSpPr>
          <a:xfrm>
            <a:off x="2113124" y="181979"/>
            <a:ext cx="4917752" cy="789571"/>
            <a:chOff x="2113124" y="181979"/>
            <a:chExt cx="4917752" cy="789571"/>
          </a:xfrm>
        </p:grpSpPr>
        <p:sp>
          <p:nvSpPr>
            <p:cNvPr id="40" name="Rectangle 31"/>
            <p:cNvSpPr/>
            <p:nvPr/>
          </p:nvSpPr>
          <p:spPr>
            <a:xfrm>
              <a:off x="2904733" y="663773"/>
              <a:ext cx="3334534" cy="307777"/>
            </a:xfrm>
            <a:prstGeom prst="rect">
              <a:avLst/>
            </a:prstGeom>
          </p:spPr>
          <p:txBody>
            <a:bodyPr wrap="square">
              <a:spAutoFit/>
            </a:bodyPr>
            <a:lstStyle/>
            <a:p>
              <a:pPr algn="ctr"/>
              <a:r>
                <a:rPr lang="en-US" altLang="zh-CN" sz="1400" dirty="0">
                  <a:solidFill>
                    <a:schemeClr val="bg1">
                      <a:lumMod val="65000"/>
                    </a:schemeClr>
                  </a:solidFill>
                  <a:latin typeface="华文细黑" panose="02010600040101010101" pitchFamily="2" charset="-122"/>
                  <a:ea typeface="华文细黑" panose="02010600040101010101" pitchFamily="2" charset="-122"/>
                </a:rPr>
                <a:t>Add the subtitle of this title here</a:t>
              </a:r>
              <a:endParaRPr lang="id-ID" sz="1400" dirty="0">
                <a:solidFill>
                  <a:schemeClr val="bg1">
                    <a:lumMod val="65000"/>
                  </a:schemeClr>
                </a:solidFill>
                <a:latin typeface="华文细黑" panose="02010600040101010101" pitchFamily="2" charset="-122"/>
                <a:ea typeface="华文细黑" panose="02010600040101010101" pitchFamily="2" charset="-122"/>
                <a:cs typeface="Open Sans" pitchFamily="34" charset="0"/>
              </a:endParaRPr>
            </a:p>
          </p:txBody>
        </p:sp>
        <p:sp>
          <p:nvSpPr>
            <p:cNvPr id="41" name="Rectangle 33"/>
            <p:cNvSpPr/>
            <p:nvPr/>
          </p:nvSpPr>
          <p:spPr>
            <a:xfrm>
              <a:off x="2113124" y="181979"/>
              <a:ext cx="4917752" cy="584775"/>
            </a:xfrm>
            <a:prstGeom prst="rect">
              <a:avLst/>
            </a:prstGeom>
          </p:spPr>
          <p:txBody>
            <a:bodyPr wrap="square">
              <a:spAutoFit/>
            </a:bodyPr>
            <a:lstStyle/>
            <a:p>
              <a:pPr algn="ctr"/>
              <a:r>
                <a:rPr lang="en-US" sz="3200" dirty="0">
                  <a:solidFill>
                    <a:schemeClr val="bg1">
                      <a:lumMod val="65000"/>
                    </a:schemeClr>
                  </a:solidFill>
                  <a:latin typeface="Impact" panose="020B0806030902050204" pitchFamily="34" charset="0"/>
                  <a:ea typeface="Open Sans" pitchFamily="34" charset="0"/>
                  <a:cs typeface="Open Sans" pitchFamily="34" charset="0"/>
                </a:rPr>
                <a:t>ADD YOUR TITLE HERE</a:t>
              </a:r>
              <a:endParaRPr lang="id-ID" sz="3200" dirty="0">
                <a:solidFill>
                  <a:schemeClr val="bg1">
                    <a:lumMod val="65000"/>
                  </a:schemeClr>
                </a:solidFill>
                <a:latin typeface="Impact" panose="020B0806030902050204" pitchFamily="34" charset="0"/>
                <a:ea typeface="Open Sans" pitchFamily="34" charset="0"/>
                <a:cs typeface="Open Sans" pitchFamily="34" charset="0"/>
              </a:endParaRPr>
            </a:p>
          </p:txBody>
        </p:sp>
        <p:cxnSp>
          <p:nvCxnSpPr>
            <p:cNvPr id="42" name="Straight Connector 34"/>
            <p:cNvCxnSpPr/>
            <p:nvPr/>
          </p:nvCxnSpPr>
          <p:spPr>
            <a:xfrm rot="5400000">
              <a:off x="2448058" y="467595"/>
              <a:ext cx="286546" cy="1062"/>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43" name="Straight Connector 35"/>
            <p:cNvCxnSpPr/>
            <p:nvPr/>
          </p:nvCxnSpPr>
          <p:spPr>
            <a:xfrm rot="5400000">
              <a:off x="6409396" y="467595"/>
              <a:ext cx="286546" cy="1062"/>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spTree>
  </p:cSld>
  <p:clrMapOvr>
    <a:masterClrMapping/>
  </p:clrMapOvr>
  <p:transition spd="slow" advTm="3000">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8" fill="hold" grpId="0" nodeType="after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slide(fromLeft)">
                                      <p:cBhvr>
                                        <p:cTn id="7" dur="500"/>
                                        <p:tgtEl>
                                          <p:spTgt spid="20"/>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23"/>
                                        </p:tgtEl>
                                        <p:attrNameLst>
                                          <p:attrName>style.visibility</p:attrName>
                                        </p:attrNameLst>
                                      </p:cBhvr>
                                      <p:to>
                                        <p:strVal val="visible"/>
                                      </p:to>
                                    </p:set>
                                    <p:anim calcmode="lin" valueType="num">
                                      <p:cBhvr>
                                        <p:cTn id="11" dur="500" fill="hold"/>
                                        <p:tgtEl>
                                          <p:spTgt spid="23"/>
                                        </p:tgtEl>
                                        <p:attrNameLst>
                                          <p:attrName>ppt_w</p:attrName>
                                        </p:attrNameLst>
                                      </p:cBhvr>
                                      <p:tavLst>
                                        <p:tav tm="0">
                                          <p:val>
                                            <p:fltVal val="0"/>
                                          </p:val>
                                        </p:tav>
                                        <p:tav tm="100000">
                                          <p:val>
                                            <p:strVal val="#ppt_w"/>
                                          </p:val>
                                        </p:tav>
                                      </p:tavLst>
                                    </p:anim>
                                    <p:anim calcmode="lin" valueType="num">
                                      <p:cBhvr>
                                        <p:cTn id="12" dur="500" fill="hold"/>
                                        <p:tgtEl>
                                          <p:spTgt spid="23"/>
                                        </p:tgtEl>
                                        <p:attrNameLst>
                                          <p:attrName>ppt_h</p:attrName>
                                        </p:attrNameLst>
                                      </p:cBhvr>
                                      <p:tavLst>
                                        <p:tav tm="0">
                                          <p:val>
                                            <p:fltVal val="0"/>
                                          </p:val>
                                        </p:tav>
                                        <p:tav tm="100000">
                                          <p:val>
                                            <p:strVal val="#ppt_h"/>
                                          </p:val>
                                        </p:tav>
                                      </p:tavLst>
                                    </p:anim>
                                    <p:animEffect transition="in" filter="fade">
                                      <p:cBhvr>
                                        <p:cTn id="13" dur="500"/>
                                        <p:tgtEl>
                                          <p:spTgt spid="23"/>
                                        </p:tgtEl>
                                      </p:cBhvr>
                                    </p:animEffect>
                                  </p:childTnLst>
                                </p:cTn>
                              </p:par>
                              <p:par>
                                <p:cTn id="14" presetID="53" presetClass="entr" presetSubtype="16" fill="hold" grpId="0" nodeType="withEffect">
                                  <p:stCondLst>
                                    <p:cond delay="0"/>
                                  </p:stCondLst>
                                  <p:childTnLst>
                                    <p:set>
                                      <p:cBhvr>
                                        <p:cTn id="15" dur="1" fill="hold">
                                          <p:stCondLst>
                                            <p:cond delay="0"/>
                                          </p:stCondLst>
                                        </p:cTn>
                                        <p:tgtEl>
                                          <p:spTgt spid="26"/>
                                        </p:tgtEl>
                                        <p:attrNameLst>
                                          <p:attrName>style.visibility</p:attrName>
                                        </p:attrNameLst>
                                      </p:cBhvr>
                                      <p:to>
                                        <p:strVal val="visible"/>
                                      </p:to>
                                    </p:set>
                                    <p:anim calcmode="lin" valueType="num">
                                      <p:cBhvr>
                                        <p:cTn id="16" dur="500" fill="hold"/>
                                        <p:tgtEl>
                                          <p:spTgt spid="26"/>
                                        </p:tgtEl>
                                        <p:attrNameLst>
                                          <p:attrName>ppt_w</p:attrName>
                                        </p:attrNameLst>
                                      </p:cBhvr>
                                      <p:tavLst>
                                        <p:tav tm="0">
                                          <p:val>
                                            <p:fltVal val="0"/>
                                          </p:val>
                                        </p:tav>
                                        <p:tav tm="100000">
                                          <p:val>
                                            <p:strVal val="#ppt_w"/>
                                          </p:val>
                                        </p:tav>
                                      </p:tavLst>
                                    </p:anim>
                                    <p:anim calcmode="lin" valueType="num">
                                      <p:cBhvr>
                                        <p:cTn id="17" dur="500" fill="hold"/>
                                        <p:tgtEl>
                                          <p:spTgt spid="26"/>
                                        </p:tgtEl>
                                        <p:attrNameLst>
                                          <p:attrName>ppt_h</p:attrName>
                                        </p:attrNameLst>
                                      </p:cBhvr>
                                      <p:tavLst>
                                        <p:tav tm="0">
                                          <p:val>
                                            <p:fltVal val="0"/>
                                          </p:val>
                                        </p:tav>
                                        <p:tav tm="100000">
                                          <p:val>
                                            <p:strVal val="#ppt_h"/>
                                          </p:val>
                                        </p:tav>
                                      </p:tavLst>
                                    </p:anim>
                                    <p:animEffect transition="in" filter="fade">
                                      <p:cBhvr>
                                        <p:cTn id="18" dur="500"/>
                                        <p:tgtEl>
                                          <p:spTgt spid="26"/>
                                        </p:tgtEl>
                                      </p:cBhvr>
                                    </p:animEffect>
                                  </p:childTnLst>
                                </p:cTn>
                              </p:par>
                              <p:par>
                                <p:cTn id="19" presetID="53" presetClass="entr" presetSubtype="16" fill="hold" nodeType="withEffect">
                                  <p:stCondLst>
                                    <p:cond delay="0"/>
                                  </p:stCondLst>
                                  <p:childTnLst>
                                    <p:set>
                                      <p:cBhvr>
                                        <p:cTn id="20" dur="1" fill="hold">
                                          <p:stCondLst>
                                            <p:cond delay="0"/>
                                          </p:stCondLst>
                                        </p:cTn>
                                        <p:tgtEl>
                                          <p:spTgt spid="9"/>
                                        </p:tgtEl>
                                        <p:attrNameLst>
                                          <p:attrName>style.visibility</p:attrName>
                                        </p:attrNameLst>
                                      </p:cBhvr>
                                      <p:to>
                                        <p:strVal val="visible"/>
                                      </p:to>
                                    </p:set>
                                    <p:anim calcmode="lin" valueType="num">
                                      <p:cBhvr>
                                        <p:cTn id="21" dur="500" fill="hold"/>
                                        <p:tgtEl>
                                          <p:spTgt spid="9"/>
                                        </p:tgtEl>
                                        <p:attrNameLst>
                                          <p:attrName>ppt_w</p:attrName>
                                        </p:attrNameLst>
                                      </p:cBhvr>
                                      <p:tavLst>
                                        <p:tav tm="0">
                                          <p:val>
                                            <p:fltVal val="0"/>
                                          </p:val>
                                        </p:tav>
                                        <p:tav tm="100000">
                                          <p:val>
                                            <p:strVal val="#ppt_w"/>
                                          </p:val>
                                        </p:tav>
                                      </p:tavLst>
                                    </p:anim>
                                    <p:anim calcmode="lin" valueType="num">
                                      <p:cBhvr>
                                        <p:cTn id="22" dur="500" fill="hold"/>
                                        <p:tgtEl>
                                          <p:spTgt spid="9"/>
                                        </p:tgtEl>
                                        <p:attrNameLst>
                                          <p:attrName>ppt_h</p:attrName>
                                        </p:attrNameLst>
                                      </p:cBhvr>
                                      <p:tavLst>
                                        <p:tav tm="0">
                                          <p:val>
                                            <p:fltVal val="0"/>
                                          </p:val>
                                        </p:tav>
                                        <p:tav tm="100000">
                                          <p:val>
                                            <p:strVal val="#ppt_h"/>
                                          </p:val>
                                        </p:tav>
                                      </p:tavLst>
                                    </p:anim>
                                    <p:animEffect transition="in" filter="fade">
                                      <p:cBhvr>
                                        <p:cTn id="23" dur="500"/>
                                        <p:tgtEl>
                                          <p:spTgt spid="9"/>
                                        </p:tgtEl>
                                      </p:cBhvr>
                                    </p:animEffect>
                                  </p:childTnLst>
                                </p:cTn>
                              </p:par>
                              <p:par>
                                <p:cTn id="24" presetID="53" presetClass="entr" presetSubtype="16" fill="hold" grpId="0" nodeType="withEffect">
                                  <p:stCondLst>
                                    <p:cond delay="0"/>
                                  </p:stCondLst>
                                  <p:childTnLst>
                                    <p:set>
                                      <p:cBhvr>
                                        <p:cTn id="25" dur="1" fill="hold">
                                          <p:stCondLst>
                                            <p:cond delay="0"/>
                                          </p:stCondLst>
                                        </p:cTn>
                                        <p:tgtEl>
                                          <p:spTgt spid="27"/>
                                        </p:tgtEl>
                                        <p:attrNameLst>
                                          <p:attrName>style.visibility</p:attrName>
                                        </p:attrNameLst>
                                      </p:cBhvr>
                                      <p:to>
                                        <p:strVal val="visible"/>
                                      </p:to>
                                    </p:set>
                                    <p:anim calcmode="lin" valueType="num">
                                      <p:cBhvr>
                                        <p:cTn id="26" dur="500" fill="hold"/>
                                        <p:tgtEl>
                                          <p:spTgt spid="27"/>
                                        </p:tgtEl>
                                        <p:attrNameLst>
                                          <p:attrName>ppt_w</p:attrName>
                                        </p:attrNameLst>
                                      </p:cBhvr>
                                      <p:tavLst>
                                        <p:tav tm="0">
                                          <p:val>
                                            <p:fltVal val="0"/>
                                          </p:val>
                                        </p:tav>
                                        <p:tav tm="100000">
                                          <p:val>
                                            <p:strVal val="#ppt_w"/>
                                          </p:val>
                                        </p:tav>
                                      </p:tavLst>
                                    </p:anim>
                                    <p:anim calcmode="lin" valueType="num">
                                      <p:cBhvr>
                                        <p:cTn id="27" dur="500" fill="hold"/>
                                        <p:tgtEl>
                                          <p:spTgt spid="27"/>
                                        </p:tgtEl>
                                        <p:attrNameLst>
                                          <p:attrName>ppt_h</p:attrName>
                                        </p:attrNameLst>
                                      </p:cBhvr>
                                      <p:tavLst>
                                        <p:tav tm="0">
                                          <p:val>
                                            <p:fltVal val="0"/>
                                          </p:val>
                                        </p:tav>
                                        <p:tav tm="100000">
                                          <p:val>
                                            <p:strVal val="#ppt_h"/>
                                          </p:val>
                                        </p:tav>
                                      </p:tavLst>
                                    </p:anim>
                                    <p:animEffect transition="in" filter="fade">
                                      <p:cBhvr>
                                        <p:cTn id="28" dur="500"/>
                                        <p:tgtEl>
                                          <p:spTgt spid="27"/>
                                        </p:tgtEl>
                                      </p:cBhvr>
                                    </p:animEffect>
                                  </p:childTnLst>
                                </p:cTn>
                              </p:par>
                              <p:par>
                                <p:cTn id="29" presetID="53" presetClass="entr" presetSubtype="16" fill="hold" grpId="0" nodeType="withEffect">
                                  <p:stCondLst>
                                    <p:cond delay="0"/>
                                  </p:stCondLst>
                                  <p:childTnLst>
                                    <p:set>
                                      <p:cBhvr>
                                        <p:cTn id="30" dur="1" fill="hold">
                                          <p:stCondLst>
                                            <p:cond delay="0"/>
                                          </p:stCondLst>
                                        </p:cTn>
                                        <p:tgtEl>
                                          <p:spTgt spid="31"/>
                                        </p:tgtEl>
                                        <p:attrNameLst>
                                          <p:attrName>style.visibility</p:attrName>
                                        </p:attrNameLst>
                                      </p:cBhvr>
                                      <p:to>
                                        <p:strVal val="visible"/>
                                      </p:to>
                                    </p:set>
                                    <p:anim calcmode="lin" valueType="num">
                                      <p:cBhvr>
                                        <p:cTn id="31" dur="500" fill="hold"/>
                                        <p:tgtEl>
                                          <p:spTgt spid="31"/>
                                        </p:tgtEl>
                                        <p:attrNameLst>
                                          <p:attrName>ppt_w</p:attrName>
                                        </p:attrNameLst>
                                      </p:cBhvr>
                                      <p:tavLst>
                                        <p:tav tm="0">
                                          <p:val>
                                            <p:fltVal val="0"/>
                                          </p:val>
                                        </p:tav>
                                        <p:tav tm="100000">
                                          <p:val>
                                            <p:strVal val="#ppt_w"/>
                                          </p:val>
                                        </p:tav>
                                      </p:tavLst>
                                    </p:anim>
                                    <p:anim calcmode="lin" valueType="num">
                                      <p:cBhvr>
                                        <p:cTn id="32" dur="500" fill="hold"/>
                                        <p:tgtEl>
                                          <p:spTgt spid="31"/>
                                        </p:tgtEl>
                                        <p:attrNameLst>
                                          <p:attrName>ppt_h</p:attrName>
                                        </p:attrNameLst>
                                      </p:cBhvr>
                                      <p:tavLst>
                                        <p:tav tm="0">
                                          <p:val>
                                            <p:fltVal val="0"/>
                                          </p:val>
                                        </p:tav>
                                        <p:tav tm="100000">
                                          <p:val>
                                            <p:strVal val="#ppt_h"/>
                                          </p:val>
                                        </p:tav>
                                      </p:tavLst>
                                    </p:anim>
                                    <p:animEffect transition="in" filter="fade">
                                      <p:cBhvr>
                                        <p:cTn id="33" dur="500"/>
                                        <p:tgtEl>
                                          <p:spTgt spid="31"/>
                                        </p:tgtEl>
                                      </p:cBhvr>
                                    </p:animEffect>
                                  </p:childTnLst>
                                </p:cTn>
                              </p:par>
                              <p:par>
                                <p:cTn id="34" presetID="53" presetClass="entr" presetSubtype="16" fill="hold" grpId="0" nodeType="withEffect">
                                  <p:stCondLst>
                                    <p:cond delay="0"/>
                                  </p:stCondLst>
                                  <p:childTnLst>
                                    <p:set>
                                      <p:cBhvr>
                                        <p:cTn id="35" dur="1" fill="hold">
                                          <p:stCondLst>
                                            <p:cond delay="0"/>
                                          </p:stCondLst>
                                        </p:cTn>
                                        <p:tgtEl>
                                          <p:spTgt spid="28"/>
                                        </p:tgtEl>
                                        <p:attrNameLst>
                                          <p:attrName>style.visibility</p:attrName>
                                        </p:attrNameLst>
                                      </p:cBhvr>
                                      <p:to>
                                        <p:strVal val="visible"/>
                                      </p:to>
                                    </p:set>
                                    <p:anim calcmode="lin" valueType="num">
                                      <p:cBhvr>
                                        <p:cTn id="36" dur="500" fill="hold"/>
                                        <p:tgtEl>
                                          <p:spTgt spid="28"/>
                                        </p:tgtEl>
                                        <p:attrNameLst>
                                          <p:attrName>ppt_w</p:attrName>
                                        </p:attrNameLst>
                                      </p:cBhvr>
                                      <p:tavLst>
                                        <p:tav tm="0">
                                          <p:val>
                                            <p:fltVal val="0"/>
                                          </p:val>
                                        </p:tav>
                                        <p:tav tm="100000">
                                          <p:val>
                                            <p:strVal val="#ppt_w"/>
                                          </p:val>
                                        </p:tav>
                                      </p:tavLst>
                                    </p:anim>
                                    <p:anim calcmode="lin" valueType="num">
                                      <p:cBhvr>
                                        <p:cTn id="37" dur="500" fill="hold"/>
                                        <p:tgtEl>
                                          <p:spTgt spid="28"/>
                                        </p:tgtEl>
                                        <p:attrNameLst>
                                          <p:attrName>ppt_h</p:attrName>
                                        </p:attrNameLst>
                                      </p:cBhvr>
                                      <p:tavLst>
                                        <p:tav tm="0">
                                          <p:val>
                                            <p:fltVal val="0"/>
                                          </p:val>
                                        </p:tav>
                                        <p:tav tm="100000">
                                          <p:val>
                                            <p:strVal val="#ppt_h"/>
                                          </p:val>
                                        </p:tav>
                                      </p:tavLst>
                                    </p:anim>
                                    <p:animEffect transition="in" filter="fade">
                                      <p:cBhvr>
                                        <p:cTn id="38" dur="500"/>
                                        <p:tgtEl>
                                          <p:spTgt spid="28"/>
                                        </p:tgtEl>
                                      </p:cBhvr>
                                    </p:animEffect>
                                  </p:childTnLst>
                                </p:cTn>
                              </p:par>
                              <p:par>
                                <p:cTn id="39" presetID="53" presetClass="entr" presetSubtype="16" fill="hold" grpId="0" nodeType="withEffect">
                                  <p:stCondLst>
                                    <p:cond delay="0"/>
                                  </p:stCondLst>
                                  <p:childTnLst>
                                    <p:set>
                                      <p:cBhvr>
                                        <p:cTn id="40" dur="1" fill="hold">
                                          <p:stCondLst>
                                            <p:cond delay="0"/>
                                          </p:stCondLst>
                                        </p:cTn>
                                        <p:tgtEl>
                                          <p:spTgt spid="32"/>
                                        </p:tgtEl>
                                        <p:attrNameLst>
                                          <p:attrName>style.visibility</p:attrName>
                                        </p:attrNameLst>
                                      </p:cBhvr>
                                      <p:to>
                                        <p:strVal val="visible"/>
                                      </p:to>
                                    </p:set>
                                    <p:anim calcmode="lin" valueType="num">
                                      <p:cBhvr>
                                        <p:cTn id="41" dur="500" fill="hold"/>
                                        <p:tgtEl>
                                          <p:spTgt spid="32"/>
                                        </p:tgtEl>
                                        <p:attrNameLst>
                                          <p:attrName>ppt_w</p:attrName>
                                        </p:attrNameLst>
                                      </p:cBhvr>
                                      <p:tavLst>
                                        <p:tav tm="0">
                                          <p:val>
                                            <p:fltVal val="0"/>
                                          </p:val>
                                        </p:tav>
                                        <p:tav tm="100000">
                                          <p:val>
                                            <p:strVal val="#ppt_w"/>
                                          </p:val>
                                        </p:tav>
                                      </p:tavLst>
                                    </p:anim>
                                    <p:anim calcmode="lin" valueType="num">
                                      <p:cBhvr>
                                        <p:cTn id="42" dur="500" fill="hold"/>
                                        <p:tgtEl>
                                          <p:spTgt spid="32"/>
                                        </p:tgtEl>
                                        <p:attrNameLst>
                                          <p:attrName>ppt_h</p:attrName>
                                        </p:attrNameLst>
                                      </p:cBhvr>
                                      <p:tavLst>
                                        <p:tav tm="0">
                                          <p:val>
                                            <p:fltVal val="0"/>
                                          </p:val>
                                        </p:tav>
                                        <p:tav tm="100000">
                                          <p:val>
                                            <p:strVal val="#ppt_h"/>
                                          </p:val>
                                        </p:tav>
                                      </p:tavLst>
                                    </p:anim>
                                    <p:animEffect transition="in" filter="fade">
                                      <p:cBhvr>
                                        <p:cTn id="43" dur="500"/>
                                        <p:tgtEl>
                                          <p:spTgt spid="32"/>
                                        </p:tgtEl>
                                      </p:cBhvr>
                                    </p:animEffect>
                                  </p:childTnLst>
                                </p:cTn>
                              </p:par>
                              <p:par>
                                <p:cTn id="44" presetID="53" presetClass="entr" presetSubtype="16" fill="hold" grpId="0" nodeType="withEffect">
                                  <p:stCondLst>
                                    <p:cond delay="0"/>
                                  </p:stCondLst>
                                  <p:childTnLst>
                                    <p:set>
                                      <p:cBhvr>
                                        <p:cTn id="45" dur="1" fill="hold">
                                          <p:stCondLst>
                                            <p:cond delay="0"/>
                                          </p:stCondLst>
                                        </p:cTn>
                                        <p:tgtEl>
                                          <p:spTgt spid="33"/>
                                        </p:tgtEl>
                                        <p:attrNameLst>
                                          <p:attrName>style.visibility</p:attrName>
                                        </p:attrNameLst>
                                      </p:cBhvr>
                                      <p:to>
                                        <p:strVal val="visible"/>
                                      </p:to>
                                    </p:set>
                                    <p:anim calcmode="lin" valueType="num">
                                      <p:cBhvr>
                                        <p:cTn id="46" dur="500" fill="hold"/>
                                        <p:tgtEl>
                                          <p:spTgt spid="33"/>
                                        </p:tgtEl>
                                        <p:attrNameLst>
                                          <p:attrName>ppt_w</p:attrName>
                                        </p:attrNameLst>
                                      </p:cBhvr>
                                      <p:tavLst>
                                        <p:tav tm="0">
                                          <p:val>
                                            <p:fltVal val="0"/>
                                          </p:val>
                                        </p:tav>
                                        <p:tav tm="100000">
                                          <p:val>
                                            <p:strVal val="#ppt_w"/>
                                          </p:val>
                                        </p:tav>
                                      </p:tavLst>
                                    </p:anim>
                                    <p:anim calcmode="lin" valueType="num">
                                      <p:cBhvr>
                                        <p:cTn id="47" dur="500" fill="hold"/>
                                        <p:tgtEl>
                                          <p:spTgt spid="33"/>
                                        </p:tgtEl>
                                        <p:attrNameLst>
                                          <p:attrName>ppt_h</p:attrName>
                                        </p:attrNameLst>
                                      </p:cBhvr>
                                      <p:tavLst>
                                        <p:tav tm="0">
                                          <p:val>
                                            <p:fltVal val="0"/>
                                          </p:val>
                                        </p:tav>
                                        <p:tav tm="100000">
                                          <p:val>
                                            <p:strVal val="#ppt_h"/>
                                          </p:val>
                                        </p:tav>
                                      </p:tavLst>
                                    </p:anim>
                                    <p:animEffect transition="in" filter="fade">
                                      <p:cBhvr>
                                        <p:cTn id="48" dur="500"/>
                                        <p:tgtEl>
                                          <p:spTgt spid="33"/>
                                        </p:tgtEl>
                                      </p:cBhvr>
                                    </p:animEffect>
                                  </p:childTnLst>
                                </p:cTn>
                              </p:par>
                              <p:par>
                                <p:cTn id="49" presetID="53" presetClass="entr" presetSubtype="16" fill="hold" grpId="0" nodeType="withEffect">
                                  <p:stCondLst>
                                    <p:cond delay="0"/>
                                  </p:stCondLst>
                                  <p:childTnLst>
                                    <p:set>
                                      <p:cBhvr>
                                        <p:cTn id="50" dur="1" fill="hold">
                                          <p:stCondLst>
                                            <p:cond delay="0"/>
                                          </p:stCondLst>
                                        </p:cTn>
                                        <p:tgtEl>
                                          <p:spTgt spid="37"/>
                                        </p:tgtEl>
                                        <p:attrNameLst>
                                          <p:attrName>style.visibility</p:attrName>
                                        </p:attrNameLst>
                                      </p:cBhvr>
                                      <p:to>
                                        <p:strVal val="visible"/>
                                      </p:to>
                                    </p:set>
                                    <p:anim calcmode="lin" valueType="num">
                                      <p:cBhvr>
                                        <p:cTn id="51" dur="500" fill="hold"/>
                                        <p:tgtEl>
                                          <p:spTgt spid="37"/>
                                        </p:tgtEl>
                                        <p:attrNameLst>
                                          <p:attrName>ppt_w</p:attrName>
                                        </p:attrNameLst>
                                      </p:cBhvr>
                                      <p:tavLst>
                                        <p:tav tm="0">
                                          <p:val>
                                            <p:fltVal val="0"/>
                                          </p:val>
                                        </p:tav>
                                        <p:tav tm="100000">
                                          <p:val>
                                            <p:strVal val="#ppt_w"/>
                                          </p:val>
                                        </p:tav>
                                      </p:tavLst>
                                    </p:anim>
                                    <p:anim calcmode="lin" valueType="num">
                                      <p:cBhvr>
                                        <p:cTn id="52" dur="500" fill="hold"/>
                                        <p:tgtEl>
                                          <p:spTgt spid="37"/>
                                        </p:tgtEl>
                                        <p:attrNameLst>
                                          <p:attrName>ppt_h</p:attrName>
                                        </p:attrNameLst>
                                      </p:cBhvr>
                                      <p:tavLst>
                                        <p:tav tm="0">
                                          <p:val>
                                            <p:fltVal val="0"/>
                                          </p:val>
                                        </p:tav>
                                        <p:tav tm="100000">
                                          <p:val>
                                            <p:strVal val="#ppt_h"/>
                                          </p:val>
                                        </p:tav>
                                      </p:tavLst>
                                    </p:anim>
                                    <p:animEffect transition="in" filter="fade">
                                      <p:cBhvr>
                                        <p:cTn id="53" dur="500"/>
                                        <p:tgtEl>
                                          <p:spTgt spid="37"/>
                                        </p:tgtEl>
                                      </p:cBhvr>
                                    </p:animEffect>
                                  </p:childTnLst>
                                </p:cTn>
                              </p:par>
                              <p:par>
                                <p:cTn id="54" presetID="53" presetClass="entr" presetSubtype="16" fill="hold" grpId="0" nodeType="withEffect">
                                  <p:stCondLst>
                                    <p:cond delay="0"/>
                                  </p:stCondLst>
                                  <p:childTnLst>
                                    <p:set>
                                      <p:cBhvr>
                                        <p:cTn id="55" dur="1" fill="hold">
                                          <p:stCondLst>
                                            <p:cond delay="0"/>
                                          </p:stCondLst>
                                        </p:cTn>
                                        <p:tgtEl>
                                          <p:spTgt spid="38"/>
                                        </p:tgtEl>
                                        <p:attrNameLst>
                                          <p:attrName>style.visibility</p:attrName>
                                        </p:attrNameLst>
                                      </p:cBhvr>
                                      <p:to>
                                        <p:strVal val="visible"/>
                                      </p:to>
                                    </p:set>
                                    <p:anim calcmode="lin" valueType="num">
                                      <p:cBhvr>
                                        <p:cTn id="56" dur="500" fill="hold"/>
                                        <p:tgtEl>
                                          <p:spTgt spid="38"/>
                                        </p:tgtEl>
                                        <p:attrNameLst>
                                          <p:attrName>ppt_w</p:attrName>
                                        </p:attrNameLst>
                                      </p:cBhvr>
                                      <p:tavLst>
                                        <p:tav tm="0">
                                          <p:val>
                                            <p:fltVal val="0"/>
                                          </p:val>
                                        </p:tav>
                                        <p:tav tm="100000">
                                          <p:val>
                                            <p:strVal val="#ppt_w"/>
                                          </p:val>
                                        </p:tav>
                                      </p:tavLst>
                                    </p:anim>
                                    <p:anim calcmode="lin" valueType="num">
                                      <p:cBhvr>
                                        <p:cTn id="57" dur="500" fill="hold"/>
                                        <p:tgtEl>
                                          <p:spTgt spid="38"/>
                                        </p:tgtEl>
                                        <p:attrNameLst>
                                          <p:attrName>ppt_h</p:attrName>
                                        </p:attrNameLst>
                                      </p:cBhvr>
                                      <p:tavLst>
                                        <p:tav tm="0">
                                          <p:val>
                                            <p:fltVal val="0"/>
                                          </p:val>
                                        </p:tav>
                                        <p:tav tm="100000">
                                          <p:val>
                                            <p:strVal val="#ppt_h"/>
                                          </p:val>
                                        </p:tav>
                                      </p:tavLst>
                                    </p:anim>
                                    <p:animEffect transition="in" filter="fade">
                                      <p:cBhvr>
                                        <p:cTn id="58" dur="500"/>
                                        <p:tgtEl>
                                          <p:spTgt spid="38"/>
                                        </p:tgtEl>
                                      </p:cBhvr>
                                    </p:animEffect>
                                  </p:childTnLst>
                                </p:cTn>
                              </p:par>
                              <p:par>
                                <p:cTn id="59" presetID="53" presetClass="entr" presetSubtype="16" fill="hold" grpId="0" nodeType="withEffect">
                                  <p:stCondLst>
                                    <p:cond delay="0"/>
                                  </p:stCondLst>
                                  <p:childTnLst>
                                    <p:set>
                                      <p:cBhvr>
                                        <p:cTn id="60" dur="1" fill="hold">
                                          <p:stCondLst>
                                            <p:cond delay="0"/>
                                          </p:stCondLst>
                                        </p:cTn>
                                        <p:tgtEl>
                                          <p:spTgt spid="39"/>
                                        </p:tgtEl>
                                        <p:attrNameLst>
                                          <p:attrName>style.visibility</p:attrName>
                                        </p:attrNameLst>
                                      </p:cBhvr>
                                      <p:to>
                                        <p:strVal val="visible"/>
                                      </p:to>
                                    </p:set>
                                    <p:anim calcmode="lin" valueType="num">
                                      <p:cBhvr>
                                        <p:cTn id="61" dur="500" fill="hold"/>
                                        <p:tgtEl>
                                          <p:spTgt spid="39"/>
                                        </p:tgtEl>
                                        <p:attrNameLst>
                                          <p:attrName>ppt_w</p:attrName>
                                        </p:attrNameLst>
                                      </p:cBhvr>
                                      <p:tavLst>
                                        <p:tav tm="0">
                                          <p:val>
                                            <p:fltVal val="0"/>
                                          </p:val>
                                        </p:tav>
                                        <p:tav tm="100000">
                                          <p:val>
                                            <p:strVal val="#ppt_w"/>
                                          </p:val>
                                        </p:tav>
                                      </p:tavLst>
                                    </p:anim>
                                    <p:anim calcmode="lin" valueType="num">
                                      <p:cBhvr>
                                        <p:cTn id="62" dur="500" fill="hold"/>
                                        <p:tgtEl>
                                          <p:spTgt spid="39"/>
                                        </p:tgtEl>
                                        <p:attrNameLst>
                                          <p:attrName>ppt_h</p:attrName>
                                        </p:attrNameLst>
                                      </p:cBhvr>
                                      <p:tavLst>
                                        <p:tav tm="0">
                                          <p:val>
                                            <p:fltVal val="0"/>
                                          </p:val>
                                        </p:tav>
                                        <p:tav tm="100000">
                                          <p:val>
                                            <p:strVal val="#ppt_h"/>
                                          </p:val>
                                        </p:tav>
                                      </p:tavLst>
                                    </p:anim>
                                    <p:animEffect transition="in" filter="fade">
                                      <p:cBhvr>
                                        <p:cTn id="63" dur="500"/>
                                        <p:tgtEl>
                                          <p:spTgt spid="3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animBg="1"/>
      <p:bldP spid="23" grpId="0" animBg="1"/>
      <p:bldP spid="26" grpId="0"/>
      <p:bldP spid="27" grpId="0"/>
      <p:bldP spid="31" grpId="0" animBg="1"/>
      <p:bldP spid="28" grpId="0"/>
      <p:bldP spid="32" grpId="0" animBg="1"/>
      <p:bldP spid="33" grpId="0" animBg="1"/>
      <p:bldP spid="37" grpId="0"/>
      <p:bldP spid="38" grpId="0"/>
      <p:bldP spid="39" grpId="0"/>
    </p:bldLst>
  </p:timing>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 name="Freeform 8"/>
          <p:cNvSpPr>
            <a:spLocks noChangeArrowheads="1"/>
          </p:cNvSpPr>
          <p:nvPr/>
        </p:nvSpPr>
        <p:spPr bwMode="auto">
          <a:xfrm>
            <a:off x="2861074" y="1498432"/>
            <a:ext cx="3087948" cy="2749718"/>
          </a:xfrm>
          <a:custGeom>
            <a:avLst/>
            <a:gdLst>
              <a:gd name="T0" fmla="*/ 2147483647 w 1231"/>
              <a:gd name="T1" fmla="*/ 2147483647 h 1096"/>
              <a:gd name="T2" fmla="*/ 2058705456 w 1231"/>
              <a:gd name="T3" fmla="*/ 2147483647 h 1096"/>
              <a:gd name="T4" fmla="*/ 166279656 w 1231"/>
              <a:gd name="T5" fmla="*/ 2147483647 h 1096"/>
              <a:gd name="T6" fmla="*/ 166279656 w 1231"/>
              <a:gd name="T7" fmla="*/ 2147483647 h 1096"/>
              <a:gd name="T8" fmla="*/ 2058705456 w 1231"/>
              <a:gd name="T9" fmla="*/ 530671152 h 1096"/>
              <a:gd name="T10" fmla="*/ 2147483647 w 1231"/>
              <a:gd name="T11" fmla="*/ 0 h 1096"/>
              <a:gd name="T12" fmla="*/ 2147483647 w 1231"/>
              <a:gd name="T13" fmla="*/ 0 h 1096"/>
              <a:gd name="T14" fmla="*/ 2147483647 w 1231"/>
              <a:gd name="T15" fmla="*/ 530671152 h 1096"/>
              <a:gd name="T16" fmla="*/ 2147483647 w 1231"/>
              <a:gd name="T17" fmla="*/ 2147483647 h 1096"/>
              <a:gd name="T18" fmla="*/ 2147483647 w 1231"/>
              <a:gd name="T19" fmla="*/ 2147483647 h 1096"/>
              <a:gd name="T20" fmla="*/ 2147483647 w 1231"/>
              <a:gd name="T21" fmla="*/ 2147483647 h 1096"/>
              <a:gd name="T22" fmla="*/ 2147483647 w 1231"/>
              <a:gd name="T23" fmla="*/ 2147483647 h 1096"/>
              <a:gd name="T24" fmla="*/ 2147483647 w 1231"/>
              <a:gd name="T25" fmla="*/ 2147483647 h 1096"/>
              <a:gd name="T26" fmla="*/ 2147483647 w 1231"/>
              <a:gd name="T27" fmla="*/ 2147483647 h 109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231"/>
              <a:gd name="T43" fmla="*/ 0 h 1096"/>
              <a:gd name="T44" fmla="*/ 1231 w 1231"/>
              <a:gd name="T45" fmla="*/ 1096 h 109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231" h="1096">
                <a:moveTo>
                  <a:pt x="377" y="1096"/>
                </a:moveTo>
                <a:cubicBezTo>
                  <a:pt x="334" y="1096"/>
                  <a:pt x="281" y="1066"/>
                  <a:pt x="260" y="1029"/>
                </a:cubicBezTo>
                <a:cubicBezTo>
                  <a:pt x="21" y="615"/>
                  <a:pt x="21" y="615"/>
                  <a:pt x="21" y="615"/>
                </a:cubicBezTo>
                <a:cubicBezTo>
                  <a:pt x="0" y="578"/>
                  <a:pt x="0" y="518"/>
                  <a:pt x="21" y="481"/>
                </a:cubicBezTo>
                <a:cubicBezTo>
                  <a:pt x="260" y="67"/>
                  <a:pt x="260" y="67"/>
                  <a:pt x="260" y="67"/>
                </a:cubicBezTo>
                <a:cubicBezTo>
                  <a:pt x="281" y="30"/>
                  <a:pt x="334" y="0"/>
                  <a:pt x="376" y="0"/>
                </a:cubicBezTo>
                <a:cubicBezTo>
                  <a:pt x="854" y="0"/>
                  <a:pt x="854" y="0"/>
                  <a:pt x="854" y="0"/>
                </a:cubicBezTo>
                <a:cubicBezTo>
                  <a:pt x="897" y="0"/>
                  <a:pt x="949" y="30"/>
                  <a:pt x="970" y="67"/>
                </a:cubicBezTo>
                <a:cubicBezTo>
                  <a:pt x="1209" y="481"/>
                  <a:pt x="1209" y="481"/>
                  <a:pt x="1209" y="481"/>
                </a:cubicBezTo>
                <a:cubicBezTo>
                  <a:pt x="1231" y="518"/>
                  <a:pt x="1231" y="578"/>
                  <a:pt x="1209" y="615"/>
                </a:cubicBezTo>
                <a:cubicBezTo>
                  <a:pt x="970" y="1029"/>
                  <a:pt x="970" y="1029"/>
                  <a:pt x="970" y="1029"/>
                </a:cubicBezTo>
                <a:cubicBezTo>
                  <a:pt x="949" y="1066"/>
                  <a:pt x="897" y="1096"/>
                  <a:pt x="854" y="1096"/>
                </a:cubicBezTo>
                <a:cubicBezTo>
                  <a:pt x="854" y="1096"/>
                  <a:pt x="854" y="1096"/>
                  <a:pt x="854" y="1096"/>
                </a:cubicBezTo>
                <a:lnTo>
                  <a:pt x="377" y="1096"/>
                </a:lnTo>
                <a:close/>
              </a:path>
            </a:pathLst>
          </a:custGeom>
          <a:blipFill dpi="0" rotWithShape="1">
            <a:blip r:embed="rId3"/>
            <a:srcRect/>
            <a:stretch>
              <a:fillRect/>
            </a:stretch>
          </a:blipFill>
          <a:ln>
            <a:noFill/>
          </a:ln>
        </p:spPr>
        <p:txBody>
          <a:bodyPr lIns="68580" tIns="34290" rIns="68580" bIns="34290" anchor="ctr"/>
          <a:lstStyle/>
          <a:p>
            <a:pPr algn="ctr"/>
            <a:r>
              <a:rPr lang="en-US" altLang="zh-CN" sz="1800">
                <a:solidFill>
                  <a:srgbClr val="FFFFFF"/>
                </a:solidFill>
                <a:latin typeface="Calibri" panose="020F0502020204030204" charset="0"/>
                <a:cs typeface="Calibri" panose="020F0502020204030204" charset="0"/>
                <a:sym typeface="Calibri" panose="020F0502020204030204" charset="0"/>
              </a:rPr>
              <a:t>         </a:t>
            </a:r>
            <a:endParaRPr lang="zh-CN" altLang="en-US" sz="1800">
              <a:solidFill>
                <a:srgbClr val="FFFFFF"/>
              </a:solidFill>
              <a:latin typeface="宋体" panose="02010600030101010101" pitchFamily="2" charset="-122"/>
              <a:sym typeface="宋体" panose="02010600030101010101" pitchFamily="2" charset="-122"/>
            </a:endParaRPr>
          </a:p>
        </p:txBody>
      </p:sp>
      <p:sp>
        <p:nvSpPr>
          <p:cNvPr id="30" name="任意多边形 6"/>
          <p:cNvSpPr>
            <a:spLocks noChangeArrowheads="1"/>
          </p:cNvSpPr>
          <p:nvPr/>
        </p:nvSpPr>
        <p:spPr bwMode="auto">
          <a:xfrm>
            <a:off x="1193933" y="1553481"/>
            <a:ext cx="1475185" cy="476250"/>
          </a:xfrm>
          <a:custGeom>
            <a:avLst/>
            <a:gdLst>
              <a:gd name="T0" fmla="*/ 1196081 w 3234520"/>
              <a:gd name="T1" fmla="*/ 0 h 1741792"/>
              <a:gd name="T2" fmla="*/ 373460 w 3234520"/>
              <a:gd name="T3" fmla="*/ 0 h 1741792"/>
              <a:gd name="T4" fmla="*/ 191777 w 3234520"/>
              <a:gd name="T5" fmla="*/ 39906 h 1741792"/>
              <a:gd name="T6" fmla="*/ 0 w 3234520"/>
              <a:gd name="T7" fmla="*/ 230367 h 1741792"/>
              <a:gd name="T8" fmla="*/ 842808 w 3234520"/>
              <a:gd name="T9" fmla="*/ 230367 h 1741792"/>
              <a:gd name="T10" fmla="*/ 1009351 w 3234520"/>
              <a:gd name="T11" fmla="*/ 197716 h 1741792"/>
              <a:gd name="T12" fmla="*/ 1196081 w 3234520"/>
              <a:gd name="T13" fmla="*/ 0 h 1741792"/>
              <a:gd name="T14" fmla="*/ 0 60000 65536"/>
              <a:gd name="T15" fmla="*/ 0 60000 65536"/>
              <a:gd name="T16" fmla="*/ 0 60000 65536"/>
              <a:gd name="T17" fmla="*/ 0 60000 65536"/>
              <a:gd name="T18" fmla="*/ 0 60000 65536"/>
              <a:gd name="T19" fmla="*/ 0 60000 65536"/>
              <a:gd name="T20" fmla="*/ 0 60000 65536"/>
              <a:gd name="T21" fmla="*/ 0 w 3234520"/>
              <a:gd name="T22" fmla="*/ 0 h 1741792"/>
              <a:gd name="T23" fmla="*/ 3234520 w 3234520"/>
              <a:gd name="T24" fmla="*/ 1741792 h 174179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234520" h="1741792">
                <a:moveTo>
                  <a:pt x="3234520" y="0"/>
                </a:moveTo>
                <a:lnTo>
                  <a:pt x="1009935" y="0"/>
                </a:lnTo>
                <a:cubicBezTo>
                  <a:pt x="791571" y="4549"/>
                  <a:pt x="614149" y="90985"/>
                  <a:pt x="518615" y="300251"/>
                </a:cubicBezTo>
                <a:lnTo>
                  <a:pt x="0" y="1733266"/>
                </a:lnTo>
                <a:lnTo>
                  <a:pt x="2279176" y="1733266"/>
                </a:lnTo>
                <a:cubicBezTo>
                  <a:pt x="2538484" y="1760561"/>
                  <a:pt x="2606723" y="1733266"/>
                  <a:pt x="2729553" y="1487606"/>
                </a:cubicBezTo>
                <a:lnTo>
                  <a:pt x="3234520" y="0"/>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grpSp>
        <p:nvGrpSpPr>
          <p:cNvPr id="31" name="组合 20"/>
          <p:cNvGrpSpPr/>
          <p:nvPr/>
        </p:nvGrpSpPr>
        <p:grpSpPr bwMode="auto">
          <a:xfrm>
            <a:off x="1823773" y="1652304"/>
            <a:ext cx="251222" cy="248840"/>
            <a:chOff x="0" y="0"/>
            <a:chExt cx="453105" cy="448433"/>
          </a:xfrm>
        </p:grpSpPr>
        <p:sp>
          <p:nvSpPr>
            <p:cNvPr id="32" name="Freeform 136"/>
            <p:cNvSpPr>
              <a:spLocks noChangeArrowheads="1"/>
            </p:cNvSpPr>
            <p:nvPr/>
          </p:nvSpPr>
          <p:spPr bwMode="auto">
            <a:xfrm>
              <a:off x="0" y="251309"/>
              <a:ext cx="453105" cy="197124"/>
            </a:xfrm>
            <a:custGeom>
              <a:avLst/>
              <a:gdLst>
                <a:gd name="T0" fmla="*/ 503185259 w 205"/>
                <a:gd name="T1" fmla="*/ 93208644 h 89"/>
                <a:gd name="T2" fmla="*/ 229609301 w 205"/>
                <a:gd name="T3" fmla="*/ 0 h 89"/>
                <a:gd name="T4" fmla="*/ 0 w 205"/>
                <a:gd name="T5" fmla="*/ 0 h 89"/>
                <a:gd name="T6" fmla="*/ 0 w 205"/>
                <a:gd name="T7" fmla="*/ 328681014 h 89"/>
                <a:gd name="T8" fmla="*/ 107476506 w 205"/>
                <a:gd name="T9" fmla="*/ 436605296 h 89"/>
                <a:gd name="T10" fmla="*/ 894007109 w 205"/>
                <a:gd name="T11" fmla="*/ 436605296 h 89"/>
                <a:gd name="T12" fmla="*/ 1001483615 w 205"/>
                <a:gd name="T13" fmla="*/ 328681014 h 89"/>
                <a:gd name="T14" fmla="*/ 1001483615 w 205"/>
                <a:gd name="T15" fmla="*/ 0 h 89"/>
                <a:gd name="T16" fmla="*/ 771874314 w 205"/>
                <a:gd name="T17" fmla="*/ 0 h 89"/>
                <a:gd name="T18" fmla="*/ 503185259 w 205"/>
                <a:gd name="T19" fmla="*/ 93208644 h 8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05"/>
                <a:gd name="T31" fmla="*/ 0 h 89"/>
                <a:gd name="T32" fmla="*/ 205 w 205"/>
                <a:gd name="T33" fmla="*/ 89 h 8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05" h="89">
                  <a:moveTo>
                    <a:pt x="103" y="19"/>
                  </a:moveTo>
                  <a:cubicBezTo>
                    <a:pt x="82" y="19"/>
                    <a:pt x="62" y="12"/>
                    <a:pt x="47" y="0"/>
                  </a:cubicBezTo>
                  <a:cubicBezTo>
                    <a:pt x="0" y="0"/>
                    <a:pt x="0" y="0"/>
                    <a:pt x="0" y="0"/>
                  </a:cubicBezTo>
                  <a:cubicBezTo>
                    <a:pt x="0" y="67"/>
                    <a:pt x="0" y="67"/>
                    <a:pt x="0" y="67"/>
                  </a:cubicBezTo>
                  <a:cubicBezTo>
                    <a:pt x="0" y="79"/>
                    <a:pt x="10" y="89"/>
                    <a:pt x="22" y="89"/>
                  </a:cubicBezTo>
                  <a:cubicBezTo>
                    <a:pt x="183" y="89"/>
                    <a:pt x="183" y="89"/>
                    <a:pt x="183" y="89"/>
                  </a:cubicBezTo>
                  <a:cubicBezTo>
                    <a:pt x="195" y="89"/>
                    <a:pt x="205" y="79"/>
                    <a:pt x="205" y="67"/>
                  </a:cubicBezTo>
                  <a:cubicBezTo>
                    <a:pt x="205" y="0"/>
                    <a:pt x="205" y="0"/>
                    <a:pt x="205" y="0"/>
                  </a:cubicBezTo>
                  <a:cubicBezTo>
                    <a:pt x="158" y="0"/>
                    <a:pt x="158" y="0"/>
                    <a:pt x="158" y="0"/>
                  </a:cubicBezTo>
                  <a:cubicBezTo>
                    <a:pt x="143" y="12"/>
                    <a:pt x="124" y="19"/>
                    <a:pt x="103" y="19"/>
                  </a:cubicBezTo>
                  <a:close/>
                </a:path>
              </a:pathLst>
            </a:custGeom>
            <a:solidFill>
              <a:schemeClr val="bg1"/>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sz="1800"/>
            </a:p>
          </p:txBody>
        </p:sp>
        <p:sp>
          <p:nvSpPr>
            <p:cNvPr id="33" name="Freeform 137"/>
            <p:cNvSpPr>
              <a:spLocks noEditPoints="1" noChangeArrowheads="1"/>
            </p:cNvSpPr>
            <p:nvPr/>
          </p:nvSpPr>
          <p:spPr bwMode="auto">
            <a:xfrm>
              <a:off x="0" y="0"/>
              <a:ext cx="453105" cy="260652"/>
            </a:xfrm>
            <a:custGeom>
              <a:avLst/>
              <a:gdLst>
                <a:gd name="T0" fmla="*/ 894007109 w 205"/>
                <a:gd name="T1" fmla="*/ 204929904 h 118"/>
                <a:gd name="T2" fmla="*/ 879350820 w 205"/>
                <a:gd name="T3" fmla="*/ 204929904 h 118"/>
                <a:gd name="T4" fmla="*/ 752333332 w 205"/>
                <a:gd name="T5" fmla="*/ 204929904 h 118"/>
                <a:gd name="T6" fmla="*/ 752333332 w 205"/>
                <a:gd name="T7" fmla="*/ 107344446 h 118"/>
                <a:gd name="T8" fmla="*/ 644856826 w 205"/>
                <a:gd name="T9" fmla="*/ 0 h 118"/>
                <a:gd name="T10" fmla="*/ 356626789 w 205"/>
                <a:gd name="T11" fmla="*/ 0 h 118"/>
                <a:gd name="T12" fmla="*/ 249150283 w 205"/>
                <a:gd name="T13" fmla="*/ 107344446 h 118"/>
                <a:gd name="T14" fmla="*/ 249150283 w 205"/>
                <a:gd name="T15" fmla="*/ 204929904 h 118"/>
                <a:gd name="T16" fmla="*/ 122132795 w 205"/>
                <a:gd name="T17" fmla="*/ 204929904 h 118"/>
                <a:gd name="T18" fmla="*/ 107476506 w 205"/>
                <a:gd name="T19" fmla="*/ 204929904 h 118"/>
                <a:gd name="T20" fmla="*/ 0 w 205"/>
                <a:gd name="T21" fmla="*/ 312276558 h 118"/>
                <a:gd name="T22" fmla="*/ 0 w 205"/>
                <a:gd name="T23" fmla="*/ 492808993 h 118"/>
                <a:gd name="T24" fmla="*/ 263804362 w 205"/>
                <a:gd name="T25" fmla="*/ 492808993 h 118"/>
                <a:gd name="T26" fmla="*/ 503185259 w 205"/>
                <a:gd name="T27" fmla="*/ 575758179 h 118"/>
                <a:gd name="T28" fmla="*/ 737679253 w 205"/>
                <a:gd name="T29" fmla="*/ 492808993 h 118"/>
                <a:gd name="T30" fmla="*/ 1001483615 w 205"/>
                <a:gd name="T31" fmla="*/ 492808993 h 118"/>
                <a:gd name="T32" fmla="*/ 1001483615 w 205"/>
                <a:gd name="T33" fmla="*/ 312276558 h 118"/>
                <a:gd name="T34" fmla="*/ 894007109 w 205"/>
                <a:gd name="T35" fmla="*/ 204929904 h 118"/>
                <a:gd name="T36" fmla="*/ 327314211 w 205"/>
                <a:gd name="T37" fmla="*/ 126862421 h 118"/>
                <a:gd name="T38" fmla="*/ 327314211 w 205"/>
                <a:gd name="T39" fmla="*/ 107344446 h 118"/>
                <a:gd name="T40" fmla="*/ 356626789 w 205"/>
                <a:gd name="T41" fmla="*/ 82949186 h 118"/>
                <a:gd name="T42" fmla="*/ 644856826 w 205"/>
                <a:gd name="T43" fmla="*/ 82949186 h 118"/>
                <a:gd name="T44" fmla="*/ 674169404 w 205"/>
                <a:gd name="T45" fmla="*/ 107344446 h 118"/>
                <a:gd name="T46" fmla="*/ 674169404 w 205"/>
                <a:gd name="T47" fmla="*/ 126862421 h 118"/>
                <a:gd name="T48" fmla="*/ 674169404 w 205"/>
                <a:gd name="T49" fmla="*/ 204929904 h 118"/>
                <a:gd name="T50" fmla="*/ 327314211 w 205"/>
                <a:gd name="T51" fmla="*/ 204929904 h 118"/>
                <a:gd name="T52" fmla="*/ 327314211 w 205"/>
                <a:gd name="T53" fmla="*/ 126862421 h 118"/>
                <a:gd name="T54" fmla="*/ 493413663 w 205"/>
                <a:gd name="T55" fmla="*/ 492808993 h 118"/>
                <a:gd name="T56" fmla="*/ 415249735 w 205"/>
                <a:gd name="T57" fmla="*/ 419621004 h 118"/>
                <a:gd name="T58" fmla="*/ 493413663 w 205"/>
                <a:gd name="T59" fmla="*/ 341551312 h 118"/>
                <a:gd name="T60" fmla="*/ 571577591 w 205"/>
                <a:gd name="T61" fmla="*/ 419621004 h 118"/>
                <a:gd name="T62" fmla="*/ 493413663 w 205"/>
                <a:gd name="T63" fmla="*/ 492808993 h 11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05"/>
                <a:gd name="T97" fmla="*/ 0 h 118"/>
                <a:gd name="T98" fmla="*/ 205 w 205"/>
                <a:gd name="T99" fmla="*/ 118 h 11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05" h="118">
                  <a:moveTo>
                    <a:pt x="183" y="42"/>
                  </a:moveTo>
                  <a:cubicBezTo>
                    <a:pt x="180" y="42"/>
                    <a:pt x="180" y="42"/>
                    <a:pt x="180" y="42"/>
                  </a:cubicBezTo>
                  <a:cubicBezTo>
                    <a:pt x="154" y="42"/>
                    <a:pt x="154" y="42"/>
                    <a:pt x="154" y="42"/>
                  </a:cubicBezTo>
                  <a:cubicBezTo>
                    <a:pt x="154" y="22"/>
                    <a:pt x="154" y="22"/>
                    <a:pt x="154" y="22"/>
                  </a:cubicBezTo>
                  <a:cubicBezTo>
                    <a:pt x="154" y="10"/>
                    <a:pt x="144" y="0"/>
                    <a:pt x="132" y="0"/>
                  </a:cubicBezTo>
                  <a:cubicBezTo>
                    <a:pt x="73" y="0"/>
                    <a:pt x="73" y="0"/>
                    <a:pt x="73" y="0"/>
                  </a:cubicBezTo>
                  <a:cubicBezTo>
                    <a:pt x="61" y="0"/>
                    <a:pt x="51" y="10"/>
                    <a:pt x="51" y="22"/>
                  </a:cubicBezTo>
                  <a:cubicBezTo>
                    <a:pt x="51" y="42"/>
                    <a:pt x="51" y="42"/>
                    <a:pt x="51" y="42"/>
                  </a:cubicBezTo>
                  <a:cubicBezTo>
                    <a:pt x="25" y="42"/>
                    <a:pt x="25" y="42"/>
                    <a:pt x="25" y="42"/>
                  </a:cubicBezTo>
                  <a:cubicBezTo>
                    <a:pt x="22" y="42"/>
                    <a:pt x="22" y="42"/>
                    <a:pt x="22" y="42"/>
                  </a:cubicBezTo>
                  <a:cubicBezTo>
                    <a:pt x="10" y="42"/>
                    <a:pt x="0" y="52"/>
                    <a:pt x="0" y="64"/>
                  </a:cubicBezTo>
                  <a:cubicBezTo>
                    <a:pt x="0" y="101"/>
                    <a:pt x="0" y="101"/>
                    <a:pt x="0" y="101"/>
                  </a:cubicBezTo>
                  <a:cubicBezTo>
                    <a:pt x="54" y="101"/>
                    <a:pt x="54" y="101"/>
                    <a:pt x="54" y="101"/>
                  </a:cubicBezTo>
                  <a:cubicBezTo>
                    <a:pt x="67" y="112"/>
                    <a:pt x="84" y="118"/>
                    <a:pt x="103" y="118"/>
                  </a:cubicBezTo>
                  <a:cubicBezTo>
                    <a:pt x="121" y="118"/>
                    <a:pt x="138" y="112"/>
                    <a:pt x="151" y="101"/>
                  </a:cubicBezTo>
                  <a:cubicBezTo>
                    <a:pt x="205" y="101"/>
                    <a:pt x="205" y="101"/>
                    <a:pt x="205" y="101"/>
                  </a:cubicBezTo>
                  <a:cubicBezTo>
                    <a:pt x="205" y="64"/>
                    <a:pt x="205" y="64"/>
                    <a:pt x="205" y="64"/>
                  </a:cubicBezTo>
                  <a:cubicBezTo>
                    <a:pt x="205" y="52"/>
                    <a:pt x="195" y="42"/>
                    <a:pt x="183" y="42"/>
                  </a:cubicBezTo>
                  <a:close/>
                  <a:moveTo>
                    <a:pt x="67" y="26"/>
                  </a:moveTo>
                  <a:cubicBezTo>
                    <a:pt x="67" y="22"/>
                    <a:pt x="67" y="22"/>
                    <a:pt x="67" y="22"/>
                  </a:cubicBezTo>
                  <a:cubicBezTo>
                    <a:pt x="67" y="19"/>
                    <a:pt x="70" y="17"/>
                    <a:pt x="73" y="17"/>
                  </a:cubicBezTo>
                  <a:cubicBezTo>
                    <a:pt x="132" y="17"/>
                    <a:pt x="132" y="17"/>
                    <a:pt x="132" y="17"/>
                  </a:cubicBezTo>
                  <a:cubicBezTo>
                    <a:pt x="135" y="17"/>
                    <a:pt x="138" y="19"/>
                    <a:pt x="138" y="22"/>
                  </a:cubicBezTo>
                  <a:cubicBezTo>
                    <a:pt x="138" y="26"/>
                    <a:pt x="138" y="26"/>
                    <a:pt x="138" y="26"/>
                  </a:cubicBezTo>
                  <a:cubicBezTo>
                    <a:pt x="138" y="42"/>
                    <a:pt x="138" y="42"/>
                    <a:pt x="138" y="42"/>
                  </a:cubicBezTo>
                  <a:cubicBezTo>
                    <a:pt x="67" y="42"/>
                    <a:pt x="67" y="42"/>
                    <a:pt x="67" y="42"/>
                  </a:cubicBezTo>
                  <a:lnTo>
                    <a:pt x="67" y="26"/>
                  </a:lnTo>
                  <a:close/>
                  <a:moveTo>
                    <a:pt x="101" y="101"/>
                  </a:moveTo>
                  <a:cubicBezTo>
                    <a:pt x="92" y="101"/>
                    <a:pt x="85" y="94"/>
                    <a:pt x="85" y="86"/>
                  </a:cubicBezTo>
                  <a:cubicBezTo>
                    <a:pt x="85" y="77"/>
                    <a:pt x="92" y="70"/>
                    <a:pt x="101" y="70"/>
                  </a:cubicBezTo>
                  <a:cubicBezTo>
                    <a:pt x="110" y="70"/>
                    <a:pt x="117" y="77"/>
                    <a:pt x="117" y="86"/>
                  </a:cubicBezTo>
                  <a:cubicBezTo>
                    <a:pt x="117" y="94"/>
                    <a:pt x="110" y="101"/>
                    <a:pt x="101" y="101"/>
                  </a:cubicBezTo>
                  <a:close/>
                </a:path>
              </a:pathLst>
            </a:custGeom>
            <a:solidFill>
              <a:schemeClr val="bg1"/>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sz="1800"/>
            </a:p>
          </p:txBody>
        </p:sp>
      </p:grpSp>
      <p:sp>
        <p:nvSpPr>
          <p:cNvPr id="35" name="任意多边形 30"/>
          <p:cNvSpPr>
            <a:spLocks noChangeArrowheads="1"/>
          </p:cNvSpPr>
          <p:nvPr/>
        </p:nvSpPr>
        <p:spPr bwMode="auto">
          <a:xfrm flipH="1">
            <a:off x="6130264" y="1553481"/>
            <a:ext cx="1475185" cy="476250"/>
          </a:xfrm>
          <a:custGeom>
            <a:avLst/>
            <a:gdLst>
              <a:gd name="T0" fmla="*/ 1196081 w 3234520"/>
              <a:gd name="T1" fmla="*/ 0 h 1741792"/>
              <a:gd name="T2" fmla="*/ 373460 w 3234520"/>
              <a:gd name="T3" fmla="*/ 0 h 1741792"/>
              <a:gd name="T4" fmla="*/ 191777 w 3234520"/>
              <a:gd name="T5" fmla="*/ 39906 h 1741792"/>
              <a:gd name="T6" fmla="*/ 0 w 3234520"/>
              <a:gd name="T7" fmla="*/ 230367 h 1741792"/>
              <a:gd name="T8" fmla="*/ 842808 w 3234520"/>
              <a:gd name="T9" fmla="*/ 230367 h 1741792"/>
              <a:gd name="T10" fmla="*/ 1009351 w 3234520"/>
              <a:gd name="T11" fmla="*/ 197716 h 1741792"/>
              <a:gd name="T12" fmla="*/ 1196081 w 3234520"/>
              <a:gd name="T13" fmla="*/ 0 h 1741792"/>
              <a:gd name="T14" fmla="*/ 0 60000 65536"/>
              <a:gd name="T15" fmla="*/ 0 60000 65536"/>
              <a:gd name="T16" fmla="*/ 0 60000 65536"/>
              <a:gd name="T17" fmla="*/ 0 60000 65536"/>
              <a:gd name="T18" fmla="*/ 0 60000 65536"/>
              <a:gd name="T19" fmla="*/ 0 60000 65536"/>
              <a:gd name="T20" fmla="*/ 0 60000 65536"/>
              <a:gd name="T21" fmla="*/ 0 w 3234520"/>
              <a:gd name="T22" fmla="*/ 0 h 1741792"/>
              <a:gd name="T23" fmla="*/ 3234520 w 3234520"/>
              <a:gd name="T24" fmla="*/ 1741792 h 174179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234520" h="1741792">
                <a:moveTo>
                  <a:pt x="3234520" y="0"/>
                </a:moveTo>
                <a:lnTo>
                  <a:pt x="1009935" y="0"/>
                </a:lnTo>
                <a:cubicBezTo>
                  <a:pt x="791571" y="4549"/>
                  <a:pt x="614149" y="90985"/>
                  <a:pt x="518615" y="300251"/>
                </a:cubicBezTo>
                <a:lnTo>
                  <a:pt x="0" y="1733266"/>
                </a:lnTo>
                <a:lnTo>
                  <a:pt x="2279176" y="1733266"/>
                </a:lnTo>
                <a:cubicBezTo>
                  <a:pt x="2538484" y="1760561"/>
                  <a:pt x="2606723" y="1733266"/>
                  <a:pt x="2729553" y="1487606"/>
                </a:cubicBezTo>
                <a:lnTo>
                  <a:pt x="3234520" y="0"/>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grpSp>
        <p:nvGrpSpPr>
          <p:cNvPr id="36" name="组合 23"/>
          <p:cNvGrpSpPr/>
          <p:nvPr/>
        </p:nvGrpSpPr>
        <p:grpSpPr bwMode="auto">
          <a:xfrm>
            <a:off x="6750580" y="1667781"/>
            <a:ext cx="258365" cy="247650"/>
            <a:chOff x="0" y="0"/>
            <a:chExt cx="2438400" cy="2332038"/>
          </a:xfrm>
        </p:grpSpPr>
        <p:sp>
          <p:nvSpPr>
            <p:cNvPr id="37" name="Freeform 25"/>
            <p:cNvSpPr>
              <a:spLocks noChangeArrowheads="1"/>
            </p:cNvSpPr>
            <p:nvPr/>
          </p:nvSpPr>
          <p:spPr bwMode="auto">
            <a:xfrm>
              <a:off x="893763" y="1676400"/>
              <a:ext cx="655638" cy="655638"/>
            </a:xfrm>
            <a:custGeom>
              <a:avLst/>
              <a:gdLst>
                <a:gd name="T0" fmla="*/ 519152583 w 413"/>
                <a:gd name="T1" fmla="*/ 1040826119 h 413"/>
                <a:gd name="T2" fmla="*/ 0 w 413"/>
                <a:gd name="T3" fmla="*/ 0 h 413"/>
                <a:gd name="T4" fmla="*/ 1040826119 w 413"/>
                <a:gd name="T5" fmla="*/ 0 h 413"/>
                <a:gd name="T6" fmla="*/ 519152583 w 413"/>
                <a:gd name="T7" fmla="*/ 1040826119 h 413"/>
                <a:gd name="T8" fmla="*/ 0 60000 65536"/>
                <a:gd name="T9" fmla="*/ 0 60000 65536"/>
                <a:gd name="T10" fmla="*/ 0 60000 65536"/>
                <a:gd name="T11" fmla="*/ 0 60000 65536"/>
                <a:gd name="T12" fmla="*/ 0 w 413"/>
                <a:gd name="T13" fmla="*/ 0 h 413"/>
                <a:gd name="T14" fmla="*/ 413 w 413"/>
                <a:gd name="T15" fmla="*/ 413 h 413"/>
              </a:gdLst>
              <a:ahLst/>
              <a:cxnLst>
                <a:cxn ang="T8">
                  <a:pos x="T0" y="T1"/>
                </a:cxn>
                <a:cxn ang="T9">
                  <a:pos x="T2" y="T3"/>
                </a:cxn>
                <a:cxn ang="T10">
                  <a:pos x="T4" y="T5"/>
                </a:cxn>
                <a:cxn ang="T11">
                  <a:pos x="T6" y="T7"/>
                </a:cxn>
              </a:cxnLst>
              <a:rect l="T12" t="T13" r="T14" b="T15"/>
              <a:pathLst>
                <a:path w="413" h="413">
                  <a:moveTo>
                    <a:pt x="206" y="413"/>
                  </a:moveTo>
                  <a:lnTo>
                    <a:pt x="0" y="0"/>
                  </a:lnTo>
                  <a:lnTo>
                    <a:pt x="413" y="0"/>
                  </a:lnTo>
                  <a:lnTo>
                    <a:pt x="206" y="413"/>
                  </a:lnTo>
                  <a:close/>
                </a:path>
              </a:pathLst>
            </a:custGeom>
            <a:solidFill>
              <a:schemeClr val="bg1"/>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sz="1800"/>
            </a:p>
          </p:txBody>
        </p:sp>
        <p:sp>
          <p:nvSpPr>
            <p:cNvPr id="38" name="任意多边形 25"/>
            <p:cNvSpPr>
              <a:spLocks noChangeArrowheads="1"/>
            </p:cNvSpPr>
            <p:nvPr/>
          </p:nvSpPr>
          <p:spPr bwMode="auto">
            <a:xfrm>
              <a:off x="0" y="0"/>
              <a:ext cx="2438400" cy="1774825"/>
            </a:xfrm>
            <a:custGeom>
              <a:avLst/>
              <a:gdLst>
                <a:gd name="T0" fmla="*/ 290196 w 2438400"/>
                <a:gd name="T1" fmla="*/ 0 h 1774825"/>
                <a:gd name="T2" fmla="*/ 2151973 w 2438400"/>
                <a:gd name="T3" fmla="*/ 0 h 1774825"/>
                <a:gd name="T4" fmla="*/ 2438400 w 2438400"/>
                <a:gd name="T5" fmla="*/ 286384 h 1774825"/>
                <a:gd name="T6" fmla="*/ 2438400 w 2438400"/>
                <a:gd name="T7" fmla="*/ 1484673 h 1774825"/>
                <a:gd name="T8" fmla="*/ 2151973 w 2438400"/>
                <a:gd name="T9" fmla="*/ 1774825 h 1774825"/>
                <a:gd name="T10" fmla="*/ 290196 w 2438400"/>
                <a:gd name="T11" fmla="*/ 1774825 h 1774825"/>
                <a:gd name="T12" fmla="*/ 0 w 2438400"/>
                <a:gd name="T13" fmla="*/ 1484673 h 1774825"/>
                <a:gd name="T14" fmla="*/ 0 w 2438400"/>
                <a:gd name="T15" fmla="*/ 286384 h 1774825"/>
                <a:gd name="T16" fmla="*/ 290196 w 2438400"/>
                <a:gd name="T17" fmla="*/ 0 h 1774825"/>
                <a:gd name="T18" fmla="*/ 471488 w 2438400"/>
                <a:gd name="T19" fmla="*/ 425450 h 1774825"/>
                <a:gd name="T20" fmla="*/ 471488 w 2438400"/>
                <a:gd name="T21" fmla="*/ 598488 h 1774825"/>
                <a:gd name="T22" fmla="*/ 1971676 w 2438400"/>
                <a:gd name="T23" fmla="*/ 598488 h 1774825"/>
                <a:gd name="T24" fmla="*/ 1971676 w 2438400"/>
                <a:gd name="T25" fmla="*/ 425450 h 1774825"/>
                <a:gd name="T26" fmla="*/ 471488 w 2438400"/>
                <a:gd name="T27" fmla="*/ 425450 h 1774825"/>
                <a:gd name="T28" fmla="*/ 471488 w 2438400"/>
                <a:gd name="T29" fmla="*/ 801688 h 1774825"/>
                <a:gd name="T30" fmla="*/ 471488 w 2438400"/>
                <a:gd name="T31" fmla="*/ 971551 h 1774825"/>
                <a:gd name="T32" fmla="*/ 1971676 w 2438400"/>
                <a:gd name="T33" fmla="*/ 971551 h 1774825"/>
                <a:gd name="T34" fmla="*/ 1971676 w 2438400"/>
                <a:gd name="T35" fmla="*/ 801688 h 1774825"/>
                <a:gd name="T36" fmla="*/ 471488 w 2438400"/>
                <a:gd name="T37" fmla="*/ 801688 h 1774825"/>
                <a:gd name="T38" fmla="*/ 471488 w 2438400"/>
                <a:gd name="T39" fmla="*/ 1174750 h 1774825"/>
                <a:gd name="T40" fmla="*/ 471488 w 2438400"/>
                <a:gd name="T41" fmla="*/ 1347788 h 1774825"/>
                <a:gd name="T42" fmla="*/ 1971676 w 2438400"/>
                <a:gd name="T43" fmla="*/ 1347788 h 1774825"/>
                <a:gd name="T44" fmla="*/ 1971676 w 2438400"/>
                <a:gd name="T45" fmla="*/ 1174750 h 1774825"/>
                <a:gd name="T46" fmla="*/ 471488 w 2438400"/>
                <a:gd name="T47" fmla="*/ 1174750 h 177482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2438400"/>
                <a:gd name="T73" fmla="*/ 0 h 1774825"/>
                <a:gd name="T74" fmla="*/ 2438400 w 2438400"/>
                <a:gd name="T75" fmla="*/ 1774825 h 1774825"/>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2438400" h="1774825">
                  <a:moveTo>
                    <a:pt x="290196" y="0"/>
                  </a:moveTo>
                  <a:cubicBezTo>
                    <a:pt x="2151973" y="0"/>
                    <a:pt x="2151973" y="0"/>
                    <a:pt x="2151973" y="0"/>
                  </a:cubicBezTo>
                  <a:cubicBezTo>
                    <a:pt x="2310262" y="0"/>
                    <a:pt x="2438400" y="128119"/>
                    <a:pt x="2438400" y="286384"/>
                  </a:cubicBezTo>
                  <a:lnTo>
                    <a:pt x="2438400" y="1484673"/>
                  </a:lnTo>
                  <a:cubicBezTo>
                    <a:pt x="2438400" y="1646706"/>
                    <a:pt x="2310262" y="1774825"/>
                    <a:pt x="2151973" y="1774825"/>
                  </a:cubicBezTo>
                  <a:cubicBezTo>
                    <a:pt x="290196" y="1774825"/>
                    <a:pt x="290196" y="1774825"/>
                    <a:pt x="290196" y="1774825"/>
                  </a:cubicBezTo>
                  <a:cubicBezTo>
                    <a:pt x="131907" y="1774825"/>
                    <a:pt x="0" y="1646706"/>
                    <a:pt x="0" y="1484673"/>
                  </a:cubicBezTo>
                  <a:cubicBezTo>
                    <a:pt x="0" y="286384"/>
                    <a:pt x="0" y="286384"/>
                    <a:pt x="0" y="286384"/>
                  </a:cubicBezTo>
                  <a:cubicBezTo>
                    <a:pt x="0" y="128119"/>
                    <a:pt x="131907" y="0"/>
                    <a:pt x="290196" y="0"/>
                  </a:cubicBezTo>
                  <a:close/>
                  <a:moveTo>
                    <a:pt x="471488" y="425450"/>
                  </a:moveTo>
                  <a:lnTo>
                    <a:pt x="471488" y="598488"/>
                  </a:lnTo>
                  <a:lnTo>
                    <a:pt x="1971676" y="598488"/>
                  </a:lnTo>
                  <a:lnTo>
                    <a:pt x="1971676" y="425450"/>
                  </a:lnTo>
                  <a:lnTo>
                    <a:pt x="471488" y="425450"/>
                  </a:lnTo>
                  <a:close/>
                  <a:moveTo>
                    <a:pt x="471488" y="801688"/>
                  </a:moveTo>
                  <a:lnTo>
                    <a:pt x="471488" y="971551"/>
                  </a:lnTo>
                  <a:lnTo>
                    <a:pt x="1971676" y="971551"/>
                  </a:lnTo>
                  <a:lnTo>
                    <a:pt x="1971676" y="801688"/>
                  </a:lnTo>
                  <a:lnTo>
                    <a:pt x="471488" y="801688"/>
                  </a:lnTo>
                  <a:close/>
                  <a:moveTo>
                    <a:pt x="471488" y="1174750"/>
                  </a:moveTo>
                  <a:lnTo>
                    <a:pt x="471488" y="1347788"/>
                  </a:lnTo>
                  <a:lnTo>
                    <a:pt x="1971676" y="1347788"/>
                  </a:lnTo>
                  <a:lnTo>
                    <a:pt x="1971676" y="1174750"/>
                  </a:lnTo>
                  <a:lnTo>
                    <a:pt x="471488" y="1174750"/>
                  </a:lnTo>
                  <a:close/>
                </a:path>
              </a:pathLst>
            </a:custGeom>
            <a:solidFill>
              <a:schemeClr val="bg1"/>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sz="1800"/>
            </a:p>
          </p:txBody>
        </p:sp>
      </p:grpSp>
      <p:sp>
        <p:nvSpPr>
          <p:cNvPr id="40" name="任意多边形 31"/>
          <p:cNvSpPr>
            <a:spLocks noChangeArrowheads="1"/>
          </p:cNvSpPr>
          <p:nvPr/>
        </p:nvSpPr>
        <p:spPr bwMode="auto">
          <a:xfrm flipV="1">
            <a:off x="1193933" y="3693035"/>
            <a:ext cx="1475185" cy="476250"/>
          </a:xfrm>
          <a:custGeom>
            <a:avLst/>
            <a:gdLst>
              <a:gd name="T0" fmla="*/ 1196081 w 3234520"/>
              <a:gd name="T1" fmla="*/ 0 h 1741792"/>
              <a:gd name="T2" fmla="*/ 373460 w 3234520"/>
              <a:gd name="T3" fmla="*/ 0 h 1741792"/>
              <a:gd name="T4" fmla="*/ 191777 w 3234520"/>
              <a:gd name="T5" fmla="*/ 39906 h 1741792"/>
              <a:gd name="T6" fmla="*/ 0 w 3234520"/>
              <a:gd name="T7" fmla="*/ 230367 h 1741792"/>
              <a:gd name="T8" fmla="*/ 842808 w 3234520"/>
              <a:gd name="T9" fmla="*/ 230367 h 1741792"/>
              <a:gd name="T10" fmla="*/ 1009351 w 3234520"/>
              <a:gd name="T11" fmla="*/ 197716 h 1741792"/>
              <a:gd name="T12" fmla="*/ 1196081 w 3234520"/>
              <a:gd name="T13" fmla="*/ 0 h 1741792"/>
              <a:gd name="T14" fmla="*/ 0 60000 65536"/>
              <a:gd name="T15" fmla="*/ 0 60000 65536"/>
              <a:gd name="T16" fmla="*/ 0 60000 65536"/>
              <a:gd name="T17" fmla="*/ 0 60000 65536"/>
              <a:gd name="T18" fmla="*/ 0 60000 65536"/>
              <a:gd name="T19" fmla="*/ 0 60000 65536"/>
              <a:gd name="T20" fmla="*/ 0 60000 65536"/>
              <a:gd name="T21" fmla="*/ 0 w 3234520"/>
              <a:gd name="T22" fmla="*/ 0 h 1741792"/>
              <a:gd name="T23" fmla="*/ 3234520 w 3234520"/>
              <a:gd name="T24" fmla="*/ 1741792 h 174179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234520" h="1741792">
                <a:moveTo>
                  <a:pt x="3234520" y="0"/>
                </a:moveTo>
                <a:lnTo>
                  <a:pt x="1009935" y="0"/>
                </a:lnTo>
                <a:cubicBezTo>
                  <a:pt x="791571" y="4549"/>
                  <a:pt x="614149" y="90985"/>
                  <a:pt x="518615" y="300251"/>
                </a:cubicBezTo>
                <a:lnTo>
                  <a:pt x="0" y="1733266"/>
                </a:lnTo>
                <a:lnTo>
                  <a:pt x="2279176" y="1733266"/>
                </a:lnTo>
                <a:cubicBezTo>
                  <a:pt x="2538484" y="1760561"/>
                  <a:pt x="2606723" y="1733266"/>
                  <a:pt x="2729553" y="1487606"/>
                </a:cubicBezTo>
                <a:lnTo>
                  <a:pt x="3234520" y="0"/>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grpSp>
        <p:nvGrpSpPr>
          <p:cNvPr id="41" name="组合 17"/>
          <p:cNvGrpSpPr/>
          <p:nvPr/>
        </p:nvGrpSpPr>
        <p:grpSpPr bwMode="auto">
          <a:xfrm>
            <a:off x="1757099" y="3784713"/>
            <a:ext cx="386953" cy="294085"/>
            <a:chOff x="0" y="0"/>
            <a:chExt cx="509646" cy="387231"/>
          </a:xfrm>
        </p:grpSpPr>
        <p:sp>
          <p:nvSpPr>
            <p:cNvPr id="42" name="Freeform 20"/>
            <p:cNvSpPr>
              <a:spLocks noEditPoints="1" noChangeArrowheads="1"/>
            </p:cNvSpPr>
            <p:nvPr/>
          </p:nvSpPr>
          <p:spPr bwMode="auto">
            <a:xfrm>
              <a:off x="0" y="51839"/>
              <a:ext cx="337890" cy="335392"/>
            </a:xfrm>
            <a:custGeom>
              <a:avLst/>
              <a:gdLst>
                <a:gd name="T0" fmla="*/ 498557433 w 229"/>
                <a:gd name="T1" fmla="*/ 279424383 h 227"/>
                <a:gd name="T2" fmla="*/ 498557433 w 229"/>
                <a:gd name="T3" fmla="*/ 213934294 h 227"/>
                <a:gd name="T4" fmla="*/ 448483315 w 229"/>
                <a:gd name="T5" fmla="*/ 203018540 h 227"/>
                <a:gd name="T6" fmla="*/ 435420694 w 229"/>
                <a:gd name="T7" fmla="*/ 165908228 h 227"/>
                <a:gd name="T8" fmla="*/ 470254350 w 229"/>
                <a:gd name="T9" fmla="*/ 126614174 h 227"/>
                <a:gd name="T10" fmla="*/ 431066487 w 229"/>
                <a:gd name="T11" fmla="*/ 74222102 h 227"/>
                <a:gd name="T12" fmla="*/ 383170211 w 229"/>
                <a:gd name="T13" fmla="*/ 96052132 h 227"/>
                <a:gd name="T14" fmla="*/ 350514397 w 229"/>
                <a:gd name="T15" fmla="*/ 72038360 h 227"/>
                <a:gd name="T16" fmla="*/ 357044969 w 229"/>
                <a:gd name="T17" fmla="*/ 19646288 h 227"/>
                <a:gd name="T18" fmla="*/ 293909706 w 229"/>
                <a:gd name="T19" fmla="*/ 0 h 227"/>
                <a:gd name="T20" fmla="*/ 267784465 w 229"/>
                <a:gd name="T21" fmla="*/ 43660060 h 227"/>
                <a:gd name="T22" fmla="*/ 248189796 w 229"/>
                <a:gd name="T23" fmla="*/ 43660060 h 227"/>
                <a:gd name="T24" fmla="*/ 228596602 w 229"/>
                <a:gd name="T25" fmla="*/ 43660060 h 227"/>
                <a:gd name="T26" fmla="*/ 202471361 w 229"/>
                <a:gd name="T27" fmla="*/ 0 h 227"/>
                <a:gd name="T28" fmla="*/ 141512463 w 229"/>
                <a:gd name="T29" fmla="*/ 19646288 h 227"/>
                <a:gd name="T30" fmla="*/ 145866670 w 229"/>
                <a:gd name="T31" fmla="*/ 72038360 h 227"/>
                <a:gd name="T32" fmla="*/ 113209381 w 229"/>
                <a:gd name="T33" fmla="*/ 96052132 h 227"/>
                <a:gd name="T34" fmla="*/ 65313104 w 229"/>
                <a:gd name="T35" fmla="*/ 74222102 h 227"/>
                <a:gd name="T36" fmla="*/ 28303083 w 229"/>
                <a:gd name="T37" fmla="*/ 126614174 h 227"/>
                <a:gd name="T38" fmla="*/ 63136738 w 229"/>
                <a:gd name="T39" fmla="*/ 165908228 h 227"/>
                <a:gd name="T40" fmla="*/ 50074118 w 229"/>
                <a:gd name="T41" fmla="*/ 205202282 h 227"/>
                <a:gd name="T42" fmla="*/ 0 w 229"/>
                <a:gd name="T43" fmla="*/ 213934294 h 227"/>
                <a:gd name="T44" fmla="*/ 0 w 229"/>
                <a:gd name="T45" fmla="*/ 279424383 h 227"/>
                <a:gd name="T46" fmla="*/ 50074118 w 229"/>
                <a:gd name="T47" fmla="*/ 290338660 h 227"/>
                <a:gd name="T48" fmla="*/ 63136738 w 229"/>
                <a:gd name="T49" fmla="*/ 329632714 h 227"/>
                <a:gd name="T50" fmla="*/ 28303083 w 229"/>
                <a:gd name="T51" fmla="*/ 368926768 h 227"/>
                <a:gd name="T52" fmla="*/ 67490945 w 229"/>
                <a:gd name="T53" fmla="*/ 421318839 h 227"/>
                <a:gd name="T54" fmla="*/ 113209381 w 229"/>
                <a:gd name="T55" fmla="*/ 399488809 h 227"/>
                <a:gd name="T56" fmla="*/ 145866670 w 229"/>
                <a:gd name="T57" fmla="*/ 423502581 h 227"/>
                <a:gd name="T58" fmla="*/ 141512463 w 229"/>
                <a:gd name="T59" fmla="*/ 475894653 h 227"/>
                <a:gd name="T60" fmla="*/ 202471361 w 229"/>
                <a:gd name="T61" fmla="*/ 495540941 h 227"/>
                <a:gd name="T62" fmla="*/ 228596602 w 229"/>
                <a:gd name="T63" fmla="*/ 449698617 h 227"/>
                <a:gd name="T64" fmla="*/ 248189796 w 229"/>
                <a:gd name="T65" fmla="*/ 451880881 h 227"/>
                <a:gd name="T66" fmla="*/ 269960830 w 229"/>
                <a:gd name="T67" fmla="*/ 449698617 h 227"/>
                <a:gd name="T68" fmla="*/ 293909706 w 229"/>
                <a:gd name="T69" fmla="*/ 495540941 h 227"/>
                <a:gd name="T70" fmla="*/ 357044969 w 229"/>
                <a:gd name="T71" fmla="*/ 473710911 h 227"/>
                <a:gd name="T72" fmla="*/ 350514397 w 229"/>
                <a:gd name="T73" fmla="*/ 423502581 h 227"/>
                <a:gd name="T74" fmla="*/ 383170211 w 229"/>
                <a:gd name="T75" fmla="*/ 399488809 h 227"/>
                <a:gd name="T76" fmla="*/ 431066487 w 229"/>
                <a:gd name="T77" fmla="*/ 421318839 h 227"/>
                <a:gd name="T78" fmla="*/ 470254350 w 229"/>
                <a:gd name="T79" fmla="*/ 366744503 h 227"/>
                <a:gd name="T80" fmla="*/ 435420694 w 229"/>
                <a:gd name="T81" fmla="*/ 329632714 h 227"/>
                <a:gd name="T82" fmla="*/ 448483315 w 229"/>
                <a:gd name="T83" fmla="*/ 290338660 h 227"/>
                <a:gd name="T84" fmla="*/ 498557433 w 229"/>
                <a:gd name="T85" fmla="*/ 279424383 h 227"/>
                <a:gd name="T86" fmla="*/ 248189796 w 229"/>
                <a:gd name="T87" fmla="*/ 392940539 h 227"/>
                <a:gd name="T88" fmla="*/ 102324601 w 229"/>
                <a:gd name="T89" fmla="*/ 246678600 h 227"/>
                <a:gd name="T90" fmla="*/ 248189796 w 229"/>
                <a:gd name="T91" fmla="*/ 100418138 h 227"/>
                <a:gd name="T92" fmla="*/ 394056466 w 229"/>
                <a:gd name="T93" fmla="*/ 246678600 h 227"/>
                <a:gd name="T94" fmla="*/ 248189796 w 229"/>
                <a:gd name="T95" fmla="*/ 392940539 h 227"/>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229"/>
                <a:gd name="T145" fmla="*/ 0 h 227"/>
                <a:gd name="T146" fmla="*/ 229 w 229"/>
                <a:gd name="T147" fmla="*/ 227 h 227"/>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229" h="227">
                  <a:moveTo>
                    <a:pt x="229" y="128"/>
                  </a:moveTo>
                  <a:cubicBezTo>
                    <a:pt x="229" y="98"/>
                    <a:pt x="229" y="98"/>
                    <a:pt x="229" y="98"/>
                  </a:cubicBezTo>
                  <a:cubicBezTo>
                    <a:pt x="206" y="93"/>
                    <a:pt x="206" y="93"/>
                    <a:pt x="206" y="93"/>
                  </a:cubicBezTo>
                  <a:cubicBezTo>
                    <a:pt x="204" y="87"/>
                    <a:pt x="202" y="81"/>
                    <a:pt x="200" y="76"/>
                  </a:cubicBezTo>
                  <a:cubicBezTo>
                    <a:pt x="216" y="58"/>
                    <a:pt x="216" y="58"/>
                    <a:pt x="216" y="58"/>
                  </a:cubicBezTo>
                  <a:cubicBezTo>
                    <a:pt x="198" y="34"/>
                    <a:pt x="198" y="34"/>
                    <a:pt x="198" y="34"/>
                  </a:cubicBezTo>
                  <a:cubicBezTo>
                    <a:pt x="176" y="44"/>
                    <a:pt x="176" y="44"/>
                    <a:pt x="176" y="44"/>
                  </a:cubicBezTo>
                  <a:cubicBezTo>
                    <a:pt x="172" y="39"/>
                    <a:pt x="167" y="36"/>
                    <a:pt x="161" y="33"/>
                  </a:cubicBezTo>
                  <a:cubicBezTo>
                    <a:pt x="164" y="9"/>
                    <a:pt x="164" y="9"/>
                    <a:pt x="164" y="9"/>
                  </a:cubicBezTo>
                  <a:cubicBezTo>
                    <a:pt x="135" y="0"/>
                    <a:pt x="135" y="0"/>
                    <a:pt x="135" y="0"/>
                  </a:cubicBezTo>
                  <a:cubicBezTo>
                    <a:pt x="123" y="20"/>
                    <a:pt x="123" y="20"/>
                    <a:pt x="123" y="20"/>
                  </a:cubicBezTo>
                  <a:cubicBezTo>
                    <a:pt x="120" y="20"/>
                    <a:pt x="117" y="20"/>
                    <a:pt x="114" y="20"/>
                  </a:cubicBezTo>
                  <a:cubicBezTo>
                    <a:pt x="111" y="20"/>
                    <a:pt x="108" y="20"/>
                    <a:pt x="105" y="20"/>
                  </a:cubicBezTo>
                  <a:cubicBezTo>
                    <a:pt x="93" y="0"/>
                    <a:pt x="93" y="0"/>
                    <a:pt x="93" y="0"/>
                  </a:cubicBezTo>
                  <a:cubicBezTo>
                    <a:pt x="65" y="9"/>
                    <a:pt x="65" y="9"/>
                    <a:pt x="65" y="9"/>
                  </a:cubicBezTo>
                  <a:cubicBezTo>
                    <a:pt x="67" y="33"/>
                    <a:pt x="67" y="33"/>
                    <a:pt x="67" y="33"/>
                  </a:cubicBezTo>
                  <a:cubicBezTo>
                    <a:pt x="62" y="36"/>
                    <a:pt x="57" y="39"/>
                    <a:pt x="52" y="44"/>
                  </a:cubicBezTo>
                  <a:cubicBezTo>
                    <a:pt x="30" y="34"/>
                    <a:pt x="30" y="34"/>
                    <a:pt x="30" y="34"/>
                  </a:cubicBezTo>
                  <a:cubicBezTo>
                    <a:pt x="13" y="58"/>
                    <a:pt x="13" y="58"/>
                    <a:pt x="13" y="58"/>
                  </a:cubicBezTo>
                  <a:cubicBezTo>
                    <a:pt x="29" y="76"/>
                    <a:pt x="29" y="76"/>
                    <a:pt x="29" y="76"/>
                  </a:cubicBezTo>
                  <a:cubicBezTo>
                    <a:pt x="26" y="81"/>
                    <a:pt x="24" y="87"/>
                    <a:pt x="23" y="94"/>
                  </a:cubicBezTo>
                  <a:cubicBezTo>
                    <a:pt x="0" y="98"/>
                    <a:pt x="0" y="98"/>
                    <a:pt x="0" y="98"/>
                  </a:cubicBezTo>
                  <a:cubicBezTo>
                    <a:pt x="0" y="128"/>
                    <a:pt x="0" y="128"/>
                    <a:pt x="0" y="128"/>
                  </a:cubicBezTo>
                  <a:cubicBezTo>
                    <a:pt x="23" y="133"/>
                    <a:pt x="23" y="133"/>
                    <a:pt x="23" y="133"/>
                  </a:cubicBezTo>
                  <a:cubicBezTo>
                    <a:pt x="24" y="139"/>
                    <a:pt x="26" y="145"/>
                    <a:pt x="29" y="151"/>
                  </a:cubicBezTo>
                  <a:cubicBezTo>
                    <a:pt x="13" y="169"/>
                    <a:pt x="13" y="169"/>
                    <a:pt x="13" y="169"/>
                  </a:cubicBezTo>
                  <a:cubicBezTo>
                    <a:pt x="31" y="193"/>
                    <a:pt x="31" y="193"/>
                    <a:pt x="31" y="193"/>
                  </a:cubicBezTo>
                  <a:cubicBezTo>
                    <a:pt x="52" y="183"/>
                    <a:pt x="52" y="183"/>
                    <a:pt x="52" y="183"/>
                  </a:cubicBezTo>
                  <a:cubicBezTo>
                    <a:pt x="57" y="187"/>
                    <a:pt x="62" y="191"/>
                    <a:pt x="67" y="194"/>
                  </a:cubicBezTo>
                  <a:cubicBezTo>
                    <a:pt x="65" y="218"/>
                    <a:pt x="65" y="218"/>
                    <a:pt x="65" y="218"/>
                  </a:cubicBezTo>
                  <a:cubicBezTo>
                    <a:pt x="93" y="227"/>
                    <a:pt x="93" y="227"/>
                    <a:pt x="93" y="227"/>
                  </a:cubicBezTo>
                  <a:cubicBezTo>
                    <a:pt x="105" y="206"/>
                    <a:pt x="105" y="206"/>
                    <a:pt x="105" y="206"/>
                  </a:cubicBezTo>
                  <a:cubicBezTo>
                    <a:pt x="108" y="207"/>
                    <a:pt x="111" y="207"/>
                    <a:pt x="114" y="207"/>
                  </a:cubicBezTo>
                  <a:cubicBezTo>
                    <a:pt x="117" y="207"/>
                    <a:pt x="121" y="207"/>
                    <a:pt x="124" y="206"/>
                  </a:cubicBezTo>
                  <a:cubicBezTo>
                    <a:pt x="135" y="227"/>
                    <a:pt x="135" y="227"/>
                    <a:pt x="135" y="227"/>
                  </a:cubicBezTo>
                  <a:cubicBezTo>
                    <a:pt x="164" y="217"/>
                    <a:pt x="164" y="217"/>
                    <a:pt x="164" y="217"/>
                  </a:cubicBezTo>
                  <a:cubicBezTo>
                    <a:pt x="161" y="194"/>
                    <a:pt x="161" y="194"/>
                    <a:pt x="161" y="194"/>
                  </a:cubicBezTo>
                  <a:cubicBezTo>
                    <a:pt x="167" y="191"/>
                    <a:pt x="172" y="187"/>
                    <a:pt x="176" y="183"/>
                  </a:cubicBezTo>
                  <a:cubicBezTo>
                    <a:pt x="198" y="193"/>
                    <a:pt x="198" y="193"/>
                    <a:pt x="198" y="193"/>
                  </a:cubicBezTo>
                  <a:cubicBezTo>
                    <a:pt x="216" y="168"/>
                    <a:pt x="216" y="168"/>
                    <a:pt x="216" y="168"/>
                  </a:cubicBezTo>
                  <a:cubicBezTo>
                    <a:pt x="200" y="151"/>
                    <a:pt x="200" y="151"/>
                    <a:pt x="200" y="151"/>
                  </a:cubicBezTo>
                  <a:cubicBezTo>
                    <a:pt x="202" y="145"/>
                    <a:pt x="204" y="139"/>
                    <a:pt x="206" y="133"/>
                  </a:cubicBezTo>
                  <a:lnTo>
                    <a:pt x="229" y="128"/>
                  </a:lnTo>
                  <a:close/>
                  <a:moveTo>
                    <a:pt x="114" y="180"/>
                  </a:moveTo>
                  <a:cubicBezTo>
                    <a:pt x="77" y="180"/>
                    <a:pt x="47" y="150"/>
                    <a:pt x="47" y="113"/>
                  </a:cubicBezTo>
                  <a:cubicBezTo>
                    <a:pt x="47" y="76"/>
                    <a:pt x="77" y="46"/>
                    <a:pt x="114" y="46"/>
                  </a:cubicBezTo>
                  <a:cubicBezTo>
                    <a:pt x="151" y="46"/>
                    <a:pt x="181" y="76"/>
                    <a:pt x="181" y="113"/>
                  </a:cubicBezTo>
                  <a:cubicBezTo>
                    <a:pt x="181" y="150"/>
                    <a:pt x="151" y="180"/>
                    <a:pt x="114" y="180"/>
                  </a:cubicBezTo>
                  <a:close/>
                </a:path>
              </a:pathLst>
            </a:custGeom>
            <a:solidFill>
              <a:schemeClr val="bg1"/>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sz="1800"/>
            </a:p>
          </p:txBody>
        </p:sp>
        <p:sp>
          <p:nvSpPr>
            <p:cNvPr id="43" name="Freeform 21"/>
            <p:cNvSpPr>
              <a:spLocks noEditPoints="1" noChangeArrowheads="1"/>
            </p:cNvSpPr>
            <p:nvPr/>
          </p:nvSpPr>
          <p:spPr bwMode="auto">
            <a:xfrm>
              <a:off x="309785" y="0"/>
              <a:ext cx="199861" cy="199861"/>
            </a:xfrm>
            <a:custGeom>
              <a:avLst/>
              <a:gdLst>
                <a:gd name="T0" fmla="*/ 295884588 w 135"/>
                <a:gd name="T1" fmla="*/ 166571560 h 135"/>
                <a:gd name="T2" fmla="*/ 295884588 w 135"/>
                <a:gd name="T3" fmla="*/ 127120479 h 135"/>
                <a:gd name="T4" fmla="*/ 267391811 w 135"/>
                <a:gd name="T5" fmla="*/ 120545792 h 135"/>
                <a:gd name="T6" fmla="*/ 258624575 w 135"/>
                <a:gd name="T7" fmla="*/ 98627702 h 135"/>
                <a:gd name="T8" fmla="*/ 280542665 w 135"/>
                <a:gd name="T9" fmla="*/ 74518544 h 135"/>
                <a:gd name="T10" fmla="*/ 256433507 w 135"/>
                <a:gd name="T11" fmla="*/ 43834699 h 135"/>
                <a:gd name="T12" fmla="*/ 227940730 w 135"/>
                <a:gd name="T13" fmla="*/ 56985553 h 135"/>
                <a:gd name="T14" fmla="*/ 210406259 w 135"/>
                <a:gd name="T15" fmla="*/ 41643630 h 135"/>
                <a:gd name="T16" fmla="*/ 212598808 w 135"/>
                <a:gd name="T17" fmla="*/ 10958305 h 135"/>
                <a:gd name="T18" fmla="*/ 175338796 w 135"/>
                <a:gd name="T19" fmla="*/ 0 h 135"/>
                <a:gd name="T20" fmla="*/ 159996873 w 135"/>
                <a:gd name="T21" fmla="*/ 26300227 h 135"/>
                <a:gd name="T22" fmla="*/ 146846019 w 135"/>
                <a:gd name="T23" fmla="*/ 26300227 h 135"/>
                <a:gd name="T24" fmla="*/ 135887715 w 135"/>
                <a:gd name="T25" fmla="*/ 26300227 h 135"/>
                <a:gd name="T26" fmla="*/ 120545792 w 135"/>
                <a:gd name="T27" fmla="*/ 0 h 135"/>
                <a:gd name="T28" fmla="*/ 83285780 w 135"/>
                <a:gd name="T29" fmla="*/ 10958305 h 135"/>
                <a:gd name="T30" fmla="*/ 85478329 w 135"/>
                <a:gd name="T31" fmla="*/ 41643630 h 135"/>
                <a:gd name="T32" fmla="*/ 65752789 w 135"/>
                <a:gd name="T33" fmla="*/ 56985553 h 135"/>
                <a:gd name="T34" fmla="*/ 39451081 w 135"/>
                <a:gd name="T35" fmla="*/ 43834699 h 135"/>
                <a:gd name="T36" fmla="*/ 15341923 w 135"/>
                <a:gd name="T37" fmla="*/ 74518544 h 135"/>
                <a:gd name="T38" fmla="*/ 37260012 w 135"/>
                <a:gd name="T39" fmla="*/ 98627702 h 135"/>
                <a:gd name="T40" fmla="*/ 28492776 w 135"/>
                <a:gd name="T41" fmla="*/ 120545792 h 135"/>
                <a:gd name="T42" fmla="*/ 0 w 135"/>
                <a:gd name="T43" fmla="*/ 127120479 h 135"/>
                <a:gd name="T44" fmla="*/ 0 w 135"/>
                <a:gd name="T45" fmla="*/ 166571560 h 135"/>
                <a:gd name="T46" fmla="*/ 28492776 w 135"/>
                <a:gd name="T47" fmla="*/ 173147727 h 135"/>
                <a:gd name="T48" fmla="*/ 37260012 w 135"/>
                <a:gd name="T49" fmla="*/ 197256885 h 135"/>
                <a:gd name="T50" fmla="*/ 15341923 w 135"/>
                <a:gd name="T51" fmla="*/ 219173494 h 135"/>
                <a:gd name="T52" fmla="*/ 39451081 w 135"/>
                <a:gd name="T53" fmla="*/ 249858820 h 135"/>
                <a:gd name="T54" fmla="*/ 67943857 w 135"/>
                <a:gd name="T55" fmla="*/ 238899035 h 135"/>
                <a:gd name="T56" fmla="*/ 85478329 w 135"/>
                <a:gd name="T57" fmla="*/ 252049889 h 135"/>
                <a:gd name="T58" fmla="*/ 83285780 w 135"/>
                <a:gd name="T59" fmla="*/ 282733734 h 135"/>
                <a:gd name="T60" fmla="*/ 120545792 w 135"/>
                <a:gd name="T61" fmla="*/ 295884588 h 135"/>
                <a:gd name="T62" fmla="*/ 135887715 w 135"/>
                <a:gd name="T63" fmla="*/ 267391811 h 135"/>
                <a:gd name="T64" fmla="*/ 149038568 w 135"/>
                <a:gd name="T65" fmla="*/ 269584360 h 135"/>
                <a:gd name="T66" fmla="*/ 159996873 w 135"/>
                <a:gd name="T67" fmla="*/ 267391811 h 135"/>
                <a:gd name="T68" fmla="*/ 175338796 w 135"/>
                <a:gd name="T69" fmla="*/ 295884588 h 135"/>
                <a:gd name="T70" fmla="*/ 212598808 w 135"/>
                <a:gd name="T71" fmla="*/ 282733734 h 135"/>
                <a:gd name="T72" fmla="*/ 210406259 w 135"/>
                <a:gd name="T73" fmla="*/ 252049889 h 135"/>
                <a:gd name="T74" fmla="*/ 227940730 w 135"/>
                <a:gd name="T75" fmla="*/ 238899035 h 135"/>
                <a:gd name="T76" fmla="*/ 256433507 w 135"/>
                <a:gd name="T77" fmla="*/ 249858820 h 135"/>
                <a:gd name="T78" fmla="*/ 280542665 w 135"/>
                <a:gd name="T79" fmla="*/ 219173494 h 135"/>
                <a:gd name="T80" fmla="*/ 258624575 w 135"/>
                <a:gd name="T81" fmla="*/ 195064336 h 135"/>
                <a:gd name="T82" fmla="*/ 267391811 w 135"/>
                <a:gd name="T83" fmla="*/ 173147727 h 135"/>
                <a:gd name="T84" fmla="*/ 295884588 w 135"/>
                <a:gd name="T85" fmla="*/ 166571560 h 135"/>
                <a:gd name="T86" fmla="*/ 146846019 w 135"/>
                <a:gd name="T87" fmla="*/ 234515417 h 135"/>
                <a:gd name="T88" fmla="*/ 61369171 w 135"/>
                <a:gd name="T89" fmla="*/ 146846019 h 135"/>
                <a:gd name="T90" fmla="*/ 146846019 w 135"/>
                <a:gd name="T91" fmla="*/ 59176621 h 135"/>
                <a:gd name="T92" fmla="*/ 234515417 w 135"/>
                <a:gd name="T93" fmla="*/ 146846019 h 135"/>
                <a:gd name="T94" fmla="*/ 146846019 w 135"/>
                <a:gd name="T95" fmla="*/ 234515417 h 13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35"/>
                <a:gd name="T145" fmla="*/ 0 h 135"/>
                <a:gd name="T146" fmla="*/ 135 w 135"/>
                <a:gd name="T147" fmla="*/ 135 h 13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35" h="135">
                  <a:moveTo>
                    <a:pt x="135" y="76"/>
                  </a:moveTo>
                  <a:cubicBezTo>
                    <a:pt x="135" y="58"/>
                    <a:pt x="135" y="58"/>
                    <a:pt x="135" y="58"/>
                  </a:cubicBezTo>
                  <a:cubicBezTo>
                    <a:pt x="122" y="55"/>
                    <a:pt x="122" y="55"/>
                    <a:pt x="122" y="55"/>
                  </a:cubicBezTo>
                  <a:cubicBezTo>
                    <a:pt x="121" y="52"/>
                    <a:pt x="120" y="48"/>
                    <a:pt x="118" y="45"/>
                  </a:cubicBezTo>
                  <a:cubicBezTo>
                    <a:pt x="128" y="34"/>
                    <a:pt x="128" y="34"/>
                    <a:pt x="128" y="34"/>
                  </a:cubicBezTo>
                  <a:cubicBezTo>
                    <a:pt x="117" y="20"/>
                    <a:pt x="117" y="20"/>
                    <a:pt x="117" y="20"/>
                  </a:cubicBezTo>
                  <a:cubicBezTo>
                    <a:pt x="104" y="26"/>
                    <a:pt x="104" y="26"/>
                    <a:pt x="104" y="26"/>
                  </a:cubicBezTo>
                  <a:cubicBezTo>
                    <a:pt x="102" y="23"/>
                    <a:pt x="99" y="21"/>
                    <a:pt x="96" y="19"/>
                  </a:cubicBezTo>
                  <a:cubicBezTo>
                    <a:pt x="97" y="5"/>
                    <a:pt x="97" y="5"/>
                    <a:pt x="97" y="5"/>
                  </a:cubicBezTo>
                  <a:cubicBezTo>
                    <a:pt x="80" y="0"/>
                    <a:pt x="80" y="0"/>
                    <a:pt x="80" y="0"/>
                  </a:cubicBezTo>
                  <a:cubicBezTo>
                    <a:pt x="73" y="12"/>
                    <a:pt x="73" y="12"/>
                    <a:pt x="73" y="12"/>
                  </a:cubicBezTo>
                  <a:cubicBezTo>
                    <a:pt x="71" y="12"/>
                    <a:pt x="69" y="12"/>
                    <a:pt x="67" y="12"/>
                  </a:cubicBezTo>
                  <a:cubicBezTo>
                    <a:pt x="66" y="12"/>
                    <a:pt x="64" y="12"/>
                    <a:pt x="62" y="12"/>
                  </a:cubicBezTo>
                  <a:cubicBezTo>
                    <a:pt x="55" y="0"/>
                    <a:pt x="55" y="0"/>
                    <a:pt x="55" y="0"/>
                  </a:cubicBezTo>
                  <a:cubicBezTo>
                    <a:pt x="38" y="5"/>
                    <a:pt x="38" y="5"/>
                    <a:pt x="38" y="5"/>
                  </a:cubicBezTo>
                  <a:cubicBezTo>
                    <a:pt x="39" y="19"/>
                    <a:pt x="39" y="19"/>
                    <a:pt x="39" y="19"/>
                  </a:cubicBezTo>
                  <a:cubicBezTo>
                    <a:pt x="36" y="21"/>
                    <a:pt x="33" y="23"/>
                    <a:pt x="30" y="26"/>
                  </a:cubicBezTo>
                  <a:cubicBezTo>
                    <a:pt x="18" y="20"/>
                    <a:pt x="18" y="20"/>
                    <a:pt x="18" y="20"/>
                  </a:cubicBezTo>
                  <a:cubicBezTo>
                    <a:pt x="7" y="34"/>
                    <a:pt x="7" y="34"/>
                    <a:pt x="7" y="34"/>
                  </a:cubicBezTo>
                  <a:cubicBezTo>
                    <a:pt x="17" y="45"/>
                    <a:pt x="17" y="45"/>
                    <a:pt x="17" y="45"/>
                  </a:cubicBezTo>
                  <a:cubicBezTo>
                    <a:pt x="15" y="48"/>
                    <a:pt x="14" y="52"/>
                    <a:pt x="13" y="55"/>
                  </a:cubicBezTo>
                  <a:cubicBezTo>
                    <a:pt x="0" y="58"/>
                    <a:pt x="0" y="58"/>
                    <a:pt x="0" y="58"/>
                  </a:cubicBezTo>
                  <a:cubicBezTo>
                    <a:pt x="0" y="76"/>
                    <a:pt x="0" y="76"/>
                    <a:pt x="0" y="76"/>
                  </a:cubicBezTo>
                  <a:cubicBezTo>
                    <a:pt x="13" y="79"/>
                    <a:pt x="13" y="79"/>
                    <a:pt x="13" y="79"/>
                  </a:cubicBezTo>
                  <a:cubicBezTo>
                    <a:pt x="14" y="83"/>
                    <a:pt x="15" y="86"/>
                    <a:pt x="17" y="90"/>
                  </a:cubicBezTo>
                  <a:cubicBezTo>
                    <a:pt x="7" y="100"/>
                    <a:pt x="7" y="100"/>
                    <a:pt x="7" y="100"/>
                  </a:cubicBezTo>
                  <a:cubicBezTo>
                    <a:pt x="18" y="114"/>
                    <a:pt x="18" y="114"/>
                    <a:pt x="18" y="114"/>
                  </a:cubicBezTo>
                  <a:cubicBezTo>
                    <a:pt x="31" y="109"/>
                    <a:pt x="31" y="109"/>
                    <a:pt x="31" y="109"/>
                  </a:cubicBezTo>
                  <a:cubicBezTo>
                    <a:pt x="33" y="111"/>
                    <a:pt x="36" y="113"/>
                    <a:pt x="39" y="115"/>
                  </a:cubicBezTo>
                  <a:cubicBezTo>
                    <a:pt x="38" y="129"/>
                    <a:pt x="38" y="129"/>
                    <a:pt x="38" y="129"/>
                  </a:cubicBezTo>
                  <a:cubicBezTo>
                    <a:pt x="55" y="135"/>
                    <a:pt x="55" y="135"/>
                    <a:pt x="55" y="135"/>
                  </a:cubicBezTo>
                  <a:cubicBezTo>
                    <a:pt x="62" y="122"/>
                    <a:pt x="62" y="122"/>
                    <a:pt x="62" y="122"/>
                  </a:cubicBezTo>
                  <a:cubicBezTo>
                    <a:pt x="64" y="123"/>
                    <a:pt x="66" y="123"/>
                    <a:pt x="68" y="123"/>
                  </a:cubicBezTo>
                  <a:cubicBezTo>
                    <a:pt x="69" y="123"/>
                    <a:pt x="71" y="123"/>
                    <a:pt x="73" y="122"/>
                  </a:cubicBezTo>
                  <a:cubicBezTo>
                    <a:pt x="80" y="135"/>
                    <a:pt x="80" y="135"/>
                    <a:pt x="80" y="135"/>
                  </a:cubicBezTo>
                  <a:cubicBezTo>
                    <a:pt x="97" y="129"/>
                    <a:pt x="97" y="129"/>
                    <a:pt x="97" y="129"/>
                  </a:cubicBezTo>
                  <a:cubicBezTo>
                    <a:pt x="96" y="115"/>
                    <a:pt x="96" y="115"/>
                    <a:pt x="96" y="115"/>
                  </a:cubicBezTo>
                  <a:cubicBezTo>
                    <a:pt x="99" y="113"/>
                    <a:pt x="102" y="111"/>
                    <a:pt x="104" y="109"/>
                  </a:cubicBezTo>
                  <a:cubicBezTo>
                    <a:pt x="117" y="114"/>
                    <a:pt x="117" y="114"/>
                    <a:pt x="117" y="114"/>
                  </a:cubicBezTo>
                  <a:cubicBezTo>
                    <a:pt x="128" y="100"/>
                    <a:pt x="128" y="100"/>
                    <a:pt x="128" y="100"/>
                  </a:cubicBezTo>
                  <a:cubicBezTo>
                    <a:pt x="118" y="89"/>
                    <a:pt x="118" y="89"/>
                    <a:pt x="118" y="89"/>
                  </a:cubicBezTo>
                  <a:cubicBezTo>
                    <a:pt x="120" y="86"/>
                    <a:pt x="121" y="83"/>
                    <a:pt x="122" y="79"/>
                  </a:cubicBezTo>
                  <a:lnTo>
                    <a:pt x="135" y="76"/>
                  </a:lnTo>
                  <a:close/>
                  <a:moveTo>
                    <a:pt x="67" y="107"/>
                  </a:moveTo>
                  <a:cubicBezTo>
                    <a:pt x="46" y="107"/>
                    <a:pt x="28" y="89"/>
                    <a:pt x="28" y="67"/>
                  </a:cubicBezTo>
                  <a:cubicBezTo>
                    <a:pt x="28" y="45"/>
                    <a:pt x="46" y="27"/>
                    <a:pt x="67" y="27"/>
                  </a:cubicBezTo>
                  <a:cubicBezTo>
                    <a:pt x="89" y="27"/>
                    <a:pt x="107" y="45"/>
                    <a:pt x="107" y="67"/>
                  </a:cubicBezTo>
                  <a:cubicBezTo>
                    <a:pt x="107" y="89"/>
                    <a:pt x="89" y="107"/>
                    <a:pt x="67" y="107"/>
                  </a:cubicBezTo>
                  <a:close/>
                </a:path>
              </a:pathLst>
            </a:custGeom>
            <a:solidFill>
              <a:schemeClr val="bg1"/>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sz="1800"/>
            </a:p>
          </p:txBody>
        </p:sp>
      </p:grpSp>
      <p:sp>
        <p:nvSpPr>
          <p:cNvPr id="45" name="任意多边形 32"/>
          <p:cNvSpPr>
            <a:spLocks noChangeArrowheads="1"/>
          </p:cNvSpPr>
          <p:nvPr/>
        </p:nvSpPr>
        <p:spPr bwMode="auto">
          <a:xfrm flipH="1" flipV="1">
            <a:off x="6130264" y="3693035"/>
            <a:ext cx="1475185" cy="476250"/>
          </a:xfrm>
          <a:custGeom>
            <a:avLst/>
            <a:gdLst>
              <a:gd name="T0" fmla="*/ 1196081 w 3234520"/>
              <a:gd name="T1" fmla="*/ 0 h 1741792"/>
              <a:gd name="T2" fmla="*/ 373460 w 3234520"/>
              <a:gd name="T3" fmla="*/ 0 h 1741792"/>
              <a:gd name="T4" fmla="*/ 191777 w 3234520"/>
              <a:gd name="T5" fmla="*/ 39906 h 1741792"/>
              <a:gd name="T6" fmla="*/ 0 w 3234520"/>
              <a:gd name="T7" fmla="*/ 230367 h 1741792"/>
              <a:gd name="T8" fmla="*/ 842808 w 3234520"/>
              <a:gd name="T9" fmla="*/ 230367 h 1741792"/>
              <a:gd name="T10" fmla="*/ 1009351 w 3234520"/>
              <a:gd name="T11" fmla="*/ 197716 h 1741792"/>
              <a:gd name="T12" fmla="*/ 1196081 w 3234520"/>
              <a:gd name="T13" fmla="*/ 0 h 1741792"/>
              <a:gd name="T14" fmla="*/ 0 60000 65536"/>
              <a:gd name="T15" fmla="*/ 0 60000 65536"/>
              <a:gd name="T16" fmla="*/ 0 60000 65536"/>
              <a:gd name="T17" fmla="*/ 0 60000 65536"/>
              <a:gd name="T18" fmla="*/ 0 60000 65536"/>
              <a:gd name="T19" fmla="*/ 0 60000 65536"/>
              <a:gd name="T20" fmla="*/ 0 60000 65536"/>
              <a:gd name="T21" fmla="*/ 0 w 3234520"/>
              <a:gd name="T22" fmla="*/ 0 h 1741792"/>
              <a:gd name="T23" fmla="*/ 3234520 w 3234520"/>
              <a:gd name="T24" fmla="*/ 1741792 h 174179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234520" h="1741792">
                <a:moveTo>
                  <a:pt x="3234520" y="0"/>
                </a:moveTo>
                <a:lnTo>
                  <a:pt x="1009935" y="0"/>
                </a:lnTo>
                <a:cubicBezTo>
                  <a:pt x="791571" y="4549"/>
                  <a:pt x="614149" y="90985"/>
                  <a:pt x="518615" y="300251"/>
                </a:cubicBezTo>
                <a:lnTo>
                  <a:pt x="0" y="1733266"/>
                </a:lnTo>
                <a:lnTo>
                  <a:pt x="2279176" y="1733266"/>
                </a:lnTo>
                <a:cubicBezTo>
                  <a:pt x="2538484" y="1760561"/>
                  <a:pt x="2606723" y="1733266"/>
                  <a:pt x="2729553" y="1487606"/>
                </a:cubicBezTo>
                <a:lnTo>
                  <a:pt x="3234520" y="0"/>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grpSp>
        <p:nvGrpSpPr>
          <p:cNvPr id="46" name="组合 26"/>
          <p:cNvGrpSpPr/>
          <p:nvPr/>
        </p:nvGrpSpPr>
        <p:grpSpPr bwMode="auto">
          <a:xfrm>
            <a:off x="6718432" y="3768044"/>
            <a:ext cx="225029" cy="286941"/>
            <a:chOff x="0" y="0"/>
            <a:chExt cx="563561" cy="720725"/>
          </a:xfrm>
        </p:grpSpPr>
        <p:sp>
          <p:nvSpPr>
            <p:cNvPr id="47" name="Freeform 32"/>
            <p:cNvSpPr>
              <a:spLocks noChangeArrowheads="1"/>
            </p:cNvSpPr>
            <p:nvPr/>
          </p:nvSpPr>
          <p:spPr bwMode="auto">
            <a:xfrm>
              <a:off x="209552" y="0"/>
              <a:ext cx="142875" cy="720725"/>
            </a:xfrm>
            <a:custGeom>
              <a:avLst/>
              <a:gdLst>
                <a:gd name="T0" fmla="*/ 318957275 w 64"/>
                <a:gd name="T1" fmla="*/ 1456890579 h 321"/>
                <a:gd name="T2" fmla="*/ 159479754 w 64"/>
                <a:gd name="T3" fmla="*/ 1618207245 h 321"/>
                <a:gd name="T4" fmla="*/ 0 w 64"/>
                <a:gd name="T5" fmla="*/ 1456890579 h 321"/>
                <a:gd name="T6" fmla="*/ 0 w 64"/>
                <a:gd name="T7" fmla="*/ 161316666 h 321"/>
                <a:gd name="T8" fmla="*/ 159479754 w 64"/>
                <a:gd name="T9" fmla="*/ 0 h 321"/>
                <a:gd name="T10" fmla="*/ 318957275 w 64"/>
                <a:gd name="T11" fmla="*/ 161316666 h 321"/>
                <a:gd name="T12" fmla="*/ 318957275 w 64"/>
                <a:gd name="T13" fmla="*/ 1456890579 h 321"/>
                <a:gd name="T14" fmla="*/ 0 60000 65536"/>
                <a:gd name="T15" fmla="*/ 0 60000 65536"/>
                <a:gd name="T16" fmla="*/ 0 60000 65536"/>
                <a:gd name="T17" fmla="*/ 0 60000 65536"/>
                <a:gd name="T18" fmla="*/ 0 60000 65536"/>
                <a:gd name="T19" fmla="*/ 0 60000 65536"/>
                <a:gd name="T20" fmla="*/ 0 60000 65536"/>
                <a:gd name="T21" fmla="*/ 0 w 64"/>
                <a:gd name="T22" fmla="*/ 0 h 321"/>
                <a:gd name="T23" fmla="*/ 64 w 64"/>
                <a:gd name="T24" fmla="*/ 321 h 32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64" h="321">
                  <a:moveTo>
                    <a:pt x="64" y="289"/>
                  </a:moveTo>
                  <a:cubicBezTo>
                    <a:pt x="64" y="307"/>
                    <a:pt x="49" y="321"/>
                    <a:pt x="32" y="321"/>
                  </a:cubicBezTo>
                  <a:cubicBezTo>
                    <a:pt x="14" y="321"/>
                    <a:pt x="0" y="307"/>
                    <a:pt x="0" y="289"/>
                  </a:cubicBezTo>
                  <a:cubicBezTo>
                    <a:pt x="0" y="32"/>
                    <a:pt x="0" y="32"/>
                    <a:pt x="0" y="32"/>
                  </a:cubicBezTo>
                  <a:cubicBezTo>
                    <a:pt x="0" y="14"/>
                    <a:pt x="14" y="0"/>
                    <a:pt x="32" y="0"/>
                  </a:cubicBezTo>
                  <a:cubicBezTo>
                    <a:pt x="49" y="0"/>
                    <a:pt x="64" y="14"/>
                    <a:pt x="64" y="32"/>
                  </a:cubicBezTo>
                  <a:lnTo>
                    <a:pt x="64" y="289"/>
                  </a:lnTo>
                  <a:close/>
                </a:path>
              </a:pathLst>
            </a:custGeom>
            <a:solidFill>
              <a:schemeClr val="bg1"/>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sz="1800"/>
            </a:p>
          </p:txBody>
        </p:sp>
        <p:sp>
          <p:nvSpPr>
            <p:cNvPr id="48" name="Freeform 33"/>
            <p:cNvSpPr>
              <a:spLocks noChangeArrowheads="1"/>
            </p:cNvSpPr>
            <p:nvPr/>
          </p:nvSpPr>
          <p:spPr bwMode="auto">
            <a:xfrm>
              <a:off x="0" y="439737"/>
              <a:ext cx="141289" cy="280988"/>
            </a:xfrm>
            <a:custGeom>
              <a:avLst/>
              <a:gdLst>
                <a:gd name="T0" fmla="*/ 316866373 w 63"/>
                <a:gd name="T1" fmla="*/ 469935571 h 125"/>
                <a:gd name="T2" fmla="*/ 160948355 w 63"/>
                <a:gd name="T3" fmla="*/ 631634049 h 125"/>
                <a:gd name="T4" fmla="*/ 0 w 63"/>
                <a:gd name="T5" fmla="*/ 469935571 h 125"/>
                <a:gd name="T6" fmla="*/ 0 w 63"/>
                <a:gd name="T7" fmla="*/ 161698478 h 125"/>
                <a:gd name="T8" fmla="*/ 160948355 w 63"/>
                <a:gd name="T9" fmla="*/ 0 h 125"/>
                <a:gd name="T10" fmla="*/ 316866373 w 63"/>
                <a:gd name="T11" fmla="*/ 161698478 h 125"/>
                <a:gd name="T12" fmla="*/ 316866373 w 63"/>
                <a:gd name="T13" fmla="*/ 469935571 h 125"/>
                <a:gd name="T14" fmla="*/ 0 60000 65536"/>
                <a:gd name="T15" fmla="*/ 0 60000 65536"/>
                <a:gd name="T16" fmla="*/ 0 60000 65536"/>
                <a:gd name="T17" fmla="*/ 0 60000 65536"/>
                <a:gd name="T18" fmla="*/ 0 60000 65536"/>
                <a:gd name="T19" fmla="*/ 0 60000 65536"/>
                <a:gd name="T20" fmla="*/ 0 60000 65536"/>
                <a:gd name="T21" fmla="*/ 0 w 63"/>
                <a:gd name="T22" fmla="*/ 0 h 125"/>
                <a:gd name="T23" fmla="*/ 63 w 63"/>
                <a:gd name="T24" fmla="*/ 125 h 12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63" h="125">
                  <a:moveTo>
                    <a:pt x="63" y="93"/>
                  </a:moveTo>
                  <a:cubicBezTo>
                    <a:pt x="63" y="111"/>
                    <a:pt x="49" y="125"/>
                    <a:pt x="32" y="125"/>
                  </a:cubicBezTo>
                  <a:cubicBezTo>
                    <a:pt x="14" y="125"/>
                    <a:pt x="0" y="111"/>
                    <a:pt x="0" y="93"/>
                  </a:cubicBezTo>
                  <a:cubicBezTo>
                    <a:pt x="0" y="32"/>
                    <a:pt x="0" y="32"/>
                    <a:pt x="0" y="32"/>
                  </a:cubicBezTo>
                  <a:cubicBezTo>
                    <a:pt x="0" y="14"/>
                    <a:pt x="14" y="0"/>
                    <a:pt x="32" y="0"/>
                  </a:cubicBezTo>
                  <a:cubicBezTo>
                    <a:pt x="49" y="0"/>
                    <a:pt x="63" y="14"/>
                    <a:pt x="63" y="32"/>
                  </a:cubicBezTo>
                  <a:lnTo>
                    <a:pt x="63" y="93"/>
                  </a:lnTo>
                  <a:close/>
                </a:path>
              </a:pathLst>
            </a:custGeom>
            <a:solidFill>
              <a:schemeClr val="bg1"/>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sz="1800"/>
            </a:p>
          </p:txBody>
        </p:sp>
        <p:sp>
          <p:nvSpPr>
            <p:cNvPr id="49" name="Freeform 34"/>
            <p:cNvSpPr>
              <a:spLocks noChangeArrowheads="1"/>
            </p:cNvSpPr>
            <p:nvPr/>
          </p:nvSpPr>
          <p:spPr bwMode="auto">
            <a:xfrm>
              <a:off x="420686" y="231775"/>
              <a:ext cx="142875" cy="488950"/>
            </a:xfrm>
            <a:custGeom>
              <a:avLst/>
              <a:gdLst>
                <a:gd name="T0" fmla="*/ 318957275 w 64"/>
                <a:gd name="T1" fmla="*/ 935684326 h 218"/>
                <a:gd name="T2" fmla="*/ 159479754 w 64"/>
                <a:gd name="T3" fmla="*/ 1096661021 h 218"/>
                <a:gd name="T4" fmla="*/ 0 w 64"/>
                <a:gd name="T5" fmla="*/ 935684326 h 218"/>
                <a:gd name="T6" fmla="*/ 0 w 64"/>
                <a:gd name="T7" fmla="*/ 160976694 h 218"/>
                <a:gd name="T8" fmla="*/ 159479754 w 64"/>
                <a:gd name="T9" fmla="*/ 0 h 218"/>
                <a:gd name="T10" fmla="*/ 318957275 w 64"/>
                <a:gd name="T11" fmla="*/ 160976694 h 218"/>
                <a:gd name="T12" fmla="*/ 318957275 w 64"/>
                <a:gd name="T13" fmla="*/ 935684326 h 218"/>
                <a:gd name="T14" fmla="*/ 0 60000 65536"/>
                <a:gd name="T15" fmla="*/ 0 60000 65536"/>
                <a:gd name="T16" fmla="*/ 0 60000 65536"/>
                <a:gd name="T17" fmla="*/ 0 60000 65536"/>
                <a:gd name="T18" fmla="*/ 0 60000 65536"/>
                <a:gd name="T19" fmla="*/ 0 60000 65536"/>
                <a:gd name="T20" fmla="*/ 0 60000 65536"/>
                <a:gd name="T21" fmla="*/ 0 w 64"/>
                <a:gd name="T22" fmla="*/ 0 h 218"/>
                <a:gd name="T23" fmla="*/ 64 w 64"/>
                <a:gd name="T24" fmla="*/ 218 h 21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64" h="218">
                  <a:moveTo>
                    <a:pt x="64" y="186"/>
                  </a:moveTo>
                  <a:cubicBezTo>
                    <a:pt x="64" y="204"/>
                    <a:pt x="49" y="218"/>
                    <a:pt x="32" y="218"/>
                  </a:cubicBezTo>
                  <a:cubicBezTo>
                    <a:pt x="14" y="218"/>
                    <a:pt x="0" y="204"/>
                    <a:pt x="0" y="186"/>
                  </a:cubicBezTo>
                  <a:cubicBezTo>
                    <a:pt x="0" y="32"/>
                    <a:pt x="0" y="32"/>
                    <a:pt x="0" y="32"/>
                  </a:cubicBezTo>
                  <a:cubicBezTo>
                    <a:pt x="0" y="14"/>
                    <a:pt x="14" y="0"/>
                    <a:pt x="32" y="0"/>
                  </a:cubicBezTo>
                  <a:cubicBezTo>
                    <a:pt x="49" y="0"/>
                    <a:pt x="64" y="14"/>
                    <a:pt x="64" y="32"/>
                  </a:cubicBezTo>
                  <a:lnTo>
                    <a:pt x="64" y="186"/>
                  </a:lnTo>
                  <a:close/>
                </a:path>
              </a:pathLst>
            </a:custGeom>
            <a:solidFill>
              <a:schemeClr val="bg1"/>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sz="1800"/>
            </a:p>
          </p:txBody>
        </p:sp>
      </p:grpSp>
      <p:sp>
        <p:nvSpPr>
          <p:cNvPr id="50" name="文本框 33"/>
          <p:cNvSpPr>
            <a:spLocks noChangeArrowheads="1"/>
          </p:cNvSpPr>
          <p:nvPr/>
        </p:nvSpPr>
        <p:spPr bwMode="auto">
          <a:xfrm>
            <a:off x="760545" y="2127363"/>
            <a:ext cx="2273699" cy="7927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68580" tIns="34290" rIns="68580" bIns="34290">
            <a:spAutoFit/>
          </a:bodyPr>
          <a:lstStyle/>
          <a:p>
            <a:r>
              <a:rPr lang="en-US" altLang="zh-CN" sz="1200" b="1" dirty="0">
                <a:solidFill>
                  <a:schemeClr val="bg1">
                    <a:lumMod val="65000"/>
                  </a:schemeClr>
                </a:solidFill>
                <a:latin typeface="微软雅黑" panose="020B0503020204020204" pitchFamily="34" charset="-122"/>
                <a:ea typeface="微软雅黑" panose="020B0503020204020204" pitchFamily="34" charset="-122"/>
                <a:sym typeface="方正姚体" pitchFamily="2" charset="-122"/>
              </a:rPr>
              <a:t>   </a:t>
            </a:r>
            <a:r>
              <a:rPr lang="en-US" altLang="zh-CN" sz="1100" b="1" dirty="0">
                <a:solidFill>
                  <a:schemeClr val="bg1">
                    <a:lumMod val="65000"/>
                  </a:schemeClr>
                </a:solidFill>
                <a:latin typeface="微软雅黑" panose="020B0503020204020204" pitchFamily="34" charset="-122"/>
                <a:ea typeface="微软雅黑" panose="020B0503020204020204" pitchFamily="34" charset="-122"/>
                <a:sym typeface="方正姚体" pitchFamily="2" charset="-122"/>
              </a:rPr>
              <a:t>MORE  THAN  TEMPLATE</a:t>
            </a:r>
            <a:endParaRPr lang="zh-CN" altLang="en-US" sz="1100" b="1" dirty="0">
              <a:solidFill>
                <a:schemeClr val="bg1">
                  <a:lumMod val="65000"/>
                </a:schemeClr>
              </a:solidFill>
              <a:latin typeface="微软雅黑" panose="020B0503020204020204" pitchFamily="34" charset="-122"/>
              <a:ea typeface="微软雅黑" panose="020B0503020204020204" pitchFamily="34" charset="-122"/>
              <a:sym typeface="方正姚体" pitchFamily="2" charset="-122"/>
            </a:endParaRPr>
          </a:p>
          <a:p>
            <a:r>
              <a:rPr lang="en-US" altLang="zh-CN" sz="800" dirty="0">
                <a:solidFill>
                  <a:schemeClr val="bg1">
                    <a:lumMod val="65000"/>
                  </a:schemeClr>
                </a:solidFill>
                <a:latin typeface="微软雅黑" panose="020B0503020204020204" pitchFamily="34" charset="-122"/>
                <a:ea typeface="微软雅黑" panose="020B0503020204020204" pitchFamily="34" charset="-122"/>
                <a:sym typeface="方正姚体" pitchFamily="2" charset="-122"/>
              </a:rPr>
              <a:t>Click here to add  you to the Center of the  </a:t>
            </a:r>
          </a:p>
          <a:p>
            <a:r>
              <a:rPr lang="en-US" altLang="zh-CN" sz="800" dirty="0">
                <a:solidFill>
                  <a:schemeClr val="bg1">
                    <a:lumMod val="65000"/>
                  </a:schemeClr>
                </a:solidFill>
                <a:latin typeface="微软雅黑" panose="020B0503020204020204" pitchFamily="34" charset="-122"/>
                <a:ea typeface="微软雅黑" panose="020B0503020204020204" pitchFamily="34" charset="-122"/>
                <a:sym typeface="方正姚体" pitchFamily="2" charset="-122"/>
              </a:rPr>
              <a:t>narrative thought</a:t>
            </a:r>
          </a:p>
          <a:p>
            <a:endParaRPr lang="zh-CN" altLang="en-US" sz="800" dirty="0">
              <a:solidFill>
                <a:schemeClr val="bg1">
                  <a:lumMod val="65000"/>
                </a:schemeClr>
              </a:solidFill>
              <a:latin typeface="Calibri" panose="020F0502020204030204" charset="0"/>
              <a:cs typeface="Calibri" panose="020F0502020204030204" charset="0"/>
              <a:sym typeface="Calibri" panose="020F0502020204030204" charset="0"/>
            </a:endParaRPr>
          </a:p>
          <a:p>
            <a:endParaRPr lang="zh-CN" altLang="en-US" sz="1100" dirty="0">
              <a:solidFill>
                <a:schemeClr val="bg1">
                  <a:lumMod val="65000"/>
                </a:schemeClr>
              </a:solidFill>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51" name="文本框 34"/>
          <p:cNvSpPr>
            <a:spLocks noChangeArrowheads="1"/>
          </p:cNvSpPr>
          <p:nvPr/>
        </p:nvSpPr>
        <p:spPr bwMode="auto">
          <a:xfrm>
            <a:off x="760545" y="3065576"/>
            <a:ext cx="2273699" cy="7927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68580" tIns="34290" rIns="68580" bIns="34290">
            <a:spAutoFit/>
          </a:bodyPr>
          <a:lstStyle/>
          <a:p>
            <a:r>
              <a:rPr lang="en-US" altLang="zh-CN" sz="1200" b="1" dirty="0">
                <a:solidFill>
                  <a:schemeClr val="bg1">
                    <a:lumMod val="65000"/>
                  </a:schemeClr>
                </a:solidFill>
                <a:latin typeface="微软雅黑" panose="020B0503020204020204" pitchFamily="34" charset="-122"/>
                <a:ea typeface="微软雅黑" panose="020B0503020204020204" pitchFamily="34" charset="-122"/>
                <a:sym typeface="方正姚体" pitchFamily="2" charset="-122"/>
              </a:rPr>
              <a:t>   </a:t>
            </a:r>
            <a:r>
              <a:rPr lang="en-US" altLang="zh-CN" sz="1100" b="1" dirty="0">
                <a:solidFill>
                  <a:schemeClr val="bg1">
                    <a:lumMod val="65000"/>
                  </a:schemeClr>
                </a:solidFill>
                <a:latin typeface="微软雅黑" panose="020B0503020204020204" pitchFamily="34" charset="-122"/>
                <a:ea typeface="微软雅黑" panose="020B0503020204020204" pitchFamily="34" charset="-122"/>
                <a:sym typeface="方正姚体" pitchFamily="2" charset="-122"/>
              </a:rPr>
              <a:t>MORE  THAN  TEMPLATE</a:t>
            </a:r>
            <a:endParaRPr lang="zh-CN" altLang="en-US" sz="1100" b="1" dirty="0">
              <a:solidFill>
                <a:schemeClr val="bg1">
                  <a:lumMod val="65000"/>
                </a:schemeClr>
              </a:solidFill>
              <a:latin typeface="微软雅黑" panose="020B0503020204020204" pitchFamily="34" charset="-122"/>
              <a:ea typeface="微软雅黑" panose="020B0503020204020204" pitchFamily="34" charset="-122"/>
              <a:sym typeface="方正姚体" pitchFamily="2" charset="-122"/>
            </a:endParaRPr>
          </a:p>
          <a:p>
            <a:r>
              <a:rPr lang="en-US" altLang="zh-CN" sz="800" dirty="0">
                <a:solidFill>
                  <a:schemeClr val="bg1">
                    <a:lumMod val="65000"/>
                  </a:schemeClr>
                </a:solidFill>
                <a:latin typeface="微软雅黑" panose="020B0503020204020204" pitchFamily="34" charset="-122"/>
                <a:ea typeface="微软雅黑" panose="020B0503020204020204" pitchFamily="34" charset="-122"/>
                <a:sym typeface="方正姚体" pitchFamily="2" charset="-122"/>
              </a:rPr>
              <a:t>Click here to add  you to the Center of the  </a:t>
            </a:r>
          </a:p>
          <a:p>
            <a:r>
              <a:rPr lang="en-US" altLang="zh-CN" sz="800" dirty="0">
                <a:solidFill>
                  <a:schemeClr val="bg1">
                    <a:lumMod val="65000"/>
                  </a:schemeClr>
                </a:solidFill>
                <a:latin typeface="微软雅黑" panose="020B0503020204020204" pitchFamily="34" charset="-122"/>
                <a:ea typeface="微软雅黑" panose="020B0503020204020204" pitchFamily="34" charset="-122"/>
                <a:sym typeface="方正姚体" pitchFamily="2" charset="-122"/>
              </a:rPr>
              <a:t>narrative thought</a:t>
            </a:r>
          </a:p>
          <a:p>
            <a:endParaRPr lang="zh-CN" altLang="en-US" sz="800" dirty="0">
              <a:solidFill>
                <a:schemeClr val="bg1">
                  <a:lumMod val="65000"/>
                </a:schemeClr>
              </a:solidFill>
              <a:latin typeface="Calibri" panose="020F0502020204030204" charset="0"/>
              <a:cs typeface="Calibri" panose="020F0502020204030204" charset="0"/>
              <a:sym typeface="Calibri" panose="020F0502020204030204" charset="0"/>
            </a:endParaRPr>
          </a:p>
          <a:p>
            <a:endParaRPr lang="zh-CN" altLang="en-US" sz="1100" dirty="0">
              <a:solidFill>
                <a:schemeClr val="bg1">
                  <a:lumMod val="65000"/>
                </a:schemeClr>
              </a:solidFill>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52" name="文本框 35"/>
          <p:cNvSpPr>
            <a:spLocks noChangeArrowheads="1"/>
          </p:cNvSpPr>
          <p:nvPr/>
        </p:nvSpPr>
        <p:spPr bwMode="auto">
          <a:xfrm>
            <a:off x="6211227" y="2134507"/>
            <a:ext cx="2273699" cy="7927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68580" tIns="34290" rIns="68580" bIns="34290">
            <a:spAutoFit/>
          </a:bodyPr>
          <a:lstStyle/>
          <a:p>
            <a:r>
              <a:rPr lang="en-US" altLang="zh-CN" sz="1200" b="1" dirty="0">
                <a:solidFill>
                  <a:schemeClr val="bg1">
                    <a:lumMod val="65000"/>
                  </a:schemeClr>
                </a:solidFill>
                <a:latin typeface="微软雅黑" panose="020B0503020204020204" pitchFamily="34" charset="-122"/>
                <a:ea typeface="微软雅黑" panose="020B0503020204020204" pitchFamily="34" charset="-122"/>
                <a:sym typeface="方正姚体" pitchFamily="2" charset="-122"/>
              </a:rPr>
              <a:t>   </a:t>
            </a:r>
            <a:r>
              <a:rPr lang="en-US" altLang="zh-CN" sz="1100" b="1" dirty="0">
                <a:solidFill>
                  <a:schemeClr val="bg1">
                    <a:lumMod val="65000"/>
                  </a:schemeClr>
                </a:solidFill>
                <a:latin typeface="微软雅黑" panose="020B0503020204020204" pitchFamily="34" charset="-122"/>
                <a:ea typeface="微软雅黑" panose="020B0503020204020204" pitchFamily="34" charset="-122"/>
                <a:sym typeface="方正姚体" pitchFamily="2" charset="-122"/>
              </a:rPr>
              <a:t>MORE  THAN  TEMPLATE</a:t>
            </a:r>
            <a:endParaRPr lang="zh-CN" altLang="en-US" sz="1100" b="1" dirty="0">
              <a:solidFill>
                <a:schemeClr val="bg1">
                  <a:lumMod val="65000"/>
                </a:schemeClr>
              </a:solidFill>
              <a:latin typeface="微软雅黑" panose="020B0503020204020204" pitchFamily="34" charset="-122"/>
              <a:ea typeface="微软雅黑" panose="020B0503020204020204" pitchFamily="34" charset="-122"/>
              <a:sym typeface="方正姚体" pitchFamily="2" charset="-122"/>
            </a:endParaRPr>
          </a:p>
          <a:p>
            <a:r>
              <a:rPr lang="en-US" altLang="zh-CN" sz="800" dirty="0">
                <a:solidFill>
                  <a:schemeClr val="bg1">
                    <a:lumMod val="65000"/>
                  </a:schemeClr>
                </a:solidFill>
                <a:latin typeface="微软雅黑" panose="020B0503020204020204" pitchFamily="34" charset="-122"/>
                <a:ea typeface="微软雅黑" panose="020B0503020204020204" pitchFamily="34" charset="-122"/>
                <a:sym typeface="方正姚体" pitchFamily="2" charset="-122"/>
              </a:rPr>
              <a:t>Click here to add  you to the Center of the  </a:t>
            </a:r>
          </a:p>
          <a:p>
            <a:r>
              <a:rPr lang="en-US" altLang="zh-CN" sz="800" dirty="0">
                <a:solidFill>
                  <a:schemeClr val="bg1">
                    <a:lumMod val="65000"/>
                  </a:schemeClr>
                </a:solidFill>
                <a:latin typeface="微软雅黑" panose="020B0503020204020204" pitchFamily="34" charset="-122"/>
                <a:ea typeface="微软雅黑" panose="020B0503020204020204" pitchFamily="34" charset="-122"/>
                <a:sym typeface="方正姚体" pitchFamily="2" charset="-122"/>
              </a:rPr>
              <a:t>narrative thought</a:t>
            </a:r>
          </a:p>
          <a:p>
            <a:endParaRPr lang="zh-CN" altLang="en-US" sz="800" dirty="0">
              <a:solidFill>
                <a:schemeClr val="bg1">
                  <a:lumMod val="65000"/>
                </a:schemeClr>
              </a:solidFill>
              <a:latin typeface="Calibri" panose="020F0502020204030204" charset="0"/>
              <a:cs typeface="Calibri" panose="020F0502020204030204" charset="0"/>
              <a:sym typeface="Calibri" panose="020F0502020204030204" charset="0"/>
            </a:endParaRPr>
          </a:p>
          <a:p>
            <a:endParaRPr lang="zh-CN" altLang="en-US" sz="1100" dirty="0">
              <a:solidFill>
                <a:schemeClr val="bg1">
                  <a:lumMod val="65000"/>
                </a:schemeClr>
              </a:solidFill>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53" name="文本框 36"/>
          <p:cNvSpPr>
            <a:spLocks noChangeArrowheads="1"/>
          </p:cNvSpPr>
          <p:nvPr/>
        </p:nvSpPr>
        <p:spPr bwMode="auto">
          <a:xfrm>
            <a:off x="6211227" y="3071529"/>
            <a:ext cx="2273699" cy="7927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68580" tIns="34290" rIns="68580" bIns="34290">
            <a:spAutoFit/>
          </a:bodyPr>
          <a:lstStyle/>
          <a:p>
            <a:r>
              <a:rPr lang="en-US" altLang="zh-CN" sz="1200" b="1" dirty="0">
                <a:solidFill>
                  <a:schemeClr val="bg1">
                    <a:lumMod val="65000"/>
                  </a:schemeClr>
                </a:solidFill>
                <a:latin typeface="微软雅黑" panose="020B0503020204020204" pitchFamily="34" charset="-122"/>
                <a:ea typeface="微软雅黑" panose="020B0503020204020204" pitchFamily="34" charset="-122"/>
                <a:sym typeface="方正姚体" pitchFamily="2" charset="-122"/>
              </a:rPr>
              <a:t>   </a:t>
            </a:r>
            <a:r>
              <a:rPr lang="en-US" altLang="zh-CN" sz="1100" b="1" dirty="0">
                <a:solidFill>
                  <a:schemeClr val="bg1">
                    <a:lumMod val="65000"/>
                  </a:schemeClr>
                </a:solidFill>
                <a:latin typeface="微软雅黑" panose="020B0503020204020204" pitchFamily="34" charset="-122"/>
                <a:ea typeface="微软雅黑" panose="020B0503020204020204" pitchFamily="34" charset="-122"/>
                <a:sym typeface="方正姚体" pitchFamily="2" charset="-122"/>
              </a:rPr>
              <a:t>MORE  THAN  TEMPLATE</a:t>
            </a:r>
            <a:endParaRPr lang="zh-CN" altLang="en-US" sz="1100" b="1" dirty="0">
              <a:solidFill>
                <a:schemeClr val="bg1">
                  <a:lumMod val="65000"/>
                </a:schemeClr>
              </a:solidFill>
              <a:latin typeface="微软雅黑" panose="020B0503020204020204" pitchFamily="34" charset="-122"/>
              <a:ea typeface="微软雅黑" panose="020B0503020204020204" pitchFamily="34" charset="-122"/>
              <a:sym typeface="方正姚体" pitchFamily="2" charset="-122"/>
            </a:endParaRPr>
          </a:p>
          <a:p>
            <a:r>
              <a:rPr lang="en-US" altLang="zh-CN" sz="800" dirty="0">
                <a:solidFill>
                  <a:schemeClr val="bg1">
                    <a:lumMod val="65000"/>
                  </a:schemeClr>
                </a:solidFill>
                <a:latin typeface="微软雅黑" panose="020B0503020204020204" pitchFamily="34" charset="-122"/>
                <a:ea typeface="微软雅黑" panose="020B0503020204020204" pitchFamily="34" charset="-122"/>
                <a:sym typeface="方正姚体" pitchFamily="2" charset="-122"/>
              </a:rPr>
              <a:t>Click here to add  you to the Center of the  </a:t>
            </a:r>
          </a:p>
          <a:p>
            <a:r>
              <a:rPr lang="en-US" altLang="zh-CN" sz="800" dirty="0">
                <a:solidFill>
                  <a:schemeClr val="bg1">
                    <a:lumMod val="65000"/>
                  </a:schemeClr>
                </a:solidFill>
                <a:latin typeface="微软雅黑" panose="020B0503020204020204" pitchFamily="34" charset="-122"/>
                <a:ea typeface="微软雅黑" panose="020B0503020204020204" pitchFamily="34" charset="-122"/>
                <a:sym typeface="方正姚体" pitchFamily="2" charset="-122"/>
              </a:rPr>
              <a:t>narrative thought</a:t>
            </a:r>
          </a:p>
          <a:p>
            <a:endParaRPr lang="zh-CN" altLang="en-US" sz="800" dirty="0">
              <a:solidFill>
                <a:schemeClr val="bg1">
                  <a:lumMod val="65000"/>
                </a:schemeClr>
              </a:solidFill>
              <a:latin typeface="Calibri" panose="020F0502020204030204" charset="0"/>
              <a:cs typeface="Calibri" panose="020F0502020204030204" charset="0"/>
              <a:sym typeface="Calibri" panose="020F0502020204030204" charset="0"/>
            </a:endParaRPr>
          </a:p>
          <a:p>
            <a:endParaRPr lang="zh-CN" altLang="en-US" sz="1100" dirty="0">
              <a:solidFill>
                <a:schemeClr val="bg1">
                  <a:lumMod val="65000"/>
                </a:schemeClr>
              </a:solidFill>
              <a:latin typeface="微软雅黑" panose="020B0503020204020204" pitchFamily="34" charset="-122"/>
              <a:ea typeface="微软雅黑" panose="020B0503020204020204" pitchFamily="34" charset="-122"/>
              <a:sym typeface="微软雅黑" panose="020B0503020204020204" pitchFamily="34" charset="-122"/>
            </a:endParaRPr>
          </a:p>
        </p:txBody>
      </p:sp>
      <p:grpSp>
        <p:nvGrpSpPr>
          <p:cNvPr id="85" name="组合 84"/>
          <p:cNvGrpSpPr/>
          <p:nvPr/>
        </p:nvGrpSpPr>
        <p:grpSpPr>
          <a:xfrm>
            <a:off x="2113124" y="181979"/>
            <a:ext cx="4917752" cy="789571"/>
            <a:chOff x="2113124" y="181979"/>
            <a:chExt cx="4917752" cy="789571"/>
          </a:xfrm>
        </p:grpSpPr>
        <p:sp>
          <p:nvSpPr>
            <p:cNvPr id="86" name="Rectangle 31"/>
            <p:cNvSpPr/>
            <p:nvPr/>
          </p:nvSpPr>
          <p:spPr>
            <a:xfrm>
              <a:off x="2904733" y="663773"/>
              <a:ext cx="3334534" cy="307777"/>
            </a:xfrm>
            <a:prstGeom prst="rect">
              <a:avLst/>
            </a:prstGeom>
          </p:spPr>
          <p:txBody>
            <a:bodyPr wrap="square">
              <a:spAutoFit/>
            </a:bodyPr>
            <a:lstStyle/>
            <a:p>
              <a:pPr algn="ctr"/>
              <a:r>
                <a:rPr lang="en-US" altLang="zh-CN" sz="1400" dirty="0">
                  <a:solidFill>
                    <a:schemeClr val="bg1">
                      <a:lumMod val="65000"/>
                    </a:schemeClr>
                  </a:solidFill>
                  <a:latin typeface="华文细黑" panose="02010600040101010101" pitchFamily="2" charset="-122"/>
                  <a:ea typeface="华文细黑" panose="02010600040101010101" pitchFamily="2" charset="-122"/>
                </a:rPr>
                <a:t>Add the subtitle of this title here</a:t>
              </a:r>
              <a:endParaRPr lang="id-ID" sz="1400" dirty="0">
                <a:solidFill>
                  <a:schemeClr val="bg1">
                    <a:lumMod val="65000"/>
                  </a:schemeClr>
                </a:solidFill>
                <a:latin typeface="华文细黑" panose="02010600040101010101" pitchFamily="2" charset="-122"/>
                <a:ea typeface="华文细黑" panose="02010600040101010101" pitchFamily="2" charset="-122"/>
                <a:cs typeface="Open Sans" pitchFamily="34" charset="0"/>
              </a:endParaRPr>
            </a:p>
          </p:txBody>
        </p:sp>
        <p:sp>
          <p:nvSpPr>
            <p:cNvPr id="87" name="Rectangle 33"/>
            <p:cNvSpPr/>
            <p:nvPr/>
          </p:nvSpPr>
          <p:spPr>
            <a:xfrm>
              <a:off x="2113124" y="181979"/>
              <a:ext cx="4917752" cy="584775"/>
            </a:xfrm>
            <a:prstGeom prst="rect">
              <a:avLst/>
            </a:prstGeom>
          </p:spPr>
          <p:txBody>
            <a:bodyPr wrap="square">
              <a:spAutoFit/>
            </a:bodyPr>
            <a:lstStyle/>
            <a:p>
              <a:pPr algn="ctr"/>
              <a:r>
                <a:rPr lang="en-US" sz="3200" dirty="0">
                  <a:solidFill>
                    <a:schemeClr val="bg1">
                      <a:lumMod val="65000"/>
                    </a:schemeClr>
                  </a:solidFill>
                  <a:latin typeface="Impact" panose="020B0806030902050204" pitchFamily="34" charset="0"/>
                  <a:ea typeface="Open Sans" pitchFamily="34" charset="0"/>
                  <a:cs typeface="Open Sans" pitchFamily="34" charset="0"/>
                </a:rPr>
                <a:t>ADD YOUR TITLE HERE</a:t>
              </a:r>
              <a:endParaRPr lang="id-ID" sz="3200" dirty="0">
                <a:solidFill>
                  <a:schemeClr val="bg1">
                    <a:lumMod val="65000"/>
                  </a:schemeClr>
                </a:solidFill>
                <a:latin typeface="Impact" panose="020B0806030902050204" pitchFamily="34" charset="0"/>
                <a:ea typeface="Open Sans" pitchFamily="34" charset="0"/>
                <a:cs typeface="Open Sans" pitchFamily="34" charset="0"/>
              </a:endParaRPr>
            </a:p>
          </p:txBody>
        </p:sp>
        <p:cxnSp>
          <p:nvCxnSpPr>
            <p:cNvPr id="88" name="Straight Connector 34"/>
            <p:cNvCxnSpPr/>
            <p:nvPr/>
          </p:nvCxnSpPr>
          <p:spPr>
            <a:xfrm rot="5400000">
              <a:off x="2448058" y="467595"/>
              <a:ext cx="286546" cy="1062"/>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9" name="Straight Connector 35"/>
            <p:cNvCxnSpPr/>
            <p:nvPr/>
          </p:nvCxnSpPr>
          <p:spPr>
            <a:xfrm rot="5400000">
              <a:off x="6409396" y="467595"/>
              <a:ext cx="286546" cy="1062"/>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sp>
        <p:nvSpPr>
          <p:cNvPr id="90" name="Rectangle 28"/>
          <p:cNvSpPr/>
          <p:nvPr/>
        </p:nvSpPr>
        <p:spPr>
          <a:xfrm>
            <a:off x="8501090" y="214296"/>
            <a:ext cx="357190" cy="357172"/>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100" dirty="0">
                <a:latin typeface="Open Sans" pitchFamily="34" charset="0"/>
                <a:ea typeface="Open Sans" pitchFamily="34" charset="0"/>
                <a:cs typeface="Open Sans" pitchFamily="34" charset="0"/>
              </a:rPr>
              <a:t>90</a:t>
            </a:r>
          </a:p>
        </p:txBody>
      </p:sp>
    </p:spTree>
  </p:cSld>
  <p:clrMapOvr>
    <a:masterClrMapping/>
  </p:clrMapOvr>
  <p:transition spd="slow" advTm="3000">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withEffect">
                                  <p:stCondLst>
                                    <p:cond delay="0"/>
                                  </p:stCondLst>
                                  <p:childTnLst>
                                    <p:set>
                                      <p:cBhvr>
                                        <p:cTn id="6" dur="1" fill="hold">
                                          <p:stCondLst>
                                            <p:cond delay="0"/>
                                          </p:stCondLst>
                                        </p:cTn>
                                        <p:tgtEl>
                                          <p:spTgt spid="28"/>
                                        </p:tgtEl>
                                        <p:attrNameLst>
                                          <p:attrName>style.visibility</p:attrName>
                                        </p:attrNameLst>
                                      </p:cBhvr>
                                      <p:to>
                                        <p:strVal val="visible"/>
                                      </p:to>
                                    </p:set>
                                    <p:animEffect transition="in" filter="fade">
                                      <p:cBhvr>
                                        <p:cTn id="7" dur="750"/>
                                        <p:tgtEl>
                                          <p:spTgt spid="28"/>
                                        </p:tgtEl>
                                      </p:cBhvr>
                                    </p:animEffect>
                                    <p:anim calcmode="lin" valueType="num">
                                      <p:cBhvr>
                                        <p:cTn id="8" dur="750" fill="hold"/>
                                        <p:tgtEl>
                                          <p:spTgt spid="28"/>
                                        </p:tgtEl>
                                        <p:attrNameLst>
                                          <p:attrName>ppt_x</p:attrName>
                                        </p:attrNameLst>
                                      </p:cBhvr>
                                      <p:tavLst>
                                        <p:tav tm="0">
                                          <p:val>
                                            <p:strVal val="#ppt_x"/>
                                          </p:val>
                                        </p:tav>
                                        <p:tav tm="100000">
                                          <p:val>
                                            <p:strVal val="#ppt_x"/>
                                          </p:val>
                                        </p:tav>
                                      </p:tavLst>
                                    </p:anim>
                                    <p:anim calcmode="lin" valueType="num">
                                      <p:cBhvr>
                                        <p:cTn id="9" dur="750" fill="hold"/>
                                        <p:tgtEl>
                                          <p:spTgt spid="28"/>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53" presetClass="entr" presetSubtype="16" fill="hold" grpId="0" nodeType="afterEffect">
                                  <p:stCondLst>
                                    <p:cond delay="0"/>
                                  </p:stCondLst>
                                  <p:childTnLst>
                                    <p:set>
                                      <p:cBhvr>
                                        <p:cTn id="12" dur="1" fill="hold">
                                          <p:stCondLst>
                                            <p:cond delay="0"/>
                                          </p:stCondLst>
                                        </p:cTn>
                                        <p:tgtEl>
                                          <p:spTgt spid="35"/>
                                        </p:tgtEl>
                                        <p:attrNameLst>
                                          <p:attrName>style.visibility</p:attrName>
                                        </p:attrNameLst>
                                      </p:cBhvr>
                                      <p:to>
                                        <p:strVal val="visible"/>
                                      </p:to>
                                    </p:set>
                                    <p:anim calcmode="lin" valueType="num">
                                      <p:cBhvr>
                                        <p:cTn id="13" dur="500" fill="hold"/>
                                        <p:tgtEl>
                                          <p:spTgt spid="35"/>
                                        </p:tgtEl>
                                        <p:attrNameLst>
                                          <p:attrName>ppt_w</p:attrName>
                                        </p:attrNameLst>
                                      </p:cBhvr>
                                      <p:tavLst>
                                        <p:tav tm="0">
                                          <p:val>
                                            <p:fltVal val="0"/>
                                          </p:val>
                                        </p:tav>
                                        <p:tav tm="100000">
                                          <p:val>
                                            <p:strVal val="#ppt_w"/>
                                          </p:val>
                                        </p:tav>
                                      </p:tavLst>
                                    </p:anim>
                                    <p:anim calcmode="lin" valueType="num">
                                      <p:cBhvr>
                                        <p:cTn id="14" dur="500" fill="hold"/>
                                        <p:tgtEl>
                                          <p:spTgt spid="35"/>
                                        </p:tgtEl>
                                        <p:attrNameLst>
                                          <p:attrName>ppt_h</p:attrName>
                                        </p:attrNameLst>
                                      </p:cBhvr>
                                      <p:tavLst>
                                        <p:tav tm="0">
                                          <p:val>
                                            <p:fltVal val="0"/>
                                          </p:val>
                                        </p:tav>
                                        <p:tav tm="100000">
                                          <p:val>
                                            <p:strVal val="#ppt_h"/>
                                          </p:val>
                                        </p:tav>
                                      </p:tavLst>
                                    </p:anim>
                                    <p:animEffect transition="in" filter="fade">
                                      <p:cBhvr>
                                        <p:cTn id="15" dur="500"/>
                                        <p:tgtEl>
                                          <p:spTgt spid="35"/>
                                        </p:tgtEl>
                                      </p:cBhvr>
                                    </p:animEffect>
                                  </p:childTnLst>
                                </p:cTn>
                              </p:par>
                              <p:par>
                                <p:cTn id="16" presetID="53" presetClass="entr" presetSubtype="16" fill="hold" nodeType="withEffect">
                                  <p:stCondLst>
                                    <p:cond delay="0"/>
                                  </p:stCondLst>
                                  <p:childTnLst>
                                    <p:set>
                                      <p:cBhvr>
                                        <p:cTn id="17" dur="1" fill="hold">
                                          <p:stCondLst>
                                            <p:cond delay="0"/>
                                          </p:stCondLst>
                                        </p:cTn>
                                        <p:tgtEl>
                                          <p:spTgt spid="36"/>
                                        </p:tgtEl>
                                        <p:attrNameLst>
                                          <p:attrName>style.visibility</p:attrName>
                                        </p:attrNameLst>
                                      </p:cBhvr>
                                      <p:to>
                                        <p:strVal val="visible"/>
                                      </p:to>
                                    </p:set>
                                    <p:anim calcmode="lin" valueType="num">
                                      <p:cBhvr>
                                        <p:cTn id="18" dur="500" fill="hold"/>
                                        <p:tgtEl>
                                          <p:spTgt spid="36"/>
                                        </p:tgtEl>
                                        <p:attrNameLst>
                                          <p:attrName>ppt_w</p:attrName>
                                        </p:attrNameLst>
                                      </p:cBhvr>
                                      <p:tavLst>
                                        <p:tav tm="0">
                                          <p:val>
                                            <p:fltVal val="0"/>
                                          </p:val>
                                        </p:tav>
                                        <p:tav tm="100000">
                                          <p:val>
                                            <p:strVal val="#ppt_w"/>
                                          </p:val>
                                        </p:tav>
                                      </p:tavLst>
                                    </p:anim>
                                    <p:anim calcmode="lin" valueType="num">
                                      <p:cBhvr>
                                        <p:cTn id="19" dur="500" fill="hold"/>
                                        <p:tgtEl>
                                          <p:spTgt spid="36"/>
                                        </p:tgtEl>
                                        <p:attrNameLst>
                                          <p:attrName>ppt_h</p:attrName>
                                        </p:attrNameLst>
                                      </p:cBhvr>
                                      <p:tavLst>
                                        <p:tav tm="0">
                                          <p:val>
                                            <p:fltVal val="0"/>
                                          </p:val>
                                        </p:tav>
                                        <p:tav tm="100000">
                                          <p:val>
                                            <p:strVal val="#ppt_h"/>
                                          </p:val>
                                        </p:tav>
                                      </p:tavLst>
                                    </p:anim>
                                    <p:animEffect transition="in" filter="fade">
                                      <p:cBhvr>
                                        <p:cTn id="20" dur="500"/>
                                        <p:tgtEl>
                                          <p:spTgt spid="36"/>
                                        </p:tgtEl>
                                      </p:cBhvr>
                                    </p:animEffect>
                                  </p:childTnLst>
                                </p:cTn>
                              </p:par>
                              <p:par>
                                <p:cTn id="21" presetID="53" presetClass="entr" presetSubtype="16" fill="hold" grpId="0" nodeType="withEffect">
                                  <p:stCondLst>
                                    <p:cond delay="0"/>
                                  </p:stCondLst>
                                  <p:childTnLst>
                                    <p:set>
                                      <p:cBhvr>
                                        <p:cTn id="22" dur="1" fill="hold">
                                          <p:stCondLst>
                                            <p:cond delay="0"/>
                                          </p:stCondLst>
                                        </p:cTn>
                                        <p:tgtEl>
                                          <p:spTgt spid="30"/>
                                        </p:tgtEl>
                                        <p:attrNameLst>
                                          <p:attrName>style.visibility</p:attrName>
                                        </p:attrNameLst>
                                      </p:cBhvr>
                                      <p:to>
                                        <p:strVal val="visible"/>
                                      </p:to>
                                    </p:set>
                                    <p:anim calcmode="lin" valueType="num">
                                      <p:cBhvr>
                                        <p:cTn id="23" dur="500" fill="hold"/>
                                        <p:tgtEl>
                                          <p:spTgt spid="30"/>
                                        </p:tgtEl>
                                        <p:attrNameLst>
                                          <p:attrName>ppt_w</p:attrName>
                                        </p:attrNameLst>
                                      </p:cBhvr>
                                      <p:tavLst>
                                        <p:tav tm="0">
                                          <p:val>
                                            <p:fltVal val="0"/>
                                          </p:val>
                                        </p:tav>
                                        <p:tav tm="100000">
                                          <p:val>
                                            <p:strVal val="#ppt_w"/>
                                          </p:val>
                                        </p:tav>
                                      </p:tavLst>
                                    </p:anim>
                                    <p:anim calcmode="lin" valueType="num">
                                      <p:cBhvr>
                                        <p:cTn id="24" dur="500" fill="hold"/>
                                        <p:tgtEl>
                                          <p:spTgt spid="30"/>
                                        </p:tgtEl>
                                        <p:attrNameLst>
                                          <p:attrName>ppt_h</p:attrName>
                                        </p:attrNameLst>
                                      </p:cBhvr>
                                      <p:tavLst>
                                        <p:tav tm="0">
                                          <p:val>
                                            <p:fltVal val="0"/>
                                          </p:val>
                                        </p:tav>
                                        <p:tav tm="100000">
                                          <p:val>
                                            <p:strVal val="#ppt_h"/>
                                          </p:val>
                                        </p:tav>
                                      </p:tavLst>
                                    </p:anim>
                                    <p:animEffect transition="in" filter="fade">
                                      <p:cBhvr>
                                        <p:cTn id="25" dur="500"/>
                                        <p:tgtEl>
                                          <p:spTgt spid="30"/>
                                        </p:tgtEl>
                                      </p:cBhvr>
                                    </p:animEffect>
                                  </p:childTnLst>
                                </p:cTn>
                              </p:par>
                              <p:par>
                                <p:cTn id="26" presetID="53" presetClass="entr" presetSubtype="16" fill="hold" nodeType="withEffect">
                                  <p:stCondLst>
                                    <p:cond delay="0"/>
                                  </p:stCondLst>
                                  <p:childTnLst>
                                    <p:set>
                                      <p:cBhvr>
                                        <p:cTn id="27" dur="1" fill="hold">
                                          <p:stCondLst>
                                            <p:cond delay="0"/>
                                          </p:stCondLst>
                                        </p:cTn>
                                        <p:tgtEl>
                                          <p:spTgt spid="31"/>
                                        </p:tgtEl>
                                        <p:attrNameLst>
                                          <p:attrName>style.visibility</p:attrName>
                                        </p:attrNameLst>
                                      </p:cBhvr>
                                      <p:to>
                                        <p:strVal val="visible"/>
                                      </p:to>
                                    </p:set>
                                    <p:anim calcmode="lin" valueType="num">
                                      <p:cBhvr>
                                        <p:cTn id="28" dur="500" fill="hold"/>
                                        <p:tgtEl>
                                          <p:spTgt spid="31"/>
                                        </p:tgtEl>
                                        <p:attrNameLst>
                                          <p:attrName>ppt_w</p:attrName>
                                        </p:attrNameLst>
                                      </p:cBhvr>
                                      <p:tavLst>
                                        <p:tav tm="0">
                                          <p:val>
                                            <p:fltVal val="0"/>
                                          </p:val>
                                        </p:tav>
                                        <p:tav tm="100000">
                                          <p:val>
                                            <p:strVal val="#ppt_w"/>
                                          </p:val>
                                        </p:tav>
                                      </p:tavLst>
                                    </p:anim>
                                    <p:anim calcmode="lin" valueType="num">
                                      <p:cBhvr>
                                        <p:cTn id="29" dur="500" fill="hold"/>
                                        <p:tgtEl>
                                          <p:spTgt spid="31"/>
                                        </p:tgtEl>
                                        <p:attrNameLst>
                                          <p:attrName>ppt_h</p:attrName>
                                        </p:attrNameLst>
                                      </p:cBhvr>
                                      <p:tavLst>
                                        <p:tav tm="0">
                                          <p:val>
                                            <p:fltVal val="0"/>
                                          </p:val>
                                        </p:tav>
                                        <p:tav tm="100000">
                                          <p:val>
                                            <p:strVal val="#ppt_h"/>
                                          </p:val>
                                        </p:tav>
                                      </p:tavLst>
                                    </p:anim>
                                    <p:animEffect transition="in" filter="fade">
                                      <p:cBhvr>
                                        <p:cTn id="30" dur="500"/>
                                        <p:tgtEl>
                                          <p:spTgt spid="31"/>
                                        </p:tgtEl>
                                      </p:cBhvr>
                                    </p:animEffect>
                                  </p:childTnLst>
                                </p:cTn>
                              </p:par>
                              <p:par>
                                <p:cTn id="31" presetID="53" presetClass="entr" presetSubtype="16" fill="hold" grpId="0" nodeType="withEffect">
                                  <p:stCondLst>
                                    <p:cond delay="0"/>
                                  </p:stCondLst>
                                  <p:childTnLst>
                                    <p:set>
                                      <p:cBhvr>
                                        <p:cTn id="32" dur="1" fill="hold">
                                          <p:stCondLst>
                                            <p:cond delay="0"/>
                                          </p:stCondLst>
                                        </p:cTn>
                                        <p:tgtEl>
                                          <p:spTgt spid="40"/>
                                        </p:tgtEl>
                                        <p:attrNameLst>
                                          <p:attrName>style.visibility</p:attrName>
                                        </p:attrNameLst>
                                      </p:cBhvr>
                                      <p:to>
                                        <p:strVal val="visible"/>
                                      </p:to>
                                    </p:set>
                                    <p:anim calcmode="lin" valueType="num">
                                      <p:cBhvr>
                                        <p:cTn id="33" dur="500" fill="hold"/>
                                        <p:tgtEl>
                                          <p:spTgt spid="40"/>
                                        </p:tgtEl>
                                        <p:attrNameLst>
                                          <p:attrName>ppt_w</p:attrName>
                                        </p:attrNameLst>
                                      </p:cBhvr>
                                      <p:tavLst>
                                        <p:tav tm="0">
                                          <p:val>
                                            <p:fltVal val="0"/>
                                          </p:val>
                                        </p:tav>
                                        <p:tav tm="100000">
                                          <p:val>
                                            <p:strVal val="#ppt_w"/>
                                          </p:val>
                                        </p:tav>
                                      </p:tavLst>
                                    </p:anim>
                                    <p:anim calcmode="lin" valueType="num">
                                      <p:cBhvr>
                                        <p:cTn id="34" dur="500" fill="hold"/>
                                        <p:tgtEl>
                                          <p:spTgt spid="40"/>
                                        </p:tgtEl>
                                        <p:attrNameLst>
                                          <p:attrName>ppt_h</p:attrName>
                                        </p:attrNameLst>
                                      </p:cBhvr>
                                      <p:tavLst>
                                        <p:tav tm="0">
                                          <p:val>
                                            <p:fltVal val="0"/>
                                          </p:val>
                                        </p:tav>
                                        <p:tav tm="100000">
                                          <p:val>
                                            <p:strVal val="#ppt_h"/>
                                          </p:val>
                                        </p:tav>
                                      </p:tavLst>
                                    </p:anim>
                                    <p:animEffect transition="in" filter="fade">
                                      <p:cBhvr>
                                        <p:cTn id="35" dur="500"/>
                                        <p:tgtEl>
                                          <p:spTgt spid="40"/>
                                        </p:tgtEl>
                                      </p:cBhvr>
                                    </p:animEffect>
                                  </p:childTnLst>
                                </p:cTn>
                              </p:par>
                              <p:par>
                                <p:cTn id="36" presetID="53" presetClass="entr" presetSubtype="16" fill="hold" nodeType="withEffect">
                                  <p:stCondLst>
                                    <p:cond delay="0"/>
                                  </p:stCondLst>
                                  <p:childTnLst>
                                    <p:set>
                                      <p:cBhvr>
                                        <p:cTn id="37" dur="1" fill="hold">
                                          <p:stCondLst>
                                            <p:cond delay="0"/>
                                          </p:stCondLst>
                                        </p:cTn>
                                        <p:tgtEl>
                                          <p:spTgt spid="41"/>
                                        </p:tgtEl>
                                        <p:attrNameLst>
                                          <p:attrName>style.visibility</p:attrName>
                                        </p:attrNameLst>
                                      </p:cBhvr>
                                      <p:to>
                                        <p:strVal val="visible"/>
                                      </p:to>
                                    </p:set>
                                    <p:anim calcmode="lin" valueType="num">
                                      <p:cBhvr>
                                        <p:cTn id="38" dur="500" fill="hold"/>
                                        <p:tgtEl>
                                          <p:spTgt spid="41"/>
                                        </p:tgtEl>
                                        <p:attrNameLst>
                                          <p:attrName>ppt_w</p:attrName>
                                        </p:attrNameLst>
                                      </p:cBhvr>
                                      <p:tavLst>
                                        <p:tav tm="0">
                                          <p:val>
                                            <p:fltVal val="0"/>
                                          </p:val>
                                        </p:tav>
                                        <p:tav tm="100000">
                                          <p:val>
                                            <p:strVal val="#ppt_w"/>
                                          </p:val>
                                        </p:tav>
                                      </p:tavLst>
                                    </p:anim>
                                    <p:anim calcmode="lin" valueType="num">
                                      <p:cBhvr>
                                        <p:cTn id="39" dur="500" fill="hold"/>
                                        <p:tgtEl>
                                          <p:spTgt spid="41"/>
                                        </p:tgtEl>
                                        <p:attrNameLst>
                                          <p:attrName>ppt_h</p:attrName>
                                        </p:attrNameLst>
                                      </p:cBhvr>
                                      <p:tavLst>
                                        <p:tav tm="0">
                                          <p:val>
                                            <p:fltVal val="0"/>
                                          </p:val>
                                        </p:tav>
                                        <p:tav tm="100000">
                                          <p:val>
                                            <p:strVal val="#ppt_h"/>
                                          </p:val>
                                        </p:tav>
                                      </p:tavLst>
                                    </p:anim>
                                    <p:animEffect transition="in" filter="fade">
                                      <p:cBhvr>
                                        <p:cTn id="40" dur="500"/>
                                        <p:tgtEl>
                                          <p:spTgt spid="41"/>
                                        </p:tgtEl>
                                      </p:cBhvr>
                                    </p:animEffect>
                                  </p:childTnLst>
                                </p:cTn>
                              </p:par>
                              <p:par>
                                <p:cTn id="41" presetID="53" presetClass="entr" presetSubtype="16" fill="hold" grpId="0" nodeType="withEffect">
                                  <p:stCondLst>
                                    <p:cond delay="0"/>
                                  </p:stCondLst>
                                  <p:childTnLst>
                                    <p:set>
                                      <p:cBhvr>
                                        <p:cTn id="42" dur="1" fill="hold">
                                          <p:stCondLst>
                                            <p:cond delay="0"/>
                                          </p:stCondLst>
                                        </p:cTn>
                                        <p:tgtEl>
                                          <p:spTgt spid="45"/>
                                        </p:tgtEl>
                                        <p:attrNameLst>
                                          <p:attrName>style.visibility</p:attrName>
                                        </p:attrNameLst>
                                      </p:cBhvr>
                                      <p:to>
                                        <p:strVal val="visible"/>
                                      </p:to>
                                    </p:set>
                                    <p:anim calcmode="lin" valueType="num">
                                      <p:cBhvr>
                                        <p:cTn id="43" dur="500" fill="hold"/>
                                        <p:tgtEl>
                                          <p:spTgt spid="45"/>
                                        </p:tgtEl>
                                        <p:attrNameLst>
                                          <p:attrName>ppt_w</p:attrName>
                                        </p:attrNameLst>
                                      </p:cBhvr>
                                      <p:tavLst>
                                        <p:tav tm="0">
                                          <p:val>
                                            <p:fltVal val="0"/>
                                          </p:val>
                                        </p:tav>
                                        <p:tav tm="100000">
                                          <p:val>
                                            <p:strVal val="#ppt_w"/>
                                          </p:val>
                                        </p:tav>
                                      </p:tavLst>
                                    </p:anim>
                                    <p:anim calcmode="lin" valueType="num">
                                      <p:cBhvr>
                                        <p:cTn id="44" dur="500" fill="hold"/>
                                        <p:tgtEl>
                                          <p:spTgt spid="45"/>
                                        </p:tgtEl>
                                        <p:attrNameLst>
                                          <p:attrName>ppt_h</p:attrName>
                                        </p:attrNameLst>
                                      </p:cBhvr>
                                      <p:tavLst>
                                        <p:tav tm="0">
                                          <p:val>
                                            <p:fltVal val="0"/>
                                          </p:val>
                                        </p:tav>
                                        <p:tav tm="100000">
                                          <p:val>
                                            <p:strVal val="#ppt_h"/>
                                          </p:val>
                                        </p:tav>
                                      </p:tavLst>
                                    </p:anim>
                                    <p:animEffect transition="in" filter="fade">
                                      <p:cBhvr>
                                        <p:cTn id="45" dur="500"/>
                                        <p:tgtEl>
                                          <p:spTgt spid="45"/>
                                        </p:tgtEl>
                                      </p:cBhvr>
                                    </p:animEffect>
                                  </p:childTnLst>
                                </p:cTn>
                              </p:par>
                              <p:par>
                                <p:cTn id="46" presetID="53" presetClass="entr" presetSubtype="16" fill="hold" nodeType="withEffect">
                                  <p:stCondLst>
                                    <p:cond delay="0"/>
                                  </p:stCondLst>
                                  <p:childTnLst>
                                    <p:set>
                                      <p:cBhvr>
                                        <p:cTn id="47" dur="1" fill="hold">
                                          <p:stCondLst>
                                            <p:cond delay="0"/>
                                          </p:stCondLst>
                                        </p:cTn>
                                        <p:tgtEl>
                                          <p:spTgt spid="46"/>
                                        </p:tgtEl>
                                        <p:attrNameLst>
                                          <p:attrName>style.visibility</p:attrName>
                                        </p:attrNameLst>
                                      </p:cBhvr>
                                      <p:to>
                                        <p:strVal val="visible"/>
                                      </p:to>
                                    </p:set>
                                    <p:anim calcmode="lin" valueType="num">
                                      <p:cBhvr>
                                        <p:cTn id="48" dur="500" fill="hold"/>
                                        <p:tgtEl>
                                          <p:spTgt spid="46"/>
                                        </p:tgtEl>
                                        <p:attrNameLst>
                                          <p:attrName>ppt_w</p:attrName>
                                        </p:attrNameLst>
                                      </p:cBhvr>
                                      <p:tavLst>
                                        <p:tav tm="0">
                                          <p:val>
                                            <p:fltVal val="0"/>
                                          </p:val>
                                        </p:tav>
                                        <p:tav tm="100000">
                                          <p:val>
                                            <p:strVal val="#ppt_w"/>
                                          </p:val>
                                        </p:tav>
                                      </p:tavLst>
                                    </p:anim>
                                    <p:anim calcmode="lin" valueType="num">
                                      <p:cBhvr>
                                        <p:cTn id="49" dur="500" fill="hold"/>
                                        <p:tgtEl>
                                          <p:spTgt spid="46"/>
                                        </p:tgtEl>
                                        <p:attrNameLst>
                                          <p:attrName>ppt_h</p:attrName>
                                        </p:attrNameLst>
                                      </p:cBhvr>
                                      <p:tavLst>
                                        <p:tav tm="0">
                                          <p:val>
                                            <p:fltVal val="0"/>
                                          </p:val>
                                        </p:tav>
                                        <p:tav tm="100000">
                                          <p:val>
                                            <p:strVal val="#ppt_h"/>
                                          </p:val>
                                        </p:tav>
                                      </p:tavLst>
                                    </p:anim>
                                    <p:animEffect transition="in" filter="fade">
                                      <p:cBhvr>
                                        <p:cTn id="50" dur="500"/>
                                        <p:tgtEl>
                                          <p:spTgt spid="46"/>
                                        </p:tgtEl>
                                      </p:cBhvr>
                                    </p:animEffect>
                                  </p:childTnLst>
                                </p:cTn>
                              </p:par>
                            </p:childTnLst>
                          </p:cTn>
                        </p:par>
                        <p:par>
                          <p:cTn id="51" fill="hold">
                            <p:stCondLst>
                              <p:cond delay="1500"/>
                            </p:stCondLst>
                            <p:childTnLst>
                              <p:par>
                                <p:cTn id="52" presetID="22" presetClass="entr" presetSubtype="8" fill="hold" grpId="0" nodeType="afterEffect">
                                  <p:stCondLst>
                                    <p:cond delay="0"/>
                                  </p:stCondLst>
                                  <p:childTnLst>
                                    <p:set>
                                      <p:cBhvr>
                                        <p:cTn id="53" dur="1" fill="hold">
                                          <p:stCondLst>
                                            <p:cond delay="0"/>
                                          </p:stCondLst>
                                        </p:cTn>
                                        <p:tgtEl>
                                          <p:spTgt spid="50"/>
                                        </p:tgtEl>
                                        <p:attrNameLst>
                                          <p:attrName>style.visibility</p:attrName>
                                        </p:attrNameLst>
                                      </p:cBhvr>
                                      <p:to>
                                        <p:strVal val="visible"/>
                                      </p:to>
                                    </p:set>
                                    <p:animEffect transition="in" filter="wipe(left)">
                                      <p:cBhvr>
                                        <p:cTn id="54" dur="500"/>
                                        <p:tgtEl>
                                          <p:spTgt spid="50"/>
                                        </p:tgtEl>
                                      </p:cBhvr>
                                    </p:animEffect>
                                  </p:childTnLst>
                                </p:cTn>
                              </p:par>
                              <p:par>
                                <p:cTn id="55" presetID="22" presetClass="entr" presetSubtype="8" fill="hold" grpId="0" nodeType="withEffect">
                                  <p:stCondLst>
                                    <p:cond delay="0"/>
                                  </p:stCondLst>
                                  <p:childTnLst>
                                    <p:set>
                                      <p:cBhvr>
                                        <p:cTn id="56" dur="1" fill="hold">
                                          <p:stCondLst>
                                            <p:cond delay="0"/>
                                          </p:stCondLst>
                                        </p:cTn>
                                        <p:tgtEl>
                                          <p:spTgt spid="52"/>
                                        </p:tgtEl>
                                        <p:attrNameLst>
                                          <p:attrName>style.visibility</p:attrName>
                                        </p:attrNameLst>
                                      </p:cBhvr>
                                      <p:to>
                                        <p:strVal val="visible"/>
                                      </p:to>
                                    </p:set>
                                    <p:animEffect transition="in" filter="wipe(left)">
                                      <p:cBhvr>
                                        <p:cTn id="57" dur="500"/>
                                        <p:tgtEl>
                                          <p:spTgt spid="52"/>
                                        </p:tgtEl>
                                      </p:cBhvr>
                                    </p:animEffect>
                                  </p:childTnLst>
                                </p:cTn>
                              </p:par>
                            </p:childTnLst>
                          </p:cTn>
                        </p:par>
                        <p:par>
                          <p:cTn id="58" fill="hold">
                            <p:stCondLst>
                              <p:cond delay="2000"/>
                            </p:stCondLst>
                            <p:childTnLst>
                              <p:par>
                                <p:cTn id="59" presetID="22" presetClass="entr" presetSubtype="8" fill="hold" grpId="0" nodeType="afterEffect">
                                  <p:stCondLst>
                                    <p:cond delay="0"/>
                                  </p:stCondLst>
                                  <p:childTnLst>
                                    <p:set>
                                      <p:cBhvr>
                                        <p:cTn id="60" dur="1" fill="hold">
                                          <p:stCondLst>
                                            <p:cond delay="0"/>
                                          </p:stCondLst>
                                        </p:cTn>
                                        <p:tgtEl>
                                          <p:spTgt spid="51"/>
                                        </p:tgtEl>
                                        <p:attrNameLst>
                                          <p:attrName>style.visibility</p:attrName>
                                        </p:attrNameLst>
                                      </p:cBhvr>
                                      <p:to>
                                        <p:strVal val="visible"/>
                                      </p:to>
                                    </p:set>
                                    <p:animEffect transition="in" filter="wipe(left)">
                                      <p:cBhvr>
                                        <p:cTn id="61" dur="500"/>
                                        <p:tgtEl>
                                          <p:spTgt spid="51"/>
                                        </p:tgtEl>
                                      </p:cBhvr>
                                    </p:animEffect>
                                  </p:childTnLst>
                                </p:cTn>
                              </p:par>
                              <p:par>
                                <p:cTn id="62" presetID="22" presetClass="entr" presetSubtype="8" fill="hold" grpId="0" nodeType="withEffect">
                                  <p:stCondLst>
                                    <p:cond delay="0"/>
                                  </p:stCondLst>
                                  <p:childTnLst>
                                    <p:set>
                                      <p:cBhvr>
                                        <p:cTn id="63" dur="1" fill="hold">
                                          <p:stCondLst>
                                            <p:cond delay="0"/>
                                          </p:stCondLst>
                                        </p:cTn>
                                        <p:tgtEl>
                                          <p:spTgt spid="53"/>
                                        </p:tgtEl>
                                        <p:attrNameLst>
                                          <p:attrName>style.visibility</p:attrName>
                                        </p:attrNameLst>
                                      </p:cBhvr>
                                      <p:to>
                                        <p:strVal val="visible"/>
                                      </p:to>
                                    </p:set>
                                    <p:animEffect transition="in" filter="wipe(left)">
                                      <p:cBhvr>
                                        <p:cTn id="64" dur="450"/>
                                        <p:tgtEl>
                                          <p:spTgt spid="5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 grpId="0" animBg="1"/>
      <p:bldP spid="30" grpId="0" animBg="1"/>
      <p:bldP spid="35" grpId="0" animBg="1"/>
      <p:bldP spid="40" grpId="0" animBg="1"/>
      <p:bldP spid="45" grpId="0" animBg="1"/>
      <p:bldP spid="50" grpId="0"/>
      <p:bldP spid="51" grpId="0"/>
      <p:bldP spid="52" grpId="0"/>
      <p:bldP spid="53" grpId="0"/>
    </p:bldLst>
  </p:timing>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28"/>
          <p:cNvSpPr/>
          <p:nvPr/>
        </p:nvSpPr>
        <p:spPr>
          <a:xfrm>
            <a:off x="8501090" y="214296"/>
            <a:ext cx="357190" cy="357172"/>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100" dirty="0">
                <a:latin typeface="Open Sans" pitchFamily="34" charset="0"/>
                <a:ea typeface="Open Sans" pitchFamily="34" charset="0"/>
                <a:cs typeface="Open Sans" pitchFamily="34" charset="0"/>
              </a:rPr>
              <a:t>91</a:t>
            </a:r>
          </a:p>
        </p:txBody>
      </p:sp>
      <p:grpSp>
        <p:nvGrpSpPr>
          <p:cNvPr id="3" name="组合 2"/>
          <p:cNvGrpSpPr/>
          <p:nvPr/>
        </p:nvGrpSpPr>
        <p:grpSpPr>
          <a:xfrm>
            <a:off x="2113124" y="181979"/>
            <a:ext cx="4917752" cy="789571"/>
            <a:chOff x="2113124" y="181979"/>
            <a:chExt cx="4917752" cy="789571"/>
          </a:xfrm>
        </p:grpSpPr>
        <p:sp>
          <p:nvSpPr>
            <p:cNvPr id="4" name="Rectangle 31"/>
            <p:cNvSpPr/>
            <p:nvPr/>
          </p:nvSpPr>
          <p:spPr>
            <a:xfrm>
              <a:off x="2904733" y="663773"/>
              <a:ext cx="3334534" cy="307777"/>
            </a:xfrm>
            <a:prstGeom prst="rect">
              <a:avLst/>
            </a:prstGeom>
          </p:spPr>
          <p:txBody>
            <a:bodyPr wrap="square">
              <a:spAutoFit/>
            </a:bodyPr>
            <a:lstStyle/>
            <a:p>
              <a:pPr algn="ctr"/>
              <a:r>
                <a:rPr lang="en-US" altLang="zh-CN" sz="1400" dirty="0">
                  <a:solidFill>
                    <a:schemeClr val="bg1">
                      <a:lumMod val="65000"/>
                    </a:schemeClr>
                  </a:solidFill>
                  <a:latin typeface="华文细黑" panose="02010600040101010101" pitchFamily="2" charset="-122"/>
                  <a:ea typeface="华文细黑" panose="02010600040101010101" pitchFamily="2" charset="-122"/>
                </a:rPr>
                <a:t>Add the subtitle of this title here</a:t>
              </a:r>
              <a:endParaRPr lang="id-ID" sz="1400" dirty="0">
                <a:solidFill>
                  <a:schemeClr val="bg1">
                    <a:lumMod val="65000"/>
                  </a:schemeClr>
                </a:solidFill>
                <a:latin typeface="华文细黑" panose="02010600040101010101" pitchFamily="2" charset="-122"/>
                <a:ea typeface="华文细黑" panose="02010600040101010101" pitchFamily="2" charset="-122"/>
                <a:cs typeface="Open Sans" pitchFamily="34" charset="0"/>
              </a:endParaRPr>
            </a:p>
          </p:txBody>
        </p:sp>
        <p:sp>
          <p:nvSpPr>
            <p:cNvPr id="5" name="Rectangle 33"/>
            <p:cNvSpPr/>
            <p:nvPr/>
          </p:nvSpPr>
          <p:spPr>
            <a:xfrm>
              <a:off x="2113124" y="181979"/>
              <a:ext cx="4917752" cy="584775"/>
            </a:xfrm>
            <a:prstGeom prst="rect">
              <a:avLst/>
            </a:prstGeom>
          </p:spPr>
          <p:txBody>
            <a:bodyPr wrap="square">
              <a:spAutoFit/>
            </a:bodyPr>
            <a:lstStyle/>
            <a:p>
              <a:pPr algn="ctr"/>
              <a:r>
                <a:rPr lang="en-US" sz="3200" dirty="0">
                  <a:solidFill>
                    <a:schemeClr val="bg1">
                      <a:lumMod val="65000"/>
                    </a:schemeClr>
                  </a:solidFill>
                  <a:latin typeface="Impact" panose="020B0806030902050204" pitchFamily="34" charset="0"/>
                  <a:ea typeface="Open Sans" pitchFamily="34" charset="0"/>
                  <a:cs typeface="Open Sans" pitchFamily="34" charset="0"/>
                </a:rPr>
                <a:t>ADD YOUR TITLE HERE</a:t>
              </a:r>
              <a:endParaRPr lang="id-ID" sz="3200" dirty="0">
                <a:solidFill>
                  <a:schemeClr val="bg1">
                    <a:lumMod val="65000"/>
                  </a:schemeClr>
                </a:solidFill>
                <a:latin typeface="Impact" panose="020B0806030902050204" pitchFamily="34" charset="0"/>
                <a:ea typeface="Open Sans" pitchFamily="34" charset="0"/>
                <a:cs typeface="Open Sans" pitchFamily="34" charset="0"/>
              </a:endParaRPr>
            </a:p>
          </p:txBody>
        </p:sp>
        <p:cxnSp>
          <p:nvCxnSpPr>
            <p:cNvPr id="6" name="Straight Connector 34"/>
            <p:cNvCxnSpPr/>
            <p:nvPr/>
          </p:nvCxnSpPr>
          <p:spPr>
            <a:xfrm rot="5400000">
              <a:off x="2448058" y="467595"/>
              <a:ext cx="286546" cy="1062"/>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 name="Straight Connector 35"/>
            <p:cNvCxnSpPr/>
            <p:nvPr/>
          </p:nvCxnSpPr>
          <p:spPr>
            <a:xfrm rot="5400000">
              <a:off x="6409396" y="467595"/>
              <a:ext cx="286546" cy="1062"/>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grpSp>
        <p:nvGrpSpPr>
          <p:cNvPr id="8" name="组合 7"/>
          <p:cNvGrpSpPr/>
          <p:nvPr/>
        </p:nvGrpSpPr>
        <p:grpSpPr>
          <a:xfrm>
            <a:off x="3484045" y="1556096"/>
            <a:ext cx="3807619" cy="1004886"/>
            <a:chOff x="3484044" y="1556096"/>
            <a:chExt cx="3807619" cy="1004886"/>
          </a:xfrm>
        </p:grpSpPr>
        <p:sp>
          <p:nvSpPr>
            <p:cNvPr id="9" name="矩形 4"/>
            <p:cNvSpPr>
              <a:spLocks noChangeArrowheads="1"/>
            </p:cNvSpPr>
            <p:nvPr/>
          </p:nvSpPr>
          <p:spPr bwMode="auto">
            <a:xfrm rot="2700000">
              <a:off x="6299873" y="1568002"/>
              <a:ext cx="991790" cy="991790"/>
            </a:xfrm>
            <a:prstGeom prst="rect">
              <a:avLst/>
            </a:prstGeom>
            <a:blipFill dpi="0" rotWithShape="0">
              <a:blip r:embed="rId3" cstate="print"/>
              <a:srcRect/>
              <a:stretch>
                <a:fillRect/>
              </a:stretch>
            </a:blipFill>
            <a:ln>
              <a:noFill/>
            </a:ln>
            <a:extLst>
              <a:ext uri="{91240B29-F687-4F45-9708-019B960494DF}">
                <a14:hiddenLine xmlns:a14="http://schemas.microsoft.com/office/drawing/2010/main" w="12700">
                  <a:solidFill>
                    <a:srgbClr val="42719B"/>
                  </a:solidFill>
                  <a:bevel/>
                </a14:hiddenLine>
              </a:ext>
            </a:extLst>
          </p:spPr>
          <p:txBody>
            <a:bodyPr lIns="91440" tIns="45720" rIns="91440" bIns="45720" anchor="ctr"/>
            <a:lstStyle/>
            <a:p>
              <a:pPr algn="ctr"/>
              <a:endParaRPr lang="zh-CN" altLang="zh-CN" sz="1800">
                <a:solidFill>
                  <a:srgbClr val="FFFFFF"/>
                </a:solidFill>
                <a:latin typeface="宋体" panose="02010600030101010101" pitchFamily="2" charset="-122"/>
                <a:sym typeface="宋体" panose="02010600030101010101" pitchFamily="2" charset="-122"/>
              </a:endParaRPr>
            </a:p>
          </p:txBody>
        </p:sp>
        <p:sp>
          <p:nvSpPr>
            <p:cNvPr id="10" name="矩形 7"/>
            <p:cNvSpPr>
              <a:spLocks noChangeArrowheads="1"/>
            </p:cNvSpPr>
            <p:nvPr/>
          </p:nvSpPr>
          <p:spPr bwMode="auto">
            <a:xfrm rot="2700000">
              <a:off x="4899698" y="1569192"/>
              <a:ext cx="991791" cy="991790"/>
            </a:xfrm>
            <a:prstGeom prst="rect">
              <a:avLst/>
            </a:prstGeom>
            <a:blipFill dpi="0" rotWithShape="0">
              <a:blip r:embed="rId4" cstate="print"/>
              <a:srcRect/>
              <a:stretch>
                <a:fillRect/>
              </a:stretch>
            </a:blipFill>
            <a:ln>
              <a:noFill/>
            </a:ln>
            <a:extLst>
              <a:ext uri="{91240B29-F687-4F45-9708-019B960494DF}">
                <a14:hiddenLine xmlns:a14="http://schemas.microsoft.com/office/drawing/2010/main" w="12700">
                  <a:solidFill>
                    <a:srgbClr val="42719B"/>
                  </a:solidFill>
                  <a:bevel/>
                </a14:hiddenLine>
              </a:ext>
            </a:extLst>
          </p:spPr>
          <p:txBody>
            <a:bodyPr lIns="91440" tIns="45720" rIns="91440" bIns="45720" anchor="ctr"/>
            <a:lstStyle/>
            <a:p>
              <a:pPr algn="ctr"/>
              <a:endParaRPr lang="zh-CN" altLang="zh-CN" sz="1800">
                <a:solidFill>
                  <a:srgbClr val="FFFFFF"/>
                </a:solidFill>
                <a:latin typeface="宋体" panose="02010600030101010101" pitchFamily="2" charset="-122"/>
                <a:sym typeface="宋体" panose="02010600030101010101" pitchFamily="2" charset="-122"/>
              </a:endParaRPr>
            </a:p>
          </p:txBody>
        </p:sp>
        <p:sp>
          <p:nvSpPr>
            <p:cNvPr id="11" name="矩形 10"/>
            <p:cNvSpPr>
              <a:spLocks noChangeArrowheads="1"/>
            </p:cNvSpPr>
            <p:nvPr/>
          </p:nvSpPr>
          <p:spPr bwMode="auto">
            <a:xfrm rot="2700000">
              <a:off x="3484045" y="1556095"/>
              <a:ext cx="991790" cy="991791"/>
            </a:xfrm>
            <a:prstGeom prst="rect">
              <a:avLst/>
            </a:prstGeom>
            <a:solidFill>
              <a:srgbClr val="00B0F0"/>
            </a:solidFill>
            <a:ln>
              <a:noFill/>
            </a:ln>
          </p:spPr>
          <p:txBody>
            <a:bodyPr lIns="91440" tIns="45720" rIns="91440" bIns="45720" anchor="ctr"/>
            <a:lstStyle/>
            <a:p>
              <a:pPr algn="ctr"/>
              <a:endParaRPr lang="zh-CN" altLang="zh-CN" sz="1800">
                <a:solidFill>
                  <a:srgbClr val="FFFFFF"/>
                </a:solidFill>
                <a:latin typeface="宋体" panose="02010600030101010101" pitchFamily="2" charset="-122"/>
                <a:sym typeface="宋体" panose="02010600030101010101" pitchFamily="2" charset="-122"/>
              </a:endParaRPr>
            </a:p>
          </p:txBody>
        </p:sp>
      </p:grpSp>
      <p:grpSp>
        <p:nvGrpSpPr>
          <p:cNvPr id="12" name="组合 11"/>
          <p:cNvGrpSpPr/>
          <p:nvPr/>
        </p:nvGrpSpPr>
        <p:grpSpPr>
          <a:xfrm>
            <a:off x="4892555" y="2964605"/>
            <a:ext cx="3799284" cy="996553"/>
            <a:chOff x="4892555" y="2964604"/>
            <a:chExt cx="3799284" cy="996553"/>
          </a:xfrm>
        </p:grpSpPr>
        <p:sp>
          <p:nvSpPr>
            <p:cNvPr id="13" name="矩形 6"/>
            <p:cNvSpPr>
              <a:spLocks noChangeArrowheads="1"/>
            </p:cNvSpPr>
            <p:nvPr/>
          </p:nvSpPr>
          <p:spPr bwMode="auto">
            <a:xfrm rot="2700000">
              <a:off x="7700048" y="2966986"/>
              <a:ext cx="991791" cy="991790"/>
            </a:xfrm>
            <a:prstGeom prst="rect">
              <a:avLst/>
            </a:prstGeom>
            <a:solidFill>
              <a:srgbClr val="00B0F0"/>
            </a:solidFill>
            <a:ln>
              <a:noFill/>
            </a:ln>
          </p:spPr>
          <p:txBody>
            <a:bodyPr lIns="91440" tIns="45720" rIns="91440" bIns="45720" anchor="ctr"/>
            <a:lstStyle/>
            <a:p>
              <a:pPr algn="ctr"/>
              <a:endParaRPr lang="zh-CN" altLang="zh-CN" sz="1800">
                <a:solidFill>
                  <a:srgbClr val="FFFFFF"/>
                </a:solidFill>
                <a:latin typeface="宋体" panose="02010600030101010101" pitchFamily="2" charset="-122"/>
                <a:sym typeface="宋体" panose="02010600030101010101" pitchFamily="2" charset="-122"/>
              </a:endParaRPr>
            </a:p>
          </p:txBody>
        </p:sp>
        <p:sp>
          <p:nvSpPr>
            <p:cNvPr id="14" name="矩形 9"/>
            <p:cNvSpPr>
              <a:spLocks noChangeArrowheads="1"/>
            </p:cNvSpPr>
            <p:nvPr/>
          </p:nvSpPr>
          <p:spPr bwMode="auto">
            <a:xfrm rot="2700000">
              <a:off x="6299873" y="2969367"/>
              <a:ext cx="991791" cy="991790"/>
            </a:xfrm>
            <a:prstGeom prst="rect">
              <a:avLst/>
            </a:prstGeom>
            <a:blipFill dpi="0" rotWithShape="0">
              <a:blip r:embed="rId5" cstate="print"/>
              <a:srcRect/>
              <a:stretch>
                <a:fillRect/>
              </a:stretch>
            </a:blipFill>
            <a:ln>
              <a:noFill/>
            </a:ln>
            <a:extLst>
              <a:ext uri="{91240B29-F687-4F45-9708-019B960494DF}">
                <a14:hiddenLine xmlns:a14="http://schemas.microsoft.com/office/drawing/2010/main" w="12700">
                  <a:solidFill>
                    <a:srgbClr val="42719B"/>
                  </a:solidFill>
                  <a:bevel/>
                </a14:hiddenLine>
              </a:ext>
            </a:extLst>
          </p:spPr>
          <p:txBody>
            <a:bodyPr lIns="91440" tIns="45720" rIns="91440" bIns="45720" anchor="ctr"/>
            <a:lstStyle/>
            <a:p>
              <a:pPr algn="ctr"/>
              <a:endParaRPr lang="zh-CN" altLang="zh-CN" sz="1800">
                <a:solidFill>
                  <a:srgbClr val="FFFFFF"/>
                </a:solidFill>
                <a:latin typeface="宋体" panose="02010600030101010101" pitchFamily="2" charset="-122"/>
                <a:sym typeface="宋体" panose="02010600030101010101" pitchFamily="2" charset="-122"/>
              </a:endParaRPr>
            </a:p>
          </p:txBody>
        </p:sp>
        <p:sp>
          <p:nvSpPr>
            <p:cNvPr id="15" name="矩形 12"/>
            <p:cNvSpPr>
              <a:spLocks noChangeArrowheads="1"/>
            </p:cNvSpPr>
            <p:nvPr/>
          </p:nvSpPr>
          <p:spPr bwMode="auto">
            <a:xfrm rot="2700000">
              <a:off x="4893150" y="2964009"/>
              <a:ext cx="990600" cy="991790"/>
            </a:xfrm>
            <a:prstGeom prst="rect">
              <a:avLst/>
            </a:prstGeom>
            <a:blipFill dpi="0" rotWithShape="0">
              <a:blip r:embed="rId6" cstate="print"/>
              <a:srcRect/>
              <a:stretch>
                <a:fillRect/>
              </a:stretch>
            </a:blipFill>
            <a:ln>
              <a:noFill/>
            </a:ln>
            <a:extLst>
              <a:ext uri="{91240B29-F687-4F45-9708-019B960494DF}">
                <a14:hiddenLine xmlns:a14="http://schemas.microsoft.com/office/drawing/2010/main" w="12700">
                  <a:solidFill>
                    <a:srgbClr val="42719B"/>
                  </a:solidFill>
                  <a:bevel/>
                </a14:hiddenLine>
              </a:ext>
            </a:extLst>
          </p:spPr>
          <p:txBody>
            <a:bodyPr lIns="91440" tIns="45720" rIns="91440" bIns="45720" anchor="ctr"/>
            <a:lstStyle/>
            <a:p>
              <a:pPr algn="ctr"/>
              <a:endParaRPr lang="zh-CN" altLang="zh-CN" sz="1800">
                <a:solidFill>
                  <a:srgbClr val="FFFFFF"/>
                </a:solidFill>
                <a:latin typeface="宋体" panose="02010600030101010101" pitchFamily="2" charset="-122"/>
                <a:sym typeface="宋体" panose="02010600030101010101" pitchFamily="2" charset="-122"/>
              </a:endParaRPr>
            </a:p>
          </p:txBody>
        </p:sp>
      </p:grpSp>
      <p:grpSp>
        <p:nvGrpSpPr>
          <p:cNvPr id="16" name="组合 15"/>
          <p:cNvGrpSpPr/>
          <p:nvPr/>
        </p:nvGrpSpPr>
        <p:grpSpPr>
          <a:xfrm>
            <a:off x="4213898" y="2245467"/>
            <a:ext cx="3779043" cy="1073944"/>
            <a:chOff x="4213898" y="2245467"/>
            <a:chExt cx="3779043" cy="1073944"/>
          </a:xfrm>
        </p:grpSpPr>
        <p:grpSp>
          <p:nvGrpSpPr>
            <p:cNvPr id="17" name="组合 16"/>
            <p:cNvGrpSpPr/>
            <p:nvPr/>
          </p:nvGrpSpPr>
          <p:grpSpPr>
            <a:xfrm>
              <a:off x="4213898" y="2245467"/>
              <a:ext cx="991790" cy="1073944"/>
              <a:chOff x="4213898" y="2245467"/>
              <a:chExt cx="991790" cy="1073944"/>
            </a:xfrm>
          </p:grpSpPr>
          <p:sp>
            <p:nvSpPr>
              <p:cNvPr id="32" name="矩形 11"/>
              <p:cNvSpPr>
                <a:spLocks noChangeArrowheads="1"/>
              </p:cNvSpPr>
              <p:nvPr/>
            </p:nvSpPr>
            <p:spPr bwMode="auto">
              <a:xfrm rot="2700000">
                <a:off x="4172821" y="2286544"/>
                <a:ext cx="1073944" cy="991790"/>
              </a:xfrm>
              <a:prstGeom prst="rect">
                <a:avLst/>
              </a:prstGeom>
              <a:solidFill>
                <a:schemeClr val="accent2"/>
              </a:solidFill>
              <a:ln>
                <a:noFill/>
              </a:ln>
            </p:spPr>
            <p:txBody>
              <a:bodyPr lIns="91440" tIns="45720" rIns="91440" bIns="45720" anchor="ctr"/>
              <a:lstStyle/>
              <a:p>
                <a:pPr algn="ctr"/>
                <a:endParaRPr lang="zh-CN" altLang="zh-CN" sz="1800">
                  <a:solidFill>
                    <a:srgbClr val="FFFFFF"/>
                  </a:solidFill>
                  <a:latin typeface="宋体" panose="02010600030101010101" pitchFamily="2" charset="-122"/>
                  <a:sym typeface="宋体" panose="02010600030101010101" pitchFamily="2" charset="-122"/>
                </a:endParaRPr>
              </a:p>
            </p:txBody>
          </p:sp>
          <p:grpSp>
            <p:nvGrpSpPr>
              <p:cNvPr id="33" name="组合 16"/>
              <p:cNvGrpSpPr/>
              <p:nvPr/>
            </p:nvGrpSpPr>
            <p:grpSpPr bwMode="auto">
              <a:xfrm>
                <a:off x="4465143" y="2476123"/>
                <a:ext cx="432197" cy="453629"/>
                <a:chOff x="0" y="0"/>
                <a:chExt cx="444697" cy="466185"/>
              </a:xfrm>
            </p:grpSpPr>
            <p:sp>
              <p:nvSpPr>
                <p:cNvPr id="34" name="Freeform 11"/>
                <p:cNvSpPr>
                  <a:spLocks noChangeArrowheads="1"/>
                </p:cNvSpPr>
                <p:nvPr/>
              </p:nvSpPr>
              <p:spPr bwMode="auto">
                <a:xfrm>
                  <a:off x="130793" y="245705"/>
                  <a:ext cx="88753" cy="87818"/>
                </a:xfrm>
                <a:custGeom>
                  <a:avLst/>
                  <a:gdLst>
                    <a:gd name="T0" fmla="*/ 118156869 w 40"/>
                    <a:gd name="T1" fmla="*/ 4819013 h 40"/>
                    <a:gd name="T2" fmla="*/ 98464797 w 40"/>
                    <a:gd name="T3" fmla="*/ 0 h 40"/>
                    <a:gd name="T4" fmla="*/ 0 w 40"/>
                    <a:gd name="T5" fmla="*/ 96400014 h 40"/>
                    <a:gd name="T6" fmla="*/ 98464797 w 40"/>
                    <a:gd name="T7" fmla="*/ 192800028 h 40"/>
                    <a:gd name="T8" fmla="*/ 196927375 w 40"/>
                    <a:gd name="T9" fmla="*/ 96400014 h 40"/>
                    <a:gd name="T10" fmla="*/ 192003803 w 40"/>
                    <a:gd name="T11" fmla="*/ 72300559 h 40"/>
                    <a:gd name="T12" fmla="*/ 73846934 w 40"/>
                    <a:gd name="T13" fmla="*/ 125320677 h 40"/>
                    <a:gd name="T14" fmla="*/ 118156869 w 40"/>
                    <a:gd name="T15" fmla="*/ 4819013 h 40"/>
                    <a:gd name="T16" fmla="*/ 0 60000 65536"/>
                    <a:gd name="T17" fmla="*/ 0 60000 65536"/>
                    <a:gd name="T18" fmla="*/ 0 60000 65536"/>
                    <a:gd name="T19" fmla="*/ 0 60000 65536"/>
                    <a:gd name="T20" fmla="*/ 0 60000 65536"/>
                    <a:gd name="T21" fmla="*/ 0 60000 65536"/>
                    <a:gd name="T22" fmla="*/ 0 60000 65536"/>
                    <a:gd name="T23" fmla="*/ 0 60000 65536"/>
                    <a:gd name="T24" fmla="*/ 0 w 40"/>
                    <a:gd name="T25" fmla="*/ 0 h 40"/>
                    <a:gd name="T26" fmla="*/ 40 w 40"/>
                    <a:gd name="T27" fmla="*/ 40 h 4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0" h="40">
                      <a:moveTo>
                        <a:pt x="24" y="1"/>
                      </a:moveTo>
                      <a:cubicBezTo>
                        <a:pt x="23" y="1"/>
                        <a:pt x="21" y="0"/>
                        <a:pt x="20" y="0"/>
                      </a:cubicBezTo>
                      <a:cubicBezTo>
                        <a:pt x="9" y="0"/>
                        <a:pt x="0" y="9"/>
                        <a:pt x="0" y="20"/>
                      </a:cubicBezTo>
                      <a:cubicBezTo>
                        <a:pt x="0" y="31"/>
                        <a:pt x="9" y="40"/>
                        <a:pt x="20" y="40"/>
                      </a:cubicBezTo>
                      <a:cubicBezTo>
                        <a:pt x="31" y="40"/>
                        <a:pt x="40" y="31"/>
                        <a:pt x="40" y="20"/>
                      </a:cubicBezTo>
                      <a:cubicBezTo>
                        <a:pt x="40" y="18"/>
                        <a:pt x="40" y="17"/>
                        <a:pt x="39" y="15"/>
                      </a:cubicBezTo>
                      <a:cubicBezTo>
                        <a:pt x="15" y="26"/>
                        <a:pt x="15" y="26"/>
                        <a:pt x="15" y="26"/>
                      </a:cubicBezTo>
                      <a:lnTo>
                        <a:pt x="24" y="1"/>
                      </a:lnTo>
                      <a:close/>
                    </a:path>
                  </a:pathLst>
                </a:custGeom>
                <a:solidFill>
                  <a:schemeClr val="bg1"/>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sz="1800"/>
                </a:p>
              </p:txBody>
            </p:sp>
            <p:sp>
              <p:nvSpPr>
                <p:cNvPr id="35" name="Freeform 12"/>
                <p:cNvSpPr>
                  <a:spLocks noChangeArrowheads="1"/>
                </p:cNvSpPr>
                <p:nvPr/>
              </p:nvSpPr>
              <p:spPr bwMode="auto">
                <a:xfrm>
                  <a:off x="0" y="114912"/>
                  <a:ext cx="351273" cy="351273"/>
                </a:xfrm>
                <a:custGeom>
                  <a:avLst/>
                  <a:gdLst>
                    <a:gd name="T0" fmla="*/ 639391975 w 159"/>
                    <a:gd name="T1" fmla="*/ 200115147 h 159"/>
                    <a:gd name="T2" fmla="*/ 702842041 w 159"/>
                    <a:gd name="T3" fmla="*/ 385587291 h 159"/>
                    <a:gd name="T4" fmla="*/ 385587291 w 159"/>
                    <a:gd name="T5" fmla="*/ 702842041 h 159"/>
                    <a:gd name="T6" fmla="*/ 73212805 w 159"/>
                    <a:gd name="T7" fmla="*/ 385587291 h 159"/>
                    <a:gd name="T8" fmla="*/ 385587291 w 159"/>
                    <a:gd name="T9" fmla="*/ 73212805 h 159"/>
                    <a:gd name="T10" fmla="*/ 546655903 w 159"/>
                    <a:gd name="T11" fmla="*/ 117139604 h 159"/>
                    <a:gd name="T12" fmla="*/ 595462967 w 159"/>
                    <a:gd name="T13" fmla="*/ 63450066 h 159"/>
                    <a:gd name="T14" fmla="*/ 385587291 w 159"/>
                    <a:gd name="T15" fmla="*/ 0 h 159"/>
                    <a:gd name="T16" fmla="*/ 0 w 159"/>
                    <a:gd name="T17" fmla="*/ 385587291 h 159"/>
                    <a:gd name="T18" fmla="*/ 385587291 w 159"/>
                    <a:gd name="T19" fmla="*/ 776054846 h 159"/>
                    <a:gd name="T20" fmla="*/ 776054846 w 159"/>
                    <a:gd name="T21" fmla="*/ 385587291 h 159"/>
                    <a:gd name="T22" fmla="*/ 688199039 w 159"/>
                    <a:gd name="T23" fmla="*/ 146425609 h 159"/>
                    <a:gd name="T24" fmla="*/ 639391975 w 159"/>
                    <a:gd name="T25" fmla="*/ 200115147 h 15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59"/>
                    <a:gd name="T40" fmla="*/ 0 h 159"/>
                    <a:gd name="T41" fmla="*/ 159 w 159"/>
                    <a:gd name="T42" fmla="*/ 159 h 159"/>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59" h="159">
                      <a:moveTo>
                        <a:pt x="131" y="41"/>
                      </a:moveTo>
                      <a:cubicBezTo>
                        <a:pt x="139" y="52"/>
                        <a:pt x="144" y="65"/>
                        <a:pt x="144" y="79"/>
                      </a:cubicBezTo>
                      <a:cubicBezTo>
                        <a:pt x="144" y="115"/>
                        <a:pt x="115" y="144"/>
                        <a:pt x="79" y="144"/>
                      </a:cubicBezTo>
                      <a:cubicBezTo>
                        <a:pt x="44" y="144"/>
                        <a:pt x="15" y="115"/>
                        <a:pt x="15" y="79"/>
                      </a:cubicBezTo>
                      <a:cubicBezTo>
                        <a:pt x="15" y="44"/>
                        <a:pt x="44" y="15"/>
                        <a:pt x="79" y="15"/>
                      </a:cubicBezTo>
                      <a:cubicBezTo>
                        <a:pt x="91" y="15"/>
                        <a:pt x="103" y="18"/>
                        <a:pt x="112" y="24"/>
                      </a:cubicBezTo>
                      <a:cubicBezTo>
                        <a:pt x="122" y="13"/>
                        <a:pt x="122" y="13"/>
                        <a:pt x="122" y="13"/>
                      </a:cubicBezTo>
                      <a:cubicBezTo>
                        <a:pt x="110" y="5"/>
                        <a:pt x="95" y="0"/>
                        <a:pt x="79" y="0"/>
                      </a:cubicBezTo>
                      <a:cubicBezTo>
                        <a:pt x="35" y="0"/>
                        <a:pt x="0" y="35"/>
                        <a:pt x="0" y="79"/>
                      </a:cubicBezTo>
                      <a:cubicBezTo>
                        <a:pt x="0" y="123"/>
                        <a:pt x="35" y="159"/>
                        <a:pt x="79" y="159"/>
                      </a:cubicBezTo>
                      <a:cubicBezTo>
                        <a:pt x="123" y="159"/>
                        <a:pt x="159" y="123"/>
                        <a:pt x="159" y="79"/>
                      </a:cubicBezTo>
                      <a:cubicBezTo>
                        <a:pt x="159" y="61"/>
                        <a:pt x="152" y="43"/>
                        <a:pt x="141" y="30"/>
                      </a:cubicBezTo>
                      <a:lnTo>
                        <a:pt x="131" y="41"/>
                      </a:lnTo>
                      <a:close/>
                    </a:path>
                  </a:pathLst>
                </a:custGeom>
                <a:solidFill>
                  <a:schemeClr val="bg1"/>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sz="1800"/>
                </a:p>
              </p:txBody>
            </p:sp>
            <p:sp>
              <p:nvSpPr>
                <p:cNvPr id="36" name="Freeform 13"/>
                <p:cNvSpPr>
                  <a:spLocks noChangeArrowheads="1"/>
                </p:cNvSpPr>
                <p:nvPr/>
              </p:nvSpPr>
              <p:spPr bwMode="auto">
                <a:xfrm>
                  <a:off x="174702" y="221415"/>
                  <a:ext cx="66331" cy="68199"/>
                </a:xfrm>
                <a:custGeom>
                  <a:avLst/>
                  <a:gdLst>
                    <a:gd name="T0" fmla="*/ 61969036 w 71"/>
                    <a:gd name="T1" fmla="*/ 26183745 h 73"/>
                    <a:gd name="T2" fmla="*/ 33166434 w 71"/>
                    <a:gd name="T3" fmla="*/ 0 h 73"/>
                    <a:gd name="T4" fmla="*/ 16583684 w 71"/>
                    <a:gd name="T5" fmla="*/ 16582634 h 73"/>
                    <a:gd name="T6" fmla="*/ 0 w 71"/>
                    <a:gd name="T7" fmla="*/ 63713748 h 73"/>
                    <a:gd name="T8" fmla="*/ 48004025 w 71"/>
                    <a:gd name="T9" fmla="*/ 42766378 h 73"/>
                    <a:gd name="T10" fmla="*/ 61969036 w 71"/>
                    <a:gd name="T11" fmla="*/ 26183745 h 73"/>
                    <a:gd name="T12" fmla="*/ 0 60000 65536"/>
                    <a:gd name="T13" fmla="*/ 0 60000 65536"/>
                    <a:gd name="T14" fmla="*/ 0 60000 65536"/>
                    <a:gd name="T15" fmla="*/ 0 60000 65536"/>
                    <a:gd name="T16" fmla="*/ 0 60000 65536"/>
                    <a:gd name="T17" fmla="*/ 0 60000 65536"/>
                    <a:gd name="T18" fmla="*/ 0 w 71"/>
                    <a:gd name="T19" fmla="*/ 0 h 73"/>
                    <a:gd name="T20" fmla="*/ 71 w 71"/>
                    <a:gd name="T21" fmla="*/ 73 h 73"/>
                  </a:gdLst>
                  <a:ahLst/>
                  <a:cxnLst>
                    <a:cxn ang="T12">
                      <a:pos x="T0" y="T1"/>
                    </a:cxn>
                    <a:cxn ang="T13">
                      <a:pos x="T2" y="T3"/>
                    </a:cxn>
                    <a:cxn ang="T14">
                      <a:pos x="T4" y="T5"/>
                    </a:cxn>
                    <a:cxn ang="T15">
                      <a:pos x="T6" y="T7"/>
                    </a:cxn>
                    <a:cxn ang="T16">
                      <a:pos x="T8" y="T9"/>
                    </a:cxn>
                    <a:cxn ang="T17">
                      <a:pos x="T10" y="T11"/>
                    </a:cxn>
                  </a:cxnLst>
                  <a:rect l="T18" t="T19" r="T20" b="T21"/>
                  <a:pathLst>
                    <a:path w="71" h="73">
                      <a:moveTo>
                        <a:pt x="71" y="30"/>
                      </a:moveTo>
                      <a:lnTo>
                        <a:pt x="38" y="0"/>
                      </a:lnTo>
                      <a:lnTo>
                        <a:pt x="19" y="19"/>
                      </a:lnTo>
                      <a:lnTo>
                        <a:pt x="0" y="73"/>
                      </a:lnTo>
                      <a:lnTo>
                        <a:pt x="55" y="49"/>
                      </a:lnTo>
                      <a:lnTo>
                        <a:pt x="71" y="30"/>
                      </a:lnTo>
                      <a:close/>
                    </a:path>
                  </a:pathLst>
                </a:custGeom>
                <a:solidFill>
                  <a:schemeClr val="bg1"/>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sz="1800"/>
                </a:p>
              </p:txBody>
            </p:sp>
            <p:sp>
              <p:nvSpPr>
                <p:cNvPr id="37" name="Freeform 14"/>
                <p:cNvSpPr>
                  <a:spLocks noChangeArrowheads="1"/>
                </p:cNvSpPr>
                <p:nvPr/>
              </p:nvSpPr>
              <p:spPr bwMode="auto">
                <a:xfrm>
                  <a:off x="216743" y="88753"/>
                  <a:ext cx="143873" cy="152281"/>
                </a:xfrm>
                <a:custGeom>
                  <a:avLst/>
                  <a:gdLst>
                    <a:gd name="T0" fmla="*/ 105609322 w 154"/>
                    <a:gd name="T1" fmla="*/ 0 h 163"/>
                    <a:gd name="T2" fmla="*/ 0 w 154"/>
                    <a:gd name="T3" fmla="*/ 115210386 h 163"/>
                    <a:gd name="T4" fmla="*/ 28802627 w 154"/>
                    <a:gd name="T5" fmla="*/ 142266889 h 163"/>
                    <a:gd name="T6" fmla="*/ 134411949 w 154"/>
                    <a:gd name="T7" fmla="*/ 27056503 h 163"/>
                    <a:gd name="T8" fmla="*/ 105609322 w 154"/>
                    <a:gd name="T9" fmla="*/ 30547755 h 163"/>
                    <a:gd name="T10" fmla="*/ 105609322 w 154"/>
                    <a:gd name="T11" fmla="*/ 0 h 163"/>
                    <a:gd name="T12" fmla="*/ 0 60000 65536"/>
                    <a:gd name="T13" fmla="*/ 0 60000 65536"/>
                    <a:gd name="T14" fmla="*/ 0 60000 65536"/>
                    <a:gd name="T15" fmla="*/ 0 60000 65536"/>
                    <a:gd name="T16" fmla="*/ 0 60000 65536"/>
                    <a:gd name="T17" fmla="*/ 0 60000 65536"/>
                    <a:gd name="T18" fmla="*/ 0 w 154"/>
                    <a:gd name="T19" fmla="*/ 0 h 163"/>
                    <a:gd name="T20" fmla="*/ 154 w 154"/>
                    <a:gd name="T21" fmla="*/ 163 h 163"/>
                  </a:gdLst>
                  <a:ahLst/>
                  <a:cxnLst>
                    <a:cxn ang="T12">
                      <a:pos x="T0" y="T1"/>
                    </a:cxn>
                    <a:cxn ang="T13">
                      <a:pos x="T2" y="T3"/>
                    </a:cxn>
                    <a:cxn ang="T14">
                      <a:pos x="T4" y="T5"/>
                    </a:cxn>
                    <a:cxn ang="T15">
                      <a:pos x="T6" y="T7"/>
                    </a:cxn>
                    <a:cxn ang="T16">
                      <a:pos x="T8" y="T9"/>
                    </a:cxn>
                    <a:cxn ang="T17">
                      <a:pos x="T10" y="T11"/>
                    </a:cxn>
                  </a:cxnLst>
                  <a:rect l="T18" t="T19" r="T20" b="T21"/>
                  <a:pathLst>
                    <a:path w="154" h="163">
                      <a:moveTo>
                        <a:pt x="121" y="0"/>
                      </a:moveTo>
                      <a:lnTo>
                        <a:pt x="0" y="132"/>
                      </a:lnTo>
                      <a:lnTo>
                        <a:pt x="33" y="163"/>
                      </a:lnTo>
                      <a:lnTo>
                        <a:pt x="154" y="31"/>
                      </a:lnTo>
                      <a:lnTo>
                        <a:pt x="121" y="35"/>
                      </a:lnTo>
                      <a:lnTo>
                        <a:pt x="121" y="0"/>
                      </a:lnTo>
                      <a:close/>
                    </a:path>
                  </a:pathLst>
                </a:custGeom>
                <a:solidFill>
                  <a:schemeClr val="bg1"/>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sz="1800"/>
                </a:p>
              </p:txBody>
            </p:sp>
            <p:sp>
              <p:nvSpPr>
                <p:cNvPr id="38" name="Freeform 15"/>
                <p:cNvSpPr>
                  <a:spLocks noChangeArrowheads="1"/>
                </p:cNvSpPr>
                <p:nvPr/>
              </p:nvSpPr>
              <p:spPr bwMode="auto">
                <a:xfrm>
                  <a:off x="336325" y="55120"/>
                  <a:ext cx="56988" cy="59791"/>
                </a:xfrm>
                <a:custGeom>
                  <a:avLst/>
                  <a:gdLst>
                    <a:gd name="T0" fmla="*/ 12218788 w 61"/>
                    <a:gd name="T1" fmla="*/ 41893872 h 64"/>
                    <a:gd name="T2" fmla="*/ 12218788 w 61"/>
                    <a:gd name="T3" fmla="*/ 10473702 h 64"/>
                    <a:gd name="T4" fmla="*/ 0 w 61"/>
                    <a:gd name="T5" fmla="*/ 0 h 64"/>
                    <a:gd name="T6" fmla="*/ 0 w 61"/>
                    <a:gd name="T7" fmla="*/ 0 h 64"/>
                    <a:gd name="T8" fmla="*/ 0 w 61"/>
                    <a:gd name="T9" fmla="*/ 55858808 h 64"/>
                    <a:gd name="T10" fmla="*/ 53239871 w 61"/>
                    <a:gd name="T11" fmla="*/ 48003765 h 64"/>
                    <a:gd name="T12" fmla="*/ 53239871 w 61"/>
                    <a:gd name="T13" fmla="*/ 48003765 h 64"/>
                    <a:gd name="T14" fmla="*/ 43638795 w 61"/>
                    <a:gd name="T15" fmla="*/ 37530063 h 64"/>
                    <a:gd name="T16" fmla="*/ 12218788 w 61"/>
                    <a:gd name="T17" fmla="*/ 41893872 h 6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1"/>
                    <a:gd name="T28" fmla="*/ 0 h 64"/>
                    <a:gd name="T29" fmla="*/ 61 w 61"/>
                    <a:gd name="T30" fmla="*/ 64 h 6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1" h="64">
                      <a:moveTo>
                        <a:pt x="14" y="48"/>
                      </a:moveTo>
                      <a:lnTo>
                        <a:pt x="14" y="12"/>
                      </a:lnTo>
                      <a:lnTo>
                        <a:pt x="0" y="0"/>
                      </a:lnTo>
                      <a:lnTo>
                        <a:pt x="0" y="64"/>
                      </a:lnTo>
                      <a:lnTo>
                        <a:pt x="61" y="55"/>
                      </a:lnTo>
                      <a:lnTo>
                        <a:pt x="50" y="43"/>
                      </a:lnTo>
                      <a:lnTo>
                        <a:pt x="14" y="48"/>
                      </a:lnTo>
                      <a:close/>
                    </a:path>
                  </a:pathLst>
                </a:custGeom>
                <a:solidFill>
                  <a:schemeClr val="bg1"/>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sz="1800"/>
                </a:p>
              </p:txBody>
            </p:sp>
            <p:sp>
              <p:nvSpPr>
                <p:cNvPr id="39" name="Freeform 16"/>
                <p:cNvSpPr>
                  <a:spLocks noChangeArrowheads="1"/>
                </p:cNvSpPr>
                <p:nvPr/>
              </p:nvSpPr>
              <p:spPr bwMode="auto">
                <a:xfrm>
                  <a:off x="360615" y="27093"/>
                  <a:ext cx="59791" cy="61660"/>
                </a:xfrm>
                <a:custGeom>
                  <a:avLst/>
                  <a:gdLst>
                    <a:gd name="T0" fmla="*/ 12218851 w 64"/>
                    <a:gd name="T1" fmla="*/ 42767750 h 66"/>
                    <a:gd name="T2" fmla="*/ 12218851 w 64"/>
                    <a:gd name="T3" fmla="*/ 9601209 h 66"/>
                    <a:gd name="T4" fmla="*/ 1745150 w 64"/>
                    <a:gd name="T5" fmla="*/ 0 h 66"/>
                    <a:gd name="T6" fmla="*/ 1745150 w 64"/>
                    <a:gd name="T7" fmla="*/ 0 h 66"/>
                    <a:gd name="T8" fmla="*/ 0 w 64"/>
                    <a:gd name="T9" fmla="*/ 57605388 h 66"/>
                    <a:gd name="T10" fmla="*/ 55858808 w 64"/>
                    <a:gd name="T11" fmla="*/ 48877695 h 66"/>
                    <a:gd name="T12" fmla="*/ 55858808 w 64"/>
                    <a:gd name="T13" fmla="*/ 48877695 h 66"/>
                    <a:gd name="T14" fmla="*/ 43639956 w 64"/>
                    <a:gd name="T15" fmla="*/ 38403903 h 66"/>
                    <a:gd name="T16" fmla="*/ 12218851 w 64"/>
                    <a:gd name="T17" fmla="*/ 42767750 h 6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
                    <a:gd name="T28" fmla="*/ 0 h 66"/>
                    <a:gd name="T29" fmla="*/ 64 w 64"/>
                    <a:gd name="T30" fmla="*/ 66 h 6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 h="66">
                      <a:moveTo>
                        <a:pt x="14" y="49"/>
                      </a:moveTo>
                      <a:lnTo>
                        <a:pt x="14" y="11"/>
                      </a:lnTo>
                      <a:lnTo>
                        <a:pt x="2" y="0"/>
                      </a:lnTo>
                      <a:lnTo>
                        <a:pt x="0" y="66"/>
                      </a:lnTo>
                      <a:lnTo>
                        <a:pt x="64" y="56"/>
                      </a:lnTo>
                      <a:lnTo>
                        <a:pt x="50" y="44"/>
                      </a:lnTo>
                      <a:lnTo>
                        <a:pt x="14" y="49"/>
                      </a:lnTo>
                      <a:close/>
                    </a:path>
                  </a:pathLst>
                </a:custGeom>
                <a:solidFill>
                  <a:schemeClr val="bg1"/>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sz="1800"/>
                </a:p>
              </p:txBody>
            </p:sp>
            <p:sp>
              <p:nvSpPr>
                <p:cNvPr id="40" name="Freeform 17"/>
                <p:cNvSpPr>
                  <a:spLocks noChangeArrowheads="1"/>
                </p:cNvSpPr>
                <p:nvPr/>
              </p:nvSpPr>
              <p:spPr bwMode="auto">
                <a:xfrm>
                  <a:off x="64462" y="181242"/>
                  <a:ext cx="220480" cy="218612"/>
                </a:xfrm>
                <a:custGeom>
                  <a:avLst/>
                  <a:gdLst>
                    <a:gd name="T0" fmla="*/ 243057152 w 100"/>
                    <a:gd name="T1" fmla="*/ 0 h 99"/>
                    <a:gd name="T2" fmla="*/ 0 w 100"/>
                    <a:gd name="T3" fmla="*/ 238931875 h 99"/>
                    <a:gd name="T4" fmla="*/ 243057152 w 100"/>
                    <a:gd name="T5" fmla="*/ 482739460 h 99"/>
                    <a:gd name="T6" fmla="*/ 486114304 w 100"/>
                    <a:gd name="T7" fmla="*/ 238931875 h 99"/>
                    <a:gd name="T8" fmla="*/ 447226042 w 100"/>
                    <a:gd name="T9" fmla="*/ 107274454 h 99"/>
                    <a:gd name="T10" fmla="*/ 403473990 w 100"/>
                    <a:gd name="T11" fmla="*/ 156035971 h 99"/>
                    <a:gd name="T12" fmla="*/ 393753027 w 100"/>
                    <a:gd name="T13" fmla="*/ 165789599 h 99"/>
                    <a:gd name="T14" fmla="*/ 413197158 w 100"/>
                    <a:gd name="T15" fmla="*/ 238931875 h 99"/>
                    <a:gd name="T16" fmla="*/ 243057152 w 100"/>
                    <a:gd name="T17" fmla="*/ 409597185 h 99"/>
                    <a:gd name="T18" fmla="*/ 72917146 w 100"/>
                    <a:gd name="T19" fmla="*/ 238931875 h 99"/>
                    <a:gd name="T20" fmla="*/ 243057152 w 100"/>
                    <a:gd name="T21" fmla="*/ 73142276 h 99"/>
                    <a:gd name="T22" fmla="*/ 301391750 w 100"/>
                    <a:gd name="T23" fmla="*/ 82893696 h 99"/>
                    <a:gd name="T24" fmla="*/ 311112714 w 100"/>
                    <a:gd name="T25" fmla="*/ 68266565 h 99"/>
                    <a:gd name="T26" fmla="*/ 354862560 w 100"/>
                    <a:gd name="T27" fmla="*/ 24380759 h 99"/>
                    <a:gd name="T28" fmla="*/ 243057152 w 100"/>
                    <a:gd name="T29" fmla="*/ 0 h 9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00"/>
                    <a:gd name="T46" fmla="*/ 0 h 99"/>
                    <a:gd name="T47" fmla="*/ 100 w 100"/>
                    <a:gd name="T48" fmla="*/ 99 h 99"/>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00" h="99">
                      <a:moveTo>
                        <a:pt x="50" y="0"/>
                      </a:moveTo>
                      <a:cubicBezTo>
                        <a:pt x="23" y="0"/>
                        <a:pt x="0" y="22"/>
                        <a:pt x="0" y="49"/>
                      </a:cubicBezTo>
                      <a:cubicBezTo>
                        <a:pt x="0" y="77"/>
                        <a:pt x="23" y="99"/>
                        <a:pt x="50" y="99"/>
                      </a:cubicBezTo>
                      <a:cubicBezTo>
                        <a:pt x="78" y="99"/>
                        <a:pt x="100" y="77"/>
                        <a:pt x="100" y="49"/>
                      </a:cubicBezTo>
                      <a:cubicBezTo>
                        <a:pt x="100" y="39"/>
                        <a:pt x="97" y="30"/>
                        <a:pt x="92" y="22"/>
                      </a:cubicBezTo>
                      <a:cubicBezTo>
                        <a:pt x="83" y="32"/>
                        <a:pt x="83" y="32"/>
                        <a:pt x="83" y="32"/>
                      </a:cubicBezTo>
                      <a:cubicBezTo>
                        <a:pt x="81" y="34"/>
                        <a:pt x="81" y="34"/>
                        <a:pt x="81" y="34"/>
                      </a:cubicBezTo>
                      <a:cubicBezTo>
                        <a:pt x="84" y="39"/>
                        <a:pt x="85" y="44"/>
                        <a:pt x="85" y="49"/>
                      </a:cubicBezTo>
                      <a:cubicBezTo>
                        <a:pt x="85" y="69"/>
                        <a:pt x="69" y="84"/>
                        <a:pt x="50" y="84"/>
                      </a:cubicBezTo>
                      <a:cubicBezTo>
                        <a:pt x="31" y="84"/>
                        <a:pt x="15" y="69"/>
                        <a:pt x="15" y="49"/>
                      </a:cubicBezTo>
                      <a:cubicBezTo>
                        <a:pt x="15" y="30"/>
                        <a:pt x="31" y="15"/>
                        <a:pt x="50" y="15"/>
                      </a:cubicBezTo>
                      <a:cubicBezTo>
                        <a:pt x="54" y="15"/>
                        <a:pt x="59" y="15"/>
                        <a:pt x="62" y="17"/>
                      </a:cubicBezTo>
                      <a:cubicBezTo>
                        <a:pt x="64" y="14"/>
                        <a:pt x="64" y="14"/>
                        <a:pt x="64" y="14"/>
                      </a:cubicBezTo>
                      <a:cubicBezTo>
                        <a:pt x="73" y="5"/>
                        <a:pt x="73" y="5"/>
                        <a:pt x="73" y="5"/>
                      </a:cubicBezTo>
                      <a:cubicBezTo>
                        <a:pt x="66" y="2"/>
                        <a:pt x="58" y="0"/>
                        <a:pt x="50" y="0"/>
                      </a:cubicBezTo>
                      <a:close/>
                    </a:path>
                  </a:pathLst>
                </a:custGeom>
                <a:solidFill>
                  <a:schemeClr val="bg1"/>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sz="1800"/>
                </a:p>
              </p:txBody>
            </p:sp>
            <p:sp>
              <p:nvSpPr>
                <p:cNvPr id="41" name="Freeform 18"/>
                <p:cNvSpPr>
                  <a:spLocks noChangeArrowheads="1"/>
                </p:cNvSpPr>
                <p:nvPr/>
              </p:nvSpPr>
              <p:spPr bwMode="auto">
                <a:xfrm>
                  <a:off x="386774" y="0"/>
                  <a:ext cx="57923" cy="59791"/>
                </a:xfrm>
                <a:custGeom>
                  <a:avLst/>
                  <a:gdLst>
                    <a:gd name="T0" fmla="*/ 43640309 w 62"/>
                    <a:gd name="T1" fmla="*/ 37530063 h 64"/>
                    <a:gd name="T2" fmla="*/ 13092466 w 62"/>
                    <a:gd name="T3" fmla="*/ 41021297 h 64"/>
                    <a:gd name="T4" fmla="*/ 13092466 w 62"/>
                    <a:gd name="T5" fmla="*/ 10473702 h 64"/>
                    <a:gd name="T6" fmla="*/ 0 w 62"/>
                    <a:gd name="T7" fmla="*/ 0 h 64"/>
                    <a:gd name="T8" fmla="*/ 0 w 62"/>
                    <a:gd name="T9" fmla="*/ 0 h 64"/>
                    <a:gd name="T10" fmla="*/ 0 w 62"/>
                    <a:gd name="T11" fmla="*/ 55858808 h 64"/>
                    <a:gd name="T12" fmla="*/ 54114096 w 62"/>
                    <a:gd name="T13" fmla="*/ 48003765 h 64"/>
                    <a:gd name="T14" fmla="*/ 54114096 w 62"/>
                    <a:gd name="T15" fmla="*/ 48003765 h 64"/>
                    <a:gd name="T16" fmla="*/ 43640309 w 62"/>
                    <a:gd name="T17" fmla="*/ 37530063 h 6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2"/>
                    <a:gd name="T28" fmla="*/ 0 h 64"/>
                    <a:gd name="T29" fmla="*/ 62 w 62"/>
                    <a:gd name="T30" fmla="*/ 64 h 6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2" h="64">
                      <a:moveTo>
                        <a:pt x="50" y="43"/>
                      </a:moveTo>
                      <a:lnTo>
                        <a:pt x="15" y="47"/>
                      </a:lnTo>
                      <a:lnTo>
                        <a:pt x="15" y="12"/>
                      </a:lnTo>
                      <a:lnTo>
                        <a:pt x="0" y="0"/>
                      </a:lnTo>
                      <a:lnTo>
                        <a:pt x="0" y="64"/>
                      </a:lnTo>
                      <a:lnTo>
                        <a:pt x="62" y="55"/>
                      </a:lnTo>
                      <a:lnTo>
                        <a:pt x="50" y="43"/>
                      </a:lnTo>
                      <a:close/>
                    </a:path>
                  </a:pathLst>
                </a:custGeom>
                <a:solidFill>
                  <a:schemeClr val="bg1"/>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sz="1800"/>
                </a:p>
              </p:txBody>
            </p:sp>
          </p:grpSp>
        </p:grpSp>
        <p:grpSp>
          <p:nvGrpSpPr>
            <p:cNvPr id="18" name="组合 17"/>
            <p:cNvGrpSpPr/>
            <p:nvPr/>
          </p:nvGrpSpPr>
          <p:grpSpPr>
            <a:xfrm>
              <a:off x="5602168" y="2271660"/>
              <a:ext cx="991790" cy="991791"/>
              <a:chOff x="5602168" y="2271660"/>
              <a:chExt cx="991790" cy="991791"/>
            </a:xfrm>
          </p:grpSpPr>
          <p:sp>
            <p:nvSpPr>
              <p:cNvPr id="25" name="矩形 8"/>
              <p:cNvSpPr>
                <a:spLocks noChangeArrowheads="1"/>
              </p:cNvSpPr>
              <p:nvPr/>
            </p:nvSpPr>
            <p:spPr bwMode="auto">
              <a:xfrm rot="2700000">
                <a:off x="5602167" y="2271661"/>
                <a:ext cx="991791" cy="991790"/>
              </a:xfrm>
              <a:prstGeom prst="rect">
                <a:avLst/>
              </a:prstGeom>
              <a:solidFill>
                <a:schemeClr val="accent2"/>
              </a:solidFill>
              <a:ln>
                <a:noFill/>
              </a:ln>
            </p:spPr>
            <p:txBody>
              <a:bodyPr lIns="91440" tIns="45720" rIns="91440" bIns="45720" anchor="ctr"/>
              <a:lstStyle/>
              <a:p>
                <a:pPr algn="ctr"/>
                <a:endParaRPr lang="zh-CN" altLang="zh-CN" sz="1800">
                  <a:solidFill>
                    <a:srgbClr val="FFFFFF"/>
                  </a:solidFill>
                  <a:latin typeface="宋体" panose="02010600030101010101" pitchFamily="2" charset="-122"/>
                  <a:sym typeface="宋体" panose="02010600030101010101" pitchFamily="2" charset="-122"/>
                </a:endParaRPr>
              </a:p>
            </p:txBody>
          </p:sp>
          <p:grpSp>
            <p:nvGrpSpPr>
              <p:cNvPr id="26" name="组合 25"/>
              <p:cNvGrpSpPr/>
              <p:nvPr/>
            </p:nvGrpSpPr>
            <p:grpSpPr bwMode="auto">
              <a:xfrm>
                <a:off x="5927207" y="2571698"/>
                <a:ext cx="342900" cy="383381"/>
                <a:chOff x="0" y="0"/>
                <a:chExt cx="402656" cy="450303"/>
              </a:xfrm>
            </p:grpSpPr>
            <p:sp>
              <p:nvSpPr>
                <p:cNvPr id="27" name="Freeform 108"/>
                <p:cNvSpPr>
                  <a:spLocks noEditPoints="1" noChangeArrowheads="1"/>
                </p:cNvSpPr>
                <p:nvPr/>
              </p:nvSpPr>
              <p:spPr bwMode="auto">
                <a:xfrm>
                  <a:off x="69134" y="167228"/>
                  <a:ext cx="56988" cy="57923"/>
                </a:xfrm>
                <a:custGeom>
                  <a:avLst/>
                  <a:gdLst>
                    <a:gd name="T0" fmla="*/ 62454464 w 26"/>
                    <a:gd name="T1" fmla="*/ 0 h 26"/>
                    <a:gd name="T2" fmla="*/ 0 w 26"/>
                    <a:gd name="T3" fmla="*/ 64521766 h 26"/>
                    <a:gd name="T4" fmla="*/ 62454464 w 26"/>
                    <a:gd name="T5" fmla="*/ 129041305 h 26"/>
                    <a:gd name="T6" fmla="*/ 124908929 w 26"/>
                    <a:gd name="T7" fmla="*/ 64521766 h 26"/>
                    <a:gd name="T8" fmla="*/ 62454464 w 26"/>
                    <a:gd name="T9" fmla="*/ 0 h 26"/>
                    <a:gd name="T10" fmla="*/ 62454464 w 26"/>
                    <a:gd name="T11" fmla="*/ 114152866 h 26"/>
                    <a:gd name="T12" fmla="*/ 14413580 w 26"/>
                    <a:gd name="T13" fmla="*/ 64521766 h 26"/>
                    <a:gd name="T14" fmla="*/ 62454464 w 26"/>
                    <a:gd name="T15" fmla="*/ 14888439 h 26"/>
                    <a:gd name="T16" fmla="*/ 110495348 w 26"/>
                    <a:gd name="T17" fmla="*/ 64521766 h 26"/>
                    <a:gd name="T18" fmla="*/ 62454464 w 26"/>
                    <a:gd name="T19" fmla="*/ 114152866 h 2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6"/>
                    <a:gd name="T31" fmla="*/ 0 h 26"/>
                    <a:gd name="T32" fmla="*/ 26 w 26"/>
                    <a:gd name="T33" fmla="*/ 26 h 2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6" h="26">
                      <a:moveTo>
                        <a:pt x="13" y="0"/>
                      </a:moveTo>
                      <a:cubicBezTo>
                        <a:pt x="6" y="0"/>
                        <a:pt x="0" y="6"/>
                        <a:pt x="0" y="13"/>
                      </a:cubicBezTo>
                      <a:cubicBezTo>
                        <a:pt x="0" y="20"/>
                        <a:pt x="6" y="26"/>
                        <a:pt x="13" y="26"/>
                      </a:cubicBezTo>
                      <a:cubicBezTo>
                        <a:pt x="20" y="26"/>
                        <a:pt x="26" y="20"/>
                        <a:pt x="26" y="13"/>
                      </a:cubicBezTo>
                      <a:cubicBezTo>
                        <a:pt x="26" y="6"/>
                        <a:pt x="20" y="0"/>
                        <a:pt x="13" y="0"/>
                      </a:cubicBezTo>
                      <a:close/>
                      <a:moveTo>
                        <a:pt x="13" y="23"/>
                      </a:moveTo>
                      <a:cubicBezTo>
                        <a:pt x="8" y="23"/>
                        <a:pt x="3" y="18"/>
                        <a:pt x="3" y="13"/>
                      </a:cubicBezTo>
                      <a:cubicBezTo>
                        <a:pt x="3" y="7"/>
                        <a:pt x="8" y="3"/>
                        <a:pt x="13" y="3"/>
                      </a:cubicBezTo>
                      <a:cubicBezTo>
                        <a:pt x="19" y="3"/>
                        <a:pt x="23" y="7"/>
                        <a:pt x="23" y="13"/>
                      </a:cubicBezTo>
                      <a:cubicBezTo>
                        <a:pt x="23" y="18"/>
                        <a:pt x="19" y="23"/>
                        <a:pt x="13" y="23"/>
                      </a:cubicBezTo>
                      <a:close/>
                    </a:path>
                  </a:pathLst>
                </a:custGeom>
                <a:solidFill>
                  <a:schemeClr val="bg1"/>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sz="1800"/>
                </a:p>
              </p:txBody>
            </p:sp>
            <p:sp>
              <p:nvSpPr>
                <p:cNvPr id="28" name="Freeform 109"/>
                <p:cNvSpPr>
                  <a:spLocks noEditPoints="1" noChangeArrowheads="1"/>
                </p:cNvSpPr>
                <p:nvPr/>
              </p:nvSpPr>
              <p:spPr bwMode="auto">
                <a:xfrm>
                  <a:off x="197125" y="129859"/>
                  <a:ext cx="48580" cy="48580"/>
                </a:xfrm>
                <a:custGeom>
                  <a:avLst/>
                  <a:gdLst>
                    <a:gd name="T0" fmla="*/ 53636736 w 22"/>
                    <a:gd name="T1" fmla="*/ 0 h 22"/>
                    <a:gd name="T2" fmla="*/ 0 w 22"/>
                    <a:gd name="T3" fmla="*/ 53636736 h 22"/>
                    <a:gd name="T4" fmla="*/ 53636736 w 22"/>
                    <a:gd name="T5" fmla="*/ 107273473 h 22"/>
                    <a:gd name="T6" fmla="*/ 107273473 w 22"/>
                    <a:gd name="T7" fmla="*/ 53636736 h 22"/>
                    <a:gd name="T8" fmla="*/ 53636736 w 22"/>
                    <a:gd name="T9" fmla="*/ 0 h 22"/>
                    <a:gd name="T10" fmla="*/ 53636736 w 22"/>
                    <a:gd name="T11" fmla="*/ 82892937 h 22"/>
                    <a:gd name="T12" fmla="*/ 24380535 w 22"/>
                    <a:gd name="T13" fmla="*/ 53636736 h 22"/>
                    <a:gd name="T14" fmla="*/ 53636736 w 22"/>
                    <a:gd name="T15" fmla="*/ 24380535 h 22"/>
                    <a:gd name="T16" fmla="*/ 82892937 w 22"/>
                    <a:gd name="T17" fmla="*/ 53636736 h 22"/>
                    <a:gd name="T18" fmla="*/ 53636736 w 22"/>
                    <a:gd name="T19" fmla="*/ 82892937 h 2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2"/>
                    <a:gd name="T31" fmla="*/ 0 h 22"/>
                    <a:gd name="T32" fmla="*/ 22 w 22"/>
                    <a:gd name="T33" fmla="*/ 22 h 2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2" h="22">
                      <a:moveTo>
                        <a:pt x="11" y="0"/>
                      </a:moveTo>
                      <a:cubicBezTo>
                        <a:pt x="5" y="0"/>
                        <a:pt x="0" y="5"/>
                        <a:pt x="0" y="11"/>
                      </a:cubicBezTo>
                      <a:cubicBezTo>
                        <a:pt x="0" y="17"/>
                        <a:pt x="5" y="22"/>
                        <a:pt x="11" y="22"/>
                      </a:cubicBezTo>
                      <a:cubicBezTo>
                        <a:pt x="17" y="22"/>
                        <a:pt x="22" y="17"/>
                        <a:pt x="22" y="11"/>
                      </a:cubicBezTo>
                      <a:cubicBezTo>
                        <a:pt x="22" y="5"/>
                        <a:pt x="17" y="0"/>
                        <a:pt x="11" y="0"/>
                      </a:cubicBezTo>
                      <a:close/>
                      <a:moveTo>
                        <a:pt x="11" y="17"/>
                      </a:moveTo>
                      <a:cubicBezTo>
                        <a:pt x="8" y="17"/>
                        <a:pt x="5" y="14"/>
                        <a:pt x="5" y="11"/>
                      </a:cubicBezTo>
                      <a:cubicBezTo>
                        <a:pt x="5" y="8"/>
                        <a:pt x="8" y="5"/>
                        <a:pt x="11" y="5"/>
                      </a:cubicBezTo>
                      <a:cubicBezTo>
                        <a:pt x="14" y="5"/>
                        <a:pt x="17" y="8"/>
                        <a:pt x="17" y="11"/>
                      </a:cubicBezTo>
                      <a:cubicBezTo>
                        <a:pt x="17" y="14"/>
                        <a:pt x="14" y="17"/>
                        <a:pt x="11" y="17"/>
                      </a:cubicBezTo>
                      <a:close/>
                    </a:path>
                  </a:pathLst>
                </a:custGeom>
                <a:solidFill>
                  <a:schemeClr val="bg1"/>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sz="1800"/>
                </a:p>
              </p:txBody>
            </p:sp>
            <p:sp>
              <p:nvSpPr>
                <p:cNvPr id="29" name="Freeform 110"/>
                <p:cNvSpPr>
                  <a:spLocks noEditPoints="1" noChangeArrowheads="1"/>
                </p:cNvSpPr>
                <p:nvPr/>
              </p:nvSpPr>
              <p:spPr bwMode="auto">
                <a:xfrm>
                  <a:off x="82213" y="181242"/>
                  <a:ext cx="30830" cy="30830"/>
                </a:xfrm>
                <a:custGeom>
                  <a:avLst/>
                  <a:gdLst>
                    <a:gd name="T0" fmla="*/ 33946032 w 14"/>
                    <a:gd name="T1" fmla="*/ 0 h 14"/>
                    <a:gd name="T2" fmla="*/ 0 w 14"/>
                    <a:gd name="T3" fmla="*/ 33946032 h 14"/>
                    <a:gd name="T4" fmla="*/ 33946032 w 14"/>
                    <a:gd name="T5" fmla="*/ 67892064 h 14"/>
                    <a:gd name="T6" fmla="*/ 67892064 w 14"/>
                    <a:gd name="T7" fmla="*/ 33946032 h 14"/>
                    <a:gd name="T8" fmla="*/ 33946032 w 14"/>
                    <a:gd name="T9" fmla="*/ 0 h 14"/>
                    <a:gd name="T10" fmla="*/ 33946032 w 14"/>
                    <a:gd name="T11" fmla="*/ 48493388 h 14"/>
                    <a:gd name="T12" fmla="*/ 19398676 w 14"/>
                    <a:gd name="T13" fmla="*/ 33946032 h 14"/>
                    <a:gd name="T14" fmla="*/ 33946032 w 14"/>
                    <a:gd name="T15" fmla="*/ 14547356 h 14"/>
                    <a:gd name="T16" fmla="*/ 53344709 w 14"/>
                    <a:gd name="T17" fmla="*/ 33946032 h 14"/>
                    <a:gd name="T18" fmla="*/ 33946032 w 14"/>
                    <a:gd name="T19" fmla="*/ 48493388 h 1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4"/>
                    <a:gd name="T31" fmla="*/ 0 h 14"/>
                    <a:gd name="T32" fmla="*/ 14 w 14"/>
                    <a:gd name="T33" fmla="*/ 14 h 1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4" h="14">
                      <a:moveTo>
                        <a:pt x="7" y="0"/>
                      </a:moveTo>
                      <a:cubicBezTo>
                        <a:pt x="3" y="0"/>
                        <a:pt x="0" y="3"/>
                        <a:pt x="0" y="7"/>
                      </a:cubicBezTo>
                      <a:cubicBezTo>
                        <a:pt x="0" y="11"/>
                        <a:pt x="3" y="14"/>
                        <a:pt x="7" y="14"/>
                      </a:cubicBezTo>
                      <a:cubicBezTo>
                        <a:pt x="11" y="14"/>
                        <a:pt x="14" y="11"/>
                        <a:pt x="14" y="7"/>
                      </a:cubicBezTo>
                      <a:cubicBezTo>
                        <a:pt x="14" y="3"/>
                        <a:pt x="11" y="0"/>
                        <a:pt x="7" y="0"/>
                      </a:cubicBezTo>
                      <a:close/>
                      <a:moveTo>
                        <a:pt x="7" y="10"/>
                      </a:moveTo>
                      <a:cubicBezTo>
                        <a:pt x="5" y="10"/>
                        <a:pt x="4" y="9"/>
                        <a:pt x="4" y="7"/>
                      </a:cubicBezTo>
                      <a:cubicBezTo>
                        <a:pt x="4" y="5"/>
                        <a:pt x="5" y="3"/>
                        <a:pt x="7" y="3"/>
                      </a:cubicBezTo>
                      <a:cubicBezTo>
                        <a:pt x="9" y="3"/>
                        <a:pt x="11" y="5"/>
                        <a:pt x="11" y="7"/>
                      </a:cubicBezTo>
                      <a:cubicBezTo>
                        <a:pt x="11" y="9"/>
                        <a:pt x="9" y="10"/>
                        <a:pt x="7" y="10"/>
                      </a:cubicBezTo>
                      <a:close/>
                    </a:path>
                  </a:pathLst>
                </a:custGeom>
                <a:solidFill>
                  <a:schemeClr val="bg1"/>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sz="1800"/>
                </a:p>
              </p:txBody>
            </p:sp>
            <p:sp>
              <p:nvSpPr>
                <p:cNvPr id="30" name="Freeform 111"/>
                <p:cNvSpPr>
                  <a:spLocks noEditPoints="1" noChangeArrowheads="1"/>
                </p:cNvSpPr>
                <p:nvPr/>
              </p:nvSpPr>
              <p:spPr bwMode="auto">
                <a:xfrm>
                  <a:off x="172834" y="105568"/>
                  <a:ext cx="97161" cy="97161"/>
                </a:xfrm>
                <a:custGeom>
                  <a:avLst/>
                  <a:gdLst>
                    <a:gd name="T0" fmla="*/ 107276785 w 44"/>
                    <a:gd name="T1" fmla="*/ 0 h 44"/>
                    <a:gd name="T2" fmla="*/ 0 w 44"/>
                    <a:gd name="T3" fmla="*/ 107276785 h 44"/>
                    <a:gd name="T4" fmla="*/ 107276785 w 44"/>
                    <a:gd name="T5" fmla="*/ 214551362 h 44"/>
                    <a:gd name="T6" fmla="*/ 214551362 w 44"/>
                    <a:gd name="T7" fmla="*/ 107276785 h 44"/>
                    <a:gd name="T8" fmla="*/ 107276785 w 44"/>
                    <a:gd name="T9" fmla="*/ 0 h 44"/>
                    <a:gd name="T10" fmla="*/ 107276785 w 44"/>
                    <a:gd name="T11" fmla="*/ 190170575 h 44"/>
                    <a:gd name="T12" fmla="*/ 24380786 w 44"/>
                    <a:gd name="T13" fmla="*/ 107276785 h 44"/>
                    <a:gd name="T14" fmla="*/ 107276785 w 44"/>
                    <a:gd name="T15" fmla="*/ 29256502 h 44"/>
                    <a:gd name="T16" fmla="*/ 190170575 w 44"/>
                    <a:gd name="T17" fmla="*/ 107276785 h 44"/>
                    <a:gd name="T18" fmla="*/ 107276785 w 44"/>
                    <a:gd name="T19" fmla="*/ 190170575 h 4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4"/>
                    <a:gd name="T31" fmla="*/ 0 h 44"/>
                    <a:gd name="T32" fmla="*/ 44 w 44"/>
                    <a:gd name="T33" fmla="*/ 44 h 4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4" h="44">
                      <a:moveTo>
                        <a:pt x="22" y="0"/>
                      </a:moveTo>
                      <a:cubicBezTo>
                        <a:pt x="10" y="0"/>
                        <a:pt x="0" y="10"/>
                        <a:pt x="0" y="22"/>
                      </a:cubicBezTo>
                      <a:cubicBezTo>
                        <a:pt x="0" y="34"/>
                        <a:pt x="10" y="44"/>
                        <a:pt x="22" y="44"/>
                      </a:cubicBezTo>
                      <a:cubicBezTo>
                        <a:pt x="34" y="44"/>
                        <a:pt x="44" y="34"/>
                        <a:pt x="44" y="22"/>
                      </a:cubicBezTo>
                      <a:cubicBezTo>
                        <a:pt x="44" y="10"/>
                        <a:pt x="34" y="0"/>
                        <a:pt x="22" y="0"/>
                      </a:cubicBezTo>
                      <a:close/>
                      <a:moveTo>
                        <a:pt x="22" y="39"/>
                      </a:moveTo>
                      <a:cubicBezTo>
                        <a:pt x="13" y="39"/>
                        <a:pt x="5" y="31"/>
                        <a:pt x="5" y="22"/>
                      </a:cubicBezTo>
                      <a:cubicBezTo>
                        <a:pt x="5" y="13"/>
                        <a:pt x="13" y="6"/>
                        <a:pt x="22" y="6"/>
                      </a:cubicBezTo>
                      <a:cubicBezTo>
                        <a:pt x="31" y="6"/>
                        <a:pt x="39" y="13"/>
                        <a:pt x="39" y="22"/>
                      </a:cubicBezTo>
                      <a:cubicBezTo>
                        <a:pt x="39" y="31"/>
                        <a:pt x="31" y="39"/>
                        <a:pt x="22" y="39"/>
                      </a:cubicBezTo>
                      <a:close/>
                    </a:path>
                  </a:pathLst>
                </a:custGeom>
                <a:solidFill>
                  <a:schemeClr val="bg1"/>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sz="1800"/>
                </a:p>
              </p:txBody>
            </p:sp>
            <p:sp>
              <p:nvSpPr>
                <p:cNvPr id="31" name="Freeform 112"/>
                <p:cNvSpPr>
                  <a:spLocks noEditPoints="1" noChangeArrowheads="1"/>
                </p:cNvSpPr>
                <p:nvPr/>
              </p:nvSpPr>
              <p:spPr bwMode="auto">
                <a:xfrm>
                  <a:off x="0" y="0"/>
                  <a:ext cx="402656" cy="450303"/>
                </a:xfrm>
                <a:custGeom>
                  <a:avLst/>
                  <a:gdLst>
                    <a:gd name="T0" fmla="*/ 768466764 w 182"/>
                    <a:gd name="T1" fmla="*/ 467756656 h 204"/>
                    <a:gd name="T2" fmla="*/ 748889275 w 182"/>
                    <a:gd name="T3" fmla="*/ 233879432 h 204"/>
                    <a:gd name="T4" fmla="*/ 381786472 w 182"/>
                    <a:gd name="T5" fmla="*/ 0 h 204"/>
                    <a:gd name="T6" fmla="*/ 4893819 w 182"/>
                    <a:gd name="T7" fmla="*/ 384925185 h 204"/>
                    <a:gd name="T8" fmla="*/ 0 w 182"/>
                    <a:gd name="T9" fmla="*/ 993984274 h 204"/>
                    <a:gd name="T10" fmla="*/ 553101113 w 182"/>
                    <a:gd name="T11" fmla="*/ 857555709 h 204"/>
                    <a:gd name="T12" fmla="*/ 719519723 w 182"/>
                    <a:gd name="T13" fmla="*/ 857555709 h 204"/>
                    <a:gd name="T14" fmla="*/ 719519723 w 182"/>
                    <a:gd name="T15" fmla="*/ 857555709 h 204"/>
                    <a:gd name="T16" fmla="*/ 763572945 w 182"/>
                    <a:gd name="T17" fmla="*/ 735744333 h 204"/>
                    <a:gd name="T18" fmla="*/ 714625904 w 182"/>
                    <a:gd name="T19" fmla="*/ 706507748 h 204"/>
                    <a:gd name="T20" fmla="*/ 763572945 w 182"/>
                    <a:gd name="T21" fmla="*/ 682145031 h 204"/>
                    <a:gd name="T22" fmla="*/ 758676913 w 182"/>
                    <a:gd name="T23" fmla="*/ 672401711 h 204"/>
                    <a:gd name="T24" fmla="*/ 832097474 w 182"/>
                    <a:gd name="T25" fmla="*/ 540844806 h 204"/>
                    <a:gd name="T26" fmla="*/ 303472093 w 182"/>
                    <a:gd name="T27" fmla="*/ 453139467 h 204"/>
                    <a:gd name="T28" fmla="*/ 303472093 w 182"/>
                    <a:gd name="T29" fmla="*/ 496993240 h 204"/>
                    <a:gd name="T30" fmla="*/ 264312690 w 182"/>
                    <a:gd name="T31" fmla="*/ 511610429 h 204"/>
                    <a:gd name="T32" fmla="*/ 234945351 w 182"/>
                    <a:gd name="T33" fmla="*/ 535970938 h 204"/>
                    <a:gd name="T34" fmla="*/ 195788161 w 182"/>
                    <a:gd name="T35" fmla="*/ 521353750 h 204"/>
                    <a:gd name="T36" fmla="*/ 156630972 w 182"/>
                    <a:gd name="T37" fmla="*/ 521353750 h 204"/>
                    <a:gd name="T38" fmla="*/ 137051271 w 182"/>
                    <a:gd name="T39" fmla="*/ 482373845 h 204"/>
                    <a:gd name="T40" fmla="*/ 107683931 w 182"/>
                    <a:gd name="T41" fmla="*/ 453139467 h 204"/>
                    <a:gd name="T42" fmla="*/ 127261420 w 182"/>
                    <a:gd name="T43" fmla="*/ 414159562 h 204"/>
                    <a:gd name="T44" fmla="*/ 127261420 w 182"/>
                    <a:gd name="T45" fmla="*/ 370307996 h 204"/>
                    <a:gd name="T46" fmla="*/ 166418610 w 182"/>
                    <a:gd name="T47" fmla="*/ 355690808 h 204"/>
                    <a:gd name="T48" fmla="*/ 195788161 w 182"/>
                    <a:gd name="T49" fmla="*/ 331328091 h 204"/>
                    <a:gd name="T50" fmla="*/ 234945351 w 182"/>
                    <a:gd name="T51" fmla="*/ 345945280 h 204"/>
                    <a:gd name="T52" fmla="*/ 278998572 w 182"/>
                    <a:gd name="T53" fmla="*/ 345945280 h 204"/>
                    <a:gd name="T54" fmla="*/ 293682242 w 182"/>
                    <a:gd name="T55" fmla="*/ 384925185 h 204"/>
                    <a:gd name="T56" fmla="*/ 323049581 w 182"/>
                    <a:gd name="T57" fmla="*/ 414159562 h 204"/>
                    <a:gd name="T58" fmla="*/ 665678864 w 182"/>
                    <a:gd name="T59" fmla="*/ 375179657 h 204"/>
                    <a:gd name="T60" fmla="*/ 616731823 w 182"/>
                    <a:gd name="T61" fmla="*/ 423905090 h 204"/>
                    <a:gd name="T62" fmla="*/ 592258303 w 182"/>
                    <a:gd name="T63" fmla="*/ 487247712 h 204"/>
                    <a:gd name="T64" fmla="*/ 523731562 w 182"/>
                    <a:gd name="T65" fmla="*/ 487247712 h 204"/>
                    <a:gd name="T66" fmla="*/ 460100852 w 182"/>
                    <a:gd name="T67" fmla="*/ 511610429 h 204"/>
                    <a:gd name="T68" fmla="*/ 406259992 w 182"/>
                    <a:gd name="T69" fmla="*/ 467756656 h 204"/>
                    <a:gd name="T70" fmla="*/ 342629282 w 182"/>
                    <a:gd name="T71" fmla="*/ 443393939 h 204"/>
                    <a:gd name="T72" fmla="*/ 342629282 w 182"/>
                    <a:gd name="T73" fmla="*/ 375179657 h 204"/>
                    <a:gd name="T74" fmla="*/ 313259731 w 182"/>
                    <a:gd name="T75" fmla="*/ 311839242 h 204"/>
                    <a:gd name="T76" fmla="*/ 362206771 w 182"/>
                    <a:gd name="T77" fmla="*/ 258239941 h 204"/>
                    <a:gd name="T78" fmla="*/ 386680291 w 182"/>
                    <a:gd name="T79" fmla="*/ 194899526 h 204"/>
                    <a:gd name="T80" fmla="*/ 460100852 w 182"/>
                    <a:gd name="T81" fmla="*/ 194899526 h 204"/>
                    <a:gd name="T82" fmla="*/ 523731562 w 182"/>
                    <a:gd name="T83" fmla="*/ 170536810 h 204"/>
                    <a:gd name="T84" fmla="*/ 572678602 w 182"/>
                    <a:gd name="T85" fmla="*/ 214388375 h 204"/>
                    <a:gd name="T86" fmla="*/ 636309312 w 182"/>
                    <a:gd name="T87" fmla="*/ 238751092 h 204"/>
                    <a:gd name="T88" fmla="*/ 636309312 w 182"/>
                    <a:gd name="T89" fmla="*/ 311839242 h 204"/>
                    <a:gd name="T90" fmla="*/ 665678864 w 182"/>
                    <a:gd name="T91" fmla="*/ 375179657 h 204"/>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82"/>
                    <a:gd name="T139" fmla="*/ 0 h 204"/>
                    <a:gd name="T140" fmla="*/ 182 w 182"/>
                    <a:gd name="T141" fmla="*/ 204 h 204"/>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82" h="204">
                      <a:moveTo>
                        <a:pt x="170" y="111"/>
                      </a:moveTo>
                      <a:cubicBezTo>
                        <a:pt x="166" y="107"/>
                        <a:pt x="160" y="102"/>
                        <a:pt x="157" y="96"/>
                      </a:cubicBezTo>
                      <a:cubicBezTo>
                        <a:pt x="153" y="87"/>
                        <a:pt x="158" y="79"/>
                        <a:pt x="157" y="70"/>
                      </a:cubicBezTo>
                      <a:cubicBezTo>
                        <a:pt x="157" y="63"/>
                        <a:pt x="155" y="54"/>
                        <a:pt x="153" y="48"/>
                      </a:cubicBezTo>
                      <a:cubicBezTo>
                        <a:pt x="149" y="37"/>
                        <a:pt x="142" y="28"/>
                        <a:pt x="133" y="21"/>
                      </a:cubicBezTo>
                      <a:cubicBezTo>
                        <a:pt x="119" y="8"/>
                        <a:pt x="100" y="0"/>
                        <a:pt x="78" y="0"/>
                      </a:cubicBezTo>
                      <a:cubicBezTo>
                        <a:pt x="35" y="0"/>
                        <a:pt x="0" y="32"/>
                        <a:pt x="0" y="71"/>
                      </a:cubicBezTo>
                      <a:cubicBezTo>
                        <a:pt x="0" y="74"/>
                        <a:pt x="0" y="77"/>
                        <a:pt x="1" y="79"/>
                      </a:cubicBezTo>
                      <a:cubicBezTo>
                        <a:pt x="1" y="96"/>
                        <a:pt x="6" y="117"/>
                        <a:pt x="22" y="139"/>
                      </a:cubicBezTo>
                      <a:cubicBezTo>
                        <a:pt x="22" y="139"/>
                        <a:pt x="43" y="182"/>
                        <a:pt x="0" y="204"/>
                      </a:cubicBezTo>
                      <a:cubicBezTo>
                        <a:pt x="95" y="204"/>
                        <a:pt x="95" y="204"/>
                        <a:pt x="95" y="204"/>
                      </a:cubicBezTo>
                      <a:cubicBezTo>
                        <a:pt x="95" y="204"/>
                        <a:pt x="102" y="176"/>
                        <a:pt x="113" y="176"/>
                      </a:cubicBezTo>
                      <a:cubicBezTo>
                        <a:pt x="123" y="176"/>
                        <a:pt x="133" y="177"/>
                        <a:pt x="142" y="176"/>
                      </a:cubicBezTo>
                      <a:cubicBezTo>
                        <a:pt x="144" y="177"/>
                        <a:pt x="146" y="176"/>
                        <a:pt x="147" y="176"/>
                      </a:cubicBezTo>
                      <a:cubicBezTo>
                        <a:pt x="147" y="176"/>
                        <a:pt x="147" y="176"/>
                        <a:pt x="147" y="176"/>
                      </a:cubicBezTo>
                      <a:cubicBezTo>
                        <a:pt x="147" y="176"/>
                        <a:pt x="147" y="176"/>
                        <a:pt x="147" y="176"/>
                      </a:cubicBezTo>
                      <a:cubicBezTo>
                        <a:pt x="154" y="173"/>
                        <a:pt x="149" y="157"/>
                        <a:pt x="149" y="157"/>
                      </a:cubicBezTo>
                      <a:cubicBezTo>
                        <a:pt x="153" y="155"/>
                        <a:pt x="156" y="153"/>
                        <a:pt x="156" y="151"/>
                      </a:cubicBezTo>
                      <a:cubicBezTo>
                        <a:pt x="156" y="150"/>
                        <a:pt x="156" y="150"/>
                        <a:pt x="156" y="150"/>
                      </a:cubicBezTo>
                      <a:cubicBezTo>
                        <a:pt x="156" y="148"/>
                        <a:pt x="152" y="146"/>
                        <a:pt x="146" y="145"/>
                      </a:cubicBezTo>
                      <a:cubicBezTo>
                        <a:pt x="149" y="145"/>
                        <a:pt x="149" y="145"/>
                        <a:pt x="149" y="145"/>
                      </a:cubicBezTo>
                      <a:cubicBezTo>
                        <a:pt x="153" y="145"/>
                        <a:pt x="156" y="143"/>
                        <a:pt x="156" y="140"/>
                      </a:cubicBezTo>
                      <a:cubicBezTo>
                        <a:pt x="156" y="140"/>
                        <a:pt x="156" y="140"/>
                        <a:pt x="156" y="140"/>
                      </a:cubicBezTo>
                      <a:cubicBezTo>
                        <a:pt x="156" y="139"/>
                        <a:pt x="156" y="138"/>
                        <a:pt x="155" y="138"/>
                      </a:cubicBezTo>
                      <a:cubicBezTo>
                        <a:pt x="156" y="135"/>
                        <a:pt x="159" y="121"/>
                        <a:pt x="160" y="121"/>
                      </a:cubicBezTo>
                      <a:cubicBezTo>
                        <a:pt x="182" y="119"/>
                        <a:pt x="170" y="111"/>
                        <a:pt x="170" y="111"/>
                      </a:cubicBezTo>
                      <a:close/>
                      <a:moveTo>
                        <a:pt x="66" y="93"/>
                      </a:moveTo>
                      <a:cubicBezTo>
                        <a:pt x="62" y="93"/>
                        <a:pt x="62" y="93"/>
                        <a:pt x="62" y="93"/>
                      </a:cubicBezTo>
                      <a:cubicBezTo>
                        <a:pt x="62" y="95"/>
                        <a:pt x="61" y="97"/>
                        <a:pt x="60" y="99"/>
                      </a:cubicBezTo>
                      <a:cubicBezTo>
                        <a:pt x="62" y="102"/>
                        <a:pt x="62" y="102"/>
                        <a:pt x="62" y="102"/>
                      </a:cubicBezTo>
                      <a:cubicBezTo>
                        <a:pt x="57" y="107"/>
                        <a:pt x="57" y="107"/>
                        <a:pt x="57" y="107"/>
                      </a:cubicBezTo>
                      <a:cubicBezTo>
                        <a:pt x="54" y="105"/>
                        <a:pt x="54" y="105"/>
                        <a:pt x="54" y="105"/>
                      </a:cubicBezTo>
                      <a:cubicBezTo>
                        <a:pt x="52" y="106"/>
                        <a:pt x="50" y="107"/>
                        <a:pt x="48" y="107"/>
                      </a:cubicBezTo>
                      <a:cubicBezTo>
                        <a:pt x="48" y="110"/>
                        <a:pt x="48" y="110"/>
                        <a:pt x="48" y="110"/>
                      </a:cubicBezTo>
                      <a:cubicBezTo>
                        <a:pt x="40" y="110"/>
                        <a:pt x="40" y="110"/>
                        <a:pt x="40" y="110"/>
                      </a:cubicBezTo>
                      <a:cubicBezTo>
                        <a:pt x="40" y="107"/>
                        <a:pt x="40" y="107"/>
                        <a:pt x="40" y="107"/>
                      </a:cubicBezTo>
                      <a:cubicBezTo>
                        <a:pt x="38" y="107"/>
                        <a:pt x="36" y="106"/>
                        <a:pt x="34" y="105"/>
                      </a:cubicBezTo>
                      <a:cubicBezTo>
                        <a:pt x="32" y="107"/>
                        <a:pt x="32" y="107"/>
                        <a:pt x="32" y="107"/>
                      </a:cubicBezTo>
                      <a:cubicBezTo>
                        <a:pt x="26" y="102"/>
                        <a:pt x="26" y="102"/>
                        <a:pt x="26" y="102"/>
                      </a:cubicBezTo>
                      <a:cubicBezTo>
                        <a:pt x="28" y="99"/>
                        <a:pt x="28" y="99"/>
                        <a:pt x="28" y="99"/>
                      </a:cubicBezTo>
                      <a:cubicBezTo>
                        <a:pt x="27" y="97"/>
                        <a:pt x="26" y="95"/>
                        <a:pt x="26" y="93"/>
                      </a:cubicBezTo>
                      <a:cubicBezTo>
                        <a:pt x="22" y="93"/>
                        <a:pt x="22" y="93"/>
                        <a:pt x="22" y="93"/>
                      </a:cubicBezTo>
                      <a:cubicBezTo>
                        <a:pt x="22" y="85"/>
                        <a:pt x="22" y="85"/>
                        <a:pt x="22" y="85"/>
                      </a:cubicBezTo>
                      <a:cubicBezTo>
                        <a:pt x="26" y="85"/>
                        <a:pt x="26" y="85"/>
                        <a:pt x="26" y="85"/>
                      </a:cubicBezTo>
                      <a:cubicBezTo>
                        <a:pt x="26" y="83"/>
                        <a:pt x="27" y="81"/>
                        <a:pt x="28" y="79"/>
                      </a:cubicBezTo>
                      <a:cubicBezTo>
                        <a:pt x="26" y="76"/>
                        <a:pt x="26" y="76"/>
                        <a:pt x="26" y="76"/>
                      </a:cubicBezTo>
                      <a:cubicBezTo>
                        <a:pt x="31" y="71"/>
                        <a:pt x="31" y="71"/>
                        <a:pt x="31" y="71"/>
                      </a:cubicBezTo>
                      <a:cubicBezTo>
                        <a:pt x="34" y="73"/>
                        <a:pt x="34" y="73"/>
                        <a:pt x="34" y="73"/>
                      </a:cubicBezTo>
                      <a:cubicBezTo>
                        <a:pt x="36" y="72"/>
                        <a:pt x="38" y="71"/>
                        <a:pt x="40" y="71"/>
                      </a:cubicBezTo>
                      <a:cubicBezTo>
                        <a:pt x="40" y="68"/>
                        <a:pt x="40" y="68"/>
                        <a:pt x="40" y="68"/>
                      </a:cubicBezTo>
                      <a:cubicBezTo>
                        <a:pt x="48" y="68"/>
                        <a:pt x="48" y="68"/>
                        <a:pt x="48" y="68"/>
                      </a:cubicBezTo>
                      <a:cubicBezTo>
                        <a:pt x="48" y="71"/>
                        <a:pt x="48" y="71"/>
                        <a:pt x="48" y="71"/>
                      </a:cubicBezTo>
                      <a:cubicBezTo>
                        <a:pt x="50" y="71"/>
                        <a:pt x="52" y="72"/>
                        <a:pt x="54" y="73"/>
                      </a:cubicBezTo>
                      <a:cubicBezTo>
                        <a:pt x="57" y="71"/>
                        <a:pt x="57" y="71"/>
                        <a:pt x="57" y="71"/>
                      </a:cubicBezTo>
                      <a:cubicBezTo>
                        <a:pt x="63" y="76"/>
                        <a:pt x="63" y="76"/>
                        <a:pt x="63" y="76"/>
                      </a:cubicBezTo>
                      <a:cubicBezTo>
                        <a:pt x="60" y="79"/>
                        <a:pt x="60" y="79"/>
                        <a:pt x="60" y="79"/>
                      </a:cubicBezTo>
                      <a:cubicBezTo>
                        <a:pt x="61" y="81"/>
                        <a:pt x="62" y="83"/>
                        <a:pt x="63" y="85"/>
                      </a:cubicBezTo>
                      <a:cubicBezTo>
                        <a:pt x="66" y="85"/>
                        <a:pt x="66" y="85"/>
                        <a:pt x="66" y="85"/>
                      </a:cubicBezTo>
                      <a:lnTo>
                        <a:pt x="66" y="93"/>
                      </a:lnTo>
                      <a:close/>
                      <a:moveTo>
                        <a:pt x="136" y="77"/>
                      </a:moveTo>
                      <a:cubicBezTo>
                        <a:pt x="130" y="77"/>
                        <a:pt x="130" y="77"/>
                        <a:pt x="130" y="77"/>
                      </a:cubicBezTo>
                      <a:cubicBezTo>
                        <a:pt x="129" y="80"/>
                        <a:pt x="128" y="84"/>
                        <a:pt x="126" y="87"/>
                      </a:cubicBezTo>
                      <a:cubicBezTo>
                        <a:pt x="130" y="91"/>
                        <a:pt x="130" y="91"/>
                        <a:pt x="130" y="91"/>
                      </a:cubicBezTo>
                      <a:cubicBezTo>
                        <a:pt x="121" y="100"/>
                        <a:pt x="121" y="100"/>
                        <a:pt x="121" y="100"/>
                      </a:cubicBezTo>
                      <a:cubicBezTo>
                        <a:pt x="117" y="96"/>
                        <a:pt x="117" y="96"/>
                        <a:pt x="117" y="96"/>
                      </a:cubicBezTo>
                      <a:cubicBezTo>
                        <a:pt x="114" y="98"/>
                        <a:pt x="110" y="99"/>
                        <a:pt x="107" y="100"/>
                      </a:cubicBezTo>
                      <a:cubicBezTo>
                        <a:pt x="107" y="105"/>
                        <a:pt x="107" y="105"/>
                        <a:pt x="107" y="105"/>
                      </a:cubicBezTo>
                      <a:cubicBezTo>
                        <a:pt x="94" y="105"/>
                        <a:pt x="94" y="105"/>
                        <a:pt x="94" y="105"/>
                      </a:cubicBezTo>
                      <a:cubicBezTo>
                        <a:pt x="94" y="100"/>
                        <a:pt x="94" y="100"/>
                        <a:pt x="94" y="100"/>
                      </a:cubicBezTo>
                      <a:cubicBezTo>
                        <a:pt x="90" y="100"/>
                        <a:pt x="86" y="98"/>
                        <a:pt x="83" y="96"/>
                      </a:cubicBezTo>
                      <a:cubicBezTo>
                        <a:pt x="79" y="100"/>
                        <a:pt x="79" y="100"/>
                        <a:pt x="79" y="100"/>
                      </a:cubicBezTo>
                      <a:cubicBezTo>
                        <a:pt x="70" y="91"/>
                        <a:pt x="70" y="91"/>
                        <a:pt x="70" y="91"/>
                      </a:cubicBezTo>
                      <a:cubicBezTo>
                        <a:pt x="74" y="87"/>
                        <a:pt x="74" y="87"/>
                        <a:pt x="74" y="87"/>
                      </a:cubicBezTo>
                      <a:cubicBezTo>
                        <a:pt x="72" y="84"/>
                        <a:pt x="71" y="81"/>
                        <a:pt x="70" y="77"/>
                      </a:cubicBezTo>
                      <a:cubicBezTo>
                        <a:pt x="64" y="77"/>
                        <a:pt x="64" y="77"/>
                        <a:pt x="64" y="77"/>
                      </a:cubicBezTo>
                      <a:cubicBezTo>
                        <a:pt x="64" y="64"/>
                        <a:pt x="64" y="64"/>
                        <a:pt x="64" y="64"/>
                      </a:cubicBezTo>
                      <a:cubicBezTo>
                        <a:pt x="70" y="64"/>
                        <a:pt x="70" y="64"/>
                        <a:pt x="70" y="64"/>
                      </a:cubicBezTo>
                      <a:cubicBezTo>
                        <a:pt x="70" y="60"/>
                        <a:pt x="72" y="56"/>
                        <a:pt x="74" y="53"/>
                      </a:cubicBezTo>
                      <a:cubicBezTo>
                        <a:pt x="70" y="49"/>
                        <a:pt x="70" y="49"/>
                        <a:pt x="70" y="49"/>
                      </a:cubicBezTo>
                      <a:cubicBezTo>
                        <a:pt x="79" y="40"/>
                        <a:pt x="79" y="40"/>
                        <a:pt x="79" y="40"/>
                      </a:cubicBezTo>
                      <a:cubicBezTo>
                        <a:pt x="83" y="44"/>
                        <a:pt x="83" y="44"/>
                        <a:pt x="83" y="44"/>
                      </a:cubicBezTo>
                      <a:cubicBezTo>
                        <a:pt x="86" y="42"/>
                        <a:pt x="90" y="41"/>
                        <a:pt x="94" y="40"/>
                      </a:cubicBezTo>
                      <a:cubicBezTo>
                        <a:pt x="94" y="35"/>
                        <a:pt x="94" y="35"/>
                        <a:pt x="94" y="35"/>
                      </a:cubicBezTo>
                      <a:cubicBezTo>
                        <a:pt x="107" y="35"/>
                        <a:pt x="107" y="35"/>
                        <a:pt x="107" y="35"/>
                      </a:cubicBezTo>
                      <a:cubicBezTo>
                        <a:pt x="107" y="40"/>
                        <a:pt x="107" y="40"/>
                        <a:pt x="107" y="40"/>
                      </a:cubicBezTo>
                      <a:cubicBezTo>
                        <a:pt x="110" y="41"/>
                        <a:pt x="114" y="42"/>
                        <a:pt x="117" y="44"/>
                      </a:cubicBezTo>
                      <a:cubicBezTo>
                        <a:pt x="121" y="40"/>
                        <a:pt x="121" y="40"/>
                        <a:pt x="121" y="40"/>
                      </a:cubicBezTo>
                      <a:cubicBezTo>
                        <a:pt x="130" y="49"/>
                        <a:pt x="130" y="49"/>
                        <a:pt x="130" y="49"/>
                      </a:cubicBezTo>
                      <a:cubicBezTo>
                        <a:pt x="126" y="53"/>
                        <a:pt x="126" y="53"/>
                        <a:pt x="126" y="53"/>
                      </a:cubicBezTo>
                      <a:cubicBezTo>
                        <a:pt x="128" y="57"/>
                        <a:pt x="130" y="60"/>
                        <a:pt x="130" y="64"/>
                      </a:cubicBezTo>
                      <a:cubicBezTo>
                        <a:pt x="136" y="64"/>
                        <a:pt x="136" y="64"/>
                        <a:pt x="136" y="64"/>
                      </a:cubicBezTo>
                      <a:lnTo>
                        <a:pt x="136" y="77"/>
                      </a:lnTo>
                      <a:close/>
                    </a:path>
                  </a:pathLst>
                </a:custGeom>
                <a:solidFill>
                  <a:schemeClr val="bg1"/>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sz="1800"/>
                </a:p>
              </p:txBody>
            </p:sp>
          </p:grpSp>
        </p:grpSp>
        <p:grpSp>
          <p:nvGrpSpPr>
            <p:cNvPr id="19" name="组合 18"/>
            <p:cNvGrpSpPr/>
            <p:nvPr/>
          </p:nvGrpSpPr>
          <p:grpSpPr>
            <a:xfrm>
              <a:off x="7001150" y="2269279"/>
              <a:ext cx="991791" cy="990600"/>
              <a:chOff x="7001150" y="2269279"/>
              <a:chExt cx="991791" cy="990600"/>
            </a:xfrm>
          </p:grpSpPr>
          <p:sp>
            <p:nvSpPr>
              <p:cNvPr id="20" name="矩形 5"/>
              <p:cNvSpPr>
                <a:spLocks noChangeArrowheads="1"/>
              </p:cNvSpPr>
              <p:nvPr/>
            </p:nvSpPr>
            <p:spPr bwMode="auto">
              <a:xfrm rot="2700000">
                <a:off x="7001746" y="2268683"/>
                <a:ext cx="990600" cy="991791"/>
              </a:xfrm>
              <a:prstGeom prst="rect">
                <a:avLst/>
              </a:prstGeom>
              <a:solidFill>
                <a:schemeClr val="accent2"/>
              </a:solidFill>
              <a:ln>
                <a:noFill/>
              </a:ln>
            </p:spPr>
            <p:txBody>
              <a:bodyPr lIns="91440" tIns="45720" rIns="91440" bIns="45720" anchor="ctr"/>
              <a:lstStyle/>
              <a:p>
                <a:pPr algn="ctr"/>
                <a:endParaRPr lang="zh-CN" altLang="zh-CN" sz="1800">
                  <a:solidFill>
                    <a:srgbClr val="FFFFFF"/>
                  </a:solidFill>
                  <a:latin typeface="宋体" panose="02010600030101010101" pitchFamily="2" charset="-122"/>
                  <a:sym typeface="宋体" panose="02010600030101010101" pitchFamily="2" charset="-122"/>
                </a:endParaRPr>
              </a:p>
            </p:txBody>
          </p:sp>
          <p:grpSp>
            <p:nvGrpSpPr>
              <p:cNvPr id="21" name="组合 31"/>
              <p:cNvGrpSpPr/>
              <p:nvPr/>
            </p:nvGrpSpPr>
            <p:grpSpPr bwMode="auto">
              <a:xfrm>
                <a:off x="7327406" y="2554761"/>
                <a:ext cx="339329" cy="383381"/>
                <a:chOff x="0" y="0"/>
                <a:chExt cx="406393" cy="459645"/>
              </a:xfrm>
            </p:grpSpPr>
            <p:sp>
              <p:nvSpPr>
                <p:cNvPr id="22" name="Freeform 148"/>
                <p:cNvSpPr>
                  <a:spLocks noEditPoints="1" noChangeArrowheads="1"/>
                </p:cNvSpPr>
                <p:nvPr/>
              </p:nvSpPr>
              <p:spPr bwMode="auto">
                <a:xfrm>
                  <a:off x="55120" y="0"/>
                  <a:ext cx="351273" cy="456842"/>
                </a:xfrm>
                <a:custGeom>
                  <a:avLst/>
                  <a:gdLst>
                    <a:gd name="T0" fmla="*/ 766292108 w 159"/>
                    <a:gd name="T1" fmla="*/ 901080016 h 207"/>
                    <a:gd name="T2" fmla="*/ 434396564 w 159"/>
                    <a:gd name="T3" fmla="*/ 384784554 h 207"/>
                    <a:gd name="T4" fmla="*/ 449037357 w 159"/>
                    <a:gd name="T5" fmla="*/ 116896378 h 207"/>
                    <a:gd name="T6" fmla="*/ 204995411 w 159"/>
                    <a:gd name="T7" fmla="*/ 19483097 h 207"/>
                    <a:gd name="T8" fmla="*/ 341658282 w 159"/>
                    <a:gd name="T9" fmla="*/ 233792756 h 207"/>
                    <a:gd name="T10" fmla="*/ 180591879 w 159"/>
                    <a:gd name="T11" fmla="*/ 336079017 h 207"/>
                    <a:gd name="T12" fmla="*/ 48809273 w 159"/>
                    <a:gd name="T13" fmla="*/ 131508701 h 207"/>
                    <a:gd name="T14" fmla="*/ 48809273 w 159"/>
                    <a:gd name="T15" fmla="*/ 375043005 h 207"/>
                    <a:gd name="T16" fmla="*/ 302611748 w 159"/>
                    <a:gd name="T17" fmla="*/ 467587718 h 207"/>
                    <a:gd name="T18" fmla="*/ 634509501 w 159"/>
                    <a:gd name="T19" fmla="*/ 983880973 h 207"/>
                    <a:gd name="T20" fmla="*/ 697961777 w 159"/>
                    <a:gd name="T21" fmla="*/ 998493297 h 207"/>
                    <a:gd name="T22" fmla="*/ 751651314 w 159"/>
                    <a:gd name="T23" fmla="*/ 959527102 h 207"/>
                    <a:gd name="T24" fmla="*/ 766292108 w 159"/>
                    <a:gd name="T25" fmla="*/ 901080016 h 207"/>
                    <a:gd name="T26" fmla="*/ 702842041 w 159"/>
                    <a:gd name="T27" fmla="*/ 940044004 h 207"/>
                    <a:gd name="T28" fmla="*/ 654032769 w 159"/>
                    <a:gd name="T29" fmla="*/ 930304662 h 207"/>
                    <a:gd name="T30" fmla="*/ 668675771 w 159"/>
                    <a:gd name="T31" fmla="*/ 886467693 h 207"/>
                    <a:gd name="T32" fmla="*/ 712604780 w 159"/>
                    <a:gd name="T33" fmla="*/ 896209242 h 207"/>
                    <a:gd name="T34" fmla="*/ 702842041 w 159"/>
                    <a:gd name="T35" fmla="*/ 940044004 h 20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59"/>
                    <a:gd name="T55" fmla="*/ 0 h 207"/>
                    <a:gd name="T56" fmla="*/ 159 w 159"/>
                    <a:gd name="T57" fmla="*/ 207 h 20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59" h="207">
                      <a:moveTo>
                        <a:pt x="157" y="185"/>
                      </a:moveTo>
                      <a:cubicBezTo>
                        <a:pt x="89" y="79"/>
                        <a:pt x="89" y="79"/>
                        <a:pt x="89" y="79"/>
                      </a:cubicBezTo>
                      <a:cubicBezTo>
                        <a:pt x="101" y="63"/>
                        <a:pt x="103" y="42"/>
                        <a:pt x="92" y="24"/>
                      </a:cubicBezTo>
                      <a:cubicBezTo>
                        <a:pt x="81" y="8"/>
                        <a:pt x="61" y="0"/>
                        <a:pt x="42" y="4"/>
                      </a:cubicBezTo>
                      <a:cubicBezTo>
                        <a:pt x="70" y="48"/>
                        <a:pt x="70" y="48"/>
                        <a:pt x="70" y="48"/>
                      </a:cubicBezTo>
                      <a:cubicBezTo>
                        <a:pt x="37" y="69"/>
                        <a:pt x="37" y="69"/>
                        <a:pt x="37" y="69"/>
                      </a:cubicBezTo>
                      <a:cubicBezTo>
                        <a:pt x="10" y="27"/>
                        <a:pt x="10" y="27"/>
                        <a:pt x="10" y="27"/>
                      </a:cubicBezTo>
                      <a:cubicBezTo>
                        <a:pt x="1" y="42"/>
                        <a:pt x="0" y="61"/>
                        <a:pt x="10" y="77"/>
                      </a:cubicBezTo>
                      <a:cubicBezTo>
                        <a:pt x="21" y="95"/>
                        <a:pt x="43" y="102"/>
                        <a:pt x="62" y="96"/>
                      </a:cubicBezTo>
                      <a:cubicBezTo>
                        <a:pt x="130" y="202"/>
                        <a:pt x="130" y="202"/>
                        <a:pt x="130" y="202"/>
                      </a:cubicBezTo>
                      <a:cubicBezTo>
                        <a:pt x="133" y="206"/>
                        <a:pt x="138" y="207"/>
                        <a:pt x="143" y="205"/>
                      </a:cubicBezTo>
                      <a:cubicBezTo>
                        <a:pt x="154" y="197"/>
                        <a:pt x="154" y="197"/>
                        <a:pt x="154" y="197"/>
                      </a:cubicBezTo>
                      <a:cubicBezTo>
                        <a:pt x="158" y="195"/>
                        <a:pt x="159" y="189"/>
                        <a:pt x="157" y="185"/>
                      </a:cubicBezTo>
                      <a:close/>
                      <a:moveTo>
                        <a:pt x="144" y="193"/>
                      </a:moveTo>
                      <a:cubicBezTo>
                        <a:pt x="141" y="195"/>
                        <a:pt x="136" y="195"/>
                        <a:pt x="134" y="191"/>
                      </a:cubicBezTo>
                      <a:cubicBezTo>
                        <a:pt x="132" y="188"/>
                        <a:pt x="133" y="184"/>
                        <a:pt x="137" y="182"/>
                      </a:cubicBezTo>
                      <a:cubicBezTo>
                        <a:pt x="140" y="180"/>
                        <a:pt x="144" y="181"/>
                        <a:pt x="146" y="184"/>
                      </a:cubicBezTo>
                      <a:cubicBezTo>
                        <a:pt x="148" y="187"/>
                        <a:pt x="147" y="191"/>
                        <a:pt x="144" y="193"/>
                      </a:cubicBezTo>
                      <a:close/>
                    </a:path>
                  </a:pathLst>
                </a:custGeom>
                <a:solidFill>
                  <a:schemeClr val="bg1"/>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sz="1800"/>
                </a:p>
              </p:txBody>
            </p:sp>
            <p:sp>
              <p:nvSpPr>
                <p:cNvPr id="23" name="Freeform 149"/>
                <p:cNvSpPr>
                  <a:spLocks noEditPoints="1" noChangeArrowheads="1"/>
                </p:cNvSpPr>
                <p:nvPr/>
              </p:nvSpPr>
              <p:spPr bwMode="auto">
                <a:xfrm>
                  <a:off x="0" y="231691"/>
                  <a:ext cx="231691" cy="227954"/>
                </a:xfrm>
                <a:custGeom>
                  <a:avLst/>
                  <a:gdLst>
                    <a:gd name="T0" fmla="*/ 443079249 w 105"/>
                    <a:gd name="T1" fmla="*/ 127348826 h 103"/>
                    <a:gd name="T2" fmla="*/ 472292174 w 105"/>
                    <a:gd name="T3" fmla="*/ 97960465 h 103"/>
                    <a:gd name="T4" fmla="*/ 408996399 w 105"/>
                    <a:gd name="T5" fmla="*/ 34286052 h 103"/>
                    <a:gd name="T6" fmla="*/ 379781267 w 105"/>
                    <a:gd name="T7" fmla="*/ 63674413 h 103"/>
                    <a:gd name="T8" fmla="*/ 301877927 w 105"/>
                    <a:gd name="T9" fmla="*/ 34286052 h 103"/>
                    <a:gd name="T10" fmla="*/ 301877927 w 105"/>
                    <a:gd name="T11" fmla="*/ 0 h 103"/>
                    <a:gd name="T12" fmla="*/ 209367021 w 105"/>
                    <a:gd name="T13" fmla="*/ 0 h 103"/>
                    <a:gd name="T14" fmla="*/ 209367021 w 105"/>
                    <a:gd name="T15" fmla="*/ 34286052 h 103"/>
                    <a:gd name="T16" fmla="*/ 136331398 w 105"/>
                    <a:gd name="T17" fmla="*/ 63674413 h 103"/>
                    <a:gd name="T18" fmla="*/ 107118472 w 105"/>
                    <a:gd name="T19" fmla="*/ 34286052 h 103"/>
                    <a:gd name="T20" fmla="*/ 38952774 w 105"/>
                    <a:gd name="T21" fmla="*/ 97960465 h 103"/>
                    <a:gd name="T22" fmla="*/ 73035623 w 105"/>
                    <a:gd name="T23" fmla="*/ 132246517 h 103"/>
                    <a:gd name="T24" fmla="*/ 38952774 w 105"/>
                    <a:gd name="T25" fmla="*/ 205716313 h 103"/>
                    <a:gd name="T26" fmla="*/ 0 w 105"/>
                    <a:gd name="T27" fmla="*/ 205716313 h 103"/>
                    <a:gd name="T28" fmla="*/ 0 w 105"/>
                    <a:gd name="T29" fmla="*/ 298779086 h 103"/>
                    <a:gd name="T30" fmla="*/ 43820491 w 105"/>
                    <a:gd name="T31" fmla="*/ 298779086 h 103"/>
                    <a:gd name="T32" fmla="*/ 73035623 w 105"/>
                    <a:gd name="T33" fmla="*/ 372248882 h 103"/>
                    <a:gd name="T34" fmla="*/ 43820491 w 105"/>
                    <a:gd name="T35" fmla="*/ 401637243 h 103"/>
                    <a:gd name="T36" fmla="*/ 107118472 w 105"/>
                    <a:gd name="T37" fmla="*/ 465311656 h 103"/>
                    <a:gd name="T38" fmla="*/ 136331398 w 105"/>
                    <a:gd name="T39" fmla="*/ 435923295 h 103"/>
                    <a:gd name="T40" fmla="*/ 209367021 w 105"/>
                    <a:gd name="T41" fmla="*/ 465311656 h 103"/>
                    <a:gd name="T42" fmla="*/ 209367021 w 105"/>
                    <a:gd name="T43" fmla="*/ 504495399 h 103"/>
                    <a:gd name="T44" fmla="*/ 301877927 w 105"/>
                    <a:gd name="T45" fmla="*/ 504495399 h 103"/>
                    <a:gd name="T46" fmla="*/ 301877927 w 105"/>
                    <a:gd name="T47" fmla="*/ 465311656 h 103"/>
                    <a:gd name="T48" fmla="*/ 374913550 w 105"/>
                    <a:gd name="T49" fmla="*/ 435923295 h 103"/>
                    <a:gd name="T50" fmla="*/ 404126475 w 105"/>
                    <a:gd name="T51" fmla="*/ 465311656 h 103"/>
                    <a:gd name="T52" fmla="*/ 467424456 w 105"/>
                    <a:gd name="T53" fmla="*/ 401637243 h 103"/>
                    <a:gd name="T54" fmla="*/ 443079249 w 105"/>
                    <a:gd name="T55" fmla="*/ 372248882 h 103"/>
                    <a:gd name="T56" fmla="*/ 472292174 w 105"/>
                    <a:gd name="T57" fmla="*/ 298779086 h 103"/>
                    <a:gd name="T58" fmla="*/ 511244947 w 105"/>
                    <a:gd name="T59" fmla="*/ 298779086 h 103"/>
                    <a:gd name="T60" fmla="*/ 511244947 w 105"/>
                    <a:gd name="T61" fmla="*/ 205716313 h 103"/>
                    <a:gd name="T62" fmla="*/ 472292174 w 105"/>
                    <a:gd name="T63" fmla="*/ 205716313 h 103"/>
                    <a:gd name="T64" fmla="*/ 443079249 w 105"/>
                    <a:gd name="T65" fmla="*/ 127348826 h 103"/>
                    <a:gd name="T66" fmla="*/ 258057436 w 105"/>
                    <a:gd name="T67" fmla="*/ 406534934 h 103"/>
                    <a:gd name="T68" fmla="*/ 102248548 w 105"/>
                    <a:gd name="T69" fmla="*/ 249797747 h 103"/>
                    <a:gd name="T70" fmla="*/ 258057436 w 105"/>
                    <a:gd name="T71" fmla="*/ 93062774 h 103"/>
                    <a:gd name="T72" fmla="*/ 413864117 w 105"/>
                    <a:gd name="T73" fmla="*/ 249797747 h 103"/>
                    <a:gd name="T74" fmla="*/ 258057436 w 105"/>
                    <a:gd name="T75" fmla="*/ 406534934 h 10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05"/>
                    <a:gd name="T115" fmla="*/ 0 h 103"/>
                    <a:gd name="T116" fmla="*/ 105 w 105"/>
                    <a:gd name="T117" fmla="*/ 103 h 10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05" h="103">
                      <a:moveTo>
                        <a:pt x="91" y="26"/>
                      </a:moveTo>
                      <a:cubicBezTo>
                        <a:pt x="97" y="20"/>
                        <a:pt x="97" y="20"/>
                        <a:pt x="97" y="20"/>
                      </a:cubicBezTo>
                      <a:cubicBezTo>
                        <a:pt x="84" y="7"/>
                        <a:pt x="84" y="7"/>
                        <a:pt x="84" y="7"/>
                      </a:cubicBezTo>
                      <a:cubicBezTo>
                        <a:pt x="78" y="13"/>
                        <a:pt x="78" y="13"/>
                        <a:pt x="78" y="13"/>
                      </a:cubicBezTo>
                      <a:cubicBezTo>
                        <a:pt x="73" y="10"/>
                        <a:pt x="67" y="8"/>
                        <a:pt x="62" y="7"/>
                      </a:cubicBezTo>
                      <a:cubicBezTo>
                        <a:pt x="62" y="0"/>
                        <a:pt x="62" y="0"/>
                        <a:pt x="62" y="0"/>
                      </a:cubicBezTo>
                      <a:cubicBezTo>
                        <a:pt x="43" y="0"/>
                        <a:pt x="43" y="0"/>
                        <a:pt x="43" y="0"/>
                      </a:cubicBezTo>
                      <a:cubicBezTo>
                        <a:pt x="43" y="7"/>
                        <a:pt x="43" y="7"/>
                        <a:pt x="43" y="7"/>
                      </a:cubicBezTo>
                      <a:cubicBezTo>
                        <a:pt x="38" y="8"/>
                        <a:pt x="33" y="10"/>
                        <a:pt x="28" y="13"/>
                      </a:cubicBezTo>
                      <a:cubicBezTo>
                        <a:pt x="22" y="7"/>
                        <a:pt x="22" y="7"/>
                        <a:pt x="22" y="7"/>
                      </a:cubicBezTo>
                      <a:cubicBezTo>
                        <a:pt x="8" y="20"/>
                        <a:pt x="8" y="20"/>
                        <a:pt x="8" y="20"/>
                      </a:cubicBezTo>
                      <a:cubicBezTo>
                        <a:pt x="15" y="27"/>
                        <a:pt x="15" y="27"/>
                        <a:pt x="15" y="27"/>
                      </a:cubicBezTo>
                      <a:cubicBezTo>
                        <a:pt x="12" y="31"/>
                        <a:pt x="10" y="36"/>
                        <a:pt x="8" y="42"/>
                      </a:cubicBezTo>
                      <a:cubicBezTo>
                        <a:pt x="0" y="42"/>
                        <a:pt x="0" y="42"/>
                        <a:pt x="0" y="42"/>
                      </a:cubicBezTo>
                      <a:cubicBezTo>
                        <a:pt x="0" y="61"/>
                        <a:pt x="0" y="61"/>
                        <a:pt x="0" y="61"/>
                      </a:cubicBezTo>
                      <a:cubicBezTo>
                        <a:pt x="9" y="61"/>
                        <a:pt x="9" y="61"/>
                        <a:pt x="9" y="61"/>
                      </a:cubicBezTo>
                      <a:cubicBezTo>
                        <a:pt x="10" y="66"/>
                        <a:pt x="12" y="71"/>
                        <a:pt x="15" y="76"/>
                      </a:cubicBezTo>
                      <a:cubicBezTo>
                        <a:pt x="9" y="82"/>
                        <a:pt x="9" y="82"/>
                        <a:pt x="9" y="82"/>
                      </a:cubicBezTo>
                      <a:cubicBezTo>
                        <a:pt x="22" y="95"/>
                        <a:pt x="22" y="95"/>
                        <a:pt x="22" y="95"/>
                      </a:cubicBezTo>
                      <a:cubicBezTo>
                        <a:pt x="28" y="89"/>
                        <a:pt x="28" y="89"/>
                        <a:pt x="28" y="89"/>
                      </a:cubicBezTo>
                      <a:cubicBezTo>
                        <a:pt x="33" y="92"/>
                        <a:pt x="38" y="94"/>
                        <a:pt x="43" y="95"/>
                      </a:cubicBezTo>
                      <a:cubicBezTo>
                        <a:pt x="43" y="103"/>
                        <a:pt x="43" y="103"/>
                        <a:pt x="43" y="103"/>
                      </a:cubicBezTo>
                      <a:cubicBezTo>
                        <a:pt x="62" y="103"/>
                        <a:pt x="62" y="103"/>
                        <a:pt x="62" y="103"/>
                      </a:cubicBezTo>
                      <a:cubicBezTo>
                        <a:pt x="62" y="95"/>
                        <a:pt x="62" y="95"/>
                        <a:pt x="62" y="95"/>
                      </a:cubicBezTo>
                      <a:cubicBezTo>
                        <a:pt x="67" y="94"/>
                        <a:pt x="73" y="92"/>
                        <a:pt x="77" y="89"/>
                      </a:cubicBezTo>
                      <a:cubicBezTo>
                        <a:pt x="83" y="95"/>
                        <a:pt x="83" y="95"/>
                        <a:pt x="83" y="95"/>
                      </a:cubicBezTo>
                      <a:cubicBezTo>
                        <a:pt x="96" y="82"/>
                        <a:pt x="96" y="82"/>
                        <a:pt x="96" y="82"/>
                      </a:cubicBezTo>
                      <a:cubicBezTo>
                        <a:pt x="91" y="76"/>
                        <a:pt x="91" y="76"/>
                        <a:pt x="91" y="76"/>
                      </a:cubicBezTo>
                      <a:cubicBezTo>
                        <a:pt x="94" y="71"/>
                        <a:pt x="96" y="66"/>
                        <a:pt x="97" y="61"/>
                      </a:cubicBezTo>
                      <a:cubicBezTo>
                        <a:pt x="105" y="61"/>
                        <a:pt x="105" y="61"/>
                        <a:pt x="105" y="61"/>
                      </a:cubicBezTo>
                      <a:cubicBezTo>
                        <a:pt x="105" y="42"/>
                        <a:pt x="105" y="42"/>
                        <a:pt x="105" y="42"/>
                      </a:cubicBezTo>
                      <a:cubicBezTo>
                        <a:pt x="97" y="42"/>
                        <a:pt x="97" y="42"/>
                        <a:pt x="97" y="42"/>
                      </a:cubicBezTo>
                      <a:cubicBezTo>
                        <a:pt x="96" y="36"/>
                        <a:pt x="94" y="31"/>
                        <a:pt x="91" y="26"/>
                      </a:cubicBezTo>
                      <a:close/>
                      <a:moveTo>
                        <a:pt x="53" y="83"/>
                      </a:moveTo>
                      <a:cubicBezTo>
                        <a:pt x="35" y="83"/>
                        <a:pt x="21" y="69"/>
                        <a:pt x="21" y="51"/>
                      </a:cubicBezTo>
                      <a:cubicBezTo>
                        <a:pt x="21" y="33"/>
                        <a:pt x="35" y="19"/>
                        <a:pt x="53" y="19"/>
                      </a:cubicBezTo>
                      <a:cubicBezTo>
                        <a:pt x="71" y="19"/>
                        <a:pt x="85" y="33"/>
                        <a:pt x="85" y="51"/>
                      </a:cubicBezTo>
                      <a:cubicBezTo>
                        <a:pt x="85" y="69"/>
                        <a:pt x="71" y="83"/>
                        <a:pt x="53" y="83"/>
                      </a:cubicBezTo>
                      <a:close/>
                    </a:path>
                  </a:pathLst>
                </a:custGeom>
                <a:solidFill>
                  <a:schemeClr val="bg1"/>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sz="1800"/>
                </a:p>
              </p:txBody>
            </p:sp>
            <p:sp>
              <p:nvSpPr>
                <p:cNvPr id="24" name="Oval 150"/>
                <p:cNvSpPr>
                  <a:spLocks noChangeArrowheads="1"/>
                </p:cNvSpPr>
                <p:nvPr/>
              </p:nvSpPr>
              <p:spPr bwMode="auto">
                <a:xfrm>
                  <a:off x="97160" y="326983"/>
                  <a:ext cx="37370" cy="37370"/>
                </a:xfrm>
                <a:prstGeom prst="ellipse">
                  <a:avLst/>
                </a:prstGeom>
                <a:solidFill>
                  <a:schemeClr val="bg1"/>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zh-CN" sz="1800">
                    <a:solidFill>
                      <a:srgbClr val="000000"/>
                    </a:solidFill>
                    <a:latin typeface="Calibri" panose="020F0502020204030204" charset="0"/>
                    <a:sym typeface="宋体" panose="02010600030101010101" pitchFamily="2" charset="-122"/>
                  </a:endParaRPr>
                </a:p>
              </p:txBody>
            </p:sp>
          </p:grpSp>
        </p:grpSp>
      </p:grpSp>
      <p:sp>
        <p:nvSpPr>
          <p:cNvPr id="42" name="矩形 35"/>
          <p:cNvSpPr>
            <a:spLocks noChangeArrowheads="1"/>
          </p:cNvSpPr>
          <p:nvPr/>
        </p:nvSpPr>
        <p:spPr bwMode="auto">
          <a:xfrm>
            <a:off x="513199" y="2150021"/>
            <a:ext cx="2285963" cy="6848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68580" tIns="34290" rIns="68580" bIns="34290">
            <a:spAutoFit/>
          </a:bodyPr>
          <a:lstStyle/>
          <a:p>
            <a:r>
              <a:rPr lang="en-US" altLang="zh-CN" sz="2000" dirty="0">
                <a:solidFill>
                  <a:schemeClr val="bg1">
                    <a:lumMod val="65000"/>
                  </a:schemeClr>
                </a:solidFill>
                <a:latin typeface="微软雅黑" panose="020B0503020204020204" pitchFamily="34" charset="-122"/>
                <a:ea typeface="微软雅黑" panose="020B0503020204020204" pitchFamily="34" charset="-122"/>
                <a:sym typeface="方正姚体" pitchFamily="2" charset="-122"/>
              </a:rPr>
              <a:t>Click here to add </a:t>
            </a:r>
            <a:endParaRPr lang="zh-CN" altLang="en-US" sz="2000" dirty="0">
              <a:solidFill>
                <a:schemeClr val="bg1">
                  <a:lumMod val="65000"/>
                </a:schemeClr>
              </a:solidFill>
              <a:latin typeface="微软雅黑" panose="020B0503020204020204" pitchFamily="34" charset="-122"/>
              <a:ea typeface="微软雅黑" panose="020B0503020204020204" pitchFamily="34" charset="-122"/>
              <a:sym typeface="方正姚体" pitchFamily="2" charset="-122"/>
            </a:endParaRPr>
          </a:p>
          <a:p>
            <a:r>
              <a:rPr lang="en-US" altLang="zh-CN" sz="2000" dirty="0">
                <a:solidFill>
                  <a:schemeClr val="bg1">
                    <a:lumMod val="65000"/>
                  </a:schemeClr>
                </a:solidFill>
                <a:latin typeface="微软雅黑" panose="020B0503020204020204" pitchFamily="34" charset="-122"/>
                <a:ea typeface="微软雅黑" panose="020B0503020204020204" pitchFamily="34" charset="-122"/>
                <a:sym typeface="方正姚体" pitchFamily="2" charset="-122"/>
              </a:rPr>
              <a:t>      your title</a:t>
            </a:r>
            <a:endParaRPr lang="zh-CN" altLang="en-US" sz="2400" dirty="0">
              <a:solidFill>
                <a:schemeClr val="bg1">
                  <a:lumMod val="65000"/>
                </a:schemeClr>
              </a:solidFill>
              <a:latin typeface="微软雅黑" panose="020B0503020204020204" pitchFamily="34" charset="-122"/>
              <a:ea typeface="微软雅黑" panose="020B0503020204020204" pitchFamily="34" charset="-122"/>
              <a:sym typeface="方正姚体" pitchFamily="2" charset="-122"/>
            </a:endParaRPr>
          </a:p>
        </p:txBody>
      </p:sp>
      <p:sp>
        <p:nvSpPr>
          <p:cNvPr id="43" name="文本框 36"/>
          <p:cNvSpPr>
            <a:spLocks noChangeArrowheads="1"/>
          </p:cNvSpPr>
          <p:nvPr/>
        </p:nvSpPr>
        <p:spPr bwMode="auto">
          <a:xfrm>
            <a:off x="461788" y="3157234"/>
            <a:ext cx="4053065" cy="6232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68580" tIns="34290" rIns="68580" bIns="34290">
            <a:spAutoFit/>
          </a:bodyPr>
          <a:lstStyle/>
          <a:p>
            <a:pPr algn="ctr"/>
            <a:r>
              <a:rPr lang="en-US" altLang="zh-CN" sz="1200" dirty="0">
                <a:solidFill>
                  <a:schemeClr val="bg1">
                    <a:lumMod val="65000"/>
                  </a:schemeClr>
                </a:solidFill>
                <a:latin typeface="微软雅黑" panose="020B0503020204020204" pitchFamily="34" charset="-122"/>
                <a:ea typeface="微软雅黑" panose="020B0503020204020204" pitchFamily="34" charset="-122"/>
                <a:sym typeface="方正姚体" pitchFamily="2" charset="-122"/>
              </a:rPr>
              <a:t>Click here to add  you to the  center of the  narrative </a:t>
            </a:r>
            <a:endParaRPr lang="zh-CN" altLang="en-US" sz="1200" dirty="0">
              <a:solidFill>
                <a:schemeClr val="bg1">
                  <a:lumMod val="65000"/>
                </a:schemeClr>
              </a:solidFill>
              <a:latin typeface="微软雅黑" panose="020B0503020204020204" pitchFamily="34" charset="-122"/>
              <a:ea typeface="微软雅黑" panose="020B0503020204020204" pitchFamily="34" charset="-122"/>
              <a:sym typeface="方正姚体" pitchFamily="2" charset="-122"/>
            </a:endParaRPr>
          </a:p>
          <a:p>
            <a:pPr algn="ctr"/>
            <a:r>
              <a:rPr lang="en-US" altLang="zh-CN" sz="1200" dirty="0">
                <a:solidFill>
                  <a:schemeClr val="bg1">
                    <a:lumMod val="65000"/>
                  </a:schemeClr>
                </a:solidFill>
                <a:latin typeface="微软雅黑" panose="020B0503020204020204" pitchFamily="34" charset="-122"/>
                <a:ea typeface="微软雅黑" panose="020B0503020204020204" pitchFamily="34" charset="-122"/>
                <a:sym typeface="方正姚体" pitchFamily="2" charset="-122"/>
              </a:rPr>
              <a:t>thought Click hereto add   you to the center of the </a:t>
            </a:r>
            <a:endParaRPr lang="zh-CN" altLang="en-US" sz="1200" dirty="0">
              <a:solidFill>
                <a:schemeClr val="bg1">
                  <a:lumMod val="65000"/>
                </a:schemeClr>
              </a:solidFill>
              <a:latin typeface="微软雅黑" panose="020B0503020204020204" pitchFamily="34" charset="-122"/>
              <a:ea typeface="微软雅黑" panose="020B0503020204020204" pitchFamily="34" charset="-122"/>
              <a:sym typeface="方正姚体" pitchFamily="2" charset="-122"/>
            </a:endParaRPr>
          </a:p>
          <a:p>
            <a:pPr algn="ctr"/>
            <a:r>
              <a:rPr lang="en-US" altLang="zh-CN" sz="1200" dirty="0">
                <a:solidFill>
                  <a:schemeClr val="bg1">
                    <a:lumMod val="65000"/>
                  </a:schemeClr>
                </a:solidFill>
                <a:latin typeface="微软雅黑" panose="020B0503020204020204" pitchFamily="34" charset="-122"/>
                <a:ea typeface="微软雅黑" panose="020B0503020204020204" pitchFamily="34" charset="-122"/>
                <a:sym typeface="方正姚体" pitchFamily="2" charset="-122"/>
              </a:rPr>
              <a:t>narrative thought</a:t>
            </a:r>
            <a:endParaRPr lang="zh-CN" altLang="en-US" sz="1200" dirty="0">
              <a:solidFill>
                <a:schemeClr val="bg1">
                  <a:lumMod val="65000"/>
                </a:schemeClr>
              </a:solidFill>
              <a:latin typeface="微软雅黑" panose="020B0503020204020204" pitchFamily="34" charset="-122"/>
              <a:ea typeface="微软雅黑" panose="020B0503020204020204" pitchFamily="34" charset="-122"/>
              <a:sym typeface="方正姚体" pitchFamily="2" charset="-122"/>
            </a:endParaRPr>
          </a:p>
        </p:txBody>
      </p:sp>
    </p:spTree>
  </p:cSld>
  <p:clrMapOvr>
    <a:masterClrMapping/>
  </p:clrMapOvr>
  <p:transition spd="slow" advTm="3000">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ppt_x"/>
                                          </p:val>
                                        </p:tav>
                                        <p:tav tm="100000">
                                          <p:val>
                                            <p:strVal val="#ppt_x"/>
                                          </p:val>
                                        </p:tav>
                                      </p:tavLst>
                                    </p:anim>
                                    <p:anim calcmode="lin" valueType="num">
                                      <p:cBhvr additive="base">
                                        <p:cTn id="8" dur="500" fill="hold"/>
                                        <p:tgtEl>
                                          <p:spTgt spid="8"/>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4" fill="hold" nodeType="afterEffect">
                                  <p:stCondLst>
                                    <p:cond delay="0"/>
                                  </p:stCondLst>
                                  <p:childTnLst>
                                    <p:set>
                                      <p:cBhvr>
                                        <p:cTn id="11" dur="1" fill="hold">
                                          <p:stCondLst>
                                            <p:cond delay="0"/>
                                          </p:stCondLst>
                                        </p:cTn>
                                        <p:tgtEl>
                                          <p:spTgt spid="16"/>
                                        </p:tgtEl>
                                        <p:attrNameLst>
                                          <p:attrName>style.visibility</p:attrName>
                                        </p:attrNameLst>
                                      </p:cBhvr>
                                      <p:to>
                                        <p:strVal val="visible"/>
                                      </p:to>
                                    </p:set>
                                    <p:anim calcmode="lin" valueType="num">
                                      <p:cBhvr additive="base">
                                        <p:cTn id="12" dur="500" fill="hold"/>
                                        <p:tgtEl>
                                          <p:spTgt spid="16"/>
                                        </p:tgtEl>
                                        <p:attrNameLst>
                                          <p:attrName>ppt_x</p:attrName>
                                        </p:attrNameLst>
                                      </p:cBhvr>
                                      <p:tavLst>
                                        <p:tav tm="0">
                                          <p:val>
                                            <p:strVal val="#ppt_x"/>
                                          </p:val>
                                        </p:tav>
                                        <p:tav tm="100000">
                                          <p:val>
                                            <p:strVal val="#ppt_x"/>
                                          </p:val>
                                        </p:tav>
                                      </p:tavLst>
                                    </p:anim>
                                    <p:anim calcmode="lin" valueType="num">
                                      <p:cBhvr additive="base">
                                        <p:cTn id="13" dur="500" fill="hold"/>
                                        <p:tgtEl>
                                          <p:spTgt spid="16"/>
                                        </p:tgtEl>
                                        <p:attrNameLst>
                                          <p:attrName>ppt_y</p:attrName>
                                        </p:attrNameLst>
                                      </p:cBhvr>
                                      <p:tavLst>
                                        <p:tav tm="0">
                                          <p:val>
                                            <p:strVal val="1+#ppt_h/2"/>
                                          </p:val>
                                        </p:tav>
                                        <p:tav tm="100000">
                                          <p:val>
                                            <p:strVal val="#ppt_y"/>
                                          </p:val>
                                        </p:tav>
                                      </p:tavLst>
                                    </p:anim>
                                  </p:childTnLst>
                                </p:cTn>
                              </p:par>
                            </p:childTnLst>
                          </p:cTn>
                        </p:par>
                        <p:par>
                          <p:cTn id="14" fill="hold">
                            <p:stCondLst>
                              <p:cond delay="1000"/>
                            </p:stCondLst>
                            <p:childTnLst>
                              <p:par>
                                <p:cTn id="15" presetID="2" presetClass="entr" presetSubtype="4" fill="hold" nodeType="afterEffect">
                                  <p:stCondLst>
                                    <p:cond delay="0"/>
                                  </p:stCondLst>
                                  <p:childTnLst>
                                    <p:set>
                                      <p:cBhvr>
                                        <p:cTn id="16" dur="1" fill="hold">
                                          <p:stCondLst>
                                            <p:cond delay="0"/>
                                          </p:stCondLst>
                                        </p:cTn>
                                        <p:tgtEl>
                                          <p:spTgt spid="12"/>
                                        </p:tgtEl>
                                        <p:attrNameLst>
                                          <p:attrName>style.visibility</p:attrName>
                                        </p:attrNameLst>
                                      </p:cBhvr>
                                      <p:to>
                                        <p:strVal val="visible"/>
                                      </p:to>
                                    </p:set>
                                    <p:anim calcmode="lin" valueType="num">
                                      <p:cBhvr additive="base">
                                        <p:cTn id="17" dur="500" fill="hold"/>
                                        <p:tgtEl>
                                          <p:spTgt spid="12"/>
                                        </p:tgtEl>
                                        <p:attrNameLst>
                                          <p:attrName>ppt_x</p:attrName>
                                        </p:attrNameLst>
                                      </p:cBhvr>
                                      <p:tavLst>
                                        <p:tav tm="0">
                                          <p:val>
                                            <p:strVal val="#ppt_x"/>
                                          </p:val>
                                        </p:tav>
                                        <p:tav tm="100000">
                                          <p:val>
                                            <p:strVal val="#ppt_x"/>
                                          </p:val>
                                        </p:tav>
                                      </p:tavLst>
                                    </p:anim>
                                    <p:anim calcmode="lin" valueType="num">
                                      <p:cBhvr additive="base">
                                        <p:cTn id="18" dur="500" fill="hold"/>
                                        <p:tgtEl>
                                          <p:spTgt spid="12"/>
                                        </p:tgtEl>
                                        <p:attrNameLst>
                                          <p:attrName>ppt_y</p:attrName>
                                        </p:attrNameLst>
                                      </p:cBhvr>
                                      <p:tavLst>
                                        <p:tav tm="0">
                                          <p:val>
                                            <p:strVal val="1+#ppt_h/2"/>
                                          </p:val>
                                        </p:tav>
                                        <p:tav tm="100000">
                                          <p:val>
                                            <p:strVal val="#ppt_y"/>
                                          </p:val>
                                        </p:tav>
                                      </p:tavLst>
                                    </p:anim>
                                  </p:childTnLst>
                                </p:cTn>
                              </p:par>
                            </p:childTnLst>
                          </p:cTn>
                        </p:par>
                        <p:par>
                          <p:cTn id="19" fill="hold">
                            <p:stCondLst>
                              <p:cond delay="1500"/>
                            </p:stCondLst>
                            <p:childTnLst>
                              <p:par>
                                <p:cTn id="20" presetID="42" presetClass="entr" presetSubtype="0" fill="hold" grpId="0" nodeType="afterEffect">
                                  <p:stCondLst>
                                    <p:cond delay="0"/>
                                  </p:stCondLst>
                                  <p:childTnLst>
                                    <p:set>
                                      <p:cBhvr>
                                        <p:cTn id="21" dur="1" fill="hold">
                                          <p:stCondLst>
                                            <p:cond delay="0"/>
                                          </p:stCondLst>
                                        </p:cTn>
                                        <p:tgtEl>
                                          <p:spTgt spid="42"/>
                                        </p:tgtEl>
                                        <p:attrNameLst>
                                          <p:attrName>style.visibility</p:attrName>
                                        </p:attrNameLst>
                                      </p:cBhvr>
                                      <p:to>
                                        <p:strVal val="visible"/>
                                      </p:to>
                                    </p:set>
                                    <p:animEffect transition="in" filter="fade">
                                      <p:cBhvr>
                                        <p:cTn id="22" dur="1000"/>
                                        <p:tgtEl>
                                          <p:spTgt spid="42"/>
                                        </p:tgtEl>
                                      </p:cBhvr>
                                    </p:animEffect>
                                    <p:anim calcmode="lin" valueType="num">
                                      <p:cBhvr>
                                        <p:cTn id="23" dur="1000" fill="hold"/>
                                        <p:tgtEl>
                                          <p:spTgt spid="42"/>
                                        </p:tgtEl>
                                        <p:attrNameLst>
                                          <p:attrName>ppt_x</p:attrName>
                                        </p:attrNameLst>
                                      </p:cBhvr>
                                      <p:tavLst>
                                        <p:tav tm="0">
                                          <p:val>
                                            <p:strVal val="#ppt_x"/>
                                          </p:val>
                                        </p:tav>
                                        <p:tav tm="100000">
                                          <p:val>
                                            <p:strVal val="#ppt_x"/>
                                          </p:val>
                                        </p:tav>
                                      </p:tavLst>
                                    </p:anim>
                                    <p:anim calcmode="lin" valueType="num">
                                      <p:cBhvr>
                                        <p:cTn id="24" dur="1000" fill="hold"/>
                                        <p:tgtEl>
                                          <p:spTgt spid="42"/>
                                        </p:tgtEl>
                                        <p:attrNameLst>
                                          <p:attrName>ppt_y</p:attrName>
                                        </p:attrNameLst>
                                      </p:cBhvr>
                                      <p:tavLst>
                                        <p:tav tm="0">
                                          <p:val>
                                            <p:strVal val="#ppt_y+.1"/>
                                          </p:val>
                                        </p:tav>
                                        <p:tav tm="100000">
                                          <p:val>
                                            <p:strVal val="#ppt_y"/>
                                          </p:val>
                                        </p:tav>
                                      </p:tavLst>
                                    </p:anim>
                                  </p:childTnLst>
                                </p:cTn>
                              </p:par>
                            </p:childTnLst>
                          </p:cTn>
                        </p:par>
                        <p:par>
                          <p:cTn id="25" fill="hold">
                            <p:stCondLst>
                              <p:cond delay="2500"/>
                            </p:stCondLst>
                            <p:childTnLst>
                              <p:par>
                                <p:cTn id="26" presetID="42" presetClass="entr" presetSubtype="0" fill="hold" grpId="0" nodeType="afterEffect">
                                  <p:stCondLst>
                                    <p:cond delay="0"/>
                                  </p:stCondLst>
                                  <p:childTnLst>
                                    <p:set>
                                      <p:cBhvr>
                                        <p:cTn id="27" dur="1" fill="hold">
                                          <p:stCondLst>
                                            <p:cond delay="0"/>
                                          </p:stCondLst>
                                        </p:cTn>
                                        <p:tgtEl>
                                          <p:spTgt spid="43"/>
                                        </p:tgtEl>
                                        <p:attrNameLst>
                                          <p:attrName>style.visibility</p:attrName>
                                        </p:attrNameLst>
                                      </p:cBhvr>
                                      <p:to>
                                        <p:strVal val="visible"/>
                                      </p:to>
                                    </p:set>
                                    <p:animEffect transition="in" filter="fade">
                                      <p:cBhvr>
                                        <p:cTn id="28" dur="1000"/>
                                        <p:tgtEl>
                                          <p:spTgt spid="43"/>
                                        </p:tgtEl>
                                      </p:cBhvr>
                                    </p:animEffect>
                                    <p:anim calcmode="lin" valueType="num">
                                      <p:cBhvr>
                                        <p:cTn id="29" dur="1000" fill="hold"/>
                                        <p:tgtEl>
                                          <p:spTgt spid="43"/>
                                        </p:tgtEl>
                                        <p:attrNameLst>
                                          <p:attrName>ppt_x</p:attrName>
                                        </p:attrNameLst>
                                      </p:cBhvr>
                                      <p:tavLst>
                                        <p:tav tm="0">
                                          <p:val>
                                            <p:strVal val="#ppt_x"/>
                                          </p:val>
                                        </p:tav>
                                        <p:tav tm="100000">
                                          <p:val>
                                            <p:strVal val="#ppt_x"/>
                                          </p:val>
                                        </p:tav>
                                      </p:tavLst>
                                    </p:anim>
                                    <p:anim calcmode="lin" valueType="num">
                                      <p:cBhvr>
                                        <p:cTn id="30" dur="1000" fill="hold"/>
                                        <p:tgtEl>
                                          <p:spTgt spid="4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2" grpId="0"/>
      <p:bldP spid="43" grpId="0"/>
    </p:bldLst>
  </p:timing>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0" y="0"/>
            <a:ext cx="9144000" cy="5143500"/>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Rectangle 6"/>
          <p:cNvSpPr/>
          <p:nvPr/>
        </p:nvSpPr>
        <p:spPr>
          <a:xfrm>
            <a:off x="2976051" y="3028950"/>
            <a:ext cx="3191899" cy="923330"/>
          </a:xfrm>
          <a:prstGeom prst="rect">
            <a:avLst/>
          </a:prstGeom>
        </p:spPr>
        <p:txBody>
          <a:bodyPr wrap="none">
            <a:spAutoFit/>
          </a:bodyPr>
          <a:lstStyle/>
          <a:p>
            <a:pPr algn="ctr"/>
            <a:r>
              <a:rPr lang="en-US" sz="5400" dirty="0">
                <a:solidFill>
                  <a:schemeClr val="accent1">
                    <a:lumMod val="75000"/>
                  </a:schemeClr>
                </a:solidFill>
                <a:latin typeface="Impact" panose="020B0806030902050204" pitchFamily="34" charset="0"/>
                <a:ea typeface="华文细黑" panose="02010600040101010101" pitchFamily="2" charset="-122"/>
                <a:cs typeface="Open Sans" pitchFamily="34" charset="0"/>
              </a:rPr>
              <a:t>THANK YOU</a:t>
            </a:r>
            <a:endParaRPr lang="id-ID" sz="4400" dirty="0">
              <a:solidFill>
                <a:schemeClr val="accent1">
                  <a:lumMod val="75000"/>
                </a:schemeClr>
              </a:solidFill>
              <a:latin typeface="Impact" panose="020B0806030902050204" pitchFamily="34" charset="0"/>
              <a:ea typeface="华文细黑" panose="02010600040101010101" pitchFamily="2" charset="-122"/>
              <a:cs typeface="Open Sans" pitchFamily="34" charset="0"/>
            </a:endParaRPr>
          </a:p>
        </p:txBody>
      </p:sp>
      <p:sp>
        <p:nvSpPr>
          <p:cNvPr id="4" name="Rectangle 16"/>
          <p:cNvSpPr/>
          <p:nvPr/>
        </p:nvSpPr>
        <p:spPr>
          <a:xfrm>
            <a:off x="2461487" y="4061996"/>
            <a:ext cx="4221027" cy="338554"/>
          </a:xfrm>
          <a:prstGeom prst="rect">
            <a:avLst/>
          </a:prstGeom>
        </p:spPr>
        <p:txBody>
          <a:bodyPr wrap="none">
            <a:spAutoFit/>
          </a:bodyPr>
          <a:lstStyle/>
          <a:p>
            <a:pPr algn="ctr"/>
            <a:r>
              <a:rPr lang="en-US" sz="1600" dirty="0">
                <a:solidFill>
                  <a:schemeClr val="tx1">
                    <a:lumMod val="50000"/>
                    <a:lumOff val="50000"/>
                  </a:schemeClr>
                </a:solidFill>
                <a:latin typeface="Open Sans" pitchFamily="34" charset="0"/>
                <a:ea typeface="Open Sans" pitchFamily="34" charset="0"/>
                <a:cs typeface="Open Sans" pitchFamily="34" charset="0"/>
              </a:rPr>
              <a:t>Add your title here Option Strategies Display</a:t>
            </a:r>
            <a:endParaRPr lang="id-ID" sz="1600" dirty="0">
              <a:solidFill>
                <a:schemeClr val="tx1">
                  <a:lumMod val="50000"/>
                  <a:lumOff val="50000"/>
                </a:schemeClr>
              </a:solidFill>
              <a:latin typeface="Open Sans" pitchFamily="34" charset="0"/>
              <a:ea typeface="Open Sans" pitchFamily="34" charset="0"/>
              <a:cs typeface="Open Sans" pitchFamily="34" charset="0"/>
            </a:endParaRPr>
          </a:p>
        </p:txBody>
      </p:sp>
      <p:cxnSp>
        <p:nvCxnSpPr>
          <p:cNvPr id="5" name="直接连接符 4"/>
          <p:cNvCxnSpPr/>
          <p:nvPr/>
        </p:nvCxnSpPr>
        <p:spPr>
          <a:xfrm>
            <a:off x="2499587" y="3943350"/>
            <a:ext cx="4144827" cy="0"/>
          </a:xfrm>
          <a:prstGeom prst="line">
            <a:avLst/>
          </a:prstGeom>
          <a:ln>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spTree>
  </p:cSld>
  <p:clrMapOvr>
    <a:masterClrMapping/>
  </p:clrMapOvr>
  <p:transition spd="slow" advTm="3000">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50000" decel="50000" fill="hold" grpId="0" nodeType="afterEffect">
                                  <p:stCondLst>
                                    <p:cond delay="0"/>
                                  </p:stCondLst>
                                  <p:iterate type="lt">
                                    <p:tmPct val="10000"/>
                                  </p:iterate>
                                  <p:childTnLst>
                                    <p:set>
                                      <p:cBhvr>
                                        <p:cTn id="6" dur="1" fill="hold">
                                          <p:stCondLst>
                                            <p:cond delay="0"/>
                                          </p:stCondLst>
                                        </p:cTn>
                                        <p:tgtEl>
                                          <p:spTgt spid="3"/>
                                        </p:tgtEl>
                                        <p:attrNameLst>
                                          <p:attrName>style.visibility</p:attrName>
                                        </p:attrNameLst>
                                      </p:cBhvr>
                                      <p:to>
                                        <p:strVal val="visible"/>
                                      </p:to>
                                    </p:set>
                                    <p:anim calcmode="lin" valueType="num">
                                      <p:cBhvr additive="base">
                                        <p:cTn id="7" dur="1500" fill="hold"/>
                                        <p:tgtEl>
                                          <p:spTgt spid="3"/>
                                        </p:tgtEl>
                                        <p:attrNameLst>
                                          <p:attrName>ppt_x</p:attrName>
                                        </p:attrNameLst>
                                      </p:cBhvr>
                                      <p:tavLst>
                                        <p:tav tm="0">
                                          <p:val>
                                            <p:strVal val="#ppt_x"/>
                                          </p:val>
                                        </p:tav>
                                        <p:tav tm="100000">
                                          <p:val>
                                            <p:strVal val="#ppt_x"/>
                                          </p:val>
                                        </p:tav>
                                      </p:tavLst>
                                    </p:anim>
                                    <p:anim calcmode="lin" valueType="num">
                                      <p:cBhvr additive="base">
                                        <p:cTn id="8" dur="1500" fill="hold"/>
                                        <p:tgtEl>
                                          <p:spTgt spid="3"/>
                                        </p:tgtEl>
                                        <p:attrNameLst>
                                          <p:attrName>ppt_y</p:attrName>
                                        </p:attrNameLst>
                                      </p:cBhvr>
                                      <p:tavLst>
                                        <p:tav tm="0">
                                          <p:val>
                                            <p:strVal val="0-#ppt_h/2"/>
                                          </p:val>
                                        </p:tav>
                                        <p:tav tm="100000">
                                          <p:val>
                                            <p:strVal val="#ppt_y"/>
                                          </p:val>
                                        </p:tav>
                                      </p:tavLst>
                                    </p:anim>
                                  </p:childTnLst>
                                </p:cTn>
                              </p:par>
                            </p:childTnLst>
                          </p:cTn>
                        </p:par>
                        <p:par>
                          <p:cTn id="9" fill="hold">
                            <p:stCondLst>
                              <p:cond delay="2700"/>
                            </p:stCondLst>
                            <p:childTnLst>
                              <p:par>
                                <p:cTn id="10" presetID="22" presetClass="entr" presetSubtype="8" fill="hold" nodeType="after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wipe(left)">
                                      <p:cBhvr>
                                        <p:cTn id="12" dur="500"/>
                                        <p:tgtEl>
                                          <p:spTgt spid="5"/>
                                        </p:tgtEl>
                                      </p:cBhvr>
                                    </p:animEffect>
                                  </p:childTnLst>
                                </p:cTn>
                              </p:par>
                              <p:par>
                                <p:cTn id="13" presetID="2" presetClass="entr" presetSubtype="2" accel="50000" decel="50000" fill="hold" grpId="0" nodeType="withEffect">
                                  <p:stCondLst>
                                    <p:cond delay="0"/>
                                  </p:stCondLst>
                                  <p:iterate type="lt">
                                    <p:tmPct val="10000"/>
                                  </p:iterate>
                                  <p:childTnLst>
                                    <p:set>
                                      <p:cBhvr>
                                        <p:cTn id="14" dur="1" fill="hold">
                                          <p:stCondLst>
                                            <p:cond delay="0"/>
                                          </p:stCondLst>
                                        </p:cTn>
                                        <p:tgtEl>
                                          <p:spTgt spid="4"/>
                                        </p:tgtEl>
                                        <p:attrNameLst>
                                          <p:attrName>style.visibility</p:attrName>
                                        </p:attrNameLst>
                                      </p:cBhvr>
                                      <p:to>
                                        <p:strVal val="visible"/>
                                      </p:to>
                                    </p:set>
                                    <p:anim calcmode="lin" valueType="num">
                                      <p:cBhvr additive="base">
                                        <p:cTn id="15" dur="1000" fill="hold"/>
                                        <p:tgtEl>
                                          <p:spTgt spid="4"/>
                                        </p:tgtEl>
                                        <p:attrNameLst>
                                          <p:attrName>ppt_x</p:attrName>
                                        </p:attrNameLst>
                                      </p:cBhvr>
                                      <p:tavLst>
                                        <p:tav tm="0">
                                          <p:val>
                                            <p:strVal val="1+#ppt_w/2"/>
                                          </p:val>
                                        </p:tav>
                                        <p:tav tm="100000">
                                          <p:val>
                                            <p:strVal val="#ppt_x"/>
                                          </p:val>
                                        </p:tav>
                                      </p:tavLst>
                                    </p:anim>
                                    <p:anim calcmode="lin" valueType="num">
                                      <p:cBhvr additive="base">
                                        <p:cTn id="16" dur="1000" fill="hold"/>
                                        <p:tgtEl>
                                          <p:spTgt spid="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Lst>
  </p:timing>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文本框 1"/>
          <p:cNvSpPr txBox="1"/>
          <p:nvPr/>
        </p:nvSpPr>
        <p:spPr>
          <a:xfrm>
            <a:off x="2743200" y="2038350"/>
            <a:ext cx="4861331" cy="369332"/>
          </a:xfrm>
          <a:prstGeom prst="rect">
            <a:avLst/>
          </a:prstGeom>
          <a:noFill/>
        </p:spPr>
        <p:txBody>
          <a:bodyPr wrap="none" rtlCol="0">
            <a:spAutoFit/>
          </a:bodyPr>
          <a:lstStyle/>
          <a:p>
            <a:r>
              <a:rPr lang="en-US" altLang="zh-CN" dirty="0" smtClean="0"/>
              <a:t>51PPT</a:t>
            </a:r>
            <a:r>
              <a:rPr lang="zh-CN" altLang="en-US" dirty="0" smtClean="0"/>
              <a:t>模板网  </a:t>
            </a:r>
            <a:r>
              <a:rPr lang="en-US" altLang="zh-CN" dirty="0" smtClean="0">
                <a:hlinkClick r:id="rId2"/>
              </a:rPr>
              <a:t>www.51pptmoban.com</a:t>
            </a:r>
            <a:r>
              <a:rPr lang="en-US" altLang="zh-CN" dirty="0" smtClean="0"/>
              <a:t>   </a:t>
            </a:r>
            <a:r>
              <a:rPr lang="zh-CN" altLang="en-US" dirty="0"/>
              <a:t>整理发布</a:t>
            </a:r>
          </a:p>
        </p:txBody>
      </p:sp>
    </p:spTree>
    <p:extLst>
      <p:ext uri="{BB962C8B-B14F-4D97-AF65-F5344CB8AC3E}">
        <p14:creationId xmlns:p14="http://schemas.microsoft.com/office/powerpoint/2010/main" val="4032617486"/>
      </p:ext>
    </p:extLst>
  </p:cSld>
  <p:clrMapOvr>
    <a:masterClrMapping/>
  </p:clrMapOvr>
  <p:transition spd="slow" advTm="3000">
    <p:push dir="u"/>
  </p:transition>
</p:sld>
</file>

<file path=ppt/tags/tag1.xml><?xml version="1.0" encoding="utf-8"?>
<p:tagLst xmlns:a="http://schemas.openxmlformats.org/drawingml/2006/main" xmlns:r="http://schemas.openxmlformats.org/officeDocument/2006/relationships" xmlns:p="http://schemas.openxmlformats.org/presentationml/2006/main">
  <p:tag name="KSO_WM_TEMPLATE_TOPIC_ID" val="2869567"/>
  <p:tag name="KSO_WM_TEMPLATE_OUTLINE_ID" val="6"/>
  <p:tag name="KSO_WM_TEMPLATE_SCENE_ID" val="1"/>
  <p:tag name="KSO_WM_TEMPLATE_JOB_ID" val="6"/>
  <p:tag name="KSO_WM_TEMPLATE_TOPIC_DEFAULT" val="0"/>
</p:tagLst>
</file>

<file path=ppt/tags/tag2.xml><?xml version="1.0" encoding="utf-8"?>
<p:tagLst xmlns:a="http://schemas.openxmlformats.org/drawingml/2006/main" xmlns:r="http://schemas.openxmlformats.org/officeDocument/2006/relationships" xmlns:p="http://schemas.openxmlformats.org/presentationml/2006/main">
  <p:tag name="ADV_TOP" val="99,90228"/>
  <p:tag name="ADV_LEFT" val="144,3124"/>
  <p:tag name="ADV_HEIGHT" val="281,25"/>
  <p:tag name="ADV_WIDTH" val="491,375"/>
</p:tagLst>
</file>

<file path=ppt/tags/tag3.xml><?xml version="1.0" encoding="utf-8"?>
<p:tagLst xmlns:a="http://schemas.openxmlformats.org/drawingml/2006/main" xmlns:r="http://schemas.openxmlformats.org/officeDocument/2006/relationships" xmlns:p="http://schemas.openxmlformats.org/presentationml/2006/main">
  <p:tag name="ADV_TOP" val="99,90228"/>
  <p:tag name="ADV_LEFT" val="144,3124"/>
  <p:tag name="ADV_HEIGHT" val="281,25"/>
  <p:tag name="ADV_WIDTH" val="491,375"/>
</p:tagLst>
</file>

<file path=ppt/tags/tag4.xml><?xml version="1.0" encoding="utf-8"?>
<p:tagLst xmlns:a="http://schemas.openxmlformats.org/drawingml/2006/main" xmlns:r="http://schemas.openxmlformats.org/officeDocument/2006/relationships" xmlns:p="http://schemas.openxmlformats.org/presentationml/2006/main">
  <p:tag name="ADV_TOP" val="99,90228"/>
  <p:tag name="ADV_LEFT" val="144,3124"/>
  <p:tag name="ADV_HEIGHT" val="281,25"/>
  <p:tag name="ADV_WIDTH" val="491,375"/>
</p:tagLst>
</file>

<file path=ppt/tags/tag5.xml><?xml version="1.0" encoding="utf-8"?>
<p:tagLst xmlns:a="http://schemas.openxmlformats.org/drawingml/2006/main" xmlns:r="http://schemas.openxmlformats.org/officeDocument/2006/relationships" xmlns:p="http://schemas.openxmlformats.org/presentationml/2006/main">
  <p:tag name="ADV_TOP" val="99,90228"/>
  <p:tag name="ADV_LEFT" val="144,3124"/>
  <p:tag name="ADV_HEIGHT" val="281,25"/>
  <p:tag name="ADV_WIDTH" val="491,375"/>
</p:tagLst>
</file>

<file path=ppt/theme/theme1.xml><?xml version="1.0" encoding="utf-8"?>
<a:theme xmlns:a="http://schemas.openxmlformats.org/drawingml/2006/main" name="Office Theme">
  <a:themeElements>
    <a:clrScheme name="Custom 1">
      <a:dk1>
        <a:srgbClr val="000000"/>
      </a:dk1>
      <a:lt1>
        <a:sysClr val="window" lastClr="FFFFFF"/>
      </a:lt1>
      <a:dk2>
        <a:srgbClr val="3F3F3F"/>
      </a:dk2>
      <a:lt2>
        <a:srgbClr val="FCFCFC"/>
      </a:lt2>
      <a:accent1>
        <a:srgbClr val="F8D35E"/>
      </a:accent1>
      <a:accent2>
        <a:srgbClr val="1B6AA3"/>
      </a:accent2>
      <a:accent3>
        <a:srgbClr val="3FD5BA"/>
      </a:accent3>
      <a:accent4>
        <a:srgbClr val="F47264"/>
      </a:accent4>
      <a:accent5>
        <a:srgbClr val="8F8FBF"/>
      </a:accent5>
      <a:accent6>
        <a:srgbClr val="7CC8EC"/>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Override1.xml><?xml version="1.0" encoding="utf-8"?>
<a:themeOverride xmlns:a="http://schemas.openxmlformats.org/drawingml/2006/main">
  <a:clrScheme name="Mayas Theme Color">
    <a:dk1>
      <a:srgbClr val="5C5C5C"/>
    </a:dk1>
    <a:lt1>
      <a:sysClr val="window" lastClr="FFFFFF"/>
    </a:lt1>
    <a:dk2>
      <a:srgbClr val="3F3F3F"/>
    </a:dk2>
    <a:lt2>
      <a:srgbClr val="FCFCFC"/>
    </a:lt2>
    <a:accent1>
      <a:srgbClr val="1B6AA3"/>
    </a:accent1>
    <a:accent2>
      <a:srgbClr val="84CBC5"/>
    </a:accent2>
    <a:accent3>
      <a:srgbClr val="F8D35E"/>
    </a:accent3>
    <a:accent4>
      <a:srgbClr val="F47264"/>
    </a:accent4>
    <a:accent5>
      <a:srgbClr val="7CC8EC"/>
    </a:accent5>
    <a:accent6>
      <a:srgbClr val="868AD1"/>
    </a:accent6>
    <a:hlink>
      <a:srgbClr val="0000FF"/>
    </a:hlink>
    <a:folHlink>
      <a:srgbClr val="800080"/>
    </a:folHlink>
  </a:clrScheme>
  <a:fontScheme name="Mayas Fonts">
    <a:majorFont>
      <a:latin typeface="Source Sans Pro Light"/>
      <a:ea typeface=""/>
      <a:cs typeface=""/>
    </a:majorFont>
    <a:minorFont>
      <a:latin typeface="Calibri"/>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0.xml><?xml version="1.0" encoding="utf-8"?>
<a:themeOverride xmlns:a="http://schemas.openxmlformats.org/drawingml/2006/main">
  <a:clrScheme name="Mayas Theme Color">
    <a:dk1>
      <a:srgbClr val="5C5C5C"/>
    </a:dk1>
    <a:lt1>
      <a:sysClr val="window" lastClr="FFFFFF"/>
    </a:lt1>
    <a:dk2>
      <a:srgbClr val="3F3F3F"/>
    </a:dk2>
    <a:lt2>
      <a:srgbClr val="FCFCFC"/>
    </a:lt2>
    <a:accent1>
      <a:srgbClr val="1B6AA3"/>
    </a:accent1>
    <a:accent2>
      <a:srgbClr val="84CBC5"/>
    </a:accent2>
    <a:accent3>
      <a:srgbClr val="F8D35E"/>
    </a:accent3>
    <a:accent4>
      <a:srgbClr val="F47264"/>
    </a:accent4>
    <a:accent5>
      <a:srgbClr val="7CC8EC"/>
    </a:accent5>
    <a:accent6>
      <a:srgbClr val="868AD1"/>
    </a:accent6>
    <a:hlink>
      <a:srgbClr val="0000FF"/>
    </a:hlink>
    <a:folHlink>
      <a:srgbClr val="800080"/>
    </a:folHlink>
  </a:clrScheme>
  <a:fontScheme name="Mayas Fonts">
    <a:majorFont>
      <a:latin typeface="Source Sans Pro Light"/>
      <a:ea typeface=""/>
      <a:cs typeface=""/>
    </a:majorFont>
    <a:minorFont>
      <a:latin typeface="Calibri"/>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1.xml><?xml version="1.0" encoding="utf-8"?>
<a:themeOverride xmlns:a="http://schemas.openxmlformats.org/drawingml/2006/main">
  <a:clrScheme name="Mayas Theme Color">
    <a:dk1>
      <a:srgbClr val="5C5C5C"/>
    </a:dk1>
    <a:lt1>
      <a:sysClr val="window" lastClr="FFFFFF"/>
    </a:lt1>
    <a:dk2>
      <a:srgbClr val="3F3F3F"/>
    </a:dk2>
    <a:lt2>
      <a:srgbClr val="FCFCFC"/>
    </a:lt2>
    <a:accent1>
      <a:srgbClr val="1B6AA3"/>
    </a:accent1>
    <a:accent2>
      <a:srgbClr val="84CBC5"/>
    </a:accent2>
    <a:accent3>
      <a:srgbClr val="F8D35E"/>
    </a:accent3>
    <a:accent4>
      <a:srgbClr val="F47264"/>
    </a:accent4>
    <a:accent5>
      <a:srgbClr val="7CC8EC"/>
    </a:accent5>
    <a:accent6>
      <a:srgbClr val="868AD1"/>
    </a:accent6>
    <a:hlink>
      <a:srgbClr val="0000FF"/>
    </a:hlink>
    <a:folHlink>
      <a:srgbClr val="800080"/>
    </a:folHlink>
  </a:clrScheme>
  <a:fontScheme name="Mayas Fonts">
    <a:majorFont>
      <a:latin typeface="Source Sans Pro Light"/>
      <a:ea typeface=""/>
      <a:cs typeface=""/>
    </a:majorFont>
    <a:minorFont>
      <a:latin typeface="Calibri"/>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2.xml><?xml version="1.0" encoding="utf-8"?>
<a:themeOverride xmlns:a="http://schemas.openxmlformats.org/drawingml/2006/main">
  <a:clrScheme name="Mayas Theme Color">
    <a:dk1>
      <a:srgbClr val="5C5C5C"/>
    </a:dk1>
    <a:lt1>
      <a:sysClr val="window" lastClr="FFFFFF"/>
    </a:lt1>
    <a:dk2>
      <a:srgbClr val="3F3F3F"/>
    </a:dk2>
    <a:lt2>
      <a:srgbClr val="FCFCFC"/>
    </a:lt2>
    <a:accent1>
      <a:srgbClr val="1B6AA3"/>
    </a:accent1>
    <a:accent2>
      <a:srgbClr val="84CBC5"/>
    </a:accent2>
    <a:accent3>
      <a:srgbClr val="F8D35E"/>
    </a:accent3>
    <a:accent4>
      <a:srgbClr val="F47264"/>
    </a:accent4>
    <a:accent5>
      <a:srgbClr val="7CC8EC"/>
    </a:accent5>
    <a:accent6>
      <a:srgbClr val="868AD1"/>
    </a:accent6>
    <a:hlink>
      <a:srgbClr val="0000FF"/>
    </a:hlink>
    <a:folHlink>
      <a:srgbClr val="800080"/>
    </a:folHlink>
  </a:clrScheme>
  <a:fontScheme name="Mayas Fonts">
    <a:majorFont>
      <a:latin typeface="Source Sans Pro Light"/>
      <a:ea typeface=""/>
      <a:cs typeface=""/>
    </a:majorFont>
    <a:minorFont>
      <a:latin typeface="Calibri"/>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3.xml><?xml version="1.0" encoding="utf-8"?>
<a:themeOverride xmlns:a="http://schemas.openxmlformats.org/drawingml/2006/main">
  <a:clrScheme name="Mayas Theme Color">
    <a:dk1>
      <a:srgbClr val="5C5C5C"/>
    </a:dk1>
    <a:lt1>
      <a:sysClr val="window" lastClr="FFFFFF"/>
    </a:lt1>
    <a:dk2>
      <a:srgbClr val="3F3F3F"/>
    </a:dk2>
    <a:lt2>
      <a:srgbClr val="FCFCFC"/>
    </a:lt2>
    <a:accent1>
      <a:srgbClr val="1B6AA3"/>
    </a:accent1>
    <a:accent2>
      <a:srgbClr val="84CBC5"/>
    </a:accent2>
    <a:accent3>
      <a:srgbClr val="F8D35E"/>
    </a:accent3>
    <a:accent4>
      <a:srgbClr val="F47264"/>
    </a:accent4>
    <a:accent5>
      <a:srgbClr val="7CC8EC"/>
    </a:accent5>
    <a:accent6>
      <a:srgbClr val="868AD1"/>
    </a:accent6>
    <a:hlink>
      <a:srgbClr val="0000FF"/>
    </a:hlink>
    <a:folHlink>
      <a:srgbClr val="800080"/>
    </a:folHlink>
  </a:clrScheme>
  <a:fontScheme name="Mayas Fonts">
    <a:majorFont>
      <a:latin typeface="Source Sans Pro Light"/>
      <a:ea typeface=""/>
      <a:cs typeface=""/>
    </a:majorFont>
    <a:minorFont>
      <a:latin typeface="Calibri"/>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2.xml><?xml version="1.0" encoding="utf-8"?>
<a:themeOverride xmlns:a="http://schemas.openxmlformats.org/drawingml/2006/main">
  <a:clrScheme name="Mayas Theme Color">
    <a:dk1>
      <a:srgbClr val="5C5C5C"/>
    </a:dk1>
    <a:lt1>
      <a:sysClr val="window" lastClr="FFFFFF"/>
    </a:lt1>
    <a:dk2>
      <a:srgbClr val="3F3F3F"/>
    </a:dk2>
    <a:lt2>
      <a:srgbClr val="FCFCFC"/>
    </a:lt2>
    <a:accent1>
      <a:srgbClr val="1B6AA3"/>
    </a:accent1>
    <a:accent2>
      <a:srgbClr val="84CBC5"/>
    </a:accent2>
    <a:accent3>
      <a:srgbClr val="F8D35E"/>
    </a:accent3>
    <a:accent4>
      <a:srgbClr val="F47264"/>
    </a:accent4>
    <a:accent5>
      <a:srgbClr val="7CC8EC"/>
    </a:accent5>
    <a:accent6>
      <a:srgbClr val="868AD1"/>
    </a:accent6>
    <a:hlink>
      <a:srgbClr val="0000FF"/>
    </a:hlink>
    <a:folHlink>
      <a:srgbClr val="800080"/>
    </a:folHlink>
  </a:clrScheme>
  <a:fontScheme name="Mayas Fonts">
    <a:majorFont>
      <a:latin typeface="Source Sans Pro Light"/>
      <a:ea typeface=""/>
      <a:cs typeface=""/>
    </a:majorFont>
    <a:minorFont>
      <a:latin typeface="Calibri"/>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3.xml><?xml version="1.0" encoding="utf-8"?>
<a:themeOverride xmlns:a="http://schemas.openxmlformats.org/drawingml/2006/main">
  <a:clrScheme name="Mayas Theme Color">
    <a:dk1>
      <a:srgbClr val="5C5C5C"/>
    </a:dk1>
    <a:lt1>
      <a:sysClr val="window" lastClr="FFFFFF"/>
    </a:lt1>
    <a:dk2>
      <a:srgbClr val="3F3F3F"/>
    </a:dk2>
    <a:lt2>
      <a:srgbClr val="FCFCFC"/>
    </a:lt2>
    <a:accent1>
      <a:srgbClr val="1B6AA3"/>
    </a:accent1>
    <a:accent2>
      <a:srgbClr val="84CBC5"/>
    </a:accent2>
    <a:accent3>
      <a:srgbClr val="F8D35E"/>
    </a:accent3>
    <a:accent4>
      <a:srgbClr val="F47264"/>
    </a:accent4>
    <a:accent5>
      <a:srgbClr val="7CC8EC"/>
    </a:accent5>
    <a:accent6>
      <a:srgbClr val="868AD1"/>
    </a:accent6>
    <a:hlink>
      <a:srgbClr val="0000FF"/>
    </a:hlink>
    <a:folHlink>
      <a:srgbClr val="800080"/>
    </a:folHlink>
  </a:clrScheme>
  <a:fontScheme name="Mayas Fonts">
    <a:majorFont>
      <a:latin typeface="Source Sans Pro Light"/>
      <a:ea typeface=""/>
      <a:cs typeface=""/>
    </a:majorFont>
    <a:minorFont>
      <a:latin typeface="Calibri"/>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4.xml><?xml version="1.0" encoding="utf-8"?>
<a:themeOverride xmlns:a="http://schemas.openxmlformats.org/drawingml/2006/main">
  <a:clrScheme name="Mayas Theme Color">
    <a:dk1>
      <a:srgbClr val="5C5C5C"/>
    </a:dk1>
    <a:lt1>
      <a:sysClr val="window" lastClr="FFFFFF"/>
    </a:lt1>
    <a:dk2>
      <a:srgbClr val="3F3F3F"/>
    </a:dk2>
    <a:lt2>
      <a:srgbClr val="FCFCFC"/>
    </a:lt2>
    <a:accent1>
      <a:srgbClr val="1B6AA3"/>
    </a:accent1>
    <a:accent2>
      <a:srgbClr val="84CBC5"/>
    </a:accent2>
    <a:accent3>
      <a:srgbClr val="F8D35E"/>
    </a:accent3>
    <a:accent4>
      <a:srgbClr val="F47264"/>
    </a:accent4>
    <a:accent5>
      <a:srgbClr val="7CC8EC"/>
    </a:accent5>
    <a:accent6>
      <a:srgbClr val="868AD1"/>
    </a:accent6>
    <a:hlink>
      <a:srgbClr val="0000FF"/>
    </a:hlink>
    <a:folHlink>
      <a:srgbClr val="800080"/>
    </a:folHlink>
  </a:clrScheme>
  <a:fontScheme name="Mayas Fonts">
    <a:majorFont>
      <a:latin typeface="Source Sans Pro Light"/>
      <a:ea typeface=""/>
      <a:cs typeface=""/>
    </a:majorFont>
    <a:minorFont>
      <a:latin typeface="Calibri"/>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5.xml><?xml version="1.0" encoding="utf-8"?>
<a:themeOverride xmlns:a="http://schemas.openxmlformats.org/drawingml/2006/main">
  <a:clrScheme name="Mayas Theme Color">
    <a:dk1>
      <a:srgbClr val="5C5C5C"/>
    </a:dk1>
    <a:lt1>
      <a:sysClr val="window" lastClr="FFFFFF"/>
    </a:lt1>
    <a:dk2>
      <a:srgbClr val="3F3F3F"/>
    </a:dk2>
    <a:lt2>
      <a:srgbClr val="FCFCFC"/>
    </a:lt2>
    <a:accent1>
      <a:srgbClr val="1B6AA3"/>
    </a:accent1>
    <a:accent2>
      <a:srgbClr val="84CBC5"/>
    </a:accent2>
    <a:accent3>
      <a:srgbClr val="F8D35E"/>
    </a:accent3>
    <a:accent4>
      <a:srgbClr val="F47264"/>
    </a:accent4>
    <a:accent5>
      <a:srgbClr val="7CC8EC"/>
    </a:accent5>
    <a:accent6>
      <a:srgbClr val="868AD1"/>
    </a:accent6>
    <a:hlink>
      <a:srgbClr val="0000FF"/>
    </a:hlink>
    <a:folHlink>
      <a:srgbClr val="800080"/>
    </a:folHlink>
  </a:clrScheme>
  <a:fontScheme name="Mayas Fonts">
    <a:majorFont>
      <a:latin typeface="Source Sans Pro Light"/>
      <a:ea typeface=""/>
      <a:cs typeface=""/>
    </a:majorFont>
    <a:minorFont>
      <a:latin typeface="Calibri"/>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6.xml><?xml version="1.0" encoding="utf-8"?>
<a:themeOverride xmlns:a="http://schemas.openxmlformats.org/drawingml/2006/main">
  <a:clrScheme name="Mayas Theme Color">
    <a:dk1>
      <a:srgbClr val="5C5C5C"/>
    </a:dk1>
    <a:lt1>
      <a:sysClr val="window" lastClr="FFFFFF"/>
    </a:lt1>
    <a:dk2>
      <a:srgbClr val="3F3F3F"/>
    </a:dk2>
    <a:lt2>
      <a:srgbClr val="FCFCFC"/>
    </a:lt2>
    <a:accent1>
      <a:srgbClr val="1B6AA3"/>
    </a:accent1>
    <a:accent2>
      <a:srgbClr val="84CBC5"/>
    </a:accent2>
    <a:accent3>
      <a:srgbClr val="F8D35E"/>
    </a:accent3>
    <a:accent4>
      <a:srgbClr val="F47264"/>
    </a:accent4>
    <a:accent5>
      <a:srgbClr val="7CC8EC"/>
    </a:accent5>
    <a:accent6>
      <a:srgbClr val="868AD1"/>
    </a:accent6>
    <a:hlink>
      <a:srgbClr val="0000FF"/>
    </a:hlink>
    <a:folHlink>
      <a:srgbClr val="800080"/>
    </a:folHlink>
  </a:clrScheme>
  <a:fontScheme name="Mayas Fonts">
    <a:majorFont>
      <a:latin typeface="Source Sans Pro Light"/>
      <a:ea typeface=""/>
      <a:cs typeface=""/>
    </a:majorFont>
    <a:minorFont>
      <a:latin typeface="Calibri"/>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7.xml><?xml version="1.0" encoding="utf-8"?>
<a:themeOverride xmlns:a="http://schemas.openxmlformats.org/drawingml/2006/main">
  <a:clrScheme name="Mayas Theme Color">
    <a:dk1>
      <a:srgbClr val="5C5C5C"/>
    </a:dk1>
    <a:lt1>
      <a:sysClr val="window" lastClr="FFFFFF"/>
    </a:lt1>
    <a:dk2>
      <a:srgbClr val="3F3F3F"/>
    </a:dk2>
    <a:lt2>
      <a:srgbClr val="FCFCFC"/>
    </a:lt2>
    <a:accent1>
      <a:srgbClr val="1B6AA3"/>
    </a:accent1>
    <a:accent2>
      <a:srgbClr val="84CBC5"/>
    </a:accent2>
    <a:accent3>
      <a:srgbClr val="F8D35E"/>
    </a:accent3>
    <a:accent4>
      <a:srgbClr val="F47264"/>
    </a:accent4>
    <a:accent5>
      <a:srgbClr val="7CC8EC"/>
    </a:accent5>
    <a:accent6>
      <a:srgbClr val="868AD1"/>
    </a:accent6>
    <a:hlink>
      <a:srgbClr val="0000FF"/>
    </a:hlink>
    <a:folHlink>
      <a:srgbClr val="800080"/>
    </a:folHlink>
  </a:clrScheme>
  <a:fontScheme name="Mayas Fonts">
    <a:majorFont>
      <a:latin typeface="Source Sans Pro Light"/>
      <a:ea typeface=""/>
      <a:cs typeface=""/>
    </a:majorFont>
    <a:minorFont>
      <a:latin typeface="Calibri"/>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8.xml><?xml version="1.0" encoding="utf-8"?>
<a:themeOverride xmlns:a="http://schemas.openxmlformats.org/drawingml/2006/main">
  <a:clrScheme name="Mayas Theme Color">
    <a:dk1>
      <a:srgbClr val="5C5C5C"/>
    </a:dk1>
    <a:lt1>
      <a:sysClr val="window" lastClr="FFFFFF"/>
    </a:lt1>
    <a:dk2>
      <a:srgbClr val="3F3F3F"/>
    </a:dk2>
    <a:lt2>
      <a:srgbClr val="FCFCFC"/>
    </a:lt2>
    <a:accent1>
      <a:srgbClr val="1B6AA3"/>
    </a:accent1>
    <a:accent2>
      <a:srgbClr val="84CBC5"/>
    </a:accent2>
    <a:accent3>
      <a:srgbClr val="F8D35E"/>
    </a:accent3>
    <a:accent4>
      <a:srgbClr val="F47264"/>
    </a:accent4>
    <a:accent5>
      <a:srgbClr val="7CC8EC"/>
    </a:accent5>
    <a:accent6>
      <a:srgbClr val="868AD1"/>
    </a:accent6>
    <a:hlink>
      <a:srgbClr val="0000FF"/>
    </a:hlink>
    <a:folHlink>
      <a:srgbClr val="800080"/>
    </a:folHlink>
  </a:clrScheme>
  <a:fontScheme name="Mayas Fonts">
    <a:majorFont>
      <a:latin typeface="Source Sans Pro Light"/>
      <a:ea typeface=""/>
      <a:cs typeface=""/>
    </a:majorFont>
    <a:minorFont>
      <a:latin typeface="Calibri"/>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9.xml><?xml version="1.0" encoding="utf-8"?>
<a:themeOverride xmlns:a="http://schemas.openxmlformats.org/drawingml/2006/main">
  <a:clrScheme name="Mayas Theme Color">
    <a:dk1>
      <a:srgbClr val="5C5C5C"/>
    </a:dk1>
    <a:lt1>
      <a:sysClr val="window" lastClr="FFFFFF"/>
    </a:lt1>
    <a:dk2>
      <a:srgbClr val="3F3F3F"/>
    </a:dk2>
    <a:lt2>
      <a:srgbClr val="FCFCFC"/>
    </a:lt2>
    <a:accent1>
      <a:srgbClr val="1B6AA3"/>
    </a:accent1>
    <a:accent2>
      <a:srgbClr val="84CBC5"/>
    </a:accent2>
    <a:accent3>
      <a:srgbClr val="F8D35E"/>
    </a:accent3>
    <a:accent4>
      <a:srgbClr val="F47264"/>
    </a:accent4>
    <a:accent5>
      <a:srgbClr val="7CC8EC"/>
    </a:accent5>
    <a:accent6>
      <a:srgbClr val="868AD1"/>
    </a:accent6>
    <a:hlink>
      <a:srgbClr val="0000FF"/>
    </a:hlink>
    <a:folHlink>
      <a:srgbClr val="800080"/>
    </a:folHlink>
  </a:clrScheme>
  <a:fontScheme name="Mayas Fonts">
    <a:majorFont>
      <a:latin typeface="Source Sans Pro Light"/>
      <a:ea typeface=""/>
      <a:cs typeface=""/>
    </a:majorFont>
    <a:minorFont>
      <a:latin typeface="Calibri"/>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docProps/app.xml><?xml version="1.0" encoding="utf-8"?>
<Properties xmlns="http://schemas.openxmlformats.org/officeDocument/2006/extended-properties" xmlns:vt="http://schemas.openxmlformats.org/officeDocument/2006/docPropsVTypes">
  <TotalTime>30</TotalTime>
  <Words>9070</Words>
  <Application>Microsoft Office PowerPoint</Application>
  <PresentationFormat>全屏显示(16:9)</PresentationFormat>
  <Paragraphs>1168</Paragraphs>
  <Slides>95</Slides>
  <Notes>94</Notes>
  <HiddenSlides>0</HiddenSlides>
  <MMClips>1</MMClips>
  <ScaleCrop>false</ScaleCrop>
  <HeadingPairs>
    <vt:vector size="6" baseType="variant">
      <vt:variant>
        <vt:lpstr>已用的字体</vt:lpstr>
      </vt:variant>
      <vt:variant>
        <vt:i4>11</vt:i4>
      </vt:variant>
      <vt:variant>
        <vt:lpstr>主题</vt:lpstr>
      </vt:variant>
      <vt:variant>
        <vt:i4>1</vt:i4>
      </vt:variant>
      <vt:variant>
        <vt:lpstr>幻灯片标题</vt:lpstr>
      </vt:variant>
      <vt:variant>
        <vt:i4>95</vt:i4>
      </vt:variant>
    </vt:vector>
  </HeadingPairs>
  <TitlesOfParts>
    <vt:vector size="107" baseType="lpstr">
      <vt:lpstr>Open Sans</vt:lpstr>
      <vt:lpstr>Open Sans Light</vt:lpstr>
      <vt:lpstr>Source Sans Pro</vt:lpstr>
      <vt:lpstr>方正姚体</vt:lpstr>
      <vt:lpstr>华文细黑</vt:lpstr>
      <vt:lpstr>宋体</vt:lpstr>
      <vt:lpstr>微软雅黑</vt:lpstr>
      <vt:lpstr>Arial</vt:lpstr>
      <vt:lpstr>Calibri</vt:lpstr>
      <vt:lpstr>Impact</vt:lpstr>
      <vt:lpstr>Wingdings</vt:lpstr>
      <vt:lpstr>Office Theme</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vector>
  </TitlesOfParts>
  <LinksUpToDate>false</LinksUpToDate>
  <SharedDoc>false</SharedDoc>
  <HyperlinksChanged>false</HyperlinksChanged>
  <AppVersion>15.0000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演示文稿</dc:title>
  <dc:creator>user</dc:creator>
  <cp:lastModifiedBy>阳光 男孩</cp:lastModifiedBy>
  <cp:revision>46</cp:revision>
  <dcterms:created xsi:type="dcterms:W3CDTF">2014-11-26T04:04:00Z</dcterms:created>
  <dcterms:modified xsi:type="dcterms:W3CDTF">2019-11-09T13:34:52Z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KSORubyTemplateID">
    <vt:lpwstr>2</vt:lpwstr>
  </property>
  <property fmtid="{D5CDD505-2E9C-101B-9397-08002B2CF9AE}" pid="3" name="KSOProductBuildVer">
    <vt:lpwstr>2052-10.1.0.7400</vt:lpwstr>
  </property>
</Properties>
</file>